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xlsm" ContentType="application/vnd.ms-excel.sheet.macroEnabled.12"/>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7"/>
  </p:notesMasterIdLst>
  <p:sldIdLst>
    <p:sldId id="758" r:id="rId2"/>
    <p:sldId id="868" r:id="rId3"/>
    <p:sldId id="877" r:id="rId4"/>
    <p:sldId id="881" r:id="rId5"/>
    <p:sldId id="886" r:id="rId6"/>
    <p:sldId id="878" r:id="rId7"/>
    <p:sldId id="887" r:id="rId8"/>
    <p:sldId id="883" r:id="rId9"/>
    <p:sldId id="888" r:id="rId10"/>
    <p:sldId id="893" r:id="rId11"/>
    <p:sldId id="889" r:id="rId12"/>
    <p:sldId id="890" r:id="rId13"/>
    <p:sldId id="894" r:id="rId14"/>
    <p:sldId id="891" r:id="rId15"/>
    <p:sldId id="869" r:id="rId16"/>
    <p:sldId id="885" r:id="rId17"/>
    <p:sldId id="884" r:id="rId18"/>
    <p:sldId id="882" r:id="rId19"/>
    <p:sldId id="870" r:id="rId20"/>
    <p:sldId id="879" r:id="rId21"/>
    <p:sldId id="880" r:id="rId22"/>
    <p:sldId id="895" r:id="rId23"/>
    <p:sldId id="897" r:id="rId24"/>
    <p:sldId id="898" r:id="rId25"/>
    <p:sldId id="874" r:id="rId26"/>
    <p:sldId id="900" r:id="rId27"/>
    <p:sldId id="901" r:id="rId28"/>
    <p:sldId id="906" r:id="rId29"/>
    <p:sldId id="902" r:id="rId30"/>
    <p:sldId id="907" r:id="rId31"/>
    <p:sldId id="903" r:id="rId32"/>
    <p:sldId id="908" r:id="rId33"/>
    <p:sldId id="909" r:id="rId34"/>
    <p:sldId id="911" r:id="rId35"/>
    <p:sldId id="913" r:id="rId36"/>
    <p:sldId id="912" r:id="rId37"/>
    <p:sldId id="872" r:id="rId38"/>
    <p:sldId id="914" r:id="rId39"/>
    <p:sldId id="915" r:id="rId40"/>
    <p:sldId id="916" r:id="rId41"/>
    <p:sldId id="917" r:id="rId42"/>
    <p:sldId id="918" r:id="rId43"/>
    <p:sldId id="919" r:id="rId44"/>
    <p:sldId id="920" r:id="rId45"/>
    <p:sldId id="921" r:id="rId46"/>
    <p:sldId id="922" r:id="rId47"/>
    <p:sldId id="923" r:id="rId48"/>
    <p:sldId id="924" r:id="rId49"/>
    <p:sldId id="925" r:id="rId50"/>
    <p:sldId id="926" r:id="rId51"/>
    <p:sldId id="928" r:id="rId52"/>
    <p:sldId id="929" r:id="rId53"/>
    <p:sldId id="875" r:id="rId54"/>
    <p:sldId id="934" r:id="rId55"/>
    <p:sldId id="935" r:id="rId56"/>
    <p:sldId id="936" r:id="rId57"/>
    <p:sldId id="937" r:id="rId58"/>
    <p:sldId id="938" r:id="rId59"/>
    <p:sldId id="939" r:id="rId60"/>
    <p:sldId id="940" r:id="rId61"/>
    <p:sldId id="947" r:id="rId62"/>
    <p:sldId id="953" r:id="rId63"/>
    <p:sldId id="946" r:id="rId64"/>
    <p:sldId id="954" r:id="rId65"/>
    <p:sldId id="956" r:id="rId66"/>
    <p:sldId id="958" r:id="rId67"/>
    <p:sldId id="955" r:id="rId68"/>
    <p:sldId id="948" r:id="rId69"/>
    <p:sldId id="876" r:id="rId70"/>
    <p:sldId id="957" r:id="rId71"/>
    <p:sldId id="744" r:id="rId72"/>
    <p:sldId id="745" r:id="rId73"/>
    <p:sldId id="746" r:id="rId74"/>
    <p:sldId id="747" r:id="rId75"/>
    <p:sldId id="748" r:id="rId76"/>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8249">
          <p15:clr>
            <a:srgbClr val="A4A3A4"/>
          </p15:clr>
        </p15:guide>
        <p15:guide id="2" orient="horz" pos="360" userDrawn="1">
          <p15:clr>
            <a:srgbClr val="A4A3A4"/>
          </p15:clr>
        </p15:guide>
        <p15:guide id="3" pos="7678" userDrawn="1">
          <p15:clr>
            <a:srgbClr val="A4A3A4"/>
          </p15:clr>
        </p15:guide>
        <p15:guide id="4" pos="910" userDrawn="1">
          <p15:clr>
            <a:srgbClr val="A4A3A4"/>
          </p15:clr>
        </p15:guide>
        <p15:guide id="5" pos="14446"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04140"/>
    <a:srgbClr val="3E3F41"/>
    <a:srgbClr val="DFDFDF"/>
    <a:srgbClr val="000000"/>
    <a:srgbClr val="0A46A4"/>
    <a:srgbClr val="1A9497"/>
    <a:srgbClr val="27C360"/>
    <a:srgbClr val="384558"/>
    <a:srgbClr val="2C3744"/>
    <a:srgbClr val="06B3B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45" autoAdjust="0"/>
    <p:restoredTop sz="96291" autoAdjust="0"/>
  </p:normalViewPr>
  <p:slideViewPr>
    <p:cSldViewPr snapToGrid="0" snapToObjects="1">
      <p:cViewPr varScale="1">
        <p:scale>
          <a:sx n="40" d="100"/>
          <a:sy n="40" d="100"/>
        </p:scale>
        <p:origin x="-448" y="-136"/>
      </p:cViewPr>
      <p:guideLst>
        <p:guide orient="horz" pos="4398"/>
        <p:guide orient="horz" pos="461"/>
        <p:guide pos="14396"/>
        <p:guide pos="7683"/>
        <p:guide pos="963"/>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viewProps" Target="viewProps.xml"/><Relationship Id="rId81" Type="http://schemas.openxmlformats.org/officeDocument/2006/relationships/theme" Target="theme/theme1.xml"/><Relationship Id="rId82"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notesMaster" Target="notesMasters/notesMaster1.xml"/><Relationship Id="rId78" Type="http://schemas.openxmlformats.org/officeDocument/2006/relationships/printerSettings" Target="printerSettings/printerSettings1.bin"/><Relationship Id="rId79" Type="http://schemas.openxmlformats.org/officeDocument/2006/relationships/presProps" Target="presProp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Macro-Enabled_Worksheet1.xlsm"/></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Sheet10.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Macro-Enabled_Worksheet2.xlsm"/></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Macro-Enabled_Worksheet3.xlsm"/></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20.0</c:v>
                </c:pt>
                <c:pt idx="1">
                  <c:v>80.0</c:v>
                </c:pt>
              </c:numCache>
            </c:numRef>
          </c:val>
        </c:ser>
        <c:dLbls>
          <c:showLegendKey val="0"/>
          <c:showVal val="0"/>
          <c:showCatName val="0"/>
          <c:showSerName val="0"/>
          <c:showPercent val="0"/>
          <c:showBubbleSize val="0"/>
          <c:showLeaderLines val="1"/>
        </c:dLbls>
        <c:firstSliceAng val="0"/>
        <c:holeSize val="84"/>
      </c:doughnutChart>
      <c:spPr>
        <a:noFill/>
        <a:ln w="25376">
          <a:noFill/>
        </a:ln>
      </c:spPr>
    </c:plotArea>
    <c:plotVisOnly val="1"/>
    <c:dispBlanksAs val="gap"/>
    <c:showDLblsOverMax val="0"/>
  </c:chart>
  <c:txPr>
    <a:bodyPr/>
    <a:lstStyle/>
    <a:p>
      <a:pPr>
        <a:defRPr sz="1798"/>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effectLst/>
            </c:spPr>
          </c:dPt>
          <c:dPt>
            <c:idx val="1"/>
            <c:bubble3D val="0"/>
            <c:spPr>
              <a:solidFill>
                <a:schemeClr val="accent1"/>
              </a:solidFill>
              <a:effectLst/>
            </c:spPr>
          </c:dPt>
          <c:cat>
            <c:strRef>
              <c:f>Sheet1!$A$2:$A$3</c:f>
              <c:strCache>
                <c:ptCount val="2"/>
                <c:pt idx="0">
                  <c:v>Untapped Market</c:v>
                </c:pt>
                <c:pt idx="1">
                  <c:v>Addressed Market</c:v>
                </c:pt>
              </c:strCache>
            </c:strRef>
          </c:cat>
          <c:val>
            <c:numRef>
              <c:f>Sheet1!$B$2:$B$3</c:f>
              <c:numCache>
                <c:formatCode>0%</c:formatCode>
                <c:ptCount val="2"/>
                <c:pt idx="0">
                  <c:v>0.75</c:v>
                </c:pt>
                <c:pt idx="1">
                  <c:v>0.25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spPr>
    <a:effectLst/>
  </c:spPr>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75.0</c:v>
                </c:pt>
                <c:pt idx="1">
                  <c:v>25.0</c:v>
                </c:pt>
              </c:numCache>
            </c:numRef>
          </c:val>
        </c:ser>
        <c:dLbls>
          <c:showLegendKey val="0"/>
          <c:showVal val="0"/>
          <c:showCatName val="0"/>
          <c:showSerName val="0"/>
          <c:showPercent val="0"/>
          <c:showBubbleSize val="0"/>
          <c:showLeaderLines val="1"/>
        </c:dLbls>
        <c:firstSliceAng val="0"/>
        <c:holeSize val="84"/>
      </c:doughnutChart>
      <c:spPr>
        <a:noFill/>
        <a:ln w="25405">
          <a:noFill/>
        </a:ln>
      </c:spPr>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25.0</c:v>
                </c:pt>
                <c:pt idx="1">
                  <c:v>75.0</c:v>
                </c:pt>
              </c:numCache>
            </c:numRef>
          </c:val>
        </c:ser>
        <c:dLbls>
          <c:showLegendKey val="0"/>
          <c:showVal val="0"/>
          <c:showCatName val="0"/>
          <c:showSerName val="0"/>
          <c:showPercent val="0"/>
          <c:showBubbleSize val="0"/>
          <c:showLeaderLines val="1"/>
        </c:dLbls>
        <c:firstSliceAng val="0"/>
        <c:holeSize val="84"/>
      </c:doughnutChart>
      <c:spPr>
        <a:noFill/>
        <a:ln w="25405">
          <a:noFill/>
        </a:ln>
      </c:spPr>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30.0</c:v>
                </c:pt>
                <c:pt idx="1">
                  <c:v>70.0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50.0</c:v>
                </c:pt>
                <c:pt idx="1">
                  <c:v>50.0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152449209501808"/>
          <c:y val="0.069859291285741"/>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10.0</c:v>
                </c:pt>
                <c:pt idx="1">
                  <c:v>90.0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33496826312752"/>
          <c:y val="0.0854933573455109"/>
          <c:w val="0.705517841829824"/>
          <c:h val="0.860281417428518"/>
        </c:manualLayout>
      </c:layout>
      <c:doughnutChart>
        <c:varyColors val="1"/>
        <c:ser>
          <c:idx val="0"/>
          <c:order val="0"/>
          <c:tx>
            <c:strRef>
              <c:f>Sheet1!$B$1</c:f>
              <c:strCache>
                <c:ptCount val="1"/>
                <c:pt idx="0">
                  <c:v>Sales</c:v>
                </c:pt>
              </c:strCache>
            </c:strRef>
          </c:tx>
          <c:dPt>
            <c:idx val="0"/>
            <c:bubble3D val="0"/>
          </c:dPt>
          <c:dPt>
            <c:idx val="1"/>
            <c:bubble3D val="0"/>
          </c:dPt>
          <c:cat>
            <c:strRef>
              <c:f>Sheet1!$A$2:$A$3</c:f>
              <c:strCache>
                <c:ptCount val="2"/>
                <c:pt idx="0">
                  <c:v>1st Qtr</c:v>
                </c:pt>
                <c:pt idx="1">
                  <c:v>2nd Qtr</c:v>
                </c:pt>
              </c:strCache>
            </c:strRef>
          </c:cat>
          <c:val>
            <c:numRef>
              <c:f>Sheet1!$B$2:$B$3</c:f>
              <c:numCache>
                <c:formatCode>General</c:formatCode>
                <c:ptCount val="2"/>
                <c:pt idx="0">
                  <c:v>85.0</c:v>
                </c:pt>
                <c:pt idx="1">
                  <c:v>15.0</c:v>
                </c:pt>
              </c:numCache>
            </c:numRef>
          </c:val>
        </c:ser>
        <c:dLbls>
          <c:showLegendKey val="0"/>
          <c:showVal val="0"/>
          <c:showCatName val="0"/>
          <c:showSerName val="0"/>
          <c:showPercent val="0"/>
          <c:showBubbleSize val="0"/>
          <c:showLeaderLines val="1"/>
        </c:dLbls>
        <c:firstSliceAng val="0"/>
        <c:holeSize val="84"/>
      </c:doughnutChart>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369350916520328"/>
          <c:y val="0.0608480337492315"/>
          <c:w val="0.94843363115758"/>
          <c:h val="0.839855713933"/>
        </c:manualLayout>
      </c:layout>
      <c:lineChart>
        <c:grouping val="standard"/>
        <c:varyColors val="0"/>
        <c:ser>
          <c:idx val="0"/>
          <c:order val="0"/>
          <c:tx>
            <c:strRef>
              <c:f>Sheet1!$B$1</c:f>
              <c:strCache>
                <c:ptCount val="1"/>
                <c:pt idx="0">
                  <c:v>Series 1</c:v>
                </c:pt>
              </c:strCache>
            </c:strRef>
          </c:tx>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mooth val="0"/>
        </c:ser>
        <c:ser>
          <c:idx val="2"/>
          <c:order val="2"/>
          <c:tx>
            <c:strRef>
              <c:f>Sheet1!$D$1</c:f>
              <c:strCache>
                <c:ptCount val="1"/>
                <c:pt idx="0">
                  <c:v>Series 3</c:v>
                </c:pt>
              </c:strCache>
            </c:strRef>
          </c:tx>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mooth val="0"/>
        </c:ser>
        <c:dLbls>
          <c:showLegendKey val="0"/>
          <c:showVal val="0"/>
          <c:showCatName val="0"/>
          <c:showSerName val="0"/>
          <c:showPercent val="0"/>
          <c:showBubbleSize val="0"/>
        </c:dLbls>
        <c:marker val="1"/>
        <c:smooth val="0"/>
        <c:axId val="555088408"/>
        <c:axId val="1617653288"/>
      </c:lineChart>
      <c:catAx>
        <c:axId val="555088408"/>
        <c:scaling>
          <c:orientation val="minMax"/>
        </c:scaling>
        <c:delete val="1"/>
        <c:axPos val="b"/>
        <c:majorTickMark val="out"/>
        <c:minorTickMark val="none"/>
        <c:tickLblPos val="nextTo"/>
        <c:crossAx val="1617653288"/>
        <c:crosses val="autoZero"/>
        <c:auto val="1"/>
        <c:lblAlgn val="ctr"/>
        <c:lblOffset val="100"/>
        <c:noMultiLvlLbl val="0"/>
      </c:catAx>
      <c:valAx>
        <c:axId val="1617653288"/>
        <c:scaling>
          <c:orientation val="minMax"/>
        </c:scaling>
        <c:delete val="0"/>
        <c:axPos val="l"/>
        <c:numFmt formatCode="General" sourceLinked="1"/>
        <c:majorTickMark val="out"/>
        <c:minorTickMark val="none"/>
        <c:tickLblPos val="nextTo"/>
        <c:crossAx val="55508840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369350916520328"/>
          <c:y val="0.0608480337492315"/>
          <c:w val="0.94843363115758"/>
          <c:h val="0.839855713933"/>
        </c:manualLayout>
      </c:layout>
      <c:areaChart>
        <c:grouping val="stacked"/>
        <c:varyColors val="0"/>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axId val="1612657544"/>
        <c:axId val="1140062712"/>
      </c:areaChart>
      <c:catAx>
        <c:axId val="1612657544"/>
        <c:scaling>
          <c:orientation val="minMax"/>
        </c:scaling>
        <c:delete val="1"/>
        <c:axPos val="b"/>
        <c:majorTickMark val="out"/>
        <c:minorTickMark val="none"/>
        <c:tickLblPos val="nextTo"/>
        <c:crossAx val="1140062712"/>
        <c:crosses val="autoZero"/>
        <c:auto val="1"/>
        <c:lblAlgn val="ctr"/>
        <c:lblOffset val="100"/>
        <c:noMultiLvlLbl val="0"/>
      </c:catAx>
      <c:valAx>
        <c:axId val="1140062712"/>
        <c:scaling>
          <c:orientation val="minMax"/>
        </c:scaling>
        <c:delete val="0"/>
        <c:axPos val="l"/>
        <c:numFmt formatCode="General" sourceLinked="1"/>
        <c:majorTickMark val="out"/>
        <c:minorTickMark val="none"/>
        <c:tickLblPos val="nextTo"/>
        <c:crossAx val="1612657544"/>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10/15/15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4</a:t>
            </a:fld>
            <a:endParaRPr lang="en-US" dirty="0"/>
          </a:p>
        </p:txBody>
      </p:sp>
    </p:spTree>
    <p:extLst>
      <p:ext uri="{BB962C8B-B14F-4D97-AF65-F5344CB8AC3E}">
        <p14:creationId xmlns:p14="http://schemas.microsoft.com/office/powerpoint/2010/main" val="1692806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4493775A-DDCE-2444-8B4E-81FD545454F9}" type="slidenum">
              <a:rPr lang="en-US" sz="1200"/>
              <a:pPr eaLnBrk="1" fontAlgn="base" hangingPunct="1">
                <a:spcBef>
                  <a:spcPct val="0"/>
                </a:spcBef>
                <a:spcAft>
                  <a:spcPct val="0"/>
                </a:spcAft>
              </a:pPr>
              <a:t>74</a:t>
            </a:fld>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fontAlgn="base" hangingPunct="1">
              <a:spcBef>
                <a:spcPct val="0"/>
              </a:spcBef>
              <a:spcAft>
                <a:spcPct val="0"/>
              </a:spcAft>
            </a:pPr>
            <a:fld id="{818A620B-0334-4C4C-8A49-95C9F17A648B}" type="slidenum">
              <a:rPr lang="en-US" sz="1200"/>
              <a:pPr eaLnBrk="1" fontAlgn="base" hangingPunct="1">
                <a:spcBef>
                  <a:spcPct val="0"/>
                </a:spcBef>
                <a:spcAft>
                  <a:spcPct val="0"/>
                </a:spcAft>
              </a:pPr>
              <a:t>75</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8479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1 Image">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0" y="2996940"/>
            <a:ext cx="22853650" cy="6680200"/>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9344803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ortfolio One">
    <p:spTree>
      <p:nvGrpSpPr>
        <p:cNvPr id="1" name=""/>
        <p:cNvGrpSpPr/>
        <p:nvPr/>
      </p:nvGrpSpPr>
      <p:grpSpPr>
        <a:xfrm>
          <a:off x="0" y="0"/>
          <a:ext cx="0" cy="0"/>
          <a:chOff x="0" y="0"/>
          <a:chExt cx="0" cy="0"/>
        </a:xfrm>
      </p:grpSpPr>
      <p:sp>
        <p:nvSpPr>
          <p:cNvPr id="18" name="Picture Placeholder 13"/>
          <p:cNvSpPr>
            <a:spLocks noGrp="1"/>
          </p:cNvSpPr>
          <p:nvPr>
            <p:ph type="pic" sz="quarter" idx="10"/>
          </p:nvPr>
        </p:nvSpPr>
        <p:spPr>
          <a:xfrm>
            <a:off x="2575924" y="285737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0" name="Picture Placeholder 13"/>
          <p:cNvSpPr>
            <a:spLocks noGrp="1"/>
          </p:cNvSpPr>
          <p:nvPr>
            <p:ph type="pic" sz="quarter" idx="15"/>
          </p:nvPr>
        </p:nvSpPr>
        <p:spPr>
          <a:xfrm>
            <a:off x="12125293" y="2867710"/>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6" name="Picture Placeholder 13"/>
          <p:cNvSpPr>
            <a:spLocks noGrp="1"/>
          </p:cNvSpPr>
          <p:nvPr>
            <p:ph type="pic" sz="quarter" idx="16"/>
          </p:nvPr>
        </p:nvSpPr>
        <p:spPr>
          <a:xfrm>
            <a:off x="16899977" y="2877899"/>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7" name="Picture Placeholder 13"/>
          <p:cNvSpPr>
            <a:spLocks noGrp="1"/>
          </p:cNvSpPr>
          <p:nvPr>
            <p:ph type="pic" sz="quarter" idx="17"/>
          </p:nvPr>
        </p:nvSpPr>
        <p:spPr>
          <a:xfrm>
            <a:off x="2575924" y="767781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8" name="Picture Placeholder 13"/>
          <p:cNvSpPr>
            <a:spLocks noGrp="1"/>
          </p:cNvSpPr>
          <p:nvPr>
            <p:ph type="pic" sz="quarter" idx="18"/>
          </p:nvPr>
        </p:nvSpPr>
        <p:spPr>
          <a:xfrm>
            <a:off x="7350608" y="767781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29" name="Picture Placeholder 13"/>
          <p:cNvSpPr>
            <a:spLocks noGrp="1"/>
          </p:cNvSpPr>
          <p:nvPr>
            <p:ph type="pic" sz="quarter" idx="19"/>
          </p:nvPr>
        </p:nvSpPr>
        <p:spPr>
          <a:xfrm>
            <a:off x="12125293" y="7657288"/>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30" name="Picture Placeholder 13"/>
          <p:cNvSpPr>
            <a:spLocks noGrp="1"/>
          </p:cNvSpPr>
          <p:nvPr>
            <p:ph type="pic" sz="quarter" idx="20"/>
          </p:nvPr>
        </p:nvSpPr>
        <p:spPr>
          <a:xfrm>
            <a:off x="16899977" y="7657288"/>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
        <p:nvSpPr>
          <p:cNvPr id="32" name="Picture Placeholder 13"/>
          <p:cNvSpPr>
            <a:spLocks noGrp="1"/>
          </p:cNvSpPr>
          <p:nvPr>
            <p:ph type="pic" sz="quarter" idx="21"/>
          </p:nvPr>
        </p:nvSpPr>
        <p:spPr>
          <a:xfrm>
            <a:off x="7350608" y="2857374"/>
            <a:ext cx="4633615" cy="4630587"/>
          </a:xfrm>
          <a:prstGeom prst="rect">
            <a:avLst/>
          </a:prstGeom>
          <a:effectLst/>
        </p:spPr>
        <p:txBody>
          <a:bodyPr rtlCol="0">
            <a:normAutofit/>
          </a:bodyPr>
          <a:lstStyle>
            <a:lvl1pPr marL="0" indent="0">
              <a:buNone/>
              <a:defRPr sz="2800">
                <a:ln>
                  <a:noFill/>
                </a:ln>
                <a:solidFill>
                  <a:schemeClr val="tx1"/>
                </a:solidFill>
                <a:latin typeface="Lato Light"/>
                <a:cs typeface="Lato Light"/>
              </a:defRPr>
            </a:lvl1pPr>
          </a:lstStyle>
          <a:p>
            <a:pPr lvl="0"/>
            <a:endParaRPr lang="en-US" noProof="0" dirty="0"/>
          </a:p>
        </p:txBody>
      </p:sp>
    </p:spTree>
    <p:extLst>
      <p:ext uri="{BB962C8B-B14F-4D97-AF65-F5344CB8AC3E}">
        <p14:creationId xmlns:p14="http://schemas.microsoft.com/office/powerpoint/2010/main" val="39421116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Big Image Placeholder">
    <p:spTree>
      <p:nvGrpSpPr>
        <p:cNvPr id="1" name=""/>
        <p:cNvGrpSpPr/>
        <p:nvPr/>
      </p:nvGrpSpPr>
      <p:grpSpPr>
        <a:xfrm>
          <a:off x="0" y="0"/>
          <a:ext cx="0" cy="0"/>
          <a:chOff x="0" y="0"/>
          <a:chExt cx="0" cy="0"/>
        </a:xfrm>
      </p:grpSpPr>
      <p:sp>
        <p:nvSpPr>
          <p:cNvPr id="11" name="Picture Placeholder 2"/>
          <p:cNvSpPr>
            <a:spLocks noGrp="1"/>
          </p:cNvSpPr>
          <p:nvPr>
            <p:ph type="pic" sz="quarter" idx="13"/>
          </p:nvPr>
        </p:nvSpPr>
        <p:spPr>
          <a:xfrm>
            <a:off x="1748622"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12" name="Picture Placeholder 2"/>
          <p:cNvSpPr>
            <a:spLocks noGrp="1"/>
          </p:cNvSpPr>
          <p:nvPr>
            <p:ph type="pic" sz="quarter" idx="14"/>
          </p:nvPr>
        </p:nvSpPr>
        <p:spPr>
          <a:xfrm>
            <a:off x="8933425"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13" name="Picture Placeholder 2"/>
          <p:cNvSpPr>
            <a:spLocks noGrp="1"/>
          </p:cNvSpPr>
          <p:nvPr>
            <p:ph type="pic" sz="quarter" idx="15"/>
          </p:nvPr>
        </p:nvSpPr>
        <p:spPr>
          <a:xfrm>
            <a:off x="16115233" y="3048000"/>
            <a:ext cx="6710296" cy="8071556"/>
          </a:xfrm>
        </p:spPr>
        <p:txBody>
          <a:bodyPr rtlCol="0">
            <a:normAutofit/>
          </a:bodyPr>
          <a:lstStyle>
            <a:lvl1pPr marL="0" indent="0">
              <a:buNone/>
              <a:defRPr sz="2000">
                <a:latin typeface="Calibri Light"/>
                <a:cs typeface="Calibri Light"/>
              </a:defRPr>
            </a:lvl1pPr>
          </a:lstStyle>
          <a:p>
            <a:pPr lvl="0"/>
            <a:endParaRPr lang="en-US" noProof="0" dirty="0"/>
          </a:p>
        </p:txBody>
      </p:sp>
    </p:spTree>
    <p:extLst>
      <p:ext uri="{BB962C8B-B14F-4D97-AF65-F5344CB8AC3E}">
        <p14:creationId xmlns:p14="http://schemas.microsoft.com/office/powerpoint/2010/main" val="41571907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ablet Horizontal">
    <p:spTree>
      <p:nvGrpSpPr>
        <p:cNvPr id="1" name=""/>
        <p:cNvGrpSpPr/>
        <p:nvPr/>
      </p:nvGrpSpPr>
      <p:grpSpPr>
        <a:xfrm>
          <a:off x="0" y="0"/>
          <a:ext cx="0" cy="0"/>
          <a:chOff x="0" y="0"/>
          <a:chExt cx="0" cy="0"/>
        </a:xfrm>
      </p:grpSpPr>
      <p:sp>
        <p:nvSpPr>
          <p:cNvPr id="34" name="Picture Placeholder 2"/>
          <p:cNvSpPr>
            <a:spLocks noGrp="1" noChangeAspect="1"/>
          </p:cNvSpPr>
          <p:nvPr>
            <p:ph type="pic" sz="quarter" idx="11"/>
          </p:nvPr>
        </p:nvSpPr>
        <p:spPr>
          <a:xfrm>
            <a:off x="7956667" y="5627022"/>
            <a:ext cx="8357714" cy="6228342"/>
          </a:xfrm>
          <a:noFill/>
        </p:spPr>
        <p:txBody>
          <a:bodyPr>
            <a:normAutofit/>
          </a:bodyPr>
          <a:lstStyle>
            <a:lvl1pPr marL="0" indent="0">
              <a:buNone/>
              <a:defRPr sz="2000">
                <a:latin typeface="Calibri Light"/>
                <a:cs typeface="Calibri Light"/>
              </a:defRPr>
            </a:lvl1pPr>
          </a:lstStyle>
          <a:p>
            <a:endParaRPr lang="en-US" dirty="0"/>
          </a:p>
        </p:txBody>
      </p:sp>
    </p:spTree>
    <p:extLst>
      <p:ext uri="{BB962C8B-B14F-4D97-AF65-F5344CB8AC3E}">
        <p14:creationId xmlns:p14="http://schemas.microsoft.com/office/powerpoint/2010/main" val="16359498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Title and Foot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1218883" y="16667467"/>
            <a:ext cx="5688118" cy="730251"/>
          </a:xfrm>
          <a:prstGeom prst="rect">
            <a:avLst/>
          </a:prstGeom>
        </p:spPr>
        <p:txBody>
          <a:bodyPr lIns="243797" tIns="121899" rIns="243797" bIns="121899"/>
          <a:lstStyle/>
          <a:p>
            <a:r>
              <a:rPr lang="en-US" dirty="0" smtClean="0"/>
              <a:t>www.bestppt.com</a:t>
            </a:r>
            <a:endParaRPr lang="en-US" dirty="0"/>
          </a:p>
        </p:txBody>
      </p:sp>
      <p:sp>
        <p:nvSpPr>
          <p:cNvPr id="9" name="Picture Placeholder 2"/>
          <p:cNvSpPr>
            <a:spLocks noGrp="1"/>
          </p:cNvSpPr>
          <p:nvPr>
            <p:ph type="pic" sz="quarter" idx="11"/>
          </p:nvPr>
        </p:nvSpPr>
        <p:spPr>
          <a:xfrm>
            <a:off x="0" y="0"/>
            <a:ext cx="24414224" cy="13716000"/>
          </a:xfrm>
          <a:noFill/>
        </p:spPr>
        <p:txBody>
          <a:bodyPr>
            <a:normAutofit/>
          </a:bodyPr>
          <a:lstStyle>
            <a:lvl1pPr marL="0" indent="0">
              <a:buNone/>
              <a:defRPr sz="2800">
                <a:latin typeface="Lato Light"/>
                <a:cs typeface="Lato Light"/>
              </a:defRPr>
            </a:lvl1pPr>
          </a:lstStyle>
          <a:p>
            <a:endParaRPr lang="en-US"/>
          </a:p>
        </p:txBody>
      </p:sp>
    </p:spTree>
    <p:extLst>
      <p:ext uri="{BB962C8B-B14F-4D97-AF65-F5344CB8AC3E}">
        <p14:creationId xmlns:p14="http://schemas.microsoft.com/office/powerpoint/2010/main" val="36712436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 Image">
    <p:spTree>
      <p:nvGrpSpPr>
        <p:cNvPr id="1" name=""/>
        <p:cNvGrpSpPr/>
        <p:nvPr/>
      </p:nvGrpSpPr>
      <p:grpSpPr>
        <a:xfrm>
          <a:off x="0" y="0"/>
          <a:ext cx="0" cy="0"/>
          <a:chOff x="0" y="0"/>
          <a:chExt cx="0" cy="0"/>
        </a:xfrm>
      </p:grpSpPr>
      <p:sp>
        <p:nvSpPr>
          <p:cNvPr id="5" name="Picture Placeholder 13"/>
          <p:cNvSpPr>
            <a:spLocks noGrp="1"/>
          </p:cNvSpPr>
          <p:nvPr>
            <p:ph type="pic" sz="quarter" idx="13"/>
          </p:nvPr>
        </p:nvSpPr>
        <p:spPr>
          <a:xfrm>
            <a:off x="12667862" y="3084514"/>
            <a:ext cx="10052051" cy="8462763"/>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1506919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ortfolio-01">
    <p:spTree>
      <p:nvGrpSpPr>
        <p:cNvPr id="1" name=""/>
        <p:cNvGrpSpPr/>
        <p:nvPr/>
      </p:nvGrpSpPr>
      <p:grpSpPr>
        <a:xfrm>
          <a:off x="0" y="0"/>
          <a:ext cx="0" cy="0"/>
          <a:chOff x="0" y="0"/>
          <a:chExt cx="0" cy="0"/>
        </a:xfrm>
      </p:grpSpPr>
      <p:sp>
        <p:nvSpPr>
          <p:cNvPr id="25" name="Picture Placeholder 24"/>
          <p:cNvSpPr>
            <a:spLocks noGrp="1" noChangeAspect="1"/>
          </p:cNvSpPr>
          <p:nvPr>
            <p:ph type="pic" sz="quarter" idx="13"/>
          </p:nvPr>
        </p:nvSpPr>
        <p:spPr>
          <a:xfrm>
            <a:off x="1352858"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26" name="Picture Placeholder 24"/>
          <p:cNvSpPr>
            <a:spLocks noGrp="1" noChangeAspect="1"/>
          </p:cNvSpPr>
          <p:nvPr>
            <p:ph type="pic" sz="quarter" idx="14"/>
          </p:nvPr>
        </p:nvSpPr>
        <p:spPr>
          <a:xfrm>
            <a:off x="4962536"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37" name="Picture Placeholder 24"/>
          <p:cNvSpPr>
            <a:spLocks noGrp="1" noChangeAspect="1"/>
          </p:cNvSpPr>
          <p:nvPr>
            <p:ph type="pic" sz="quarter" idx="15"/>
          </p:nvPr>
        </p:nvSpPr>
        <p:spPr>
          <a:xfrm>
            <a:off x="8590846"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38" name="Picture Placeholder 24"/>
          <p:cNvSpPr>
            <a:spLocks noGrp="1" noChangeAspect="1"/>
          </p:cNvSpPr>
          <p:nvPr>
            <p:ph type="pic" sz="quarter" idx="16"/>
          </p:nvPr>
        </p:nvSpPr>
        <p:spPr>
          <a:xfrm>
            <a:off x="12200523"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41" name="Picture Placeholder 24"/>
          <p:cNvSpPr>
            <a:spLocks noGrp="1" noChangeAspect="1"/>
          </p:cNvSpPr>
          <p:nvPr>
            <p:ph type="pic" sz="quarter" idx="17"/>
          </p:nvPr>
        </p:nvSpPr>
        <p:spPr>
          <a:xfrm>
            <a:off x="15814584" y="29207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
        <p:nvSpPr>
          <p:cNvPr id="42" name="Picture Placeholder 24"/>
          <p:cNvSpPr>
            <a:spLocks noGrp="1" noChangeAspect="1"/>
          </p:cNvSpPr>
          <p:nvPr>
            <p:ph type="pic" sz="quarter" idx="18"/>
          </p:nvPr>
        </p:nvSpPr>
        <p:spPr>
          <a:xfrm>
            <a:off x="19436962" y="6540274"/>
            <a:ext cx="3599063" cy="3600000"/>
          </a:xfrm>
        </p:spPr>
        <p:txBody>
          <a:bodyPr rtlCol="0">
            <a:normAutofit/>
          </a:bodyPr>
          <a:lstStyle>
            <a:lvl1pPr marL="0" indent="0">
              <a:buNone/>
              <a:defRPr sz="2400">
                <a:latin typeface="Lato Light"/>
                <a:cs typeface="Lato Light"/>
              </a:defRPr>
            </a:lvl1pPr>
          </a:lstStyle>
          <a:p>
            <a:pPr lvl="0"/>
            <a:endParaRPr lang="id-ID" noProof="0" dirty="0"/>
          </a:p>
        </p:txBody>
      </p:sp>
    </p:spTree>
    <p:extLst>
      <p:ext uri="{BB962C8B-B14F-4D97-AF65-F5344CB8AC3E}">
        <p14:creationId xmlns:p14="http://schemas.microsoft.com/office/powerpoint/2010/main" val="19898835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wo Bar Text Subtitle">
    <p:spTree>
      <p:nvGrpSpPr>
        <p:cNvPr id="1" name=""/>
        <p:cNvGrpSpPr/>
        <p:nvPr/>
      </p:nvGrpSpPr>
      <p:grpSpPr>
        <a:xfrm>
          <a:off x="0" y="0"/>
          <a:ext cx="0" cy="0"/>
          <a:chOff x="0" y="0"/>
          <a:chExt cx="0" cy="0"/>
        </a:xfrm>
      </p:grpSpPr>
      <p:sp>
        <p:nvSpPr>
          <p:cNvPr id="14" name="Picture Placeholder 9"/>
          <p:cNvSpPr>
            <a:spLocks noGrp="1"/>
          </p:cNvSpPr>
          <p:nvPr>
            <p:ph type="pic" sz="quarter" idx="11"/>
          </p:nvPr>
        </p:nvSpPr>
        <p:spPr>
          <a:xfrm>
            <a:off x="0" y="0"/>
            <a:ext cx="24377650" cy="9673915"/>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2455391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Our Clients Rectangle">
    <p:spTree>
      <p:nvGrpSpPr>
        <p:cNvPr id="1" name=""/>
        <p:cNvGrpSpPr/>
        <p:nvPr/>
      </p:nvGrpSpPr>
      <p:grpSpPr>
        <a:xfrm>
          <a:off x="0" y="0"/>
          <a:ext cx="0" cy="0"/>
          <a:chOff x="0" y="0"/>
          <a:chExt cx="0" cy="0"/>
        </a:xfrm>
      </p:grpSpPr>
      <p:sp>
        <p:nvSpPr>
          <p:cNvPr id="26" name="Picture Placeholder 2"/>
          <p:cNvSpPr>
            <a:spLocks noGrp="1"/>
          </p:cNvSpPr>
          <p:nvPr>
            <p:ph type="pic" sz="quarter" idx="13"/>
          </p:nvPr>
        </p:nvSpPr>
        <p:spPr>
          <a:xfrm>
            <a:off x="1666847"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7" name="Picture Placeholder 2"/>
          <p:cNvSpPr>
            <a:spLocks noGrp="1"/>
          </p:cNvSpPr>
          <p:nvPr>
            <p:ph type="pic" sz="quarter" idx="14"/>
          </p:nvPr>
        </p:nvSpPr>
        <p:spPr>
          <a:xfrm>
            <a:off x="7396240"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8" name="Picture Placeholder 2"/>
          <p:cNvSpPr>
            <a:spLocks noGrp="1"/>
          </p:cNvSpPr>
          <p:nvPr>
            <p:ph type="pic" sz="quarter" idx="15"/>
          </p:nvPr>
        </p:nvSpPr>
        <p:spPr>
          <a:xfrm>
            <a:off x="12760861"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29" name="Picture Placeholder 2"/>
          <p:cNvSpPr>
            <a:spLocks noGrp="1"/>
          </p:cNvSpPr>
          <p:nvPr>
            <p:ph type="pic" sz="quarter" idx="16"/>
          </p:nvPr>
        </p:nvSpPr>
        <p:spPr>
          <a:xfrm>
            <a:off x="18084877" y="3343138"/>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
        <p:nvSpPr>
          <p:cNvPr id="30" name="Picture Placeholder 2"/>
          <p:cNvSpPr>
            <a:spLocks noGrp="1"/>
          </p:cNvSpPr>
          <p:nvPr>
            <p:ph type="pic" sz="quarter" idx="17"/>
          </p:nvPr>
        </p:nvSpPr>
        <p:spPr>
          <a:xfrm>
            <a:off x="1666847"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1" name="Picture Placeholder 2"/>
          <p:cNvSpPr>
            <a:spLocks noGrp="1"/>
          </p:cNvSpPr>
          <p:nvPr>
            <p:ph type="pic" sz="quarter" idx="18"/>
          </p:nvPr>
        </p:nvSpPr>
        <p:spPr>
          <a:xfrm>
            <a:off x="7396240"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2" name="Picture Placeholder 2"/>
          <p:cNvSpPr>
            <a:spLocks noGrp="1"/>
          </p:cNvSpPr>
          <p:nvPr>
            <p:ph type="pic" sz="quarter" idx="19"/>
          </p:nvPr>
        </p:nvSpPr>
        <p:spPr>
          <a:xfrm>
            <a:off x="12760861"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3" name="Picture Placeholder 2"/>
          <p:cNvSpPr>
            <a:spLocks noGrp="1"/>
          </p:cNvSpPr>
          <p:nvPr>
            <p:ph type="pic" sz="quarter" idx="20"/>
          </p:nvPr>
        </p:nvSpPr>
        <p:spPr>
          <a:xfrm>
            <a:off x="18084877" y="5936179"/>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
        <p:nvSpPr>
          <p:cNvPr id="34" name="Picture Placeholder 2"/>
          <p:cNvSpPr>
            <a:spLocks noGrp="1"/>
          </p:cNvSpPr>
          <p:nvPr>
            <p:ph type="pic" sz="quarter" idx="21"/>
          </p:nvPr>
        </p:nvSpPr>
        <p:spPr>
          <a:xfrm>
            <a:off x="1666847"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5" name="Picture Placeholder 2"/>
          <p:cNvSpPr>
            <a:spLocks noGrp="1"/>
          </p:cNvSpPr>
          <p:nvPr>
            <p:ph type="pic" sz="quarter" idx="22"/>
          </p:nvPr>
        </p:nvSpPr>
        <p:spPr>
          <a:xfrm>
            <a:off x="7396240"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6" name="Picture Placeholder 2"/>
          <p:cNvSpPr>
            <a:spLocks noGrp="1"/>
          </p:cNvSpPr>
          <p:nvPr>
            <p:ph type="pic" sz="quarter" idx="23"/>
          </p:nvPr>
        </p:nvSpPr>
        <p:spPr>
          <a:xfrm>
            <a:off x="12760861"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a:p>
        </p:txBody>
      </p:sp>
      <p:sp>
        <p:nvSpPr>
          <p:cNvPr id="37" name="Picture Placeholder 2"/>
          <p:cNvSpPr>
            <a:spLocks noGrp="1"/>
          </p:cNvSpPr>
          <p:nvPr>
            <p:ph type="pic" sz="quarter" idx="24"/>
          </p:nvPr>
        </p:nvSpPr>
        <p:spPr>
          <a:xfrm>
            <a:off x="18084877" y="8555682"/>
            <a:ext cx="4630133" cy="2090310"/>
          </a:xfrm>
          <a:solidFill>
            <a:schemeClr val="bg1">
              <a:lumMod val="95000"/>
            </a:schemeClr>
          </a:solidFill>
        </p:spPr>
        <p:txBody>
          <a:bodyPr>
            <a:normAutofit/>
          </a:bodyPr>
          <a:lstStyle>
            <a:lvl1pPr marL="0" indent="0">
              <a:buNone/>
              <a:defRPr sz="2800">
                <a:latin typeface="Lato Light"/>
                <a:cs typeface="Lato Light"/>
              </a:defRPr>
            </a:lvl1pPr>
          </a:lstStyle>
          <a:p>
            <a:endParaRPr lang="en-US" dirty="0"/>
          </a:p>
        </p:txBody>
      </p:sp>
    </p:spTree>
    <p:extLst>
      <p:ext uri="{BB962C8B-B14F-4D97-AF65-F5344CB8AC3E}">
        <p14:creationId xmlns:p14="http://schemas.microsoft.com/office/powerpoint/2010/main" val="12771732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Our Clients Square">
    <p:spTree>
      <p:nvGrpSpPr>
        <p:cNvPr id="1" name=""/>
        <p:cNvGrpSpPr/>
        <p:nvPr/>
      </p:nvGrpSpPr>
      <p:grpSpPr>
        <a:xfrm>
          <a:off x="0" y="0"/>
          <a:ext cx="0" cy="0"/>
          <a:chOff x="0" y="0"/>
          <a:chExt cx="0" cy="0"/>
        </a:xfrm>
      </p:grpSpPr>
      <p:sp>
        <p:nvSpPr>
          <p:cNvPr id="79" name="Picture Placeholder 2"/>
          <p:cNvSpPr>
            <a:spLocks noGrp="1"/>
          </p:cNvSpPr>
          <p:nvPr>
            <p:ph type="pic" sz="quarter" idx="13"/>
          </p:nvPr>
        </p:nvSpPr>
        <p:spPr>
          <a:xfrm>
            <a:off x="3101313"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0" name="Picture Placeholder 2"/>
          <p:cNvSpPr>
            <a:spLocks noGrp="1"/>
          </p:cNvSpPr>
          <p:nvPr>
            <p:ph type="pic" sz="quarter" idx="14"/>
          </p:nvPr>
        </p:nvSpPr>
        <p:spPr>
          <a:xfrm>
            <a:off x="6159690"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1" name="Picture Placeholder 2"/>
          <p:cNvSpPr>
            <a:spLocks noGrp="1"/>
          </p:cNvSpPr>
          <p:nvPr>
            <p:ph type="pic" sz="quarter" idx="15"/>
          </p:nvPr>
        </p:nvSpPr>
        <p:spPr>
          <a:xfrm>
            <a:off x="9218066"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2" name="Picture Placeholder 2"/>
          <p:cNvSpPr>
            <a:spLocks noGrp="1"/>
          </p:cNvSpPr>
          <p:nvPr>
            <p:ph type="pic" sz="quarter" idx="16"/>
          </p:nvPr>
        </p:nvSpPr>
        <p:spPr>
          <a:xfrm>
            <a:off x="12276443"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3" name="Picture Placeholder 2"/>
          <p:cNvSpPr>
            <a:spLocks noGrp="1"/>
          </p:cNvSpPr>
          <p:nvPr>
            <p:ph type="pic" sz="quarter" idx="17"/>
          </p:nvPr>
        </p:nvSpPr>
        <p:spPr>
          <a:xfrm>
            <a:off x="15334820"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84" name="Picture Placeholder 2"/>
          <p:cNvSpPr>
            <a:spLocks noGrp="1"/>
          </p:cNvSpPr>
          <p:nvPr>
            <p:ph type="pic" sz="quarter" idx="18"/>
          </p:nvPr>
        </p:nvSpPr>
        <p:spPr>
          <a:xfrm>
            <a:off x="18393197" y="327287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1" name="Picture Placeholder 2"/>
          <p:cNvSpPr>
            <a:spLocks noGrp="1"/>
          </p:cNvSpPr>
          <p:nvPr>
            <p:ph type="pic" sz="quarter" idx="19"/>
          </p:nvPr>
        </p:nvSpPr>
        <p:spPr>
          <a:xfrm>
            <a:off x="3101313"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2" name="Picture Placeholder 2"/>
          <p:cNvSpPr>
            <a:spLocks noGrp="1"/>
          </p:cNvSpPr>
          <p:nvPr>
            <p:ph type="pic" sz="quarter" idx="20"/>
          </p:nvPr>
        </p:nvSpPr>
        <p:spPr>
          <a:xfrm>
            <a:off x="6159690"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3" name="Picture Placeholder 2"/>
          <p:cNvSpPr>
            <a:spLocks noGrp="1"/>
          </p:cNvSpPr>
          <p:nvPr>
            <p:ph type="pic" sz="quarter" idx="21"/>
          </p:nvPr>
        </p:nvSpPr>
        <p:spPr>
          <a:xfrm>
            <a:off x="9218066"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4" name="Picture Placeholder 2"/>
          <p:cNvSpPr>
            <a:spLocks noGrp="1"/>
          </p:cNvSpPr>
          <p:nvPr>
            <p:ph type="pic" sz="quarter" idx="22"/>
          </p:nvPr>
        </p:nvSpPr>
        <p:spPr>
          <a:xfrm>
            <a:off x="12276443"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5" name="Picture Placeholder 2"/>
          <p:cNvSpPr>
            <a:spLocks noGrp="1"/>
          </p:cNvSpPr>
          <p:nvPr>
            <p:ph type="pic" sz="quarter" idx="23"/>
          </p:nvPr>
        </p:nvSpPr>
        <p:spPr>
          <a:xfrm>
            <a:off x="15334820"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96" name="Picture Placeholder 2"/>
          <p:cNvSpPr>
            <a:spLocks noGrp="1"/>
          </p:cNvSpPr>
          <p:nvPr>
            <p:ph type="pic" sz="quarter" idx="24"/>
          </p:nvPr>
        </p:nvSpPr>
        <p:spPr>
          <a:xfrm>
            <a:off x="18393197" y="6339236"/>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3" name="Picture Placeholder 2"/>
          <p:cNvSpPr>
            <a:spLocks noGrp="1"/>
          </p:cNvSpPr>
          <p:nvPr>
            <p:ph type="pic" sz="quarter" idx="25"/>
          </p:nvPr>
        </p:nvSpPr>
        <p:spPr>
          <a:xfrm>
            <a:off x="3101313"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4" name="Picture Placeholder 2"/>
          <p:cNvSpPr>
            <a:spLocks noGrp="1"/>
          </p:cNvSpPr>
          <p:nvPr>
            <p:ph type="pic" sz="quarter" idx="26"/>
          </p:nvPr>
        </p:nvSpPr>
        <p:spPr>
          <a:xfrm>
            <a:off x="6159690"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5" name="Picture Placeholder 2"/>
          <p:cNvSpPr>
            <a:spLocks noGrp="1"/>
          </p:cNvSpPr>
          <p:nvPr>
            <p:ph type="pic" sz="quarter" idx="27"/>
          </p:nvPr>
        </p:nvSpPr>
        <p:spPr>
          <a:xfrm>
            <a:off x="9218066"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6" name="Picture Placeholder 2"/>
          <p:cNvSpPr>
            <a:spLocks noGrp="1"/>
          </p:cNvSpPr>
          <p:nvPr>
            <p:ph type="pic" sz="quarter" idx="28"/>
          </p:nvPr>
        </p:nvSpPr>
        <p:spPr>
          <a:xfrm>
            <a:off x="12276443"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7" name="Picture Placeholder 2"/>
          <p:cNvSpPr>
            <a:spLocks noGrp="1"/>
          </p:cNvSpPr>
          <p:nvPr>
            <p:ph type="pic" sz="quarter" idx="29"/>
          </p:nvPr>
        </p:nvSpPr>
        <p:spPr>
          <a:xfrm>
            <a:off x="15334820" y="9478514"/>
            <a:ext cx="2822817" cy="2822816"/>
          </a:xfrm>
          <a:noFill/>
        </p:spPr>
        <p:txBody>
          <a:bodyPr>
            <a:normAutofit/>
          </a:bodyPr>
          <a:lstStyle>
            <a:lvl1pPr marL="0" indent="0">
              <a:buNone/>
              <a:defRPr sz="2800">
                <a:latin typeface="Lato Light"/>
                <a:cs typeface="Lato Light"/>
              </a:defRPr>
            </a:lvl1pPr>
          </a:lstStyle>
          <a:p>
            <a:endParaRPr lang="en-US" dirty="0"/>
          </a:p>
        </p:txBody>
      </p:sp>
      <p:sp>
        <p:nvSpPr>
          <p:cNvPr id="108" name="Picture Placeholder 2"/>
          <p:cNvSpPr>
            <a:spLocks noGrp="1"/>
          </p:cNvSpPr>
          <p:nvPr>
            <p:ph type="pic" sz="quarter" idx="30"/>
          </p:nvPr>
        </p:nvSpPr>
        <p:spPr>
          <a:xfrm>
            <a:off x="18393197" y="9478514"/>
            <a:ext cx="2822817" cy="2822816"/>
          </a:xfrm>
          <a:noFill/>
        </p:spPr>
        <p:txBody>
          <a:bodyPr>
            <a:normAutofit/>
          </a:bodyPr>
          <a:lstStyle>
            <a:lvl1pPr marL="0" indent="0">
              <a:buNone/>
              <a:defRPr sz="2800">
                <a:latin typeface="Lato Light"/>
                <a:cs typeface="Lato Light"/>
              </a:defRPr>
            </a:lvl1pPr>
          </a:lstStyle>
          <a:p>
            <a:endParaRPr lang="en-US" dirty="0"/>
          </a:p>
        </p:txBody>
      </p:sp>
    </p:spTree>
    <p:extLst>
      <p:ext uri="{BB962C8B-B14F-4D97-AF65-F5344CB8AC3E}">
        <p14:creationId xmlns:p14="http://schemas.microsoft.com/office/powerpoint/2010/main" val="35277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4 Images">
    <p:spTree>
      <p:nvGrpSpPr>
        <p:cNvPr id="1" name=""/>
        <p:cNvGrpSpPr/>
        <p:nvPr/>
      </p:nvGrpSpPr>
      <p:grpSpPr>
        <a:xfrm>
          <a:off x="0" y="0"/>
          <a:ext cx="0" cy="0"/>
          <a:chOff x="0" y="0"/>
          <a:chExt cx="0" cy="0"/>
        </a:xfrm>
      </p:grpSpPr>
      <p:sp>
        <p:nvSpPr>
          <p:cNvPr id="7" name="Picture Placeholder 13"/>
          <p:cNvSpPr>
            <a:spLocks noGrp="1"/>
          </p:cNvSpPr>
          <p:nvPr>
            <p:ph type="pic" sz="quarter" idx="13"/>
          </p:nvPr>
        </p:nvSpPr>
        <p:spPr>
          <a:xfrm>
            <a:off x="0" y="0"/>
            <a:ext cx="24377650" cy="8039968"/>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7928541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Laptop 02">
    <p:spTree>
      <p:nvGrpSpPr>
        <p:cNvPr id="1" name=""/>
        <p:cNvGrpSpPr/>
        <p:nvPr/>
      </p:nvGrpSpPr>
      <p:grpSpPr>
        <a:xfrm>
          <a:off x="0" y="0"/>
          <a:ext cx="0" cy="0"/>
          <a:chOff x="0" y="0"/>
          <a:chExt cx="0" cy="0"/>
        </a:xfrm>
      </p:grpSpPr>
      <p:sp>
        <p:nvSpPr>
          <p:cNvPr id="24" name="Picture Placeholder 9"/>
          <p:cNvSpPr>
            <a:spLocks noGrp="1"/>
          </p:cNvSpPr>
          <p:nvPr>
            <p:ph type="pic" sz="quarter" idx="11"/>
          </p:nvPr>
        </p:nvSpPr>
        <p:spPr>
          <a:xfrm>
            <a:off x="8368334" y="3668921"/>
            <a:ext cx="7607690" cy="4731613"/>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20584237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8_Big Image Placeholder">
    <p:spTree>
      <p:nvGrpSpPr>
        <p:cNvPr id="1" name=""/>
        <p:cNvGrpSpPr/>
        <p:nvPr/>
      </p:nvGrpSpPr>
      <p:grpSpPr>
        <a:xfrm>
          <a:off x="0" y="0"/>
          <a:ext cx="0" cy="0"/>
          <a:chOff x="0" y="0"/>
          <a:chExt cx="0" cy="0"/>
        </a:xfrm>
      </p:grpSpPr>
      <p:sp>
        <p:nvSpPr>
          <p:cNvPr id="9" name="Picture Placeholder 9"/>
          <p:cNvSpPr>
            <a:spLocks noGrp="1"/>
          </p:cNvSpPr>
          <p:nvPr>
            <p:ph type="pic" sz="quarter" idx="12"/>
          </p:nvPr>
        </p:nvSpPr>
        <p:spPr>
          <a:xfrm>
            <a:off x="10069304" y="3915515"/>
            <a:ext cx="4338322" cy="7660560"/>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31928982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Main">
    <p:spTree>
      <p:nvGrpSpPr>
        <p:cNvPr id="1" name=""/>
        <p:cNvGrpSpPr/>
        <p:nvPr/>
      </p:nvGrpSpPr>
      <p:grpSpPr>
        <a:xfrm>
          <a:off x="0" y="0"/>
          <a:ext cx="0" cy="0"/>
          <a:chOff x="0" y="0"/>
          <a:chExt cx="0" cy="0"/>
        </a:xfrm>
      </p:grpSpPr>
      <p:sp>
        <p:nvSpPr>
          <p:cNvPr id="6" name="Picture Placeholder 13"/>
          <p:cNvSpPr>
            <a:spLocks noGrp="1"/>
          </p:cNvSpPr>
          <p:nvPr>
            <p:ph type="pic" sz="quarter" idx="14"/>
          </p:nvPr>
        </p:nvSpPr>
        <p:spPr>
          <a:xfrm>
            <a:off x="4580840" y="6342380"/>
            <a:ext cx="7615923" cy="5734799"/>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3" name="Picture Placeholder 13"/>
          <p:cNvSpPr>
            <a:spLocks noGrp="1"/>
          </p:cNvSpPr>
          <p:nvPr>
            <p:ph type="pic" sz="quarter" idx="13"/>
          </p:nvPr>
        </p:nvSpPr>
        <p:spPr>
          <a:xfrm>
            <a:off x="1884054" y="3850137"/>
            <a:ext cx="5725130" cy="7531189"/>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3580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Master_slide">
    <p:spTree>
      <p:nvGrpSpPr>
        <p:cNvPr id="1" name=""/>
        <p:cNvGrpSpPr/>
        <p:nvPr/>
      </p:nvGrpSpPr>
      <p:grpSpPr>
        <a:xfrm>
          <a:off x="0" y="0"/>
          <a:ext cx="0" cy="0"/>
          <a:chOff x="0" y="0"/>
          <a:chExt cx="0" cy="0"/>
        </a:xfrm>
      </p:grpSpPr>
      <p:sp>
        <p:nvSpPr>
          <p:cNvPr id="6" name="Picture Placeholder 9"/>
          <p:cNvSpPr>
            <a:spLocks noGrp="1"/>
          </p:cNvSpPr>
          <p:nvPr>
            <p:ph type="pic" sz="quarter" idx="11"/>
          </p:nvPr>
        </p:nvSpPr>
        <p:spPr>
          <a:xfrm>
            <a:off x="13206488" y="3764006"/>
            <a:ext cx="9121014" cy="5465258"/>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6675550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7_Big Image Placeholder">
    <p:spTree>
      <p:nvGrpSpPr>
        <p:cNvPr id="1" name=""/>
        <p:cNvGrpSpPr/>
        <p:nvPr/>
      </p:nvGrpSpPr>
      <p:grpSpPr>
        <a:xfrm>
          <a:off x="0" y="0"/>
          <a:ext cx="0" cy="0"/>
          <a:chOff x="0" y="0"/>
          <a:chExt cx="0" cy="0"/>
        </a:xfrm>
      </p:grpSpPr>
      <p:sp>
        <p:nvSpPr>
          <p:cNvPr id="5" name="Picture Placeholder 9"/>
          <p:cNvSpPr>
            <a:spLocks noGrp="1"/>
          </p:cNvSpPr>
          <p:nvPr>
            <p:ph type="pic" sz="quarter" idx="13"/>
          </p:nvPr>
        </p:nvSpPr>
        <p:spPr>
          <a:xfrm>
            <a:off x="6428717" y="5781237"/>
            <a:ext cx="3229439" cy="4187306"/>
          </a:xfrm>
          <a:noFill/>
        </p:spPr>
        <p:txBody>
          <a:bodyPr>
            <a:normAutofit/>
          </a:bodyPr>
          <a:lstStyle>
            <a:lvl1pPr marL="0" indent="0">
              <a:buNone/>
              <a:defRPr sz="2100">
                <a:solidFill>
                  <a:schemeClr val="tx1">
                    <a:lumMod val="50000"/>
                    <a:lumOff val="50000"/>
                  </a:schemeClr>
                </a:solidFill>
              </a:defRPr>
            </a:lvl1pPr>
          </a:lstStyle>
          <a:p>
            <a:endParaRPr lang="en-US"/>
          </a:p>
        </p:txBody>
      </p:sp>
      <p:sp>
        <p:nvSpPr>
          <p:cNvPr id="9" name="Picture Placeholder 9"/>
          <p:cNvSpPr>
            <a:spLocks noGrp="1"/>
          </p:cNvSpPr>
          <p:nvPr>
            <p:ph type="pic" sz="quarter" idx="12"/>
          </p:nvPr>
        </p:nvSpPr>
        <p:spPr>
          <a:xfrm>
            <a:off x="2835454" y="5781237"/>
            <a:ext cx="3229439" cy="4187306"/>
          </a:xfrm>
          <a:noFill/>
        </p:spPr>
        <p:txBody>
          <a:bodyPr>
            <a:normAutofit/>
          </a:bodyPr>
          <a:lstStyle>
            <a:lvl1pPr marL="0" indent="0">
              <a:buNone/>
              <a:defRPr sz="2100">
                <a:solidFill>
                  <a:schemeClr val="tx1">
                    <a:lumMod val="50000"/>
                    <a:lumOff val="50000"/>
                  </a:schemeClr>
                </a:solidFill>
              </a:defRPr>
            </a:lvl1pPr>
          </a:lstStyle>
          <a:p>
            <a:endParaRPr lang="en-US"/>
          </a:p>
        </p:txBody>
      </p:sp>
    </p:spTree>
    <p:extLst>
      <p:ext uri="{BB962C8B-B14F-4D97-AF65-F5344CB8AC3E}">
        <p14:creationId xmlns:p14="http://schemas.microsoft.com/office/powerpoint/2010/main" val="41649014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1838693" y="2955715"/>
            <a:ext cx="5175504" cy="6702042"/>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1" name="Picture Placeholder 13"/>
          <p:cNvSpPr>
            <a:spLocks noGrp="1"/>
          </p:cNvSpPr>
          <p:nvPr>
            <p:ph type="pic" sz="quarter" idx="14"/>
          </p:nvPr>
        </p:nvSpPr>
        <p:spPr>
          <a:xfrm>
            <a:off x="12190769" y="2955715"/>
            <a:ext cx="5175504" cy="6702042"/>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5889304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1574113"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8" name="Picture Placeholder 13"/>
          <p:cNvSpPr>
            <a:spLocks noGrp="1"/>
          </p:cNvSpPr>
          <p:nvPr>
            <p:ph type="pic" sz="quarter" idx="15"/>
          </p:nvPr>
        </p:nvSpPr>
        <p:spPr>
          <a:xfrm>
            <a:off x="6971525"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9" name="Picture Placeholder 13"/>
          <p:cNvSpPr>
            <a:spLocks noGrp="1"/>
          </p:cNvSpPr>
          <p:nvPr>
            <p:ph type="pic" sz="quarter" idx="16"/>
          </p:nvPr>
        </p:nvSpPr>
        <p:spPr>
          <a:xfrm>
            <a:off x="12316021"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2" name="Picture Placeholder 13"/>
          <p:cNvSpPr>
            <a:spLocks noGrp="1"/>
          </p:cNvSpPr>
          <p:nvPr>
            <p:ph type="pic" sz="quarter" idx="17"/>
          </p:nvPr>
        </p:nvSpPr>
        <p:spPr>
          <a:xfrm>
            <a:off x="17713433" y="2982175"/>
            <a:ext cx="5175504" cy="5175504"/>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57291698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4 Images">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1528763" y="3380660"/>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3" name="Picture Placeholder 13"/>
          <p:cNvSpPr>
            <a:spLocks noGrp="1" noChangeAspect="1"/>
          </p:cNvSpPr>
          <p:nvPr>
            <p:ph type="pic" sz="quarter" idx="19"/>
          </p:nvPr>
        </p:nvSpPr>
        <p:spPr>
          <a:xfrm>
            <a:off x="12190413" y="3380660"/>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20"/>
          </p:nvPr>
        </p:nvSpPr>
        <p:spPr>
          <a:xfrm>
            <a:off x="8298545" y="7276004"/>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21"/>
          </p:nvPr>
        </p:nvSpPr>
        <p:spPr>
          <a:xfrm>
            <a:off x="18951096" y="7276004"/>
            <a:ext cx="3895344" cy="3895344"/>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4920033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4 Images">
    <p:spTree>
      <p:nvGrpSpPr>
        <p:cNvPr id="1" name=""/>
        <p:cNvGrpSpPr/>
        <p:nvPr/>
      </p:nvGrpSpPr>
      <p:grpSpPr>
        <a:xfrm>
          <a:off x="0" y="0"/>
          <a:ext cx="0" cy="0"/>
          <a:chOff x="0" y="0"/>
          <a:chExt cx="0" cy="0"/>
        </a:xfrm>
      </p:grpSpPr>
      <p:sp>
        <p:nvSpPr>
          <p:cNvPr id="8" name="Picture Placeholder 13"/>
          <p:cNvSpPr>
            <a:spLocks noGrp="1"/>
          </p:cNvSpPr>
          <p:nvPr>
            <p:ph type="pic" sz="quarter" idx="13"/>
          </p:nvPr>
        </p:nvSpPr>
        <p:spPr>
          <a:xfrm>
            <a:off x="7772400" y="2810920"/>
            <a:ext cx="4305300" cy="7893050"/>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11" name="Picture Placeholder 13"/>
          <p:cNvSpPr>
            <a:spLocks noGrp="1"/>
          </p:cNvSpPr>
          <p:nvPr>
            <p:ph type="pic" sz="quarter" idx="22"/>
          </p:nvPr>
        </p:nvSpPr>
        <p:spPr>
          <a:xfrm>
            <a:off x="12303125" y="2810920"/>
            <a:ext cx="4305300" cy="7893050"/>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5451460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laceholder">
    <p:spTree>
      <p:nvGrpSpPr>
        <p:cNvPr id="1" name=""/>
        <p:cNvGrpSpPr/>
        <p:nvPr/>
      </p:nvGrpSpPr>
      <p:grpSpPr>
        <a:xfrm>
          <a:off x="0" y="0"/>
          <a:ext cx="0" cy="0"/>
          <a:chOff x="0" y="0"/>
          <a:chExt cx="0" cy="0"/>
        </a:xfrm>
      </p:grpSpPr>
      <p:sp>
        <p:nvSpPr>
          <p:cNvPr id="8" name="Picture Placeholder 13"/>
          <p:cNvSpPr>
            <a:spLocks noGrp="1"/>
          </p:cNvSpPr>
          <p:nvPr>
            <p:ph type="pic" sz="quarter" idx="13"/>
          </p:nvPr>
        </p:nvSpPr>
        <p:spPr>
          <a:xfrm>
            <a:off x="1528763" y="3340115"/>
            <a:ext cx="9107314" cy="7693542"/>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23278662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0" y="-46150"/>
            <a:ext cx="9606154" cy="13762150"/>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82993772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1901985" y="3158338"/>
            <a:ext cx="10054597" cy="4232831"/>
          </a:xfrm>
          <a:effectLst/>
        </p:spPr>
        <p:txBody>
          <a:bodyPr>
            <a:normAutofit/>
          </a:bodyPr>
          <a:lstStyle>
            <a:lvl1pPr marL="0" indent="0">
              <a:buNone/>
              <a:defRPr sz="3600">
                <a:ln>
                  <a:noFill/>
                </a:ln>
                <a:solidFill>
                  <a:schemeClr val="bg1">
                    <a:lumMod val="85000"/>
                  </a:schemeClr>
                </a:solidFill>
              </a:defRPr>
            </a:lvl1pPr>
          </a:lstStyle>
          <a:p>
            <a:endParaRPr lang="en-US" dirty="0"/>
          </a:p>
        </p:txBody>
      </p:sp>
      <p:sp>
        <p:nvSpPr>
          <p:cNvPr id="6" name="Picture Placeholder 13"/>
          <p:cNvSpPr>
            <a:spLocks noGrp="1"/>
          </p:cNvSpPr>
          <p:nvPr>
            <p:ph type="pic" sz="quarter" idx="14"/>
          </p:nvPr>
        </p:nvSpPr>
        <p:spPr>
          <a:xfrm>
            <a:off x="12385450" y="3180498"/>
            <a:ext cx="10054597" cy="4232831"/>
          </a:xfrm>
          <a:effectLst/>
        </p:spPr>
        <p:txBody>
          <a:bodyPr>
            <a:normAutofit/>
          </a:bodyPr>
          <a:lstStyle>
            <a:lvl1pPr marL="0" indent="0">
              <a:buNone/>
              <a:defRPr sz="3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03580173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a:off x="22679234" y="818652"/>
            <a:ext cx="738273" cy="553961"/>
          </a:xfrm>
          <a:prstGeom prst="rect">
            <a:avLst/>
          </a:prstGeom>
          <a:noFill/>
        </p:spPr>
        <p:txBody>
          <a:bodyPr wrap="none" lIns="182843" tIns="91422" rIns="182843" bIns="91422" rtlCol="0">
            <a:spAutoFit/>
          </a:bodyPr>
          <a:lstStyle/>
          <a:p>
            <a:pPr algn="ctr"/>
            <a:fld id="{260E2A6B-A809-4840-BF14-8648BC0BDF87}" type="slidenum">
              <a:rPr lang="id-ID" sz="2400" b="1" smtClean="0">
                <a:solidFill>
                  <a:schemeClr val="tx1"/>
                </a:solidFill>
                <a:latin typeface="Lato Light"/>
                <a:cs typeface="Lato Light"/>
              </a:rPr>
              <a:pPr algn="ctr"/>
              <a:t>‹#›</a:t>
            </a:fld>
            <a:endParaRPr lang="id-ID" sz="2400" dirty="0">
              <a:solidFill>
                <a:schemeClr val="tx1"/>
              </a:solidFill>
              <a:latin typeface="Lato Light"/>
              <a:cs typeface="Lato Light"/>
            </a:endParaRPr>
          </a:p>
        </p:txBody>
      </p:sp>
      <p:sp>
        <p:nvSpPr>
          <p:cNvPr id="14" name="Rectangle 13"/>
          <p:cNvSpPr/>
          <p:nvPr userDrawn="1"/>
        </p:nvSpPr>
        <p:spPr>
          <a:xfrm>
            <a:off x="22708637" y="751014"/>
            <a:ext cx="687533" cy="687533"/>
          </a:xfrm>
          <a:prstGeom prst="rect">
            <a:avLst/>
          </a:prstGeom>
          <a:noFill/>
          <a:ln w="127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dirty="0">
              <a:solidFill>
                <a:schemeClr val="tx1"/>
              </a:solidFill>
              <a:latin typeface="Lato Light"/>
              <a:cs typeface="Lato Light"/>
            </a:endParaRPr>
          </a:p>
        </p:txBody>
      </p:sp>
      <p:sp>
        <p:nvSpPr>
          <p:cNvPr id="4" name="Rectangle 3"/>
          <p:cNvSpPr/>
          <p:nvPr userDrawn="1"/>
        </p:nvSpPr>
        <p:spPr>
          <a:xfrm>
            <a:off x="0" y="0"/>
            <a:ext cx="531219" cy="162552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Lato Light"/>
              <a:cs typeface="Lato Light"/>
            </a:endParaRP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57" r:id="rId1"/>
    <p:sldLayoutId id="2147483969" r:id="rId2"/>
    <p:sldLayoutId id="2147483970" r:id="rId3"/>
    <p:sldLayoutId id="2147483971" r:id="rId4"/>
    <p:sldLayoutId id="2147483972" r:id="rId5"/>
    <p:sldLayoutId id="2147483973" r:id="rId6"/>
    <p:sldLayoutId id="2147483974" r:id="rId7"/>
    <p:sldLayoutId id="2147483976" r:id="rId8"/>
    <p:sldLayoutId id="2147483977" r:id="rId9"/>
    <p:sldLayoutId id="2147483980" r:id="rId10"/>
    <p:sldLayoutId id="2147483981" r:id="rId11"/>
    <p:sldLayoutId id="2147483982" r:id="rId12"/>
    <p:sldLayoutId id="2147483985" r:id="rId13"/>
    <p:sldLayoutId id="2147483990" r:id="rId14"/>
    <p:sldLayoutId id="2147483991" r:id="rId15"/>
    <p:sldLayoutId id="2147483992" r:id="rId16"/>
    <p:sldLayoutId id="2147483993" r:id="rId17"/>
    <p:sldLayoutId id="2147483994" r:id="rId18"/>
    <p:sldLayoutId id="2147483995" r:id="rId19"/>
    <p:sldLayoutId id="2147483996" r:id="rId20"/>
    <p:sldLayoutId id="2147483997" r:id="rId21"/>
    <p:sldLayoutId id="2147483998" r:id="rId22"/>
    <p:sldLayoutId id="2147483999" r:id="rId23"/>
    <p:sldLayoutId id="2147484000" r:id="rId24"/>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hf hdr="0" ftr="0" dt="0"/>
  <p:txStyles>
    <p:titleStyle>
      <a:lvl1pPr algn="l" defTabSz="1828434" rtl="0" eaLnBrk="1" latinLnBrk="0" hangingPunct="1">
        <a:lnSpc>
          <a:spcPct val="90000"/>
        </a:lnSpc>
        <a:spcBef>
          <a:spcPct val="0"/>
        </a:spcBef>
        <a:buNone/>
        <a:defRPr lang="en-US" sz="6000" kern="1200">
          <a:solidFill>
            <a:schemeClr val="tx1"/>
          </a:solidFill>
          <a:latin typeface="Lato Light"/>
          <a:ea typeface="+mj-ea"/>
          <a:cs typeface="Lato Light"/>
        </a:defRPr>
      </a:lvl1pPr>
    </p:titleStyle>
    <p:body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3.png"/><Relationship Id="rId3"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6.png"/><Relationship Id="rId3"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1.xml"/><Relationship Id="rId2" Type="http://schemas.openxmlformats.org/officeDocument/2006/relationships/image" Target="../media/image8.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chart" Target="../charts/chart5.xml"/><Relationship Id="rId4" Type="http://schemas.openxmlformats.org/officeDocument/2006/relationships/chart" Target="../charts/chart6.xml"/><Relationship Id="rId5" Type="http://schemas.openxmlformats.org/officeDocument/2006/relationships/chart" Target="../charts/chart7.xml"/><Relationship Id="rId1" Type="http://schemas.openxmlformats.org/officeDocument/2006/relationships/slideLayout" Target="../slideLayouts/slideLayout1.xml"/><Relationship Id="rId2" Type="http://schemas.openxmlformats.org/officeDocument/2006/relationships/chart" Target="../charts/char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1.xml"/><Relationship Id="rId2"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6510738" y="5472268"/>
            <a:ext cx="15211970" cy="3227545"/>
            <a:chOff x="7680543" y="5371999"/>
            <a:chExt cx="15211970" cy="3227545"/>
          </a:xfrm>
        </p:grpSpPr>
        <p:sp>
          <p:nvSpPr>
            <p:cNvPr id="5" name="Rectangle 4"/>
            <p:cNvSpPr/>
            <p:nvPr/>
          </p:nvSpPr>
          <p:spPr>
            <a:xfrm>
              <a:off x="7680543" y="5371999"/>
              <a:ext cx="15211970" cy="23698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tx1"/>
                  </a:solidFill>
                  <a:latin typeface="Lato Black"/>
                  <a:cs typeface="Lato Black"/>
                </a:rPr>
                <a:t>Growing </a:t>
              </a:r>
              <a:r>
                <a:rPr lang="en-US" sz="13800" dirty="0" smtClean="0">
                  <a:solidFill>
                    <a:schemeClr val="tx1"/>
                  </a:solidFill>
                  <a:latin typeface="Lato Light"/>
                  <a:cs typeface="Lato Light"/>
                </a:rPr>
                <a:t>Company </a:t>
              </a:r>
            </a:p>
          </p:txBody>
        </p:sp>
        <p:sp>
          <p:nvSpPr>
            <p:cNvPr id="6" name="Rectangle 5"/>
            <p:cNvSpPr/>
            <p:nvPr/>
          </p:nvSpPr>
          <p:spPr>
            <a:xfrm>
              <a:off x="7680543" y="7522368"/>
              <a:ext cx="15211970"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A Modern and Professional Presentation</a:t>
              </a:r>
            </a:p>
          </p:txBody>
        </p:sp>
      </p:grpSp>
      <p:cxnSp>
        <p:nvCxnSpPr>
          <p:cNvPr id="4" name="Straight Connector 3"/>
          <p:cNvCxnSpPr/>
          <p:nvPr/>
        </p:nvCxnSpPr>
        <p:spPr>
          <a:xfrm>
            <a:off x="6049488" y="5681925"/>
            <a:ext cx="0" cy="2951042"/>
          </a:xfrm>
          <a:prstGeom prst="line">
            <a:avLst/>
          </a:prstGeom>
          <a:ln w="57150" cmpd="sng">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9" name="Freeform 178"/>
          <p:cNvSpPr>
            <a:spLocks noEditPoints="1"/>
          </p:cNvSpPr>
          <p:nvPr/>
        </p:nvSpPr>
        <p:spPr bwMode="auto">
          <a:xfrm>
            <a:off x="2774068" y="6021128"/>
            <a:ext cx="2696768" cy="2031112"/>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7385590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721709" y="2748216"/>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
        <p:nvSpPr>
          <p:cNvPr id="38" name="Oval 37"/>
          <p:cNvSpPr/>
          <p:nvPr/>
        </p:nvSpPr>
        <p:spPr>
          <a:xfrm>
            <a:off x="16744329" y="6551823"/>
            <a:ext cx="1437559" cy="1438122"/>
          </a:xfrm>
          <a:prstGeom prst="ellipse">
            <a:avLst/>
          </a:prstGeom>
          <a:solidFill>
            <a:schemeClr val="accent3"/>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39" name="Freeform 131"/>
          <p:cNvSpPr>
            <a:spLocks noChangeAspect="1" noEditPoints="1"/>
          </p:cNvSpPr>
          <p:nvPr/>
        </p:nvSpPr>
        <p:spPr bwMode="auto">
          <a:xfrm>
            <a:off x="17130434" y="6903053"/>
            <a:ext cx="696648" cy="69692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solidFill>
                <a:srgbClr val="FFFFFF"/>
              </a:solidFill>
              <a:latin typeface="Lato Light"/>
              <a:cs typeface="Lato Light"/>
            </a:endParaRPr>
          </a:p>
        </p:txBody>
      </p:sp>
      <p:sp>
        <p:nvSpPr>
          <p:cNvPr id="40" name="TextBox 39"/>
          <p:cNvSpPr txBox="1"/>
          <p:nvPr/>
        </p:nvSpPr>
        <p:spPr>
          <a:xfrm>
            <a:off x="18287334" y="6307137"/>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1" name="Rectangle 40"/>
          <p:cNvSpPr/>
          <p:nvPr/>
        </p:nvSpPr>
        <p:spPr>
          <a:xfrm>
            <a:off x="18287332" y="7008121"/>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Oval 41"/>
          <p:cNvSpPr/>
          <p:nvPr/>
        </p:nvSpPr>
        <p:spPr>
          <a:xfrm>
            <a:off x="16744329" y="9109751"/>
            <a:ext cx="1437559" cy="1438122"/>
          </a:xfrm>
          <a:prstGeom prst="ellipse">
            <a:avLst/>
          </a:prstGeom>
          <a:solidFill>
            <a:schemeClr val="accent4"/>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43" name="TextBox 42"/>
          <p:cNvSpPr txBox="1"/>
          <p:nvPr/>
        </p:nvSpPr>
        <p:spPr>
          <a:xfrm>
            <a:off x="18287334" y="8865065"/>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4" name="Rectangle 43"/>
          <p:cNvSpPr/>
          <p:nvPr/>
        </p:nvSpPr>
        <p:spPr>
          <a:xfrm>
            <a:off x="18287332" y="9566049"/>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5" name="Freeform 231"/>
          <p:cNvSpPr>
            <a:spLocks noChangeAspect="1" noEditPoints="1"/>
          </p:cNvSpPr>
          <p:nvPr/>
        </p:nvSpPr>
        <p:spPr bwMode="auto">
          <a:xfrm>
            <a:off x="17130434" y="9500838"/>
            <a:ext cx="709678" cy="704088"/>
          </a:xfrm>
          <a:custGeom>
            <a:avLst/>
            <a:gdLst>
              <a:gd name="T0" fmla="*/ 59 w 59"/>
              <a:gd name="T1" fmla="*/ 47 h 58"/>
              <a:gd name="T2" fmla="*/ 48 w 59"/>
              <a:gd name="T3" fmla="*/ 58 h 58"/>
              <a:gd name="T4" fmla="*/ 11 w 59"/>
              <a:gd name="T5" fmla="*/ 58 h 58"/>
              <a:gd name="T6" fmla="*/ 0 w 59"/>
              <a:gd name="T7" fmla="*/ 47 h 58"/>
              <a:gd name="T8" fmla="*/ 0 w 59"/>
              <a:gd name="T9" fmla="*/ 10 h 58"/>
              <a:gd name="T10" fmla="*/ 11 w 59"/>
              <a:gd name="T11" fmla="*/ 0 h 58"/>
              <a:gd name="T12" fmla="*/ 48 w 59"/>
              <a:gd name="T13" fmla="*/ 0 h 58"/>
              <a:gd name="T14" fmla="*/ 59 w 59"/>
              <a:gd name="T15" fmla="*/ 10 h 58"/>
              <a:gd name="T16" fmla="*/ 59 w 59"/>
              <a:gd name="T17" fmla="*/ 47 h 58"/>
              <a:gd name="T18" fmla="*/ 49 w 59"/>
              <a:gd name="T19" fmla="*/ 39 h 58"/>
              <a:gd name="T20" fmla="*/ 42 w 59"/>
              <a:gd name="T21" fmla="*/ 35 h 58"/>
              <a:gd name="T22" fmla="*/ 40 w 59"/>
              <a:gd name="T23" fmla="*/ 34 h 58"/>
              <a:gd name="T24" fmla="*/ 34 w 59"/>
              <a:gd name="T25" fmla="*/ 39 h 58"/>
              <a:gd name="T26" fmla="*/ 32 w 59"/>
              <a:gd name="T27" fmla="*/ 38 h 58"/>
              <a:gd name="T28" fmla="*/ 20 w 59"/>
              <a:gd name="T29" fmla="*/ 27 h 58"/>
              <a:gd name="T30" fmla="*/ 19 w 59"/>
              <a:gd name="T31" fmla="*/ 24 h 58"/>
              <a:gd name="T32" fmla="*/ 24 w 59"/>
              <a:gd name="T33" fmla="*/ 19 h 58"/>
              <a:gd name="T34" fmla="*/ 23 w 59"/>
              <a:gd name="T35" fmla="*/ 16 h 58"/>
              <a:gd name="T36" fmla="*/ 19 w 59"/>
              <a:gd name="T37" fmla="*/ 9 h 58"/>
              <a:gd name="T38" fmla="*/ 18 w 59"/>
              <a:gd name="T39" fmla="*/ 9 h 58"/>
              <a:gd name="T40" fmla="*/ 14 w 59"/>
              <a:gd name="T41" fmla="*/ 10 h 58"/>
              <a:gd name="T42" fmla="*/ 10 w 59"/>
              <a:gd name="T43" fmla="*/ 19 h 58"/>
              <a:gd name="T44" fmla="*/ 12 w 59"/>
              <a:gd name="T45" fmla="*/ 26 h 58"/>
              <a:gd name="T46" fmla="*/ 32 w 59"/>
              <a:gd name="T47" fmla="*/ 46 h 58"/>
              <a:gd name="T48" fmla="*/ 40 w 59"/>
              <a:gd name="T49" fmla="*/ 48 h 58"/>
              <a:gd name="T50" fmla="*/ 48 w 59"/>
              <a:gd name="T51" fmla="*/ 44 h 58"/>
              <a:gd name="T52" fmla="*/ 49 w 59"/>
              <a:gd name="T53" fmla="*/ 40 h 58"/>
              <a:gd name="T54" fmla="*/ 49 w 59"/>
              <a:gd name="T55" fmla="*/ 39 h 5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49" y="39"/>
                </a:moveTo>
                <a:cubicBezTo>
                  <a:pt x="49" y="39"/>
                  <a:pt x="43" y="36"/>
                  <a:pt x="42" y="35"/>
                </a:cubicBezTo>
                <a:cubicBezTo>
                  <a:pt x="41" y="35"/>
                  <a:pt x="41" y="34"/>
                  <a:pt x="40" y="34"/>
                </a:cubicBezTo>
                <a:cubicBezTo>
                  <a:pt x="38" y="34"/>
                  <a:pt x="36" y="39"/>
                  <a:pt x="34" y="39"/>
                </a:cubicBezTo>
                <a:cubicBezTo>
                  <a:pt x="33" y="39"/>
                  <a:pt x="32" y="38"/>
                  <a:pt x="32" y="38"/>
                </a:cubicBezTo>
                <a:cubicBezTo>
                  <a:pt x="27" y="35"/>
                  <a:pt x="23" y="32"/>
                  <a:pt x="20" y="27"/>
                </a:cubicBezTo>
                <a:cubicBezTo>
                  <a:pt x="20" y="26"/>
                  <a:pt x="19" y="25"/>
                  <a:pt x="19" y="24"/>
                </a:cubicBezTo>
                <a:cubicBezTo>
                  <a:pt x="19" y="23"/>
                  <a:pt x="24" y="20"/>
                  <a:pt x="24" y="19"/>
                </a:cubicBezTo>
                <a:cubicBezTo>
                  <a:pt x="24" y="18"/>
                  <a:pt x="23" y="17"/>
                  <a:pt x="23" y="16"/>
                </a:cubicBezTo>
                <a:cubicBezTo>
                  <a:pt x="22" y="15"/>
                  <a:pt x="20" y="10"/>
                  <a:pt x="19" y="9"/>
                </a:cubicBezTo>
                <a:cubicBezTo>
                  <a:pt x="19" y="9"/>
                  <a:pt x="19" y="9"/>
                  <a:pt x="18" y="9"/>
                </a:cubicBezTo>
                <a:cubicBezTo>
                  <a:pt x="17" y="9"/>
                  <a:pt x="15" y="10"/>
                  <a:pt x="14" y="10"/>
                </a:cubicBezTo>
                <a:cubicBezTo>
                  <a:pt x="12" y="11"/>
                  <a:pt x="10" y="16"/>
                  <a:pt x="10" y="19"/>
                </a:cubicBezTo>
                <a:cubicBezTo>
                  <a:pt x="10" y="21"/>
                  <a:pt x="11" y="24"/>
                  <a:pt x="12" y="26"/>
                </a:cubicBezTo>
                <a:cubicBezTo>
                  <a:pt x="15" y="34"/>
                  <a:pt x="24" y="43"/>
                  <a:pt x="32" y="46"/>
                </a:cubicBezTo>
                <a:cubicBezTo>
                  <a:pt x="35" y="47"/>
                  <a:pt x="37" y="48"/>
                  <a:pt x="40" y="48"/>
                </a:cubicBezTo>
                <a:cubicBezTo>
                  <a:pt x="42" y="48"/>
                  <a:pt x="47" y="46"/>
                  <a:pt x="48" y="44"/>
                </a:cubicBezTo>
                <a:cubicBezTo>
                  <a:pt x="49" y="43"/>
                  <a:pt x="49" y="41"/>
                  <a:pt x="49" y="40"/>
                </a:cubicBezTo>
                <a:cubicBezTo>
                  <a:pt x="49" y="40"/>
                  <a:pt x="49" y="40"/>
                  <a:pt x="49"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46" name="Oval 45"/>
          <p:cNvSpPr/>
          <p:nvPr/>
        </p:nvSpPr>
        <p:spPr>
          <a:xfrm>
            <a:off x="6234248" y="6551823"/>
            <a:ext cx="1437559" cy="1438122"/>
          </a:xfrm>
          <a:prstGeom prst="ellipse">
            <a:avLst/>
          </a:prstGeom>
          <a:solidFill>
            <a:schemeClr val="accent1"/>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7" name="TextBox 46"/>
          <p:cNvSpPr txBox="1"/>
          <p:nvPr/>
        </p:nvSpPr>
        <p:spPr>
          <a:xfrm>
            <a:off x="2319953" y="6307137"/>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8" name="Rectangle 47"/>
          <p:cNvSpPr/>
          <p:nvPr/>
        </p:nvSpPr>
        <p:spPr>
          <a:xfrm>
            <a:off x="1528763" y="7008121"/>
            <a:ext cx="4623866"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9" name="Oval 48"/>
          <p:cNvSpPr/>
          <p:nvPr/>
        </p:nvSpPr>
        <p:spPr>
          <a:xfrm>
            <a:off x="6234248" y="9109751"/>
            <a:ext cx="1437559" cy="1438122"/>
          </a:xfrm>
          <a:prstGeom prst="ellipse">
            <a:avLst/>
          </a:prstGeom>
          <a:solidFill>
            <a:schemeClr val="accent2"/>
          </a:solidFill>
          <a:ln w="38100" cmpd="sng">
            <a:solidFill>
              <a:schemeClr val="bg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319953" y="8865065"/>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1528763" y="9566049"/>
            <a:ext cx="4623866"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7" name="Freeform 37"/>
          <p:cNvSpPr>
            <a:spLocks noChangeAspect="1"/>
          </p:cNvSpPr>
          <p:nvPr/>
        </p:nvSpPr>
        <p:spPr bwMode="auto">
          <a:xfrm>
            <a:off x="6630370" y="6956984"/>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58" name="Freeform 116"/>
          <p:cNvSpPr>
            <a:spLocks noChangeAspect="1"/>
          </p:cNvSpPr>
          <p:nvPr/>
        </p:nvSpPr>
        <p:spPr bwMode="auto">
          <a:xfrm>
            <a:off x="6585543" y="9454021"/>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latin typeface="Lato Light"/>
              <a:cs typeface="Lato Light"/>
            </a:endParaRPr>
          </a:p>
        </p:txBody>
      </p:sp>
      <p:sp>
        <p:nvSpPr>
          <p:cNvPr id="30" name="Rectangle 2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Important Things</a:t>
            </a:r>
          </a:p>
        </p:txBody>
      </p:sp>
      <p:sp>
        <p:nvSpPr>
          <p:cNvPr id="31" name="Rectangle 3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5" name="Group 2122"/>
          <p:cNvGrpSpPr/>
          <p:nvPr/>
        </p:nvGrpSpPr>
        <p:grpSpPr>
          <a:xfrm>
            <a:off x="8757916" y="5508102"/>
            <a:ext cx="6877695" cy="6877697"/>
            <a:chOff x="0" y="0"/>
            <a:chExt cx="5167312" cy="5167312"/>
          </a:xfrm>
        </p:grpSpPr>
        <p:sp>
          <p:nvSpPr>
            <p:cNvPr id="36" name="Shape 2117"/>
            <p:cNvSpPr/>
            <p:nvPr/>
          </p:nvSpPr>
          <p:spPr>
            <a:xfrm>
              <a:off x="0" y="0"/>
              <a:ext cx="2747963" cy="5166519"/>
            </a:xfrm>
            <a:custGeom>
              <a:avLst/>
              <a:gdLst/>
              <a:ahLst/>
              <a:cxnLst>
                <a:cxn ang="0">
                  <a:pos x="wd2" y="hd2"/>
                </a:cxn>
                <a:cxn ang="5400000">
                  <a:pos x="wd2" y="hd2"/>
                </a:cxn>
                <a:cxn ang="10800000">
                  <a:pos x="wd2" y="hd2"/>
                </a:cxn>
                <a:cxn ang="16200000">
                  <a:pos x="wd2" y="hd2"/>
                </a:cxn>
              </a:cxnLst>
              <a:rect l="0" t="0" r="r" b="b"/>
              <a:pathLst>
                <a:path w="21600" h="21600" extrusionOk="0">
                  <a:moveTo>
                    <a:pt x="20308" y="0"/>
                  </a:moveTo>
                  <a:cubicBezTo>
                    <a:pt x="14701" y="0"/>
                    <a:pt x="9624" y="1210"/>
                    <a:pt x="5949" y="3164"/>
                  </a:cubicBezTo>
                  <a:cubicBezTo>
                    <a:pt x="2319" y="5095"/>
                    <a:pt x="61" y="7754"/>
                    <a:pt x="6" y="10694"/>
                  </a:cubicBezTo>
                  <a:lnTo>
                    <a:pt x="1750" y="11487"/>
                  </a:lnTo>
                  <a:lnTo>
                    <a:pt x="2605" y="11097"/>
                  </a:lnTo>
                  <a:lnTo>
                    <a:pt x="1750" y="11489"/>
                  </a:lnTo>
                  <a:lnTo>
                    <a:pt x="6" y="10694"/>
                  </a:lnTo>
                  <a:cubicBezTo>
                    <a:pt x="6" y="10730"/>
                    <a:pt x="0" y="10765"/>
                    <a:pt x="0" y="10802"/>
                  </a:cubicBezTo>
                  <a:cubicBezTo>
                    <a:pt x="0" y="13784"/>
                    <a:pt x="2278" y="16485"/>
                    <a:pt x="5952" y="18439"/>
                  </a:cubicBezTo>
                  <a:cubicBezTo>
                    <a:pt x="9582" y="20370"/>
                    <a:pt x="14579" y="21571"/>
                    <a:pt x="20106" y="21600"/>
                  </a:cubicBezTo>
                  <a:lnTo>
                    <a:pt x="21600" y="20672"/>
                  </a:lnTo>
                  <a:lnTo>
                    <a:pt x="20237" y="19826"/>
                  </a:lnTo>
                  <a:cubicBezTo>
                    <a:pt x="15579" y="19816"/>
                    <a:pt x="11363" y="18810"/>
                    <a:pt x="8307" y="17185"/>
                  </a:cubicBezTo>
                  <a:cubicBezTo>
                    <a:pt x="5236" y="15551"/>
                    <a:pt x="3338" y="13294"/>
                    <a:pt x="3338" y="10802"/>
                  </a:cubicBezTo>
                  <a:cubicBezTo>
                    <a:pt x="3338" y="10789"/>
                    <a:pt x="3338" y="10778"/>
                    <a:pt x="3338" y="10765"/>
                  </a:cubicBezTo>
                  <a:cubicBezTo>
                    <a:pt x="3338" y="10765"/>
                    <a:pt x="3338" y="10764"/>
                    <a:pt x="3338" y="10763"/>
                  </a:cubicBezTo>
                  <a:lnTo>
                    <a:pt x="3341" y="10763"/>
                  </a:lnTo>
                  <a:cubicBezTo>
                    <a:pt x="3360" y="8286"/>
                    <a:pt x="5252" y="6044"/>
                    <a:pt x="8307" y="4419"/>
                  </a:cubicBezTo>
                  <a:cubicBezTo>
                    <a:pt x="11379" y="2785"/>
                    <a:pt x="15622" y="1774"/>
                    <a:pt x="20308" y="1774"/>
                  </a:cubicBezTo>
                  <a:cubicBezTo>
                    <a:pt x="20333" y="1774"/>
                    <a:pt x="20356" y="1775"/>
                    <a:pt x="20380" y="1775"/>
                  </a:cubicBezTo>
                  <a:lnTo>
                    <a:pt x="19017" y="931"/>
                  </a:lnTo>
                  <a:lnTo>
                    <a:pt x="20511" y="3"/>
                  </a:lnTo>
                  <a:cubicBezTo>
                    <a:pt x="20443" y="3"/>
                    <a:pt x="20377" y="0"/>
                    <a:pt x="20308" y="0"/>
                  </a:cubicBezTo>
                  <a:close/>
                </a:path>
              </a:pathLst>
            </a:cu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37" name="Shape 2118"/>
            <p:cNvSpPr/>
            <p:nvPr/>
          </p:nvSpPr>
          <p:spPr>
            <a:xfrm>
              <a:off x="2419350" y="793"/>
              <a:ext cx="2747963" cy="5166520"/>
            </a:xfrm>
            <a:custGeom>
              <a:avLst/>
              <a:gdLst/>
              <a:ahLst/>
              <a:cxnLst>
                <a:cxn ang="0">
                  <a:pos x="wd2" y="hd2"/>
                </a:cxn>
                <a:cxn ang="5400000">
                  <a:pos x="wd2" y="hd2"/>
                </a:cxn>
                <a:cxn ang="10800000">
                  <a:pos x="wd2" y="hd2"/>
                </a:cxn>
                <a:cxn ang="16200000">
                  <a:pos x="wd2" y="hd2"/>
                </a:cxn>
              </a:cxnLst>
              <a:rect l="0" t="0" r="r" b="b"/>
              <a:pathLst>
                <a:path w="21600" h="21600" extrusionOk="0">
                  <a:moveTo>
                    <a:pt x="1494" y="0"/>
                  </a:moveTo>
                  <a:lnTo>
                    <a:pt x="0" y="928"/>
                  </a:lnTo>
                  <a:lnTo>
                    <a:pt x="1363" y="1774"/>
                  </a:lnTo>
                  <a:cubicBezTo>
                    <a:pt x="6021" y="1784"/>
                    <a:pt x="10237" y="2790"/>
                    <a:pt x="13293" y="4415"/>
                  </a:cubicBezTo>
                  <a:cubicBezTo>
                    <a:pt x="16364" y="6049"/>
                    <a:pt x="18265" y="8306"/>
                    <a:pt x="18265" y="10798"/>
                  </a:cubicBezTo>
                  <a:cubicBezTo>
                    <a:pt x="18265" y="10811"/>
                    <a:pt x="18262" y="10822"/>
                    <a:pt x="18262" y="10835"/>
                  </a:cubicBezTo>
                  <a:lnTo>
                    <a:pt x="18262" y="10837"/>
                  </a:lnTo>
                  <a:lnTo>
                    <a:pt x="18259" y="10837"/>
                  </a:lnTo>
                  <a:cubicBezTo>
                    <a:pt x="18240" y="13314"/>
                    <a:pt x="16348" y="15556"/>
                    <a:pt x="13293" y="17181"/>
                  </a:cubicBezTo>
                  <a:cubicBezTo>
                    <a:pt x="10221" y="18815"/>
                    <a:pt x="5978" y="19826"/>
                    <a:pt x="1292" y="19826"/>
                  </a:cubicBezTo>
                  <a:cubicBezTo>
                    <a:pt x="1267" y="19826"/>
                    <a:pt x="1244" y="19825"/>
                    <a:pt x="1220" y="19825"/>
                  </a:cubicBezTo>
                  <a:lnTo>
                    <a:pt x="2583" y="20669"/>
                  </a:lnTo>
                  <a:lnTo>
                    <a:pt x="1089" y="21597"/>
                  </a:lnTo>
                  <a:cubicBezTo>
                    <a:pt x="1157" y="21597"/>
                    <a:pt x="1223" y="21600"/>
                    <a:pt x="1292" y="21600"/>
                  </a:cubicBezTo>
                  <a:cubicBezTo>
                    <a:pt x="6899" y="21600"/>
                    <a:pt x="11976" y="20390"/>
                    <a:pt x="15651" y="18436"/>
                  </a:cubicBezTo>
                  <a:cubicBezTo>
                    <a:pt x="19281" y="16505"/>
                    <a:pt x="21539" y="13846"/>
                    <a:pt x="21594" y="10906"/>
                  </a:cubicBezTo>
                  <a:cubicBezTo>
                    <a:pt x="21594" y="10870"/>
                    <a:pt x="21600" y="10835"/>
                    <a:pt x="21600" y="10798"/>
                  </a:cubicBezTo>
                  <a:cubicBezTo>
                    <a:pt x="21600" y="7816"/>
                    <a:pt x="19326" y="5115"/>
                    <a:pt x="15651" y="3161"/>
                  </a:cubicBezTo>
                  <a:cubicBezTo>
                    <a:pt x="12021" y="1230"/>
                    <a:pt x="7021" y="29"/>
                    <a:pt x="1494" y="0"/>
                  </a:cubicBezTo>
                  <a:close/>
                </a:path>
              </a:pathLst>
            </a:custGeom>
            <a:solidFill>
              <a:srgbClr val="B9B9B9"/>
            </a:solidFill>
            <a:ln w="12700" cap="flat">
              <a:noFill/>
              <a:miter lim="400000"/>
            </a:ln>
            <a:effectLst/>
          </p:spPr>
          <p:txBody>
            <a:bodyPr wrap="square" lIns="0" tIns="0" rIns="0" bIns="0" numCol="1" anchor="ctr">
              <a:noAutofit/>
            </a:bodyPr>
            <a:lstStyle/>
            <a:p>
              <a:pPr lvl="0"/>
              <a:endParaRPr/>
            </a:p>
          </p:txBody>
        </p:sp>
        <p:grpSp>
          <p:nvGrpSpPr>
            <p:cNvPr id="59" name="Group 2121"/>
            <p:cNvGrpSpPr/>
            <p:nvPr/>
          </p:nvGrpSpPr>
          <p:grpSpPr>
            <a:xfrm>
              <a:off x="649025" y="625054"/>
              <a:ext cx="3869262" cy="3860848"/>
              <a:chOff x="0" y="0"/>
              <a:chExt cx="3869260" cy="3860847"/>
            </a:xfrm>
          </p:grpSpPr>
          <p:sp>
            <p:nvSpPr>
              <p:cNvPr id="60" name="Shape 2119"/>
              <p:cNvSpPr/>
              <p:nvPr/>
            </p:nvSpPr>
            <p:spPr>
              <a:xfrm>
                <a:off x="0" y="0"/>
                <a:ext cx="3869261" cy="386084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rgbClr val="384558"/>
              </a:solidFill>
              <a:ln w="12700" cap="flat">
                <a:noFill/>
                <a:miter lim="400000"/>
              </a:ln>
              <a:effectLst/>
            </p:spPr>
            <p:txBody>
              <a:bodyPr wrap="square" lIns="0" tIns="0" rIns="0" bIns="0" numCol="1" anchor="ctr">
                <a:noAutofit/>
              </a:bodyPr>
              <a:lstStyle/>
              <a:p>
                <a:pPr lvl="0"/>
                <a:endParaRPr/>
              </a:p>
            </p:txBody>
          </p:sp>
          <p:sp>
            <p:nvSpPr>
              <p:cNvPr id="61" name="Shape 2120"/>
              <p:cNvSpPr/>
              <p:nvPr/>
            </p:nvSpPr>
            <p:spPr>
              <a:xfrm>
                <a:off x="777266" y="101936"/>
                <a:ext cx="2456511" cy="3549482"/>
              </a:xfrm>
              <a:custGeom>
                <a:avLst/>
                <a:gdLst/>
                <a:ahLst/>
                <a:cxnLst>
                  <a:cxn ang="0">
                    <a:pos x="wd2" y="hd2"/>
                  </a:cxn>
                  <a:cxn ang="5400000">
                    <a:pos x="wd2" y="hd2"/>
                  </a:cxn>
                  <a:cxn ang="10800000">
                    <a:pos x="wd2" y="hd2"/>
                  </a:cxn>
                  <a:cxn ang="16200000">
                    <a:pos x="wd2" y="hd2"/>
                  </a:cxn>
                </a:cxnLst>
                <a:rect l="0" t="0" r="r" b="b"/>
                <a:pathLst>
                  <a:path w="20624" h="21378" extrusionOk="0">
                    <a:moveTo>
                      <a:pt x="10555" y="9976"/>
                    </a:moveTo>
                    <a:cubicBezTo>
                      <a:pt x="9964" y="9881"/>
                      <a:pt x="9449" y="9919"/>
                      <a:pt x="9405" y="10060"/>
                    </a:cubicBezTo>
                    <a:cubicBezTo>
                      <a:pt x="9361" y="10201"/>
                      <a:pt x="9804" y="10393"/>
                      <a:pt x="10395" y="10488"/>
                    </a:cubicBezTo>
                    <a:cubicBezTo>
                      <a:pt x="10986" y="10583"/>
                      <a:pt x="11501" y="10545"/>
                      <a:pt x="11545" y="10403"/>
                    </a:cubicBezTo>
                    <a:cubicBezTo>
                      <a:pt x="11589" y="10262"/>
                      <a:pt x="11146" y="10070"/>
                      <a:pt x="10555" y="9976"/>
                    </a:cubicBezTo>
                    <a:close/>
                    <a:moveTo>
                      <a:pt x="17197" y="13840"/>
                    </a:moveTo>
                    <a:cubicBezTo>
                      <a:pt x="17304" y="13527"/>
                      <a:pt x="17520" y="13167"/>
                      <a:pt x="17348" y="12852"/>
                    </a:cubicBezTo>
                    <a:cubicBezTo>
                      <a:pt x="17183" y="12550"/>
                      <a:pt x="13854" y="11819"/>
                      <a:pt x="13288" y="11819"/>
                    </a:cubicBezTo>
                    <a:cubicBezTo>
                      <a:pt x="12345" y="11819"/>
                      <a:pt x="11372" y="11842"/>
                      <a:pt x="10964" y="12559"/>
                    </a:cubicBezTo>
                    <a:cubicBezTo>
                      <a:pt x="10964" y="12559"/>
                      <a:pt x="8149" y="11691"/>
                      <a:pt x="8151" y="11303"/>
                    </a:cubicBezTo>
                    <a:cubicBezTo>
                      <a:pt x="8152" y="11134"/>
                      <a:pt x="8645" y="10164"/>
                      <a:pt x="8242" y="10160"/>
                    </a:cubicBezTo>
                    <a:cubicBezTo>
                      <a:pt x="7840" y="10155"/>
                      <a:pt x="6651" y="11320"/>
                      <a:pt x="6027" y="10451"/>
                    </a:cubicBezTo>
                    <a:cubicBezTo>
                      <a:pt x="5403" y="9581"/>
                      <a:pt x="6089" y="8451"/>
                      <a:pt x="8346" y="8772"/>
                    </a:cubicBezTo>
                    <a:cubicBezTo>
                      <a:pt x="10141" y="9028"/>
                      <a:pt x="9994" y="9968"/>
                      <a:pt x="10010" y="9314"/>
                    </a:cubicBezTo>
                    <a:cubicBezTo>
                      <a:pt x="10032" y="8445"/>
                      <a:pt x="10911" y="7298"/>
                      <a:pt x="11111" y="7014"/>
                    </a:cubicBezTo>
                    <a:cubicBezTo>
                      <a:pt x="11548" y="6390"/>
                      <a:pt x="12791" y="5882"/>
                      <a:pt x="12877" y="5670"/>
                    </a:cubicBezTo>
                    <a:cubicBezTo>
                      <a:pt x="12877" y="5670"/>
                      <a:pt x="12490" y="5065"/>
                      <a:pt x="12224" y="5052"/>
                    </a:cubicBezTo>
                    <a:cubicBezTo>
                      <a:pt x="11964" y="5040"/>
                      <a:pt x="13723" y="4485"/>
                      <a:pt x="13415" y="4395"/>
                    </a:cubicBezTo>
                    <a:cubicBezTo>
                      <a:pt x="13039" y="4287"/>
                      <a:pt x="11658" y="3484"/>
                      <a:pt x="11207" y="3353"/>
                    </a:cubicBezTo>
                    <a:cubicBezTo>
                      <a:pt x="10825" y="3242"/>
                      <a:pt x="10480" y="2908"/>
                      <a:pt x="10030" y="2928"/>
                    </a:cubicBezTo>
                    <a:cubicBezTo>
                      <a:pt x="9401" y="2956"/>
                      <a:pt x="10692" y="4940"/>
                      <a:pt x="9087" y="4314"/>
                    </a:cubicBezTo>
                    <a:cubicBezTo>
                      <a:pt x="8765" y="4188"/>
                      <a:pt x="7844" y="3986"/>
                      <a:pt x="7682" y="3724"/>
                    </a:cubicBezTo>
                    <a:cubicBezTo>
                      <a:pt x="7533" y="3482"/>
                      <a:pt x="8133" y="2959"/>
                      <a:pt x="8348" y="2793"/>
                    </a:cubicBezTo>
                    <a:cubicBezTo>
                      <a:pt x="8707" y="2516"/>
                      <a:pt x="9496" y="2529"/>
                      <a:pt x="9949" y="2653"/>
                    </a:cubicBezTo>
                    <a:cubicBezTo>
                      <a:pt x="10359" y="2765"/>
                      <a:pt x="10856" y="3137"/>
                      <a:pt x="11304" y="2904"/>
                    </a:cubicBezTo>
                    <a:cubicBezTo>
                      <a:pt x="11774" y="2661"/>
                      <a:pt x="10635" y="1518"/>
                      <a:pt x="9866" y="1417"/>
                    </a:cubicBezTo>
                    <a:cubicBezTo>
                      <a:pt x="9440" y="1361"/>
                      <a:pt x="8856" y="978"/>
                      <a:pt x="8428" y="1040"/>
                    </a:cubicBezTo>
                    <a:cubicBezTo>
                      <a:pt x="8188" y="1075"/>
                      <a:pt x="8232" y="1222"/>
                      <a:pt x="8095" y="1323"/>
                    </a:cubicBezTo>
                    <a:cubicBezTo>
                      <a:pt x="7613" y="1680"/>
                      <a:pt x="7307" y="1187"/>
                      <a:pt x="6872" y="1177"/>
                    </a:cubicBezTo>
                    <a:cubicBezTo>
                      <a:pt x="6217" y="1163"/>
                      <a:pt x="5552" y="1326"/>
                      <a:pt x="5008" y="1578"/>
                    </a:cubicBezTo>
                    <a:cubicBezTo>
                      <a:pt x="4878" y="1410"/>
                      <a:pt x="4766" y="1056"/>
                      <a:pt x="4505" y="967"/>
                    </a:cubicBezTo>
                    <a:cubicBezTo>
                      <a:pt x="4333" y="909"/>
                      <a:pt x="1262" y="2082"/>
                      <a:pt x="1262" y="2082"/>
                    </a:cubicBezTo>
                    <a:cubicBezTo>
                      <a:pt x="1262" y="2082"/>
                      <a:pt x="1124" y="2632"/>
                      <a:pt x="902" y="2689"/>
                    </a:cubicBezTo>
                    <a:cubicBezTo>
                      <a:pt x="680" y="2746"/>
                      <a:pt x="-427" y="2940"/>
                      <a:pt x="179" y="2916"/>
                    </a:cubicBezTo>
                    <a:cubicBezTo>
                      <a:pt x="311" y="2911"/>
                      <a:pt x="1302" y="2735"/>
                      <a:pt x="2332" y="2466"/>
                    </a:cubicBezTo>
                    <a:cubicBezTo>
                      <a:pt x="2318" y="2764"/>
                      <a:pt x="2297" y="3061"/>
                      <a:pt x="2266" y="3358"/>
                    </a:cubicBezTo>
                    <a:cubicBezTo>
                      <a:pt x="2211" y="3889"/>
                      <a:pt x="2175" y="4411"/>
                      <a:pt x="2140" y="4942"/>
                    </a:cubicBezTo>
                    <a:cubicBezTo>
                      <a:pt x="2106" y="5469"/>
                      <a:pt x="1841" y="5980"/>
                      <a:pt x="1632" y="6478"/>
                    </a:cubicBezTo>
                    <a:cubicBezTo>
                      <a:pt x="1484" y="6833"/>
                      <a:pt x="1288" y="7376"/>
                      <a:pt x="1583" y="7723"/>
                    </a:cubicBezTo>
                    <a:cubicBezTo>
                      <a:pt x="2126" y="8363"/>
                      <a:pt x="3361" y="8730"/>
                      <a:pt x="3681" y="9655"/>
                    </a:cubicBezTo>
                    <a:cubicBezTo>
                      <a:pt x="3801" y="9999"/>
                      <a:pt x="3700" y="10198"/>
                      <a:pt x="3991" y="10478"/>
                    </a:cubicBezTo>
                    <a:cubicBezTo>
                      <a:pt x="4742" y="11201"/>
                      <a:pt x="6584" y="11034"/>
                      <a:pt x="7721" y="11656"/>
                    </a:cubicBezTo>
                    <a:cubicBezTo>
                      <a:pt x="8801" y="12247"/>
                      <a:pt x="9939" y="12831"/>
                      <a:pt x="10803" y="12919"/>
                    </a:cubicBezTo>
                    <a:cubicBezTo>
                      <a:pt x="10778" y="12991"/>
                      <a:pt x="9910" y="14631"/>
                      <a:pt x="9937" y="14854"/>
                    </a:cubicBezTo>
                    <a:cubicBezTo>
                      <a:pt x="9967" y="15096"/>
                      <a:pt x="10360" y="15384"/>
                      <a:pt x="10551" y="15566"/>
                    </a:cubicBezTo>
                    <a:cubicBezTo>
                      <a:pt x="10892" y="15888"/>
                      <a:pt x="12388" y="16938"/>
                      <a:pt x="12569" y="17281"/>
                    </a:cubicBezTo>
                    <a:cubicBezTo>
                      <a:pt x="12739" y="17603"/>
                      <a:pt x="12740" y="17992"/>
                      <a:pt x="12546" y="18309"/>
                    </a:cubicBezTo>
                    <a:cubicBezTo>
                      <a:pt x="12326" y="18669"/>
                      <a:pt x="12101" y="19035"/>
                      <a:pt x="11964" y="19417"/>
                    </a:cubicBezTo>
                    <a:cubicBezTo>
                      <a:pt x="11884" y="19641"/>
                      <a:pt x="11389" y="21313"/>
                      <a:pt x="11683" y="21363"/>
                    </a:cubicBezTo>
                    <a:cubicBezTo>
                      <a:pt x="12157" y="21444"/>
                      <a:pt x="12759" y="21167"/>
                      <a:pt x="13053" y="20924"/>
                    </a:cubicBezTo>
                    <a:cubicBezTo>
                      <a:pt x="13223" y="20784"/>
                      <a:pt x="13358" y="20164"/>
                      <a:pt x="13463" y="20050"/>
                    </a:cubicBezTo>
                    <a:cubicBezTo>
                      <a:pt x="13706" y="19783"/>
                      <a:pt x="15141" y="19060"/>
                      <a:pt x="15507" y="18888"/>
                    </a:cubicBezTo>
                    <a:cubicBezTo>
                      <a:pt x="15669" y="18813"/>
                      <a:pt x="19105" y="16948"/>
                      <a:pt x="19470" y="16437"/>
                    </a:cubicBezTo>
                    <a:cubicBezTo>
                      <a:pt x="19498" y="16398"/>
                      <a:pt x="19720" y="15551"/>
                      <a:pt x="20542" y="14254"/>
                    </a:cubicBezTo>
                    <a:cubicBezTo>
                      <a:pt x="21173" y="13258"/>
                      <a:pt x="17973" y="13546"/>
                      <a:pt x="17197" y="13840"/>
                    </a:cubicBezTo>
                    <a:close/>
                    <a:moveTo>
                      <a:pt x="13673" y="1219"/>
                    </a:moveTo>
                    <a:cubicBezTo>
                      <a:pt x="13425" y="1053"/>
                      <a:pt x="11675" y="373"/>
                      <a:pt x="11661" y="379"/>
                    </a:cubicBezTo>
                    <a:cubicBezTo>
                      <a:pt x="11438" y="318"/>
                      <a:pt x="9305" y="-156"/>
                      <a:pt x="9412" y="52"/>
                    </a:cubicBezTo>
                    <a:cubicBezTo>
                      <a:pt x="9598" y="411"/>
                      <a:pt x="11388" y="1499"/>
                      <a:pt x="11584" y="1623"/>
                    </a:cubicBezTo>
                    <a:cubicBezTo>
                      <a:pt x="11848" y="1791"/>
                      <a:pt x="13726" y="3327"/>
                      <a:pt x="14112" y="2968"/>
                    </a:cubicBezTo>
                    <a:cubicBezTo>
                      <a:pt x="14185" y="2900"/>
                      <a:pt x="13749" y="2414"/>
                      <a:pt x="13697" y="2341"/>
                    </a:cubicBezTo>
                    <a:cubicBezTo>
                      <a:pt x="13542" y="2119"/>
                      <a:pt x="13542" y="1935"/>
                      <a:pt x="13573" y="1686"/>
                    </a:cubicBezTo>
                    <a:cubicBezTo>
                      <a:pt x="13588" y="1559"/>
                      <a:pt x="13735" y="1261"/>
                      <a:pt x="13673" y="1219"/>
                    </a:cubicBezTo>
                    <a:close/>
                  </a:path>
                </a:pathLst>
              </a:custGeom>
              <a:solidFill>
                <a:srgbClr val="FFFFFF"/>
              </a:solidFill>
              <a:ln w="12700" cap="flat">
                <a:noFill/>
                <a:miter lim="400000"/>
              </a:ln>
              <a:effectLst/>
            </p:spPr>
            <p:txBody>
              <a:bodyPr wrap="square" lIns="0" tIns="0" rIns="0" bIns="0" numCol="1" anchor="ctr">
                <a:noAutofit/>
              </a:bodyPr>
              <a:lstStyle/>
              <a:p>
                <a:pPr lvl="0">
                  <a:defRPr sz="3000"/>
                </a:pPr>
                <a:endParaRPr/>
              </a:p>
            </p:txBody>
          </p:sp>
        </p:grpSp>
      </p:grpSp>
    </p:spTree>
    <p:extLst>
      <p:ext uri="{BB962C8B-B14F-4D97-AF65-F5344CB8AC3E}">
        <p14:creationId xmlns:p14="http://schemas.microsoft.com/office/powerpoint/2010/main" val="12840726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543175"/>
            <a:ext cx="20647025" cy="9158288"/>
          </a:xfrm>
          <a:prstGeom prst="rect">
            <a:avLst/>
          </a:prstGeom>
        </p:spPr>
        <p:txBody>
          <a:bodyPr>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smtClean="0"/>
              <a:t>Because </a:t>
            </a:r>
            <a:r>
              <a:rPr lang="en-US" sz="2900" dirty="0"/>
              <a:t>companies are legal persons, they also may associate and register themselves as companies – often known as a corporate group. When the company closes it may need a "death certificate" to avoid further legal obligations</a:t>
            </a:r>
            <a:r>
              <a:rPr lang="en-US" sz="2900" dirty="0" smtClean="0"/>
              <a:t>. A </a:t>
            </a:r>
            <a:r>
              <a:rPr lang="en-US" sz="2900" dirty="0"/>
              <a:t>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 </a:t>
            </a:r>
            <a:r>
              <a:rPr lang="en-US" sz="2900" dirty="0"/>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 </a:t>
            </a:r>
            <a:r>
              <a:rPr lang="en-US" sz="2900" dirty="0"/>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r>
              <a:rPr lang="en-US" sz="2900" dirty="0" smtClean="0"/>
              <a:t>.</a:t>
            </a:r>
            <a:endParaRPr lang="en-US" sz="2900" dirty="0"/>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Full Width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31723819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316163"/>
            <a:ext cx="20647025" cy="9555162"/>
          </a:xfrm>
          <a:prstGeom prst="rect">
            <a:avLst/>
          </a:prstGeom>
        </p:spPr>
        <p:txBody>
          <a:bodyPr numCol="2" spcCol="548640">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a:t>Because companies are legal persons, they also may associate and register themselves as companies – often known as a corporate group. When the company closes it may need a "death certificate" to avoid further legal </a:t>
            </a:r>
            <a:r>
              <a:rPr lang="en-US" sz="2900" dirty="0" err="1"/>
              <a:t>obligations.A</a:t>
            </a:r>
            <a:r>
              <a:rPr lang="en-US" sz="2900" dirty="0"/>
              <a:t>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Two Columns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1719903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866900" y="2316163"/>
            <a:ext cx="20647025" cy="10180637"/>
          </a:xfrm>
          <a:prstGeom prst="rect">
            <a:avLst/>
          </a:prstGeom>
        </p:spPr>
        <p:txBody>
          <a:bodyPr numCol="3" spcCol="548640">
            <a:spAutoFit/>
          </a:bodyPr>
          <a:lstStyle/>
          <a:p>
            <a:pPr algn="just">
              <a:lnSpc>
                <a:spcPct val="140000"/>
              </a:lnSpc>
            </a:pPr>
            <a:r>
              <a:rPr lang="en-US" sz="2900" dirty="0"/>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gn="just">
              <a:lnSpc>
                <a:spcPct val="140000"/>
              </a:lnSpc>
            </a:pPr>
            <a:r>
              <a:rPr lang="en-US" sz="2900" dirty="0"/>
              <a:t>Because companies are legal persons, they also may associate and register themselves as companies – often known as a corporate group. When the company closes it may need a "death certificate" to avoid further legal </a:t>
            </a:r>
            <a:r>
              <a:rPr lang="en-US" sz="2900" dirty="0" err="1"/>
              <a:t>obligations.A</a:t>
            </a:r>
            <a:r>
              <a:rPr lang="en-US" sz="2900" dirty="0"/>
              <a:t>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Columns Text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6982526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655763" y="2366937"/>
            <a:ext cx="21069300" cy="9478962"/>
          </a:xfrm>
          <a:prstGeom prst="rect">
            <a:avLst/>
          </a:prstGeom>
        </p:spPr>
        <p:txBody>
          <a:bodyPr wrap="square">
            <a:spAutoFit/>
          </a:bodyPr>
          <a:lstStyle/>
          <a:p>
            <a:pPr marL="571500" indent="-571500">
              <a:lnSpc>
                <a:spcPct val="130000"/>
              </a:lnSpc>
              <a:buFont typeface="Wingdings" charset="2"/>
              <a:buChar char="§"/>
            </a:pPr>
            <a:r>
              <a:rPr lang="en-US" sz="3600" dirty="0" smtClean="0"/>
              <a:t>Write here an Important Title</a:t>
            </a:r>
            <a:endParaRPr lang="en-US" sz="3600" dirty="0"/>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endParaRPr lang="en-US" sz="2900" dirty="0" smtClean="0"/>
          </a:p>
          <a:p>
            <a:pPr marL="571500" indent="-571500">
              <a:lnSpc>
                <a:spcPct val="130000"/>
              </a:lnSpc>
              <a:buFont typeface="Wingdings" charset="2"/>
              <a:buChar char="§"/>
            </a:pPr>
            <a:r>
              <a:rPr lang="en-US" sz="3600" dirty="0"/>
              <a:t>Write here an Important Title</a:t>
            </a:r>
          </a:p>
          <a:p>
            <a:pPr>
              <a:lnSpc>
                <a:spcPct val="130000"/>
              </a:lnSpc>
            </a:pPr>
            <a:r>
              <a:rPr lang="en-US" sz="2900" dirty="0"/>
              <a:t>A company is an association or collection of individuals, whether natural persons, legal persons, or a mixture of both. Company members share a common purpose and unite in order to focus their </a:t>
            </a:r>
          </a:p>
        </p:txBody>
      </p:sp>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Bulleted List Sample Text</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40269555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10846208" y="4025339"/>
            <a:ext cx="11428978" cy="5929577"/>
            <a:chOff x="10846208" y="4025339"/>
            <a:chExt cx="11428978" cy="5929577"/>
          </a:xfrm>
        </p:grpSpPr>
        <p:sp>
          <p:nvSpPr>
            <p:cNvPr id="10" name="Rectangle 9"/>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2"/>
                  </a:solidFill>
                  <a:latin typeface="Lato Black"/>
                  <a:cs typeface="Lato Black"/>
                </a:rPr>
                <a:t>Our Brilliant</a:t>
              </a:r>
            </a:p>
            <a:p>
              <a:pPr>
                <a:tabLst>
                  <a:tab pos="338138" algn="l"/>
                </a:tabLst>
              </a:pPr>
              <a:r>
                <a:rPr lang="en-US" sz="13800" dirty="0" smtClean="0">
                  <a:solidFill>
                    <a:schemeClr val="accent2"/>
                  </a:solidFill>
                  <a:latin typeface="Lato Black"/>
                  <a:cs typeface="Lato Black"/>
                </a:rPr>
                <a:t>Team</a:t>
              </a:r>
              <a:endParaRPr lang="en-US" sz="13800" dirty="0" smtClean="0">
                <a:solidFill>
                  <a:schemeClr val="accent2"/>
                </a:solidFill>
                <a:latin typeface="Lato Light"/>
                <a:cs typeface="Lato Light"/>
              </a:endParaRPr>
            </a:p>
          </p:txBody>
        </p:sp>
        <p:sp>
          <p:nvSpPr>
            <p:cNvPr id="11" name="Rectangle 10"/>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3" name="Rectangle 12"/>
            <p:cNvSpPr/>
            <p:nvPr/>
          </p:nvSpPr>
          <p:spPr>
            <a:xfrm>
              <a:off x="11080169" y="9749459"/>
              <a:ext cx="3291757" cy="20545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91687143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Meet the Team</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Rectangle 1"/>
          <p:cNvSpPr/>
          <p:nvPr/>
        </p:nvSpPr>
        <p:spPr>
          <a:xfrm>
            <a:off x="5420631" y="3384136"/>
            <a:ext cx="6769782" cy="388843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16082281" y="3384136"/>
            <a:ext cx="6769782" cy="3888433"/>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1528763" y="7276004"/>
            <a:ext cx="6769782" cy="3888433"/>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2184790" y="7276004"/>
            <a:ext cx="6769782" cy="3888433"/>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TextBox 37"/>
          <p:cNvSpPr txBox="1"/>
          <p:nvPr/>
        </p:nvSpPr>
        <p:spPr>
          <a:xfrm>
            <a:off x="5748133" y="3861590"/>
            <a:ext cx="6224423" cy="2825389"/>
          </a:xfrm>
          <a:prstGeom prst="rect">
            <a:avLst/>
          </a:prstGeom>
          <a:noFill/>
        </p:spPr>
        <p:txBody>
          <a:bodyPr wrap="square" rtlCol="0">
            <a:spAutoFit/>
          </a:bodyPr>
          <a:lstStyle/>
          <a:p>
            <a:pPr>
              <a:lnSpc>
                <a:spcPct val="140000"/>
              </a:lnSpc>
            </a:pPr>
            <a:r>
              <a:rPr lang="en-US" sz="3200" dirty="0" smtClean="0">
                <a:solidFill>
                  <a:schemeClr val="bg1"/>
                </a:solidFill>
                <a:latin typeface="Lato Bold"/>
                <a:cs typeface="Lato Bold"/>
              </a:rPr>
              <a:t>Your Title Here</a:t>
            </a:r>
          </a:p>
          <a:p>
            <a:pP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39" name="TextBox 38"/>
          <p:cNvSpPr txBox="1"/>
          <p:nvPr/>
        </p:nvSpPr>
        <p:spPr>
          <a:xfrm>
            <a:off x="16384210" y="3861590"/>
            <a:ext cx="6224423" cy="2825389"/>
          </a:xfrm>
          <a:prstGeom prst="rect">
            <a:avLst/>
          </a:prstGeom>
          <a:noFill/>
        </p:spPr>
        <p:txBody>
          <a:bodyPr wrap="square" rtlCol="0">
            <a:spAutoFit/>
          </a:bodyPr>
          <a:lstStyle/>
          <a:p>
            <a:pPr>
              <a:lnSpc>
                <a:spcPct val="140000"/>
              </a:lnSpc>
            </a:pPr>
            <a:r>
              <a:rPr lang="en-US" sz="3200" dirty="0" smtClean="0">
                <a:solidFill>
                  <a:schemeClr val="bg1"/>
                </a:solidFill>
                <a:latin typeface="Lato Bold"/>
                <a:cs typeface="Lato Bold"/>
              </a:rPr>
              <a:t>Your Title Here</a:t>
            </a:r>
          </a:p>
          <a:p>
            <a:pP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40" name="TextBox 39"/>
          <p:cNvSpPr txBox="1"/>
          <p:nvPr/>
        </p:nvSpPr>
        <p:spPr>
          <a:xfrm>
            <a:off x="1832364" y="7724691"/>
            <a:ext cx="6224423" cy="2825389"/>
          </a:xfrm>
          <a:prstGeom prst="rect">
            <a:avLst/>
          </a:prstGeom>
          <a:noFill/>
        </p:spPr>
        <p:txBody>
          <a:bodyPr wrap="square" rtlCol="0">
            <a:spAutoFit/>
          </a:bodyPr>
          <a:lstStyle/>
          <a:p>
            <a:pPr algn="r">
              <a:lnSpc>
                <a:spcPct val="140000"/>
              </a:lnSpc>
            </a:pPr>
            <a:r>
              <a:rPr lang="en-US" sz="3200" dirty="0" smtClean="0">
                <a:solidFill>
                  <a:schemeClr val="bg1"/>
                </a:solidFill>
                <a:latin typeface="Lato Bold"/>
                <a:cs typeface="Lato Bold"/>
              </a:rPr>
              <a:t>Your Title Here</a:t>
            </a:r>
          </a:p>
          <a:p>
            <a:pPr algn="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41" name="TextBox 40"/>
          <p:cNvSpPr txBox="1"/>
          <p:nvPr/>
        </p:nvSpPr>
        <p:spPr>
          <a:xfrm>
            <a:off x="12468441" y="7724691"/>
            <a:ext cx="6224423" cy="2825389"/>
          </a:xfrm>
          <a:prstGeom prst="rect">
            <a:avLst/>
          </a:prstGeom>
          <a:noFill/>
        </p:spPr>
        <p:txBody>
          <a:bodyPr wrap="square" rtlCol="0">
            <a:spAutoFit/>
          </a:bodyPr>
          <a:lstStyle/>
          <a:p>
            <a:pPr algn="r">
              <a:lnSpc>
                <a:spcPct val="140000"/>
              </a:lnSpc>
            </a:pPr>
            <a:r>
              <a:rPr lang="en-US" sz="3200" dirty="0" smtClean="0">
                <a:solidFill>
                  <a:schemeClr val="bg1"/>
                </a:solidFill>
                <a:latin typeface="Lato Bold"/>
                <a:cs typeface="Lato Bold"/>
              </a:rPr>
              <a:t>Your Title Here</a:t>
            </a:r>
          </a:p>
          <a:p>
            <a:pPr algn="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a:t>
            </a:r>
            <a:r>
              <a:rPr lang="en-US" sz="2400" dirty="0" smtClean="0">
                <a:solidFill>
                  <a:srgbClr val="FFFFFF"/>
                </a:solidFill>
                <a:latin typeface="Lato Light"/>
                <a:cs typeface="Lato Light"/>
              </a:rPr>
              <a:t>common</a:t>
            </a:r>
            <a:endParaRPr lang="en-US" sz="2400" dirty="0">
              <a:solidFill>
                <a:srgbClr val="FFFFFF"/>
              </a:solidFill>
              <a:latin typeface="Lato Light"/>
              <a:cs typeface="Lato Light"/>
            </a:endParaRPr>
          </a:p>
        </p:txBody>
      </p:sp>
      <p:sp>
        <p:nvSpPr>
          <p:cNvPr id="3" name="Picture Placeholder 2"/>
          <p:cNvSpPr>
            <a:spLocks noGrp="1"/>
          </p:cNvSpPr>
          <p:nvPr>
            <p:ph type="pic" sz="quarter" idx="13"/>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21"/>
          </p:nvPr>
        </p:nvSpPr>
        <p:spPr/>
      </p:sp>
    </p:spTree>
    <p:extLst>
      <p:ext uri="{BB962C8B-B14F-4D97-AF65-F5344CB8AC3E}">
        <p14:creationId xmlns:p14="http://schemas.microsoft.com/office/powerpoint/2010/main" val="295964893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ChangeAspect="1"/>
          </p:cNvSpPr>
          <p:nvPr/>
        </p:nvSpPr>
        <p:spPr>
          <a:xfrm>
            <a:off x="4962174" y="2919536"/>
            <a:ext cx="3599044" cy="36004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sz="2800" dirty="0">
              <a:latin typeface="Lato Light"/>
              <a:cs typeface="Lato Light"/>
            </a:endParaRPr>
          </a:p>
        </p:txBody>
      </p:sp>
      <p:sp>
        <p:nvSpPr>
          <p:cNvPr id="9" name="Rectangle 8"/>
          <p:cNvSpPr>
            <a:spLocks noChangeAspect="1"/>
          </p:cNvSpPr>
          <p:nvPr/>
        </p:nvSpPr>
        <p:spPr>
          <a:xfrm>
            <a:off x="1353609" y="6529511"/>
            <a:ext cx="3599044" cy="35988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10" name="Rectangle 9"/>
          <p:cNvSpPr>
            <a:spLocks noChangeAspect="1"/>
          </p:cNvSpPr>
          <p:nvPr/>
        </p:nvSpPr>
        <p:spPr>
          <a:xfrm>
            <a:off x="12193586" y="2919536"/>
            <a:ext cx="3599044" cy="36004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a:p>
        </p:txBody>
      </p:sp>
      <p:sp>
        <p:nvSpPr>
          <p:cNvPr id="11" name="Rectangle 10"/>
          <p:cNvSpPr>
            <a:spLocks noChangeAspect="1"/>
          </p:cNvSpPr>
          <p:nvPr/>
        </p:nvSpPr>
        <p:spPr>
          <a:xfrm>
            <a:off x="8585020" y="6529511"/>
            <a:ext cx="3599044" cy="359886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12" name="Rectangle 11"/>
          <p:cNvSpPr>
            <a:spLocks noChangeAspect="1"/>
          </p:cNvSpPr>
          <p:nvPr/>
        </p:nvSpPr>
        <p:spPr>
          <a:xfrm>
            <a:off x="19415477" y="2919536"/>
            <a:ext cx="3599044" cy="3600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a:p>
        </p:txBody>
      </p:sp>
      <p:sp>
        <p:nvSpPr>
          <p:cNvPr id="13" name="Rectangle 12"/>
          <p:cNvSpPr>
            <a:spLocks noChangeAspect="1"/>
          </p:cNvSpPr>
          <p:nvPr/>
        </p:nvSpPr>
        <p:spPr>
          <a:xfrm>
            <a:off x="15808498" y="6529511"/>
            <a:ext cx="3599044" cy="359886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defTabSz="1219261" fontAlgn="auto">
              <a:spcBef>
                <a:spcPts val="0"/>
              </a:spcBef>
              <a:spcAft>
                <a:spcPts val="0"/>
              </a:spcAft>
              <a:defRPr/>
            </a:pPr>
            <a:endParaRPr lang="id-ID" dirty="0">
              <a:latin typeface="Lato Light"/>
              <a:cs typeface="Lato Light"/>
            </a:endParaRPr>
          </a:p>
        </p:txBody>
      </p:sp>
      <p:sp>
        <p:nvSpPr>
          <p:cNvPr id="35" name="TextBox 34"/>
          <p:cNvSpPr txBox="1"/>
          <p:nvPr/>
        </p:nvSpPr>
        <p:spPr>
          <a:xfrm>
            <a:off x="1444626" y="10542741"/>
            <a:ext cx="21488400" cy="1873333"/>
          </a:xfrm>
          <a:prstGeom prst="rect">
            <a:avLst/>
          </a:prstGeom>
          <a:noFill/>
        </p:spPr>
        <p:txBody>
          <a:bodyPr wrap="square" rtlCol="0">
            <a:spAutoFit/>
          </a:bodyPr>
          <a:lstStyle/>
          <a:p>
            <a:pPr>
              <a:lnSpc>
                <a:spcPct val="140000"/>
              </a:lnSpc>
            </a:pPr>
            <a:r>
              <a:rPr lang="en-US" sz="2800" dirty="0">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t>
            </a:r>
            <a:r>
              <a:rPr lang="en-US" sz="2800" dirty="0" smtClean="0">
                <a:latin typeface="Lato Light"/>
                <a:cs typeface="Lato Light"/>
              </a:rPr>
              <a:t>accept</a:t>
            </a:r>
            <a:endParaRPr lang="en-US" sz="2800" dirty="0">
              <a:latin typeface="Lato Light"/>
              <a:cs typeface="Lato Light"/>
            </a:endParaRPr>
          </a:p>
        </p:txBody>
      </p:sp>
      <p:sp>
        <p:nvSpPr>
          <p:cNvPr id="52" name="TextBox 51"/>
          <p:cNvSpPr txBox="1"/>
          <p:nvPr/>
        </p:nvSpPr>
        <p:spPr>
          <a:xfrm>
            <a:off x="5340350"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Paula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6" name="TextBox 55"/>
          <p:cNvSpPr txBox="1"/>
          <p:nvPr/>
        </p:nvSpPr>
        <p:spPr>
          <a:xfrm>
            <a:off x="1699578"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7" name="TextBox 56"/>
          <p:cNvSpPr txBox="1"/>
          <p:nvPr/>
        </p:nvSpPr>
        <p:spPr>
          <a:xfrm>
            <a:off x="8919907"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8" name="TextBox 57"/>
          <p:cNvSpPr txBox="1"/>
          <p:nvPr/>
        </p:nvSpPr>
        <p:spPr>
          <a:xfrm>
            <a:off x="16129987" y="7384014"/>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59" name="TextBox 58"/>
          <p:cNvSpPr txBox="1"/>
          <p:nvPr/>
        </p:nvSpPr>
        <p:spPr>
          <a:xfrm>
            <a:off x="19742536"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John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60" name="TextBox 59"/>
          <p:cNvSpPr txBox="1"/>
          <p:nvPr/>
        </p:nvSpPr>
        <p:spPr>
          <a:xfrm>
            <a:off x="12565448" y="3940903"/>
            <a:ext cx="2903740" cy="2000548"/>
          </a:xfrm>
          <a:prstGeom prst="rect">
            <a:avLst/>
          </a:prstGeom>
          <a:noFill/>
        </p:spPr>
        <p:txBody>
          <a:bodyPr wrap="square" rtlCol="0">
            <a:spAutoFit/>
          </a:bodyPr>
          <a:lstStyle/>
          <a:p>
            <a:pPr algn="ctr"/>
            <a:r>
              <a:rPr lang="en-US" sz="4000" dirty="0" smtClean="0">
                <a:solidFill>
                  <a:schemeClr val="bg1"/>
                </a:solidFill>
                <a:latin typeface="Lato Light"/>
                <a:cs typeface="Lato Light"/>
              </a:rPr>
              <a:t>Paula Doe</a:t>
            </a:r>
          </a:p>
          <a:p>
            <a:pPr algn="ctr"/>
            <a:r>
              <a:rPr lang="en-US" sz="2800" dirty="0" smtClean="0">
                <a:solidFill>
                  <a:schemeClr val="bg1"/>
                </a:solidFill>
                <a:latin typeface="Lato Light"/>
                <a:cs typeface="Lato Light"/>
              </a:rPr>
              <a:t>Manager Assistant</a:t>
            </a:r>
          </a:p>
          <a:p>
            <a:pPr algn="ctr"/>
            <a:r>
              <a:rPr lang="en-US" sz="2800" dirty="0">
                <a:solidFill>
                  <a:schemeClr val="bg1"/>
                </a:solidFill>
                <a:latin typeface="Lato Light"/>
                <a:cs typeface="Lato Light"/>
              </a:rPr>
              <a:t>—</a:t>
            </a:r>
            <a:endParaRPr lang="en-US" dirty="0">
              <a:solidFill>
                <a:schemeClr val="bg1"/>
              </a:solidFill>
              <a:latin typeface="Lato Light"/>
              <a:cs typeface="Lato Light"/>
            </a:endParaRPr>
          </a:p>
        </p:txBody>
      </p:sp>
      <p:sp>
        <p:nvSpPr>
          <p:cNvPr id="21" name="Rectangle 20"/>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Valuable Team</a:t>
            </a:r>
          </a:p>
        </p:txBody>
      </p:sp>
      <p:sp>
        <p:nvSpPr>
          <p:cNvPr id="23" name="Rectangle 22"/>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 name="Picture Placeholder 2"/>
          <p:cNvSpPr>
            <a:spLocks noGrp="1"/>
          </p:cNvSpPr>
          <p:nvPr>
            <p:ph type="pic" sz="quarter" idx="13"/>
          </p:nvPr>
        </p:nvSpPr>
        <p:spPr/>
      </p:sp>
      <p:sp>
        <p:nvSpPr>
          <p:cNvPr id="4" name="Picture Placeholder 3"/>
          <p:cNvSpPr>
            <a:spLocks noGrp="1"/>
          </p:cNvSpPr>
          <p:nvPr>
            <p:ph type="pic" sz="quarter" idx="14"/>
          </p:nvPr>
        </p:nvSpPr>
        <p:spPr/>
      </p:sp>
      <p:sp>
        <p:nvSpPr>
          <p:cNvPr id="6" name="Picture Placeholder 5"/>
          <p:cNvSpPr>
            <a:spLocks noGrp="1"/>
          </p:cNvSpPr>
          <p:nvPr>
            <p:ph type="pic" sz="quarter" idx="15"/>
          </p:nvPr>
        </p:nvSpPr>
        <p:spPr/>
      </p:sp>
      <p:sp>
        <p:nvSpPr>
          <p:cNvPr id="14" name="Picture Placeholder 13"/>
          <p:cNvSpPr>
            <a:spLocks noGrp="1"/>
          </p:cNvSpPr>
          <p:nvPr>
            <p:ph type="pic" sz="quarter" idx="16"/>
          </p:nvPr>
        </p:nvSpPr>
        <p:spPr/>
      </p:sp>
      <p:sp>
        <p:nvSpPr>
          <p:cNvPr id="15" name="Picture Placeholder 14"/>
          <p:cNvSpPr>
            <a:spLocks noGrp="1"/>
          </p:cNvSpPr>
          <p:nvPr>
            <p:ph type="pic" sz="quarter" idx="17"/>
          </p:nvPr>
        </p:nvSpPr>
        <p:spPr/>
      </p:sp>
      <p:sp>
        <p:nvSpPr>
          <p:cNvPr id="16" name="Picture Placeholder 15"/>
          <p:cNvSpPr>
            <a:spLocks noGrp="1"/>
          </p:cNvSpPr>
          <p:nvPr>
            <p:ph type="pic" sz="quarter" idx="18"/>
          </p:nvPr>
        </p:nvSpPr>
        <p:spPr/>
      </p:sp>
    </p:spTree>
    <p:extLst>
      <p:ext uri="{BB962C8B-B14F-4D97-AF65-F5344CB8AC3E}">
        <p14:creationId xmlns:p14="http://schemas.microsoft.com/office/powerpoint/2010/main" val="29660952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Meet the Founders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7" name="TextBox 16"/>
          <p:cNvSpPr txBox="1"/>
          <p:nvPr/>
        </p:nvSpPr>
        <p:spPr>
          <a:xfrm>
            <a:off x="17046692" y="3347360"/>
            <a:ext cx="5492756" cy="1631216"/>
          </a:xfrm>
          <a:prstGeom prst="rect">
            <a:avLst/>
          </a:prstGeom>
          <a:noFill/>
        </p:spPr>
        <p:txBody>
          <a:bodyPr wrap="square" rtlCol="0">
            <a:spAutoFit/>
          </a:bodyPr>
          <a:lstStyle/>
          <a:p>
            <a:pPr>
              <a:lnSpc>
                <a:spcPct val="120000"/>
              </a:lnSpc>
            </a:pPr>
            <a:r>
              <a:rPr lang="en-US" dirty="0" smtClean="0">
                <a:latin typeface="Lato Black"/>
                <a:cs typeface="Lato Black"/>
              </a:rPr>
              <a:t>Person Name</a:t>
            </a:r>
          </a:p>
          <a:p>
            <a:pPr>
              <a:lnSpc>
                <a:spcPct val="120000"/>
              </a:lnSpc>
            </a:pPr>
            <a:r>
              <a:rPr lang="en-US" sz="2400" dirty="0" smtClean="0">
                <a:latin typeface="Lato Light"/>
                <a:cs typeface="Lato Light"/>
              </a:rPr>
              <a:t>A </a:t>
            </a:r>
            <a:r>
              <a:rPr lang="en-US" sz="2400" dirty="0">
                <a:latin typeface="Lato Light"/>
                <a:cs typeface="Lato Light"/>
              </a:rPr>
              <a:t>company is an association or collection of individuals, </a:t>
            </a:r>
            <a:r>
              <a:rPr lang="en-US" sz="2400" dirty="0" smtClean="0">
                <a:latin typeface="Lato Light"/>
                <a:cs typeface="Lato Light"/>
              </a:rPr>
              <a:t>whether natural persons</a:t>
            </a:r>
            <a:endParaRPr lang="en-US" sz="2400" dirty="0">
              <a:latin typeface="Lato Light"/>
              <a:cs typeface="Lato Light"/>
            </a:endParaRPr>
          </a:p>
        </p:txBody>
      </p:sp>
      <p:grpSp>
        <p:nvGrpSpPr>
          <p:cNvPr id="18" name="Group 17"/>
          <p:cNvGrpSpPr/>
          <p:nvPr/>
        </p:nvGrpSpPr>
        <p:grpSpPr>
          <a:xfrm>
            <a:off x="17113586" y="5153428"/>
            <a:ext cx="5567942" cy="727174"/>
            <a:chOff x="13084400" y="5618645"/>
            <a:chExt cx="9553245" cy="727174"/>
          </a:xfrm>
        </p:grpSpPr>
        <p:sp>
          <p:nvSpPr>
            <p:cNvPr id="20" name="TextBox 19"/>
            <p:cNvSpPr txBox="1"/>
            <p:nvPr/>
          </p:nvSpPr>
          <p:spPr>
            <a:xfrm>
              <a:off x="21099551" y="5618645"/>
              <a:ext cx="1538094" cy="594037"/>
            </a:xfrm>
            <a:prstGeom prst="rect">
              <a:avLst/>
            </a:prstGeom>
            <a:noFill/>
          </p:spPr>
          <p:txBody>
            <a:bodyPr wrap="square" lIns="182843" tIns="91422" rIns="182843" bIns="91422" rtlCol="0">
              <a:spAutoFit/>
            </a:bodyPr>
            <a:lstStyle/>
            <a:p>
              <a:pPr algn="r">
                <a:lnSpc>
                  <a:spcPts val="3399"/>
                </a:lnSpc>
              </a:pPr>
              <a:r>
                <a:rPr lang="en-US" sz="1800" dirty="0" smtClean="0">
                  <a:latin typeface="Lato Light"/>
                  <a:cs typeface="Lato Light"/>
                </a:rPr>
                <a:t>90%</a:t>
              </a:r>
              <a:endParaRPr lang="en-US" sz="1800" dirty="0">
                <a:latin typeface="Lato Light"/>
                <a:cs typeface="Lato Light"/>
              </a:endParaRPr>
            </a:p>
          </p:txBody>
        </p:sp>
        <p:sp>
          <p:nvSpPr>
            <p:cNvPr id="21" name="TextBox 20"/>
            <p:cNvSpPr txBox="1"/>
            <p:nvPr/>
          </p:nvSpPr>
          <p:spPr>
            <a:xfrm>
              <a:off x="13084400" y="5618645"/>
              <a:ext cx="8258931" cy="619685"/>
            </a:xfrm>
            <a:prstGeom prst="rect">
              <a:avLst/>
            </a:prstGeom>
            <a:noFill/>
          </p:spPr>
          <p:txBody>
            <a:bodyPr wrap="square" lIns="182843" tIns="91422" rIns="182843" bIns="91422" rtlCol="0">
              <a:spAutoFit/>
            </a:bodyPr>
            <a:lstStyle/>
            <a:p>
              <a:pPr>
                <a:lnSpc>
                  <a:spcPts val="3399"/>
                </a:lnSpc>
              </a:pPr>
              <a:r>
                <a:rPr lang="en-US" sz="2000" dirty="0" smtClean="0">
                  <a:latin typeface="Lato Light"/>
                  <a:cs typeface="Lato Light"/>
                </a:rPr>
                <a:t>Skill Name Number One</a:t>
              </a:r>
              <a:endParaRPr lang="en-US" sz="2000" dirty="0">
                <a:latin typeface="Lato Light"/>
                <a:cs typeface="Lato Light"/>
              </a:endParaRPr>
            </a:p>
          </p:txBody>
        </p:sp>
        <p:sp>
          <p:nvSpPr>
            <p:cNvPr id="22" name="Rectangle 21"/>
            <p:cNvSpPr/>
            <p:nvPr/>
          </p:nvSpPr>
          <p:spPr>
            <a:xfrm>
              <a:off x="13174342" y="6245237"/>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25" name="Rectangle 24"/>
            <p:cNvSpPr/>
            <p:nvPr/>
          </p:nvSpPr>
          <p:spPr>
            <a:xfrm>
              <a:off x="13174342" y="6250673"/>
              <a:ext cx="8575038" cy="951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grpSp>
      <p:grpSp>
        <p:nvGrpSpPr>
          <p:cNvPr id="27" name="Group 26"/>
          <p:cNvGrpSpPr/>
          <p:nvPr/>
        </p:nvGrpSpPr>
        <p:grpSpPr>
          <a:xfrm>
            <a:off x="17113587" y="6119771"/>
            <a:ext cx="5567942" cy="727175"/>
            <a:chOff x="13084399" y="6796641"/>
            <a:chExt cx="9553246" cy="727175"/>
          </a:xfrm>
        </p:grpSpPr>
        <p:sp>
          <p:nvSpPr>
            <p:cNvPr id="28" name="TextBox 27"/>
            <p:cNvSpPr txBox="1"/>
            <p:nvPr/>
          </p:nvSpPr>
          <p:spPr>
            <a:xfrm>
              <a:off x="21099555" y="6796641"/>
              <a:ext cx="1538090"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30%</a:t>
              </a:r>
              <a:endParaRPr lang="en-US" sz="2000" dirty="0">
                <a:latin typeface="Lato Light"/>
                <a:cs typeface="Lato Light"/>
              </a:endParaRPr>
            </a:p>
          </p:txBody>
        </p:sp>
        <p:sp>
          <p:nvSpPr>
            <p:cNvPr id="29" name="Rectangle 28"/>
            <p:cNvSpPr/>
            <p:nvPr/>
          </p:nvSpPr>
          <p:spPr>
            <a:xfrm>
              <a:off x="13174342" y="742323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0" name="Rectangle 29"/>
            <p:cNvSpPr/>
            <p:nvPr/>
          </p:nvSpPr>
          <p:spPr>
            <a:xfrm>
              <a:off x="13174342" y="7417324"/>
              <a:ext cx="2085989" cy="106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1" name="TextBox 30"/>
            <p:cNvSpPr txBox="1"/>
            <p:nvPr/>
          </p:nvSpPr>
          <p:spPr>
            <a:xfrm>
              <a:off x="13084399" y="6796641"/>
              <a:ext cx="8258931" cy="620682"/>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Two</a:t>
              </a:r>
              <a:endParaRPr lang="en-US" sz="2000" dirty="0">
                <a:latin typeface="Lato Light"/>
                <a:cs typeface="Lato Light"/>
              </a:endParaRPr>
            </a:p>
          </p:txBody>
        </p:sp>
      </p:grpSp>
      <p:grpSp>
        <p:nvGrpSpPr>
          <p:cNvPr id="32" name="Group 31"/>
          <p:cNvGrpSpPr/>
          <p:nvPr/>
        </p:nvGrpSpPr>
        <p:grpSpPr>
          <a:xfrm>
            <a:off x="17113587" y="7081893"/>
            <a:ext cx="5567942" cy="825464"/>
            <a:chOff x="13084399" y="7876348"/>
            <a:chExt cx="9553246" cy="825464"/>
          </a:xfrm>
        </p:grpSpPr>
        <p:sp>
          <p:nvSpPr>
            <p:cNvPr id="33" name="TextBox 32"/>
            <p:cNvSpPr txBox="1"/>
            <p:nvPr/>
          </p:nvSpPr>
          <p:spPr>
            <a:xfrm>
              <a:off x="21099555" y="7974637"/>
              <a:ext cx="1538090"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70%</a:t>
              </a:r>
              <a:endParaRPr lang="en-US" sz="2000" dirty="0">
                <a:latin typeface="Lato Light"/>
                <a:cs typeface="Lato Light"/>
              </a:endParaRPr>
            </a:p>
          </p:txBody>
        </p:sp>
        <p:sp>
          <p:nvSpPr>
            <p:cNvPr id="35" name="Rectangle 34"/>
            <p:cNvSpPr/>
            <p:nvPr/>
          </p:nvSpPr>
          <p:spPr>
            <a:xfrm>
              <a:off x="13174342" y="8601229"/>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37" name="Rectangle 36"/>
            <p:cNvSpPr/>
            <p:nvPr/>
          </p:nvSpPr>
          <p:spPr>
            <a:xfrm>
              <a:off x="13174342" y="8595320"/>
              <a:ext cx="6707641" cy="10649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2" name="TextBox 41"/>
            <p:cNvSpPr txBox="1"/>
            <p:nvPr/>
          </p:nvSpPr>
          <p:spPr>
            <a:xfrm>
              <a:off x="13084399" y="7876348"/>
              <a:ext cx="8258931" cy="619685"/>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Three</a:t>
              </a:r>
              <a:endParaRPr lang="en-US" sz="2000" dirty="0">
                <a:latin typeface="Lato Light"/>
                <a:cs typeface="Lato Light"/>
              </a:endParaRPr>
            </a:p>
          </p:txBody>
        </p:sp>
      </p:grpSp>
      <p:grpSp>
        <p:nvGrpSpPr>
          <p:cNvPr id="43" name="Group 42"/>
          <p:cNvGrpSpPr/>
          <p:nvPr/>
        </p:nvGrpSpPr>
        <p:grpSpPr>
          <a:xfrm>
            <a:off x="17113587" y="8141289"/>
            <a:ext cx="5612764" cy="826478"/>
            <a:chOff x="13084399" y="9053329"/>
            <a:chExt cx="9630150" cy="826478"/>
          </a:xfrm>
        </p:grpSpPr>
        <p:sp>
          <p:nvSpPr>
            <p:cNvPr id="44" name="TextBox 43"/>
            <p:cNvSpPr txBox="1"/>
            <p:nvPr/>
          </p:nvSpPr>
          <p:spPr>
            <a:xfrm>
              <a:off x="21022649" y="9152631"/>
              <a:ext cx="1691900" cy="599166"/>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50</a:t>
              </a:r>
              <a:r>
                <a:rPr lang="en-US" sz="2000" dirty="0" smtClean="0">
                  <a:latin typeface="Lato Light"/>
                  <a:cs typeface="Lato Light"/>
                </a:rPr>
                <a:t>%</a:t>
              </a:r>
              <a:endParaRPr lang="en-US" sz="2000" dirty="0">
                <a:latin typeface="Lato Light"/>
                <a:cs typeface="Lato Light"/>
              </a:endParaRPr>
            </a:p>
          </p:txBody>
        </p:sp>
        <p:sp>
          <p:nvSpPr>
            <p:cNvPr id="45" name="Rectangle 44"/>
            <p:cNvSpPr/>
            <p:nvPr/>
          </p:nvSpPr>
          <p:spPr>
            <a:xfrm>
              <a:off x="13174342" y="977922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6" name="Rectangle 45"/>
            <p:cNvSpPr/>
            <p:nvPr/>
          </p:nvSpPr>
          <p:spPr>
            <a:xfrm>
              <a:off x="13174344" y="9788369"/>
              <a:ext cx="3562901" cy="914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47" name="TextBox 46"/>
            <p:cNvSpPr txBox="1"/>
            <p:nvPr/>
          </p:nvSpPr>
          <p:spPr>
            <a:xfrm>
              <a:off x="13084399" y="9053329"/>
              <a:ext cx="8258931" cy="619685"/>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Four</a:t>
              </a:r>
              <a:endParaRPr lang="en-US" sz="2000" dirty="0">
                <a:latin typeface="Lato Light"/>
                <a:cs typeface="Lato Light"/>
              </a:endParaRPr>
            </a:p>
          </p:txBody>
        </p:sp>
      </p:grpSp>
      <p:grpSp>
        <p:nvGrpSpPr>
          <p:cNvPr id="48" name="Group 47"/>
          <p:cNvGrpSpPr/>
          <p:nvPr/>
        </p:nvGrpSpPr>
        <p:grpSpPr>
          <a:xfrm>
            <a:off x="17113586" y="9207074"/>
            <a:ext cx="5567942" cy="727175"/>
            <a:chOff x="13084400" y="10283733"/>
            <a:chExt cx="9553245" cy="727175"/>
          </a:xfrm>
        </p:grpSpPr>
        <p:sp>
          <p:nvSpPr>
            <p:cNvPr id="49" name="TextBox 48"/>
            <p:cNvSpPr txBox="1"/>
            <p:nvPr/>
          </p:nvSpPr>
          <p:spPr>
            <a:xfrm>
              <a:off x="21099551" y="10283733"/>
              <a:ext cx="1538094" cy="599166"/>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80%</a:t>
              </a:r>
              <a:endParaRPr lang="en-US" sz="2000" dirty="0">
                <a:latin typeface="Lato Light"/>
                <a:cs typeface="Lato Light"/>
              </a:endParaRPr>
            </a:p>
          </p:txBody>
        </p:sp>
        <p:sp>
          <p:nvSpPr>
            <p:cNvPr id="50" name="Rectangle 49"/>
            <p:cNvSpPr/>
            <p:nvPr/>
          </p:nvSpPr>
          <p:spPr>
            <a:xfrm>
              <a:off x="13174342" y="10910325"/>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51" name="Rectangle 50"/>
            <p:cNvSpPr/>
            <p:nvPr/>
          </p:nvSpPr>
          <p:spPr>
            <a:xfrm>
              <a:off x="13174342" y="10904416"/>
              <a:ext cx="7957101" cy="1064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sz="2800">
                <a:solidFill>
                  <a:schemeClr val="tx1"/>
                </a:solidFill>
                <a:latin typeface="Lato Light"/>
                <a:cs typeface="Lato Light"/>
              </a:endParaRPr>
            </a:p>
          </p:txBody>
        </p:sp>
        <p:sp>
          <p:nvSpPr>
            <p:cNvPr id="52" name="TextBox 51"/>
            <p:cNvSpPr txBox="1"/>
            <p:nvPr/>
          </p:nvSpPr>
          <p:spPr>
            <a:xfrm>
              <a:off x="13084400" y="10283733"/>
              <a:ext cx="6378552" cy="620682"/>
            </a:xfrm>
            <a:prstGeom prst="rect">
              <a:avLst/>
            </a:prstGeom>
            <a:noFill/>
          </p:spPr>
          <p:txBody>
            <a:bodyPr wrap="square" lIns="182843" tIns="91422" rIns="182843" bIns="91422" rtlCol="0">
              <a:spAutoFit/>
            </a:bodyPr>
            <a:lstStyle/>
            <a:p>
              <a:pPr>
                <a:lnSpc>
                  <a:spcPts val="3399"/>
                </a:lnSpc>
              </a:pPr>
              <a:r>
                <a:rPr lang="en-US" sz="2000" dirty="0">
                  <a:latin typeface="Lato Light"/>
                  <a:cs typeface="Lato Light"/>
                </a:rPr>
                <a:t>Skill </a:t>
              </a:r>
              <a:r>
                <a:rPr lang="en-US" sz="2000" dirty="0" smtClean="0">
                  <a:latin typeface="Lato Light"/>
                  <a:cs typeface="Lato Light"/>
                </a:rPr>
                <a:t>Name Number Five</a:t>
              </a:r>
              <a:endParaRPr lang="en-US" sz="2000" dirty="0">
                <a:latin typeface="Lato Light"/>
                <a:cs typeface="Lato Light"/>
              </a:endParaRPr>
            </a:p>
          </p:txBody>
        </p:sp>
      </p:grpSp>
      <p:sp>
        <p:nvSpPr>
          <p:cNvPr id="53" name="TextBox 52"/>
          <p:cNvSpPr txBox="1"/>
          <p:nvPr/>
        </p:nvSpPr>
        <p:spPr>
          <a:xfrm>
            <a:off x="1555222" y="3340120"/>
            <a:ext cx="5923748" cy="1631216"/>
          </a:xfrm>
          <a:prstGeom prst="rect">
            <a:avLst/>
          </a:prstGeom>
          <a:noFill/>
        </p:spPr>
        <p:txBody>
          <a:bodyPr wrap="square" rtlCol="0">
            <a:spAutoFit/>
          </a:bodyPr>
          <a:lstStyle/>
          <a:p>
            <a:pPr algn="r">
              <a:lnSpc>
                <a:spcPct val="120000"/>
              </a:lnSpc>
            </a:pPr>
            <a:r>
              <a:rPr lang="en-US" dirty="0" smtClean="0">
                <a:latin typeface="Lato Black"/>
                <a:cs typeface="Lato Black"/>
              </a:rPr>
              <a:t>Person Name</a:t>
            </a:r>
            <a:endParaRPr lang="en-US" sz="3200" dirty="0" smtClean="0">
              <a:latin typeface="Lato Black"/>
              <a:cs typeface="Lato Black"/>
            </a:endParaRPr>
          </a:p>
          <a:p>
            <a:pPr algn="r">
              <a:lnSpc>
                <a:spcPct val="120000"/>
              </a:lnSpc>
            </a:pPr>
            <a:r>
              <a:rPr lang="en-US" sz="2400" dirty="0" smtClean="0">
                <a:latin typeface="Lato Light"/>
                <a:cs typeface="Lato Light"/>
              </a:rPr>
              <a:t>A </a:t>
            </a:r>
            <a:r>
              <a:rPr lang="en-US" sz="2400" dirty="0">
                <a:latin typeface="Lato Light"/>
                <a:cs typeface="Lato Light"/>
              </a:rPr>
              <a:t>company is an association or collection of individuals, </a:t>
            </a:r>
            <a:r>
              <a:rPr lang="en-US" sz="2400" dirty="0" smtClean="0">
                <a:latin typeface="Lato Light"/>
                <a:cs typeface="Lato Light"/>
              </a:rPr>
              <a:t>whether natural persons.</a:t>
            </a:r>
            <a:endParaRPr lang="en-US" sz="2400" dirty="0">
              <a:latin typeface="Lato Light"/>
              <a:cs typeface="Lato Light"/>
            </a:endParaRPr>
          </a:p>
        </p:txBody>
      </p:sp>
      <p:grpSp>
        <p:nvGrpSpPr>
          <p:cNvPr id="54" name="Group 53"/>
          <p:cNvGrpSpPr/>
          <p:nvPr/>
        </p:nvGrpSpPr>
        <p:grpSpPr>
          <a:xfrm>
            <a:off x="1814401" y="5285728"/>
            <a:ext cx="5758329" cy="727174"/>
            <a:chOff x="12802315" y="5618645"/>
            <a:chExt cx="9879905" cy="727174"/>
          </a:xfrm>
        </p:grpSpPr>
        <p:sp>
          <p:nvSpPr>
            <p:cNvPr id="55" name="TextBox 54"/>
            <p:cNvSpPr txBox="1"/>
            <p:nvPr/>
          </p:nvSpPr>
          <p:spPr>
            <a:xfrm>
              <a:off x="12802315" y="5635968"/>
              <a:ext cx="1538094" cy="594037"/>
            </a:xfrm>
            <a:prstGeom prst="rect">
              <a:avLst/>
            </a:prstGeom>
            <a:noFill/>
          </p:spPr>
          <p:txBody>
            <a:bodyPr wrap="square" lIns="182843" tIns="91422" rIns="182843" bIns="91422" rtlCol="0">
              <a:spAutoFit/>
            </a:bodyPr>
            <a:lstStyle/>
            <a:p>
              <a:pPr>
                <a:lnSpc>
                  <a:spcPts val="3399"/>
                </a:lnSpc>
              </a:pPr>
              <a:r>
                <a:rPr lang="en-US" sz="1700" dirty="0" smtClean="0">
                  <a:latin typeface="Lato Light"/>
                  <a:cs typeface="Lato Light"/>
                </a:rPr>
                <a:t>90%</a:t>
              </a:r>
              <a:endParaRPr lang="en-US" sz="1700" dirty="0">
                <a:latin typeface="Lato Light"/>
                <a:cs typeface="Lato Light"/>
              </a:endParaRPr>
            </a:p>
          </p:txBody>
        </p:sp>
        <p:sp>
          <p:nvSpPr>
            <p:cNvPr id="56" name="TextBox 55"/>
            <p:cNvSpPr txBox="1"/>
            <p:nvPr/>
          </p:nvSpPr>
          <p:spPr>
            <a:xfrm>
              <a:off x="14423289" y="5618645"/>
              <a:ext cx="8258931" cy="619685"/>
            </a:xfrm>
            <a:prstGeom prst="rect">
              <a:avLst/>
            </a:prstGeom>
            <a:noFill/>
          </p:spPr>
          <p:txBody>
            <a:bodyPr wrap="square" lIns="182843" tIns="91422" rIns="182843" bIns="91422" rtlCol="0">
              <a:spAutoFit/>
            </a:bodyPr>
            <a:lstStyle/>
            <a:p>
              <a:pPr algn="r">
                <a:lnSpc>
                  <a:spcPts val="3399"/>
                </a:lnSpc>
              </a:pPr>
              <a:r>
                <a:rPr lang="en-US" sz="2000" dirty="0" smtClean="0">
                  <a:latin typeface="Lato Light"/>
                  <a:cs typeface="Lato Light"/>
                </a:rPr>
                <a:t>Skill Name Number One</a:t>
              </a:r>
              <a:endParaRPr lang="en-US" sz="2000" dirty="0">
                <a:latin typeface="Lato Light"/>
                <a:cs typeface="Lato Light"/>
              </a:endParaRPr>
            </a:p>
          </p:txBody>
        </p:sp>
        <p:sp>
          <p:nvSpPr>
            <p:cNvPr id="57" name="Rectangle 56"/>
            <p:cNvSpPr/>
            <p:nvPr/>
          </p:nvSpPr>
          <p:spPr>
            <a:xfrm>
              <a:off x="13174342" y="6245237"/>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58" name="Rectangle 57"/>
            <p:cNvSpPr/>
            <p:nvPr/>
          </p:nvSpPr>
          <p:spPr>
            <a:xfrm>
              <a:off x="13818829" y="6250673"/>
              <a:ext cx="8575038" cy="9514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grpSp>
      <p:grpSp>
        <p:nvGrpSpPr>
          <p:cNvPr id="59" name="Group 58"/>
          <p:cNvGrpSpPr/>
          <p:nvPr/>
        </p:nvGrpSpPr>
        <p:grpSpPr>
          <a:xfrm>
            <a:off x="1814403" y="6252071"/>
            <a:ext cx="5775031" cy="727175"/>
            <a:chOff x="12802314" y="6796641"/>
            <a:chExt cx="9908561" cy="727175"/>
          </a:xfrm>
        </p:grpSpPr>
        <p:sp>
          <p:nvSpPr>
            <p:cNvPr id="60" name="TextBox 59"/>
            <p:cNvSpPr txBox="1"/>
            <p:nvPr/>
          </p:nvSpPr>
          <p:spPr>
            <a:xfrm>
              <a:off x="12802314" y="6813675"/>
              <a:ext cx="1538090" cy="599166"/>
            </a:xfrm>
            <a:prstGeom prst="rect">
              <a:avLst/>
            </a:prstGeom>
            <a:noFill/>
          </p:spPr>
          <p:txBody>
            <a:bodyPr wrap="square" lIns="182843" tIns="91422" rIns="182843" bIns="91422" rtlCol="0">
              <a:spAutoFit/>
            </a:bodyPr>
            <a:lstStyle/>
            <a:p>
              <a:pPr>
                <a:lnSpc>
                  <a:spcPts val="3399"/>
                </a:lnSpc>
              </a:pPr>
              <a:r>
                <a:rPr lang="en-US" sz="1700" dirty="0" smtClean="0">
                  <a:latin typeface="Lato Light"/>
                  <a:cs typeface="Lato Light"/>
                </a:rPr>
                <a:t>30%</a:t>
              </a:r>
              <a:endParaRPr lang="en-US" sz="1700" dirty="0">
                <a:latin typeface="Lato Light"/>
                <a:cs typeface="Lato Light"/>
              </a:endParaRPr>
            </a:p>
          </p:txBody>
        </p:sp>
        <p:sp>
          <p:nvSpPr>
            <p:cNvPr id="61" name="Rectangle 60"/>
            <p:cNvSpPr/>
            <p:nvPr/>
          </p:nvSpPr>
          <p:spPr>
            <a:xfrm>
              <a:off x="13174342" y="742323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2" name="Rectangle 61"/>
            <p:cNvSpPr/>
            <p:nvPr/>
          </p:nvSpPr>
          <p:spPr>
            <a:xfrm>
              <a:off x="20300335" y="7417324"/>
              <a:ext cx="2085989" cy="1064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3" name="TextBox 62"/>
            <p:cNvSpPr txBox="1"/>
            <p:nvPr/>
          </p:nvSpPr>
          <p:spPr>
            <a:xfrm>
              <a:off x="14451944" y="6796641"/>
              <a:ext cx="8258931" cy="620682"/>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Two</a:t>
              </a:r>
              <a:endParaRPr lang="en-US" sz="2000" dirty="0">
                <a:latin typeface="Lato Light"/>
                <a:cs typeface="Lato Light"/>
              </a:endParaRPr>
            </a:p>
          </p:txBody>
        </p:sp>
      </p:grpSp>
      <p:grpSp>
        <p:nvGrpSpPr>
          <p:cNvPr id="64" name="Group 63"/>
          <p:cNvGrpSpPr/>
          <p:nvPr/>
        </p:nvGrpSpPr>
        <p:grpSpPr>
          <a:xfrm>
            <a:off x="1814401" y="7214193"/>
            <a:ext cx="5779433" cy="825464"/>
            <a:chOff x="12802311" y="7876348"/>
            <a:chExt cx="9916113" cy="825464"/>
          </a:xfrm>
        </p:grpSpPr>
        <p:sp>
          <p:nvSpPr>
            <p:cNvPr id="65" name="TextBox 64"/>
            <p:cNvSpPr txBox="1"/>
            <p:nvPr/>
          </p:nvSpPr>
          <p:spPr>
            <a:xfrm>
              <a:off x="12802311" y="7965553"/>
              <a:ext cx="1538090" cy="599166"/>
            </a:xfrm>
            <a:prstGeom prst="rect">
              <a:avLst/>
            </a:prstGeom>
            <a:noFill/>
          </p:spPr>
          <p:txBody>
            <a:bodyPr wrap="square" lIns="182843" tIns="91422" rIns="182843" bIns="91422" rtlCol="0">
              <a:spAutoFit/>
            </a:bodyPr>
            <a:lstStyle/>
            <a:p>
              <a:pPr algn="ctr">
                <a:lnSpc>
                  <a:spcPts val="3399"/>
                </a:lnSpc>
              </a:pPr>
              <a:r>
                <a:rPr lang="en-US" sz="1700" dirty="0" smtClean="0">
                  <a:latin typeface="Lato Light"/>
                  <a:cs typeface="Lato Light"/>
                </a:rPr>
                <a:t>70%</a:t>
              </a:r>
              <a:endParaRPr lang="en-US" sz="1700" dirty="0">
                <a:latin typeface="Lato Light"/>
                <a:cs typeface="Lato Light"/>
              </a:endParaRPr>
            </a:p>
          </p:txBody>
        </p:sp>
        <p:sp>
          <p:nvSpPr>
            <p:cNvPr id="66" name="Rectangle 65"/>
            <p:cNvSpPr/>
            <p:nvPr/>
          </p:nvSpPr>
          <p:spPr>
            <a:xfrm>
              <a:off x="13174342" y="8601229"/>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7" name="Rectangle 66"/>
            <p:cNvSpPr/>
            <p:nvPr/>
          </p:nvSpPr>
          <p:spPr>
            <a:xfrm>
              <a:off x="15678683" y="8595320"/>
              <a:ext cx="6707641" cy="10649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68" name="TextBox 67"/>
            <p:cNvSpPr txBox="1"/>
            <p:nvPr/>
          </p:nvSpPr>
          <p:spPr>
            <a:xfrm>
              <a:off x="14459494" y="7876348"/>
              <a:ext cx="8258930" cy="619685"/>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Three</a:t>
              </a:r>
              <a:endParaRPr lang="en-US" sz="2000" dirty="0">
                <a:latin typeface="Lato Light"/>
                <a:cs typeface="Lato Light"/>
              </a:endParaRPr>
            </a:p>
          </p:txBody>
        </p:sp>
      </p:grpSp>
      <p:grpSp>
        <p:nvGrpSpPr>
          <p:cNvPr id="69" name="Group 68"/>
          <p:cNvGrpSpPr/>
          <p:nvPr/>
        </p:nvGrpSpPr>
        <p:grpSpPr>
          <a:xfrm>
            <a:off x="1769507" y="8273589"/>
            <a:ext cx="5799667" cy="826478"/>
            <a:chOff x="12725284" y="9053329"/>
            <a:chExt cx="9950831" cy="826478"/>
          </a:xfrm>
        </p:grpSpPr>
        <p:sp>
          <p:nvSpPr>
            <p:cNvPr id="70" name="TextBox 69"/>
            <p:cNvSpPr txBox="1"/>
            <p:nvPr/>
          </p:nvSpPr>
          <p:spPr>
            <a:xfrm>
              <a:off x="12725284" y="9140339"/>
              <a:ext cx="1691900" cy="599166"/>
            </a:xfrm>
            <a:prstGeom prst="rect">
              <a:avLst/>
            </a:prstGeom>
            <a:noFill/>
          </p:spPr>
          <p:txBody>
            <a:bodyPr wrap="square" lIns="182843" tIns="91422" rIns="182843" bIns="91422" rtlCol="0">
              <a:spAutoFit/>
            </a:bodyPr>
            <a:lstStyle/>
            <a:p>
              <a:pPr algn="ctr">
                <a:lnSpc>
                  <a:spcPts val="3399"/>
                </a:lnSpc>
              </a:pPr>
              <a:r>
                <a:rPr lang="en-US" sz="1700" dirty="0">
                  <a:latin typeface="Lato Light"/>
                  <a:cs typeface="Lato Light"/>
                </a:rPr>
                <a:t>50</a:t>
              </a:r>
              <a:r>
                <a:rPr lang="en-US" sz="1700" dirty="0" smtClean="0">
                  <a:latin typeface="Lato Light"/>
                  <a:cs typeface="Lato Light"/>
                </a:rPr>
                <a:t>%</a:t>
              </a:r>
              <a:endParaRPr lang="en-US" sz="1700" dirty="0">
                <a:latin typeface="Lato Light"/>
                <a:cs typeface="Lato Light"/>
              </a:endParaRPr>
            </a:p>
          </p:txBody>
        </p:sp>
        <p:sp>
          <p:nvSpPr>
            <p:cNvPr id="71" name="Rectangle 70"/>
            <p:cNvSpPr/>
            <p:nvPr/>
          </p:nvSpPr>
          <p:spPr>
            <a:xfrm>
              <a:off x="13174342" y="9779223"/>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2" name="Rectangle 71"/>
            <p:cNvSpPr/>
            <p:nvPr/>
          </p:nvSpPr>
          <p:spPr>
            <a:xfrm>
              <a:off x="18823424" y="9788369"/>
              <a:ext cx="3562900" cy="914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3" name="TextBox 72"/>
            <p:cNvSpPr txBox="1"/>
            <p:nvPr/>
          </p:nvSpPr>
          <p:spPr>
            <a:xfrm>
              <a:off x="14417184" y="9053329"/>
              <a:ext cx="8258931" cy="619685"/>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Four</a:t>
              </a:r>
              <a:endParaRPr lang="en-US" sz="2000" dirty="0">
                <a:latin typeface="Lato Light"/>
                <a:cs typeface="Lato Light"/>
              </a:endParaRPr>
            </a:p>
          </p:txBody>
        </p:sp>
      </p:grpSp>
      <p:grpSp>
        <p:nvGrpSpPr>
          <p:cNvPr id="74" name="Group 73"/>
          <p:cNvGrpSpPr/>
          <p:nvPr/>
        </p:nvGrpSpPr>
        <p:grpSpPr>
          <a:xfrm>
            <a:off x="1814399" y="9339374"/>
            <a:ext cx="5777482" cy="727175"/>
            <a:chOff x="12802310" y="10283733"/>
            <a:chExt cx="9912764" cy="727175"/>
          </a:xfrm>
        </p:grpSpPr>
        <p:sp>
          <p:nvSpPr>
            <p:cNvPr id="75" name="TextBox 74"/>
            <p:cNvSpPr txBox="1"/>
            <p:nvPr/>
          </p:nvSpPr>
          <p:spPr>
            <a:xfrm>
              <a:off x="12802310" y="10332362"/>
              <a:ext cx="1538093" cy="599166"/>
            </a:xfrm>
            <a:prstGeom prst="rect">
              <a:avLst/>
            </a:prstGeom>
            <a:noFill/>
          </p:spPr>
          <p:txBody>
            <a:bodyPr wrap="square" lIns="182843" tIns="91422" rIns="182843" bIns="91422" rtlCol="0">
              <a:spAutoFit/>
            </a:bodyPr>
            <a:lstStyle/>
            <a:p>
              <a:pPr algn="ctr">
                <a:lnSpc>
                  <a:spcPts val="3399"/>
                </a:lnSpc>
              </a:pPr>
              <a:r>
                <a:rPr lang="en-US" sz="1700" dirty="0" smtClean="0">
                  <a:latin typeface="Lato Light"/>
                  <a:cs typeface="Lato Light"/>
                </a:rPr>
                <a:t>80%</a:t>
              </a:r>
              <a:endParaRPr lang="en-US" sz="1700" dirty="0">
                <a:latin typeface="Lato Light"/>
                <a:cs typeface="Lato Light"/>
              </a:endParaRPr>
            </a:p>
          </p:txBody>
        </p:sp>
        <p:sp>
          <p:nvSpPr>
            <p:cNvPr id="76" name="Rectangle 75"/>
            <p:cNvSpPr/>
            <p:nvPr/>
          </p:nvSpPr>
          <p:spPr>
            <a:xfrm>
              <a:off x="13174342" y="10910325"/>
              <a:ext cx="9219524" cy="100582"/>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7" name="Rectangle 76"/>
            <p:cNvSpPr/>
            <p:nvPr/>
          </p:nvSpPr>
          <p:spPr>
            <a:xfrm>
              <a:off x="14436766" y="10904416"/>
              <a:ext cx="7957101" cy="1064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r"/>
              <a:endParaRPr lang="en-US" sz="2800">
                <a:solidFill>
                  <a:schemeClr val="tx1"/>
                </a:solidFill>
                <a:latin typeface="Lato Light"/>
                <a:cs typeface="Lato Light"/>
              </a:endParaRPr>
            </a:p>
          </p:txBody>
        </p:sp>
        <p:sp>
          <p:nvSpPr>
            <p:cNvPr id="78" name="TextBox 77"/>
            <p:cNvSpPr txBox="1"/>
            <p:nvPr/>
          </p:nvSpPr>
          <p:spPr>
            <a:xfrm>
              <a:off x="16336522" y="10283733"/>
              <a:ext cx="6378552" cy="620682"/>
            </a:xfrm>
            <a:prstGeom prst="rect">
              <a:avLst/>
            </a:prstGeom>
            <a:noFill/>
          </p:spPr>
          <p:txBody>
            <a:bodyPr wrap="square" lIns="182843" tIns="91422" rIns="182843" bIns="91422" rtlCol="0">
              <a:spAutoFit/>
            </a:bodyPr>
            <a:lstStyle/>
            <a:p>
              <a:pPr algn="r">
                <a:lnSpc>
                  <a:spcPts val="3399"/>
                </a:lnSpc>
              </a:pPr>
              <a:r>
                <a:rPr lang="en-US" sz="2000" dirty="0">
                  <a:latin typeface="Lato Light"/>
                  <a:cs typeface="Lato Light"/>
                </a:rPr>
                <a:t>Skill </a:t>
              </a:r>
              <a:r>
                <a:rPr lang="en-US" sz="2000" dirty="0" smtClean="0">
                  <a:latin typeface="Lato Light"/>
                  <a:cs typeface="Lato Light"/>
                </a:rPr>
                <a:t>Name Number Five</a:t>
              </a:r>
              <a:endParaRPr lang="en-US" sz="2000" dirty="0">
                <a:latin typeface="Lato Light"/>
                <a:cs typeface="Lato Light"/>
              </a:endParaRPr>
            </a:p>
          </p:txBody>
        </p:sp>
      </p:grpSp>
      <p:sp>
        <p:nvSpPr>
          <p:cNvPr id="79" name="TextBox 78"/>
          <p:cNvSpPr txBox="1"/>
          <p:nvPr/>
        </p:nvSpPr>
        <p:spPr>
          <a:xfrm>
            <a:off x="2426588" y="11241261"/>
            <a:ext cx="19534909" cy="1270091"/>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a:t>
            </a:r>
            <a:r>
              <a:rPr lang="en-US" sz="2800" dirty="0" smtClean="0">
                <a:latin typeface="Lato Light"/>
                <a:cs typeface="Lato Light"/>
              </a:rPr>
              <a:t>skills.</a:t>
            </a:r>
            <a:endParaRPr lang="en-US" sz="2800" dirty="0">
              <a:latin typeface="Lato Light"/>
              <a:cs typeface="Lato Light"/>
            </a:endParaRPr>
          </a:p>
        </p:txBody>
      </p:sp>
      <p:sp>
        <p:nvSpPr>
          <p:cNvPr id="2" name="Picture Placeholder 1"/>
          <p:cNvSpPr>
            <a:spLocks noGrp="1"/>
          </p:cNvSpPr>
          <p:nvPr>
            <p:ph type="pic" sz="quarter" idx="13"/>
          </p:nvPr>
        </p:nvSpPr>
        <p:spPr/>
      </p:sp>
      <p:sp>
        <p:nvSpPr>
          <p:cNvPr id="3" name="Picture Placeholder 2"/>
          <p:cNvSpPr>
            <a:spLocks noGrp="1"/>
          </p:cNvSpPr>
          <p:nvPr>
            <p:ph type="pic" sz="quarter" idx="22"/>
          </p:nvPr>
        </p:nvSpPr>
        <p:spPr/>
      </p:sp>
    </p:spTree>
    <p:extLst>
      <p:ext uri="{BB962C8B-B14F-4D97-AF65-F5344CB8AC3E}">
        <p14:creationId xmlns:p14="http://schemas.microsoft.com/office/powerpoint/2010/main" val="8337309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10846208" y="4025339"/>
            <a:ext cx="11428978" cy="5929577"/>
            <a:chOff x="10846208" y="4025339"/>
            <a:chExt cx="11428978" cy="5929577"/>
          </a:xfrm>
        </p:grpSpPr>
        <p:sp>
          <p:nvSpPr>
            <p:cNvPr id="10" name="Rectangle 9"/>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3"/>
                  </a:solidFill>
                  <a:latin typeface="Lato Black"/>
                  <a:cs typeface="Lato Black"/>
                </a:rPr>
                <a:t>Our Common Services</a:t>
              </a:r>
              <a:endParaRPr lang="en-US" sz="13800" dirty="0" smtClean="0">
                <a:solidFill>
                  <a:schemeClr val="accent3"/>
                </a:solidFill>
                <a:latin typeface="Lato Light"/>
                <a:cs typeface="Lato Light"/>
              </a:endParaRPr>
            </a:p>
          </p:txBody>
        </p:sp>
        <p:sp>
          <p:nvSpPr>
            <p:cNvPr id="11" name="Rectangle 10"/>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3" name="Rectangle 12"/>
            <p:cNvSpPr/>
            <p:nvPr/>
          </p:nvSpPr>
          <p:spPr>
            <a:xfrm>
              <a:off x="11080169" y="9749459"/>
              <a:ext cx="3291757" cy="205457"/>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319877662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6" name="Group 25"/>
          <p:cNvGrpSpPr/>
          <p:nvPr/>
        </p:nvGrpSpPr>
        <p:grpSpPr>
          <a:xfrm>
            <a:off x="10846208" y="4025339"/>
            <a:ext cx="11428978" cy="5929577"/>
            <a:chOff x="10846208" y="4025339"/>
            <a:chExt cx="11428978" cy="5929577"/>
          </a:xfrm>
        </p:grpSpPr>
        <p:sp>
          <p:nvSpPr>
            <p:cNvPr id="27" name="Rectangle 26"/>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1"/>
                  </a:solidFill>
                  <a:latin typeface="Lato Black"/>
                  <a:cs typeface="Lato Black"/>
                </a:rPr>
                <a:t>About Us and</a:t>
              </a:r>
            </a:p>
            <a:p>
              <a:pPr>
                <a:tabLst>
                  <a:tab pos="338138" algn="l"/>
                </a:tabLst>
              </a:pPr>
              <a:r>
                <a:rPr lang="en-US" sz="13800" dirty="0" smtClean="0">
                  <a:solidFill>
                    <a:schemeClr val="accent1"/>
                  </a:solidFill>
                  <a:latin typeface="Lato Black"/>
                  <a:cs typeface="Lato Black"/>
                </a:rPr>
                <a:t>Our Vision</a:t>
              </a:r>
              <a:endParaRPr lang="en-US" sz="13800" dirty="0" smtClean="0">
                <a:solidFill>
                  <a:schemeClr val="accent1"/>
                </a:solidFill>
                <a:latin typeface="Lato Light"/>
                <a:cs typeface="Lato Light"/>
              </a:endParaRPr>
            </a:p>
          </p:txBody>
        </p:sp>
        <p:sp>
          <p:nvSpPr>
            <p:cNvPr id="30" name="Rectangle 29"/>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31" name="Rectangle 30"/>
            <p:cNvSpPr/>
            <p:nvPr/>
          </p:nvSpPr>
          <p:spPr>
            <a:xfrm>
              <a:off x="11080169" y="9749459"/>
              <a:ext cx="3291757" cy="20545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93042782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Featured Services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5" name="Rectangle 14"/>
          <p:cNvSpPr/>
          <p:nvPr/>
        </p:nvSpPr>
        <p:spPr>
          <a:xfrm>
            <a:off x="7014553" y="2955359"/>
            <a:ext cx="5175860" cy="670239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17366273" y="2955359"/>
            <a:ext cx="5175860" cy="670239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7289374" y="3547254"/>
            <a:ext cx="4676501" cy="5410711"/>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common purpose and unite in order </a:t>
            </a:r>
            <a:r>
              <a:rPr lang="en-US" sz="2400" dirty="0" smtClean="0">
                <a:solidFill>
                  <a:srgbClr val="FFFFFF"/>
                </a:solidFill>
                <a:latin typeface="Lato Light"/>
                <a:cs typeface="Lato Light"/>
              </a:rPr>
              <a:t>to </a:t>
            </a:r>
            <a:r>
              <a:rPr lang="en-US" sz="2400" dirty="0">
                <a:solidFill>
                  <a:srgbClr val="FFFFFF"/>
                </a:solidFill>
                <a:latin typeface="Lato Light"/>
                <a:cs typeface="Lato Light"/>
              </a:rPr>
              <a:t>A company or association of persons can be created at law as legal person so that</a:t>
            </a:r>
          </a:p>
        </p:txBody>
      </p:sp>
      <p:sp>
        <p:nvSpPr>
          <p:cNvPr id="28" name="TextBox 27"/>
          <p:cNvSpPr txBox="1"/>
          <p:nvPr/>
        </p:nvSpPr>
        <p:spPr>
          <a:xfrm>
            <a:off x="2426588" y="10172295"/>
            <a:ext cx="19534909" cy="1873333"/>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29" name="TextBox 28"/>
          <p:cNvSpPr txBox="1"/>
          <p:nvPr/>
        </p:nvSpPr>
        <p:spPr>
          <a:xfrm>
            <a:off x="17634414" y="3548923"/>
            <a:ext cx="4676501" cy="5410711"/>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 or a mixture of both. Company members share a common purpose and unite in order </a:t>
            </a:r>
            <a:r>
              <a:rPr lang="en-US" sz="2400" dirty="0" smtClean="0">
                <a:solidFill>
                  <a:srgbClr val="FFFFFF"/>
                </a:solidFill>
                <a:latin typeface="Lato Light"/>
                <a:cs typeface="Lato Light"/>
              </a:rPr>
              <a:t>to </a:t>
            </a:r>
            <a:r>
              <a:rPr lang="en-US" sz="2400" dirty="0">
                <a:solidFill>
                  <a:srgbClr val="FFFFFF"/>
                </a:solidFill>
                <a:latin typeface="Lato Light"/>
                <a:cs typeface="Lato Light"/>
              </a:rPr>
              <a:t>A company or association of persons can be created at law as legal person so that</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Tree>
    <p:extLst>
      <p:ext uri="{BB962C8B-B14F-4D97-AF65-F5344CB8AC3E}">
        <p14:creationId xmlns:p14="http://schemas.microsoft.com/office/powerpoint/2010/main" val="39206719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Featured Services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Rectangle 1"/>
          <p:cNvSpPr/>
          <p:nvPr/>
        </p:nvSpPr>
        <p:spPr>
          <a:xfrm>
            <a:off x="1574113"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6945067"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12316021" y="8157678"/>
            <a:ext cx="5175504" cy="29818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7686975" y="8157679"/>
            <a:ext cx="5175504" cy="954786"/>
          </a:xfrm>
          <a:prstGeom prst="rect">
            <a:avLst/>
          </a:prstGeom>
          <a:solidFill>
            <a:srgbClr val="38455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2218400"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1" name="TextBox 30"/>
          <p:cNvSpPr txBox="1"/>
          <p:nvPr/>
        </p:nvSpPr>
        <p:spPr>
          <a:xfrm>
            <a:off x="7614253"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2" name="TextBox 31"/>
          <p:cNvSpPr txBox="1"/>
          <p:nvPr/>
        </p:nvSpPr>
        <p:spPr>
          <a:xfrm>
            <a:off x="18356163" y="8131218"/>
            <a:ext cx="3864877" cy="748923"/>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endParaRPr lang="en-US" sz="2400" dirty="0">
              <a:solidFill>
                <a:srgbClr val="FFFFFF"/>
              </a:solidFill>
              <a:latin typeface="Lato Light"/>
              <a:cs typeface="Lato Light"/>
            </a:endParaRPr>
          </a:p>
        </p:txBody>
      </p:sp>
      <p:sp>
        <p:nvSpPr>
          <p:cNvPr id="33" name="TextBox 32"/>
          <p:cNvSpPr txBox="1"/>
          <p:nvPr/>
        </p:nvSpPr>
        <p:spPr>
          <a:xfrm>
            <a:off x="12578957" y="8439257"/>
            <a:ext cx="4676501" cy="2308324"/>
          </a:xfrm>
          <a:prstGeom prst="rect">
            <a:avLst/>
          </a:prstGeom>
          <a:noFill/>
        </p:spPr>
        <p:txBody>
          <a:bodyPr wrap="square" rtlCol="0">
            <a:spAutoFit/>
          </a:bodyPr>
          <a:lstStyle/>
          <a:p>
            <a:pPr algn="ctr">
              <a:lnSpc>
                <a:spcPct val="140000"/>
              </a:lnSpc>
            </a:pPr>
            <a:r>
              <a:rPr lang="en-US" sz="3200" dirty="0" smtClean="0">
                <a:solidFill>
                  <a:schemeClr val="bg1"/>
                </a:solidFill>
                <a:latin typeface="Lato Bold"/>
                <a:cs typeface="Lato Bold"/>
              </a:rPr>
              <a:t>Your Title Here</a:t>
            </a:r>
          </a:p>
          <a:p>
            <a:pPr algn="ctr">
              <a:lnSpc>
                <a:spcPct val="140000"/>
              </a:lnSpc>
            </a:pPr>
            <a:r>
              <a:rPr lang="en-US" sz="2400" dirty="0" smtClean="0">
                <a:solidFill>
                  <a:srgbClr val="FFFFFF"/>
                </a:solidFill>
                <a:latin typeface="Lato Light"/>
                <a:cs typeface="Lato Light"/>
              </a:rPr>
              <a:t>A </a:t>
            </a:r>
            <a:r>
              <a:rPr lang="en-US" sz="2400" dirty="0">
                <a:solidFill>
                  <a:srgbClr val="FFFFFF"/>
                </a:solidFill>
                <a:latin typeface="Lato Light"/>
                <a:cs typeface="Lato Light"/>
              </a:rPr>
              <a:t>company is an association or collection of individuals, whether natural persons, legal persons</a:t>
            </a:r>
            <a:r>
              <a:rPr lang="en-US" sz="2400" dirty="0" smtClean="0">
                <a:solidFill>
                  <a:srgbClr val="FFFFFF"/>
                </a:solidFill>
                <a:latin typeface="Lato Light"/>
                <a:cs typeface="Lato Light"/>
              </a:rPr>
              <a:t>,.</a:t>
            </a:r>
            <a:endParaRPr lang="en-US" sz="2400" dirty="0">
              <a:solidFill>
                <a:srgbClr val="FFFFFF"/>
              </a:solidFill>
              <a:latin typeface="Lato Light"/>
              <a:cs typeface="Lato Light"/>
            </a:endParaRPr>
          </a:p>
        </p:txBody>
      </p:sp>
      <p:sp>
        <p:nvSpPr>
          <p:cNvPr id="3" name="Picture Placeholder 2"/>
          <p:cNvSpPr>
            <a:spLocks noGrp="1"/>
          </p:cNvSpPr>
          <p:nvPr>
            <p:ph type="pic" sz="quarter" idx="13"/>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6"/>
          </p:nvPr>
        </p:nvSpPr>
        <p:spPr/>
      </p:sp>
      <p:sp>
        <p:nvSpPr>
          <p:cNvPr id="6" name="Picture Placeholder 5"/>
          <p:cNvSpPr>
            <a:spLocks noGrp="1"/>
          </p:cNvSpPr>
          <p:nvPr>
            <p:ph type="pic" sz="quarter" idx="17"/>
          </p:nvPr>
        </p:nvSpPr>
        <p:spPr/>
      </p:sp>
    </p:spTree>
    <p:extLst>
      <p:ext uri="{BB962C8B-B14F-4D97-AF65-F5344CB8AC3E}">
        <p14:creationId xmlns:p14="http://schemas.microsoft.com/office/powerpoint/2010/main" val="40461345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Services Table Sample</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3" name="Rectangle 32"/>
          <p:cNvSpPr/>
          <p:nvPr/>
        </p:nvSpPr>
        <p:spPr>
          <a:xfrm>
            <a:off x="1864462" y="3478869"/>
            <a:ext cx="3991160" cy="5859452"/>
          </a:xfrm>
          <a:prstGeom prst="rect">
            <a:avLst/>
          </a:prstGeom>
          <a:solidFill>
            <a:schemeClr val="accent1"/>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6029647" y="3478869"/>
            <a:ext cx="3991160" cy="5859452"/>
          </a:xfrm>
          <a:prstGeom prst="rect">
            <a:avLst/>
          </a:prstGeom>
          <a:solidFill>
            <a:schemeClr val="accent2"/>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10194833" y="3478869"/>
            <a:ext cx="3991160" cy="5859452"/>
          </a:xfrm>
          <a:prstGeom prst="rect">
            <a:avLst/>
          </a:prstGeom>
          <a:solidFill>
            <a:schemeClr val="accent3"/>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14360018" y="3478869"/>
            <a:ext cx="3991160" cy="5859452"/>
          </a:xfrm>
          <a:prstGeom prst="rect">
            <a:avLst/>
          </a:prstGeom>
          <a:solidFill>
            <a:schemeClr val="accent4"/>
          </a:solidFill>
          <a:ln w="76200"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18525204" y="3478869"/>
            <a:ext cx="3991160" cy="5859452"/>
          </a:xfrm>
          <a:prstGeom prst="rect">
            <a:avLst/>
          </a:prstGeom>
          <a:solidFill>
            <a:schemeClr val="accent5"/>
          </a:solidFill>
          <a:ln w="1905"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Shape 188"/>
          <p:cNvSpPr/>
          <p:nvPr/>
        </p:nvSpPr>
        <p:spPr>
          <a:xfrm>
            <a:off x="2258928"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0" name="Shape 188"/>
          <p:cNvSpPr/>
          <p:nvPr/>
        </p:nvSpPr>
        <p:spPr>
          <a:xfrm>
            <a:off x="6461711"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1" name="Shape 188"/>
          <p:cNvSpPr/>
          <p:nvPr/>
        </p:nvSpPr>
        <p:spPr>
          <a:xfrm>
            <a:off x="10626666"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2" name="Shape 188"/>
          <p:cNvSpPr/>
          <p:nvPr/>
        </p:nvSpPr>
        <p:spPr>
          <a:xfrm>
            <a:off x="14829449"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3" name="Shape 188"/>
          <p:cNvSpPr/>
          <p:nvPr/>
        </p:nvSpPr>
        <p:spPr>
          <a:xfrm>
            <a:off x="18971760" y="3747172"/>
            <a:ext cx="3127494" cy="512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3600" dirty="0" smtClean="0">
                <a:solidFill>
                  <a:schemeClr val="bg1"/>
                </a:solidFill>
                <a:latin typeface="Lato Regular"/>
                <a:ea typeface="Lato Light"/>
                <a:cs typeface="Lato Regular"/>
              </a:rPr>
              <a:t>Your Title Goes Here</a:t>
            </a:r>
          </a:p>
          <a:p>
            <a:pPr lvl="0" algn="ctr">
              <a:defRPr sz="1800">
                <a:solidFill>
                  <a:srgbClr val="000000"/>
                </a:solidFill>
              </a:defRPr>
            </a:pPr>
            <a:r>
              <a:rPr lang="en-US" sz="2100" dirty="0" smtClean="0">
                <a:solidFill>
                  <a:schemeClr val="bg1"/>
                </a:solidFill>
                <a:latin typeface="Lato Regular"/>
                <a:ea typeface="Lato Light"/>
                <a:cs typeface="Lato Regular"/>
              </a:rPr>
              <a:t>A </a:t>
            </a:r>
            <a:r>
              <a:rPr lang="en-US" sz="2100" dirty="0">
                <a:solidFill>
                  <a:schemeClr val="bg1"/>
                </a:solidFill>
                <a:latin typeface="Lato Regular"/>
                <a:ea typeface="Lato Light"/>
                <a:cs typeface="Lato Regular"/>
              </a:rPr>
              <a:t>company is an association or collection of individuals</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Whether </a:t>
            </a:r>
            <a:r>
              <a:rPr lang="en-US" sz="2100" dirty="0">
                <a:solidFill>
                  <a:schemeClr val="bg1"/>
                </a:solidFill>
                <a:latin typeface="Lato Regular"/>
                <a:ea typeface="Lato Light"/>
                <a:cs typeface="Lato Regular"/>
              </a:rPr>
              <a:t>natural persons, legal persons, or a mixture of both</a:t>
            </a:r>
            <a:r>
              <a:rPr lang="en-US" sz="2100" dirty="0" smtClean="0">
                <a:solidFill>
                  <a:schemeClr val="bg1"/>
                </a:solidFill>
                <a:latin typeface="Lato Regular"/>
                <a:ea typeface="Lato Light"/>
                <a:cs typeface="Lato Regular"/>
              </a:rPr>
              <a:t>.</a:t>
            </a:r>
          </a:p>
          <a:p>
            <a:pPr lvl="0" algn="ctr">
              <a:defRPr sz="1800">
                <a:solidFill>
                  <a:srgbClr val="000000"/>
                </a:solidFill>
              </a:defRPr>
            </a:pPr>
            <a:r>
              <a:rPr lang="en-US" sz="2100" dirty="0" smtClean="0">
                <a:solidFill>
                  <a:schemeClr val="bg1"/>
                </a:solidFill>
                <a:latin typeface="Lato Regular"/>
                <a:ea typeface="Lato Light"/>
                <a:cs typeface="Lato Regular"/>
              </a:rPr>
              <a:t>Company members</a:t>
            </a:r>
            <a:endParaRPr lang="en-US" sz="2100" dirty="0">
              <a:solidFill>
                <a:schemeClr val="bg1"/>
              </a:solidFill>
              <a:latin typeface="Lato Regular"/>
              <a:ea typeface="Lato Light"/>
              <a:cs typeface="Lato Regular"/>
            </a:endParaRPr>
          </a:p>
        </p:txBody>
      </p:sp>
      <p:sp>
        <p:nvSpPr>
          <p:cNvPr id="64" name="TextBox 63"/>
          <p:cNvSpPr txBox="1"/>
          <p:nvPr/>
        </p:nvSpPr>
        <p:spPr>
          <a:xfrm>
            <a:off x="1721709" y="9872858"/>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Tree>
    <p:extLst>
      <p:ext uri="{BB962C8B-B14F-4D97-AF65-F5344CB8AC3E}">
        <p14:creationId xmlns:p14="http://schemas.microsoft.com/office/powerpoint/2010/main" val="29921236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clients around the World</a:t>
            </a:r>
          </a:p>
        </p:txBody>
      </p:sp>
      <p:sp>
        <p:nvSpPr>
          <p:cNvPr id="44" name="Rectangle 4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21"/>
          </p:nvPr>
        </p:nvSpPr>
        <p:spPr/>
      </p:sp>
      <p:sp>
        <p:nvSpPr>
          <p:cNvPr id="5" name="Picture Placeholder 4"/>
          <p:cNvSpPr>
            <a:spLocks noGrp="1"/>
          </p:cNvSpPr>
          <p:nvPr>
            <p:ph type="pic" sz="quarter" idx="22"/>
          </p:nvPr>
        </p:nvSpPr>
        <p:spPr/>
      </p:sp>
      <p:sp>
        <p:nvSpPr>
          <p:cNvPr id="6" name="Picture Placeholder 5"/>
          <p:cNvSpPr>
            <a:spLocks noGrp="1"/>
          </p:cNvSpPr>
          <p:nvPr>
            <p:ph type="pic" sz="quarter" idx="18"/>
          </p:nvPr>
        </p:nvSpPr>
        <p:spPr/>
      </p:sp>
      <p:sp>
        <p:nvSpPr>
          <p:cNvPr id="7" name="Picture Placeholder 6"/>
          <p:cNvSpPr>
            <a:spLocks noGrp="1"/>
          </p:cNvSpPr>
          <p:nvPr>
            <p:ph type="pic" sz="quarter" idx="14"/>
          </p:nvPr>
        </p:nvSpPr>
        <p:spPr/>
      </p:sp>
      <p:sp>
        <p:nvSpPr>
          <p:cNvPr id="8" name="Picture Placeholder 7"/>
          <p:cNvSpPr>
            <a:spLocks noGrp="1"/>
          </p:cNvSpPr>
          <p:nvPr>
            <p:ph type="pic" sz="quarter" idx="15"/>
          </p:nvPr>
        </p:nvSpPr>
        <p:spPr/>
      </p:sp>
      <p:sp>
        <p:nvSpPr>
          <p:cNvPr id="9" name="Picture Placeholder 8"/>
          <p:cNvSpPr>
            <a:spLocks noGrp="1"/>
          </p:cNvSpPr>
          <p:nvPr>
            <p:ph type="pic" sz="quarter" idx="19"/>
          </p:nvPr>
        </p:nvSpPr>
        <p:spPr/>
      </p:sp>
      <p:sp>
        <p:nvSpPr>
          <p:cNvPr id="10" name="Picture Placeholder 9"/>
          <p:cNvSpPr>
            <a:spLocks noGrp="1"/>
          </p:cNvSpPr>
          <p:nvPr>
            <p:ph type="pic" sz="quarter" idx="23"/>
          </p:nvPr>
        </p:nvSpPr>
        <p:spPr/>
      </p:sp>
      <p:sp>
        <p:nvSpPr>
          <p:cNvPr id="11" name="Picture Placeholder 10"/>
          <p:cNvSpPr>
            <a:spLocks noGrp="1"/>
          </p:cNvSpPr>
          <p:nvPr>
            <p:ph type="pic" sz="quarter" idx="24"/>
          </p:nvPr>
        </p:nvSpPr>
        <p:spPr/>
      </p:sp>
      <p:sp>
        <p:nvSpPr>
          <p:cNvPr id="12" name="Picture Placeholder 11"/>
          <p:cNvSpPr>
            <a:spLocks noGrp="1"/>
          </p:cNvSpPr>
          <p:nvPr>
            <p:ph type="pic" sz="quarter" idx="20"/>
          </p:nvPr>
        </p:nvSpPr>
        <p:spPr/>
      </p:sp>
      <p:sp>
        <p:nvSpPr>
          <p:cNvPr id="13" name="Picture Placeholder 12"/>
          <p:cNvSpPr>
            <a:spLocks noGrp="1"/>
          </p:cNvSpPr>
          <p:nvPr>
            <p:ph type="pic" sz="quarter" idx="16"/>
          </p:nvPr>
        </p:nvSpPr>
        <p:spPr/>
      </p:sp>
    </p:spTree>
    <p:extLst>
      <p:ext uri="{BB962C8B-B14F-4D97-AF65-F5344CB8AC3E}">
        <p14:creationId xmlns:p14="http://schemas.microsoft.com/office/powerpoint/2010/main" val="36271603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clients around the World</a:t>
            </a:r>
          </a:p>
        </p:txBody>
      </p:sp>
      <p:sp>
        <p:nvSpPr>
          <p:cNvPr id="62" name="Rectangle 61"/>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25"/>
          </p:nvPr>
        </p:nvSpPr>
        <p:spPr/>
      </p:sp>
      <p:sp>
        <p:nvSpPr>
          <p:cNvPr id="7" name="Picture Placeholder 6"/>
          <p:cNvSpPr>
            <a:spLocks noGrp="1"/>
          </p:cNvSpPr>
          <p:nvPr>
            <p:ph type="pic" sz="quarter" idx="26"/>
          </p:nvPr>
        </p:nvSpPr>
        <p:spPr/>
      </p:sp>
      <p:sp>
        <p:nvSpPr>
          <p:cNvPr id="8" name="Picture Placeholder 7"/>
          <p:cNvSpPr>
            <a:spLocks noGrp="1"/>
          </p:cNvSpPr>
          <p:nvPr>
            <p:ph type="pic" sz="quarter" idx="27"/>
          </p:nvPr>
        </p:nvSpPr>
        <p:spPr/>
      </p:sp>
      <p:sp>
        <p:nvSpPr>
          <p:cNvPr id="9" name="Picture Placeholder 8"/>
          <p:cNvSpPr>
            <a:spLocks noGrp="1"/>
          </p:cNvSpPr>
          <p:nvPr>
            <p:ph type="pic" sz="quarter" idx="21"/>
          </p:nvPr>
        </p:nvSpPr>
        <p:spPr/>
      </p:sp>
      <p:sp>
        <p:nvSpPr>
          <p:cNvPr id="10" name="Picture Placeholder 9"/>
          <p:cNvSpPr>
            <a:spLocks noGrp="1"/>
          </p:cNvSpPr>
          <p:nvPr>
            <p:ph type="pic" sz="quarter" idx="15"/>
          </p:nvPr>
        </p:nvSpPr>
        <p:spPr/>
      </p:sp>
      <p:sp>
        <p:nvSpPr>
          <p:cNvPr id="11" name="Picture Placeholder 10"/>
          <p:cNvSpPr>
            <a:spLocks noGrp="1"/>
          </p:cNvSpPr>
          <p:nvPr>
            <p:ph type="pic" sz="quarter" idx="16"/>
          </p:nvPr>
        </p:nvSpPr>
        <p:spPr/>
      </p:sp>
      <p:sp>
        <p:nvSpPr>
          <p:cNvPr id="12" name="Picture Placeholder 11"/>
          <p:cNvSpPr>
            <a:spLocks noGrp="1"/>
          </p:cNvSpPr>
          <p:nvPr>
            <p:ph type="pic" sz="quarter" idx="22"/>
          </p:nvPr>
        </p:nvSpPr>
        <p:spPr/>
      </p:sp>
      <p:sp>
        <p:nvSpPr>
          <p:cNvPr id="13" name="Picture Placeholder 12"/>
          <p:cNvSpPr>
            <a:spLocks noGrp="1"/>
          </p:cNvSpPr>
          <p:nvPr>
            <p:ph type="pic" sz="quarter" idx="28"/>
          </p:nvPr>
        </p:nvSpPr>
        <p:spPr/>
      </p:sp>
      <p:sp>
        <p:nvSpPr>
          <p:cNvPr id="14" name="Picture Placeholder 13"/>
          <p:cNvSpPr>
            <a:spLocks noGrp="1"/>
          </p:cNvSpPr>
          <p:nvPr>
            <p:ph type="pic" sz="quarter" idx="29"/>
          </p:nvPr>
        </p:nvSpPr>
        <p:spPr/>
      </p:sp>
      <p:sp>
        <p:nvSpPr>
          <p:cNvPr id="15" name="Picture Placeholder 14"/>
          <p:cNvSpPr>
            <a:spLocks noGrp="1"/>
          </p:cNvSpPr>
          <p:nvPr>
            <p:ph type="pic" sz="quarter" idx="23"/>
          </p:nvPr>
        </p:nvSpPr>
        <p:spPr/>
      </p:sp>
      <p:sp>
        <p:nvSpPr>
          <p:cNvPr id="16" name="Picture Placeholder 15"/>
          <p:cNvSpPr>
            <a:spLocks noGrp="1"/>
          </p:cNvSpPr>
          <p:nvPr>
            <p:ph type="pic" sz="quarter" idx="17"/>
          </p:nvPr>
        </p:nvSpPr>
        <p:spPr/>
      </p:sp>
      <p:sp>
        <p:nvSpPr>
          <p:cNvPr id="17" name="Picture Placeholder 16"/>
          <p:cNvSpPr>
            <a:spLocks noGrp="1"/>
          </p:cNvSpPr>
          <p:nvPr>
            <p:ph type="pic" sz="quarter" idx="18"/>
          </p:nvPr>
        </p:nvSpPr>
        <p:spPr/>
      </p:sp>
      <p:sp>
        <p:nvSpPr>
          <p:cNvPr id="18" name="Picture Placeholder 17"/>
          <p:cNvSpPr>
            <a:spLocks noGrp="1"/>
          </p:cNvSpPr>
          <p:nvPr>
            <p:ph type="pic" sz="quarter" idx="24"/>
          </p:nvPr>
        </p:nvSpPr>
        <p:spPr/>
      </p:sp>
      <p:sp>
        <p:nvSpPr>
          <p:cNvPr id="19" name="Picture Placeholder 18"/>
          <p:cNvSpPr>
            <a:spLocks noGrp="1"/>
          </p:cNvSpPr>
          <p:nvPr>
            <p:ph type="pic" sz="quarter" idx="30"/>
          </p:nvPr>
        </p:nvSpPr>
        <p:spPr/>
      </p:sp>
    </p:spTree>
    <p:extLst>
      <p:ext uri="{BB962C8B-B14F-4D97-AF65-F5344CB8AC3E}">
        <p14:creationId xmlns:p14="http://schemas.microsoft.com/office/powerpoint/2010/main" val="509034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8" name="Rectangle 7"/>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4"/>
                  </a:solidFill>
                  <a:latin typeface="Lato Black"/>
                  <a:cs typeface="Lato Black"/>
                </a:rPr>
                <a:t>Our Latest Works</a:t>
              </a:r>
              <a:endParaRPr lang="en-US" sz="13800" dirty="0" smtClean="0">
                <a:solidFill>
                  <a:schemeClr val="accent4"/>
                </a:solidFill>
                <a:latin typeface="Lato Light"/>
                <a:cs typeface="Lato Light"/>
              </a:endParaRPr>
            </a:p>
          </p:txBody>
        </p:sp>
        <p:sp>
          <p:nvSpPr>
            <p:cNvPr id="9" name="Rectangle 8"/>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10" name="Rectangle 9"/>
            <p:cNvSpPr/>
            <p:nvPr/>
          </p:nvSpPr>
          <p:spPr>
            <a:xfrm>
              <a:off x="11080169" y="9749459"/>
              <a:ext cx="3291757" cy="205457"/>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54404167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Two Projects Sample</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1" name="Title 20"/>
          <p:cNvSpPr txBox="1">
            <a:spLocks/>
          </p:cNvSpPr>
          <p:nvPr/>
        </p:nvSpPr>
        <p:spPr>
          <a:xfrm>
            <a:off x="1901990" y="9062432"/>
            <a:ext cx="10054592" cy="830997"/>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5400" dirty="0" smtClean="0">
                <a:solidFill>
                  <a:schemeClr val="tx1"/>
                </a:solidFill>
                <a:latin typeface="Lato Light"/>
                <a:cs typeface="Lato Light"/>
              </a:rPr>
              <a:t>Project Title Here</a:t>
            </a:r>
            <a:endParaRPr lang="en-US" sz="5400" dirty="0">
              <a:solidFill>
                <a:schemeClr val="tx1"/>
              </a:solidFill>
              <a:latin typeface="Lato Light"/>
              <a:cs typeface="Lato Light"/>
            </a:endParaRPr>
          </a:p>
        </p:txBody>
      </p:sp>
      <p:sp>
        <p:nvSpPr>
          <p:cNvPr id="22" name="Title 20"/>
          <p:cNvSpPr txBox="1">
            <a:spLocks/>
          </p:cNvSpPr>
          <p:nvPr/>
        </p:nvSpPr>
        <p:spPr>
          <a:xfrm>
            <a:off x="1901984" y="9950204"/>
            <a:ext cx="10054601" cy="199439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400" dirty="0">
              <a:solidFill>
                <a:schemeClr val="tx1"/>
              </a:solidFill>
              <a:latin typeface="Lato Light"/>
              <a:cs typeface="Lato Light"/>
            </a:endParaRPr>
          </a:p>
        </p:txBody>
      </p:sp>
      <p:sp>
        <p:nvSpPr>
          <p:cNvPr id="23" name="Title 20"/>
          <p:cNvSpPr txBox="1">
            <a:spLocks/>
          </p:cNvSpPr>
          <p:nvPr/>
        </p:nvSpPr>
        <p:spPr>
          <a:xfrm>
            <a:off x="12385450" y="9062432"/>
            <a:ext cx="10449907" cy="830997"/>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5400" dirty="0" smtClean="0">
                <a:solidFill>
                  <a:schemeClr val="tx1"/>
                </a:solidFill>
                <a:latin typeface="Lato Light"/>
                <a:cs typeface="Lato Light"/>
              </a:rPr>
              <a:t>Project Title Here</a:t>
            </a:r>
            <a:endParaRPr lang="en-US" sz="5400" dirty="0">
              <a:solidFill>
                <a:schemeClr val="tx1"/>
              </a:solidFill>
              <a:latin typeface="Lato Light"/>
              <a:cs typeface="Lato Light"/>
            </a:endParaRPr>
          </a:p>
        </p:txBody>
      </p:sp>
      <p:sp>
        <p:nvSpPr>
          <p:cNvPr id="24" name="Title 20"/>
          <p:cNvSpPr txBox="1">
            <a:spLocks/>
          </p:cNvSpPr>
          <p:nvPr/>
        </p:nvSpPr>
        <p:spPr>
          <a:xfrm>
            <a:off x="12385445" y="9950204"/>
            <a:ext cx="10449915" cy="199439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endParaRPr lang="en-US" sz="2400" dirty="0">
              <a:solidFill>
                <a:schemeClr val="tx1"/>
              </a:solidFill>
              <a:latin typeface="Lato Light"/>
              <a:cs typeface="Lato Light"/>
            </a:endParaRPr>
          </a:p>
        </p:txBody>
      </p:sp>
      <p:sp>
        <p:nvSpPr>
          <p:cNvPr id="28" name="Rectangle 27"/>
          <p:cNvSpPr/>
          <p:nvPr/>
        </p:nvSpPr>
        <p:spPr>
          <a:xfrm>
            <a:off x="1901985" y="7391169"/>
            <a:ext cx="10054598" cy="1367531"/>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endParaRPr lang="en-US" sz="2800" dirty="0">
              <a:latin typeface="Lato Light"/>
              <a:cs typeface="Lato Light"/>
            </a:endParaRPr>
          </a:p>
        </p:txBody>
      </p:sp>
      <p:sp>
        <p:nvSpPr>
          <p:cNvPr id="30" name="Rectangle 29"/>
          <p:cNvSpPr/>
          <p:nvPr/>
        </p:nvSpPr>
        <p:spPr>
          <a:xfrm>
            <a:off x="12385450" y="7391169"/>
            <a:ext cx="10054598" cy="1367531"/>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3" name="TextBox 2"/>
          <p:cNvSpPr txBox="1"/>
          <p:nvPr/>
        </p:nvSpPr>
        <p:spPr>
          <a:xfrm>
            <a:off x="2116613" y="7521413"/>
            <a:ext cx="7847739" cy="1323439"/>
          </a:xfrm>
          <a:prstGeom prst="rect">
            <a:avLst/>
          </a:prstGeom>
          <a:noFill/>
        </p:spPr>
        <p:txBody>
          <a:bodyPr wrap="square" rtlCol="0">
            <a:spAutoFit/>
          </a:bodyPr>
          <a:lstStyle/>
          <a:p>
            <a:r>
              <a:rPr lang="en-US" sz="4000" dirty="0">
                <a:solidFill>
                  <a:schemeClr val="bg1"/>
                </a:solidFill>
                <a:latin typeface="Lato Light"/>
                <a:cs typeface="Lato Light"/>
              </a:rPr>
              <a:t>Your Title Here</a:t>
            </a:r>
          </a:p>
          <a:p>
            <a:r>
              <a:rPr lang="en-US" sz="2000" dirty="0">
                <a:solidFill>
                  <a:schemeClr val="bg1"/>
                </a:solidFill>
                <a:latin typeface="Lato Light"/>
                <a:cs typeface="Lato Light"/>
              </a:rPr>
              <a:t>Write here a </a:t>
            </a:r>
            <a:r>
              <a:rPr lang="en-US" sz="2000" dirty="0" smtClean="0">
                <a:solidFill>
                  <a:schemeClr val="bg1"/>
                </a:solidFill>
                <a:latin typeface="Lato Light"/>
                <a:cs typeface="Lato Light"/>
              </a:rPr>
              <a:t>great and amazing catchy line to describe</a:t>
            </a:r>
            <a:endParaRPr lang="en-US" sz="2000" dirty="0">
              <a:solidFill>
                <a:schemeClr val="bg1"/>
              </a:solidFill>
              <a:latin typeface="Lato Light"/>
              <a:cs typeface="Lato Light"/>
            </a:endParaRPr>
          </a:p>
          <a:p>
            <a:endParaRPr lang="en-US" sz="2000" dirty="0">
              <a:solidFill>
                <a:schemeClr val="bg1"/>
              </a:solidFill>
              <a:latin typeface="Lato Light"/>
              <a:cs typeface="Lato Light"/>
            </a:endParaRPr>
          </a:p>
        </p:txBody>
      </p:sp>
      <p:sp>
        <p:nvSpPr>
          <p:cNvPr id="32" name="TextBox 31"/>
          <p:cNvSpPr txBox="1"/>
          <p:nvPr/>
        </p:nvSpPr>
        <p:spPr>
          <a:xfrm>
            <a:off x="12515702" y="7521413"/>
            <a:ext cx="7847739" cy="1323439"/>
          </a:xfrm>
          <a:prstGeom prst="rect">
            <a:avLst/>
          </a:prstGeom>
          <a:noFill/>
        </p:spPr>
        <p:txBody>
          <a:bodyPr wrap="square" rtlCol="0">
            <a:spAutoFit/>
          </a:bodyPr>
          <a:lstStyle/>
          <a:p>
            <a:r>
              <a:rPr lang="en-US" sz="4000" dirty="0">
                <a:solidFill>
                  <a:schemeClr val="bg1"/>
                </a:solidFill>
                <a:latin typeface="Lato Light"/>
                <a:cs typeface="Lato Light"/>
              </a:rPr>
              <a:t>Your Title Here</a:t>
            </a:r>
          </a:p>
          <a:p>
            <a:r>
              <a:rPr lang="en-US" sz="2000" dirty="0">
                <a:solidFill>
                  <a:schemeClr val="bg1"/>
                </a:solidFill>
                <a:latin typeface="Lato Light"/>
                <a:cs typeface="Lato Light"/>
              </a:rPr>
              <a:t>Write here a </a:t>
            </a:r>
            <a:r>
              <a:rPr lang="en-US" sz="2000" dirty="0" smtClean="0">
                <a:solidFill>
                  <a:schemeClr val="bg1"/>
                </a:solidFill>
                <a:latin typeface="Lato Light"/>
                <a:cs typeface="Lato Light"/>
              </a:rPr>
              <a:t>great and amazing catchy line to describe</a:t>
            </a:r>
            <a:endParaRPr lang="en-US" sz="2000" dirty="0">
              <a:solidFill>
                <a:schemeClr val="bg1"/>
              </a:solidFill>
              <a:latin typeface="Lato Light"/>
              <a:cs typeface="Lato Light"/>
            </a:endParaRPr>
          </a:p>
          <a:p>
            <a:endParaRPr lang="en-US" sz="2000" dirty="0">
              <a:solidFill>
                <a:schemeClr val="bg1"/>
              </a:solidFill>
              <a:latin typeface="Lato Light"/>
              <a:cs typeface="Lato Light"/>
            </a:endParaRPr>
          </a:p>
        </p:txBody>
      </p:sp>
      <p:sp>
        <p:nvSpPr>
          <p:cNvPr id="2" name="Picture Placeholder 1"/>
          <p:cNvSpPr>
            <a:spLocks noGrp="1"/>
          </p:cNvSpPr>
          <p:nvPr>
            <p:ph type="pic" sz="quarter" idx="13"/>
          </p:nvPr>
        </p:nvSpPr>
        <p:spPr/>
      </p:sp>
      <p:sp>
        <p:nvSpPr>
          <p:cNvPr id="4" name="Picture Placeholder 3"/>
          <p:cNvSpPr>
            <a:spLocks noGrp="1"/>
          </p:cNvSpPr>
          <p:nvPr>
            <p:ph type="pic" sz="quarter" idx="14"/>
          </p:nvPr>
        </p:nvSpPr>
        <p:spPr/>
      </p:sp>
    </p:spTree>
    <p:extLst>
      <p:ext uri="{BB962C8B-B14F-4D97-AF65-F5344CB8AC3E}">
        <p14:creationId xmlns:p14="http://schemas.microsoft.com/office/powerpoint/2010/main" val="368115559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575924" y="6306562"/>
            <a:ext cx="4633615" cy="12173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14" name="TextBox 13"/>
          <p:cNvSpPr txBox="1"/>
          <p:nvPr/>
        </p:nvSpPr>
        <p:spPr>
          <a:xfrm>
            <a:off x="2723387" y="6825104"/>
            <a:ext cx="4381938" cy="523220"/>
          </a:xfrm>
          <a:prstGeom prst="rect">
            <a:avLst/>
          </a:prstGeom>
          <a:noFill/>
        </p:spPr>
        <p:txBody>
          <a:bodyPr wrap="square" rtlCol="0">
            <a:spAutoFit/>
          </a:bodyPr>
          <a:lstStyle/>
          <a:p>
            <a:pPr algn="ctr">
              <a:lnSpc>
                <a:spcPct val="120000"/>
              </a:lnSpc>
            </a:pPr>
            <a:r>
              <a:rPr lang="en-US" sz="2400" smtClean="0">
                <a:solidFill>
                  <a:schemeClr val="bg1"/>
                </a:solidFill>
                <a:latin typeface="Lato Light"/>
                <a:cs typeface="Lato Light"/>
              </a:rPr>
              <a:t>Write a few words in this line</a:t>
            </a:r>
            <a:endParaRPr lang="en-US" sz="2400">
              <a:solidFill>
                <a:schemeClr val="bg1"/>
              </a:solidFill>
              <a:latin typeface="Lato Light"/>
              <a:cs typeface="Lato Light"/>
            </a:endParaRPr>
          </a:p>
        </p:txBody>
      </p:sp>
      <p:sp>
        <p:nvSpPr>
          <p:cNvPr id="15" name="TextBox 14"/>
          <p:cNvSpPr txBox="1"/>
          <p:nvPr/>
        </p:nvSpPr>
        <p:spPr>
          <a:xfrm>
            <a:off x="2717034"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22" name="Rectangle 21"/>
          <p:cNvSpPr/>
          <p:nvPr/>
        </p:nvSpPr>
        <p:spPr>
          <a:xfrm>
            <a:off x="7368826" y="6306562"/>
            <a:ext cx="4615397" cy="12173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23" name="TextBox 22"/>
          <p:cNvSpPr txBox="1"/>
          <p:nvPr/>
        </p:nvSpPr>
        <p:spPr>
          <a:xfrm>
            <a:off x="7516289"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24" name="TextBox 23"/>
          <p:cNvSpPr txBox="1"/>
          <p:nvPr/>
        </p:nvSpPr>
        <p:spPr>
          <a:xfrm>
            <a:off x="7509936"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29" name="Rectangle 28"/>
          <p:cNvSpPr/>
          <p:nvPr/>
        </p:nvSpPr>
        <p:spPr>
          <a:xfrm>
            <a:off x="12125293" y="6306562"/>
            <a:ext cx="4633615" cy="1217399"/>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0" name="TextBox 29"/>
          <p:cNvSpPr txBox="1"/>
          <p:nvPr/>
        </p:nvSpPr>
        <p:spPr>
          <a:xfrm>
            <a:off x="12272756"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1" name="TextBox 30"/>
          <p:cNvSpPr txBox="1"/>
          <p:nvPr/>
        </p:nvSpPr>
        <p:spPr>
          <a:xfrm>
            <a:off x="12266403"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2" name="Rectangle 31"/>
          <p:cNvSpPr/>
          <p:nvPr/>
        </p:nvSpPr>
        <p:spPr>
          <a:xfrm>
            <a:off x="16918195" y="6306562"/>
            <a:ext cx="4615397" cy="1217399"/>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3" name="TextBox 32"/>
          <p:cNvSpPr txBox="1"/>
          <p:nvPr/>
        </p:nvSpPr>
        <p:spPr>
          <a:xfrm>
            <a:off x="17065658" y="6825104"/>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4" name="TextBox 33"/>
          <p:cNvSpPr txBox="1"/>
          <p:nvPr/>
        </p:nvSpPr>
        <p:spPr>
          <a:xfrm>
            <a:off x="17059305" y="6357362"/>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5" name="Rectangle 34"/>
          <p:cNvSpPr/>
          <p:nvPr/>
        </p:nvSpPr>
        <p:spPr>
          <a:xfrm>
            <a:off x="2575924" y="11140975"/>
            <a:ext cx="4633615" cy="1217399"/>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6" name="TextBox 35"/>
          <p:cNvSpPr txBox="1"/>
          <p:nvPr/>
        </p:nvSpPr>
        <p:spPr>
          <a:xfrm>
            <a:off x="2723387"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37" name="TextBox 36"/>
          <p:cNvSpPr txBox="1"/>
          <p:nvPr/>
        </p:nvSpPr>
        <p:spPr>
          <a:xfrm>
            <a:off x="2717034"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38" name="Rectangle 37"/>
          <p:cNvSpPr/>
          <p:nvPr/>
        </p:nvSpPr>
        <p:spPr>
          <a:xfrm>
            <a:off x="7368826" y="11140975"/>
            <a:ext cx="4615397" cy="1217399"/>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9" name="TextBox 38"/>
          <p:cNvSpPr txBox="1"/>
          <p:nvPr/>
        </p:nvSpPr>
        <p:spPr>
          <a:xfrm>
            <a:off x="7516289"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0" name="TextBox 39"/>
          <p:cNvSpPr txBox="1"/>
          <p:nvPr/>
        </p:nvSpPr>
        <p:spPr>
          <a:xfrm>
            <a:off x="7509936"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1" name="Rectangle 40"/>
          <p:cNvSpPr/>
          <p:nvPr/>
        </p:nvSpPr>
        <p:spPr>
          <a:xfrm>
            <a:off x="12125293" y="11140975"/>
            <a:ext cx="4633615" cy="12173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42" name="TextBox 41"/>
          <p:cNvSpPr txBox="1"/>
          <p:nvPr/>
        </p:nvSpPr>
        <p:spPr>
          <a:xfrm>
            <a:off x="12272756"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3" name="TextBox 42"/>
          <p:cNvSpPr txBox="1"/>
          <p:nvPr/>
        </p:nvSpPr>
        <p:spPr>
          <a:xfrm>
            <a:off x="12266403"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4" name="Rectangle 43"/>
          <p:cNvSpPr/>
          <p:nvPr/>
        </p:nvSpPr>
        <p:spPr>
          <a:xfrm>
            <a:off x="16918195" y="11140975"/>
            <a:ext cx="4615397" cy="12173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45" name="TextBox 44"/>
          <p:cNvSpPr txBox="1"/>
          <p:nvPr/>
        </p:nvSpPr>
        <p:spPr>
          <a:xfrm>
            <a:off x="17065658" y="11659517"/>
            <a:ext cx="4381938" cy="523220"/>
          </a:xfrm>
          <a:prstGeom prst="rect">
            <a:avLst/>
          </a:prstGeom>
          <a:noFill/>
        </p:spPr>
        <p:txBody>
          <a:bodyPr wrap="square" rtlCol="0">
            <a:spAutoFit/>
          </a:bodyPr>
          <a:lstStyle/>
          <a:p>
            <a:pPr algn="ctr">
              <a:lnSpc>
                <a:spcPct val="120000"/>
              </a:lnSpc>
            </a:pPr>
            <a:r>
              <a:rPr lang="en-US" sz="2400">
                <a:solidFill>
                  <a:schemeClr val="bg1"/>
                </a:solidFill>
                <a:latin typeface="Lato Light"/>
                <a:cs typeface="Lato Light"/>
              </a:rPr>
              <a:t>Write a few words in this line</a:t>
            </a:r>
          </a:p>
        </p:txBody>
      </p:sp>
      <p:sp>
        <p:nvSpPr>
          <p:cNvPr id="46" name="TextBox 45"/>
          <p:cNvSpPr txBox="1"/>
          <p:nvPr/>
        </p:nvSpPr>
        <p:spPr>
          <a:xfrm>
            <a:off x="17059305" y="11191775"/>
            <a:ext cx="4381938" cy="677119"/>
          </a:xfrm>
          <a:prstGeom prst="rect">
            <a:avLst/>
          </a:prstGeom>
          <a:noFill/>
        </p:spPr>
        <p:txBody>
          <a:bodyPr wrap="square" lIns="182889" tIns="91445" rIns="182889" bIns="91445" rtlCol="0">
            <a:spAutoFit/>
          </a:bodyPr>
          <a:lstStyle/>
          <a:p>
            <a:pPr algn="ctr"/>
            <a:r>
              <a:rPr lang="en-US" sz="3200" smtClean="0">
                <a:solidFill>
                  <a:schemeClr val="bg1"/>
                </a:solidFill>
                <a:latin typeface="Lato Light"/>
                <a:cs typeface="Lato Light"/>
              </a:rPr>
              <a:t>Your title here</a:t>
            </a:r>
            <a:endParaRPr lang="en-US" sz="3200">
              <a:solidFill>
                <a:schemeClr val="bg1"/>
              </a:solidFill>
              <a:latin typeface="Lato Light"/>
              <a:cs typeface="Lato Light"/>
            </a:endParaRPr>
          </a:p>
        </p:txBody>
      </p:sp>
      <p:sp>
        <p:nvSpPr>
          <p:cNvPr id="47" name="Rectangle 4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Sample</a:t>
            </a:r>
          </a:p>
        </p:txBody>
      </p:sp>
      <p:sp>
        <p:nvSpPr>
          <p:cNvPr id="48" name="Rectangle 4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0"/>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21"/>
          </p:nvPr>
        </p:nvSpPr>
        <p:spPr/>
      </p:sp>
      <p:sp>
        <p:nvSpPr>
          <p:cNvPr id="6" name="Picture Placeholder 5"/>
          <p:cNvSpPr>
            <a:spLocks noGrp="1"/>
          </p:cNvSpPr>
          <p:nvPr>
            <p:ph type="pic" sz="quarter" idx="15"/>
          </p:nvPr>
        </p:nvSpPr>
        <p:spPr/>
      </p:sp>
      <p:sp>
        <p:nvSpPr>
          <p:cNvPr id="7" name="Picture Placeholder 6"/>
          <p:cNvSpPr>
            <a:spLocks noGrp="1"/>
          </p:cNvSpPr>
          <p:nvPr>
            <p:ph type="pic" sz="quarter" idx="19"/>
          </p:nvPr>
        </p:nvSpPr>
        <p:spPr/>
      </p:sp>
      <p:sp>
        <p:nvSpPr>
          <p:cNvPr id="8" name="Picture Placeholder 7"/>
          <p:cNvSpPr>
            <a:spLocks noGrp="1"/>
          </p:cNvSpPr>
          <p:nvPr>
            <p:ph type="pic" sz="quarter" idx="20"/>
          </p:nvPr>
        </p:nvSpPr>
        <p:spPr/>
      </p:sp>
      <p:sp>
        <p:nvSpPr>
          <p:cNvPr id="9" name="Picture Placeholder 8"/>
          <p:cNvSpPr>
            <a:spLocks noGrp="1"/>
          </p:cNvSpPr>
          <p:nvPr>
            <p:ph type="pic" sz="quarter" idx="16"/>
          </p:nvPr>
        </p:nvSpPr>
        <p:spPr/>
      </p:sp>
    </p:spTree>
    <p:extLst>
      <p:ext uri="{BB962C8B-B14F-4D97-AF65-F5344CB8AC3E}">
        <p14:creationId xmlns:p14="http://schemas.microsoft.com/office/powerpoint/2010/main" val="19611043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878064" cy="13716000"/>
          </a:xfrm>
          <a:prstGeom prst="rect">
            <a:avLst/>
          </a:prstGeom>
          <a:solidFill>
            <a:srgbClr val="2C3744">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TextBox 30"/>
          <p:cNvSpPr txBox="1"/>
          <p:nvPr/>
        </p:nvSpPr>
        <p:spPr>
          <a:xfrm>
            <a:off x="2949575" y="4006654"/>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a:t>
            </a:r>
            <a:r>
              <a:rPr lang="en-US" sz="2700" dirty="0" smtClean="0">
                <a:solidFill>
                  <a:schemeClr val="bg1"/>
                </a:solidFill>
                <a:latin typeface="Lato Light"/>
                <a:ea typeface="Lato Light" charset="0"/>
                <a:cs typeface="Lato Light"/>
              </a:rPr>
              <a:t>various</a:t>
            </a:r>
            <a:endParaRPr lang="en-US" sz="2700" dirty="0">
              <a:solidFill>
                <a:schemeClr val="bg1"/>
              </a:solidFill>
              <a:latin typeface="Lato Light"/>
              <a:ea typeface="Lato Light" charset="0"/>
              <a:cs typeface="Lato Light"/>
            </a:endParaRPr>
          </a:p>
        </p:txBody>
      </p:sp>
      <p:sp>
        <p:nvSpPr>
          <p:cNvPr id="32" name="Rectangle 31"/>
          <p:cNvSpPr/>
          <p:nvPr/>
        </p:nvSpPr>
        <p:spPr>
          <a:xfrm>
            <a:off x="2938140" y="3497539"/>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3" name="TextBox 32"/>
          <p:cNvSpPr txBox="1"/>
          <p:nvPr/>
        </p:nvSpPr>
        <p:spPr>
          <a:xfrm>
            <a:off x="2949575" y="6129371"/>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6" name="Rectangle 35"/>
          <p:cNvSpPr/>
          <p:nvPr/>
        </p:nvSpPr>
        <p:spPr>
          <a:xfrm>
            <a:off x="2938140" y="5620256"/>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7" name="TextBox 36"/>
          <p:cNvSpPr txBox="1"/>
          <p:nvPr/>
        </p:nvSpPr>
        <p:spPr>
          <a:xfrm>
            <a:off x="2949575" y="8342697"/>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8" name="Rectangle 37"/>
          <p:cNvSpPr/>
          <p:nvPr/>
        </p:nvSpPr>
        <p:spPr>
          <a:xfrm>
            <a:off x="2938140" y="7833582"/>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9" name="TextBox 38"/>
          <p:cNvSpPr txBox="1"/>
          <p:nvPr/>
        </p:nvSpPr>
        <p:spPr>
          <a:xfrm>
            <a:off x="2949575" y="10558842"/>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40" name="Rectangle 39"/>
          <p:cNvSpPr/>
          <p:nvPr/>
        </p:nvSpPr>
        <p:spPr>
          <a:xfrm>
            <a:off x="2938140" y="10049727"/>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grpSp>
        <p:nvGrpSpPr>
          <p:cNvPr id="23" name="Group 22"/>
          <p:cNvGrpSpPr/>
          <p:nvPr/>
        </p:nvGrpSpPr>
        <p:grpSpPr>
          <a:xfrm>
            <a:off x="3069995" y="1300798"/>
            <a:ext cx="4772066" cy="1310569"/>
            <a:chOff x="8920222" y="889760"/>
            <a:chExt cx="6661108" cy="1310569"/>
          </a:xfrm>
        </p:grpSpPr>
        <p:sp>
          <p:nvSpPr>
            <p:cNvPr id="24" name="TextBox 23"/>
            <p:cNvSpPr txBox="1"/>
            <p:nvPr/>
          </p:nvSpPr>
          <p:spPr>
            <a:xfrm>
              <a:off x="9542255" y="889760"/>
              <a:ext cx="5293256" cy="784830"/>
            </a:xfrm>
            <a:prstGeom prst="rect">
              <a:avLst/>
            </a:prstGeom>
            <a:noFill/>
          </p:spPr>
          <p:txBody>
            <a:bodyPr wrap="none" rtlCol="0">
              <a:spAutoFit/>
            </a:bodyPr>
            <a:lstStyle/>
            <a:p>
              <a:pPr algn="ctr">
                <a:lnSpc>
                  <a:spcPct val="80000"/>
                </a:lnSpc>
              </a:pPr>
              <a:r>
                <a:rPr lang="en-US" sz="5400" dirty="0" smtClean="0">
                  <a:solidFill>
                    <a:srgbClr val="FFFFFF"/>
                  </a:solidFill>
                  <a:latin typeface="Lato Light"/>
                  <a:cs typeface="Lato Light"/>
                </a:rPr>
                <a:t>Project Title</a:t>
              </a:r>
            </a:p>
          </p:txBody>
        </p:sp>
        <p:sp>
          <p:nvSpPr>
            <p:cNvPr id="34" name="TextBox 33"/>
            <p:cNvSpPr txBox="1"/>
            <p:nvPr/>
          </p:nvSpPr>
          <p:spPr>
            <a:xfrm>
              <a:off x="8920222" y="1697627"/>
              <a:ext cx="6661108" cy="502702"/>
            </a:xfrm>
            <a:prstGeom prst="rect">
              <a:avLst/>
            </a:prstGeom>
            <a:noFill/>
          </p:spPr>
          <p:txBody>
            <a:bodyPr wrap="none" rtlCol="0">
              <a:spAutoFit/>
            </a:bodyPr>
            <a:lstStyle/>
            <a:p>
              <a:pPr algn="ctr">
                <a:lnSpc>
                  <a:spcPct val="80000"/>
                </a:lnSpc>
              </a:pPr>
              <a:r>
                <a:rPr lang="en-US" sz="3200" dirty="0">
                  <a:solidFill>
                    <a:srgbClr val="FFFFFF"/>
                  </a:solidFill>
                  <a:latin typeface="Lato Light"/>
                  <a:cs typeface="Lato Light"/>
                </a:rPr>
                <a:t>Write here a great subtitle</a:t>
              </a:r>
            </a:p>
          </p:txBody>
        </p:sp>
      </p:grpSp>
      <p:sp>
        <p:nvSpPr>
          <p:cNvPr id="35" name="Freeform 22"/>
          <p:cNvSpPr>
            <a:spLocks noEditPoints="1"/>
          </p:cNvSpPr>
          <p:nvPr/>
        </p:nvSpPr>
        <p:spPr bwMode="auto">
          <a:xfrm>
            <a:off x="2231007" y="5712016"/>
            <a:ext cx="684351" cy="596054"/>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2"/>
          </a:solidFill>
          <a:ln>
            <a:noFill/>
          </a:ln>
        </p:spPr>
        <p:txBody>
          <a:bodyPr lIns="243797" tIns="121899" rIns="243797" bIns="121899"/>
          <a:lstStyle/>
          <a:p>
            <a:endParaRPr lang="en-US">
              <a:latin typeface="Lato Light"/>
              <a:cs typeface="Lato Light"/>
            </a:endParaRPr>
          </a:p>
        </p:txBody>
      </p:sp>
      <p:sp>
        <p:nvSpPr>
          <p:cNvPr id="41" name="Freeform 37"/>
          <p:cNvSpPr>
            <a:spLocks/>
          </p:cNvSpPr>
          <p:nvPr/>
        </p:nvSpPr>
        <p:spPr bwMode="auto">
          <a:xfrm>
            <a:off x="2250545" y="3610303"/>
            <a:ext cx="684353" cy="596054"/>
          </a:xfrm>
          <a:custGeom>
            <a:avLst/>
            <a:gdLst>
              <a:gd name="T0" fmla="*/ 116682 w 68"/>
              <a:gd name="T1" fmla="*/ 168759 h 59"/>
              <a:gd name="T2" fmla="*/ 99522 w 68"/>
              <a:gd name="T3" fmla="*/ 168759 h 59"/>
              <a:gd name="T4" fmla="*/ 37750 w 68"/>
              <a:gd name="T5" fmla="*/ 199756 h 59"/>
              <a:gd name="T6" fmla="*/ 24023 w 68"/>
              <a:gd name="T7" fmla="*/ 203200 h 59"/>
              <a:gd name="T8" fmla="*/ 17159 w 68"/>
              <a:gd name="T9" fmla="*/ 196312 h 59"/>
              <a:gd name="T10" fmla="*/ 17159 w 68"/>
              <a:gd name="T11" fmla="*/ 196312 h 59"/>
              <a:gd name="T12" fmla="*/ 20591 w 68"/>
              <a:gd name="T13" fmla="*/ 189424 h 59"/>
              <a:gd name="T14" fmla="*/ 44614 w 68"/>
              <a:gd name="T15" fmla="*/ 151539 h 59"/>
              <a:gd name="T16" fmla="*/ 0 w 68"/>
              <a:gd name="T17" fmla="*/ 86102 h 59"/>
              <a:gd name="T18" fmla="*/ 116682 w 68"/>
              <a:gd name="T19" fmla="*/ 0 h 59"/>
              <a:gd name="T20" fmla="*/ 233363 w 68"/>
              <a:gd name="T21" fmla="*/ 86102 h 59"/>
              <a:gd name="T22" fmla="*/ 116682 w 68"/>
              <a:gd name="T23" fmla="*/ 16875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accent1"/>
          </a:solidFill>
          <a:ln>
            <a:noFill/>
          </a:ln>
        </p:spPr>
        <p:txBody>
          <a:bodyPr lIns="243797" tIns="121899" rIns="243797" bIns="121899"/>
          <a:lstStyle/>
          <a:p>
            <a:endParaRPr lang="en-US">
              <a:latin typeface="Lato Light"/>
              <a:cs typeface="Lato Light"/>
            </a:endParaRPr>
          </a:p>
        </p:txBody>
      </p:sp>
      <p:sp>
        <p:nvSpPr>
          <p:cNvPr id="43" name="Freeform 42"/>
          <p:cNvSpPr>
            <a:spLocks noEditPoints="1"/>
          </p:cNvSpPr>
          <p:nvPr/>
        </p:nvSpPr>
        <p:spPr bwMode="auto">
          <a:xfrm>
            <a:off x="2199235" y="7955992"/>
            <a:ext cx="668692" cy="575733"/>
          </a:xfrm>
          <a:custGeom>
            <a:avLst/>
            <a:gdLst>
              <a:gd name="T0" fmla="*/ 250825 w 73"/>
              <a:gd name="T1" fmla="*/ 161068 h 63"/>
              <a:gd name="T2" fmla="*/ 230209 w 73"/>
              <a:gd name="T3" fmla="*/ 181630 h 63"/>
              <a:gd name="T4" fmla="*/ 158054 w 73"/>
              <a:gd name="T5" fmla="*/ 181630 h 63"/>
              <a:gd name="T6" fmla="*/ 164926 w 73"/>
              <a:gd name="T7" fmla="*/ 205619 h 63"/>
              <a:gd name="T8" fmla="*/ 158054 w 73"/>
              <a:gd name="T9" fmla="*/ 215900 h 63"/>
              <a:gd name="T10" fmla="*/ 89335 w 73"/>
              <a:gd name="T11" fmla="*/ 215900 h 63"/>
              <a:gd name="T12" fmla="*/ 82463 w 73"/>
              <a:gd name="T13" fmla="*/ 205619 h 63"/>
              <a:gd name="T14" fmla="*/ 89335 w 73"/>
              <a:gd name="T15" fmla="*/ 181630 h 63"/>
              <a:gd name="T16" fmla="*/ 20616 w 73"/>
              <a:gd name="T17" fmla="*/ 181630 h 63"/>
              <a:gd name="T18" fmla="*/ 0 w 73"/>
              <a:gd name="T19" fmla="*/ 161068 h 63"/>
              <a:gd name="T20" fmla="*/ 0 w 73"/>
              <a:gd name="T21" fmla="*/ 20562 h 63"/>
              <a:gd name="T22" fmla="*/ 20616 w 73"/>
              <a:gd name="T23" fmla="*/ 0 h 63"/>
              <a:gd name="T24" fmla="*/ 230209 w 73"/>
              <a:gd name="T25" fmla="*/ 0 h 63"/>
              <a:gd name="T26" fmla="*/ 250825 w 73"/>
              <a:gd name="T27" fmla="*/ 20562 h 63"/>
              <a:gd name="T28" fmla="*/ 250825 w 73"/>
              <a:gd name="T29" fmla="*/ 161068 h 63"/>
              <a:gd name="T30" fmla="*/ 233645 w 73"/>
              <a:gd name="T31" fmla="*/ 20562 h 63"/>
              <a:gd name="T32" fmla="*/ 230209 w 73"/>
              <a:gd name="T33" fmla="*/ 17135 h 63"/>
              <a:gd name="T34" fmla="*/ 20616 w 73"/>
              <a:gd name="T35" fmla="*/ 17135 h 63"/>
              <a:gd name="T36" fmla="*/ 17180 w 73"/>
              <a:gd name="T37" fmla="*/ 20562 h 63"/>
              <a:gd name="T38" fmla="*/ 17180 w 73"/>
              <a:gd name="T39" fmla="*/ 126798 h 63"/>
              <a:gd name="T40" fmla="*/ 20616 w 73"/>
              <a:gd name="T41" fmla="*/ 133652 h 63"/>
              <a:gd name="T42" fmla="*/ 230209 w 73"/>
              <a:gd name="T43" fmla="*/ 133652 h 63"/>
              <a:gd name="T44" fmla="*/ 233645 w 73"/>
              <a:gd name="T45" fmla="*/ 126798 h 63"/>
              <a:gd name="T46" fmla="*/ 233645 w 73"/>
              <a:gd name="T47" fmla="*/ 20562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3"/>
          </a:solidFill>
          <a:ln>
            <a:noFill/>
          </a:ln>
        </p:spPr>
        <p:txBody>
          <a:bodyPr lIns="243797" tIns="121899" rIns="243797" bIns="121899"/>
          <a:lstStyle/>
          <a:p>
            <a:endParaRPr lang="en-US">
              <a:latin typeface="Lato Light"/>
              <a:cs typeface="Lato Light"/>
            </a:endParaRPr>
          </a:p>
        </p:txBody>
      </p:sp>
      <p:sp>
        <p:nvSpPr>
          <p:cNvPr id="44" name="Freeform 57"/>
          <p:cNvSpPr>
            <a:spLocks noEditPoints="1"/>
          </p:cNvSpPr>
          <p:nvPr/>
        </p:nvSpPr>
        <p:spPr bwMode="auto">
          <a:xfrm>
            <a:off x="2260337" y="10140789"/>
            <a:ext cx="656417" cy="582082"/>
          </a:xfrm>
          <a:custGeom>
            <a:avLst/>
            <a:gdLst>
              <a:gd name="T0" fmla="*/ 24106 w 65"/>
              <a:gd name="T1" fmla="*/ 30792 h 58"/>
              <a:gd name="T2" fmla="*/ 24106 w 65"/>
              <a:gd name="T3" fmla="*/ 195016 h 58"/>
              <a:gd name="T4" fmla="*/ 20662 w 65"/>
              <a:gd name="T5" fmla="*/ 198437 h 58"/>
              <a:gd name="T6" fmla="*/ 13775 w 65"/>
              <a:gd name="T7" fmla="*/ 198437 h 58"/>
              <a:gd name="T8" fmla="*/ 6887 w 65"/>
              <a:gd name="T9" fmla="*/ 195016 h 58"/>
              <a:gd name="T10" fmla="*/ 6887 w 65"/>
              <a:gd name="T11" fmla="*/ 30792 h 58"/>
              <a:gd name="T12" fmla="*/ 0 w 65"/>
              <a:gd name="T13" fmla="*/ 13685 h 58"/>
              <a:gd name="T14" fmla="*/ 17218 w 65"/>
              <a:gd name="T15" fmla="*/ 0 h 58"/>
              <a:gd name="T16" fmla="*/ 34436 w 65"/>
              <a:gd name="T17" fmla="*/ 13685 h 58"/>
              <a:gd name="T18" fmla="*/ 24106 w 65"/>
              <a:gd name="T19" fmla="*/ 30792 h 58"/>
              <a:gd name="T20" fmla="*/ 223837 w 65"/>
              <a:gd name="T21" fmla="*/ 123168 h 58"/>
              <a:gd name="T22" fmla="*/ 216950 w 65"/>
              <a:gd name="T23" fmla="*/ 130010 h 58"/>
              <a:gd name="T24" fmla="*/ 168739 w 65"/>
              <a:gd name="T25" fmla="*/ 147117 h 58"/>
              <a:gd name="T26" fmla="*/ 106753 w 65"/>
              <a:gd name="T27" fmla="*/ 126589 h 58"/>
              <a:gd name="T28" fmla="*/ 44767 w 65"/>
              <a:gd name="T29" fmla="*/ 147117 h 58"/>
              <a:gd name="T30" fmla="*/ 41324 w 65"/>
              <a:gd name="T31" fmla="*/ 147117 h 58"/>
              <a:gd name="T32" fmla="*/ 34436 w 65"/>
              <a:gd name="T33" fmla="*/ 140274 h 58"/>
              <a:gd name="T34" fmla="*/ 34436 w 65"/>
              <a:gd name="T35" fmla="*/ 44477 h 58"/>
              <a:gd name="T36" fmla="*/ 37880 w 65"/>
              <a:gd name="T37" fmla="*/ 37635 h 58"/>
              <a:gd name="T38" fmla="*/ 48211 w 65"/>
              <a:gd name="T39" fmla="*/ 30792 h 58"/>
              <a:gd name="T40" fmla="*/ 103309 w 65"/>
              <a:gd name="T41" fmla="*/ 13685 h 58"/>
              <a:gd name="T42" fmla="*/ 158408 w 65"/>
              <a:gd name="T43" fmla="*/ 30792 h 58"/>
              <a:gd name="T44" fmla="*/ 168739 w 65"/>
              <a:gd name="T45" fmla="*/ 34213 h 58"/>
              <a:gd name="T46" fmla="*/ 216950 w 65"/>
              <a:gd name="T47" fmla="*/ 13685 h 58"/>
              <a:gd name="T48" fmla="*/ 223837 w 65"/>
              <a:gd name="T49" fmla="*/ 23949 h 58"/>
              <a:gd name="T50" fmla="*/ 223837 w 65"/>
              <a:gd name="T51" fmla="*/ 123168 h 5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accent4"/>
          </a:solidFill>
          <a:ln>
            <a:noFill/>
          </a:ln>
        </p:spPr>
        <p:txBody>
          <a:bodyPr lIns="243797" tIns="121899" rIns="243797" bIns="121899"/>
          <a:lstStyle/>
          <a:p>
            <a:endParaRPr lang="en-US">
              <a:latin typeface="Lato Light"/>
              <a:cs typeface="Lato Light"/>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1527803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p:cNvSpPr/>
          <p:nvPr/>
        </p:nvSpPr>
        <p:spPr>
          <a:xfrm>
            <a:off x="1693864" y="9343357"/>
            <a:ext cx="6765054" cy="17761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94" name="Rectangle 93"/>
          <p:cNvSpPr/>
          <p:nvPr/>
        </p:nvSpPr>
        <p:spPr>
          <a:xfrm>
            <a:off x="8906890" y="9343357"/>
            <a:ext cx="6765054" cy="1776199"/>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95" name="Rectangle 94"/>
          <p:cNvSpPr/>
          <p:nvPr/>
        </p:nvSpPr>
        <p:spPr>
          <a:xfrm>
            <a:off x="16087010" y="9343357"/>
            <a:ext cx="6765054" cy="1776199"/>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Lato Light"/>
              <a:cs typeface="Lato Light"/>
            </a:endParaRPr>
          </a:p>
        </p:txBody>
      </p:sp>
      <p:sp>
        <p:nvSpPr>
          <p:cNvPr id="102" name="TextBox 101"/>
          <p:cNvSpPr txBox="1"/>
          <p:nvPr/>
        </p:nvSpPr>
        <p:spPr>
          <a:xfrm>
            <a:off x="1993727" y="9912699"/>
            <a:ext cx="6208588" cy="1039259"/>
          </a:xfrm>
          <a:prstGeom prst="rect">
            <a:avLst/>
          </a:prstGeom>
          <a:noFill/>
        </p:spPr>
        <p:txBody>
          <a:bodyPr wrap="square" rtlCol="0">
            <a:spAutoFit/>
          </a:bodyPr>
          <a:lstStyle/>
          <a:p>
            <a:pPr algn="ctr">
              <a:lnSpc>
                <a:spcPct val="120000"/>
              </a:lnSpc>
            </a:pPr>
            <a:r>
              <a:rPr lang="en-US" sz="2600" dirty="0">
                <a:solidFill>
                  <a:schemeClr val="bg1"/>
                </a:solidFill>
                <a:latin typeface="Lato Light"/>
                <a:cs typeface="Lato Light"/>
              </a:rPr>
              <a:t>Entrepreneurial activities differ substantially depending on the </a:t>
            </a:r>
            <a:r>
              <a:rPr lang="en-US" sz="2600" dirty="0" smtClean="0">
                <a:solidFill>
                  <a:schemeClr val="bg1"/>
                </a:solidFill>
                <a:latin typeface="Lato Light"/>
                <a:cs typeface="Lato Light"/>
              </a:rPr>
              <a:t>type</a:t>
            </a:r>
            <a:endParaRPr lang="en-US" sz="2600" dirty="0">
              <a:solidFill>
                <a:schemeClr val="bg1"/>
              </a:solidFill>
              <a:latin typeface="Lato Light"/>
              <a:cs typeface="Lato Light"/>
            </a:endParaRPr>
          </a:p>
        </p:txBody>
      </p:sp>
      <p:sp>
        <p:nvSpPr>
          <p:cNvPr id="103" name="TextBox 102"/>
          <p:cNvSpPr txBox="1"/>
          <p:nvPr/>
        </p:nvSpPr>
        <p:spPr>
          <a:xfrm>
            <a:off x="1961974" y="9343357"/>
            <a:ext cx="6208588"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104" name="TextBox 103"/>
          <p:cNvSpPr txBox="1"/>
          <p:nvPr/>
        </p:nvSpPr>
        <p:spPr>
          <a:xfrm>
            <a:off x="9082524" y="9912699"/>
            <a:ext cx="6413100" cy="1039259"/>
          </a:xfrm>
          <a:prstGeom prst="rect">
            <a:avLst/>
          </a:prstGeom>
          <a:noFill/>
        </p:spPr>
        <p:txBody>
          <a:bodyPr wrap="square" rtlCol="0">
            <a:spAutoFit/>
          </a:bodyPr>
          <a:lstStyle/>
          <a:p>
            <a:pPr algn="ctr">
              <a:lnSpc>
                <a:spcPct val="120000"/>
              </a:lnSpc>
            </a:pPr>
            <a:r>
              <a:rPr lang="en-US" sz="2600">
                <a:solidFill>
                  <a:schemeClr val="bg1"/>
                </a:solidFill>
                <a:latin typeface="Lato Light"/>
                <a:cs typeface="Lato Light"/>
              </a:rPr>
              <a:t>Entrepreneurial activities differ substantially depending on the type</a:t>
            </a:r>
          </a:p>
        </p:txBody>
      </p:sp>
      <p:sp>
        <p:nvSpPr>
          <p:cNvPr id="105" name="TextBox 104"/>
          <p:cNvSpPr txBox="1"/>
          <p:nvPr/>
        </p:nvSpPr>
        <p:spPr>
          <a:xfrm>
            <a:off x="9024313" y="9343357"/>
            <a:ext cx="6413100"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106" name="TextBox 105"/>
          <p:cNvSpPr txBox="1"/>
          <p:nvPr/>
        </p:nvSpPr>
        <p:spPr>
          <a:xfrm>
            <a:off x="16251176" y="9912699"/>
            <a:ext cx="6341587" cy="1039259"/>
          </a:xfrm>
          <a:prstGeom prst="rect">
            <a:avLst/>
          </a:prstGeom>
          <a:noFill/>
        </p:spPr>
        <p:txBody>
          <a:bodyPr wrap="square" rtlCol="0">
            <a:spAutoFit/>
          </a:bodyPr>
          <a:lstStyle/>
          <a:p>
            <a:pPr algn="ctr">
              <a:lnSpc>
                <a:spcPct val="120000"/>
              </a:lnSpc>
            </a:pPr>
            <a:r>
              <a:rPr lang="en-US" sz="2600">
                <a:solidFill>
                  <a:schemeClr val="bg1"/>
                </a:solidFill>
                <a:latin typeface="Lato Light"/>
                <a:cs typeface="Lato Light"/>
              </a:rPr>
              <a:t>Entrepreneurial activities differ substantially depending on the type</a:t>
            </a:r>
          </a:p>
        </p:txBody>
      </p:sp>
      <p:sp>
        <p:nvSpPr>
          <p:cNvPr id="107" name="TextBox 106"/>
          <p:cNvSpPr txBox="1"/>
          <p:nvPr/>
        </p:nvSpPr>
        <p:spPr>
          <a:xfrm>
            <a:off x="16325255" y="9343357"/>
            <a:ext cx="6341587" cy="738674"/>
          </a:xfrm>
          <a:prstGeom prst="rect">
            <a:avLst/>
          </a:prstGeom>
          <a:noFill/>
        </p:spPr>
        <p:txBody>
          <a:bodyPr wrap="square" lIns="182889" tIns="91445" rIns="182889" bIns="91445" rtlCol="0">
            <a:spAutoFit/>
          </a:bodyPr>
          <a:lstStyle/>
          <a:p>
            <a:pPr algn="ctr"/>
            <a:r>
              <a:rPr lang="en-US" smtClean="0">
                <a:solidFill>
                  <a:schemeClr val="bg1"/>
                </a:solidFill>
                <a:latin typeface="Lato Light"/>
                <a:cs typeface="Lato Light"/>
              </a:rPr>
              <a:t>Your title goes here</a:t>
            </a:r>
            <a:endParaRPr lang="en-US">
              <a:solidFill>
                <a:schemeClr val="bg1"/>
              </a:solidFill>
              <a:latin typeface="Lato Light"/>
              <a:cs typeface="Lato Light"/>
            </a:endParaRPr>
          </a:p>
        </p:txBody>
      </p:sp>
      <p:sp>
        <p:nvSpPr>
          <p:cNvPr id="20" name="Rectangle 1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Showcase Gallery Sample</a:t>
            </a:r>
          </a:p>
        </p:txBody>
      </p:sp>
      <p:sp>
        <p:nvSpPr>
          <p:cNvPr id="21" name="Rectangle 2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15"/>
          </p:nvPr>
        </p:nvSpPr>
        <p:spPr/>
      </p:sp>
    </p:spTree>
    <p:extLst>
      <p:ext uri="{BB962C8B-B14F-4D97-AF65-F5344CB8AC3E}">
        <p14:creationId xmlns:p14="http://schemas.microsoft.com/office/powerpoint/2010/main" val="11784245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7467694" y="8325829"/>
            <a:ext cx="9445436" cy="984843"/>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4800" dirty="0" smtClean="0">
                <a:solidFill>
                  <a:schemeClr val="tx1"/>
                </a:solidFill>
                <a:latin typeface="Lato Light"/>
                <a:cs typeface="Lato Light"/>
              </a:rPr>
              <a:t>Welcome Message</a:t>
            </a:r>
          </a:p>
        </p:txBody>
      </p:sp>
      <p:sp>
        <p:nvSpPr>
          <p:cNvPr id="17" name="TextBox 16"/>
          <p:cNvSpPr txBox="1"/>
          <p:nvPr/>
        </p:nvSpPr>
        <p:spPr>
          <a:xfrm>
            <a:off x="2421372" y="9182712"/>
            <a:ext cx="19534909" cy="3079818"/>
          </a:xfrm>
          <a:prstGeom prst="rect">
            <a:avLst/>
          </a:prstGeom>
          <a:noFill/>
        </p:spPr>
        <p:txBody>
          <a:bodyPr wrap="square" rtlCol="0">
            <a:spAutoFit/>
          </a:bodyPr>
          <a:lstStyle/>
          <a:p>
            <a:pPr algn="ctr">
              <a:lnSpc>
                <a:spcPct val="140000"/>
              </a:lnSpc>
            </a:pPr>
            <a:r>
              <a:rPr lang="en-US" sz="2800" dirty="0">
                <a:cs typeface="Lato Light"/>
              </a:rPr>
              <a:t>A company or association of persons can be created at law as legal person so that the company in itself can accept</a:t>
            </a:r>
          </a:p>
          <a:p>
            <a:pPr algn="ctr">
              <a:lnSpc>
                <a:spcPct val="140000"/>
              </a:lnSpc>
            </a:pPr>
            <a:endParaRPr lang="en-US" sz="2800" dirty="0" smtClean="0">
              <a:latin typeface="Lato Light"/>
              <a:cs typeface="Lato Light"/>
            </a:endParaRPr>
          </a:p>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7033353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878064" cy="13716000"/>
          </a:xfrm>
          <a:prstGeom prst="rect">
            <a:avLst/>
          </a:prstGeom>
          <a:solidFill>
            <a:srgbClr val="2C3744">
              <a:alpha val="8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TextBox 30"/>
          <p:cNvSpPr txBox="1"/>
          <p:nvPr/>
        </p:nvSpPr>
        <p:spPr>
          <a:xfrm>
            <a:off x="2949575" y="4006654"/>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a:t>
            </a:r>
            <a:r>
              <a:rPr lang="en-US" sz="2700" dirty="0" smtClean="0">
                <a:solidFill>
                  <a:schemeClr val="bg1"/>
                </a:solidFill>
                <a:latin typeface="Lato Light"/>
                <a:ea typeface="Lato Light" charset="0"/>
                <a:cs typeface="Lato Light"/>
              </a:rPr>
              <a:t>various</a:t>
            </a:r>
            <a:endParaRPr lang="en-US" sz="2700" dirty="0">
              <a:solidFill>
                <a:schemeClr val="bg1"/>
              </a:solidFill>
              <a:latin typeface="Lato Light"/>
              <a:ea typeface="Lato Light" charset="0"/>
              <a:cs typeface="Lato Light"/>
            </a:endParaRPr>
          </a:p>
        </p:txBody>
      </p:sp>
      <p:sp>
        <p:nvSpPr>
          <p:cNvPr id="32" name="Rectangle 31"/>
          <p:cNvSpPr/>
          <p:nvPr/>
        </p:nvSpPr>
        <p:spPr>
          <a:xfrm>
            <a:off x="2938140" y="3497539"/>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3" name="TextBox 32"/>
          <p:cNvSpPr txBox="1"/>
          <p:nvPr/>
        </p:nvSpPr>
        <p:spPr>
          <a:xfrm>
            <a:off x="2949575" y="6129371"/>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6" name="Rectangle 35"/>
          <p:cNvSpPr/>
          <p:nvPr/>
        </p:nvSpPr>
        <p:spPr>
          <a:xfrm>
            <a:off x="2938140" y="5620256"/>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7" name="TextBox 36"/>
          <p:cNvSpPr txBox="1"/>
          <p:nvPr/>
        </p:nvSpPr>
        <p:spPr>
          <a:xfrm>
            <a:off x="2949575" y="8342697"/>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38" name="Rectangle 37"/>
          <p:cNvSpPr/>
          <p:nvPr/>
        </p:nvSpPr>
        <p:spPr>
          <a:xfrm>
            <a:off x="2938140" y="7833582"/>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sp>
        <p:nvSpPr>
          <p:cNvPr id="39" name="TextBox 38"/>
          <p:cNvSpPr txBox="1"/>
          <p:nvPr/>
        </p:nvSpPr>
        <p:spPr>
          <a:xfrm>
            <a:off x="2949575" y="10558842"/>
            <a:ext cx="6157196" cy="1492674"/>
          </a:xfrm>
          <a:prstGeom prst="rect">
            <a:avLst/>
          </a:prstGeom>
          <a:noFill/>
        </p:spPr>
        <p:txBody>
          <a:bodyPr wrap="square" lIns="243797" tIns="121899" rIns="243797" bIns="121899" rtlCol="0">
            <a:spAutoFit/>
          </a:bodyPr>
          <a:lstStyle/>
          <a:p>
            <a:r>
              <a:rPr lang="en-US" sz="2700" dirty="0">
                <a:solidFill>
                  <a:schemeClr val="bg1"/>
                </a:solidFill>
                <a:latin typeface="Lato Light"/>
                <a:ea typeface="Lato Light" charset="0"/>
                <a:cs typeface="Lato Light"/>
              </a:rPr>
              <a:t>Company members share a common purpose and unite in order to focus their various</a:t>
            </a:r>
          </a:p>
        </p:txBody>
      </p:sp>
      <p:sp>
        <p:nvSpPr>
          <p:cNvPr id="40" name="Rectangle 39"/>
          <p:cNvSpPr/>
          <p:nvPr/>
        </p:nvSpPr>
        <p:spPr>
          <a:xfrm>
            <a:off x="2938140" y="10049727"/>
            <a:ext cx="2972346" cy="738621"/>
          </a:xfrm>
          <a:prstGeom prst="rect">
            <a:avLst/>
          </a:prstGeom>
        </p:spPr>
        <p:txBody>
          <a:bodyPr wrap="none" lIns="243797" tIns="121899" rIns="243797" bIns="121899">
            <a:spAutoFit/>
          </a:bodyPr>
          <a:lstStyle/>
          <a:p>
            <a:r>
              <a:rPr lang="en-US" sz="3200" dirty="0" smtClean="0">
                <a:solidFill>
                  <a:schemeClr val="bg1"/>
                </a:solidFill>
                <a:latin typeface="Lato Light"/>
                <a:cs typeface="Lato Light"/>
              </a:rPr>
              <a:t>Your title here</a:t>
            </a:r>
            <a:endParaRPr lang="en-US" sz="3200" dirty="0">
              <a:solidFill>
                <a:schemeClr val="bg1"/>
              </a:solidFill>
              <a:latin typeface="Lato Light"/>
              <a:cs typeface="Lato Light"/>
            </a:endParaRPr>
          </a:p>
        </p:txBody>
      </p:sp>
      <p:grpSp>
        <p:nvGrpSpPr>
          <p:cNvPr id="23" name="Group 22"/>
          <p:cNvGrpSpPr/>
          <p:nvPr/>
        </p:nvGrpSpPr>
        <p:grpSpPr>
          <a:xfrm>
            <a:off x="3069995" y="1300798"/>
            <a:ext cx="4772066" cy="1310569"/>
            <a:chOff x="8920222" y="889760"/>
            <a:chExt cx="6661108" cy="1310569"/>
          </a:xfrm>
        </p:grpSpPr>
        <p:sp>
          <p:nvSpPr>
            <p:cNvPr id="24" name="TextBox 23"/>
            <p:cNvSpPr txBox="1"/>
            <p:nvPr/>
          </p:nvSpPr>
          <p:spPr>
            <a:xfrm>
              <a:off x="9542255" y="889760"/>
              <a:ext cx="5293256" cy="784830"/>
            </a:xfrm>
            <a:prstGeom prst="rect">
              <a:avLst/>
            </a:prstGeom>
            <a:noFill/>
          </p:spPr>
          <p:txBody>
            <a:bodyPr wrap="none" rtlCol="0">
              <a:spAutoFit/>
            </a:bodyPr>
            <a:lstStyle/>
            <a:p>
              <a:pPr algn="ctr">
                <a:lnSpc>
                  <a:spcPct val="80000"/>
                </a:lnSpc>
              </a:pPr>
              <a:r>
                <a:rPr lang="en-US" sz="5400" dirty="0" smtClean="0">
                  <a:solidFill>
                    <a:srgbClr val="FFFFFF"/>
                  </a:solidFill>
                  <a:latin typeface="Lato Light"/>
                  <a:cs typeface="Lato Light"/>
                </a:rPr>
                <a:t>Project Title</a:t>
              </a:r>
            </a:p>
          </p:txBody>
        </p:sp>
        <p:sp>
          <p:nvSpPr>
            <p:cNvPr id="34" name="TextBox 33"/>
            <p:cNvSpPr txBox="1"/>
            <p:nvPr/>
          </p:nvSpPr>
          <p:spPr>
            <a:xfrm>
              <a:off x="8920222" y="1697627"/>
              <a:ext cx="6661108" cy="502702"/>
            </a:xfrm>
            <a:prstGeom prst="rect">
              <a:avLst/>
            </a:prstGeom>
            <a:noFill/>
          </p:spPr>
          <p:txBody>
            <a:bodyPr wrap="none" rtlCol="0">
              <a:spAutoFit/>
            </a:bodyPr>
            <a:lstStyle/>
            <a:p>
              <a:pPr algn="ctr">
                <a:lnSpc>
                  <a:spcPct val="80000"/>
                </a:lnSpc>
              </a:pPr>
              <a:r>
                <a:rPr lang="en-US" sz="3200" dirty="0">
                  <a:solidFill>
                    <a:srgbClr val="FFFFFF"/>
                  </a:solidFill>
                  <a:latin typeface="Lato Light"/>
                  <a:cs typeface="Lato Light"/>
                </a:rPr>
                <a:t>Write here a great subtitle</a:t>
              </a:r>
            </a:p>
          </p:txBody>
        </p:sp>
      </p:grpSp>
      <p:sp>
        <p:nvSpPr>
          <p:cNvPr id="35" name="Freeform 22"/>
          <p:cNvSpPr>
            <a:spLocks noEditPoints="1"/>
          </p:cNvSpPr>
          <p:nvPr/>
        </p:nvSpPr>
        <p:spPr bwMode="auto">
          <a:xfrm>
            <a:off x="2231007" y="5712016"/>
            <a:ext cx="684351" cy="596054"/>
          </a:xfrm>
          <a:custGeom>
            <a:avLst/>
            <a:gdLst>
              <a:gd name="T0" fmla="*/ 233362 w 68"/>
              <a:gd name="T1" fmla="*/ 82658 h 59"/>
              <a:gd name="T2" fmla="*/ 219635 w 68"/>
              <a:gd name="T3" fmla="*/ 99878 h 59"/>
              <a:gd name="T4" fmla="*/ 219635 w 68"/>
              <a:gd name="T5" fmla="*/ 148095 h 59"/>
              <a:gd name="T6" fmla="*/ 202476 w 68"/>
              <a:gd name="T7" fmla="*/ 165315 h 59"/>
              <a:gd name="T8" fmla="*/ 96090 w 68"/>
              <a:gd name="T9" fmla="*/ 117098 h 59"/>
              <a:gd name="T10" fmla="*/ 85795 w 68"/>
              <a:gd name="T11" fmla="*/ 151539 h 59"/>
              <a:gd name="T12" fmla="*/ 102954 w 68"/>
              <a:gd name="T13" fmla="*/ 185980 h 59"/>
              <a:gd name="T14" fmla="*/ 48045 w 68"/>
              <a:gd name="T15" fmla="*/ 192868 h 59"/>
              <a:gd name="T16" fmla="*/ 37750 w 68"/>
              <a:gd name="T17" fmla="*/ 117098 h 59"/>
              <a:gd name="T18" fmla="*/ 24023 w 68"/>
              <a:gd name="T19" fmla="*/ 117098 h 59"/>
              <a:gd name="T20" fmla="*/ 0 w 68"/>
              <a:gd name="T21" fmla="*/ 92990 h 59"/>
              <a:gd name="T22" fmla="*/ 0 w 68"/>
              <a:gd name="T23" fmla="*/ 68881 h 59"/>
              <a:gd name="T24" fmla="*/ 24023 w 68"/>
              <a:gd name="T25" fmla="*/ 48217 h 59"/>
              <a:gd name="T26" fmla="*/ 85795 w 68"/>
              <a:gd name="T27" fmla="*/ 48217 h 59"/>
              <a:gd name="T28" fmla="*/ 202476 w 68"/>
              <a:gd name="T29" fmla="*/ 0 h 59"/>
              <a:gd name="T30" fmla="*/ 219635 w 68"/>
              <a:gd name="T31" fmla="*/ 13776 h 59"/>
              <a:gd name="T32" fmla="*/ 219635 w 68"/>
              <a:gd name="T33" fmla="*/ 65437 h 59"/>
              <a:gd name="T34" fmla="*/ 233362 w 68"/>
              <a:gd name="T35" fmla="*/ 82658 h 59"/>
              <a:gd name="T36" fmla="*/ 202476 w 68"/>
              <a:gd name="T37" fmla="*/ 20664 h 59"/>
              <a:gd name="T38" fmla="*/ 102954 w 68"/>
              <a:gd name="T39" fmla="*/ 65437 h 59"/>
              <a:gd name="T40" fmla="*/ 102954 w 68"/>
              <a:gd name="T41" fmla="*/ 99878 h 59"/>
              <a:gd name="T42" fmla="*/ 202476 w 68"/>
              <a:gd name="T43" fmla="*/ 144651 h 59"/>
              <a:gd name="T44" fmla="*/ 202476 w 68"/>
              <a:gd name="T45" fmla="*/ 20664 h 5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accent2"/>
          </a:solidFill>
          <a:ln>
            <a:noFill/>
          </a:ln>
        </p:spPr>
        <p:txBody>
          <a:bodyPr lIns="243797" tIns="121899" rIns="243797" bIns="121899"/>
          <a:lstStyle/>
          <a:p>
            <a:endParaRPr lang="en-US">
              <a:latin typeface="Lato Light"/>
              <a:cs typeface="Lato Light"/>
            </a:endParaRPr>
          </a:p>
        </p:txBody>
      </p:sp>
      <p:sp>
        <p:nvSpPr>
          <p:cNvPr id="41" name="Freeform 37"/>
          <p:cNvSpPr>
            <a:spLocks/>
          </p:cNvSpPr>
          <p:nvPr/>
        </p:nvSpPr>
        <p:spPr bwMode="auto">
          <a:xfrm>
            <a:off x="2250545" y="3610303"/>
            <a:ext cx="684353" cy="596054"/>
          </a:xfrm>
          <a:custGeom>
            <a:avLst/>
            <a:gdLst>
              <a:gd name="T0" fmla="*/ 116682 w 68"/>
              <a:gd name="T1" fmla="*/ 168759 h 59"/>
              <a:gd name="T2" fmla="*/ 99522 w 68"/>
              <a:gd name="T3" fmla="*/ 168759 h 59"/>
              <a:gd name="T4" fmla="*/ 37750 w 68"/>
              <a:gd name="T5" fmla="*/ 199756 h 59"/>
              <a:gd name="T6" fmla="*/ 24023 w 68"/>
              <a:gd name="T7" fmla="*/ 203200 h 59"/>
              <a:gd name="T8" fmla="*/ 17159 w 68"/>
              <a:gd name="T9" fmla="*/ 196312 h 59"/>
              <a:gd name="T10" fmla="*/ 17159 w 68"/>
              <a:gd name="T11" fmla="*/ 196312 h 59"/>
              <a:gd name="T12" fmla="*/ 20591 w 68"/>
              <a:gd name="T13" fmla="*/ 189424 h 59"/>
              <a:gd name="T14" fmla="*/ 44614 w 68"/>
              <a:gd name="T15" fmla="*/ 151539 h 59"/>
              <a:gd name="T16" fmla="*/ 0 w 68"/>
              <a:gd name="T17" fmla="*/ 86102 h 59"/>
              <a:gd name="T18" fmla="*/ 116682 w 68"/>
              <a:gd name="T19" fmla="*/ 0 h 59"/>
              <a:gd name="T20" fmla="*/ 233363 w 68"/>
              <a:gd name="T21" fmla="*/ 86102 h 59"/>
              <a:gd name="T22" fmla="*/ 116682 w 68"/>
              <a:gd name="T23" fmla="*/ 16875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accent1"/>
          </a:solidFill>
          <a:ln>
            <a:noFill/>
          </a:ln>
        </p:spPr>
        <p:txBody>
          <a:bodyPr lIns="243797" tIns="121899" rIns="243797" bIns="121899"/>
          <a:lstStyle/>
          <a:p>
            <a:endParaRPr lang="en-US">
              <a:latin typeface="Lato Light"/>
              <a:cs typeface="Lato Light"/>
            </a:endParaRPr>
          </a:p>
        </p:txBody>
      </p:sp>
      <p:sp>
        <p:nvSpPr>
          <p:cNvPr id="43" name="Freeform 42"/>
          <p:cNvSpPr>
            <a:spLocks noEditPoints="1"/>
          </p:cNvSpPr>
          <p:nvPr/>
        </p:nvSpPr>
        <p:spPr bwMode="auto">
          <a:xfrm>
            <a:off x="2199235" y="7955992"/>
            <a:ext cx="668692" cy="575733"/>
          </a:xfrm>
          <a:custGeom>
            <a:avLst/>
            <a:gdLst>
              <a:gd name="T0" fmla="*/ 250825 w 73"/>
              <a:gd name="T1" fmla="*/ 161068 h 63"/>
              <a:gd name="T2" fmla="*/ 230209 w 73"/>
              <a:gd name="T3" fmla="*/ 181630 h 63"/>
              <a:gd name="T4" fmla="*/ 158054 w 73"/>
              <a:gd name="T5" fmla="*/ 181630 h 63"/>
              <a:gd name="T6" fmla="*/ 164926 w 73"/>
              <a:gd name="T7" fmla="*/ 205619 h 63"/>
              <a:gd name="T8" fmla="*/ 158054 w 73"/>
              <a:gd name="T9" fmla="*/ 215900 h 63"/>
              <a:gd name="T10" fmla="*/ 89335 w 73"/>
              <a:gd name="T11" fmla="*/ 215900 h 63"/>
              <a:gd name="T12" fmla="*/ 82463 w 73"/>
              <a:gd name="T13" fmla="*/ 205619 h 63"/>
              <a:gd name="T14" fmla="*/ 89335 w 73"/>
              <a:gd name="T15" fmla="*/ 181630 h 63"/>
              <a:gd name="T16" fmla="*/ 20616 w 73"/>
              <a:gd name="T17" fmla="*/ 181630 h 63"/>
              <a:gd name="T18" fmla="*/ 0 w 73"/>
              <a:gd name="T19" fmla="*/ 161068 h 63"/>
              <a:gd name="T20" fmla="*/ 0 w 73"/>
              <a:gd name="T21" fmla="*/ 20562 h 63"/>
              <a:gd name="T22" fmla="*/ 20616 w 73"/>
              <a:gd name="T23" fmla="*/ 0 h 63"/>
              <a:gd name="T24" fmla="*/ 230209 w 73"/>
              <a:gd name="T25" fmla="*/ 0 h 63"/>
              <a:gd name="T26" fmla="*/ 250825 w 73"/>
              <a:gd name="T27" fmla="*/ 20562 h 63"/>
              <a:gd name="T28" fmla="*/ 250825 w 73"/>
              <a:gd name="T29" fmla="*/ 161068 h 63"/>
              <a:gd name="T30" fmla="*/ 233645 w 73"/>
              <a:gd name="T31" fmla="*/ 20562 h 63"/>
              <a:gd name="T32" fmla="*/ 230209 w 73"/>
              <a:gd name="T33" fmla="*/ 17135 h 63"/>
              <a:gd name="T34" fmla="*/ 20616 w 73"/>
              <a:gd name="T35" fmla="*/ 17135 h 63"/>
              <a:gd name="T36" fmla="*/ 17180 w 73"/>
              <a:gd name="T37" fmla="*/ 20562 h 63"/>
              <a:gd name="T38" fmla="*/ 17180 w 73"/>
              <a:gd name="T39" fmla="*/ 126798 h 63"/>
              <a:gd name="T40" fmla="*/ 20616 w 73"/>
              <a:gd name="T41" fmla="*/ 133652 h 63"/>
              <a:gd name="T42" fmla="*/ 230209 w 73"/>
              <a:gd name="T43" fmla="*/ 133652 h 63"/>
              <a:gd name="T44" fmla="*/ 233645 w 73"/>
              <a:gd name="T45" fmla="*/ 126798 h 63"/>
              <a:gd name="T46" fmla="*/ 233645 w 73"/>
              <a:gd name="T47" fmla="*/ 20562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accent3"/>
          </a:solidFill>
          <a:ln>
            <a:noFill/>
          </a:ln>
        </p:spPr>
        <p:txBody>
          <a:bodyPr lIns="243797" tIns="121899" rIns="243797" bIns="121899"/>
          <a:lstStyle/>
          <a:p>
            <a:endParaRPr lang="en-US">
              <a:latin typeface="Lato Light"/>
              <a:cs typeface="Lato Light"/>
            </a:endParaRPr>
          </a:p>
        </p:txBody>
      </p:sp>
      <p:sp>
        <p:nvSpPr>
          <p:cNvPr id="44" name="Freeform 57"/>
          <p:cNvSpPr>
            <a:spLocks noEditPoints="1"/>
          </p:cNvSpPr>
          <p:nvPr/>
        </p:nvSpPr>
        <p:spPr bwMode="auto">
          <a:xfrm>
            <a:off x="2260337" y="10140789"/>
            <a:ext cx="656417" cy="582082"/>
          </a:xfrm>
          <a:custGeom>
            <a:avLst/>
            <a:gdLst>
              <a:gd name="T0" fmla="*/ 24106 w 65"/>
              <a:gd name="T1" fmla="*/ 30792 h 58"/>
              <a:gd name="T2" fmla="*/ 24106 w 65"/>
              <a:gd name="T3" fmla="*/ 195016 h 58"/>
              <a:gd name="T4" fmla="*/ 20662 w 65"/>
              <a:gd name="T5" fmla="*/ 198437 h 58"/>
              <a:gd name="T6" fmla="*/ 13775 w 65"/>
              <a:gd name="T7" fmla="*/ 198437 h 58"/>
              <a:gd name="T8" fmla="*/ 6887 w 65"/>
              <a:gd name="T9" fmla="*/ 195016 h 58"/>
              <a:gd name="T10" fmla="*/ 6887 w 65"/>
              <a:gd name="T11" fmla="*/ 30792 h 58"/>
              <a:gd name="T12" fmla="*/ 0 w 65"/>
              <a:gd name="T13" fmla="*/ 13685 h 58"/>
              <a:gd name="T14" fmla="*/ 17218 w 65"/>
              <a:gd name="T15" fmla="*/ 0 h 58"/>
              <a:gd name="T16" fmla="*/ 34436 w 65"/>
              <a:gd name="T17" fmla="*/ 13685 h 58"/>
              <a:gd name="T18" fmla="*/ 24106 w 65"/>
              <a:gd name="T19" fmla="*/ 30792 h 58"/>
              <a:gd name="T20" fmla="*/ 223837 w 65"/>
              <a:gd name="T21" fmla="*/ 123168 h 58"/>
              <a:gd name="T22" fmla="*/ 216950 w 65"/>
              <a:gd name="T23" fmla="*/ 130010 h 58"/>
              <a:gd name="T24" fmla="*/ 168739 w 65"/>
              <a:gd name="T25" fmla="*/ 147117 h 58"/>
              <a:gd name="T26" fmla="*/ 106753 w 65"/>
              <a:gd name="T27" fmla="*/ 126589 h 58"/>
              <a:gd name="T28" fmla="*/ 44767 w 65"/>
              <a:gd name="T29" fmla="*/ 147117 h 58"/>
              <a:gd name="T30" fmla="*/ 41324 w 65"/>
              <a:gd name="T31" fmla="*/ 147117 h 58"/>
              <a:gd name="T32" fmla="*/ 34436 w 65"/>
              <a:gd name="T33" fmla="*/ 140274 h 58"/>
              <a:gd name="T34" fmla="*/ 34436 w 65"/>
              <a:gd name="T35" fmla="*/ 44477 h 58"/>
              <a:gd name="T36" fmla="*/ 37880 w 65"/>
              <a:gd name="T37" fmla="*/ 37635 h 58"/>
              <a:gd name="T38" fmla="*/ 48211 w 65"/>
              <a:gd name="T39" fmla="*/ 30792 h 58"/>
              <a:gd name="T40" fmla="*/ 103309 w 65"/>
              <a:gd name="T41" fmla="*/ 13685 h 58"/>
              <a:gd name="T42" fmla="*/ 158408 w 65"/>
              <a:gd name="T43" fmla="*/ 30792 h 58"/>
              <a:gd name="T44" fmla="*/ 168739 w 65"/>
              <a:gd name="T45" fmla="*/ 34213 h 58"/>
              <a:gd name="T46" fmla="*/ 216950 w 65"/>
              <a:gd name="T47" fmla="*/ 13685 h 58"/>
              <a:gd name="T48" fmla="*/ 223837 w 65"/>
              <a:gd name="T49" fmla="*/ 23949 h 58"/>
              <a:gd name="T50" fmla="*/ 223837 w 65"/>
              <a:gd name="T51" fmla="*/ 123168 h 5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accent4"/>
          </a:solidFill>
          <a:ln>
            <a:noFill/>
          </a:ln>
        </p:spPr>
        <p:txBody>
          <a:bodyPr lIns="243797" tIns="121899" rIns="243797" bIns="121899"/>
          <a:lstStyle/>
          <a:p>
            <a:endParaRPr lang="en-US">
              <a:latin typeface="Lato Light"/>
              <a:cs typeface="Lato Light"/>
            </a:endParaRPr>
          </a:p>
        </p:txBody>
      </p:sp>
      <p:sp>
        <p:nvSpPr>
          <p:cNvPr id="3" name="Picture Placeholder 2"/>
          <p:cNvSpPr>
            <a:spLocks noGrp="1"/>
          </p:cNvSpPr>
          <p:nvPr>
            <p:ph type="pic" sz="quarter" idx="11"/>
          </p:nvPr>
        </p:nvSpPr>
        <p:spPr/>
      </p:sp>
    </p:spTree>
    <p:extLst>
      <p:ext uri="{BB962C8B-B14F-4D97-AF65-F5344CB8AC3E}">
        <p14:creationId xmlns:p14="http://schemas.microsoft.com/office/powerpoint/2010/main" val="5574121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Single Project Sample</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9" name="Rectangle 58"/>
          <p:cNvSpPr/>
          <p:nvPr/>
        </p:nvSpPr>
        <p:spPr>
          <a:xfrm>
            <a:off x="9441587" y="2996940"/>
            <a:ext cx="13410477" cy="6680200"/>
          </a:xfrm>
          <a:prstGeom prst="rect">
            <a:avLst/>
          </a:prstGeom>
          <a:solidFill>
            <a:srgbClr val="384558">
              <a:alpha val="86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Title 20"/>
          <p:cNvSpPr txBox="1">
            <a:spLocks/>
          </p:cNvSpPr>
          <p:nvPr/>
        </p:nvSpPr>
        <p:spPr>
          <a:xfrm>
            <a:off x="10333968" y="3596717"/>
            <a:ext cx="11776464" cy="1015663"/>
          </a:xfrm>
          <a:prstGeom prst="rect">
            <a:avLst/>
          </a:prstGeom>
        </p:spPr>
        <p:txBody>
          <a:bodyPr vert="horz" wrap="squar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6600" dirty="0" smtClean="0">
                <a:solidFill>
                  <a:srgbClr val="FFFFFF"/>
                </a:solidFill>
                <a:latin typeface="Lato Light"/>
                <a:cs typeface="Lato Light"/>
              </a:rPr>
              <a:t>Title Project Description</a:t>
            </a:r>
            <a:endParaRPr lang="en-US" sz="6600" dirty="0">
              <a:solidFill>
                <a:srgbClr val="FFFFFF"/>
              </a:solidFill>
              <a:latin typeface="Lato Light"/>
              <a:cs typeface="Lato Light"/>
            </a:endParaRPr>
          </a:p>
        </p:txBody>
      </p:sp>
      <p:sp>
        <p:nvSpPr>
          <p:cNvPr id="69" name="Title 20"/>
          <p:cNvSpPr txBox="1">
            <a:spLocks/>
          </p:cNvSpPr>
          <p:nvPr/>
        </p:nvSpPr>
        <p:spPr>
          <a:xfrm>
            <a:off x="10333963" y="4658547"/>
            <a:ext cx="11776473" cy="4385816"/>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3600" dirty="0" smtClean="0">
                <a:solidFill>
                  <a:srgbClr val="FFFFFF"/>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endParaRPr lang="en-US" sz="3600" dirty="0">
              <a:solidFill>
                <a:srgbClr val="FFFFFF"/>
              </a:solidFill>
              <a:latin typeface="Lato Light"/>
              <a:cs typeface="Lato Light"/>
            </a:endParaRPr>
          </a:p>
        </p:txBody>
      </p:sp>
      <p:sp>
        <p:nvSpPr>
          <p:cNvPr id="70" name="TextBox 69"/>
          <p:cNvSpPr txBox="1"/>
          <p:nvPr/>
        </p:nvSpPr>
        <p:spPr>
          <a:xfrm>
            <a:off x="1721709" y="10296141"/>
            <a:ext cx="20937406" cy="2072875"/>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latin typeface="Lato Light"/>
                <a:cs typeface="Lato Light"/>
              </a:rPr>
              <a:t>birth</a:t>
            </a:r>
            <a:endParaRPr lang="en-US" sz="2700" dirty="0">
              <a:latin typeface="Lato Light"/>
              <a:cs typeface="Lato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31462990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7048668" y="2032965"/>
            <a:ext cx="10312036" cy="8876331"/>
            <a:chOff x="2323609" y="594889"/>
            <a:chExt cx="4515737" cy="3886016"/>
          </a:xfrm>
        </p:grpSpPr>
        <p:pic>
          <p:nvPicPr>
            <p:cNvPr id="36" name="Picture 35"/>
            <p:cNvPicPr>
              <a:picLocks noChangeAspect="1"/>
            </p:cNvPicPr>
            <p:nvPr/>
          </p:nvPicPr>
          <p:blipFill rotWithShape="1">
            <a:blip r:embed="rId2"/>
            <a:srcRect l="4792" r="4792"/>
            <a:stretch/>
          </p:blipFill>
          <p:spPr>
            <a:xfrm>
              <a:off x="2323609" y="594889"/>
              <a:ext cx="4515737" cy="3886016"/>
            </a:xfrm>
            <a:prstGeom prst="rect">
              <a:avLst/>
            </a:prstGeom>
          </p:spPr>
        </p:pic>
        <p:sp>
          <p:nvSpPr>
            <p:cNvPr id="37" name="Rectangle 36"/>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4" name="TextBox 23"/>
          <p:cNvSpPr txBox="1"/>
          <p:nvPr/>
        </p:nvSpPr>
        <p:spPr>
          <a:xfrm>
            <a:off x="1721709" y="9872858"/>
            <a:ext cx="20937406" cy="2072875"/>
          </a:xfrm>
          <a:prstGeom prst="rect">
            <a:avLst/>
          </a:prstGeom>
          <a:noFill/>
        </p:spPr>
        <p:txBody>
          <a:bodyPr wrap="square" rtlCol="0">
            <a:spAutoFit/>
          </a:bodyPr>
          <a:lstStyle/>
          <a:p>
            <a:pPr algn="just">
              <a:lnSpc>
                <a:spcPct val="120000"/>
              </a:lnSpc>
            </a:pPr>
            <a:r>
              <a:rPr lang="en-US" sz="2700" dirty="0">
                <a:cs typeface="Lato Light"/>
              </a:rPr>
              <a:t>A company is an association or collection of individuals, whether natural persons, legal persons</a:t>
            </a:r>
            <a:r>
              <a:rPr lang="en-US" sz="2700" dirty="0" smtClean="0">
                <a:cs typeface="Lato Light"/>
              </a:rPr>
              <a:t>, or </a:t>
            </a:r>
            <a:r>
              <a:rPr lang="en-US" sz="2700" dirty="0">
                <a:cs typeface="Lato Light"/>
              </a:rPr>
              <a:t>a mixture of both. Company members share a </a:t>
            </a:r>
            <a:r>
              <a:rPr lang="en-US" sz="2700" dirty="0" smtClean="0">
                <a:cs typeface="Lato Light"/>
              </a:rPr>
              <a:t>common purpose </a:t>
            </a:r>
            <a:r>
              <a:rPr lang="en-US" sz="2700" dirty="0">
                <a:cs typeface="Lato Light"/>
              </a:rPr>
              <a:t>and unite in order to focus their various talents and organize their collectively available </a:t>
            </a:r>
            <a:r>
              <a:rPr lang="en-US" sz="2700" dirty="0" smtClean="0">
                <a:cs typeface="Lato Light"/>
              </a:rPr>
              <a:t>skills or </a:t>
            </a:r>
            <a:r>
              <a:rPr lang="en-US" sz="2700" dirty="0">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a:t>
            </a:r>
            <a:r>
              <a:rPr lang="en-US" sz="2700" dirty="0" smtClean="0">
                <a:cs typeface="Lato Light"/>
              </a:rPr>
              <a:t>birth</a:t>
            </a:r>
            <a:endParaRPr lang="en-US" sz="2700" dirty="0">
              <a:cs typeface="Lato Light"/>
            </a:endParaRPr>
          </a:p>
        </p:txBody>
      </p:sp>
      <p:sp>
        <p:nvSpPr>
          <p:cNvPr id="26" name="Oval 25"/>
          <p:cNvSpPr/>
          <p:nvPr/>
        </p:nvSpPr>
        <p:spPr>
          <a:xfrm>
            <a:off x="17105633" y="3709226"/>
            <a:ext cx="1437559" cy="1438122"/>
          </a:xfrm>
          <a:prstGeom prst="ellipse">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27" name="Freeform 131"/>
          <p:cNvSpPr>
            <a:spLocks noChangeAspect="1" noEditPoints="1"/>
          </p:cNvSpPr>
          <p:nvPr/>
        </p:nvSpPr>
        <p:spPr bwMode="auto">
          <a:xfrm>
            <a:off x="17491738" y="4060456"/>
            <a:ext cx="696648" cy="69692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solidFill>
                <a:srgbClr val="FFFFFF"/>
              </a:solidFill>
              <a:latin typeface="Lato Light"/>
              <a:cs typeface="Lato Light"/>
            </a:endParaRPr>
          </a:p>
        </p:txBody>
      </p:sp>
      <p:sp>
        <p:nvSpPr>
          <p:cNvPr id="28" name="TextBox 27"/>
          <p:cNvSpPr txBox="1"/>
          <p:nvPr/>
        </p:nvSpPr>
        <p:spPr>
          <a:xfrm>
            <a:off x="18648638" y="3464540"/>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29" name="Rectangle 28"/>
          <p:cNvSpPr/>
          <p:nvPr/>
        </p:nvSpPr>
        <p:spPr>
          <a:xfrm>
            <a:off x="18648636" y="4165524"/>
            <a:ext cx="3832677" cy="1292672"/>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38" name="Oval 37"/>
          <p:cNvSpPr/>
          <p:nvPr/>
        </p:nvSpPr>
        <p:spPr>
          <a:xfrm>
            <a:off x="17105633" y="6267154"/>
            <a:ext cx="1437559" cy="1438122"/>
          </a:xfrm>
          <a:prstGeom prst="ellipse">
            <a:avLst/>
          </a:prstGeom>
          <a:solidFill>
            <a:schemeClr val="accent4"/>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latin typeface="Lato Light"/>
              <a:cs typeface="Lato Light"/>
            </a:endParaRPr>
          </a:p>
        </p:txBody>
      </p:sp>
      <p:sp>
        <p:nvSpPr>
          <p:cNvPr id="42" name="TextBox 41"/>
          <p:cNvSpPr txBox="1"/>
          <p:nvPr/>
        </p:nvSpPr>
        <p:spPr>
          <a:xfrm>
            <a:off x="18648638" y="6022468"/>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47" name="Rectangle 46"/>
          <p:cNvSpPr/>
          <p:nvPr/>
        </p:nvSpPr>
        <p:spPr>
          <a:xfrm>
            <a:off x="18648636" y="6723452"/>
            <a:ext cx="3832677" cy="1292672"/>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48" name="Freeform 231"/>
          <p:cNvSpPr>
            <a:spLocks noChangeAspect="1" noEditPoints="1"/>
          </p:cNvSpPr>
          <p:nvPr/>
        </p:nvSpPr>
        <p:spPr bwMode="auto">
          <a:xfrm>
            <a:off x="17491738" y="6658241"/>
            <a:ext cx="709678" cy="704088"/>
          </a:xfrm>
          <a:custGeom>
            <a:avLst/>
            <a:gdLst>
              <a:gd name="T0" fmla="*/ 59 w 59"/>
              <a:gd name="T1" fmla="*/ 47 h 58"/>
              <a:gd name="T2" fmla="*/ 48 w 59"/>
              <a:gd name="T3" fmla="*/ 58 h 58"/>
              <a:gd name="T4" fmla="*/ 11 w 59"/>
              <a:gd name="T5" fmla="*/ 58 h 58"/>
              <a:gd name="T6" fmla="*/ 0 w 59"/>
              <a:gd name="T7" fmla="*/ 47 h 58"/>
              <a:gd name="T8" fmla="*/ 0 w 59"/>
              <a:gd name="T9" fmla="*/ 10 h 58"/>
              <a:gd name="T10" fmla="*/ 11 w 59"/>
              <a:gd name="T11" fmla="*/ 0 h 58"/>
              <a:gd name="T12" fmla="*/ 48 w 59"/>
              <a:gd name="T13" fmla="*/ 0 h 58"/>
              <a:gd name="T14" fmla="*/ 59 w 59"/>
              <a:gd name="T15" fmla="*/ 10 h 58"/>
              <a:gd name="T16" fmla="*/ 59 w 59"/>
              <a:gd name="T17" fmla="*/ 47 h 58"/>
              <a:gd name="T18" fmla="*/ 49 w 59"/>
              <a:gd name="T19" fmla="*/ 39 h 58"/>
              <a:gd name="T20" fmla="*/ 42 w 59"/>
              <a:gd name="T21" fmla="*/ 35 h 58"/>
              <a:gd name="T22" fmla="*/ 40 w 59"/>
              <a:gd name="T23" fmla="*/ 34 h 58"/>
              <a:gd name="T24" fmla="*/ 34 w 59"/>
              <a:gd name="T25" fmla="*/ 39 h 58"/>
              <a:gd name="T26" fmla="*/ 32 w 59"/>
              <a:gd name="T27" fmla="*/ 38 h 58"/>
              <a:gd name="T28" fmla="*/ 20 w 59"/>
              <a:gd name="T29" fmla="*/ 27 h 58"/>
              <a:gd name="T30" fmla="*/ 19 w 59"/>
              <a:gd name="T31" fmla="*/ 24 h 58"/>
              <a:gd name="T32" fmla="*/ 24 w 59"/>
              <a:gd name="T33" fmla="*/ 19 h 58"/>
              <a:gd name="T34" fmla="*/ 23 w 59"/>
              <a:gd name="T35" fmla="*/ 16 h 58"/>
              <a:gd name="T36" fmla="*/ 19 w 59"/>
              <a:gd name="T37" fmla="*/ 9 h 58"/>
              <a:gd name="T38" fmla="*/ 18 w 59"/>
              <a:gd name="T39" fmla="*/ 9 h 58"/>
              <a:gd name="T40" fmla="*/ 14 w 59"/>
              <a:gd name="T41" fmla="*/ 10 h 58"/>
              <a:gd name="T42" fmla="*/ 10 w 59"/>
              <a:gd name="T43" fmla="*/ 19 h 58"/>
              <a:gd name="T44" fmla="*/ 12 w 59"/>
              <a:gd name="T45" fmla="*/ 26 h 58"/>
              <a:gd name="T46" fmla="*/ 32 w 59"/>
              <a:gd name="T47" fmla="*/ 46 h 58"/>
              <a:gd name="T48" fmla="*/ 40 w 59"/>
              <a:gd name="T49" fmla="*/ 48 h 58"/>
              <a:gd name="T50" fmla="*/ 48 w 59"/>
              <a:gd name="T51" fmla="*/ 44 h 58"/>
              <a:gd name="T52" fmla="*/ 49 w 59"/>
              <a:gd name="T53" fmla="*/ 40 h 58"/>
              <a:gd name="T54" fmla="*/ 49 w 59"/>
              <a:gd name="T55" fmla="*/ 39 h 5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59" h="58">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49" y="39"/>
                </a:moveTo>
                <a:cubicBezTo>
                  <a:pt x="49" y="39"/>
                  <a:pt x="43" y="36"/>
                  <a:pt x="42" y="35"/>
                </a:cubicBezTo>
                <a:cubicBezTo>
                  <a:pt x="41" y="35"/>
                  <a:pt x="41" y="34"/>
                  <a:pt x="40" y="34"/>
                </a:cubicBezTo>
                <a:cubicBezTo>
                  <a:pt x="38" y="34"/>
                  <a:pt x="36" y="39"/>
                  <a:pt x="34" y="39"/>
                </a:cubicBezTo>
                <a:cubicBezTo>
                  <a:pt x="33" y="39"/>
                  <a:pt x="32" y="38"/>
                  <a:pt x="32" y="38"/>
                </a:cubicBezTo>
                <a:cubicBezTo>
                  <a:pt x="27" y="35"/>
                  <a:pt x="23" y="32"/>
                  <a:pt x="20" y="27"/>
                </a:cubicBezTo>
                <a:cubicBezTo>
                  <a:pt x="20" y="26"/>
                  <a:pt x="19" y="25"/>
                  <a:pt x="19" y="24"/>
                </a:cubicBezTo>
                <a:cubicBezTo>
                  <a:pt x="19" y="23"/>
                  <a:pt x="24" y="20"/>
                  <a:pt x="24" y="19"/>
                </a:cubicBezTo>
                <a:cubicBezTo>
                  <a:pt x="24" y="18"/>
                  <a:pt x="23" y="17"/>
                  <a:pt x="23" y="16"/>
                </a:cubicBezTo>
                <a:cubicBezTo>
                  <a:pt x="22" y="15"/>
                  <a:pt x="20" y="10"/>
                  <a:pt x="19" y="9"/>
                </a:cubicBezTo>
                <a:cubicBezTo>
                  <a:pt x="19" y="9"/>
                  <a:pt x="19" y="9"/>
                  <a:pt x="18" y="9"/>
                </a:cubicBezTo>
                <a:cubicBezTo>
                  <a:pt x="17" y="9"/>
                  <a:pt x="15" y="10"/>
                  <a:pt x="14" y="10"/>
                </a:cubicBezTo>
                <a:cubicBezTo>
                  <a:pt x="12" y="11"/>
                  <a:pt x="10" y="16"/>
                  <a:pt x="10" y="19"/>
                </a:cubicBezTo>
                <a:cubicBezTo>
                  <a:pt x="10" y="21"/>
                  <a:pt x="11" y="24"/>
                  <a:pt x="12" y="26"/>
                </a:cubicBezTo>
                <a:cubicBezTo>
                  <a:pt x="15" y="34"/>
                  <a:pt x="24" y="43"/>
                  <a:pt x="32" y="46"/>
                </a:cubicBezTo>
                <a:cubicBezTo>
                  <a:pt x="35" y="47"/>
                  <a:pt x="37" y="48"/>
                  <a:pt x="40" y="48"/>
                </a:cubicBezTo>
                <a:cubicBezTo>
                  <a:pt x="42" y="48"/>
                  <a:pt x="47" y="46"/>
                  <a:pt x="48" y="44"/>
                </a:cubicBezTo>
                <a:cubicBezTo>
                  <a:pt x="49" y="43"/>
                  <a:pt x="49" y="41"/>
                  <a:pt x="49" y="40"/>
                </a:cubicBezTo>
                <a:cubicBezTo>
                  <a:pt x="49" y="40"/>
                  <a:pt x="49" y="40"/>
                  <a:pt x="49" y="39"/>
                </a:cubicBezTo>
                <a:close/>
              </a:path>
            </a:pathLst>
          </a:custGeom>
          <a:solidFill>
            <a:srgbClr val="FFFFFF"/>
          </a:solidFill>
          <a:ln w="9525">
            <a:noFill/>
            <a:round/>
            <a:headEnd/>
            <a:tailEnd/>
          </a:ln>
          <a:extLst/>
        </p:spPr>
        <p:txBody>
          <a:bodyPr/>
          <a:lstStyle/>
          <a:p>
            <a:endParaRPr lang="en-US"/>
          </a:p>
        </p:txBody>
      </p:sp>
      <p:sp>
        <p:nvSpPr>
          <p:cNvPr id="49" name="Oval 48"/>
          <p:cNvSpPr/>
          <p:nvPr/>
        </p:nvSpPr>
        <p:spPr>
          <a:xfrm>
            <a:off x="5984279" y="3709226"/>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069984" y="3464540"/>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2069982" y="4165524"/>
            <a:ext cx="3832677" cy="1292672"/>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52" name="Oval 51"/>
          <p:cNvSpPr/>
          <p:nvPr/>
        </p:nvSpPr>
        <p:spPr>
          <a:xfrm>
            <a:off x="5984279" y="6267154"/>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3" name="TextBox 52"/>
          <p:cNvSpPr txBox="1"/>
          <p:nvPr/>
        </p:nvSpPr>
        <p:spPr>
          <a:xfrm>
            <a:off x="2069984" y="6022468"/>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4" name="Rectangle 53"/>
          <p:cNvSpPr/>
          <p:nvPr/>
        </p:nvSpPr>
        <p:spPr>
          <a:xfrm>
            <a:off x="2069982" y="6723452"/>
            <a:ext cx="3832677" cy="1292672"/>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 feature</a:t>
            </a:r>
            <a:endParaRPr lang="en-US" sz="2400" dirty="0">
              <a:latin typeface="Lato Light"/>
              <a:cs typeface="Lato Light"/>
            </a:endParaRPr>
          </a:p>
        </p:txBody>
      </p:sp>
      <p:sp>
        <p:nvSpPr>
          <p:cNvPr id="55" name="Freeform 37"/>
          <p:cNvSpPr>
            <a:spLocks noChangeAspect="1"/>
          </p:cNvSpPr>
          <p:nvPr/>
        </p:nvSpPr>
        <p:spPr bwMode="auto">
          <a:xfrm>
            <a:off x="6380401" y="4114387"/>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6" name="Freeform 116"/>
          <p:cNvSpPr>
            <a:spLocks noChangeAspect="1"/>
          </p:cNvSpPr>
          <p:nvPr/>
        </p:nvSpPr>
        <p:spPr bwMode="auto">
          <a:xfrm>
            <a:off x="6335574" y="6611424"/>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33" name="Rectangle 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34" name="Rectangle 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73061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48"/>
          <p:cNvSpPr/>
          <p:nvPr/>
        </p:nvSpPr>
        <p:spPr>
          <a:xfrm>
            <a:off x="7025716" y="3013119"/>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0" name="TextBox 49"/>
          <p:cNvSpPr txBox="1"/>
          <p:nvPr/>
        </p:nvSpPr>
        <p:spPr>
          <a:xfrm>
            <a:off x="2486064" y="2768433"/>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1" name="Rectangle 50"/>
          <p:cNvSpPr/>
          <p:nvPr/>
        </p:nvSpPr>
        <p:spPr>
          <a:xfrm>
            <a:off x="2486063" y="3469417"/>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2" name="Oval 51"/>
          <p:cNvSpPr/>
          <p:nvPr/>
        </p:nvSpPr>
        <p:spPr>
          <a:xfrm>
            <a:off x="7025716" y="5571047"/>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3" name="TextBox 52"/>
          <p:cNvSpPr txBox="1"/>
          <p:nvPr/>
        </p:nvSpPr>
        <p:spPr>
          <a:xfrm>
            <a:off x="3111421" y="5326361"/>
            <a:ext cx="3832676"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54" name="Rectangle 53"/>
          <p:cNvSpPr/>
          <p:nvPr/>
        </p:nvSpPr>
        <p:spPr>
          <a:xfrm>
            <a:off x="2486063" y="6027345"/>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5" name="Freeform 37"/>
          <p:cNvSpPr>
            <a:spLocks noChangeAspect="1"/>
          </p:cNvSpPr>
          <p:nvPr/>
        </p:nvSpPr>
        <p:spPr bwMode="auto">
          <a:xfrm>
            <a:off x="7421838" y="3418280"/>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6" name="Freeform 116"/>
          <p:cNvSpPr>
            <a:spLocks noChangeAspect="1"/>
          </p:cNvSpPr>
          <p:nvPr/>
        </p:nvSpPr>
        <p:spPr bwMode="auto">
          <a:xfrm>
            <a:off x="7377011" y="5915317"/>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pic>
        <p:nvPicPr>
          <p:cNvPr id="33" name="Picture 32" descr="iPhone6_mockup_front_whit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2451" y="2072382"/>
            <a:ext cx="7301156" cy="11424812"/>
          </a:xfrm>
          <a:prstGeom prst="rect">
            <a:avLst/>
          </a:prstGeom>
        </p:spPr>
      </p:pic>
      <p:sp>
        <p:nvSpPr>
          <p:cNvPr id="39" name="Oval 38"/>
          <p:cNvSpPr/>
          <p:nvPr/>
        </p:nvSpPr>
        <p:spPr>
          <a:xfrm>
            <a:off x="7025716" y="7969021"/>
            <a:ext cx="1437559" cy="1438122"/>
          </a:xfrm>
          <a:prstGeom prst="ellipse">
            <a:avLst/>
          </a:prstGeom>
          <a:solidFill>
            <a:schemeClr val="accent3"/>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0" name="TextBox 39"/>
          <p:cNvSpPr txBox="1"/>
          <p:nvPr/>
        </p:nvSpPr>
        <p:spPr>
          <a:xfrm>
            <a:off x="2486064" y="7724335"/>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1" name="Rectangle 40"/>
          <p:cNvSpPr/>
          <p:nvPr/>
        </p:nvSpPr>
        <p:spPr>
          <a:xfrm>
            <a:off x="2486063" y="8425319"/>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3" name="Oval 42"/>
          <p:cNvSpPr/>
          <p:nvPr/>
        </p:nvSpPr>
        <p:spPr>
          <a:xfrm>
            <a:off x="7025716" y="10526949"/>
            <a:ext cx="1437559" cy="1438122"/>
          </a:xfrm>
          <a:prstGeom prst="ellipse">
            <a:avLst/>
          </a:prstGeom>
          <a:solidFill>
            <a:schemeClr val="accent4"/>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44" name="TextBox 43"/>
          <p:cNvSpPr txBox="1"/>
          <p:nvPr/>
        </p:nvSpPr>
        <p:spPr>
          <a:xfrm>
            <a:off x="2486064" y="10282263"/>
            <a:ext cx="4458033" cy="738674"/>
          </a:xfrm>
          <a:prstGeom prst="rect">
            <a:avLst/>
          </a:prstGeom>
          <a:noFill/>
        </p:spPr>
        <p:txBody>
          <a:bodyPr wrap="square" lIns="182889" tIns="91445" rIns="182889" bIns="91445" rtlCol="0">
            <a:spAutoFit/>
          </a:bodyPr>
          <a:lstStyle/>
          <a:p>
            <a:pPr algn="r"/>
            <a:r>
              <a:rPr lang="id-ID" dirty="0" smtClean="0">
                <a:latin typeface="Lato Light"/>
                <a:cs typeface="Lato Light"/>
              </a:rPr>
              <a:t>Feature name</a:t>
            </a:r>
            <a:endParaRPr lang="id-ID" dirty="0">
              <a:latin typeface="Lato Light"/>
              <a:cs typeface="Lato Light"/>
            </a:endParaRPr>
          </a:p>
        </p:txBody>
      </p:sp>
      <p:sp>
        <p:nvSpPr>
          <p:cNvPr id="45" name="Rectangle 44"/>
          <p:cNvSpPr/>
          <p:nvPr/>
        </p:nvSpPr>
        <p:spPr>
          <a:xfrm>
            <a:off x="2486063" y="10983247"/>
            <a:ext cx="4458034"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6" name="Freeform 37"/>
          <p:cNvSpPr>
            <a:spLocks noChangeAspect="1"/>
          </p:cNvSpPr>
          <p:nvPr/>
        </p:nvSpPr>
        <p:spPr bwMode="auto">
          <a:xfrm>
            <a:off x="7421838" y="8374182"/>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57" name="Freeform 116"/>
          <p:cNvSpPr>
            <a:spLocks noChangeAspect="1"/>
          </p:cNvSpPr>
          <p:nvPr/>
        </p:nvSpPr>
        <p:spPr bwMode="auto">
          <a:xfrm>
            <a:off x="7377011" y="10871219"/>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58" name="Oval 57"/>
          <p:cNvSpPr/>
          <p:nvPr/>
        </p:nvSpPr>
        <p:spPr>
          <a:xfrm>
            <a:off x="15507485" y="3013119"/>
            <a:ext cx="1437559" cy="1438122"/>
          </a:xfrm>
          <a:prstGeom prst="ellipse">
            <a:avLst/>
          </a:prstGeom>
          <a:solidFill>
            <a:schemeClr val="accent5"/>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59" name="Oval 58"/>
          <p:cNvSpPr/>
          <p:nvPr/>
        </p:nvSpPr>
        <p:spPr>
          <a:xfrm>
            <a:off x="15507485" y="5571047"/>
            <a:ext cx="1437559" cy="1438122"/>
          </a:xfrm>
          <a:prstGeom prst="ellipse">
            <a:avLst/>
          </a:prstGeom>
          <a:solidFill>
            <a:schemeClr val="accent6"/>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0" name="Freeform 37"/>
          <p:cNvSpPr>
            <a:spLocks noChangeAspect="1"/>
          </p:cNvSpPr>
          <p:nvPr/>
        </p:nvSpPr>
        <p:spPr bwMode="auto">
          <a:xfrm>
            <a:off x="15903607" y="3418280"/>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61" name="Freeform 116"/>
          <p:cNvSpPr>
            <a:spLocks noChangeAspect="1"/>
          </p:cNvSpPr>
          <p:nvPr/>
        </p:nvSpPr>
        <p:spPr bwMode="auto">
          <a:xfrm>
            <a:off x="15858780" y="5915317"/>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62" name="Oval 61"/>
          <p:cNvSpPr/>
          <p:nvPr/>
        </p:nvSpPr>
        <p:spPr>
          <a:xfrm>
            <a:off x="15507485" y="7969021"/>
            <a:ext cx="1437559" cy="1438122"/>
          </a:xfrm>
          <a:prstGeom prst="ellipse">
            <a:avLst/>
          </a:prstGeom>
          <a:solidFill>
            <a:schemeClr val="accent1"/>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3" name="Oval 62"/>
          <p:cNvSpPr/>
          <p:nvPr/>
        </p:nvSpPr>
        <p:spPr>
          <a:xfrm>
            <a:off x="15507485" y="10526949"/>
            <a:ext cx="1437559" cy="1438122"/>
          </a:xfrm>
          <a:prstGeom prst="ellipse">
            <a:avLst/>
          </a:prstGeom>
          <a:solidFill>
            <a:schemeClr val="accent2"/>
          </a:solidFill>
          <a:ln w="3810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solidFill>
                <a:srgbClr val="FFFFFF"/>
              </a:solidFill>
              <a:latin typeface="Lato Light"/>
              <a:cs typeface="Lato Light"/>
            </a:endParaRPr>
          </a:p>
        </p:txBody>
      </p:sp>
      <p:sp>
        <p:nvSpPr>
          <p:cNvPr id="64" name="Freeform 37"/>
          <p:cNvSpPr>
            <a:spLocks noChangeAspect="1"/>
          </p:cNvSpPr>
          <p:nvPr/>
        </p:nvSpPr>
        <p:spPr bwMode="auto">
          <a:xfrm>
            <a:off x="15903607" y="8374182"/>
            <a:ext cx="668267" cy="581891"/>
          </a:xfrm>
          <a:custGeom>
            <a:avLst/>
            <a:gdLst>
              <a:gd name="T0" fmla="*/ 34 w 68"/>
              <a:gd name="T1" fmla="*/ 49 h 59"/>
              <a:gd name="T2" fmla="*/ 29 w 68"/>
              <a:gd name="T3" fmla="*/ 49 h 59"/>
              <a:gd name="T4" fmla="*/ 11 w 68"/>
              <a:gd name="T5" fmla="*/ 58 h 59"/>
              <a:gd name="T6" fmla="*/ 7 w 68"/>
              <a:gd name="T7" fmla="*/ 59 h 59"/>
              <a:gd name="T8" fmla="*/ 5 w 68"/>
              <a:gd name="T9" fmla="*/ 57 h 59"/>
              <a:gd name="T10" fmla="*/ 5 w 68"/>
              <a:gd name="T11" fmla="*/ 57 h 59"/>
              <a:gd name="T12" fmla="*/ 6 w 68"/>
              <a:gd name="T13" fmla="*/ 55 h 59"/>
              <a:gd name="T14" fmla="*/ 13 w 68"/>
              <a:gd name="T15" fmla="*/ 44 h 59"/>
              <a:gd name="T16" fmla="*/ 0 w 68"/>
              <a:gd name="T17" fmla="*/ 25 h 59"/>
              <a:gd name="T18" fmla="*/ 34 w 68"/>
              <a:gd name="T19" fmla="*/ 0 h 59"/>
              <a:gd name="T20" fmla="*/ 68 w 68"/>
              <a:gd name="T21" fmla="*/ 25 h 59"/>
              <a:gd name="T22" fmla="*/ 34 w 68"/>
              <a:gd name="T23" fmla="*/ 49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8" h="59">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rgbClr val="FFFFFF"/>
          </a:solidFill>
          <a:ln w="9525">
            <a:noFill/>
            <a:round/>
            <a:headEnd/>
            <a:tailEnd/>
          </a:ln>
          <a:extLst/>
        </p:spPr>
        <p:txBody>
          <a:bodyPr/>
          <a:lstStyle/>
          <a:p>
            <a:endParaRPr lang="en-US"/>
          </a:p>
        </p:txBody>
      </p:sp>
      <p:sp>
        <p:nvSpPr>
          <p:cNvPr id="65" name="Freeform 116"/>
          <p:cNvSpPr>
            <a:spLocks noChangeAspect="1"/>
          </p:cNvSpPr>
          <p:nvPr/>
        </p:nvSpPr>
        <p:spPr bwMode="auto">
          <a:xfrm>
            <a:off x="15858780" y="10871219"/>
            <a:ext cx="747417" cy="704088"/>
          </a:xfrm>
          <a:custGeom>
            <a:avLst/>
            <a:gdLst>
              <a:gd name="T0" fmla="*/ 63 w 64"/>
              <a:gd name="T1" fmla="*/ 25 h 60"/>
              <a:gd name="T2" fmla="*/ 49 w 64"/>
              <a:gd name="T3" fmla="*/ 39 h 60"/>
              <a:gd name="T4" fmla="*/ 52 w 64"/>
              <a:gd name="T5" fmla="*/ 57 h 60"/>
              <a:gd name="T6" fmla="*/ 52 w 64"/>
              <a:gd name="T7" fmla="*/ 58 h 60"/>
              <a:gd name="T8" fmla="*/ 51 w 64"/>
              <a:gd name="T9" fmla="*/ 60 h 60"/>
              <a:gd name="T10" fmla="*/ 49 w 64"/>
              <a:gd name="T11" fmla="*/ 60 h 60"/>
              <a:gd name="T12" fmla="*/ 32 w 64"/>
              <a:gd name="T13" fmla="*/ 51 h 60"/>
              <a:gd name="T14" fmla="*/ 15 w 64"/>
              <a:gd name="T15" fmla="*/ 60 h 60"/>
              <a:gd name="T16" fmla="*/ 13 w 64"/>
              <a:gd name="T17" fmla="*/ 60 h 60"/>
              <a:gd name="T18" fmla="*/ 12 w 64"/>
              <a:gd name="T19" fmla="*/ 58 h 60"/>
              <a:gd name="T20" fmla="*/ 12 w 64"/>
              <a:gd name="T21" fmla="*/ 57 h 60"/>
              <a:gd name="T22" fmla="*/ 15 w 64"/>
              <a:gd name="T23" fmla="*/ 39 h 60"/>
              <a:gd name="T24" fmla="*/ 1 w 64"/>
              <a:gd name="T25" fmla="*/ 25 h 60"/>
              <a:gd name="T26" fmla="*/ 0 w 64"/>
              <a:gd name="T27" fmla="*/ 23 h 60"/>
              <a:gd name="T28" fmla="*/ 3 w 64"/>
              <a:gd name="T29" fmla="*/ 22 h 60"/>
              <a:gd name="T30" fmla="*/ 22 w 64"/>
              <a:gd name="T31" fmla="*/ 19 h 60"/>
              <a:gd name="T32" fmla="*/ 30 w 64"/>
              <a:gd name="T33" fmla="*/ 1 h 60"/>
              <a:gd name="T34" fmla="*/ 32 w 64"/>
              <a:gd name="T35" fmla="*/ 0 h 60"/>
              <a:gd name="T36" fmla="*/ 34 w 64"/>
              <a:gd name="T37" fmla="*/ 1 h 60"/>
              <a:gd name="T38" fmla="*/ 42 w 64"/>
              <a:gd name="T39" fmla="*/ 19 h 60"/>
              <a:gd name="T40" fmla="*/ 61 w 64"/>
              <a:gd name="T41" fmla="*/ 22 h 60"/>
              <a:gd name="T42" fmla="*/ 64 w 64"/>
              <a:gd name="T43" fmla="*/ 23 h 60"/>
              <a:gd name="T44" fmla="*/ 63 w 64"/>
              <a:gd name="T45" fmla="*/ 25 h 6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headEnd/>
            <a:tailEnd/>
          </a:ln>
          <a:extLst/>
        </p:spPr>
        <p:txBody>
          <a:bodyPr/>
          <a:lstStyle/>
          <a:p>
            <a:endParaRPr lang="en-US"/>
          </a:p>
        </p:txBody>
      </p:sp>
      <p:sp>
        <p:nvSpPr>
          <p:cNvPr id="66" name="TextBox 65"/>
          <p:cNvSpPr txBox="1"/>
          <p:nvPr/>
        </p:nvSpPr>
        <p:spPr>
          <a:xfrm>
            <a:off x="17263896" y="2768433"/>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67" name="Rectangle 66"/>
          <p:cNvSpPr/>
          <p:nvPr/>
        </p:nvSpPr>
        <p:spPr>
          <a:xfrm>
            <a:off x="17263895" y="3469417"/>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68" name="TextBox 67"/>
          <p:cNvSpPr txBox="1"/>
          <p:nvPr/>
        </p:nvSpPr>
        <p:spPr>
          <a:xfrm>
            <a:off x="17332376" y="5326361"/>
            <a:ext cx="3832676"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69" name="Rectangle 68"/>
          <p:cNvSpPr/>
          <p:nvPr/>
        </p:nvSpPr>
        <p:spPr>
          <a:xfrm>
            <a:off x="17263895" y="6027345"/>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70" name="TextBox 69"/>
          <p:cNvSpPr txBox="1"/>
          <p:nvPr/>
        </p:nvSpPr>
        <p:spPr>
          <a:xfrm>
            <a:off x="17263896" y="7724335"/>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71" name="Rectangle 70"/>
          <p:cNvSpPr/>
          <p:nvPr/>
        </p:nvSpPr>
        <p:spPr>
          <a:xfrm>
            <a:off x="17263895" y="8425319"/>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72" name="TextBox 71"/>
          <p:cNvSpPr txBox="1"/>
          <p:nvPr/>
        </p:nvSpPr>
        <p:spPr>
          <a:xfrm>
            <a:off x="17263896" y="10282263"/>
            <a:ext cx="4458033" cy="738674"/>
          </a:xfrm>
          <a:prstGeom prst="rect">
            <a:avLst/>
          </a:prstGeom>
          <a:noFill/>
        </p:spPr>
        <p:txBody>
          <a:bodyPr wrap="square" lIns="182889" tIns="91445" rIns="182889" bIns="91445" rtlCol="0">
            <a:spAutoFit/>
          </a:bodyPr>
          <a:lstStyle/>
          <a:p>
            <a:r>
              <a:rPr lang="id-ID" dirty="0" smtClean="0">
                <a:latin typeface="Lato Light"/>
                <a:cs typeface="Lato Light"/>
              </a:rPr>
              <a:t>Feature name</a:t>
            </a:r>
            <a:endParaRPr lang="id-ID" dirty="0">
              <a:latin typeface="Lato Light"/>
              <a:cs typeface="Lato Light"/>
            </a:endParaRPr>
          </a:p>
        </p:txBody>
      </p:sp>
      <p:sp>
        <p:nvSpPr>
          <p:cNvPr id="73" name="Rectangle 72"/>
          <p:cNvSpPr/>
          <p:nvPr/>
        </p:nvSpPr>
        <p:spPr>
          <a:xfrm>
            <a:off x="17263895" y="10983247"/>
            <a:ext cx="4458034"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Rectangle 41"/>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47" name="Rectangle 46"/>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2"/>
          </p:nvPr>
        </p:nvSpPr>
        <p:spPr/>
      </p:sp>
    </p:spTree>
    <p:extLst>
      <p:ext uri="{BB962C8B-B14F-4D97-AF65-F5344CB8AC3E}">
        <p14:creationId xmlns:p14="http://schemas.microsoft.com/office/powerpoint/2010/main" val="28465689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14589633" y="5532859"/>
            <a:ext cx="1448966" cy="1448966"/>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1</a:t>
            </a:r>
            <a:endParaRPr lang="en-US" sz="6600" dirty="0"/>
          </a:p>
        </p:txBody>
      </p:sp>
      <p:sp>
        <p:nvSpPr>
          <p:cNvPr id="40" name="TextBox 39"/>
          <p:cNvSpPr txBox="1"/>
          <p:nvPr/>
        </p:nvSpPr>
        <p:spPr>
          <a:xfrm>
            <a:off x="13776108"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1" name="Oval 40"/>
          <p:cNvSpPr/>
          <p:nvPr/>
        </p:nvSpPr>
        <p:spPr>
          <a:xfrm>
            <a:off x="17460286" y="5532859"/>
            <a:ext cx="1448966" cy="1448966"/>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2</a:t>
            </a:r>
            <a:endParaRPr lang="en-US" sz="6600" dirty="0"/>
          </a:p>
        </p:txBody>
      </p:sp>
      <p:sp>
        <p:nvSpPr>
          <p:cNvPr id="43" name="TextBox 42"/>
          <p:cNvSpPr txBox="1"/>
          <p:nvPr/>
        </p:nvSpPr>
        <p:spPr>
          <a:xfrm>
            <a:off x="16646761"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4" name="Oval 43"/>
          <p:cNvSpPr/>
          <p:nvPr/>
        </p:nvSpPr>
        <p:spPr>
          <a:xfrm>
            <a:off x="20330939" y="5532859"/>
            <a:ext cx="1448966" cy="1448966"/>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3</a:t>
            </a:r>
            <a:endParaRPr lang="en-US" sz="6600" dirty="0"/>
          </a:p>
        </p:txBody>
      </p:sp>
      <p:sp>
        <p:nvSpPr>
          <p:cNvPr id="45" name="TextBox 44"/>
          <p:cNvSpPr txBox="1"/>
          <p:nvPr/>
        </p:nvSpPr>
        <p:spPr>
          <a:xfrm>
            <a:off x="19517414" y="709991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8" name="TextBox 47"/>
          <p:cNvSpPr txBox="1"/>
          <p:nvPr/>
        </p:nvSpPr>
        <p:spPr>
          <a:xfrm>
            <a:off x="8764868" y="2982129"/>
            <a:ext cx="14088781" cy="1574277"/>
          </a:xfrm>
          <a:prstGeom prst="rect">
            <a:avLst/>
          </a:prstGeom>
          <a:noFill/>
        </p:spPr>
        <p:txBody>
          <a:bodyPr wrap="square" rtlCol="0">
            <a:spAutoFit/>
          </a:bodyPr>
          <a:lstStyle/>
          <a:p>
            <a:pPr>
              <a:lnSpc>
                <a:spcPct val="120000"/>
              </a:lnSpc>
            </a:pPr>
            <a:r>
              <a:rPr lang="en-US" sz="2700" dirty="0">
                <a:cs typeface="Lato Light"/>
              </a:rPr>
              <a:t>A company is an association or collection of individuals, whether natural persons, legal persons</a:t>
            </a:r>
            <a:r>
              <a:rPr lang="en-US" sz="2700" dirty="0" smtClean="0">
                <a:cs typeface="Lato Light"/>
              </a:rPr>
              <a:t>, or </a:t>
            </a:r>
            <a:r>
              <a:rPr lang="en-US" sz="2700" dirty="0">
                <a:cs typeface="Lato Light"/>
              </a:rPr>
              <a:t>a mixture of both. Company members share a </a:t>
            </a:r>
            <a:r>
              <a:rPr lang="en-US" sz="2700" dirty="0" smtClean="0">
                <a:cs typeface="Lato Light"/>
              </a:rPr>
              <a:t>common purpose </a:t>
            </a:r>
            <a:r>
              <a:rPr lang="en-US" sz="2700" dirty="0">
                <a:cs typeface="Lato Light"/>
              </a:rPr>
              <a:t>and unite in order to focus their various talents and organize their collectively available </a:t>
            </a:r>
            <a:r>
              <a:rPr lang="en-US" sz="2700" dirty="0" smtClean="0">
                <a:cs typeface="Lato Light"/>
              </a:rPr>
              <a:t>skills or </a:t>
            </a:r>
            <a:r>
              <a:rPr lang="en-US" sz="2700" dirty="0">
                <a:cs typeface="Lato Light"/>
              </a:rPr>
              <a:t>resources to </a:t>
            </a:r>
            <a:r>
              <a:rPr lang="en-US" sz="2700" dirty="0" smtClean="0">
                <a:cs typeface="Lato Light"/>
              </a:rPr>
              <a:t>achieve.</a:t>
            </a:r>
            <a:endParaRPr lang="en-US" sz="2700" dirty="0">
              <a:cs typeface="Lato Light"/>
            </a:endParaRPr>
          </a:p>
        </p:txBody>
      </p:sp>
      <p:sp>
        <p:nvSpPr>
          <p:cNvPr id="17" name="Rectangle 1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Latest Works</a:t>
            </a:r>
          </a:p>
        </p:txBody>
      </p:sp>
      <p:sp>
        <p:nvSpPr>
          <p:cNvPr id="18" name="Rectangle 1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 name="Rectangle 2"/>
          <p:cNvSpPr/>
          <p:nvPr/>
        </p:nvSpPr>
        <p:spPr>
          <a:xfrm>
            <a:off x="4580840" y="6342380"/>
            <a:ext cx="7645458" cy="57347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a:off x="14589633" y="9048999"/>
            <a:ext cx="1448966" cy="1448966"/>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1</a:t>
            </a:r>
            <a:endParaRPr lang="en-US" sz="6600" dirty="0"/>
          </a:p>
        </p:txBody>
      </p:sp>
      <p:sp>
        <p:nvSpPr>
          <p:cNvPr id="37" name="TextBox 36"/>
          <p:cNvSpPr txBox="1"/>
          <p:nvPr/>
        </p:nvSpPr>
        <p:spPr>
          <a:xfrm>
            <a:off x="13776108"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38" name="Oval 37"/>
          <p:cNvSpPr/>
          <p:nvPr/>
        </p:nvSpPr>
        <p:spPr>
          <a:xfrm>
            <a:off x="17460286" y="9048999"/>
            <a:ext cx="1448966" cy="1448966"/>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2</a:t>
            </a:r>
            <a:endParaRPr lang="en-US" sz="6600" dirty="0"/>
          </a:p>
        </p:txBody>
      </p:sp>
      <p:sp>
        <p:nvSpPr>
          <p:cNvPr id="42" name="TextBox 41"/>
          <p:cNvSpPr txBox="1"/>
          <p:nvPr/>
        </p:nvSpPr>
        <p:spPr>
          <a:xfrm>
            <a:off x="16646761"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sp>
        <p:nvSpPr>
          <p:cNvPr id="49" name="Oval 48"/>
          <p:cNvSpPr/>
          <p:nvPr/>
        </p:nvSpPr>
        <p:spPr>
          <a:xfrm>
            <a:off x="20330939" y="9048999"/>
            <a:ext cx="1448966" cy="1448966"/>
          </a:xfrm>
          <a:prstGeom prst="ellipse">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600" dirty="0" smtClean="0"/>
              <a:t>3</a:t>
            </a:r>
            <a:endParaRPr lang="en-US" sz="6600" dirty="0"/>
          </a:p>
        </p:txBody>
      </p:sp>
      <p:sp>
        <p:nvSpPr>
          <p:cNvPr id="50" name="TextBox 49"/>
          <p:cNvSpPr txBox="1"/>
          <p:nvPr/>
        </p:nvSpPr>
        <p:spPr>
          <a:xfrm>
            <a:off x="19517414" y="10616059"/>
            <a:ext cx="3094913" cy="1781001"/>
          </a:xfrm>
          <a:prstGeom prst="rect">
            <a:avLst/>
          </a:prstGeom>
          <a:noFill/>
        </p:spPr>
        <p:txBody>
          <a:bodyPr wrap="square" rtlCol="0">
            <a:spAutoFit/>
          </a:bodyPr>
          <a:lstStyle/>
          <a:p>
            <a:pPr algn="ctr">
              <a:lnSpc>
                <a:spcPct val="120000"/>
              </a:lnSpc>
            </a:pPr>
            <a:r>
              <a:rPr lang="en-US" sz="3200" dirty="0" smtClean="0">
                <a:cs typeface="Lato Light"/>
              </a:rPr>
              <a:t>Title</a:t>
            </a:r>
          </a:p>
          <a:p>
            <a:pPr algn="ctr">
              <a:lnSpc>
                <a:spcPct val="120000"/>
              </a:lnSpc>
            </a:pPr>
            <a:r>
              <a:rPr lang="en-US" sz="2000" dirty="0">
                <a:cs typeface="Lato Light"/>
              </a:rPr>
              <a:t>A company is an association </a:t>
            </a:r>
            <a:r>
              <a:rPr lang="en-US" sz="2000" dirty="0" smtClean="0">
                <a:cs typeface="Lato Light"/>
              </a:rPr>
              <a:t>of </a:t>
            </a:r>
            <a:r>
              <a:rPr lang="en-US" sz="2000" dirty="0">
                <a:cs typeface="Lato Light"/>
              </a:rPr>
              <a:t>individuals,</a:t>
            </a:r>
            <a:endParaRPr lang="en-US" sz="2000" dirty="0" smtClean="0">
              <a:latin typeface="Lato Light"/>
              <a:cs typeface="Lato Light"/>
            </a:endParaRPr>
          </a:p>
        </p:txBody>
      </p:sp>
      <p:grpSp>
        <p:nvGrpSpPr>
          <p:cNvPr id="27" name="Group 1104"/>
          <p:cNvGrpSpPr>
            <a:grpSpLocks noChangeAspect="1"/>
          </p:cNvGrpSpPr>
          <p:nvPr/>
        </p:nvGrpSpPr>
        <p:grpSpPr>
          <a:xfrm rot="5400000">
            <a:off x="5248526" y="4460708"/>
            <a:ext cx="6411014" cy="9501083"/>
            <a:chOff x="0" y="0"/>
            <a:chExt cx="6591305" cy="9765731"/>
          </a:xfrm>
        </p:grpSpPr>
        <p:grpSp>
          <p:nvGrpSpPr>
            <p:cNvPr id="28" name="Group 1102"/>
            <p:cNvGrpSpPr/>
            <p:nvPr/>
          </p:nvGrpSpPr>
          <p:grpSpPr>
            <a:xfrm>
              <a:off x="0" y="0"/>
              <a:ext cx="6591305" cy="9765731"/>
              <a:chOff x="0" y="0"/>
              <a:chExt cx="6591304" cy="9765730"/>
            </a:xfrm>
          </p:grpSpPr>
          <p:pic>
            <p:nvPicPr>
              <p:cNvPr id="34"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35"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29"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grpSp>
        <p:nvGrpSpPr>
          <p:cNvPr id="21" name="Group 1104"/>
          <p:cNvGrpSpPr>
            <a:grpSpLocks noChangeAspect="1"/>
          </p:cNvGrpSpPr>
          <p:nvPr/>
        </p:nvGrpSpPr>
        <p:grpSpPr>
          <a:xfrm>
            <a:off x="1528763" y="2915673"/>
            <a:ext cx="6411014" cy="9501083"/>
            <a:chOff x="0" y="0"/>
            <a:chExt cx="6591305" cy="9765731"/>
          </a:xfrm>
        </p:grpSpPr>
        <p:grpSp>
          <p:nvGrpSpPr>
            <p:cNvPr id="22" name="Group 1102"/>
            <p:cNvGrpSpPr/>
            <p:nvPr/>
          </p:nvGrpSpPr>
          <p:grpSpPr>
            <a:xfrm>
              <a:off x="0" y="0"/>
              <a:ext cx="6591305" cy="9765731"/>
              <a:chOff x="0" y="0"/>
              <a:chExt cx="6591304" cy="9765730"/>
            </a:xfrm>
          </p:grpSpPr>
          <p:pic>
            <p:nvPicPr>
              <p:cNvPr id="24"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25"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23"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sp>
        <p:nvSpPr>
          <p:cNvPr id="2" name="Picture Placeholder 1"/>
          <p:cNvSpPr>
            <a:spLocks noGrp="1"/>
          </p:cNvSpPr>
          <p:nvPr>
            <p:ph type="pic" sz="quarter" idx="13"/>
          </p:nvPr>
        </p:nvSpPr>
        <p:spPr/>
      </p:sp>
      <p:sp>
        <p:nvSpPr>
          <p:cNvPr id="4" name="Picture Placeholder 3"/>
          <p:cNvSpPr>
            <a:spLocks noGrp="1"/>
          </p:cNvSpPr>
          <p:nvPr>
            <p:ph type="pic" sz="quarter" idx="14"/>
          </p:nvPr>
        </p:nvSpPr>
        <p:spPr/>
      </p:sp>
    </p:spTree>
    <p:extLst>
      <p:ext uri="{BB962C8B-B14F-4D97-AF65-F5344CB8AC3E}">
        <p14:creationId xmlns:p14="http://schemas.microsoft.com/office/powerpoint/2010/main" val="7838064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50744" y="3128271"/>
            <a:ext cx="10489665" cy="9618032"/>
          </a:xfrm>
          <a:prstGeom prst="rect">
            <a:avLst/>
          </a:prstGeom>
        </p:spPr>
      </p:pic>
      <p:sp>
        <p:nvSpPr>
          <p:cNvPr id="17" name="Rectangle 1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Website Project Sample</a:t>
            </a:r>
          </a:p>
        </p:txBody>
      </p:sp>
      <p:sp>
        <p:nvSpPr>
          <p:cNvPr id="18" name="Rectangle 1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9" name="Group 18"/>
          <p:cNvGrpSpPr/>
          <p:nvPr/>
        </p:nvGrpSpPr>
        <p:grpSpPr>
          <a:xfrm>
            <a:off x="1528763" y="4128915"/>
            <a:ext cx="4479698" cy="3414753"/>
            <a:chOff x="14138960" y="3542834"/>
            <a:chExt cx="4481449" cy="3414753"/>
          </a:xfrm>
        </p:grpSpPr>
        <p:sp>
          <p:nvSpPr>
            <p:cNvPr id="21" name="TextBox 20"/>
            <p:cNvSpPr txBox="1"/>
            <p:nvPr/>
          </p:nvSpPr>
          <p:spPr>
            <a:xfrm>
              <a:off x="14138960" y="4649263"/>
              <a:ext cx="4481449" cy="2308324"/>
            </a:xfrm>
            <a:prstGeom prst="rect">
              <a:avLst/>
            </a:prstGeom>
            <a:noFill/>
          </p:spPr>
          <p:txBody>
            <a:bodyPr wrap="square" rtlCol="0">
              <a:spAutoFit/>
            </a:bodyPr>
            <a:lstStyle/>
            <a:p>
              <a:pPr algn="ctr"/>
              <a:r>
                <a:rPr lang="en-US" sz="3200" b="1" dirty="0" smtClean="0">
                  <a:latin typeface="Lato Light"/>
                  <a:cs typeface="Lato Light"/>
                </a:rPr>
                <a:t>Title One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a:t>
              </a:r>
              <a:r>
                <a:rPr lang="en-US" sz="2000" dirty="0" smtClean="0">
                  <a:latin typeface="Lato Light"/>
                  <a:cs typeface="Lato Light"/>
                </a:rPr>
                <a:t>their</a:t>
              </a:r>
              <a:endParaRPr lang="en-US" sz="2000" dirty="0">
                <a:latin typeface="Lato Light"/>
                <a:cs typeface="Lato Light"/>
              </a:endParaRPr>
            </a:p>
          </p:txBody>
        </p:sp>
        <p:sp>
          <p:nvSpPr>
            <p:cNvPr id="22" name="Freeform 169"/>
            <p:cNvSpPr>
              <a:spLocks noChangeArrowheads="1"/>
            </p:cNvSpPr>
            <p:nvPr/>
          </p:nvSpPr>
          <p:spPr bwMode="auto">
            <a:xfrm>
              <a:off x="15846560" y="3542834"/>
              <a:ext cx="934427" cy="822294"/>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1"/>
            </a:solidFill>
            <a:ln>
              <a:noFill/>
            </a:ln>
            <a:effectLst/>
            <a:extLst/>
          </p:spPr>
          <p:txBody>
            <a:bodyPr wrap="none" anchor="ctr"/>
            <a:lstStyle/>
            <a:p>
              <a:endParaRPr lang="en-US">
                <a:latin typeface="Lato Light"/>
                <a:cs typeface="Lato Light"/>
              </a:endParaRPr>
            </a:p>
          </p:txBody>
        </p:sp>
      </p:grpSp>
      <p:grpSp>
        <p:nvGrpSpPr>
          <p:cNvPr id="23" name="Group 22"/>
          <p:cNvGrpSpPr/>
          <p:nvPr/>
        </p:nvGrpSpPr>
        <p:grpSpPr>
          <a:xfrm>
            <a:off x="6763844" y="4187111"/>
            <a:ext cx="4479698" cy="3356556"/>
            <a:chOff x="18333664" y="3601031"/>
            <a:chExt cx="4481449" cy="3356556"/>
          </a:xfrm>
        </p:grpSpPr>
        <p:sp>
          <p:nvSpPr>
            <p:cNvPr id="24" name="TextBox 23"/>
            <p:cNvSpPr txBox="1"/>
            <p:nvPr/>
          </p:nvSpPr>
          <p:spPr>
            <a:xfrm>
              <a:off x="18333664" y="4649263"/>
              <a:ext cx="4481449" cy="2308324"/>
            </a:xfrm>
            <a:prstGeom prst="rect">
              <a:avLst/>
            </a:prstGeom>
            <a:noFill/>
          </p:spPr>
          <p:txBody>
            <a:bodyPr wrap="square" rtlCol="0">
              <a:spAutoFit/>
            </a:bodyPr>
            <a:lstStyle/>
            <a:p>
              <a:pPr algn="ctr"/>
              <a:r>
                <a:rPr lang="en-US" sz="3200" b="1" dirty="0" smtClean="0">
                  <a:latin typeface="Lato Light"/>
                  <a:cs typeface="Lato Light"/>
                </a:rPr>
                <a:t>Title Two</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5" name="Freeform 104"/>
            <p:cNvSpPr>
              <a:spLocks noChangeArrowheads="1"/>
            </p:cNvSpPr>
            <p:nvPr/>
          </p:nvSpPr>
          <p:spPr bwMode="auto">
            <a:xfrm>
              <a:off x="19947211" y="3601031"/>
              <a:ext cx="1161496" cy="781180"/>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solidFill>
            <a:ln>
              <a:noFill/>
            </a:ln>
            <a:effectLst/>
            <a:extLst/>
          </p:spPr>
          <p:txBody>
            <a:bodyPr wrap="none" anchor="ctr"/>
            <a:lstStyle/>
            <a:p>
              <a:endParaRPr lang="en-US">
                <a:latin typeface="Lato Light"/>
                <a:cs typeface="Lato Light"/>
              </a:endParaRPr>
            </a:p>
          </p:txBody>
        </p:sp>
      </p:grpSp>
      <p:grpSp>
        <p:nvGrpSpPr>
          <p:cNvPr id="26" name="Group 25"/>
          <p:cNvGrpSpPr/>
          <p:nvPr/>
        </p:nvGrpSpPr>
        <p:grpSpPr>
          <a:xfrm>
            <a:off x="6763844" y="7893486"/>
            <a:ext cx="4479698" cy="3218682"/>
            <a:chOff x="18333664" y="7307406"/>
            <a:chExt cx="4481449" cy="3218682"/>
          </a:xfrm>
        </p:grpSpPr>
        <p:sp>
          <p:nvSpPr>
            <p:cNvPr id="27" name="TextBox 26"/>
            <p:cNvSpPr txBox="1"/>
            <p:nvPr/>
          </p:nvSpPr>
          <p:spPr>
            <a:xfrm>
              <a:off x="18333664" y="8217764"/>
              <a:ext cx="4481449" cy="2308324"/>
            </a:xfrm>
            <a:prstGeom prst="rect">
              <a:avLst/>
            </a:prstGeom>
            <a:noFill/>
          </p:spPr>
          <p:txBody>
            <a:bodyPr wrap="square" rtlCol="0">
              <a:spAutoFit/>
            </a:bodyPr>
            <a:lstStyle/>
            <a:p>
              <a:pPr algn="ctr"/>
              <a:r>
                <a:rPr lang="en-US" sz="3200" b="1" dirty="0" smtClean="0">
                  <a:latin typeface="Lato Light"/>
                  <a:cs typeface="Lato Light"/>
                </a:rPr>
                <a:t>Title Four</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8" name="Freeform 4"/>
            <p:cNvSpPr>
              <a:spLocks noChangeArrowheads="1"/>
            </p:cNvSpPr>
            <p:nvPr/>
          </p:nvSpPr>
          <p:spPr bwMode="auto">
            <a:xfrm>
              <a:off x="20156550" y="7307406"/>
              <a:ext cx="793317" cy="687303"/>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accent4"/>
            </a:solidFill>
            <a:ln>
              <a:noFill/>
            </a:ln>
            <a:effectLst/>
            <a:extLst/>
          </p:spPr>
          <p:txBody>
            <a:bodyPr wrap="none" anchor="ctr"/>
            <a:lstStyle/>
            <a:p>
              <a:endParaRPr lang="en-US">
                <a:latin typeface="Lato Light"/>
                <a:cs typeface="Lato Light"/>
              </a:endParaRPr>
            </a:p>
          </p:txBody>
        </p:sp>
      </p:grpSp>
      <p:grpSp>
        <p:nvGrpSpPr>
          <p:cNvPr id="29" name="Group 28"/>
          <p:cNvGrpSpPr/>
          <p:nvPr/>
        </p:nvGrpSpPr>
        <p:grpSpPr>
          <a:xfrm>
            <a:off x="1528763" y="7244584"/>
            <a:ext cx="4479698" cy="3867585"/>
            <a:chOff x="14138960" y="6658503"/>
            <a:chExt cx="4481449" cy="3867585"/>
          </a:xfrm>
        </p:grpSpPr>
        <p:sp>
          <p:nvSpPr>
            <p:cNvPr id="30" name="TextBox 29"/>
            <p:cNvSpPr txBox="1"/>
            <p:nvPr/>
          </p:nvSpPr>
          <p:spPr>
            <a:xfrm>
              <a:off x="14138960" y="8217764"/>
              <a:ext cx="4481449" cy="2308324"/>
            </a:xfrm>
            <a:prstGeom prst="rect">
              <a:avLst/>
            </a:prstGeom>
            <a:noFill/>
          </p:spPr>
          <p:txBody>
            <a:bodyPr wrap="square" rtlCol="0">
              <a:spAutoFit/>
            </a:bodyPr>
            <a:lstStyle/>
            <a:p>
              <a:pPr algn="ctr"/>
              <a:r>
                <a:rPr lang="en-US" sz="3200" b="1" dirty="0" smtClean="0">
                  <a:latin typeface="Lato Light"/>
                  <a:cs typeface="Lato Light"/>
                </a:rPr>
                <a:t>Title Three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31" name="Freeform 51"/>
            <p:cNvSpPr>
              <a:spLocks noChangeArrowheads="1"/>
            </p:cNvSpPr>
            <p:nvPr/>
          </p:nvSpPr>
          <p:spPr bwMode="auto">
            <a:xfrm>
              <a:off x="15970119" y="7382088"/>
              <a:ext cx="810868" cy="552166"/>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accent3"/>
            </a:solidFill>
            <a:ln>
              <a:noFill/>
            </a:ln>
            <a:effectLst/>
            <a:extLst/>
          </p:spPr>
          <p:txBody>
            <a:bodyPr wrap="none" anchor="ctr"/>
            <a:lstStyle/>
            <a:p>
              <a:endParaRPr lang="en-US">
                <a:latin typeface="Lato Light"/>
                <a:cs typeface="Lato Light"/>
              </a:endParaRPr>
            </a:p>
          </p:txBody>
        </p:sp>
        <p:sp>
          <p:nvSpPr>
            <p:cNvPr id="32" name="TextBox 31"/>
            <p:cNvSpPr txBox="1"/>
            <p:nvPr/>
          </p:nvSpPr>
          <p:spPr>
            <a:xfrm>
              <a:off x="16235234" y="6658503"/>
              <a:ext cx="184738" cy="646331"/>
            </a:xfrm>
            <a:prstGeom prst="rect">
              <a:avLst/>
            </a:prstGeom>
            <a:noFill/>
          </p:spPr>
          <p:txBody>
            <a:bodyPr wrap="none" rtlCol="0">
              <a:spAutoFit/>
            </a:bodyPr>
            <a:lstStyle/>
            <a:p>
              <a:endParaRPr lang="en-US">
                <a:latin typeface="Lato Light"/>
                <a:cs typeface="Lato Light"/>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306874473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Apple Watch Project Sample</a:t>
            </a:r>
          </a:p>
        </p:txBody>
      </p:sp>
      <p:sp>
        <p:nvSpPr>
          <p:cNvPr id="16" name="Rectangle 15"/>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7" name="Group 16"/>
          <p:cNvGrpSpPr/>
          <p:nvPr/>
        </p:nvGrpSpPr>
        <p:grpSpPr>
          <a:xfrm>
            <a:off x="12830918" y="4128915"/>
            <a:ext cx="4479698" cy="3414753"/>
            <a:chOff x="14138960" y="3542834"/>
            <a:chExt cx="4481449" cy="3414753"/>
          </a:xfrm>
        </p:grpSpPr>
        <p:sp>
          <p:nvSpPr>
            <p:cNvPr id="18" name="TextBox 17"/>
            <p:cNvSpPr txBox="1"/>
            <p:nvPr/>
          </p:nvSpPr>
          <p:spPr>
            <a:xfrm>
              <a:off x="14138960" y="4649263"/>
              <a:ext cx="4481449" cy="2308324"/>
            </a:xfrm>
            <a:prstGeom prst="rect">
              <a:avLst/>
            </a:prstGeom>
            <a:noFill/>
          </p:spPr>
          <p:txBody>
            <a:bodyPr wrap="square" rtlCol="0">
              <a:spAutoFit/>
            </a:bodyPr>
            <a:lstStyle/>
            <a:p>
              <a:pPr algn="ctr"/>
              <a:r>
                <a:rPr lang="en-US" sz="3200" b="1" dirty="0" smtClean="0">
                  <a:latin typeface="Lato Light"/>
                  <a:cs typeface="Lato Light"/>
                </a:rPr>
                <a:t>Title One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a:t>
              </a:r>
              <a:r>
                <a:rPr lang="en-US" sz="2000" dirty="0" smtClean="0">
                  <a:latin typeface="Lato Light"/>
                  <a:cs typeface="Lato Light"/>
                </a:rPr>
                <a:t>their</a:t>
              </a:r>
              <a:endParaRPr lang="en-US" sz="2000" dirty="0">
                <a:latin typeface="Lato Light"/>
                <a:cs typeface="Lato Light"/>
              </a:endParaRPr>
            </a:p>
          </p:txBody>
        </p:sp>
        <p:sp>
          <p:nvSpPr>
            <p:cNvPr id="19" name="Freeform 169"/>
            <p:cNvSpPr>
              <a:spLocks noChangeArrowheads="1"/>
            </p:cNvSpPr>
            <p:nvPr/>
          </p:nvSpPr>
          <p:spPr bwMode="auto">
            <a:xfrm>
              <a:off x="15846560" y="3542834"/>
              <a:ext cx="934427" cy="822294"/>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1"/>
            </a:solidFill>
            <a:ln>
              <a:noFill/>
            </a:ln>
            <a:effectLst/>
            <a:extLst/>
          </p:spPr>
          <p:txBody>
            <a:bodyPr wrap="none" anchor="ctr"/>
            <a:lstStyle/>
            <a:p>
              <a:endParaRPr lang="en-US">
                <a:latin typeface="Lato Light"/>
                <a:cs typeface="Lato Light"/>
              </a:endParaRPr>
            </a:p>
          </p:txBody>
        </p:sp>
      </p:grpSp>
      <p:grpSp>
        <p:nvGrpSpPr>
          <p:cNvPr id="21" name="Group 20"/>
          <p:cNvGrpSpPr/>
          <p:nvPr/>
        </p:nvGrpSpPr>
        <p:grpSpPr>
          <a:xfrm>
            <a:off x="18065999" y="4187111"/>
            <a:ext cx="4479698" cy="3356556"/>
            <a:chOff x="18333664" y="3601031"/>
            <a:chExt cx="4481449" cy="3356556"/>
          </a:xfrm>
        </p:grpSpPr>
        <p:sp>
          <p:nvSpPr>
            <p:cNvPr id="22" name="TextBox 21"/>
            <p:cNvSpPr txBox="1"/>
            <p:nvPr/>
          </p:nvSpPr>
          <p:spPr>
            <a:xfrm>
              <a:off x="18333664" y="4649263"/>
              <a:ext cx="4481449" cy="2308324"/>
            </a:xfrm>
            <a:prstGeom prst="rect">
              <a:avLst/>
            </a:prstGeom>
            <a:noFill/>
          </p:spPr>
          <p:txBody>
            <a:bodyPr wrap="square" rtlCol="0">
              <a:spAutoFit/>
            </a:bodyPr>
            <a:lstStyle/>
            <a:p>
              <a:pPr algn="ctr"/>
              <a:r>
                <a:rPr lang="en-US" sz="3200" b="1" dirty="0" smtClean="0">
                  <a:latin typeface="Lato Light"/>
                  <a:cs typeface="Lato Light"/>
                </a:rPr>
                <a:t>Title Two</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3" name="Freeform 104"/>
            <p:cNvSpPr>
              <a:spLocks noChangeArrowheads="1"/>
            </p:cNvSpPr>
            <p:nvPr/>
          </p:nvSpPr>
          <p:spPr bwMode="auto">
            <a:xfrm>
              <a:off x="19947211" y="3601031"/>
              <a:ext cx="1161496" cy="781180"/>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solidFill>
            <a:ln>
              <a:noFill/>
            </a:ln>
            <a:effectLst/>
            <a:extLst/>
          </p:spPr>
          <p:txBody>
            <a:bodyPr wrap="none" anchor="ctr"/>
            <a:lstStyle/>
            <a:p>
              <a:endParaRPr lang="en-US">
                <a:latin typeface="Lato Light"/>
                <a:cs typeface="Lato Light"/>
              </a:endParaRPr>
            </a:p>
          </p:txBody>
        </p:sp>
      </p:grpSp>
      <p:grpSp>
        <p:nvGrpSpPr>
          <p:cNvPr id="24" name="Group 23"/>
          <p:cNvGrpSpPr/>
          <p:nvPr/>
        </p:nvGrpSpPr>
        <p:grpSpPr>
          <a:xfrm>
            <a:off x="18065999" y="7893486"/>
            <a:ext cx="4479698" cy="3218682"/>
            <a:chOff x="18333664" y="7307406"/>
            <a:chExt cx="4481449" cy="3218682"/>
          </a:xfrm>
        </p:grpSpPr>
        <p:sp>
          <p:nvSpPr>
            <p:cNvPr id="25" name="TextBox 24"/>
            <p:cNvSpPr txBox="1"/>
            <p:nvPr/>
          </p:nvSpPr>
          <p:spPr>
            <a:xfrm>
              <a:off x="18333664" y="8217764"/>
              <a:ext cx="4481449" cy="2308324"/>
            </a:xfrm>
            <a:prstGeom prst="rect">
              <a:avLst/>
            </a:prstGeom>
            <a:noFill/>
          </p:spPr>
          <p:txBody>
            <a:bodyPr wrap="square" rtlCol="0">
              <a:spAutoFit/>
            </a:bodyPr>
            <a:lstStyle/>
            <a:p>
              <a:pPr algn="ctr"/>
              <a:r>
                <a:rPr lang="en-US" sz="3200" b="1" dirty="0" smtClean="0">
                  <a:latin typeface="Lato Light"/>
                  <a:cs typeface="Lato Light"/>
                </a:rPr>
                <a:t>Title Four</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26" name="Freeform 4"/>
            <p:cNvSpPr>
              <a:spLocks noChangeArrowheads="1"/>
            </p:cNvSpPr>
            <p:nvPr/>
          </p:nvSpPr>
          <p:spPr bwMode="auto">
            <a:xfrm>
              <a:off x="20156550" y="7307406"/>
              <a:ext cx="793317" cy="687303"/>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accent4"/>
            </a:solidFill>
            <a:ln>
              <a:noFill/>
            </a:ln>
            <a:effectLst/>
            <a:extLst/>
          </p:spPr>
          <p:txBody>
            <a:bodyPr wrap="none" anchor="ctr"/>
            <a:lstStyle/>
            <a:p>
              <a:endParaRPr lang="en-US">
                <a:latin typeface="Lato Light"/>
                <a:cs typeface="Lato Light"/>
              </a:endParaRPr>
            </a:p>
          </p:txBody>
        </p:sp>
      </p:grpSp>
      <p:grpSp>
        <p:nvGrpSpPr>
          <p:cNvPr id="33" name="Group 32"/>
          <p:cNvGrpSpPr/>
          <p:nvPr/>
        </p:nvGrpSpPr>
        <p:grpSpPr>
          <a:xfrm>
            <a:off x="12830918" y="7244584"/>
            <a:ext cx="4479698" cy="3867585"/>
            <a:chOff x="14138960" y="6658503"/>
            <a:chExt cx="4481449" cy="3867585"/>
          </a:xfrm>
        </p:grpSpPr>
        <p:sp>
          <p:nvSpPr>
            <p:cNvPr id="34" name="TextBox 33"/>
            <p:cNvSpPr txBox="1"/>
            <p:nvPr/>
          </p:nvSpPr>
          <p:spPr>
            <a:xfrm>
              <a:off x="14138960" y="8217764"/>
              <a:ext cx="4481449" cy="2308324"/>
            </a:xfrm>
            <a:prstGeom prst="rect">
              <a:avLst/>
            </a:prstGeom>
            <a:noFill/>
          </p:spPr>
          <p:txBody>
            <a:bodyPr wrap="square" rtlCol="0">
              <a:spAutoFit/>
            </a:bodyPr>
            <a:lstStyle/>
            <a:p>
              <a:pPr algn="ctr"/>
              <a:r>
                <a:rPr lang="en-US" sz="3200" b="1" dirty="0" smtClean="0">
                  <a:latin typeface="Lato Light"/>
                  <a:cs typeface="Lato Light"/>
                </a:rPr>
                <a:t>Title Three</a:t>
              </a:r>
            </a:p>
            <a:p>
              <a:pPr algn="ctr"/>
              <a:r>
                <a:rPr lang="en-US" sz="3200" dirty="0" smtClean="0">
                  <a:latin typeface="Lato Light"/>
                  <a:cs typeface="Lato Light"/>
                </a:rPr>
                <a:t>—</a:t>
              </a:r>
              <a:endParaRPr lang="en-US" sz="3200" dirty="0">
                <a:latin typeface="Lato Light"/>
                <a:cs typeface="Lato Light"/>
              </a:endParaRPr>
            </a:p>
            <a:p>
              <a:pPr algn="ctr"/>
              <a:r>
                <a:rPr lang="en-US" sz="2000" dirty="0">
                  <a:latin typeface="Lato Light"/>
                  <a:cs typeface="Lato Light"/>
                </a:rPr>
                <a:t>Company members share a common purpose and unite in order to focus their various talents and organize their</a:t>
              </a:r>
            </a:p>
          </p:txBody>
        </p:sp>
        <p:sp>
          <p:nvSpPr>
            <p:cNvPr id="39" name="Freeform 51"/>
            <p:cNvSpPr>
              <a:spLocks noChangeArrowheads="1"/>
            </p:cNvSpPr>
            <p:nvPr/>
          </p:nvSpPr>
          <p:spPr bwMode="auto">
            <a:xfrm>
              <a:off x="15970119" y="7382088"/>
              <a:ext cx="810868" cy="552166"/>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accent3"/>
            </a:solidFill>
            <a:ln>
              <a:noFill/>
            </a:ln>
            <a:effectLst/>
            <a:extLst/>
          </p:spPr>
          <p:txBody>
            <a:bodyPr wrap="none" anchor="ctr"/>
            <a:lstStyle/>
            <a:p>
              <a:endParaRPr lang="en-US">
                <a:latin typeface="Lato Light"/>
                <a:cs typeface="Lato Light"/>
              </a:endParaRPr>
            </a:p>
          </p:txBody>
        </p:sp>
        <p:sp>
          <p:nvSpPr>
            <p:cNvPr id="40" name="TextBox 39"/>
            <p:cNvSpPr txBox="1"/>
            <p:nvPr/>
          </p:nvSpPr>
          <p:spPr>
            <a:xfrm>
              <a:off x="16235234" y="6658503"/>
              <a:ext cx="184738" cy="646331"/>
            </a:xfrm>
            <a:prstGeom prst="rect">
              <a:avLst/>
            </a:prstGeom>
            <a:noFill/>
          </p:spPr>
          <p:txBody>
            <a:bodyPr wrap="none" rtlCol="0">
              <a:spAutoFit/>
            </a:bodyPr>
            <a:lstStyle/>
            <a:p>
              <a:endParaRPr lang="en-US">
                <a:latin typeface="Lato Light"/>
                <a:cs typeface="Lato Light"/>
              </a:endParaRPr>
            </a:p>
          </p:txBody>
        </p:sp>
      </p:grpSp>
      <p:pic>
        <p:nvPicPr>
          <p:cNvPr id="41" name="Picture 40" descr="blu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6818" y="3344556"/>
            <a:ext cx="5015068" cy="9078926"/>
          </a:xfrm>
          <a:prstGeom prst="rect">
            <a:avLst/>
          </a:prstGeom>
        </p:spPr>
      </p:pic>
      <p:pic>
        <p:nvPicPr>
          <p:cNvPr id="3" name="Picture 2" descr="gree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2888" y="3353490"/>
            <a:ext cx="4981036" cy="9079992"/>
          </a:xfrm>
          <a:prstGeom prst="rect">
            <a:avLst/>
          </a:prstGeom>
        </p:spPr>
      </p:pic>
      <p:sp>
        <p:nvSpPr>
          <p:cNvPr id="2" name="Picture Placeholder 1"/>
          <p:cNvSpPr>
            <a:spLocks noGrp="1"/>
          </p:cNvSpPr>
          <p:nvPr>
            <p:ph type="pic" sz="quarter" idx="12"/>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23478423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5"/>
                  </a:solidFill>
                  <a:latin typeface="Lato Black"/>
                  <a:cs typeface="Lato Black"/>
                </a:rPr>
                <a:t>Diagrams &amp; Process</a:t>
              </a:r>
              <a:endParaRPr lang="en-US" sz="13800" dirty="0" smtClean="0">
                <a:solidFill>
                  <a:schemeClr val="accent5"/>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11463677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Arrow Diagram Info-graphic</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6" name="Group 5"/>
          <p:cNvGrpSpPr/>
          <p:nvPr/>
        </p:nvGrpSpPr>
        <p:grpSpPr>
          <a:xfrm>
            <a:off x="1844887" y="7509233"/>
            <a:ext cx="7685539" cy="4664737"/>
            <a:chOff x="860092" y="2419898"/>
            <a:chExt cx="2699234" cy="1638300"/>
          </a:xfrm>
        </p:grpSpPr>
        <p:sp>
          <p:nvSpPr>
            <p:cNvPr id="7" name="Rounded Rectangle 6"/>
            <p:cNvSpPr/>
            <p:nvPr/>
          </p:nvSpPr>
          <p:spPr>
            <a:xfrm>
              <a:off x="1600017" y="241989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ounded Rectangle 7"/>
            <p:cNvSpPr/>
            <p:nvPr/>
          </p:nvSpPr>
          <p:spPr>
            <a:xfrm rot="5400000">
              <a:off x="2152467" y="297234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ounded Rectangle 8"/>
            <p:cNvSpPr/>
            <p:nvPr/>
          </p:nvSpPr>
          <p:spPr>
            <a:xfrm rot="18900000">
              <a:off x="860092" y="3181441"/>
              <a:ext cx="2699234"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10" name="Oval 9"/>
            <p:cNvSpPr/>
            <p:nvPr/>
          </p:nvSpPr>
          <p:spPr>
            <a:xfrm>
              <a:off x="2743017" y="2461044"/>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11" name="Group 10"/>
          <p:cNvGrpSpPr/>
          <p:nvPr/>
        </p:nvGrpSpPr>
        <p:grpSpPr>
          <a:xfrm>
            <a:off x="6184182" y="6306064"/>
            <a:ext cx="7685539" cy="4664737"/>
            <a:chOff x="2384093" y="1997334"/>
            <a:chExt cx="2699234" cy="1638300"/>
          </a:xfrm>
        </p:grpSpPr>
        <p:sp>
          <p:nvSpPr>
            <p:cNvPr id="12" name="Rounded Rectangle 11"/>
            <p:cNvSpPr/>
            <p:nvPr/>
          </p:nvSpPr>
          <p:spPr>
            <a:xfrm rot="18900000">
              <a:off x="2384093" y="2758877"/>
              <a:ext cx="2699234"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p:nvSpPr>
            <p:cNvPr id="13" name="Rounded Rectangle 12"/>
            <p:cNvSpPr/>
            <p:nvPr/>
          </p:nvSpPr>
          <p:spPr>
            <a:xfrm>
              <a:off x="3124018" y="1997334"/>
              <a:ext cx="1638300"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ounded Rectangle 13"/>
            <p:cNvSpPr/>
            <p:nvPr/>
          </p:nvSpPr>
          <p:spPr>
            <a:xfrm rot="5400000">
              <a:off x="3676468" y="2549784"/>
              <a:ext cx="1638300" cy="533400"/>
            </a:xfrm>
            <a:prstGeom prst="roundRect">
              <a:avLst>
                <a:gd name="adj" fmla="val 50000"/>
              </a:avLst>
            </a:prstGeom>
            <a:solidFill>
              <a:schemeClr val="accent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5" name="Oval 14"/>
            <p:cNvSpPr/>
            <p:nvPr/>
          </p:nvSpPr>
          <p:spPr>
            <a:xfrm>
              <a:off x="4267018" y="2038480"/>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6" name="Picture 15"/>
            <p:cNvPicPr>
              <a:picLocks noChangeAspect="1"/>
            </p:cNvPicPr>
            <p:nvPr/>
          </p:nvPicPr>
          <p:blipFill>
            <a:blip r:embed="rId2">
              <a:lum bright="-40000" contrast="-40000"/>
            </a:blip>
            <a:stretch>
              <a:fillRect/>
            </a:stretch>
          </p:blipFill>
          <p:spPr>
            <a:xfrm>
              <a:off x="4392666" y="2114239"/>
              <a:ext cx="205904" cy="294146"/>
            </a:xfrm>
            <a:prstGeom prst="rect">
              <a:avLst/>
            </a:prstGeom>
          </p:spPr>
        </p:pic>
      </p:grpSp>
      <p:grpSp>
        <p:nvGrpSpPr>
          <p:cNvPr id="17" name="Group 16"/>
          <p:cNvGrpSpPr/>
          <p:nvPr/>
        </p:nvGrpSpPr>
        <p:grpSpPr>
          <a:xfrm>
            <a:off x="10523466" y="5101884"/>
            <a:ext cx="7685539" cy="4664737"/>
            <a:chOff x="3908091" y="1598229"/>
            <a:chExt cx="2699234" cy="1638300"/>
          </a:xfrm>
        </p:grpSpPr>
        <p:sp>
          <p:nvSpPr>
            <p:cNvPr id="18" name="Rounded Rectangle 17"/>
            <p:cNvSpPr/>
            <p:nvPr/>
          </p:nvSpPr>
          <p:spPr>
            <a:xfrm>
              <a:off x="4648016" y="1598229"/>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ounded Rectangle 18"/>
            <p:cNvSpPr/>
            <p:nvPr/>
          </p:nvSpPr>
          <p:spPr>
            <a:xfrm rot="5400000">
              <a:off x="5200466" y="2150679"/>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ounded Rectangle 19"/>
            <p:cNvSpPr/>
            <p:nvPr/>
          </p:nvSpPr>
          <p:spPr>
            <a:xfrm rot="18900000">
              <a:off x="3908091" y="2359772"/>
              <a:ext cx="2699234"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21" name="Oval 20"/>
            <p:cNvSpPr/>
            <p:nvPr/>
          </p:nvSpPr>
          <p:spPr>
            <a:xfrm>
              <a:off x="5791016" y="1639375"/>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2" name="Picture 21"/>
            <p:cNvPicPr>
              <a:picLocks noChangeAspect="1"/>
            </p:cNvPicPr>
            <p:nvPr/>
          </p:nvPicPr>
          <p:blipFill>
            <a:blip r:embed="rId3">
              <a:lum bright="-40000" contrast="-40000"/>
            </a:blip>
            <a:stretch>
              <a:fillRect/>
            </a:stretch>
          </p:blipFill>
          <p:spPr>
            <a:xfrm>
              <a:off x="5899166" y="1734127"/>
              <a:ext cx="234251" cy="264650"/>
            </a:xfrm>
            <a:prstGeom prst="rect">
              <a:avLst/>
            </a:prstGeom>
          </p:spPr>
        </p:pic>
      </p:grpSp>
      <p:grpSp>
        <p:nvGrpSpPr>
          <p:cNvPr id="23" name="Group 22"/>
          <p:cNvGrpSpPr/>
          <p:nvPr/>
        </p:nvGrpSpPr>
        <p:grpSpPr>
          <a:xfrm>
            <a:off x="14899025" y="3901677"/>
            <a:ext cx="7685539" cy="4664737"/>
            <a:chOff x="5449592" y="1162416"/>
            <a:chExt cx="2699234" cy="1638300"/>
          </a:xfrm>
        </p:grpSpPr>
        <p:sp>
          <p:nvSpPr>
            <p:cNvPr id="24" name="Rounded Rectangle 23"/>
            <p:cNvSpPr/>
            <p:nvPr/>
          </p:nvSpPr>
          <p:spPr>
            <a:xfrm>
              <a:off x="6189517" y="1162416"/>
              <a:ext cx="1638300"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ounded Rectangle 24"/>
            <p:cNvSpPr/>
            <p:nvPr/>
          </p:nvSpPr>
          <p:spPr>
            <a:xfrm rot="5400000">
              <a:off x="6741967" y="1714866"/>
              <a:ext cx="1638300"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ounded Rectangle 25"/>
            <p:cNvSpPr/>
            <p:nvPr/>
          </p:nvSpPr>
          <p:spPr>
            <a:xfrm rot="18900000">
              <a:off x="5449592" y="1923959"/>
              <a:ext cx="2699234" cy="533400"/>
            </a:xfrm>
            <a:prstGeom prst="roundRect">
              <a:avLst>
                <a:gd name="adj" fmla="val 50000"/>
              </a:avLst>
            </a:prstGeom>
            <a:solidFill>
              <a:schemeClr val="accent4">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dirty="0"/>
            </a:p>
          </p:txBody>
        </p:sp>
        <p:sp useBgFill="1">
          <p:nvSpPr>
            <p:cNvPr id="27" name="Oval 26"/>
            <p:cNvSpPr/>
            <p:nvPr/>
          </p:nvSpPr>
          <p:spPr>
            <a:xfrm>
              <a:off x="7332517" y="1203562"/>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8" name="Picture 27"/>
            <p:cNvPicPr>
              <a:picLocks noChangeAspect="1"/>
            </p:cNvPicPr>
            <p:nvPr/>
          </p:nvPicPr>
          <p:blipFill>
            <a:blip r:embed="rId4">
              <a:lum bright="-40000" contrast="-40000"/>
            </a:blip>
            <a:stretch>
              <a:fillRect/>
            </a:stretch>
          </p:blipFill>
          <p:spPr>
            <a:xfrm>
              <a:off x="7393031" y="1335486"/>
              <a:ext cx="329524" cy="190306"/>
            </a:xfrm>
            <a:prstGeom prst="rect">
              <a:avLst/>
            </a:prstGeom>
          </p:spPr>
        </p:pic>
      </p:grpSp>
      <p:sp>
        <p:nvSpPr>
          <p:cNvPr id="29" name="Shape 188"/>
          <p:cNvSpPr/>
          <p:nvPr/>
        </p:nvSpPr>
        <p:spPr>
          <a:xfrm>
            <a:off x="1078416" y="5989083"/>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0" name="Shape 188"/>
          <p:cNvSpPr/>
          <p:nvPr/>
        </p:nvSpPr>
        <p:spPr>
          <a:xfrm>
            <a:off x="5529363" y="4815375"/>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1" name="Shape 188"/>
          <p:cNvSpPr/>
          <p:nvPr/>
        </p:nvSpPr>
        <p:spPr>
          <a:xfrm>
            <a:off x="10059355" y="3595609"/>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
        <p:nvSpPr>
          <p:cNvPr id="32" name="Shape 188"/>
          <p:cNvSpPr/>
          <p:nvPr/>
        </p:nvSpPr>
        <p:spPr>
          <a:xfrm>
            <a:off x="14510302" y="2421901"/>
            <a:ext cx="6704060" cy="122755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lgn="r">
              <a:defRPr sz="1800">
                <a:solidFill>
                  <a:srgbClr val="000000"/>
                </a:solidFill>
              </a:defRPr>
            </a:pPr>
            <a:r>
              <a:rPr lang="en-US" sz="2400" dirty="0">
                <a:solidFill>
                  <a:schemeClr val="tx1"/>
                </a:solidFill>
                <a:latin typeface="Lato Light"/>
                <a:ea typeface="Lato Light"/>
                <a:cs typeface="Lato Light"/>
              </a:rPr>
              <a:t>A company is an association or collection of individuals, whether natural persons</a:t>
            </a:r>
            <a:r>
              <a:rPr lang="en-US" sz="2400" dirty="0" smtClean="0">
                <a:solidFill>
                  <a:schemeClr val="tx1"/>
                </a:solidFill>
                <a:latin typeface="Lato Light"/>
                <a:ea typeface="Lato Light"/>
                <a:cs typeface="Lato Light"/>
              </a:rPr>
              <a:t>,</a:t>
            </a:r>
            <a:endParaRPr lang="en-US" sz="2400" dirty="0">
              <a:solidFill>
                <a:schemeClr val="tx1"/>
              </a:solidFill>
              <a:latin typeface="Lato Light"/>
              <a:ea typeface="Lato Light"/>
              <a:cs typeface="Lato Light"/>
            </a:endParaRPr>
          </a:p>
        </p:txBody>
      </p:sp>
    </p:spTree>
    <p:extLst>
      <p:ext uri="{BB962C8B-B14F-4D97-AF65-F5344CB8AC3E}">
        <p14:creationId xmlns:p14="http://schemas.microsoft.com/office/powerpoint/2010/main" val="276925791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6" name="Oval 15"/>
          <p:cNvSpPr>
            <a:spLocks noChangeArrowheads="1"/>
          </p:cNvSpPr>
          <p:nvPr/>
        </p:nvSpPr>
        <p:spPr bwMode="auto">
          <a:xfrm>
            <a:off x="11018306" y="5949656"/>
            <a:ext cx="2099366" cy="2099366"/>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7" name="Oval 16"/>
          <p:cNvSpPr>
            <a:spLocks noChangeArrowheads="1"/>
          </p:cNvSpPr>
          <p:nvPr/>
        </p:nvSpPr>
        <p:spPr bwMode="auto">
          <a:xfrm>
            <a:off x="6645999" y="5952405"/>
            <a:ext cx="2099366" cy="2099366"/>
          </a:xfrm>
          <a:prstGeom prst="ellipse">
            <a:avLst/>
          </a:prstGeom>
          <a:solidFill>
            <a:schemeClr val="bg1"/>
          </a:soli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8" name="Oval 17"/>
          <p:cNvSpPr>
            <a:spLocks noChangeArrowheads="1"/>
          </p:cNvSpPr>
          <p:nvPr/>
        </p:nvSpPr>
        <p:spPr bwMode="auto">
          <a:xfrm>
            <a:off x="15390612" y="5952405"/>
            <a:ext cx="2099366" cy="2099366"/>
          </a:xfrm>
          <a:prstGeom prst="ellipse">
            <a:avLst/>
          </a:prstGeom>
          <a:solidFill>
            <a:schemeClr val="bg1"/>
          </a:solidFill>
          <a:ln w="6350">
            <a:solidFill>
              <a:schemeClr val="accent4"/>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9" name="Oval 18"/>
          <p:cNvSpPr>
            <a:spLocks noChangeArrowheads="1"/>
          </p:cNvSpPr>
          <p:nvPr/>
        </p:nvSpPr>
        <p:spPr bwMode="auto">
          <a:xfrm>
            <a:off x="2273693" y="5952405"/>
            <a:ext cx="2099366" cy="2099366"/>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20" name="Oval 19"/>
          <p:cNvSpPr>
            <a:spLocks noChangeArrowheads="1"/>
          </p:cNvSpPr>
          <p:nvPr/>
        </p:nvSpPr>
        <p:spPr bwMode="auto">
          <a:xfrm>
            <a:off x="19762916" y="5949656"/>
            <a:ext cx="2099366" cy="2099366"/>
          </a:xfrm>
          <a:prstGeom prst="ellipse">
            <a:avLst/>
          </a:prstGeom>
          <a:no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solidFill>
                <a:srgbClr val="FFFFFF"/>
              </a:solidFill>
            </a:endParaRPr>
          </a:p>
        </p:txBody>
      </p:sp>
      <p:cxnSp>
        <p:nvCxnSpPr>
          <p:cNvPr id="21" name="Straight Connector 20"/>
          <p:cNvCxnSpPr>
            <a:stCxn id="19" idx="6"/>
            <a:endCxn id="17" idx="2"/>
          </p:cNvCxnSpPr>
          <p:nvPr/>
        </p:nvCxnSpPr>
        <p:spPr>
          <a:xfrm>
            <a:off x="4373059" y="7002088"/>
            <a:ext cx="227294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7" idx="6"/>
            <a:endCxn id="16" idx="2"/>
          </p:cNvCxnSpPr>
          <p:nvPr/>
        </p:nvCxnSpPr>
        <p:spPr>
          <a:xfrm flipV="1">
            <a:off x="8745366" y="6999339"/>
            <a:ext cx="2272940" cy="274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6" idx="6"/>
            <a:endCxn id="18" idx="2"/>
          </p:cNvCxnSpPr>
          <p:nvPr/>
        </p:nvCxnSpPr>
        <p:spPr>
          <a:xfrm>
            <a:off x="13117672" y="6999339"/>
            <a:ext cx="2272940" cy="2749"/>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8" idx="6"/>
            <a:endCxn id="20" idx="2"/>
          </p:cNvCxnSpPr>
          <p:nvPr/>
        </p:nvCxnSpPr>
        <p:spPr>
          <a:xfrm flipV="1">
            <a:off x="17489978" y="6999339"/>
            <a:ext cx="2272938" cy="2749"/>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0" idx="6"/>
          </p:cNvCxnSpPr>
          <p:nvPr/>
        </p:nvCxnSpPr>
        <p:spPr>
          <a:xfrm flipV="1">
            <a:off x="21862283" y="6995595"/>
            <a:ext cx="2529048" cy="3744"/>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30"/>
          <p:cNvSpPr/>
          <p:nvPr/>
        </p:nvSpPr>
        <p:spPr>
          <a:xfrm>
            <a:off x="1528763"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1"/>
            </a:solidFill>
          </a:ln>
        </p:spPr>
        <p:txBody>
          <a:bodyPr wrap="square" tIns="91440" bIns="73152">
            <a:noAutofit/>
          </a:bodyPr>
          <a:lstStyle/>
          <a:p>
            <a:pPr algn="ctr">
              <a:lnSpc>
                <a:spcPct val="95000"/>
              </a:lnSpc>
            </a:pPr>
            <a:endParaRPr lang="en-US" sz="1800" dirty="0"/>
          </a:p>
        </p:txBody>
      </p:sp>
      <p:sp>
        <p:nvSpPr>
          <p:cNvPr id="32" name="Freeform 31"/>
          <p:cNvSpPr/>
          <p:nvPr/>
        </p:nvSpPr>
        <p:spPr>
          <a:xfrm>
            <a:off x="5901069"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2"/>
            </a:solidFill>
          </a:ln>
        </p:spPr>
        <p:txBody>
          <a:bodyPr wrap="square" tIns="91440" bIns="73152">
            <a:noAutofit/>
          </a:bodyPr>
          <a:lstStyle/>
          <a:p>
            <a:pPr algn="ctr">
              <a:lnSpc>
                <a:spcPct val="95000"/>
              </a:lnSpc>
            </a:pPr>
            <a:endParaRPr lang="en-US" sz="1800" dirty="0"/>
          </a:p>
        </p:txBody>
      </p:sp>
      <p:sp>
        <p:nvSpPr>
          <p:cNvPr id="33" name="Freeform 32"/>
          <p:cNvSpPr/>
          <p:nvPr/>
        </p:nvSpPr>
        <p:spPr>
          <a:xfrm>
            <a:off x="10273374"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endParaRPr lang="en-US" sz="1800" dirty="0"/>
          </a:p>
        </p:txBody>
      </p:sp>
      <p:sp>
        <p:nvSpPr>
          <p:cNvPr id="34" name="Freeform 33"/>
          <p:cNvSpPr/>
          <p:nvPr/>
        </p:nvSpPr>
        <p:spPr>
          <a:xfrm>
            <a:off x="14645680"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ln w="6350">
            <a:solidFill>
              <a:schemeClr val="accent4"/>
            </a:solidFill>
          </a:ln>
        </p:spPr>
        <p:txBody>
          <a:bodyPr wrap="square" tIns="91440" bIns="73152">
            <a:noAutofit/>
          </a:bodyPr>
          <a:lstStyle/>
          <a:p>
            <a:pPr algn="ctr">
              <a:lnSpc>
                <a:spcPct val="95000"/>
              </a:lnSpc>
            </a:pPr>
            <a:endParaRPr lang="en-US" sz="1800" dirty="0"/>
          </a:p>
        </p:txBody>
      </p:sp>
      <p:sp>
        <p:nvSpPr>
          <p:cNvPr id="35" name="Freeform 34"/>
          <p:cNvSpPr/>
          <p:nvPr/>
        </p:nvSpPr>
        <p:spPr>
          <a:xfrm>
            <a:off x="19017987"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noFill/>
          <a:ln w="6350">
            <a:solidFill>
              <a:schemeClr val="accent5"/>
            </a:solidFill>
          </a:ln>
        </p:spPr>
        <p:txBody>
          <a:bodyPr wrap="square" tIns="91440" bIns="73152">
            <a:noAutofit/>
          </a:bodyPr>
          <a:lstStyle/>
          <a:p>
            <a:pPr algn="ctr">
              <a:lnSpc>
                <a:spcPct val="95000"/>
              </a:lnSpc>
            </a:pPr>
            <a:endParaRPr lang="en-US" sz="1800" dirty="0">
              <a:solidFill>
                <a:srgbClr val="FFFFFF"/>
              </a:solidFill>
            </a:endParaRPr>
          </a:p>
        </p:txBody>
      </p:sp>
      <p:sp>
        <p:nvSpPr>
          <p:cNvPr id="37" name="Freeform 18"/>
          <p:cNvSpPr>
            <a:spLocks noChangeArrowheads="1"/>
          </p:cNvSpPr>
          <p:nvPr/>
        </p:nvSpPr>
        <p:spPr bwMode="auto">
          <a:xfrm>
            <a:off x="7375498" y="6633788"/>
            <a:ext cx="711015" cy="736599"/>
          </a:xfrm>
          <a:custGeom>
            <a:avLst/>
            <a:gdLst>
              <a:gd name="T0" fmla="*/ 618 w 619"/>
              <a:gd name="T1" fmla="*/ 604 h 635"/>
              <a:gd name="T2" fmla="*/ 618 w 619"/>
              <a:gd name="T3" fmla="*/ 604 h 635"/>
              <a:gd name="T4" fmla="*/ 456 w 619"/>
              <a:gd name="T5" fmla="*/ 442 h 635"/>
              <a:gd name="T6" fmla="*/ 530 w 619"/>
              <a:gd name="T7" fmla="*/ 266 h 635"/>
              <a:gd name="T8" fmla="*/ 265 w 619"/>
              <a:gd name="T9" fmla="*/ 0 h 635"/>
              <a:gd name="T10" fmla="*/ 0 w 619"/>
              <a:gd name="T11" fmla="*/ 266 h 635"/>
              <a:gd name="T12" fmla="*/ 265 w 619"/>
              <a:gd name="T13" fmla="*/ 530 h 635"/>
              <a:gd name="T14" fmla="*/ 427 w 619"/>
              <a:gd name="T15" fmla="*/ 472 h 635"/>
              <a:gd name="T16" fmla="*/ 589 w 619"/>
              <a:gd name="T17" fmla="*/ 634 h 635"/>
              <a:gd name="T18" fmla="*/ 618 w 619"/>
              <a:gd name="T19" fmla="*/ 634 h 635"/>
              <a:gd name="T20" fmla="*/ 618 w 619"/>
              <a:gd name="T21" fmla="*/ 604 h 635"/>
              <a:gd name="T22" fmla="*/ 265 w 619"/>
              <a:gd name="T23" fmla="*/ 487 h 635"/>
              <a:gd name="T24" fmla="*/ 265 w 619"/>
              <a:gd name="T25" fmla="*/ 487 h 635"/>
              <a:gd name="T26" fmla="*/ 29 w 619"/>
              <a:gd name="T27" fmla="*/ 266 h 635"/>
              <a:gd name="T28" fmla="*/ 265 w 619"/>
              <a:gd name="T29" fmla="*/ 45 h 635"/>
              <a:gd name="T30" fmla="*/ 486 w 619"/>
              <a:gd name="T31" fmla="*/ 266 h 635"/>
              <a:gd name="T32" fmla="*/ 265 w 619"/>
              <a:gd name="T33"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19" h="635">
                <a:moveTo>
                  <a:pt x="618" y="604"/>
                </a:moveTo>
                <a:lnTo>
                  <a:pt x="618" y="604"/>
                </a:lnTo>
                <a:cubicBezTo>
                  <a:pt x="456" y="442"/>
                  <a:pt x="456" y="442"/>
                  <a:pt x="456" y="442"/>
                </a:cubicBezTo>
                <a:cubicBezTo>
                  <a:pt x="500" y="398"/>
                  <a:pt x="530" y="339"/>
                  <a:pt x="530" y="266"/>
                </a:cubicBezTo>
                <a:cubicBezTo>
                  <a:pt x="530" y="118"/>
                  <a:pt x="412" y="0"/>
                  <a:pt x="265" y="0"/>
                </a:cubicBezTo>
                <a:cubicBezTo>
                  <a:pt x="118" y="0"/>
                  <a:pt x="0" y="118"/>
                  <a:pt x="0" y="266"/>
                </a:cubicBezTo>
                <a:cubicBezTo>
                  <a:pt x="0" y="413"/>
                  <a:pt x="118" y="530"/>
                  <a:pt x="265" y="530"/>
                </a:cubicBezTo>
                <a:cubicBezTo>
                  <a:pt x="324" y="530"/>
                  <a:pt x="382" y="501"/>
                  <a:pt x="427" y="472"/>
                </a:cubicBezTo>
                <a:cubicBezTo>
                  <a:pt x="589" y="634"/>
                  <a:pt x="589" y="634"/>
                  <a:pt x="589" y="634"/>
                </a:cubicBezTo>
                <a:cubicBezTo>
                  <a:pt x="603" y="634"/>
                  <a:pt x="603" y="634"/>
                  <a:pt x="618" y="634"/>
                </a:cubicBezTo>
                <a:cubicBezTo>
                  <a:pt x="618" y="619"/>
                  <a:pt x="618" y="604"/>
                  <a:pt x="618" y="604"/>
                </a:cubicBezTo>
                <a:close/>
                <a:moveTo>
                  <a:pt x="265" y="487"/>
                </a:moveTo>
                <a:lnTo>
                  <a:pt x="265" y="487"/>
                </a:lnTo>
                <a:cubicBezTo>
                  <a:pt x="132" y="487"/>
                  <a:pt x="29" y="383"/>
                  <a:pt x="29" y="266"/>
                </a:cubicBezTo>
                <a:cubicBezTo>
                  <a:pt x="29" y="148"/>
                  <a:pt x="132" y="45"/>
                  <a:pt x="265" y="45"/>
                </a:cubicBezTo>
                <a:cubicBezTo>
                  <a:pt x="382" y="45"/>
                  <a:pt x="486" y="148"/>
                  <a:pt x="486" y="266"/>
                </a:cubicBezTo>
                <a:cubicBezTo>
                  <a:pt x="486" y="383"/>
                  <a:pt x="382" y="487"/>
                  <a:pt x="265" y="487"/>
                </a:cubicBezTo>
                <a:close/>
              </a:path>
            </a:pathLst>
          </a:custGeom>
          <a:solidFill>
            <a:schemeClr val="accent2"/>
          </a:solidFill>
          <a:ln>
            <a:noFill/>
          </a:ln>
          <a:effectLst/>
          <a:extLst/>
        </p:spPr>
        <p:txBody>
          <a:bodyPr wrap="none" anchor="ctr"/>
          <a:lstStyle/>
          <a:p>
            <a:pPr>
              <a:defRPr/>
            </a:pPr>
            <a:endParaRPr lang="en-US" dirty="0">
              <a:latin typeface="Lato Light"/>
              <a:ea typeface="+mn-ea"/>
              <a:cs typeface="+mn-cs"/>
            </a:endParaRPr>
          </a:p>
        </p:txBody>
      </p:sp>
      <p:sp>
        <p:nvSpPr>
          <p:cNvPr id="38" name="Freeform 65"/>
          <p:cNvSpPr>
            <a:spLocks noChangeArrowheads="1"/>
          </p:cNvSpPr>
          <p:nvPr/>
        </p:nvSpPr>
        <p:spPr bwMode="auto">
          <a:xfrm>
            <a:off x="16044329" y="6633788"/>
            <a:ext cx="711015" cy="715431"/>
          </a:xfrm>
          <a:custGeom>
            <a:avLst/>
            <a:gdLst>
              <a:gd name="T0" fmla="*/ 485 w 619"/>
              <a:gd name="T1" fmla="*/ 59 h 619"/>
              <a:gd name="T2" fmla="*/ 485 w 619"/>
              <a:gd name="T3" fmla="*/ 59 h 619"/>
              <a:gd name="T4" fmla="*/ 221 w 619"/>
              <a:gd name="T5" fmla="*/ 118 h 619"/>
              <a:gd name="T6" fmla="*/ 147 w 619"/>
              <a:gd name="T7" fmla="*/ 250 h 619"/>
              <a:gd name="T8" fmla="*/ 0 w 619"/>
              <a:gd name="T9" fmla="*/ 354 h 619"/>
              <a:gd name="T10" fmla="*/ 147 w 619"/>
              <a:gd name="T11" fmla="*/ 442 h 619"/>
              <a:gd name="T12" fmla="*/ 191 w 619"/>
              <a:gd name="T13" fmla="*/ 574 h 619"/>
              <a:gd name="T14" fmla="*/ 324 w 619"/>
              <a:gd name="T15" fmla="*/ 530 h 619"/>
              <a:gd name="T16" fmla="*/ 471 w 619"/>
              <a:gd name="T17" fmla="*/ 618 h 619"/>
              <a:gd name="T18" fmla="*/ 485 w 619"/>
              <a:gd name="T19" fmla="*/ 442 h 619"/>
              <a:gd name="T20" fmla="*/ 559 w 619"/>
              <a:gd name="T21" fmla="*/ 309 h 619"/>
              <a:gd name="T22" fmla="*/ 485 w 619"/>
              <a:gd name="T23" fmla="*/ 59 h 619"/>
              <a:gd name="T24" fmla="*/ 206 w 619"/>
              <a:gd name="T25" fmla="*/ 530 h 619"/>
              <a:gd name="T26" fmla="*/ 206 w 619"/>
              <a:gd name="T27" fmla="*/ 530 h 619"/>
              <a:gd name="T28" fmla="*/ 191 w 619"/>
              <a:gd name="T29" fmla="*/ 456 h 619"/>
              <a:gd name="T30" fmla="*/ 294 w 619"/>
              <a:gd name="T31" fmla="*/ 515 h 619"/>
              <a:gd name="T32" fmla="*/ 206 w 619"/>
              <a:gd name="T33" fmla="*/ 530 h 619"/>
              <a:gd name="T34" fmla="*/ 530 w 619"/>
              <a:gd name="T35" fmla="*/ 295 h 619"/>
              <a:gd name="T36" fmla="*/ 530 w 619"/>
              <a:gd name="T37" fmla="*/ 295 h 619"/>
              <a:gd name="T38" fmla="*/ 456 w 619"/>
              <a:gd name="T39" fmla="*/ 427 h 619"/>
              <a:gd name="T40" fmla="*/ 441 w 619"/>
              <a:gd name="T41" fmla="*/ 560 h 619"/>
              <a:gd name="T42" fmla="*/ 73 w 619"/>
              <a:gd name="T43" fmla="*/ 354 h 619"/>
              <a:gd name="T44" fmla="*/ 176 w 619"/>
              <a:gd name="T45" fmla="*/ 280 h 619"/>
              <a:gd name="T46" fmla="*/ 265 w 619"/>
              <a:gd name="T47" fmla="*/ 147 h 619"/>
              <a:gd name="T48" fmla="*/ 471 w 619"/>
              <a:gd name="T49" fmla="*/ 88 h 619"/>
              <a:gd name="T50" fmla="*/ 530 w 619"/>
              <a:gd name="T51" fmla="*/ 29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619">
                <a:moveTo>
                  <a:pt x="485" y="59"/>
                </a:moveTo>
                <a:lnTo>
                  <a:pt x="485" y="59"/>
                </a:lnTo>
                <a:cubicBezTo>
                  <a:pt x="397" y="0"/>
                  <a:pt x="279" y="30"/>
                  <a:pt x="221" y="118"/>
                </a:cubicBezTo>
                <a:cubicBezTo>
                  <a:pt x="147" y="250"/>
                  <a:pt x="147" y="250"/>
                  <a:pt x="147" y="250"/>
                </a:cubicBezTo>
                <a:cubicBezTo>
                  <a:pt x="0" y="354"/>
                  <a:pt x="0" y="354"/>
                  <a:pt x="0" y="354"/>
                </a:cubicBezTo>
                <a:cubicBezTo>
                  <a:pt x="147" y="442"/>
                  <a:pt x="147" y="442"/>
                  <a:pt x="147" y="442"/>
                </a:cubicBezTo>
                <a:cubicBezTo>
                  <a:pt x="132" y="486"/>
                  <a:pt x="147" y="545"/>
                  <a:pt x="191" y="574"/>
                </a:cubicBezTo>
                <a:cubicBezTo>
                  <a:pt x="235" y="589"/>
                  <a:pt x="294" y="574"/>
                  <a:pt x="324" y="530"/>
                </a:cubicBezTo>
                <a:cubicBezTo>
                  <a:pt x="471" y="618"/>
                  <a:pt x="471" y="618"/>
                  <a:pt x="471" y="618"/>
                </a:cubicBezTo>
                <a:cubicBezTo>
                  <a:pt x="485" y="442"/>
                  <a:pt x="485" y="442"/>
                  <a:pt x="485" y="442"/>
                </a:cubicBezTo>
                <a:cubicBezTo>
                  <a:pt x="559" y="309"/>
                  <a:pt x="559" y="309"/>
                  <a:pt x="559" y="309"/>
                </a:cubicBezTo>
                <a:cubicBezTo>
                  <a:pt x="618" y="221"/>
                  <a:pt x="588" y="103"/>
                  <a:pt x="485" y="59"/>
                </a:cubicBezTo>
                <a:close/>
                <a:moveTo>
                  <a:pt x="206" y="530"/>
                </a:moveTo>
                <a:lnTo>
                  <a:pt x="206" y="530"/>
                </a:lnTo>
                <a:cubicBezTo>
                  <a:pt x="176" y="515"/>
                  <a:pt x="176" y="486"/>
                  <a:pt x="191" y="456"/>
                </a:cubicBezTo>
                <a:cubicBezTo>
                  <a:pt x="294" y="515"/>
                  <a:pt x="294" y="515"/>
                  <a:pt x="294" y="515"/>
                </a:cubicBezTo>
                <a:cubicBezTo>
                  <a:pt x="265" y="545"/>
                  <a:pt x="235" y="545"/>
                  <a:pt x="206" y="530"/>
                </a:cubicBezTo>
                <a:close/>
                <a:moveTo>
                  <a:pt x="530" y="295"/>
                </a:moveTo>
                <a:lnTo>
                  <a:pt x="530" y="295"/>
                </a:lnTo>
                <a:cubicBezTo>
                  <a:pt x="456" y="427"/>
                  <a:pt x="456" y="427"/>
                  <a:pt x="456" y="427"/>
                </a:cubicBezTo>
                <a:cubicBezTo>
                  <a:pt x="441" y="560"/>
                  <a:pt x="441" y="560"/>
                  <a:pt x="441" y="560"/>
                </a:cubicBezTo>
                <a:cubicBezTo>
                  <a:pt x="73" y="354"/>
                  <a:pt x="73" y="354"/>
                  <a:pt x="73" y="354"/>
                </a:cubicBezTo>
                <a:cubicBezTo>
                  <a:pt x="176" y="280"/>
                  <a:pt x="176" y="280"/>
                  <a:pt x="176" y="280"/>
                </a:cubicBezTo>
                <a:cubicBezTo>
                  <a:pt x="265" y="147"/>
                  <a:pt x="265" y="147"/>
                  <a:pt x="265" y="147"/>
                </a:cubicBezTo>
                <a:cubicBezTo>
                  <a:pt x="294" y="74"/>
                  <a:pt x="397" y="44"/>
                  <a:pt x="471" y="88"/>
                </a:cubicBezTo>
                <a:cubicBezTo>
                  <a:pt x="544" y="133"/>
                  <a:pt x="574" y="221"/>
                  <a:pt x="530" y="295"/>
                </a:cubicBezTo>
                <a:close/>
              </a:path>
            </a:pathLst>
          </a:custGeom>
          <a:solidFill>
            <a:schemeClr val="accent4"/>
          </a:solidFill>
          <a:ln>
            <a:noFill/>
          </a:ln>
          <a:effectLst/>
          <a:extLst/>
        </p:spPr>
        <p:txBody>
          <a:bodyPr wrap="none" anchor="ctr"/>
          <a:lstStyle/>
          <a:p>
            <a:pPr>
              <a:defRPr/>
            </a:pPr>
            <a:endParaRPr lang="en-US" dirty="0">
              <a:latin typeface="Lato Light"/>
              <a:ea typeface="+mn-ea"/>
              <a:cs typeface="+mn-cs"/>
            </a:endParaRPr>
          </a:p>
        </p:txBody>
      </p:sp>
      <p:sp>
        <p:nvSpPr>
          <p:cNvPr id="40" name="Freeform 91"/>
          <p:cNvSpPr>
            <a:spLocks noChangeArrowheads="1"/>
          </p:cNvSpPr>
          <p:nvPr/>
        </p:nvSpPr>
        <p:spPr bwMode="auto">
          <a:xfrm>
            <a:off x="20461082" y="6628784"/>
            <a:ext cx="711015" cy="732366"/>
          </a:xfrm>
          <a:custGeom>
            <a:avLst/>
            <a:gdLst>
              <a:gd name="T0" fmla="*/ 589 w 619"/>
              <a:gd name="T1" fmla="*/ 118 h 635"/>
              <a:gd name="T2" fmla="*/ 441 w 619"/>
              <a:gd name="T3" fmla="*/ 74 h 635"/>
              <a:gd name="T4" fmla="*/ 309 w 619"/>
              <a:gd name="T5" fmla="*/ 30 h 635"/>
              <a:gd name="T6" fmla="*/ 177 w 619"/>
              <a:gd name="T7" fmla="*/ 74 h 635"/>
              <a:gd name="T8" fmla="*/ 29 w 619"/>
              <a:gd name="T9" fmla="*/ 118 h 635"/>
              <a:gd name="T10" fmla="*/ 0 w 619"/>
              <a:gd name="T11" fmla="*/ 192 h 635"/>
              <a:gd name="T12" fmla="*/ 29 w 619"/>
              <a:gd name="T13" fmla="*/ 545 h 635"/>
              <a:gd name="T14" fmla="*/ 500 w 619"/>
              <a:gd name="T15" fmla="*/ 634 h 635"/>
              <a:gd name="T16" fmla="*/ 589 w 619"/>
              <a:gd name="T17" fmla="*/ 236 h 635"/>
              <a:gd name="T18" fmla="*/ 618 w 619"/>
              <a:gd name="T19" fmla="*/ 163 h 635"/>
              <a:gd name="T20" fmla="*/ 368 w 619"/>
              <a:gd name="T21" fmla="*/ 45 h 635"/>
              <a:gd name="T22" fmla="*/ 412 w 619"/>
              <a:gd name="T23" fmla="*/ 74 h 635"/>
              <a:gd name="T24" fmla="*/ 324 w 619"/>
              <a:gd name="T25" fmla="*/ 74 h 635"/>
              <a:gd name="T26" fmla="*/ 250 w 619"/>
              <a:gd name="T27" fmla="*/ 45 h 635"/>
              <a:gd name="T28" fmla="*/ 294 w 619"/>
              <a:gd name="T29" fmla="*/ 74 h 635"/>
              <a:gd name="T30" fmla="*/ 206 w 619"/>
              <a:gd name="T31" fmla="*/ 74 h 635"/>
              <a:gd name="T32" fmla="*/ 294 w 619"/>
              <a:gd name="T33" fmla="*/ 589 h 635"/>
              <a:gd name="T34" fmla="*/ 118 w 619"/>
              <a:gd name="T35" fmla="*/ 589 h 635"/>
              <a:gd name="T36" fmla="*/ 73 w 619"/>
              <a:gd name="T37" fmla="*/ 427 h 635"/>
              <a:gd name="T38" fmla="*/ 294 w 619"/>
              <a:gd name="T39" fmla="*/ 589 h 635"/>
              <a:gd name="T40" fmla="*/ 294 w 619"/>
              <a:gd name="T41" fmla="*/ 398 h 635"/>
              <a:gd name="T42" fmla="*/ 73 w 619"/>
              <a:gd name="T43" fmla="*/ 236 h 635"/>
              <a:gd name="T44" fmla="*/ 294 w 619"/>
              <a:gd name="T45" fmla="*/ 398 h 635"/>
              <a:gd name="T46" fmla="*/ 544 w 619"/>
              <a:gd name="T47" fmla="*/ 545 h 635"/>
              <a:gd name="T48" fmla="*/ 324 w 619"/>
              <a:gd name="T49" fmla="*/ 589 h 635"/>
              <a:gd name="T50" fmla="*/ 544 w 619"/>
              <a:gd name="T51" fmla="*/ 427 h 635"/>
              <a:gd name="T52" fmla="*/ 544 w 619"/>
              <a:gd name="T53" fmla="*/ 398 h 635"/>
              <a:gd name="T54" fmla="*/ 324 w 619"/>
              <a:gd name="T55" fmla="*/ 398 h 635"/>
              <a:gd name="T56" fmla="*/ 544 w 619"/>
              <a:gd name="T57" fmla="*/ 236 h 635"/>
              <a:gd name="T58" fmla="*/ 559 w 619"/>
              <a:gd name="T59" fmla="*/ 192 h 635"/>
              <a:gd name="T60" fmla="*/ 59 w 619"/>
              <a:gd name="T61" fmla="*/ 192 h 635"/>
              <a:gd name="T62" fmla="*/ 59 w 619"/>
              <a:gd name="T63" fmla="*/ 163 h 635"/>
              <a:gd name="T64" fmla="*/ 589 w 619"/>
              <a:gd name="T6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635">
                <a:moveTo>
                  <a:pt x="589" y="118"/>
                </a:moveTo>
                <a:lnTo>
                  <a:pt x="589" y="118"/>
                </a:lnTo>
                <a:cubicBezTo>
                  <a:pt x="441" y="118"/>
                  <a:pt x="441" y="118"/>
                  <a:pt x="441" y="118"/>
                </a:cubicBezTo>
                <a:cubicBezTo>
                  <a:pt x="441" y="104"/>
                  <a:pt x="441" y="89"/>
                  <a:pt x="441" y="74"/>
                </a:cubicBezTo>
                <a:cubicBezTo>
                  <a:pt x="441" y="30"/>
                  <a:pt x="412" y="0"/>
                  <a:pt x="368" y="0"/>
                </a:cubicBezTo>
                <a:cubicBezTo>
                  <a:pt x="339" y="0"/>
                  <a:pt x="324" y="15"/>
                  <a:pt x="309" y="30"/>
                </a:cubicBezTo>
                <a:cubicBezTo>
                  <a:pt x="294" y="15"/>
                  <a:pt x="280" y="0"/>
                  <a:pt x="250" y="0"/>
                </a:cubicBezTo>
                <a:cubicBezTo>
                  <a:pt x="206" y="0"/>
                  <a:pt x="177" y="30"/>
                  <a:pt x="177" y="74"/>
                </a:cubicBezTo>
                <a:cubicBezTo>
                  <a:pt x="177" y="89"/>
                  <a:pt x="177" y="104"/>
                  <a:pt x="177" y="118"/>
                </a:cubicBezTo>
                <a:cubicBezTo>
                  <a:pt x="29" y="118"/>
                  <a:pt x="29" y="118"/>
                  <a:pt x="29" y="118"/>
                </a:cubicBezTo>
                <a:cubicBezTo>
                  <a:pt x="15" y="118"/>
                  <a:pt x="0" y="133"/>
                  <a:pt x="0" y="163"/>
                </a:cubicBezTo>
                <a:cubicBezTo>
                  <a:pt x="0" y="192"/>
                  <a:pt x="0" y="192"/>
                  <a:pt x="0" y="192"/>
                </a:cubicBezTo>
                <a:cubicBezTo>
                  <a:pt x="0" y="221"/>
                  <a:pt x="15" y="236"/>
                  <a:pt x="29" y="236"/>
                </a:cubicBezTo>
                <a:cubicBezTo>
                  <a:pt x="29" y="545"/>
                  <a:pt x="29" y="545"/>
                  <a:pt x="29" y="545"/>
                </a:cubicBezTo>
                <a:cubicBezTo>
                  <a:pt x="29" y="589"/>
                  <a:pt x="73" y="634"/>
                  <a:pt x="118" y="634"/>
                </a:cubicBezTo>
                <a:cubicBezTo>
                  <a:pt x="500" y="634"/>
                  <a:pt x="500" y="634"/>
                  <a:pt x="500" y="634"/>
                </a:cubicBezTo>
                <a:cubicBezTo>
                  <a:pt x="544" y="634"/>
                  <a:pt x="589" y="589"/>
                  <a:pt x="589" y="545"/>
                </a:cubicBezTo>
                <a:cubicBezTo>
                  <a:pt x="589" y="236"/>
                  <a:pt x="589" y="236"/>
                  <a:pt x="589" y="236"/>
                </a:cubicBezTo>
                <a:cubicBezTo>
                  <a:pt x="603" y="236"/>
                  <a:pt x="618" y="221"/>
                  <a:pt x="618" y="192"/>
                </a:cubicBezTo>
                <a:cubicBezTo>
                  <a:pt x="618" y="163"/>
                  <a:pt x="618" y="163"/>
                  <a:pt x="618" y="163"/>
                </a:cubicBezTo>
                <a:cubicBezTo>
                  <a:pt x="618" y="133"/>
                  <a:pt x="603" y="118"/>
                  <a:pt x="589" y="118"/>
                </a:cubicBezTo>
                <a:close/>
                <a:moveTo>
                  <a:pt x="368" y="45"/>
                </a:moveTo>
                <a:lnTo>
                  <a:pt x="368" y="45"/>
                </a:lnTo>
                <a:cubicBezTo>
                  <a:pt x="382" y="45"/>
                  <a:pt x="412" y="59"/>
                  <a:pt x="412" y="74"/>
                </a:cubicBezTo>
                <a:cubicBezTo>
                  <a:pt x="412" y="104"/>
                  <a:pt x="382" y="118"/>
                  <a:pt x="368" y="118"/>
                </a:cubicBezTo>
                <a:cubicBezTo>
                  <a:pt x="353" y="118"/>
                  <a:pt x="324" y="104"/>
                  <a:pt x="324" y="74"/>
                </a:cubicBezTo>
                <a:cubicBezTo>
                  <a:pt x="324" y="59"/>
                  <a:pt x="353" y="45"/>
                  <a:pt x="368" y="45"/>
                </a:cubicBezTo>
                <a:close/>
                <a:moveTo>
                  <a:pt x="250" y="45"/>
                </a:moveTo>
                <a:lnTo>
                  <a:pt x="250" y="45"/>
                </a:lnTo>
                <a:cubicBezTo>
                  <a:pt x="265" y="45"/>
                  <a:pt x="294" y="59"/>
                  <a:pt x="294" y="74"/>
                </a:cubicBezTo>
                <a:cubicBezTo>
                  <a:pt x="294" y="104"/>
                  <a:pt x="265" y="118"/>
                  <a:pt x="250" y="118"/>
                </a:cubicBezTo>
                <a:cubicBezTo>
                  <a:pt x="235" y="118"/>
                  <a:pt x="206" y="104"/>
                  <a:pt x="206" y="74"/>
                </a:cubicBezTo>
                <a:cubicBezTo>
                  <a:pt x="206" y="59"/>
                  <a:pt x="235" y="45"/>
                  <a:pt x="250" y="45"/>
                </a:cubicBezTo>
                <a:close/>
                <a:moveTo>
                  <a:pt x="294" y="589"/>
                </a:moveTo>
                <a:lnTo>
                  <a:pt x="294" y="589"/>
                </a:lnTo>
                <a:cubicBezTo>
                  <a:pt x="118" y="589"/>
                  <a:pt x="118" y="589"/>
                  <a:pt x="118" y="589"/>
                </a:cubicBezTo>
                <a:cubicBezTo>
                  <a:pt x="88" y="589"/>
                  <a:pt x="73" y="575"/>
                  <a:pt x="73" y="545"/>
                </a:cubicBezTo>
                <a:cubicBezTo>
                  <a:pt x="73" y="427"/>
                  <a:pt x="73" y="427"/>
                  <a:pt x="73" y="427"/>
                </a:cubicBezTo>
                <a:cubicBezTo>
                  <a:pt x="294" y="427"/>
                  <a:pt x="294" y="427"/>
                  <a:pt x="294" y="427"/>
                </a:cubicBezTo>
                <a:lnTo>
                  <a:pt x="294" y="589"/>
                </a:lnTo>
                <a:close/>
                <a:moveTo>
                  <a:pt x="294" y="398"/>
                </a:moveTo>
                <a:lnTo>
                  <a:pt x="294" y="398"/>
                </a:lnTo>
                <a:cubicBezTo>
                  <a:pt x="73" y="398"/>
                  <a:pt x="73" y="398"/>
                  <a:pt x="73" y="398"/>
                </a:cubicBezTo>
                <a:cubicBezTo>
                  <a:pt x="73" y="236"/>
                  <a:pt x="73" y="236"/>
                  <a:pt x="73" y="236"/>
                </a:cubicBezTo>
                <a:cubicBezTo>
                  <a:pt x="294" y="236"/>
                  <a:pt x="294" y="236"/>
                  <a:pt x="294" y="236"/>
                </a:cubicBezTo>
                <a:lnTo>
                  <a:pt x="294" y="398"/>
                </a:lnTo>
                <a:close/>
                <a:moveTo>
                  <a:pt x="544" y="545"/>
                </a:moveTo>
                <a:lnTo>
                  <a:pt x="544" y="545"/>
                </a:lnTo>
                <a:cubicBezTo>
                  <a:pt x="544" y="575"/>
                  <a:pt x="530" y="589"/>
                  <a:pt x="500" y="589"/>
                </a:cubicBezTo>
                <a:cubicBezTo>
                  <a:pt x="324" y="589"/>
                  <a:pt x="324" y="589"/>
                  <a:pt x="324" y="589"/>
                </a:cubicBezTo>
                <a:cubicBezTo>
                  <a:pt x="324" y="427"/>
                  <a:pt x="324" y="427"/>
                  <a:pt x="324" y="427"/>
                </a:cubicBezTo>
                <a:cubicBezTo>
                  <a:pt x="544" y="427"/>
                  <a:pt x="544" y="427"/>
                  <a:pt x="544" y="427"/>
                </a:cubicBezTo>
                <a:lnTo>
                  <a:pt x="544" y="545"/>
                </a:lnTo>
                <a:close/>
                <a:moveTo>
                  <a:pt x="544" y="398"/>
                </a:moveTo>
                <a:lnTo>
                  <a:pt x="544" y="398"/>
                </a:lnTo>
                <a:cubicBezTo>
                  <a:pt x="324" y="398"/>
                  <a:pt x="324" y="398"/>
                  <a:pt x="324" y="398"/>
                </a:cubicBezTo>
                <a:cubicBezTo>
                  <a:pt x="324" y="236"/>
                  <a:pt x="324" y="236"/>
                  <a:pt x="324" y="236"/>
                </a:cubicBezTo>
                <a:cubicBezTo>
                  <a:pt x="544" y="236"/>
                  <a:pt x="544" y="236"/>
                  <a:pt x="544" y="236"/>
                </a:cubicBezTo>
                <a:lnTo>
                  <a:pt x="544" y="398"/>
                </a:lnTo>
                <a:close/>
                <a:moveTo>
                  <a:pt x="559" y="192"/>
                </a:moveTo>
                <a:lnTo>
                  <a:pt x="559" y="192"/>
                </a:lnTo>
                <a:cubicBezTo>
                  <a:pt x="59" y="192"/>
                  <a:pt x="59" y="192"/>
                  <a:pt x="59" y="192"/>
                </a:cubicBezTo>
                <a:cubicBezTo>
                  <a:pt x="44" y="192"/>
                  <a:pt x="29" y="192"/>
                  <a:pt x="29" y="177"/>
                </a:cubicBezTo>
                <a:cubicBezTo>
                  <a:pt x="29" y="163"/>
                  <a:pt x="44" y="163"/>
                  <a:pt x="59" y="163"/>
                </a:cubicBezTo>
                <a:cubicBezTo>
                  <a:pt x="559" y="163"/>
                  <a:pt x="559" y="163"/>
                  <a:pt x="559" y="163"/>
                </a:cubicBezTo>
                <a:cubicBezTo>
                  <a:pt x="574" y="163"/>
                  <a:pt x="589" y="163"/>
                  <a:pt x="589" y="177"/>
                </a:cubicBezTo>
                <a:cubicBezTo>
                  <a:pt x="589" y="192"/>
                  <a:pt x="574" y="192"/>
                  <a:pt x="559" y="192"/>
                </a:cubicBezTo>
                <a:close/>
              </a:path>
            </a:pathLst>
          </a:custGeom>
          <a:solidFill>
            <a:schemeClr val="accent5"/>
          </a:solidFill>
          <a:ln>
            <a:noFill/>
          </a:ln>
          <a:effectLst/>
          <a:extLst/>
        </p:spPr>
        <p:txBody>
          <a:bodyPr wrap="none" anchor="ctr"/>
          <a:lstStyle/>
          <a:p>
            <a:pPr>
              <a:defRPr/>
            </a:pPr>
            <a:endParaRPr lang="en-US" dirty="0">
              <a:latin typeface="Lato Light"/>
              <a:ea typeface="+mn-ea"/>
              <a:cs typeface="+mn-cs"/>
            </a:endParaRPr>
          </a:p>
        </p:txBody>
      </p:sp>
      <p:sp>
        <p:nvSpPr>
          <p:cNvPr id="41" name="Freeform 96"/>
          <p:cNvSpPr>
            <a:spLocks noChangeArrowheads="1"/>
          </p:cNvSpPr>
          <p:nvPr/>
        </p:nvSpPr>
        <p:spPr bwMode="auto">
          <a:xfrm>
            <a:off x="11703382" y="6659020"/>
            <a:ext cx="732174" cy="715431"/>
          </a:xfrm>
          <a:custGeom>
            <a:avLst/>
            <a:gdLst>
              <a:gd name="T0" fmla="*/ 516 w 634"/>
              <a:gd name="T1" fmla="*/ 0 h 619"/>
              <a:gd name="T2" fmla="*/ 516 w 634"/>
              <a:gd name="T3" fmla="*/ 0 h 619"/>
              <a:gd name="T4" fmla="*/ 118 w 634"/>
              <a:gd name="T5" fmla="*/ 0 h 619"/>
              <a:gd name="T6" fmla="*/ 0 w 634"/>
              <a:gd name="T7" fmla="*/ 191 h 619"/>
              <a:gd name="T8" fmla="*/ 0 w 634"/>
              <a:gd name="T9" fmla="*/ 265 h 619"/>
              <a:gd name="T10" fmla="*/ 30 w 634"/>
              <a:gd name="T11" fmla="*/ 323 h 619"/>
              <a:gd name="T12" fmla="*/ 30 w 634"/>
              <a:gd name="T13" fmla="*/ 544 h 619"/>
              <a:gd name="T14" fmla="*/ 103 w 634"/>
              <a:gd name="T15" fmla="*/ 618 h 619"/>
              <a:gd name="T16" fmla="*/ 530 w 634"/>
              <a:gd name="T17" fmla="*/ 618 h 619"/>
              <a:gd name="T18" fmla="*/ 619 w 634"/>
              <a:gd name="T19" fmla="*/ 544 h 619"/>
              <a:gd name="T20" fmla="*/ 619 w 634"/>
              <a:gd name="T21" fmla="*/ 323 h 619"/>
              <a:gd name="T22" fmla="*/ 633 w 634"/>
              <a:gd name="T23" fmla="*/ 265 h 619"/>
              <a:gd name="T24" fmla="*/ 633 w 634"/>
              <a:gd name="T25" fmla="*/ 191 h 619"/>
              <a:gd name="T26" fmla="*/ 516 w 634"/>
              <a:gd name="T27" fmla="*/ 0 h 619"/>
              <a:gd name="T28" fmla="*/ 575 w 634"/>
              <a:gd name="T29" fmla="*/ 544 h 619"/>
              <a:gd name="T30" fmla="*/ 575 w 634"/>
              <a:gd name="T31" fmla="*/ 544 h 619"/>
              <a:gd name="T32" fmla="*/ 530 w 634"/>
              <a:gd name="T33" fmla="*/ 589 h 619"/>
              <a:gd name="T34" fmla="*/ 103 w 634"/>
              <a:gd name="T35" fmla="*/ 589 h 619"/>
              <a:gd name="T36" fmla="*/ 59 w 634"/>
              <a:gd name="T37" fmla="*/ 544 h 619"/>
              <a:gd name="T38" fmla="*/ 59 w 634"/>
              <a:gd name="T39" fmla="*/ 500 h 619"/>
              <a:gd name="T40" fmla="*/ 575 w 634"/>
              <a:gd name="T41" fmla="*/ 500 h 619"/>
              <a:gd name="T42" fmla="*/ 575 w 634"/>
              <a:gd name="T43" fmla="*/ 544 h 619"/>
              <a:gd name="T44" fmla="*/ 575 w 634"/>
              <a:gd name="T45" fmla="*/ 471 h 619"/>
              <a:gd name="T46" fmla="*/ 575 w 634"/>
              <a:gd name="T47" fmla="*/ 471 h 619"/>
              <a:gd name="T48" fmla="*/ 59 w 634"/>
              <a:gd name="T49" fmla="*/ 471 h 619"/>
              <a:gd name="T50" fmla="*/ 59 w 634"/>
              <a:gd name="T51" fmla="*/ 353 h 619"/>
              <a:gd name="T52" fmla="*/ 103 w 634"/>
              <a:gd name="T53" fmla="*/ 353 h 619"/>
              <a:gd name="T54" fmla="*/ 177 w 634"/>
              <a:gd name="T55" fmla="*/ 294 h 619"/>
              <a:gd name="T56" fmla="*/ 251 w 634"/>
              <a:gd name="T57" fmla="*/ 353 h 619"/>
              <a:gd name="T58" fmla="*/ 324 w 634"/>
              <a:gd name="T59" fmla="*/ 309 h 619"/>
              <a:gd name="T60" fmla="*/ 398 w 634"/>
              <a:gd name="T61" fmla="*/ 353 h 619"/>
              <a:gd name="T62" fmla="*/ 471 w 634"/>
              <a:gd name="T63" fmla="*/ 294 h 619"/>
              <a:gd name="T64" fmla="*/ 530 w 634"/>
              <a:gd name="T65" fmla="*/ 353 h 619"/>
              <a:gd name="T66" fmla="*/ 575 w 634"/>
              <a:gd name="T67" fmla="*/ 353 h 619"/>
              <a:gd name="T68" fmla="*/ 575 w 634"/>
              <a:gd name="T69" fmla="*/ 471 h 619"/>
              <a:gd name="T70" fmla="*/ 589 w 634"/>
              <a:gd name="T71" fmla="*/ 265 h 619"/>
              <a:gd name="T72" fmla="*/ 589 w 634"/>
              <a:gd name="T73" fmla="*/ 265 h 619"/>
              <a:gd name="T74" fmla="*/ 530 w 634"/>
              <a:gd name="T75" fmla="*/ 309 h 619"/>
              <a:gd name="T76" fmla="*/ 471 w 634"/>
              <a:gd name="T77" fmla="*/ 265 h 619"/>
              <a:gd name="T78" fmla="*/ 457 w 634"/>
              <a:gd name="T79" fmla="*/ 265 h 619"/>
              <a:gd name="T80" fmla="*/ 398 w 634"/>
              <a:gd name="T81" fmla="*/ 309 h 619"/>
              <a:gd name="T82" fmla="*/ 324 w 634"/>
              <a:gd name="T83" fmla="*/ 265 h 619"/>
              <a:gd name="T84" fmla="*/ 310 w 634"/>
              <a:gd name="T85" fmla="*/ 265 h 619"/>
              <a:gd name="T86" fmla="*/ 251 w 634"/>
              <a:gd name="T87" fmla="*/ 309 h 619"/>
              <a:gd name="T88" fmla="*/ 177 w 634"/>
              <a:gd name="T89" fmla="*/ 265 h 619"/>
              <a:gd name="T90" fmla="*/ 162 w 634"/>
              <a:gd name="T91" fmla="*/ 265 h 619"/>
              <a:gd name="T92" fmla="*/ 103 w 634"/>
              <a:gd name="T93" fmla="*/ 309 h 619"/>
              <a:gd name="T94" fmla="*/ 45 w 634"/>
              <a:gd name="T95" fmla="*/ 265 h 619"/>
              <a:gd name="T96" fmla="*/ 45 w 634"/>
              <a:gd name="T97" fmla="*/ 235 h 619"/>
              <a:gd name="T98" fmla="*/ 589 w 634"/>
              <a:gd name="T99" fmla="*/ 235 h 619"/>
              <a:gd name="T100" fmla="*/ 589 w 634"/>
              <a:gd name="T101" fmla="*/ 265 h 619"/>
              <a:gd name="T102" fmla="*/ 45 w 634"/>
              <a:gd name="T103" fmla="*/ 191 h 619"/>
              <a:gd name="T104" fmla="*/ 45 w 634"/>
              <a:gd name="T105" fmla="*/ 191 h 619"/>
              <a:gd name="T106" fmla="*/ 133 w 634"/>
              <a:gd name="T107" fmla="*/ 29 h 619"/>
              <a:gd name="T108" fmla="*/ 501 w 634"/>
              <a:gd name="T109" fmla="*/ 29 h 619"/>
              <a:gd name="T110" fmla="*/ 589 w 634"/>
              <a:gd name="T111" fmla="*/ 191 h 619"/>
              <a:gd name="T112" fmla="*/ 45 w 634"/>
              <a:gd name="T113" fmla="*/ 19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4" h="619">
                <a:moveTo>
                  <a:pt x="516" y="0"/>
                </a:moveTo>
                <a:lnTo>
                  <a:pt x="516" y="0"/>
                </a:lnTo>
                <a:cubicBezTo>
                  <a:pt x="118" y="0"/>
                  <a:pt x="118" y="0"/>
                  <a:pt x="118" y="0"/>
                </a:cubicBezTo>
                <a:cubicBezTo>
                  <a:pt x="0" y="191"/>
                  <a:pt x="0" y="191"/>
                  <a:pt x="0" y="191"/>
                </a:cubicBezTo>
                <a:lnTo>
                  <a:pt x="0" y="265"/>
                </a:lnTo>
                <a:cubicBezTo>
                  <a:pt x="0" y="294"/>
                  <a:pt x="15" y="309"/>
                  <a:pt x="30" y="323"/>
                </a:cubicBezTo>
                <a:cubicBezTo>
                  <a:pt x="30" y="544"/>
                  <a:pt x="30" y="544"/>
                  <a:pt x="30" y="544"/>
                </a:cubicBezTo>
                <a:cubicBezTo>
                  <a:pt x="30" y="589"/>
                  <a:pt x="59" y="618"/>
                  <a:pt x="103" y="618"/>
                </a:cubicBezTo>
                <a:cubicBezTo>
                  <a:pt x="530" y="618"/>
                  <a:pt x="530" y="618"/>
                  <a:pt x="530" y="618"/>
                </a:cubicBezTo>
                <a:cubicBezTo>
                  <a:pt x="575" y="618"/>
                  <a:pt x="619" y="589"/>
                  <a:pt x="619" y="544"/>
                </a:cubicBezTo>
                <a:cubicBezTo>
                  <a:pt x="619" y="323"/>
                  <a:pt x="619" y="323"/>
                  <a:pt x="619" y="323"/>
                </a:cubicBezTo>
                <a:cubicBezTo>
                  <a:pt x="633" y="309"/>
                  <a:pt x="633" y="294"/>
                  <a:pt x="633" y="265"/>
                </a:cubicBezTo>
                <a:cubicBezTo>
                  <a:pt x="633" y="250"/>
                  <a:pt x="633" y="191"/>
                  <a:pt x="633" y="191"/>
                </a:cubicBezTo>
                <a:lnTo>
                  <a:pt x="516" y="0"/>
                </a:lnTo>
                <a:close/>
                <a:moveTo>
                  <a:pt x="575" y="544"/>
                </a:moveTo>
                <a:lnTo>
                  <a:pt x="575" y="544"/>
                </a:lnTo>
                <a:cubicBezTo>
                  <a:pt x="575" y="559"/>
                  <a:pt x="560" y="589"/>
                  <a:pt x="530" y="589"/>
                </a:cubicBezTo>
                <a:cubicBezTo>
                  <a:pt x="103" y="589"/>
                  <a:pt x="103" y="589"/>
                  <a:pt x="103" y="589"/>
                </a:cubicBezTo>
                <a:cubicBezTo>
                  <a:pt x="89" y="589"/>
                  <a:pt x="59" y="559"/>
                  <a:pt x="59" y="544"/>
                </a:cubicBezTo>
                <a:cubicBezTo>
                  <a:pt x="59" y="500"/>
                  <a:pt x="59" y="500"/>
                  <a:pt x="59" y="500"/>
                </a:cubicBezTo>
                <a:cubicBezTo>
                  <a:pt x="575" y="500"/>
                  <a:pt x="575" y="500"/>
                  <a:pt x="575" y="500"/>
                </a:cubicBezTo>
                <a:lnTo>
                  <a:pt x="575" y="544"/>
                </a:lnTo>
                <a:close/>
                <a:moveTo>
                  <a:pt x="575" y="471"/>
                </a:moveTo>
                <a:lnTo>
                  <a:pt x="575" y="471"/>
                </a:lnTo>
                <a:cubicBezTo>
                  <a:pt x="59" y="471"/>
                  <a:pt x="59" y="471"/>
                  <a:pt x="59" y="471"/>
                </a:cubicBezTo>
                <a:cubicBezTo>
                  <a:pt x="59" y="353"/>
                  <a:pt x="59" y="353"/>
                  <a:pt x="59" y="353"/>
                </a:cubicBezTo>
                <a:cubicBezTo>
                  <a:pt x="74" y="353"/>
                  <a:pt x="89" y="353"/>
                  <a:pt x="103" y="353"/>
                </a:cubicBezTo>
                <a:cubicBezTo>
                  <a:pt x="118" y="353"/>
                  <a:pt x="162" y="323"/>
                  <a:pt x="177" y="294"/>
                </a:cubicBezTo>
                <a:cubicBezTo>
                  <a:pt x="192" y="323"/>
                  <a:pt x="221" y="353"/>
                  <a:pt x="251" y="353"/>
                </a:cubicBezTo>
                <a:cubicBezTo>
                  <a:pt x="280" y="353"/>
                  <a:pt x="310" y="323"/>
                  <a:pt x="324" y="309"/>
                </a:cubicBezTo>
                <a:cubicBezTo>
                  <a:pt x="324" y="323"/>
                  <a:pt x="369" y="353"/>
                  <a:pt x="398" y="353"/>
                </a:cubicBezTo>
                <a:cubicBezTo>
                  <a:pt x="428" y="353"/>
                  <a:pt x="457" y="323"/>
                  <a:pt x="471" y="294"/>
                </a:cubicBezTo>
                <a:cubicBezTo>
                  <a:pt x="486" y="323"/>
                  <a:pt x="501" y="353"/>
                  <a:pt x="530" y="353"/>
                </a:cubicBezTo>
                <a:cubicBezTo>
                  <a:pt x="545" y="353"/>
                  <a:pt x="575" y="353"/>
                  <a:pt x="575" y="353"/>
                </a:cubicBezTo>
                <a:lnTo>
                  <a:pt x="575" y="471"/>
                </a:lnTo>
                <a:close/>
                <a:moveTo>
                  <a:pt x="589" y="265"/>
                </a:moveTo>
                <a:lnTo>
                  <a:pt x="589" y="265"/>
                </a:lnTo>
                <a:cubicBezTo>
                  <a:pt x="589" y="294"/>
                  <a:pt x="560" y="309"/>
                  <a:pt x="530" y="309"/>
                </a:cubicBezTo>
                <a:cubicBezTo>
                  <a:pt x="501" y="309"/>
                  <a:pt x="471" y="294"/>
                  <a:pt x="471" y="265"/>
                </a:cubicBezTo>
                <a:cubicBezTo>
                  <a:pt x="457" y="265"/>
                  <a:pt x="457" y="265"/>
                  <a:pt x="457" y="265"/>
                </a:cubicBezTo>
                <a:cubicBezTo>
                  <a:pt x="457" y="294"/>
                  <a:pt x="428" y="309"/>
                  <a:pt x="398" y="309"/>
                </a:cubicBezTo>
                <a:cubicBezTo>
                  <a:pt x="369" y="309"/>
                  <a:pt x="324" y="294"/>
                  <a:pt x="324" y="265"/>
                </a:cubicBezTo>
                <a:cubicBezTo>
                  <a:pt x="310" y="265"/>
                  <a:pt x="310" y="265"/>
                  <a:pt x="310" y="265"/>
                </a:cubicBezTo>
                <a:cubicBezTo>
                  <a:pt x="310" y="294"/>
                  <a:pt x="280" y="309"/>
                  <a:pt x="251" y="309"/>
                </a:cubicBezTo>
                <a:cubicBezTo>
                  <a:pt x="221" y="309"/>
                  <a:pt x="177" y="294"/>
                  <a:pt x="177" y="265"/>
                </a:cubicBezTo>
                <a:cubicBezTo>
                  <a:pt x="162" y="265"/>
                  <a:pt x="162" y="265"/>
                  <a:pt x="162" y="265"/>
                </a:cubicBezTo>
                <a:cubicBezTo>
                  <a:pt x="162" y="294"/>
                  <a:pt x="133" y="309"/>
                  <a:pt x="103" y="309"/>
                </a:cubicBezTo>
                <a:cubicBezTo>
                  <a:pt x="74" y="309"/>
                  <a:pt x="45" y="294"/>
                  <a:pt x="45" y="265"/>
                </a:cubicBezTo>
                <a:cubicBezTo>
                  <a:pt x="45" y="235"/>
                  <a:pt x="45" y="235"/>
                  <a:pt x="45" y="235"/>
                </a:cubicBezTo>
                <a:cubicBezTo>
                  <a:pt x="589" y="235"/>
                  <a:pt x="589" y="235"/>
                  <a:pt x="589" y="235"/>
                </a:cubicBezTo>
                <a:lnTo>
                  <a:pt x="589" y="265"/>
                </a:lnTo>
                <a:close/>
                <a:moveTo>
                  <a:pt x="45" y="191"/>
                </a:moveTo>
                <a:lnTo>
                  <a:pt x="45" y="191"/>
                </a:lnTo>
                <a:cubicBezTo>
                  <a:pt x="133" y="29"/>
                  <a:pt x="133" y="29"/>
                  <a:pt x="133" y="29"/>
                </a:cubicBezTo>
                <a:cubicBezTo>
                  <a:pt x="501" y="29"/>
                  <a:pt x="501" y="29"/>
                  <a:pt x="501" y="29"/>
                </a:cubicBezTo>
                <a:cubicBezTo>
                  <a:pt x="589" y="191"/>
                  <a:pt x="589" y="191"/>
                  <a:pt x="589" y="191"/>
                </a:cubicBezTo>
                <a:lnTo>
                  <a:pt x="45" y="191"/>
                </a:lnTo>
                <a:close/>
              </a:path>
            </a:pathLst>
          </a:custGeom>
          <a:solidFill>
            <a:schemeClr val="accent3"/>
          </a:solidFill>
          <a:ln>
            <a:noFill/>
          </a:ln>
          <a:effectLst/>
          <a:extLst/>
        </p:spPr>
        <p:txBody>
          <a:bodyPr wrap="none" anchor="ctr"/>
          <a:lstStyle/>
          <a:p>
            <a:pPr>
              <a:defRPr/>
            </a:pPr>
            <a:endParaRPr lang="en-US" dirty="0">
              <a:latin typeface="Lato Light"/>
              <a:ea typeface="+mn-ea"/>
              <a:cs typeface="+mn-cs"/>
            </a:endParaRPr>
          </a:p>
        </p:txBody>
      </p:sp>
      <p:sp>
        <p:nvSpPr>
          <p:cNvPr id="43" name="Freeform 99"/>
          <p:cNvSpPr>
            <a:spLocks noChangeArrowheads="1"/>
          </p:cNvSpPr>
          <p:nvPr/>
        </p:nvSpPr>
        <p:spPr bwMode="auto">
          <a:xfrm>
            <a:off x="3009268" y="6569252"/>
            <a:ext cx="681089" cy="865671"/>
          </a:xfrm>
          <a:custGeom>
            <a:avLst/>
            <a:gdLst>
              <a:gd name="T0" fmla="*/ 441 w 486"/>
              <a:gd name="T1" fmla="*/ 132 h 619"/>
              <a:gd name="T2" fmla="*/ 441 w 486"/>
              <a:gd name="T3" fmla="*/ 132 h 619"/>
              <a:gd name="T4" fmla="*/ 323 w 486"/>
              <a:gd name="T5" fmla="*/ 132 h 619"/>
              <a:gd name="T6" fmla="*/ 323 w 486"/>
              <a:gd name="T7" fmla="*/ 88 h 619"/>
              <a:gd name="T8" fmla="*/ 294 w 486"/>
              <a:gd name="T9" fmla="*/ 59 h 619"/>
              <a:gd name="T10" fmla="*/ 118 w 486"/>
              <a:gd name="T11" fmla="*/ 59 h 619"/>
              <a:gd name="T12" fmla="*/ 118 w 486"/>
              <a:gd name="T13" fmla="*/ 29 h 619"/>
              <a:gd name="T14" fmla="*/ 73 w 486"/>
              <a:gd name="T15" fmla="*/ 0 h 619"/>
              <a:gd name="T16" fmla="*/ 29 w 486"/>
              <a:gd name="T17" fmla="*/ 0 h 619"/>
              <a:gd name="T18" fmla="*/ 0 w 486"/>
              <a:gd name="T19" fmla="*/ 29 h 619"/>
              <a:gd name="T20" fmla="*/ 0 w 486"/>
              <a:gd name="T21" fmla="*/ 589 h 619"/>
              <a:gd name="T22" fmla="*/ 29 w 486"/>
              <a:gd name="T23" fmla="*/ 618 h 619"/>
              <a:gd name="T24" fmla="*/ 73 w 486"/>
              <a:gd name="T25" fmla="*/ 618 h 619"/>
              <a:gd name="T26" fmla="*/ 118 w 486"/>
              <a:gd name="T27" fmla="*/ 589 h 619"/>
              <a:gd name="T28" fmla="*/ 118 w 486"/>
              <a:gd name="T29" fmla="*/ 412 h 619"/>
              <a:gd name="T30" fmla="*/ 294 w 486"/>
              <a:gd name="T31" fmla="*/ 412 h 619"/>
              <a:gd name="T32" fmla="*/ 294 w 486"/>
              <a:gd name="T33" fmla="*/ 427 h 619"/>
              <a:gd name="T34" fmla="*/ 323 w 486"/>
              <a:gd name="T35" fmla="*/ 471 h 619"/>
              <a:gd name="T36" fmla="*/ 441 w 486"/>
              <a:gd name="T37" fmla="*/ 471 h 619"/>
              <a:gd name="T38" fmla="*/ 485 w 486"/>
              <a:gd name="T39" fmla="*/ 427 h 619"/>
              <a:gd name="T40" fmla="*/ 485 w 486"/>
              <a:gd name="T41" fmla="*/ 176 h 619"/>
              <a:gd name="T42" fmla="*/ 441 w 486"/>
              <a:gd name="T43" fmla="*/ 132 h 619"/>
              <a:gd name="T44" fmla="*/ 73 w 486"/>
              <a:gd name="T45" fmla="*/ 559 h 619"/>
              <a:gd name="T46" fmla="*/ 73 w 486"/>
              <a:gd name="T47" fmla="*/ 559 h 619"/>
              <a:gd name="T48" fmla="*/ 59 w 486"/>
              <a:gd name="T49" fmla="*/ 589 h 619"/>
              <a:gd name="T50" fmla="*/ 29 w 486"/>
              <a:gd name="T51" fmla="*/ 559 h 619"/>
              <a:gd name="T52" fmla="*/ 29 w 486"/>
              <a:gd name="T53" fmla="*/ 59 h 619"/>
              <a:gd name="T54" fmla="*/ 59 w 486"/>
              <a:gd name="T55" fmla="*/ 29 h 619"/>
              <a:gd name="T56" fmla="*/ 73 w 486"/>
              <a:gd name="T57" fmla="*/ 59 h 619"/>
              <a:gd name="T58" fmla="*/ 73 w 486"/>
              <a:gd name="T59" fmla="*/ 559 h 619"/>
              <a:gd name="T60" fmla="*/ 294 w 486"/>
              <a:gd name="T61" fmla="*/ 353 h 619"/>
              <a:gd name="T62" fmla="*/ 294 w 486"/>
              <a:gd name="T63" fmla="*/ 353 h 619"/>
              <a:gd name="T64" fmla="*/ 265 w 486"/>
              <a:gd name="T65" fmla="*/ 368 h 619"/>
              <a:gd name="T66" fmla="*/ 118 w 486"/>
              <a:gd name="T67" fmla="*/ 368 h 619"/>
              <a:gd name="T68" fmla="*/ 118 w 486"/>
              <a:gd name="T69" fmla="*/ 88 h 619"/>
              <a:gd name="T70" fmla="*/ 265 w 486"/>
              <a:gd name="T71" fmla="*/ 88 h 619"/>
              <a:gd name="T72" fmla="*/ 294 w 486"/>
              <a:gd name="T73" fmla="*/ 118 h 619"/>
              <a:gd name="T74" fmla="*/ 294 w 486"/>
              <a:gd name="T75" fmla="*/ 353 h 619"/>
              <a:gd name="T76" fmla="*/ 441 w 486"/>
              <a:gd name="T77" fmla="*/ 412 h 619"/>
              <a:gd name="T78" fmla="*/ 441 w 486"/>
              <a:gd name="T79" fmla="*/ 412 h 619"/>
              <a:gd name="T80" fmla="*/ 427 w 486"/>
              <a:gd name="T81" fmla="*/ 427 h 619"/>
              <a:gd name="T82" fmla="*/ 323 w 486"/>
              <a:gd name="T83" fmla="*/ 427 h 619"/>
              <a:gd name="T84" fmla="*/ 323 w 486"/>
              <a:gd name="T85" fmla="*/ 176 h 619"/>
              <a:gd name="T86" fmla="*/ 427 w 486"/>
              <a:gd name="T87" fmla="*/ 176 h 619"/>
              <a:gd name="T88" fmla="*/ 441 w 486"/>
              <a:gd name="T89" fmla="*/ 191 h 619"/>
              <a:gd name="T90" fmla="*/ 441 w 486"/>
              <a:gd name="T91" fmla="*/ 41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619">
                <a:moveTo>
                  <a:pt x="441" y="132"/>
                </a:moveTo>
                <a:lnTo>
                  <a:pt x="441" y="132"/>
                </a:lnTo>
                <a:cubicBezTo>
                  <a:pt x="323" y="132"/>
                  <a:pt x="323" y="132"/>
                  <a:pt x="323" y="132"/>
                </a:cubicBezTo>
                <a:cubicBezTo>
                  <a:pt x="323" y="88"/>
                  <a:pt x="323" y="88"/>
                  <a:pt x="323" y="88"/>
                </a:cubicBezTo>
                <a:cubicBezTo>
                  <a:pt x="323" y="73"/>
                  <a:pt x="309" y="59"/>
                  <a:pt x="294" y="59"/>
                </a:cubicBezTo>
                <a:cubicBezTo>
                  <a:pt x="118" y="59"/>
                  <a:pt x="118" y="59"/>
                  <a:pt x="118" y="59"/>
                </a:cubicBezTo>
                <a:cubicBezTo>
                  <a:pt x="118" y="29"/>
                  <a:pt x="118" y="29"/>
                  <a:pt x="118" y="29"/>
                </a:cubicBezTo>
                <a:cubicBezTo>
                  <a:pt x="118" y="14"/>
                  <a:pt x="88" y="0"/>
                  <a:pt x="73" y="0"/>
                </a:cubicBezTo>
                <a:cubicBezTo>
                  <a:pt x="29" y="0"/>
                  <a:pt x="29" y="0"/>
                  <a:pt x="29" y="0"/>
                </a:cubicBezTo>
                <a:cubicBezTo>
                  <a:pt x="14" y="0"/>
                  <a:pt x="0" y="14"/>
                  <a:pt x="0" y="29"/>
                </a:cubicBezTo>
                <a:cubicBezTo>
                  <a:pt x="0" y="589"/>
                  <a:pt x="0" y="589"/>
                  <a:pt x="0" y="589"/>
                </a:cubicBezTo>
                <a:cubicBezTo>
                  <a:pt x="0" y="603"/>
                  <a:pt x="14" y="618"/>
                  <a:pt x="29" y="618"/>
                </a:cubicBezTo>
                <a:cubicBezTo>
                  <a:pt x="73" y="618"/>
                  <a:pt x="73" y="618"/>
                  <a:pt x="73" y="618"/>
                </a:cubicBezTo>
                <a:cubicBezTo>
                  <a:pt x="88" y="618"/>
                  <a:pt x="118" y="603"/>
                  <a:pt x="118" y="589"/>
                </a:cubicBezTo>
                <a:cubicBezTo>
                  <a:pt x="118" y="412"/>
                  <a:pt x="118" y="412"/>
                  <a:pt x="118" y="412"/>
                </a:cubicBezTo>
                <a:cubicBezTo>
                  <a:pt x="294" y="412"/>
                  <a:pt x="294" y="412"/>
                  <a:pt x="294" y="412"/>
                </a:cubicBezTo>
                <a:cubicBezTo>
                  <a:pt x="294" y="427"/>
                  <a:pt x="294" y="427"/>
                  <a:pt x="294" y="427"/>
                </a:cubicBezTo>
                <a:cubicBezTo>
                  <a:pt x="294" y="441"/>
                  <a:pt x="309" y="471"/>
                  <a:pt x="323" y="471"/>
                </a:cubicBezTo>
                <a:cubicBezTo>
                  <a:pt x="441" y="471"/>
                  <a:pt x="441" y="471"/>
                  <a:pt x="441" y="471"/>
                </a:cubicBezTo>
                <a:cubicBezTo>
                  <a:pt x="471" y="471"/>
                  <a:pt x="485" y="441"/>
                  <a:pt x="485" y="427"/>
                </a:cubicBezTo>
                <a:cubicBezTo>
                  <a:pt x="485" y="176"/>
                  <a:pt x="485" y="176"/>
                  <a:pt x="485" y="176"/>
                </a:cubicBezTo>
                <a:cubicBezTo>
                  <a:pt x="485" y="147"/>
                  <a:pt x="471" y="132"/>
                  <a:pt x="441" y="132"/>
                </a:cubicBezTo>
                <a:close/>
                <a:moveTo>
                  <a:pt x="73" y="559"/>
                </a:moveTo>
                <a:lnTo>
                  <a:pt x="73" y="559"/>
                </a:lnTo>
                <a:cubicBezTo>
                  <a:pt x="73" y="574"/>
                  <a:pt x="59" y="589"/>
                  <a:pt x="59" y="589"/>
                </a:cubicBezTo>
                <a:cubicBezTo>
                  <a:pt x="44" y="589"/>
                  <a:pt x="29" y="574"/>
                  <a:pt x="29" y="559"/>
                </a:cubicBezTo>
                <a:cubicBezTo>
                  <a:pt x="29" y="59"/>
                  <a:pt x="29" y="59"/>
                  <a:pt x="29" y="59"/>
                </a:cubicBezTo>
                <a:cubicBezTo>
                  <a:pt x="29" y="44"/>
                  <a:pt x="44" y="29"/>
                  <a:pt x="59" y="29"/>
                </a:cubicBezTo>
                <a:cubicBezTo>
                  <a:pt x="59" y="29"/>
                  <a:pt x="73" y="44"/>
                  <a:pt x="73" y="59"/>
                </a:cubicBezTo>
                <a:lnTo>
                  <a:pt x="73" y="559"/>
                </a:lnTo>
                <a:close/>
                <a:moveTo>
                  <a:pt x="294" y="353"/>
                </a:moveTo>
                <a:lnTo>
                  <a:pt x="294" y="353"/>
                </a:lnTo>
                <a:cubicBezTo>
                  <a:pt x="294" y="353"/>
                  <a:pt x="280" y="368"/>
                  <a:pt x="265" y="368"/>
                </a:cubicBezTo>
                <a:cubicBezTo>
                  <a:pt x="118" y="368"/>
                  <a:pt x="118" y="368"/>
                  <a:pt x="118" y="368"/>
                </a:cubicBezTo>
                <a:cubicBezTo>
                  <a:pt x="118" y="88"/>
                  <a:pt x="118" y="88"/>
                  <a:pt x="118" y="88"/>
                </a:cubicBezTo>
                <a:cubicBezTo>
                  <a:pt x="265" y="88"/>
                  <a:pt x="265" y="88"/>
                  <a:pt x="265" y="88"/>
                </a:cubicBezTo>
                <a:cubicBezTo>
                  <a:pt x="280" y="88"/>
                  <a:pt x="294" y="103"/>
                  <a:pt x="294" y="118"/>
                </a:cubicBezTo>
                <a:lnTo>
                  <a:pt x="294" y="353"/>
                </a:lnTo>
                <a:close/>
                <a:moveTo>
                  <a:pt x="441" y="412"/>
                </a:moveTo>
                <a:lnTo>
                  <a:pt x="441" y="412"/>
                </a:lnTo>
                <a:cubicBezTo>
                  <a:pt x="441" y="412"/>
                  <a:pt x="441" y="427"/>
                  <a:pt x="427" y="427"/>
                </a:cubicBezTo>
                <a:cubicBezTo>
                  <a:pt x="323" y="427"/>
                  <a:pt x="323" y="427"/>
                  <a:pt x="323" y="427"/>
                </a:cubicBezTo>
                <a:cubicBezTo>
                  <a:pt x="323" y="176"/>
                  <a:pt x="323" y="176"/>
                  <a:pt x="323" y="176"/>
                </a:cubicBezTo>
                <a:cubicBezTo>
                  <a:pt x="427" y="176"/>
                  <a:pt x="427" y="176"/>
                  <a:pt x="427" y="176"/>
                </a:cubicBezTo>
                <a:cubicBezTo>
                  <a:pt x="441" y="176"/>
                  <a:pt x="441" y="176"/>
                  <a:pt x="441" y="191"/>
                </a:cubicBezTo>
                <a:lnTo>
                  <a:pt x="441" y="412"/>
                </a:lnTo>
                <a:close/>
              </a:path>
            </a:pathLst>
          </a:custGeom>
          <a:solidFill>
            <a:schemeClr val="accent1"/>
          </a:solidFill>
          <a:ln>
            <a:noFill/>
          </a:ln>
          <a:effectLst/>
          <a:extLst/>
        </p:spPr>
        <p:txBody>
          <a:bodyPr wrap="none" anchor="ctr"/>
          <a:lstStyle/>
          <a:p>
            <a:pPr>
              <a:defRPr/>
            </a:pPr>
            <a:endParaRPr lang="en-US" dirty="0">
              <a:latin typeface="Lato Light"/>
              <a:ea typeface="+mn-ea"/>
              <a:cs typeface="+mn-cs"/>
            </a:endParaRPr>
          </a:p>
        </p:txBody>
      </p:sp>
      <p:sp>
        <p:nvSpPr>
          <p:cNvPr id="45" name="TextBox 44"/>
          <p:cNvSpPr txBox="1"/>
          <p:nvPr/>
        </p:nvSpPr>
        <p:spPr>
          <a:xfrm>
            <a:off x="1473910" y="3554180"/>
            <a:ext cx="3613476" cy="1077218"/>
          </a:xfrm>
          <a:prstGeom prst="rect">
            <a:avLst/>
          </a:prstGeom>
          <a:noFill/>
        </p:spPr>
        <p:txBody>
          <a:bodyPr wrap="square" rtlCol="0">
            <a:spAutoFit/>
          </a:bodyPr>
          <a:lstStyle/>
          <a:p>
            <a:pPr algn="ctr"/>
            <a:r>
              <a:rPr lang="en-US" sz="3200" dirty="0" smtClean="0">
                <a:solidFill>
                  <a:schemeClr val="accent1"/>
                </a:solidFill>
                <a:latin typeface="Lato Light"/>
                <a:cs typeface="Lato Light"/>
              </a:rPr>
              <a:t>Your Title</a:t>
            </a:r>
          </a:p>
          <a:p>
            <a:pPr algn="ctr"/>
            <a:r>
              <a:rPr lang="en-US" sz="3200" dirty="0" smtClean="0">
                <a:solidFill>
                  <a:schemeClr val="accent1"/>
                </a:solidFill>
                <a:latin typeface="Lato Light"/>
                <a:cs typeface="Lato Light"/>
              </a:rPr>
              <a:t>Goes Here</a:t>
            </a:r>
            <a:endParaRPr lang="en-US" sz="3200" dirty="0">
              <a:solidFill>
                <a:schemeClr val="accent1"/>
              </a:solidFill>
              <a:latin typeface="Lato Light"/>
              <a:cs typeface="Lato Light"/>
            </a:endParaRPr>
          </a:p>
        </p:txBody>
      </p:sp>
      <p:sp>
        <p:nvSpPr>
          <p:cNvPr id="46" name="TextBox 45"/>
          <p:cNvSpPr txBox="1"/>
          <p:nvPr/>
        </p:nvSpPr>
        <p:spPr>
          <a:xfrm>
            <a:off x="5901069" y="3554180"/>
            <a:ext cx="3613476" cy="1077218"/>
          </a:xfrm>
          <a:prstGeom prst="rect">
            <a:avLst/>
          </a:prstGeom>
          <a:noFill/>
        </p:spPr>
        <p:txBody>
          <a:bodyPr wrap="square" rtlCol="0">
            <a:spAutoFit/>
          </a:bodyPr>
          <a:lstStyle/>
          <a:p>
            <a:pPr algn="ctr"/>
            <a:r>
              <a:rPr lang="en-US" sz="3200" dirty="0" smtClean="0">
                <a:solidFill>
                  <a:schemeClr val="accent2"/>
                </a:solidFill>
                <a:latin typeface="Lato Light"/>
                <a:cs typeface="Lato Light"/>
              </a:rPr>
              <a:t>Your Title</a:t>
            </a:r>
          </a:p>
          <a:p>
            <a:pPr algn="ctr"/>
            <a:r>
              <a:rPr lang="en-US" sz="3200" dirty="0" smtClean="0">
                <a:solidFill>
                  <a:schemeClr val="accent2"/>
                </a:solidFill>
                <a:latin typeface="Lato Light"/>
                <a:cs typeface="Lato Light"/>
              </a:rPr>
              <a:t>Goes Here</a:t>
            </a:r>
            <a:endParaRPr lang="en-US" sz="3200" dirty="0">
              <a:solidFill>
                <a:schemeClr val="accent2"/>
              </a:solidFill>
              <a:latin typeface="Lato Light"/>
              <a:cs typeface="Lato Light"/>
            </a:endParaRPr>
          </a:p>
        </p:txBody>
      </p:sp>
      <p:sp>
        <p:nvSpPr>
          <p:cNvPr id="47" name="TextBox 46"/>
          <p:cNvSpPr txBox="1"/>
          <p:nvPr/>
        </p:nvSpPr>
        <p:spPr>
          <a:xfrm>
            <a:off x="10273374" y="3554180"/>
            <a:ext cx="3613476" cy="1077218"/>
          </a:xfrm>
          <a:prstGeom prst="rect">
            <a:avLst/>
          </a:prstGeom>
          <a:noFill/>
        </p:spPr>
        <p:txBody>
          <a:bodyPr wrap="square" rtlCol="0">
            <a:spAutoFit/>
          </a:bodyPr>
          <a:lstStyle/>
          <a:p>
            <a:pPr algn="ctr"/>
            <a:r>
              <a:rPr lang="en-US" sz="3200" dirty="0" smtClean="0">
                <a:solidFill>
                  <a:schemeClr val="accent3"/>
                </a:solidFill>
                <a:latin typeface="Lato Light"/>
                <a:cs typeface="Lato Light"/>
              </a:rPr>
              <a:t>Your Title</a:t>
            </a:r>
          </a:p>
          <a:p>
            <a:pPr algn="ctr"/>
            <a:r>
              <a:rPr lang="en-US" sz="3200" dirty="0" smtClean="0">
                <a:solidFill>
                  <a:schemeClr val="accent3"/>
                </a:solidFill>
                <a:latin typeface="Lato Light"/>
                <a:cs typeface="Lato Light"/>
              </a:rPr>
              <a:t>Goes Here</a:t>
            </a:r>
            <a:endParaRPr lang="en-US" sz="3200" dirty="0">
              <a:solidFill>
                <a:schemeClr val="accent3"/>
              </a:solidFill>
              <a:latin typeface="Lato Light"/>
              <a:cs typeface="Lato Light"/>
            </a:endParaRPr>
          </a:p>
        </p:txBody>
      </p:sp>
      <p:sp>
        <p:nvSpPr>
          <p:cNvPr id="48" name="TextBox 47"/>
          <p:cNvSpPr txBox="1"/>
          <p:nvPr/>
        </p:nvSpPr>
        <p:spPr>
          <a:xfrm>
            <a:off x="14670297" y="3554180"/>
            <a:ext cx="3613476" cy="1077218"/>
          </a:xfrm>
          <a:prstGeom prst="rect">
            <a:avLst/>
          </a:prstGeom>
          <a:noFill/>
        </p:spPr>
        <p:txBody>
          <a:bodyPr wrap="square" rtlCol="0">
            <a:spAutoFit/>
          </a:bodyPr>
          <a:lstStyle/>
          <a:p>
            <a:pPr algn="ctr"/>
            <a:r>
              <a:rPr lang="en-US" sz="3200" dirty="0" smtClean="0">
                <a:solidFill>
                  <a:schemeClr val="accent4"/>
                </a:solidFill>
                <a:latin typeface="Lato Light"/>
                <a:cs typeface="Lato Light"/>
              </a:rPr>
              <a:t>Your Title</a:t>
            </a:r>
          </a:p>
          <a:p>
            <a:pPr algn="ctr"/>
            <a:r>
              <a:rPr lang="en-US" sz="3200" dirty="0" smtClean="0">
                <a:solidFill>
                  <a:schemeClr val="accent4"/>
                </a:solidFill>
                <a:latin typeface="Lato Light"/>
                <a:cs typeface="Lato Light"/>
              </a:rPr>
              <a:t>Goes Here</a:t>
            </a:r>
            <a:endParaRPr lang="en-US" sz="3200" dirty="0">
              <a:solidFill>
                <a:schemeClr val="accent4"/>
              </a:solidFill>
              <a:latin typeface="Lato Light"/>
              <a:cs typeface="Lato Light"/>
            </a:endParaRPr>
          </a:p>
        </p:txBody>
      </p:sp>
      <p:sp>
        <p:nvSpPr>
          <p:cNvPr id="49" name="TextBox 48"/>
          <p:cNvSpPr txBox="1"/>
          <p:nvPr/>
        </p:nvSpPr>
        <p:spPr>
          <a:xfrm>
            <a:off x="18993737" y="3554180"/>
            <a:ext cx="3613476" cy="1077218"/>
          </a:xfrm>
          <a:prstGeom prst="rect">
            <a:avLst/>
          </a:prstGeom>
          <a:noFill/>
        </p:spPr>
        <p:txBody>
          <a:bodyPr wrap="square" rtlCol="0">
            <a:spAutoFit/>
          </a:bodyPr>
          <a:lstStyle/>
          <a:p>
            <a:pPr algn="ctr"/>
            <a:r>
              <a:rPr lang="en-US" sz="3200" dirty="0" smtClean="0">
                <a:solidFill>
                  <a:schemeClr val="accent5"/>
                </a:solidFill>
                <a:latin typeface="Lato Light"/>
                <a:cs typeface="Lato Light"/>
              </a:rPr>
              <a:t>Your Title</a:t>
            </a:r>
          </a:p>
          <a:p>
            <a:pPr algn="ctr"/>
            <a:r>
              <a:rPr lang="en-US" sz="3200" dirty="0" smtClean="0">
                <a:solidFill>
                  <a:schemeClr val="accent5"/>
                </a:solidFill>
                <a:latin typeface="Lato Light"/>
                <a:cs typeface="Lato Light"/>
              </a:rPr>
              <a:t>Goes Here</a:t>
            </a:r>
            <a:endParaRPr lang="en-US" sz="3200" dirty="0">
              <a:solidFill>
                <a:schemeClr val="accent5"/>
              </a:solidFill>
              <a:latin typeface="Lato Light"/>
              <a:cs typeface="Lato Light"/>
            </a:endParaRPr>
          </a:p>
        </p:txBody>
      </p:sp>
      <p:sp>
        <p:nvSpPr>
          <p:cNvPr id="50" name="TextBox 49"/>
          <p:cNvSpPr txBox="1"/>
          <p:nvPr/>
        </p:nvSpPr>
        <p:spPr>
          <a:xfrm>
            <a:off x="1406106"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2" name="TextBox 51"/>
          <p:cNvSpPr txBox="1"/>
          <p:nvPr/>
        </p:nvSpPr>
        <p:spPr>
          <a:xfrm>
            <a:off x="5799223"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3" name="TextBox 52"/>
          <p:cNvSpPr txBox="1"/>
          <p:nvPr/>
        </p:nvSpPr>
        <p:spPr>
          <a:xfrm>
            <a:off x="10212902"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4" name="TextBox 53"/>
          <p:cNvSpPr txBox="1"/>
          <p:nvPr/>
        </p:nvSpPr>
        <p:spPr>
          <a:xfrm>
            <a:off x="14606019"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5" name="TextBox 54"/>
          <p:cNvSpPr txBox="1"/>
          <p:nvPr/>
        </p:nvSpPr>
        <p:spPr>
          <a:xfrm>
            <a:off x="18963501"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Tree>
    <p:extLst>
      <p:ext uri="{BB962C8B-B14F-4D97-AF65-F5344CB8AC3E}">
        <p14:creationId xmlns:p14="http://schemas.microsoft.com/office/powerpoint/2010/main" val="19018936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1444626" y="2857710"/>
            <a:ext cx="10744200" cy="9902194"/>
          </a:xfrm>
          <a:prstGeom prst="rect">
            <a:avLst/>
          </a:prstGeom>
          <a:noFill/>
        </p:spPr>
        <p:txBody>
          <a:bodyPr wrap="square" rtlCol="0">
            <a:spAutoFit/>
          </a:bodyPr>
          <a:lstStyle/>
          <a:p>
            <a:pPr>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nSpc>
                <a:spcPct val="120000"/>
              </a:lnSpc>
            </a:pPr>
            <a:endParaRPr lang="en-US" sz="2700" dirty="0">
              <a:latin typeface="Lato Light"/>
              <a:cs typeface="Lato Light"/>
            </a:endParaRPr>
          </a:p>
          <a:p>
            <a:pPr>
              <a:lnSpc>
                <a:spcPct val="120000"/>
              </a:lnSpc>
            </a:pPr>
            <a:r>
              <a:rPr lang="en-US" sz="2700" dirty="0">
                <a:latin typeface="Lato Light"/>
                <a:cs typeface="Lato Light"/>
              </a:rPr>
              <a:t>Because companies are legal persons, they also may associate and register themselves as companies – often known as a corporate group. When the company closes it may need a "death certificate" to avoid further legal </a:t>
            </a:r>
            <a:r>
              <a:rPr lang="en-US" sz="2700" dirty="0" err="1" smtClean="0">
                <a:latin typeface="Lato Light"/>
                <a:cs typeface="Lato Light"/>
              </a:rPr>
              <a:t>obligations.A</a:t>
            </a:r>
            <a:r>
              <a:rPr lang="en-US" sz="2700" dirty="0" smtClean="0">
                <a:latin typeface="Lato Light"/>
                <a:cs typeface="Lato Light"/>
              </a:rPr>
              <a:t> </a:t>
            </a:r>
            <a:r>
              <a:rPr lang="en-US" sz="2700" dirty="0">
                <a:latin typeface="Lato Light"/>
                <a:cs typeface="Lato Light"/>
              </a:rPr>
              <a:t>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a:p>
            <a:pPr>
              <a:lnSpc>
                <a:spcPct val="120000"/>
              </a:lnSpc>
            </a:pPr>
            <a:endParaRPr lang="en-US" sz="2700" dirty="0" smtClean="0">
              <a:latin typeface="Lato Light"/>
              <a:cs typeface="Lato Light"/>
            </a:endParaRPr>
          </a:p>
        </p:txBody>
      </p:sp>
      <p:sp>
        <p:nvSpPr>
          <p:cNvPr id="4" name="Rectangle 3"/>
          <p:cNvSpPr/>
          <p:nvPr/>
        </p:nvSpPr>
        <p:spPr>
          <a:xfrm>
            <a:off x="6463735" y="756102"/>
            <a:ext cx="11428978"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Story from the Beginning</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27836437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6" name="Oval 15"/>
          <p:cNvSpPr>
            <a:spLocks noChangeArrowheads="1"/>
          </p:cNvSpPr>
          <p:nvPr/>
        </p:nvSpPr>
        <p:spPr bwMode="auto">
          <a:xfrm>
            <a:off x="11018306" y="5949656"/>
            <a:ext cx="2099366" cy="2099366"/>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7" name="Oval 16"/>
          <p:cNvSpPr>
            <a:spLocks noChangeArrowheads="1"/>
          </p:cNvSpPr>
          <p:nvPr/>
        </p:nvSpPr>
        <p:spPr bwMode="auto">
          <a:xfrm>
            <a:off x="6645999" y="5952405"/>
            <a:ext cx="2099366" cy="2099366"/>
          </a:xfrm>
          <a:prstGeom prst="ellipse">
            <a:avLst/>
          </a:prstGeom>
          <a:solidFill>
            <a:schemeClr val="bg1"/>
          </a:soli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8" name="Oval 17"/>
          <p:cNvSpPr>
            <a:spLocks noChangeArrowheads="1"/>
          </p:cNvSpPr>
          <p:nvPr/>
        </p:nvSpPr>
        <p:spPr bwMode="auto">
          <a:xfrm>
            <a:off x="15390612" y="5952405"/>
            <a:ext cx="2099366" cy="2099366"/>
          </a:xfrm>
          <a:prstGeom prst="ellipse">
            <a:avLst/>
          </a:prstGeom>
          <a:solidFill>
            <a:schemeClr val="bg1"/>
          </a:solidFill>
          <a:ln w="6350">
            <a:solidFill>
              <a:schemeClr val="accent4"/>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19" name="Oval 18"/>
          <p:cNvSpPr>
            <a:spLocks noChangeArrowheads="1"/>
          </p:cNvSpPr>
          <p:nvPr/>
        </p:nvSpPr>
        <p:spPr bwMode="auto">
          <a:xfrm>
            <a:off x="2273693" y="5952405"/>
            <a:ext cx="2099366" cy="2099366"/>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p>
        </p:txBody>
      </p:sp>
      <p:sp>
        <p:nvSpPr>
          <p:cNvPr id="20" name="Oval 19"/>
          <p:cNvSpPr>
            <a:spLocks noChangeArrowheads="1"/>
          </p:cNvSpPr>
          <p:nvPr/>
        </p:nvSpPr>
        <p:spPr bwMode="auto">
          <a:xfrm>
            <a:off x="19762916" y="5949656"/>
            <a:ext cx="2099366" cy="2099366"/>
          </a:xfrm>
          <a:prstGeom prst="ellipse">
            <a:avLst/>
          </a:prstGeom>
          <a:no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endParaRPr lang="en-US" sz="2800" dirty="0">
              <a:solidFill>
                <a:srgbClr val="FFFFFF"/>
              </a:solidFill>
            </a:endParaRPr>
          </a:p>
        </p:txBody>
      </p:sp>
      <p:cxnSp>
        <p:nvCxnSpPr>
          <p:cNvPr id="21" name="Straight Connector 20"/>
          <p:cNvCxnSpPr/>
          <p:nvPr/>
        </p:nvCxnSpPr>
        <p:spPr>
          <a:xfrm>
            <a:off x="753" y="7002088"/>
            <a:ext cx="227294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373060" y="6999339"/>
            <a:ext cx="2272940" cy="2749"/>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745366" y="6999339"/>
            <a:ext cx="2272940" cy="2749"/>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13117672" y="6999339"/>
            <a:ext cx="2272938" cy="2749"/>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endCxn id="20" idx="2"/>
          </p:cNvCxnSpPr>
          <p:nvPr/>
        </p:nvCxnSpPr>
        <p:spPr>
          <a:xfrm>
            <a:off x="17489977" y="6999339"/>
            <a:ext cx="2272939"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31" name="Freeform 30"/>
          <p:cNvSpPr/>
          <p:nvPr/>
        </p:nvSpPr>
        <p:spPr>
          <a:xfrm>
            <a:off x="1528763"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1"/>
            </a:solidFill>
          </a:ln>
        </p:spPr>
        <p:txBody>
          <a:bodyPr wrap="square" tIns="91440" bIns="73152">
            <a:noAutofit/>
          </a:bodyPr>
          <a:lstStyle/>
          <a:p>
            <a:pPr algn="ctr">
              <a:lnSpc>
                <a:spcPct val="95000"/>
              </a:lnSpc>
            </a:pPr>
            <a:endParaRPr lang="en-US" sz="1800" dirty="0"/>
          </a:p>
        </p:txBody>
      </p:sp>
      <p:sp>
        <p:nvSpPr>
          <p:cNvPr id="32" name="Freeform 31"/>
          <p:cNvSpPr/>
          <p:nvPr/>
        </p:nvSpPr>
        <p:spPr>
          <a:xfrm>
            <a:off x="5901069"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2"/>
            </a:solidFill>
          </a:ln>
        </p:spPr>
        <p:txBody>
          <a:bodyPr wrap="square" tIns="91440" bIns="73152">
            <a:noAutofit/>
          </a:bodyPr>
          <a:lstStyle/>
          <a:p>
            <a:pPr algn="ctr">
              <a:lnSpc>
                <a:spcPct val="95000"/>
              </a:lnSpc>
            </a:pPr>
            <a:endParaRPr lang="en-US" sz="1800" dirty="0"/>
          </a:p>
        </p:txBody>
      </p:sp>
      <p:sp>
        <p:nvSpPr>
          <p:cNvPr id="33" name="Freeform 32"/>
          <p:cNvSpPr/>
          <p:nvPr/>
        </p:nvSpPr>
        <p:spPr>
          <a:xfrm>
            <a:off x="10273374" y="3403000"/>
            <a:ext cx="3589226" cy="2546650"/>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endParaRPr lang="en-US" sz="1800" dirty="0"/>
          </a:p>
        </p:txBody>
      </p:sp>
      <p:sp>
        <p:nvSpPr>
          <p:cNvPr id="34" name="Freeform 33"/>
          <p:cNvSpPr/>
          <p:nvPr/>
        </p:nvSpPr>
        <p:spPr>
          <a:xfrm>
            <a:off x="14645680"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ln w="6350">
            <a:solidFill>
              <a:schemeClr val="accent4"/>
            </a:solidFill>
          </a:ln>
        </p:spPr>
        <p:txBody>
          <a:bodyPr wrap="square" tIns="91440" bIns="73152">
            <a:noAutofit/>
          </a:bodyPr>
          <a:lstStyle/>
          <a:p>
            <a:pPr algn="ctr">
              <a:lnSpc>
                <a:spcPct val="95000"/>
              </a:lnSpc>
            </a:pPr>
            <a:endParaRPr lang="en-US" sz="1800" dirty="0"/>
          </a:p>
        </p:txBody>
      </p:sp>
      <p:sp>
        <p:nvSpPr>
          <p:cNvPr id="35" name="Freeform 34"/>
          <p:cNvSpPr/>
          <p:nvPr/>
        </p:nvSpPr>
        <p:spPr>
          <a:xfrm>
            <a:off x="19017987" y="3403002"/>
            <a:ext cx="3589226" cy="2546652"/>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noFill/>
          <a:ln w="6350">
            <a:solidFill>
              <a:schemeClr val="accent5"/>
            </a:solidFill>
          </a:ln>
        </p:spPr>
        <p:txBody>
          <a:bodyPr wrap="square" tIns="91440" bIns="73152">
            <a:noAutofit/>
          </a:bodyPr>
          <a:lstStyle/>
          <a:p>
            <a:pPr algn="ctr">
              <a:lnSpc>
                <a:spcPct val="95000"/>
              </a:lnSpc>
            </a:pPr>
            <a:endParaRPr lang="en-US" sz="1800" dirty="0">
              <a:solidFill>
                <a:srgbClr val="FFFFFF"/>
              </a:solidFill>
            </a:endParaRPr>
          </a:p>
        </p:txBody>
      </p:sp>
      <p:sp>
        <p:nvSpPr>
          <p:cNvPr id="45" name="TextBox 44"/>
          <p:cNvSpPr txBox="1"/>
          <p:nvPr/>
        </p:nvSpPr>
        <p:spPr>
          <a:xfrm>
            <a:off x="1473910" y="3554180"/>
            <a:ext cx="3613476" cy="1077218"/>
          </a:xfrm>
          <a:prstGeom prst="rect">
            <a:avLst/>
          </a:prstGeom>
          <a:noFill/>
        </p:spPr>
        <p:txBody>
          <a:bodyPr wrap="square" rtlCol="0">
            <a:spAutoFit/>
          </a:bodyPr>
          <a:lstStyle/>
          <a:p>
            <a:pPr algn="ctr"/>
            <a:r>
              <a:rPr lang="en-US" sz="3200" dirty="0" smtClean="0">
                <a:solidFill>
                  <a:schemeClr val="accent1"/>
                </a:solidFill>
                <a:latin typeface="Lato Light"/>
                <a:cs typeface="Lato Light"/>
              </a:rPr>
              <a:t>Your Title</a:t>
            </a:r>
          </a:p>
          <a:p>
            <a:pPr algn="ctr"/>
            <a:r>
              <a:rPr lang="en-US" sz="3200" dirty="0" smtClean="0">
                <a:solidFill>
                  <a:schemeClr val="accent1"/>
                </a:solidFill>
                <a:latin typeface="Lato Light"/>
                <a:cs typeface="Lato Light"/>
              </a:rPr>
              <a:t>Goes Here</a:t>
            </a:r>
            <a:endParaRPr lang="en-US" sz="3200" dirty="0">
              <a:solidFill>
                <a:schemeClr val="accent1"/>
              </a:solidFill>
              <a:latin typeface="Lato Light"/>
              <a:cs typeface="Lato Light"/>
            </a:endParaRPr>
          </a:p>
        </p:txBody>
      </p:sp>
      <p:sp>
        <p:nvSpPr>
          <p:cNvPr id="46" name="TextBox 45"/>
          <p:cNvSpPr txBox="1"/>
          <p:nvPr/>
        </p:nvSpPr>
        <p:spPr>
          <a:xfrm>
            <a:off x="5901069" y="3554180"/>
            <a:ext cx="3613476" cy="1077218"/>
          </a:xfrm>
          <a:prstGeom prst="rect">
            <a:avLst/>
          </a:prstGeom>
          <a:noFill/>
        </p:spPr>
        <p:txBody>
          <a:bodyPr wrap="square" rtlCol="0">
            <a:spAutoFit/>
          </a:bodyPr>
          <a:lstStyle/>
          <a:p>
            <a:pPr algn="ctr"/>
            <a:r>
              <a:rPr lang="en-US" sz="3200" dirty="0" smtClean="0">
                <a:solidFill>
                  <a:schemeClr val="accent2"/>
                </a:solidFill>
                <a:latin typeface="Lato Light"/>
                <a:cs typeface="Lato Light"/>
              </a:rPr>
              <a:t>Your Title</a:t>
            </a:r>
          </a:p>
          <a:p>
            <a:pPr algn="ctr"/>
            <a:r>
              <a:rPr lang="en-US" sz="3200" dirty="0" smtClean="0">
                <a:solidFill>
                  <a:schemeClr val="accent2"/>
                </a:solidFill>
                <a:latin typeface="Lato Light"/>
                <a:cs typeface="Lato Light"/>
              </a:rPr>
              <a:t>Goes Here</a:t>
            </a:r>
            <a:endParaRPr lang="en-US" sz="3200" dirty="0">
              <a:solidFill>
                <a:schemeClr val="accent2"/>
              </a:solidFill>
              <a:latin typeface="Lato Light"/>
              <a:cs typeface="Lato Light"/>
            </a:endParaRPr>
          </a:p>
        </p:txBody>
      </p:sp>
      <p:sp>
        <p:nvSpPr>
          <p:cNvPr id="47" name="TextBox 46"/>
          <p:cNvSpPr txBox="1"/>
          <p:nvPr/>
        </p:nvSpPr>
        <p:spPr>
          <a:xfrm>
            <a:off x="10273374" y="3554180"/>
            <a:ext cx="3613476" cy="1077218"/>
          </a:xfrm>
          <a:prstGeom prst="rect">
            <a:avLst/>
          </a:prstGeom>
          <a:noFill/>
        </p:spPr>
        <p:txBody>
          <a:bodyPr wrap="square" rtlCol="0">
            <a:spAutoFit/>
          </a:bodyPr>
          <a:lstStyle/>
          <a:p>
            <a:pPr algn="ctr"/>
            <a:r>
              <a:rPr lang="en-US" sz="3200" dirty="0" smtClean="0">
                <a:solidFill>
                  <a:schemeClr val="accent3"/>
                </a:solidFill>
                <a:latin typeface="Lato Light"/>
                <a:cs typeface="Lato Light"/>
              </a:rPr>
              <a:t>Your Title</a:t>
            </a:r>
          </a:p>
          <a:p>
            <a:pPr algn="ctr"/>
            <a:r>
              <a:rPr lang="en-US" sz="3200" dirty="0" smtClean="0">
                <a:solidFill>
                  <a:schemeClr val="accent3"/>
                </a:solidFill>
                <a:latin typeface="Lato Light"/>
                <a:cs typeface="Lato Light"/>
              </a:rPr>
              <a:t>Goes Here</a:t>
            </a:r>
            <a:endParaRPr lang="en-US" sz="3200" dirty="0">
              <a:solidFill>
                <a:schemeClr val="accent3"/>
              </a:solidFill>
              <a:latin typeface="Lato Light"/>
              <a:cs typeface="Lato Light"/>
            </a:endParaRPr>
          </a:p>
        </p:txBody>
      </p:sp>
      <p:sp>
        <p:nvSpPr>
          <p:cNvPr id="48" name="TextBox 47"/>
          <p:cNvSpPr txBox="1"/>
          <p:nvPr/>
        </p:nvSpPr>
        <p:spPr>
          <a:xfrm>
            <a:off x="14670297" y="3554180"/>
            <a:ext cx="3613476" cy="1077218"/>
          </a:xfrm>
          <a:prstGeom prst="rect">
            <a:avLst/>
          </a:prstGeom>
          <a:noFill/>
        </p:spPr>
        <p:txBody>
          <a:bodyPr wrap="square" rtlCol="0">
            <a:spAutoFit/>
          </a:bodyPr>
          <a:lstStyle/>
          <a:p>
            <a:pPr algn="ctr"/>
            <a:r>
              <a:rPr lang="en-US" sz="3200" dirty="0" smtClean="0">
                <a:solidFill>
                  <a:schemeClr val="accent4"/>
                </a:solidFill>
                <a:latin typeface="Lato Light"/>
                <a:cs typeface="Lato Light"/>
              </a:rPr>
              <a:t>Your Title</a:t>
            </a:r>
          </a:p>
          <a:p>
            <a:pPr algn="ctr"/>
            <a:r>
              <a:rPr lang="en-US" sz="3200" dirty="0" smtClean="0">
                <a:solidFill>
                  <a:schemeClr val="accent4"/>
                </a:solidFill>
                <a:latin typeface="Lato Light"/>
                <a:cs typeface="Lato Light"/>
              </a:rPr>
              <a:t>Goes Here</a:t>
            </a:r>
            <a:endParaRPr lang="en-US" sz="3200" dirty="0">
              <a:solidFill>
                <a:schemeClr val="accent4"/>
              </a:solidFill>
              <a:latin typeface="Lato Light"/>
              <a:cs typeface="Lato Light"/>
            </a:endParaRPr>
          </a:p>
        </p:txBody>
      </p:sp>
      <p:sp>
        <p:nvSpPr>
          <p:cNvPr id="49" name="TextBox 48"/>
          <p:cNvSpPr txBox="1"/>
          <p:nvPr/>
        </p:nvSpPr>
        <p:spPr>
          <a:xfrm>
            <a:off x="18993737" y="3554180"/>
            <a:ext cx="3613476" cy="1077218"/>
          </a:xfrm>
          <a:prstGeom prst="rect">
            <a:avLst/>
          </a:prstGeom>
          <a:noFill/>
        </p:spPr>
        <p:txBody>
          <a:bodyPr wrap="square" rtlCol="0">
            <a:spAutoFit/>
          </a:bodyPr>
          <a:lstStyle/>
          <a:p>
            <a:pPr algn="ctr"/>
            <a:r>
              <a:rPr lang="en-US" sz="3200" dirty="0" smtClean="0">
                <a:solidFill>
                  <a:schemeClr val="accent5"/>
                </a:solidFill>
                <a:latin typeface="Lato Light"/>
                <a:cs typeface="Lato Light"/>
              </a:rPr>
              <a:t>Your Title</a:t>
            </a:r>
          </a:p>
          <a:p>
            <a:pPr algn="ctr"/>
            <a:r>
              <a:rPr lang="en-US" sz="3200" dirty="0" smtClean="0">
                <a:solidFill>
                  <a:schemeClr val="accent5"/>
                </a:solidFill>
                <a:latin typeface="Lato Light"/>
                <a:cs typeface="Lato Light"/>
              </a:rPr>
              <a:t>Goes Here</a:t>
            </a:r>
            <a:endParaRPr lang="en-US" sz="3200" dirty="0">
              <a:solidFill>
                <a:schemeClr val="accent5"/>
              </a:solidFill>
              <a:latin typeface="Lato Light"/>
              <a:cs typeface="Lato Light"/>
            </a:endParaRPr>
          </a:p>
        </p:txBody>
      </p:sp>
      <p:sp>
        <p:nvSpPr>
          <p:cNvPr id="50" name="TextBox 49"/>
          <p:cNvSpPr txBox="1"/>
          <p:nvPr/>
        </p:nvSpPr>
        <p:spPr>
          <a:xfrm>
            <a:off x="1406106"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2" name="TextBox 51"/>
          <p:cNvSpPr txBox="1"/>
          <p:nvPr/>
        </p:nvSpPr>
        <p:spPr>
          <a:xfrm>
            <a:off x="5799223"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3" name="TextBox 52"/>
          <p:cNvSpPr txBox="1"/>
          <p:nvPr/>
        </p:nvSpPr>
        <p:spPr>
          <a:xfrm>
            <a:off x="10212902"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4" name="TextBox 53"/>
          <p:cNvSpPr txBox="1"/>
          <p:nvPr/>
        </p:nvSpPr>
        <p:spPr>
          <a:xfrm>
            <a:off x="14606019"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5" name="TextBox 54"/>
          <p:cNvSpPr txBox="1"/>
          <p:nvPr/>
        </p:nvSpPr>
        <p:spPr>
          <a:xfrm>
            <a:off x="18963501" y="8518015"/>
            <a:ext cx="3756927" cy="2308324"/>
          </a:xfrm>
          <a:prstGeom prst="rect">
            <a:avLst/>
          </a:prstGeom>
          <a:noFill/>
        </p:spPr>
        <p:txBody>
          <a:bodyPr wrap="square" rtlCol="0">
            <a:spAutoFit/>
          </a:bodyPr>
          <a:lstStyle/>
          <a:p>
            <a:pPr algn="ctr">
              <a:lnSpc>
                <a:spcPct val="140000"/>
              </a:lnSpc>
            </a:pPr>
            <a:r>
              <a:rPr lang="en-US" sz="3200" dirty="0" smtClean="0">
                <a:latin typeface="Lato Bold"/>
                <a:cs typeface="Lato Bold"/>
              </a:rPr>
              <a:t>Your Title Here</a:t>
            </a:r>
          </a:p>
          <a:p>
            <a:pPr algn="ct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36" name="Freeform 70"/>
          <p:cNvSpPr>
            <a:spLocks noChangeArrowheads="1"/>
          </p:cNvSpPr>
          <p:nvPr/>
        </p:nvSpPr>
        <p:spPr bwMode="auto">
          <a:xfrm>
            <a:off x="2897595" y="6569251"/>
            <a:ext cx="885930" cy="865675"/>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accent1"/>
          </a:solidFill>
          <a:ln>
            <a:noFill/>
          </a:ln>
          <a:effectLst/>
          <a:extLst/>
        </p:spPr>
        <p:txBody>
          <a:bodyPr wrap="none" anchor="ctr"/>
          <a:lstStyle/>
          <a:p>
            <a:pPr>
              <a:defRPr/>
            </a:pPr>
            <a:endParaRPr lang="en-US" dirty="0">
              <a:latin typeface="Lato Light"/>
              <a:ea typeface="+mn-ea"/>
              <a:cs typeface="+mn-cs"/>
            </a:endParaRPr>
          </a:p>
        </p:txBody>
      </p:sp>
      <p:sp>
        <p:nvSpPr>
          <p:cNvPr id="42" name="Freeform 85"/>
          <p:cNvSpPr>
            <a:spLocks noChangeArrowheads="1"/>
          </p:cNvSpPr>
          <p:nvPr/>
        </p:nvSpPr>
        <p:spPr bwMode="auto">
          <a:xfrm>
            <a:off x="20513585" y="6635905"/>
            <a:ext cx="643300" cy="732366"/>
          </a:xfrm>
          <a:custGeom>
            <a:avLst/>
            <a:gdLst>
              <a:gd name="T0" fmla="*/ 471 w 561"/>
              <a:gd name="T1" fmla="*/ 0 h 635"/>
              <a:gd name="T2" fmla="*/ 471 w 561"/>
              <a:gd name="T3" fmla="*/ 0 h 635"/>
              <a:gd name="T4" fmla="*/ 89 w 561"/>
              <a:gd name="T5" fmla="*/ 0 h 635"/>
              <a:gd name="T6" fmla="*/ 0 w 561"/>
              <a:gd name="T7" fmla="*/ 74 h 635"/>
              <a:gd name="T8" fmla="*/ 0 w 561"/>
              <a:gd name="T9" fmla="*/ 634 h 635"/>
              <a:gd name="T10" fmla="*/ 44 w 561"/>
              <a:gd name="T11" fmla="*/ 634 h 635"/>
              <a:gd name="T12" fmla="*/ 118 w 561"/>
              <a:gd name="T13" fmla="*/ 575 h 635"/>
              <a:gd name="T14" fmla="*/ 207 w 561"/>
              <a:gd name="T15" fmla="*/ 634 h 635"/>
              <a:gd name="T16" fmla="*/ 280 w 561"/>
              <a:gd name="T17" fmla="*/ 575 h 635"/>
              <a:gd name="T18" fmla="*/ 354 w 561"/>
              <a:gd name="T19" fmla="*/ 634 h 635"/>
              <a:gd name="T20" fmla="*/ 442 w 561"/>
              <a:gd name="T21" fmla="*/ 575 h 635"/>
              <a:gd name="T22" fmla="*/ 516 w 561"/>
              <a:gd name="T23" fmla="*/ 634 h 635"/>
              <a:gd name="T24" fmla="*/ 560 w 561"/>
              <a:gd name="T25" fmla="*/ 634 h 635"/>
              <a:gd name="T26" fmla="*/ 560 w 561"/>
              <a:gd name="T27" fmla="*/ 74 h 635"/>
              <a:gd name="T28" fmla="*/ 471 w 561"/>
              <a:gd name="T29" fmla="*/ 0 h 635"/>
              <a:gd name="T30" fmla="*/ 516 w 561"/>
              <a:gd name="T31" fmla="*/ 589 h 635"/>
              <a:gd name="T32" fmla="*/ 516 w 561"/>
              <a:gd name="T33" fmla="*/ 589 h 635"/>
              <a:gd name="T34" fmla="*/ 442 w 561"/>
              <a:gd name="T35" fmla="*/ 530 h 635"/>
              <a:gd name="T36" fmla="*/ 354 w 561"/>
              <a:gd name="T37" fmla="*/ 589 h 635"/>
              <a:gd name="T38" fmla="*/ 280 w 561"/>
              <a:gd name="T39" fmla="*/ 530 h 635"/>
              <a:gd name="T40" fmla="*/ 207 w 561"/>
              <a:gd name="T41" fmla="*/ 589 h 635"/>
              <a:gd name="T42" fmla="*/ 118 w 561"/>
              <a:gd name="T43" fmla="*/ 530 h 635"/>
              <a:gd name="T44" fmla="*/ 44 w 561"/>
              <a:gd name="T45" fmla="*/ 589 h 635"/>
              <a:gd name="T46" fmla="*/ 44 w 561"/>
              <a:gd name="T47" fmla="*/ 74 h 635"/>
              <a:gd name="T48" fmla="*/ 89 w 561"/>
              <a:gd name="T49" fmla="*/ 45 h 635"/>
              <a:gd name="T50" fmla="*/ 471 w 561"/>
              <a:gd name="T51" fmla="*/ 45 h 635"/>
              <a:gd name="T52" fmla="*/ 516 w 561"/>
              <a:gd name="T53" fmla="*/ 74 h 635"/>
              <a:gd name="T54" fmla="*/ 516 w 561"/>
              <a:gd name="T55" fmla="*/ 589 h 635"/>
              <a:gd name="T56" fmla="*/ 412 w 561"/>
              <a:gd name="T57" fmla="*/ 354 h 635"/>
              <a:gd name="T58" fmla="*/ 412 w 561"/>
              <a:gd name="T59" fmla="*/ 354 h 635"/>
              <a:gd name="T60" fmla="*/ 148 w 561"/>
              <a:gd name="T61" fmla="*/ 354 h 635"/>
              <a:gd name="T62" fmla="*/ 118 w 561"/>
              <a:gd name="T63" fmla="*/ 368 h 635"/>
              <a:gd name="T64" fmla="*/ 148 w 561"/>
              <a:gd name="T65" fmla="*/ 398 h 635"/>
              <a:gd name="T66" fmla="*/ 412 w 561"/>
              <a:gd name="T67" fmla="*/ 398 h 635"/>
              <a:gd name="T68" fmla="*/ 442 w 561"/>
              <a:gd name="T69" fmla="*/ 368 h 635"/>
              <a:gd name="T70" fmla="*/ 412 w 561"/>
              <a:gd name="T71" fmla="*/ 354 h 635"/>
              <a:gd name="T72" fmla="*/ 412 w 561"/>
              <a:gd name="T73" fmla="*/ 236 h 635"/>
              <a:gd name="T74" fmla="*/ 412 w 561"/>
              <a:gd name="T75" fmla="*/ 236 h 635"/>
              <a:gd name="T76" fmla="*/ 148 w 561"/>
              <a:gd name="T77" fmla="*/ 236 h 635"/>
              <a:gd name="T78" fmla="*/ 118 w 561"/>
              <a:gd name="T79" fmla="*/ 251 h 635"/>
              <a:gd name="T80" fmla="*/ 148 w 561"/>
              <a:gd name="T81" fmla="*/ 280 h 635"/>
              <a:gd name="T82" fmla="*/ 412 w 561"/>
              <a:gd name="T83" fmla="*/ 280 h 635"/>
              <a:gd name="T84" fmla="*/ 442 w 561"/>
              <a:gd name="T85" fmla="*/ 251 h 635"/>
              <a:gd name="T86" fmla="*/ 412 w 561"/>
              <a:gd name="T87" fmla="*/ 236 h 635"/>
              <a:gd name="T88" fmla="*/ 412 w 561"/>
              <a:gd name="T89" fmla="*/ 118 h 635"/>
              <a:gd name="T90" fmla="*/ 412 w 561"/>
              <a:gd name="T91" fmla="*/ 118 h 635"/>
              <a:gd name="T92" fmla="*/ 148 w 561"/>
              <a:gd name="T93" fmla="*/ 118 h 635"/>
              <a:gd name="T94" fmla="*/ 118 w 561"/>
              <a:gd name="T95" fmla="*/ 133 h 635"/>
              <a:gd name="T96" fmla="*/ 148 w 561"/>
              <a:gd name="T97" fmla="*/ 163 h 635"/>
              <a:gd name="T98" fmla="*/ 412 w 561"/>
              <a:gd name="T99" fmla="*/ 163 h 635"/>
              <a:gd name="T100" fmla="*/ 442 w 561"/>
              <a:gd name="T101" fmla="*/ 133 h 635"/>
              <a:gd name="T102" fmla="*/ 412 w 561"/>
              <a:gd name="T103" fmla="*/ 11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1" h="635">
                <a:moveTo>
                  <a:pt x="471" y="0"/>
                </a:moveTo>
                <a:lnTo>
                  <a:pt x="471" y="0"/>
                </a:lnTo>
                <a:cubicBezTo>
                  <a:pt x="89" y="0"/>
                  <a:pt x="89" y="0"/>
                  <a:pt x="89" y="0"/>
                </a:cubicBezTo>
                <a:cubicBezTo>
                  <a:pt x="44" y="0"/>
                  <a:pt x="0" y="30"/>
                  <a:pt x="0" y="74"/>
                </a:cubicBezTo>
                <a:cubicBezTo>
                  <a:pt x="0" y="634"/>
                  <a:pt x="0" y="634"/>
                  <a:pt x="0" y="634"/>
                </a:cubicBezTo>
                <a:cubicBezTo>
                  <a:pt x="44" y="634"/>
                  <a:pt x="44" y="634"/>
                  <a:pt x="44" y="634"/>
                </a:cubicBezTo>
                <a:cubicBezTo>
                  <a:pt x="118" y="575"/>
                  <a:pt x="118" y="575"/>
                  <a:pt x="118" y="575"/>
                </a:cubicBezTo>
                <a:cubicBezTo>
                  <a:pt x="207" y="634"/>
                  <a:pt x="207" y="634"/>
                  <a:pt x="207" y="634"/>
                </a:cubicBezTo>
                <a:cubicBezTo>
                  <a:pt x="280" y="575"/>
                  <a:pt x="280" y="575"/>
                  <a:pt x="280" y="575"/>
                </a:cubicBezTo>
                <a:cubicBezTo>
                  <a:pt x="354" y="634"/>
                  <a:pt x="354" y="634"/>
                  <a:pt x="354" y="634"/>
                </a:cubicBezTo>
                <a:cubicBezTo>
                  <a:pt x="442" y="575"/>
                  <a:pt x="442" y="575"/>
                  <a:pt x="442" y="575"/>
                </a:cubicBezTo>
                <a:cubicBezTo>
                  <a:pt x="516" y="634"/>
                  <a:pt x="516" y="634"/>
                  <a:pt x="516" y="634"/>
                </a:cubicBezTo>
                <a:cubicBezTo>
                  <a:pt x="560" y="634"/>
                  <a:pt x="560" y="634"/>
                  <a:pt x="560" y="634"/>
                </a:cubicBezTo>
                <a:cubicBezTo>
                  <a:pt x="560" y="74"/>
                  <a:pt x="560" y="74"/>
                  <a:pt x="560" y="74"/>
                </a:cubicBezTo>
                <a:cubicBezTo>
                  <a:pt x="560" y="30"/>
                  <a:pt x="516" y="0"/>
                  <a:pt x="471" y="0"/>
                </a:cubicBezTo>
                <a:close/>
                <a:moveTo>
                  <a:pt x="516" y="589"/>
                </a:moveTo>
                <a:lnTo>
                  <a:pt x="516" y="589"/>
                </a:lnTo>
                <a:cubicBezTo>
                  <a:pt x="442" y="530"/>
                  <a:pt x="442" y="530"/>
                  <a:pt x="442" y="530"/>
                </a:cubicBezTo>
                <a:cubicBezTo>
                  <a:pt x="354" y="589"/>
                  <a:pt x="354" y="589"/>
                  <a:pt x="354" y="589"/>
                </a:cubicBezTo>
                <a:cubicBezTo>
                  <a:pt x="280" y="530"/>
                  <a:pt x="280" y="530"/>
                  <a:pt x="280" y="530"/>
                </a:cubicBezTo>
                <a:cubicBezTo>
                  <a:pt x="207" y="589"/>
                  <a:pt x="207" y="589"/>
                  <a:pt x="207" y="589"/>
                </a:cubicBezTo>
                <a:cubicBezTo>
                  <a:pt x="118" y="530"/>
                  <a:pt x="118" y="530"/>
                  <a:pt x="118" y="530"/>
                </a:cubicBezTo>
                <a:cubicBezTo>
                  <a:pt x="44" y="589"/>
                  <a:pt x="44" y="589"/>
                  <a:pt x="44" y="589"/>
                </a:cubicBezTo>
                <a:cubicBezTo>
                  <a:pt x="44" y="74"/>
                  <a:pt x="44" y="74"/>
                  <a:pt x="44" y="74"/>
                </a:cubicBezTo>
                <a:cubicBezTo>
                  <a:pt x="44" y="59"/>
                  <a:pt x="59" y="45"/>
                  <a:pt x="89" y="45"/>
                </a:cubicBezTo>
                <a:cubicBezTo>
                  <a:pt x="471" y="45"/>
                  <a:pt x="471" y="45"/>
                  <a:pt x="471" y="45"/>
                </a:cubicBezTo>
                <a:cubicBezTo>
                  <a:pt x="501" y="45"/>
                  <a:pt x="516" y="59"/>
                  <a:pt x="516" y="74"/>
                </a:cubicBezTo>
                <a:lnTo>
                  <a:pt x="516" y="589"/>
                </a:lnTo>
                <a:close/>
                <a:moveTo>
                  <a:pt x="412" y="354"/>
                </a:moveTo>
                <a:lnTo>
                  <a:pt x="412" y="354"/>
                </a:lnTo>
                <a:cubicBezTo>
                  <a:pt x="148" y="354"/>
                  <a:pt x="148" y="354"/>
                  <a:pt x="148" y="354"/>
                </a:cubicBezTo>
                <a:cubicBezTo>
                  <a:pt x="133" y="354"/>
                  <a:pt x="118" y="368"/>
                  <a:pt x="118" y="368"/>
                </a:cubicBezTo>
                <a:cubicBezTo>
                  <a:pt x="118" y="383"/>
                  <a:pt x="133" y="398"/>
                  <a:pt x="148" y="398"/>
                </a:cubicBezTo>
                <a:cubicBezTo>
                  <a:pt x="412" y="398"/>
                  <a:pt x="412" y="398"/>
                  <a:pt x="412" y="398"/>
                </a:cubicBezTo>
                <a:cubicBezTo>
                  <a:pt x="427" y="398"/>
                  <a:pt x="442" y="383"/>
                  <a:pt x="442" y="368"/>
                </a:cubicBezTo>
                <a:cubicBezTo>
                  <a:pt x="442" y="368"/>
                  <a:pt x="427" y="354"/>
                  <a:pt x="412" y="354"/>
                </a:cubicBezTo>
                <a:close/>
                <a:moveTo>
                  <a:pt x="412" y="236"/>
                </a:moveTo>
                <a:lnTo>
                  <a:pt x="412" y="236"/>
                </a:lnTo>
                <a:cubicBezTo>
                  <a:pt x="148" y="236"/>
                  <a:pt x="148" y="236"/>
                  <a:pt x="148" y="236"/>
                </a:cubicBezTo>
                <a:cubicBezTo>
                  <a:pt x="133" y="236"/>
                  <a:pt x="118" y="251"/>
                  <a:pt x="118" y="251"/>
                </a:cubicBezTo>
                <a:cubicBezTo>
                  <a:pt x="118" y="266"/>
                  <a:pt x="133" y="280"/>
                  <a:pt x="148" y="280"/>
                </a:cubicBezTo>
                <a:cubicBezTo>
                  <a:pt x="412" y="280"/>
                  <a:pt x="412" y="280"/>
                  <a:pt x="412" y="280"/>
                </a:cubicBezTo>
                <a:cubicBezTo>
                  <a:pt x="427" y="280"/>
                  <a:pt x="442" y="266"/>
                  <a:pt x="442" y="251"/>
                </a:cubicBezTo>
                <a:cubicBezTo>
                  <a:pt x="442" y="251"/>
                  <a:pt x="427" y="236"/>
                  <a:pt x="412" y="236"/>
                </a:cubicBezTo>
                <a:close/>
                <a:moveTo>
                  <a:pt x="412" y="118"/>
                </a:moveTo>
                <a:lnTo>
                  <a:pt x="412" y="118"/>
                </a:lnTo>
                <a:cubicBezTo>
                  <a:pt x="148" y="118"/>
                  <a:pt x="148" y="118"/>
                  <a:pt x="148" y="118"/>
                </a:cubicBezTo>
                <a:cubicBezTo>
                  <a:pt x="133" y="118"/>
                  <a:pt x="118" y="133"/>
                  <a:pt x="118" y="133"/>
                </a:cubicBezTo>
                <a:cubicBezTo>
                  <a:pt x="118" y="148"/>
                  <a:pt x="133" y="163"/>
                  <a:pt x="148" y="163"/>
                </a:cubicBezTo>
                <a:cubicBezTo>
                  <a:pt x="412" y="163"/>
                  <a:pt x="412" y="163"/>
                  <a:pt x="412" y="163"/>
                </a:cubicBezTo>
                <a:cubicBezTo>
                  <a:pt x="427" y="163"/>
                  <a:pt x="442" y="148"/>
                  <a:pt x="442" y="133"/>
                </a:cubicBezTo>
                <a:cubicBezTo>
                  <a:pt x="442" y="133"/>
                  <a:pt x="427" y="118"/>
                  <a:pt x="412" y="118"/>
                </a:cubicBezTo>
                <a:close/>
              </a:path>
            </a:pathLst>
          </a:custGeom>
          <a:solidFill>
            <a:schemeClr val="accent5"/>
          </a:solidFill>
          <a:ln>
            <a:noFill/>
          </a:ln>
          <a:effectLst/>
          <a:extLst/>
        </p:spPr>
        <p:txBody>
          <a:bodyPr wrap="none" anchor="ctr"/>
          <a:lstStyle/>
          <a:p>
            <a:pPr>
              <a:defRPr/>
            </a:pPr>
            <a:endParaRPr lang="en-US" dirty="0">
              <a:latin typeface="Lato Light"/>
              <a:ea typeface="+mn-ea"/>
              <a:cs typeface="+mn-cs"/>
            </a:endParaRPr>
          </a:p>
        </p:txBody>
      </p:sp>
      <p:sp>
        <p:nvSpPr>
          <p:cNvPr id="44" name="Freeform 86"/>
          <p:cNvSpPr>
            <a:spLocks noChangeArrowheads="1"/>
          </p:cNvSpPr>
          <p:nvPr/>
        </p:nvSpPr>
        <p:spPr bwMode="auto">
          <a:xfrm>
            <a:off x="16051002" y="6702560"/>
            <a:ext cx="732174" cy="732366"/>
          </a:xfrm>
          <a:custGeom>
            <a:avLst/>
            <a:gdLst>
              <a:gd name="T0" fmla="*/ 383 w 634"/>
              <a:gd name="T1" fmla="*/ 133 h 635"/>
              <a:gd name="T2" fmla="*/ 383 w 634"/>
              <a:gd name="T3" fmla="*/ 133 h 635"/>
              <a:gd name="T4" fmla="*/ 383 w 634"/>
              <a:gd name="T5" fmla="*/ 251 h 635"/>
              <a:gd name="T6" fmla="*/ 501 w 634"/>
              <a:gd name="T7" fmla="*/ 251 h 635"/>
              <a:gd name="T8" fmla="*/ 501 w 634"/>
              <a:gd name="T9" fmla="*/ 133 h 635"/>
              <a:gd name="T10" fmla="*/ 383 w 634"/>
              <a:gd name="T11" fmla="*/ 133 h 635"/>
              <a:gd name="T12" fmla="*/ 471 w 634"/>
              <a:gd name="T13" fmla="*/ 221 h 635"/>
              <a:gd name="T14" fmla="*/ 471 w 634"/>
              <a:gd name="T15" fmla="*/ 221 h 635"/>
              <a:gd name="T16" fmla="*/ 412 w 634"/>
              <a:gd name="T17" fmla="*/ 221 h 635"/>
              <a:gd name="T18" fmla="*/ 412 w 634"/>
              <a:gd name="T19" fmla="*/ 163 h 635"/>
              <a:gd name="T20" fmla="*/ 471 w 634"/>
              <a:gd name="T21" fmla="*/ 163 h 635"/>
              <a:gd name="T22" fmla="*/ 471 w 634"/>
              <a:gd name="T23" fmla="*/ 221 h 635"/>
              <a:gd name="T24" fmla="*/ 589 w 634"/>
              <a:gd name="T25" fmla="*/ 0 h 635"/>
              <a:gd name="T26" fmla="*/ 589 w 634"/>
              <a:gd name="T27" fmla="*/ 0 h 635"/>
              <a:gd name="T28" fmla="*/ 339 w 634"/>
              <a:gd name="T29" fmla="*/ 0 h 635"/>
              <a:gd name="T30" fmla="*/ 295 w 634"/>
              <a:gd name="T31" fmla="*/ 30 h 635"/>
              <a:gd name="T32" fmla="*/ 30 w 634"/>
              <a:gd name="T33" fmla="*/ 295 h 635"/>
              <a:gd name="T34" fmla="*/ 30 w 634"/>
              <a:gd name="T35" fmla="*/ 398 h 635"/>
              <a:gd name="T36" fmla="*/ 236 w 634"/>
              <a:gd name="T37" fmla="*/ 604 h 635"/>
              <a:gd name="T38" fmla="*/ 339 w 634"/>
              <a:gd name="T39" fmla="*/ 604 h 635"/>
              <a:gd name="T40" fmla="*/ 604 w 634"/>
              <a:gd name="T41" fmla="*/ 339 h 635"/>
              <a:gd name="T42" fmla="*/ 633 w 634"/>
              <a:gd name="T43" fmla="*/ 295 h 635"/>
              <a:gd name="T44" fmla="*/ 633 w 634"/>
              <a:gd name="T45" fmla="*/ 45 h 635"/>
              <a:gd name="T46" fmla="*/ 589 w 634"/>
              <a:gd name="T47" fmla="*/ 0 h 635"/>
              <a:gd name="T48" fmla="*/ 324 w 634"/>
              <a:gd name="T49" fmla="*/ 575 h 635"/>
              <a:gd name="T50" fmla="*/ 324 w 634"/>
              <a:gd name="T51" fmla="*/ 575 h 635"/>
              <a:gd name="T52" fmla="*/ 265 w 634"/>
              <a:gd name="T53" fmla="*/ 575 h 635"/>
              <a:gd name="T54" fmla="*/ 59 w 634"/>
              <a:gd name="T55" fmla="*/ 368 h 635"/>
              <a:gd name="T56" fmla="*/ 59 w 634"/>
              <a:gd name="T57" fmla="*/ 325 h 635"/>
              <a:gd name="T58" fmla="*/ 89 w 634"/>
              <a:gd name="T59" fmla="*/ 295 h 635"/>
              <a:gd name="T60" fmla="*/ 339 w 634"/>
              <a:gd name="T61" fmla="*/ 545 h 635"/>
              <a:gd name="T62" fmla="*/ 324 w 634"/>
              <a:gd name="T63" fmla="*/ 575 h 635"/>
              <a:gd name="T64" fmla="*/ 589 w 634"/>
              <a:gd name="T65" fmla="*/ 280 h 635"/>
              <a:gd name="T66" fmla="*/ 589 w 634"/>
              <a:gd name="T67" fmla="*/ 280 h 635"/>
              <a:gd name="T68" fmla="*/ 575 w 634"/>
              <a:gd name="T69" fmla="*/ 325 h 635"/>
              <a:gd name="T70" fmla="*/ 369 w 634"/>
              <a:gd name="T71" fmla="*/ 516 h 635"/>
              <a:gd name="T72" fmla="*/ 118 w 634"/>
              <a:gd name="T73" fmla="*/ 266 h 635"/>
              <a:gd name="T74" fmla="*/ 324 w 634"/>
              <a:gd name="T75" fmla="*/ 59 h 635"/>
              <a:gd name="T76" fmla="*/ 354 w 634"/>
              <a:gd name="T77" fmla="*/ 45 h 635"/>
              <a:gd name="T78" fmla="*/ 575 w 634"/>
              <a:gd name="T79" fmla="*/ 45 h 635"/>
              <a:gd name="T80" fmla="*/ 589 w 634"/>
              <a:gd name="T81" fmla="*/ 59 h 635"/>
              <a:gd name="T82" fmla="*/ 589 w 634"/>
              <a:gd name="T8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5">
                <a:moveTo>
                  <a:pt x="383" y="133"/>
                </a:moveTo>
                <a:lnTo>
                  <a:pt x="383" y="133"/>
                </a:lnTo>
                <a:cubicBezTo>
                  <a:pt x="354" y="163"/>
                  <a:pt x="354" y="207"/>
                  <a:pt x="383" y="251"/>
                </a:cubicBezTo>
                <a:cubicBezTo>
                  <a:pt x="428" y="280"/>
                  <a:pt x="471" y="280"/>
                  <a:pt x="501" y="251"/>
                </a:cubicBezTo>
                <a:cubicBezTo>
                  <a:pt x="530" y="207"/>
                  <a:pt x="530" y="163"/>
                  <a:pt x="501" y="133"/>
                </a:cubicBezTo>
                <a:cubicBezTo>
                  <a:pt x="471" y="104"/>
                  <a:pt x="428" y="104"/>
                  <a:pt x="383" y="133"/>
                </a:cubicBezTo>
                <a:close/>
                <a:moveTo>
                  <a:pt x="471" y="221"/>
                </a:moveTo>
                <a:lnTo>
                  <a:pt x="471" y="221"/>
                </a:lnTo>
                <a:cubicBezTo>
                  <a:pt x="457" y="236"/>
                  <a:pt x="428" y="236"/>
                  <a:pt x="412" y="221"/>
                </a:cubicBezTo>
                <a:cubicBezTo>
                  <a:pt x="398" y="207"/>
                  <a:pt x="398" y="177"/>
                  <a:pt x="412" y="163"/>
                </a:cubicBezTo>
                <a:cubicBezTo>
                  <a:pt x="428" y="148"/>
                  <a:pt x="457" y="148"/>
                  <a:pt x="471" y="163"/>
                </a:cubicBezTo>
                <a:cubicBezTo>
                  <a:pt x="486" y="177"/>
                  <a:pt x="486" y="207"/>
                  <a:pt x="471" y="221"/>
                </a:cubicBezTo>
                <a:close/>
                <a:moveTo>
                  <a:pt x="589" y="0"/>
                </a:moveTo>
                <a:lnTo>
                  <a:pt x="589" y="0"/>
                </a:lnTo>
                <a:cubicBezTo>
                  <a:pt x="339" y="0"/>
                  <a:pt x="339" y="0"/>
                  <a:pt x="339" y="0"/>
                </a:cubicBezTo>
                <a:cubicBezTo>
                  <a:pt x="310" y="0"/>
                  <a:pt x="310" y="15"/>
                  <a:pt x="295" y="30"/>
                </a:cubicBezTo>
                <a:cubicBezTo>
                  <a:pt x="30" y="295"/>
                  <a:pt x="30" y="295"/>
                  <a:pt x="30" y="295"/>
                </a:cubicBezTo>
                <a:cubicBezTo>
                  <a:pt x="0" y="325"/>
                  <a:pt x="0" y="368"/>
                  <a:pt x="30" y="398"/>
                </a:cubicBezTo>
                <a:cubicBezTo>
                  <a:pt x="236" y="604"/>
                  <a:pt x="236" y="604"/>
                  <a:pt x="236" y="604"/>
                </a:cubicBezTo>
                <a:cubicBezTo>
                  <a:pt x="265" y="634"/>
                  <a:pt x="310" y="634"/>
                  <a:pt x="339" y="604"/>
                </a:cubicBezTo>
                <a:cubicBezTo>
                  <a:pt x="604" y="339"/>
                  <a:pt x="604" y="339"/>
                  <a:pt x="604" y="339"/>
                </a:cubicBezTo>
                <a:cubicBezTo>
                  <a:pt x="619" y="325"/>
                  <a:pt x="633" y="325"/>
                  <a:pt x="633" y="295"/>
                </a:cubicBezTo>
                <a:cubicBezTo>
                  <a:pt x="633" y="45"/>
                  <a:pt x="633" y="45"/>
                  <a:pt x="633" y="45"/>
                </a:cubicBezTo>
                <a:cubicBezTo>
                  <a:pt x="633" y="15"/>
                  <a:pt x="619" y="0"/>
                  <a:pt x="589" y="0"/>
                </a:cubicBezTo>
                <a:close/>
                <a:moveTo>
                  <a:pt x="324" y="575"/>
                </a:moveTo>
                <a:lnTo>
                  <a:pt x="324" y="575"/>
                </a:lnTo>
                <a:cubicBezTo>
                  <a:pt x="295" y="589"/>
                  <a:pt x="280" y="589"/>
                  <a:pt x="265" y="575"/>
                </a:cubicBezTo>
                <a:cubicBezTo>
                  <a:pt x="59" y="368"/>
                  <a:pt x="59" y="368"/>
                  <a:pt x="59" y="368"/>
                </a:cubicBezTo>
                <a:cubicBezTo>
                  <a:pt x="45" y="354"/>
                  <a:pt x="45" y="339"/>
                  <a:pt x="59" y="325"/>
                </a:cubicBezTo>
                <a:cubicBezTo>
                  <a:pt x="89" y="295"/>
                  <a:pt x="89" y="295"/>
                  <a:pt x="89" y="295"/>
                </a:cubicBezTo>
                <a:cubicBezTo>
                  <a:pt x="339" y="545"/>
                  <a:pt x="339" y="545"/>
                  <a:pt x="339" y="545"/>
                </a:cubicBezTo>
                <a:lnTo>
                  <a:pt x="324" y="575"/>
                </a:lnTo>
                <a:close/>
                <a:moveTo>
                  <a:pt x="589" y="280"/>
                </a:moveTo>
                <a:lnTo>
                  <a:pt x="589" y="280"/>
                </a:lnTo>
                <a:cubicBezTo>
                  <a:pt x="589" y="295"/>
                  <a:pt x="589" y="310"/>
                  <a:pt x="575" y="325"/>
                </a:cubicBezTo>
                <a:cubicBezTo>
                  <a:pt x="369" y="516"/>
                  <a:pt x="369" y="516"/>
                  <a:pt x="369" y="516"/>
                </a:cubicBezTo>
                <a:cubicBezTo>
                  <a:pt x="118" y="266"/>
                  <a:pt x="118" y="266"/>
                  <a:pt x="118" y="266"/>
                </a:cubicBezTo>
                <a:cubicBezTo>
                  <a:pt x="324" y="59"/>
                  <a:pt x="324" y="59"/>
                  <a:pt x="324" y="59"/>
                </a:cubicBezTo>
                <a:cubicBezTo>
                  <a:pt x="324" y="45"/>
                  <a:pt x="339" y="45"/>
                  <a:pt x="354" y="45"/>
                </a:cubicBezTo>
                <a:cubicBezTo>
                  <a:pt x="575" y="45"/>
                  <a:pt x="575" y="45"/>
                  <a:pt x="575" y="45"/>
                </a:cubicBezTo>
                <a:cubicBezTo>
                  <a:pt x="589" y="45"/>
                  <a:pt x="589" y="45"/>
                  <a:pt x="589" y="59"/>
                </a:cubicBezTo>
                <a:lnTo>
                  <a:pt x="589" y="280"/>
                </a:lnTo>
                <a:close/>
              </a:path>
            </a:pathLst>
          </a:custGeom>
          <a:solidFill>
            <a:schemeClr val="accent4"/>
          </a:solidFill>
          <a:ln>
            <a:noFill/>
          </a:ln>
          <a:effectLst/>
          <a:extLst/>
        </p:spPr>
        <p:txBody>
          <a:bodyPr wrap="none" anchor="ctr"/>
          <a:lstStyle/>
          <a:p>
            <a:pPr>
              <a:defRPr/>
            </a:pPr>
            <a:endParaRPr lang="en-US" dirty="0">
              <a:latin typeface="Lato Light"/>
              <a:ea typeface="+mn-ea"/>
              <a:cs typeface="+mn-cs"/>
            </a:endParaRPr>
          </a:p>
        </p:txBody>
      </p:sp>
      <p:sp>
        <p:nvSpPr>
          <p:cNvPr id="56" name="Freeform 95"/>
          <p:cNvSpPr>
            <a:spLocks noChangeArrowheads="1"/>
          </p:cNvSpPr>
          <p:nvPr/>
        </p:nvSpPr>
        <p:spPr bwMode="auto">
          <a:xfrm>
            <a:off x="11708646" y="6683106"/>
            <a:ext cx="782117" cy="637965"/>
          </a:xfrm>
          <a:custGeom>
            <a:avLst/>
            <a:gdLst>
              <a:gd name="T0" fmla="*/ 603 w 619"/>
              <a:gd name="T1" fmla="*/ 117 h 501"/>
              <a:gd name="T2" fmla="*/ 515 w 619"/>
              <a:gd name="T3" fmla="*/ 29 h 501"/>
              <a:gd name="T4" fmla="*/ 589 w 619"/>
              <a:gd name="T5" fmla="*/ 14 h 501"/>
              <a:gd name="T6" fmla="*/ 486 w 619"/>
              <a:gd name="T7" fmla="*/ 0 h 501"/>
              <a:gd name="T8" fmla="*/ 191 w 619"/>
              <a:gd name="T9" fmla="*/ 117 h 501"/>
              <a:gd name="T10" fmla="*/ 59 w 619"/>
              <a:gd name="T11" fmla="*/ 0 h 501"/>
              <a:gd name="T12" fmla="*/ 59 w 619"/>
              <a:gd name="T13" fmla="*/ 29 h 501"/>
              <a:gd name="T14" fmla="*/ 147 w 619"/>
              <a:gd name="T15" fmla="*/ 117 h 501"/>
              <a:gd name="T16" fmla="*/ 0 w 619"/>
              <a:gd name="T17" fmla="*/ 132 h 501"/>
              <a:gd name="T18" fmla="*/ 29 w 619"/>
              <a:gd name="T19" fmla="*/ 147 h 501"/>
              <a:gd name="T20" fmla="*/ 132 w 619"/>
              <a:gd name="T21" fmla="*/ 500 h 501"/>
              <a:gd name="T22" fmla="*/ 545 w 619"/>
              <a:gd name="T23" fmla="*/ 426 h 501"/>
              <a:gd name="T24" fmla="*/ 603 w 619"/>
              <a:gd name="T25" fmla="*/ 147 h 501"/>
              <a:gd name="T26" fmla="*/ 603 w 619"/>
              <a:gd name="T27" fmla="*/ 117 h 501"/>
              <a:gd name="T28" fmla="*/ 191 w 619"/>
              <a:gd name="T29" fmla="*/ 471 h 501"/>
              <a:gd name="T30" fmla="*/ 88 w 619"/>
              <a:gd name="T31" fmla="*/ 426 h 501"/>
              <a:gd name="T32" fmla="*/ 191 w 619"/>
              <a:gd name="T33" fmla="*/ 382 h 501"/>
              <a:gd name="T34" fmla="*/ 191 w 619"/>
              <a:gd name="T35" fmla="*/ 353 h 501"/>
              <a:gd name="T36" fmla="*/ 88 w 619"/>
              <a:gd name="T37" fmla="*/ 353 h 501"/>
              <a:gd name="T38" fmla="*/ 191 w 619"/>
              <a:gd name="T39" fmla="*/ 264 h 501"/>
              <a:gd name="T40" fmla="*/ 191 w 619"/>
              <a:gd name="T41" fmla="*/ 235 h 501"/>
              <a:gd name="T42" fmla="*/ 73 w 619"/>
              <a:gd name="T43" fmla="*/ 235 h 501"/>
              <a:gd name="T44" fmla="*/ 191 w 619"/>
              <a:gd name="T45" fmla="*/ 147 h 501"/>
              <a:gd name="T46" fmla="*/ 383 w 619"/>
              <a:gd name="T47" fmla="*/ 471 h 501"/>
              <a:gd name="T48" fmla="*/ 236 w 619"/>
              <a:gd name="T49" fmla="*/ 471 h 501"/>
              <a:gd name="T50" fmla="*/ 383 w 619"/>
              <a:gd name="T51" fmla="*/ 382 h 501"/>
              <a:gd name="T52" fmla="*/ 383 w 619"/>
              <a:gd name="T53" fmla="*/ 353 h 501"/>
              <a:gd name="T54" fmla="*/ 236 w 619"/>
              <a:gd name="T55" fmla="*/ 353 h 501"/>
              <a:gd name="T56" fmla="*/ 383 w 619"/>
              <a:gd name="T57" fmla="*/ 264 h 501"/>
              <a:gd name="T58" fmla="*/ 383 w 619"/>
              <a:gd name="T59" fmla="*/ 235 h 501"/>
              <a:gd name="T60" fmla="*/ 236 w 619"/>
              <a:gd name="T61" fmla="*/ 235 h 501"/>
              <a:gd name="T62" fmla="*/ 383 w 619"/>
              <a:gd name="T63" fmla="*/ 147 h 501"/>
              <a:gd name="T64" fmla="*/ 500 w 619"/>
              <a:gd name="T65" fmla="*/ 426 h 501"/>
              <a:gd name="T66" fmla="*/ 471 w 619"/>
              <a:gd name="T67" fmla="*/ 471 h 501"/>
              <a:gd name="T68" fmla="*/ 427 w 619"/>
              <a:gd name="T69" fmla="*/ 382 h 501"/>
              <a:gd name="T70" fmla="*/ 500 w 619"/>
              <a:gd name="T71" fmla="*/ 426 h 501"/>
              <a:gd name="T72" fmla="*/ 515 w 619"/>
              <a:gd name="T73" fmla="*/ 353 h 501"/>
              <a:gd name="T74" fmla="*/ 427 w 619"/>
              <a:gd name="T75" fmla="*/ 264 h 501"/>
              <a:gd name="T76" fmla="*/ 515 w 619"/>
              <a:gd name="T77" fmla="*/ 353 h 501"/>
              <a:gd name="T78" fmla="*/ 530 w 619"/>
              <a:gd name="T79" fmla="*/ 235 h 501"/>
              <a:gd name="T80" fmla="*/ 427 w 619"/>
              <a:gd name="T81" fmla="*/ 147 h 501"/>
              <a:gd name="T82" fmla="*/ 530 w 619"/>
              <a:gd name="T83" fmla="*/ 235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9" h="501">
                <a:moveTo>
                  <a:pt x="603" y="117"/>
                </a:moveTo>
                <a:lnTo>
                  <a:pt x="603" y="117"/>
                </a:lnTo>
                <a:cubicBezTo>
                  <a:pt x="471" y="117"/>
                  <a:pt x="471" y="117"/>
                  <a:pt x="471" y="117"/>
                </a:cubicBezTo>
                <a:cubicBezTo>
                  <a:pt x="515" y="29"/>
                  <a:pt x="515" y="29"/>
                  <a:pt x="515" y="29"/>
                </a:cubicBezTo>
                <a:cubicBezTo>
                  <a:pt x="559" y="29"/>
                  <a:pt x="559" y="29"/>
                  <a:pt x="559" y="29"/>
                </a:cubicBezTo>
                <a:cubicBezTo>
                  <a:pt x="574" y="29"/>
                  <a:pt x="589" y="29"/>
                  <a:pt x="589" y="14"/>
                </a:cubicBezTo>
                <a:cubicBezTo>
                  <a:pt x="589" y="0"/>
                  <a:pt x="574" y="0"/>
                  <a:pt x="559" y="0"/>
                </a:cubicBezTo>
                <a:cubicBezTo>
                  <a:pt x="486" y="0"/>
                  <a:pt x="486" y="0"/>
                  <a:pt x="486" y="0"/>
                </a:cubicBezTo>
                <a:cubicBezTo>
                  <a:pt x="427" y="117"/>
                  <a:pt x="427" y="117"/>
                  <a:pt x="427" y="117"/>
                </a:cubicBezTo>
                <a:cubicBezTo>
                  <a:pt x="191" y="117"/>
                  <a:pt x="191" y="117"/>
                  <a:pt x="191" y="117"/>
                </a:cubicBezTo>
                <a:cubicBezTo>
                  <a:pt x="132" y="0"/>
                  <a:pt x="132" y="0"/>
                  <a:pt x="132" y="0"/>
                </a:cubicBezTo>
                <a:cubicBezTo>
                  <a:pt x="59" y="0"/>
                  <a:pt x="59" y="0"/>
                  <a:pt x="59" y="0"/>
                </a:cubicBezTo>
                <a:cubicBezTo>
                  <a:pt x="44" y="0"/>
                  <a:pt x="29" y="0"/>
                  <a:pt x="29" y="14"/>
                </a:cubicBezTo>
                <a:cubicBezTo>
                  <a:pt x="29" y="29"/>
                  <a:pt x="44" y="29"/>
                  <a:pt x="59" y="29"/>
                </a:cubicBezTo>
                <a:cubicBezTo>
                  <a:pt x="103" y="29"/>
                  <a:pt x="103" y="29"/>
                  <a:pt x="103" y="29"/>
                </a:cubicBezTo>
                <a:cubicBezTo>
                  <a:pt x="147" y="117"/>
                  <a:pt x="147" y="117"/>
                  <a:pt x="147" y="117"/>
                </a:cubicBezTo>
                <a:cubicBezTo>
                  <a:pt x="15" y="117"/>
                  <a:pt x="15" y="117"/>
                  <a:pt x="15" y="117"/>
                </a:cubicBezTo>
                <a:cubicBezTo>
                  <a:pt x="0" y="117"/>
                  <a:pt x="0" y="117"/>
                  <a:pt x="0" y="132"/>
                </a:cubicBezTo>
                <a:cubicBezTo>
                  <a:pt x="0" y="147"/>
                  <a:pt x="0" y="147"/>
                  <a:pt x="15" y="147"/>
                </a:cubicBezTo>
                <a:cubicBezTo>
                  <a:pt x="29" y="147"/>
                  <a:pt x="29" y="147"/>
                  <a:pt x="29" y="147"/>
                </a:cubicBezTo>
                <a:cubicBezTo>
                  <a:pt x="59" y="426"/>
                  <a:pt x="59" y="426"/>
                  <a:pt x="59" y="426"/>
                </a:cubicBezTo>
                <a:cubicBezTo>
                  <a:pt x="59" y="471"/>
                  <a:pt x="88" y="500"/>
                  <a:pt x="132" y="500"/>
                </a:cubicBezTo>
                <a:cubicBezTo>
                  <a:pt x="471" y="500"/>
                  <a:pt x="471" y="500"/>
                  <a:pt x="471" y="500"/>
                </a:cubicBezTo>
                <a:cubicBezTo>
                  <a:pt x="515" y="500"/>
                  <a:pt x="545" y="471"/>
                  <a:pt x="545" y="426"/>
                </a:cubicBezTo>
                <a:cubicBezTo>
                  <a:pt x="589" y="147"/>
                  <a:pt x="589" y="147"/>
                  <a:pt x="589" y="147"/>
                </a:cubicBezTo>
                <a:cubicBezTo>
                  <a:pt x="603" y="147"/>
                  <a:pt x="603" y="147"/>
                  <a:pt x="603" y="147"/>
                </a:cubicBezTo>
                <a:cubicBezTo>
                  <a:pt x="618" y="147"/>
                  <a:pt x="618" y="147"/>
                  <a:pt x="618" y="132"/>
                </a:cubicBezTo>
                <a:cubicBezTo>
                  <a:pt x="618" y="117"/>
                  <a:pt x="618" y="117"/>
                  <a:pt x="603" y="117"/>
                </a:cubicBezTo>
                <a:close/>
                <a:moveTo>
                  <a:pt x="191" y="471"/>
                </a:moveTo>
                <a:lnTo>
                  <a:pt x="191" y="471"/>
                </a:lnTo>
                <a:cubicBezTo>
                  <a:pt x="132" y="471"/>
                  <a:pt x="132" y="471"/>
                  <a:pt x="132" y="471"/>
                </a:cubicBezTo>
                <a:cubicBezTo>
                  <a:pt x="118" y="471"/>
                  <a:pt x="88" y="441"/>
                  <a:pt x="88" y="426"/>
                </a:cubicBezTo>
                <a:cubicBezTo>
                  <a:pt x="88" y="382"/>
                  <a:pt x="88" y="382"/>
                  <a:pt x="88" y="382"/>
                </a:cubicBezTo>
                <a:cubicBezTo>
                  <a:pt x="191" y="382"/>
                  <a:pt x="191" y="382"/>
                  <a:pt x="191" y="382"/>
                </a:cubicBezTo>
                <a:lnTo>
                  <a:pt x="191" y="471"/>
                </a:lnTo>
                <a:close/>
                <a:moveTo>
                  <a:pt x="191" y="353"/>
                </a:moveTo>
                <a:lnTo>
                  <a:pt x="191" y="353"/>
                </a:lnTo>
                <a:cubicBezTo>
                  <a:pt x="88" y="353"/>
                  <a:pt x="88" y="353"/>
                  <a:pt x="88" y="353"/>
                </a:cubicBezTo>
                <a:cubicBezTo>
                  <a:pt x="88" y="264"/>
                  <a:pt x="88" y="264"/>
                  <a:pt x="88" y="264"/>
                </a:cubicBezTo>
                <a:cubicBezTo>
                  <a:pt x="191" y="264"/>
                  <a:pt x="191" y="264"/>
                  <a:pt x="191" y="264"/>
                </a:cubicBezTo>
                <a:lnTo>
                  <a:pt x="191" y="353"/>
                </a:lnTo>
                <a:close/>
                <a:moveTo>
                  <a:pt x="191" y="235"/>
                </a:moveTo>
                <a:lnTo>
                  <a:pt x="191" y="235"/>
                </a:lnTo>
                <a:cubicBezTo>
                  <a:pt x="73" y="235"/>
                  <a:pt x="73" y="235"/>
                  <a:pt x="73" y="235"/>
                </a:cubicBezTo>
                <a:cubicBezTo>
                  <a:pt x="73" y="147"/>
                  <a:pt x="73" y="147"/>
                  <a:pt x="73" y="147"/>
                </a:cubicBezTo>
                <a:cubicBezTo>
                  <a:pt x="191" y="147"/>
                  <a:pt x="191" y="147"/>
                  <a:pt x="191" y="147"/>
                </a:cubicBezTo>
                <a:lnTo>
                  <a:pt x="191" y="235"/>
                </a:lnTo>
                <a:close/>
                <a:moveTo>
                  <a:pt x="383" y="471"/>
                </a:moveTo>
                <a:lnTo>
                  <a:pt x="383" y="471"/>
                </a:lnTo>
                <a:cubicBezTo>
                  <a:pt x="236" y="471"/>
                  <a:pt x="236" y="471"/>
                  <a:pt x="236" y="471"/>
                </a:cubicBezTo>
                <a:cubicBezTo>
                  <a:pt x="236" y="382"/>
                  <a:pt x="236" y="382"/>
                  <a:pt x="236" y="382"/>
                </a:cubicBezTo>
                <a:cubicBezTo>
                  <a:pt x="383" y="382"/>
                  <a:pt x="383" y="382"/>
                  <a:pt x="383" y="382"/>
                </a:cubicBezTo>
                <a:lnTo>
                  <a:pt x="383" y="471"/>
                </a:lnTo>
                <a:close/>
                <a:moveTo>
                  <a:pt x="383" y="353"/>
                </a:moveTo>
                <a:lnTo>
                  <a:pt x="383" y="353"/>
                </a:lnTo>
                <a:cubicBezTo>
                  <a:pt x="236" y="353"/>
                  <a:pt x="236" y="353"/>
                  <a:pt x="236" y="353"/>
                </a:cubicBezTo>
                <a:cubicBezTo>
                  <a:pt x="236" y="264"/>
                  <a:pt x="236" y="264"/>
                  <a:pt x="236" y="264"/>
                </a:cubicBezTo>
                <a:cubicBezTo>
                  <a:pt x="383" y="264"/>
                  <a:pt x="383" y="264"/>
                  <a:pt x="383" y="264"/>
                </a:cubicBezTo>
                <a:lnTo>
                  <a:pt x="383" y="353"/>
                </a:lnTo>
                <a:close/>
                <a:moveTo>
                  <a:pt x="383" y="235"/>
                </a:moveTo>
                <a:lnTo>
                  <a:pt x="383" y="235"/>
                </a:lnTo>
                <a:cubicBezTo>
                  <a:pt x="236" y="235"/>
                  <a:pt x="236" y="235"/>
                  <a:pt x="236" y="235"/>
                </a:cubicBezTo>
                <a:cubicBezTo>
                  <a:pt x="236" y="147"/>
                  <a:pt x="236" y="147"/>
                  <a:pt x="236" y="147"/>
                </a:cubicBezTo>
                <a:cubicBezTo>
                  <a:pt x="383" y="147"/>
                  <a:pt x="383" y="147"/>
                  <a:pt x="383" y="147"/>
                </a:cubicBezTo>
                <a:lnTo>
                  <a:pt x="383" y="235"/>
                </a:lnTo>
                <a:close/>
                <a:moveTo>
                  <a:pt x="500" y="426"/>
                </a:moveTo>
                <a:lnTo>
                  <a:pt x="500" y="426"/>
                </a:lnTo>
                <a:cubicBezTo>
                  <a:pt x="500" y="441"/>
                  <a:pt x="486" y="471"/>
                  <a:pt x="471" y="471"/>
                </a:cubicBezTo>
                <a:cubicBezTo>
                  <a:pt x="427" y="471"/>
                  <a:pt x="427" y="471"/>
                  <a:pt x="427" y="471"/>
                </a:cubicBezTo>
                <a:cubicBezTo>
                  <a:pt x="427" y="382"/>
                  <a:pt x="427" y="382"/>
                  <a:pt x="427" y="382"/>
                </a:cubicBezTo>
                <a:cubicBezTo>
                  <a:pt x="515" y="382"/>
                  <a:pt x="515" y="382"/>
                  <a:pt x="515" y="382"/>
                </a:cubicBezTo>
                <a:lnTo>
                  <a:pt x="500" y="426"/>
                </a:lnTo>
                <a:close/>
                <a:moveTo>
                  <a:pt x="515" y="353"/>
                </a:moveTo>
                <a:lnTo>
                  <a:pt x="515" y="353"/>
                </a:lnTo>
                <a:cubicBezTo>
                  <a:pt x="427" y="353"/>
                  <a:pt x="427" y="353"/>
                  <a:pt x="427" y="353"/>
                </a:cubicBezTo>
                <a:cubicBezTo>
                  <a:pt x="427" y="264"/>
                  <a:pt x="427" y="264"/>
                  <a:pt x="427" y="264"/>
                </a:cubicBezTo>
                <a:cubicBezTo>
                  <a:pt x="530" y="264"/>
                  <a:pt x="530" y="264"/>
                  <a:pt x="530" y="264"/>
                </a:cubicBezTo>
                <a:lnTo>
                  <a:pt x="515" y="353"/>
                </a:lnTo>
                <a:close/>
                <a:moveTo>
                  <a:pt x="530" y="235"/>
                </a:moveTo>
                <a:lnTo>
                  <a:pt x="530" y="235"/>
                </a:lnTo>
                <a:cubicBezTo>
                  <a:pt x="427" y="235"/>
                  <a:pt x="427" y="235"/>
                  <a:pt x="427" y="235"/>
                </a:cubicBezTo>
                <a:cubicBezTo>
                  <a:pt x="427" y="147"/>
                  <a:pt x="427" y="147"/>
                  <a:pt x="427" y="147"/>
                </a:cubicBezTo>
                <a:cubicBezTo>
                  <a:pt x="545" y="147"/>
                  <a:pt x="545" y="147"/>
                  <a:pt x="545" y="147"/>
                </a:cubicBezTo>
                <a:lnTo>
                  <a:pt x="530" y="235"/>
                </a:lnTo>
                <a:close/>
              </a:path>
            </a:pathLst>
          </a:custGeom>
          <a:solidFill>
            <a:schemeClr val="accent3"/>
          </a:solidFill>
          <a:ln>
            <a:noFill/>
          </a:ln>
          <a:effectLst/>
          <a:extLst/>
        </p:spPr>
        <p:txBody>
          <a:bodyPr wrap="none" anchor="ctr"/>
          <a:lstStyle/>
          <a:p>
            <a:pPr>
              <a:defRPr/>
            </a:pPr>
            <a:endParaRPr lang="en-US" dirty="0">
              <a:latin typeface="Lato Light"/>
              <a:ea typeface="+mn-ea"/>
              <a:cs typeface="+mn-cs"/>
            </a:endParaRPr>
          </a:p>
        </p:txBody>
      </p:sp>
      <p:sp>
        <p:nvSpPr>
          <p:cNvPr id="57" name="Freeform 133"/>
          <p:cNvSpPr>
            <a:spLocks noChangeArrowheads="1"/>
          </p:cNvSpPr>
          <p:nvPr/>
        </p:nvSpPr>
        <p:spPr bwMode="auto">
          <a:xfrm>
            <a:off x="7403958" y="6625662"/>
            <a:ext cx="594035" cy="886163"/>
          </a:xfrm>
          <a:custGeom>
            <a:avLst/>
            <a:gdLst>
              <a:gd name="T0" fmla="*/ 413 w 428"/>
              <a:gd name="T1" fmla="*/ 147 h 634"/>
              <a:gd name="T2" fmla="*/ 413 w 428"/>
              <a:gd name="T3" fmla="*/ 147 h 634"/>
              <a:gd name="T4" fmla="*/ 221 w 428"/>
              <a:gd name="T5" fmla="*/ 0 h 634"/>
              <a:gd name="T6" fmla="*/ 30 w 428"/>
              <a:gd name="T7" fmla="*/ 147 h 634"/>
              <a:gd name="T8" fmla="*/ 0 w 428"/>
              <a:gd name="T9" fmla="*/ 177 h 634"/>
              <a:gd name="T10" fmla="*/ 0 w 428"/>
              <a:gd name="T11" fmla="*/ 221 h 634"/>
              <a:gd name="T12" fmla="*/ 45 w 428"/>
              <a:gd name="T13" fmla="*/ 265 h 634"/>
              <a:gd name="T14" fmla="*/ 45 w 428"/>
              <a:gd name="T15" fmla="*/ 265 h 634"/>
              <a:gd name="T16" fmla="*/ 104 w 428"/>
              <a:gd name="T17" fmla="*/ 324 h 634"/>
              <a:gd name="T18" fmla="*/ 133 w 428"/>
              <a:gd name="T19" fmla="*/ 589 h 634"/>
              <a:gd name="T20" fmla="*/ 177 w 428"/>
              <a:gd name="T21" fmla="*/ 633 h 634"/>
              <a:gd name="T22" fmla="*/ 251 w 428"/>
              <a:gd name="T23" fmla="*/ 633 h 634"/>
              <a:gd name="T24" fmla="*/ 295 w 428"/>
              <a:gd name="T25" fmla="*/ 589 h 634"/>
              <a:gd name="T26" fmla="*/ 339 w 428"/>
              <a:gd name="T27" fmla="*/ 324 h 634"/>
              <a:gd name="T28" fmla="*/ 398 w 428"/>
              <a:gd name="T29" fmla="*/ 265 h 634"/>
              <a:gd name="T30" fmla="*/ 398 w 428"/>
              <a:gd name="T31" fmla="*/ 265 h 634"/>
              <a:gd name="T32" fmla="*/ 427 w 428"/>
              <a:gd name="T33" fmla="*/ 221 h 634"/>
              <a:gd name="T34" fmla="*/ 427 w 428"/>
              <a:gd name="T35" fmla="*/ 177 h 634"/>
              <a:gd name="T36" fmla="*/ 413 w 428"/>
              <a:gd name="T37" fmla="*/ 147 h 634"/>
              <a:gd name="T38" fmla="*/ 221 w 428"/>
              <a:gd name="T39" fmla="*/ 44 h 634"/>
              <a:gd name="T40" fmla="*/ 221 w 428"/>
              <a:gd name="T41" fmla="*/ 44 h 634"/>
              <a:gd name="T42" fmla="*/ 368 w 428"/>
              <a:gd name="T43" fmla="*/ 147 h 634"/>
              <a:gd name="T44" fmla="*/ 59 w 428"/>
              <a:gd name="T45" fmla="*/ 147 h 634"/>
              <a:gd name="T46" fmla="*/ 221 w 428"/>
              <a:gd name="T47" fmla="*/ 44 h 634"/>
              <a:gd name="T48" fmla="*/ 251 w 428"/>
              <a:gd name="T49" fmla="*/ 560 h 634"/>
              <a:gd name="T50" fmla="*/ 251 w 428"/>
              <a:gd name="T51" fmla="*/ 560 h 634"/>
              <a:gd name="T52" fmla="*/ 236 w 428"/>
              <a:gd name="T53" fmla="*/ 589 h 634"/>
              <a:gd name="T54" fmla="*/ 192 w 428"/>
              <a:gd name="T55" fmla="*/ 589 h 634"/>
              <a:gd name="T56" fmla="*/ 177 w 428"/>
              <a:gd name="T57" fmla="*/ 560 h 634"/>
              <a:gd name="T58" fmla="*/ 133 w 428"/>
              <a:gd name="T59" fmla="*/ 339 h 634"/>
              <a:gd name="T60" fmla="*/ 221 w 428"/>
              <a:gd name="T61" fmla="*/ 353 h 634"/>
              <a:gd name="T62" fmla="*/ 295 w 428"/>
              <a:gd name="T63" fmla="*/ 339 h 634"/>
              <a:gd name="T64" fmla="*/ 251 w 428"/>
              <a:gd name="T65" fmla="*/ 560 h 634"/>
              <a:gd name="T66" fmla="*/ 221 w 428"/>
              <a:gd name="T67" fmla="*/ 324 h 634"/>
              <a:gd name="T68" fmla="*/ 221 w 428"/>
              <a:gd name="T69" fmla="*/ 324 h 634"/>
              <a:gd name="T70" fmla="*/ 89 w 428"/>
              <a:gd name="T71" fmla="*/ 265 h 634"/>
              <a:gd name="T72" fmla="*/ 339 w 428"/>
              <a:gd name="T73" fmla="*/ 265 h 634"/>
              <a:gd name="T74" fmla="*/ 221 w 428"/>
              <a:gd name="T75" fmla="*/ 324 h 634"/>
              <a:gd name="T76" fmla="*/ 368 w 428"/>
              <a:gd name="T77" fmla="*/ 221 h 634"/>
              <a:gd name="T78" fmla="*/ 368 w 428"/>
              <a:gd name="T79" fmla="*/ 221 h 634"/>
              <a:gd name="T80" fmla="*/ 59 w 428"/>
              <a:gd name="T81" fmla="*/ 221 h 634"/>
              <a:gd name="T82" fmla="*/ 45 w 428"/>
              <a:gd name="T83" fmla="*/ 206 h 634"/>
              <a:gd name="T84" fmla="*/ 59 w 428"/>
              <a:gd name="T85" fmla="*/ 177 h 634"/>
              <a:gd name="T86" fmla="*/ 368 w 428"/>
              <a:gd name="T87" fmla="*/ 177 h 634"/>
              <a:gd name="T88" fmla="*/ 398 w 428"/>
              <a:gd name="T89" fmla="*/ 206 h 634"/>
              <a:gd name="T90" fmla="*/ 368 w 428"/>
              <a:gd name="T91"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8" h="634">
                <a:moveTo>
                  <a:pt x="413" y="147"/>
                </a:moveTo>
                <a:lnTo>
                  <a:pt x="413" y="147"/>
                </a:lnTo>
                <a:cubicBezTo>
                  <a:pt x="383" y="59"/>
                  <a:pt x="309" y="0"/>
                  <a:pt x="221" y="0"/>
                </a:cubicBezTo>
                <a:cubicBezTo>
                  <a:pt x="118" y="0"/>
                  <a:pt x="45" y="59"/>
                  <a:pt x="30" y="147"/>
                </a:cubicBezTo>
                <a:cubicBezTo>
                  <a:pt x="15" y="147"/>
                  <a:pt x="0" y="162"/>
                  <a:pt x="0" y="177"/>
                </a:cubicBezTo>
                <a:cubicBezTo>
                  <a:pt x="0" y="221"/>
                  <a:pt x="0" y="221"/>
                  <a:pt x="0" y="221"/>
                </a:cubicBezTo>
                <a:cubicBezTo>
                  <a:pt x="0" y="235"/>
                  <a:pt x="15" y="265"/>
                  <a:pt x="45" y="265"/>
                </a:cubicBezTo>
                <a:lnTo>
                  <a:pt x="45" y="265"/>
                </a:lnTo>
                <a:cubicBezTo>
                  <a:pt x="59" y="280"/>
                  <a:pt x="74" y="309"/>
                  <a:pt x="104" y="324"/>
                </a:cubicBezTo>
                <a:cubicBezTo>
                  <a:pt x="133" y="589"/>
                  <a:pt x="133" y="589"/>
                  <a:pt x="133" y="589"/>
                </a:cubicBezTo>
                <a:cubicBezTo>
                  <a:pt x="133" y="618"/>
                  <a:pt x="163" y="633"/>
                  <a:pt x="177" y="633"/>
                </a:cubicBezTo>
                <a:cubicBezTo>
                  <a:pt x="251" y="633"/>
                  <a:pt x="251" y="633"/>
                  <a:pt x="251" y="633"/>
                </a:cubicBezTo>
                <a:cubicBezTo>
                  <a:pt x="280" y="633"/>
                  <a:pt x="295" y="618"/>
                  <a:pt x="295" y="589"/>
                </a:cubicBezTo>
                <a:cubicBezTo>
                  <a:pt x="339" y="324"/>
                  <a:pt x="339" y="324"/>
                  <a:pt x="339" y="324"/>
                </a:cubicBezTo>
                <a:cubicBezTo>
                  <a:pt x="354" y="309"/>
                  <a:pt x="383" y="280"/>
                  <a:pt x="398" y="265"/>
                </a:cubicBezTo>
                <a:lnTo>
                  <a:pt x="398" y="265"/>
                </a:lnTo>
                <a:cubicBezTo>
                  <a:pt x="413" y="265"/>
                  <a:pt x="427" y="235"/>
                  <a:pt x="427" y="221"/>
                </a:cubicBezTo>
                <a:cubicBezTo>
                  <a:pt x="427" y="177"/>
                  <a:pt x="427" y="177"/>
                  <a:pt x="427" y="177"/>
                </a:cubicBezTo>
                <a:cubicBezTo>
                  <a:pt x="427" y="162"/>
                  <a:pt x="427" y="147"/>
                  <a:pt x="413" y="147"/>
                </a:cubicBezTo>
                <a:close/>
                <a:moveTo>
                  <a:pt x="221" y="44"/>
                </a:moveTo>
                <a:lnTo>
                  <a:pt x="221" y="44"/>
                </a:lnTo>
                <a:cubicBezTo>
                  <a:pt x="280" y="44"/>
                  <a:pt x="354" y="88"/>
                  <a:pt x="368" y="147"/>
                </a:cubicBezTo>
                <a:cubicBezTo>
                  <a:pt x="59" y="147"/>
                  <a:pt x="59" y="147"/>
                  <a:pt x="59" y="147"/>
                </a:cubicBezTo>
                <a:cubicBezTo>
                  <a:pt x="89" y="88"/>
                  <a:pt x="148" y="44"/>
                  <a:pt x="221" y="44"/>
                </a:cubicBezTo>
                <a:close/>
                <a:moveTo>
                  <a:pt x="251" y="560"/>
                </a:moveTo>
                <a:lnTo>
                  <a:pt x="251" y="560"/>
                </a:lnTo>
                <a:cubicBezTo>
                  <a:pt x="251" y="574"/>
                  <a:pt x="251" y="589"/>
                  <a:pt x="236" y="589"/>
                </a:cubicBezTo>
                <a:cubicBezTo>
                  <a:pt x="192" y="589"/>
                  <a:pt x="192" y="589"/>
                  <a:pt x="192" y="589"/>
                </a:cubicBezTo>
                <a:cubicBezTo>
                  <a:pt x="177" y="589"/>
                  <a:pt x="177" y="574"/>
                  <a:pt x="177" y="560"/>
                </a:cubicBezTo>
                <a:cubicBezTo>
                  <a:pt x="133" y="339"/>
                  <a:pt x="133" y="339"/>
                  <a:pt x="133" y="339"/>
                </a:cubicBezTo>
                <a:cubicBezTo>
                  <a:pt x="163" y="353"/>
                  <a:pt x="192" y="353"/>
                  <a:pt x="221" y="353"/>
                </a:cubicBezTo>
                <a:cubicBezTo>
                  <a:pt x="251" y="353"/>
                  <a:pt x="266" y="353"/>
                  <a:pt x="295" y="339"/>
                </a:cubicBezTo>
                <a:lnTo>
                  <a:pt x="251" y="560"/>
                </a:lnTo>
                <a:close/>
                <a:moveTo>
                  <a:pt x="221" y="324"/>
                </a:moveTo>
                <a:lnTo>
                  <a:pt x="221" y="324"/>
                </a:lnTo>
                <a:cubicBezTo>
                  <a:pt x="163" y="324"/>
                  <a:pt x="118" y="294"/>
                  <a:pt x="89" y="265"/>
                </a:cubicBezTo>
                <a:cubicBezTo>
                  <a:pt x="339" y="265"/>
                  <a:pt x="339" y="265"/>
                  <a:pt x="339" y="265"/>
                </a:cubicBezTo>
                <a:cubicBezTo>
                  <a:pt x="309" y="294"/>
                  <a:pt x="266" y="324"/>
                  <a:pt x="221" y="324"/>
                </a:cubicBezTo>
                <a:close/>
                <a:moveTo>
                  <a:pt x="368" y="221"/>
                </a:moveTo>
                <a:lnTo>
                  <a:pt x="368" y="221"/>
                </a:lnTo>
                <a:cubicBezTo>
                  <a:pt x="59" y="221"/>
                  <a:pt x="59" y="221"/>
                  <a:pt x="59" y="221"/>
                </a:cubicBezTo>
                <a:cubicBezTo>
                  <a:pt x="45" y="221"/>
                  <a:pt x="45" y="206"/>
                  <a:pt x="45" y="206"/>
                </a:cubicBezTo>
                <a:cubicBezTo>
                  <a:pt x="45" y="192"/>
                  <a:pt x="45" y="177"/>
                  <a:pt x="59" y="177"/>
                </a:cubicBezTo>
                <a:cubicBezTo>
                  <a:pt x="368" y="177"/>
                  <a:pt x="368" y="177"/>
                  <a:pt x="368" y="177"/>
                </a:cubicBezTo>
                <a:cubicBezTo>
                  <a:pt x="383" y="177"/>
                  <a:pt x="398" y="192"/>
                  <a:pt x="398" y="206"/>
                </a:cubicBezTo>
                <a:cubicBezTo>
                  <a:pt x="398" y="206"/>
                  <a:pt x="383" y="221"/>
                  <a:pt x="368" y="221"/>
                </a:cubicBezTo>
                <a:close/>
              </a:path>
            </a:pathLst>
          </a:custGeom>
          <a:solidFill>
            <a:schemeClr val="accent2"/>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42233118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1" name="TextBox 50"/>
          <p:cNvSpPr txBox="1"/>
          <p:nvPr/>
        </p:nvSpPr>
        <p:spPr>
          <a:xfrm>
            <a:off x="2371510" y="7822582"/>
            <a:ext cx="4825292" cy="2394502"/>
          </a:xfrm>
          <a:prstGeom prst="rect">
            <a:avLst/>
          </a:prstGeom>
          <a:noFill/>
        </p:spPr>
        <p:txBody>
          <a:bodyPr wrap="square" rtlCol="0">
            <a:spAutoFit/>
          </a:bodyPr>
          <a:lstStyle/>
          <a:p>
            <a:pPr>
              <a:lnSpc>
                <a:spcPct val="140000"/>
              </a:lnSpc>
            </a:pPr>
            <a:r>
              <a:rPr lang="en-US" dirty="0" smtClean="0">
                <a:latin typeface="Lato Bold"/>
                <a:cs typeface="Lato Bold"/>
              </a:rPr>
              <a:t>Step One</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8" name="TextBox 57"/>
          <p:cNvSpPr txBox="1"/>
          <p:nvPr/>
        </p:nvSpPr>
        <p:spPr>
          <a:xfrm>
            <a:off x="7227038" y="7822582"/>
            <a:ext cx="4879919" cy="2394502"/>
          </a:xfrm>
          <a:prstGeom prst="rect">
            <a:avLst/>
          </a:prstGeom>
          <a:noFill/>
        </p:spPr>
        <p:txBody>
          <a:bodyPr wrap="square" rtlCol="0">
            <a:spAutoFit/>
          </a:bodyPr>
          <a:lstStyle/>
          <a:p>
            <a:pPr>
              <a:lnSpc>
                <a:spcPct val="140000"/>
              </a:lnSpc>
            </a:pPr>
            <a:r>
              <a:rPr lang="en-US" dirty="0" smtClean="0">
                <a:latin typeface="Lato Bold"/>
                <a:cs typeface="Lato Bold"/>
              </a:rPr>
              <a:t>Step Two</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59" name="TextBox 58"/>
          <p:cNvSpPr txBox="1"/>
          <p:nvPr/>
        </p:nvSpPr>
        <p:spPr>
          <a:xfrm>
            <a:off x="12092211" y="7822582"/>
            <a:ext cx="4909102" cy="2480679"/>
          </a:xfrm>
          <a:prstGeom prst="rect">
            <a:avLst/>
          </a:prstGeom>
          <a:noFill/>
        </p:spPr>
        <p:txBody>
          <a:bodyPr wrap="square" rtlCol="0">
            <a:spAutoFit/>
          </a:bodyPr>
          <a:lstStyle/>
          <a:p>
            <a:pPr>
              <a:lnSpc>
                <a:spcPct val="140000"/>
              </a:lnSpc>
            </a:pPr>
            <a:r>
              <a:rPr lang="en-US" dirty="0" smtClean="0">
                <a:latin typeface="Lato Bold"/>
                <a:cs typeface="Lato Bold"/>
              </a:rPr>
              <a:t>Step Three</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sp>
        <p:nvSpPr>
          <p:cNvPr id="60" name="TextBox 59"/>
          <p:cNvSpPr txBox="1"/>
          <p:nvPr/>
        </p:nvSpPr>
        <p:spPr>
          <a:xfrm>
            <a:off x="17002369" y="7844160"/>
            <a:ext cx="4909102" cy="2394502"/>
          </a:xfrm>
          <a:prstGeom prst="rect">
            <a:avLst/>
          </a:prstGeom>
          <a:noFill/>
        </p:spPr>
        <p:txBody>
          <a:bodyPr wrap="square" rtlCol="0">
            <a:spAutoFit/>
          </a:bodyPr>
          <a:lstStyle/>
          <a:p>
            <a:pPr>
              <a:lnSpc>
                <a:spcPct val="140000"/>
              </a:lnSpc>
            </a:pPr>
            <a:r>
              <a:rPr lang="en-US" dirty="0" smtClean="0">
                <a:latin typeface="Lato Bold"/>
                <a:cs typeface="Lato Bold"/>
              </a:rPr>
              <a:t>Step Four</a:t>
            </a:r>
          </a:p>
          <a:p>
            <a:pPr>
              <a:lnSpc>
                <a:spcPct val="140000"/>
              </a:lnSpc>
            </a:pPr>
            <a:r>
              <a:rPr lang="en-US" sz="2400" dirty="0" smtClean="0">
                <a:latin typeface="Lato Light"/>
                <a:cs typeface="Lato Light"/>
              </a:rPr>
              <a:t>A </a:t>
            </a:r>
            <a:r>
              <a:rPr lang="en-US" sz="2400" dirty="0">
                <a:latin typeface="Lato Light"/>
                <a:cs typeface="Lato Light"/>
              </a:rPr>
              <a:t>company is an association or collection of individuals, whether natural </a:t>
            </a:r>
            <a:r>
              <a:rPr lang="en-US" sz="2400" dirty="0" smtClean="0">
                <a:latin typeface="Lato Light"/>
                <a:cs typeface="Lato Light"/>
              </a:rPr>
              <a:t>persons</a:t>
            </a:r>
            <a:endParaRPr lang="en-US" sz="2400" dirty="0">
              <a:latin typeface="Lato Light"/>
              <a:cs typeface="Lato Light"/>
            </a:endParaRPr>
          </a:p>
        </p:txBody>
      </p:sp>
      <p:grpSp>
        <p:nvGrpSpPr>
          <p:cNvPr id="6" name="Group 5"/>
          <p:cNvGrpSpPr/>
          <p:nvPr/>
        </p:nvGrpSpPr>
        <p:grpSpPr>
          <a:xfrm>
            <a:off x="2062016" y="3809074"/>
            <a:ext cx="20061107" cy="3353945"/>
            <a:chOff x="2583162" y="4171906"/>
            <a:chExt cx="20061107" cy="3353945"/>
          </a:xfrm>
        </p:grpSpPr>
        <p:grpSp>
          <p:nvGrpSpPr>
            <p:cNvPr id="3" name="Group 2"/>
            <p:cNvGrpSpPr/>
            <p:nvPr/>
          </p:nvGrpSpPr>
          <p:grpSpPr>
            <a:xfrm>
              <a:off x="2583162" y="4171906"/>
              <a:ext cx="20061107" cy="3353945"/>
              <a:chOff x="4250536" y="4951781"/>
              <a:chExt cx="16579427" cy="2519868"/>
            </a:xfrm>
          </p:grpSpPr>
          <p:sp>
            <p:nvSpPr>
              <p:cNvPr id="37" name="Chevron 36"/>
              <p:cNvSpPr/>
              <p:nvPr/>
            </p:nvSpPr>
            <p:spPr>
              <a:xfrm>
                <a:off x="16367143" y="4951781"/>
                <a:ext cx="4462820" cy="2519868"/>
              </a:xfrm>
              <a:prstGeom prst="chevron">
                <a:avLst>
                  <a:gd name="adj" fmla="val 17785"/>
                </a:avLst>
              </a:prstGeom>
              <a:solidFill>
                <a:schemeClr val="accent4"/>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38" name="Chevron 37"/>
              <p:cNvSpPr/>
              <p:nvPr/>
            </p:nvSpPr>
            <p:spPr>
              <a:xfrm>
                <a:off x="12334150" y="4951781"/>
                <a:ext cx="4462820" cy="2519868"/>
              </a:xfrm>
              <a:prstGeom prst="chevron">
                <a:avLst>
                  <a:gd name="adj" fmla="val 17785"/>
                </a:avLst>
              </a:prstGeom>
              <a:solidFill>
                <a:schemeClr val="accent3"/>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39" name="Chevron 38"/>
              <p:cNvSpPr/>
              <p:nvPr/>
            </p:nvSpPr>
            <p:spPr>
              <a:xfrm>
                <a:off x="8301159" y="4951781"/>
                <a:ext cx="4462820" cy="2519868"/>
              </a:xfrm>
              <a:prstGeom prst="chevron">
                <a:avLst>
                  <a:gd name="adj" fmla="val 17785"/>
                </a:avLst>
              </a:prstGeom>
              <a:solidFill>
                <a:schemeClr val="accent2"/>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40" name="Chevron 39"/>
              <p:cNvSpPr/>
              <p:nvPr/>
            </p:nvSpPr>
            <p:spPr>
              <a:xfrm>
                <a:off x="4250536" y="4951781"/>
                <a:ext cx="4466202" cy="2519868"/>
              </a:xfrm>
              <a:prstGeom prst="chevron">
                <a:avLst>
                  <a:gd name="adj" fmla="val 17785"/>
                </a:avLst>
              </a:prstGeom>
              <a:solidFill>
                <a:schemeClr val="accent1"/>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grpSp>
        <p:sp>
          <p:nvSpPr>
            <p:cNvPr id="61" name="Freeform 138"/>
            <p:cNvSpPr>
              <a:spLocks noChangeArrowheads="1"/>
            </p:cNvSpPr>
            <p:nvPr/>
          </p:nvSpPr>
          <p:spPr bwMode="auto">
            <a:xfrm>
              <a:off x="9554449" y="5100192"/>
              <a:ext cx="1161239" cy="1461000"/>
            </a:xfrm>
            <a:custGeom>
              <a:avLst/>
              <a:gdLst>
                <a:gd name="T0" fmla="*/ 398 w 473"/>
                <a:gd name="T1" fmla="*/ 0 h 589"/>
                <a:gd name="T2" fmla="*/ 0 w 473"/>
                <a:gd name="T3" fmla="*/ 73 h 589"/>
                <a:gd name="T4" fmla="*/ 74 w 473"/>
                <a:gd name="T5" fmla="*/ 588 h 589"/>
                <a:gd name="T6" fmla="*/ 472 w 473"/>
                <a:gd name="T7" fmla="*/ 588 h 589"/>
                <a:gd name="T8" fmla="*/ 398 w 473"/>
                <a:gd name="T9" fmla="*/ 0 h 589"/>
                <a:gd name="T10" fmla="*/ 74 w 473"/>
                <a:gd name="T11" fmla="*/ 544 h 589"/>
                <a:gd name="T12" fmla="*/ 45 w 473"/>
                <a:gd name="T13" fmla="*/ 500 h 589"/>
                <a:gd name="T14" fmla="*/ 74 w 473"/>
                <a:gd name="T15" fmla="*/ 544 h 589"/>
                <a:gd name="T16" fmla="*/ 74 w 473"/>
                <a:gd name="T17" fmla="*/ 471 h 589"/>
                <a:gd name="T18" fmla="*/ 45 w 473"/>
                <a:gd name="T19" fmla="*/ 426 h 589"/>
                <a:gd name="T20" fmla="*/ 74 w 473"/>
                <a:gd name="T21" fmla="*/ 471 h 589"/>
                <a:gd name="T22" fmla="*/ 74 w 473"/>
                <a:gd name="T23" fmla="*/ 382 h 589"/>
                <a:gd name="T24" fmla="*/ 45 w 473"/>
                <a:gd name="T25" fmla="*/ 353 h 589"/>
                <a:gd name="T26" fmla="*/ 74 w 473"/>
                <a:gd name="T27" fmla="*/ 382 h 589"/>
                <a:gd name="T28" fmla="*/ 74 w 473"/>
                <a:gd name="T29" fmla="*/ 309 h 589"/>
                <a:gd name="T30" fmla="*/ 45 w 473"/>
                <a:gd name="T31" fmla="*/ 264 h 589"/>
                <a:gd name="T32" fmla="*/ 74 w 473"/>
                <a:gd name="T33" fmla="*/ 309 h 589"/>
                <a:gd name="T34" fmla="*/ 74 w 473"/>
                <a:gd name="T35" fmla="*/ 235 h 589"/>
                <a:gd name="T36" fmla="*/ 45 w 473"/>
                <a:gd name="T37" fmla="*/ 191 h 589"/>
                <a:gd name="T38" fmla="*/ 74 w 473"/>
                <a:gd name="T39" fmla="*/ 235 h 589"/>
                <a:gd name="T40" fmla="*/ 74 w 473"/>
                <a:gd name="T41" fmla="*/ 147 h 589"/>
                <a:gd name="T42" fmla="*/ 45 w 473"/>
                <a:gd name="T43" fmla="*/ 117 h 589"/>
                <a:gd name="T44" fmla="*/ 74 w 473"/>
                <a:gd name="T45" fmla="*/ 147 h 589"/>
                <a:gd name="T46" fmla="*/ 354 w 473"/>
                <a:gd name="T47" fmla="*/ 530 h 589"/>
                <a:gd name="T48" fmla="*/ 133 w 473"/>
                <a:gd name="T49" fmla="*/ 544 h 589"/>
                <a:gd name="T50" fmla="*/ 118 w 473"/>
                <a:gd name="T51" fmla="*/ 323 h 589"/>
                <a:gd name="T52" fmla="*/ 339 w 473"/>
                <a:gd name="T53" fmla="*/ 309 h 589"/>
                <a:gd name="T54" fmla="*/ 354 w 473"/>
                <a:gd name="T55" fmla="*/ 530 h 589"/>
                <a:gd name="T56" fmla="*/ 354 w 473"/>
                <a:gd name="T57" fmla="*/ 250 h 589"/>
                <a:gd name="T58" fmla="*/ 133 w 473"/>
                <a:gd name="T59" fmla="*/ 264 h 589"/>
                <a:gd name="T60" fmla="*/ 118 w 473"/>
                <a:gd name="T61" fmla="*/ 58 h 589"/>
                <a:gd name="T62" fmla="*/ 339 w 473"/>
                <a:gd name="T63" fmla="*/ 29 h 589"/>
                <a:gd name="T64" fmla="*/ 354 w 473"/>
                <a:gd name="T65" fmla="*/ 250 h 589"/>
                <a:gd name="T66" fmla="*/ 427 w 473"/>
                <a:gd name="T67" fmla="*/ 544 h 589"/>
                <a:gd name="T68" fmla="*/ 398 w 473"/>
                <a:gd name="T69" fmla="*/ 500 h 589"/>
                <a:gd name="T70" fmla="*/ 427 w 473"/>
                <a:gd name="T71" fmla="*/ 544 h 589"/>
                <a:gd name="T72" fmla="*/ 427 w 473"/>
                <a:gd name="T73" fmla="*/ 471 h 589"/>
                <a:gd name="T74" fmla="*/ 398 w 473"/>
                <a:gd name="T75" fmla="*/ 426 h 589"/>
                <a:gd name="T76" fmla="*/ 427 w 473"/>
                <a:gd name="T77" fmla="*/ 471 h 589"/>
                <a:gd name="T78" fmla="*/ 427 w 473"/>
                <a:gd name="T79" fmla="*/ 382 h 589"/>
                <a:gd name="T80" fmla="*/ 398 w 473"/>
                <a:gd name="T81" fmla="*/ 353 h 589"/>
                <a:gd name="T82" fmla="*/ 427 w 473"/>
                <a:gd name="T83" fmla="*/ 382 h 589"/>
                <a:gd name="T84" fmla="*/ 427 w 473"/>
                <a:gd name="T85" fmla="*/ 309 h 589"/>
                <a:gd name="T86" fmla="*/ 398 w 473"/>
                <a:gd name="T87" fmla="*/ 264 h 589"/>
                <a:gd name="T88" fmla="*/ 427 w 473"/>
                <a:gd name="T89" fmla="*/ 309 h 589"/>
                <a:gd name="T90" fmla="*/ 427 w 473"/>
                <a:gd name="T91" fmla="*/ 235 h 589"/>
                <a:gd name="T92" fmla="*/ 398 w 473"/>
                <a:gd name="T93" fmla="*/ 191 h 589"/>
                <a:gd name="T94" fmla="*/ 427 w 473"/>
                <a:gd name="T95" fmla="*/ 235 h 589"/>
                <a:gd name="T96" fmla="*/ 427 w 473"/>
                <a:gd name="T97" fmla="*/ 147 h 589"/>
                <a:gd name="T98" fmla="*/ 398 w 473"/>
                <a:gd name="T99" fmla="*/ 117 h 589"/>
                <a:gd name="T100" fmla="*/ 427 w 473"/>
                <a:gd name="T101" fmla="*/ 147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3" h="589">
                  <a:moveTo>
                    <a:pt x="398" y="0"/>
                  </a:moveTo>
                  <a:lnTo>
                    <a:pt x="398" y="0"/>
                  </a:lnTo>
                  <a:cubicBezTo>
                    <a:pt x="74" y="0"/>
                    <a:pt x="74" y="0"/>
                    <a:pt x="74" y="0"/>
                  </a:cubicBezTo>
                  <a:cubicBezTo>
                    <a:pt x="30" y="0"/>
                    <a:pt x="0" y="29"/>
                    <a:pt x="0" y="73"/>
                  </a:cubicBezTo>
                  <a:cubicBezTo>
                    <a:pt x="0" y="588"/>
                    <a:pt x="0" y="588"/>
                    <a:pt x="0" y="588"/>
                  </a:cubicBezTo>
                  <a:cubicBezTo>
                    <a:pt x="45" y="588"/>
                    <a:pt x="30" y="588"/>
                    <a:pt x="74" y="588"/>
                  </a:cubicBezTo>
                  <a:cubicBezTo>
                    <a:pt x="398" y="588"/>
                    <a:pt x="398" y="588"/>
                    <a:pt x="398" y="588"/>
                  </a:cubicBezTo>
                  <a:cubicBezTo>
                    <a:pt x="442" y="588"/>
                    <a:pt x="413" y="588"/>
                    <a:pt x="472" y="588"/>
                  </a:cubicBezTo>
                  <a:cubicBezTo>
                    <a:pt x="472" y="73"/>
                    <a:pt x="472" y="73"/>
                    <a:pt x="472" y="73"/>
                  </a:cubicBezTo>
                  <a:cubicBezTo>
                    <a:pt x="472" y="29"/>
                    <a:pt x="442" y="0"/>
                    <a:pt x="398" y="0"/>
                  </a:cubicBezTo>
                  <a:close/>
                  <a:moveTo>
                    <a:pt x="74" y="544"/>
                  </a:moveTo>
                  <a:lnTo>
                    <a:pt x="74" y="544"/>
                  </a:lnTo>
                  <a:cubicBezTo>
                    <a:pt x="45" y="544"/>
                    <a:pt x="45" y="544"/>
                    <a:pt x="45" y="544"/>
                  </a:cubicBezTo>
                  <a:cubicBezTo>
                    <a:pt x="45" y="500"/>
                    <a:pt x="45" y="500"/>
                    <a:pt x="45" y="500"/>
                  </a:cubicBezTo>
                  <a:cubicBezTo>
                    <a:pt x="74" y="500"/>
                    <a:pt x="74" y="500"/>
                    <a:pt x="74" y="500"/>
                  </a:cubicBezTo>
                  <a:lnTo>
                    <a:pt x="74" y="544"/>
                  </a:lnTo>
                  <a:close/>
                  <a:moveTo>
                    <a:pt x="74" y="471"/>
                  </a:moveTo>
                  <a:lnTo>
                    <a:pt x="74" y="471"/>
                  </a:lnTo>
                  <a:cubicBezTo>
                    <a:pt x="45" y="471"/>
                    <a:pt x="45" y="471"/>
                    <a:pt x="45" y="471"/>
                  </a:cubicBezTo>
                  <a:cubicBezTo>
                    <a:pt x="45" y="426"/>
                    <a:pt x="45" y="426"/>
                    <a:pt x="45" y="426"/>
                  </a:cubicBezTo>
                  <a:cubicBezTo>
                    <a:pt x="74" y="426"/>
                    <a:pt x="74" y="426"/>
                    <a:pt x="74" y="426"/>
                  </a:cubicBezTo>
                  <a:lnTo>
                    <a:pt x="74" y="471"/>
                  </a:lnTo>
                  <a:close/>
                  <a:moveTo>
                    <a:pt x="74" y="382"/>
                  </a:moveTo>
                  <a:lnTo>
                    <a:pt x="74" y="382"/>
                  </a:lnTo>
                  <a:cubicBezTo>
                    <a:pt x="45" y="382"/>
                    <a:pt x="45" y="382"/>
                    <a:pt x="45" y="382"/>
                  </a:cubicBezTo>
                  <a:cubicBezTo>
                    <a:pt x="45" y="353"/>
                    <a:pt x="45" y="353"/>
                    <a:pt x="45" y="353"/>
                  </a:cubicBezTo>
                  <a:cubicBezTo>
                    <a:pt x="74" y="353"/>
                    <a:pt x="74" y="353"/>
                    <a:pt x="74" y="353"/>
                  </a:cubicBezTo>
                  <a:lnTo>
                    <a:pt x="74" y="382"/>
                  </a:lnTo>
                  <a:close/>
                  <a:moveTo>
                    <a:pt x="74" y="309"/>
                  </a:moveTo>
                  <a:lnTo>
                    <a:pt x="74" y="309"/>
                  </a:lnTo>
                  <a:cubicBezTo>
                    <a:pt x="45" y="309"/>
                    <a:pt x="45" y="309"/>
                    <a:pt x="45" y="309"/>
                  </a:cubicBezTo>
                  <a:cubicBezTo>
                    <a:pt x="45" y="264"/>
                    <a:pt x="45" y="264"/>
                    <a:pt x="45" y="264"/>
                  </a:cubicBezTo>
                  <a:cubicBezTo>
                    <a:pt x="74" y="264"/>
                    <a:pt x="74" y="264"/>
                    <a:pt x="74" y="264"/>
                  </a:cubicBezTo>
                  <a:lnTo>
                    <a:pt x="74" y="309"/>
                  </a:lnTo>
                  <a:close/>
                  <a:moveTo>
                    <a:pt x="74" y="235"/>
                  </a:moveTo>
                  <a:lnTo>
                    <a:pt x="74" y="235"/>
                  </a:lnTo>
                  <a:cubicBezTo>
                    <a:pt x="45" y="235"/>
                    <a:pt x="45" y="235"/>
                    <a:pt x="45" y="235"/>
                  </a:cubicBezTo>
                  <a:cubicBezTo>
                    <a:pt x="45" y="191"/>
                    <a:pt x="45" y="191"/>
                    <a:pt x="45" y="191"/>
                  </a:cubicBezTo>
                  <a:cubicBezTo>
                    <a:pt x="74" y="191"/>
                    <a:pt x="74" y="191"/>
                    <a:pt x="74" y="191"/>
                  </a:cubicBezTo>
                  <a:lnTo>
                    <a:pt x="74" y="235"/>
                  </a:lnTo>
                  <a:close/>
                  <a:moveTo>
                    <a:pt x="74" y="147"/>
                  </a:moveTo>
                  <a:lnTo>
                    <a:pt x="74" y="147"/>
                  </a:lnTo>
                  <a:cubicBezTo>
                    <a:pt x="45" y="147"/>
                    <a:pt x="45" y="147"/>
                    <a:pt x="45" y="147"/>
                  </a:cubicBezTo>
                  <a:cubicBezTo>
                    <a:pt x="45" y="117"/>
                    <a:pt x="45" y="117"/>
                    <a:pt x="45" y="117"/>
                  </a:cubicBezTo>
                  <a:cubicBezTo>
                    <a:pt x="74" y="117"/>
                    <a:pt x="74" y="117"/>
                    <a:pt x="74" y="117"/>
                  </a:cubicBezTo>
                  <a:lnTo>
                    <a:pt x="74" y="147"/>
                  </a:lnTo>
                  <a:close/>
                  <a:moveTo>
                    <a:pt x="354" y="530"/>
                  </a:moveTo>
                  <a:lnTo>
                    <a:pt x="354" y="530"/>
                  </a:lnTo>
                  <a:lnTo>
                    <a:pt x="339" y="544"/>
                  </a:lnTo>
                  <a:cubicBezTo>
                    <a:pt x="133" y="544"/>
                    <a:pt x="133" y="544"/>
                    <a:pt x="133" y="544"/>
                  </a:cubicBezTo>
                  <a:lnTo>
                    <a:pt x="118" y="530"/>
                  </a:lnTo>
                  <a:cubicBezTo>
                    <a:pt x="118" y="323"/>
                    <a:pt x="118" y="323"/>
                    <a:pt x="118" y="323"/>
                  </a:cubicBezTo>
                  <a:lnTo>
                    <a:pt x="133" y="309"/>
                  </a:lnTo>
                  <a:cubicBezTo>
                    <a:pt x="339" y="309"/>
                    <a:pt x="339" y="309"/>
                    <a:pt x="339" y="309"/>
                  </a:cubicBezTo>
                  <a:lnTo>
                    <a:pt x="354" y="323"/>
                  </a:lnTo>
                  <a:lnTo>
                    <a:pt x="354" y="530"/>
                  </a:lnTo>
                  <a:close/>
                  <a:moveTo>
                    <a:pt x="354" y="250"/>
                  </a:moveTo>
                  <a:lnTo>
                    <a:pt x="354" y="250"/>
                  </a:lnTo>
                  <a:cubicBezTo>
                    <a:pt x="354" y="264"/>
                    <a:pt x="339" y="264"/>
                    <a:pt x="339" y="264"/>
                  </a:cubicBezTo>
                  <a:cubicBezTo>
                    <a:pt x="133" y="264"/>
                    <a:pt x="133" y="264"/>
                    <a:pt x="133" y="264"/>
                  </a:cubicBezTo>
                  <a:cubicBezTo>
                    <a:pt x="133" y="264"/>
                    <a:pt x="118" y="264"/>
                    <a:pt x="118" y="250"/>
                  </a:cubicBezTo>
                  <a:cubicBezTo>
                    <a:pt x="118" y="58"/>
                    <a:pt x="118" y="58"/>
                    <a:pt x="118" y="58"/>
                  </a:cubicBezTo>
                  <a:cubicBezTo>
                    <a:pt x="118" y="44"/>
                    <a:pt x="133" y="29"/>
                    <a:pt x="133" y="29"/>
                  </a:cubicBezTo>
                  <a:cubicBezTo>
                    <a:pt x="339" y="29"/>
                    <a:pt x="339" y="29"/>
                    <a:pt x="339" y="29"/>
                  </a:cubicBezTo>
                  <a:cubicBezTo>
                    <a:pt x="339" y="29"/>
                    <a:pt x="354" y="44"/>
                    <a:pt x="354" y="58"/>
                  </a:cubicBezTo>
                  <a:lnTo>
                    <a:pt x="354" y="250"/>
                  </a:lnTo>
                  <a:close/>
                  <a:moveTo>
                    <a:pt x="427" y="544"/>
                  </a:moveTo>
                  <a:lnTo>
                    <a:pt x="427" y="544"/>
                  </a:lnTo>
                  <a:cubicBezTo>
                    <a:pt x="398" y="544"/>
                    <a:pt x="398" y="544"/>
                    <a:pt x="398" y="544"/>
                  </a:cubicBezTo>
                  <a:cubicBezTo>
                    <a:pt x="398" y="500"/>
                    <a:pt x="398" y="500"/>
                    <a:pt x="398" y="500"/>
                  </a:cubicBezTo>
                  <a:cubicBezTo>
                    <a:pt x="427" y="500"/>
                    <a:pt x="427" y="500"/>
                    <a:pt x="427" y="500"/>
                  </a:cubicBezTo>
                  <a:lnTo>
                    <a:pt x="427" y="544"/>
                  </a:lnTo>
                  <a:close/>
                  <a:moveTo>
                    <a:pt x="427" y="471"/>
                  </a:moveTo>
                  <a:lnTo>
                    <a:pt x="427" y="471"/>
                  </a:lnTo>
                  <a:cubicBezTo>
                    <a:pt x="398" y="471"/>
                    <a:pt x="398" y="471"/>
                    <a:pt x="398" y="471"/>
                  </a:cubicBezTo>
                  <a:cubicBezTo>
                    <a:pt x="398" y="426"/>
                    <a:pt x="398" y="426"/>
                    <a:pt x="398" y="426"/>
                  </a:cubicBezTo>
                  <a:cubicBezTo>
                    <a:pt x="427" y="426"/>
                    <a:pt x="427" y="426"/>
                    <a:pt x="427" y="426"/>
                  </a:cubicBezTo>
                  <a:lnTo>
                    <a:pt x="427" y="471"/>
                  </a:lnTo>
                  <a:close/>
                  <a:moveTo>
                    <a:pt x="427" y="382"/>
                  </a:moveTo>
                  <a:lnTo>
                    <a:pt x="427" y="382"/>
                  </a:lnTo>
                  <a:cubicBezTo>
                    <a:pt x="398" y="382"/>
                    <a:pt x="398" y="382"/>
                    <a:pt x="398" y="382"/>
                  </a:cubicBezTo>
                  <a:cubicBezTo>
                    <a:pt x="398" y="353"/>
                    <a:pt x="398" y="353"/>
                    <a:pt x="398" y="353"/>
                  </a:cubicBezTo>
                  <a:cubicBezTo>
                    <a:pt x="427" y="353"/>
                    <a:pt x="427" y="353"/>
                    <a:pt x="427" y="353"/>
                  </a:cubicBezTo>
                  <a:lnTo>
                    <a:pt x="427" y="382"/>
                  </a:lnTo>
                  <a:close/>
                  <a:moveTo>
                    <a:pt x="427" y="309"/>
                  </a:moveTo>
                  <a:lnTo>
                    <a:pt x="427" y="309"/>
                  </a:lnTo>
                  <a:cubicBezTo>
                    <a:pt x="398" y="309"/>
                    <a:pt x="398" y="309"/>
                    <a:pt x="398" y="309"/>
                  </a:cubicBezTo>
                  <a:cubicBezTo>
                    <a:pt x="398" y="264"/>
                    <a:pt x="398" y="264"/>
                    <a:pt x="398" y="264"/>
                  </a:cubicBezTo>
                  <a:cubicBezTo>
                    <a:pt x="427" y="264"/>
                    <a:pt x="427" y="264"/>
                    <a:pt x="427" y="264"/>
                  </a:cubicBezTo>
                  <a:lnTo>
                    <a:pt x="427" y="309"/>
                  </a:lnTo>
                  <a:close/>
                  <a:moveTo>
                    <a:pt x="427" y="235"/>
                  </a:moveTo>
                  <a:lnTo>
                    <a:pt x="427" y="235"/>
                  </a:lnTo>
                  <a:cubicBezTo>
                    <a:pt x="398" y="235"/>
                    <a:pt x="398" y="235"/>
                    <a:pt x="398" y="235"/>
                  </a:cubicBezTo>
                  <a:cubicBezTo>
                    <a:pt x="398" y="191"/>
                    <a:pt x="398" y="191"/>
                    <a:pt x="398" y="191"/>
                  </a:cubicBezTo>
                  <a:cubicBezTo>
                    <a:pt x="427" y="191"/>
                    <a:pt x="427" y="191"/>
                    <a:pt x="427" y="191"/>
                  </a:cubicBezTo>
                  <a:lnTo>
                    <a:pt x="427" y="235"/>
                  </a:lnTo>
                  <a:close/>
                  <a:moveTo>
                    <a:pt x="427" y="147"/>
                  </a:moveTo>
                  <a:lnTo>
                    <a:pt x="427" y="147"/>
                  </a:lnTo>
                  <a:cubicBezTo>
                    <a:pt x="398" y="147"/>
                    <a:pt x="398" y="147"/>
                    <a:pt x="398" y="147"/>
                  </a:cubicBezTo>
                  <a:cubicBezTo>
                    <a:pt x="398" y="117"/>
                    <a:pt x="398" y="117"/>
                    <a:pt x="398" y="117"/>
                  </a:cubicBezTo>
                  <a:cubicBezTo>
                    <a:pt x="427" y="117"/>
                    <a:pt x="427" y="117"/>
                    <a:pt x="427" y="117"/>
                  </a:cubicBezTo>
                  <a:lnTo>
                    <a:pt x="427" y="147"/>
                  </a:ln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2" name="Freeform 139"/>
            <p:cNvSpPr>
              <a:spLocks noChangeArrowheads="1"/>
            </p:cNvSpPr>
            <p:nvPr/>
          </p:nvSpPr>
          <p:spPr bwMode="auto">
            <a:xfrm>
              <a:off x="4755361" y="5100192"/>
              <a:ext cx="1569479" cy="1352098"/>
            </a:xfrm>
            <a:custGeom>
              <a:avLst/>
              <a:gdLst>
                <a:gd name="T0" fmla="*/ 589 w 634"/>
                <a:gd name="T1" fmla="*/ 236 h 546"/>
                <a:gd name="T2" fmla="*/ 589 w 634"/>
                <a:gd name="T3" fmla="*/ 236 h 546"/>
                <a:gd name="T4" fmla="*/ 471 w 634"/>
                <a:gd name="T5" fmla="*/ 309 h 546"/>
                <a:gd name="T6" fmla="*/ 442 w 634"/>
                <a:gd name="T7" fmla="*/ 250 h 546"/>
                <a:gd name="T8" fmla="*/ 516 w 634"/>
                <a:gd name="T9" fmla="*/ 133 h 546"/>
                <a:gd name="T10" fmla="*/ 383 w 634"/>
                <a:gd name="T11" fmla="*/ 0 h 546"/>
                <a:gd name="T12" fmla="*/ 236 w 634"/>
                <a:gd name="T13" fmla="*/ 133 h 546"/>
                <a:gd name="T14" fmla="*/ 280 w 634"/>
                <a:gd name="T15" fmla="*/ 236 h 546"/>
                <a:gd name="T16" fmla="*/ 207 w 634"/>
                <a:gd name="T17" fmla="*/ 236 h 546"/>
                <a:gd name="T18" fmla="*/ 236 w 634"/>
                <a:gd name="T19" fmla="*/ 162 h 546"/>
                <a:gd name="T20" fmla="*/ 118 w 634"/>
                <a:gd name="T21" fmla="*/ 44 h 546"/>
                <a:gd name="T22" fmla="*/ 0 w 634"/>
                <a:gd name="T23" fmla="*/ 162 h 546"/>
                <a:gd name="T24" fmla="*/ 44 w 634"/>
                <a:gd name="T25" fmla="*/ 250 h 546"/>
                <a:gd name="T26" fmla="*/ 0 w 634"/>
                <a:gd name="T27" fmla="*/ 309 h 546"/>
                <a:gd name="T28" fmla="*/ 0 w 634"/>
                <a:gd name="T29" fmla="*/ 471 h 546"/>
                <a:gd name="T30" fmla="*/ 89 w 634"/>
                <a:gd name="T31" fmla="*/ 545 h 546"/>
                <a:gd name="T32" fmla="*/ 398 w 634"/>
                <a:gd name="T33" fmla="*/ 545 h 546"/>
                <a:gd name="T34" fmla="*/ 471 w 634"/>
                <a:gd name="T35" fmla="*/ 471 h 546"/>
                <a:gd name="T36" fmla="*/ 471 w 634"/>
                <a:gd name="T37" fmla="*/ 457 h 546"/>
                <a:gd name="T38" fmla="*/ 589 w 634"/>
                <a:gd name="T39" fmla="*/ 545 h 546"/>
                <a:gd name="T40" fmla="*/ 633 w 634"/>
                <a:gd name="T41" fmla="*/ 516 h 546"/>
                <a:gd name="T42" fmla="*/ 633 w 634"/>
                <a:gd name="T43" fmla="*/ 280 h 546"/>
                <a:gd name="T44" fmla="*/ 589 w 634"/>
                <a:gd name="T45" fmla="*/ 236 h 546"/>
                <a:gd name="T46" fmla="*/ 44 w 634"/>
                <a:gd name="T47" fmla="*/ 162 h 546"/>
                <a:gd name="T48" fmla="*/ 44 w 634"/>
                <a:gd name="T49" fmla="*/ 162 h 546"/>
                <a:gd name="T50" fmla="*/ 118 w 634"/>
                <a:gd name="T51" fmla="*/ 74 h 546"/>
                <a:gd name="T52" fmla="*/ 207 w 634"/>
                <a:gd name="T53" fmla="*/ 162 h 546"/>
                <a:gd name="T54" fmla="*/ 118 w 634"/>
                <a:gd name="T55" fmla="*/ 236 h 546"/>
                <a:gd name="T56" fmla="*/ 44 w 634"/>
                <a:gd name="T57" fmla="*/ 162 h 546"/>
                <a:gd name="T58" fmla="*/ 442 w 634"/>
                <a:gd name="T59" fmla="*/ 471 h 546"/>
                <a:gd name="T60" fmla="*/ 442 w 634"/>
                <a:gd name="T61" fmla="*/ 471 h 546"/>
                <a:gd name="T62" fmla="*/ 398 w 634"/>
                <a:gd name="T63" fmla="*/ 516 h 546"/>
                <a:gd name="T64" fmla="*/ 89 w 634"/>
                <a:gd name="T65" fmla="*/ 516 h 546"/>
                <a:gd name="T66" fmla="*/ 44 w 634"/>
                <a:gd name="T67" fmla="*/ 471 h 546"/>
                <a:gd name="T68" fmla="*/ 44 w 634"/>
                <a:gd name="T69" fmla="*/ 309 h 546"/>
                <a:gd name="T70" fmla="*/ 89 w 634"/>
                <a:gd name="T71" fmla="*/ 280 h 546"/>
                <a:gd name="T72" fmla="*/ 398 w 634"/>
                <a:gd name="T73" fmla="*/ 280 h 546"/>
                <a:gd name="T74" fmla="*/ 442 w 634"/>
                <a:gd name="T75" fmla="*/ 309 h 546"/>
                <a:gd name="T76" fmla="*/ 442 w 634"/>
                <a:gd name="T77" fmla="*/ 471 h 546"/>
                <a:gd name="T78" fmla="*/ 383 w 634"/>
                <a:gd name="T79" fmla="*/ 236 h 546"/>
                <a:gd name="T80" fmla="*/ 383 w 634"/>
                <a:gd name="T81" fmla="*/ 236 h 546"/>
                <a:gd name="T82" fmla="*/ 280 w 634"/>
                <a:gd name="T83" fmla="*/ 133 h 546"/>
                <a:gd name="T84" fmla="*/ 383 w 634"/>
                <a:gd name="T85" fmla="*/ 44 h 546"/>
                <a:gd name="T86" fmla="*/ 471 w 634"/>
                <a:gd name="T87" fmla="*/ 133 h 546"/>
                <a:gd name="T88" fmla="*/ 383 w 634"/>
                <a:gd name="T89" fmla="*/ 236 h 546"/>
                <a:gd name="T90" fmla="*/ 589 w 634"/>
                <a:gd name="T91" fmla="*/ 516 h 546"/>
                <a:gd name="T92" fmla="*/ 589 w 634"/>
                <a:gd name="T93" fmla="*/ 516 h 546"/>
                <a:gd name="T94" fmla="*/ 471 w 634"/>
                <a:gd name="T95" fmla="*/ 412 h 546"/>
                <a:gd name="T96" fmla="*/ 471 w 634"/>
                <a:gd name="T97" fmla="*/ 354 h 546"/>
                <a:gd name="T98" fmla="*/ 589 w 634"/>
                <a:gd name="T99" fmla="*/ 280 h 546"/>
                <a:gd name="T100" fmla="*/ 589 w 634"/>
                <a:gd name="T101" fmla="*/ 51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4" h="546">
                  <a:moveTo>
                    <a:pt x="589" y="236"/>
                  </a:moveTo>
                  <a:lnTo>
                    <a:pt x="589" y="236"/>
                  </a:lnTo>
                  <a:cubicBezTo>
                    <a:pt x="471" y="309"/>
                    <a:pt x="471" y="309"/>
                    <a:pt x="471" y="309"/>
                  </a:cubicBezTo>
                  <a:cubicBezTo>
                    <a:pt x="471" y="295"/>
                    <a:pt x="471" y="265"/>
                    <a:pt x="442" y="250"/>
                  </a:cubicBezTo>
                  <a:cubicBezTo>
                    <a:pt x="486" y="236"/>
                    <a:pt x="516" y="191"/>
                    <a:pt x="516" y="133"/>
                  </a:cubicBezTo>
                  <a:cubicBezTo>
                    <a:pt x="516" y="59"/>
                    <a:pt x="457" y="0"/>
                    <a:pt x="383" y="0"/>
                  </a:cubicBezTo>
                  <a:cubicBezTo>
                    <a:pt x="310" y="0"/>
                    <a:pt x="236" y="59"/>
                    <a:pt x="236" y="133"/>
                  </a:cubicBezTo>
                  <a:cubicBezTo>
                    <a:pt x="236" y="177"/>
                    <a:pt x="251" y="207"/>
                    <a:pt x="280" y="236"/>
                  </a:cubicBezTo>
                  <a:cubicBezTo>
                    <a:pt x="207" y="236"/>
                    <a:pt x="207" y="236"/>
                    <a:pt x="207" y="236"/>
                  </a:cubicBezTo>
                  <a:cubicBezTo>
                    <a:pt x="236" y="221"/>
                    <a:pt x="236" y="191"/>
                    <a:pt x="236" y="162"/>
                  </a:cubicBezTo>
                  <a:cubicBezTo>
                    <a:pt x="236" y="89"/>
                    <a:pt x="192" y="44"/>
                    <a:pt x="118" y="44"/>
                  </a:cubicBezTo>
                  <a:cubicBezTo>
                    <a:pt x="59" y="44"/>
                    <a:pt x="0" y="89"/>
                    <a:pt x="0" y="162"/>
                  </a:cubicBezTo>
                  <a:cubicBezTo>
                    <a:pt x="0" y="191"/>
                    <a:pt x="15" y="221"/>
                    <a:pt x="44" y="250"/>
                  </a:cubicBezTo>
                  <a:cubicBezTo>
                    <a:pt x="15" y="265"/>
                    <a:pt x="0" y="280"/>
                    <a:pt x="0" y="309"/>
                  </a:cubicBezTo>
                  <a:cubicBezTo>
                    <a:pt x="0" y="471"/>
                    <a:pt x="0" y="471"/>
                    <a:pt x="0" y="471"/>
                  </a:cubicBezTo>
                  <a:cubicBezTo>
                    <a:pt x="0" y="516"/>
                    <a:pt x="44" y="545"/>
                    <a:pt x="89" y="545"/>
                  </a:cubicBezTo>
                  <a:cubicBezTo>
                    <a:pt x="398" y="545"/>
                    <a:pt x="398" y="545"/>
                    <a:pt x="398" y="545"/>
                  </a:cubicBezTo>
                  <a:cubicBezTo>
                    <a:pt x="442" y="545"/>
                    <a:pt x="471" y="516"/>
                    <a:pt x="471" y="471"/>
                  </a:cubicBezTo>
                  <a:cubicBezTo>
                    <a:pt x="471" y="457"/>
                    <a:pt x="471" y="457"/>
                    <a:pt x="471" y="457"/>
                  </a:cubicBezTo>
                  <a:cubicBezTo>
                    <a:pt x="589" y="545"/>
                    <a:pt x="589" y="545"/>
                    <a:pt x="589" y="545"/>
                  </a:cubicBezTo>
                  <a:cubicBezTo>
                    <a:pt x="619" y="545"/>
                    <a:pt x="633" y="530"/>
                    <a:pt x="633" y="516"/>
                  </a:cubicBezTo>
                  <a:cubicBezTo>
                    <a:pt x="633" y="280"/>
                    <a:pt x="633" y="280"/>
                    <a:pt x="633" y="280"/>
                  </a:cubicBezTo>
                  <a:cubicBezTo>
                    <a:pt x="633" y="250"/>
                    <a:pt x="619" y="236"/>
                    <a:pt x="589" y="236"/>
                  </a:cubicBezTo>
                  <a:close/>
                  <a:moveTo>
                    <a:pt x="44" y="162"/>
                  </a:moveTo>
                  <a:lnTo>
                    <a:pt x="44" y="162"/>
                  </a:lnTo>
                  <a:cubicBezTo>
                    <a:pt x="44" y="118"/>
                    <a:pt x="74" y="74"/>
                    <a:pt x="118" y="74"/>
                  </a:cubicBezTo>
                  <a:cubicBezTo>
                    <a:pt x="162" y="74"/>
                    <a:pt x="207" y="118"/>
                    <a:pt x="207" y="162"/>
                  </a:cubicBezTo>
                  <a:cubicBezTo>
                    <a:pt x="207" y="207"/>
                    <a:pt x="162" y="236"/>
                    <a:pt x="118" y="236"/>
                  </a:cubicBezTo>
                  <a:cubicBezTo>
                    <a:pt x="74" y="236"/>
                    <a:pt x="44" y="207"/>
                    <a:pt x="44" y="162"/>
                  </a:cubicBezTo>
                  <a:close/>
                  <a:moveTo>
                    <a:pt x="442" y="471"/>
                  </a:moveTo>
                  <a:lnTo>
                    <a:pt x="442" y="471"/>
                  </a:lnTo>
                  <a:cubicBezTo>
                    <a:pt x="442" y="486"/>
                    <a:pt x="412" y="516"/>
                    <a:pt x="398" y="516"/>
                  </a:cubicBezTo>
                  <a:cubicBezTo>
                    <a:pt x="89" y="516"/>
                    <a:pt x="89" y="516"/>
                    <a:pt x="89" y="516"/>
                  </a:cubicBezTo>
                  <a:cubicBezTo>
                    <a:pt x="59" y="516"/>
                    <a:pt x="44" y="486"/>
                    <a:pt x="44" y="471"/>
                  </a:cubicBezTo>
                  <a:cubicBezTo>
                    <a:pt x="44" y="309"/>
                    <a:pt x="44" y="309"/>
                    <a:pt x="44" y="309"/>
                  </a:cubicBezTo>
                  <a:cubicBezTo>
                    <a:pt x="44" y="295"/>
                    <a:pt x="59" y="280"/>
                    <a:pt x="89" y="280"/>
                  </a:cubicBezTo>
                  <a:cubicBezTo>
                    <a:pt x="398" y="280"/>
                    <a:pt x="398" y="280"/>
                    <a:pt x="398" y="280"/>
                  </a:cubicBezTo>
                  <a:cubicBezTo>
                    <a:pt x="412" y="280"/>
                    <a:pt x="442" y="295"/>
                    <a:pt x="442" y="309"/>
                  </a:cubicBezTo>
                  <a:lnTo>
                    <a:pt x="442" y="471"/>
                  </a:lnTo>
                  <a:close/>
                  <a:moveTo>
                    <a:pt x="383" y="236"/>
                  </a:moveTo>
                  <a:lnTo>
                    <a:pt x="383" y="236"/>
                  </a:lnTo>
                  <a:cubicBezTo>
                    <a:pt x="324" y="236"/>
                    <a:pt x="280" y="191"/>
                    <a:pt x="280" y="133"/>
                  </a:cubicBezTo>
                  <a:cubicBezTo>
                    <a:pt x="280" y="89"/>
                    <a:pt x="324" y="44"/>
                    <a:pt x="383" y="44"/>
                  </a:cubicBezTo>
                  <a:cubicBezTo>
                    <a:pt x="427" y="44"/>
                    <a:pt x="471" y="89"/>
                    <a:pt x="471" y="133"/>
                  </a:cubicBezTo>
                  <a:cubicBezTo>
                    <a:pt x="471" y="191"/>
                    <a:pt x="427" y="236"/>
                    <a:pt x="383" y="236"/>
                  </a:cubicBezTo>
                  <a:close/>
                  <a:moveTo>
                    <a:pt x="589" y="516"/>
                  </a:moveTo>
                  <a:lnTo>
                    <a:pt x="589" y="516"/>
                  </a:lnTo>
                  <a:cubicBezTo>
                    <a:pt x="471" y="412"/>
                    <a:pt x="471" y="412"/>
                    <a:pt x="471" y="412"/>
                  </a:cubicBezTo>
                  <a:cubicBezTo>
                    <a:pt x="471" y="398"/>
                    <a:pt x="471" y="368"/>
                    <a:pt x="471" y="354"/>
                  </a:cubicBezTo>
                  <a:cubicBezTo>
                    <a:pt x="589" y="280"/>
                    <a:pt x="589" y="280"/>
                    <a:pt x="589" y="280"/>
                  </a:cubicBezTo>
                  <a:cubicBezTo>
                    <a:pt x="589" y="309"/>
                    <a:pt x="589" y="501"/>
                    <a:pt x="589" y="516"/>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3" name="Freeform 148"/>
            <p:cNvSpPr>
              <a:spLocks noChangeArrowheads="1"/>
            </p:cNvSpPr>
            <p:nvPr/>
          </p:nvSpPr>
          <p:spPr bwMode="auto">
            <a:xfrm>
              <a:off x="14306038" y="5200013"/>
              <a:ext cx="1524126" cy="1361179"/>
            </a:xfrm>
            <a:custGeom>
              <a:avLst/>
              <a:gdLst>
                <a:gd name="T0" fmla="*/ 545 w 619"/>
                <a:gd name="T1" fmla="*/ 74 h 546"/>
                <a:gd name="T2" fmla="*/ 545 w 619"/>
                <a:gd name="T3" fmla="*/ 74 h 546"/>
                <a:gd name="T4" fmla="*/ 486 w 619"/>
                <a:gd name="T5" fmla="*/ 74 h 546"/>
                <a:gd name="T6" fmla="*/ 471 w 619"/>
                <a:gd name="T7" fmla="*/ 30 h 546"/>
                <a:gd name="T8" fmla="*/ 427 w 619"/>
                <a:gd name="T9" fmla="*/ 0 h 546"/>
                <a:gd name="T10" fmla="*/ 191 w 619"/>
                <a:gd name="T11" fmla="*/ 0 h 546"/>
                <a:gd name="T12" fmla="*/ 147 w 619"/>
                <a:gd name="T13" fmla="*/ 30 h 546"/>
                <a:gd name="T14" fmla="*/ 132 w 619"/>
                <a:gd name="T15" fmla="*/ 74 h 546"/>
                <a:gd name="T16" fmla="*/ 73 w 619"/>
                <a:gd name="T17" fmla="*/ 74 h 546"/>
                <a:gd name="T18" fmla="*/ 0 w 619"/>
                <a:gd name="T19" fmla="*/ 147 h 546"/>
                <a:gd name="T20" fmla="*/ 0 w 619"/>
                <a:gd name="T21" fmla="*/ 472 h 546"/>
                <a:gd name="T22" fmla="*/ 73 w 619"/>
                <a:gd name="T23" fmla="*/ 545 h 546"/>
                <a:gd name="T24" fmla="*/ 545 w 619"/>
                <a:gd name="T25" fmla="*/ 545 h 546"/>
                <a:gd name="T26" fmla="*/ 618 w 619"/>
                <a:gd name="T27" fmla="*/ 472 h 546"/>
                <a:gd name="T28" fmla="*/ 618 w 619"/>
                <a:gd name="T29" fmla="*/ 147 h 546"/>
                <a:gd name="T30" fmla="*/ 545 w 619"/>
                <a:gd name="T31" fmla="*/ 74 h 546"/>
                <a:gd name="T32" fmla="*/ 589 w 619"/>
                <a:gd name="T33" fmla="*/ 472 h 546"/>
                <a:gd name="T34" fmla="*/ 589 w 619"/>
                <a:gd name="T35" fmla="*/ 472 h 546"/>
                <a:gd name="T36" fmla="*/ 545 w 619"/>
                <a:gd name="T37" fmla="*/ 501 h 546"/>
                <a:gd name="T38" fmla="*/ 73 w 619"/>
                <a:gd name="T39" fmla="*/ 501 h 546"/>
                <a:gd name="T40" fmla="*/ 29 w 619"/>
                <a:gd name="T41" fmla="*/ 472 h 546"/>
                <a:gd name="T42" fmla="*/ 29 w 619"/>
                <a:gd name="T43" fmla="*/ 147 h 546"/>
                <a:gd name="T44" fmla="*/ 73 w 619"/>
                <a:gd name="T45" fmla="*/ 118 h 546"/>
                <a:gd name="T46" fmla="*/ 147 w 619"/>
                <a:gd name="T47" fmla="*/ 118 h 546"/>
                <a:gd name="T48" fmla="*/ 177 w 619"/>
                <a:gd name="T49" fmla="*/ 74 h 546"/>
                <a:gd name="T50" fmla="*/ 206 w 619"/>
                <a:gd name="T51" fmla="*/ 30 h 546"/>
                <a:gd name="T52" fmla="*/ 412 w 619"/>
                <a:gd name="T53" fmla="*/ 30 h 546"/>
                <a:gd name="T54" fmla="*/ 441 w 619"/>
                <a:gd name="T55" fmla="*/ 74 h 546"/>
                <a:gd name="T56" fmla="*/ 471 w 619"/>
                <a:gd name="T57" fmla="*/ 118 h 546"/>
                <a:gd name="T58" fmla="*/ 545 w 619"/>
                <a:gd name="T59" fmla="*/ 118 h 546"/>
                <a:gd name="T60" fmla="*/ 589 w 619"/>
                <a:gd name="T61" fmla="*/ 147 h 546"/>
                <a:gd name="T62" fmla="*/ 589 w 619"/>
                <a:gd name="T63" fmla="*/ 472 h 546"/>
                <a:gd name="T64" fmla="*/ 309 w 619"/>
                <a:gd name="T65" fmla="*/ 147 h 546"/>
                <a:gd name="T66" fmla="*/ 309 w 619"/>
                <a:gd name="T67" fmla="*/ 147 h 546"/>
                <a:gd name="T68" fmla="*/ 147 w 619"/>
                <a:gd name="T69" fmla="*/ 310 h 546"/>
                <a:gd name="T70" fmla="*/ 309 w 619"/>
                <a:gd name="T71" fmla="*/ 472 h 546"/>
                <a:gd name="T72" fmla="*/ 471 w 619"/>
                <a:gd name="T73" fmla="*/ 310 h 546"/>
                <a:gd name="T74" fmla="*/ 309 w 619"/>
                <a:gd name="T75" fmla="*/ 147 h 546"/>
                <a:gd name="T76" fmla="*/ 309 w 619"/>
                <a:gd name="T77" fmla="*/ 427 h 546"/>
                <a:gd name="T78" fmla="*/ 309 w 619"/>
                <a:gd name="T79" fmla="*/ 427 h 546"/>
                <a:gd name="T80" fmla="*/ 191 w 619"/>
                <a:gd name="T81" fmla="*/ 310 h 546"/>
                <a:gd name="T82" fmla="*/ 309 w 619"/>
                <a:gd name="T83" fmla="*/ 192 h 546"/>
                <a:gd name="T84" fmla="*/ 427 w 619"/>
                <a:gd name="T85" fmla="*/ 310 h 546"/>
                <a:gd name="T86" fmla="*/ 309 w 619"/>
                <a:gd name="T87"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64" name="Freeform 157"/>
            <p:cNvSpPr>
              <a:spLocks noChangeArrowheads="1"/>
            </p:cNvSpPr>
            <p:nvPr/>
          </p:nvSpPr>
          <p:spPr bwMode="auto">
            <a:xfrm>
              <a:off x="19181047" y="5200013"/>
              <a:ext cx="1569479" cy="1524523"/>
            </a:xfrm>
            <a:custGeom>
              <a:avLst/>
              <a:gdLst>
                <a:gd name="T0" fmla="*/ 309 w 634"/>
                <a:gd name="T1" fmla="*/ 88 h 619"/>
                <a:gd name="T2" fmla="*/ 309 w 634"/>
                <a:gd name="T3" fmla="*/ 88 h 619"/>
                <a:gd name="T4" fmla="*/ 176 w 634"/>
                <a:gd name="T5" fmla="*/ 235 h 619"/>
                <a:gd name="T6" fmla="*/ 309 w 634"/>
                <a:gd name="T7" fmla="*/ 367 h 619"/>
                <a:gd name="T8" fmla="*/ 456 w 634"/>
                <a:gd name="T9" fmla="*/ 235 h 619"/>
                <a:gd name="T10" fmla="*/ 309 w 634"/>
                <a:gd name="T11" fmla="*/ 88 h 619"/>
                <a:gd name="T12" fmla="*/ 309 w 634"/>
                <a:gd name="T13" fmla="*/ 323 h 619"/>
                <a:gd name="T14" fmla="*/ 309 w 634"/>
                <a:gd name="T15" fmla="*/ 323 h 619"/>
                <a:gd name="T16" fmla="*/ 221 w 634"/>
                <a:gd name="T17" fmla="*/ 235 h 619"/>
                <a:gd name="T18" fmla="*/ 309 w 634"/>
                <a:gd name="T19" fmla="*/ 132 h 619"/>
                <a:gd name="T20" fmla="*/ 412 w 634"/>
                <a:gd name="T21" fmla="*/ 235 h 619"/>
                <a:gd name="T22" fmla="*/ 309 w 634"/>
                <a:gd name="T23" fmla="*/ 323 h 619"/>
                <a:gd name="T24" fmla="*/ 530 w 634"/>
                <a:gd name="T25" fmla="*/ 338 h 619"/>
                <a:gd name="T26" fmla="*/ 530 w 634"/>
                <a:gd name="T27" fmla="*/ 338 h 619"/>
                <a:gd name="T28" fmla="*/ 559 w 634"/>
                <a:gd name="T29" fmla="*/ 235 h 619"/>
                <a:gd name="T30" fmla="*/ 309 w 634"/>
                <a:gd name="T31" fmla="*/ 0 h 619"/>
                <a:gd name="T32" fmla="*/ 73 w 634"/>
                <a:gd name="T33" fmla="*/ 235 h 619"/>
                <a:gd name="T34" fmla="*/ 103 w 634"/>
                <a:gd name="T35" fmla="*/ 338 h 619"/>
                <a:gd name="T36" fmla="*/ 0 w 634"/>
                <a:gd name="T37" fmla="*/ 500 h 619"/>
                <a:gd name="T38" fmla="*/ 117 w 634"/>
                <a:gd name="T39" fmla="*/ 530 h 619"/>
                <a:gd name="T40" fmla="*/ 206 w 634"/>
                <a:gd name="T41" fmla="*/ 618 h 619"/>
                <a:gd name="T42" fmla="*/ 294 w 634"/>
                <a:gd name="T43" fmla="*/ 471 h 619"/>
                <a:gd name="T44" fmla="*/ 309 w 634"/>
                <a:gd name="T45" fmla="*/ 471 h 619"/>
                <a:gd name="T46" fmla="*/ 324 w 634"/>
                <a:gd name="T47" fmla="*/ 471 h 619"/>
                <a:gd name="T48" fmla="*/ 412 w 634"/>
                <a:gd name="T49" fmla="*/ 618 h 619"/>
                <a:gd name="T50" fmla="*/ 500 w 634"/>
                <a:gd name="T51" fmla="*/ 530 h 619"/>
                <a:gd name="T52" fmla="*/ 633 w 634"/>
                <a:gd name="T53" fmla="*/ 500 h 619"/>
                <a:gd name="T54" fmla="*/ 530 w 634"/>
                <a:gd name="T55" fmla="*/ 338 h 619"/>
                <a:gd name="T56" fmla="*/ 206 w 634"/>
                <a:gd name="T57" fmla="*/ 544 h 619"/>
                <a:gd name="T58" fmla="*/ 206 w 634"/>
                <a:gd name="T59" fmla="*/ 544 h 619"/>
                <a:gd name="T60" fmla="*/ 147 w 634"/>
                <a:gd name="T61" fmla="*/ 500 h 619"/>
                <a:gd name="T62" fmla="*/ 58 w 634"/>
                <a:gd name="T63" fmla="*/ 471 h 619"/>
                <a:gd name="T64" fmla="*/ 117 w 634"/>
                <a:gd name="T65" fmla="*/ 382 h 619"/>
                <a:gd name="T66" fmla="*/ 250 w 634"/>
                <a:gd name="T67" fmla="*/ 456 h 619"/>
                <a:gd name="T68" fmla="*/ 206 w 634"/>
                <a:gd name="T69" fmla="*/ 544 h 619"/>
                <a:gd name="T70" fmla="*/ 309 w 634"/>
                <a:gd name="T71" fmla="*/ 426 h 619"/>
                <a:gd name="T72" fmla="*/ 309 w 634"/>
                <a:gd name="T73" fmla="*/ 426 h 619"/>
                <a:gd name="T74" fmla="*/ 117 w 634"/>
                <a:gd name="T75" fmla="*/ 235 h 619"/>
                <a:gd name="T76" fmla="*/ 309 w 634"/>
                <a:gd name="T77" fmla="*/ 29 h 619"/>
                <a:gd name="T78" fmla="*/ 515 w 634"/>
                <a:gd name="T79" fmla="*/ 235 h 619"/>
                <a:gd name="T80" fmla="*/ 309 w 634"/>
                <a:gd name="T81" fmla="*/ 426 h 619"/>
                <a:gd name="T82" fmla="*/ 485 w 634"/>
                <a:gd name="T83" fmla="*/ 500 h 619"/>
                <a:gd name="T84" fmla="*/ 485 w 634"/>
                <a:gd name="T85" fmla="*/ 500 h 619"/>
                <a:gd name="T86" fmla="*/ 426 w 634"/>
                <a:gd name="T87" fmla="*/ 544 h 619"/>
                <a:gd name="T88" fmla="*/ 368 w 634"/>
                <a:gd name="T89" fmla="*/ 456 h 619"/>
                <a:gd name="T90" fmla="*/ 500 w 634"/>
                <a:gd name="T91" fmla="*/ 382 h 619"/>
                <a:gd name="T92" fmla="*/ 559 w 634"/>
                <a:gd name="T93" fmla="*/ 471 h 619"/>
                <a:gd name="T94" fmla="*/ 485 w 634"/>
                <a:gd name="T9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309" y="88"/>
                  </a:moveTo>
                  <a:lnTo>
                    <a:pt x="309" y="88"/>
                  </a:lnTo>
                  <a:cubicBezTo>
                    <a:pt x="235" y="88"/>
                    <a:pt x="176" y="162"/>
                    <a:pt x="176" y="235"/>
                  </a:cubicBezTo>
                  <a:cubicBezTo>
                    <a:pt x="176" y="309"/>
                    <a:pt x="235" y="367"/>
                    <a:pt x="309" y="367"/>
                  </a:cubicBezTo>
                  <a:cubicBezTo>
                    <a:pt x="383" y="367"/>
                    <a:pt x="456" y="309"/>
                    <a:pt x="456" y="235"/>
                  </a:cubicBezTo>
                  <a:cubicBezTo>
                    <a:pt x="456" y="162"/>
                    <a:pt x="383" y="88"/>
                    <a:pt x="309" y="88"/>
                  </a:cubicBezTo>
                  <a:close/>
                  <a:moveTo>
                    <a:pt x="309" y="323"/>
                  </a:moveTo>
                  <a:lnTo>
                    <a:pt x="309" y="323"/>
                  </a:lnTo>
                  <a:cubicBezTo>
                    <a:pt x="265" y="323"/>
                    <a:pt x="221" y="279"/>
                    <a:pt x="221" y="235"/>
                  </a:cubicBezTo>
                  <a:cubicBezTo>
                    <a:pt x="221" y="176"/>
                    <a:pt x="265" y="132"/>
                    <a:pt x="309" y="132"/>
                  </a:cubicBezTo>
                  <a:cubicBezTo>
                    <a:pt x="368" y="132"/>
                    <a:pt x="412" y="176"/>
                    <a:pt x="412" y="235"/>
                  </a:cubicBezTo>
                  <a:cubicBezTo>
                    <a:pt x="412" y="279"/>
                    <a:pt x="368" y="323"/>
                    <a:pt x="309" y="323"/>
                  </a:cubicBezTo>
                  <a:close/>
                  <a:moveTo>
                    <a:pt x="530" y="338"/>
                  </a:moveTo>
                  <a:lnTo>
                    <a:pt x="530" y="338"/>
                  </a:lnTo>
                  <a:cubicBezTo>
                    <a:pt x="544" y="309"/>
                    <a:pt x="559" y="264"/>
                    <a:pt x="559" y="235"/>
                  </a:cubicBezTo>
                  <a:cubicBezTo>
                    <a:pt x="559" y="103"/>
                    <a:pt x="441" y="0"/>
                    <a:pt x="309" y="0"/>
                  </a:cubicBezTo>
                  <a:cubicBezTo>
                    <a:pt x="176" y="0"/>
                    <a:pt x="73" y="103"/>
                    <a:pt x="73" y="235"/>
                  </a:cubicBezTo>
                  <a:cubicBezTo>
                    <a:pt x="73" y="264"/>
                    <a:pt x="88" y="309"/>
                    <a:pt x="103" y="338"/>
                  </a:cubicBezTo>
                  <a:cubicBezTo>
                    <a:pt x="0" y="500"/>
                    <a:pt x="0" y="500"/>
                    <a:pt x="0" y="500"/>
                  </a:cubicBezTo>
                  <a:cubicBezTo>
                    <a:pt x="0" y="500"/>
                    <a:pt x="58" y="515"/>
                    <a:pt x="117" y="530"/>
                  </a:cubicBezTo>
                  <a:cubicBezTo>
                    <a:pt x="162" y="574"/>
                    <a:pt x="206" y="618"/>
                    <a:pt x="206" y="618"/>
                  </a:cubicBezTo>
                  <a:cubicBezTo>
                    <a:pt x="294" y="471"/>
                    <a:pt x="294" y="471"/>
                    <a:pt x="294" y="471"/>
                  </a:cubicBezTo>
                  <a:cubicBezTo>
                    <a:pt x="309" y="471"/>
                    <a:pt x="309" y="471"/>
                    <a:pt x="309" y="471"/>
                  </a:cubicBezTo>
                  <a:cubicBezTo>
                    <a:pt x="324" y="471"/>
                    <a:pt x="324" y="471"/>
                    <a:pt x="324" y="471"/>
                  </a:cubicBezTo>
                  <a:cubicBezTo>
                    <a:pt x="412" y="618"/>
                    <a:pt x="412" y="618"/>
                    <a:pt x="412" y="618"/>
                  </a:cubicBezTo>
                  <a:cubicBezTo>
                    <a:pt x="412" y="618"/>
                    <a:pt x="456" y="574"/>
                    <a:pt x="500" y="530"/>
                  </a:cubicBezTo>
                  <a:cubicBezTo>
                    <a:pt x="559" y="515"/>
                    <a:pt x="633" y="500"/>
                    <a:pt x="633" y="500"/>
                  </a:cubicBezTo>
                  <a:lnTo>
                    <a:pt x="530" y="338"/>
                  </a:lnTo>
                  <a:close/>
                  <a:moveTo>
                    <a:pt x="206" y="544"/>
                  </a:moveTo>
                  <a:lnTo>
                    <a:pt x="206" y="544"/>
                  </a:lnTo>
                  <a:cubicBezTo>
                    <a:pt x="206" y="544"/>
                    <a:pt x="176" y="530"/>
                    <a:pt x="147" y="500"/>
                  </a:cubicBezTo>
                  <a:cubicBezTo>
                    <a:pt x="103" y="485"/>
                    <a:pt x="58" y="471"/>
                    <a:pt x="58" y="471"/>
                  </a:cubicBezTo>
                  <a:cubicBezTo>
                    <a:pt x="117" y="382"/>
                    <a:pt x="117" y="382"/>
                    <a:pt x="117" y="382"/>
                  </a:cubicBezTo>
                  <a:cubicBezTo>
                    <a:pt x="147" y="412"/>
                    <a:pt x="206" y="456"/>
                    <a:pt x="250" y="456"/>
                  </a:cubicBezTo>
                  <a:lnTo>
                    <a:pt x="206" y="544"/>
                  </a:lnTo>
                  <a:close/>
                  <a:moveTo>
                    <a:pt x="309" y="426"/>
                  </a:moveTo>
                  <a:lnTo>
                    <a:pt x="309" y="426"/>
                  </a:lnTo>
                  <a:cubicBezTo>
                    <a:pt x="206" y="426"/>
                    <a:pt x="117" y="338"/>
                    <a:pt x="117" y="235"/>
                  </a:cubicBezTo>
                  <a:cubicBezTo>
                    <a:pt x="117" y="117"/>
                    <a:pt x="206" y="29"/>
                    <a:pt x="309" y="29"/>
                  </a:cubicBezTo>
                  <a:cubicBezTo>
                    <a:pt x="426" y="29"/>
                    <a:pt x="515" y="117"/>
                    <a:pt x="515" y="235"/>
                  </a:cubicBezTo>
                  <a:cubicBezTo>
                    <a:pt x="515" y="338"/>
                    <a:pt x="426" y="426"/>
                    <a:pt x="309" y="426"/>
                  </a:cubicBezTo>
                  <a:close/>
                  <a:moveTo>
                    <a:pt x="485" y="500"/>
                  </a:moveTo>
                  <a:lnTo>
                    <a:pt x="485" y="500"/>
                  </a:lnTo>
                  <a:cubicBezTo>
                    <a:pt x="456" y="530"/>
                    <a:pt x="426" y="544"/>
                    <a:pt x="426" y="544"/>
                  </a:cubicBezTo>
                  <a:cubicBezTo>
                    <a:pt x="368" y="456"/>
                    <a:pt x="368" y="456"/>
                    <a:pt x="368" y="456"/>
                  </a:cubicBezTo>
                  <a:cubicBezTo>
                    <a:pt x="426" y="456"/>
                    <a:pt x="471" y="412"/>
                    <a:pt x="500" y="382"/>
                  </a:cubicBezTo>
                  <a:cubicBezTo>
                    <a:pt x="559" y="471"/>
                    <a:pt x="559" y="471"/>
                    <a:pt x="559" y="471"/>
                  </a:cubicBezTo>
                  <a:cubicBezTo>
                    <a:pt x="559" y="471"/>
                    <a:pt x="530" y="485"/>
                    <a:pt x="485" y="500"/>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grpSp>
    </p:spTree>
    <p:extLst>
      <p:ext uri="{BB962C8B-B14F-4D97-AF65-F5344CB8AC3E}">
        <p14:creationId xmlns:p14="http://schemas.microsoft.com/office/powerpoint/2010/main" val="19967849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What is the best process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0" y="2879289"/>
            <a:ext cx="24377650" cy="8628349"/>
            <a:chOff x="-1361440" y="584201"/>
            <a:chExt cx="15409334" cy="5454058"/>
          </a:xfrm>
        </p:grpSpPr>
        <p:sp>
          <p:nvSpPr>
            <p:cNvPr id="18" name="Rectangle 17"/>
            <p:cNvSpPr/>
            <p:nvPr/>
          </p:nvSpPr>
          <p:spPr>
            <a:xfrm>
              <a:off x="-1361440" y="3996267"/>
              <a:ext cx="5256107" cy="34713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8514927" y="1456267"/>
              <a:ext cx="5532967" cy="34713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ounded Rectangle 19"/>
            <p:cNvSpPr/>
            <p:nvPr/>
          </p:nvSpPr>
          <p:spPr>
            <a:xfrm>
              <a:off x="3887896" y="3081397"/>
              <a:ext cx="956701" cy="2176404"/>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1" name="Rounded Rectangle 20"/>
            <p:cNvSpPr/>
            <p:nvPr/>
          </p:nvSpPr>
          <p:spPr>
            <a:xfrm>
              <a:off x="5732798" y="1832798"/>
              <a:ext cx="956701" cy="2176404"/>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2" name="Rounded Rectangle 21"/>
            <p:cNvSpPr/>
            <p:nvPr/>
          </p:nvSpPr>
          <p:spPr>
            <a:xfrm>
              <a:off x="7577699" y="584201"/>
              <a:ext cx="956701" cy="2176404"/>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3" name="Rounded Rectangle 22"/>
            <p:cNvSpPr/>
            <p:nvPr/>
          </p:nvSpPr>
          <p:spPr>
            <a:xfrm>
              <a:off x="6655248" y="1208499"/>
              <a:ext cx="956701" cy="2176404"/>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sp>
          <p:nvSpPr>
            <p:cNvPr id="24" name="Rounded Rectangle 23"/>
            <p:cNvSpPr/>
            <p:nvPr/>
          </p:nvSpPr>
          <p:spPr>
            <a:xfrm>
              <a:off x="4810347" y="2457098"/>
              <a:ext cx="956701" cy="2176404"/>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endParaRPr lang="en-US" sz="3733" dirty="0">
                <a:solidFill>
                  <a:srgbClr val="FFFFFF"/>
                </a:solidFill>
              </a:endParaRPr>
            </a:p>
          </p:txBody>
        </p:sp>
        <p:cxnSp>
          <p:nvCxnSpPr>
            <p:cNvPr id="25" name="Elbow Connector 24"/>
            <p:cNvCxnSpPr>
              <a:stCxn id="23" idx="2"/>
            </p:cNvCxnSpPr>
            <p:nvPr/>
          </p:nvCxnSpPr>
          <p:spPr>
            <a:xfrm rot="16200000" flipH="1">
              <a:off x="7144012" y="3374489"/>
              <a:ext cx="391063" cy="411889"/>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6" name="Elbow Connector 25"/>
            <p:cNvCxnSpPr>
              <a:stCxn id="21" idx="2"/>
            </p:cNvCxnSpPr>
            <p:nvPr/>
          </p:nvCxnSpPr>
          <p:spPr>
            <a:xfrm rot="16200000" flipH="1">
              <a:off x="6130210" y="4090140"/>
              <a:ext cx="520862" cy="35898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7" name="Elbow Connector 26"/>
            <p:cNvCxnSpPr>
              <a:stCxn id="24" idx="2"/>
            </p:cNvCxnSpPr>
            <p:nvPr/>
          </p:nvCxnSpPr>
          <p:spPr>
            <a:xfrm rot="16200000" flipH="1">
              <a:off x="5167205" y="4754994"/>
              <a:ext cx="650660" cy="40767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8" name="Elbow Connector 27"/>
            <p:cNvCxnSpPr>
              <a:stCxn id="20" idx="2"/>
            </p:cNvCxnSpPr>
            <p:nvPr/>
          </p:nvCxnSpPr>
          <p:spPr>
            <a:xfrm rot="16200000" flipH="1">
              <a:off x="4177108" y="5446940"/>
              <a:ext cx="780459" cy="402180"/>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sp>
        <p:nvSpPr>
          <p:cNvPr id="31" name="TextBox 30"/>
          <p:cNvSpPr txBox="1"/>
          <p:nvPr/>
        </p:nvSpPr>
        <p:spPr>
          <a:xfrm>
            <a:off x="11344067" y="9781382"/>
            <a:ext cx="5920600" cy="1452705"/>
          </a:xfrm>
          <a:prstGeom prst="rect">
            <a:avLst/>
          </a:prstGeom>
          <a:noFill/>
        </p:spPr>
        <p:txBody>
          <a:bodyPr wrap="square" rtlCol="0">
            <a:spAutoFit/>
          </a:bodyPr>
          <a:lstStyle/>
          <a:p>
            <a:pPr>
              <a:lnSpc>
                <a:spcPct val="140000"/>
              </a:lnSpc>
            </a:pPr>
            <a:r>
              <a:rPr lang="en-US" sz="2800" dirty="0" smtClean="0">
                <a:latin typeface="Lato Bold"/>
                <a:cs typeface="Lato Bold"/>
              </a:rPr>
              <a:t>Step Two</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2" name="TextBox 31"/>
          <p:cNvSpPr txBox="1"/>
          <p:nvPr/>
        </p:nvSpPr>
        <p:spPr>
          <a:xfrm>
            <a:off x="9829380" y="11089203"/>
            <a:ext cx="4804769" cy="1452705"/>
          </a:xfrm>
          <a:prstGeom prst="rect">
            <a:avLst/>
          </a:prstGeom>
          <a:noFill/>
        </p:spPr>
        <p:txBody>
          <a:bodyPr wrap="square" rtlCol="0">
            <a:spAutoFit/>
          </a:bodyPr>
          <a:lstStyle/>
          <a:p>
            <a:pPr>
              <a:lnSpc>
                <a:spcPct val="140000"/>
              </a:lnSpc>
            </a:pPr>
            <a:r>
              <a:rPr lang="en-US" sz="2800" dirty="0" smtClean="0">
                <a:latin typeface="Lato Bold"/>
                <a:cs typeface="Lato Bold"/>
              </a:rPr>
              <a:t>Step One</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3" name="TextBox 32"/>
          <p:cNvSpPr txBox="1"/>
          <p:nvPr/>
        </p:nvSpPr>
        <p:spPr>
          <a:xfrm>
            <a:off x="14372260" y="7244227"/>
            <a:ext cx="4373964" cy="1452705"/>
          </a:xfrm>
          <a:prstGeom prst="rect">
            <a:avLst/>
          </a:prstGeom>
          <a:noFill/>
        </p:spPr>
        <p:txBody>
          <a:bodyPr wrap="square" rtlCol="0">
            <a:spAutoFit/>
          </a:bodyPr>
          <a:lstStyle/>
          <a:p>
            <a:pPr>
              <a:lnSpc>
                <a:spcPct val="140000"/>
              </a:lnSpc>
            </a:pPr>
            <a:r>
              <a:rPr lang="en-US" sz="2800" dirty="0" smtClean="0">
                <a:latin typeface="Lato Bold"/>
                <a:cs typeface="Lato Bold"/>
              </a:rPr>
              <a:t>Step Four</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4" name="TextBox 33"/>
          <p:cNvSpPr txBox="1"/>
          <p:nvPr/>
        </p:nvSpPr>
        <p:spPr>
          <a:xfrm>
            <a:off x="12797101" y="8521812"/>
            <a:ext cx="4804769" cy="1452705"/>
          </a:xfrm>
          <a:prstGeom prst="rect">
            <a:avLst/>
          </a:prstGeom>
          <a:noFill/>
        </p:spPr>
        <p:txBody>
          <a:bodyPr wrap="square" rtlCol="0">
            <a:spAutoFit/>
          </a:bodyPr>
          <a:lstStyle/>
          <a:p>
            <a:pPr>
              <a:lnSpc>
                <a:spcPct val="140000"/>
              </a:lnSpc>
            </a:pPr>
            <a:r>
              <a:rPr lang="en-US" sz="2800" dirty="0" smtClean="0">
                <a:latin typeface="Lato Bold"/>
                <a:cs typeface="Lato Bold"/>
              </a:rPr>
              <a:t>Step Three</a:t>
            </a:r>
          </a:p>
          <a:p>
            <a:pPr>
              <a:lnSpc>
                <a:spcPct val="140000"/>
              </a:lnSpc>
            </a:pPr>
            <a:r>
              <a:rPr lang="en-US" sz="1800" dirty="0" smtClean="0">
                <a:latin typeface="Lato Light"/>
                <a:cs typeface="Lato Light"/>
              </a:rPr>
              <a:t>A </a:t>
            </a:r>
            <a:r>
              <a:rPr lang="en-US" sz="1800" dirty="0">
                <a:latin typeface="Lato Light"/>
                <a:cs typeface="Lato Light"/>
              </a:rPr>
              <a:t>company is an </a:t>
            </a:r>
            <a:r>
              <a:rPr lang="en-US" sz="1800" dirty="0" smtClean="0">
                <a:latin typeface="Lato Light"/>
                <a:cs typeface="Lato Light"/>
              </a:rPr>
              <a:t>association or</a:t>
            </a:r>
          </a:p>
          <a:p>
            <a:pPr>
              <a:lnSpc>
                <a:spcPct val="140000"/>
              </a:lnSpc>
            </a:pPr>
            <a:r>
              <a:rPr lang="en-US" sz="1800" dirty="0" smtClean="0">
                <a:latin typeface="Lato Light"/>
                <a:cs typeface="Lato Light"/>
              </a:rPr>
              <a:t>collection of individuals, whether</a:t>
            </a:r>
            <a:endParaRPr lang="en-US" sz="1800" dirty="0">
              <a:latin typeface="Lato Light"/>
              <a:cs typeface="Lato Light"/>
            </a:endParaRPr>
          </a:p>
        </p:txBody>
      </p:sp>
      <p:sp>
        <p:nvSpPr>
          <p:cNvPr id="35" name="TextBox 34"/>
          <p:cNvSpPr txBox="1"/>
          <p:nvPr/>
        </p:nvSpPr>
        <p:spPr>
          <a:xfrm>
            <a:off x="1576612" y="2853081"/>
            <a:ext cx="9247819" cy="2476576"/>
          </a:xfrm>
          <a:prstGeom prst="rect">
            <a:avLst/>
          </a:prstGeom>
          <a:noFill/>
        </p:spPr>
        <p:txBody>
          <a:bodyPr wrap="square" rtlCol="0">
            <a:spAutoFit/>
          </a:bodyPr>
          <a:lstStyle/>
          <a:p>
            <a:pP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a:t>
            </a:r>
            <a:r>
              <a:rPr lang="en-US" sz="2800" dirty="0" smtClean="0">
                <a:latin typeface="Lato Light"/>
                <a:cs typeface="Lato Light"/>
              </a:rPr>
              <a:t>their</a:t>
            </a:r>
            <a:endParaRPr lang="en-US" sz="2800" dirty="0">
              <a:latin typeface="Lato Light"/>
              <a:cs typeface="Lato Light"/>
            </a:endParaRPr>
          </a:p>
        </p:txBody>
      </p:sp>
      <p:sp>
        <p:nvSpPr>
          <p:cNvPr id="41" name="TextBox 40"/>
          <p:cNvSpPr txBox="1"/>
          <p:nvPr/>
        </p:nvSpPr>
        <p:spPr>
          <a:xfrm>
            <a:off x="8334156" y="7199978"/>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01</a:t>
            </a:r>
            <a:endParaRPr lang="en-US" dirty="0">
              <a:solidFill>
                <a:schemeClr val="bg1"/>
              </a:solidFill>
              <a:latin typeface="Lato Light"/>
              <a:cs typeface="Lato Light"/>
            </a:endParaRPr>
          </a:p>
        </p:txBody>
      </p:sp>
      <p:sp>
        <p:nvSpPr>
          <p:cNvPr id="42" name="TextBox 41"/>
          <p:cNvSpPr txBox="1"/>
          <p:nvPr/>
        </p:nvSpPr>
        <p:spPr>
          <a:xfrm>
            <a:off x="9829444" y="6322372"/>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02</a:t>
            </a:r>
            <a:endParaRPr lang="en-US" dirty="0">
              <a:solidFill>
                <a:schemeClr val="bg1"/>
              </a:solidFill>
              <a:latin typeface="Lato Light"/>
              <a:cs typeface="Lato Light"/>
            </a:endParaRPr>
          </a:p>
        </p:txBody>
      </p:sp>
      <p:sp>
        <p:nvSpPr>
          <p:cNvPr id="43" name="TextBox 42"/>
          <p:cNvSpPr txBox="1"/>
          <p:nvPr/>
        </p:nvSpPr>
        <p:spPr>
          <a:xfrm>
            <a:off x="11288765" y="5303613"/>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03</a:t>
            </a:r>
            <a:endParaRPr lang="en-US" dirty="0">
              <a:solidFill>
                <a:schemeClr val="bg1"/>
              </a:solidFill>
              <a:latin typeface="Lato Light"/>
              <a:cs typeface="Lato Light"/>
            </a:endParaRPr>
          </a:p>
        </p:txBody>
      </p:sp>
      <p:sp>
        <p:nvSpPr>
          <p:cNvPr id="44" name="TextBox 43"/>
          <p:cNvSpPr txBox="1"/>
          <p:nvPr/>
        </p:nvSpPr>
        <p:spPr>
          <a:xfrm>
            <a:off x="12784053" y="4426007"/>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04</a:t>
            </a:r>
            <a:endParaRPr lang="en-US" dirty="0">
              <a:solidFill>
                <a:schemeClr val="bg1"/>
              </a:solidFill>
              <a:latin typeface="Lato Light"/>
              <a:cs typeface="Lato Light"/>
            </a:endParaRPr>
          </a:p>
        </p:txBody>
      </p:sp>
      <p:sp>
        <p:nvSpPr>
          <p:cNvPr id="45" name="TextBox 44"/>
          <p:cNvSpPr txBox="1"/>
          <p:nvPr/>
        </p:nvSpPr>
        <p:spPr>
          <a:xfrm>
            <a:off x="14195950" y="3328323"/>
            <a:ext cx="1393679"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05</a:t>
            </a:r>
            <a:endParaRPr lang="en-US" dirty="0">
              <a:solidFill>
                <a:schemeClr val="bg1"/>
              </a:solidFill>
              <a:latin typeface="Lato Light"/>
              <a:cs typeface="Lato Light"/>
            </a:endParaRPr>
          </a:p>
        </p:txBody>
      </p:sp>
      <p:sp>
        <p:nvSpPr>
          <p:cNvPr id="46" name="Freeform 20"/>
          <p:cNvSpPr>
            <a:spLocks noChangeArrowheads="1"/>
          </p:cNvSpPr>
          <p:nvPr/>
        </p:nvSpPr>
        <p:spPr bwMode="auto">
          <a:xfrm>
            <a:off x="13078165" y="5661748"/>
            <a:ext cx="722063" cy="732496"/>
          </a:xfrm>
          <a:custGeom>
            <a:avLst/>
            <a:gdLst>
              <a:gd name="T0" fmla="*/ 469 w 497"/>
              <a:gd name="T1" fmla="*/ 8 h 505"/>
              <a:gd name="T2" fmla="*/ 469 w 497"/>
              <a:gd name="T3" fmla="*/ 8 h 505"/>
              <a:gd name="T4" fmla="*/ 452 w 497"/>
              <a:gd name="T5" fmla="*/ 0 h 505"/>
              <a:gd name="T6" fmla="*/ 443 w 497"/>
              <a:gd name="T7" fmla="*/ 17 h 505"/>
              <a:gd name="T8" fmla="*/ 381 w 497"/>
              <a:gd name="T9" fmla="*/ 168 h 505"/>
              <a:gd name="T10" fmla="*/ 372 w 497"/>
              <a:gd name="T11" fmla="*/ 141 h 505"/>
              <a:gd name="T12" fmla="*/ 346 w 497"/>
              <a:gd name="T13" fmla="*/ 132 h 505"/>
              <a:gd name="T14" fmla="*/ 265 w 497"/>
              <a:gd name="T15" fmla="*/ 132 h 505"/>
              <a:gd name="T16" fmla="*/ 240 w 497"/>
              <a:gd name="T17" fmla="*/ 141 h 505"/>
              <a:gd name="T18" fmla="*/ 9 w 497"/>
              <a:gd name="T19" fmla="*/ 300 h 505"/>
              <a:gd name="T20" fmla="*/ 9 w 497"/>
              <a:gd name="T21" fmla="*/ 336 h 505"/>
              <a:gd name="T22" fmla="*/ 106 w 497"/>
              <a:gd name="T23" fmla="*/ 486 h 505"/>
              <a:gd name="T24" fmla="*/ 142 w 497"/>
              <a:gd name="T25" fmla="*/ 495 h 505"/>
              <a:gd name="T26" fmla="*/ 372 w 497"/>
              <a:gd name="T27" fmla="*/ 327 h 505"/>
              <a:gd name="T28" fmla="*/ 390 w 497"/>
              <a:gd name="T29" fmla="*/ 309 h 505"/>
              <a:gd name="T30" fmla="*/ 416 w 497"/>
              <a:gd name="T31" fmla="*/ 229 h 505"/>
              <a:gd name="T32" fmla="*/ 408 w 497"/>
              <a:gd name="T33" fmla="*/ 203 h 505"/>
              <a:gd name="T34" fmla="*/ 399 w 497"/>
              <a:gd name="T35" fmla="*/ 185 h 505"/>
              <a:gd name="T36" fmla="*/ 469 w 497"/>
              <a:gd name="T37" fmla="*/ 8 h 505"/>
              <a:gd name="T38" fmla="*/ 363 w 497"/>
              <a:gd name="T39" fmla="*/ 247 h 505"/>
              <a:gd name="T40" fmla="*/ 363 w 497"/>
              <a:gd name="T41" fmla="*/ 247 h 505"/>
              <a:gd name="T42" fmla="*/ 310 w 497"/>
              <a:gd name="T43" fmla="*/ 229 h 505"/>
              <a:gd name="T44" fmla="*/ 319 w 497"/>
              <a:gd name="T45" fmla="*/ 176 h 505"/>
              <a:gd name="T46" fmla="*/ 363 w 497"/>
              <a:gd name="T47" fmla="*/ 176 h 505"/>
              <a:gd name="T48" fmla="*/ 355 w 497"/>
              <a:gd name="T49" fmla="*/ 185 h 505"/>
              <a:gd name="T50" fmla="*/ 346 w 497"/>
              <a:gd name="T51" fmla="*/ 203 h 505"/>
              <a:gd name="T52" fmla="*/ 355 w 497"/>
              <a:gd name="T53" fmla="*/ 212 h 505"/>
              <a:gd name="T54" fmla="*/ 363 w 497"/>
              <a:gd name="T55" fmla="*/ 212 h 505"/>
              <a:gd name="T56" fmla="*/ 381 w 497"/>
              <a:gd name="T57" fmla="*/ 203 h 505"/>
              <a:gd name="T58" fmla="*/ 363 w 497"/>
              <a:gd name="T59" fmla="*/ 24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505">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7" name="Freeform 24"/>
          <p:cNvSpPr>
            <a:spLocks noChangeArrowheads="1"/>
          </p:cNvSpPr>
          <p:nvPr/>
        </p:nvSpPr>
        <p:spPr bwMode="auto">
          <a:xfrm>
            <a:off x="14558640" y="4729912"/>
            <a:ext cx="722063" cy="573701"/>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8" name="Freeform 29"/>
          <p:cNvSpPr>
            <a:spLocks noChangeArrowheads="1"/>
          </p:cNvSpPr>
          <p:nvPr/>
        </p:nvSpPr>
        <p:spPr bwMode="auto">
          <a:xfrm>
            <a:off x="11657253" y="6856119"/>
            <a:ext cx="645246" cy="665903"/>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49" name="Freeform 67"/>
          <p:cNvSpPr>
            <a:spLocks noChangeArrowheads="1"/>
          </p:cNvSpPr>
          <p:nvPr/>
        </p:nvSpPr>
        <p:spPr bwMode="auto">
          <a:xfrm>
            <a:off x="8714948" y="8603546"/>
            <a:ext cx="660607" cy="768350"/>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50" name="Freeform 102"/>
          <p:cNvSpPr>
            <a:spLocks noChangeArrowheads="1"/>
          </p:cNvSpPr>
          <p:nvPr/>
        </p:nvSpPr>
        <p:spPr bwMode="auto">
          <a:xfrm>
            <a:off x="10107492" y="7742953"/>
            <a:ext cx="716939" cy="645414"/>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34289232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Venn Diagram Three Elements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 name="Group 2"/>
          <p:cNvGrpSpPr/>
          <p:nvPr/>
        </p:nvGrpSpPr>
        <p:grpSpPr>
          <a:xfrm>
            <a:off x="4913753" y="3448157"/>
            <a:ext cx="17483907" cy="8293731"/>
            <a:chOff x="3462425" y="3448157"/>
            <a:chExt cx="17483907" cy="8293731"/>
          </a:xfrm>
        </p:grpSpPr>
        <p:sp>
          <p:nvSpPr>
            <p:cNvPr id="24" name="Oval 23"/>
            <p:cNvSpPr/>
            <p:nvPr/>
          </p:nvSpPr>
          <p:spPr>
            <a:xfrm>
              <a:off x="5967940" y="6614071"/>
              <a:ext cx="5127821" cy="5127817"/>
            </a:xfrm>
            <a:prstGeom prst="ellipse">
              <a:avLst/>
            </a:prstGeom>
            <a:solidFill>
              <a:schemeClr val="accent3">
                <a:alpha val="6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2" name="Oval 31"/>
            <p:cNvSpPr/>
            <p:nvPr/>
          </p:nvSpPr>
          <p:spPr>
            <a:xfrm>
              <a:off x="8001701" y="3448157"/>
              <a:ext cx="5127821" cy="5127817"/>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5" name="Oval 34"/>
            <p:cNvSpPr/>
            <p:nvPr/>
          </p:nvSpPr>
          <p:spPr>
            <a:xfrm>
              <a:off x="10024793" y="6614071"/>
              <a:ext cx="5127821" cy="5127817"/>
            </a:xfrm>
            <a:prstGeom prst="ellipse">
              <a:avLst/>
            </a:prstGeom>
            <a:solidFill>
              <a:schemeClr val="accent2">
                <a:alpha val="60000"/>
              </a:scheme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6" name="Rectangle 35"/>
            <p:cNvSpPr/>
            <p:nvPr/>
          </p:nvSpPr>
          <p:spPr>
            <a:xfrm>
              <a:off x="14655678" y="5462319"/>
              <a:ext cx="6290654" cy="1422861"/>
            </a:xfrm>
            <a:prstGeom prst="rect">
              <a:avLst/>
            </a:prstGeom>
            <a:solidFill>
              <a:schemeClr val="bg1">
                <a:lumMod val="85000"/>
              </a:schemeClr>
            </a:solidFill>
          </p:spPr>
          <p:txBody>
            <a:bodyPr wrap="square" tIns="91440">
              <a:noAutofit/>
            </a:bodyPr>
            <a:lstStyle/>
            <a:p>
              <a:pPr algn="ctr">
                <a:lnSpc>
                  <a:spcPct val="95000"/>
                </a:lnSpc>
              </a:pPr>
              <a:r>
                <a:rPr lang="en-US" dirty="0" smtClean="0">
                  <a:solidFill>
                    <a:srgbClr val="3E3F41"/>
                  </a:solidFill>
                  <a:latin typeface="Lato Light"/>
                  <a:cs typeface="Lato Light"/>
                </a:rPr>
                <a:t>Write here your</a:t>
              </a:r>
            </a:p>
            <a:p>
              <a:pPr algn="ctr">
                <a:lnSpc>
                  <a:spcPct val="95000"/>
                </a:lnSpc>
              </a:pPr>
              <a:r>
                <a:rPr lang="en-US" dirty="0" smtClean="0">
                  <a:solidFill>
                    <a:srgbClr val="3E3F41"/>
                  </a:solidFill>
                  <a:latin typeface="Lato Light"/>
                  <a:cs typeface="Lato Light"/>
                </a:rPr>
                <a:t>Title or Analysis</a:t>
              </a:r>
              <a:endParaRPr lang="en-US" dirty="0">
                <a:solidFill>
                  <a:srgbClr val="3E3F41"/>
                </a:solidFill>
                <a:latin typeface="Lato Light"/>
                <a:cs typeface="Lato Light"/>
              </a:endParaRPr>
            </a:p>
          </p:txBody>
        </p:sp>
        <p:cxnSp>
          <p:nvCxnSpPr>
            <p:cNvPr id="37" name="Straight Connector 36"/>
            <p:cNvCxnSpPr/>
            <p:nvPr/>
          </p:nvCxnSpPr>
          <p:spPr>
            <a:xfrm flipV="1">
              <a:off x="10665595" y="6482776"/>
              <a:ext cx="4006907" cy="1713703"/>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15749001" y="8118699"/>
              <a:ext cx="2107415" cy="2118560"/>
              <a:chOff x="776288" y="2444750"/>
              <a:chExt cx="600075" cy="603250"/>
            </a:xfrm>
            <a:solidFill>
              <a:schemeClr val="accent2"/>
            </a:solidFill>
          </p:grpSpPr>
          <p:sp>
            <p:nvSpPr>
              <p:cNvPr id="44" name="Oval 43"/>
              <p:cNvSpPr>
                <a:spLocks noChangeArrowheads="1"/>
              </p:cNvSpPr>
              <p:nvPr/>
            </p:nvSpPr>
            <p:spPr bwMode="auto">
              <a:xfrm>
                <a:off x="776288" y="2444750"/>
                <a:ext cx="600075" cy="603250"/>
              </a:xfrm>
              <a:prstGeom prst="ellipse">
                <a:avLst/>
              </a:prstGeom>
              <a:grp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5" name="Group 44"/>
              <p:cNvGrpSpPr/>
              <p:nvPr/>
            </p:nvGrpSpPr>
            <p:grpSpPr>
              <a:xfrm>
                <a:off x="862013" y="2624931"/>
                <a:ext cx="430213" cy="242888"/>
                <a:chOff x="862013" y="2847975"/>
                <a:chExt cx="430213" cy="242888"/>
              </a:xfrm>
              <a:grpFill/>
            </p:grpSpPr>
            <p:sp>
              <p:nvSpPr>
                <p:cNvPr id="46" name="Freeform 45"/>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1" name="Oval 50"/>
            <p:cNvSpPr>
              <a:spLocks noChangeArrowheads="1"/>
            </p:cNvSpPr>
            <p:nvPr/>
          </p:nvSpPr>
          <p:spPr bwMode="auto">
            <a:xfrm>
              <a:off x="5175186" y="4215020"/>
              <a:ext cx="2107415" cy="2112990"/>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6" name="Oval 55"/>
            <p:cNvSpPr>
              <a:spLocks noChangeArrowheads="1"/>
            </p:cNvSpPr>
            <p:nvPr/>
          </p:nvSpPr>
          <p:spPr bwMode="auto">
            <a:xfrm>
              <a:off x="3462425" y="8121485"/>
              <a:ext cx="2107415" cy="2112990"/>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63" name="Straight Connector 62"/>
            <p:cNvCxnSpPr>
              <a:stCxn id="35" idx="6"/>
              <a:endCxn id="44" idx="2"/>
            </p:cNvCxnSpPr>
            <p:nvPr/>
          </p:nvCxnSpPr>
          <p:spPr>
            <a:xfrm>
              <a:off x="15152614" y="9177979"/>
              <a:ext cx="59638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56" idx="6"/>
              <a:endCxn id="24" idx="2"/>
            </p:cNvCxnSpPr>
            <p:nvPr/>
          </p:nvCxnSpPr>
          <p:spPr>
            <a:xfrm>
              <a:off x="5569840" y="9177979"/>
              <a:ext cx="3981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51" idx="6"/>
            </p:cNvCxnSpPr>
            <p:nvPr/>
          </p:nvCxnSpPr>
          <p:spPr>
            <a:xfrm>
              <a:off x="7282601" y="5271515"/>
              <a:ext cx="80980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10484608" y="8121990"/>
              <a:ext cx="211223" cy="211223"/>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7" name="TextBox 66"/>
          <p:cNvSpPr txBox="1"/>
          <p:nvPr/>
        </p:nvSpPr>
        <p:spPr>
          <a:xfrm>
            <a:off x="10305064" y="4956882"/>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A</a:t>
            </a:r>
            <a:endParaRPr lang="en-US" dirty="0">
              <a:solidFill>
                <a:schemeClr val="bg1"/>
              </a:solidFill>
              <a:latin typeface="Lato Light"/>
              <a:cs typeface="Lato Light"/>
            </a:endParaRPr>
          </a:p>
        </p:txBody>
      </p:sp>
      <p:sp>
        <p:nvSpPr>
          <p:cNvPr id="68" name="TextBox 67"/>
          <p:cNvSpPr txBox="1"/>
          <p:nvPr/>
        </p:nvSpPr>
        <p:spPr>
          <a:xfrm>
            <a:off x="12492158" y="8626285"/>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B</a:t>
            </a:r>
            <a:endParaRPr lang="en-US" dirty="0">
              <a:solidFill>
                <a:schemeClr val="bg1"/>
              </a:solidFill>
              <a:latin typeface="Lato Light"/>
              <a:cs typeface="Lato Light"/>
            </a:endParaRPr>
          </a:p>
        </p:txBody>
      </p:sp>
      <p:sp>
        <p:nvSpPr>
          <p:cNvPr id="69" name="TextBox 68"/>
          <p:cNvSpPr txBox="1"/>
          <p:nvPr/>
        </p:nvSpPr>
        <p:spPr>
          <a:xfrm>
            <a:off x="7861273" y="8626285"/>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C</a:t>
            </a:r>
            <a:endParaRPr lang="en-US" dirty="0">
              <a:solidFill>
                <a:schemeClr val="bg1"/>
              </a:solidFill>
              <a:latin typeface="Lato Light"/>
              <a:cs typeface="Lato Light"/>
            </a:endParaRPr>
          </a:p>
        </p:txBody>
      </p:sp>
      <p:sp>
        <p:nvSpPr>
          <p:cNvPr id="70" name="Freeform 12"/>
          <p:cNvSpPr>
            <a:spLocks noEditPoints="1"/>
          </p:cNvSpPr>
          <p:nvPr/>
        </p:nvSpPr>
        <p:spPr bwMode="auto">
          <a:xfrm>
            <a:off x="7142112" y="4672305"/>
            <a:ext cx="1137948" cy="1137948"/>
          </a:xfrm>
          <a:custGeom>
            <a:avLst/>
            <a:gdLst/>
            <a:ahLst/>
            <a:cxnLst>
              <a:cxn ang="0">
                <a:pos x="72" y="36"/>
              </a:cxn>
              <a:cxn ang="0">
                <a:pos x="36" y="72"/>
              </a:cxn>
              <a:cxn ang="0">
                <a:pos x="0" y="36"/>
              </a:cxn>
              <a:cxn ang="0">
                <a:pos x="36" y="0"/>
              </a:cxn>
              <a:cxn ang="0">
                <a:pos x="72" y="36"/>
              </a:cxn>
              <a:cxn ang="0">
                <a:pos x="16" y="43"/>
              </a:cxn>
              <a:cxn ang="0">
                <a:pos x="15" y="36"/>
              </a:cxn>
              <a:cxn ang="0">
                <a:pos x="16" y="30"/>
              </a:cxn>
              <a:cxn ang="0">
                <a:pos x="9" y="22"/>
              </a:cxn>
              <a:cxn ang="0">
                <a:pos x="5" y="36"/>
              </a:cxn>
              <a:cxn ang="0">
                <a:pos x="9" y="51"/>
              </a:cxn>
              <a:cxn ang="0">
                <a:pos x="16" y="43"/>
              </a:cxn>
              <a:cxn ang="0">
                <a:pos x="51" y="36"/>
              </a:cxn>
              <a:cxn ang="0">
                <a:pos x="36" y="21"/>
              </a:cxn>
              <a:cxn ang="0">
                <a:pos x="20" y="36"/>
              </a:cxn>
              <a:cxn ang="0">
                <a:pos x="36" y="52"/>
              </a:cxn>
              <a:cxn ang="0">
                <a:pos x="51" y="36"/>
              </a:cxn>
              <a:cxn ang="0">
                <a:pos x="21" y="9"/>
              </a:cxn>
              <a:cxn ang="0">
                <a:pos x="29" y="17"/>
              </a:cxn>
              <a:cxn ang="0">
                <a:pos x="36" y="16"/>
              </a:cxn>
              <a:cxn ang="0">
                <a:pos x="42" y="17"/>
              </a:cxn>
              <a:cxn ang="0">
                <a:pos x="50" y="9"/>
              </a:cxn>
              <a:cxn ang="0">
                <a:pos x="36" y="5"/>
              </a:cxn>
              <a:cxn ang="0">
                <a:pos x="21" y="9"/>
              </a:cxn>
              <a:cxn ang="0">
                <a:pos x="50" y="64"/>
              </a:cxn>
              <a:cxn ang="0">
                <a:pos x="42" y="56"/>
              </a:cxn>
              <a:cxn ang="0">
                <a:pos x="36" y="57"/>
              </a:cxn>
              <a:cxn ang="0">
                <a:pos x="29" y="56"/>
              </a:cxn>
              <a:cxn ang="0">
                <a:pos x="21" y="64"/>
              </a:cxn>
              <a:cxn ang="0">
                <a:pos x="36" y="67"/>
              </a:cxn>
              <a:cxn ang="0">
                <a:pos x="50" y="64"/>
              </a:cxn>
              <a:cxn ang="0">
                <a:pos x="63" y="51"/>
              </a:cxn>
              <a:cxn ang="0">
                <a:pos x="67" y="36"/>
              </a:cxn>
              <a:cxn ang="0">
                <a:pos x="63" y="22"/>
              </a:cxn>
              <a:cxn ang="0">
                <a:pos x="55" y="30"/>
              </a:cxn>
              <a:cxn ang="0">
                <a:pos x="56" y="36"/>
              </a:cxn>
              <a:cxn ang="0">
                <a:pos x="55" y="43"/>
              </a:cxn>
              <a:cxn ang="0">
                <a:pos x="63" y="51"/>
              </a:cxn>
            </a:cxnLst>
            <a:rect l="0" t="0" r="r" b="b"/>
            <a:pathLst>
              <a:path w="72" h="72">
                <a:moveTo>
                  <a:pt x="72" y="36"/>
                </a:moveTo>
                <a:cubicBezTo>
                  <a:pt x="72" y="56"/>
                  <a:pt x="56" y="72"/>
                  <a:pt x="36" y="72"/>
                </a:cubicBezTo>
                <a:cubicBezTo>
                  <a:pt x="16" y="72"/>
                  <a:pt x="0" y="56"/>
                  <a:pt x="0" y="36"/>
                </a:cubicBezTo>
                <a:cubicBezTo>
                  <a:pt x="0" y="16"/>
                  <a:pt x="16" y="0"/>
                  <a:pt x="36" y="0"/>
                </a:cubicBezTo>
                <a:cubicBezTo>
                  <a:pt x="56" y="0"/>
                  <a:pt x="72" y="16"/>
                  <a:pt x="72" y="36"/>
                </a:cubicBezTo>
                <a:close/>
                <a:moveTo>
                  <a:pt x="16" y="43"/>
                </a:moveTo>
                <a:cubicBezTo>
                  <a:pt x="16" y="41"/>
                  <a:pt x="15" y="39"/>
                  <a:pt x="15" y="36"/>
                </a:cubicBezTo>
                <a:cubicBezTo>
                  <a:pt x="15" y="34"/>
                  <a:pt x="16" y="32"/>
                  <a:pt x="16" y="30"/>
                </a:cubicBezTo>
                <a:cubicBezTo>
                  <a:pt x="9" y="22"/>
                  <a:pt x="9" y="22"/>
                  <a:pt x="9" y="22"/>
                </a:cubicBezTo>
                <a:cubicBezTo>
                  <a:pt x="6" y="26"/>
                  <a:pt x="5" y="31"/>
                  <a:pt x="5" y="36"/>
                </a:cubicBezTo>
                <a:cubicBezTo>
                  <a:pt x="5" y="42"/>
                  <a:pt x="6" y="46"/>
                  <a:pt x="9" y="51"/>
                </a:cubicBezTo>
                <a:lnTo>
                  <a:pt x="16" y="43"/>
                </a:lnTo>
                <a:close/>
                <a:moveTo>
                  <a:pt x="51" y="36"/>
                </a:moveTo>
                <a:cubicBezTo>
                  <a:pt x="51" y="28"/>
                  <a:pt x="44" y="21"/>
                  <a:pt x="36" y="21"/>
                </a:cubicBezTo>
                <a:cubicBezTo>
                  <a:pt x="27" y="21"/>
                  <a:pt x="20" y="28"/>
                  <a:pt x="20" y="36"/>
                </a:cubicBezTo>
                <a:cubicBezTo>
                  <a:pt x="20" y="45"/>
                  <a:pt x="27" y="52"/>
                  <a:pt x="36" y="52"/>
                </a:cubicBezTo>
                <a:cubicBezTo>
                  <a:pt x="44" y="52"/>
                  <a:pt x="51" y="45"/>
                  <a:pt x="51" y="36"/>
                </a:cubicBezTo>
                <a:close/>
                <a:moveTo>
                  <a:pt x="21" y="9"/>
                </a:moveTo>
                <a:cubicBezTo>
                  <a:pt x="29" y="17"/>
                  <a:pt x="29" y="17"/>
                  <a:pt x="29" y="17"/>
                </a:cubicBezTo>
                <a:cubicBezTo>
                  <a:pt x="31" y="16"/>
                  <a:pt x="33" y="16"/>
                  <a:pt x="36" y="16"/>
                </a:cubicBezTo>
                <a:cubicBezTo>
                  <a:pt x="38" y="16"/>
                  <a:pt x="40" y="16"/>
                  <a:pt x="42" y="17"/>
                </a:cubicBezTo>
                <a:cubicBezTo>
                  <a:pt x="50" y="9"/>
                  <a:pt x="50" y="9"/>
                  <a:pt x="50" y="9"/>
                </a:cubicBezTo>
                <a:cubicBezTo>
                  <a:pt x="46" y="7"/>
                  <a:pt x="41" y="5"/>
                  <a:pt x="36" y="5"/>
                </a:cubicBezTo>
                <a:cubicBezTo>
                  <a:pt x="31" y="5"/>
                  <a:pt x="26" y="7"/>
                  <a:pt x="21" y="9"/>
                </a:cubicBezTo>
                <a:close/>
                <a:moveTo>
                  <a:pt x="50" y="64"/>
                </a:moveTo>
                <a:cubicBezTo>
                  <a:pt x="42" y="56"/>
                  <a:pt x="42" y="56"/>
                  <a:pt x="42" y="56"/>
                </a:cubicBezTo>
                <a:cubicBezTo>
                  <a:pt x="40" y="56"/>
                  <a:pt x="38" y="57"/>
                  <a:pt x="36" y="57"/>
                </a:cubicBezTo>
                <a:cubicBezTo>
                  <a:pt x="33" y="57"/>
                  <a:pt x="31" y="56"/>
                  <a:pt x="29" y="56"/>
                </a:cubicBezTo>
                <a:cubicBezTo>
                  <a:pt x="21" y="64"/>
                  <a:pt x="21" y="64"/>
                  <a:pt x="21" y="64"/>
                </a:cubicBezTo>
                <a:cubicBezTo>
                  <a:pt x="26" y="66"/>
                  <a:pt x="31" y="67"/>
                  <a:pt x="36" y="67"/>
                </a:cubicBezTo>
                <a:cubicBezTo>
                  <a:pt x="41" y="67"/>
                  <a:pt x="46" y="66"/>
                  <a:pt x="50" y="64"/>
                </a:cubicBezTo>
                <a:close/>
                <a:moveTo>
                  <a:pt x="63" y="51"/>
                </a:moveTo>
                <a:cubicBezTo>
                  <a:pt x="65" y="46"/>
                  <a:pt x="67" y="42"/>
                  <a:pt x="67" y="36"/>
                </a:cubicBezTo>
                <a:cubicBezTo>
                  <a:pt x="67" y="31"/>
                  <a:pt x="65" y="26"/>
                  <a:pt x="63" y="22"/>
                </a:cubicBezTo>
                <a:cubicBezTo>
                  <a:pt x="55" y="30"/>
                  <a:pt x="55" y="30"/>
                  <a:pt x="55" y="30"/>
                </a:cubicBezTo>
                <a:cubicBezTo>
                  <a:pt x="56" y="32"/>
                  <a:pt x="56" y="34"/>
                  <a:pt x="56" y="36"/>
                </a:cubicBezTo>
                <a:cubicBezTo>
                  <a:pt x="56" y="39"/>
                  <a:pt x="56" y="41"/>
                  <a:pt x="55" y="43"/>
                </a:cubicBezTo>
                <a:lnTo>
                  <a:pt x="63" y="5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3"/>
          <p:cNvSpPr>
            <a:spLocks noEditPoints="1"/>
          </p:cNvSpPr>
          <p:nvPr/>
        </p:nvSpPr>
        <p:spPr bwMode="auto">
          <a:xfrm>
            <a:off x="5432592" y="8706010"/>
            <a:ext cx="1120706" cy="815662"/>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82"/>
          <p:cNvSpPr>
            <a:spLocks noEditPoints="1"/>
          </p:cNvSpPr>
          <p:nvPr/>
        </p:nvSpPr>
        <p:spPr bwMode="auto">
          <a:xfrm>
            <a:off x="17882787" y="8696770"/>
            <a:ext cx="795766" cy="940453"/>
          </a:xfrm>
          <a:custGeom>
            <a:avLst/>
            <a:gdLst/>
            <a:ahLst/>
            <a:cxnLst>
              <a:cxn ang="0">
                <a:pos x="61" y="26"/>
              </a:cxn>
              <a:cxn ang="0">
                <a:pos x="61" y="68"/>
              </a:cxn>
              <a:cxn ang="0">
                <a:pos x="58" y="72"/>
              </a:cxn>
              <a:cxn ang="0">
                <a:pos x="4" y="72"/>
              </a:cxn>
              <a:cxn ang="0">
                <a:pos x="0" y="68"/>
              </a:cxn>
              <a:cxn ang="0">
                <a:pos x="0" y="4"/>
              </a:cxn>
              <a:cxn ang="0">
                <a:pos x="4" y="0"/>
              </a:cxn>
              <a:cxn ang="0">
                <a:pos x="36" y="0"/>
              </a:cxn>
              <a:cxn ang="0">
                <a:pos x="36" y="22"/>
              </a:cxn>
              <a:cxn ang="0">
                <a:pos x="40" y="26"/>
              </a:cxn>
              <a:cxn ang="0">
                <a:pos x="61" y="26"/>
              </a:cxn>
              <a:cxn ang="0">
                <a:pos x="46" y="32"/>
              </a:cxn>
              <a:cxn ang="0">
                <a:pos x="45" y="31"/>
              </a:cxn>
              <a:cxn ang="0">
                <a:pos x="16" y="31"/>
              </a:cxn>
              <a:cxn ang="0">
                <a:pos x="15" y="32"/>
              </a:cxn>
              <a:cxn ang="0">
                <a:pos x="15" y="35"/>
              </a:cxn>
              <a:cxn ang="0">
                <a:pos x="16" y="36"/>
              </a:cxn>
              <a:cxn ang="0">
                <a:pos x="45" y="36"/>
              </a:cxn>
              <a:cxn ang="0">
                <a:pos x="46" y="35"/>
              </a:cxn>
              <a:cxn ang="0">
                <a:pos x="46" y="32"/>
              </a:cxn>
              <a:cxn ang="0">
                <a:pos x="46" y="43"/>
              </a:cxn>
              <a:cxn ang="0">
                <a:pos x="45" y="41"/>
              </a:cxn>
              <a:cxn ang="0">
                <a:pos x="16" y="41"/>
              </a:cxn>
              <a:cxn ang="0">
                <a:pos x="15" y="43"/>
              </a:cxn>
              <a:cxn ang="0">
                <a:pos x="15" y="45"/>
              </a:cxn>
              <a:cxn ang="0">
                <a:pos x="16" y="47"/>
              </a:cxn>
              <a:cxn ang="0">
                <a:pos x="45" y="47"/>
              </a:cxn>
              <a:cxn ang="0">
                <a:pos x="46" y="45"/>
              </a:cxn>
              <a:cxn ang="0">
                <a:pos x="46" y="43"/>
              </a:cxn>
              <a:cxn ang="0">
                <a:pos x="46" y="53"/>
              </a:cxn>
              <a:cxn ang="0">
                <a:pos x="45" y="52"/>
              </a:cxn>
              <a:cxn ang="0">
                <a:pos x="16" y="52"/>
              </a:cxn>
              <a:cxn ang="0">
                <a:pos x="15" y="53"/>
              </a:cxn>
              <a:cxn ang="0">
                <a:pos x="15" y="56"/>
              </a:cxn>
              <a:cxn ang="0">
                <a:pos x="16" y="57"/>
              </a:cxn>
              <a:cxn ang="0">
                <a:pos x="45" y="57"/>
              </a:cxn>
              <a:cxn ang="0">
                <a:pos x="46" y="56"/>
              </a:cxn>
              <a:cxn ang="0">
                <a:pos x="46" y="53"/>
              </a:cxn>
              <a:cxn ang="0">
                <a:pos x="60" y="21"/>
              </a:cxn>
              <a:cxn ang="0">
                <a:pos x="41" y="21"/>
              </a:cxn>
              <a:cxn ang="0">
                <a:pos x="41" y="2"/>
              </a:cxn>
              <a:cxn ang="0">
                <a:pos x="42" y="3"/>
              </a:cxn>
              <a:cxn ang="0">
                <a:pos x="59" y="19"/>
              </a:cxn>
              <a:cxn ang="0">
                <a:pos x="60" y="21"/>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91722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Venn Diagram Two Elements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4" name="Oval 23"/>
          <p:cNvSpPr/>
          <p:nvPr/>
        </p:nvSpPr>
        <p:spPr>
          <a:xfrm>
            <a:off x="7419268" y="3720427"/>
            <a:ext cx="5127821" cy="5127817"/>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latin typeface="Lato Light"/>
              <a:cs typeface="Lato Light"/>
            </a:endParaRPr>
          </a:p>
        </p:txBody>
      </p:sp>
      <p:sp>
        <p:nvSpPr>
          <p:cNvPr id="35" name="Oval 34"/>
          <p:cNvSpPr/>
          <p:nvPr/>
        </p:nvSpPr>
        <p:spPr>
          <a:xfrm>
            <a:off x="11476121" y="3720427"/>
            <a:ext cx="5127821" cy="5127817"/>
          </a:xfrm>
          <a:prstGeom prst="ellipse">
            <a:avLst/>
          </a:prstGeom>
          <a:solidFill>
            <a:schemeClr val="accent2">
              <a:alpha val="60000"/>
            </a:scheme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6" name="Rectangle 35"/>
          <p:cNvSpPr/>
          <p:nvPr/>
        </p:nvSpPr>
        <p:spPr>
          <a:xfrm>
            <a:off x="8911124" y="10874752"/>
            <a:ext cx="6290654" cy="1422861"/>
          </a:xfrm>
          <a:prstGeom prst="rect">
            <a:avLst/>
          </a:prstGeom>
          <a:solidFill>
            <a:schemeClr val="bg1">
              <a:lumMod val="85000"/>
            </a:schemeClr>
          </a:solidFill>
        </p:spPr>
        <p:txBody>
          <a:bodyPr wrap="square" tIns="91440">
            <a:noAutofit/>
          </a:bodyPr>
          <a:lstStyle/>
          <a:p>
            <a:pPr algn="ctr">
              <a:lnSpc>
                <a:spcPct val="95000"/>
              </a:lnSpc>
            </a:pPr>
            <a:r>
              <a:rPr lang="en-US" dirty="0" smtClean="0">
                <a:solidFill>
                  <a:srgbClr val="3E3F41"/>
                </a:solidFill>
                <a:latin typeface="Lato Light"/>
                <a:cs typeface="Lato Light"/>
              </a:rPr>
              <a:t>Write here your</a:t>
            </a:r>
          </a:p>
          <a:p>
            <a:pPr algn="ctr">
              <a:lnSpc>
                <a:spcPct val="95000"/>
              </a:lnSpc>
            </a:pPr>
            <a:r>
              <a:rPr lang="en-US" dirty="0" smtClean="0">
                <a:solidFill>
                  <a:srgbClr val="3E3F41"/>
                </a:solidFill>
                <a:latin typeface="Lato Light"/>
                <a:cs typeface="Lato Light"/>
              </a:rPr>
              <a:t>Title or Analysis</a:t>
            </a:r>
            <a:endParaRPr lang="en-US" dirty="0">
              <a:solidFill>
                <a:srgbClr val="3E3F41"/>
              </a:solidFill>
              <a:latin typeface="Lato Light"/>
              <a:cs typeface="Lato Light"/>
            </a:endParaRPr>
          </a:p>
        </p:txBody>
      </p:sp>
      <p:cxnSp>
        <p:nvCxnSpPr>
          <p:cNvPr id="37" name="Straight Connector 36"/>
          <p:cNvCxnSpPr>
            <a:stCxn id="66" idx="0"/>
          </p:cNvCxnSpPr>
          <p:nvPr/>
        </p:nvCxnSpPr>
        <p:spPr>
          <a:xfrm>
            <a:off x="12041548" y="6047708"/>
            <a:ext cx="14903" cy="4827044"/>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17200329" y="5225055"/>
            <a:ext cx="2107415" cy="2118560"/>
            <a:chOff x="776288" y="2444750"/>
            <a:chExt cx="600075" cy="603250"/>
          </a:xfrm>
          <a:solidFill>
            <a:schemeClr val="accent2"/>
          </a:solidFill>
        </p:grpSpPr>
        <p:sp>
          <p:nvSpPr>
            <p:cNvPr id="44" name="Oval 43"/>
            <p:cNvSpPr>
              <a:spLocks noChangeArrowheads="1"/>
            </p:cNvSpPr>
            <p:nvPr/>
          </p:nvSpPr>
          <p:spPr bwMode="auto">
            <a:xfrm>
              <a:off x="776288" y="2444750"/>
              <a:ext cx="600075" cy="603250"/>
            </a:xfrm>
            <a:prstGeom prst="ellipse">
              <a:avLst/>
            </a:prstGeom>
            <a:grp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5" name="Group 44"/>
            <p:cNvGrpSpPr/>
            <p:nvPr/>
          </p:nvGrpSpPr>
          <p:grpSpPr>
            <a:xfrm>
              <a:off x="862013" y="2624931"/>
              <a:ext cx="430213" cy="242888"/>
              <a:chOff x="862013" y="2847975"/>
              <a:chExt cx="430213" cy="242888"/>
            </a:xfrm>
            <a:grpFill/>
          </p:grpSpPr>
          <p:sp>
            <p:nvSpPr>
              <p:cNvPr id="46" name="Freeform 45"/>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6" name="Oval 55"/>
          <p:cNvSpPr>
            <a:spLocks noChangeArrowheads="1"/>
          </p:cNvSpPr>
          <p:nvPr/>
        </p:nvSpPr>
        <p:spPr bwMode="auto">
          <a:xfrm>
            <a:off x="4913753" y="5227841"/>
            <a:ext cx="2107415" cy="2112990"/>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cxnSp>
        <p:nvCxnSpPr>
          <p:cNvPr id="63" name="Straight Connector 62"/>
          <p:cNvCxnSpPr>
            <a:stCxn id="35" idx="6"/>
            <a:endCxn id="44" idx="2"/>
          </p:cNvCxnSpPr>
          <p:nvPr/>
        </p:nvCxnSpPr>
        <p:spPr>
          <a:xfrm>
            <a:off x="16603942" y="6284335"/>
            <a:ext cx="59638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56" idx="6"/>
            <a:endCxn id="24" idx="2"/>
          </p:cNvCxnSpPr>
          <p:nvPr/>
        </p:nvCxnSpPr>
        <p:spPr>
          <a:xfrm>
            <a:off x="7021168" y="6284335"/>
            <a:ext cx="3981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11935936" y="6047708"/>
            <a:ext cx="211223" cy="211223"/>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TextBox 67"/>
          <p:cNvSpPr txBox="1"/>
          <p:nvPr/>
        </p:nvSpPr>
        <p:spPr>
          <a:xfrm>
            <a:off x="12492158" y="5732641"/>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B</a:t>
            </a:r>
            <a:endParaRPr lang="en-US" dirty="0">
              <a:solidFill>
                <a:schemeClr val="bg1"/>
              </a:solidFill>
              <a:latin typeface="Lato Light"/>
              <a:cs typeface="Lato Light"/>
            </a:endParaRPr>
          </a:p>
        </p:txBody>
      </p:sp>
      <p:sp>
        <p:nvSpPr>
          <p:cNvPr id="69" name="TextBox 68"/>
          <p:cNvSpPr txBox="1"/>
          <p:nvPr/>
        </p:nvSpPr>
        <p:spPr>
          <a:xfrm>
            <a:off x="7861273" y="5732641"/>
            <a:ext cx="3614848" cy="1077218"/>
          </a:xfrm>
          <a:prstGeom prst="rect">
            <a:avLst/>
          </a:prstGeom>
          <a:noFill/>
        </p:spPr>
        <p:txBody>
          <a:bodyPr wrap="square" rtlCol="0">
            <a:spAutoFit/>
          </a:bodyPr>
          <a:lstStyle/>
          <a:p>
            <a:pPr algn="ctr">
              <a:lnSpc>
                <a:spcPct val="140000"/>
              </a:lnSpc>
            </a:pPr>
            <a:r>
              <a:rPr lang="en-US" sz="4800" dirty="0" smtClean="0">
                <a:solidFill>
                  <a:schemeClr val="bg1"/>
                </a:solidFill>
                <a:latin typeface="Lato Light"/>
                <a:cs typeface="Lato Light"/>
              </a:rPr>
              <a:t>Key a</a:t>
            </a:r>
            <a:endParaRPr lang="en-US" dirty="0">
              <a:solidFill>
                <a:schemeClr val="bg1"/>
              </a:solidFill>
              <a:latin typeface="Lato Light"/>
              <a:cs typeface="Lato Light"/>
            </a:endParaRPr>
          </a:p>
        </p:txBody>
      </p:sp>
      <p:sp>
        <p:nvSpPr>
          <p:cNvPr id="34" name="Freeform 22"/>
          <p:cNvSpPr>
            <a:spLocks noEditPoints="1"/>
          </p:cNvSpPr>
          <p:nvPr/>
        </p:nvSpPr>
        <p:spPr bwMode="auto">
          <a:xfrm>
            <a:off x="5461863" y="5852704"/>
            <a:ext cx="974819" cy="848819"/>
          </a:xfrm>
          <a:custGeom>
            <a:avLst/>
            <a:gdLst/>
            <a:ahLst/>
            <a:cxnLst>
              <a:cxn ang="0">
                <a:pos x="68" y="24"/>
              </a:cxn>
              <a:cxn ang="0">
                <a:pos x="64" y="29"/>
              </a:cxn>
              <a:cxn ang="0">
                <a:pos x="64" y="43"/>
              </a:cxn>
              <a:cxn ang="0">
                <a:pos x="59" y="48"/>
              </a:cxn>
              <a:cxn ang="0">
                <a:pos x="28" y="34"/>
              </a:cxn>
              <a:cxn ang="0">
                <a:pos x="25" y="44"/>
              </a:cxn>
              <a:cxn ang="0">
                <a:pos x="30" y="54"/>
              </a:cxn>
              <a:cxn ang="0">
                <a:pos x="14" y="56"/>
              </a:cxn>
              <a:cxn ang="0">
                <a:pos x="11" y="34"/>
              </a:cxn>
              <a:cxn ang="0">
                <a:pos x="7" y="34"/>
              </a:cxn>
              <a:cxn ang="0">
                <a:pos x="0" y="27"/>
              </a:cxn>
              <a:cxn ang="0">
                <a:pos x="0" y="20"/>
              </a:cxn>
              <a:cxn ang="0">
                <a:pos x="7" y="14"/>
              </a:cxn>
              <a:cxn ang="0">
                <a:pos x="25" y="14"/>
              </a:cxn>
              <a:cxn ang="0">
                <a:pos x="59" y="0"/>
              </a:cxn>
              <a:cxn ang="0">
                <a:pos x="64" y="4"/>
              </a:cxn>
              <a:cxn ang="0">
                <a:pos x="64" y="19"/>
              </a:cxn>
              <a:cxn ang="0">
                <a:pos x="68" y="24"/>
              </a:cxn>
              <a:cxn ang="0">
                <a:pos x="59" y="6"/>
              </a:cxn>
              <a:cxn ang="0">
                <a:pos x="30" y="19"/>
              </a:cxn>
              <a:cxn ang="0">
                <a:pos x="30" y="29"/>
              </a:cxn>
              <a:cxn ang="0">
                <a:pos x="59" y="42"/>
              </a:cxn>
              <a:cxn ang="0">
                <a:pos x="59" y="6"/>
              </a:cxn>
            </a:cxnLst>
            <a:rect l="0" t="0" r="r" b="b"/>
            <a:pathLst>
              <a:path w="68" h="59">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58"/>
          <p:cNvSpPr>
            <a:spLocks noEditPoints="1"/>
          </p:cNvSpPr>
          <p:nvPr/>
        </p:nvSpPr>
        <p:spPr bwMode="auto">
          <a:xfrm>
            <a:off x="17802340" y="5874226"/>
            <a:ext cx="974819" cy="835556"/>
          </a:xfrm>
          <a:custGeom>
            <a:avLst/>
            <a:gdLst/>
            <a:ahLst/>
            <a:cxnLst>
              <a:cxn ang="0">
                <a:pos x="68" y="30"/>
              </a:cxn>
              <a:cxn ang="0">
                <a:pos x="0" y="30"/>
              </a:cxn>
              <a:cxn ang="0">
                <a:pos x="0" y="15"/>
              </a:cxn>
              <a:cxn ang="0">
                <a:pos x="7" y="9"/>
              </a:cxn>
              <a:cxn ang="0">
                <a:pos x="20" y="9"/>
              </a:cxn>
              <a:cxn ang="0">
                <a:pos x="20" y="3"/>
              </a:cxn>
              <a:cxn ang="0">
                <a:pos x="24" y="0"/>
              </a:cxn>
              <a:cxn ang="0">
                <a:pos x="45" y="0"/>
              </a:cxn>
              <a:cxn ang="0">
                <a:pos x="49" y="3"/>
              </a:cxn>
              <a:cxn ang="0">
                <a:pos x="49" y="9"/>
              </a:cxn>
              <a:cxn ang="0">
                <a:pos x="62" y="9"/>
              </a:cxn>
              <a:cxn ang="0">
                <a:pos x="68" y="15"/>
              </a:cxn>
              <a:cxn ang="0">
                <a:pos x="68" y="30"/>
              </a:cxn>
              <a:cxn ang="0">
                <a:pos x="68" y="52"/>
              </a:cxn>
              <a:cxn ang="0">
                <a:pos x="62" y="58"/>
              </a:cxn>
              <a:cxn ang="0">
                <a:pos x="7" y="58"/>
              </a:cxn>
              <a:cxn ang="0">
                <a:pos x="0" y="52"/>
              </a:cxn>
              <a:cxn ang="0">
                <a:pos x="0" y="34"/>
              </a:cxn>
              <a:cxn ang="0">
                <a:pos x="26" y="34"/>
              </a:cxn>
              <a:cxn ang="0">
                <a:pos x="26" y="40"/>
              </a:cxn>
              <a:cxn ang="0">
                <a:pos x="28" y="42"/>
              </a:cxn>
              <a:cxn ang="0">
                <a:pos x="41" y="42"/>
              </a:cxn>
              <a:cxn ang="0">
                <a:pos x="43" y="40"/>
              </a:cxn>
              <a:cxn ang="0">
                <a:pos x="43" y="34"/>
              </a:cxn>
              <a:cxn ang="0">
                <a:pos x="68" y="34"/>
              </a:cxn>
              <a:cxn ang="0">
                <a:pos x="68" y="52"/>
              </a:cxn>
              <a:cxn ang="0">
                <a:pos x="44" y="9"/>
              </a:cxn>
              <a:cxn ang="0">
                <a:pos x="44" y="5"/>
              </a:cxn>
              <a:cxn ang="0">
                <a:pos x="25" y="5"/>
              </a:cxn>
              <a:cxn ang="0">
                <a:pos x="25" y="9"/>
              </a:cxn>
              <a:cxn ang="0">
                <a:pos x="44" y="9"/>
              </a:cxn>
              <a:cxn ang="0">
                <a:pos x="39" y="39"/>
              </a:cxn>
              <a:cxn ang="0">
                <a:pos x="30" y="39"/>
              </a:cxn>
              <a:cxn ang="0">
                <a:pos x="30" y="34"/>
              </a:cxn>
              <a:cxn ang="0">
                <a:pos x="39" y="34"/>
              </a:cxn>
              <a:cxn ang="0">
                <a:pos x="39" y="39"/>
              </a:cxn>
            </a:cxnLst>
            <a:rect l="0" t="0" r="r" b="b"/>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007654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Five Steps Process Diagram</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23" name="Freeform 5"/>
          <p:cNvSpPr>
            <a:spLocks/>
          </p:cNvSpPr>
          <p:nvPr/>
        </p:nvSpPr>
        <p:spPr bwMode="auto">
          <a:xfrm>
            <a:off x="1849834" y="3165835"/>
            <a:ext cx="5894988" cy="5844422"/>
          </a:xfrm>
          <a:custGeom>
            <a:avLst/>
            <a:gdLst>
              <a:gd name="T0" fmla="*/ 190 w 197"/>
              <a:gd name="T1" fmla="*/ 97 h 195"/>
              <a:gd name="T2" fmla="*/ 197 w 197"/>
              <a:gd name="T3" fmla="*/ 86 h 195"/>
              <a:gd name="T4" fmla="*/ 193 w 197"/>
              <a:gd name="T5" fmla="*/ 76 h 195"/>
              <a:gd name="T6" fmla="*/ 188 w 197"/>
              <a:gd name="T7" fmla="*/ 59 h 195"/>
              <a:gd name="T8" fmla="*/ 183 w 197"/>
              <a:gd name="T9" fmla="*/ 48 h 195"/>
              <a:gd name="T10" fmla="*/ 167 w 197"/>
              <a:gd name="T11" fmla="*/ 38 h 195"/>
              <a:gd name="T12" fmla="*/ 166 w 197"/>
              <a:gd name="T13" fmla="*/ 25 h 195"/>
              <a:gd name="T14" fmla="*/ 158 w 197"/>
              <a:gd name="T15" fmla="*/ 29 h 195"/>
              <a:gd name="T16" fmla="*/ 147 w 197"/>
              <a:gd name="T17" fmla="*/ 12 h 195"/>
              <a:gd name="T18" fmla="*/ 137 w 197"/>
              <a:gd name="T19" fmla="*/ 9 h 195"/>
              <a:gd name="T20" fmla="*/ 120 w 197"/>
              <a:gd name="T21" fmla="*/ 3 h 195"/>
              <a:gd name="T22" fmla="*/ 110 w 197"/>
              <a:gd name="T23" fmla="*/ 0 h 195"/>
              <a:gd name="T24" fmla="*/ 99 w 197"/>
              <a:gd name="T25" fmla="*/ 7 h 195"/>
              <a:gd name="T26" fmla="*/ 88 w 197"/>
              <a:gd name="T27" fmla="*/ 0 h 195"/>
              <a:gd name="T28" fmla="*/ 77 w 197"/>
              <a:gd name="T29" fmla="*/ 3 h 195"/>
              <a:gd name="T30" fmla="*/ 61 w 197"/>
              <a:gd name="T31" fmla="*/ 9 h 195"/>
              <a:gd name="T32" fmla="*/ 50 w 197"/>
              <a:gd name="T33" fmla="*/ 12 h 195"/>
              <a:gd name="T34" fmla="*/ 40 w 197"/>
              <a:gd name="T35" fmla="*/ 29 h 195"/>
              <a:gd name="T36" fmla="*/ 32 w 197"/>
              <a:gd name="T37" fmla="*/ 25 h 195"/>
              <a:gd name="T38" fmla="*/ 30 w 197"/>
              <a:gd name="T39" fmla="*/ 38 h 195"/>
              <a:gd name="T40" fmla="*/ 15 w 197"/>
              <a:gd name="T41" fmla="*/ 48 h 195"/>
              <a:gd name="T42" fmla="*/ 10 w 197"/>
              <a:gd name="T43" fmla="*/ 59 h 195"/>
              <a:gd name="T44" fmla="*/ 4 w 197"/>
              <a:gd name="T45" fmla="*/ 76 h 195"/>
              <a:gd name="T46" fmla="*/ 0 w 197"/>
              <a:gd name="T47" fmla="*/ 86 h 195"/>
              <a:gd name="T48" fmla="*/ 8 w 197"/>
              <a:gd name="T49" fmla="*/ 97 h 195"/>
              <a:gd name="T50" fmla="*/ 0 w 197"/>
              <a:gd name="T51" fmla="*/ 109 h 195"/>
              <a:gd name="T52" fmla="*/ 4 w 197"/>
              <a:gd name="T53" fmla="*/ 119 h 195"/>
              <a:gd name="T54" fmla="*/ 10 w 197"/>
              <a:gd name="T55" fmla="*/ 136 h 195"/>
              <a:gd name="T56" fmla="*/ 15 w 197"/>
              <a:gd name="T57" fmla="*/ 147 h 195"/>
              <a:gd name="T58" fmla="*/ 30 w 197"/>
              <a:gd name="T59" fmla="*/ 157 h 195"/>
              <a:gd name="T60" fmla="*/ 32 w 197"/>
              <a:gd name="T61" fmla="*/ 170 h 195"/>
              <a:gd name="T62" fmla="*/ 40 w 197"/>
              <a:gd name="T63" fmla="*/ 166 h 195"/>
              <a:gd name="T64" fmla="*/ 50 w 197"/>
              <a:gd name="T65" fmla="*/ 183 h 195"/>
              <a:gd name="T66" fmla="*/ 61 w 197"/>
              <a:gd name="T67" fmla="*/ 186 h 195"/>
              <a:gd name="T68" fmla="*/ 77 w 197"/>
              <a:gd name="T69" fmla="*/ 191 h 195"/>
              <a:gd name="T70" fmla="*/ 88 w 197"/>
              <a:gd name="T71" fmla="*/ 195 h 195"/>
              <a:gd name="T72" fmla="*/ 99 w 197"/>
              <a:gd name="T73" fmla="*/ 188 h 195"/>
              <a:gd name="T74" fmla="*/ 110 w 197"/>
              <a:gd name="T75" fmla="*/ 195 h 195"/>
              <a:gd name="T76" fmla="*/ 120 w 197"/>
              <a:gd name="T77" fmla="*/ 191 h 195"/>
              <a:gd name="T78" fmla="*/ 137 w 197"/>
              <a:gd name="T79" fmla="*/ 186 h 195"/>
              <a:gd name="T80" fmla="*/ 147 w 197"/>
              <a:gd name="T81" fmla="*/ 183 h 195"/>
              <a:gd name="T82" fmla="*/ 158 w 197"/>
              <a:gd name="T83" fmla="*/ 166 h 195"/>
              <a:gd name="T84" fmla="*/ 166 w 197"/>
              <a:gd name="T85" fmla="*/ 170 h 195"/>
              <a:gd name="T86" fmla="*/ 167 w 197"/>
              <a:gd name="T87" fmla="*/ 157 h 195"/>
              <a:gd name="T88" fmla="*/ 183 w 197"/>
              <a:gd name="T89" fmla="*/ 147 h 195"/>
              <a:gd name="T90" fmla="*/ 188 w 197"/>
              <a:gd name="T91" fmla="*/ 136 h 195"/>
              <a:gd name="T92" fmla="*/ 193 w 197"/>
              <a:gd name="T93" fmla="*/ 119 h 195"/>
              <a:gd name="T94" fmla="*/ 197 w 197"/>
              <a:gd name="T95" fmla="*/ 10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95">
                <a:moveTo>
                  <a:pt x="195" y="106"/>
                </a:moveTo>
                <a:cubicBezTo>
                  <a:pt x="189" y="105"/>
                  <a:pt x="189" y="105"/>
                  <a:pt x="189" y="105"/>
                </a:cubicBezTo>
                <a:cubicBezTo>
                  <a:pt x="189" y="103"/>
                  <a:pt x="190" y="100"/>
                  <a:pt x="190" y="97"/>
                </a:cubicBezTo>
                <a:cubicBezTo>
                  <a:pt x="190" y="95"/>
                  <a:pt x="189" y="92"/>
                  <a:pt x="189" y="90"/>
                </a:cubicBezTo>
                <a:cubicBezTo>
                  <a:pt x="195" y="89"/>
                  <a:pt x="195" y="89"/>
                  <a:pt x="195" y="89"/>
                </a:cubicBezTo>
                <a:cubicBezTo>
                  <a:pt x="197" y="88"/>
                  <a:pt x="197" y="87"/>
                  <a:pt x="197" y="86"/>
                </a:cubicBezTo>
                <a:cubicBezTo>
                  <a:pt x="197" y="83"/>
                  <a:pt x="196" y="80"/>
                  <a:pt x="196" y="78"/>
                </a:cubicBezTo>
                <a:cubicBezTo>
                  <a:pt x="196" y="77"/>
                  <a:pt x="195" y="76"/>
                  <a:pt x="194" y="76"/>
                </a:cubicBezTo>
                <a:cubicBezTo>
                  <a:pt x="194" y="76"/>
                  <a:pt x="194" y="76"/>
                  <a:pt x="193" y="76"/>
                </a:cubicBezTo>
                <a:cubicBezTo>
                  <a:pt x="187" y="77"/>
                  <a:pt x="187" y="77"/>
                  <a:pt x="187" y="77"/>
                </a:cubicBezTo>
                <a:cubicBezTo>
                  <a:pt x="186" y="72"/>
                  <a:pt x="184" y="67"/>
                  <a:pt x="182" y="62"/>
                </a:cubicBezTo>
                <a:cubicBezTo>
                  <a:pt x="188" y="59"/>
                  <a:pt x="188" y="59"/>
                  <a:pt x="188" y="59"/>
                </a:cubicBezTo>
                <a:cubicBezTo>
                  <a:pt x="189" y="59"/>
                  <a:pt x="189" y="57"/>
                  <a:pt x="189" y="56"/>
                </a:cubicBezTo>
                <a:cubicBezTo>
                  <a:pt x="188" y="54"/>
                  <a:pt x="186" y="51"/>
                  <a:pt x="185" y="49"/>
                </a:cubicBezTo>
                <a:cubicBezTo>
                  <a:pt x="185" y="48"/>
                  <a:pt x="184" y="48"/>
                  <a:pt x="183" y="48"/>
                </a:cubicBezTo>
                <a:cubicBezTo>
                  <a:pt x="183" y="48"/>
                  <a:pt x="182" y="48"/>
                  <a:pt x="182" y="48"/>
                </a:cubicBezTo>
                <a:cubicBezTo>
                  <a:pt x="176" y="50"/>
                  <a:pt x="176" y="50"/>
                  <a:pt x="176" y="50"/>
                </a:cubicBezTo>
                <a:cubicBezTo>
                  <a:pt x="174" y="46"/>
                  <a:pt x="171" y="42"/>
                  <a:pt x="167" y="38"/>
                </a:cubicBezTo>
                <a:cubicBezTo>
                  <a:pt x="172" y="34"/>
                  <a:pt x="172" y="34"/>
                  <a:pt x="172" y="34"/>
                </a:cubicBezTo>
                <a:cubicBezTo>
                  <a:pt x="172" y="33"/>
                  <a:pt x="172" y="31"/>
                  <a:pt x="172" y="31"/>
                </a:cubicBezTo>
                <a:cubicBezTo>
                  <a:pt x="170" y="28"/>
                  <a:pt x="168" y="26"/>
                  <a:pt x="166" y="25"/>
                </a:cubicBezTo>
                <a:cubicBezTo>
                  <a:pt x="165" y="24"/>
                  <a:pt x="165" y="24"/>
                  <a:pt x="164" y="24"/>
                </a:cubicBezTo>
                <a:cubicBezTo>
                  <a:pt x="163" y="24"/>
                  <a:pt x="163" y="24"/>
                  <a:pt x="162" y="25"/>
                </a:cubicBezTo>
                <a:cubicBezTo>
                  <a:pt x="158" y="29"/>
                  <a:pt x="158" y="29"/>
                  <a:pt x="158" y="29"/>
                </a:cubicBezTo>
                <a:cubicBezTo>
                  <a:pt x="154" y="26"/>
                  <a:pt x="150" y="23"/>
                  <a:pt x="146" y="20"/>
                </a:cubicBezTo>
                <a:cubicBezTo>
                  <a:pt x="148" y="14"/>
                  <a:pt x="148" y="14"/>
                  <a:pt x="148" y="14"/>
                </a:cubicBezTo>
                <a:cubicBezTo>
                  <a:pt x="149" y="13"/>
                  <a:pt x="148" y="12"/>
                  <a:pt x="147" y="12"/>
                </a:cubicBezTo>
                <a:cubicBezTo>
                  <a:pt x="145" y="10"/>
                  <a:pt x="142" y="9"/>
                  <a:pt x="140" y="8"/>
                </a:cubicBezTo>
                <a:cubicBezTo>
                  <a:pt x="139" y="8"/>
                  <a:pt x="139" y="7"/>
                  <a:pt x="139" y="7"/>
                </a:cubicBezTo>
                <a:cubicBezTo>
                  <a:pt x="138" y="7"/>
                  <a:pt x="137" y="8"/>
                  <a:pt x="137" y="9"/>
                </a:cubicBezTo>
                <a:cubicBezTo>
                  <a:pt x="134" y="14"/>
                  <a:pt x="134" y="14"/>
                  <a:pt x="134" y="14"/>
                </a:cubicBezTo>
                <a:cubicBezTo>
                  <a:pt x="129" y="12"/>
                  <a:pt x="124" y="11"/>
                  <a:pt x="119" y="10"/>
                </a:cubicBezTo>
                <a:cubicBezTo>
                  <a:pt x="120" y="3"/>
                  <a:pt x="120" y="3"/>
                  <a:pt x="120" y="3"/>
                </a:cubicBezTo>
                <a:cubicBezTo>
                  <a:pt x="120" y="2"/>
                  <a:pt x="120" y="1"/>
                  <a:pt x="118" y="1"/>
                </a:cubicBezTo>
                <a:cubicBezTo>
                  <a:pt x="116" y="0"/>
                  <a:pt x="113" y="0"/>
                  <a:pt x="110" y="0"/>
                </a:cubicBezTo>
                <a:cubicBezTo>
                  <a:pt x="110" y="0"/>
                  <a:pt x="110" y="0"/>
                  <a:pt x="110" y="0"/>
                </a:cubicBezTo>
                <a:cubicBezTo>
                  <a:pt x="109" y="0"/>
                  <a:pt x="108" y="0"/>
                  <a:pt x="107" y="1"/>
                </a:cubicBezTo>
                <a:cubicBezTo>
                  <a:pt x="106" y="7"/>
                  <a:pt x="106" y="7"/>
                  <a:pt x="106" y="7"/>
                </a:cubicBezTo>
                <a:cubicBezTo>
                  <a:pt x="104" y="7"/>
                  <a:pt x="101" y="7"/>
                  <a:pt x="99" y="7"/>
                </a:cubicBezTo>
                <a:cubicBezTo>
                  <a:pt x="96" y="7"/>
                  <a:pt x="94" y="7"/>
                  <a:pt x="91" y="7"/>
                </a:cubicBezTo>
                <a:cubicBezTo>
                  <a:pt x="90" y="1"/>
                  <a:pt x="90" y="1"/>
                  <a:pt x="90" y="1"/>
                </a:cubicBezTo>
                <a:cubicBezTo>
                  <a:pt x="90" y="0"/>
                  <a:pt x="89" y="0"/>
                  <a:pt x="88" y="0"/>
                </a:cubicBezTo>
                <a:cubicBezTo>
                  <a:pt x="88" y="0"/>
                  <a:pt x="88" y="0"/>
                  <a:pt x="88" y="0"/>
                </a:cubicBezTo>
                <a:cubicBezTo>
                  <a:pt x="85" y="0"/>
                  <a:pt x="82" y="0"/>
                  <a:pt x="79" y="1"/>
                </a:cubicBezTo>
                <a:cubicBezTo>
                  <a:pt x="78" y="1"/>
                  <a:pt x="77" y="2"/>
                  <a:pt x="77" y="3"/>
                </a:cubicBezTo>
                <a:cubicBezTo>
                  <a:pt x="78" y="10"/>
                  <a:pt x="78" y="10"/>
                  <a:pt x="78" y="10"/>
                </a:cubicBezTo>
                <a:cubicBezTo>
                  <a:pt x="73" y="11"/>
                  <a:pt x="68" y="12"/>
                  <a:pt x="64" y="14"/>
                </a:cubicBezTo>
                <a:cubicBezTo>
                  <a:pt x="61" y="9"/>
                  <a:pt x="61" y="9"/>
                  <a:pt x="61" y="9"/>
                </a:cubicBezTo>
                <a:cubicBezTo>
                  <a:pt x="60" y="8"/>
                  <a:pt x="60" y="7"/>
                  <a:pt x="59" y="7"/>
                </a:cubicBezTo>
                <a:cubicBezTo>
                  <a:pt x="58" y="7"/>
                  <a:pt x="58" y="8"/>
                  <a:pt x="58" y="8"/>
                </a:cubicBezTo>
                <a:cubicBezTo>
                  <a:pt x="55" y="9"/>
                  <a:pt x="53" y="10"/>
                  <a:pt x="50" y="12"/>
                </a:cubicBezTo>
                <a:cubicBezTo>
                  <a:pt x="49" y="12"/>
                  <a:pt x="49" y="13"/>
                  <a:pt x="49" y="14"/>
                </a:cubicBezTo>
                <a:cubicBezTo>
                  <a:pt x="52" y="20"/>
                  <a:pt x="52" y="20"/>
                  <a:pt x="52" y="20"/>
                </a:cubicBezTo>
                <a:cubicBezTo>
                  <a:pt x="48" y="23"/>
                  <a:pt x="44" y="26"/>
                  <a:pt x="40" y="29"/>
                </a:cubicBezTo>
                <a:cubicBezTo>
                  <a:pt x="35" y="25"/>
                  <a:pt x="35" y="25"/>
                  <a:pt x="35" y="25"/>
                </a:cubicBezTo>
                <a:cubicBezTo>
                  <a:pt x="35" y="24"/>
                  <a:pt x="34" y="24"/>
                  <a:pt x="34" y="24"/>
                </a:cubicBezTo>
                <a:cubicBezTo>
                  <a:pt x="33" y="24"/>
                  <a:pt x="32" y="24"/>
                  <a:pt x="32" y="25"/>
                </a:cubicBezTo>
                <a:cubicBezTo>
                  <a:pt x="30" y="26"/>
                  <a:pt x="28" y="28"/>
                  <a:pt x="26" y="31"/>
                </a:cubicBezTo>
                <a:cubicBezTo>
                  <a:pt x="25" y="31"/>
                  <a:pt x="25" y="33"/>
                  <a:pt x="26" y="34"/>
                </a:cubicBezTo>
                <a:cubicBezTo>
                  <a:pt x="30" y="38"/>
                  <a:pt x="30" y="38"/>
                  <a:pt x="30" y="38"/>
                </a:cubicBezTo>
                <a:cubicBezTo>
                  <a:pt x="27" y="42"/>
                  <a:pt x="24" y="46"/>
                  <a:pt x="21" y="50"/>
                </a:cubicBezTo>
                <a:cubicBezTo>
                  <a:pt x="16" y="48"/>
                  <a:pt x="16" y="48"/>
                  <a:pt x="16" y="48"/>
                </a:cubicBezTo>
                <a:cubicBezTo>
                  <a:pt x="15" y="48"/>
                  <a:pt x="15" y="48"/>
                  <a:pt x="15" y="48"/>
                </a:cubicBezTo>
                <a:cubicBezTo>
                  <a:pt x="14" y="48"/>
                  <a:pt x="13" y="48"/>
                  <a:pt x="13" y="49"/>
                </a:cubicBezTo>
                <a:cubicBezTo>
                  <a:pt x="11" y="51"/>
                  <a:pt x="10" y="54"/>
                  <a:pt x="9" y="56"/>
                </a:cubicBezTo>
                <a:cubicBezTo>
                  <a:pt x="8" y="57"/>
                  <a:pt x="9" y="59"/>
                  <a:pt x="10" y="59"/>
                </a:cubicBezTo>
                <a:cubicBezTo>
                  <a:pt x="15" y="62"/>
                  <a:pt x="15" y="62"/>
                  <a:pt x="15" y="62"/>
                </a:cubicBezTo>
                <a:cubicBezTo>
                  <a:pt x="13" y="67"/>
                  <a:pt x="12" y="72"/>
                  <a:pt x="10" y="77"/>
                </a:cubicBezTo>
                <a:cubicBezTo>
                  <a:pt x="4" y="76"/>
                  <a:pt x="4" y="76"/>
                  <a:pt x="4" y="76"/>
                </a:cubicBezTo>
                <a:cubicBezTo>
                  <a:pt x="4" y="76"/>
                  <a:pt x="4" y="76"/>
                  <a:pt x="4" y="76"/>
                </a:cubicBezTo>
                <a:cubicBezTo>
                  <a:pt x="3" y="76"/>
                  <a:pt x="2" y="77"/>
                  <a:pt x="2" y="78"/>
                </a:cubicBezTo>
                <a:cubicBezTo>
                  <a:pt x="1" y="80"/>
                  <a:pt x="1" y="83"/>
                  <a:pt x="0" y="86"/>
                </a:cubicBezTo>
                <a:cubicBezTo>
                  <a:pt x="0" y="87"/>
                  <a:pt x="1" y="88"/>
                  <a:pt x="2" y="89"/>
                </a:cubicBezTo>
                <a:cubicBezTo>
                  <a:pt x="8" y="90"/>
                  <a:pt x="8" y="90"/>
                  <a:pt x="8" y="90"/>
                </a:cubicBezTo>
                <a:cubicBezTo>
                  <a:pt x="8" y="92"/>
                  <a:pt x="8" y="95"/>
                  <a:pt x="8" y="97"/>
                </a:cubicBezTo>
                <a:cubicBezTo>
                  <a:pt x="8" y="100"/>
                  <a:pt x="8" y="103"/>
                  <a:pt x="8" y="105"/>
                </a:cubicBezTo>
                <a:cubicBezTo>
                  <a:pt x="2" y="106"/>
                  <a:pt x="2" y="106"/>
                  <a:pt x="2" y="106"/>
                </a:cubicBezTo>
                <a:cubicBezTo>
                  <a:pt x="1" y="106"/>
                  <a:pt x="0" y="107"/>
                  <a:pt x="0" y="109"/>
                </a:cubicBezTo>
                <a:cubicBezTo>
                  <a:pt x="1" y="112"/>
                  <a:pt x="1" y="114"/>
                  <a:pt x="2" y="117"/>
                </a:cubicBezTo>
                <a:cubicBezTo>
                  <a:pt x="2" y="118"/>
                  <a:pt x="3" y="119"/>
                  <a:pt x="4" y="119"/>
                </a:cubicBezTo>
                <a:cubicBezTo>
                  <a:pt x="4" y="119"/>
                  <a:pt x="4" y="119"/>
                  <a:pt x="4" y="119"/>
                </a:cubicBezTo>
                <a:cubicBezTo>
                  <a:pt x="10" y="118"/>
                  <a:pt x="10" y="118"/>
                  <a:pt x="10" y="118"/>
                </a:cubicBezTo>
                <a:cubicBezTo>
                  <a:pt x="12" y="123"/>
                  <a:pt x="13" y="128"/>
                  <a:pt x="15" y="133"/>
                </a:cubicBezTo>
                <a:cubicBezTo>
                  <a:pt x="10" y="136"/>
                  <a:pt x="10" y="136"/>
                  <a:pt x="10" y="136"/>
                </a:cubicBezTo>
                <a:cubicBezTo>
                  <a:pt x="9" y="136"/>
                  <a:pt x="8" y="137"/>
                  <a:pt x="9" y="139"/>
                </a:cubicBezTo>
                <a:cubicBezTo>
                  <a:pt x="10" y="141"/>
                  <a:pt x="11" y="144"/>
                  <a:pt x="13" y="146"/>
                </a:cubicBezTo>
                <a:cubicBezTo>
                  <a:pt x="13" y="147"/>
                  <a:pt x="14" y="147"/>
                  <a:pt x="15" y="147"/>
                </a:cubicBezTo>
                <a:cubicBezTo>
                  <a:pt x="15" y="147"/>
                  <a:pt x="15" y="147"/>
                  <a:pt x="16" y="147"/>
                </a:cubicBezTo>
                <a:cubicBezTo>
                  <a:pt x="21" y="144"/>
                  <a:pt x="21" y="144"/>
                  <a:pt x="21" y="144"/>
                </a:cubicBezTo>
                <a:cubicBezTo>
                  <a:pt x="24" y="149"/>
                  <a:pt x="27" y="153"/>
                  <a:pt x="30" y="157"/>
                </a:cubicBezTo>
                <a:cubicBezTo>
                  <a:pt x="26" y="161"/>
                  <a:pt x="26" y="161"/>
                  <a:pt x="26" y="161"/>
                </a:cubicBezTo>
                <a:cubicBezTo>
                  <a:pt x="25" y="162"/>
                  <a:pt x="25" y="163"/>
                  <a:pt x="26" y="164"/>
                </a:cubicBezTo>
                <a:cubicBezTo>
                  <a:pt x="28" y="166"/>
                  <a:pt x="30" y="168"/>
                  <a:pt x="32" y="170"/>
                </a:cubicBezTo>
                <a:cubicBezTo>
                  <a:pt x="32" y="171"/>
                  <a:pt x="33" y="171"/>
                  <a:pt x="34" y="171"/>
                </a:cubicBezTo>
                <a:cubicBezTo>
                  <a:pt x="34" y="171"/>
                  <a:pt x="35" y="171"/>
                  <a:pt x="35" y="170"/>
                </a:cubicBezTo>
                <a:cubicBezTo>
                  <a:pt x="40" y="166"/>
                  <a:pt x="40" y="166"/>
                  <a:pt x="40" y="166"/>
                </a:cubicBezTo>
                <a:cubicBezTo>
                  <a:pt x="44" y="169"/>
                  <a:pt x="48" y="172"/>
                  <a:pt x="52" y="175"/>
                </a:cubicBezTo>
                <a:cubicBezTo>
                  <a:pt x="49" y="180"/>
                  <a:pt x="49" y="180"/>
                  <a:pt x="49" y="180"/>
                </a:cubicBezTo>
                <a:cubicBezTo>
                  <a:pt x="49" y="181"/>
                  <a:pt x="49" y="183"/>
                  <a:pt x="50" y="183"/>
                </a:cubicBezTo>
                <a:cubicBezTo>
                  <a:pt x="53" y="185"/>
                  <a:pt x="55" y="186"/>
                  <a:pt x="58" y="187"/>
                </a:cubicBezTo>
                <a:cubicBezTo>
                  <a:pt x="58" y="187"/>
                  <a:pt x="58" y="187"/>
                  <a:pt x="59" y="187"/>
                </a:cubicBezTo>
                <a:cubicBezTo>
                  <a:pt x="60" y="187"/>
                  <a:pt x="60" y="187"/>
                  <a:pt x="61" y="186"/>
                </a:cubicBezTo>
                <a:cubicBezTo>
                  <a:pt x="64" y="181"/>
                  <a:pt x="64" y="181"/>
                  <a:pt x="64" y="181"/>
                </a:cubicBezTo>
                <a:cubicBezTo>
                  <a:pt x="68" y="183"/>
                  <a:pt x="73" y="184"/>
                  <a:pt x="78" y="185"/>
                </a:cubicBezTo>
                <a:cubicBezTo>
                  <a:pt x="77" y="191"/>
                  <a:pt x="77" y="191"/>
                  <a:pt x="77" y="191"/>
                </a:cubicBezTo>
                <a:cubicBezTo>
                  <a:pt x="77" y="193"/>
                  <a:pt x="78" y="194"/>
                  <a:pt x="79" y="194"/>
                </a:cubicBezTo>
                <a:cubicBezTo>
                  <a:pt x="82" y="194"/>
                  <a:pt x="85" y="195"/>
                  <a:pt x="88" y="195"/>
                </a:cubicBezTo>
                <a:cubicBezTo>
                  <a:pt x="88" y="195"/>
                  <a:pt x="88" y="195"/>
                  <a:pt x="88" y="195"/>
                </a:cubicBezTo>
                <a:cubicBezTo>
                  <a:pt x="89" y="195"/>
                  <a:pt x="90" y="195"/>
                  <a:pt x="90" y="193"/>
                </a:cubicBezTo>
                <a:cubicBezTo>
                  <a:pt x="91" y="187"/>
                  <a:pt x="91" y="187"/>
                  <a:pt x="91" y="187"/>
                </a:cubicBezTo>
                <a:cubicBezTo>
                  <a:pt x="94" y="187"/>
                  <a:pt x="96" y="188"/>
                  <a:pt x="99" y="188"/>
                </a:cubicBezTo>
                <a:cubicBezTo>
                  <a:pt x="101" y="188"/>
                  <a:pt x="104" y="187"/>
                  <a:pt x="106" y="187"/>
                </a:cubicBezTo>
                <a:cubicBezTo>
                  <a:pt x="107" y="193"/>
                  <a:pt x="107" y="193"/>
                  <a:pt x="107" y="193"/>
                </a:cubicBezTo>
                <a:cubicBezTo>
                  <a:pt x="108" y="195"/>
                  <a:pt x="109" y="195"/>
                  <a:pt x="110" y="195"/>
                </a:cubicBezTo>
                <a:cubicBezTo>
                  <a:pt x="110" y="195"/>
                  <a:pt x="110" y="195"/>
                  <a:pt x="110" y="195"/>
                </a:cubicBezTo>
                <a:cubicBezTo>
                  <a:pt x="113" y="195"/>
                  <a:pt x="116" y="194"/>
                  <a:pt x="118" y="194"/>
                </a:cubicBezTo>
                <a:cubicBezTo>
                  <a:pt x="120" y="194"/>
                  <a:pt x="120" y="193"/>
                  <a:pt x="120" y="191"/>
                </a:cubicBezTo>
                <a:cubicBezTo>
                  <a:pt x="119" y="185"/>
                  <a:pt x="119" y="185"/>
                  <a:pt x="119" y="185"/>
                </a:cubicBezTo>
                <a:cubicBezTo>
                  <a:pt x="124" y="184"/>
                  <a:pt x="129" y="183"/>
                  <a:pt x="134" y="181"/>
                </a:cubicBezTo>
                <a:cubicBezTo>
                  <a:pt x="137" y="186"/>
                  <a:pt x="137" y="186"/>
                  <a:pt x="137" y="186"/>
                </a:cubicBezTo>
                <a:cubicBezTo>
                  <a:pt x="137" y="187"/>
                  <a:pt x="138" y="187"/>
                  <a:pt x="139" y="187"/>
                </a:cubicBezTo>
                <a:cubicBezTo>
                  <a:pt x="139" y="187"/>
                  <a:pt x="139" y="187"/>
                  <a:pt x="140" y="187"/>
                </a:cubicBezTo>
                <a:cubicBezTo>
                  <a:pt x="142" y="186"/>
                  <a:pt x="145" y="185"/>
                  <a:pt x="147" y="183"/>
                </a:cubicBezTo>
                <a:cubicBezTo>
                  <a:pt x="148" y="183"/>
                  <a:pt x="149" y="181"/>
                  <a:pt x="148" y="180"/>
                </a:cubicBezTo>
                <a:cubicBezTo>
                  <a:pt x="146" y="175"/>
                  <a:pt x="146" y="175"/>
                  <a:pt x="146" y="175"/>
                </a:cubicBezTo>
                <a:cubicBezTo>
                  <a:pt x="150" y="172"/>
                  <a:pt x="154" y="169"/>
                  <a:pt x="158" y="166"/>
                </a:cubicBezTo>
                <a:cubicBezTo>
                  <a:pt x="162" y="170"/>
                  <a:pt x="162" y="170"/>
                  <a:pt x="162" y="170"/>
                </a:cubicBezTo>
                <a:cubicBezTo>
                  <a:pt x="163" y="171"/>
                  <a:pt x="163" y="171"/>
                  <a:pt x="164" y="171"/>
                </a:cubicBezTo>
                <a:cubicBezTo>
                  <a:pt x="165" y="171"/>
                  <a:pt x="165" y="171"/>
                  <a:pt x="166" y="170"/>
                </a:cubicBezTo>
                <a:cubicBezTo>
                  <a:pt x="168" y="168"/>
                  <a:pt x="170" y="166"/>
                  <a:pt x="172" y="164"/>
                </a:cubicBezTo>
                <a:cubicBezTo>
                  <a:pt x="172" y="163"/>
                  <a:pt x="172" y="162"/>
                  <a:pt x="172" y="161"/>
                </a:cubicBezTo>
                <a:cubicBezTo>
                  <a:pt x="167" y="157"/>
                  <a:pt x="167" y="157"/>
                  <a:pt x="167" y="157"/>
                </a:cubicBezTo>
                <a:cubicBezTo>
                  <a:pt x="171" y="153"/>
                  <a:pt x="174" y="149"/>
                  <a:pt x="176" y="144"/>
                </a:cubicBezTo>
                <a:cubicBezTo>
                  <a:pt x="182" y="147"/>
                  <a:pt x="182" y="147"/>
                  <a:pt x="182" y="147"/>
                </a:cubicBezTo>
                <a:cubicBezTo>
                  <a:pt x="182" y="147"/>
                  <a:pt x="183" y="147"/>
                  <a:pt x="183" y="147"/>
                </a:cubicBezTo>
                <a:cubicBezTo>
                  <a:pt x="184" y="147"/>
                  <a:pt x="185" y="147"/>
                  <a:pt x="185" y="146"/>
                </a:cubicBezTo>
                <a:cubicBezTo>
                  <a:pt x="186" y="144"/>
                  <a:pt x="188" y="141"/>
                  <a:pt x="189" y="139"/>
                </a:cubicBezTo>
                <a:cubicBezTo>
                  <a:pt x="189" y="137"/>
                  <a:pt x="189" y="136"/>
                  <a:pt x="188" y="136"/>
                </a:cubicBezTo>
                <a:cubicBezTo>
                  <a:pt x="182" y="133"/>
                  <a:pt x="182" y="133"/>
                  <a:pt x="182" y="133"/>
                </a:cubicBezTo>
                <a:cubicBezTo>
                  <a:pt x="184" y="128"/>
                  <a:pt x="186" y="123"/>
                  <a:pt x="187" y="118"/>
                </a:cubicBezTo>
                <a:cubicBezTo>
                  <a:pt x="193" y="119"/>
                  <a:pt x="193" y="119"/>
                  <a:pt x="193" y="119"/>
                </a:cubicBezTo>
                <a:cubicBezTo>
                  <a:pt x="194" y="119"/>
                  <a:pt x="194" y="119"/>
                  <a:pt x="194" y="119"/>
                </a:cubicBezTo>
                <a:cubicBezTo>
                  <a:pt x="195" y="119"/>
                  <a:pt x="196" y="118"/>
                  <a:pt x="196" y="117"/>
                </a:cubicBezTo>
                <a:cubicBezTo>
                  <a:pt x="196" y="114"/>
                  <a:pt x="197" y="112"/>
                  <a:pt x="197" y="109"/>
                </a:cubicBezTo>
                <a:cubicBezTo>
                  <a:pt x="197" y="107"/>
                  <a:pt x="197" y="106"/>
                  <a:pt x="195" y="106"/>
                </a:cubicBezTo>
                <a:close/>
              </a:path>
            </a:pathLst>
          </a:custGeom>
          <a:solidFill>
            <a:schemeClr val="accent1"/>
          </a:solidFill>
          <a:ln w="19050" cap="rnd">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5" name="Freeform 6"/>
          <p:cNvSpPr>
            <a:spLocks/>
          </p:cNvSpPr>
          <p:nvPr/>
        </p:nvSpPr>
        <p:spPr bwMode="auto">
          <a:xfrm>
            <a:off x="9873032" y="4566644"/>
            <a:ext cx="5894988" cy="5873912"/>
          </a:xfrm>
          <a:custGeom>
            <a:avLst/>
            <a:gdLst>
              <a:gd name="T0" fmla="*/ 189 w 197"/>
              <a:gd name="T1" fmla="*/ 92 h 196"/>
              <a:gd name="T2" fmla="*/ 196 w 197"/>
              <a:gd name="T3" fmla="*/ 80 h 196"/>
              <a:gd name="T4" fmla="*/ 187 w 197"/>
              <a:gd name="T5" fmla="*/ 79 h 196"/>
              <a:gd name="T6" fmla="*/ 189 w 197"/>
              <a:gd name="T7" fmla="*/ 58 h 196"/>
              <a:gd name="T8" fmla="*/ 183 w 197"/>
              <a:gd name="T9" fmla="*/ 50 h 196"/>
              <a:gd name="T10" fmla="*/ 172 w 197"/>
              <a:gd name="T11" fmla="*/ 35 h 196"/>
              <a:gd name="T12" fmla="*/ 165 w 197"/>
              <a:gd name="T13" fmla="*/ 26 h 196"/>
              <a:gd name="T14" fmla="*/ 147 w 197"/>
              <a:gd name="T15" fmla="*/ 21 h 196"/>
              <a:gd name="T16" fmla="*/ 141 w 197"/>
              <a:gd name="T17" fmla="*/ 9 h 196"/>
              <a:gd name="T18" fmla="*/ 135 w 197"/>
              <a:gd name="T19" fmla="*/ 15 h 196"/>
              <a:gd name="T20" fmla="*/ 122 w 197"/>
              <a:gd name="T21" fmla="*/ 4 h 196"/>
              <a:gd name="T22" fmla="*/ 111 w 197"/>
              <a:gd name="T23" fmla="*/ 0 h 196"/>
              <a:gd name="T24" fmla="*/ 98 w 197"/>
              <a:gd name="T25" fmla="*/ 8 h 196"/>
              <a:gd name="T26" fmla="*/ 98 w 197"/>
              <a:gd name="T27" fmla="*/ 8 h 196"/>
              <a:gd name="T28" fmla="*/ 92 w 197"/>
              <a:gd name="T29" fmla="*/ 2 h 196"/>
              <a:gd name="T30" fmla="*/ 81 w 197"/>
              <a:gd name="T31" fmla="*/ 1 h 196"/>
              <a:gd name="T32" fmla="*/ 65 w 197"/>
              <a:gd name="T33" fmla="*/ 14 h 196"/>
              <a:gd name="T34" fmla="*/ 59 w 197"/>
              <a:gd name="T35" fmla="*/ 7 h 196"/>
              <a:gd name="T36" fmla="*/ 53 w 197"/>
              <a:gd name="T37" fmla="*/ 20 h 196"/>
              <a:gd name="T38" fmla="*/ 35 w 197"/>
              <a:gd name="T39" fmla="*/ 23 h 196"/>
              <a:gd name="T40" fmla="*/ 27 w 197"/>
              <a:gd name="T41" fmla="*/ 33 h 196"/>
              <a:gd name="T42" fmla="*/ 16 w 197"/>
              <a:gd name="T43" fmla="*/ 47 h 196"/>
              <a:gd name="T44" fmla="*/ 9 w 197"/>
              <a:gd name="T45" fmla="*/ 55 h 196"/>
              <a:gd name="T46" fmla="*/ 13 w 197"/>
              <a:gd name="T47" fmla="*/ 69 h 196"/>
              <a:gd name="T48" fmla="*/ 4 w 197"/>
              <a:gd name="T49" fmla="*/ 75 h 196"/>
              <a:gd name="T50" fmla="*/ 2 w 197"/>
              <a:gd name="T51" fmla="*/ 88 h 196"/>
              <a:gd name="T52" fmla="*/ 2 w 197"/>
              <a:gd name="T53" fmla="*/ 105 h 196"/>
              <a:gd name="T54" fmla="*/ 4 w 197"/>
              <a:gd name="T55" fmla="*/ 118 h 196"/>
              <a:gd name="T56" fmla="*/ 15 w 197"/>
              <a:gd name="T57" fmla="*/ 132 h 196"/>
              <a:gd name="T58" fmla="*/ 12 w 197"/>
              <a:gd name="T59" fmla="*/ 145 h 196"/>
              <a:gd name="T60" fmla="*/ 21 w 197"/>
              <a:gd name="T61" fmla="*/ 144 h 196"/>
              <a:gd name="T62" fmla="*/ 25 w 197"/>
              <a:gd name="T63" fmla="*/ 163 h 196"/>
              <a:gd name="T64" fmla="*/ 34 w 197"/>
              <a:gd name="T65" fmla="*/ 170 h 196"/>
              <a:gd name="T66" fmla="*/ 48 w 197"/>
              <a:gd name="T67" fmla="*/ 180 h 196"/>
              <a:gd name="T68" fmla="*/ 58 w 197"/>
              <a:gd name="T69" fmla="*/ 187 h 196"/>
              <a:gd name="T70" fmla="*/ 70 w 197"/>
              <a:gd name="T71" fmla="*/ 183 h 196"/>
              <a:gd name="T72" fmla="*/ 78 w 197"/>
              <a:gd name="T73" fmla="*/ 194 h 196"/>
              <a:gd name="T74" fmla="*/ 89 w 197"/>
              <a:gd name="T75" fmla="*/ 194 h 196"/>
              <a:gd name="T76" fmla="*/ 105 w 197"/>
              <a:gd name="T77" fmla="*/ 188 h 196"/>
              <a:gd name="T78" fmla="*/ 108 w 197"/>
              <a:gd name="T79" fmla="*/ 196 h 196"/>
              <a:gd name="T80" fmla="*/ 118 w 197"/>
              <a:gd name="T81" fmla="*/ 186 h 196"/>
              <a:gd name="T82" fmla="*/ 137 w 197"/>
              <a:gd name="T83" fmla="*/ 189 h 196"/>
              <a:gd name="T84" fmla="*/ 147 w 197"/>
              <a:gd name="T85" fmla="*/ 182 h 196"/>
              <a:gd name="T86" fmla="*/ 161 w 197"/>
              <a:gd name="T87" fmla="*/ 172 h 196"/>
              <a:gd name="T88" fmla="*/ 171 w 197"/>
              <a:gd name="T89" fmla="*/ 166 h 196"/>
              <a:gd name="T90" fmla="*/ 176 w 197"/>
              <a:gd name="T91" fmla="*/ 146 h 196"/>
              <a:gd name="T92" fmla="*/ 184 w 197"/>
              <a:gd name="T93" fmla="*/ 148 h 196"/>
              <a:gd name="T94" fmla="*/ 182 w 197"/>
              <a:gd name="T95" fmla="*/ 134 h 196"/>
              <a:gd name="T96" fmla="*/ 193 w 197"/>
              <a:gd name="T97" fmla="*/ 121 h 196"/>
              <a:gd name="T98" fmla="*/ 197 w 197"/>
              <a:gd name="T99" fmla="*/ 11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7" h="196">
                <a:moveTo>
                  <a:pt x="195" y="108"/>
                </a:moveTo>
                <a:cubicBezTo>
                  <a:pt x="189" y="107"/>
                  <a:pt x="189" y="107"/>
                  <a:pt x="189" y="107"/>
                </a:cubicBezTo>
                <a:cubicBezTo>
                  <a:pt x="190" y="102"/>
                  <a:pt x="190" y="97"/>
                  <a:pt x="189" y="92"/>
                </a:cubicBezTo>
                <a:cubicBezTo>
                  <a:pt x="195" y="91"/>
                  <a:pt x="195" y="91"/>
                  <a:pt x="195" y="91"/>
                </a:cubicBezTo>
                <a:cubicBezTo>
                  <a:pt x="197" y="90"/>
                  <a:pt x="197" y="89"/>
                  <a:pt x="197" y="88"/>
                </a:cubicBezTo>
                <a:cubicBezTo>
                  <a:pt x="197" y="85"/>
                  <a:pt x="197" y="83"/>
                  <a:pt x="196" y="80"/>
                </a:cubicBezTo>
                <a:cubicBezTo>
                  <a:pt x="196" y="79"/>
                  <a:pt x="195" y="78"/>
                  <a:pt x="194" y="78"/>
                </a:cubicBezTo>
                <a:cubicBezTo>
                  <a:pt x="194" y="78"/>
                  <a:pt x="194" y="78"/>
                  <a:pt x="194" y="78"/>
                </a:cubicBezTo>
                <a:cubicBezTo>
                  <a:pt x="187" y="79"/>
                  <a:pt x="187" y="79"/>
                  <a:pt x="187" y="79"/>
                </a:cubicBezTo>
                <a:cubicBezTo>
                  <a:pt x="186" y="74"/>
                  <a:pt x="185" y="69"/>
                  <a:pt x="183" y="64"/>
                </a:cubicBezTo>
                <a:cubicBezTo>
                  <a:pt x="188" y="61"/>
                  <a:pt x="188" y="61"/>
                  <a:pt x="188" y="61"/>
                </a:cubicBezTo>
                <a:cubicBezTo>
                  <a:pt x="189" y="61"/>
                  <a:pt x="190" y="59"/>
                  <a:pt x="189" y="58"/>
                </a:cubicBezTo>
                <a:cubicBezTo>
                  <a:pt x="188" y="56"/>
                  <a:pt x="187" y="53"/>
                  <a:pt x="186" y="51"/>
                </a:cubicBezTo>
                <a:cubicBezTo>
                  <a:pt x="185" y="50"/>
                  <a:pt x="184" y="49"/>
                  <a:pt x="184" y="49"/>
                </a:cubicBezTo>
                <a:cubicBezTo>
                  <a:pt x="183" y="49"/>
                  <a:pt x="183" y="50"/>
                  <a:pt x="183" y="50"/>
                </a:cubicBezTo>
                <a:cubicBezTo>
                  <a:pt x="177" y="52"/>
                  <a:pt x="177" y="52"/>
                  <a:pt x="177" y="52"/>
                </a:cubicBezTo>
                <a:cubicBezTo>
                  <a:pt x="174" y="48"/>
                  <a:pt x="171" y="44"/>
                  <a:pt x="168" y="40"/>
                </a:cubicBezTo>
                <a:cubicBezTo>
                  <a:pt x="172" y="35"/>
                  <a:pt x="172" y="35"/>
                  <a:pt x="172" y="35"/>
                </a:cubicBezTo>
                <a:cubicBezTo>
                  <a:pt x="173" y="35"/>
                  <a:pt x="173" y="33"/>
                  <a:pt x="173" y="32"/>
                </a:cubicBezTo>
                <a:cubicBezTo>
                  <a:pt x="171" y="30"/>
                  <a:pt x="169" y="28"/>
                  <a:pt x="167" y="26"/>
                </a:cubicBezTo>
                <a:cubicBezTo>
                  <a:pt x="166" y="26"/>
                  <a:pt x="166" y="26"/>
                  <a:pt x="165" y="26"/>
                </a:cubicBezTo>
                <a:cubicBezTo>
                  <a:pt x="164" y="26"/>
                  <a:pt x="164" y="26"/>
                  <a:pt x="163" y="26"/>
                </a:cubicBezTo>
                <a:cubicBezTo>
                  <a:pt x="159" y="30"/>
                  <a:pt x="159" y="30"/>
                  <a:pt x="159" y="30"/>
                </a:cubicBezTo>
                <a:cubicBezTo>
                  <a:pt x="155" y="27"/>
                  <a:pt x="151" y="24"/>
                  <a:pt x="147" y="21"/>
                </a:cubicBezTo>
                <a:cubicBezTo>
                  <a:pt x="150" y="16"/>
                  <a:pt x="150" y="16"/>
                  <a:pt x="150" y="16"/>
                </a:cubicBezTo>
                <a:cubicBezTo>
                  <a:pt x="150" y="15"/>
                  <a:pt x="150" y="13"/>
                  <a:pt x="149" y="13"/>
                </a:cubicBezTo>
                <a:cubicBezTo>
                  <a:pt x="146" y="12"/>
                  <a:pt x="144" y="10"/>
                  <a:pt x="141" y="9"/>
                </a:cubicBezTo>
                <a:cubicBezTo>
                  <a:pt x="141" y="9"/>
                  <a:pt x="140" y="9"/>
                  <a:pt x="140" y="9"/>
                </a:cubicBezTo>
                <a:cubicBezTo>
                  <a:pt x="139" y="9"/>
                  <a:pt x="139" y="9"/>
                  <a:pt x="138" y="10"/>
                </a:cubicBezTo>
                <a:cubicBezTo>
                  <a:pt x="135" y="15"/>
                  <a:pt x="135" y="15"/>
                  <a:pt x="135" y="15"/>
                </a:cubicBezTo>
                <a:cubicBezTo>
                  <a:pt x="133" y="14"/>
                  <a:pt x="130" y="13"/>
                  <a:pt x="128" y="13"/>
                </a:cubicBezTo>
                <a:cubicBezTo>
                  <a:pt x="126" y="12"/>
                  <a:pt x="123" y="11"/>
                  <a:pt x="121" y="10"/>
                </a:cubicBezTo>
                <a:cubicBezTo>
                  <a:pt x="122" y="4"/>
                  <a:pt x="122" y="4"/>
                  <a:pt x="122" y="4"/>
                </a:cubicBezTo>
                <a:cubicBezTo>
                  <a:pt x="122" y="3"/>
                  <a:pt x="121" y="2"/>
                  <a:pt x="120" y="2"/>
                </a:cubicBezTo>
                <a:cubicBezTo>
                  <a:pt x="117" y="1"/>
                  <a:pt x="114" y="1"/>
                  <a:pt x="111" y="0"/>
                </a:cubicBezTo>
                <a:cubicBezTo>
                  <a:pt x="111" y="0"/>
                  <a:pt x="111" y="0"/>
                  <a:pt x="111" y="0"/>
                </a:cubicBezTo>
                <a:cubicBezTo>
                  <a:pt x="110" y="0"/>
                  <a:pt x="109" y="1"/>
                  <a:pt x="109" y="2"/>
                </a:cubicBezTo>
                <a:cubicBezTo>
                  <a:pt x="108" y="8"/>
                  <a:pt x="108" y="8"/>
                  <a:pt x="108" y="8"/>
                </a:cubicBezTo>
                <a:cubicBezTo>
                  <a:pt x="105" y="8"/>
                  <a:pt x="102" y="8"/>
                  <a:pt x="98" y="8"/>
                </a:cubicBezTo>
                <a:cubicBezTo>
                  <a:pt x="98" y="9"/>
                  <a:pt x="98" y="9"/>
                  <a:pt x="98" y="9"/>
                </a:cubicBezTo>
                <a:cubicBezTo>
                  <a:pt x="98" y="9"/>
                  <a:pt x="98" y="9"/>
                  <a:pt x="98" y="9"/>
                </a:cubicBezTo>
                <a:cubicBezTo>
                  <a:pt x="98" y="8"/>
                  <a:pt x="98" y="8"/>
                  <a:pt x="98" y="8"/>
                </a:cubicBezTo>
                <a:cubicBezTo>
                  <a:pt x="98" y="8"/>
                  <a:pt x="98" y="8"/>
                  <a:pt x="98" y="8"/>
                </a:cubicBezTo>
                <a:cubicBezTo>
                  <a:pt x="96" y="8"/>
                  <a:pt x="95" y="8"/>
                  <a:pt x="93" y="8"/>
                </a:cubicBezTo>
                <a:cubicBezTo>
                  <a:pt x="92" y="2"/>
                  <a:pt x="92" y="2"/>
                  <a:pt x="92" y="2"/>
                </a:cubicBezTo>
                <a:cubicBezTo>
                  <a:pt x="91" y="1"/>
                  <a:pt x="90" y="0"/>
                  <a:pt x="89" y="0"/>
                </a:cubicBezTo>
                <a:cubicBezTo>
                  <a:pt x="89" y="0"/>
                  <a:pt x="89" y="0"/>
                  <a:pt x="89" y="0"/>
                </a:cubicBezTo>
                <a:cubicBezTo>
                  <a:pt x="86" y="0"/>
                  <a:pt x="83" y="0"/>
                  <a:pt x="81" y="1"/>
                </a:cubicBezTo>
                <a:cubicBezTo>
                  <a:pt x="79" y="1"/>
                  <a:pt x="79" y="2"/>
                  <a:pt x="79" y="3"/>
                </a:cubicBezTo>
                <a:cubicBezTo>
                  <a:pt x="80" y="10"/>
                  <a:pt x="80" y="10"/>
                  <a:pt x="80" y="10"/>
                </a:cubicBezTo>
                <a:cubicBezTo>
                  <a:pt x="75" y="11"/>
                  <a:pt x="70" y="12"/>
                  <a:pt x="65" y="14"/>
                </a:cubicBezTo>
                <a:cubicBezTo>
                  <a:pt x="62" y="8"/>
                  <a:pt x="62" y="8"/>
                  <a:pt x="62" y="8"/>
                </a:cubicBezTo>
                <a:cubicBezTo>
                  <a:pt x="62" y="8"/>
                  <a:pt x="61" y="7"/>
                  <a:pt x="60" y="7"/>
                </a:cubicBezTo>
                <a:cubicBezTo>
                  <a:pt x="60" y="7"/>
                  <a:pt x="59" y="7"/>
                  <a:pt x="59" y="7"/>
                </a:cubicBezTo>
                <a:cubicBezTo>
                  <a:pt x="57" y="8"/>
                  <a:pt x="54" y="10"/>
                  <a:pt x="52" y="11"/>
                </a:cubicBezTo>
                <a:cubicBezTo>
                  <a:pt x="50" y="12"/>
                  <a:pt x="50" y="13"/>
                  <a:pt x="51" y="14"/>
                </a:cubicBezTo>
                <a:cubicBezTo>
                  <a:pt x="53" y="20"/>
                  <a:pt x="53" y="20"/>
                  <a:pt x="53" y="20"/>
                </a:cubicBezTo>
                <a:cubicBezTo>
                  <a:pt x="49" y="22"/>
                  <a:pt x="45" y="25"/>
                  <a:pt x="41" y="28"/>
                </a:cubicBezTo>
                <a:cubicBezTo>
                  <a:pt x="36" y="24"/>
                  <a:pt x="36" y="24"/>
                  <a:pt x="36" y="24"/>
                </a:cubicBezTo>
                <a:cubicBezTo>
                  <a:pt x="36" y="24"/>
                  <a:pt x="35" y="23"/>
                  <a:pt x="35" y="23"/>
                </a:cubicBezTo>
                <a:cubicBezTo>
                  <a:pt x="34" y="23"/>
                  <a:pt x="33" y="24"/>
                  <a:pt x="33" y="24"/>
                </a:cubicBezTo>
                <a:cubicBezTo>
                  <a:pt x="31" y="26"/>
                  <a:pt x="29" y="28"/>
                  <a:pt x="27" y="30"/>
                </a:cubicBezTo>
                <a:cubicBezTo>
                  <a:pt x="26" y="31"/>
                  <a:pt x="26" y="32"/>
                  <a:pt x="27" y="33"/>
                </a:cubicBezTo>
                <a:cubicBezTo>
                  <a:pt x="31" y="38"/>
                  <a:pt x="31" y="38"/>
                  <a:pt x="31" y="38"/>
                </a:cubicBezTo>
                <a:cubicBezTo>
                  <a:pt x="28" y="41"/>
                  <a:pt x="25" y="45"/>
                  <a:pt x="22" y="50"/>
                </a:cubicBezTo>
                <a:cubicBezTo>
                  <a:pt x="16" y="47"/>
                  <a:pt x="16" y="47"/>
                  <a:pt x="16" y="47"/>
                </a:cubicBezTo>
                <a:cubicBezTo>
                  <a:pt x="16" y="47"/>
                  <a:pt x="16" y="47"/>
                  <a:pt x="15" y="47"/>
                </a:cubicBezTo>
                <a:cubicBezTo>
                  <a:pt x="14" y="47"/>
                  <a:pt x="14" y="47"/>
                  <a:pt x="13" y="48"/>
                </a:cubicBezTo>
                <a:cubicBezTo>
                  <a:pt x="12" y="50"/>
                  <a:pt x="11" y="53"/>
                  <a:pt x="9" y="55"/>
                </a:cubicBezTo>
                <a:cubicBezTo>
                  <a:pt x="9" y="56"/>
                  <a:pt x="9" y="58"/>
                  <a:pt x="10" y="58"/>
                </a:cubicBezTo>
                <a:cubicBezTo>
                  <a:pt x="16" y="61"/>
                  <a:pt x="16" y="61"/>
                  <a:pt x="16" y="61"/>
                </a:cubicBezTo>
                <a:cubicBezTo>
                  <a:pt x="15" y="64"/>
                  <a:pt x="14" y="66"/>
                  <a:pt x="13" y="69"/>
                </a:cubicBezTo>
                <a:cubicBezTo>
                  <a:pt x="12" y="71"/>
                  <a:pt x="11" y="73"/>
                  <a:pt x="11" y="76"/>
                </a:cubicBezTo>
                <a:cubicBezTo>
                  <a:pt x="5" y="75"/>
                  <a:pt x="5" y="75"/>
                  <a:pt x="5" y="75"/>
                </a:cubicBezTo>
                <a:cubicBezTo>
                  <a:pt x="4" y="75"/>
                  <a:pt x="4" y="75"/>
                  <a:pt x="4" y="75"/>
                </a:cubicBezTo>
                <a:cubicBezTo>
                  <a:pt x="3" y="75"/>
                  <a:pt x="2" y="76"/>
                  <a:pt x="2" y="77"/>
                </a:cubicBezTo>
                <a:cubicBezTo>
                  <a:pt x="1" y="80"/>
                  <a:pt x="1" y="82"/>
                  <a:pt x="0" y="85"/>
                </a:cubicBezTo>
                <a:cubicBezTo>
                  <a:pt x="0" y="86"/>
                  <a:pt x="1" y="87"/>
                  <a:pt x="2" y="88"/>
                </a:cubicBezTo>
                <a:cubicBezTo>
                  <a:pt x="8" y="89"/>
                  <a:pt x="8" y="89"/>
                  <a:pt x="8" y="89"/>
                </a:cubicBezTo>
                <a:cubicBezTo>
                  <a:pt x="8" y="94"/>
                  <a:pt x="8" y="99"/>
                  <a:pt x="8" y="104"/>
                </a:cubicBezTo>
                <a:cubicBezTo>
                  <a:pt x="2" y="105"/>
                  <a:pt x="2" y="105"/>
                  <a:pt x="2" y="105"/>
                </a:cubicBezTo>
                <a:cubicBezTo>
                  <a:pt x="1" y="105"/>
                  <a:pt x="0" y="106"/>
                  <a:pt x="0" y="108"/>
                </a:cubicBezTo>
                <a:cubicBezTo>
                  <a:pt x="1" y="110"/>
                  <a:pt x="1" y="113"/>
                  <a:pt x="1" y="116"/>
                </a:cubicBezTo>
                <a:cubicBezTo>
                  <a:pt x="2" y="117"/>
                  <a:pt x="3" y="118"/>
                  <a:pt x="4" y="118"/>
                </a:cubicBezTo>
                <a:cubicBezTo>
                  <a:pt x="4" y="118"/>
                  <a:pt x="4" y="118"/>
                  <a:pt x="4" y="118"/>
                </a:cubicBezTo>
                <a:cubicBezTo>
                  <a:pt x="10" y="117"/>
                  <a:pt x="10" y="117"/>
                  <a:pt x="10" y="117"/>
                </a:cubicBezTo>
                <a:cubicBezTo>
                  <a:pt x="11" y="122"/>
                  <a:pt x="13" y="127"/>
                  <a:pt x="15" y="132"/>
                </a:cubicBezTo>
                <a:cubicBezTo>
                  <a:pt x="9" y="135"/>
                  <a:pt x="9" y="135"/>
                  <a:pt x="9" y="135"/>
                </a:cubicBezTo>
                <a:cubicBezTo>
                  <a:pt x="8" y="135"/>
                  <a:pt x="8" y="136"/>
                  <a:pt x="8" y="138"/>
                </a:cubicBezTo>
                <a:cubicBezTo>
                  <a:pt x="9" y="140"/>
                  <a:pt x="11" y="143"/>
                  <a:pt x="12" y="145"/>
                </a:cubicBezTo>
                <a:cubicBezTo>
                  <a:pt x="12" y="146"/>
                  <a:pt x="13" y="146"/>
                  <a:pt x="14" y="146"/>
                </a:cubicBezTo>
                <a:cubicBezTo>
                  <a:pt x="14" y="146"/>
                  <a:pt x="15" y="146"/>
                  <a:pt x="15" y="146"/>
                </a:cubicBezTo>
                <a:cubicBezTo>
                  <a:pt x="21" y="144"/>
                  <a:pt x="21" y="144"/>
                  <a:pt x="21" y="144"/>
                </a:cubicBezTo>
                <a:cubicBezTo>
                  <a:pt x="23" y="148"/>
                  <a:pt x="26" y="152"/>
                  <a:pt x="29" y="156"/>
                </a:cubicBezTo>
                <a:cubicBezTo>
                  <a:pt x="25" y="160"/>
                  <a:pt x="25" y="160"/>
                  <a:pt x="25" y="160"/>
                </a:cubicBezTo>
                <a:cubicBezTo>
                  <a:pt x="24" y="161"/>
                  <a:pt x="24" y="163"/>
                  <a:pt x="25" y="163"/>
                </a:cubicBezTo>
                <a:cubicBezTo>
                  <a:pt x="27" y="166"/>
                  <a:pt x="29" y="168"/>
                  <a:pt x="31" y="170"/>
                </a:cubicBezTo>
                <a:cubicBezTo>
                  <a:pt x="31" y="170"/>
                  <a:pt x="32" y="170"/>
                  <a:pt x="33" y="170"/>
                </a:cubicBezTo>
                <a:cubicBezTo>
                  <a:pt x="33" y="170"/>
                  <a:pt x="34" y="170"/>
                  <a:pt x="34" y="170"/>
                </a:cubicBezTo>
                <a:cubicBezTo>
                  <a:pt x="39" y="165"/>
                  <a:pt x="39" y="165"/>
                  <a:pt x="39" y="165"/>
                </a:cubicBezTo>
                <a:cubicBezTo>
                  <a:pt x="42" y="169"/>
                  <a:pt x="47" y="172"/>
                  <a:pt x="51" y="174"/>
                </a:cubicBezTo>
                <a:cubicBezTo>
                  <a:pt x="48" y="180"/>
                  <a:pt x="48" y="180"/>
                  <a:pt x="48" y="180"/>
                </a:cubicBezTo>
                <a:cubicBezTo>
                  <a:pt x="48" y="181"/>
                  <a:pt x="48" y="182"/>
                  <a:pt x="49" y="183"/>
                </a:cubicBezTo>
                <a:cubicBezTo>
                  <a:pt x="51" y="184"/>
                  <a:pt x="54" y="186"/>
                  <a:pt x="57" y="187"/>
                </a:cubicBezTo>
                <a:cubicBezTo>
                  <a:pt x="57" y="187"/>
                  <a:pt x="57" y="187"/>
                  <a:pt x="58" y="187"/>
                </a:cubicBezTo>
                <a:cubicBezTo>
                  <a:pt x="58" y="187"/>
                  <a:pt x="59" y="187"/>
                  <a:pt x="59" y="186"/>
                </a:cubicBezTo>
                <a:cubicBezTo>
                  <a:pt x="63" y="181"/>
                  <a:pt x="63" y="181"/>
                  <a:pt x="63" y="181"/>
                </a:cubicBezTo>
                <a:cubicBezTo>
                  <a:pt x="65" y="182"/>
                  <a:pt x="67" y="182"/>
                  <a:pt x="70" y="183"/>
                </a:cubicBezTo>
                <a:cubicBezTo>
                  <a:pt x="72" y="184"/>
                  <a:pt x="74" y="185"/>
                  <a:pt x="77" y="185"/>
                </a:cubicBezTo>
                <a:cubicBezTo>
                  <a:pt x="76" y="192"/>
                  <a:pt x="76" y="192"/>
                  <a:pt x="76" y="192"/>
                </a:cubicBezTo>
                <a:cubicBezTo>
                  <a:pt x="76" y="193"/>
                  <a:pt x="76" y="194"/>
                  <a:pt x="78" y="194"/>
                </a:cubicBezTo>
                <a:cubicBezTo>
                  <a:pt x="81" y="195"/>
                  <a:pt x="83" y="195"/>
                  <a:pt x="86" y="196"/>
                </a:cubicBezTo>
                <a:cubicBezTo>
                  <a:pt x="86" y="196"/>
                  <a:pt x="86" y="196"/>
                  <a:pt x="86" y="196"/>
                </a:cubicBezTo>
                <a:cubicBezTo>
                  <a:pt x="87" y="196"/>
                  <a:pt x="88" y="195"/>
                  <a:pt x="89" y="194"/>
                </a:cubicBezTo>
                <a:cubicBezTo>
                  <a:pt x="90" y="188"/>
                  <a:pt x="90" y="188"/>
                  <a:pt x="90" y="188"/>
                </a:cubicBezTo>
                <a:cubicBezTo>
                  <a:pt x="93" y="188"/>
                  <a:pt x="96" y="188"/>
                  <a:pt x="99" y="188"/>
                </a:cubicBezTo>
                <a:cubicBezTo>
                  <a:pt x="101" y="188"/>
                  <a:pt x="103" y="188"/>
                  <a:pt x="105" y="188"/>
                </a:cubicBezTo>
                <a:cubicBezTo>
                  <a:pt x="106" y="194"/>
                  <a:pt x="106" y="194"/>
                  <a:pt x="106" y="194"/>
                </a:cubicBezTo>
                <a:cubicBezTo>
                  <a:pt x="106" y="195"/>
                  <a:pt x="107" y="196"/>
                  <a:pt x="108" y="196"/>
                </a:cubicBezTo>
                <a:cubicBezTo>
                  <a:pt x="108" y="196"/>
                  <a:pt x="108" y="196"/>
                  <a:pt x="108" y="196"/>
                </a:cubicBezTo>
                <a:cubicBezTo>
                  <a:pt x="111" y="196"/>
                  <a:pt x="114" y="195"/>
                  <a:pt x="117" y="195"/>
                </a:cubicBezTo>
                <a:cubicBezTo>
                  <a:pt x="118" y="195"/>
                  <a:pt x="119" y="194"/>
                  <a:pt x="119" y="192"/>
                </a:cubicBezTo>
                <a:cubicBezTo>
                  <a:pt x="118" y="186"/>
                  <a:pt x="118" y="186"/>
                  <a:pt x="118" y="186"/>
                </a:cubicBezTo>
                <a:cubicBezTo>
                  <a:pt x="123" y="185"/>
                  <a:pt x="128" y="184"/>
                  <a:pt x="133" y="182"/>
                </a:cubicBezTo>
                <a:cubicBezTo>
                  <a:pt x="135" y="187"/>
                  <a:pt x="135" y="187"/>
                  <a:pt x="135" y="187"/>
                </a:cubicBezTo>
                <a:cubicBezTo>
                  <a:pt x="136" y="188"/>
                  <a:pt x="137" y="189"/>
                  <a:pt x="137" y="189"/>
                </a:cubicBezTo>
                <a:cubicBezTo>
                  <a:pt x="138" y="189"/>
                  <a:pt x="138" y="189"/>
                  <a:pt x="138" y="188"/>
                </a:cubicBezTo>
                <a:cubicBezTo>
                  <a:pt x="141" y="187"/>
                  <a:pt x="143" y="186"/>
                  <a:pt x="146" y="185"/>
                </a:cubicBezTo>
                <a:cubicBezTo>
                  <a:pt x="147" y="184"/>
                  <a:pt x="148" y="183"/>
                  <a:pt x="147" y="182"/>
                </a:cubicBezTo>
                <a:cubicBezTo>
                  <a:pt x="144" y="176"/>
                  <a:pt x="144" y="176"/>
                  <a:pt x="144" y="176"/>
                </a:cubicBezTo>
                <a:cubicBezTo>
                  <a:pt x="149" y="174"/>
                  <a:pt x="153" y="171"/>
                  <a:pt x="157" y="167"/>
                </a:cubicBezTo>
                <a:cubicBezTo>
                  <a:pt x="161" y="172"/>
                  <a:pt x="161" y="172"/>
                  <a:pt x="161" y="172"/>
                </a:cubicBezTo>
                <a:cubicBezTo>
                  <a:pt x="162" y="172"/>
                  <a:pt x="162" y="172"/>
                  <a:pt x="163" y="172"/>
                </a:cubicBezTo>
                <a:cubicBezTo>
                  <a:pt x="164" y="172"/>
                  <a:pt x="164" y="172"/>
                  <a:pt x="165" y="172"/>
                </a:cubicBezTo>
                <a:cubicBezTo>
                  <a:pt x="167" y="170"/>
                  <a:pt x="169" y="168"/>
                  <a:pt x="171" y="166"/>
                </a:cubicBezTo>
                <a:cubicBezTo>
                  <a:pt x="172" y="165"/>
                  <a:pt x="172" y="164"/>
                  <a:pt x="171" y="163"/>
                </a:cubicBezTo>
                <a:cubicBezTo>
                  <a:pt x="166" y="158"/>
                  <a:pt x="166" y="158"/>
                  <a:pt x="166" y="158"/>
                </a:cubicBezTo>
                <a:cubicBezTo>
                  <a:pt x="170" y="155"/>
                  <a:pt x="173" y="150"/>
                  <a:pt x="176" y="146"/>
                </a:cubicBezTo>
                <a:cubicBezTo>
                  <a:pt x="181" y="149"/>
                  <a:pt x="181" y="149"/>
                  <a:pt x="181" y="149"/>
                </a:cubicBezTo>
                <a:cubicBezTo>
                  <a:pt x="182" y="149"/>
                  <a:pt x="182" y="149"/>
                  <a:pt x="182" y="149"/>
                </a:cubicBezTo>
                <a:cubicBezTo>
                  <a:pt x="183" y="149"/>
                  <a:pt x="184" y="149"/>
                  <a:pt x="184" y="148"/>
                </a:cubicBezTo>
                <a:cubicBezTo>
                  <a:pt x="186" y="146"/>
                  <a:pt x="187" y="143"/>
                  <a:pt x="188" y="140"/>
                </a:cubicBezTo>
                <a:cubicBezTo>
                  <a:pt x="189" y="139"/>
                  <a:pt x="188" y="138"/>
                  <a:pt x="187" y="138"/>
                </a:cubicBezTo>
                <a:cubicBezTo>
                  <a:pt x="182" y="134"/>
                  <a:pt x="182" y="134"/>
                  <a:pt x="182" y="134"/>
                </a:cubicBezTo>
                <a:cubicBezTo>
                  <a:pt x="183" y="132"/>
                  <a:pt x="184" y="130"/>
                  <a:pt x="185" y="127"/>
                </a:cubicBezTo>
                <a:cubicBezTo>
                  <a:pt x="186" y="125"/>
                  <a:pt x="186" y="122"/>
                  <a:pt x="187" y="120"/>
                </a:cubicBezTo>
                <a:cubicBezTo>
                  <a:pt x="193" y="121"/>
                  <a:pt x="193" y="121"/>
                  <a:pt x="193" y="121"/>
                </a:cubicBezTo>
                <a:cubicBezTo>
                  <a:pt x="193" y="121"/>
                  <a:pt x="193" y="121"/>
                  <a:pt x="193" y="121"/>
                </a:cubicBezTo>
                <a:cubicBezTo>
                  <a:pt x="194" y="121"/>
                  <a:pt x="195" y="120"/>
                  <a:pt x="196" y="119"/>
                </a:cubicBezTo>
                <a:cubicBezTo>
                  <a:pt x="196" y="116"/>
                  <a:pt x="197" y="113"/>
                  <a:pt x="197" y="111"/>
                </a:cubicBezTo>
                <a:cubicBezTo>
                  <a:pt x="197" y="110"/>
                  <a:pt x="196" y="108"/>
                  <a:pt x="195" y="108"/>
                </a:cubicBezTo>
                <a:close/>
              </a:path>
            </a:pathLst>
          </a:custGeom>
          <a:solidFill>
            <a:schemeClr val="accent3"/>
          </a:solidFill>
          <a:ln w="19050" cap="rnd">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6" name="Freeform 7"/>
          <p:cNvSpPr>
            <a:spLocks/>
          </p:cNvSpPr>
          <p:nvPr/>
        </p:nvSpPr>
        <p:spPr bwMode="auto">
          <a:xfrm>
            <a:off x="6153543" y="7449991"/>
            <a:ext cx="4340132" cy="4314844"/>
          </a:xfrm>
          <a:custGeom>
            <a:avLst/>
            <a:gdLst>
              <a:gd name="T0" fmla="*/ 135 w 145"/>
              <a:gd name="T1" fmla="*/ 77 h 144"/>
              <a:gd name="T2" fmla="*/ 143 w 145"/>
              <a:gd name="T3" fmla="*/ 65 h 144"/>
              <a:gd name="T4" fmla="*/ 143 w 145"/>
              <a:gd name="T5" fmla="*/ 53 h 144"/>
              <a:gd name="T6" fmla="*/ 141 w 145"/>
              <a:gd name="T7" fmla="*/ 51 h 144"/>
              <a:gd name="T8" fmla="*/ 129 w 145"/>
              <a:gd name="T9" fmla="*/ 45 h 144"/>
              <a:gd name="T10" fmla="*/ 135 w 145"/>
              <a:gd name="T11" fmla="*/ 39 h 144"/>
              <a:gd name="T12" fmla="*/ 130 w 145"/>
              <a:gd name="T13" fmla="*/ 28 h 144"/>
              <a:gd name="T14" fmla="*/ 127 w 145"/>
              <a:gd name="T15" fmla="*/ 27 h 144"/>
              <a:gd name="T16" fmla="*/ 113 w 145"/>
              <a:gd name="T17" fmla="*/ 25 h 144"/>
              <a:gd name="T18" fmla="*/ 117 w 145"/>
              <a:gd name="T19" fmla="*/ 15 h 144"/>
              <a:gd name="T20" fmla="*/ 108 w 145"/>
              <a:gd name="T21" fmla="*/ 9 h 144"/>
              <a:gd name="T22" fmla="*/ 101 w 145"/>
              <a:gd name="T23" fmla="*/ 17 h 144"/>
              <a:gd name="T24" fmla="*/ 92 w 145"/>
              <a:gd name="T25" fmla="*/ 13 h 144"/>
              <a:gd name="T26" fmla="*/ 92 w 145"/>
              <a:gd name="T27" fmla="*/ 2 h 144"/>
              <a:gd name="T28" fmla="*/ 82 w 145"/>
              <a:gd name="T29" fmla="*/ 0 h 144"/>
              <a:gd name="T30" fmla="*/ 78 w 145"/>
              <a:gd name="T31" fmla="*/ 10 h 144"/>
              <a:gd name="T32" fmla="*/ 72 w 145"/>
              <a:gd name="T33" fmla="*/ 10 h 144"/>
              <a:gd name="T34" fmla="*/ 66 w 145"/>
              <a:gd name="T35" fmla="*/ 2 h 144"/>
              <a:gd name="T36" fmla="*/ 63 w 145"/>
              <a:gd name="T37" fmla="*/ 0 h 144"/>
              <a:gd name="T38" fmla="*/ 52 w 145"/>
              <a:gd name="T39" fmla="*/ 4 h 144"/>
              <a:gd name="T40" fmla="*/ 45 w 145"/>
              <a:gd name="T41" fmla="*/ 17 h 144"/>
              <a:gd name="T42" fmla="*/ 38 w 145"/>
              <a:gd name="T43" fmla="*/ 9 h 144"/>
              <a:gd name="T44" fmla="*/ 28 w 145"/>
              <a:gd name="T45" fmla="*/ 14 h 144"/>
              <a:gd name="T46" fmla="*/ 32 w 145"/>
              <a:gd name="T47" fmla="*/ 25 h 144"/>
              <a:gd name="T48" fmla="*/ 18 w 145"/>
              <a:gd name="T49" fmla="*/ 27 h 144"/>
              <a:gd name="T50" fmla="*/ 15 w 145"/>
              <a:gd name="T51" fmla="*/ 28 h 144"/>
              <a:gd name="T52" fmla="*/ 10 w 145"/>
              <a:gd name="T53" fmla="*/ 39 h 144"/>
              <a:gd name="T54" fmla="*/ 14 w 145"/>
              <a:gd name="T55" fmla="*/ 52 h 144"/>
              <a:gd name="T56" fmla="*/ 5 w 145"/>
              <a:gd name="T57" fmla="*/ 51 h 144"/>
              <a:gd name="T58" fmla="*/ 2 w 145"/>
              <a:gd name="T59" fmla="*/ 53 h 144"/>
              <a:gd name="T60" fmla="*/ 2 w 145"/>
              <a:gd name="T61" fmla="*/ 65 h 144"/>
              <a:gd name="T62" fmla="*/ 11 w 145"/>
              <a:gd name="T63" fmla="*/ 77 h 144"/>
              <a:gd name="T64" fmla="*/ 0 w 145"/>
              <a:gd name="T65" fmla="*/ 82 h 144"/>
              <a:gd name="T66" fmla="*/ 5 w 145"/>
              <a:gd name="T67" fmla="*/ 93 h 144"/>
              <a:gd name="T68" fmla="*/ 14 w 145"/>
              <a:gd name="T69" fmla="*/ 91 h 144"/>
              <a:gd name="T70" fmla="*/ 17 w 145"/>
              <a:gd name="T71" fmla="*/ 100 h 144"/>
              <a:gd name="T72" fmla="*/ 10 w 145"/>
              <a:gd name="T73" fmla="*/ 108 h 144"/>
              <a:gd name="T74" fmla="*/ 17 w 145"/>
              <a:gd name="T75" fmla="*/ 117 h 144"/>
              <a:gd name="T76" fmla="*/ 26 w 145"/>
              <a:gd name="T77" fmla="*/ 112 h 144"/>
              <a:gd name="T78" fmla="*/ 28 w 145"/>
              <a:gd name="T79" fmla="*/ 127 h 144"/>
              <a:gd name="T80" fmla="*/ 37 w 145"/>
              <a:gd name="T81" fmla="*/ 135 h 144"/>
              <a:gd name="T82" fmla="*/ 40 w 145"/>
              <a:gd name="T83" fmla="*/ 134 h 144"/>
              <a:gd name="T84" fmla="*/ 53 w 145"/>
              <a:gd name="T85" fmla="*/ 131 h 144"/>
              <a:gd name="T86" fmla="*/ 52 w 145"/>
              <a:gd name="T87" fmla="*/ 140 h 144"/>
              <a:gd name="T88" fmla="*/ 63 w 145"/>
              <a:gd name="T89" fmla="*/ 144 h 144"/>
              <a:gd name="T90" fmla="*/ 66 w 145"/>
              <a:gd name="T91" fmla="*/ 142 h 144"/>
              <a:gd name="T92" fmla="*/ 73 w 145"/>
              <a:gd name="T93" fmla="*/ 134 h 144"/>
              <a:gd name="T94" fmla="*/ 80 w 145"/>
              <a:gd name="T95" fmla="*/ 142 h 144"/>
              <a:gd name="T96" fmla="*/ 82 w 145"/>
              <a:gd name="T97" fmla="*/ 144 h 144"/>
              <a:gd name="T98" fmla="*/ 93 w 145"/>
              <a:gd name="T99" fmla="*/ 140 h 144"/>
              <a:gd name="T100" fmla="*/ 101 w 145"/>
              <a:gd name="T101" fmla="*/ 127 h 144"/>
              <a:gd name="T102" fmla="*/ 108 w 145"/>
              <a:gd name="T103" fmla="*/ 136 h 144"/>
              <a:gd name="T104" fmla="*/ 117 w 145"/>
              <a:gd name="T105" fmla="*/ 130 h 144"/>
              <a:gd name="T106" fmla="*/ 113 w 145"/>
              <a:gd name="T107" fmla="*/ 119 h 144"/>
              <a:gd name="T108" fmla="*/ 128 w 145"/>
              <a:gd name="T109" fmla="*/ 117 h 144"/>
              <a:gd name="T110" fmla="*/ 131 w 145"/>
              <a:gd name="T111" fmla="*/ 117 h 144"/>
              <a:gd name="T112" fmla="*/ 135 w 145"/>
              <a:gd name="T113" fmla="*/ 106 h 144"/>
              <a:gd name="T114" fmla="*/ 132 w 145"/>
              <a:gd name="T115" fmla="*/ 92 h 144"/>
              <a:gd name="T116" fmla="*/ 141 w 145"/>
              <a:gd name="T117" fmla="*/ 93 h 144"/>
              <a:gd name="T118" fmla="*/ 143 w 145"/>
              <a:gd name="T119" fmla="*/ 91 h 144"/>
              <a:gd name="T120" fmla="*/ 143 w 145"/>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5" h="144">
                <a:moveTo>
                  <a:pt x="143" y="79"/>
                </a:moveTo>
                <a:cubicBezTo>
                  <a:pt x="135" y="77"/>
                  <a:pt x="135" y="77"/>
                  <a:pt x="135" y="77"/>
                </a:cubicBezTo>
                <a:cubicBezTo>
                  <a:pt x="135" y="74"/>
                  <a:pt x="135" y="70"/>
                  <a:pt x="135" y="67"/>
                </a:cubicBezTo>
                <a:cubicBezTo>
                  <a:pt x="143" y="65"/>
                  <a:pt x="143" y="65"/>
                  <a:pt x="143" y="65"/>
                </a:cubicBezTo>
                <a:cubicBezTo>
                  <a:pt x="144" y="65"/>
                  <a:pt x="145" y="64"/>
                  <a:pt x="145" y="63"/>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8"/>
                  <a:pt x="129" y="45"/>
                </a:cubicBezTo>
                <a:cubicBezTo>
                  <a:pt x="128" y="45"/>
                  <a:pt x="128" y="44"/>
                  <a:pt x="128" y="44"/>
                </a:cubicBezTo>
                <a:cubicBezTo>
                  <a:pt x="135" y="39"/>
                  <a:pt x="135" y="39"/>
                  <a:pt x="135" y="39"/>
                </a:cubicBezTo>
                <a:cubicBezTo>
                  <a:pt x="136" y="38"/>
                  <a:pt x="136" y="37"/>
                  <a:pt x="136" y="36"/>
                </a:cubicBezTo>
                <a:cubicBezTo>
                  <a:pt x="134" y="33"/>
                  <a:pt x="132" y="30"/>
                  <a:pt x="130" y="28"/>
                </a:cubicBezTo>
                <a:cubicBezTo>
                  <a:pt x="130" y="27"/>
                  <a:pt x="129" y="27"/>
                  <a:pt x="129" y="27"/>
                </a:cubicBezTo>
                <a:cubicBezTo>
                  <a:pt x="128" y="27"/>
                  <a:pt x="128" y="27"/>
                  <a:pt x="127" y="27"/>
                </a:cubicBezTo>
                <a:cubicBezTo>
                  <a:pt x="120" y="32"/>
                  <a:pt x="120" y="32"/>
                  <a:pt x="120" y="32"/>
                </a:cubicBezTo>
                <a:cubicBezTo>
                  <a:pt x="118" y="29"/>
                  <a:pt x="115" y="27"/>
                  <a:pt x="113" y="25"/>
                </a:cubicBezTo>
                <a:cubicBezTo>
                  <a:pt x="118" y="18"/>
                  <a:pt x="118" y="18"/>
                  <a:pt x="118" y="18"/>
                </a:cubicBezTo>
                <a:cubicBezTo>
                  <a:pt x="118" y="17"/>
                  <a:pt x="118" y="15"/>
                  <a:pt x="117" y="15"/>
                </a:cubicBezTo>
                <a:cubicBezTo>
                  <a:pt x="114" y="13"/>
                  <a:pt x="112" y="11"/>
                  <a:pt x="109" y="9"/>
                </a:cubicBezTo>
                <a:cubicBezTo>
                  <a:pt x="109" y="9"/>
                  <a:pt x="108" y="9"/>
                  <a:pt x="108" y="9"/>
                </a:cubicBezTo>
                <a:cubicBezTo>
                  <a:pt x="107" y="9"/>
                  <a:pt x="106" y="9"/>
                  <a:pt x="106" y="10"/>
                </a:cubicBezTo>
                <a:cubicBezTo>
                  <a:pt x="101" y="17"/>
                  <a:pt x="101" y="17"/>
                  <a:pt x="101" y="17"/>
                </a:cubicBezTo>
                <a:cubicBezTo>
                  <a:pt x="98" y="16"/>
                  <a:pt x="96" y="15"/>
                  <a:pt x="93" y="14"/>
                </a:cubicBezTo>
                <a:cubicBezTo>
                  <a:pt x="92" y="14"/>
                  <a:pt x="92" y="13"/>
                  <a:pt x="92" y="13"/>
                </a:cubicBezTo>
                <a:cubicBezTo>
                  <a:pt x="93" y="5"/>
                  <a:pt x="93" y="5"/>
                  <a:pt x="93" y="5"/>
                </a:cubicBezTo>
                <a:cubicBezTo>
                  <a:pt x="94" y="4"/>
                  <a:pt x="93" y="2"/>
                  <a:pt x="92" y="2"/>
                </a:cubicBezTo>
                <a:cubicBezTo>
                  <a:pt x="88" y="1"/>
                  <a:pt x="85" y="1"/>
                  <a:pt x="82" y="0"/>
                </a:cubicBezTo>
                <a:cubicBezTo>
                  <a:pt x="82" y="0"/>
                  <a:pt x="82" y="0"/>
                  <a:pt x="82" y="0"/>
                </a:cubicBezTo>
                <a:cubicBezTo>
                  <a:pt x="81" y="0"/>
                  <a:pt x="80" y="1"/>
                  <a:pt x="80" y="2"/>
                </a:cubicBezTo>
                <a:cubicBezTo>
                  <a:pt x="78" y="10"/>
                  <a:pt x="78" y="10"/>
                  <a:pt x="78" y="10"/>
                </a:cubicBezTo>
                <a:cubicBezTo>
                  <a:pt x="76" y="10"/>
                  <a:pt x="74" y="10"/>
                  <a:pt x="72" y="10"/>
                </a:cubicBezTo>
                <a:cubicBezTo>
                  <a:pt x="72" y="10"/>
                  <a:pt x="72" y="10"/>
                  <a:pt x="72" y="10"/>
                </a:cubicBezTo>
                <a:cubicBezTo>
                  <a:pt x="71" y="10"/>
                  <a:pt x="69" y="10"/>
                  <a:pt x="68" y="10"/>
                </a:cubicBezTo>
                <a:cubicBezTo>
                  <a:pt x="66" y="2"/>
                  <a:pt x="66" y="2"/>
                  <a:pt x="66" y="2"/>
                </a:cubicBezTo>
                <a:cubicBezTo>
                  <a:pt x="66" y="1"/>
                  <a:pt x="65" y="0"/>
                  <a:pt x="64" y="0"/>
                </a:cubicBezTo>
                <a:cubicBezTo>
                  <a:pt x="64" y="0"/>
                  <a:pt x="64" y="0"/>
                  <a:pt x="63" y="0"/>
                </a:cubicBezTo>
                <a:cubicBezTo>
                  <a:pt x="60" y="0"/>
                  <a:pt x="57" y="1"/>
                  <a:pt x="54" y="2"/>
                </a:cubicBezTo>
                <a:cubicBezTo>
                  <a:pt x="53" y="2"/>
                  <a:pt x="52" y="3"/>
                  <a:pt x="52" y="4"/>
                </a:cubicBezTo>
                <a:cubicBezTo>
                  <a:pt x="54" y="13"/>
                  <a:pt x="54" y="13"/>
                  <a:pt x="54" y="13"/>
                </a:cubicBezTo>
                <a:cubicBezTo>
                  <a:pt x="50" y="14"/>
                  <a:pt x="47" y="15"/>
                  <a:pt x="45" y="17"/>
                </a:cubicBezTo>
                <a:cubicBezTo>
                  <a:pt x="39" y="10"/>
                  <a:pt x="39" y="10"/>
                  <a:pt x="39" y="10"/>
                </a:cubicBezTo>
                <a:cubicBezTo>
                  <a:pt x="39" y="9"/>
                  <a:pt x="38" y="9"/>
                  <a:pt x="38" y="9"/>
                </a:cubicBezTo>
                <a:cubicBezTo>
                  <a:pt x="37" y="9"/>
                  <a:pt x="37" y="9"/>
                  <a:pt x="36" y="9"/>
                </a:cubicBezTo>
                <a:cubicBezTo>
                  <a:pt x="34" y="11"/>
                  <a:pt x="31" y="12"/>
                  <a:pt x="28" y="14"/>
                </a:cubicBezTo>
                <a:cubicBezTo>
                  <a:pt x="27" y="15"/>
                  <a:pt x="27" y="16"/>
                  <a:pt x="28" y="17"/>
                </a:cubicBezTo>
                <a:cubicBezTo>
                  <a:pt x="32" y="25"/>
                  <a:pt x="32" y="25"/>
                  <a:pt x="32" y="25"/>
                </a:cubicBezTo>
                <a:cubicBezTo>
                  <a:pt x="30" y="27"/>
                  <a:pt x="28" y="29"/>
                  <a:pt x="25" y="32"/>
                </a:cubicBezTo>
                <a:cubicBezTo>
                  <a:pt x="18" y="27"/>
                  <a:pt x="18" y="27"/>
                  <a:pt x="18" y="27"/>
                </a:cubicBezTo>
                <a:cubicBezTo>
                  <a:pt x="18" y="27"/>
                  <a:pt x="17" y="27"/>
                  <a:pt x="17" y="27"/>
                </a:cubicBezTo>
                <a:cubicBezTo>
                  <a:pt x="16" y="27"/>
                  <a:pt x="15" y="27"/>
                  <a:pt x="15" y="28"/>
                </a:cubicBezTo>
                <a:cubicBezTo>
                  <a:pt x="13" y="30"/>
                  <a:pt x="11" y="33"/>
                  <a:pt x="9" y="36"/>
                </a:cubicBezTo>
                <a:cubicBezTo>
                  <a:pt x="9" y="37"/>
                  <a:pt x="9" y="38"/>
                  <a:pt x="10" y="39"/>
                </a:cubicBezTo>
                <a:cubicBezTo>
                  <a:pt x="17" y="44"/>
                  <a:pt x="17" y="44"/>
                  <a:pt x="17" y="44"/>
                </a:cubicBezTo>
                <a:cubicBezTo>
                  <a:pt x="16" y="46"/>
                  <a:pt x="15" y="49"/>
                  <a:pt x="14" y="52"/>
                </a:cubicBezTo>
                <a:cubicBezTo>
                  <a:pt x="14" y="52"/>
                  <a:pt x="14" y="53"/>
                  <a:pt x="14" y="53"/>
                </a:cubicBezTo>
                <a:cubicBezTo>
                  <a:pt x="5" y="51"/>
                  <a:pt x="5" y="51"/>
                  <a:pt x="5" y="51"/>
                </a:cubicBezTo>
                <a:cubicBezTo>
                  <a:pt x="5" y="51"/>
                  <a:pt x="5" y="51"/>
                  <a:pt x="4" y="51"/>
                </a:cubicBezTo>
                <a:cubicBezTo>
                  <a:pt x="3" y="51"/>
                  <a:pt x="3" y="52"/>
                  <a:pt x="2" y="53"/>
                </a:cubicBezTo>
                <a:cubicBezTo>
                  <a:pt x="1" y="56"/>
                  <a:pt x="1" y="60"/>
                  <a:pt x="0" y="63"/>
                </a:cubicBezTo>
                <a:cubicBezTo>
                  <a:pt x="0" y="64"/>
                  <a:pt x="1" y="65"/>
                  <a:pt x="2" y="65"/>
                </a:cubicBezTo>
                <a:cubicBezTo>
                  <a:pt x="11" y="67"/>
                  <a:pt x="11" y="67"/>
                  <a:pt x="11" y="67"/>
                </a:cubicBezTo>
                <a:cubicBezTo>
                  <a:pt x="10" y="70"/>
                  <a:pt x="10" y="74"/>
                  <a:pt x="11" y="77"/>
                </a:cubicBezTo>
                <a:cubicBezTo>
                  <a:pt x="2" y="79"/>
                  <a:pt x="2" y="79"/>
                  <a:pt x="2" y="79"/>
                </a:cubicBezTo>
                <a:cubicBezTo>
                  <a:pt x="1" y="79"/>
                  <a:pt x="0" y="80"/>
                  <a:pt x="0" y="82"/>
                </a:cubicBezTo>
                <a:cubicBezTo>
                  <a:pt x="1" y="85"/>
                  <a:pt x="2" y="88"/>
                  <a:pt x="2" y="91"/>
                </a:cubicBezTo>
                <a:cubicBezTo>
                  <a:pt x="3" y="92"/>
                  <a:pt x="4" y="93"/>
                  <a:pt x="5" y="93"/>
                </a:cubicBezTo>
                <a:cubicBezTo>
                  <a:pt x="5" y="93"/>
                  <a:pt x="5" y="93"/>
                  <a:pt x="5" y="93"/>
                </a:cubicBezTo>
                <a:cubicBezTo>
                  <a:pt x="14" y="91"/>
                  <a:pt x="14" y="91"/>
                  <a:pt x="14" y="91"/>
                </a:cubicBezTo>
                <a:cubicBezTo>
                  <a:pt x="15" y="94"/>
                  <a:pt x="16" y="97"/>
                  <a:pt x="17" y="99"/>
                </a:cubicBezTo>
                <a:cubicBezTo>
                  <a:pt x="17" y="100"/>
                  <a:pt x="17" y="100"/>
                  <a:pt x="17" y="100"/>
                </a:cubicBezTo>
                <a:cubicBezTo>
                  <a:pt x="10" y="105"/>
                  <a:pt x="10" y="105"/>
                  <a:pt x="10" y="105"/>
                </a:cubicBezTo>
                <a:cubicBezTo>
                  <a:pt x="9" y="106"/>
                  <a:pt x="9" y="107"/>
                  <a:pt x="10" y="108"/>
                </a:cubicBezTo>
                <a:cubicBezTo>
                  <a:pt x="11" y="111"/>
                  <a:pt x="13" y="114"/>
                  <a:pt x="15" y="117"/>
                </a:cubicBezTo>
                <a:cubicBezTo>
                  <a:pt x="16" y="117"/>
                  <a:pt x="16" y="117"/>
                  <a:pt x="17" y="117"/>
                </a:cubicBezTo>
                <a:cubicBezTo>
                  <a:pt x="17" y="117"/>
                  <a:pt x="18" y="117"/>
                  <a:pt x="18" y="117"/>
                </a:cubicBezTo>
                <a:cubicBezTo>
                  <a:pt x="26" y="112"/>
                  <a:pt x="26" y="112"/>
                  <a:pt x="26" y="112"/>
                </a:cubicBezTo>
                <a:cubicBezTo>
                  <a:pt x="28" y="115"/>
                  <a:pt x="30" y="117"/>
                  <a:pt x="33" y="119"/>
                </a:cubicBezTo>
                <a:cubicBezTo>
                  <a:pt x="28" y="127"/>
                  <a:pt x="28" y="127"/>
                  <a:pt x="28" y="127"/>
                </a:cubicBezTo>
                <a:cubicBezTo>
                  <a:pt x="27" y="128"/>
                  <a:pt x="27" y="129"/>
                  <a:pt x="28" y="130"/>
                </a:cubicBezTo>
                <a:cubicBezTo>
                  <a:pt x="31" y="132"/>
                  <a:pt x="34" y="133"/>
                  <a:pt x="37" y="135"/>
                </a:cubicBezTo>
                <a:cubicBezTo>
                  <a:pt x="37" y="135"/>
                  <a:pt x="37" y="135"/>
                  <a:pt x="38" y="135"/>
                </a:cubicBezTo>
                <a:cubicBezTo>
                  <a:pt x="38" y="135"/>
                  <a:pt x="39" y="135"/>
                  <a:pt x="40" y="134"/>
                </a:cubicBezTo>
                <a:cubicBezTo>
                  <a:pt x="45" y="127"/>
                  <a:pt x="45" y="127"/>
                  <a:pt x="45" y="127"/>
                </a:cubicBezTo>
                <a:cubicBezTo>
                  <a:pt x="47" y="129"/>
                  <a:pt x="50" y="130"/>
                  <a:pt x="53" y="131"/>
                </a:cubicBezTo>
                <a:cubicBezTo>
                  <a:pt x="53" y="131"/>
                  <a:pt x="53" y="131"/>
                  <a:pt x="54" y="131"/>
                </a:cubicBezTo>
                <a:cubicBezTo>
                  <a:pt x="52" y="140"/>
                  <a:pt x="52" y="140"/>
                  <a:pt x="52" y="140"/>
                </a:cubicBezTo>
                <a:cubicBezTo>
                  <a:pt x="52" y="141"/>
                  <a:pt x="53" y="142"/>
                  <a:pt x="54" y="142"/>
                </a:cubicBezTo>
                <a:cubicBezTo>
                  <a:pt x="57" y="143"/>
                  <a:pt x="60" y="144"/>
                  <a:pt x="63" y="144"/>
                </a:cubicBezTo>
                <a:cubicBezTo>
                  <a:pt x="64" y="144"/>
                  <a:pt x="64" y="144"/>
                  <a:pt x="64" y="144"/>
                </a:cubicBezTo>
                <a:cubicBezTo>
                  <a:pt x="65" y="144"/>
                  <a:pt x="66" y="143"/>
                  <a:pt x="66" y="142"/>
                </a:cubicBezTo>
                <a:cubicBezTo>
                  <a:pt x="68" y="134"/>
                  <a:pt x="68" y="134"/>
                  <a:pt x="68" y="134"/>
                </a:cubicBezTo>
                <a:cubicBezTo>
                  <a:pt x="70" y="134"/>
                  <a:pt x="71" y="134"/>
                  <a:pt x="73" y="134"/>
                </a:cubicBezTo>
                <a:cubicBezTo>
                  <a:pt x="75" y="134"/>
                  <a:pt x="76" y="134"/>
                  <a:pt x="78" y="134"/>
                </a:cubicBezTo>
                <a:cubicBezTo>
                  <a:pt x="80" y="142"/>
                  <a:pt x="80" y="142"/>
                  <a:pt x="80" y="142"/>
                </a:cubicBezTo>
                <a:cubicBezTo>
                  <a:pt x="80" y="143"/>
                  <a:pt x="81" y="144"/>
                  <a:pt x="82" y="144"/>
                </a:cubicBezTo>
                <a:cubicBezTo>
                  <a:pt x="82" y="144"/>
                  <a:pt x="82" y="144"/>
                  <a:pt x="82" y="144"/>
                </a:cubicBezTo>
                <a:cubicBezTo>
                  <a:pt x="85" y="144"/>
                  <a:pt x="89" y="143"/>
                  <a:pt x="92" y="142"/>
                </a:cubicBezTo>
                <a:cubicBezTo>
                  <a:pt x="93" y="142"/>
                  <a:pt x="94" y="141"/>
                  <a:pt x="93" y="140"/>
                </a:cubicBezTo>
                <a:cubicBezTo>
                  <a:pt x="92" y="131"/>
                  <a:pt x="92" y="131"/>
                  <a:pt x="92" y="131"/>
                </a:cubicBezTo>
                <a:cubicBezTo>
                  <a:pt x="95" y="130"/>
                  <a:pt x="98" y="129"/>
                  <a:pt x="101" y="127"/>
                </a:cubicBezTo>
                <a:cubicBezTo>
                  <a:pt x="106" y="135"/>
                  <a:pt x="106" y="135"/>
                  <a:pt x="106" y="135"/>
                </a:cubicBezTo>
                <a:cubicBezTo>
                  <a:pt x="106" y="135"/>
                  <a:pt x="107" y="136"/>
                  <a:pt x="108" y="136"/>
                </a:cubicBezTo>
                <a:cubicBezTo>
                  <a:pt x="108" y="136"/>
                  <a:pt x="109" y="135"/>
                  <a:pt x="109" y="135"/>
                </a:cubicBezTo>
                <a:cubicBezTo>
                  <a:pt x="112" y="134"/>
                  <a:pt x="115" y="132"/>
                  <a:pt x="117" y="130"/>
                </a:cubicBezTo>
                <a:cubicBezTo>
                  <a:pt x="118" y="129"/>
                  <a:pt x="118" y="128"/>
                  <a:pt x="118" y="127"/>
                </a:cubicBezTo>
                <a:cubicBezTo>
                  <a:pt x="113" y="119"/>
                  <a:pt x="113" y="119"/>
                  <a:pt x="113" y="119"/>
                </a:cubicBezTo>
                <a:cubicBezTo>
                  <a:pt x="116" y="117"/>
                  <a:pt x="118" y="115"/>
                  <a:pt x="120" y="112"/>
                </a:cubicBezTo>
                <a:cubicBezTo>
                  <a:pt x="128" y="117"/>
                  <a:pt x="128" y="117"/>
                  <a:pt x="128" y="117"/>
                </a:cubicBezTo>
                <a:cubicBezTo>
                  <a:pt x="128" y="117"/>
                  <a:pt x="128" y="118"/>
                  <a:pt x="129" y="118"/>
                </a:cubicBezTo>
                <a:cubicBezTo>
                  <a:pt x="129" y="118"/>
                  <a:pt x="130" y="117"/>
                  <a:pt x="131" y="117"/>
                </a:cubicBezTo>
                <a:cubicBezTo>
                  <a:pt x="133" y="114"/>
                  <a:pt x="134" y="111"/>
                  <a:pt x="136" y="109"/>
                </a:cubicBezTo>
                <a:cubicBezTo>
                  <a:pt x="137" y="108"/>
                  <a:pt x="136" y="106"/>
                  <a:pt x="135" y="106"/>
                </a:cubicBezTo>
                <a:cubicBezTo>
                  <a:pt x="128" y="100"/>
                  <a:pt x="128" y="100"/>
                  <a:pt x="128" y="100"/>
                </a:cubicBezTo>
                <a:cubicBezTo>
                  <a:pt x="129" y="98"/>
                  <a:pt x="131" y="95"/>
                  <a:pt x="132" y="92"/>
                </a:cubicBezTo>
                <a:cubicBezTo>
                  <a:pt x="132" y="92"/>
                  <a:pt x="132" y="92"/>
                  <a:pt x="132" y="91"/>
                </a:cubicBezTo>
                <a:cubicBezTo>
                  <a:pt x="141" y="93"/>
                  <a:pt x="141" y="93"/>
                  <a:pt x="141" y="93"/>
                </a:cubicBezTo>
                <a:cubicBezTo>
                  <a:pt x="141" y="93"/>
                  <a:pt x="141" y="93"/>
                  <a:pt x="141" y="93"/>
                </a:cubicBezTo>
                <a:cubicBezTo>
                  <a:pt x="142" y="93"/>
                  <a:pt x="143" y="92"/>
                  <a:pt x="143" y="91"/>
                </a:cubicBezTo>
                <a:cubicBezTo>
                  <a:pt x="144" y="88"/>
                  <a:pt x="145" y="85"/>
                  <a:pt x="145" y="82"/>
                </a:cubicBezTo>
                <a:cubicBezTo>
                  <a:pt x="145" y="80"/>
                  <a:pt x="145" y="79"/>
                  <a:pt x="143" y="79"/>
                </a:cubicBezTo>
                <a:close/>
              </a:path>
            </a:pathLst>
          </a:custGeom>
          <a:solidFill>
            <a:schemeClr val="accent2"/>
          </a:solidFill>
          <a:ln w="19050" cap="rnd">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7" name="Freeform 8"/>
          <p:cNvSpPr>
            <a:spLocks/>
          </p:cNvSpPr>
          <p:nvPr/>
        </p:nvSpPr>
        <p:spPr bwMode="auto">
          <a:xfrm>
            <a:off x="15467169" y="6719874"/>
            <a:ext cx="4369623" cy="4314844"/>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4"/>
          </a:solidFill>
          <a:ln w="19050" cap="rnd">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8" name="Freeform 8"/>
          <p:cNvSpPr>
            <a:spLocks/>
          </p:cNvSpPr>
          <p:nvPr/>
        </p:nvSpPr>
        <p:spPr bwMode="auto">
          <a:xfrm>
            <a:off x="18146545" y="3485837"/>
            <a:ext cx="4369623" cy="4314844"/>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5"/>
          </a:solidFill>
          <a:ln w="19050" cap="rnd">
            <a:solidFill>
              <a:schemeClr val="accent5"/>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30" name="Freeform 31"/>
          <p:cNvSpPr>
            <a:spLocks noEditPoints="1"/>
          </p:cNvSpPr>
          <p:nvPr/>
        </p:nvSpPr>
        <p:spPr bwMode="auto">
          <a:xfrm>
            <a:off x="7823134" y="8552241"/>
            <a:ext cx="1006647" cy="868050"/>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11"/>
          <p:cNvSpPr>
            <a:spLocks noEditPoints="1"/>
          </p:cNvSpPr>
          <p:nvPr/>
        </p:nvSpPr>
        <p:spPr bwMode="auto">
          <a:xfrm>
            <a:off x="19690147" y="4503077"/>
            <a:ext cx="1267792" cy="874619"/>
          </a:xfrm>
          <a:custGeom>
            <a:avLst/>
            <a:gdLst/>
            <a:ahLst/>
            <a:cxnLst>
              <a:cxn ang="0">
                <a:pos x="73" y="36"/>
              </a:cxn>
              <a:cxn ang="0">
                <a:pos x="58" y="50"/>
              </a:cxn>
              <a:cxn ang="0">
                <a:pos x="58" y="50"/>
              </a:cxn>
              <a:cxn ang="0">
                <a:pos x="15" y="50"/>
              </a:cxn>
              <a:cxn ang="0">
                <a:pos x="15" y="50"/>
              </a:cxn>
              <a:cxn ang="0">
                <a:pos x="14" y="50"/>
              </a:cxn>
              <a:cxn ang="0">
                <a:pos x="14" y="50"/>
              </a:cxn>
              <a:cxn ang="0">
                <a:pos x="0" y="35"/>
              </a:cxn>
              <a:cxn ang="0">
                <a:pos x="7" y="23"/>
              </a:cxn>
              <a:cxn ang="0">
                <a:pos x="7" y="20"/>
              </a:cxn>
              <a:cxn ang="0">
                <a:pos x="17" y="10"/>
              </a:cxn>
              <a:cxn ang="0">
                <a:pos x="23" y="12"/>
              </a:cxn>
              <a:cxn ang="0">
                <a:pos x="42" y="0"/>
              </a:cxn>
              <a:cxn ang="0">
                <a:pos x="64" y="21"/>
              </a:cxn>
              <a:cxn ang="0">
                <a:pos x="64" y="23"/>
              </a:cxn>
              <a:cxn ang="0">
                <a:pos x="73" y="36"/>
              </a:cxn>
              <a:cxn ang="0">
                <a:pos x="27" y="42"/>
              </a:cxn>
              <a:cxn ang="0">
                <a:pos x="35" y="38"/>
              </a:cxn>
              <a:cxn ang="0">
                <a:pos x="32" y="34"/>
              </a:cxn>
              <a:cxn ang="0">
                <a:pos x="27" y="37"/>
              </a:cxn>
              <a:cxn ang="0">
                <a:pos x="22" y="32"/>
              </a:cxn>
              <a:cxn ang="0">
                <a:pos x="27" y="28"/>
              </a:cxn>
              <a:cxn ang="0">
                <a:pos x="48" y="42"/>
              </a:cxn>
              <a:cxn ang="0">
                <a:pos x="58" y="32"/>
              </a:cxn>
              <a:cxn ang="0">
                <a:pos x="48" y="23"/>
              </a:cxn>
              <a:cxn ang="0">
                <a:pos x="39" y="26"/>
              </a:cxn>
              <a:cxn ang="0">
                <a:pos x="43" y="30"/>
              </a:cxn>
              <a:cxn ang="0">
                <a:pos x="48" y="28"/>
              </a:cxn>
              <a:cxn ang="0">
                <a:pos x="52" y="32"/>
              </a:cxn>
              <a:cxn ang="0">
                <a:pos x="48" y="37"/>
              </a:cxn>
              <a:cxn ang="0">
                <a:pos x="27" y="23"/>
              </a:cxn>
              <a:cxn ang="0">
                <a:pos x="16" y="32"/>
              </a:cxn>
              <a:cxn ang="0">
                <a:pos x="27" y="42"/>
              </a:cxn>
            </a:cxnLst>
            <a:rect l="0" t="0" r="r" b="b"/>
            <a:pathLst>
              <a:path w="73" h="50">
                <a:moveTo>
                  <a:pt x="73" y="36"/>
                </a:moveTo>
                <a:cubicBezTo>
                  <a:pt x="73" y="44"/>
                  <a:pt x="66" y="50"/>
                  <a:pt x="58" y="50"/>
                </a:cubicBezTo>
                <a:cubicBezTo>
                  <a:pt x="58" y="50"/>
                  <a:pt x="58" y="50"/>
                  <a:pt x="58" y="50"/>
                </a:cubicBezTo>
                <a:cubicBezTo>
                  <a:pt x="15" y="50"/>
                  <a:pt x="15" y="50"/>
                  <a:pt x="15" y="50"/>
                </a:cubicBezTo>
                <a:cubicBezTo>
                  <a:pt x="15" y="50"/>
                  <a:pt x="15" y="50"/>
                  <a:pt x="15" y="50"/>
                </a:cubicBezTo>
                <a:cubicBezTo>
                  <a:pt x="14" y="50"/>
                  <a:pt x="14" y="50"/>
                  <a:pt x="14" y="50"/>
                </a:cubicBezTo>
                <a:cubicBezTo>
                  <a:pt x="14" y="50"/>
                  <a:pt x="14" y="50"/>
                  <a:pt x="14" y="50"/>
                </a:cubicBezTo>
                <a:cubicBezTo>
                  <a:pt x="6" y="50"/>
                  <a:pt x="0" y="43"/>
                  <a:pt x="0" y="35"/>
                </a:cubicBezTo>
                <a:cubicBezTo>
                  <a:pt x="0" y="30"/>
                  <a:pt x="3" y="26"/>
                  <a:pt x="7" y="23"/>
                </a:cubicBezTo>
                <a:cubicBezTo>
                  <a:pt x="7" y="22"/>
                  <a:pt x="7" y="21"/>
                  <a:pt x="7" y="20"/>
                </a:cubicBezTo>
                <a:cubicBezTo>
                  <a:pt x="7" y="15"/>
                  <a:pt x="11" y="10"/>
                  <a:pt x="17" y="10"/>
                </a:cubicBezTo>
                <a:cubicBezTo>
                  <a:pt x="19" y="10"/>
                  <a:pt x="21" y="11"/>
                  <a:pt x="23" y="12"/>
                </a:cubicBezTo>
                <a:cubicBezTo>
                  <a:pt x="26" y="5"/>
                  <a:pt x="34" y="0"/>
                  <a:pt x="42" y="0"/>
                </a:cubicBezTo>
                <a:cubicBezTo>
                  <a:pt x="54" y="0"/>
                  <a:pt x="64" y="10"/>
                  <a:pt x="64" y="21"/>
                </a:cubicBezTo>
                <a:cubicBezTo>
                  <a:pt x="64" y="22"/>
                  <a:pt x="64" y="22"/>
                  <a:pt x="64" y="23"/>
                </a:cubicBezTo>
                <a:cubicBezTo>
                  <a:pt x="69" y="25"/>
                  <a:pt x="73" y="30"/>
                  <a:pt x="73" y="36"/>
                </a:cubicBezTo>
                <a:close/>
                <a:moveTo>
                  <a:pt x="27" y="42"/>
                </a:moveTo>
                <a:cubicBezTo>
                  <a:pt x="30" y="42"/>
                  <a:pt x="33" y="41"/>
                  <a:pt x="35" y="38"/>
                </a:cubicBezTo>
                <a:cubicBezTo>
                  <a:pt x="34" y="37"/>
                  <a:pt x="33" y="36"/>
                  <a:pt x="32" y="34"/>
                </a:cubicBezTo>
                <a:cubicBezTo>
                  <a:pt x="31" y="36"/>
                  <a:pt x="29" y="37"/>
                  <a:pt x="27" y="37"/>
                </a:cubicBezTo>
                <a:cubicBezTo>
                  <a:pt x="25" y="37"/>
                  <a:pt x="22" y="35"/>
                  <a:pt x="22" y="32"/>
                </a:cubicBezTo>
                <a:cubicBezTo>
                  <a:pt x="22" y="30"/>
                  <a:pt x="25" y="28"/>
                  <a:pt x="27" y="28"/>
                </a:cubicBezTo>
                <a:cubicBezTo>
                  <a:pt x="35" y="28"/>
                  <a:pt x="37" y="42"/>
                  <a:pt x="48" y="42"/>
                </a:cubicBezTo>
                <a:cubicBezTo>
                  <a:pt x="54" y="42"/>
                  <a:pt x="58" y="38"/>
                  <a:pt x="58" y="32"/>
                </a:cubicBezTo>
                <a:cubicBezTo>
                  <a:pt x="58" y="26"/>
                  <a:pt x="53" y="23"/>
                  <a:pt x="48" y="23"/>
                </a:cubicBezTo>
                <a:cubicBezTo>
                  <a:pt x="44" y="23"/>
                  <a:pt x="42" y="24"/>
                  <a:pt x="39" y="26"/>
                </a:cubicBezTo>
                <a:cubicBezTo>
                  <a:pt x="40" y="28"/>
                  <a:pt x="41" y="29"/>
                  <a:pt x="43" y="30"/>
                </a:cubicBezTo>
                <a:cubicBezTo>
                  <a:pt x="44" y="29"/>
                  <a:pt x="46" y="28"/>
                  <a:pt x="48" y="28"/>
                </a:cubicBezTo>
                <a:cubicBezTo>
                  <a:pt x="50" y="28"/>
                  <a:pt x="52" y="30"/>
                  <a:pt x="52" y="32"/>
                </a:cubicBezTo>
                <a:cubicBezTo>
                  <a:pt x="52" y="35"/>
                  <a:pt x="50" y="37"/>
                  <a:pt x="48" y="37"/>
                </a:cubicBezTo>
                <a:cubicBezTo>
                  <a:pt x="40" y="37"/>
                  <a:pt x="38" y="23"/>
                  <a:pt x="27" y="23"/>
                </a:cubicBezTo>
                <a:cubicBezTo>
                  <a:pt x="21" y="23"/>
                  <a:pt x="16" y="26"/>
                  <a:pt x="16" y="32"/>
                </a:cubicBezTo>
                <a:cubicBezTo>
                  <a:pt x="16" y="38"/>
                  <a:pt x="21" y="42"/>
                  <a:pt x="27" y="42"/>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119"/>
          <p:cNvSpPr>
            <a:spLocks noEditPoints="1"/>
          </p:cNvSpPr>
          <p:nvPr/>
        </p:nvSpPr>
        <p:spPr bwMode="auto">
          <a:xfrm>
            <a:off x="4288478" y="4390829"/>
            <a:ext cx="1045575" cy="1292279"/>
          </a:xfrm>
          <a:custGeom>
            <a:avLst/>
            <a:gdLst/>
            <a:ahLst/>
            <a:cxnLst>
              <a:cxn ang="0">
                <a:pos x="41" y="47"/>
              </a:cxn>
              <a:cxn ang="0">
                <a:pos x="37" y="51"/>
              </a:cxn>
              <a:cxn ang="0">
                <a:pos x="3" y="51"/>
              </a:cxn>
              <a:cxn ang="0">
                <a:pos x="0" y="47"/>
              </a:cxn>
              <a:cxn ang="0">
                <a:pos x="0" y="27"/>
              </a:cxn>
              <a:cxn ang="0">
                <a:pos x="3" y="23"/>
              </a:cxn>
              <a:cxn ang="0">
                <a:pos x="4" y="23"/>
              </a:cxn>
              <a:cxn ang="0">
                <a:pos x="4" y="16"/>
              </a:cxn>
              <a:cxn ang="0">
                <a:pos x="20" y="0"/>
              </a:cxn>
              <a:cxn ang="0">
                <a:pos x="36" y="16"/>
              </a:cxn>
              <a:cxn ang="0">
                <a:pos x="36" y="23"/>
              </a:cxn>
              <a:cxn ang="0">
                <a:pos x="37" y="23"/>
              </a:cxn>
              <a:cxn ang="0">
                <a:pos x="41" y="27"/>
              </a:cxn>
              <a:cxn ang="0">
                <a:pos x="41" y="47"/>
              </a:cxn>
              <a:cxn ang="0">
                <a:pos x="29" y="23"/>
              </a:cxn>
              <a:cxn ang="0">
                <a:pos x="29" y="16"/>
              </a:cxn>
              <a:cxn ang="0">
                <a:pos x="20" y="7"/>
              </a:cxn>
              <a:cxn ang="0">
                <a:pos x="11" y="16"/>
              </a:cxn>
              <a:cxn ang="0">
                <a:pos x="11" y="23"/>
              </a:cxn>
              <a:cxn ang="0">
                <a:pos x="29" y="23"/>
              </a:cxn>
            </a:cxnLst>
            <a:rect l="0" t="0" r="r" b="b"/>
            <a:pathLst>
              <a:path w="41" h="51">
                <a:moveTo>
                  <a:pt x="41" y="47"/>
                </a:moveTo>
                <a:cubicBezTo>
                  <a:pt x="41" y="49"/>
                  <a:pt x="39" y="51"/>
                  <a:pt x="37" y="51"/>
                </a:cubicBezTo>
                <a:cubicBezTo>
                  <a:pt x="3" y="51"/>
                  <a:pt x="3" y="51"/>
                  <a:pt x="3" y="51"/>
                </a:cubicBezTo>
                <a:cubicBezTo>
                  <a:pt x="1" y="51"/>
                  <a:pt x="0" y="49"/>
                  <a:pt x="0" y="47"/>
                </a:cubicBezTo>
                <a:cubicBezTo>
                  <a:pt x="0" y="27"/>
                  <a:pt x="0" y="27"/>
                  <a:pt x="0" y="27"/>
                </a:cubicBezTo>
                <a:cubicBezTo>
                  <a:pt x="0" y="25"/>
                  <a:pt x="1" y="23"/>
                  <a:pt x="3" y="23"/>
                </a:cubicBezTo>
                <a:cubicBezTo>
                  <a:pt x="4" y="23"/>
                  <a:pt x="4" y="23"/>
                  <a:pt x="4" y="23"/>
                </a:cubicBezTo>
                <a:cubicBezTo>
                  <a:pt x="4" y="16"/>
                  <a:pt x="4" y="16"/>
                  <a:pt x="4" y="16"/>
                </a:cubicBezTo>
                <a:cubicBezTo>
                  <a:pt x="4" y="8"/>
                  <a:pt x="12" y="0"/>
                  <a:pt x="20" y="0"/>
                </a:cubicBezTo>
                <a:cubicBezTo>
                  <a:pt x="29" y="0"/>
                  <a:pt x="36" y="8"/>
                  <a:pt x="36" y="16"/>
                </a:cubicBezTo>
                <a:cubicBezTo>
                  <a:pt x="36" y="23"/>
                  <a:pt x="36" y="23"/>
                  <a:pt x="36" y="23"/>
                </a:cubicBezTo>
                <a:cubicBezTo>
                  <a:pt x="37" y="23"/>
                  <a:pt x="37" y="23"/>
                  <a:pt x="37" y="23"/>
                </a:cubicBezTo>
                <a:cubicBezTo>
                  <a:pt x="39" y="23"/>
                  <a:pt x="41" y="25"/>
                  <a:pt x="41" y="27"/>
                </a:cubicBezTo>
                <a:lnTo>
                  <a:pt x="41" y="47"/>
                </a:lnTo>
                <a:close/>
                <a:moveTo>
                  <a:pt x="29" y="23"/>
                </a:moveTo>
                <a:cubicBezTo>
                  <a:pt x="29" y="16"/>
                  <a:pt x="29" y="16"/>
                  <a:pt x="29" y="16"/>
                </a:cubicBezTo>
                <a:cubicBezTo>
                  <a:pt x="29" y="11"/>
                  <a:pt x="25" y="7"/>
                  <a:pt x="20" y="7"/>
                </a:cubicBezTo>
                <a:cubicBezTo>
                  <a:pt x="15" y="7"/>
                  <a:pt x="11" y="11"/>
                  <a:pt x="11" y="16"/>
                </a:cubicBezTo>
                <a:cubicBezTo>
                  <a:pt x="11" y="23"/>
                  <a:pt x="11" y="23"/>
                  <a:pt x="11" y="23"/>
                </a:cubicBezTo>
                <a:lnTo>
                  <a:pt x="29" y="2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29"/>
          <p:cNvSpPr>
            <a:spLocks noEditPoints="1"/>
          </p:cNvSpPr>
          <p:nvPr/>
        </p:nvSpPr>
        <p:spPr bwMode="auto">
          <a:xfrm>
            <a:off x="11941820" y="5825299"/>
            <a:ext cx="1726951" cy="1398004"/>
          </a:xfrm>
          <a:custGeom>
            <a:avLst/>
            <a:gdLst/>
            <a:ahLst/>
            <a:cxnLst>
              <a:cxn ang="0">
                <a:pos x="68" y="49"/>
              </a:cxn>
              <a:cxn ang="0">
                <a:pos x="63" y="55"/>
              </a:cxn>
              <a:cxn ang="0">
                <a:pos x="5" y="55"/>
              </a:cxn>
              <a:cxn ang="0">
                <a:pos x="0" y="49"/>
              </a:cxn>
              <a:cxn ang="0">
                <a:pos x="0" y="6"/>
              </a:cxn>
              <a:cxn ang="0">
                <a:pos x="5" y="0"/>
              </a:cxn>
              <a:cxn ang="0">
                <a:pos x="63" y="0"/>
              </a:cxn>
              <a:cxn ang="0">
                <a:pos x="68" y="6"/>
              </a:cxn>
              <a:cxn ang="0">
                <a:pos x="68" y="49"/>
              </a:cxn>
              <a:cxn ang="0">
                <a:pos x="5" y="5"/>
              </a:cxn>
              <a:cxn ang="0">
                <a:pos x="4" y="6"/>
              </a:cxn>
              <a:cxn ang="0">
                <a:pos x="4" y="49"/>
              </a:cxn>
              <a:cxn ang="0">
                <a:pos x="5" y="51"/>
              </a:cxn>
              <a:cxn ang="0">
                <a:pos x="63" y="51"/>
              </a:cxn>
              <a:cxn ang="0">
                <a:pos x="64" y="49"/>
              </a:cxn>
              <a:cxn ang="0">
                <a:pos x="64" y="6"/>
              </a:cxn>
              <a:cxn ang="0">
                <a:pos x="63" y="5"/>
              </a:cxn>
              <a:cxn ang="0">
                <a:pos x="5" y="5"/>
              </a:cxn>
              <a:cxn ang="0">
                <a:pos x="16" y="23"/>
              </a:cxn>
              <a:cxn ang="0">
                <a:pos x="9" y="16"/>
              </a:cxn>
              <a:cxn ang="0">
                <a:pos x="16" y="9"/>
              </a:cxn>
              <a:cxn ang="0">
                <a:pos x="23" y="16"/>
              </a:cxn>
              <a:cxn ang="0">
                <a:pos x="16" y="23"/>
              </a:cxn>
              <a:cxn ang="0">
                <a:pos x="59" y="46"/>
              </a:cxn>
              <a:cxn ang="0">
                <a:pos x="9" y="46"/>
              </a:cxn>
              <a:cxn ang="0">
                <a:pos x="9" y="39"/>
              </a:cxn>
              <a:cxn ang="0">
                <a:pos x="20" y="28"/>
              </a:cxn>
              <a:cxn ang="0">
                <a:pos x="26" y="33"/>
              </a:cxn>
              <a:cxn ang="0">
                <a:pos x="44" y="15"/>
              </a:cxn>
              <a:cxn ang="0">
                <a:pos x="59" y="30"/>
              </a:cxn>
              <a:cxn ang="0">
                <a:pos x="59" y="46"/>
              </a:cxn>
            </a:cxnLst>
            <a:rect l="0" t="0" r="r" b="b"/>
            <a:pathLst>
              <a:path w="68" h="55">
                <a:moveTo>
                  <a:pt x="68" y="49"/>
                </a:moveTo>
                <a:cubicBezTo>
                  <a:pt x="68" y="53"/>
                  <a:pt x="66" y="55"/>
                  <a:pt x="63" y="55"/>
                </a:cubicBezTo>
                <a:cubicBezTo>
                  <a:pt x="5" y="55"/>
                  <a:pt x="5" y="55"/>
                  <a:pt x="5" y="55"/>
                </a:cubicBezTo>
                <a:cubicBezTo>
                  <a:pt x="2" y="55"/>
                  <a:pt x="0" y="53"/>
                  <a:pt x="0" y="49"/>
                </a:cubicBezTo>
                <a:cubicBezTo>
                  <a:pt x="0" y="6"/>
                  <a:pt x="0" y="6"/>
                  <a:pt x="0" y="6"/>
                </a:cubicBezTo>
                <a:cubicBezTo>
                  <a:pt x="0" y="3"/>
                  <a:pt x="2" y="0"/>
                  <a:pt x="5" y="0"/>
                </a:cubicBezTo>
                <a:cubicBezTo>
                  <a:pt x="63" y="0"/>
                  <a:pt x="63" y="0"/>
                  <a:pt x="63" y="0"/>
                </a:cubicBezTo>
                <a:cubicBezTo>
                  <a:pt x="66" y="0"/>
                  <a:pt x="68" y="3"/>
                  <a:pt x="68" y="6"/>
                </a:cubicBezTo>
                <a:lnTo>
                  <a:pt x="68" y="49"/>
                </a:lnTo>
                <a:close/>
                <a:moveTo>
                  <a:pt x="5" y="5"/>
                </a:moveTo>
                <a:cubicBezTo>
                  <a:pt x="5" y="5"/>
                  <a:pt x="4" y="5"/>
                  <a:pt x="4" y="6"/>
                </a:cubicBezTo>
                <a:cubicBezTo>
                  <a:pt x="4" y="49"/>
                  <a:pt x="4" y="49"/>
                  <a:pt x="4" y="49"/>
                </a:cubicBezTo>
                <a:cubicBezTo>
                  <a:pt x="4" y="50"/>
                  <a:pt x="5" y="51"/>
                  <a:pt x="5" y="51"/>
                </a:cubicBezTo>
                <a:cubicBezTo>
                  <a:pt x="63" y="51"/>
                  <a:pt x="63" y="51"/>
                  <a:pt x="63" y="51"/>
                </a:cubicBezTo>
                <a:cubicBezTo>
                  <a:pt x="63" y="51"/>
                  <a:pt x="64" y="50"/>
                  <a:pt x="64" y="49"/>
                </a:cubicBezTo>
                <a:cubicBezTo>
                  <a:pt x="64" y="6"/>
                  <a:pt x="64" y="6"/>
                  <a:pt x="64" y="6"/>
                </a:cubicBezTo>
                <a:cubicBezTo>
                  <a:pt x="64" y="5"/>
                  <a:pt x="63" y="5"/>
                  <a:pt x="63" y="5"/>
                </a:cubicBezTo>
                <a:lnTo>
                  <a:pt x="5" y="5"/>
                </a:lnTo>
                <a:close/>
                <a:moveTo>
                  <a:pt x="16" y="23"/>
                </a:moveTo>
                <a:cubicBezTo>
                  <a:pt x="12" y="23"/>
                  <a:pt x="9" y="20"/>
                  <a:pt x="9" y="16"/>
                </a:cubicBezTo>
                <a:cubicBezTo>
                  <a:pt x="9" y="13"/>
                  <a:pt x="12" y="9"/>
                  <a:pt x="16" y="9"/>
                </a:cubicBezTo>
                <a:cubicBezTo>
                  <a:pt x="20" y="9"/>
                  <a:pt x="23" y="13"/>
                  <a:pt x="23" y="16"/>
                </a:cubicBezTo>
                <a:cubicBezTo>
                  <a:pt x="23" y="20"/>
                  <a:pt x="20" y="23"/>
                  <a:pt x="16" y="23"/>
                </a:cubicBezTo>
                <a:close/>
                <a:moveTo>
                  <a:pt x="59" y="46"/>
                </a:moveTo>
                <a:cubicBezTo>
                  <a:pt x="9" y="46"/>
                  <a:pt x="9" y="46"/>
                  <a:pt x="9" y="46"/>
                </a:cubicBezTo>
                <a:cubicBezTo>
                  <a:pt x="9" y="39"/>
                  <a:pt x="9" y="39"/>
                  <a:pt x="9" y="39"/>
                </a:cubicBezTo>
                <a:cubicBezTo>
                  <a:pt x="20" y="28"/>
                  <a:pt x="20" y="28"/>
                  <a:pt x="20" y="28"/>
                </a:cubicBezTo>
                <a:cubicBezTo>
                  <a:pt x="26" y="33"/>
                  <a:pt x="26" y="33"/>
                  <a:pt x="26" y="33"/>
                </a:cubicBezTo>
                <a:cubicBezTo>
                  <a:pt x="44" y="15"/>
                  <a:pt x="44" y="15"/>
                  <a:pt x="44" y="15"/>
                </a:cubicBezTo>
                <a:cubicBezTo>
                  <a:pt x="59" y="30"/>
                  <a:pt x="59" y="30"/>
                  <a:pt x="59" y="30"/>
                </a:cubicBezTo>
                <a:lnTo>
                  <a:pt x="59" y="4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44"/>
          <p:cNvSpPr>
            <a:spLocks noEditPoints="1"/>
          </p:cNvSpPr>
          <p:nvPr/>
        </p:nvSpPr>
        <p:spPr bwMode="auto">
          <a:xfrm>
            <a:off x="17056649" y="7693960"/>
            <a:ext cx="1106542" cy="858281"/>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Subtitle 2"/>
          <p:cNvSpPr txBox="1">
            <a:spLocks/>
          </p:cNvSpPr>
          <p:nvPr/>
        </p:nvSpPr>
        <p:spPr>
          <a:xfrm>
            <a:off x="2564834" y="5825299"/>
            <a:ext cx="4614469" cy="177634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20000"/>
              </a:lnSpc>
            </a:pPr>
            <a:r>
              <a:rPr lang="en-US" sz="2900" dirty="0">
                <a:solidFill>
                  <a:schemeClr val="bg1"/>
                </a:solidFill>
              </a:rPr>
              <a:t>A company is an association or collection of </a:t>
            </a:r>
            <a:r>
              <a:rPr lang="en-US" sz="2900" dirty="0" smtClean="0">
                <a:solidFill>
                  <a:schemeClr val="bg1"/>
                </a:solidFill>
              </a:rPr>
              <a:t>individuals</a:t>
            </a:r>
          </a:p>
        </p:txBody>
      </p:sp>
      <p:sp>
        <p:nvSpPr>
          <p:cNvPr id="41" name="Subtitle 2"/>
          <p:cNvSpPr txBox="1">
            <a:spLocks/>
          </p:cNvSpPr>
          <p:nvPr/>
        </p:nvSpPr>
        <p:spPr>
          <a:xfrm>
            <a:off x="10493675" y="7330582"/>
            <a:ext cx="4614469" cy="1941008"/>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20000"/>
              </a:lnSpc>
            </a:pPr>
            <a:r>
              <a:rPr lang="en-US" sz="3200" dirty="0">
                <a:solidFill>
                  <a:schemeClr val="bg1"/>
                </a:solidFill>
              </a:rPr>
              <a:t>A company is an association or collection of </a:t>
            </a:r>
            <a:r>
              <a:rPr lang="en-US" sz="3200" dirty="0" smtClean="0">
                <a:solidFill>
                  <a:schemeClr val="bg1"/>
                </a:solidFill>
              </a:rPr>
              <a:t>individuals</a:t>
            </a:r>
          </a:p>
        </p:txBody>
      </p:sp>
      <p:sp>
        <p:nvSpPr>
          <p:cNvPr id="42" name="Subtitle 2"/>
          <p:cNvSpPr txBox="1">
            <a:spLocks/>
          </p:cNvSpPr>
          <p:nvPr/>
        </p:nvSpPr>
        <p:spPr>
          <a:xfrm>
            <a:off x="18897266" y="5419740"/>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
        <p:nvSpPr>
          <p:cNvPr id="50" name="Subtitle 2"/>
          <p:cNvSpPr txBox="1">
            <a:spLocks/>
          </p:cNvSpPr>
          <p:nvPr/>
        </p:nvSpPr>
        <p:spPr>
          <a:xfrm>
            <a:off x="16266747" y="8713506"/>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
        <p:nvSpPr>
          <p:cNvPr id="51" name="Subtitle 2"/>
          <p:cNvSpPr txBox="1">
            <a:spLocks/>
          </p:cNvSpPr>
          <p:nvPr/>
        </p:nvSpPr>
        <p:spPr>
          <a:xfrm>
            <a:off x="6886865" y="9631943"/>
            <a:ext cx="2865223" cy="1292625"/>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ctr">
              <a:lnSpc>
                <a:spcPct val="100000"/>
              </a:lnSpc>
            </a:pPr>
            <a:r>
              <a:rPr lang="en-US" sz="2400" dirty="0">
                <a:solidFill>
                  <a:schemeClr val="bg1"/>
                </a:solidFill>
              </a:rPr>
              <a:t>A company is an association or </a:t>
            </a:r>
            <a:r>
              <a:rPr lang="en-US" sz="2400" dirty="0" smtClean="0">
                <a:solidFill>
                  <a:schemeClr val="bg1"/>
                </a:solidFill>
              </a:rPr>
              <a:t>collection</a:t>
            </a:r>
          </a:p>
        </p:txBody>
      </p:sp>
    </p:spTree>
    <p:extLst>
      <p:ext uri="{BB962C8B-B14F-4D97-AF65-F5344CB8AC3E}">
        <p14:creationId xmlns:p14="http://schemas.microsoft.com/office/powerpoint/2010/main" val="18709009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Things about our Customers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8" name="AutoShape 2"/>
          <p:cNvSpPr>
            <a:spLocks/>
          </p:cNvSpPr>
          <p:nvPr/>
        </p:nvSpPr>
        <p:spPr bwMode="auto">
          <a:xfrm>
            <a:off x="8336099" y="4894125"/>
            <a:ext cx="2627349" cy="2880591"/>
          </a:xfrm>
          <a:custGeom>
            <a:avLst/>
            <a:gdLst>
              <a:gd name="T0" fmla="*/ 17429 w 21600"/>
              <a:gd name="T1" fmla="*/ 15329 h 21600"/>
              <a:gd name="T2" fmla="*/ 0 w 21600"/>
              <a:gd name="T3" fmla="*/ 0 h 21600"/>
              <a:gd name="T4" fmla="*/ 0 w 21600"/>
              <a:gd name="T5" fmla="*/ 4605 h 21600"/>
              <a:gd name="T6" fmla="*/ 12372 w 21600"/>
              <a:gd name="T7" fmla="*/ 15329 h 21600"/>
              <a:gd name="T8" fmla="*/ 7839 w 21600"/>
              <a:gd name="T9" fmla="*/ 15329 h 21600"/>
              <a:gd name="T10" fmla="*/ 14719 w 21600"/>
              <a:gd name="T11" fmla="*/ 21600 h 21600"/>
              <a:gd name="T12" fmla="*/ 21600 w 21600"/>
              <a:gd name="T13" fmla="*/ 15329 h 21600"/>
              <a:gd name="T14" fmla="*/ 17429 w 21600"/>
              <a:gd name="T15" fmla="*/ 15329 h 21600"/>
              <a:gd name="T16" fmla="*/ 17429 w 21600"/>
              <a:gd name="T17" fmla="*/ 15329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0" h="21600">
                <a:moveTo>
                  <a:pt x="17429" y="15329"/>
                </a:moveTo>
                <a:cubicBezTo>
                  <a:pt x="17069" y="6826"/>
                  <a:pt x="9410" y="30"/>
                  <a:pt x="0" y="0"/>
                </a:cubicBezTo>
                <a:lnTo>
                  <a:pt x="0" y="4605"/>
                </a:lnTo>
                <a:cubicBezTo>
                  <a:pt x="6619" y="4635"/>
                  <a:pt x="12017" y="9370"/>
                  <a:pt x="12372" y="15329"/>
                </a:cubicBezTo>
                <a:lnTo>
                  <a:pt x="7839" y="15329"/>
                </a:lnTo>
                <a:lnTo>
                  <a:pt x="14719" y="21600"/>
                </a:lnTo>
                <a:lnTo>
                  <a:pt x="21600" y="15329"/>
                </a:lnTo>
                <a:cubicBezTo>
                  <a:pt x="21600" y="15329"/>
                  <a:pt x="17429" y="15329"/>
                  <a:pt x="17429" y="15329"/>
                </a:cubicBezTo>
                <a:close/>
                <a:moveTo>
                  <a:pt x="17429" y="15329"/>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9" name="AutoShape 3"/>
          <p:cNvSpPr>
            <a:spLocks/>
          </p:cNvSpPr>
          <p:nvPr/>
        </p:nvSpPr>
        <p:spPr bwMode="auto">
          <a:xfrm rot="7235955">
            <a:off x="6838125" y="9082614"/>
            <a:ext cx="2626591" cy="2882727"/>
          </a:xfrm>
          <a:custGeom>
            <a:avLst/>
            <a:gdLst>
              <a:gd name="T0" fmla="*/ 17430 w 21595"/>
              <a:gd name="T1" fmla="*/ 15331 h 21596"/>
              <a:gd name="T2" fmla="*/ 0 w 21595"/>
              <a:gd name="T3" fmla="*/ 0 h 21596"/>
              <a:gd name="T4" fmla="*/ 2 w 21595"/>
              <a:gd name="T5" fmla="*/ 4604 h 21596"/>
              <a:gd name="T6" fmla="*/ 12375 w 21595"/>
              <a:gd name="T7" fmla="*/ 15329 h 21596"/>
              <a:gd name="T8" fmla="*/ 7842 w 21595"/>
              <a:gd name="T9" fmla="*/ 15328 h 21596"/>
              <a:gd name="T10" fmla="*/ 14723 w 21595"/>
              <a:gd name="T11" fmla="*/ 21600 h 21596"/>
              <a:gd name="T12" fmla="*/ 21600 w 21595"/>
              <a:gd name="T13" fmla="*/ 15332 h 21596"/>
              <a:gd name="T14" fmla="*/ 17430 w 21595"/>
              <a:gd name="T15" fmla="*/ 15331 h 21596"/>
              <a:gd name="T16" fmla="*/ 17430 w 21595"/>
              <a:gd name="T17" fmla="*/ 15331 h 2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95" h="21596">
                <a:moveTo>
                  <a:pt x="17430" y="15331"/>
                </a:moveTo>
                <a:cubicBezTo>
                  <a:pt x="17067" y="6830"/>
                  <a:pt x="9407" y="33"/>
                  <a:pt x="0" y="0"/>
                </a:cubicBezTo>
                <a:lnTo>
                  <a:pt x="2" y="4604"/>
                </a:lnTo>
                <a:cubicBezTo>
                  <a:pt x="6619" y="4636"/>
                  <a:pt x="12017" y="9372"/>
                  <a:pt x="12375" y="15329"/>
                </a:cubicBezTo>
                <a:lnTo>
                  <a:pt x="7842" y="15328"/>
                </a:lnTo>
                <a:lnTo>
                  <a:pt x="14723" y="21600"/>
                </a:lnTo>
                <a:lnTo>
                  <a:pt x="21600" y="15332"/>
                </a:lnTo>
                <a:cubicBezTo>
                  <a:pt x="21600" y="15332"/>
                  <a:pt x="17430" y="15331"/>
                  <a:pt x="17430" y="15331"/>
                </a:cubicBezTo>
                <a:close/>
                <a:moveTo>
                  <a:pt x="17430" y="15331"/>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0" name="AutoShape 4"/>
          <p:cNvSpPr>
            <a:spLocks/>
          </p:cNvSpPr>
          <p:nvPr/>
        </p:nvSpPr>
        <p:spPr bwMode="auto">
          <a:xfrm rot="14431501">
            <a:off x="3926542" y="5686807"/>
            <a:ext cx="2626591" cy="2882727"/>
          </a:xfrm>
          <a:custGeom>
            <a:avLst/>
            <a:gdLst>
              <a:gd name="T0" fmla="*/ 17426 w 21605"/>
              <a:gd name="T1" fmla="*/ 15326 h 21605"/>
              <a:gd name="T2" fmla="*/ 0 w 21605"/>
              <a:gd name="T3" fmla="*/ 0 h 21605"/>
              <a:gd name="T4" fmla="*/ -2 w 21605"/>
              <a:gd name="T5" fmla="*/ 4606 h 21605"/>
              <a:gd name="T6" fmla="*/ 12368 w 21605"/>
              <a:gd name="T7" fmla="*/ 15328 h 21605"/>
              <a:gd name="T8" fmla="*/ 7834 w 21605"/>
              <a:gd name="T9" fmla="*/ 15330 h 21605"/>
              <a:gd name="T10" fmla="*/ 14713 w 21605"/>
              <a:gd name="T11" fmla="*/ 21600 h 21605"/>
              <a:gd name="T12" fmla="*/ 21598 w 21605"/>
              <a:gd name="T13" fmla="*/ 15325 h 21605"/>
              <a:gd name="T14" fmla="*/ 17426 w 21605"/>
              <a:gd name="T15" fmla="*/ 15326 h 21605"/>
              <a:gd name="T16" fmla="*/ 17426 w 21605"/>
              <a:gd name="T17" fmla="*/ 15326 h 2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605" h="21605">
                <a:moveTo>
                  <a:pt x="17426" y="15326"/>
                </a:moveTo>
                <a:cubicBezTo>
                  <a:pt x="17070" y="6822"/>
                  <a:pt x="9412" y="27"/>
                  <a:pt x="0" y="0"/>
                </a:cubicBezTo>
                <a:lnTo>
                  <a:pt x="-2" y="4606"/>
                </a:lnTo>
                <a:cubicBezTo>
                  <a:pt x="6619" y="4634"/>
                  <a:pt x="12015" y="9368"/>
                  <a:pt x="12368" y="15328"/>
                </a:cubicBezTo>
                <a:lnTo>
                  <a:pt x="7834" y="15330"/>
                </a:lnTo>
                <a:lnTo>
                  <a:pt x="14713" y="21600"/>
                </a:lnTo>
                <a:lnTo>
                  <a:pt x="21598" y="15325"/>
                </a:lnTo>
                <a:cubicBezTo>
                  <a:pt x="21598" y="15325"/>
                  <a:pt x="17426" y="15326"/>
                  <a:pt x="17426" y="15326"/>
                </a:cubicBezTo>
                <a:close/>
                <a:moveTo>
                  <a:pt x="17426" y="15326"/>
                </a:moveTo>
              </a:path>
            </a:pathLst>
          </a:custGeom>
          <a:solidFill>
            <a:schemeClr val="bg1">
              <a:lumMod val="85000"/>
            </a:schemeClr>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1" name="AutoShape 5"/>
          <p:cNvSpPr>
            <a:spLocks/>
          </p:cNvSpPr>
          <p:nvPr/>
        </p:nvSpPr>
        <p:spPr bwMode="auto">
          <a:xfrm>
            <a:off x="6174774" y="3432182"/>
            <a:ext cx="3008251" cy="3007591"/>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moveTo>
                  <a:pt x="21600" y="10800"/>
                </a:moveTo>
              </a:path>
            </a:pathLst>
          </a:custGeom>
          <a:solidFill>
            <a:schemeClr val="accent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2" name="AutoShape 6"/>
          <p:cNvSpPr>
            <a:spLocks/>
          </p:cNvSpPr>
          <p:nvPr/>
        </p:nvSpPr>
        <p:spPr bwMode="auto">
          <a:xfrm rot="7235955">
            <a:off x="8854396" y="8035602"/>
            <a:ext cx="3007591" cy="3008250"/>
          </a:xfrm>
          <a:custGeom>
            <a:avLst/>
            <a:gdLst>
              <a:gd name="T0" fmla="*/ 21599 w 21596"/>
              <a:gd name="T1" fmla="*/ 10806 h 21596"/>
              <a:gd name="T2" fmla="*/ 10804 w 21596"/>
              <a:gd name="T3" fmla="*/ 21600 h 21596"/>
              <a:gd name="T4" fmla="*/ 3 w 21596"/>
              <a:gd name="T5" fmla="*/ 10798 h 21596"/>
              <a:gd name="T6" fmla="*/ 10798 w 21596"/>
              <a:gd name="T7" fmla="*/ 4 h 21596"/>
              <a:gd name="T8" fmla="*/ 21599 w 21596"/>
              <a:gd name="T9" fmla="*/ 10806 h 21596"/>
              <a:gd name="T10" fmla="*/ 21599 w 21596"/>
              <a:gd name="T11" fmla="*/ 10806 h 21596"/>
            </a:gdLst>
            <a:ahLst/>
            <a:cxnLst>
              <a:cxn ang="0">
                <a:pos x="T0" y="T1"/>
              </a:cxn>
              <a:cxn ang="0">
                <a:pos x="T2" y="T3"/>
              </a:cxn>
              <a:cxn ang="0">
                <a:pos x="T4" y="T5"/>
              </a:cxn>
              <a:cxn ang="0">
                <a:pos x="T6" y="T7"/>
              </a:cxn>
              <a:cxn ang="0">
                <a:pos x="T8" y="T9"/>
              </a:cxn>
              <a:cxn ang="0">
                <a:pos x="T10" y="T11"/>
              </a:cxn>
            </a:cxnLst>
            <a:rect l="0" t="0" r="r" b="b"/>
            <a:pathLst>
              <a:path w="21596" h="21596">
                <a:moveTo>
                  <a:pt x="21599" y="10806"/>
                </a:moveTo>
                <a:cubicBezTo>
                  <a:pt x="21601" y="16769"/>
                  <a:pt x="16768" y="21602"/>
                  <a:pt x="10804" y="21600"/>
                </a:cubicBezTo>
                <a:cubicBezTo>
                  <a:pt x="4840" y="21598"/>
                  <a:pt x="5" y="16762"/>
                  <a:pt x="3" y="10798"/>
                </a:cubicBezTo>
                <a:cubicBezTo>
                  <a:pt x="1" y="4835"/>
                  <a:pt x="4834" y="2"/>
                  <a:pt x="10798" y="4"/>
                </a:cubicBezTo>
                <a:cubicBezTo>
                  <a:pt x="16762" y="6"/>
                  <a:pt x="21597" y="4842"/>
                  <a:pt x="21599" y="10806"/>
                </a:cubicBezTo>
                <a:close/>
                <a:moveTo>
                  <a:pt x="21599" y="10806"/>
                </a:moveTo>
              </a:path>
            </a:pathLst>
          </a:custGeom>
          <a:solidFill>
            <a:schemeClr val="accent2"/>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3" name="AutoShape 7"/>
          <p:cNvSpPr>
            <a:spLocks/>
          </p:cNvSpPr>
          <p:nvPr/>
        </p:nvSpPr>
        <p:spPr bwMode="auto">
          <a:xfrm rot="14431501">
            <a:off x="3487157" y="8025499"/>
            <a:ext cx="3007591" cy="3008250"/>
          </a:xfrm>
          <a:custGeom>
            <a:avLst/>
            <a:gdLst>
              <a:gd name="T0" fmla="*/ 21591 w 21595"/>
              <a:gd name="T1" fmla="*/ 10790 h 21596"/>
              <a:gd name="T2" fmla="*/ 10789 w 21595"/>
              <a:gd name="T3" fmla="*/ 21592 h 21596"/>
              <a:gd name="T4" fmla="*/ -5 w 21595"/>
              <a:gd name="T5" fmla="*/ 10798 h 21596"/>
              <a:gd name="T6" fmla="*/ 10797 w 21595"/>
              <a:gd name="T7" fmla="*/ -4 h 21596"/>
              <a:gd name="T8" fmla="*/ 21591 w 21595"/>
              <a:gd name="T9" fmla="*/ 10790 h 21596"/>
              <a:gd name="T10" fmla="*/ 21591 w 21595"/>
              <a:gd name="T11" fmla="*/ 10790 h 21596"/>
            </a:gdLst>
            <a:ahLst/>
            <a:cxnLst>
              <a:cxn ang="0">
                <a:pos x="T0" y="T1"/>
              </a:cxn>
              <a:cxn ang="0">
                <a:pos x="T2" y="T3"/>
              </a:cxn>
              <a:cxn ang="0">
                <a:pos x="T4" y="T5"/>
              </a:cxn>
              <a:cxn ang="0">
                <a:pos x="T6" y="T7"/>
              </a:cxn>
              <a:cxn ang="0">
                <a:pos x="T8" y="T9"/>
              </a:cxn>
              <a:cxn ang="0">
                <a:pos x="T10" y="T11"/>
              </a:cxn>
            </a:cxnLst>
            <a:rect l="0" t="0" r="r" b="b"/>
            <a:pathLst>
              <a:path w="21595" h="21596">
                <a:moveTo>
                  <a:pt x="21591" y="10790"/>
                </a:moveTo>
                <a:cubicBezTo>
                  <a:pt x="21588" y="16754"/>
                  <a:pt x="16752" y="21590"/>
                  <a:pt x="10789" y="21592"/>
                </a:cubicBezTo>
                <a:cubicBezTo>
                  <a:pt x="4825" y="21594"/>
                  <a:pt x="-7" y="16761"/>
                  <a:pt x="-5" y="10798"/>
                </a:cubicBezTo>
                <a:cubicBezTo>
                  <a:pt x="-2" y="4834"/>
                  <a:pt x="4834" y="-2"/>
                  <a:pt x="10797" y="-4"/>
                </a:cubicBezTo>
                <a:cubicBezTo>
                  <a:pt x="16761" y="-6"/>
                  <a:pt x="21593" y="4827"/>
                  <a:pt x="21591" y="10790"/>
                </a:cubicBezTo>
                <a:close/>
                <a:moveTo>
                  <a:pt x="21591" y="10790"/>
                </a:moveTo>
              </a:path>
            </a:pathLst>
          </a:custGeom>
          <a:solidFill>
            <a:schemeClr val="accent3"/>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7" name="Oval 16"/>
          <p:cNvSpPr/>
          <p:nvPr/>
        </p:nvSpPr>
        <p:spPr>
          <a:xfrm>
            <a:off x="13753042" y="3627092"/>
            <a:ext cx="1277677" cy="127817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18" name="Rectangle 17"/>
          <p:cNvSpPr/>
          <p:nvPr/>
        </p:nvSpPr>
        <p:spPr>
          <a:xfrm>
            <a:off x="15212075" y="3397552"/>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
        <p:nvSpPr>
          <p:cNvPr id="20" name="Oval 19"/>
          <p:cNvSpPr/>
          <p:nvPr/>
        </p:nvSpPr>
        <p:spPr>
          <a:xfrm>
            <a:off x="13753042" y="6679909"/>
            <a:ext cx="1277677" cy="127817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27" name="Oval 26"/>
          <p:cNvSpPr/>
          <p:nvPr/>
        </p:nvSpPr>
        <p:spPr>
          <a:xfrm>
            <a:off x="13753042" y="9604634"/>
            <a:ext cx="1277677" cy="127817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30" name="Freeform 13"/>
          <p:cNvSpPr>
            <a:spLocks noEditPoints="1"/>
          </p:cNvSpPr>
          <p:nvPr/>
        </p:nvSpPr>
        <p:spPr bwMode="auto">
          <a:xfrm>
            <a:off x="4241426" y="8904230"/>
            <a:ext cx="1534028" cy="1155375"/>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noEditPoints="1"/>
          </p:cNvSpPr>
          <p:nvPr/>
        </p:nvSpPr>
        <p:spPr bwMode="auto">
          <a:xfrm>
            <a:off x="9741818" y="8904230"/>
            <a:ext cx="1339847" cy="1155375"/>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70"/>
          <p:cNvSpPr>
            <a:spLocks noEditPoints="1"/>
          </p:cNvSpPr>
          <p:nvPr/>
        </p:nvSpPr>
        <p:spPr bwMode="auto">
          <a:xfrm>
            <a:off x="6985122" y="4204691"/>
            <a:ext cx="1356353" cy="1270913"/>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70"/>
          <p:cNvSpPr>
            <a:spLocks noEditPoints="1"/>
          </p:cNvSpPr>
          <p:nvPr/>
        </p:nvSpPr>
        <p:spPr bwMode="auto">
          <a:xfrm>
            <a:off x="14108455" y="3935195"/>
            <a:ext cx="575225" cy="538990"/>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1"/>
          <p:cNvSpPr>
            <a:spLocks noEditPoints="1"/>
          </p:cNvSpPr>
          <p:nvPr/>
        </p:nvSpPr>
        <p:spPr bwMode="auto">
          <a:xfrm>
            <a:off x="14138852" y="7005161"/>
            <a:ext cx="568226" cy="489991"/>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3"/>
          <p:cNvSpPr>
            <a:spLocks noEditPoints="1"/>
          </p:cNvSpPr>
          <p:nvPr/>
        </p:nvSpPr>
        <p:spPr bwMode="auto">
          <a:xfrm>
            <a:off x="14126650" y="9967121"/>
            <a:ext cx="591434" cy="445446"/>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35"/>
          <p:cNvSpPr/>
          <p:nvPr/>
        </p:nvSpPr>
        <p:spPr>
          <a:xfrm>
            <a:off x="15212075" y="6439773"/>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
        <p:nvSpPr>
          <p:cNvPr id="37" name="Rectangle 36"/>
          <p:cNvSpPr/>
          <p:nvPr/>
        </p:nvSpPr>
        <p:spPr>
          <a:xfrm>
            <a:off x="15212075" y="9380017"/>
            <a:ext cx="7061175"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 whether natural persons, legal persons,</a:t>
            </a:r>
            <a:endParaRPr lang="en-US" sz="2400" dirty="0">
              <a:latin typeface="Lato Light"/>
              <a:cs typeface="Lato Light"/>
            </a:endParaRPr>
          </a:p>
        </p:txBody>
      </p:sp>
    </p:spTree>
    <p:extLst>
      <p:ext uri="{BB962C8B-B14F-4D97-AF65-F5344CB8AC3E}">
        <p14:creationId xmlns:p14="http://schemas.microsoft.com/office/powerpoint/2010/main" val="3662312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Things about our Customers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2" name="Group 370"/>
          <p:cNvGrpSpPr/>
          <p:nvPr/>
        </p:nvGrpSpPr>
        <p:grpSpPr>
          <a:xfrm>
            <a:off x="8417922" y="3017569"/>
            <a:ext cx="7673387" cy="7030167"/>
            <a:chOff x="0" y="0"/>
            <a:chExt cx="6341641" cy="5810053"/>
          </a:xfrm>
        </p:grpSpPr>
        <p:grpSp>
          <p:nvGrpSpPr>
            <p:cNvPr id="23" name="Group 365"/>
            <p:cNvGrpSpPr/>
            <p:nvPr/>
          </p:nvGrpSpPr>
          <p:grpSpPr>
            <a:xfrm>
              <a:off x="0" y="0"/>
              <a:ext cx="6341642" cy="5810055"/>
              <a:chOff x="0" y="0"/>
              <a:chExt cx="6341641" cy="5810054"/>
            </a:xfrm>
          </p:grpSpPr>
          <p:sp>
            <p:nvSpPr>
              <p:cNvPr id="29" name="Shape 362"/>
              <p:cNvSpPr/>
              <p:nvPr/>
            </p:nvSpPr>
            <p:spPr>
              <a:xfrm>
                <a:off x="1900820" y="-1"/>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Market</a:t>
                </a:r>
              </a:p>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Analysis</a:t>
                </a:r>
                <a:endParaRPr sz="2800" dirty="0">
                  <a:solidFill>
                    <a:srgbClr val="FFFFFF"/>
                  </a:solidFill>
                  <a:latin typeface="Lato Light"/>
                  <a:ea typeface="Lato Light"/>
                  <a:cs typeface="Lato Light"/>
                  <a:sym typeface="Helvetica Neue Light"/>
                </a:endParaRPr>
              </a:p>
            </p:txBody>
          </p:sp>
          <p:sp>
            <p:nvSpPr>
              <p:cNvPr id="38" name="Shape 363"/>
              <p:cNvSpPr/>
              <p:nvPr/>
            </p:nvSpPr>
            <p:spPr>
              <a:xfrm>
                <a:off x="3801641" y="3270054"/>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Target</a:t>
                </a:r>
              </a:p>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Market</a:t>
                </a:r>
                <a:endParaRPr sz="2800" dirty="0">
                  <a:solidFill>
                    <a:srgbClr val="FFFFFF"/>
                  </a:solidFill>
                  <a:latin typeface="Lato Light"/>
                  <a:ea typeface="Lato Light"/>
                  <a:cs typeface="Lato Light"/>
                  <a:sym typeface="Helvetica Neue Light"/>
                </a:endParaRPr>
              </a:p>
            </p:txBody>
          </p:sp>
          <p:sp>
            <p:nvSpPr>
              <p:cNvPr id="39" name="Shape 364"/>
              <p:cNvSpPr/>
              <p:nvPr/>
            </p:nvSpPr>
            <p:spPr>
              <a:xfrm>
                <a:off x="-1" y="3270054"/>
                <a:ext cx="2540001" cy="25400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p>
                <a:pPr lvl="0" algn="ctr">
                  <a:lnSpc>
                    <a:spcPct val="100000"/>
                  </a:lnSpc>
                  <a:defRPr sz="1800">
                    <a:solidFill>
                      <a:srgbClr val="000000"/>
                    </a:solidFill>
                  </a:defRPr>
                </a:pPr>
                <a:r>
                  <a:rPr lang="en-US" sz="2800" dirty="0" smtClean="0">
                    <a:solidFill>
                      <a:srgbClr val="FFFFFF"/>
                    </a:solidFill>
                    <a:latin typeface="Lato Light"/>
                    <a:ea typeface="Lato Light"/>
                    <a:cs typeface="Lato Light"/>
                    <a:sym typeface="Helvetica Neue Light"/>
                  </a:rPr>
                  <a:t>Budget</a:t>
                </a:r>
                <a:endParaRPr sz="2800" dirty="0">
                  <a:solidFill>
                    <a:srgbClr val="FFFFFF"/>
                  </a:solidFill>
                  <a:latin typeface="Lato Light"/>
                  <a:ea typeface="Lato Light"/>
                  <a:cs typeface="Lato Light"/>
                  <a:sym typeface="Helvetica Neue Light"/>
                </a:endParaRPr>
              </a:p>
            </p:txBody>
          </p:sp>
        </p:grpSp>
        <p:grpSp>
          <p:nvGrpSpPr>
            <p:cNvPr id="24" name="Group 369"/>
            <p:cNvGrpSpPr/>
            <p:nvPr/>
          </p:nvGrpSpPr>
          <p:grpSpPr>
            <a:xfrm>
              <a:off x="1734849" y="2567220"/>
              <a:ext cx="2871944" cy="1972835"/>
              <a:chOff x="0" y="0"/>
              <a:chExt cx="2871943" cy="1972834"/>
            </a:xfrm>
          </p:grpSpPr>
          <p:sp>
            <p:nvSpPr>
              <p:cNvPr id="25" name="Shape 366"/>
              <p:cNvSpPr/>
              <p:nvPr/>
            </p:nvSpPr>
            <p:spPr>
              <a:xfrm flipV="1">
                <a:off x="0" y="0"/>
                <a:ext cx="458944" cy="531870"/>
              </a:xfrm>
              <a:prstGeom prst="line">
                <a:avLst/>
              </a:prstGeom>
              <a:noFill/>
              <a:ln w="38100" cap="flat">
                <a:solidFill>
                  <a:schemeClr val="bg1">
                    <a:lumMod val="50000"/>
                  </a:schemeClr>
                </a:solidFill>
                <a:prstDash val="solid"/>
                <a:miter lim="400000"/>
                <a:tail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sp>
            <p:nvSpPr>
              <p:cNvPr id="26" name="Shape 367"/>
              <p:cNvSpPr/>
              <p:nvPr/>
            </p:nvSpPr>
            <p:spPr>
              <a:xfrm flipH="1" flipV="1">
                <a:off x="2413000" y="-1"/>
                <a:ext cx="458944" cy="531871"/>
              </a:xfrm>
              <a:prstGeom prst="line">
                <a:avLst/>
              </a:prstGeom>
              <a:noFill/>
              <a:ln w="38100" cap="flat">
                <a:solidFill>
                  <a:schemeClr val="bg1">
                    <a:lumMod val="50000"/>
                  </a:schemeClr>
                </a:solidFill>
                <a:prstDash val="solid"/>
                <a:miter lim="400000"/>
                <a:head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sp>
            <p:nvSpPr>
              <p:cNvPr id="28" name="Shape 368"/>
              <p:cNvSpPr/>
              <p:nvPr/>
            </p:nvSpPr>
            <p:spPr>
              <a:xfrm flipH="1">
                <a:off x="1089605" y="1972834"/>
                <a:ext cx="692733" cy="1"/>
              </a:xfrm>
              <a:prstGeom prst="line">
                <a:avLst/>
              </a:prstGeom>
              <a:noFill/>
              <a:ln w="38100" cap="flat">
                <a:solidFill>
                  <a:schemeClr val="bg1">
                    <a:lumMod val="50000"/>
                  </a:schemeClr>
                </a:solidFill>
                <a:prstDash val="solid"/>
                <a:miter lim="400000"/>
                <a:tailEnd type="triangle" w="med" len="med"/>
              </a:ln>
              <a:effectLst/>
            </p:spPr>
            <p:txBody>
              <a:bodyPr wrap="square" lIns="50800" tIns="50800" rIns="50800" bIns="50800" numCol="1" anchor="ctr">
                <a:noAutofit/>
              </a:bodyPr>
              <a:lstStyle/>
              <a:p>
                <a:pPr lvl="0" algn="ctr"/>
                <a:endParaRPr sz="4000">
                  <a:latin typeface="Lato Light"/>
                  <a:cs typeface="Lato Light"/>
                </a:endParaRPr>
              </a:p>
            </p:txBody>
          </p:sp>
        </p:grpSp>
      </p:grpSp>
      <p:grpSp>
        <p:nvGrpSpPr>
          <p:cNvPr id="2" name="Group 1"/>
          <p:cNvGrpSpPr/>
          <p:nvPr/>
        </p:nvGrpSpPr>
        <p:grpSpPr>
          <a:xfrm>
            <a:off x="2532481" y="10708972"/>
            <a:ext cx="6878290" cy="1723559"/>
            <a:chOff x="13753042" y="3397552"/>
            <a:chExt cx="6878290" cy="1723559"/>
          </a:xfrm>
        </p:grpSpPr>
        <p:sp>
          <p:nvSpPr>
            <p:cNvPr id="40" name="Oval 39"/>
            <p:cNvSpPr/>
            <p:nvPr/>
          </p:nvSpPr>
          <p:spPr>
            <a:xfrm>
              <a:off x="13753042" y="3627092"/>
              <a:ext cx="1277677" cy="127817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1" name="Rectangle 40"/>
            <p:cNvSpPr/>
            <p:nvPr/>
          </p:nvSpPr>
          <p:spPr>
            <a:xfrm>
              <a:off x="15212075" y="3397552"/>
              <a:ext cx="5419257"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sp>
          <p:nvSpPr>
            <p:cNvPr id="44" name="Freeform 70"/>
            <p:cNvSpPr>
              <a:spLocks noEditPoints="1"/>
            </p:cNvSpPr>
            <p:nvPr/>
          </p:nvSpPr>
          <p:spPr bwMode="auto">
            <a:xfrm>
              <a:off x="14108455" y="3935195"/>
              <a:ext cx="575225" cy="538990"/>
            </a:xfrm>
            <a:custGeom>
              <a:avLst/>
              <a:gdLst/>
              <a:ahLst/>
              <a:cxnLst>
                <a:cxn ang="0">
                  <a:pos x="59" y="51"/>
                </a:cxn>
                <a:cxn ang="0">
                  <a:pos x="56" y="55"/>
                </a:cxn>
                <a:cxn ang="0">
                  <a:pos x="3" y="55"/>
                </a:cxn>
                <a:cxn ang="0">
                  <a:pos x="0" y="51"/>
                </a:cxn>
                <a:cxn ang="0">
                  <a:pos x="0" y="40"/>
                </a:cxn>
                <a:cxn ang="0">
                  <a:pos x="3" y="37"/>
                </a:cxn>
                <a:cxn ang="0">
                  <a:pos x="20" y="37"/>
                </a:cxn>
                <a:cxn ang="0">
                  <a:pos x="25" y="41"/>
                </a:cxn>
                <a:cxn ang="0">
                  <a:pos x="29" y="43"/>
                </a:cxn>
                <a:cxn ang="0">
                  <a:pos x="34" y="41"/>
                </a:cxn>
                <a:cxn ang="0">
                  <a:pos x="39" y="37"/>
                </a:cxn>
                <a:cxn ang="0">
                  <a:pos x="56" y="37"/>
                </a:cxn>
                <a:cxn ang="0">
                  <a:pos x="59" y="40"/>
                </a:cxn>
                <a:cxn ang="0">
                  <a:pos x="59" y="51"/>
                </a:cxn>
                <a:cxn ang="0">
                  <a:pos x="47" y="22"/>
                </a:cxn>
                <a:cxn ang="0">
                  <a:pos x="31" y="38"/>
                </a:cxn>
                <a:cxn ang="0">
                  <a:pos x="29" y="39"/>
                </a:cxn>
                <a:cxn ang="0">
                  <a:pos x="28" y="38"/>
                </a:cxn>
                <a:cxn ang="0">
                  <a:pos x="12" y="22"/>
                </a:cxn>
                <a:cxn ang="0">
                  <a:pos x="11" y="20"/>
                </a:cxn>
                <a:cxn ang="0">
                  <a:pos x="13" y="18"/>
                </a:cxn>
                <a:cxn ang="0">
                  <a:pos x="23" y="18"/>
                </a:cxn>
                <a:cxn ang="0">
                  <a:pos x="23" y="2"/>
                </a:cxn>
                <a:cxn ang="0">
                  <a:pos x="25" y="0"/>
                </a:cxn>
                <a:cxn ang="0">
                  <a:pos x="34" y="0"/>
                </a:cxn>
                <a:cxn ang="0">
                  <a:pos x="36" y="2"/>
                </a:cxn>
                <a:cxn ang="0">
                  <a:pos x="36" y="18"/>
                </a:cxn>
                <a:cxn ang="0">
                  <a:pos x="45" y="18"/>
                </a:cxn>
                <a:cxn ang="0">
                  <a:pos x="48" y="20"/>
                </a:cxn>
                <a:cxn ang="0">
                  <a:pos x="47" y="22"/>
                </a:cxn>
                <a:cxn ang="0">
                  <a:pos x="43" y="46"/>
                </a:cxn>
                <a:cxn ang="0">
                  <a:pos x="41" y="48"/>
                </a:cxn>
                <a:cxn ang="0">
                  <a:pos x="43" y="50"/>
                </a:cxn>
                <a:cxn ang="0">
                  <a:pos x="45" y="48"/>
                </a:cxn>
                <a:cxn ang="0">
                  <a:pos x="43" y="46"/>
                </a:cxn>
                <a:cxn ang="0">
                  <a:pos x="52" y="46"/>
                </a:cxn>
                <a:cxn ang="0">
                  <a:pos x="50" y="48"/>
                </a:cxn>
                <a:cxn ang="0">
                  <a:pos x="52" y="50"/>
                </a:cxn>
                <a:cxn ang="0">
                  <a:pos x="55" y="48"/>
                </a:cxn>
                <a:cxn ang="0">
                  <a:pos x="52" y="46"/>
                </a:cxn>
              </a:cxnLst>
              <a:rect l="0" t="0" r="r" b="b"/>
              <a:pathLst>
                <a:path w="59" h="55">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9237038" y="10708972"/>
            <a:ext cx="6132801" cy="1723559"/>
            <a:chOff x="13753042" y="6439773"/>
            <a:chExt cx="6132801" cy="1723559"/>
          </a:xfrm>
        </p:grpSpPr>
        <p:sp>
          <p:nvSpPr>
            <p:cNvPr id="42" name="Oval 41"/>
            <p:cNvSpPr/>
            <p:nvPr/>
          </p:nvSpPr>
          <p:spPr>
            <a:xfrm>
              <a:off x="13753042" y="6679909"/>
              <a:ext cx="1277677" cy="127817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5" name="Freeform 31"/>
            <p:cNvSpPr>
              <a:spLocks noEditPoints="1"/>
            </p:cNvSpPr>
            <p:nvPr/>
          </p:nvSpPr>
          <p:spPr bwMode="auto">
            <a:xfrm>
              <a:off x="14138852" y="7005161"/>
              <a:ext cx="568226" cy="489991"/>
            </a:xfrm>
            <a:custGeom>
              <a:avLst/>
              <a:gdLst/>
              <a:ahLst/>
              <a:cxnLst>
                <a:cxn ang="0">
                  <a:pos x="64" y="28"/>
                </a:cxn>
                <a:cxn ang="0">
                  <a:pos x="0" y="28"/>
                </a:cxn>
                <a:cxn ang="0">
                  <a:pos x="0" y="15"/>
                </a:cxn>
                <a:cxn ang="0">
                  <a:pos x="5" y="9"/>
                </a:cxn>
                <a:cxn ang="0">
                  <a:pos x="18" y="9"/>
                </a:cxn>
                <a:cxn ang="0">
                  <a:pos x="18" y="3"/>
                </a:cxn>
                <a:cxn ang="0">
                  <a:pos x="21" y="0"/>
                </a:cxn>
                <a:cxn ang="0">
                  <a:pos x="42" y="0"/>
                </a:cxn>
                <a:cxn ang="0">
                  <a:pos x="45" y="3"/>
                </a:cxn>
                <a:cxn ang="0">
                  <a:pos x="45" y="9"/>
                </a:cxn>
                <a:cxn ang="0">
                  <a:pos x="58" y="9"/>
                </a:cxn>
                <a:cxn ang="0">
                  <a:pos x="64" y="15"/>
                </a:cxn>
                <a:cxn ang="0">
                  <a:pos x="64" y="28"/>
                </a:cxn>
                <a:cxn ang="0">
                  <a:pos x="64" y="49"/>
                </a:cxn>
                <a:cxn ang="0">
                  <a:pos x="58" y="55"/>
                </a:cxn>
                <a:cxn ang="0">
                  <a:pos x="5" y="55"/>
                </a:cxn>
                <a:cxn ang="0">
                  <a:pos x="0" y="49"/>
                </a:cxn>
                <a:cxn ang="0">
                  <a:pos x="0" y="32"/>
                </a:cxn>
                <a:cxn ang="0">
                  <a:pos x="24" y="32"/>
                </a:cxn>
                <a:cxn ang="0">
                  <a:pos x="24" y="37"/>
                </a:cxn>
                <a:cxn ang="0">
                  <a:pos x="26" y="40"/>
                </a:cxn>
                <a:cxn ang="0">
                  <a:pos x="37" y="40"/>
                </a:cxn>
                <a:cxn ang="0">
                  <a:pos x="40" y="37"/>
                </a:cxn>
                <a:cxn ang="0">
                  <a:pos x="40" y="32"/>
                </a:cxn>
                <a:cxn ang="0">
                  <a:pos x="64" y="32"/>
                </a:cxn>
                <a:cxn ang="0">
                  <a:pos x="64" y="49"/>
                </a:cxn>
                <a:cxn ang="0">
                  <a:pos x="41" y="9"/>
                </a:cxn>
                <a:cxn ang="0">
                  <a:pos x="41" y="4"/>
                </a:cxn>
                <a:cxn ang="0">
                  <a:pos x="23" y="4"/>
                </a:cxn>
                <a:cxn ang="0">
                  <a:pos x="23" y="9"/>
                </a:cxn>
                <a:cxn ang="0">
                  <a:pos x="41" y="9"/>
                </a:cxn>
                <a:cxn ang="0">
                  <a:pos x="36" y="36"/>
                </a:cxn>
                <a:cxn ang="0">
                  <a:pos x="27" y="36"/>
                </a:cxn>
                <a:cxn ang="0">
                  <a:pos x="27" y="32"/>
                </a:cxn>
                <a:cxn ang="0">
                  <a:pos x="36" y="32"/>
                </a:cxn>
                <a:cxn ang="0">
                  <a:pos x="36" y="36"/>
                </a:cxn>
              </a:cxnLst>
              <a:rect l="0" t="0" r="r" b="b"/>
              <a:pathLst>
                <a:path w="64" h="55">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46"/>
            <p:cNvSpPr/>
            <p:nvPr/>
          </p:nvSpPr>
          <p:spPr>
            <a:xfrm>
              <a:off x="15212074" y="6439773"/>
              <a:ext cx="4673769"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grpSp>
      <p:grpSp>
        <p:nvGrpSpPr>
          <p:cNvPr id="5" name="Group 4"/>
          <p:cNvGrpSpPr/>
          <p:nvPr/>
        </p:nvGrpSpPr>
        <p:grpSpPr>
          <a:xfrm>
            <a:off x="15761034" y="10708972"/>
            <a:ext cx="6121455" cy="1723559"/>
            <a:chOff x="13753042" y="9380017"/>
            <a:chExt cx="6121455" cy="1723559"/>
          </a:xfrm>
        </p:grpSpPr>
        <p:sp>
          <p:nvSpPr>
            <p:cNvPr id="43" name="Oval 42"/>
            <p:cNvSpPr/>
            <p:nvPr/>
          </p:nvSpPr>
          <p:spPr>
            <a:xfrm>
              <a:off x="13753042" y="9604634"/>
              <a:ext cx="1277677" cy="127817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tIns="0" bIns="64008" rtlCol="0" anchor="ctr"/>
            <a:lstStyle/>
            <a:p>
              <a:pPr algn="ctr"/>
              <a:endParaRPr lang="en-US" sz="3200" dirty="0"/>
            </a:p>
          </p:txBody>
        </p:sp>
        <p:sp>
          <p:nvSpPr>
            <p:cNvPr id="46" name="Freeform 13"/>
            <p:cNvSpPr>
              <a:spLocks noEditPoints="1"/>
            </p:cNvSpPr>
            <p:nvPr/>
          </p:nvSpPr>
          <p:spPr bwMode="auto">
            <a:xfrm>
              <a:off x="14126650" y="9967121"/>
              <a:ext cx="591434" cy="445446"/>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47"/>
            <p:cNvSpPr/>
            <p:nvPr/>
          </p:nvSpPr>
          <p:spPr>
            <a:xfrm>
              <a:off x="15212075" y="9380017"/>
              <a:ext cx="4662422" cy="1723559"/>
            </a:xfrm>
            <a:prstGeom prst="rect">
              <a:avLst/>
            </a:prstGeom>
          </p:spPr>
          <p:txBody>
            <a:bodyPr wrap="square" lIns="182889" tIns="91445" rIns="182889" bIns="91445">
              <a:spAutoFit/>
            </a:bodyPr>
            <a:lstStyle/>
            <a:p>
              <a:pPr>
                <a:lnSpc>
                  <a:spcPct val="120000"/>
                </a:lnSpc>
              </a:pPr>
              <a:r>
                <a:rPr lang="en-US" dirty="0" smtClean="0">
                  <a:latin typeface="Lato Light"/>
                  <a:cs typeface="Lato Light"/>
                </a:rPr>
                <a:t>Your Title Here</a:t>
              </a:r>
            </a:p>
            <a:p>
              <a:pPr>
                <a:lnSpc>
                  <a:spcPct val="120000"/>
                </a:lnSpc>
              </a:pPr>
              <a:r>
                <a:rPr lang="en-US" sz="2400" dirty="0" smtClean="0">
                  <a:latin typeface="Lato Light"/>
                  <a:cs typeface="Lato Light"/>
                </a:rPr>
                <a:t>A company is an association or collection of individuals,</a:t>
              </a:r>
              <a:endParaRPr lang="en-US" sz="2400" dirty="0">
                <a:latin typeface="Lato Light"/>
                <a:cs typeface="Lato Light"/>
              </a:endParaRPr>
            </a:p>
          </p:txBody>
        </p:sp>
      </p:grpSp>
    </p:spTree>
    <p:extLst>
      <p:ext uri="{BB962C8B-B14F-4D97-AF65-F5344CB8AC3E}">
        <p14:creationId xmlns:p14="http://schemas.microsoft.com/office/powerpoint/2010/main" val="21110820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7" name="Straight Connector 116"/>
          <p:cNvCxnSpPr/>
          <p:nvPr/>
        </p:nvCxnSpPr>
        <p:spPr>
          <a:xfrm flipH="1" flipV="1">
            <a:off x="4550381" y="7314900"/>
            <a:ext cx="15410880" cy="286089"/>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Target Market Keys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8531221" y="4246300"/>
            <a:ext cx="7440708" cy="6882543"/>
            <a:chOff x="8759162" y="3888140"/>
            <a:chExt cx="7440708" cy="6882543"/>
          </a:xfrm>
        </p:grpSpPr>
        <p:grpSp>
          <p:nvGrpSpPr>
            <p:cNvPr id="70" name="Group 69"/>
            <p:cNvGrpSpPr/>
            <p:nvPr/>
          </p:nvGrpSpPr>
          <p:grpSpPr>
            <a:xfrm>
              <a:off x="8832265" y="4656599"/>
              <a:ext cx="7367605" cy="6114084"/>
              <a:chOff x="4517221" y="2682505"/>
              <a:chExt cx="7100888" cy="5891212"/>
            </a:xfrm>
          </p:grpSpPr>
          <p:sp>
            <p:nvSpPr>
              <p:cNvPr id="71" name="Freeform 17"/>
              <p:cNvSpPr>
                <a:spLocks/>
              </p:cNvSpPr>
              <p:nvPr/>
            </p:nvSpPr>
            <p:spPr bwMode="auto">
              <a:xfrm>
                <a:off x="4679146" y="2884117"/>
                <a:ext cx="6938963" cy="5689600"/>
              </a:xfrm>
              <a:custGeom>
                <a:avLst/>
                <a:gdLst>
                  <a:gd name="T0" fmla="*/ 1735 w 1847"/>
                  <a:gd name="T1" fmla="*/ 757 h 1514"/>
                  <a:gd name="T2" fmla="*/ 721 w 1847"/>
                  <a:gd name="T3" fmla="*/ 1514 h 1514"/>
                  <a:gd name="T4" fmla="*/ 112 w 1847"/>
                  <a:gd name="T5" fmla="*/ 757 h 1514"/>
                  <a:gd name="T6" fmla="*/ 1127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9" y="0"/>
                      <a:pt x="1127" y="0"/>
                    </a:cubicBezTo>
                    <a:cubicBezTo>
                      <a:pt x="1575" y="0"/>
                      <a:pt x="1847" y="339"/>
                      <a:pt x="1735" y="757"/>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18"/>
              <p:cNvSpPr>
                <a:spLocks/>
              </p:cNvSpPr>
              <p:nvPr/>
            </p:nvSpPr>
            <p:spPr bwMode="auto">
              <a:xfrm>
                <a:off x="4607708" y="2795217"/>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19"/>
              <p:cNvSpPr>
                <a:spLocks/>
              </p:cNvSpPr>
              <p:nvPr/>
            </p:nvSpPr>
            <p:spPr bwMode="auto">
              <a:xfrm>
                <a:off x="4517221" y="2682505"/>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20"/>
              <p:cNvSpPr>
                <a:spLocks/>
              </p:cNvSpPr>
              <p:nvPr/>
            </p:nvSpPr>
            <p:spPr bwMode="auto">
              <a:xfrm>
                <a:off x="5174446" y="3222254"/>
                <a:ext cx="5624513" cy="4611687"/>
              </a:xfrm>
              <a:custGeom>
                <a:avLst/>
                <a:gdLst>
                  <a:gd name="T0" fmla="*/ 1406 w 1497"/>
                  <a:gd name="T1" fmla="*/ 613 h 1227"/>
                  <a:gd name="T2" fmla="*/ 584 w 1497"/>
                  <a:gd name="T3" fmla="*/ 1227 h 1227"/>
                  <a:gd name="T4" fmla="*/ 91 w 1497"/>
                  <a:gd name="T5" fmla="*/ 613 h 1227"/>
                  <a:gd name="T6" fmla="*/ 913 w 1497"/>
                  <a:gd name="T7" fmla="*/ 0 h 1227"/>
                  <a:gd name="T8" fmla="*/ 1406 w 1497"/>
                  <a:gd name="T9" fmla="*/ 613 h 1227"/>
                </a:gdLst>
                <a:ahLst/>
                <a:cxnLst>
                  <a:cxn ang="0">
                    <a:pos x="T0" y="T1"/>
                  </a:cxn>
                  <a:cxn ang="0">
                    <a:pos x="T2" y="T3"/>
                  </a:cxn>
                  <a:cxn ang="0">
                    <a:pos x="T4" y="T5"/>
                  </a:cxn>
                  <a:cxn ang="0">
                    <a:pos x="T6" y="T7"/>
                  </a:cxn>
                  <a:cxn ang="0">
                    <a:pos x="T8" y="T9"/>
                  </a:cxn>
                </a:cxnLst>
                <a:rect l="0" t="0" r="r" b="b"/>
                <a:pathLst>
                  <a:path w="1497" h="1227">
                    <a:moveTo>
                      <a:pt x="1406" y="613"/>
                    </a:moveTo>
                    <a:cubicBezTo>
                      <a:pt x="1315" y="952"/>
                      <a:pt x="947" y="1227"/>
                      <a:pt x="584" y="1227"/>
                    </a:cubicBezTo>
                    <a:cubicBezTo>
                      <a:pt x="221" y="1227"/>
                      <a:pt x="0" y="952"/>
                      <a:pt x="91" y="613"/>
                    </a:cubicBezTo>
                    <a:cubicBezTo>
                      <a:pt x="182" y="274"/>
                      <a:pt x="550" y="0"/>
                      <a:pt x="913" y="0"/>
                    </a:cubicBezTo>
                    <a:cubicBezTo>
                      <a:pt x="1276" y="0"/>
                      <a:pt x="1497" y="274"/>
                      <a:pt x="1406" y="6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21"/>
              <p:cNvSpPr>
                <a:spLocks/>
              </p:cNvSpPr>
              <p:nvPr/>
            </p:nvSpPr>
            <p:spPr bwMode="auto">
              <a:xfrm>
                <a:off x="5542746" y="3523880"/>
                <a:ext cx="4887913" cy="4005262"/>
              </a:xfrm>
              <a:custGeom>
                <a:avLst/>
                <a:gdLst>
                  <a:gd name="T0" fmla="*/ 1222 w 1301"/>
                  <a:gd name="T1" fmla="*/ 533 h 1066"/>
                  <a:gd name="T2" fmla="*/ 508 w 1301"/>
                  <a:gd name="T3" fmla="*/ 1066 h 1066"/>
                  <a:gd name="T4" fmla="*/ 79 w 1301"/>
                  <a:gd name="T5" fmla="*/ 533 h 1066"/>
                  <a:gd name="T6" fmla="*/ 793 w 1301"/>
                  <a:gd name="T7" fmla="*/ 0 h 1066"/>
                  <a:gd name="T8" fmla="*/ 1222 w 1301"/>
                  <a:gd name="T9" fmla="*/ 533 h 1066"/>
                </a:gdLst>
                <a:ahLst/>
                <a:cxnLst>
                  <a:cxn ang="0">
                    <a:pos x="T0" y="T1"/>
                  </a:cxn>
                  <a:cxn ang="0">
                    <a:pos x="T2" y="T3"/>
                  </a:cxn>
                  <a:cxn ang="0">
                    <a:pos x="T4" y="T5"/>
                  </a:cxn>
                  <a:cxn ang="0">
                    <a:pos x="T6" y="T7"/>
                  </a:cxn>
                  <a:cxn ang="0">
                    <a:pos x="T8" y="T9"/>
                  </a:cxn>
                </a:cxnLst>
                <a:rect l="0" t="0" r="r" b="b"/>
                <a:pathLst>
                  <a:path w="1301" h="1066">
                    <a:moveTo>
                      <a:pt x="1222" y="533"/>
                    </a:moveTo>
                    <a:cubicBezTo>
                      <a:pt x="1143" y="828"/>
                      <a:pt x="823" y="1066"/>
                      <a:pt x="508" y="1066"/>
                    </a:cubicBezTo>
                    <a:cubicBezTo>
                      <a:pt x="192" y="1066"/>
                      <a:pt x="0" y="828"/>
                      <a:pt x="79" y="533"/>
                    </a:cubicBezTo>
                    <a:cubicBezTo>
                      <a:pt x="158" y="239"/>
                      <a:pt x="478" y="0"/>
                      <a:pt x="793" y="0"/>
                    </a:cubicBezTo>
                    <a:cubicBezTo>
                      <a:pt x="1109" y="0"/>
                      <a:pt x="1301" y="239"/>
                      <a:pt x="1222" y="5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22"/>
              <p:cNvSpPr>
                <a:spLocks/>
              </p:cNvSpPr>
              <p:nvPr/>
            </p:nvSpPr>
            <p:spPr bwMode="auto">
              <a:xfrm>
                <a:off x="6049159" y="3933455"/>
                <a:ext cx="3873500" cy="3186112"/>
              </a:xfrm>
              <a:custGeom>
                <a:avLst/>
                <a:gdLst>
                  <a:gd name="T0" fmla="*/ 968 w 1031"/>
                  <a:gd name="T1" fmla="*/ 424 h 848"/>
                  <a:gd name="T2" fmla="*/ 402 w 1031"/>
                  <a:gd name="T3" fmla="*/ 848 h 848"/>
                  <a:gd name="T4" fmla="*/ 63 w 1031"/>
                  <a:gd name="T5" fmla="*/ 424 h 848"/>
                  <a:gd name="T6" fmla="*/ 629 w 1031"/>
                  <a:gd name="T7" fmla="*/ 0 h 848"/>
                  <a:gd name="T8" fmla="*/ 968 w 1031"/>
                  <a:gd name="T9" fmla="*/ 424 h 848"/>
                </a:gdLst>
                <a:ahLst/>
                <a:cxnLst>
                  <a:cxn ang="0">
                    <a:pos x="T0" y="T1"/>
                  </a:cxn>
                  <a:cxn ang="0">
                    <a:pos x="T2" y="T3"/>
                  </a:cxn>
                  <a:cxn ang="0">
                    <a:pos x="T4" y="T5"/>
                  </a:cxn>
                  <a:cxn ang="0">
                    <a:pos x="T6" y="T7"/>
                  </a:cxn>
                  <a:cxn ang="0">
                    <a:pos x="T8" y="T9"/>
                  </a:cxn>
                </a:cxnLst>
                <a:rect l="0" t="0" r="r" b="b"/>
                <a:pathLst>
                  <a:path w="1031" h="848">
                    <a:moveTo>
                      <a:pt x="968" y="424"/>
                    </a:moveTo>
                    <a:cubicBezTo>
                      <a:pt x="905" y="658"/>
                      <a:pt x="652" y="848"/>
                      <a:pt x="402" y="848"/>
                    </a:cubicBezTo>
                    <a:cubicBezTo>
                      <a:pt x="152" y="848"/>
                      <a:pt x="0" y="658"/>
                      <a:pt x="63" y="424"/>
                    </a:cubicBezTo>
                    <a:cubicBezTo>
                      <a:pt x="126" y="190"/>
                      <a:pt x="379" y="0"/>
                      <a:pt x="629" y="0"/>
                    </a:cubicBezTo>
                    <a:cubicBezTo>
                      <a:pt x="879" y="0"/>
                      <a:pt x="1031" y="190"/>
                      <a:pt x="968" y="42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23"/>
              <p:cNvSpPr>
                <a:spLocks/>
              </p:cNvSpPr>
              <p:nvPr/>
            </p:nvSpPr>
            <p:spPr bwMode="auto">
              <a:xfrm>
                <a:off x="6466671" y="4268417"/>
                <a:ext cx="3040063" cy="2517775"/>
              </a:xfrm>
              <a:custGeom>
                <a:avLst/>
                <a:gdLst>
                  <a:gd name="T0" fmla="*/ 759 w 809"/>
                  <a:gd name="T1" fmla="*/ 335 h 670"/>
                  <a:gd name="T2" fmla="*/ 315 w 809"/>
                  <a:gd name="T3" fmla="*/ 670 h 670"/>
                  <a:gd name="T4" fmla="*/ 50 w 809"/>
                  <a:gd name="T5" fmla="*/ 335 h 670"/>
                  <a:gd name="T6" fmla="*/ 494 w 809"/>
                  <a:gd name="T7" fmla="*/ 0 h 670"/>
                  <a:gd name="T8" fmla="*/ 759 w 809"/>
                  <a:gd name="T9" fmla="*/ 335 h 670"/>
                </a:gdLst>
                <a:ahLst/>
                <a:cxnLst>
                  <a:cxn ang="0">
                    <a:pos x="T0" y="T1"/>
                  </a:cxn>
                  <a:cxn ang="0">
                    <a:pos x="T2" y="T3"/>
                  </a:cxn>
                  <a:cxn ang="0">
                    <a:pos x="T4" y="T5"/>
                  </a:cxn>
                  <a:cxn ang="0">
                    <a:pos x="T6" y="T7"/>
                  </a:cxn>
                  <a:cxn ang="0">
                    <a:pos x="T8" y="T9"/>
                  </a:cxn>
                </a:cxnLst>
                <a:rect l="0" t="0" r="r" b="b"/>
                <a:pathLst>
                  <a:path w="809" h="670">
                    <a:moveTo>
                      <a:pt x="759" y="335"/>
                    </a:moveTo>
                    <a:cubicBezTo>
                      <a:pt x="710" y="520"/>
                      <a:pt x="511" y="670"/>
                      <a:pt x="315" y="670"/>
                    </a:cubicBezTo>
                    <a:cubicBezTo>
                      <a:pt x="119" y="670"/>
                      <a:pt x="0" y="520"/>
                      <a:pt x="50" y="335"/>
                    </a:cubicBezTo>
                    <a:cubicBezTo>
                      <a:pt x="99" y="150"/>
                      <a:pt x="298" y="0"/>
                      <a:pt x="494" y="0"/>
                    </a:cubicBezTo>
                    <a:cubicBezTo>
                      <a:pt x="690" y="0"/>
                      <a:pt x="809" y="150"/>
                      <a:pt x="759" y="33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24"/>
              <p:cNvSpPr>
                <a:spLocks/>
              </p:cNvSpPr>
              <p:nvPr/>
            </p:nvSpPr>
            <p:spPr bwMode="auto">
              <a:xfrm>
                <a:off x="6876246" y="4595442"/>
                <a:ext cx="2220913" cy="1863725"/>
              </a:xfrm>
              <a:custGeom>
                <a:avLst/>
                <a:gdLst>
                  <a:gd name="T0" fmla="*/ 555 w 591"/>
                  <a:gd name="T1" fmla="*/ 248 h 496"/>
                  <a:gd name="T2" fmla="*/ 229 w 591"/>
                  <a:gd name="T3" fmla="*/ 496 h 496"/>
                  <a:gd name="T4" fmla="*/ 36 w 591"/>
                  <a:gd name="T5" fmla="*/ 248 h 496"/>
                  <a:gd name="T6" fmla="*/ 362 w 591"/>
                  <a:gd name="T7" fmla="*/ 0 h 496"/>
                  <a:gd name="T8" fmla="*/ 555 w 591"/>
                  <a:gd name="T9" fmla="*/ 248 h 496"/>
                </a:gdLst>
                <a:ahLst/>
                <a:cxnLst>
                  <a:cxn ang="0">
                    <a:pos x="T0" y="T1"/>
                  </a:cxn>
                  <a:cxn ang="0">
                    <a:pos x="T2" y="T3"/>
                  </a:cxn>
                  <a:cxn ang="0">
                    <a:pos x="T4" y="T5"/>
                  </a:cxn>
                  <a:cxn ang="0">
                    <a:pos x="T6" y="T7"/>
                  </a:cxn>
                  <a:cxn ang="0">
                    <a:pos x="T8" y="T9"/>
                  </a:cxn>
                </a:cxnLst>
                <a:rect l="0" t="0" r="r" b="b"/>
                <a:pathLst>
                  <a:path w="591" h="496">
                    <a:moveTo>
                      <a:pt x="555" y="248"/>
                    </a:moveTo>
                    <a:cubicBezTo>
                      <a:pt x="518" y="385"/>
                      <a:pt x="372" y="496"/>
                      <a:pt x="229" y="496"/>
                    </a:cubicBezTo>
                    <a:cubicBezTo>
                      <a:pt x="86" y="496"/>
                      <a:pt x="0" y="385"/>
                      <a:pt x="36" y="248"/>
                    </a:cubicBezTo>
                    <a:cubicBezTo>
                      <a:pt x="73" y="111"/>
                      <a:pt x="219" y="0"/>
                      <a:pt x="362" y="0"/>
                    </a:cubicBezTo>
                    <a:cubicBezTo>
                      <a:pt x="505" y="0"/>
                      <a:pt x="591" y="111"/>
                      <a:pt x="555" y="248"/>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25"/>
              <p:cNvSpPr>
                <a:spLocks/>
              </p:cNvSpPr>
              <p:nvPr/>
            </p:nvSpPr>
            <p:spPr bwMode="auto">
              <a:xfrm>
                <a:off x="7454096" y="5090742"/>
                <a:ext cx="1068388" cy="876300"/>
              </a:xfrm>
              <a:custGeom>
                <a:avLst/>
                <a:gdLst>
                  <a:gd name="T0" fmla="*/ 266 w 284"/>
                  <a:gd name="T1" fmla="*/ 116 h 233"/>
                  <a:gd name="T2" fmla="*/ 110 w 284"/>
                  <a:gd name="T3" fmla="*/ 233 h 233"/>
                  <a:gd name="T4" fmla="*/ 17 w 284"/>
                  <a:gd name="T5" fmla="*/ 116 h 233"/>
                  <a:gd name="T6" fmla="*/ 173 w 284"/>
                  <a:gd name="T7" fmla="*/ 0 h 233"/>
                  <a:gd name="T8" fmla="*/ 266 w 284"/>
                  <a:gd name="T9" fmla="*/ 116 h 233"/>
                </a:gdLst>
                <a:ahLst/>
                <a:cxnLst>
                  <a:cxn ang="0">
                    <a:pos x="T0" y="T1"/>
                  </a:cxn>
                  <a:cxn ang="0">
                    <a:pos x="T2" y="T3"/>
                  </a:cxn>
                  <a:cxn ang="0">
                    <a:pos x="T4" y="T5"/>
                  </a:cxn>
                  <a:cxn ang="0">
                    <a:pos x="T6" y="T7"/>
                  </a:cxn>
                  <a:cxn ang="0">
                    <a:pos x="T8" y="T9"/>
                  </a:cxn>
                </a:cxnLst>
                <a:rect l="0" t="0" r="r" b="b"/>
                <a:pathLst>
                  <a:path w="284" h="233">
                    <a:moveTo>
                      <a:pt x="266" y="116"/>
                    </a:moveTo>
                    <a:cubicBezTo>
                      <a:pt x="249" y="180"/>
                      <a:pt x="179" y="233"/>
                      <a:pt x="110" y="233"/>
                    </a:cubicBezTo>
                    <a:cubicBezTo>
                      <a:pt x="41" y="233"/>
                      <a:pt x="0" y="180"/>
                      <a:pt x="17" y="116"/>
                    </a:cubicBezTo>
                    <a:cubicBezTo>
                      <a:pt x="34" y="52"/>
                      <a:pt x="104" y="0"/>
                      <a:pt x="173" y="0"/>
                    </a:cubicBezTo>
                    <a:cubicBezTo>
                      <a:pt x="242" y="0"/>
                      <a:pt x="284" y="52"/>
                      <a:pt x="266" y="1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8759162" y="3888140"/>
              <a:ext cx="3325163" cy="3398110"/>
              <a:chOff x="6076950" y="2555876"/>
              <a:chExt cx="3076576" cy="3143249"/>
            </a:xfrm>
            <a:effectLst>
              <a:outerShdw blurRad="177800" dir="18900000" sy="23000" kx="-1200000" algn="bl" rotWithShape="0">
                <a:prstClr val="black">
                  <a:alpha val="29000"/>
                </a:prstClr>
              </a:outerShdw>
            </a:effectLst>
          </p:grpSpPr>
          <p:sp>
            <p:nvSpPr>
              <p:cNvPr id="81"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26"/>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27"/>
              <p:cNvSpPr>
                <a:spLocks/>
              </p:cNvSpPr>
              <p:nvPr/>
            </p:nvSpPr>
            <p:spPr bwMode="auto">
              <a:xfrm>
                <a:off x="6702425" y="2555876"/>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10883068" y="4535537"/>
              <a:ext cx="3202118" cy="3272365"/>
              <a:chOff x="5920323" y="2302554"/>
              <a:chExt cx="2180669" cy="2227927"/>
            </a:xfrm>
            <a:effectLst>
              <a:outerShdw blurRad="177800" dir="18900000" sy="23000" kx="-1200000" algn="bl" rotWithShape="0">
                <a:prstClr val="black">
                  <a:alpha val="29000"/>
                </a:prstClr>
              </a:outerShdw>
            </a:effectLst>
          </p:grpSpPr>
          <p:sp>
            <p:nvSpPr>
              <p:cNvPr id="90" name="Freeform 89"/>
              <p:cNvSpPr>
                <a:spLocks/>
              </p:cNvSpPr>
              <p:nvPr/>
            </p:nvSpPr>
            <p:spPr bwMode="auto">
              <a:xfrm>
                <a:off x="7879324" y="4300937"/>
                <a:ext cx="221668" cy="229544"/>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7375227" y="3756332"/>
                <a:ext cx="554732" cy="640248"/>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7363975" y="3746206"/>
                <a:ext cx="155280" cy="247548"/>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5920323" y="2783021"/>
                <a:ext cx="534478" cy="459088"/>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6315274" y="2361065"/>
                <a:ext cx="198038" cy="517599"/>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6072227" y="2841532"/>
                <a:ext cx="569359" cy="690883"/>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6363658" y="2302554"/>
                <a:ext cx="541229" cy="755020"/>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6451425" y="2878664"/>
                <a:ext cx="1019446" cy="1046451"/>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9361399" y="5428320"/>
              <a:ext cx="3168831" cy="3227917"/>
              <a:chOff x="6076950" y="2566001"/>
              <a:chExt cx="3076576" cy="3133124"/>
            </a:xfrm>
            <a:effectLst>
              <a:outerShdw blurRad="177800" dir="18900000" sy="23000" kx="-1200000" algn="bl" rotWithShape="0">
                <a:prstClr val="black">
                  <a:alpha val="29000"/>
                </a:prstClr>
              </a:outerShdw>
            </a:effectLst>
          </p:grpSpPr>
          <p:sp>
            <p:nvSpPr>
              <p:cNvPr id="99" name="Freeform 21"/>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2"/>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accent1">
                  <a:lumMod val="90000"/>
                  <a:lumOff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23"/>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24"/>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25"/>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26"/>
              <p:cNvSpPr>
                <a:spLocks/>
              </p:cNvSpPr>
              <p:nvPr/>
            </p:nvSpPr>
            <p:spPr bwMode="auto">
              <a:xfrm>
                <a:off x="6291263" y="3296039"/>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27"/>
              <p:cNvSpPr>
                <a:spLocks/>
              </p:cNvSpPr>
              <p:nvPr/>
            </p:nvSpPr>
            <p:spPr bwMode="auto">
              <a:xfrm>
                <a:off x="6692301" y="2566001"/>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28"/>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3" name="Rectangle 2"/>
          <p:cNvSpPr/>
          <p:nvPr/>
        </p:nvSpPr>
        <p:spPr>
          <a:xfrm>
            <a:off x="1683923" y="3565484"/>
            <a:ext cx="5732915" cy="152104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3" name="Rectangle 112"/>
          <p:cNvSpPr/>
          <p:nvPr/>
        </p:nvSpPr>
        <p:spPr>
          <a:xfrm>
            <a:off x="1683923" y="10191642"/>
            <a:ext cx="5732915" cy="1521043"/>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4" name="Rectangle 113"/>
          <p:cNvSpPr/>
          <p:nvPr/>
        </p:nvSpPr>
        <p:spPr>
          <a:xfrm>
            <a:off x="17055609" y="10191642"/>
            <a:ext cx="5732915" cy="1521043"/>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sp>
        <p:nvSpPr>
          <p:cNvPr id="115" name="Rectangle 114"/>
          <p:cNvSpPr/>
          <p:nvPr/>
        </p:nvSpPr>
        <p:spPr>
          <a:xfrm>
            <a:off x="17055609" y="3565484"/>
            <a:ext cx="5732915" cy="1521043"/>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Lato Light"/>
                <a:cs typeface="Lato Light"/>
              </a:rPr>
              <a:t>Your Title Here</a:t>
            </a:r>
            <a:endParaRPr lang="en-US" dirty="0">
              <a:latin typeface="Lato Light"/>
              <a:cs typeface="Lato Light"/>
            </a:endParaRPr>
          </a:p>
        </p:txBody>
      </p:sp>
      <p:cxnSp>
        <p:nvCxnSpPr>
          <p:cNvPr id="8" name="Straight Connector 7"/>
          <p:cNvCxnSpPr>
            <a:stCxn id="3" idx="2"/>
          </p:cNvCxnSpPr>
          <p:nvPr/>
        </p:nvCxnSpPr>
        <p:spPr>
          <a:xfrm flipH="1">
            <a:off x="4526289" y="5086527"/>
            <a:ext cx="24092" cy="5274553"/>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flipH="1">
            <a:off x="19961261" y="5086527"/>
            <a:ext cx="24092" cy="5274553"/>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31168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Cycle Diagram Four Things</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 name="Group 2"/>
          <p:cNvGrpSpPr/>
          <p:nvPr/>
        </p:nvGrpSpPr>
        <p:grpSpPr>
          <a:xfrm>
            <a:off x="7499099" y="2662325"/>
            <a:ext cx="9558553" cy="9558556"/>
            <a:chOff x="1189985" y="2147638"/>
            <a:chExt cx="8689594" cy="8689596"/>
          </a:xfrm>
        </p:grpSpPr>
        <p:sp>
          <p:nvSpPr>
            <p:cNvPr id="41" name="Shape 706"/>
            <p:cNvSpPr/>
            <p:nvPr/>
          </p:nvSpPr>
          <p:spPr>
            <a:xfrm rot="13500000">
              <a:off x="1155799" y="7698690"/>
              <a:ext cx="4861930" cy="1415158"/>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3"/>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2" name="Shape 707"/>
            <p:cNvSpPr/>
            <p:nvPr/>
          </p:nvSpPr>
          <p:spPr>
            <a:xfrm rot="2700000">
              <a:off x="5052013" y="3871024"/>
              <a:ext cx="4861930" cy="1415158"/>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1"/>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3" name="Shape 708"/>
            <p:cNvSpPr/>
            <p:nvPr/>
          </p:nvSpPr>
          <p:spPr>
            <a:xfrm rot="18900000">
              <a:off x="1189985" y="3836658"/>
              <a:ext cx="4861929" cy="1415160"/>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2"/>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sp>
          <p:nvSpPr>
            <p:cNvPr id="44" name="Shape 709"/>
            <p:cNvSpPr/>
            <p:nvPr/>
          </p:nvSpPr>
          <p:spPr>
            <a:xfrm rot="8100000">
              <a:off x="5017650" y="7733054"/>
              <a:ext cx="4861929" cy="1415159"/>
            </a:xfrm>
            <a:custGeom>
              <a:avLst/>
              <a:gdLst/>
              <a:ahLst/>
              <a:cxnLst>
                <a:cxn ang="0">
                  <a:pos x="wd2" y="hd2"/>
                </a:cxn>
                <a:cxn ang="5400000">
                  <a:pos x="wd2" y="hd2"/>
                </a:cxn>
                <a:cxn ang="10800000">
                  <a:pos x="wd2" y="hd2"/>
                </a:cxn>
                <a:cxn ang="16200000">
                  <a:pos x="wd2" y="hd2"/>
                </a:cxn>
              </a:cxnLst>
              <a:rect l="0" t="0" r="r" b="b"/>
              <a:pathLst>
                <a:path w="21600" h="21600" extrusionOk="0">
                  <a:moveTo>
                    <a:pt x="10692" y="0"/>
                  </a:moveTo>
                  <a:cubicBezTo>
                    <a:pt x="6830" y="0"/>
                    <a:pt x="2969" y="5004"/>
                    <a:pt x="0" y="15005"/>
                  </a:cubicBezTo>
                  <a:lnTo>
                    <a:pt x="134" y="20923"/>
                  </a:lnTo>
                  <a:lnTo>
                    <a:pt x="1704" y="21342"/>
                  </a:lnTo>
                  <a:cubicBezTo>
                    <a:pt x="4192" y="12865"/>
                    <a:pt x="7441" y="8619"/>
                    <a:pt x="10692" y="8619"/>
                  </a:cubicBezTo>
                  <a:cubicBezTo>
                    <a:pt x="13959" y="8619"/>
                    <a:pt x="17227" y="12899"/>
                    <a:pt x="19720" y="21463"/>
                  </a:cubicBezTo>
                  <a:cubicBezTo>
                    <a:pt x="19733" y="21508"/>
                    <a:pt x="19745" y="21555"/>
                    <a:pt x="19758" y="21600"/>
                  </a:cubicBezTo>
                  <a:lnTo>
                    <a:pt x="19877" y="16206"/>
                  </a:lnTo>
                  <a:lnTo>
                    <a:pt x="21600" y="15746"/>
                  </a:lnTo>
                  <a:cubicBezTo>
                    <a:pt x="21564" y="15621"/>
                    <a:pt x="21531" y="15492"/>
                    <a:pt x="21494" y="15368"/>
                  </a:cubicBezTo>
                  <a:cubicBezTo>
                    <a:pt x="18512" y="5120"/>
                    <a:pt x="14601" y="0"/>
                    <a:pt x="10692" y="0"/>
                  </a:cubicBezTo>
                  <a:close/>
                </a:path>
              </a:pathLst>
            </a:custGeom>
            <a:solidFill>
              <a:schemeClr val="accent4"/>
            </a:solidFill>
            <a:ln w="12700" cap="flat">
              <a:noFill/>
              <a:miter lim="400000"/>
            </a:ln>
            <a:effectLst/>
          </p:spPr>
          <p:txBody>
            <a:bodyPr wrap="square" lIns="0" tIns="0" rIns="0" bIns="0" numCol="1" anchor="ctr">
              <a:noAutofit/>
            </a:bodyPr>
            <a:lstStyle/>
            <a:p>
              <a:pPr lvl="0" algn="ctr"/>
              <a:endParaRPr>
                <a:latin typeface="Lato Light"/>
                <a:cs typeface="Lato Light"/>
              </a:endParaRPr>
            </a:p>
          </p:txBody>
        </p:sp>
      </p:grpSp>
      <p:sp>
        <p:nvSpPr>
          <p:cNvPr id="35" name="Freeform 34"/>
          <p:cNvSpPr/>
          <p:nvPr/>
        </p:nvSpPr>
        <p:spPr>
          <a:xfrm>
            <a:off x="15184202" y="4294578"/>
            <a:ext cx="6488215"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latin typeface="Lato Light"/>
              <a:cs typeface="Lato Light"/>
            </a:endParaRPr>
          </a:p>
        </p:txBody>
      </p:sp>
      <p:sp>
        <p:nvSpPr>
          <p:cNvPr id="36" name="Freeform 35"/>
          <p:cNvSpPr/>
          <p:nvPr/>
        </p:nvSpPr>
        <p:spPr>
          <a:xfrm flipV="1">
            <a:off x="15184202" y="9472008"/>
            <a:ext cx="6488215"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latin typeface="Lato Light"/>
              <a:cs typeface="Lato Light"/>
            </a:endParaRPr>
          </a:p>
        </p:txBody>
      </p:sp>
      <p:sp>
        <p:nvSpPr>
          <p:cNvPr id="37" name="Freeform 36"/>
          <p:cNvSpPr/>
          <p:nvPr/>
        </p:nvSpPr>
        <p:spPr>
          <a:xfrm flipH="1">
            <a:off x="2775554" y="4294578"/>
            <a:ext cx="6185462"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a:latin typeface="Lato Light"/>
              <a:cs typeface="Lato Light"/>
            </a:endParaRPr>
          </a:p>
        </p:txBody>
      </p:sp>
      <p:sp>
        <p:nvSpPr>
          <p:cNvPr id="38" name="Freeform 37"/>
          <p:cNvSpPr/>
          <p:nvPr/>
        </p:nvSpPr>
        <p:spPr>
          <a:xfrm flipH="1" flipV="1">
            <a:off x="2775554" y="9472008"/>
            <a:ext cx="6185462" cy="593969"/>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latin typeface="Lato Light"/>
              <a:cs typeface="Lato Light"/>
            </a:endParaRPr>
          </a:p>
        </p:txBody>
      </p:sp>
      <p:sp>
        <p:nvSpPr>
          <p:cNvPr id="39" name="Subtitle 2"/>
          <p:cNvSpPr txBox="1">
            <a:spLocks/>
          </p:cNvSpPr>
          <p:nvPr/>
        </p:nvSpPr>
        <p:spPr>
          <a:xfrm>
            <a:off x="16406758" y="4426717"/>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a:t>
            </a:r>
          </a:p>
        </p:txBody>
      </p:sp>
      <p:sp>
        <p:nvSpPr>
          <p:cNvPr id="40" name="Subtitle 2"/>
          <p:cNvSpPr txBox="1">
            <a:spLocks/>
          </p:cNvSpPr>
          <p:nvPr/>
        </p:nvSpPr>
        <p:spPr>
          <a:xfrm>
            <a:off x="16406758" y="10272018"/>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a:t>
            </a:r>
          </a:p>
        </p:txBody>
      </p:sp>
      <p:sp>
        <p:nvSpPr>
          <p:cNvPr id="48" name="Subtitle 2"/>
          <p:cNvSpPr txBox="1">
            <a:spLocks/>
          </p:cNvSpPr>
          <p:nvPr/>
        </p:nvSpPr>
        <p:spPr>
          <a:xfrm>
            <a:off x="2548960" y="4426717"/>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r">
              <a:lnSpc>
                <a:spcPct val="140000"/>
              </a:lnSpc>
            </a:pPr>
            <a:r>
              <a:rPr lang="en-US" sz="2900" dirty="0" smtClean="0"/>
              <a:t>A company is an association or collection of individuals, whether natural persons.</a:t>
            </a:r>
          </a:p>
        </p:txBody>
      </p:sp>
      <p:sp>
        <p:nvSpPr>
          <p:cNvPr id="50" name="Subtitle 2"/>
          <p:cNvSpPr txBox="1">
            <a:spLocks/>
          </p:cNvSpPr>
          <p:nvPr/>
        </p:nvSpPr>
        <p:spPr>
          <a:xfrm>
            <a:off x="2548960" y="10272018"/>
            <a:ext cx="5265660"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r">
              <a:lnSpc>
                <a:spcPct val="140000"/>
              </a:lnSpc>
            </a:pPr>
            <a:r>
              <a:rPr lang="en-US" sz="2900" dirty="0" smtClean="0"/>
              <a:t>A company is an association or collection of individuals, whether natural persons.</a:t>
            </a:r>
          </a:p>
        </p:txBody>
      </p:sp>
      <p:sp>
        <p:nvSpPr>
          <p:cNvPr id="52" name="TextBox 51"/>
          <p:cNvSpPr txBox="1"/>
          <p:nvPr/>
        </p:nvSpPr>
        <p:spPr>
          <a:xfrm>
            <a:off x="5236768" y="3425525"/>
            <a:ext cx="2245196" cy="707886"/>
          </a:xfrm>
          <a:prstGeom prst="rect">
            <a:avLst/>
          </a:prstGeom>
          <a:noFill/>
        </p:spPr>
        <p:txBody>
          <a:bodyPr wrap="none" lIns="0" rIns="0" rtlCol="0">
            <a:spAutoFit/>
          </a:bodyPr>
          <a:lstStyle/>
          <a:p>
            <a:pPr algn="r"/>
            <a:r>
              <a:rPr lang="en-US" sz="4000" dirty="0" smtClean="0">
                <a:latin typeface="Lato Light"/>
                <a:cs typeface="Lato Light"/>
              </a:rPr>
              <a:t>Key Name</a:t>
            </a:r>
            <a:endParaRPr lang="en-US" sz="4000" dirty="0">
              <a:latin typeface="Lato Light"/>
              <a:cs typeface="Lato Light"/>
            </a:endParaRPr>
          </a:p>
        </p:txBody>
      </p:sp>
      <p:sp>
        <p:nvSpPr>
          <p:cNvPr id="53" name="TextBox 52"/>
          <p:cNvSpPr txBox="1"/>
          <p:nvPr/>
        </p:nvSpPr>
        <p:spPr>
          <a:xfrm>
            <a:off x="5236768" y="9265154"/>
            <a:ext cx="2245196" cy="707886"/>
          </a:xfrm>
          <a:prstGeom prst="rect">
            <a:avLst/>
          </a:prstGeom>
          <a:noFill/>
        </p:spPr>
        <p:txBody>
          <a:bodyPr wrap="none" lIns="0" rIns="0" rtlCol="0">
            <a:spAutoFit/>
          </a:bodyPr>
          <a:lstStyle/>
          <a:p>
            <a:pPr algn="r"/>
            <a:r>
              <a:rPr lang="en-US" sz="4000" dirty="0" smtClean="0">
                <a:latin typeface="Lato Light"/>
                <a:cs typeface="Lato Light"/>
              </a:rPr>
              <a:t>Key Name</a:t>
            </a:r>
            <a:endParaRPr lang="en-US" sz="4000" dirty="0">
              <a:latin typeface="Lato Light"/>
              <a:cs typeface="Lato Light"/>
            </a:endParaRPr>
          </a:p>
        </p:txBody>
      </p:sp>
      <p:sp>
        <p:nvSpPr>
          <p:cNvPr id="54" name="TextBox 53"/>
          <p:cNvSpPr txBox="1"/>
          <p:nvPr/>
        </p:nvSpPr>
        <p:spPr>
          <a:xfrm>
            <a:off x="16406758" y="3425525"/>
            <a:ext cx="2245196" cy="707886"/>
          </a:xfrm>
          <a:prstGeom prst="rect">
            <a:avLst/>
          </a:prstGeom>
          <a:noFill/>
        </p:spPr>
        <p:txBody>
          <a:bodyPr wrap="none" lIns="0" rIns="0" rtlCol="0">
            <a:spAutoFit/>
          </a:bodyPr>
          <a:lstStyle/>
          <a:p>
            <a:r>
              <a:rPr lang="en-US" sz="4000" dirty="0" smtClean="0">
                <a:latin typeface="Lato Light"/>
                <a:cs typeface="Lato Light"/>
              </a:rPr>
              <a:t>Key Name</a:t>
            </a:r>
            <a:endParaRPr lang="en-US" sz="4000" dirty="0">
              <a:latin typeface="Lato Light"/>
              <a:cs typeface="Lato Light"/>
            </a:endParaRPr>
          </a:p>
        </p:txBody>
      </p:sp>
      <p:sp>
        <p:nvSpPr>
          <p:cNvPr id="55" name="TextBox 54"/>
          <p:cNvSpPr txBox="1"/>
          <p:nvPr/>
        </p:nvSpPr>
        <p:spPr>
          <a:xfrm>
            <a:off x="16406758" y="9265154"/>
            <a:ext cx="2245196" cy="707886"/>
          </a:xfrm>
          <a:prstGeom prst="rect">
            <a:avLst/>
          </a:prstGeom>
          <a:noFill/>
        </p:spPr>
        <p:txBody>
          <a:bodyPr wrap="none" lIns="0" rIns="0" rtlCol="0">
            <a:spAutoFit/>
          </a:bodyPr>
          <a:lstStyle/>
          <a:p>
            <a:r>
              <a:rPr lang="en-US" sz="4000" dirty="0" smtClean="0">
                <a:latin typeface="Lato Light"/>
                <a:cs typeface="Lato Light"/>
              </a:rPr>
              <a:t>Key Name</a:t>
            </a:r>
            <a:endParaRPr lang="en-US" sz="4000" dirty="0">
              <a:latin typeface="Lato Light"/>
              <a:cs typeface="Lato Light"/>
            </a:endParaRPr>
          </a:p>
        </p:txBody>
      </p:sp>
    </p:spTree>
    <p:extLst>
      <p:ext uri="{BB962C8B-B14F-4D97-AF65-F5344CB8AC3E}">
        <p14:creationId xmlns:p14="http://schemas.microsoft.com/office/powerpoint/2010/main" val="1603552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Six Values in our Company</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8" name="Shape 142"/>
          <p:cNvSpPr/>
          <p:nvPr/>
        </p:nvSpPr>
        <p:spPr>
          <a:xfrm>
            <a:off x="1617648" y="3370971"/>
            <a:ext cx="2197482" cy="185100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1"/>
                </a:solidFill>
                <a:latin typeface="Lato Light"/>
                <a:cs typeface="Lato Light"/>
              </a:rPr>
              <a:t>01</a:t>
            </a:r>
          </a:p>
        </p:txBody>
      </p:sp>
      <p:sp>
        <p:nvSpPr>
          <p:cNvPr id="36" name="Shape 145"/>
          <p:cNvSpPr/>
          <p:nvPr/>
        </p:nvSpPr>
        <p:spPr>
          <a:xfrm>
            <a:off x="1602281" y="9495766"/>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3"/>
                </a:solidFill>
                <a:latin typeface="Lato Light"/>
                <a:cs typeface="Lato Light"/>
              </a:rPr>
              <a:t>03</a:t>
            </a:r>
          </a:p>
        </p:txBody>
      </p:sp>
      <p:sp>
        <p:nvSpPr>
          <p:cNvPr id="33" name="Shape 148"/>
          <p:cNvSpPr/>
          <p:nvPr/>
        </p:nvSpPr>
        <p:spPr>
          <a:xfrm>
            <a:off x="1617648" y="6435109"/>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a:solidFill>
                  <a:schemeClr val="accent2"/>
                </a:solidFill>
                <a:latin typeface="Lato Light"/>
                <a:cs typeface="Lato Light"/>
              </a:rPr>
              <a:t>02</a:t>
            </a:r>
          </a:p>
        </p:txBody>
      </p:sp>
      <p:grpSp>
        <p:nvGrpSpPr>
          <p:cNvPr id="29" name="Group 152"/>
          <p:cNvGrpSpPr/>
          <p:nvPr/>
        </p:nvGrpSpPr>
        <p:grpSpPr>
          <a:xfrm>
            <a:off x="2492667" y="5708517"/>
            <a:ext cx="354850" cy="3313901"/>
            <a:chOff x="0" y="0"/>
            <a:chExt cx="293262" cy="2738760"/>
          </a:xfrm>
        </p:grpSpPr>
        <p:sp>
          <p:nvSpPr>
            <p:cNvPr id="30" name="Shape 150"/>
            <p:cNvSpPr/>
            <p:nvPr/>
          </p:nvSpPr>
          <p:spPr>
            <a:xfrm rot="5400000">
              <a:off x="48877" y="-48878"/>
              <a:ext cx="195509" cy="293264"/>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31" name="Shape 151"/>
            <p:cNvSpPr/>
            <p:nvPr/>
          </p:nvSpPr>
          <p:spPr>
            <a:xfrm rot="5400000">
              <a:off x="48877" y="2494375"/>
              <a:ext cx="195509" cy="293263"/>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grpSp>
      <p:sp>
        <p:nvSpPr>
          <p:cNvPr id="39" name="Subtitle 2"/>
          <p:cNvSpPr txBox="1">
            <a:spLocks/>
          </p:cNvSpPr>
          <p:nvPr/>
        </p:nvSpPr>
        <p:spPr>
          <a:xfrm>
            <a:off x="3799764" y="3412099"/>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1" name="Subtitle 2"/>
          <p:cNvSpPr txBox="1">
            <a:spLocks/>
          </p:cNvSpPr>
          <p:nvPr/>
        </p:nvSpPr>
        <p:spPr>
          <a:xfrm>
            <a:off x="3799764" y="6442506"/>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2" name="Subtitle 2"/>
          <p:cNvSpPr txBox="1">
            <a:spLocks/>
          </p:cNvSpPr>
          <p:nvPr/>
        </p:nvSpPr>
        <p:spPr>
          <a:xfrm>
            <a:off x="3799764" y="9485702"/>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43" name="Shape 142"/>
          <p:cNvSpPr/>
          <p:nvPr/>
        </p:nvSpPr>
        <p:spPr>
          <a:xfrm>
            <a:off x="12801608" y="3370971"/>
            <a:ext cx="2197482" cy="185100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4"/>
                </a:solidFill>
                <a:latin typeface="Lato Light"/>
                <a:cs typeface="Lato Light"/>
              </a:rPr>
              <a:t>0</a:t>
            </a:r>
            <a:r>
              <a:rPr lang="en-US" sz="8000" dirty="0" smtClean="0">
                <a:solidFill>
                  <a:schemeClr val="accent4"/>
                </a:solidFill>
                <a:latin typeface="Lato Light"/>
                <a:cs typeface="Lato Light"/>
              </a:rPr>
              <a:t>4</a:t>
            </a:r>
            <a:endParaRPr sz="8000" dirty="0">
              <a:solidFill>
                <a:schemeClr val="accent4"/>
              </a:solidFill>
              <a:latin typeface="Lato Light"/>
              <a:cs typeface="Lato Light"/>
            </a:endParaRPr>
          </a:p>
        </p:txBody>
      </p:sp>
      <p:sp>
        <p:nvSpPr>
          <p:cNvPr id="44" name="Shape 145"/>
          <p:cNvSpPr/>
          <p:nvPr/>
        </p:nvSpPr>
        <p:spPr>
          <a:xfrm>
            <a:off x="12786241" y="9495766"/>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6"/>
                </a:solidFill>
                <a:latin typeface="Lato Light"/>
                <a:cs typeface="Lato Light"/>
              </a:rPr>
              <a:t>0</a:t>
            </a:r>
            <a:r>
              <a:rPr lang="en-US" sz="8000" dirty="0" smtClean="0">
                <a:solidFill>
                  <a:schemeClr val="accent6"/>
                </a:solidFill>
                <a:latin typeface="Lato Light"/>
                <a:cs typeface="Lato Light"/>
              </a:rPr>
              <a:t>6</a:t>
            </a:r>
            <a:endParaRPr sz="8000" dirty="0">
              <a:solidFill>
                <a:schemeClr val="accent6"/>
              </a:solidFill>
              <a:latin typeface="Lato Light"/>
              <a:cs typeface="Lato Light"/>
            </a:endParaRPr>
          </a:p>
        </p:txBody>
      </p:sp>
      <p:sp>
        <p:nvSpPr>
          <p:cNvPr id="45" name="Shape 148"/>
          <p:cNvSpPr/>
          <p:nvPr/>
        </p:nvSpPr>
        <p:spPr>
          <a:xfrm>
            <a:off x="12801608" y="6435109"/>
            <a:ext cx="2197482" cy="18440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8000" dirty="0" smtClean="0">
                <a:solidFill>
                  <a:schemeClr val="accent5"/>
                </a:solidFill>
                <a:latin typeface="Lato Light"/>
                <a:cs typeface="Lato Light"/>
              </a:rPr>
              <a:t>0</a:t>
            </a:r>
            <a:r>
              <a:rPr lang="en-US" sz="8000" dirty="0" smtClean="0">
                <a:solidFill>
                  <a:schemeClr val="accent5"/>
                </a:solidFill>
                <a:latin typeface="Lato Light"/>
                <a:cs typeface="Lato Light"/>
              </a:rPr>
              <a:t>5</a:t>
            </a:r>
            <a:endParaRPr sz="8000" dirty="0">
              <a:solidFill>
                <a:schemeClr val="accent5"/>
              </a:solidFill>
              <a:latin typeface="Lato Light"/>
              <a:cs typeface="Lato Light"/>
            </a:endParaRPr>
          </a:p>
        </p:txBody>
      </p:sp>
      <p:grpSp>
        <p:nvGrpSpPr>
          <p:cNvPr id="46" name="Group 152"/>
          <p:cNvGrpSpPr/>
          <p:nvPr/>
        </p:nvGrpSpPr>
        <p:grpSpPr>
          <a:xfrm>
            <a:off x="13676627" y="5708517"/>
            <a:ext cx="354850" cy="3313901"/>
            <a:chOff x="0" y="0"/>
            <a:chExt cx="293262" cy="2738760"/>
          </a:xfrm>
        </p:grpSpPr>
        <p:sp>
          <p:nvSpPr>
            <p:cNvPr id="48" name="Shape 150"/>
            <p:cNvSpPr/>
            <p:nvPr/>
          </p:nvSpPr>
          <p:spPr>
            <a:xfrm rot="5400000">
              <a:off x="48877" y="-48878"/>
              <a:ext cx="195509" cy="293264"/>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sp>
          <p:nvSpPr>
            <p:cNvPr id="49" name="Shape 151"/>
            <p:cNvSpPr/>
            <p:nvPr/>
          </p:nvSpPr>
          <p:spPr>
            <a:xfrm rot="5400000">
              <a:off x="48877" y="2494375"/>
              <a:ext cx="195509" cy="293263"/>
            </a:xfrm>
            <a:prstGeom prst="rightArrow">
              <a:avLst>
                <a:gd name="adj1" fmla="val 32000"/>
                <a:gd name="adj2" fmla="val 100000"/>
              </a:avLst>
            </a:prstGeom>
            <a:solidFill>
              <a:srgbClr val="E5E5E5"/>
            </a:solidFill>
            <a:ln w="12700" cap="flat">
              <a:noFill/>
              <a:miter lim="400000"/>
            </a:ln>
            <a:effectLst/>
          </p:spPr>
          <p:txBody>
            <a:bodyPr wrap="square" lIns="0" tIns="0" rIns="0" bIns="0" numCol="1" anchor="ctr">
              <a:noAutofit/>
            </a:bodyPr>
            <a:lstStyle/>
            <a:p>
              <a:pPr lvl="0"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pPr>
              <a:endParaRPr dirty="0">
                <a:latin typeface="Lato Light"/>
                <a:ea typeface="Lato Light"/>
                <a:cs typeface="Lato Light"/>
              </a:endParaRPr>
            </a:p>
          </p:txBody>
        </p:sp>
      </p:grpSp>
      <p:sp>
        <p:nvSpPr>
          <p:cNvPr id="50" name="Subtitle 2"/>
          <p:cNvSpPr txBox="1">
            <a:spLocks/>
          </p:cNvSpPr>
          <p:nvPr/>
        </p:nvSpPr>
        <p:spPr>
          <a:xfrm>
            <a:off x="14983724" y="3412099"/>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51" name="Subtitle 2"/>
          <p:cNvSpPr txBox="1">
            <a:spLocks/>
          </p:cNvSpPr>
          <p:nvPr/>
        </p:nvSpPr>
        <p:spPr>
          <a:xfrm>
            <a:off x="14983724" y="6442506"/>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
        <p:nvSpPr>
          <p:cNvPr id="52" name="Subtitle 2"/>
          <p:cNvSpPr txBox="1">
            <a:spLocks/>
          </p:cNvSpPr>
          <p:nvPr/>
        </p:nvSpPr>
        <p:spPr>
          <a:xfrm>
            <a:off x="14983724" y="9485702"/>
            <a:ext cx="7561019" cy="2029237"/>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 persons, or a mixture of both..</a:t>
            </a:r>
          </a:p>
        </p:txBody>
      </p:sp>
    </p:spTree>
    <p:extLst>
      <p:ext uri="{BB962C8B-B14F-4D97-AF65-F5344CB8AC3E}">
        <p14:creationId xmlns:p14="http://schemas.microsoft.com/office/powerpoint/2010/main" val="218420336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Three Keys to Help Customers with the Cart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12" name="Group 1382"/>
          <p:cNvGrpSpPr/>
          <p:nvPr/>
        </p:nvGrpSpPr>
        <p:grpSpPr>
          <a:xfrm>
            <a:off x="1274839" y="2952463"/>
            <a:ext cx="8451852" cy="9167071"/>
            <a:chOff x="-1" y="0"/>
            <a:chExt cx="6350001" cy="6887355"/>
          </a:xfrm>
        </p:grpSpPr>
        <p:grpSp>
          <p:nvGrpSpPr>
            <p:cNvPr id="13" name="Group 1374"/>
            <p:cNvGrpSpPr/>
            <p:nvPr/>
          </p:nvGrpSpPr>
          <p:grpSpPr>
            <a:xfrm>
              <a:off x="4764502" y="0"/>
              <a:ext cx="900490" cy="5390005"/>
              <a:chOff x="0" y="0"/>
              <a:chExt cx="900489" cy="5390004"/>
            </a:xfrm>
          </p:grpSpPr>
          <p:sp>
            <p:nvSpPr>
              <p:cNvPr id="21" name="Shape 1372"/>
              <p:cNvSpPr/>
              <p:nvPr/>
            </p:nvSpPr>
            <p:spPr>
              <a:xfrm>
                <a:off x="0" y="0"/>
                <a:ext cx="900489" cy="5390004"/>
              </a:xfrm>
              <a:prstGeom prst="rect">
                <a:avLst/>
              </a:prstGeom>
              <a:solidFill>
                <a:schemeClr val="accent3"/>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22" name="Shape 1373"/>
              <p:cNvSpPr/>
              <p:nvPr/>
            </p:nvSpPr>
            <p:spPr>
              <a:xfrm rot="16199963">
                <a:off x="-916628" y="1015645"/>
                <a:ext cx="2723686"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lgn="ctr">
                  <a:defRPr sz="1800">
                    <a:solidFill>
                      <a:srgbClr val="000000"/>
                    </a:solidFill>
                  </a:defRPr>
                </a:pPr>
                <a:r>
                  <a:rPr lang="en-US" sz="4000" dirty="0" smtClean="0">
                    <a:solidFill>
                      <a:srgbClr val="FFFFFF"/>
                    </a:solidFill>
                    <a:latin typeface="Lato Light"/>
                    <a:cs typeface="Lato Light"/>
                  </a:rPr>
                  <a:t>Key 3</a:t>
                </a:r>
                <a:endParaRPr sz="4000" dirty="0">
                  <a:solidFill>
                    <a:srgbClr val="FFFFFF"/>
                  </a:solidFill>
                  <a:latin typeface="Lato Light"/>
                  <a:cs typeface="Lato Light"/>
                </a:endParaRPr>
              </a:p>
            </p:txBody>
          </p:sp>
        </p:grpSp>
        <p:grpSp>
          <p:nvGrpSpPr>
            <p:cNvPr id="14" name="Group 1377"/>
            <p:cNvGrpSpPr/>
            <p:nvPr/>
          </p:nvGrpSpPr>
          <p:grpSpPr>
            <a:xfrm>
              <a:off x="3754594" y="598889"/>
              <a:ext cx="900489" cy="4791115"/>
              <a:chOff x="0" y="0"/>
              <a:chExt cx="900488" cy="4791114"/>
            </a:xfrm>
          </p:grpSpPr>
          <p:sp>
            <p:nvSpPr>
              <p:cNvPr id="19" name="Shape 1375"/>
              <p:cNvSpPr/>
              <p:nvPr/>
            </p:nvSpPr>
            <p:spPr>
              <a:xfrm>
                <a:off x="0" y="0"/>
                <a:ext cx="900489" cy="4791115"/>
              </a:xfrm>
              <a:prstGeom prst="rect">
                <a:avLst/>
              </a:prstGeom>
              <a:solidFill>
                <a:schemeClr val="accent2"/>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20" name="Shape 1376"/>
              <p:cNvSpPr/>
              <p:nvPr/>
            </p:nvSpPr>
            <p:spPr>
              <a:xfrm rot="16199963">
                <a:off x="-320443" y="430856"/>
                <a:ext cx="1552517"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defRPr sz="1800">
                    <a:solidFill>
                      <a:srgbClr val="000000"/>
                    </a:solidFill>
                  </a:defRPr>
                </a:pPr>
                <a:r>
                  <a:rPr lang="en-US" sz="4000" dirty="0" smtClean="0">
                    <a:solidFill>
                      <a:srgbClr val="FFFFFF"/>
                    </a:solidFill>
                    <a:latin typeface="Lato Light"/>
                    <a:cs typeface="Lato Light"/>
                  </a:rPr>
                  <a:t>Key 2</a:t>
                </a:r>
                <a:endParaRPr sz="4000" dirty="0">
                  <a:solidFill>
                    <a:srgbClr val="FFFFFF"/>
                  </a:solidFill>
                  <a:latin typeface="Lato Light"/>
                  <a:cs typeface="Lato Light"/>
                </a:endParaRPr>
              </a:p>
            </p:txBody>
          </p:sp>
        </p:grpSp>
        <p:grpSp>
          <p:nvGrpSpPr>
            <p:cNvPr id="15" name="Group 1380"/>
            <p:cNvGrpSpPr/>
            <p:nvPr/>
          </p:nvGrpSpPr>
          <p:grpSpPr>
            <a:xfrm>
              <a:off x="2726765" y="911106"/>
              <a:ext cx="896470" cy="4478903"/>
              <a:chOff x="0" y="0"/>
              <a:chExt cx="896469" cy="4478902"/>
            </a:xfrm>
          </p:grpSpPr>
          <p:sp>
            <p:nvSpPr>
              <p:cNvPr id="17" name="Shape 1378"/>
              <p:cNvSpPr/>
              <p:nvPr/>
            </p:nvSpPr>
            <p:spPr>
              <a:xfrm>
                <a:off x="0" y="0"/>
                <a:ext cx="896470" cy="4478903"/>
              </a:xfrm>
              <a:prstGeom prst="rect">
                <a:avLst/>
              </a:prstGeom>
              <a:solidFill>
                <a:schemeClr val="accent1"/>
              </a:solidFill>
              <a:ln w="12700" cap="flat">
                <a:noFill/>
                <a:miter lim="400000"/>
              </a:ln>
              <a:effectLst/>
            </p:spPr>
            <p:txBody>
              <a:bodyPr wrap="square" lIns="0" tIns="0" rIns="0" bIns="0" numCol="1" anchor="ctr">
                <a:noAutofit/>
              </a:bodyPr>
              <a:lstStyle/>
              <a:p>
                <a:pPr lvl="0"/>
                <a:endParaRPr>
                  <a:latin typeface="Lato Light"/>
                  <a:cs typeface="Lato Light"/>
                </a:endParaRPr>
              </a:p>
            </p:txBody>
          </p:sp>
          <p:sp>
            <p:nvSpPr>
              <p:cNvPr id="18" name="Shape 1379"/>
              <p:cNvSpPr/>
              <p:nvPr/>
            </p:nvSpPr>
            <p:spPr>
              <a:xfrm rot="16199963">
                <a:off x="-329042" y="427577"/>
                <a:ext cx="1552517" cy="838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90000"/>
                  </a:lnSpc>
                  <a:defRPr sz="4000">
                    <a:solidFill>
                      <a:srgbClr val="FFFFFF"/>
                    </a:solidFill>
                  </a:defRPr>
                </a:lvl1pPr>
              </a:lstStyle>
              <a:p>
                <a:pPr lvl="0">
                  <a:defRPr sz="1800">
                    <a:solidFill>
                      <a:srgbClr val="000000"/>
                    </a:solidFill>
                  </a:defRPr>
                </a:pPr>
                <a:r>
                  <a:rPr lang="en-US" sz="4000" dirty="0" smtClean="0">
                    <a:solidFill>
                      <a:srgbClr val="FFFFFF"/>
                    </a:solidFill>
                    <a:latin typeface="Lato Light"/>
                    <a:cs typeface="Lato Light"/>
                  </a:rPr>
                  <a:t>Key 1</a:t>
                </a:r>
                <a:endParaRPr sz="4000" dirty="0">
                  <a:solidFill>
                    <a:srgbClr val="FFFFFF"/>
                  </a:solidFill>
                  <a:latin typeface="Lato Light"/>
                  <a:cs typeface="Lato Light"/>
                </a:endParaRPr>
              </a:p>
            </p:txBody>
          </p:sp>
        </p:grpSp>
        <p:sp>
          <p:nvSpPr>
            <p:cNvPr id="16" name="Shape 1381"/>
            <p:cNvSpPr/>
            <p:nvPr/>
          </p:nvSpPr>
          <p:spPr>
            <a:xfrm>
              <a:off x="-1" y="2199801"/>
              <a:ext cx="6350001" cy="4687554"/>
            </a:xfrm>
            <a:custGeom>
              <a:avLst/>
              <a:gdLst/>
              <a:ahLst/>
              <a:cxnLst>
                <a:cxn ang="0">
                  <a:pos x="wd2" y="hd2"/>
                </a:cxn>
                <a:cxn ang="5400000">
                  <a:pos x="wd2" y="hd2"/>
                </a:cxn>
                <a:cxn ang="10800000">
                  <a:pos x="wd2" y="hd2"/>
                </a:cxn>
                <a:cxn ang="16200000">
                  <a:pos x="wd2" y="hd2"/>
                </a:cxn>
              </a:cxnLst>
              <a:rect l="0" t="0" r="r" b="b"/>
              <a:pathLst>
                <a:path w="21423" h="21459" extrusionOk="0">
                  <a:moveTo>
                    <a:pt x="7225" y="18830"/>
                  </a:moveTo>
                  <a:cubicBezTo>
                    <a:pt x="7359" y="18251"/>
                    <a:pt x="7755" y="17831"/>
                    <a:pt x="8225" y="17831"/>
                  </a:cubicBezTo>
                  <a:cubicBezTo>
                    <a:pt x="8683" y="17831"/>
                    <a:pt x="9074" y="18234"/>
                    <a:pt x="9215" y="18794"/>
                  </a:cubicBezTo>
                  <a:cubicBezTo>
                    <a:pt x="9253" y="18941"/>
                    <a:pt x="9273" y="19098"/>
                    <a:pt x="9273" y="19263"/>
                  </a:cubicBezTo>
                  <a:cubicBezTo>
                    <a:pt x="9273" y="20053"/>
                    <a:pt x="8804" y="20695"/>
                    <a:pt x="8225" y="20695"/>
                  </a:cubicBezTo>
                  <a:cubicBezTo>
                    <a:pt x="7646" y="20695"/>
                    <a:pt x="7176" y="20053"/>
                    <a:pt x="7176" y="19263"/>
                  </a:cubicBezTo>
                  <a:cubicBezTo>
                    <a:pt x="7176" y="19113"/>
                    <a:pt x="7194" y="18967"/>
                    <a:pt x="7225" y="18830"/>
                  </a:cubicBezTo>
                  <a:close/>
                  <a:moveTo>
                    <a:pt x="16908" y="18794"/>
                  </a:moveTo>
                  <a:cubicBezTo>
                    <a:pt x="17049" y="18234"/>
                    <a:pt x="17440" y="17831"/>
                    <a:pt x="17899" y="17831"/>
                  </a:cubicBezTo>
                  <a:cubicBezTo>
                    <a:pt x="18357" y="17831"/>
                    <a:pt x="18748" y="18234"/>
                    <a:pt x="18889" y="18794"/>
                  </a:cubicBezTo>
                  <a:cubicBezTo>
                    <a:pt x="18926" y="18941"/>
                    <a:pt x="18947" y="19098"/>
                    <a:pt x="18947" y="19263"/>
                  </a:cubicBezTo>
                  <a:cubicBezTo>
                    <a:pt x="18947" y="20053"/>
                    <a:pt x="18478" y="20695"/>
                    <a:pt x="17899" y="20695"/>
                  </a:cubicBezTo>
                  <a:cubicBezTo>
                    <a:pt x="17319" y="20695"/>
                    <a:pt x="16850" y="20053"/>
                    <a:pt x="16850" y="19263"/>
                  </a:cubicBezTo>
                  <a:cubicBezTo>
                    <a:pt x="16850" y="19098"/>
                    <a:pt x="16871" y="18941"/>
                    <a:pt x="16908" y="18794"/>
                  </a:cubicBezTo>
                  <a:close/>
                  <a:moveTo>
                    <a:pt x="5804" y="2845"/>
                  </a:moveTo>
                  <a:lnTo>
                    <a:pt x="5869" y="3349"/>
                  </a:lnTo>
                  <a:lnTo>
                    <a:pt x="5047" y="3548"/>
                  </a:lnTo>
                  <a:cubicBezTo>
                    <a:pt x="4961" y="3258"/>
                    <a:pt x="4884" y="3000"/>
                    <a:pt x="4819" y="2784"/>
                  </a:cubicBezTo>
                  <a:cubicBezTo>
                    <a:pt x="4819" y="2784"/>
                    <a:pt x="5804" y="2845"/>
                    <a:pt x="5804" y="2845"/>
                  </a:cubicBezTo>
                  <a:close/>
                  <a:moveTo>
                    <a:pt x="20879" y="4141"/>
                  </a:moveTo>
                  <a:lnTo>
                    <a:pt x="20188" y="4307"/>
                  </a:lnTo>
                  <a:lnTo>
                    <a:pt x="20113" y="3727"/>
                  </a:lnTo>
                  <a:lnTo>
                    <a:pt x="20922" y="3777"/>
                  </a:lnTo>
                  <a:cubicBezTo>
                    <a:pt x="20922" y="3777"/>
                    <a:pt x="20879" y="4141"/>
                    <a:pt x="20879" y="4141"/>
                  </a:cubicBezTo>
                  <a:close/>
                  <a:moveTo>
                    <a:pt x="6053" y="4775"/>
                  </a:moveTo>
                  <a:lnTo>
                    <a:pt x="5452" y="4920"/>
                  </a:lnTo>
                  <a:cubicBezTo>
                    <a:pt x="5337" y="4527"/>
                    <a:pt x="5228" y="4160"/>
                    <a:pt x="5130" y="3827"/>
                  </a:cubicBezTo>
                  <a:lnTo>
                    <a:pt x="5906" y="3639"/>
                  </a:lnTo>
                  <a:cubicBezTo>
                    <a:pt x="5906" y="3639"/>
                    <a:pt x="6053" y="4775"/>
                    <a:pt x="6053" y="4775"/>
                  </a:cubicBezTo>
                  <a:close/>
                  <a:moveTo>
                    <a:pt x="6912" y="3099"/>
                  </a:moveTo>
                  <a:lnTo>
                    <a:pt x="6081" y="3299"/>
                  </a:lnTo>
                  <a:lnTo>
                    <a:pt x="6024" y="2858"/>
                  </a:lnTo>
                  <a:lnTo>
                    <a:pt x="6887" y="2911"/>
                  </a:lnTo>
                  <a:cubicBezTo>
                    <a:pt x="6887" y="2911"/>
                    <a:pt x="6912" y="3099"/>
                    <a:pt x="6912" y="3099"/>
                  </a:cubicBezTo>
                  <a:close/>
                  <a:moveTo>
                    <a:pt x="7124" y="3048"/>
                  </a:moveTo>
                  <a:lnTo>
                    <a:pt x="7108" y="2925"/>
                  </a:lnTo>
                  <a:lnTo>
                    <a:pt x="7526" y="2951"/>
                  </a:lnTo>
                  <a:cubicBezTo>
                    <a:pt x="7526" y="2951"/>
                    <a:pt x="7124" y="3048"/>
                    <a:pt x="7124" y="3048"/>
                  </a:cubicBezTo>
                  <a:close/>
                  <a:moveTo>
                    <a:pt x="9055" y="3045"/>
                  </a:moveTo>
                  <a:lnTo>
                    <a:pt x="9180" y="4021"/>
                  </a:lnTo>
                  <a:lnTo>
                    <a:pt x="8351" y="4221"/>
                  </a:lnTo>
                  <a:lnTo>
                    <a:pt x="8204" y="3086"/>
                  </a:lnTo>
                  <a:lnTo>
                    <a:pt x="8512" y="3012"/>
                  </a:lnTo>
                  <a:cubicBezTo>
                    <a:pt x="8512" y="3012"/>
                    <a:pt x="9055" y="3045"/>
                    <a:pt x="9055" y="3045"/>
                  </a:cubicBezTo>
                  <a:close/>
                  <a:moveTo>
                    <a:pt x="10223" y="3769"/>
                  </a:moveTo>
                  <a:lnTo>
                    <a:pt x="9392" y="3969"/>
                  </a:lnTo>
                  <a:lnTo>
                    <a:pt x="9275" y="3059"/>
                  </a:lnTo>
                  <a:lnTo>
                    <a:pt x="10139" y="3112"/>
                  </a:lnTo>
                  <a:cubicBezTo>
                    <a:pt x="10139" y="3112"/>
                    <a:pt x="10223" y="3769"/>
                    <a:pt x="10223" y="3769"/>
                  </a:cubicBezTo>
                  <a:close/>
                  <a:moveTo>
                    <a:pt x="11266" y="3518"/>
                  </a:moveTo>
                  <a:lnTo>
                    <a:pt x="10435" y="3719"/>
                  </a:lnTo>
                  <a:lnTo>
                    <a:pt x="10359" y="3125"/>
                  </a:lnTo>
                  <a:lnTo>
                    <a:pt x="11223" y="3179"/>
                  </a:lnTo>
                  <a:cubicBezTo>
                    <a:pt x="11223" y="3179"/>
                    <a:pt x="11266" y="3518"/>
                    <a:pt x="11266" y="3518"/>
                  </a:cubicBezTo>
                  <a:close/>
                  <a:moveTo>
                    <a:pt x="12309" y="3268"/>
                  </a:moveTo>
                  <a:lnTo>
                    <a:pt x="11478" y="3468"/>
                  </a:lnTo>
                  <a:lnTo>
                    <a:pt x="11443" y="3192"/>
                  </a:lnTo>
                  <a:lnTo>
                    <a:pt x="12306" y="3246"/>
                  </a:lnTo>
                  <a:cubicBezTo>
                    <a:pt x="12306" y="3246"/>
                    <a:pt x="12309" y="3268"/>
                    <a:pt x="12309" y="3268"/>
                  </a:cubicBezTo>
                  <a:close/>
                  <a:moveTo>
                    <a:pt x="13391" y="3312"/>
                  </a:moveTo>
                  <a:lnTo>
                    <a:pt x="13536" y="4441"/>
                  </a:lnTo>
                  <a:lnTo>
                    <a:pt x="12705" y="4641"/>
                  </a:lnTo>
                  <a:lnTo>
                    <a:pt x="12559" y="3506"/>
                  </a:lnTo>
                  <a:lnTo>
                    <a:pt x="13370" y="3311"/>
                  </a:lnTo>
                  <a:cubicBezTo>
                    <a:pt x="13370" y="3311"/>
                    <a:pt x="13391" y="3312"/>
                    <a:pt x="13391" y="3312"/>
                  </a:cubicBezTo>
                  <a:close/>
                  <a:moveTo>
                    <a:pt x="14578" y="4190"/>
                  </a:moveTo>
                  <a:lnTo>
                    <a:pt x="13748" y="4390"/>
                  </a:lnTo>
                  <a:lnTo>
                    <a:pt x="13611" y="3326"/>
                  </a:lnTo>
                  <a:lnTo>
                    <a:pt x="14474" y="3379"/>
                  </a:lnTo>
                  <a:cubicBezTo>
                    <a:pt x="14474" y="3379"/>
                    <a:pt x="14578" y="4190"/>
                    <a:pt x="14578" y="4190"/>
                  </a:cubicBezTo>
                  <a:close/>
                  <a:moveTo>
                    <a:pt x="16664" y="3687"/>
                  </a:moveTo>
                  <a:lnTo>
                    <a:pt x="15833" y="3887"/>
                  </a:lnTo>
                  <a:lnTo>
                    <a:pt x="15778" y="3460"/>
                  </a:lnTo>
                  <a:lnTo>
                    <a:pt x="16642" y="3513"/>
                  </a:lnTo>
                  <a:cubicBezTo>
                    <a:pt x="16642" y="3513"/>
                    <a:pt x="16664" y="3687"/>
                    <a:pt x="16664" y="3687"/>
                  </a:cubicBezTo>
                  <a:close/>
                  <a:moveTo>
                    <a:pt x="16876" y="3636"/>
                  </a:moveTo>
                  <a:lnTo>
                    <a:pt x="16862" y="3526"/>
                  </a:lnTo>
                  <a:lnTo>
                    <a:pt x="17234" y="3549"/>
                  </a:lnTo>
                  <a:cubicBezTo>
                    <a:pt x="17234" y="3549"/>
                    <a:pt x="16876" y="3636"/>
                    <a:pt x="16876" y="3636"/>
                  </a:cubicBezTo>
                  <a:close/>
                  <a:moveTo>
                    <a:pt x="18810" y="3647"/>
                  </a:moveTo>
                  <a:lnTo>
                    <a:pt x="18934" y="4609"/>
                  </a:lnTo>
                  <a:lnTo>
                    <a:pt x="18103" y="4809"/>
                  </a:lnTo>
                  <a:lnTo>
                    <a:pt x="17957" y="3674"/>
                  </a:lnTo>
                  <a:lnTo>
                    <a:pt x="18221" y="3610"/>
                  </a:lnTo>
                  <a:cubicBezTo>
                    <a:pt x="18221" y="3610"/>
                    <a:pt x="18810" y="3647"/>
                    <a:pt x="18810" y="3647"/>
                  </a:cubicBezTo>
                  <a:close/>
                  <a:moveTo>
                    <a:pt x="20160" y="5783"/>
                  </a:moveTo>
                  <a:lnTo>
                    <a:pt x="19329" y="5983"/>
                  </a:lnTo>
                  <a:lnTo>
                    <a:pt x="19183" y="4848"/>
                  </a:lnTo>
                  <a:lnTo>
                    <a:pt x="20014" y="4647"/>
                  </a:lnTo>
                  <a:cubicBezTo>
                    <a:pt x="20014" y="4647"/>
                    <a:pt x="20160" y="5783"/>
                    <a:pt x="20160" y="5783"/>
                  </a:cubicBezTo>
                  <a:close/>
                  <a:moveTo>
                    <a:pt x="20541" y="7036"/>
                  </a:moveTo>
                  <a:lnTo>
                    <a:pt x="20410" y="6020"/>
                  </a:lnTo>
                  <a:lnTo>
                    <a:pt x="20667" y="5958"/>
                  </a:lnTo>
                  <a:cubicBezTo>
                    <a:pt x="20667" y="5958"/>
                    <a:pt x="20541" y="7036"/>
                    <a:pt x="20541" y="7036"/>
                  </a:cubicBezTo>
                  <a:close/>
                  <a:moveTo>
                    <a:pt x="20030" y="11406"/>
                  </a:moveTo>
                  <a:lnTo>
                    <a:pt x="19918" y="10545"/>
                  </a:lnTo>
                  <a:lnTo>
                    <a:pt x="20137" y="10492"/>
                  </a:lnTo>
                  <a:cubicBezTo>
                    <a:pt x="20137" y="10492"/>
                    <a:pt x="20030" y="11406"/>
                    <a:pt x="20030" y="11406"/>
                  </a:cubicBezTo>
                  <a:close/>
                  <a:moveTo>
                    <a:pt x="19206" y="13354"/>
                  </a:moveTo>
                  <a:lnTo>
                    <a:pt x="19060" y="12219"/>
                  </a:lnTo>
                  <a:lnTo>
                    <a:pt x="19890" y="12020"/>
                  </a:lnTo>
                  <a:lnTo>
                    <a:pt x="19926" y="12295"/>
                  </a:lnTo>
                  <a:lnTo>
                    <a:pt x="19819" y="13207"/>
                  </a:lnTo>
                  <a:cubicBezTo>
                    <a:pt x="19819" y="13207"/>
                    <a:pt x="19206" y="13354"/>
                    <a:pt x="19206" y="13354"/>
                  </a:cubicBezTo>
                  <a:close/>
                  <a:moveTo>
                    <a:pt x="19361" y="14555"/>
                  </a:moveTo>
                  <a:lnTo>
                    <a:pt x="19244" y="13644"/>
                  </a:lnTo>
                  <a:lnTo>
                    <a:pt x="19783" y="13514"/>
                  </a:lnTo>
                  <a:lnTo>
                    <a:pt x="19661" y="14555"/>
                  </a:lnTo>
                  <a:cubicBezTo>
                    <a:pt x="19661" y="14555"/>
                    <a:pt x="19361" y="14555"/>
                    <a:pt x="19361" y="14555"/>
                  </a:cubicBezTo>
                  <a:close/>
                  <a:moveTo>
                    <a:pt x="17158" y="14147"/>
                  </a:moveTo>
                  <a:lnTo>
                    <a:pt x="17989" y="13947"/>
                  </a:lnTo>
                  <a:lnTo>
                    <a:pt x="18067" y="14555"/>
                  </a:lnTo>
                  <a:lnTo>
                    <a:pt x="17211" y="14555"/>
                  </a:lnTo>
                  <a:cubicBezTo>
                    <a:pt x="17211" y="14555"/>
                    <a:pt x="17158" y="14147"/>
                    <a:pt x="17158" y="14147"/>
                  </a:cubicBezTo>
                  <a:close/>
                  <a:moveTo>
                    <a:pt x="16115" y="14398"/>
                  </a:moveTo>
                  <a:lnTo>
                    <a:pt x="16946" y="14197"/>
                  </a:lnTo>
                  <a:lnTo>
                    <a:pt x="16992" y="14555"/>
                  </a:lnTo>
                  <a:lnTo>
                    <a:pt x="16135" y="14555"/>
                  </a:lnTo>
                  <a:cubicBezTo>
                    <a:pt x="16135" y="14555"/>
                    <a:pt x="16115" y="14398"/>
                    <a:pt x="16115" y="14398"/>
                  </a:cubicBezTo>
                  <a:close/>
                  <a:moveTo>
                    <a:pt x="15903" y="14448"/>
                  </a:moveTo>
                  <a:lnTo>
                    <a:pt x="15917" y="14555"/>
                  </a:lnTo>
                  <a:lnTo>
                    <a:pt x="15460" y="14555"/>
                  </a:lnTo>
                  <a:cubicBezTo>
                    <a:pt x="15460" y="14555"/>
                    <a:pt x="15903" y="14448"/>
                    <a:pt x="15903" y="14448"/>
                  </a:cubicBezTo>
                  <a:close/>
                  <a:moveTo>
                    <a:pt x="13984" y="14555"/>
                  </a:moveTo>
                  <a:lnTo>
                    <a:pt x="13845" y="13475"/>
                  </a:lnTo>
                  <a:lnTo>
                    <a:pt x="14676" y="13275"/>
                  </a:lnTo>
                  <a:lnTo>
                    <a:pt x="14822" y="14410"/>
                  </a:lnTo>
                  <a:lnTo>
                    <a:pt x="14220" y="14555"/>
                  </a:lnTo>
                  <a:cubicBezTo>
                    <a:pt x="14220" y="14555"/>
                    <a:pt x="13984" y="14555"/>
                    <a:pt x="13984" y="14555"/>
                  </a:cubicBezTo>
                  <a:close/>
                  <a:moveTo>
                    <a:pt x="12802" y="13726"/>
                  </a:moveTo>
                  <a:lnTo>
                    <a:pt x="13633" y="13526"/>
                  </a:lnTo>
                  <a:lnTo>
                    <a:pt x="13766" y="14555"/>
                  </a:lnTo>
                  <a:lnTo>
                    <a:pt x="12909" y="14555"/>
                  </a:lnTo>
                  <a:cubicBezTo>
                    <a:pt x="12909" y="14555"/>
                    <a:pt x="12802" y="13726"/>
                    <a:pt x="12802" y="13726"/>
                  </a:cubicBezTo>
                  <a:close/>
                  <a:moveTo>
                    <a:pt x="11759" y="13978"/>
                  </a:moveTo>
                  <a:lnTo>
                    <a:pt x="12590" y="13778"/>
                  </a:lnTo>
                  <a:lnTo>
                    <a:pt x="12691" y="14555"/>
                  </a:lnTo>
                  <a:lnTo>
                    <a:pt x="11834" y="14555"/>
                  </a:lnTo>
                  <a:cubicBezTo>
                    <a:pt x="11834" y="14555"/>
                    <a:pt x="11759" y="13978"/>
                    <a:pt x="11759" y="13978"/>
                  </a:cubicBezTo>
                  <a:close/>
                  <a:moveTo>
                    <a:pt x="10717" y="14229"/>
                  </a:moveTo>
                  <a:lnTo>
                    <a:pt x="10717" y="14228"/>
                  </a:lnTo>
                  <a:lnTo>
                    <a:pt x="11547" y="14028"/>
                  </a:lnTo>
                  <a:lnTo>
                    <a:pt x="11616" y="14555"/>
                  </a:lnTo>
                  <a:lnTo>
                    <a:pt x="10759" y="14555"/>
                  </a:lnTo>
                  <a:cubicBezTo>
                    <a:pt x="10759" y="14555"/>
                    <a:pt x="10717" y="14229"/>
                    <a:pt x="10717" y="14229"/>
                  </a:cubicBezTo>
                  <a:close/>
                  <a:moveTo>
                    <a:pt x="9676" y="14479"/>
                  </a:moveTo>
                  <a:lnTo>
                    <a:pt x="10505" y="14279"/>
                  </a:lnTo>
                  <a:lnTo>
                    <a:pt x="10541" y="14555"/>
                  </a:lnTo>
                  <a:lnTo>
                    <a:pt x="9685" y="14555"/>
                  </a:lnTo>
                  <a:cubicBezTo>
                    <a:pt x="9685" y="14555"/>
                    <a:pt x="9676" y="14479"/>
                    <a:pt x="9676" y="14479"/>
                  </a:cubicBezTo>
                  <a:close/>
                  <a:moveTo>
                    <a:pt x="9462" y="14530"/>
                  </a:moveTo>
                  <a:lnTo>
                    <a:pt x="9466" y="14555"/>
                  </a:lnTo>
                  <a:lnTo>
                    <a:pt x="9361" y="14555"/>
                  </a:lnTo>
                  <a:cubicBezTo>
                    <a:pt x="9361" y="14555"/>
                    <a:pt x="9462" y="14530"/>
                    <a:pt x="9462" y="14530"/>
                  </a:cubicBezTo>
                  <a:close/>
                  <a:moveTo>
                    <a:pt x="6237" y="6198"/>
                  </a:moveTo>
                  <a:lnTo>
                    <a:pt x="5854" y="6290"/>
                  </a:lnTo>
                  <a:cubicBezTo>
                    <a:pt x="5744" y="5915"/>
                    <a:pt x="5637" y="5548"/>
                    <a:pt x="5534" y="5198"/>
                  </a:cubicBezTo>
                  <a:lnTo>
                    <a:pt x="6090" y="5065"/>
                  </a:lnTo>
                  <a:cubicBezTo>
                    <a:pt x="6090" y="5065"/>
                    <a:pt x="6237" y="6198"/>
                    <a:pt x="6237" y="6198"/>
                  </a:cubicBezTo>
                  <a:close/>
                  <a:moveTo>
                    <a:pt x="8323" y="5695"/>
                  </a:moveTo>
                  <a:lnTo>
                    <a:pt x="7492" y="5897"/>
                  </a:lnTo>
                  <a:lnTo>
                    <a:pt x="7345" y="4762"/>
                  </a:lnTo>
                  <a:lnTo>
                    <a:pt x="8175" y="4562"/>
                  </a:lnTo>
                  <a:cubicBezTo>
                    <a:pt x="8175" y="4562"/>
                    <a:pt x="8323" y="5695"/>
                    <a:pt x="8323" y="5695"/>
                  </a:cubicBezTo>
                  <a:close/>
                  <a:moveTo>
                    <a:pt x="9365" y="5445"/>
                  </a:moveTo>
                  <a:lnTo>
                    <a:pt x="8535" y="5645"/>
                  </a:lnTo>
                  <a:lnTo>
                    <a:pt x="8387" y="4510"/>
                  </a:lnTo>
                  <a:lnTo>
                    <a:pt x="9218" y="4310"/>
                  </a:lnTo>
                  <a:cubicBezTo>
                    <a:pt x="9218" y="4310"/>
                    <a:pt x="9365" y="5445"/>
                    <a:pt x="9365" y="5445"/>
                  </a:cubicBezTo>
                  <a:close/>
                  <a:moveTo>
                    <a:pt x="10408" y="5194"/>
                  </a:moveTo>
                  <a:lnTo>
                    <a:pt x="9577" y="5394"/>
                  </a:lnTo>
                  <a:lnTo>
                    <a:pt x="9430" y="4259"/>
                  </a:lnTo>
                  <a:lnTo>
                    <a:pt x="10261" y="4059"/>
                  </a:lnTo>
                  <a:cubicBezTo>
                    <a:pt x="10261" y="4059"/>
                    <a:pt x="10408" y="5194"/>
                    <a:pt x="10408" y="5194"/>
                  </a:cubicBezTo>
                  <a:close/>
                  <a:moveTo>
                    <a:pt x="11451" y="4943"/>
                  </a:moveTo>
                  <a:lnTo>
                    <a:pt x="10619" y="5143"/>
                  </a:lnTo>
                  <a:lnTo>
                    <a:pt x="10473" y="4009"/>
                  </a:lnTo>
                  <a:lnTo>
                    <a:pt x="11304" y="3809"/>
                  </a:lnTo>
                  <a:cubicBezTo>
                    <a:pt x="11304" y="3809"/>
                    <a:pt x="11451" y="4943"/>
                    <a:pt x="11451" y="4943"/>
                  </a:cubicBezTo>
                  <a:close/>
                  <a:moveTo>
                    <a:pt x="12677" y="6116"/>
                  </a:moveTo>
                  <a:lnTo>
                    <a:pt x="11846" y="6316"/>
                  </a:lnTo>
                  <a:lnTo>
                    <a:pt x="11700" y="5181"/>
                  </a:lnTo>
                  <a:lnTo>
                    <a:pt x="12530" y="4981"/>
                  </a:lnTo>
                  <a:cubicBezTo>
                    <a:pt x="12530" y="4981"/>
                    <a:pt x="12677" y="6116"/>
                    <a:pt x="12677" y="6116"/>
                  </a:cubicBezTo>
                  <a:close/>
                  <a:moveTo>
                    <a:pt x="13719" y="5864"/>
                  </a:moveTo>
                  <a:lnTo>
                    <a:pt x="12890" y="6064"/>
                  </a:lnTo>
                  <a:lnTo>
                    <a:pt x="12742" y="4929"/>
                  </a:lnTo>
                  <a:lnTo>
                    <a:pt x="13573" y="4729"/>
                  </a:lnTo>
                  <a:cubicBezTo>
                    <a:pt x="13573" y="4729"/>
                    <a:pt x="13719" y="5864"/>
                    <a:pt x="13719" y="5864"/>
                  </a:cubicBezTo>
                  <a:close/>
                  <a:moveTo>
                    <a:pt x="14762" y="5614"/>
                  </a:moveTo>
                  <a:lnTo>
                    <a:pt x="13931" y="5814"/>
                  </a:lnTo>
                  <a:lnTo>
                    <a:pt x="13785" y="4678"/>
                  </a:lnTo>
                  <a:lnTo>
                    <a:pt x="14616" y="4478"/>
                  </a:lnTo>
                  <a:cubicBezTo>
                    <a:pt x="14616" y="4478"/>
                    <a:pt x="14762" y="5614"/>
                    <a:pt x="14762" y="5614"/>
                  </a:cubicBezTo>
                  <a:close/>
                  <a:moveTo>
                    <a:pt x="15805" y="5363"/>
                  </a:moveTo>
                  <a:lnTo>
                    <a:pt x="14974" y="5563"/>
                  </a:lnTo>
                  <a:lnTo>
                    <a:pt x="14828" y="4428"/>
                  </a:lnTo>
                  <a:lnTo>
                    <a:pt x="15659" y="4227"/>
                  </a:lnTo>
                  <a:cubicBezTo>
                    <a:pt x="15659" y="4227"/>
                    <a:pt x="15805" y="5363"/>
                    <a:pt x="15805" y="5363"/>
                  </a:cubicBezTo>
                  <a:close/>
                  <a:moveTo>
                    <a:pt x="16848" y="5112"/>
                  </a:moveTo>
                  <a:lnTo>
                    <a:pt x="16017" y="5312"/>
                  </a:lnTo>
                  <a:lnTo>
                    <a:pt x="15871" y="4177"/>
                  </a:lnTo>
                  <a:lnTo>
                    <a:pt x="16702" y="3977"/>
                  </a:lnTo>
                  <a:cubicBezTo>
                    <a:pt x="16702" y="3977"/>
                    <a:pt x="16848" y="5112"/>
                    <a:pt x="16848" y="5112"/>
                  </a:cubicBezTo>
                  <a:close/>
                  <a:moveTo>
                    <a:pt x="18075" y="6285"/>
                  </a:moveTo>
                  <a:lnTo>
                    <a:pt x="17244" y="6485"/>
                  </a:lnTo>
                  <a:lnTo>
                    <a:pt x="17098" y="5350"/>
                  </a:lnTo>
                  <a:lnTo>
                    <a:pt x="17929" y="5150"/>
                  </a:lnTo>
                  <a:cubicBezTo>
                    <a:pt x="17929" y="5150"/>
                    <a:pt x="18075" y="6285"/>
                    <a:pt x="18075" y="6285"/>
                  </a:cubicBezTo>
                  <a:close/>
                  <a:moveTo>
                    <a:pt x="19551" y="7696"/>
                  </a:moveTo>
                  <a:lnTo>
                    <a:pt x="20382" y="7496"/>
                  </a:lnTo>
                  <a:lnTo>
                    <a:pt x="20437" y="7924"/>
                  </a:lnTo>
                  <a:lnTo>
                    <a:pt x="20349" y="8674"/>
                  </a:lnTo>
                  <a:lnTo>
                    <a:pt x="19697" y="8831"/>
                  </a:lnTo>
                  <a:cubicBezTo>
                    <a:pt x="19697" y="8831"/>
                    <a:pt x="19551" y="7696"/>
                    <a:pt x="19551" y="7696"/>
                  </a:cubicBezTo>
                  <a:close/>
                  <a:moveTo>
                    <a:pt x="16974" y="12721"/>
                  </a:moveTo>
                  <a:lnTo>
                    <a:pt x="17805" y="12521"/>
                  </a:lnTo>
                  <a:lnTo>
                    <a:pt x="17951" y="13657"/>
                  </a:lnTo>
                  <a:lnTo>
                    <a:pt x="17120" y="13857"/>
                  </a:lnTo>
                  <a:cubicBezTo>
                    <a:pt x="17120" y="13857"/>
                    <a:pt x="16974" y="12721"/>
                    <a:pt x="16974" y="12721"/>
                  </a:cubicBezTo>
                  <a:close/>
                  <a:moveTo>
                    <a:pt x="15931" y="12972"/>
                  </a:moveTo>
                  <a:lnTo>
                    <a:pt x="16762" y="12772"/>
                  </a:lnTo>
                  <a:lnTo>
                    <a:pt x="16908" y="13907"/>
                  </a:lnTo>
                  <a:lnTo>
                    <a:pt x="16077" y="14109"/>
                  </a:lnTo>
                  <a:cubicBezTo>
                    <a:pt x="16077" y="14109"/>
                    <a:pt x="15931" y="12972"/>
                    <a:pt x="15931" y="12972"/>
                  </a:cubicBezTo>
                  <a:close/>
                  <a:moveTo>
                    <a:pt x="14704" y="11800"/>
                  </a:moveTo>
                  <a:lnTo>
                    <a:pt x="15535" y="11601"/>
                  </a:lnTo>
                  <a:lnTo>
                    <a:pt x="15681" y="12735"/>
                  </a:lnTo>
                  <a:lnTo>
                    <a:pt x="14850" y="12935"/>
                  </a:lnTo>
                  <a:cubicBezTo>
                    <a:pt x="14850" y="12935"/>
                    <a:pt x="14704" y="11800"/>
                    <a:pt x="14704" y="11800"/>
                  </a:cubicBezTo>
                  <a:close/>
                  <a:moveTo>
                    <a:pt x="12619" y="12303"/>
                  </a:moveTo>
                  <a:lnTo>
                    <a:pt x="13449" y="12103"/>
                  </a:lnTo>
                  <a:lnTo>
                    <a:pt x="13596" y="13237"/>
                  </a:lnTo>
                  <a:lnTo>
                    <a:pt x="12766" y="13437"/>
                  </a:lnTo>
                  <a:cubicBezTo>
                    <a:pt x="12766" y="13437"/>
                    <a:pt x="12619" y="12303"/>
                    <a:pt x="12619" y="12303"/>
                  </a:cubicBezTo>
                  <a:close/>
                  <a:moveTo>
                    <a:pt x="11576" y="12553"/>
                  </a:moveTo>
                  <a:lnTo>
                    <a:pt x="12407" y="12353"/>
                  </a:lnTo>
                  <a:lnTo>
                    <a:pt x="12554" y="13488"/>
                  </a:lnTo>
                  <a:lnTo>
                    <a:pt x="11723" y="13688"/>
                  </a:lnTo>
                  <a:cubicBezTo>
                    <a:pt x="11723" y="13688"/>
                    <a:pt x="11576" y="12553"/>
                    <a:pt x="11576" y="12553"/>
                  </a:cubicBezTo>
                  <a:close/>
                  <a:moveTo>
                    <a:pt x="10533" y="12805"/>
                  </a:moveTo>
                  <a:lnTo>
                    <a:pt x="11364" y="12605"/>
                  </a:lnTo>
                  <a:lnTo>
                    <a:pt x="11511" y="13740"/>
                  </a:lnTo>
                  <a:lnTo>
                    <a:pt x="10680" y="13940"/>
                  </a:lnTo>
                  <a:cubicBezTo>
                    <a:pt x="10680" y="13940"/>
                    <a:pt x="10533" y="12805"/>
                    <a:pt x="10533" y="12805"/>
                  </a:cubicBezTo>
                  <a:close/>
                  <a:moveTo>
                    <a:pt x="9492" y="13056"/>
                  </a:moveTo>
                  <a:lnTo>
                    <a:pt x="10321" y="12856"/>
                  </a:lnTo>
                  <a:lnTo>
                    <a:pt x="10468" y="13991"/>
                  </a:lnTo>
                  <a:lnTo>
                    <a:pt x="9638" y="14191"/>
                  </a:lnTo>
                  <a:cubicBezTo>
                    <a:pt x="9638" y="14191"/>
                    <a:pt x="9492" y="13056"/>
                    <a:pt x="9492" y="13056"/>
                  </a:cubicBezTo>
                  <a:close/>
                  <a:moveTo>
                    <a:pt x="8449" y="13307"/>
                  </a:moveTo>
                  <a:lnTo>
                    <a:pt x="9279" y="13107"/>
                  </a:lnTo>
                  <a:lnTo>
                    <a:pt x="9426" y="14241"/>
                  </a:lnTo>
                  <a:lnTo>
                    <a:pt x="8595" y="14441"/>
                  </a:lnTo>
                  <a:cubicBezTo>
                    <a:pt x="8595" y="14441"/>
                    <a:pt x="8449" y="13307"/>
                    <a:pt x="8449" y="13307"/>
                  </a:cubicBezTo>
                  <a:close/>
                  <a:moveTo>
                    <a:pt x="7918" y="13435"/>
                  </a:moveTo>
                  <a:lnTo>
                    <a:pt x="8237" y="13359"/>
                  </a:lnTo>
                  <a:lnTo>
                    <a:pt x="8383" y="14492"/>
                  </a:lnTo>
                  <a:lnTo>
                    <a:pt x="8153" y="14547"/>
                  </a:lnTo>
                  <a:cubicBezTo>
                    <a:pt x="8130" y="14281"/>
                    <a:pt x="8063" y="13984"/>
                    <a:pt x="7976" y="13648"/>
                  </a:cubicBezTo>
                  <a:cubicBezTo>
                    <a:pt x="7965" y="13604"/>
                    <a:pt x="7945" y="13531"/>
                    <a:pt x="7918" y="13435"/>
                  </a:cubicBezTo>
                  <a:close/>
                  <a:moveTo>
                    <a:pt x="6853" y="9285"/>
                  </a:moveTo>
                  <a:lnTo>
                    <a:pt x="7684" y="9085"/>
                  </a:lnTo>
                  <a:lnTo>
                    <a:pt x="7831" y="10220"/>
                  </a:lnTo>
                  <a:lnTo>
                    <a:pt x="7051" y="10408"/>
                  </a:lnTo>
                  <a:cubicBezTo>
                    <a:pt x="7020" y="10299"/>
                    <a:pt x="6988" y="10188"/>
                    <a:pt x="6956" y="10076"/>
                  </a:cubicBezTo>
                  <a:cubicBezTo>
                    <a:pt x="6956" y="10076"/>
                    <a:pt x="6853" y="9285"/>
                    <a:pt x="6853" y="9285"/>
                  </a:cubicBezTo>
                  <a:close/>
                  <a:moveTo>
                    <a:pt x="6457" y="7912"/>
                  </a:moveTo>
                  <a:lnTo>
                    <a:pt x="6563" y="8722"/>
                  </a:lnTo>
                  <a:cubicBezTo>
                    <a:pt x="6488" y="8463"/>
                    <a:pt x="6412" y="8203"/>
                    <a:pt x="6336" y="7942"/>
                  </a:cubicBezTo>
                  <a:cubicBezTo>
                    <a:pt x="6336" y="7942"/>
                    <a:pt x="6457" y="7912"/>
                    <a:pt x="6457" y="7912"/>
                  </a:cubicBezTo>
                  <a:close/>
                  <a:moveTo>
                    <a:pt x="6421" y="7623"/>
                  </a:moveTo>
                  <a:lnTo>
                    <a:pt x="6254" y="7663"/>
                  </a:lnTo>
                  <a:cubicBezTo>
                    <a:pt x="6147" y="7295"/>
                    <a:pt x="6040" y="6929"/>
                    <a:pt x="5935" y="6569"/>
                  </a:cubicBezTo>
                  <a:lnTo>
                    <a:pt x="6273" y="6488"/>
                  </a:lnTo>
                  <a:cubicBezTo>
                    <a:pt x="6273" y="6488"/>
                    <a:pt x="6421" y="7623"/>
                    <a:pt x="6421" y="7623"/>
                  </a:cubicBezTo>
                  <a:close/>
                  <a:moveTo>
                    <a:pt x="7464" y="7371"/>
                  </a:moveTo>
                  <a:lnTo>
                    <a:pt x="6633" y="7571"/>
                  </a:lnTo>
                  <a:lnTo>
                    <a:pt x="6486" y="6436"/>
                  </a:lnTo>
                  <a:lnTo>
                    <a:pt x="7316" y="6236"/>
                  </a:lnTo>
                  <a:cubicBezTo>
                    <a:pt x="7316" y="6236"/>
                    <a:pt x="7464" y="7371"/>
                    <a:pt x="7464" y="7371"/>
                  </a:cubicBezTo>
                  <a:close/>
                  <a:moveTo>
                    <a:pt x="8506" y="7121"/>
                  </a:moveTo>
                  <a:lnTo>
                    <a:pt x="7676" y="7321"/>
                  </a:lnTo>
                  <a:lnTo>
                    <a:pt x="7528" y="6185"/>
                  </a:lnTo>
                  <a:lnTo>
                    <a:pt x="8359" y="5985"/>
                  </a:lnTo>
                  <a:cubicBezTo>
                    <a:pt x="8359" y="5985"/>
                    <a:pt x="8506" y="7121"/>
                    <a:pt x="8506" y="7121"/>
                  </a:cubicBezTo>
                  <a:close/>
                  <a:moveTo>
                    <a:pt x="9549" y="6870"/>
                  </a:moveTo>
                  <a:lnTo>
                    <a:pt x="8718" y="7070"/>
                  </a:lnTo>
                  <a:lnTo>
                    <a:pt x="8571" y="5935"/>
                  </a:lnTo>
                  <a:lnTo>
                    <a:pt x="9402" y="5735"/>
                  </a:lnTo>
                  <a:cubicBezTo>
                    <a:pt x="9402" y="5735"/>
                    <a:pt x="9549" y="6870"/>
                    <a:pt x="9549" y="6870"/>
                  </a:cubicBezTo>
                  <a:close/>
                  <a:moveTo>
                    <a:pt x="10592" y="6618"/>
                  </a:moveTo>
                  <a:lnTo>
                    <a:pt x="9761" y="6818"/>
                  </a:lnTo>
                  <a:lnTo>
                    <a:pt x="9614" y="5683"/>
                  </a:lnTo>
                  <a:lnTo>
                    <a:pt x="10445" y="5483"/>
                  </a:lnTo>
                  <a:cubicBezTo>
                    <a:pt x="10445" y="5483"/>
                    <a:pt x="10592" y="6618"/>
                    <a:pt x="10592" y="6618"/>
                  </a:cubicBezTo>
                  <a:close/>
                  <a:moveTo>
                    <a:pt x="11818" y="7792"/>
                  </a:moveTo>
                  <a:lnTo>
                    <a:pt x="10987" y="7992"/>
                  </a:lnTo>
                  <a:lnTo>
                    <a:pt x="10841" y="6857"/>
                  </a:lnTo>
                  <a:lnTo>
                    <a:pt x="11671" y="6657"/>
                  </a:lnTo>
                  <a:cubicBezTo>
                    <a:pt x="11671" y="6657"/>
                    <a:pt x="11818" y="7792"/>
                    <a:pt x="11818" y="7792"/>
                  </a:cubicBezTo>
                  <a:close/>
                  <a:moveTo>
                    <a:pt x="12860" y="7540"/>
                  </a:moveTo>
                  <a:lnTo>
                    <a:pt x="12030" y="7740"/>
                  </a:lnTo>
                  <a:lnTo>
                    <a:pt x="11883" y="6605"/>
                  </a:lnTo>
                  <a:lnTo>
                    <a:pt x="12714" y="6405"/>
                  </a:lnTo>
                  <a:cubicBezTo>
                    <a:pt x="12714" y="6405"/>
                    <a:pt x="12860" y="7540"/>
                    <a:pt x="12860" y="7540"/>
                  </a:cubicBezTo>
                  <a:close/>
                  <a:moveTo>
                    <a:pt x="13903" y="7289"/>
                  </a:moveTo>
                  <a:lnTo>
                    <a:pt x="13072" y="7489"/>
                  </a:lnTo>
                  <a:lnTo>
                    <a:pt x="12926" y="6355"/>
                  </a:lnTo>
                  <a:lnTo>
                    <a:pt x="13757" y="6154"/>
                  </a:lnTo>
                  <a:cubicBezTo>
                    <a:pt x="13757" y="6154"/>
                    <a:pt x="13903" y="7289"/>
                    <a:pt x="13903" y="7289"/>
                  </a:cubicBezTo>
                  <a:close/>
                  <a:moveTo>
                    <a:pt x="14946" y="7037"/>
                  </a:moveTo>
                  <a:lnTo>
                    <a:pt x="14115" y="7237"/>
                  </a:lnTo>
                  <a:lnTo>
                    <a:pt x="13969" y="6104"/>
                  </a:lnTo>
                  <a:lnTo>
                    <a:pt x="14800" y="5904"/>
                  </a:lnTo>
                  <a:cubicBezTo>
                    <a:pt x="14800" y="5904"/>
                    <a:pt x="14946" y="7037"/>
                    <a:pt x="14946" y="7037"/>
                  </a:cubicBezTo>
                  <a:close/>
                  <a:moveTo>
                    <a:pt x="15989" y="6787"/>
                  </a:moveTo>
                  <a:lnTo>
                    <a:pt x="15158" y="6987"/>
                  </a:lnTo>
                  <a:lnTo>
                    <a:pt x="15012" y="5853"/>
                  </a:lnTo>
                  <a:lnTo>
                    <a:pt x="15843" y="5653"/>
                  </a:lnTo>
                  <a:cubicBezTo>
                    <a:pt x="15843" y="5653"/>
                    <a:pt x="15989" y="6787"/>
                    <a:pt x="15989" y="6787"/>
                  </a:cubicBezTo>
                  <a:close/>
                  <a:moveTo>
                    <a:pt x="17216" y="7959"/>
                  </a:moveTo>
                  <a:lnTo>
                    <a:pt x="16385" y="8161"/>
                  </a:lnTo>
                  <a:lnTo>
                    <a:pt x="16239" y="7024"/>
                  </a:lnTo>
                  <a:lnTo>
                    <a:pt x="17069" y="6824"/>
                  </a:lnTo>
                  <a:cubicBezTo>
                    <a:pt x="17069" y="6824"/>
                    <a:pt x="17216" y="7959"/>
                    <a:pt x="17216" y="7959"/>
                  </a:cubicBezTo>
                  <a:close/>
                  <a:moveTo>
                    <a:pt x="18259" y="7709"/>
                  </a:moveTo>
                  <a:lnTo>
                    <a:pt x="17428" y="7909"/>
                  </a:lnTo>
                  <a:lnTo>
                    <a:pt x="17282" y="6773"/>
                  </a:lnTo>
                  <a:lnTo>
                    <a:pt x="18112" y="6573"/>
                  </a:lnTo>
                  <a:cubicBezTo>
                    <a:pt x="18112" y="6573"/>
                    <a:pt x="18259" y="7709"/>
                    <a:pt x="18259" y="7709"/>
                  </a:cubicBezTo>
                  <a:close/>
                  <a:moveTo>
                    <a:pt x="18471" y="7658"/>
                  </a:moveTo>
                  <a:lnTo>
                    <a:pt x="18324" y="6523"/>
                  </a:lnTo>
                  <a:lnTo>
                    <a:pt x="19155" y="6323"/>
                  </a:lnTo>
                  <a:lnTo>
                    <a:pt x="19301" y="7458"/>
                  </a:lnTo>
                  <a:cubicBezTo>
                    <a:pt x="19301" y="7458"/>
                    <a:pt x="18471" y="7658"/>
                    <a:pt x="18471" y="7658"/>
                  </a:cubicBezTo>
                  <a:close/>
                  <a:moveTo>
                    <a:pt x="16790" y="11298"/>
                  </a:moveTo>
                  <a:lnTo>
                    <a:pt x="17621" y="11098"/>
                  </a:lnTo>
                  <a:lnTo>
                    <a:pt x="17767" y="12233"/>
                  </a:lnTo>
                  <a:lnTo>
                    <a:pt x="16936" y="12433"/>
                  </a:lnTo>
                  <a:cubicBezTo>
                    <a:pt x="16936" y="12433"/>
                    <a:pt x="16790" y="11298"/>
                    <a:pt x="16790" y="11298"/>
                  </a:cubicBezTo>
                  <a:close/>
                  <a:moveTo>
                    <a:pt x="15563" y="10125"/>
                  </a:moveTo>
                  <a:lnTo>
                    <a:pt x="16394" y="9925"/>
                  </a:lnTo>
                  <a:lnTo>
                    <a:pt x="16540" y="11060"/>
                  </a:lnTo>
                  <a:lnTo>
                    <a:pt x="15710" y="11259"/>
                  </a:lnTo>
                  <a:cubicBezTo>
                    <a:pt x="15710" y="11259"/>
                    <a:pt x="15563" y="10125"/>
                    <a:pt x="15563" y="10125"/>
                  </a:cubicBezTo>
                  <a:close/>
                  <a:moveTo>
                    <a:pt x="14521" y="10376"/>
                  </a:moveTo>
                  <a:lnTo>
                    <a:pt x="15351" y="10176"/>
                  </a:lnTo>
                  <a:lnTo>
                    <a:pt x="15497" y="11311"/>
                  </a:lnTo>
                  <a:lnTo>
                    <a:pt x="14668" y="11511"/>
                  </a:lnTo>
                  <a:cubicBezTo>
                    <a:pt x="14668" y="11511"/>
                    <a:pt x="14521" y="10376"/>
                    <a:pt x="14521" y="10376"/>
                  </a:cubicBezTo>
                  <a:close/>
                  <a:moveTo>
                    <a:pt x="13478" y="10626"/>
                  </a:moveTo>
                  <a:lnTo>
                    <a:pt x="14308" y="10426"/>
                  </a:lnTo>
                  <a:lnTo>
                    <a:pt x="14455" y="11562"/>
                  </a:lnTo>
                  <a:lnTo>
                    <a:pt x="13624" y="11762"/>
                  </a:lnTo>
                  <a:cubicBezTo>
                    <a:pt x="13624" y="11762"/>
                    <a:pt x="13478" y="10626"/>
                    <a:pt x="13478" y="10626"/>
                  </a:cubicBezTo>
                  <a:close/>
                  <a:moveTo>
                    <a:pt x="12435" y="10877"/>
                  </a:moveTo>
                  <a:lnTo>
                    <a:pt x="13266" y="10677"/>
                  </a:lnTo>
                  <a:lnTo>
                    <a:pt x="13413" y="11812"/>
                  </a:lnTo>
                  <a:lnTo>
                    <a:pt x="12582" y="12014"/>
                  </a:lnTo>
                  <a:cubicBezTo>
                    <a:pt x="12582" y="12014"/>
                    <a:pt x="12435" y="10877"/>
                    <a:pt x="12435" y="10877"/>
                  </a:cubicBezTo>
                  <a:close/>
                  <a:moveTo>
                    <a:pt x="11392" y="11129"/>
                  </a:moveTo>
                  <a:lnTo>
                    <a:pt x="12223" y="10929"/>
                  </a:lnTo>
                  <a:lnTo>
                    <a:pt x="12370" y="12064"/>
                  </a:lnTo>
                  <a:lnTo>
                    <a:pt x="11539" y="12264"/>
                  </a:lnTo>
                  <a:cubicBezTo>
                    <a:pt x="11539" y="12264"/>
                    <a:pt x="11392" y="11129"/>
                    <a:pt x="11392" y="11129"/>
                  </a:cubicBezTo>
                  <a:close/>
                  <a:moveTo>
                    <a:pt x="10349" y="11380"/>
                  </a:moveTo>
                  <a:lnTo>
                    <a:pt x="11180" y="11180"/>
                  </a:lnTo>
                  <a:lnTo>
                    <a:pt x="11327" y="12315"/>
                  </a:lnTo>
                  <a:lnTo>
                    <a:pt x="10496" y="12515"/>
                  </a:lnTo>
                  <a:cubicBezTo>
                    <a:pt x="10496" y="12515"/>
                    <a:pt x="10349" y="11380"/>
                    <a:pt x="10349" y="11380"/>
                  </a:cubicBezTo>
                  <a:close/>
                  <a:moveTo>
                    <a:pt x="9307" y="11631"/>
                  </a:moveTo>
                  <a:lnTo>
                    <a:pt x="10137" y="11432"/>
                  </a:lnTo>
                  <a:lnTo>
                    <a:pt x="10284" y="12566"/>
                  </a:lnTo>
                  <a:lnTo>
                    <a:pt x="9454" y="12766"/>
                  </a:lnTo>
                  <a:cubicBezTo>
                    <a:pt x="9454" y="12766"/>
                    <a:pt x="9307" y="11631"/>
                    <a:pt x="9307" y="11631"/>
                  </a:cubicBezTo>
                  <a:close/>
                  <a:moveTo>
                    <a:pt x="8264" y="11883"/>
                  </a:moveTo>
                  <a:lnTo>
                    <a:pt x="9095" y="11681"/>
                  </a:lnTo>
                  <a:lnTo>
                    <a:pt x="9242" y="12818"/>
                  </a:lnTo>
                  <a:lnTo>
                    <a:pt x="8411" y="13018"/>
                  </a:lnTo>
                  <a:cubicBezTo>
                    <a:pt x="8411" y="13018"/>
                    <a:pt x="8264" y="11883"/>
                    <a:pt x="8264" y="11883"/>
                  </a:cubicBezTo>
                  <a:close/>
                  <a:moveTo>
                    <a:pt x="7527" y="12059"/>
                  </a:moveTo>
                  <a:lnTo>
                    <a:pt x="8052" y="11933"/>
                  </a:lnTo>
                  <a:lnTo>
                    <a:pt x="8199" y="13069"/>
                  </a:lnTo>
                  <a:lnTo>
                    <a:pt x="7840" y="13156"/>
                  </a:lnTo>
                  <a:cubicBezTo>
                    <a:pt x="7761" y="12876"/>
                    <a:pt x="7655" y="12503"/>
                    <a:pt x="7527" y="12059"/>
                  </a:cubicBezTo>
                  <a:close/>
                  <a:moveTo>
                    <a:pt x="8015" y="11643"/>
                  </a:moveTo>
                  <a:lnTo>
                    <a:pt x="8015" y="11645"/>
                  </a:lnTo>
                  <a:lnTo>
                    <a:pt x="7448" y="11781"/>
                  </a:lnTo>
                  <a:cubicBezTo>
                    <a:pt x="7351" y="11445"/>
                    <a:pt x="7245" y="11077"/>
                    <a:pt x="7132" y="10687"/>
                  </a:cubicBezTo>
                  <a:lnTo>
                    <a:pt x="7868" y="10510"/>
                  </a:lnTo>
                  <a:cubicBezTo>
                    <a:pt x="7868" y="10510"/>
                    <a:pt x="8015" y="11643"/>
                    <a:pt x="8015" y="11643"/>
                  </a:cubicBezTo>
                  <a:close/>
                  <a:moveTo>
                    <a:pt x="9733" y="8293"/>
                  </a:moveTo>
                  <a:lnTo>
                    <a:pt x="8902" y="8493"/>
                  </a:lnTo>
                  <a:lnTo>
                    <a:pt x="8755" y="7359"/>
                  </a:lnTo>
                  <a:lnTo>
                    <a:pt x="9586" y="7159"/>
                  </a:lnTo>
                  <a:cubicBezTo>
                    <a:pt x="9586" y="7159"/>
                    <a:pt x="9733" y="8293"/>
                    <a:pt x="9733" y="8293"/>
                  </a:cubicBezTo>
                  <a:close/>
                  <a:moveTo>
                    <a:pt x="10959" y="9467"/>
                  </a:moveTo>
                  <a:lnTo>
                    <a:pt x="10129" y="9667"/>
                  </a:lnTo>
                  <a:lnTo>
                    <a:pt x="9981" y="8531"/>
                  </a:lnTo>
                  <a:lnTo>
                    <a:pt x="10812" y="8331"/>
                  </a:lnTo>
                  <a:cubicBezTo>
                    <a:pt x="10812" y="8331"/>
                    <a:pt x="10959" y="9467"/>
                    <a:pt x="10959" y="9467"/>
                  </a:cubicBezTo>
                  <a:close/>
                  <a:moveTo>
                    <a:pt x="12002" y="9216"/>
                  </a:moveTo>
                  <a:lnTo>
                    <a:pt x="11171" y="9416"/>
                  </a:lnTo>
                  <a:lnTo>
                    <a:pt x="11024" y="8281"/>
                  </a:lnTo>
                  <a:lnTo>
                    <a:pt x="11855" y="8080"/>
                  </a:lnTo>
                  <a:cubicBezTo>
                    <a:pt x="11855" y="8080"/>
                    <a:pt x="12002" y="9216"/>
                    <a:pt x="12002" y="9216"/>
                  </a:cubicBezTo>
                  <a:close/>
                  <a:moveTo>
                    <a:pt x="13044" y="8965"/>
                  </a:moveTo>
                  <a:lnTo>
                    <a:pt x="12213" y="9165"/>
                  </a:lnTo>
                  <a:lnTo>
                    <a:pt x="12067" y="8030"/>
                  </a:lnTo>
                  <a:lnTo>
                    <a:pt x="12898" y="7830"/>
                  </a:lnTo>
                  <a:cubicBezTo>
                    <a:pt x="12898" y="7830"/>
                    <a:pt x="13044" y="8965"/>
                    <a:pt x="13044" y="8965"/>
                  </a:cubicBezTo>
                  <a:close/>
                  <a:moveTo>
                    <a:pt x="14087" y="8713"/>
                  </a:moveTo>
                  <a:lnTo>
                    <a:pt x="13256" y="8913"/>
                  </a:lnTo>
                  <a:lnTo>
                    <a:pt x="13110" y="7778"/>
                  </a:lnTo>
                  <a:lnTo>
                    <a:pt x="13941" y="7578"/>
                  </a:lnTo>
                  <a:cubicBezTo>
                    <a:pt x="13941" y="7578"/>
                    <a:pt x="14087" y="8713"/>
                    <a:pt x="14087" y="8713"/>
                  </a:cubicBezTo>
                  <a:close/>
                  <a:moveTo>
                    <a:pt x="15130" y="8462"/>
                  </a:moveTo>
                  <a:lnTo>
                    <a:pt x="14299" y="8662"/>
                  </a:lnTo>
                  <a:lnTo>
                    <a:pt x="14153" y="7527"/>
                  </a:lnTo>
                  <a:lnTo>
                    <a:pt x="14984" y="7327"/>
                  </a:lnTo>
                  <a:cubicBezTo>
                    <a:pt x="14984" y="7327"/>
                    <a:pt x="15130" y="8462"/>
                    <a:pt x="15130" y="8462"/>
                  </a:cubicBezTo>
                  <a:close/>
                  <a:moveTo>
                    <a:pt x="14337" y="8951"/>
                  </a:moveTo>
                  <a:lnTo>
                    <a:pt x="15168" y="8752"/>
                  </a:lnTo>
                  <a:lnTo>
                    <a:pt x="15314" y="9886"/>
                  </a:lnTo>
                  <a:lnTo>
                    <a:pt x="14483" y="10086"/>
                  </a:lnTo>
                  <a:cubicBezTo>
                    <a:pt x="14483" y="10086"/>
                    <a:pt x="14337" y="8951"/>
                    <a:pt x="14337" y="8951"/>
                  </a:cubicBezTo>
                  <a:close/>
                  <a:moveTo>
                    <a:pt x="13294" y="9203"/>
                  </a:moveTo>
                  <a:lnTo>
                    <a:pt x="14125" y="9003"/>
                  </a:lnTo>
                  <a:lnTo>
                    <a:pt x="14271" y="10138"/>
                  </a:lnTo>
                  <a:lnTo>
                    <a:pt x="13440" y="10338"/>
                  </a:lnTo>
                  <a:cubicBezTo>
                    <a:pt x="13440" y="10338"/>
                    <a:pt x="13294" y="9203"/>
                    <a:pt x="13294" y="9203"/>
                  </a:cubicBezTo>
                  <a:close/>
                  <a:moveTo>
                    <a:pt x="12251" y="9454"/>
                  </a:moveTo>
                  <a:lnTo>
                    <a:pt x="13082" y="9254"/>
                  </a:lnTo>
                  <a:lnTo>
                    <a:pt x="13228" y="10389"/>
                  </a:lnTo>
                  <a:lnTo>
                    <a:pt x="12398" y="10589"/>
                  </a:lnTo>
                  <a:cubicBezTo>
                    <a:pt x="12398" y="10589"/>
                    <a:pt x="12251" y="9454"/>
                    <a:pt x="12251" y="9454"/>
                  </a:cubicBezTo>
                  <a:close/>
                  <a:moveTo>
                    <a:pt x="11208" y="9706"/>
                  </a:moveTo>
                  <a:lnTo>
                    <a:pt x="12039" y="9506"/>
                  </a:lnTo>
                  <a:lnTo>
                    <a:pt x="12185" y="10639"/>
                  </a:lnTo>
                  <a:lnTo>
                    <a:pt x="11355" y="10839"/>
                  </a:lnTo>
                  <a:cubicBezTo>
                    <a:pt x="11355" y="10839"/>
                    <a:pt x="11208" y="9706"/>
                    <a:pt x="11208" y="9706"/>
                  </a:cubicBezTo>
                  <a:close/>
                  <a:moveTo>
                    <a:pt x="10165" y="9957"/>
                  </a:moveTo>
                  <a:lnTo>
                    <a:pt x="10996" y="9757"/>
                  </a:lnTo>
                  <a:lnTo>
                    <a:pt x="11143" y="10891"/>
                  </a:lnTo>
                  <a:lnTo>
                    <a:pt x="10312" y="11091"/>
                  </a:lnTo>
                  <a:cubicBezTo>
                    <a:pt x="10312" y="11091"/>
                    <a:pt x="10165" y="9957"/>
                    <a:pt x="10165" y="9957"/>
                  </a:cubicBezTo>
                  <a:close/>
                  <a:moveTo>
                    <a:pt x="9123" y="10207"/>
                  </a:moveTo>
                  <a:lnTo>
                    <a:pt x="9953" y="10007"/>
                  </a:lnTo>
                  <a:lnTo>
                    <a:pt x="10100" y="11142"/>
                  </a:lnTo>
                  <a:lnTo>
                    <a:pt x="9270" y="11342"/>
                  </a:lnTo>
                  <a:cubicBezTo>
                    <a:pt x="9270" y="11342"/>
                    <a:pt x="9123" y="10207"/>
                    <a:pt x="9123" y="10207"/>
                  </a:cubicBezTo>
                  <a:close/>
                  <a:moveTo>
                    <a:pt x="8939" y="8782"/>
                  </a:moveTo>
                  <a:lnTo>
                    <a:pt x="9769" y="8582"/>
                  </a:lnTo>
                  <a:lnTo>
                    <a:pt x="9916" y="9717"/>
                  </a:lnTo>
                  <a:lnTo>
                    <a:pt x="9086" y="9917"/>
                  </a:lnTo>
                  <a:cubicBezTo>
                    <a:pt x="9086" y="9917"/>
                    <a:pt x="8939" y="8782"/>
                    <a:pt x="8939" y="8782"/>
                  </a:cubicBezTo>
                  <a:close/>
                  <a:moveTo>
                    <a:pt x="8080" y="10458"/>
                  </a:moveTo>
                  <a:lnTo>
                    <a:pt x="8911" y="10258"/>
                  </a:lnTo>
                  <a:lnTo>
                    <a:pt x="9058" y="11393"/>
                  </a:lnTo>
                  <a:lnTo>
                    <a:pt x="8227" y="11593"/>
                  </a:lnTo>
                  <a:cubicBezTo>
                    <a:pt x="8227" y="11593"/>
                    <a:pt x="8080" y="10458"/>
                    <a:pt x="8080" y="10458"/>
                  </a:cubicBezTo>
                  <a:close/>
                  <a:moveTo>
                    <a:pt x="16357" y="9635"/>
                  </a:moveTo>
                  <a:lnTo>
                    <a:pt x="15526" y="9835"/>
                  </a:lnTo>
                  <a:lnTo>
                    <a:pt x="15380" y="8700"/>
                  </a:lnTo>
                  <a:lnTo>
                    <a:pt x="16210" y="8500"/>
                  </a:lnTo>
                  <a:cubicBezTo>
                    <a:pt x="16210" y="8500"/>
                    <a:pt x="16357" y="9635"/>
                    <a:pt x="16357" y="9635"/>
                  </a:cubicBezTo>
                  <a:close/>
                  <a:moveTo>
                    <a:pt x="17399" y="9384"/>
                  </a:moveTo>
                  <a:lnTo>
                    <a:pt x="16569" y="9584"/>
                  </a:lnTo>
                  <a:lnTo>
                    <a:pt x="16423" y="8450"/>
                  </a:lnTo>
                  <a:lnTo>
                    <a:pt x="17253" y="8250"/>
                  </a:lnTo>
                  <a:cubicBezTo>
                    <a:pt x="17253" y="8250"/>
                    <a:pt x="17399" y="9384"/>
                    <a:pt x="17399" y="9384"/>
                  </a:cubicBezTo>
                  <a:close/>
                  <a:moveTo>
                    <a:pt x="17583" y="10808"/>
                  </a:moveTo>
                  <a:lnTo>
                    <a:pt x="16752" y="11008"/>
                  </a:lnTo>
                  <a:lnTo>
                    <a:pt x="16606" y="9873"/>
                  </a:lnTo>
                  <a:lnTo>
                    <a:pt x="17437" y="9673"/>
                  </a:lnTo>
                  <a:cubicBezTo>
                    <a:pt x="17437" y="9673"/>
                    <a:pt x="17583" y="10808"/>
                    <a:pt x="17583" y="10808"/>
                  </a:cubicBezTo>
                  <a:close/>
                  <a:moveTo>
                    <a:pt x="18442" y="9134"/>
                  </a:moveTo>
                  <a:lnTo>
                    <a:pt x="17612" y="9334"/>
                  </a:lnTo>
                  <a:lnTo>
                    <a:pt x="17465" y="8199"/>
                  </a:lnTo>
                  <a:lnTo>
                    <a:pt x="18296" y="7999"/>
                  </a:lnTo>
                  <a:cubicBezTo>
                    <a:pt x="18296" y="7999"/>
                    <a:pt x="18442" y="9134"/>
                    <a:pt x="18442" y="9134"/>
                  </a:cubicBezTo>
                  <a:close/>
                  <a:moveTo>
                    <a:pt x="16173" y="8211"/>
                  </a:moveTo>
                  <a:lnTo>
                    <a:pt x="15342" y="8410"/>
                  </a:lnTo>
                  <a:lnTo>
                    <a:pt x="15196" y="7276"/>
                  </a:lnTo>
                  <a:lnTo>
                    <a:pt x="16027" y="7076"/>
                  </a:lnTo>
                  <a:cubicBezTo>
                    <a:pt x="16027" y="7076"/>
                    <a:pt x="16173" y="8211"/>
                    <a:pt x="16173" y="8211"/>
                  </a:cubicBezTo>
                  <a:close/>
                  <a:moveTo>
                    <a:pt x="10776" y="8043"/>
                  </a:moveTo>
                  <a:lnTo>
                    <a:pt x="9945" y="8243"/>
                  </a:lnTo>
                  <a:lnTo>
                    <a:pt x="9798" y="7108"/>
                  </a:lnTo>
                  <a:lnTo>
                    <a:pt x="10628" y="6908"/>
                  </a:lnTo>
                  <a:cubicBezTo>
                    <a:pt x="10628" y="6908"/>
                    <a:pt x="10776" y="8043"/>
                    <a:pt x="10776" y="8043"/>
                  </a:cubicBezTo>
                  <a:close/>
                  <a:moveTo>
                    <a:pt x="7712" y="7611"/>
                  </a:moveTo>
                  <a:lnTo>
                    <a:pt x="8543" y="7411"/>
                  </a:lnTo>
                  <a:lnTo>
                    <a:pt x="8690" y="8544"/>
                  </a:lnTo>
                  <a:lnTo>
                    <a:pt x="7859" y="8744"/>
                  </a:lnTo>
                  <a:cubicBezTo>
                    <a:pt x="7859" y="8744"/>
                    <a:pt x="7712" y="7611"/>
                    <a:pt x="7712" y="7611"/>
                  </a:cubicBezTo>
                  <a:close/>
                  <a:moveTo>
                    <a:pt x="6670" y="7862"/>
                  </a:moveTo>
                  <a:lnTo>
                    <a:pt x="7500" y="7661"/>
                  </a:lnTo>
                  <a:lnTo>
                    <a:pt x="7647" y="8796"/>
                  </a:lnTo>
                  <a:lnTo>
                    <a:pt x="6817" y="8996"/>
                  </a:lnTo>
                  <a:cubicBezTo>
                    <a:pt x="6817" y="8996"/>
                    <a:pt x="6670" y="7862"/>
                    <a:pt x="6670" y="7862"/>
                  </a:cubicBezTo>
                  <a:close/>
                  <a:moveTo>
                    <a:pt x="7896" y="9034"/>
                  </a:moveTo>
                  <a:lnTo>
                    <a:pt x="8727" y="8834"/>
                  </a:lnTo>
                  <a:lnTo>
                    <a:pt x="8874" y="9969"/>
                  </a:lnTo>
                  <a:lnTo>
                    <a:pt x="8043" y="10169"/>
                  </a:lnTo>
                  <a:cubicBezTo>
                    <a:pt x="8043" y="10169"/>
                    <a:pt x="7896" y="9034"/>
                    <a:pt x="7896" y="9034"/>
                  </a:cubicBezTo>
                  <a:close/>
                  <a:moveTo>
                    <a:pt x="15747" y="11549"/>
                  </a:moveTo>
                  <a:lnTo>
                    <a:pt x="16578" y="11349"/>
                  </a:lnTo>
                  <a:lnTo>
                    <a:pt x="16724" y="12484"/>
                  </a:lnTo>
                  <a:lnTo>
                    <a:pt x="15893" y="12684"/>
                  </a:lnTo>
                  <a:cubicBezTo>
                    <a:pt x="15893" y="12684"/>
                    <a:pt x="15747" y="11549"/>
                    <a:pt x="15747" y="11549"/>
                  </a:cubicBezTo>
                  <a:close/>
                  <a:moveTo>
                    <a:pt x="18810" y="11981"/>
                  </a:moveTo>
                  <a:lnTo>
                    <a:pt x="17979" y="12181"/>
                  </a:lnTo>
                  <a:lnTo>
                    <a:pt x="17833" y="11046"/>
                  </a:lnTo>
                  <a:lnTo>
                    <a:pt x="18664" y="10846"/>
                  </a:lnTo>
                  <a:cubicBezTo>
                    <a:pt x="18664" y="10846"/>
                    <a:pt x="18810" y="11981"/>
                    <a:pt x="18810" y="11981"/>
                  </a:cubicBezTo>
                  <a:close/>
                  <a:moveTo>
                    <a:pt x="18626" y="10557"/>
                  </a:moveTo>
                  <a:lnTo>
                    <a:pt x="17795" y="10757"/>
                  </a:lnTo>
                  <a:lnTo>
                    <a:pt x="17649" y="9622"/>
                  </a:lnTo>
                  <a:lnTo>
                    <a:pt x="18480" y="9422"/>
                  </a:lnTo>
                  <a:cubicBezTo>
                    <a:pt x="18480" y="9422"/>
                    <a:pt x="18626" y="10557"/>
                    <a:pt x="18626" y="10557"/>
                  </a:cubicBezTo>
                  <a:close/>
                  <a:moveTo>
                    <a:pt x="19485" y="8882"/>
                  </a:moveTo>
                  <a:lnTo>
                    <a:pt x="18654" y="9082"/>
                  </a:lnTo>
                  <a:lnTo>
                    <a:pt x="18508" y="7947"/>
                  </a:lnTo>
                  <a:lnTo>
                    <a:pt x="19339" y="7747"/>
                  </a:lnTo>
                  <a:cubicBezTo>
                    <a:pt x="19339" y="7747"/>
                    <a:pt x="19485" y="8882"/>
                    <a:pt x="19485" y="8882"/>
                  </a:cubicBezTo>
                  <a:close/>
                  <a:moveTo>
                    <a:pt x="17032" y="6536"/>
                  </a:moveTo>
                  <a:lnTo>
                    <a:pt x="16201" y="6736"/>
                  </a:lnTo>
                  <a:lnTo>
                    <a:pt x="16055" y="5601"/>
                  </a:lnTo>
                  <a:lnTo>
                    <a:pt x="16886" y="5401"/>
                  </a:lnTo>
                  <a:cubicBezTo>
                    <a:pt x="16886" y="5401"/>
                    <a:pt x="17032" y="6536"/>
                    <a:pt x="17032" y="6536"/>
                  </a:cubicBezTo>
                  <a:close/>
                  <a:moveTo>
                    <a:pt x="11634" y="6367"/>
                  </a:moveTo>
                  <a:lnTo>
                    <a:pt x="10804" y="6567"/>
                  </a:lnTo>
                  <a:lnTo>
                    <a:pt x="10657" y="5432"/>
                  </a:lnTo>
                  <a:lnTo>
                    <a:pt x="11487" y="5232"/>
                  </a:lnTo>
                  <a:cubicBezTo>
                    <a:pt x="11487" y="5232"/>
                    <a:pt x="11634" y="6367"/>
                    <a:pt x="11634" y="6367"/>
                  </a:cubicBezTo>
                  <a:close/>
                  <a:moveTo>
                    <a:pt x="6302" y="5013"/>
                  </a:moveTo>
                  <a:lnTo>
                    <a:pt x="7133" y="4813"/>
                  </a:lnTo>
                  <a:lnTo>
                    <a:pt x="7280" y="5947"/>
                  </a:lnTo>
                  <a:lnTo>
                    <a:pt x="6449" y="6147"/>
                  </a:lnTo>
                  <a:cubicBezTo>
                    <a:pt x="6449" y="6147"/>
                    <a:pt x="6302" y="5013"/>
                    <a:pt x="6302" y="5013"/>
                  </a:cubicBezTo>
                  <a:close/>
                  <a:moveTo>
                    <a:pt x="14638" y="12987"/>
                  </a:moveTo>
                  <a:lnTo>
                    <a:pt x="13809" y="13185"/>
                  </a:lnTo>
                  <a:lnTo>
                    <a:pt x="13662" y="12052"/>
                  </a:lnTo>
                  <a:lnTo>
                    <a:pt x="14492" y="11852"/>
                  </a:lnTo>
                  <a:lnTo>
                    <a:pt x="14638" y="12985"/>
                  </a:lnTo>
                  <a:cubicBezTo>
                    <a:pt x="14638" y="12985"/>
                    <a:pt x="14638" y="12987"/>
                    <a:pt x="14638" y="12987"/>
                  </a:cubicBezTo>
                  <a:close/>
                  <a:moveTo>
                    <a:pt x="14888" y="13224"/>
                  </a:moveTo>
                  <a:lnTo>
                    <a:pt x="15719" y="13024"/>
                  </a:lnTo>
                  <a:lnTo>
                    <a:pt x="15865" y="14158"/>
                  </a:lnTo>
                  <a:lnTo>
                    <a:pt x="15034" y="14358"/>
                  </a:lnTo>
                  <a:cubicBezTo>
                    <a:pt x="15034" y="14358"/>
                    <a:pt x="14888" y="13224"/>
                    <a:pt x="14888" y="13224"/>
                  </a:cubicBezTo>
                  <a:close/>
                  <a:moveTo>
                    <a:pt x="18994" y="13406"/>
                  </a:moveTo>
                  <a:lnTo>
                    <a:pt x="18163" y="13606"/>
                  </a:lnTo>
                  <a:lnTo>
                    <a:pt x="18017" y="12471"/>
                  </a:lnTo>
                  <a:lnTo>
                    <a:pt x="18017" y="12469"/>
                  </a:lnTo>
                  <a:lnTo>
                    <a:pt x="18848" y="12269"/>
                  </a:lnTo>
                  <a:cubicBezTo>
                    <a:pt x="18848" y="12269"/>
                    <a:pt x="18994" y="13406"/>
                    <a:pt x="18994" y="13406"/>
                  </a:cubicBezTo>
                  <a:close/>
                  <a:moveTo>
                    <a:pt x="19853" y="11730"/>
                  </a:moveTo>
                  <a:lnTo>
                    <a:pt x="19022" y="11931"/>
                  </a:lnTo>
                  <a:lnTo>
                    <a:pt x="18876" y="10795"/>
                  </a:lnTo>
                  <a:lnTo>
                    <a:pt x="19707" y="10595"/>
                  </a:lnTo>
                  <a:cubicBezTo>
                    <a:pt x="19707" y="10595"/>
                    <a:pt x="19853" y="11730"/>
                    <a:pt x="19853" y="11730"/>
                  </a:cubicBezTo>
                  <a:close/>
                  <a:moveTo>
                    <a:pt x="19669" y="10305"/>
                  </a:moveTo>
                  <a:lnTo>
                    <a:pt x="18838" y="10505"/>
                  </a:lnTo>
                  <a:lnTo>
                    <a:pt x="18692" y="9370"/>
                  </a:lnTo>
                  <a:lnTo>
                    <a:pt x="19523" y="9170"/>
                  </a:lnTo>
                  <a:cubicBezTo>
                    <a:pt x="19523" y="9170"/>
                    <a:pt x="19669" y="10305"/>
                    <a:pt x="19669" y="10305"/>
                  </a:cubicBezTo>
                  <a:close/>
                  <a:moveTo>
                    <a:pt x="20344" y="7206"/>
                  </a:moveTo>
                  <a:lnTo>
                    <a:pt x="19513" y="7406"/>
                  </a:lnTo>
                  <a:lnTo>
                    <a:pt x="19367" y="6271"/>
                  </a:lnTo>
                  <a:lnTo>
                    <a:pt x="20197" y="6072"/>
                  </a:lnTo>
                  <a:cubicBezTo>
                    <a:pt x="20197" y="6072"/>
                    <a:pt x="20344" y="7206"/>
                    <a:pt x="20344" y="7206"/>
                  </a:cubicBezTo>
                  <a:close/>
                  <a:moveTo>
                    <a:pt x="19118" y="6033"/>
                  </a:moveTo>
                  <a:lnTo>
                    <a:pt x="18287" y="6233"/>
                  </a:lnTo>
                  <a:lnTo>
                    <a:pt x="18141" y="5098"/>
                  </a:lnTo>
                  <a:lnTo>
                    <a:pt x="18972" y="4898"/>
                  </a:lnTo>
                  <a:cubicBezTo>
                    <a:pt x="18972" y="4898"/>
                    <a:pt x="19118" y="6033"/>
                    <a:pt x="19118" y="6033"/>
                  </a:cubicBezTo>
                  <a:close/>
                  <a:moveTo>
                    <a:pt x="17891" y="4860"/>
                  </a:moveTo>
                  <a:lnTo>
                    <a:pt x="17060" y="5060"/>
                  </a:lnTo>
                  <a:lnTo>
                    <a:pt x="16914" y="3925"/>
                  </a:lnTo>
                  <a:lnTo>
                    <a:pt x="17745" y="3725"/>
                  </a:lnTo>
                  <a:cubicBezTo>
                    <a:pt x="17745" y="3725"/>
                    <a:pt x="17891" y="4860"/>
                    <a:pt x="17891" y="4860"/>
                  </a:cubicBezTo>
                  <a:close/>
                  <a:moveTo>
                    <a:pt x="12493" y="4691"/>
                  </a:moveTo>
                  <a:lnTo>
                    <a:pt x="11662" y="4891"/>
                  </a:lnTo>
                  <a:lnTo>
                    <a:pt x="11516" y="3758"/>
                  </a:lnTo>
                  <a:lnTo>
                    <a:pt x="12347" y="3558"/>
                  </a:lnTo>
                  <a:cubicBezTo>
                    <a:pt x="12347" y="3558"/>
                    <a:pt x="12493" y="4691"/>
                    <a:pt x="12493" y="4691"/>
                  </a:cubicBezTo>
                  <a:close/>
                  <a:moveTo>
                    <a:pt x="8139" y="4272"/>
                  </a:moveTo>
                  <a:lnTo>
                    <a:pt x="7308" y="4472"/>
                  </a:lnTo>
                  <a:lnTo>
                    <a:pt x="7161" y="3337"/>
                  </a:lnTo>
                  <a:lnTo>
                    <a:pt x="7991" y="3137"/>
                  </a:lnTo>
                  <a:cubicBezTo>
                    <a:pt x="7991" y="3137"/>
                    <a:pt x="8139" y="4272"/>
                    <a:pt x="8139" y="4272"/>
                  </a:cubicBezTo>
                  <a:close/>
                  <a:moveTo>
                    <a:pt x="6118" y="3589"/>
                  </a:moveTo>
                  <a:lnTo>
                    <a:pt x="6949" y="3389"/>
                  </a:lnTo>
                  <a:lnTo>
                    <a:pt x="7096" y="4524"/>
                  </a:lnTo>
                  <a:lnTo>
                    <a:pt x="6265" y="4723"/>
                  </a:lnTo>
                  <a:cubicBezTo>
                    <a:pt x="6265" y="4723"/>
                    <a:pt x="6118" y="3589"/>
                    <a:pt x="6118" y="3589"/>
                  </a:cubicBezTo>
                  <a:close/>
                  <a:moveTo>
                    <a:pt x="18286" y="14555"/>
                  </a:moveTo>
                  <a:lnTo>
                    <a:pt x="18201" y="13895"/>
                  </a:lnTo>
                  <a:lnTo>
                    <a:pt x="19031" y="13695"/>
                  </a:lnTo>
                  <a:lnTo>
                    <a:pt x="19142" y="14555"/>
                  </a:lnTo>
                  <a:cubicBezTo>
                    <a:pt x="19142" y="14555"/>
                    <a:pt x="18286" y="14555"/>
                    <a:pt x="18286" y="14555"/>
                  </a:cubicBezTo>
                  <a:close/>
                  <a:moveTo>
                    <a:pt x="20172" y="10185"/>
                  </a:moveTo>
                  <a:lnTo>
                    <a:pt x="19881" y="10255"/>
                  </a:lnTo>
                  <a:lnTo>
                    <a:pt x="19734" y="9119"/>
                  </a:lnTo>
                  <a:lnTo>
                    <a:pt x="20313" y="8980"/>
                  </a:lnTo>
                  <a:cubicBezTo>
                    <a:pt x="20313" y="8980"/>
                    <a:pt x="20172" y="10185"/>
                    <a:pt x="20172" y="10185"/>
                  </a:cubicBezTo>
                  <a:close/>
                  <a:moveTo>
                    <a:pt x="20702" y="5652"/>
                  </a:moveTo>
                  <a:lnTo>
                    <a:pt x="20372" y="5732"/>
                  </a:lnTo>
                  <a:lnTo>
                    <a:pt x="20225" y="4597"/>
                  </a:lnTo>
                  <a:lnTo>
                    <a:pt x="20843" y="4448"/>
                  </a:lnTo>
                  <a:cubicBezTo>
                    <a:pt x="20843" y="4448"/>
                    <a:pt x="20702" y="5652"/>
                    <a:pt x="20702" y="5652"/>
                  </a:cubicBezTo>
                  <a:close/>
                  <a:moveTo>
                    <a:pt x="19893" y="3713"/>
                  </a:moveTo>
                  <a:lnTo>
                    <a:pt x="19976" y="4358"/>
                  </a:lnTo>
                  <a:lnTo>
                    <a:pt x="19145" y="4557"/>
                  </a:lnTo>
                  <a:lnTo>
                    <a:pt x="19029" y="3660"/>
                  </a:lnTo>
                  <a:cubicBezTo>
                    <a:pt x="19029" y="3660"/>
                    <a:pt x="19893" y="3713"/>
                    <a:pt x="19893" y="3713"/>
                  </a:cubicBezTo>
                  <a:close/>
                  <a:moveTo>
                    <a:pt x="15558" y="3446"/>
                  </a:moveTo>
                  <a:lnTo>
                    <a:pt x="15621" y="3938"/>
                  </a:lnTo>
                  <a:lnTo>
                    <a:pt x="14791" y="4138"/>
                  </a:lnTo>
                  <a:lnTo>
                    <a:pt x="14694" y="3393"/>
                  </a:lnTo>
                  <a:cubicBezTo>
                    <a:pt x="14694" y="3393"/>
                    <a:pt x="15558" y="3446"/>
                    <a:pt x="15558" y="3446"/>
                  </a:cubicBezTo>
                  <a:close/>
                  <a:moveTo>
                    <a:pt x="7712" y="15695"/>
                  </a:moveTo>
                  <a:cubicBezTo>
                    <a:pt x="7921" y="15535"/>
                    <a:pt x="8044" y="15352"/>
                    <a:pt x="8108" y="15143"/>
                  </a:cubicBezTo>
                  <a:lnTo>
                    <a:pt x="12978" y="15143"/>
                  </a:lnTo>
                  <a:lnTo>
                    <a:pt x="12986" y="15151"/>
                  </a:lnTo>
                  <a:lnTo>
                    <a:pt x="13020" y="15143"/>
                  </a:lnTo>
                  <a:lnTo>
                    <a:pt x="20029" y="15143"/>
                  </a:lnTo>
                  <a:lnTo>
                    <a:pt x="21423" y="3219"/>
                  </a:lnTo>
                  <a:lnTo>
                    <a:pt x="4635" y="2184"/>
                  </a:lnTo>
                  <a:cubicBezTo>
                    <a:pt x="4632" y="2174"/>
                    <a:pt x="4628" y="2163"/>
                    <a:pt x="4625" y="2154"/>
                  </a:cubicBezTo>
                  <a:cubicBezTo>
                    <a:pt x="4370" y="1362"/>
                    <a:pt x="3668" y="970"/>
                    <a:pt x="3052" y="601"/>
                  </a:cubicBezTo>
                  <a:cubicBezTo>
                    <a:pt x="2632" y="350"/>
                    <a:pt x="1642" y="154"/>
                    <a:pt x="800" y="13"/>
                  </a:cubicBezTo>
                  <a:cubicBezTo>
                    <a:pt x="-123" y="-141"/>
                    <a:pt x="-177" y="1135"/>
                    <a:pt x="280" y="1239"/>
                  </a:cubicBezTo>
                  <a:cubicBezTo>
                    <a:pt x="1185" y="1444"/>
                    <a:pt x="2231" y="1622"/>
                    <a:pt x="2750" y="1898"/>
                  </a:cubicBezTo>
                  <a:cubicBezTo>
                    <a:pt x="3064" y="2064"/>
                    <a:pt x="3845" y="2504"/>
                    <a:pt x="3980" y="3009"/>
                  </a:cubicBezTo>
                  <a:cubicBezTo>
                    <a:pt x="4084" y="3400"/>
                    <a:pt x="6466" y="11249"/>
                    <a:pt x="7216" y="13942"/>
                  </a:cubicBezTo>
                  <a:cubicBezTo>
                    <a:pt x="7339" y="14385"/>
                    <a:pt x="7271" y="14761"/>
                    <a:pt x="7086" y="14939"/>
                  </a:cubicBezTo>
                  <a:cubicBezTo>
                    <a:pt x="6719" y="15289"/>
                    <a:pt x="6128" y="15842"/>
                    <a:pt x="6128" y="16896"/>
                  </a:cubicBezTo>
                  <a:cubicBezTo>
                    <a:pt x="6128" y="17951"/>
                    <a:pt x="6372" y="18444"/>
                    <a:pt x="6678" y="18663"/>
                  </a:cubicBezTo>
                  <a:cubicBezTo>
                    <a:pt x="6638" y="18854"/>
                    <a:pt x="6617" y="19055"/>
                    <a:pt x="6617" y="19263"/>
                  </a:cubicBezTo>
                  <a:cubicBezTo>
                    <a:pt x="6617" y="20475"/>
                    <a:pt x="7337" y="21459"/>
                    <a:pt x="8225" y="21459"/>
                  </a:cubicBezTo>
                  <a:cubicBezTo>
                    <a:pt x="9113" y="21459"/>
                    <a:pt x="9833" y="20475"/>
                    <a:pt x="9833" y="19263"/>
                  </a:cubicBezTo>
                  <a:cubicBezTo>
                    <a:pt x="9833" y="19102"/>
                    <a:pt x="9820" y="18945"/>
                    <a:pt x="9796" y="18794"/>
                  </a:cubicBezTo>
                  <a:lnTo>
                    <a:pt x="16327" y="18794"/>
                  </a:lnTo>
                  <a:cubicBezTo>
                    <a:pt x="16303" y="18945"/>
                    <a:pt x="16290" y="19102"/>
                    <a:pt x="16290" y="19263"/>
                  </a:cubicBezTo>
                  <a:cubicBezTo>
                    <a:pt x="16290" y="20475"/>
                    <a:pt x="17011" y="21459"/>
                    <a:pt x="17899" y="21459"/>
                  </a:cubicBezTo>
                  <a:cubicBezTo>
                    <a:pt x="18787" y="21459"/>
                    <a:pt x="19505" y="20475"/>
                    <a:pt x="19505" y="19263"/>
                  </a:cubicBezTo>
                  <a:cubicBezTo>
                    <a:pt x="19505" y="19102"/>
                    <a:pt x="19493" y="18945"/>
                    <a:pt x="19469" y="18794"/>
                  </a:cubicBezTo>
                  <a:lnTo>
                    <a:pt x="19493" y="18794"/>
                  </a:lnTo>
                  <a:cubicBezTo>
                    <a:pt x="19746" y="18794"/>
                    <a:pt x="19950" y="18514"/>
                    <a:pt x="19950" y="18169"/>
                  </a:cubicBezTo>
                  <a:cubicBezTo>
                    <a:pt x="19950" y="17823"/>
                    <a:pt x="19746" y="17544"/>
                    <a:pt x="19493" y="17544"/>
                  </a:cubicBezTo>
                  <a:lnTo>
                    <a:pt x="18900" y="17544"/>
                  </a:lnTo>
                  <a:cubicBezTo>
                    <a:pt x="18625" y="17244"/>
                    <a:pt x="18277" y="17066"/>
                    <a:pt x="17899" y="17066"/>
                  </a:cubicBezTo>
                  <a:cubicBezTo>
                    <a:pt x="17520" y="17066"/>
                    <a:pt x="17172" y="17244"/>
                    <a:pt x="16897" y="17544"/>
                  </a:cubicBezTo>
                  <a:lnTo>
                    <a:pt x="9226" y="17544"/>
                  </a:lnTo>
                  <a:cubicBezTo>
                    <a:pt x="8951" y="17244"/>
                    <a:pt x="8604" y="17066"/>
                    <a:pt x="8225" y="17066"/>
                  </a:cubicBezTo>
                  <a:cubicBezTo>
                    <a:pt x="7859" y="17066"/>
                    <a:pt x="7523" y="17233"/>
                    <a:pt x="7253" y="17513"/>
                  </a:cubicBezTo>
                  <a:cubicBezTo>
                    <a:pt x="7034" y="17419"/>
                    <a:pt x="6873" y="17222"/>
                    <a:pt x="6873" y="16834"/>
                  </a:cubicBezTo>
                  <a:cubicBezTo>
                    <a:pt x="6873" y="16497"/>
                    <a:pt x="7044" y="16209"/>
                    <a:pt x="7712" y="15695"/>
                  </a:cubicBezTo>
                  <a:close/>
                </a:path>
              </a:pathLst>
            </a:custGeom>
            <a:solidFill>
              <a:srgbClr val="B9B9B9"/>
            </a:solidFill>
            <a:ln w="12700" cap="flat">
              <a:noFill/>
              <a:miter lim="400000"/>
            </a:ln>
            <a:effectLst/>
          </p:spPr>
          <p:txBody>
            <a:bodyPr wrap="square" lIns="0" tIns="0" rIns="0" bIns="0" numCol="1" anchor="ctr">
              <a:noAutofit/>
            </a:bodyPr>
            <a:lstStyle/>
            <a:p>
              <a:pPr lvl="0"/>
              <a:endParaRPr>
                <a:latin typeface="Lato Light"/>
                <a:cs typeface="Lato Light"/>
              </a:endParaRPr>
            </a:p>
          </p:txBody>
        </p:sp>
      </p:grpSp>
      <p:sp>
        <p:nvSpPr>
          <p:cNvPr id="23" name="Round Same Side Corner Rectangle 22"/>
          <p:cNvSpPr/>
          <p:nvPr/>
        </p:nvSpPr>
        <p:spPr>
          <a:xfrm rot="10800000" flipH="1">
            <a:off x="11060198" y="3608003"/>
            <a:ext cx="128669" cy="179312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 name="TextBox 23"/>
          <p:cNvSpPr txBox="1"/>
          <p:nvPr/>
        </p:nvSpPr>
        <p:spPr>
          <a:xfrm>
            <a:off x="11455985" y="4177358"/>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25" name="Rectangle 24"/>
          <p:cNvSpPr/>
          <p:nvPr/>
        </p:nvSpPr>
        <p:spPr>
          <a:xfrm>
            <a:off x="11426239" y="3506948"/>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
        <p:nvSpPr>
          <p:cNvPr id="26" name="Round Same Side Corner Rectangle 25"/>
          <p:cNvSpPr/>
          <p:nvPr/>
        </p:nvSpPr>
        <p:spPr>
          <a:xfrm rot="10800000" flipH="1">
            <a:off x="11060198" y="6404053"/>
            <a:ext cx="128669" cy="179312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7" name="TextBox 26"/>
          <p:cNvSpPr txBox="1"/>
          <p:nvPr/>
        </p:nvSpPr>
        <p:spPr>
          <a:xfrm>
            <a:off x="11455985" y="6973408"/>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28" name="Rectangle 27"/>
          <p:cNvSpPr/>
          <p:nvPr/>
        </p:nvSpPr>
        <p:spPr>
          <a:xfrm>
            <a:off x="11426239" y="6302998"/>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
        <p:nvSpPr>
          <p:cNvPr id="29" name="Round Same Side Corner Rectangle 28"/>
          <p:cNvSpPr/>
          <p:nvPr/>
        </p:nvSpPr>
        <p:spPr>
          <a:xfrm rot="10800000" flipH="1">
            <a:off x="11060198" y="9308509"/>
            <a:ext cx="128669" cy="179312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0" name="TextBox 29"/>
          <p:cNvSpPr txBox="1"/>
          <p:nvPr/>
        </p:nvSpPr>
        <p:spPr>
          <a:xfrm>
            <a:off x="11455985" y="9877864"/>
            <a:ext cx="11397665" cy="1464503"/>
          </a:xfrm>
          <a:prstGeom prst="rect">
            <a:avLst/>
          </a:prstGeom>
          <a:noFill/>
        </p:spPr>
        <p:txBody>
          <a:bodyPr wrap="square" rtlCol="0">
            <a:spAutoFit/>
          </a:bodyPr>
          <a:lstStyle/>
          <a:p>
            <a:pPr>
              <a:lnSpc>
                <a:spcPct val="120000"/>
              </a:lnSpc>
            </a:pPr>
            <a:r>
              <a:rPr lang="en-US" sz="2500" dirty="0">
                <a:cs typeface="Lato Light"/>
              </a:rPr>
              <a:t>A company is an association or collection of individuals, whether natural persons, legal persons, or a mixture of both. Company members share a common purpose and unite in order to focus their various talents </a:t>
            </a:r>
            <a:r>
              <a:rPr lang="en-US" sz="2500" dirty="0" smtClean="0">
                <a:cs typeface="Lato Light"/>
              </a:rPr>
              <a:t>and</a:t>
            </a:r>
            <a:endParaRPr lang="en-US" sz="2500" dirty="0">
              <a:latin typeface="Lato Light"/>
              <a:ea typeface="Lato Light" charset="0"/>
              <a:cs typeface="Lato Light"/>
            </a:endParaRPr>
          </a:p>
        </p:txBody>
      </p:sp>
      <p:sp>
        <p:nvSpPr>
          <p:cNvPr id="31" name="Rectangle 30"/>
          <p:cNvSpPr/>
          <p:nvPr/>
        </p:nvSpPr>
        <p:spPr>
          <a:xfrm>
            <a:off x="11426239" y="9207454"/>
            <a:ext cx="5484233" cy="630942"/>
          </a:xfrm>
          <a:prstGeom prst="rect">
            <a:avLst/>
          </a:prstGeom>
        </p:spPr>
        <p:txBody>
          <a:bodyPr wrap="none">
            <a:spAutoFit/>
          </a:bodyPr>
          <a:lstStyle/>
          <a:p>
            <a:r>
              <a:rPr lang="en-US" sz="3500" dirty="0" smtClean="0">
                <a:latin typeface="Lato Light"/>
                <a:cs typeface="Lato Light"/>
              </a:rPr>
              <a:t>Characteristic Number One</a:t>
            </a:r>
            <a:endParaRPr lang="en-US" sz="3500" dirty="0">
              <a:latin typeface="Lato Light"/>
              <a:cs typeface="Lato Light"/>
            </a:endParaRPr>
          </a:p>
        </p:txBody>
      </p:sp>
    </p:spTree>
    <p:extLst>
      <p:ext uri="{BB962C8B-B14F-4D97-AF65-F5344CB8AC3E}">
        <p14:creationId xmlns:p14="http://schemas.microsoft.com/office/powerpoint/2010/main" val="37546015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Important Things</a:t>
            </a:r>
          </a:p>
        </p:txBody>
      </p:sp>
      <p:sp>
        <p:nvSpPr>
          <p:cNvPr id="31" name="Rectangle 30"/>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7" name="Group 5181"/>
          <p:cNvGrpSpPr/>
          <p:nvPr/>
        </p:nvGrpSpPr>
        <p:grpSpPr>
          <a:xfrm>
            <a:off x="2450865" y="2955948"/>
            <a:ext cx="10183670" cy="9198734"/>
            <a:chOff x="-1" y="0"/>
            <a:chExt cx="5907599" cy="4757023"/>
          </a:xfrm>
        </p:grpSpPr>
        <p:grpSp>
          <p:nvGrpSpPr>
            <p:cNvPr id="28" name="Group 5170"/>
            <p:cNvGrpSpPr/>
            <p:nvPr/>
          </p:nvGrpSpPr>
          <p:grpSpPr>
            <a:xfrm>
              <a:off x="-1" y="412263"/>
              <a:ext cx="5332763" cy="4344760"/>
              <a:chOff x="0" y="61091"/>
              <a:chExt cx="5332761" cy="4344759"/>
            </a:xfrm>
          </p:grpSpPr>
          <p:sp>
            <p:nvSpPr>
              <p:cNvPr id="64" name="Shape 5166"/>
              <p:cNvSpPr/>
              <p:nvPr/>
            </p:nvSpPr>
            <p:spPr>
              <a:xfrm>
                <a:off x="1727118" y="61091"/>
                <a:ext cx="1883778" cy="1488136"/>
              </a:xfrm>
              <a:custGeom>
                <a:avLst/>
                <a:gdLst/>
                <a:ahLst/>
                <a:cxnLst>
                  <a:cxn ang="0">
                    <a:pos x="wd2" y="hd2"/>
                  </a:cxn>
                  <a:cxn ang="5400000">
                    <a:pos x="wd2" y="hd2"/>
                  </a:cxn>
                  <a:cxn ang="10800000">
                    <a:pos x="wd2" y="hd2"/>
                  </a:cxn>
                  <a:cxn ang="16200000">
                    <a:pos x="wd2" y="hd2"/>
                  </a:cxn>
                </a:cxnLst>
                <a:rect l="0" t="0" r="r" b="b"/>
                <a:pathLst>
                  <a:path w="21600" h="21600" extrusionOk="0">
                    <a:moveTo>
                      <a:pt x="17131" y="0"/>
                    </a:moveTo>
                    <a:lnTo>
                      <a:pt x="4125" y="12945"/>
                    </a:lnTo>
                    <a:lnTo>
                      <a:pt x="0" y="21600"/>
                    </a:lnTo>
                    <a:lnTo>
                      <a:pt x="21600" y="7769"/>
                    </a:lnTo>
                    <a:lnTo>
                      <a:pt x="17131" y="0"/>
                    </a:ln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5" name="Shape 5167"/>
              <p:cNvSpPr/>
              <p:nvPr/>
            </p:nvSpPr>
            <p:spPr>
              <a:xfrm>
                <a:off x="1155841" y="943353"/>
                <a:ext cx="3033443" cy="1549233"/>
              </a:xfrm>
              <a:custGeom>
                <a:avLst/>
                <a:gdLst/>
                <a:ahLst/>
                <a:cxnLst>
                  <a:cxn ang="0">
                    <a:pos x="wd2" y="hd2"/>
                  </a:cxn>
                  <a:cxn ang="5400000">
                    <a:pos x="wd2" y="hd2"/>
                  </a:cxn>
                  <a:cxn ang="10800000">
                    <a:pos x="wd2" y="hd2"/>
                  </a:cxn>
                  <a:cxn ang="16200000">
                    <a:pos x="wd2" y="hd2"/>
                  </a:cxn>
                </a:cxnLst>
                <a:rect l="0" t="0" r="r" b="b"/>
                <a:pathLst>
                  <a:path w="21600" h="21600" extrusionOk="0">
                    <a:moveTo>
                      <a:pt x="19039" y="0"/>
                    </a:moveTo>
                    <a:lnTo>
                      <a:pt x="2561" y="13286"/>
                    </a:lnTo>
                    <a:lnTo>
                      <a:pt x="0" y="21600"/>
                    </a:lnTo>
                    <a:lnTo>
                      <a:pt x="21600" y="8314"/>
                    </a:lnTo>
                    <a:cubicBezTo>
                      <a:pt x="21600" y="8314"/>
                      <a:pt x="19039" y="0"/>
                      <a:pt x="19039"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6" name="Shape 5168"/>
              <p:cNvSpPr/>
              <p:nvPr/>
            </p:nvSpPr>
            <p:spPr>
              <a:xfrm>
                <a:off x="584563" y="1899992"/>
                <a:ext cx="4183109" cy="1549227"/>
              </a:xfrm>
              <a:custGeom>
                <a:avLst/>
                <a:gdLst/>
                <a:ahLst/>
                <a:cxnLst>
                  <a:cxn ang="0">
                    <a:pos x="wd2" y="hd2"/>
                  </a:cxn>
                  <a:cxn ang="5400000">
                    <a:pos x="wd2" y="hd2"/>
                  </a:cxn>
                  <a:cxn ang="10800000">
                    <a:pos x="wd2" y="hd2"/>
                  </a:cxn>
                  <a:cxn ang="16200000">
                    <a:pos x="wd2" y="hd2"/>
                  </a:cxn>
                </a:cxnLst>
                <a:rect l="0" t="0" r="r" b="b"/>
                <a:pathLst>
                  <a:path w="21600" h="21600" extrusionOk="0">
                    <a:moveTo>
                      <a:pt x="19743" y="0"/>
                    </a:moveTo>
                    <a:lnTo>
                      <a:pt x="1857" y="13286"/>
                    </a:lnTo>
                    <a:lnTo>
                      <a:pt x="0" y="21600"/>
                    </a:lnTo>
                    <a:lnTo>
                      <a:pt x="21600" y="8314"/>
                    </a:lnTo>
                    <a:cubicBezTo>
                      <a:pt x="21600" y="8314"/>
                      <a:pt x="19743" y="0"/>
                      <a:pt x="19743" y="0"/>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sp>
            <p:nvSpPr>
              <p:cNvPr id="67" name="Shape 5169"/>
              <p:cNvSpPr/>
              <p:nvPr/>
            </p:nvSpPr>
            <p:spPr>
              <a:xfrm>
                <a:off x="0" y="2856631"/>
                <a:ext cx="5332762" cy="1549220"/>
              </a:xfrm>
              <a:custGeom>
                <a:avLst/>
                <a:gdLst/>
                <a:ahLst/>
                <a:cxnLst>
                  <a:cxn ang="0">
                    <a:pos x="wd2" y="hd2"/>
                  </a:cxn>
                  <a:cxn ang="5400000">
                    <a:pos x="wd2" y="hd2"/>
                  </a:cxn>
                  <a:cxn ang="10800000">
                    <a:pos x="wd2" y="hd2"/>
                  </a:cxn>
                  <a:cxn ang="16200000">
                    <a:pos x="wd2" y="hd2"/>
                  </a:cxn>
                </a:cxnLst>
                <a:rect l="0" t="0" r="r" b="b"/>
                <a:pathLst>
                  <a:path w="21600" h="21600" extrusionOk="0">
                    <a:moveTo>
                      <a:pt x="1457" y="13286"/>
                    </a:moveTo>
                    <a:lnTo>
                      <a:pt x="0" y="21600"/>
                    </a:lnTo>
                    <a:lnTo>
                      <a:pt x="21600" y="8314"/>
                    </a:lnTo>
                    <a:lnTo>
                      <a:pt x="20143" y="0"/>
                    </a:lnTo>
                    <a:cubicBezTo>
                      <a:pt x="20143" y="0"/>
                      <a:pt x="1457" y="13286"/>
                      <a:pt x="1457" y="13286"/>
                    </a:cubicBezTo>
                    <a:close/>
                  </a:path>
                </a:pathLst>
              </a:custGeom>
              <a:solidFill>
                <a:schemeClr val="bg1">
                  <a:lumMod val="85000"/>
                </a:schemeClr>
              </a:solidFill>
              <a:ln w="12700" cap="flat">
                <a:noFill/>
                <a:miter lim="400000"/>
              </a:ln>
              <a:effectLst/>
            </p:spPr>
            <p:txBody>
              <a:bodyPr wrap="square" lIns="38100" tIns="38100" rIns="38100" bIns="38100" numCol="1" anchor="ctr">
                <a:noAutofit/>
              </a:bodyPr>
              <a:lstStyle/>
              <a:p>
                <a:pPr lvl="0" algn="ctr">
                  <a:lnSpc>
                    <a:spcPct val="100000"/>
                  </a:lnSpc>
                  <a:spcBef>
                    <a:spcPts val="0"/>
                  </a:spcBef>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2400" dirty="0">
                  <a:latin typeface="Lato Light"/>
                  <a:cs typeface="Lato Light"/>
                </a:endParaRPr>
              </a:p>
            </p:txBody>
          </p:sp>
        </p:grpSp>
        <p:sp>
          <p:nvSpPr>
            <p:cNvPr id="32" name="Shape 5171"/>
            <p:cNvSpPr/>
            <p:nvPr/>
          </p:nvSpPr>
          <p:spPr>
            <a:xfrm>
              <a:off x="2298397" y="0"/>
              <a:ext cx="1314027" cy="94747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5"/>
            </a:solidFill>
            <a:ln w="12700" cap="flat">
              <a:noFill/>
              <a:miter lim="400000"/>
            </a:ln>
            <a:effectLst/>
          </p:spPr>
          <p:txBody>
            <a:bodyPr wrap="square" lIns="0" tIns="0" rIns="0" bIns="0" numCol="1" anchor="t">
              <a:noAutofit/>
            </a:bodyPr>
            <a:lstStyle/>
            <a:p>
              <a:pPr lvl="0" algn="ctr">
                <a:defRPr>
                  <a:solidFill>
                    <a:srgbClr val="4C4C4C"/>
                  </a:solidFill>
                </a:defRPr>
              </a:pPr>
              <a:endParaRPr lang="en-US" sz="5400" dirty="0">
                <a:latin typeface="Lato Light"/>
                <a:cs typeface="Lato Light"/>
              </a:endParaRPr>
            </a:p>
          </p:txBody>
        </p:sp>
        <p:sp>
          <p:nvSpPr>
            <p:cNvPr id="33" name="Shape 5172"/>
            <p:cNvSpPr/>
            <p:nvPr/>
          </p:nvSpPr>
          <p:spPr>
            <a:xfrm>
              <a:off x="1155841" y="2251163"/>
              <a:ext cx="3608275" cy="596312"/>
            </a:xfrm>
            <a:custGeom>
              <a:avLst/>
              <a:gdLst/>
              <a:ahLst/>
              <a:cxnLst>
                <a:cxn ang="0">
                  <a:pos x="wd2" y="hd2"/>
                </a:cxn>
                <a:cxn ang="5400000">
                  <a:pos x="wd2" y="hd2"/>
                </a:cxn>
                <a:cxn ang="10800000">
                  <a:pos x="wd2" y="hd2"/>
                </a:cxn>
                <a:cxn ang="16200000">
                  <a:pos x="wd2" y="hd2"/>
                </a:cxn>
              </a:cxnLst>
              <a:rect l="0" t="0" r="r" b="b"/>
              <a:pathLst>
                <a:path w="21600" h="21600" extrusionOk="0">
                  <a:moveTo>
                    <a:pt x="2153" y="0"/>
                  </a:moveTo>
                  <a:lnTo>
                    <a:pt x="0" y="21600"/>
                  </a:lnTo>
                  <a:lnTo>
                    <a:pt x="21600" y="21600"/>
                  </a:lnTo>
                  <a:lnTo>
                    <a:pt x="19447" y="0"/>
                  </a:lnTo>
                  <a:cubicBezTo>
                    <a:pt x="19447" y="0"/>
                    <a:pt x="2153" y="0"/>
                    <a:pt x="2153" y="0"/>
                  </a:cubicBezTo>
                  <a:close/>
                </a:path>
              </a:pathLst>
            </a:custGeom>
            <a:solidFill>
              <a:schemeClr val="accent3"/>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34" name="Shape 5173"/>
            <p:cNvSpPr/>
            <p:nvPr/>
          </p:nvSpPr>
          <p:spPr>
            <a:xfrm>
              <a:off x="1727118" y="1294525"/>
              <a:ext cx="2458611" cy="596311"/>
            </a:xfrm>
            <a:custGeom>
              <a:avLst/>
              <a:gdLst/>
              <a:ahLst/>
              <a:cxnLst>
                <a:cxn ang="0">
                  <a:pos x="wd2" y="hd2"/>
                </a:cxn>
                <a:cxn ang="5400000">
                  <a:pos x="wd2" y="hd2"/>
                </a:cxn>
                <a:cxn ang="10800000">
                  <a:pos x="wd2" y="hd2"/>
                </a:cxn>
                <a:cxn ang="16200000">
                  <a:pos x="wd2" y="hd2"/>
                </a:cxn>
              </a:cxnLst>
              <a:rect l="0" t="0" r="r" b="b"/>
              <a:pathLst>
                <a:path w="21600" h="21600" extrusionOk="0">
                  <a:moveTo>
                    <a:pt x="3160" y="0"/>
                  </a:moveTo>
                  <a:lnTo>
                    <a:pt x="0" y="21600"/>
                  </a:lnTo>
                  <a:lnTo>
                    <a:pt x="21600" y="21600"/>
                  </a:lnTo>
                  <a:lnTo>
                    <a:pt x="18440" y="0"/>
                  </a:lnTo>
                  <a:cubicBezTo>
                    <a:pt x="18440" y="0"/>
                    <a:pt x="3160" y="0"/>
                    <a:pt x="3160" y="0"/>
                  </a:cubicBezTo>
                  <a:close/>
                </a:path>
              </a:pathLst>
            </a:custGeom>
            <a:solidFill>
              <a:schemeClr val="accent4"/>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2" name="Shape 5174"/>
            <p:cNvSpPr/>
            <p:nvPr/>
          </p:nvSpPr>
          <p:spPr>
            <a:xfrm>
              <a:off x="584563" y="3207802"/>
              <a:ext cx="4757928" cy="5963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9967" y="0"/>
                  </a:lnTo>
                  <a:lnTo>
                    <a:pt x="1633" y="0"/>
                  </a:lnTo>
                  <a:lnTo>
                    <a:pt x="0" y="21600"/>
                  </a:lnTo>
                  <a:cubicBezTo>
                    <a:pt x="0" y="21600"/>
                    <a:pt x="21600" y="21600"/>
                    <a:pt x="21600" y="21600"/>
                  </a:cubicBezTo>
                  <a:close/>
                </a:path>
              </a:pathLst>
            </a:custGeom>
            <a:solidFill>
              <a:schemeClr val="accent2"/>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3" name="Shape 5175"/>
            <p:cNvSpPr/>
            <p:nvPr/>
          </p:nvSpPr>
          <p:spPr>
            <a:xfrm>
              <a:off x="0" y="4151155"/>
              <a:ext cx="5907598" cy="596305"/>
            </a:xfrm>
            <a:custGeom>
              <a:avLst/>
              <a:gdLst/>
              <a:ahLst/>
              <a:cxnLst>
                <a:cxn ang="0">
                  <a:pos x="wd2" y="hd2"/>
                </a:cxn>
                <a:cxn ang="5400000">
                  <a:pos x="wd2" y="hd2"/>
                </a:cxn>
                <a:cxn ang="10800000">
                  <a:pos x="wd2" y="hd2"/>
                </a:cxn>
                <a:cxn ang="16200000">
                  <a:pos x="wd2" y="hd2"/>
                </a:cxn>
              </a:cxnLst>
              <a:rect l="0" t="0" r="r" b="b"/>
              <a:pathLst>
                <a:path w="21600" h="21600" extrusionOk="0">
                  <a:moveTo>
                    <a:pt x="1315" y="0"/>
                  </a:moveTo>
                  <a:lnTo>
                    <a:pt x="0" y="21600"/>
                  </a:lnTo>
                  <a:lnTo>
                    <a:pt x="21600" y="21600"/>
                  </a:lnTo>
                  <a:lnTo>
                    <a:pt x="20285" y="0"/>
                  </a:lnTo>
                  <a:cubicBezTo>
                    <a:pt x="20285" y="0"/>
                    <a:pt x="1315" y="0"/>
                    <a:pt x="1315" y="0"/>
                  </a:cubicBezTo>
                  <a:close/>
                </a:path>
              </a:pathLst>
            </a:custGeom>
            <a:solidFill>
              <a:schemeClr val="accent1"/>
            </a:solidFill>
            <a:ln w="12700" cap="flat">
              <a:noFill/>
              <a:miter lim="400000"/>
            </a:ln>
            <a:effectLst/>
          </p:spPr>
          <p:txBody>
            <a:bodyPr wrap="square" lIns="38100" tIns="38100" rIns="38100" bIns="38100" numCol="1" anchor="ctr">
              <a:noAutofit/>
            </a:bodyPr>
            <a:lstStyle/>
            <a:p>
              <a:pPr lvl="0" algn="ctr">
                <a:defRPr>
                  <a:solidFill>
                    <a:srgbClr val="4C4C4C"/>
                  </a:solidFill>
                </a:defRPr>
              </a:pPr>
              <a:endParaRPr lang="en-US" sz="5400" dirty="0">
                <a:latin typeface="Lato Light"/>
                <a:cs typeface="Lato Light"/>
              </a:endParaRPr>
            </a:p>
          </p:txBody>
        </p:sp>
        <p:sp>
          <p:nvSpPr>
            <p:cNvPr id="54" name="Shape 5176"/>
            <p:cNvSpPr/>
            <p:nvPr/>
          </p:nvSpPr>
          <p:spPr>
            <a:xfrm>
              <a:off x="2298396" y="374357"/>
              <a:ext cx="1302985" cy="4858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Fifth</a:t>
              </a:r>
              <a:endParaRPr lang="en-US" sz="2400" cap="none" dirty="0">
                <a:solidFill>
                  <a:srgbClr val="FFFFFF"/>
                </a:solidFill>
                <a:latin typeface="Lato Light"/>
                <a:cs typeface="Lato Light"/>
              </a:endParaRPr>
            </a:p>
          </p:txBody>
        </p:sp>
        <p:sp>
          <p:nvSpPr>
            <p:cNvPr id="55" name="Shape 5177"/>
            <p:cNvSpPr/>
            <p:nvPr/>
          </p:nvSpPr>
          <p:spPr>
            <a:xfrm>
              <a:off x="2109726" y="1349751"/>
              <a:ext cx="1700505"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Fourth Level</a:t>
              </a:r>
              <a:endParaRPr lang="en-US" sz="2400" cap="none" dirty="0">
                <a:solidFill>
                  <a:srgbClr val="FFFFFF"/>
                </a:solidFill>
                <a:latin typeface="Lato Light"/>
                <a:cs typeface="Lato Light"/>
              </a:endParaRPr>
            </a:p>
          </p:txBody>
        </p:sp>
        <p:sp>
          <p:nvSpPr>
            <p:cNvPr id="56" name="Shape 5178"/>
            <p:cNvSpPr/>
            <p:nvPr/>
          </p:nvSpPr>
          <p:spPr>
            <a:xfrm>
              <a:off x="1527125" y="2306390"/>
              <a:ext cx="2859940"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Third Level</a:t>
              </a:r>
              <a:endParaRPr lang="en-US" sz="2400" cap="none" dirty="0">
                <a:solidFill>
                  <a:srgbClr val="FFFFFF"/>
                </a:solidFill>
                <a:latin typeface="Lato Light"/>
                <a:cs typeface="Lato Light"/>
              </a:endParaRPr>
            </a:p>
          </p:txBody>
        </p:sp>
        <p:sp>
          <p:nvSpPr>
            <p:cNvPr id="62" name="Shape 5179"/>
            <p:cNvSpPr/>
            <p:nvPr/>
          </p:nvSpPr>
          <p:spPr>
            <a:xfrm>
              <a:off x="919803" y="3263025"/>
              <a:ext cx="4074585" cy="4858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Second Level</a:t>
              </a:r>
              <a:endParaRPr lang="en-US" sz="2400" cap="none" dirty="0">
                <a:solidFill>
                  <a:srgbClr val="FFFFFF"/>
                </a:solidFill>
                <a:latin typeface="Lato Light"/>
                <a:cs typeface="Lato Light"/>
              </a:endParaRPr>
            </a:p>
          </p:txBody>
        </p:sp>
        <p:sp>
          <p:nvSpPr>
            <p:cNvPr id="63" name="Shape 5180"/>
            <p:cNvSpPr/>
            <p:nvPr/>
          </p:nvSpPr>
          <p:spPr>
            <a:xfrm>
              <a:off x="378733" y="4206378"/>
              <a:ext cx="5156725" cy="4858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400" cap="none" dirty="0" smtClean="0">
                  <a:solidFill>
                    <a:srgbClr val="FFFFFF"/>
                  </a:solidFill>
                  <a:latin typeface="Lato Light"/>
                  <a:cs typeface="Lato Light"/>
                </a:rPr>
                <a:t>First Level</a:t>
              </a:r>
              <a:endParaRPr lang="en-US" sz="2400" cap="none" dirty="0">
                <a:solidFill>
                  <a:srgbClr val="FFFFFF"/>
                </a:solidFill>
                <a:latin typeface="Lato Light"/>
                <a:cs typeface="Lato Light"/>
              </a:endParaRPr>
            </a:p>
          </p:txBody>
        </p:sp>
      </p:grpSp>
      <p:sp>
        <p:nvSpPr>
          <p:cNvPr id="68" name="Round Same Side Corner Rectangle 67"/>
          <p:cNvSpPr/>
          <p:nvPr/>
        </p:nvSpPr>
        <p:spPr>
          <a:xfrm rot="10800000" flipH="1">
            <a:off x="13817579" y="2991783"/>
            <a:ext cx="133039" cy="1370784"/>
          </a:xfrm>
          <a:prstGeom prst="round2SameRect">
            <a:avLst>
              <a:gd name="adj1" fmla="val 50000"/>
              <a:gd name="adj2"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69" name="Round Same Side Corner Rectangle 68"/>
          <p:cNvSpPr/>
          <p:nvPr/>
        </p:nvSpPr>
        <p:spPr>
          <a:xfrm rot="10800000" flipH="1">
            <a:off x="13813208" y="5075223"/>
            <a:ext cx="133039" cy="137078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0" name="Round Same Side Corner Rectangle 69"/>
          <p:cNvSpPr/>
          <p:nvPr/>
        </p:nvSpPr>
        <p:spPr>
          <a:xfrm rot="10800000" flipH="1">
            <a:off x="13817579" y="6968909"/>
            <a:ext cx="133039" cy="137078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1" name="TextBox 70"/>
          <p:cNvSpPr txBox="1"/>
          <p:nvPr/>
        </p:nvSpPr>
        <p:spPr>
          <a:xfrm>
            <a:off x="14183620" y="3474937"/>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latin typeface="Lato Light"/>
              <a:ea typeface="Lato Light" charset="0"/>
              <a:cs typeface="Lato Light"/>
            </a:endParaRPr>
          </a:p>
        </p:txBody>
      </p:sp>
      <p:sp>
        <p:nvSpPr>
          <p:cNvPr id="72" name="Rectangle 71"/>
          <p:cNvSpPr/>
          <p:nvPr/>
        </p:nvSpPr>
        <p:spPr>
          <a:xfrm>
            <a:off x="14183620" y="2804527"/>
            <a:ext cx="2179938" cy="630942"/>
          </a:xfrm>
          <a:prstGeom prst="rect">
            <a:avLst/>
          </a:prstGeom>
        </p:spPr>
        <p:txBody>
          <a:bodyPr wrap="none">
            <a:spAutoFit/>
          </a:bodyPr>
          <a:lstStyle/>
          <a:p>
            <a:r>
              <a:rPr lang="en-US" sz="3500" dirty="0" smtClean="0">
                <a:latin typeface="Lato Light"/>
                <a:cs typeface="Lato Light"/>
              </a:rPr>
              <a:t>Fifth Level</a:t>
            </a:r>
            <a:endParaRPr lang="en-US" sz="3500" dirty="0">
              <a:latin typeface="Lato Light"/>
              <a:cs typeface="Lato Light"/>
            </a:endParaRPr>
          </a:p>
        </p:txBody>
      </p:sp>
      <p:sp>
        <p:nvSpPr>
          <p:cNvPr id="73" name="TextBox 72"/>
          <p:cNvSpPr txBox="1"/>
          <p:nvPr/>
        </p:nvSpPr>
        <p:spPr>
          <a:xfrm>
            <a:off x="14183620" y="5501366"/>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74" name="Rectangle 73"/>
          <p:cNvSpPr/>
          <p:nvPr/>
        </p:nvSpPr>
        <p:spPr>
          <a:xfrm>
            <a:off x="14183620" y="4830956"/>
            <a:ext cx="2575807" cy="630942"/>
          </a:xfrm>
          <a:prstGeom prst="rect">
            <a:avLst/>
          </a:prstGeom>
        </p:spPr>
        <p:txBody>
          <a:bodyPr wrap="none">
            <a:spAutoFit/>
          </a:bodyPr>
          <a:lstStyle/>
          <a:p>
            <a:r>
              <a:rPr lang="en-US" sz="3500" dirty="0" smtClean="0">
                <a:cs typeface="Lato Light"/>
              </a:rPr>
              <a:t>Fourth Level</a:t>
            </a:r>
            <a:endParaRPr lang="en-US" sz="3500" dirty="0">
              <a:cs typeface="Lato Light"/>
            </a:endParaRPr>
          </a:p>
        </p:txBody>
      </p:sp>
      <p:sp>
        <p:nvSpPr>
          <p:cNvPr id="75" name="TextBox 74"/>
          <p:cNvSpPr txBox="1"/>
          <p:nvPr/>
        </p:nvSpPr>
        <p:spPr>
          <a:xfrm>
            <a:off x="14183620" y="7527796"/>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76" name="Rectangle 75"/>
          <p:cNvSpPr/>
          <p:nvPr/>
        </p:nvSpPr>
        <p:spPr>
          <a:xfrm>
            <a:off x="14183620" y="6857386"/>
            <a:ext cx="2304264" cy="630942"/>
          </a:xfrm>
          <a:prstGeom prst="rect">
            <a:avLst/>
          </a:prstGeom>
        </p:spPr>
        <p:txBody>
          <a:bodyPr wrap="none">
            <a:spAutoFit/>
          </a:bodyPr>
          <a:lstStyle/>
          <a:p>
            <a:r>
              <a:rPr lang="en-US" sz="3500" dirty="0" smtClean="0">
                <a:cs typeface="Lato Light"/>
              </a:rPr>
              <a:t>Third Level</a:t>
            </a:r>
            <a:endParaRPr lang="en-US" sz="3500" dirty="0">
              <a:cs typeface="Lato Light"/>
            </a:endParaRPr>
          </a:p>
        </p:txBody>
      </p:sp>
      <p:sp>
        <p:nvSpPr>
          <p:cNvPr id="77" name="Round Same Side Corner Rectangle 76"/>
          <p:cNvSpPr/>
          <p:nvPr/>
        </p:nvSpPr>
        <p:spPr>
          <a:xfrm rot="10800000" flipH="1">
            <a:off x="13813208" y="8890211"/>
            <a:ext cx="133039" cy="137078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8" name="Round Same Side Corner Rectangle 77"/>
          <p:cNvSpPr/>
          <p:nvPr/>
        </p:nvSpPr>
        <p:spPr>
          <a:xfrm rot="10800000" flipH="1">
            <a:off x="13817579" y="10783897"/>
            <a:ext cx="133039" cy="137078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9" name="TextBox 78"/>
          <p:cNvSpPr txBox="1"/>
          <p:nvPr/>
        </p:nvSpPr>
        <p:spPr>
          <a:xfrm>
            <a:off x="14183620" y="9316354"/>
            <a:ext cx="8187319"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a:t>
            </a:r>
            <a:r>
              <a:rPr lang="en-US" sz="2500" dirty="0" smtClean="0">
                <a:cs typeface="Lato Light"/>
              </a:rPr>
              <a:t>of</a:t>
            </a:r>
            <a:endParaRPr lang="en-US" sz="2500" dirty="0">
              <a:cs typeface="Lato Light"/>
            </a:endParaRPr>
          </a:p>
        </p:txBody>
      </p:sp>
      <p:sp>
        <p:nvSpPr>
          <p:cNvPr id="80" name="Rectangle 79"/>
          <p:cNvSpPr/>
          <p:nvPr/>
        </p:nvSpPr>
        <p:spPr>
          <a:xfrm>
            <a:off x="14183620" y="8645944"/>
            <a:ext cx="2668043" cy="630942"/>
          </a:xfrm>
          <a:prstGeom prst="rect">
            <a:avLst/>
          </a:prstGeom>
        </p:spPr>
        <p:txBody>
          <a:bodyPr wrap="none">
            <a:spAutoFit/>
          </a:bodyPr>
          <a:lstStyle/>
          <a:p>
            <a:r>
              <a:rPr lang="en-US" sz="3500" dirty="0" smtClean="0">
                <a:cs typeface="Lato Light"/>
              </a:rPr>
              <a:t>Second Level</a:t>
            </a:r>
            <a:endParaRPr lang="en-US" sz="3500" dirty="0">
              <a:cs typeface="Lato Light"/>
            </a:endParaRPr>
          </a:p>
        </p:txBody>
      </p:sp>
      <p:sp>
        <p:nvSpPr>
          <p:cNvPr id="81" name="TextBox 80"/>
          <p:cNvSpPr txBox="1"/>
          <p:nvPr/>
        </p:nvSpPr>
        <p:spPr>
          <a:xfrm>
            <a:off x="14183620" y="11342784"/>
            <a:ext cx="8187319" cy="861774"/>
          </a:xfrm>
          <a:prstGeom prst="rect">
            <a:avLst/>
          </a:prstGeom>
          <a:noFill/>
        </p:spPr>
        <p:txBody>
          <a:bodyPr wrap="square" rtlCol="0">
            <a:spAutoFit/>
          </a:bodyPr>
          <a:lstStyle/>
          <a:p>
            <a:r>
              <a:rPr lang="en-US" sz="2500" dirty="0">
                <a:cs typeface="Lato Light"/>
              </a:rPr>
              <a:t>A company is an association or collection of individuals, </a:t>
            </a:r>
            <a:r>
              <a:rPr lang="en-US" sz="2500" dirty="0" smtClean="0">
                <a:cs typeface="Lato Light"/>
              </a:rPr>
              <a:t>whether natural persons, legal persons, or a mixture of</a:t>
            </a:r>
            <a:endParaRPr lang="en-US" sz="2500" dirty="0">
              <a:cs typeface="Lato Light"/>
            </a:endParaRPr>
          </a:p>
        </p:txBody>
      </p:sp>
      <p:sp>
        <p:nvSpPr>
          <p:cNvPr id="82" name="Rectangle 81"/>
          <p:cNvSpPr/>
          <p:nvPr/>
        </p:nvSpPr>
        <p:spPr>
          <a:xfrm>
            <a:off x="14183620" y="10672374"/>
            <a:ext cx="2163782" cy="630942"/>
          </a:xfrm>
          <a:prstGeom prst="rect">
            <a:avLst/>
          </a:prstGeom>
        </p:spPr>
        <p:txBody>
          <a:bodyPr wrap="none">
            <a:spAutoFit/>
          </a:bodyPr>
          <a:lstStyle/>
          <a:p>
            <a:r>
              <a:rPr lang="en-US" sz="3500" dirty="0" smtClean="0">
                <a:cs typeface="Lato Light"/>
              </a:rPr>
              <a:t>First Level</a:t>
            </a:r>
            <a:endParaRPr lang="en-US" sz="3500" dirty="0">
              <a:cs typeface="Lato Light"/>
            </a:endParaRPr>
          </a:p>
        </p:txBody>
      </p:sp>
    </p:spTree>
    <p:extLst>
      <p:ext uri="{BB962C8B-B14F-4D97-AF65-F5344CB8AC3E}">
        <p14:creationId xmlns:p14="http://schemas.microsoft.com/office/powerpoint/2010/main" val="15287215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Four Points in a Market</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 name="Group 1"/>
          <p:cNvGrpSpPr/>
          <p:nvPr/>
        </p:nvGrpSpPr>
        <p:grpSpPr>
          <a:xfrm>
            <a:off x="8446040" y="4222818"/>
            <a:ext cx="7436319" cy="6592778"/>
            <a:chOff x="3962848" y="3474503"/>
            <a:chExt cx="5079105" cy="4502956"/>
          </a:xfrm>
          <a:solidFill>
            <a:schemeClr val="bg1">
              <a:lumMod val="85000"/>
            </a:schemeClr>
          </a:solidFill>
        </p:grpSpPr>
        <p:sp>
          <p:nvSpPr>
            <p:cNvPr id="30" name="Shape 25552"/>
            <p:cNvSpPr/>
            <p:nvPr/>
          </p:nvSpPr>
          <p:spPr>
            <a:xfrm>
              <a:off x="5879006" y="6969893"/>
              <a:ext cx="1246788" cy="1007566"/>
            </a:xfrm>
            <a:custGeom>
              <a:avLst/>
              <a:gdLst/>
              <a:ahLst/>
              <a:cxnLst>
                <a:cxn ang="0">
                  <a:pos x="wd2" y="hd2"/>
                </a:cxn>
                <a:cxn ang="5400000">
                  <a:pos x="wd2" y="hd2"/>
                </a:cxn>
                <a:cxn ang="10800000">
                  <a:pos x="wd2" y="hd2"/>
                </a:cxn>
                <a:cxn ang="16200000">
                  <a:pos x="wd2" y="hd2"/>
                </a:cxn>
              </a:cxnLst>
              <a:rect l="0" t="0" r="r" b="b"/>
              <a:pathLst>
                <a:path w="21600" h="21600" extrusionOk="0">
                  <a:moveTo>
                    <a:pt x="1762" y="0"/>
                  </a:moveTo>
                  <a:cubicBezTo>
                    <a:pt x="789" y="0"/>
                    <a:pt x="0" y="971"/>
                    <a:pt x="0" y="2173"/>
                  </a:cubicBezTo>
                  <a:cubicBezTo>
                    <a:pt x="0" y="3375"/>
                    <a:pt x="789" y="4346"/>
                    <a:pt x="1762" y="4346"/>
                  </a:cubicBezTo>
                  <a:lnTo>
                    <a:pt x="19844" y="4346"/>
                  </a:lnTo>
                  <a:cubicBezTo>
                    <a:pt x="20816" y="4346"/>
                    <a:pt x="21600" y="3375"/>
                    <a:pt x="21600" y="2173"/>
                  </a:cubicBezTo>
                  <a:cubicBezTo>
                    <a:pt x="21600" y="971"/>
                    <a:pt x="20816" y="0"/>
                    <a:pt x="19844" y="0"/>
                  </a:cubicBezTo>
                  <a:lnTo>
                    <a:pt x="1762" y="0"/>
                  </a:lnTo>
                  <a:close/>
                  <a:moveTo>
                    <a:pt x="1762" y="5941"/>
                  </a:moveTo>
                  <a:cubicBezTo>
                    <a:pt x="789" y="5941"/>
                    <a:pt x="0" y="6911"/>
                    <a:pt x="0" y="8114"/>
                  </a:cubicBezTo>
                  <a:cubicBezTo>
                    <a:pt x="0" y="9316"/>
                    <a:pt x="789" y="10295"/>
                    <a:pt x="1762" y="10295"/>
                  </a:cubicBezTo>
                  <a:lnTo>
                    <a:pt x="19844" y="10295"/>
                  </a:lnTo>
                  <a:cubicBezTo>
                    <a:pt x="20816" y="10295"/>
                    <a:pt x="21600" y="9316"/>
                    <a:pt x="21600" y="8114"/>
                  </a:cubicBezTo>
                  <a:cubicBezTo>
                    <a:pt x="21600" y="6911"/>
                    <a:pt x="20816" y="5941"/>
                    <a:pt x="19844" y="5941"/>
                  </a:cubicBezTo>
                  <a:lnTo>
                    <a:pt x="1762" y="5941"/>
                  </a:lnTo>
                  <a:close/>
                  <a:moveTo>
                    <a:pt x="2935" y="11890"/>
                  </a:moveTo>
                  <a:cubicBezTo>
                    <a:pt x="2935" y="17257"/>
                    <a:pt x="6463" y="21600"/>
                    <a:pt x="10806" y="21600"/>
                  </a:cubicBezTo>
                  <a:cubicBezTo>
                    <a:pt x="15149" y="21600"/>
                    <a:pt x="18665" y="17257"/>
                    <a:pt x="18665" y="11890"/>
                  </a:cubicBezTo>
                  <a:lnTo>
                    <a:pt x="2935" y="11890"/>
                  </a:lnTo>
                  <a:close/>
                </a:path>
              </a:pathLst>
            </a:custGeom>
            <a:grpFill/>
            <a:ln w="12700" cap="flat">
              <a:noFill/>
              <a:miter lim="400000"/>
            </a:ln>
            <a:effectLst/>
          </p:spPr>
          <p:txBody>
            <a:bodyPr wrap="square" lIns="0" tIns="0" rIns="0" bIns="0" numCol="1" anchor="ctr">
              <a:noAutofit/>
            </a:bodyPr>
            <a:lstStyle/>
            <a:p>
              <a:pPr lvl="0"/>
              <a:endParaRPr/>
            </a:p>
          </p:txBody>
        </p:sp>
        <p:sp>
          <p:nvSpPr>
            <p:cNvPr id="31" name="Shape 25553"/>
            <p:cNvSpPr/>
            <p:nvPr/>
          </p:nvSpPr>
          <p:spPr>
            <a:xfrm rot="10800000" flipH="1">
              <a:off x="4790077" y="3474503"/>
              <a:ext cx="3424646" cy="3343876"/>
            </a:xfrm>
            <a:custGeom>
              <a:avLst/>
              <a:gdLst/>
              <a:ahLst/>
              <a:cxnLst>
                <a:cxn ang="0">
                  <a:pos x="wd2" y="hd2"/>
                </a:cxn>
                <a:cxn ang="5400000">
                  <a:pos x="wd2" y="hd2"/>
                </a:cxn>
                <a:cxn ang="10800000">
                  <a:pos x="wd2" y="hd2"/>
                </a:cxn>
                <a:cxn ang="16200000">
                  <a:pos x="wd2" y="hd2"/>
                </a:cxn>
              </a:cxnLst>
              <a:rect l="0" t="0" r="r" b="b"/>
              <a:pathLst>
                <a:path w="21599" h="21600" extrusionOk="0">
                  <a:moveTo>
                    <a:pt x="7049" y="0"/>
                  </a:moveTo>
                  <a:cubicBezTo>
                    <a:pt x="6119" y="0"/>
                    <a:pt x="5347" y="496"/>
                    <a:pt x="4884" y="1296"/>
                  </a:cubicBezTo>
                  <a:cubicBezTo>
                    <a:pt x="4879" y="1304"/>
                    <a:pt x="4873" y="1309"/>
                    <a:pt x="4868" y="1317"/>
                  </a:cubicBezTo>
                  <a:cubicBezTo>
                    <a:pt x="4579" y="1826"/>
                    <a:pt x="4414" y="2458"/>
                    <a:pt x="4414" y="3163"/>
                  </a:cubicBezTo>
                  <a:cubicBezTo>
                    <a:pt x="4414" y="4287"/>
                    <a:pt x="4946" y="5167"/>
                    <a:pt x="5927" y="5792"/>
                  </a:cubicBezTo>
                  <a:cubicBezTo>
                    <a:pt x="6617" y="6233"/>
                    <a:pt x="7467" y="6205"/>
                    <a:pt x="8458" y="5707"/>
                  </a:cubicBezTo>
                  <a:cubicBezTo>
                    <a:pt x="8616" y="5627"/>
                    <a:pt x="8806" y="5692"/>
                    <a:pt x="8884" y="5853"/>
                  </a:cubicBezTo>
                  <a:cubicBezTo>
                    <a:pt x="8961" y="6015"/>
                    <a:pt x="8898" y="6210"/>
                    <a:pt x="8740" y="6290"/>
                  </a:cubicBezTo>
                  <a:cubicBezTo>
                    <a:pt x="7244" y="7042"/>
                    <a:pt x="6200" y="6737"/>
                    <a:pt x="5588" y="6347"/>
                  </a:cubicBezTo>
                  <a:cubicBezTo>
                    <a:pt x="4260" y="5500"/>
                    <a:pt x="3777" y="4241"/>
                    <a:pt x="3777" y="3163"/>
                  </a:cubicBezTo>
                  <a:cubicBezTo>
                    <a:pt x="3777" y="2561"/>
                    <a:pt x="3881" y="2004"/>
                    <a:pt x="4068" y="1512"/>
                  </a:cubicBezTo>
                  <a:cubicBezTo>
                    <a:pt x="2816" y="1773"/>
                    <a:pt x="1899" y="2928"/>
                    <a:pt x="1899" y="4353"/>
                  </a:cubicBezTo>
                  <a:cubicBezTo>
                    <a:pt x="1899" y="4842"/>
                    <a:pt x="1943" y="4968"/>
                    <a:pt x="2050" y="5275"/>
                  </a:cubicBezTo>
                  <a:cubicBezTo>
                    <a:pt x="2074" y="5342"/>
                    <a:pt x="2101" y="5418"/>
                    <a:pt x="2130" y="5503"/>
                  </a:cubicBezTo>
                  <a:cubicBezTo>
                    <a:pt x="2186" y="5673"/>
                    <a:pt x="2093" y="5857"/>
                    <a:pt x="1927" y="5915"/>
                  </a:cubicBezTo>
                  <a:cubicBezTo>
                    <a:pt x="1893" y="5926"/>
                    <a:pt x="1861" y="5935"/>
                    <a:pt x="1827" y="5935"/>
                  </a:cubicBezTo>
                  <a:cubicBezTo>
                    <a:pt x="1694" y="5935"/>
                    <a:pt x="1570" y="5847"/>
                    <a:pt x="1525" y="5711"/>
                  </a:cubicBezTo>
                  <a:cubicBezTo>
                    <a:pt x="1498" y="5630"/>
                    <a:pt x="1471" y="5559"/>
                    <a:pt x="1449" y="5495"/>
                  </a:cubicBezTo>
                  <a:cubicBezTo>
                    <a:pt x="1402" y="5361"/>
                    <a:pt x="1367" y="5252"/>
                    <a:pt x="1338" y="5136"/>
                  </a:cubicBezTo>
                  <a:cubicBezTo>
                    <a:pt x="965" y="5547"/>
                    <a:pt x="725" y="6087"/>
                    <a:pt x="645" y="7023"/>
                  </a:cubicBezTo>
                  <a:cubicBezTo>
                    <a:pt x="1242" y="6525"/>
                    <a:pt x="2001" y="6224"/>
                    <a:pt x="2830" y="6224"/>
                  </a:cubicBezTo>
                  <a:cubicBezTo>
                    <a:pt x="2831" y="6224"/>
                    <a:pt x="2834" y="6224"/>
                    <a:pt x="2834" y="6224"/>
                  </a:cubicBezTo>
                  <a:cubicBezTo>
                    <a:pt x="3606" y="6224"/>
                    <a:pt x="4337" y="6477"/>
                    <a:pt x="4947" y="6958"/>
                  </a:cubicBezTo>
                  <a:cubicBezTo>
                    <a:pt x="5087" y="7068"/>
                    <a:pt x="5111" y="7276"/>
                    <a:pt x="5003" y="7419"/>
                  </a:cubicBezTo>
                  <a:cubicBezTo>
                    <a:pt x="4896" y="7562"/>
                    <a:pt x="4697" y="7586"/>
                    <a:pt x="4557" y="7476"/>
                  </a:cubicBezTo>
                  <a:cubicBezTo>
                    <a:pt x="4059" y="7083"/>
                    <a:pt x="3461" y="6877"/>
                    <a:pt x="2830" y="6877"/>
                  </a:cubicBezTo>
                  <a:cubicBezTo>
                    <a:pt x="1269" y="6877"/>
                    <a:pt x="0" y="8176"/>
                    <a:pt x="0" y="9775"/>
                  </a:cubicBezTo>
                  <a:cubicBezTo>
                    <a:pt x="0" y="10440"/>
                    <a:pt x="216" y="11066"/>
                    <a:pt x="621" y="11585"/>
                  </a:cubicBezTo>
                  <a:cubicBezTo>
                    <a:pt x="626" y="11591"/>
                    <a:pt x="629" y="11599"/>
                    <a:pt x="633" y="11605"/>
                  </a:cubicBezTo>
                  <a:cubicBezTo>
                    <a:pt x="640" y="11616"/>
                    <a:pt x="647" y="11626"/>
                    <a:pt x="653" y="11638"/>
                  </a:cubicBezTo>
                  <a:cubicBezTo>
                    <a:pt x="658" y="11647"/>
                    <a:pt x="661" y="11657"/>
                    <a:pt x="665" y="11666"/>
                  </a:cubicBezTo>
                  <a:cubicBezTo>
                    <a:pt x="669" y="11676"/>
                    <a:pt x="674" y="11684"/>
                    <a:pt x="677" y="11695"/>
                  </a:cubicBezTo>
                  <a:cubicBezTo>
                    <a:pt x="680" y="11705"/>
                    <a:pt x="679" y="11713"/>
                    <a:pt x="681" y="11723"/>
                  </a:cubicBezTo>
                  <a:cubicBezTo>
                    <a:pt x="683" y="11734"/>
                    <a:pt x="688" y="11745"/>
                    <a:pt x="689" y="11756"/>
                  </a:cubicBezTo>
                  <a:cubicBezTo>
                    <a:pt x="690" y="11766"/>
                    <a:pt x="689" y="11778"/>
                    <a:pt x="689" y="11788"/>
                  </a:cubicBezTo>
                  <a:cubicBezTo>
                    <a:pt x="689" y="11799"/>
                    <a:pt x="690" y="11810"/>
                    <a:pt x="689" y="11821"/>
                  </a:cubicBezTo>
                  <a:cubicBezTo>
                    <a:pt x="688" y="11834"/>
                    <a:pt x="683" y="11845"/>
                    <a:pt x="681" y="11858"/>
                  </a:cubicBezTo>
                  <a:cubicBezTo>
                    <a:pt x="679" y="11865"/>
                    <a:pt x="679" y="11871"/>
                    <a:pt x="677" y="11878"/>
                  </a:cubicBezTo>
                  <a:lnTo>
                    <a:pt x="669" y="11907"/>
                  </a:lnTo>
                  <a:cubicBezTo>
                    <a:pt x="595" y="12167"/>
                    <a:pt x="546" y="12341"/>
                    <a:pt x="546" y="12596"/>
                  </a:cubicBezTo>
                  <a:cubicBezTo>
                    <a:pt x="546" y="13181"/>
                    <a:pt x="753" y="13727"/>
                    <a:pt x="1174" y="14255"/>
                  </a:cubicBezTo>
                  <a:cubicBezTo>
                    <a:pt x="1331" y="13954"/>
                    <a:pt x="1541" y="13684"/>
                    <a:pt x="1799" y="13456"/>
                  </a:cubicBezTo>
                  <a:cubicBezTo>
                    <a:pt x="2333" y="12983"/>
                    <a:pt x="3324" y="12473"/>
                    <a:pt x="5027" y="12726"/>
                  </a:cubicBezTo>
                  <a:cubicBezTo>
                    <a:pt x="5201" y="12752"/>
                    <a:pt x="5323" y="12919"/>
                    <a:pt x="5298" y="13097"/>
                  </a:cubicBezTo>
                  <a:cubicBezTo>
                    <a:pt x="5272" y="13275"/>
                    <a:pt x="5110" y="13397"/>
                    <a:pt x="4936" y="13370"/>
                  </a:cubicBezTo>
                  <a:cubicBezTo>
                    <a:pt x="3776" y="13197"/>
                    <a:pt x="2838" y="13399"/>
                    <a:pt x="2217" y="13949"/>
                  </a:cubicBezTo>
                  <a:cubicBezTo>
                    <a:pt x="1740" y="14371"/>
                    <a:pt x="1477" y="14979"/>
                    <a:pt x="1477" y="15665"/>
                  </a:cubicBezTo>
                  <a:cubicBezTo>
                    <a:pt x="1477" y="16627"/>
                    <a:pt x="2368" y="17561"/>
                    <a:pt x="3204" y="17952"/>
                  </a:cubicBezTo>
                  <a:cubicBezTo>
                    <a:pt x="3207" y="17953"/>
                    <a:pt x="3206" y="17955"/>
                    <a:pt x="3208" y="17956"/>
                  </a:cubicBezTo>
                  <a:cubicBezTo>
                    <a:pt x="3218" y="17961"/>
                    <a:pt x="3227" y="17966"/>
                    <a:pt x="3236" y="17972"/>
                  </a:cubicBezTo>
                  <a:cubicBezTo>
                    <a:pt x="3245" y="17978"/>
                    <a:pt x="3256" y="17982"/>
                    <a:pt x="3264" y="17988"/>
                  </a:cubicBezTo>
                  <a:cubicBezTo>
                    <a:pt x="3272" y="17995"/>
                    <a:pt x="3280" y="18002"/>
                    <a:pt x="3288" y="18009"/>
                  </a:cubicBezTo>
                  <a:cubicBezTo>
                    <a:pt x="3295" y="18016"/>
                    <a:pt x="3301" y="18026"/>
                    <a:pt x="3308" y="18033"/>
                  </a:cubicBezTo>
                  <a:cubicBezTo>
                    <a:pt x="3314" y="18041"/>
                    <a:pt x="3322" y="18049"/>
                    <a:pt x="3328" y="18058"/>
                  </a:cubicBezTo>
                  <a:cubicBezTo>
                    <a:pt x="3334" y="18067"/>
                    <a:pt x="3338" y="18073"/>
                    <a:pt x="3344" y="18082"/>
                  </a:cubicBezTo>
                  <a:cubicBezTo>
                    <a:pt x="3348" y="18090"/>
                    <a:pt x="3352" y="18102"/>
                    <a:pt x="3355" y="18111"/>
                  </a:cubicBezTo>
                  <a:cubicBezTo>
                    <a:pt x="3361" y="18122"/>
                    <a:pt x="3368" y="18132"/>
                    <a:pt x="3371" y="18143"/>
                  </a:cubicBezTo>
                  <a:cubicBezTo>
                    <a:pt x="3372" y="18146"/>
                    <a:pt x="3375" y="18145"/>
                    <a:pt x="3375" y="18147"/>
                  </a:cubicBezTo>
                  <a:cubicBezTo>
                    <a:pt x="3781" y="19429"/>
                    <a:pt x="4378" y="19894"/>
                    <a:pt x="5827" y="19961"/>
                  </a:cubicBezTo>
                  <a:cubicBezTo>
                    <a:pt x="5800" y="19794"/>
                    <a:pt x="5783" y="19625"/>
                    <a:pt x="5783" y="19452"/>
                  </a:cubicBezTo>
                  <a:cubicBezTo>
                    <a:pt x="5783" y="17906"/>
                    <a:pt x="6913" y="16647"/>
                    <a:pt x="8299" y="16647"/>
                  </a:cubicBezTo>
                  <a:cubicBezTo>
                    <a:pt x="8400" y="16647"/>
                    <a:pt x="8501" y="16655"/>
                    <a:pt x="8601" y="16668"/>
                  </a:cubicBezTo>
                  <a:cubicBezTo>
                    <a:pt x="8775" y="16691"/>
                    <a:pt x="8898" y="16852"/>
                    <a:pt x="8876" y="17031"/>
                  </a:cubicBezTo>
                  <a:cubicBezTo>
                    <a:pt x="8853" y="17209"/>
                    <a:pt x="8694" y="17334"/>
                    <a:pt x="8517" y="17312"/>
                  </a:cubicBezTo>
                  <a:cubicBezTo>
                    <a:pt x="8445" y="17302"/>
                    <a:pt x="8373" y="17300"/>
                    <a:pt x="8299" y="17300"/>
                  </a:cubicBezTo>
                  <a:cubicBezTo>
                    <a:pt x="7264" y="17300"/>
                    <a:pt x="6420" y="18266"/>
                    <a:pt x="6420" y="19452"/>
                  </a:cubicBezTo>
                  <a:cubicBezTo>
                    <a:pt x="6420" y="19914"/>
                    <a:pt x="6548" y="20352"/>
                    <a:pt x="6786" y="20724"/>
                  </a:cubicBezTo>
                  <a:cubicBezTo>
                    <a:pt x="7139" y="21274"/>
                    <a:pt x="7704" y="21600"/>
                    <a:pt x="8299" y="21600"/>
                  </a:cubicBezTo>
                  <a:cubicBezTo>
                    <a:pt x="9392" y="21600"/>
                    <a:pt x="9883" y="20523"/>
                    <a:pt x="9883" y="19452"/>
                  </a:cubicBezTo>
                  <a:cubicBezTo>
                    <a:pt x="9883" y="19412"/>
                    <a:pt x="9881" y="17747"/>
                    <a:pt x="9879" y="15473"/>
                  </a:cubicBezTo>
                  <a:cubicBezTo>
                    <a:pt x="9879" y="15473"/>
                    <a:pt x="9879" y="15470"/>
                    <a:pt x="9879" y="15469"/>
                  </a:cubicBezTo>
                  <a:cubicBezTo>
                    <a:pt x="9876" y="12424"/>
                    <a:pt x="7611" y="10215"/>
                    <a:pt x="4494" y="10215"/>
                  </a:cubicBezTo>
                  <a:cubicBezTo>
                    <a:pt x="3556" y="10215"/>
                    <a:pt x="2628" y="10446"/>
                    <a:pt x="1811" y="10879"/>
                  </a:cubicBezTo>
                  <a:cubicBezTo>
                    <a:pt x="1655" y="10962"/>
                    <a:pt x="1462" y="10897"/>
                    <a:pt x="1381" y="10737"/>
                  </a:cubicBezTo>
                  <a:cubicBezTo>
                    <a:pt x="1301" y="10577"/>
                    <a:pt x="1361" y="10384"/>
                    <a:pt x="1517" y="10301"/>
                  </a:cubicBezTo>
                  <a:cubicBezTo>
                    <a:pt x="2424" y="9819"/>
                    <a:pt x="3454" y="9563"/>
                    <a:pt x="4494" y="9563"/>
                  </a:cubicBezTo>
                  <a:cubicBezTo>
                    <a:pt x="6939" y="9563"/>
                    <a:pt x="8911" y="10787"/>
                    <a:pt x="9875" y="12697"/>
                  </a:cubicBezTo>
                  <a:cubicBezTo>
                    <a:pt x="9870" y="9079"/>
                    <a:pt x="9863" y="5013"/>
                    <a:pt x="9855" y="3273"/>
                  </a:cubicBezTo>
                  <a:lnTo>
                    <a:pt x="9855" y="3167"/>
                  </a:lnTo>
                  <a:cubicBezTo>
                    <a:pt x="9854" y="2675"/>
                    <a:pt x="9853" y="2117"/>
                    <a:pt x="9524" y="1492"/>
                  </a:cubicBezTo>
                  <a:cubicBezTo>
                    <a:pt x="9040" y="571"/>
                    <a:pt x="8091" y="0"/>
                    <a:pt x="7049" y="0"/>
                  </a:cubicBezTo>
                  <a:close/>
                  <a:moveTo>
                    <a:pt x="14547" y="0"/>
                  </a:moveTo>
                  <a:cubicBezTo>
                    <a:pt x="13505" y="0"/>
                    <a:pt x="12556" y="571"/>
                    <a:pt x="12072" y="1492"/>
                  </a:cubicBezTo>
                  <a:cubicBezTo>
                    <a:pt x="11743" y="2117"/>
                    <a:pt x="11746" y="2675"/>
                    <a:pt x="11745" y="3167"/>
                  </a:cubicBezTo>
                  <a:lnTo>
                    <a:pt x="11741" y="3273"/>
                  </a:lnTo>
                  <a:cubicBezTo>
                    <a:pt x="11733" y="5013"/>
                    <a:pt x="11730" y="9079"/>
                    <a:pt x="11725" y="12697"/>
                  </a:cubicBezTo>
                  <a:cubicBezTo>
                    <a:pt x="12689" y="10787"/>
                    <a:pt x="14661" y="9563"/>
                    <a:pt x="17106" y="9563"/>
                  </a:cubicBezTo>
                  <a:cubicBezTo>
                    <a:pt x="18146" y="9563"/>
                    <a:pt x="19176" y="9819"/>
                    <a:pt x="20083" y="10301"/>
                  </a:cubicBezTo>
                  <a:cubicBezTo>
                    <a:pt x="20239" y="10384"/>
                    <a:pt x="20299" y="10577"/>
                    <a:pt x="20219" y="10737"/>
                  </a:cubicBezTo>
                  <a:cubicBezTo>
                    <a:pt x="20138" y="10897"/>
                    <a:pt x="19945" y="10962"/>
                    <a:pt x="19789" y="10879"/>
                  </a:cubicBezTo>
                  <a:cubicBezTo>
                    <a:pt x="18972" y="10446"/>
                    <a:pt x="18044" y="10215"/>
                    <a:pt x="17106" y="10215"/>
                  </a:cubicBezTo>
                  <a:cubicBezTo>
                    <a:pt x="13989" y="10215"/>
                    <a:pt x="11724" y="12424"/>
                    <a:pt x="11721" y="15469"/>
                  </a:cubicBezTo>
                  <a:cubicBezTo>
                    <a:pt x="11721" y="15470"/>
                    <a:pt x="11721" y="15473"/>
                    <a:pt x="11721" y="15473"/>
                  </a:cubicBezTo>
                  <a:cubicBezTo>
                    <a:pt x="11719" y="17747"/>
                    <a:pt x="11717" y="19412"/>
                    <a:pt x="11717" y="19452"/>
                  </a:cubicBezTo>
                  <a:cubicBezTo>
                    <a:pt x="11717" y="20523"/>
                    <a:pt x="12208" y="21600"/>
                    <a:pt x="13301" y="21600"/>
                  </a:cubicBezTo>
                  <a:cubicBezTo>
                    <a:pt x="13896" y="21600"/>
                    <a:pt x="14461" y="21274"/>
                    <a:pt x="14814" y="20724"/>
                  </a:cubicBezTo>
                  <a:cubicBezTo>
                    <a:pt x="15052" y="20352"/>
                    <a:pt x="15176" y="19914"/>
                    <a:pt x="15176" y="19452"/>
                  </a:cubicBezTo>
                  <a:cubicBezTo>
                    <a:pt x="15176" y="18266"/>
                    <a:pt x="14336" y="17300"/>
                    <a:pt x="13301" y="17300"/>
                  </a:cubicBezTo>
                  <a:cubicBezTo>
                    <a:pt x="13227" y="17300"/>
                    <a:pt x="13151" y="17302"/>
                    <a:pt x="13079" y="17312"/>
                  </a:cubicBezTo>
                  <a:cubicBezTo>
                    <a:pt x="12902" y="17334"/>
                    <a:pt x="12747" y="17209"/>
                    <a:pt x="12724" y="17031"/>
                  </a:cubicBezTo>
                  <a:cubicBezTo>
                    <a:pt x="12702" y="16852"/>
                    <a:pt x="12825" y="16691"/>
                    <a:pt x="12999" y="16668"/>
                  </a:cubicBezTo>
                  <a:cubicBezTo>
                    <a:pt x="13099" y="16655"/>
                    <a:pt x="13200" y="16647"/>
                    <a:pt x="13301" y="16647"/>
                  </a:cubicBezTo>
                  <a:cubicBezTo>
                    <a:pt x="14687" y="16647"/>
                    <a:pt x="15813" y="17906"/>
                    <a:pt x="15813" y="19452"/>
                  </a:cubicBezTo>
                  <a:cubicBezTo>
                    <a:pt x="15813" y="19625"/>
                    <a:pt x="15800" y="19794"/>
                    <a:pt x="15773" y="19961"/>
                  </a:cubicBezTo>
                  <a:cubicBezTo>
                    <a:pt x="17222" y="19894"/>
                    <a:pt x="17819" y="19429"/>
                    <a:pt x="18225" y="18147"/>
                  </a:cubicBezTo>
                  <a:cubicBezTo>
                    <a:pt x="18225" y="18145"/>
                    <a:pt x="18228" y="18146"/>
                    <a:pt x="18229" y="18143"/>
                  </a:cubicBezTo>
                  <a:cubicBezTo>
                    <a:pt x="18232" y="18132"/>
                    <a:pt x="18235" y="18122"/>
                    <a:pt x="18241" y="18111"/>
                  </a:cubicBezTo>
                  <a:cubicBezTo>
                    <a:pt x="18245" y="18102"/>
                    <a:pt x="18248" y="18090"/>
                    <a:pt x="18252" y="18082"/>
                  </a:cubicBezTo>
                  <a:cubicBezTo>
                    <a:pt x="18258" y="18073"/>
                    <a:pt x="18266" y="18067"/>
                    <a:pt x="18272" y="18058"/>
                  </a:cubicBezTo>
                  <a:cubicBezTo>
                    <a:pt x="18278" y="18049"/>
                    <a:pt x="18286" y="18041"/>
                    <a:pt x="18292" y="18033"/>
                  </a:cubicBezTo>
                  <a:cubicBezTo>
                    <a:pt x="18299" y="18026"/>
                    <a:pt x="18305" y="18016"/>
                    <a:pt x="18312" y="18009"/>
                  </a:cubicBezTo>
                  <a:cubicBezTo>
                    <a:pt x="18320" y="18002"/>
                    <a:pt x="18328" y="17995"/>
                    <a:pt x="18336" y="17988"/>
                  </a:cubicBezTo>
                  <a:cubicBezTo>
                    <a:pt x="18344" y="17982"/>
                    <a:pt x="18351" y="17978"/>
                    <a:pt x="18360" y="17972"/>
                  </a:cubicBezTo>
                  <a:cubicBezTo>
                    <a:pt x="18369" y="17966"/>
                    <a:pt x="18378" y="17961"/>
                    <a:pt x="18388" y="17956"/>
                  </a:cubicBezTo>
                  <a:cubicBezTo>
                    <a:pt x="18390" y="17955"/>
                    <a:pt x="18393" y="17953"/>
                    <a:pt x="18396" y="17952"/>
                  </a:cubicBezTo>
                  <a:cubicBezTo>
                    <a:pt x="19232" y="17561"/>
                    <a:pt x="20123" y="16627"/>
                    <a:pt x="20123" y="15665"/>
                  </a:cubicBezTo>
                  <a:cubicBezTo>
                    <a:pt x="20123" y="14979"/>
                    <a:pt x="19860" y="14371"/>
                    <a:pt x="19383" y="13949"/>
                  </a:cubicBezTo>
                  <a:cubicBezTo>
                    <a:pt x="18762" y="13399"/>
                    <a:pt x="17820" y="13197"/>
                    <a:pt x="16660" y="13370"/>
                  </a:cubicBezTo>
                  <a:cubicBezTo>
                    <a:pt x="16486" y="13397"/>
                    <a:pt x="16328" y="13275"/>
                    <a:pt x="16302" y="13097"/>
                  </a:cubicBezTo>
                  <a:cubicBezTo>
                    <a:pt x="16277" y="12919"/>
                    <a:pt x="16395" y="12752"/>
                    <a:pt x="16569" y="12726"/>
                  </a:cubicBezTo>
                  <a:cubicBezTo>
                    <a:pt x="18272" y="12473"/>
                    <a:pt x="19264" y="12983"/>
                    <a:pt x="19797" y="13456"/>
                  </a:cubicBezTo>
                  <a:cubicBezTo>
                    <a:pt x="20055" y="13684"/>
                    <a:pt x="20265" y="13954"/>
                    <a:pt x="20422" y="14255"/>
                  </a:cubicBezTo>
                  <a:cubicBezTo>
                    <a:pt x="20843" y="13727"/>
                    <a:pt x="21050" y="13181"/>
                    <a:pt x="21050" y="12596"/>
                  </a:cubicBezTo>
                  <a:cubicBezTo>
                    <a:pt x="21050" y="12341"/>
                    <a:pt x="21005" y="12167"/>
                    <a:pt x="20931" y="11907"/>
                  </a:cubicBezTo>
                  <a:lnTo>
                    <a:pt x="20923" y="11878"/>
                  </a:lnTo>
                  <a:cubicBezTo>
                    <a:pt x="20921" y="11871"/>
                    <a:pt x="20921" y="11865"/>
                    <a:pt x="20919" y="11858"/>
                  </a:cubicBezTo>
                  <a:cubicBezTo>
                    <a:pt x="20917" y="11845"/>
                    <a:pt x="20912" y="11834"/>
                    <a:pt x="20911" y="11821"/>
                  </a:cubicBezTo>
                  <a:cubicBezTo>
                    <a:pt x="20910" y="11810"/>
                    <a:pt x="20911" y="11799"/>
                    <a:pt x="20911" y="11788"/>
                  </a:cubicBezTo>
                  <a:cubicBezTo>
                    <a:pt x="20911" y="11778"/>
                    <a:pt x="20910" y="11766"/>
                    <a:pt x="20911" y="11756"/>
                  </a:cubicBezTo>
                  <a:cubicBezTo>
                    <a:pt x="20912" y="11745"/>
                    <a:pt x="20913" y="11734"/>
                    <a:pt x="20915" y="11723"/>
                  </a:cubicBezTo>
                  <a:cubicBezTo>
                    <a:pt x="20917" y="11713"/>
                    <a:pt x="20920" y="11705"/>
                    <a:pt x="20923" y="11695"/>
                  </a:cubicBezTo>
                  <a:cubicBezTo>
                    <a:pt x="20926" y="11684"/>
                    <a:pt x="20931" y="11676"/>
                    <a:pt x="20935" y="11666"/>
                  </a:cubicBezTo>
                  <a:cubicBezTo>
                    <a:pt x="20939" y="11657"/>
                    <a:pt x="20942" y="11647"/>
                    <a:pt x="20947" y="11638"/>
                  </a:cubicBezTo>
                  <a:cubicBezTo>
                    <a:pt x="20953" y="11626"/>
                    <a:pt x="20960" y="11616"/>
                    <a:pt x="20967" y="11605"/>
                  </a:cubicBezTo>
                  <a:cubicBezTo>
                    <a:pt x="20971" y="11599"/>
                    <a:pt x="20974" y="11591"/>
                    <a:pt x="20979" y="11585"/>
                  </a:cubicBezTo>
                  <a:cubicBezTo>
                    <a:pt x="21384" y="11066"/>
                    <a:pt x="21600" y="10440"/>
                    <a:pt x="21600" y="9775"/>
                  </a:cubicBezTo>
                  <a:cubicBezTo>
                    <a:pt x="21600" y="8176"/>
                    <a:pt x="20327" y="6877"/>
                    <a:pt x="18766" y="6877"/>
                  </a:cubicBezTo>
                  <a:cubicBezTo>
                    <a:pt x="18135" y="6877"/>
                    <a:pt x="17541" y="7083"/>
                    <a:pt x="17043" y="7476"/>
                  </a:cubicBezTo>
                  <a:cubicBezTo>
                    <a:pt x="16903" y="7586"/>
                    <a:pt x="16700" y="7562"/>
                    <a:pt x="16593" y="7419"/>
                  </a:cubicBezTo>
                  <a:cubicBezTo>
                    <a:pt x="16485" y="7276"/>
                    <a:pt x="16513" y="7068"/>
                    <a:pt x="16653" y="6958"/>
                  </a:cubicBezTo>
                  <a:cubicBezTo>
                    <a:pt x="17263" y="6477"/>
                    <a:pt x="17994" y="6224"/>
                    <a:pt x="18766" y="6224"/>
                  </a:cubicBezTo>
                  <a:cubicBezTo>
                    <a:pt x="19595" y="6224"/>
                    <a:pt x="20358" y="6525"/>
                    <a:pt x="20955" y="7023"/>
                  </a:cubicBezTo>
                  <a:cubicBezTo>
                    <a:pt x="20875" y="6087"/>
                    <a:pt x="20635" y="5547"/>
                    <a:pt x="20262" y="5136"/>
                  </a:cubicBezTo>
                  <a:cubicBezTo>
                    <a:pt x="20233" y="5252"/>
                    <a:pt x="20194" y="5361"/>
                    <a:pt x="20147" y="5495"/>
                  </a:cubicBezTo>
                  <a:cubicBezTo>
                    <a:pt x="20125" y="5559"/>
                    <a:pt x="20102" y="5630"/>
                    <a:pt x="20075" y="5711"/>
                  </a:cubicBezTo>
                  <a:cubicBezTo>
                    <a:pt x="20030" y="5847"/>
                    <a:pt x="19906" y="5935"/>
                    <a:pt x="19773" y="5935"/>
                  </a:cubicBezTo>
                  <a:cubicBezTo>
                    <a:pt x="19739" y="5935"/>
                    <a:pt x="19703" y="5926"/>
                    <a:pt x="19669" y="5915"/>
                  </a:cubicBezTo>
                  <a:cubicBezTo>
                    <a:pt x="19503" y="5857"/>
                    <a:pt x="19414" y="5673"/>
                    <a:pt x="19470" y="5503"/>
                  </a:cubicBezTo>
                  <a:cubicBezTo>
                    <a:pt x="19499" y="5418"/>
                    <a:pt x="19526" y="5342"/>
                    <a:pt x="19550" y="5275"/>
                  </a:cubicBezTo>
                  <a:cubicBezTo>
                    <a:pt x="19657" y="4968"/>
                    <a:pt x="19701" y="4842"/>
                    <a:pt x="19701" y="4353"/>
                  </a:cubicBezTo>
                  <a:cubicBezTo>
                    <a:pt x="19701" y="2928"/>
                    <a:pt x="18784" y="1773"/>
                    <a:pt x="17532" y="1512"/>
                  </a:cubicBezTo>
                  <a:cubicBezTo>
                    <a:pt x="17719" y="2004"/>
                    <a:pt x="17819" y="2561"/>
                    <a:pt x="17819" y="3163"/>
                  </a:cubicBezTo>
                  <a:cubicBezTo>
                    <a:pt x="17819" y="4241"/>
                    <a:pt x="17340" y="5500"/>
                    <a:pt x="16012" y="6347"/>
                  </a:cubicBezTo>
                  <a:cubicBezTo>
                    <a:pt x="15400" y="6737"/>
                    <a:pt x="14356" y="7042"/>
                    <a:pt x="12860" y="6290"/>
                  </a:cubicBezTo>
                  <a:cubicBezTo>
                    <a:pt x="12702" y="6210"/>
                    <a:pt x="12635" y="6015"/>
                    <a:pt x="12712" y="5853"/>
                  </a:cubicBezTo>
                  <a:cubicBezTo>
                    <a:pt x="12790" y="5692"/>
                    <a:pt x="12980" y="5627"/>
                    <a:pt x="13138" y="5707"/>
                  </a:cubicBezTo>
                  <a:cubicBezTo>
                    <a:pt x="14129" y="6205"/>
                    <a:pt x="14983" y="6233"/>
                    <a:pt x="15673" y="5792"/>
                  </a:cubicBezTo>
                  <a:cubicBezTo>
                    <a:pt x="16654" y="5167"/>
                    <a:pt x="17182" y="4287"/>
                    <a:pt x="17182" y="3163"/>
                  </a:cubicBezTo>
                  <a:cubicBezTo>
                    <a:pt x="17182" y="2458"/>
                    <a:pt x="17021" y="1826"/>
                    <a:pt x="16732" y="1317"/>
                  </a:cubicBezTo>
                  <a:cubicBezTo>
                    <a:pt x="16727" y="1309"/>
                    <a:pt x="16721" y="1304"/>
                    <a:pt x="16716" y="1296"/>
                  </a:cubicBezTo>
                  <a:cubicBezTo>
                    <a:pt x="16253" y="496"/>
                    <a:pt x="15477" y="0"/>
                    <a:pt x="14547" y="0"/>
                  </a:cubicBezTo>
                  <a:close/>
                </a:path>
              </a:pathLst>
            </a:custGeom>
            <a:grpFill/>
            <a:ln w="12700" cap="flat">
              <a:noFill/>
              <a:miter lim="400000"/>
            </a:ln>
            <a:effectLst/>
          </p:spPr>
          <p:txBody>
            <a:bodyPr wrap="square" lIns="38100" tIns="38100" rIns="38100" bIns="38100" numCol="1" anchor="ctr">
              <a:noAutofit/>
            </a:bodyPr>
            <a:lstStyle/>
            <a:p>
              <a:pPr lvl="0"/>
              <a:endParaRPr/>
            </a:p>
          </p:txBody>
        </p:sp>
        <p:sp>
          <p:nvSpPr>
            <p:cNvPr id="33" name="Shape 25556"/>
            <p:cNvSpPr/>
            <p:nvPr/>
          </p:nvSpPr>
          <p:spPr>
            <a:xfrm>
              <a:off x="8318086" y="5643643"/>
              <a:ext cx="723867" cy="354403"/>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4849"/>
                    <a:pt x="19242" y="0"/>
                    <a:pt x="16326" y="0"/>
                  </a:cubicBezTo>
                  <a:lnTo>
                    <a:pt x="40" y="0"/>
                  </a:lnTo>
                  <a:cubicBezTo>
                    <a:pt x="139" y="2617"/>
                    <a:pt x="112" y="18833"/>
                    <a:pt x="0" y="21600"/>
                  </a:cubicBezTo>
                  <a:lnTo>
                    <a:pt x="16326" y="21600"/>
                  </a:lnTo>
                  <a:cubicBezTo>
                    <a:pt x="19242" y="21600"/>
                    <a:pt x="21600" y="16765"/>
                    <a:pt x="21600" y="10800"/>
                  </a:cubicBezTo>
                  <a:close/>
                </a:path>
              </a:pathLst>
            </a:custGeom>
            <a:solidFill>
              <a:schemeClr val="accent5"/>
            </a:solidFill>
            <a:ln w="12700" cap="flat">
              <a:noFill/>
              <a:miter lim="400000"/>
            </a:ln>
            <a:effectLst/>
          </p:spPr>
          <p:txBody>
            <a:bodyPr wrap="square" lIns="0" tIns="0" rIns="0" bIns="0" numCol="1" anchor="ctr">
              <a:noAutofit/>
            </a:bodyPr>
            <a:lstStyle/>
            <a:p>
              <a:pPr lvl="0"/>
              <a:endParaRPr/>
            </a:p>
          </p:txBody>
        </p:sp>
        <p:sp>
          <p:nvSpPr>
            <p:cNvPr id="34" name="Shape 25557"/>
            <p:cNvSpPr/>
            <p:nvPr/>
          </p:nvSpPr>
          <p:spPr>
            <a:xfrm>
              <a:off x="3962848" y="5643643"/>
              <a:ext cx="723866" cy="354403"/>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49"/>
                    <a:pt x="2358" y="0"/>
                    <a:pt x="5274" y="0"/>
                  </a:cubicBezTo>
                  <a:lnTo>
                    <a:pt x="21560" y="0"/>
                  </a:lnTo>
                  <a:cubicBezTo>
                    <a:pt x="21461" y="2617"/>
                    <a:pt x="21488" y="18833"/>
                    <a:pt x="21600" y="21600"/>
                  </a:cubicBezTo>
                  <a:lnTo>
                    <a:pt x="5274" y="21600"/>
                  </a:lnTo>
                  <a:cubicBezTo>
                    <a:pt x="2358" y="21600"/>
                    <a:pt x="0" y="16765"/>
                    <a:pt x="0" y="10800"/>
                  </a:cubicBezTo>
                  <a:close/>
                </a:path>
              </a:pathLst>
            </a:custGeom>
            <a:solidFill>
              <a:schemeClr val="accent1"/>
            </a:solidFill>
            <a:ln w="12700" cap="flat">
              <a:noFill/>
              <a:miter lim="400000"/>
            </a:ln>
            <a:effectLst/>
          </p:spPr>
          <p:txBody>
            <a:bodyPr wrap="square" lIns="0" tIns="0" rIns="0" bIns="0" numCol="1" anchor="ctr">
              <a:noAutofit/>
            </a:bodyPr>
            <a:lstStyle/>
            <a:p>
              <a:pPr lvl="0"/>
              <a:endParaRPr/>
            </a:p>
          </p:txBody>
        </p:sp>
        <p:sp>
          <p:nvSpPr>
            <p:cNvPr id="35" name="Shape 25558"/>
            <p:cNvSpPr/>
            <p:nvPr/>
          </p:nvSpPr>
          <p:spPr>
            <a:xfrm>
              <a:off x="8027750" y="3609837"/>
              <a:ext cx="708973" cy="664420"/>
            </a:xfrm>
            <a:custGeom>
              <a:avLst/>
              <a:gdLst/>
              <a:ahLst/>
              <a:cxnLst>
                <a:cxn ang="0">
                  <a:pos x="wd2" y="hd2"/>
                </a:cxn>
                <a:cxn ang="5400000">
                  <a:pos x="wd2" y="hd2"/>
                </a:cxn>
                <a:cxn ang="10800000">
                  <a:pos x="wd2" y="hd2"/>
                </a:cxn>
                <a:cxn ang="16200000">
                  <a:pos x="wd2" y="hd2"/>
                </a:cxn>
              </a:cxnLst>
              <a:rect l="0" t="0" r="r" b="b"/>
              <a:pathLst>
                <a:path w="20969" h="20921" extrusionOk="0">
                  <a:moveTo>
                    <a:pt x="19739" y="1996"/>
                  </a:moveTo>
                  <a:cubicBezTo>
                    <a:pt x="17883" y="-359"/>
                    <a:pt x="14580" y="-679"/>
                    <a:pt x="12366" y="1299"/>
                  </a:cubicBezTo>
                  <a:lnTo>
                    <a:pt x="0" y="12346"/>
                  </a:lnTo>
                  <a:cubicBezTo>
                    <a:pt x="892" y="13314"/>
                    <a:pt x="5930" y="19750"/>
                    <a:pt x="6708" y="20921"/>
                  </a:cubicBezTo>
                  <a:lnTo>
                    <a:pt x="19103" y="9848"/>
                  </a:lnTo>
                  <a:cubicBezTo>
                    <a:pt x="21318" y="7869"/>
                    <a:pt x="21600" y="4357"/>
                    <a:pt x="19739" y="1996"/>
                  </a:cubicBezTo>
                  <a:close/>
                </a:path>
              </a:pathLst>
            </a:custGeom>
            <a:solidFill>
              <a:schemeClr val="accent4"/>
            </a:solidFill>
            <a:ln w="12700" cap="flat">
              <a:noFill/>
              <a:miter lim="400000"/>
            </a:ln>
            <a:effectLst/>
          </p:spPr>
          <p:txBody>
            <a:bodyPr wrap="square" lIns="0" tIns="0" rIns="0" bIns="0" numCol="1" anchor="ctr">
              <a:noAutofit/>
            </a:bodyPr>
            <a:lstStyle/>
            <a:p>
              <a:pPr lvl="0"/>
              <a:endParaRPr/>
            </a:p>
          </p:txBody>
        </p:sp>
        <p:sp>
          <p:nvSpPr>
            <p:cNvPr id="36" name="Shape 25559"/>
            <p:cNvSpPr/>
            <p:nvPr/>
          </p:nvSpPr>
          <p:spPr>
            <a:xfrm>
              <a:off x="4268076" y="3609837"/>
              <a:ext cx="708973" cy="664420"/>
            </a:xfrm>
            <a:custGeom>
              <a:avLst/>
              <a:gdLst/>
              <a:ahLst/>
              <a:cxnLst>
                <a:cxn ang="0">
                  <a:pos x="wd2" y="hd2"/>
                </a:cxn>
                <a:cxn ang="5400000">
                  <a:pos x="wd2" y="hd2"/>
                </a:cxn>
                <a:cxn ang="10800000">
                  <a:pos x="wd2" y="hd2"/>
                </a:cxn>
                <a:cxn ang="16200000">
                  <a:pos x="wd2" y="hd2"/>
                </a:cxn>
              </a:cxnLst>
              <a:rect l="0" t="0" r="r" b="b"/>
              <a:pathLst>
                <a:path w="20969" h="20921" extrusionOk="0">
                  <a:moveTo>
                    <a:pt x="1230" y="1996"/>
                  </a:moveTo>
                  <a:cubicBezTo>
                    <a:pt x="3086" y="-359"/>
                    <a:pt x="6389" y="-679"/>
                    <a:pt x="8603" y="1299"/>
                  </a:cubicBezTo>
                  <a:lnTo>
                    <a:pt x="20969" y="12346"/>
                  </a:lnTo>
                  <a:cubicBezTo>
                    <a:pt x="20077" y="13314"/>
                    <a:pt x="15039" y="19750"/>
                    <a:pt x="14261" y="20921"/>
                  </a:cubicBezTo>
                  <a:lnTo>
                    <a:pt x="1866" y="9848"/>
                  </a:lnTo>
                  <a:cubicBezTo>
                    <a:pt x="-349" y="7869"/>
                    <a:pt x="-631" y="4357"/>
                    <a:pt x="1230" y="1996"/>
                  </a:cubicBezTo>
                  <a:close/>
                </a:path>
              </a:pathLst>
            </a:custGeom>
            <a:solidFill>
              <a:schemeClr val="accent2"/>
            </a:solidFill>
            <a:ln w="12700" cap="flat">
              <a:noFill/>
              <a:miter lim="400000"/>
            </a:ln>
            <a:effectLst/>
          </p:spPr>
          <p:txBody>
            <a:bodyPr wrap="square" lIns="0" tIns="0" rIns="0" bIns="0" numCol="1" anchor="ctr">
              <a:noAutofit/>
            </a:bodyPr>
            <a:lstStyle/>
            <a:p>
              <a:pPr lvl="0"/>
              <a:endParaRPr/>
            </a:p>
          </p:txBody>
        </p:sp>
      </p:grpSp>
      <p:sp>
        <p:nvSpPr>
          <p:cNvPr id="37" name="TextBox 36"/>
          <p:cNvSpPr txBox="1"/>
          <p:nvPr/>
        </p:nvSpPr>
        <p:spPr>
          <a:xfrm>
            <a:off x="15752107" y="3350238"/>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Title Name</a:t>
            </a:r>
            <a:endParaRPr lang="id-ID" dirty="0">
              <a:latin typeface="Lato Light"/>
              <a:cs typeface="Lato Light"/>
            </a:endParaRPr>
          </a:p>
        </p:txBody>
      </p:sp>
      <p:sp>
        <p:nvSpPr>
          <p:cNvPr id="41" name="Rectangle 40"/>
          <p:cNvSpPr/>
          <p:nvPr/>
        </p:nvSpPr>
        <p:spPr>
          <a:xfrm>
            <a:off x="15752105" y="4051222"/>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2" name="TextBox 41"/>
          <p:cNvSpPr txBox="1"/>
          <p:nvPr/>
        </p:nvSpPr>
        <p:spPr>
          <a:xfrm>
            <a:off x="16468493" y="6822782"/>
            <a:ext cx="4566316" cy="738674"/>
          </a:xfrm>
          <a:prstGeom prst="rect">
            <a:avLst/>
          </a:prstGeom>
          <a:noFill/>
        </p:spPr>
        <p:txBody>
          <a:bodyPr wrap="square" lIns="182889" tIns="91445" rIns="182889" bIns="91445" rtlCol="0">
            <a:spAutoFit/>
          </a:bodyPr>
          <a:lstStyle/>
          <a:p>
            <a:r>
              <a:rPr lang="id-ID" dirty="0" smtClean="0">
                <a:latin typeface="Lato Light"/>
                <a:cs typeface="Lato Light"/>
              </a:rPr>
              <a:t>Title Name</a:t>
            </a:r>
            <a:endParaRPr lang="id-ID" dirty="0">
              <a:latin typeface="Lato Light"/>
              <a:cs typeface="Lato Light"/>
            </a:endParaRPr>
          </a:p>
        </p:txBody>
      </p:sp>
      <p:sp>
        <p:nvSpPr>
          <p:cNvPr id="47" name="Rectangle 46"/>
          <p:cNvSpPr/>
          <p:nvPr/>
        </p:nvSpPr>
        <p:spPr>
          <a:xfrm>
            <a:off x="16468491" y="7523766"/>
            <a:ext cx="4566317" cy="923340"/>
          </a:xfrm>
          <a:prstGeom prst="rect">
            <a:avLst/>
          </a:prstGeom>
        </p:spPr>
        <p:txBody>
          <a:bodyPr wrap="square" lIns="182889" tIns="91445" rIns="182889" bIns="91445">
            <a:spAutoFit/>
          </a:bodyPr>
          <a:lstStyle/>
          <a:p>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48" name="TextBox 47"/>
          <p:cNvSpPr txBox="1"/>
          <p:nvPr/>
        </p:nvSpPr>
        <p:spPr>
          <a:xfrm>
            <a:off x="4116958" y="3350238"/>
            <a:ext cx="4566316" cy="738674"/>
          </a:xfrm>
          <a:prstGeom prst="rect">
            <a:avLst/>
          </a:prstGeom>
          <a:noFill/>
        </p:spPr>
        <p:txBody>
          <a:bodyPr wrap="square" lIns="182889" tIns="91445" rIns="182889" bIns="91445" rtlCol="0">
            <a:spAutoFit/>
          </a:bodyPr>
          <a:lstStyle/>
          <a:p>
            <a:pPr algn="r"/>
            <a:r>
              <a:rPr lang="id-ID" dirty="0" smtClean="0">
                <a:latin typeface="Lato Light"/>
                <a:cs typeface="Lato Light"/>
              </a:rPr>
              <a:t>Title Name</a:t>
            </a:r>
            <a:endParaRPr lang="id-ID" dirty="0">
              <a:latin typeface="Lato Light"/>
              <a:cs typeface="Lato Light"/>
            </a:endParaRPr>
          </a:p>
        </p:txBody>
      </p:sp>
      <p:sp>
        <p:nvSpPr>
          <p:cNvPr id="49" name="Rectangle 48"/>
          <p:cNvSpPr/>
          <p:nvPr/>
        </p:nvSpPr>
        <p:spPr>
          <a:xfrm>
            <a:off x="4116956" y="4051222"/>
            <a:ext cx="4566317"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0" name="TextBox 49"/>
          <p:cNvSpPr txBox="1"/>
          <p:nvPr/>
        </p:nvSpPr>
        <p:spPr>
          <a:xfrm>
            <a:off x="3530814" y="6822782"/>
            <a:ext cx="4566316" cy="738674"/>
          </a:xfrm>
          <a:prstGeom prst="rect">
            <a:avLst/>
          </a:prstGeom>
          <a:noFill/>
        </p:spPr>
        <p:txBody>
          <a:bodyPr wrap="square" lIns="182889" tIns="91445" rIns="182889" bIns="91445" rtlCol="0">
            <a:spAutoFit/>
          </a:bodyPr>
          <a:lstStyle/>
          <a:p>
            <a:pPr algn="r"/>
            <a:r>
              <a:rPr lang="id-ID" dirty="0" smtClean="0">
                <a:latin typeface="Lato Light"/>
                <a:cs typeface="Lato Light"/>
              </a:rPr>
              <a:t>Title Name</a:t>
            </a:r>
            <a:endParaRPr lang="id-ID" dirty="0">
              <a:latin typeface="Lato Light"/>
              <a:cs typeface="Lato Light"/>
            </a:endParaRPr>
          </a:p>
        </p:txBody>
      </p:sp>
      <p:sp>
        <p:nvSpPr>
          <p:cNvPr id="51" name="Rectangle 50"/>
          <p:cNvSpPr/>
          <p:nvPr/>
        </p:nvSpPr>
        <p:spPr>
          <a:xfrm>
            <a:off x="3530812" y="7523766"/>
            <a:ext cx="4566317" cy="923340"/>
          </a:xfrm>
          <a:prstGeom prst="rect">
            <a:avLst/>
          </a:prstGeom>
        </p:spPr>
        <p:txBody>
          <a:bodyPr wrap="square" lIns="182889" tIns="91445" rIns="182889" bIns="91445">
            <a:spAutoFit/>
          </a:bodyPr>
          <a:lstStyle/>
          <a:p>
            <a:pPr algn="r"/>
            <a:r>
              <a:rPr lang="en-US" sz="2400" dirty="0" smtClean="0">
                <a:latin typeface="Lato Light"/>
                <a:cs typeface="Lato Light"/>
              </a:rPr>
              <a:t>Write here something interesting about this awesome</a:t>
            </a:r>
            <a:endParaRPr lang="en-US" sz="2400" dirty="0">
              <a:latin typeface="Lato Light"/>
              <a:cs typeface="Lato Light"/>
            </a:endParaRPr>
          </a:p>
        </p:txBody>
      </p:sp>
      <p:sp>
        <p:nvSpPr>
          <p:cNvPr id="52" name="TextBox 51"/>
          <p:cNvSpPr txBox="1"/>
          <p:nvPr/>
        </p:nvSpPr>
        <p:spPr>
          <a:xfrm>
            <a:off x="1721709" y="11490782"/>
            <a:ext cx="20937406" cy="1075679"/>
          </a:xfrm>
          <a:prstGeom prst="rect">
            <a:avLst/>
          </a:prstGeom>
          <a:noFill/>
        </p:spPr>
        <p:txBody>
          <a:bodyPr wrap="square" rtlCol="0">
            <a:spAutoFit/>
          </a:bodyPr>
          <a:lstStyle/>
          <a:p>
            <a:pPr algn="just">
              <a:lnSpc>
                <a:spcPct val="120000"/>
              </a:lnSpc>
            </a:pPr>
            <a:r>
              <a:rPr lang="en-US" sz="2700" dirty="0">
                <a:latin typeface="Lato Light"/>
                <a:cs typeface="Lato Light"/>
              </a:rPr>
              <a:t>A company is an association or collection of individuals, whether natural persons, legal persons</a:t>
            </a:r>
            <a:r>
              <a:rPr lang="en-US" sz="2700" dirty="0" smtClean="0">
                <a:latin typeface="Lato Light"/>
                <a:cs typeface="Lato Light"/>
              </a:rPr>
              <a:t>, or </a:t>
            </a:r>
            <a:r>
              <a:rPr lang="en-US" sz="2700" dirty="0">
                <a:latin typeface="Lato Light"/>
                <a:cs typeface="Lato Light"/>
              </a:rPr>
              <a:t>a mixture of both. Company members share a </a:t>
            </a:r>
            <a:r>
              <a:rPr lang="en-US" sz="2700" dirty="0" smtClean="0">
                <a:latin typeface="Lato Light"/>
                <a:cs typeface="Lato Light"/>
              </a:rPr>
              <a:t>common purpose </a:t>
            </a:r>
            <a:r>
              <a:rPr lang="en-US" sz="2700" dirty="0">
                <a:latin typeface="Lato Light"/>
                <a:cs typeface="Lato Light"/>
              </a:rPr>
              <a:t>and unite in order to focus their various talents and organize their collectively available </a:t>
            </a:r>
            <a:r>
              <a:rPr lang="en-US" sz="2700" dirty="0" smtClean="0">
                <a:latin typeface="Lato Light"/>
                <a:cs typeface="Lato Light"/>
              </a:rPr>
              <a:t>skills or </a:t>
            </a:r>
            <a:r>
              <a:rPr lang="en-US" sz="2700" dirty="0">
                <a:latin typeface="Lato Light"/>
                <a:cs typeface="Lato Light"/>
              </a:rPr>
              <a:t>resources to achieve specific, </a:t>
            </a:r>
          </a:p>
        </p:txBody>
      </p:sp>
    </p:spTree>
    <p:extLst>
      <p:ext uri="{BB962C8B-B14F-4D97-AF65-F5344CB8AC3E}">
        <p14:creationId xmlns:p14="http://schemas.microsoft.com/office/powerpoint/2010/main" val="3328577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6"/>
                  </a:solidFill>
                  <a:latin typeface="Lato Black"/>
                  <a:cs typeface="Lato Black"/>
                </a:rPr>
                <a:t>Statistics &amp; Reports</a:t>
              </a:r>
              <a:endParaRPr lang="en-US" sz="13800" dirty="0" smtClean="0">
                <a:solidFill>
                  <a:schemeClr val="accent6"/>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74059530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Quarter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aphicFrame>
        <p:nvGraphicFramePr>
          <p:cNvPr id="20" name="Chart 19"/>
          <p:cNvGraphicFramePr/>
          <p:nvPr>
            <p:extLst>
              <p:ext uri="{D42A27DB-BD31-4B8C-83A1-F6EECF244321}">
                <p14:modId xmlns:p14="http://schemas.microsoft.com/office/powerpoint/2010/main" val="576015196"/>
              </p:ext>
            </p:extLst>
          </p:nvPr>
        </p:nvGraphicFramePr>
        <p:xfrm>
          <a:off x="967708" y="3705909"/>
          <a:ext cx="5359351" cy="447772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p:cNvGraphicFramePr/>
          <p:nvPr>
            <p:extLst>
              <p:ext uri="{D42A27DB-BD31-4B8C-83A1-F6EECF244321}">
                <p14:modId xmlns:p14="http://schemas.microsoft.com/office/powerpoint/2010/main" val="3135286457"/>
              </p:ext>
            </p:extLst>
          </p:nvPr>
        </p:nvGraphicFramePr>
        <p:xfrm>
          <a:off x="6385385" y="3705909"/>
          <a:ext cx="5359351" cy="447772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 name="Chart 21"/>
          <p:cNvGraphicFramePr/>
          <p:nvPr>
            <p:extLst>
              <p:ext uri="{D42A27DB-BD31-4B8C-83A1-F6EECF244321}">
                <p14:modId xmlns:p14="http://schemas.microsoft.com/office/powerpoint/2010/main" val="785484641"/>
              </p:ext>
            </p:extLst>
          </p:nvPr>
        </p:nvGraphicFramePr>
        <p:xfrm>
          <a:off x="11790561" y="3705909"/>
          <a:ext cx="5359351" cy="447772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3" name="Chart 22"/>
          <p:cNvGraphicFramePr/>
          <p:nvPr>
            <p:extLst>
              <p:ext uri="{D42A27DB-BD31-4B8C-83A1-F6EECF244321}">
                <p14:modId xmlns:p14="http://schemas.microsoft.com/office/powerpoint/2010/main" val="4053035227"/>
              </p:ext>
            </p:extLst>
          </p:nvPr>
        </p:nvGraphicFramePr>
        <p:xfrm>
          <a:off x="17299326" y="3705909"/>
          <a:ext cx="5359351" cy="4477728"/>
        </p:xfrm>
        <a:graphic>
          <a:graphicData uri="http://schemas.openxmlformats.org/drawingml/2006/chart">
            <c:chart xmlns:c="http://schemas.openxmlformats.org/drawingml/2006/chart" xmlns:r="http://schemas.openxmlformats.org/officeDocument/2006/relationships" r:id="rId5"/>
          </a:graphicData>
        </a:graphic>
      </p:graphicFrame>
      <p:sp>
        <p:nvSpPr>
          <p:cNvPr id="24" name="Rectangle 23"/>
          <p:cNvSpPr/>
          <p:nvPr/>
        </p:nvSpPr>
        <p:spPr>
          <a:xfrm>
            <a:off x="2735209" y="2988513"/>
            <a:ext cx="2002197" cy="646331"/>
          </a:xfrm>
          <a:prstGeom prst="rect">
            <a:avLst/>
          </a:prstGeom>
        </p:spPr>
        <p:txBody>
          <a:bodyPr wrap="none" lIns="182880">
            <a:spAutoFit/>
          </a:bodyPr>
          <a:lstStyle/>
          <a:p>
            <a:pPr algn="ctr"/>
            <a:r>
              <a:rPr lang="en-US" dirty="0" smtClean="0">
                <a:cs typeface="Lato Light"/>
              </a:rPr>
              <a:t>First </a:t>
            </a:r>
            <a:r>
              <a:rPr lang="en-US" dirty="0" err="1" smtClean="0">
                <a:cs typeface="Lato Light"/>
              </a:rPr>
              <a:t>Qtr</a:t>
            </a:r>
            <a:endParaRPr lang="en-US" dirty="0">
              <a:cs typeface="Lato Light"/>
            </a:endParaRPr>
          </a:p>
        </p:txBody>
      </p:sp>
      <p:sp>
        <p:nvSpPr>
          <p:cNvPr id="26" name="Rectangle 25"/>
          <p:cNvSpPr/>
          <p:nvPr/>
        </p:nvSpPr>
        <p:spPr>
          <a:xfrm>
            <a:off x="7836594" y="3090113"/>
            <a:ext cx="2521203" cy="646331"/>
          </a:xfrm>
          <a:prstGeom prst="rect">
            <a:avLst/>
          </a:prstGeom>
        </p:spPr>
        <p:txBody>
          <a:bodyPr wrap="none" lIns="182880">
            <a:spAutoFit/>
          </a:bodyPr>
          <a:lstStyle/>
          <a:p>
            <a:pPr algn="ctr"/>
            <a:r>
              <a:rPr lang="en-US" dirty="0" smtClean="0">
                <a:cs typeface="Lato Light"/>
              </a:rPr>
              <a:t>Second </a:t>
            </a:r>
            <a:r>
              <a:rPr lang="en-US" dirty="0" err="1" smtClean="0">
                <a:cs typeface="Lato Light"/>
              </a:rPr>
              <a:t>Qtr</a:t>
            </a:r>
            <a:endParaRPr lang="en-US" dirty="0">
              <a:cs typeface="Lato Light"/>
            </a:endParaRPr>
          </a:p>
        </p:txBody>
      </p:sp>
      <p:sp>
        <p:nvSpPr>
          <p:cNvPr id="28" name="Rectangle 27"/>
          <p:cNvSpPr/>
          <p:nvPr/>
        </p:nvSpPr>
        <p:spPr>
          <a:xfrm>
            <a:off x="13522108" y="3090113"/>
            <a:ext cx="2037053" cy="646331"/>
          </a:xfrm>
          <a:prstGeom prst="rect">
            <a:avLst/>
          </a:prstGeom>
        </p:spPr>
        <p:txBody>
          <a:bodyPr wrap="none" lIns="182880">
            <a:spAutoFit/>
          </a:bodyPr>
          <a:lstStyle/>
          <a:p>
            <a:pPr algn="ctr"/>
            <a:r>
              <a:rPr lang="en-US" dirty="0" err="1" smtClean="0">
                <a:cs typeface="Lato Light"/>
              </a:rPr>
              <a:t>Thrd</a:t>
            </a:r>
            <a:r>
              <a:rPr lang="en-US" dirty="0" smtClean="0">
                <a:cs typeface="Lato Light"/>
              </a:rPr>
              <a:t> </a:t>
            </a:r>
            <a:r>
              <a:rPr lang="en-US" dirty="0" err="1" smtClean="0">
                <a:cs typeface="Lato Light"/>
              </a:rPr>
              <a:t>Qtr</a:t>
            </a:r>
            <a:endParaRPr lang="en-US" dirty="0">
              <a:cs typeface="Lato Light"/>
            </a:endParaRPr>
          </a:p>
        </p:txBody>
      </p:sp>
      <p:sp>
        <p:nvSpPr>
          <p:cNvPr id="38" name="Rectangle 37"/>
          <p:cNvSpPr/>
          <p:nvPr/>
        </p:nvSpPr>
        <p:spPr>
          <a:xfrm>
            <a:off x="18814724" y="3090113"/>
            <a:ext cx="2425994" cy="646331"/>
          </a:xfrm>
          <a:prstGeom prst="rect">
            <a:avLst/>
          </a:prstGeom>
        </p:spPr>
        <p:txBody>
          <a:bodyPr wrap="none" lIns="182880">
            <a:spAutoFit/>
          </a:bodyPr>
          <a:lstStyle/>
          <a:p>
            <a:pPr algn="ctr"/>
            <a:r>
              <a:rPr lang="en-US" dirty="0" smtClean="0">
                <a:cs typeface="Lato Light"/>
              </a:rPr>
              <a:t>Fourth </a:t>
            </a:r>
            <a:r>
              <a:rPr lang="en-US" dirty="0" err="1" smtClean="0">
                <a:cs typeface="Lato Light"/>
              </a:rPr>
              <a:t>Qtr</a:t>
            </a:r>
            <a:endParaRPr lang="en-US" dirty="0">
              <a:cs typeface="Lato Light"/>
            </a:endParaRPr>
          </a:p>
        </p:txBody>
      </p:sp>
      <p:sp>
        <p:nvSpPr>
          <p:cNvPr id="42" name="Rectangle 41"/>
          <p:cNvSpPr/>
          <p:nvPr/>
        </p:nvSpPr>
        <p:spPr>
          <a:xfrm>
            <a:off x="2782327" y="5338837"/>
            <a:ext cx="1907960" cy="1107996"/>
          </a:xfrm>
          <a:prstGeom prst="rect">
            <a:avLst/>
          </a:prstGeom>
        </p:spPr>
        <p:txBody>
          <a:bodyPr wrap="none" lIns="182880">
            <a:spAutoFit/>
          </a:bodyPr>
          <a:lstStyle/>
          <a:p>
            <a:pPr algn="ctr"/>
            <a:r>
              <a:rPr lang="en-US" sz="6600" dirty="0" smtClean="0">
                <a:cs typeface="Lato Light"/>
              </a:rPr>
              <a:t>30%</a:t>
            </a:r>
            <a:endParaRPr lang="en-US" sz="6600" dirty="0">
              <a:cs typeface="Lato Light"/>
            </a:endParaRPr>
          </a:p>
        </p:txBody>
      </p:sp>
      <p:sp>
        <p:nvSpPr>
          <p:cNvPr id="43" name="Rectangle 42"/>
          <p:cNvSpPr/>
          <p:nvPr/>
        </p:nvSpPr>
        <p:spPr>
          <a:xfrm>
            <a:off x="8192527" y="5338837"/>
            <a:ext cx="1907960" cy="1107996"/>
          </a:xfrm>
          <a:prstGeom prst="rect">
            <a:avLst/>
          </a:prstGeom>
        </p:spPr>
        <p:txBody>
          <a:bodyPr wrap="none" lIns="182880">
            <a:spAutoFit/>
          </a:bodyPr>
          <a:lstStyle/>
          <a:p>
            <a:pPr algn="ctr"/>
            <a:r>
              <a:rPr lang="en-US" sz="6600" dirty="0" smtClean="0">
                <a:cs typeface="Lato Light"/>
              </a:rPr>
              <a:t>50%</a:t>
            </a:r>
            <a:endParaRPr lang="en-US" sz="6600" dirty="0">
              <a:cs typeface="Lato Light"/>
            </a:endParaRPr>
          </a:p>
        </p:txBody>
      </p:sp>
      <p:sp>
        <p:nvSpPr>
          <p:cNvPr id="44" name="Rectangle 43"/>
          <p:cNvSpPr/>
          <p:nvPr/>
        </p:nvSpPr>
        <p:spPr>
          <a:xfrm>
            <a:off x="13602727" y="5338837"/>
            <a:ext cx="1907960" cy="1107996"/>
          </a:xfrm>
          <a:prstGeom prst="rect">
            <a:avLst/>
          </a:prstGeom>
        </p:spPr>
        <p:txBody>
          <a:bodyPr wrap="none" lIns="182880">
            <a:spAutoFit/>
          </a:bodyPr>
          <a:lstStyle/>
          <a:p>
            <a:pPr algn="ctr"/>
            <a:r>
              <a:rPr lang="en-US" sz="6600" dirty="0" smtClean="0">
                <a:cs typeface="Lato Light"/>
              </a:rPr>
              <a:t>10%</a:t>
            </a:r>
            <a:endParaRPr lang="en-US" sz="6600" dirty="0">
              <a:cs typeface="Lato Light"/>
            </a:endParaRPr>
          </a:p>
        </p:txBody>
      </p:sp>
      <p:sp>
        <p:nvSpPr>
          <p:cNvPr id="45" name="Rectangle 44"/>
          <p:cNvSpPr/>
          <p:nvPr/>
        </p:nvSpPr>
        <p:spPr>
          <a:xfrm>
            <a:off x="19012927" y="5338837"/>
            <a:ext cx="1907960" cy="1107996"/>
          </a:xfrm>
          <a:prstGeom prst="rect">
            <a:avLst/>
          </a:prstGeom>
        </p:spPr>
        <p:txBody>
          <a:bodyPr wrap="none" lIns="182880">
            <a:spAutoFit/>
          </a:bodyPr>
          <a:lstStyle/>
          <a:p>
            <a:pPr algn="ctr"/>
            <a:r>
              <a:rPr lang="en-US" sz="6600" dirty="0" smtClean="0">
                <a:cs typeface="Lato Light"/>
              </a:rPr>
              <a:t>85%</a:t>
            </a:r>
            <a:endParaRPr lang="en-US" sz="6600" dirty="0">
              <a:cs typeface="Lato Light"/>
            </a:endParaRPr>
          </a:p>
        </p:txBody>
      </p:sp>
      <p:sp>
        <p:nvSpPr>
          <p:cNvPr id="53" name="Shape 142"/>
          <p:cNvSpPr/>
          <p:nvPr/>
        </p:nvSpPr>
        <p:spPr>
          <a:xfrm>
            <a:off x="1259455" y="8239584"/>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a:solidFill>
                  <a:schemeClr val="accent1"/>
                </a:solidFill>
                <a:latin typeface="Lato Light"/>
                <a:cs typeface="Lato Light"/>
              </a:rPr>
              <a:t>01</a:t>
            </a:r>
          </a:p>
        </p:txBody>
      </p:sp>
      <p:sp>
        <p:nvSpPr>
          <p:cNvPr id="56" name="Shape 142"/>
          <p:cNvSpPr/>
          <p:nvPr/>
        </p:nvSpPr>
        <p:spPr>
          <a:xfrm>
            <a:off x="1259455" y="9838420"/>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2"/>
                </a:solidFill>
                <a:latin typeface="Lato Light"/>
                <a:cs typeface="Lato Light"/>
              </a:rPr>
              <a:t>0</a:t>
            </a:r>
            <a:r>
              <a:rPr lang="en-US" sz="6600" dirty="0" smtClean="0">
                <a:solidFill>
                  <a:schemeClr val="accent2"/>
                </a:solidFill>
                <a:latin typeface="Lato Light"/>
                <a:cs typeface="Lato Light"/>
              </a:rPr>
              <a:t>2</a:t>
            </a:r>
            <a:endParaRPr sz="6600" dirty="0">
              <a:solidFill>
                <a:schemeClr val="accent2"/>
              </a:solidFill>
              <a:latin typeface="Lato Light"/>
              <a:cs typeface="Lato Light"/>
            </a:endParaRPr>
          </a:p>
        </p:txBody>
      </p:sp>
      <p:sp>
        <p:nvSpPr>
          <p:cNvPr id="62" name="Subtitle 2"/>
          <p:cNvSpPr txBox="1">
            <a:spLocks/>
          </p:cNvSpPr>
          <p:nvPr/>
        </p:nvSpPr>
        <p:spPr>
          <a:xfrm>
            <a:off x="3161262" y="8588992"/>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63" name="Subtitle 2"/>
          <p:cNvSpPr txBox="1">
            <a:spLocks/>
          </p:cNvSpPr>
          <p:nvPr/>
        </p:nvSpPr>
        <p:spPr>
          <a:xfrm>
            <a:off x="3161262" y="10236261"/>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64" name="Shape 142"/>
          <p:cNvSpPr/>
          <p:nvPr/>
        </p:nvSpPr>
        <p:spPr>
          <a:xfrm>
            <a:off x="12853559" y="8239584"/>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3"/>
                </a:solidFill>
                <a:latin typeface="Lato Light"/>
                <a:cs typeface="Lato Light"/>
              </a:rPr>
              <a:t>0</a:t>
            </a:r>
            <a:r>
              <a:rPr lang="en-US" sz="6600" dirty="0" smtClean="0">
                <a:solidFill>
                  <a:schemeClr val="accent3"/>
                </a:solidFill>
                <a:latin typeface="Lato Light"/>
                <a:cs typeface="Lato Light"/>
              </a:rPr>
              <a:t>3</a:t>
            </a:r>
            <a:endParaRPr sz="6600" dirty="0">
              <a:solidFill>
                <a:schemeClr val="accent3"/>
              </a:solidFill>
              <a:latin typeface="Lato Light"/>
              <a:cs typeface="Lato Light"/>
            </a:endParaRPr>
          </a:p>
        </p:txBody>
      </p:sp>
      <p:sp>
        <p:nvSpPr>
          <p:cNvPr id="65" name="Shape 142"/>
          <p:cNvSpPr/>
          <p:nvPr/>
        </p:nvSpPr>
        <p:spPr>
          <a:xfrm>
            <a:off x="12853559" y="9838420"/>
            <a:ext cx="2197482" cy="20292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defRPr sz="8000">
                <a:solidFill>
                  <a:srgbClr val="3484C9"/>
                </a:solidFill>
                <a:latin typeface="+mj-lt"/>
                <a:ea typeface="+mj-ea"/>
                <a:cs typeface="+mj-cs"/>
                <a:sym typeface="Helvetica Neue UltraLight"/>
              </a:defRPr>
            </a:lvl1pPr>
          </a:lstStyle>
          <a:p>
            <a:pPr lvl="0" algn="ctr">
              <a:defRPr sz="1800">
                <a:solidFill>
                  <a:srgbClr val="000000"/>
                </a:solidFill>
              </a:defRPr>
            </a:pPr>
            <a:r>
              <a:rPr sz="6600" dirty="0" smtClean="0">
                <a:solidFill>
                  <a:schemeClr val="accent4"/>
                </a:solidFill>
                <a:latin typeface="Lato Light"/>
                <a:cs typeface="Lato Light"/>
              </a:rPr>
              <a:t>0</a:t>
            </a:r>
            <a:r>
              <a:rPr lang="en-US" sz="6600" dirty="0" smtClean="0">
                <a:solidFill>
                  <a:schemeClr val="accent4"/>
                </a:solidFill>
                <a:latin typeface="Lato Light"/>
                <a:cs typeface="Lato Light"/>
              </a:rPr>
              <a:t>4</a:t>
            </a:r>
            <a:endParaRPr sz="6600" dirty="0">
              <a:solidFill>
                <a:schemeClr val="accent4"/>
              </a:solidFill>
              <a:latin typeface="Lato Light"/>
              <a:cs typeface="Lato Light"/>
            </a:endParaRPr>
          </a:p>
        </p:txBody>
      </p:sp>
      <p:sp>
        <p:nvSpPr>
          <p:cNvPr id="66" name="Subtitle 2"/>
          <p:cNvSpPr txBox="1">
            <a:spLocks/>
          </p:cNvSpPr>
          <p:nvPr/>
        </p:nvSpPr>
        <p:spPr>
          <a:xfrm>
            <a:off x="14755366" y="8588992"/>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
        <p:nvSpPr>
          <p:cNvPr id="74" name="Subtitle 2"/>
          <p:cNvSpPr txBox="1">
            <a:spLocks/>
          </p:cNvSpPr>
          <p:nvPr/>
        </p:nvSpPr>
        <p:spPr>
          <a:xfrm>
            <a:off x="14755366" y="10236261"/>
            <a:ext cx="7561019" cy="1404451"/>
          </a:xfrm>
          <a:prstGeom prst="rect">
            <a:avLst/>
          </a:prstGeom>
        </p:spPr>
        <p:txBody>
          <a:bodyPr vert="horz" wrap="square" lIns="182843" tIns="91422" rIns="182843" bIns="91422" rtlCol="0">
            <a:spAutoFit/>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Lato Light"/>
                <a:ea typeface="+mn-ea"/>
                <a:cs typeface="Lato Light"/>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Lato Light"/>
                <a:ea typeface="+mn-ea"/>
                <a:cs typeface="Lato Light"/>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Lato Light"/>
                <a:ea typeface="+mn-ea"/>
                <a:cs typeface="Lato Light"/>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Lato Light"/>
                <a:ea typeface="+mn-ea"/>
                <a:cs typeface="Lato Light"/>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Lato Light"/>
                <a:ea typeface="+mn-ea"/>
                <a:cs typeface="Lato Light"/>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40000"/>
              </a:lnSpc>
            </a:pPr>
            <a:r>
              <a:rPr lang="en-US" sz="2900" dirty="0" smtClean="0"/>
              <a:t>A company is an association or collection of individuals, whether natural persons, legal</a:t>
            </a:r>
          </a:p>
        </p:txBody>
      </p:sp>
    </p:spTree>
    <p:extLst>
      <p:ext uri="{BB962C8B-B14F-4D97-AF65-F5344CB8AC3E}">
        <p14:creationId xmlns:p14="http://schemas.microsoft.com/office/powerpoint/2010/main" val="28260898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0794017"/>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572360"/>
            <a:ext cx="3214117" cy="1754327"/>
          </a:xfrm>
          <a:prstGeom prst="rect">
            <a:avLst/>
          </a:prstGeom>
          <a:noFill/>
        </p:spPr>
        <p:txBody>
          <a:bodyPr wrap="square" rtlCol="0">
            <a:spAutoFit/>
          </a:bodyPr>
          <a:lstStyle/>
          <a:p>
            <a:r>
              <a:rPr lang="id-ID" sz="10800" b="1" dirty="0" smtClean="0">
                <a:latin typeface="Lato Light"/>
                <a:cs typeface="Lato Light"/>
              </a:rPr>
              <a:t>34%</a:t>
            </a:r>
            <a:endParaRPr lang="id-ID" sz="10800" b="1" dirty="0">
              <a:latin typeface="Lato Light"/>
              <a:cs typeface="Lato Light"/>
            </a:endParaRPr>
          </a:p>
        </p:txBody>
      </p:sp>
      <p:graphicFrame>
        <p:nvGraphicFramePr>
          <p:cNvPr id="32" name="Content Placeholder 4"/>
          <p:cNvGraphicFramePr>
            <a:graphicFrameLocks/>
          </p:cNvGraphicFramePr>
          <p:nvPr>
            <p:extLst>
              <p:ext uri="{D42A27DB-BD31-4B8C-83A1-F6EECF244321}">
                <p14:modId xmlns:p14="http://schemas.microsoft.com/office/powerpoint/2010/main" val="2916384680"/>
              </p:ext>
            </p:extLst>
          </p:nvPr>
        </p:nvGraphicFramePr>
        <p:xfrm>
          <a:off x="1525587" y="2904070"/>
          <a:ext cx="21407441" cy="7165215"/>
        </p:xfrm>
        <a:graphic>
          <a:graphicData uri="http://schemas.openxmlformats.org/drawingml/2006/table">
            <a:tbl>
              <a:tblPr firstRow="1" firstCol="1" bandRow="1">
                <a:tableStyleId>{5C22544A-7EE6-4342-B048-85BDC9FD1C3A}</a:tableStyleId>
              </a:tblPr>
              <a:tblGrid>
                <a:gridCol w="3330791"/>
                <a:gridCol w="3012775"/>
                <a:gridCol w="3012775"/>
                <a:gridCol w="3012775"/>
                <a:gridCol w="3012775"/>
                <a:gridCol w="3012775"/>
                <a:gridCol w="3012775"/>
              </a:tblGrid>
              <a:tr h="1433043">
                <a:tc>
                  <a:txBody>
                    <a:bodyPr/>
                    <a:lstStyle/>
                    <a:p>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b="0" cap="none" spc="-20" baseline="0" dirty="0" smtClean="0">
                          <a:solidFill>
                            <a:schemeClr val="bg1"/>
                          </a:solidFill>
                          <a:latin typeface="Lato Light"/>
                          <a:ea typeface="Lato Light"/>
                          <a:cs typeface="Lato Light"/>
                        </a:rPr>
                        <a:t>Column 1</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2</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3</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3600" b="0" cap="none" spc="-20" baseline="0" dirty="0" smtClean="0">
                          <a:solidFill>
                            <a:schemeClr val="bg1"/>
                          </a:solidFill>
                          <a:latin typeface="Lato Light"/>
                          <a:ea typeface="Lato Light"/>
                          <a:cs typeface="Lato Light"/>
                        </a:rPr>
                        <a:t>Column 4</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5</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3600" b="0" cap="none" spc="-20" baseline="0" dirty="0" smtClean="0">
                          <a:solidFill>
                            <a:schemeClr val="bg1"/>
                          </a:solidFill>
                          <a:latin typeface="Lato Light"/>
                          <a:ea typeface="Lato Light"/>
                          <a:cs typeface="Lato Light"/>
                        </a:rPr>
                        <a:t>Column 6</a:t>
                      </a:r>
                      <a:endParaRPr lang="en-US" sz="36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r>
              <a:tr h="1433043">
                <a:tc>
                  <a:txBody>
                    <a:bodyPr/>
                    <a:lstStyle/>
                    <a:p>
                      <a:r>
                        <a:rPr lang="en-US" sz="3600" b="0" cap="none" spc="-20" dirty="0" smtClean="0">
                          <a:solidFill>
                            <a:schemeClr val="tx1"/>
                          </a:solidFill>
                          <a:latin typeface="Lato Light"/>
                          <a:ea typeface="Lato Light"/>
                          <a:cs typeface="Lato Light"/>
                        </a:rPr>
                        <a:t>Row one</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mn-lt"/>
                          <a:cs typeface="Lato Light"/>
                        </a:rPr>
                        <a:t>48</a:t>
                      </a:r>
                      <a:endParaRPr lang="en-US" sz="36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a:t>
                      </a:r>
                      <a:r>
                        <a:rPr lang="en-US" sz="3600" b="0" cap="none" spc="-20" baseline="0" dirty="0" smtClean="0">
                          <a:solidFill>
                            <a:schemeClr val="tx1"/>
                          </a:solidFill>
                          <a:latin typeface="Lato Light"/>
                          <a:ea typeface="Lato Light"/>
                          <a:cs typeface="Lato Light"/>
                        </a:rPr>
                        <a:t> two</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 three</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36</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24</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1433043">
                <a:tc>
                  <a:txBody>
                    <a:bodyPr/>
                    <a:lstStyle/>
                    <a:p>
                      <a:r>
                        <a:rPr lang="en-US" sz="3600" b="0" cap="none" spc="-20" dirty="0" smtClean="0">
                          <a:solidFill>
                            <a:schemeClr val="tx1"/>
                          </a:solidFill>
                          <a:latin typeface="Lato Light"/>
                          <a:ea typeface="Lato Light"/>
                          <a:cs typeface="Lato Light"/>
                        </a:rPr>
                        <a:t>Row four</a:t>
                      </a:r>
                      <a:endParaRPr lang="en-US" sz="36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48</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3600" cap="none" spc="-20" dirty="0" smtClean="0">
                          <a:solidFill>
                            <a:schemeClr val="tx1"/>
                          </a:solidFill>
                          <a:latin typeface="Lato Light"/>
                          <a:cs typeface="Lato Light"/>
                        </a:rPr>
                        <a:t>12</a:t>
                      </a:r>
                      <a:endParaRPr lang="en-US" sz="36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bl>
          </a:graphicData>
        </a:graphic>
      </p:graphicFrame>
    </p:spTree>
    <p:extLst>
      <p:ext uri="{BB962C8B-B14F-4D97-AF65-F5344CB8AC3E}">
        <p14:creationId xmlns:p14="http://schemas.microsoft.com/office/powerpoint/2010/main" val="1027530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0794017"/>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572360"/>
            <a:ext cx="3214117" cy="1754327"/>
          </a:xfrm>
          <a:prstGeom prst="rect">
            <a:avLst/>
          </a:prstGeom>
          <a:noFill/>
        </p:spPr>
        <p:txBody>
          <a:bodyPr wrap="square" rtlCol="0">
            <a:spAutoFit/>
          </a:bodyPr>
          <a:lstStyle/>
          <a:p>
            <a:r>
              <a:rPr lang="id-ID" sz="10800" b="1" dirty="0" smtClean="0">
                <a:latin typeface="Lato Light"/>
                <a:cs typeface="Lato Light"/>
              </a:rPr>
              <a:t>34%</a:t>
            </a:r>
            <a:endParaRPr lang="id-ID" sz="10800" b="1" dirty="0">
              <a:latin typeface="Lato Light"/>
              <a:cs typeface="Lato Light"/>
            </a:endParaRPr>
          </a:p>
        </p:txBody>
      </p:sp>
      <p:graphicFrame>
        <p:nvGraphicFramePr>
          <p:cNvPr id="32" name="Content Placeholder 4"/>
          <p:cNvGraphicFramePr>
            <a:graphicFrameLocks/>
          </p:cNvGraphicFramePr>
          <p:nvPr>
            <p:extLst>
              <p:ext uri="{D42A27DB-BD31-4B8C-83A1-F6EECF244321}">
                <p14:modId xmlns:p14="http://schemas.microsoft.com/office/powerpoint/2010/main" val="1483325637"/>
              </p:ext>
            </p:extLst>
          </p:nvPr>
        </p:nvGraphicFramePr>
        <p:xfrm>
          <a:off x="1528764" y="2806391"/>
          <a:ext cx="21324884" cy="7222160"/>
        </p:xfrm>
        <a:graphic>
          <a:graphicData uri="http://schemas.openxmlformats.org/drawingml/2006/table">
            <a:tbl>
              <a:tblPr firstRow="1" firstCol="1" bandRow="1">
                <a:tableStyleId>{5C22544A-7EE6-4342-B048-85BDC9FD1C3A}</a:tableStyleId>
              </a:tblPr>
              <a:tblGrid>
                <a:gridCol w="2122886"/>
                <a:gridCol w="1920200"/>
                <a:gridCol w="1920200"/>
                <a:gridCol w="1830792"/>
                <a:gridCol w="2009606"/>
                <a:gridCol w="1920200"/>
                <a:gridCol w="1920200"/>
                <a:gridCol w="1920200"/>
                <a:gridCol w="1920200"/>
                <a:gridCol w="1920200"/>
                <a:gridCol w="1920200"/>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bg1"/>
                          </a:solidFill>
                          <a:latin typeface="Lato Light"/>
                          <a:ea typeface="Lato Light"/>
                          <a:cs typeface="Lato Light"/>
                        </a:rPr>
                        <a:t>Column 1</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2</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3</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2400" b="0" cap="none" spc="-20" baseline="0" dirty="0" smtClean="0">
                          <a:solidFill>
                            <a:schemeClr val="bg1"/>
                          </a:solidFill>
                          <a:latin typeface="Lato Light"/>
                          <a:ea typeface="Lato Light"/>
                          <a:cs typeface="Lato Light"/>
                        </a:rPr>
                        <a:t>Column 4</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5</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6</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7</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8</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9</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2400" b="0" cap="none" spc="-20" baseline="0" dirty="0" smtClean="0">
                          <a:solidFill>
                            <a:schemeClr val="bg1"/>
                          </a:solidFill>
                          <a:latin typeface="Lato Light"/>
                          <a:ea typeface="Lato Light"/>
                          <a:cs typeface="Lato Light"/>
                        </a:rPr>
                        <a:t>Column 10</a:t>
                      </a:r>
                      <a:endParaRPr lang="en-US" sz="2400" b="0" cap="none" spc="-20" baseline="0" dirty="0">
                        <a:solidFill>
                          <a:schemeClr val="bg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bg1"/>
                          </a:solidFill>
                          <a:latin typeface="Lato Light"/>
                          <a:ea typeface="Lato Light"/>
                          <a:cs typeface="Lato Light"/>
                        </a:rPr>
                        <a:t>Total</a:t>
                      </a:r>
                      <a:r>
                        <a:rPr lang="en-US" sz="2800" b="0" cap="none" spc="-20" baseline="0" dirty="0" smtClean="0">
                          <a:solidFill>
                            <a:schemeClr val="bg1"/>
                          </a:solidFill>
                          <a:latin typeface="Lato Light"/>
                          <a:ea typeface="Lato Light"/>
                          <a:cs typeface="Lato Light"/>
                        </a:rPr>
                        <a:t> Rows</a:t>
                      </a:r>
                      <a:endParaRPr lang="en-US" sz="2800" b="0" cap="none" spc="-20" dirty="0">
                        <a:solidFill>
                          <a:schemeClr val="bg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60000"/>
                        <a:lumOff val="40000"/>
                      </a:schemeClr>
                    </a:solidFill>
                  </a:tcPr>
                </a:tc>
              </a:tr>
            </a:tbl>
          </a:graphicData>
        </a:graphic>
      </p:graphicFrame>
    </p:spTree>
    <p:extLst>
      <p:ext uri="{BB962C8B-B14F-4D97-AF65-F5344CB8AC3E}">
        <p14:creationId xmlns:p14="http://schemas.microsoft.com/office/powerpoint/2010/main" val="32436238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1097372"/>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875715"/>
            <a:ext cx="3214117" cy="1754327"/>
          </a:xfrm>
          <a:prstGeom prst="rect">
            <a:avLst/>
          </a:prstGeom>
          <a:noFill/>
        </p:spPr>
        <p:txBody>
          <a:bodyPr wrap="square" rtlCol="0">
            <a:spAutoFit/>
          </a:bodyPr>
          <a:lstStyle/>
          <a:p>
            <a:r>
              <a:rPr lang="id-ID" sz="10800" dirty="0" smtClean="0">
                <a:latin typeface="Lato Light"/>
                <a:cs typeface="Lato Light"/>
              </a:rPr>
              <a:t>34%</a:t>
            </a:r>
            <a:endParaRPr lang="id-ID" sz="10800" dirty="0">
              <a:latin typeface="Lato Light"/>
              <a:cs typeface="Lato Light"/>
            </a:endParaRPr>
          </a:p>
        </p:txBody>
      </p:sp>
      <p:graphicFrame>
        <p:nvGraphicFramePr>
          <p:cNvPr id="7" name="Content Placeholder 4"/>
          <p:cNvGraphicFramePr>
            <a:graphicFrameLocks/>
          </p:cNvGraphicFramePr>
          <p:nvPr>
            <p:extLst>
              <p:ext uri="{D42A27DB-BD31-4B8C-83A1-F6EECF244321}">
                <p14:modId xmlns:p14="http://schemas.microsoft.com/office/powerpoint/2010/main" val="3447325019"/>
              </p:ext>
            </p:extLst>
          </p:nvPr>
        </p:nvGraphicFramePr>
        <p:xfrm>
          <a:off x="12221746" y="3350200"/>
          <a:ext cx="10631903" cy="7222160"/>
        </p:xfrm>
        <a:graphic>
          <a:graphicData uri="http://schemas.openxmlformats.org/drawingml/2006/table">
            <a:tbl>
              <a:tblPr firstRow="1" firstCol="1" bandRow="1">
                <a:tableStyleId>{5C22544A-7EE6-4342-B048-85BDC9FD1C3A}</a:tableStyleId>
              </a:tblPr>
              <a:tblGrid>
                <a:gridCol w="2895829"/>
                <a:gridCol w="2619345"/>
                <a:gridCol w="2619345"/>
                <a:gridCol w="2497384"/>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tx1"/>
                          </a:solidFill>
                          <a:latin typeface="Lato Light"/>
                          <a:ea typeface="Lato Light"/>
                          <a:cs typeface="Lato Light"/>
                        </a:rPr>
                        <a:t>Column 1</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2</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3</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3">
                        <a:lumMod val="20000"/>
                        <a:lumOff val="80000"/>
                      </a:schemeClr>
                    </a:solid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40000"/>
                        <a:lumOff val="6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2">
                        <a:lumMod val="20000"/>
                        <a:lumOff val="8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Total</a:t>
                      </a:r>
                      <a:r>
                        <a:rPr lang="en-US" sz="2800" b="0" cap="none" spc="-20" baseline="0" dirty="0" smtClean="0">
                          <a:solidFill>
                            <a:schemeClr val="tx1"/>
                          </a:solidFill>
                          <a:latin typeface="Lato Light"/>
                          <a:ea typeface="Lato Light"/>
                          <a:cs typeface="Lato Light"/>
                        </a:rPr>
                        <a:t> Rows</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bl>
          </a:graphicData>
        </a:graphic>
      </p:graphicFrame>
      <p:graphicFrame>
        <p:nvGraphicFramePr>
          <p:cNvPr id="11" name="Chart 10"/>
          <p:cNvGraphicFramePr/>
          <p:nvPr>
            <p:extLst>
              <p:ext uri="{D42A27DB-BD31-4B8C-83A1-F6EECF244321}">
                <p14:modId xmlns:p14="http://schemas.microsoft.com/office/powerpoint/2010/main" val="571819570"/>
              </p:ext>
            </p:extLst>
          </p:nvPr>
        </p:nvGraphicFramePr>
        <p:xfrm>
          <a:off x="1528763" y="3675804"/>
          <a:ext cx="10259127" cy="61909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109113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Table A Half-Year Sales Report</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30" name="TextBox 29"/>
          <p:cNvSpPr txBox="1"/>
          <p:nvPr/>
        </p:nvSpPr>
        <p:spPr>
          <a:xfrm>
            <a:off x="4678202" y="11032252"/>
            <a:ext cx="17720595" cy="1348061"/>
          </a:xfrm>
          <a:prstGeom prst="rect">
            <a:avLst/>
          </a:prstGeom>
          <a:noFill/>
        </p:spPr>
        <p:txBody>
          <a:bodyPr wrap="square" rtlCol="0">
            <a:spAutoFit/>
          </a:bodyPr>
          <a:lstStyle/>
          <a:p>
            <a:pPr algn="just">
              <a:lnSpc>
                <a:spcPct val="130000"/>
              </a:lnSpc>
            </a:pPr>
            <a:r>
              <a:rPr lang="en-US" sz="3200" dirty="0" smtClean="0">
                <a:latin typeface="Lato Light"/>
                <a:cs typeface="Lato Light"/>
              </a:rPr>
              <a:t>A company is an association or collection of individuals, whether natural persons, legal persons, or a mixture of both. Company members share a common purpose and unite in order to focus their various</a:t>
            </a:r>
            <a:endParaRPr lang="en-US" sz="3200" dirty="0">
              <a:latin typeface="Lato Light"/>
              <a:cs typeface="Lato Light"/>
            </a:endParaRPr>
          </a:p>
        </p:txBody>
      </p:sp>
      <p:sp>
        <p:nvSpPr>
          <p:cNvPr id="31" name="TextBox 30"/>
          <p:cNvSpPr txBox="1"/>
          <p:nvPr/>
        </p:nvSpPr>
        <p:spPr>
          <a:xfrm>
            <a:off x="1740280" y="10810595"/>
            <a:ext cx="3214117" cy="1754327"/>
          </a:xfrm>
          <a:prstGeom prst="rect">
            <a:avLst/>
          </a:prstGeom>
          <a:noFill/>
        </p:spPr>
        <p:txBody>
          <a:bodyPr wrap="square" rtlCol="0">
            <a:spAutoFit/>
          </a:bodyPr>
          <a:lstStyle/>
          <a:p>
            <a:r>
              <a:rPr lang="id-ID" sz="10800" dirty="0" smtClean="0">
                <a:latin typeface="Lato Light"/>
                <a:cs typeface="Lato Light"/>
              </a:rPr>
              <a:t>34%</a:t>
            </a:r>
            <a:endParaRPr lang="id-ID" sz="10800" dirty="0">
              <a:latin typeface="Lato Light"/>
              <a:cs typeface="Lato Light"/>
            </a:endParaRPr>
          </a:p>
        </p:txBody>
      </p:sp>
      <p:graphicFrame>
        <p:nvGraphicFramePr>
          <p:cNvPr id="8" name="Content Placeholder 4"/>
          <p:cNvGraphicFramePr>
            <a:graphicFrameLocks/>
          </p:cNvGraphicFramePr>
          <p:nvPr>
            <p:extLst>
              <p:ext uri="{D42A27DB-BD31-4B8C-83A1-F6EECF244321}">
                <p14:modId xmlns:p14="http://schemas.microsoft.com/office/powerpoint/2010/main" val="2832827329"/>
              </p:ext>
            </p:extLst>
          </p:nvPr>
        </p:nvGraphicFramePr>
        <p:xfrm>
          <a:off x="1528763" y="2970094"/>
          <a:ext cx="10631903" cy="7222160"/>
        </p:xfrm>
        <a:graphic>
          <a:graphicData uri="http://schemas.openxmlformats.org/drawingml/2006/table">
            <a:tbl>
              <a:tblPr firstRow="1" firstCol="1" bandRow="1">
                <a:tableStyleId>{5C22544A-7EE6-4342-B048-85BDC9FD1C3A}</a:tableStyleId>
              </a:tblPr>
              <a:tblGrid>
                <a:gridCol w="2895829"/>
                <a:gridCol w="2619345"/>
                <a:gridCol w="2619345"/>
                <a:gridCol w="2497384"/>
              </a:tblGrid>
              <a:tr h="902770">
                <a:tc>
                  <a:txBody>
                    <a:bodyPr/>
                    <a:lstStyle/>
                    <a:p>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400" b="0" cap="none" spc="-20" baseline="0" dirty="0" smtClean="0">
                          <a:solidFill>
                            <a:schemeClr val="tx1"/>
                          </a:solidFill>
                          <a:latin typeface="Lato Light"/>
                          <a:ea typeface="Lato Light"/>
                          <a:cs typeface="Lato Light"/>
                        </a:rPr>
                        <a:t>Column 1</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2</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400" b="0" cap="none" spc="-20" baseline="0" dirty="0" smtClean="0">
                          <a:solidFill>
                            <a:schemeClr val="tx1"/>
                          </a:solidFill>
                          <a:latin typeface="Lato Light"/>
                          <a:ea typeface="Lato Light"/>
                          <a:cs typeface="Lato Light"/>
                        </a:rPr>
                        <a:t>Column 3</a:t>
                      </a:r>
                      <a:endParaRPr lang="en-US" sz="2400" b="0" cap="none" spc="-20" baseline="0" dirty="0">
                        <a:solidFill>
                          <a:schemeClr val="tx1"/>
                        </a:solidFill>
                        <a:latin typeface="Lato Light"/>
                        <a:ea typeface="Lato Light"/>
                        <a:cs typeface="Lato Light"/>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r h="902770">
                <a:tc>
                  <a:txBody>
                    <a:bodyPr/>
                    <a:lstStyle/>
                    <a:p>
                      <a:r>
                        <a:rPr lang="en-US" sz="2800" b="0" cap="none" spc="-20" dirty="0" smtClean="0">
                          <a:solidFill>
                            <a:schemeClr val="tx1"/>
                          </a:solidFill>
                          <a:latin typeface="Lato Light"/>
                          <a:ea typeface="Lato Light"/>
                          <a:cs typeface="Lato Light"/>
                        </a:rPr>
                        <a:t>Row one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84</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3">
                        <a:lumMod val="20000"/>
                        <a:lumOff val="80000"/>
                      </a:schemeClr>
                    </a:solidFill>
                  </a:tcPr>
                </a:tc>
              </a:tr>
              <a:tr h="902770">
                <a:tc>
                  <a:txBody>
                    <a:bodyPr/>
                    <a:lstStyle/>
                    <a:p>
                      <a:r>
                        <a:rPr lang="en-US" sz="2800" b="0" cap="none" spc="-20" dirty="0" smtClean="0">
                          <a:solidFill>
                            <a:schemeClr val="tx1"/>
                          </a:solidFill>
                          <a:latin typeface="Lato Light"/>
                          <a:ea typeface="Lato Light"/>
                          <a:cs typeface="Lato Light"/>
                        </a:rPr>
                        <a:t>Row</a:t>
                      </a:r>
                      <a:r>
                        <a:rPr lang="en-US" sz="2800" b="0" cap="none" spc="-20" baseline="0" dirty="0" smtClean="0">
                          <a:solidFill>
                            <a:schemeClr val="tx1"/>
                          </a:solidFill>
                          <a:latin typeface="Lato Light"/>
                          <a:ea typeface="Lato Light"/>
                          <a:cs typeface="Lato Light"/>
                        </a:rPr>
                        <a:t> two</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three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lumMod val="40000"/>
                        <a:lumOff val="6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four</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mn-lt"/>
                          <a:cs typeface="Lato Light"/>
                        </a:rPr>
                        <a:t>48</a:t>
                      </a:r>
                      <a:endParaRPr lang="en-US" sz="2800" cap="none" spc="-20" dirty="0">
                        <a:solidFill>
                          <a:schemeClr val="tx1"/>
                        </a:solidFill>
                        <a:latin typeface="+mn-l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48</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Five</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36</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2">
                        <a:lumMod val="20000"/>
                        <a:lumOff val="80000"/>
                      </a:schemeClr>
                    </a:solidFill>
                  </a:tcPr>
                </a:tc>
                <a:tc>
                  <a:txBody>
                    <a:bodyPr/>
                    <a:lstStyle/>
                    <a:p>
                      <a:pPr algn="ctr"/>
                      <a:r>
                        <a:rPr lang="en-US" sz="2800" cap="none" spc="-20" dirty="0" smtClean="0">
                          <a:solidFill>
                            <a:schemeClr val="tx1"/>
                          </a:solidFill>
                          <a:latin typeface="Lato Light"/>
                          <a:cs typeface="Lato Light"/>
                        </a:rPr>
                        <a:t>60</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Row Six</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alpha val="14902"/>
                      </a:schemeClr>
                    </a:solid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24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2800" cap="none" spc="-20" dirty="0" smtClean="0">
                          <a:solidFill>
                            <a:schemeClr val="tx1"/>
                          </a:solidFill>
                          <a:latin typeface="Lato Light"/>
                          <a:cs typeface="Lato Light"/>
                        </a:rPr>
                        <a:t>72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r>
              <a:tr h="902770">
                <a:tc>
                  <a:txBody>
                    <a:bodyPr/>
                    <a:lstStyle/>
                    <a:p>
                      <a:r>
                        <a:rPr lang="en-US" sz="2800" b="0" cap="none" spc="-20" dirty="0" smtClean="0">
                          <a:solidFill>
                            <a:schemeClr val="tx1"/>
                          </a:solidFill>
                          <a:latin typeface="Lato Light"/>
                          <a:ea typeface="Lato Light"/>
                          <a:cs typeface="Lato Light"/>
                        </a:rPr>
                        <a:t>Total</a:t>
                      </a:r>
                      <a:r>
                        <a:rPr lang="en-US" sz="2800" b="0" cap="none" spc="-20" baseline="0" dirty="0" smtClean="0">
                          <a:solidFill>
                            <a:schemeClr val="tx1"/>
                          </a:solidFill>
                          <a:latin typeface="Lato Light"/>
                          <a:ea typeface="Lato Light"/>
                          <a:cs typeface="Lato Light"/>
                        </a:rPr>
                        <a:t> Rows</a:t>
                      </a:r>
                      <a:endParaRPr lang="en-US" sz="2800" b="0" cap="none" spc="-20" dirty="0">
                        <a:solidFill>
                          <a:schemeClr val="tx1"/>
                        </a:solidFill>
                        <a:latin typeface="Lato Light"/>
                        <a:ea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12</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c>
                  <a:txBody>
                    <a:bodyPr/>
                    <a:lstStyle/>
                    <a:p>
                      <a:pPr algn="ctr"/>
                      <a:r>
                        <a:rPr lang="en-US" sz="2800" cap="none" spc="-20" dirty="0" smtClean="0">
                          <a:solidFill>
                            <a:schemeClr val="tx1"/>
                          </a:solidFill>
                          <a:latin typeface="Lato Light"/>
                          <a:cs typeface="Lato Light"/>
                        </a:rPr>
                        <a:t>84</a:t>
                      </a:r>
                      <a:endParaRPr lang="en-US" sz="2800" cap="none" spc="-20" dirty="0">
                        <a:solidFill>
                          <a:schemeClr val="tx1"/>
                        </a:solidFill>
                        <a:latin typeface="Lato Light"/>
                        <a:cs typeface="Lato Light"/>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85000"/>
                      </a:schemeClr>
                    </a:solidFill>
                  </a:tcPr>
                </a:tc>
              </a:tr>
            </a:tbl>
          </a:graphicData>
        </a:graphic>
      </p:graphicFrame>
      <p:graphicFrame>
        <p:nvGraphicFramePr>
          <p:cNvPr id="9" name="Chart 8"/>
          <p:cNvGraphicFramePr/>
          <p:nvPr>
            <p:extLst>
              <p:ext uri="{D42A27DB-BD31-4B8C-83A1-F6EECF244321}">
                <p14:modId xmlns:p14="http://schemas.microsoft.com/office/powerpoint/2010/main" val="2210565055"/>
              </p:ext>
            </p:extLst>
          </p:nvPr>
        </p:nvGraphicFramePr>
        <p:xfrm>
          <a:off x="12607685" y="2970093"/>
          <a:ext cx="9791112" cy="79056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536458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 Half-Year Production Report</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2" name="Group 25080"/>
          <p:cNvGrpSpPr/>
          <p:nvPr/>
        </p:nvGrpSpPr>
        <p:grpSpPr>
          <a:xfrm>
            <a:off x="2019289" y="3047201"/>
            <a:ext cx="20392937" cy="7559646"/>
            <a:chOff x="0" y="0"/>
            <a:chExt cx="10464799" cy="3879291"/>
          </a:xfrm>
        </p:grpSpPr>
        <p:grpSp>
          <p:nvGrpSpPr>
            <p:cNvPr id="33" name="Group 25054"/>
            <p:cNvGrpSpPr/>
            <p:nvPr/>
          </p:nvGrpSpPr>
          <p:grpSpPr>
            <a:xfrm>
              <a:off x="0" y="1782959"/>
              <a:ext cx="2989943" cy="2096332"/>
              <a:chOff x="0" y="0"/>
              <a:chExt cx="2989942" cy="2096330"/>
            </a:xfrm>
          </p:grpSpPr>
          <p:grpSp>
            <p:nvGrpSpPr>
              <p:cNvPr id="66" name="Group 25052"/>
              <p:cNvGrpSpPr/>
              <p:nvPr/>
            </p:nvGrpSpPr>
            <p:grpSpPr>
              <a:xfrm>
                <a:off x="0" y="-1"/>
                <a:ext cx="2989943" cy="1584893"/>
                <a:chOff x="0" y="0"/>
                <a:chExt cx="2989942" cy="1584891"/>
              </a:xfrm>
            </p:grpSpPr>
            <p:sp>
              <p:nvSpPr>
                <p:cNvPr id="68" name="Shape 25050"/>
                <p:cNvSpPr/>
                <p:nvPr/>
              </p:nvSpPr>
              <p:spPr>
                <a:xfrm>
                  <a:off x="0"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1">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9" name="Shape 25051"/>
                <p:cNvSpPr/>
                <p:nvPr/>
              </p:nvSpPr>
              <p:spPr>
                <a:xfrm flipH="1">
                  <a:off x="1494971"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1">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67" name="Shape 25053"/>
              <p:cNvSpPr/>
              <p:nvPr/>
            </p:nvSpPr>
            <p:spPr>
              <a:xfrm>
                <a:off x="1057922" y="1712350"/>
                <a:ext cx="874099" cy="3839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January</a:t>
                </a:r>
                <a:endParaRPr sz="2500" dirty="0">
                  <a:solidFill>
                    <a:schemeClr val="tx1"/>
                  </a:solidFill>
                  <a:latin typeface="Lato Light"/>
                  <a:ea typeface="Lato Light"/>
                  <a:cs typeface="Lato Light"/>
                </a:endParaRPr>
              </a:p>
            </p:txBody>
          </p:sp>
        </p:grpSp>
        <p:grpSp>
          <p:nvGrpSpPr>
            <p:cNvPr id="34" name="Group 25059"/>
            <p:cNvGrpSpPr/>
            <p:nvPr/>
          </p:nvGrpSpPr>
          <p:grpSpPr>
            <a:xfrm>
              <a:off x="1494971" y="1524624"/>
              <a:ext cx="2989944" cy="2354668"/>
              <a:chOff x="0" y="0"/>
              <a:chExt cx="2989942" cy="2354666"/>
            </a:xfrm>
          </p:grpSpPr>
          <p:grpSp>
            <p:nvGrpSpPr>
              <p:cNvPr id="62" name="Group 25057"/>
              <p:cNvGrpSpPr/>
              <p:nvPr/>
            </p:nvGrpSpPr>
            <p:grpSpPr>
              <a:xfrm>
                <a:off x="0" y="-1"/>
                <a:ext cx="2989943" cy="1843228"/>
                <a:chOff x="0" y="0"/>
                <a:chExt cx="2989942" cy="1843226"/>
              </a:xfrm>
            </p:grpSpPr>
            <p:sp>
              <p:nvSpPr>
                <p:cNvPr id="64" name="Shape 25055"/>
                <p:cNvSpPr/>
                <p:nvPr/>
              </p:nvSpPr>
              <p:spPr>
                <a:xfrm>
                  <a:off x="0" y="0"/>
                  <a:ext cx="1494972" cy="184322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2">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5" name="Shape 25056"/>
                <p:cNvSpPr/>
                <p:nvPr/>
              </p:nvSpPr>
              <p:spPr>
                <a:xfrm flipH="1">
                  <a:off x="1494971" y="0"/>
                  <a:ext cx="1494972" cy="184322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2">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63" name="Shape 25058"/>
              <p:cNvSpPr/>
              <p:nvPr/>
            </p:nvSpPr>
            <p:spPr>
              <a:xfrm>
                <a:off x="1057922" y="1970685"/>
                <a:ext cx="874099"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February</a:t>
                </a:r>
                <a:endParaRPr sz="2500" dirty="0">
                  <a:solidFill>
                    <a:schemeClr val="tx1"/>
                  </a:solidFill>
                  <a:latin typeface="Lato Light"/>
                  <a:ea typeface="Lato Light"/>
                  <a:cs typeface="Lato Light"/>
                </a:endParaRPr>
              </a:p>
            </p:txBody>
          </p:sp>
        </p:grpSp>
        <p:grpSp>
          <p:nvGrpSpPr>
            <p:cNvPr id="35" name="Group 25064"/>
            <p:cNvGrpSpPr/>
            <p:nvPr/>
          </p:nvGrpSpPr>
          <p:grpSpPr>
            <a:xfrm>
              <a:off x="2989942" y="2545469"/>
              <a:ext cx="2989944" cy="1333822"/>
              <a:chOff x="0" y="0"/>
              <a:chExt cx="2989942" cy="1333820"/>
            </a:xfrm>
          </p:grpSpPr>
          <p:grpSp>
            <p:nvGrpSpPr>
              <p:cNvPr id="58" name="Group 25062"/>
              <p:cNvGrpSpPr/>
              <p:nvPr/>
            </p:nvGrpSpPr>
            <p:grpSpPr>
              <a:xfrm>
                <a:off x="0" y="0"/>
                <a:ext cx="2989943" cy="822382"/>
                <a:chOff x="0" y="0"/>
                <a:chExt cx="2989942" cy="822381"/>
              </a:xfrm>
            </p:grpSpPr>
            <p:sp>
              <p:nvSpPr>
                <p:cNvPr id="60" name="Shape 25060"/>
                <p:cNvSpPr/>
                <p:nvPr/>
              </p:nvSpPr>
              <p:spPr>
                <a:xfrm>
                  <a:off x="0"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3">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61" name="Shape 25061"/>
                <p:cNvSpPr/>
                <p:nvPr/>
              </p:nvSpPr>
              <p:spPr>
                <a:xfrm flipH="1">
                  <a:off x="1494971"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3">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59" name="Shape 25063"/>
              <p:cNvSpPr/>
              <p:nvPr/>
            </p:nvSpPr>
            <p:spPr>
              <a:xfrm>
                <a:off x="1057923" y="949840"/>
                <a:ext cx="874098" cy="3839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March</a:t>
                </a:r>
                <a:endParaRPr sz="2500" dirty="0">
                  <a:solidFill>
                    <a:schemeClr val="tx1"/>
                  </a:solidFill>
                  <a:latin typeface="Lato Light"/>
                  <a:ea typeface="Lato Light"/>
                  <a:cs typeface="Lato Light"/>
                </a:endParaRPr>
              </a:p>
            </p:txBody>
          </p:sp>
        </p:grpSp>
        <p:grpSp>
          <p:nvGrpSpPr>
            <p:cNvPr id="36" name="Group 25069"/>
            <p:cNvGrpSpPr/>
            <p:nvPr/>
          </p:nvGrpSpPr>
          <p:grpSpPr>
            <a:xfrm>
              <a:off x="4484914" y="-1"/>
              <a:ext cx="2989943" cy="3879292"/>
              <a:chOff x="0" y="0"/>
              <a:chExt cx="2989942" cy="3879290"/>
            </a:xfrm>
          </p:grpSpPr>
          <p:sp>
            <p:nvSpPr>
              <p:cNvPr id="54" name="Shape 25065"/>
              <p:cNvSpPr/>
              <p:nvPr/>
            </p:nvSpPr>
            <p:spPr>
              <a:xfrm>
                <a:off x="1057922" y="3495309"/>
                <a:ext cx="874099"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April</a:t>
                </a:r>
                <a:endParaRPr sz="2500" dirty="0">
                  <a:solidFill>
                    <a:schemeClr val="tx1"/>
                  </a:solidFill>
                  <a:latin typeface="Lato Light"/>
                  <a:ea typeface="Lato Light"/>
                  <a:cs typeface="Lato Light"/>
                </a:endParaRPr>
              </a:p>
            </p:txBody>
          </p:sp>
          <p:grpSp>
            <p:nvGrpSpPr>
              <p:cNvPr id="55" name="Group 25068"/>
              <p:cNvGrpSpPr/>
              <p:nvPr/>
            </p:nvGrpSpPr>
            <p:grpSpPr>
              <a:xfrm>
                <a:off x="0" y="-1"/>
                <a:ext cx="2989943" cy="3367852"/>
                <a:chOff x="0" y="0"/>
                <a:chExt cx="2989942" cy="3367850"/>
              </a:xfrm>
            </p:grpSpPr>
            <p:sp>
              <p:nvSpPr>
                <p:cNvPr id="56" name="Shape 25066"/>
                <p:cNvSpPr/>
                <p:nvPr/>
              </p:nvSpPr>
              <p:spPr>
                <a:xfrm>
                  <a:off x="0"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4">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57" name="Shape 25067"/>
                <p:cNvSpPr/>
                <p:nvPr/>
              </p:nvSpPr>
              <p:spPr>
                <a:xfrm flipH="1">
                  <a:off x="1494971"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4">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grpSp>
        <p:grpSp>
          <p:nvGrpSpPr>
            <p:cNvPr id="37" name="Group 25074"/>
            <p:cNvGrpSpPr/>
            <p:nvPr/>
          </p:nvGrpSpPr>
          <p:grpSpPr>
            <a:xfrm>
              <a:off x="5979885" y="1021039"/>
              <a:ext cx="2989944" cy="2858252"/>
              <a:chOff x="0" y="0"/>
              <a:chExt cx="2989942" cy="2858251"/>
            </a:xfrm>
          </p:grpSpPr>
          <p:grpSp>
            <p:nvGrpSpPr>
              <p:cNvPr id="50" name="Group 25072"/>
              <p:cNvGrpSpPr/>
              <p:nvPr/>
            </p:nvGrpSpPr>
            <p:grpSpPr>
              <a:xfrm>
                <a:off x="0" y="0"/>
                <a:ext cx="2989943" cy="2346812"/>
                <a:chOff x="0" y="0"/>
                <a:chExt cx="2989942" cy="2346811"/>
              </a:xfrm>
            </p:grpSpPr>
            <p:sp>
              <p:nvSpPr>
                <p:cNvPr id="52" name="Shape 25070"/>
                <p:cNvSpPr/>
                <p:nvPr/>
              </p:nvSpPr>
              <p:spPr>
                <a:xfrm>
                  <a:off x="0" y="0"/>
                  <a:ext cx="1494972" cy="23468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5">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53" name="Shape 25071"/>
                <p:cNvSpPr/>
                <p:nvPr/>
              </p:nvSpPr>
              <p:spPr>
                <a:xfrm flipH="1">
                  <a:off x="1494971" y="0"/>
                  <a:ext cx="1494972" cy="234681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5">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51" name="Shape 25073"/>
              <p:cNvSpPr/>
              <p:nvPr/>
            </p:nvSpPr>
            <p:spPr>
              <a:xfrm>
                <a:off x="1057923" y="2474270"/>
                <a:ext cx="874098"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May</a:t>
                </a:r>
                <a:endParaRPr sz="2500" dirty="0">
                  <a:solidFill>
                    <a:schemeClr val="tx1"/>
                  </a:solidFill>
                  <a:latin typeface="Lato Light"/>
                  <a:ea typeface="Lato Light"/>
                  <a:cs typeface="Lato Light"/>
                </a:endParaRPr>
              </a:p>
            </p:txBody>
          </p:sp>
        </p:grpSp>
        <p:grpSp>
          <p:nvGrpSpPr>
            <p:cNvPr id="41" name="Group 25079"/>
            <p:cNvGrpSpPr/>
            <p:nvPr/>
          </p:nvGrpSpPr>
          <p:grpSpPr>
            <a:xfrm>
              <a:off x="7474856" y="1723088"/>
              <a:ext cx="2989944" cy="2156203"/>
              <a:chOff x="0" y="0"/>
              <a:chExt cx="2989942" cy="2156202"/>
            </a:xfrm>
          </p:grpSpPr>
          <p:grpSp>
            <p:nvGrpSpPr>
              <p:cNvPr id="42" name="Group 25077"/>
              <p:cNvGrpSpPr/>
              <p:nvPr/>
            </p:nvGrpSpPr>
            <p:grpSpPr>
              <a:xfrm>
                <a:off x="0" y="0"/>
                <a:ext cx="2989943" cy="1644763"/>
                <a:chOff x="0" y="0"/>
                <a:chExt cx="2989942" cy="1644762"/>
              </a:xfrm>
            </p:grpSpPr>
            <p:sp>
              <p:nvSpPr>
                <p:cNvPr id="48" name="Shape 25075"/>
                <p:cNvSpPr/>
                <p:nvPr/>
              </p:nvSpPr>
              <p:spPr>
                <a:xfrm>
                  <a:off x="0"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6">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sp>
              <p:nvSpPr>
                <p:cNvPr id="49" name="Shape 25076"/>
                <p:cNvSpPr/>
                <p:nvPr/>
              </p:nvSpPr>
              <p:spPr>
                <a:xfrm flipH="1">
                  <a:off x="1494971"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solidFill>
                  <a:schemeClr val="accent6">
                    <a:lumMod val="20000"/>
                    <a:lumOff val="80000"/>
                    <a:alpha val="80276"/>
                  </a:schemeClr>
                </a:solidFill>
                <a:ln w="12700" cap="flat">
                  <a:noFill/>
                  <a:miter lim="400000"/>
                </a:ln>
                <a:effectLst/>
              </p:spPr>
              <p:txBody>
                <a:bodyPr wrap="square" lIns="0" tIns="0" rIns="0" bIns="0" numCol="1" anchor="t">
                  <a:noAutofit/>
                </a:bodyPr>
                <a:lstStyle/>
                <a:p>
                  <a:pPr lvl="0" algn="ctr"/>
                  <a:endParaRPr>
                    <a:solidFill>
                      <a:schemeClr val="tx1"/>
                    </a:solidFill>
                    <a:latin typeface="Lato Light"/>
                    <a:cs typeface="Lato Light"/>
                  </a:endParaRPr>
                </a:p>
              </p:txBody>
            </p:sp>
          </p:grpSp>
          <p:sp>
            <p:nvSpPr>
              <p:cNvPr id="47" name="Shape 25078"/>
              <p:cNvSpPr/>
              <p:nvPr/>
            </p:nvSpPr>
            <p:spPr>
              <a:xfrm>
                <a:off x="1057923" y="1772221"/>
                <a:ext cx="874098" cy="38398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dirty="0" smtClean="0">
                    <a:solidFill>
                      <a:schemeClr val="tx1"/>
                    </a:solidFill>
                    <a:latin typeface="Lato Light"/>
                    <a:ea typeface="Lato Light"/>
                    <a:cs typeface="Lato Light"/>
                  </a:rPr>
                  <a:t>June</a:t>
                </a:r>
                <a:endParaRPr sz="2500" dirty="0">
                  <a:solidFill>
                    <a:schemeClr val="tx1"/>
                  </a:solidFill>
                  <a:latin typeface="Lato Light"/>
                  <a:ea typeface="Lato Light"/>
                  <a:cs typeface="Lato Light"/>
                </a:endParaRPr>
              </a:p>
            </p:txBody>
          </p:sp>
        </p:grpSp>
      </p:grpSp>
      <p:sp>
        <p:nvSpPr>
          <p:cNvPr id="100" name="Rectangle 99"/>
          <p:cNvSpPr/>
          <p:nvPr/>
        </p:nvSpPr>
        <p:spPr>
          <a:xfrm>
            <a:off x="3131192" y="11344166"/>
            <a:ext cx="243777" cy="2438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1" name="Subtitle 2"/>
          <p:cNvSpPr txBox="1">
            <a:spLocks/>
          </p:cNvSpPr>
          <p:nvPr/>
        </p:nvSpPr>
        <p:spPr>
          <a:xfrm>
            <a:off x="3315925"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Web Design</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2" name="Rectangle 101"/>
          <p:cNvSpPr/>
          <p:nvPr/>
        </p:nvSpPr>
        <p:spPr>
          <a:xfrm>
            <a:off x="6951696" y="11344166"/>
            <a:ext cx="243777" cy="2438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3" name="Subtitle 2"/>
          <p:cNvSpPr txBox="1">
            <a:spLocks/>
          </p:cNvSpPr>
          <p:nvPr/>
        </p:nvSpPr>
        <p:spPr>
          <a:xfrm>
            <a:off x="7136439"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Multimedia</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4" name="Rectangle 103"/>
          <p:cNvSpPr/>
          <p:nvPr/>
        </p:nvSpPr>
        <p:spPr>
          <a:xfrm>
            <a:off x="10789709" y="11344166"/>
            <a:ext cx="243777" cy="2438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5" name="Subtitle 2"/>
          <p:cNvSpPr txBox="1">
            <a:spLocks/>
          </p:cNvSpPr>
          <p:nvPr/>
        </p:nvSpPr>
        <p:spPr>
          <a:xfrm>
            <a:off x="10974453"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Graphic Design</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6" name="Rectangle 105"/>
          <p:cNvSpPr/>
          <p:nvPr/>
        </p:nvSpPr>
        <p:spPr>
          <a:xfrm>
            <a:off x="14656379" y="11344166"/>
            <a:ext cx="243777" cy="2438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7" name="Subtitle 2"/>
          <p:cNvSpPr txBox="1">
            <a:spLocks/>
          </p:cNvSpPr>
          <p:nvPr/>
        </p:nvSpPr>
        <p:spPr>
          <a:xfrm>
            <a:off x="14841123"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Photography</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
        <p:nvSpPr>
          <p:cNvPr id="108" name="Rectangle 107"/>
          <p:cNvSpPr/>
          <p:nvPr/>
        </p:nvSpPr>
        <p:spPr>
          <a:xfrm>
            <a:off x="18504087" y="11344166"/>
            <a:ext cx="243777" cy="2438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9" tIns="121897" rIns="243799" bIns="121897" rtlCol="0" anchor="ctr"/>
          <a:lstStyle/>
          <a:p>
            <a:pPr algn="ctr"/>
            <a:endParaRPr lang="en-US" dirty="0">
              <a:solidFill>
                <a:schemeClr val="tx2"/>
              </a:solidFill>
              <a:latin typeface="Lato Light"/>
              <a:cs typeface="Lato Light"/>
            </a:endParaRPr>
          </a:p>
        </p:txBody>
      </p:sp>
      <p:sp>
        <p:nvSpPr>
          <p:cNvPr id="109" name="Subtitle 2"/>
          <p:cNvSpPr txBox="1">
            <a:spLocks/>
          </p:cNvSpPr>
          <p:nvPr/>
        </p:nvSpPr>
        <p:spPr>
          <a:xfrm>
            <a:off x="18688830" y="11028970"/>
            <a:ext cx="3587751" cy="1798267"/>
          </a:xfrm>
          <a:prstGeom prst="rect">
            <a:avLst/>
          </a:prstGeom>
        </p:spPr>
        <p:txBody>
          <a:bodyPr vert="horz" lIns="243799" tIns="121897" rIns="243799" bIns="121897"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a:latin typeface="Lato Light"/>
                <a:cs typeface="Lato Light"/>
              </a:rPr>
              <a:t>Investments</a:t>
            </a:r>
            <a:endParaRPr lang="en-US" sz="2400" dirty="0">
              <a:latin typeface="Lato Light"/>
              <a:cs typeface="Lato Light"/>
            </a:endParaRPr>
          </a:p>
          <a:p>
            <a:pPr marL="0" indent="0">
              <a:buNone/>
            </a:pPr>
            <a:r>
              <a:rPr lang="en-US" sz="2400" dirty="0">
                <a:latin typeface="Lato Light"/>
                <a:cs typeface="Lato Light"/>
              </a:rPr>
              <a:t>Company members share a </a:t>
            </a:r>
            <a:r>
              <a:rPr lang="en-US" sz="2400" dirty="0" smtClean="0">
                <a:latin typeface="Lato Light"/>
                <a:cs typeface="Lato Light"/>
              </a:rPr>
              <a:t>common</a:t>
            </a:r>
            <a:endParaRPr lang="en-US" sz="2400" dirty="0">
              <a:latin typeface="Lato Light"/>
              <a:cs typeface="Lato Light"/>
            </a:endParaRPr>
          </a:p>
        </p:txBody>
      </p:sp>
    </p:spTree>
    <p:extLst>
      <p:ext uri="{BB962C8B-B14F-4D97-AF65-F5344CB8AC3E}">
        <p14:creationId xmlns:p14="http://schemas.microsoft.com/office/powerpoint/2010/main" val="12563756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2426588" y="10331055"/>
            <a:ext cx="19534909" cy="1873333"/>
          </a:xfrm>
          <a:prstGeom prst="rect">
            <a:avLst/>
          </a:prstGeom>
          <a:noFill/>
        </p:spPr>
        <p:txBody>
          <a:bodyPr wrap="square" rtlCol="0">
            <a:spAutoFit/>
          </a:bodyPr>
          <a:lstStyle/>
          <a:p>
            <a:pPr algn="ctr">
              <a:lnSpc>
                <a:spcPct val="140000"/>
              </a:lnSpc>
            </a:pPr>
            <a:r>
              <a:rPr lang="en-US" sz="2800" dirty="0" smtClean="0">
                <a:latin typeface="Lato Light"/>
                <a:cs typeface="Lato Light"/>
              </a:rPr>
              <a:t>A </a:t>
            </a:r>
            <a:r>
              <a:rPr lang="en-US" sz="2800" dirty="0">
                <a:latin typeface="Lato Light"/>
                <a:cs typeface="Lato Light"/>
              </a:rPr>
              <a:t>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a:t>
            </a:r>
            <a:r>
              <a:rPr lang="en-US" sz="2800" dirty="0" smtClean="0">
                <a:latin typeface="Lato Light"/>
                <a:cs typeface="Lato Light"/>
              </a:rPr>
              <a:t>that</a:t>
            </a:r>
            <a:endParaRPr lang="en-US" sz="2800" dirty="0">
              <a:latin typeface="Lato Light"/>
              <a:cs typeface="Lato Light"/>
            </a:endParaRPr>
          </a:p>
        </p:txBody>
      </p:sp>
      <p:sp>
        <p:nvSpPr>
          <p:cNvPr id="5" name="Oval 4"/>
          <p:cNvSpPr/>
          <p:nvPr/>
        </p:nvSpPr>
        <p:spPr>
          <a:xfrm>
            <a:off x="3289934" y="3142265"/>
            <a:ext cx="6606457" cy="6608176"/>
          </a:xfrm>
          <a:prstGeom prst="ellipse">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6" name="Oval 5"/>
          <p:cNvSpPr/>
          <p:nvPr/>
        </p:nvSpPr>
        <p:spPr>
          <a:xfrm>
            <a:off x="8884043" y="3142265"/>
            <a:ext cx="6606457" cy="6608176"/>
          </a:xfrm>
          <a:prstGeom prst="ellipse">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7" name="Oval 6"/>
          <p:cNvSpPr/>
          <p:nvPr/>
        </p:nvSpPr>
        <p:spPr>
          <a:xfrm>
            <a:off x="14530605" y="3142265"/>
            <a:ext cx="6606457" cy="6608176"/>
          </a:xfrm>
          <a:prstGeom prst="ellipse">
            <a:avLst/>
          </a:prstGeom>
          <a:solidFill>
            <a:schemeClr val="accent6">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a:solidFill>
                <a:schemeClr val="tx1"/>
              </a:solidFill>
            </a:endParaRPr>
          </a:p>
        </p:txBody>
      </p:sp>
      <p:sp>
        <p:nvSpPr>
          <p:cNvPr id="9" name="Rectangle 8"/>
          <p:cNvSpPr/>
          <p:nvPr/>
        </p:nvSpPr>
        <p:spPr>
          <a:xfrm>
            <a:off x="4312824"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18" name="Rectangle 17"/>
          <p:cNvSpPr/>
          <p:nvPr/>
        </p:nvSpPr>
        <p:spPr>
          <a:xfrm>
            <a:off x="9934794"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19" name="Rectangle 18"/>
          <p:cNvSpPr/>
          <p:nvPr/>
        </p:nvSpPr>
        <p:spPr>
          <a:xfrm>
            <a:off x="15570328" y="5309691"/>
            <a:ext cx="4530737" cy="3361012"/>
          </a:xfrm>
          <a:prstGeom prst="rect">
            <a:avLst/>
          </a:prstGeom>
          <a:ln>
            <a:noFill/>
          </a:ln>
        </p:spPr>
        <p:txBody>
          <a:bodyPr wrap="square" lIns="182843" tIns="91422" rIns="182843" bIns="91422">
            <a:spAutoFit/>
          </a:bodyPr>
          <a:lstStyle/>
          <a:p>
            <a:pPr algn="ctr">
              <a:lnSpc>
                <a:spcPct val="95000"/>
              </a:lnSpc>
            </a:pPr>
            <a:r>
              <a:rPr lang="en-US" sz="3100" dirty="0">
                <a:solidFill>
                  <a:srgbClr val="FFFFFF"/>
                </a:solidFill>
                <a:latin typeface="Lato Light"/>
                <a:cs typeface="Lato Light"/>
              </a:rPr>
              <a:t>A company is an association or collection of individuals, whether natural persons, legal persons, or a mixture of both. Company </a:t>
            </a:r>
            <a:r>
              <a:rPr lang="en-US" sz="3100" dirty="0" smtClean="0">
                <a:solidFill>
                  <a:srgbClr val="FFFFFF"/>
                </a:solidFill>
                <a:latin typeface="Lato Light"/>
                <a:cs typeface="Lato Light"/>
              </a:rPr>
              <a:t>members</a:t>
            </a:r>
            <a:endParaRPr lang="en-US" sz="3100" dirty="0">
              <a:solidFill>
                <a:srgbClr val="FFFFFF"/>
              </a:solidFill>
              <a:latin typeface="Lato Light"/>
              <a:cs typeface="Lato Light"/>
            </a:endParaRPr>
          </a:p>
        </p:txBody>
      </p:sp>
      <p:sp>
        <p:nvSpPr>
          <p:cNvPr id="20" name="Freeform 161"/>
          <p:cNvSpPr>
            <a:spLocks noChangeArrowheads="1"/>
          </p:cNvSpPr>
          <p:nvPr/>
        </p:nvSpPr>
        <p:spPr bwMode="auto">
          <a:xfrm>
            <a:off x="6155719" y="4017208"/>
            <a:ext cx="850001" cy="1107263"/>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21" name="Freeform 158"/>
          <p:cNvSpPr>
            <a:spLocks noChangeAspect="1" noChangeArrowheads="1"/>
          </p:cNvSpPr>
          <p:nvPr/>
        </p:nvSpPr>
        <p:spPr bwMode="auto">
          <a:xfrm>
            <a:off x="11600250" y="4018047"/>
            <a:ext cx="1209192" cy="1106424"/>
          </a:xfrm>
          <a:custGeom>
            <a:avLst/>
            <a:gdLst>
              <a:gd name="T0" fmla="*/ 515 w 649"/>
              <a:gd name="T1" fmla="*/ 74 h 590"/>
              <a:gd name="T2" fmla="*/ 515 w 649"/>
              <a:gd name="T3" fmla="*/ 74 h 590"/>
              <a:gd name="T4" fmla="*/ 442 w 649"/>
              <a:gd name="T5" fmla="*/ 0 h 590"/>
              <a:gd name="T6" fmla="*/ 206 w 649"/>
              <a:gd name="T7" fmla="*/ 0 h 590"/>
              <a:gd name="T8" fmla="*/ 133 w 649"/>
              <a:gd name="T9" fmla="*/ 74 h 590"/>
              <a:gd name="T10" fmla="*/ 15 w 649"/>
              <a:gd name="T11" fmla="*/ 162 h 590"/>
              <a:gd name="T12" fmla="*/ 133 w 649"/>
              <a:gd name="T13" fmla="*/ 280 h 590"/>
              <a:gd name="T14" fmla="*/ 147 w 649"/>
              <a:gd name="T15" fmla="*/ 280 h 590"/>
              <a:gd name="T16" fmla="*/ 309 w 649"/>
              <a:gd name="T17" fmla="*/ 427 h 590"/>
              <a:gd name="T18" fmla="*/ 309 w 649"/>
              <a:gd name="T19" fmla="*/ 545 h 590"/>
              <a:gd name="T20" fmla="*/ 250 w 649"/>
              <a:gd name="T21" fmla="*/ 545 h 590"/>
              <a:gd name="T22" fmla="*/ 221 w 649"/>
              <a:gd name="T23" fmla="*/ 574 h 590"/>
              <a:gd name="T24" fmla="*/ 250 w 649"/>
              <a:gd name="T25" fmla="*/ 589 h 590"/>
              <a:gd name="T26" fmla="*/ 397 w 649"/>
              <a:gd name="T27" fmla="*/ 589 h 590"/>
              <a:gd name="T28" fmla="*/ 427 w 649"/>
              <a:gd name="T29" fmla="*/ 574 h 590"/>
              <a:gd name="T30" fmla="*/ 397 w 649"/>
              <a:gd name="T31" fmla="*/ 545 h 590"/>
              <a:gd name="T32" fmla="*/ 339 w 649"/>
              <a:gd name="T33" fmla="*/ 545 h 590"/>
              <a:gd name="T34" fmla="*/ 339 w 649"/>
              <a:gd name="T35" fmla="*/ 427 h 590"/>
              <a:gd name="T36" fmla="*/ 501 w 649"/>
              <a:gd name="T37" fmla="*/ 280 h 590"/>
              <a:gd name="T38" fmla="*/ 515 w 649"/>
              <a:gd name="T39" fmla="*/ 280 h 590"/>
              <a:gd name="T40" fmla="*/ 633 w 649"/>
              <a:gd name="T41" fmla="*/ 162 h 590"/>
              <a:gd name="T42" fmla="*/ 515 w 649"/>
              <a:gd name="T43" fmla="*/ 74 h 590"/>
              <a:gd name="T44" fmla="*/ 133 w 649"/>
              <a:gd name="T45" fmla="*/ 236 h 590"/>
              <a:gd name="T46" fmla="*/ 133 w 649"/>
              <a:gd name="T47" fmla="*/ 236 h 590"/>
              <a:gd name="T48" fmla="*/ 44 w 649"/>
              <a:gd name="T49" fmla="*/ 162 h 590"/>
              <a:gd name="T50" fmla="*/ 133 w 649"/>
              <a:gd name="T51" fmla="*/ 118 h 590"/>
              <a:gd name="T52" fmla="*/ 133 w 649"/>
              <a:gd name="T53" fmla="*/ 236 h 590"/>
              <a:gd name="T54" fmla="*/ 486 w 649"/>
              <a:gd name="T55" fmla="*/ 191 h 590"/>
              <a:gd name="T56" fmla="*/ 486 w 649"/>
              <a:gd name="T57" fmla="*/ 191 h 590"/>
              <a:gd name="T58" fmla="*/ 324 w 649"/>
              <a:gd name="T59" fmla="*/ 398 h 590"/>
              <a:gd name="T60" fmla="*/ 162 w 649"/>
              <a:gd name="T61" fmla="*/ 191 h 590"/>
              <a:gd name="T62" fmla="*/ 162 w 649"/>
              <a:gd name="T63" fmla="*/ 74 h 590"/>
              <a:gd name="T64" fmla="*/ 206 w 649"/>
              <a:gd name="T65" fmla="*/ 44 h 590"/>
              <a:gd name="T66" fmla="*/ 442 w 649"/>
              <a:gd name="T67" fmla="*/ 44 h 590"/>
              <a:gd name="T68" fmla="*/ 486 w 649"/>
              <a:gd name="T69" fmla="*/ 74 h 590"/>
              <a:gd name="T70" fmla="*/ 486 w 649"/>
              <a:gd name="T71" fmla="*/ 191 h 590"/>
              <a:gd name="T72" fmla="*/ 515 w 649"/>
              <a:gd name="T73" fmla="*/ 236 h 590"/>
              <a:gd name="T74" fmla="*/ 515 w 649"/>
              <a:gd name="T75" fmla="*/ 236 h 590"/>
              <a:gd name="T76" fmla="*/ 515 w 649"/>
              <a:gd name="T77" fmla="*/ 118 h 590"/>
              <a:gd name="T78" fmla="*/ 604 w 649"/>
              <a:gd name="T79" fmla="*/ 162 h 590"/>
              <a:gd name="T80" fmla="*/ 515 w 649"/>
              <a:gd name="T81" fmla="*/ 23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9" h="590">
                <a:moveTo>
                  <a:pt x="515" y="74"/>
                </a:moveTo>
                <a:lnTo>
                  <a:pt x="515" y="74"/>
                </a:lnTo>
                <a:cubicBezTo>
                  <a:pt x="515" y="30"/>
                  <a:pt x="486" y="0"/>
                  <a:pt x="442" y="0"/>
                </a:cubicBezTo>
                <a:cubicBezTo>
                  <a:pt x="206" y="0"/>
                  <a:pt x="206" y="0"/>
                  <a:pt x="206" y="0"/>
                </a:cubicBezTo>
                <a:cubicBezTo>
                  <a:pt x="162" y="0"/>
                  <a:pt x="133" y="30"/>
                  <a:pt x="133" y="74"/>
                </a:cubicBezTo>
                <a:cubicBezTo>
                  <a:pt x="0" y="74"/>
                  <a:pt x="15" y="74"/>
                  <a:pt x="15" y="162"/>
                </a:cubicBezTo>
                <a:cubicBezTo>
                  <a:pt x="15" y="221"/>
                  <a:pt x="59" y="280"/>
                  <a:pt x="133" y="280"/>
                </a:cubicBezTo>
                <a:cubicBezTo>
                  <a:pt x="133" y="280"/>
                  <a:pt x="133" y="280"/>
                  <a:pt x="147" y="280"/>
                </a:cubicBezTo>
                <a:cubicBezTo>
                  <a:pt x="162" y="353"/>
                  <a:pt x="236" y="427"/>
                  <a:pt x="309" y="427"/>
                </a:cubicBezTo>
                <a:cubicBezTo>
                  <a:pt x="309" y="545"/>
                  <a:pt x="309" y="545"/>
                  <a:pt x="309" y="545"/>
                </a:cubicBezTo>
                <a:cubicBezTo>
                  <a:pt x="250" y="545"/>
                  <a:pt x="250" y="545"/>
                  <a:pt x="250" y="545"/>
                </a:cubicBezTo>
                <a:cubicBezTo>
                  <a:pt x="236" y="545"/>
                  <a:pt x="221" y="560"/>
                  <a:pt x="221" y="574"/>
                </a:cubicBezTo>
                <a:cubicBezTo>
                  <a:pt x="221" y="574"/>
                  <a:pt x="236" y="589"/>
                  <a:pt x="250" y="589"/>
                </a:cubicBezTo>
                <a:cubicBezTo>
                  <a:pt x="397" y="589"/>
                  <a:pt x="397" y="589"/>
                  <a:pt x="397" y="589"/>
                </a:cubicBezTo>
                <a:cubicBezTo>
                  <a:pt x="413" y="589"/>
                  <a:pt x="427" y="574"/>
                  <a:pt x="427" y="574"/>
                </a:cubicBezTo>
                <a:cubicBezTo>
                  <a:pt x="427" y="560"/>
                  <a:pt x="413" y="545"/>
                  <a:pt x="397" y="545"/>
                </a:cubicBezTo>
                <a:cubicBezTo>
                  <a:pt x="339" y="545"/>
                  <a:pt x="339" y="545"/>
                  <a:pt x="339" y="545"/>
                </a:cubicBezTo>
                <a:cubicBezTo>
                  <a:pt x="339" y="427"/>
                  <a:pt x="339" y="427"/>
                  <a:pt x="339" y="427"/>
                </a:cubicBezTo>
                <a:cubicBezTo>
                  <a:pt x="413" y="427"/>
                  <a:pt x="486" y="353"/>
                  <a:pt x="501" y="280"/>
                </a:cubicBezTo>
                <a:cubicBezTo>
                  <a:pt x="515" y="280"/>
                  <a:pt x="515" y="280"/>
                  <a:pt x="515" y="280"/>
                </a:cubicBezTo>
                <a:cubicBezTo>
                  <a:pt x="589" y="280"/>
                  <a:pt x="633" y="221"/>
                  <a:pt x="633" y="162"/>
                </a:cubicBezTo>
                <a:cubicBezTo>
                  <a:pt x="633" y="74"/>
                  <a:pt x="648" y="74"/>
                  <a:pt x="515" y="74"/>
                </a:cubicBezTo>
                <a:close/>
                <a:moveTo>
                  <a:pt x="133" y="236"/>
                </a:moveTo>
                <a:lnTo>
                  <a:pt x="133" y="236"/>
                </a:lnTo>
                <a:cubicBezTo>
                  <a:pt x="88" y="236"/>
                  <a:pt x="44" y="206"/>
                  <a:pt x="44" y="162"/>
                </a:cubicBezTo>
                <a:cubicBezTo>
                  <a:pt x="44" y="118"/>
                  <a:pt x="44" y="118"/>
                  <a:pt x="133" y="118"/>
                </a:cubicBezTo>
                <a:lnTo>
                  <a:pt x="133" y="236"/>
                </a:lnTo>
                <a:close/>
                <a:moveTo>
                  <a:pt x="486" y="191"/>
                </a:moveTo>
                <a:lnTo>
                  <a:pt x="486" y="191"/>
                </a:lnTo>
                <a:cubicBezTo>
                  <a:pt x="486" y="280"/>
                  <a:pt x="413" y="398"/>
                  <a:pt x="324" y="398"/>
                </a:cubicBezTo>
                <a:cubicBezTo>
                  <a:pt x="236" y="398"/>
                  <a:pt x="162" y="280"/>
                  <a:pt x="162" y="191"/>
                </a:cubicBezTo>
                <a:cubicBezTo>
                  <a:pt x="162" y="74"/>
                  <a:pt x="162" y="74"/>
                  <a:pt x="162" y="74"/>
                </a:cubicBezTo>
                <a:cubicBezTo>
                  <a:pt x="162" y="59"/>
                  <a:pt x="192" y="44"/>
                  <a:pt x="206" y="44"/>
                </a:cubicBezTo>
                <a:cubicBezTo>
                  <a:pt x="442" y="44"/>
                  <a:pt x="442" y="44"/>
                  <a:pt x="442" y="44"/>
                </a:cubicBezTo>
                <a:cubicBezTo>
                  <a:pt x="456" y="44"/>
                  <a:pt x="486" y="59"/>
                  <a:pt x="486" y="74"/>
                </a:cubicBezTo>
                <a:lnTo>
                  <a:pt x="486" y="191"/>
                </a:lnTo>
                <a:close/>
                <a:moveTo>
                  <a:pt x="515" y="236"/>
                </a:moveTo>
                <a:lnTo>
                  <a:pt x="515" y="236"/>
                </a:lnTo>
                <a:cubicBezTo>
                  <a:pt x="515" y="118"/>
                  <a:pt x="515" y="118"/>
                  <a:pt x="515" y="118"/>
                </a:cubicBezTo>
                <a:cubicBezTo>
                  <a:pt x="604" y="118"/>
                  <a:pt x="604" y="118"/>
                  <a:pt x="604" y="162"/>
                </a:cubicBezTo>
                <a:cubicBezTo>
                  <a:pt x="604" y="206"/>
                  <a:pt x="560" y="236"/>
                  <a:pt x="515" y="236"/>
                </a:cubicBezTo>
                <a:close/>
              </a:path>
            </a:pathLst>
          </a:custGeom>
          <a:solidFill>
            <a:schemeClr val="bg1"/>
          </a:solidFill>
          <a:ln>
            <a:noFill/>
          </a:ln>
          <a:effectLst/>
          <a:extLst/>
        </p:spPr>
        <p:txBody>
          <a:bodyPr wrap="none" anchor="ctr"/>
          <a:lstStyle/>
          <a:p>
            <a:pPr>
              <a:defRPr/>
            </a:pPr>
            <a:endParaRPr lang="en-US" dirty="0">
              <a:latin typeface="Lato Light"/>
              <a:ea typeface="+mn-ea"/>
              <a:cs typeface="+mn-cs"/>
            </a:endParaRPr>
          </a:p>
        </p:txBody>
      </p:sp>
      <p:sp>
        <p:nvSpPr>
          <p:cNvPr id="22" name="Freeform 155"/>
          <p:cNvSpPr>
            <a:spLocks noChangeAspect="1" noChangeArrowheads="1"/>
          </p:cNvSpPr>
          <p:nvPr/>
        </p:nvSpPr>
        <p:spPr bwMode="auto">
          <a:xfrm>
            <a:off x="17427406" y="4018047"/>
            <a:ext cx="902030" cy="1106424"/>
          </a:xfrm>
          <a:custGeom>
            <a:avLst/>
            <a:gdLst>
              <a:gd name="T0" fmla="*/ 441 w 501"/>
              <a:gd name="T1" fmla="*/ 132 h 619"/>
              <a:gd name="T2" fmla="*/ 441 w 501"/>
              <a:gd name="T3" fmla="*/ 132 h 619"/>
              <a:gd name="T4" fmla="*/ 353 w 501"/>
              <a:gd name="T5" fmla="*/ 264 h 619"/>
              <a:gd name="T6" fmla="*/ 294 w 501"/>
              <a:gd name="T7" fmla="*/ 0 h 619"/>
              <a:gd name="T8" fmla="*/ 132 w 501"/>
              <a:gd name="T9" fmla="*/ 353 h 619"/>
              <a:gd name="T10" fmla="*/ 73 w 501"/>
              <a:gd name="T11" fmla="*/ 205 h 619"/>
              <a:gd name="T12" fmla="*/ 0 w 501"/>
              <a:gd name="T13" fmla="*/ 367 h 619"/>
              <a:gd name="T14" fmla="*/ 250 w 501"/>
              <a:gd name="T15" fmla="*/ 618 h 619"/>
              <a:gd name="T16" fmla="*/ 500 w 501"/>
              <a:gd name="T17" fmla="*/ 367 h 619"/>
              <a:gd name="T18" fmla="*/ 441 w 501"/>
              <a:gd name="T19" fmla="*/ 132 h 619"/>
              <a:gd name="T20" fmla="*/ 265 w 501"/>
              <a:gd name="T21" fmla="*/ 588 h 619"/>
              <a:gd name="T22" fmla="*/ 265 w 501"/>
              <a:gd name="T23" fmla="*/ 588 h 619"/>
              <a:gd name="T24" fmla="*/ 29 w 501"/>
              <a:gd name="T25" fmla="*/ 353 h 619"/>
              <a:gd name="T26" fmla="*/ 59 w 501"/>
              <a:gd name="T27" fmla="*/ 294 h 619"/>
              <a:gd name="T28" fmla="*/ 177 w 501"/>
              <a:gd name="T29" fmla="*/ 397 h 619"/>
              <a:gd name="T30" fmla="*/ 250 w 501"/>
              <a:gd name="T31" fmla="*/ 58 h 619"/>
              <a:gd name="T32" fmla="*/ 382 w 501"/>
              <a:gd name="T33" fmla="*/ 323 h 619"/>
              <a:gd name="T34" fmla="*/ 412 w 501"/>
              <a:gd name="T35" fmla="*/ 205 h 619"/>
              <a:gd name="T36" fmla="*/ 471 w 501"/>
              <a:gd name="T37" fmla="*/ 367 h 619"/>
              <a:gd name="T38" fmla="*/ 265 w 501"/>
              <a:gd name="T39"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1" h="619">
                <a:moveTo>
                  <a:pt x="441" y="132"/>
                </a:moveTo>
                <a:lnTo>
                  <a:pt x="441" y="132"/>
                </a:lnTo>
                <a:cubicBezTo>
                  <a:pt x="353" y="162"/>
                  <a:pt x="339" y="220"/>
                  <a:pt x="353" y="264"/>
                </a:cubicBezTo>
                <a:cubicBezTo>
                  <a:pt x="280" y="191"/>
                  <a:pt x="294" y="117"/>
                  <a:pt x="294" y="0"/>
                </a:cubicBezTo>
                <a:cubicBezTo>
                  <a:pt x="88" y="73"/>
                  <a:pt x="132" y="279"/>
                  <a:pt x="132" y="353"/>
                </a:cubicBezTo>
                <a:cubicBezTo>
                  <a:pt x="88" y="309"/>
                  <a:pt x="73" y="205"/>
                  <a:pt x="73" y="205"/>
                </a:cubicBezTo>
                <a:cubicBezTo>
                  <a:pt x="14" y="235"/>
                  <a:pt x="0" y="309"/>
                  <a:pt x="0" y="367"/>
                </a:cubicBezTo>
                <a:cubicBezTo>
                  <a:pt x="0" y="515"/>
                  <a:pt x="103" y="618"/>
                  <a:pt x="250" y="618"/>
                </a:cubicBezTo>
                <a:cubicBezTo>
                  <a:pt x="397" y="618"/>
                  <a:pt x="500" y="515"/>
                  <a:pt x="500" y="367"/>
                </a:cubicBezTo>
                <a:cubicBezTo>
                  <a:pt x="500" y="279"/>
                  <a:pt x="441" y="250"/>
                  <a:pt x="441" y="132"/>
                </a:cubicBezTo>
                <a:close/>
                <a:moveTo>
                  <a:pt x="265" y="588"/>
                </a:moveTo>
                <a:lnTo>
                  <a:pt x="265" y="588"/>
                </a:lnTo>
                <a:cubicBezTo>
                  <a:pt x="132" y="588"/>
                  <a:pt x="29" y="485"/>
                  <a:pt x="29" y="353"/>
                </a:cubicBezTo>
                <a:cubicBezTo>
                  <a:pt x="29" y="338"/>
                  <a:pt x="29" y="309"/>
                  <a:pt x="59" y="294"/>
                </a:cubicBezTo>
                <a:cubicBezTo>
                  <a:pt x="59" y="309"/>
                  <a:pt x="88" y="412"/>
                  <a:pt x="177" y="397"/>
                </a:cubicBezTo>
                <a:cubicBezTo>
                  <a:pt x="177" y="323"/>
                  <a:pt x="147" y="117"/>
                  <a:pt x="250" y="58"/>
                </a:cubicBezTo>
                <a:cubicBezTo>
                  <a:pt x="250" y="162"/>
                  <a:pt x="265" y="309"/>
                  <a:pt x="382" y="323"/>
                </a:cubicBezTo>
                <a:cubicBezTo>
                  <a:pt x="382" y="279"/>
                  <a:pt x="382" y="220"/>
                  <a:pt x="412" y="205"/>
                </a:cubicBezTo>
                <a:cubicBezTo>
                  <a:pt x="412" y="264"/>
                  <a:pt x="471" y="309"/>
                  <a:pt x="471" y="367"/>
                </a:cubicBezTo>
                <a:cubicBezTo>
                  <a:pt x="471" y="485"/>
                  <a:pt x="353" y="588"/>
                  <a:pt x="265" y="588"/>
                </a:cubicBezTo>
                <a:close/>
              </a:path>
            </a:pathLst>
          </a:custGeom>
          <a:solidFill>
            <a:srgbClr val="FFFFFF"/>
          </a:solidFill>
          <a:ln>
            <a:noFill/>
          </a:ln>
          <a:effectLst/>
          <a:extLst/>
        </p:spPr>
        <p:txBody>
          <a:bodyPr wrap="none" anchor="ctr"/>
          <a:lstStyle/>
          <a:p>
            <a:pPr>
              <a:defRPr/>
            </a:pPr>
            <a:endParaRPr lang="en-US" dirty="0">
              <a:latin typeface="Lato Light"/>
              <a:ea typeface="+mn-ea"/>
              <a:cs typeface="+mn-cs"/>
            </a:endParaRPr>
          </a:p>
        </p:txBody>
      </p:sp>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Business Values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Tree>
    <p:extLst>
      <p:ext uri="{BB962C8B-B14F-4D97-AF65-F5344CB8AC3E}">
        <p14:creationId xmlns:p14="http://schemas.microsoft.com/office/powerpoint/2010/main" val="207624115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Sales Report Last Year</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aphicFrame>
        <p:nvGraphicFramePr>
          <p:cNvPr id="6" name="Chart 5"/>
          <p:cNvGraphicFramePr/>
          <p:nvPr>
            <p:extLst>
              <p:ext uri="{D42A27DB-BD31-4B8C-83A1-F6EECF244321}">
                <p14:modId xmlns:p14="http://schemas.microsoft.com/office/powerpoint/2010/main" val="3179729042"/>
              </p:ext>
            </p:extLst>
          </p:nvPr>
        </p:nvGraphicFramePr>
        <p:xfrm>
          <a:off x="5009350" y="2821725"/>
          <a:ext cx="14181386" cy="9454257"/>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4778" y="4106913"/>
            <a:ext cx="9653684" cy="60566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4743713" y="10230691"/>
            <a:ext cx="9653684" cy="605663"/>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8540490" y="6356385"/>
            <a:ext cx="7096495"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$37M</a:t>
            </a:r>
          </a:p>
          <a:p>
            <a:pPr algn="ctr">
              <a:tabLst>
                <a:tab pos="338138" algn="l"/>
              </a:tabLst>
            </a:pPr>
            <a:r>
              <a:rPr lang="en-US" sz="2800" dirty="0" smtClean="0">
                <a:solidFill>
                  <a:schemeClr val="tx1"/>
                </a:solidFill>
                <a:latin typeface="Lato Light"/>
                <a:cs typeface="Lato Light"/>
              </a:rPr>
              <a:t>Sales Report of the Company</a:t>
            </a:r>
            <a:endParaRPr lang="en-US" sz="11500" dirty="0" smtClean="0">
              <a:solidFill>
                <a:schemeClr val="tx1"/>
              </a:solidFill>
              <a:latin typeface="Lato Light"/>
              <a:cs typeface="Lato Light"/>
            </a:endParaRPr>
          </a:p>
        </p:txBody>
      </p:sp>
      <p:sp>
        <p:nvSpPr>
          <p:cNvPr id="12" name="Rectangle 11"/>
          <p:cNvSpPr/>
          <p:nvPr/>
        </p:nvSpPr>
        <p:spPr>
          <a:xfrm>
            <a:off x="1554294" y="6356385"/>
            <a:ext cx="5331702"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25%</a:t>
            </a:r>
          </a:p>
          <a:p>
            <a:pPr algn="ctr">
              <a:tabLst>
                <a:tab pos="338138" algn="l"/>
              </a:tabLst>
            </a:pPr>
            <a:r>
              <a:rPr lang="en-US" sz="2800" dirty="0" smtClean="0">
                <a:solidFill>
                  <a:schemeClr val="tx1"/>
                </a:solidFill>
                <a:latin typeface="Lato Light"/>
                <a:cs typeface="Lato Light"/>
              </a:rPr>
              <a:t>First Half of the year</a:t>
            </a:r>
            <a:endParaRPr lang="en-US" sz="11500" dirty="0" smtClean="0">
              <a:solidFill>
                <a:schemeClr val="tx1"/>
              </a:solidFill>
              <a:latin typeface="Lato Light"/>
              <a:cs typeface="Lato Light"/>
            </a:endParaRPr>
          </a:p>
        </p:txBody>
      </p:sp>
      <p:sp>
        <p:nvSpPr>
          <p:cNvPr id="13" name="Rectangle 12"/>
          <p:cNvSpPr/>
          <p:nvPr/>
        </p:nvSpPr>
        <p:spPr>
          <a:xfrm>
            <a:off x="17023628" y="6356385"/>
            <a:ext cx="5331702" cy="250833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11500" dirty="0" smtClean="0">
                <a:solidFill>
                  <a:schemeClr val="tx1"/>
                </a:solidFill>
                <a:latin typeface="Lato Light"/>
                <a:cs typeface="Lato Light"/>
              </a:rPr>
              <a:t>75%</a:t>
            </a:r>
          </a:p>
          <a:p>
            <a:pPr algn="ctr">
              <a:tabLst>
                <a:tab pos="338138" algn="l"/>
              </a:tabLst>
            </a:pPr>
            <a:r>
              <a:rPr lang="en-US" sz="2800" dirty="0" smtClean="0">
                <a:solidFill>
                  <a:schemeClr val="tx1"/>
                </a:solidFill>
                <a:latin typeface="Lato Light"/>
                <a:cs typeface="Lato Light"/>
              </a:rPr>
              <a:t>First Half of the year</a:t>
            </a:r>
            <a:endParaRPr lang="en-US" sz="11500" dirty="0" smtClean="0">
              <a:solidFill>
                <a:schemeClr val="tx1"/>
              </a:solidFill>
              <a:latin typeface="Lato Light"/>
              <a:cs typeface="Lato Light"/>
            </a:endParaRPr>
          </a:p>
        </p:txBody>
      </p:sp>
    </p:spTree>
    <p:extLst>
      <p:ext uri="{BB962C8B-B14F-4D97-AF65-F5344CB8AC3E}">
        <p14:creationId xmlns:p14="http://schemas.microsoft.com/office/powerpoint/2010/main" val="42115257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Rectangle 332"/>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Global Outlook</a:t>
            </a:r>
          </a:p>
        </p:txBody>
      </p:sp>
      <p:sp>
        <p:nvSpPr>
          <p:cNvPr id="334" name="Rectangle 33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91" name="Shape 1427"/>
          <p:cNvSpPr/>
          <p:nvPr/>
        </p:nvSpPr>
        <p:spPr>
          <a:xfrm flipV="1">
            <a:off x="4935514" y="5372714"/>
            <a:ext cx="15022471" cy="4"/>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2" name="Shape 1428"/>
          <p:cNvSpPr/>
          <p:nvPr/>
        </p:nvSpPr>
        <p:spPr>
          <a:xfrm flipV="1">
            <a:off x="5366397" y="9332516"/>
            <a:ext cx="14234951" cy="2"/>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3" name="Shape 1429"/>
          <p:cNvSpPr/>
          <p:nvPr/>
        </p:nvSpPr>
        <p:spPr>
          <a:xfrm>
            <a:off x="5147166" y="7352616"/>
            <a:ext cx="14673411" cy="2"/>
          </a:xfrm>
          <a:prstGeom prst="line">
            <a:avLst/>
          </a:prstGeom>
          <a:noFill/>
          <a:ln w="63500" cap="flat">
            <a:solidFill>
              <a:schemeClr val="bg1">
                <a:lumMod val="75000"/>
              </a:schemeClr>
            </a:solidFill>
            <a:prstDash val="solid"/>
            <a:miter lim="400000"/>
          </a:ln>
          <a:effectLst/>
        </p:spPr>
        <p:txBody>
          <a:bodyPr wrap="square" lIns="50800" tIns="50800" rIns="50800" bIns="50800" numCol="1" anchor="ctr">
            <a:noAutofit/>
          </a:bodyPr>
          <a:lstStyle/>
          <a:p>
            <a:pPr lvl="0" algn="ctr">
              <a:lnSpc>
                <a:spcPct val="100000"/>
              </a:lnSpc>
              <a:spcBef>
                <a:spcPts val="0"/>
              </a:spcBef>
              <a:defRPr sz="1200">
                <a:solidFill>
                  <a:srgbClr val="000000"/>
                </a:solidFill>
                <a:latin typeface="Helvetica"/>
                <a:ea typeface="Helvetica"/>
                <a:cs typeface="Helvetica"/>
                <a:sym typeface="Helvetica"/>
              </a:defRPr>
            </a:pPr>
            <a:endParaRPr>
              <a:latin typeface="Lato Light"/>
              <a:cs typeface="Lato Light"/>
            </a:endParaRPr>
          </a:p>
        </p:txBody>
      </p:sp>
      <p:sp>
        <p:nvSpPr>
          <p:cNvPr id="95" name="Shape 1431"/>
          <p:cNvSpPr/>
          <p:nvPr/>
        </p:nvSpPr>
        <p:spPr>
          <a:xfrm>
            <a:off x="2534889" y="4605503"/>
            <a:ext cx="3217332" cy="1484926"/>
          </a:xfrm>
          <a:prstGeom prst="rect">
            <a:avLst/>
          </a:prstGeom>
          <a:solidFill>
            <a:schemeClr val="accent1"/>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 Title</a:t>
            </a:r>
            <a:endParaRPr lang="en-US" sz="2800" cap="none" dirty="0">
              <a:solidFill>
                <a:srgbClr val="FFFFFF"/>
              </a:solidFill>
              <a:latin typeface="Lato Light"/>
              <a:cs typeface="Lato Light"/>
            </a:endParaRPr>
          </a:p>
        </p:txBody>
      </p:sp>
      <p:sp>
        <p:nvSpPr>
          <p:cNvPr id="96" name="Shape 1432"/>
          <p:cNvSpPr/>
          <p:nvPr/>
        </p:nvSpPr>
        <p:spPr>
          <a:xfrm>
            <a:off x="3104109" y="8614798"/>
            <a:ext cx="2474871" cy="1484926"/>
          </a:xfrm>
          <a:prstGeom prst="rect">
            <a:avLst/>
          </a:prstGeom>
          <a:solidFill>
            <a:schemeClr val="accent3"/>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7" name="Shape 1433"/>
          <p:cNvSpPr/>
          <p:nvPr/>
        </p:nvSpPr>
        <p:spPr>
          <a:xfrm>
            <a:off x="19685745" y="4630252"/>
            <a:ext cx="1979897" cy="1484926"/>
          </a:xfrm>
          <a:prstGeom prst="rect">
            <a:avLst/>
          </a:prstGeom>
          <a:solidFill>
            <a:schemeClr val="accent4"/>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8" name="Shape 1434"/>
          <p:cNvSpPr/>
          <p:nvPr/>
        </p:nvSpPr>
        <p:spPr>
          <a:xfrm>
            <a:off x="19487755" y="8590049"/>
            <a:ext cx="2474871" cy="1484926"/>
          </a:xfrm>
          <a:prstGeom prst="rect">
            <a:avLst/>
          </a:prstGeom>
          <a:solidFill>
            <a:schemeClr val="accent6"/>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99" name="Shape 1435"/>
          <p:cNvSpPr/>
          <p:nvPr/>
        </p:nvSpPr>
        <p:spPr>
          <a:xfrm>
            <a:off x="18101827" y="6610150"/>
            <a:ext cx="2474871" cy="1484926"/>
          </a:xfrm>
          <a:prstGeom prst="rect">
            <a:avLst/>
          </a:prstGeom>
          <a:solidFill>
            <a:schemeClr val="accent5"/>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sp>
        <p:nvSpPr>
          <p:cNvPr id="100" name="Shape 1436"/>
          <p:cNvSpPr/>
          <p:nvPr/>
        </p:nvSpPr>
        <p:spPr>
          <a:xfrm>
            <a:off x="4935514" y="6610150"/>
            <a:ext cx="1495529" cy="1484926"/>
          </a:xfrm>
          <a:prstGeom prst="rect">
            <a:avLst/>
          </a:prstGeom>
          <a:solidFill>
            <a:schemeClr val="accent2"/>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lvl="0" algn="ctr">
              <a:defRPr sz="1800" cap="none">
                <a:solidFill>
                  <a:srgbClr val="000000"/>
                </a:solidFill>
              </a:defRPr>
            </a:pPr>
            <a:r>
              <a:rPr lang="en-US" sz="2800" cap="none" dirty="0" smtClean="0">
                <a:solidFill>
                  <a:srgbClr val="FFFFFF"/>
                </a:solidFill>
                <a:latin typeface="Lato Light"/>
                <a:cs typeface="Lato Light"/>
              </a:rPr>
              <a:t>Key Name</a:t>
            </a:r>
            <a:endParaRPr lang="en-US" sz="2800" cap="none" dirty="0">
              <a:solidFill>
                <a:srgbClr val="FFFFFF"/>
              </a:solidFill>
              <a:latin typeface="Lato Light"/>
              <a:cs typeface="Lato Light"/>
            </a:endParaRPr>
          </a:p>
        </p:txBody>
      </p:sp>
      <p:grpSp>
        <p:nvGrpSpPr>
          <p:cNvPr id="2" name="Group 1"/>
          <p:cNvGrpSpPr/>
          <p:nvPr/>
        </p:nvGrpSpPr>
        <p:grpSpPr>
          <a:xfrm>
            <a:off x="8197588" y="3123486"/>
            <a:ext cx="7998351" cy="7998346"/>
            <a:chOff x="1908152" y="3682407"/>
            <a:chExt cx="7271228" cy="7271224"/>
          </a:xfrm>
        </p:grpSpPr>
        <p:sp>
          <p:nvSpPr>
            <p:cNvPr id="24" name="Oval 5"/>
            <p:cNvSpPr>
              <a:spLocks noChangeArrowheads="1"/>
            </p:cNvSpPr>
            <p:nvPr/>
          </p:nvSpPr>
          <p:spPr bwMode="auto">
            <a:xfrm>
              <a:off x="1908152" y="3682407"/>
              <a:ext cx="7271228" cy="7271224"/>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
            <p:cNvSpPr>
              <a:spLocks/>
            </p:cNvSpPr>
            <p:nvPr/>
          </p:nvSpPr>
          <p:spPr bwMode="auto">
            <a:xfrm>
              <a:off x="3738671" y="10365704"/>
              <a:ext cx="22246"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7"/>
            <p:cNvSpPr>
              <a:spLocks/>
            </p:cNvSpPr>
            <p:nvPr/>
          </p:nvSpPr>
          <p:spPr bwMode="auto">
            <a:xfrm>
              <a:off x="7847805" y="4699361"/>
              <a:ext cx="203391" cy="111229"/>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8"/>
            <p:cNvSpPr>
              <a:spLocks/>
            </p:cNvSpPr>
            <p:nvPr/>
          </p:nvSpPr>
          <p:spPr bwMode="auto">
            <a:xfrm>
              <a:off x="7733397" y="4858261"/>
              <a:ext cx="114407" cy="133475"/>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9"/>
            <p:cNvSpPr>
              <a:spLocks/>
            </p:cNvSpPr>
            <p:nvPr/>
          </p:nvSpPr>
          <p:spPr bwMode="auto">
            <a:xfrm>
              <a:off x="2067051" y="6596617"/>
              <a:ext cx="133475" cy="270129"/>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0"/>
            <p:cNvSpPr>
              <a:spLocks/>
            </p:cNvSpPr>
            <p:nvPr/>
          </p:nvSpPr>
          <p:spPr bwMode="auto">
            <a:xfrm>
              <a:off x="3195236" y="4584954"/>
              <a:ext cx="136653" cy="92161"/>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1"/>
            <p:cNvSpPr>
              <a:spLocks/>
            </p:cNvSpPr>
            <p:nvPr/>
          </p:nvSpPr>
          <p:spPr bwMode="auto">
            <a:xfrm>
              <a:off x="3376381" y="4381563"/>
              <a:ext cx="765894" cy="451274"/>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2"/>
            <p:cNvSpPr>
              <a:spLocks noEditPoints="1"/>
            </p:cNvSpPr>
            <p:nvPr/>
          </p:nvSpPr>
          <p:spPr bwMode="auto">
            <a:xfrm>
              <a:off x="2089297" y="4810591"/>
              <a:ext cx="3162094" cy="5625029"/>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3"/>
            <p:cNvSpPr>
              <a:spLocks/>
            </p:cNvSpPr>
            <p:nvPr/>
          </p:nvSpPr>
          <p:spPr bwMode="auto">
            <a:xfrm>
              <a:off x="3058582" y="4699361"/>
              <a:ext cx="295553" cy="111229"/>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14"/>
            <p:cNvSpPr>
              <a:spLocks/>
            </p:cNvSpPr>
            <p:nvPr/>
          </p:nvSpPr>
          <p:spPr bwMode="auto">
            <a:xfrm>
              <a:off x="3172990" y="4810591"/>
              <a:ext cx="66738" cy="47670"/>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15"/>
            <p:cNvSpPr>
              <a:spLocks/>
            </p:cNvSpPr>
            <p:nvPr/>
          </p:nvSpPr>
          <p:spPr bwMode="auto">
            <a:xfrm>
              <a:off x="3261973" y="4832837"/>
              <a:ext cx="92162" cy="69916"/>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6"/>
            <p:cNvSpPr>
              <a:spLocks/>
            </p:cNvSpPr>
            <p:nvPr/>
          </p:nvSpPr>
          <p:spPr bwMode="auto">
            <a:xfrm>
              <a:off x="5680419" y="4584954"/>
              <a:ext cx="429028" cy="158899"/>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7"/>
            <p:cNvSpPr>
              <a:spLocks/>
            </p:cNvSpPr>
            <p:nvPr/>
          </p:nvSpPr>
          <p:spPr bwMode="auto">
            <a:xfrm>
              <a:off x="3827654" y="3796814"/>
              <a:ext cx="2122893" cy="1083692"/>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18"/>
            <p:cNvSpPr>
              <a:spLocks/>
            </p:cNvSpPr>
            <p:nvPr/>
          </p:nvSpPr>
          <p:spPr bwMode="auto">
            <a:xfrm>
              <a:off x="4323420" y="4495971"/>
              <a:ext cx="47670" cy="66738"/>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19"/>
            <p:cNvSpPr>
              <a:spLocks/>
            </p:cNvSpPr>
            <p:nvPr/>
          </p:nvSpPr>
          <p:spPr bwMode="auto">
            <a:xfrm>
              <a:off x="3036336" y="6800008"/>
              <a:ext cx="362290" cy="177967"/>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20"/>
            <p:cNvSpPr>
              <a:spLocks/>
            </p:cNvSpPr>
            <p:nvPr/>
          </p:nvSpPr>
          <p:spPr bwMode="auto">
            <a:xfrm>
              <a:off x="3261973" y="6685600"/>
              <a:ext cx="69916" cy="66738"/>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1"/>
            <p:cNvSpPr>
              <a:spLocks/>
            </p:cNvSpPr>
            <p:nvPr/>
          </p:nvSpPr>
          <p:spPr bwMode="auto">
            <a:xfrm>
              <a:off x="3261973" y="7070136"/>
              <a:ext cx="92162" cy="88984"/>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22"/>
            <p:cNvSpPr>
              <a:spLocks/>
            </p:cNvSpPr>
            <p:nvPr/>
          </p:nvSpPr>
          <p:spPr bwMode="auto">
            <a:xfrm>
              <a:off x="3738671" y="7025645"/>
              <a:ext cx="88984" cy="88984"/>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23"/>
            <p:cNvSpPr>
              <a:spLocks/>
            </p:cNvSpPr>
            <p:nvPr/>
          </p:nvSpPr>
          <p:spPr bwMode="auto">
            <a:xfrm>
              <a:off x="3443118" y="6955729"/>
              <a:ext cx="247883" cy="158899"/>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24"/>
            <p:cNvSpPr>
              <a:spLocks/>
            </p:cNvSpPr>
            <p:nvPr/>
          </p:nvSpPr>
          <p:spPr bwMode="auto">
            <a:xfrm>
              <a:off x="8232341" y="8560610"/>
              <a:ext cx="270129" cy="654664"/>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25"/>
            <p:cNvSpPr>
              <a:spLocks/>
            </p:cNvSpPr>
            <p:nvPr/>
          </p:nvSpPr>
          <p:spPr bwMode="auto">
            <a:xfrm>
              <a:off x="6875341" y="5827545"/>
              <a:ext cx="114407" cy="114407"/>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26"/>
            <p:cNvSpPr>
              <a:spLocks/>
            </p:cNvSpPr>
            <p:nvPr/>
          </p:nvSpPr>
          <p:spPr bwMode="auto">
            <a:xfrm>
              <a:off x="6627459" y="5827545"/>
              <a:ext cx="66738" cy="66738"/>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27"/>
            <p:cNvSpPr>
              <a:spLocks/>
            </p:cNvSpPr>
            <p:nvPr/>
          </p:nvSpPr>
          <p:spPr bwMode="auto">
            <a:xfrm>
              <a:off x="7078732" y="5964198"/>
              <a:ext cx="158899" cy="111229"/>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28"/>
            <p:cNvSpPr>
              <a:spLocks/>
            </p:cNvSpPr>
            <p:nvPr/>
          </p:nvSpPr>
          <p:spPr bwMode="auto">
            <a:xfrm>
              <a:off x="6039532" y="5083897"/>
              <a:ext cx="203391" cy="203391"/>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29"/>
            <p:cNvSpPr>
              <a:spLocks/>
            </p:cNvSpPr>
            <p:nvPr/>
          </p:nvSpPr>
          <p:spPr bwMode="auto">
            <a:xfrm>
              <a:off x="6153939" y="4924998"/>
              <a:ext cx="451274" cy="429028"/>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30"/>
            <p:cNvSpPr>
              <a:spLocks noEditPoints="1"/>
            </p:cNvSpPr>
            <p:nvPr/>
          </p:nvSpPr>
          <p:spPr bwMode="auto">
            <a:xfrm>
              <a:off x="5724911" y="4403809"/>
              <a:ext cx="3295570" cy="5307231"/>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31"/>
            <p:cNvSpPr>
              <a:spLocks/>
            </p:cNvSpPr>
            <p:nvPr/>
          </p:nvSpPr>
          <p:spPr bwMode="auto">
            <a:xfrm>
              <a:off x="7011995" y="5150635"/>
              <a:ext cx="66738" cy="88984"/>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13" name="Title 20"/>
          <p:cNvSpPr txBox="1">
            <a:spLocks/>
          </p:cNvSpPr>
          <p:nvPr/>
        </p:nvSpPr>
        <p:spPr>
          <a:xfrm>
            <a:off x="1528763" y="11504825"/>
            <a:ext cx="21324887" cy="1034129"/>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400" dirty="0">
              <a:solidFill>
                <a:schemeClr val="tx1"/>
              </a:solidFill>
              <a:latin typeface="Lato Light"/>
              <a:cs typeface="Lato Light"/>
            </a:endParaRPr>
          </a:p>
        </p:txBody>
      </p:sp>
    </p:spTree>
    <p:extLst>
      <p:ext uri="{BB962C8B-B14F-4D97-AF65-F5344CB8AC3E}">
        <p14:creationId xmlns:p14="http://schemas.microsoft.com/office/powerpoint/2010/main" val="28968789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Global Outlook</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23" name="Group 22"/>
          <p:cNvGrpSpPr/>
          <p:nvPr/>
        </p:nvGrpSpPr>
        <p:grpSpPr>
          <a:xfrm>
            <a:off x="2473892" y="3201757"/>
            <a:ext cx="18912336" cy="8381932"/>
            <a:chOff x="-92074" y="654051"/>
            <a:chExt cx="9144001" cy="4162425"/>
          </a:xfrm>
          <a:solidFill>
            <a:schemeClr val="bg1">
              <a:lumMod val="75000"/>
              <a:alpha val="25000"/>
            </a:schemeClr>
          </a:solidFill>
        </p:grpSpPr>
        <p:sp>
          <p:nvSpPr>
            <p:cNvPr id="24" name="Freeform 225"/>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 name="Freeform 226"/>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 name="Freeform 511"/>
            <p:cNvSpPr>
              <a:spLocks/>
            </p:cNvSpPr>
            <p:nvPr/>
          </p:nvSpPr>
          <p:spPr bwMode="auto">
            <a:xfrm>
              <a:off x="2239964" y="1703389"/>
              <a:ext cx="96838" cy="31750"/>
            </a:xfrm>
            <a:custGeom>
              <a:avLst/>
              <a:gdLst>
                <a:gd name="T0" fmla="*/ 9 w 9"/>
                <a:gd name="T1" fmla="*/ 0 h 3"/>
                <a:gd name="T2" fmla="*/ 9 w 9"/>
                <a:gd name="T3" fmla="*/ 1 h 3"/>
                <a:gd name="T4" fmla="*/ 8 w 9"/>
                <a:gd name="T5" fmla="*/ 2 h 3"/>
                <a:gd name="T6" fmla="*/ 7 w 9"/>
                <a:gd name="T7" fmla="*/ 3 h 3"/>
                <a:gd name="T8" fmla="*/ 6 w 9"/>
                <a:gd name="T9" fmla="*/ 3 h 3"/>
                <a:gd name="T10" fmla="*/ 5 w 9"/>
                <a:gd name="T11" fmla="*/ 3 h 3"/>
                <a:gd name="T12" fmla="*/ 5 w 9"/>
                <a:gd name="T13" fmla="*/ 3 h 3"/>
                <a:gd name="T14" fmla="*/ 3 w 9"/>
                <a:gd name="T15" fmla="*/ 2 h 3"/>
                <a:gd name="T16" fmla="*/ 2 w 9"/>
                <a:gd name="T17" fmla="*/ 3 h 3"/>
                <a:gd name="T18" fmla="*/ 1 w 9"/>
                <a:gd name="T19" fmla="*/ 3 h 3"/>
                <a:gd name="T20" fmla="*/ 0 w 9"/>
                <a:gd name="T21" fmla="*/ 3 h 3"/>
                <a:gd name="T22" fmla="*/ 0 w 9"/>
                <a:gd name="T23" fmla="*/ 3 h 3"/>
                <a:gd name="T24" fmla="*/ 0 w 9"/>
                <a:gd name="T25" fmla="*/ 2 h 3"/>
                <a:gd name="T26" fmla="*/ 1 w 9"/>
                <a:gd name="T27" fmla="*/ 2 h 3"/>
                <a:gd name="T28" fmla="*/ 2 w 9"/>
                <a:gd name="T29" fmla="*/ 2 h 3"/>
                <a:gd name="T30" fmla="*/ 3 w 9"/>
                <a:gd name="T31" fmla="*/ 1 h 3"/>
                <a:gd name="T32" fmla="*/ 5 w 9"/>
                <a:gd name="T33" fmla="*/ 1 h 3"/>
                <a:gd name="T34" fmla="*/ 5 w 9"/>
                <a:gd name="T35" fmla="*/ 1 h 3"/>
                <a:gd name="T36" fmla="*/ 6 w 9"/>
                <a:gd name="T37" fmla="*/ 1 h 3"/>
                <a:gd name="T38" fmla="*/ 7 w 9"/>
                <a:gd name="T39" fmla="*/ 1 h 3"/>
                <a:gd name="T40" fmla="*/ 7 w 9"/>
                <a:gd name="T41" fmla="*/ 1 h 3"/>
                <a:gd name="T42" fmla="*/ 8 w 9"/>
                <a:gd name="T43" fmla="*/ 0 h 3"/>
                <a:gd name="T44" fmla="*/ 9 w 9"/>
                <a:gd name="T4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3">
                  <a:moveTo>
                    <a:pt x="9" y="0"/>
                  </a:moveTo>
                  <a:cubicBezTo>
                    <a:pt x="9" y="1"/>
                    <a:pt x="9" y="1"/>
                    <a:pt x="9" y="1"/>
                  </a:cubicBezTo>
                  <a:cubicBezTo>
                    <a:pt x="9" y="2"/>
                    <a:pt x="8" y="2"/>
                    <a:pt x="8" y="2"/>
                  </a:cubicBezTo>
                  <a:cubicBezTo>
                    <a:pt x="8" y="2"/>
                    <a:pt x="8" y="2"/>
                    <a:pt x="7" y="3"/>
                  </a:cubicBezTo>
                  <a:cubicBezTo>
                    <a:pt x="7" y="3"/>
                    <a:pt x="6" y="3"/>
                    <a:pt x="6" y="3"/>
                  </a:cubicBezTo>
                  <a:cubicBezTo>
                    <a:pt x="6" y="3"/>
                    <a:pt x="5" y="3"/>
                    <a:pt x="5" y="3"/>
                  </a:cubicBezTo>
                  <a:cubicBezTo>
                    <a:pt x="5" y="3"/>
                    <a:pt x="5" y="3"/>
                    <a:pt x="5" y="3"/>
                  </a:cubicBezTo>
                  <a:cubicBezTo>
                    <a:pt x="4" y="2"/>
                    <a:pt x="4" y="2"/>
                    <a:pt x="3" y="2"/>
                  </a:cubicBezTo>
                  <a:cubicBezTo>
                    <a:pt x="3" y="2"/>
                    <a:pt x="2" y="2"/>
                    <a:pt x="2" y="3"/>
                  </a:cubicBezTo>
                  <a:cubicBezTo>
                    <a:pt x="2" y="3"/>
                    <a:pt x="2" y="3"/>
                    <a:pt x="1" y="3"/>
                  </a:cubicBezTo>
                  <a:cubicBezTo>
                    <a:pt x="1" y="3"/>
                    <a:pt x="1" y="3"/>
                    <a:pt x="0" y="3"/>
                  </a:cubicBezTo>
                  <a:cubicBezTo>
                    <a:pt x="0" y="3"/>
                    <a:pt x="0" y="3"/>
                    <a:pt x="0" y="3"/>
                  </a:cubicBezTo>
                  <a:cubicBezTo>
                    <a:pt x="0" y="3"/>
                    <a:pt x="0" y="3"/>
                    <a:pt x="0" y="2"/>
                  </a:cubicBezTo>
                  <a:cubicBezTo>
                    <a:pt x="0" y="2"/>
                    <a:pt x="1" y="2"/>
                    <a:pt x="1" y="2"/>
                  </a:cubicBezTo>
                  <a:cubicBezTo>
                    <a:pt x="1" y="2"/>
                    <a:pt x="2" y="2"/>
                    <a:pt x="2" y="2"/>
                  </a:cubicBezTo>
                  <a:cubicBezTo>
                    <a:pt x="3" y="2"/>
                    <a:pt x="3" y="1"/>
                    <a:pt x="3" y="1"/>
                  </a:cubicBezTo>
                  <a:cubicBezTo>
                    <a:pt x="4" y="1"/>
                    <a:pt x="4" y="1"/>
                    <a:pt x="5" y="1"/>
                  </a:cubicBezTo>
                  <a:cubicBezTo>
                    <a:pt x="5" y="1"/>
                    <a:pt x="5" y="1"/>
                    <a:pt x="5" y="1"/>
                  </a:cubicBezTo>
                  <a:cubicBezTo>
                    <a:pt x="6" y="1"/>
                    <a:pt x="6" y="1"/>
                    <a:pt x="6" y="1"/>
                  </a:cubicBezTo>
                  <a:cubicBezTo>
                    <a:pt x="6" y="1"/>
                    <a:pt x="6" y="1"/>
                    <a:pt x="7" y="1"/>
                  </a:cubicBezTo>
                  <a:cubicBezTo>
                    <a:pt x="7" y="1"/>
                    <a:pt x="7" y="1"/>
                    <a:pt x="7" y="1"/>
                  </a:cubicBezTo>
                  <a:cubicBezTo>
                    <a:pt x="8" y="1"/>
                    <a:pt x="8" y="1"/>
                    <a:pt x="8" y="0"/>
                  </a:cubicBezTo>
                  <a:cubicBezTo>
                    <a:pt x="8" y="0"/>
                    <a:pt x="9" y="0"/>
                    <a:pt x="9"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 name="Freeform 512"/>
            <p:cNvSpPr>
              <a:spLocks/>
            </p:cNvSpPr>
            <p:nvPr/>
          </p:nvSpPr>
          <p:spPr bwMode="auto">
            <a:xfrm>
              <a:off x="2132014" y="1746251"/>
              <a:ext cx="119063" cy="42863"/>
            </a:xfrm>
            <a:custGeom>
              <a:avLst/>
              <a:gdLst>
                <a:gd name="T0" fmla="*/ 10 w 11"/>
                <a:gd name="T1" fmla="*/ 0 h 4"/>
                <a:gd name="T2" fmla="*/ 10 w 11"/>
                <a:gd name="T3" fmla="*/ 0 h 4"/>
                <a:gd name="T4" fmla="*/ 9 w 11"/>
                <a:gd name="T5" fmla="*/ 0 h 4"/>
                <a:gd name="T6" fmla="*/ 8 w 11"/>
                <a:gd name="T7" fmla="*/ 1 h 4"/>
                <a:gd name="T8" fmla="*/ 7 w 11"/>
                <a:gd name="T9" fmla="*/ 1 h 4"/>
                <a:gd name="T10" fmla="*/ 6 w 11"/>
                <a:gd name="T11" fmla="*/ 1 h 4"/>
                <a:gd name="T12" fmla="*/ 5 w 11"/>
                <a:gd name="T13" fmla="*/ 1 h 4"/>
                <a:gd name="T14" fmla="*/ 5 w 11"/>
                <a:gd name="T15" fmla="*/ 1 h 4"/>
                <a:gd name="T16" fmla="*/ 4 w 11"/>
                <a:gd name="T17" fmla="*/ 2 h 4"/>
                <a:gd name="T18" fmla="*/ 3 w 11"/>
                <a:gd name="T19" fmla="*/ 2 h 4"/>
                <a:gd name="T20" fmla="*/ 3 w 11"/>
                <a:gd name="T21" fmla="*/ 2 h 4"/>
                <a:gd name="T22" fmla="*/ 2 w 11"/>
                <a:gd name="T23" fmla="*/ 3 h 4"/>
                <a:gd name="T24" fmla="*/ 1 w 11"/>
                <a:gd name="T25" fmla="*/ 3 h 4"/>
                <a:gd name="T26" fmla="*/ 1 w 11"/>
                <a:gd name="T27" fmla="*/ 3 h 4"/>
                <a:gd name="T28" fmla="*/ 0 w 11"/>
                <a:gd name="T29" fmla="*/ 4 h 4"/>
                <a:gd name="T30" fmla="*/ 2 w 11"/>
                <a:gd name="T31" fmla="*/ 4 h 4"/>
                <a:gd name="T32" fmla="*/ 4 w 11"/>
                <a:gd name="T33" fmla="*/ 4 h 4"/>
                <a:gd name="T34" fmla="*/ 4 w 11"/>
                <a:gd name="T35" fmla="*/ 3 h 4"/>
                <a:gd name="T36" fmla="*/ 5 w 11"/>
                <a:gd name="T37" fmla="*/ 3 h 4"/>
                <a:gd name="T38" fmla="*/ 7 w 11"/>
                <a:gd name="T39" fmla="*/ 2 h 4"/>
                <a:gd name="T40" fmla="*/ 8 w 11"/>
                <a:gd name="T41" fmla="*/ 2 h 4"/>
                <a:gd name="T42" fmla="*/ 8 w 11"/>
                <a:gd name="T43" fmla="*/ 2 h 4"/>
                <a:gd name="T44" fmla="*/ 9 w 11"/>
                <a:gd name="T45" fmla="*/ 1 h 4"/>
                <a:gd name="T46" fmla="*/ 10 w 11"/>
                <a:gd name="T47" fmla="*/ 1 h 4"/>
                <a:gd name="T48" fmla="*/ 10 w 11"/>
                <a:gd name="T4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4">
                  <a:moveTo>
                    <a:pt x="10" y="0"/>
                  </a:moveTo>
                  <a:cubicBezTo>
                    <a:pt x="10" y="0"/>
                    <a:pt x="10" y="0"/>
                    <a:pt x="10" y="0"/>
                  </a:cubicBezTo>
                  <a:cubicBezTo>
                    <a:pt x="9" y="0"/>
                    <a:pt x="9" y="0"/>
                    <a:pt x="9" y="0"/>
                  </a:cubicBezTo>
                  <a:cubicBezTo>
                    <a:pt x="9" y="1"/>
                    <a:pt x="8" y="1"/>
                    <a:pt x="8" y="1"/>
                  </a:cubicBezTo>
                  <a:cubicBezTo>
                    <a:pt x="8" y="1"/>
                    <a:pt x="8" y="1"/>
                    <a:pt x="7" y="1"/>
                  </a:cubicBezTo>
                  <a:cubicBezTo>
                    <a:pt x="7" y="1"/>
                    <a:pt x="7" y="1"/>
                    <a:pt x="6" y="1"/>
                  </a:cubicBezTo>
                  <a:cubicBezTo>
                    <a:pt x="6" y="1"/>
                    <a:pt x="6" y="1"/>
                    <a:pt x="5" y="1"/>
                  </a:cubicBezTo>
                  <a:cubicBezTo>
                    <a:pt x="5" y="1"/>
                    <a:pt x="5" y="1"/>
                    <a:pt x="5" y="1"/>
                  </a:cubicBezTo>
                  <a:cubicBezTo>
                    <a:pt x="4" y="1"/>
                    <a:pt x="4" y="2"/>
                    <a:pt x="4" y="2"/>
                  </a:cubicBezTo>
                  <a:cubicBezTo>
                    <a:pt x="4" y="2"/>
                    <a:pt x="4" y="2"/>
                    <a:pt x="3" y="2"/>
                  </a:cubicBezTo>
                  <a:cubicBezTo>
                    <a:pt x="3" y="2"/>
                    <a:pt x="3" y="2"/>
                    <a:pt x="3" y="2"/>
                  </a:cubicBezTo>
                  <a:cubicBezTo>
                    <a:pt x="2" y="2"/>
                    <a:pt x="2" y="3"/>
                    <a:pt x="2" y="3"/>
                  </a:cubicBezTo>
                  <a:cubicBezTo>
                    <a:pt x="2" y="3"/>
                    <a:pt x="2" y="3"/>
                    <a:pt x="1" y="3"/>
                  </a:cubicBezTo>
                  <a:cubicBezTo>
                    <a:pt x="1" y="3"/>
                    <a:pt x="1" y="3"/>
                    <a:pt x="1" y="3"/>
                  </a:cubicBezTo>
                  <a:cubicBezTo>
                    <a:pt x="0" y="4"/>
                    <a:pt x="0" y="4"/>
                    <a:pt x="0" y="4"/>
                  </a:cubicBezTo>
                  <a:cubicBezTo>
                    <a:pt x="1" y="4"/>
                    <a:pt x="1" y="4"/>
                    <a:pt x="2" y="4"/>
                  </a:cubicBezTo>
                  <a:cubicBezTo>
                    <a:pt x="3" y="4"/>
                    <a:pt x="3" y="4"/>
                    <a:pt x="4" y="4"/>
                  </a:cubicBezTo>
                  <a:cubicBezTo>
                    <a:pt x="4" y="4"/>
                    <a:pt x="4" y="3"/>
                    <a:pt x="4" y="3"/>
                  </a:cubicBezTo>
                  <a:cubicBezTo>
                    <a:pt x="4" y="3"/>
                    <a:pt x="5" y="3"/>
                    <a:pt x="5" y="3"/>
                  </a:cubicBezTo>
                  <a:cubicBezTo>
                    <a:pt x="6" y="3"/>
                    <a:pt x="6" y="3"/>
                    <a:pt x="7" y="2"/>
                  </a:cubicBezTo>
                  <a:cubicBezTo>
                    <a:pt x="7" y="2"/>
                    <a:pt x="7" y="2"/>
                    <a:pt x="8" y="2"/>
                  </a:cubicBezTo>
                  <a:cubicBezTo>
                    <a:pt x="8" y="2"/>
                    <a:pt x="8" y="2"/>
                    <a:pt x="8" y="2"/>
                  </a:cubicBezTo>
                  <a:cubicBezTo>
                    <a:pt x="9" y="2"/>
                    <a:pt x="9" y="2"/>
                    <a:pt x="9" y="1"/>
                  </a:cubicBezTo>
                  <a:cubicBezTo>
                    <a:pt x="10" y="1"/>
                    <a:pt x="10" y="2"/>
                    <a:pt x="10" y="1"/>
                  </a:cubicBezTo>
                  <a:cubicBezTo>
                    <a:pt x="11" y="1"/>
                    <a:pt x="11" y="1"/>
                    <a:pt x="1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 name="Freeform 513"/>
            <p:cNvSpPr>
              <a:spLocks/>
            </p:cNvSpPr>
            <p:nvPr/>
          </p:nvSpPr>
          <p:spPr bwMode="auto">
            <a:xfrm>
              <a:off x="2143126" y="1638301"/>
              <a:ext cx="107950" cy="96838"/>
            </a:xfrm>
            <a:custGeom>
              <a:avLst/>
              <a:gdLst>
                <a:gd name="T0" fmla="*/ 4 w 10"/>
                <a:gd name="T1" fmla="*/ 9 h 9"/>
                <a:gd name="T2" fmla="*/ 4 w 10"/>
                <a:gd name="T3" fmla="*/ 8 h 9"/>
                <a:gd name="T4" fmla="*/ 5 w 10"/>
                <a:gd name="T5" fmla="*/ 7 h 9"/>
                <a:gd name="T6" fmla="*/ 5 w 10"/>
                <a:gd name="T7" fmla="*/ 7 h 9"/>
                <a:gd name="T8" fmla="*/ 6 w 10"/>
                <a:gd name="T9" fmla="*/ 6 h 9"/>
                <a:gd name="T10" fmla="*/ 6 w 10"/>
                <a:gd name="T11" fmla="*/ 5 h 9"/>
                <a:gd name="T12" fmla="*/ 6 w 10"/>
                <a:gd name="T13" fmla="*/ 5 h 9"/>
                <a:gd name="T14" fmla="*/ 6 w 10"/>
                <a:gd name="T15" fmla="*/ 4 h 9"/>
                <a:gd name="T16" fmla="*/ 7 w 10"/>
                <a:gd name="T17" fmla="*/ 4 h 9"/>
                <a:gd name="T18" fmla="*/ 8 w 10"/>
                <a:gd name="T19" fmla="*/ 5 h 9"/>
                <a:gd name="T20" fmla="*/ 9 w 10"/>
                <a:gd name="T21" fmla="*/ 5 h 9"/>
                <a:gd name="T22" fmla="*/ 10 w 10"/>
                <a:gd name="T23" fmla="*/ 5 h 9"/>
                <a:gd name="T24" fmla="*/ 10 w 10"/>
                <a:gd name="T25" fmla="*/ 4 h 9"/>
                <a:gd name="T26" fmla="*/ 10 w 10"/>
                <a:gd name="T27" fmla="*/ 3 h 9"/>
                <a:gd name="T28" fmla="*/ 9 w 10"/>
                <a:gd name="T29" fmla="*/ 2 h 9"/>
                <a:gd name="T30" fmla="*/ 8 w 10"/>
                <a:gd name="T31" fmla="*/ 1 h 9"/>
                <a:gd name="T32" fmla="*/ 7 w 10"/>
                <a:gd name="T33" fmla="*/ 1 h 9"/>
                <a:gd name="T34" fmla="*/ 5 w 10"/>
                <a:gd name="T35" fmla="*/ 1 h 9"/>
                <a:gd name="T36" fmla="*/ 4 w 10"/>
                <a:gd name="T37" fmla="*/ 1 h 9"/>
                <a:gd name="T38" fmla="*/ 3 w 10"/>
                <a:gd name="T39" fmla="*/ 0 h 9"/>
                <a:gd name="T40" fmla="*/ 2 w 10"/>
                <a:gd name="T41" fmla="*/ 1 h 9"/>
                <a:gd name="T42" fmla="*/ 2 w 10"/>
                <a:gd name="T43" fmla="*/ 2 h 9"/>
                <a:gd name="T44" fmla="*/ 1 w 10"/>
                <a:gd name="T45" fmla="*/ 1 h 9"/>
                <a:gd name="T46" fmla="*/ 0 w 10"/>
                <a:gd name="T47" fmla="*/ 2 h 9"/>
                <a:gd name="T48" fmla="*/ 1 w 10"/>
                <a:gd name="T49" fmla="*/ 3 h 9"/>
                <a:gd name="T50" fmla="*/ 2 w 10"/>
                <a:gd name="T51" fmla="*/ 4 h 9"/>
                <a:gd name="T52" fmla="*/ 3 w 10"/>
                <a:gd name="T53" fmla="*/ 4 h 9"/>
                <a:gd name="T54" fmla="*/ 2 w 10"/>
                <a:gd name="T55" fmla="*/ 5 h 9"/>
                <a:gd name="T56" fmla="*/ 2 w 10"/>
                <a:gd name="T57" fmla="*/ 6 h 9"/>
                <a:gd name="T58" fmla="*/ 1 w 10"/>
                <a:gd name="T59" fmla="*/ 7 h 9"/>
                <a:gd name="T60" fmla="*/ 0 w 10"/>
                <a:gd name="T61" fmla="*/ 7 h 9"/>
                <a:gd name="T62" fmla="*/ 0 w 10"/>
                <a:gd name="T63" fmla="*/ 8 h 9"/>
                <a:gd name="T64" fmla="*/ 1 w 10"/>
                <a:gd name="T65" fmla="*/ 8 h 9"/>
                <a:gd name="T66" fmla="*/ 2 w 10"/>
                <a:gd name="T67" fmla="*/ 7 h 9"/>
                <a:gd name="T68" fmla="*/ 2 w 10"/>
                <a:gd name="T69" fmla="*/ 7 h 9"/>
                <a:gd name="T70" fmla="*/ 3 w 10"/>
                <a:gd name="T71" fmla="*/ 7 h 9"/>
                <a:gd name="T72" fmla="*/ 2 w 10"/>
                <a:gd name="T73" fmla="*/ 8 h 9"/>
                <a:gd name="T74" fmla="*/ 2 w 10"/>
                <a:gd name="T75" fmla="*/ 9 h 9"/>
                <a:gd name="T76" fmla="*/ 3 w 10"/>
                <a:gd name="T77" fmla="*/ 9 h 9"/>
                <a:gd name="T78" fmla="*/ 4 w 10"/>
                <a:gd name="T7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 h="9">
                  <a:moveTo>
                    <a:pt x="4" y="9"/>
                  </a:moveTo>
                  <a:cubicBezTo>
                    <a:pt x="4" y="9"/>
                    <a:pt x="4" y="8"/>
                    <a:pt x="4" y="8"/>
                  </a:cubicBezTo>
                  <a:cubicBezTo>
                    <a:pt x="5" y="8"/>
                    <a:pt x="5" y="8"/>
                    <a:pt x="5" y="7"/>
                  </a:cubicBezTo>
                  <a:cubicBezTo>
                    <a:pt x="5" y="7"/>
                    <a:pt x="5" y="7"/>
                    <a:pt x="5" y="7"/>
                  </a:cubicBezTo>
                  <a:cubicBezTo>
                    <a:pt x="5" y="6"/>
                    <a:pt x="5" y="6"/>
                    <a:pt x="6" y="6"/>
                  </a:cubicBezTo>
                  <a:cubicBezTo>
                    <a:pt x="6" y="6"/>
                    <a:pt x="6" y="6"/>
                    <a:pt x="6" y="5"/>
                  </a:cubicBezTo>
                  <a:cubicBezTo>
                    <a:pt x="7" y="5"/>
                    <a:pt x="6" y="5"/>
                    <a:pt x="6" y="5"/>
                  </a:cubicBezTo>
                  <a:cubicBezTo>
                    <a:pt x="6" y="4"/>
                    <a:pt x="6" y="4"/>
                    <a:pt x="6" y="4"/>
                  </a:cubicBezTo>
                  <a:cubicBezTo>
                    <a:pt x="7" y="3"/>
                    <a:pt x="7" y="3"/>
                    <a:pt x="7" y="4"/>
                  </a:cubicBezTo>
                  <a:cubicBezTo>
                    <a:pt x="8" y="4"/>
                    <a:pt x="8" y="4"/>
                    <a:pt x="8" y="5"/>
                  </a:cubicBezTo>
                  <a:cubicBezTo>
                    <a:pt x="8" y="5"/>
                    <a:pt x="8" y="5"/>
                    <a:pt x="9" y="5"/>
                  </a:cubicBezTo>
                  <a:cubicBezTo>
                    <a:pt x="9" y="5"/>
                    <a:pt x="9" y="5"/>
                    <a:pt x="10" y="5"/>
                  </a:cubicBezTo>
                  <a:cubicBezTo>
                    <a:pt x="10" y="5"/>
                    <a:pt x="10" y="5"/>
                    <a:pt x="10" y="4"/>
                  </a:cubicBezTo>
                  <a:cubicBezTo>
                    <a:pt x="10" y="4"/>
                    <a:pt x="10" y="3"/>
                    <a:pt x="10" y="3"/>
                  </a:cubicBezTo>
                  <a:cubicBezTo>
                    <a:pt x="10" y="2"/>
                    <a:pt x="9" y="2"/>
                    <a:pt x="9" y="2"/>
                  </a:cubicBezTo>
                  <a:cubicBezTo>
                    <a:pt x="9" y="2"/>
                    <a:pt x="8" y="1"/>
                    <a:pt x="8" y="1"/>
                  </a:cubicBezTo>
                  <a:cubicBezTo>
                    <a:pt x="7" y="1"/>
                    <a:pt x="7" y="1"/>
                    <a:pt x="7" y="1"/>
                  </a:cubicBezTo>
                  <a:cubicBezTo>
                    <a:pt x="6" y="1"/>
                    <a:pt x="6" y="1"/>
                    <a:pt x="5" y="1"/>
                  </a:cubicBezTo>
                  <a:cubicBezTo>
                    <a:pt x="5" y="1"/>
                    <a:pt x="4" y="1"/>
                    <a:pt x="4" y="1"/>
                  </a:cubicBezTo>
                  <a:cubicBezTo>
                    <a:pt x="3" y="1"/>
                    <a:pt x="3" y="0"/>
                    <a:pt x="3" y="0"/>
                  </a:cubicBezTo>
                  <a:cubicBezTo>
                    <a:pt x="2" y="1"/>
                    <a:pt x="3" y="1"/>
                    <a:pt x="2" y="1"/>
                  </a:cubicBezTo>
                  <a:cubicBezTo>
                    <a:pt x="2" y="1"/>
                    <a:pt x="2" y="1"/>
                    <a:pt x="2" y="2"/>
                  </a:cubicBezTo>
                  <a:cubicBezTo>
                    <a:pt x="1" y="2"/>
                    <a:pt x="1" y="1"/>
                    <a:pt x="1" y="1"/>
                  </a:cubicBezTo>
                  <a:cubicBezTo>
                    <a:pt x="0" y="2"/>
                    <a:pt x="0" y="2"/>
                    <a:pt x="0" y="2"/>
                  </a:cubicBezTo>
                  <a:cubicBezTo>
                    <a:pt x="1" y="3"/>
                    <a:pt x="1" y="3"/>
                    <a:pt x="1" y="3"/>
                  </a:cubicBezTo>
                  <a:cubicBezTo>
                    <a:pt x="2" y="3"/>
                    <a:pt x="2" y="3"/>
                    <a:pt x="2" y="4"/>
                  </a:cubicBezTo>
                  <a:cubicBezTo>
                    <a:pt x="2" y="4"/>
                    <a:pt x="2" y="4"/>
                    <a:pt x="3" y="4"/>
                  </a:cubicBezTo>
                  <a:cubicBezTo>
                    <a:pt x="3" y="4"/>
                    <a:pt x="2" y="5"/>
                    <a:pt x="2" y="5"/>
                  </a:cubicBezTo>
                  <a:cubicBezTo>
                    <a:pt x="2" y="5"/>
                    <a:pt x="2" y="6"/>
                    <a:pt x="2" y="6"/>
                  </a:cubicBezTo>
                  <a:cubicBezTo>
                    <a:pt x="1" y="6"/>
                    <a:pt x="1" y="6"/>
                    <a:pt x="1" y="7"/>
                  </a:cubicBezTo>
                  <a:cubicBezTo>
                    <a:pt x="1" y="7"/>
                    <a:pt x="0" y="7"/>
                    <a:pt x="0" y="7"/>
                  </a:cubicBezTo>
                  <a:cubicBezTo>
                    <a:pt x="0" y="8"/>
                    <a:pt x="0" y="8"/>
                    <a:pt x="0" y="8"/>
                  </a:cubicBezTo>
                  <a:cubicBezTo>
                    <a:pt x="0" y="8"/>
                    <a:pt x="1" y="8"/>
                    <a:pt x="1" y="8"/>
                  </a:cubicBezTo>
                  <a:cubicBezTo>
                    <a:pt x="1" y="7"/>
                    <a:pt x="1" y="7"/>
                    <a:pt x="2" y="7"/>
                  </a:cubicBezTo>
                  <a:cubicBezTo>
                    <a:pt x="2" y="7"/>
                    <a:pt x="2" y="7"/>
                    <a:pt x="2" y="7"/>
                  </a:cubicBezTo>
                  <a:cubicBezTo>
                    <a:pt x="3" y="7"/>
                    <a:pt x="3" y="7"/>
                    <a:pt x="3" y="7"/>
                  </a:cubicBezTo>
                  <a:cubicBezTo>
                    <a:pt x="3" y="8"/>
                    <a:pt x="3" y="8"/>
                    <a:pt x="2" y="8"/>
                  </a:cubicBezTo>
                  <a:cubicBezTo>
                    <a:pt x="2" y="9"/>
                    <a:pt x="2" y="9"/>
                    <a:pt x="2" y="9"/>
                  </a:cubicBezTo>
                  <a:cubicBezTo>
                    <a:pt x="3" y="9"/>
                    <a:pt x="3" y="9"/>
                    <a:pt x="3" y="9"/>
                  </a:cubicBezTo>
                  <a:cubicBezTo>
                    <a:pt x="3" y="9"/>
                    <a:pt x="3" y="9"/>
                    <a:pt x="4"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 name="Freeform 514"/>
            <p:cNvSpPr>
              <a:spLocks/>
            </p:cNvSpPr>
            <p:nvPr/>
          </p:nvSpPr>
          <p:spPr bwMode="auto">
            <a:xfrm>
              <a:off x="2024064" y="1649414"/>
              <a:ext cx="119063" cy="139700"/>
            </a:xfrm>
            <a:custGeom>
              <a:avLst/>
              <a:gdLst>
                <a:gd name="T0" fmla="*/ 10 w 11"/>
                <a:gd name="T1" fmla="*/ 1 h 13"/>
                <a:gd name="T2" fmla="*/ 10 w 11"/>
                <a:gd name="T3" fmla="*/ 2 h 13"/>
                <a:gd name="T4" fmla="*/ 9 w 11"/>
                <a:gd name="T5" fmla="*/ 2 h 13"/>
                <a:gd name="T6" fmla="*/ 9 w 11"/>
                <a:gd name="T7" fmla="*/ 3 h 13"/>
                <a:gd name="T8" fmla="*/ 7 w 11"/>
                <a:gd name="T9" fmla="*/ 3 h 13"/>
                <a:gd name="T10" fmla="*/ 7 w 11"/>
                <a:gd name="T11" fmla="*/ 4 h 13"/>
                <a:gd name="T12" fmla="*/ 6 w 11"/>
                <a:gd name="T13" fmla="*/ 5 h 13"/>
                <a:gd name="T14" fmla="*/ 5 w 11"/>
                <a:gd name="T15" fmla="*/ 6 h 13"/>
                <a:gd name="T16" fmla="*/ 4 w 11"/>
                <a:gd name="T17" fmla="*/ 7 h 13"/>
                <a:gd name="T18" fmla="*/ 4 w 11"/>
                <a:gd name="T19" fmla="*/ 8 h 13"/>
                <a:gd name="T20" fmla="*/ 4 w 11"/>
                <a:gd name="T21" fmla="*/ 10 h 13"/>
                <a:gd name="T22" fmla="*/ 3 w 11"/>
                <a:gd name="T23" fmla="*/ 11 h 13"/>
                <a:gd name="T24" fmla="*/ 2 w 11"/>
                <a:gd name="T25" fmla="*/ 12 h 13"/>
                <a:gd name="T26" fmla="*/ 0 w 11"/>
                <a:gd name="T27" fmla="*/ 12 h 13"/>
                <a:gd name="T28" fmla="*/ 0 w 11"/>
                <a:gd name="T29" fmla="*/ 11 h 13"/>
                <a:gd name="T30" fmla="*/ 1 w 11"/>
                <a:gd name="T31" fmla="*/ 9 h 13"/>
                <a:gd name="T32" fmla="*/ 1 w 11"/>
                <a:gd name="T33" fmla="*/ 8 h 13"/>
                <a:gd name="T34" fmla="*/ 2 w 11"/>
                <a:gd name="T35" fmla="*/ 7 h 13"/>
                <a:gd name="T36" fmla="*/ 3 w 11"/>
                <a:gd name="T37" fmla="*/ 6 h 13"/>
                <a:gd name="T38" fmla="*/ 4 w 11"/>
                <a:gd name="T39" fmla="*/ 5 h 13"/>
                <a:gd name="T40" fmla="*/ 4 w 11"/>
                <a:gd name="T41" fmla="*/ 4 h 13"/>
                <a:gd name="T42" fmla="*/ 3 w 11"/>
                <a:gd name="T43" fmla="*/ 4 h 13"/>
                <a:gd name="T44" fmla="*/ 4 w 11"/>
                <a:gd name="T45" fmla="*/ 3 h 13"/>
                <a:gd name="T46" fmla="*/ 5 w 11"/>
                <a:gd name="T47" fmla="*/ 2 h 13"/>
                <a:gd name="T48" fmla="*/ 6 w 11"/>
                <a:gd name="T49" fmla="*/ 1 h 13"/>
                <a:gd name="T50" fmla="*/ 7 w 11"/>
                <a:gd name="T51" fmla="*/ 1 h 13"/>
                <a:gd name="T52" fmla="*/ 7 w 11"/>
                <a:gd name="T53" fmla="*/ 1 h 13"/>
                <a:gd name="T54" fmla="*/ 9 w 11"/>
                <a:gd name="T55" fmla="*/ 1 h 13"/>
                <a:gd name="T56" fmla="*/ 10 w 11"/>
                <a:gd name="T57" fmla="*/ 0 h 13"/>
                <a:gd name="T58" fmla="*/ 11 w 11"/>
                <a:gd name="T59" fmla="*/ 1 h 13"/>
                <a:gd name="T60" fmla="*/ 10 w 11"/>
                <a:gd name="T61"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 h="13">
                  <a:moveTo>
                    <a:pt x="10" y="1"/>
                  </a:moveTo>
                  <a:cubicBezTo>
                    <a:pt x="10" y="1"/>
                    <a:pt x="10" y="1"/>
                    <a:pt x="10" y="2"/>
                  </a:cubicBezTo>
                  <a:cubicBezTo>
                    <a:pt x="9" y="2"/>
                    <a:pt x="9" y="2"/>
                    <a:pt x="9" y="2"/>
                  </a:cubicBezTo>
                  <a:cubicBezTo>
                    <a:pt x="9" y="2"/>
                    <a:pt x="9" y="3"/>
                    <a:pt x="9" y="3"/>
                  </a:cubicBezTo>
                  <a:cubicBezTo>
                    <a:pt x="8" y="3"/>
                    <a:pt x="8" y="3"/>
                    <a:pt x="7" y="3"/>
                  </a:cubicBezTo>
                  <a:cubicBezTo>
                    <a:pt x="7" y="3"/>
                    <a:pt x="7" y="3"/>
                    <a:pt x="7" y="4"/>
                  </a:cubicBezTo>
                  <a:cubicBezTo>
                    <a:pt x="6" y="4"/>
                    <a:pt x="6" y="4"/>
                    <a:pt x="6" y="5"/>
                  </a:cubicBezTo>
                  <a:cubicBezTo>
                    <a:pt x="5" y="5"/>
                    <a:pt x="5" y="5"/>
                    <a:pt x="5" y="6"/>
                  </a:cubicBezTo>
                  <a:cubicBezTo>
                    <a:pt x="5" y="6"/>
                    <a:pt x="4" y="6"/>
                    <a:pt x="4" y="7"/>
                  </a:cubicBezTo>
                  <a:cubicBezTo>
                    <a:pt x="4" y="7"/>
                    <a:pt x="4" y="8"/>
                    <a:pt x="4" y="8"/>
                  </a:cubicBezTo>
                  <a:cubicBezTo>
                    <a:pt x="4" y="9"/>
                    <a:pt x="4" y="9"/>
                    <a:pt x="4" y="10"/>
                  </a:cubicBezTo>
                  <a:cubicBezTo>
                    <a:pt x="4" y="10"/>
                    <a:pt x="3" y="11"/>
                    <a:pt x="3" y="11"/>
                  </a:cubicBezTo>
                  <a:cubicBezTo>
                    <a:pt x="2" y="12"/>
                    <a:pt x="2" y="12"/>
                    <a:pt x="2" y="12"/>
                  </a:cubicBezTo>
                  <a:cubicBezTo>
                    <a:pt x="1" y="12"/>
                    <a:pt x="1" y="13"/>
                    <a:pt x="0" y="12"/>
                  </a:cubicBezTo>
                  <a:cubicBezTo>
                    <a:pt x="0" y="12"/>
                    <a:pt x="0" y="12"/>
                    <a:pt x="0" y="11"/>
                  </a:cubicBezTo>
                  <a:cubicBezTo>
                    <a:pt x="0" y="11"/>
                    <a:pt x="0" y="10"/>
                    <a:pt x="1" y="9"/>
                  </a:cubicBezTo>
                  <a:cubicBezTo>
                    <a:pt x="1" y="9"/>
                    <a:pt x="1" y="9"/>
                    <a:pt x="1" y="8"/>
                  </a:cubicBezTo>
                  <a:cubicBezTo>
                    <a:pt x="2" y="8"/>
                    <a:pt x="2" y="7"/>
                    <a:pt x="2" y="7"/>
                  </a:cubicBezTo>
                  <a:cubicBezTo>
                    <a:pt x="2" y="6"/>
                    <a:pt x="3" y="6"/>
                    <a:pt x="3" y="6"/>
                  </a:cubicBezTo>
                  <a:cubicBezTo>
                    <a:pt x="3" y="5"/>
                    <a:pt x="3" y="5"/>
                    <a:pt x="4" y="5"/>
                  </a:cubicBezTo>
                  <a:cubicBezTo>
                    <a:pt x="4" y="5"/>
                    <a:pt x="4" y="4"/>
                    <a:pt x="4" y="4"/>
                  </a:cubicBezTo>
                  <a:cubicBezTo>
                    <a:pt x="4" y="4"/>
                    <a:pt x="3" y="4"/>
                    <a:pt x="3" y="4"/>
                  </a:cubicBezTo>
                  <a:cubicBezTo>
                    <a:pt x="3" y="4"/>
                    <a:pt x="4" y="4"/>
                    <a:pt x="4" y="3"/>
                  </a:cubicBezTo>
                  <a:cubicBezTo>
                    <a:pt x="4" y="3"/>
                    <a:pt x="5" y="3"/>
                    <a:pt x="5" y="2"/>
                  </a:cubicBezTo>
                  <a:cubicBezTo>
                    <a:pt x="6" y="2"/>
                    <a:pt x="6" y="0"/>
                    <a:pt x="6" y="1"/>
                  </a:cubicBezTo>
                  <a:cubicBezTo>
                    <a:pt x="6" y="1"/>
                    <a:pt x="6" y="1"/>
                    <a:pt x="7" y="1"/>
                  </a:cubicBezTo>
                  <a:cubicBezTo>
                    <a:pt x="7" y="1"/>
                    <a:pt x="7" y="1"/>
                    <a:pt x="7" y="1"/>
                  </a:cubicBezTo>
                  <a:cubicBezTo>
                    <a:pt x="8" y="1"/>
                    <a:pt x="8" y="1"/>
                    <a:pt x="9" y="1"/>
                  </a:cubicBezTo>
                  <a:cubicBezTo>
                    <a:pt x="9" y="0"/>
                    <a:pt x="9" y="0"/>
                    <a:pt x="10" y="0"/>
                  </a:cubicBezTo>
                  <a:cubicBezTo>
                    <a:pt x="10" y="0"/>
                    <a:pt x="11" y="0"/>
                    <a:pt x="11" y="1"/>
                  </a:cubicBezTo>
                  <a:cubicBezTo>
                    <a:pt x="11" y="1"/>
                    <a:pt x="10" y="1"/>
                    <a:pt x="1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 name="Freeform 515"/>
            <p:cNvSpPr>
              <a:spLocks/>
            </p:cNvSpPr>
            <p:nvPr/>
          </p:nvSpPr>
          <p:spPr bwMode="auto">
            <a:xfrm>
              <a:off x="1981201" y="1562101"/>
              <a:ext cx="182563" cy="76200"/>
            </a:xfrm>
            <a:custGeom>
              <a:avLst/>
              <a:gdLst>
                <a:gd name="T0" fmla="*/ 17 w 17"/>
                <a:gd name="T1" fmla="*/ 7 h 7"/>
                <a:gd name="T2" fmla="*/ 17 w 17"/>
                <a:gd name="T3" fmla="*/ 6 h 7"/>
                <a:gd name="T4" fmla="*/ 17 w 17"/>
                <a:gd name="T5" fmla="*/ 5 h 7"/>
                <a:gd name="T6" fmla="*/ 17 w 17"/>
                <a:gd name="T7" fmla="*/ 5 h 7"/>
                <a:gd name="T8" fmla="*/ 17 w 17"/>
                <a:gd name="T9" fmla="*/ 4 h 7"/>
                <a:gd name="T10" fmla="*/ 17 w 17"/>
                <a:gd name="T11" fmla="*/ 3 h 7"/>
                <a:gd name="T12" fmla="*/ 16 w 17"/>
                <a:gd name="T13" fmla="*/ 3 h 7"/>
                <a:gd name="T14" fmla="*/ 16 w 17"/>
                <a:gd name="T15" fmla="*/ 3 h 7"/>
                <a:gd name="T16" fmla="*/ 15 w 17"/>
                <a:gd name="T17" fmla="*/ 2 h 7"/>
                <a:gd name="T18" fmla="*/ 15 w 17"/>
                <a:gd name="T19" fmla="*/ 1 h 7"/>
                <a:gd name="T20" fmla="*/ 14 w 17"/>
                <a:gd name="T21" fmla="*/ 1 h 7"/>
                <a:gd name="T22" fmla="*/ 13 w 17"/>
                <a:gd name="T23" fmla="*/ 1 h 7"/>
                <a:gd name="T24" fmla="*/ 13 w 17"/>
                <a:gd name="T25" fmla="*/ 1 h 7"/>
                <a:gd name="T26" fmla="*/ 12 w 17"/>
                <a:gd name="T27" fmla="*/ 0 h 7"/>
                <a:gd name="T28" fmla="*/ 11 w 17"/>
                <a:gd name="T29" fmla="*/ 1 h 7"/>
                <a:gd name="T30" fmla="*/ 11 w 17"/>
                <a:gd name="T31" fmla="*/ 1 h 7"/>
                <a:gd name="T32" fmla="*/ 10 w 17"/>
                <a:gd name="T33" fmla="*/ 1 h 7"/>
                <a:gd name="T34" fmla="*/ 10 w 17"/>
                <a:gd name="T35" fmla="*/ 2 h 7"/>
                <a:gd name="T36" fmla="*/ 9 w 17"/>
                <a:gd name="T37" fmla="*/ 1 h 7"/>
                <a:gd name="T38" fmla="*/ 8 w 17"/>
                <a:gd name="T39" fmla="*/ 2 h 7"/>
                <a:gd name="T40" fmla="*/ 8 w 17"/>
                <a:gd name="T41" fmla="*/ 2 h 7"/>
                <a:gd name="T42" fmla="*/ 7 w 17"/>
                <a:gd name="T43" fmla="*/ 3 h 7"/>
                <a:gd name="T44" fmla="*/ 6 w 17"/>
                <a:gd name="T45" fmla="*/ 3 h 7"/>
                <a:gd name="T46" fmla="*/ 5 w 17"/>
                <a:gd name="T47" fmla="*/ 3 h 7"/>
                <a:gd name="T48" fmla="*/ 4 w 17"/>
                <a:gd name="T49" fmla="*/ 4 h 7"/>
                <a:gd name="T50" fmla="*/ 3 w 17"/>
                <a:gd name="T51" fmla="*/ 4 h 7"/>
                <a:gd name="T52" fmla="*/ 3 w 17"/>
                <a:gd name="T53" fmla="*/ 4 h 7"/>
                <a:gd name="T54" fmla="*/ 2 w 17"/>
                <a:gd name="T55" fmla="*/ 5 h 7"/>
                <a:gd name="T56" fmla="*/ 1 w 17"/>
                <a:gd name="T57" fmla="*/ 6 h 7"/>
                <a:gd name="T58" fmla="*/ 0 w 17"/>
                <a:gd name="T59" fmla="*/ 6 h 7"/>
                <a:gd name="T60" fmla="*/ 1 w 17"/>
                <a:gd name="T61" fmla="*/ 6 h 7"/>
                <a:gd name="T62" fmla="*/ 2 w 17"/>
                <a:gd name="T63" fmla="*/ 6 h 7"/>
                <a:gd name="T64" fmla="*/ 3 w 17"/>
                <a:gd name="T65" fmla="*/ 6 h 7"/>
                <a:gd name="T66" fmla="*/ 3 w 17"/>
                <a:gd name="T67" fmla="*/ 7 h 7"/>
                <a:gd name="T68" fmla="*/ 4 w 17"/>
                <a:gd name="T69" fmla="*/ 6 h 7"/>
                <a:gd name="T70" fmla="*/ 5 w 17"/>
                <a:gd name="T71" fmla="*/ 6 h 7"/>
                <a:gd name="T72" fmla="*/ 5 w 17"/>
                <a:gd name="T73" fmla="*/ 6 h 7"/>
                <a:gd name="T74" fmla="*/ 6 w 17"/>
                <a:gd name="T75" fmla="*/ 6 h 7"/>
                <a:gd name="T76" fmla="*/ 7 w 17"/>
                <a:gd name="T77" fmla="*/ 5 h 7"/>
                <a:gd name="T78" fmla="*/ 8 w 17"/>
                <a:gd name="T79" fmla="*/ 4 h 7"/>
                <a:gd name="T80" fmla="*/ 9 w 17"/>
                <a:gd name="T81" fmla="*/ 4 h 7"/>
                <a:gd name="T82" fmla="*/ 10 w 17"/>
                <a:gd name="T83" fmla="*/ 4 h 7"/>
                <a:gd name="T84" fmla="*/ 10 w 17"/>
                <a:gd name="T85" fmla="*/ 5 h 7"/>
                <a:gd name="T86" fmla="*/ 9 w 17"/>
                <a:gd name="T87" fmla="*/ 5 h 7"/>
                <a:gd name="T88" fmla="*/ 9 w 17"/>
                <a:gd name="T89" fmla="*/ 6 h 7"/>
                <a:gd name="T90" fmla="*/ 10 w 17"/>
                <a:gd name="T91" fmla="*/ 6 h 7"/>
                <a:gd name="T92" fmla="*/ 10 w 17"/>
                <a:gd name="T93" fmla="*/ 7 h 7"/>
                <a:gd name="T94" fmla="*/ 11 w 17"/>
                <a:gd name="T95" fmla="*/ 7 h 7"/>
                <a:gd name="T96" fmla="*/ 12 w 17"/>
                <a:gd name="T97" fmla="*/ 7 h 7"/>
                <a:gd name="T98" fmla="*/ 13 w 17"/>
                <a:gd name="T99" fmla="*/ 6 h 7"/>
                <a:gd name="T100" fmla="*/ 14 w 17"/>
                <a:gd name="T101" fmla="*/ 6 h 7"/>
                <a:gd name="T102" fmla="*/ 15 w 17"/>
                <a:gd name="T103" fmla="*/ 6 h 7"/>
                <a:gd name="T104" fmla="*/ 16 w 17"/>
                <a:gd name="T105" fmla="*/ 7 h 7"/>
                <a:gd name="T106" fmla="*/ 16 w 17"/>
                <a:gd name="T107" fmla="*/ 7 h 7"/>
                <a:gd name="T108" fmla="*/ 17 w 17"/>
                <a:gd name="T10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7">
                  <a:moveTo>
                    <a:pt x="17" y="7"/>
                  </a:moveTo>
                  <a:cubicBezTo>
                    <a:pt x="17" y="6"/>
                    <a:pt x="17" y="6"/>
                    <a:pt x="17" y="6"/>
                  </a:cubicBezTo>
                  <a:cubicBezTo>
                    <a:pt x="17" y="5"/>
                    <a:pt x="16" y="5"/>
                    <a:pt x="17" y="5"/>
                  </a:cubicBezTo>
                  <a:cubicBezTo>
                    <a:pt x="17" y="5"/>
                    <a:pt x="17" y="5"/>
                    <a:pt x="17" y="5"/>
                  </a:cubicBezTo>
                  <a:cubicBezTo>
                    <a:pt x="17" y="4"/>
                    <a:pt x="17" y="4"/>
                    <a:pt x="17" y="4"/>
                  </a:cubicBezTo>
                  <a:cubicBezTo>
                    <a:pt x="17" y="4"/>
                    <a:pt x="17" y="3"/>
                    <a:pt x="17" y="3"/>
                  </a:cubicBezTo>
                  <a:cubicBezTo>
                    <a:pt x="17" y="3"/>
                    <a:pt x="16" y="3"/>
                    <a:pt x="16" y="3"/>
                  </a:cubicBezTo>
                  <a:cubicBezTo>
                    <a:pt x="16" y="3"/>
                    <a:pt x="16" y="3"/>
                    <a:pt x="16" y="3"/>
                  </a:cubicBezTo>
                  <a:cubicBezTo>
                    <a:pt x="15" y="2"/>
                    <a:pt x="15" y="3"/>
                    <a:pt x="15" y="2"/>
                  </a:cubicBezTo>
                  <a:cubicBezTo>
                    <a:pt x="14" y="2"/>
                    <a:pt x="15" y="2"/>
                    <a:pt x="15" y="1"/>
                  </a:cubicBezTo>
                  <a:cubicBezTo>
                    <a:pt x="15" y="1"/>
                    <a:pt x="15" y="1"/>
                    <a:pt x="14" y="1"/>
                  </a:cubicBezTo>
                  <a:cubicBezTo>
                    <a:pt x="14" y="0"/>
                    <a:pt x="14" y="1"/>
                    <a:pt x="13" y="1"/>
                  </a:cubicBezTo>
                  <a:cubicBezTo>
                    <a:pt x="13" y="1"/>
                    <a:pt x="13" y="1"/>
                    <a:pt x="13" y="1"/>
                  </a:cubicBezTo>
                  <a:cubicBezTo>
                    <a:pt x="12" y="0"/>
                    <a:pt x="12" y="0"/>
                    <a:pt x="12" y="0"/>
                  </a:cubicBezTo>
                  <a:cubicBezTo>
                    <a:pt x="12" y="0"/>
                    <a:pt x="11" y="0"/>
                    <a:pt x="11" y="1"/>
                  </a:cubicBezTo>
                  <a:cubicBezTo>
                    <a:pt x="11" y="1"/>
                    <a:pt x="11" y="1"/>
                    <a:pt x="11" y="1"/>
                  </a:cubicBezTo>
                  <a:cubicBezTo>
                    <a:pt x="11" y="1"/>
                    <a:pt x="11" y="1"/>
                    <a:pt x="10" y="1"/>
                  </a:cubicBezTo>
                  <a:cubicBezTo>
                    <a:pt x="10" y="1"/>
                    <a:pt x="10" y="2"/>
                    <a:pt x="10" y="2"/>
                  </a:cubicBezTo>
                  <a:cubicBezTo>
                    <a:pt x="9" y="2"/>
                    <a:pt x="9" y="1"/>
                    <a:pt x="9" y="1"/>
                  </a:cubicBezTo>
                  <a:cubicBezTo>
                    <a:pt x="9" y="2"/>
                    <a:pt x="9" y="2"/>
                    <a:pt x="8" y="2"/>
                  </a:cubicBezTo>
                  <a:cubicBezTo>
                    <a:pt x="8" y="2"/>
                    <a:pt x="8" y="2"/>
                    <a:pt x="8" y="2"/>
                  </a:cubicBezTo>
                  <a:cubicBezTo>
                    <a:pt x="7" y="3"/>
                    <a:pt x="7" y="3"/>
                    <a:pt x="7" y="3"/>
                  </a:cubicBezTo>
                  <a:cubicBezTo>
                    <a:pt x="6" y="3"/>
                    <a:pt x="6" y="3"/>
                    <a:pt x="6" y="3"/>
                  </a:cubicBezTo>
                  <a:cubicBezTo>
                    <a:pt x="6" y="3"/>
                    <a:pt x="6" y="3"/>
                    <a:pt x="5" y="3"/>
                  </a:cubicBezTo>
                  <a:cubicBezTo>
                    <a:pt x="5" y="4"/>
                    <a:pt x="5" y="4"/>
                    <a:pt x="4" y="4"/>
                  </a:cubicBezTo>
                  <a:cubicBezTo>
                    <a:pt x="4" y="4"/>
                    <a:pt x="4" y="4"/>
                    <a:pt x="3" y="4"/>
                  </a:cubicBezTo>
                  <a:cubicBezTo>
                    <a:pt x="3" y="4"/>
                    <a:pt x="3" y="4"/>
                    <a:pt x="3" y="4"/>
                  </a:cubicBezTo>
                  <a:cubicBezTo>
                    <a:pt x="2" y="5"/>
                    <a:pt x="2" y="5"/>
                    <a:pt x="2" y="5"/>
                  </a:cubicBezTo>
                  <a:cubicBezTo>
                    <a:pt x="2" y="5"/>
                    <a:pt x="1" y="5"/>
                    <a:pt x="1" y="6"/>
                  </a:cubicBezTo>
                  <a:cubicBezTo>
                    <a:pt x="1" y="6"/>
                    <a:pt x="0" y="6"/>
                    <a:pt x="0" y="6"/>
                  </a:cubicBezTo>
                  <a:cubicBezTo>
                    <a:pt x="0" y="7"/>
                    <a:pt x="1" y="6"/>
                    <a:pt x="1" y="6"/>
                  </a:cubicBezTo>
                  <a:cubicBezTo>
                    <a:pt x="2" y="6"/>
                    <a:pt x="2" y="6"/>
                    <a:pt x="2" y="6"/>
                  </a:cubicBezTo>
                  <a:cubicBezTo>
                    <a:pt x="2" y="6"/>
                    <a:pt x="2" y="6"/>
                    <a:pt x="3" y="6"/>
                  </a:cubicBezTo>
                  <a:cubicBezTo>
                    <a:pt x="3" y="6"/>
                    <a:pt x="3" y="6"/>
                    <a:pt x="3" y="7"/>
                  </a:cubicBezTo>
                  <a:cubicBezTo>
                    <a:pt x="4" y="7"/>
                    <a:pt x="4" y="7"/>
                    <a:pt x="4" y="6"/>
                  </a:cubicBezTo>
                  <a:cubicBezTo>
                    <a:pt x="5" y="6"/>
                    <a:pt x="4" y="6"/>
                    <a:pt x="5" y="6"/>
                  </a:cubicBezTo>
                  <a:cubicBezTo>
                    <a:pt x="5" y="6"/>
                    <a:pt x="5" y="6"/>
                    <a:pt x="5" y="6"/>
                  </a:cubicBezTo>
                  <a:cubicBezTo>
                    <a:pt x="6" y="6"/>
                    <a:pt x="6" y="6"/>
                    <a:pt x="6" y="6"/>
                  </a:cubicBezTo>
                  <a:cubicBezTo>
                    <a:pt x="7" y="5"/>
                    <a:pt x="7" y="6"/>
                    <a:pt x="7" y="5"/>
                  </a:cubicBezTo>
                  <a:cubicBezTo>
                    <a:pt x="7" y="5"/>
                    <a:pt x="7" y="5"/>
                    <a:pt x="8" y="4"/>
                  </a:cubicBezTo>
                  <a:cubicBezTo>
                    <a:pt x="8" y="4"/>
                    <a:pt x="8" y="4"/>
                    <a:pt x="9" y="4"/>
                  </a:cubicBezTo>
                  <a:cubicBezTo>
                    <a:pt x="9" y="4"/>
                    <a:pt x="10" y="4"/>
                    <a:pt x="10" y="4"/>
                  </a:cubicBezTo>
                  <a:cubicBezTo>
                    <a:pt x="10" y="4"/>
                    <a:pt x="10" y="5"/>
                    <a:pt x="10" y="5"/>
                  </a:cubicBezTo>
                  <a:cubicBezTo>
                    <a:pt x="10" y="5"/>
                    <a:pt x="9" y="5"/>
                    <a:pt x="9" y="5"/>
                  </a:cubicBezTo>
                  <a:cubicBezTo>
                    <a:pt x="9" y="5"/>
                    <a:pt x="9" y="6"/>
                    <a:pt x="9" y="6"/>
                  </a:cubicBezTo>
                  <a:cubicBezTo>
                    <a:pt x="9" y="6"/>
                    <a:pt x="10" y="6"/>
                    <a:pt x="10" y="6"/>
                  </a:cubicBezTo>
                  <a:cubicBezTo>
                    <a:pt x="10" y="6"/>
                    <a:pt x="10" y="7"/>
                    <a:pt x="10" y="7"/>
                  </a:cubicBezTo>
                  <a:cubicBezTo>
                    <a:pt x="11" y="7"/>
                    <a:pt x="11" y="7"/>
                    <a:pt x="11" y="7"/>
                  </a:cubicBezTo>
                  <a:cubicBezTo>
                    <a:pt x="12" y="7"/>
                    <a:pt x="12" y="7"/>
                    <a:pt x="12" y="7"/>
                  </a:cubicBezTo>
                  <a:cubicBezTo>
                    <a:pt x="13" y="6"/>
                    <a:pt x="13" y="6"/>
                    <a:pt x="13" y="6"/>
                  </a:cubicBezTo>
                  <a:cubicBezTo>
                    <a:pt x="14" y="6"/>
                    <a:pt x="14" y="6"/>
                    <a:pt x="14" y="6"/>
                  </a:cubicBezTo>
                  <a:cubicBezTo>
                    <a:pt x="14" y="6"/>
                    <a:pt x="15" y="6"/>
                    <a:pt x="15" y="6"/>
                  </a:cubicBezTo>
                  <a:cubicBezTo>
                    <a:pt x="15" y="6"/>
                    <a:pt x="15" y="7"/>
                    <a:pt x="16" y="7"/>
                  </a:cubicBezTo>
                  <a:cubicBezTo>
                    <a:pt x="16" y="7"/>
                    <a:pt x="16" y="7"/>
                    <a:pt x="16" y="7"/>
                  </a:cubicBezTo>
                  <a:cubicBezTo>
                    <a:pt x="17" y="7"/>
                    <a:pt x="17" y="7"/>
                    <a:pt x="17"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grpSp>
          <p:nvGrpSpPr>
            <p:cNvPr id="33" name="Group 32"/>
            <p:cNvGrpSpPr/>
            <p:nvPr/>
          </p:nvGrpSpPr>
          <p:grpSpPr>
            <a:xfrm>
              <a:off x="-92074" y="654051"/>
              <a:ext cx="9144001" cy="4162425"/>
              <a:chOff x="-92074" y="654051"/>
              <a:chExt cx="9144001" cy="4162425"/>
            </a:xfrm>
            <a:grpFill/>
          </p:grpSpPr>
          <p:sp>
            <p:nvSpPr>
              <p:cNvPr id="34" name="Freeform 5"/>
              <p:cNvSpPr>
                <a:spLocks/>
              </p:cNvSpPr>
              <p:nvPr/>
            </p:nvSpPr>
            <p:spPr bwMode="auto">
              <a:xfrm>
                <a:off x="5716589" y="1692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 name="Freeform 6"/>
              <p:cNvSpPr>
                <a:spLocks/>
              </p:cNvSpPr>
              <p:nvPr/>
            </p:nvSpPr>
            <p:spPr bwMode="auto">
              <a:xfrm>
                <a:off x="5597527" y="1681164"/>
                <a:ext cx="442913" cy="249238"/>
              </a:xfrm>
              <a:custGeom>
                <a:avLst/>
                <a:gdLst>
                  <a:gd name="T0" fmla="*/ 39 w 41"/>
                  <a:gd name="T1" fmla="*/ 12 h 23"/>
                  <a:gd name="T2" fmla="*/ 39 w 41"/>
                  <a:gd name="T3" fmla="*/ 10 h 23"/>
                  <a:gd name="T4" fmla="*/ 36 w 41"/>
                  <a:gd name="T5" fmla="*/ 10 h 23"/>
                  <a:gd name="T6" fmla="*/ 36 w 41"/>
                  <a:gd name="T7" fmla="*/ 9 h 23"/>
                  <a:gd name="T8" fmla="*/ 34 w 41"/>
                  <a:gd name="T9" fmla="*/ 9 h 23"/>
                  <a:gd name="T10" fmla="*/ 31 w 41"/>
                  <a:gd name="T11" fmla="*/ 10 h 23"/>
                  <a:gd name="T12" fmla="*/ 29 w 41"/>
                  <a:gd name="T13" fmla="*/ 10 h 23"/>
                  <a:gd name="T14" fmla="*/ 28 w 41"/>
                  <a:gd name="T15" fmla="*/ 8 h 23"/>
                  <a:gd name="T16" fmla="*/ 25 w 41"/>
                  <a:gd name="T17" fmla="*/ 6 h 23"/>
                  <a:gd name="T18" fmla="*/ 23 w 41"/>
                  <a:gd name="T19" fmla="*/ 5 h 23"/>
                  <a:gd name="T20" fmla="*/ 21 w 41"/>
                  <a:gd name="T21" fmla="*/ 5 h 23"/>
                  <a:gd name="T22" fmla="*/ 17 w 41"/>
                  <a:gd name="T23" fmla="*/ 4 h 23"/>
                  <a:gd name="T24" fmla="*/ 15 w 41"/>
                  <a:gd name="T25" fmla="*/ 5 h 23"/>
                  <a:gd name="T26" fmla="*/ 13 w 41"/>
                  <a:gd name="T27" fmla="*/ 3 h 23"/>
                  <a:gd name="T28" fmla="*/ 11 w 41"/>
                  <a:gd name="T29" fmla="*/ 2 h 23"/>
                  <a:gd name="T30" fmla="*/ 10 w 41"/>
                  <a:gd name="T31" fmla="*/ 1 h 23"/>
                  <a:gd name="T32" fmla="*/ 10 w 41"/>
                  <a:gd name="T33" fmla="*/ 4 h 23"/>
                  <a:gd name="T34" fmla="*/ 8 w 41"/>
                  <a:gd name="T35" fmla="*/ 5 h 23"/>
                  <a:gd name="T36" fmla="*/ 7 w 41"/>
                  <a:gd name="T37" fmla="*/ 4 h 23"/>
                  <a:gd name="T38" fmla="*/ 5 w 41"/>
                  <a:gd name="T39" fmla="*/ 4 h 23"/>
                  <a:gd name="T40" fmla="*/ 4 w 41"/>
                  <a:gd name="T41" fmla="*/ 2 h 23"/>
                  <a:gd name="T42" fmla="*/ 4 w 41"/>
                  <a:gd name="T43" fmla="*/ 0 h 23"/>
                  <a:gd name="T44" fmla="*/ 2 w 41"/>
                  <a:gd name="T45" fmla="*/ 0 h 23"/>
                  <a:gd name="T46" fmla="*/ 1 w 41"/>
                  <a:gd name="T47" fmla="*/ 0 h 23"/>
                  <a:gd name="T48" fmla="*/ 1 w 41"/>
                  <a:gd name="T49" fmla="*/ 4 h 23"/>
                  <a:gd name="T50" fmla="*/ 2 w 41"/>
                  <a:gd name="T51" fmla="*/ 7 h 23"/>
                  <a:gd name="T52" fmla="*/ 2 w 41"/>
                  <a:gd name="T53" fmla="*/ 10 h 23"/>
                  <a:gd name="T54" fmla="*/ 2 w 41"/>
                  <a:gd name="T55" fmla="*/ 10 h 23"/>
                  <a:gd name="T56" fmla="*/ 4 w 41"/>
                  <a:gd name="T57" fmla="*/ 10 h 23"/>
                  <a:gd name="T58" fmla="*/ 8 w 41"/>
                  <a:gd name="T59" fmla="*/ 7 h 23"/>
                  <a:gd name="T60" fmla="*/ 11 w 41"/>
                  <a:gd name="T61" fmla="*/ 9 h 23"/>
                  <a:gd name="T62" fmla="*/ 13 w 41"/>
                  <a:gd name="T63" fmla="*/ 10 h 23"/>
                  <a:gd name="T64" fmla="*/ 13 w 41"/>
                  <a:gd name="T65" fmla="*/ 12 h 23"/>
                  <a:gd name="T66" fmla="*/ 17 w 41"/>
                  <a:gd name="T67" fmla="*/ 13 h 23"/>
                  <a:gd name="T68" fmla="*/ 20 w 41"/>
                  <a:gd name="T69" fmla="*/ 16 h 23"/>
                  <a:gd name="T70" fmla="*/ 22 w 41"/>
                  <a:gd name="T71" fmla="*/ 18 h 23"/>
                  <a:gd name="T72" fmla="*/ 24 w 41"/>
                  <a:gd name="T73" fmla="*/ 20 h 23"/>
                  <a:gd name="T74" fmla="*/ 26 w 41"/>
                  <a:gd name="T75" fmla="*/ 20 h 23"/>
                  <a:gd name="T76" fmla="*/ 29 w 41"/>
                  <a:gd name="T77" fmla="*/ 20 h 23"/>
                  <a:gd name="T78" fmla="*/ 29 w 41"/>
                  <a:gd name="T79" fmla="*/ 22 h 23"/>
                  <a:gd name="T80" fmla="*/ 30 w 41"/>
                  <a:gd name="T81" fmla="*/ 22 h 23"/>
                  <a:gd name="T82" fmla="*/ 31 w 41"/>
                  <a:gd name="T83" fmla="*/ 23 h 23"/>
                  <a:gd name="T84" fmla="*/ 32 w 41"/>
                  <a:gd name="T85" fmla="*/ 22 h 23"/>
                  <a:gd name="T86" fmla="*/ 32 w 41"/>
                  <a:gd name="T87" fmla="*/ 20 h 23"/>
                  <a:gd name="T88" fmla="*/ 31 w 41"/>
                  <a:gd name="T89" fmla="*/ 19 h 23"/>
                  <a:gd name="T90" fmla="*/ 30 w 41"/>
                  <a:gd name="T91" fmla="*/ 17 h 23"/>
                  <a:gd name="T92" fmla="*/ 32 w 41"/>
                  <a:gd name="T93" fmla="*/ 16 h 23"/>
                  <a:gd name="T94" fmla="*/ 33 w 41"/>
                  <a:gd name="T95" fmla="*/ 14 h 23"/>
                  <a:gd name="T96" fmla="*/ 34 w 41"/>
                  <a:gd name="T97" fmla="*/ 13 h 23"/>
                  <a:gd name="T98" fmla="*/ 36 w 41"/>
                  <a:gd name="T99" fmla="*/ 13 h 23"/>
                  <a:gd name="T100" fmla="*/ 36 w 41"/>
                  <a:gd name="T101" fmla="*/ 14 h 23"/>
                  <a:gd name="T102" fmla="*/ 39 w 41"/>
                  <a:gd name="T103" fmla="*/ 13 h 23"/>
                  <a:gd name="T104" fmla="*/ 41 w 41"/>
                  <a:gd name="T10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 h="23">
                    <a:moveTo>
                      <a:pt x="40" y="12"/>
                    </a:moveTo>
                    <a:cubicBezTo>
                      <a:pt x="39" y="12"/>
                      <a:pt x="39" y="12"/>
                      <a:pt x="39" y="12"/>
                    </a:cubicBezTo>
                    <a:cubicBezTo>
                      <a:pt x="39" y="11"/>
                      <a:pt x="39" y="11"/>
                      <a:pt x="39" y="11"/>
                    </a:cubicBezTo>
                    <a:cubicBezTo>
                      <a:pt x="39" y="11"/>
                      <a:pt x="39" y="11"/>
                      <a:pt x="39" y="10"/>
                    </a:cubicBezTo>
                    <a:cubicBezTo>
                      <a:pt x="39" y="10"/>
                      <a:pt x="38" y="10"/>
                      <a:pt x="38" y="10"/>
                    </a:cubicBezTo>
                    <a:cubicBezTo>
                      <a:pt x="37" y="10"/>
                      <a:pt x="37" y="10"/>
                      <a:pt x="36" y="10"/>
                    </a:cubicBezTo>
                    <a:cubicBezTo>
                      <a:pt x="36" y="10"/>
                      <a:pt x="36" y="10"/>
                      <a:pt x="36" y="10"/>
                    </a:cubicBezTo>
                    <a:cubicBezTo>
                      <a:pt x="35" y="10"/>
                      <a:pt x="36" y="9"/>
                      <a:pt x="36" y="9"/>
                    </a:cubicBezTo>
                    <a:cubicBezTo>
                      <a:pt x="36" y="9"/>
                      <a:pt x="36" y="9"/>
                      <a:pt x="36" y="9"/>
                    </a:cubicBezTo>
                    <a:cubicBezTo>
                      <a:pt x="35" y="9"/>
                      <a:pt x="34" y="9"/>
                      <a:pt x="34" y="9"/>
                    </a:cubicBezTo>
                    <a:cubicBezTo>
                      <a:pt x="33" y="9"/>
                      <a:pt x="33" y="9"/>
                      <a:pt x="32" y="9"/>
                    </a:cubicBezTo>
                    <a:cubicBezTo>
                      <a:pt x="32" y="9"/>
                      <a:pt x="32" y="10"/>
                      <a:pt x="31" y="10"/>
                    </a:cubicBezTo>
                    <a:cubicBezTo>
                      <a:pt x="31" y="10"/>
                      <a:pt x="31" y="10"/>
                      <a:pt x="30" y="10"/>
                    </a:cubicBezTo>
                    <a:cubicBezTo>
                      <a:pt x="30" y="10"/>
                      <a:pt x="30" y="10"/>
                      <a:pt x="29" y="10"/>
                    </a:cubicBezTo>
                    <a:cubicBezTo>
                      <a:pt x="29" y="10"/>
                      <a:pt x="28" y="10"/>
                      <a:pt x="28" y="10"/>
                    </a:cubicBezTo>
                    <a:cubicBezTo>
                      <a:pt x="27" y="9"/>
                      <a:pt x="28" y="9"/>
                      <a:pt x="28" y="8"/>
                    </a:cubicBezTo>
                    <a:cubicBezTo>
                      <a:pt x="28" y="7"/>
                      <a:pt x="27" y="7"/>
                      <a:pt x="27" y="7"/>
                    </a:cubicBezTo>
                    <a:cubicBezTo>
                      <a:pt x="26" y="6"/>
                      <a:pt x="26" y="6"/>
                      <a:pt x="25" y="6"/>
                    </a:cubicBezTo>
                    <a:cubicBezTo>
                      <a:pt x="25" y="5"/>
                      <a:pt x="25" y="4"/>
                      <a:pt x="24" y="4"/>
                    </a:cubicBezTo>
                    <a:cubicBezTo>
                      <a:pt x="24" y="4"/>
                      <a:pt x="24" y="5"/>
                      <a:pt x="23" y="5"/>
                    </a:cubicBezTo>
                    <a:cubicBezTo>
                      <a:pt x="23" y="5"/>
                      <a:pt x="23" y="5"/>
                      <a:pt x="22" y="5"/>
                    </a:cubicBezTo>
                    <a:cubicBezTo>
                      <a:pt x="22" y="5"/>
                      <a:pt x="22" y="5"/>
                      <a:pt x="21" y="5"/>
                    </a:cubicBezTo>
                    <a:cubicBezTo>
                      <a:pt x="20" y="4"/>
                      <a:pt x="20" y="4"/>
                      <a:pt x="19" y="4"/>
                    </a:cubicBezTo>
                    <a:cubicBezTo>
                      <a:pt x="18" y="4"/>
                      <a:pt x="18" y="4"/>
                      <a:pt x="17" y="4"/>
                    </a:cubicBezTo>
                    <a:cubicBezTo>
                      <a:pt x="17" y="4"/>
                      <a:pt x="16" y="4"/>
                      <a:pt x="16" y="4"/>
                    </a:cubicBezTo>
                    <a:cubicBezTo>
                      <a:pt x="15" y="5"/>
                      <a:pt x="15" y="5"/>
                      <a:pt x="15" y="5"/>
                    </a:cubicBezTo>
                    <a:cubicBezTo>
                      <a:pt x="14" y="5"/>
                      <a:pt x="13" y="5"/>
                      <a:pt x="13" y="4"/>
                    </a:cubicBezTo>
                    <a:cubicBezTo>
                      <a:pt x="13" y="4"/>
                      <a:pt x="13" y="4"/>
                      <a:pt x="13" y="3"/>
                    </a:cubicBezTo>
                    <a:cubicBezTo>
                      <a:pt x="13" y="3"/>
                      <a:pt x="13" y="3"/>
                      <a:pt x="13" y="2"/>
                    </a:cubicBezTo>
                    <a:cubicBezTo>
                      <a:pt x="12" y="2"/>
                      <a:pt x="12" y="2"/>
                      <a:pt x="11" y="2"/>
                    </a:cubicBezTo>
                    <a:cubicBezTo>
                      <a:pt x="11" y="2"/>
                      <a:pt x="11" y="1"/>
                      <a:pt x="11" y="1"/>
                    </a:cubicBezTo>
                    <a:cubicBezTo>
                      <a:pt x="11" y="1"/>
                      <a:pt x="10" y="1"/>
                      <a:pt x="10" y="1"/>
                    </a:cubicBezTo>
                    <a:cubicBezTo>
                      <a:pt x="10" y="2"/>
                      <a:pt x="10" y="2"/>
                      <a:pt x="10" y="3"/>
                    </a:cubicBezTo>
                    <a:cubicBezTo>
                      <a:pt x="10" y="3"/>
                      <a:pt x="11" y="4"/>
                      <a:pt x="10" y="4"/>
                    </a:cubicBezTo>
                    <a:cubicBezTo>
                      <a:pt x="10" y="4"/>
                      <a:pt x="10" y="4"/>
                      <a:pt x="9" y="4"/>
                    </a:cubicBezTo>
                    <a:cubicBezTo>
                      <a:pt x="9" y="4"/>
                      <a:pt x="9" y="5"/>
                      <a:pt x="8" y="5"/>
                    </a:cubicBezTo>
                    <a:cubicBezTo>
                      <a:pt x="8" y="4"/>
                      <a:pt x="8" y="4"/>
                      <a:pt x="8" y="4"/>
                    </a:cubicBezTo>
                    <a:cubicBezTo>
                      <a:pt x="7" y="4"/>
                      <a:pt x="7" y="4"/>
                      <a:pt x="7" y="4"/>
                    </a:cubicBezTo>
                    <a:cubicBezTo>
                      <a:pt x="7" y="4"/>
                      <a:pt x="6" y="4"/>
                      <a:pt x="6" y="4"/>
                    </a:cubicBezTo>
                    <a:cubicBezTo>
                      <a:pt x="6" y="4"/>
                      <a:pt x="5" y="4"/>
                      <a:pt x="5" y="4"/>
                    </a:cubicBezTo>
                    <a:cubicBezTo>
                      <a:pt x="5" y="3"/>
                      <a:pt x="5" y="3"/>
                      <a:pt x="5" y="3"/>
                    </a:cubicBezTo>
                    <a:cubicBezTo>
                      <a:pt x="5" y="2"/>
                      <a:pt x="4" y="3"/>
                      <a:pt x="4" y="2"/>
                    </a:cubicBezTo>
                    <a:cubicBezTo>
                      <a:pt x="4" y="2"/>
                      <a:pt x="4" y="2"/>
                      <a:pt x="4" y="1"/>
                    </a:cubicBezTo>
                    <a:cubicBezTo>
                      <a:pt x="4" y="1"/>
                      <a:pt x="4" y="0"/>
                      <a:pt x="4" y="0"/>
                    </a:cubicBezTo>
                    <a:cubicBezTo>
                      <a:pt x="4" y="0"/>
                      <a:pt x="4" y="0"/>
                      <a:pt x="4" y="0"/>
                    </a:cubicBezTo>
                    <a:cubicBezTo>
                      <a:pt x="3" y="0"/>
                      <a:pt x="3" y="0"/>
                      <a:pt x="2" y="0"/>
                    </a:cubicBezTo>
                    <a:cubicBezTo>
                      <a:pt x="2" y="0"/>
                      <a:pt x="2" y="0"/>
                      <a:pt x="2" y="0"/>
                    </a:cubicBezTo>
                    <a:cubicBezTo>
                      <a:pt x="1" y="1"/>
                      <a:pt x="1" y="1"/>
                      <a:pt x="1" y="0"/>
                    </a:cubicBezTo>
                    <a:cubicBezTo>
                      <a:pt x="1" y="0"/>
                      <a:pt x="0" y="1"/>
                      <a:pt x="0" y="2"/>
                    </a:cubicBezTo>
                    <a:cubicBezTo>
                      <a:pt x="0" y="3"/>
                      <a:pt x="1" y="3"/>
                      <a:pt x="1" y="4"/>
                    </a:cubicBezTo>
                    <a:cubicBezTo>
                      <a:pt x="1" y="5"/>
                      <a:pt x="1" y="5"/>
                      <a:pt x="2" y="6"/>
                    </a:cubicBezTo>
                    <a:cubicBezTo>
                      <a:pt x="2" y="6"/>
                      <a:pt x="2" y="7"/>
                      <a:pt x="2" y="7"/>
                    </a:cubicBezTo>
                    <a:cubicBezTo>
                      <a:pt x="2" y="8"/>
                      <a:pt x="1" y="8"/>
                      <a:pt x="1" y="8"/>
                    </a:cubicBezTo>
                    <a:cubicBezTo>
                      <a:pt x="1" y="9"/>
                      <a:pt x="2" y="9"/>
                      <a:pt x="2" y="10"/>
                    </a:cubicBezTo>
                    <a:cubicBezTo>
                      <a:pt x="2" y="10"/>
                      <a:pt x="2" y="10"/>
                      <a:pt x="2" y="10"/>
                    </a:cubicBezTo>
                    <a:cubicBezTo>
                      <a:pt x="2" y="10"/>
                      <a:pt x="2" y="10"/>
                      <a:pt x="2" y="10"/>
                    </a:cubicBezTo>
                    <a:cubicBezTo>
                      <a:pt x="3" y="10"/>
                      <a:pt x="3" y="11"/>
                      <a:pt x="3" y="11"/>
                    </a:cubicBezTo>
                    <a:cubicBezTo>
                      <a:pt x="4" y="11"/>
                      <a:pt x="4" y="10"/>
                      <a:pt x="4" y="10"/>
                    </a:cubicBezTo>
                    <a:cubicBezTo>
                      <a:pt x="5" y="9"/>
                      <a:pt x="5" y="9"/>
                      <a:pt x="6" y="8"/>
                    </a:cubicBezTo>
                    <a:cubicBezTo>
                      <a:pt x="7" y="8"/>
                      <a:pt x="7" y="7"/>
                      <a:pt x="8" y="7"/>
                    </a:cubicBezTo>
                    <a:cubicBezTo>
                      <a:pt x="9" y="7"/>
                      <a:pt x="9" y="7"/>
                      <a:pt x="10" y="8"/>
                    </a:cubicBezTo>
                    <a:cubicBezTo>
                      <a:pt x="10" y="8"/>
                      <a:pt x="10" y="8"/>
                      <a:pt x="11" y="9"/>
                    </a:cubicBezTo>
                    <a:cubicBezTo>
                      <a:pt x="11" y="9"/>
                      <a:pt x="12" y="9"/>
                      <a:pt x="12" y="10"/>
                    </a:cubicBezTo>
                    <a:cubicBezTo>
                      <a:pt x="12" y="10"/>
                      <a:pt x="12" y="10"/>
                      <a:pt x="13" y="10"/>
                    </a:cubicBezTo>
                    <a:cubicBezTo>
                      <a:pt x="13" y="11"/>
                      <a:pt x="13" y="11"/>
                      <a:pt x="13" y="11"/>
                    </a:cubicBezTo>
                    <a:cubicBezTo>
                      <a:pt x="13" y="12"/>
                      <a:pt x="13" y="12"/>
                      <a:pt x="13" y="12"/>
                    </a:cubicBezTo>
                    <a:cubicBezTo>
                      <a:pt x="14" y="12"/>
                      <a:pt x="14" y="12"/>
                      <a:pt x="15" y="12"/>
                    </a:cubicBezTo>
                    <a:cubicBezTo>
                      <a:pt x="16" y="12"/>
                      <a:pt x="16" y="12"/>
                      <a:pt x="17" y="13"/>
                    </a:cubicBezTo>
                    <a:cubicBezTo>
                      <a:pt x="17" y="14"/>
                      <a:pt x="18" y="14"/>
                      <a:pt x="18" y="15"/>
                    </a:cubicBezTo>
                    <a:cubicBezTo>
                      <a:pt x="19" y="15"/>
                      <a:pt x="19" y="15"/>
                      <a:pt x="20" y="16"/>
                    </a:cubicBezTo>
                    <a:cubicBezTo>
                      <a:pt x="20" y="16"/>
                      <a:pt x="20" y="17"/>
                      <a:pt x="21" y="17"/>
                    </a:cubicBezTo>
                    <a:cubicBezTo>
                      <a:pt x="21" y="18"/>
                      <a:pt x="21" y="18"/>
                      <a:pt x="22" y="18"/>
                    </a:cubicBezTo>
                    <a:cubicBezTo>
                      <a:pt x="22" y="19"/>
                      <a:pt x="22" y="19"/>
                      <a:pt x="23" y="19"/>
                    </a:cubicBezTo>
                    <a:cubicBezTo>
                      <a:pt x="23" y="19"/>
                      <a:pt x="23" y="20"/>
                      <a:pt x="24" y="20"/>
                    </a:cubicBezTo>
                    <a:cubicBezTo>
                      <a:pt x="24" y="20"/>
                      <a:pt x="25" y="20"/>
                      <a:pt x="25" y="20"/>
                    </a:cubicBezTo>
                    <a:cubicBezTo>
                      <a:pt x="26" y="20"/>
                      <a:pt x="26" y="20"/>
                      <a:pt x="26" y="20"/>
                    </a:cubicBezTo>
                    <a:cubicBezTo>
                      <a:pt x="27" y="20"/>
                      <a:pt x="27" y="20"/>
                      <a:pt x="28" y="20"/>
                    </a:cubicBezTo>
                    <a:cubicBezTo>
                      <a:pt x="28" y="20"/>
                      <a:pt x="28" y="20"/>
                      <a:pt x="29" y="20"/>
                    </a:cubicBezTo>
                    <a:cubicBezTo>
                      <a:pt x="29" y="21"/>
                      <a:pt x="29" y="21"/>
                      <a:pt x="29" y="21"/>
                    </a:cubicBezTo>
                    <a:cubicBezTo>
                      <a:pt x="29" y="22"/>
                      <a:pt x="29" y="22"/>
                      <a:pt x="29" y="22"/>
                    </a:cubicBezTo>
                    <a:cubicBezTo>
                      <a:pt x="29" y="22"/>
                      <a:pt x="29" y="22"/>
                      <a:pt x="29" y="22"/>
                    </a:cubicBezTo>
                    <a:cubicBezTo>
                      <a:pt x="29" y="22"/>
                      <a:pt x="29" y="22"/>
                      <a:pt x="30" y="22"/>
                    </a:cubicBezTo>
                    <a:cubicBezTo>
                      <a:pt x="30" y="22"/>
                      <a:pt x="30" y="23"/>
                      <a:pt x="30" y="23"/>
                    </a:cubicBezTo>
                    <a:cubicBezTo>
                      <a:pt x="31" y="23"/>
                      <a:pt x="31" y="23"/>
                      <a:pt x="31" y="23"/>
                    </a:cubicBezTo>
                    <a:cubicBezTo>
                      <a:pt x="31" y="23"/>
                      <a:pt x="31" y="23"/>
                      <a:pt x="32" y="23"/>
                    </a:cubicBezTo>
                    <a:cubicBezTo>
                      <a:pt x="32" y="22"/>
                      <a:pt x="32" y="22"/>
                      <a:pt x="32" y="22"/>
                    </a:cubicBezTo>
                    <a:cubicBezTo>
                      <a:pt x="32" y="21"/>
                      <a:pt x="32" y="21"/>
                      <a:pt x="32" y="21"/>
                    </a:cubicBezTo>
                    <a:cubicBezTo>
                      <a:pt x="33" y="21"/>
                      <a:pt x="33" y="20"/>
                      <a:pt x="32" y="20"/>
                    </a:cubicBezTo>
                    <a:cubicBezTo>
                      <a:pt x="32" y="20"/>
                      <a:pt x="32" y="19"/>
                      <a:pt x="32" y="19"/>
                    </a:cubicBezTo>
                    <a:cubicBezTo>
                      <a:pt x="32" y="19"/>
                      <a:pt x="32" y="19"/>
                      <a:pt x="31" y="19"/>
                    </a:cubicBezTo>
                    <a:cubicBezTo>
                      <a:pt x="31" y="19"/>
                      <a:pt x="31" y="19"/>
                      <a:pt x="30" y="19"/>
                    </a:cubicBezTo>
                    <a:cubicBezTo>
                      <a:pt x="30" y="18"/>
                      <a:pt x="30" y="18"/>
                      <a:pt x="30" y="17"/>
                    </a:cubicBezTo>
                    <a:cubicBezTo>
                      <a:pt x="30" y="17"/>
                      <a:pt x="31" y="17"/>
                      <a:pt x="31" y="17"/>
                    </a:cubicBezTo>
                    <a:cubicBezTo>
                      <a:pt x="31" y="16"/>
                      <a:pt x="31" y="16"/>
                      <a:pt x="32" y="16"/>
                    </a:cubicBezTo>
                    <a:cubicBezTo>
                      <a:pt x="32" y="15"/>
                      <a:pt x="33" y="15"/>
                      <a:pt x="33" y="15"/>
                    </a:cubicBezTo>
                    <a:cubicBezTo>
                      <a:pt x="33" y="15"/>
                      <a:pt x="33" y="15"/>
                      <a:pt x="33" y="14"/>
                    </a:cubicBezTo>
                    <a:cubicBezTo>
                      <a:pt x="33" y="14"/>
                      <a:pt x="33" y="14"/>
                      <a:pt x="33" y="14"/>
                    </a:cubicBezTo>
                    <a:cubicBezTo>
                      <a:pt x="33" y="13"/>
                      <a:pt x="33" y="13"/>
                      <a:pt x="34" y="13"/>
                    </a:cubicBezTo>
                    <a:cubicBezTo>
                      <a:pt x="34" y="13"/>
                      <a:pt x="34" y="12"/>
                      <a:pt x="35" y="13"/>
                    </a:cubicBezTo>
                    <a:cubicBezTo>
                      <a:pt x="35" y="13"/>
                      <a:pt x="35" y="13"/>
                      <a:pt x="36" y="13"/>
                    </a:cubicBezTo>
                    <a:cubicBezTo>
                      <a:pt x="36" y="13"/>
                      <a:pt x="36" y="13"/>
                      <a:pt x="36" y="13"/>
                    </a:cubicBezTo>
                    <a:cubicBezTo>
                      <a:pt x="36" y="14"/>
                      <a:pt x="36" y="14"/>
                      <a:pt x="36" y="14"/>
                    </a:cubicBezTo>
                    <a:cubicBezTo>
                      <a:pt x="37" y="14"/>
                      <a:pt x="37" y="14"/>
                      <a:pt x="38" y="13"/>
                    </a:cubicBezTo>
                    <a:cubicBezTo>
                      <a:pt x="38" y="13"/>
                      <a:pt x="38" y="13"/>
                      <a:pt x="39" y="13"/>
                    </a:cubicBezTo>
                    <a:cubicBezTo>
                      <a:pt x="39" y="13"/>
                      <a:pt x="40" y="13"/>
                      <a:pt x="40" y="13"/>
                    </a:cubicBezTo>
                    <a:cubicBezTo>
                      <a:pt x="41" y="12"/>
                      <a:pt x="41" y="12"/>
                      <a:pt x="41" y="11"/>
                    </a:cubicBezTo>
                    <a:cubicBezTo>
                      <a:pt x="40" y="11"/>
                      <a:pt x="40" y="12"/>
                      <a:pt x="4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 name="Freeform 7"/>
              <p:cNvSpPr>
                <a:spLocks/>
              </p:cNvSpPr>
              <p:nvPr/>
            </p:nvSpPr>
            <p:spPr bwMode="auto">
              <a:xfrm>
                <a:off x="7421564" y="2308226"/>
                <a:ext cx="33338" cy="96838"/>
              </a:xfrm>
              <a:custGeom>
                <a:avLst/>
                <a:gdLst>
                  <a:gd name="T0" fmla="*/ 3 w 3"/>
                  <a:gd name="T1" fmla="*/ 0 h 9"/>
                  <a:gd name="T2" fmla="*/ 2 w 3"/>
                  <a:gd name="T3" fmla="*/ 0 h 9"/>
                  <a:gd name="T4" fmla="*/ 1 w 3"/>
                  <a:gd name="T5" fmla="*/ 0 h 9"/>
                  <a:gd name="T6" fmla="*/ 1 w 3"/>
                  <a:gd name="T7" fmla="*/ 0 h 9"/>
                  <a:gd name="T8" fmla="*/ 0 w 3"/>
                  <a:gd name="T9" fmla="*/ 2 h 9"/>
                  <a:gd name="T10" fmla="*/ 0 w 3"/>
                  <a:gd name="T11" fmla="*/ 3 h 9"/>
                  <a:gd name="T12" fmla="*/ 0 w 3"/>
                  <a:gd name="T13" fmla="*/ 4 h 9"/>
                  <a:gd name="T14" fmla="*/ 0 w 3"/>
                  <a:gd name="T15" fmla="*/ 6 h 9"/>
                  <a:gd name="T16" fmla="*/ 0 w 3"/>
                  <a:gd name="T17" fmla="*/ 7 h 9"/>
                  <a:gd name="T18" fmla="*/ 1 w 3"/>
                  <a:gd name="T19" fmla="*/ 8 h 9"/>
                  <a:gd name="T20" fmla="*/ 2 w 3"/>
                  <a:gd name="T21" fmla="*/ 8 h 9"/>
                  <a:gd name="T22" fmla="*/ 2 w 3"/>
                  <a:gd name="T23" fmla="*/ 8 h 9"/>
                  <a:gd name="T24" fmla="*/ 2 w 3"/>
                  <a:gd name="T25" fmla="*/ 7 h 9"/>
                  <a:gd name="T26" fmla="*/ 3 w 3"/>
                  <a:gd name="T27" fmla="*/ 6 h 9"/>
                  <a:gd name="T28" fmla="*/ 3 w 3"/>
                  <a:gd name="T29" fmla="*/ 6 h 9"/>
                  <a:gd name="T30" fmla="*/ 3 w 3"/>
                  <a:gd name="T31" fmla="*/ 5 h 9"/>
                  <a:gd name="T32" fmla="*/ 3 w 3"/>
                  <a:gd name="T33" fmla="*/ 4 h 9"/>
                  <a:gd name="T34" fmla="*/ 2 w 3"/>
                  <a:gd name="T35" fmla="*/ 3 h 9"/>
                  <a:gd name="T36" fmla="*/ 3 w 3"/>
                  <a:gd name="T37" fmla="*/ 3 h 9"/>
                  <a:gd name="T38" fmla="*/ 3 w 3"/>
                  <a:gd name="T39" fmla="*/ 2 h 9"/>
                  <a:gd name="T40" fmla="*/ 3 w 3"/>
                  <a:gd name="T41" fmla="*/ 1 h 9"/>
                  <a:gd name="T42" fmla="*/ 3 w 3"/>
                  <a:gd name="T4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 h="9">
                    <a:moveTo>
                      <a:pt x="3" y="0"/>
                    </a:moveTo>
                    <a:cubicBezTo>
                      <a:pt x="3" y="0"/>
                      <a:pt x="3" y="0"/>
                      <a:pt x="2" y="0"/>
                    </a:cubicBezTo>
                    <a:cubicBezTo>
                      <a:pt x="2" y="0"/>
                      <a:pt x="2" y="0"/>
                      <a:pt x="1" y="0"/>
                    </a:cubicBezTo>
                    <a:cubicBezTo>
                      <a:pt x="1" y="0"/>
                      <a:pt x="1" y="0"/>
                      <a:pt x="1" y="0"/>
                    </a:cubicBezTo>
                    <a:cubicBezTo>
                      <a:pt x="0" y="1"/>
                      <a:pt x="1" y="1"/>
                      <a:pt x="0" y="2"/>
                    </a:cubicBezTo>
                    <a:cubicBezTo>
                      <a:pt x="0" y="2"/>
                      <a:pt x="0" y="2"/>
                      <a:pt x="0" y="3"/>
                    </a:cubicBezTo>
                    <a:cubicBezTo>
                      <a:pt x="0" y="4"/>
                      <a:pt x="0" y="4"/>
                      <a:pt x="0" y="4"/>
                    </a:cubicBezTo>
                    <a:cubicBezTo>
                      <a:pt x="0" y="5"/>
                      <a:pt x="0" y="5"/>
                      <a:pt x="0" y="6"/>
                    </a:cubicBezTo>
                    <a:cubicBezTo>
                      <a:pt x="0" y="6"/>
                      <a:pt x="0" y="6"/>
                      <a:pt x="0" y="7"/>
                    </a:cubicBezTo>
                    <a:cubicBezTo>
                      <a:pt x="0" y="7"/>
                      <a:pt x="0" y="7"/>
                      <a:pt x="1" y="8"/>
                    </a:cubicBezTo>
                    <a:cubicBezTo>
                      <a:pt x="1" y="8"/>
                      <a:pt x="1" y="9"/>
                      <a:pt x="2" y="8"/>
                    </a:cubicBezTo>
                    <a:cubicBezTo>
                      <a:pt x="2" y="8"/>
                      <a:pt x="2" y="8"/>
                      <a:pt x="2" y="8"/>
                    </a:cubicBezTo>
                    <a:cubicBezTo>
                      <a:pt x="2" y="8"/>
                      <a:pt x="2" y="8"/>
                      <a:pt x="2" y="7"/>
                    </a:cubicBezTo>
                    <a:cubicBezTo>
                      <a:pt x="2" y="7"/>
                      <a:pt x="2" y="7"/>
                      <a:pt x="3" y="6"/>
                    </a:cubicBezTo>
                    <a:cubicBezTo>
                      <a:pt x="3" y="6"/>
                      <a:pt x="3" y="6"/>
                      <a:pt x="3" y="6"/>
                    </a:cubicBezTo>
                    <a:cubicBezTo>
                      <a:pt x="3" y="5"/>
                      <a:pt x="3" y="5"/>
                      <a:pt x="3" y="5"/>
                    </a:cubicBezTo>
                    <a:cubicBezTo>
                      <a:pt x="3" y="5"/>
                      <a:pt x="3" y="5"/>
                      <a:pt x="3" y="4"/>
                    </a:cubicBezTo>
                    <a:cubicBezTo>
                      <a:pt x="3" y="4"/>
                      <a:pt x="2" y="4"/>
                      <a:pt x="2" y="3"/>
                    </a:cubicBezTo>
                    <a:cubicBezTo>
                      <a:pt x="2" y="3"/>
                      <a:pt x="3" y="3"/>
                      <a:pt x="3" y="3"/>
                    </a:cubicBezTo>
                    <a:cubicBezTo>
                      <a:pt x="3" y="3"/>
                      <a:pt x="3" y="2"/>
                      <a:pt x="3" y="2"/>
                    </a:cubicBezTo>
                    <a:cubicBezTo>
                      <a:pt x="3" y="2"/>
                      <a:pt x="3" y="2"/>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 name="Freeform 8"/>
              <p:cNvSpPr>
                <a:spLocks/>
              </p:cNvSpPr>
              <p:nvPr/>
            </p:nvSpPr>
            <p:spPr bwMode="auto">
              <a:xfrm>
                <a:off x="7131052" y="2470151"/>
                <a:ext cx="63500" cy="53975"/>
              </a:xfrm>
              <a:custGeom>
                <a:avLst/>
                <a:gdLst>
                  <a:gd name="T0" fmla="*/ 5 w 6"/>
                  <a:gd name="T1" fmla="*/ 2 h 5"/>
                  <a:gd name="T2" fmla="*/ 6 w 6"/>
                  <a:gd name="T3" fmla="*/ 1 h 5"/>
                  <a:gd name="T4" fmla="*/ 5 w 6"/>
                  <a:gd name="T5" fmla="*/ 0 h 5"/>
                  <a:gd name="T6" fmla="*/ 5 w 6"/>
                  <a:gd name="T7" fmla="*/ 0 h 5"/>
                  <a:gd name="T8" fmla="*/ 3 w 6"/>
                  <a:gd name="T9" fmla="*/ 0 h 5"/>
                  <a:gd name="T10" fmla="*/ 2 w 6"/>
                  <a:gd name="T11" fmla="*/ 0 h 5"/>
                  <a:gd name="T12" fmla="*/ 1 w 6"/>
                  <a:gd name="T13" fmla="*/ 1 h 5"/>
                  <a:gd name="T14" fmla="*/ 0 w 6"/>
                  <a:gd name="T15" fmla="*/ 2 h 5"/>
                  <a:gd name="T16" fmla="*/ 0 w 6"/>
                  <a:gd name="T17" fmla="*/ 2 h 5"/>
                  <a:gd name="T18" fmla="*/ 0 w 6"/>
                  <a:gd name="T19" fmla="*/ 3 h 5"/>
                  <a:gd name="T20" fmla="*/ 0 w 6"/>
                  <a:gd name="T21" fmla="*/ 4 h 5"/>
                  <a:gd name="T22" fmla="*/ 1 w 6"/>
                  <a:gd name="T23" fmla="*/ 5 h 5"/>
                  <a:gd name="T24" fmla="*/ 3 w 6"/>
                  <a:gd name="T25" fmla="*/ 5 h 5"/>
                  <a:gd name="T26" fmla="*/ 4 w 6"/>
                  <a:gd name="T27" fmla="*/ 5 h 5"/>
                  <a:gd name="T28" fmla="*/ 4 w 6"/>
                  <a:gd name="T29" fmla="*/ 4 h 5"/>
                  <a:gd name="T30" fmla="*/ 5 w 6"/>
                  <a:gd name="T31" fmla="*/ 3 h 5"/>
                  <a:gd name="T32" fmla="*/ 5 w 6"/>
                  <a:gd name="T33" fmla="*/ 3 h 5"/>
                  <a:gd name="T34" fmla="*/ 5 w 6"/>
                  <a:gd name="T35" fmla="*/ 2 h 5"/>
                  <a:gd name="T36" fmla="*/ 5 w 6"/>
                  <a:gd name="T3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5">
                    <a:moveTo>
                      <a:pt x="5" y="2"/>
                    </a:moveTo>
                    <a:cubicBezTo>
                      <a:pt x="6" y="2"/>
                      <a:pt x="6" y="1"/>
                      <a:pt x="6" y="1"/>
                    </a:cubicBezTo>
                    <a:cubicBezTo>
                      <a:pt x="5" y="0"/>
                      <a:pt x="5" y="0"/>
                      <a:pt x="5" y="0"/>
                    </a:cubicBezTo>
                    <a:cubicBezTo>
                      <a:pt x="5" y="0"/>
                      <a:pt x="5" y="0"/>
                      <a:pt x="5" y="0"/>
                    </a:cubicBezTo>
                    <a:cubicBezTo>
                      <a:pt x="4" y="0"/>
                      <a:pt x="4" y="0"/>
                      <a:pt x="3" y="0"/>
                    </a:cubicBezTo>
                    <a:cubicBezTo>
                      <a:pt x="3" y="0"/>
                      <a:pt x="2" y="0"/>
                      <a:pt x="2" y="0"/>
                    </a:cubicBezTo>
                    <a:cubicBezTo>
                      <a:pt x="1" y="0"/>
                      <a:pt x="1" y="1"/>
                      <a:pt x="1" y="1"/>
                    </a:cubicBezTo>
                    <a:cubicBezTo>
                      <a:pt x="0" y="1"/>
                      <a:pt x="0" y="1"/>
                      <a:pt x="0" y="2"/>
                    </a:cubicBezTo>
                    <a:cubicBezTo>
                      <a:pt x="0" y="2"/>
                      <a:pt x="0" y="2"/>
                      <a:pt x="0" y="2"/>
                    </a:cubicBezTo>
                    <a:cubicBezTo>
                      <a:pt x="0" y="3"/>
                      <a:pt x="0" y="3"/>
                      <a:pt x="0" y="3"/>
                    </a:cubicBezTo>
                    <a:cubicBezTo>
                      <a:pt x="0" y="4"/>
                      <a:pt x="0" y="4"/>
                      <a:pt x="0" y="4"/>
                    </a:cubicBezTo>
                    <a:cubicBezTo>
                      <a:pt x="1" y="5"/>
                      <a:pt x="1" y="5"/>
                      <a:pt x="1" y="5"/>
                    </a:cubicBezTo>
                    <a:cubicBezTo>
                      <a:pt x="2" y="5"/>
                      <a:pt x="2" y="5"/>
                      <a:pt x="3" y="5"/>
                    </a:cubicBezTo>
                    <a:cubicBezTo>
                      <a:pt x="3" y="5"/>
                      <a:pt x="4" y="5"/>
                      <a:pt x="4" y="5"/>
                    </a:cubicBezTo>
                    <a:cubicBezTo>
                      <a:pt x="4" y="4"/>
                      <a:pt x="4" y="4"/>
                      <a:pt x="4" y="4"/>
                    </a:cubicBezTo>
                    <a:cubicBezTo>
                      <a:pt x="4" y="4"/>
                      <a:pt x="5" y="4"/>
                      <a:pt x="5" y="3"/>
                    </a:cubicBezTo>
                    <a:cubicBezTo>
                      <a:pt x="5" y="3"/>
                      <a:pt x="5" y="3"/>
                      <a:pt x="5" y="3"/>
                    </a:cubicBezTo>
                    <a:cubicBezTo>
                      <a:pt x="5" y="2"/>
                      <a:pt x="5" y="2"/>
                      <a:pt x="5" y="2"/>
                    </a:cubicBezTo>
                    <a:cubicBezTo>
                      <a:pt x="5"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 name="Freeform 9"/>
              <p:cNvSpPr>
                <a:spLocks/>
              </p:cNvSpPr>
              <p:nvPr/>
            </p:nvSpPr>
            <p:spPr bwMode="auto">
              <a:xfrm>
                <a:off x="7194552" y="2870201"/>
                <a:ext cx="269875" cy="184150"/>
              </a:xfrm>
              <a:custGeom>
                <a:avLst/>
                <a:gdLst>
                  <a:gd name="T0" fmla="*/ 24 w 25"/>
                  <a:gd name="T1" fmla="*/ 6 h 17"/>
                  <a:gd name="T2" fmla="*/ 24 w 25"/>
                  <a:gd name="T3" fmla="*/ 4 h 17"/>
                  <a:gd name="T4" fmla="*/ 23 w 25"/>
                  <a:gd name="T5" fmla="*/ 4 h 17"/>
                  <a:gd name="T6" fmla="*/ 22 w 25"/>
                  <a:gd name="T7" fmla="*/ 3 h 17"/>
                  <a:gd name="T8" fmla="*/ 21 w 25"/>
                  <a:gd name="T9" fmla="*/ 1 h 17"/>
                  <a:gd name="T10" fmla="*/ 20 w 25"/>
                  <a:gd name="T11" fmla="*/ 0 h 17"/>
                  <a:gd name="T12" fmla="*/ 18 w 25"/>
                  <a:gd name="T13" fmla="*/ 0 h 17"/>
                  <a:gd name="T14" fmla="*/ 17 w 25"/>
                  <a:gd name="T15" fmla="*/ 3 h 17"/>
                  <a:gd name="T16" fmla="*/ 16 w 25"/>
                  <a:gd name="T17" fmla="*/ 4 h 17"/>
                  <a:gd name="T18" fmla="*/ 15 w 25"/>
                  <a:gd name="T19" fmla="*/ 5 h 17"/>
                  <a:gd name="T20" fmla="*/ 14 w 25"/>
                  <a:gd name="T21" fmla="*/ 6 h 17"/>
                  <a:gd name="T22" fmla="*/ 13 w 25"/>
                  <a:gd name="T23" fmla="*/ 7 h 17"/>
                  <a:gd name="T24" fmla="*/ 12 w 25"/>
                  <a:gd name="T25" fmla="*/ 7 h 17"/>
                  <a:gd name="T26" fmla="*/ 11 w 25"/>
                  <a:gd name="T27" fmla="*/ 8 h 17"/>
                  <a:gd name="T28" fmla="*/ 10 w 25"/>
                  <a:gd name="T29" fmla="*/ 10 h 17"/>
                  <a:gd name="T30" fmla="*/ 8 w 25"/>
                  <a:gd name="T31" fmla="*/ 12 h 17"/>
                  <a:gd name="T32" fmla="*/ 5 w 25"/>
                  <a:gd name="T33" fmla="*/ 13 h 17"/>
                  <a:gd name="T34" fmla="*/ 5 w 25"/>
                  <a:gd name="T35" fmla="*/ 15 h 17"/>
                  <a:gd name="T36" fmla="*/ 3 w 25"/>
                  <a:gd name="T37" fmla="*/ 15 h 17"/>
                  <a:gd name="T38" fmla="*/ 1 w 25"/>
                  <a:gd name="T39" fmla="*/ 15 h 17"/>
                  <a:gd name="T40" fmla="*/ 0 w 25"/>
                  <a:gd name="T41" fmla="*/ 14 h 17"/>
                  <a:gd name="T42" fmla="*/ 1 w 25"/>
                  <a:gd name="T43" fmla="*/ 15 h 17"/>
                  <a:gd name="T44" fmla="*/ 3 w 25"/>
                  <a:gd name="T45" fmla="*/ 17 h 17"/>
                  <a:gd name="T46" fmla="*/ 5 w 25"/>
                  <a:gd name="T47" fmla="*/ 17 h 17"/>
                  <a:gd name="T48" fmla="*/ 7 w 25"/>
                  <a:gd name="T49" fmla="*/ 16 h 17"/>
                  <a:gd name="T50" fmla="*/ 9 w 25"/>
                  <a:gd name="T51" fmla="*/ 15 h 17"/>
                  <a:gd name="T52" fmla="*/ 11 w 25"/>
                  <a:gd name="T53" fmla="*/ 16 h 17"/>
                  <a:gd name="T54" fmla="*/ 13 w 25"/>
                  <a:gd name="T55" fmla="*/ 15 h 17"/>
                  <a:gd name="T56" fmla="*/ 14 w 25"/>
                  <a:gd name="T57" fmla="*/ 14 h 17"/>
                  <a:gd name="T58" fmla="*/ 15 w 25"/>
                  <a:gd name="T59" fmla="*/ 11 h 17"/>
                  <a:gd name="T60" fmla="*/ 16 w 25"/>
                  <a:gd name="T61" fmla="*/ 9 h 17"/>
                  <a:gd name="T62" fmla="*/ 18 w 25"/>
                  <a:gd name="T63" fmla="*/ 8 h 17"/>
                  <a:gd name="T64" fmla="*/ 20 w 25"/>
                  <a:gd name="T65" fmla="*/ 8 h 17"/>
                  <a:gd name="T66" fmla="*/ 22 w 25"/>
                  <a:gd name="T67" fmla="*/ 8 h 17"/>
                  <a:gd name="T68" fmla="*/ 23 w 25"/>
                  <a:gd name="T69" fmla="*/ 8 h 17"/>
                  <a:gd name="T70" fmla="*/ 23 w 25"/>
                  <a:gd name="T7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17">
                    <a:moveTo>
                      <a:pt x="23" y="6"/>
                    </a:moveTo>
                    <a:cubicBezTo>
                      <a:pt x="23" y="6"/>
                      <a:pt x="24" y="6"/>
                      <a:pt x="24" y="6"/>
                    </a:cubicBezTo>
                    <a:cubicBezTo>
                      <a:pt x="25" y="6"/>
                      <a:pt x="25" y="5"/>
                      <a:pt x="25" y="5"/>
                    </a:cubicBezTo>
                    <a:cubicBezTo>
                      <a:pt x="25" y="5"/>
                      <a:pt x="25" y="5"/>
                      <a:pt x="24" y="4"/>
                    </a:cubicBezTo>
                    <a:cubicBezTo>
                      <a:pt x="24" y="4"/>
                      <a:pt x="24" y="4"/>
                      <a:pt x="24" y="4"/>
                    </a:cubicBezTo>
                    <a:cubicBezTo>
                      <a:pt x="23" y="3"/>
                      <a:pt x="23" y="4"/>
                      <a:pt x="23" y="4"/>
                    </a:cubicBezTo>
                    <a:cubicBezTo>
                      <a:pt x="22" y="3"/>
                      <a:pt x="22" y="3"/>
                      <a:pt x="22" y="3"/>
                    </a:cubicBezTo>
                    <a:cubicBezTo>
                      <a:pt x="22" y="3"/>
                      <a:pt x="22" y="3"/>
                      <a:pt x="22" y="3"/>
                    </a:cubicBezTo>
                    <a:cubicBezTo>
                      <a:pt x="21" y="3"/>
                      <a:pt x="21" y="3"/>
                      <a:pt x="21" y="2"/>
                    </a:cubicBezTo>
                    <a:cubicBezTo>
                      <a:pt x="21" y="2"/>
                      <a:pt x="21" y="2"/>
                      <a:pt x="21" y="1"/>
                    </a:cubicBezTo>
                    <a:cubicBezTo>
                      <a:pt x="21" y="1"/>
                      <a:pt x="20" y="1"/>
                      <a:pt x="20" y="1"/>
                    </a:cubicBezTo>
                    <a:cubicBezTo>
                      <a:pt x="20" y="1"/>
                      <a:pt x="20" y="0"/>
                      <a:pt x="20" y="0"/>
                    </a:cubicBezTo>
                    <a:cubicBezTo>
                      <a:pt x="19" y="0"/>
                      <a:pt x="19" y="0"/>
                      <a:pt x="19" y="0"/>
                    </a:cubicBezTo>
                    <a:cubicBezTo>
                      <a:pt x="18" y="0"/>
                      <a:pt x="18" y="0"/>
                      <a:pt x="18" y="0"/>
                    </a:cubicBezTo>
                    <a:cubicBezTo>
                      <a:pt x="17" y="1"/>
                      <a:pt x="17" y="1"/>
                      <a:pt x="17" y="1"/>
                    </a:cubicBezTo>
                    <a:cubicBezTo>
                      <a:pt x="17" y="2"/>
                      <a:pt x="17" y="2"/>
                      <a:pt x="17" y="3"/>
                    </a:cubicBezTo>
                    <a:cubicBezTo>
                      <a:pt x="17" y="3"/>
                      <a:pt x="17" y="3"/>
                      <a:pt x="16" y="3"/>
                    </a:cubicBezTo>
                    <a:cubicBezTo>
                      <a:pt x="16" y="3"/>
                      <a:pt x="16" y="3"/>
                      <a:pt x="16" y="4"/>
                    </a:cubicBezTo>
                    <a:cubicBezTo>
                      <a:pt x="16" y="4"/>
                      <a:pt x="16" y="4"/>
                      <a:pt x="16" y="4"/>
                    </a:cubicBezTo>
                    <a:cubicBezTo>
                      <a:pt x="15" y="4"/>
                      <a:pt x="15" y="4"/>
                      <a:pt x="15" y="5"/>
                    </a:cubicBezTo>
                    <a:cubicBezTo>
                      <a:pt x="15" y="5"/>
                      <a:pt x="15" y="5"/>
                      <a:pt x="15" y="5"/>
                    </a:cubicBezTo>
                    <a:cubicBezTo>
                      <a:pt x="15" y="6"/>
                      <a:pt x="15" y="6"/>
                      <a:pt x="14" y="6"/>
                    </a:cubicBezTo>
                    <a:cubicBezTo>
                      <a:pt x="14" y="6"/>
                      <a:pt x="13" y="5"/>
                      <a:pt x="13" y="6"/>
                    </a:cubicBezTo>
                    <a:cubicBezTo>
                      <a:pt x="13" y="6"/>
                      <a:pt x="13" y="6"/>
                      <a:pt x="13" y="7"/>
                    </a:cubicBezTo>
                    <a:cubicBezTo>
                      <a:pt x="12" y="7"/>
                      <a:pt x="12" y="7"/>
                      <a:pt x="12" y="7"/>
                    </a:cubicBezTo>
                    <a:cubicBezTo>
                      <a:pt x="12" y="7"/>
                      <a:pt x="12" y="7"/>
                      <a:pt x="12" y="7"/>
                    </a:cubicBezTo>
                    <a:cubicBezTo>
                      <a:pt x="11" y="7"/>
                      <a:pt x="11" y="7"/>
                      <a:pt x="11" y="8"/>
                    </a:cubicBezTo>
                    <a:cubicBezTo>
                      <a:pt x="11" y="8"/>
                      <a:pt x="11" y="8"/>
                      <a:pt x="11" y="8"/>
                    </a:cubicBezTo>
                    <a:cubicBezTo>
                      <a:pt x="11" y="9"/>
                      <a:pt x="11" y="9"/>
                      <a:pt x="10" y="9"/>
                    </a:cubicBezTo>
                    <a:cubicBezTo>
                      <a:pt x="10" y="10"/>
                      <a:pt x="10" y="10"/>
                      <a:pt x="10" y="10"/>
                    </a:cubicBezTo>
                    <a:cubicBezTo>
                      <a:pt x="9" y="11"/>
                      <a:pt x="9" y="11"/>
                      <a:pt x="9" y="11"/>
                    </a:cubicBezTo>
                    <a:cubicBezTo>
                      <a:pt x="8" y="12"/>
                      <a:pt x="8" y="12"/>
                      <a:pt x="8" y="12"/>
                    </a:cubicBezTo>
                    <a:cubicBezTo>
                      <a:pt x="7" y="12"/>
                      <a:pt x="7" y="11"/>
                      <a:pt x="6" y="12"/>
                    </a:cubicBezTo>
                    <a:cubicBezTo>
                      <a:pt x="6" y="12"/>
                      <a:pt x="6" y="12"/>
                      <a:pt x="5" y="13"/>
                    </a:cubicBezTo>
                    <a:cubicBezTo>
                      <a:pt x="5" y="13"/>
                      <a:pt x="5" y="13"/>
                      <a:pt x="5" y="14"/>
                    </a:cubicBezTo>
                    <a:cubicBezTo>
                      <a:pt x="5" y="14"/>
                      <a:pt x="5" y="14"/>
                      <a:pt x="5" y="15"/>
                    </a:cubicBezTo>
                    <a:cubicBezTo>
                      <a:pt x="5" y="15"/>
                      <a:pt x="5" y="16"/>
                      <a:pt x="4" y="16"/>
                    </a:cubicBezTo>
                    <a:cubicBezTo>
                      <a:pt x="4" y="16"/>
                      <a:pt x="4" y="15"/>
                      <a:pt x="3" y="15"/>
                    </a:cubicBezTo>
                    <a:cubicBezTo>
                      <a:pt x="3" y="15"/>
                      <a:pt x="2" y="15"/>
                      <a:pt x="2" y="15"/>
                    </a:cubicBezTo>
                    <a:cubicBezTo>
                      <a:pt x="2" y="15"/>
                      <a:pt x="2" y="15"/>
                      <a:pt x="1" y="15"/>
                    </a:cubicBezTo>
                    <a:cubicBezTo>
                      <a:pt x="1" y="14"/>
                      <a:pt x="1" y="14"/>
                      <a:pt x="1" y="14"/>
                    </a:cubicBezTo>
                    <a:cubicBezTo>
                      <a:pt x="1" y="14"/>
                      <a:pt x="0" y="14"/>
                      <a:pt x="0" y="14"/>
                    </a:cubicBezTo>
                    <a:cubicBezTo>
                      <a:pt x="1" y="15"/>
                      <a:pt x="1" y="15"/>
                      <a:pt x="1" y="15"/>
                    </a:cubicBezTo>
                    <a:cubicBezTo>
                      <a:pt x="1" y="15"/>
                      <a:pt x="1" y="15"/>
                      <a:pt x="1" y="15"/>
                    </a:cubicBezTo>
                    <a:cubicBezTo>
                      <a:pt x="1" y="16"/>
                      <a:pt x="1" y="16"/>
                      <a:pt x="2" y="16"/>
                    </a:cubicBezTo>
                    <a:cubicBezTo>
                      <a:pt x="2" y="17"/>
                      <a:pt x="2" y="17"/>
                      <a:pt x="3" y="17"/>
                    </a:cubicBezTo>
                    <a:cubicBezTo>
                      <a:pt x="3" y="17"/>
                      <a:pt x="4" y="16"/>
                      <a:pt x="4" y="16"/>
                    </a:cubicBezTo>
                    <a:cubicBezTo>
                      <a:pt x="5" y="16"/>
                      <a:pt x="5" y="16"/>
                      <a:pt x="5" y="17"/>
                    </a:cubicBezTo>
                    <a:cubicBezTo>
                      <a:pt x="6" y="17"/>
                      <a:pt x="6" y="17"/>
                      <a:pt x="6" y="17"/>
                    </a:cubicBezTo>
                    <a:cubicBezTo>
                      <a:pt x="7" y="17"/>
                      <a:pt x="7" y="17"/>
                      <a:pt x="7" y="16"/>
                    </a:cubicBezTo>
                    <a:cubicBezTo>
                      <a:pt x="7" y="16"/>
                      <a:pt x="7" y="15"/>
                      <a:pt x="8" y="15"/>
                    </a:cubicBezTo>
                    <a:cubicBezTo>
                      <a:pt x="8" y="15"/>
                      <a:pt x="8" y="15"/>
                      <a:pt x="9" y="15"/>
                    </a:cubicBezTo>
                    <a:cubicBezTo>
                      <a:pt x="9" y="15"/>
                      <a:pt x="9" y="16"/>
                      <a:pt x="10" y="16"/>
                    </a:cubicBezTo>
                    <a:cubicBezTo>
                      <a:pt x="10" y="16"/>
                      <a:pt x="11" y="16"/>
                      <a:pt x="11" y="16"/>
                    </a:cubicBezTo>
                    <a:cubicBezTo>
                      <a:pt x="12" y="16"/>
                      <a:pt x="12" y="15"/>
                      <a:pt x="12" y="15"/>
                    </a:cubicBezTo>
                    <a:cubicBezTo>
                      <a:pt x="12" y="15"/>
                      <a:pt x="13" y="15"/>
                      <a:pt x="13" y="15"/>
                    </a:cubicBezTo>
                    <a:cubicBezTo>
                      <a:pt x="13" y="15"/>
                      <a:pt x="14" y="15"/>
                      <a:pt x="14" y="15"/>
                    </a:cubicBezTo>
                    <a:cubicBezTo>
                      <a:pt x="14" y="14"/>
                      <a:pt x="13" y="14"/>
                      <a:pt x="14" y="14"/>
                    </a:cubicBezTo>
                    <a:cubicBezTo>
                      <a:pt x="14" y="13"/>
                      <a:pt x="14" y="13"/>
                      <a:pt x="14" y="13"/>
                    </a:cubicBezTo>
                    <a:cubicBezTo>
                      <a:pt x="15" y="12"/>
                      <a:pt x="14" y="11"/>
                      <a:pt x="15" y="11"/>
                    </a:cubicBezTo>
                    <a:cubicBezTo>
                      <a:pt x="15" y="11"/>
                      <a:pt x="15" y="11"/>
                      <a:pt x="16" y="11"/>
                    </a:cubicBezTo>
                    <a:cubicBezTo>
                      <a:pt x="16" y="10"/>
                      <a:pt x="15" y="10"/>
                      <a:pt x="16" y="9"/>
                    </a:cubicBezTo>
                    <a:cubicBezTo>
                      <a:pt x="16" y="9"/>
                      <a:pt x="16" y="8"/>
                      <a:pt x="16" y="8"/>
                    </a:cubicBezTo>
                    <a:cubicBezTo>
                      <a:pt x="17" y="7"/>
                      <a:pt x="17" y="8"/>
                      <a:pt x="18" y="8"/>
                    </a:cubicBezTo>
                    <a:cubicBezTo>
                      <a:pt x="18" y="7"/>
                      <a:pt x="18" y="7"/>
                      <a:pt x="19" y="7"/>
                    </a:cubicBezTo>
                    <a:cubicBezTo>
                      <a:pt x="19" y="7"/>
                      <a:pt x="19" y="7"/>
                      <a:pt x="20" y="8"/>
                    </a:cubicBezTo>
                    <a:cubicBezTo>
                      <a:pt x="20" y="8"/>
                      <a:pt x="21" y="8"/>
                      <a:pt x="21" y="8"/>
                    </a:cubicBezTo>
                    <a:cubicBezTo>
                      <a:pt x="22" y="8"/>
                      <a:pt x="22" y="8"/>
                      <a:pt x="22" y="8"/>
                    </a:cubicBezTo>
                    <a:cubicBezTo>
                      <a:pt x="22" y="8"/>
                      <a:pt x="22" y="8"/>
                      <a:pt x="22" y="8"/>
                    </a:cubicBezTo>
                    <a:cubicBezTo>
                      <a:pt x="22" y="8"/>
                      <a:pt x="23" y="8"/>
                      <a:pt x="23" y="8"/>
                    </a:cubicBezTo>
                    <a:cubicBezTo>
                      <a:pt x="23" y="8"/>
                      <a:pt x="23" y="8"/>
                      <a:pt x="23" y="7"/>
                    </a:cubicBezTo>
                    <a:cubicBezTo>
                      <a:pt x="23" y="7"/>
                      <a:pt x="22" y="7"/>
                      <a:pt x="23" y="7"/>
                    </a:cubicBezTo>
                    <a:cubicBezTo>
                      <a:pt x="23" y="6"/>
                      <a:pt x="23" y="6"/>
                      <a:pt x="23"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 name="Freeform 10"/>
              <p:cNvSpPr>
                <a:spLocks/>
              </p:cNvSpPr>
              <p:nvPr/>
            </p:nvSpPr>
            <p:spPr bwMode="auto">
              <a:xfrm>
                <a:off x="1160464" y="1389064"/>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0"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 name="Freeform 11"/>
              <p:cNvSpPr>
                <a:spLocks/>
              </p:cNvSpPr>
              <p:nvPr/>
            </p:nvSpPr>
            <p:spPr bwMode="auto">
              <a:xfrm>
                <a:off x="2541589" y="2589214"/>
                <a:ext cx="11113" cy="22225"/>
              </a:xfrm>
              <a:custGeom>
                <a:avLst/>
                <a:gdLst>
                  <a:gd name="T0" fmla="*/ 1 w 1"/>
                  <a:gd name="T1" fmla="*/ 1 h 2"/>
                  <a:gd name="T2" fmla="*/ 1 w 1"/>
                  <a:gd name="T3" fmla="*/ 1 h 2"/>
                  <a:gd name="T4" fmla="*/ 0 w 1"/>
                  <a:gd name="T5" fmla="*/ 1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1" y="0"/>
                      <a:pt x="0"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 name="Freeform 12"/>
              <p:cNvSpPr>
                <a:spLocks/>
              </p:cNvSpPr>
              <p:nvPr/>
            </p:nvSpPr>
            <p:spPr bwMode="auto">
              <a:xfrm>
                <a:off x="1160464" y="2070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 name="Freeform 13"/>
              <p:cNvSpPr>
                <a:spLocks/>
              </p:cNvSpPr>
              <p:nvPr/>
            </p:nvSpPr>
            <p:spPr bwMode="auto">
              <a:xfrm>
                <a:off x="1160464" y="2070101"/>
                <a:ext cx="722313" cy="561975"/>
              </a:xfrm>
              <a:custGeom>
                <a:avLst/>
                <a:gdLst>
                  <a:gd name="T0" fmla="*/ 1 w 67"/>
                  <a:gd name="T1" fmla="*/ 8 h 52"/>
                  <a:gd name="T2" fmla="*/ 3 w 67"/>
                  <a:gd name="T3" fmla="*/ 12 h 52"/>
                  <a:gd name="T4" fmla="*/ 2 w 67"/>
                  <a:gd name="T5" fmla="*/ 14 h 52"/>
                  <a:gd name="T6" fmla="*/ 2 w 67"/>
                  <a:gd name="T7" fmla="*/ 16 h 52"/>
                  <a:gd name="T8" fmla="*/ 6 w 67"/>
                  <a:gd name="T9" fmla="*/ 19 h 52"/>
                  <a:gd name="T10" fmla="*/ 7 w 67"/>
                  <a:gd name="T11" fmla="*/ 23 h 52"/>
                  <a:gd name="T12" fmla="*/ 9 w 67"/>
                  <a:gd name="T13" fmla="*/ 26 h 52"/>
                  <a:gd name="T14" fmla="*/ 11 w 67"/>
                  <a:gd name="T15" fmla="*/ 27 h 52"/>
                  <a:gd name="T16" fmla="*/ 10 w 67"/>
                  <a:gd name="T17" fmla="*/ 24 h 52"/>
                  <a:gd name="T18" fmla="*/ 8 w 67"/>
                  <a:gd name="T19" fmla="*/ 20 h 52"/>
                  <a:gd name="T20" fmla="*/ 7 w 67"/>
                  <a:gd name="T21" fmla="*/ 15 h 52"/>
                  <a:gd name="T22" fmla="*/ 6 w 67"/>
                  <a:gd name="T23" fmla="*/ 11 h 52"/>
                  <a:gd name="T24" fmla="*/ 4 w 67"/>
                  <a:gd name="T25" fmla="*/ 8 h 52"/>
                  <a:gd name="T26" fmla="*/ 4 w 67"/>
                  <a:gd name="T27" fmla="*/ 2 h 52"/>
                  <a:gd name="T28" fmla="*/ 8 w 67"/>
                  <a:gd name="T29" fmla="*/ 4 h 52"/>
                  <a:gd name="T30" fmla="*/ 9 w 67"/>
                  <a:gd name="T31" fmla="*/ 11 h 52"/>
                  <a:gd name="T32" fmla="*/ 12 w 67"/>
                  <a:gd name="T33" fmla="*/ 14 h 52"/>
                  <a:gd name="T34" fmla="*/ 13 w 67"/>
                  <a:gd name="T35" fmla="*/ 19 h 52"/>
                  <a:gd name="T36" fmla="*/ 18 w 67"/>
                  <a:gd name="T37" fmla="*/ 25 h 52"/>
                  <a:gd name="T38" fmla="*/ 20 w 67"/>
                  <a:gd name="T39" fmla="*/ 29 h 52"/>
                  <a:gd name="T40" fmla="*/ 21 w 67"/>
                  <a:gd name="T41" fmla="*/ 34 h 52"/>
                  <a:gd name="T42" fmla="*/ 20 w 67"/>
                  <a:gd name="T43" fmla="*/ 38 h 52"/>
                  <a:gd name="T44" fmla="*/ 23 w 67"/>
                  <a:gd name="T45" fmla="*/ 40 h 52"/>
                  <a:gd name="T46" fmla="*/ 26 w 67"/>
                  <a:gd name="T47" fmla="*/ 42 h 52"/>
                  <a:gd name="T48" fmla="*/ 31 w 67"/>
                  <a:gd name="T49" fmla="*/ 45 h 52"/>
                  <a:gd name="T50" fmla="*/ 37 w 67"/>
                  <a:gd name="T51" fmla="*/ 48 h 52"/>
                  <a:gd name="T52" fmla="*/ 42 w 67"/>
                  <a:gd name="T53" fmla="*/ 49 h 52"/>
                  <a:gd name="T54" fmla="*/ 46 w 67"/>
                  <a:gd name="T55" fmla="*/ 47 h 52"/>
                  <a:gd name="T56" fmla="*/ 50 w 67"/>
                  <a:gd name="T57" fmla="*/ 52 h 52"/>
                  <a:gd name="T58" fmla="*/ 51 w 67"/>
                  <a:gd name="T59" fmla="*/ 48 h 52"/>
                  <a:gd name="T60" fmla="*/ 55 w 67"/>
                  <a:gd name="T61" fmla="*/ 46 h 52"/>
                  <a:gd name="T62" fmla="*/ 55 w 67"/>
                  <a:gd name="T63" fmla="*/ 42 h 52"/>
                  <a:gd name="T64" fmla="*/ 60 w 67"/>
                  <a:gd name="T65" fmla="*/ 42 h 52"/>
                  <a:gd name="T66" fmla="*/ 63 w 67"/>
                  <a:gd name="T67" fmla="*/ 40 h 52"/>
                  <a:gd name="T68" fmla="*/ 64 w 67"/>
                  <a:gd name="T69" fmla="*/ 39 h 52"/>
                  <a:gd name="T70" fmla="*/ 66 w 67"/>
                  <a:gd name="T71" fmla="*/ 34 h 52"/>
                  <a:gd name="T72" fmla="*/ 63 w 67"/>
                  <a:gd name="T73" fmla="*/ 32 h 52"/>
                  <a:gd name="T74" fmla="*/ 59 w 67"/>
                  <a:gd name="T75" fmla="*/ 33 h 52"/>
                  <a:gd name="T76" fmla="*/ 57 w 67"/>
                  <a:gd name="T77" fmla="*/ 37 h 52"/>
                  <a:gd name="T78" fmla="*/ 55 w 67"/>
                  <a:gd name="T79" fmla="*/ 39 h 52"/>
                  <a:gd name="T80" fmla="*/ 52 w 67"/>
                  <a:gd name="T81" fmla="*/ 40 h 52"/>
                  <a:gd name="T82" fmla="*/ 46 w 67"/>
                  <a:gd name="T83" fmla="*/ 41 h 52"/>
                  <a:gd name="T84" fmla="*/ 43 w 67"/>
                  <a:gd name="T85" fmla="*/ 39 h 52"/>
                  <a:gd name="T86" fmla="*/ 42 w 67"/>
                  <a:gd name="T87" fmla="*/ 35 h 52"/>
                  <a:gd name="T88" fmla="*/ 40 w 67"/>
                  <a:gd name="T89" fmla="*/ 28 h 52"/>
                  <a:gd name="T90" fmla="*/ 42 w 67"/>
                  <a:gd name="T91" fmla="*/ 23 h 52"/>
                  <a:gd name="T92" fmla="*/ 44 w 67"/>
                  <a:gd name="T93" fmla="*/ 19 h 52"/>
                  <a:gd name="T94" fmla="*/ 38 w 67"/>
                  <a:gd name="T95" fmla="*/ 17 h 52"/>
                  <a:gd name="T96" fmla="*/ 38 w 67"/>
                  <a:gd name="T97" fmla="*/ 13 h 52"/>
                  <a:gd name="T98" fmla="*/ 36 w 67"/>
                  <a:gd name="T99" fmla="*/ 8 h 52"/>
                  <a:gd name="T100" fmla="*/ 31 w 67"/>
                  <a:gd name="T101" fmla="*/ 9 h 52"/>
                  <a:gd name="T102" fmla="*/ 27 w 67"/>
                  <a:gd name="T103" fmla="*/ 7 h 52"/>
                  <a:gd name="T104" fmla="*/ 25 w 67"/>
                  <a:gd name="T105" fmla="*/ 3 h 52"/>
                  <a:gd name="T106" fmla="*/ 12 w 67"/>
                  <a:gd name="T107" fmla="*/ 4 h 52"/>
                  <a:gd name="T108" fmla="*/ 8 w 67"/>
                  <a:gd name="T109" fmla="*/ 2 h 52"/>
                  <a:gd name="T110" fmla="*/ 6 w 67"/>
                  <a:gd name="T111" fmla="*/ 0 h 52"/>
                  <a:gd name="T112" fmla="*/ 0 w 67"/>
                  <a:gd name="T113"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 h="52">
                    <a:moveTo>
                      <a:pt x="0" y="3"/>
                    </a:moveTo>
                    <a:cubicBezTo>
                      <a:pt x="0" y="3"/>
                      <a:pt x="0" y="4"/>
                      <a:pt x="0" y="4"/>
                    </a:cubicBezTo>
                    <a:cubicBezTo>
                      <a:pt x="1" y="5"/>
                      <a:pt x="1" y="5"/>
                      <a:pt x="1" y="6"/>
                    </a:cubicBezTo>
                    <a:cubicBezTo>
                      <a:pt x="1" y="6"/>
                      <a:pt x="1" y="6"/>
                      <a:pt x="1" y="7"/>
                    </a:cubicBezTo>
                    <a:cubicBezTo>
                      <a:pt x="1" y="7"/>
                      <a:pt x="1" y="8"/>
                      <a:pt x="1" y="8"/>
                    </a:cubicBezTo>
                    <a:cubicBezTo>
                      <a:pt x="1" y="8"/>
                      <a:pt x="1" y="9"/>
                      <a:pt x="1" y="9"/>
                    </a:cubicBezTo>
                    <a:cubicBezTo>
                      <a:pt x="2" y="9"/>
                      <a:pt x="2" y="9"/>
                      <a:pt x="2" y="10"/>
                    </a:cubicBezTo>
                    <a:cubicBezTo>
                      <a:pt x="2" y="10"/>
                      <a:pt x="2" y="10"/>
                      <a:pt x="2" y="10"/>
                    </a:cubicBezTo>
                    <a:cubicBezTo>
                      <a:pt x="3" y="10"/>
                      <a:pt x="2" y="11"/>
                      <a:pt x="3" y="11"/>
                    </a:cubicBezTo>
                    <a:cubicBezTo>
                      <a:pt x="3" y="11"/>
                      <a:pt x="3" y="11"/>
                      <a:pt x="3" y="12"/>
                    </a:cubicBezTo>
                    <a:cubicBezTo>
                      <a:pt x="3" y="12"/>
                      <a:pt x="4" y="12"/>
                      <a:pt x="4" y="12"/>
                    </a:cubicBezTo>
                    <a:cubicBezTo>
                      <a:pt x="3" y="13"/>
                      <a:pt x="3" y="13"/>
                      <a:pt x="3" y="13"/>
                    </a:cubicBezTo>
                    <a:cubicBezTo>
                      <a:pt x="3" y="13"/>
                      <a:pt x="3" y="13"/>
                      <a:pt x="3" y="13"/>
                    </a:cubicBezTo>
                    <a:cubicBezTo>
                      <a:pt x="3" y="13"/>
                      <a:pt x="3" y="13"/>
                      <a:pt x="3" y="14"/>
                    </a:cubicBezTo>
                    <a:cubicBezTo>
                      <a:pt x="2" y="14"/>
                      <a:pt x="2" y="14"/>
                      <a:pt x="2" y="14"/>
                    </a:cubicBezTo>
                    <a:cubicBezTo>
                      <a:pt x="1" y="14"/>
                      <a:pt x="1" y="14"/>
                      <a:pt x="1" y="14"/>
                    </a:cubicBezTo>
                    <a:cubicBezTo>
                      <a:pt x="0" y="14"/>
                      <a:pt x="0" y="14"/>
                      <a:pt x="0" y="14"/>
                    </a:cubicBezTo>
                    <a:cubicBezTo>
                      <a:pt x="0" y="14"/>
                      <a:pt x="0" y="15"/>
                      <a:pt x="0" y="15"/>
                    </a:cubicBezTo>
                    <a:cubicBezTo>
                      <a:pt x="1" y="15"/>
                      <a:pt x="1" y="15"/>
                      <a:pt x="1" y="15"/>
                    </a:cubicBezTo>
                    <a:cubicBezTo>
                      <a:pt x="2" y="16"/>
                      <a:pt x="1" y="16"/>
                      <a:pt x="2" y="16"/>
                    </a:cubicBezTo>
                    <a:cubicBezTo>
                      <a:pt x="2" y="17"/>
                      <a:pt x="2" y="16"/>
                      <a:pt x="3" y="17"/>
                    </a:cubicBezTo>
                    <a:cubicBezTo>
                      <a:pt x="3" y="17"/>
                      <a:pt x="3" y="17"/>
                      <a:pt x="3" y="17"/>
                    </a:cubicBezTo>
                    <a:cubicBezTo>
                      <a:pt x="4" y="17"/>
                      <a:pt x="4" y="17"/>
                      <a:pt x="4" y="17"/>
                    </a:cubicBezTo>
                    <a:cubicBezTo>
                      <a:pt x="6" y="18"/>
                      <a:pt x="6" y="18"/>
                      <a:pt x="6" y="18"/>
                    </a:cubicBezTo>
                    <a:cubicBezTo>
                      <a:pt x="6" y="18"/>
                      <a:pt x="6" y="18"/>
                      <a:pt x="6" y="19"/>
                    </a:cubicBezTo>
                    <a:cubicBezTo>
                      <a:pt x="6" y="19"/>
                      <a:pt x="6" y="19"/>
                      <a:pt x="6" y="20"/>
                    </a:cubicBezTo>
                    <a:cubicBezTo>
                      <a:pt x="6" y="20"/>
                      <a:pt x="6" y="20"/>
                      <a:pt x="6" y="21"/>
                    </a:cubicBezTo>
                    <a:cubicBezTo>
                      <a:pt x="6" y="21"/>
                      <a:pt x="6" y="21"/>
                      <a:pt x="6" y="21"/>
                    </a:cubicBezTo>
                    <a:cubicBezTo>
                      <a:pt x="6" y="22"/>
                      <a:pt x="6" y="22"/>
                      <a:pt x="6" y="22"/>
                    </a:cubicBezTo>
                    <a:cubicBezTo>
                      <a:pt x="7" y="23"/>
                      <a:pt x="7" y="23"/>
                      <a:pt x="7" y="23"/>
                    </a:cubicBezTo>
                    <a:cubicBezTo>
                      <a:pt x="7" y="23"/>
                      <a:pt x="7" y="24"/>
                      <a:pt x="7" y="24"/>
                    </a:cubicBezTo>
                    <a:cubicBezTo>
                      <a:pt x="7" y="24"/>
                      <a:pt x="7" y="24"/>
                      <a:pt x="8" y="24"/>
                    </a:cubicBezTo>
                    <a:cubicBezTo>
                      <a:pt x="8" y="25"/>
                      <a:pt x="8" y="25"/>
                      <a:pt x="8" y="25"/>
                    </a:cubicBezTo>
                    <a:cubicBezTo>
                      <a:pt x="9" y="26"/>
                      <a:pt x="9" y="25"/>
                      <a:pt x="9" y="26"/>
                    </a:cubicBezTo>
                    <a:cubicBezTo>
                      <a:pt x="9" y="26"/>
                      <a:pt x="9" y="26"/>
                      <a:pt x="9" y="26"/>
                    </a:cubicBezTo>
                    <a:cubicBezTo>
                      <a:pt x="9" y="26"/>
                      <a:pt x="9" y="26"/>
                      <a:pt x="9" y="27"/>
                    </a:cubicBezTo>
                    <a:cubicBezTo>
                      <a:pt x="9" y="27"/>
                      <a:pt x="9" y="27"/>
                      <a:pt x="9" y="28"/>
                    </a:cubicBezTo>
                    <a:cubicBezTo>
                      <a:pt x="9" y="28"/>
                      <a:pt x="9" y="28"/>
                      <a:pt x="10" y="28"/>
                    </a:cubicBezTo>
                    <a:cubicBezTo>
                      <a:pt x="10" y="28"/>
                      <a:pt x="10" y="28"/>
                      <a:pt x="11" y="28"/>
                    </a:cubicBezTo>
                    <a:cubicBezTo>
                      <a:pt x="11" y="28"/>
                      <a:pt x="11" y="28"/>
                      <a:pt x="11" y="27"/>
                    </a:cubicBezTo>
                    <a:cubicBezTo>
                      <a:pt x="12" y="27"/>
                      <a:pt x="12" y="27"/>
                      <a:pt x="12" y="27"/>
                    </a:cubicBezTo>
                    <a:cubicBezTo>
                      <a:pt x="12" y="26"/>
                      <a:pt x="11" y="26"/>
                      <a:pt x="11" y="26"/>
                    </a:cubicBezTo>
                    <a:cubicBezTo>
                      <a:pt x="11" y="26"/>
                      <a:pt x="11" y="26"/>
                      <a:pt x="11" y="26"/>
                    </a:cubicBezTo>
                    <a:cubicBezTo>
                      <a:pt x="11" y="25"/>
                      <a:pt x="11" y="25"/>
                      <a:pt x="11" y="24"/>
                    </a:cubicBezTo>
                    <a:cubicBezTo>
                      <a:pt x="10" y="24"/>
                      <a:pt x="10" y="24"/>
                      <a:pt x="10" y="24"/>
                    </a:cubicBezTo>
                    <a:cubicBezTo>
                      <a:pt x="10" y="24"/>
                      <a:pt x="9" y="24"/>
                      <a:pt x="9" y="24"/>
                    </a:cubicBezTo>
                    <a:cubicBezTo>
                      <a:pt x="9" y="23"/>
                      <a:pt x="9" y="23"/>
                      <a:pt x="9" y="23"/>
                    </a:cubicBezTo>
                    <a:cubicBezTo>
                      <a:pt x="9" y="22"/>
                      <a:pt x="9" y="22"/>
                      <a:pt x="9" y="22"/>
                    </a:cubicBezTo>
                    <a:cubicBezTo>
                      <a:pt x="9" y="22"/>
                      <a:pt x="9" y="21"/>
                      <a:pt x="9" y="21"/>
                    </a:cubicBezTo>
                    <a:cubicBezTo>
                      <a:pt x="9" y="21"/>
                      <a:pt x="8" y="20"/>
                      <a:pt x="8" y="20"/>
                    </a:cubicBezTo>
                    <a:cubicBezTo>
                      <a:pt x="8" y="19"/>
                      <a:pt x="8" y="19"/>
                      <a:pt x="8" y="19"/>
                    </a:cubicBezTo>
                    <a:cubicBezTo>
                      <a:pt x="8" y="18"/>
                      <a:pt x="8" y="18"/>
                      <a:pt x="8" y="18"/>
                    </a:cubicBezTo>
                    <a:cubicBezTo>
                      <a:pt x="8" y="17"/>
                      <a:pt x="8" y="17"/>
                      <a:pt x="8" y="17"/>
                    </a:cubicBezTo>
                    <a:cubicBezTo>
                      <a:pt x="8" y="17"/>
                      <a:pt x="8" y="17"/>
                      <a:pt x="8" y="16"/>
                    </a:cubicBezTo>
                    <a:cubicBezTo>
                      <a:pt x="7" y="16"/>
                      <a:pt x="8" y="16"/>
                      <a:pt x="7" y="15"/>
                    </a:cubicBezTo>
                    <a:cubicBezTo>
                      <a:pt x="7" y="15"/>
                      <a:pt x="7" y="15"/>
                      <a:pt x="7" y="14"/>
                    </a:cubicBezTo>
                    <a:cubicBezTo>
                      <a:pt x="6" y="14"/>
                      <a:pt x="6" y="13"/>
                      <a:pt x="6" y="13"/>
                    </a:cubicBezTo>
                    <a:cubicBezTo>
                      <a:pt x="6" y="13"/>
                      <a:pt x="6" y="13"/>
                      <a:pt x="6" y="13"/>
                    </a:cubicBezTo>
                    <a:cubicBezTo>
                      <a:pt x="6" y="12"/>
                      <a:pt x="6" y="12"/>
                      <a:pt x="6" y="12"/>
                    </a:cubicBezTo>
                    <a:cubicBezTo>
                      <a:pt x="6" y="11"/>
                      <a:pt x="6" y="11"/>
                      <a:pt x="6" y="11"/>
                    </a:cubicBezTo>
                    <a:cubicBezTo>
                      <a:pt x="6" y="10"/>
                      <a:pt x="5" y="10"/>
                      <a:pt x="5" y="10"/>
                    </a:cubicBezTo>
                    <a:cubicBezTo>
                      <a:pt x="6" y="10"/>
                      <a:pt x="6" y="10"/>
                      <a:pt x="6" y="10"/>
                    </a:cubicBezTo>
                    <a:cubicBezTo>
                      <a:pt x="6" y="10"/>
                      <a:pt x="6" y="9"/>
                      <a:pt x="6" y="9"/>
                    </a:cubicBezTo>
                    <a:cubicBezTo>
                      <a:pt x="5" y="9"/>
                      <a:pt x="5" y="9"/>
                      <a:pt x="5" y="9"/>
                    </a:cubicBezTo>
                    <a:cubicBezTo>
                      <a:pt x="5" y="9"/>
                      <a:pt x="4" y="8"/>
                      <a:pt x="4" y="8"/>
                    </a:cubicBezTo>
                    <a:cubicBezTo>
                      <a:pt x="4" y="8"/>
                      <a:pt x="4" y="8"/>
                      <a:pt x="4" y="7"/>
                    </a:cubicBezTo>
                    <a:cubicBezTo>
                      <a:pt x="4" y="6"/>
                      <a:pt x="4" y="6"/>
                      <a:pt x="4" y="5"/>
                    </a:cubicBezTo>
                    <a:cubicBezTo>
                      <a:pt x="4" y="5"/>
                      <a:pt x="4" y="5"/>
                      <a:pt x="4" y="4"/>
                    </a:cubicBezTo>
                    <a:cubicBezTo>
                      <a:pt x="4" y="4"/>
                      <a:pt x="4" y="4"/>
                      <a:pt x="4" y="4"/>
                    </a:cubicBezTo>
                    <a:cubicBezTo>
                      <a:pt x="5" y="3"/>
                      <a:pt x="4" y="2"/>
                      <a:pt x="4" y="2"/>
                    </a:cubicBezTo>
                    <a:cubicBezTo>
                      <a:pt x="5" y="2"/>
                      <a:pt x="5" y="3"/>
                      <a:pt x="5" y="3"/>
                    </a:cubicBezTo>
                    <a:cubicBezTo>
                      <a:pt x="5" y="3"/>
                      <a:pt x="5" y="3"/>
                      <a:pt x="6" y="3"/>
                    </a:cubicBezTo>
                    <a:cubicBezTo>
                      <a:pt x="6" y="4"/>
                      <a:pt x="7" y="3"/>
                      <a:pt x="7" y="3"/>
                    </a:cubicBezTo>
                    <a:cubicBezTo>
                      <a:pt x="7" y="3"/>
                      <a:pt x="7" y="4"/>
                      <a:pt x="7" y="4"/>
                    </a:cubicBezTo>
                    <a:cubicBezTo>
                      <a:pt x="7" y="4"/>
                      <a:pt x="8" y="4"/>
                      <a:pt x="8" y="4"/>
                    </a:cubicBezTo>
                    <a:cubicBezTo>
                      <a:pt x="8" y="4"/>
                      <a:pt x="8" y="5"/>
                      <a:pt x="8" y="5"/>
                    </a:cubicBezTo>
                    <a:cubicBezTo>
                      <a:pt x="8" y="5"/>
                      <a:pt x="8" y="6"/>
                      <a:pt x="8" y="6"/>
                    </a:cubicBezTo>
                    <a:cubicBezTo>
                      <a:pt x="8" y="7"/>
                      <a:pt x="8" y="7"/>
                      <a:pt x="8" y="8"/>
                    </a:cubicBezTo>
                    <a:cubicBezTo>
                      <a:pt x="8" y="8"/>
                      <a:pt x="8" y="9"/>
                      <a:pt x="9" y="9"/>
                    </a:cubicBezTo>
                    <a:cubicBezTo>
                      <a:pt x="9" y="10"/>
                      <a:pt x="9" y="10"/>
                      <a:pt x="9" y="11"/>
                    </a:cubicBezTo>
                    <a:cubicBezTo>
                      <a:pt x="9" y="12"/>
                      <a:pt x="10" y="12"/>
                      <a:pt x="10" y="12"/>
                    </a:cubicBezTo>
                    <a:cubicBezTo>
                      <a:pt x="10" y="13"/>
                      <a:pt x="10" y="13"/>
                      <a:pt x="10" y="13"/>
                    </a:cubicBezTo>
                    <a:cubicBezTo>
                      <a:pt x="10" y="13"/>
                      <a:pt x="10" y="13"/>
                      <a:pt x="10" y="13"/>
                    </a:cubicBezTo>
                    <a:cubicBezTo>
                      <a:pt x="10" y="14"/>
                      <a:pt x="10" y="14"/>
                      <a:pt x="11" y="14"/>
                    </a:cubicBezTo>
                    <a:cubicBezTo>
                      <a:pt x="11" y="14"/>
                      <a:pt x="12" y="14"/>
                      <a:pt x="12" y="14"/>
                    </a:cubicBezTo>
                    <a:cubicBezTo>
                      <a:pt x="12" y="14"/>
                      <a:pt x="12" y="15"/>
                      <a:pt x="12" y="15"/>
                    </a:cubicBezTo>
                    <a:cubicBezTo>
                      <a:pt x="12" y="16"/>
                      <a:pt x="12" y="16"/>
                      <a:pt x="13" y="17"/>
                    </a:cubicBezTo>
                    <a:cubicBezTo>
                      <a:pt x="13" y="17"/>
                      <a:pt x="13" y="17"/>
                      <a:pt x="13" y="17"/>
                    </a:cubicBezTo>
                    <a:cubicBezTo>
                      <a:pt x="13" y="17"/>
                      <a:pt x="14" y="17"/>
                      <a:pt x="14" y="18"/>
                    </a:cubicBezTo>
                    <a:cubicBezTo>
                      <a:pt x="14" y="18"/>
                      <a:pt x="13" y="18"/>
                      <a:pt x="13" y="19"/>
                    </a:cubicBezTo>
                    <a:cubicBezTo>
                      <a:pt x="13" y="19"/>
                      <a:pt x="13" y="19"/>
                      <a:pt x="13" y="20"/>
                    </a:cubicBezTo>
                    <a:cubicBezTo>
                      <a:pt x="13" y="20"/>
                      <a:pt x="13" y="21"/>
                      <a:pt x="14" y="21"/>
                    </a:cubicBezTo>
                    <a:cubicBezTo>
                      <a:pt x="14" y="22"/>
                      <a:pt x="15" y="22"/>
                      <a:pt x="15" y="23"/>
                    </a:cubicBezTo>
                    <a:cubicBezTo>
                      <a:pt x="16" y="23"/>
                      <a:pt x="16" y="23"/>
                      <a:pt x="17" y="24"/>
                    </a:cubicBezTo>
                    <a:cubicBezTo>
                      <a:pt x="17" y="24"/>
                      <a:pt x="17" y="25"/>
                      <a:pt x="18" y="25"/>
                    </a:cubicBezTo>
                    <a:cubicBezTo>
                      <a:pt x="18" y="25"/>
                      <a:pt x="18" y="25"/>
                      <a:pt x="19" y="26"/>
                    </a:cubicBezTo>
                    <a:cubicBezTo>
                      <a:pt x="19" y="26"/>
                      <a:pt x="19" y="26"/>
                      <a:pt x="19" y="26"/>
                    </a:cubicBezTo>
                    <a:cubicBezTo>
                      <a:pt x="19" y="26"/>
                      <a:pt x="19" y="27"/>
                      <a:pt x="19" y="27"/>
                    </a:cubicBezTo>
                    <a:cubicBezTo>
                      <a:pt x="19" y="27"/>
                      <a:pt x="19" y="28"/>
                      <a:pt x="19" y="28"/>
                    </a:cubicBezTo>
                    <a:cubicBezTo>
                      <a:pt x="20" y="28"/>
                      <a:pt x="20" y="28"/>
                      <a:pt x="20" y="29"/>
                    </a:cubicBezTo>
                    <a:cubicBezTo>
                      <a:pt x="20" y="29"/>
                      <a:pt x="21" y="29"/>
                      <a:pt x="21" y="30"/>
                    </a:cubicBezTo>
                    <a:cubicBezTo>
                      <a:pt x="21" y="30"/>
                      <a:pt x="20" y="30"/>
                      <a:pt x="20" y="31"/>
                    </a:cubicBezTo>
                    <a:cubicBezTo>
                      <a:pt x="20" y="32"/>
                      <a:pt x="21" y="32"/>
                      <a:pt x="21" y="32"/>
                    </a:cubicBezTo>
                    <a:cubicBezTo>
                      <a:pt x="21" y="33"/>
                      <a:pt x="21" y="33"/>
                      <a:pt x="21" y="33"/>
                    </a:cubicBezTo>
                    <a:cubicBezTo>
                      <a:pt x="21" y="33"/>
                      <a:pt x="21" y="33"/>
                      <a:pt x="21" y="34"/>
                    </a:cubicBezTo>
                    <a:cubicBezTo>
                      <a:pt x="20" y="34"/>
                      <a:pt x="20" y="34"/>
                      <a:pt x="20" y="34"/>
                    </a:cubicBezTo>
                    <a:cubicBezTo>
                      <a:pt x="20" y="34"/>
                      <a:pt x="21" y="34"/>
                      <a:pt x="21" y="35"/>
                    </a:cubicBezTo>
                    <a:cubicBezTo>
                      <a:pt x="21" y="35"/>
                      <a:pt x="21" y="35"/>
                      <a:pt x="20" y="36"/>
                    </a:cubicBezTo>
                    <a:cubicBezTo>
                      <a:pt x="20" y="36"/>
                      <a:pt x="20" y="36"/>
                      <a:pt x="20" y="36"/>
                    </a:cubicBezTo>
                    <a:cubicBezTo>
                      <a:pt x="20" y="37"/>
                      <a:pt x="20" y="37"/>
                      <a:pt x="20" y="38"/>
                    </a:cubicBezTo>
                    <a:cubicBezTo>
                      <a:pt x="20" y="38"/>
                      <a:pt x="20" y="38"/>
                      <a:pt x="21" y="39"/>
                    </a:cubicBezTo>
                    <a:cubicBezTo>
                      <a:pt x="21" y="39"/>
                      <a:pt x="21" y="39"/>
                      <a:pt x="21" y="39"/>
                    </a:cubicBezTo>
                    <a:cubicBezTo>
                      <a:pt x="21" y="39"/>
                      <a:pt x="21" y="39"/>
                      <a:pt x="21" y="39"/>
                    </a:cubicBezTo>
                    <a:cubicBezTo>
                      <a:pt x="21" y="39"/>
                      <a:pt x="21" y="40"/>
                      <a:pt x="22" y="40"/>
                    </a:cubicBezTo>
                    <a:cubicBezTo>
                      <a:pt x="22" y="40"/>
                      <a:pt x="23" y="40"/>
                      <a:pt x="23" y="40"/>
                    </a:cubicBezTo>
                    <a:cubicBezTo>
                      <a:pt x="23" y="40"/>
                      <a:pt x="23" y="41"/>
                      <a:pt x="23" y="41"/>
                    </a:cubicBezTo>
                    <a:cubicBezTo>
                      <a:pt x="23" y="41"/>
                      <a:pt x="23" y="41"/>
                      <a:pt x="23" y="42"/>
                    </a:cubicBezTo>
                    <a:cubicBezTo>
                      <a:pt x="24" y="42"/>
                      <a:pt x="24" y="41"/>
                      <a:pt x="25" y="42"/>
                    </a:cubicBezTo>
                    <a:cubicBezTo>
                      <a:pt x="25" y="42"/>
                      <a:pt x="25" y="42"/>
                      <a:pt x="25" y="42"/>
                    </a:cubicBezTo>
                    <a:cubicBezTo>
                      <a:pt x="26" y="42"/>
                      <a:pt x="26" y="42"/>
                      <a:pt x="26" y="42"/>
                    </a:cubicBezTo>
                    <a:cubicBezTo>
                      <a:pt x="27" y="43"/>
                      <a:pt x="27" y="43"/>
                      <a:pt x="28" y="43"/>
                    </a:cubicBezTo>
                    <a:cubicBezTo>
                      <a:pt x="28" y="43"/>
                      <a:pt x="28" y="43"/>
                      <a:pt x="29" y="43"/>
                    </a:cubicBezTo>
                    <a:cubicBezTo>
                      <a:pt x="29" y="43"/>
                      <a:pt x="29" y="44"/>
                      <a:pt x="29" y="44"/>
                    </a:cubicBezTo>
                    <a:cubicBezTo>
                      <a:pt x="30" y="44"/>
                      <a:pt x="30" y="44"/>
                      <a:pt x="30" y="45"/>
                    </a:cubicBezTo>
                    <a:cubicBezTo>
                      <a:pt x="30" y="45"/>
                      <a:pt x="31" y="45"/>
                      <a:pt x="31" y="45"/>
                    </a:cubicBezTo>
                    <a:cubicBezTo>
                      <a:pt x="31" y="45"/>
                      <a:pt x="32" y="46"/>
                      <a:pt x="32" y="46"/>
                    </a:cubicBezTo>
                    <a:cubicBezTo>
                      <a:pt x="32" y="46"/>
                      <a:pt x="33" y="46"/>
                      <a:pt x="33" y="46"/>
                    </a:cubicBezTo>
                    <a:cubicBezTo>
                      <a:pt x="34" y="46"/>
                      <a:pt x="34" y="46"/>
                      <a:pt x="35" y="47"/>
                    </a:cubicBezTo>
                    <a:cubicBezTo>
                      <a:pt x="35" y="47"/>
                      <a:pt x="35" y="47"/>
                      <a:pt x="36" y="48"/>
                    </a:cubicBezTo>
                    <a:cubicBezTo>
                      <a:pt x="36" y="48"/>
                      <a:pt x="36" y="48"/>
                      <a:pt x="37" y="48"/>
                    </a:cubicBezTo>
                    <a:cubicBezTo>
                      <a:pt x="37" y="48"/>
                      <a:pt x="37" y="48"/>
                      <a:pt x="38" y="49"/>
                    </a:cubicBezTo>
                    <a:cubicBezTo>
                      <a:pt x="38" y="49"/>
                      <a:pt x="39" y="49"/>
                      <a:pt x="39" y="49"/>
                    </a:cubicBezTo>
                    <a:cubicBezTo>
                      <a:pt x="40" y="49"/>
                      <a:pt x="40" y="49"/>
                      <a:pt x="41" y="49"/>
                    </a:cubicBezTo>
                    <a:cubicBezTo>
                      <a:pt x="41" y="49"/>
                      <a:pt x="41" y="49"/>
                      <a:pt x="41" y="49"/>
                    </a:cubicBezTo>
                    <a:cubicBezTo>
                      <a:pt x="42" y="49"/>
                      <a:pt x="42" y="49"/>
                      <a:pt x="42" y="49"/>
                    </a:cubicBezTo>
                    <a:cubicBezTo>
                      <a:pt x="42" y="49"/>
                      <a:pt x="42" y="49"/>
                      <a:pt x="43" y="49"/>
                    </a:cubicBezTo>
                    <a:cubicBezTo>
                      <a:pt x="43" y="49"/>
                      <a:pt x="43" y="49"/>
                      <a:pt x="43" y="49"/>
                    </a:cubicBezTo>
                    <a:cubicBezTo>
                      <a:pt x="43" y="48"/>
                      <a:pt x="43" y="48"/>
                      <a:pt x="44" y="48"/>
                    </a:cubicBezTo>
                    <a:cubicBezTo>
                      <a:pt x="44" y="48"/>
                      <a:pt x="44" y="47"/>
                      <a:pt x="45" y="47"/>
                    </a:cubicBezTo>
                    <a:cubicBezTo>
                      <a:pt x="45" y="47"/>
                      <a:pt x="45" y="47"/>
                      <a:pt x="46" y="47"/>
                    </a:cubicBezTo>
                    <a:cubicBezTo>
                      <a:pt x="46" y="47"/>
                      <a:pt x="47" y="47"/>
                      <a:pt x="47" y="48"/>
                    </a:cubicBezTo>
                    <a:cubicBezTo>
                      <a:pt x="47" y="48"/>
                      <a:pt x="47" y="48"/>
                      <a:pt x="48" y="49"/>
                    </a:cubicBezTo>
                    <a:cubicBezTo>
                      <a:pt x="48" y="49"/>
                      <a:pt x="48" y="50"/>
                      <a:pt x="49" y="50"/>
                    </a:cubicBezTo>
                    <a:cubicBezTo>
                      <a:pt x="49" y="51"/>
                      <a:pt x="49" y="51"/>
                      <a:pt x="50" y="52"/>
                    </a:cubicBezTo>
                    <a:cubicBezTo>
                      <a:pt x="50" y="52"/>
                      <a:pt x="50" y="52"/>
                      <a:pt x="50" y="52"/>
                    </a:cubicBezTo>
                    <a:cubicBezTo>
                      <a:pt x="50" y="52"/>
                      <a:pt x="50" y="52"/>
                      <a:pt x="50" y="52"/>
                    </a:cubicBezTo>
                    <a:cubicBezTo>
                      <a:pt x="50" y="51"/>
                      <a:pt x="50" y="51"/>
                      <a:pt x="50" y="51"/>
                    </a:cubicBezTo>
                    <a:cubicBezTo>
                      <a:pt x="50" y="50"/>
                      <a:pt x="51" y="50"/>
                      <a:pt x="51" y="50"/>
                    </a:cubicBezTo>
                    <a:cubicBezTo>
                      <a:pt x="51" y="50"/>
                      <a:pt x="51" y="49"/>
                      <a:pt x="51" y="49"/>
                    </a:cubicBezTo>
                    <a:cubicBezTo>
                      <a:pt x="51" y="49"/>
                      <a:pt x="51" y="48"/>
                      <a:pt x="51" y="48"/>
                    </a:cubicBezTo>
                    <a:cubicBezTo>
                      <a:pt x="52" y="48"/>
                      <a:pt x="52" y="47"/>
                      <a:pt x="52" y="47"/>
                    </a:cubicBezTo>
                    <a:cubicBezTo>
                      <a:pt x="53" y="47"/>
                      <a:pt x="53" y="47"/>
                      <a:pt x="53" y="47"/>
                    </a:cubicBezTo>
                    <a:cubicBezTo>
                      <a:pt x="54" y="47"/>
                      <a:pt x="55" y="48"/>
                      <a:pt x="55" y="47"/>
                    </a:cubicBezTo>
                    <a:cubicBezTo>
                      <a:pt x="55" y="47"/>
                      <a:pt x="55" y="47"/>
                      <a:pt x="55" y="46"/>
                    </a:cubicBezTo>
                    <a:cubicBezTo>
                      <a:pt x="55" y="46"/>
                      <a:pt x="55" y="46"/>
                      <a:pt x="55" y="46"/>
                    </a:cubicBezTo>
                    <a:cubicBezTo>
                      <a:pt x="54" y="46"/>
                      <a:pt x="54" y="46"/>
                      <a:pt x="54" y="45"/>
                    </a:cubicBezTo>
                    <a:cubicBezTo>
                      <a:pt x="53" y="45"/>
                      <a:pt x="53" y="44"/>
                      <a:pt x="53" y="44"/>
                    </a:cubicBezTo>
                    <a:cubicBezTo>
                      <a:pt x="54" y="44"/>
                      <a:pt x="54" y="44"/>
                      <a:pt x="55" y="44"/>
                    </a:cubicBezTo>
                    <a:cubicBezTo>
                      <a:pt x="55" y="44"/>
                      <a:pt x="55" y="43"/>
                      <a:pt x="55" y="43"/>
                    </a:cubicBezTo>
                    <a:cubicBezTo>
                      <a:pt x="55" y="43"/>
                      <a:pt x="55" y="42"/>
                      <a:pt x="55" y="42"/>
                    </a:cubicBezTo>
                    <a:cubicBezTo>
                      <a:pt x="56" y="42"/>
                      <a:pt x="56" y="42"/>
                      <a:pt x="57" y="42"/>
                    </a:cubicBezTo>
                    <a:cubicBezTo>
                      <a:pt x="57" y="42"/>
                      <a:pt x="57" y="42"/>
                      <a:pt x="58" y="42"/>
                    </a:cubicBezTo>
                    <a:cubicBezTo>
                      <a:pt x="58" y="42"/>
                      <a:pt x="58" y="42"/>
                      <a:pt x="59" y="42"/>
                    </a:cubicBezTo>
                    <a:cubicBezTo>
                      <a:pt x="59" y="42"/>
                      <a:pt x="59" y="42"/>
                      <a:pt x="59" y="42"/>
                    </a:cubicBezTo>
                    <a:cubicBezTo>
                      <a:pt x="59" y="42"/>
                      <a:pt x="60" y="42"/>
                      <a:pt x="60" y="42"/>
                    </a:cubicBezTo>
                    <a:cubicBezTo>
                      <a:pt x="60" y="42"/>
                      <a:pt x="60" y="42"/>
                      <a:pt x="61" y="41"/>
                    </a:cubicBezTo>
                    <a:cubicBezTo>
                      <a:pt x="61" y="41"/>
                      <a:pt x="61" y="41"/>
                      <a:pt x="61" y="41"/>
                    </a:cubicBezTo>
                    <a:cubicBezTo>
                      <a:pt x="62" y="41"/>
                      <a:pt x="62" y="41"/>
                      <a:pt x="62" y="41"/>
                    </a:cubicBezTo>
                    <a:cubicBezTo>
                      <a:pt x="62" y="41"/>
                      <a:pt x="62" y="41"/>
                      <a:pt x="62" y="41"/>
                    </a:cubicBezTo>
                    <a:cubicBezTo>
                      <a:pt x="62" y="41"/>
                      <a:pt x="62" y="41"/>
                      <a:pt x="63" y="40"/>
                    </a:cubicBezTo>
                    <a:cubicBezTo>
                      <a:pt x="63" y="40"/>
                      <a:pt x="63" y="40"/>
                      <a:pt x="63" y="40"/>
                    </a:cubicBezTo>
                    <a:cubicBezTo>
                      <a:pt x="63" y="40"/>
                      <a:pt x="63" y="41"/>
                      <a:pt x="63" y="41"/>
                    </a:cubicBezTo>
                    <a:cubicBezTo>
                      <a:pt x="64" y="41"/>
                      <a:pt x="64" y="40"/>
                      <a:pt x="64" y="40"/>
                    </a:cubicBezTo>
                    <a:cubicBezTo>
                      <a:pt x="64" y="39"/>
                      <a:pt x="64" y="39"/>
                      <a:pt x="64" y="39"/>
                    </a:cubicBezTo>
                    <a:cubicBezTo>
                      <a:pt x="64" y="39"/>
                      <a:pt x="64" y="39"/>
                      <a:pt x="64" y="39"/>
                    </a:cubicBezTo>
                    <a:cubicBezTo>
                      <a:pt x="64" y="38"/>
                      <a:pt x="64" y="38"/>
                      <a:pt x="64" y="38"/>
                    </a:cubicBezTo>
                    <a:cubicBezTo>
                      <a:pt x="64" y="37"/>
                      <a:pt x="64" y="37"/>
                      <a:pt x="64" y="36"/>
                    </a:cubicBezTo>
                    <a:cubicBezTo>
                      <a:pt x="65" y="36"/>
                      <a:pt x="65" y="36"/>
                      <a:pt x="65" y="36"/>
                    </a:cubicBezTo>
                    <a:cubicBezTo>
                      <a:pt x="65" y="36"/>
                      <a:pt x="65" y="36"/>
                      <a:pt x="66" y="35"/>
                    </a:cubicBezTo>
                    <a:cubicBezTo>
                      <a:pt x="66" y="35"/>
                      <a:pt x="66" y="34"/>
                      <a:pt x="66" y="34"/>
                    </a:cubicBezTo>
                    <a:cubicBezTo>
                      <a:pt x="66" y="34"/>
                      <a:pt x="67" y="34"/>
                      <a:pt x="67" y="34"/>
                    </a:cubicBezTo>
                    <a:cubicBezTo>
                      <a:pt x="67" y="33"/>
                      <a:pt x="67" y="33"/>
                      <a:pt x="67" y="32"/>
                    </a:cubicBezTo>
                    <a:cubicBezTo>
                      <a:pt x="67" y="32"/>
                      <a:pt x="67" y="32"/>
                      <a:pt x="66" y="31"/>
                    </a:cubicBezTo>
                    <a:cubicBezTo>
                      <a:pt x="66" y="31"/>
                      <a:pt x="65" y="32"/>
                      <a:pt x="65" y="32"/>
                    </a:cubicBezTo>
                    <a:cubicBezTo>
                      <a:pt x="64" y="32"/>
                      <a:pt x="64" y="31"/>
                      <a:pt x="63" y="32"/>
                    </a:cubicBezTo>
                    <a:cubicBezTo>
                      <a:pt x="63" y="32"/>
                      <a:pt x="63" y="32"/>
                      <a:pt x="63" y="32"/>
                    </a:cubicBezTo>
                    <a:cubicBezTo>
                      <a:pt x="63" y="32"/>
                      <a:pt x="62" y="32"/>
                      <a:pt x="62" y="32"/>
                    </a:cubicBezTo>
                    <a:cubicBezTo>
                      <a:pt x="62" y="32"/>
                      <a:pt x="61" y="33"/>
                      <a:pt x="61" y="33"/>
                    </a:cubicBezTo>
                    <a:cubicBezTo>
                      <a:pt x="61" y="33"/>
                      <a:pt x="60" y="33"/>
                      <a:pt x="60" y="33"/>
                    </a:cubicBezTo>
                    <a:cubicBezTo>
                      <a:pt x="60" y="33"/>
                      <a:pt x="59" y="33"/>
                      <a:pt x="59" y="33"/>
                    </a:cubicBezTo>
                    <a:cubicBezTo>
                      <a:pt x="58" y="33"/>
                      <a:pt x="58" y="33"/>
                      <a:pt x="58" y="34"/>
                    </a:cubicBezTo>
                    <a:cubicBezTo>
                      <a:pt x="58" y="34"/>
                      <a:pt x="58" y="34"/>
                      <a:pt x="58" y="35"/>
                    </a:cubicBezTo>
                    <a:cubicBezTo>
                      <a:pt x="57" y="35"/>
                      <a:pt x="58" y="36"/>
                      <a:pt x="57" y="36"/>
                    </a:cubicBezTo>
                    <a:cubicBezTo>
                      <a:pt x="57" y="37"/>
                      <a:pt x="57" y="37"/>
                      <a:pt x="57" y="37"/>
                    </a:cubicBezTo>
                    <a:cubicBezTo>
                      <a:pt x="57" y="37"/>
                      <a:pt x="57" y="37"/>
                      <a:pt x="57" y="37"/>
                    </a:cubicBezTo>
                    <a:cubicBezTo>
                      <a:pt x="56" y="37"/>
                      <a:pt x="56" y="38"/>
                      <a:pt x="56" y="38"/>
                    </a:cubicBezTo>
                    <a:cubicBezTo>
                      <a:pt x="56" y="38"/>
                      <a:pt x="56" y="39"/>
                      <a:pt x="56" y="39"/>
                    </a:cubicBezTo>
                    <a:cubicBezTo>
                      <a:pt x="56" y="39"/>
                      <a:pt x="56" y="39"/>
                      <a:pt x="56" y="39"/>
                    </a:cubicBezTo>
                    <a:cubicBezTo>
                      <a:pt x="56" y="39"/>
                      <a:pt x="56" y="39"/>
                      <a:pt x="56" y="39"/>
                    </a:cubicBezTo>
                    <a:cubicBezTo>
                      <a:pt x="55" y="39"/>
                      <a:pt x="55" y="39"/>
                      <a:pt x="55" y="39"/>
                    </a:cubicBezTo>
                    <a:cubicBezTo>
                      <a:pt x="54" y="39"/>
                      <a:pt x="54" y="39"/>
                      <a:pt x="54" y="39"/>
                    </a:cubicBezTo>
                    <a:cubicBezTo>
                      <a:pt x="54" y="40"/>
                      <a:pt x="55" y="40"/>
                      <a:pt x="54" y="41"/>
                    </a:cubicBezTo>
                    <a:cubicBezTo>
                      <a:pt x="54" y="41"/>
                      <a:pt x="54" y="41"/>
                      <a:pt x="53" y="41"/>
                    </a:cubicBezTo>
                    <a:cubicBezTo>
                      <a:pt x="53" y="40"/>
                      <a:pt x="53" y="40"/>
                      <a:pt x="53" y="40"/>
                    </a:cubicBezTo>
                    <a:cubicBezTo>
                      <a:pt x="52" y="40"/>
                      <a:pt x="52" y="40"/>
                      <a:pt x="52" y="40"/>
                    </a:cubicBezTo>
                    <a:cubicBezTo>
                      <a:pt x="52" y="40"/>
                      <a:pt x="51" y="40"/>
                      <a:pt x="51" y="40"/>
                    </a:cubicBezTo>
                    <a:cubicBezTo>
                      <a:pt x="51" y="40"/>
                      <a:pt x="50" y="40"/>
                      <a:pt x="50" y="41"/>
                    </a:cubicBezTo>
                    <a:cubicBezTo>
                      <a:pt x="50" y="41"/>
                      <a:pt x="49" y="41"/>
                      <a:pt x="49" y="41"/>
                    </a:cubicBezTo>
                    <a:cubicBezTo>
                      <a:pt x="48" y="41"/>
                      <a:pt x="48" y="41"/>
                      <a:pt x="48" y="41"/>
                    </a:cubicBezTo>
                    <a:cubicBezTo>
                      <a:pt x="47" y="41"/>
                      <a:pt x="47" y="41"/>
                      <a:pt x="46" y="41"/>
                    </a:cubicBezTo>
                    <a:cubicBezTo>
                      <a:pt x="46" y="41"/>
                      <a:pt x="46" y="41"/>
                      <a:pt x="46" y="41"/>
                    </a:cubicBezTo>
                    <a:cubicBezTo>
                      <a:pt x="46" y="40"/>
                      <a:pt x="45" y="40"/>
                      <a:pt x="45" y="40"/>
                    </a:cubicBezTo>
                    <a:cubicBezTo>
                      <a:pt x="44" y="40"/>
                      <a:pt x="44" y="40"/>
                      <a:pt x="44" y="40"/>
                    </a:cubicBezTo>
                    <a:cubicBezTo>
                      <a:pt x="43" y="40"/>
                      <a:pt x="43" y="40"/>
                      <a:pt x="43" y="39"/>
                    </a:cubicBezTo>
                    <a:cubicBezTo>
                      <a:pt x="43" y="39"/>
                      <a:pt x="43" y="39"/>
                      <a:pt x="43" y="39"/>
                    </a:cubicBezTo>
                    <a:cubicBezTo>
                      <a:pt x="43" y="39"/>
                      <a:pt x="43" y="39"/>
                      <a:pt x="43" y="38"/>
                    </a:cubicBezTo>
                    <a:cubicBezTo>
                      <a:pt x="43" y="38"/>
                      <a:pt x="43" y="38"/>
                      <a:pt x="43" y="38"/>
                    </a:cubicBezTo>
                    <a:cubicBezTo>
                      <a:pt x="43" y="37"/>
                      <a:pt x="43" y="37"/>
                      <a:pt x="43" y="37"/>
                    </a:cubicBezTo>
                    <a:cubicBezTo>
                      <a:pt x="43" y="37"/>
                      <a:pt x="43" y="36"/>
                      <a:pt x="43" y="36"/>
                    </a:cubicBezTo>
                    <a:cubicBezTo>
                      <a:pt x="42" y="36"/>
                      <a:pt x="42" y="35"/>
                      <a:pt x="42" y="35"/>
                    </a:cubicBezTo>
                    <a:cubicBezTo>
                      <a:pt x="42" y="35"/>
                      <a:pt x="42" y="35"/>
                      <a:pt x="41" y="35"/>
                    </a:cubicBezTo>
                    <a:cubicBezTo>
                      <a:pt x="41" y="34"/>
                      <a:pt x="41" y="34"/>
                      <a:pt x="41" y="33"/>
                    </a:cubicBezTo>
                    <a:cubicBezTo>
                      <a:pt x="41" y="33"/>
                      <a:pt x="41" y="32"/>
                      <a:pt x="41" y="32"/>
                    </a:cubicBezTo>
                    <a:cubicBezTo>
                      <a:pt x="40" y="31"/>
                      <a:pt x="40" y="31"/>
                      <a:pt x="40" y="30"/>
                    </a:cubicBezTo>
                    <a:cubicBezTo>
                      <a:pt x="40" y="30"/>
                      <a:pt x="40" y="29"/>
                      <a:pt x="40" y="28"/>
                    </a:cubicBezTo>
                    <a:cubicBezTo>
                      <a:pt x="40" y="28"/>
                      <a:pt x="41" y="28"/>
                      <a:pt x="41" y="28"/>
                    </a:cubicBezTo>
                    <a:cubicBezTo>
                      <a:pt x="41" y="26"/>
                      <a:pt x="41" y="26"/>
                      <a:pt x="41" y="26"/>
                    </a:cubicBezTo>
                    <a:cubicBezTo>
                      <a:pt x="41" y="26"/>
                      <a:pt x="41" y="26"/>
                      <a:pt x="41" y="26"/>
                    </a:cubicBezTo>
                    <a:cubicBezTo>
                      <a:pt x="41" y="25"/>
                      <a:pt x="41" y="25"/>
                      <a:pt x="41" y="24"/>
                    </a:cubicBezTo>
                    <a:cubicBezTo>
                      <a:pt x="42" y="23"/>
                      <a:pt x="42" y="23"/>
                      <a:pt x="42" y="23"/>
                    </a:cubicBezTo>
                    <a:cubicBezTo>
                      <a:pt x="42" y="22"/>
                      <a:pt x="42" y="22"/>
                      <a:pt x="42" y="22"/>
                    </a:cubicBezTo>
                    <a:cubicBezTo>
                      <a:pt x="43" y="21"/>
                      <a:pt x="43" y="21"/>
                      <a:pt x="43" y="21"/>
                    </a:cubicBezTo>
                    <a:cubicBezTo>
                      <a:pt x="44" y="20"/>
                      <a:pt x="44" y="20"/>
                      <a:pt x="44" y="20"/>
                    </a:cubicBezTo>
                    <a:cubicBezTo>
                      <a:pt x="44" y="19"/>
                      <a:pt x="44" y="19"/>
                      <a:pt x="44" y="19"/>
                    </a:cubicBezTo>
                    <a:cubicBezTo>
                      <a:pt x="44" y="19"/>
                      <a:pt x="44" y="19"/>
                      <a:pt x="44" y="19"/>
                    </a:cubicBezTo>
                    <a:cubicBezTo>
                      <a:pt x="43" y="19"/>
                      <a:pt x="43" y="19"/>
                      <a:pt x="43" y="19"/>
                    </a:cubicBezTo>
                    <a:cubicBezTo>
                      <a:pt x="43" y="19"/>
                      <a:pt x="43" y="19"/>
                      <a:pt x="42" y="19"/>
                    </a:cubicBezTo>
                    <a:cubicBezTo>
                      <a:pt x="42" y="19"/>
                      <a:pt x="42" y="19"/>
                      <a:pt x="41" y="19"/>
                    </a:cubicBezTo>
                    <a:cubicBezTo>
                      <a:pt x="40" y="18"/>
                      <a:pt x="40" y="18"/>
                      <a:pt x="39" y="18"/>
                    </a:cubicBezTo>
                    <a:cubicBezTo>
                      <a:pt x="39" y="18"/>
                      <a:pt x="38" y="17"/>
                      <a:pt x="38" y="17"/>
                    </a:cubicBezTo>
                    <a:cubicBezTo>
                      <a:pt x="38" y="17"/>
                      <a:pt x="39" y="17"/>
                      <a:pt x="39" y="16"/>
                    </a:cubicBezTo>
                    <a:cubicBezTo>
                      <a:pt x="39" y="16"/>
                      <a:pt x="38" y="16"/>
                      <a:pt x="38" y="15"/>
                    </a:cubicBezTo>
                    <a:cubicBezTo>
                      <a:pt x="38" y="15"/>
                      <a:pt x="38" y="15"/>
                      <a:pt x="38" y="14"/>
                    </a:cubicBezTo>
                    <a:cubicBezTo>
                      <a:pt x="38" y="14"/>
                      <a:pt x="38" y="14"/>
                      <a:pt x="38" y="13"/>
                    </a:cubicBezTo>
                    <a:cubicBezTo>
                      <a:pt x="38" y="13"/>
                      <a:pt x="38" y="13"/>
                      <a:pt x="38" y="13"/>
                    </a:cubicBezTo>
                    <a:cubicBezTo>
                      <a:pt x="38" y="13"/>
                      <a:pt x="37" y="13"/>
                      <a:pt x="37" y="13"/>
                    </a:cubicBezTo>
                    <a:cubicBezTo>
                      <a:pt x="37" y="12"/>
                      <a:pt x="37" y="12"/>
                      <a:pt x="37" y="11"/>
                    </a:cubicBezTo>
                    <a:cubicBezTo>
                      <a:pt x="37" y="11"/>
                      <a:pt x="37" y="11"/>
                      <a:pt x="37" y="10"/>
                    </a:cubicBezTo>
                    <a:cubicBezTo>
                      <a:pt x="36" y="10"/>
                      <a:pt x="37" y="10"/>
                      <a:pt x="36" y="9"/>
                    </a:cubicBezTo>
                    <a:cubicBezTo>
                      <a:pt x="36" y="9"/>
                      <a:pt x="36" y="9"/>
                      <a:pt x="36" y="8"/>
                    </a:cubicBezTo>
                    <a:cubicBezTo>
                      <a:pt x="36" y="8"/>
                      <a:pt x="35" y="8"/>
                      <a:pt x="35" y="8"/>
                    </a:cubicBezTo>
                    <a:cubicBezTo>
                      <a:pt x="34" y="8"/>
                      <a:pt x="34" y="8"/>
                      <a:pt x="33" y="8"/>
                    </a:cubicBezTo>
                    <a:cubicBezTo>
                      <a:pt x="33" y="8"/>
                      <a:pt x="33" y="8"/>
                      <a:pt x="32" y="8"/>
                    </a:cubicBezTo>
                    <a:cubicBezTo>
                      <a:pt x="32" y="8"/>
                      <a:pt x="32" y="8"/>
                      <a:pt x="32" y="8"/>
                    </a:cubicBezTo>
                    <a:cubicBezTo>
                      <a:pt x="31" y="9"/>
                      <a:pt x="32" y="9"/>
                      <a:pt x="31" y="9"/>
                    </a:cubicBezTo>
                    <a:cubicBezTo>
                      <a:pt x="31" y="10"/>
                      <a:pt x="31" y="10"/>
                      <a:pt x="31" y="10"/>
                    </a:cubicBezTo>
                    <a:cubicBezTo>
                      <a:pt x="30" y="10"/>
                      <a:pt x="30" y="10"/>
                      <a:pt x="29" y="10"/>
                    </a:cubicBezTo>
                    <a:cubicBezTo>
                      <a:pt x="29" y="10"/>
                      <a:pt x="29" y="9"/>
                      <a:pt x="28" y="9"/>
                    </a:cubicBezTo>
                    <a:cubicBezTo>
                      <a:pt x="27" y="8"/>
                      <a:pt x="27" y="8"/>
                      <a:pt x="27" y="8"/>
                    </a:cubicBezTo>
                    <a:cubicBezTo>
                      <a:pt x="27" y="8"/>
                      <a:pt x="27" y="8"/>
                      <a:pt x="27" y="7"/>
                    </a:cubicBezTo>
                    <a:cubicBezTo>
                      <a:pt x="27" y="7"/>
                      <a:pt x="28" y="7"/>
                      <a:pt x="27" y="6"/>
                    </a:cubicBezTo>
                    <a:cubicBezTo>
                      <a:pt x="27" y="6"/>
                      <a:pt x="27" y="6"/>
                      <a:pt x="27" y="5"/>
                    </a:cubicBezTo>
                    <a:cubicBezTo>
                      <a:pt x="27" y="5"/>
                      <a:pt x="27" y="5"/>
                      <a:pt x="26" y="4"/>
                    </a:cubicBezTo>
                    <a:cubicBezTo>
                      <a:pt x="26" y="4"/>
                      <a:pt x="26" y="4"/>
                      <a:pt x="26" y="4"/>
                    </a:cubicBezTo>
                    <a:cubicBezTo>
                      <a:pt x="25" y="3"/>
                      <a:pt x="25" y="3"/>
                      <a:pt x="25" y="3"/>
                    </a:cubicBezTo>
                    <a:cubicBezTo>
                      <a:pt x="25" y="3"/>
                      <a:pt x="25" y="3"/>
                      <a:pt x="25" y="2"/>
                    </a:cubicBezTo>
                    <a:cubicBezTo>
                      <a:pt x="20" y="3"/>
                      <a:pt x="20" y="3"/>
                      <a:pt x="20" y="3"/>
                    </a:cubicBezTo>
                    <a:cubicBezTo>
                      <a:pt x="20" y="4"/>
                      <a:pt x="20" y="4"/>
                      <a:pt x="20" y="4"/>
                    </a:cubicBezTo>
                    <a:cubicBezTo>
                      <a:pt x="13" y="4"/>
                      <a:pt x="13" y="4"/>
                      <a:pt x="13" y="4"/>
                    </a:cubicBezTo>
                    <a:cubicBezTo>
                      <a:pt x="13" y="4"/>
                      <a:pt x="13" y="4"/>
                      <a:pt x="12" y="4"/>
                    </a:cubicBezTo>
                    <a:cubicBezTo>
                      <a:pt x="12" y="4"/>
                      <a:pt x="12" y="3"/>
                      <a:pt x="11" y="3"/>
                    </a:cubicBezTo>
                    <a:cubicBezTo>
                      <a:pt x="11" y="3"/>
                      <a:pt x="10" y="3"/>
                      <a:pt x="10" y="3"/>
                    </a:cubicBezTo>
                    <a:cubicBezTo>
                      <a:pt x="10" y="3"/>
                      <a:pt x="10" y="2"/>
                      <a:pt x="9" y="2"/>
                    </a:cubicBezTo>
                    <a:cubicBezTo>
                      <a:pt x="9" y="2"/>
                      <a:pt x="9" y="2"/>
                      <a:pt x="8" y="2"/>
                    </a:cubicBezTo>
                    <a:cubicBezTo>
                      <a:pt x="8" y="2"/>
                      <a:pt x="8" y="2"/>
                      <a:pt x="8" y="2"/>
                    </a:cubicBezTo>
                    <a:cubicBezTo>
                      <a:pt x="8" y="1"/>
                      <a:pt x="7" y="2"/>
                      <a:pt x="7" y="1"/>
                    </a:cubicBezTo>
                    <a:cubicBezTo>
                      <a:pt x="7" y="1"/>
                      <a:pt x="7" y="1"/>
                      <a:pt x="7" y="1"/>
                    </a:cubicBezTo>
                    <a:cubicBezTo>
                      <a:pt x="6" y="1"/>
                      <a:pt x="6" y="1"/>
                      <a:pt x="6" y="1"/>
                    </a:cubicBezTo>
                    <a:cubicBezTo>
                      <a:pt x="5" y="1"/>
                      <a:pt x="5" y="1"/>
                      <a:pt x="5" y="1"/>
                    </a:cubicBezTo>
                    <a:cubicBezTo>
                      <a:pt x="6" y="0"/>
                      <a:pt x="6" y="0"/>
                      <a:pt x="6" y="0"/>
                    </a:cubicBezTo>
                    <a:cubicBezTo>
                      <a:pt x="5" y="0"/>
                      <a:pt x="5" y="0"/>
                      <a:pt x="5" y="0"/>
                    </a:cubicBezTo>
                    <a:cubicBezTo>
                      <a:pt x="5" y="0"/>
                      <a:pt x="4" y="0"/>
                      <a:pt x="4" y="0"/>
                    </a:cubicBezTo>
                    <a:cubicBezTo>
                      <a:pt x="3" y="0"/>
                      <a:pt x="2" y="0"/>
                      <a:pt x="2" y="0"/>
                    </a:cubicBezTo>
                    <a:cubicBezTo>
                      <a:pt x="0" y="0"/>
                      <a:pt x="0" y="0"/>
                      <a:pt x="0" y="0"/>
                    </a:cubicBezTo>
                    <a:cubicBezTo>
                      <a:pt x="0" y="0"/>
                      <a:pt x="0" y="1"/>
                      <a:pt x="0" y="1"/>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 name="Freeform 14"/>
              <p:cNvSpPr>
                <a:spLocks/>
              </p:cNvSpPr>
              <p:nvPr/>
            </p:nvSpPr>
            <p:spPr bwMode="auto">
              <a:xfrm>
                <a:off x="2714627" y="2903539"/>
                <a:ext cx="87313" cy="119063"/>
              </a:xfrm>
              <a:custGeom>
                <a:avLst/>
                <a:gdLst>
                  <a:gd name="T0" fmla="*/ 2 w 8"/>
                  <a:gd name="T1" fmla="*/ 11 h 11"/>
                  <a:gd name="T2" fmla="*/ 3 w 8"/>
                  <a:gd name="T3" fmla="*/ 10 h 11"/>
                  <a:gd name="T4" fmla="*/ 4 w 8"/>
                  <a:gd name="T5" fmla="*/ 10 h 11"/>
                  <a:gd name="T6" fmla="*/ 6 w 8"/>
                  <a:gd name="T7" fmla="*/ 10 h 11"/>
                  <a:gd name="T8" fmla="*/ 6 w 8"/>
                  <a:gd name="T9" fmla="*/ 9 h 11"/>
                  <a:gd name="T10" fmla="*/ 7 w 8"/>
                  <a:gd name="T11" fmla="*/ 7 h 11"/>
                  <a:gd name="T12" fmla="*/ 7 w 8"/>
                  <a:gd name="T13" fmla="*/ 6 h 11"/>
                  <a:gd name="T14" fmla="*/ 8 w 8"/>
                  <a:gd name="T15" fmla="*/ 5 h 11"/>
                  <a:gd name="T16" fmla="*/ 8 w 8"/>
                  <a:gd name="T17" fmla="*/ 5 h 11"/>
                  <a:gd name="T18" fmla="*/ 7 w 8"/>
                  <a:gd name="T19" fmla="*/ 3 h 11"/>
                  <a:gd name="T20" fmla="*/ 7 w 8"/>
                  <a:gd name="T21" fmla="*/ 2 h 11"/>
                  <a:gd name="T22" fmla="*/ 6 w 8"/>
                  <a:gd name="T23" fmla="*/ 2 h 11"/>
                  <a:gd name="T24" fmla="*/ 5 w 8"/>
                  <a:gd name="T25" fmla="*/ 2 h 11"/>
                  <a:gd name="T26" fmla="*/ 4 w 8"/>
                  <a:gd name="T27" fmla="*/ 1 h 11"/>
                  <a:gd name="T28" fmla="*/ 3 w 8"/>
                  <a:gd name="T29" fmla="*/ 1 h 11"/>
                  <a:gd name="T30" fmla="*/ 2 w 8"/>
                  <a:gd name="T31" fmla="*/ 0 h 11"/>
                  <a:gd name="T32" fmla="*/ 2 w 8"/>
                  <a:gd name="T33" fmla="*/ 0 h 11"/>
                  <a:gd name="T34" fmla="*/ 2 w 8"/>
                  <a:gd name="T35" fmla="*/ 1 h 11"/>
                  <a:gd name="T36" fmla="*/ 1 w 8"/>
                  <a:gd name="T37" fmla="*/ 2 h 11"/>
                  <a:gd name="T38" fmla="*/ 1 w 8"/>
                  <a:gd name="T39" fmla="*/ 5 h 11"/>
                  <a:gd name="T40" fmla="*/ 2 w 8"/>
                  <a:gd name="T41" fmla="*/ 7 h 11"/>
                  <a:gd name="T42" fmla="*/ 2 w 8"/>
                  <a:gd name="T43" fmla="*/ 8 h 11"/>
                  <a:gd name="T44" fmla="*/ 1 w 8"/>
                  <a:gd name="T45" fmla="*/ 9 h 11"/>
                  <a:gd name="T46" fmla="*/ 0 w 8"/>
                  <a:gd name="T47" fmla="*/ 10 h 11"/>
                  <a:gd name="T48" fmla="*/ 0 w 8"/>
                  <a:gd name="T49" fmla="*/ 10 h 11"/>
                  <a:gd name="T50" fmla="*/ 1 w 8"/>
                  <a:gd name="T51" fmla="*/ 11 h 11"/>
                  <a:gd name="T52" fmla="*/ 2 w 8"/>
                  <a:gd name="T5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11">
                    <a:moveTo>
                      <a:pt x="2" y="11"/>
                    </a:moveTo>
                    <a:cubicBezTo>
                      <a:pt x="2" y="11"/>
                      <a:pt x="3" y="10"/>
                      <a:pt x="3" y="10"/>
                    </a:cubicBezTo>
                    <a:cubicBezTo>
                      <a:pt x="4" y="10"/>
                      <a:pt x="4" y="11"/>
                      <a:pt x="4" y="10"/>
                    </a:cubicBezTo>
                    <a:cubicBezTo>
                      <a:pt x="5" y="10"/>
                      <a:pt x="5" y="10"/>
                      <a:pt x="6" y="10"/>
                    </a:cubicBezTo>
                    <a:cubicBezTo>
                      <a:pt x="6" y="9"/>
                      <a:pt x="6" y="9"/>
                      <a:pt x="6" y="9"/>
                    </a:cubicBezTo>
                    <a:cubicBezTo>
                      <a:pt x="6" y="8"/>
                      <a:pt x="6" y="8"/>
                      <a:pt x="7" y="7"/>
                    </a:cubicBezTo>
                    <a:cubicBezTo>
                      <a:pt x="7" y="7"/>
                      <a:pt x="7" y="6"/>
                      <a:pt x="7" y="6"/>
                    </a:cubicBezTo>
                    <a:cubicBezTo>
                      <a:pt x="8" y="5"/>
                      <a:pt x="8" y="5"/>
                      <a:pt x="8" y="5"/>
                    </a:cubicBezTo>
                    <a:cubicBezTo>
                      <a:pt x="8" y="5"/>
                      <a:pt x="8" y="5"/>
                      <a:pt x="8" y="5"/>
                    </a:cubicBezTo>
                    <a:cubicBezTo>
                      <a:pt x="8" y="4"/>
                      <a:pt x="8" y="4"/>
                      <a:pt x="7" y="3"/>
                    </a:cubicBezTo>
                    <a:cubicBezTo>
                      <a:pt x="7" y="3"/>
                      <a:pt x="7" y="2"/>
                      <a:pt x="7" y="2"/>
                    </a:cubicBezTo>
                    <a:cubicBezTo>
                      <a:pt x="6" y="2"/>
                      <a:pt x="6" y="2"/>
                      <a:pt x="6" y="2"/>
                    </a:cubicBezTo>
                    <a:cubicBezTo>
                      <a:pt x="5" y="2"/>
                      <a:pt x="5" y="2"/>
                      <a:pt x="5" y="2"/>
                    </a:cubicBezTo>
                    <a:cubicBezTo>
                      <a:pt x="5" y="1"/>
                      <a:pt x="4" y="2"/>
                      <a:pt x="4" y="1"/>
                    </a:cubicBezTo>
                    <a:cubicBezTo>
                      <a:pt x="3" y="1"/>
                      <a:pt x="3" y="1"/>
                      <a:pt x="3" y="1"/>
                    </a:cubicBezTo>
                    <a:cubicBezTo>
                      <a:pt x="3" y="0"/>
                      <a:pt x="3" y="0"/>
                      <a:pt x="2" y="0"/>
                    </a:cubicBezTo>
                    <a:cubicBezTo>
                      <a:pt x="2" y="0"/>
                      <a:pt x="2" y="0"/>
                      <a:pt x="2" y="0"/>
                    </a:cubicBezTo>
                    <a:cubicBezTo>
                      <a:pt x="2" y="1"/>
                      <a:pt x="2" y="1"/>
                      <a:pt x="2" y="1"/>
                    </a:cubicBezTo>
                    <a:cubicBezTo>
                      <a:pt x="2" y="2"/>
                      <a:pt x="1" y="2"/>
                      <a:pt x="1" y="2"/>
                    </a:cubicBezTo>
                    <a:cubicBezTo>
                      <a:pt x="1" y="3"/>
                      <a:pt x="1" y="4"/>
                      <a:pt x="1" y="5"/>
                    </a:cubicBezTo>
                    <a:cubicBezTo>
                      <a:pt x="1" y="6"/>
                      <a:pt x="2" y="6"/>
                      <a:pt x="2" y="7"/>
                    </a:cubicBezTo>
                    <a:cubicBezTo>
                      <a:pt x="2" y="7"/>
                      <a:pt x="2" y="7"/>
                      <a:pt x="2" y="8"/>
                    </a:cubicBezTo>
                    <a:cubicBezTo>
                      <a:pt x="2" y="8"/>
                      <a:pt x="1" y="9"/>
                      <a:pt x="1" y="9"/>
                    </a:cubicBezTo>
                    <a:cubicBezTo>
                      <a:pt x="1" y="9"/>
                      <a:pt x="1" y="10"/>
                      <a:pt x="0" y="10"/>
                    </a:cubicBezTo>
                    <a:cubicBezTo>
                      <a:pt x="0" y="10"/>
                      <a:pt x="0" y="10"/>
                      <a:pt x="0" y="10"/>
                    </a:cubicBezTo>
                    <a:cubicBezTo>
                      <a:pt x="1" y="10"/>
                      <a:pt x="1" y="11"/>
                      <a:pt x="1" y="11"/>
                    </a:cubicBezTo>
                    <a:cubicBezTo>
                      <a:pt x="2" y="11"/>
                      <a:pt x="2" y="11"/>
                      <a:pt x="2"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 name="Freeform 15"/>
              <p:cNvSpPr>
                <a:spLocks/>
              </p:cNvSpPr>
              <p:nvPr/>
            </p:nvSpPr>
            <p:spPr bwMode="auto">
              <a:xfrm>
                <a:off x="2217739" y="2708276"/>
                <a:ext cx="366713" cy="357188"/>
              </a:xfrm>
              <a:custGeom>
                <a:avLst/>
                <a:gdLst>
                  <a:gd name="T0" fmla="*/ 33 w 34"/>
                  <a:gd name="T1" fmla="*/ 10 h 33"/>
                  <a:gd name="T2" fmla="*/ 31 w 34"/>
                  <a:gd name="T3" fmla="*/ 9 h 33"/>
                  <a:gd name="T4" fmla="*/ 31 w 34"/>
                  <a:gd name="T5" fmla="*/ 7 h 33"/>
                  <a:gd name="T6" fmla="*/ 29 w 34"/>
                  <a:gd name="T7" fmla="*/ 6 h 33"/>
                  <a:gd name="T8" fmla="*/ 28 w 34"/>
                  <a:gd name="T9" fmla="*/ 6 h 33"/>
                  <a:gd name="T10" fmla="*/ 27 w 34"/>
                  <a:gd name="T11" fmla="*/ 5 h 33"/>
                  <a:gd name="T12" fmla="*/ 29 w 34"/>
                  <a:gd name="T13" fmla="*/ 4 h 33"/>
                  <a:gd name="T14" fmla="*/ 27 w 34"/>
                  <a:gd name="T15" fmla="*/ 3 h 33"/>
                  <a:gd name="T16" fmla="*/ 25 w 34"/>
                  <a:gd name="T17" fmla="*/ 4 h 33"/>
                  <a:gd name="T18" fmla="*/ 23 w 34"/>
                  <a:gd name="T19" fmla="*/ 4 h 33"/>
                  <a:gd name="T20" fmla="*/ 22 w 34"/>
                  <a:gd name="T21" fmla="*/ 6 h 33"/>
                  <a:gd name="T22" fmla="*/ 19 w 34"/>
                  <a:gd name="T23" fmla="*/ 4 h 33"/>
                  <a:gd name="T24" fmla="*/ 17 w 34"/>
                  <a:gd name="T25" fmla="*/ 4 h 33"/>
                  <a:gd name="T26" fmla="*/ 13 w 34"/>
                  <a:gd name="T27" fmla="*/ 4 h 33"/>
                  <a:gd name="T28" fmla="*/ 12 w 34"/>
                  <a:gd name="T29" fmla="*/ 2 h 33"/>
                  <a:gd name="T30" fmla="*/ 9 w 34"/>
                  <a:gd name="T31" fmla="*/ 2 h 33"/>
                  <a:gd name="T32" fmla="*/ 9 w 34"/>
                  <a:gd name="T33" fmla="*/ 0 h 33"/>
                  <a:gd name="T34" fmla="*/ 8 w 34"/>
                  <a:gd name="T35" fmla="*/ 1 h 33"/>
                  <a:gd name="T36" fmla="*/ 8 w 34"/>
                  <a:gd name="T37" fmla="*/ 2 h 33"/>
                  <a:gd name="T38" fmla="*/ 5 w 34"/>
                  <a:gd name="T39" fmla="*/ 3 h 33"/>
                  <a:gd name="T40" fmla="*/ 4 w 34"/>
                  <a:gd name="T41" fmla="*/ 3 h 33"/>
                  <a:gd name="T42" fmla="*/ 3 w 34"/>
                  <a:gd name="T43" fmla="*/ 2 h 33"/>
                  <a:gd name="T44" fmla="*/ 1 w 34"/>
                  <a:gd name="T45" fmla="*/ 4 h 33"/>
                  <a:gd name="T46" fmla="*/ 1 w 34"/>
                  <a:gd name="T47" fmla="*/ 7 h 33"/>
                  <a:gd name="T48" fmla="*/ 1 w 34"/>
                  <a:gd name="T49" fmla="*/ 9 h 33"/>
                  <a:gd name="T50" fmla="*/ 2 w 34"/>
                  <a:gd name="T51" fmla="*/ 11 h 33"/>
                  <a:gd name="T52" fmla="*/ 2 w 34"/>
                  <a:gd name="T53" fmla="*/ 14 h 33"/>
                  <a:gd name="T54" fmla="*/ 6 w 34"/>
                  <a:gd name="T55" fmla="*/ 15 h 33"/>
                  <a:gd name="T56" fmla="*/ 8 w 34"/>
                  <a:gd name="T57" fmla="*/ 16 h 33"/>
                  <a:gd name="T58" fmla="*/ 9 w 34"/>
                  <a:gd name="T59" fmla="*/ 17 h 33"/>
                  <a:gd name="T60" fmla="*/ 12 w 34"/>
                  <a:gd name="T61" fmla="*/ 17 h 33"/>
                  <a:gd name="T62" fmla="*/ 14 w 34"/>
                  <a:gd name="T63" fmla="*/ 17 h 33"/>
                  <a:gd name="T64" fmla="*/ 13 w 34"/>
                  <a:gd name="T65" fmla="*/ 20 h 33"/>
                  <a:gd name="T66" fmla="*/ 13 w 34"/>
                  <a:gd name="T67" fmla="*/ 24 h 33"/>
                  <a:gd name="T68" fmla="*/ 13 w 34"/>
                  <a:gd name="T69" fmla="*/ 26 h 33"/>
                  <a:gd name="T70" fmla="*/ 15 w 34"/>
                  <a:gd name="T71" fmla="*/ 28 h 33"/>
                  <a:gd name="T72" fmla="*/ 15 w 34"/>
                  <a:gd name="T73" fmla="*/ 31 h 33"/>
                  <a:gd name="T74" fmla="*/ 16 w 34"/>
                  <a:gd name="T75" fmla="*/ 32 h 33"/>
                  <a:gd name="T76" fmla="*/ 19 w 34"/>
                  <a:gd name="T77" fmla="*/ 33 h 33"/>
                  <a:gd name="T78" fmla="*/ 22 w 34"/>
                  <a:gd name="T79" fmla="*/ 30 h 33"/>
                  <a:gd name="T80" fmla="*/ 24 w 34"/>
                  <a:gd name="T81" fmla="*/ 28 h 33"/>
                  <a:gd name="T82" fmla="*/ 22 w 34"/>
                  <a:gd name="T83" fmla="*/ 26 h 33"/>
                  <a:gd name="T84" fmla="*/ 21 w 34"/>
                  <a:gd name="T85" fmla="*/ 23 h 33"/>
                  <a:gd name="T86" fmla="*/ 23 w 34"/>
                  <a:gd name="T87" fmla="*/ 23 h 33"/>
                  <a:gd name="T88" fmla="*/ 24 w 34"/>
                  <a:gd name="T89" fmla="*/ 24 h 33"/>
                  <a:gd name="T90" fmla="*/ 27 w 34"/>
                  <a:gd name="T91" fmla="*/ 23 h 33"/>
                  <a:gd name="T92" fmla="*/ 29 w 34"/>
                  <a:gd name="T93" fmla="*/ 22 h 33"/>
                  <a:gd name="T94" fmla="*/ 30 w 34"/>
                  <a:gd name="T95" fmla="*/ 21 h 33"/>
                  <a:gd name="T96" fmla="*/ 31 w 34"/>
                  <a:gd name="T97" fmla="*/ 20 h 33"/>
                  <a:gd name="T98" fmla="*/ 30 w 34"/>
                  <a:gd name="T99" fmla="*/ 17 h 33"/>
                  <a:gd name="T100" fmla="*/ 30 w 34"/>
                  <a:gd name="T101" fmla="*/ 15 h 33"/>
                  <a:gd name="T102" fmla="*/ 32 w 34"/>
                  <a:gd name="T103" fmla="*/ 14 h 33"/>
                  <a:gd name="T104" fmla="*/ 32 w 34"/>
                  <a:gd name="T105" fmla="*/ 13 h 33"/>
                  <a:gd name="T106" fmla="*/ 34 w 34"/>
                  <a:gd name="T107" fmla="*/ 11 h 33"/>
                  <a:gd name="T108" fmla="*/ 34 w 34"/>
                  <a:gd name="T10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33">
                    <a:moveTo>
                      <a:pt x="34" y="10"/>
                    </a:moveTo>
                    <a:cubicBezTo>
                      <a:pt x="33" y="10"/>
                      <a:pt x="33" y="10"/>
                      <a:pt x="33" y="10"/>
                    </a:cubicBezTo>
                    <a:cubicBezTo>
                      <a:pt x="32" y="10"/>
                      <a:pt x="32" y="10"/>
                      <a:pt x="31" y="10"/>
                    </a:cubicBezTo>
                    <a:cubicBezTo>
                      <a:pt x="31" y="10"/>
                      <a:pt x="31" y="10"/>
                      <a:pt x="31" y="9"/>
                    </a:cubicBezTo>
                    <a:cubicBezTo>
                      <a:pt x="30" y="9"/>
                      <a:pt x="31" y="9"/>
                      <a:pt x="31" y="8"/>
                    </a:cubicBezTo>
                    <a:cubicBezTo>
                      <a:pt x="31" y="8"/>
                      <a:pt x="31" y="7"/>
                      <a:pt x="31" y="7"/>
                    </a:cubicBezTo>
                    <a:cubicBezTo>
                      <a:pt x="31" y="6"/>
                      <a:pt x="31" y="6"/>
                      <a:pt x="30" y="6"/>
                    </a:cubicBezTo>
                    <a:cubicBezTo>
                      <a:pt x="30" y="6"/>
                      <a:pt x="30" y="6"/>
                      <a:pt x="29" y="6"/>
                    </a:cubicBezTo>
                    <a:cubicBezTo>
                      <a:pt x="29" y="6"/>
                      <a:pt x="28" y="6"/>
                      <a:pt x="28" y="6"/>
                    </a:cubicBezTo>
                    <a:cubicBezTo>
                      <a:pt x="28" y="6"/>
                      <a:pt x="28" y="6"/>
                      <a:pt x="28" y="6"/>
                    </a:cubicBezTo>
                    <a:cubicBezTo>
                      <a:pt x="28" y="6"/>
                      <a:pt x="28" y="6"/>
                      <a:pt x="28" y="6"/>
                    </a:cubicBezTo>
                    <a:cubicBezTo>
                      <a:pt x="27" y="6"/>
                      <a:pt x="27" y="6"/>
                      <a:pt x="27" y="5"/>
                    </a:cubicBezTo>
                    <a:cubicBezTo>
                      <a:pt x="27" y="5"/>
                      <a:pt x="27" y="5"/>
                      <a:pt x="27" y="4"/>
                    </a:cubicBezTo>
                    <a:cubicBezTo>
                      <a:pt x="28" y="4"/>
                      <a:pt x="29" y="4"/>
                      <a:pt x="29" y="4"/>
                    </a:cubicBezTo>
                    <a:cubicBezTo>
                      <a:pt x="29" y="3"/>
                      <a:pt x="28" y="3"/>
                      <a:pt x="28" y="3"/>
                    </a:cubicBezTo>
                    <a:cubicBezTo>
                      <a:pt x="28" y="3"/>
                      <a:pt x="28" y="3"/>
                      <a:pt x="27" y="3"/>
                    </a:cubicBezTo>
                    <a:cubicBezTo>
                      <a:pt x="27" y="3"/>
                      <a:pt x="26" y="3"/>
                      <a:pt x="26" y="3"/>
                    </a:cubicBezTo>
                    <a:cubicBezTo>
                      <a:pt x="26" y="4"/>
                      <a:pt x="26" y="4"/>
                      <a:pt x="25" y="4"/>
                    </a:cubicBezTo>
                    <a:cubicBezTo>
                      <a:pt x="25" y="4"/>
                      <a:pt x="24" y="4"/>
                      <a:pt x="24" y="4"/>
                    </a:cubicBezTo>
                    <a:cubicBezTo>
                      <a:pt x="24" y="4"/>
                      <a:pt x="23" y="4"/>
                      <a:pt x="23" y="4"/>
                    </a:cubicBezTo>
                    <a:cubicBezTo>
                      <a:pt x="23" y="4"/>
                      <a:pt x="22" y="4"/>
                      <a:pt x="22" y="5"/>
                    </a:cubicBezTo>
                    <a:cubicBezTo>
                      <a:pt x="22" y="5"/>
                      <a:pt x="22" y="5"/>
                      <a:pt x="22" y="6"/>
                    </a:cubicBezTo>
                    <a:cubicBezTo>
                      <a:pt x="21" y="6"/>
                      <a:pt x="21" y="5"/>
                      <a:pt x="20" y="5"/>
                    </a:cubicBezTo>
                    <a:cubicBezTo>
                      <a:pt x="19" y="5"/>
                      <a:pt x="19" y="5"/>
                      <a:pt x="19" y="4"/>
                    </a:cubicBezTo>
                    <a:cubicBezTo>
                      <a:pt x="18" y="4"/>
                      <a:pt x="18" y="4"/>
                      <a:pt x="18" y="4"/>
                    </a:cubicBezTo>
                    <a:cubicBezTo>
                      <a:pt x="18" y="4"/>
                      <a:pt x="17" y="4"/>
                      <a:pt x="17" y="4"/>
                    </a:cubicBezTo>
                    <a:cubicBezTo>
                      <a:pt x="16" y="4"/>
                      <a:pt x="16" y="4"/>
                      <a:pt x="15" y="4"/>
                    </a:cubicBezTo>
                    <a:cubicBezTo>
                      <a:pt x="14" y="4"/>
                      <a:pt x="13" y="5"/>
                      <a:pt x="13" y="4"/>
                    </a:cubicBezTo>
                    <a:cubicBezTo>
                      <a:pt x="12" y="4"/>
                      <a:pt x="13" y="3"/>
                      <a:pt x="12" y="3"/>
                    </a:cubicBezTo>
                    <a:cubicBezTo>
                      <a:pt x="12" y="2"/>
                      <a:pt x="12" y="2"/>
                      <a:pt x="12" y="2"/>
                    </a:cubicBezTo>
                    <a:cubicBezTo>
                      <a:pt x="12" y="2"/>
                      <a:pt x="11" y="2"/>
                      <a:pt x="11" y="2"/>
                    </a:cubicBezTo>
                    <a:cubicBezTo>
                      <a:pt x="10" y="2"/>
                      <a:pt x="10" y="2"/>
                      <a:pt x="9" y="2"/>
                    </a:cubicBezTo>
                    <a:cubicBezTo>
                      <a:pt x="9" y="1"/>
                      <a:pt x="10" y="1"/>
                      <a:pt x="9" y="0"/>
                    </a:cubicBezTo>
                    <a:cubicBezTo>
                      <a:pt x="9" y="0"/>
                      <a:pt x="9" y="0"/>
                      <a:pt x="9" y="0"/>
                    </a:cubicBezTo>
                    <a:cubicBezTo>
                      <a:pt x="8" y="0"/>
                      <a:pt x="8" y="0"/>
                      <a:pt x="7" y="0"/>
                    </a:cubicBezTo>
                    <a:cubicBezTo>
                      <a:pt x="7" y="0"/>
                      <a:pt x="8" y="0"/>
                      <a:pt x="8" y="1"/>
                    </a:cubicBezTo>
                    <a:cubicBezTo>
                      <a:pt x="8" y="1"/>
                      <a:pt x="9" y="1"/>
                      <a:pt x="8" y="1"/>
                    </a:cubicBezTo>
                    <a:cubicBezTo>
                      <a:pt x="8" y="2"/>
                      <a:pt x="8" y="2"/>
                      <a:pt x="8" y="2"/>
                    </a:cubicBezTo>
                    <a:cubicBezTo>
                      <a:pt x="7" y="2"/>
                      <a:pt x="7" y="2"/>
                      <a:pt x="6" y="2"/>
                    </a:cubicBezTo>
                    <a:cubicBezTo>
                      <a:pt x="6" y="2"/>
                      <a:pt x="6" y="3"/>
                      <a:pt x="5" y="3"/>
                    </a:cubicBezTo>
                    <a:cubicBezTo>
                      <a:pt x="5" y="3"/>
                      <a:pt x="5" y="4"/>
                      <a:pt x="4" y="4"/>
                    </a:cubicBezTo>
                    <a:cubicBezTo>
                      <a:pt x="4" y="4"/>
                      <a:pt x="4" y="3"/>
                      <a:pt x="4" y="3"/>
                    </a:cubicBezTo>
                    <a:cubicBezTo>
                      <a:pt x="4" y="3"/>
                      <a:pt x="4" y="2"/>
                      <a:pt x="4" y="2"/>
                    </a:cubicBezTo>
                    <a:cubicBezTo>
                      <a:pt x="3" y="2"/>
                      <a:pt x="3" y="2"/>
                      <a:pt x="3" y="2"/>
                    </a:cubicBezTo>
                    <a:cubicBezTo>
                      <a:pt x="3" y="3"/>
                      <a:pt x="2" y="2"/>
                      <a:pt x="2" y="3"/>
                    </a:cubicBezTo>
                    <a:cubicBezTo>
                      <a:pt x="1" y="3"/>
                      <a:pt x="1" y="4"/>
                      <a:pt x="1" y="4"/>
                    </a:cubicBezTo>
                    <a:cubicBezTo>
                      <a:pt x="1" y="5"/>
                      <a:pt x="1" y="5"/>
                      <a:pt x="1" y="5"/>
                    </a:cubicBezTo>
                    <a:cubicBezTo>
                      <a:pt x="1" y="6"/>
                      <a:pt x="1" y="6"/>
                      <a:pt x="1" y="7"/>
                    </a:cubicBezTo>
                    <a:cubicBezTo>
                      <a:pt x="0" y="7"/>
                      <a:pt x="0" y="7"/>
                      <a:pt x="0" y="8"/>
                    </a:cubicBezTo>
                    <a:cubicBezTo>
                      <a:pt x="0" y="8"/>
                      <a:pt x="1" y="8"/>
                      <a:pt x="1" y="9"/>
                    </a:cubicBezTo>
                    <a:cubicBezTo>
                      <a:pt x="1" y="9"/>
                      <a:pt x="1" y="9"/>
                      <a:pt x="1" y="10"/>
                    </a:cubicBezTo>
                    <a:cubicBezTo>
                      <a:pt x="1" y="10"/>
                      <a:pt x="2" y="10"/>
                      <a:pt x="2" y="11"/>
                    </a:cubicBezTo>
                    <a:cubicBezTo>
                      <a:pt x="2" y="12"/>
                      <a:pt x="2" y="12"/>
                      <a:pt x="2" y="12"/>
                    </a:cubicBezTo>
                    <a:cubicBezTo>
                      <a:pt x="2" y="13"/>
                      <a:pt x="2" y="14"/>
                      <a:pt x="2" y="14"/>
                    </a:cubicBezTo>
                    <a:cubicBezTo>
                      <a:pt x="3" y="15"/>
                      <a:pt x="3" y="15"/>
                      <a:pt x="4" y="15"/>
                    </a:cubicBezTo>
                    <a:cubicBezTo>
                      <a:pt x="5" y="15"/>
                      <a:pt x="5" y="15"/>
                      <a:pt x="6" y="15"/>
                    </a:cubicBezTo>
                    <a:cubicBezTo>
                      <a:pt x="7" y="15"/>
                      <a:pt x="7" y="15"/>
                      <a:pt x="8" y="15"/>
                    </a:cubicBezTo>
                    <a:cubicBezTo>
                      <a:pt x="8" y="15"/>
                      <a:pt x="8" y="16"/>
                      <a:pt x="8" y="16"/>
                    </a:cubicBezTo>
                    <a:cubicBezTo>
                      <a:pt x="8" y="16"/>
                      <a:pt x="8" y="16"/>
                      <a:pt x="8" y="16"/>
                    </a:cubicBezTo>
                    <a:cubicBezTo>
                      <a:pt x="8" y="17"/>
                      <a:pt x="9" y="17"/>
                      <a:pt x="9" y="17"/>
                    </a:cubicBezTo>
                    <a:cubicBezTo>
                      <a:pt x="9" y="17"/>
                      <a:pt x="10" y="17"/>
                      <a:pt x="10" y="17"/>
                    </a:cubicBezTo>
                    <a:cubicBezTo>
                      <a:pt x="11" y="17"/>
                      <a:pt x="12" y="17"/>
                      <a:pt x="12" y="17"/>
                    </a:cubicBezTo>
                    <a:cubicBezTo>
                      <a:pt x="13" y="17"/>
                      <a:pt x="13" y="17"/>
                      <a:pt x="13" y="17"/>
                    </a:cubicBezTo>
                    <a:cubicBezTo>
                      <a:pt x="14" y="17"/>
                      <a:pt x="14" y="17"/>
                      <a:pt x="14" y="17"/>
                    </a:cubicBezTo>
                    <a:cubicBezTo>
                      <a:pt x="14" y="18"/>
                      <a:pt x="14" y="18"/>
                      <a:pt x="13" y="19"/>
                    </a:cubicBezTo>
                    <a:cubicBezTo>
                      <a:pt x="13" y="20"/>
                      <a:pt x="13" y="20"/>
                      <a:pt x="13" y="20"/>
                    </a:cubicBezTo>
                    <a:cubicBezTo>
                      <a:pt x="13" y="21"/>
                      <a:pt x="13" y="22"/>
                      <a:pt x="13" y="22"/>
                    </a:cubicBezTo>
                    <a:cubicBezTo>
                      <a:pt x="13" y="23"/>
                      <a:pt x="13" y="23"/>
                      <a:pt x="13" y="24"/>
                    </a:cubicBezTo>
                    <a:cubicBezTo>
                      <a:pt x="13" y="24"/>
                      <a:pt x="14" y="24"/>
                      <a:pt x="14" y="25"/>
                    </a:cubicBezTo>
                    <a:cubicBezTo>
                      <a:pt x="14" y="25"/>
                      <a:pt x="13" y="25"/>
                      <a:pt x="13" y="26"/>
                    </a:cubicBezTo>
                    <a:cubicBezTo>
                      <a:pt x="13" y="26"/>
                      <a:pt x="13" y="27"/>
                      <a:pt x="13" y="27"/>
                    </a:cubicBezTo>
                    <a:cubicBezTo>
                      <a:pt x="14" y="28"/>
                      <a:pt x="14" y="27"/>
                      <a:pt x="15" y="28"/>
                    </a:cubicBezTo>
                    <a:cubicBezTo>
                      <a:pt x="15" y="28"/>
                      <a:pt x="15" y="29"/>
                      <a:pt x="15" y="29"/>
                    </a:cubicBezTo>
                    <a:cubicBezTo>
                      <a:pt x="15" y="30"/>
                      <a:pt x="15" y="30"/>
                      <a:pt x="15" y="31"/>
                    </a:cubicBezTo>
                    <a:cubicBezTo>
                      <a:pt x="16" y="31"/>
                      <a:pt x="16" y="32"/>
                      <a:pt x="16" y="32"/>
                    </a:cubicBezTo>
                    <a:cubicBezTo>
                      <a:pt x="16" y="32"/>
                      <a:pt x="16" y="32"/>
                      <a:pt x="16" y="32"/>
                    </a:cubicBezTo>
                    <a:cubicBezTo>
                      <a:pt x="16" y="32"/>
                      <a:pt x="17" y="33"/>
                      <a:pt x="17" y="33"/>
                    </a:cubicBezTo>
                    <a:cubicBezTo>
                      <a:pt x="18" y="33"/>
                      <a:pt x="18" y="33"/>
                      <a:pt x="19" y="33"/>
                    </a:cubicBezTo>
                    <a:cubicBezTo>
                      <a:pt x="20" y="32"/>
                      <a:pt x="20" y="32"/>
                      <a:pt x="20" y="32"/>
                    </a:cubicBezTo>
                    <a:cubicBezTo>
                      <a:pt x="21" y="31"/>
                      <a:pt x="21" y="31"/>
                      <a:pt x="22" y="30"/>
                    </a:cubicBezTo>
                    <a:cubicBezTo>
                      <a:pt x="22" y="30"/>
                      <a:pt x="23" y="30"/>
                      <a:pt x="23" y="29"/>
                    </a:cubicBezTo>
                    <a:cubicBezTo>
                      <a:pt x="24" y="29"/>
                      <a:pt x="24" y="28"/>
                      <a:pt x="24" y="28"/>
                    </a:cubicBezTo>
                    <a:cubicBezTo>
                      <a:pt x="24" y="27"/>
                      <a:pt x="23" y="28"/>
                      <a:pt x="22" y="28"/>
                    </a:cubicBezTo>
                    <a:cubicBezTo>
                      <a:pt x="22" y="27"/>
                      <a:pt x="22" y="26"/>
                      <a:pt x="22" y="26"/>
                    </a:cubicBezTo>
                    <a:cubicBezTo>
                      <a:pt x="22" y="25"/>
                      <a:pt x="22" y="25"/>
                      <a:pt x="22" y="25"/>
                    </a:cubicBezTo>
                    <a:cubicBezTo>
                      <a:pt x="22" y="24"/>
                      <a:pt x="20" y="23"/>
                      <a:pt x="21" y="23"/>
                    </a:cubicBezTo>
                    <a:cubicBezTo>
                      <a:pt x="21" y="23"/>
                      <a:pt x="21" y="23"/>
                      <a:pt x="22" y="23"/>
                    </a:cubicBezTo>
                    <a:cubicBezTo>
                      <a:pt x="22" y="23"/>
                      <a:pt x="22" y="23"/>
                      <a:pt x="23" y="23"/>
                    </a:cubicBezTo>
                    <a:cubicBezTo>
                      <a:pt x="23" y="23"/>
                      <a:pt x="23" y="23"/>
                      <a:pt x="24" y="23"/>
                    </a:cubicBezTo>
                    <a:cubicBezTo>
                      <a:pt x="24" y="23"/>
                      <a:pt x="24" y="23"/>
                      <a:pt x="24" y="24"/>
                    </a:cubicBezTo>
                    <a:cubicBezTo>
                      <a:pt x="25" y="24"/>
                      <a:pt x="25" y="24"/>
                      <a:pt x="25" y="24"/>
                    </a:cubicBezTo>
                    <a:cubicBezTo>
                      <a:pt x="26" y="24"/>
                      <a:pt x="26" y="23"/>
                      <a:pt x="27" y="23"/>
                    </a:cubicBezTo>
                    <a:cubicBezTo>
                      <a:pt x="27" y="23"/>
                      <a:pt x="27" y="23"/>
                      <a:pt x="27" y="23"/>
                    </a:cubicBezTo>
                    <a:cubicBezTo>
                      <a:pt x="28" y="23"/>
                      <a:pt x="28" y="23"/>
                      <a:pt x="29" y="22"/>
                    </a:cubicBezTo>
                    <a:cubicBezTo>
                      <a:pt x="29" y="22"/>
                      <a:pt x="29" y="22"/>
                      <a:pt x="30" y="22"/>
                    </a:cubicBezTo>
                    <a:cubicBezTo>
                      <a:pt x="30" y="22"/>
                      <a:pt x="30" y="22"/>
                      <a:pt x="30" y="21"/>
                    </a:cubicBezTo>
                    <a:cubicBezTo>
                      <a:pt x="31" y="21"/>
                      <a:pt x="31" y="21"/>
                      <a:pt x="31" y="20"/>
                    </a:cubicBezTo>
                    <a:cubicBezTo>
                      <a:pt x="31" y="20"/>
                      <a:pt x="31" y="20"/>
                      <a:pt x="31" y="20"/>
                    </a:cubicBezTo>
                    <a:cubicBezTo>
                      <a:pt x="31" y="20"/>
                      <a:pt x="31" y="19"/>
                      <a:pt x="31" y="19"/>
                    </a:cubicBezTo>
                    <a:cubicBezTo>
                      <a:pt x="30" y="18"/>
                      <a:pt x="30" y="18"/>
                      <a:pt x="30" y="17"/>
                    </a:cubicBezTo>
                    <a:cubicBezTo>
                      <a:pt x="30" y="17"/>
                      <a:pt x="30" y="16"/>
                      <a:pt x="30" y="16"/>
                    </a:cubicBezTo>
                    <a:cubicBezTo>
                      <a:pt x="30" y="16"/>
                      <a:pt x="30" y="16"/>
                      <a:pt x="30" y="15"/>
                    </a:cubicBezTo>
                    <a:cubicBezTo>
                      <a:pt x="30" y="15"/>
                      <a:pt x="31" y="15"/>
                      <a:pt x="31" y="15"/>
                    </a:cubicBezTo>
                    <a:cubicBezTo>
                      <a:pt x="32" y="15"/>
                      <a:pt x="32" y="15"/>
                      <a:pt x="32" y="14"/>
                    </a:cubicBezTo>
                    <a:cubicBezTo>
                      <a:pt x="32" y="14"/>
                      <a:pt x="32" y="14"/>
                      <a:pt x="32" y="14"/>
                    </a:cubicBezTo>
                    <a:cubicBezTo>
                      <a:pt x="31" y="13"/>
                      <a:pt x="32" y="13"/>
                      <a:pt x="32" y="13"/>
                    </a:cubicBezTo>
                    <a:cubicBezTo>
                      <a:pt x="32" y="12"/>
                      <a:pt x="32" y="12"/>
                      <a:pt x="33" y="12"/>
                    </a:cubicBezTo>
                    <a:cubicBezTo>
                      <a:pt x="33" y="11"/>
                      <a:pt x="33" y="11"/>
                      <a:pt x="34" y="11"/>
                    </a:cubicBezTo>
                    <a:cubicBezTo>
                      <a:pt x="34" y="11"/>
                      <a:pt x="34" y="11"/>
                      <a:pt x="34" y="10"/>
                    </a:cubicBezTo>
                    <a:cubicBezTo>
                      <a:pt x="34" y="10"/>
                      <a:pt x="34" y="10"/>
                      <a:pt x="3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 name="Freeform 16"/>
              <p:cNvSpPr>
                <a:spLocks/>
              </p:cNvSpPr>
              <p:nvPr/>
            </p:nvSpPr>
            <p:spPr bwMode="auto">
              <a:xfrm>
                <a:off x="2693989" y="4027489"/>
                <a:ext cx="150813" cy="150813"/>
              </a:xfrm>
              <a:custGeom>
                <a:avLst/>
                <a:gdLst>
                  <a:gd name="T0" fmla="*/ 12 w 14"/>
                  <a:gd name="T1" fmla="*/ 7 h 14"/>
                  <a:gd name="T2" fmla="*/ 11 w 14"/>
                  <a:gd name="T3" fmla="*/ 6 h 14"/>
                  <a:gd name="T4" fmla="*/ 10 w 14"/>
                  <a:gd name="T5" fmla="*/ 4 h 14"/>
                  <a:gd name="T6" fmla="*/ 9 w 14"/>
                  <a:gd name="T7" fmla="*/ 4 h 14"/>
                  <a:gd name="T8" fmla="*/ 8 w 14"/>
                  <a:gd name="T9" fmla="*/ 4 h 14"/>
                  <a:gd name="T10" fmla="*/ 8 w 14"/>
                  <a:gd name="T11" fmla="*/ 3 h 14"/>
                  <a:gd name="T12" fmla="*/ 7 w 14"/>
                  <a:gd name="T13" fmla="*/ 3 h 14"/>
                  <a:gd name="T14" fmla="*/ 6 w 14"/>
                  <a:gd name="T15" fmla="*/ 1 h 14"/>
                  <a:gd name="T16" fmla="*/ 5 w 14"/>
                  <a:gd name="T17" fmla="*/ 2 h 14"/>
                  <a:gd name="T18" fmla="*/ 5 w 14"/>
                  <a:gd name="T19" fmla="*/ 2 h 14"/>
                  <a:gd name="T20" fmla="*/ 4 w 14"/>
                  <a:gd name="T21" fmla="*/ 1 h 14"/>
                  <a:gd name="T22" fmla="*/ 4 w 14"/>
                  <a:gd name="T23" fmla="*/ 0 h 14"/>
                  <a:gd name="T24" fmla="*/ 3 w 14"/>
                  <a:gd name="T25" fmla="*/ 0 h 14"/>
                  <a:gd name="T26" fmla="*/ 2 w 14"/>
                  <a:gd name="T27" fmla="*/ 0 h 14"/>
                  <a:gd name="T28" fmla="*/ 1 w 14"/>
                  <a:gd name="T29" fmla="*/ 0 h 14"/>
                  <a:gd name="T30" fmla="*/ 0 w 14"/>
                  <a:gd name="T31" fmla="*/ 0 h 14"/>
                  <a:gd name="T32" fmla="*/ 0 w 14"/>
                  <a:gd name="T33" fmla="*/ 0 h 14"/>
                  <a:gd name="T34" fmla="*/ 0 w 14"/>
                  <a:gd name="T35" fmla="*/ 0 h 14"/>
                  <a:gd name="T36" fmla="*/ 0 w 14"/>
                  <a:gd name="T37" fmla="*/ 1 h 14"/>
                  <a:gd name="T38" fmla="*/ 0 w 14"/>
                  <a:gd name="T39" fmla="*/ 3 h 14"/>
                  <a:gd name="T40" fmla="*/ 0 w 14"/>
                  <a:gd name="T41" fmla="*/ 4 h 14"/>
                  <a:gd name="T42" fmla="*/ 0 w 14"/>
                  <a:gd name="T43" fmla="*/ 6 h 14"/>
                  <a:gd name="T44" fmla="*/ 0 w 14"/>
                  <a:gd name="T45" fmla="*/ 7 h 14"/>
                  <a:gd name="T46" fmla="*/ 0 w 14"/>
                  <a:gd name="T47" fmla="*/ 8 h 14"/>
                  <a:gd name="T48" fmla="*/ 0 w 14"/>
                  <a:gd name="T49" fmla="*/ 9 h 14"/>
                  <a:gd name="T50" fmla="*/ 0 w 14"/>
                  <a:gd name="T51" fmla="*/ 10 h 14"/>
                  <a:gd name="T52" fmla="*/ 0 w 14"/>
                  <a:gd name="T53" fmla="*/ 11 h 14"/>
                  <a:gd name="T54" fmla="*/ 1 w 14"/>
                  <a:gd name="T55" fmla="*/ 11 h 14"/>
                  <a:gd name="T56" fmla="*/ 2 w 14"/>
                  <a:gd name="T57" fmla="*/ 12 h 14"/>
                  <a:gd name="T58" fmla="*/ 2 w 14"/>
                  <a:gd name="T59" fmla="*/ 12 h 14"/>
                  <a:gd name="T60" fmla="*/ 3 w 14"/>
                  <a:gd name="T61" fmla="*/ 12 h 14"/>
                  <a:gd name="T62" fmla="*/ 4 w 14"/>
                  <a:gd name="T63" fmla="*/ 12 h 14"/>
                  <a:gd name="T64" fmla="*/ 5 w 14"/>
                  <a:gd name="T65" fmla="*/ 13 h 14"/>
                  <a:gd name="T66" fmla="*/ 6 w 14"/>
                  <a:gd name="T67" fmla="*/ 14 h 14"/>
                  <a:gd name="T68" fmla="*/ 7 w 14"/>
                  <a:gd name="T69" fmla="*/ 13 h 14"/>
                  <a:gd name="T70" fmla="*/ 8 w 14"/>
                  <a:gd name="T71" fmla="*/ 13 h 14"/>
                  <a:gd name="T72" fmla="*/ 9 w 14"/>
                  <a:gd name="T73" fmla="*/ 13 h 14"/>
                  <a:gd name="T74" fmla="*/ 9 w 14"/>
                  <a:gd name="T75" fmla="*/ 14 h 14"/>
                  <a:gd name="T76" fmla="*/ 11 w 14"/>
                  <a:gd name="T77" fmla="*/ 13 h 14"/>
                  <a:gd name="T78" fmla="*/ 11 w 14"/>
                  <a:gd name="T79" fmla="*/ 12 h 14"/>
                  <a:gd name="T80" fmla="*/ 12 w 14"/>
                  <a:gd name="T81" fmla="*/ 11 h 14"/>
                  <a:gd name="T82" fmla="*/ 12 w 14"/>
                  <a:gd name="T83" fmla="*/ 10 h 14"/>
                  <a:gd name="T84" fmla="*/ 13 w 14"/>
                  <a:gd name="T85" fmla="*/ 9 h 14"/>
                  <a:gd name="T86" fmla="*/ 14 w 14"/>
                  <a:gd name="T87" fmla="*/ 8 h 14"/>
                  <a:gd name="T88" fmla="*/ 14 w 14"/>
                  <a:gd name="T89" fmla="*/ 8 h 14"/>
                  <a:gd name="T90" fmla="*/ 12 w 14"/>
                  <a:gd name="T9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 h="14">
                    <a:moveTo>
                      <a:pt x="12" y="7"/>
                    </a:moveTo>
                    <a:cubicBezTo>
                      <a:pt x="11" y="7"/>
                      <a:pt x="11" y="6"/>
                      <a:pt x="11" y="6"/>
                    </a:cubicBezTo>
                    <a:cubicBezTo>
                      <a:pt x="11" y="5"/>
                      <a:pt x="11" y="5"/>
                      <a:pt x="10" y="4"/>
                    </a:cubicBezTo>
                    <a:cubicBezTo>
                      <a:pt x="10" y="4"/>
                      <a:pt x="10" y="5"/>
                      <a:pt x="9" y="4"/>
                    </a:cubicBezTo>
                    <a:cubicBezTo>
                      <a:pt x="9" y="4"/>
                      <a:pt x="9" y="4"/>
                      <a:pt x="8" y="4"/>
                    </a:cubicBezTo>
                    <a:cubicBezTo>
                      <a:pt x="8" y="3"/>
                      <a:pt x="8" y="3"/>
                      <a:pt x="8" y="3"/>
                    </a:cubicBezTo>
                    <a:cubicBezTo>
                      <a:pt x="7" y="3"/>
                      <a:pt x="7" y="3"/>
                      <a:pt x="7" y="3"/>
                    </a:cubicBezTo>
                    <a:cubicBezTo>
                      <a:pt x="6" y="2"/>
                      <a:pt x="6" y="2"/>
                      <a:pt x="6" y="1"/>
                    </a:cubicBezTo>
                    <a:cubicBezTo>
                      <a:pt x="6" y="1"/>
                      <a:pt x="5" y="1"/>
                      <a:pt x="5" y="2"/>
                    </a:cubicBezTo>
                    <a:cubicBezTo>
                      <a:pt x="5" y="2"/>
                      <a:pt x="5" y="2"/>
                      <a:pt x="5" y="2"/>
                    </a:cubicBezTo>
                    <a:cubicBezTo>
                      <a:pt x="4" y="2"/>
                      <a:pt x="4" y="2"/>
                      <a:pt x="4" y="1"/>
                    </a:cubicBezTo>
                    <a:cubicBezTo>
                      <a:pt x="4" y="1"/>
                      <a:pt x="4" y="0"/>
                      <a:pt x="4" y="0"/>
                    </a:cubicBezTo>
                    <a:cubicBezTo>
                      <a:pt x="4" y="0"/>
                      <a:pt x="3" y="0"/>
                      <a:pt x="3" y="0"/>
                    </a:cubicBezTo>
                    <a:cubicBezTo>
                      <a:pt x="3" y="0"/>
                      <a:pt x="2" y="0"/>
                      <a:pt x="2" y="0"/>
                    </a:cubicBezTo>
                    <a:cubicBezTo>
                      <a:pt x="2" y="0"/>
                      <a:pt x="2" y="0"/>
                      <a:pt x="1" y="0"/>
                    </a:cubicBezTo>
                    <a:cubicBezTo>
                      <a:pt x="0" y="0"/>
                      <a:pt x="0" y="0"/>
                      <a:pt x="0" y="0"/>
                    </a:cubicBezTo>
                    <a:cubicBezTo>
                      <a:pt x="0" y="0"/>
                      <a:pt x="0" y="0"/>
                      <a:pt x="0" y="0"/>
                    </a:cubicBezTo>
                    <a:cubicBezTo>
                      <a:pt x="0" y="0"/>
                      <a:pt x="0" y="0"/>
                      <a:pt x="0" y="0"/>
                    </a:cubicBezTo>
                    <a:cubicBezTo>
                      <a:pt x="0" y="1"/>
                      <a:pt x="0" y="1"/>
                      <a:pt x="0" y="1"/>
                    </a:cubicBezTo>
                    <a:cubicBezTo>
                      <a:pt x="0" y="2"/>
                      <a:pt x="0" y="2"/>
                      <a:pt x="0" y="3"/>
                    </a:cubicBezTo>
                    <a:cubicBezTo>
                      <a:pt x="0" y="3"/>
                      <a:pt x="0" y="4"/>
                      <a:pt x="0" y="4"/>
                    </a:cubicBezTo>
                    <a:cubicBezTo>
                      <a:pt x="0" y="5"/>
                      <a:pt x="0" y="5"/>
                      <a:pt x="0" y="6"/>
                    </a:cubicBezTo>
                    <a:cubicBezTo>
                      <a:pt x="0" y="6"/>
                      <a:pt x="0" y="6"/>
                      <a:pt x="0" y="7"/>
                    </a:cubicBezTo>
                    <a:cubicBezTo>
                      <a:pt x="0" y="7"/>
                      <a:pt x="0" y="8"/>
                      <a:pt x="0" y="8"/>
                    </a:cubicBezTo>
                    <a:cubicBezTo>
                      <a:pt x="0" y="8"/>
                      <a:pt x="0" y="9"/>
                      <a:pt x="0" y="9"/>
                    </a:cubicBezTo>
                    <a:cubicBezTo>
                      <a:pt x="0" y="9"/>
                      <a:pt x="0" y="10"/>
                      <a:pt x="0" y="10"/>
                    </a:cubicBezTo>
                    <a:cubicBezTo>
                      <a:pt x="0" y="10"/>
                      <a:pt x="0" y="11"/>
                      <a:pt x="0" y="11"/>
                    </a:cubicBezTo>
                    <a:cubicBezTo>
                      <a:pt x="1" y="11"/>
                      <a:pt x="1" y="11"/>
                      <a:pt x="1" y="11"/>
                    </a:cubicBezTo>
                    <a:cubicBezTo>
                      <a:pt x="1" y="11"/>
                      <a:pt x="1" y="11"/>
                      <a:pt x="2" y="12"/>
                    </a:cubicBezTo>
                    <a:cubicBezTo>
                      <a:pt x="2" y="12"/>
                      <a:pt x="2" y="12"/>
                      <a:pt x="2" y="12"/>
                    </a:cubicBezTo>
                    <a:cubicBezTo>
                      <a:pt x="2" y="12"/>
                      <a:pt x="3" y="12"/>
                      <a:pt x="3" y="12"/>
                    </a:cubicBezTo>
                    <a:cubicBezTo>
                      <a:pt x="3" y="12"/>
                      <a:pt x="4" y="12"/>
                      <a:pt x="4" y="12"/>
                    </a:cubicBezTo>
                    <a:cubicBezTo>
                      <a:pt x="5" y="13"/>
                      <a:pt x="5" y="13"/>
                      <a:pt x="5" y="13"/>
                    </a:cubicBezTo>
                    <a:cubicBezTo>
                      <a:pt x="5" y="13"/>
                      <a:pt x="6" y="13"/>
                      <a:pt x="6" y="14"/>
                    </a:cubicBezTo>
                    <a:cubicBezTo>
                      <a:pt x="6" y="14"/>
                      <a:pt x="7" y="13"/>
                      <a:pt x="7" y="13"/>
                    </a:cubicBezTo>
                    <a:cubicBezTo>
                      <a:pt x="7" y="13"/>
                      <a:pt x="8" y="13"/>
                      <a:pt x="8" y="13"/>
                    </a:cubicBezTo>
                    <a:cubicBezTo>
                      <a:pt x="8" y="13"/>
                      <a:pt x="8" y="13"/>
                      <a:pt x="9" y="13"/>
                    </a:cubicBezTo>
                    <a:cubicBezTo>
                      <a:pt x="9" y="13"/>
                      <a:pt x="9" y="14"/>
                      <a:pt x="9" y="14"/>
                    </a:cubicBezTo>
                    <a:cubicBezTo>
                      <a:pt x="10" y="14"/>
                      <a:pt x="10" y="13"/>
                      <a:pt x="11" y="13"/>
                    </a:cubicBezTo>
                    <a:cubicBezTo>
                      <a:pt x="11" y="12"/>
                      <a:pt x="11" y="12"/>
                      <a:pt x="11" y="12"/>
                    </a:cubicBezTo>
                    <a:cubicBezTo>
                      <a:pt x="12" y="12"/>
                      <a:pt x="12" y="12"/>
                      <a:pt x="12" y="11"/>
                    </a:cubicBezTo>
                    <a:cubicBezTo>
                      <a:pt x="12" y="11"/>
                      <a:pt x="12" y="11"/>
                      <a:pt x="12" y="10"/>
                    </a:cubicBezTo>
                    <a:cubicBezTo>
                      <a:pt x="13" y="10"/>
                      <a:pt x="13" y="9"/>
                      <a:pt x="13" y="9"/>
                    </a:cubicBezTo>
                    <a:cubicBezTo>
                      <a:pt x="14" y="9"/>
                      <a:pt x="14" y="8"/>
                      <a:pt x="14" y="8"/>
                    </a:cubicBezTo>
                    <a:cubicBezTo>
                      <a:pt x="14" y="8"/>
                      <a:pt x="14" y="8"/>
                      <a:pt x="14" y="8"/>
                    </a:cubicBezTo>
                    <a:cubicBezTo>
                      <a:pt x="13" y="8"/>
                      <a:pt x="12" y="8"/>
                      <a:pt x="12"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 name="Freeform 17"/>
              <p:cNvSpPr>
                <a:spLocks/>
              </p:cNvSpPr>
              <p:nvPr/>
            </p:nvSpPr>
            <p:spPr bwMode="auto">
              <a:xfrm>
                <a:off x="3740152" y="2222501"/>
                <a:ext cx="238125" cy="193675"/>
              </a:xfrm>
              <a:custGeom>
                <a:avLst/>
                <a:gdLst>
                  <a:gd name="T0" fmla="*/ 13 w 22"/>
                  <a:gd name="T1" fmla="*/ 5 h 18"/>
                  <a:gd name="T2" fmla="*/ 22 w 22"/>
                  <a:gd name="T3" fmla="*/ 5 h 18"/>
                  <a:gd name="T4" fmla="*/ 22 w 22"/>
                  <a:gd name="T5" fmla="*/ 0 h 18"/>
                  <a:gd name="T6" fmla="*/ 21 w 22"/>
                  <a:gd name="T7" fmla="*/ 0 h 18"/>
                  <a:gd name="T8" fmla="*/ 10 w 22"/>
                  <a:gd name="T9" fmla="*/ 0 h 18"/>
                  <a:gd name="T10" fmla="*/ 10 w 22"/>
                  <a:gd name="T11" fmla="*/ 0 h 18"/>
                  <a:gd name="T12" fmla="*/ 10 w 22"/>
                  <a:gd name="T13" fmla="*/ 2 h 18"/>
                  <a:gd name="T14" fmla="*/ 9 w 22"/>
                  <a:gd name="T15" fmla="*/ 3 h 18"/>
                  <a:gd name="T16" fmla="*/ 8 w 22"/>
                  <a:gd name="T17" fmla="*/ 3 h 18"/>
                  <a:gd name="T18" fmla="*/ 7 w 22"/>
                  <a:gd name="T19" fmla="*/ 4 h 18"/>
                  <a:gd name="T20" fmla="*/ 6 w 22"/>
                  <a:gd name="T21" fmla="*/ 6 h 18"/>
                  <a:gd name="T22" fmla="*/ 6 w 22"/>
                  <a:gd name="T23" fmla="*/ 7 h 18"/>
                  <a:gd name="T24" fmla="*/ 6 w 22"/>
                  <a:gd name="T25" fmla="*/ 8 h 18"/>
                  <a:gd name="T26" fmla="*/ 5 w 22"/>
                  <a:gd name="T27" fmla="*/ 9 h 18"/>
                  <a:gd name="T28" fmla="*/ 4 w 22"/>
                  <a:gd name="T29" fmla="*/ 10 h 18"/>
                  <a:gd name="T30" fmla="*/ 4 w 22"/>
                  <a:gd name="T31" fmla="*/ 11 h 18"/>
                  <a:gd name="T32" fmla="*/ 3 w 22"/>
                  <a:gd name="T33" fmla="*/ 12 h 18"/>
                  <a:gd name="T34" fmla="*/ 3 w 22"/>
                  <a:gd name="T35" fmla="*/ 13 h 18"/>
                  <a:gd name="T36" fmla="*/ 2 w 22"/>
                  <a:gd name="T37" fmla="*/ 14 h 18"/>
                  <a:gd name="T38" fmla="*/ 1 w 22"/>
                  <a:gd name="T39" fmla="*/ 15 h 18"/>
                  <a:gd name="T40" fmla="*/ 1 w 22"/>
                  <a:gd name="T41" fmla="*/ 16 h 18"/>
                  <a:gd name="T42" fmla="*/ 0 w 22"/>
                  <a:gd name="T43" fmla="*/ 17 h 18"/>
                  <a:gd name="T44" fmla="*/ 0 w 22"/>
                  <a:gd name="T45" fmla="*/ 18 h 18"/>
                  <a:gd name="T46" fmla="*/ 0 w 22"/>
                  <a:gd name="T47" fmla="*/ 18 h 18"/>
                  <a:gd name="T48" fmla="*/ 11 w 22"/>
                  <a:gd name="T49" fmla="*/ 18 h 18"/>
                  <a:gd name="T50" fmla="*/ 11 w 22"/>
                  <a:gd name="T51" fmla="*/ 15 h 18"/>
                  <a:gd name="T52" fmla="*/ 11 w 22"/>
                  <a:gd name="T53" fmla="*/ 13 h 18"/>
                  <a:gd name="T54" fmla="*/ 11 w 22"/>
                  <a:gd name="T55" fmla="*/ 13 h 18"/>
                  <a:gd name="T56" fmla="*/ 12 w 22"/>
                  <a:gd name="T57" fmla="*/ 13 h 18"/>
                  <a:gd name="T58" fmla="*/ 13 w 22"/>
                  <a:gd name="T59" fmla="*/ 12 h 18"/>
                  <a:gd name="T60" fmla="*/ 13 w 22"/>
                  <a:gd name="T61"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 h="18">
                    <a:moveTo>
                      <a:pt x="13" y="5"/>
                    </a:moveTo>
                    <a:cubicBezTo>
                      <a:pt x="22" y="5"/>
                      <a:pt x="22" y="5"/>
                      <a:pt x="22" y="5"/>
                    </a:cubicBezTo>
                    <a:cubicBezTo>
                      <a:pt x="22" y="0"/>
                      <a:pt x="22" y="0"/>
                      <a:pt x="22" y="0"/>
                    </a:cubicBezTo>
                    <a:cubicBezTo>
                      <a:pt x="21" y="0"/>
                      <a:pt x="21" y="0"/>
                      <a:pt x="21" y="0"/>
                    </a:cubicBezTo>
                    <a:cubicBezTo>
                      <a:pt x="10" y="0"/>
                      <a:pt x="10" y="0"/>
                      <a:pt x="10" y="0"/>
                    </a:cubicBezTo>
                    <a:cubicBezTo>
                      <a:pt x="10" y="0"/>
                      <a:pt x="10" y="0"/>
                      <a:pt x="10" y="0"/>
                    </a:cubicBezTo>
                    <a:cubicBezTo>
                      <a:pt x="10" y="1"/>
                      <a:pt x="10" y="1"/>
                      <a:pt x="10" y="2"/>
                    </a:cubicBezTo>
                    <a:cubicBezTo>
                      <a:pt x="9" y="2"/>
                      <a:pt x="9" y="3"/>
                      <a:pt x="9" y="3"/>
                    </a:cubicBezTo>
                    <a:cubicBezTo>
                      <a:pt x="8" y="3"/>
                      <a:pt x="8" y="3"/>
                      <a:pt x="8" y="3"/>
                    </a:cubicBezTo>
                    <a:cubicBezTo>
                      <a:pt x="8" y="4"/>
                      <a:pt x="7" y="4"/>
                      <a:pt x="7" y="4"/>
                    </a:cubicBezTo>
                    <a:cubicBezTo>
                      <a:pt x="7" y="5"/>
                      <a:pt x="7" y="5"/>
                      <a:pt x="6" y="6"/>
                    </a:cubicBezTo>
                    <a:cubicBezTo>
                      <a:pt x="6" y="6"/>
                      <a:pt x="6" y="6"/>
                      <a:pt x="6" y="7"/>
                    </a:cubicBezTo>
                    <a:cubicBezTo>
                      <a:pt x="6" y="8"/>
                      <a:pt x="7" y="8"/>
                      <a:pt x="6" y="8"/>
                    </a:cubicBezTo>
                    <a:cubicBezTo>
                      <a:pt x="6" y="9"/>
                      <a:pt x="6" y="9"/>
                      <a:pt x="5" y="9"/>
                    </a:cubicBezTo>
                    <a:cubicBezTo>
                      <a:pt x="5" y="9"/>
                      <a:pt x="5" y="9"/>
                      <a:pt x="4" y="10"/>
                    </a:cubicBezTo>
                    <a:cubicBezTo>
                      <a:pt x="4" y="10"/>
                      <a:pt x="4" y="10"/>
                      <a:pt x="4" y="11"/>
                    </a:cubicBezTo>
                    <a:cubicBezTo>
                      <a:pt x="3" y="11"/>
                      <a:pt x="3" y="11"/>
                      <a:pt x="3" y="12"/>
                    </a:cubicBezTo>
                    <a:cubicBezTo>
                      <a:pt x="3" y="12"/>
                      <a:pt x="3" y="12"/>
                      <a:pt x="3" y="13"/>
                    </a:cubicBezTo>
                    <a:cubicBezTo>
                      <a:pt x="2" y="14"/>
                      <a:pt x="2" y="14"/>
                      <a:pt x="2" y="14"/>
                    </a:cubicBezTo>
                    <a:cubicBezTo>
                      <a:pt x="2" y="15"/>
                      <a:pt x="2" y="15"/>
                      <a:pt x="1" y="15"/>
                    </a:cubicBezTo>
                    <a:cubicBezTo>
                      <a:pt x="1" y="16"/>
                      <a:pt x="1" y="16"/>
                      <a:pt x="1" y="16"/>
                    </a:cubicBezTo>
                    <a:cubicBezTo>
                      <a:pt x="0" y="16"/>
                      <a:pt x="0" y="17"/>
                      <a:pt x="0" y="17"/>
                    </a:cubicBezTo>
                    <a:cubicBezTo>
                      <a:pt x="0" y="17"/>
                      <a:pt x="0" y="18"/>
                      <a:pt x="0" y="18"/>
                    </a:cubicBezTo>
                    <a:cubicBezTo>
                      <a:pt x="0" y="18"/>
                      <a:pt x="0" y="18"/>
                      <a:pt x="0" y="18"/>
                    </a:cubicBezTo>
                    <a:cubicBezTo>
                      <a:pt x="11" y="18"/>
                      <a:pt x="11" y="18"/>
                      <a:pt x="11" y="18"/>
                    </a:cubicBezTo>
                    <a:cubicBezTo>
                      <a:pt x="11" y="15"/>
                      <a:pt x="11" y="15"/>
                      <a:pt x="11" y="15"/>
                    </a:cubicBezTo>
                    <a:cubicBezTo>
                      <a:pt x="10" y="14"/>
                      <a:pt x="10" y="14"/>
                      <a:pt x="11" y="13"/>
                    </a:cubicBezTo>
                    <a:cubicBezTo>
                      <a:pt x="11" y="13"/>
                      <a:pt x="11" y="13"/>
                      <a:pt x="11" y="13"/>
                    </a:cubicBezTo>
                    <a:cubicBezTo>
                      <a:pt x="12" y="13"/>
                      <a:pt x="12" y="13"/>
                      <a:pt x="12" y="13"/>
                    </a:cubicBezTo>
                    <a:cubicBezTo>
                      <a:pt x="13" y="13"/>
                      <a:pt x="13" y="12"/>
                      <a:pt x="13" y="12"/>
                    </a:cubicBezTo>
                    <a:cubicBezTo>
                      <a:pt x="13" y="5"/>
                      <a:pt x="13" y="5"/>
                      <a:pt x="13"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 name="Freeform 18"/>
              <p:cNvSpPr>
                <a:spLocks/>
              </p:cNvSpPr>
              <p:nvPr/>
            </p:nvSpPr>
            <p:spPr bwMode="auto">
              <a:xfrm>
                <a:off x="4592639" y="1658939"/>
                <a:ext cx="98425" cy="98425"/>
              </a:xfrm>
              <a:custGeom>
                <a:avLst/>
                <a:gdLst>
                  <a:gd name="T0" fmla="*/ 3 w 9"/>
                  <a:gd name="T1" fmla="*/ 1 h 9"/>
                  <a:gd name="T2" fmla="*/ 2 w 9"/>
                  <a:gd name="T3" fmla="*/ 1 h 9"/>
                  <a:gd name="T4" fmla="*/ 1 w 9"/>
                  <a:gd name="T5" fmla="*/ 1 h 9"/>
                  <a:gd name="T6" fmla="*/ 0 w 9"/>
                  <a:gd name="T7" fmla="*/ 1 h 9"/>
                  <a:gd name="T8" fmla="*/ 0 w 9"/>
                  <a:gd name="T9" fmla="*/ 2 h 9"/>
                  <a:gd name="T10" fmla="*/ 1 w 9"/>
                  <a:gd name="T11" fmla="*/ 3 h 9"/>
                  <a:gd name="T12" fmla="*/ 1 w 9"/>
                  <a:gd name="T13" fmla="*/ 4 h 9"/>
                  <a:gd name="T14" fmla="*/ 1 w 9"/>
                  <a:gd name="T15" fmla="*/ 5 h 9"/>
                  <a:gd name="T16" fmla="*/ 2 w 9"/>
                  <a:gd name="T17" fmla="*/ 5 h 9"/>
                  <a:gd name="T18" fmla="*/ 2 w 9"/>
                  <a:gd name="T19" fmla="*/ 6 h 9"/>
                  <a:gd name="T20" fmla="*/ 2 w 9"/>
                  <a:gd name="T21" fmla="*/ 7 h 9"/>
                  <a:gd name="T22" fmla="*/ 3 w 9"/>
                  <a:gd name="T23" fmla="*/ 7 h 9"/>
                  <a:gd name="T24" fmla="*/ 4 w 9"/>
                  <a:gd name="T25" fmla="*/ 7 h 9"/>
                  <a:gd name="T26" fmla="*/ 5 w 9"/>
                  <a:gd name="T27" fmla="*/ 7 h 9"/>
                  <a:gd name="T28" fmla="*/ 6 w 9"/>
                  <a:gd name="T29" fmla="*/ 9 h 9"/>
                  <a:gd name="T30" fmla="*/ 6 w 9"/>
                  <a:gd name="T31" fmla="*/ 9 h 9"/>
                  <a:gd name="T32" fmla="*/ 6 w 9"/>
                  <a:gd name="T33" fmla="*/ 8 h 9"/>
                  <a:gd name="T34" fmla="*/ 7 w 9"/>
                  <a:gd name="T35" fmla="*/ 7 h 9"/>
                  <a:gd name="T36" fmla="*/ 8 w 9"/>
                  <a:gd name="T37" fmla="*/ 7 h 9"/>
                  <a:gd name="T38" fmla="*/ 9 w 9"/>
                  <a:gd name="T39" fmla="*/ 6 h 9"/>
                  <a:gd name="T40" fmla="*/ 9 w 9"/>
                  <a:gd name="T41" fmla="*/ 5 h 9"/>
                  <a:gd name="T42" fmla="*/ 8 w 9"/>
                  <a:gd name="T43" fmla="*/ 4 h 9"/>
                  <a:gd name="T44" fmla="*/ 9 w 9"/>
                  <a:gd name="T45" fmla="*/ 3 h 9"/>
                  <a:gd name="T46" fmla="*/ 8 w 9"/>
                  <a:gd name="T47" fmla="*/ 2 h 9"/>
                  <a:gd name="T48" fmla="*/ 7 w 9"/>
                  <a:gd name="T49" fmla="*/ 1 h 9"/>
                  <a:gd name="T50" fmla="*/ 7 w 9"/>
                  <a:gd name="T51" fmla="*/ 1 h 9"/>
                  <a:gd name="T52" fmla="*/ 6 w 9"/>
                  <a:gd name="T53" fmla="*/ 2 h 9"/>
                  <a:gd name="T54" fmla="*/ 6 w 9"/>
                  <a:gd name="T55" fmla="*/ 1 h 9"/>
                  <a:gd name="T56" fmla="*/ 5 w 9"/>
                  <a:gd name="T57" fmla="*/ 1 h 9"/>
                  <a:gd name="T58" fmla="*/ 4 w 9"/>
                  <a:gd name="T59" fmla="*/ 1 h 9"/>
                  <a:gd name="T60" fmla="*/ 3 w 9"/>
                  <a:gd name="T61"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9">
                    <a:moveTo>
                      <a:pt x="3" y="1"/>
                    </a:moveTo>
                    <a:cubicBezTo>
                      <a:pt x="3" y="1"/>
                      <a:pt x="2" y="1"/>
                      <a:pt x="2" y="1"/>
                    </a:cubicBezTo>
                    <a:cubicBezTo>
                      <a:pt x="2" y="1"/>
                      <a:pt x="1" y="0"/>
                      <a:pt x="1" y="1"/>
                    </a:cubicBezTo>
                    <a:cubicBezTo>
                      <a:pt x="1" y="1"/>
                      <a:pt x="1" y="1"/>
                      <a:pt x="0" y="1"/>
                    </a:cubicBezTo>
                    <a:cubicBezTo>
                      <a:pt x="0" y="2"/>
                      <a:pt x="0" y="2"/>
                      <a:pt x="0" y="2"/>
                    </a:cubicBezTo>
                    <a:cubicBezTo>
                      <a:pt x="0" y="2"/>
                      <a:pt x="1" y="2"/>
                      <a:pt x="1" y="3"/>
                    </a:cubicBezTo>
                    <a:cubicBezTo>
                      <a:pt x="1" y="3"/>
                      <a:pt x="1" y="4"/>
                      <a:pt x="1" y="4"/>
                    </a:cubicBezTo>
                    <a:cubicBezTo>
                      <a:pt x="1" y="4"/>
                      <a:pt x="1" y="4"/>
                      <a:pt x="1" y="5"/>
                    </a:cubicBezTo>
                    <a:cubicBezTo>
                      <a:pt x="2" y="5"/>
                      <a:pt x="2" y="5"/>
                      <a:pt x="2" y="5"/>
                    </a:cubicBezTo>
                    <a:cubicBezTo>
                      <a:pt x="2" y="5"/>
                      <a:pt x="2" y="5"/>
                      <a:pt x="2" y="6"/>
                    </a:cubicBezTo>
                    <a:cubicBezTo>
                      <a:pt x="3" y="6"/>
                      <a:pt x="2" y="6"/>
                      <a:pt x="2" y="7"/>
                    </a:cubicBezTo>
                    <a:cubicBezTo>
                      <a:pt x="2" y="7"/>
                      <a:pt x="3" y="7"/>
                      <a:pt x="3" y="7"/>
                    </a:cubicBezTo>
                    <a:cubicBezTo>
                      <a:pt x="4" y="7"/>
                      <a:pt x="4" y="7"/>
                      <a:pt x="4" y="7"/>
                    </a:cubicBezTo>
                    <a:cubicBezTo>
                      <a:pt x="5" y="7"/>
                      <a:pt x="5" y="7"/>
                      <a:pt x="5" y="7"/>
                    </a:cubicBezTo>
                    <a:cubicBezTo>
                      <a:pt x="6" y="8"/>
                      <a:pt x="5" y="8"/>
                      <a:pt x="6" y="9"/>
                    </a:cubicBezTo>
                    <a:cubicBezTo>
                      <a:pt x="6" y="9"/>
                      <a:pt x="6" y="9"/>
                      <a:pt x="6" y="9"/>
                    </a:cubicBezTo>
                    <a:cubicBezTo>
                      <a:pt x="6" y="8"/>
                      <a:pt x="6" y="8"/>
                      <a:pt x="6" y="8"/>
                    </a:cubicBezTo>
                    <a:cubicBezTo>
                      <a:pt x="7" y="8"/>
                      <a:pt x="7" y="8"/>
                      <a:pt x="7" y="7"/>
                    </a:cubicBezTo>
                    <a:cubicBezTo>
                      <a:pt x="7" y="7"/>
                      <a:pt x="7" y="7"/>
                      <a:pt x="8" y="7"/>
                    </a:cubicBezTo>
                    <a:cubicBezTo>
                      <a:pt x="8" y="7"/>
                      <a:pt x="9" y="7"/>
                      <a:pt x="9" y="6"/>
                    </a:cubicBezTo>
                    <a:cubicBezTo>
                      <a:pt x="9" y="6"/>
                      <a:pt x="9" y="5"/>
                      <a:pt x="9" y="5"/>
                    </a:cubicBezTo>
                    <a:cubicBezTo>
                      <a:pt x="9" y="5"/>
                      <a:pt x="8" y="5"/>
                      <a:pt x="8" y="4"/>
                    </a:cubicBezTo>
                    <a:cubicBezTo>
                      <a:pt x="8" y="4"/>
                      <a:pt x="9" y="4"/>
                      <a:pt x="9" y="3"/>
                    </a:cubicBezTo>
                    <a:cubicBezTo>
                      <a:pt x="9" y="3"/>
                      <a:pt x="8" y="3"/>
                      <a:pt x="8" y="2"/>
                    </a:cubicBezTo>
                    <a:cubicBezTo>
                      <a:pt x="8" y="2"/>
                      <a:pt x="8" y="2"/>
                      <a:pt x="7" y="1"/>
                    </a:cubicBezTo>
                    <a:cubicBezTo>
                      <a:pt x="7" y="1"/>
                      <a:pt x="7" y="1"/>
                      <a:pt x="7" y="1"/>
                    </a:cubicBezTo>
                    <a:cubicBezTo>
                      <a:pt x="7" y="2"/>
                      <a:pt x="7" y="2"/>
                      <a:pt x="6" y="2"/>
                    </a:cubicBezTo>
                    <a:cubicBezTo>
                      <a:pt x="6" y="2"/>
                      <a:pt x="6" y="1"/>
                      <a:pt x="6" y="1"/>
                    </a:cubicBezTo>
                    <a:cubicBezTo>
                      <a:pt x="5" y="1"/>
                      <a:pt x="5" y="1"/>
                      <a:pt x="5" y="1"/>
                    </a:cubicBezTo>
                    <a:cubicBezTo>
                      <a:pt x="5"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 name="Freeform 19"/>
              <p:cNvSpPr>
                <a:spLocks/>
              </p:cNvSpPr>
              <p:nvPr/>
            </p:nvSpPr>
            <p:spPr bwMode="auto">
              <a:xfrm>
                <a:off x="4452939" y="2049464"/>
                <a:ext cx="420688" cy="431800"/>
              </a:xfrm>
              <a:custGeom>
                <a:avLst/>
                <a:gdLst>
                  <a:gd name="T0" fmla="*/ 33 w 39"/>
                  <a:gd name="T1" fmla="*/ 2 h 40"/>
                  <a:gd name="T2" fmla="*/ 31 w 39"/>
                  <a:gd name="T3" fmla="*/ 1 h 40"/>
                  <a:gd name="T4" fmla="*/ 29 w 39"/>
                  <a:gd name="T5" fmla="*/ 1 h 40"/>
                  <a:gd name="T6" fmla="*/ 27 w 39"/>
                  <a:gd name="T7" fmla="*/ 2 h 40"/>
                  <a:gd name="T8" fmla="*/ 25 w 39"/>
                  <a:gd name="T9" fmla="*/ 4 h 40"/>
                  <a:gd name="T10" fmla="*/ 26 w 39"/>
                  <a:gd name="T11" fmla="*/ 7 h 40"/>
                  <a:gd name="T12" fmla="*/ 23 w 39"/>
                  <a:gd name="T13" fmla="*/ 8 h 40"/>
                  <a:gd name="T14" fmla="*/ 21 w 39"/>
                  <a:gd name="T15" fmla="*/ 7 h 40"/>
                  <a:gd name="T16" fmla="*/ 17 w 39"/>
                  <a:gd name="T17" fmla="*/ 6 h 40"/>
                  <a:gd name="T18" fmla="*/ 15 w 39"/>
                  <a:gd name="T19" fmla="*/ 5 h 40"/>
                  <a:gd name="T20" fmla="*/ 14 w 39"/>
                  <a:gd name="T21" fmla="*/ 2 h 40"/>
                  <a:gd name="T22" fmla="*/ 12 w 39"/>
                  <a:gd name="T23" fmla="*/ 2 h 40"/>
                  <a:gd name="T24" fmla="*/ 9 w 39"/>
                  <a:gd name="T25" fmla="*/ 1 h 40"/>
                  <a:gd name="T26" fmla="*/ 5 w 39"/>
                  <a:gd name="T27" fmla="*/ 0 h 40"/>
                  <a:gd name="T28" fmla="*/ 5 w 39"/>
                  <a:gd name="T29" fmla="*/ 0 h 40"/>
                  <a:gd name="T30" fmla="*/ 5 w 39"/>
                  <a:gd name="T31" fmla="*/ 3 h 40"/>
                  <a:gd name="T32" fmla="*/ 4 w 39"/>
                  <a:gd name="T33" fmla="*/ 3 h 40"/>
                  <a:gd name="T34" fmla="*/ 2 w 39"/>
                  <a:gd name="T35" fmla="*/ 5 h 40"/>
                  <a:gd name="T36" fmla="*/ 2 w 39"/>
                  <a:gd name="T37" fmla="*/ 6 h 40"/>
                  <a:gd name="T38" fmla="*/ 1 w 39"/>
                  <a:gd name="T39" fmla="*/ 9 h 40"/>
                  <a:gd name="T40" fmla="*/ 0 w 39"/>
                  <a:gd name="T41" fmla="*/ 9 h 40"/>
                  <a:gd name="T42" fmla="*/ 0 w 39"/>
                  <a:gd name="T43" fmla="*/ 10 h 40"/>
                  <a:gd name="T44" fmla="*/ 1 w 39"/>
                  <a:gd name="T45" fmla="*/ 13 h 40"/>
                  <a:gd name="T46" fmla="*/ 1 w 39"/>
                  <a:gd name="T47" fmla="*/ 15 h 40"/>
                  <a:gd name="T48" fmla="*/ 1 w 39"/>
                  <a:gd name="T49" fmla="*/ 19 h 40"/>
                  <a:gd name="T50" fmla="*/ 1 w 39"/>
                  <a:gd name="T51" fmla="*/ 20 h 40"/>
                  <a:gd name="T52" fmla="*/ 1 w 39"/>
                  <a:gd name="T53" fmla="*/ 23 h 40"/>
                  <a:gd name="T54" fmla="*/ 3 w 39"/>
                  <a:gd name="T55" fmla="*/ 25 h 40"/>
                  <a:gd name="T56" fmla="*/ 4 w 39"/>
                  <a:gd name="T57" fmla="*/ 26 h 40"/>
                  <a:gd name="T58" fmla="*/ 6 w 39"/>
                  <a:gd name="T59" fmla="*/ 27 h 40"/>
                  <a:gd name="T60" fmla="*/ 8 w 39"/>
                  <a:gd name="T61" fmla="*/ 28 h 40"/>
                  <a:gd name="T62" fmla="*/ 9 w 39"/>
                  <a:gd name="T63" fmla="*/ 29 h 40"/>
                  <a:gd name="T64" fmla="*/ 11 w 39"/>
                  <a:gd name="T65" fmla="*/ 30 h 40"/>
                  <a:gd name="T66" fmla="*/ 13 w 39"/>
                  <a:gd name="T67" fmla="*/ 30 h 40"/>
                  <a:gd name="T68" fmla="*/ 14 w 39"/>
                  <a:gd name="T69" fmla="*/ 30 h 40"/>
                  <a:gd name="T70" fmla="*/ 16 w 39"/>
                  <a:gd name="T71" fmla="*/ 29 h 40"/>
                  <a:gd name="T72" fmla="*/ 17 w 39"/>
                  <a:gd name="T73" fmla="*/ 29 h 40"/>
                  <a:gd name="T74" fmla="*/ 21 w 39"/>
                  <a:gd name="T75" fmla="*/ 31 h 40"/>
                  <a:gd name="T76" fmla="*/ 23 w 39"/>
                  <a:gd name="T77" fmla="*/ 32 h 40"/>
                  <a:gd name="T78" fmla="*/ 26 w 39"/>
                  <a:gd name="T79" fmla="*/ 34 h 40"/>
                  <a:gd name="T80" fmla="*/ 29 w 39"/>
                  <a:gd name="T81" fmla="*/ 36 h 40"/>
                  <a:gd name="T82" fmla="*/ 31 w 39"/>
                  <a:gd name="T83" fmla="*/ 37 h 40"/>
                  <a:gd name="T84" fmla="*/ 34 w 39"/>
                  <a:gd name="T85" fmla="*/ 38 h 40"/>
                  <a:gd name="T86" fmla="*/ 36 w 39"/>
                  <a:gd name="T87" fmla="*/ 40 h 40"/>
                  <a:gd name="T88" fmla="*/ 39 w 39"/>
                  <a:gd name="T89" fmla="*/ 38 h 40"/>
                  <a:gd name="T90" fmla="*/ 38 w 39"/>
                  <a:gd name="T91" fmla="*/ 20 h 40"/>
                  <a:gd name="T92" fmla="*/ 38 w 39"/>
                  <a:gd name="T93" fmla="*/ 10 h 40"/>
                  <a:gd name="T94" fmla="*/ 37 w 39"/>
                  <a:gd name="T95" fmla="*/ 6 h 40"/>
                  <a:gd name="T96" fmla="*/ 38 w 39"/>
                  <a:gd name="T97" fmla="*/ 5 h 40"/>
                  <a:gd name="T98" fmla="*/ 38 w 39"/>
                  <a:gd name="T99" fmla="*/ 4 h 40"/>
                  <a:gd name="T100" fmla="*/ 34 w 39"/>
                  <a:gd name="T101"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40">
                    <a:moveTo>
                      <a:pt x="33" y="3"/>
                    </a:moveTo>
                    <a:cubicBezTo>
                      <a:pt x="33" y="3"/>
                      <a:pt x="33" y="3"/>
                      <a:pt x="33" y="2"/>
                    </a:cubicBezTo>
                    <a:cubicBezTo>
                      <a:pt x="33" y="2"/>
                      <a:pt x="32" y="2"/>
                      <a:pt x="32" y="2"/>
                    </a:cubicBezTo>
                    <a:cubicBezTo>
                      <a:pt x="32" y="1"/>
                      <a:pt x="31" y="2"/>
                      <a:pt x="31" y="1"/>
                    </a:cubicBezTo>
                    <a:cubicBezTo>
                      <a:pt x="31" y="1"/>
                      <a:pt x="31" y="1"/>
                      <a:pt x="30" y="1"/>
                    </a:cubicBezTo>
                    <a:cubicBezTo>
                      <a:pt x="30" y="0"/>
                      <a:pt x="30" y="0"/>
                      <a:pt x="29" y="1"/>
                    </a:cubicBezTo>
                    <a:cubicBezTo>
                      <a:pt x="29" y="1"/>
                      <a:pt x="29" y="1"/>
                      <a:pt x="28" y="1"/>
                    </a:cubicBezTo>
                    <a:cubicBezTo>
                      <a:pt x="28" y="2"/>
                      <a:pt x="28" y="2"/>
                      <a:pt x="27" y="2"/>
                    </a:cubicBezTo>
                    <a:cubicBezTo>
                      <a:pt x="26" y="2"/>
                      <a:pt x="26" y="2"/>
                      <a:pt x="26" y="3"/>
                    </a:cubicBezTo>
                    <a:cubicBezTo>
                      <a:pt x="25" y="3"/>
                      <a:pt x="25" y="3"/>
                      <a:pt x="25" y="4"/>
                    </a:cubicBezTo>
                    <a:cubicBezTo>
                      <a:pt x="25" y="5"/>
                      <a:pt x="26" y="5"/>
                      <a:pt x="26" y="5"/>
                    </a:cubicBezTo>
                    <a:cubicBezTo>
                      <a:pt x="26" y="6"/>
                      <a:pt x="26" y="6"/>
                      <a:pt x="26" y="7"/>
                    </a:cubicBezTo>
                    <a:cubicBezTo>
                      <a:pt x="25" y="7"/>
                      <a:pt x="25" y="8"/>
                      <a:pt x="25" y="8"/>
                    </a:cubicBezTo>
                    <a:cubicBezTo>
                      <a:pt x="24" y="8"/>
                      <a:pt x="24" y="8"/>
                      <a:pt x="23" y="8"/>
                    </a:cubicBezTo>
                    <a:cubicBezTo>
                      <a:pt x="23" y="8"/>
                      <a:pt x="22" y="8"/>
                      <a:pt x="22" y="7"/>
                    </a:cubicBezTo>
                    <a:cubicBezTo>
                      <a:pt x="21" y="7"/>
                      <a:pt x="21" y="7"/>
                      <a:pt x="21" y="7"/>
                    </a:cubicBezTo>
                    <a:cubicBezTo>
                      <a:pt x="20" y="6"/>
                      <a:pt x="19" y="7"/>
                      <a:pt x="18" y="6"/>
                    </a:cubicBezTo>
                    <a:cubicBezTo>
                      <a:pt x="18" y="6"/>
                      <a:pt x="17" y="6"/>
                      <a:pt x="17" y="6"/>
                    </a:cubicBezTo>
                    <a:cubicBezTo>
                      <a:pt x="16" y="6"/>
                      <a:pt x="16" y="6"/>
                      <a:pt x="15" y="5"/>
                    </a:cubicBezTo>
                    <a:cubicBezTo>
                      <a:pt x="15" y="5"/>
                      <a:pt x="15" y="5"/>
                      <a:pt x="15" y="5"/>
                    </a:cubicBezTo>
                    <a:cubicBezTo>
                      <a:pt x="14" y="4"/>
                      <a:pt x="14" y="4"/>
                      <a:pt x="14" y="3"/>
                    </a:cubicBezTo>
                    <a:cubicBezTo>
                      <a:pt x="14" y="3"/>
                      <a:pt x="14" y="3"/>
                      <a:pt x="14" y="2"/>
                    </a:cubicBezTo>
                    <a:cubicBezTo>
                      <a:pt x="13" y="2"/>
                      <a:pt x="13" y="2"/>
                      <a:pt x="13" y="2"/>
                    </a:cubicBezTo>
                    <a:cubicBezTo>
                      <a:pt x="12" y="2"/>
                      <a:pt x="12" y="2"/>
                      <a:pt x="12" y="2"/>
                    </a:cubicBezTo>
                    <a:cubicBezTo>
                      <a:pt x="11" y="2"/>
                      <a:pt x="10" y="2"/>
                      <a:pt x="10" y="2"/>
                    </a:cubicBezTo>
                    <a:cubicBezTo>
                      <a:pt x="10" y="1"/>
                      <a:pt x="10" y="1"/>
                      <a:pt x="9" y="1"/>
                    </a:cubicBezTo>
                    <a:cubicBezTo>
                      <a:pt x="9" y="0"/>
                      <a:pt x="9" y="0"/>
                      <a:pt x="8" y="0"/>
                    </a:cubicBezTo>
                    <a:cubicBezTo>
                      <a:pt x="7" y="0"/>
                      <a:pt x="7" y="0"/>
                      <a:pt x="5" y="0"/>
                    </a:cubicBezTo>
                    <a:cubicBezTo>
                      <a:pt x="5" y="0"/>
                      <a:pt x="5" y="0"/>
                      <a:pt x="5" y="0"/>
                    </a:cubicBezTo>
                    <a:cubicBezTo>
                      <a:pt x="5" y="0"/>
                      <a:pt x="5" y="0"/>
                      <a:pt x="5" y="0"/>
                    </a:cubicBezTo>
                    <a:cubicBezTo>
                      <a:pt x="5" y="1"/>
                      <a:pt x="5" y="1"/>
                      <a:pt x="5" y="2"/>
                    </a:cubicBezTo>
                    <a:cubicBezTo>
                      <a:pt x="5" y="2"/>
                      <a:pt x="5" y="2"/>
                      <a:pt x="5" y="3"/>
                    </a:cubicBezTo>
                    <a:cubicBezTo>
                      <a:pt x="5" y="3"/>
                      <a:pt x="5" y="3"/>
                      <a:pt x="4" y="3"/>
                    </a:cubicBezTo>
                    <a:cubicBezTo>
                      <a:pt x="4" y="3"/>
                      <a:pt x="4" y="3"/>
                      <a:pt x="4" y="3"/>
                    </a:cubicBezTo>
                    <a:cubicBezTo>
                      <a:pt x="3" y="3"/>
                      <a:pt x="3" y="3"/>
                      <a:pt x="3" y="4"/>
                    </a:cubicBezTo>
                    <a:cubicBezTo>
                      <a:pt x="3" y="4"/>
                      <a:pt x="3" y="4"/>
                      <a:pt x="2" y="5"/>
                    </a:cubicBezTo>
                    <a:cubicBezTo>
                      <a:pt x="2" y="5"/>
                      <a:pt x="2" y="5"/>
                      <a:pt x="2" y="5"/>
                    </a:cubicBezTo>
                    <a:cubicBezTo>
                      <a:pt x="1" y="5"/>
                      <a:pt x="2" y="6"/>
                      <a:pt x="2" y="6"/>
                    </a:cubicBezTo>
                    <a:cubicBezTo>
                      <a:pt x="2" y="7"/>
                      <a:pt x="2" y="7"/>
                      <a:pt x="2" y="8"/>
                    </a:cubicBezTo>
                    <a:cubicBezTo>
                      <a:pt x="2" y="8"/>
                      <a:pt x="1" y="8"/>
                      <a:pt x="1" y="9"/>
                    </a:cubicBezTo>
                    <a:cubicBezTo>
                      <a:pt x="1" y="9"/>
                      <a:pt x="1" y="9"/>
                      <a:pt x="0" y="9"/>
                    </a:cubicBezTo>
                    <a:cubicBezTo>
                      <a:pt x="0" y="9"/>
                      <a:pt x="0" y="9"/>
                      <a:pt x="0" y="9"/>
                    </a:cubicBezTo>
                    <a:cubicBezTo>
                      <a:pt x="0" y="9"/>
                      <a:pt x="0" y="9"/>
                      <a:pt x="0" y="10"/>
                    </a:cubicBezTo>
                    <a:cubicBezTo>
                      <a:pt x="0" y="10"/>
                      <a:pt x="0" y="10"/>
                      <a:pt x="0" y="10"/>
                    </a:cubicBezTo>
                    <a:cubicBezTo>
                      <a:pt x="1" y="11"/>
                      <a:pt x="0" y="11"/>
                      <a:pt x="0" y="12"/>
                    </a:cubicBezTo>
                    <a:cubicBezTo>
                      <a:pt x="1" y="12"/>
                      <a:pt x="1" y="12"/>
                      <a:pt x="1" y="13"/>
                    </a:cubicBezTo>
                    <a:cubicBezTo>
                      <a:pt x="1" y="13"/>
                      <a:pt x="1" y="13"/>
                      <a:pt x="1" y="14"/>
                    </a:cubicBezTo>
                    <a:cubicBezTo>
                      <a:pt x="1" y="15"/>
                      <a:pt x="1" y="15"/>
                      <a:pt x="1" y="15"/>
                    </a:cubicBezTo>
                    <a:cubicBezTo>
                      <a:pt x="1" y="16"/>
                      <a:pt x="1" y="16"/>
                      <a:pt x="1" y="17"/>
                    </a:cubicBezTo>
                    <a:cubicBezTo>
                      <a:pt x="1" y="18"/>
                      <a:pt x="1" y="18"/>
                      <a:pt x="1" y="19"/>
                    </a:cubicBezTo>
                    <a:cubicBezTo>
                      <a:pt x="1" y="19"/>
                      <a:pt x="1" y="20"/>
                      <a:pt x="1" y="20"/>
                    </a:cubicBezTo>
                    <a:cubicBezTo>
                      <a:pt x="1" y="20"/>
                      <a:pt x="1" y="20"/>
                      <a:pt x="1" y="20"/>
                    </a:cubicBezTo>
                    <a:cubicBezTo>
                      <a:pt x="1" y="21"/>
                      <a:pt x="1" y="21"/>
                      <a:pt x="1" y="22"/>
                    </a:cubicBezTo>
                    <a:cubicBezTo>
                      <a:pt x="1" y="23"/>
                      <a:pt x="1" y="23"/>
                      <a:pt x="1" y="23"/>
                    </a:cubicBezTo>
                    <a:cubicBezTo>
                      <a:pt x="1" y="24"/>
                      <a:pt x="2" y="24"/>
                      <a:pt x="2" y="25"/>
                    </a:cubicBezTo>
                    <a:cubicBezTo>
                      <a:pt x="2" y="25"/>
                      <a:pt x="2" y="25"/>
                      <a:pt x="3" y="25"/>
                    </a:cubicBezTo>
                    <a:cubicBezTo>
                      <a:pt x="3" y="25"/>
                      <a:pt x="3" y="25"/>
                      <a:pt x="3" y="25"/>
                    </a:cubicBezTo>
                    <a:cubicBezTo>
                      <a:pt x="4" y="25"/>
                      <a:pt x="4" y="25"/>
                      <a:pt x="4" y="26"/>
                    </a:cubicBezTo>
                    <a:cubicBezTo>
                      <a:pt x="5" y="26"/>
                      <a:pt x="5" y="26"/>
                      <a:pt x="5" y="26"/>
                    </a:cubicBezTo>
                    <a:cubicBezTo>
                      <a:pt x="5" y="26"/>
                      <a:pt x="6" y="26"/>
                      <a:pt x="6" y="27"/>
                    </a:cubicBezTo>
                    <a:cubicBezTo>
                      <a:pt x="6" y="27"/>
                      <a:pt x="6" y="28"/>
                      <a:pt x="6" y="28"/>
                    </a:cubicBezTo>
                    <a:cubicBezTo>
                      <a:pt x="7" y="28"/>
                      <a:pt x="7" y="28"/>
                      <a:pt x="8" y="28"/>
                    </a:cubicBezTo>
                    <a:cubicBezTo>
                      <a:pt x="8" y="28"/>
                      <a:pt x="8" y="29"/>
                      <a:pt x="8" y="29"/>
                    </a:cubicBezTo>
                    <a:cubicBezTo>
                      <a:pt x="9" y="29"/>
                      <a:pt x="9" y="29"/>
                      <a:pt x="9" y="29"/>
                    </a:cubicBezTo>
                    <a:cubicBezTo>
                      <a:pt x="10" y="29"/>
                      <a:pt x="10" y="29"/>
                      <a:pt x="11" y="29"/>
                    </a:cubicBezTo>
                    <a:cubicBezTo>
                      <a:pt x="11" y="30"/>
                      <a:pt x="11" y="30"/>
                      <a:pt x="11" y="30"/>
                    </a:cubicBezTo>
                    <a:cubicBezTo>
                      <a:pt x="12" y="30"/>
                      <a:pt x="12" y="31"/>
                      <a:pt x="12" y="31"/>
                    </a:cubicBezTo>
                    <a:cubicBezTo>
                      <a:pt x="12" y="31"/>
                      <a:pt x="13" y="31"/>
                      <a:pt x="13" y="30"/>
                    </a:cubicBezTo>
                    <a:cubicBezTo>
                      <a:pt x="13" y="30"/>
                      <a:pt x="13" y="30"/>
                      <a:pt x="14" y="30"/>
                    </a:cubicBezTo>
                    <a:cubicBezTo>
                      <a:pt x="14" y="30"/>
                      <a:pt x="14" y="30"/>
                      <a:pt x="14" y="30"/>
                    </a:cubicBezTo>
                    <a:cubicBezTo>
                      <a:pt x="14" y="30"/>
                      <a:pt x="14" y="30"/>
                      <a:pt x="15" y="29"/>
                    </a:cubicBezTo>
                    <a:cubicBezTo>
                      <a:pt x="15" y="29"/>
                      <a:pt x="15" y="29"/>
                      <a:pt x="16" y="29"/>
                    </a:cubicBezTo>
                    <a:cubicBezTo>
                      <a:pt x="16" y="29"/>
                      <a:pt x="16" y="29"/>
                      <a:pt x="16" y="28"/>
                    </a:cubicBezTo>
                    <a:cubicBezTo>
                      <a:pt x="16" y="28"/>
                      <a:pt x="16" y="29"/>
                      <a:pt x="17" y="29"/>
                    </a:cubicBezTo>
                    <a:cubicBezTo>
                      <a:pt x="17" y="29"/>
                      <a:pt x="18" y="29"/>
                      <a:pt x="18" y="30"/>
                    </a:cubicBezTo>
                    <a:cubicBezTo>
                      <a:pt x="19" y="30"/>
                      <a:pt x="20" y="31"/>
                      <a:pt x="21" y="31"/>
                    </a:cubicBezTo>
                    <a:cubicBezTo>
                      <a:pt x="21" y="31"/>
                      <a:pt x="22" y="31"/>
                      <a:pt x="23" y="32"/>
                    </a:cubicBezTo>
                    <a:cubicBezTo>
                      <a:pt x="23" y="32"/>
                      <a:pt x="23" y="32"/>
                      <a:pt x="23" y="32"/>
                    </a:cubicBezTo>
                    <a:cubicBezTo>
                      <a:pt x="23" y="33"/>
                      <a:pt x="24" y="33"/>
                      <a:pt x="24" y="33"/>
                    </a:cubicBezTo>
                    <a:cubicBezTo>
                      <a:pt x="25" y="33"/>
                      <a:pt x="25" y="33"/>
                      <a:pt x="26" y="34"/>
                    </a:cubicBezTo>
                    <a:cubicBezTo>
                      <a:pt x="27" y="34"/>
                      <a:pt x="27" y="35"/>
                      <a:pt x="28" y="35"/>
                    </a:cubicBezTo>
                    <a:cubicBezTo>
                      <a:pt x="28" y="35"/>
                      <a:pt x="29" y="35"/>
                      <a:pt x="29" y="36"/>
                    </a:cubicBezTo>
                    <a:cubicBezTo>
                      <a:pt x="29" y="36"/>
                      <a:pt x="30" y="36"/>
                      <a:pt x="30" y="36"/>
                    </a:cubicBezTo>
                    <a:cubicBezTo>
                      <a:pt x="30" y="37"/>
                      <a:pt x="31" y="37"/>
                      <a:pt x="31" y="37"/>
                    </a:cubicBezTo>
                    <a:cubicBezTo>
                      <a:pt x="32" y="37"/>
                      <a:pt x="32" y="38"/>
                      <a:pt x="33" y="38"/>
                    </a:cubicBezTo>
                    <a:cubicBezTo>
                      <a:pt x="33" y="38"/>
                      <a:pt x="34" y="38"/>
                      <a:pt x="34" y="38"/>
                    </a:cubicBezTo>
                    <a:cubicBezTo>
                      <a:pt x="35" y="39"/>
                      <a:pt x="35" y="39"/>
                      <a:pt x="35" y="39"/>
                    </a:cubicBezTo>
                    <a:cubicBezTo>
                      <a:pt x="36" y="39"/>
                      <a:pt x="36" y="40"/>
                      <a:pt x="36" y="40"/>
                    </a:cubicBezTo>
                    <a:cubicBezTo>
                      <a:pt x="36" y="38"/>
                      <a:pt x="36" y="38"/>
                      <a:pt x="36" y="38"/>
                    </a:cubicBezTo>
                    <a:cubicBezTo>
                      <a:pt x="39" y="38"/>
                      <a:pt x="39" y="38"/>
                      <a:pt x="39" y="38"/>
                    </a:cubicBezTo>
                    <a:cubicBezTo>
                      <a:pt x="39" y="32"/>
                      <a:pt x="39" y="32"/>
                      <a:pt x="39" y="32"/>
                    </a:cubicBezTo>
                    <a:cubicBezTo>
                      <a:pt x="39" y="32"/>
                      <a:pt x="39" y="26"/>
                      <a:pt x="38" y="20"/>
                    </a:cubicBezTo>
                    <a:cubicBezTo>
                      <a:pt x="38" y="16"/>
                      <a:pt x="38" y="11"/>
                      <a:pt x="38" y="11"/>
                    </a:cubicBezTo>
                    <a:cubicBezTo>
                      <a:pt x="38" y="11"/>
                      <a:pt x="38" y="11"/>
                      <a:pt x="38" y="10"/>
                    </a:cubicBezTo>
                    <a:cubicBezTo>
                      <a:pt x="38" y="9"/>
                      <a:pt x="37" y="8"/>
                      <a:pt x="37" y="7"/>
                    </a:cubicBezTo>
                    <a:cubicBezTo>
                      <a:pt x="37" y="7"/>
                      <a:pt x="37" y="7"/>
                      <a:pt x="37" y="6"/>
                    </a:cubicBezTo>
                    <a:cubicBezTo>
                      <a:pt x="37" y="6"/>
                      <a:pt x="37" y="6"/>
                      <a:pt x="37" y="5"/>
                    </a:cubicBezTo>
                    <a:cubicBezTo>
                      <a:pt x="37" y="5"/>
                      <a:pt x="38" y="5"/>
                      <a:pt x="38" y="5"/>
                    </a:cubicBezTo>
                    <a:cubicBezTo>
                      <a:pt x="38" y="5"/>
                      <a:pt x="38" y="5"/>
                      <a:pt x="38" y="5"/>
                    </a:cubicBezTo>
                    <a:cubicBezTo>
                      <a:pt x="38" y="5"/>
                      <a:pt x="38" y="4"/>
                      <a:pt x="38" y="4"/>
                    </a:cubicBezTo>
                    <a:cubicBezTo>
                      <a:pt x="37" y="4"/>
                      <a:pt x="36" y="4"/>
                      <a:pt x="36" y="4"/>
                    </a:cubicBezTo>
                    <a:cubicBezTo>
                      <a:pt x="35" y="4"/>
                      <a:pt x="35" y="4"/>
                      <a:pt x="34" y="3"/>
                    </a:cubicBezTo>
                    <a:cubicBezTo>
                      <a:pt x="34" y="3"/>
                      <a:pt x="33" y="4"/>
                      <a:pt x="3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 name="Freeform 20"/>
              <p:cNvSpPr>
                <a:spLocks/>
              </p:cNvSpPr>
              <p:nvPr/>
            </p:nvSpPr>
            <p:spPr bwMode="auto">
              <a:xfrm>
                <a:off x="4841877" y="2481264"/>
                <a:ext cx="0" cy="1111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 name="Freeform 21"/>
              <p:cNvSpPr>
                <a:spLocks/>
              </p:cNvSpPr>
              <p:nvPr/>
            </p:nvSpPr>
            <p:spPr bwMode="auto">
              <a:xfrm>
                <a:off x="5122864" y="2038351"/>
                <a:ext cx="107950" cy="130175"/>
              </a:xfrm>
              <a:custGeom>
                <a:avLst/>
                <a:gdLst>
                  <a:gd name="T0" fmla="*/ 9 w 10"/>
                  <a:gd name="T1" fmla="*/ 2 h 12"/>
                  <a:gd name="T2" fmla="*/ 9 w 10"/>
                  <a:gd name="T3" fmla="*/ 1 h 12"/>
                  <a:gd name="T4" fmla="*/ 9 w 10"/>
                  <a:gd name="T5" fmla="*/ 0 h 12"/>
                  <a:gd name="T6" fmla="*/ 9 w 10"/>
                  <a:gd name="T7" fmla="*/ 0 h 12"/>
                  <a:gd name="T8" fmla="*/ 8 w 10"/>
                  <a:gd name="T9" fmla="*/ 1 h 12"/>
                  <a:gd name="T10" fmla="*/ 6 w 10"/>
                  <a:gd name="T11" fmla="*/ 2 h 12"/>
                  <a:gd name="T12" fmla="*/ 5 w 10"/>
                  <a:gd name="T13" fmla="*/ 3 h 12"/>
                  <a:gd name="T14" fmla="*/ 4 w 10"/>
                  <a:gd name="T15" fmla="*/ 4 h 12"/>
                  <a:gd name="T16" fmla="*/ 3 w 10"/>
                  <a:gd name="T17" fmla="*/ 3 h 12"/>
                  <a:gd name="T18" fmla="*/ 2 w 10"/>
                  <a:gd name="T19" fmla="*/ 2 h 12"/>
                  <a:gd name="T20" fmla="*/ 1 w 10"/>
                  <a:gd name="T21" fmla="*/ 2 h 12"/>
                  <a:gd name="T22" fmla="*/ 1 w 10"/>
                  <a:gd name="T23" fmla="*/ 2 h 12"/>
                  <a:gd name="T24" fmla="*/ 1 w 10"/>
                  <a:gd name="T25" fmla="*/ 3 h 12"/>
                  <a:gd name="T26" fmla="*/ 0 w 10"/>
                  <a:gd name="T27" fmla="*/ 4 h 12"/>
                  <a:gd name="T28" fmla="*/ 1 w 10"/>
                  <a:gd name="T29" fmla="*/ 6 h 12"/>
                  <a:gd name="T30" fmla="*/ 1 w 10"/>
                  <a:gd name="T31" fmla="*/ 8 h 12"/>
                  <a:gd name="T32" fmla="*/ 0 w 10"/>
                  <a:gd name="T33" fmla="*/ 10 h 12"/>
                  <a:gd name="T34" fmla="*/ 0 w 10"/>
                  <a:gd name="T35" fmla="*/ 12 h 12"/>
                  <a:gd name="T36" fmla="*/ 0 w 10"/>
                  <a:gd name="T37" fmla="*/ 12 h 12"/>
                  <a:gd name="T38" fmla="*/ 1 w 10"/>
                  <a:gd name="T39" fmla="*/ 12 h 12"/>
                  <a:gd name="T40" fmla="*/ 2 w 10"/>
                  <a:gd name="T41" fmla="*/ 12 h 12"/>
                  <a:gd name="T42" fmla="*/ 3 w 10"/>
                  <a:gd name="T43" fmla="*/ 12 h 12"/>
                  <a:gd name="T44" fmla="*/ 4 w 10"/>
                  <a:gd name="T45" fmla="*/ 11 h 12"/>
                  <a:gd name="T46" fmla="*/ 4 w 10"/>
                  <a:gd name="T47" fmla="*/ 10 h 12"/>
                  <a:gd name="T48" fmla="*/ 6 w 10"/>
                  <a:gd name="T49" fmla="*/ 10 h 12"/>
                  <a:gd name="T50" fmla="*/ 6 w 10"/>
                  <a:gd name="T51" fmla="*/ 9 h 12"/>
                  <a:gd name="T52" fmla="*/ 6 w 10"/>
                  <a:gd name="T53" fmla="*/ 8 h 12"/>
                  <a:gd name="T54" fmla="*/ 5 w 10"/>
                  <a:gd name="T55" fmla="*/ 8 h 12"/>
                  <a:gd name="T56" fmla="*/ 4 w 10"/>
                  <a:gd name="T57" fmla="*/ 7 h 12"/>
                  <a:gd name="T58" fmla="*/ 5 w 10"/>
                  <a:gd name="T59" fmla="*/ 6 h 12"/>
                  <a:gd name="T60" fmla="*/ 7 w 10"/>
                  <a:gd name="T61" fmla="*/ 5 h 12"/>
                  <a:gd name="T62" fmla="*/ 8 w 10"/>
                  <a:gd name="T63" fmla="*/ 5 h 12"/>
                  <a:gd name="T64" fmla="*/ 9 w 10"/>
                  <a:gd name="T65" fmla="*/ 4 h 12"/>
                  <a:gd name="T66" fmla="*/ 10 w 10"/>
                  <a:gd name="T67" fmla="*/ 4 h 12"/>
                  <a:gd name="T68" fmla="*/ 9 w 10"/>
                  <a:gd name="T69" fmla="*/ 4 h 12"/>
                  <a:gd name="T70" fmla="*/ 9 w 10"/>
                  <a:gd name="T71"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2">
                    <a:moveTo>
                      <a:pt x="9" y="2"/>
                    </a:moveTo>
                    <a:cubicBezTo>
                      <a:pt x="9" y="2"/>
                      <a:pt x="9" y="2"/>
                      <a:pt x="9" y="1"/>
                    </a:cubicBezTo>
                    <a:cubicBezTo>
                      <a:pt x="9" y="1"/>
                      <a:pt x="9" y="1"/>
                      <a:pt x="9" y="0"/>
                    </a:cubicBezTo>
                    <a:cubicBezTo>
                      <a:pt x="9" y="0"/>
                      <a:pt x="9" y="0"/>
                      <a:pt x="9" y="0"/>
                    </a:cubicBezTo>
                    <a:cubicBezTo>
                      <a:pt x="8" y="1"/>
                      <a:pt x="8" y="1"/>
                      <a:pt x="8" y="1"/>
                    </a:cubicBezTo>
                    <a:cubicBezTo>
                      <a:pt x="7" y="1"/>
                      <a:pt x="7" y="2"/>
                      <a:pt x="6" y="2"/>
                    </a:cubicBezTo>
                    <a:cubicBezTo>
                      <a:pt x="6" y="2"/>
                      <a:pt x="6" y="2"/>
                      <a:pt x="5" y="3"/>
                    </a:cubicBezTo>
                    <a:cubicBezTo>
                      <a:pt x="5" y="3"/>
                      <a:pt x="5" y="4"/>
                      <a:pt x="4" y="4"/>
                    </a:cubicBezTo>
                    <a:cubicBezTo>
                      <a:pt x="4" y="4"/>
                      <a:pt x="3" y="3"/>
                      <a:pt x="3" y="3"/>
                    </a:cubicBezTo>
                    <a:cubicBezTo>
                      <a:pt x="3" y="3"/>
                      <a:pt x="2" y="2"/>
                      <a:pt x="2" y="2"/>
                    </a:cubicBezTo>
                    <a:cubicBezTo>
                      <a:pt x="2" y="2"/>
                      <a:pt x="2" y="2"/>
                      <a:pt x="1" y="2"/>
                    </a:cubicBezTo>
                    <a:cubicBezTo>
                      <a:pt x="1" y="2"/>
                      <a:pt x="1" y="2"/>
                      <a:pt x="1" y="2"/>
                    </a:cubicBezTo>
                    <a:cubicBezTo>
                      <a:pt x="1" y="2"/>
                      <a:pt x="1" y="2"/>
                      <a:pt x="1" y="3"/>
                    </a:cubicBezTo>
                    <a:cubicBezTo>
                      <a:pt x="0" y="3"/>
                      <a:pt x="0" y="4"/>
                      <a:pt x="0" y="4"/>
                    </a:cubicBezTo>
                    <a:cubicBezTo>
                      <a:pt x="0" y="5"/>
                      <a:pt x="1" y="6"/>
                      <a:pt x="1" y="6"/>
                    </a:cubicBezTo>
                    <a:cubicBezTo>
                      <a:pt x="1" y="7"/>
                      <a:pt x="1" y="7"/>
                      <a:pt x="1" y="8"/>
                    </a:cubicBezTo>
                    <a:cubicBezTo>
                      <a:pt x="1" y="9"/>
                      <a:pt x="1" y="9"/>
                      <a:pt x="0" y="10"/>
                    </a:cubicBezTo>
                    <a:cubicBezTo>
                      <a:pt x="0" y="10"/>
                      <a:pt x="0" y="11"/>
                      <a:pt x="0" y="12"/>
                    </a:cubicBezTo>
                    <a:cubicBezTo>
                      <a:pt x="0" y="12"/>
                      <a:pt x="0" y="12"/>
                      <a:pt x="0" y="12"/>
                    </a:cubicBezTo>
                    <a:cubicBezTo>
                      <a:pt x="0" y="12"/>
                      <a:pt x="0" y="12"/>
                      <a:pt x="1" y="12"/>
                    </a:cubicBezTo>
                    <a:cubicBezTo>
                      <a:pt x="1" y="12"/>
                      <a:pt x="2" y="12"/>
                      <a:pt x="2" y="12"/>
                    </a:cubicBezTo>
                    <a:cubicBezTo>
                      <a:pt x="3" y="12"/>
                      <a:pt x="3" y="12"/>
                      <a:pt x="3" y="12"/>
                    </a:cubicBezTo>
                    <a:cubicBezTo>
                      <a:pt x="3" y="12"/>
                      <a:pt x="3" y="11"/>
                      <a:pt x="4" y="11"/>
                    </a:cubicBezTo>
                    <a:cubicBezTo>
                      <a:pt x="4" y="11"/>
                      <a:pt x="4" y="11"/>
                      <a:pt x="4" y="10"/>
                    </a:cubicBezTo>
                    <a:cubicBezTo>
                      <a:pt x="5" y="10"/>
                      <a:pt x="6" y="11"/>
                      <a:pt x="6" y="10"/>
                    </a:cubicBezTo>
                    <a:cubicBezTo>
                      <a:pt x="7" y="10"/>
                      <a:pt x="6" y="9"/>
                      <a:pt x="6" y="9"/>
                    </a:cubicBezTo>
                    <a:cubicBezTo>
                      <a:pt x="6" y="8"/>
                      <a:pt x="6" y="8"/>
                      <a:pt x="6" y="8"/>
                    </a:cubicBezTo>
                    <a:cubicBezTo>
                      <a:pt x="6" y="7"/>
                      <a:pt x="5" y="8"/>
                      <a:pt x="5" y="8"/>
                    </a:cubicBezTo>
                    <a:cubicBezTo>
                      <a:pt x="5" y="7"/>
                      <a:pt x="4" y="7"/>
                      <a:pt x="4" y="7"/>
                    </a:cubicBezTo>
                    <a:cubicBezTo>
                      <a:pt x="4" y="6"/>
                      <a:pt x="5" y="6"/>
                      <a:pt x="5" y="6"/>
                    </a:cubicBezTo>
                    <a:cubicBezTo>
                      <a:pt x="6" y="5"/>
                      <a:pt x="6" y="5"/>
                      <a:pt x="7" y="5"/>
                    </a:cubicBezTo>
                    <a:cubicBezTo>
                      <a:pt x="7" y="5"/>
                      <a:pt x="8" y="5"/>
                      <a:pt x="8" y="5"/>
                    </a:cubicBezTo>
                    <a:cubicBezTo>
                      <a:pt x="8" y="5"/>
                      <a:pt x="9" y="5"/>
                      <a:pt x="9" y="4"/>
                    </a:cubicBezTo>
                    <a:cubicBezTo>
                      <a:pt x="9" y="4"/>
                      <a:pt x="9" y="4"/>
                      <a:pt x="10" y="4"/>
                    </a:cubicBezTo>
                    <a:cubicBezTo>
                      <a:pt x="9" y="4"/>
                      <a:pt x="9" y="4"/>
                      <a:pt x="9" y="4"/>
                    </a:cubicBezTo>
                    <a:cubicBezTo>
                      <a:pt x="9" y="3"/>
                      <a:pt x="9" y="3"/>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 name="Freeform 22"/>
              <p:cNvSpPr>
                <a:spLocks/>
              </p:cNvSpPr>
              <p:nvPr/>
            </p:nvSpPr>
            <p:spPr bwMode="auto">
              <a:xfrm>
                <a:off x="4583114" y="2740026"/>
                <a:ext cx="355600" cy="271463"/>
              </a:xfrm>
              <a:custGeom>
                <a:avLst/>
                <a:gdLst>
                  <a:gd name="T0" fmla="*/ 31 w 33"/>
                  <a:gd name="T1" fmla="*/ 14 h 25"/>
                  <a:gd name="T2" fmla="*/ 30 w 33"/>
                  <a:gd name="T3" fmla="*/ 12 h 25"/>
                  <a:gd name="T4" fmla="*/ 28 w 33"/>
                  <a:gd name="T5" fmla="*/ 9 h 25"/>
                  <a:gd name="T6" fmla="*/ 26 w 33"/>
                  <a:gd name="T7" fmla="*/ 7 h 25"/>
                  <a:gd name="T8" fmla="*/ 24 w 33"/>
                  <a:gd name="T9" fmla="*/ 6 h 25"/>
                  <a:gd name="T10" fmla="*/ 24 w 33"/>
                  <a:gd name="T11" fmla="*/ 3 h 25"/>
                  <a:gd name="T12" fmla="*/ 22 w 33"/>
                  <a:gd name="T13" fmla="*/ 0 h 25"/>
                  <a:gd name="T14" fmla="*/ 21 w 33"/>
                  <a:gd name="T15" fmla="*/ 0 h 25"/>
                  <a:gd name="T16" fmla="*/ 19 w 33"/>
                  <a:gd name="T17" fmla="*/ 1 h 25"/>
                  <a:gd name="T18" fmla="*/ 18 w 33"/>
                  <a:gd name="T19" fmla="*/ 2 h 25"/>
                  <a:gd name="T20" fmla="*/ 17 w 33"/>
                  <a:gd name="T21" fmla="*/ 4 h 25"/>
                  <a:gd name="T22" fmla="*/ 16 w 33"/>
                  <a:gd name="T23" fmla="*/ 5 h 25"/>
                  <a:gd name="T24" fmla="*/ 14 w 33"/>
                  <a:gd name="T25" fmla="*/ 6 h 25"/>
                  <a:gd name="T26" fmla="*/ 12 w 33"/>
                  <a:gd name="T27" fmla="*/ 6 h 25"/>
                  <a:gd name="T28" fmla="*/ 10 w 33"/>
                  <a:gd name="T29" fmla="*/ 7 h 25"/>
                  <a:gd name="T30" fmla="*/ 9 w 33"/>
                  <a:gd name="T31" fmla="*/ 9 h 25"/>
                  <a:gd name="T32" fmla="*/ 7 w 33"/>
                  <a:gd name="T33" fmla="*/ 10 h 25"/>
                  <a:gd name="T34" fmla="*/ 6 w 33"/>
                  <a:gd name="T35" fmla="*/ 10 h 25"/>
                  <a:gd name="T36" fmla="*/ 4 w 33"/>
                  <a:gd name="T37" fmla="*/ 10 h 25"/>
                  <a:gd name="T38" fmla="*/ 3 w 33"/>
                  <a:gd name="T39" fmla="*/ 10 h 25"/>
                  <a:gd name="T40" fmla="*/ 2 w 33"/>
                  <a:gd name="T41" fmla="*/ 13 h 25"/>
                  <a:gd name="T42" fmla="*/ 1 w 33"/>
                  <a:gd name="T43" fmla="*/ 14 h 25"/>
                  <a:gd name="T44" fmla="*/ 1 w 33"/>
                  <a:gd name="T45" fmla="*/ 16 h 25"/>
                  <a:gd name="T46" fmla="*/ 1 w 33"/>
                  <a:gd name="T47" fmla="*/ 17 h 25"/>
                  <a:gd name="T48" fmla="*/ 2 w 33"/>
                  <a:gd name="T49" fmla="*/ 19 h 25"/>
                  <a:gd name="T50" fmla="*/ 4 w 33"/>
                  <a:gd name="T51" fmla="*/ 22 h 25"/>
                  <a:gd name="T52" fmla="*/ 5 w 33"/>
                  <a:gd name="T53" fmla="*/ 25 h 25"/>
                  <a:gd name="T54" fmla="*/ 6 w 33"/>
                  <a:gd name="T55" fmla="*/ 23 h 25"/>
                  <a:gd name="T56" fmla="*/ 7 w 33"/>
                  <a:gd name="T57" fmla="*/ 21 h 25"/>
                  <a:gd name="T58" fmla="*/ 10 w 33"/>
                  <a:gd name="T59" fmla="*/ 21 h 25"/>
                  <a:gd name="T60" fmla="*/ 11 w 33"/>
                  <a:gd name="T61" fmla="*/ 21 h 25"/>
                  <a:gd name="T62" fmla="*/ 12 w 33"/>
                  <a:gd name="T63" fmla="*/ 20 h 25"/>
                  <a:gd name="T64" fmla="*/ 13 w 33"/>
                  <a:gd name="T65" fmla="*/ 17 h 25"/>
                  <a:gd name="T66" fmla="*/ 15 w 33"/>
                  <a:gd name="T67" fmla="*/ 17 h 25"/>
                  <a:gd name="T68" fmla="*/ 16 w 33"/>
                  <a:gd name="T69" fmla="*/ 19 h 25"/>
                  <a:gd name="T70" fmla="*/ 18 w 33"/>
                  <a:gd name="T71" fmla="*/ 19 h 25"/>
                  <a:gd name="T72" fmla="*/ 20 w 33"/>
                  <a:gd name="T73" fmla="*/ 19 h 25"/>
                  <a:gd name="T74" fmla="*/ 22 w 33"/>
                  <a:gd name="T75" fmla="*/ 18 h 25"/>
                  <a:gd name="T76" fmla="*/ 23 w 33"/>
                  <a:gd name="T77" fmla="*/ 18 h 25"/>
                  <a:gd name="T78" fmla="*/ 25 w 33"/>
                  <a:gd name="T79" fmla="*/ 18 h 25"/>
                  <a:gd name="T80" fmla="*/ 27 w 33"/>
                  <a:gd name="T81" fmla="*/ 17 h 25"/>
                  <a:gd name="T82" fmla="*/ 28 w 33"/>
                  <a:gd name="T83" fmla="*/ 17 h 25"/>
                  <a:gd name="T84" fmla="*/ 30 w 33"/>
                  <a:gd name="T85" fmla="*/ 17 h 25"/>
                  <a:gd name="T86" fmla="*/ 31 w 33"/>
                  <a:gd name="T87" fmla="*/ 17 h 25"/>
                  <a:gd name="T88" fmla="*/ 33 w 33"/>
                  <a:gd name="T89" fmla="*/ 17 h 25"/>
                  <a:gd name="T90" fmla="*/ 33 w 33"/>
                  <a:gd name="T91"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 h="25">
                    <a:moveTo>
                      <a:pt x="32" y="15"/>
                    </a:moveTo>
                    <a:cubicBezTo>
                      <a:pt x="32" y="14"/>
                      <a:pt x="32" y="14"/>
                      <a:pt x="31" y="14"/>
                    </a:cubicBezTo>
                    <a:cubicBezTo>
                      <a:pt x="30" y="13"/>
                      <a:pt x="30" y="13"/>
                      <a:pt x="30" y="13"/>
                    </a:cubicBezTo>
                    <a:cubicBezTo>
                      <a:pt x="30" y="12"/>
                      <a:pt x="30" y="12"/>
                      <a:pt x="30" y="12"/>
                    </a:cubicBezTo>
                    <a:cubicBezTo>
                      <a:pt x="29" y="11"/>
                      <a:pt x="28" y="12"/>
                      <a:pt x="28" y="11"/>
                    </a:cubicBezTo>
                    <a:cubicBezTo>
                      <a:pt x="28" y="10"/>
                      <a:pt x="29" y="10"/>
                      <a:pt x="28" y="9"/>
                    </a:cubicBezTo>
                    <a:cubicBezTo>
                      <a:pt x="28" y="9"/>
                      <a:pt x="28" y="9"/>
                      <a:pt x="28" y="9"/>
                    </a:cubicBezTo>
                    <a:cubicBezTo>
                      <a:pt x="27" y="8"/>
                      <a:pt x="27" y="8"/>
                      <a:pt x="26" y="7"/>
                    </a:cubicBezTo>
                    <a:cubicBezTo>
                      <a:pt x="25" y="7"/>
                      <a:pt x="25" y="7"/>
                      <a:pt x="24" y="6"/>
                    </a:cubicBezTo>
                    <a:cubicBezTo>
                      <a:pt x="24" y="6"/>
                      <a:pt x="24" y="6"/>
                      <a:pt x="24" y="6"/>
                    </a:cubicBezTo>
                    <a:cubicBezTo>
                      <a:pt x="23" y="5"/>
                      <a:pt x="24" y="5"/>
                      <a:pt x="24" y="4"/>
                    </a:cubicBezTo>
                    <a:cubicBezTo>
                      <a:pt x="24" y="4"/>
                      <a:pt x="24" y="3"/>
                      <a:pt x="24" y="3"/>
                    </a:cubicBezTo>
                    <a:cubicBezTo>
                      <a:pt x="24" y="2"/>
                      <a:pt x="23" y="2"/>
                      <a:pt x="23" y="2"/>
                    </a:cubicBezTo>
                    <a:cubicBezTo>
                      <a:pt x="23" y="1"/>
                      <a:pt x="22" y="1"/>
                      <a:pt x="22" y="0"/>
                    </a:cubicBezTo>
                    <a:cubicBezTo>
                      <a:pt x="22" y="0"/>
                      <a:pt x="22" y="0"/>
                      <a:pt x="22" y="0"/>
                    </a:cubicBezTo>
                    <a:cubicBezTo>
                      <a:pt x="21" y="0"/>
                      <a:pt x="21" y="0"/>
                      <a:pt x="21" y="0"/>
                    </a:cubicBezTo>
                    <a:cubicBezTo>
                      <a:pt x="20" y="0"/>
                      <a:pt x="20" y="0"/>
                      <a:pt x="20" y="1"/>
                    </a:cubicBezTo>
                    <a:cubicBezTo>
                      <a:pt x="19" y="1"/>
                      <a:pt x="19" y="1"/>
                      <a:pt x="19" y="1"/>
                    </a:cubicBezTo>
                    <a:cubicBezTo>
                      <a:pt x="19" y="1"/>
                      <a:pt x="19" y="2"/>
                      <a:pt x="19" y="2"/>
                    </a:cubicBezTo>
                    <a:cubicBezTo>
                      <a:pt x="19" y="2"/>
                      <a:pt x="19" y="2"/>
                      <a:pt x="18" y="2"/>
                    </a:cubicBezTo>
                    <a:cubicBezTo>
                      <a:pt x="18" y="3"/>
                      <a:pt x="18" y="3"/>
                      <a:pt x="18" y="3"/>
                    </a:cubicBezTo>
                    <a:cubicBezTo>
                      <a:pt x="17" y="4"/>
                      <a:pt x="17" y="4"/>
                      <a:pt x="17" y="4"/>
                    </a:cubicBezTo>
                    <a:cubicBezTo>
                      <a:pt x="17" y="4"/>
                      <a:pt x="17" y="4"/>
                      <a:pt x="17" y="4"/>
                    </a:cubicBezTo>
                    <a:cubicBezTo>
                      <a:pt x="16" y="5"/>
                      <a:pt x="16" y="5"/>
                      <a:pt x="16" y="5"/>
                    </a:cubicBezTo>
                    <a:cubicBezTo>
                      <a:pt x="16" y="5"/>
                      <a:pt x="16" y="5"/>
                      <a:pt x="15" y="5"/>
                    </a:cubicBezTo>
                    <a:cubicBezTo>
                      <a:pt x="15" y="5"/>
                      <a:pt x="15" y="5"/>
                      <a:pt x="14" y="6"/>
                    </a:cubicBezTo>
                    <a:cubicBezTo>
                      <a:pt x="14" y="6"/>
                      <a:pt x="14" y="6"/>
                      <a:pt x="13" y="6"/>
                    </a:cubicBezTo>
                    <a:cubicBezTo>
                      <a:pt x="13" y="6"/>
                      <a:pt x="13" y="6"/>
                      <a:pt x="12" y="6"/>
                    </a:cubicBezTo>
                    <a:cubicBezTo>
                      <a:pt x="12" y="6"/>
                      <a:pt x="11" y="6"/>
                      <a:pt x="11" y="6"/>
                    </a:cubicBezTo>
                    <a:cubicBezTo>
                      <a:pt x="10" y="6"/>
                      <a:pt x="10" y="6"/>
                      <a:pt x="10" y="7"/>
                    </a:cubicBezTo>
                    <a:cubicBezTo>
                      <a:pt x="9" y="7"/>
                      <a:pt x="9" y="7"/>
                      <a:pt x="9" y="8"/>
                    </a:cubicBezTo>
                    <a:cubicBezTo>
                      <a:pt x="9" y="8"/>
                      <a:pt x="9" y="8"/>
                      <a:pt x="9" y="9"/>
                    </a:cubicBezTo>
                    <a:cubicBezTo>
                      <a:pt x="8" y="9"/>
                      <a:pt x="8" y="8"/>
                      <a:pt x="8" y="9"/>
                    </a:cubicBezTo>
                    <a:cubicBezTo>
                      <a:pt x="7" y="9"/>
                      <a:pt x="7" y="10"/>
                      <a:pt x="7" y="10"/>
                    </a:cubicBezTo>
                    <a:cubicBezTo>
                      <a:pt x="6" y="10"/>
                      <a:pt x="6" y="9"/>
                      <a:pt x="6" y="9"/>
                    </a:cubicBezTo>
                    <a:cubicBezTo>
                      <a:pt x="6" y="9"/>
                      <a:pt x="6" y="9"/>
                      <a:pt x="6" y="10"/>
                    </a:cubicBezTo>
                    <a:cubicBezTo>
                      <a:pt x="5" y="10"/>
                      <a:pt x="5" y="10"/>
                      <a:pt x="5" y="10"/>
                    </a:cubicBezTo>
                    <a:cubicBezTo>
                      <a:pt x="4" y="10"/>
                      <a:pt x="4" y="10"/>
                      <a:pt x="4" y="10"/>
                    </a:cubicBezTo>
                    <a:cubicBezTo>
                      <a:pt x="3" y="10"/>
                      <a:pt x="3" y="10"/>
                      <a:pt x="3" y="10"/>
                    </a:cubicBezTo>
                    <a:cubicBezTo>
                      <a:pt x="3" y="10"/>
                      <a:pt x="3" y="10"/>
                      <a:pt x="3" y="10"/>
                    </a:cubicBezTo>
                    <a:cubicBezTo>
                      <a:pt x="3" y="11"/>
                      <a:pt x="2" y="11"/>
                      <a:pt x="2" y="12"/>
                    </a:cubicBezTo>
                    <a:cubicBezTo>
                      <a:pt x="2" y="12"/>
                      <a:pt x="2" y="12"/>
                      <a:pt x="2" y="13"/>
                    </a:cubicBezTo>
                    <a:cubicBezTo>
                      <a:pt x="2" y="13"/>
                      <a:pt x="2" y="13"/>
                      <a:pt x="1" y="13"/>
                    </a:cubicBezTo>
                    <a:cubicBezTo>
                      <a:pt x="1" y="14"/>
                      <a:pt x="1" y="13"/>
                      <a:pt x="1" y="14"/>
                    </a:cubicBezTo>
                    <a:cubicBezTo>
                      <a:pt x="1" y="14"/>
                      <a:pt x="1" y="14"/>
                      <a:pt x="1" y="15"/>
                    </a:cubicBezTo>
                    <a:cubicBezTo>
                      <a:pt x="1" y="15"/>
                      <a:pt x="2" y="16"/>
                      <a:pt x="1" y="16"/>
                    </a:cubicBezTo>
                    <a:cubicBezTo>
                      <a:pt x="1" y="16"/>
                      <a:pt x="1" y="16"/>
                      <a:pt x="1" y="16"/>
                    </a:cubicBezTo>
                    <a:cubicBezTo>
                      <a:pt x="0" y="16"/>
                      <a:pt x="1" y="16"/>
                      <a:pt x="1" y="17"/>
                    </a:cubicBezTo>
                    <a:cubicBezTo>
                      <a:pt x="1" y="17"/>
                      <a:pt x="1" y="17"/>
                      <a:pt x="1" y="18"/>
                    </a:cubicBezTo>
                    <a:cubicBezTo>
                      <a:pt x="1" y="18"/>
                      <a:pt x="2" y="18"/>
                      <a:pt x="2" y="19"/>
                    </a:cubicBezTo>
                    <a:cubicBezTo>
                      <a:pt x="3" y="19"/>
                      <a:pt x="3" y="20"/>
                      <a:pt x="3" y="20"/>
                    </a:cubicBezTo>
                    <a:cubicBezTo>
                      <a:pt x="4" y="21"/>
                      <a:pt x="4" y="21"/>
                      <a:pt x="4" y="22"/>
                    </a:cubicBezTo>
                    <a:cubicBezTo>
                      <a:pt x="4" y="22"/>
                      <a:pt x="4" y="22"/>
                      <a:pt x="4" y="23"/>
                    </a:cubicBezTo>
                    <a:cubicBezTo>
                      <a:pt x="4" y="24"/>
                      <a:pt x="5" y="24"/>
                      <a:pt x="5" y="25"/>
                    </a:cubicBezTo>
                    <a:cubicBezTo>
                      <a:pt x="5" y="25"/>
                      <a:pt x="5" y="25"/>
                      <a:pt x="5" y="25"/>
                    </a:cubicBezTo>
                    <a:cubicBezTo>
                      <a:pt x="5" y="24"/>
                      <a:pt x="6" y="24"/>
                      <a:pt x="6" y="23"/>
                    </a:cubicBezTo>
                    <a:cubicBezTo>
                      <a:pt x="6" y="23"/>
                      <a:pt x="6" y="23"/>
                      <a:pt x="6" y="22"/>
                    </a:cubicBezTo>
                    <a:cubicBezTo>
                      <a:pt x="7" y="22"/>
                      <a:pt x="6" y="21"/>
                      <a:pt x="7" y="21"/>
                    </a:cubicBezTo>
                    <a:cubicBezTo>
                      <a:pt x="8" y="20"/>
                      <a:pt x="8" y="21"/>
                      <a:pt x="9" y="21"/>
                    </a:cubicBezTo>
                    <a:cubicBezTo>
                      <a:pt x="9" y="21"/>
                      <a:pt x="9" y="21"/>
                      <a:pt x="10" y="21"/>
                    </a:cubicBezTo>
                    <a:cubicBezTo>
                      <a:pt x="10" y="21"/>
                      <a:pt x="11" y="21"/>
                      <a:pt x="11" y="21"/>
                    </a:cubicBezTo>
                    <a:cubicBezTo>
                      <a:pt x="11" y="21"/>
                      <a:pt x="11" y="21"/>
                      <a:pt x="11" y="21"/>
                    </a:cubicBezTo>
                    <a:cubicBezTo>
                      <a:pt x="11" y="21"/>
                      <a:pt x="11" y="21"/>
                      <a:pt x="12" y="21"/>
                    </a:cubicBezTo>
                    <a:cubicBezTo>
                      <a:pt x="12" y="20"/>
                      <a:pt x="11" y="20"/>
                      <a:pt x="12" y="20"/>
                    </a:cubicBezTo>
                    <a:cubicBezTo>
                      <a:pt x="12" y="19"/>
                      <a:pt x="12" y="19"/>
                      <a:pt x="12" y="18"/>
                    </a:cubicBezTo>
                    <a:cubicBezTo>
                      <a:pt x="12" y="18"/>
                      <a:pt x="12" y="18"/>
                      <a:pt x="13" y="17"/>
                    </a:cubicBezTo>
                    <a:cubicBezTo>
                      <a:pt x="13" y="17"/>
                      <a:pt x="13" y="17"/>
                      <a:pt x="14" y="17"/>
                    </a:cubicBezTo>
                    <a:cubicBezTo>
                      <a:pt x="14" y="17"/>
                      <a:pt x="14" y="17"/>
                      <a:pt x="15" y="17"/>
                    </a:cubicBezTo>
                    <a:cubicBezTo>
                      <a:pt x="15" y="17"/>
                      <a:pt x="15" y="17"/>
                      <a:pt x="16" y="18"/>
                    </a:cubicBezTo>
                    <a:cubicBezTo>
                      <a:pt x="16" y="18"/>
                      <a:pt x="16" y="18"/>
                      <a:pt x="16" y="19"/>
                    </a:cubicBezTo>
                    <a:cubicBezTo>
                      <a:pt x="17" y="19"/>
                      <a:pt x="17" y="19"/>
                      <a:pt x="17" y="19"/>
                    </a:cubicBezTo>
                    <a:cubicBezTo>
                      <a:pt x="17" y="19"/>
                      <a:pt x="18" y="19"/>
                      <a:pt x="18" y="19"/>
                    </a:cubicBezTo>
                    <a:cubicBezTo>
                      <a:pt x="19" y="19"/>
                      <a:pt x="19" y="19"/>
                      <a:pt x="19" y="19"/>
                    </a:cubicBezTo>
                    <a:cubicBezTo>
                      <a:pt x="20" y="19"/>
                      <a:pt x="20" y="19"/>
                      <a:pt x="20" y="19"/>
                    </a:cubicBezTo>
                    <a:cubicBezTo>
                      <a:pt x="21" y="19"/>
                      <a:pt x="21" y="20"/>
                      <a:pt x="22" y="20"/>
                    </a:cubicBezTo>
                    <a:cubicBezTo>
                      <a:pt x="22" y="18"/>
                      <a:pt x="22" y="18"/>
                      <a:pt x="22" y="18"/>
                    </a:cubicBezTo>
                    <a:cubicBezTo>
                      <a:pt x="22" y="18"/>
                      <a:pt x="22" y="18"/>
                      <a:pt x="22" y="18"/>
                    </a:cubicBezTo>
                    <a:cubicBezTo>
                      <a:pt x="23" y="18"/>
                      <a:pt x="23" y="18"/>
                      <a:pt x="23" y="18"/>
                    </a:cubicBezTo>
                    <a:cubicBezTo>
                      <a:pt x="24" y="18"/>
                      <a:pt x="24" y="18"/>
                      <a:pt x="24" y="18"/>
                    </a:cubicBezTo>
                    <a:cubicBezTo>
                      <a:pt x="25" y="18"/>
                      <a:pt x="25" y="18"/>
                      <a:pt x="25" y="18"/>
                    </a:cubicBezTo>
                    <a:cubicBezTo>
                      <a:pt x="25" y="17"/>
                      <a:pt x="26" y="17"/>
                      <a:pt x="26" y="17"/>
                    </a:cubicBezTo>
                    <a:cubicBezTo>
                      <a:pt x="26" y="17"/>
                      <a:pt x="26" y="17"/>
                      <a:pt x="27" y="17"/>
                    </a:cubicBezTo>
                    <a:cubicBezTo>
                      <a:pt x="27" y="17"/>
                      <a:pt x="27" y="17"/>
                      <a:pt x="27" y="17"/>
                    </a:cubicBezTo>
                    <a:cubicBezTo>
                      <a:pt x="28" y="17"/>
                      <a:pt x="28" y="17"/>
                      <a:pt x="28" y="17"/>
                    </a:cubicBezTo>
                    <a:cubicBezTo>
                      <a:pt x="29" y="16"/>
                      <a:pt x="29" y="16"/>
                      <a:pt x="29" y="16"/>
                    </a:cubicBezTo>
                    <a:cubicBezTo>
                      <a:pt x="29" y="16"/>
                      <a:pt x="29" y="16"/>
                      <a:pt x="30" y="17"/>
                    </a:cubicBezTo>
                    <a:cubicBezTo>
                      <a:pt x="30" y="17"/>
                      <a:pt x="30" y="17"/>
                      <a:pt x="31" y="17"/>
                    </a:cubicBezTo>
                    <a:cubicBezTo>
                      <a:pt x="31" y="17"/>
                      <a:pt x="31" y="17"/>
                      <a:pt x="31" y="17"/>
                    </a:cubicBezTo>
                    <a:cubicBezTo>
                      <a:pt x="32" y="17"/>
                      <a:pt x="32" y="17"/>
                      <a:pt x="33" y="17"/>
                    </a:cubicBezTo>
                    <a:cubicBezTo>
                      <a:pt x="33" y="17"/>
                      <a:pt x="33" y="17"/>
                      <a:pt x="33" y="17"/>
                    </a:cubicBezTo>
                    <a:cubicBezTo>
                      <a:pt x="33" y="16"/>
                      <a:pt x="33" y="16"/>
                      <a:pt x="33" y="16"/>
                    </a:cubicBezTo>
                    <a:cubicBezTo>
                      <a:pt x="33" y="16"/>
                      <a:pt x="33" y="16"/>
                      <a:pt x="33" y="15"/>
                    </a:cubicBezTo>
                    <a:cubicBezTo>
                      <a:pt x="33" y="15"/>
                      <a:pt x="33" y="15"/>
                      <a:pt x="32"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 name="Freeform 23"/>
              <p:cNvSpPr>
                <a:spLocks/>
              </p:cNvSpPr>
              <p:nvPr/>
            </p:nvSpPr>
            <p:spPr bwMode="auto">
              <a:xfrm>
                <a:off x="4441827" y="3000376"/>
                <a:ext cx="150813" cy="193675"/>
              </a:xfrm>
              <a:custGeom>
                <a:avLst/>
                <a:gdLst>
                  <a:gd name="T0" fmla="*/ 6 w 14"/>
                  <a:gd name="T1" fmla="*/ 16 h 18"/>
                  <a:gd name="T2" fmla="*/ 6 w 14"/>
                  <a:gd name="T3" fmla="*/ 15 h 18"/>
                  <a:gd name="T4" fmla="*/ 6 w 14"/>
                  <a:gd name="T5" fmla="*/ 14 h 18"/>
                  <a:gd name="T6" fmla="*/ 7 w 14"/>
                  <a:gd name="T7" fmla="*/ 14 h 18"/>
                  <a:gd name="T8" fmla="*/ 8 w 14"/>
                  <a:gd name="T9" fmla="*/ 14 h 18"/>
                  <a:gd name="T10" fmla="*/ 9 w 14"/>
                  <a:gd name="T11" fmla="*/ 14 h 18"/>
                  <a:gd name="T12" fmla="*/ 9 w 14"/>
                  <a:gd name="T13" fmla="*/ 13 h 18"/>
                  <a:gd name="T14" fmla="*/ 10 w 14"/>
                  <a:gd name="T15" fmla="*/ 13 h 18"/>
                  <a:gd name="T16" fmla="*/ 10 w 14"/>
                  <a:gd name="T17" fmla="*/ 14 h 18"/>
                  <a:gd name="T18" fmla="*/ 10 w 14"/>
                  <a:gd name="T19" fmla="*/ 14 h 18"/>
                  <a:gd name="T20" fmla="*/ 11 w 14"/>
                  <a:gd name="T21" fmla="*/ 14 h 18"/>
                  <a:gd name="T22" fmla="*/ 12 w 14"/>
                  <a:gd name="T23" fmla="*/ 14 h 18"/>
                  <a:gd name="T24" fmla="*/ 12 w 14"/>
                  <a:gd name="T25" fmla="*/ 14 h 18"/>
                  <a:gd name="T26" fmla="*/ 13 w 14"/>
                  <a:gd name="T27" fmla="*/ 14 h 18"/>
                  <a:gd name="T28" fmla="*/ 13 w 14"/>
                  <a:gd name="T29" fmla="*/ 13 h 18"/>
                  <a:gd name="T30" fmla="*/ 13 w 14"/>
                  <a:gd name="T31" fmla="*/ 12 h 18"/>
                  <a:gd name="T32" fmla="*/ 13 w 14"/>
                  <a:gd name="T33" fmla="*/ 10 h 18"/>
                  <a:gd name="T34" fmla="*/ 13 w 14"/>
                  <a:gd name="T35" fmla="*/ 8 h 18"/>
                  <a:gd name="T36" fmla="*/ 12 w 14"/>
                  <a:gd name="T37" fmla="*/ 7 h 18"/>
                  <a:gd name="T38" fmla="*/ 12 w 14"/>
                  <a:gd name="T39" fmla="*/ 6 h 18"/>
                  <a:gd name="T40" fmla="*/ 13 w 14"/>
                  <a:gd name="T41" fmla="*/ 6 h 18"/>
                  <a:gd name="T42" fmla="*/ 14 w 14"/>
                  <a:gd name="T43" fmla="*/ 5 h 18"/>
                  <a:gd name="T44" fmla="*/ 13 w 14"/>
                  <a:gd name="T45" fmla="*/ 4 h 18"/>
                  <a:gd name="T46" fmla="*/ 12 w 14"/>
                  <a:gd name="T47" fmla="*/ 3 h 18"/>
                  <a:gd name="T48" fmla="*/ 11 w 14"/>
                  <a:gd name="T49" fmla="*/ 3 h 18"/>
                  <a:gd name="T50" fmla="*/ 10 w 14"/>
                  <a:gd name="T51" fmla="*/ 4 h 18"/>
                  <a:gd name="T52" fmla="*/ 10 w 14"/>
                  <a:gd name="T53" fmla="*/ 3 h 18"/>
                  <a:gd name="T54" fmla="*/ 10 w 14"/>
                  <a:gd name="T55" fmla="*/ 2 h 18"/>
                  <a:gd name="T56" fmla="*/ 11 w 14"/>
                  <a:gd name="T57" fmla="*/ 1 h 18"/>
                  <a:gd name="T58" fmla="*/ 10 w 14"/>
                  <a:gd name="T59" fmla="*/ 1 h 18"/>
                  <a:gd name="T60" fmla="*/ 9 w 14"/>
                  <a:gd name="T61" fmla="*/ 1 h 18"/>
                  <a:gd name="T62" fmla="*/ 8 w 14"/>
                  <a:gd name="T63" fmla="*/ 1 h 18"/>
                  <a:gd name="T64" fmla="*/ 7 w 14"/>
                  <a:gd name="T65" fmla="*/ 1 h 18"/>
                  <a:gd name="T66" fmla="*/ 6 w 14"/>
                  <a:gd name="T67" fmla="*/ 1 h 18"/>
                  <a:gd name="T68" fmla="*/ 6 w 14"/>
                  <a:gd name="T69" fmla="*/ 1 h 18"/>
                  <a:gd name="T70" fmla="*/ 6 w 14"/>
                  <a:gd name="T71" fmla="*/ 2 h 18"/>
                  <a:gd name="T72" fmla="*/ 6 w 14"/>
                  <a:gd name="T73" fmla="*/ 4 h 18"/>
                  <a:gd name="T74" fmla="*/ 5 w 14"/>
                  <a:gd name="T75" fmla="*/ 4 h 18"/>
                  <a:gd name="T76" fmla="*/ 4 w 14"/>
                  <a:gd name="T77" fmla="*/ 4 h 18"/>
                  <a:gd name="T78" fmla="*/ 3 w 14"/>
                  <a:gd name="T79" fmla="*/ 4 h 18"/>
                  <a:gd name="T80" fmla="*/ 2 w 14"/>
                  <a:gd name="T81" fmla="*/ 5 h 18"/>
                  <a:gd name="T82" fmla="*/ 1 w 14"/>
                  <a:gd name="T83" fmla="*/ 5 h 18"/>
                  <a:gd name="T84" fmla="*/ 1 w 14"/>
                  <a:gd name="T85" fmla="*/ 4 h 18"/>
                  <a:gd name="T86" fmla="*/ 1 w 14"/>
                  <a:gd name="T87" fmla="*/ 6 h 18"/>
                  <a:gd name="T88" fmla="*/ 0 w 14"/>
                  <a:gd name="T89" fmla="*/ 9 h 18"/>
                  <a:gd name="T90" fmla="*/ 0 w 14"/>
                  <a:gd name="T91" fmla="*/ 10 h 18"/>
                  <a:gd name="T92" fmla="*/ 0 w 14"/>
                  <a:gd name="T93" fmla="*/ 12 h 18"/>
                  <a:gd name="T94" fmla="*/ 1 w 14"/>
                  <a:gd name="T95" fmla="*/ 13 h 18"/>
                  <a:gd name="T96" fmla="*/ 2 w 14"/>
                  <a:gd name="T97" fmla="*/ 14 h 18"/>
                  <a:gd name="T98" fmla="*/ 3 w 14"/>
                  <a:gd name="T99" fmla="*/ 16 h 18"/>
                  <a:gd name="T100" fmla="*/ 3 w 14"/>
                  <a:gd name="T101" fmla="*/ 17 h 18"/>
                  <a:gd name="T102" fmla="*/ 4 w 14"/>
                  <a:gd name="T103" fmla="*/ 17 h 18"/>
                  <a:gd name="T104" fmla="*/ 5 w 14"/>
                  <a:gd name="T105" fmla="*/ 18 h 18"/>
                  <a:gd name="T106" fmla="*/ 5 w 14"/>
                  <a:gd name="T107" fmla="*/ 18 h 18"/>
                  <a:gd name="T108" fmla="*/ 5 w 14"/>
                  <a:gd name="T109" fmla="*/ 18 h 18"/>
                  <a:gd name="T110" fmla="*/ 6 w 14"/>
                  <a:gd name="T111" fmla="*/ 17 h 18"/>
                  <a:gd name="T112" fmla="*/ 6 w 14"/>
                  <a:gd name="T113"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 h="18">
                    <a:moveTo>
                      <a:pt x="6" y="16"/>
                    </a:moveTo>
                    <a:cubicBezTo>
                      <a:pt x="6" y="16"/>
                      <a:pt x="6" y="15"/>
                      <a:pt x="6" y="15"/>
                    </a:cubicBezTo>
                    <a:cubicBezTo>
                      <a:pt x="6" y="15"/>
                      <a:pt x="6" y="14"/>
                      <a:pt x="6" y="14"/>
                    </a:cubicBezTo>
                    <a:cubicBezTo>
                      <a:pt x="7" y="14"/>
                      <a:pt x="7" y="14"/>
                      <a:pt x="7" y="14"/>
                    </a:cubicBezTo>
                    <a:cubicBezTo>
                      <a:pt x="8" y="14"/>
                      <a:pt x="8" y="14"/>
                      <a:pt x="8" y="14"/>
                    </a:cubicBezTo>
                    <a:cubicBezTo>
                      <a:pt x="8" y="14"/>
                      <a:pt x="9" y="14"/>
                      <a:pt x="9" y="14"/>
                    </a:cubicBezTo>
                    <a:cubicBezTo>
                      <a:pt x="9" y="13"/>
                      <a:pt x="9" y="13"/>
                      <a:pt x="9" y="13"/>
                    </a:cubicBezTo>
                    <a:cubicBezTo>
                      <a:pt x="9" y="13"/>
                      <a:pt x="9" y="13"/>
                      <a:pt x="10" y="13"/>
                    </a:cubicBezTo>
                    <a:cubicBezTo>
                      <a:pt x="10" y="13"/>
                      <a:pt x="10" y="14"/>
                      <a:pt x="10" y="14"/>
                    </a:cubicBezTo>
                    <a:cubicBezTo>
                      <a:pt x="10" y="14"/>
                      <a:pt x="10" y="14"/>
                      <a:pt x="10" y="14"/>
                    </a:cubicBezTo>
                    <a:cubicBezTo>
                      <a:pt x="11" y="15"/>
                      <a:pt x="11" y="14"/>
                      <a:pt x="11" y="14"/>
                    </a:cubicBezTo>
                    <a:cubicBezTo>
                      <a:pt x="11" y="14"/>
                      <a:pt x="11" y="14"/>
                      <a:pt x="12" y="14"/>
                    </a:cubicBezTo>
                    <a:cubicBezTo>
                      <a:pt x="12" y="14"/>
                      <a:pt x="12" y="14"/>
                      <a:pt x="12" y="14"/>
                    </a:cubicBezTo>
                    <a:cubicBezTo>
                      <a:pt x="12" y="14"/>
                      <a:pt x="12" y="14"/>
                      <a:pt x="13" y="14"/>
                    </a:cubicBezTo>
                    <a:cubicBezTo>
                      <a:pt x="13" y="14"/>
                      <a:pt x="13" y="14"/>
                      <a:pt x="13" y="13"/>
                    </a:cubicBezTo>
                    <a:cubicBezTo>
                      <a:pt x="13" y="13"/>
                      <a:pt x="13" y="12"/>
                      <a:pt x="13" y="12"/>
                    </a:cubicBezTo>
                    <a:cubicBezTo>
                      <a:pt x="13" y="11"/>
                      <a:pt x="13" y="10"/>
                      <a:pt x="13" y="10"/>
                    </a:cubicBezTo>
                    <a:cubicBezTo>
                      <a:pt x="13" y="9"/>
                      <a:pt x="13" y="9"/>
                      <a:pt x="13" y="8"/>
                    </a:cubicBezTo>
                    <a:cubicBezTo>
                      <a:pt x="12" y="8"/>
                      <a:pt x="12" y="8"/>
                      <a:pt x="12" y="7"/>
                    </a:cubicBezTo>
                    <a:cubicBezTo>
                      <a:pt x="12" y="7"/>
                      <a:pt x="12" y="6"/>
                      <a:pt x="12" y="6"/>
                    </a:cubicBezTo>
                    <a:cubicBezTo>
                      <a:pt x="12" y="6"/>
                      <a:pt x="13" y="6"/>
                      <a:pt x="13" y="6"/>
                    </a:cubicBezTo>
                    <a:cubicBezTo>
                      <a:pt x="13" y="5"/>
                      <a:pt x="14" y="5"/>
                      <a:pt x="14" y="5"/>
                    </a:cubicBezTo>
                    <a:cubicBezTo>
                      <a:pt x="13" y="4"/>
                      <a:pt x="13" y="4"/>
                      <a:pt x="13" y="4"/>
                    </a:cubicBezTo>
                    <a:cubicBezTo>
                      <a:pt x="13" y="4"/>
                      <a:pt x="13" y="4"/>
                      <a:pt x="12" y="3"/>
                    </a:cubicBezTo>
                    <a:cubicBezTo>
                      <a:pt x="12" y="3"/>
                      <a:pt x="12" y="3"/>
                      <a:pt x="11" y="3"/>
                    </a:cubicBezTo>
                    <a:cubicBezTo>
                      <a:pt x="11" y="4"/>
                      <a:pt x="11" y="4"/>
                      <a:pt x="10" y="4"/>
                    </a:cubicBezTo>
                    <a:cubicBezTo>
                      <a:pt x="10" y="4"/>
                      <a:pt x="10" y="4"/>
                      <a:pt x="10" y="3"/>
                    </a:cubicBezTo>
                    <a:cubicBezTo>
                      <a:pt x="10" y="3"/>
                      <a:pt x="10" y="3"/>
                      <a:pt x="10" y="2"/>
                    </a:cubicBezTo>
                    <a:cubicBezTo>
                      <a:pt x="11" y="2"/>
                      <a:pt x="11" y="1"/>
                      <a:pt x="11" y="1"/>
                    </a:cubicBezTo>
                    <a:cubicBezTo>
                      <a:pt x="10" y="1"/>
                      <a:pt x="10" y="1"/>
                      <a:pt x="10" y="1"/>
                    </a:cubicBezTo>
                    <a:cubicBezTo>
                      <a:pt x="10" y="1"/>
                      <a:pt x="9" y="1"/>
                      <a:pt x="9" y="1"/>
                    </a:cubicBezTo>
                    <a:cubicBezTo>
                      <a:pt x="8" y="1"/>
                      <a:pt x="8" y="1"/>
                      <a:pt x="8" y="1"/>
                    </a:cubicBezTo>
                    <a:cubicBezTo>
                      <a:pt x="7" y="1"/>
                      <a:pt x="7" y="0"/>
                      <a:pt x="7" y="1"/>
                    </a:cubicBezTo>
                    <a:cubicBezTo>
                      <a:pt x="6" y="1"/>
                      <a:pt x="6" y="1"/>
                      <a:pt x="6" y="1"/>
                    </a:cubicBezTo>
                    <a:cubicBezTo>
                      <a:pt x="6" y="1"/>
                      <a:pt x="6" y="1"/>
                      <a:pt x="6" y="1"/>
                    </a:cubicBezTo>
                    <a:cubicBezTo>
                      <a:pt x="6" y="2"/>
                      <a:pt x="6" y="2"/>
                      <a:pt x="6" y="2"/>
                    </a:cubicBezTo>
                    <a:cubicBezTo>
                      <a:pt x="6" y="3"/>
                      <a:pt x="6" y="3"/>
                      <a:pt x="6" y="4"/>
                    </a:cubicBezTo>
                    <a:cubicBezTo>
                      <a:pt x="5" y="4"/>
                      <a:pt x="6" y="4"/>
                      <a:pt x="5" y="4"/>
                    </a:cubicBezTo>
                    <a:cubicBezTo>
                      <a:pt x="5" y="4"/>
                      <a:pt x="5" y="4"/>
                      <a:pt x="4" y="4"/>
                    </a:cubicBezTo>
                    <a:cubicBezTo>
                      <a:pt x="4" y="4"/>
                      <a:pt x="4" y="4"/>
                      <a:pt x="3" y="4"/>
                    </a:cubicBezTo>
                    <a:cubicBezTo>
                      <a:pt x="3" y="4"/>
                      <a:pt x="2" y="4"/>
                      <a:pt x="2" y="5"/>
                    </a:cubicBezTo>
                    <a:cubicBezTo>
                      <a:pt x="2" y="5"/>
                      <a:pt x="2" y="5"/>
                      <a:pt x="1" y="5"/>
                    </a:cubicBezTo>
                    <a:cubicBezTo>
                      <a:pt x="1" y="4"/>
                      <a:pt x="1" y="4"/>
                      <a:pt x="1" y="4"/>
                    </a:cubicBezTo>
                    <a:cubicBezTo>
                      <a:pt x="1" y="5"/>
                      <a:pt x="1" y="5"/>
                      <a:pt x="1" y="6"/>
                    </a:cubicBezTo>
                    <a:cubicBezTo>
                      <a:pt x="1" y="7"/>
                      <a:pt x="0" y="8"/>
                      <a:pt x="0" y="9"/>
                    </a:cubicBezTo>
                    <a:cubicBezTo>
                      <a:pt x="0" y="9"/>
                      <a:pt x="0" y="10"/>
                      <a:pt x="0" y="10"/>
                    </a:cubicBezTo>
                    <a:cubicBezTo>
                      <a:pt x="0" y="11"/>
                      <a:pt x="0" y="11"/>
                      <a:pt x="0" y="12"/>
                    </a:cubicBezTo>
                    <a:cubicBezTo>
                      <a:pt x="1" y="13"/>
                      <a:pt x="1" y="13"/>
                      <a:pt x="1" y="13"/>
                    </a:cubicBezTo>
                    <a:cubicBezTo>
                      <a:pt x="1" y="14"/>
                      <a:pt x="1" y="14"/>
                      <a:pt x="2" y="14"/>
                    </a:cubicBezTo>
                    <a:cubicBezTo>
                      <a:pt x="2" y="15"/>
                      <a:pt x="2" y="15"/>
                      <a:pt x="3" y="16"/>
                    </a:cubicBezTo>
                    <a:cubicBezTo>
                      <a:pt x="3" y="16"/>
                      <a:pt x="3" y="16"/>
                      <a:pt x="3" y="17"/>
                    </a:cubicBezTo>
                    <a:cubicBezTo>
                      <a:pt x="4" y="17"/>
                      <a:pt x="4" y="17"/>
                      <a:pt x="4" y="17"/>
                    </a:cubicBezTo>
                    <a:cubicBezTo>
                      <a:pt x="4" y="18"/>
                      <a:pt x="4" y="18"/>
                      <a:pt x="5" y="18"/>
                    </a:cubicBezTo>
                    <a:cubicBezTo>
                      <a:pt x="5" y="18"/>
                      <a:pt x="5" y="18"/>
                      <a:pt x="5" y="18"/>
                    </a:cubicBezTo>
                    <a:cubicBezTo>
                      <a:pt x="5" y="18"/>
                      <a:pt x="5" y="18"/>
                      <a:pt x="5" y="18"/>
                    </a:cubicBezTo>
                    <a:cubicBezTo>
                      <a:pt x="6" y="17"/>
                      <a:pt x="6" y="17"/>
                      <a:pt x="6" y="17"/>
                    </a:cubicBezTo>
                    <a:cubicBezTo>
                      <a:pt x="6" y="17"/>
                      <a:pt x="6" y="16"/>
                      <a:pt x="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 name="Freeform 24"/>
              <p:cNvSpPr>
                <a:spLocks/>
              </p:cNvSpPr>
              <p:nvPr/>
            </p:nvSpPr>
            <p:spPr bwMode="auto">
              <a:xfrm>
                <a:off x="3881439" y="2805114"/>
                <a:ext cx="107950" cy="141288"/>
              </a:xfrm>
              <a:custGeom>
                <a:avLst/>
                <a:gdLst>
                  <a:gd name="T0" fmla="*/ 9 w 10"/>
                  <a:gd name="T1" fmla="*/ 8 h 13"/>
                  <a:gd name="T2" fmla="*/ 9 w 10"/>
                  <a:gd name="T3" fmla="*/ 7 h 13"/>
                  <a:gd name="T4" fmla="*/ 8 w 10"/>
                  <a:gd name="T5" fmla="*/ 7 h 13"/>
                  <a:gd name="T6" fmla="*/ 7 w 10"/>
                  <a:gd name="T7" fmla="*/ 6 h 13"/>
                  <a:gd name="T8" fmla="*/ 8 w 10"/>
                  <a:gd name="T9" fmla="*/ 5 h 13"/>
                  <a:gd name="T10" fmla="*/ 8 w 10"/>
                  <a:gd name="T11" fmla="*/ 4 h 13"/>
                  <a:gd name="T12" fmla="*/ 8 w 10"/>
                  <a:gd name="T13" fmla="*/ 4 h 13"/>
                  <a:gd name="T14" fmla="*/ 9 w 10"/>
                  <a:gd name="T15" fmla="*/ 3 h 13"/>
                  <a:gd name="T16" fmla="*/ 8 w 10"/>
                  <a:gd name="T17" fmla="*/ 3 h 13"/>
                  <a:gd name="T18" fmla="*/ 7 w 10"/>
                  <a:gd name="T19" fmla="*/ 3 h 13"/>
                  <a:gd name="T20" fmla="*/ 6 w 10"/>
                  <a:gd name="T21" fmla="*/ 4 h 13"/>
                  <a:gd name="T22" fmla="*/ 5 w 10"/>
                  <a:gd name="T23" fmla="*/ 4 h 13"/>
                  <a:gd name="T24" fmla="*/ 5 w 10"/>
                  <a:gd name="T25" fmla="*/ 3 h 13"/>
                  <a:gd name="T26" fmla="*/ 5 w 10"/>
                  <a:gd name="T27" fmla="*/ 1 h 13"/>
                  <a:gd name="T28" fmla="*/ 5 w 10"/>
                  <a:gd name="T29" fmla="*/ 1 h 13"/>
                  <a:gd name="T30" fmla="*/ 3 w 10"/>
                  <a:gd name="T31" fmla="*/ 1 h 13"/>
                  <a:gd name="T32" fmla="*/ 3 w 10"/>
                  <a:gd name="T33" fmla="*/ 1 h 13"/>
                  <a:gd name="T34" fmla="*/ 3 w 10"/>
                  <a:gd name="T35" fmla="*/ 1 h 13"/>
                  <a:gd name="T36" fmla="*/ 3 w 10"/>
                  <a:gd name="T37" fmla="*/ 2 h 13"/>
                  <a:gd name="T38" fmla="*/ 2 w 10"/>
                  <a:gd name="T39" fmla="*/ 3 h 13"/>
                  <a:gd name="T40" fmla="*/ 1 w 10"/>
                  <a:gd name="T41" fmla="*/ 4 h 13"/>
                  <a:gd name="T42" fmla="*/ 1 w 10"/>
                  <a:gd name="T43" fmla="*/ 5 h 13"/>
                  <a:gd name="T44" fmla="*/ 0 w 10"/>
                  <a:gd name="T45" fmla="*/ 6 h 13"/>
                  <a:gd name="T46" fmla="*/ 0 w 10"/>
                  <a:gd name="T47" fmla="*/ 6 h 13"/>
                  <a:gd name="T48" fmla="*/ 1 w 10"/>
                  <a:gd name="T49" fmla="*/ 7 h 13"/>
                  <a:gd name="T50" fmla="*/ 1 w 10"/>
                  <a:gd name="T51" fmla="*/ 7 h 13"/>
                  <a:gd name="T52" fmla="*/ 2 w 10"/>
                  <a:gd name="T53" fmla="*/ 8 h 13"/>
                  <a:gd name="T54" fmla="*/ 3 w 10"/>
                  <a:gd name="T55" fmla="*/ 8 h 13"/>
                  <a:gd name="T56" fmla="*/ 4 w 10"/>
                  <a:gd name="T57" fmla="*/ 9 h 13"/>
                  <a:gd name="T58" fmla="*/ 5 w 10"/>
                  <a:gd name="T59" fmla="*/ 10 h 13"/>
                  <a:gd name="T60" fmla="*/ 5 w 10"/>
                  <a:gd name="T61" fmla="*/ 11 h 13"/>
                  <a:gd name="T62" fmla="*/ 7 w 10"/>
                  <a:gd name="T63" fmla="*/ 11 h 13"/>
                  <a:gd name="T64" fmla="*/ 7 w 10"/>
                  <a:gd name="T65" fmla="*/ 12 h 13"/>
                  <a:gd name="T66" fmla="*/ 8 w 10"/>
                  <a:gd name="T67" fmla="*/ 12 h 13"/>
                  <a:gd name="T68" fmla="*/ 9 w 10"/>
                  <a:gd name="T69" fmla="*/ 13 h 13"/>
                  <a:gd name="T70" fmla="*/ 10 w 10"/>
                  <a:gd name="T71" fmla="*/ 13 h 13"/>
                  <a:gd name="T72" fmla="*/ 10 w 10"/>
                  <a:gd name="T73" fmla="*/ 13 h 13"/>
                  <a:gd name="T74" fmla="*/ 10 w 10"/>
                  <a:gd name="T75" fmla="*/ 11 h 13"/>
                  <a:gd name="T76" fmla="*/ 10 w 10"/>
                  <a:gd name="T77" fmla="*/ 10 h 13"/>
                  <a:gd name="T78" fmla="*/ 10 w 10"/>
                  <a:gd name="T79" fmla="*/ 9 h 13"/>
                  <a:gd name="T80" fmla="*/ 9 w 10"/>
                  <a:gd name="T8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 h="13">
                    <a:moveTo>
                      <a:pt x="9" y="8"/>
                    </a:moveTo>
                    <a:cubicBezTo>
                      <a:pt x="9" y="8"/>
                      <a:pt x="10" y="7"/>
                      <a:pt x="9" y="7"/>
                    </a:cubicBezTo>
                    <a:cubicBezTo>
                      <a:pt x="9" y="7"/>
                      <a:pt x="8" y="7"/>
                      <a:pt x="8" y="7"/>
                    </a:cubicBezTo>
                    <a:cubicBezTo>
                      <a:pt x="8" y="7"/>
                      <a:pt x="7" y="7"/>
                      <a:pt x="7" y="6"/>
                    </a:cubicBezTo>
                    <a:cubicBezTo>
                      <a:pt x="7" y="6"/>
                      <a:pt x="8" y="6"/>
                      <a:pt x="8" y="5"/>
                    </a:cubicBezTo>
                    <a:cubicBezTo>
                      <a:pt x="8" y="5"/>
                      <a:pt x="8" y="5"/>
                      <a:pt x="8" y="4"/>
                    </a:cubicBezTo>
                    <a:cubicBezTo>
                      <a:pt x="8" y="4"/>
                      <a:pt x="8" y="4"/>
                      <a:pt x="8" y="4"/>
                    </a:cubicBezTo>
                    <a:cubicBezTo>
                      <a:pt x="8" y="3"/>
                      <a:pt x="9" y="3"/>
                      <a:pt x="9" y="3"/>
                    </a:cubicBezTo>
                    <a:cubicBezTo>
                      <a:pt x="8" y="3"/>
                      <a:pt x="8" y="3"/>
                      <a:pt x="8" y="3"/>
                    </a:cubicBezTo>
                    <a:cubicBezTo>
                      <a:pt x="8" y="3"/>
                      <a:pt x="7" y="3"/>
                      <a:pt x="7" y="3"/>
                    </a:cubicBezTo>
                    <a:cubicBezTo>
                      <a:pt x="7" y="3"/>
                      <a:pt x="7" y="4"/>
                      <a:pt x="6" y="4"/>
                    </a:cubicBezTo>
                    <a:cubicBezTo>
                      <a:pt x="6" y="5"/>
                      <a:pt x="6" y="4"/>
                      <a:pt x="5" y="4"/>
                    </a:cubicBezTo>
                    <a:cubicBezTo>
                      <a:pt x="5" y="4"/>
                      <a:pt x="5" y="3"/>
                      <a:pt x="5" y="3"/>
                    </a:cubicBezTo>
                    <a:cubicBezTo>
                      <a:pt x="5" y="2"/>
                      <a:pt x="5" y="2"/>
                      <a:pt x="5" y="1"/>
                    </a:cubicBezTo>
                    <a:cubicBezTo>
                      <a:pt x="5" y="1"/>
                      <a:pt x="5" y="1"/>
                      <a:pt x="5" y="1"/>
                    </a:cubicBezTo>
                    <a:cubicBezTo>
                      <a:pt x="4" y="0"/>
                      <a:pt x="4" y="1"/>
                      <a:pt x="3" y="1"/>
                    </a:cubicBezTo>
                    <a:cubicBezTo>
                      <a:pt x="3" y="1"/>
                      <a:pt x="3" y="1"/>
                      <a:pt x="3" y="1"/>
                    </a:cubicBezTo>
                    <a:cubicBezTo>
                      <a:pt x="3" y="1"/>
                      <a:pt x="3" y="1"/>
                      <a:pt x="3" y="1"/>
                    </a:cubicBezTo>
                    <a:cubicBezTo>
                      <a:pt x="3" y="2"/>
                      <a:pt x="3" y="2"/>
                      <a:pt x="3" y="2"/>
                    </a:cubicBezTo>
                    <a:cubicBezTo>
                      <a:pt x="2" y="3"/>
                      <a:pt x="2" y="3"/>
                      <a:pt x="2" y="3"/>
                    </a:cubicBezTo>
                    <a:cubicBezTo>
                      <a:pt x="2" y="3"/>
                      <a:pt x="2" y="3"/>
                      <a:pt x="1" y="4"/>
                    </a:cubicBezTo>
                    <a:cubicBezTo>
                      <a:pt x="1" y="4"/>
                      <a:pt x="1" y="4"/>
                      <a:pt x="1" y="5"/>
                    </a:cubicBezTo>
                    <a:cubicBezTo>
                      <a:pt x="0" y="5"/>
                      <a:pt x="0" y="5"/>
                      <a:pt x="0" y="6"/>
                    </a:cubicBezTo>
                    <a:cubicBezTo>
                      <a:pt x="0" y="6"/>
                      <a:pt x="0" y="6"/>
                      <a:pt x="0" y="6"/>
                    </a:cubicBezTo>
                    <a:cubicBezTo>
                      <a:pt x="0" y="6"/>
                      <a:pt x="0" y="6"/>
                      <a:pt x="1" y="7"/>
                    </a:cubicBezTo>
                    <a:cubicBezTo>
                      <a:pt x="1" y="7"/>
                      <a:pt x="1" y="7"/>
                      <a:pt x="1" y="7"/>
                    </a:cubicBezTo>
                    <a:cubicBezTo>
                      <a:pt x="2" y="7"/>
                      <a:pt x="2" y="7"/>
                      <a:pt x="2" y="8"/>
                    </a:cubicBezTo>
                    <a:cubicBezTo>
                      <a:pt x="3" y="8"/>
                      <a:pt x="3" y="8"/>
                      <a:pt x="3" y="8"/>
                    </a:cubicBezTo>
                    <a:cubicBezTo>
                      <a:pt x="3" y="8"/>
                      <a:pt x="4" y="9"/>
                      <a:pt x="4" y="9"/>
                    </a:cubicBezTo>
                    <a:cubicBezTo>
                      <a:pt x="5" y="9"/>
                      <a:pt x="5" y="9"/>
                      <a:pt x="5" y="10"/>
                    </a:cubicBezTo>
                    <a:cubicBezTo>
                      <a:pt x="5" y="10"/>
                      <a:pt x="5" y="11"/>
                      <a:pt x="5" y="11"/>
                    </a:cubicBezTo>
                    <a:cubicBezTo>
                      <a:pt x="6" y="11"/>
                      <a:pt x="6" y="11"/>
                      <a:pt x="7" y="11"/>
                    </a:cubicBezTo>
                    <a:cubicBezTo>
                      <a:pt x="7" y="11"/>
                      <a:pt x="7" y="12"/>
                      <a:pt x="7" y="12"/>
                    </a:cubicBezTo>
                    <a:cubicBezTo>
                      <a:pt x="7" y="12"/>
                      <a:pt x="8" y="12"/>
                      <a:pt x="8" y="12"/>
                    </a:cubicBezTo>
                    <a:cubicBezTo>
                      <a:pt x="9" y="12"/>
                      <a:pt x="9" y="13"/>
                      <a:pt x="9" y="13"/>
                    </a:cubicBezTo>
                    <a:cubicBezTo>
                      <a:pt x="10" y="13"/>
                      <a:pt x="10" y="13"/>
                      <a:pt x="10" y="13"/>
                    </a:cubicBezTo>
                    <a:cubicBezTo>
                      <a:pt x="10" y="13"/>
                      <a:pt x="10" y="13"/>
                      <a:pt x="10" y="13"/>
                    </a:cubicBezTo>
                    <a:cubicBezTo>
                      <a:pt x="10" y="12"/>
                      <a:pt x="10" y="12"/>
                      <a:pt x="10" y="11"/>
                    </a:cubicBezTo>
                    <a:cubicBezTo>
                      <a:pt x="10" y="11"/>
                      <a:pt x="10" y="11"/>
                      <a:pt x="10" y="10"/>
                    </a:cubicBezTo>
                    <a:cubicBezTo>
                      <a:pt x="10" y="10"/>
                      <a:pt x="10" y="9"/>
                      <a:pt x="10" y="9"/>
                    </a:cubicBezTo>
                    <a:cubicBezTo>
                      <a:pt x="10" y="8"/>
                      <a:pt x="10" y="8"/>
                      <a:pt x="9"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 name="Freeform 25"/>
              <p:cNvSpPr>
                <a:spLocks/>
              </p:cNvSpPr>
              <p:nvPr/>
            </p:nvSpPr>
            <p:spPr bwMode="auto">
              <a:xfrm>
                <a:off x="4043364" y="2611439"/>
                <a:ext cx="215900" cy="173038"/>
              </a:xfrm>
              <a:custGeom>
                <a:avLst/>
                <a:gdLst>
                  <a:gd name="T0" fmla="*/ 20 w 20"/>
                  <a:gd name="T1" fmla="*/ 7 h 16"/>
                  <a:gd name="T2" fmla="*/ 19 w 20"/>
                  <a:gd name="T3" fmla="*/ 7 h 16"/>
                  <a:gd name="T4" fmla="*/ 17 w 20"/>
                  <a:gd name="T5" fmla="*/ 7 h 16"/>
                  <a:gd name="T6" fmla="*/ 17 w 20"/>
                  <a:gd name="T7" fmla="*/ 6 h 16"/>
                  <a:gd name="T8" fmla="*/ 17 w 20"/>
                  <a:gd name="T9" fmla="*/ 5 h 16"/>
                  <a:gd name="T10" fmla="*/ 17 w 20"/>
                  <a:gd name="T11" fmla="*/ 4 h 16"/>
                  <a:gd name="T12" fmla="*/ 16 w 20"/>
                  <a:gd name="T13" fmla="*/ 3 h 16"/>
                  <a:gd name="T14" fmla="*/ 15 w 20"/>
                  <a:gd name="T15" fmla="*/ 2 h 16"/>
                  <a:gd name="T16" fmla="*/ 15 w 20"/>
                  <a:gd name="T17" fmla="*/ 1 h 16"/>
                  <a:gd name="T18" fmla="*/ 15 w 20"/>
                  <a:gd name="T19" fmla="*/ 1 h 16"/>
                  <a:gd name="T20" fmla="*/ 14 w 20"/>
                  <a:gd name="T21" fmla="*/ 0 h 16"/>
                  <a:gd name="T22" fmla="*/ 13 w 20"/>
                  <a:gd name="T23" fmla="*/ 0 h 16"/>
                  <a:gd name="T24" fmla="*/ 12 w 20"/>
                  <a:gd name="T25" fmla="*/ 1 h 16"/>
                  <a:gd name="T26" fmla="*/ 11 w 20"/>
                  <a:gd name="T27" fmla="*/ 1 h 16"/>
                  <a:gd name="T28" fmla="*/ 11 w 20"/>
                  <a:gd name="T29" fmla="*/ 2 h 16"/>
                  <a:gd name="T30" fmla="*/ 10 w 20"/>
                  <a:gd name="T31" fmla="*/ 2 h 16"/>
                  <a:gd name="T32" fmla="*/ 9 w 20"/>
                  <a:gd name="T33" fmla="*/ 3 h 16"/>
                  <a:gd name="T34" fmla="*/ 8 w 20"/>
                  <a:gd name="T35" fmla="*/ 4 h 16"/>
                  <a:gd name="T36" fmla="*/ 7 w 20"/>
                  <a:gd name="T37" fmla="*/ 4 h 16"/>
                  <a:gd name="T38" fmla="*/ 5 w 20"/>
                  <a:gd name="T39" fmla="*/ 4 h 16"/>
                  <a:gd name="T40" fmla="*/ 4 w 20"/>
                  <a:gd name="T41" fmla="*/ 5 h 16"/>
                  <a:gd name="T42" fmla="*/ 3 w 20"/>
                  <a:gd name="T43" fmla="*/ 6 h 16"/>
                  <a:gd name="T44" fmla="*/ 3 w 20"/>
                  <a:gd name="T45" fmla="*/ 8 h 16"/>
                  <a:gd name="T46" fmla="*/ 3 w 20"/>
                  <a:gd name="T47" fmla="*/ 9 h 16"/>
                  <a:gd name="T48" fmla="*/ 2 w 20"/>
                  <a:gd name="T49" fmla="*/ 9 h 16"/>
                  <a:gd name="T50" fmla="*/ 1 w 20"/>
                  <a:gd name="T51" fmla="*/ 10 h 16"/>
                  <a:gd name="T52" fmla="*/ 1 w 20"/>
                  <a:gd name="T53" fmla="*/ 11 h 16"/>
                  <a:gd name="T54" fmla="*/ 1 w 20"/>
                  <a:gd name="T55" fmla="*/ 12 h 16"/>
                  <a:gd name="T56" fmla="*/ 0 w 20"/>
                  <a:gd name="T57" fmla="*/ 14 h 16"/>
                  <a:gd name="T58" fmla="*/ 0 w 20"/>
                  <a:gd name="T59" fmla="*/ 14 h 16"/>
                  <a:gd name="T60" fmla="*/ 1 w 20"/>
                  <a:gd name="T61" fmla="*/ 14 h 16"/>
                  <a:gd name="T62" fmla="*/ 2 w 20"/>
                  <a:gd name="T63" fmla="*/ 15 h 16"/>
                  <a:gd name="T64" fmla="*/ 3 w 20"/>
                  <a:gd name="T65" fmla="*/ 16 h 16"/>
                  <a:gd name="T66" fmla="*/ 4 w 20"/>
                  <a:gd name="T67" fmla="*/ 15 h 16"/>
                  <a:gd name="T68" fmla="*/ 4 w 20"/>
                  <a:gd name="T69" fmla="*/ 15 h 16"/>
                  <a:gd name="T70" fmla="*/ 6 w 20"/>
                  <a:gd name="T71" fmla="*/ 15 h 16"/>
                  <a:gd name="T72" fmla="*/ 7 w 20"/>
                  <a:gd name="T73" fmla="*/ 16 h 16"/>
                  <a:gd name="T74" fmla="*/ 7 w 20"/>
                  <a:gd name="T75" fmla="*/ 15 h 16"/>
                  <a:gd name="T76" fmla="*/ 7 w 20"/>
                  <a:gd name="T77" fmla="*/ 14 h 16"/>
                  <a:gd name="T78" fmla="*/ 7 w 20"/>
                  <a:gd name="T79" fmla="*/ 13 h 16"/>
                  <a:gd name="T80" fmla="*/ 8 w 20"/>
                  <a:gd name="T81" fmla="*/ 12 h 16"/>
                  <a:gd name="T82" fmla="*/ 9 w 20"/>
                  <a:gd name="T83" fmla="*/ 12 h 16"/>
                  <a:gd name="T84" fmla="*/ 11 w 20"/>
                  <a:gd name="T85" fmla="*/ 12 h 16"/>
                  <a:gd name="T86" fmla="*/ 12 w 20"/>
                  <a:gd name="T87" fmla="*/ 12 h 16"/>
                  <a:gd name="T88" fmla="*/ 13 w 20"/>
                  <a:gd name="T89" fmla="*/ 12 h 16"/>
                  <a:gd name="T90" fmla="*/ 13 w 20"/>
                  <a:gd name="T91" fmla="*/ 11 h 16"/>
                  <a:gd name="T92" fmla="*/ 15 w 20"/>
                  <a:gd name="T93" fmla="*/ 12 h 16"/>
                  <a:gd name="T94" fmla="*/ 16 w 20"/>
                  <a:gd name="T95" fmla="*/ 12 h 16"/>
                  <a:gd name="T96" fmla="*/ 17 w 20"/>
                  <a:gd name="T97" fmla="*/ 12 h 16"/>
                  <a:gd name="T98" fmla="*/ 17 w 20"/>
                  <a:gd name="T99" fmla="*/ 12 h 16"/>
                  <a:gd name="T100" fmla="*/ 17 w 20"/>
                  <a:gd name="T101" fmla="*/ 11 h 16"/>
                  <a:gd name="T102" fmla="*/ 18 w 20"/>
                  <a:gd name="T103" fmla="*/ 11 h 16"/>
                  <a:gd name="T104" fmla="*/ 19 w 20"/>
                  <a:gd name="T105" fmla="*/ 11 h 16"/>
                  <a:gd name="T106" fmla="*/ 20 w 20"/>
                  <a:gd name="T107" fmla="*/ 10 h 16"/>
                  <a:gd name="T108" fmla="*/ 20 w 20"/>
                  <a:gd name="T109" fmla="*/ 8 h 16"/>
                  <a:gd name="T110" fmla="*/ 20 w 20"/>
                  <a:gd name="T111" fmla="*/ 8 h 16"/>
                  <a:gd name="T112" fmla="*/ 20 w 20"/>
                  <a:gd name="T113" fmla="*/ 7 h 16"/>
                  <a:gd name="T114" fmla="*/ 20 w 20"/>
                  <a:gd name="T11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16">
                    <a:moveTo>
                      <a:pt x="20" y="7"/>
                    </a:moveTo>
                    <a:cubicBezTo>
                      <a:pt x="19" y="7"/>
                      <a:pt x="19" y="7"/>
                      <a:pt x="19" y="7"/>
                    </a:cubicBezTo>
                    <a:cubicBezTo>
                      <a:pt x="18" y="7"/>
                      <a:pt x="18" y="7"/>
                      <a:pt x="17" y="7"/>
                    </a:cubicBezTo>
                    <a:cubicBezTo>
                      <a:pt x="17" y="7"/>
                      <a:pt x="17" y="6"/>
                      <a:pt x="17" y="6"/>
                    </a:cubicBezTo>
                    <a:cubicBezTo>
                      <a:pt x="17" y="5"/>
                      <a:pt x="18" y="5"/>
                      <a:pt x="17" y="5"/>
                    </a:cubicBezTo>
                    <a:cubicBezTo>
                      <a:pt x="17" y="4"/>
                      <a:pt x="17" y="4"/>
                      <a:pt x="17" y="4"/>
                    </a:cubicBezTo>
                    <a:cubicBezTo>
                      <a:pt x="16" y="4"/>
                      <a:pt x="16" y="4"/>
                      <a:pt x="16" y="3"/>
                    </a:cubicBezTo>
                    <a:cubicBezTo>
                      <a:pt x="15" y="3"/>
                      <a:pt x="15" y="2"/>
                      <a:pt x="15" y="2"/>
                    </a:cubicBezTo>
                    <a:cubicBezTo>
                      <a:pt x="15" y="2"/>
                      <a:pt x="15" y="1"/>
                      <a:pt x="15" y="1"/>
                    </a:cubicBezTo>
                    <a:cubicBezTo>
                      <a:pt x="15" y="1"/>
                      <a:pt x="15" y="1"/>
                      <a:pt x="15" y="1"/>
                    </a:cubicBezTo>
                    <a:cubicBezTo>
                      <a:pt x="15" y="1"/>
                      <a:pt x="14" y="1"/>
                      <a:pt x="14" y="0"/>
                    </a:cubicBezTo>
                    <a:cubicBezTo>
                      <a:pt x="13" y="0"/>
                      <a:pt x="13" y="0"/>
                      <a:pt x="13" y="0"/>
                    </a:cubicBezTo>
                    <a:cubicBezTo>
                      <a:pt x="12" y="0"/>
                      <a:pt x="12" y="1"/>
                      <a:pt x="12" y="1"/>
                    </a:cubicBezTo>
                    <a:cubicBezTo>
                      <a:pt x="12" y="1"/>
                      <a:pt x="12" y="1"/>
                      <a:pt x="11" y="1"/>
                    </a:cubicBezTo>
                    <a:cubicBezTo>
                      <a:pt x="11" y="1"/>
                      <a:pt x="11" y="1"/>
                      <a:pt x="11" y="2"/>
                    </a:cubicBezTo>
                    <a:cubicBezTo>
                      <a:pt x="10" y="2"/>
                      <a:pt x="10" y="2"/>
                      <a:pt x="10" y="2"/>
                    </a:cubicBezTo>
                    <a:cubicBezTo>
                      <a:pt x="9" y="3"/>
                      <a:pt x="9" y="3"/>
                      <a:pt x="9" y="3"/>
                    </a:cubicBezTo>
                    <a:cubicBezTo>
                      <a:pt x="8" y="4"/>
                      <a:pt x="8" y="4"/>
                      <a:pt x="8" y="4"/>
                    </a:cubicBezTo>
                    <a:cubicBezTo>
                      <a:pt x="8" y="4"/>
                      <a:pt x="7" y="4"/>
                      <a:pt x="7" y="4"/>
                    </a:cubicBezTo>
                    <a:cubicBezTo>
                      <a:pt x="6" y="4"/>
                      <a:pt x="6" y="4"/>
                      <a:pt x="5" y="4"/>
                    </a:cubicBezTo>
                    <a:cubicBezTo>
                      <a:pt x="4" y="4"/>
                      <a:pt x="4" y="5"/>
                      <a:pt x="4" y="5"/>
                    </a:cubicBezTo>
                    <a:cubicBezTo>
                      <a:pt x="4" y="6"/>
                      <a:pt x="3" y="6"/>
                      <a:pt x="3" y="6"/>
                    </a:cubicBezTo>
                    <a:cubicBezTo>
                      <a:pt x="3" y="7"/>
                      <a:pt x="3" y="7"/>
                      <a:pt x="3" y="8"/>
                    </a:cubicBezTo>
                    <a:cubicBezTo>
                      <a:pt x="3" y="8"/>
                      <a:pt x="3" y="9"/>
                      <a:pt x="3" y="9"/>
                    </a:cubicBezTo>
                    <a:cubicBezTo>
                      <a:pt x="2" y="9"/>
                      <a:pt x="2" y="9"/>
                      <a:pt x="2" y="9"/>
                    </a:cubicBezTo>
                    <a:cubicBezTo>
                      <a:pt x="1" y="9"/>
                      <a:pt x="1" y="9"/>
                      <a:pt x="1" y="10"/>
                    </a:cubicBezTo>
                    <a:cubicBezTo>
                      <a:pt x="1" y="10"/>
                      <a:pt x="1" y="11"/>
                      <a:pt x="1" y="11"/>
                    </a:cubicBezTo>
                    <a:cubicBezTo>
                      <a:pt x="1" y="11"/>
                      <a:pt x="1" y="11"/>
                      <a:pt x="1" y="12"/>
                    </a:cubicBezTo>
                    <a:cubicBezTo>
                      <a:pt x="0" y="12"/>
                      <a:pt x="0" y="13"/>
                      <a:pt x="0" y="14"/>
                    </a:cubicBezTo>
                    <a:cubicBezTo>
                      <a:pt x="0" y="14"/>
                      <a:pt x="0" y="14"/>
                      <a:pt x="0" y="14"/>
                    </a:cubicBezTo>
                    <a:cubicBezTo>
                      <a:pt x="1" y="14"/>
                      <a:pt x="1" y="14"/>
                      <a:pt x="1" y="14"/>
                    </a:cubicBezTo>
                    <a:cubicBezTo>
                      <a:pt x="2" y="15"/>
                      <a:pt x="1" y="15"/>
                      <a:pt x="2" y="15"/>
                    </a:cubicBezTo>
                    <a:cubicBezTo>
                      <a:pt x="2" y="16"/>
                      <a:pt x="2" y="16"/>
                      <a:pt x="3" y="16"/>
                    </a:cubicBezTo>
                    <a:cubicBezTo>
                      <a:pt x="3" y="16"/>
                      <a:pt x="3" y="16"/>
                      <a:pt x="4" y="15"/>
                    </a:cubicBezTo>
                    <a:cubicBezTo>
                      <a:pt x="4" y="15"/>
                      <a:pt x="4" y="15"/>
                      <a:pt x="4" y="15"/>
                    </a:cubicBezTo>
                    <a:cubicBezTo>
                      <a:pt x="5" y="15"/>
                      <a:pt x="5" y="15"/>
                      <a:pt x="6" y="15"/>
                    </a:cubicBezTo>
                    <a:cubicBezTo>
                      <a:pt x="6" y="15"/>
                      <a:pt x="6" y="16"/>
                      <a:pt x="7" y="16"/>
                    </a:cubicBezTo>
                    <a:cubicBezTo>
                      <a:pt x="7" y="15"/>
                      <a:pt x="7" y="15"/>
                      <a:pt x="7" y="15"/>
                    </a:cubicBezTo>
                    <a:cubicBezTo>
                      <a:pt x="8" y="15"/>
                      <a:pt x="7" y="14"/>
                      <a:pt x="7" y="14"/>
                    </a:cubicBezTo>
                    <a:cubicBezTo>
                      <a:pt x="7" y="13"/>
                      <a:pt x="7" y="13"/>
                      <a:pt x="7" y="13"/>
                    </a:cubicBezTo>
                    <a:cubicBezTo>
                      <a:pt x="7" y="12"/>
                      <a:pt x="7" y="12"/>
                      <a:pt x="8" y="12"/>
                    </a:cubicBezTo>
                    <a:cubicBezTo>
                      <a:pt x="8" y="11"/>
                      <a:pt x="9" y="12"/>
                      <a:pt x="9" y="12"/>
                    </a:cubicBezTo>
                    <a:cubicBezTo>
                      <a:pt x="10" y="12"/>
                      <a:pt x="11" y="12"/>
                      <a:pt x="11" y="12"/>
                    </a:cubicBezTo>
                    <a:cubicBezTo>
                      <a:pt x="12" y="12"/>
                      <a:pt x="12" y="12"/>
                      <a:pt x="12" y="12"/>
                    </a:cubicBezTo>
                    <a:cubicBezTo>
                      <a:pt x="12" y="12"/>
                      <a:pt x="12" y="12"/>
                      <a:pt x="13" y="12"/>
                    </a:cubicBezTo>
                    <a:cubicBezTo>
                      <a:pt x="13" y="12"/>
                      <a:pt x="13" y="12"/>
                      <a:pt x="13" y="11"/>
                    </a:cubicBezTo>
                    <a:cubicBezTo>
                      <a:pt x="14" y="11"/>
                      <a:pt x="14" y="12"/>
                      <a:pt x="15" y="12"/>
                    </a:cubicBezTo>
                    <a:cubicBezTo>
                      <a:pt x="15" y="12"/>
                      <a:pt x="15" y="12"/>
                      <a:pt x="16" y="12"/>
                    </a:cubicBezTo>
                    <a:cubicBezTo>
                      <a:pt x="16" y="12"/>
                      <a:pt x="16" y="12"/>
                      <a:pt x="17" y="12"/>
                    </a:cubicBezTo>
                    <a:cubicBezTo>
                      <a:pt x="17" y="12"/>
                      <a:pt x="17" y="12"/>
                      <a:pt x="17" y="12"/>
                    </a:cubicBezTo>
                    <a:cubicBezTo>
                      <a:pt x="17" y="11"/>
                      <a:pt x="17" y="11"/>
                      <a:pt x="17" y="11"/>
                    </a:cubicBezTo>
                    <a:cubicBezTo>
                      <a:pt x="18" y="11"/>
                      <a:pt x="18" y="11"/>
                      <a:pt x="18" y="11"/>
                    </a:cubicBezTo>
                    <a:cubicBezTo>
                      <a:pt x="19" y="11"/>
                      <a:pt x="19" y="11"/>
                      <a:pt x="19" y="11"/>
                    </a:cubicBezTo>
                    <a:cubicBezTo>
                      <a:pt x="20" y="10"/>
                      <a:pt x="20" y="10"/>
                      <a:pt x="20" y="10"/>
                    </a:cubicBezTo>
                    <a:cubicBezTo>
                      <a:pt x="20" y="9"/>
                      <a:pt x="20" y="9"/>
                      <a:pt x="20" y="8"/>
                    </a:cubicBezTo>
                    <a:cubicBezTo>
                      <a:pt x="20" y="8"/>
                      <a:pt x="20" y="8"/>
                      <a:pt x="20" y="8"/>
                    </a:cubicBezTo>
                    <a:cubicBezTo>
                      <a:pt x="20" y="8"/>
                      <a:pt x="20" y="8"/>
                      <a:pt x="20" y="7"/>
                    </a:cubicBezTo>
                    <a:cubicBezTo>
                      <a:pt x="20" y="7"/>
                      <a:pt x="20" y="7"/>
                      <a:pt x="20"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5" name="Freeform 26"/>
              <p:cNvSpPr>
                <a:spLocks/>
              </p:cNvSpPr>
              <p:nvPr/>
            </p:nvSpPr>
            <p:spPr bwMode="auto">
              <a:xfrm>
                <a:off x="5078414" y="3378201"/>
                <a:ext cx="87313" cy="206375"/>
              </a:xfrm>
              <a:custGeom>
                <a:avLst/>
                <a:gdLst>
                  <a:gd name="T0" fmla="*/ 7 w 8"/>
                  <a:gd name="T1" fmla="*/ 14 h 19"/>
                  <a:gd name="T2" fmla="*/ 7 w 8"/>
                  <a:gd name="T3" fmla="*/ 13 h 19"/>
                  <a:gd name="T4" fmla="*/ 7 w 8"/>
                  <a:gd name="T5" fmla="*/ 13 h 19"/>
                  <a:gd name="T6" fmla="*/ 6 w 8"/>
                  <a:gd name="T7" fmla="*/ 12 h 19"/>
                  <a:gd name="T8" fmla="*/ 6 w 8"/>
                  <a:gd name="T9" fmla="*/ 12 h 19"/>
                  <a:gd name="T10" fmla="*/ 6 w 8"/>
                  <a:gd name="T11" fmla="*/ 11 h 19"/>
                  <a:gd name="T12" fmla="*/ 6 w 8"/>
                  <a:gd name="T13" fmla="*/ 10 h 19"/>
                  <a:gd name="T14" fmla="*/ 5 w 8"/>
                  <a:gd name="T15" fmla="*/ 9 h 19"/>
                  <a:gd name="T16" fmla="*/ 5 w 8"/>
                  <a:gd name="T17" fmla="*/ 7 h 19"/>
                  <a:gd name="T18" fmla="*/ 6 w 8"/>
                  <a:gd name="T19" fmla="*/ 7 h 19"/>
                  <a:gd name="T20" fmla="*/ 6 w 8"/>
                  <a:gd name="T21" fmla="*/ 6 h 19"/>
                  <a:gd name="T22" fmla="*/ 6 w 8"/>
                  <a:gd name="T23" fmla="*/ 6 h 19"/>
                  <a:gd name="T24" fmla="*/ 6 w 8"/>
                  <a:gd name="T25" fmla="*/ 5 h 19"/>
                  <a:gd name="T26" fmla="*/ 6 w 8"/>
                  <a:gd name="T27" fmla="*/ 5 h 19"/>
                  <a:gd name="T28" fmla="*/ 5 w 8"/>
                  <a:gd name="T29" fmla="*/ 3 h 19"/>
                  <a:gd name="T30" fmla="*/ 5 w 8"/>
                  <a:gd name="T31" fmla="*/ 2 h 19"/>
                  <a:gd name="T32" fmla="*/ 5 w 8"/>
                  <a:gd name="T33" fmla="*/ 1 h 19"/>
                  <a:gd name="T34" fmla="*/ 4 w 8"/>
                  <a:gd name="T35" fmla="*/ 1 h 19"/>
                  <a:gd name="T36" fmla="*/ 3 w 8"/>
                  <a:gd name="T37" fmla="*/ 0 h 19"/>
                  <a:gd name="T38" fmla="*/ 2 w 8"/>
                  <a:gd name="T39" fmla="*/ 0 h 19"/>
                  <a:gd name="T40" fmla="*/ 1 w 8"/>
                  <a:gd name="T41" fmla="*/ 0 h 19"/>
                  <a:gd name="T42" fmla="*/ 1 w 8"/>
                  <a:gd name="T43" fmla="*/ 0 h 19"/>
                  <a:gd name="T44" fmla="*/ 1 w 8"/>
                  <a:gd name="T45" fmla="*/ 0 h 19"/>
                  <a:gd name="T46" fmla="*/ 2 w 8"/>
                  <a:gd name="T47" fmla="*/ 1 h 19"/>
                  <a:gd name="T48" fmla="*/ 2 w 8"/>
                  <a:gd name="T49" fmla="*/ 2 h 19"/>
                  <a:gd name="T50" fmla="*/ 3 w 8"/>
                  <a:gd name="T51" fmla="*/ 3 h 19"/>
                  <a:gd name="T52" fmla="*/ 2 w 8"/>
                  <a:gd name="T53" fmla="*/ 4 h 19"/>
                  <a:gd name="T54" fmla="*/ 2 w 8"/>
                  <a:gd name="T55" fmla="*/ 5 h 19"/>
                  <a:gd name="T56" fmla="*/ 1 w 8"/>
                  <a:gd name="T57" fmla="*/ 6 h 19"/>
                  <a:gd name="T58" fmla="*/ 2 w 8"/>
                  <a:gd name="T59" fmla="*/ 6 h 19"/>
                  <a:gd name="T60" fmla="*/ 2 w 8"/>
                  <a:gd name="T61" fmla="*/ 7 h 19"/>
                  <a:gd name="T62" fmla="*/ 2 w 8"/>
                  <a:gd name="T63" fmla="*/ 8 h 19"/>
                  <a:gd name="T64" fmla="*/ 2 w 8"/>
                  <a:gd name="T65" fmla="*/ 9 h 19"/>
                  <a:gd name="T66" fmla="*/ 1 w 8"/>
                  <a:gd name="T67" fmla="*/ 9 h 19"/>
                  <a:gd name="T68" fmla="*/ 1 w 8"/>
                  <a:gd name="T69" fmla="*/ 10 h 19"/>
                  <a:gd name="T70" fmla="*/ 0 w 8"/>
                  <a:gd name="T71" fmla="*/ 11 h 19"/>
                  <a:gd name="T72" fmla="*/ 0 w 8"/>
                  <a:gd name="T73" fmla="*/ 12 h 19"/>
                  <a:gd name="T74" fmla="*/ 1 w 8"/>
                  <a:gd name="T75" fmla="*/ 13 h 19"/>
                  <a:gd name="T76" fmla="*/ 1 w 8"/>
                  <a:gd name="T77" fmla="*/ 13 h 19"/>
                  <a:gd name="T78" fmla="*/ 1 w 8"/>
                  <a:gd name="T79" fmla="*/ 13 h 19"/>
                  <a:gd name="T80" fmla="*/ 2 w 8"/>
                  <a:gd name="T81" fmla="*/ 14 h 19"/>
                  <a:gd name="T82" fmla="*/ 2 w 8"/>
                  <a:gd name="T83" fmla="*/ 15 h 19"/>
                  <a:gd name="T84" fmla="*/ 3 w 8"/>
                  <a:gd name="T85" fmla="*/ 15 h 19"/>
                  <a:gd name="T86" fmla="*/ 4 w 8"/>
                  <a:gd name="T87" fmla="*/ 15 h 19"/>
                  <a:gd name="T88" fmla="*/ 5 w 8"/>
                  <a:gd name="T89" fmla="*/ 16 h 19"/>
                  <a:gd name="T90" fmla="*/ 5 w 8"/>
                  <a:gd name="T91" fmla="*/ 17 h 19"/>
                  <a:gd name="T92" fmla="*/ 4 w 8"/>
                  <a:gd name="T93" fmla="*/ 18 h 19"/>
                  <a:gd name="T94" fmla="*/ 5 w 8"/>
                  <a:gd name="T95" fmla="*/ 19 h 19"/>
                  <a:gd name="T96" fmla="*/ 6 w 8"/>
                  <a:gd name="T97" fmla="*/ 19 h 19"/>
                  <a:gd name="T98" fmla="*/ 7 w 8"/>
                  <a:gd name="T99" fmla="*/ 18 h 19"/>
                  <a:gd name="T100" fmla="*/ 8 w 8"/>
                  <a:gd name="T101" fmla="*/ 17 h 19"/>
                  <a:gd name="T102" fmla="*/ 8 w 8"/>
                  <a:gd name="T103" fmla="*/ 15 h 19"/>
                  <a:gd name="T104" fmla="*/ 7 w 8"/>
                  <a:gd name="T105"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 h="19">
                    <a:moveTo>
                      <a:pt x="7" y="14"/>
                    </a:moveTo>
                    <a:cubicBezTo>
                      <a:pt x="7" y="14"/>
                      <a:pt x="7" y="14"/>
                      <a:pt x="7" y="13"/>
                    </a:cubicBezTo>
                    <a:cubicBezTo>
                      <a:pt x="7" y="13"/>
                      <a:pt x="7" y="13"/>
                      <a:pt x="7" y="13"/>
                    </a:cubicBezTo>
                    <a:cubicBezTo>
                      <a:pt x="7" y="12"/>
                      <a:pt x="6" y="12"/>
                      <a:pt x="6" y="12"/>
                    </a:cubicBezTo>
                    <a:cubicBezTo>
                      <a:pt x="6" y="12"/>
                      <a:pt x="6" y="12"/>
                      <a:pt x="6" y="12"/>
                    </a:cubicBezTo>
                    <a:cubicBezTo>
                      <a:pt x="6" y="11"/>
                      <a:pt x="6" y="11"/>
                      <a:pt x="6" y="11"/>
                    </a:cubicBezTo>
                    <a:cubicBezTo>
                      <a:pt x="6" y="10"/>
                      <a:pt x="6" y="10"/>
                      <a:pt x="6" y="10"/>
                    </a:cubicBezTo>
                    <a:cubicBezTo>
                      <a:pt x="6" y="9"/>
                      <a:pt x="6" y="9"/>
                      <a:pt x="5" y="9"/>
                    </a:cubicBezTo>
                    <a:cubicBezTo>
                      <a:pt x="5" y="8"/>
                      <a:pt x="5" y="8"/>
                      <a:pt x="5" y="7"/>
                    </a:cubicBezTo>
                    <a:cubicBezTo>
                      <a:pt x="6" y="7"/>
                      <a:pt x="6" y="7"/>
                      <a:pt x="6" y="7"/>
                    </a:cubicBezTo>
                    <a:cubicBezTo>
                      <a:pt x="6" y="7"/>
                      <a:pt x="6" y="7"/>
                      <a:pt x="6" y="6"/>
                    </a:cubicBezTo>
                    <a:cubicBezTo>
                      <a:pt x="6" y="6"/>
                      <a:pt x="6" y="6"/>
                      <a:pt x="6" y="6"/>
                    </a:cubicBezTo>
                    <a:cubicBezTo>
                      <a:pt x="6" y="6"/>
                      <a:pt x="6" y="6"/>
                      <a:pt x="6" y="5"/>
                    </a:cubicBezTo>
                    <a:cubicBezTo>
                      <a:pt x="6" y="5"/>
                      <a:pt x="6" y="5"/>
                      <a:pt x="6" y="5"/>
                    </a:cubicBezTo>
                    <a:cubicBezTo>
                      <a:pt x="5" y="4"/>
                      <a:pt x="6" y="4"/>
                      <a:pt x="5" y="3"/>
                    </a:cubicBezTo>
                    <a:cubicBezTo>
                      <a:pt x="5" y="3"/>
                      <a:pt x="6" y="3"/>
                      <a:pt x="5" y="2"/>
                    </a:cubicBezTo>
                    <a:cubicBezTo>
                      <a:pt x="5" y="2"/>
                      <a:pt x="5" y="2"/>
                      <a:pt x="5" y="1"/>
                    </a:cubicBezTo>
                    <a:cubicBezTo>
                      <a:pt x="5" y="1"/>
                      <a:pt x="4" y="1"/>
                      <a:pt x="4" y="1"/>
                    </a:cubicBezTo>
                    <a:cubicBezTo>
                      <a:pt x="4" y="0"/>
                      <a:pt x="3" y="0"/>
                      <a:pt x="3" y="0"/>
                    </a:cubicBezTo>
                    <a:cubicBezTo>
                      <a:pt x="3" y="0"/>
                      <a:pt x="2" y="0"/>
                      <a:pt x="2" y="0"/>
                    </a:cubicBezTo>
                    <a:cubicBezTo>
                      <a:pt x="2" y="0"/>
                      <a:pt x="1" y="0"/>
                      <a:pt x="1" y="0"/>
                    </a:cubicBezTo>
                    <a:cubicBezTo>
                      <a:pt x="1" y="0"/>
                      <a:pt x="1" y="0"/>
                      <a:pt x="1" y="0"/>
                    </a:cubicBezTo>
                    <a:cubicBezTo>
                      <a:pt x="1" y="0"/>
                      <a:pt x="1" y="0"/>
                      <a:pt x="1" y="0"/>
                    </a:cubicBezTo>
                    <a:cubicBezTo>
                      <a:pt x="2" y="1"/>
                      <a:pt x="2" y="1"/>
                      <a:pt x="2" y="1"/>
                    </a:cubicBezTo>
                    <a:cubicBezTo>
                      <a:pt x="2" y="2"/>
                      <a:pt x="2" y="2"/>
                      <a:pt x="2" y="2"/>
                    </a:cubicBezTo>
                    <a:cubicBezTo>
                      <a:pt x="2" y="3"/>
                      <a:pt x="3" y="3"/>
                      <a:pt x="3" y="3"/>
                    </a:cubicBezTo>
                    <a:cubicBezTo>
                      <a:pt x="3" y="4"/>
                      <a:pt x="2" y="3"/>
                      <a:pt x="2" y="4"/>
                    </a:cubicBezTo>
                    <a:cubicBezTo>
                      <a:pt x="2" y="4"/>
                      <a:pt x="2" y="4"/>
                      <a:pt x="2" y="5"/>
                    </a:cubicBezTo>
                    <a:cubicBezTo>
                      <a:pt x="2" y="5"/>
                      <a:pt x="2" y="5"/>
                      <a:pt x="1" y="6"/>
                    </a:cubicBezTo>
                    <a:cubicBezTo>
                      <a:pt x="1" y="6"/>
                      <a:pt x="2" y="6"/>
                      <a:pt x="2" y="6"/>
                    </a:cubicBezTo>
                    <a:cubicBezTo>
                      <a:pt x="2" y="6"/>
                      <a:pt x="2" y="7"/>
                      <a:pt x="2" y="7"/>
                    </a:cubicBezTo>
                    <a:cubicBezTo>
                      <a:pt x="2" y="7"/>
                      <a:pt x="2" y="7"/>
                      <a:pt x="2" y="8"/>
                    </a:cubicBezTo>
                    <a:cubicBezTo>
                      <a:pt x="2" y="8"/>
                      <a:pt x="2" y="9"/>
                      <a:pt x="2" y="9"/>
                    </a:cubicBezTo>
                    <a:cubicBezTo>
                      <a:pt x="2" y="9"/>
                      <a:pt x="1" y="9"/>
                      <a:pt x="1" y="9"/>
                    </a:cubicBezTo>
                    <a:cubicBezTo>
                      <a:pt x="1" y="9"/>
                      <a:pt x="1" y="10"/>
                      <a:pt x="1" y="10"/>
                    </a:cubicBezTo>
                    <a:cubicBezTo>
                      <a:pt x="1" y="11"/>
                      <a:pt x="1" y="11"/>
                      <a:pt x="0" y="11"/>
                    </a:cubicBezTo>
                    <a:cubicBezTo>
                      <a:pt x="0" y="12"/>
                      <a:pt x="0" y="12"/>
                      <a:pt x="0" y="12"/>
                    </a:cubicBezTo>
                    <a:cubicBezTo>
                      <a:pt x="0" y="13"/>
                      <a:pt x="1" y="13"/>
                      <a:pt x="1" y="13"/>
                    </a:cubicBezTo>
                    <a:cubicBezTo>
                      <a:pt x="1" y="13"/>
                      <a:pt x="1" y="13"/>
                      <a:pt x="1" y="13"/>
                    </a:cubicBezTo>
                    <a:cubicBezTo>
                      <a:pt x="1" y="13"/>
                      <a:pt x="1" y="13"/>
                      <a:pt x="1" y="13"/>
                    </a:cubicBezTo>
                    <a:cubicBezTo>
                      <a:pt x="2" y="13"/>
                      <a:pt x="1" y="14"/>
                      <a:pt x="2" y="14"/>
                    </a:cubicBezTo>
                    <a:cubicBezTo>
                      <a:pt x="2" y="14"/>
                      <a:pt x="2" y="15"/>
                      <a:pt x="2" y="15"/>
                    </a:cubicBezTo>
                    <a:cubicBezTo>
                      <a:pt x="2" y="15"/>
                      <a:pt x="3" y="15"/>
                      <a:pt x="3" y="15"/>
                    </a:cubicBezTo>
                    <a:cubicBezTo>
                      <a:pt x="3" y="15"/>
                      <a:pt x="4" y="15"/>
                      <a:pt x="4" y="15"/>
                    </a:cubicBezTo>
                    <a:cubicBezTo>
                      <a:pt x="4" y="15"/>
                      <a:pt x="5" y="15"/>
                      <a:pt x="5" y="16"/>
                    </a:cubicBezTo>
                    <a:cubicBezTo>
                      <a:pt x="5" y="16"/>
                      <a:pt x="5" y="17"/>
                      <a:pt x="5" y="17"/>
                    </a:cubicBezTo>
                    <a:cubicBezTo>
                      <a:pt x="5" y="18"/>
                      <a:pt x="4" y="18"/>
                      <a:pt x="4" y="18"/>
                    </a:cubicBezTo>
                    <a:cubicBezTo>
                      <a:pt x="5" y="19"/>
                      <a:pt x="5" y="19"/>
                      <a:pt x="5" y="19"/>
                    </a:cubicBezTo>
                    <a:cubicBezTo>
                      <a:pt x="6" y="19"/>
                      <a:pt x="6" y="19"/>
                      <a:pt x="6" y="19"/>
                    </a:cubicBezTo>
                    <a:cubicBezTo>
                      <a:pt x="7" y="19"/>
                      <a:pt x="7" y="18"/>
                      <a:pt x="7" y="18"/>
                    </a:cubicBezTo>
                    <a:cubicBezTo>
                      <a:pt x="8" y="18"/>
                      <a:pt x="8" y="17"/>
                      <a:pt x="8" y="17"/>
                    </a:cubicBezTo>
                    <a:cubicBezTo>
                      <a:pt x="8" y="16"/>
                      <a:pt x="8" y="16"/>
                      <a:pt x="8" y="15"/>
                    </a:cubicBezTo>
                    <a:cubicBezTo>
                      <a:pt x="8" y="15"/>
                      <a:pt x="8" y="15"/>
                      <a:pt x="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6" name="Freeform 27"/>
              <p:cNvSpPr>
                <a:spLocks/>
              </p:cNvSpPr>
              <p:nvPr/>
            </p:nvSpPr>
            <p:spPr bwMode="auto">
              <a:xfrm>
                <a:off x="4506914" y="3605214"/>
                <a:ext cx="355600" cy="379413"/>
              </a:xfrm>
              <a:custGeom>
                <a:avLst/>
                <a:gdLst>
                  <a:gd name="T0" fmla="*/ 30 w 33"/>
                  <a:gd name="T1" fmla="*/ 2 h 35"/>
                  <a:gd name="T2" fmla="*/ 29 w 33"/>
                  <a:gd name="T3" fmla="*/ 2 h 35"/>
                  <a:gd name="T4" fmla="*/ 27 w 33"/>
                  <a:gd name="T5" fmla="*/ 3 h 35"/>
                  <a:gd name="T6" fmla="*/ 24 w 33"/>
                  <a:gd name="T7" fmla="*/ 3 h 35"/>
                  <a:gd name="T8" fmla="*/ 22 w 33"/>
                  <a:gd name="T9" fmla="*/ 3 h 35"/>
                  <a:gd name="T10" fmla="*/ 18 w 33"/>
                  <a:gd name="T11" fmla="*/ 3 h 35"/>
                  <a:gd name="T12" fmla="*/ 17 w 33"/>
                  <a:gd name="T13" fmla="*/ 2 h 35"/>
                  <a:gd name="T14" fmla="*/ 13 w 33"/>
                  <a:gd name="T15" fmla="*/ 2 h 35"/>
                  <a:gd name="T16" fmla="*/ 10 w 33"/>
                  <a:gd name="T17" fmla="*/ 1 h 35"/>
                  <a:gd name="T18" fmla="*/ 6 w 33"/>
                  <a:gd name="T19" fmla="*/ 2 h 35"/>
                  <a:gd name="T20" fmla="*/ 4 w 33"/>
                  <a:gd name="T21" fmla="*/ 1 h 35"/>
                  <a:gd name="T22" fmla="*/ 2 w 33"/>
                  <a:gd name="T23" fmla="*/ 1 h 35"/>
                  <a:gd name="T24" fmla="*/ 0 w 33"/>
                  <a:gd name="T25" fmla="*/ 1 h 35"/>
                  <a:gd name="T26" fmla="*/ 0 w 33"/>
                  <a:gd name="T27" fmla="*/ 3 h 35"/>
                  <a:gd name="T28" fmla="*/ 2 w 33"/>
                  <a:gd name="T29" fmla="*/ 5 h 35"/>
                  <a:gd name="T30" fmla="*/ 3 w 33"/>
                  <a:gd name="T31" fmla="*/ 8 h 35"/>
                  <a:gd name="T32" fmla="*/ 3 w 33"/>
                  <a:gd name="T33" fmla="*/ 9 h 35"/>
                  <a:gd name="T34" fmla="*/ 4 w 33"/>
                  <a:gd name="T35" fmla="*/ 10 h 35"/>
                  <a:gd name="T36" fmla="*/ 4 w 33"/>
                  <a:gd name="T37" fmla="*/ 13 h 35"/>
                  <a:gd name="T38" fmla="*/ 6 w 33"/>
                  <a:gd name="T39" fmla="*/ 15 h 35"/>
                  <a:gd name="T40" fmla="*/ 7 w 33"/>
                  <a:gd name="T41" fmla="*/ 17 h 35"/>
                  <a:gd name="T42" fmla="*/ 7 w 33"/>
                  <a:gd name="T43" fmla="*/ 21 h 35"/>
                  <a:gd name="T44" fmla="*/ 8 w 33"/>
                  <a:gd name="T45" fmla="*/ 24 h 35"/>
                  <a:gd name="T46" fmla="*/ 8 w 33"/>
                  <a:gd name="T47" fmla="*/ 27 h 35"/>
                  <a:gd name="T48" fmla="*/ 8 w 33"/>
                  <a:gd name="T49" fmla="*/ 30 h 35"/>
                  <a:gd name="T50" fmla="*/ 9 w 33"/>
                  <a:gd name="T51" fmla="*/ 33 h 35"/>
                  <a:gd name="T52" fmla="*/ 11 w 33"/>
                  <a:gd name="T53" fmla="*/ 35 h 35"/>
                  <a:gd name="T54" fmla="*/ 12 w 33"/>
                  <a:gd name="T55" fmla="*/ 33 h 35"/>
                  <a:gd name="T56" fmla="*/ 13 w 33"/>
                  <a:gd name="T57" fmla="*/ 33 h 35"/>
                  <a:gd name="T58" fmla="*/ 14 w 33"/>
                  <a:gd name="T59" fmla="*/ 35 h 35"/>
                  <a:gd name="T60" fmla="*/ 16 w 33"/>
                  <a:gd name="T61" fmla="*/ 35 h 35"/>
                  <a:gd name="T62" fmla="*/ 18 w 33"/>
                  <a:gd name="T63" fmla="*/ 34 h 35"/>
                  <a:gd name="T64" fmla="*/ 20 w 33"/>
                  <a:gd name="T65" fmla="*/ 34 h 35"/>
                  <a:gd name="T66" fmla="*/ 20 w 33"/>
                  <a:gd name="T67" fmla="*/ 23 h 35"/>
                  <a:gd name="T68" fmla="*/ 23 w 33"/>
                  <a:gd name="T69" fmla="*/ 15 h 35"/>
                  <a:gd name="T70" fmla="*/ 23 w 33"/>
                  <a:gd name="T71" fmla="*/ 7 h 35"/>
                  <a:gd name="T72" fmla="*/ 23 w 33"/>
                  <a:gd name="T73" fmla="*/ 5 h 35"/>
                  <a:gd name="T74" fmla="*/ 25 w 33"/>
                  <a:gd name="T75" fmla="*/ 4 h 35"/>
                  <a:gd name="T76" fmla="*/ 28 w 33"/>
                  <a:gd name="T77" fmla="*/ 4 h 35"/>
                  <a:gd name="T78" fmla="*/ 29 w 33"/>
                  <a:gd name="T79" fmla="*/ 4 h 35"/>
                  <a:gd name="T80" fmla="*/ 31 w 33"/>
                  <a:gd name="T81" fmla="*/ 4 h 35"/>
                  <a:gd name="T82" fmla="*/ 32 w 33"/>
                  <a:gd name="T83" fmla="*/ 3 h 35"/>
                  <a:gd name="T84" fmla="*/ 33 w 33"/>
                  <a:gd name="T85" fmla="*/ 3 h 35"/>
                  <a:gd name="T86" fmla="*/ 31 w 33"/>
                  <a:gd name="T87"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 h="35">
                    <a:moveTo>
                      <a:pt x="31" y="2"/>
                    </a:moveTo>
                    <a:cubicBezTo>
                      <a:pt x="30" y="2"/>
                      <a:pt x="30" y="2"/>
                      <a:pt x="30" y="2"/>
                    </a:cubicBezTo>
                    <a:cubicBezTo>
                      <a:pt x="29" y="2"/>
                      <a:pt x="29" y="2"/>
                      <a:pt x="29" y="2"/>
                    </a:cubicBezTo>
                    <a:cubicBezTo>
                      <a:pt x="29" y="2"/>
                      <a:pt x="29" y="2"/>
                      <a:pt x="29" y="2"/>
                    </a:cubicBezTo>
                    <a:cubicBezTo>
                      <a:pt x="28" y="2"/>
                      <a:pt x="28" y="2"/>
                      <a:pt x="28" y="3"/>
                    </a:cubicBezTo>
                    <a:cubicBezTo>
                      <a:pt x="27" y="3"/>
                      <a:pt x="27" y="3"/>
                      <a:pt x="27" y="3"/>
                    </a:cubicBezTo>
                    <a:cubicBezTo>
                      <a:pt x="26" y="3"/>
                      <a:pt x="25" y="3"/>
                      <a:pt x="24" y="3"/>
                    </a:cubicBezTo>
                    <a:cubicBezTo>
                      <a:pt x="24" y="3"/>
                      <a:pt x="24" y="3"/>
                      <a:pt x="24" y="3"/>
                    </a:cubicBezTo>
                    <a:cubicBezTo>
                      <a:pt x="23" y="3"/>
                      <a:pt x="23" y="4"/>
                      <a:pt x="23" y="3"/>
                    </a:cubicBezTo>
                    <a:cubicBezTo>
                      <a:pt x="22" y="3"/>
                      <a:pt x="22" y="3"/>
                      <a:pt x="22" y="3"/>
                    </a:cubicBezTo>
                    <a:cubicBezTo>
                      <a:pt x="21" y="3"/>
                      <a:pt x="21" y="3"/>
                      <a:pt x="20" y="3"/>
                    </a:cubicBezTo>
                    <a:cubicBezTo>
                      <a:pt x="19" y="3"/>
                      <a:pt x="19" y="3"/>
                      <a:pt x="18" y="3"/>
                    </a:cubicBezTo>
                    <a:cubicBezTo>
                      <a:pt x="18" y="3"/>
                      <a:pt x="18" y="3"/>
                      <a:pt x="17" y="2"/>
                    </a:cubicBezTo>
                    <a:cubicBezTo>
                      <a:pt x="17" y="2"/>
                      <a:pt x="17" y="2"/>
                      <a:pt x="17" y="2"/>
                    </a:cubicBezTo>
                    <a:cubicBezTo>
                      <a:pt x="16" y="1"/>
                      <a:pt x="16" y="1"/>
                      <a:pt x="15" y="1"/>
                    </a:cubicBezTo>
                    <a:cubicBezTo>
                      <a:pt x="14" y="1"/>
                      <a:pt x="14" y="2"/>
                      <a:pt x="13" y="2"/>
                    </a:cubicBezTo>
                    <a:cubicBezTo>
                      <a:pt x="13" y="1"/>
                      <a:pt x="12" y="1"/>
                      <a:pt x="12" y="1"/>
                    </a:cubicBezTo>
                    <a:cubicBezTo>
                      <a:pt x="11" y="1"/>
                      <a:pt x="10" y="1"/>
                      <a:pt x="10" y="1"/>
                    </a:cubicBezTo>
                    <a:cubicBezTo>
                      <a:pt x="9" y="1"/>
                      <a:pt x="9" y="1"/>
                      <a:pt x="8" y="1"/>
                    </a:cubicBezTo>
                    <a:cubicBezTo>
                      <a:pt x="7" y="1"/>
                      <a:pt x="7" y="2"/>
                      <a:pt x="6" y="2"/>
                    </a:cubicBezTo>
                    <a:cubicBezTo>
                      <a:pt x="5" y="1"/>
                      <a:pt x="5" y="1"/>
                      <a:pt x="5" y="1"/>
                    </a:cubicBezTo>
                    <a:cubicBezTo>
                      <a:pt x="4" y="1"/>
                      <a:pt x="4" y="1"/>
                      <a:pt x="4" y="1"/>
                    </a:cubicBezTo>
                    <a:cubicBezTo>
                      <a:pt x="4" y="1"/>
                      <a:pt x="3" y="0"/>
                      <a:pt x="3" y="0"/>
                    </a:cubicBezTo>
                    <a:cubicBezTo>
                      <a:pt x="3" y="0"/>
                      <a:pt x="3" y="1"/>
                      <a:pt x="2" y="1"/>
                    </a:cubicBezTo>
                    <a:cubicBezTo>
                      <a:pt x="2" y="1"/>
                      <a:pt x="2" y="1"/>
                      <a:pt x="1" y="1"/>
                    </a:cubicBezTo>
                    <a:cubicBezTo>
                      <a:pt x="1" y="1"/>
                      <a:pt x="1" y="1"/>
                      <a:pt x="0" y="1"/>
                    </a:cubicBezTo>
                    <a:cubicBezTo>
                      <a:pt x="0" y="1"/>
                      <a:pt x="0" y="1"/>
                      <a:pt x="0" y="1"/>
                    </a:cubicBezTo>
                    <a:cubicBezTo>
                      <a:pt x="0" y="1"/>
                      <a:pt x="0" y="2"/>
                      <a:pt x="0" y="3"/>
                    </a:cubicBezTo>
                    <a:cubicBezTo>
                      <a:pt x="0" y="4"/>
                      <a:pt x="0" y="4"/>
                      <a:pt x="1" y="5"/>
                    </a:cubicBezTo>
                    <a:cubicBezTo>
                      <a:pt x="1" y="5"/>
                      <a:pt x="1" y="5"/>
                      <a:pt x="2" y="5"/>
                    </a:cubicBezTo>
                    <a:cubicBezTo>
                      <a:pt x="2" y="6"/>
                      <a:pt x="2" y="6"/>
                      <a:pt x="2" y="7"/>
                    </a:cubicBezTo>
                    <a:cubicBezTo>
                      <a:pt x="2" y="7"/>
                      <a:pt x="2" y="8"/>
                      <a:pt x="3" y="8"/>
                    </a:cubicBezTo>
                    <a:cubicBezTo>
                      <a:pt x="3" y="8"/>
                      <a:pt x="3" y="8"/>
                      <a:pt x="3" y="9"/>
                    </a:cubicBezTo>
                    <a:cubicBezTo>
                      <a:pt x="3" y="9"/>
                      <a:pt x="3" y="9"/>
                      <a:pt x="3" y="9"/>
                    </a:cubicBezTo>
                    <a:cubicBezTo>
                      <a:pt x="3" y="9"/>
                      <a:pt x="4" y="9"/>
                      <a:pt x="4" y="10"/>
                    </a:cubicBezTo>
                    <a:cubicBezTo>
                      <a:pt x="4" y="10"/>
                      <a:pt x="4" y="10"/>
                      <a:pt x="4" y="10"/>
                    </a:cubicBezTo>
                    <a:cubicBezTo>
                      <a:pt x="4" y="11"/>
                      <a:pt x="4" y="11"/>
                      <a:pt x="4" y="12"/>
                    </a:cubicBezTo>
                    <a:cubicBezTo>
                      <a:pt x="4" y="12"/>
                      <a:pt x="4" y="12"/>
                      <a:pt x="4" y="13"/>
                    </a:cubicBezTo>
                    <a:cubicBezTo>
                      <a:pt x="5" y="13"/>
                      <a:pt x="5" y="14"/>
                      <a:pt x="5" y="14"/>
                    </a:cubicBezTo>
                    <a:cubicBezTo>
                      <a:pt x="6" y="15"/>
                      <a:pt x="6" y="15"/>
                      <a:pt x="6" y="15"/>
                    </a:cubicBezTo>
                    <a:cubicBezTo>
                      <a:pt x="6" y="16"/>
                      <a:pt x="7" y="16"/>
                      <a:pt x="7" y="16"/>
                    </a:cubicBezTo>
                    <a:cubicBezTo>
                      <a:pt x="7" y="17"/>
                      <a:pt x="7" y="17"/>
                      <a:pt x="7" y="17"/>
                    </a:cubicBezTo>
                    <a:cubicBezTo>
                      <a:pt x="7" y="18"/>
                      <a:pt x="7" y="18"/>
                      <a:pt x="7" y="19"/>
                    </a:cubicBezTo>
                    <a:cubicBezTo>
                      <a:pt x="7" y="20"/>
                      <a:pt x="7" y="20"/>
                      <a:pt x="7" y="21"/>
                    </a:cubicBezTo>
                    <a:cubicBezTo>
                      <a:pt x="7" y="22"/>
                      <a:pt x="7" y="22"/>
                      <a:pt x="7" y="22"/>
                    </a:cubicBezTo>
                    <a:cubicBezTo>
                      <a:pt x="7" y="23"/>
                      <a:pt x="8" y="23"/>
                      <a:pt x="8" y="24"/>
                    </a:cubicBezTo>
                    <a:cubicBezTo>
                      <a:pt x="8" y="24"/>
                      <a:pt x="7" y="24"/>
                      <a:pt x="7" y="25"/>
                    </a:cubicBezTo>
                    <a:cubicBezTo>
                      <a:pt x="7" y="26"/>
                      <a:pt x="8" y="26"/>
                      <a:pt x="8" y="27"/>
                    </a:cubicBezTo>
                    <a:cubicBezTo>
                      <a:pt x="8" y="27"/>
                      <a:pt x="8" y="28"/>
                      <a:pt x="8" y="28"/>
                    </a:cubicBezTo>
                    <a:cubicBezTo>
                      <a:pt x="8" y="29"/>
                      <a:pt x="8" y="29"/>
                      <a:pt x="8" y="30"/>
                    </a:cubicBezTo>
                    <a:cubicBezTo>
                      <a:pt x="8" y="30"/>
                      <a:pt x="8" y="31"/>
                      <a:pt x="9" y="31"/>
                    </a:cubicBezTo>
                    <a:cubicBezTo>
                      <a:pt x="9" y="32"/>
                      <a:pt x="9" y="32"/>
                      <a:pt x="9" y="33"/>
                    </a:cubicBezTo>
                    <a:cubicBezTo>
                      <a:pt x="10" y="33"/>
                      <a:pt x="10" y="33"/>
                      <a:pt x="10" y="34"/>
                    </a:cubicBezTo>
                    <a:cubicBezTo>
                      <a:pt x="10" y="34"/>
                      <a:pt x="11" y="34"/>
                      <a:pt x="11" y="35"/>
                    </a:cubicBezTo>
                    <a:cubicBezTo>
                      <a:pt x="11" y="34"/>
                      <a:pt x="11" y="34"/>
                      <a:pt x="11" y="34"/>
                    </a:cubicBezTo>
                    <a:cubicBezTo>
                      <a:pt x="11" y="34"/>
                      <a:pt x="12" y="34"/>
                      <a:pt x="12" y="33"/>
                    </a:cubicBezTo>
                    <a:cubicBezTo>
                      <a:pt x="12" y="33"/>
                      <a:pt x="12" y="33"/>
                      <a:pt x="12" y="33"/>
                    </a:cubicBezTo>
                    <a:cubicBezTo>
                      <a:pt x="12" y="33"/>
                      <a:pt x="13" y="33"/>
                      <a:pt x="13" y="33"/>
                    </a:cubicBezTo>
                    <a:cubicBezTo>
                      <a:pt x="13" y="33"/>
                      <a:pt x="13" y="33"/>
                      <a:pt x="13" y="34"/>
                    </a:cubicBezTo>
                    <a:cubicBezTo>
                      <a:pt x="13" y="34"/>
                      <a:pt x="13" y="34"/>
                      <a:pt x="14" y="35"/>
                    </a:cubicBezTo>
                    <a:cubicBezTo>
                      <a:pt x="14" y="35"/>
                      <a:pt x="14" y="35"/>
                      <a:pt x="15" y="35"/>
                    </a:cubicBezTo>
                    <a:cubicBezTo>
                      <a:pt x="15" y="35"/>
                      <a:pt x="16" y="35"/>
                      <a:pt x="16" y="35"/>
                    </a:cubicBezTo>
                    <a:cubicBezTo>
                      <a:pt x="16" y="35"/>
                      <a:pt x="17" y="35"/>
                      <a:pt x="17" y="35"/>
                    </a:cubicBezTo>
                    <a:cubicBezTo>
                      <a:pt x="17" y="35"/>
                      <a:pt x="17" y="35"/>
                      <a:pt x="18" y="34"/>
                    </a:cubicBezTo>
                    <a:cubicBezTo>
                      <a:pt x="18" y="34"/>
                      <a:pt x="18" y="34"/>
                      <a:pt x="19" y="34"/>
                    </a:cubicBezTo>
                    <a:cubicBezTo>
                      <a:pt x="19" y="34"/>
                      <a:pt x="19" y="34"/>
                      <a:pt x="20" y="34"/>
                    </a:cubicBezTo>
                    <a:cubicBezTo>
                      <a:pt x="20" y="30"/>
                      <a:pt x="20" y="27"/>
                      <a:pt x="20" y="23"/>
                    </a:cubicBezTo>
                    <a:cubicBezTo>
                      <a:pt x="20" y="23"/>
                      <a:pt x="20" y="23"/>
                      <a:pt x="20" y="23"/>
                    </a:cubicBezTo>
                    <a:cubicBezTo>
                      <a:pt x="21" y="15"/>
                      <a:pt x="21" y="15"/>
                      <a:pt x="21" y="15"/>
                    </a:cubicBezTo>
                    <a:cubicBezTo>
                      <a:pt x="23" y="15"/>
                      <a:pt x="23" y="15"/>
                      <a:pt x="23" y="15"/>
                    </a:cubicBezTo>
                    <a:cubicBezTo>
                      <a:pt x="23" y="9"/>
                      <a:pt x="23" y="9"/>
                      <a:pt x="23" y="9"/>
                    </a:cubicBezTo>
                    <a:cubicBezTo>
                      <a:pt x="23" y="8"/>
                      <a:pt x="23" y="7"/>
                      <a:pt x="23" y="7"/>
                    </a:cubicBezTo>
                    <a:cubicBezTo>
                      <a:pt x="23" y="6"/>
                      <a:pt x="23" y="6"/>
                      <a:pt x="23" y="5"/>
                    </a:cubicBezTo>
                    <a:cubicBezTo>
                      <a:pt x="23" y="5"/>
                      <a:pt x="23" y="5"/>
                      <a:pt x="23" y="5"/>
                    </a:cubicBezTo>
                    <a:cubicBezTo>
                      <a:pt x="23" y="4"/>
                      <a:pt x="23" y="4"/>
                      <a:pt x="23" y="4"/>
                    </a:cubicBezTo>
                    <a:cubicBezTo>
                      <a:pt x="24" y="4"/>
                      <a:pt x="24" y="4"/>
                      <a:pt x="25" y="4"/>
                    </a:cubicBezTo>
                    <a:cubicBezTo>
                      <a:pt x="26" y="4"/>
                      <a:pt x="26" y="4"/>
                      <a:pt x="26" y="4"/>
                    </a:cubicBezTo>
                    <a:cubicBezTo>
                      <a:pt x="27" y="4"/>
                      <a:pt x="27" y="4"/>
                      <a:pt x="28" y="4"/>
                    </a:cubicBezTo>
                    <a:cubicBezTo>
                      <a:pt x="28" y="4"/>
                      <a:pt x="28" y="3"/>
                      <a:pt x="28" y="3"/>
                    </a:cubicBezTo>
                    <a:cubicBezTo>
                      <a:pt x="29" y="3"/>
                      <a:pt x="29" y="4"/>
                      <a:pt x="29" y="4"/>
                    </a:cubicBezTo>
                    <a:cubicBezTo>
                      <a:pt x="30" y="5"/>
                      <a:pt x="30" y="5"/>
                      <a:pt x="30" y="5"/>
                    </a:cubicBezTo>
                    <a:cubicBezTo>
                      <a:pt x="30" y="5"/>
                      <a:pt x="30" y="4"/>
                      <a:pt x="31" y="4"/>
                    </a:cubicBezTo>
                    <a:cubicBezTo>
                      <a:pt x="31" y="4"/>
                      <a:pt x="31" y="4"/>
                      <a:pt x="32" y="4"/>
                    </a:cubicBezTo>
                    <a:cubicBezTo>
                      <a:pt x="32" y="4"/>
                      <a:pt x="32" y="4"/>
                      <a:pt x="32" y="3"/>
                    </a:cubicBezTo>
                    <a:cubicBezTo>
                      <a:pt x="33" y="3"/>
                      <a:pt x="33" y="3"/>
                      <a:pt x="33" y="3"/>
                    </a:cubicBezTo>
                    <a:cubicBezTo>
                      <a:pt x="33" y="3"/>
                      <a:pt x="33" y="3"/>
                      <a:pt x="33" y="3"/>
                    </a:cubicBezTo>
                    <a:cubicBezTo>
                      <a:pt x="33" y="3"/>
                      <a:pt x="33" y="2"/>
                      <a:pt x="32" y="2"/>
                    </a:cubicBezTo>
                    <a:cubicBezTo>
                      <a:pt x="32" y="2"/>
                      <a:pt x="31" y="2"/>
                      <a:pt x="3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7" name="Freeform 28"/>
              <p:cNvSpPr>
                <a:spLocks/>
              </p:cNvSpPr>
              <p:nvPr/>
            </p:nvSpPr>
            <p:spPr bwMode="auto">
              <a:xfrm>
                <a:off x="5305427" y="2708276"/>
                <a:ext cx="292100" cy="422275"/>
              </a:xfrm>
              <a:custGeom>
                <a:avLst/>
                <a:gdLst>
                  <a:gd name="T0" fmla="*/ 26 w 27"/>
                  <a:gd name="T1" fmla="*/ 1 h 39"/>
                  <a:gd name="T2" fmla="*/ 24 w 27"/>
                  <a:gd name="T3" fmla="*/ 1 h 39"/>
                  <a:gd name="T4" fmla="*/ 22 w 27"/>
                  <a:gd name="T5" fmla="*/ 2 h 39"/>
                  <a:gd name="T6" fmla="*/ 20 w 27"/>
                  <a:gd name="T7" fmla="*/ 2 h 39"/>
                  <a:gd name="T8" fmla="*/ 18 w 27"/>
                  <a:gd name="T9" fmla="*/ 3 h 39"/>
                  <a:gd name="T10" fmla="*/ 16 w 27"/>
                  <a:gd name="T11" fmla="*/ 4 h 39"/>
                  <a:gd name="T12" fmla="*/ 13 w 27"/>
                  <a:gd name="T13" fmla="*/ 4 h 39"/>
                  <a:gd name="T14" fmla="*/ 11 w 27"/>
                  <a:gd name="T15" fmla="*/ 5 h 39"/>
                  <a:gd name="T16" fmla="*/ 8 w 27"/>
                  <a:gd name="T17" fmla="*/ 5 h 39"/>
                  <a:gd name="T18" fmla="*/ 7 w 27"/>
                  <a:gd name="T19" fmla="*/ 2 h 39"/>
                  <a:gd name="T20" fmla="*/ 6 w 27"/>
                  <a:gd name="T21" fmla="*/ 3 h 39"/>
                  <a:gd name="T22" fmla="*/ 5 w 27"/>
                  <a:gd name="T23" fmla="*/ 4 h 39"/>
                  <a:gd name="T24" fmla="*/ 6 w 27"/>
                  <a:gd name="T25" fmla="*/ 6 h 39"/>
                  <a:gd name="T26" fmla="*/ 7 w 27"/>
                  <a:gd name="T27" fmla="*/ 9 h 39"/>
                  <a:gd name="T28" fmla="*/ 10 w 27"/>
                  <a:gd name="T29" fmla="*/ 10 h 39"/>
                  <a:gd name="T30" fmla="*/ 14 w 27"/>
                  <a:gd name="T31" fmla="*/ 11 h 39"/>
                  <a:gd name="T32" fmla="*/ 15 w 27"/>
                  <a:gd name="T33" fmla="*/ 12 h 39"/>
                  <a:gd name="T34" fmla="*/ 18 w 27"/>
                  <a:gd name="T35" fmla="*/ 12 h 39"/>
                  <a:gd name="T36" fmla="*/ 18 w 27"/>
                  <a:gd name="T37" fmla="*/ 12 h 39"/>
                  <a:gd name="T38" fmla="*/ 17 w 27"/>
                  <a:gd name="T39" fmla="*/ 14 h 39"/>
                  <a:gd name="T40" fmla="*/ 15 w 27"/>
                  <a:gd name="T41" fmla="*/ 16 h 39"/>
                  <a:gd name="T42" fmla="*/ 13 w 27"/>
                  <a:gd name="T43" fmla="*/ 18 h 39"/>
                  <a:gd name="T44" fmla="*/ 12 w 27"/>
                  <a:gd name="T45" fmla="*/ 20 h 39"/>
                  <a:gd name="T46" fmla="*/ 11 w 27"/>
                  <a:gd name="T47" fmla="*/ 21 h 39"/>
                  <a:gd name="T48" fmla="*/ 8 w 27"/>
                  <a:gd name="T49" fmla="*/ 20 h 39"/>
                  <a:gd name="T50" fmla="*/ 7 w 27"/>
                  <a:gd name="T51" fmla="*/ 21 h 39"/>
                  <a:gd name="T52" fmla="*/ 5 w 27"/>
                  <a:gd name="T53" fmla="*/ 23 h 39"/>
                  <a:gd name="T54" fmla="*/ 3 w 27"/>
                  <a:gd name="T55" fmla="*/ 23 h 39"/>
                  <a:gd name="T56" fmla="*/ 2 w 27"/>
                  <a:gd name="T57" fmla="*/ 24 h 39"/>
                  <a:gd name="T58" fmla="*/ 1 w 27"/>
                  <a:gd name="T59" fmla="*/ 26 h 39"/>
                  <a:gd name="T60" fmla="*/ 1 w 27"/>
                  <a:gd name="T61" fmla="*/ 29 h 39"/>
                  <a:gd name="T62" fmla="*/ 1 w 27"/>
                  <a:gd name="T63" fmla="*/ 33 h 39"/>
                  <a:gd name="T64" fmla="*/ 0 w 27"/>
                  <a:gd name="T65" fmla="*/ 37 h 39"/>
                  <a:gd name="T66" fmla="*/ 2 w 27"/>
                  <a:gd name="T67" fmla="*/ 38 h 39"/>
                  <a:gd name="T68" fmla="*/ 2 w 27"/>
                  <a:gd name="T69" fmla="*/ 39 h 39"/>
                  <a:gd name="T70" fmla="*/ 5 w 27"/>
                  <a:gd name="T71" fmla="*/ 36 h 39"/>
                  <a:gd name="T72" fmla="*/ 8 w 27"/>
                  <a:gd name="T73" fmla="*/ 33 h 39"/>
                  <a:gd name="T74" fmla="*/ 10 w 27"/>
                  <a:gd name="T75" fmla="*/ 31 h 39"/>
                  <a:gd name="T76" fmla="*/ 13 w 27"/>
                  <a:gd name="T77" fmla="*/ 29 h 39"/>
                  <a:gd name="T78" fmla="*/ 15 w 27"/>
                  <a:gd name="T79" fmla="*/ 26 h 39"/>
                  <a:gd name="T80" fmla="*/ 18 w 27"/>
                  <a:gd name="T81" fmla="*/ 24 h 39"/>
                  <a:gd name="T82" fmla="*/ 19 w 27"/>
                  <a:gd name="T83" fmla="*/ 20 h 39"/>
                  <a:gd name="T84" fmla="*/ 20 w 27"/>
                  <a:gd name="T85" fmla="*/ 19 h 39"/>
                  <a:gd name="T86" fmla="*/ 22 w 27"/>
                  <a:gd name="T87" fmla="*/ 17 h 39"/>
                  <a:gd name="T88" fmla="*/ 22 w 27"/>
                  <a:gd name="T89" fmla="*/ 14 h 39"/>
                  <a:gd name="T90" fmla="*/ 23 w 27"/>
                  <a:gd name="T91" fmla="*/ 12 h 39"/>
                  <a:gd name="T92" fmla="*/ 25 w 27"/>
                  <a:gd name="T93" fmla="*/ 10 h 39"/>
                  <a:gd name="T94" fmla="*/ 26 w 27"/>
                  <a:gd name="T95" fmla="*/ 8 h 39"/>
                  <a:gd name="T96" fmla="*/ 26 w 27"/>
                  <a:gd name="T97" fmla="*/ 5 h 39"/>
                  <a:gd name="T98" fmla="*/ 27 w 27"/>
                  <a:gd name="T99" fmla="*/ 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39">
                    <a:moveTo>
                      <a:pt x="26" y="2"/>
                    </a:moveTo>
                    <a:cubicBezTo>
                      <a:pt x="26" y="2"/>
                      <a:pt x="26" y="1"/>
                      <a:pt x="26" y="1"/>
                    </a:cubicBezTo>
                    <a:cubicBezTo>
                      <a:pt x="26" y="1"/>
                      <a:pt x="26" y="1"/>
                      <a:pt x="25" y="1"/>
                    </a:cubicBezTo>
                    <a:cubicBezTo>
                      <a:pt x="25" y="0"/>
                      <a:pt x="25" y="1"/>
                      <a:pt x="24" y="1"/>
                    </a:cubicBezTo>
                    <a:cubicBezTo>
                      <a:pt x="24" y="1"/>
                      <a:pt x="24" y="1"/>
                      <a:pt x="23" y="1"/>
                    </a:cubicBezTo>
                    <a:cubicBezTo>
                      <a:pt x="23" y="2"/>
                      <a:pt x="23" y="2"/>
                      <a:pt x="22" y="2"/>
                    </a:cubicBezTo>
                    <a:cubicBezTo>
                      <a:pt x="22" y="2"/>
                      <a:pt x="22" y="2"/>
                      <a:pt x="21" y="2"/>
                    </a:cubicBezTo>
                    <a:cubicBezTo>
                      <a:pt x="21" y="2"/>
                      <a:pt x="20" y="2"/>
                      <a:pt x="20" y="2"/>
                    </a:cubicBezTo>
                    <a:cubicBezTo>
                      <a:pt x="19" y="2"/>
                      <a:pt x="19" y="3"/>
                      <a:pt x="19" y="3"/>
                    </a:cubicBezTo>
                    <a:cubicBezTo>
                      <a:pt x="18" y="3"/>
                      <a:pt x="18" y="3"/>
                      <a:pt x="18" y="3"/>
                    </a:cubicBezTo>
                    <a:cubicBezTo>
                      <a:pt x="17" y="3"/>
                      <a:pt x="17" y="3"/>
                      <a:pt x="17" y="3"/>
                    </a:cubicBezTo>
                    <a:cubicBezTo>
                      <a:pt x="16" y="3"/>
                      <a:pt x="16" y="4"/>
                      <a:pt x="16" y="4"/>
                    </a:cubicBezTo>
                    <a:cubicBezTo>
                      <a:pt x="15" y="4"/>
                      <a:pt x="15" y="4"/>
                      <a:pt x="14" y="4"/>
                    </a:cubicBezTo>
                    <a:cubicBezTo>
                      <a:pt x="14" y="4"/>
                      <a:pt x="14" y="4"/>
                      <a:pt x="13" y="4"/>
                    </a:cubicBezTo>
                    <a:cubicBezTo>
                      <a:pt x="13" y="4"/>
                      <a:pt x="12" y="4"/>
                      <a:pt x="12" y="4"/>
                    </a:cubicBezTo>
                    <a:cubicBezTo>
                      <a:pt x="12" y="4"/>
                      <a:pt x="11" y="4"/>
                      <a:pt x="11" y="5"/>
                    </a:cubicBezTo>
                    <a:cubicBezTo>
                      <a:pt x="10" y="5"/>
                      <a:pt x="10" y="5"/>
                      <a:pt x="9" y="5"/>
                    </a:cubicBezTo>
                    <a:cubicBezTo>
                      <a:pt x="9" y="5"/>
                      <a:pt x="9" y="5"/>
                      <a:pt x="8" y="5"/>
                    </a:cubicBezTo>
                    <a:cubicBezTo>
                      <a:pt x="8" y="4"/>
                      <a:pt x="8" y="4"/>
                      <a:pt x="7" y="3"/>
                    </a:cubicBezTo>
                    <a:cubicBezTo>
                      <a:pt x="7" y="3"/>
                      <a:pt x="7" y="2"/>
                      <a:pt x="7" y="2"/>
                    </a:cubicBezTo>
                    <a:cubicBezTo>
                      <a:pt x="6" y="2"/>
                      <a:pt x="6" y="2"/>
                      <a:pt x="6" y="2"/>
                    </a:cubicBezTo>
                    <a:cubicBezTo>
                      <a:pt x="6" y="2"/>
                      <a:pt x="6" y="3"/>
                      <a:pt x="6" y="3"/>
                    </a:cubicBezTo>
                    <a:cubicBezTo>
                      <a:pt x="6" y="3"/>
                      <a:pt x="6" y="4"/>
                      <a:pt x="5" y="4"/>
                    </a:cubicBezTo>
                    <a:cubicBezTo>
                      <a:pt x="5" y="4"/>
                      <a:pt x="5" y="4"/>
                      <a:pt x="5" y="4"/>
                    </a:cubicBezTo>
                    <a:cubicBezTo>
                      <a:pt x="5" y="4"/>
                      <a:pt x="5" y="5"/>
                      <a:pt x="6" y="5"/>
                    </a:cubicBezTo>
                    <a:cubicBezTo>
                      <a:pt x="6" y="5"/>
                      <a:pt x="6" y="5"/>
                      <a:pt x="6" y="6"/>
                    </a:cubicBezTo>
                    <a:cubicBezTo>
                      <a:pt x="7" y="6"/>
                      <a:pt x="6" y="7"/>
                      <a:pt x="6" y="8"/>
                    </a:cubicBezTo>
                    <a:cubicBezTo>
                      <a:pt x="6" y="8"/>
                      <a:pt x="7" y="9"/>
                      <a:pt x="7" y="9"/>
                    </a:cubicBezTo>
                    <a:cubicBezTo>
                      <a:pt x="8" y="9"/>
                      <a:pt x="8" y="9"/>
                      <a:pt x="9" y="9"/>
                    </a:cubicBezTo>
                    <a:cubicBezTo>
                      <a:pt x="9" y="10"/>
                      <a:pt x="9" y="10"/>
                      <a:pt x="10" y="10"/>
                    </a:cubicBezTo>
                    <a:cubicBezTo>
                      <a:pt x="11" y="10"/>
                      <a:pt x="11" y="10"/>
                      <a:pt x="12" y="10"/>
                    </a:cubicBezTo>
                    <a:cubicBezTo>
                      <a:pt x="13" y="10"/>
                      <a:pt x="13" y="11"/>
                      <a:pt x="14" y="11"/>
                    </a:cubicBezTo>
                    <a:cubicBezTo>
                      <a:pt x="14" y="11"/>
                      <a:pt x="14" y="11"/>
                      <a:pt x="15" y="11"/>
                    </a:cubicBezTo>
                    <a:cubicBezTo>
                      <a:pt x="15" y="11"/>
                      <a:pt x="15" y="12"/>
                      <a:pt x="15" y="12"/>
                    </a:cubicBezTo>
                    <a:cubicBezTo>
                      <a:pt x="16" y="12"/>
                      <a:pt x="16" y="12"/>
                      <a:pt x="17" y="12"/>
                    </a:cubicBezTo>
                    <a:cubicBezTo>
                      <a:pt x="17" y="12"/>
                      <a:pt x="18" y="12"/>
                      <a:pt x="18" y="12"/>
                    </a:cubicBezTo>
                    <a:cubicBezTo>
                      <a:pt x="18" y="12"/>
                      <a:pt x="18" y="12"/>
                      <a:pt x="18" y="12"/>
                    </a:cubicBezTo>
                    <a:cubicBezTo>
                      <a:pt x="19" y="12"/>
                      <a:pt x="18" y="12"/>
                      <a:pt x="18" y="12"/>
                    </a:cubicBezTo>
                    <a:cubicBezTo>
                      <a:pt x="18" y="13"/>
                      <a:pt x="18" y="13"/>
                      <a:pt x="18" y="13"/>
                    </a:cubicBezTo>
                    <a:cubicBezTo>
                      <a:pt x="17" y="14"/>
                      <a:pt x="17" y="14"/>
                      <a:pt x="17" y="14"/>
                    </a:cubicBezTo>
                    <a:cubicBezTo>
                      <a:pt x="16" y="15"/>
                      <a:pt x="16" y="15"/>
                      <a:pt x="16" y="15"/>
                    </a:cubicBezTo>
                    <a:cubicBezTo>
                      <a:pt x="15" y="16"/>
                      <a:pt x="15" y="16"/>
                      <a:pt x="15" y="16"/>
                    </a:cubicBezTo>
                    <a:cubicBezTo>
                      <a:pt x="15" y="17"/>
                      <a:pt x="14" y="17"/>
                      <a:pt x="14" y="17"/>
                    </a:cubicBezTo>
                    <a:cubicBezTo>
                      <a:pt x="14" y="18"/>
                      <a:pt x="13" y="18"/>
                      <a:pt x="13" y="18"/>
                    </a:cubicBezTo>
                    <a:cubicBezTo>
                      <a:pt x="12" y="19"/>
                      <a:pt x="12" y="19"/>
                      <a:pt x="12" y="20"/>
                    </a:cubicBezTo>
                    <a:cubicBezTo>
                      <a:pt x="12" y="20"/>
                      <a:pt x="12" y="20"/>
                      <a:pt x="12" y="20"/>
                    </a:cubicBezTo>
                    <a:cubicBezTo>
                      <a:pt x="12" y="20"/>
                      <a:pt x="12" y="20"/>
                      <a:pt x="11" y="20"/>
                    </a:cubicBezTo>
                    <a:cubicBezTo>
                      <a:pt x="11" y="21"/>
                      <a:pt x="11" y="21"/>
                      <a:pt x="11" y="21"/>
                    </a:cubicBezTo>
                    <a:cubicBezTo>
                      <a:pt x="10" y="21"/>
                      <a:pt x="10" y="21"/>
                      <a:pt x="10" y="21"/>
                    </a:cubicBezTo>
                    <a:cubicBezTo>
                      <a:pt x="9" y="21"/>
                      <a:pt x="9" y="20"/>
                      <a:pt x="8" y="20"/>
                    </a:cubicBezTo>
                    <a:cubicBezTo>
                      <a:pt x="8" y="21"/>
                      <a:pt x="8" y="20"/>
                      <a:pt x="7" y="21"/>
                    </a:cubicBezTo>
                    <a:cubicBezTo>
                      <a:pt x="7" y="21"/>
                      <a:pt x="7" y="21"/>
                      <a:pt x="7" y="21"/>
                    </a:cubicBezTo>
                    <a:cubicBezTo>
                      <a:pt x="7" y="22"/>
                      <a:pt x="6" y="22"/>
                      <a:pt x="6" y="22"/>
                    </a:cubicBezTo>
                    <a:cubicBezTo>
                      <a:pt x="6" y="22"/>
                      <a:pt x="6" y="22"/>
                      <a:pt x="5" y="23"/>
                    </a:cubicBezTo>
                    <a:cubicBezTo>
                      <a:pt x="5" y="23"/>
                      <a:pt x="5" y="23"/>
                      <a:pt x="4" y="23"/>
                    </a:cubicBezTo>
                    <a:cubicBezTo>
                      <a:pt x="4" y="23"/>
                      <a:pt x="3" y="23"/>
                      <a:pt x="3" y="23"/>
                    </a:cubicBezTo>
                    <a:cubicBezTo>
                      <a:pt x="3" y="23"/>
                      <a:pt x="3" y="24"/>
                      <a:pt x="3" y="24"/>
                    </a:cubicBezTo>
                    <a:cubicBezTo>
                      <a:pt x="3" y="24"/>
                      <a:pt x="3" y="24"/>
                      <a:pt x="2" y="24"/>
                    </a:cubicBezTo>
                    <a:cubicBezTo>
                      <a:pt x="2" y="25"/>
                      <a:pt x="2" y="25"/>
                      <a:pt x="2" y="25"/>
                    </a:cubicBezTo>
                    <a:cubicBezTo>
                      <a:pt x="2" y="26"/>
                      <a:pt x="1" y="26"/>
                      <a:pt x="1" y="26"/>
                    </a:cubicBezTo>
                    <a:cubicBezTo>
                      <a:pt x="1" y="26"/>
                      <a:pt x="1" y="27"/>
                      <a:pt x="1" y="28"/>
                    </a:cubicBezTo>
                    <a:cubicBezTo>
                      <a:pt x="1" y="28"/>
                      <a:pt x="1" y="28"/>
                      <a:pt x="1" y="29"/>
                    </a:cubicBezTo>
                    <a:cubicBezTo>
                      <a:pt x="1" y="30"/>
                      <a:pt x="1" y="30"/>
                      <a:pt x="1" y="31"/>
                    </a:cubicBezTo>
                    <a:cubicBezTo>
                      <a:pt x="1" y="31"/>
                      <a:pt x="1" y="32"/>
                      <a:pt x="1" y="33"/>
                    </a:cubicBezTo>
                    <a:cubicBezTo>
                      <a:pt x="1" y="33"/>
                      <a:pt x="1" y="34"/>
                      <a:pt x="1" y="34"/>
                    </a:cubicBezTo>
                    <a:cubicBezTo>
                      <a:pt x="0" y="35"/>
                      <a:pt x="0" y="36"/>
                      <a:pt x="0" y="37"/>
                    </a:cubicBezTo>
                    <a:cubicBezTo>
                      <a:pt x="1" y="37"/>
                      <a:pt x="1" y="37"/>
                      <a:pt x="1" y="38"/>
                    </a:cubicBezTo>
                    <a:cubicBezTo>
                      <a:pt x="1" y="38"/>
                      <a:pt x="1" y="38"/>
                      <a:pt x="2" y="38"/>
                    </a:cubicBezTo>
                    <a:cubicBezTo>
                      <a:pt x="2" y="39"/>
                      <a:pt x="2" y="39"/>
                      <a:pt x="2" y="39"/>
                    </a:cubicBezTo>
                    <a:cubicBezTo>
                      <a:pt x="2" y="39"/>
                      <a:pt x="2" y="39"/>
                      <a:pt x="2" y="39"/>
                    </a:cubicBezTo>
                    <a:cubicBezTo>
                      <a:pt x="3" y="39"/>
                      <a:pt x="3" y="38"/>
                      <a:pt x="4" y="38"/>
                    </a:cubicBezTo>
                    <a:cubicBezTo>
                      <a:pt x="4" y="37"/>
                      <a:pt x="5" y="37"/>
                      <a:pt x="5" y="36"/>
                    </a:cubicBezTo>
                    <a:cubicBezTo>
                      <a:pt x="6" y="36"/>
                      <a:pt x="6" y="35"/>
                      <a:pt x="6" y="35"/>
                    </a:cubicBezTo>
                    <a:cubicBezTo>
                      <a:pt x="7" y="34"/>
                      <a:pt x="8" y="34"/>
                      <a:pt x="8" y="33"/>
                    </a:cubicBezTo>
                    <a:cubicBezTo>
                      <a:pt x="9" y="32"/>
                      <a:pt x="9" y="32"/>
                      <a:pt x="9" y="32"/>
                    </a:cubicBezTo>
                    <a:cubicBezTo>
                      <a:pt x="10" y="31"/>
                      <a:pt x="10" y="31"/>
                      <a:pt x="10" y="31"/>
                    </a:cubicBezTo>
                    <a:cubicBezTo>
                      <a:pt x="11" y="30"/>
                      <a:pt x="11" y="30"/>
                      <a:pt x="12" y="29"/>
                    </a:cubicBezTo>
                    <a:cubicBezTo>
                      <a:pt x="12" y="29"/>
                      <a:pt x="13" y="29"/>
                      <a:pt x="13" y="29"/>
                    </a:cubicBezTo>
                    <a:cubicBezTo>
                      <a:pt x="14" y="28"/>
                      <a:pt x="14" y="28"/>
                      <a:pt x="15" y="28"/>
                    </a:cubicBezTo>
                    <a:cubicBezTo>
                      <a:pt x="15" y="27"/>
                      <a:pt x="15" y="27"/>
                      <a:pt x="15" y="26"/>
                    </a:cubicBezTo>
                    <a:cubicBezTo>
                      <a:pt x="16" y="25"/>
                      <a:pt x="16" y="25"/>
                      <a:pt x="17" y="25"/>
                    </a:cubicBezTo>
                    <a:cubicBezTo>
                      <a:pt x="17" y="24"/>
                      <a:pt x="17" y="24"/>
                      <a:pt x="18" y="24"/>
                    </a:cubicBezTo>
                    <a:cubicBezTo>
                      <a:pt x="18" y="23"/>
                      <a:pt x="19" y="23"/>
                      <a:pt x="19" y="22"/>
                    </a:cubicBezTo>
                    <a:cubicBezTo>
                      <a:pt x="19" y="22"/>
                      <a:pt x="19" y="21"/>
                      <a:pt x="19" y="20"/>
                    </a:cubicBezTo>
                    <a:cubicBezTo>
                      <a:pt x="19" y="20"/>
                      <a:pt x="20" y="20"/>
                      <a:pt x="20" y="20"/>
                    </a:cubicBezTo>
                    <a:cubicBezTo>
                      <a:pt x="20" y="20"/>
                      <a:pt x="20" y="19"/>
                      <a:pt x="20" y="19"/>
                    </a:cubicBezTo>
                    <a:cubicBezTo>
                      <a:pt x="20" y="19"/>
                      <a:pt x="21" y="19"/>
                      <a:pt x="21" y="18"/>
                    </a:cubicBezTo>
                    <a:cubicBezTo>
                      <a:pt x="21" y="18"/>
                      <a:pt x="21" y="17"/>
                      <a:pt x="22" y="17"/>
                    </a:cubicBezTo>
                    <a:cubicBezTo>
                      <a:pt x="22" y="16"/>
                      <a:pt x="22" y="16"/>
                      <a:pt x="22" y="15"/>
                    </a:cubicBezTo>
                    <a:cubicBezTo>
                      <a:pt x="22" y="15"/>
                      <a:pt x="22" y="15"/>
                      <a:pt x="22" y="14"/>
                    </a:cubicBezTo>
                    <a:cubicBezTo>
                      <a:pt x="22" y="14"/>
                      <a:pt x="22" y="14"/>
                      <a:pt x="23" y="13"/>
                    </a:cubicBezTo>
                    <a:cubicBezTo>
                      <a:pt x="23" y="13"/>
                      <a:pt x="23" y="12"/>
                      <a:pt x="23" y="12"/>
                    </a:cubicBezTo>
                    <a:cubicBezTo>
                      <a:pt x="24" y="11"/>
                      <a:pt x="24" y="11"/>
                      <a:pt x="24" y="11"/>
                    </a:cubicBezTo>
                    <a:cubicBezTo>
                      <a:pt x="24" y="10"/>
                      <a:pt x="24" y="10"/>
                      <a:pt x="25" y="10"/>
                    </a:cubicBezTo>
                    <a:cubicBezTo>
                      <a:pt x="25" y="10"/>
                      <a:pt x="25" y="9"/>
                      <a:pt x="25" y="9"/>
                    </a:cubicBezTo>
                    <a:cubicBezTo>
                      <a:pt x="25" y="9"/>
                      <a:pt x="26" y="8"/>
                      <a:pt x="26" y="8"/>
                    </a:cubicBezTo>
                    <a:cubicBezTo>
                      <a:pt x="26" y="7"/>
                      <a:pt x="26" y="7"/>
                      <a:pt x="26" y="7"/>
                    </a:cubicBezTo>
                    <a:cubicBezTo>
                      <a:pt x="26" y="6"/>
                      <a:pt x="26" y="6"/>
                      <a:pt x="26" y="5"/>
                    </a:cubicBezTo>
                    <a:cubicBezTo>
                      <a:pt x="26" y="5"/>
                      <a:pt x="26" y="5"/>
                      <a:pt x="26" y="4"/>
                    </a:cubicBezTo>
                    <a:cubicBezTo>
                      <a:pt x="27" y="4"/>
                      <a:pt x="27" y="4"/>
                      <a:pt x="27" y="3"/>
                    </a:cubicBezTo>
                    <a:cubicBezTo>
                      <a:pt x="26" y="3"/>
                      <a:pt x="26" y="3"/>
                      <a:pt x="26"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7" name="Freeform 29"/>
              <p:cNvSpPr>
                <a:spLocks/>
              </p:cNvSpPr>
              <p:nvPr/>
            </p:nvSpPr>
            <p:spPr bwMode="auto">
              <a:xfrm>
                <a:off x="4700589" y="1258889"/>
                <a:ext cx="22225" cy="11113"/>
              </a:xfrm>
              <a:custGeom>
                <a:avLst/>
                <a:gdLst>
                  <a:gd name="T0" fmla="*/ 0 w 2"/>
                  <a:gd name="T1" fmla="*/ 1 h 1"/>
                  <a:gd name="T2" fmla="*/ 1 w 2"/>
                  <a:gd name="T3" fmla="*/ 1 h 1"/>
                  <a:gd name="T4" fmla="*/ 2 w 2"/>
                  <a:gd name="T5" fmla="*/ 1 h 1"/>
                  <a:gd name="T6" fmla="*/ 2 w 2"/>
                  <a:gd name="T7" fmla="*/ 0 h 1"/>
                  <a:gd name="T8" fmla="*/ 1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1" y="1"/>
                      <a:pt x="0" y="1"/>
                      <a:pt x="1" y="1"/>
                    </a:cubicBezTo>
                    <a:cubicBezTo>
                      <a:pt x="1" y="1"/>
                      <a:pt x="1" y="1"/>
                      <a:pt x="2" y="1"/>
                    </a:cubicBezTo>
                    <a:cubicBezTo>
                      <a:pt x="2" y="1"/>
                      <a:pt x="2" y="0"/>
                      <a:pt x="2" y="0"/>
                    </a:cubicBezTo>
                    <a:cubicBezTo>
                      <a:pt x="2" y="0"/>
                      <a:pt x="1" y="0"/>
                      <a:pt x="1" y="0"/>
                    </a:cubicBezTo>
                    <a:cubicBezTo>
                      <a:pt x="1" y="0"/>
                      <a:pt x="1" y="0"/>
                      <a:pt x="1" y="0"/>
                    </a:cubicBezTo>
                    <a:cubicBezTo>
                      <a:pt x="1"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8" name="Freeform 30"/>
              <p:cNvSpPr>
                <a:spLocks/>
              </p:cNvSpPr>
              <p:nvPr/>
            </p:nvSpPr>
            <p:spPr bwMode="auto">
              <a:xfrm>
                <a:off x="4691064" y="1270001"/>
                <a:ext cx="42863" cy="22225"/>
              </a:xfrm>
              <a:custGeom>
                <a:avLst/>
                <a:gdLst>
                  <a:gd name="T0" fmla="*/ 1 w 4"/>
                  <a:gd name="T1" fmla="*/ 2 h 2"/>
                  <a:gd name="T2" fmla="*/ 2 w 4"/>
                  <a:gd name="T3" fmla="*/ 2 h 2"/>
                  <a:gd name="T4" fmla="*/ 2 w 4"/>
                  <a:gd name="T5" fmla="*/ 2 h 2"/>
                  <a:gd name="T6" fmla="*/ 3 w 4"/>
                  <a:gd name="T7" fmla="*/ 1 h 2"/>
                  <a:gd name="T8" fmla="*/ 4 w 4"/>
                  <a:gd name="T9" fmla="*/ 1 h 2"/>
                  <a:gd name="T10" fmla="*/ 4 w 4"/>
                  <a:gd name="T11" fmla="*/ 0 h 2"/>
                  <a:gd name="T12" fmla="*/ 3 w 4"/>
                  <a:gd name="T13" fmla="*/ 0 h 2"/>
                  <a:gd name="T14" fmla="*/ 2 w 4"/>
                  <a:gd name="T15" fmla="*/ 0 h 2"/>
                  <a:gd name="T16" fmla="*/ 1 w 4"/>
                  <a:gd name="T17" fmla="*/ 1 h 2"/>
                  <a:gd name="T18" fmla="*/ 0 w 4"/>
                  <a:gd name="T19" fmla="*/ 1 h 2"/>
                  <a:gd name="T20" fmla="*/ 0 w 4"/>
                  <a:gd name="T21" fmla="*/ 1 h 2"/>
                  <a:gd name="T22" fmla="*/ 1 w 4"/>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1" y="2"/>
                    </a:moveTo>
                    <a:cubicBezTo>
                      <a:pt x="1" y="2"/>
                      <a:pt x="1" y="2"/>
                      <a:pt x="2" y="2"/>
                    </a:cubicBezTo>
                    <a:cubicBezTo>
                      <a:pt x="2" y="2"/>
                      <a:pt x="2" y="2"/>
                      <a:pt x="2" y="2"/>
                    </a:cubicBezTo>
                    <a:cubicBezTo>
                      <a:pt x="2" y="1"/>
                      <a:pt x="2" y="1"/>
                      <a:pt x="3" y="1"/>
                    </a:cubicBezTo>
                    <a:cubicBezTo>
                      <a:pt x="3" y="1"/>
                      <a:pt x="3" y="1"/>
                      <a:pt x="4" y="1"/>
                    </a:cubicBezTo>
                    <a:cubicBezTo>
                      <a:pt x="4" y="1"/>
                      <a:pt x="4" y="0"/>
                      <a:pt x="4" y="0"/>
                    </a:cubicBezTo>
                    <a:cubicBezTo>
                      <a:pt x="3" y="0"/>
                      <a:pt x="3" y="0"/>
                      <a:pt x="3" y="0"/>
                    </a:cubicBezTo>
                    <a:cubicBezTo>
                      <a:pt x="3" y="0"/>
                      <a:pt x="2" y="0"/>
                      <a:pt x="2" y="0"/>
                    </a:cubicBezTo>
                    <a:cubicBezTo>
                      <a:pt x="1" y="1"/>
                      <a:pt x="1" y="0"/>
                      <a:pt x="1" y="1"/>
                    </a:cubicBezTo>
                    <a:cubicBezTo>
                      <a:pt x="0" y="1"/>
                      <a:pt x="0" y="1"/>
                      <a:pt x="0" y="1"/>
                    </a:cubicBezTo>
                    <a:cubicBezTo>
                      <a:pt x="0" y="1"/>
                      <a:pt x="0" y="1"/>
                      <a:pt x="0" y="1"/>
                    </a:cubicBezTo>
                    <a:cubicBezTo>
                      <a:pt x="1"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79" name="Freeform 31"/>
              <p:cNvSpPr>
                <a:spLocks/>
              </p:cNvSpPr>
              <p:nvPr/>
            </p:nvSpPr>
            <p:spPr bwMode="auto">
              <a:xfrm>
                <a:off x="3956052" y="1368426"/>
                <a:ext cx="107950" cy="119063"/>
              </a:xfrm>
              <a:custGeom>
                <a:avLst/>
                <a:gdLst>
                  <a:gd name="T0" fmla="*/ 9 w 10"/>
                  <a:gd name="T1" fmla="*/ 9 h 11"/>
                  <a:gd name="T2" fmla="*/ 10 w 10"/>
                  <a:gd name="T3" fmla="*/ 8 h 11"/>
                  <a:gd name="T4" fmla="*/ 10 w 10"/>
                  <a:gd name="T5" fmla="*/ 6 h 11"/>
                  <a:gd name="T6" fmla="*/ 10 w 10"/>
                  <a:gd name="T7" fmla="*/ 5 h 11"/>
                  <a:gd name="T8" fmla="*/ 10 w 10"/>
                  <a:gd name="T9" fmla="*/ 4 h 11"/>
                  <a:gd name="T10" fmla="*/ 10 w 10"/>
                  <a:gd name="T11" fmla="*/ 4 h 11"/>
                  <a:gd name="T12" fmla="*/ 9 w 10"/>
                  <a:gd name="T13" fmla="*/ 3 h 11"/>
                  <a:gd name="T14" fmla="*/ 9 w 10"/>
                  <a:gd name="T15" fmla="*/ 3 h 11"/>
                  <a:gd name="T16" fmla="*/ 8 w 10"/>
                  <a:gd name="T17" fmla="*/ 3 h 11"/>
                  <a:gd name="T18" fmla="*/ 7 w 10"/>
                  <a:gd name="T19" fmla="*/ 4 h 11"/>
                  <a:gd name="T20" fmla="*/ 7 w 10"/>
                  <a:gd name="T21" fmla="*/ 3 h 11"/>
                  <a:gd name="T22" fmla="*/ 6 w 10"/>
                  <a:gd name="T23" fmla="*/ 3 h 11"/>
                  <a:gd name="T24" fmla="*/ 7 w 10"/>
                  <a:gd name="T25" fmla="*/ 2 h 11"/>
                  <a:gd name="T26" fmla="*/ 7 w 10"/>
                  <a:gd name="T27" fmla="*/ 1 h 11"/>
                  <a:gd name="T28" fmla="*/ 8 w 10"/>
                  <a:gd name="T29" fmla="*/ 1 h 11"/>
                  <a:gd name="T30" fmla="*/ 9 w 10"/>
                  <a:gd name="T31" fmla="*/ 1 h 11"/>
                  <a:gd name="T32" fmla="*/ 9 w 10"/>
                  <a:gd name="T33" fmla="*/ 0 h 11"/>
                  <a:gd name="T34" fmla="*/ 8 w 10"/>
                  <a:gd name="T35" fmla="*/ 0 h 11"/>
                  <a:gd name="T36" fmla="*/ 8 w 10"/>
                  <a:gd name="T37" fmla="*/ 0 h 11"/>
                  <a:gd name="T38" fmla="*/ 6 w 10"/>
                  <a:gd name="T39" fmla="*/ 0 h 11"/>
                  <a:gd name="T40" fmla="*/ 5 w 10"/>
                  <a:gd name="T41" fmla="*/ 1 h 11"/>
                  <a:gd name="T42" fmla="*/ 4 w 10"/>
                  <a:gd name="T43" fmla="*/ 2 h 11"/>
                  <a:gd name="T44" fmla="*/ 5 w 10"/>
                  <a:gd name="T45" fmla="*/ 2 h 11"/>
                  <a:gd name="T46" fmla="*/ 5 w 10"/>
                  <a:gd name="T47" fmla="*/ 3 h 11"/>
                  <a:gd name="T48" fmla="*/ 5 w 10"/>
                  <a:gd name="T49" fmla="*/ 3 h 11"/>
                  <a:gd name="T50" fmla="*/ 4 w 10"/>
                  <a:gd name="T51" fmla="*/ 3 h 11"/>
                  <a:gd name="T52" fmla="*/ 3 w 10"/>
                  <a:gd name="T53" fmla="*/ 3 h 11"/>
                  <a:gd name="T54" fmla="*/ 2 w 10"/>
                  <a:gd name="T55" fmla="*/ 2 h 11"/>
                  <a:gd name="T56" fmla="*/ 2 w 10"/>
                  <a:gd name="T57" fmla="*/ 3 h 11"/>
                  <a:gd name="T58" fmla="*/ 2 w 10"/>
                  <a:gd name="T59" fmla="*/ 4 h 11"/>
                  <a:gd name="T60" fmla="*/ 3 w 10"/>
                  <a:gd name="T61" fmla="*/ 4 h 11"/>
                  <a:gd name="T62" fmla="*/ 3 w 10"/>
                  <a:gd name="T63" fmla="*/ 5 h 11"/>
                  <a:gd name="T64" fmla="*/ 2 w 10"/>
                  <a:gd name="T65" fmla="*/ 5 h 11"/>
                  <a:gd name="T66" fmla="*/ 2 w 10"/>
                  <a:gd name="T67" fmla="*/ 5 h 11"/>
                  <a:gd name="T68" fmla="*/ 3 w 10"/>
                  <a:gd name="T69" fmla="*/ 6 h 11"/>
                  <a:gd name="T70" fmla="*/ 4 w 10"/>
                  <a:gd name="T71" fmla="*/ 6 h 11"/>
                  <a:gd name="T72" fmla="*/ 3 w 10"/>
                  <a:gd name="T73" fmla="*/ 7 h 11"/>
                  <a:gd name="T74" fmla="*/ 2 w 10"/>
                  <a:gd name="T75" fmla="*/ 7 h 11"/>
                  <a:gd name="T76" fmla="*/ 1 w 10"/>
                  <a:gd name="T77" fmla="*/ 8 h 11"/>
                  <a:gd name="T78" fmla="*/ 1 w 10"/>
                  <a:gd name="T79" fmla="*/ 8 h 11"/>
                  <a:gd name="T80" fmla="*/ 0 w 10"/>
                  <a:gd name="T81" fmla="*/ 9 h 11"/>
                  <a:gd name="T82" fmla="*/ 1 w 10"/>
                  <a:gd name="T83" fmla="*/ 10 h 11"/>
                  <a:gd name="T84" fmla="*/ 1 w 10"/>
                  <a:gd name="T85" fmla="*/ 11 h 11"/>
                  <a:gd name="T86" fmla="*/ 2 w 10"/>
                  <a:gd name="T87" fmla="*/ 11 h 11"/>
                  <a:gd name="T88" fmla="*/ 4 w 10"/>
                  <a:gd name="T89" fmla="*/ 10 h 11"/>
                  <a:gd name="T90" fmla="*/ 5 w 10"/>
                  <a:gd name="T91" fmla="*/ 10 h 11"/>
                  <a:gd name="T92" fmla="*/ 6 w 10"/>
                  <a:gd name="T93" fmla="*/ 9 h 11"/>
                  <a:gd name="T94" fmla="*/ 8 w 10"/>
                  <a:gd name="T95" fmla="*/ 9 h 11"/>
                  <a:gd name="T96" fmla="*/ 9 w 10"/>
                  <a:gd name="T9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 h="11">
                    <a:moveTo>
                      <a:pt x="9" y="9"/>
                    </a:moveTo>
                    <a:cubicBezTo>
                      <a:pt x="10" y="9"/>
                      <a:pt x="10" y="8"/>
                      <a:pt x="10" y="8"/>
                    </a:cubicBezTo>
                    <a:cubicBezTo>
                      <a:pt x="10" y="7"/>
                      <a:pt x="10" y="7"/>
                      <a:pt x="10" y="6"/>
                    </a:cubicBezTo>
                    <a:cubicBezTo>
                      <a:pt x="10" y="6"/>
                      <a:pt x="10" y="5"/>
                      <a:pt x="10" y="5"/>
                    </a:cubicBezTo>
                    <a:cubicBezTo>
                      <a:pt x="10" y="5"/>
                      <a:pt x="10" y="4"/>
                      <a:pt x="10" y="4"/>
                    </a:cubicBezTo>
                    <a:cubicBezTo>
                      <a:pt x="10" y="4"/>
                      <a:pt x="10" y="4"/>
                      <a:pt x="10" y="4"/>
                    </a:cubicBezTo>
                    <a:cubicBezTo>
                      <a:pt x="10" y="4"/>
                      <a:pt x="10" y="4"/>
                      <a:pt x="9" y="3"/>
                    </a:cubicBezTo>
                    <a:cubicBezTo>
                      <a:pt x="9" y="3"/>
                      <a:pt x="9" y="3"/>
                      <a:pt x="9" y="3"/>
                    </a:cubicBezTo>
                    <a:cubicBezTo>
                      <a:pt x="9" y="2"/>
                      <a:pt x="8" y="3"/>
                      <a:pt x="8" y="3"/>
                    </a:cubicBezTo>
                    <a:cubicBezTo>
                      <a:pt x="8" y="3"/>
                      <a:pt x="8" y="4"/>
                      <a:pt x="7" y="4"/>
                    </a:cubicBezTo>
                    <a:cubicBezTo>
                      <a:pt x="7" y="4"/>
                      <a:pt x="7" y="3"/>
                      <a:pt x="7" y="3"/>
                    </a:cubicBezTo>
                    <a:cubicBezTo>
                      <a:pt x="7" y="3"/>
                      <a:pt x="6" y="3"/>
                      <a:pt x="6" y="3"/>
                    </a:cubicBezTo>
                    <a:cubicBezTo>
                      <a:pt x="6" y="2"/>
                      <a:pt x="7" y="2"/>
                      <a:pt x="7" y="2"/>
                    </a:cubicBezTo>
                    <a:cubicBezTo>
                      <a:pt x="7" y="2"/>
                      <a:pt x="7" y="2"/>
                      <a:pt x="7" y="1"/>
                    </a:cubicBezTo>
                    <a:cubicBezTo>
                      <a:pt x="8" y="1"/>
                      <a:pt x="8" y="1"/>
                      <a:pt x="8" y="1"/>
                    </a:cubicBezTo>
                    <a:cubicBezTo>
                      <a:pt x="8" y="1"/>
                      <a:pt x="9" y="1"/>
                      <a:pt x="9" y="1"/>
                    </a:cubicBezTo>
                    <a:cubicBezTo>
                      <a:pt x="9" y="0"/>
                      <a:pt x="9" y="0"/>
                      <a:pt x="9" y="0"/>
                    </a:cubicBezTo>
                    <a:cubicBezTo>
                      <a:pt x="9" y="0"/>
                      <a:pt x="9" y="0"/>
                      <a:pt x="8" y="0"/>
                    </a:cubicBezTo>
                    <a:cubicBezTo>
                      <a:pt x="8" y="0"/>
                      <a:pt x="8" y="0"/>
                      <a:pt x="8" y="0"/>
                    </a:cubicBezTo>
                    <a:cubicBezTo>
                      <a:pt x="7" y="0"/>
                      <a:pt x="7" y="0"/>
                      <a:pt x="6" y="0"/>
                    </a:cubicBezTo>
                    <a:cubicBezTo>
                      <a:pt x="6" y="1"/>
                      <a:pt x="5" y="1"/>
                      <a:pt x="5" y="1"/>
                    </a:cubicBezTo>
                    <a:cubicBezTo>
                      <a:pt x="5" y="1"/>
                      <a:pt x="4" y="1"/>
                      <a:pt x="4" y="2"/>
                    </a:cubicBezTo>
                    <a:cubicBezTo>
                      <a:pt x="4" y="2"/>
                      <a:pt x="5" y="2"/>
                      <a:pt x="5" y="2"/>
                    </a:cubicBezTo>
                    <a:cubicBezTo>
                      <a:pt x="5" y="3"/>
                      <a:pt x="5" y="3"/>
                      <a:pt x="5" y="3"/>
                    </a:cubicBezTo>
                    <a:cubicBezTo>
                      <a:pt x="5" y="3"/>
                      <a:pt x="5" y="3"/>
                      <a:pt x="5" y="3"/>
                    </a:cubicBezTo>
                    <a:cubicBezTo>
                      <a:pt x="4" y="3"/>
                      <a:pt x="4" y="3"/>
                      <a:pt x="4" y="3"/>
                    </a:cubicBezTo>
                    <a:cubicBezTo>
                      <a:pt x="4" y="3"/>
                      <a:pt x="4" y="3"/>
                      <a:pt x="3" y="3"/>
                    </a:cubicBezTo>
                    <a:cubicBezTo>
                      <a:pt x="3" y="2"/>
                      <a:pt x="3" y="2"/>
                      <a:pt x="2" y="2"/>
                    </a:cubicBezTo>
                    <a:cubicBezTo>
                      <a:pt x="2" y="3"/>
                      <a:pt x="2" y="3"/>
                      <a:pt x="2" y="3"/>
                    </a:cubicBezTo>
                    <a:cubicBezTo>
                      <a:pt x="2" y="3"/>
                      <a:pt x="2" y="3"/>
                      <a:pt x="2" y="4"/>
                    </a:cubicBezTo>
                    <a:cubicBezTo>
                      <a:pt x="2" y="4"/>
                      <a:pt x="3" y="4"/>
                      <a:pt x="3" y="4"/>
                    </a:cubicBezTo>
                    <a:cubicBezTo>
                      <a:pt x="3" y="4"/>
                      <a:pt x="3" y="4"/>
                      <a:pt x="3" y="5"/>
                    </a:cubicBezTo>
                    <a:cubicBezTo>
                      <a:pt x="2" y="5"/>
                      <a:pt x="2" y="5"/>
                      <a:pt x="2" y="5"/>
                    </a:cubicBezTo>
                    <a:cubicBezTo>
                      <a:pt x="2" y="5"/>
                      <a:pt x="2" y="5"/>
                      <a:pt x="2" y="5"/>
                    </a:cubicBezTo>
                    <a:cubicBezTo>
                      <a:pt x="2" y="6"/>
                      <a:pt x="2" y="6"/>
                      <a:pt x="3" y="6"/>
                    </a:cubicBezTo>
                    <a:cubicBezTo>
                      <a:pt x="3" y="6"/>
                      <a:pt x="4" y="6"/>
                      <a:pt x="4" y="6"/>
                    </a:cubicBezTo>
                    <a:cubicBezTo>
                      <a:pt x="4" y="6"/>
                      <a:pt x="3" y="6"/>
                      <a:pt x="3" y="7"/>
                    </a:cubicBezTo>
                    <a:cubicBezTo>
                      <a:pt x="3" y="7"/>
                      <a:pt x="3" y="7"/>
                      <a:pt x="2" y="7"/>
                    </a:cubicBezTo>
                    <a:cubicBezTo>
                      <a:pt x="2" y="8"/>
                      <a:pt x="2" y="7"/>
                      <a:pt x="1" y="8"/>
                    </a:cubicBezTo>
                    <a:cubicBezTo>
                      <a:pt x="1" y="8"/>
                      <a:pt x="1" y="8"/>
                      <a:pt x="1" y="8"/>
                    </a:cubicBezTo>
                    <a:cubicBezTo>
                      <a:pt x="1" y="9"/>
                      <a:pt x="0" y="9"/>
                      <a:pt x="0" y="9"/>
                    </a:cubicBezTo>
                    <a:cubicBezTo>
                      <a:pt x="0" y="10"/>
                      <a:pt x="1" y="10"/>
                      <a:pt x="1" y="10"/>
                    </a:cubicBezTo>
                    <a:cubicBezTo>
                      <a:pt x="1" y="10"/>
                      <a:pt x="1" y="10"/>
                      <a:pt x="1" y="11"/>
                    </a:cubicBezTo>
                    <a:cubicBezTo>
                      <a:pt x="2" y="11"/>
                      <a:pt x="2" y="11"/>
                      <a:pt x="2" y="11"/>
                    </a:cubicBezTo>
                    <a:cubicBezTo>
                      <a:pt x="3" y="11"/>
                      <a:pt x="3" y="11"/>
                      <a:pt x="4" y="10"/>
                    </a:cubicBezTo>
                    <a:cubicBezTo>
                      <a:pt x="4" y="10"/>
                      <a:pt x="5" y="10"/>
                      <a:pt x="5" y="10"/>
                    </a:cubicBezTo>
                    <a:cubicBezTo>
                      <a:pt x="6" y="10"/>
                      <a:pt x="6" y="9"/>
                      <a:pt x="6" y="9"/>
                    </a:cubicBezTo>
                    <a:cubicBezTo>
                      <a:pt x="7" y="9"/>
                      <a:pt x="7" y="9"/>
                      <a:pt x="8" y="9"/>
                    </a:cubicBezTo>
                    <a:cubicBezTo>
                      <a:pt x="8"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0" name="Freeform 32"/>
              <p:cNvSpPr>
                <a:spLocks/>
              </p:cNvSpPr>
              <p:nvPr/>
            </p:nvSpPr>
            <p:spPr bwMode="auto">
              <a:xfrm>
                <a:off x="4808539" y="13144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1" name="Freeform 33"/>
              <p:cNvSpPr>
                <a:spLocks/>
              </p:cNvSpPr>
              <p:nvPr/>
            </p:nvSpPr>
            <p:spPr bwMode="auto">
              <a:xfrm>
                <a:off x="4733927" y="1238251"/>
                <a:ext cx="85725" cy="76200"/>
              </a:xfrm>
              <a:custGeom>
                <a:avLst/>
                <a:gdLst>
                  <a:gd name="T0" fmla="*/ 0 w 8"/>
                  <a:gd name="T1" fmla="*/ 3 h 7"/>
                  <a:gd name="T2" fmla="*/ 1 w 8"/>
                  <a:gd name="T3" fmla="*/ 4 h 7"/>
                  <a:gd name="T4" fmla="*/ 2 w 8"/>
                  <a:gd name="T5" fmla="*/ 5 h 7"/>
                  <a:gd name="T6" fmla="*/ 2 w 8"/>
                  <a:gd name="T7" fmla="*/ 5 h 7"/>
                  <a:gd name="T8" fmla="*/ 2 w 8"/>
                  <a:gd name="T9" fmla="*/ 5 h 7"/>
                  <a:gd name="T10" fmla="*/ 3 w 8"/>
                  <a:gd name="T11" fmla="*/ 5 h 7"/>
                  <a:gd name="T12" fmla="*/ 4 w 8"/>
                  <a:gd name="T13" fmla="*/ 6 h 7"/>
                  <a:gd name="T14" fmla="*/ 4 w 8"/>
                  <a:gd name="T15" fmla="*/ 7 h 7"/>
                  <a:gd name="T16" fmla="*/ 6 w 8"/>
                  <a:gd name="T17" fmla="*/ 6 h 7"/>
                  <a:gd name="T18" fmla="*/ 7 w 8"/>
                  <a:gd name="T19" fmla="*/ 7 h 7"/>
                  <a:gd name="T20" fmla="*/ 7 w 8"/>
                  <a:gd name="T21" fmla="*/ 6 h 7"/>
                  <a:gd name="T22" fmla="*/ 7 w 8"/>
                  <a:gd name="T23" fmla="*/ 5 h 7"/>
                  <a:gd name="T24" fmla="*/ 8 w 8"/>
                  <a:gd name="T25" fmla="*/ 4 h 7"/>
                  <a:gd name="T26" fmla="*/ 8 w 8"/>
                  <a:gd name="T27" fmla="*/ 3 h 7"/>
                  <a:gd name="T28" fmla="*/ 8 w 8"/>
                  <a:gd name="T29" fmla="*/ 2 h 7"/>
                  <a:gd name="T30" fmla="*/ 8 w 8"/>
                  <a:gd name="T31" fmla="*/ 1 h 7"/>
                  <a:gd name="T32" fmla="*/ 8 w 8"/>
                  <a:gd name="T33" fmla="*/ 1 h 7"/>
                  <a:gd name="T34" fmla="*/ 7 w 8"/>
                  <a:gd name="T35" fmla="*/ 1 h 7"/>
                  <a:gd name="T36" fmla="*/ 6 w 8"/>
                  <a:gd name="T37" fmla="*/ 1 h 7"/>
                  <a:gd name="T38" fmla="*/ 5 w 8"/>
                  <a:gd name="T39" fmla="*/ 1 h 7"/>
                  <a:gd name="T40" fmla="*/ 4 w 8"/>
                  <a:gd name="T41" fmla="*/ 1 h 7"/>
                  <a:gd name="T42" fmla="*/ 3 w 8"/>
                  <a:gd name="T43" fmla="*/ 1 h 7"/>
                  <a:gd name="T44" fmla="*/ 2 w 8"/>
                  <a:gd name="T45" fmla="*/ 1 h 7"/>
                  <a:gd name="T46" fmla="*/ 1 w 8"/>
                  <a:gd name="T47" fmla="*/ 1 h 7"/>
                  <a:gd name="T48" fmla="*/ 0 w 8"/>
                  <a:gd name="T49" fmla="*/ 1 h 7"/>
                  <a:gd name="T50" fmla="*/ 0 w 8"/>
                  <a:gd name="T51" fmla="*/ 2 h 7"/>
                  <a:gd name="T52" fmla="*/ 0 w 8"/>
                  <a:gd name="T53" fmla="*/ 2 h 7"/>
                  <a:gd name="T54" fmla="*/ 0 w 8"/>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7">
                    <a:moveTo>
                      <a:pt x="0" y="3"/>
                    </a:moveTo>
                    <a:cubicBezTo>
                      <a:pt x="1" y="4"/>
                      <a:pt x="1" y="4"/>
                      <a:pt x="1" y="4"/>
                    </a:cubicBezTo>
                    <a:cubicBezTo>
                      <a:pt x="2" y="4"/>
                      <a:pt x="2" y="4"/>
                      <a:pt x="2" y="5"/>
                    </a:cubicBezTo>
                    <a:cubicBezTo>
                      <a:pt x="2" y="5"/>
                      <a:pt x="2" y="5"/>
                      <a:pt x="2" y="5"/>
                    </a:cubicBezTo>
                    <a:cubicBezTo>
                      <a:pt x="2" y="5"/>
                      <a:pt x="2" y="5"/>
                      <a:pt x="2" y="5"/>
                    </a:cubicBezTo>
                    <a:cubicBezTo>
                      <a:pt x="2" y="5"/>
                      <a:pt x="2" y="5"/>
                      <a:pt x="3" y="5"/>
                    </a:cubicBezTo>
                    <a:cubicBezTo>
                      <a:pt x="3" y="6"/>
                      <a:pt x="4" y="6"/>
                      <a:pt x="4" y="6"/>
                    </a:cubicBezTo>
                    <a:cubicBezTo>
                      <a:pt x="4" y="6"/>
                      <a:pt x="4" y="6"/>
                      <a:pt x="4" y="7"/>
                    </a:cubicBezTo>
                    <a:cubicBezTo>
                      <a:pt x="5" y="7"/>
                      <a:pt x="5" y="6"/>
                      <a:pt x="6" y="6"/>
                    </a:cubicBezTo>
                    <a:cubicBezTo>
                      <a:pt x="6" y="6"/>
                      <a:pt x="6" y="7"/>
                      <a:pt x="7" y="7"/>
                    </a:cubicBezTo>
                    <a:cubicBezTo>
                      <a:pt x="7" y="7"/>
                      <a:pt x="7" y="6"/>
                      <a:pt x="7" y="6"/>
                    </a:cubicBezTo>
                    <a:cubicBezTo>
                      <a:pt x="8" y="6"/>
                      <a:pt x="7" y="5"/>
                      <a:pt x="7" y="5"/>
                    </a:cubicBezTo>
                    <a:cubicBezTo>
                      <a:pt x="7" y="4"/>
                      <a:pt x="8" y="4"/>
                      <a:pt x="8" y="4"/>
                    </a:cubicBezTo>
                    <a:cubicBezTo>
                      <a:pt x="8" y="4"/>
                      <a:pt x="8" y="4"/>
                      <a:pt x="8" y="3"/>
                    </a:cubicBezTo>
                    <a:cubicBezTo>
                      <a:pt x="8" y="3"/>
                      <a:pt x="8" y="3"/>
                      <a:pt x="8" y="2"/>
                    </a:cubicBezTo>
                    <a:cubicBezTo>
                      <a:pt x="8" y="2"/>
                      <a:pt x="8" y="2"/>
                      <a:pt x="8" y="1"/>
                    </a:cubicBezTo>
                    <a:cubicBezTo>
                      <a:pt x="8" y="1"/>
                      <a:pt x="8" y="1"/>
                      <a:pt x="8" y="1"/>
                    </a:cubicBezTo>
                    <a:cubicBezTo>
                      <a:pt x="7" y="1"/>
                      <a:pt x="7" y="1"/>
                      <a:pt x="7" y="1"/>
                    </a:cubicBezTo>
                    <a:cubicBezTo>
                      <a:pt x="6" y="1"/>
                      <a:pt x="6" y="1"/>
                      <a:pt x="6" y="1"/>
                    </a:cubicBezTo>
                    <a:cubicBezTo>
                      <a:pt x="5" y="1"/>
                      <a:pt x="5" y="1"/>
                      <a:pt x="5" y="1"/>
                    </a:cubicBezTo>
                    <a:cubicBezTo>
                      <a:pt x="4" y="0"/>
                      <a:pt x="4" y="0"/>
                      <a:pt x="4" y="1"/>
                    </a:cubicBezTo>
                    <a:cubicBezTo>
                      <a:pt x="3" y="1"/>
                      <a:pt x="3" y="1"/>
                      <a:pt x="3" y="1"/>
                    </a:cubicBezTo>
                    <a:cubicBezTo>
                      <a:pt x="2" y="1"/>
                      <a:pt x="2" y="1"/>
                      <a:pt x="2" y="1"/>
                    </a:cubicBezTo>
                    <a:cubicBezTo>
                      <a:pt x="2" y="1"/>
                      <a:pt x="1" y="1"/>
                      <a:pt x="1" y="1"/>
                    </a:cubicBezTo>
                    <a:cubicBezTo>
                      <a:pt x="1" y="1"/>
                      <a:pt x="1" y="1"/>
                      <a:pt x="0"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2" name="Freeform 34"/>
              <p:cNvSpPr>
                <a:spLocks/>
              </p:cNvSpPr>
              <p:nvPr/>
            </p:nvSpPr>
            <p:spPr bwMode="auto">
              <a:xfrm>
                <a:off x="4691064" y="1757364"/>
                <a:ext cx="42863" cy="96838"/>
              </a:xfrm>
              <a:custGeom>
                <a:avLst/>
                <a:gdLst>
                  <a:gd name="T0" fmla="*/ 3 w 4"/>
                  <a:gd name="T1" fmla="*/ 2 h 9"/>
                  <a:gd name="T2" fmla="*/ 2 w 4"/>
                  <a:gd name="T3" fmla="*/ 2 h 9"/>
                  <a:gd name="T4" fmla="*/ 2 w 4"/>
                  <a:gd name="T5" fmla="*/ 1 h 9"/>
                  <a:gd name="T6" fmla="*/ 1 w 4"/>
                  <a:gd name="T7" fmla="*/ 0 h 9"/>
                  <a:gd name="T8" fmla="*/ 0 w 4"/>
                  <a:gd name="T9" fmla="*/ 0 h 9"/>
                  <a:gd name="T10" fmla="*/ 0 w 4"/>
                  <a:gd name="T11" fmla="*/ 1 h 9"/>
                  <a:gd name="T12" fmla="*/ 0 w 4"/>
                  <a:gd name="T13" fmla="*/ 2 h 9"/>
                  <a:gd name="T14" fmla="*/ 0 w 4"/>
                  <a:gd name="T15" fmla="*/ 2 h 9"/>
                  <a:gd name="T16" fmla="*/ 0 w 4"/>
                  <a:gd name="T17" fmla="*/ 2 h 9"/>
                  <a:gd name="T18" fmla="*/ 0 w 4"/>
                  <a:gd name="T19" fmla="*/ 4 h 9"/>
                  <a:gd name="T20" fmla="*/ 0 w 4"/>
                  <a:gd name="T21" fmla="*/ 5 h 9"/>
                  <a:gd name="T22" fmla="*/ 0 w 4"/>
                  <a:gd name="T23" fmla="*/ 6 h 9"/>
                  <a:gd name="T24" fmla="*/ 0 w 4"/>
                  <a:gd name="T25" fmla="*/ 7 h 9"/>
                  <a:gd name="T26" fmla="*/ 1 w 4"/>
                  <a:gd name="T27" fmla="*/ 8 h 9"/>
                  <a:gd name="T28" fmla="*/ 1 w 4"/>
                  <a:gd name="T29" fmla="*/ 8 h 9"/>
                  <a:gd name="T30" fmla="*/ 1 w 4"/>
                  <a:gd name="T31" fmla="*/ 9 h 9"/>
                  <a:gd name="T32" fmla="*/ 2 w 4"/>
                  <a:gd name="T33" fmla="*/ 8 h 9"/>
                  <a:gd name="T34" fmla="*/ 3 w 4"/>
                  <a:gd name="T35" fmla="*/ 7 h 9"/>
                  <a:gd name="T36" fmla="*/ 4 w 4"/>
                  <a:gd name="T37" fmla="*/ 6 h 9"/>
                  <a:gd name="T38" fmla="*/ 4 w 4"/>
                  <a:gd name="T39" fmla="*/ 5 h 9"/>
                  <a:gd name="T40" fmla="*/ 4 w 4"/>
                  <a:gd name="T41" fmla="*/ 5 h 9"/>
                  <a:gd name="T42" fmla="*/ 3 w 4"/>
                  <a:gd name="T43" fmla="*/ 5 h 9"/>
                  <a:gd name="T44" fmla="*/ 3 w 4"/>
                  <a:gd name="T45" fmla="*/ 4 h 9"/>
                  <a:gd name="T46" fmla="*/ 2 w 4"/>
                  <a:gd name="T47" fmla="*/ 3 h 9"/>
                  <a:gd name="T48" fmla="*/ 3 w 4"/>
                  <a:gd name="T49" fmla="*/ 2 h 9"/>
                  <a:gd name="T50" fmla="*/ 3 w 4"/>
                  <a:gd name="T5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 h="9">
                    <a:moveTo>
                      <a:pt x="3" y="2"/>
                    </a:moveTo>
                    <a:cubicBezTo>
                      <a:pt x="2" y="2"/>
                      <a:pt x="2" y="2"/>
                      <a:pt x="2" y="2"/>
                    </a:cubicBezTo>
                    <a:cubicBezTo>
                      <a:pt x="2" y="1"/>
                      <a:pt x="2" y="1"/>
                      <a:pt x="2" y="1"/>
                    </a:cubicBezTo>
                    <a:cubicBezTo>
                      <a:pt x="1" y="1"/>
                      <a:pt x="1" y="0"/>
                      <a:pt x="1" y="0"/>
                    </a:cubicBezTo>
                    <a:cubicBezTo>
                      <a:pt x="1" y="0"/>
                      <a:pt x="1" y="0"/>
                      <a:pt x="0" y="0"/>
                    </a:cubicBezTo>
                    <a:cubicBezTo>
                      <a:pt x="0" y="0"/>
                      <a:pt x="0" y="1"/>
                      <a:pt x="0" y="1"/>
                    </a:cubicBezTo>
                    <a:cubicBezTo>
                      <a:pt x="0" y="1"/>
                      <a:pt x="0" y="1"/>
                      <a:pt x="0" y="2"/>
                    </a:cubicBezTo>
                    <a:cubicBezTo>
                      <a:pt x="0" y="2"/>
                      <a:pt x="0" y="2"/>
                      <a:pt x="0" y="2"/>
                    </a:cubicBezTo>
                    <a:cubicBezTo>
                      <a:pt x="0" y="2"/>
                      <a:pt x="0" y="2"/>
                      <a:pt x="0" y="2"/>
                    </a:cubicBezTo>
                    <a:cubicBezTo>
                      <a:pt x="0" y="3"/>
                      <a:pt x="0" y="3"/>
                      <a:pt x="0" y="4"/>
                    </a:cubicBezTo>
                    <a:cubicBezTo>
                      <a:pt x="0" y="4"/>
                      <a:pt x="0" y="4"/>
                      <a:pt x="0" y="5"/>
                    </a:cubicBezTo>
                    <a:cubicBezTo>
                      <a:pt x="0" y="5"/>
                      <a:pt x="0" y="5"/>
                      <a:pt x="0" y="6"/>
                    </a:cubicBezTo>
                    <a:cubicBezTo>
                      <a:pt x="0" y="6"/>
                      <a:pt x="0" y="7"/>
                      <a:pt x="0" y="7"/>
                    </a:cubicBezTo>
                    <a:cubicBezTo>
                      <a:pt x="0" y="7"/>
                      <a:pt x="1" y="7"/>
                      <a:pt x="1" y="8"/>
                    </a:cubicBezTo>
                    <a:cubicBezTo>
                      <a:pt x="1" y="8"/>
                      <a:pt x="1" y="8"/>
                      <a:pt x="1" y="8"/>
                    </a:cubicBezTo>
                    <a:cubicBezTo>
                      <a:pt x="1" y="9"/>
                      <a:pt x="1" y="9"/>
                      <a:pt x="1" y="9"/>
                    </a:cubicBezTo>
                    <a:cubicBezTo>
                      <a:pt x="2" y="8"/>
                      <a:pt x="2" y="8"/>
                      <a:pt x="2" y="8"/>
                    </a:cubicBezTo>
                    <a:cubicBezTo>
                      <a:pt x="3" y="7"/>
                      <a:pt x="3" y="7"/>
                      <a:pt x="3" y="7"/>
                    </a:cubicBezTo>
                    <a:cubicBezTo>
                      <a:pt x="4" y="6"/>
                      <a:pt x="4" y="6"/>
                      <a:pt x="4" y="6"/>
                    </a:cubicBezTo>
                    <a:cubicBezTo>
                      <a:pt x="4" y="6"/>
                      <a:pt x="4" y="6"/>
                      <a:pt x="4" y="5"/>
                    </a:cubicBezTo>
                    <a:cubicBezTo>
                      <a:pt x="4" y="5"/>
                      <a:pt x="4" y="5"/>
                      <a:pt x="4" y="5"/>
                    </a:cubicBezTo>
                    <a:cubicBezTo>
                      <a:pt x="4" y="5"/>
                      <a:pt x="4" y="5"/>
                      <a:pt x="3" y="5"/>
                    </a:cubicBezTo>
                    <a:cubicBezTo>
                      <a:pt x="3" y="4"/>
                      <a:pt x="3" y="4"/>
                      <a:pt x="3" y="4"/>
                    </a:cubicBezTo>
                    <a:cubicBezTo>
                      <a:pt x="2" y="4"/>
                      <a:pt x="2" y="3"/>
                      <a:pt x="2" y="3"/>
                    </a:cubicBezTo>
                    <a:cubicBezTo>
                      <a:pt x="2" y="3"/>
                      <a:pt x="3" y="2"/>
                      <a:pt x="3" y="2"/>
                    </a:cubicBezTo>
                    <a:cubicBezTo>
                      <a:pt x="3" y="2"/>
                      <a:pt x="3"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3" name="Freeform 35"/>
              <p:cNvSpPr>
                <a:spLocks/>
              </p:cNvSpPr>
              <p:nvPr/>
            </p:nvSpPr>
            <p:spPr bwMode="auto">
              <a:xfrm>
                <a:off x="4344989" y="1377951"/>
                <a:ext cx="301625" cy="238125"/>
              </a:xfrm>
              <a:custGeom>
                <a:avLst/>
                <a:gdLst>
                  <a:gd name="T0" fmla="*/ 10 w 28"/>
                  <a:gd name="T1" fmla="*/ 22 h 22"/>
                  <a:gd name="T2" fmla="*/ 13 w 28"/>
                  <a:gd name="T3" fmla="*/ 21 h 22"/>
                  <a:gd name="T4" fmla="*/ 15 w 28"/>
                  <a:gd name="T5" fmla="*/ 21 h 22"/>
                  <a:gd name="T6" fmla="*/ 16 w 28"/>
                  <a:gd name="T7" fmla="*/ 20 h 22"/>
                  <a:gd name="T8" fmla="*/ 17 w 28"/>
                  <a:gd name="T9" fmla="*/ 19 h 22"/>
                  <a:gd name="T10" fmla="*/ 19 w 28"/>
                  <a:gd name="T11" fmla="*/ 17 h 22"/>
                  <a:gd name="T12" fmla="*/ 22 w 28"/>
                  <a:gd name="T13" fmla="*/ 17 h 22"/>
                  <a:gd name="T14" fmla="*/ 24 w 28"/>
                  <a:gd name="T15" fmla="*/ 17 h 22"/>
                  <a:gd name="T16" fmla="*/ 26 w 28"/>
                  <a:gd name="T17" fmla="*/ 17 h 22"/>
                  <a:gd name="T18" fmla="*/ 27 w 28"/>
                  <a:gd name="T19" fmla="*/ 15 h 22"/>
                  <a:gd name="T20" fmla="*/ 27 w 28"/>
                  <a:gd name="T21" fmla="*/ 15 h 22"/>
                  <a:gd name="T22" fmla="*/ 24 w 28"/>
                  <a:gd name="T23" fmla="*/ 13 h 22"/>
                  <a:gd name="T24" fmla="*/ 22 w 28"/>
                  <a:gd name="T25" fmla="*/ 12 h 22"/>
                  <a:gd name="T26" fmla="*/ 20 w 28"/>
                  <a:gd name="T27" fmla="*/ 11 h 22"/>
                  <a:gd name="T28" fmla="*/ 20 w 28"/>
                  <a:gd name="T29" fmla="*/ 11 h 22"/>
                  <a:gd name="T30" fmla="*/ 19 w 28"/>
                  <a:gd name="T31" fmla="*/ 9 h 22"/>
                  <a:gd name="T32" fmla="*/ 19 w 28"/>
                  <a:gd name="T33" fmla="*/ 7 h 22"/>
                  <a:gd name="T34" fmla="*/ 19 w 28"/>
                  <a:gd name="T35" fmla="*/ 5 h 22"/>
                  <a:gd name="T36" fmla="*/ 18 w 28"/>
                  <a:gd name="T37" fmla="*/ 3 h 22"/>
                  <a:gd name="T38" fmla="*/ 17 w 28"/>
                  <a:gd name="T39" fmla="*/ 3 h 22"/>
                  <a:gd name="T40" fmla="*/ 15 w 28"/>
                  <a:gd name="T41" fmla="*/ 2 h 22"/>
                  <a:gd name="T42" fmla="*/ 12 w 28"/>
                  <a:gd name="T43" fmla="*/ 2 h 22"/>
                  <a:gd name="T44" fmla="*/ 11 w 28"/>
                  <a:gd name="T45" fmla="*/ 3 h 22"/>
                  <a:gd name="T46" fmla="*/ 10 w 28"/>
                  <a:gd name="T47" fmla="*/ 2 h 22"/>
                  <a:gd name="T48" fmla="*/ 9 w 28"/>
                  <a:gd name="T49" fmla="*/ 1 h 22"/>
                  <a:gd name="T50" fmla="*/ 8 w 28"/>
                  <a:gd name="T51" fmla="*/ 0 h 22"/>
                  <a:gd name="T52" fmla="*/ 7 w 28"/>
                  <a:gd name="T53" fmla="*/ 1 h 22"/>
                  <a:gd name="T54" fmla="*/ 6 w 28"/>
                  <a:gd name="T55" fmla="*/ 1 h 22"/>
                  <a:gd name="T56" fmla="*/ 6 w 28"/>
                  <a:gd name="T57" fmla="*/ 2 h 22"/>
                  <a:gd name="T58" fmla="*/ 6 w 28"/>
                  <a:gd name="T59" fmla="*/ 4 h 22"/>
                  <a:gd name="T60" fmla="*/ 5 w 28"/>
                  <a:gd name="T61" fmla="*/ 4 h 22"/>
                  <a:gd name="T62" fmla="*/ 3 w 28"/>
                  <a:gd name="T63" fmla="*/ 3 h 22"/>
                  <a:gd name="T64" fmla="*/ 2 w 28"/>
                  <a:gd name="T65" fmla="*/ 4 h 22"/>
                  <a:gd name="T66" fmla="*/ 3 w 28"/>
                  <a:gd name="T67" fmla="*/ 5 h 22"/>
                  <a:gd name="T68" fmla="*/ 2 w 28"/>
                  <a:gd name="T69" fmla="*/ 7 h 22"/>
                  <a:gd name="T70" fmla="*/ 2 w 28"/>
                  <a:gd name="T71" fmla="*/ 8 h 22"/>
                  <a:gd name="T72" fmla="*/ 1 w 28"/>
                  <a:gd name="T73" fmla="*/ 10 h 22"/>
                  <a:gd name="T74" fmla="*/ 1 w 28"/>
                  <a:gd name="T75" fmla="*/ 12 h 22"/>
                  <a:gd name="T76" fmla="*/ 1 w 28"/>
                  <a:gd name="T77" fmla="*/ 14 h 22"/>
                  <a:gd name="T78" fmla="*/ 4 w 28"/>
                  <a:gd name="T79" fmla="*/ 15 h 22"/>
                  <a:gd name="T80" fmla="*/ 4 w 28"/>
                  <a:gd name="T81" fmla="*/ 17 h 22"/>
                  <a:gd name="T82" fmla="*/ 4 w 28"/>
                  <a:gd name="T83" fmla="*/ 20 h 22"/>
                  <a:gd name="T84" fmla="*/ 5 w 28"/>
                  <a:gd name="T85" fmla="*/ 21 h 22"/>
                  <a:gd name="T86" fmla="*/ 8 w 28"/>
                  <a:gd name="T87" fmla="*/ 21 h 22"/>
                  <a:gd name="T88" fmla="*/ 10 w 28"/>
                  <a:gd name="T8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 h="22">
                    <a:moveTo>
                      <a:pt x="10" y="21"/>
                    </a:moveTo>
                    <a:cubicBezTo>
                      <a:pt x="10" y="22"/>
                      <a:pt x="10" y="22"/>
                      <a:pt x="10" y="22"/>
                    </a:cubicBezTo>
                    <a:cubicBezTo>
                      <a:pt x="11" y="22"/>
                      <a:pt x="11" y="22"/>
                      <a:pt x="12" y="21"/>
                    </a:cubicBezTo>
                    <a:cubicBezTo>
                      <a:pt x="12" y="21"/>
                      <a:pt x="12" y="21"/>
                      <a:pt x="13" y="21"/>
                    </a:cubicBezTo>
                    <a:cubicBezTo>
                      <a:pt x="13" y="21"/>
                      <a:pt x="13" y="20"/>
                      <a:pt x="14" y="20"/>
                    </a:cubicBezTo>
                    <a:cubicBezTo>
                      <a:pt x="14" y="20"/>
                      <a:pt x="14" y="21"/>
                      <a:pt x="15" y="21"/>
                    </a:cubicBezTo>
                    <a:cubicBezTo>
                      <a:pt x="15" y="21"/>
                      <a:pt x="16" y="21"/>
                      <a:pt x="16" y="21"/>
                    </a:cubicBezTo>
                    <a:cubicBezTo>
                      <a:pt x="16" y="20"/>
                      <a:pt x="16" y="20"/>
                      <a:pt x="16" y="20"/>
                    </a:cubicBezTo>
                    <a:cubicBezTo>
                      <a:pt x="16" y="19"/>
                      <a:pt x="16" y="19"/>
                      <a:pt x="16" y="19"/>
                    </a:cubicBezTo>
                    <a:cubicBezTo>
                      <a:pt x="16" y="18"/>
                      <a:pt x="17" y="19"/>
                      <a:pt x="17" y="19"/>
                    </a:cubicBezTo>
                    <a:cubicBezTo>
                      <a:pt x="18" y="18"/>
                      <a:pt x="17" y="18"/>
                      <a:pt x="18" y="17"/>
                    </a:cubicBezTo>
                    <a:cubicBezTo>
                      <a:pt x="18" y="17"/>
                      <a:pt x="19" y="17"/>
                      <a:pt x="19" y="17"/>
                    </a:cubicBezTo>
                    <a:cubicBezTo>
                      <a:pt x="20" y="17"/>
                      <a:pt x="20" y="17"/>
                      <a:pt x="20" y="17"/>
                    </a:cubicBezTo>
                    <a:cubicBezTo>
                      <a:pt x="21" y="17"/>
                      <a:pt x="21" y="17"/>
                      <a:pt x="22" y="17"/>
                    </a:cubicBezTo>
                    <a:cubicBezTo>
                      <a:pt x="22" y="17"/>
                      <a:pt x="23" y="17"/>
                      <a:pt x="23" y="17"/>
                    </a:cubicBezTo>
                    <a:cubicBezTo>
                      <a:pt x="23" y="17"/>
                      <a:pt x="24" y="17"/>
                      <a:pt x="24" y="17"/>
                    </a:cubicBezTo>
                    <a:cubicBezTo>
                      <a:pt x="24" y="17"/>
                      <a:pt x="25" y="17"/>
                      <a:pt x="25" y="17"/>
                    </a:cubicBezTo>
                    <a:cubicBezTo>
                      <a:pt x="26" y="17"/>
                      <a:pt x="26" y="17"/>
                      <a:pt x="26" y="17"/>
                    </a:cubicBezTo>
                    <a:cubicBezTo>
                      <a:pt x="26" y="17"/>
                      <a:pt x="26" y="17"/>
                      <a:pt x="26" y="16"/>
                    </a:cubicBezTo>
                    <a:cubicBezTo>
                      <a:pt x="27" y="16"/>
                      <a:pt x="27" y="15"/>
                      <a:pt x="27" y="15"/>
                    </a:cubicBezTo>
                    <a:cubicBezTo>
                      <a:pt x="28" y="15"/>
                      <a:pt x="28" y="15"/>
                      <a:pt x="28" y="15"/>
                    </a:cubicBezTo>
                    <a:cubicBezTo>
                      <a:pt x="27" y="15"/>
                      <a:pt x="27" y="15"/>
                      <a:pt x="27" y="15"/>
                    </a:cubicBezTo>
                    <a:cubicBezTo>
                      <a:pt x="26" y="14"/>
                      <a:pt x="26" y="14"/>
                      <a:pt x="25" y="14"/>
                    </a:cubicBezTo>
                    <a:cubicBezTo>
                      <a:pt x="25" y="13"/>
                      <a:pt x="25" y="13"/>
                      <a:pt x="24" y="13"/>
                    </a:cubicBezTo>
                    <a:cubicBezTo>
                      <a:pt x="24" y="13"/>
                      <a:pt x="23" y="13"/>
                      <a:pt x="23" y="13"/>
                    </a:cubicBezTo>
                    <a:cubicBezTo>
                      <a:pt x="23" y="13"/>
                      <a:pt x="22" y="13"/>
                      <a:pt x="22" y="12"/>
                    </a:cubicBezTo>
                    <a:cubicBezTo>
                      <a:pt x="22" y="12"/>
                      <a:pt x="21" y="11"/>
                      <a:pt x="21" y="11"/>
                    </a:cubicBezTo>
                    <a:cubicBezTo>
                      <a:pt x="21" y="11"/>
                      <a:pt x="21" y="11"/>
                      <a:pt x="20" y="11"/>
                    </a:cubicBezTo>
                    <a:cubicBezTo>
                      <a:pt x="20" y="11"/>
                      <a:pt x="20" y="11"/>
                      <a:pt x="20" y="11"/>
                    </a:cubicBezTo>
                    <a:cubicBezTo>
                      <a:pt x="20" y="11"/>
                      <a:pt x="20" y="11"/>
                      <a:pt x="20" y="11"/>
                    </a:cubicBezTo>
                    <a:cubicBezTo>
                      <a:pt x="20" y="11"/>
                      <a:pt x="20" y="10"/>
                      <a:pt x="20" y="10"/>
                    </a:cubicBezTo>
                    <a:cubicBezTo>
                      <a:pt x="19" y="10"/>
                      <a:pt x="19" y="9"/>
                      <a:pt x="19" y="9"/>
                    </a:cubicBezTo>
                    <a:cubicBezTo>
                      <a:pt x="19" y="8"/>
                      <a:pt x="19" y="8"/>
                      <a:pt x="19" y="8"/>
                    </a:cubicBezTo>
                    <a:cubicBezTo>
                      <a:pt x="19" y="7"/>
                      <a:pt x="19" y="7"/>
                      <a:pt x="19" y="7"/>
                    </a:cubicBezTo>
                    <a:cubicBezTo>
                      <a:pt x="18" y="6"/>
                      <a:pt x="18" y="6"/>
                      <a:pt x="18" y="6"/>
                    </a:cubicBezTo>
                    <a:cubicBezTo>
                      <a:pt x="18" y="5"/>
                      <a:pt x="18" y="6"/>
                      <a:pt x="19" y="5"/>
                    </a:cubicBezTo>
                    <a:cubicBezTo>
                      <a:pt x="19" y="5"/>
                      <a:pt x="18" y="5"/>
                      <a:pt x="18" y="4"/>
                    </a:cubicBezTo>
                    <a:cubicBezTo>
                      <a:pt x="18" y="4"/>
                      <a:pt x="18" y="4"/>
                      <a:pt x="18" y="3"/>
                    </a:cubicBezTo>
                    <a:cubicBezTo>
                      <a:pt x="18" y="3"/>
                      <a:pt x="18" y="3"/>
                      <a:pt x="18" y="3"/>
                    </a:cubicBezTo>
                    <a:cubicBezTo>
                      <a:pt x="17" y="3"/>
                      <a:pt x="17" y="3"/>
                      <a:pt x="17" y="3"/>
                    </a:cubicBezTo>
                    <a:cubicBezTo>
                      <a:pt x="16" y="2"/>
                      <a:pt x="16" y="2"/>
                      <a:pt x="16" y="2"/>
                    </a:cubicBezTo>
                    <a:cubicBezTo>
                      <a:pt x="16" y="2"/>
                      <a:pt x="15" y="2"/>
                      <a:pt x="15" y="2"/>
                    </a:cubicBezTo>
                    <a:cubicBezTo>
                      <a:pt x="14" y="2"/>
                      <a:pt x="14" y="2"/>
                      <a:pt x="13" y="2"/>
                    </a:cubicBezTo>
                    <a:cubicBezTo>
                      <a:pt x="13" y="2"/>
                      <a:pt x="13" y="2"/>
                      <a:pt x="12" y="2"/>
                    </a:cubicBezTo>
                    <a:cubicBezTo>
                      <a:pt x="12" y="2"/>
                      <a:pt x="12" y="3"/>
                      <a:pt x="12" y="3"/>
                    </a:cubicBezTo>
                    <a:cubicBezTo>
                      <a:pt x="12" y="3"/>
                      <a:pt x="12" y="3"/>
                      <a:pt x="11" y="3"/>
                    </a:cubicBezTo>
                    <a:cubicBezTo>
                      <a:pt x="11" y="3"/>
                      <a:pt x="11" y="2"/>
                      <a:pt x="11" y="2"/>
                    </a:cubicBezTo>
                    <a:cubicBezTo>
                      <a:pt x="10" y="2"/>
                      <a:pt x="10" y="2"/>
                      <a:pt x="10" y="2"/>
                    </a:cubicBezTo>
                    <a:cubicBezTo>
                      <a:pt x="10" y="2"/>
                      <a:pt x="10" y="2"/>
                      <a:pt x="9" y="2"/>
                    </a:cubicBezTo>
                    <a:cubicBezTo>
                      <a:pt x="9" y="1"/>
                      <a:pt x="9" y="1"/>
                      <a:pt x="9" y="1"/>
                    </a:cubicBezTo>
                    <a:cubicBezTo>
                      <a:pt x="9" y="1"/>
                      <a:pt x="9" y="1"/>
                      <a:pt x="9" y="1"/>
                    </a:cubicBezTo>
                    <a:cubicBezTo>
                      <a:pt x="9" y="0"/>
                      <a:pt x="8" y="1"/>
                      <a:pt x="8" y="0"/>
                    </a:cubicBezTo>
                    <a:cubicBezTo>
                      <a:pt x="8" y="0"/>
                      <a:pt x="8" y="0"/>
                      <a:pt x="8" y="0"/>
                    </a:cubicBezTo>
                    <a:cubicBezTo>
                      <a:pt x="8" y="0"/>
                      <a:pt x="8" y="1"/>
                      <a:pt x="7" y="1"/>
                    </a:cubicBezTo>
                    <a:cubicBezTo>
                      <a:pt x="7" y="1"/>
                      <a:pt x="7" y="1"/>
                      <a:pt x="7" y="1"/>
                    </a:cubicBezTo>
                    <a:cubicBezTo>
                      <a:pt x="6" y="1"/>
                      <a:pt x="6" y="1"/>
                      <a:pt x="6" y="1"/>
                    </a:cubicBezTo>
                    <a:cubicBezTo>
                      <a:pt x="6" y="1"/>
                      <a:pt x="6" y="1"/>
                      <a:pt x="6" y="1"/>
                    </a:cubicBezTo>
                    <a:cubicBezTo>
                      <a:pt x="6" y="1"/>
                      <a:pt x="6" y="2"/>
                      <a:pt x="6" y="2"/>
                    </a:cubicBezTo>
                    <a:cubicBezTo>
                      <a:pt x="6" y="3"/>
                      <a:pt x="6" y="3"/>
                      <a:pt x="6" y="3"/>
                    </a:cubicBezTo>
                    <a:cubicBezTo>
                      <a:pt x="6" y="3"/>
                      <a:pt x="6" y="3"/>
                      <a:pt x="6" y="4"/>
                    </a:cubicBezTo>
                    <a:cubicBezTo>
                      <a:pt x="5" y="4"/>
                      <a:pt x="5" y="4"/>
                      <a:pt x="5" y="4"/>
                    </a:cubicBezTo>
                    <a:cubicBezTo>
                      <a:pt x="5" y="4"/>
                      <a:pt x="5" y="4"/>
                      <a:pt x="5" y="4"/>
                    </a:cubicBezTo>
                    <a:cubicBezTo>
                      <a:pt x="4" y="4"/>
                      <a:pt x="4" y="3"/>
                      <a:pt x="4" y="3"/>
                    </a:cubicBezTo>
                    <a:cubicBezTo>
                      <a:pt x="4" y="3"/>
                      <a:pt x="4" y="3"/>
                      <a:pt x="3" y="3"/>
                    </a:cubicBezTo>
                    <a:cubicBezTo>
                      <a:pt x="3" y="3"/>
                      <a:pt x="3" y="3"/>
                      <a:pt x="3" y="3"/>
                    </a:cubicBezTo>
                    <a:cubicBezTo>
                      <a:pt x="2" y="4"/>
                      <a:pt x="3" y="4"/>
                      <a:pt x="2" y="4"/>
                    </a:cubicBezTo>
                    <a:cubicBezTo>
                      <a:pt x="2" y="4"/>
                      <a:pt x="2" y="4"/>
                      <a:pt x="2" y="4"/>
                    </a:cubicBezTo>
                    <a:cubicBezTo>
                      <a:pt x="3" y="5"/>
                      <a:pt x="3" y="5"/>
                      <a:pt x="3" y="5"/>
                    </a:cubicBezTo>
                    <a:cubicBezTo>
                      <a:pt x="3" y="5"/>
                      <a:pt x="3" y="6"/>
                      <a:pt x="3" y="6"/>
                    </a:cubicBezTo>
                    <a:cubicBezTo>
                      <a:pt x="3" y="6"/>
                      <a:pt x="2" y="6"/>
                      <a:pt x="2" y="7"/>
                    </a:cubicBezTo>
                    <a:cubicBezTo>
                      <a:pt x="2" y="7"/>
                      <a:pt x="2" y="7"/>
                      <a:pt x="2" y="7"/>
                    </a:cubicBezTo>
                    <a:cubicBezTo>
                      <a:pt x="2" y="8"/>
                      <a:pt x="2" y="8"/>
                      <a:pt x="2" y="8"/>
                    </a:cubicBezTo>
                    <a:cubicBezTo>
                      <a:pt x="1" y="9"/>
                      <a:pt x="1" y="8"/>
                      <a:pt x="1" y="9"/>
                    </a:cubicBezTo>
                    <a:cubicBezTo>
                      <a:pt x="0" y="9"/>
                      <a:pt x="1" y="9"/>
                      <a:pt x="1" y="10"/>
                    </a:cubicBezTo>
                    <a:cubicBezTo>
                      <a:pt x="1" y="10"/>
                      <a:pt x="1" y="10"/>
                      <a:pt x="1" y="11"/>
                    </a:cubicBezTo>
                    <a:cubicBezTo>
                      <a:pt x="1" y="12"/>
                      <a:pt x="1" y="12"/>
                      <a:pt x="1" y="12"/>
                    </a:cubicBezTo>
                    <a:cubicBezTo>
                      <a:pt x="1" y="13"/>
                      <a:pt x="0" y="13"/>
                      <a:pt x="1" y="13"/>
                    </a:cubicBezTo>
                    <a:cubicBezTo>
                      <a:pt x="1" y="14"/>
                      <a:pt x="1" y="14"/>
                      <a:pt x="1" y="14"/>
                    </a:cubicBezTo>
                    <a:cubicBezTo>
                      <a:pt x="2" y="14"/>
                      <a:pt x="2" y="14"/>
                      <a:pt x="3" y="14"/>
                    </a:cubicBezTo>
                    <a:cubicBezTo>
                      <a:pt x="3" y="14"/>
                      <a:pt x="4" y="14"/>
                      <a:pt x="4" y="15"/>
                    </a:cubicBezTo>
                    <a:cubicBezTo>
                      <a:pt x="4" y="15"/>
                      <a:pt x="5" y="15"/>
                      <a:pt x="5" y="16"/>
                    </a:cubicBezTo>
                    <a:cubicBezTo>
                      <a:pt x="5" y="16"/>
                      <a:pt x="5" y="17"/>
                      <a:pt x="4" y="17"/>
                    </a:cubicBezTo>
                    <a:cubicBezTo>
                      <a:pt x="4" y="18"/>
                      <a:pt x="4" y="19"/>
                      <a:pt x="4" y="19"/>
                    </a:cubicBezTo>
                    <a:cubicBezTo>
                      <a:pt x="4" y="20"/>
                      <a:pt x="4" y="20"/>
                      <a:pt x="4" y="20"/>
                    </a:cubicBezTo>
                    <a:cubicBezTo>
                      <a:pt x="4" y="21"/>
                      <a:pt x="4" y="21"/>
                      <a:pt x="4" y="21"/>
                    </a:cubicBezTo>
                    <a:cubicBezTo>
                      <a:pt x="5" y="21"/>
                      <a:pt x="5" y="21"/>
                      <a:pt x="5" y="21"/>
                    </a:cubicBezTo>
                    <a:cubicBezTo>
                      <a:pt x="6" y="21"/>
                      <a:pt x="6" y="21"/>
                      <a:pt x="6" y="21"/>
                    </a:cubicBezTo>
                    <a:cubicBezTo>
                      <a:pt x="7" y="21"/>
                      <a:pt x="7" y="21"/>
                      <a:pt x="8" y="21"/>
                    </a:cubicBezTo>
                    <a:cubicBezTo>
                      <a:pt x="8" y="20"/>
                      <a:pt x="8" y="20"/>
                      <a:pt x="9" y="21"/>
                    </a:cubicBezTo>
                    <a:cubicBezTo>
                      <a:pt x="9" y="21"/>
                      <a:pt x="9" y="21"/>
                      <a:pt x="10"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4" name="Freeform 36"/>
              <p:cNvSpPr>
                <a:spLocks/>
              </p:cNvSpPr>
              <p:nvPr/>
            </p:nvSpPr>
            <p:spPr bwMode="auto">
              <a:xfrm>
                <a:off x="4452939" y="16160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5" name="Freeform 37"/>
              <p:cNvSpPr>
                <a:spLocks/>
              </p:cNvSpPr>
              <p:nvPr/>
            </p:nvSpPr>
            <p:spPr bwMode="auto">
              <a:xfrm>
                <a:off x="6924677" y="2859089"/>
                <a:ext cx="130175" cy="184150"/>
              </a:xfrm>
              <a:custGeom>
                <a:avLst/>
                <a:gdLst>
                  <a:gd name="T0" fmla="*/ 11 w 12"/>
                  <a:gd name="T1" fmla="*/ 14 h 17"/>
                  <a:gd name="T2" fmla="*/ 10 w 12"/>
                  <a:gd name="T3" fmla="*/ 13 h 17"/>
                  <a:gd name="T4" fmla="*/ 10 w 12"/>
                  <a:gd name="T5" fmla="*/ 12 h 17"/>
                  <a:gd name="T6" fmla="*/ 10 w 12"/>
                  <a:gd name="T7" fmla="*/ 11 h 17"/>
                  <a:gd name="T8" fmla="*/ 10 w 12"/>
                  <a:gd name="T9" fmla="*/ 9 h 17"/>
                  <a:gd name="T10" fmla="*/ 10 w 12"/>
                  <a:gd name="T11" fmla="*/ 7 h 17"/>
                  <a:gd name="T12" fmla="*/ 9 w 12"/>
                  <a:gd name="T13" fmla="*/ 6 h 17"/>
                  <a:gd name="T14" fmla="*/ 8 w 12"/>
                  <a:gd name="T15" fmla="*/ 5 h 17"/>
                  <a:gd name="T16" fmla="*/ 8 w 12"/>
                  <a:gd name="T17" fmla="*/ 4 h 17"/>
                  <a:gd name="T18" fmla="*/ 7 w 12"/>
                  <a:gd name="T19" fmla="*/ 3 h 17"/>
                  <a:gd name="T20" fmla="*/ 6 w 12"/>
                  <a:gd name="T21" fmla="*/ 3 h 17"/>
                  <a:gd name="T22" fmla="*/ 6 w 12"/>
                  <a:gd name="T23" fmla="*/ 3 h 17"/>
                  <a:gd name="T24" fmla="*/ 4 w 12"/>
                  <a:gd name="T25" fmla="*/ 2 h 17"/>
                  <a:gd name="T26" fmla="*/ 3 w 12"/>
                  <a:gd name="T27" fmla="*/ 2 h 17"/>
                  <a:gd name="T28" fmla="*/ 3 w 12"/>
                  <a:gd name="T29" fmla="*/ 3 h 17"/>
                  <a:gd name="T30" fmla="*/ 2 w 12"/>
                  <a:gd name="T31" fmla="*/ 3 h 17"/>
                  <a:gd name="T32" fmla="*/ 2 w 12"/>
                  <a:gd name="T33" fmla="*/ 1 h 17"/>
                  <a:gd name="T34" fmla="*/ 1 w 12"/>
                  <a:gd name="T35" fmla="*/ 0 h 17"/>
                  <a:gd name="T36" fmla="*/ 1 w 12"/>
                  <a:gd name="T37" fmla="*/ 1 h 17"/>
                  <a:gd name="T38" fmla="*/ 0 w 12"/>
                  <a:gd name="T39" fmla="*/ 2 h 17"/>
                  <a:gd name="T40" fmla="*/ 0 w 12"/>
                  <a:gd name="T41" fmla="*/ 2 h 17"/>
                  <a:gd name="T42" fmla="*/ 1 w 12"/>
                  <a:gd name="T43" fmla="*/ 3 h 17"/>
                  <a:gd name="T44" fmla="*/ 2 w 12"/>
                  <a:gd name="T45" fmla="*/ 4 h 17"/>
                  <a:gd name="T46" fmla="*/ 2 w 12"/>
                  <a:gd name="T47" fmla="*/ 5 h 17"/>
                  <a:gd name="T48" fmla="*/ 2 w 12"/>
                  <a:gd name="T49" fmla="*/ 6 h 17"/>
                  <a:gd name="T50" fmla="*/ 2 w 12"/>
                  <a:gd name="T51" fmla="*/ 8 h 17"/>
                  <a:gd name="T52" fmla="*/ 3 w 12"/>
                  <a:gd name="T53" fmla="*/ 9 h 17"/>
                  <a:gd name="T54" fmla="*/ 3 w 12"/>
                  <a:gd name="T55" fmla="*/ 10 h 17"/>
                  <a:gd name="T56" fmla="*/ 4 w 12"/>
                  <a:gd name="T57" fmla="*/ 11 h 17"/>
                  <a:gd name="T58" fmla="*/ 4 w 12"/>
                  <a:gd name="T59" fmla="*/ 12 h 17"/>
                  <a:gd name="T60" fmla="*/ 5 w 12"/>
                  <a:gd name="T61" fmla="*/ 13 h 17"/>
                  <a:gd name="T62" fmla="*/ 5 w 12"/>
                  <a:gd name="T63" fmla="*/ 14 h 17"/>
                  <a:gd name="T64" fmla="*/ 5 w 12"/>
                  <a:gd name="T65" fmla="*/ 14 h 17"/>
                  <a:gd name="T66" fmla="*/ 6 w 12"/>
                  <a:gd name="T67" fmla="*/ 14 h 17"/>
                  <a:gd name="T68" fmla="*/ 7 w 12"/>
                  <a:gd name="T69" fmla="*/ 15 h 17"/>
                  <a:gd name="T70" fmla="*/ 7 w 12"/>
                  <a:gd name="T71" fmla="*/ 16 h 17"/>
                  <a:gd name="T72" fmla="*/ 8 w 12"/>
                  <a:gd name="T73" fmla="*/ 17 h 17"/>
                  <a:gd name="T74" fmla="*/ 10 w 12"/>
                  <a:gd name="T75" fmla="*/ 17 h 17"/>
                  <a:gd name="T76" fmla="*/ 11 w 12"/>
                  <a:gd name="T77" fmla="*/ 17 h 17"/>
                  <a:gd name="T78" fmla="*/ 12 w 12"/>
                  <a:gd name="T79" fmla="*/ 16 h 17"/>
                  <a:gd name="T80" fmla="*/ 12 w 12"/>
                  <a:gd name="T81" fmla="*/ 15 h 17"/>
                  <a:gd name="T82" fmla="*/ 11 w 12"/>
                  <a:gd name="T8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7">
                    <a:moveTo>
                      <a:pt x="11" y="14"/>
                    </a:moveTo>
                    <a:cubicBezTo>
                      <a:pt x="11" y="14"/>
                      <a:pt x="11" y="14"/>
                      <a:pt x="10" y="13"/>
                    </a:cubicBezTo>
                    <a:cubicBezTo>
                      <a:pt x="10" y="13"/>
                      <a:pt x="10" y="12"/>
                      <a:pt x="10" y="12"/>
                    </a:cubicBezTo>
                    <a:cubicBezTo>
                      <a:pt x="10" y="11"/>
                      <a:pt x="10" y="11"/>
                      <a:pt x="10" y="11"/>
                    </a:cubicBezTo>
                    <a:cubicBezTo>
                      <a:pt x="10" y="10"/>
                      <a:pt x="10" y="10"/>
                      <a:pt x="10" y="9"/>
                    </a:cubicBezTo>
                    <a:cubicBezTo>
                      <a:pt x="10" y="8"/>
                      <a:pt x="10" y="8"/>
                      <a:pt x="10" y="7"/>
                    </a:cubicBezTo>
                    <a:cubicBezTo>
                      <a:pt x="10" y="7"/>
                      <a:pt x="9" y="6"/>
                      <a:pt x="9" y="6"/>
                    </a:cubicBezTo>
                    <a:cubicBezTo>
                      <a:pt x="9" y="5"/>
                      <a:pt x="9" y="5"/>
                      <a:pt x="8" y="5"/>
                    </a:cubicBezTo>
                    <a:cubicBezTo>
                      <a:pt x="8" y="5"/>
                      <a:pt x="8" y="5"/>
                      <a:pt x="8" y="4"/>
                    </a:cubicBezTo>
                    <a:cubicBezTo>
                      <a:pt x="7" y="4"/>
                      <a:pt x="8" y="4"/>
                      <a:pt x="7" y="3"/>
                    </a:cubicBezTo>
                    <a:cubicBezTo>
                      <a:pt x="7" y="3"/>
                      <a:pt x="6" y="3"/>
                      <a:pt x="6" y="3"/>
                    </a:cubicBezTo>
                    <a:cubicBezTo>
                      <a:pt x="6" y="3"/>
                      <a:pt x="6" y="3"/>
                      <a:pt x="6" y="3"/>
                    </a:cubicBezTo>
                    <a:cubicBezTo>
                      <a:pt x="6" y="3"/>
                      <a:pt x="5" y="2"/>
                      <a:pt x="4" y="2"/>
                    </a:cubicBezTo>
                    <a:cubicBezTo>
                      <a:pt x="4" y="2"/>
                      <a:pt x="3" y="2"/>
                      <a:pt x="3" y="2"/>
                    </a:cubicBezTo>
                    <a:cubicBezTo>
                      <a:pt x="3" y="2"/>
                      <a:pt x="3" y="3"/>
                      <a:pt x="3" y="3"/>
                    </a:cubicBezTo>
                    <a:cubicBezTo>
                      <a:pt x="3" y="4"/>
                      <a:pt x="2" y="3"/>
                      <a:pt x="2" y="3"/>
                    </a:cubicBezTo>
                    <a:cubicBezTo>
                      <a:pt x="2" y="3"/>
                      <a:pt x="2" y="2"/>
                      <a:pt x="2" y="1"/>
                    </a:cubicBezTo>
                    <a:cubicBezTo>
                      <a:pt x="1" y="1"/>
                      <a:pt x="2" y="1"/>
                      <a:pt x="1" y="0"/>
                    </a:cubicBezTo>
                    <a:cubicBezTo>
                      <a:pt x="1" y="0"/>
                      <a:pt x="1" y="1"/>
                      <a:pt x="1" y="1"/>
                    </a:cubicBezTo>
                    <a:cubicBezTo>
                      <a:pt x="0" y="2"/>
                      <a:pt x="0" y="2"/>
                      <a:pt x="0" y="2"/>
                    </a:cubicBezTo>
                    <a:cubicBezTo>
                      <a:pt x="0" y="2"/>
                      <a:pt x="0" y="2"/>
                      <a:pt x="0" y="2"/>
                    </a:cubicBezTo>
                    <a:cubicBezTo>
                      <a:pt x="0" y="2"/>
                      <a:pt x="1" y="2"/>
                      <a:pt x="1" y="3"/>
                    </a:cubicBezTo>
                    <a:cubicBezTo>
                      <a:pt x="1" y="3"/>
                      <a:pt x="2" y="3"/>
                      <a:pt x="2" y="4"/>
                    </a:cubicBezTo>
                    <a:cubicBezTo>
                      <a:pt x="2" y="4"/>
                      <a:pt x="2" y="4"/>
                      <a:pt x="2" y="5"/>
                    </a:cubicBezTo>
                    <a:cubicBezTo>
                      <a:pt x="2" y="5"/>
                      <a:pt x="2" y="6"/>
                      <a:pt x="2" y="6"/>
                    </a:cubicBezTo>
                    <a:cubicBezTo>
                      <a:pt x="2" y="7"/>
                      <a:pt x="2" y="7"/>
                      <a:pt x="2" y="8"/>
                    </a:cubicBezTo>
                    <a:cubicBezTo>
                      <a:pt x="3" y="8"/>
                      <a:pt x="2" y="9"/>
                      <a:pt x="3" y="9"/>
                    </a:cubicBezTo>
                    <a:cubicBezTo>
                      <a:pt x="3" y="10"/>
                      <a:pt x="3" y="10"/>
                      <a:pt x="3" y="10"/>
                    </a:cubicBezTo>
                    <a:cubicBezTo>
                      <a:pt x="4" y="10"/>
                      <a:pt x="4" y="11"/>
                      <a:pt x="4" y="11"/>
                    </a:cubicBezTo>
                    <a:cubicBezTo>
                      <a:pt x="4" y="11"/>
                      <a:pt x="4" y="12"/>
                      <a:pt x="4" y="12"/>
                    </a:cubicBezTo>
                    <a:cubicBezTo>
                      <a:pt x="4" y="12"/>
                      <a:pt x="4" y="13"/>
                      <a:pt x="5" y="13"/>
                    </a:cubicBezTo>
                    <a:cubicBezTo>
                      <a:pt x="5" y="13"/>
                      <a:pt x="5" y="14"/>
                      <a:pt x="5" y="14"/>
                    </a:cubicBezTo>
                    <a:cubicBezTo>
                      <a:pt x="5" y="14"/>
                      <a:pt x="5" y="14"/>
                      <a:pt x="5" y="14"/>
                    </a:cubicBezTo>
                    <a:cubicBezTo>
                      <a:pt x="6" y="14"/>
                      <a:pt x="6" y="14"/>
                      <a:pt x="6" y="14"/>
                    </a:cubicBezTo>
                    <a:cubicBezTo>
                      <a:pt x="6" y="15"/>
                      <a:pt x="6" y="15"/>
                      <a:pt x="7" y="15"/>
                    </a:cubicBezTo>
                    <a:cubicBezTo>
                      <a:pt x="7" y="15"/>
                      <a:pt x="7" y="16"/>
                      <a:pt x="7" y="16"/>
                    </a:cubicBezTo>
                    <a:cubicBezTo>
                      <a:pt x="8" y="16"/>
                      <a:pt x="8" y="16"/>
                      <a:pt x="8" y="17"/>
                    </a:cubicBezTo>
                    <a:cubicBezTo>
                      <a:pt x="9" y="17"/>
                      <a:pt x="9" y="17"/>
                      <a:pt x="10" y="17"/>
                    </a:cubicBezTo>
                    <a:cubicBezTo>
                      <a:pt x="10" y="17"/>
                      <a:pt x="11" y="17"/>
                      <a:pt x="11" y="17"/>
                    </a:cubicBezTo>
                    <a:cubicBezTo>
                      <a:pt x="12" y="17"/>
                      <a:pt x="12" y="17"/>
                      <a:pt x="12" y="16"/>
                    </a:cubicBezTo>
                    <a:cubicBezTo>
                      <a:pt x="12" y="16"/>
                      <a:pt x="12" y="16"/>
                      <a:pt x="12" y="15"/>
                    </a:cubicBezTo>
                    <a:cubicBezTo>
                      <a:pt x="12" y="15"/>
                      <a:pt x="12" y="14"/>
                      <a:pt x="1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6" name="Freeform 38"/>
              <p:cNvSpPr>
                <a:spLocks/>
              </p:cNvSpPr>
              <p:nvPr/>
            </p:nvSpPr>
            <p:spPr bwMode="auto">
              <a:xfrm>
                <a:off x="8597902" y="3659189"/>
                <a:ext cx="22225" cy="11113"/>
              </a:xfrm>
              <a:custGeom>
                <a:avLst/>
                <a:gdLst>
                  <a:gd name="T0" fmla="*/ 1 w 2"/>
                  <a:gd name="T1" fmla="*/ 1 h 1"/>
                  <a:gd name="T2" fmla="*/ 1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2" y="1"/>
                      <a:pt x="2" y="0"/>
                      <a:pt x="1" y="0"/>
                    </a:cubicBezTo>
                    <a:cubicBezTo>
                      <a:pt x="1" y="0"/>
                      <a:pt x="1" y="0"/>
                      <a:pt x="0"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7" name="Freeform 39"/>
              <p:cNvSpPr>
                <a:spLocks/>
              </p:cNvSpPr>
              <p:nvPr/>
            </p:nvSpPr>
            <p:spPr bwMode="auto">
              <a:xfrm>
                <a:off x="8674102" y="3789364"/>
                <a:ext cx="22225" cy="22225"/>
              </a:xfrm>
              <a:custGeom>
                <a:avLst/>
                <a:gdLst>
                  <a:gd name="T0" fmla="*/ 1 w 2"/>
                  <a:gd name="T1" fmla="*/ 2 h 2"/>
                  <a:gd name="T2" fmla="*/ 2 w 2"/>
                  <a:gd name="T3" fmla="*/ 1 h 2"/>
                  <a:gd name="T4" fmla="*/ 2 w 2"/>
                  <a:gd name="T5" fmla="*/ 1 h 2"/>
                  <a:gd name="T6" fmla="*/ 1 w 2"/>
                  <a:gd name="T7" fmla="*/ 0 h 2"/>
                  <a:gd name="T8" fmla="*/ 0 w 2"/>
                  <a:gd name="T9" fmla="*/ 1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2"/>
                      <a:pt x="2" y="1"/>
                    </a:cubicBezTo>
                    <a:cubicBezTo>
                      <a:pt x="2" y="1"/>
                      <a:pt x="2" y="1"/>
                      <a:pt x="2" y="1"/>
                    </a:cubicBezTo>
                    <a:cubicBezTo>
                      <a:pt x="2" y="1"/>
                      <a:pt x="2" y="1"/>
                      <a:pt x="1" y="0"/>
                    </a:cubicBezTo>
                    <a:cubicBezTo>
                      <a:pt x="1" y="0"/>
                      <a:pt x="1" y="1"/>
                      <a:pt x="0" y="1"/>
                    </a:cubicBezTo>
                    <a:cubicBezTo>
                      <a:pt x="0"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8" name="Freeform 40"/>
              <p:cNvSpPr>
                <a:spLocks/>
              </p:cNvSpPr>
              <p:nvPr/>
            </p:nvSpPr>
            <p:spPr bwMode="auto">
              <a:xfrm>
                <a:off x="8597902" y="3703639"/>
                <a:ext cx="76200" cy="85725"/>
              </a:xfrm>
              <a:custGeom>
                <a:avLst/>
                <a:gdLst>
                  <a:gd name="T0" fmla="*/ 1 w 7"/>
                  <a:gd name="T1" fmla="*/ 3 h 8"/>
                  <a:gd name="T2" fmla="*/ 1 w 7"/>
                  <a:gd name="T3" fmla="*/ 4 h 8"/>
                  <a:gd name="T4" fmla="*/ 2 w 7"/>
                  <a:gd name="T5" fmla="*/ 4 h 8"/>
                  <a:gd name="T6" fmla="*/ 3 w 7"/>
                  <a:gd name="T7" fmla="*/ 5 h 8"/>
                  <a:gd name="T8" fmla="*/ 3 w 7"/>
                  <a:gd name="T9" fmla="*/ 6 h 8"/>
                  <a:gd name="T10" fmla="*/ 4 w 7"/>
                  <a:gd name="T11" fmla="*/ 7 h 8"/>
                  <a:gd name="T12" fmla="*/ 4 w 7"/>
                  <a:gd name="T13" fmla="*/ 8 h 8"/>
                  <a:gd name="T14" fmla="*/ 5 w 7"/>
                  <a:gd name="T15" fmla="*/ 8 h 8"/>
                  <a:gd name="T16" fmla="*/ 6 w 7"/>
                  <a:gd name="T17" fmla="*/ 8 h 8"/>
                  <a:gd name="T18" fmla="*/ 7 w 7"/>
                  <a:gd name="T19" fmla="*/ 8 h 8"/>
                  <a:gd name="T20" fmla="*/ 7 w 7"/>
                  <a:gd name="T21" fmla="*/ 8 h 8"/>
                  <a:gd name="T22" fmla="*/ 7 w 7"/>
                  <a:gd name="T23" fmla="*/ 7 h 8"/>
                  <a:gd name="T24" fmla="*/ 6 w 7"/>
                  <a:gd name="T25" fmla="*/ 6 h 8"/>
                  <a:gd name="T26" fmla="*/ 6 w 7"/>
                  <a:gd name="T27" fmla="*/ 5 h 8"/>
                  <a:gd name="T28" fmla="*/ 4 w 7"/>
                  <a:gd name="T29" fmla="*/ 5 h 8"/>
                  <a:gd name="T30" fmla="*/ 4 w 7"/>
                  <a:gd name="T31" fmla="*/ 4 h 8"/>
                  <a:gd name="T32" fmla="*/ 3 w 7"/>
                  <a:gd name="T33" fmla="*/ 3 h 8"/>
                  <a:gd name="T34" fmla="*/ 2 w 7"/>
                  <a:gd name="T35" fmla="*/ 3 h 8"/>
                  <a:gd name="T36" fmla="*/ 2 w 7"/>
                  <a:gd name="T37" fmla="*/ 2 h 8"/>
                  <a:gd name="T38" fmla="*/ 1 w 7"/>
                  <a:gd name="T39" fmla="*/ 1 h 8"/>
                  <a:gd name="T40" fmla="*/ 0 w 7"/>
                  <a:gd name="T41" fmla="*/ 0 h 8"/>
                  <a:gd name="T42" fmla="*/ 0 w 7"/>
                  <a:gd name="T43" fmla="*/ 1 h 8"/>
                  <a:gd name="T44" fmla="*/ 0 w 7"/>
                  <a:gd name="T45" fmla="*/ 2 h 8"/>
                  <a:gd name="T46" fmla="*/ 1 w 7"/>
                  <a:gd name="T4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8">
                    <a:moveTo>
                      <a:pt x="1" y="3"/>
                    </a:moveTo>
                    <a:cubicBezTo>
                      <a:pt x="1" y="3"/>
                      <a:pt x="1" y="3"/>
                      <a:pt x="1" y="4"/>
                    </a:cubicBezTo>
                    <a:cubicBezTo>
                      <a:pt x="1" y="4"/>
                      <a:pt x="1" y="4"/>
                      <a:pt x="2" y="4"/>
                    </a:cubicBezTo>
                    <a:cubicBezTo>
                      <a:pt x="2" y="5"/>
                      <a:pt x="2" y="5"/>
                      <a:pt x="3" y="5"/>
                    </a:cubicBezTo>
                    <a:cubicBezTo>
                      <a:pt x="3" y="6"/>
                      <a:pt x="3" y="6"/>
                      <a:pt x="3" y="6"/>
                    </a:cubicBezTo>
                    <a:cubicBezTo>
                      <a:pt x="3" y="6"/>
                      <a:pt x="4" y="6"/>
                      <a:pt x="4" y="7"/>
                    </a:cubicBezTo>
                    <a:cubicBezTo>
                      <a:pt x="4" y="7"/>
                      <a:pt x="4" y="7"/>
                      <a:pt x="4" y="8"/>
                    </a:cubicBezTo>
                    <a:cubicBezTo>
                      <a:pt x="5" y="8"/>
                      <a:pt x="5" y="8"/>
                      <a:pt x="5" y="8"/>
                    </a:cubicBezTo>
                    <a:cubicBezTo>
                      <a:pt x="5" y="8"/>
                      <a:pt x="6" y="8"/>
                      <a:pt x="6" y="8"/>
                    </a:cubicBezTo>
                    <a:cubicBezTo>
                      <a:pt x="6" y="8"/>
                      <a:pt x="7" y="8"/>
                      <a:pt x="7" y="8"/>
                    </a:cubicBezTo>
                    <a:cubicBezTo>
                      <a:pt x="7" y="8"/>
                      <a:pt x="7" y="8"/>
                      <a:pt x="7" y="8"/>
                    </a:cubicBezTo>
                    <a:cubicBezTo>
                      <a:pt x="7" y="7"/>
                      <a:pt x="7" y="7"/>
                      <a:pt x="7" y="7"/>
                    </a:cubicBezTo>
                    <a:cubicBezTo>
                      <a:pt x="7" y="6"/>
                      <a:pt x="7" y="6"/>
                      <a:pt x="6" y="6"/>
                    </a:cubicBezTo>
                    <a:cubicBezTo>
                      <a:pt x="6" y="6"/>
                      <a:pt x="6" y="6"/>
                      <a:pt x="6" y="5"/>
                    </a:cubicBezTo>
                    <a:cubicBezTo>
                      <a:pt x="5" y="5"/>
                      <a:pt x="5" y="6"/>
                      <a:pt x="4" y="5"/>
                    </a:cubicBezTo>
                    <a:cubicBezTo>
                      <a:pt x="4" y="5"/>
                      <a:pt x="4" y="5"/>
                      <a:pt x="4" y="4"/>
                    </a:cubicBezTo>
                    <a:cubicBezTo>
                      <a:pt x="4" y="4"/>
                      <a:pt x="4" y="3"/>
                      <a:pt x="3" y="3"/>
                    </a:cubicBezTo>
                    <a:cubicBezTo>
                      <a:pt x="3" y="2"/>
                      <a:pt x="3" y="3"/>
                      <a:pt x="2" y="3"/>
                    </a:cubicBezTo>
                    <a:cubicBezTo>
                      <a:pt x="2" y="2"/>
                      <a:pt x="2" y="2"/>
                      <a:pt x="2" y="2"/>
                    </a:cubicBezTo>
                    <a:cubicBezTo>
                      <a:pt x="1" y="1"/>
                      <a:pt x="2" y="1"/>
                      <a:pt x="1" y="1"/>
                    </a:cubicBezTo>
                    <a:cubicBezTo>
                      <a:pt x="1" y="0"/>
                      <a:pt x="1" y="0"/>
                      <a:pt x="0" y="0"/>
                    </a:cubicBezTo>
                    <a:cubicBezTo>
                      <a:pt x="0" y="0"/>
                      <a:pt x="0" y="0"/>
                      <a:pt x="0" y="1"/>
                    </a:cubicBezTo>
                    <a:cubicBezTo>
                      <a:pt x="0" y="1"/>
                      <a:pt x="0" y="1"/>
                      <a:pt x="0" y="2"/>
                    </a:cubicBezTo>
                    <a:cubicBezTo>
                      <a:pt x="0"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89" name="Freeform 41"/>
              <p:cNvSpPr>
                <a:spLocks/>
              </p:cNvSpPr>
              <p:nvPr/>
            </p:nvSpPr>
            <p:spPr bwMode="auto">
              <a:xfrm>
                <a:off x="6330952" y="1550989"/>
                <a:ext cx="0" cy="11113"/>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0" name="Freeform 42"/>
              <p:cNvSpPr>
                <a:spLocks/>
              </p:cNvSpPr>
              <p:nvPr/>
            </p:nvSpPr>
            <p:spPr bwMode="auto">
              <a:xfrm>
                <a:off x="6072189" y="1431926"/>
                <a:ext cx="1403350" cy="1027113"/>
              </a:xfrm>
              <a:custGeom>
                <a:avLst/>
                <a:gdLst>
                  <a:gd name="T0" fmla="*/ 101 w 130"/>
                  <a:gd name="T1" fmla="*/ 95 h 95"/>
                  <a:gd name="T2" fmla="*/ 109 w 130"/>
                  <a:gd name="T3" fmla="*/ 89 h 95"/>
                  <a:gd name="T4" fmla="*/ 118 w 130"/>
                  <a:gd name="T5" fmla="*/ 85 h 95"/>
                  <a:gd name="T6" fmla="*/ 122 w 130"/>
                  <a:gd name="T7" fmla="*/ 75 h 95"/>
                  <a:gd name="T8" fmla="*/ 125 w 130"/>
                  <a:gd name="T9" fmla="*/ 68 h 95"/>
                  <a:gd name="T10" fmla="*/ 123 w 130"/>
                  <a:gd name="T11" fmla="*/ 63 h 95"/>
                  <a:gd name="T12" fmla="*/ 117 w 130"/>
                  <a:gd name="T13" fmla="*/ 56 h 95"/>
                  <a:gd name="T14" fmla="*/ 114 w 130"/>
                  <a:gd name="T15" fmla="*/ 49 h 95"/>
                  <a:gd name="T16" fmla="*/ 117 w 130"/>
                  <a:gd name="T17" fmla="*/ 45 h 95"/>
                  <a:gd name="T18" fmla="*/ 110 w 130"/>
                  <a:gd name="T19" fmla="*/ 46 h 95"/>
                  <a:gd name="T20" fmla="*/ 104 w 130"/>
                  <a:gd name="T21" fmla="*/ 40 h 95"/>
                  <a:gd name="T22" fmla="*/ 109 w 130"/>
                  <a:gd name="T23" fmla="*/ 37 h 95"/>
                  <a:gd name="T24" fmla="*/ 113 w 130"/>
                  <a:gd name="T25" fmla="*/ 37 h 95"/>
                  <a:gd name="T26" fmla="*/ 115 w 130"/>
                  <a:gd name="T27" fmla="*/ 39 h 95"/>
                  <a:gd name="T28" fmla="*/ 121 w 130"/>
                  <a:gd name="T29" fmla="*/ 36 h 95"/>
                  <a:gd name="T30" fmla="*/ 127 w 130"/>
                  <a:gd name="T31" fmla="*/ 30 h 95"/>
                  <a:gd name="T32" fmla="*/ 127 w 130"/>
                  <a:gd name="T33" fmla="*/ 26 h 95"/>
                  <a:gd name="T34" fmla="*/ 129 w 130"/>
                  <a:gd name="T35" fmla="*/ 19 h 95"/>
                  <a:gd name="T36" fmla="*/ 125 w 130"/>
                  <a:gd name="T37" fmla="*/ 16 h 95"/>
                  <a:gd name="T38" fmla="*/ 116 w 130"/>
                  <a:gd name="T39" fmla="*/ 12 h 95"/>
                  <a:gd name="T40" fmla="*/ 107 w 130"/>
                  <a:gd name="T41" fmla="*/ 9 h 95"/>
                  <a:gd name="T42" fmla="*/ 99 w 130"/>
                  <a:gd name="T43" fmla="*/ 2 h 95"/>
                  <a:gd name="T44" fmla="*/ 90 w 130"/>
                  <a:gd name="T45" fmla="*/ 0 h 95"/>
                  <a:gd name="T46" fmla="*/ 89 w 130"/>
                  <a:gd name="T47" fmla="*/ 4 h 95"/>
                  <a:gd name="T48" fmla="*/ 85 w 130"/>
                  <a:gd name="T49" fmla="*/ 10 h 95"/>
                  <a:gd name="T50" fmla="*/ 87 w 130"/>
                  <a:gd name="T51" fmla="*/ 16 h 95"/>
                  <a:gd name="T52" fmla="*/ 94 w 130"/>
                  <a:gd name="T53" fmla="*/ 17 h 95"/>
                  <a:gd name="T54" fmla="*/ 94 w 130"/>
                  <a:gd name="T55" fmla="*/ 19 h 95"/>
                  <a:gd name="T56" fmla="*/ 88 w 130"/>
                  <a:gd name="T57" fmla="*/ 23 h 95"/>
                  <a:gd name="T58" fmla="*/ 84 w 130"/>
                  <a:gd name="T59" fmla="*/ 24 h 95"/>
                  <a:gd name="T60" fmla="*/ 83 w 130"/>
                  <a:gd name="T61" fmla="*/ 27 h 95"/>
                  <a:gd name="T62" fmla="*/ 79 w 130"/>
                  <a:gd name="T63" fmla="*/ 31 h 95"/>
                  <a:gd name="T64" fmla="*/ 70 w 130"/>
                  <a:gd name="T65" fmla="*/ 34 h 95"/>
                  <a:gd name="T66" fmla="*/ 63 w 130"/>
                  <a:gd name="T67" fmla="*/ 32 h 95"/>
                  <a:gd name="T68" fmla="*/ 49 w 130"/>
                  <a:gd name="T69" fmla="*/ 30 h 95"/>
                  <a:gd name="T70" fmla="*/ 40 w 130"/>
                  <a:gd name="T71" fmla="*/ 23 h 95"/>
                  <a:gd name="T72" fmla="*/ 32 w 130"/>
                  <a:gd name="T73" fmla="*/ 18 h 95"/>
                  <a:gd name="T74" fmla="*/ 24 w 130"/>
                  <a:gd name="T75" fmla="*/ 12 h 95"/>
                  <a:gd name="T76" fmla="*/ 17 w 130"/>
                  <a:gd name="T77" fmla="*/ 18 h 95"/>
                  <a:gd name="T78" fmla="*/ 14 w 130"/>
                  <a:gd name="T79" fmla="*/ 23 h 95"/>
                  <a:gd name="T80" fmla="*/ 12 w 130"/>
                  <a:gd name="T81" fmla="*/ 27 h 95"/>
                  <a:gd name="T82" fmla="*/ 9 w 130"/>
                  <a:gd name="T83" fmla="*/ 35 h 95"/>
                  <a:gd name="T84" fmla="*/ 1 w 130"/>
                  <a:gd name="T85" fmla="*/ 39 h 95"/>
                  <a:gd name="T86" fmla="*/ 5 w 130"/>
                  <a:gd name="T87" fmla="*/ 44 h 95"/>
                  <a:gd name="T88" fmla="*/ 8 w 130"/>
                  <a:gd name="T89" fmla="*/ 48 h 95"/>
                  <a:gd name="T90" fmla="*/ 15 w 130"/>
                  <a:gd name="T91" fmla="*/ 53 h 95"/>
                  <a:gd name="T92" fmla="*/ 19 w 130"/>
                  <a:gd name="T93" fmla="*/ 63 h 95"/>
                  <a:gd name="T94" fmla="*/ 28 w 130"/>
                  <a:gd name="T95" fmla="*/ 66 h 95"/>
                  <a:gd name="T96" fmla="*/ 36 w 130"/>
                  <a:gd name="T97" fmla="*/ 71 h 95"/>
                  <a:gd name="T98" fmla="*/ 43 w 130"/>
                  <a:gd name="T99" fmla="*/ 71 h 95"/>
                  <a:gd name="T100" fmla="*/ 50 w 130"/>
                  <a:gd name="T101" fmla="*/ 71 h 95"/>
                  <a:gd name="T102" fmla="*/ 59 w 130"/>
                  <a:gd name="T103" fmla="*/ 69 h 95"/>
                  <a:gd name="T104" fmla="*/ 66 w 130"/>
                  <a:gd name="T105" fmla="*/ 72 h 95"/>
                  <a:gd name="T106" fmla="*/ 68 w 130"/>
                  <a:gd name="T107" fmla="*/ 83 h 95"/>
                  <a:gd name="T108" fmla="*/ 73 w 130"/>
                  <a:gd name="T109" fmla="*/ 89 h 95"/>
                  <a:gd name="T110" fmla="*/ 80 w 130"/>
                  <a:gd name="T111" fmla="*/ 91 h 95"/>
                  <a:gd name="T112" fmla="*/ 84 w 130"/>
                  <a:gd name="T113" fmla="*/ 88 h 95"/>
                  <a:gd name="T114" fmla="*/ 92 w 130"/>
                  <a:gd name="T115"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 h="95">
                    <a:moveTo>
                      <a:pt x="96" y="91"/>
                    </a:moveTo>
                    <a:cubicBezTo>
                      <a:pt x="96" y="92"/>
                      <a:pt x="96" y="92"/>
                      <a:pt x="96" y="92"/>
                    </a:cubicBezTo>
                    <a:cubicBezTo>
                      <a:pt x="96" y="91"/>
                      <a:pt x="97" y="91"/>
                      <a:pt x="97" y="91"/>
                    </a:cubicBezTo>
                    <a:cubicBezTo>
                      <a:pt x="98" y="91"/>
                      <a:pt x="98" y="92"/>
                      <a:pt x="98" y="92"/>
                    </a:cubicBezTo>
                    <a:cubicBezTo>
                      <a:pt x="99" y="92"/>
                      <a:pt x="99" y="91"/>
                      <a:pt x="99" y="91"/>
                    </a:cubicBezTo>
                    <a:cubicBezTo>
                      <a:pt x="100" y="92"/>
                      <a:pt x="99" y="92"/>
                      <a:pt x="99" y="93"/>
                    </a:cubicBezTo>
                    <a:cubicBezTo>
                      <a:pt x="99" y="94"/>
                      <a:pt x="99" y="94"/>
                      <a:pt x="100" y="94"/>
                    </a:cubicBezTo>
                    <a:cubicBezTo>
                      <a:pt x="100" y="95"/>
                      <a:pt x="100" y="95"/>
                      <a:pt x="101" y="95"/>
                    </a:cubicBezTo>
                    <a:cubicBezTo>
                      <a:pt x="101" y="95"/>
                      <a:pt x="102" y="95"/>
                      <a:pt x="102" y="94"/>
                    </a:cubicBezTo>
                    <a:cubicBezTo>
                      <a:pt x="102" y="94"/>
                      <a:pt x="102" y="93"/>
                      <a:pt x="102" y="93"/>
                    </a:cubicBezTo>
                    <a:cubicBezTo>
                      <a:pt x="102" y="92"/>
                      <a:pt x="102" y="92"/>
                      <a:pt x="102" y="92"/>
                    </a:cubicBezTo>
                    <a:cubicBezTo>
                      <a:pt x="102" y="90"/>
                      <a:pt x="104" y="91"/>
                      <a:pt x="105" y="91"/>
                    </a:cubicBezTo>
                    <a:cubicBezTo>
                      <a:pt x="106" y="91"/>
                      <a:pt x="106" y="91"/>
                      <a:pt x="107" y="90"/>
                    </a:cubicBezTo>
                    <a:cubicBezTo>
                      <a:pt x="107" y="90"/>
                      <a:pt x="107" y="90"/>
                      <a:pt x="107" y="90"/>
                    </a:cubicBezTo>
                    <a:cubicBezTo>
                      <a:pt x="108" y="90"/>
                      <a:pt x="108" y="90"/>
                      <a:pt x="109" y="90"/>
                    </a:cubicBezTo>
                    <a:cubicBezTo>
                      <a:pt x="109" y="89"/>
                      <a:pt x="109" y="89"/>
                      <a:pt x="109" y="89"/>
                    </a:cubicBezTo>
                    <a:cubicBezTo>
                      <a:pt x="109" y="89"/>
                      <a:pt x="110" y="89"/>
                      <a:pt x="110" y="89"/>
                    </a:cubicBezTo>
                    <a:cubicBezTo>
                      <a:pt x="110" y="89"/>
                      <a:pt x="111" y="89"/>
                      <a:pt x="111" y="89"/>
                    </a:cubicBezTo>
                    <a:cubicBezTo>
                      <a:pt x="112" y="89"/>
                      <a:pt x="112" y="89"/>
                      <a:pt x="113" y="88"/>
                    </a:cubicBezTo>
                    <a:cubicBezTo>
                      <a:pt x="114" y="88"/>
                      <a:pt x="114" y="87"/>
                      <a:pt x="114" y="87"/>
                    </a:cubicBezTo>
                    <a:cubicBezTo>
                      <a:pt x="115" y="87"/>
                      <a:pt x="116" y="88"/>
                      <a:pt x="116" y="87"/>
                    </a:cubicBezTo>
                    <a:cubicBezTo>
                      <a:pt x="116" y="87"/>
                      <a:pt x="116" y="86"/>
                      <a:pt x="116" y="86"/>
                    </a:cubicBezTo>
                    <a:cubicBezTo>
                      <a:pt x="116" y="86"/>
                      <a:pt x="117" y="86"/>
                      <a:pt x="117" y="86"/>
                    </a:cubicBezTo>
                    <a:cubicBezTo>
                      <a:pt x="117" y="85"/>
                      <a:pt x="118" y="85"/>
                      <a:pt x="118" y="85"/>
                    </a:cubicBezTo>
                    <a:cubicBezTo>
                      <a:pt x="118" y="84"/>
                      <a:pt x="119" y="84"/>
                      <a:pt x="119" y="84"/>
                    </a:cubicBezTo>
                    <a:cubicBezTo>
                      <a:pt x="119" y="84"/>
                      <a:pt x="119" y="83"/>
                      <a:pt x="119" y="83"/>
                    </a:cubicBezTo>
                    <a:cubicBezTo>
                      <a:pt x="120" y="82"/>
                      <a:pt x="120" y="83"/>
                      <a:pt x="121" y="82"/>
                    </a:cubicBezTo>
                    <a:cubicBezTo>
                      <a:pt x="121" y="82"/>
                      <a:pt x="121" y="81"/>
                      <a:pt x="121" y="81"/>
                    </a:cubicBezTo>
                    <a:cubicBezTo>
                      <a:pt x="121" y="80"/>
                      <a:pt x="122" y="80"/>
                      <a:pt x="122" y="80"/>
                    </a:cubicBezTo>
                    <a:cubicBezTo>
                      <a:pt x="123" y="79"/>
                      <a:pt x="122" y="79"/>
                      <a:pt x="122" y="78"/>
                    </a:cubicBezTo>
                    <a:cubicBezTo>
                      <a:pt x="122" y="77"/>
                      <a:pt x="122" y="77"/>
                      <a:pt x="122" y="76"/>
                    </a:cubicBezTo>
                    <a:cubicBezTo>
                      <a:pt x="122" y="76"/>
                      <a:pt x="122" y="76"/>
                      <a:pt x="122" y="75"/>
                    </a:cubicBezTo>
                    <a:cubicBezTo>
                      <a:pt x="122" y="75"/>
                      <a:pt x="123" y="75"/>
                      <a:pt x="123" y="74"/>
                    </a:cubicBezTo>
                    <a:cubicBezTo>
                      <a:pt x="123" y="73"/>
                      <a:pt x="123" y="73"/>
                      <a:pt x="123" y="72"/>
                    </a:cubicBezTo>
                    <a:cubicBezTo>
                      <a:pt x="124" y="72"/>
                      <a:pt x="124" y="72"/>
                      <a:pt x="124" y="72"/>
                    </a:cubicBezTo>
                    <a:cubicBezTo>
                      <a:pt x="124" y="72"/>
                      <a:pt x="125" y="72"/>
                      <a:pt x="125" y="71"/>
                    </a:cubicBezTo>
                    <a:cubicBezTo>
                      <a:pt x="125" y="71"/>
                      <a:pt x="125" y="71"/>
                      <a:pt x="125" y="71"/>
                    </a:cubicBezTo>
                    <a:cubicBezTo>
                      <a:pt x="125" y="71"/>
                      <a:pt x="125" y="70"/>
                      <a:pt x="125" y="70"/>
                    </a:cubicBezTo>
                    <a:cubicBezTo>
                      <a:pt x="125" y="70"/>
                      <a:pt x="125" y="70"/>
                      <a:pt x="125" y="69"/>
                    </a:cubicBezTo>
                    <a:cubicBezTo>
                      <a:pt x="124" y="69"/>
                      <a:pt x="125" y="69"/>
                      <a:pt x="125" y="68"/>
                    </a:cubicBezTo>
                    <a:cubicBezTo>
                      <a:pt x="125" y="67"/>
                      <a:pt x="125" y="67"/>
                      <a:pt x="124" y="67"/>
                    </a:cubicBezTo>
                    <a:cubicBezTo>
                      <a:pt x="124" y="66"/>
                      <a:pt x="124" y="67"/>
                      <a:pt x="124" y="66"/>
                    </a:cubicBezTo>
                    <a:cubicBezTo>
                      <a:pt x="123" y="66"/>
                      <a:pt x="123" y="66"/>
                      <a:pt x="122" y="66"/>
                    </a:cubicBezTo>
                    <a:cubicBezTo>
                      <a:pt x="122" y="66"/>
                      <a:pt x="121" y="66"/>
                      <a:pt x="121" y="66"/>
                    </a:cubicBezTo>
                    <a:cubicBezTo>
                      <a:pt x="121" y="66"/>
                      <a:pt x="121" y="66"/>
                      <a:pt x="122" y="66"/>
                    </a:cubicBezTo>
                    <a:cubicBezTo>
                      <a:pt x="122" y="65"/>
                      <a:pt x="123" y="65"/>
                      <a:pt x="123" y="65"/>
                    </a:cubicBezTo>
                    <a:cubicBezTo>
                      <a:pt x="123" y="64"/>
                      <a:pt x="123" y="64"/>
                      <a:pt x="123" y="64"/>
                    </a:cubicBezTo>
                    <a:cubicBezTo>
                      <a:pt x="123" y="63"/>
                      <a:pt x="123" y="63"/>
                      <a:pt x="123" y="63"/>
                    </a:cubicBezTo>
                    <a:cubicBezTo>
                      <a:pt x="123" y="63"/>
                      <a:pt x="123" y="62"/>
                      <a:pt x="123" y="62"/>
                    </a:cubicBezTo>
                    <a:cubicBezTo>
                      <a:pt x="123" y="62"/>
                      <a:pt x="122" y="62"/>
                      <a:pt x="122" y="61"/>
                    </a:cubicBezTo>
                    <a:cubicBezTo>
                      <a:pt x="122" y="61"/>
                      <a:pt x="122" y="60"/>
                      <a:pt x="122" y="60"/>
                    </a:cubicBezTo>
                    <a:cubicBezTo>
                      <a:pt x="122" y="60"/>
                      <a:pt x="121" y="60"/>
                      <a:pt x="121" y="60"/>
                    </a:cubicBezTo>
                    <a:cubicBezTo>
                      <a:pt x="120" y="60"/>
                      <a:pt x="120" y="59"/>
                      <a:pt x="119" y="59"/>
                    </a:cubicBezTo>
                    <a:cubicBezTo>
                      <a:pt x="119" y="59"/>
                      <a:pt x="119" y="59"/>
                      <a:pt x="119" y="59"/>
                    </a:cubicBezTo>
                    <a:cubicBezTo>
                      <a:pt x="118" y="58"/>
                      <a:pt x="118" y="58"/>
                      <a:pt x="118" y="57"/>
                    </a:cubicBezTo>
                    <a:cubicBezTo>
                      <a:pt x="118" y="57"/>
                      <a:pt x="118" y="56"/>
                      <a:pt x="117" y="56"/>
                    </a:cubicBezTo>
                    <a:cubicBezTo>
                      <a:pt x="117" y="56"/>
                      <a:pt x="117" y="55"/>
                      <a:pt x="117" y="55"/>
                    </a:cubicBezTo>
                    <a:cubicBezTo>
                      <a:pt x="116" y="55"/>
                      <a:pt x="116" y="55"/>
                      <a:pt x="116" y="54"/>
                    </a:cubicBezTo>
                    <a:cubicBezTo>
                      <a:pt x="116" y="54"/>
                      <a:pt x="116" y="54"/>
                      <a:pt x="115" y="53"/>
                    </a:cubicBezTo>
                    <a:cubicBezTo>
                      <a:pt x="115" y="53"/>
                      <a:pt x="115" y="53"/>
                      <a:pt x="114" y="53"/>
                    </a:cubicBezTo>
                    <a:cubicBezTo>
                      <a:pt x="114" y="53"/>
                      <a:pt x="114" y="53"/>
                      <a:pt x="114" y="53"/>
                    </a:cubicBezTo>
                    <a:cubicBezTo>
                      <a:pt x="113" y="53"/>
                      <a:pt x="113" y="52"/>
                      <a:pt x="113" y="52"/>
                    </a:cubicBezTo>
                    <a:cubicBezTo>
                      <a:pt x="113" y="51"/>
                      <a:pt x="113" y="51"/>
                      <a:pt x="113" y="51"/>
                    </a:cubicBezTo>
                    <a:cubicBezTo>
                      <a:pt x="114" y="50"/>
                      <a:pt x="114" y="50"/>
                      <a:pt x="114" y="49"/>
                    </a:cubicBezTo>
                    <a:cubicBezTo>
                      <a:pt x="115" y="49"/>
                      <a:pt x="115" y="48"/>
                      <a:pt x="115" y="48"/>
                    </a:cubicBezTo>
                    <a:cubicBezTo>
                      <a:pt x="115" y="48"/>
                      <a:pt x="115" y="48"/>
                      <a:pt x="115" y="48"/>
                    </a:cubicBezTo>
                    <a:cubicBezTo>
                      <a:pt x="115" y="48"/>
                      <a:pt x="115" y="47"/>
                      <a:pt x="115" y="47"/>
                    </a:cubicBezTo>
                    <a:cubicBezTo>
                      <a:pt x="116" y="47"/>
                      <a:pt x="116" y="47"/>
                      <a:pt x="116" y="47"/>
                    </a:cubicBezTo>
                    <a:cubicBezTo>
                      <a:pt x="117" y="47"/>
                      <a:pt x="117" y="47"/>
                      <a:pt x="117" y="47"/>
                    </a:cubicBezTo>
                    <a:cubicBezTo>
                      <a:pt x="118" y="46"/>
                      <a:pt x="118" y="46"/>
                      <a:pt x="118" y="46"/>
                    </a:cubicBezTo>
                    <a:cubicBezTo>
                      <a:pt x="118" y="45"/>
                      <a:pt x="118" y="45"/>
                      <a:pt x="118" y="45"/>
                    </a:cubicBezTo>
                    <a:cubicBezTo>
                      <a:pt x="118" y="45"/>
                      <a:pt x="117" y="45"/>
                      <a:pt x="117" y="45"/>
                    </a:cubicBezTo>
                    <a:cubicBezTo>
                      <a:pt x="116" y="45"/>
                      <a:pt x="116" y="45"/>
                      <a:pt x="116" y="45"/>
                    </a:cubicBezTo>
                    <a:cubicBezTo>
                      <a:pt x="115" y="45"/>
                      <a:pt x="115" y="45"/>
                      <a:pt x="115" y="44"/>
                    </a:cubicBezTo>
                    <a:cubicBezTo>
                      <a:pt x="114" y="44"/>
                      <a:pt x="114" y="44"/>
                      <a:pt x="114" y="44"/>
                    </a:cubicBezTo>
                    <a:cubicBezTo>
                      <a:pt x="113" y="44"/>
                      <a:pt x="113" y="44"/>
                      <a:pt x="112" y="44"/>
                    </a:cubicBezTo>
                    <a:cubicBezTo>
                      <a:pt x="112" y="45"/>
                      <a:pt x="112" y="44"/>
                      <a:pt x="112" y="45"/>
                    </a:cubicBezTo>
                    <a:cubicBezTo>
                      <a:pt x="111" y="45"/>
                      <a:pt x="112" y="45"/>
                      <a:pt x="111" y="45"/>
                    </a:cubicBezTo>
                    <a:cubicBezTo>
                      <a:pt x="111" y="45"/>
                      <a:pt x="111" y="46"/>
                      <a:pt x="111" y="46"/>
                    </a:cubicBezTo>
                    <a:cubicBezTo>
                      <a:pt x="111" y="46"/>
                      <a:pt x="111" y="46"/>
                      <a:pt x="110" y="46"/>
                    </a:cubicBezTo>
                    <a:cubicBezTo>
                      <a:pt x="110" y="46"/>
                      <a:pt x="110" y="45"/>
                      <a:pt x="110" y="45"/>
                    </a:cubicBezTo>
                    <a:cubicBezTo>
                      <a:pt x="109" y="45"/>
                      <a:pt x="109" y="45"/>
                      <a:pt x="109" y="45"/>
                    </a:cubicBezTo>
                    <a:cubicBezTo>
                      <a:pt x="109" y="44"/>
                      <a:pt x="109" y="44"/>
                      <a:pt x="108" y="44"/>
                    </a:cubicBezTo>
                    <a:cubicBezTo>
                      <a:pt x="108" y="44"/>
                      <a:pt x="108" y="43"/>
                      <a:pt x="108" y="43"/>
                    </a:cubicBezTo>
                    <a:cubicBezTo>
                      <a:pt x="108" y="43"/>
                      <a:pt x="107" y="43"/>
                      <a:pt x="106" y="43"/>
                    </a:cubicBezTo>
                    <a:cubicBezTo>
                      <a:pt x="106" y="43"/>
                      <a:pt x="106" y="42"/>
                      <a:pt x="105" y="42"/>
                    </a:cubicBezTo>
                    <a:cubicBezTo>
                      <a:pt x="105" y="42"/>
                      <a:pt x="105" y="42"/>
                      <a:pt x="105" y="42"/>
                    </a:cubicBezTo>
                    <a:cubicBezTo>
                      <a:pt x="104" y="41"/>
                      <a:pt x="104" y="40"/>
                      <a:pt x="104" y="40"/>
                    </a:cubicBezTo>
                    <a:cubicBezTo>
                      <a:pt x="105" y="40"/>
                      <a:pt x="105" y="40"/>
                      <a:pt x="105" y="40"/>
                    </a:cubicBezTo>
                    <a:cubicBezTo>
                      <a:pt x="106" y="40"/>
                      <a:pt x="106" y="40"/>
                      <a:pt x="106" y="40"/>
                    </a:cubicBezTo>
                    <a:cubicBezTo>
                      <a:pt x="107" y="40"/>
                      <a:pt x="107" y="40"/>
                      <a:pt x="108" y="40"/>
                    </a:cubicBezTo>
                    <a:cubicBezTo>
                      <a:pt x="108" y="40"/>
                      <a:pt x="108" y="40"/>
                      <a:pt x="108" y="39"/>
                    </a:cubicBezTo>
                    <a:cubicBezTo>
                      <a:pt x="108" y="39"/>
                      <a:pt x="107" y="39"/>
                      <a:pt x="107" y="39"/>
                    </a:cubicBezTo>
                    <a:cubicBezTo>
                      <a:pt x="107" y="38"/>
                      <a:pt x="108" y="38"/>
                      <a:pt x="108" y="38"/>
                    </a:cubicBezTo>
                    <a:cubicBezTo>
                      <a:pt x="108" y="38"/>
                      <a:pt x="108" y="38"/>
                      <a:pt x="108" y="38"/>
                    </a:cubicBezTo>
                    <a:cubicBezTo>
                      <a:pt x="109" y="37"/>
                      <a:pt x="109" y="37"/>
                      <a:pt x="109" y="37"/>
                    </a:cubicBezTo>
                    <a:cubicBezTo>
                      <a:pt x="109" y="36"/>
                      <a:pt x="109" y="36"/>
                      <a:pt x="109" y="36"/>
                    </a:cubicBezTo>
                    <a:cubicBezTo>
                      <a:pt x="109" y="36"/>
                      <a:pt x="109" y="36"/>
                      <a:pt x="109" y="36"/>
                    </a:cubicBezTo>
                    <a:cubicBezTo>
                      <a:pt x="110" y="35"/>
                      <a:pt x="110" y="35"/>
                      <a:pt x="110" y="35"/>
                    </a:cubicBezTo>
                    <a:cubicBezTo>
                      <a:pt x="111" y="35"/>
                      <a:pt x="111" y="35"/>
                      <a:pt x="112" y="35"/>
                    </a:cubicBezTo>
                    <a:cubicBezTo>
                      <a:pt x="112" y="35"/>
                      <a:pt x="112" y="35"/>
                      <a:pt x="112" y="35"/>
                    </a:cubicBezTo>
                    <a:cubicBezTo>
                      <a:pt x="112" y="35"/>
                      <a:pt x="112" y="35"/>
                      <a:pt x="113" y="36"/>
                    </a:cubicBezTo>
                    <a:cubicBezTo>
                      <a:pt x="113" y="36"/>
                      <a:pt x="113" y="36"/>
                      <a:pt x="113" y="36"/>
                    </a:cubicBezTo>
                    <a:cubicBezTo>
                      <a:pt x="113" y="36"/>
                      <a:pt x="113" y="36"/>
                      <a:pt x="113" y="37"/>
                    </a:cubicBezTo>
                    <a:cubicBezTo>
                      <a:pt x="113" y="37"/>
                      <a:pt x="113" y="37"/>
                      <a:pt x="113" y="38"/>
                    </a:cubicBezTo>
                    <a:cubicBezTo>
                      <a:pt x="112" y="38"/>
                      <a:pt x="112" y="38"/>
                      <a:pt x="112" y="39"/>
                    </a:cubicBezTo>
                    <a:cubicBezTo>
                      <a:pt x="112" y="39"/>
                      <a:pt x="112" y="39"/>
                      <a:pt x="113" y="39"/>
                    </a:cubicBezTo>
                    <a:cubicBezTo>
                      <a:pt x="113" y="40"/>
                      <a:pt x="113" y="40"/>
                      <a:pt x="113" y="40"/>
                    </a:cubicBezTo>
                    <a:cubicBezTo>
                      <a:pt x="113" y="41"/>
                      <a:pt x="112" y="41"/>
                      <a:pt x="113" y="41"/>
                    </a:cubicBezTo>
                    <a:cubicBezTo>
                      <a:pt x="113" y="42"/>
                      <a:pt x="113" y="41"/>
                      <a:pt x="114" y="41"/>
                    </a:cubicBezTo>
                    <a:cubicBezTo>
                      <a:pt x="114" y="41"/>
                      <a:pt x="114" y="40"/>
                      <a:pt x="114" y="40"/>
                    </a:cubicBezTo>
                    <a:cubicBezTo>
                      <a:pt x="115" y="40"/>
                      <a:pt x="115" y="39"/>
                      <a:pt x="115" y="39"/>
                    </a:cubicBezTo>
                    <a:cubicBezTo>
                      <a:pt x="116" y="39"/>
                      <a:pt x="116" y="39"/>
                      <a:pt x="116" y="39"/>
                    </a:cubicBezTo>
                    <a:cubicBezTo>
                      <a:pt x="117" y="39"/>
                      <a:pt x="117" y="38"/>
                      <a:pt x="118" y="38"/>
                    </a:cubicBezTo>
                    <a:cubicBezTo>
                      <a:pt x="118" y="38"/>
                      <a:pt x="118" y="38"/>
                      <a:pt x="118" y="38"/>
                    </a:cubicBezTo>
                    <a:cubicBezTo>
                      <a:pt x="118" y="38"/>
                      <a:pt x="118" y="38"/>
                      <a:pt x="118" y="38"/>
                    </a:cubicBezTo>
                    <a:cubicBezTo>
                      <a:pt x="118" y="38"/>
                      <a:pt x="118" y="38"/>
                      <a:pt x="119" y="38"/>
                    </a:cubicBezTo>
                    <a:cubicBezTo>
                      <a:pt x="119" y="37"/>
                      <a:pt x="119" y="37"/>
                      <a:pt x="119" y="37"/>
                    </a:cubicBezTo>
                    <a:cubicBezTo>
                      <a:pt x="119" y="37"/>
                      <a:pt x="120" y="37"/>
                      <a:pt x="120" y="37"/>
                    </a:cubicBezTo>
                    <a:cubicBezTo>
                      <a:pt x="120" y="37"/>
                      <a:pt x="121" y="37"/>
                      <a:pt x="121" y="36"/>
                    </a:cubicBezTo>
                    <a:cubicBezTo>
                      <a:pt x="122" y="36"/>
                      <a:pt x="122" y="36"/>
                      <a:pt x="123" y="36"/>
                    </a:cubicBezTo>
                    <a:cubicBezTo>
                      <a:pt x="123" y="36"/>
                      <a:pt x="123" y="36"/>
                      <a:pt x="123" y="36"/>
                    </a:cubicBezTo>
                    <a:cubicBezTo>
                      <a:pt x="123" y="36"/>
                      <a:pt x="123" y="36"/>
                      <a:pt x="124" y="35"/>
                    </a:cubicBezTo>
                    <a:cubicBezTo>
                      <a:pt x="124" y="35"/>
                      <a:pt x="124" y="34"/>
                      <a:pt x="124" y="34"/>
                    </a:cubicBezTo>
                    <a:cubicBezTo>
                      <a:pt x="125" y="33"/>
                      <a:pt x="125" y="33"/>
                      <a:pt x="126" y="32"/>
                    </a:cubicBezTo>
                    <a:cubicBezTo>
                      <a:pt x="126" y="32"/>
                      <a:pt x="126" y="31"/>
                      <a:pt x="126" y="31"/>
                    </a:cubicBezTo>
                    <a:cubicBezTo>
                      <a:pt x="127" y="31"/>
                      <a:pt x="126" y="30"/>
                      <a:pt x="126" y="30"/>
                    </a:cubicBezTo>
                    <a:cubicBezTo>
                      <a:pt x="127" y="30"/>
                      <a:pt x="127" y="30"/>
                      <a:pt x="127" y="30"/>
                    </a:cubicBezTo>
                    <a:cubicBezTo>
                      <a:pt x="127" y="30"/>
                      <a:pt x="127" y="31"/>
                      <a:pt x="128" y="31"/>
                    </a:cubicBezTo>
                    <a:cubicBezTo>
                      <a:pt x="128" y="31"/>
                      <a:pt x="128" y="30"/>
                      <a:pt x="128" y="30"/>
                    </a:cubicBezTo>
                    <a:cubicBezTo>
                      <a:pt x="128" y="30"/>
                      <a:pt x="128" y="31"/>
                      <a:pt x="129" y="31"/>
                    </a:cubicBezTo>
                    <a:cubicBezTo>
                      <a:pt x="129" y="31"/>
                      <a:pt x="129" y="31"/>
                      <a:pt x="129" y="31"/>
                    </a:cubicBezTo>
                    <a:cubicBezTo>
                      <a:pt x="129" y="30"/>
                      <a:pt x="129" y="30"/>
                      <a:pt x="129" y="30"/>
                    </a:cubicBezTo>
                    <a:cubicBezTo>
                      <a:pt x="129" y="29"/>
                      <a:pt x="129" y="29"/>
                      <a:pt x="129" y="29"/>
                    </a:cubicBezTo>
                    <a:cubicBezTo>
                      <a:pt x="128" y="28"/>
                      <a:pt x="128" y="28"/>
                      <a:pt x="128" y="27"/>
                    </a:cubicBezTo>
                    <a:cubicBezTo>
                      <a:pt x="128" y="27"/>
                      <a:pt x="127" y="27"/>
                      <a:pt x="127" y="26"/>
                    </a:cubicBezTo>
                    <a:cubicBezTo>
                      <a:pt x="127" y="26"/>
                      <a:pt x="127" y="25"/>
                      <a:pt x="127" y="25"/>
                    </a:cubicBezTo>
                    <a:cubicBezTo>
                      <a:pt x="127" y="24"/>
                      <a:pt x="127" y="24"/>
                      <a:pt x="126" y="24"/>
                    </a:cubicBezTo>
                    <a:cubicBezTo>
                      <a:pt x="126" y="24"/>
                      <a:pt x="126" y="23"/>
                      <a:pt x="127" y="23"/>
                    </a:cubicBezTo>
                    <a:cubicBezTo>
                      <a:pt x="127" y="23"/>
                      <a:pt x="127" y="23"/>
                      <a:pt x="128" y="23"/>
                    </a:cubicBezTo>
                    <a:cubicBezTo>
                      <a:pt x="129" y="23"/>
                      <a:pt x="129" y="23"/>
                      <a:pt x="130" y="22"/>
                    </a:cubicBezTo>
                    <a:cubicBezTo>
                      <a:pt x="130" y="22"/>
                      <a:pt x="130" y="21"/>
                      <a:pt x="129" y="21"/>
                    </a:cubicBezTo>
                    <a:cubicBezTo>
                      <a:pt x="129" y="20"/>
                      <a:pt x="129" y="20"/>
                      <a:pt x="129" y="20"/>
                    </a:cubicBezTo>
                    <a:cubicBezTo>
                      <a:pt x="129" y="19"/>
                      <a:pt x="129" y="19"/>
                      <a:pt x="129" y="19"/>
                    </a:cubicBezTo>
                    <a:cubicBezTo>
                      <a:pt x="128" y="18"/>
                      <a:pt x="128" y="18"/>
                      <a:pt x="128" y="18"/>
                    </a:cubicBezTo>
                    <a:cubicBezTo>
                      <a:pt x="128" y="17"/>
                      <a:pt x="128" y="17"/>
                      <a:pt x="128" y="17"/>
                    </a:cubicBezTo>
                    <a:cubicBezTo>
                      <a:pt x="128" y="17"/>
                      <a:pt x="128" y="16"/>
                      <a:pt x="128" y="16"/>
                    </a:cubicBezTo>
                    <a:cubicBezTo>
                      <a:pt x="128" y="16"/>
                      <a:pt x="128" y="16"/>
                      <a:pt x="128" y="16"/>
                    </a:cubicBezTo>
                    <a:cubicBezTo>
                      <a:pt x="127" y="16"/>
                      <a:pt x="127" y="15"/>
                      <a:pt x="127" y="15"/>
                    </a:cubicBezTo>
                    <a:cubicBezTo>
                      <a:pt x="127" y="15"/>
                      <a:pt x="127" y="15"/>
                      <a:pt x="127" y="15"/>
                    </a:cubicBezTo>
                    <a:cubicBezTo>
                      <a:pt x="126" y="15"/>
                      <a:pt x="126" y="15"/>
                      <a:pt x="126" y="15"/>
                    </a:cubicBezTo>
                    <a:cubicBezTo>
                      <a:pt x="125" y="15"/>
                      <a:pt x="125" y="16"/>
                      <a:pt x="125" y="16"/>
                    </a:cubicBezTo>
                    <a:cubicBezTo>
                      <a:pt x="124" y="16"/>
                      <a:pt x="124" y="16"/>
                      <a:pt x="123" y="16"/>
                    </a:cubicBezTo>
                    <a:cubicBezTo>
                      <a:pt x="123" y="16"/>
                      <a:pt x="123" y="16"/>
                      <a:pt x="122" y="16"/>
                    </a:cubicBezTo>
                    <a:cubicBezTo>
                      <a:pt x="122" y="16"/>
                      <a:pt x="121" y="16"/>
                      <a:pt x="121" y="16"/>
                    </a:cubicBezTo>
                    <a:cubicBezTo>
                      <a:pt x="121" y="16"/>
                      <a:pt x="120" y="16"/>
                      <a:pt x="120" y="16"/>
                    </a:cubicBezTo>
                    <a:cubicBezTo>
                      <a:pt x="120" y="15"/>
                      <a:pt x="119" y="15"/>
                      <a:pt x="119" y="15"/>
                    </a:cubicBezTo>
                    <a:cubicBezTo>
                      <a:pt x="119" y="14"/>
                      <a:pt x="119" y="14"/>
                      <a:pt x="118" y="14"/>
                    </a:cubicBezTo>
                    <a:cubicBezTo>
                      <a:pt x="118" y="13"/>
                      <a:pt x="117" y="13"/>
                      <a:pt x="117" y="13"/>
                    </a:cubicBezTo>
                    <a:cubicBezTo>
                      <a:pt x="116" y="13"/>
                      <a:pt x="116" y="12"/>
                      <a:pt x="116" y="12"/>
                    </a:cubicBezTo>
                    <a:cubicBezTo>
                      <a:pt x="115" y="12"/>
                      <a:pt x="115" y="12"/>
                      <a:pt x="115" y="12"/>
                    </a:cubicBezTo>
                    <a:cubicBezTo>
                      <a:pt x="115" y="12"/>
                      <a:pt x="115" y="12"/>
                      <a:pt x="115" y="12"/>
                    </a:cubicBezTo>
                    <a:cubicBezTo>
                      <a:pt x="114" y="12"/>
                      <a:pt x="114" y="12"/>
                      <a:pt x="113" y="12"/>
                    </a:cubicBezTo>
                    <a:cubicBezTo>
                      <a:pt x="112" y="11"/>
                      <a:pt x="112" y="11"/>
                      <a:pt x="111" y="11"/>
                    </a:cubicBezTo>
                    <a:cubicBezTo>
                      <a:pt x="111" y="11"/>
                      <a:pt x="111" y="11"/>
                      <a:pt x="110" y="11"/>
                    </a:cubicBezTo>
                    <a:cubicBezTo>
                      <a:pt x="110" y="11"/>
                      <a:pt x="110" y="11"/>
                      <a:pt x="109" y="11"/>
                    </a:cubicBezTo>
                    <a:cubicBezTo>
                      <a:pt x="109" y="11"/>
                      <a:pt x="109" y="10"/>
                      <a:pt x="109" y="10"/>
                    </a:cubicBezTo>
                    <a:cubicBezTo>
                      <a:pt x="108" y="10"/>
                      <a:pt x="108" y="9"/>
                      <a:pt x="107" y="9"/>
                    </a:cubicBezTo>
                    <a:cubicBezTo>
                      <a:pt x="107" y="8"/>
                      <a:pt x="106" y="8"/>
                      <a:pt x="106" y="7"/>
                    </a:cubicBezTo>
                    <a:cubicBezTo>
                      <a:pt x="105" y="7"/>
                      <a:pt x="105" y="6"/>
                      <a:pt x="104" y="6"/>
                    </a:cubicBezTo>
                    <a:cubicBezTo>
                      <a:pt x="104" y="6"/>
                      <a:pt x="103" y="5"/>
                      <a:pt x="103" y="5"/>
                    </a:cubicBezTo>
                    <a:cubicBezTo>
                      <a:pt x="103" y="5"/>
                      <a:pt x="103" y="4"/>
                      <a:pt x="102" y="4"/>
                    </a:cubicBezTo>
                    <a:cubicBezTo>
                      <a:pt x="102" y="4"/>
                      <a:pt x="102" y="4"/>
                      <a:pt x="102" y="3"/>
                    </a:cubicBezTo>
                    <a:cubicBezTo>
                      <a:pt x="102" y="3"/>
                      <a:pt x="102" y="3"/>
                      <a:pt x="101" y="3"/>
                    </a:cubicBezTo>
                    <a:cubicBezTo>
                      <a:pt x="101" y="3"/>
                      <a:pt x="101" y="3"/>
                      <a:pt x="101" y="3"/>
                    </a:cubicBezTo>
                    <a:cubicBezTo>
                      <a:pt x="100" y="3"/>
                      <a:pt x="100" y="2"/>
                      <a:pt x="99" y="2"/>
                    </a:cubicBezTo>
                    <a:cubicBezTo>
                      <a:pt x="99" y="2"/>
                      <a:pt x="99" y="2"/>
                      <a:pt x="99" y="2"/>
                    </a:cubicBezTo>
                    <a:cubicBezTo>
                      <a:pt x="98" y="1"/>
                      <a:pt x="98" y="1"/>
                      <a:pt x="97" y="1"/>
                    </a:cubicBezTo>
                    <a:cubicBezTo>
                      <a:pt x="97" y="1"/>
                      <a:pt x="97" y="1"/>
                      <a:pt x="96" y="1"/>
                    </a:cubicBezTo>
                    <a:cubicBezTo>
                      <a:pt x="96" y="1"/>
                      <a:pt x="95" y="1"/>
                      <a:pt x="95" y="1"/>
                    </a:cubicBezTo>
                    <a:cubicBezTo>
                      <a:pt x="95" y="1"/>
                      <a:pt x="95" y="1"/>
                      <a:pt x="94" y="1"/>
                    </a:cubicBezTo>
                    <a:cubicBezTo>
                      <a:pt x="94" y="0"/>
                      <a:pt x="93" y="0"/>
                      <a:pt x="93" y="0"/>
                    </a:cubicBezTo>
                    <a:cubicBezTo>
                      <a:pt x="92" y="0"/>
                      <a:pt x="92" y="0"/>
                      <a:pt x="92" y="0"/>
                    </a:cubicBezTo>
                    <a:cubicBezTo>
                      <a:pt x="91" y="0"/>
                      <a:pt x="91" y="0"/>
                      <a:pt x="90" y="0"/>
                    </a:cubicBezTo>
                    <a:cubicBezTo>
                      <a:pt x="89" y="0"/>
                      <a:pt x="89" y="0"/>
                      <a:pt x="88" y="0"/>
                    </a:cubicBezTo>
                    <a:cubicBezTo>
                      <a:pt x="88" y="1"/>
                      <a:pt x="88" y="0"/>
                      <a:pt x="87" y="1"/>
                    </a:cubicBezTo>
                    <a:cubicBezTo>
                      <a:pt x="87" y="1"/>
                      <a:pt x="87" y="1"/>
                      <a:pt x="87" y="1"/>
                    </a:cubicBezTo>
                    <a:cubicBezTo>
                      <a:pt x="87" y="2"/>
                      <a:pt x="87" y="2"/>
                      <a:pt x="87" y="2"/>
                    </a:cubicBezTo>
                    <a:cubicBezTo>
                      <a:pt x="87" y="2"/>
                      <a:pt x="87" y="2"/>
                      <a:pt x="88" y="2"/>
                    </a:cubicBezTo>
                    <a:cubicBezTo>
                      <a:pt x="88" y="2"/>
                      <a:pt x="88" y="3"/>
                      <a:pt x="89" y="3"/>
                    </a:cubicBezTo>
                    <a:cubicBezTo>
                      <a:pt x="89" y="3"/>
                      <a:pt x="89" y="3"/>
                      <a:pt x="89" y="4"/>
                    </a:cubicBezTo>
                    <a:cubicBezTo>
                      <a:pt x="89" y="4"/>
                      <a:pt x="89" y="4"/>
                      <a:pt x="89" y="4"/>
                    </a:cubicBezTo>
                    <a:cubicBezTo>
                      <a:pt x="89" y="5"/>
                      <a:pt x="88" y="5"/>
                      <a:pt x="89" y="6"/>
                    </a:cubicBezTo>
                    <a:cubicBezTo>
                      <a:pt x="89" y="6"/>
                      <a:pt x="89" y="6"/>
                      <a:pt x="89" y="7"/>
                    </a:cubicBezTo>
                    <a:cubicBezTo>
                      <a:pt x="89" y="7"/>
                      <a:pt x="89" y="8"/>
                      <a:pt x="89" y="8"/>
                    </a:cubicBezTo>
                    <a:cubicBezTo>
                      <a:pt x="89" y="9"/>
                      <a:pt x="90" y="9"/>
                      <a:pt x="90" y="9"/>
                    </a:cubicBezTo>
                    <a:cubicBezTo>
                      <a:pt x="90" y="10"/>
                      <a:pt x="89" y="9"/>
                      <a:pt x="89" y="10"/>
                    </a:cubicBezTo>
                    <a:cubicBezTo>
                      <a:pt x="88" y="10"/>
                      <a:pt x="89" y="11"/>
                      <a:pt x="88" y="11"/>
                    </a:cubicBezTo>
                    <a:cubicBezTo>
                      <a:pt x="88" y="11"/>
                      <a:pt x="87" y="11"/>
                      <a:pt x="87" y="11"/>
                    </a:cubicBezTo>
                    <a:cubicBezTo>
                      <a:pt x="86" y="10"/>
                      <a:pt x="86" y="10"/>
                      <a:pt x="85" y="10"/>
                    </a:cubicBezTo>
                    <a:cubicBezTo>
                      <a:pt x="85" y="10"/>
                      <a:pt x="85" y="10"/>
                      <a:pt x="85" y="10"/>
                    </a:cubicBezTo>
                    <a:cubicBezTo>
                      <a:pt x="85" y="11"/>
                      <a:pt x="85" y="11"/>
                      <a:pt x="85" y="11"/>
                    </a:cubicBezTo>
                    <a:cubicBezTo>
                      <a:pt x="85" y="12"/>
                      <a:pt x="85" y="12"/>
                      <a:pt x="85" y="12"/>
                    </a:cubicBezTo>
                    <a:cubicBezTo>
                      <a:pt x="85" y="12"/>
                      <a:pt x="85" y="12"/>
                      <a:pt x="85" y="13"/>
                    </a:cubicBezTo>
                    <a:cubicBezTo>
                      <a:pt x="85" y="13"/>
                      <a:pt x="85" y="14"/>
                      <a:pt x="85" y="14"/>
                    </a:cubicBezTo>
                    <a:cubicBezTo>
                      <a:pt x="85" y="15"/>
                      <a:pt x="85" y="15"/>
                      <a:pt x="85" y="15"/>
                    </a:cubicBezTo>
                    <a:cubicBezTo>
                      <a:pt x="85" y="16"/>
                      <a:pt x="86" y="16"/>
                      <a:pt x="86" y="16"/>
                    </a:cubicBezTo>
                    <a:cubicBezTo>
                      <a:pt x="87" y="16"/>
                      <a:pt x="87" y="16"/>
                      <a:pt x="87" y="16"/>
                    </a:cubicBezTo>
                    <a:cubicBezTo>
                      <a:pt x="87" y="16"/>
                      <a:pt x="87" y="16"/>
                      <a:pt x="88" y="16"/>
                    </a:cubicBezTo>
                    <a:cubicBezTo>
                      <a:pt x="88" y="16"/>
                      <a:pt x="88" y="16"/>
                      <a:pt x="88" y="16"/>
                    </a:cubicBezTo>
                    <a:cubicBezTo>
                      <a:pt x="89" y="16"/>
                      <a:pt x="89" y="16"/>
                      <a:pt x="90" y="16"/>
                    </a:cubicBezTo>
                    <a:cubicBezTo>
                      <a:pt x="90" y="16"/>
                      <a:pt x="90" y="16"/>
                      <a:pt x="90" y="16"/>
                    </a:cubicBezTo>
                    <a:cubicBezTo>
                      <a:pt x="91" y="16"/>
                      <a:pt x="91" y="16"/>
                      <a:pt x="91" y="15"/>
                    </a:cubicBezTo>
                    <a:cubicBezTo>
                      <a:pt x="91" y="15"/>
                      <a:pt x="91" y="15"/>
                      <a:pt x="92" y="15"/>
                    </a:cubicBezTo>
                    <a:cubicBezTo>
                      <a:pt x="92" y="16"/>
                      <a:pt x="92" y="16"/>
                      <a:pt x="93" y="16"/>
                    </a:cubicBezTo>
                    <a:cubicBezTo>
                      <a:pt x="93" y="16"/>
                      <a:pt x="93" y="17"/>
                      <a:pt x="94" y="17"/>
                    </a:cubicBezTo>
                    <a:cubicBezTo>
                      <a:pt x="94" y="17"/>
                      <a:pt x="95" y="17"/>
                      <a:pt x="95" y="17"/>
                    </a:cubicBezTo>
                    <a:cubicBezTo>
                      <a:pt x="96" y="17"/>
                      <a:pt x="96" y="17"/>
                      <a:pt x="96" y="18"/>
                    </a:cubicBezTo>
                    <a:cubicBezTo>
                      <a:pt x="96" y="18"/>
                      <a:pt x="96" y="18"/>
                      <a:pt x="96" y="19"/>
                    </a:cubicBezTo>
                    <a:cubicBezTo>
                      <a:pt x="97" y="19"/>
                      <a:pt x="97" y="19"/>
                      <a:pt x="97" y="20"/>
                    </a:cubicBezTo>
                    <a:cubicBezTo>
                      <a:pt x="97" y="20"/>
                      <a:pt x="97" y="20"/>
                      <a:pt x="97" y="20"/>
                    </a:cubicBezTo>
                    <a:cubicBezTo>
                      <a:pt x="97" y="21"/>
                      <a:pt x="96" y="20"/>
                      <a:pt x="96" y="20"/>
                    </a:cubicBezTo>
                    <a:cubicBezTo>
                      <a:pt x="95" y="19"/>
                      <a:pt x="95" y="19"/>
                      <a:pt x="95" y="19"/>
                    </a:cubicBezTo>
                    <a:cubicBezTo>
                      <a:pt x="94" y="19"/>
                      <a:pt x="94" y="19"/>
                      <a:pt x="94" y="19"/>
                    </a:cubicBezTo>
                    <a:cubicBezTo>
                      <a:pt x="94" y="19"/>
                      <a:pt x="94" y="19"/>
                      <a:pt x="93" y="19"/>
                    </a:cubicBezTo>
                    <a:cubicBezTo>
                      <a:pt x="93" y="19"/>
                      <a:pt x="93" y="19"/>
                      <a:pt x="93" y="19"/>
                    </a:cubicBezTo>
                    <a:cubicBezTo>
                      <a:pt x="93" y="19"/>
                      <a:pt x="93" y="19"/>
                      <a:pt x="92" y="19"/>
                    </a:cubicBezTo>
                    <a:cubicBezTo>
                      <a:pt x="92" y="20"/>
                      <a:pt x="92" y="20"/>
                      <a:pt x="91" y="20"/>
                    </a:cubicBezTo>
                    <a:cubicBezTo>
                      <a:pt x="91" y="20"/>
                      <a:pt x="91" y="20"/>
                      <a:pt x="90" y="20"/>
                    </a:cubicBezTo>
                    <a:cubicBezTo>
                      <a:pt x="90" y="21"/>
                      <a:pt x="90" y="21"/>
                      <a:pt x="90" y="21"/>
                    </a:cubicBezTo>
                    <a:cubicBezTo>
                      <a:pt x="90" y="22"/>
                      <a:pt x="90" y="22"/>
                      <a:pt x="90" y="22"/>
                    </a:cubicBezTo>
                    <a:cubicBezTo>
                      <a:pt x="89" y="23"/>
                      <a:pt x="89" y="23"/>
                      <a:pt x="88" y="23"/>
                    </a:cubicBezTo>
                    <a:cubicBezTo>
                      <a:pt x="88" y="23"/>
                      <a:pt x="88" y="22"/>
                      <a:pt x="87" y="23"/>
                    </a:cubicBezTo>
                    <a:cubicBezTo>
                      <a:pt x="87" y="23"/>
                      <a:pt x="87" y="23"/>
                      <a:pt x="87" y="23"/>
                    </a:cubicBezTo>
                    <a:cubicBezTo>
                      <a:pt x="87" y="24"/>
                      <a:pt x="87" y="24"/>
                      <a:pt x="87" y="24"/>
                    </a:cubicBezTo>
                    <a:cubicBezTo>
                      <a:pt x="86" y="24"/>
                      <a:pt x="86" y="24"/>
                      <a:pt x="86" y="24"/>
                    </a:cubicBezTo>
                    <a:cubicBezTo>
                      <a:pt x="86" y="24"/>
                      <a:pt x="86" y="25"/>
                      <a:pt x="86" y="25"/>
                    </a:cubicBezTo>
                    <a:cubicBezTo>
                      <a:pt x="85" y="25"/>
                      <a:pt x="85" y="25"/>
                      <a:pt x="85" y="25"/>
                    </a:cubicBezTo>
                    <a:cubicBezTo>
                      <a:pt x="85" y="24"/>
                      <a:pt x="84" y="24"/>
                      <a:pt x="84" y="24"/>
                    </a:cubicBezTo>
                    <a:cubicBezTo>
                      <a:pt x="84" y="24"/>
                      <a:pt x="84" y="24"/>
                      <a:pt x="84" y="24"/>
                    </a:cubicBezTo>
                    <a:cubicBezTo>
                      <a:pt x="84" y="24"/>
                      <a:pt x="83" y="24"/>
                      <a:pt x="83" y="24"/>
                    </a:cubicBezTo>
                    <a:cubicBezTo>
                      <a:pt x="83" y="23"/>
                      <a:pt x="83" y="23"/>
                      <a:pt x="82" y="24"/>
                    </a:cubicBezTo>
                    <a:cubicBezTo>
                      <a:pt x="82" y="24"/>
                      <a:pt x="82" y="24"/>
                      <a:pt x="81" y="24"/>
                    </a:cubicBezTo>
                    <a:cubicBezTo>
                      <a:pt x="81" y="24"/>
                      <a:pt x="81" y="24"/>
                      <a:pt x="81" y="24"/>
                    </a:cubicBezTo>
                    <a:cubicBezTo>
                      <a:pt x="81" y="24"/>
                      <a:pt x="81" y="25"/>
                      <a:pt x="81" y="25"/>
                    </a:cubicBezTo>
                    <a:cubicBezTo>
                      <a:pt x="81" y="25"/>
                      <a:pt x="81" y="25"/>
                      <a:pt x="81" y="26"/>
                    </a:cubicBezTo>
                    <a:cubicBezTo>
                      <a:pt x="82" y="26"/>
                      <a:pt x="82" y="26"/>
                      <a:pt x="82" y="26"/>
                    </a:cubicBezTo>
                    <a:cubicBezTo>
                      <a:pt x="83" y="26"/>
                      <a:pt x="83" y="26"/>
                      <a:pt x="83" y="27"/>
                    </a:cubicBezTo>
                    <a:cubicBezTo>
                      <a:pt x="83" y="27"/>
                      <a:pt x="84" y="27"/>
                      <a:pt x="84" y="27"/>
                    </a:cubicBezTo>
                    <a:cubicBezTo>
                      <a:pt x="84" y="28"/>
                      <a:pt x="84" y="28"/>
                      <a:pt x="83" y="28"/>
                    </a:cubicBezTo>
                    <a:cubicBezTo>
                      <a:pt x="83" y="28"/>
                      <a:pt x="83" y="28"/>
                      <a:pt x="82" y="29"/>
                    </a:cubicBezTo>
                    <a:cubicBezTo>
                      <a:pt x="82" y="29"/>
                      <a:pt x="82" y="29"/>
                      <a:pt x="82" y="29"/>
                    </a:cubicBezTo>
                    <a:cubicBezTo>
                      <a:pt x="82" y="29"/>
                      <a:pt x="82" y="30"/>
                      <a:pt x="82" y="30"/>
                    </a:cubicBezTo>
                    <a:cubicBezTo>
                      <a:pt x="81" y="30"/>
                      <a:pt x="81" y="30"/>
                      <a:pt x="81" y="31"/>
                    </a:cubicBezTo>
                    <a:cubicBezTo>
                      <a:pt x="81" y="31"/>
                      <a:pt x="81" y="31"/>
                      <a:pt x="80" y="32"/>
                    </a:cubicBezTo>
                    <a:cubicBezTo>
                      <a:pt x="80" y="32"/>
                      <a:pt x="79" y="31"/>
                      <a:pt x="79" y="31"/>
                    </a:cubicBezTo>
                    <a:cubicBezTo>
                      <a:pt x="78" y="31"/>
                      <a:pt x="78" y="31"/>
                      <a:pt x="77" y="32"/>
                    </a:cubicBezTo>
                    <a:cubicBezTo>
                      <a:pt x="77" y="32"/>
                      <a:pt x="76" y="32"/>
                      <a:pt x="76" y="32"/>
                    </a:cubicBezTo>
                    <a:cubicBezTo>
                      <a:pt x="76" y="32"/>
                      <a:pt x="75" y="31"/>
                      <a:pt x="75" y="32"/>
                    </a:cubicBezTo>
                    <a:cubicBezTo>
                      <a:pt x="75" y="32"/>
                      <a:pt x="74" y="32"/>
                      <a:pt x="74" y="32"/>
                    </a:cubicBezTo>
                    <a:cubicBezTo>
                      <a:pt x="74" y="32"/>
                      <a:pt x="74" y="32"/>
                      <a:pt x="73" y="32"/>
                    </a:cubicBezTo>
                    <a:cubicBezTo>
                      <a:pt x="73" y="33"/>
                      <a:pt x="73" y="33"/>
                      <a:pt x="72" y="33"/>
                    </a:cubicBezTo>
                    <a:cubicBezTo>
                      <a:pt x="72" y="33"/>
                      <a:pt x="72" y="34"/>
                      <a:pt x="71" y="34"/>
                    </a:cubicBezTo>
                    <a:cubicBezTo>
                      <a:pt x="71" y="34"/>
                      <a:pt x="71" y="34"/>
                      <a:pt x="70" y="34"/>
                    </a:cubicBezTo>
                    <a:cubicBezTo>
                      <a:pt x="70" y="34"/>
                      <a:pt x="70" y="33"/>
                      <a:pt x="70" y="33"/>
                    </a:cubicBezTo>
                    <a:cubicBezTo>
                      <a:pt x="70" y="33"/>
                      <a:pt x="69" y="33"/>
                      <a:pt x="69" y="33"/>
                    </a:cubicBezTo>
                    <a:cubicBezTo>
                      <a:pt x="69" y="33"/>
                      <a:pt x="69" y="33"/>
                      <a:pt x="68" y="33"/>
                    </a:cubicBezTo>
                    <a:cubicBezTo>
                      <a:pt x="68" y="33"/>
                      <a:pt x="67" y="33"/>
                      <a:pt x="67" y="33"/>
                    </a:cubicBezTo>
                    <a:cubicBezTo>
                      <a:pt x="66" y="33"/>
                      <a:pt x="66" y="33"/>
                      <a:pt x="66" y="33"/>
                    </a:cubicBezTo>
                    <a:cubicBezTo>
                      <a:pt x="65" y="32"/>
                      <a:pt x="65" y="32"/>
                      <a:pt x="65" y="32"/>
                    </a:cubicBezTo>
                    <a:cubicBezTo>
                      <a:pt x="64" y="32"/>
                      <a:pt x="64" y="32"/>
                      <a:pt x="64" y="32"/>
                    </a:cubicBezTo>
                    <a:cubicBezTo>
                      <a:pt x="63" y="32"/>
                      <a:pt x="63" y="32"/>
                      <a:pt x="63" y="32"/>
                    </a:cubicBezTo>
                    <a:cubicBezTo>
                      <a:pt x="62" y="31"/>
                      <a:pt x="62" y="31"/>
                      <a:pt x="61" y="31"/>
                    </a:cubicBezTo>
                    <a:cubicBezTo>
                      <a:pt x="61" y="31"/>
                      <a:pt x="61" y="31"/>
                      <a:pt x="60" y="31"/>
                    </a:cubicBezTo>
                    <a:cubicBezTo>
                      <a:pt x="60" y="31"/>
                      <a:pt x="59" y="31"/>
                      <a:pt x="59" y="31"/>
                    </a:cubicBezTo>
                    <a:cubicBezTo>
                      <a:pt x="58" y="31"/>
                      <a:pt x="58" y="31"/>
                      <a:pt x="57" y="31"/>
                    </a:cubicBezTo>
                    <a:cubicBezTo>
                      <a:pt x="56" y="31"/>
                      <a:pt x="56" y="31"/>
                      <a:pt x="55" y="31"/>
                    </a:cubicBezTo>
                    <a:cubicBezTo>
                      <a:pt x="54" y="31"/>
                      <a:pt x="54" y="31"/>
                      <a:pt x="53" y="31"/>
                    </a:cubicBezTo>
                    <a:cubicBezTo>
                      <a:pt x="52" y="31"/>
                      <a:pt x="51" y="31"/>
                      <a:pt x="50" y="31"/>
                    </a:cubicBezTo>
                    <a:cubicBezTo>
                      <a:pt x="50" y="31"/>
                      <a:pt x="50" y="31"/>
                      <a:pt x="49" y="30"/>
                    </a:cubicBezTo>
                    <a:cubicBezTo>
                      <a:pt x="49" y="30"/>
                      <a:pt x="49" y="30"/>
                      <a:pt x="48" y="29"/>
                    </a:cubicBezTo>
                    <a:cubicBezTo>
                      <a:pt x="47" y="29"/>
                      <a:pt x="47" y="28"/>
                      <a:pt x="46" y="28"/>
                    </a:cubicBezTo>
                    <a:cubicBezTo>
                      <a:pt x="46" y="27"/>
                      <a:pt x="46" y="27"/>
                      <a:pt x="46" y="27"/>
                    </a:cubicBezTo>
                    <a:cubicBezTo>
                      <a:pt x="45" y="26"/>
                      <a:pt x="45" y="26"/>
                      <a:pt x="44" y="26"/>
                    </a:cubicBezTo>
                    <a:cubicBezTo>
                      <a:pt x="44" y="25"/>
                      <a:pt x="44" y="25"/>
                      <a:pt x="43" y="25"/>
                    </a:cubicBezTo>
                    <a:cubicBezTo>
                      <a:pt x="42" y="25"/>
                      <a:pt x="42" y="25"/>
                      <a:pt x="42" y="24"/>
                    </a:cubicBezTo>
                    <a:cubicBezTo>
                      <a:pt x="41" y="24"/>
                      <a:pt x="41" y="24"/>
                      <a:pt x="41" y="24"/>
                    </a:cubicBezTo>
                    <a:cubicBezTo>
                      <a:pt x="41" y="24"/>
                      <a:pt x="40" y="24"/>
                      <a:pt x="40" y="23"/>
                    </a:cubicBezTo>
                    <a:cubicBezTo>
                      <a:pt x="40" y="23"/>
                      <a:pt x="40" y="23"/>
                      <a:pt x="39" y="23"/>
                    </a:cubicBezTo>
                    <a:cubicBezTo>
                      <a:pt x="39" y="22"/>
                      <a:pt x="39" y="22"/>
                      <a:pt x="38" y="22"/>
                    </a:cubicBezTo>
                    <a:cubicBezTo>
                      <a:pt x="38" y="21"/>
                      <a:pt x="37" y="21"/>
                      <a:pt x="37" y="21"/>
                    </a:cubicBezTo>
                    <a:cubicBezTo>
                      <a:pt x="36" y="21"/>
                      <a:pt x="36" y="21"/>
                      <a:pt x="35" y="21"/>
                    </a:cubicBezTo>
                    <a:cubicBezTo>
                      <a:pt x="34" y="21"/>
                      <a:pt x="34" y="22"/>
                      <a:pt x="33" y="21"/>
                    </a:cubicBezTo>
                    <a:cubicBezTo>
                      <a:pt x="33" y="21"/>
                      <a:pt x="33" y="21"/>
                      <a:pt x="33" y="20"/>
                    </a:cubicBezTo>
                    <a:cubicBezTo>
                      <a:pt x="32" y="20"/>
                      <a:pt x="33" y="19"/>
                      <a:pt x="32" y="19"/>
                    </a:cubicBezTo>
                    <a:cubicBezTo>
                      <a:pt x="32" y="19"/>
                      <a:pt x="32" y="19"/>
                      <a:pt x="32" y="18"/>
                    </a:cubicBezTo>
                    <a:cubicBezTo>
                      <a:pt x="32" y="18"/>
                      <a:pt x="31" y="18"/>
                      <a:pt x="31" y="17"/>
                    </a:cubicBezTo>
                    <a:cubicBezTo>
                      <a:pt x="30" y="17"/>
                      <a:pt x="30" y="16"/>
                      <a:pt x="29" y="16"/>
                    </a:cubicBezTo>
                    <a:cubicBezTo>
                      <a:pt x="29" y="16"/>
                      <a:pt x="28" y="17"/>
                      <a:pt x="28" y="17"/>
                    </a:cubicBezTo>
                    <a:cubicBezTo>
                      <a:pt x="27" y="16"/>
                      <a:pt x="27" y="16"/>
                      <a:pt x="27" y="16"/>
                    </a:cubicBezTo>
                    <a:cubicBezTo>
                      <a:pt x="26" y="15"/>
                      <a:pt x="26" y="15"/>
                      <a:pt x="26" y="14"/>
                    </a:cubicBezTo>
                    <a:cubicBezTo>
                      <a:pt x="26" y="14"/>
                      <a:pt x="26" y="13"/>
                      <a:pt x="25" y="13"/>
                    </a:cubicBezTo>
                    <a:cubicBezTo>
                      <a:pt x="25" y="12"/>
                      <a:pt x="24" y="13"/>
                      <a:pt x="24" y="12"/>
                    </a:cubicBezTo>
                    <a:cubicBezTo>
                      <a:pt x="24" y="12"/>
                      <a:pt x="24" y="12"/>
                      <a:pt x="24" y="12"/>
                    </a:cubicBezTo>
                    <a:cubicBezTo>
                      <a:pt x="23" y="12"/>
                      <a:pt x="23" y="12"/>
                      <a:pt x="22" y="12"/>
                    </a:cubicBezTo>
                    <a:cubicBezTo>
                      <a:pt x="21" y="12"/>
                      <a:pt x="21" y="12"/>
                      <a:pt x="20" y="13"/>
                    </a:cubicBezTo>
                    <a:cubicBezTo>
                      <a:pt x="19" y="13"/>
                      <a:pt x="19" y="14"/>
                      <a:pt x="19" y="15"/>
                    </a:cubicBezTo>
                    <a:cubicBezTo>
                      <a:pt x="19" y="15"/>
                      <a:pt x="19" y="15"/>
                      <a:pt x="19" y="16"/>
                    </a:cubicBezTo>
                    <a:cubicBezTo>
                      <a:pt x="19" y="16"/>
                      <a:pt x="19" y="16"/>
                      <a:pt x="19" y="17"/>
                    </a:cubicBezTo>
                    <a:cubicBezTo>
                      <a:pt x="19" y="17"/>
                      <a:pt x="19" y="17"/>
                      <a:pt x="19" y="17"/>
                    </a:cubicBezTo>
                    <a:cubicBezTo>
                      <a:pt x="19" y="18"/>
                      <a:pt x="19" y="18"/>
                      <a:pt x="18" y="18"/>
                    </a:cubicBezTo>
                    <a:cubicBezTo>
                      <a:pt x="18" y="18"/>
                      <a:pt x="18" y="18"/>
                      <a:pt x="17" y="18"/>
                    </a:cubicBezTo>
                    <a:cubicBezTo>
                      <a:pt x="17" y="18"/>
                      <a:pt x="17" y="18"/>
                      <a:pt x="16" y="18"/>
                    </a:cubicBezTo>
                    <a:cubicBezTo>
                      <a:pt x="16" y="18"/>
                      <a:pt x="16" y="18"/>
                      <a:pt x="16" y="18"/>
                    </a:cubicBezTo>
                    <a:cubicBezTo>
                      <a:pt x="15" y="18"/>
                      <a:pt x="15" y="18"/>
                      <a:pt x="15" y="17"/>
                    </a:cubicBezTo>
                    <a:cubicBezTo>
                      <a:pt x="14" y="17"/>
                      <a:pt x="14" y="18"/>
                      <a:pt x="14" y="19"/>
                    </a:cubicBezTo>
                    <a:cubicBezTo>
                      <a:pt x="14" y="20"/>
                      <a:pt x="14" y="20"/>
                      <a:pt x="14" y="21"/>
                    </a:cubicBezTo>
                    <a:cubicBezTo>
                      <a:pt x="14" y="22"/>
                      <a:pt x="15" y="22"/>
                      <a:pt x="15" y="22"/>
                    </a:cubicBezTo>
                    <a:cubicBezTo>
                      <a:pt x="15" y="23"/>
                      <a:pt x="15" y="23"/>
                      <a:pt x="15" y="24"/>
                    </a:cubicBezTo>
                    <a:cubicBezTo>
                      <a:pt x="15" y="24"/>
                      <a:pt x="14" y="23"/>
                      <a:pt x="14" y="23"/>
                    </a:cubicBezTo>
                    <a:cubicBezTo>
                      <a:pt x="13" y="23"/>
                      <a:pt x="13" y="23"/>
                      <a:pt x="13" y="23"/>
                    </a:cubicBezTo>
                    <a:cubicBezTo>
                      <a:pt x="12" y="23"/>
                      <a:pt x="11" y="23"/>
                      <a:pt x="11" y="23"/>
                    </a:cubicBezTo>
                    <a:cubicBezTo>
                      <a:pt x="10" y="23"/>
                      <a:pt x="10" y="23"/>
                      <a:pt x="10" y="23"/>
                    </a:cubicBezTo>
                    <a:cubicBezTo>
                      <a:pt x="10" y="24"/>
                      <a:pt x="10" y="24"/>
                      <a:pt x="10" y="24"/>
                    </a:cubicBezTo>
                    <a:cubicBezTo>
                      <a:pt x="10" y="24"/>
                      <a:pt x="10" y="24"/>
                      <a:pt x="10" y="24"/>
                    </a:cubicBezTo>
                    <a:cubicBezTo>
                      <a:pt x="10" y="25"/>
                      <a:pt x="11" y="24"/>
                      <a:pt x="11" y="25"/>
                    </a:cubicBezTo>
                    <a:cubicBezTo>
                      <a:pt x="11" y="25"/>
                      <a:pt x="11" y="25"/>
                      <a:pt x="11" y="26"/>
                    </a:cubicBezTo>
                    <a:cubicBezTo>
                      <a:pt x="12" y="26"/>
                      <a:pt x="12" y="26"/>
                      <a:pt x="12" y="27"/>
                    </a:cubicBezTo>
                    <a:cubicBezTo>
                      <a:pt x="12" y="27"/>
                      <a:pt x="13" y="28"/>
                      <a:pt x="13" y="28"/>
                    </a:cubicBezTo>
                    <a:cubicBezTo>
                      <a:pt x="13" y="29"/>
                      <a:pt x="13" y="29"/>
                      <a:pt x="13" y="30"/>
                    </a:cubicBezTo>
                    <a:cubicBezTo>
                      <a:pt x="12" y="30"/>
                      <a:pt x="12" y="30"/>
                      <a:pt x="12" y="30"/>
                    </a:cubicBezTo>
                    <a:cubicBezTo>
                      <a:pt x="12" y="31"/>
                      <a:pt x="12" y="31"/>
                      <a:pt x="12" y="32"/>
                    </a:cubicBezTo>
                    <a:cubicBezTo>
                      <a:pt x="12" y="32"/>
                      <a:pt x="12" y="33"/>
                      <a:pt x="12" y="33"/>
                    </a:cubicBezTo>
                    <a:cubicBezTo>
                      <a:pt x="11" y="33"/>
                      <a:pt x="11" y="33"/>
                      <a:pt x="10" y="33"/>
                    </a:cubicBezTo>
                    <a:cubicBezTo>
                      <a:pt x="10" y="33"/>
                      <a:pt x="10" y="34"/>
                      <a:pt x="9" y="34"/>
                    </a:cubicBezTo>
                    <a:cubicBezTo>
                      <a:pt x="9" y="35"/>
                      <a:pt x="9" y="34"/>
                      <a:pt x="9" y="35"/>
                    </a:cubicBezTo>
                    <a:cubicBezTo>
                      <a:pt x="8" y="35"/>
                      <a:pt x="8" y="35"/>
                      <a:pt x="7" y="35"/>
                    </a:cubicBezTo>
                    <a:cubicBezTo>
                      <a:pt x="6" y="35"/>
                      <a:pt x="6" y="35"/>
                      <a:pt x="6" y="35"/>
                    </a:cubicBezTo>
                    <a:cubicBezTo>
                      <a:pt x="5" y="35"/>
                      <a:pt x="5" y="35"/>
                      <a:pt x="5" y="35"/>
                    </a:cubicBezTo>
                    <a:cubicBezTo>
                      <a:pt x="4" y="35"/>
                      <a:pt x="4" y="36"/>
                      <a:pt x="4" y="36"/>
                    </a:cubicBezTo>
                    <a:cubicBezTo>
                      <a:pt x="4" y="36"/>
                      <a:pt x="4" y="36"/>
                      <a:pt x="3" y="36"/>
                    </a:cubicBezTo>
                    <a:cubicBezTo>
                      <a:pt x="3" y="37"/>
                      <a:pt x="3" y="37"/>
                      <a:pt x="2" y="37"/>
                    </a:cubicBezTo>
                    <a:cubicBezTo>
                      <a:pt x="2" y="37"/>
                      <a:pt x="2" y="37"/>
                      <a:pt x="1" y="38"/>
                    </a:cubicBezTo>
                    <a:cubicBezTo>
                      <a:pt x="1" y="38"/>
                      <a:pt x="1" y="38"/>
                      <a:pt x="1" y="39"/>
                    </a:cubicBezTo>
                    <a:cubicBezTo>
                      <a:pt x="0" y="39"/>
                      <a:pt x="1" y="39"/>
                      <a:pt x="0" y="39"/>
                    </a:cubicBezTo>
                    <a:cubicBezTo>
                      <a:pt x="0" y="39"/>
                      <a:pt x="0" y="39"/>
                      <a:pt x="0" y="39"/>
                    </a:cubicBezTo>
                    <a:cubicBezTo>
                      <a:pt x="0" y="39"/>
                      <a:pt x="0" y="39"/>
                      <a:pt x="0" y="39"/>
                    </a:cubicBezTo>
                    <a:cubicBezTo>
                      <a:pt x="1" y="40"/>
                      <a:pt x="1" y="40"/>
                      <a:pt x="1" y="41"/>
                    </a:cubicBezTo>
                    <a:cubicBezTo>
                      <a:pt x="1" y="41"/>
                      <a:pt x="1" y="42"/>
                      <a:pt x="1" y="42"/>
                    </a:cubicBezTo>
                    <a:cubicBezTo>
                      <a:pt x="1" y="43"/>
                      <a:pt x="2" y="43"/>
                      <a:pt x="2" y="43"/>
                    </a:cubicBezTo>
                    <a:cubicBezTo>
                      <a:pt x="3" y="43"/>
                      <a:pt x="4" y="42"/>
                      <a:pt x="4" y="43"/>
                    </a:cubicBezTo>
                    <a:cubicBezTo>
                      <a:pt x="5" y="43"/>
                      <a:pt x="5" y="43"/>
                      <a:pt x="5" y="44"/>
                    </a:cubicBezTo>
                    <a:cubicBezTo>
                      <a:pt x="5" y="44"/>
                      <a:pt x="5" y="45"/>
                      <a:pt x="5" y="45"/>
                    </a:cubicBezTo>
                    <a:cubicBezTo>
                      <a:pt x="5" y="45"/>
                      <a:pt x="5" y="46"/>
                      <a:pt x="5" y="46"/>
                    </a:cubicBezTo>
                    <a:cubicBezTo>
                      <a:pt x="5" y="46"/>
                      <a:pt x="5" y="46"/>
                      <a:pt x="5" y="46"/>
                    </a:cubicBezTo>
                    <a:cubicBezTo>
                      <a:pt x="5" y="46"/>
                      <a:pt x="5" y="46"/>
                      <a:pt x="6" y="46"/>
                    </a:cubicBezTo>
                    <a:cubicBezTo>
                      <a:pt x="6" y="47"/>
                      <a:pt x="6" y="47"/>
                      <a:pt x="6" y="47"/>
                    </a:cubicBezTo>
                    <a:cubicBezTo>
                      <a:pt x="6" y="47"/>
                      <a:pt x="7" y="47"/>
                      <a:pt x="7" y="47"/>
                    </a:cubicBezTo>
                    <a:cubicBezTo>
                      <a:pt x="7" y="47"/>
                      <a:pt x="8" y="47"/>
                      <a:pt x="8" y="48"/>
                    </a:cubicBezTo>
                    <a:cubicBezTo>
                      <a:pt x="8" y="48"/>
                      <a:pt x="8" y="48"/>
                      <a:pt x="8" y="48"/>
                    </a:cubicBezTo>
                    <a:cubicBezTo>
                      <a:pt x="8" y="49"/>
                      <a:pt x="8" y="49"/>
                      <a:pt x="8" y="49"/>
                    </a:cubicBezTo>
                    <a:cubicBezTo>
                      <a:pt x="8" y="49"/>
                      <a:pt x="9" y="49"/>
                      <a:pt x="9" y="50"/>
                    </a:cubicBezTo>
                    <a:cubicBezTo>
                      <a:pt x="9" y="50"/>
                      <a:pt x="10" y="50"/>
                      <a:pt x="10" y="50"/>
                    </a:cubicBezTo>
                    <a:cubicBezTo>
                      <a:pt x="11" y="50"/>
                      <a:pt x="11" y="50"/>
                      <a:pt x="11" y="50"/>
                    </a:cubicBezTo>
                    <a:cubicBezTo>
                      <a:pt x="12" y="51"/>
                      <a:pt x="12" y="51"/>
                      <a:pt x="13" y="51"/>
                    </a:cubicBezTo>
                    <a:cubicBezTo>
                      <a:pt x="12" y="51"/>
                      <a:pt x="12" y="51"/>
                      <a:pt x="12" y="51"/>
                    </a:cubicBezTo>
                    <a:cubicBezTo>
                      <a:pt x="13" y="52"/>
                      <a:pt x="13" y="51"/>
                      <a:pt x="14" y="52"/>
                    </a:cubicBezTo>
                    <a:cubicBezTo>
                      <a:pt x="14" y="52"/>
                      <a:pt x="15" y="52"/>
                      <a:pt x="15" y="53"/>
                    </a:cubicBezTo>
                    <a:cubicBezTo>
                      <a:pt x="16" y="53"/>
                      <a:pt x="16" y="53"/>
                      <a:pt x="17" y="54"/>
                    </a:cubicBezTo>
                    <a:cubicBezTo>
                      <a:pt x="17" y="54"/>
                      <a:pt x="17" y="55"/>
                      <a:pt x="17" y="55"/>
                    </a:cubicBezTo>
                    <a:cubicBezTo>
                      <a:pt x="18" y="56"/>
                      <a:pt x="18" y="56"/>
                      <a:pt x="18" y="57"/>
                    </a:cubicBezTo>
                    <a:cubicBezTo>
                      <a:pt x="18" y="57"/>
                      <a:pt x="19" y="57"/>
                      <a:pt x="19" y="58"/>
                    </a:cubicBezTo>
                    <a:cubicBezTo>
                      <a:pt x="19" y="58"/>
                      <a:pt x="19" y="59"/>
                      <a:pt x="19" y="59"/>
                    </a:cubicBezTo>
                    <a:cubicBezTo>
                      <a:pt x="19" y="60"/>
                      <a:pt x="18" y="60"/>
                      <a:pt x="18" y="60"/>
                    </a:cubicBezTo>
                    <a:cubicBezTo>
                      <a:pt x="17" y="61"/>
                      <a:pt x="17" y="62"/>
                      <a:pt x="18" y="62"/>
                    </a:cubicBezTo>
                    <a:cubicBezTo>
                      <a:pt x="18" y="63"/>
                      <a:pt x="19" y="62"/>
                      <a:pt x="19" y="63"/>
                    </a:cubicBezTo>
                    <a:cubicBezTo>
                      <a:pt x="20" y="63"/>
                      <a:pt x="20" y="64"/>
                      <a:pt x="21" y="64"/>
                    </a:cubicBezTo>
                    <a:cubicBezTo>
                      <a:pt x="21" y="64"/>
                      <a:pt x="22" y="64"/>
                      <a:pt x="22" y="64"/>
                    </a:cubicBezTo>
                    <a:cubicBezTo>
                      <a:pt x="23" y="64"/>
                      <a:pt x="23" y="64"/>
                      <a:pt x="23" y="64"/>
                    </a:cubicBezTo>
                    <a:cubicBezTo>
                      <a:pt x="23" y="64"/>
                      <a:pt x="24" y="64"/>
                      <a:pt x="24" y="64"/>
                    </a:cubicBezTo>
                    <a:cubicBezTo>
                      <a:pt x="24" y="64"/>
                      <a:pt x="25" y="65"/>
                      <a:pt x="25" y="65"/>
                    </a:cubicBezTo>
                    <a:cubicBezTo>
                      <a:pt x="25" y="65"/>
                      <a:pt x="25" y="65"/>
                      <a:pt x="26" y="65"/>
                    </a:cubicBezTo>
                    <a:cubicBezTo>
                      <a:pt x="26" y="66"/>
                      <a:pt x="26" y="66"/>
                      <a:pt x="27" y="66"/>
                    </a:cubicBezTo>
                    <a:cubicBezTo>
                      <a:pt x="27" y="66"/>
                      <a:pt x="27" y="66"/>
                      <a:pt x="28" y="66"/>
                    </a:cubicBezTo>
                    <a:cubicBezTo>
                      <a:pt x="28" y="67"/>
                      <a:pt x="28" y="67"/>
                      <a:pt x="28" y="67"/>
                    </a:cubicBezTo>
                    <a:cubicBezTo>
                      <a:pt x="29" y="67"/>
                      <a:pt x="29" y="67"/>
                      <a:pt x="29" y="67"/>
                    </a:cubicBezTo>
                    <a:cubicBezTo>
                      <a:pt x="30" y="68"/>
                      <a:pt x="30" y="68"/>
                      <a:pt x="31" y="68"/>
                    </a:cubicBezTo>
                    <a:cubicBezTo>
                      <a:pt x="31" y="69"/>
                      <a:pt x="31" y="69"/>
                      <a:pt x="32" y="69"/>
                    </a:cubicBezTo>
                    <a:cubicBezTo>
                      <a:pt x="32" y="69"/>
                      <a:pt x="32" y="69"/>
                      <a:pt x="33" y="69"/>
                    </a:cubicBezTo>
                    <a:cubicBezTo>
                      <a:pt x="33" y="69"/>
                      <a:pt x="33" y="69"/>
                      <a:pt x="34" y="69"/>
                    </a:cubicBezTo>
                    <a:cubicBezTo>
                      <a:pt x="34" y="69"/>
                      <a:pt x="34" y="70"/>
                      <a:pt x="34" y="70"/>
                    </a:cubicBezTo>
                    <a:cubicBezTo>
                      <a:pt x="35" y="71"/>
                      <a:pt x="35" y="71"/>
                      <a:pt x="36" y="71"/>
                    </a:cubicBezTo>
                    <a:cubicBezTo>
                      <a:pt x="36" y="71"/>
                      <a:pt x="37" y="70"/>
                      <a:pt x="37" y="70"/>
                    </a:cubicBezTo>
                    <a:cubicBezTo>
                      <a:pt x="38" y="70"/>
                      <a:pt x="38" y="70"/>
                      <a:pt x="38" y="70"/>
                    </a:cubicBezTo>
                    <a:cubicBezTo>
                      <a:pt x="39" y="70"/>
                      <a:pt x="39" y="71"/>
                      <a:pt x="39" y="71"/>
                    </a:cubicBezTo>
                    <a:cubicBezTo>
                      <a:pt x="40" y="71"/>
                      <a:pt x="40" y="71"/>
                      <a:pt x="40" y="71"/>
                    </a:cubicBezTo>
                    <a:cubicBezTo>
                      <a:pt x="40" y="71"/>
                      <a:pt x="40" y="71"/>
                      <a:pt x="40" y="71"/>
                    </a:cubicBezTo>
                    <a:cubicBezTo>
                      <a:pt x="41" y="72"/>
                      <a:pt x="41" y="72"/>
                      <a:pt x="41" y="72"/>
                    </a:cubicBezTo>
                    <a:cubicBezTo>
                      <a:pt x="42" y="72"/>
                      <a:pt x="42" y="72"/>
                      <a:pt x="42" y="72"/>
                    </a:cubicBezTo>
                    <a:cubicBezTo>
                      <a:pt x="42" y="71"/>
                      <a:pt x="43" y="71"/>
                      <a:pt x="43" y="71"/>
                    </a:cubicBezTo>
                    <a:cubicBezTo>
                      <a:pt x="44" y="71"/>
                      <a:pt x="44" y="71"/>
                      <a:pt x="45" y="71"/>
                    </a:cubicBezTo>
                    <a:cubicBezTo>
                      <a:pt x="45" y="72"/>
                      <a:pt x="45" y="72"/>
                      <a:pt x="45" y="72"/>
                    </a:cubicBezTo>
                    <a:cubicBezTo>
                      <a:pt x="46" y="73"/>
                      <a:pt x="46" y="72"/>
                      <a:pt x="46" y="72"/>
                    </a:cubicBezTo>
                    <a:cubicBezTo>
                      <a:pt x="47" y="72"/>
                      <a:pt x="47" y="72"/>
                      <a:pt x="48" y="71"/>
                    </a:cubicBezTo>
                    <a:cubicBezTo>
                      <a:pt x="48" y="71"/>
                      <a:pt x="48" y="71"/>
                      <a:pt x="48" y="71"/>
                    </a:cubicBezTo>
                    <a:cubicBezTo>
                      <a:pt x="48" y="71"/>
                      <a:pt x="48" y="72"/>
                      <a:pt x="49" y="72"/>
                    </a:cubicBezTo>
                    <a:cubicBezTo>
                      <a:pt x="49" y="72"/>
                      <a:pt x="49" y="72"/>
                      <a:pt x="50" y="71"/>
                    </a:cubicBezTo>
                    <a:cubicBezTo>
                      <a:pt x="50" y="71"/>
                      <a:pt x="50" y="71"/>
                      <a:pt x="50" y="71"/>
                    </a:cubicBezTo>
                    <a:cubicBezTo>
                      <a:pt x="50" y="71"/>
                      <a:pt x="50" y="71"/>
                      <a:pt x="50" y="71"/>
                    </a:cubicBezTo>
                    <a:cubicBezTo>
                      <a:pt x="51" y="70"/>
                      <a:pt x="51" y="70"/>
                      <a:pt x="52" y="70"/>
                    </a:cubicBezTo>
                    <a:cubicBezTo>
                      <a:pt x="52" y="70"/>
                      <a:pt x="53" y="70"/>
                      <a:pt x="53" y="70"/>
                    </a:cubicBezTo>
                    <a:cubicBezTo>
                      <a:pt x="53" y="70"/>
                      <a:pt x="53" y="70"/>
                      <a:pt x="54" y="70"/>
                    </a:cubicBezTo>
                    <a:cubicBezTo>
                      <a:pt x="54" y="70"/>
                      <a:pt x="54" y="70"/>
                      <a:pt x="55" y="70"/>
                    </a:cubicBezTo>
                    <a:cubicBezTo>
                      <a:pt x="55" y="70"/>
                      <a:pt x="56" y="70"/>
                      <a:pt x="56" y="70"/>
                    </a:cubicBezTo>
                    <a:cubicBezTo>
                      <a:pt x="57" y="70"/>
                      <a:pt x="57" y="70"/>
                      <a:pt x="58" y="70"/>
                    </a:cubicBezTo>
                    <a:cubicBezTo>
                      <a:pt x="58" y="70"/>
                      <a:pt x="59" y="69"/>
                      <a:pt x="59" y="69"/>
                    </a:cubicBezTo>
                    <a:cubicBezTo>
                      <a:pt x="59" y="69"/>
                      <a:pt x="60" y="70"/>
                      <a:pt x="60" y="70"/>
                    </a:cubicBezTo>
                    <a:cubicBezTo>
                      <a:pt x="61" y="70"/>
                      <a:pt x="61" y="69"/>
                      <a:pt x="62" y="69"/>
                    </a:cubicBezTo>
                    <a:cubicBezTo>
                      <a:pt x="63" y="69"/>
                      <a:pt x="63" y="69"/>
                      <a:pt x="63" y="69"/>
                    </a:cubicBezTo>
                    <a:cubicBezTo>
                      <a:pt x="64" y="69"/>
                      <a:pt x="64" y="70"/>
                      <a:pt x="64" y="70"/>
                    </a:cubicBezTo>
                    <a:cubicBezTo>
                      <a:pt x="65" y="71"/>
                      <a:pt x="65" y="71"/>
                      <a:pt x="65" y="71"/>
                    </a:cubicBezTo>
                    <a:cubicBezTo>
                      <a:pt x="66" y="71"/>
                      <a:pt x="66" y="71"/>
                      <a:pt x="66" y="71"/>
                    </a:cubicBezTo>
                    <a:cubicBezTo>
                      <a:pt x="66" y="71"/>
                      <a:pt x="66" y="71"/>
                      <a:pt x="66" y="71"/>
                    </a:cubicBezTo>
                    <a:cubicBezTo>
                      <a:pt x="66" y="71"/>
                      <a:pt x="66" y="71"/>
                      <a:pt x="66" y="72"/>
                    </a:cubicBezTo>
                    <a:cubicBezTo>
                      <a:pt x="67" y="72"/>
                      <a:pt x="67" y="72"/>
                      <a:pt x="67" y="73"/>
                    </a:cubicBezTo>
                    <a:cubicBezTo>
                      <a:pt x="68" y="73"/>
                      <a:pt x="68" y="74"/>
                      <a:pt x="69" y="74"/>
                    </a:cubicBezTo>
                    <a:cubicBezTo>
                      <a:pt x="69" y="75"/>
                      <a:pt x="69" y="75"/>
                      <a:pt x="69" y="75"/>
                    </a:cubicBezTo>
                    <a:cubicBezTo>
                      <a:pt x="70" y="76"/>
                      <a:pt x="69" y="76"/>
                      <a:pt x="70" y="77"/>
                    </a:cubicBezTo>
                    <a:cubicBezTo>
                      <a:pt x="70" y="78"/>
                      <a:pt x="70" y="78"/>
                      <a:pt x="70" y="78"/>
                    </a:cubicBezTo>
                    <a:cubicBezTo>
                      <a:pt x="70" y="79"/>
                      <a:pt x="69" y="79"/>
                      <a:pt x="69" y="80"/>
                    </a:cubicBezTo>
                    <a:cubicBezTo>
                      <a:pt x="68" y="80"/>
                      <a:pt x="68" y="81"/>
                      <a:pt x="68" y="81"/>
                    </a:cubicBezTo>
                    <a:cubicBezTo>
                      <a:pt x="67" y="82"/>
                      <a:pt x="68" y="82"/>
                      <a:pt x="68" y="83"/>
                    </a:cubicBezTo>
                    <a:cubicBezTo>
                      <a:pt x="68" y="83"/>
                      <a:pt x="68" y="84"/>
                      <a:pt x="69" y="84"/>
                    </a:cubicBezTo>
                    <a:cubicBezTo>
                      <a:pt x="69" y="84"/>
                      <a:pt x="70" y="84"/>
                      <a:pt x="70" y="84"/>
                    </a:cubicBezTo>
                    <a:cubicBezTo>
                      <a:pt x="71" y="84"/>
                      <a:pt x="71" y="83"/>
                      <a:pt x="71" y="84"/>
                    </a:cubicBezTo>
                    <a:cubicBezTo>
                      <a:pt x="72" y="84"/>
                      <a:pt x="71" y="85"/>
                      <a:pt x="72" y="85"/>
                    </a:cubicBezTo>
                    <a:cubicBezTo>
                      <a:pt x="72" y="86"/>
                      <a:pt x="72" y="86"/>
                      <a:pt x="72" y="87"/>
                    </a:cubicBezTo>
                    <a:cubicBezTo>
                      <a:pt x="73" y="87"/>
                      <a:pt x="73" y="87"/>
                      <a:pt x="73" y="87"/>
                    </a:cubicBezTo>
                    <a:cubicBezTo>
                      <a:pt x="74" y="87"/>
                      <a:pt x="74" y="87"/>
                      <a:pt x="74" y="88"/>
                    </a:cubicBezTo>
                    <a:cubicBezTo>
                      <a:pt x="74" y="88"/>
                      <a:pt x="73" y="88"/>
                      <a:pt x="73" y="89"/>
                    </a:cubicBezTo>
                    <a:cubicBezTo>
                      <a:pt x="73" y="89"/>
                      <a:pt x="73" y="89"/>
                      <a:pt x="73" y="90"/>
                    </a:cubicBezTo>
                    <a:cubicBezTo>
                      <a:pt x="74" y="90"/>
                      <a:pt x="74" y="90"/>
                      <a:pt x="75" y="90"/>
                    </a:cubicBezTo>
                    <a:cubicBezTo>
                      <a:pt x="75" y="90"/>
                      <a:pt x="75" y="91"/>
                      <a:pt x="76" y="91"/>
                    </a:cubicBezTo>
                    <a:cubicBezTo>
                      <a:pt x="76" y="92"/>
                      <a:pt x="77" y="92"/>
                      <a:pt x="77" y="92"/>
                    </a:cubicBezTo>
                    <a:cubicBezTo>
                      <a:pt x="77" y="92"/>
                      <a:pt x="77" y="92"/>
                      <a:pt x="77" y="92"/>
                    </a:cubicBezTo>
                    <a:cubicBezTo>
                      <a:pt x="78" y="92"/>
                      <a:pt x="78" y="92"/>
                      <a:pt x="79" y="92"/>
                    </a:cubicBezTo>
                    <a:cubicBezTo>
                      <a:pt x="79" y="92"/>
                      <a:pt x="79" y="93"/>
                      <a:pt x="80" y="92"/>
                    </a:cubicBezTo>
                    <a:cubicBezTo>
                      <a:pt x="80" y="92"/>
                      <a:pt x="80" y="92"/>
                      <a:pt x="80" y="91"/>
                    </a:cubicBezTo>
                    <a:cubicBezTo>
                      <a:pt x="80" y="91"/>
                      <a:pt x="79" y="91"/>
                      <a:pt x="79" y="90"/>
                    </a:cubicBezTo>
                    <a:cubicBezTo>
                      <a:pt x="79" y="90"/>
                      <a:pt x="79" y="89"/>
                      <a:pt x="79" y="89"/>
                    </a:cubicBezTo>
                    <a:cubicBezTo>
                      <a:pt x="80" y="89"/>
                      <a:pt x="80" y="89"/>
                      <a:pt x="80" y="89"/>
                    </a:cubicBezTo>
                    <a:cubicBezTo>
                      <a:pt x="81" y="89"/>
                      <a:pt x="81" y="89"/>
                      <a:pt x="81" y="89"/>
                    </a:cubicBezTo>
                    <a:cubicBezTo>
                      <a:pt x="81" y="88"/>
                      <a:pt x="81" y="88"/>
                      <a:pt x="81" y="88"/>
                    </a:cubicBezTo>
                    <a:cubicBezTo>
                      <a:pt x="81" y="88"/>
                      <a:pt x="82" y="88"/>
                      <a:pt x="82" y="88"/>
                    </a:cubicBezTo>
                    <a:cubicBezTo>
                      <a:pt x="83" y="88"/>
                      <a:pt x="83" y="88"/>
                      <a:pt x="83" y="88"/>
                    </a:cubicBezTo>
                    <a:cubicBezTo>
                      <a:pt x="84" y="88"/>
                      <a:pt x="84" y="88"/>
                      <a:pt x="84" y="88"/>
                    </a:cubicBezTo>
                    <a:cubicBezTo>
                      <a:pt x="85" y="88"/>
                      <a:pt x="85" y="88"/>
                      <a:pt x="85" y="88"/>
                    </a:cubicBezTo>
                    <a:cubicBezTo>
                      <a:pt x="86" y="88"/>
                      <a:pt x="86" y="88"/>
                      <a:pt x="86" y="87"/>
                    </a:cubicBezTo>
                    <a:cubicBezTo>
                      <a:pt x="87" y="87"/>
                      <a:pt x="87" y="87"/>
                      <a:pt x="87" y="87"/>
                    </a:cubicBezTo>
                    <a:cubicBezTo>
                      <a:pt x="87" y="86"/>
                      <a:pt x="87" y="86"/>
                      <a:pt x="88" y="86"/>
                    </a:cubicBezTo>
                    <a:cubicBezTo>
                      <a:pt x="88" y="86"/>
                      <a:pt x="88" y="87"/>
                      <a:pt x="89" y="87"/>
                    </a:cubicBezTo>
                    <a:cubicBezTo>
                      <a:pt x="89" y="87"/>
                      <a:pt x="90" y="87"/>
                      <a:pt x="90" y="87"/>
                    </a:cubicBezTo>
                    <a:cubicBezTo>
                      <a:pt x="91" y="87"/>
                      <a:pt x="91" y="87"/>
                      <a:pt x="91" y="87"/>
                    </a:cubicBezTo>
                    <a:cubicBezTo>
                      <a:pt x="92" y="88"/>
                      <a:pt x="92" y="88"/>
                      <a:pt x="92" y="88"/>
                    </a:cubicBezTo>
                    <a:cubicBezTo>
                      <a:pt x="91" y="88"/>
                      <a:pt x="91" y="88"/>
                      <a:pt x="91" y="89"/>
                    </a:cubicBezTo>
                    <a:cubicBezTo>
                      <a:pt x="91" y="89"/>
                      <a:pt x="91" y="89"/>
                      <a:pt x="92" y="89"/>
                    </a:cubicBezTo>
                    <a:cubicBezTo>
                      <a:pt x="92" y="90"/>
                      <a:pt x="92" y="90"/>
                      <a:pt x="93" y="90"/>
                    </a:cubicBezTo>
                    <a:cubicBezTo>
                      <a:pt x="93" y="91"/>
                      <a:pt x="93" y="91"/>
                      <a:pt x="94" y="91"/>
                    </a:cubicBezTo>
                    <a:cubicBezTo>
                      <a:pt x="94" y="91"/>
                      <a:pt x="95" y="91"/>
                      <a:pt x="95" y="91"/>
                    </a:cubicBezTo>
                    <a:cubicBezTo>
                      <a:pt x="95" y="91"/>
                      <a:pt x="95" y="91"/>
                      <a:pt x="96" y="9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1" name="Freeform 43"/>
              <p:cNvSpPr>
                <a:spLocks/>
              </p:cNvSpPr>
              <p:nvPr/>
            </p:nvSpPr>
            <p:spPr bwMode="auto">
              <a:xfrm>
                <a:off x="6978652" y="2632076"/>
                <a:ext cx="152400" cy="130175"/>
              </a:xfrm>
              <a:custGeom>
                <a:avLst/>
                <a:gdLst>
                  <a:gd name="T0" fmla="*/ 6 w 14"/>
                  <a:gd name="T1" fmla="*/ 12 h 12"/>
                  <a:gd name="T2" fmla="*/ 6 w 14"/>
                  <a:gd name="T3" fmla="*/ 12 h 12"/>
                  <a:gd name="T4" fmla="*/ 7 w 14"/>
                  <a:gd name="T5" fmla="*/ 11 h 12"/>
                  <a:gd name="T6" fmla="*/ 8 w 14"/>
                  <a:gd name="T7" fmla="*/ 11 h 12"/>
                  <a:gd name="T8" fmla="*/ 8 w 14"/>
                  <a:gd name="T9" fmla="*/ 11 h 12"/>
                  <a:gd name="T10" fmla="*/ 9 w 14"/>
                  <a:gd name="T11" fmla="*/ 10 h 12"/>
                  <a:gd name="T12" fmla="*/ 10 w 14"/>
                  <a:gd name="T13" fmla="*/ 10 h 12"/>
                  <a:gd name="T14" fmla="*/ 10 w 14"/>
                  <a:gd name="T15" fmla="*/ 9 h 12"/>
                  <a:gd name="T16" fmla="*/ 10 w 14"/>
                  <a:gd name="T17" fmla="*/ 8 h 12"/>
                  <a:gd name="T18" fmla="*/ 11 w 14"/>
                  <a:gd name="T19" fmla="*/ 8 h 12"/>
                  <a:gd name="T20" fmla="*/ 11 w 14"/>
                  <a:gd name="T21" fmla="*/ 7 h 12"/>
                  <a:gd name="T22" fmla="*/ 12 w 14"/>
                  <a:gd name="T23" fmla="*/ 7 h 12"/>
                  <a:gd name="T24" fmla="*/ 13 w 14"/>
                  <a:gd name="T25" fmla="*/ 6 h 12"/>
                  <a:gd name="T26" fmla="*/ 13 w 14"/>
                  <a:gd name="T27" fmla="*/ 7 h 12"/>
                  <a:gd name="T28" fmla="*/ 14 w 14"/>
                  <a:gd name="T29" fmla="*/ 6 h 12"/>
                  <a:gd name="T30" fmla="*/ 14 w 14"/>
                  <a:gd name="T31" fmla="*/ 5 h 12"/>
                  <a:gd name="T32" fmla="*/ 13 w 14"/>
                  <a:gd name="T33" fmla="*/ 4 h 12"/>
                  <a:gd name="T34" fmla="*/ 14 w 14"/>
                  <a:gd name="T35" fmla="*/ 3 h 12"/>
                  <a:gd name="T36" fmla="*/ 13 w 14"/>
                  <a:gd name="T37" fmla="*/ 2 h 12"/>
                  <a:gd name="T38" fmla="*/ 13 w 14"/>
                  <a:gd name="T39" fmla="*/ 2 h 12"/>
                  <a:gd name="T40" fmla="*/ 12 w 14"/>
                  <a:gd name="T41" fmla="*/ 1 h 12"/>
                  <a:gd name="T42" fmla="*/ 12 w 14"/>
                  <a:gd name="T43" fmla="*/ 1 h 12"/>
                  <a:gd name="T44" fmla="*/ 11 w 14"/>
                  <a:gd name="T45" fmla="*/ 1 h 12"/>
                  <a:gd name="T46" fmla="*/ 10 w 14"/>
                  <a:gd name="T47" fmla="*/ 0 h 12"/>
                  <a:gd name="T48" fmla="*/ 10 w 14"/>
                  <a:gd name="T49" fmla="*/ 1 h 12"/>
                  <a:gd name="T50" fmla="*/ 9 w 14"/>
                  <a:gd name="T51" fmla="*/ 2 h 12"/>
                  <a:gd name="T52" fmla="*/ 8 w 14"/>
                  <a:gd name="T53" fmla="*/ 1 h 12"/>
                  <a:gd name="T54" fmla="*/ 7 w 14"/>
                  <a:gd name="T55" fmla="*/ 1 h 12"/>
                  <a:gd name="T56" fmla="*/ 7 w 14"/>
                  <a:gd name="T57" fmla="*/ 1 h 12"/>
                  <a:gd name="T58" fmla="*/ 6 w 14"/>
                  <a:gd name="T59" fmla="*/ 1 h 12"/>
                  <a:gd name="T60" fmla="*/ 5 w 14"/>
                  <a:gd name="T61" fmla="*/ 1 h 12"/>
                  <a:gd name="T62" fmla="*/ 4 w 14"/>
                  <a:gd name="T63" fmla="*/ 1 h 12"/>
                  <a:gd name="T64" fmla="*/ 3 w 14"/>
                  <a:gd name="T65" fmla="*/ 1 h 12"/>
                  <a:gd name="T66" fmla="*/ 2 w 14"/>
                  <a:gd name="T67" fmla="*/ 1 h 12"/>
                  <a:gd name="T68" fmla="*/ 1 w 14"/>
                  <a:gd name="T69" fmla="*/ 2 h 12"/>
                  <a:gd name="T70" fmla="*/ 1 w 14"/>
                  <a:gd name="T71" fmla="*/ 3 h 12"/>
                  <a:gd name="T72" fmla="*/ 0 w 14"/>
                  <a:gd name="T73" fmla="*/ 3 h 12"/>
                  <a:gd name="T74" fmla="*/ 0 w 14"/>
                  <a:gd name="T75" fmla="*/ 5 h 12"/>
                  <a:gd name="T76" fmla="*/ 1 w 14"/>
                  <a:gd name="T77" fmla="*/ 5 h 12"/>
                  <a:gd name="T78" fmla="*/ 1 w 14"/>
                  <a:gd name="T79" fmla="*/ 6 h 12"/>
                  <a:gd name="T80" fmla="*/ 1 w 14"/>
                  <a:gd name="T81" fmla="*/ 7 h 12"/>
                  <a:gd name="T82" fmla="*/ 1 w 14"/>
                  <a:gd name="T83" fmla="*/ 7 h 12"/>
                  <a:gd name="T84" fmla="*/ 2 w 14"/>
                  <a:gd name="T85" fmla="*/ 7 h 12"/>
                  <a:gd name="T86" fmla="*/ 2 w 14"/>
                  <a:gd name="T87" fmla="*/ 8 h 12"/>
                  <a:gd name="T88" fmla="*/ 2 w 14"/>
                  <a:gd name="T89" fmla="*/ 8 h 12"/>
                  <a:gd name="T90" fmla="*/ 3 w 14"/>
                  <a:gd name="T91" fmla="*/ 9 h 12"/>
                  <a:gd name="T92" fmla="*/ 3 w 14"/>
                  <a:gd name="T93" fmla="*/ 11 h 12"/>
                  <a:gd name="T94" fmla="*/ 3 w 14"/>
                  <a:gd name="T95" fmla="*/ 10 h 12"/>
                  <a:gd name="T96" fmla="*/ 4 w 14"/>
                  <a:gd name="T97" fmla="*/ 11 h 12"/>
                  <a:gd name="T98" fmla="*/ 5 w 14"/>
                  <a:gd name="T99" fmla="*/ 12 h 12"/>
                  <a:gd name="T100" fmla="*/ 6 w 14"/>
                  <a:gd name="T101" fmla="*/ 12 h 12"/>
                  <a:gd name="T102" fmla="*/ 6 w 14"/>
                  <a:gd name="T10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2">
                    <a:moveTo>
                      <a:pt x="6" y="12"/>
                    </a:moveTo>
                    <a:cubicBezTo>
                      <a:pt x="6" y="12"/>
                      <a:pt x="6" y="12"/>
                      <a:pt x="6" y="12"/>
                    </a:cubicBezTo>
                    <a:cubicBezTo>
                      <a:pt x="7" y="12"/>
                      <a:pt x="7" y="11"/>
                      <a:pt x="7" y="11"/>
                    </a:cubicBezTo>
                    <a:cubicBezTo>
                      <a:pt x="7" y="11"/>
                      <a:pt x="8" y="11"/>
                      <a:pt x="8" y="11"/>
                    </a:cubicBezTo>
                    <a:cubicBezTo>
                      <a:pt x="8" y="11"/>
                      <a:pt x="8" y="11"/>
                      <a:pt x="8" y="11"/>
                    </a:cubicBezTo>
                    <a:cubicBezTo>
                      <a:pt x="8" y="10"/>
                      <a:pt x="8" y="10"/>
                      <a:pt x="9" y="10"/>
                    </a:cubicBezTo>
                    <a:cubicBezTo>
                      <a:pt x="9" y="10"/>
                      <a:pt x="10" y="10"/>
                      <a:pt x="10" y="10"/>
                    </a:cubicBezTo>
                    <a:cubicBezTo>
                      <a:pt x="10" y="10"/>
                      <a:pt x="10" y="9"/>
                      <a:pt x="10" y="9"/>
                    </a:cubicBezTo>
                    <a:cubicBezTo>
                      <a:pt x="10" y="9"/>
                      <a:pt x="10" y="8"/>
                      <a:pt x="10" y="8"/>
                    </a:cubicBezTo>
                    <a:cubicBezTo>
                      <a:pt x="10" y="8"/>
                      <a:pt x="11" y="8"/>
                      <a:pt x="11" y="8"/>
                    </a:cubicBezTo>
                    <a:cubicBezTo>
                      <a:pt x="11" y="8"/>
                      <a:pt x="11" y="7"/>
                      <a:pt x="11" y="7"/>
                    </a:cubicBezTo>
                    <a:cubicBezTo>
                      <a:pt x="12" y="7"/>
                      <a:pt x="12" y="7"/>
                      <a:pt x="12" y="7"/>
                    </a:cubicBezTo>
                    <a:cubicBezTo>
                      <a:pt x="12" y="7"/>
                      <a:pt x="12" y="6"/>
                      <a:pt x="13" y="6"/>
                    </a:cubicBezTo>
                    <a:cubicBezTo>
                      <a:pt x="13" y="6"/>
                      <a:pt x="13" y="7"/>
                      <a:pt x="13" y="7"/>
                    </a:cubicBezTo>
                    <a:cubicBezTo>
                      <a:pt x="13" y="7"/>
                      <a:pt x="13" y="6"/>
                      <a:pt x="14" y="6"/>
                    </a:cubicBezTo>
                    <a:cubicBezTo>
                      <a:pt x="14" y="6"/>
                      <a:pt x="14" y="5"/>
                      <a:pt x="14" y="5"/>
                    </a:cubicBezTo>
                    <a:cubicBezTo>
                      <a:pt x="13" y="4"/>
                      <a:pt x="13" y="4"/>
                      <a:pt x="13" y="4"/>
                    </a:cubicBezTo>
                    <a:cubicBezTo>
                      <a:pt x="13" y="3"/>
                      <a:pt x="14" y="3"/>
                      <a:pt x="14" y="3"/>
                    </a:cubicBezTo>
                    <a:cubicBezTo>
                      <a:pt x="13" y="2"/>
                      <a:pt x="13" y="3"/>
                      <a:pt x="13" y="2"/>
                    </a:cubicBezTo>
                    <a:cubicBezTo>
                      <a:pt x="13" y="2"/>
                      <a:pt x="13" y="2"/>
                      <a:pt x="13" y="2"/>
                    </a:cubicBezTo>
                    <a:cubicBezTo>
                      <a:pt x="13" y="1"/>
                      <a:pt x="13" y="1"/>
                      <a:pt x="12" y="1"/>
                    </a:cubicBezTo>
                    <a:cubicBezTo>
                      <a:pt x="12" y="1"/>
                      <a:pt x="12" y="1"/>
                      <a:pt x="12" y="1"/>
                    </a:cubicBezTo>
                    <a:cubicBezTo>
                      <a:pt x="12" y="1"/>
                      <a:pt x="12" y="1"/>
                      <a:pt x="11" y="1"/>
                    </a:cubicBezTo>
                    <a:cubicBezTo>
                      <a:pt x="11" y="0"/>
                      <a:pt x="10" y="0"/>
                      <a:pt x="10" y="0"/>
                    </a:cubicBezTo>
                    <a:cubicBezTo>
                      <a:pt x="10" y="0"/>
                      <a:pt x="10" y="1"/>
                      <a:pt x="10" y="1"/>
                    </a:cubicBezTo>
                    <a:cubicBezTo>
                      <a:pt x="9" y="1"/>
                      <a:pt x="9" y="2"/>
                      <a:pt x="9" y="2"/>
                    </a:cubicBezTo>
                    <a:cubicBezTo>
                      <a:pt x="9" y="2"/>
                      <a:pt x="9" y="1"/>
                      <a:pt x="8" y="1"/>
                    </a:cubicBezTo>
                    <a:cubicBezTo>
                      <a:pt x="8" y="1"/>
                      <a:pt x="8" y="2"/>
                      <a:pt x="7" y="1"/>
                    </a:cubicBezTo>
                    <a:cubicBezTo>
                      <a:pt x="7" y="1"/>
                      <a:pt x="7" y="1"/>
                      <a:pt x="7" y="1"/>
                    </a:cubicBezTo>
                    <a:cubicBezTo>
                      <a:pt x="7" y="1"/>
                      <a:pt x="6" y="1"/>
                      <a:pt x="6" y="1"/>
                    </a:cubicBezTo>
                    <a:cubicBezTo>
                      <a:pt x="6" y="1"/>
                      <a:pt x="5" y="1"/>
                      <a:pt x="5" y="1"/>
                    </a:cubicBezTo>
                    <a:cubicBezTo>
                      <a:pt x="5" y="1"/>
                      <a:pt x="4" y="1"/>
                      <a:pt x="4" y="1"/>
                    </a:cubicBezTo>
                    <a:cubicBezTo>
                      <a:pt x="3" y="1"/>
                      <a:pt x="3" y="0"/>
                      <a:pt x="3" y="1"/>
                    </a:cubicBezTo>
                    <a:cubicBezTo>
                      <a:pt x="2" y="1"/>
                      <a:pt x="2" y="1"/>
                      <a:pt x="2" y="1"/>
                    </a:cubicBezTo>
                    <a:cubicBezTo>
                      <a:pt x="2" y="1"/>
                      <a:pt x="1" y="1"/>
                      <a:pt x="1" y="2"/>
                    </a:cubicBezTo>
                    <a:cubicBezTo>
                      <a:pt x="1" y="2"/>
                      <a:pt x="1" y="3"/>
                      <a:pt x="1" y="3"/>
                    </a:cubicBezTo>
                    <a:cubicBezTo>
                      <a:pt x="1" y="3"/>
                      <a:pt x="0" y="3"/>
                      <a:pt x="0" y="3"/>
                    </a:cubicBezTo>
                    <a:cubicBezTo>
                      <a:pt x="0" y="4"/>
                      <a:pt x="0" y="4"/>
                      <a:pt x="0" y="5"/>
                    </a:cubicBezTo>
                    <a:cubicBezTo>
                      <a:pt x="0" y="5"/>
                      <a:pt x="0" y="5"/>
                      <a:pt x="1" y="5"/>
                    </a:cubicBezTo>
                    <a:cubicBezTo>
                      <a:pt x="1" y="6"/>
                      <a:pt x="1" y="6"/>
                      <a:pt x="1" y="6"/>
                    </a:cubicBezTo>
                    <a:cubicBezTo>
                      <a:pt x="2" y="6"/>
                      <a:pt x="1" y="7"/>
                      <a:pt x="1" y="7"/>
                    </a:cubicBezTo>
                    <a:cubicBezTo>
                      <a:pt x="1" y="7"/>
                      <a:pt x="1" y="7"/>
                      <a:pt x="1" y="7"/>
                    </a:cubicBezTo>
                    <a:cubicBezTo>
                      <a:pt x="1" y="7"/>
                      <a:pt x="2" y="7"/>
                      <a:pt x="2" y="7"/>
                    </a:cubicBezTo>
                    <a:cubicBezTo>
                      <a:pt x="2" y="8"/>
                      <a:pt x="2" y="8"/>
                      <a:pt x="2" y="8"/>
                    </a:cubicBezTo>
                    <a:cubicBezTo>
                      <a:pt x="2" y="8"/>
                      <a:pt x="2" y="8"/>
                      <a:pt x="2" y="8"/>
                    </a:cubicBezTo>
                    <a:cubicBezTo>
                      <a:pt x="3" y="9"/>
                      <a:pt x="3" y="9"/>
                      <a:pt x="3" y="9"/>
                    </a:cubicBezTo>
                    <a:cubicBezTo>
                      <a:pt x="3" y="10"/>
                      <a:pt x="2" y="10"/>
                      <a:pt x="3" y="11"/>
                    </a:cubicBezTo>
                    <a:cubicBezTo>
                      <a:pt x="3" y="11"/>
                      <a:pt x="3" y="10"/>
                      <a:pt x="3" y="10"/>
                    </a:cubicBezTo>
                    <a:cubicBezTo>
                      <a:pt x="4" y="10"/>
                      <a:pt x="4" y="11"/>
                      <a:pt x="4" y="11"/>
                    </a:cubicBezTo>
                    <a:cubicBezTo>
                      <a:pt x="4" y="11"/>
                      <a:pt x="4" y="12"/>
                      <a:pt x="5" y="12"/>
                    </a:cubicBezTo>
                    <a:cubicBezTo>
                      <a:pt x="5" y="12"/>
                      <a:pt x="5" y="12"/>
                      <a:pt x="6" y="12"/>
                    </a:cubicBezTo>
                    <a:cubicBezTo>
                      <a:pt x="6" y="12"/>
                      <a:pt x="6" y="12"/>
                      <a:pt x="6"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2" name="Freeform 44"/>
              <p:cNvSpPr>
                <a:spLocks/>
              </p:cNvSpPr>
              <p:nvPr/>
            </p:nvSpPr>
            <p:spPr bwMode="auto">
              <a:xfrm>
                <a:off x="1936752" y="2362201"/>
                <a:ext cx="269875" cy="107950"/>
              </a:xfrm>
              <a:custGeom>
                <a:avLst/>
                <a:gdLst>
                  <a:gd name="T0" fmla="*/ 25 w 25"/>
                  <a:gd name="T1" fmla="*/ 7 h 10"/>
                  <a:gd name="T2" fmla="*/ 23 w 25"/>
                  <a:gd name="T3" fmla="*/ 7 h 10"/>
                  <a:gd name="T4" fmla="*/ 22 w 25"/>
                  <a:gd name="T5" fmla="*/ 7 h 10"/>
                  <a:gd name="T6" fmla="*/ 22 w 25"/>
                  <a:gd name="T7" fmla="*/ 6 h 10"/>
                  <a:gd name="T8" fmla="*/ 22 w 25"/>
                  <a:gd name="T9" fmla="*/ 6 h 10"/>
                  <a:gd name="T10" fmla="*/ 21 w 25"/>
                  <a:gd name="T11" fmla="*/ 5 h 10"/>
                  <a:gd name="T12" fmla="*/ 20 w 25"/>
                  <a:gd name="T13" fmla="*/ 6 h 10"/>
                  <a:gd name="T14" fmla="*/ 19 w 25"/>
                  <a:gd name="T15" fmla="*/ 5 h 10"/>
                  <a:gd name="T16" fmla="*/ 18 w 25"/>
                  <a:gd name="T17" fmla="*/ 5 h 10"/>
                  <a:gd name="T18" fmla="*/ 17 w 25"/>
                  <a:gd name="T19" fmla="*/ 4 h 10"/>
                  <a:gd name="T20" fmla="*/ 16 w 25"/>
                  <a:gd name="T21" fmla="*/ 3 h 10"/>
                  <a:gd name="T22" fmla="*/ 15 w 25"/>
                  <a:gd name="T23" fmla="*/ 2 h 10"/>
                  <a:gd name="T24" fmla="*/ 14 w 25"/>
                  <a:gd name="T25" fmla="*/ 2 h 10"/>
                  <a:gd name="T26" fmla="*/ 13 w 25"/>
                  <a:gd name="T27" fmla="*/ 2 h 10"/>
                  <a:gd name="T28" fmla="*/ 13 w 25"/>
                  <a:gd name="T29" fmla="*/ 1 h 10"/>
                  <a:gd name="T30" fmla="*/ 12 w 25"/>
                  <a:gd name="T31" fmla="*/ 0 h 10"/>
                  <a:gd name="T32" fmla="*/ 10 w 25"/>
                  <a:gd name="T33" fmla="*/ 0 h 10"/>
                  <a:gd name="T34" fmla="*/ 8 w 25"/>
                  <a:gd name="T35" fmla="*/ 0 h 10"/>
                  <a:gd name="T36" fmla="*/ 7 w 25"/>
                  <a:gd name="T37" fmla="*/ 0 h 10"/>
                  <a:gd name="T38" fmla="*/ 6 w 25"/>
                  <a:gd name="T39" fmla="*/ 0 h 10"/>
                  <a:gd name="T40" fmla="*/ 4 w 25"/>
                  <a:gd name="T41" fmla="*/ 0 h 10"/>
                  <a:gd name="T42" fmla="*/ 2 w 25"/>
                  <a:gd name="T43" fmla="*/ 1 h 10"/>
                  <a:gd name="T44" fmla="*/ 1 w 25"/>
                  <a:gd name="T45" fmla="*/ 2 h 10"/>
                  <a:gd name="T46" fmla="*/ 1 w 25"/>
                  <a:gd name="T47" fmla="*/ 3 h 10"/>
                  <a:gd name="T48" fmla="*/ 0 w 25"/>
                  <a:gd name="T49" fmla="*/ 4 h 10"/>
                  <a:gd name="T50" fmla="*/ 1 w 25"/>
                  <a:gd name="T51" fmla="*/ 4 h 10"/>
                  <a:gd name="T52" fmla="*/ 2 w 25"/>
                  <a:gd name="T53" fmla="*/ 4 h 10"/>
                  <a:gd name="T54" fmla="*/ 2 w 25"/>
                  <a:gd name="T55" fmla="*/ 3 h 10"/>
                  <a:gd name="T56" fmla="*/ 3 w 25"/>
                  <a:gd name="T57" fmla="*/ 3 h 10"/>
                  <a:gd name="T58" fmla="*/ 4 w 25"/>
                  <a:gd name="T59" fmla="*/ 3 h 10"/>
                  <a:gd name="T60" fmla="*/ 5 w 25"/>
                  <a:gd name="T61" fmla="*/ 2 h 10"/>
                  <a:gd name="T62" fmla="*/ 6 w 25"/>
                  <a:gd name="T63" fmla="*/ 2 h 10"/>
                  <a:gd name="T64" fmla="*/ 7 w 25"/>
                  <a:gd name="T65" fmla="*/ 1 h 10"/>
                  <a:gd name="T66" fmla="*/ 8 w 25"/>
                  <a:gd name="T67" fmla="*/ 2 h 10"/>
                  <a:gd name="T68" fmla="*/ 7 w 25"/>
                  <a:gd name="T69" fmla="*/ 2 h 10"/>
                  <a:gd name="T70" fmla="*/ 8 w 25"/>
                  <a:gd name="T71" fmla="*/ 3 h 10"/>
                  <a:gd name="T72" fmla="*/ 9 w 25"/>
                  <a:gd name="T73" fmla="*/ 3 h 10"/>
                  <a:gd name="T74" fmla="*/ 9 w 25"/>
                  <a:gd name="T75" fmla="*/ 3 h 10"/>
                  <a:gd name="T76" fmla="*/ 11 w 25"/>
                  <a:gd name="T77" fmla="*/ 3 h 10"/>
                  <a:gd name="T78" fmla="*/ 12 w 25"/>
                  <a:gd name="T79" fmla="*/ 3 h 10"/>
                  <a:gd name="T80" fmla="*/ 11 w 25"/>
                  <a:gd name="T81" fmla="*/ 4 h 10"/>
                  <a:gd name="T82" fmla="*/ 12 w 25"/>
                  <a:gd name="T83" fmla="*/ 5 h 10"/>
                  <a:gd name="T84" fmla="*/ 14 w 25"/>
                  <a:gd name="T85" fmla="*/ 5 h 10"/>
                  <a:gd name="T86" fmla="*/ 15 w 25"/>
                  <a:gd name="T87" fmla="*/ 5 h 10"/>
                  <a:gd name="T88" fmla="*/ 15 w 25"/>
                  <a:gd name="T89" fmla="*/ 6 h 10"/>
                  <a:gd name="T90" fmla="*/ 16 w 25"/>
                  <a:gd name="T91" fmla="*/ 7 h 10"/>
                  <a:gd name="T92" fmla="*/ 17 w 25"/>
                  <a:gd name="T93" fmla="*/ 8 h 10"/>
                  <a:gd name="T94" fmla="*/ 17 w 25"/>
                  <a:gd name="T95" fmla="*/ 9 h 10"/>
                  <a:gd name="T96" fmla="*/ 18 w 25"/>
                  <a:gd name="T97" fmla="*/ 9 h 10"/>
                  <a:gd name="T98" fmla="*/ 19 w 25"/>
                  <a:gd name="T99" fmla="*/ 9 h 10"/>
                  <a:gd name="T100" fmla="*/ 21 w 25"/>
                  <a:gd name="T101" fmla="*/ 9 h 10"/>
                  <a:gd name="T102" fmla="*/ 22 w 25"/>
                  <a:gd name="T103" fmla="*/ 9 h 10"/>
                  <a:gd name="T104" fmla="*/ 24 w 25"/>
                  <a:gd name="T105" fmla="*/ 9 h 10"/>
                  <a:gd name="T106" fmla="*/ 25 w 25"/>
                  <a:gd name="T107" fmla="*/ 9 h 10"/>
                  <a:gd name="T108" fmla="*/ 25 w 25"/>
                  <a:gd name="T109" fmla="*/ 8 h 10"/>
                  <a:gd name="T110" fmla="*/ 25 w 25"/>
                  <a:gd name="T111"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 h="10">
                    <a:moveTo>
                      <a:pt x="25" y="7"/>
                    </a:moveTo>
                    <a:cubicBezTo>
                      <a:pt x="24" y="7"/>
                      <a:pt x="24" y="7"/>
                      <a:pt x="23" y="7"/>
                    </a:cubicBezTo>
                    <a:cubicBezTo>
                      <a:pt x="23" y="7"/>
                      <a:pt x="23" y="7"/>
                      <a:pt x="22" y="7"/>
                    </a:cubicBezTo>
                    <a:cubicBezTo>
                      <a:pt x="22" y="7"/>
                      <a:pt x="22" y="6"/>
                      <a:pt x="22" y="6"/>
                    </a:cubicBezTo>
                    <a:cubicBezTo>
                      <a:pt x="22" y="6"/>
                      <a:pt x="22" y="6"/>
                      <a:pt x="22" y="6"/>
                    </a:cubicBezTo>
                    <a:cubicBezTo>
                      <a:pt x="21" y="6"/>
                      <a:pt x="21" y="5"/>
                      <a:pt x="21" y="5"/>
                    </a:cubicBezTo>
                    <a:cubicBezTo>
                      <a:pt x="21" y="5"/>
                      <a:pt x="20" y="6"/>
                      <a:pt x="20" y="6"/>
                    </a:cubicBezTo>
                    <a:cubicBezTo>
                      <a:pt x="20" y="6"/>
                      <a:pt x="20" y="5"/>
                      <a:pt x="19" y="5"/>
                    </a:cubicBezTo>
                    <a:cubicBezTo>
                      <a:pt x="19" y="5"/>
                      <a:pt x="19" y="5"/>
                      <a:pt x="18" y="5"/>
                    </a:cubicBezTo>
                    <a:cubicBezTo>
                      <a:pt x="18" y="4"/>
                      <a:pt x="18" y="4"/>
                      <a:pt x="17" y="4"/>
                    </a:cubicBezTo>
                    <a:cubicBezTo>
                      <a:pt x="17" y="3"/>
                      <a:pt x="17" y="3"/>
                      <a:pt x="16" y="3"/>
                    </a:cubicBezTo>
                    <a:cubicBezTo>
                      <a:pt x="16" y="3"/>
                      <a:pt x="16" y="2"/>
                      <a:pt x="15" y="2"/>
                    </a:cubicBezTo>
                    <a:cubicBezTo>
                      <a:pt x="15" y="2"/>
                      <a:pt x="14" y="2"/>
                      <a:pt x="14" y="2"/>
                    </a:cubicBezTo>
                    <a:cubicBezTo>
                      <a:pt x="14" y="2"/>
                      <a:pt x="13" y="2"/>
                      <a:pt x="13" y="2"/>
                    </a:cubicBezTo>
                    <a:cubicBezTo>
                      <a:pt x="13" y="2"/>
                      <a:pt x="13" y="1"/>
                      <a:pt x="13" y="1"/>
                    </a:cubicBezTo>
                    <a:cubicBezTo>
                      <a:pt x="13" y="0"/>
                      <a:pt x="12" y="0"/>
                      <a:pt x="12" y="0"/>
                    </a:cubicBezTo>
                    <a:cubicBezTo>
                      <a:pt x="11" y="0"/>
                      <a:pt x="11" y="0"/>
                      <a:pt x="10" y="0"/>
                    </a:cubicBezTo>
                    <a:cubicBezTo>
                      <a:pt x="9" y="0"/>
                      <a:pt x="9" y="0"/>
                      <a:pt x="8" y="0"/>
                    </a:cubicBezTo>
                    <a:cubicBezTo>
                      <a:pt x="8" y="0"/>
                      <a:pt x="7" y="0"/>
                      <a:pt x="7" y="0"/>
                    </a:cubicBezTo>
                    <a:cubicBezTo>
                      <a:pt x="6" y="0"/>
                      <a:pt x="6" y="0"/>
                      <a:pt x="6" y="0"/>
                    </a:cubicBezTo>
                    <a:cubicBezTo>
                      <a:pt x="5" y="0"/>
                      <a:pt x="5" y="0"/>
                      <a:pt x="4" y="0"/>
                    </a:cubicBezTo>
                    <a:cubicBezTo>
                      <a:pt x="3" y="0"/>
                      <a:pt x="3" y="1"/>
                      <a:pt x="2" y="1"/>
                    </a:cubicBezTo>
                    <a:cubicBezTo>
                      <a:pt x="2" y="2"/>
                      <a:pt x="1" y="2"/>
                      <a:pt x="1" y="2"/>
                    </a:cubicBezTo>
                    <a:cubicBezTo>
                      <a:pt x="1" y="2"/>
                      <a:pt x="1" y="3"/>
                      <a:pt x="1" y="3"/>
                    </a:cubicBezTo>
                    <a:cubicBezTo>
                      <a:pt x="1" y="3"/>
                      <a:pt x="0" y="4"/>
                      <a:pt x="0" y="4"/>
                    </a:cubicBezTo>
                    <a:cubicBezTo>
                      <a:pt x="1" y="4"/>
                      <a:pt x="1" y="4"/>
                      <a:pt x="1" y="4"/>
                    </a:cubicBezTo>
                    <a:cubicBezTo>
                      <a:pt x="2" y="4"/>
                      <a:pt x="2" y="4"/>
                      <a:pt x="2" y="4"/>
                    </a:cubicBezTo>
                    <a:cubicBezTo>
                      <a:pt x="2" y="4"/>
                      <a:pt x="2" y="3"/>
                      <a:pt x="2" y="3"/>
                    </a:cubicBezTo>
                    <a:cubicBezTo>
                      <a:pt x="2" y="3"/>
                      <a:pt x="3" y="3"/>
                      <a:pt x="3" y="3"/>
                    </a:cubicBezTo>
                    <a:cubicBezTo>
                      <a:pt x="4" y="3"/>
                      <a:pt x="4" y="3"/>
                      <a:pt x="4" y="3"/>
                    </a:cubicBezTo>
                    <a:cubicBezTo>
                      <a:pt x="5" y="2"/>
                      <a:pt x="5" y="2"/>
                      <a:pt x="5" y="2"/>
                    </a:cubicBezTo>
                    <a:cubicBezTo>
                      <a:pt x="5" y="2"/>
                      <a:pt x="5" y="2"/>
                      <a:pt x="6" y="2"/>
                    </a:cubicBezTo>
                    <a:cubicBezTo>
                      <a:pt x="6" y="1"/>
                      <a:pt x="6" y="1"/>
                      <a:pt x="7" y="1"/>
                    </a:cubicBezTo>
                    <a:cubicBezTo>
                      <a:pt x="7" y="1"/>
                      <a:pt x="8" y="1"/>
                      <a:pt x="8" y="2"/>
                    </a:cubicBezTo>
                    <a:cubicBezTo>
                      <a:pt x="8" y="2"/>
                      <a:pt x="7" y="2"/>
                      <a:pt x="7" y="2"/>
                    </a:cubicBezTo>
                    <a:cubicBezTo>
                      <a:pt x="7" y="2"/>
                      <a:pt x="7" y="3"/>
                      <a:pt x="8" y="3"/>
                    </a:cubicBezTo>
                    <a:cubicBezTo>
                      <a:pt x="8" y="3"/>
                      <a:pt x="8" y="3"/>
                      <a:pt x="9" y="3"/>
                    </a:cubicBezTo>
                    <a:cubicBezTo>
                      <a:pt x="9" y="3"/>
                      <a:pt x="9" y="3"/>
                      <a:pt x="9" y="3"/>
                    </a:cubicBezTo>
                    <a:cubicBezTo>
                      <a:pt x="10" y="3"/>
                      <a:pt x="10" y="3"/>
                      <a:pt x="11" y="3"/>
                    </a:cubicBezTo>
                    <a:cubicBezTo>
                      <a:pt x="11" y="3"/>
                      <a:pt x="12" y="3"/>
                      <a:pt x="12" y="3"/>
                    </a:cubicBezTo>
                    <a:cubicBezTo>
                      <a:pt x="12" y="4"/>
                      <a:pt x="11" y="4"/>
                      <a:pt x="11" y="4"/>
                    </a:cubicBezTo>
                    <a:cubicBezTo>
                      <a:pt x="11" y="5"/>
                      <a:pt x="12" y="4"/>
                      <a:pt x="12" y="5"/>
                    </a:cubicBezTo>
                    <a:cubicBezTo>
                      <a:pt x="13" y="5"/>
                      <a:pt x="13" y="5"/>
                      <a:pt x="14" y="5"/>
                    </a:cubicBezTo>
                    <a:cubicBezTo>
                      <a:pt x="14" y="5"/>
                      <a:pt x="15" y="5"/>
                      <a:pt x="15" y="5"/>
                    </a:cubicBezTo>
                    <a:cubicBezTo>
                      <a:pt x="15" y="6"/>
                      <a:pt x="15" y="6"/>
                      <a:pt x="15" y="6"/>
                    </a:cubicBezTo>
                    <a:cubicBezTo>
                      <a:pt x="15" y="7"/>
                      <a:pt x="15" y="7"/>
                      <a:pt x="16" y="7"/>
                    </a:cubicBezTo>
                    <a:cubicBezTo>
                      <a:pt x="16" y="7"/>
                      <a:pt x="16" y="7"/>
                      <a:pt x="17" y="8"/>
                    </a:cubicBezTo>
                    <a:cubicBezTo>
                      <a:pt x="17" y="8"/>
                      <a:pt x="17" y="8"/>
                      <a:pt x="17" y="9"/>
                    </a:cubicBezTo>
                    <a:cubicBezTo>
                      <a:pt x="17" y="9"/>
                      <a:pt x="17" y="9"/>
                      <a:pt x="18" y="9"/>
                    </a:cubicBezTo>
                    <a:cubicBezTo>
                      <a:pt x="18" y="9"/>
                      <a:pt x="18" y="9"/>
                      <a:pt x="19" y="9"/>
                    </a:cubicBezTo>
                    <a:cubicBezTo>
                      <a:pt x="20" y="9"/>
                      <a:pt x="20" y="9"/>
                      <a:pt x="21" y="9"/>
                    </a:cubicBezTo>
                    <a:cubicBezTo>
                      <a:pt x="21" y="9"/>
                      <a:pt x="22" y="9"/>
                      <a:pt x="22" y="9"/>
                    </a:cubicBezTo>
                    <a:cubicBezTo>
                      <a:pt x="23" y="9"/>
                      <a:pt x="23" y="9"/>
                      <a:pt x="24" y="9"/>
                    </a:cubicBezTo>
                    <a:cubicBezTo>
                      <a:pt x="24" y="9"/>
                      <a:pt x="25" y="10"/>
                      <a:pt x="25" y="9"/>
                    </a:cubicBezTo>
                    <a:cubicBezTo>
                      <a:pt x="25" y="9"/>
                      <a:pt x="25" y="8"/>
                      <a:pt x="25" y="8"/>
                    </a:cubicBezTo>
                    <a:cubicBezTo>
                      <a:pt x="25" y="8"/>
                      <a:pt x="25" y="8"/>
                      <a:pt x="2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3" name="Freeform 45"/>
              <p:cNvSpPr>
                <a:spLocks/>
              </p:cNvSpPr>
              <p:nvPr/>
            </p:nvSpPr>
            <p:spPr bwMode="auto">
              <a:xfrm>
                <a:off x="1970089" y="2395539"/>
                <a:ext cx="31750" cy="20638"/>
              </a:xfrm>
              <a:custGeom>
                <a:avLst/>
                <a:gdLst>
                  <a:gd name="T0" fmla="*/ 2 w 3"/>
                  <a:gd name="T1" fmla="*/ 0 h 2"/>
                  <a:gd name="T2" fmla="*/ 1 w 3"/>
                  <a:gd name="T3" fmla="*/ 1 h 2"/>
                  <a:gd name="T4" fmla="*/ 1 w 3"/>
                  <a:gd name="T5" fmla="*/ 1 h 2"/>
                  <a:gd name="T6" fmla="*/ 0 w 3"/>
                  <a:gd name="T7" fmla="*/ 2 h 2"/>
                  <a:gd name="T8" fmla="*/ 1 w 3"/>
                  <a:gd name="T9" fmla="*/ 2 h 2"/>
                  <a:gd name="T10" fmla="*/ 2 w 3"/>
                  <a:gd name="T11" fmla="*/ 2 h 2"/>
                  <a:gd name="T12" fmla="*/ 3 w 3"/>
                  <a:gd name="T13" fmla="*/ 2 h 2"/>
                  <a:gd name="T14" fmla="*/ 3 w 3"/>
                  <a:gd name="T15" fmla="*/ 1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2" y="0"/>
                      <a:pt x="2" y="0"/>
                      <a:pt x="1" y="1"/>
                    </a:cubicBezTo>
                    <a:cubicBezTo>
                      <a:pt x="1" y="1"/>
                      <a:pt x="1" y="1"/>
                      <a:pt x="1" y="1"/>
                    </a:cubicBezTo>
                    <a:cubicBezTo>
                      <a:pt x="0" y="1"/>
                      <a:pt x="0" y="1"/>
                      <a:pt x="0" y="2"/>
                    </a:cubicBezTo>
                    <a:cubicBezTo>
                      <a:pt x="0" y="2"/>
                      <a:pt x="1" y="2"/>
                      <a:pt x="1" y="2"/>
                    </a:cubicBezTo>
                    <a:cubicBezTo>
                      <a:pt x="1" y="2"/>
                      <a:pt x="2" y="2"/>
                      <a:pt x="2" y="2"/>
                    </a:cubicBezTo>
                    <a:cubicBezTo>
                      <a:pt x="2" y="2"/>
                      <a:pt x="3" y="2"/>
                      <a:pt x="3" y="2"/>
                    </a:cubicBezTo>
                    <a:cubicBezTo>
                      <a:pt x="3" y="2"/>
                      <a:pt x="3" y="1"/>
                      <a:pt x="3" y="1"/>
                    </a:cubicBezTo>
                    <a:cubicBezTo>
                      <a:pt x="3" y="1"/>
                      <a:pt x="3"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4" name="Freeform 46"/>
              <p:cNvSpPr>
                <a:spLocks/>
              </p:cNvSpPr>
              <p:nvPr/>
            </p:nvSpPr>
            <p:spPr bwMode="auto">
              <a:xfrm>
                <a:off x="1754189" y="2632076"/>
                <a:ext cx="74613" cy="53975"/>
              </a:xfrm>
              <a:custGeom>
                <a:avLst/>
                <a:gdLst>
                  <a:gd name="T0" fmla="*/ 6 w 7"/>
                  <a:gd name="T1" fmla="*/ 3 h 5"/>
                  <a:gd name="T2" fmla="*/ 6 w 7"/>
                  <a:gd name="T3" fmla="*/ 2 h 5"/>
                  <a:gd name="T4" fmla="*/ 6 w 7"/>
                  <a:gd name="T5" fmla="*/ 2 h 5"/>
                  <a:gd name="T6" fmla="*/ 5 w 7"/>
                  <a:gd name="T7" fmla="*/ 2 h 5"/>
                  <a:gd name="T8" fmla="*/ 5 w 7"/>
                  <a:gd name="T9" fmla="*/ 2 h 5"/>
                  <a:gd name="T10" fmla="*/ 4 w 7"/>
                  <a:gd name="T11" fmla="*/ 1 h 5"/>
                  <a:gd name="T12" fmla="*/ 3 w 7"/>
                  <a:gd name="T13" fmla="*/ 0 h 5"/>
                  <a:gd name="T14" fmla="*/ 3 w 7"/>
                  <a:gd name="T15" fmla="*/ 0 h 5"/>
                  <a:gd name="T16" fmla="*/ 2 w 7"/>
                  <a:gd name="T17" fmla="*/ 0 h 5"/>
                  <a:gd name="T18" fmla="*/ 1 w 7"/>
                  <a:gd name="T19" fmla="*/ 1 h 5"/>
                  <a:gd name="T20" fmla="*/ 0 w 7"/>
                  <a:gd name="T21" fmla="*/ 2 h 5"/>
                  <a:gd name="T22" fmla="*/ 0 w 7"/>
                  <a:gd name="T23" fmla="*/ 3 h 5"/>
                  <a:gd name="T24" fmla="*/ 1 w 7"/>
                  <a:gd name="T25" fmla="*/ 3 h 5"/>
                  <a:gd name="T26" fmla="*/ 2 w 7"/>
                  <a:gd name="T27" fmla="*/ 4 h 5"/>
                  <a:gd name="T28" fmla="*/ 3 w 7"/>
                  <a:gd name="T29" fmla="*/ 4 h 5"/>
                  <a:gd name="T30" fmla="*/ 4 w 7"/>
                  <a:gd name="T31" fmla="*/ 4 h 5"/>
                  <a:gd name="T32" fmla="*/ 5 w 7"/>
                  <a:gd name="T33" fmla="*/ 5 h 5"/>
                  <a:gd name="T34" fmla="*/ 6 w 7"/>
                  <a:gd name="T35" fmla="*/ 4 h 5"/>
                  <a:gd name="T36" fmla="*/ 6 w 7"/>
                  <a:gd name="T37" fmla="*/ 4 h 5"/>
                  <a:gd name="T38" fmla="*/ 6 w 7"/>
                  <a:gd name="T39" fmla="*/ 4 h 5"/>
                  <a:gd name="T40" fmla="*/ 6 w 7"/>
                  <a:gd name="T4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5">
                    <a:moveTo>
                      <a:pt x="6" y="3"/>
                    </a:moveTo>
                    <a:cubicBezTo>
                      <a:pt x="6" y="3"/>
                      <a:pt x="7" y="2"/>
                      <a:pt x="6" y="2"/>
                    </a:cubicBezTo>
                    <a:cubicBezTo>
                      <a:pt x="6" y="2"/>
                      <a:pt x="6" y="2"/>
                      <a:pt x="6" y="2"/>
                    </a:cubicBezTo>
                    <a:cubicBezTo>
                      <a:pt x="5" y="2"/>
                      <a:pt x="5" y="2"/>
                      <a:pt x="5" y="2"/>
                    </a:cubicBezTo>
                    <a:cubicBezTo>
                      <a:pt x="5" y="2"/>
                      <a:pt x="5" y="2"/>
                      <a:pt x="5" y="2"/>
                    </a:cubicBezTo>
                    <a:cubicBezTo>
                      <a:pt x="4" y="1"/>
                      <a:pt x="4" y="1"/>
                      <a:pt x="4" y="1"/>
                    </a:cubicBezTo>
                    <a:cubicBezTo>
                      <a:pt x="3" y="1"/>
                      <a:pt x="3" y="1"/>
                      <a:pt x="3" y="0"/>
                    </a:cubicBezTo>
                    <a:cubicBezTo>
                      <a:pt x="3" y="0"/>
                      <a:pt x="3" y="0"/>
                      <a:pt x="3" y="0"/>
                    </a:cubicBezTo>
                    <a:cubicBezTo>
                      <a:pt x="3" y="0"/>
                      <a:pt x="3" y="0"/>
                      <a:pt x="2" y="0"/>
                    </a:cubicBezTo>
                    <a:cubicBezTo>
                      <a:pt x="2" y="1"/>
                      <a:pt x="2" y="1"/>
                      <a:pt x="1" y="1"/>
                    </a:cubicBezTo>
                    <a:cubicBezTo>
                      <a:pt x="1" y="1"/>
                      <a:pt x="1" y="2"/>
                      <a:pt x="0" y="2"/>
                    </a:cubicBezTo>
                    <a:cubicBezTo>
                      <a:pt x="0" y="3"/>
                      <a:pt x="0" y="3"/>
                      <a:pt x="0" y="3"/>
                    </a:cubicBezTo>
                    <a:cubicBezTo>
                      <a:pt x="0" y="3"/>
                      <a:pt x="1" y="3"/>
                      <a:pt x="1" y="3"/>
                    </a:cubicBezTo>
                    <a:cubicBezTo>
                      <a:pt x="1" y="3"/>
                      <a:pt x="1" y="3"/>
                      <a:pt x="2" y="4"/>
                    </a:cubicBezTo>
                    <a:cubicBezTo>
                      <a:pt x="2" y="4"/>
                      <a:pt x="3" y="4"/>
                      <a:pt x="3" y="4"/>
                    </a:cubicBezTo>
                    <a:cubicBezTo>
                      <a:pt x="4" y="4"/>
                      <a:pt x="4" y="4"/>
                      <a:pt x="4" y="4"/>
                    </a:cubicBezTo>
                    <a:cubicBezTo>
                      <a:pt x="5" y="4"/>
                      <a:pt x="5" y="5"/>
                      <a:pt x="5" y="5"/>
                    </a:cubicBezTo>
                    <a:cubicBezTo>
                      <a:pt x="6" y="4"/>
                      <a:pt x="6" y="4"/>
                      <a:pt x="6" y="4"/>
                    </a:cubicBezTo>
                    <a:cubicBezTo>
                      <a:pt x="6" y="4"/>
                      <a:pt x="6" y="4"/>
                      <a:pt x="6" y="4"/>
                    </a:cubicBezTo>
                    <a:cubicBezTo>
                      <a:pt x="6" y="4"/>
                      <a:pt x="6" y="4"/>
                      <a:pt x="6" y="4"/>
                    </a:cubicBezTo>
                    <a:cubicBezTo>
                      <a:pt x="6" y="4"/>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5" name="Freeform 47"/>
              <p:cNvSpPr>
                <a:spLocks/>
              </p:cNvSpPr>
              <p:nvPr/>
            </p:nvSpPr>
            <p:spPr bwMode="auto">
              <a:xfrm>
                <a:off x="1873252" y="2730501"/>
                <a:ext cx="85725" cy="96838"/>
              </a:xfrm>
              <a:custGeom>
                <a:avLst/>
                <a:gdLst>
                  <a:gd name="T0" fmla="*/ 7 w 8"/>
                  <a:gd name="T1" fmla="*/ 3 h 9"/>
                  <a:gd name="T2" fmla="*/ 7 w 8"/>
                  <a:gd name="T3" fmla="*/ 3 h 9"/>
                  <a:gd name="T4" fmla="*/ 6 w 8"/>
                  <a:gd name="T5" fmla="*/ 2 h 9"/>
                  <a:gd name="T6" fmla="*/ 6 w 8"/>
                  <a:gd name="T7" fmla="*/ 1 h 9"/>
                  <a:gd name="T8" fmla="*/ 5 w 8"/>
                  <a:gd name="T9" fmla="*/ 1 h 9"/>
                  <a:gd name="T10" fmla="*/ 5 w 8"/>
                  <a:gd name="T11" fmla="*/ 1 h 9"/>
                  <a:gd name="T12" fmla="*/ 4 w 8"/>
                  <a:gd name="T13" fmla="*/ 1 h 9"/>
                  <a:gd name="T14" fmla="*/ 3 w 8"/>
                  <a:gd name="T15" fmla="*/ 1 h 9"/>
                  <a:gd name="T16" fmla="*/ 2 w 8"/>
                  <a:gd name="T17" fmla="*/ 1 h 9"/>
                  <a:gd name="T18" fmla="*/ 2 w 8"/>
                  <a:gd name="T19" fmla="*/ 1 h 9"/>
                  <a:gd name="T20" fmla="*/ 1 w 8"/>
                  <a:gd name="T21" fmla="*/ 0 h 9"/>
                  <a:gd name="T22" fmla="*/ 0 w 8"/>
                  <a:gd name="T23" fmla="*/ 0 h 9"/>
                  <a:gd name="T24" fmla="*/ 0 w 8"/>
                  <a:gd name="T25" fmla="*/ 0 h 9"/>
                  <a:gd name="T26" fmla="*/ 0 w 8"/>
                  <a:gd name="T27" fmla="*/ 1 h 9"/>
                  <a:gd name="T28" fmla="*/ 0 w 8"/>
                  <a:gd name="T29" fmla="*/ 2 h 9"/>
                  <a:gd name="T30" fmla="*/ 0 w 8"/>
                  <a:gd name="T31" fmla="*/ 2 h 9"/>
                  <a:gd name="T32" fmla="*/ 0 w 8"/>
                  <a:gd name="T33" fmla="*/ 4 h 9"/>
                  <a:gd name="T34" fmla="*/ 1 w 8"/>
                  <a:gd name="T35" fmla="*/ 4 h 9"/>
                  <a:gd name="T36" fmla="*/ 2 w 8"/>
                  <a:gd name="T37" fmla="*/ 5 h 9"/>
                  <a:gd name="T38" fmla="*/ 2 w 8"/>
                  <a:gd name="T39" fmla="*/ 5 h 9"/>
                  <a:gd name="T40" fmla="*/ 2 w 8"/>
                  <a:gd name="T41" fmla="*/ 4 h 9"/>
                  <a:gd name="T42" fmla="*/ 3 w 8"/>
                  <a:gd name="T43" fmla="*/ 5 h 9"/>
                  <a:gd name="T44" fmla="*/ 4 w 8"/>
                  <a:gd name="T45" fmla="*/ 6 h 9"/>
                  <a:gd name="T46" fmla="*/ 5 w 8"/>
                  <a:gd name="T47" fmla="*/ 6 h 9"/>
                  <a:gd name="T48" fmla="*/ 5 w 8"/>
                  <a:gd name="T49" fmla="*/ 7 h 9"/>
                  <a:gd name="T50" fmla="*/ 5 w 8"/>
                  <a:gd name="T51" fmla="*/ 9 h 9"/>
                  <a:gd name="T52" fmla="*/ 6 w 8"/>
                  <a:gd name="T53" fmla="*/ 9 h 9"/>
                  <a:gd name="T54" fmla="*/ 6 w 8"/>
                  <a:gd name="T55" fmla="*/ 8 h 9"/>
                  <a:gd name="T56" fmla="*/ 7 w 8"/>
                  <a:gd name="T57" fmla="*/ 7 h 9"/>
                  <a:gd name="T58" fmla="*/ 7 w 8"/>
                  <a:gd name="T59" fmla="*/ 6 h 9"/>
                  <a:gd name="T60" fmla="*/ 6 w 8"/>
                  <a:gd name="T61" fmla="*/ 6 h 9"/>
                  <a:gd name="T62" fmla="*/ 7 w 8"/>
                  <a:gd name="T63" fmla="*/ 5 h 9"/>
                  <a:gd name="T64" fmla="*/ 8 w 8"/>
                  <a:gd name="T65" fmla="*/ 5 h 9"/>
                  <a:gd name="T66" fmla="*/ 8 w 8"/>
                  <a:gd name="T67" fmla="*/ 5 h 9"/>
                  <a:gd name="T68" fmla="*/ 8 w 8"/>
                  <a:gd name="T69" fmla="*/ 4 h 9"/>
                  <a:gd name="T70" fmla="*/ 7 w 8"/>
                  <a:gd name="T71"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 h="9">
                    <a:moveTo>
                      <a:pt x="7" y="3"/>
                    </a:moveTo>
                    <a:cubicBezTo>
                      <a:pt x="7" y="3"/>
                      <a:pt x="7" y="4"/>
                      <a:pt x="7" y="3"/>
                    </a:cubicBezTo>
                    <a:cubicBezTo>
                      <a:pt x="6" y="3"/>
                      <a:pt x="6" y="3"/>
                      <a:pt x="6" y="2"/>
                    </a:cubicBezTo>
                    <a:cubicBezTo>
                      <a:pt x="6" y="2"/>
                      <a:pt x="6" y="1"/>
                      <a:pt x="6" y="1"/>
                    </a:cubicBezTo>
                    <a:cubicBezTo>
                      <a:pt x="5" y="1"/>
                      <a:pt x="5" y="1"/>
                      <a:pt x="5" y="1"/>
                    </a:cubicBezTo>
                    <a:cubicBezTo>
                      <a:pt x="5" y="1"/>
                      <a:pt x="5" y="1"/>
                      <a:pt x="5" y="1"/>
                    </a:cubicBezTo>
                    <a:cubicBezTo>
                      <a:pt x="4" y="1"/>
                      <a:pt x="4" y="1"/>
                      <a:pt x="4" y="1"/>
                    </a:cubicBezTo>
                    <a:cubicBezTo>
                      <a:pt x="4" y="1"/>
                      <a:pt x="4" y="1"/>
                      <a:pt x="3" y="1"/>
                    </a:cubicBezTo>
                    <a:cubicBezTo>
                      <a:pt x="3" y="0"/>
                      <a:pt x="3" y="1"/>
                      <a:pt x="2" y="1"/>
                    </a:cubicBezTo>
                    <a:cubicBezTo>
                      <a:pt x="2" y="1"/>
                      <a:pt x="2" y="1"/>
                      <a:pt x="2" y="1"/>
                    </a:cubicBezTo>
                    <a:cubicBezTo>
                      <a:pt x="1" y="0"/>
                      <a:pt x="1" y="0"/>
                      <a:pt x="1" y="0"/>
                    </a:cubicBezTo>
                    <a:cubicBezTo>
                      <a:pt x="0" y="0"/>
                      <a:pt x="0" y="0"/>
                      <a:pt x="0" y="0"/>
                    </a:cubicBezTo>
                    <a:cubicBezTo>
                      <a:pt x="0" y="0"/>
                      <a:pt x="0" y="0"/>
                      <a:pt x="0" y="0"/>
                    </a:cubicBezTo>
                    <a:cubicBezTo>
                      <a:pt x="0" y="1"/>
                      <a:pt x="0" y="1"/>
                      <a:pt x="0" y="1"/>
                    </a:cubicBezTo>
                    <a:cubicBezTo>
                      <a:pt x="0" y="1"/>
                      <a:pt x="0" y="1"/>
                      <a:pt x="0" y="2"/>
                    </a:cubicBezTo>
                    <a:cubicBezTo>
                      <a:pt x="0" y="2"/>
                      <a:pt x="0" y="2"/>
                      <a:pt x="0" y="2"/>
                    </a:cubicBezTo>
                    <a:cubicBezTo>
                      <a:pt x="0" y="3"/>
                      <a:pt x="0" y="3"/>
                      <a:pt x="0" y="4"/>
                    </a:cubicBezTo>
                    <a:cubicBezTo>
                      <a:pt x="0" y="4"/>
                      <a:pt x="1" y="4"/>
                      <a:pt x="1" y="4"/>
                    </a:cubicBezTo>
                    <a:cubicBezTo>
                      <a:pt x="1" y="4"/>
                      <a:pt x="1" y="5"/>
                      <a:pt x="2" y="5"/>
                    </a:cubicBezTo>
                    <a:cubicBezTo>
                      <a:pt x="2" y="5"/>
                      <a:pt x="2" y="5"/>
                      <a:pt x="2" y="5"/>
                    </a:cubicBezTo>
                    <a:cubicBezTo>
                      <a:pt x="3" y="4"/>
                      <a:pt x="2" y="4"/>
                      <a:pt x="2" y="4"/>
                    </a:cubicBezTo>
                    <a:cubicBezTo>
                      <a:pt x="3" y="3"/>
                      <a:pt x="3" y="4"/>
                      <a:pt x="3" y="5"/>
                    </a:cubicBezTo>
                    <a:cubicBezTo>
                      <a:pt x="3" y="5"/>
                      <a:pt x="3" y="6"/>
                      <a:pt x="4" y="6"/>
                    </a:cubicBezTo>
                    <a:cubicBezTo>
                      <a:pt x="4" y="6"/>
                      <a:pt x="4" y="6"/>
                      <a:pt x="5" y="6"/>
                    </a:cubicBezTo>
                    <a:cubicBezTo>
                      <a:pt x="5" y="6"/>
                      <a:pt x="5" y="7"/>
                      <a:pt x="5" y="7"/>
                    </a:cubicBezTo>
                    <a:cubicBezTo>
                      <a:pt x="5" y="8"/>
                      <a:pt x="5" y="8"/>
                      <a:pt x="5" y="9"/>
                    </a:cubicBezTo>
                    <a:cubicBezTo>
                      <a:pt x="5" y="9"/>
                      <a:pt x="6" y="9"/>
                      <a:pt x="6" y="9"/>
                    </a:cubicBezTo>
                    <a:cubicBezTo>
                      <a:pt x="6" y="9"/>
                      <a:pt x="6" y="9"/>
                      <a:pt x="6" y="8"/>
                    </a:cubicBezTo>
                    <a:cubicBezTo>
                      <a:pt x="6" y="8"/>
                      <a:pt x="7" y="8"/>
                      <a:pt x="7" y="7"/>
                    </a:cubicBezTo>
                    <a:cubicBezTo>
                      <a:pt x="7" y="7"/>
                      <a:pt x="7" y="7"/>
                      <a:pt x="7" y="6"/>
                    </a:cubicBezTo>
                    <a:cubicBezTo>
                      <a:pt x="7" y="6"/>
                      <a:pt x="6" y="6"/>
                      <a:pt x="6" y="6"/>
                    </a:cubicBezTo>
                    <a:cubicBezTo>
                      <a:pt x="6" y="5"/>
                      <a:pt x="6" y="5"/>
                      <a:pt x="7" y="5"/>
                    </a:cubicBezTo>
                    <a:cubicBezTo>
                      <a:pt x="7" y="5"/>
                      <a:pt x="7" y="5"/>
                      <a:pt x="8" y="5"/>
                    </a:cubicBezTo>
                    <a:cubicBezTo>
                      <a:pt x="8" y="5"/>
                      <a:pt x="8" y="5"/>
                      <a:pt x="8" y="5"/>
                    </a:cubicBezTo>
                    <a:cubicBezTo>
                      <a:pt x="8" y="5"/>
                      <a:pt x="8" y="5"/>
                      <a:pt x="8" y="4"/>
                    </a:cubicBezTo>
                    <a:cubicBezTo>
                      <a:pt x="7" y="4"/>
                      <a:pt x="8"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6" name="Freeform 48"/>
              <p:cNvSpPr>
                <a:spLocks/>
              </p:cNvSpPr>
              <p:nvPr/>
            </p:nvSpPr>
            <p:spPr bwMode="auto">
              <a:xfrm>
                <a:off x="1936752" y="2827339"/>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7" name="Freeform 49"/>
              <p:cNvSpPr>
                <a:spLocks/>
              </p:cNvSpPr>
              <p:nvPr/>
            </p:nvSpPr>
            <p:spPr bwMode="auto">
              <a:xfrm>
                <a:off x="2314577" y="34210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8" name="Freeform 50"/>
              <p:cNvSpPr>
                <a:spLocks/>
              </p:cNvSpPr>
              <p:nvPr/>
            </p:nvSpPr>
            <p:spPr bwMode="auto">
              <a:xfrm>
                <a:off x="2314577" y="3389314"/>
                <a:ext cx="346075" cy="400050"/>
              </a:xfrm>
              <a:custGeom>
                <a:avLst/>
                <a:gdLst>
                  <a:gd name="T0" fmla="*/ 31 w 32"/>
                  <a:gd name="T1" fmla="*/ 22 h 37"/>
                  <a:gd name="T2" fmla="*/ 29 w 32"/>
                  <a:gd name="T3" fmla="*/ 20 h 37"/>
                  <a:gd name="T4" fmla="*/ 29 w 32"/>
                  <a:gd name="T5" fmla="*/ 19 h 37"/>
                  <a:gd name="T6" fmla="*/ 25 w 32"/>
                  <a:gd name="T7" fmla="*/ 18 h 37"/>
                  <a:gd name="T8" fmla="*/ 25 w 32"/>
                  <a:gd name="T9" fmla="*/ 18 h 37"/>
                  <a:gd name="T10" fmla="*/ 24 w 32"/>
                  <a:gd name="T11" fmla="*/ 16 h 37"/>
                  <a:gd name="T12" fmla="*/ 24 w 32"/>
                  <a:gd name="T13" fmla="*/ 13 h 37"/>
                  <a:gd name="T14" fmla="*/ 23 w 32"/>
                  <a:gd name="T15" fmla="*/ 11 h 37"/>
                  <a:gd name="T16" fmla="*/ 20 w 32"/>
                  <a:gd name="T17" fmla="*/ 11 h 37"/>
                  <a:gd name="T18" fmla="*/ 19 w 32"/>
                  <a:gd name="T19" fmla="*/ 9 h 37"/>
                  <a:gd name="T20" fmla="*/ 16 w 32"/>
                  <a:gd name="T21" fmla="*/ 8 h 37"/>
                  <a:gd name="T22" fmla="*/ 14 w 32"/>
                  <a:gd name="T23" fmla="*/ 8 h 37"/>
                  <a:gd name="T24" fmla="*/ 13 w 32"/>
                  <a:gd name="T25" fmla="*/ 7 h 37"/>
                  <a:gd name="T26" fmla="*/ 11 w 32"/>
                  <a:gd name="T27" fmla="*/ 5 h 37"/>
                  <a:gd name="T28" fmla="*/ 11 w 32"/>
                  <a:gd name="T29" fmla="*/ 2 h 37"/>
                  <a:gd name="T30" fmla="*/ 11 w 32"/>
                  <a:gd name="T31" fmla="*/ 0 h 37"/>
                  <a:gd name="T32" fmla="*/ 9 w 32"/>
                  <a:gd name="T33" fmla="*/ 0 h 37"/>
                  <a:gd name="T34" fmla="*/ 7 w 32"/>
                  <a:gd name="T35" fmla="*/ 1 h 37"/>
                  <a:gd name="T36" fmla="*/ 6 w 32"/>
                  <a:gd name="T37" fmla="*/ 2 h 37"/>
                  <a:gd name="T38" fmla="*/ 4 w 32"/>
                  <a:gd name="T39" fmla="*/ 3 h 37"/>
                  <a:gd name="T40" fmla="*/ 2 w 32"/>
                  <a:gd name="T41" fmla="*/ 4 h 37"/>
                  <a:gd name="T42" fmla="*/ 1 w 32"/>
                  <a:gd name="T43" fmla="*/ 5 h 37"/>
                  <a:gd name="T44" fmla="*/ 2 w 32"/>
                  <a:gd name="T45" fmla="*/ 7 h 37"/>
                  <a:gd name="T46" fmla="*/ 3 w 32"/>
                  <a:gd name="T47" fmla="*/ 10 h 37"/>
                  <a:gd name="T48" fmla="*/ 3 w 32"/>
                  <a:gd name="T49" fmla="*/ 13 h 37"/>
                  <a:gd name="T50" fmla="*/ 2 w 32"/>
                  <a:gd name="T51" fmla="*/ 14 h 37"/>
                  <a:gd name="T52" fmla="*/ 2 w 32"/>
                  <a:gd name="T53" fmla="*/ 17 h 37"/>
                  <a:gd name="T54" fmla="*/ 3 w 32"/>
                  <a:gd name="T55" fmla="*/ 18 h 37"/>
                  <a:gd name="T56" fmla="*/ 3 w 32"/>
                  <a:gd name="T57" fmla="*/ 19 h 37"/>
                  <a:gd name="T58" fmla="*/ 3 w 32"/>
                  <a:gd name="T59" fmla="*/ 19 h 37"/>
                  <a:gd name="T60" fmla="*/ 3 w 32"/>
                  <a:gd name="T61" fmla="*/ 19 h 37"/>
                  <a:gd name="T62" fmla="*/ 2 w 32"/>
                  <a:gd name="T63" fmla="*/ 21 h 37"/>
                  <a:gd name="T64" fmla="*/ 3 w 32"/>
                  <a:gd name="T65" fmla="*/ 21 h 37"/>
                  <a:gd name="T66" fmla="*/ 5 w 32"/>
                  <a:gd name="T67" fmla="*/ 24 h 37"/>
                  <a:gd name="T68" fmla="*/ 8 w 32"/>
                  <a:gd name="T69" fmla="*/ 26 h 37"/>
                  <a:gd name="T70" fmla="*/ 8 w 32"/>
                  <a:gd name="T71" fmla="*/ 29 h 37"/>
                  <a:gd name="T72" fmla="*/ 10 w 32"/>
                  <a:gd name="T73" fmla="*/ 30 h 37"/>
                  <a:gd name="T74" fmla="*/ 10 w 32"/>
                  <a:gd name="T75" fmla="*/ 33 h 37"/>
                  <a:gd name="T76" fmla="*/ 9 w 32"/>
                  <a:gd name="T77" fmla="*/ 36 h 37"/>
                  <a:gd name="T78" fmla="*/ 10 w 32"/>
                  <a:gd name="T79" fmla="*/ 37 h 37"/>
                  <a:gd name="T80" fmla="*/ 11 w 32"/>
                  <a:gd name="T81" fmla="*/ 36 h 37"/>
                  <a:gd name="T82" fmla="*/ 14 w 32"/>
                  <a:gd name="T83" fmla="*/ 36 h 37"/>
                  <a:gd name="T84" fmla="*/ 16 w 32"/>
                  <a:gd name="T85" fmla="*/ 37 h 37"/>
                  <a:gd name="T86" fmla="*/ 17 w 32"/>
                  <a:gd name="T87" fmla="*/ 35 h 37"/>
                  <a:gd name="T88" fmla="*/ 19 w 32"/>
                  <a:gd name="T89" fmla="*/ 35 h 37"/>
                  <a:gd name="T90" fmla="*/ 20 w 32"/>
                  <a:gd name="T91" fmla="*/ 36 h 37"/>
                  <a:gd name="T92" fmla="*/ 20 w 32"/>
                  <a:gd name="T93" fmla="*/ 34 h 37"/>
                  <a:gd name="T94" fmla="*/ 21 w 32"/>
                  <a:gd name="T95" fmla="*/ 30 h 37"/>
                  <a:gd name="T96" fmla="*/ 23 w 32"/>
                  <a:gd name="T97" fmla="*/ 28 h 37"/>
                  <a:gd name="T98" fmla="*/ 26 w 32"/>
                  <a:gd name="T99" fmla="*/ 27 h 37"/>
                  <a:gd name="T100" fmla="*/ 30 w 32"/>
                  <a:gd name="T101" fmla="*/ 28 h 37"/>
                  <a:gd name="T102" fmla="*/ 31 w 32"/>
                  <a:gd name="T103" fmla="*/ 29 h 37"/>
                  <a:gd name="T104" fmla="*/ 31 w 32"/>
                  <a:gd name="T105" fmla="*/ 29 h 37"/>
                  <a:gd name="T106" fmla="*/ 32 w 32"/>
                  <a:gd name="T107" fmla="*/ 25 h 37"/>
                  <a:gd name="T108" fmla="*/ 31 w 32"/>
                  <a:gd name="T109"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 h="37">
                    <a:moveTo>
                      <a:pt x="31" y="23"/>
                    </a:moveTo>
                    <a:cubicBezTo>
                      <a:pt x="31" y="23"/>
                      <a:pt x="31" y="22"/>
                      <a:pt x="31" y="22"/>
                    </a:cubicBezTo>
                    <a:cubicBezTo>
                      <a:pt x="31" y="22"/>
                      <a:pt x="30" y="22"/>
                      <a:pt x="29" y="22"/>
                    </a:cubicBezTo>
                    <a:cubicBezTo>
                      <a:pt x="29" y="21"/>
                      <a:pt x="29" y="21"/>
                      <a:pt x="29" y="20"/>
                    </a:cubicBezTo>
                    <a:cubicBezTo>
                      <a:pt x="29" y="20"/>
                      <a:pt x="30" y="20"/>
                      <a:pt x="29" y="19"/>
                    </a:cubicBezTo>
                    <a:cubicBezTo>
                      <a:pt x="29" y="19"/>
                      <a:pt x="29" y="19"/>
                      <a:pt x="29" y="19"/>
                    </a:cubicBezTo>
                    <a:cubicBezTo>
                      <a:pt x="28" y="19"/>
                      <a:pt x="27" y="19"/>
                      <a:pt x="26" y="19"/>
                    </a:cubicBezTo>
                    <a:cubicBezTo>
                      <a:pt x="25" y="18"/>
                      <a:pt x="25" y="18"/>
                      <a:pt x="25" y="18"/>
                    </a:cubicBezTo>
                    <a:cubicBezTo>
                      <a:pt x="25" y="18"/>
                      <a:pt x="25" y="18"/>
                      <a:pt x="25" y="18"/>
                    </a:cubicBezTo>
                    <a:cubicBezTo>
                      <a:pt x="25" y="18"/>
                      <a:pt x="25" y="18"/>
                      <a:pt x="25" y="18"/>
                    </a:cubicBezTo>
                    <a:cubicBezTo>
                      <a:pt x="25" y="17"/>
                      <a:pt x="25" y="17"/>
                      <a:pt x="25" y="16"/>
                    </a:cubicBezTo>
                    <a:cubicBezTo>
                      <a:pt x="24" y="16"/>
                      <a:pt x="24" y="16"/>
                      <a:pt x="24" y="16"/>
                    </a:cubicBezTo>
                    <a:cubicBezTo>
                      <a:pt x="23" y="15"/>
                      <a:pt x="24" y="14"/>
                      <a:pt x="24" y="14"/>
                    </a:cubicBezTo>
                    <a:cubicBezTo>
                      <a:pt x="24" y="13"/>
                      <a:pt x="24" y="13"/>
                      <a:pt x="24" y="13"/>
                    </a:cubicBezTo>
                    <a:cubicBezTo>
                      <a:pt x="24" y="13"/>
                      <a:pt x="24" y="12"/>
                      <a:pt x="23" y="12"/>
                    </a:cubicBezTo>
                    <a:cubicBezTo>
                      <a:pt x="23" y="11"/>
                      <a:pt x="23" y="11"/>
                      <a:pt x="23" y="11"/>
                    </a:cubicBezTo>
                    <a:cubicBezTo>
                      <a:pt x="22" y="11"/>
                      <a:pt x="22" y="11"/>
                      <a:pt x="22" y="11"/>
                    </a:cubicBezTo>
                    <a:cubicBezTo>
                      <a:pt x="21" y="11"/>
                      <a:pt x="21" y="11"/>
                      <a:pt x="20" y="11"/>
                    </a:cubicBezTo>
                    <a:cubicBezTo>
                      <a:pt x="20" y="11"/>
                      <a:pt x="20" y="10"/>
                      <a:pt x="20" y="10"/>
                    </a:cubicBezTo>
                    <a:cubicBezTo>
                      <a:pt x="19" y="10"/>
                      <a:pt x="19" y="10"/>
                      <a:pt x="19" y="9"/>
                    </a:cubicBezTo>
                    <a:cubicBezTo>
                      <a:pt x="18" y="9"/>
                      <a:pt x="18" y="9"/>
                      <a:pt x="17" y="9"/>
                    </a:cubicBezTo>
                    <a:cubicBezTo>
                      <a:pt x="17" y="8"/>
                      <a:pt x="17" y="8"/>
                      <a:pt x="16" y="8"/>
                    </a:cubicBezTo>
                    <a:cubicBezTo>
                      <a:pt x="16" y="8"/>
                      <a:pt x="15" y="8"/>
                      <a:pt x="15" y="8"/>
                    </a:cubicBezTo>
                    <a:cubicBezTo>
                      <a:pt x="15" y="8"/>
                      <a:pt x="15" y="8"/>
                      <a:pt x="14" y="8"/>
                    </a:cubicBezTo>
                    <a:cubicBezTo>
                      <a:pt x="14" y="8"/>
                      <a:pt x="14" y="8"/>
                      <a:pt x="13" y="8"/>
                    </a:cubicBezTo>
                    <a:cubicBezTo>
                      <a:pt x="13" y="7"/>
                      <a:pt x="13" y="7"/>
                      <a:pt x="13" y="7"/>
                    </a:cubicBezTo>
                    <a:cubicBezTo>
                      <a:pt x="12" y="6"/>
                      <a:pt x="12" y="7"/>
                      <a:pt x="11" y="6"/>
                    </a:cubicBezTo>
                    <a:cubicBezTo>
                      <a:pt x="11" y="6"/>
                      <a:pt x="11" y="5"/>
                      <a:pt x="11" y="5"/>
                    </a:cubicBezTo>
                    <a:cubicBezTo>
                      <a:pt x="11" y="4"/>
                      <a:pt x="11" y="4"/>
                      <a:pt x="11" y="3"/>
                    </a:cubicBezTo>
                    <a:cubicBezTo>
                      <a:pt x="11" y="3"/>
                      <a:pt x="11" y="2"/>
                      <a:pt x="11" y="2"/>
                    </a:cubicBezTo>
                    <a:cubicBezTo>
                      <a:pt x="11" y="1"/>
                      <a:pt x="11" y="1"/>
                      <a:pt x="11" y="0"/>
                    </a:cubicBezTo>
                    <a:cubicBezTo>
                      <a:pt x="11" y="0"/>
                      <a:pt x="11" y="0"/>
                      <a:pt x="11" y="0"/>
                    </a:cubicBezTo>
                    <a:cubicBezTo>
                      <a:pt x="11" y="0"/>
                      <a:pt x="10" y="0"/>
                      <a:pt x="10" y="0"/>
                    </a:cubicBezTo>
                    <a:cubicBezTo>
                      <a:pt x="10" y="0"/>
                      <a:pt x="10" y="0"/>
                      <a:pt x="9" y="0"/>
                    </a:cubicBezTo>
                    <a:cubicBezTo>
                      <a:pt x="9" y="0"/>
                      <a:pt x="9" y="0"/>
                      <a:pt x="8" y="0"/>
                    </a:cubicBezTo>
                    <a:cubicBezTo>
                      <a:pt x="8" y="0"/>
                      <a:pt x="8" y="0"/>
                      <a:pt x="7" y="1"/>
                    </a:cubicBezTo>
                    <a:cubicBezTo>
                      <a:pt x="7" y="1"/>
                      <a:pt x="7" y="2"/>
                      <a:pt x="6" y="2"/>
                    </a:cubicBezTo>
                    <a:cubicBezTo>
                      <a:pt x="6" y="2"/>
                      <a:pt x="6" y="2"/>
                      <a:pt x="6" y="2"/>
                    </a:cubicBezTo>
                    <a:cubicBezTo>
                      <a:pt x="5" y="2"/>
                      <a:pt x="5" y="2"/>
                      <a:pt x="4" y="2"/>
                    </a:cubicBezTo>
                    <a:cubicBezTo>
                      <a:pt x="4" y="3"/>
                      <a:pt x="4" y="3"/>
                      <a:pt x="4" y="3"/>
                    </a:cubicBezTo>
                    <a:cubicBezTo>
                      <a:pt x="4" y="3"/>
                      <a:pt x="4" y="3"/>
                      <a:pt x="3" y="4"/>
                    </a:cubicBezTo>
                    <a:cubicBezTo>
                      <a:pt x="3" y="4"/>
                      <a:pt x="2" y="4"/>
                      <a:pt x="2" y="4"/>
                    </a:cubicBezTo>
                    <a:cubicBezTo>
                      <a:pt x="1" y="4"/>
                      <a:pt x="1" y="4"/>
                      <a:pt x="0" y="3"/>
                    </a:cubicBezTo>
                    <a:cubicBezTo>
                      <a:pt x="1" y="4"/>
                      <a:pt x="1" y="4"/>
                      <a:pt x="1" y="5"/>
                    </a:cubicBezTo>
                    <a:cubicBezTo>
                      <a:pt x="1" y="5"/>
                      <a:pt x="1" y="5"/>
                      <a:pt x="1" y="6"/>
                    </a:cubicBezTo>
                    <a:cubicBezTo>
                      <a:pt x="2" y="6"/>
                      <a:pt x="2" y="6"/>
                      <a:pt x="2" y="7"/>
                    </a:cubicBezTo>
                    <a:cubicBezTo>
                      <a:pt x="2" y="8"/>
                      <a:pt x="2" y="8"/>
                      <a:pt x="2" y="8"/>
                    </a:cubicBezTo>
                    <a:cubicBezTo>
                      <a:pt x="2" y="9"/>
                      <a:pt x="3" y="9"/>
                      <a:pt x="3" y="10"/>
                    </a:cubicBezTo>
                    <a:cubicBezTo>
                      <a:pt x="2" y="11"/>
                      <a:pt x="2" y="11"/>
                      <a:pt x="2" y="11"/>
                    </a:cubicBezTo>
                    <a:cubicBezTo>
                      <a:pt x="2" y="12"/>
                      <a:pt x="2" y="12"/>
                      <a:pt x="3" y="13"/>
                    </a:cubicBezTo>
                    <a:cubicBezTo>
                      <a:pt x="3" y="13"/>
                      <a:pt x="3" y="13"/>
                      <a:pt x="3" y="14"/>
                    </a:cubicBezTo>
                    <a:cubicBezTo>
                      <a:pt x="3" y="14"/>
                      <a:pt x="3" y="14"/>
                      <a:pt x="2" y="14"/>
                    </a:cubicBezTo>
                    <a:cubicBezTo>
                      <a:pt x="2" y="15"/>
                      <a:pt x="2" y="15"/>
                      <a:pt x="2" y="16"/>
                    </a:cubicBezTo>
                    <a:cubicBezTo>
                      <a:pt x="2" y="16"/>
                      <a:pt x="2" y="16"/>
                      <a:pt x="2" y="17"/>
                    </a:cubicBezTo>
                    <a:cubicBezTo>
                      <a:pt x="3" y="17"/>
                      <a:pt x="3" y="17"/>
                      <a:pt x="3" y="18"/>
                    </a:cubicBezTo>
                    <a:cubicBezTo>
                      <a:pt x="3" y="18"/>
                      <a:pt x="3" y="18"/>
                      <a:pt x="3" y="18"/>
                    </a:cubicBezTo>
                    <a:cubicBezTo>
                      <a:pt x="3" y="18"/>
                      <a:pt x="3" y="18"/>
                      <a:pt x="3" y="18"/>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20"/>
                    </a:cubicBezTo>
                    <a:cubicBezTo>
                      <a:pt x="3" y="20"/>
                      <a:pt x="2" y="20"/>
                      <a:pt x="2" y="21"/>
                    </a:cubicBezTo>
                    <a:cubicBezTo>
                      <a:pt x="2" y="21"/>
                      <a:pt x="2" y="21"/>
                      <a:pt x="2" y="21"/>
                    </a:cubicBezTo>
                    <a:cubicBezTo>
                      <a:pt x="3" y="21"/>
                      <a:pt x="3" y="21"/>
                      <a:pt x="3" y="21"/>
                    </a:cubicBezTo>
                    <a:cubicBezTo>
                      <a:pt x="4" y="22"/>
                      <a:pt x="4" y="22"/>
                      <a:pt x="4" y="22"/>
                    </a:cubicBezTo>
                    <a:cubicBezTo>
                      <a:pt x="4" y="23"/>
                      <a:pt x="5" y="23"/>
                      <a:pt x="5" y="24"/>
                    </a:cubicBezTo>
                    <a:cubicBezTo>
                      <a:pt x="6" y="24"/>
                      <a:pt x="6" y="25"/>
                      <a:pt x="7" y="25"/>
                    </a:cubicBezTo>
                    <a:cubicBezTo>
                      <a:pt x="8" y="25"/>
                      <a:pt x="7" y="25"/>
                      <a:pt x="8" y="26"/>
                    </a:cubicBezTo>
                    <a:cubicBezTo>
                      <a:pt x="8" y="27"/>
                      <a:pt x="8" y="26"/>
                      <a:pt x="8" y="27"/>
                    </a:cubicBezTo>
                    <a:cubicBezTo>
                      <a:pt x="8" y="28"/>
                      <a:pt x="8" y="28"/>
                      <a:pt x="8" y="29"/>
                    </a:cubicBezTo>
                    <a:cubicBezTo>
                      <a:pt x="9" y="29"/>
                      <a:pt x="9" y="29"/>
                      <a:pt x="9" y="29"/>
                    </a:cubicBezTo>
                    <a:cubicBezTo>
                      <a:pt x="10" y="30"/>
                      <a:pt x="10" y="30"/>
                      <a:pt x="10" y="30"/>
                    </a:cubicBezTo>
                    <a:cubicBezTo>
                      <a:pt x="10" y="31"/>
                      <a:pt x="10" y="31"/>
                      <a:pt x="10" y="32"/>
                    </a:cubicBezTo>
                    <a:cubicBezTo>
                      <a:pt x="10" y="32"/>
                      <a:pt x="10" y="32"/>
                      <a:pt x="10" y="33"/>
                    </a:cubicBezTo>
                    <a:cubicBezTo>
                      <a:pt x="9" y="33"/>
                      <a:pt x="9" y="34"/>
                      <a:pt x="9" y="34"/>
                    </a:cubicBezTo>
                    <a:cubicBezTo>
                      <a:pt x="9" y="35"/>
                      <a:pt x="9" y="35"/>
                      <a:pt x="9" y="36"/>
                    </a:cubicBezTo>
                    <a:cubicBezTo>
                      <a:pt x="10" y="36"/>
                      <a:pt x="10" y="36"/>
                      <a:pt x="10" y="37"/>
                    </a:cubicBezTo>
                    <a:cubicBezTo>
                      <a:pt x="10" y="37"/>
                      <a:pt x="10" y="37"/>
                      <a:pt x="10" y="37"/>
                    </a:cubicBezTo>
                    <a:cubicBezTo>
                      <a:pt x="10" y="36"/>
                      <a:pt x="10" y="36"/>
                      <a:pt x="11" y="36"/>
                    </a:cubicBezTo>
                    <a:cubicBezTo>
                      <a:pt x="11" y="36"/>
                      <a:pt x="11" y="36"/>
                      <a:pt x="11" y="36"/>
                    </a:cubicBezTo>
                    <a:cubicBezTo>
                      <a:pt x="11" y="35"/>
                      <a:pt x="12" y="35"/>
                      <a:pt x="12" y="35"/>
                    </a:cubicBezTo>
                    <a:cubicBezTo>
                      <a:pt x="13" y="35"/>
                      <a:pt x="13" y="36"/>
                      <a:pt x="14" y="36"/>
                    </a:cubicBezTo>
                    <a:cubicBezTo>
                      <a:pt x="14" y="36"/>
                      <a:pt x="14" y="36"/>
                      <a:pt x="15" y="36"/>
                    </a:cubicBezTo>
                    <a:cubicBezTo>
                      <a:pt x="15" y="36"/>
                      <a:pt x="15" y="37"/>
                      <a:pt x="16" y="37"/>
                    </a:cubicBezTo>
                    <a:cubicBezTo>
                      <a:pt x="16" y="37"/>
                      <a:pt x="16" y="36"/>
                      <a:pt x="16" y="36"/>
                    </a:cubicBezTo>
                    <a:cubicBezTo>
                      <a:pt x="16" y="36"/>
                      <a:pt x="17" y="36"/>
                      <a:pt x="17" y="35"/>
                    </a:cubicBezTo>
                    <a:cubicBezTo>
                      <a:pt x="18" y="35"/>
                      <a:pt x="18" y="35"/>
                      <a:pt x="18" y="35"/>
                    </a:cubicBezTo>
                    <a:cubicBezTo>
                      <a:pt x="19" y="35"/>
                      <a:pt x="19" y="35"/>
                      <a:pt x="19" y="35"/>
                    </a:cubicBezTo>
                    <a:cubicBezTo>
                      <a:pt x="20" y="36"/>
                      <a:pt x="20" y="36"/>
                      <a:pt x="20" y="36"/>
                    </a:cubicBezTo>
                    <a:cubicBezTo>
                      <a:pt x="20" y="36"/>
                      <a:pt x="20" y="36"/>
                      <a:pt x="20" y="36"/>
                    </a:cubicBezTo>
                    <a:cubicBezTo>
                      <a:pt x="20" y="35"/>
                      <a:pt x="20" y="35"/>
                      <a:pt x="20" y="35"/>
                    </a:cubicBezTo>
                    <a:cubicBezTo>
                      <a:pt x="20" y="35"/>
                      <a:pt x="20" y="34"/>
                      <a:pt x="20" y="34"/>
                    </a:cubicBezTo>
                    <a:cubicBezTo>
                      <a:pt x="20" y="33"/>
                      <a:pt x="20" y="33"/>
                      <a:pt x="20" y="32"/>
                    </a:cubicBezTo>
                    <a:cubicBezTo>
                      <a:pt x="20" y="31"/>
                      <a:pt x="20" y="31"/>
                      <a:pt x="21" y="30"/>
                    </a:cubicBezTo>
                    <a:cubicBezTo>
                      <a:pt x="21" y="29"/>
                      <a:pt x="21" y="29"/>
                      <a:pt x="22" y="29"/>
                    </a:cubicBezTo>
                    <a:cubicBezTo>
                      <a:pt x="22" y="28"/>
                      <a:pt x="23" y="28"/>
                      <a:pt x="23" y="28"/>
                    </a:cubicBezTo>
                    <a:cubicBezTo>
                      <a:pt x="24" y="28"/>
                      <a:pt x="24" y="28"/>
                      <a:pt x="25" y="28"/>
                    </a:cubicBezTo>
                    <a:cubicBezTo>
                      <a:pt x="25" y="28"/>
                      <a:pt x="26" y="27"/>
                      <a:pt x="26" y="27"/>
                    </a:cubicBezTo>
                    <a:cubicBezTo>
                      <a:pt x="27" y="27"/>
                      <a:pt x="28" y="27"/>
                      <a:pt x="28" y="28"/>
                    </a:cubicBezTo>
                    <a:cubicBezTo>
                      <a:pt x="29" y="28"/>
                      <a:pt x="29" y="28"/>
                      <a:pt x="30" y="28"/>
                    </a:cubicBezTo>
                    <a:cubicBezTo>
                      <a:pt x="30" y="29"/>
                      <a:pt x="30" y="29"/>
                      <a:pt x="31" y="29"/>
                    </a:cubicBezTo>
                    <a:cubicBezTo>
                      <a:pt x="31" y="29"/>
                      <a:pt x="31" y="29"/>
                      <a:pt x="31" y="29"/>
                    </a:cubicBezTo>
                    <a:cubicBezTo>
                      <a:pt x="31" y="29"/>
                      <a:pt x="31" y="30"/>
                      <a:pt x="32" y="29"/>
                    </a:cubicBezTo>
                    <a:cubicBezTo>
                      <a:pt x="32" y="29"/>
                      <a:pt x="31" y="29"/>
                      <a:pt x="31" y="29"/>
                    </a:cubicBezTo>
                    <a:cubicBezTo>
                      <a:pt x="31" y="28"/>
                      <a:pt x="31" y="28"/>
                      <a:pt x="32" y="27"/>
                    </a:cubicBezTo>
                    <a:cubicBezTo>
                      <a:pt x="32" y="26"/>
                      <a:pt x="32" y="26"/>
                      <a:pt x="32" y="25"/>
                    </a:cubicBezTo>
                    <a:cubicBezTo>
                      <a:pt x="32" y="24"/>
                      <a:pt x="32" y="24"/>
                      <a:pt x="32" y="24"/>
                    </a:cubicBezTo>
                    <a:cubicBezTo>
                      <a:pt x="32" y="23"/>
                      <a:pt x="32" y="23"/>
                      <a:pt x="3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99" name="Freeform 51"/>
              <p:cNvSpPr>
                <a:spLocks/>
              </p:cNvSpPr>
              <p:nvPr/>
            </p:nvSpPr>
            <p:spPr bwMode="auto">
              <a:xfrm>
                <a:off x="5348289" y="2492376"/>
                <a:ext cx="292100" cy="193675"/>
              </a:xfrm>
              <a:custGeom>
                <a:avLst/>
                <a:gdLst>
                  <a:gd name="T0" fmla="*/ 23 w 27"/>
                  <a:gd name="T1" fmla="*/ 2 h 18"/>
                  <a:gd name="T2" fmla="*/ 22 w 27"/>
                  <a:gd name="T3" fmla="*/ 0 h 18"/>
                  <a:gd name="T4" fmla="*/ 22 w 27"/>
                  <a:gd name="T5" fmla="*/ 0 h 18"/>
                  <a:gd name="T6" fmla="*/ 21 w 27"/>
                  <a:gd name="T7" fmla="*/ 1 h 18"/>
                  <a:gd name="T8" fmla="*/ 18 w 27"/>
                  <a:gd name="T9" fmla="*/ 2 h 18"/>
                  <a:gd name="T10" fmla="*/ 16 w 27"/>
                  <a:gd name="T11" fmla="*/ 2 h 18"/>
                  <a:gd name="T12" fmla="*/ 13 w 27"/>
                  <a:gd name="T13" fmla="*/ 3 h 18"/>
                  <a:gd name="T14" fmla="*/ 11 w 27"/>
                  <a:gd name="T15" fmla="*/ 4 h 18"/>
                  <a:gd name="T16" fmla="*/ 11 w 27"/>
                  <a:gd name="T17" fmla="*/ 5 h 18"/>
                  <a:gd name="T18" fmla="*/ 10 w 27"/>
                  <a:gd name="T19" fmla="*/ 7 h 18"/>
                  <a:gd name="T20" fmla="*/ 9 w 27"/>
                  <a:gd name="T21" fmla="*/ 8 h 18"/>
                  <a:gd name="T22" fmla="*/ 8 w 27"/>
                  <a:gd name="T23" fmla="*/ 9 h 18"/>
                  <a:gd name="T24" fmla="*/ 8 w 27"/>
                  <a:gd name="T25" fmla="*/ 9 h 18"/>
                  <a:gd name="T26" fmla="*/ 7 w 27"/>
                  <a:gd name="T27" fmla="*/ 7 h 18"/>
                  <a:gd name="T28" fmla="*/ 6 w 27"/>
                  <a:gd name="T29" fmla="*/ 6 h 18"/>
                  <a:gd name="T30" fmla="*/ 5 w 27"/>
                  <a:gd name="T31" fmla="*/ 6 h 18"/>
                  <a:gd name="T32" fmla="*/ 4 w 27"/>
                  <a:gd name="T33" fmla="*/ 5 h 18"/>
                  <a:gd name="T34" fmla="*/ 2 w 27"/>
                  <a:gd name="T35" fmla="*/ 5 h 18"/>
                  <a:gd name="T36" fmla="*/ 0 w 27"/>
                  <a:gd name="T37" fmla="*/ 5 h 18"/>
                  <a:gd name="T38" fmla="*/ 0 w 27"/>
                  <a:gd name="T39" fmla="*/ 5 h 18"/>
                  <a:gd name="T40" fmla="*/ 0 w 27"/>
                  <a:gd name="T41" fmla="*/ 6 h 18"/>
                  <a:gd name="T42" fmla="*/ 1 w 27"/>
                  <a:gd name="T43" fmla="*/ 6 h 18"/>
                  <a:gd name="T44" fmla="*/ 2 w 27"/>
                  <a:gd name="T45" fmla="*/ 8 h 18"/>
                  <a:gd name="T46" fmla="*/ 2 w 27"/>
                  <a:gd name="T47" fmla="*/ 8 h 18"/>
                  <a:gd name="T48" fmla="*/ 1 w 27"/>
                  <a:gd name="T49" fmla="*/ 9 h 18"/>
                  <a:gd name="T50" fmla="*/ 1 w 27"/>
                  <a:gd name="T51" fmla="*/ 10 h 18"/>
                  <a:gd name="T52" fmla="*/ 1 w 27"/>
                  <a:gd name="T53" fmla="*/ 11 h 18"/>
                  <a:gd name="T54" fmla="*/ 2 w 27"/>
                  <a:gd name="T55" fmla="*/ 12 h 18"/>
                  <a:gd name="T56" fmla="*/ 2 w 27"/>
                  <a:gd name="T57" fmla="*/ 13 h 18"/>
                  <a:gd name="T58" fmla="*/ 2 w 27"/>
                  <a:gd name="T59" fmla="*/ 15 h 18"/>
                  <a:gd name="T60" fmla="*/ 3 w 27"/>
                  <a:gd name="T61" fmla="*/ 16 h 18"/>
                  <a:gd name="T62" fmla="*/ 2 w 27"/>
                  <a:gd name="T63" fmla="*/ 17 h 18"/>
                  <a:gd name="T64" fmla="*/ 3 w 27"/>
                  <a:gd name="T65" fmla="*/ 18 h 18"/>
                  <a:gd name="T66" fmla="*/ 4 w 27"/>
                  <a:gd name="T67" fmla="*/ 18 h 18"/>
                  <a:gd name="T68" fmla="*/ 6 w 27"/>
                  <a:gd name="T69" fmla="*/ 18 h 18"/>
                  <a:gd name="T70" fmla="*/ 7 w 27"/>
                  <a:gd name="T71" fmla="*/ 18 h 18"/>
                  <a:gd name="T72" fmla="*/ 8 w 27"/>
                  <a:gd name="T73" fmla="*/ 17 h 18"/>
                  <a:gd name="T74" fmla="*/ 9 w 27"/>
                  <a:gd name="T75" fmla="*/ 16 h 18"/>
                  <a:gd name="T76" fmla="*/ 11 w 27"/>
                  <a:gd name="T77" fmla="*/ 16 h 18"/>
                  <a:gd name="T78" fmla="*/ 12 w 27"/>
                  <a:gd name="T79" fmla="*/ 16 h 18"/>
                  <a:gd name="T80" fmla="*/ 13 w 27"/>
                  <a:gd name="T81" fmla="*/ 15 h 18"/>
                  <a:gd name="T82" fmla="*/ 14 w 27"/>
                  <a:gd name="T83" fmla="*/ 15 h 18"/>
                  <a:gd name="T84" fmla="*/ 15 w 27"/>
                  <a:gd name="T85" fmla="*/ 15 h 18"/>
                  <a:gd name="T86" fmla="*/ 15 w 27"/>
                  <a:gd name="T87" fmla="*/ 15 h 18"/>
                  <a:gd name="T88" fmla="*/ 17 w 27"/>
                  <a:gd name="T89" fmla="*/ 14 h 18"/>
                  <a:gd name="T90" fmla="*/ 17 w 27"/>
                  <a:gd name="T91" fmla="*/ 13 h 18"/>
                  <a:gd name="T92" fmla="*/ 18 w 27"/>
                  <a:gd name="T93" fmla="*/ 13 h 18"/>
                  <a:gd name="T94" fmla="*/ 19 w 27"/>
                  <a:gd name="T95" fmla="*/ 12 h 18"/>
                  <a:gd name="T96" fmla="*/ 21 w 27"/>
                  <a:gd name="T97" fmla="*/ 12 h 18"/>
                  <a:gd name="T98" fmla="*/ 22 w 27"/>
                  <a:gd name="T99" fmla="*/ 11 h 18"/>
                  <a:gd name="T100" fmla="*/ 24 w 27"/>
                  <a:gd name="T101" fmla="*/ 11 h 18"/>
                  <a:gd name="T102" fmla="*/ 25 w 27"/>
                  <a:gd name="T103" fmla="*/ 10 h 18"/>
                  <a:gd name="T104" fmla="*/ 25 w 27"/>
                  <a:gd name="T105" fmla="*/ 10 h 18"/>
                  <a:gd name="T106" fmla="*/ 25 w 27"/>
                  <a:gd name="T107" fmla="*/ 8 h 18"/>
                  <a:gd name="T108" fmla="*/ 26 w 27"/>
                  <a:gd name="T109" fmla="*/ 7 h 18"/>
                  <a:gd name="T110" fmla="*/ 26 w 27"/>
                  <a:gd name="T111" fmla="*/ 7 h 18"/>
                  <a:gd name="T112" fmla="*/ 26 w 27"/>
                  <a:gd name="T113" fmla="*/ 7 h 18"/>
                  <a:gd name="T114" fmla="*/ 27 w 27"/>
                  <a:gd name="T115" fmla="*/ 7 h 18"/>
                  <a:gd name="T116" fmla="*/ 24 w 27"/>
                  <a:gd name="T117" fmla="*/ 4 h 18"/>
                  <a:gd name="T118" fmla="*/ 23 w 27"/>
                  <a:gd name="T11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18">
                    <a:moveTo>
                      <a:pt x="23" y="2"/>
                    </a:moveTo>
                    <a:cubicBezTo>
                      <a:pt x="23" y="1"/>
                      <a:pt x="22" y="1"/>
                      <a:pt x="22" y="0"/>
                    </a:cubicBezTo>
                    <a:cubicBezTo>
                      <a:pt x="22" y="0"/>
                      <a:pt x="22" y="0"/>
                      <a:pt x="22" y="0"/>
                    </a:cubicBezTo>
                    <a:cubicBezTo>
                      <a:pt x="21" y="1"/>
                      <a:pt x="21" y="1"/>
                      <a:pt x="21" y="1"/>
                    </a:cubicBezTo>
                    <a:cubicBezTo>
                      <a:pt x="20" y="1"/>
                      <a:pt x="19" y="1"/>
                      <a:pt x="18" y="2"/>
                    </a:cubicBezTo>
                    <a:cubicBezTo>
                      <a:pt x="17" y="2"/>
                      <a:pt x="17" y="2"/>
                      <a:pt x="16" y="2"/>
                    </a:cubicBezTo>
                    <a:cubicBezTo>
                      <a:pt x="15" y="3"/>
                      <a:pt x="14" y="3"/>
                      <a:pt x="13" y="3"/>
                    </a:cubicBezTo>
                    <a:cubicBezTo>
                      <a:pt x="12" y="4"/>
                      <a:pt x="12" y="3"/>
                      <a:pt x="11" y="4"/>
                    </a:cubicBezTo>
                    <a:cubicBezTo>
                      <a:pt x="11" y="4"/>
                      <a:pt x="11" y="5"/>
                      <a:pt x="11" y="5"/>
                    </a:cubicBezTo>
                    <a:cubicBezTo>
                      <a:pt x="10" y="6"/>
                      <a:pt x="10" y="6"/>
                      <a:pt x="10" y="7"/>
                    </a:cubicBezTo>
                    <a:cubicBezTo>
                      <a:pt x="10" y="7"/>
                      <a:pt x="10" y="8"/>
                      <a:pt x="9" y="8"/>
                    </a:cubicBezTo>
                    <a:cubicBezTo>
                      <a:pt x="9" y="9"/>
                      <a:pt x="9" y="9"/>
                      <a:pt x="8" y="9"/>
                    </a:cubicBezTo>
                    <a:cubicBezTo>
                      <a:pt x="8" y="9"/>
                      <a:pt x="8" y="9"/>
                      <a:pt x="8" y="9"/>
                    </a:cubicBezTo>
                    <a:cubicBezTo>
                      <a:pt x="8" y="8"/>
                      <a:pt x="8" y="8"/>
                      <a:pt x="7" y="7"/>
                    </a:cubicBezTo>
                    <a:cubicBezTo>
                      <a:pt x="7" y="7"/>
                      <a:pt x="7" y="6"/>
                      <a:pt x="6" y="6"/>
                    </a:cubicBezTo>
                    <a:cubicBezTo>
                      <a:pt x="6" y="6"/>
                      <a:pt x="6" y="6"/>
                      <a:pt x="5" y="6"/>
                    </a:cubicBezTo>
                    <a:cubicBezTo>
                      <a:pt x="5" y="6"/>
                      <a:pt x="5" y="5"/>
                      <a:pt x="4" y="5"/>
                    </a:cubicBezTo>
                    <a:cubicBezTo>
                      <a:pt x="4" y="5"/>
                      <a:pt x="3" y="5"/>
                      <a:pt x="2" y="5"/>
                    </a:cubicBezTo>
                    <a:cubicBezTo>
                      <a:pt x="1" y="5"/>
                      <a:pt x="1" y="5"/>
                      <a:pt x="0" y="5"/>
                    </a:cubicBezTo>
                    <a:cubicBezTo>
                      <a:pt x="0" y="5"/>
                      <a:pt x="0" y="5"/>
                      <a:pt x="0" y="5"/>
                    </a:cubicBezTo>
                    <a:cubicBezTo>
                      <a:pt x="0" y="6"/>
                      <a:pt x="0" y="6"/>
                      <a:pt x="0" y="6"/>
                    </a:cubicBezTo>
                    <a:cubicBezTo>
                      <a:pt x="0" y="6"/>
                      <a:pt x="1" y="6"/>
                      <a:pt x="1" y="6"/>
                    </a:cubicBezTo>
                    <a:cubicBezTo>
                      <a:pt x="1" y="7"/>
                      <a:pt x="1" y="7"/>
                      <a:pt x="2" y="8"/>
                    </a:cubicBezTo>
                    <a:cubicBezTo>
                      <a:pt x="2" y="8"/>
                      <a:pt x="2" y="8"/>
                      <a:pt x="2" y="8"/>
                    </a:cubicBezTo>
                    <a:cubicBezTo>
                      <a:pt x="1" y="9"/>
                      <a:pt x="1" y="9"/>
                      <a:pt x="1" y="9"/>
                    </a:cubicBezTo>
                    <a:cubicBezTo>
                      <a:pt x="0" y="9"/>
                      <a:pt x="0" y="10"/>
                      <a:pt x="1" y="10"/>
                    </a:cubicBezTo>
                    <a:cubicBezTo>
                      <a:pt x="1" y="11"/>
                      <a:pt x="1" y="11"/>
                      <a:pt x="1" y="11"/>
                    </a:cubicBezTo>
                    <a:cubicBezTo>
                      <a:pt x="1" y="12"/>
                      <a:pt x="1" y="12"/>
                      <a:pt x="2" y="12"/>
                    </a:cubicBezTo>
                    <a:cubicBezTo>
                      <a:pt x="2" y="13"/>
                      <a:pt x="2" y="13"/>
                      <a:pt x="2" y="13"/>
                    </a:cubicBezTo>
                    <a:cubicBezTo>
                      <a:pt x="2" y="14"/>
                      <a:pt x="2" y="14"/>
                      <a:pt x="2" y="15"/>
                    </a:cubicBezTo>
                    <a:cubicBezTo>
                      <a:pt x="2" y="15"/>
                      <a:pt x="3" y="15"/>
                      <a:pt x="3" y="16"/>
                    </a:cubicBezTo>
                    <a:cubicBezTo>
                      <a:pt x="3" y="16"/>
                      <a:pt x="2" y="17"/>
                      <a:pt x="2" y="17"/>
                    </a:cubicBezTo>
                    <a:cubicBezTo>
                      <a:pt x="3" y="18"/>
                      <a:pt x="3" y="18"/>
                      <a:pt x="3" y="18"/>
                    </a:cubicBezTo>
                    <a:cubicBezTo>
                      <a:pt x="4" y="18"/>
                      <a:pt x="4" y="18"/>
                      <a:pt x="4" y="18"/>
                    </a:cubicBezTo>
                    <a:cubicBezTo>
                      <a:pt x="5" y="18"/>
                      <a:pt x="5" y="18"/>
                      <a:pt x="6" y="18"/>
                    </a:cubicBezTo>
                    <a:cubicBezTo>
                      <a:pt x="6" y="18"/>
                      <a:pt x="6" y="18"/>
                      <a:pt x="7" y="18"/>
                    </a:cubicBezTo>
                    <a:cubicBezTo>
                      <a:pt x="8" y="17"/>
                      <a:pt x="8" y="17"/>
                      <a:pt x="8" y="17"/>
                    </a:cubicBezTo>
                    <a:cubicBezTo>
                      <a:pt x="9" y="17"/>
                      <a:pt x="9" y="17"/>
                      <a:pt x="9" y="16"/>
                    </a:cubicBezTo>
                    <a:cubicBezTo>
                      <a:pt x="10" y="16"/>
                      <a:pt x="10" y="16"/>
                      <a:pt x="11" y="16"/>
                    </a:cubicBezTo>
                    <a:cubicBezTo>
                      <a:pt x="11" y="16"/>
                      <a:pt x="11" y="16"/>
                      <a:pt x="12" y="16"/>
                    </a:cubicBezTo>
                    <a:cubicBezTo>
                      <a:pt x="12" y="16"/>
                      <a:pt x="13" y="16"/>
                      <a:pt x="13" y="15"/>
                    </a:cubicBezTo>
                    <a:cubicBezTo>
                      <a:pt x="14" y="15"/>
                      <a:pt x="14" y="14"/>
                      <a:pt x="14" y="15"/>
                    </a:cubicBezTo>
                    <a:cubicBezTo>
                      <a:pt x="14" y="15"/>
                      <a:pt x="14" y="15"/>
                      <a:pt x="15" y="15"/>
                    </a:cubicBezTo>
                    <a:cubicBezTo>
                      <a:pt x="15" y="15"/>
                      <a:pt x="15" y="15"/>
                      <a:pt x="15" y="15"/>
                    </a:cubicBezTo>
                    <a:cubicBezTo>
                      <a:pt x="16" y="15"/>
                      <a:pt x="16" y="15"/>
                      <a:pt x="17" y="14"/>
                    </a:cubicBezTo>
                    <a:cubicBezTo>
                      <a:pt x="17" y="14"/>
                      <a:pt x="17" y="14"/>
                      <a:pt x="17" y="13"/>
                    </a:cubicBezTo>
                    <a:cubicBezTo>
                      <a:pt x="18" y="13"/>
                      <a:pt x="18" y="13"/>
                      <a:pt x="18" y="13"/>
                    </a:cubicBezTo>
                    <a:cubicBezTo>
                      <a:pt x="19" y="13"/>
                      <a:pt x="19" y="13"/>
                      <a:pt x="19" y="12"/>
                    </a:cubicBezTo>
                    <a:cubicBezTo>
                      <a:pt x="20" y="12"/>
                      <a:pt x="20" y="12"/>
                      <a:pt x="21" y="12"/>
                    </a:cubicBezTo>
                    <a:cubicBezTo>
                      <a:pt x="21" y="12"/>
                      <a:pt x="22" y="12"/>
                      <a:pt x="22" y="11"/>
                    </a:cubicBezTo>
                    <a:cubicBezTo>
                      <a:pt x="23" y="11"/>
                      <a:pt x="23" y="11"/>
                      <a:pt x="24" y="11"/>
                    </a:cubicBezTo>
                    <a:cubicBezTo>
                      <a:pt x="24" y="11"/>
                      <a:pt x="24" y="11"/>
                      <a:pt x="25" y="10"/>
                    </a:cubicBezTo>
                    <a:cubicBezTo>
                      <a:pt x="25" y="10"/>
                      <a:pt x="25" y="10"/>
                      <a:pt x="25" y="10"/>
                    </a:cubicBezTo>
                    <a:cubicBezTo>
                      <a:pt x="25" y="9"/>
                      <a:pt x="24" y="9"/>
                      <a:pt x="25" y="8"/>
                    </a:cubicBezTo>
                    <a:cubicBezTo>
                      <a:pt x="25" y="8"/>
                      <a:pt x="25" y="8"/>
                      <a:pt x="26" y="7"/>
                    </a:cubicBezTo>
                    <a:cubicBezTo>
                      <a:pt x="26" y="7"/>
                      <a:pt x="26" y="7"/>
                      <a:pt x="26" y="7"/>
                    </a:cubicBezTo>
                    <a:cubicBezTo>
                      <a:pt x="26" y="7"/>
                      <a:pt x="26" y="7"/>
                      <a:pt x="26" y="7"/>
                    </a:cubicBezTo>
                    <a:cubicBezTo>
                      <a:pt x="27" y="7"/>
                      <a:pt x="27" y="7"/>
                      <a:pt x="27" y="7"/>
                    </a:cubicBezTo>
                    <a:cubicBezTo>
                      <a:pt x="26" y="6"/>
                      <a:pt x="25" y="5"/>
                      <a:pt x="24" y="4"/>
                    </a:cubicBezTo>
                    <a:cubicBezTo>
                      <a:pt x="24" y="3"/>
                      <a:pt x="24" y="3"/>
                      <a:pt x="2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0" name="Freeform 52"/>
              <p:cNvSpPr>
                <a:spLocks/>
              </p:cNvSpPr>
              <p:nvPr/>
            </p:nvSpPr>
            <p:spPr bwMode="auto">
              <a:xfrm>
                <a:off x="3729039" y="2557464"/>
                <a:ext cx="161925" cy="139700"/>
              </a:xfrm>
              <a:custGeom>
                <a:avLst/>
                <a:gdLst>
                  <a:gd name="T0" fmla="*/ 14 w 15"/>
                  <a:gd name="T1" fmla="*/ 10 h 13"/>
                  <a:gd name="T2" fmla="*/ 13 w 15"/>
                  <a:gd name="T3" fmla="*/ 10 h 13"/>
                  <a:gd name="T4" fmla="*/ 13 w 15"/>
                  <a:gd name="T5" fmla="*/ 9 h 13"/>
                  <a:gd name="T6" fmla="*/ 13 w 15"/>
                  <a:gd name="T7" fmla="*/ 8 h 13"/>
                  <a:gd name="T8" fmla="*/ 13 w 15"/>
                  <a:gd name="T9" fmla="*/ 7 h 13"/>
                  <a:gd name="T10" fmla="*/ 13 w 15"/>
                  <a:gd name="T11" fmla="*/ 6 h 13"/>
                  <a:gd name="T12" fmla="*/ 12 w 15"/>
                  <a:gd name="T13" fmla="*/ 5 h 13"/>
                  <a:gd name="T14" fmla="*/ 11 w 15"/>
                  <a:gd name="T15" fmla="*/ 4 h 13"/>
                  <a:gd name="T16" fmla="*/ 11 w 15"/>
                  <a:gd name="T17" fmla="*/ 4 h 13"/>
                  <a:gd name="T18" fmla="*/ 10 w 15"/>
                  <a:gd name="T19" fmla="*/ 3 h 13"/>
                  <a:gd name="T20" fmla="*/ 10 w 15"/>
                  <a:gd name="T21" fmla="*/ 2 h 13"/>
                  <a:gd name="T22" fmla="*/ 9 w 15"/>
                  <a:gd name="T23" fmla="*/ 2 h 13"/>
                  <a:gd name="T24" fmla="*/ 8 w 15"/>
                  <a:gd name="T25" fmla="*/ 2 h 13"/>
                  <a:gd name="T26" fmla="*/ 8 w 15"/>
                  <a:gd name="T27" fmla="*/ 1 h 13"/>
                  <a:gd name="T28" fmla="*/ 7 w 15"/>
                  <a:gd name="T29" fmla="*/ 1 h 13"/>
                  <a:gd name="T30" fmla="*/ 6 w 15"/>
                  <a:gd name="T31" fmla="*/ 0 h 13"/>
                  <a:gd name="T32" fmla="*/ 5 w 15"/>
                  <a:gd name="T33" fmla="*/ 1 h 13"/>
                  <a:gd name="T34" fmla="*/ 4 w 15"/>
                  <a:gd name="T35" fmla="*/ 1 h 13"/>
                  <a:gd name="T36" fmla="*/ 3 w 15"/>
                  <a:gd name="T37" fmla="*/ 1 h 13"/>
                  <a:gd name="T38" fmla="*/ 2 w 15"/>
                  <a:gd name="T39" fmla="*/ 2 h 13"/>
                  <a:gd name="T40" fmla="*/ 2 w 15"/>
                  <a:gd name="T41" fmla="*/ 2 h 13"/>
                  <a:gd name="T42" fmla="*/ 2 w 15"/>
                  <a:gd name="T43" fmla="*/ 3 h 13"/>
                  <a:gd name="T44" fmla="*/ 1 w 15"/>
                  <a:gd name="T45" fmla="*/ 4 h 13"/>
                  <a:gd name="T46" fmla="*/ 0 w 15"/>
                  <a:gd name="T47" fmla="*/ 5 h 13"/>
                  <a:gd name="T48" fmla="*/ 0 w 15"/>
                  <a:gd name="T49" fmla="*/ 7 h 13"/>
                  <a:gd name="T50" fmla="*/ 1 w 15"/>
                  <a:gd name="T51" fmla="*/ 8 h 13"/>
                  <a:gd name="T52" fmla="*/ 1 w 15"/>
                  <a:gd name="T53" fmla="*/ 9 h 13"/>
                  <a:gd name="T54" fmla="*/ 3 w 15"/>
                  <a:gd name="T55" fmla="*/ 9 h 13"/>
                  <a:gd name="T56" fmla="*/ 4 w 15"/>
                  <a:gd name="T57" fmla="*/ 9 h 13"/>
                  <a:gd name="T58" fmla="*/ 5 w 15"/>
                  <a:gd name="T59" fmla="*/ 9 h 13"/>
                  <a:gd name="T60" fmla="*/ 6 w 15"/>
                  <a:gd name="T61" fmla="*/ 9 h 13"/>
                  <a:gd name="T62" fmla="*/ 7 w 15"/>
                  <a:gd name="T63" fmla="*/ 9 h 13"/>
                  <a:gd name="T64" fmla="*/ 8 w 15"/>
                  <a:gd name="T65" fmla="*/ 9 h 13"/>
                  <a:gd name="T66" fmla="*/ 9 w 15"/>
                  <a:gd name="T67" fmla="*/ 10 h 13"/>
                  <a:gd name="T68" fmla="*/ 8 w 15"/>
                  <a:gd name="T69" fmla="*/ 10 h 13"/>
                  <a:gd name="T70" fmla="*/ 7 w 15"/>
                  <a:gd name="T71" fmla="*/ 10 h 13"/>
                  <a:gd name="T72" fmla="*/ 6 w 15"/>
                  <a:gd name="T73" fmla="*/ 10 h 13"/>
                  <a:gd name="T74" fmla="*/ 6 w 15"/>
                  <a:gd name="T75" fmla="*/ 10 h 13"/>
                  <a:gd name="T76" fmla="*/ 5 w 15"/>
                  <a:gd name="T77" fmla="*/ 10 h 13"/>
                  <a:gd name="T78" fmla="*/ 4 w 15"/>
                  <a:gd name="T79" fmla="*/ 10 h 13"/>
                  <a:gd name="T80" fmla="*/ 4 w 15"/>
                  <a:gd name="T81" fmla="*/ 10 h 13"/>
                  <a:gd name="T82" fmla="*/ 3 w 15"/>
                  <a:gd name="T83" fmla="*/ 10 h 13"/>
                  <a:gd name="T84" fmla="*/ 2 w 15"/>
                  <a:gd name="T85" fmla="*/ 10 h 13"/>
                  <a:gd name="T86" fmla="*/ 1 w 15"/>
                  <a:gd name="T87" fmla="*/ 11 h 13"/>
                  <a:gd name="T88" fmla="*/ 1 w 15"/>
                  <a:gd name="T89" fmla="*/ 12 h 13"/>
                  <a:gd name="T90" fmla="*/ 1 w 15"/>
                  <a:gd name="T91" fmla="*/ 13 h 13"/>
                  <a:gd name="T92" fmla="*/ 1 w 15"/>
                  <a:gd name="T93" fmla="*/ 13 h 13"/>
                  <a:gd name="T94" fmla="*/ 3 w 15"/>
                  <a:gd name="T95" fmla="*/ 13 h 13"/>
                  <a:gd name="T96" fmla="*/ 4 w 15"/>
                  <a:gd name="T97" fmla="*/ 13 h 13"/>
                  <a:gd name="T98" fmla="*/ 5 w 15"/>
                  <a:gd name="T99" fmla="*/ 12 h 13"/>
                  <a:gd name="T100" fmla="*/ 5 w 15"/>
                  <a:gd name="T101" fmla="*/ 12 h 13"/>
                  <a:gd name="T102" fmla="*/ 7 w 15"/>
                  <a:gd name="T103" fmla="*/ 12 h 13"/>
                  <a:gd name="T104" fmla="*/ 9 w 15"/>
                  <a:gd name="T105" fmla="*/ 12 h 13"/>
                  <a:gd name="T106" fmla="*/ 9 w 15"/>
                  <a:gd name="T107" fmla="*/ 12 h 13"/>
                  <a:gd name="T108" fmla="*/ 10 w 15"/>
                  <a:gd name="T109" fmla="*/ 12 h 13"/>
                  <a:gd name="T110" fmla="*/ 11 w 15"/>
                  <a:gd name="T111" fmla="*/ 13 h 13"/>
                  <a:gd name="T112" fmla="*/ 12 w 15"/>
                  <a:gd name="T113" fmla="*/ 13 h 13"/>
                  <a:gd name="T114" fmla="*/ 13 w 15"/>
                  <a:gd name="T115" fmla="*/ 13 h 13"/>
                  <a:gd name="T116" fmla="*/ 14 w 15"/>
                  <a:gd name="T117" fmla="*/ 13 h 13"/>
                  <a:gd name="T118" fmla="*/ 15 w 15"/>
                  <a:gd name="T119" fmla="*/ 12 h 13"/>
                  <a:gd name="T120" fmla="*/ 15 w 15"/>
                  <a:gd name="T121" fmla="*/ 11 h 13"/>
                  <a:gd name="T122" fmla="*/ 14 w 15"/>
                  <a:gd name="T123"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 h="13">
                    <a:moveTo>
                      <a:pt x="14" y="10"/>
                    </a:moveTo>
                    <a:cubicBezTo>
                      <a:pt x="14" y="10"/>
                      <a:pt x="14" y="10"/>
                      <a:pt x="13" y="10"/>
                    </a:cubicBezTo>
                    <a:cubicBezTo>
                      <a:pt x="13" y="9"/>
                      <a:pt x="13" y="9"/>
                      <a:pt x="13" y="9"/>
                    </a:cubicBezTo>
                    <a:cubicBezTo>
                      <a:pt x="13" y="8"/>
                      <a:pt x="13" y="8"/>
                      <a:pt x="13" y="8"/>
                    </a:cubicBezTo>
                    <a:cubicBezTo>
                      <a:pt x="13" y="7"/>
                      <a:pt x="13" y="7"/>
                      <a:pt x="13" y="7"/>
                    </a:cubicBezTo>
                    <a:cubicBezTo>
                      <a:pt x="13" y="6"/>
                      <a:pt x="13" y="6"/>
                      <a:pt x="13" y="6"/>
                    </a:cubicBezTo>
                    <a:cubicBezTo>
                      <a:pt x="12" y="6"/>
                      <a:pt x="12" y="5"/>
                      <a:pt x="12" y="5"/>
                    </a:cubicBezTo>
                    <a:cubicBezTo>
                      <a:pt x="12" y="5"/>
                      <a:pt x="11" y="5"/>
                      <a:pt x="11" y="4"/>
                    </a:cubicBezTo>
                    <a:cubicBezTo>
                      <a:pt x="11" y="4"/>
                      <a:pt x="11" y="4"/>
                      <a:pt x="11" y="4"/>
                    </a:cubicBezTo>
                    <a:cubicBezTo>
                      <a:pt x="11" y="3"/>
                      <a:pt x="10" y="4"/>
                      <a:pt x="10" y="3"/>
                    </a:cubicBezTo>
                    <a:cubicBezTo>
                      <a:pt x="10" y="3"/>
                      <a:pt x="10" y="3"/>
                      <a:pt x="10" y="2"/>
                    </a:cubicBezTo>
                    <a:cubicBezTo>
                      <a:pt x="10" y="2"/>
                      <a:pt x="10" y="2"/>
                      <a:pt x="9" y="2"/>
                    </a:cubicBezTo>
                    <a:cubicBezTo>
                      <a:pt x="9" y="2"/>
                      <a:pt x="9" y="2"/>
                      <a:pt x="8" y="2"/>
                    </a:cubicBezTo>
                    <a:cubicBezTo>
                      <a:pt x="8" y="1"/>
                      <a:pt x="8" y="1"/>
                      <a:pt x="8" y="1"/>
                    </a:cubicBezTo>
                    <a:cubicBezTo>
                      <a:pt x="8" y="0"/>
                      <a:pt x="7" y="1"/>
                      <a:pt x="7" y="1"/>
                    </a:cubicBezTo>
                    <a:cubicBezTo>
                      <a:pt x="6" y="0"/>
                      <a:pt x="6" y="0"/>
                      <a:pt x="6" y="0"/>
                    </a:cubicBezTo>
                    <a:cubicBezTo>
                      <a:pt x="5" y="0"/>
                      <a:pt x="5" y="0"/>
                      <a:pt x="5" y="1"/>
                    </a:cubicBezTo>
                    <a:cubicBezTo>
                      <a:pt x="5" y="1"/>
                      <a:pt x="4" y="1"/>
                      <a:pt x="4" y="1"/>
                    </a:cubicBezTo>
                    <a:cubicBezTo>
                      <a:pt x="4" y="1"/>
                      <a:pt x="3" y="1"/>
                      <a:pt x="3" y="1"/>
                    </a:cubicBezTo>
                    <a:cubicBezTo>
                      <a:pt x="3" y="1"/>
                      <a:pt x="3" y="1"/>
                      <a:pt x="2" y="2"/>
                    </a:cubicBezTo>
                    <a:cubicBezTo>
                      <a:pt x="2" y="2"/>
                      <a:pt x="2" y="2"/>
                      <a:pt x="2" y="2"/>
                    </a:cubicBezTo>
                    <a:cubicBezTo>
                      <a:pt x="2" y="2"/>
                      <a:pt x="3" y="3"/>
                      <a:pt x="2" y="3"/>
                    </a:cubicBezTo>
                    <a:cubicBezTo>
                      <a:pt x="2" y="4"/>
                      <a:pt x="2" y="4"/>
                      <a:pt x="1" y="4"/>
                    </a:cubicBezTo>
                    <a:cubicBezTo>
                      <a:pt x="1" y="5"/>
                      <a:pt x="0" y="5"/>
                      <a:pt x="0" y="5"/>
                    </a:cubicBezTo>
                    <a:cubicBezTo>
                      <a:pt x="0" y="6"/>
                      <a:pt x="0" y="6"/>
                      <a:pt x="0" y="7"/>
                    </a:cubicBezTo>
                    <a:cubicBezTo>
                      <a:pt x="1" y="7"/>
                      <a:pt x="1" y="7"/>
                      <a:pt x="1" y="8"/>
                    </a:cubicBezTo>
                    <a:cubicBezTo>
                      <a:pt x="2" y="8"/>
                      <a:pt x="1" y="9"/>
                      <a:pt x="1" y="9"/>
                    </a:cubicBezTo>
                    <a:cubicBezTo>
                      <a:pt x="2" y="9"/>
                      <a:pt x="2" y="9"/>
                      <a:pt x="3" y="9"/>
                    </a:cubicBezTo>
                    <a:cubicBezTo>
                      <a:pt x="3" y="9"/>
                      <a:pt x="4" y="9"/>
                      <a:pt x="4" y="9"/>
                    </a:cubicBezTo>
                    <a:cubicBezTo>
                      <a:pt x="5" y="9"/>
                      <a:pt x="5" y="9"/>
                      <a:pt x="5" y="9"/>
                    </a:cubicBezTo>
                    <a:cubicBezTo>
                      <a:pt x="6" y="8"/>
                      <a:pt x="6" y="8"/>
                      <a:pt x="6" y="9"/>
                    </a:cubicBezTo>
                    <a:cubicBezTo>
                      <a:pt x="7" y="9"/>
                      <a:pt x="7" y="9"/>
                      <a:pt x="7" y="9"/>
                    </a:cubicBezTo>
                    <a:cubicBezTo>
                      <a:pt x="8" y="9"/>
                      <a:pt x="8" y="9"/>
                      <a:pt x="8" y="9"/>
                    </a:cubicBezTo>
                    <a:cubicBezTo>
                      <a:pt x="9" y="9"/>
                      <a:pt x="9" y="9"/>
                      <a:pt x="9" y="10"/>
                    </a:cubicBezTo>
                    <a:cubicBezTo>
                      <a:pt x="9" y="10"/>
                      <a:pt x="8" y="10"/>
                      <a:pt x="8" y="10"/>
                    </a:cubicBezTo>
                    <a:cubicBezTo>
                      <a:pt x="8" y="10"/>
                      <a:pt x="7" y="10"/>
                      <a:pt x="7" y="10"/>
                    </a:cubicBezTo>
                    <a:cubicBezTo>
                      <a:pt x="7" y="10"/>
                      <a:pt x="7" y="10"/>
                      <a:pt x="6" y="10"/>
                    </a:cubicBezTo>
                    <a:cubicBezTo>
                      <a:pt x="6" y="9"/>
                      <a:pt x="6" y="9"/>
                      <a:pt x="6" y="10"/>
                    </a:cubicBezTo>
                    <a:cubicBezTo>
                      <a:pt x="5" y="10"/>
                      <a:pt x="5" y="10"/>
                      <a:pt x="5" y="10"/>
                    </a:cubicBezTo>
                    <a:cubicBezTo>
                      <a:pt x="5" y="10"/>
                      <a:pt x="5" y="10"/>
                      <a:pt x="4" y="10"/>
                    </a:cubicBezTo>
                    <a:cubicBezTo>
                      <a:pt x="4" y="10"/>
                      <a:pt x="4" y="10"/>
                      <a:pt x="4" y="10"/>
                    </a:cubicBezTo>
                    <a:cubicBezTo>
                      <a:pt x="4" y="11"/>
                      <a:pt x="3" y="10"/>
                      <a:pt x="3" y="10"/>
                    </a:cubicBezTo>
                    <a:cubicBezTo>
                      <a:pt x="3" y="10"/>
                      <a:pt x="3" y="10"/>
                      <a:pt x="2" y="10"/>
                    </a:cubicBezTo>
                    <a:cubicBezTo>
                      <a:pt x="1" y="11"/>
                      <a:pt x="1" y="11"/>
                      <a:pt x="1" y="11"/>
                    </a:cubicBezTo>
                    <a:cubicBezTo>
                      <a:pt x="1" y="11"/>
                      <a:pt x="1" y="11"/>
                      <a:pt x="1" y="12"/>
                    </a:cubicBezTo>
                    <a:cubicBezTo>
                      <a:pt x="1" y="12"/>
                      <a:pt x="1" y="12"/>
                      <a:pt x="1" y="13"/>
                    </a:cubicBezTo>
                    <a:cubicBezTo>
                      <a:pt x="1" y="13"/>
                      <a:pt x="1" y="13"/>
                      <a:pt x="1" y="13"/>
                    </a:cubicBezTo>
                    <a:cubicBezTo>
                      <a:pt x="2" y="13"/>
                      <a:pt x="2" y="13"/>
                      <a:pt x="3" y="13"/>
                    </a:cubicBezTo>
                    <a:cubicBezTo>
                      <a:pt x="3" y="13"/>
                      <a:pt x="3" y="13"/>
                      <a:pt x="4" y="13"/>
                    </a:cubicBezTo>
                    <a:cubicBezTo>
                      <a:pt x="4" y="13"/>
                      <a:pt x="4" y="12"/>
                      <a:pt x="5" y="12"/>
                    </a:cubicBezTo>
                    <a:cubicBezTo>
                      <a:pt x="5" y="12"/>
                      <a:pt x="5" y="12"/>
                      <a:pt x="5" y="12"/>
                    </a:cubicBezTo>
                    <a:cubicBezTo>
                      <a:pt x="6" y="12"/>
                      <a:pt x="7" y="12"/>
                      <a:pt x="7" y="12"/>
                    </a:cubicBezTo>
                    <a:cubicBezTo>
                      <a:pt x="8" y="12"/>
                      <a:pt x="8" y="12"/>
                      <a:pt x="9" y="12"/>
                    </a:cubicBezTo>
                    <a:cubicBezTo>
                      <a:pt x="9" y="12"/>
                      <a:pt x="9" y="12"/>
                      <a:pt x="9" y="12"/>
                    </a:cubicBezTo>
                    <a:cubicBezTo>
                      <a:pt x="9" y="12"/>
                      <a:pt x="9" y="12"/>
                      <a:pt x="10" y="12"/>
                    </a:cubicBezTo>
                    <a:cubicBezTo>
                      <a:pt x="10" y="12"/>
                      <a:pt x="10" y="12"/>
                      <a:pt x="11" y="13"/>
                    </a:cubicBezTo>
                    <a:cubicBezTo>
                      <a:pt x="11" y="13"/>
                      <a:pt x="12" y="13"/>
                      <a:pt x="12" y="13"/>
                    </a:cubicBezTo>
                    <a:cubicBezTo>
                      <a:pt x="13" y="13"/>
                      <a:pt x="13" y="12"/>
                      <a:pt x="13" y="13"/>
                    </a:cubicBezTo>
                    <a:cubicBezTo>
                      <a:pt x="14" y="13"/>
                      <a:pt x="14" y="13"/>
                      <a:pt x="14" y="13"/>
                    </a:cubicBezTo>
                    <a:cubicBezTo>
                      <a:pt x="14" y="13"/>
                      <a:pt x="14" y="13"/>
                      <a:pt x="15" y="12"/>
                    </a:cubicBezTo>
                    <a:cubicBezTo>
                      <a:pt x="15" y="12"/>
                      <a:pt x="15" y="12"/>
                      <a:pt x="15" y="11"/>
                    </a:cubicBezTo>
                    <a:cubicBezTo>
                      <a:pt x="15" y="11"/>
                      <a:pt x="15" y="11"/>
                      <a:pt x="1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1" name="Freeform 53"/>
              <p:cNvSpPr>
                <a:spLocks/>
              </p:cNvSpPr>
              <p:nvPr/>
            </p:nvSpPr>
            <p:spPr bwMode="auto">
              <a:xfrm>
                <a:off x="3740152" y="26543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2" name="Freeform 54"/>
              <p:cNvSpPr>
                <a:spLocks/>
              </p:cNvSpPr>
              <p:nvPr/>
            </p:nvSpPr>
            <p:spPr bwMode="auto">
              <a:xfrm>
                <a:off x="3751264" y="2578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3" name="Freeform 55"/>
              <p:cNvSpPr>
                <a:spLocks/>
              </p:cNvSpPr>
              <p:nvPr/>
            </p:nvSpPr>
            <p:spPr bwMode="auto">
              <a:xfrm>
                <a:off x="4268789" y="2643189"/>
                <a:ext cx="323850" cy="314325"/>
              </a:xfrm>
              <a:custGeom>
                <a:avLst/>
                <a:gdLst>
                  <a:gd name="T0" fmla="*/ 29 w 30"/>
                  <a:gd name="T1" fmla="*/ 5 h 29"/>
                  <a:gd name="T2" fmla="*/ 28 w 30"/>
                  <a:gd name="T3" fmla="*/ 3 h 29"/>
                  <a:gd name="T4" fmla="*/ 29 w 30"/>
                  <a:gd name="T5" fmla="*/ 2 h 29"/>
                  <a:gd name="T6" fmla="*/ 28 w 30"/>
                  <a:gd name="T7" fmla="*/ 1 h 29"/>
                  <a:gd name="T8" fmla="*/ 27 w 30"/>
                  <a:gd name="T9" fmla="*/ 1 h 29"/>
                  <a:gd name="T10" fmla="*/ 26 w 30"/>
                  <a:gd name="T11" fmla="*/ 2 h 29"/>
                  <a:gd name="T12" fmla="*/ 24 w 30"/>
                  <a:gd name="T13" fmla="*/ 3 h 29"/>
                  <a:gd name="T14" fmla="*/ 22 w 30"/>
                  <a:gd name="T15" fmla="*/ 2 h 29"/>
                  <a:gd name="T16" fmla="*/ 20 w 30"/>
                  <a:gd name="T17" fmla="*/ 2 h 29"/>
                  <a:gd name="T18" fmla="*/ 18 w 30"/>
                  <a:gd name="T19" fmla="*/ 3 h 29"/>
                  <a:gd name="T20" fmla="*/ 16 w 30"/>
                  <a:gd name="T21" fmla="*/ 4 h 29"/>
                  <a:gd name="T22" fmla="*/ 14 w 30"/>
                  <a:gd name="T23" fmla="*/ 2 h 29"/>
                  <a:gd name="T24" fmla="*/ 12 w 30"/>
                  <a:gd name="T25" fmla="*/ 3 h 29"/>
                  <a:gd name="T26" fmla="*/ 10 w 30"/>
                  <a:gd name="T27" fmla="*/ 2 h 29"/>
                  <a:gd name="T28" fmla="*/ 8 w 30"/>
                  <a:gd name="T29" fmla="*/ 1 h 29"/>
                  <a:gd name="T30" fmla="*/ 7 w 30"/>
                  <a:gd name="T31" fmla="*/ 1 h 29"/>
                  <a:gd name="T32" fmla="*/ 5 w 30"/>
                  <a:gd name="T33" fmla="*/ 1 h 29"/>
                  <a:gd name="T34" fmla="*/ 4 w 30"/>
                  <a:gd name="T35" fmla="*/ 3 h 29"/>
                  <a:gd name="T36" fmla="*/ 2 w 30"/>
                  <a:gd name="T37" fmla="*/ 5 h 29"/>
                  <a:gd name="T38" fmla="*/ 2 w 30"/>
                  <a:gd name="T39" fmla="*/ 6 h 29"/>
                  <a:gd name="T40" fmla="*/ 2 w 30"/>
                  <a:gd name="T41" fmla="*/ 9 h 29"/>
                  <a:gd name="T42" fmla="*/ 2 w 30"/>
                  <a:gd name="T43" fmla="*/ 11 h 29"/>
                  <a:gd name="T44" fmla="*/ 2 w 30"/>
                  <a:gd name="T45" fmla="*/ 12 h 29"/>
                  <a:gd name="T46" fmla="*/ 1 w 30"/>
                  <a:gd name="T47" fmla="*/ 14 h 29"/>
                  <a:gd name="T48" fmla="*/ 0 w 30"/>
                  <a:gd name="T49" fmla="*/ 15 h 29"/>
                  <a:gd name="T50" fmla="*/ 0 w 30"/>
                  <a:gd name="T51" fmla="*/ 19 h 29"/>
                  <a:gd name="T52" fmla="*/ 0 w 30"/>
                  <a:gd name="T53" fmla="*/ 22 h 29"/>
                  <a:gd name="T54" fmla="*/ 2 w 30"/>
                  <a:gd name="T55" fmla="*/ 22 h 29"/>
                  <a:gd name="T56" fmla="*/ 4 w 30"/>
                  <a:gd name="T57" fmla="*/ 22 h 29"/>
                  <a:gd name="T58" fmla="*/ 5 w 30"/>
                  <a:gd name="T59" fmla="*/ 23 h 29"/>
                  <a:gd name="T60" fmla="*/ 6 w 30"/>
                  <a:gd name="T61" fmla="*/ 24 h 29"/>
                  <a:gd name="T62" fmla="*/ 7 w 30"/>
                  <a:gd name="T63" fmla="*/ 26 h 29"/>
                  <a:gd name="T64" fmla="*/ 8 w 30"/>
                  <a:gd name="T65" fmla="*/ 28 h 29"/>
                  <a:gd name="T66" fmla="*/ 9 w 30"/>
                  <a:gd name="T67" fmla="*/ 28 h 29"/>
                  <a:gd name="T68" fmla="*/ 12 w 30"/>
                  <a:gd name="T69" fmla="*/ 27 h 29"/>
                  <a:gd name="T70" fmla="*/ 14 w 30"/>
                  <a:gd name="T71" fmla="*/ 27 h 29"/>
                  <a:gd name="T72" fmla="*/ 15 w 30"/>
                  <a:gd name="T73" fmla="*/ 26 h 29"/>
                  <a:gd name="T74" fmla="*/ 15 w 30"/>
                  <a:gd name="T75" fmla="*/ 25 h 29"/>
                  <a:gd name="T76" fmla="*/ 16 w 30"/>
                  <a:gd name="T77" fmla="*/ 23 h 29"/>
                  <a:gd name="T78" fmla="*/ 17 w 30"/>
                  <a:gd name="T79" fmla="*/ 22 h 29"/>
                  <a:gd name="T80" fmla="*/ 19 w 30"/>
                  <a:gd name="T81" fmla="*/ 20 h 29"/>
                  <a:gd name="T82" fmla="*/ 20 w 30"/>
                  <a:gd name="T83" fmla="*/ 20 h 29"/>
                  <a:gd name="T84" fmla="*/ 22 w 30"/>
                  <a:gd name="T85" fmla="*/ 21 h 29"/>
                  <a:gd name="T86" fmla="*/ 23 w 30"/>
                  <a:gd name="T87" fmla="*/ 19 h 29"/>
                  <a:gd name="T88" fmla="*/ 23 w 30"/>
                  <a:gd name="T89" fmla="*/ 18 h 29"/>
                  <a:gd name="T90" fmla="*/ 24 w 30"/>
                  <a:gd name="T91" fmla="*/ 16 h 29"/>
                  <a:gd name="T92" fmla="*/ 25 w 30"/>
                  <a:gd name="T93" fmla="*/ 14 h 29"/>
                  <a:gd name="T94" fmla="*/ 26 w 30"/>
                  <a:gd name="T95" fmla="*/ 13 h 29"/>
                  <a:gd name="T96" fmla="*/ 26 w 30"/>
                  <a:gd name="T97" fmla="*/ 11 h 29"/>
                  <a:gd name="T98" fmla="*/ 27 w 30"/>
                  <a:gd name="T99" fmla="*/ 10 h 29"/>
                  <a:gd name="T100" fmla="*/ 28 w 30"/>
                  <a:gd name="T101" fmla="*/ 8 h 29"/>
                  <a:gd name="T102" fmla="*/ 30 w 30"/>
                  <a:gd name="T103" fmla="*/ 7 h 29"/>
                  <a:gd name="T104" fmla="*/ 29 w 30"/>
                  <a:gd name="T105"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 h="29">
                    <a:moveTo>
                      <a:pt x="29" y="5"/>
                    </a:moveTo>
                    <a:cubicBezTo>
                      <a:pt x="29" y="5"/>
                      <a:pt x="29" y="5"/>
                      <a:pt x="29" y="5"/>
                    </a:cubicBezTo>
                    <a:cubicBezTo>
                      <a:pt x="28" y="5"/>
                      <a:pt x="28" y="4"/>
                      <a:pt x="28" y="4"/>
                    </a:cubicBezTo>
                    <a:cubicBezTo>
                      <a:pt x="28" y="4"/>
                      <a:pt x="28" y="4"/>
                      <a:pt x="28" y="3"/>
                    </a:cubicBezTo>
                    <a:cubicBezTo>
                      <a:pt x="29" y="3"/>
                      <a:pt x="29" y="3"/>
                      <a:pt x="29" y="3"/>
                    </a:cubicBezTo>
                    <a:cubicBezTo>
                      <a:pt x="29" y="2"/>
                      <a:pt x="29" y="2"/>
                      <a:pt x="29" y="2"/>
                    </a:cubicBezTo>
                    <a:cubicBezTo>
                      <a:pt x="28" y="2"/>
                      <a:pt x="29" y="1"/>
                      <a:pt x="28" y="1"/>
                    </a:cubicBezTo>
                    <a:cubicBezTo>
                      <a:pt x="28" y="1"/>
                      <a:pt x="28" y="1"/>
                      <a:pt x="28" y="1"/>
                    </a:cubicBezTo>
                    <a:cubicBezTo>
                      <a:pt x="28" y="1"/>
                      <a:pt x="28" y="1"/>
                      <a:pt x="28" y="1"/>
                    </a:cubicBezTo>
                    <a:cubicBezTo>
                      <a:pt x="27" y="1"/>
                      <a:pt x="27" y="1"/>
                      <a:pt x="27" y="1"/>
                    </a:cubicBezTo>
                    <a:cubicBezTo>
                      <a:pt x="27" y="2"/>
                      <a:pt x="27" y="2"/>
                      <a:pt x="27" y="2"/>
                    </a:cubicBezTo>
                    <a:cubicBezTo>
                      <a:pt x="26" y="2"/>
                      <a:pt x="26" y="2"/>
                      <a:pt x="26" y="2"/>
                    </a:cubicBezTo>
                    <a:cubicBezTo>
                      <a:pt x="25" y="2"/>
                      <a:pt x="25" y="2"/>
                      <a:pt x="25" y="3"/>
                    </a:cubicBezTo>
                    <a:cubicBezTo>
                      <a:pt x="24" y="3"/>
                      <a:pt x="24" y="3"/>
                      <a:pt x="24" y="3"/>
                    </a:cubicBezTo>
                    <a:cubicBezTo>
                      <a:pt x="23" y="3"/>
                      <a:pt x="23" y="3"/>
                      <a:pt x="23" y="3"/>
                    </a:cubicBezTo>
                    <a:cubicBezTo>
                      <a:pt x="22" y="3"/>
                      <a:pt x="22" y="3"/>
                      <a:pt x="22" y="2"/>
                    </a:cubicBezTo>
                    <a:cubicBezTo>
                      <a:pt x="22" y="2"/>
                      <a:pt x="21" y="2"/>
                      <a:pt x="21" y="2"/>
                    </a:cubicBezTo>
                    <a:cubicBezTo>
                      <a:pt x="21" y="2"/>
                      <a:pt x="20" y="2"/>
                      <a:pt x="20" y="2"/>
                    </a:cubicBezTo>
                    <a:cubicBezTo>
                      <a:pt x="19" y="2"/>
                      <a:pt x="19" y="2"/>
                      <a:pt x="19" y="3"/>
                    </a:cubicBezTo>
                    <a:cubicBezTo>
                      <a:pt x="18" y="3"/>
                      <a:pt x="18" y="3"/>
                      <a:pt x="18" y="3"/>
                    </a:cubicBezTo>
                    <a:cubicBezTo>
                      <a:pt x="17" y="4"/>
                      <a:pt x="17" y="4"/>
                      <a:pt x="17" y="4"/>
                    </a:cubicBezTo>
                    <a:cubicBezTo>
                      <a:pt x="16" y="4"/>
                      <a:pt x="16" y="4"/>
                      <a:pt x="16" y="4"/>
                    </a:cubicBezTo>
                    <a:cubicBezTo>
                      <a:pt x="15" y="3"/>
                      <a:pt x="15" y="3"/>
                      <a:pt x="15" y="3"/>
                    </a:cubicBezTo>
                    <a:cubicBezTo>
                      <a:pt x="14" y="3"/>
                      <a:pt x="14" y="2"/>
                      <a:pt x="14" y="2"/>
                    </a:cubicBezTo>
                    <a:cubicBezTo>
                      <a:pt x="13" y="2"/>
                      <a:pt x="13" y="2"/>
                      <a:pt x="13" y="2"/>
                    </a:cubicBezTo>
                    <a:cubicBezTo>
                      <a:pt x="12" y="2"/>
                      <a:pt x="12" y="3"/>
                      <a:pt x="12" y="3"/>
                    </a:cubicBezTo>
                    <a:cubicBezTo>
                      <a:pt x="11" y="3"/>
                      <a:pt x="11" y="3"/>
                      <a:pt x="10" y="3"/>
                    </a:cubicBezTo>
                    <a:cubicBezTo>
                      <a:pt x="10" y="3"/>
                      <a:pt x="10" y="2"/>
                      <a:pt x="10" y="2"/>
                    </a:cubicBezTo>
                    <a:cubicBezTo>
                      <a:pt x="9" y="2"/>
                      <a:pt x="9" y="2"/>
                      <a:pt x="9" y="2"/>
                    </a:cubicBezTo>
                    <a:cubicBezTo>
                      <a:pt x="8" y="2"/>
                      <a:pt x="8" y="1"/>
                      <a:pt x="8" y="1"/>
                    </a:cubicBezTo>
                    <a:cubicBezTo>
                      <a:pt x="8" y="1"/>
                      <a:pt x="8" y="1"/>
                      <a:pt x="7" y="1"/>
                    </a:cubicBezTo>
                    <a:cubicBezTo>
                      <a:pt x="7" y="0"/>
                      <a:pt x="7" y="1"/>
                      <a:pt x="7" y="1"/>
                    </a:cubicBezTo>
                    <a:cubicBezTo>
                      <a:pt x="6" y="1"/>
                      <a:pt x="6" y="1"/>
                      <a:pt x="6" y="1"/>
                    </a:cubicBezTo>
                    <a:cubicBezTo>
                      <a:pt x="6" y="1"/>
                      <a:pt x="5" y="1"/>
                      <a:pt x="5" y="1"/>
                    </a:cubicBezTo>
                    <a:cubicBezTo>
                      <a:pt x="5" y="1"/>
                      <a:pt x="4" y="2"/>
                      <a:pt x="4" y="2"/>
                    </a:cubicBezTo>
                    <a:cubicBezTo>
                      <a:pt x="4" y="2"/>
                      <a:pt x="4" y="2"/>
                      <a:pt x="4" y="3"/>
                    </a:cubicBezTo>
                    <a:cubicBezTo>
                      <a:pt x="3" y="3"/>
                      <a:pt x="4" y="4"/>
                      <a:pt x="3" y="4"/>
                    </a:cubicBezTo>
                    <a:cubicBezTo>
                      <a:pt x="3" y="4"/>
                      <a:pt x="2" y="4"/>
                      <a:pt x="2" y="5"/>
                    </a:cubicBezTo>
                    <a:cubicBezTo>
                      <a:pt x="2" y="5"/>
                      <a:pt x="2" y="5"/>
                      <a:pt x="2" y="6"/>
                    </a:cubicBezTo>
                    <a:cubicBezTo>
                      <a:pt x="2" y="6"/>
                      <a:pt x="2" y="6"/>
                      <a:pt x="2" y="6"/>
                    </a:cubicBezTo>
                    <a:cubicBezTo>
                      <a:pt x="2" y="7"/>
                      <a:pt x="2" y="7"/>
                      <a:pt x="2" y="7"/>
                    </a:cubicBezTo>
                    <a:cubicBezTo>
                      <a:pt x="2" y="8"/>
                      <a:pt x="2" y="8"/>
                      <a:pt x="2" y="9"/>
                    </a:cubicBezTo>
                    <a:cubicBezTo>
                      <a:pt x="3" y="9"/>
                      <a:pt x="3" y="9"/>
                      <a:pt x="3" y="10"/>
                    </a:cubicBezTo>
                    <a:cubicBezTo>
                      <a:pt x="3" y="10"/>
                      <a:pt x="3" y="10"/>
                      <a:pt x="2" y="11"/>
                    </a:cubicBezTo>
                    <a:cubicBezTo>
                      <a:pt x="2" y="11"/>
                      <a:pt x="2" y="11"/>
                      <a:pt x="2" y="12"/>
                    </a:cubicBezTo>
                    <a:cubicBezTo>
                      <a:pt x="2" y="12"/>
                      <a:pt x="2" y="12"/>
                      <a:pt x="2" y="12"/>
                    </a:cubicBezTo>
                    <a:cubicBezTo>
                      <a:pt x="1" y="13"/>
                      <a:pt x="1" y="13"/>
                      <a:pt x="1" y="13"/>
                    </a:cubicBezTo>
                    <a:cubicBezTo>
                      <a:pt x="1" y="14"/>
                      <a:pt x="1" y="14"/>
                      <a:pt x="1" y="14"/>
                    </a:cubicBezTo>
                    <a:cubicBezTo>
                      <a:pt x="1" y="14"/>
                      <a:pt x="1" y="14"/>
                      <a:pt x="1" y="14"/>
                    </a:cubicBezTo>
                    <a:cubicBezTo>
                      <a:pt x="0" y="15"/>
                      <a:pt x="0" y="15"/>
                      <a:pt x="0" y="15"/>
                    </a:cubicBezTo>
                    <a:cubicBezTo>
                      <a:pt x="0" y="15"/>
                      <a:pt x="0" y="16"/>
                      <a:pt x="0" y="17"/>
                    </a:cubicBezTo>
                    <a:cubicBezTo>
                      <a:pt x="0" y="17"/>
                      <a:pt x="0" y="18"/>
                      <a:pt x="0" y="19"/>
                    </a:cubicBezTo>
                    <a:cubicBezTo>
                      <a:pt x="0" y="19"/>
                      <a:pt x="0" y="20"/>
                      <a:pt x="0" y="20"/>
                    </a:cubicBezTo>
                    <a:cubicBezTo>
                      <a:pt x="0" y="21"/>
                      <a:pt x="0" y="21"/>
                      <a:pt x="0" y="22"/>
                    </a:cubicBezTo>
                    <a:cubicBezTo>
                      <a:pt x="0" y="22"/>
                      <a:pt x="0" y="22"/>
                      <a:pt x="0" y="22"/>
                    </a:cubicBezTo>
                    <a:cubicBezTo>
                      <a:pt x="1" y="22"/>
                      <a:pt x="1" y="22"/>
                      <a:pt x="2" y="22"/>
                    </a:cubicBezTo>
                    <a:cubicBezTo>
                      <a:pt x="2" y="22"/>
                      <a:pt x="3" y="22"/>
                      <a:pt x="3" y="22"/>
                    </a:cubicBezTo>
                    <a:cubicBezTo>
                      <a:pt x="4" y="22"/>
                      <a:pt x="4" y="22"/>
                      <a:pt x="4" y="22"/>
                    </a:cubicBezTo>
                    <a:cubicBezTo>
                      <a:pt x="4" y="22"/>
                      <a:pt x="5" y="22"/>
                      <a:pt x="5" y="23"/>
                    </a:cubicBezTo>
                    <a:cubicBezTo>
                      <a:pt x="5" y="23"/>
                      <a:pt x="5" y="23"/>
                      <a:pt x="5" y="23"/>
                    </a:cubicBezTo>
                    <a:cubicBezTo>
                      <a:pt x="5" y="24"/>
                      <a:pt x="6" y="23"/>
                      <a:pt x="6" y="24"/>
                    </a:cubicBezTo>
                    <a:cubicBezTo>
                      <a:pt x="6" y="24"/>
                      <a:pt x="6" y="24"/>
                      <a:pt x="6" y="24"/>
                    </a:cubicBezTo>
                    <a:cubicBezTo>
                      <a:pt x="7" y="25"/>
                      <a:pt x="7" y="25"/>
                      <a:pt x="7" y="25"/>
                    </a:cubicBezTo>
                    <a:cubicBezTo>
                      <a:pt x="7" y="26"/>
                      <a:pt x="7" y="26"/>
                      <a:pt x="7" y="26"/>
                    </a:cubicBezTo>
                    <a:cubicBezTo>
                      <a:pt x="7" y="27"/>
                      <a:pt x="7" y="27"/>
                      <a:pt x="7" y="27"/>
                    </a:cubicBezTo>
                    <a:cubicBezTo>
                      <a:pt x="8" y="28"/>
                      <a:pt x="8" y="28"/>
                      <a:pt x="8" y="28"/>
                    </a:cubicBezTo>
                    <a:cubicBezTo>
                      <a:pt x="8" y="28"/>
                      <a:pt x="8" y="28"/>
                      <a:pt x="9" y="28"/>
                    </a:cubicBezTo>
                    <a:cubicBezTo>
                      <a:pt x="9" y="28"/>
                      <a:pt x="9" y="28"/>
                      <a:pt x="9" y="28"/>
                    </a:cubicBezTo>
                    <a:cubicBezTo>
                      <a:pt x="10" y="29"/>
                      <a:pt x="10" y="28"/>
                      <a:pt x="10" y="28"/>
                    </a:cubicBezTo>
                    <a:cubicBezTo>
                      <a:pt x="11" y="28"/>
                      <a:pt x="11" y="27"/>
                      <a:pt x="12" y="27"/>
                    </a:cubicBezTo>
                    <a:cubicBezTo>
                      <a:pt x="13" y="27"/>
                      <a:pt x="13" y="27"/>
                      <a:pt x="13" y="27"/>
                    </a:cubicBezTo>
                    <a:cubicBezTo>
                      <a:pt x="14" y="27"/>
                      <a:pt x="14" y="27"/>
                      <a:pt x="14" y="27"/>
                    </a:cubicBezTo>
                    <a:cubicBezTo>
                      <a:pt x="14" y="27"/>
                      <a:pt x="14" y="27"/>
                      <a:pt x="14" y="27"/>
                    </a:cubicBezTo>
                    <a:cubicBezTo>
                      <a:pt x="14" y="26"/>
                      <a:pt x="14" y="26"/>
                      <a:pt x="15" y="26"/>
                    </a:cubicBezTo>
                    <a:cubicBezTo>
                      <a:pt x="15" y="26"/>
                      <a:pt x="15" y="26"/>
                      <a:pt x="15" y="26"/>
                    </a:cubicBezTo>
                    <a:cubicBezTo>
                      <a:pt x="15" y="25"/>
                      <a:pt x="15" y="25"/>
                      <a:pt x="15" y="25"/>
                    </a:cubicBezTo>
                    <a:cubicBezTo>
                      <a:pt x="15" y="25"/>
                      <a:pt x="15" y="24"/>
                      <a:pt x="15" y="24"/>
                    </a:cubicBezTo>
                    <a:cubicBezTo>
                      <a:pt x="15" y="24"/>
                      <a:pt x="16" y="23"/>
                      <a:pt x="16" y="23"/>
                    </a:cubicBezTo>
                    <a:cubicBezTo>
                      <a:pt x="16" y="23"/>
                      <a:pt x="16" y="23"/>
                      <a:pt x="17" y="22"/>
                    </a:cubicBezTo>
                    <a:cubicBezTo>
                      <a:pt x="17" y="22"/>
                      <a:pt x="17" y="22"/>
                      <a:pt x="17" y="22"/>
                    </a:cubicBezTo>
                    <a:cubicBezTo>
                      <a:pt x="18" y="22"/>
                      <a:pt x="18" y="21"/>
                      <a:pt x="18" y="21"/>
                    </a:cubicBezTo>
                    <a:cubicBezTo>
                      <a:pt x="18" y="21"/>
                      <a:pt x="18" y="20"/>
                      <a:pt x="19" y="20"/>
                    </a:cubicBezTo>
                    <a:cubicBezTo>
                      <a:pt x="19" y="20"/>
                      <a:pt x="19" y="20"/>
                      <a:pt x="20" y="20"/>
                    </a:cubicBezTo>
                    <a:cubicBezTo>
                      <a:pt x="20" y="20"/>
                      <a:pt x="20" y="20"/>
                      <a:pt x="20" y="20"/>
                    </a:cubicBezTo>
                    <a:cubicBezTo>
                      <a:pt x="21" y="20"/>
                      <a:pt x="21" y="21"/>
                      <a:pt x="21" y="21"/>
                    </a:cubicBezTo>
                    <a:cubicBezTo>
                      <a:pt x="21" y="21"/>
                      <a:pt x="21" y="21"/>
                      <a:pt x="22" y="21"/>
                    </a:cubicBezTo>
                    <a:cubicBezTo>
                      <a:pt x="22" y="22"/>
                      <a:pt x="22" y="21"/>
                      <a:pt x="22" y="21"/>
                    </a:cubicBezTo>
                    <a:cubicBezTo>
                      <a:pt x="23" y="20"/>
                      <a:pt x="23" y="20"/>
                      <a:pt x="23" y="19"/>
                    </a:cubicBezTo>
                    <a:cubicBezTo>
                      <a:pt x="23" y="19"/>
                      <a:pt x="23" y="19"/>
                      <a:pt x="23" y="19"/>
                    </a:cubicBezTo>
                    <a:cubicBezTo>
                      <a:pt x="23" y="18"/>
                      <a:pt x="23" y="18"/>
                      <a:pt x="23" y="18"/>
                    </a:cubicBezTo>
                    <a:cubicBezTo>
                      <a:pt x="24" y="17"/>
                      <a:pt x="24" y="17"/>
                      <a:pt x="24" y="16"/>
                    </a:cubicBezTo>
                    <a:cubicBezTo>
                      <a:pt x="24" y="16"/>
                      <a:pt x="24" y="16"/>
                      <a:pt x="24" y="16"/>
                    </a:cubicBezTo>
                    <a:cubicBezTo>
                      <a:pt x="25" y="15"/>
                      <a:pt x="25" y="15"/>
                      <a:pt x="25" y="15"/>
                    </a:cubicBezTo>
                    <a:cubicBezTo>
                      <a:pt x="25" y="15"/>
                      <a:pt x="25" y="15"/>
                      <a:pt x="25" y="14"/>
                    </a:cubicBezTo>
                    <a:cubicBezTo>
                      <a:pt x="25" y="14"/>
                      <a:pt x="25" y="14"/>
                      <a:pt x="26" y="14"/>
                    </a:cubicBezTo>
                    <a:cubicBezTo>
                      <a:pt x="26" y="14"/>
                      <a:pt x="25" y="13"/>
                      <a:pt x="26" y="13"/>
                    </a:cubicBezTo>
                    <a:cubicBezTo>
                      <a:pt x="26" y="13"/>
                      <a:pt x="26" y="13"/>
                      <a:pt x="26" y="13"/>
                    </a:cubicBezTo>
                    <a:cubicBezTo>
                      <a:pt x="27" y="12"/>
                      <a:pt x="26" y="12"/>
                      <a:pt x="26" y="11"/>
                    </a:cubicBezTo>
                    <a:cubicBezTo>
                      <a:pt x="27" y="11"/>
                      <a:pt x="27" y="11"/>
                      <a:pt x="27" y="11"/>
                    </a:cubicBezTo>
                    <a:cubicBezTo>
                      <a:pt x="27" y="10"/>
                      <a:pt x="27" y="10"/>
                      <a:pt x="27" y="10"/>
                    </a:cubicBezTo>
                    <a:cubicBezTo>
                      <a:pt x="28" y="9"/>
                      <a:pt x="28" y="9"/>
                      <a:pt x="28" y="9"/>
                    </a:cubicBezTo>
                    <a:cubicBezTo>
                      <a:pt x="28" y="8"/>
                      <a:pt x="28" y="8"/>
                      <a:pt x="28" y="8"/>
                    </a:cubicBezTo>
                    <a:cubicBezTo>
                      <a:pt x="29" y="8"/>
                      <a:pt x="29" y="8"/>
                      <a:pt x="29" y="8"/>
                    </a:cubicBezTo>
                    <a:cubicBezTo>
                      <a:pt x="30" y="8"/>
                      <a:pt x="30" y="7"/>
                      <a:pt x="30" y="7"/>
                    </a:cubicBezTo>
                    <a:cubicBezTo>
                      <a:pt x="30" y="7"/>
                      <a:pt x="30" y="6"/>
                      <a:pt x="30" y="6"/>
                    </a:cubicBezTo>
                    <a:cubicBezTo>
                      <a:pt x="30" y="5"/>
                      <a:pt x="30" y="5"/>
                      <a:pt x="2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4" name="Freeform 56"/>
              <p:cNvSpPr>
                <a:spLocks/>
              </p:cNvSpPr>
              <p:nvPr/>
            </p:nvSpPr>
            <p:spPr bwMode="auto">
              <a:xfrm>
                <a:off x="4862514" y="3573464"/>
                <a:ext cx="215900" cy="215900"/>
              </a:xfrm>
              <a:custGeom>
                <a:avLst/>
                <a:gdLst>
                  <a:gd name="T0" fmla="*/ 20 w 20"/>
                  <a:gd name="T1" fmla="*/ 3 h 20"/>
                  <a:gd name="T2" fmla="*/ 19 w 20"/>
                  <a:gd name="T3" fmla="*/ 3 h 20"/>
                  <a:gd name="T4" fmla="*/ 18 w 20"/>
                  <a:gd name="T5" fmla="*/ 2 h 20"/>
                  <a:gd name="T6" fmla="*/ 16 w 20"/>
                  <a:gd name="T7" fmla="*/ 1 h 20"/>
                  <a:gd name="T8" fmla="*/ 15 w 20"/>
                  <a:gd name="T9" fmla="*/ 1 h 20"/>
                  <a:gd name="T10" fmla="*/ 14 w 20"/>
                  <a:gd name="T11" fmla="*/ 0 h 20"/>
                  <a:gd name="T12" fmla="*/ 14 w 20"/>
                  <a:gd name="T13" fmla="*/ 0 h 20"/>
                  <a:gd name="T14" fmla="*/ 13 w 20"/>
                  <a:gd name="T15" fmla="*/ 0 h 20"/>
                  <a:gd name="T16" fmla="*/ 12 w 20"/>
                  <a:gd name="T17" fmla="*/ 0 h 20"/>
                  <a:gd name="T18" fmla="*/ 11 w 20"/>
                  <a:gd name="T19" fmla="*/ 0 h 20"/>
                  <a:gd name="T20" fmla="*/ 11 w 20"/>
                  <a:gd name="T21" fmla="*/ 0 h 20"/>
                  <a:gd name="T22" fmla="*/ 10 w 20"/>
                  <a:gd name="T23" fmla="*/ 1 h 20"/>
                  <a:gd name="T24" fmla="*/ 9 w 20"/>
                  <a:gd name="T25" fmla="*/ 2 h 20"/>
                  <a:gd name="T26" fmla="*/ 9 w 20"/>
                  <a:gd name="T27" fmla="*/ 3 h 20"/>
                  <a:gd name="T28" fmla="*/ 9 w 20"/>
                  <a:gd name="T29" fmla="*/ 3 h 20"/>
                  <a:gd name="T30" fmla="*/ 8 w 20"/>
                  <a:gd name="T31" fmla="*/ 4 h 20"/>
                  <a:gd name="T32" fmla="*/ 7 w 20"/>
                  <a:gd name="T33" fmla="*/ 4 h 20"/>
                  <a:gd name="T34" fmla="*/ 6 w 20"/>
                  <a:gd name="T35" fmla="*/ 5 h 20"/>
                  <a:gd name="T36" fmla="*/ 5 w 20"/>
                  <a:gd name="T37" fmla="*/ 6 h 20"/>
                  <a:gd name="T38" fmla="*/ 5 w 20"/>
                  <a:gd name="T39" fmla="*/ 7 h 20"/>
                  <a:gd name="T40" fmla="*/ 5 w 20"/>
                  <a:gd name="T41" fmla="*/ 7 h 20"/>
                  <a:gd name="T42" fmla="*/ 4 w 20"/>
                  <a:gd name="T43" fmla="*/ 7 h 20"/>
                  <a:gd name="T44" fmla="*/ 3 w 20"/>
                  <a:gd name="T45" fmla="*/ 7 h 20"/>
                  <a:gd name="T46" fmla="*/ 3 w 20"/>
                  <a:gd name="T47" fmla="*/ 6 h 20"/>
                  <a:gd name="T48" fmla="*/ 2 w 20"/>
                  <a:gd name="T49" fmla="*/ 6 h 20"/>
                  <a:gd name="T50" fmla="*/ 1 w 20"/>
                  <a:gd name="T51" fmla="*/ 6 h 20"/>
                  <a:gd name="T52" fmla="*/ 0 w 20"/>
                  <a:gd name="T53" fmla="*/ 6 h 20"/>
                  <a:gd name="T54" fmla="*/ 1 w 20"/>
                  <a:gd name="T55" fmla="*/ 6 h 20"/>
                  <a:gd name="T56" fmla="*/ 1 w 20"/>
                  <a:gd name="T57" fmla="*/ 7 h 20"/>
                  <a:gd name="T58" fmla="*/ 2 w 20"/>
                  <a:gd name="T59" fmla="*/ 8 h 20"/>
                  <a:gd name="T60" fmla="*/ 2 w 20"/>
                  <a:gd name="T61" fmla="*/ 9 h 20"/>
                  <a:gd name="T62" fmla="*/ 3 w 20"/>
                  <a:gd name="T63" fmla="*/ 11 h 20"/>
                  <a:gd name="T64" fmla="*/ 3 w 20"/>
                  <a:gd name="T65" fmla="*/ 12 h 20"/>
                  <a:gd name="T66" fmla="*/ 4 w 20"/>
                  <a:gd name="T67" fmla="*/ 13 h 20"/>
                  <a:gd name="T68" fmla="*/ 5 w 20"/>
                  <a:gd name="T69" fmla="*/ 13 h 20"/>
                  <a:gd name="T70" fmla="*/ 6 w 20"/>
                  <a:gd name="T71" fmla="*/ 14 h 20"/>
                  <a:gd name="T72" fmla="*/ 6 w 20"/>
                  <a:gd name="T73" fmla="*/ 15 h 20"/>
                  <a:gd name="T74" fmla="*/ 7 w 20"/>
                  <a:gd name="T75" fmla="*/ 16 h 20"/>
                  <a:gd name="T76" fmla="*/ 8 w 20"/>
                  <a:gd name="T77" fmla="*/ 17 h 20"/>
                  <a:gd name="T78" fmla="*/ 9 w 20"/>
                  <a:gd name="T79" fmla="*/ 17 h 20"/>
                  <a:gd name="T80" fmla="*/ 10 w 20"/>
                  <a:gd name="T81" fmla="*/ 19 h 20"/>
                  <a:gd name="T82" fmla="*/ 11 w 20"/>
                  <a:gd name="T83" fmla="*/ 19 h 20"/>
                  <a:gd name="T84" fmla="*/ 12 w 20"/>
                  <a:gd name="T85" fmla="*/ 19 h 20"/>
                  <a:gd name="T86" fmla="*/ 14 w 20"/>
                  <a:gd name="T87" fmla="*/ 20 h 20"/>
                  <a:gd name="T88" fmla="*/ 15 w 20"/>
                  <a:gd name="T89" fmla="*/ 20 h 20"/>
                  <a:gd name="T90" fmla="*/ 15 w 20"/>
                  <a:gd name="T91" fmla="*/ 20 h 20"/>
                  <a:gd name="T92" fmla="*/ 16 w 20"/>
                  <a:gd name="T93" fmla="*/ 19 h 20"/>
                  <a:gd name="T94" fmla="*/ 17 w 20"/>
                  <a:gd name="T95" fmla="*/ 18 h 20"/>
                  <a:gd name="T96" fmla="*/ 17 w 20"/>
                  <a:gd name="T97" fmla="*/ 17 h 20"/>
                  <a:gd name="T98" fmla="*/ 18 w 20"/>
                  <a:gd name="T99" fmla="*/ 16 h 20"/>
                  <a:gd name="T100" fmla="*/ 19 w 20"/>
                  <a:gd name="T101" fmla="*/ 15 h 20"/>
                  <a:gd name="T102" fmla="*/ 19 w 20"/>
                  <a:gd name="T103" fmla="*/ 14 h 20"/>
                  <a:gd name="T104" fmla="*/ 20 w 20"/>
                  <a:gd name="T105" fmla="*/ 12 h 20"/>
                  <a:gd name="T106" fmla="*/ 20 w 20"/>
                  <a:gd name="T107" fmla="*/ 10 h 20"/>
                  <a:gd name="T108" fmla="*/ 20 w 20"/>
                  <a:gd name="T109" fmla="*/ 8 h 20"/>
                  <a:gd name="T110" fmla="*/ 20 w 20"/>
                  <a:gd name="T111" fmla="*/ 6 h 20"/>
                  <a:gd name="T112" fmla="*/ 20 w 20"/>
                  <a:gd name="T113" fmla="*/ 4 h 20"/>
                  <a:gd name="T114" fmla="*/ 20 w 20"/>
                  <a:gd name="T11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20">
                    <a:moveTo>
                      <a:pt x="20" y="3"/>
                    </a:moveTo>
                    <a:cubicBezTo>
                      <a:pt x="20" y="3"/>
                      <a:pt x="19" y="3"/>
                      <a:pt x="19" y="3"/>
                    </a:cubicBezTo>
                    <a:cubicBezTo>
                      <a:pt x="19" y="2"/>
                      <a:pt x="18" y="2"/>
                      <a:pt x="18" y="2"/>
                    </a:cubicBezTo>
                    <a:cubicBezTo>
                      <a:pt x="17" y="2"/>
                      <a:pt x="17" y="2"/>
                      <a:pt x="16" y="1"/>
                    </a:cubicBezTo>
                    <a:cubicBezTo>
                      <a:pt x="16" y="1"/>
                      <a:pt x="15" y="1"/>
                      <a:pt x="15" y="1"/>
                    </a:cubicBezTo>
                    <a:cubicBezTo>
                      <a:pt x="14" y="0"/>
                      <a:pt x="14" y="0"/>
                      <a:pt x="14" y="0"/>
                    </a:cubicBezTo>
                    <a:cubicBezTo>
                      <a:pt x="14" y="0"/>
                      <a:pt x="14" y="0"/>
                      <a:pt x="14" y="0"/>
                    </a:cubicBezTo>
                    <a:cubicBezTo>
                      <a:pt x="13" y="0"/>
                      <a:pt x="13" y="0"/>
                      <a:pt x="13" y="0"/>
                    </a:cubicBezTo>
                    <a:cubicBezTo>
                      <a:pt x="13" y="0"/>
                      <a:pt x="12" y="0"/>
                      <a:pt x="12" y="0"/>
                    </a:cubicBezTo>
                    <a:cubicBezTo>
                      <a:pt x="12" y="0"/>
                      <a:pt x="12" y="0"/>
                      <a:pt x="11" y="0"/>
                    </a:cubicBezTo>
                    <a:cubicBezTo>
                      <a:pt x="11" y="0"/>
                      <a:pt x="11" y="0"/>
                      <a:pt x="11" y="0"/>
                    </a:cubicBezTo>
                    <a:cubicBezTo>
                      <a:pt x="10" y="0"/>
                      <a:pt x="10" y="1"/>
                      <a:pt x="10" y="1"/>
                    </a:cubicBezTo>
                    <a:cubicBezTo>
                      <a:pt x="9" y="1"/>
                      <a:pt x="9" y="2"/>
                      <a:pt x="9" y="2"/>
                    </a:cubicBezTo>
                    <a:cubicBezTo>
                      <a:pt x="9" y="2"/>
                      <a:pt x="9" y="3"/>
                      <a:pt x="9" y="3"/>
                    </a:cubicBezTo>
                    <a:cubicBezTo>
                      <a:pt x="9" y="3"/>
                      <a:pt x="9" y="3"/>
                      <a:pt x="9" y="3"/>
                    </a:cubicBezTo>
                    <a:cubicBezTo>
                      <a:pt x="8" y="3"/>
                      <a:pt x="8" y="3"/>
                      <a:pt x="8" y="4"/>
                    </a:cubicBezTo>
                    <a:cubicBezTo>
                      <a:pt x="7" y="4"/>
                      <a:pt x="7" y="4"/>
                      <a:pt x="7" y="4"/>
                    </a:cubicBezTo>
                    <a:cubicBezTo>
                      <a:pt x="7" y="5"/>
                      <a:pt x="7" y="5"/>
                      <a:pt x="6" y="5"/>
                    </a:cubicBezTo>
                    <a:cubicBezTo>
                      <a:pt x="6" y="6"/>
                      <a:pt x="6" y="6"/>
                      <a:pt x="5" y="6"/>
                    </a:cubicBezTo>
                    <a:cubicBezTo>
                      <a:pt x="5" y="6"/>
                      <a:pt x="6" y="7"/>
                      <a:pt x="5" y="7"/>
                    </a:cubicBezTo>
                    <a:cubicBezTo>
                      <a:pt x="5" y="7"/>
                      <a:pt x="5" y="7"/>
                      <a:pt x="5" y="7"/>
                    </a:cubicBezTo>
                    <a:cubicBezTo>
                      <a:pt x="4" y="7"/>
                      <a:pt x="4" y="7"/>
                      <a:pt x="4" y="7"/>
                    </a:cubicBezTo>
                    <a:cubicBezTo>
                      <a:pt x="4" y="7"/>
                      <a:pt x="4" y="7"/>
                      <a:pt x="3" y="7"/>
                    </a:cubicBezTo>
                    <a:cubicBezTo>
                      <a:pt x="3" y="7"/>
                      <a:pt x="3" y="7"/>
                      <a:pt x="3" y="6"/>
                    </a:cubicBezTo>
                    <a:cubicBezTo>
                      <a:pt x="2" y="6"/>
                      <a:pt x="2" y="6"/>
                      <a:pt x="2" y="6"/>
                    </a:cubicBezTo>
                    <a:cubicBezTo>
                      <a:pt x="2" y="6"/>
                      <a:pt x="1" y="6"/>
                      <a:pt x="1" y="6"/>
                    </a:cubicBezTo>
                    <a:cubicBezTo>
                      <a:pt x="1" y="6"/>
                      <a:pt x="1" y="6"/>
                      <a:pt x="0" y="6"/>
                    </a:cubicBezTo>
                    <a:cubicBezTo>
                      <a:pt x="1" y="6"/>
                      <a:pt x="1" y="6"/>
                      <a:pt x="1" y="6"/>
                    </a:cubicBezTo>
                    <a:cubicBezTo>
                      <a:pt x="1" y="6"/>
                      <a:pt x="1" y="7"/>
                      <a:pt x="1" y="7"/>
                    </a:cubicBezTo>
                    <a:cubicBezTo>
                      <a:pt x="1" y="7"/>
                      <a:pt x="2" y="7"/>
                      <a:pt x="2" y="8"/>
                    </a:cubicBezTo>
                    <a:cubicBezTo>
                      <a:pt x="2" y="8"/>
                      <a:pt x="2" y="8"/>
                      <a:pt x="2" y="9"/>
                    </a:cubicBezTo>
                    <a:cubicBezTo>
                      <a:pt x="2" y="10"/>
                      <a:pt x="2" y="10"/>
                      <a:pt x="3" y="11"/>
                    </a:cubicBezTo>
                    <a:cubicBezTo>
                      <a:pt x="3" y="11"/>
                      <a:pt x="3" y="12"/>
                      <a:pt x="3" y="12"/>
                    </a:cubicBezTo>
                    <a:cubicBezTo>
                      <a:pt x="4" y="12"/>
                      <a:pt x="4" y="13"/>
                      <a:pt x="4" y="13"/>
                    </a:cubicBezTo>
                    <a:cubicBezTo>
                      <a:pt x="5" y="13"/>
                      <a:pt x="5" y="13"/>
                      <a:pt x="5" y="13"/>
                    </a:cubicBezTo>
                    <a:cubicBezTo>
                      <a:pt x="6" y="14"/>
                      <a:pt x="6" y="14"/>
                      <a:pt x="6" y="14"/>
                    </a:cubicBezTo>
                    <a:cubicBezTo>
                      <a:pt x="6" y="14"/>
                      <a:pt x="6" y="14"/>
                      <a:pt x="6" y="15"/>
                    </a:cubicBezTo>
                    <a:cubicBezTo>
                      <a:pt x="6" y="15"/>
                      <a:pt x="6" y="16"/>
                      <a:pt x="7" y="16"/>
                    </a:cubicBezTo>
                    <a:cubicBezTo>
                      <a:pt x="7" y="17"/>
                      <a:pt x="7" y="17"/>
                      <a:pt x="8" y="17"/>
                    </a:cubicBezTo>
                    <a:cubicBezTo>
                      <a:pt x="9" y="17"/>
                      <a:pt x="9" y="17"/>
                      <a:pt x="9" y="17"/>
                    </a:cubicBezTo>
                    <a:cubicBezTo>
                      <a:pt x="10" y="18"/>
                      <a:pt x="10" y="18"/>
                      <a:pt x="10" y="19"/>
                    </a:cubicBezTo>
                    <a:cubicBezTo>
                      <a:pt x="10" y="19"/>
                      <a:pt x="10" y="19"/>
                      <a:pt x="11" y="19"/>
                    </a:cubicBezTo>
                    <a:cubicBezTo>
                      <a:pt x="11" y="20"/>
                      <a:pt x="12" y="19"/>
                      <a:pt x="12" y="19"/>
                    </a:cubicBezTo>
                    <a:cubicBezTo>
                      <a:pt x="13" y="19"/>
                      <a:pt x="13" y="19"/>
                      <a:pt x="14" y="20"/>
                    </a:cubicBezTo>
                    <a:cubicBezTo>
                      <a:pt x="14" y="20"/>
                      <a:pt x="15" y="20"/>
                      <a:pt x="15" y="20"/>
                    </a:cubicBezTo>
                    <a:cubicBezTo>
                      <a:pt x="15" y="20"/>
                      <a:pt x="15" y="20"/>
                      <a:pt x="15" y="20"/>
                    </a:cubicBezTo>
                    <a:cubicBezTo>
                      <a:pt x="15" y="19"/>
                      <a:pt x="16" y="19"/>
                      <a:pt x="16" y="19"/>
                    </a:cubicBezTo>
                    <a:cubicBezTo>
                      <a:pt x="16" y="18"/>
                      <a:pt x="17" y="18"/>
                      <a:pt x="17" y="18"/>
                    </a:cubicBezTo>
                    <a:cubicBezTo>
                      <a:pt x="17" y="18"/>
                      <a:pt x="17" y="17"/>
                      <a:pt x="17" y="17"/>
                    </a:cubicBezTo>
                    <a:cubicBezTo>
                      <a:pt x="18" y="17"/>
                      <a:pt x="18" y="17"/>
                      <a:pt x="18" y="16"/>
                    </a:cubicBezTo>
                    <a:cubicBezTo>
                      <a:pt x="18" y="16"/>
                      <a:pt x="19" y="15"/>
                      <a:pt x="19" y="15"/>
                    </a:cubicBezTo>
                    <a:cubicBezTo>
                      <a:pt x="19" y="15"/>
                      <a:pt x="19" y="14"/>
                      <a:pt x="19" y="14"/>
                    </a:cubicBezTo>
                    <a:cubicBezTo>
                      <a:pt x="19" y="13"/>
                      <a:pt x="20" y="13"/>
                      <a:pt x="20" y="12"/>
                    </a:cubicBezTo>
                    <a:cubicBezTo>
                      <a:pt x="20" y="11"/>
                      <a:pt x="20" y="11"/>
                      <a:pt x="20" y="10"/>
                    </a:cubicBezTo>
                    <a:cubicBezTo>
                      <a:pt x="20" y="9"/>
                      <a:pt x="20" y="9"/>
                      <a:pt x="20" y="8"/>
                    </a:cubicBezTo>
                    <a:cubicBezTo>
                      <a:pt x="20" y="7"/>
                      <a:pt x="20" y="7"/>
                      <a:pt x="20" y="6"/>
                    </a:cubicBezTo>
                    <a:cubicBezTo>
                      <a:pt x="20" y="5"/>
                      <a:pt x="20" y="5"/>
                      <a:pt x="20" y="4"/>
                    </a:cubicBezTo>
                    <a:cubicBezTo>
                      <a:pt x="20" y="4"/>
                      <a:pt x="20" y="3"/>
                      <a:pt x="2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5" name="Freeform 57"/>
              <p:cNvSpPr>
                <a:spLocks/>
              </p:cNvSpPr>
              <p:nvPr/>
            </p:nvSpPr>
            <p:spPr bwMode="auto">
              <a:xfrm>
                <a:off x="5003802" y="2957514"/>
                <a:ext cx="150813" cy="173038"/>
              </a:xfrm>
              <a:custGeom>
                <a:avLst/>
                <a:gdLst>
                  <a:gd name="T0" fmla="*/ 14 w 14"/>
                  <a:gd name="T1" fmla="*/ 5 h 16"/>
                  <a:gd name="T2" fmla="*/ 14 w 14"/>
                  <a:gd name="T3" fmla="*/ 4 h 16"/>
                  <a:gd name="T4" fmla="*/ 13 w 14"/>
                  <a:gd name="T5" fmla="*/ 3 h 16"/>
                  <a:gd name="T6" fmla="*/ 12 w 14"/>
                  <a:gd name="T7" fmla="*/ 1 h 16"/>
                  <a:gd name="T8" fmla="*/ 12 w 14"/>
                  <a:gd name="T9" fmla="*/ 1 h 16"/>
                  <a:gd name="T10" fmla="*/ 11 w 14"/>
                  <a:gd name="T11" fmla="*/ 0 h 16"/>
                  <a:gd name="T12" fmla="*/ 11 w 14"/>
                  <a:gd name="T13" fmla="*/ 0 h 16"/>
                  <a:gd name="T14" fmla="*/ 10 w 14"/>
                  <a:gd name="T15" fmla="*/ 0 h 16"/>
                  <a:gd name="T16" fmla="*/ 9 w 14"/>
                  <a:gd name="T17" fmla="*/ 1 h 16"/>
                  <a:gd name="T18" fmla="*/ 8 w 14"/>
                  <a:gd name="T19" fmla="*/ 1 h 16"/>
                  <a:gd name="T20" fmla="*/ 7 w 14"/>
                  <a:gd name="T21" fmla="*/ 1 h 16"/>
                  <a:gd name="T22" fmla="*/ 7 w 14"/>
                  <a:gd name="T23" fmla="*/ 1 h 16"/>
                  <a:gd name="T24" fmla="*/ 5 w 14"/>
                  <a:gd name="T25" fmla="*/ 1 h 16"/>
                  <a:gd name="T26" fmla="*/ 4 w 14"/>
                  <a:gd name="T27" fmla="*/ 1 h 16"/>
                  <a:gd name="T28" fmla="*/ 3 w 14"/>
                  <a:gd name="T29" fmla="*/ 1 h 16"/>
                  <a:gd name="T30" fmla="*/ 3 w 14"/>
                  <a:gd name="T31" fmla="*/ 1 h 16"/>
                  <a:gd name="T32" fmla="*/ 3 w 14"/>
                  <a:gd name="T33" fmla="*/ 3 h 16"/>
                  <a:gd name="T34" fmla="*/ 3 w 14"/>
                  <a:gd name="T35" fmla="*/ 4 h 16"/>
                  <a:gd name="T36" fmla="*/ 4 w 14"/>
                  <a:gd name="T37" fmla="*/ 5 h 16"/>
                  <a:gd name="T38" fmla="*/ 4 w 14"/>
                  <a:gd name="T39" fmla="*/ 6 h 16"/>
                  <a:gd name="T40" fmla="*/ 4 w 14"/>
                  <a:gd name="T41" fmla="*/ 6 h 16"/>
                  <a:gd name="T42" fmla="*/ 4 w 14"/>
                  <a:gd name="T43" fmla="*/ 6 h 16"/>
                  <a:gd name="T44" fmla="*/ 3 w 14"/>
                  <a:gd name="T45" fmla="*/ 7 h 16"/>
                  <a:gd name="T46" fmla="*/ 3 w 14"/>
                  <a:gd name="T47" fmla="*/ 7 h 16"/>
                  <a:gd name="T48" fmla="*/ 3 w 14"/>
                  <a:gd name="T49" fmla="*/ 8 h 16"/>
                  <a:gd name="T50" fmla="*/ 2 w 14"/>
                  <a:gd name="T51" fmla="*/ 8 h 16"/>
                  <a:gd name="T52" fmla="*/ 1 w 14"/>
                  <a:gd name="T53" fmla="*/ 9 h 16"/>
                  <a:gd name="T54" fmla="*/ 1 w 14"/>
                  <a:gd name="T55" fmla="*/ 11 h 16"/>
                  <a:gd name="T56" fmla="*/ 0 w 14"/>
                  <a:gd name="T57" fmla="*/ 13 h 16"/>
                  <a:gd name="T58" fmla="*/ 0 w 14"/>
                  <a:gd name="T59" fmla="*/ 15 h 16"/>
                  <a:gd name="T60" fmla="*/ 0 w 14"/>
                  <a:gd name="T61" fmla="*/ 15 h 16"/>
                  <a:gd name="T62" fmla="*/ 1 w 14"/>
                  <a:gd name="T63" fmla="*/ 16 h 16"/>
                  <a:gd name="T64" fmla="*/ 2 w 14"/>
                  <a:gd name="T65" fmla="*/ 15 h 16"/>
                  <a:gd name="T66" fmla="*/ 3 w 14"/>
                  <a:gd name="T67" fmla="*/ 15 h 16"/>
                  <a:gd name="T68" fmla="*/ 5 w 14"/>
                  <a:gd name="T69" fmla="*/ 15 h 16"/>
                  <a:gd name="T70" fmla="*/ 6 w 14"/>
                  <a:gd name="T71" fmla="*/ 15 h 16"/>
                  <a:gd name="T72" fmla="*/ 6 w 14"/>
                  <a:gd name="T73" fmla="*/ 15 h 16"/>
                  <a:gd name="T74" fmla="*/ 6 w 14"/>
                  <a:gd name="T75" fmla="*/ 14 h 16"/>
                  <a:gd name="T76" fmla="*/ 7 w 14"/>
                  <a:gd name="T77" fmla="*/ 13 h 16"/>
                  <a:gd name="T78" fmla="*/ 7 w 14"/>
                  <a:gd name="T79" fmla="*/ 12 h 16"/>
                  <a:gd name="T80" fmla="*/ 8 w 14"/>
                  <a:gd name="T81" fmla="*/ 11 h 16"/>
                  <a:gd name="T82" fmla="*/ 9 w 14"/>
                  <a:gd name="T83" fmla="*/ 11 h 16"/>
                  <a:gd name="T84" fmla="*/ 10 w 14"/>
                  <a:gd name="T85" fmla="*/ 11 h 16"/>
                  <a:gd name="T86" fmla="*/ 11 w 14"/>
                  <a:gd name="T87" fmla="*/ 11 h 16"/>
                  <a:gd name="T88" fmla="*/ 11 w 14"/>
                  <a:gd name="T89" fmla="*/ 12 h 16"/>
                  <a:gd name="T90" fmla="*/ 11 w 14"/>
                  <a:gd name="T91" fmla="*/ 12 h 16"/>
                  <a:gd name="T92" fmla="*/ 11 w 14"/>
                  <a:gd name="T93" fmla="*/ 10 h 16"/>
                  <a:gd name="T94" fmla="*/ 12 w 14"/>
                  <a:gd name="T95" fmla="*/ 9 h 16"/>
                  <a:gd name="T96" fmla="*/ 13 w 14"/>
                  <a:gd name="T97" fmla="*/ 8 h 16"/>
                  <a:gd name="T98" fmla="*/ 14 w 14"/>
                  <a:gd name="T99" fmla="*/ 8 h 16"/>
                  <a:gd name="T100" fmla="*/ 14 w 14"/>
                  <a:gd name="T101" fmla="*/ 6 h 16"/>
                  <a:gd name="T102" fmla="*/ 14 w 14"/>
                  <a:gd name="T103"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6">
                    <a:moveTo>
                      <a:pt x="14" y="5"/>
                    </a:moveTo>
                    <a:cubicBezTo>
                      <a:pt x="14" y="5"/>
                      <a:pt x="14" y="4"/>
                      <a:pt x="14" y="4"/>
                    </a:cubicBezTo>
                    <a:cubicBezTo>
                      <a:pt x="14" y="3"/>
                      <a:pt x="13" y="3"/>
                      <a:pt x="13" y="3"/>
                    </a:cubicBezTo>
                    <a:cubicBezTo>
                      <a:pt x="13" y="2"/>
                      <a:pt x="13" y="2"/>
                      <a:pt x="12" y="1"/>
                    </a:cubicBezTo>
                    <a:cubicBezTo>
                      <a:pt x="12" y="1"/>
                      <a:pt x="12" y="1"/>
                      <a:pt x="12" y="1"/>
                    </a:cubicBezTo>
                    <a:cubicBezTo>
                      <a:pt x="12" y="0"/>
                      <a:pt x="12" y="0"/>
                      <a:pt x="11" y="0"/>
                    </a:cubicBezTo>
                    <a:cubicBezTo>
                      <a:pt x="11" y="0"/>
                      <a:pt x="11" y="0"/>
                      <a:pt x="11" y="0"/>
                    </a:cubicBezTo>
                    <a:cubicBezTo>
                      <a:pt x="11" y="0"/>
                      <a:pt x="11" y="0"/>
                      <a:pt x="10" y="0"/>
                    </a:cubicBezTo>
                    <a:cubicBezTo>
                      <a:pt x="10" y="0"/>
                      <a:pt x="10" y="1"/>
                      <a:pt x="9" y="1"/>
                    </a:cubicBezTo>
                    <a:cubicBezTo>
                      <a:pt x="9" y="1"/>
                      <a:pt x="9" y="1"/>
                      <a:pt x="8" y="1"/>
                    </a:cubicBezTo>
                    <a:cubicBezTo>
                      <a:pt x="8" y="1"/>
                      <a:pt x="8" y="1"/>
                      <a:pt x="7" y="1"/>
                    </a:cubicBezTo>
                    <a:cubicBezTo>
                      <a:pt x="7" y="1"/>
                      <a:pt x="7" y="1"/>
                      <a:pt x="7" y="1"/>
                    </a:cubicBezTo>
                    <a:cubicBezTo>
                      <a:pt x="6" y="1"/>
                      <a:pt x="6" y="1"/>
                      <a:pt x="5" y="1"/>
                    </a:cubicBezTo>
                    <a:cubicBezTo>
                      <a:pt x="5" y="1"/>
                      <a:pt x="4" y="1"/>
                      <a:pt x="4" y="1"/>
                    </a:cubicBezTo>
                    <a:cubicBezTo>
                      <a:pt x="4" y="1"/>
                      <a:pt x="3" y="1"/>
                      <a:pt x="3" y="1"/>
                    </a:cubicBezTo>
                    <a:cubicBezTo>
                      <a:pt x="3" y="1"/>
                      <a:pt x="3" y="1"/>
                      <a:pt x="3" y="1"/>
                    </a:cubicBezTo>
                    <a:cubicBezTo>
                      <a:pt x="3" y="2"/>
                      <a:pt x="3" y="2"/>
                      <a:pt x="3" y="3"/>
                    </a:cubicBezTo>
                    <a:cubicBezTo>
                      <a:pt x="3" y="3"/>
                      <a:pt x="3" y="4"/>
                      <a:pt x="3" y="4"/>
                    </a:cubicBezTo>
                    <a:cubicBezTo>
                      <a:pt x="4" y="5"/>
                      <a:pt x="4" y="5"/>
                      <a:pt x="4" y="5"/>
                    </a:cubicBezTo>
                    <a:cubicBezTo>
                      <a:pt x="4" y="5"/>
                      <a:pt x="4" y="6"/>
                      <a:pt x="4" y="6"/>
                    </a:cubicBezTo>
                    <a:cubicBezTo>
                      <a:pt x="4" y="6"/>
                      <a:pt x="4" y="6"/>
                      <a:pt x="4" y="6"/>
                    </a:cubicBezTo>
                    <a:cubicBezTo>
                      <a:pt x="4" y="6"/>
                      <a:pt x="4" y="6"/>
                      <a:pt x="4" y="6"/>
                    </a:cubicBezTo>
                    <a:cubicBezTo>
                      <a:pt x="4" y="6"/>
                      <a:pt x="3" y="7"/>
                      <a:pt x="3" y="7"/>
                    </a:cubicBezTo>
                    <a:cubicBezTo>
                      <a:pt x="3" y="7"/>
                      <a:pt x="3" y="7"/>
                      <a:pt x="3" y="7"/>
                    </a:cubicBezTo>
                    <a:cubicBezTo>
                      <a:pt x="3" y="8"/>
                      <a:pt x="3" y="8"/>
                      <a:pt x="3" y="8"/>
                    </a:cubicBezTo>
                    <a:cubicBezTo>
                      <a:pt x="2" y="8"/>
                      <a:pt x="2" y="8"/>
                      <a:pt x="2" y="8"/>
                    </a:cubicBezTo>
                    <a:cubicBezTo>
                      <a:pt x="2" y="8"/>
                      <a:pt x="2" y="8"/>
                      <a:pt x="1" y="9"/>
                    </a:cubicBezTo>
                    <a:cubicBezTo>
                      <a:pt x="1" y="9"/>
                      <a:pt x="1" y="10"/>
                      <a:pt x="1" y="11"/>
                    </a:cubicBezTo>
                    <a:cubicBezTo>
                      <a:pt x="0" y="12"/>
                      <a:pt x="1" y="12"/>
                      <a:pt x="0" y="13"/>
                    </a:cubicBezTo>
                    <a:cubicBezTo>
                      <a:pt x="0" y="14"/>
                      <a:pt x="0" y="14"/>
                      <a:pt x="0" y="15"/>
                    </a:cubicBezTo>
                    <a:cubicBezTo>
                      <a:pt x="0" y="15"/>
                      <a:pt x="0" y="15"/>
                      <a:pt x="0" y="15"/>
                    </a:cubicBezTo>
                    <a:cubicBezTo>
                      <a:pt x="0" y="16"/>
                      <a:pt x="0" y="16"/>
                      <a:pt x="1" y="16"/>
                    </a:cubicBezTo>
                    <a:cubicBezTo>
                      <a:pt x="1" y="16"/>
                      <a:pt x="1" y="15"/>
                      <a:pt x="2" y="15"/>
                    </a:cubicBezTo>
                    <a:cubicBezTo>
                      <a:pt x="2" y="15"/>
                      <a:pt x="3" y="15"/>
                      <a:pt x="3" y="15"/>
                    </a:cubicBezTo>
                    <a:cubicBezTo>
                      <a:pt x="4" y="14"/>
                      <a:pt x="4" y="15"/>
                      <a:pt x="5" y="15"/>
                    </a:cubicBezTo>
                    <a:cubicBezTo>
                      <a:pt x="5" y="15"/>
                      <a:pt x="5" y="15"/>
                      <a:pt x="6" y="15"/>
                    </a:cubicBezTo>
                    <a:cubicBezTo>
                      <a:pt x="6" y="15"/>
                      <a:pt x="6" y="15"/>
                      <a:pt x="6" y="15"/>
                    </a:cubicBezTo>
                    <a:cubicBezTo>
                      <a:pt x="6" y="14"/>
                      <a:pt x="6" y="14"/>
                      <a:pt x="6" y="14"/>
                    </a:cubicBezTo>
                    <a:cubicBezTo>
                      <a:pt x="6" y="13"/>
                      <a:pt x="6" y="13"/>
                      <a:pt x="7" y="13"/>
                    </a:cubicBezTo>
                    <a:cubicBezTo>
                      <a:pt x="7" y="12"/>
                      <a:pt x="7" y="12"/>
                      <a:pt x="7" y="12"/>
                    </a:cubicBezTo>
                    <a:cubicBezTo>
                      <a:pt x="7" y="12"/>
                      <a:pt x="8" y="12"/>
                      <a:pt x="8" y="11"/>
                    </a:cubicBezTo>
                    <a:cubicBezTo>
                      <a:pt x="9" y="11"/>
                      <a:pt x="9" y="11"/>
                      <a:pt x="9" y="11"/>
                    </a:cubicBezTo>
                    <a:cubicBezTo>
                      <a:pt x="10" y="11"/>
                      <a:pt x="10" y="11"/>
                      <a:pt x="10" y="11"/>
                    </a:cubicBezTo>
                    <a:cubicBezTo>
                      <a:pt x="10" y="11"/>
                      <a:pt x="10" y="11"/>
                      <a:pt x="11" y="11"/>
                    </a:cubicBezTo>
                    <a:cubicBezTo>
                      <a:pt x="11" y="12"/>
                      <a:pt x="11" y="12"/>
                      <a:pt x="11" y="12"/>
                    </a:cubicBezTo>
                    <a:cubicBezTo>
                      <a:pt x="11" y="12"/>
                      <a:pt x="11" y="12"/>
                      <a:pt x="11" y="12"/>
                    </a:cubicBezTo>
                    <a:cubicBezTo>
                      <a:pt x="11" y="11"/>
                      <a:pt x="11" y="11"/>
                      <a:pt x="11" y="10"/>
                    </a:cubicBezTo>
                    <a:cubicBezTo>
                      <a:pt x="11" y="10"/>
                      <a:pt x="12" y="10"/>
                      <a:pt x="12" y="9"/>
                    </a:cubicBezTo>
                    <a:cubicBezTo>
                      <a:pt x="12" y="9"/>
                      <a:pt x="12" y="9"/>
                      <a:pt x="13" y="8"/>
                    </a:cubicBezTo>
                    <a:cubicBezTo>
                      <a:pt x="13" y="8"/>
                      <a:pt x="13" y="8"/>
                      <a:pt x="14" y="8"/>
                    </a:cubicBezTo>
                    <a:cubicBezTo>
                      <a:pt x="14" y="7"/>
                      <a:pt x="14" y="7"/>
                      <a:pt x="14" y="6"/>
                    </a:cubicBezTo>
                    <a:cubicBezTo>
                      <a:pt x="14" y="6"/>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6" name="Freeform 58"/>
              <p:cNvSpPr>
                <a:spLocks/>
              </p:cNvSpPr>
              <p:nvPr/>
            </p:nvSpPr>
            <p:spPr bwMode="auto">
              <a:xfrm>
                <a:off x="3719514" y="2178051"/>
                <a:ext cx="9525" cy="11113"/>
              </a:xfrm>
              <a:custGeom>
                <a:avLst/>
                <a:gdLst>
                  <a:gd name="T0" fmla="*/ 1 w 1"/>
                  <a:gd name="T1" fmla="*/ 1 h 1"/>
                  <a:gd name="T2" fmla="*/ 1 w 1"/>
                  <a:gd name="T3" fmla="*/ 1 h 1"/>
                  <a:gd name="T4" fmla="*/ 0 w 1"/>
                  <a:gd name="T5" fmla="*/ 1 h 1"/>
                  <a:gd name="T6" fmla="*/ 1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1"/>
                      <a:pt x="1" y="1"/>
                    </a:cubicBezTo>
                    <a:cubicBezTo>
                      <a:pt x="0" y="1"/>
                      <a:pt x="0" y="1"/>
                      <a:pt x="0" y="1"/>
                    </a:cubicBezTo>
                    <a:cubicBezTo>
                      <a:pt x="0" y="1"/>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7" name="Freeform 59"/>
              <p:cNvSpPr>
                <a:spLocks/>
              </p:cNvSpPr>
              <p:nvPr/>
            </p:nvSpPr>
            <p:spPr bwMode="auto">
              <a:xfrm>
                <a:off x="3719514" y="2189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8" name="Freeform 60"/>
              <p:cNvSpPr>
                <a:spLocks/>
              </p:cNvSpPr>
              <p:nvPr/>
            </p:nvSpPr>
            <p:spPr bwMode="auto">
              <a:xfrm>
                <a:off x="3751264" y="2189164"/>
                <a:ext cx="22225" cy="22225"/>
              </a:xfrm>
              <a:custGeom>
                <a:avLst/>
                <a:gdLst>
                  <a:gd name="T0" fmla="*/ 0 w 2"/>
                  <a:gd name="T1" fmla="*/ 1 h 2"/>
                  <a:gd name="T2" fmla="*/ 1 w 2"/>
                  <a:gd name="T3" fmla="*/ 2 h 2"/>
                  <a:gd name="T4" fmla="*/ 2 w 2"/>
                  <a:gd name="T5" fmla="*/ 1 h 2"/>
                  <a:gd name="T6" fmla="*/ 2 w 2"/>
                  <a:gd name="T7" fmla="*/ 1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1"/>
                      <a:pt x="1" y="2"/>
                      <a:pt x="1" y="2"/>
                    </a:cubicBezTo>
                    <a:cubicBezTo>
                      <a:pt x="1" y="2"/>
                      <a:pt x="1" y="2"/>
                      <a:pt x="2" y="1"/>
                    </a:cubicBezTo>
                    <a:cubicBezTo>
                      <a:pt x="2" y="1"/>
                      <a:pt x="2" y="1"/>
                      <a:pt x="2" y="1"/>
                    </a:cubicBezTo>
                    <a:cubicBezTo>
                      <a:pt x="2" y="0"/>
                      <a:pt x="2" y="0"/>
                      <a:pt x="2" y="0"/>
                    </a:cubicBezTo>
                    <a:cubicBezTo>
                      <a:pt x="2" y="0"/>
                      <a:pt x="2" y="0"/>
                      <a:pt x="1" y="0"/>
                    </a:cubicBezTo>
                    <a:cubicBezTo>
                      <a:pt x="1" y="0"/>
                      <a:pt x="1"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09" name="Freeform 61"/>
              <p:cNvSpPr>
                <a:spLocks/>
              </p:cNvSpPr>
              <p:nvPr/>
            </p:nvSpPr>
            <p:spPr bwMode="auto">
              <a:xfrm>
                <a:off x="3783014" y="2200276"/>
                <a:ext cx="11113" cy="22225"/>
              </a:xfrm>
              <a:custGeom>
                <a:avLst/>
                <a:gdLst>
                  <a:gd name="T0" fmla="*/ 1 w 1"/>
                  <a:gd name="T1" fmla="*/ 2 h 2"/>
                  <a:gd name="T2" fmla="*/ 1 w 1"/>
                  <a:gd name="T3" fmla="*/ 1 h 2"/>
                  <a:gd name="T4" fmla="*/ 1 w 1"/>
                  <a:gd name="T5" fmla="*/ 1 h 2"/>
                  <a:gd name="T6" fmla="*/ 1 w 1"/>
                  <a:gd name="T7" fmla="*/ 0 h 2"/>
                  <a:gd name="T8" fmla="*/ 0 w 1"/>
                  <a:gd name="T9" fmla="*/ 0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1"/>
                    </a:cubicBezTo>
                    <a:cubicBezTo>
                      <a:pt x="1" y="1"/>
                      <a:pt x="1" y="1"/>
                      <a:pt x="1" y="1"/>
                    </a:cubicBezTo>
                    <a:cubicBezTo>
                      <a:pt x="1" y="0"/>
                      <a:pt x="1" y="0"/>
                      <a:pt x="1" y="0"/>
                    </a:cubicBezTo>
                    <a:cubicBezTo>
                      <a:pt x="0" y="0"/>
                      <a:pt x="0" y="0"/>
                      <a:pt x="0" y="0"/>
                    </a:cubicBezTo>
                    <a:cubicBezTo>
                      <a:pt x="0" y="0"/>
                      <a:pt x="0" y="1"/>
                      <a:pt x="0"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0" name="Freeform 62"/>
              <p:cNvSpPr>
                <a:spLocks/>
              </p:cNvSpPr>
              <p:nvPr/>
            </p:nvSpPr>
            <p:spPr bwMode="auto">
              <a:xfrm>
                <a:off x="3816352" y="2178051"/>
                <a:ext cx="20638" cy="33338"/>
              </a:xfrm>
              <a:custGeom>
                <a:avLst/>
                <a:gdLst>
                  <a:gd name="T0" fmla="*/ 1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2"/>
                    </a:cubicBezTo>
                    <a:cubicBezTo>
                      <a:pt x="2" y="2"/>
                      <a:pt x="2" y="2"/>
                      <a:pt x="2" y="2"/>
                    </a:cubicBezTo>
                    <a:cubicBezTo>
                      <a:pt x="2" y="2"/>
                      <a:pt x="2" y="2"/>
                      <a:pt x="2" y="1"/>
                    </a:cubicBezTo>
                    <a:cubicBezTo>
                      <a:pt x="2" y="1"/>
                      <a:pt x="2" y="1"/>
                      <a:pt x="2" y="1"/>
                    </a:cubicBezTo>
                    <a:cubicBezTo>
                      <a:pt x="2" y="1"/>
                      <a:pt x="1" y="0"/>
                      <a:pt x="1" y="0"/>
                    </a:cubicBezTo>
                    <a:cubicBezTo>
                      <a:pt x="1" y="0"/>
                      <a:pt x="1" y="1"/>
                      <a:pt x="1" y="1"/>
                    </a:cubicBezTo>
                    <a:cubicBezTo>
                      <a:pt x="1" y="1"/>
                      <a:pt x="0" y="1"/>
                      <a:pt x="0" y="2"/>
                    </a:cubicBezTo>
                    <a:cubicBezTo>
                      <a:pt x="0" y="2"/>
                      <a:pt x="0" y="2"/>
                      <a:pt x="0" y="2"/>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1" name="Freeform 63"/>
              <p:cNvSpPr>
                <a:spLocks/>
              </p:cNvSpPr>
              <p:nvPr/>
            </p:nvSpPr>
            <p:spPr bwMode="auto">
              <a:xfrm>
                <a:off x="3836989" y="216852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1" y="1"/>
                    </a:cubicBezTo>
                    <a:cubicBezTo>
                      <a:pt x="1" y="0"/>
                      <a:pt x="1" y="0"/>
                      <a:pt x="1" y="0"/>
                    </a:cubicBezTo>
                    <a:cubicBezTo>
                      <a:pt x="1" y="0"/>
                      <a:pt x="1" y="0"/>
                      <a:pt x="0"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2" name="Freeform 64"/>
              <p:cNvSpPr>
                <a:spLocks/>
              </p:cNvSpPr>
              <p:nvPr/>
            </p:nvSpPr>
            <p:spPr bwMode="auto">
              <a:xfrm>
                <a:off x="5640389" y="2686051"/>
                <a:ext cx="31750" cy="22225"/>
              </a:xfrm>
              <a:custGeom>
                <a:avLst/>
                <a:gdLst>
                  <a:gd name="T0" fmla="*/ 2 w 3"/>
                  <a:gd name="T1" fmla="*/ 0 h 2"/>
                  <a:gd name="T2" fmla="*/ 1 w 3"/>
                  <a:gd name="T3" fmla="*/ 0 h 2"/>
                  <a:gd name="T4" fmla="*/ 0 w 3"/>
                  <a:gd name="T5" fmla="*/ 1 h 2"/>
                  <a:gd name="T6" fmla="*/ 0 w 3"/>
                  <a:gd name="T7" fmla="*/ 2 h 2"/>
                  <a:gd name="T8" fmla="*/ 1 w 3"/>
                  <a:gd name="T9" fmla="*/ 2 h 2"/>
                  <a:gd name="T10" fmla="*/ 1 w 3"/>
                  <a:gd name="T11" fmla="*/ 2 h 2"/>
                  <a:gd name="T12" fmla="*/ 2 w 3"/>
                  <a:gd name="T13" fmla="*/ 1 h 2"/>
                  <a:gd name="T14" fmla="*/ 3 w 3"/>
                  <a:gd name="T15" fmla="*/ 1 h 2"/>
                  <a:gd name="T16" fmla="*/ 3 w 3"/>
                  <a:gd name="T17" fmla="*/ 1 h 2"/>
                  <a:gd name="T18" fmla="*/ 2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2" y="0"/>
                    </a:moveTo>
                    <a:cubicBezTo>
                      <a:pt x="2" y="0"/>
                      <a:pt x="1" y="0"/>
                      <a:pt x="1" y="0"/>
                    </a:cubicBezTo>
                    <a:cubicBezTo>
                      <a:pt x="1" y="0"/>
                      <a:pt x="0" y="0"/>
                      <a:pt x="0" y="1"/>
                    </a:cubicBezTo>
                    <a:cubicBezTo>
                      <a:pt x="0" y="1"/>
                      <a:pt x="0" y="1"/>
                      <a:pt x="0" y="2"/>
                    </a:cubicBezTo>
                    <a:cubicBezTo>
                      <a:pt x="1" y="2"/>
                      <a:pt x="1" y="2"/>
                      <a:pt x="1" y="2"/>
                    </a:cubicBezTo>
                    <a:cubicBezTo>
                      <a:pt x="1" y="2"/>
                      <a:pt x="1" y="2"/>
                      <a:pt x="1" y="2"/>
                    </a:cubicBezTo>
                    <a:cubicBezTo>
                      <a:pt x="2" y="2"/>
                      <a:pt x="2" y="1"/>
                      <a:pt x="2" y="1"/>
                    </a:cubicBezTo>
                    <a:cubicBezTo>
                      <a:pt x="2" y="1"/>
                      <a:pt x="3" y="1"/>
                      <a:pt x="3" y="1"/>
                    </a:cubicBezTo>
                    <a:cubicBezTo>
                      <a:pt x="3" y="1"/>
                      <a:pt x="3" y="1"/>
                      <a:pt x="3" y="1"/>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3" name="Freeform 65"/>
              <p:cNvSpPr>
                <a:spLocks/>
              </p:cNvSpPr>
              <p:nvPr/>
            </p:nvSpPr>
            <p:spPr bwMode="auto">
              <a:xfrm>
                <a:off x="4754564" y="1368426"/>
                <a:ext cx="152400" cy="139700"/>
              </a:xfrm>
              <a:custGeom>
                <a:avLst/>
                <a:gdLst>
                  <a:gd name="T0" fmla="*/ 0 w 14"/>
                  <a:gd name="T1" fmla="*/ 8 h 13"/>
                  <a:gd name="T2" fmla="*/ 0 w 14"/>
                  <a:gd name="T3" fmla="*/ 9 h 13"/>
                  <a:gd name="T4" fmla="*/ 0 w 14"/>
                  <a:gd name="T5" fmla="*/ 9 h 13"/>
                  <a:gd name="T6" fmla="*/ 0 w 14"/>
                  <a:gd name="T7" fmla="*/ 11 h 13"/>
                  <a:gd name="T8" fmla="*/ 1 w 14"/>
                  <a:gd name="T9" fmla="*/ 12 h 13"/>
                  <a:gd name="T10" fmla="*/ 1 w 14"/>
                  <a:gd name="T11" fmla="*/ 12 h 13"/>
                  <a:gd name="T12" fmla="*/ 2 w 14"/>
                  <a:gd name="T13" fmla="*/ 11 h 13"/>
                  <a:gd name="T14" fmla="*/ 3 w 14"/>
                  <a:gd name="T15" fmla="*/ 10 h 13"/>
                  <a:gd name="T16" fmla="*/ 3 w 14"/>
                  <a:gd name="T17" fmla="*/ 11 h 13"/>
                  <a:gd name="T18" fmla="*/ 5 w 14"/>
                  <a:gd name="T19" fmla="*/ 11 h 13"/>
                  <a:gd name="T20" fmla="*/ 5 w 14"/>
                  <a:gd name="T21" fmla="*/ 11 h 13"/>
                  <a:gd name="T22" fmla="*/ 6 w 14"/>
                  <a:gd name="T23" fmla="*/ 11 h 13"/>
                  <a:gd name="T24" fmla="*/ 7 w 14"/>
                  <a:gd name="T25" fmla="*/ 12 h 13"/>
                  <a:gd name="T26" fmla="*/ 8 w 14"/>
                  <a:gd name="T27" fmla="*/ 12 h 13"/>
                  <a:gd name="T28" fmla="*/ 8 w 14"/>
                  <a:gd name="T29" fmla="*/ 12 h 13"/>
                  <a:gd name="T30" fmla="*/ 9 w 14"/>
                  <a:gd name="T31" fmla="*/ 12 h 13"/>
                  <a:gd name="T32" fmla="*/ 10 w 14"/>
                  <a:gd name="T33" fmla="*/ 13 h 13"/>
                  <a:gd name="T34" fmla="*/ 11 w 14"/>
                  <a:gd name="T35" fmla="*/ 12 h 13"/>
                  <a:gd name="T36" fmla="*/ 11 w 14"/>
                  <a:gd name="T37" fmla="*/ 11 h 13"/>
                  <a:gd name="T38" fmla="*/ 12 w 14"/>
                  <a:gd name="T39" fmla="*/ 10 h 13"/>
                  <a:gd name="T40" fmla="*/ 12 w 14"/>
                  <a:gd name="T41" fmla="*/ 10 h 13"/>
                  <a:gd name="T42" fmla="*/ 12 w 14"/>
                  <a:gd name="T43" fmla="*/ 10 h 13"/>
                  <a:gd name="T44" fmla="*/ 12 w 14"/>
                  <a:gd name="T45" fmla="*/ 9 h 13"/>
                  <a:gd name="T46" fmla="*/ 12 w 14"/>
                  <a:gd name="T47" fmla="*/ 8 h 13"/>
                  <a:gd name="T48" fmla="*/ 13 w 14"/>
                  <a:gd name="T49" fmla="*/ 8 h 13"/>
                  <a:gd name="T50" fmla="*/ 14 w 14"/>
                  <a:gd name="T51" fmla="*/ 8 h 13"/>
                  <a:gd name="T52" fmla="*/ 13 w 14"/>
                  <a:gd name="T53" fmla="*/ 7 h 13"/>
                  <a:gd name="T54" fmla="*/ 12 w 14"/>
                  <a:gd name="T55" fmla="*/ 6 h 13"/>
                  <a:gd name="T56" fmla="*/ 12 w 14"/>
                  <a:gd name="T57" fmla="*/ 5 h 13"/>
                  <a:gd name="T58" fmla="*/ 12 w 14"/>
                  <a:gd name="T59" fmla="*/ 4 h 13"/>
                  <a:gd name="T60" fmla="*/ 11 w 14"/>
                  <a:gd name="T61" fmla="*/ 3 h 13"/>
                  <a:gd name="T62" fmla="*/ 10 w 14"/>
                  <a:gd name="T63" fmla="*/ 2 h 13"/>
                  <a:gd name="T64" fmla="*/ 9 w 14"/>
                  <a:gd name="T65" fmla="*/ 1 h 13"/>
                  <a:gd name="T66" fmla="*/ 8 w 14"/>
                  <a:gd name="T67" fmla="*/ 1 h 13"/>
                  <a:gd name="T68" fmla="*/ 8 w 14"/>
                  <a:gd name="T69" fmla="*/ 1 h 13"/>
                  <a:gd name="T70" fmla="*/ 6 w 14"/>
                  <a:gd name="T71" fmla="*/ 0 h 13"/>
                  <a:gd name="T72" fmla="*/ 6 w 14"/>
                  <a:gd name="T73" fmla="*/ 0 h 13"/>
                  <a:gd name="T74" fmla="*/ 5 w 14"/>
                  <a:gd name="T75" fmla="*/ 0 h 13"/>
                  <a:gd name="T76" fmla="*/ 5 w 14"/>
                  <a:gd name="T77" fmla="*/ 0 h 13"/>
                  <a:gd name="T78" fmla="*/ 4 w 14"/>
                  <a:gd name="T79" fmla="*/ 0 h 13"/>
                  <a:gd name="T80" fmla="*/ 3 w 14"/>
                  <a:gd name="T81" fmla="*/ 0 h 13"/>
                  <a:gd name="T82" fmla="*/ 3 w 14"/>
                  <a:gd name="T83" fmla="*/ 2 h 13"/>
                  <a:gd name="T84" fmla="*/ 2 w 14"/>
                  <a:gd name="T85" fmla="*/ 2 h 13"/>
                  <a:gd name="T86" fmla="*/ 1 w 14"/>
                  <a:gd name="T87" fmla="*/ 3 h 13"/>
                  <a:gd name="T88" fmla="*/ 0 w 14"/>
                  <a:gd name="T89" fmla="*/ 4 h 13"/>
                  <a:gd name="T90" fmla="*/ 0 w 14"/>
                  <a:gd name="T91" fmla="*/ 5 h 13"/>
                  <a:gd name="T92" fmla="*/ 0 w 14"/>
                  <a:gd name="T93" fmla="*/ 5 h 13"/>
                  <a:gd name="T94" fmla="*/ 0 w 14"/>
                  <a:gd name="T95" fmla="*/ 6 h 13"/>
                  <a:gd name="T96" fmla="*/ 1 w 14"/>
                  <a:gd name="T97" fmla="*/ 7 h 13"/>
                  <a:gd name="T98" fmla="*/ 1 w 14"/>
                  <a:gd name="T99" fmla="*/ 8 h 13"/>
                  <a:gd name="T100" fmla="*/ 0 w 14"/>
                  <a:gd name="T10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13">
                    <a:moveTo>
                      <a:pt x="0" y="8"/>
                    </a:moveTo>
                    <a:cubicBezTo>
                      <a:pt x="0" y="8"/>
                      <a:pt x="0" y="8"/>
                      <a:pt x="0" y="9"/>
                    </a:cubicBezTo>
                    <a:cubicBezTo>
                      <a:pt x="0" y="9"/>
                      <a:pt x="0" y="9"/>
                      <a:pt x="0" y="9"/>
                    </a:cubicBezTo>
                    <a:cubicBezTo>
                      <a:pt x="1" y="10"/>
                      <a:pt x="0" y="10"/>
                      <a:pt x="0" y="11"/>
                    </a:cubicBezTo>
                    <a:cubicBezTo>
                      <a:pt x="1" y="11"/>
                      <a:pt x="1" y="11"/>
                      <a:pt x="1" y="12"/>
                    </a:cubicBezTo>
                    <a:cubicBezTo>
                      <a:pt x="1" y="12"/>
                      <a:pt x="1" y="12"/>
                      <a:pt x="1" y="12"/>
                    </a:cubicBezTo>
                    <a:cubicBezTo>
                      <a:pt x="2" y="11"/>
                      <a:pt x="2" y="11"/>
                      <a:pt x="2" y="11"/>
                    </a:cubicBezTo>
                    <a:cubicBezTo>
                      <a:pt x="2" y="10"/>
                      <a:pt x="3" y="10"/>
                      <a:pt x="3" y="10"/>
                    </a:cubicBezTo>
                    <a:cubicBezTo>
                      <a:pt x="3" y="10"/>
                      <a:pt x="3" y="11"/>
                      <a:pt x="3" y="11"/>
                    </a:cubicBezTo>
                    <a:cubicBezTo>
                      <a:pt x="4" y="11"/>
                      <a:pt x="4" y="11"/>
                      <a:pt x="5" y="11"/>
                    </a:cubicBezTo>
                    <a:cubicBezTo>
                      <a:pt x="5" y="11"/>
                      <a:pt x="5" y="11"/>
                      <a:pt x="5" y="11"/>
                    </a:cubicBezTo>
                    <a:cubicBezTo>
                      <a:pt x="6" y="11"/>
                      <a:pt x="6" y="11"/>
                      <a:pt x="6" y="11"/>
                    </a:cubicBezTo>
                    <a:cubicBezTo>
                      <a:pt x="6" y="12"/>
                      <a:pt x="6" y="12"/>
                      <a:pt x="7" y="12"/>
                    </a:cubicBezTo>
                    <a:cubicBezTo>
                      <a:pt x="7" y="12"/>
                      <a:pt x="7" y="12"/>
                      <a:pt x="8" y="12"/>
                    </a:cubicBezTo>
                    <a:cubicBezTo>
                      <a:pt x="8" y="12"/>
                      <a:pt x="8" y="12"/>
                      <a:pt x="8" y="12"/>
                    </a:cubicBezTo>
                    <a:cubicBezTo>
                      <a:pt x="8" y="12"/>
                      <a:pt x="9" y="12"/>
                      <a:pt x="9" y="12"/>
                    </a:cubicBezTo>
                    <a:cubicBezTo>
                      <a:pt x="9" y="12"/>
                      <a:pt x="9" y="13"/>
                      <a:pt x="10" y="13"/>
                    </a:cubicBezTo>
                    <a:cubicBezTo>
                      <a:pt x="10" y="13"/>
                      <a:pt x="11" y="13"/>
                      <a:pt x="11" y="12"/>
                    </a:cubicBezTo>
                    <a:cubicBezTo>
                      <a:pt x="11" y="12"/>
                      <a:pt x="11" y="12"/>
                      <a:pt x="11" y="11"/>
                    </a:cubicBezTo>
                    <a:cubicBezTo>
                      <a:pt x="11" y="11"/>
                      <a:pt x="12" y="11"/>
                      <a:pt x="12" y="10"/>
                    </a:cubicBezTo>
                    <a:cubicBezTo>
                      <a:pt x="12" y="10"/>
                      <a:pt x="12" y="10"/>
                      <a:pt x="12" y="10"/>
                    </a:cubicBezTo>
                    <a:cubicBezTo>
                      <a:pt x="12" y="10"/>
                      <a:pt x="12" y="10"/>
                      <a:pt x="12" y="10"/>
                    </a:cubicBezTo>
                    <a:cubicBezTo>
                      <a:pt x="12" y="9"/>
                      <a:pt x="12" y="9"/>
                      <a:pt x="12" y="9"/>
                    </a:cubicBezTo>
                    <a:cubicBezTo>
                      <a:pt x="13" y="8"/>
                      <a:pt x="12" y="8"/>
                      <a:pt x="12" y="8"/>
                    </a:cubicBezTo>
                    <a:cubicBezTo>
                      <a:pt x="13" y="8"/>
                      <a:pt x="13" y="8"/>
                      <a:pt x="13" y="8"/>
                    </a:cubicBezTo>
                    <a:cubicBezTo>
                      <a:pt x="13" y="8"/>
                      <a:pt x="14" y="8"/>
                      <a:pt x="14" y="8"/>
                    </a:cubicBezTo>
                    <a:cubicBezTo>
                      <a:pt x="14" y="7"/>
                      <a:pt x="13" y="7"/>
                      <a:pt x="13" y="7"/>
                    </a:cubicBezTo>
                    <a:cubicBezTo>
                      <a:pt x="13" y="6"/>
                      <a:pt x="13" y="6"/>
                      <a:pt x="12" y="6"/>
                    </a:cubicBezTo>
                    <a:cubicBezTo>
                      <a:pt x="12" y="6"/>
                      <a:pt x="12" y="6"/>
                      <a:pt x="12" y="5"/>
                    </a:cubicBezTo>
                    <a:cubicBezTo>
                      <a:pt x="11" y="5"/>
                      <a:pt x="12" y="4"/>
                      <a:pt x="12" y="4"/>
                    </a:cubicBezTo>
                    <a:cubicBezTo>
                      <a:pt x="11" y="3"/>
                      <a:pt x="11" y="3"/>
                      <a:pt x="11" y="3"/>
                    </a:cubicBezTo>
                    <a:cubicBezTo>
                      <a:pt x="11" y="2"/>
                      <a:pt x="10" y="3"/>
                      <a:pt x="10" y="2"/>
                    </a:cubicBezTo>
                    <a:cubicBezTo>
                      <a:pt x="10" y="2"/>
                      <a:pt x="10" y="2"/>
                      <a:pt x="9" y="1"/>
                    </a:cubicBezTo>
                    <a:cubicBezTo>
                      <a:pt x="9" y="1"/>
                      <a:pt x="9" y="1"/>
                      <a:pt x="8" y="1"/>
                    </a:cubicBezTo>
                    <a:cubicBezTo>
                      <a:pt x="8" y="1"/>
                      <a:pt x="8" y="1"/>
                      <a:pt x="8" y="1"/>
                    </a:cubicBezTo>
                    <a:cubicBezTo>
                      <a:pt x="7" y="0"/>
                      <a:pt x="7" y="0"/>
                      <a:pt x="6" y="0"/>
                    </a:cubicBezTo>
                    <a:cubicBezTo>
                      <a:pt x="6" y="0"/>
                      <a:pt x="6" y="1"/>
                      <a:pt x="6" y="0"/>
                    </a:cubicBezTo>
                    <a:cubicBezTo>
                      <a:pt x="5" y="0"/>
                      <a:pt x="5" y="0"/>
                      <a:pt x="5" y="0"/>
                    </a:cubicBezTo>
                    <a:cubicBezTo>
                      <a:pt x="5" y="0"/>
                      <a:pt x="5" y="0"/>
                      <a:pt x="5" y="0"/>
                    </a:cubicBezTo>
                    <a:cubicBezTo>
                      <a:pt x="5" y="0"/>
                      <a:pt x="4" y="0"/>
                      <a:pt x="4" y="0"/>
                    </a:cubicBezTo>
                    <a:cubicBezTo>
                      <a:pt x="3" y="0"/>
                      <a:pt x="3" y="0"/>
                      <a:pt x="3" y="0"/>
                    </a:cubicBezTo>
                    <a:cubicBezTo>
                      <a:pt x="2" y="1"/>
                      <a:pt x="3" y="1"/>
                      <a:pt x="3" y="2"/>
                    </a:cubicBezTo>
                    <a:cubicBezTo>
                      <a:pt x="2" y="2"/>
                      <a:pt x="2" y="2"/>
                      <a:pt x="2" y="2"/>
                    </a:cubicBezTo>
                    <a:cubicBezTo>
                      <a:pt x="1" y="3"/>
                      <a:pt x="1" y="3"/>
                      <a:pt x="1" y="3"/>
                    </a:cubicBezTo>
                    <a:cubicBezTo>
                      <a:pt x="1" y="4"/>
                      <a:pt x="1" y="4"/>
                      <a:pt x="0" y="4"/>
                    </a:cubicBezTo>
                    <a:cubicBezTo>
                      <a:pt x="0" y="4"/>
                      <a:pt x="0" y="4"/>
                      <a:pt x="0" y="5"/>
                    </a:cubicBezTo>
                    <a:cubicBezTo>
                      <a:pt x="0" y="5"/>
                      <a:pt x="0" y="5"/>
                      <a:pt x="0" y="5"/>
                    </a:cubicBezTo>
                    <a:cubicBezTo>
                      <a:pt x="0" y="5"/>
                      <a:pt x="0" y="5"/>
                      <a:pt x="0" y="6"/>
                    </a:cubicBezTo>
                    <a:cubicBezTo>
                      <a:pt x="0" y="6"/>
                      <a:pt x="0" y="6"/>
                      <a:pt x="1" y="7"/>
                    </a:cubicBezTo>
                    <a:cubicBezTo>
                      <a:pt x="1" y="7"/>
                      <a:pt x="1" y="7"/>
                      <a:pt x="1" y="8"/>
                    </a:cubicBezTo>
                    <a:cubicBezTo>
                      <a:pt x="1"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4" name="Freeform 66"/>
              <p:cNvSpPr>
                <a:spLocks/>
              </p:cNvSpPr>
              <p:nvPr/>
            </p:nvSpPr>
            <p:spPr bwMode="auto">
              <a:xfrm>
                <a:off x="4614864" y="1292226"/>
                <a:ext cx="22225" cy="31750"/>
              </a:xfrm>
              <a:custGeom>
                <a:avLst/>
                <a:gdLst>
                  <a:gd name="T0" fmla="*/ 0 w 2"/>
                  <a:gd name="T1" fmla="*/ 3 h 3"/>
                  <a:gd name="T2" fmla="*/ 1 w 2"/>
                  <a:gd name="T3" fmla="*/ 3 h 3"/>
                  <a:gd name="T4" fmla="*/ 1 w 2"/>
                  <a:gd name="T5" fmla="*/ 2 h 3"/>
                  <a:gd name="T6" fmla="*/ 2 w 2"/>
                  <a:gd name="T7" fmla="*/ 1 h 3"/>
                  <a:gd name="T8" fmla="*/ 2 w 2"/>
                  <a:gd name="T9" fmla="*/ 0 h 3"/>
                  <a:gd name="T10" fmla="*/ 1 w 2"/>
                  <a:gd name="T11" fmla="*/ 0 h 3"/>
                  <a:gd name="T12" fmla="*/ 0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0" y="3"/>
                      <a:pt x="1" y="3"/>
                      <a:pt x="1" y="3"/>
                    </a:cubicBezTo>
                    <a:cubicBezTo>
                      <a:pt x="1" y="3"/>
                      <a:pt x="1" y="2"/>
                      <a:pt x="1" y="2"/>
                    </a:cubicBezTo>
                    <a:cubicBezTo>
                      <a:pt x="1" y="2"/>
                      <a:pt x="2" y="2"/>
                      <a:pt x="2" y="1"/>
                    </a:cubicBezTo>
                    <a:cubicBezTo>
                      <a:pt x="2" y="1"/>
                      <a:pt x="2" y="1"/>
                      <a:pt x="2" y="0"/>
                    </a:cubicBezTo>
                    <a:cubicBezTo>
                      <a:pt x="2" y="0"/>
                      <a:pt x="1" y="0"/>
                      <a:pt x="1" y="0"/>
                    </a:cubicBezTo>
                    <a:cubicBezTo>
                      <a:pt x="1" y="0"/>
                      <a:pt x="0" y="0"/>
                      <a:pt x="0" y="1"/>
                    </a:cubicBezTo>
                    <a:cubicBezTo>
                      <a:pt x="0" y="1"/>
                      <a:pt x="0" y="1"/>
                      <a:pt x="0" y="2"/>
                    </a:cubicBezTo>
                    <a:cubicBezTo>
                      <a:pt x="0" y="2"/>
                      <a:pt x="0" y="2"/>
                      <a:pt x="0" y="2"/>
                    </a:cubicBezTo>
                    <a:cubicBezTo>
                      <a:pt x="0" y="2"/>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5" name="Freeform 67"/>
              <p:cNvSpPr>
                <a:spLocks/>
              </p:cNvSpPr>
              <p:nvPr/>
            </p:nvSpPr>
            <p:spPr bwMode="auto">
              <a:xfrm>
                <a:off x="4572002" y="1323976"/>
                <a:ext cx="20638" cy="22225"/>
              </a:xfrm>
              <a:custGeom>
                <a:avLst/>
                <a:gdLst>
                  <a:gd name="T0" fmla="*/ 1 w 2"/>
                  <a:gd name="T1" fmla="*/ 0 h 2"/>
                  <a:gd name="T2" fmla="*/ 1 w 2"/>
                  <a:gd name="T3" fmla="*/ 1 h 2"/>
                  <a:gd name="T4" fmla="*/ 1 w 2"/>
                  <a:gd name="T5" fmla="*/ 2 h 2"/>
                  <a:gd name="T6" fmla="*/ 1 w 2"/>
                  <a:gd name="T7" fmla="*/ 1 h 2"/>
                  <a:gd name="T8" fmla="*/ 2 w 2"/>
                  <a:gd name="T9" fmla="*/ 1 h 2"/>
                  <a:gd name="T10" fmla="*/ 2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1" y="0"/>
                      <a:pt x="1" y="0"/>
                      <a:pt x="1" y="1"/>
                    </a:cubicBezTo>
                    <a:cubicBezTo>
                      <a:pt x="1" y="1"/>
                      <a:pt x="0" y="1"/>
                      <a:pt x="1" y="2"/>
                    </a:cubicBezTo>
                    <a:cubicBezTo>
                      <a:pt x="1" y="2"/>
                      <a:pt x="1" y="2"/>
                      <a:pt x="1" y="1"/>
                    </a:cubicBezTo>
                    <a:cubicBezTo>
                      <a:pt x="2" y="1"/>
                      <a:pt x="2"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6" name="Freeform 68"/>
              <p:cNvSpPr>
                <a:spLocks/>
              </p:cNvSpPr>
              <p:nvPr/>
            </p:nvSpPr>
            <p:spPr bwMode="auto">
              <a:xfrm>
                <a:off x="4452939" y="989014"/>
                <a:ext cx="247650" cy="388938"/>
              </a:xfrm>
              <a:custGeom>
                <a:avLst/>
                <a:gdLst>
                  <a:gd name="T0" fmla="*/ 1 w 23"/>
                  <a:gd name="T1" fmla="*/ 26 h 36"/>
                  <a:gd name="T2" fmla="*/ 2 w 23"/>
                  <a:gd name="T3" fmla="*/ 27 h 36"/>
                  <a:gd name="T4" fmla="*/ 3 w 23"/>
                  <a:gd name="T5" fmla="*/ 30 h 36"/>
                  <a:gd name="T6" fmla="*/ 4 w 23"/>
                  <a:gd name="T7" fmla="*/ 31 h 36"/>
                  <a:gd name="T8" fmla="*/ 4 w 23"/>
                  <a:gd name="T9" fmla="*/ 33 h 36"/>
                  <a:gd name="T10" fmla="*/ 5 w 23"/>
                  <a:gd name="T11" fmla="*/ 34 h 36"/>
                  <a:gd name="T12" fmla="*/ 7 w 23"/>
                  <a:gd name="T13" fmla="*/ 35 h 36"/>
                  <a:gd name="T14" fmla="*/ 8 w 23"/>
                  <a:gd name="T15" fmla="*/ 34 h 36"/>
                  <a:gd name="T16" fmla="*/ 9 w 23"/>
                  <a:gd name="T17" fmla="*/ 33 h 36"/>
                  <a:gd name="T18" fmla="*/ 10 w 23"/>
                  <a:gd name="T19" fmla="*/ 33 h 36"/>
                  <a:gd name="T20" fmla="*/ 11 w 23"/>
                  <a:gd name="T21" fmla="*/ 31 h 36"/>
                  <a:gd name="T22" fmla="*/ 12 w 23"/>
                  <a:gd name="T23" fmla="*/ 29 h 36"/>
                  <a:gd name="T24" fmla="*/ 12 w 23"/>
                  <a:gd name="T25" fmla="*/ 27 h 36"/>
                  <a:gd name="T26" fmla="*/ 13 w 23"/>
                  <a:gd name="T27" fmla="*/ 26 h 36"/>
                  <a:gd name="T28" fmla="*/ 15 w 23"/>
                  <a:gd name="T29" fmla="*/ 26 h 36"/>
                  <a:gd name="T30" fmla="*/ 15 w 23"/>
                  <a:gd name="T31" fmla="*/ 24 h 36"/>
                  <a:gd name="T32" fmla="*/ 16 w 23"/>
                  <a:gd name="T33" fmla="*/ 23 h 36"/>
                  <a:gd name="T34" fmla="*/ 14 w 23"/>
                  <a:gd name="T35" fmla="*/ 21 h 36"/>
                  <a:gd name="T36" fmla="*/ 13 w 23"/>
                  <a:gd name="T37" fmla="*/ 21 h 36"/>
                  <a:gd name="T38" fmla="*/ 12 w 23"/>
                  <a:gd name="T39" fmla="*/ 19 h 36"/>
                  <a:gd name="T40" fmla="*/ 12 w 23"/>
                  <a:gd name="T41" fmla="*/ 18 h 36"/>
                  <a:gd name="T42" fmla="*/ 13 w 23"/>
                  <a:gd name="T43" fmla="*/ 17 h 36"/>
                  <a:gd name="T44" fmla="*/ 14 w 23"/>
                  <a:gd name="T45" fmla="*/ 16 h 36"/>
                  <a:gd name="T46" fmla="*/ 15 w 23"/>
                  <a:gd name="T47" fmla="*/ 15 h 36"/>
                  <a:gd name="T48" fmla="*/ 16 w 23"/>
                  <a:gd name="T49" fmla="*/ 14 h 36"/>
                  <a:gd name="T50" fmla="*/ 18 w 23"/>
                  <a:gd name="T51" fmla="*/ 13 h 36"/>
                  <a:gd name="T52" fmla="*/ 19 w 23"/>
                  <a:gd name="T53" fmla="*/ 12 h 36"/>
                  <a:gd name="T54" fmla="*/ 19 w 23"/>
                  <a:gd name="T55" fmla="*/ 11 h 36"/>
                  <a:gd name="T56" fmla="*/ 20 w 23"/>
                  <a:gd name="T57" fmla="*/ 9 h 36"/>
                  <a:gd name="T58" fmla="*/ 21 w 23"/>
                  <a:gd name="T59" fmla="*/ 9 h 36"/>
                  <a:gd name="T60" fmla="*/ 22 w 23"/>
                  <a:gd name="T61" fmla="*/ 8 h 36"/>
                  <a:gd name="T62" fmla="*/ 23 w 23"/>
                  <a:gd name="T63" fmla="*/ 7 h 36"/>
                  <a:gd name="T64" fmla="*/ 23 w 23"/>
                  <a:gd name="T65" fmla="*/ 5 h 36"/>
                  <a:gd name="T66" fmla="*/ 22 w 23"/>
                  <a:gd name="T67" fmla="*/ 5 h 36"/>
                  <a:gd name="T68" fmla="*/ 21 w 23"/>
                  <a:gd name="T69" fmla="*/ 3 h 36"/>
                  <a:gd name="T70" fmla="*/ 19 w 23"/>
                  <a:gd name="T71" fmla="*/ 2 h 36"/>
                  <a:gd name="T72" fmla="*/ 17 w 23"/>
                  <a:gd name="T73" fmla="*/ 1 h 36"/>
                  <a:gd name="T74" fmla="*/ 15 w 23"/>
                  <a:gd name="T75" fmla="*/ 0 h 36"/>
                  <a:gd name="T76" fmla="*/ 15 w 23"/>
                  <a:gd name="T77" fmla="*/ 1 h 36"/>
                  <a:gd name="T78" fmla="*/ 14 w 23"/>
                  <a:gd name="T79" fmla="*/ 2 h 36"/>
                  <a:gd name="T80" fmla="*/ 12 w 23"/>
                  <a:gd name="T81" fmla="*/ 2 h 36"/>
                  <a:gd name="T82" fmla="*/ 11 w 23"/>
                  <a:gd name="T83" fmla="*/ 2 h 36"/>
                  <a:gd name="T84" fmla="*/ 9 w 23"/>
                  <a:gd name="T85" fmla="*/ 3 h 36"/>
                  <a:gd name="T86" fmla="*/ 8 w 23"/>
                  <a:gd name="T87" fmla="*/ 5 h 36"/>
                  <a:gd name="T88" fmla="*/ 7 w 23"/>
                  <a:gd name="T89" fmla="*/ 7 h 36"/>
                  <a:gd name="T90" fmla="*/ 5 w 23"/>
                  <a:gd name="T91" fmla="*/ 7 h 36"/>
                  <a:gd name="T92" fmla="*/ 5 w 23"/>
                  <a:gd name="T93" fmla="*/ 9 h 36"/>
                  <a:gd name="T94" fmla="*/ 4 w 23"/>
                  <a:gd name="T95" fmla="*/ 11 h 36"/>
                  <a:gd name="T96" fmla="*/ 5 w 23"/>
                  <a:gd name="T97" fmla="*/ 13 h 36"/>
                  <a:gd name="T98" fmla="*/ 3 w 23"/>
                  <a:gd name="T99" fmla="*/ 13 h 36"/>
                  <a:gd name="T100" fmla="*/ 2 w 23"/>
                  <a:gd name="T101" fmla="*/ 13 h 36"/>
                  <a:gd name="T102" fmla="*/ 1 w 23"/>
                  <a:gd name="T103" fmla="*/ 16 h 36"/>
                  <a:gd name="T104" fmla="*/ 2 w 23"/>
                  <a:gd name="T105" fmla="*/ 18 h 36"/>
                  <a:gd name="T106" fmla="*/ 3 w 23"/>
                  <a:gd name="T107" fmla="*/ 19 h 36"/>
                  <a:gd name="T108" fmla="*/ 2 w 23"/>
                  <a:gd name="T109" fmla="*/ 20 h 36"/>
                  <a:gd name="T110" fmla="*/ 3 w 23"/>
                  <a:gd name="T111" fmla="*/ 22 h 36"/>
                  <a:gd name="T112" fmla="*/ 1 w 23"/>
                  <a:gd name="T113" fmla="*/ 24 h 36"/>
                  <a:gd name="T114" fmla="*/ 2 w 23"/>
                  <a:gd name="T115" fmla="*/ 25 h 36"/>
                  <a:gd name="T116" fmla="*/ 0 w 23"/>
                  <a:gd name="T117" fmla="*/ 2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36">
                    <a:moveTo>
                      <a:pt x="1" y="26"/>
                    </a:moveTo>
                    <a:cubicBezTo>
                      <a:pt x="1" y="26"/>
                      <a:pt x="1" y="26"/>
                      <a:pt x="1" y="26"/>
                    </a:cubicBezTo>
                    <a:cubicBezTo>
                      <a:pt x="1" y="27"/>
                      <a:pt x="1" y="27"/>
                      <a:pt x="1" y="27"/>
                    </a:cubicBezTo>
                    <a:cubicBezTo>
                      <a:pt x="1" y="27"/>
                      <a:pt x="2" y="27"/>
                      <a:pt x="2" y="27"/>
                    </a:cubicBezTo>
                    <a:cubicBezTo>
                      <a:pt x="2" y="28"/>
                      <a:pt x="2" y="28"/>
                      <a:pt x="2" y="28"/>
                    </a:cubicBezTo>
                    <a:cubicBezTo>
                      <a:pt x="2" y="29"/>
                      <a:pt x="3" y="29"/>
                      <a:pt x="3" y="30"/>
                    </a:cubicBezTo>
                    <a:cubicBezTo>
                      <a:pt x="3" y="30"/>
                      <a:pt x="3" y="30"/>
                      <a:pt x="3" y="31"/>
                    </a:cubicBezTo>
                    <a:cubicBezTo>
                      <a:pt x="3" y="31"/>
                      <a:pt x="4" y="31"/>
                      <a:pt x="4" y="31"/>
                    </a:cubicBezTo>
                    <a:cubicBezTo>
                      <a:pt x="4" y="31"/>
                      <a:pt x="4" y="32"/>
                      <a:pt x="4" y="32"/>
                    </a:cubicBezTo>
                    <a:cubicBezTo>
                      <a:pt x="4" y="32"/>
                      <a:pt x="4" y="32"/>
                      <a:pt x="4" y="33"/>
                    </a:cubicBezTo>
                    <a:cubicBezTo>
                      <a:pt x="4" y="33"/>
                      <a:pt x="4" y="33"/>
                      <a:pt x="5" y="34"/>
                    </a:cubicBezTo>
                    <a:cubicBezTo>
                      <a:pt x="5" y="34"/>
                      <a:pt x="5" y="34"/>
                      <a:pt x="5" y="34"/>
                    </a:cubicBezTo>
                    <a:cubicBezTo>
                      <a:pt x="5" y="35"/>
                      <a:pt x="5" y="35"/>
                      <a:pt x="5" y="35"/>
                    </a:cubicBezTo>
                    <a:cubicBezTo>
                      <a:pt x="5" y="36"/>
                      <a:pt x="6" y="35"/>
                      <a:pt x="7" y="35"/>
                    </a:cubicBezTo>
                    <a:cubicBezTo>
                      <a:pt x="7" y="35"/>
                      <a:pt x="7" y="35"/>
                      <a:pt x="8" y="35"/>
                    </a:cubicBezTo>
                    <a:cubicBezTo>
                      <a:pt x="8" y="34"/>
                      <a:pt x="8" y="34"/>
                      <a:pt x="8" y="34"/>
                    </a:cubicBezTo>
                    <a:cubicBezTo>
                      <a:pt x="8" y="34"/>
                      <a:pt x="8" y="33"/>
                      <a:pt x="8" y="33"/>
                    </a:cubicBezTo>
                    <a:cubicBezTo>
                      <a:pt x="8" y="33"/>
                      <a:pt x="8" y="33"/>
                      <a:pt x="9" y="33"/>
                    </a:cubicBezTo>
                    <a:cubicBezTo>
                      <a:pt x="9" y="33"/>
                      <a:pt x="9" y="33"/>
                      <a:pt x="9" y="33"/>
                    </a:cubicBezTo>
                    <a:cubicBezTo>
                      <a:pt x="10" y="33"/>
                      <a:pt x="10" y="33"/>
                      <a:pt x="10" y="33"/>
                    </a:cubicBezTo>
                    <a:cubicBezTo>
                      <a:pt x="11" y="33"/>
                      <a:pt x="11" y="33"/>
                      <a:pt x="11" y="32"/>
                    </a:cubicBezTo>
                    <a:cubicBezTo>
                      <a:pt x="11" y="32"/>
                      <a:pt x="11" y="32"/>
                      <a:pt x="11" y="31"/>
                    </a:cubicBezTo>
                    <a:cubicBezTo>
                      <a:pt x="12" y="31"/>
                      <a:pt x="11" y="31"/>
                      <a:pt x="12" y="30"/>
                    </a:cubicBezTo>
                    <a:cubicBezTo>
                      <a:pt x="12" y="30"/>
                      <a:pt x="12" y="30"/>
                      <a:pt x="12" y="29"/>
                    </a:cubicBezTo>
                    <a:cubicBezTo>
                      <a:pt x="12" y="29"/>
                      <a:pt x="12" y="29"/>
                      <a:pt x="12" y="28"/>
                    </a:cubicBezTo>
                    <a:cubicBezTo>
                      <a:pt x="12" y="28"/>
                      <a:pt x="12" y="28"/>
                      <a:pt x="12" y="27"/>
                    </a:cubicBezTo>
                    <a:cubicBezTo>
                      <a:pt x="12" y="27"/>
                      <a:pt x="12" y="26"/>
                      <a:pt x="12" y="26"/>
                    </a:cubicBezTo>
                    <a:cubicBezTo>
                      <a:pt x="13" y="26"/>
                      <a:pt x="13" y="26"/>
                      <a:pt x="13" y="26"/>
                    </a:cubicBezTo>
                    <a:cubicBezTo>
                      <a:pt x="13" y="26"/>
                      <a:pt x="13" y="25"/>
                      <a:pt x="14" y="25"/>
                    </a:cubicBezTo>
                    <a:cubicBezTo>
                      <a:pt x="14" y="25"/>
                      <a:pt x="14" y="26"/>
                      <a:pt x="15" y="26"/>
                    </a:cubicBezTo>
                    <a:cubicBezTo>
                      <a:pt x="15" y="25"/>
                      <a:pt x="15" y="25"/>
                      <a:pt x="15" y="25"/>
                    </a:cubicBezTo>
                    <a:cubicBezTo>
                      <a:pt x="15" y="24"/>
                      <a:pt x="15" y="24"/>
                      <a:pt x="15" y="24"/>
                    </a:cubicBezTo>
                    <a:cubicBezTo>
                      <a:pt x="15" y="24"/>
                      <a:pt x="16" y="24"/>
                      <a:pt x="16" y="24"/>
                    </a:cubicBezTo>
                    <a:cubicBezTo>
                      <a:pt x="16" y="23"/>
                      <a:pt x="16" y="23"/>
                      <a:pt x="16" y="23"/>
                    </a:cubicBezTo>
                    <a:cubicBezTo>
                      <a:pt x="15" y="22"/>
                      <a:pt x="15" y="22"/>
                      <a:pt x="15" y="22"/>
                    </a:cubicBezTo>
                    <a:cubicBezTo>
                      <a:pt x="14" y="22"/>
                      <a:pt x="15" y="22"/>
                      <a:pt x="14" y="21"/>
                    </a:cubicBezTo>
                    <a:cubicBezTo>
                      <a:pt x="14" y="21"/>
                      <a:pt x="14" y="21"/>
                      <a:pt x="14" y="21"/>
                    </a:cubicBezTo>
                    <a:cubicBezTo>
                      <a:pt x="13" y="21"/>
                      <a:pt x="13" y="21"/>
                      <a:pt x="13" y="21"/>
                    </a:cubicBezTo>
                    <a:cubicBezTo>
                      <a:pt x="12" y="21"/>
                      <a:pt x="12" y="21"/>
                      <a:pt x="12" y="20"/>
                    </a:cubicBezTo>
                    <a:cubicBezTo>
                      <a:pt x="12" y="20"/>
                      <a:pt x="12" y="20"/>
                      <a:pt x="12" y="19"/>
                    </a:cubicBezTo>
                    <a:cubicBezTo>
                      <a:pt x="12" y="19"/>
                      <a:pt x="12" y="19"/>
                      <a:pt x="12" y="19"/>
                    </a:cubicBezTo>
                    <a:cubicBezTo>
                      <a:pt x="12" y="18"/>
                      <a:pt x="12" y="18"/>
                      <a:pt x="12" y="18"/>
                    </a:cubicBezTo>
                    <a:cubicBezTo>
                      <a:pt x="12" y="18"/>
                      <a:pt x="12" y="18"/>
                      <a:pt x="13" y="18"/>
                    </a:cubicBezTo>
                    <a:cubicBezTo>
                      <a:pt x="13" y="17"/>
                      <a:pt x="13" y="17"/>
                      <a:pt x="13" y="17"/>
                    </a:cubicBezTo>
                    <a:cubicBezTo>
                      <a:pt x="13" y="16"/>
                      <a:pt x="13" y="16"/>
                      <a:pt x="13" y="16"/>
                    </a:cubicBezTo>
                    <a:cubicBezTo>
                      <a:pt x="13" y="16"/>
                      <a:pt x="14" y="16"/>
                      <a:pt x="14" y="16"/>
                    </a:cubicBezTo>
                    <a:cubicBezTo>
                      <a:pt x="14" y="16"/>
                      <a:pt x="14" y="16"/>
                      <a:pt x="14" y="15"/>
                    </a:cubicBezTo>
                    <a:cubicBezTo>
                      <a:pt x="14" y="15"/>
                      <a:pt x="15" y="15"/>
                      <a:pt x="15" y="15"/>
                    </a:cubicBezTo>
                    <a:cubicBezTo>
                      <a:pt x="16" y="15"/>
                      <a:pt x="16" y="15"/>
                      <a:pt x="16" y="14"/>
                    </a:cubicBezTo>
                    <a:cubicBezTo>
                      <a:pt x="16" y="14"/>
                      <a:pt x="16" y="14"/>
                      <a:pt x="16" y="14"/>
                    </a:cubicBezTo>
                    <a:cubicBezTo>
                      <a:pt x="17" y="14"/>
                      <a:pt x="17" y="14"/>
                      <a:pt x="17" y="13"/>
                    </a:cubicBezTo>
                    <a:cubicBezTo>
                      <a:pt x="17" y="13"/>
                      <a:pt x="18" y="13"/>
                      <a:pt x="18" y="13"/>
                    </a:cubicBezTo>
                    <a:cubicBezTo>
                      <a:pt x="18" y="13"/>
                      <a:pt x="18" y="13"/>
                      <a:pt x="19" y="12"/>
                    </a:cubicBezTo>
                    <a:cubicBezTo>
                      <a:pt x="19" y="12"/>
                      <a:pt x="19" y="12"/>
                      <a:pt x="19" y="12"/>
                    </a:cubicBezTo>
                    <a:cubicBezTo>
                      <a:pt x="19" y="12"/>
                      <a:pt x="19" y="12"/>
                      <a:pt x="19" y="11"/>
                    </a:cubicBezTo>
                    <a:cubicBezTo>
                      <a:pt x="19" y="11"/>
                      <a:pt x="19" y="11"/>
                      <a:pt x="19" y="11"/>
                    </a:cubicBezTo>
                    <a:cubicBezTo>
                      <a:pt x="19" y="11"/>
                      <a:pt x="19" y="10"/>
                      <a:pt x="19" y="10"/>
                    </a:cubicBezTo>
                    <a:cubicBezTo>
                      <a:pt x="19" y="10"/>
                      <a:pt x="20" y="10"/>
                      <a:pt x="20" y="9"/>
                    </a:cubicBezTo>
                    <a:cubicBezTo>
                      <a:pt x="20" y="9"/>
                      <a:pt x="21" y="9"/>
                      <a:pt x="21" y="9"/>
                    </a:cubicBezTo>
                    <a:cubicBezTo>
                      <a:pt x="21" y="9"/>
                      <a:pt x="20" y="9"/>
                      <a:pt x="21" y="9"/>
                    </a:cubicBezTo>
                    <a:cubicBezTo>
                      <a:pt x="21" y="8"/>
                      <a:pt x="21" y="8"/>
                      <a:pt x="21" y="8"/>
                    </a:cubicBezTo>
                    <a:cubicBezTo>
                      <a:pt x="22" y="8"/>
                      <a:pt x="22" y="8"/>
                      <a:pt x="22" y="8"/>
                    </a:cubicBezTo>
                    <a:cubicBezTo>
                      <a:pt x="22" y="8"/>
                      <a:pt x="22" y="8"/>
                      <a:pt x="22" y="8"/>
                    </a:cubicBezTo>
                    <a:cubicBezTo>
                      <a:pt x="22" y="8"/>
                      <a:pt x="22" y="7"/>
                      <a:pt x="23" y="7"/>
                    </a:cubicBezTo>
                    <a:cubicBezTo>
                      <a:pt x="23" y="7"/>
                      <a:pt x="23" y="7"/>
                      <a:pt x="23" y="6"/>
                    </a:cubicBezTo>
                    <a:cubicBezTo>
                      <a:pt x="23" y="6"/>
                      <a:pt x="23" y="6"/>
                      <a:pt x="23" y="5"/>
                    </a:cubicBezTo>
                    <a:cubicBezTo>
                      <a:pt x="22" y="5"/>
                      <a:pt x="22" y="5"/>
                      <a:pt x="22" y="5"/>
                    </a:cubicBezTo>
                    <a:cubicBezTo>
                      <a:pt x="22" y="5"/>
                      <a:pt x="22" y="5"/>
                      <a:pt x="22" y="5"/>
                    </a:cubicBezTo>
                    <a:cubicBezTo>
                      <a:pt x="22" y="4"/>
                      <a:pt x="21" y="4"/>
                      <a:pt x="21" y="4"/>
                    </a:cubicBezTo>
                    <a:cubicBezTo>
                      <a:pt x="21" y="3"/>
                      <a:pt x="21" y="3"/>
                      <a:pt x="21" y="3"/>
                    </a:cubicBezTo>
                    <a:cubicBezTo>
                      <a:pt x="21" y="2"/>
                      <a:pt x="20" y="2"/>
                      <a:pt x="20" y="2"/>
                    </a:cubicBezTo>
                    <a:cubicBezTo>
                      <a:pt x="20" y="2"/>
                      <a:pt x="19" y="2"/>
                      <a:pt x="19" y="2"/>
                    </a:cubicBezTo>
                    <a:cubicBezTo>
                      <a:pt x="19" y="2"/>
                      <a:pt x="18" y="2"/>
                      <a:pt x="18" y="2"/>
                    </a:cubicBezTo>
                    <a:cubicBezTo>
                      <a:pt x="18" y="2"/>
                      <a:pt x="17" y="2"/>
                      <a:pt x="17" y="1"/>
                    </a:cubicBezTo>
                    <a:cubicBezTo>
                      <a:pt x="17" y="1"/>
                      <a:pt x="16" y="1"/>
                      <a:pt x="16" y="1"/>
                    </a:cubicBezTo>
                    <a:cubicBezTo>
                      <a:pt x="16" y="0"/>
                      <a:pt x="16" y="0"/>
                      <a:pt x="15" y="0"/>
                    </a:cubicBezTo>
                    <a:cubicBezTo>
                      <a:pt x="15" y="0"/>
                      <a:pt x="15" y="0"/>
                      <a:pt x="15" y="0"/>
                    </a:cubicBezTo>
                    <a:cubicBezTo>
                      <a:pt x="15" y="0"/>
                      <a:pt x="15" y="1"/>
                      <a:pt x="15" y="1"/>
                    </a:cubicBezTo>
                    <a:cubicBezTo>
                      <a:pt x="15" y="1"/>
                      <a:pt x="15" y="1"/>
                      <a:pt x="15" y="2"/>
                    </a:cubicBezTo>
                    <a:cubicBezTo>
                      <a:pt x="15" y="2"/>
                      <a:pt x="14" y="2"/>
                      <a:pt x="14" y="2"/>
                    </a:cubicBezTo>
                    <a:cubicBezTo>
                      <a:pt x="14" y="2"/>
                      <a:pt x="13" y="2"/>
                      <a:pt x="13" y="2"/>
                    </a:cubicBezTo>
                    <a:cubicBezTo>
                      <a:pt x="13" y="2"/>
                      <a:pt x="13" y="2"/>
                      <a:pt x="12" y="2"/>
                    </a:cubicBezTo>
                    <a:cubicBezTo>
                      <a:pt x="12" y="2"/>
                      <a:pt x="12" y="1"/>
                      <a:pt x="11" y="1"/>
                    </a:cubicBezTo>
                    <a:cubicBezTo>
                      <a:pt x="11" y="2"/>
                      <a:pt x="11" y="2"/>
                      <a:pt x="11" y="2"/>
                    </a:cubicBezTo>
                    <a:cubicBezTo>
                      <a:pt x="11" y="2"/>
                      <a:pt x="10" y="3"/>
                      <a:pt x="10" y="3"/>
                    </a:cubicBezTo>
                    <a:cubicBezTo>
                      <a:pt x="10" y="3"/>
                      <a:pt x="9" y="3"/>
                      <a:pt x="9" y="3"/>
                    </a:cubicBezTo>
                    <a:cubicBezTo>
                      <a:pt x="9" y="3"/>
                      <a:pt x="8" y="3"/>
                      <a:pt x="8" y="4"/>
                    </a:cubicBezTo>
                    <a:cubicBezTo>
                      <a:pt x="8" y="4"/>
                      <a:pt x="8" y="5"/>
                      <a:pt x="8" y="5"/>
                    </a:cubicBezTo>
                    <a:cubicBezTo>
                      <a:pt x="8" y="6"/>
                      <a:pt x="8" y="6"/>
                      <a:pt x="8" y="6"/>
                    </a:cubicBezTo>
                    <a:cubicBezTo>
                      <a:pt x="7" y="6"/>
                      <a:pt x="7" y="6"/>
                      <a:pt x="7" y="7"/>
                    </a:cubicBezTo>
                    <a:cubicBezTo>
                      <a:pt x="6" y="7"/>
                      <a:pt x="6" y="7"/>
                      <a:pt x="6" y="7"/>
                    </a:cubicBezTo>
                    <a:cubicBezTo>
                      <a:pt x="6" y="7"/>
                      <a:pt x="5" y="7"/>
                      <a:pt x="5" y="7"/>
                    </a:cubicBezTo>
                    <a:cubicBezTo>
                      <a:pt x="5" y="8"/>
                      <a:pt x="5" y="8"/>
                      <a:pt x="5" y="9"/>
                    </a:cubicBezTo>
                    <a:cubicBezTo>
                      <a:pt x="5" y="9"/>
                      <a:pt x="6" y="9"/>
                      <a:pt x="5" y="9"/>
                    </a:cubicBezTo>
                    <a:cubicBezTo>
                      <a:pt x="5" y="10"/>
                      <a:pt x="5" y="10"/>
                      <a:pt x="5" y="10"/>
                    </a:cubicBezTo>
                    <a:cubicBezTo>
                      <a:pt x="5" y="11"/>
                      <a:pt x="4" y="11"/>
                      <a:pt x="4" y="11"/>
                    </a:cubicBezTo>
                    <a:cubicBezTo>
                      <a:pt x="4" y="12"/>
                      <a:pt x="5" y="12"/>
                      <a:pt x="5" y="12"/>
                    </a:cubicBezTo>
                    <a:cubicBezTo>
                      <a:pt x="5" y="12"/>
                      <a:pt x="5" y="13"/>
                      <a:pt x="5" y="13"/>
                    </a:cubicBezTo>
                    <a:cubicBezTo>
                      <a:pt x="5" y="13"/>
                      <a:pt x="4" y="13"/>
                      <a:pt x="4" y="13"/>
                    </a:cubicBezTo>
                    <a:cubicBezTo>
                      <a:pt x="4" y="13"/>
                      <a:pt x="4" y="13"/>
                      <a:pt x="3" y="13"/>
                    </a:cubicBezTo>
                    <a:cubicBezTo>
                      <a:pt x="3" y="12"/>
                      <a:pt x="3" y="13"/>
                      <a:pt x="2" y="13"/>
                    </a:cubicBezTo>
                    <a:cubicBezTo>
                      <a:pt x="2" y="13"/>
                      <a:pt x="2" y="13"/>
                      <a:pt x="2" y="13"/>
                    </a:cubicBezTo>
                    <a:cubicBezTo>
                      <a:pt x="1" y="14"/>
                      <a:pt x="1" y="14"/>
                      <a:pt x="1" y="15"/>
                    </a:cubicBezTo>
                    <a:cubicBezTo>
                      <a:pt x="1" y="15"/>
                      <a:pt x="1" y="16"/>
                      <a:pt x="1" y="16"/>
                    </a:cubicBezTo>
                    <a:cubicBezTo>
                      <a:pt x="2" y="17"/>
                      <a:pt x="2" y="17"/>
                      <a:pt x="2" y="17"/>
                    </a:cubicBezTo>
                    <a:cubicBezTo>
                      <a:pt x="2" y="17"/>
                      <a:pt x="2" y="18"/>
                      <a:pt x="2" y="18"/>
                    </a:cubicBezTo>
                    <a:cubicBezTo>
                      <a:pt x="2" y="18"/>
                      <a:pt x="2" y="18"/>
                      <a:pt x="2" y="18"/>
                    </a:cubicBezTo>
                    <a:cubicBezTo>
                      <a:pt x="2" y="19"/>
                      <a:pt x="3" y="19"/>
                      <a:pt x="3" y="19"/>
                    </a:cubicBezTo>
                    <a:cubicBezTo>
                      <a:pt x="3" y="19"/>
                      <a:pt x="3" y="20"/>
                      <a:pt x="3" y="20"/>
                    </a:cubicBezTo>
                    <a:cubicBezTo>
                      <a:pt x="3" y="20"/>
                      <a:pt x="2" y="20"/>
                      <a:pt x="2" y="20"/>
                    </a:cubicBezTo>
                    <a:cubicBezTo>
                      <a:pt x="2" y="21"/>
                      <a:pt x="3" y="21"/>
                      <a:pt x="3" y="21"/>
                    </a:cubicBezTo>
                    <a:cubicBezTo>
                      <a:pt x="3" y="22"/>
                      <a:pt x="3" y="22"/>
                      <a:pt x="3" y="22"/>
                    </a:cubicBezTo>
                    <a:cubicBezTo>
                      <a:pt x="2" y="23"/>
                      <a:pt x="2" y="23"/>
                      <a:pt x="2" y="23"/>
                    </a:cubicBezTo>
                    <a:cubicBezTo>
                      <a:pt x="2" y="23"/>
                      <a:pt x="1" y="23"/>
                      <a:pt x="1" y="24"/>
                    </a:cubicBezTo>
                    <a:cubicBezTo>
                      <a:pt x="1" y="24"/>
                      <a:pt x="2" y="24"/>
                      <a:pt x="2" y="24"/>
                    </a:cubicBezTo>
                    <a:cubicBezTo>
                      <a:pt x="2" y="25"/>
                      <a:pt x="2" y="25"/>
                      <a:pt x="2" y="25"/>
                    </a:cubicBezTo>
                    <a:cubicBezTo>
                      <a:pt x="1" y="25"/>
                      <a:pt x="1" y="25"/>
                      <a:pt x="0" y="25"/>
                    </a:cubicBezTo>
                    <a:cubicBezTo>
                      <a:pt x="0" y="25"/>
                      <a:pt x="0" y="25"/>
                      <a:pt x="0" y="25"/>
                    </a:cubicBezTo>
                    <a:cubicBezTo>
                      <a:pt x="0" y="25"/>
                      <a:pt x="0" y="25"/>
                      <a:pt x="1"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7" name="Freeform 69"/>
              <p:cNvSpPr>
                <a:spLocks/>
              </p:cNvSpPr>
              <p:nvPr/>
            </p:nvSpPr>
            <p:spPr bwMode="auto">
              <a:xfrm>
                <a:off x="4691064" y="10763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8" name="Freeform 70"/>
              <p:cNvSpPr>
                <a:spLocks/>
              </p:cNvSpPr>
              <p:nvPr/>
            </p:nvSpPr>
            <p:spPr bwMode="auto">
              <a:xfrm>
                <a:off x="4603752" y="1573214"/>
                <a:ext cx="161925" cy="85725"/>
              </a:xfrm>
              <a:custGeom>
                <a:avLst/>
                <a:gdLst>
                  <a:gd name="T0" fmla="*/ 14 w 15"/>
                  <a:gd name="T1" fmla="*/ 1 h 8"/>
                  <a:gd name="T2" fmla="*/ 14 w 15"/>
                  <a:gd name="T3" fmla="*/ 1 h 8"/>
                  <a:gd name="T4" fmla="*/ 13 w 15"/>
                  <a:gd name="T5" fmla="*/ 1 h 8"/>
                  <a:gd name="T6" fmla="*/ 12 w 15"/>
                  <a:gd name="T7" fmla="*/ 1 h 8"/>
                  <a:gd name="T8" fmla="*/ 12 w 15"/>
                  <a:gd name="T9" fmla="*/ 0 h 8"/>
                  <a:gd name="T10" fmla="*/ 10 w 15"/>
                  <a:gd name="T11" fmla="*/ 0 h 8"/>
                  <a:gd name="T12" fmla="*/ 10 w 15"/>
                  <a:gd name="T13" fmla="*/ 0 h 8"/>
                  <a:gd name="T14" fmla="*/ 9 w 15"/>
                  <a:gd name="T15" fmla="*/ 0 h 8"/>
                  <a:gd name="T16" fmla="*/ 8 w 15"/>
                  <a:gd name="T17" fmla="*/ 1 h 8"/>
                  <a:gd name="T18" fmla="*/ 7 w 15"/>
                  <a:gd name="T19" fmla="*/ 1 h 8"/>
                  <a:gd name="T20" fmla="*/ 6 w 15"/>
                  <a:gd name="T21" fmla="*/ 1 h 8"/>
                  <a:gd name="T22" fmla="*/ 5 w 15"/>
                  <a:gd name="T23" fmla="*/ 2 h 8"/>
                  <a:gd name="T24" fmla="*/ 3 w 15"/>
                  <a:gd name="T25" fmla="*/ 2 h 8"/>
                  <a:gd name="T26" fmla="*/ 2 w 15"/>
                  <a:gd name="T27" fmla="*/ 2 h 8"/>
                  <a:gd name="T28" fmla="*/ 1 w 15"/>
                  <a:gd name="T29" fmla="*/ 2 h 8"/>
                  <a:gd name="T30" fmla="*/ 1 w 15"/>
                  <a:gd name="T31" fmla="*/ 2 h 8"/>
                  <a:gd name="T32" fmla="*/ 0 w 15"/>
                  <a:gd name="T33" fmla="*/ 4 h 8"/>
                  <a:gd name="T34" fmla="*/ 0 w 15"/>
                  <a:gd name="T35" fmla="*/ 4 h 8"/>
                  <a:gd name="T36" fmla="*/ 0 w 15"/>
                  <a:gd name="T37" fmla="*/ 5 h 8"/>
                  <a:gd name="T38" fmla="*/ 0 w 15"/>
                  <a:gd name="T39" fmla="*/ 5 h 8"/>
                  <a:gd name="T40" fmla="*/ 1 w 15"/>
                  <a:gd name="T41" fmla="*/ 6 h 8"/>
                  <a:gd name="T42" fmla="*/ 1 w 15"/>
                  <a:gd name="T43" fmla="*/ 6 h 8"/>
                  <a:gd name="T44" fmla="*/ 2 w 15"/>
                  <a:gd name="T45" fmla="*/ 7 h 8"/>
                  <a:gd name="T46" fmla="*/ 3 w 15"/>
                  <a:gd name="T47" fmla="*/ 7 h 8"/>
                  <a:gd name="T48" fmla="*/ 4 w 15"/>
                  <a:gd name="T49" fmla="*/ 8 h 8"/>
                  <a:gd name="T50" fmla="*/ 5 w 15"/>
                  <a:gd name="T51" fmla="*/ 7 h 8"/>
                  <a:gd name="T52" fmla="*/ 6 w 15"/>
                  <a:gd name="T53" fmla="*/ 7 h 8"/>
                  <a:gd name="T54" fmla="*/ 6 w 15"/>
                  <a:gd name="T55" fmla="*/ 8 h 8"/>
                  <a:gd name="T56" fmla="*/ 7 w 15"/>
                  <a:gd name="T57" fmla="*/ 7 h 8"/>
                  <a:gd name="T58" fmla="*/ 8 w 15"/>
                  <a:gd name="T59" fmla="*/ 7 h 8"/>
                  <a:gd name="T60" fmla="*/ 9 w 15"/>
                  <a:gd name="T61" fmla="*/ 8 h 8"/>
                  <a:gd name="T62" fmla="*/ 10 w 15"/>
                  <a:gd name="T63" fmla="*/ 8 h 8"/>
                  <a:gd name="T64" fmla="*/ 11 w 15"/>
                  <a:gd name="T65" fmla="*/ 7 h 8"/>
                  <a:gd name="T66" fmla="*/ 11 w 15"/>
                  <a:gd name="T67" fmla="*/ 6 h 8"/>
                  <a:gd name="T68" fmla="*/ 11 w 15"/>
                  <a:gd name="T69" fmla="*/ 4 h 8"/>
                  <a:gd name="T70" fmla="*/ 12 w 15"/>
                  <a:gd name="T71" fmla="*/ 4 h 8"/>
                  <a:gd name="T72" fmla="*/ 13 w 15"/>
                  <a:gd name="T73" fmla="*/ 3 h 8"/>
                  <a:gd name="T74" fmla="*/ 13 w 15"/>
                  <a:gd name="T75" fmla="*/ 2 h 8"/>
                  <a:gd name="T76" fmla="*/ 14 w 15"/>
                  <a:gd name="T77" fmla="*/ 2 h 8"/>
                  <a:gd name="T78" fmla="*/ 14 w 15"/>
                  <a:gd name="T79" fmla="*/ 2 h 8"/>
                  <a:gd name="T80" fmla="*/ 15 w 15"/>
                  <a:gd name="T81" fmla="*/ 1 h 8"/>
                  <a:gd name="T82" fmla="*/ 14 w 15"/>
                  <a:gd name="T8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 h="8">
                    <a:moveTo>
                      <a:pt x="14" y="1"/>
                    </a:moveTo>
                    <a:cubicBezTo>
                      <a:pt x="14" y="1"/>
                      <a:pt x="14" y="1"/>
                      <a:pt x="14" y="1"/>
                    </a:cubicBezTo>
                    <a:cubicBezTo>
                      <a:pt x="13" y="1"/>
                      <a:pt x="13" y="1"/>
                      <a:pt x="13" y="1"/>
                    </a:cubicBezTo>
                    <a:cubicBezTo>
                      <a:pt x="13" y="1"/>
                      <a:pt x="12" y="1"/>
                      <a:pt x="12" y="1"/>
                    </a:cubicBezTo>
                    <a:cubicBezTo>
                      <a:pt x="12" y="0"/>
                      <a:pt x="12" y="0"/>
                      <a:pt x="12" y="0"/>
                    </a:cubicBezTo>
                    <a:cubicBezTo>
                      <a:pt x="11" y="0"/>
                      <a:pt x="11" y="0"/>
                      <a:pt x="10" y="0"/>
                    </a:cubicBezTo>
                    <a:cubicBezTo>
                      <a:pt x="10" y="0"/>
                      <a:pt x="10" y="0"/>
                      <a:pt x="10" y="0"/>
                    </a:cubicBezTo>
                    <a:cubicBezTo>
                      <a:pt x="9" y="0"/>
                      <a:pt x="9" y="0"/>
                      <a:pt x="9" y="0"/>
                    </a:cubicBezTo>
                    <a:cubicBezTo>
                      <a:pt x="9" y="1"/>
                      <a:pt x="9" y="1"/>
                      <a:pt x="8" y="1"/>
                    </a:cubicBezTo>
                    <a:cubicBezTo>
                      <a:pt x="8" y="1"/>
                      <a:pt x="7" y="1"/>
                      <a:pt x="7" y="1"/>
                    </a:cubicBezTo>
                    <a:cubicBezTo>
                      <a:pt x="7" y="1"/>
                      <a:pt x="6" y="1"/>
                      <a:pt x="6" y="1"/>
                    </a:cubicBezTo>
                    <a:cubicBezTo>
                      <a:pt x="6" y="2"/>
                      <a:pt x="5" y="2"/>
                      <a:pt x="5" y="2"/>
                    </a:cubicBezTo>
                    <a:cubicBezTo>
                      <a:pt x="4" y="2"/>
                      <a:pt x="4" y="2"/>
                      <a:pt x="3" y="2"/>
                    </a:cubicBezTo>
                    <a:cubicBezTo>
                      <a:pt x="2" y="2"/>
                      <a:pt x="2" y="2"/>
                      <a:pt x="2" y="2"/>
                    </a:cubicBezTo>
                    <a:cubicBezTo>
                      <a:pt x="1" y="2"/>
                      <a:pt x="1" y="2"/>
                      <a:pt x="1" y="2"/>
                    </a:cubicBezTo>
                    <a:cubicBezTo>
                      <a:pt x="1" y="2"/>
                      <a:pt x="1" y="2"/>
                      <a:pt x="1" y="2"/>
                    </a:cubicBezTo>
                    <a:cubicBezTo>
                      <a:pt x="1" y="3"/>
                      <a:pt x="0" y="3"/>
                      <a:pt x="0" y="4"/>
                    </a:cubicBezTo>
                    <a:cubicBezTo>
                      <a:pt x="0" y="4"/>
                      <a:pt x="0" y="4"/>
                      <a:pt x="0" y="4"/>
                    </a:cubicBezTo>
                    <a:cubicBezTo>
                      <a:pt x="0" y="4"/>
                      <a:pt x="0" y="4"/>
                      <a:pt x="0" y="5"/>
                    </a:cubicBezTo>
                    <a:cubicBezTo>
                      <a:pt x="0" y="5"/>
                      <a:pt x="0" y="5"/>
                      <a:pt x="0" y="5"/>
                    </a:cubicBezTo>
                    <a:cubicBezTo>
                      <a:pt x="0" y="6"/>
                      <a:pt x="0" y="6"/>
                      <a:pt x="1" y="6"/>
                    </a:cubicBezTo>
                    <a:cubicBezTo>
                      <a:pt x="1" y="6"/>
                      <a:pt x="1" y="6"/>
                      <a:pt x="1" y="6"/>
                    </a:cubicBezTo>
                    <a:cubicBezTo>
                      <a:pt x="1" y="6"/>
                      <a:pt x="1" y="6"/>
                      <a:pt x="2" y="7"/>
                    </a:cubicBezTo>
                    <a:cubicBezTo>
                      <a:pt x="2" y="7"/>
                      <a:pt x="2" y="7"/>
                      <a:pt x="3" y="7"/>
                    </a:cubicBezTo>
                    <a:cubicBezTo>
                      <a:pt x="3" y="8"/>
                      <a:pt x="4" y="8"/>
                      <a:pt x="4" y="8"/>
                    </a:cubicBezTo>
                    <a:cubicBezTo>
                      <a:pt x="5" y="8"/>
                      <a:pt x="5" y="8"/>
                      <a:pt x="5" y="7"/>
                    </a:cubicBezTo>
                    <a:cubicBezTo>
                      <a:pt x="5" y="7"/>
                      <a:pt x="6" y="7"/>
                      <a:pt x="6" y="7"/>
                    </a:cubicBezTo>
                    <a:cubicBezTo>
                      <a:pt x="6" y="8"/>
                      <a:pt x="6" y="8"/>
                      <a:pt x="6" y="8"/>
                    </a:cubicBezTo>
                    <a:cubicBezTo>
                      <a:pt x="6" y="7"/>
                      <a:pt x="6" y="7"/>
                      <a:pt x="7" y="7"/>
                    </a:cubicBezTo>
                    <a:cubicBezTo>
                      <a:pt x="7" y="7"/>
                      <a:pt x="7" y="7"/>
                      <a:pt x="8" y="7"/>
                    </a:cubicBezTo>
                    <a:cubicBezTo>
                      <a:pt x="8" y="7"/>
                      <a:pt x="8" y="7"/>
                      <a:pt x="9" y="8"/>
                    </a:cubicBezTo>
                    <a:cubicBezTo>
                      <a:pt x="9" y="8"/>
                      <a:pt x="9" y="8"/>
                      <a:pt x="10" y="8"/>
                    </a:cubicBezTo>
                    <a:cubicBezTo>
                      <a:pt x="11" y="8"/>
                      <a:pt x="11" y="8"/>
                      <a:pt x="11" y="7"/>
                    </a:cubicBezTo>
                    <a:cubicBezTo>
                      <a:pt x="12" y="6"/>
                      <a:pt x="11" y="6"/>
                      <a:pt x="11" y="6"/>
                    </a:cubicBezTo>
                    <a:cubicBezTo>
                      <a:pt x="11" y="5"/>
                      <a:pt x="11" y="5"/>
                      <a:pt x="11" y="4"/>
                    </a:cubicBezTo>
                    <a:cubicBezTo>
                      <a:pt x="12" y="4"/>
                      <a:pt x="12" y="4"/>
                      <a:pt x="12" y="4"/>
                    </a:cubicBezTo>
                    <a:cubicBezTo>
                      <a:pt x="12" y="4"/>
                      <a:pt x="12" y="3"/>
                      <a:pt x="13" y="3"/>
                    </a:cubicBezTo>
                    <a:cubicBezTo>
                      <a:pt x="13" y="2"/>
                      <a:pt x="13" y="2"/>
                      <a:pt x="13" y="2"/>
                    </a:cubicBezTo>
                    <a:cubicBezTo>
                      <a:pt x="13" y="2"/>
                      <a:pt x="13" y="2"/>
                      <a:pt x="14" y="2"/>
                    </a:cubicBezTo>
                    <a:cubicBezTo>
                      <a:pt x="14" y="2"/>
                      <a:pt x="14" y="2"/>
                      <a:pt x="14" y="2"/>
                    </a:cubicBezTo>
                    <a:cubicBezTo>
                      <a:pt x="14" y="2"/>
                      <a:pt x="14" y="2"/>
                      <a:pt x="15" y="1"/>
                    </a:cubicBezTo>
                    <a:cubicBezTo>
                      <a:pt x="14" y="1"/>
                      <a:pt x="14" y="1"/>
                      <a:pt x="1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19" name="Freeform 71"/>
              <p:cNvSpPr>
                <a:spLocks/>
              </p:cNvSpPr>
              <p:nvPr/>
            </p:nvSpPr>
            <p:spPr bwMode="auto">
              <a:xfrm>
                <a:off x="4237039" y="1865314"/>
                <a:ext cx="11113" cy="11113"/>
              </a:xfrm>
              <a:custGeom>
                <a:avLst/>
                <a:gdLst>
                  <a:gd name="T0" fmla="*/ 1 w 1"/>
                  <a:gd name="T1" fmla="*/ 0 h 1"/>
                  <a:gd name="T2" fmla="*/ 0 w 1"/>
                  <a:gd name="T3" fmla="*/ 0 h 1"/>
                  <a:gd name="T4" fmla="*/ 0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0"/>
                      <a:pt x="0" y="0"/>
                    </a:cubicBezTo>
                    <a:cubicBezTo>
                      <a:pt x="0" y="0"/>
                      <a:pt x="0" y="0"/>
                      <a:pt x="0" y="1"/>
                    </a:cubicBezTo>
                    <a:cubicBezTo>
                      <a:pt x="0" y="1"/>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0" name="Freeform 72"/>
              <p:cNvSpPr>
                <a:spLocks/>
              </p:cNvSpPr>
              <p:nvPr/>
            </p:nvSpPr>
            <p:spPr bwMode="auto">
              <a:xfrm>
                <a:off x="4268789" y="1843089"/>
                <a:ext cx="22225" cy="11113"/>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0 h 1"/>
                  <a:gd name="T12" fmla="*/ 0 w 2"/>
                  <a:gd name="T13" fmla="*/ 1 h 1"/>
                  <a:gd name="T14" fmla="*/ 0 w 2"/>
                  <a:gd name="T15" fmla="*/ 1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0"/>
                      <a:pt x="0" y="0"/>
                      <a:pt x="0" y="0"/>
                    </a:cubicBezTo>
                    <a:cubicBezTo>
                      <a:pt x="0" y="0"/>
                      <a:pt x="0"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1" name="Freeform 73"/>
              <p:cNvSpPr>
                <a:spLocks/>
              </p:cNvSpPr>
              <p:nvPr/>
            </p:nvSpPr>
            <p:spPr bwMode="auto">
              <a:xfrm>
                <a:off x="4410077" y="1800226"/>
                <a:ext cx="42863" cy="76200"/>
              </a:xfrm>
              <a:custGeom>
                <a:avLst/>
                <a:gdLst>
                  <a:gd name="T0" fmla="*/ 4 w 4"/>
                  <a:gd name="T1" fmla="*/ 1 h 7"/>
                  <a:gd name="T2" fmla="*/ 3 w 4"/>
                  <a:gd name="T3" fmla="*/ 0 h 7"/>
                  <a:gd name="T4" fmla="*/ 3 w 4"/>
                  <a:gd name="T5" fmla="*/ 0 h 7"/>
                  <a:gd name="T6" fmla="*/ 2 w 4"/>
                  <a:gd name="T7" fmla="*/ 0 h 7"/>
                  <a:gd name="T8" fmla="*/ 1 w 4"/>
                  <a:gd name="T9" fmla="*/ 1 h 7"/>
                  <a:gd name="T10" fmla="*/ 0 w 4"/>
                  <a:gd name="T11" fmla="*/ 1 h 7"/>
                  <a:gd name="T12" fmla="*/ 0 w 4"/>
                  <a:gd name="T13" fmla="*/ 1 h 7"/>
                  <a:gd name="T14" fmla="*/ 0 w 4"/>
                  <a:gd name="T15" fmla="*/ 1 h 7"/>
                  <a:gd name="T16" fmla="*/ 0 w 4"/>
                  <a:gd name="T17" fmla="*/ 2 h 7"/>
                  <a:gd name="T18" fmla="*/ 0 w 4"/>
                  <a:gd name="T19" fmla="*/ 3 h 7"/>
                  <a:gd name="T20" fmla="*/ 1 w 4"/>
                  <a:gd name="T21" fmla="*/ 3 h 7"/>
                  <a:gd name="T22" fmla="*/ 1 w 4"/>
                  <a:gd name="T23" fmla="*/ 4 h 7"/>
                  <a:gd name="T24" fmla="*/ 1 w 4"/>
                  <a:gd name="T25" fmla="*/ 4 h 7"/>
                  <a:gd name="T26" fmla="*/ 1 w 4"/>
                  <a:gd name="T27" fmla="*/ 5 h 7"/>
                  <a:gd name="T28" fmla="*/ 1 w 4"/>
                  <a:gd name="T29" fmla="*/ 5 h 7"/>
                  <a:gd name="T30" fmla="*/ 1 w 4"/>
                  <a:gd name="T31" fmla="*/ 6 h 7"/>
                  <a:gd name="T32" fmla="*/ 1 w 4"/>
                  <a:gd name="T33" fmla="*/ 6 h 7"/>
                  <a:gd name="T34" fmla="*/ 1 w 4"/>
                  <a:gd name="T35" fmla="*/ 6 h 7"/>
                  <a:gd name="T36" fmla="*/ 2 w 4"/>
                  <a:gd name="T37" fmla="*/ 6 h 7"/>
                  <a:gd name="T38" fmla="*/ 3 w 4"/>
                  <a:gd name="T39" fmla="*/ 6 h 7"/>
                  <a:gd name="T40" fmla="*/ 4 w 4"/>
                  <a:gd name="T41" fmla="*/ 5 h 7"/>
                  <a:gd name="T42" fmla="*/ 4 w 4"/>
                  <a:gd name="T43" fmla="*/ 4 h 7"/>
                  <a:gd name="T44" fmla="*/ 4 w 4"/>
                  <a:gd name="T45" fmla="*/ 4 h 7"/>
                  <a:gd name="T46" fmla="*/ 4 w 4"/>
                  <a:gd name="T47" fmla="*/ 3 h 7"/>
                  <a:gd name="T48" fmla="*/ 4 w 4"/>
                  <a:gd name="T4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 h="7">
                    <a:moveTo>
                      <a:pt x="4" y="1"/>
                    </a:moveTo>
                    <a:cubicBezTo>
                      <a:pt x="4" y="1"/>
                      <a:pt x="4" y="1"/>
                      <a:pt x="3" y="0"/>
                    </a:cubicBezTo>
                    <a:cubicBezTo>
                      <a:pt x="3" y="0"/>
                      <a:pt x="3" y="0"/>
                      <a:pt x="3" y="0"/>
                    </a:cubicBezTo>
                    <a:cubicBezTo>
                      <a:pt x="2" y="0"/>
                      <a:pt x="2" y="0"/>
                      <a:pt x="2" y="0"/>
                    </a:cubicBezTo>
                    <a:cubicBezTo>
                      <a:pt x="2" y="0"/>
                      <a:pt x="2" y="0"/>
                      <a:pt x="1" y="1"/>
                    </a:cubicBezTo>
                    <a:cubicBezTo>
                      <a:pt x="1" y="1"/>
                      <a:pt x="0" y="0"/>
                      <a:pt x="0" y="1"/>
                    </a:cubicBezTo>
                    <a:cubicBezTo>
                      <a:pt x="0" y="1"/>
                      <a:pt x="0" y="1"/>
                      <a:pt x="0" y="1"/>
                    </a:cubicBezTo>
                    <a:cubicBezTo>
                      <a:pt x="0" y="1"/>
                      <a:pt x="0" y="1"/>
                      <a:pt x="0" y="1"/>
                    </a:cubicBezTo>
                    <a:cubicBezTo>
                      <a:pt x="1" y="2"/>
                      <a:pt x="0" y="2"/>
                      <a:pt x="0" y="2"/>
                    </a:cubicBezTo>
                    <a:cubicBezTo>
                      <a:pt x="0" y="2"/>
                      <a:pt x="0" y="2"/>
                      <a:pt x="0" y="3"/>
                    </a:cubicBezTo>
                    <a:cubicBezTo>
                      <a:pt x="0" y="3"/>
                      <a:pt x="1" y="3"/>
                      <a:pt x="1" y="3"/>
                    </a:cubicBezTo>
                    <a:cubicBezTo>
                      <a:pt x="1" y="3"/>
                      <a:pt x="1" y="3"/>
                      <a:pt x="1" y="4"/>
                    </a:cubicBezTo>
                    <a:cubicBezTo>
                      <a:pt x="1" y="4"/>
                      <a:pt x="1" y="4"/>
                      <a:pt x="1" y="4"/>
                    </a:cubicBezTo>
                    <a:cubicBezTo>
                      <a:pt x="1" y="4"/>
                      <a:pt x="1" y="4"/>
                      <a:pt x="1" y="5"/>
                    </a:cubicBezTo>
                    <a:cubicBezTo>
                      <a:pt x="1" y="5"/>
                      <a:pt x="1" y="5"/>
                      <a:pt x="1" y="5"/>
                    </a:cubicBezTo>
                    <a:cubicBezTo>
                      <a:pt x="1" y="5"/>
                      <a:pt x="1" y="5"/>
                      <a:pt x="1" y="6"/>
                    </a:cubicBezTo>
                    <a:cubicBezTo>
                      <a:pt x="1" y="6"/>
                      <a:pt x="1" y="6"/>
                      <a:pt x="1" y="6"/>
                    </a:cubicBezTo>
                    <a:cubicBezTo>
                      <a:pt x="1" y="6"/>
                      <a:pt x="1" y="6"/>
                      <a:pt x="1" y="6"/>
                    </a:cubicBezTo>
                    <a:cubicBezTo>
                      <a:pt x="2" y="7"/>
                      <a:pt x="2" y="7"/>
                      <a:pt x="2" y="6"/>
                    </a:cubicBezTo>
                    <a:cubicBezTo>
                      <a:pt x="3" y="6"/>
                      <a:pt x="3" y="6"/>
                      <a:pt x="3" y="6"/>
                    </a:cubicBezTo>
                    <a:cubicBezTo>
                      <a:pt x="3" y="5"/>
                      <a:pt x="4" y="6"/>
                      <a:pt x="4" y="5"/>
                    </a:cubicBezTo>
                    <a:cubicBezTo>
                      <a:pt x="4" y="5"/>
                      <a:pt x="4" y="5"/>
                      <a:pt x="4" y="4"/>
                    </a:cubicBezTo>
                    <a:cubicBezTo>
                      <a:pt x="4" y="4"/>
                      <a:pt x="4" y="4"/>
                      <a:pt x="4" y="4"/>
                    </a:cubicBezTo>
                    <a:cubicBezTo>
                      <a:pt x="4" y="3"/>
                      <a:pt x="4" y="3"/>
                      <a:pt x="4" y="3"/>
                    </a:cubicBezTo>
                    <a:cubicBezTo>
                      <a:pt x="4" y="2"/>
                      <a:pt x="4" y="2"/>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2" name="Freeform 74"/>
              <p:cNvSpPr>
                <a:spLocks/>
              </p:cNvSpPr>
              <p:nvPr/>
            </p:nvSpPr>
            <p:spPr bwMode="auto">
              <a:xfrm>
                <a:off x="4518027" y="1885951"/>
                <a:ext cx="85725" cy="55563"/>
              </a:xfrm>
              <a:custGeom>
                <a:avLst/>
                <a:gdLst>
                  <a:gd name="T0" fmla="*/ 7 w 8"/>
                  <a:gd name="T1" fmla="*/ 3 h 5"/>
                  <a:gd name="T2" fmla="*/ 7 w 8"/>
                  <a:gd name="T3" fmla="*/ 3 h 5"/>
                  <a:gd name="T4" fmla="*/ 7 w 8"/>
                  <a:gd name="T5" fmla="*/ 2 h 5"/>
                  <a:gd name="T6" fmla="*/ 8 w 8"/>
                  <a:gd name="T7" fmla="*/ 2 h 5"/>
                  <a:gd name="T8" fmla="*/ 8 w 8"/>
                  <a:gd name="T9" fmla="*/ 1 h 5"/>
                  <a:gd name="T10" fmla="*/ 7 w 8"/>
                  <a:gd name="T11" fmla="*/ 0 h 5"/>
                  <a:gd name="T12" fmla="*/ 6 w 8"/>
                  <a:gd name="T13" fmla="*/ 0 h 5"/>
                  <a:gd name="T14" fmla="*/ 5 w 8"/>
                  <a:gd name="T15" fmla="*/ 1 h 5"/>
                  <a:gd name="T16" fmla="*/ 5 w 8"/>
                  <a:gd name="T17" fmla="*/ 1 h 5"/>
                  <a:gd name="T18" fmla="*/ 4 w 8"/>
                  <a:gd name="T19" fmla="*/ 1 h 5"/>
                  <a:gd name="T20" fmla="*/ 3 w 8"/>
                  <a:gd name="T21" fmla="*/ 0 h 5"/>
                  <a:gd name="T22" fmla="*/ 2 w 8"/>
                  <a:gd name="T23" fmla="*/ 0 h 5"/>
                  <a:gd name="T24" fmla="*/ 2 w 8"/>
                  <a:gd name="T25" fmla="*/ 0 h 5"/>
                  <a:gd name="T26" fmla="*/ 1 w 8"/>
                  <a:gd name="T27" fmla="*/ 1 h 5"/>
                  <a:gd name="T28" fmla="*/ 0 w 8"/>
                  <a:gd name="T29" fmla="*/ 2 h 5"/>
                  <a:gd name="T30" fmla="*/ 1 w 8"/>
                  <a:gd name="T31" fmla="*/ 2 h 5"/>
                  <a:gd name="T32" fmla="*/ 2 w 8"/>
                  <a:gd name="T33" fmla="*/ 3 h 5"/>
                  <a:gd name="T34" fmla="*/ 3 w 8"/>
                  <a:gd name="T35" fmla="*/ 3 h 5"/>
                  <a:gd name="T36" fmla="*/ 3 w 8"/>
                  <a:gd name="T37" fmla="*/ 3 h 5"/>
                  <a:gd name="T38" fmla="*/ 4 w 8"/>
                  <a:gd name="T39" fmla="*/ 4 h 5"/>
                  <a:gd name="T40" fmla="*/ 4 w 8"/>
                  <a:gd name="T41" fmla="*/ 4 h 5"/>
                  <a:gd name="T42" fmla="*/ 5 w 8"/>
                  <a:gd name="T43" fmla="*/ 4 h 5"/>
                  <a:gd name="T44" fmla="*/ 6 w 8"/>
                  <a:gd name="T45" fmla="*/ 5 h 5"/>
                  <a:gd name="T46" fmla="*/ 7 w 8"/>
                  <a:gd name="T47" fmla="*/ 5 h 5"/>
                  <a:gd name="T48" fmla="*/ 8 w 8"/>
                  <a:gd name="T49" fmla="*/ 5 h 5"/>
                  <a:gd name="T50" fmla="*/ 8 w 8"/>
                  <a:gd name="T51" fmla="*/ 4 h 5"/>
                  <a:gd name="T52" fmla="*/ 7 w 8"/>
                  <a:gd name="T5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5">
                    <a:moveTo>
                      <a:pt x="7" y="3"/>
                    </a:moveTo>
                    <a:cubicBezTo>
                      <a:pt x="7" y="3"/>
                      <a:pt x="7" y="3"/>
                      <a:pt x="7" y="3"/>
                    </a:cubicBezTo>
                    <a:cubicBezTo>
                      <a:pt x="7" y="2"/>
                      <a:pt x="7" y="2"/>
                      <a:pt x="7" y="2"/>
                    </a:cubicBezTo>
                    <a:cubicBezTo>
                      <a:pt x="7" y="2"/>
                      <a:pt x="8" y="2"/>
                      <a:pt x="8" y="2"/>
                    </a:cubicBezTo>
                    <a:cubicBezTo>
                      <a:pt x="8" y="1"/>
                      <a:pt x="8" y="1"/>
                      <a:pt x="8" y="1"/>
                    </a:cubicBezTo>
                    <a:cubicBezTo>
                      <a:pt x="7" y="0"/>
                      <a:pt x="7" y="0"/>
                      <a:pt x="7" y="0"/>
                    </a:cubicBezTo>
                    <a:cubicBezTo>
                      <a:pt x="7" y="0"/>
                      <a:pt x="7" y="0"/>
                      <a:pt x="6" y="0"/>
                    </a:cubicBezTo>
                    <a:cubicBezTo>
                      <a:pt x="6" y="1"/>
                      <a:pt x="6" y="1"/>
                      <a:pt x="5" y="1"/>
                    </a:cubicBezTo>
                    <a:cubicBezTo>
                      <a:pt x="5" y="1"/>
                      <a:pt x="5" y="1"/>
                      <a:pt x="5" y="1"/>
                    </a:cubicBezTo>
                    <a:cubicBezTo>
                      <a:pt x="4" y="1"/>
                      <a:pt x="4" y="1"/>
                      <a:pt x="4" y="1"/>
                    </a:cubicBezTo>
                    <a:cubicBezTo>
                      <a:pt x="3" y="0"/>
                      <a:pt x="3" y="0"/>
                      <a:pt x="3" y="0"/>
                    </a:cubicBezTo>
                    <a:cubicBezTo>
                      <a:pt x="3" y="0"/>
                      <a:pt x="3" y="0"/>
                      <a:pt x="2" y="0"/>
                    </a:cubicBezTo>
                    <a:cubicBezTo>
                      <a:pt x="2" y="0"/>
                      <a:pt x="2" y="0"/>
                      <a:pt x="2" y="0"/>
                    </a:cubicBezTo>
                    <a:cubicBezTo>
                      <a:pt x="1" y="0"/>
                      <a:pt x="1" y="0"/>
                      <a:pt x="1" y="1"/>
                    </a:cubicBezTo>
                    <a:cubicBezTo>
                      <a:pt x="0" y="1"/>
                      <a:pt x="0" y="1"/>
                      <a:pt x="0" y="2"/>
                    </a:cubicBezTo>
                    <a:cubicBezTo>
                      <a:pt x="1" y="2"/>
                      <a:pt x="1" y="2"/>
                      <a:pt x="1" y="2"/>
                    </a:cubicBezTo>
                    <a:cubicBezTo>
                      <a:pt x="1" y="2"/>
                      <a:pt x="2" y="2"/>
                      <a:pt x="2" y="3"/>
                    </a:cubicBezTo>
                    <a:cubicBezTo>
                      <a:pt x="2" y="3"/>
                      <a:pt x="2" y="3"/>
                      <a:pt x="3" y="3"/>
                    </a:cubicBezTo>
                    <a:cubicBezTo>
                      <a:pt x="3" y="3"/>
                      <a:pt x="3" y="3"/>
                      <a:pt x="3" y="3"/>
                    </a:cubicBezTo>
                    <a:cubicBezTo>
                      <a:pt x="4" y="3"/>
                      <a:pt x="3" y="3"/>
                      <a:pt x="4" y="4"/>
                    </a:cubicBezTo>
                    <a:cubicBezTo>
                      <a:pt x="4" y="4"/>
                      <a:pt x="4" y="3"/>
                      <a:pt x="4" y="4"/>
                    </a:cubicBezTo>
                    <a:cubicBezTo>
                      <a:pt x="5" y="4"/>
                      <a:pt x="5" y="4"/>
                      <a:pt x="5" y="4"/>
                    </a:cubicBezTo>
                    <a:cubicBezTo>
                      <a:pt x="5" y="5"/>
                      <a:pt x="6" y="4"/>
                      <a:pt x="6" y="5"/>
                    </a:cubicBezTo>
                    <a:cubicBezTo>
                      <a:pt x="7" y="5"/>
                      <a:pt x="7" y="5"/>
                      <a:pt x="7" y="5"/>
                    </a:cubicBezTo>
                    <a:cubicBezTo>
                      <a:pt x="7" y="5"/>
                      <a:pt x="7" y="5"/>
                      <a:pt x="8" y="5"/>
                    </a:cubicBezTo>
                    <a:cubicBezTo>
                      <a:pt x="8" y="4"/>
                      <a:pt x="8" y="4"/>
                      <a:pt x="8" y="4"/>
                    </a:cubicBezTo>
                    <a:cubicBezTo>
                      <a:pt x="7" y="3"/>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3" name="Freeform 75"/>
              <p:cNvSpPr>
                <a:spLocks/>
              </p:cNvSpPr>
              <p:nvPr/>
            </p:nvSpPr>
            <p:spPr bwMode="auto">
              <a:xfrm>
                <a:off x="4754564" y="1703389"/>
                <a:ext cx="161925" cy="96838"/>
              </a:xfrm>
              <a:custGeom>
                <a:avLst/>
                <a:gdLst>
                  <a:gd name="T0" fmla="*/ 11 w 15"/>
                  <a:gd name="T1" fmla="*/ 7 h 9"/>
                  <a:gd name="T2" fmla="*/ 12 w 15"/>
                  <a:gd name="T3" fmla="*/ 7 h 9"/>
                  <a:gd name="T4" fmla="*/ 12 w 15"/>
                  <a:gd name="T5" fmla="*/ 7 h 9"/>
                  <a:gd name="T6" fmla="*/ 13 w 15"/>
                  <a:gd name="T7" fmla="*/ 7 h 9"/>
                  <a:gd name="T8" fmla="*/ 14 w 15"/>
                  <a:gd name="T9" fmla="*/ 7 h 9"/>
                  <a:gd name="T10" fmla="*/ 14 w 15"/>
                  <a:gd name="T11" fmla="*/ 7 h 9"/>
                  <a:gd name="T12" fmla="*/ 14 w 15"/>
                  <a:gd name="T13" fmla="*/ 6 h 9"/>
                  <a:gd name="T14" fmla="*/ 13 w 15"/>
                  <a:gd name="T15" fmla="*/ 5 h 9"/>
                  <a:gd name="T16" fmla="*/ 13 w 15"/>
                  <a:gd name="T17" fmla="*/ 4 h 9"/>
                  <a:gd name="T18" fmla="*/ 14 w 15"/>
                  <a:gd name="T19" fmla="*/ 3 h 9"/>
                  <a:gd name="T20" fmla="*/ 14 w 15"/>
                  <a:gd name="T21" fmla="*/ 3 h 9"/>
                  <a:gd name="T22" fmla="*/ 15 w 15"/>
                  <a:gd name="T23" fmla="*/ 2 h 9"/>
                  <a:gd name="T24" fmla="*/ 15 w 15"/>
                  <a:gd name="T25" fmla="*/ 1 h 9"/>
                  <a:gd name="T26" fmla="*/ 14 w 15"/>
                  <a:gd name="T27" fmla="*/ 1 h 9"/>
                  <a:gd name="T28" fmla="*/ 14 w 15"/>
                  <a:gd name="T29" fmla="*/ 2 h 9"/>
                  <a:gd name="T30" fmla="*/ 13 w 15"/>
                  <a:gd name="T31" fmla="*/ 1 h 9"/>
                  <a:gd name="T32" fmla="*/ 12 w 15"/>
                  <a:gd name="T33" fmla="*/ 1 h 9"/>
                  <a:gd name="T34" fmla="*/ 11 w 15"/>
                  <a:gd name="T35" fmla="*/ 1 h 9"/>
                  <a:gd name="T36" fmla="*/ 9 w 15"/>
                  <a:gd name="T37" fmla="*/ 1 h 9"/>
                  <a:gd name="T38" fmla="*/ 8 w 15"/>
                  <a:gd name="T39" fmla="*/ 1 h 9"/>
                  <a:gd name="T40" fmla="*/ 7 w 15"/>
                  <a:gd name="T41" fmla="*/ 2 h 9"/>
                  <a:gd name="T42" fmla="*/ 7 w 15"/>
                  <a:gd name="T43" fmla="*/ 2 h 9"/>
                  <a:gd name="T44" fmla="*/ 5 w 15"/>
                  <a:gd name="T45" fmla="*/ 2 h 9"/>
                  <a:gd name="T46" fmla="*/ 5 w 15"/>
                  <a:gd name="T47" fmla="*/ 2 h 9"/>
                  <a:gd name="T48" fmla="*/ 4 w 15"/>
                  <a:gd name="T49" fmla="*/ 2 h 9"/>
                  <a:gd name="T50" fmla="*/ 3 w 15"/>
                  <a:gd name="T51" fmla="*/ 1 h 9"/>
                  <a:gd name="T52" fmla="*/ 1 w 15"/>
                  <a:gd name="T53" fmla="*/ 1 h 9"/>
                  <a:gd name="T54" fmla="*/ 1 w 15"/>
                  <a:gd name="T55" fmla="*/ 0 h 9"/>
                  <a:gd name="T56" fmla="*/ 1 w 15"/>
                  <a:gd name="T57" fmla="*/ 0 h 9"/>
                  <a:gd name="T58" fmla="*/ 0 w 15"/>
                  <a:gd name="T59" fmla="*/ 1 h 9"/>
                  <a:gd name="T60" fmla="*/ 0 w 15"/>
                  <a:gd name="T61" fmla="*/ 2 h 9"/>
                  <a:gd name="T62" fmla="*/ 1 w 15"/>
                  <a:gd name="T63" fmla="*/ 3 h 9"/>
                  <a:gd name="T64" fmla="*/ 1 w 15"/>
                  <a:gd name="T65" fmla="*/ 4 h 9"/>
                  <a:gd name="T66" fmla="*/ 1 w 15"/>
                  <a:gd name="T67" fmla="*/ 4 h 9"/>
                  <a:gd name="T68" fmla="*/ 1 w 15"/>
                  <a:gd name="T69" fmla="*/ 6 h 9"/>
                  <a:gd name="T70" fmla="*/ 1 w 15"/>
                  <a:gd name="T71" fmla="*/ 6 h 9"/>
                  <a:gd name="T72" fmla="*/ 1 w 15"/>
                  <a:gd name="T73" fmla="*/ 6 h 9"/>
                  <a:gd name="T74" fmla="*/ 2 w 15"/>
                  <a:gd name="T75" fmla="*/ 7 h 9"/>
                  <a:gd name="T76" fmla="*/ 2 w 15"/>
                  <a:gd name="T77" fmla="*/ 8 h 9"/>
                  <a:gd name="T78" fmla="*/ 2 w 15"/>
                  <a:gd name="T79" fmla="*/ 9 h 9"/>
                  <a:gd name="T80" fmla="*/ 2 w 15"/>
                  <a:gd name="T81" fmla="*/ 9 h 9"/>
                  <a:gd name="T82" fmla="*/ 4 w 15"/>
                  <a:gd name="T83" fmla="*/ 8 h 9"/>
                  <a:gd name="T84" fmla="*/ 5 w 15"/>
                  <a:gd name="T85" fmla="*/ 8 h 9"/>
                  <a:gd name="T86" fmla="*/ 6 w 15"/>
                  <a:gd name="T87" fmla="*/ 8 h 9"/>
                  <a:gd name="T88" fmla="*/ 7 w 15"/>
                  <a:gd name="T89" fmla="*/ 8 h 9"/>
                  <a:gd name="T90" fmla="*/ 8 w 15"/>
                  <a:gd name="T91" fmla="*/ 9 h 9"/>
                  <a:gd name="T92" fmla="*/ 9 w 15"/>
                  <a:gd name="T93" fmla="*/ 9 h 9"/>
                  <a:gd name="T94" fmla="*/ 9 w 15"/>
                  <a:gd name="T95" fmla="*/ 8 h 9"/>
                  <a:gd name="T96" fmla="*/ 9 w 15"/>
                  <a:gd name="T97" fmla="*/ 7 h 9"/>
                  <a:gd name="T98" fmla="*/ 10 w 15"/>
                  <a:gd name="T99" fmla="*/ 7 h 9"/>
                  <a:gd name="T100" fmla="*/ 10 w 15"/>
                  <a:gd name="T101" fmla="*/ 7 h 9"/>
                  <a:gd name="T102" fmla="*/ 11 w 15"/>
                  <a:gd name="T10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 h="9">
                    <a:moveTo>
                      <a:pt x="11" y="7"/>
                    </a:moveTo>
                    <a:cubicBezTo>
                      <a:pt x="11" y="7"/>
                      <a:pt x="11" y="7"/>
                      <a:pt x="12" y="7"/>
                    </a:cubicBezTo>
                    <a:cubicBezTo>
                      <a:pt x="12" y="7"/>
                      <a:pt x="12" y="7"/>
                      <a:pt x="12" y="7"/>
                    </a:cubicBezTo>
                    <a:cubicBezTo>
                      <a:pt x="12" y="7"/>
                      <a:pt x="13" y="7"/>
                      <a:pt x="13" y="7"/>
                    </a:cubicBezTo>
                    <a:cubicBezTo>
                      <a:pt x="13" y="7"/>
                      <a:pt x="13" y="7"/>
                      <a:pt x="14" y="7"/>
                    </a:cubicBezTo>
                    <a:cubicBezTo>
                      <a:pt x="14" y="7"/>
                      <a:pt x="14" y="7"/>
                      <a:pt x="14" y="7"/>
                    </a:cubicBezTo>
                    <a:cubicBezTo>
                      <a:pt x="14" y="6"/>
                      <a:pt x="14" y="6"/>
                      <a:pt x="14" y="6"/>
                    </a:cubicBezTo>
                    <a:cubicBezTo>
                      <a:pt x="13" y="6"/>
                      <a:pt x="13" y="6"/>
                      <a:pt x="13" y="5"/>
                    </a:cubicBezTo>
                    <a:cubicBezTo>
                      <a:pt x="13" y="5"/>
                      <a:pt x="13" y="5"/>
                      <a:pt x="13" y="4"/>
                    </a:cubicBezTo>
                    <a:cubicBezTo>
                      <a:pt x="13" y="4"/>
                      <a:pt x="13" y="3"/>
                      <a:pt x="14" y="3"/>
                    </a:cubicBezTo>
                    <a:cubicBezTo>
                      <a:pt x="14" y="3"/>
                      <a:pt x="14" y="3"/>
                      <a:pt x="14" y="3"/>
                    </a:cubicBezTo>
                    <a:cubicBezTo>
                      <a:pt x="15" y="2"/>
                      <a:pt x="15" y="2"/>
                      <a:pt x="15" y="2"/>
                    </a:cubicBezTo>
                    <a:cubicBezTo>
                      <a:pt x="15" y="2"/>
                      <a:pt x="15" y="2"/>
                      <a:pt x="15" y="1"/>
                    </a:cubicBezTo>
                    <a:cubicBezTo>
                      <a:pt x="14" y="1"/>
                      <a:pt x="14" y="1"/>
                      <a:pt x="14" y="1"/>
                    </a:cubicBezTo>
                    <a:cubicBezTo>
                      <a:pt x="14" y="2"/>
                      <a:pt x="14" y="2"/>
                      <a:pt x="14" y="2"/>
                    </a:cubicBezTo>
                    <a:cubicBezTo>
                      <a:pt x="13" y="2"/>
                      <a:pt x="13" y="1"/>
                      <a:pt x="13" y="1"/>
                    </a:cubicBezTo>
                    <a:cubicBezTo>
                      <a:pt x="13" y="1"/>
                      <a:pt x="12" y="1"/>
                      <a:pt x="12" y="1"/>
                    </a:cubicBezTo>
                    <a:cubicBezTo>
                      <a:pt x="11" y="1"/>
                      <a:pt x="11" y="1"/>
                      <a:pt x="11" y="1"/>
                    </a:cubicBezTo>
                    <a:cubicBezTo>
                      <a:pt x="10" y="1"/>
                      <a:pt x="10" y="1"/>
                      <a:pt x="9" y="1"/>
                    </a:cubicBezTo>
                    <a:cubicBezTo>
                      <a:pt x="9" y="1"/>
                      <a:pt x="9" y="1"/>
                      <a:pt x="8" y="1"/>
                    </a:cubicBezTo>
                    <a:cubicBezTo>
                      <a:pt x="8" y="2"/>
                      <a:pt x="8" y="2"/>
                      <a:pt x="7" y="2"/>
                    </a:cubicBezTo>
                    <a:cubicBezTo>
                      <a:pt x="7" y="2"/>
                      <a:pt x="7" y="2"/>
                      <a:pt x="7" y="2"/>
                    </a:cubicBezTo>
                    <a:cubicBezTo>
                      <a:pt x="6" y="2"/>
                      <a:pt x="6" y="2"/>
                      <a:pt x="5" y="2"/>
                    </a:cubicBezTo>
                    <a:cubicBezTo>
                      <a:pt x="5" y="2"/>
                      <a:pt x="5" y="2"/>
                      <a:pt x="5" y="2"/>
                    </a:cubicBezTo>
                    <a:cubicBezTo>
                      <a:pt x="4" y="2"/>
                      <a:pt x="4" y="2"/>
                      <a:pt x="4" y="2"/>
                    </a:cubicBezTo>
                    <a:cubicBezTo>
                      <a:pt x="3" y="1"/>
                      <a:pt x="3" y="1"/>
                      <a:pt x="3" y="1"/>
                    </a:cubicBezTo>
                    <a:cubicBezTo>
                      <a:pt x="2" y="1"/>
                      <a:pt x="2" y="1"/>
                      <a:pt x="1" y="1"/>
                    </a:cubicBezTo>
                    <a:cubicBezTo>
                      <a:pt x="1" y="1"/>
                      <a:pt x="1" y="0"/>
                      <a:pt x="1" y="0"/>
                    </a:cubicBezTo>
                    <a:cubicBezTo>
                      <a:pt x="1" y="0"/>
                      <a:pt x="1" y="0"/>
                      <a:pt x="1" y="0"/>
                    </a:cubicBezTo>
                    <a:cubicBezTo>
                      <a:pt x="1" y="1"/>
                      <a:pt x="0" y="1"/>
                      <a:pt x="0" y="1"/>
                    </a:cubicBezTo>
                    <a:cubicBezTo>
                      <a:pt x="0" y="1"/>
                      <a:pt x="0" y="2"/>
                      <a:pt x="0" y="2"/>
                    </a:cubicBezTo>
                    <a:cubicBezTo>
                      <a:pt x="1" y="3"/>
                      <a:pt x="1" y="3"/>
                      <a:pt x="1" y="3"/>
                    </a:cubicBezTo>
                    <a:cubicBezTo>
                      <a:pt x="1" y="3"/>
                      <a:pt x="1" y="4"/>
                      <a:pt x="1" y="4"/>
                    </a:cubicBezTo>
                    <a:cubicBezTo>
                      <a:pt x="1" y="4"/>
                      <a:pt x="1" y="4"/>
                      <a:pt x="1" y="4"/>
                    </a:cubicBezTo>
                    <a:cubicBezTo>
                      <a:pt x="0" y="5"/>
                      <a:pt x="1" y="5"/>
                      <a:pt x="1" y="6"/>
                    </a:cubicBezTo>
                    <a:cubicBezTo>
                      <a:pt x="1" y="6"/>
                      <a:pt x="1" y="6"/>
                      <a:pt x="1" y="6"/>
                    </a:cubicBezTo>
                    <a:cubicBezTo>
                      <a:pt x="1" y="6"/>
                      <a:pt x="1" y="6"/>
                      <a:pt x="1" y="6"/>
                    </a:cubicBezTo>
                    <a:cubicBezTo>
                      <a:pt x="2" y="6"/>
                      <a:pt x="2" y="6"/>
                      <a:pt x="2" y="7"/>
                    </a:cubicBezTo>
                    <a:cubicBezTo>
                      <a:pt x="2" y="7"/>
                      <a:pt x="2" y="8"/>
                      <a:pt x="2" y="8"/>
                    </a:cubicBezTo>
                    <a:cubicBezTo>
                      <a:pt x="2" y="8"/>
                      <a:pt x="2" y="8"/>
                      <a:pt x="2" y="9"/>
                    </a:cubicBezTo>
                    <a:cubicBezTo>
                      <a:pt x="2" y="9"/>
                      <a:pt x="2" y="9"/>
                      <a:pt x="2" y="9"/>
                    </a:cubicBezTo>
                    <a:cubicBezTo>
                      <a:pt x="3" y="9"/>
                      <a:pt x="3" y="8"/>
                      <a:pt x="4" y="8"/>
                    </a:cubicBezTo>
                    <a:cubicBezTo>
                      <a:pt x="4" y="8"/>
                      <a:pt x="4" y="8"/>
                      <a:pt x="5" y="8"/>
                    </a:cubicBezTo>
                    <a:cubicBezTo>
                      <a:pt x="5" y="8"/>
                      <a:pt x="6" y="8"/>
                      <a:pt x="6" y="8"/>
                    </a:cubicBezTo>
                    <a:cubicBezTo>
                      <a:pt x="6" y="8"/>
                      <a:pt x="6" y="8"/>
                      <a:pt x="7" y="8"/>
                    </a:cubicBezTo>
                    <a:cubicBezTo>
                      <a:pt x="7" y="9"/>
                      <a:pt x="8" y="9"/>
                      <a:pt x="8" y="9"/>
                    </a:cubicBezTo>
                    <a:cubicBezTo>
                      <a:pt x="8" y="9"/>
                      <a:pt x="9" y="9"/>
                      <a:pt x="9" y="9"/>
                    </a:cubicBezTo>
                    <a:cubicBezTo>
                      <a:pt x="9" y="8"/>
                      <a:pt x="9" y="8"/>
                      <a:pt x="9" y="8"/>
                    </a:cubicBezTo>
                    <a:cubicBezTo>
                      <a:pt x="10" y="8"/>
                      <a:pt x="9" y="7"/>
                      <a:pt x="9" y="7"/>
                    </a:cubicBezTo>
                    <a:cubicBezTo>
                      <a:pt x="10" y="7"/>
                      <a:pt x="10" y="7"/>
                      <a:pt x="10" y="7"/>
                    </a:cubicBezTo>
                    <a:cubicBezTo>
                      <a:pt x="10" y="7"/>
                      <a:pt x="10" y="7"/>
                      <a:pt x="10" y="7"/>
                    </a:cubicBezTo>
                    <a:cubicBezTo>
                      <a:pt x="11" y="7"/>
                      <a:pt x="11" y="7"/>
                      <a:pt x="1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4" name="Freeform 76"/>
              <p:cNvSpPr>
                <a:spLocks/>
              </p:cNvSpPr>
              <p:nvPr/>
            </p:nvSpPr>
            <p:spPr bwMode="auto">
              <a:xfrm>
                <a:off x="4376739" y="1616076"/>
                <a:ext cx="292100" cy="292100"/>
              </a:xfrm>
              <a:custGeom>
                <a:avLst/>
                <a:gdLst>
                  <a:gd name="T0" fmla="*/ 26 w 27"/>
                  <a:gd name="T1" fmla="*/ 19 h 27"/>
                  <a:gd name="T2" fmla="*/ 24 w 27"/>
                  <a:gd name="T3" fmla="*/ 18 h 27"/>
                  <a:gd name="T4" fmla="*/ 21 w 27"/>
                  <a:gd name="T5" fmla="*/ 16 h 27"/>
                  <a:gd name="T6" fmla="*/ 21 w 27"/>
                  <a:gd name="T7" fmla="*/ 15 h 27"/>
                  <a:gd name="T8" fmla="*/ 18 w 27"/>
                  <a:gd name="T9" fmla="*/ 14 h 27"/>
                  <a:gd name="T10" fmla="*/ 17 w 27"/>
                  <a:gd name="T11" fmla="*/ 13 h 27"/>
                  <a:gd name="T12" fmla="*/ 16 w 27"/>
                  <a:gd name="T13" fmla="*/ 12 h 27"/>
                  <a:gd name="T14" fmla="*/ 14 w 27"/>
                  <a:gd name="T15" fmla="*/ 9 h 27"/>
                  <a:gd name="T16" fmla="*/ 12 w 27"/>
                  <a:gd name="T17" fmla="*/ 8 h 27"/>
                  <a:gd name="T18" fmla="*/ 12 w 27"/>
                  <a:gd name="T19" fmla="*/ 5 h 27"/>
                  <a:gd name="T20" fmla="*/ 14 w 27"/>
                  <a:gd name="T21" fmla="*/ 4 h 27"/>
                  <a:gd name="T22" fmla="*/ 15 w 27"/>
                  <a:gd name="T23" fmla="*/ 4 h 27"/>
                  <a:gd name="T24" fmla="*/ 14 w 27"/>
                  <a:gd name="T25" fmla="*/ 2 h 27"/>
                  <a:gd name="T26" fmla="*/ 12 w 27"/>
                  <a:gd name="T27" fmla="*/ 1 h 27"/>
                  <a:gd name="T28" fmla="*/ 10 w 27"/>
                  <a:gd name="T29" fmla="*/ 0 h 27"/>
                  <a:gd name="T30" fmla="*/ 7 w 27"/>
                  <a:gd name="T31" fmla="*/ 0 h 27"/>
                  <a:gd name="T32" fmla="*/ 8 w 27"/>
                  <a:gd name="T33" fmla="*/ 1 h 27"/>
                  <a:gd name="T34" fmla="*/ 6 w 27"/>
                  <a:gd name="T35" fmla="*/ 2 h 27"/>
                  <a:gd name="T36" fmla="*/ 4 w 27"/>
                  <a:gd name="T37" fmla="*/ 3 h 27"/>
                  <a:gd name="T38" fmla="*/ 1 w 27"/>
                  <a:gd name="T39" fmla="*/ 4 h 27"/>
                  <a:gd name="T40" fmla="*/ 1 w 27"/>
                  <a:gd name="T41" fmla="*/ 5 h 27"/>
                  <a:gd name="T42" fmla="*/ 1 w 27"/>
                  <a:gd name="T43" fmla="*/ 7 h 27"/>
                  <a:gd name="T44" fmla="*/ 0 w 27"/>
                  <a:gd name="T45" fmla="*/ 8 h 27"/>
                  <a:gd name="T46" fmla="*/ 2 w 27"/>
                  <a:gd name="T47" fmla="*/ 10 h 27"/>
                  <a:gd name="T48" fmla="*/ 3 w 27"/>
                  <a:gd name="T49" fmla="*/ 10 h 27"/>
                  <a:gd name="T50" fmla="*/ 3 w 27"/>
                  <a:gd name="T51" fmla="*/ 8 h 27"/>
                  <a:gd name="T52" fmla="*/ 5 w 27"/>
                  <a:gd name="T53" fmla="*/ 8 h 27"/>
                  <a:gd name="T54" fmla="*/ 7 w 27"/>
                  <a:gd name="T55" fmla="*/ 9 h 27"/>
                  <a:gd name="T56" fmla="*/ 8 w 27"/>
                  <a:gd name="T57" fmla="*/ 11 h 27"/>
                  <a:gd name="T58" fmla="*/ 10 w 27"/>
                  <a:gd name="T59" fmla="*/ 13 h 27"/>
                  <a:gd name="T60" fmla="*/ 10 w 27"/>
                  <a:gd name="T61" fmla="*/ 14 h 27"/>
                  <a:gd name="T62" fmla="*/ 12 w 27"/>
                  <a:gd name="T63" fmla="*/ 15 h 27"/>
                  <a:gd name="T64" fmla="*/ 14 w 27"/>
                  <a:gd name="T65" fmla="*/ 16 h 27"/>
                  <a:gd name="T66" fmla="*/ 16 w 27"/>
                  <a:gd name="T67" fmla="*/ 17 h 27"/>
                  <a:gd name="T68" fmla="*/ 17 w 27"/>
                  <a:gd name="T69" fmla="*/ 19 h 27"/>
                  <a:gd name="T70" fmla="*/ 19 w 27"/>
                  <a:gd name="T71" fmla="*/ 19 h 27"/>
                  <a:gd name="T72" fmla="*/ 20 w 27"/>
                  <a:gd name="T73" fmla="*/ 21 h 27"/>
                  <a:gd name="T74" fmla="*/ 22 w 27"/>
                  <a:gd name="T75" fmla="*/ 22 h 27"/>
                  <a:gd name="T76" fmla="*/ 22 w 27"/>
                  <a:gd name="T77" fmla="*/ 24 h 27"/>
                  <a:gd name="T78" fmla="*/ 21 w 27"/>
                  <a:gd name="T79" fmla="*/ 25 h 27"/>
                  <a:gd name="T80" fmla="*/ 22 w 27"/>
                  <a:gd name="T81" fmla="*/ 27 h 27"/>
                  <a:gd name="T82" fmla="*/ 23 w 27"/>
                  <a:gd name="T83" fmla="*/ 25 h 27"/>
                  <a:gd name="T84" fmla="*/ 24 w 27"/>
                  <a:gd name="T85" fmla="*/ 24 h 27"/>
                  <a:gd name="T86" fmla="*/ 24 w 27"/>
                  <a:gd name="T87" fmla="*/ 22 h 27"/>
                  <a:gd name="T88" fmla="*/ 23 w 27"/>
                  <a:gd name="T89" fmla="*/ 21 h 27"/>
                  <a:gd name="T90" fmla="*/ 23 w 27"/>
                  <a:gd name="T91" fmla="*/ 20 h 27"/>
                  <a:gd name="T92" fmla="*/ 24 w 27"/>
                  <a:gd name="T93" fmla="*/ 19 h 27"/>
                  <a:gd name="T94" fmla="*/ 26 w 27"/>
                  <a:gd name="T95" fmla="*/ 20 h 27"/>
                  <a:gd name="T96" fmla="*/ 26 w 27"/>
                  <a:gd name="T97" fmla="*/ 21 h 27"/>
                  <a:gd name="T98" fmla="*/ 27 w 27"/>
                  <a:gd name="T9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27">
                    <a:moveTo>
                      <a:pt x="27" y="19"/>
                    </a:moveTo>
                    <a:cubicBezTo>
                      <a:pt x="27" y="19"/>
                      <a:pt x="26" y="19"/>
                      <a:pt x="26" y="19"/>
                    </a:cubicBezTo>
                    <a:cubicBezTo>
                      <a:pt x="25" y="18"/>
                      <a:pt x="25" y="18"/>
                      <a:pt x="25" y="18"/>
                    </a:cubicBezTo>
                    <a:cubicBezTo>
                      <a:pt x="24" y="18"/>
                      <a:pt x="24" y="18"/>
                      <a:pt x="24" y="18"/>
                    </a:cubicBezTo>
                    <a:cubicBezTo>
                      <a:pt x="23" y="17"/>
                      <a:pt x="23" y="17"/>
                      <a:pt x="22" y="17"/>
                    </a:cubicBezTo>
                    <a:cubicBezTo>
                      <a:pt x="22" y="16"/>
                      <a:pt x="21" y="17"/>
                      <a:pt x="21" y="16"/>
                    </a:cubicBezTo>
                    <a:cubicBezTo>
                      <a:pt x="21" y="16"/>
                      <a:pt x="22" y="16"/>
                      <a:pt x="21" y="15"/>
                    </a:cubicBezTo>
                    <a:cubicBezTo>
                      <a:pt x="21" y="15"/>
                      <a:pt x="21" y="15"/>
                      <a:pt x="21" y="15"/>
                    </a:cubicBezTo>
                    <a:cubicBezTo>
                      <a:pt x="21" y="14"/>
                      <a:pt x="20" y="15"/>
                      <a:pt x="20" y="15"/>
                    </a:cubicBezTo>
                    <a:cubicBezTo>
                      <a:pt x="19" y="14"/>
                      <a:pt x="19" y="15"/>
                      <a:pt x="18" y="14"/>
                    </a:cubicBezTo>
                    <a:cubicBezTo>
                      <a:pt x="18" y="14"/>
                      <a:pt x="18" y="14"/>
                      <a:pt x="17" y="14"/>
                    </a:cubicBezTo>
                    <a:cubicBezTo>
                      <a:pt x="17" y="14"/>
                      <a:pt x="17" y="14"/>
                      <a:pt x="17" y="13"/>
                    </a:cubicBezTo>
                    <a:cubicBezTo>
                      <a:pt x="17" y="13"/>
                      <a:pt x="17" y="13"/>
                      <a:pt x="17" y="13"/>
                    </a:cubicBezTo>
                    <a:cubicBezTo>
                      <a:pt x="16" y="12"/>
                      <a:pt x="16" y="12"/>
                      <a:pt x="16" y="12"/>
                    </a:cubicBezTo>
                    <a:cubicBezTo>
                      <a:pt x="16" y="11"/>
                      <a:pt x="16" y="11"/>
                      <a:pt x="15" y="10"/>
                    </a:cubicBezTo>
                    <a:cubicBezTo>
                      <a:pt x="15" y="10"/>
                      <a:pt x="15" y="9"/>
                      <a:pt x="14" y="9"/>
                    </a:cubicBezTo>
                    <a:cubicBezTo>
                      <a:pt x="14" y="9"/>
                      <a:pt x="13" y="9"/>
                      <a:pt x="13" y="9"/>
                    </a:cubicBezTo>
                    <a:cubicBezTo>
                      <a:pt x="13" y="8"/>
                      <a:pt x="13" y="8"/>
                      <a:pt x="12" y="8"/>
                    </a:cubicBezTo>
                    <a:cubicBezTo>
                      <a:pt x="12" y="7"/>
                      <a:pt x="12" y="7"/>
                      <a:pt x="12" y="6"/>
                    </a:cubicBezTo>
                    <a:cubicBezTo>
                      <a:pt x="12" y="6"/>
                      <a:pt x="12" y="5"/>
                      <a:pt x="12" y="5"/>
                    </a:cubicBezTo>
                    <a:cubicBezTo>
                      <a:pt x="13" y="5"/>
                      <a:pt x="13" y="5"/>
                      <a:pt x="13" y="5"/>
                    </a:cubicBezTo>
                    <a:cubicBezTo>
                      <a:pt x="14" y="4"/>
                      <a:pt x="14" y="4"/>
                      <a:pt x="14" y="4"/>
                    </a:cubicBezTo>
                    <a:cubicBezTo>
                      <a:pt x="15" y="4"/>
                      <a:pt x="15" y="4"/>
                      <a:pt x="15" y="4"/>
                    </a:cubicBezTo>
                    <a:cubicBezTo>
                      <a:pt x="15" y="4"/>
                      <a:pt x="15" y="4"/>
                      <a:pt x="15" y="4"/>
                    </a:cubicBezTo>
                    <a:cubicBezTo>
                      <a:pt x="15" y="4"/>
                      <a:pt x="16" y="3"/>
                      <a:pt x="15" y="3"/>
                    </a:cubicBezTo>
                    <a:cubicBezTo>
                      <a:pt x="15" y="2"/>
                      <a:pt x="15" y="2"/>
                      <a:pt x="14" y="2"/>
                    </a:cubicBezTo>
                    <a:cubicBezTo>
                      <a:pt x="14" y="2"/>
                      <a:pt x="14" y="1"/>
                      <a:pt x="14" y="1"/>
                    </a:cubicBezTo>
                    <a:cubicBezTo>
                      <a:pt x="13" y="1"/>
                      <a:pt x="13" y="1"/>
                      <a:pt x="12" y="1"/>
                    </a:cubicBezTo>
                    <a:cubicBezTo>
                      <a:pt x="12" y="1"/>
                      <a:pt x="12" y="1"/>
                      <a:pt x="11" y="1"/>
                    </a:cubicBezTo>
                    <a:cubicBezTo>
                      <a:pt x="11" y="1"/>
                      <a:pt x="10" y="0"/>
                      <a:pt x="10" y="0"/>
                    </a:cubicBezTo>
                    <a:cubicBezTo>
                      <a:pt x="9" y="0"/>
                      <a:pt x="9" y="1"/>
                      <a:pt x="8" y="1"/>
                    </a:cubicBezTo>
                    <a:cubicBezTo>
                      <a:pt x="8" y="1"/>
                      <a:pt x="8" y="0"/>
                      <a:pt x="7" y="0"/>
                    </a:cubicBezTo>
                    <a:cubicBezTo>
                      <a:pt x="8" y="0"/>
                      <a:pt x="8" y="0"/>
                      <a:pt x="8" y="0"/>
                    </a:cubicBezTo>
                    <a:cubicBezTo>
                      <a:pt x="8" y="1"/>
                      <a:pt x="8" y="1"/>
                      <a:pt x="8" y="1"/>
                    </a:cubicBezTo>
                    <a:cubicBezTo>
                      <a:pt x="7" y="2"/>
                      <a:pt x="7" y="2"/>
                      <a:pt x="7" y="2"/>
                    </a:cubicBezTo>
                    <a:cubicBezTo>
                      <a:pt x="6" y="3"/>
                      <a:pt x="6" y="2"/>
                      <a:pt x="6" y="2"/>
                    </a:cubicBezTo>
                    <a:cubicBezTo>
                      <a:pt x="5" y="3"/>
                      <a:pt x="5" y="3"/>
                      <a:pt x="4" y="3"/>
                    </a:cubicBezTo>
                    <a:cubicBezTo>
                      <a:pt x="4" y="3"/>
                      <a:pt x="4" y="3"/>
                      <a:pt x="4" y="3"/>
                    </a:cubicBezTo>
                    <a:cubicBezTo>
                      <a:pt x="3" y="2"/>
                      <a:pt x="3" y="3"/>
                      <a:pt x="2" y="3"/>
                    </a:cubicBezTo>
                    <a:cubicBezTo>
                      <a:pt x="2" y="3"/>
                      <a:pt x="2" y="4"/>
                      <a:pt x="1" y="4"/>
                    </a:cubicBezTo>
                    <a:cubicBezTo>
                      <a:pt x="1" y="4"/>
                      <a:pt x="1" y="4"/>
                      <a:pt x="1" y="5"/>
                    </a:cubicBezTo>
                    <a:cubicBezTo>
                      <a:pt x="1" y="5"/>
                      <a:pt x="1" y="5"/>
                      <a:pt x="1" y="5"/>
                    </a:cubicBezTo>
                    <a:cubicBezTo>
                      <a:pt x="1" y="6"/>
                      <a:pt x="1" y="6"/>
                      <a:pt x="1" y="6"/>
                    </a:cubicBezTo>
                    <a:cubicBezTo>
                      <a:pt x="1" y="7"/>
                      <a:pt x="1" y="6"/>
                      <a:pt x="1" y="7"/>
                    </a:cubicBezTo>
                    <a:cubicBezTo>
                      <a:pt x="0" y="7"/>
                      <a:pt x="0" y="7"/>
                      <a:pt x="0" y="8"/>
                    </a:cubicBezTo>
                    <a:cubicBezTo>
                      <a:pt x="0" y="8"/>
                      <a:pt x="0" y="8"/>
                      <a:pt x="0" y="8"/>
                    </a:cubicBezTo>
                    <a:cubicBezTo>
                      <a:pt x="1" y="9"/>
                      <a:pt x="1" y="8"/>
                      <a:pt x="2" y="8"/>
                    </a:cubicBezTo>
                    <a:cubicBezTo>
                      <a:pt x="2" y="9"/>
                      <a:pt x="2" y="9"/>
                      <a:pt x="2" y="10"/>
                    </a:cubicBezTo>
                    <a:cubicBezTo>
                      <a:pt x="2" y="10"/>
                      <a:pt x="2" y="10"/>
                      <a:pt x="2" y="10"/>
                    </a:cubicBezTo>
                    <a:cubicBezTo>
                      <a:pt x="2" y="10"/>
                      <a:pt x="2" y="10"/>
                      <a:pt x="3" y="10"/>
                    </a:cubicBezTo>
                    <a:cubicBezTo>
                      <a:pt x="3" y="10"/>
                      <a:pt x="3" y="9"/>
                      <a:pt x="3" y="9"/>
                    </a:cubicBezTo>
                    <a:cubicBezTo>
                      <a:pt x="3" y="9"/>
                      <a:pt x="3" y="9"/>
                      <a:pt x="3" y="8"/>
                    </a:cubicBezTo>
                    <a:cubicBezTo>
                      <a:pt x="3" y="8"/>
                      <a:pt x="4" y="8"/>
                      <a:pt x="4" y="8"/>
                    </a:cubicBezTo>
                    <a:cubicBezTo>
                      <a:pt x="5" y="8"/>
                      <a:pt x="5" y="8"/>
                      <a:pt x="5" y="8"/>
                    </a:cubicBezTo>
                    <a:cubicBezTo>
                      <a:pt x="5" y="9"/>
                      <a:pt x="6" y="9"/>
                      <a:pt x="6" y="9"/>
                    </a:cubicBezTo>
                    <a:cubicBezTo>
                      <a:pt x="6" y="9"/>
                      <a:pt x="7" y="9"/>
                      <a:pt x="7" y="9"/>
                    </a:cubicBezTo>
                    <a:cubicBezTo>
                      <a:pt x="7" y="9"/>
                      <a:pt x="7" y="10"/>
                      <a:pt x="7" y="10"/>
                    </a:cubicBezTo>
                    <a:cubicBezTo>
                      <a:pt x="8" y="10"/>
                      <a:pt x="8" y="11"/>
                      <a:pt x="8" y="11"/>
                    </a:cubicBezTo>
                    <a:cubicBezTo>
                      <a:pt x="8" y="11"/>
                      <a:pt x="8" y="12"/>
                      <a:pt x="9" y="12"/>
                    </a:cubicBezTo>
                    <a:cubicBezTo>
                      <a:pt x="9" y="13"/>
                      <a:pt x="9" y="13"/>
                      <a:pt x="10" y="13"/>
                    </a:cubicBezTo>
                    <a:cubicBezTo>
                      <a:pt x="10" y="13"/>
                      <a:pt x="10" y="13"/>
                      <a:pt x="10" y="13"/>
                    </a:cubicBezTo>
                    <a:cubicBezTo>
                      <a:pt x="10" y="14"/>
                      <a:pt x="10" y="14"/>
                      <a:pt x="10" y="14"/>
                    </a:cubicBezTo>
                    <a:cubicBezTo>
                      <a:pt x="11" y="15"/>
                      <a:pt x="11" y="14"/>
                      <a:pt x="11" y="15"/>
                    </a:cubicBezTo>
                    <a:cubicBezTo>
                      <a:pt x="12" y="15"/>
                      <a:pt x="11" y="15"/>
                      <a:pt x="12" y="15"/>
                    </a:cubicBezTo>
                    <a:cubicBezTo>
                      <a:pt x="12" y="16"/>
                      <a:pt x="12" y="16"/>
                      <a:pt x="13" y="16"/>
                    </a:cubicBezTo>
                    <a:cubicBezTo>
                      <a:pt x="13" y="16"/>
                      <a:pt x="13" y="16"/>
                      <a:pt x="14" y="16"/>
                    </a:cubicBezTo>
                    <a:cubicBezTo>
                      <a:pt x="14" y="17"/>
                      <a:pt x="14" y="17"/>
                      <a:pt x="15" y="17"/>
                    </a:cubicBezTo>
                    <a:cubicBezTo>
                      <a:pt x="15" y="17"/>
                      <a:pt x="16" y="17"/>
                      <a:pt x="16" y="17"/>
                    </a:cubicBezTo>
                    <a:cubicBezTo>
                      <a:pt x="17" y="17"/>
                      <a:pt x="16" y="18"/>
                      <a:pt x="17" y="18"/>
                    </a:cubicBezTo>
                    <a:cubicBezTo>
                      <a:pt x="17" y="19"/>
                      <a:pt x="17" y="19"/>
                      <a:pt x="17" y="19"/>
                    </a:cubicBezTo>
                    <a:cubicBezTo>
                      <a:pt x="18" y="19"/>
                      <a:pt x="18" y="19"/>
                      <a:pt x="19" y="19"/>
                    </a:cubicBezTo>
                    <a:cubicBezTo>
                      <a:pt x="19" y="19"/>
                      <a:pt x="19" y="19"/>
                      <a:pt x="19" y="19"/>
                    </a:cubicBezTo>
                    <a:cubicBezTo>
                      <a:pt x="20" y="19"/>
                      <a:pt x="19" y="20"/>
                      <a:pt x="19" y="20"/>
                    </a:cubicBezTo>
                    <a:cubicBezTo>
                      <a:pt x="19" y="20"/>
                      <a:pt x="20" y="20"/>
                      <a:pt x="20" y="21"/>
                    </a:cubicBezTo>
                    <a:cubicBezTo>
                      <a:pt x="21" y="21"/>
                      <a:pt x="21" y="21"/>
                      <a:pt x="21" y="21"/>
                    </a:cubicBezTo>
                    <a:cubicBezTo>
                      <a:pt x="21" y="22"/>
                      <a:pt x="22" y="22"/>
                      <a:pt x="22" y="22"/>
                    </a:cubicBezTo>
                    <a:cubicBezTo>
                      <a:pt x="22" y="22"/>
                      <a:pt x="22" y="23"/>
                      <a:pt x="22" y="23"/>
                    </a:cubicBezTo>
                    <a:cubicBezTo>
                      <a:pt x="22" y="23"/>
                      <a:pt x="22" y="24"/>
                      <a:pt x="22" y="24"/>
                    </a:cubicBezTo>
                    <a:cubicBezTo>
                      <a:pt x="22" y="24"/>
                      <a:pt x="22" y="24"/>
                      <a:pt x="21" y="24"/>
                    </a:cubicBezTo>
                    <a:cubicBezTo>
                      <a:pt x="21" y="24"/>
                      <a:pt x="21" y="25"/>
                      <a:pt x="21" y="25"/>
                    </a:cubicBezTo>
                    <a:cubicBezTo>
                      <a:pt x="21" y="25"/>
                      <a:pt x="21" y="25"/>
                      <a:pt x="21" y="26"/>
                    </a:cubicBezTo>
                    <a:cubicBezTo>
                      <a:pt x="21" y="26"/>
                      <a:pt x="21" y="27"/>
                      <a:pt x="22" y="27"/>
                    </a:cubicBezTo>
                    <a:cubicBezTo>
                      <a:pt x="22" y="27"/>
                      <a:pt x="22" y="26"/>
                      <a:pt x="23" y="26"/>
                    </a:cubicBezTo>
                    <a:cubicBezTo>
                      <a:pt x="23" y="25"/>
                      <a:pt x="23" y="25"/>
                      <a:pt x="23" y="25"/>
                    </a:cubicBezTo>
                    <a:cubicBezTo>
                      <a:pt x="23" y="24"/>
                      <a:pt x="23" y="24"/>
                      <a:pt x="24" y="24"/>
                    </a:cubicBezTo>
                    <a:cubicBezTo>
                      <a:pt x="24" y="24"/>
                      <a:pt x="24" y="24"/>
                      <a:pt x="24" y="24"/>
                    </a:cubicBezTo>
                    <a:cubicBezTo>
                      <a:pt x="25" y="23"/>
                      <a:pt x="25" y="23"/>
                      <a:pt x="24" y="22"/>
                    </a:cubicBezTo>
                    <a:cubicBezTo>
                      <a:pt x="24" y="22"/>
                      <a:pt x="24" y="22"/>
                      <a:pt x="24" y="22"/>
                    </a:cubicBezTo>
                    <a:cubicBezTo>
                      <a:pt x="23" y="21"/>
                      <a:pt x="23" y="22"/>
                      <a:pt x="23" y="21"/>
                    </a:cubicBezTo>
                    <a:cubicBezTo>
                      <a:pt x="23" y="21"/>
                      <a:pt x="23" y="21"/>
                      <a:pt x="23" y="21"/>
                    </a:cubicBezTo>
                    <a:cubicBezTo>
                      <a:pt x="23" y="21"/>
                      <a:pt x="23" y="20"/>
                      <a:pt x="23" y="20"/>
                    </a:cubicBezTo>
                    <a:cubicBezTo>
                      <a:pt x="23" y="20"/>
                      <a:pt x="23" y="20"/>
                      <a:pt x="23" y="20"/>
                    </a:cubicBezTo>
                    <a:cubicBezTo>
                      <a:pt x="24" y="20"/>
                      <a:pt x="23" y="19"/>
                      <a:pt x="24" y="19"/>
                    </a:cubicBezTo>
                    <a:cubicBezTo>
                      <a:pt x="24" y="19"/>
                      <a:pt x="24" y="19"/>
                      <a:pt x="24" y="19"/>
                    </a:cubicBezTo>
                    <a:cubicBezTo>
                      <a:pt x="24" y="19"/>
                      <a:pt x="24" y="19"/>
                      <a:pt x="25" y="19"/>
                    </a:cubicBezTo>
                    <a:cubicBezTo>
                      <a:pt x="25" y="19"/>
                      <a:pt x="25" y="19"/>
                      <a:pt x="26" y="20"/>
                    </a:cubicBezTo>
                    <a:cubicBezTo>
                      <a:pt x="26" y="20"/>
                      <a:pt x="25" y="20"/>
                      <a:pt x="26" y="21"/>
                    </a:cubicBezTo>
                    <a:cubicBezTo>
                      <a:pt x="26" y="21"/>
                      <a:pt x="26" y="21"/>
                      <a:pt x="26" y="21"/>
                    </a:cubicBezTo>
                    <a:cubicBezTo>
                      <a:pt x="26" y="21"/>
                      <a:pt x="27" y="20"/>
                      <a:pt x="27" y="20"/>
                    </a:cubicBezTo>
                    <a:cubicBezTo>
                      <a:pt x="27" y="20"/>
                      <a:pt x="27" y="20"/>
                      <a:pt x="2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5" name="Freeform 77"/>
              <p:cNvSpPr>
                <a:spLocks/>
              </p:cNvSpPr>
              <p:nvPr/>
            </p:nvSpPr>
            <p:spPr bwMode="auto">
              <a:xfrm>
                <a:off x="3989389" y="17780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6" name="Freeform 78"/>
              <p:cNvSpPr>
                <a:spLocks/>
              </p:cNvSpPr>
              <p:nvPr/>
            </p:nvSpPr>
            <p:spPr bwMode="auto">
              <a:xfrm>
                <a:off x="3978277" y="1714501"/>
                <a:ext cx="312738" cy="247650"/>
              </a:xfrm>
              <a:custGeom>
                <a:avLst/>
                <a:gdLst>
                  <a:gd name="T0" fmla="*/ 29 w 29"/>
                  <a:gd name="T1" fmla="*/ 5 h 23"/>
                  <a:gd name="T2" fmla="*/ 28 w 29"/>
                  <a:gd name="T3" fmla="*/ 4 h 23"/>
                  <a:gd name="T4" fmla="*/ 27 w 29"/>
                  <a:gd name="T5" fmla="*/ 5 h 23"/>
                  <a:gd name="T6" fmla="*/ 25 w 29"/>
                  <a:gd name="T7" fmla="*/ 4 h 23"/>
                  <a:gd name="T8" fmla="*/ 23 w 29"/>
                  <a:gd name="T9" fmla="*/ 3 h 23"/>
                  <a:gd name="T10" fmla="*/ 21 w 29"/>
                  <a:gd name="T11" fmla="*/ 3 h 23"/>
                  <a:gd name="T12" fmla="*/ 20 w 29"/>
                  <a:gd name="T13" fmla="*/ 3 h 23"/>
                  <a:gd name="T14" fmla="*/ 18 w 29"/>
                  <a:gd name="T15" fmla="*/ 2 h 23"/>
                  <a:gd name="T16" fmla="*/ 17 w 29"/>
                  <a:gd name="T17" fmla="*/ 1 h 23"/>
                  <a:gd name="T18" fmla="*/ 15 w 29"/>
                  <a:gd name="T19" fmla="*/ 2 h 23"/>
                  <a:gd name="T20" fmla="*/ 14 w 29"/>
                  <a:gd name="T21" fmla="*/ 1 h 23"/>
                  <a:gd name="T22" fmla="*/ 11 w 29"/>
                  <a:gd name="T23" fmla="*/ 2 h 23"/>
                  <a:gd name="T24" fmla="*/ 8 w 29"/>
                  <a:gd name="T25" fmla="*/ 1 h 23"/>
                  <a:gd name="T26" fmla="*/ 5 w 29"/>
                  <a:gd name="T27" fmla="*/ 1 h 23"/>
                  <a:gd name="T28" fmla="*/ 3 w 29"/>
                  <a:gd name="T29" fmla="*/ 0 h 23"/>
                  <a:gd name="T30" fmla="*/ 2 w 29"/>
                  <a:gd name="T31" fmla="*/ 2 h 23"/>
                  <a:gd name="T32" fmla="*/ 0 w 29"/>
                  <a:gd name="T33" fmla="*/ 2 h 23"/>
                  <a:gd name="T34" fmla="*/ 0 w 29"/>
                  <a:gd name="T35" fmla="*/ 4 h 23"/>
                  <a:gd name="T36" fmla="*/ 1 w 29"/>
                  <a:gd name="T37" fmla="*/ 6 h 23"/>
                  <a:gd name="T38" fmla="*/ 2 w 29"/>
                  <a:gd name="T39" fmla="*/ 5 h 23"/>
                  <a:gd name="T40" fmla="*/ 3 w 29"/>
                  <a:gd name="T41" fmla="*/ 5 h 23"/>
                  <a:gd name="T42" fmla="*/ 4 w 29"/>
                  <a:gd name="T43" fmla="*/ 6 h 23"/>
                  <a:gd name="T44" fmla="*/ 5 w 29"/>
                  <a:gd name="T45" fmla="*/ 6 h 23"/>
                  <a:gd name="T46" fmla="*/ 6 w 29"/>
                  <a:gd name="T47" fmla="*/ 6 h 23"/>
                  <a:gd name="T48" fmla="*/ 7 w 29"/>
                  <a:gd name="T49" fmla="*/ 7 h 23"/>
                  <a:gd name="T50" fmla="*/ 5 w 29"/>
                  <a:gd name="T51" fmla="*/ 8 h 23"/>
                  <a:gd name="T52" fmla="*/ 5 w 29"/>
                  <a:gd name="T53" fmla="*/ 10 h 23"/>
                  <a:gd name="T54" fmla="*/ 5 w 29"/>
                  <a:gd name="T55" fmla="*/ 12 h 23"/>
                  <a:gd name="T56" fmla="*/ 4 w 29"/>
                  <a:gd name="T57" fmla="*/ 12 h 23"/>
                  <a:gd name="T58" fmla="*/ 5 w 29"/>
                  <a:gd name="T59" fmla="*/ 13 h 23"/>
                  <a:gd name="T60" fmla="*/ 4 w 29"/>
                  <a:gd name="T61" fmla="*/ 14 h 23"/>
                  <a:gd name="T62" fmla="*/ 4 w 29"/>
                  <a:gd name="T63" fmla="*/ 15 h 23"/>
                  <a:gd name="T64" fmla="*/ 5 w 29"/>
                  <a:gd name="T65" fmla="*/ 16 h 23"/>
                  <a:gd name="T66" fmla="*/ 4 w 29"/>
                  <a:gd name="T67" fmla="*/ 17 h 23"/>
                  <a:gd name="T68" fmla="*/ 4 w 29"/>
                  <a:gd name="T69" fmla="*/ 19 h 23"/>
                  <a:gd name="T70" fmla="*/ 5 w 29"/>
                  <a:gd name="T71" fmla="*/ 20 h 23"/>
                  <a:gd name="T72" fmla="*/ 5 w 29"/>
                  <a:gd name="T73" fmla="*/ 21 h 23"/>
                  <a:gd name="T74" fmla="*/ 7 w 29"/>
                  <a:gd name="T75" fmla="*/ 23 h 23"/>
                  <a:gd name="T76" fmla="*/ 8 w 29"/>
                  <a:gd name="T77" fmla="*/ 21 h 23"/>
                  <a:gd name="T78" fmla="*/ 10 w 29"/>
                  <a:gd name="T79" fmla="*/ 21 h 23"/>
                  <a:gd name="T80" fmla="*/ 14 w 29"/>
                  <a:gd name="T81" fmla="*/ 21 h 23"/>
                  <a:gd name="T82" fmla="*/ 16 w 29"/>
                  <a:gd name="T83" fmla="*/ 20 h 23"/>
                  <a:gd name="T84" fmla="*/ 17 w 29"/>
                  <a:gd name="T85" fmla="*/ 19 h 23"/>
                  <a:gd name="T86" fmla="*/ 19 w 29"/>
                  <a:gd name="T87" fmla="*/ 18 h 23"/>
                  <a:gd name="T88" fmla="*/ 20 w 29"/>
                  <a:gd name="T89" fmla="*/ 17 h 23"/>
                  <a:gd name="T90" fmla="*/ 21 w 29"/>
                  <a:gd name="T91" fmla="*/ 16 h 23"/>
                  <a:gd name="T92" fmla="*/ 22 w 29"/>
                  <a:gd name="T93" fmla="*/ 15 h 23"/>
                  <a:gd name="T94" fmla="*/ 23 w 29"/>
                  <a:gd name="T95" fmla="*/ 14 h 23"/>
                  <a:gd name="T96" fmla="*/ 22 w 29"/>
                  <a:gd name="T97" fmla="*/ 13 h 23"/>
                  <a:gd name="T98" fmla="*/ 22 w 29"/>
                  <a:gd name="T99" fmla="*/ 12 h 23"/>
                  <a:gd name="T100" fmla="*/ 22 w 29"/>
                  <a:gd name="T101" fmla="*/ 11 h 23"/>
                  <a:gd name="T102" fmla="*/ 23 w 29"/>
                  <a:gd name="T103" fmla="*/ 9 h 23"/>
                  <a:gd name="T104" fmla="*/ 26 w 29"/>
                  <a:gd name="T105" fmla="*/ 7 h 23"/>
                  <a:gd name="T106" fmla="*/ 28 w 29"/>
                  <a:gd name="T107"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3">
                    <a:moveTo>
                      <a:pt x="28" y="6"/>
                    </a:moveTo>
                    <a:cubicBezTo>
                      <a:pt x="29" y="6"/>
                      <a:pt x="29" y="5"/>
                      <a:pt x="29" y="5"/>
                    </a:cubicBezTo>
                    <a:cubicBezTo>
                      <a:pt x="29" y="5"/>
                      <a:pt x="29" y="4"/>
                      <a:pt x="29" y="4"/>
                    </a:cubicBezTo>
                    <a:cubicBezTo>
                      <a:pt x="28" y="4"/>
                      <a:pt x="28" y="4"/>
                      <a:pt x="28" y="4"/>
                    </a:cubicBezTo>
                    <a:cubicBezTo>
                      <a:pt x="28" y="5"/>
                      <a:pt x="28" y="5"/>
                      <a:pt x="27" y="5"/>
                    </a:cubicBezTo>
                    <a:cubicBezTo>
                      <a:pt x="27" y="5"/>
                      <a:pt x="27" y="5"/>
                      <a:pt x="27" y="5"/>
                    </a:cubicBezTo>
                    <a:cubicBezTo>
                      <a:pt x="26" y="4"/>
                      <a:pt x="26" y="5"/>
                      <a:pt x="26" y="4"/>
                    </a:cubicBezTo>
                    <a:cubicBezTo>
                      <a:pt x="25" y="4"/>
                      <a:pt x="25" y="4"/>
                      <a:pt x="25" y="4"/>
                    </a:cubicBezTo>
                    <a:cubicBezTo>
                      <a:pt x="24" y="4"/>
                      <a:pt x="24" y="4"/>
                      <a:pt x="24" y="3"/>
                    </a:cubicBezTo>
                    <a:cubicBezTo>
                      <a:pt x="24" y="3"/>
                      <a:pt x="23" y="3"/>
                      <a:pt x="23" y="3"/>
                    </a:cubicBezTo>
                    <a:cubicBezTo>
                      <a:pt x="23" y="3"/>
                      <a:pt x="22" y="3"/>
                      <a:pt x="22" y="3"/>
                    </a:cubicBezTo>
                    <a:cubicBezTo>
                      <a:pt x="22" y="3"/>
                      <a:pt x="22" y="3"/>
                      <a:pt x="21" y="3"/>
                    </a:cubicBezTo>
                    <a:cubicBezTo>
                      <a:pt x="21" y="3"/>
                      <a:pt x="21" y="3"/>
                      <a:pt x="20" y="3"/>
                    </a:cubicBezTo>
                    <a:cubicBezTo>
                      <a:pt x="20" y="3"/>
                      <a:pt x="20" y="3"/>
                      <a:pt x="20" y="3"/>
                    </a:cubicBezTo>
                    <a:cubicBezTo>
                      <a:pt x="19" y="2"/>
                      <a:pt x="19" y="2"/>
                      <a:pt x="19" y="2"/>
                    </a:cubicBezTo>
                    <a:cubicBezTo>
                      <a:pt x="18" y="2"/>
                      <a:pt x="18" y="2"/>
                      <a:pt x="18" y="2"/>
                    </a:cubicBezTo>
                    <a:cubicBezTo>
                      <a:pt x="18" y="2"/>
                      <a:pt x="18" y="2"/>
                      <a:pt x="18" y="1"/>
                    </a:cubicBezTo>
                    <a:cubicBezTo>
                      <a:pt x="17" y="1"/>
                      <a:pt x="17" y="1"/>
                      <a:pt x="17" y="1"/>
                    </a:cubicBezTo>
                    <a:cubicBezTo>
                      <a:pt x="17" y="1"/>
                      <a:pt x="17" y="2"/>
                      <a:pt x="16" y="2"/>
                    </a:cubicBezTo>
                    <a:cubicBezTo>
                      <a:pt x="16" y="2"/>
                      <a:pt x="16" y="2"/>
                      <a:pt x="15" y="2"/>
                    </a:cubicBezTo>
                    <a:cubicBezTo>
                      <a:pt x="15" y="2"/>
                      <a:pt x="14" y="2"/>
                      <a:pt x="14" y="2"/>
                    </a:cubicBezTo>
                    <a:cubicBezTo>
                      <a:pt x="14" y="2"/>
                      <a:pt x="14" y="1"/>
                      <a:pt x="14" y="1"/>
                    </a:cubicBezTo>
                    <a:cubicBezTo>
                      <a:pt x="13" y="1"/>
                      <a:pt x="13" y="2"/>
                      <a:pt x="12" y="2"/>
                    </a:cubicBezTo>
                    <a:cubicBezTo>
                      <a:pt x="12" y="2"/>
                      <a:pt x="11" y="2"/>
                      <a:pt x="11" y="2"/>
                    </a:cubicBezTo>
                    <a:cubicBezTo>
                      <a:pt x="10" y="2"/>
                      <a:pt x="10" y="2"/>
                      <a:pt x="9" y="1"/>
                    </a:cubicBezTo>
                    <a:cubicBezTo>
                      <a:pt x="9" y="1"/>
                      <a:pt x="9" y="1"/>
                      <a:pt x="8" y="1"/>
                    </a:cubicBezTo>
                    <a:cubicBezTo>
                      <a:pt x="8" y="1"/>
                      <a:pt x="8" y="1"/>
                      <a:pt x="7" y="1"/>
                    </a:cubicBezTo>
                    <a:cubicBezTo>
                      <a:pt x="7" y="1"/>
                      <a:pt x="6" y="1"/>
                      <a:pt x="5" y="1"/>
                    </a:cubicBezTo>
                    <a:cubicBezTo>
                      <a:pt x="5" y="1"/>
                      <a:pt x="5" y="1"/>
                      <a:pt x="4" y="1"/>
                    </a:cubicBezTo>
                    <a:cubicBezTo>
                      <a:pt x="4" y="1"/>
                      <a:pt x="4" y="0"/>
                      <a:pt x="3" y="0"/>
                    </a:cubicBezTo>
                    <a:cubicBezTo>
                      <a:pt x="3" y="0"/>
                      <a:pt x="3" y="1"/>
                      <a:pt x="3" y="1"/>
                    </a:cubicBezTo>
                    <a:cubicBezTo>
                      <a:pt x="2" y="1"/>
                      <a:pt x="3" y="2"/>
                      <a:pt x="2" y="2"/>
                    </a:cubicBezTo>
                    <a:cubicBezTo>
                      <a:pt x="2" y="2"/>
                      <a:pt x="2" y="2"/>
                      <a:pt x="1" y="2"/>
                    </a:cubicBezTo>
                    <a:cubicBezTo>
                      <a:pt x="1" y="2"/>
                      <a:pt x="0" y="2"/>
                      <a:pt x="0" y="2"/>
                    </a:cubicBezTo>
                    <a:cubicBezTo>
                      <a:pt x="0" y="2"/>
                      <a:pt x="0" y="3"/>
                      <a:pt x="0" y="3"/>
                    </a:cubicBezTo>
                    <a:cubicBezTo>
                      <a:pt x="0" y="4"/>
                      <a:pt x="0" y="4"/>
                      <a:pt x="0" y="4"/>
                    </a:cubicBezTo>
                    <a:cubicBezTo>
                      <a:pt x="1" y="4"/>
                      <a:pt x="1" y="5"/>
                      <a:pt x="1" y="5"/>
                    </a:cubicBezTo>
                    <a:cubicBezTo>
                      <a:pt x="1" y="5"/>
                      <a:pt x="1" y="6"/>
                      <a:pt x="1" y="6"/>
                    </a:cubicBezTo>
                    <a:cubicBezTo>
                      <a:pt x="1" y="6"/>
                      <a:pt x="1" y="6"/>
                      <a:pt x="1" y="6"/>
                    </a:cubicBezTo>
                    <a:cubicBezTo>
                      <a:pt x="2" y="6"/>
                      <a:pt x="1" y="5"/>
                      <a:pt x="2" y="5"/>
                    </a:cubicBezTo>
                    <a:cubicBezTo>
                      <a:pt x="2" y="5"/>
                      <a:pt x="2" y="5"/>
                      <a:pt x="2" y="5"/>
                    </a:cubicBezTo>
                    <a:cubicBezTo>
                      <a:pt x="2" y="5"/>
                      <a:pt x="3" y="5"/>
                      <a:pt x="3" y="5"/>
                    </a:cubicBezTo>
                    <a:cubicBezTo>
                      <a:pt x="3" y="5"/>
                      <a:pt x="3" y="6"/>
                      <a:pt x="3" y="6"/>
                    </a:cubicBezTo>
                    <a:cubicBezTo>
                      <a:pt x="3" y="6"/>
                      <a:pt x="3" y="6"/>
                      <a:pt x="4" y="6"/>
                    </a:cubicBezTo>
                    <a:cubicBezTo>
                      <a:pt x="4" y="6"/>
                      <a:pt x="4" y="6"/>
                      <a:pt x="4" y="6"/>
                    </a:cubicBezTo>
                    <a:cubicBezTo>
                      <a:pt x="4" y="6"/>
                      <a:pt x="5" y="6"/>
                      <a:pt x="5" y="6"/>
                    </a:cubicBezTo>
                    <a:cubicBezTo>
                      <a:pt x="5" y="6"/>
                      <a:pt x="5" y="5"/>
                      <a:pt x="6" y="5"/>
                    </a:cubicBezTo>
                    <a:cubicBezTo>
                      <a:pt x="6" y="5"/>
                      <a:pt x="6" y="6"/>
                      <a:pt x="6" y="6"/>
                    </a:cubicBezTo>
                    <a:cubicBezTo>
                      <a:pt x="6" y="6"/>
                      <a:pt x="6" y="6"/>
                      <a:pt x="7" y="6"/>
                    </a:cubicBezTo>
                    <a:cubicBezTo>
                      <a:pt x="7" y="6"/>
                      <a:pt x="7" y="7"/>
                      <a:pt x="7" y="7"/>
                    </a:cubicBezTo>
                    <a:cubicBezTo>
                      <a:pt x="7" y="8"/>
                      <a:pt x="6" y="7"/>
                      <a:pt x="6" y="8"/>
                    </a:cubicBezTo>
                    <a:cubicBezTo>
                      <a:pt x="6" y="8"/>
                      <a:pt x="5" y="8"/>
                      <a:pt x="5" y="8"/>
                    </a:cubicBezTo>
                    <a:cubicBezTo>
                      <a:pt x="5" y="8"/>
                      <a:pt x="5" y="9"/>
                      <a:pt x="5" y="9"/>
                    </a:cubicBezTo>
                    <a:cubicBezTo>
                      <a:pt x="5" y="10"/>
                      <a:pt x="5" y="10"/>
                      <a:pt x="5" y="10"/>
                    </a:cubicBezTo>
                    <a:cubicBezTo>
                      <a:pt x="5" y="11"/>
                      <a:pt x="5" y="11"/>
                      <a:pt x="5" y="11"/>
                    </a:cubicBezTo>
                    <a:cubicBezTo>
                      <a:pt x="5" y="11"/>
                      <a:pt x="5" y="11"/>
                      <a:pt x="5" y="12"/>
                    </a:cubicBezTo>
                    <a:cubicBezTo>
                      <a:pt x="5" y="12"/>
                      <a:pt x="5" y="12"/>
                      <a:pt x="5" y="12"/>
                    </a:cubicBezTo>
                    <a:cubicBezTo>
                      <a:pt x="5" y="12"/>
                      <a:pt x="4" y="12"/>
                      <a:pt x="4" y="12"/>
                    </a:cubicBezTo>
                    <a:cubicBezTo>
                      <a:pt x="4" y="13"/>
                      <a:pt x="4" y="13"/>
                      <a:pt x="4" y="13"/>
                    </a:cubicBezTo>
                    <a:cubicBezTo>
                      <a:pt x="4" y="13"/>
                      <a:pt x="5" y="13"/>
                      <a:pt x="5" y="13"/>
                    </a:cubicBezTo>
                    <a:cubicBezTo>
                      <a:pt x="5" y="14"/>
                      <a:pt x="5" y="14"/>
                      <a:pt x="5" y="14"/>
                    </a:cubicBezTo>
                    <a:cubicBezTo>
                      <a:pt x="5" y="14"/>
                      <a:pt x="5" y="14"/>
                      <a:pt x="4" y="14"/>
                    </a:cubicBezTo>
                    <a:cubicBezTo>
                      <a:pt x="4" y="15"/>
                      <a:pt x="4" y="15"/>
                      <a:pt x="4" y="15"/>
                    </a:cubicBezTo>
                    <a:cubicBezTo>
                      <a:pt x="4" y="15"/>
                      <a:pt x="4" y="15"/>
                      <a:pt x="4" y="15"/>
                    </a:cubicBezTo>
                    <a:cubicBezTo>
                      <a:pt x="4" y="16"/>
                      <a:pt x="4" y="16"/>
                      <a:pt x="4" y="16"/>
                    </a:cubicBezTo>
                    <a:cubicBezTo>
                      <a:pt x="5" y="16"/>
                      <a:pt x="5" y="16"/>
                      <a:pt x="5" y="16"/>
                    </a:cubicBezTo>
                    <a:cubicBezTo>
                      <a:pt x="5" y="17"/>
                      <a:pt x="4" y="17"/>
                      <a:pt x="4" y="17"/>
                    </a:cubicBezTo>
                    <a:cubicBezTo>
                      <a:pt x="4" y="17"/>
                      <a:pt x="4" y="17"/>
                      <a:pt x="4" y="17"/>
                    </a:cubicBezTo>
                    <a:cubicBezTo>
                      <a:pt x="3" y="18"/>
                      <a:pt x="4" y="18"/>
                      <a:pt x="4" y="19"/>
                    </a:cubicBezTo>
                    <a:cubicBezTo>
                      <a:pt x="4" y="19"/>
                      <a:pt x="4" y="19"/>
                      <a:pt x="4" y="19"/>
                    </a:cubicBezTo>
                    <a:cubicBezTo>
                      <a:pt x="4" y="19"/>
                      <a:pt x="4" y="19"/>
                      <a:pt x="5" y="19"/>
                    </a:cubicBezTo>
                    <a:cubicBezTo>
                      <a:pt x="5" y="19"/>
                      <a:pt x="5" y="19"/>
                      <a:pt x="5" y="20"/>
                    </a:cubicBezTo>
                    <a:cubicBezTo>
                      <a:pt x="5" y="20"/>
                      <a:pt x="5" y="20"/>
                      <a:pt x="5" y="20"/>
                    </a:cubicBezTo>
                    <a:cubicBezTo>
                      <a:pt x="5" y="21"/>
                      <a:pt x="5" y="21"/>
                      <a:pt x="5" y="21"/>
                    </a:cubicBezTo>
                    <a:cubicBezTo>
                      <a:pt x="6" y="22"/>
                      <a:pt x="6" y="22"/>
                      <a:pt x="6" y="22"/>
                    </a:cubicBezTo>
                    <a:cubicBezTo>
                      <a:pt x="7" y="22"/>
                      <a:pt x="7" y="23"/>
                      <a:pt x="7" y="23"/>
                    </a:cubicBezTo>
                    <a:cubicBezTo>
                      <a:pt x="7" y="23"/>
                      <a:pt x="7" y="22"/>
                      <a:pt x="8" y="22"/>
                    </a:cubicBezTo>
                    <a:cubicBezTo>
                      <a:pt x="8" y="22"/>
                      <a:pt x="8" y="22"/>
                      <a:pt x="8" y="21"/>
                    </a:cubicBezTo>
                    <a:cubicBezTo>
                      <a:pt x="9" y="21"/>
                      <a:pt x="9" y="21"/>
                      <a:pt x="9" y="21"/>
                    </a:cubicBezTo>
                    <a:cubicBezTo>
                      <a:pt x="10" y="21"/>
                      <a:pt x="10" y="21"/>
                      <a:pt x="10" y="21"/>
                    </a:cubicBezTo>
                    <a:cubicBezTo>
                      <a:pt x="11" y="21"/>
                      <a:pt x="12" y="21"/>
                      <a:pt x="12" y="21"/>
                    </a:cubicBezTo>
                    <a:cubicBezTo>
                      <a:pt x="13" y="21"/>
                      <a:pt x="14" y="21"/>
                      <a:pt x="14" y="21"/>
                    </a:cubicBezTo>
                    <a:cubicBezTo>
                      <a:pt x="15" y="21"/>
                      <a:pt x="16" y="21"/>
                      <a:pt x="16" y="21"/>
                    </a:cubicBezTo>
                    <a:cubicBezTo>
                      <a:pt x="16" y="20"/>
                      <a:pt x="16" y="20"/>
                      <a:pt x="16" y="20"/>
                    </a:cubicBezTo>
                    <a:cubicBezTo>
                      <a:pt x="16" y="20"/>
                      <a:pt x="16" y="19"/>
                      <a:pt x="17" y="19"/>
                    </a:cubicBezTo>
                    <a:cubicBezTo>
                      <a:pt x="17" y="19"/>
                      <a:pt x="17" y="19"/>
                      <a:pt x="17" y="19"/>
                    </a:cubicBezTo>
                    <a:cubicBezTo>
                      <a:pt x="18" y="18"/>
                      <a:pt x="18" y="19"/>
                      <a:pt x="19" y="18"/>
                    </a:cubicBezTo>
                    <a:cubicBezTo>
                      <a:pt x="19" y="18"/>
                      <a:pt x="19" y="19"/>
                      <a:pt x="19" y="18"/>
                    </a:cubicBezTo>
                    <a:cubicBezTo>
                      <a:pt x="19" y="18"/>
                      <a:pt x="19" y="18"/>
                      <a:pt x="19" y="18"/>
                    </a:cubicBezTo>
                    <a:cubicBezTo>
                      <a:pt x="20" y="17"/>
                      <a:pt x="20" y="17"/>
                      <a:pt x="20" y="17"/>
                    </a:cubicBezTo>
                    <a:cubicBezTo>
                      <a:pt x="20" y="17"/>
                      <a:pt x="20" y="17"/>
                      <a:pt x="20" y="16"/>
                    </a:cubicBezTo>
                    <a:cubicBezTo>
                      <a:pt x="20" y="16"/>
                      <a:pt x="20" y="16"/>
                      <a:pt x="21" y="16"/>
                    </a:cubicBezTo>
                    <a:cubicBezTo>
                      <a:pt x="21" y="16"/>
                      <a:pt x="21" y="16"/>
                      <a:pt x="21" y="16"/>
                    </a:cubicBezTo>
                    <a:cubicBezTo>
                      <a:pt x="22" y="16"/>
                      <a:pt x="22" y="16"/>
                      <a:pt x="22" y="15"/>
                    </a:cubicBezTo>
                    <a:cubicBezTo>
                      <a:pt x="22" y="15"/>
                      <a:pt x="22" y="15"/>
                      <a:pt x="23" y="15"/>
                    </a:cubicBezTo>
                    <a:cubicBezTo>
                      <a:pt x="23" y="15"/>
                      <a:pt x="23" y="14"/>
                      <a:pt x="23" y="14"/>
                    </a:cubicBezTo>
                    <a:cubicBezTo>
                      <a:pt x="22" y="14"/>
                      <a:pt x="22" y="14"/>
                      <a:pt x="22" y="14"/>
                    </a:cubicBezTo>
                    <a:cubicBezTo>
                      <a:pt x="21" y="13"/>
                      <a:pt x="22" y="13"/>
                      <a:pt x="22" y="13"/>
                    </a:cubicBezTo>
                    <a:cubicBezTo>
                      <a:pt x="22" y="12"/>
                      <a:pt x="22" y="12"/>
                      <a:pt x="22" y="12"/>
                    </a:cubicBezTo>
                    <a:cubicBezTo>
                      <a:pt x="22" y="12"/>
                      <a:pt x="22" y="12"/>
                      <a:pt x="22" y="12"/>
                    </a:cubicBezTo>
                    <a:cubicBezTo>
                      <a:pt x="22" y="11"/>
                      <a:pt x="22" y="11"/>
                      <a:pt x="22" y="11"/>
                    </a:cubicBezTo>
                    <a:cubicBezTo>
                      <a:pt x="22" y="11"/>
                      <a:pt x="22" y="11"/>
                      <a:pt x="22" y="11"/>
                    </a:cubicBezTo>
                    <a:cubicBezTo>
                      <a:pt x="22" y="11"/>
                      <a:pt x="22" y="11"/>
                      <a:pt x="22" y="10"/>
                    </a:cubicBezTo>
                    <a:cubicBezTo>
                      <a:pt x="23" y="10"/>
                      <a:pt x="23" y="9"/>
                      <a:pt x="23" y="9"/>
                    </a:cubicBezTo>
                    <a:cubicBezTo>
                      <a:pt x="24" y="8"/>
                      <a:pt x="24" y="8"/>
                      <a:pt x="24" y="8"/>
                    </a:cubicBezTo>
                    <a:cubicBezTo>
                      <a:pt x="25" y="8"/>
                      <a:pt x="26" y="8"/>
                      <a:pt x="26" y="7"/>
                    </a:cubicBezTo>
                    <a:cubicBezTo>
                      <a:pt x="27" y="7"/>
                      <a:pt x="27" y="7"/>
                      <a:pt x="27" y="7"/>
                    </a:cubicBezTo>
                    <a:cubicBezTo>
                      <a:pt x="27" y="6"/>
                      <a:pt x="28" y="7"/>
                      <a:pt x="28"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7" name="Freeform 79"/>
              <p:cNvSpPr>
                <a:spLocks/>
              </p:cNvSpPr>
              <p:nvPr/>
            </p:nvSpPr>
            <p:spPr bwMode="auto">
              <a:xfrm>
                <a:off x="5327652" y="1778001"/>
                <a:ext cx="560388" cy="530225"/>
              </a:xfrm>
              <a:custGeom>
                <a:avLst/>
                <a:gdLst>
                  <a:gd name="T0" fmla="*/ 49 w 52"/>
                  <a:gd name="T1" fmla="*/ 39 h 49"/>
                  <a:gd name="T2" fmla="*/ 47 w 52"/>
                  <a:gd name="T3" fmla="*/ 38 h 49"/>
                  <a:gd name="T4" fmla="*/ 45 w 52"/>
                  <a:gd name="T5" fmla="*/ 35 h 49"/>
                  <a:gd name="T6" fmla="*/ 46 w 52"/>
                  <a:gd name="T7" fmla="*/ 31 h 49"/>
                  <a:gd name="T8" fmla="*/ 44 w 52"/>
                  <a:gd name="T9" fmla="*/ 30 h 49"/>
                  <a:gd name="T10" fmla="*/ 43 w 52"/>
                  <a:gd name="T11" fmla="*/ 27 h 49"/>
                  <a:gd name="T12" fmla="*/ 43 w 52"/>
                  <a:gd name="T13" fmla="*/ 24 h 49"/>
                  <a:gd name="T14" fmla="*/ 43 w 52"/>
                  <a:gd name="T15" fmla="*/ 19 h 49"/>
                  <a:gd name="T16" fmla="*/ 42 w 52"/>
                  <a:gd name="T17" fmla="*/ 17 h 49"/>
                  <a:gd name="T18" fmla="*/ 40 w 52"/>
                  <a:gd name="T19" fmla="*/ 15 h 49"/>
                  <a:gd name="T20" fmla="*/ 37 w 52"/>
                  <a:gd name="T21" fmla="*/ 13 h 49"/>
                  <a:gd name="T22" fmla="*/ 34 w 52"/>
                  <a:gd name="T23" fmla="*/ 12 h 49"/>
                  <a:gd name="T24" fmla="*/ 31 w 52"/>
                  <a:gd name="T25" fmla="*/ 11 h 49"/>
                  <a:gd name="T26" fmla="*/ 28 w 52"/>
                  <a:gd name="T27" fmla="*/ 11 h 49"/>
                  <a:gd name="T28" fmla="*/ 26 w 52"/>
                  <a:gd name="T29" fmla="*/ 12 h 49"/>
                  <a:gd name="T30" fmla="*/ 24 w 52"/>
                  <a:gd name="T31" fmla="*/ 13 h 49"/>
                  <a:gd name="T32" fmla="*/ 23 w 52"/>
                  <a:gd name="T33" fmla="*/ 14 h 49"/>
                  <a:gd name="T34" fmla="*/ 19 w 52"/>
                  <a:gd name="T35" fmla="*/ 15 h 49"/>
                  <a:gd name="T36" fmla="*/ 17 w 52"/>
                  <a:gd name="T37" fmla="*/ 14 h 49"/>
                  <a:gd name="T38" fmla="*/ 14 w 52"/>
                  <a:gd name="T39" fmla="*/ 12 h 49"/>
                  <a:gd name="T40" fmla="*/ 11 w 52"/>
                  <a:gd name="T41" fmla="*/ 11 h 49"/>
                  <a:gd name="T42" fmla="*/ 12 w 52"/>
                  <a:gd name="T43" fmla="*/ 7 h 49"/>
                  <a:gd name="T44" fmla="*/ 14 w 52"/>
                  <a:gd name="T45" fmla="*/ 5 h 49"/>
                  <a:gd name="T46" fmla="*/ 11 w 52"/>
                  <a:gd name="T47" fmla="*/ 3 h 49"/>
                  <a:gd name="T48" fmla="*/ 8 w 52"/>
                  <a:gd name="T49" fmla="*/ 1 h 49"/>
                  <a:gd name="T50" fmla="*/ 4 w 52"/>
                  <a:gd name="T51" fmla="*/ 1 h 49"/>
                  <a:gd name="T52" fmla="*/ 0 w 52"/>
                  <a:gd name="T53" fmla="*/ 0 h 49"/>
                  <a:gd name="T54" fmla="*/ 0 w 52"/>
                  <a:gd name="T55" fmla="*/ 4 h 49"/>
                  <a:gd name="T56" fmla="*/ 0 w 52"/>
                  <a:gd name="T57" fmla="*/ 7 h 49"/>
                  <a:gd name="T58" fmla="*/ 0 w 52"/>
                  <a:gd name="T59" fmla="*/ 10 h 49"/>
                  <a:gd name="T60" fmla="*/ 1 w 52"/>
                  <a:gd name="T61" fmla="*/ 12 h 49"/>
                  <a:gd name="T62" fmla="*/ 2 w 52"/>
                  <a:gd name="T63" fmla="*/ 14 h 49"/>
                  <a:gd name="T64" fmla="*/ 3 w 52"/>
                  <a:gd name="T65" fmla="*/ 16 h 49"/>
                  <a:gd name="T66" fmla="*/ 5 w 52"/>
                  <a:gd name="T67" fmla="*/ 17 h 49"/>
                  <a:gd name="T68" fmla="*/ 6 w 52"/>
                  <a:gd name="T69" fmla="*/ 20 h 49"/>
                  <a:gd name="T70" fmla="*/ 5 w 52"/>
                  <a:gd name="T71" fmla="*/ 23 h 49"/>
                  <a:gd name="T72" fmla="*/ 7 w 52"/>
                  <a:gd name="T73" fmla="*/ 25 h 49"/>
                  <a:gd name="T74" fmla="*/ 8 w 52"/>
                  <a:gd name="T75" fmla="*/ 27 h 49"/>
                  <a:gd name="T76" fmla="*/ 10 w 52"/>
                  <a:gd name="T77" fmla="*/ 28 h 49"/>
                  <a:gd name="T78" fmla="*/ 12 w 52"/>
                  <a:gd name="T79" fmla="*/ 31 h 49"/>
                  <a:gd name="T80" fmla="*/ 13 w 52"/>
                  <a:gd name="T81" fmla="*/ 33 h 49"/>
                  <a:gd name="T82" fmla="*/ 14 w 52"/>
                  <a:gd name="T83" fmla="*/ 35 h 49"/>
                  <a:gd name="T84" fmla="*/ 16 w 52"/>
                  <a:gd name="T85" fmla="*/ 34 h 49"/>
                  <a:gd name="T86" fmla="*/ 17 w 52"/>
                  <a:gd name="T87" fmla="*/ 34 h 49"/>
                  <a:gd name="T88" fmla="*/ 19 w 52"/>
                  <a:gd name="T89" fmla="*/ 36 h 49"/>
                  <a:gd name="T90" fmla="*/ 20 w 52"/>
                  <a:gd name="T91" fmla="*/ 38 h 49"/>
                  <a:gd name="T92" fmla="*/ 23 w 52"/>
                  <a:gd name="T93" fmla="*/ 42 h 49"/>
                  <a:gd name="T94" fmla="*/ 26 w 52"/>
                  <a:gd name="T95" fmla="*/ 43 h 49"/>
                  <a:gd name="T96" fmla="*/ 28 w 52"/>
                  <a:gd name="T97" fmla="*/ 44 h 49"/>
                  <a:gd name="T98" fmla="*/ 30 w 52"/>
                  <a:gd name="T99" fmla="*/ 44 h 49"/>
                  <a:gd name="T100" fmla="*/ 32 w 52"/>
                  <a:gd name="T101" fmla="*/ 43 h 49"/>
                  <a:gd name="T102" fmla="*/ 35 w 52"/>
                  <a:gd name="T103" fmla="*/ 43 h 49"/>
                  <a:gd name="T104" fmla="*/ 37 w 52"/>
                  <a:gd name="T105" fmla="*/ 46 h 49"/>
                  <a:gd name="T106" fmla="*/ 38 w 52"/>
                  <a:gd name="T107" fmla="*/ 47 h 49"/>
                  <a:gd name="T108" fmla="*/ 41 w 52"/>
                  <a:gd name="T109" fmla="*/ 48 h 49"/>
                  <a:gd name="T110" fmla="*/ 46 w 52"/>
                  <a:gd name="T111" fmla="*/ 48 h 49"/>
                  <a:gd name="T112" fmla="*/ 49 w 52"/>
                  <a:gd name="T113" fmla="*/ 49 h 49"/>
                  <a:gd name="T114" fmla="*/ 49 w 52"/>
                  <a:gd name="T115" fmla="*/ 46 h 49"/>
                  <a:gd name="T116" fmla="*/ 52 w 52"/>
                  <a:gd name="T117" fmla="*/ 4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49">
                    <a:moveTo>
                      <a:pt x="51" y="41"/>
                    </a:moveTo>
                    <a:cubicBezTo>
                      <a:pt x="51" y="41"/>
                      <a:pt x="51" y="40"/>
                      <a:pt x="51" y="40"/>
                    </a:cubicBezTo>
                    <a:cubicBezTo>
                      <a:pt x="50" y="39"/>
                      <a:pt x="50" y="39"/>
                      <a:pt x="49" y="39"/>
                    </a:cubicBezTo>
                    <a:cubicBezTo>
                      <a:pt x="49" y="39"/>
                      <a:pt x="49" y="39"/>
                      <a:pt x="49" y="39"/>
                    </a:cubicBezTo>
                    <a:cubicBezTo>
                      <a:pt x="48" y="39"/>
                      <a:pt x="48" y="39"/>
                      <a:pt x="48" y="39"/>
                    </a:cubicBezTo>
                    <a:cubicBezTo>
                      <a:pt x="48" y="39"/>
                      <a:pt x="48" y="38"/>
                      <a:pt x="47" y="38"/>
                    </a:cubicBezTo>
                    <a:cubicBezTo>
                      <a:pt x="47" y="38"/>
                      <a:pt x="47" y="38"/>
                      <a:pt x="46" y="37"/>
                    </a:cubicBezTo>
                    <a:cubicBezTo>
                      <a:pt x="46" y="37"/>
                      <a:pt x="46" y="36"/>
                      <a:pt x="46" y="36"/>
                    </a:cubicBezTo>
                    <a:cubicBezTo>
                      <a:pt x="46" y="35"/>
                      <a:pt x="45" y="35"/>
                      <a:pt x="45" y="35"/>
                    </a:cubicBezTo>
                    <a:cubicBezTo>
                      <a:pt x="45" y="34"/>
                      <a:pt x="45" y="34"/>
                      <a:pt x="45" y="34"/>
                    </a:cubicBezTo>
                    <a:cubicBezTo>
                      <a:pt x="46" y="33"/>
                      <a:pt x="46" y="33"/>
                      <a:pt x="46" y="33"/>
                    </a:cubicBezTo>
                    <a:cubicBezTo>
                      <a:pt x="46" y="32"/>
                      <a:pt x="46" y="32"/>
                      <a:pt x="46" y="31"/>
                    </a:cubicBezTo>
                    <a:cubicBezTo>
                      <a:pt x="46" y="31"/>
                      <a:pt x="46" y="31"/>
                      <a:pt x="46" y="30"/>
                    </a:cubicBezTo>
                    <a:cubicBezTo>
                      <a:pt x="46" y="30"/>
                      <a:pt x="45" y="30"/>
                      <a:pt x="45" y="30"/>
                    </a:cubicBezTo>
                    <a:cubicBezTo>
                      <a:pt x="44" y="30"/>
                      <a:pt x="44" y="30"/>
                      <a:pt x="44" y="30"/>
                    </a:cubicBezTo>
                    <a:cubicBezTo>
                      <a:pt x="44" y="30"/>
                      <a:pt x="44" y="30"/>
                      <a:pt x="43" y="29"/>
                    </a:cubicBezTo>
                    <a:cubicBezTo>
                      <a:pt x="43" y="29"/>
                      <a:pt x="44" y="29"/>
                      <a:pt x="44" y="28"/>
                    </a:cubicBezTo>
                    <a:cubicBezTo>
                      <a:pt x="44" y="28"/>
                      <a:pt x="43" y="27"/>
                      <a:pt x="43" y="27"/>
                    </a:cubicBezTo>
                    <a:cubicBezTo>
                      <a:pt x="43" y="26"/>
                      <a:pt x="43" y="26"/>
                      <a:pt x="43" y="26"/>
                    </a:cubicBezTo>
                    <a:cubicBezTo>
                      <a:pt x="43" y="25"/>
                      <a:pt x="43" y="25"/>
                      <a:pt x="43" y="25"/>
                    </a:cubicBezTo>
                    <a:cubicBezTo>
                      <a:pt x="43" y="24"/>
                      <a:pt x="43" y="24"/>
                      <a:pt x="43" y="24"/>
                    </a:cubicBezTo>
                    <a:cubicBezTo>
                      <a:pt x="43" y="23"/>
                      <a:pt x="43" y="23"/>
                      <a:pt x="43" y="22"/>
                    </a:cubicBezTo>
                    <a:cubicBezTo>
                      <a:pt x="43" y="21"/>
                      <a:pt x="43" y="21"/>
                      <a:pt x="43" y="20"/>
                    </a:cubicBezTo>
                    <a:cubicBezTo>
                      <a:pt x="43" y="20"/>
                      <a:pt x="43" y="19"/>
                      <a:pt x="43" y="19"/>
                    </a:cubicBezTo>
                    <a:cubicBezTo>
                      <a:pt x="43" y="19"/>
                      <a:pt x="43" y="19"/>
                      <a:pt x="43" y="19"/>
                    </a:cubicBezTo>
                    <a:cubicBezTo>
                      <a:pt x="43" y="18"/>
                      <a:pt x="43" y="18"/>
                      <a:pt x="43" y="18"/>
                    </a:cubicBezTo>
                    <a:cubicBezTo>
                      <a:pt x="42" y="17"/>
                      <a:pt x="42" y="17"/>
                      <a:pt x="42" y="17"/>
                    </a:cubicBezTo>
                    <a:cubicBezTo>
                      <a:pt x="42" y="16"/>
                      <a:pt x="42" y="16"/>
                      <a:pt x="41" y="15"/>
                    </a:cubicBezTo>
                    <a:cubicBezTo>
                      <a:pt x="41" y="15"/>
                      <a:pt x="41" y="15"/>
                      <a:pt x="41" y="15"/>
                    </a:cubicBezTo>
                    <a:cubicBezTo>
                      <a:pt x="40" y="15"/>
                      <a:pt x="40" y="15"/>
                      <a:pt x="40" y="15"/>
                    </a:cubicBezTo>
                    <a:cubicBezTo>
                      <a:pt x="39" y="15"/>
                      <a:pt x="39" y="14"/>
                      <a:pt x="39" y="14"/>
                    </a:cubicBezTo>
                    <a:cubicBezTo>
                      <a:pt x="39" y="14"/>
                      <a:pt x="38" y="14"/>
                      <a:pt x="38" y="14"/>
                    </a:cubicBezTo>
                    <a:cubicBezTo>
                      <a:pt x="37" y="14"/>
                      <a:pt x="37" y="13"/>
                      <a:pt x="37" y="13"/>
                    </a:cubicBezTo>
                    <a:cubicBezTo>
                      <a:pt x="37" y="13"/>
                      <a:pt x="37" y="13"/>
                      <a:pt x="36" y="12"/>
                    </a:cubicBezTo>
                    <a:cubicBezTo>
                      <a:pt x="36" y="12"/>
                      <a:pt x="36" y="12"/>
                      <a:pt x="35" y="12"/>
                    </a:cubicBezTo>
                    <a:cubicBezTo>
                      <a:pt x="34" y="12"/>
                      <a:pt x="34" y="12"/>
                      <a:pt x="34" y="12"/>
                    </a:cubicBezTo>
                    <a:cubicBezTo>
                      <a:pt x="34" y="12"/>
                      <a:pt x="33" y="12"/>
                      <a:pt x="33" y="12"/>
                    </a:cubicBezTo>
                    <a:cubicBezTo>
                      <a:pt x="33" y="12"/>
                      <a:pt x="32" y="12"/>
                      <a:pt x="32" y="11"/>
                    </a:cubicBezTo>
                    <a:cubicBezTo>
                      <a:pt x="32" y="11"/>
                      <a:pt x="31" y="11"/>
                      <a:pt x="31" y="11"/>
                    </a:cubicBezTo>
                    <a:cubicBezTo>
                      <a:pt x="30" y="11"/>
                      <a:pt x="30" y="10"/>
                      <a:pt x="29" y="11"/>
                    </a:cubicBezTo>
                    <a:cubicBezTo>
                      <a:pt x="29" y="11"/>
                      <a:pt x="29" y="11"/>
                      <a:pt x="29" y="11"/>
                    </a:cubicBezTo>
                    <a:cubicBezTo>
                      <a:pt x="29" y="11"/>
                      <a:pt x="29" y="11"/>
                      <a:pt x="28" y="11"/>
                    </a:cubicBezTo>
                    <a:cubicBezTo>
                      <a:pt x="28" y="11"/>
                      <a:pt x="28" y="11"/>
                      <a:pt x="28" y="11"/>
                    </a:cubicBezTo>
                    <a:cubicBezTo>
                      <a:pt x="27" y="11"/>
                      <a:pt x="27" y="11"/>
                      <a:pt x="27" y="11"/>
                    </a:cubicBezTo>
                    <a:cubicBezTo>
                      <a:pt x="26" y="12"/>
                      <a:pt x="26" y="12"/>
                      <a:pt x="26" y="12"/>
                    </a:cubicBezTo>
                    <a:cubicBezTo>
                      <a:pt x="26" y="13"/>
                      <a:pt x="25" y="13"/>
                      <a:pt x="25" y="13"/>
                    </a:cubicBezTo>
                    <a:cubicBezTo>
                      <a:pt x="24" y="13"/>
                      <a:pt x="24" y="13"/>
                      <a:pt x="24" y="13"/>
                    </a:cubicBezTo>
                    <a:cubicBezTo>
                      <a:pt x="24" y="13"/>
                      <a:pt x="24" y="13"/>
                      <a:pt x="24" y="13"/>
                    </a:cubicBezTo>
                    <a:cubicBezTo>
                      <a:pt x="24" y="13"/>
                      <a:pt x="24" y="14"/>
                      <a:pt x="24" y="14"/>
                    </a:cubicBezTo>
                    <a:cubicBezTo>
                      <a:pt x="24" y="14"/>
                      <a:pt x="24" y="14"/>
                      <a:pt x="24" y="15"/>
                    </a:cubicBezTo>
                    <a:cubicBezTo>
                      <a:pt x="23" y="15"/>
                      <a:pt x="23" y="14"/>
                      <a:pt x="23" y="14"/>
                    </a:cubicBezTo>
                    <a:cubicBezTo>
                      <a:pt x="22" y="14"/>
                      <a:pt x="22" y="14"/>
                      <a:pt x="22" y="14"/>
                    </a:cubicBezTo>
                    <a:cubicBezTo>
                      <a:pt x="21" y="14"/>
                      <a:pt x="21" y="15"/>
                      <a:pt x="20" y="15"/>
                    </a:cubicBezTo>
                    <a:cubicBezTo>
                      <a:pt x="20" y="15"/>
                      <a:pt x="20" y="15"/>
                      <a:pt x="19" y="15"/>
                    </a:cubicBezTo>
                    <a:cubicBezTo>
                      <a:pt x="19" y="15"/>
                      <a:pt x="19" y="15"/>
                      <a:pt x="19" y="15"/>
                    </a:cubicBezTo>
                    <a:cubicBezTo>
                      <a:pt x="18" y="15"/>
                      <a:pt x="18" y="15"/>
                      <a:pt x="18" y="15"/>
                    </a:cubicBezTo>
                    <a:cubicBezTo>
                      <a:pt x="17" y="15"/>
                      <a:pt x="17" y="15"/>
                      <a:pt x="17" y="14"/>
                    </a:cubicBezTo>
                    <a:cubicBezTo>
                      <a:pt x="16" y="14"/>
                      <a:pt x="16" y="14"/>
                      <a:pt x="16" y="14"/>
                    </a:cubicBezTo>
                    <a:cubicBezTo>
                      <a:pt x="15" y="13"/>
                      <a:pt x="15" y="13"/>
                      <a:pt x="15" y="13"/>
                    </a:cubicBezTo>
                    <a:cubicBezTo>
                      <a:pt x="14" y="13"/>
                      <a:pt x="14" y="13"/>
                      <a:pt x="14" y="12"/>
                    </a:cubicBezTo>
                    <a:cubicBezTo>
                      <a:pt x="13" y="12"/>
                      <a:pt x="13" y="12"/>
                      <a:pt x="13" y="12"/>
                    </a:cubicBezTo>
                    <a:cubicBezTo>
                      <a:pt x="13" y="12"/>
                      <a:pt x="12" y="12"/>
                      <a:pt x="12" y="12"/>
                    </a:cubicBezTo>
                    <a:cubicBezTo>
                      <a:pt x="12" y="12"/>
                      <a:pt x="12" y="11"/>
                      <a:pt x="11" y="11"/>
                    </a:cubicBezTo>
                    <a:cubicBezTo>
                      <a:pt x="11" y="10"/>
                      <a:pt x="11" y="10"/>
                      <a:pt x="11" y="9"/>
                    </a:cubicBezTo>
                    <a:cubicBezTo>
                      <a:pt x="11" y="9"/>
                      <a:pt x="11" y="8"/>
                      <a:pt x="11" y="8"/>
                    </a:cubicBezTo>
                    <a:cubicBezTo>
                      <a:pt x="11" y="8"/>
                      <a:pt x="12" y="7"/>
                      <a:pt x="12" y="7"/>
                    </a:cubicBezTo>
                    <a:cubicBezTo>
                      <a:pt x="12" y="6"/>
                      <a:pt x="12" y="6"/>
                      <a:pt x="12" y="6"/>
                    </a:cubicBezTo>
                    <a:cubicBezTo>
                      <a:pt x="12" y="5"/>
                      <a:pt x="12" y="5"/>
                      <a:pt x="13" y="5"/>
                    </a:cubicBezTo>
                    <a:cubicBezTo>
                      <a:pt x="13" y="5"/>
                      <a:pt x="14" y="6"/>
                      <a:pt x="14" y="5"/>
                    </a:cubicBezTo>
                    <a:cubicBezTo>
                      <a:pt x="14" y="5"/>
                      <a:pt x="14" y="5"/>
                      <a:pt x="13" y="4"/>
                    </a:cubicBezTo>
                    <a:cubicBezTo>
                      <a:pt x="13" y="4"/>
                      <a:pt x="12" y="4"/>
                      <a:pt x="12" y="4"/>
                    </a:cubicBezTo>
                    <a:cubicBezTo>
                      <a:pt x="11" y="3"/>
                      <a:pt x="11" y="3"/>
                      <a:pt x="11" y="3"/>
                    </a:cubicBezTo>
                    <a:cubicBezTo>
                      <a:pt x="10" y="2"/>
                      <a:pt x="10" y="2"/>
                      <a:pt x="10" y="1"/>
                    </a:cubicBezTo>
                    <a:cubicBezTo>
                      <a:pt x="9" y="1"/>
                      <a:pt x="9" y="1"/>
                      <a:pt x="9" y="1"/>
                    </a:cubicBezTo>
                    <a:cubicBezTo>
                      <a:pt x="9" y="2"/>
                      <a:pt x="8" y="2"/>
                      <a:pt x="8" y="1"/>
                    </a:cubicBezTo>
                    <a:cubicBezTo>
                      <a:pt x="7" y="1"/>
                      <a:pt x="7" y="1"/>
                      <a:pt x="6" y="1"/>
                    </a:cubicBezTo>
                    <a:cubicBezTo>
                      <a:pt x="6" y="1"/>
                      <a:pt x="6" y="1"/>
                      <a:pt x="5" y="1"/>
                    </a:cubicBezTo>
                    <a:cubicBezTo>
                      <a:pt x="5" y="1"/>
                      <a:pt x="4" y="1"/>
                      <a:pt x="4" y="1"/>
                    </a:cubicBezTo>
                    <a:cubicBezTo>
                      <a:pt x="3" y="1"/>
                      <a:pt x="3" y="1"/>
                      <a:pt x="2" y="1"/>
                    </a:cubicBezTo>
                    <a:cubicBezTo>
                      <a:pt x="1" y="1"/>
                      <a:pt x="1" y="1"/>
                      <a:pt x="0" y="0"/>
                    </a:cubicBezTo>
                    <a:cubicBezTo>
                      <a:pt x="0" y="0"/>
                      <a:pt x="0" y="0"/>
                      <a:pt x="0" y="0"/>
                    </a:cubicBezTo>
                    <a:cubicBezTo>
                      <a:pt x="0" y="1"/>
                      <a:pt x="0" y="1"/>
                      <a:pt x="0" y="1"/>
                    </a:cubicBezTo>
                    <a:cubicBezTo>
                      <a:pt x="0" y="2"/>
                      <a:pt x="0" y="2"/>
                      <a:pt x="0" y="2"/>
                    </a:cubicBezTo>
                    <a:cubicBezTo>
                      <a:pt x="0" y="3"/>
                      <a:pt x="0" y="3"/>
                      <a:pt x="0" y="4"/>
                    </a:cubicBezTo>
                    <a:cubicBezTo>
                      <a:pt x="0" y="4"/>
                      <a:pt x="1" y="5"/>
                      <a:pt x="1" y="5"/>
                    </a:cubicBezTo>
                    <a:cubicBezTo>
                      <a:pt x="1" y="6"/>
                      <a:pt x="1" y="6"/>
                      <a:pt x="0" y="7"/>
                    </a:cubicBezTo>
                    <a:cubicBezTo>
                      <a:pt x="0" y="7"/>
                      <a:pt x="0" y="7"/>
                      <a:pt x="0" y="7"/>
                    </a:cubicBezTo>
                    <a:cubicBezTo>
                      <a:pt x="0" y="8"/>
                      <a:pt x="0" y="8"/>
                      <a:pt x="0" y="8"/>
                    </a:cubicBezTo>
                    <a:cubicBezTo>
                      <a:pt x="0" y="8"/>
                      <a:pt x="0" y="9"/>
                      <a:pt x="0" y="9"/>
                    </a:cubicBezTo>
                    <a:cubicBezTo>
                      <a:pt x="0" y="9"/>
                      <a:pt x="0" y="10"/>
                      <a:pt x="0" y="10"/>
                    </a:cubicBezTo>
                    <a:cubicBezTo>
                      <a:pt x="1" y="10"/>
                      <a:pt x="1" y="10"/>
                      <a:pt x="1" y="10"/>
                    </a:cubicBezTo>
                    <a:cubicBezTo>
                      <a:pt x="1" y="11"/>
                      <a:pt x="1" y="11"/>
                      <a:pt x="0" y="11"/>
                    </a:cubicBezTo>
                    <a:cubicBezTo>
                      <a:pt x="0" y="11"/>
                      <a:pt x="1" y="12"/>
                      <a:pt x="1" y="12"/>
                    </a:cubicBezTo>
                    <a:cubicBezTo>
                      <a:pt x="1" y="12"/>
                      <a:pt x="1" y="12"/>
                      <a:pt x="1" y="12"/>
                    </a:cubicBezTo>
                    <a:cubicBezTo>
                      <a:pt x="2" y="13"/>
                      <a:pt x="2" y="13"/>
                      <a:pt x="2" y="13"/>
                    </a:cubicBezTo>
                    <a:cubicBezTo>
                      <a:pt x="2" y="13"/>
                      <a:pt x="2" y="13"/>
                      <a:pt x="2" y="14"/>
                    </a:cubicBezTo>
                    <a:cubicBezTo>
                      <a:pt x="2" y="14"/>
                      <a:pt x="2" y="14"/>
                      <a:pt x="2" y="14"/>
                    </a:cubicBezTo>
                    <a:cubicBezTo>
                      <a:pt x="2" y="14"/>
                      <a:pt x="3" y="14"/>
                      <a:pt x="3" y="15"/>
                    </a:cubicBezTo>
                    <a:cubicBezTo>
                      <a:pt x="3" y="15"/>
                      <a:pt x="3" y="15"/>
                      <a:pt x="3" y="16"/>
                    </a:cubicBezTo>
                    <a:cubicBezTo>
                      <a:pt x="3" y="16"/>
                      <a:pt x="4" y="16"/>
                      <a:pt x="4" y="16"/>
                    </a:cubicBezTo>
                    <a:cubicBezTo>
                      <a:pt x="4" y="16"/>
                      <a:pt x="4" y="16"/>
                      <a:pt x="4" y="17"/>
                    </a:cubicBezTo>
                    <a:cubicBezTo>
                      <a:pt x="4" y="17"/>
                      <a:pt x="5" y="17"/>
                      <a:pt x="5" y="17"/>
                    </a:cubicBezTo>
                    <a:cubicBezTo>
                      <a:pt x="5" y="17"/>
                      <a:pt x="6" y="17"/>
                      <a:pt x="6" y="17"/>
                    </a:cubicBezTo>
                    <a:cubicBezTo>
                      <a:pt x="6" y="18"/>
                      <a:pt x="6" y="18"/>
                      <a:pt x="6" y="19"/>
                    </a:cubicBezTo>
                    <a:cubicBezTo>
                      <a:pt x="6" y="19"/>
                      <a:pt x="6" y="19"/>
                      <a:pt x="6" y="20"/>
                    </a:cubicBezTo>
                    <a:cubicBezTo>
                      <a:pt x="6" y="20"/>
                      <a:pt x="5" y="20"/>
                      <a:pt x="5" y="21"/>
                    </a:cubicBezTo>
                    <a:cubicBezTo>
                      <a:pt x="5" y="21"/>
                      <a:pt x="5" y="22"/>
                      <a:pt x="5" y="22"/>
                    </a:cubicBezTo>
                    <a:cubicBezTo>
                      <a:pt x="5" y="23"/>
                      <a:pt x="5" y="23"/>
                      <a:pt x="5" y="23"/>
                    </a:cubicBezTo>
                    <a:cubicBezTo>
                      <a:pt x="6" y="24"/>
                      <a:pt x="6" y="24"/>
                      <a:pt x="6" y="24"/>
                    </a:cubicBezTo>
                    <a:cubicBezTo>
                      <a:pt x="7" y="24"/>
                      <a:pt x="7" y="24"/>
                      <a:pt x="7" y="25"/>
                    </a:cubicBezTo>
                    <a:cubicBezTo>
                      <a:pt x="7" y="25"/>
                      <a:pt x="7" y="25"/>
                      <a:pt x="7" y="25"/>
                    </a:cubicBezTo>
                    <a:cubicBezTo>
                      <a:pt x="7" y="25"/>
                      <a:pt x="7" y="25"/>
                      <a:pt x="7" y="26"/>
                    </a:cubicBezTo>
                    <a:cubicBezTo>
                      <a:pt x="7" y="26"/>
                      <a:pt x="7" y="26"/>
                      <a:pt x="8" y="26"/>
                    </a:cubicBezTo>
                    <a:cubicBezTo>
                      <a:pt x="8" y="27"/>
                      <a:pt x="8" y="27"/>
                      <a:pt x="8" y="27"/>
                    </a:cubicBezTo>
                    <a:cubicBezTo>
                      <a:pt x="9" y="27"/>
                      <a:pt x="9" y="27"/>
                      <a:pt x="9" y="27"/>
                    </a:cubicBezTo>
                    <a:cubicBezTo>
                      <a:pt x="10" y="27"/>
                      <a:pt x="10" y="27"/>
                      <a:pt x="10" y="27"/>
                    </a:cubicBezTo>
                    <a:cubicBezTo>
                      <a:pt x="10" y="27"/>
                      <a:pt x="10" y="27"/>
                      <a:pt x="10" y="28"/>
                    </a:cubicBezTo>
                    <a:cubicBezTo>
                      <a:pt x="11" y="28"/>
                      <a:pt x="11" y="28"/>
                      <a:pt x="11" y="29"/>
                    </a:cubicBezTo>
                    <a:cubicBezTo>
                      <a:pt x="12" y="30"/>
                      <a:pt x="11" y="30"/>
                      <a:pt x="11" y="30"/>
                    </a:cubicBezTo>
                    <a:cubicBezTo>
                      <a:pt x="12" y="31"/>
                      <a:pt x="11" y="31"/>
                      <a:pt x="12" y="31"/>
                    </a:cubicBezTo>
                    <a:cubicBezTo>
                      <a:pt x="12" y="31"/>
                      <a:pt x="12" y="31"/>
                      <a:pt x="12" y="32"/>
                    </a:cubicBezTo>
                    <a:cubicBezTo>
                      <a:pt x="12" y="32"/>
                      <a:pt x="12" y="32"/>
                      <a:pt x="12" y="33"/>
                    </a:cubicBezTo>
                    <a:cubicBezTo>
                      <a:pt x="12" y="33"/>
                      <a:pt x="13" y="33"/>
                      <a:pt x="13" y="33"/>
                    </a:cubicBezTo>
                    <a:cubicBezTo>
                      <a:pt x="13" y="34"/>
                      <a:pt x="13" y="34"/>
                      <a:pt x="14" y="34"/>
                    </a:cubicBezTo>
                    <a:cubicBezTo>
                      <a:pt x="14" y="34"/>
                      <a:pt x="14" y="34"/>
                      <a:pt x="14" y="35"/>
                    </a:cubicBezTo>
                    <a:cubicBezTo>
                      <a:pt x="14" y="35"/>
                      <a:pt x="14" y="35"/>
                      <a:pt x="14" y="35"/>
                    </a:cubicBezTo>
                    <a:cubicBezTo>
                      <a:pt x="14" y="35"/>
                      <a:pt x="15" y="35"/>
                      <a:pt x="15" y="34"/>
                    </a:cubicBezTo>
                    <a:cubicBezTo>
                      <a:pt x="15" y="34"/>
                      <a:pt x="15" y="34"/>
                      <a:pt x="15" y="34"/>
                    </a:cubicBezTo>
                    <a:cubicBezTo>
                      <a:pt x="15" y="34"/>
                      <a:pt x="15" y="34"/>
                      <a:pt x="16" y="34"/>
                    </a:cubicBezTo>
                    <a:cubicBezTo>
                      <a:pt x="16" y="34"/>
                      <a:pt x="16" y="34"/>
                      <a:pt x="16" y="34"/>
                    </a:cubicBezTo>
                    <a:cubicBezTo>
                      <a:pt x="16" y="34"/>
                      <a:pt x="16" y="34"/>
                      <a:pt x="16" y="35"/>
                    </a:cubicBezTo>
                    <a:cubicBezTo>
                      <a:pt x="17" y="35"/>
                      <a:pt x="17" y="34"/>
                      <a:pt x="17" y="34"/>
                    </a:cubicBezTo>
                    <a:cubicBezTo>
                      <a:pt x="17" y="34"/>
                      <a:pt x="17" y="34"/>
                      <a:pt x="18" y="34"/>
                    </a:cubicBezTo>
                    <a:cubicBezTo>
                      <a:pt x="18" y="34"/>
                      <a:pt x="18" y="35"/>
                      <a:pt x="18" y="35"/>
                    </a:cubicBezTo>
                    <a:cubicBezTo>
                      <a:pt x="18" y="35"/>
                      <a:pt x="19" y="35"/>
                      <a:pt x="19" y="36"/>
                    </a:cubicBezTo>
                    <a:cubicBezTo>
                      <a:pt x="19" y="36"/>
                      <a:pt x="19" y="36"/>
                      <a:pt x="19" y="37"/>
                    </a:cubicBezTo>
                    <a:cubicBezTo>
                      <a:pt x="20" y="37"/>
                      <a:pt x="20" y="37"/>
                      <a:pt x="20" y="38"/>
                    </a:cubicBezTo>
                    <a:cubicBezTo>
                      <a:pt x="20" y="38"/>
                      <a:pt x="20" y="38"/>
                      <a:pt x="20" y="38"/>
                    </a:cubicBezTo>
                    <a:cubicBezTo>
                      <a:pt x="21" y="39"/>
                      <a:pt x="21" y="39"/>
                      <a:pt x="21" y="39"/>
                    </a:cubicBezTo>
                    <a:cubicBezTo>
                      <a:pt x="21" y="40"/>
                      <a:pt x="21" y="41"/>
                      <a:pt x="22" y="41"/>
                    </a:cubicBezTo>
                    <a:cubicBezTo>
                      <a:pt x="22" y="42"/>
                      <a:pt x="23" y="42"/>
                      <a:pt x="23" y="42"/>
                    </a:cubicBezTo>
                    <a:cubicBezTo>
                      <a:pt x="23" y="41"/>
                      <a:pt x="23" y="41"/>
                      <a:pt x="24" y="41"/>
                    </a:cubicBezTo>
                    <a:cubicBezTo>
                      <a:pt x="24" y="41"/>
                      <a:pt x="24" y="42"/>
                      <a:pt x="25" y="42"/>
                    </a:cubicBezTo>
                    <a:cubicBezTo>
                      <a:pt x="25" y="42"/>
                      <a:pt x="25" y="42"/>
                      <a:pt x="26" y="43"/>
                    </a:cubicBezTo>
                    <a:cubicBezTo>
                      <a:pt x="26" y="43"/>
                      <a:pt x="26" y="43"/>
                      <a:pt x="27" y="43"/>
                    </a:cubicBezTo>
                    <a:cubicBezTo>
                      <a:pt x="27" y="43"/>
                      <a:pt x="27" y="43"/>
                      <a:pt x="27" y="44"/>
                    </a:cubicBezTo>
                    <a:cubicBezTo>
                      <a:pt x="27" y="44"/>
                      <a:pt x="28" y="44"/>
                      <a:pt x="28" y="44"/>
                    </a:cubicBezTo>
                    <a:cubicBezTo>
                      <a:pt x="28" y="44"/>
                      <a:pt x="29" y="44"/>
                      <a:pt x="29" y="44"/>
                    </a:cubicBezTo>
                    <a:cubicBezTo>
                      <a:pt x="29" y="44"/>
                      <a:pt x="29" y="45"/>
                      <a:pt x="30" y="45"/>
                    </a:cubicBezTo>
                    <a:cubicBezTo>
                      <a:pt x="30" y="45"/>
                      <a:pt x="30" y="44"/>
                      <a:pt x="30" y="44"/>
                    </a:cubicBezTo>
                    <a:cubicBezTo>
                      <a:pt x="31" y="44"/>
                      <a:pt x="31" y="44"/>
                      <a:pt x="31" y="44"/>
                    </a:cubicBezTo>
                    <a:cubicBezTo>
                      <a:pt x="32" y="44"/>
                      <a:pt x="32" y="43"/>
                      <a:pt x="32" y="43"/>
                    </a:cubicBezTo>
                    <a:cubicBezTo>
                      <a:pt x="32" y="43"/>
                      <a:pt x="32" y="43"/>
                      <a:pt x="32" y="43"/>
                    </a:cubicBezTo>
                    <a:cubicBezTo>
                      <a:pt x="33" y="43"/>
                      <a:pt x="33" y="43"/>
                      <a:pt x="33" y="43"/>
                    </a:cubicBezTo>
                    <a:cubicBezTo>
                      <a:pt x="34" y="42"/>
                      <a:pt x="34" y="43"/>
                      <a:pt x="34" y="43"/>
                    </a:cubicBezTo>
                    <a:cubicBezTo>
                      <a:pt x="35" y="43"/>
                      <a:pt x="35" y="43"/>
                      <a:pt x="35" y="43"/>
                    </a:cubicBezTo>
                    <a:cubicBezTo>
                      <a:pt x="35" y="43"/>
                      <a:pt x="36" y="43"/>
                      <a:pt x="36" y="43"/>
                    </a:cubicBezTo>
                    <a:cubicBezTo>
                      <a:pt x="36" y="44"/>
                      <a:pt x="36" y="44"/>
                      <a:pt x="36" y="44"/>
                    </a:cubicBezTo>
                    <a:cubicBezTo>
                      <a:pt x="37" y="45"/>
                      <a:pt x="36" y="45"/>
                      <a:pt x="37" y="46"/>
                    </a:cubicBezTo>
                    <a:cubicBezTo>
                      <a:pt x="37" y="46"/>
                      <a:pt x="37" y="46"/>
                      <a:pt x="37" y="46"/>
                    </a:cubicBezTo>
                    <a:cubicBezTo>
                      <a:pt x="37" y="47"/>
                      <a:pt x="37" y="47"/>
                      <a:pt x="38" y="47"/>
                    </a:cubicBezTo>
                    <a:cubicBezTo>
                      <a:pt x="38" y="47"/>
                      <a:pt x="38" y="47"/>
                      <a:pt x="38" y="47"/>
                    </a:cubicBezTo>
                    <a:cubicBezTo>
                      <a:pt x="38" y="48"/>
                      <a:pt x="39" y="47"/>
                      <a:pt x="39" y="47"/>
                    </a:cubicBezTo>
                    <a:cubicBezTo>
                      <a:pt x="39" y="47"/>
                      <a:pt x="40" y="47"/>
                      <a:pt x="40" y="47"/>
                    </a:cubicBezTo>
                    <a:cubicBezTo>
                      <a:pt x="40" y="47"/>
                      <a:pt x="41" y="48"/>
                      <a:pt x="41" y="48"/>
                    </a:cubicBezTo>
                    <a:cubicBezTo>
                      <a:pt x="42" y="48"/>
                      <a:pt x="42" y="48"/>
                      <a:pt x="43" y="48"/>
                    </a:cubicBezTo>
                    <a:cubicBezTo>
                      <a:pt x="44" y="48"/>
                      <a:pt x="44" y="48"/>
                      <a:pt x="44" y="48"/>
                    </a:cubicBezTo>
                    <a:cubicBezTo>
                      <a:pt x="45" y="48"/>
                      <a:pt x="45" y="48"/>
                      <a:pt x="46" y="48"/>
                    </a:cubicBezTo>
                    <a:cubicBezTo>
                      <a:pt x="46" y="49"/>
                      <a:pt x="46" y="49"/>
                      <a:pt x="47" y="49"/>
                    </a:cubicBezTo>
                    <a:cubicBezTo>
                      <a:pt x="48" y="49"/>
                      <a:pt x="48" y="49"/>
                      <a:pt x="48" y="49"/>
                    </a:cubicBezTo>
                    <a:cubicBezTo>
                      <a:pt x="49" y="49"/>
                      <a:pt x="49" y="49"/>
                      <a:pt x="49" y="49"/>
                    </a:cubicBezTo>
                    <a:cubicBezTo>
                      <a:pt x="49" y="49"/>
                      <a:pt x="49" y="49"/>
                      <a:pt x="49" y="49"/>
                    </a:cubicBezTo>
                    <a:cubicBezTo>
                      <a:pt x="49" y="48"/>
                      <a:pt x="48" y="48"/>
                      <a:pt x="48" y="47"/>
                    </a:cubicBezTo>
                    <a:cubicBezTo>
                      <a:pt x="48" y="46"/>
                      <a:pt x="48" y="46"/>
                      <a:pt x="49" y="46"/>
                    </a:cubicBezTo>
                    <a:cubicBezTo>
                      <a:pt x="49" y="45"/>
                      <a:pt x="49" y="45"/>
                      <a:pt x="50" y="44"/>
                    </a:cubicBezTo>
                    <a:cubicBezTo>
                      <a:pt x="50" y="44"/>
                      <a:pt x="50" y="44"/>
                      <a:pt x="51" y="44"/>
                    </a:cubicBezTo>
                    <a:cubicBezTo>
                      <a:pt x="51" y="44"/>
                      <a:pt x="51" y="44"/>
                      <a:pt x="52" y="43"/>
                    </a:cubicBezTo>
                    <a:cubicBezTo>
                      <a:pt x="52" y="43"/>
                      <a:pt x="51" y="43"/>
                      <a:pt x="51" y="42"/>
                    </a:cubicBezTo>
                    <a:cubicBezTo>
                      <a:pt x="51" y="42"/>
                      <a:pt x="51" y="42"/>
                      <a:pt x="51" y="4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8" name="Freeform 80"/>
              <p:cNvSpPr>
                <a:spLocks/>
              </p:cNvSpPr>
              <p:nvPr/>
            </p:nvSpPr>
            <p:spPr bwMode="auto">
              <a:xfrm>
                <a:off x="5435602" y="17891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29" name="Freeform 81"/>
              <p:cNvSpPr>
                <a:spLocks/>
              </p:cNvSpPr>
              <p:nvPr/>
            </p:nvSpPr>
            <p:spPr bwMode="auto">
              <a:xfrm>
                <a:off x="7173914" y="3421064"/>
                <a:ext cx="1090613" cy="887413"/>
              </a:xfrm>
              <a:custGeom>
                <a:avLst/>
                <a:gdLst>
                  <a:gd name="T0" fmla="*/ 8 w 101"/>
                  <a:gd name="T1" fmla="*/ 69 h 82"/>
                  <a:gd name="T2" fmla="*/ 13 w 101"/>
                  <a:gd name="T3" fmla="*/ 67 h 82"/>
                  <a:gd name="T4" fmla="*/ 22 w 101"/>
                  <a:gd name="T5" fmla="*/ 66 h 82"/>
                  <a:gd name="T6" fmla="*/ 28 w 101"/>
                  <a:gd name="T7" fmla="*/ 62 h 82"/>
                  <a:gd name="T8" fmla="*/ 36 w 101"/>
                  <a:gd name="T9" fmla="*/ 61 h 82"/>
                  <a:gd name="T10" fmla="*/ 43 w 101"/>
                  <a:gd name="T11" fmla="*/ 60 h 82"/>
                  <a:gd name="T12" fmla="*/ 46 w 101"/>
                  <a:gd name="T13" fmla="*/ 62 h 82"/>
                  <a:gd name="T14" fmla="*/ 49 w 101"/>
                  <a:gd name="T15" fmla="*/ 66 h 82"/>
                  <a:gd name="T16" fmla="*/ 50 w 101"/>
                  <a:gd name="T17" fmla="*/ 70 h 82"/>
                  <a:gd name="T18" fmla="*/ 54 w 101"/>
                  <a:gd name="T19" fmla="*/ 66 h 82"/>
                  <a:gd name="T20" fmla="*/ 56 w 101"/>
                  <a:gd name="T21" fmla="*/ 66 h 82"/>
                  <a:gd name="T22" fmla="*/ 53 w 101"/>
                  <a:gd name="T23" fmla="*/ 70 h 82"/>
                  <a:gd name="T24" fmla="*/ 55 w 101"/>
                  <a:gd name="T25" fmla="*/ 69 h 82"/>
                  <a:gd name="T26" fmla="*/ 54 w 101"/>
                  <a:gd name="T27" fmla="*/ 72 h 82"/>
                  <a:gd name="T28" fmla="*/ 55 w 101"/>
                  <a:gd name="T29" fmla="*/ 77 h 82"/>
                  <a:gd name="T30" fmla="*/ 60 w 101"/>
                  <a:gd name="T31" fmla="*/ 80 h 82"/>
                  <a:gd name="T32" fmla="*/ 66 w 101"/>
                  <a:gd name="T33" fmla="*/ 79 h 82"/>
                  <a:gd name="T34" fmla="*/ 70 w 101"/>
                  <a:gd name="T35" fmla="*/ 81 h 82"/>
                  <a:gd name="T36" fmla="*/ 78 w 101"/>
                  <a:gd name="T37" fmla="*/ 79 h 82"/>
                  <a:gd name="T38" fmla="*/ 84 w 101"/>
                  <a:gd name="T39" fmla="*/ 72 h 82"/>
                  <a:gd name="T40" fmla="*/ 91 w 101"/>
                  <a:gd name="T41" fmla="*/ 65 h 82"/>
                  <a:gd name="T42" fmla="*/ 96 w 101"/>
                  <a:gd name="T43" fmla="*/ 59 h 82"/>
                  <a:gd name="T44" fmla="*/ 101 w 101"/>
                  <a:gd name="T45" fmla="*/ 50 h 82"/>
                  <a:gd name="T46" fmla="*/ 101 w 101"/>
                  <a:gd name="T47" fmla="*/ 41 h 82"/>
                  <a:gd name="T48" fmla="*/ 97 w 101"/>
                  <a:gd name="T49" fmla="*/ 34 h 82"/>
                  <a:gd name="T50" fmla="*/ 95 w 101"/>
                  <a:gd name="T51" fmla="*/ 27 h 82"/>
                  <a:gd name="T52" fmla="*/ 90 w 101"/>
                  <a:gd name="T53" fmla="*/ 23 h 82"/>
                  <a:gd name="T54" fmla="*/ 90 w 101"/>
                  <a:gd name="T55" fmla="*/ 14 h 82"/>
                  <a:gd name="T56" fmla="*/ 87 w 101"/>
                  <a:gd name="T57" fmla="*/ 11 h 82"/>
                  <a:gd name="T58" fmla="*/ 86 w 101"/>
                  <a:gd name="T59" fmla="*/ 4 h 82"/>
                  <a:gd name="T60" fmla="*/ 82 w 101"/>
                  <a:gd name="T61" fmla="*/ 4 h 82"/>
                  <a:gd name="T62" fmla="*/ 81 w 101"/>
                  <a:gd name="T63" fmla="*/ 11 h 82"/>
                  <a:gd name="T64" fmla="*/ 76 w 101"/>
                  <a:gd name="T65" fmla="*/ 20 h 82"/>
                  <a:gd name="T66" fmla="*/ 69 w 101"/>
                  <a:gd name="T67" fmla="*/ 15 h 82"/>
                  <a:gd name="T68" fmla="*/ 66 w 101"/>
                  <a:gd name="T69" fmla="*/ 11 h 82"/>
                  <a:gd name="T70" fmla="*/ 69 w 101"/>
                  <a:gd name="T71" fmla="*/ 7 h 82"/>
                  <a:gd name="T72" fmla="*/ 67 w 101"/>
                  <a:gd name="T73" fmla="*/ 3 h 82"/>
                  <a:gd name="T74" fmla="*/ 60 w 101"/>
                  <a:gd name="T75" fmla="*/ 3 h 82"/>
                  <a:gd name="T76" fmla="*/ 58 w 101"/>
                  <a:gd name="T77" fmla="*/ 3 h 82"/>
                  <a:gd name="T78" fmla="*/ 54 w 101"/>
                  <a:gd name="T79" fmla="*/ 6 h 82"/>
                  <a:gd name="T80" fmla="*/ 50 w 101"/>
                  <a:gd name="T81" fmla="*/ 10 h 82"/>
                  <a:gd name="T82" fmla="*/ 47 w 101"/>
                  <a:gd name="T83" fmla="*/ 13 h 82"/>
                  <a:gd name="T84" fmla="*/ 43 w 101"/>
                  <a:gd name="T85" fmla="*/ 9 h 82"/>
                  <a:gd name="T86" fmla="*/ 39 w 101"/>
                  <a:gd name="T87" fmla="*/ 13 h 82"/>
                  <a:gd name="T88" fmla="*/ 35 w 101"/>
                  <a:gd name="T89" fmla="*/ 18 h 82"/>
                  <a:gd name="T90" fmla="*/ 30 w 101"/>
                  <a:gd name="T91" fmla="*/ 20 h 82"/>
                  <a:gd name="T92" fmla="*/ 27 w 101"/>
                  <a:gd name="T93" fmla="*/ 25 h 82"/>
                  <a:gd name="T94" fmla="*/ 21 w 101"/>
                  <a:gd name="T95" fmla="*/ 27 h 82"/>
                  <a:gd name="T96" fmla="*/ 15 w 101"/>
                  <a:gd name="T97" fmla="*/ 29 h 82"/>
                  <a:gd name="T98" fmla="*/ 10 w 101"/>
                  <a:gd name="T99" fmla="*/ 32 h 82"/>
                  <a:gd name="T100" fmla="*/ 7 w 101"/>
                  <a:gd name="T101" fmla="*/ 36 h 82"/>
                  <a:gd name="T102" fmla="*/ 5 w 101"/>
                  <a:gd name="T103" fmla="*/ 41 h 82"/>
                  <a:gd name="T104" fmla="*/ 4 w 101"/>
                  <a:gd name="T105" fmla="*/ 43 h 82"/>
                  <a:gd name="T106" fmla="*/ 4 w 101"/>
                  <a:gd name="T107" fmla="*/ 47 h 82"/>
                  <a:gd name="T108" fmla="*/ 4 w 101"/>
                  <a:gd name="T109" fmla="*/ 55 h 82"/>
                  <a:gd name="T110" fmla="*/ 3 w 101"/>
                  <a:gd name="T111"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 h="82">
                    <a:moveTo>
                      <a:pt x="1" y="69"/>
                    </a:moveTo>
                    <a:cubicBezTo>
                      <a:pt x="1" y="69"/>
                      <a:pt x="1" y="69"/>
                      <a:pt x="1" y="70"/>
                    </a:cubicBezTo>
                    <a:cubicBezTo>
                      <a:pt x="2" y="70"/>
                      <a:pt x="2" y="70"/>
                      <a:pt x="2" y="70"/>
                    </a:cubicBezTo>
                    <a:cubicBezTo>
                      <a:pt x="3" y="70"/>
                      <a:pt x="4" y="70"/>
                      <a:pt x="4" y="70"/>
                    </a:cubicBezTo>
                    <a:cubicBezTo>
                      <a:pt x="5" y="70"/>
                      <a:pt x="5" y="70"/>
                      <a:pt x="6" y="70"/>
                    </a:cubicBezTo>
                    <a:cubicBezTo>
                      <a:pt x="7" y="70"/>
                      <a:pt x="7" y="70"/>
                      <a:pt x="8" y="69"/>
                    </a:cubicBezTo>
                    <a:cubicBezTo>
                      <a:pt x="8" y="69"/>
                      <a:pt x="8" y="69"/>
                      <a:pt x="8" y="69"/>
                    </a:cubicBezTo>
                    <a:cubicBezTo>
                      <a:pt x="9" y="69"/>
                      <a:pt x="9" y="69"/>
                      <a:pt x="9" y="68"/>
                    </a:cubicBezTo>
                    <a:cubicBezTo>
                      <a:pt x="10" y="68"/>
                      <a:pt x="10" y="68"/>
                      <a:pt x="11" y="68"/>
                    </a:cubicBezTo>
                    <a:cubicBezTo>
                      <a:pt x="11" y="68"/>
                      <a:pt x="11" y="68"/>
                      <a:pt x="11" y="68"/>
                    </a:cubicBezTo>
                    <a:cubicBezTo>
                      <a:pt x="11" y="67"/>
                      <a:pt x="12" y="67"/>
                      <a:pt x="12" y="67"/>
                    </a:cubicBezTo>
                    <a:cubicBezTo>
                      <a:pt x="12" y="67"/>
                      <a:pt x="12" y="67"/>
                      <a:pt x="13" y="67"/>
                    </a:cubicBezTo>
                    <a:cubicBezTo>
                      <a:pt x="13" y="67"/>
                      <a:pt x="14" y="67"/>
                      <a:pt x="14" y="67"/>
                    </a:cubicBezTo>
                    <a:cubicBezTo>
                      <a:pt x="15" y="67"/>
                      <a:pt x="15" y="67"/>
                      <a:pt x="16" y="67"/>
                    </a:cubicBezTo>
                    <a:cubicBezTo>
                      <a:pt x="17" y="67"/>
                      <a:pt x="17" y="67"/>
                      <a:pt x="18" y="67"/>
                    </a:cubicBezTo>
                    <a:cubicBezTo>
                      <a:pt x="18" y="67"/>
                      <a:pt x="19" y="67"/>
                      <a:pt x="19" y="67"/>
                    </a:cubicBezTo>
                    <a:cubicBezTo>
                      <a:pt x="20" y="67"/>
                      <a:pt x="20" y="67"/>
                      <a:pt x="21" y="67"/>
                    </a:cubicBezTo>
                    <a:cubicBezTo>
                      <a:pt x="21" y="67"/>
                      <a:pt x="21" y="67"/>
                      <a:pt x="22" y="66"/>
                    </a:cubicBezTo>
                    <a:cubicBezTo>
                      <a:pt x="22" y="66"/>
                      <a:pt x="23" y="66"/>
                      <a:pt x="23" y="65"/>
                    </a:cubicBezTo>
                    <a:cubicBezTo>
                      <a:pt x="23" y="65"/>
                      <a:pt x="24" y="65"/>
                      <a:pt x="24" y="64"/>
                    </a:cubicBezTo>
                    <a:cubicBezTo>
                      <a:pt x="25" y="64"/>
                      <a:pt x="25" y="64"/>
                      <a:pt x="25" y="64"/>
                    </a:cubicBezTo>
                    <a:cubicBezTo>
                      <a:pt x="26" y="64"/>
                      <a:pt x="26" y="64"/>
                      <a:pt x="26" y="63"/>
                    </a:cubicBezTo>
                    <a:cubicBezTo>
                      <a:pt x="26" y="63"/>
                      <a:pt x="27" y="63"/>
                      <a:pt x="27" y="63"/>
                    </a:cubicBezTo>
                    <a:cubicBezTo>
                      <a:pt x="28" y="63"/>
                      <a:pt x="28" y="63"/>
                      <a:pt x="28" y="62"/>
                    </a:cubicBezTo>
                    <a:cubicBezTo>
                      <a:pt x="29" y="62"/>
                      <a:pt x="29" y="62"/>
                      <a:pt x="29" y="62"/>
                    </a:cubicBezTo>
                    <a:cubicBezTo>
                      <a:pt x="30" y="62"/>
                      <a:pt x="30" y="62"/>
                      <a:pt x="31" y="62"/>
                    </a:cubicBezTo>
                    <a:cubicBezTo>
                      <a:pt x="31" y="62"/>
                      <a:pt x="31" y="63"/>
                      <a:pt x="32" y="63"/>
                    </a:cubicBezTo>
                    <a:cubicBezTo>
                      <a:pt x="32" y="63"/>
                      <a:pt x="32" y="63"/>
                      <a:pt x="33" y="63"/>
                    </a:cubicBezTo>
                    <a:cubicBezTo>
                      <a:pt x="34" y="63"/>
                      <a:pt x="34" y="62"/>
                      <a:pt x="35" y="62"/>
                    </a:cubicBezTo>
                    <a:cubicBezTo>
                      <a:pt x="35" y="62"/>
                      <a:pt x="35" y="62"/>
                      <a:pt x="36" y="61"/>
                    </a:cubicBezTo>
                    <a:cubicBezTo>
                      <a:pt x="36" y="61"/>
                      <a:pt x="36" y="61"/>
                      <a:pt x="36" y="61"/>
                    </a:cubicBezTo>
                    <a:cubicBezTo>
                      <a:pt x="36" y="61"/>
                      <a:pt x="37" y="61"/>
                      <a:pt x="37" y="61"/>
                    </a:cubicBezTo>
                    <a:cubicBezTo>
                      <a:pt x="38" y="61"/>
                      <a:pt x="38" y="61"/>
                      <a:pt x="38" y="61"/>
                    </a:cubicBezTo>
                    <a:cubicBezTo>
                      <a:pt x="39" y="61"/>
                      <a:pt x="39" y="61"/>
                      <a:pt x="40" y="61"/>
                    </a:cubicBezTo>
                    <a:cubicBezTo>
                      <a:pt x="40" y="61"/>
                      <a:pt x="41" y="61"/>
                      <a:pt x="41" y="61"/>
                    </a:cubicBezTo>
                    <a:cubicBezTo>
                      <a:pt x="42" y="61"/>
                      <a:pt x="42" y="60"/>
                      <a:pt x="43" y="60"/>
                    </a:cubicBezTo>
                    <a:cubicBezTo>
                      <a:pt x="43" y="60"/>
                      <a:pt x="43" y="61"/>
                      <a:pt x="44" y="61"/>
                    </a:cubicBezTo>
                    <a:cubicBezTo>
                      <a:pt x="44" y="61"/>
                      <a:pt x="44" y="61"/>
                      <a:pt x="44" y="61"/>
                    </a:cubicBezTo>
                    <a:cubicBezTo>
                      <a:pt x="44" y="62"/>
                      <a:pt x="44" y="62"/>
                      <a:pt x="44" y="62"/>
                    </a:cubicBezTo>
                    <a:cubicBezTo>
                      <a:pt x="44" y="62"/>
                      <a:pt x="44" y="62"/>
                      <a:pt x="45" y="62"/>
                    </a:cubicBezTo>
                    <a:cubicBezTo>
                      <a:pt x="45" y="62"/>
                      <a:pt x="45" y="62"/>
                      <a:pt x="46" y="62"/>
                    </a:cubicBezTo>
                    <a:cubicBezTo>
                      <a:pt x="46" y="62"/>
                      <a:pt x="46" y="62"/>
                      <a:pt x="46" y="62"/>
                    </a:cubicBezTo>
                    <a:cubicBezTo>
                      <a:pt x="47" y="62"/>
                      <a:pt x="48" y="62"/>
                      <a:pt x="48" y="62"/>
                    </a:cubicBezTo>
                    <a:cubicBezTo>
                      <a:pt x="48" y="63"/>
                      <a:pt x="48" y="63"/>
                      <a:pt x="48" y="63"/>
                    </a:cubicBezTo>
                    <a:cubicBezTo>
                      <a:pt x="49" y="64"/>
                      <a:pt x="49" y="64"/>
                      <a:pt x="49" y="64"/>
                    </a:cubicBezTo>
                    <a:cubicBezTo>
                      <a:pt x="49" y="64"/>
                      <a:pt x="49" y="64"/>
                      <a:pt x="49" y="65"/>
                    </a:cubicBezTo>
                    <a:cubicBezTo>
                      <a:pt x="49" y="65"/>
                      <a:pt x="49" y="65"/>
                      <a:pt x="49" y="65"/>
                    </a:cubicBezTo>
                    <a:cubicBezTo>
                      <a:pt x="49" y="66"/>
                      <a:pt x="49" y="66"/>
                      <a:pt x="49" y="66"/>
                    </a:cubicBezTo>
                    <a:cubicBezTo>
                      <a:pt x="49" y="67"/>
                      <a:pt x="49" y="67"/>
                      <a:pt x="49" y="67"/>
                    </a:cubicBezTo>
                    <a:cubicBezTo>
                      <a:pt x="49" y="67"/>
                      <a:pt x="49" y="67"/>
                      <a:pt x="49" y="68"/>
                    </a:cubicBezTo>
                    <a:cubicBezTo>
                      <a:pt x="49" y="68"/>
                      <a:pt x="49" y="68"/>
                      <a:pt x="49" y="68"/>
                    </a:cubicBezTo>
                    <a:cubicBezTo>
                      <a:pt x="49" y="69"/>
                      <a:pt x="49" y="69"/>
                      <a:pt x="49" y="69"/>
                    </a:cubicBezTo>
                    <a:cubicBezTo>
                      <a:pt x="49" y="70"/>
                      <a:pt x="49" y="70"/>
                      <a:pt x="49" y="70"/>
                    </a:cubicBezTo>
                    <a:cubicBezTo>
                      <a:pt x="50" y="70"/>
                      <a:pt x="50" y="70"/>
                      <a:pt x="50" y="70"/>
                    </a:cubicBezTo>
                    <a:cubicBezTo>
                      <a:pt x="50" y="69"/>
                      <a:pt x="51" y="69"/>
                      <a:pt x="51" y="69"/>
                    </a:cubicBezTo>
                    <a:cubicBezTo>
                      <a:pt x="51" y="69"/>
                      <a:pt x="51" y="69"/>
                      <a:pt x="52" y="68"/>
                    </a:cubicBezTo>
                    <a:cubicBezTo>
                      <a:pt x="52" y="68"/>
                      <a:pt x="51" y="68"/>
                      <a:pt x="52" y="68"/>
                    </a:cubicBezTo>
                    <a:cubicBezTo>
                      <a:pt x="52" y="67"/>
                      <a:pt x="52" y="67"/>
                      <a:pt x="52" y="67"/>
                    </a:cubicBezTo>
                    <a:cubicBezTo>
                      <a:pt x="53" y="67"/>
                      <a:pt x="53" y="67"/>
                      <a:pt x="53" y="67"/>
                    </a:cubicBezTo>
                    <a:cubicBezTo>
                      <a:pt x="54" y="67"/>
                      <a:pt x="54" y="67"/>
                      <a:pt x="54" y="66"/>
                    </a:cubicBezTo>
                    <a:cubicBezTo>
                      <a:pt x="54" y="66"/>
                      <a:pt x="55" y="66"/>
                      <a:pt x="55" y="66"/>
                    </a:cubicBezTo>
                    <a:cubicBezTo>
                      <a:pt x="55" y="66"/>
                      <a:pt x="55" y="65"/>
                      <a:pt x="55" y="65"/>
                    </a:cubicBezTo>
                    <a:cubicBezTo>
                      <a:pt x="55" y="65"/>
                      <a:pt x="56" y="65"/>
                      <a:pt x="56" y="65"/>
                    </a:cubicBezTo>
                    <a:cubicBezTo>
                      <a:pt x="57" y="65"/>
                      <a:pt x="57" y="64"/>
                      <a:pt x="57" y="65"/>
                    </a:cubicBezTo>
                    <a:cubicBezTo>
                      <a:pt x="57" y="65"/>
                      <a:pt x="57" y="65"/>
                      <a:pt x="56" y="65"/>
                    </a:cubicBezTo>
                    <a:cubicBezTo>
                      <a:pt x="56" y="66"/>
                      <a:pt x="57" y="66"/>
                      <a:pt x="56" y="66"/>
                    </a:cubicBezTo>
                    <a:cubicBezTo>
                      <a:pt x="56" y="66"/>
                      <a:pt x="56" y="67"/>
                      <a:pt x="56" y="67"/>
                    </a:cubicBezTo>
                    <a:cubicBezTo>
                      <a:pt x="56" y="67"/>
                      <a:pt x="55" y="67"/>
                      <a:pt x="55" y="67"/>
                    </a:cubicBezTo>
                    <a:cubicBezTo>
                      <a:pt x="55" y="68"/>
                      <a:pt x="55" y="68"/>
                      <a:pt x="54" y="68"/>
                    </a:cubicBezTo>
                    <a:cubicBezTo>
                      <a:pt x="54" y="68"/>
                      <a:pt x="54" y="68"/>
                      <a:pt x="54" y="69"/>
                    </a:cubicBezTo>
                    <a:cubicBezTo>
                      <a:pt x="54" y="69"/>
                      <a:pt x="54" y="69"/>
                      <a:pt x="54" y="69"/>
                    </a:cubicBezTo>
                    <a:cubicBezTo>
                      <a:pt x="53" y="70"/>
                      <a:pt x="53" y="70"/>
                      <a:pt x="53" y="70"/>
                    </a:cubicBezTo>
                    <a:cubicBezTo>
                      <a:pt x="53" y="70"/>
                      <a:pt x="52" y="70"/>
                      <a:pt x="52" y="70"/>
                    </a:cubicBezTo>
                    <a:cubicBezTo>
                      <a:pt x="52" y="71"/>
                      <a:pt x="52" y="71"/>
                      <a:pt x="52" y="71"/>
                    </a:cubicBezTo>
                    <a:cubicBezTo>
                      <a:pt x="52" y="71"/>
                      <a:pt x="52" y="71"/>
                      <a:pt x="53" y="71"/>
                    </a:cubicBezTo>
                    <a:cubicBezTo>
                      <a:pt x="53" y="71"/>
                      <a:pt x="53" y="71"/>
                      <a:pt x="54" y="71"/>
                    </a:cubicBezTo>
                    <a:cubicBezTo>
                      <a:pt x="54" y="71"/>
                      <a:pt x="54" y="71"/>
                      <a:pt x="54" y="70"/>
                    </a:cubicBezTo>
                    <a:cubicBezTo>
                      <a:pt x="55" y="70"/>
                      <a:pt x="55" y="70"/>
                      <a:pt x="55" y="69"/>
                    </a:cubicBezTo>
                    <a:cubicBezTo>
                      <a:pt x="55" y="69"/>
                      <a:pt x="55" y="69"/>
                      <a:pt x="56" y="69"/>
                    </a:cubicBezTo>
                    <a:cubicBezTo>
                      <a:pt x="56" y="69"/>
                      <a:pt x="56" y="69"/>
                      <a:pt x="56" y="70"/>
                    </a:cubicBezTo>
                    <a:cubicBezTo>
                      <a:pt x="56" y="70"/>
                      <a:pt x="56" y="70"/>
                      <a:pt x="56" y="71"/>
                    </a:cubicBezTo>
                    <a:cubicBezTo>
                      <a:pt x="55" y="71"/>
                      <a:pt x="55" y="71"/>
                      <a:pt x="55" y="71"/>
                    </a:cubicBezTo>
                    <a:cubicBezTo>
                      <a:pt x="55" y="72"/>
                      <a:pt x="55" y="72"/>
                      <a:pt x="55" y="72"/>
                    </a:cubicBezTo>
                    <a:cubicBezTo>
                      <a:pt x="55" y="72"/>
                      <a:pt x="54" y="72"/>
                      <a:pt x="54" y="72"/>
                    </a:cubicBezTo>
                    <a:cubicBezTo>
                      <a:pt x="55" y="73"/>
                      <a:pt x="55" y="72"/>
                      <a:pt x="56" y="72"/>
                    </a:cubicBezTo>
                    <a:cubicBezTo>
                      <a:pt x="56" y="72"/>
                      <a:pt x="56" y="72"/>
                      <a:pt x="56" y="73"/>
                    </a:cubicBezTo>
                    <a:cubicBezTo>
                      <a:pt x="56" y="73"/>
                      <a:pt x="56" y="74"/>
                      <a:pt x="56" y="74"/>
                    </a:cubicBezTo>
                    <a:cubicBezTo>
                      <a:pt x="56" y="75"/>
                      <a:pt x="56" y="75"/>
                      <a:pt x="55" y="75"/>
                    </a:cubicBezTo>
                    <a:cubicBezTo>
                      <a:pt x="55" y="75"/>
                      <a:pt x="55" y="75"/>
                      <a:pt x="55" y="76"/>
                    </a:cubicBezTo>
                    <a:cubicBezTo>
                      <a:pt x="55" y="76"/>
                      <a:pt x="55" y="76"/>
                      <a:pt x="55" y="77"/>
                    </a:cubicBezTo>
                    <a:cubicBezTo>
                      <a:pt x="55" y="77"/>
                      <a:pt x="56" y="77"/>
                      <a:pt x="56" y="78"/>
                    </a:cubicBezTo>
                    <a:cubicBezTo>
                      <a:pt x="56" y="78"/>
                      <a:pt x="56" y="79"/>
                      <a:pt x="56" y="79"/>
                    </a:cubicBezTo>
                    <a:cubicBezTo>
                      <a:pt x="56" y="79"/>
                      <a:pt x="57" y="79"/>
                      <a:pt x="57" y="80"/>
                    </a:cubicBezTo>
                    <a:cubicBezTo>
                      <a:pt x="57" y="80"/>
                      <a:pt x="58" y="80"/>
                      <a:pt x="58" y="80"/>
                    </a:cubicBezTo>
                    <a:cubicBezTo>
                      <a:pt x="58" y="80"/>
                      <a:pt x="59" y="80"/>
                      <a:pt x="59" y="80"/>
                    </a:cubicBezTo>
                    <a:cubicBezTo>
                      <a:pt x="60" y="80"/>
                      <a:pt x="60" y="80"/>
                      <a:pt x="60" y="80"/>
                    </a:cubicBezTo>
                    <a:cubicBezTo>
                      <a:pt x="60" y="81"/>
                      <a:pt x="61" y="81"/>
                      <a:pt x="61" y="81"/>
                    </a:cubicBezTo>
                    <a:cubicBezTo>
                      <a:pt x="61" y="81"/>
                      <a:pt x="62" y="82"/>
                      <a:pt x="62" y="81"/>
                    </a:cubicBezTo>
                    <a:cubicBezTo>
                      <a:pt x="63" y="81"/>
                      <a:pt x="63" y="81"/>
                      <a:pt x="63" y="81"/>
                    </a:cubicBezTo>
                    <a:cubicBezTo>
                      <a:pt x="63" y="80"/>
                      <a:pt x="63" y="80"/>
                      <a:pt x="64" y="80"/>
                    </a:cubicBezTo>
                    <a:cubicBezTo>
                      <a:pt x="64" y="80"/>
                      <a:pt x="65" y="80"/>
                      <a:pt x="65" y="80"/>
                    </a:cubicBezTo>
                    <a:cubicBezTo>
                      <a:pt x="65" y="80"/>
                      <a:pt x="65" y="80"/>
                      <a:pt x="66" y="79"/>
                    </a:cubicBezTo>
                    <a:cubicBezTo>
                      <a:pt x="66" y="79"/>
                      <a:pt x="66" y="79"/>
                      <a:pt x="67" y="79"/>
                    </a:cubicBezTo>
                    <a:cubicBezTo>
                      <a:pt x="67" y="79"/>
                      <a:pt x="67" y="80"/>
                      <a:pt x="67" y="80"/>
                    </a:cubicBezTo>
                    <a:cubicBezTo>
                      <a:pt x="67" y="80"/>
                      <a:pt x="67" y="81"/>
                      <a:pt x="67" y="81"/>
                    </a:cubicBezTo>
                    <a:cubicBezTo>
                      <a:pt x="67" y="81"/>
                      <a:pt x="67" y="81"/>
                      <a:pt x="68" y="82"/>
                    </a:cubicBezTo>
                    <a:cubicBezTo>
                      <a:pt x="68" y="82"/>
                      <a:pt x="68" y="82"/>
                      <a:pt x="69" y="82"/>
                    </a:cubicBezTo>
                    <a:cubicBezTo>
                      <a:pt x="69" y="82"/>
                      <a:pt x="70" y="81"/>
                      <a:pt x="70" y="81"/>
                    </a:cubicBezTo>
                    <a:cubicBezTo>
                      <a:pt x="70" y="81"/>
                      <a:pt x="71" y="81"/>
                      <a:pt x="71" y="80"/>
                    </a:cubicBezTo>
                    <a:cubicBezTo>
                      <a:pt x="72" y="80"/>
                      <a:pt x="72" y="80"/>
                      <a:pt x="72" y="80"/>
                    </a:cubicBezTo>
                    <a:cubicBezTo>
                      <a:pt x="73" y="80"/>
                      <a:pt x="72" y="79"/>
                      <a:pt x="73" y="79"/>
                    </a:cubicBezTo>
                    <a:cubicBezTo>
                      <a:pt x="73" y="79"/>
                      <a:pt x="74" y="79"/>
                      <a:pt x="74" y="79"/>
                    </a:cubicBezTo>
                    <a:cubicBezTo>
                      <a:pt x="75" y="78"/>
                      <a:pt x="75" y="78"/>
                      <a:pt x="76" y="78"/>
                    </a:cubicBezTo>
                    <a:cubicBezTo>
                      <a:pt x="77" y="78"/>
                      <a:pt x="77" y="79"/>
                      <a:pt x="78" y="79"/>
                    </a:cubicBezTo>
                    <a:cubicBezTo>
                      <a:pt x="78" y="79"/>
                      <a:pt x="78" y="79"/>
                      <a:pt x="79" y="78"/>
                    </a:cubicBezTo>
                    <a:cubicBezTo>
                      <a:pt x="79" y="78"/>
                      <a:pt x="79" y="78"/>
                      <a:pt x="79" y="77"/>
                    </a:cubicBezTo>
                    <a:cubicBezTo>
                      <a:pt x="80" y="77"/>
                      <a:pt x="80" y="76"/>
                      <a:pt x="81" y="75"/>
                    </a:cubicBezTo>
                    <a:cubicBezTo>
                      <a:pt x="81" y="74"/>
                      <a:pt x="82" y="74"/>
                      <a:pt x="82" y="74"/>
                    </a:cubicBezTo>
                    <a:cubicBezTo>
                      <a:pt x="83" y="74"/>
                      <a:pt x="83" y="73"/>
                      <a:pt x="83" y="73"/>
                    </a:cubicBezTo>
                    <a:cubicBezTo>
                      <a:pt x="83" y="72"/>
                      <a:pt x="84" y="72"/>
                      <a:pt x="84" y="72"/>
                    </a:cubicBezTo>
                    <a:cubicBezTo>
                      <a:pt x="84" y="72"/>
                      <a:pt x="84" y="72"/>
                      <a:pt x="84" y="72"/>
                    </a:cubicBezTo>
                    <a:cubicBezTo>
                      <a:pt x="85" y="71"/>
                      <a:pt x="85" y="71"/>
                      <a:pt x="85" y="70"/>
                    </a:cubicBezTo>
                    <a:cubicBezTo>
                      <a:pt x="86" y="70"/>
                      <a:pt x="86" y="69"/>
                      <a:pt x="87" y="69"/>
                    </a:cubicBezTo>
                    <a:cubicBezTo>
                      <a:pt x="87" y="68"/>
                      <a:pt x="87" y="68"/>
                      <a:pt x="88" y="67"/>
                    </a:cubicBezTo>
                    <a:cubicBezTo>
                      <a:pt x="89" y="66"/>
                      <a:pt x="89" y="66"/>
                      <a:pt x="89" y="65"/>
                    </a:cubicBezTo>
                    <a:cubicBezTo>
                      <a:pt x="90" y="65"/>
                      <a:pt x="90" y="65"/>
                      <a:pt x="91" y="65"/>
                    </a:cubicBezTo>
                    <a:cubicBezTo>
                      <a:pt x="91" y="64"/>
                      <a:pt x="91" y="64"/>
                      <a:pt x="92" y="64"/>
                    </a:cubicBezTo>
                    <a:cubicBezTo>
                      <a:pt x="92" y="63"/>
                      <a:pt x="92" y="63"/>
                      <a:pt x="93" y="63"/>
                    </a:cubicBezTo>
                    <a:cubicBezTo>
                      <a:pt x="93" y="62"/>
                      <a:pt x="93" y="62"/>
                      <a:pt x="94" y="62"/>
                    </a:cubicBezTo>
                    <a:cubicBezTo>
                      <a:pt x="94" y="62"/>
                      <a:pt x="94" y="62"/>
                      <a:pt x="94" y="61"/>
                    </a:cubicBezTo>
                    <a:cubicBezTo>
                      <a:pt x="94" y="61"/>
                      <a:pt x="95" y="61"/>
                      <a:pt x="95" y="60"/>
                    </a:cubicBezTo>
                    <a:cubicBezTo>
                      <a:pt x="96" y="60"/>
                      <a:pt x="96" y="59"/>
                      <a:pt x="96" y="59"/>
                    </a:cubicBezTo>
                    <a:cubicBezTo>
                      <a:pt x="97" y="58"/>
                      <a:pt x="97" y="58"/>
                      <a:pt x="98" y="57"/>
                    </a:cubicBezTo>
                    <a:cubicBezTo>
                      <a:pt x="98" y="57"/>
                      <a:pt x="98" y="56"/>
                      <a:pt x="98" y="56"/>
                    </a:cubicBezTo>
                    <a:cubicBezTo>
                      <a:pt x="99" y="55"/>
                      <a:pt x="98" y="55"/>
                      <a:pt x="99" y="54"/>
                    </a:cubicBezTo>
                    <a:cubicBezTo>
                      <a:pt x="99" y="54"/>
                      <a:pt x="100" y="54"/>
                      <a:pt x="100" y="53"/>
                    </a:cubicBezTo>
                    <a:cubicBezTo>
                      <a:pt x="100" y="53"/>
                      <a:pt x="100" y="52"/>
                      <a:pt x="101" y="52"/>
                    </a:cubicBezTo>
                    <a:cubicBezTo>
                      <a:pt x="101" y="51"/>
                      <a:pt x="101" y="51"/>
                      <a:pt x="101" y="50"/>
                    </a:cubicBezTo>
                    <a:cubicBezTo>
                      <a:pt x="101" y="49"/>
                      <a:pt x="101" y="49"/>
                      <a:pt x="101" y="48"/>
                    </a:cubicBezTo>
                    <a:cubicBezTo>
                      <a:pt x="101" y="48"/>
                      <a:pt x="101" y="47"/>
                      <a:pt x="101" y="47"/>
                    </a:cubicBezTo>
                    <a:cubicBezTo>
                      <a:pt x="101" y="46"/>
                      <a:pt x="101" y="46"/>
                      <a:pt x="101" y="45"/>
                    </a:cubicBezTo>
                    <a:cubicBezTo>
                      <a:pt x="101" y="45"/>
                      <a:pt x="101" y="44"/>
                      <a:pt x="101" y="43"/>
                    </a:cubicBezTo>
                    <a:cubicBezTo>
                      <a:pt x="101" y="42"/>
                      <a:pt x="101" y="42"/>
                      <a:pt x="101" y="41"/>
                    </a:cubicBezTo>
                    <a:cubicBezTo>
                      <a:pt x="101" y="41"/>
                      <a:pt x="101" y="41"/>
                      <a:pt x="101" y="41"/>
                    </a:cubicBezTo>
                    <a:cubicBezTo>
                      <a:pt x="101" y="41"/>
                      <a:pt x="101" y="41"/>
                      <a:pt x="101" y="40"/>
                    </a:cubicBezTo>
                    <a:cubicBezTo>
                      <a:pt x="100" y="40"/>
                      <a:pt x="100" y="39"/>
                      <a:pt x="100" y="39"/>
                    </a:cubicBezTo>
                    <a:cubicBezTo>
                      <a:pt x="99" y="38"/>
                      <a:pt x="98" y="38"/>
                      <a:pt x="98" y="37"/>
                    </a:cubicBezTo>
                    <a:cubicBezTo>
                      <a:pt x="98" y="37"/>
                      <a:pt x="98" y="36"/>
                      <a:pt x="98" y="36"/>
                    </a:cubicBezTo>
                    <a:cubicBezTo>
                      <a:pt x="99" y="35"/>
                      <a:pt x="99" y="35"/>
                      <a:pt x="98" y="34"/>
                    </a:cubicBezTo>
                    <a:cubicBezTo>
                      <a:pt x="98" y="34"/>
                      <a:pt x="98" y="34"/>
                      <a:pt x="97" y="34"/>
                    </a:cubicBezTo>
                    <a:cubicBezTo>
                      <a:pt x="97" y="34"/>
                      <a:pt x="97" y="34"/>
                      <a:pt x="96" y="34"/>
                    </a:cubicBezTo>
                    <a:cubicBezTo>
                      <a:pt x="96" y="33"/>
                      <a:pt x="96" y="33"/>
                      <a:pt x="96" y="32"/>
                    </a:cubicBezTo>
                    <a:cubicBezTo>
                      <a:pt x="96" y="32"/>
                      <a:pt x="96" y="31"/>
                      <a:pt x="96" y="31"/>
                    </a:cubicBezTo>
                    <a:cubicBezTo>
                      <a:pt x="95" y="30"/>
                      <a:pt x="95" y="30"/>
                      <a:pt x="95" y="30"/>
                    </a:cubicBezTo>
                    <a:cubicBezTo>
                      <a:pt x="95" y="29"/>
                      <a:pt x="95" y="29"/>
                      <a:pt x="95" y="28"/>
                    </a:cubicBezTo>
                    <a:cubicBezTo>
                      <a:pt x="95" y="28"/>
                      <a:pt x="95" y="28"/>
                      <a:pt x="95" y="27"/>
                    </a:cubicBezTo>
                    <a:cubicBezTo>
                      <a:pt x="95" y="27"/>
                      <a:pt x="94" y="27"/>
                      <a:pt x="94" y="27"/>
                    </a:cubicBezTo>
                    <a:cubicBezTo>
                      <a:pt x="94" y="27"/>
                      <a:pt x="93" y="27"/>
                      <a:pt x="93" y="26"/>
                    </a:cubicBezTo>
                    <a:cubicBezTo>
                      <a:pt x="93" y="26"/>
                      <a:pt x="93" y="26"/>
                      <a:pt x="93" y="25"/>
                    </a:cubicBezTo>
                    <a:cubicBezTo>
                      <a:pt x="92" y="25"/>
                      <a:pt x="92" y="25"/>
                      <a:pt x="92" y="25"/>
                    </a:cubicBezTo>
                    <a:cubicBezTo>
                      <a:pt x="91" y="25"/>
                      <a:pt x="91" y="25"/>
                      <a:pt x="91" y="24"/>
                    </a:cubicBezTo>
                    <a:cubicBezTo>
                      <a:pt x="90" y="24"/>
                      <a:pt x="90" y="24"/>
                      <a:pt x="90" y="23"/>
                    </a:cubicBezTo>
                    <a:cubicBezTo>
                      <a:pt x="90" y="23"/>
                      <a:pt x="90" y="22"/>
                      <a:pt x="90" y="21"/>
                    </a:cubicBezTo>
                    <a:cubicBezTo>
                      <a:pt x="90" y="21"/>
                      <a:pt x="90" y="21"/>
                      <a:pt x="90" y="21"/>
                    </a:cubicBezTo>
                    <a:cubicBezTo>
                      <a:pt x="90" y="20"/>
                      <a:pt x="90" y="20"/>
                      <a:pt x="90" y="19"/>
                    </a:cubicBezTo>
                    <a:cubicBezTo>
                      <a:pt x="90" y="19"/>
                      <a:pt x="90" y="19"/>
                      <a:pt x="90" y="18"/>
                    </a:cubicBezTo>
                    <a:cubicBezTo>
                      <a:pt x="90" y="18"/>
                      <a:pt x="90" y="17"/>
                      <a:pt x="90" y="17"/>
                    </a:cubicBezTo>
                    <a:cubicBezTo>
                      <a:pt x="90" y="16"/>
                      <a:pt x="90" y="15"/>
                      <a:pt x="90" y="14"/>
                    </a:cubicBezTo>
                    <a:cubicBezTo>
                      <a:pt x="90" y="13"/>
                      <a:pt x="90" y="13"/>
                      <a:pt x="90" y="12"/>
                    </a:cubicBezTo>
                    <a:cubicBezTo>
                      <a:pt x="89" y="12"/>
                      <a:pt x="89" y="12"/>
                      <a:pt x="89" y="11"/>
                    </a:cubicBezTo>
                    <a:cubicBezTo>
                      <a:pt x="89" y="11"/>
                      <a:pt x="89" y="11"/>
                      <a:pt x="89" y="11"/>
                    </a:cubicBezTo>
                    <a:cubicBezTo>
                      <a:pt x="89" y="10"/>
                      <a:pt x="89" y="10"/>
                      <a:pt x="88" y="10"/>
                    </a:cubicBezTo>
                    <a:cubicBezTo>
                      <a:pt x="88" y="10"/>
                      <a:pt x="88" y="10"/>
                      <a:pt x="87" y="11"/>
                    </a:cubicBezTo>
                    <a:cubicBezTo>
                      <a:pt x="87" y="11"/>
                      <a:pt x="87" y="11"/>
                      <a:pt x="87" y="11"/>
                    </a:cubicBezTo>
                    <a:cubicBezTo>
                      <a:pt x="87" y="11"/>
                      <a:pt x="86" y="11"/>
                      <a:pt x="86" y="11"/>
                    </a:cubicBezTo>
                    <a:cubicBezTo>
                      <a:pt x="86" y="11"/>
                      <a:pt x="86" y="11"/>
                      <a:pt x="86" y="11"/>
                    </a:cubicBezTo>
                    <a:cubicBezTo>
                      <a:pt x="86" y="10"/>
                      <a:pt x="86" y="10"/>
                      <a:pt x="86" y="9"/>
                    </a:cubicBezTo>
                    <a:cubicBezTo>
                      <a:pt x="86" y="9"/>
                      <a:pt x="86" y="8"/>
                      <a:pt x="86" y="7"/>
                    </a:cubicBezTo>
                    <a:cubicBezTo>
                      <a:pt x="86" y="7"/>
                      <a:pt x="86" y="6"/>
                      <a:pt x="86" y="5"/>
                    </a:cubicBezTo>
                    <a:cubicBezTo>
                      <a:pt x="86" y="5"/>
                      <a:pt x="86" y="4"/>
                      <a:pt x="86" y="4"/>
                    </a:cubicBezTo>
                    <a:cubicBezTo>
                      <a:pt x="86" y="3"/>
                      <a:pt x="85" y="3"/>
                      <a:pt x="85" y="3"/>
                    </a:cubicBezTo>
                    <a:cubicBezTo>
                      <a:pt x="85" y="2"/>
                      <a:pt x="86" y="1"/>
                      <a:pt x="85" y="1"/>
                    </a:cubicBezTo>
                    <a:cubicBezTo>
                      <a:pt x="85" y="0"/>
                      <a:pt x="84" y="0"/>
                      <a:pt x="84" y="0"/>
                    </a:cubicBezTo>
                    <a:cubicBezTo>
                      <a:pt x="83" y="1"/>
                      <a:pt x="83" y="1"/>
                      <a:pt x="83" y="2"/>
                    </a:cubicBezTo>
                    <a:cubicBezTo>
                      <a:pt x="83" y="2"/>
                      <a:pt x="83" y="2"/>
                      <a:pt x="83" y="3"/>
                    </a:cubicBezTo>
                    <a:cubicBezTo>
                      <a:pt x="83" y="3"/>
                      <a:pt x="82" y="4"/>
                      <a:pt x="82" y="4"/>
                    </a:cubicBezTo>
                    <a:cubicBezTo>
                      <a:pt x="82" y="5"/>
                      <a:pt x="82" y="5"/>
                      <a:pt x="82" y="6"/>
                    </a:cubicBezTo>
                    <a:cubicBezTo>
                      <a:pt x="82" y="7"/>
                      <a:pt x="82" y="7"/>
                      <a:pt x="82" y="8"/>
                    </a:cubicBezTo>
                    <a:cubicBezTo>
                      <a:pt x="81" y="9"/>
                      <a:pt x="81" y="9"/>
                      <a:pt x="81" y="9"/>
                    </a:cubicBezTo>
                    <a:cubicBezTo>
                      <a:pt x="81" y="10"/>
                      <a:pt x="81" y="10"/>
                      <a:pt x="81" y="10"/>
                    </a:cubicBezTo>
                    <a:cubicBezTo>
                      <a:pt x="81" y="10"/>
                      <a:pt x="81" y="10"/>
                      <a:pt x="81" y="11"/>
                    </a:cubicBezTo>
                    <a:cubicBezTo>
                      <a:pt x="81" y="11"/>
                      <a:pt x="81" y="11"/>
                      <a:pt x="81" y="11"/>
                    </a:cubicBezTo>
                    <a:cubicBezTo>
                      <a:pt x="80" y="12"/>
                      <a:pt x="80" y="12"/>
                      <a:pt x="80" y="13"/>
                    </a:cubicBezTo>
                    <a:cubicBezTo>
                      <a:pt x="80" y="14"/>
                      <a:pt x="80" y="14"/>
                      <a:pt x="79" y="15"/>
                    </a:cubicBezTo>
                    <a:cubicBezTo>
                      <a:pt x="79" y="16"/>
                      <a:pt x="79" y="16"/>
                      <a:pt x="79" y="17"/>
                    </a:cubicBezTo>
                    <a:cubicBezTo>
                      <a:pt x="79" y="17"/>
                      <a:pt x="79" y="18"/>
                      <a:pt x="79" y="19"/>
                    </a:cubicBezTo>
                    <a:cubicBezTo>
                      <a:pt x="78" y="19"/>
                      <a:pt x="78" y="19"/>
                      <a:pt x="77" y="20"/>
                    </a:cubicBezTo>
                    <a:cubicBezTo>
                      <a:pt x="77" y="20"/>
                      <a:pt x="76" y="20"/>
                      <a:pt x="76" y="20"/>
                    </a:cubicBezTo>
                    <a:cubicBezTo>
                      <a:pt x="75" y="20"/>
                      <a:pt x="75" y="20"/>
                      <a:pt x="74" y="20"/>
                    </a:cubicBezTo>
                    <a:cubicBezTo>
                      <a:pt x="74" y="20"/>
                      <a:pt x="74" y="19"/>
                      <a:pt x="73" y="19"/>
                    </a:cubicBezTo>
                    <a:cubicBezTo>
                      <a:pt x="73" y="18"/>
                      <a:pt x="72" y="18"/>
                      <a:pt x="72" y="18"/>
                    </a:cubicBezTo>
                    <a:cubicBezTo>
                      <a:pt x="71" y="17"/>
                      <a:pt x="71" y="17"/>
                      <a:pt x="70" y="16"/>
                    </a:cubicBezTo>
                    <a:cubicBezTo>
                      <a:pt x="70" y="16"/>
                      <a:pt x="70" y="16"/>
                      <a:pt x="69" y="16"/>
                    </a:cubicBezTo>
                    <a:cubicBezTo>
                      <a:pt x="69" y="15"/>
                      <a:pt x="69" y="15"/>
                      <a:pt x="69" y="15"/>
                    </a:cubicBezTo>
                    <a:cubicBezTo>
                      <a:pt x="68" y="15"/>
                      <a:pt x="68" y="15"/>
                      <a:pt x="67" y="15"/>
                    </a:cubicBezTo>
                    <a:cubicBezTo>
                      <a:pt x="67" y="14"/>
                      <a:pt x="67" y="14"/>
                      <a:pt x="67" y="13"/>
                    </a:cubicBezTo>
                    <a:cubicBezTo>
                      <a:pt x="66" y="13"/>
                      <a:pt x="66" y="13"/>
                      <a:pt x="66" y="13"/>
                    </a:cubicBezTo>
                    <a:cubicBezTo>
                      <a:pt x="65" y="13"/>
                      <a:pt x="65" y="12"/>
                      <a:pt x="65" y="12"/>
                    </a:cubicBezTo>
                    <a:cubicBezTo>
                      <a:pt x="65" y="12"/>
                      <a:pt x="66" y="11"/>
                      <a:pt x="66" y="11"/>
                    </a:cubicBezTo>
                    <a:cubicBezTo>
                      <a:pt x="66" y="11"/>
                      <a:pt x="66" y="11"/>
                      <a:pt x="66" y="11"/>
                    </a:cubicBezTo>
                    <a:cubicBezTo>
                      <a:pt x="66" y="11"/>
                      <a:pt x="67" y="10"/>
                      <a:pt x="67" y="10"/>
                    </a:cubicBezTo>
                    <a:cubicBezTo>
                      <a:pt x="67" y="10"/>
                      <a:pt x="67" y="10"/>
                      <a:pt x="67" y="10"/>
                    </a:cubicBezTo>
                    <a:cubicBezTo>
                      <a:pt x="67" y="9"/>
                      <a:pt x="67" y="9"/>
                      <a:pt x="67" y="9"/>
                    </a:cubicBezTo>
                    <a:cubicBezTo>
                      <a:pt x="67" y="8"/>
                      <a:pt x="67" y="8"/>
                      <a:pt x="67" y="8"/>
                    </a:cubicBezTo>
                    <a:cubicBezTo>
                      <a:pt x="67" y="7"/>
                      <a:pt x="67" y="7"/>
                      <a:pt x="68" y="7"/>
                    </a:cubicBezTo>
                    <a:cubicBezTo>
                      <a:pt x="68" y="7"/>
                      <a:pt x="69" y="8"/>
                      <a:pt x="69" y="7"/>
                    </a:cubicBezTo>
                    <a:cubicBezTo>
                      <a:pt x="69" y="7"/>
                      <a:pt x="69" y="6"/>
                      <a:pt x="69" y="6"/>
                    </a:cubicBezTo>
                    <a:cubicBezTo>
                      <a:pt x="69" y="6"/>
                      <a:pt x="70" y="5"/>
                      <a:pt x="70" y="5"/>
                    </a:cubicBezTo>
                    <a:cubicBezTo>
                      <a:pt x="70" y="5"/>
                      <a:pt x="70" y="4"/>
                      <a:pt x="69" y="4"/>
                    </a:cubicBezTo>
                    <a:cubicBezTo>
                      <a:pt x="69" y="4"/>
                      <a:pt x="69" y="4"/>
                      <a:pt x="68" y="4"/>
                    </a:cubicBezTo>
                    <a:cubicBezTo>
                      <a:pt x="68" y="4"/>
                      <a:pt x="68" y="4"/>
                      <a:pt x="67" y="4"/>
                    </a:cubicBezTo>
                    <a:cubicBezTo>
                      <a:pt x="67" y="4"/>
                      <a:pt x="67" y="3"/>
                      <a:pt x="67" y="3"/>
                    </a:cubicBezTo>
                    <a:cubicBezTo>
                      <a:pt x="67" y="3"/>
                      <a:pt x="67" y="3"/>
                      <a:pt x="66" y="3"/>
                    </a:cubicBezTo>
                    <a:cubicBezTo>
                      <a:pt x="66" y="4"/>
                      <a:pt x="66" y="4"/>
                      <a:pt x="65" y="4"/>
                    </a:cubicBezTo>
                    <a:cubicBezTo>
                      <a:pt x="65" y="4"/>
                      <a:pt x="65" y="4"/>
                      <a:pt x="64" y="4"/>
                    </a:cubicBezTo>
                    <a:cubicBezTo>
                      <a:pt x="64" y="4"/>
                      <a:pt x="63" y="4"/>
                      <a:pt x="63" y="4"/>
                    </a:cubicBezTo>
                    <a:cubicBezTo>
                      <a:pt x="62" y="3"/>
                      <a:pt x="62" y="3"/>
                      <a:pt x="62" y="3"/>
                    </a:cubicBezTo>
                    <a:cubicBezTo>
                      <a:pt x="61" y="3"/>
                      <a:pt x="61" y="3"/>
                      <a:pt x="60" y="3"/>
                    </a:cubicBezTo>
                    <a:cubicBezTo>
                      <a:pt x="60" y="3"/>
                      <a:pt x="60" y="2"/>
                      <a:pt x="60" y="2"/>
                    </a:cubicBezTo>
                    <a:cubicBezTo>
                      <a:pt x="59" y="2"/>
                      <a:pt x="59" y="2"/>
                      <a:pt x="59" y="2"/>
                    </a:cubicBezTo>
                    <a:cubicBezTo>
                      <a:pt x="58" y="2"/>
                      <a:pt x="58" y="1"/>
                      <a:pt x="57" y="2"/>
                    </a:cubicBezTo>
                    <a:cubicBezTo>
                      <a:pt x="57" y="2"/>
                      <a:pt x="57" y="2"/>
                      <a:pt x="57" y="2"/>
                    </a:cubicBezTo>
                    <a:cubicBezTo>
                      <a:pt x="57" y="3"/>
                      <a:pt x="57" y="3"/>
                      <a:pt x="58" y="3"/>
                    </a:cubicBezTo>
                    <a:cubicBezTo>
                      <a:pt x="58" y="3"/>
                      <a:pt x="58" y="3"/>
                      <a:pt x="58" y="3"/>
                    </a:cubicBezTo>
                    <a:cubicBezTo>
                      <a:pt x="59" y="3"/>
                      <a:pt x="58" y="4"/>
                      <a:pt x="58" y="4"/>
                    </a:cubicBezTo>
                    <a:cubicBezTo>
                      <a:pt x="58" y="5"/>
                      <a:pt x="58" y="4"/>
                      <a:pt x="57" y="5"/>
                    </a:cubicBezTo>
                    <a:cubicBezTo>
                      <a:pt x="57" y="5"/>
                      <a:pt x="57" y="5"/>
                      <a:pt x="57" y="5"/>
                    </a:cubicBezTo>
                    <a:cubicBezTo>
                      <a:pt x="56" y="5"/>
                      <a:pt x="56" y="4"/>
                      <a:pt x="56" y="4"/>
                    </a:cubicBezTo>
                    <a:cubicBezTo>
                      <a:pt x="55" y="4"/>
                      <a:pt x="55" y="5"/>
                      <a:pt x="55" y="5"/>
                    </a:cubicBezTo>
                    <a:cubicBezTo>
                      <a:pt x="54" y="5"/>
                      <a:pt x="54" y="5"/>
                      <a:pt x="54" y="6"/>
                    </a:cubicBezTo>
                    <a:cubicBezTo>
                      <a:pt x="53" y="6"/>
                      <a:pt x="53" y="6"/>
                      <a:pt x="53" y="6"/>
                    </a:cubicBezTo>
                    <a:cubicBezTo>
                      <a:pt x="53" y="6"/>
                      <a:pt x="52" y="6"/>
                      <a:pt x="52" y="7"/>
                    </a:cubicBezTo>
                    <a:cubicBezTo>
                      <a:pt x="52" y="7"/>
                      <a:pt x="53" y="8"/>
                      <a:pt x="52" y="8"/>
                    </a:cubicBezTo>
                    <a:cubicBezTo>
                      <a:pt x="52" y="9"/>
                      <a:pt x="52" y="8"/>
                      <a:pt x="51" y="9"/>
                    </a:cubicBezTo>
                    <a:cubicBezTo>
                      <a:pt x="51" y="9"/>
                      <a:pt x="51" y="9"/>
                      <a:pt x="51" y="10"/>
                    </a:cubicBezTo>
                    <a:cubicBezTo>
                      <a:pt x="50" y="10"/>
                      <a:pt x="50" y="10"/>
                      <a:pt x="50" y="10"/>
                    </a:cubicBezTo>
                    <a:cubicBezTo>
                      <a:pt x="50" y="10"/>
                      <a:pt x="50" y="11"/>
                      <a:pt x="50" y="11"/>
                    </a:cubicBezTo>
                    <a:cubicBezTo>
                      <a:pt x="50" y="11"/>
                      <a:pt x="50" y="11"/>
                      <a:pt x="50" y="11"/>
                    </a:cubicBezTo>
                    <a:cubicBezTo>
                      <a:pt x="50" y="12"/>
                      <a:pt x="51" y="12"/>
                      <a:pt x="51" y="12"/>
                    </a:cubicBezTo>
                    <a:cubicBezTo>
                      <a:pt x="50" y="13"/>
                      <a:pt x="50" y="13"/>
                      <a:pt x="50" y="13"/>
                    </a:cubicBezTo>
                    <a:cubicBezTo>
                      <a:pt x="49" y="13"/>
                      <a:pt x="49" y="12"/>
                      <a:pt x="48" y="12"/>
                    </a:cubicBezTo>
                    <a:cubicBezTo>
                      <a:pt x="47" y="12"/>
                      <a:pt x="47" y="13"/>
                      <a:pt x="47" y="13"/>
                    </a:cubicBezTo>
                    <a:cubicBezTo>
                      <a:pt x="47" y="13"/>
                      <a:pt x="47" y="12"/>
                      <a:pt x="47" y="12"/>
                    </a:cubicBezTo>
                    <a:cubicBezTo>
                      <a:pt x="46" y="12"/>
                      <a:pt x="46" y="12"/>
                      <a:pt x="46" y="11"/>
                    </a:cubicBezTo>
                    <a:cubicBezTo>
                      <a:pt x="46" y="11"/>
                      <a:pt x="46" y="11"/>
                      <a:pt x="46" y="11"/>
                    </a:cubicBezTo>
                    <a:cubicBezTo>
                      <a:pt x="46" y="10"/>
                      <a:pt x="46" y="10"/>
                      <a:pt x="45" y="10"/>
                    </a:cubicBezTo>
                    <a:cubicBezTo>
                      <a:pt x="45" y="10"/>
                      <a:pt x="45" y="10"/>
                      <a:pt x="44" y="9"/>
                    </a:cubicBezTo>
                    <a:cubicBezTo>
                      <a:pt x="44" y="9"/>
                      <a:pt x="44" y="9"/>
                      <a:pt x="43" y="9"/>
                    </a:cubicBezTo>
                    <a:cubicBezTo>
                      <a:pt x="43" y="9"/>
                      <a:pt x="43" y="9"/>
                      <a:pt x="42" y="10"/>
                    </a:cubicBezTo>
                    <a:cubicBezTo>
                      <a:pt x="42" y="10"/>
                      <a:pt x="42" y="10"/>
                      <a:pt x="42" y="11"/>
                    </a:cubicBezTo>
                    <a:cubicBezTo>
                      <a:pt x="42" y="11"/>
                      <a:pt x="42" y="11"/>
                      <a:pt x="42" y="11"/>
                    </a:cubicBezTo>
                    <a:cubicBezTo>
                      <a:pt x="41" y="11"/>
                      <a:pt x="41" y="11"/>
                      <a:pt x="40" y="11"/>
                    </a:cubicBezTo>
                    <a:cubicBezTo>
                      <a:pt x="40" y="11"/>
                      <a:pt x="40" y="12"/>
                      <a:pt x="39" y="12"/>
                    </a:cubicBezTo>
                    <a:cubicBezTo>
                      <a:pt x="39" y="13"/>
                      <a:pt x="39" y="13"/>
                      <a:pt x="39" y="13"/>
                    </a:cubicBezTo>
                    <a:cubicBezTo>
                      <a:pt x="38" y="14"/>
                      <a:pt x="38" y="13"/>
                      <a:pt x="37" y="14"/>
                    </a:cubicBezTo>
                    <a:cubicBezTo>
                      <a:pt x="37" y="14"/>
                      <a:pt x="37" y="14"/>
                      <a:pt x="37" y="15"/>
                    </a:cubicBezTo>
                    <a:cubicBezTo>
                      <a:pt x="37" y="15"/>
                      <a:pt x="37" y="16"/>
                      <a:pt x="37" y="16"/>
                    </a:cubicBezTo>
                    <a:cubicBezTo>
                      <a:pt x="36" y="16"/>
                      <a:pt x="36" y="16"/>
                      <a:pt x="36" y="17"/>
                    </a:cubicBezTo>
                    <a:cubicBezTo>
                      <a:pt x="35" y="17"/>
                      <a:pt x="34" y="16"/>
                      <a:pt x="34" y="17"/>
                    </a:cubicBezTo>
                    <a:cubicBezTo>
                      <a:pt x="34" y="17"/>
                      <a:pt x="34" y="17"/>
                      <a:pt x="35" y="18"/>
                    </a:cubicBezTo>
                    <a:cubicBezTo>
                      <a:pt x="35" y="18"/>
                      <a:pt x="34" y="19"/>
                      <a:pt x="33" y="19"/>
                    </a:cubicBezTo>
                    <a:cubicBezTo>
                      <a:pt x="33" y="19"/>
                      <a:pt x="33" y="19"/>
                      <a:pt x="33" y="18"/>
                    </a:cubicBezTo>
                    <a:cubicBezTo>
                      <a:pt x="33" y="18"/>
                      <a:pt x="33" y="17"/>
                      <a:pt x="33" y="17"/>
                    </a:cubicBezTo>
                    <a:cubicBezTo>
                      <a:pt x="32" y="17"/>
                      <a:pt x="32" y="17"/>
                      <a:pt x="32" y="17"/>
                    </a:cubicBezTo>
                    <a:cubicBezTo>
                      <a:pt x="31" y="18"/>
                      <a:pt x="31" y="18"/>
                      <a:pt x="31" y="19"/>
                    </a:cubicBezTo>
                    <a:cubicBezTo>
                      <a:pt x="31" y="19"/>
                      <a:pt x="31" y="19"/>
                      <a:pt x="30" y="20"/>
                    </a:cubicBezTo>
                    <a:cubicBezTo>
                      <a:pt x="30" y="20"/>
                      <a:pt x="30" y="20"/>
                      <a:pt x="30" y="20"/>
                    </a:cubicBezTo>
                    <a:cubicBezTo>
                      <a:pt x="30" y="20"/>
                      <a:pt x="30" y="21"/>
                      <a:pt x="30" y="21"/>
                    </a:cubicBezTo>
                    <a:cubicBezTo>
                      <a:pt x="30" y="21"/>
                      <a:pt x="30" y="22"/>
                      <a:pt x="30" y="22"/>
                    </a:cubicBezTo>
                    <a:cubicBezTo>
                      <a:pt x="30" y="22"/>
                      <a:pt x="29" y="22"/>
                      <a:pt x="29" y="23"/>
                    </a:cubicBezTo>
                    <a:cubicBezTo>
                      <a:pt x="29" y="23"/>
                      <a:pt x="28" y="23"/>
                      <a:pt x="28" y="24"/>
                    </a:cubicBezTo>
                    <a:cubicBezTo>
                      <a:pt x="28" y="24"/>
                      <a:pt x="27" y="24"/>
                      <a:pt x="27" y="25"/>
                    </a:cubicBezTo>
                    <a:cubicBezTo>
                      <a:pt x="27" y="25"/>
                      <a:pt x="27" y="25"/>
                      <a:pt x="27" y="26"/>
                    </a:cubicBezTo>
                    <a:cubicBezTo>
                      <a:pt x="27" y="26"/>
                      <a:pt x="26" y="26"/>
                      <a:pt x="26" y="27"/>
                    </a:cubicBezTo>
                    <a:cubicBezTo>
                      <a:pt x="26" y="27"/>
                      <a:pt x="26" y="27"/>
                      <a:pt x="25" y="27"/>
                    </a:cubicBezTo>
                    <a:cubicBezTo>
                      <a:pt x="25" y="27"/>
                      <a:pt x="25" y="27"/>
                      <a:pt x="24" y="27"/>
                    </a:cubicBezTo>
                    <a:cubicBezTo>
                      <a:pt x="23" y="28"/>
                      <a:pt x="23" y="27"/>
                      <a:pt x="22" y="27"/>
                    </a:cubicBezTo>
                    <a:cubicBezTo>
                      <a:pt x="22" y="27"/>
                      <a:pt x="21" y="27"/>
                      <a:pt x="21" y="27"/>
                    </a:cubicBezTo>
                    <a:cubicBezTo>
                      <a:pt x="21" y="28"/>
                      <a:pt x="21" y="28"/>
                      <a:pt x="20" y="28"/>
                    </a:cubicBezTo>
                    <a:cubicBezTo>
                      <a:pt x="20" y="29"/>
                      <a:pt x="20" y="28"/>
                      <a:pt x="19" y="28"/>
                    </a:cubicBezTo>
                    <a:cubicBezTo>
                      <a:pt x="19" y="28"/>
                      <a:pt x="18" y="28"/>
                      <a:pt x="18" y="29"/>
                    </a:cubicBezTo>
                    <a:cubicBezTo>
                      <a:pt x="18" y="29"/>
                      <a:pt x="18" y="29"/>
                      <a:pt x="17" y="29"/>
                    </a:cubicBezTo>
                    <a:cubicBezTo>
                      <a:pt x="17" y="30"/>
                      <a:pt x="17" y="29"/>
                      <a:pt x="16" y="30"/>
                    </a:cubicBezTo>
                    <a:cubicBezTo>
                      <a:pt x="16" y="30"/>
                      <a:pt x="16" y="29"/>
                      <a:pt x="15" y="29"/>
                    </a:cubicBezTo>
                    <a:cubicBezTo>
                      <a:pt x="15" y="30"/>
                      <a:pt x="14" y="30"/>
                      <a:pt x="14" y="30"/>
                    </a:cubicBezTo>
                    <a:cubicBezTo>
                      <a:pt x="14" y="30"/>
                      <a:pt x="13" y="30"/>
                      <a:pt x="13" y="30"/>
                    </a:cubicBezTo>
                    <a:cubicBezTo>
                      <a:pt x="13" y="30"/>
                      <a:pt x="12" y="31"/>
                      <a:pt x="12" y="31"/>
                    </a:cubicBezTo>
                    <a:cubicBezTo>
                      <a:pt x="12" y="31"/>
                      <a:pt x="12" y="31"/>
                      <a:pt x="11" y="31"/>
                    </a:cubicBezTo>
                    <a:cubicBezTo>
                      <a:pt x="11" y="32"/>
                      <a:pt x="11" y="32"/>
                      <a:pt x="11" y="32"/>
                    </a:cubicBezTo>
                    <a:cubicBezTo>
                      <a:pt x="10" y="32"/>
                      <a:pt x="10" y="32"/>
                      <a:pt x="10" y="32"/>
                    </a:cubicBezTo>
                    <a:cubicBezTo>
                      <a:pt x="9" y="33"/>
                      <a:pt x="9" y="33"/>
                      <a:pt x="9" y="33"/>
                    </a:cubicBezTo>
                    <a:cubicBezTo>
                      <a:pt x="9" y="33"/>
                      <a:pt x="9" y="33"/>
                      <a:pt x="8" y="34"/>
                    </a:cubicBezTo>
                    <a:cubicBezTo>
                      <a:pt x="8" y="34"/>
                      <a:pt x="8" y="34"/>
                      <a:pt x="8" y="34"/>
                    </a:cubicBezTo>
                    <a:cubicBezTo>
                      <a:pt x="8" y="34"/>
                      <a:pt x="8" y="34"/>
                      <a:pt x="7" y="34"/>
                    </a:cubicBezTo>
                    <a:cubicBezTo>
                      <a:pt x="7" y="34"/>
                      <a:pt x="7" y="34"/>
                      <a:pt x="7" y="34"/>
                    </a:cubicBezTo>
                    <a:cubicBezTo>
                      <a:pt x="7" y="35"/>
                      <a:pt x="7" y="35"/>
                      <a:pt x="7" y="36"/>
                    </a:cubicBezTo>
                    <a:cubicBezTo>
                      <a:pt x="7" y="36"/>
                      <a:pt x="7" y="36"/>
                      <a:pt x="7" y="36"/>
                    </a:cubicBezTo>
                    <a:cubicBezTo>
                      <a:pt x="7" y="37"/>
                      <a:pt x="7" y="37"/>
                      <a:pt x="6" y="37"/>
                    </a:cubicBezTo>
                    <a:cubicBezTo>
                      <a:pt x="6" y="38"/>
                      <a:pt x="6" y="38"/>
                      <a:pt x="6" y="38"/>
                    </a:cubicBezTo>
                    <a:cubicBezTo>
                      <a:pt x="6" y="39"/>
                      <a:pt x="5" y="39"/>
                      <a:pt x="5" y="39"/>
                    </a:cubicBezTo>
                    <a:cubicBezTo>
                      <a:pt x="5" y="40"/>
                      <a:pt x="5" y="40"/>
                      <a:pt x="5" y="41"/>
                    </a:cubicBezTo>
                    <a:cubicBezTo>
                      <a:pt x="5" y="41"/>
                      <a:pt x="5" y="41"/>
                      <a:pt x="5" y="41"/>
                    </a:cubicBezTo>
                    <a:cubicBezTo>
                      <a:pt x="5" y="41"/>
                      <a:pt x="5" y="41"/>
                      <a:pt x="6" y="42"/>
                    </a:cubicBezTo>
                    <a:cubicBezTo>
                      <a:pt x="6" y="42"/>
                      <a:pt x="6" y="42"/>
                      <a:pt x="6" y="43"/>
                    </a:cubicBezTo>
                    <a:cubicBezTo>
                      <a:pt x="6" y="44"/>
                      <a:pt x="6" y="44"/>
                      <a:pt x="6" y="45"/>
                    </a:cubicBezTo>
                    <a:cubicBezTo>
                      <a:pt x="6" y="45"/>
                      <a:pt x="6" y="45"/>
                      <a:pt x="5" y="45"/>
                    </a:cubicBezTo>
                    <a:cubicBezTo>
                      <a:pt x="5" y="45"/>
                      <a:pt x="5" y="45"/>
                      <a:pt x="5" y="44"/>
                    </a:cubicBezTo>
                    <a:cubicBezTo>
                      <a:pt x="5" y="44"/>
                      <a:pt x="5" y="43"/>
                      <a:pt x="4" y="43"/>
                    </a:cubicBezTo>
                    <a:cubicBezTo>
                      <a:pt x="4" y="43"/>
                      <a:pt x="4" y="44"/>
                      <a:pt x="4" y="44"/>
                    </a:cubicBezTo>
                    <a:cubicBezTo>
                      <a:pt x="4" y="44"/>
                      <a:pt x="4" y="44"/>
                      <a:pt x="4" y="45"/>
                    </a:cubicBezTo>
                    <a:cubicBezTo>
                      <a:pt x="4" y="45"/>
                      <a:pt x="4" y="45"/>
                      <a:pt x="4" y="46"/>
                    </a:cubicBezTo>
                    <a:cubicBezTo>
                      <a:pt x="4" y="46"/>
                      <a:pt x="3" y="45"/>
                      <a:pt x="3" y="45"/>
                    </a:cubicBezTo>
                    <a:cubicBezTo>
                      <a:pt x="3" y="45"/>
                      <a:pt x="3" y="46"/>
                      <a:pt x="3" y="46"/>
                    </a:cubicBezTo>
                    <a:cubicBezTo>
                      <a:pt x="3" y="47"/>
                      <a:pt x="3" y="47"/>
                      <a:pt x="4" y="47"/>
                    </a:cubicBezTo>
                    <a:cubicBezTo>
                      <a:pt x="4" y="48"/>
                      <a:pt x="4" y="48"/>
                      <a:pt x="4" y="48"/>
                    </a:cubicBezTo>
                    <a:cubicBezTo>
                      <a:pt x="4" y="49"/>
                      <a:pt x="4" y="49"/>
                      <a:pt x="4" y="49"/>
                    </a:cubicBezTo>
                    <a:cubicBezTo>
                      <a:pt x="4" y="50"/>
                      <a:pt x="4" y="50"/>
                      <a:pt x="4" y="51"/>
                    </a:cubicBezTo>
                    <a:cubicBezTo>
                      <a:pt x="4" y="51"/>
                      <a:pt x="5" y="52"/>
                      <a:pt x="5" y="52"/>
                    </a:cubicBezTo>
                    <a:cubicBezTo>
                      <a:pt x="5" y="53"/>
                      <a:pt x="5" y="53"/>
                      <a:pt x="5" y="54"/>
                    </a:cubicBezTo>
                    <a:cubicBezTo>
                      <a:pt x="5" y="54"/>
                      <a:pt x="4" y="55"/>
                      <a:pt x="4" y="55"/>
                    </a:cubicBezTo>
                    <a:cubicBezTo>
                      <a:pt x="4" y="56"/>
                      <a:pt x="4" y="57"/>
                      <a:pt x="4" y="57"/>
                    </a:cubicBezTo>
                    <a:cubicBezTo>
                      <a:pt x="4" y="58"/>
                      <a:pt x="4" y="59"/>
                      <a:pt x="4" y="60"/>
                    </a:cubicBezTo>
                    <a:cubicBezTo>
                      <a:pt x="4" y="60"/>
                      <a:pt x="4" y="61"/>
                      <a:pt x="4" y="61"/>
                    </a:cubicBezTo>
                    <a:cubicBezTo>
                      <a:pt x="4" y="62"/>
                      <a:pt x="4" y="62"/>
                      <a:pt x="4" y="62"/>
                    </a:cubicBezTo>
                    <a:cubicBezTo>
                      <a:pt x="4" y="62"/>
                      <a:pt x="4" y="63"/>
                      <a:pt x="4" y="63"/>
                    </a:cubicBezTo>
                    <a:cubicBezTo>
                      <a:pt x="4" y="64"/>
                      <a:pt x="3" y="64"/>
                      <a:pt x="3" y="64"/>
                    </a:cubicBezTo>
                    <a:cubicBezTo>
                      <a:pt x="3" y="65"/>
                      <a:pt x="3" y="66"/>
                      <a:pt x="2" y="66"/>
                    </a:cubicBezTo>
                    <a:cubicBezTo>
                      <a:pt x="2" y="66"/>
                      <a:pt x="2" y="66"/>
                      <a:pt x="1" y="67"/>
                    </a:cubicBezTo>
                    <a:cubicBezTo>
                      <a:pt x="1" y="67"/>
                      <a:pt x="1" y="67"/>
                      <a:pt x="0" y="67"/>
                    </a:cubicBezTo>
                    <a:cubicBezTo>
                      <a:pt x="0" y="67"/>
                      <a:pt x="0" y="68"/>
                      <a:pt x="0" y="68"/>
                    </a:cubicBezTo>
                    <a:cubicBezTo>
                      <a:pt x="1" y="68"/>
                      <a:pt x="1" y="68"/>
                      <a:pt x="1" y="6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0" name="Freeform 82"/>
              <p:cNvSpPr>
                <a:spLocks/>
              </p:cNvSpPr>
              <p:nvPr/>
            </p:nvSpPr>
            <p:spPr bwMode="auto">
              <a:xfrm>
                <a:off x="7745414" y="3432176"/>
                <a:ext cx="42863" cy="33338"/>
              </a:xfrm>
              <a:custGeom>
                <a:avLst/>
                <a:gdLst>
                  <a:gd name="T0" fmla="*/ 1 w 4"/>
                  <a:gd name="T1" fmla="*/ 2 h 3"/>
                  <a:gd name="T2" fmla="*/ 1 w 4"/>
                  <a:gd name="T3" fmla="*/ 2 h 3"/>
                  <a:gd name="T4" fmla="*/ 1 w 4"/>
                  <a:gd name="T5" fmla="*/ 3 h 3"/>
                  <a:gd name="T6" fmla="*/ 2 w 4"/>
                  <a:gd name="T7" fmla="*/ 3 h 3"/>
                  <a:gd name="T8" fmla="*/ 3 w 4"/>
                  <a:gd name="T9" fmla="*/ 2 h 3"/>
                  <a:gd name="T10" fmla="*/ 4 w 4"/>
                  <a:gd name="T11" fmla="*/ 1 h 3"/>
                  <a:gd name="T12" fmla="*/ 3 w 4"/>
                  <a:gd name="T13" fmla="*/ 1 h 3"/>
                  <a:gd name="T14" fmla="*/ 2 w 4"/>
                  <a:gd name="T15" fmla="*/ 1 h 3"/>
                  <a:gd name="T16" fmla="*/ 1 w 4"/>
                  <a:gd name="T17" fmla="*/ 1 h 3"/>
                  <a:gd name="T18" fmla="*/ 0 w 4"/>
                  <a:gd name="T19" fmla="*/ 1 h 3"/>
                  <a:gd name="T20" fmla="*/ 0 w 4"/>
                  <a:gd name="T21" fmla="*/ 2 h 3"/>
                  <a:gd name="T22" fmla="*/ 1 w 4"/>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2"/>
                    </a:moveTo>
                    <a:cubicBezTo>
                      <a:pt x="1" y="2"/>
                      <a:pt x="1" y="2"/>
                      <a:pt x="1" y="2"/>
                    </a:cubicBezTo>
                    <a:cubicBezTo>
                      <a:pt x="1" y="3"/>
                      <a:pt x="1" y="3"/>
                      <a:pt x="1" y="3"/>
                    </a:cubicBezTo>
                    <a:cubicBezTo>
                      <a:pt x="1" y="3"/>
                      <a:pt x="2" y="3"/>
                      <a:pt x="2" y="3"/>
                    </a:cubicBezTo>
                    <a:cubicBezTo>
                      <a:pt x="3" y="2"/>
                      <a:pt x="3" y="2"/>
                      <a:pt x="3" y="2"/>
                    </a:cubicBezTo>
                    <a:cubicBezTo>
                      <a:pt x="3" y="2"/>
                      <a:pt x="4" y="2"/>
                      <a:pt x="4" y="1"/>
                    </a:cubicBezTo>
                    <a:cubicBezTo>
                      <a:pt x="4" y="1"/>
                      <a:pt x="4" y="1"/>
                      <a:pt x="3" y="1"/>
                    </a:cubicBezTo>
                    <a:cubicBezTo>
                      <a:pt x="3" y="0"/>
                      <a:pt x="3" y="1"/>
                      <a:pt x="2" y="1"/>
                    </a:cubicBezTo>
                    <a:cubicBezTo>
                      <a:pt x="2" y="1"/>
                      <a:pt x="2" y="1"/>
                      <a:pt x="1" y="1"/>
                    </a:cubicBezTo>
                    <a:cubicBezTo>
                      <a:pt x="1" y="1"/>
                      <a:pt x="0" y="0"/>
                      <a:pt x="0" y="1"/>
                    </a:cubicBezTo>
                    <a:cubicBezTo>
                      <a:pt x="0" y="1"/>
                      <a:pt x="0" y="1"/>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1" name="Freeform 83"/>
              <p:cNvSpPr>
                <a:spLocks/>
              </p:cNvSpPr>
              <p:nvPr/>
            </p:nvSpPr>
            <p:spPr bwMode="auto">
              <a:xfrm>
                <a:off x="7702552" y="4200526"/>
                <a:ext cx="42863" cy="11113"/>
              </a:xfrm>
              <a:custGeom>
                <a:avLst/>
                <a:gdLst>
                  <a:gd name="T0" fmla="*/ 1 w 4"/>
                  <a:gd name="T1" fmla="*/ 1 h 1"/>
                  <a:gd name="T2" fmla="*/ 2 w 4"/>
                  <a:gd name="T3" fmla="*/ 1 h 1"/>
                  <a:gd name="T4" fmla="*/ 3 w 4"/>
                  <a:gd name="T5" fmla="*/ 1 h 1"/>
                  <a:gd name="T6" fmla="*/ 4 w 4"/>
                  <a:gd name="T7" fmla="*/ 1 h 1"/>
                  <a:gd name="T8" fmla="*/ 4 w 4"/>
                  <a:gd name="T9" fmla="*/ 0 h 1"/>
                  <a:gd name="T10" fmla="*/ 3 w 4"/>
                  <a:gd name="T11" fmla="*/ 0 h 1"/>
                  <a:gd name="T12" fmla="*/ 2 w 4"/>
                  <a:gd name="T13" fmla="*/ 0 h 1"/>
                  <a:gd name="T14" fmla="*/ 0 w 4"/>
                  <a:gd name="T15" fmla="*/ 1 h 1"/>
                  <a:gd name="T16" fmla="*/ 0 w 4"/>
                  <a:gd name="T17" fmla="*/ 1 h 1"/>
                  <a:gd name="T18" fmla="*/ 1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1" y="1"/>
                    </a:moveTo>
                    <a:cubicBezTo>
                      <a:pt x="1" y="1"/>
                      <a:pt x="2" y="1"/>
                      <a:pt x="2" y="1"/>
                    </a:cubicBezTo>
                    <a:cubicBezTo>
                      <a:pt x="2" y="1"/>
                      <a:pt x="2" y="1"/>
                      <a:pt x="3" y="1"/>
                    </a:cubicBezTo>
                    <a:cubicBezTo>
                      <a:pt x="3" y="1"/>
                      <a:pt x="3" y="1"/>
                      <a:pt x="4" y="1"/>
                    </a:cubicBezTo>
                    <a:cubicBezTo>
                      <a:pt x="4" y="1"/>
                      <a:pt x="4" y="1"/>
                      <a:pt x="4" y="0"/>
                    </a:cubicBezTo>
                    <a:cubicBezTo>
                      <a:pt x="4" y="0"/>
                      <a:pt x="3" y="0"/>
                      <a:pt x="3" y="0"/>
                    </a:cubicBezTo>
                    <a:cubicBezTo>
                      <a:pt x="2" y="0"/>
                      <a:pt x="2" y="0"/>
                      <a:pt x="2" y="0"/>
                    </a:cubicBezTo>
                    <a:cubicBezTo>
                      <a:pt x="1" y="0"/>
                      <a:pt x="1"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2" name="Freeform 84"/>
              <p:cNvSpPr>
                <a:spLocks/>
              </p:cNvSpPr>
              <p:nvPr/>
            </p:nvSpPr>
            <p:spPr bwMode="auto">
              <a:xfrm>
                <a:off x="7821614" y="4330701"/>
                <a:ext cx="20638" cy="9525"/>
              </a:xfrm>
              <a:custGeom>
                <a:avLst/>
                <a:gdLst>
                  <a:gd name="T0" fmla="*/ 1 w 2"/>
                  <a:gd name="T1" fmla="*/ 1 h 1"/>
                  <a:gd name="T2" fmla="*/ 1 w 2"/>
                  <a:gd name="T3" fmla="*/ 1 h 1"/>
                  <a:gd name="T4" fmla="*/ 2 w 2"/>
                  <a:gd name="T5" fmla="*/ 0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1" y="0"/>
                      <a:pt x="2" y="0"/>
                      <a:pt x="2" y="0"/>
                    </a:cubicBezTo>
                    <a:cubicBezTo>
                      <a:pt x="2" y="0"/>
                      <a:pt x="1" y="0"/>
                      <a:pt x="1" y="0"/>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3" name="Freeform 85"/>
              <p:cNvSpPr>
                <a:spLocks/>
              </p:cNvSpPr>
              <p:nvPr/>
            </p:nvSpPr>
            <p:spPr bwMode="auto">
              <a:xfrm>
                <a:off x="7918452" y="4330701"/>
                <a:ext cx="22225" cy="20638"/>
              </a:xfrm>
              <a:custGeom>
                <a:avLst/>
                <a:gdLst>
                  <a:gd name="T0" fmla="*/ 1 w 2"/>
                  <a:gd name="T1" fmla="*/ 2 h 2"/>
                  <a:gd name="T2" fmla="*/ 2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0"/>
                      <a:pt x="2" y="0"/>
                    </a:cubicBezTo>
                    <a:cubicBezTo>
                      <a:pt x="2" y="0"/>
                      <a:pt x="2" y="0"/>
                      <a:pt x="1" y="0"/>
                    </a:cubicBezTo>
                    <a:cubicBezTo>
                      <a:pt x="1" y="0"/>
                      <a:pt x="1" y="0"/>
                      <a:pt x="1" y="0"/>
                    </a:cubicBezTo>
                    <a:cubicBezTo>
                      <a:pt x="0" y="1"/>
                      <a:pt x="0" y="1"/>
                      <a:pt x="0" y="1"/>
                    </a:cubicBezTo>
                    <a:cubicBezTo>
                      <a:pt x="0" y="1"/>
                      <a:pt x="0" y="1"/>
                      <a:pt x="0"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4" name="Freeform 86"/>
              <p:cNvSpPr>
                <a:spLocks/>
              </p:cNvSpPr>
              <p:nvPr/>
            </p:nvSpPr>
            <p:spPr bwMode="auto">
              <a:xfrm>
                <a:off x="7799389" y="4362451"/>
                <a:ext cx="130175" cy="85725"/>
              </a:xfrm>
              <a:custGeom>
                <a:avLst/>
                <a:gdLst>
                  <a:gd name="T0" fmla="*/ 1 w 12"/>
                  <a:gd name="T1" fmla="*/ 8 h 8"/>
                  <a:gd name="T2" fmla="*/ 2 w 12"/>
                  <a:gd name="T3" fmla="*/ 8 h 8"/>
                  <a:gd name="T4" fmla="*/ 3 w 12"/>
                  <a:gd name="T5" fmla="*/ 7 h 8"/>
                  <a:gd name="T6" fmla="*/ 4 w 12"/>
                  <a:gd name="T7" fmla="*/ 7 h 8"/>
                  <a:gd name="T8" fmla="*/ 6 w 12"/>
                  <a:gd name="T9" fmla="*/ 6 h 8"/>
                  <a:gd name="T10" fmla="*/ 7 w 12"/>
                  <a:gd name="T11" fmla="*/ 6 h 8"/>
                  <a:gd name="T12" fmla="*/ 8 w 12"/>
                  <a:gd name="T13" fmla="*/ 4 h 8"/>
                  <a:gd name="T14" fmla="*/ 9 w 12"/>
                  <a:gd name="T15" fmla="*/ 4 h 8"/>
                  <a:gd name="T16" fmla="*/ 10 w 12"/>
                  <a:gd name="T17" fmla="*/ 2 h 8"/>
                  <a:gd name="T18" fmla="*/ 10 w 12"/>
                  <a:gd name="T19" fmla="*/ 1 h 8"/>
                  <a:gd name="T20" fmla="*/ 11 w 12"/>
                  <a:gd name="T21" fmla="*/ 0 h 8"/>
                  <a:gd name="T22" fmla="*/ 10 w 12"/>
                  <a:gd name="T23" fmla="*/ 0 h 8"/>
                  <a:gd name="T24" fmla="*/ 9 w 12"/>
                  <a:gd name="T25" fmla="*/ 0 h 8"/>
                  <a:gd name="T26" fmla="*/ 8 w 12"/>
                  <a:gd name="T27" fmla="*/ 0 h 8"/>
                  <a:gd name="T28" fmla="*/ 7 w 12"/>
                  <a:gd name="T29" fmla="*/ 1 h 8"/>
                  <a:gd name="T30" fmla="*/ 6 w 12"/>
                  <a:gd name="T31" fmla="*/ 1 h 8"/>
                  <a:gd name="T32" fmla="*/ 6 w 12"/>
                  <a:gd name="T33" fmla="*/ 0 h 8"/>
                  <a:gd name="T34" fmla="*/ 5 w 12"/>
                  <a:gd name="T35" fmla="*/ 0 h 8"/>
                  <a:gd name="T36" fmla="*/ 3 w 12"/>
                  <a:gd name="T37" fmla="*/ 0 h 8"/>
                  <a:gd name="T38" fmla="*/ 3 w 12"/>
                  <a:gd name="T39" fmla="*/ 0 h 8"/>
                  <a:gd name="T40" fmla="*/ 2 w 12"/>
                  <a:gd name="T41" fmla="*/ 1 h 8"/>
                  <a:gd name="T42" fmla="*/ 2 w 12"/>
                  <a:gd name="T43" fmla="*/ 3 h 8"/>
                  <a:gd name="T44" fmla="*/ 2 w 12"/>
                  <a:gd name="T45" fmla="*/ 4 h 8"/>
                  <a:gd name="T46" fmla="*/ 1 w 12"/>
                  <a:gd name="T47" fmla="*/ 5 h 8"/>
                  <a:gd name="T48" fmla="*/ 1 w 12"/>
                  <a:gd name="T49" fmla="*/ 6 h 8"/>
                  <a:gd name="T50" fmla="*/ 1 w 12"/>
                  <a:gd name="T51" fmla="*/ 7 h 8"/>
                  <a:gd name="T52" fmla="*/ 1 w 12"/>
                  <a:gd name="T5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8">
                    <a:moveTo>
                      <a:pt x="1" y="8"/>
                    </a:moveTo>
                    <a:cubicBezTo>
                      <a:pt x="1" y="8"/>
                      <a:pt x="1" y="8"/>
                      <a:pt x="2" y="8"/>
                    </a:cubicBezTo>
                    <a:cubicBezTo>
                      <a:pt x="2" y="8"/>
                      <a:pt x="3" y="8"/>
                      <a:pt x="3" y="7"/>
                    </a:cubicBezTo>
                    <a:cubicBezTo>
                      <a:pt x="4" y="7"/>
                      <a:pt x="4" y="7"/>
                      <a:pt x="4" y="7"/>
                    </a:cubicBezTo>
                    <a:cubicBezTo>
                      <a:pt x="5" y="7"/>
                      <a:pt x="5" y="6"/>
                      <a:pt x="6" y="6"/>
                    </a:cubicBezTo>
                    <a:cubicBezTo>
                      <a:pt x="6" y="6"/>
                      <a:pt x="7" y="6"/>
                      <a:pt x="7" y="6"/>
                    </a:cubicBezTo>
                    <a:cubicBezTo>
                      <a:pt x="8" y="5"/>
                      <a:pt x="8" y="5"/>
                      <a:pt x="8" y="4"/>
                    </a:cubicBezTo>
                    <a:cubicBezTo>
                      <a:pt x="9" y="4"/>
                      <a:pt x="9" y="4"/>
                      <a:pt x="9" y="4"/>
                    </a:cubicBezTo>
                    <a:cubicBezTo>
                      <a:pt x="10" y="3"/>
                      <a:pt x="10" y="3"/>
                      <a:pt x="10" y="2"/>
                    </a:cubicBezTo>
                    <a:cubicBezTo>
                      <a:pt x="10" y="2"/>
                      <a:pt x="10" y="1"/>
                      <a:pt x="10" y="1"/>
                    </a:cubicBezTo>
                    <a:cubicBezTo>
                      <a:pt x="11" y="1"/>
                      <a:pt x="12" y="1"/>
                      <a:pt x="11" y="0"/>
                    </a:cubicBezTo>
                    <a:cubicBezTo>
                      <a:pt x="11" y="0"/>
                      <a:pt x="11" y="0"/>
                      <a:pt x="10" y="0"/>
                    </a:cubicBezTo>
                    <a:cubicBezTo>
                      <a:pt x="10" y="0"/>
                      <a:pt x="10" y="0"/>
                      <a:pt x="9" y="0"/>
                    </a:cubicBezTo>
                    <a:cubicBezTo>
                      <a:pt x="9" y="0"/>
                      <a:pt x="8" y="0"/>
                      <a:pt x="8" y="0"/>
                    </a:cubicBezTo>
                    <a:cubicBezTo>
                      <a:pt x="8" y="0"/>
                      <a:pt x="8" y="1"/>
                      <a:pt x="7" y="1"/>
                    </a:cubicBezTo>
                    <a:cubicBezTo>
                      <a:pt x="7" y="1"/>
                      <a:pt x="7" y="1"/>
                      <a:pt x="6" y="1"/>
                    </a:cubicBezTo>
                    <a:cubicBezTo>
                      <a:pt x="6" y="1"/>
                      <a:pt x="6" y="0"/>
                      <a:pt x="6" y="0"/>
                    </a:cubicBezTo>
                    <a:cubicBezTo>
                      <a:pt x="5" y="0"/>
                      <a:pt x="5" y="0"/>
                      <a:pt x="5" y="0"/>
                    </a:cubicBezTo>
                    <a:cubicBezTo>
                      <a:pt x="4" y="0"/>
                      <a:pt x="4" y="0"/>
                      <a:pt x="3" y="0"/>
                    </a:cubicBezTo>
                    <a:cubicBezTo>
                      <a:pt x="3" y="0"/>
                      <a:pt x="3" y="0"/>
                      <a:pt x="3" y="0"/>
                    </a:cubicBezTo>
                    <a:cubicBezTo>
                      <a:pt x="3" y="1"/>
                      <a:pt x="3" y="1"/>
                      <a:pt x="2" y="1"/>
                    </a:cubicBezTo>
                    <a:cubicBezTo>
                      <a:pt x="2" y="2"/>
                      <a:pt x="2" y="2"/>
                      <a:pt x="2" y="3"/>
                    </a:cubicBezTo>
                    <a:cubicBezTo>
                      <a:pt x="2" y="3"/>
                      <a:pt x="2" y="3"/>
                      <a:pt x="2" y="4"/>
                    </a:cubicBezTo>
                    <a:cubicBezTo>
                      <a:pt x="2" y="4"/>
                      <a:pt x="1" y="4"/>
                      <a:pt x="1" y="5"/>
                    </a:cubicBezTo>
                    <a:cubicBezTo>
                      <a:pt x="1" y="5"/>
                      <a:pt x="1" y="5"/>
                      <a:pt x="1" y="6"/>
                    </a:cubicBezTo>
                    <a:cubicBezTo>
                      <a:pt x="1" y="6"/>
                      <a:pt x="1" y="6"/>
                      <a:pt x="1" y="7"/>
                    </a:cubicBezTo>
                    <a:cubicBezTo>
                      <a:pt x="1"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5" name="Freeform 87"/>
              <p:cNvSpPr>
                <a:spLocks/>
              </p:cNvSpPr>
              <p:nvPr/>
            </p:nvSpPr>
            <p:spPr bwMode="auto">
              <a:xfrm>
                <a:off x="5672139" y="2243139"/>
                <a:ext cx="22225" cy="22225"/>
              </a:xfrm>
              <a:custGeom>
                <a:avLst/>
                <a:gdLst>
                  <a:gd name="T0" fmla="*/ 1 w 2"/>
                  <a:gd name="T1" fmla="*/ 0 h 2"/>
                  <a:gd name="T2" fmla="*/ 1 w 2"/>
                  <a:gd name="T3" fmla="*/ 0 h 2"/>
                  <a:gd name="T4" fmla="*/ 0 w 2"/>
                  <a:gd name="T5" fmla="*/ 1 h 2"/>
                  <a:gd name="T6" fmla="*/ 0 w 2"/>
                  <a:gd name="T7" fmla="*/ 1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1" y="0"/>
                    </a:cubicBezTo>
                    <a:cubicBezTo>
                      <a:pt x="0" y="0"/>
                      <a:pt x="0" y="0"/>
                      <a:pt x="0" y="1"/>
                    </a:cubicBezTo>
                    <a:cubicBezTo>
                      <a:pt x="0" y="1"/>
                      <a:pt x="0" y="1"/>
                      <a:pt x="0" y="1"/>
                    </a:cubicBezTo>
                    <a:cubicBezTo>
                      <a:pt x="1" y="2"/>
                      <a:pt x="1" y="1"/>
                      <a:pt x="1" y="1"/>
                    </a:cubicBezTo>
                    <a:cubicBezTo>
                      <a:pt x="1" y="1"/>
                      <a:pt x="2" y="1"/>
                      <a:pt x="2" y="1"/>
                    </a:cubicBezTo>
                    <a:cubicBezTo>
                      <a:pt x="2" y="1"/>
                      <a:pt x="2" y="1"/>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6" name="Freeform 88"/>
              <p:cNvSpPr>
                <a:spLocks/>
              </p:cNvSpPr>
              <p:nvPr/>
            </p:nvSpPr>
            <p:spPr bwMode="auto">
              <a:xfrm>
                <a:off x="7346952" y="1757364"/>
                <a:ext cx="117475" cy="161925"/>
              </a:xfrm>
              <a:custGeom>
                <a:avLst/>
                <a:gdLst>
                  <a:gd name="T0" fmla="*/ 2 w 11"/>
                  <a:gd name="T1" fmla="*/ 9 h 15"/>
                  <a:gd name="T2" fmla="*/ 3 w 11"/>
                  <a:gd name="T3" fmla="*/ 9 h 15"/>
                  <a:gd name="T4" fmla="*/ 4 w 11"/>
                  <a:gd name="T5" fmla="*/ 10 h 15"/>
                  <a:gd name="T6" fmla="*/ 4 w 11"/>
                  <a:gd name="T7" fmla="*/ 11 h 15"/>
                  <a:gd name="T8" fmla="*/ 4 w 11"/>
                  <a:gd name="T9" fmla="*/ 13 h 15"/>
                  <a:gd name="T10" fmla="*/ 4 w 11"/>
                  <a:gd name="T11" fmla="*/ 14 h 15"/>
                  <a:gd name="T12" fmla="*/ 6 w 11"/>
                  <a:gd name="T13" fmla="*/ 14 h 15"/>
                  <a:gd name="T14" fmla="*/ 7 w 11"/>
                  <a:gd name="T15" fmla="*/ 14 h 15"/>
                  <a:gd name="T16" fmla="*/ 8 w 11"/>
                  <a:gd name="T17" fmla="*/ 14 h 15"/>
                  <a:gd name="T18" fmla="*/ 8 w 11"/>
                  <a:gd name="T19" fmla="*/ 14 h 15"/>
                  <a:gd name="T20" fmla="*/ 9 w 11"/>
                  <a:gd name="T21" fmla="*/ 14 h 15"/>
                  <a:gd name="T22" fmla="*/ 9 w 11"/>
                  <a:gd name="T23" fmla="*/ 13 h 15"/>
                  <a:gd name="T24" fmla="*/ 10 w 11"/>
                  <a:gd name="T25" fmla="*/ 12 h 15"/>
                  <a:gd name="T26" fmla="*/ 11 w 11"/>
                  <a:gd name="T27" fmla="*/ 11 h 15"/>
                  <a:gd name="T28" fmla="*/ 11 w 11"/>
                  <a:gd name="T29" fmla="*/ 11 h 15"/>
                  <a:gd name="T30" fmla="*/ 10 w 11"/>
                  <a:gd name="T31" fmla="*/ 10 h 15"/>
                  <a:gd name="T32" fmla="*/ 10 w 11"/>
                  <a:gd name="T33" fmla="*/ 10 h 15"/>
                  <a:gd name="T34" fmla="*/ 9 w 11"/>
                  <a:gd name="T35" fmla="*/ 9 h 15"/>
                  <a:gd name="T36" fmla="*/ 9 w 11"/>
                  <a:gd name="T37" fmla="*/ 8 h 15"/>
                  <a:gd name="T38" fmla="*/ 9 w 11"/>
                  <a:gd name="T39" fmla="*/ 8 h 15"/>
                  <a:gd name="T40" fmla="*/ 10 w 11"/>
                  <a:gd name="T41" fmla="*/ 7 h 15"/>
                  <a:gd name="T42" fmla="*/ 10 w 11"/>
                  <a:gd name="T43" fmla="*/ 7 h 15"/>
                  <a:gd name="T44" fmla="*/ 11 w 11"/>
                  <a:gd name="T45" fmla="*/ 6 h 15"/>
                  <a:gd name="T46" fmla="*/ 11 w 11"/>
                  <a:gd name="T47" fmla="*/ 4 h 15"/>
                  <a:gd name="T48" fmla="*/ 11 w 11"/>
                  <a:gd name="T49" fmla="*/ 4 h 15"/>
                  <a:gd name="T50" fmla="*/ 10 w 11"/>
                  <a:gd name="T51" fmla="*/ 2 h 15"/>
                  <a:gd name="T52" fmla="*/ 11 w 11"/>
                  <a:gd name="T53" fmla="*/ 1 h 15"/>
                  <a:gd name="T54" fmla="*/ 11 w 11"/>
                  <a:gd name="T55" fmla="*/ 1 h 15"/>
                  <a:gd name="T56" fmla="*/ 10 w 11"/>
                  <a:gd name="T57" fmla="*/ 0 h 15"/>
                  <a:gd name="T58" fmla="*/ 10 w 11"/>
                  <a:gd name="T59" fmla="*/ 1 h 15"/>
                  <a:gd name="T60" fmla="*/ 9 w 11"/>
                  <a:gd name="T61" fmla="*/ 0 h 15"/>
                  <a:gd name="T62" fmla="*/ 8 w 11"/>
                  <a:gd name="T63" fmla="*/ 0 h 15"/>
                  <a:gd name="T64" fmla="*/ 8 w 11"/>
                  <a:gd name="T65" fmla="*/ 1 h 15"/>
                  <a:gd name="T66" fmla="*/ 8 w 11"/>
                  <a:gd name="T67" fmla="*/ 2 h 15"/>
                  <a:gd name="T68" fmla="*/ 6 w 11"/>
                  <a:gd name="T69" fmla="*/ 4 h 15"/>
                  <a:gd name="T70" fmla="*/ 6 w 11"/>
                  <a:gd name="T71" fmla="*/ 5 h 15"/>
                  <a:gd name="T72" fmla="*/ 5 w 11"/>
                  <a:gd name="T73" fmla="*/ 6 h 15"/>
                  <a:gd name="T74" fmla="*/ 3 w 11"/>
                  <a:gd name="T75" fmla="*/ 6 h 15"/>
                  <a:gd name="T76" fmla="*/ 2 w 11"/>
                  <a:gd name="T77" fmla="*/ 7 h 15"/>
                  <a:gd name="T78" fmla="*/ 1 w 11"/>
                  <a:gd name="T79" fmla="*/ 7 h 15"/>
                  <a:gd name="T80" fmla="*/ 1 w 11"/>
                  <a:gd name="T81" fmla="*/ 8 h 15"/>
                  <a:gd name="T82" fmla="*/ 0 w 11"/>
                  <a:gd name="T83" fmla="*/ 8 h 15"/>
                  <a:gd name="T84" fmla="*/ 0 w 11"/>
                  <a:gd name="T85" fmla="*/ 8 h 15"/>
                  <a:gd name="T86" fmla="*/ 1 w 11"/>
                  <a:gd name="T87" fmla="*/ 9 h 15"/>
                  <a:gd name="T88" fmla="*/ 2 w 11"/>
                  <a:gd name="T89"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 h="15">
                    <a:moveTo>
                      <a:pt x="2" y="9"/>
                    </a:moveTo>
                    <a:cubicBezTo>
                      <a:pt x="2" y="9"/>
                      <a:pt x="3" y="9"/>
                      <a:pt x="3" y="9"/>
                    </a:cubicBezTo>
                    <a:cubicBezTo>
                      <a:pt x="3" y="9"/>
                      <a:pt x="4" y="9"/>
                      <a:pt x="4" y="10"/>
                    </a:cubicBezTo>
                    <a:cubicBezTo>
                      <a:pt x="4" y="10"/>
                      <a:pt x="4" y="11"/>
                      <a:pt x="4" y="11"/>
                    </a:cubicBezTo>
                    <a:cubicBezTo>
                      <a:pt x="4" y="12"/>
                      <a:pt x="4" y="12"/>
                      <a:pt x="4" y="13"/>
                    </a:cubicBezTo>
                    <a:cubicBezTo>
                      <a:pt x="4" y="13"/>
                      <a:pt x="4" y="14"/>
                      <a:pt x="4" y="14"/>
                    </a:cubicBezTo>
                    <a:cubicBezTo>
                      <a:pt x="5" y="15"/>
                      <a:pt x="5" y="14"/>
                      <a:pt x="6" y="14"/>
                    </a:cubicBezTo>
                    <a:cubicBezTo>
                      <a:pt x="6" y="14"/>
                      <a:pt x="7" y="14"/>
                      <a:pt x="7" y="14"/>
                    </a:cubicBezTo>
                    <a:cubicBezTo>
                      <a:pt x="8" y="14"/>
                      <a:pt x="8" y="14"/>
                      <a:pt x="8" y="14"/>
                    </a:cubicBezTo>
                    <a:cubicBezTo>
                      <a:pt x="8" y="14"/>
                      <a:pt x="8" y="14"/>
                      <a:pt x="8" y="14"/>
                    </a:cubicBezTo>
                    <a:cubicBezTo>
                      <a:pt x="8" y="14"/>
                      <a:pt x="8" y="14"/>
                      <a:pt x="9" y="14"/>
                    </a:cubicBezTo>
                    <a:cubicBezTo>
                      <a:pt x="9" y="13"/>
                      <a:pt x="9" y="13"/>
                      <a:pt x="9" y="13"/>
                    </a:cubicBezTo>
                    <a:cubicBezTo>
                      <a:pt x="10" y="13"/>
                      <a:pt x="10" y="12"/>
                      <a:pt x="10" y="12"/>
                    </a:cubicBezTo>
                    <a:cubicBezTo>
                      <a:pt x="11" y="12"/>
                      <a:pt x="11" y="12"/>
                      <a:pt x="11" y="11"/>
                    </a:cubicBezTo>
                    <a:cubicBezTo>
                      <a:pt x="11" y="11"/>
                      <a:pt x="11" y="11"/>
                      <a:pt x="11" y="11"/>
                    </a:cubicBezTo>
                    <a:cubicBezTo>
                      <a:pt x="11" y="11"/>
                      <a:pt x="10" y="11"/>
                      <a:pt x="10" y="10"/>
                    </a:cubicBezTo>
                    <a:cubicBezTo>
                      <a:pt x="10" y="10"/>
                      <a:pt x="10" y="10"/>
                      <a:pt x="10" y="10"/>
                    </a:cubicBezTo>
                    <a:cubicBezTo>
                      <a:pt x="10" y="9"/>
                      <a:pt x="9" y="10"/>
                      <a:pt x="9" y="9"/>
                    </a:cubicBezTo>
                    <a:cubicBezTo>
                      <a:pt x="9" y="9"/>
                      <a:pt x="8" y="9"/>
                      <a:pt x="9" y="8"/>
                    </a:cubicBezTo>
                    <a:cubicBezTo>
                      <a:pt x="9" y="8"/>
                      <a:pt x="9" y="8"/>
                      <a:pt x="9" y="8"/>
                    </a:cubicBezTo>
                    <a:cubicBezTo>
                      <a:pt x="10" y="7"/>
                      <a:pt x="10" y="7"/>
                      <a:pt x="10" y="7"/>
                    </a:cubicBezTo>
                    <a:cubicBezTo>
                      <a:pt x="10" y="7"/>
                      <a:pt x="10" y="7"/>
                      <a:pt x="10" y="7"/>
                    </a:cubicBezTo>
                    <a:cubicBezTo>
                      <a:pt x="11" y="7"/>
                      <a:pt x="11" y="6"/>
                      <a:pt x="11" y="6"/>
                    </a:cubicBezTo>
                    <a:cubicBezTo>
                      <a:pt x="11" y="5"/>
                      <a:pt x="11" y="5"/>
                      <a:pt x="11" y="4"/>
                    </a:cubicBezTo>
                    <a:cubicBezTo>
                      <a:pt x="11" y="4"/>
                      <a:pt x="11" y="4"/>
                      <a:pt x="11" y="4"/>
                    </a:cubicBezTo>
                    <a:cubicBezTo>
                      <a:pt x="11" y="3"/>
                      <a:pt x="10" y="3"/>
                      <a:pt x="10" y="2"/>
                    </a:cubicBezTo>
                    <a:cubicBezTo>
                      <a:pt x="10" y="2"/>
                      <a:pt x="11" y="2"/>
                      <a:pt x="11" y="1"/>
                    </a:cubicBezTo>
                    <a:cubicBezTo>
                      <a:pt x="11" y="1"/>
                      <a:pt x="11" y="1"/>
                      <a:pt x="11" y="1"/>
                    </a:cubicBezTo>
                    <a:cubicBezTo>
                      <a:pt x="10" y="1"/>
                      <a:pt x="10" y="0"/>
                      <a:pt x="10" y="0"/>
                    </a:cubicBezTo>
                    <a:cubicBezTo>
                      <a:pt x="10" y="0"/>
                      <a:pt x="10" y="1"/>
                      <a:pt x="10" y="1"/>
                    </a:cubicBezTo>
                    <a:cubicBezTo>
                      <a:pt x="9" y="1"/>
                      <a:pt x="9" y="0"/>
                      <a:pt x="9" y="0"/>
                    </a:cubicBezTo>
                    <a:cubicBezTo>
                      <a:pt x="9" y="0"/>
                      <a:pt x="9" y="0"/>
                      <a:pt x="8" y="0"/>
                    </a:cubicBezTo>
                    <a:cubicBezTo>
                      <a:pt x="8" y="0"/>
                      <a:pt x="9" y="1"/>
                      <a:pt x="8" y="1"/>
                    </a:cubicBezTo>
                    <a:cubicBezTo>
                      <a:pt x="8" y="1"/>
                      <a:pt x="8" y="2"/>
                      <a:pt x="8" y="2"/>
                    </a:cubicBezTo>
                    <a:cubicBezTo>
                      <a:pt x="7" y="3"/>
                      <a:pt x="7" y="3"/>
                      <a:pt x="6" y="4"/>
                    </a:cubicBezTo>
                    <a:cubicBezTo>
                      <a:pt x="6" y="4"/>
                      <a:pt x="6" y="5"/>
                      <a:pt x="6" y="5"/>
                    </a:cubicBezTo>
                    <a:cubicBezTo>
                      <a:pt x="5" y="6"/>
                      <a:pt x="5" y="6"/>
                      <a:pt x="5" y="6"/>
                    </a:cubicBezTo>
                    <a:cubicBezTo>
                      <a:pt x="4" y="6"/>
                      <a:pt x="4" y="6"/>
                      <a:pt x="3" y="6"/>
                    </a:cubicBezTo>
                    <a:cubicBezTo>
                      <a:pt x="3" y="7"/>
                      <a:pt x="2" y="7"/>
                      <a:pt x="2" y="7"/>
                    </a:cubicBezTo>
                    <a:cubicBezTo>
                      <a:pt x="2" y="7"/>
                      <a:pt x="1" y="7"/>
                      <a:pt x="1" y="7"/>
                    </a:cubicBezTo>
                    <a:cubicBezTo>
                      <a:pt x="1" y="7"/>
                      <a:pt x="1" y="7"/>
                      <a:pt x="1" y="8"/>
                    </a:cubicBezTo>
                    <a:cubicBezTo>
                      <a:pt x="0" y="8"/>
                      <a:pt x="0" y="8"/>
                      <a:pt x="0" y="8"/>
                    </a:cubicBezTo>
                    <a:cubicBezTo>
                      <a:pt x="0" y="8"/>
                      <a:pt x="0" y="8"/>
                      <a:pt x="0" y="8"/>
                    </a:cubicBezTo>
                    <a:cubicBezTo>
                      <a:pt x="0" y="8"/>
                      <a:pt x="1" y="8"/>
                      <a:pt x="1" y="9"/>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7" name="Freeform 89"/>
              <p:cNvSpPr>
                <a:spLocks/>
              </p:cNvSpPr>
              <p:nvPr/>
            </p:nvSpPr>
            <p:spPr bwMode="auto">
              <a:xfrm>
                <a:off x="7454902" y="3032126"/>
                <a:ext cx="182563" cy="238125"/>
              </a:xfrm>
              <a:custGeom>
                <a:avLst/>
                <a:gdLst>
                  <a:gd name="T0" fmla="*/ 1 w 17"/>
                  <a:gd name="T1" fmla="*/ 10 h 22"/>
                  <a:gd name="T2" fmla="*/ 1 w 17"/>
                  <a:gd name="T3" fmla="*/ 11 h 22"/>
                  <a:gd name="T4" fmla="*/ 0 w 17"/>
                  <a:gd name="T5" fmla="*/ 13 h 22"/>
                  <a:gd name="T6" fmla="*/ 0 w 17"/>
                  <a:gd name="T7" fmla="*/ 15 h 22"/>
                  <a:gd name="T8" fmla="*/ 2 w 17"/>
                  <a:gd name="T9" fmla="*/ 16 h 22"/>
                  <a:gd name="T10" fmla="*/ 2 w 17"/>
                  <a:gd name="T11" fmla="*/ 18 h 22"/>
                  <a:gd name="T12" fmla="*/ 1 w 17"/>
                  <a:gd name="T13" fmla="*/ 21 h 22"/>
                  <a:gd name="T14" fmla="*/ 4 w 17"/>
                  <a:gd name="T15" fmla="*/ 21 h 22"/>
                  <a:gd name="T16" fmla="*/ 4 w 17"/>
                  <a:gd name="T17" fmla="*/ 18 h 22"/>
                  <a:gd name="T18" fmla="*/ 4 w 17"/>
                  <a:gd name="T19" fmla="*/ 17 h 22"/>
                  <a:gd name="T20" fmla="*/ 4 w 17"/>
                  <a:gd name="T21" fmla="*/ 15 h 22"/>
                  <a:gd name="T22" fmla="*/ 5 w 17"/>
                  <a:gd name="T23" fmla="*/ 13 h 22"/>
                  <a:gd name="T24" fmla="*/ 6 w 17"/>
                  <a:gd name="T25" fmla="*/ 14 h 22"/>
                  <a:gd name="T26" fmla="*/ 6 w 17"/>
                  <a:gd name="T27" fmla="*/ 17 h 22"/>
                  <a:gd name="T28" fmla="*/ 7 w 17"/>
                  <a:gd name="T29" fmla="*/ 17 h 22"/>
                  <a:gd name="T30" fmla="*/ 7 w 17"/>
                  <a:gd name="T31" fmla="*/ 19 h 22"/>
                  <a:gd name="T32" fmla="*/ 8 w 17"/>
                  <a:gd name="T33" fmla="*/ 18 h 22"/>
                  <a:gd name="T34" fmla="*/ 10 w 17"/>
                  <a:gd name="T35" fmla="*/ 18 h 22"/>
                  <a:gd name="T36" fmla="*/ 10 w 17"/>
                  <a:gd name="T37" fmla="*/ 16 h 22"/>
                  <a:gd name="T38" fmla="*/ 9 w 17"/>
                  <a:gd name="T39" fmla="*/ 15 h 22"/>
                  <a:gd name="T40" fmla="*/ 9 w 17"/>
                  <a:gd name="T41" fmla="*/ 14 h 22"/>
                  <a:gd name="T42" fmla="*/ 7 w 17"/>
                  <a:gd name="T43" fmla="*/ 12 h 22"/>
                  <a:gd name="T44" fmla="*/ 7 w 17"/>
                  <a:gd name="T45" fmla="*/ 11 h 22"/>
                  <a:gd name="T46" fmla="*/ 9 w 17"/>
                  <a:gd name="T47" fmla="*/ 10 h 22"/>
                  <a:gd name="T48" fmla="*/ 11 w 17"/>
                  <a:gd name="T49" fmla="*/ 8 h 22"/>
                  <a:gd name="T50" fmla="*/ 12 w 17"/>
                  <a:gd name="T51" fmla="*/ 7 h 22"/>
                  <a:gd name="T52" fmla="*/ 10 w 17"/>
                  <a:gd name="T53" fmla="*/ 7 h 22"/>
                  <a:gd name="T54" fmla="*/ 9 w 17"/>
                  <a:gd name="T55" fmla="*/ 8 h 22"/>
                  <a:gd name="T56" fmla="*/ 7 w 17"/>
                  <a:gd name="T57" fmla="*/ 8 h 22"/>
                  <a:gd name="T58" fmla="*/ 5 w 17"/>
                  <a:gd name="T59" fmla="*/ 9 h 22"/>
                  <a:gd name="T60" fmla="*/ 4 w 17"/>
                  <a:gd name="T61" fmla="*/ 7 h 22"/>
                  <a:gd name="T62" fmla="*/ 4 w 17"/>
                  <a:gd name="T63" fmla="*/ 4 h 22"/>
                  <a:gd name="T64" fmla="*/ 6 w 17"/>
                  <a:gd name="T65" fmla="*/ 5 h 22"/>
                  <a:gd name="T66" fmla="*/ 9 w 17"/>
                  <a:gd name="T67" fmla="*/ 5 h 22"/>
                  <a:gd name="T68" fmla="*/ 11 w 17"/>
                  <a:gd name="T69" fmla="*/ 5 h 22"/>
                  <a:gd name="T70" fmla="*/ 15 w 17"/>
                  <a:gd name="T71" fmla="*/ 4 h 22"/>
                  <a:gd name="T72" fmla="*/ 16 w 17"/>
                  <a:gd name="T73" fmla="*/ 2 h 22"/>
                  <a:gd name="T74" fmla="*/ 17 w 17"/>
                  <a:gd name="T75" fmla="*/ 1 h 22"/>
                  <a:gd name="T76" fmla="*/ 15 w 17"/>
                  <a:gd name="T77" fmla="*/ 1 h 22"/>
                  <a:gd name="T78" fmla="*/ 14 w 17"/>
                  <a:gd name="T79" fmla="*/ 2 h 22"/>
                  <a:gd name="T80" fmla="*/ 13 w 17"/>
                  <a:gd name="T81" fmla="*/ 3 h 22"/>
                  <a:gd name="T82" fmla="*/ 10 w 17"/>
                  <a:gd name="T83" fmla="*/ 3 h 22"/>
                  <a:gd name="T84" fmla="*/ 8 w 17"/>
                  <a:gd name="T85" fmla="*/ 2 h 22"/>
                  <a:gd name="T86" fmla="*/ 5 w 17"/>
                  <a:gd name="T87" fmla="*/ 2 h 22"/>
                  <a:gd name="T88" fmla="*/ 5 w 17"/>
                  <a:gd name="T89" fmla="*/ 3 h 22"/>
                  <a:gd name="T90" fmla="*/ 3 w 17"/>
                  <a:gd name="T91" fmla="*/ 3 h 22"/>
                  <a:gd name="T92" fmla="*/ 2 w 17"/>
                  <a:gd name="T93" fmla="*/ 6 h 22"/>
                  <a:gd name="T94" fmla="*/ 1 w 17"/>
                  <a:gd name="T95"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22">
                    <a:moveTo>
                      <a:pt x="1" y="9"/>
                    </a:moveTo>
                    <a:cubicBezTo>
                      <a:pt x="1" y="9"/>
                      <a:pt x="1" y="9"/>
                      <a:pt x="1" y="10"/>
                    </a:cubicBezTo>
                    <a:cubicBezTo>
                      <a:pt x="1" y="10"/>
                      <a:pt x="1" y="10"/>
                      <a:pt x="1" y="11"/>
                    </a:cubicBezTo>
                    <a:cubicBezTo>
                      <a:pt x="1" y="11"/>
                      <a:pt x="1" y="11"/>
                      <a:pt x="1" y="11"/>
                    </a:cubicBezTo>
                    <a:cubicBezTo>
                      <a:pt x="1" y="11"/>
                      <a:pt x="1" y="11"/>
                      <a:pt x="1" y="12"/>
                    </a:cubicBezTo>
                    <a:cubicBezTo>
                      <a:pt x="1" y="12"/>
                      <a:pt x="0" y="12"/>
                      <a:pt x="0" y="13"/>
                    </a:cubicBezTo>
                    <a:cubicBezTo>
                      <a:pt x="0" y="13"/>
                      <a:pt x="0" y="14"/>
                      <a:pt x="0" y="14"/>
                    </a:cubicBezTo>
                    <a:cubicBezTo>
                      <a:pt x="0" y="15"/>
                      <a:pt x="0" y="15"/>
                      <a:pt x="0" y="15"/>
                    </a:cubicBezTo>
                    <a:cubicBezTo>
                      <a:pt x="1" y="16"/>
                      <a:pt x="1" y="15"/>
                      <a:pt x="1" y="15"/>
                    </a:cubicBezTo>
                    <a:cubicBezTo>
                      <a:pt x="2" y="15"/>
                      <a:pt x="2" y="15"/>
                      <a:pt x="2" y="16"/>
                    </a:cubicBezTo>
                    <a:cubicBezTo>
                      <a:pt x="2" y="16"/>
                      <a:pt x="2" y="16"/>
                      <a:pt x="2" y="17"/>
                    </a:cubicBezTo>
                    <a:cubicBezTo>
                      <a:pt x="2" y="17"/>
                      <a:pt x="2" y="18"/>
                      <a:pt x="2" y="18"/>
                    </a:cubicBezTo>
                    <a:cubicBezTo>
                      <a:pt x="2" y="19"/>
                      <a:pt x="2" y="19"/>
                      <a:pt x="2" y="20"/>
                    </a:cubicBezTo>
                    <a:cubicBezTo>
                      <a:pt x="2" y="20"/>
                      <a:pt x="1" y="21"/>
                      <a:pt x="1" y="21"/>
                    </a:cubicBezTo>
                    <a:cubicBezTo>
                      <a:pt x="1" y="22"/>
                      <a:pt x="2" y="22"/>
                      <a:pt x="3" y="22"/>
                    </a:cubicBezTo>
                    <a:cubicBezTo>
                      <a:pt x="3" y="22"/>
                      <a:pt x="4" y="22"/>
                      <a:pt x="4" y="21"/>
                    </a:cubicBezTo>
                    <a:cubicBezTo>
                      <a:pt x="4" y="21"/>
                      <a:pt x="4" y="20"/>
                      <a:pt x="4" y="20"/>
                    </a:cubicBezTo>
                    <a:cubicBezTo>
                      <a:pt x="4" y="19"/>
                      <a:pt x="4" y="19"/>
                      <a:pt x="4" y="18"/>
                    </a:cubicBezTo>
                    <a:cubicBezTo>
                      <a:pt x="4" y="18"/>
                      <a:pt x="4" y="18"/>
                      <a:pt x="4" y="17"/>
                    </a:cubicBezTo>
                    <a:cubicBezTo>
                      <a:pt x="4" y="17"/>
                      <a:pt x="4" y="17"/>
                      <a:pt x="4" y="17"/>
                    </a:cubicBezTo>
                    <a:cubicBezTo>
                      <a:pt x="4" y="16"/>
                      <a:pt x="4" y="16"/>
                      <a:pt x="4" y="15"/>
                    </a:cubicBezTo>
                    <a:cubicBezTo>
                      <a:pt x="4" y="15"/>
                      <a:pt x="4" y="15"/>
                      <a:pt x="4" y="15"/>
                    </a:cubicBezTo>
                    <a:cubicBezTo>
                      <a:pt x="4" y="14"/>
                      <a:pt x="4" y="14"/>
                      <a:pt x="4" y="14"/>
                    </a:cubicBezTo>
                    <a:cubicBezTo>
                      <a:pt x="4" y="13"/>
                      <a:pt x="4" y="13"/>
                      <a:pt x="5" y="13"/>
                    </a:cubicBezTo>
                    <a:cubicBezTo>
                      <a:pt x="5" y="13"/>
                      <a:pt x="5" y="13"/>
                      <a:pt x="6" y="13"/>
                    </a:cubicBezTo>
                    <a:cubicBezTo>
                      <a:pt x="6" y="13"/>
                      <a:pt x="6" y="14"/>
                      <a:pt x="6" y="14"/>
                    </a:cubicBezTo>
                    <a:cubicBezTo>
                      <a:pt x="6" y="15"/>
                      <a:pt x="5" y="15"/>
                      <a:pt x="6" y="16"/>
                    </a:cubicBezTo>
                    <a:cubicBezTo>
                      <a:pt x="6" y="16"/>
                      <a:pt x="6" y="16"/>
                      <a:pt x="6" y="17"/>
                    </a:cubicBezTo>
                    <a:cubicBezTo>
                      <a:pt x="6" y="17"/>
                      <a:pt x="7" y="16"/>
                      <a:pt x="7" y="17"/>
                    </a:cubicBezTo>
                    <a:cubicBezTo>
                      <a:pt x="7" y="17"/>
                      <a:pt x="7" y="17"/>
                      <a:pt x="7" y="17"/>
                    </a:cubicBezTo>
                    <a:cubicBezTo>
                      <a:pt x="7" y="18"/>
                      <a:pt x="7" y="18"/>
                      <a:pt x="7" y="18"/>
                    </a:cubicBezTo>
                    <a:cubicBezTo>
                      <a:pt x="6" y="18"/>
                      <a:pt x="6" y="19"/>
                      <a:pt x="7" y="19"/>
                    </a:cubicBezTo>
                    <a:cubicBezTo>
                      <a:pt x="7" y="20"/>
                      <a:pt x="8" y="20"/>
                      <a:pt x="8" y="19"/>
                    </a:cubicBezTo>
                    <a:cubicBezTo>
                      <a:pt x="8" y="19"/>
                      <a:pt x="8" y="19"/>
                      <a:pt x="8" y="18"/>
                    </a:cubicBezTo>
                    <a:cubicBezTo>
                      <a:pt x="9" y="18"/>
                      <a:pt x="9" y="18"/>
                      <a:pt x="9" y="18"/>
                    </a:cubicBezTo>
                    <a:cubicBezTo>
                      <a:pt x="9" y="18"/>
                      <a:pt x="10" y="18"/>
                      <a:pt x="10" y="18"/>
                    </a:cubicBezTo>
                    <a:cubicBezTo>
                      <a:pt x="10" y="18"/>
                      <a:pt x="11" y="18"/>
                      <a:pt x="11" y="17"/>
                    </a:cubicBezTo>
                    <a:cubicBezTo>
                      <a:pt x="10" y="17"/>
                      <a:pt x="10" y="17"/>
                      <a:pt x="10" y="16"/>
                    </a:cubicBezTo>
                    <a:cubicBezTo>
                      <a:pt x="10" y="16"/>
                      <a:pt x="9" y="16"/>
                      <a:pt x="9" y="16"/>
                    </a:cubicBezTo>
                    <a:cubicBezTo>
                      <a:pt x="9" y="15"/>
                      <a:pt x="9" y="15"/>
                      <a:pt x="9" y="15"/>
                    </a:cubicBezTo>
                    <a:cubicBezTo>
                      <a:pt x="9" y="15"/>
                      <a:pt x="10" y="15"/>
                      <a:pt x="10" y="14"/>
                    </a:cubicBezTo>
                    <a:cubicBezTo>
                      <a:pt x="10" y="14"/>
                      <a:pt x="9" y="14"/>
                      <a:pt x="9" y="14"/>
                    </a:cubicBezTo>
                    <a:cubicBezTo>
                      <a:pt x="9" y="13"/>
                      <a:pt x="9" y="13"/>
                      <a:pt x="8" y="13"/>
                    </a:cubicBezTo>
                    <a:cubicBezTo>
                      <a:pt x="8" y="12"/>
                      <a:pt x="8" y="12"/>
                      <a:pt x="7" y="12"/>
                    </a:cubicBezTo>
                    <a:cubicBezTo>
                      <a:pt x="7" y="11"/>
                      <a:pt x="7" y="11"/>
                      <a:pt x="7" y="11"/>
                    </a:cubicBezTo>
                    <a:cubicBezTo>
                      <a:pt x="7" y="11"/>
                      <a:pt x="7" y="11"/>
                      <a:pt x="7" y="11"/>
                    </a:cubicBezTo>
                    <a:cubicBezTo>
                      <a:pt x="8" y="11"/>
                      <a:pt x="8" y="11"/>
                      <a:pt x="8" y="10"/>
                    </a:cubicBezTo>
                    <a:cubicBezTo>
                      <a:pt x="8" y="10"/>
                      <a:pt x="8" y="10"/>
                      <a:pt x="9" y="10"/>
                    </a:cubicBezTo>
                    <a:cubicBezTo>
                      <a:pt x="9" y="10"/>
                      <a:pt x="10" y="10"/>
                      <a:pt x="10" y="9"/>
                    </a:cubicBezTo>
                    <a:cubicBezTo>
                      <a:pt x="10" y="9"/>
                      <a:pt x="10" y="8"/>
                      <a:pt x="11" y="8"/>
                    </a:cubicBezTo>
                    <a:cubicBezTo>
                      <a:pt x="11" y="8"/>
                      <a:pt x="12" y="9"/>
                      <a:pt x="12" y="8"/>
                    </a:cubicBezTo>
                    <a:cubicBezTo>
                      <a:pt x="12" y="8"/>
                      <a:pt x="12" y="8"/>
                      <a:pt x="12" y="7"/>
                    </a:cubicBezTo>
                    <a:cubicBezTo>
                      <a:pt x="12" y="7"/>
                      <a:pt x="12" y="7"/>
                      <a:pt x="12" y="7"/>
                    </a:cubicBezTo>
                    <a:cubicBezTo>
                      <a:pt x="11" y="6"/>
                      <a:pt x="11" y="7"/>
                      <a:pt x="10" y="7"/>
                    </a:cubicBezTo>
                    <a:cubicBezTo>
                      <a:pt x="10" y="7"/>
                      <a:pt x="9" y="7"/>
                      <a:pt x="9" y="7"/>
                    </a:cubicBezTo>
                    <a:cubicBezTo>
                      <a:pt x="9" y="7"/>
                      <a:pt x="9" y="7"/>
                      <a:pt x="9" y="8"/>
                    </a:cubicBezTo>
                    <a:cubicBezTo>
                      <a:pt x="8" y="8"/>
                      <a:pt x="8" y="8"/>
                      <a:pt x="8" y="8"/>
                    </a:cubicBezTo>
                    <a:cubicBezTo>
                      <a:pt x="7" y="8"/>
                      <a:pt x="7" y="8"/>
                      <a:pt x="7" y="8"/>
                    </a:cubicBezTo>
                    <a:cubicBezTo>
                      <a:pt x="7" y="8"/>
                      <a:pt x="7" y="8"/>
                      <a:pt x="7" y="9"/>
                    </a:cubicBezTo>
                    <a:cubicBezTo>
                      <a:pt x="6" y="9"/>
                      <a:pt x="6" y="9"/>
                      <a:pt x="5" y="9"/>
                    </a:cubicBezTo>
                    <a:cubicBezTo>
                      <a:pt x="5" y="8"/>
                      <a:pt x="5" y="8"/>
                      <a:pt x="5" y="8"/>
                    </a:cubicBezTo>
                    <a:cubicBezTo>
                      <a:pt x="5" y="7"/>
                      <a:pt x="5" y="7"/>
                      <a:pt x="4" y="7"/>
                    </a:cubicBezTo>
                    <a:cubicBezTo>
                      <a:pt x="4" y="7"/>
                      <a:pt x="4" y="6"/>
                      <a:pt x="4" y="6"/>
                    </a:cubicBezTo>
                    <a:cubicBezTo>
                      <a:pt x="4" y="5"/>
                      <a:pt x="4" y="5"/>
                      <a:pt x="4" y="4"/>
                    </a:cubicBezTo>
                    <a:cubicBezTo>
                      <a:pt x="4" y="4"/>
                      <a:pt x="5" y="4"/>
                      <a:pt x="5" y="4"/>
                    </a:cubicBezTo>
                    <a:cubicBezTo>
                      <a:pt x="6" y="4"/>
                      <a:pt x="6" y="5"/>
                      <a:pt x="6" y="5"/>
                    </a:cubicBezTo>
                    <a:cubicBezTo>
                      <a:pt x="6" y="5"/>
                      <a:pt x="7" y="5"/>
                      <a:pt x="7" y="5"/>
                    </a:cubicBezTo>
                    <a:cubicBezTo>
                      <a:pt x="8" y="5"/>
                      <a:pt x="8" y="5"/>
                      <a:pt x="9" y="5"/>
                    </a:cubicBezTo>
                    <a:cubicBezTo>
                      <a:pt x="9" y="4"/>
                      <a:pt x="10" y="4"/>
                      <a:pt x="10" y="4"/>
                    </a:cubicBezTo>
                    <a:cubicBezTo>
                      <a:pt x="10" y="4"/>
                      <a:pt x="10" y="4"/>
                      <a:pt x="11" y="5"/>
                    </a:cubicBezTo>
                    <a:cubicBezTo>
                      <a:pt x="12" y="5"/>
                      <a:pt x="12" y="4"/>
                      <a:pt x="13" y="4"/>
                    </a:cubicBezTo>
                    <a:cubicBezTo>
                      <a:pt x="14" y="4"/>
                      <a:pt x="14" y="5"/>
                      <a:pt x="15" y="4"/>
                    </a:cubicBezTo>
                    <a:cubicBezTo>
                      <a:pt x="15" y="4"/>
                      <a:pt x="15" y="4"/>
                      <a:pt x="15" y="4"/>
                    </a:cubicBezTo>
                    <a:cubicBezTo>
                      <a:pt x="16" y="3"/>
                      <a:pt x="16" y="3"/>
                      <a:pt x="16" y="2"/>
                    </a:cubicBezTo>
                    <a:cubicBezTo>
                      <a:pt x="16" y="2"/>
                      <a:pt x="16" y="2"/>
                      <a:pt x="17" y="1"/>
                    </a:cubicBezTo>
                    <a:cubicBezTo>
                      <a:pt x="17" y="1"/>
                      <a:pt x="17" y="1"/>
                      <a:pt x="17" y="1"/>
                    </a:cubicBezTo>
                    <a:cubicBezTo>
                      <a:pt x="17" y="0"/>
                      <a:pt x="16" y="0"/>
                      <a:pt x="16" y="0"/>
                    </a:cubicBezTo>
                    <a:cubicBezTo>
                      <a:pt x="15" y="0"/>
                      <a:pt x="15" y="0"/>
                      <a:pt x="15" y="1"/>
                    </a:cubicBezTo>
                    <a:cubicBezTo>
                      <a:pt x="15" y="1"/>
                      <a:pt x="15" y="1"/>
                      <a:pt x="15" y="1"/>
                    </a:cubicBezTo>
                    <a:cubicBezTo>
                      <a:pt x="15" y="2"/>
                      <a:pt x="14" y="1"/>
                      <a:pt x="14" y="2"/>
                    </a:cubicBezTo>
                    <a:cubicBezTo>
                      <a:pt x="14" y="2"/>
                      <a:pt x="14" y="2"/>
                      <a:pt x="14" y="2"/>
                    </a:cubicBezTo>
                    <a:cubicBezTo>
                      <a:pt x="14" y="3"/>
                      <a:pt x="13" y="3"/>
                      <a:pt x="13" y="3"/>
                    </a:cubicBezTo>
                    <a:cubicBezTo>
                      <a:pt x="12" y="3"/>
                      <a:pt x="12" y="3"/>
                      <a:pt x="11" y="3"/>
                    </a:cubicBezTo>
                    <a:cubicBezTo>
                      <a:pt x="11" y="3"/>
                      <a:pt x="11" y="3"/>
                      <a:pt x="10" y="3"/>
                    </a:cubicBezTo>
                    <a:cubicBezTo>
                      <a:pt x="10" y="3"/>
                      <a:pt x="10" y="2"/>
                      <a:pt x="9" y="2"/>
                    </a:cubicBezTo>
                    <a:cubicBezTo>
                      <a:pt x="9" y="2"/>
                      <a:pt x="8" y="2"/>
                      <a:pt x="8" y="2"/>
                    </a:cubicBezTo>
                    <a:cubicBezTo>
                      <a:pt x="7" y="2"/>
                      <a:pt x="7" y="2"/>
                      <a:pt x="7" y="2"/>
                    </a:cubicBezTo>
                    <a:cubicBezTo>
                      <a:pt x="6" y="2"/>
                      <a:pt x="6" y="1"/>
                      <a:pt x="5" y="2"/>
                    </a:cubicBezTo>
                    <a:cubicBezTo>
                      <a:pt x="5" y="2"/>
                      <a:pt x="5" y="2"/>
                      <a:pt x="5" y="2"/>
                    </a:cubicBezTo>
                    <a:cubicBezTo>
                      <a:pt x="5" y="2"/>
                      <a:pt x="5" y="3"/>
                      <a:pt x="5" y="3"/>
                    </a:cubicBezTo>
                    <a:cubicBezTo>
                      <a:pt x="4" y="3"/>
                      <a:pt x="4" y="3"/>
                      <a:pt x="4" y="3"/>
                    </a:cubicBezTo>
                    <a:cubicBezTo>
                      <a:pt x="3" y="3"/>
                      <a:pt x="3" y="3"/>
                      <a:pt x="3" y="3"/>
                    </a:cubicBezTo>
                    <a:cubicBezTo>
                      <a:pt x="2" y="4"/>
                      <a:pt x="2" y="4"/>
                      <a:pt x="2" y="5"/>
                    </a:cubicBezTo>
                    <a:cubicBezTo>
                      <a:pt x="2" y="6"/>
                      <a:pt x="2" y="6"/>
                      <a:pt x="2" y="6"/>
                    </a:cubicBezTo>
                    <a:cubicBezTo>
                      <a:pt x="2" y="7"/>
                      <a:pt x="2" y="7"/>
                      <a:pt x="2" y="8"/>
                    </a:cubicBezTo>
                    <a:cubicBezTo>
                      <a:pt x="2"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8" name="Freeform 90"/>
              <p:cNvSpPr>
                <a:spLocks/>
              </p:cNvSpPr>
              <p:nvPr/>
            </p:nvSpPr>
            <p:spPr bwMode="auto">
              <a:xfrm>
                <a:off x="6677027" y="2200276"/>
                <a:ext cx="227013" cy="573088"/>
              </a:xfrm>
              <a:custGeom>
                <a:avLst/>
                <a:gdLst>
                  <a:gd name="T0" fmla="*/ 4 w 21"/>
                  <a:gd name="T1" fmla="*/ 25 h 53"/>
                  <a:gd name="T2" fmla="*/ 4 w 21"/>
                  <a:gd name="T3" fmla="*/ 27 h 53"/>
                  <a:gd name="T4" fmla="*/ 5 w 21"/>
                  <a:gd name="T5" fmla="*/ 28 h 53"/>
                  <a:gd name="T6" fmla="*/ 6 w 21"/>
                  <a:gd name="T7" fmla="*/ 29 h 53"/>
                  <a:gd name="T8" fmla="*/ 7 w 21"/>
                  <a:gd name="T9" fmla="*/ 34 h 53"/>
                  <a:gd name="T10" fmla="*/ 8 w 21"/>
                  <a:gd name="T11" fmla="*/ 36 h 53"/>
                  <a:gd name="T12" fmla="*/ 12 w 21"/>
                  <a:gd name="T13" fmla="*/ 36 h 53"/>
                  <a:gd name="T14" fmla="*/ 13 w 21"/>
                  <a:gd name="T15" fmla="*/ 34 h 53"/>
                  <a:gd name="T16" fmla="*/ 15 w 21"/>
                  <a:gd name="T17" fmla="*/ 34 h 53"/>
                  <a:gd name="T18" fmla="*/ 16 w 21"/>
                  <a:gd name="T19" fmla="*/ 36 h 53"/>
                  <a:gd name="T20" fmla="*/ 17 w 21"/>
                  <a:gd name="T21" fmla="*/ 42 h 53"/>
                  <a:gd name="T22" fmla="*/ 18 w 21"/>
                  <a:gd name="T23" fmla="*/ 44 h 53"/>
                  <a:gd name="T24" fmla="*/ 18 w 21"/>
                  <a:gd name="T25" fmla="*/ 48 h 53"/>
                  <a:gd name="T26" fmla="*/ 19 w 21"/>
                  <a:gd name="T27" fmla="*/ 50 h 53"/>
                  <a:gd name="T28" fmla="*/ 19 w 21"/>
                  <a:gd name="T29" fmla="*/ 52 h 53"/>
                  <a:gd name="T30" fmla="*/ 20 w 21"/>
                  <a:gd name="T31" fmla="*/ 50 h 53"/>
                  <a:gd name="T32" fmla="*/ 21 w 21"/>
                  <a:gd name="T33" fmla="*/ 47 h 53"/>
                  <a:gd name="T34" fmla="*/ 20 w 21"/>
                  <a:gd name="T35" fmla="*/ 44 h 53"/>
                  <a:gd name="T36" fmla="*/ 19 w 21"/>
                  <a:gd name="T37" fmla="*/ 41 h 53"/>
                  <a:gd name="T38" fmla="*/ 19 w 21"/>
                  <a:gd name="T39" fmla="*/ 38 h 53"/>
                  <a:gd name="T40" fmla="*/ 18 w 21"/>
                  <a:gd name="T41" fmla="*/ 34 h 53"/>
                  <a:gd name="T42" fmla="*/ 15 w 21"/>
                  <a:gd name="T43" fmla="*/ 31 h 53"/>
                  <a:gd name="T44" fmla="*/ 15 w 21"/>
                  <a:gd name="T45" fmla="*/ 28 h 53"/>
                  <a:gd name="T46" fmla="*/ 15 w 21"/>
                  <a:gd name="T47" fmla="*/ 26 h 53"/>
                  <a:gd name="T48" fmla="*/ 17 w 21"/>
                  <a:gd name="T49" fmla="*/ 25 h 53"/>
                  <a:gd name="T50" fmla="*/ 20 w 21"/>
                  <a:gd name="T51" fmla="*/ 22 h 53"/>
                  <a:gd name="T52" fmla="*/ 20 w 21"/>
                  <a:gd name="T53" fmla="*/ 20 h 53"/>
                  <a:gd name="T54" fmla="*/ 17 w 21"/>
                  <a:gd name="T55" fmla="*/ 18 h 53"/>
                  <a:gd name="T56" fmla="*/ 16 w 21"/>
                  <a:gd name="T57" fmla="*/ 16 h 53"/>
                  <a:gd name="T58" fmla="*/ 14 w 21"/>
                  <a:gd name="T59" fmla="*/ 13 h 53"/>
                  <a:gd name="T60" fmla="*/ 12 w 21"/>
                  <a:gd name="T61" fmla="*/ 10 h 53"/>
                  <a:gd name="T62" fmla="*/ 14 w 21"/>
                  <a:gd name="T63" fmla="*/ 6 h 53"/>
                  <a:gd name="T64" fmla="*/ 11 w 21"/>
                  <a:gd name="T65" fmla="*/ 2 h 53"/>
                  <a:gd name="T66" fmla="*/ 9 w 21"/>
                  <a:gd name="T67" fmla="*/ 0 h 53"/>
                  <a:gd name="T68" fmla="*/ 7 w 21"/>
                  <a:gd name="T69" fmla="*/ 4 h 53"/>
                  <a:gd name="T70" fmla="*/ 5 w 21"/>
                  <a:gd name="T71" fmla="*/ 7 h 53"/>
                  <a:gd name="T72" fmla="*/ 5 w 21"/>
                  <a:gd name="T73" fmla="*/ 10 h 53"/>
                  <a:gd name="T74" fmla="*/ 4 w 21"/>
                  <a:gd name="T75" fmla="*/ 14 h 53"/>
                  <a:gd name="T76" fmla="*/ 3 w 21"/>
                  <a:gd name="T77" fmla="*/ 15 h 53"/>
                  <a:gd name="T78" fmla="*/ 2 w 21"/>
                  <a:gd name="T79" fmla="*/ 17 h 53"/>
                  <a:gd name="T80" fmla="*/ 1 w 21"/>
                  <a:gd name="T81" fmla="*/ 18 h 53"/>
                  <a:gd name="T82" fmla="*/ 1 w 21"/>
                  <a:gd name="T83" fmla="*/ 22 h 53"/>
                  <a:gd name="T84" fmla="*/ 0 w 21"/>
                  <a:gd name="T85" fmla="*/ 2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 h="53">
                    <a:moveTo>
                      <a:pt x="1" y="25"/>
                    </a:moveTo>
                    <a:cubicBezTo>
                      <a:pt x="2" y="25"/>
                      <a:pt x="2" y="24"/>
                      <a:pt x="2" y="24"/>
                    </a:cubicBezTo>
                    <a:cubicBezTo>
                      <a:pt x="3" y="24"/>
                      <a:pt x="4" y="24"/>
                      <a:pt x="4" y="25"/>
                    </a:cubicBezTo>
                    <a:cubicBezTo>
                      <a:pt x="4" y="26"/>
                      <a:pt x="5" y="26"/>
                      <a:pt x="4" y="26"/>
                    </a:cubicBezTo>
                    <a:cubicBezTo>
                      <a:pt x="4" y="26"/>
                      <a:pt x="4" y="26"/>
                      <a:pt x="4" y="26"/>
                    </a:cubicBezTo>
                    <a:cubicBezTo>
                      <a:pt x="4" y="27"/>
                      <a:pt x="4" y="27"/>
                      <a:pt x="4" y="27"/>
                    </a:cubicBezTo>
                    <a:cubicBezTo>
                      <a:pt x="3" y="27"/>
                      <a:pt x="4" y="27"/>
                      <a:pt x="4" y="28"/>
                    </a:cubicBezTo>
                    <a:cubicBezTo>
                      <a:pt x="4" y="28"/>
                      <a:pt x="4" y="28"/>
                      <a:pt x="4" y="28"/>
                    </a:cubicBezTo>
                    <a:cubicBezTo>
                      <a:pt x="5" y="28"/>
                      <a:pt x="5" y="28"/>
                      <a:pt x="5" y="28"/>
                    </a:cubicBezTo>
                    <a:cubicBezTo>
                      <a:pt x="5" y="27"/>
                      <a:pt x="5" y="27"/>
                      <a:pt x="5" y="27"/>
                    </a:cubicBezTo>
                    <a:cubicBezTo>
                      <a:pt x="5" y="28"/>
                      <a:pt x="5" y="28"/>
                      <a:pt x="6" y="28"/>
                    </a:cubicBezTo>
                    <a:cubicBezTo>
                      <a:pt x="6" y="28"/>
                      <a:pt x="6" y="29"/>
                      <a:pt x="6" y="29"/>
                    </a:cubicBezTo>
                    <a:cubicBezTo>
                      <a:pt x="7" y="30"/>
                      <a:pt x="7" y="30"/>
                      <a:pt x="7" y="31"/>
                    </a:cubicBezTo>
                    <a:cubicBezTo>
                      <a:pt x="7" y="31"/>
                      <a:pt x="7" y="32"/>
                      <a:pt x="8" y="32"/>
                    </a:cubicBezTo>
                    <a:cubicBezTo>
                      <a:pt x="8" y="33"/>
                      <a:pt x="7" y="33"/>
                      <a:pt x="7" y="34"/>
                    </a:cubicBezTo>
                    <a:cubicBezTo>
                      <a:pt x="7" y="35"/>
                      <a:pt x="7" y="35"/>
                      <a:pt x="7" y="36"/>
                    </a:cubicBezTo>
                    <a:cubicBezTo>
                      <a:pt x="7" y="36"/>
                      <a:pt x="7" y="36"/>
                      <a:pt x="8" y="36"/>
                    </a:cubicBezTo>
                    <a:cubicBezTo>
                      <a:pt x="8" y="36"/>
                      <a:pt x="8" y="36"/>
                      <a:pt x="8" y="36"/>
                    </a:cubicBezTo>
                    <a:cubicBezTo>
                      <a:pt x="9" y="36"/>
                      <a:pt x="9" y="36"/>
                      <a:pt x="9" y="36"/>
                    </a:cubicBezTo>
                    <a:cubicBezTo>
                      <a:pt x="10" y="36"/>
                      <a:pt x="10" y="36"/>
                      <a:pt x="11" y="36"/>
                    </a:cubicBezTo>
                    <a:cubicBezTo>
                      <a:pt x="11" y="36"/>
                      <a:pt x="11" y="36"/>
                      <a:pt x="12" y="36"/>
                    </a:cubicBezTo>
                    <a:cubicBezTo>
                      <a:pt x="12" y="35"/>
                      <a:pt x="12" y="35"/>
                      <a:pt x="12" y="35"/>
                    </a:cubicBezTo>
                    <a:cubicBezTo>
                      <a:pt x="12" y="35"/>
                      <a:pt x="13" y="35"/>
                      <a:pt x="13" y="35"/>
                    </a:cubicBezTo>
                    <a:cubicBezTo>
                      <a:pt x="13" y="35"/>
                      <a:pt x="13" y="34"/>
                      <a:pt x="13" y="34"/>
                    </a:cubicBezTo>
                    <a:cubicBezTo>
                      <a:pt x="13" y="34"/>
                      <a:pt x="13" y="33"/>
                      <a:pt x="13" y="33"/>
                    </a:cubicBezTo>
                    <a:cubicBezTo>
                      <a:pt x="13" y="33"/>
                      <a:pt x="14" y="33"/>
                      <a:pt x="14" y="33"/>
                    </a:cubicBezTo>
                    <a:cubicBezTo>
                      <a:pt x="14" y="33"/>
                      <a:pt x="14" y="33"/>
                      <a:pt x="15" y="34"/>
                    </a:cubicBezTo>
                    <a:cubicBezTo>
                      <a:pt x="15" y="34"/>
                      <a:pt x="15" y="34"/>
                      <a:pt x="15" y="35"/>
                    </a:cubicBezTo>
                    <a:cubicBezTo>
                      <a:pt x="15" y="35"/>
                      <a:pt x="15" y="35"/>
                      <a:pt x="16" y="35"/>
                    </a:cubicBezTo>
                    <a:cubicBezTo>
                      <a:pt x="16" y="36"/>
                      <a:pt x="16" y="36"/>
                      <a:pt x="16" y="36"/>
                    </a:cubicBezTo>
                    <a:cubicBezTo>
                      <a:pt x="17" y="37"/>
                      <a:pt x="16" y="38"/>
                      <a:pt x="16" y="39"/>
                    </a:cubicBezTo>
                    <a:cubicBezTo>
                      <a:pt x="17" y="39"/>
                      <a:pt x="17" y="40"/>
                      <a:pt x="17" y="40"/>
                    </a:cubicBezTo>
                    <a:cubicBezTo>
                      <a:pt x="17" y="41"/>
                      <a:pt x="17" y="41"/>
                      <a:pt x="17" y="42"/>
                    </a:cubicBezTo>
                    <a:cubicBezTo>
                      <a:pt x="17" y="42"/>
                      <a:pt x="17" y="43"/>
                      <a:pt x="17" y="43"/>
                    </a:cubicBezTo>
                    <a:cubicBezTo>
                      <a:pt x="18" y="43"/>
                      <a:pt x="18" y="43"/>
                      <a:pt x="18" y="44"/>
                    </a:cubicBezTo>
                    <a:cubicBezTo>
                      <a:pt x="18" y="44"/>
                      <a:pt x="18" y="44"/>
                      <a:pt x="18" y="44"/>
                    </a:cubicBezTo>
                    <a:cubicBezTo>
                      <a:pt x="19" y="45"/>
                      <a:pt x="18" y="45"/>
                      <a:pt x="18" y="46"/>
                    </a:cubicBezTo>
                    <a:cubicBezTo>
                      <a:pt x="18" y="46"/>
                      <a:pt x="19" y="46"/>
                      <a:pt x="19" y="47"/>
                    </a:cubicBezTo>
                    <a:cubicBezTo>
                      <a:pt x="19" y="47"/>
                      <a:pt x="18" y="48"/>
                      <a:pt x="18" y="48"/>
                    </a:cubicBezTo>
                    <a:cubicBezTo>
                      <a:pt x="19" y="49"/>
                      <a:pt x="19" y="49"/>
                      <a:pt x="19" y="49"/>
                    </a:cubicBezTo>
                    <a:cubicBezTo>
                      <a:pt x="20" y="49"/>
                      <a:pt x="20" y="50"/>
                      <a:pt x="19" y="50"/>
                    </a:cubicBezTo>
                    <a:cubicBezTo>
                      <a:pt x="19" y="50"/>
                      <a:pt x="19" y="50"/>
                      <a:pt x="19" y="50"/>
                    </a:cubicBezTo>
                    <a:cubicBezTo>
                      <a:pt x="19" y="51"/>
                      <a:pt x="19" y="51"/>
                      <a:pt x="19" y="52"/>
                    </a:cubicBezTo>
                    <a:cubicBezTo>
                      <a:pt x="19" y="52"/>
                      <a:pt x="19" y="53"/>
                      <a:pt x="19" y="53"/>
                    </a:cubicBezTo>
                    <a:cubicBezTo>
                      <a:pt x="19" y="52"/>
                      <a:pt x="19" y="52"/>
                      <a:pt x="19" y="52"/>
                    </a:cubicBezTo>
                    <a:cubicBezTo>
                      <a:pt x="19" y="52"/>
                      <a:pt x="19" y="52"/>
                      <a:pt x="19" y="51"/>
                    </a:cubicBezTo>
                    <a:cubicBezTo>
                      <a:pt x="19" y="51"/>
                      <a:pt x="19" y="51"/>
                      <a:pt x="19" y="51"/>
                    </a:cubicBezTo>
                    <a:cubicBezTo>
                      <a:pt x="20" y="50"/>
                      <a:pt x="20" y="50"/>
                      <a:pt x="20" y="50"/>
                    </a:cubicBezTo>
                    <a:cubicBezTo>
                      <a:pt x="20" y="50"/>
                      <a:pt x="21" y="50"/>
                      <a:pt x="21" y="50"/>
                    </a:cubicBezTo>
                    <a:cubicBezTo>
                      <a:pt x="21" y="49"/>
                      <a:pt x="21" y="49"/>
                      <a:pt x="21" y="49"/>
                    </a:cubicBezTo>
                    <a:cubicBezTo>
                      <a:pt x="21" y="48"/>
                      <a:pt x="21" y="48"/>
                      <a:pt x="21" y="47"/>
                    </a:cubicBezTo>
                    <a:cubicBezTo>
                      <a:pt x="21" y="47"/>
                      <a:pt x="21" y="46"/>
                      <a:pt x="21" y="46"/>
                    </a:cubicBezTo>
                    <a:cubicBezTo>
                      <a:pt x="21" y="46"/>
                      <a:pt x="21" y="45"/>
                      <a:pt x="21" y="45"/>
                    </a:cubicBezTo>
                    <a:cubicBezTo>
                      <a:pt x="20" y="45"/>
                      <a:pt x="20" y="44"/>
                      <a:pt x="20" y="44"/>
                    </a:cubicBezTo>
                    <a:cubicBezTo>
                      <a:pt x="20" y="43"/>
                      <a:pt x="20" y="43"/>
                      <a:pt x="20" y="43"/>
                    </a:cubicBezTo>
                    <a:cubicBezTo>
                      <a:pt x="20" y="42"/>
                      <a:pt x="20" y="42"/>
                      <a:pt x="20" y="41"/>
                    </a:cubicBezTo>
                    <a:cubicBezTo>
                      <a:pt x="19" y="41"/>
                      <a:pt x="19" y="41"/>
                      <a:pt x="19" y="41"/>
                    </a:cubicBezTo>
                    <a:cubicBezTo>
                      <a:pt x="18" y="41"/>
                      <a:pt x="18" y="40"/>
                      <a:pt x="18" y="40"/>
                    </a:cubicBezTo>
                    <a:cubicBezTo>
                      <a:pt x="18" y="40"/>
                      <a:pt x="18" y="40"/>
                      <a:pt x="19" y="39"/>
                    </a:cubicBezTo>
                    <a:cubicBezTo>
                      <a:pt x="19" y="39"/>
                      <a:pt x="19" y="38"/>
                      <a:pt x="19" y="38"/>
                    </a:cubicBezTo>
                    <a:cubicBezTo>
                      <a:pt x="19" y="37"/>
                      <a:pt x="19" y="37"/>
                      <a:pt x="19" y="37"/>
                    </a:cubicBezTo>
                    <a:cubicBezTo>
                      <a:pt x="19" y="36"/>
                      <a:pt x="19" y="36"/>
                      <a:pt x="19" y="36"/>
                    </a:cubicBezTo>
                    <a:cubicBezTo>
                      <a:pt x="19" y="35"/>
                      <a:pt x="18" y="35"/>
                      <a:pt x="18" y="34"/>
                    </a:cubicBezTo>
                    <a:cubicBezTo>
                      <a:pt x="18" y="34"/>
                      <a:pt x="18" y="33"/>
                      <a:pt x="17" y="33"/>
                    </a:cubicBezTo>
                    <a:cubicBezTo>
                      <a:pt x="17" y="32"/>
                      <a:pt x="17" y="32"/>
                      <a:pt x="16" y="32"/>
                    </a:cubicBezTo>
                    <a:cubicBezTo>
                      <a:pt x="16" y="31"/>
                      <a:pt x="16" y="31"/>
                      <a:pt x="15" y="31"/>
                    </a:cubicBezTo>
                    <a:cubicBezTo>
                      <a:pt x="15" y="30"/>
                      <a:pt x="15" y="30"/>
                      <a:pt x="15" y="30"/>
                    </a:cubicBezTo>
                    <a:cubicBezTo>
                      <a:pt x="14" y="29"/>
                      <a:pt x="14" y="29"/>
                      <a:pt x="14" y="29"/>
                    </a:cubicBezTo>
                    <a:cubicBezTo>
                      <a:pt x="15" y="28"/>
                      <a:pt x="15" y="28"/>
                      <a:pt x="15" y="28"/>
                    </a:cubicBezTo>
                    <a:cubicBezTo>
                      <a:pt x="15" y="28"/>
                      <a:pt x="15" y="28"/>
                      <a:pt x="15" y="27"/>
                    </a:cubicBezTo>
                    <a:cubicBezTo>
                      <a:pt x="15" y="27"/>
                      <a:pt x="15" y="27"/>
                      <a:pt x="15" y="26"/>
                    </a:cubicBezTo>
                    <a:cubicBezTo>
                      <a:pt x="15" y="26"/>
                      <a:pt x="15" y="26"/>
                      <a:pt x="15" y="26"/>
                    </a:cubicBezTo>
                    <a:cubicBezTo>
                      <a:pt x="15" y="26"/>
                      <a:pt x="15" y="25"/>
                      <a:pt x="15" y="25"/>
                    </a:cubicBezTo>
                    <a:cubicBezTo>
                      <a:pt x="16" y="25"/>
                      <a:pt x="16" y="25"/>
                      <a:pt x="17" y="25"/>
                    </a:cubicBezTo>
                    <a:cubicBezTo>
                      <a:pt x="17" y="25"/>
                      <a:pt x="17" y="25"/>
                      <a:pt x="17" y="25"/>
                    </a:cubicBezTo>
                    <a:cubicBezTo>
                      <a:pt x="18" y="25"/>
                      <a:pt x="18" y="24"/>
                      <a:pt x="18" y="24"/>
                    </a:cubicBezTo>
                    <a:cubicBezTo>
                      <a:pt x="19" y="24"/>
                      <a:pt x="19" y="24"/>
                      <a:pt x="19" y="23"/>
                    </a:cubicBezTo>
                    <a:cubicBezTo>
                      <a:pt x="20" y="23"/>
                      <a:pt x="20" y="23"/>
                      <a:pt x="20" y="22"/>
                    </a:cubicBezTo>
                    <a:cubicBezTo>
                      <a:pt x="21" y="22"/>
                      <a:pt x="21" y="22"/>
                      <a:pt x="21" y="22"/>
                    </a:cubicBezTo>
                    <a:cubicBezTo>
                      <a:pt x="21" y="21"/>
                      <a:pt x="21" y="21"/>
                      <a:pt x="21" y="21"/>
                    </a:cubicBezTo>
                    <a:cubicBezTo>
                      <a:pt x="21" y="21"/>
                      <a:pt x="20" y="21"/>
                      <a:pt x="20" y="20"/>
                    </a:cubicBezTo>
                    <a:cubicBezTo>
                      <a:pt x="19" y="20"/>
                      <a:pt x="19" y="19"/>
                      <a:pt x="19" y="19"/>
                    </a:cubicBezTo>
                    <a:cubicBezTo>
                      <a:pt x="18" y="19"/>
                      <a:pt x="18" y="19"/>
                      <a:pt x="17" y="19"/>
                    </a:cubicBezTo>
                    <a:cubicBezTo>
                      <a:pt x="17" y="18"/>
                      <a:pt x="17" y="18"/>
                      <a:pt x="17" y="18"/>
                    </a:cubicBezTo>
                    <a:cubicBezTo>
                      <a:pt x="17" y="17"/>
                      <a:pt x="18" y="17"/>
                      <a:pt x="18" y="17"/>
                    </a:cubicBezTo>
                    <a:cubicBezTo>
                      <a:pt x="18" y="16"/>
                      <a:pt x="18" y="16"/>
                      <a:pt x="17" y="16"/>
                    </a:cubicBezTo>
                    <a:cubicBezTo>
                      <a:pt x="17" y="16"/>
                      <a:pt x="17" y="16"/>
                      <a:pt x="16" y="16"/>
                    </a:cubicBezTo>
                    <a:cubicBezTo>
                      <a:pt x="16" y="15"/>
                      <a:pt x="16" y="15"/>
                      <a:pt x="16" y="14"/>
                    </a:cubicBezTo>
                    <a:cubicBezTo>
                      <a:pt x="15" y="14"/>
                      <a:pt x="16" y="13"/>
                      <a:pt x="15" y="13"/>
                    </a:cubicBezTo>
                    <a:cubicBezTo>
                      <a:pt x="15" y="12"/>
                      <a:pt x="15" y="13"/>
                      <a:pt x="14" y="13"/>
                    </a:cubicBezTo>
                    <a:cubicBezTo>
                      <a:pt x="14" y="13"/>
                      <a:pt x="13" y="13"/>
                      <a:pt x="13" y="13"/>
                    </a:cubicBezTo>
                    <a:cubicBezTo>
                      <a:pt x="12" y="13"/>
                      <a:pt x="12" y="12"/>
                      <a:pt x="12" y="12"/>
                    </a:cubicBezTo>
                    <a:cubicBezTo>
                      <a:pt x="12" y="11"/>
                      <a:pt x="11" y="11"/>
                      <a:pt x="12" y="10"/>
                    </a:cubicBezTo>
                    <a:cubicBezTo>
                      <a:pt x="12" y="10"/>
                      <a:pt x="12" y="9"/>
                      <a:pt x="13" y="9"/>
                    </a:cubicBezTo>
                    <a:cubicBezTo>
                      <a:pt x="13" y="8"/>
                      <a:pt x="14" y="8"/>
                      <a:pt x="14" y="7"/>
                    </a:cubicBezTo>
                    <a:cubicBezTo>
                      <a:pt x="14" y="7"/>
                      <a:pt x="14" y="7"/>
                      <a:pt x="14" y="6"/>
                    </a:cubicBezTo>
                    <a:cubicBezTo>
                      <a:pt x="13" y="5"/>
                      <a:pt x="14" y="5"/>
                      <a:pt x="13" y="4"/>
                    </a:cubicBezTo>
                    <a:cubicBezTo>
                      <a:pt x="13" y="4"/>
                      <a:pt x="13" y="4"/>
                      <a:pt x="13" y="3"/>
                    </a:cubicBezTo>
                    <a:cubicBezTo>
                      <a:pt x="12" y="3"/>
                      <a:pt x="12" y="2"/>
                      <a:pt x="11" y="2"/>
                    </a:cubicBezTo>
                    <a:cubicBezTo>
                      <a:pt x="11" y="1"/>
                      <a:pt x="11" y="1"/>
                      <a:pt x="10" y="1"/>
                    </a:cubicBezTo>
                    <a:cubicBezTo>
                      <a:pt x="10" y="0"/>
                      <a:pt x="10" y="0"/>
                      <a:pt x="10" y="0"/>
                    </a:cubicBezTo>
                    <a:cubicBezTo>
                      <a:pt x="9" y="0"/>
                      <a:pt x="9" y="0"/>
                      <a:pt x="9" y="0"/>
                    </a:cubicBezTo>
                    <a:cubicBezTo>
                      <a:pt x="9" y="1"/>
                      <a:pt x="10" y="1"/>
                      <a:pt x="10" y="2"/>
                    </a:cubicBezTo>
                    <a:cubicBezTo>
                      <a:pt x="9" y="3"/>
                      <a:pt x="9" y="3"/>
                      <a:pt x="8" y="3"/>
                    </a:cubicBezTo>
                    <a:cubicBezTo>
                      <a:pt x="8" y="4"/>
                      <a:pt x="7" y="4"/>
                      <a:pt x="7" y="4"/>
                    </a:cubicBezTo>
                    <a:cubicBezTo>
                      <a:pt x="7" y="5"/>
                      <a:pt x="6" y="4"/>
                      <a:pt x="6" y="5"/>
                    </a:cubicBezTo>
                    <a:cubicBezTo>
                      <a:pt x="5" y="5"/>
                      <a:pt x="5" y="6"/>
                      <a:pt x="5" y="6"/>
                    </a:cubicBezTo>
                    <a:cubicBezTo>
                      <a:pt x="5" y="7"/>
                      <a:pt x="5" y="7"/>
                      <a:pt x="5" y="7"/>
                    </a:cubicBezTo>
                    <a:cubicBezTo>
                      <a:pt x="5" y="8"/>
                      <a:pt x="5" y="8"/>
                      <a:pt x="5" y="8"/>
                    </a:cubicBezTo>
                    <a:cubicBezTo>
                      <a:pt x="5" y="9"/>
                      <a:pt x="5" y="9"/>
                      <a:pt x="4" y="9"/>
                    </a:cubicBezTo>
                    <a:cubicBezTo>
                      <a:pt x="4" y="9"/>
                      <a:pt x="5" y="10"/>
                      <a:pt x="5" y="10"/>
                    </a:cubicBezTo>
                    <a:cubicBezTo>
                      <a:pt x="5" y="11"/>
                      <a:pt x="5" y="11"/>
                      <a:pt x="5" y="11"/>
                    </a:cubicBezTo>
                    <a:cubicBezTo>
                      <a:pt x="5" y="12"/>
                      <a:pt x="5" y="12"/>
                      <a:pt x="4" y="12"/>
                    </a:cubicBezTo>
                    <a:cubicBezTo>
                      <a:pt x="4" y="13"/>
                      <a:pt x="5" y="13"/>
                      <a:pt x="4" y="14"/>
                    </a:cubicBezTo>
                    <a:cubicBezTo>
                      <a:pt x="4" y="14"/>
                      <a:pt x="4" y="13"/>
                      <a:pt x="3" y="13"/>
                    </a:cubicBezTo>
                    <a:cubicBezTo>
                      <a:pt x="3" y="13"/>
                      <a:pt x="3" y="13"/>
                      <a:pt x="3" y="13"/>
                    </a:cubicBezTo>
                    <a:cubicBezTo>
                      <a:pt x="2" y="13"/>
                      <a:pt x="2" y="14"/>
                      <a:pt x="3" y="15"/>
                    </a:cubicBezTo>
                    <a:cubicBezTo>
                      <a:pt x="3" y="15"/>
                      <a:pt x="3" y="15"/>
                      <a:pt x="3" y="16"/>
                    </a:cubicBezTo>
                    <a:cubicBezTo>
                      <a:pt x="3" y="16"/>
                      <a:pt x="2" y="16"/>
                      <a:pt x="2" y="16"/>
                    </a:cubicBezTo>
                    <a:cubicBezTo>
                      <a:pt x="2" y="17"/>
                      <a:pt x="2" y="17"/>
                      <a:pt x="2" y="17"/>
                    </a:cubicBezTo>
                    <a:cubicBezTo>
                      <a:pt x="2" y="17"/>
                      <a:pt x="3" y="17"/>
                      <a:pt x="3" y="18"/>
                    </a:cubicBezTo>
                    <a:cubicBezTo>
                      <a:pt x="3" y="18"/>
                      <a:pt x="2" y="18"/>
                      <a:pt x="2" y="18"/>
                    </a:cubicBezTo>
                    <a:cubicBezTo>
                      <a:pt x="2" y="19"/>
                      <a:pt x="2" y="18"/>
                      <a:pt x="1" y="18"/>
                    </a:cubicBezTo>
                    <a:cubicBezTo>
                      <a:pt x="1" y="19"/>
                      <a:pt x="1" y="19"/>
                      <a:pt x="1" y="19"/>
                    </a:cubicBezTo>
                    <a:cubicBezTo>
                      <a:pt x="1" y="19"/>
                      <a:pt x="1" y="20"/>
                      <a:pt x="1" y="20"/>
                    </a:cubicBezTo>
                    <a:cubicBezTo>
                      <a:pt x="1" y="21"/>
                      <a:pt x="1" y="21"/>
                      <a:pt x="1" y="22"/>
                    </a:cubicBezTo>
                    <a:cubicBezTo>
                      <a:pt x="0" y="22"/>
                      <a:pt x="0" y="23"/>
                      <a:pt x="0" y="23"/>
                    </a:cubicBezTo>
                    <a:cubicBezTo>
                      <a:pt x="0" y="23"/>
                      <a:pt x="0" y="23"/>
                      <a:pt x="0" y="23"/>
                    </a:cubicBezTo>
                    <a:cubicBezTo>
                      <a:pt x="0" y="24"/>
                      <a:pt x="0" y="24"/>
                      <a:pt x="0" y="24"/>
                    </a:cubicBezTo>
                    <a:cubicBezTo>
                      <a:pt x="1" y="24"/>
                      <a:pt x="1" y="25"/>
                      <a:pt x="1" y="2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39" name="Freeform 91"/>
              <p:cNvSpPr>
                <a:spLocks/>
              </p:cNvSpPr>
              <p:nvPr/>
            </p:nvSpPr>
            <p:spPr bwMode="auto">
              <a:xfrm>
                <a:off x="6816727" y="3000376"/>
                <a:ext cx="22225" cy="11113"/>
              </a:xfrm>
              <a:custGeom>
                <a:avLst/>
                <a:gdLst>
                  <a:gd name="T0" fmla="*/ 1 w 2"/>
                  <a:gd name="T1" fmla="*/ 0 h 1"/>
                  <a:gd name="T2" fmla="*/ 0 w 2"/>
                  <a:gd name="T3" fmla="*/ 0 h 1"/>
                  <a:gd name="T4" fmla="*/ 0 w 2"/>
                  <a:gd name="T5" fmla="*/ 1 h 1"/>
                  <a:gd name="T6" fmla="*/ 1 w 2"/>
                  <a:gd name="T7" fmla="*/ 1 h 1"/>
                  <a:gd name="T8" fmla="*/ 1 w 2"/>
                  <a:gd name="T9" fmla="*/ 1 h 1"/>
                  <a:gd name="T10" fmla="*/ 2 w 2"/>
                  <a:gd name="T11" fmla="*/ 1 h 1"/>
                  <a:gd name="T12" fmla="*/ 2 w 2"/>
                  <a:gd name="T13" fmla="*/ 0 h 1"/>
                  <a:gd name="T14" fmla="*/ 1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0"/>
                    </a:moveTo>
                    <a:cubicBezTo>
                      <a:pt x="0" y="0"/>
                      <a:pt x="0" y="0"/>
                      <a:pt x="0" y="0"/>
                    </a:cubicBezTo>
                    <a:cubicBezTo>
                      <a:pt x="0" y="0"/>
                      <a:pt x="0" y="0"/>
                      <a:pt x="0" y="1"/>
                    </a:cubicBezTo>
                    <a:cubicBezTo>
                      <a:pt x="0" y="1"/>
                      <a:pt x="0" y="1"/>
                      <a:pt x="1" y="1"/>
                    </a:cubicBezTo>
                    <a:cubicBezTo>
                      <a:pt x="1" y="1"/>
                      <a:pt x="1" y="1"/>
                      <a:pt x="1" y="1"/>
                    </a:cubicBezTo>
                    <a:cubicBezTo>
                      <a:pt x="2" y="1"/>
                      <a:pt x="2" y="1"/>
                      <a:pt x="2" y="1"/>
                    </a:cubicBezTo>
                    <a:cubicBezTo>
                      <a:pt x="2" y="1"/>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0" name="Freeform 92"/>
              <p:cNvSpPr>
                <a:spLocks/>
              </p:cNvSpPr>
              <p:nvPr/>
            </p:nvSpPr>
            <p:spPr bwMode="auto">
              <a:xfrm>
                <a:off x="6807202" y="2903539"/>
                <a:ext cx="301625" cy="366713"/>
              </a:xfrm>
              <a:custGeom>
                <a:avLst/>
                <a:gdLst>
                  <a:gd name="T0" fmla="*/ 8 w 28"/>
                  <a:gd name="T1" fmla="*/ 5 h 34"/>
                  <a:gd name="T2" fmla="*/ 7 w 28"/>
                  <a:gd name="T3" fmla="*/ 3 h 34"/>
                  <a:gd name="T4" fmla="*/ 6 w 28"/>
                  <a:gd name="T5" fmla="*/ 2 h 34"/>
                  <a:gd name="T6" fmla="*/ 2 w 28"/>
                  <a:gd name="T7" fmla="*/ 2 h 34"/>
                  <a:gd name="T8" fmla="*/ 0 w 28"/>
                  <a:gd name="T9" fmla="*/ 1 h 34"/>
                  <a:gd name="T10" fmla="*/ 0 w 28"/>
                  <a:gd name="T11" fmla="*/ 2 h 34"/>
                  <a:gd name="T12" fmla="*/ 2 w 28"/>
                  <a:gd name="T13" fmla="*/ 5 h 34"/>
                  <a:gd name="T14" fmla="*/ 3 w 28"/>
                  <a:gd name="T15" fmla="*/ 6 h 34"/>
                  <a:gd name="T16" fmla="*/ 5 w 28"/>
                  <a:gd name="T17" fmla="*/ 7 h 34"/>
                  <a:gd name="T18" fmla="*/ 6 w 28"/>
                  <a:gd name="T19" fmla="*/ 8 h 34"/>
                  <a:gd name="T20" fmla="*/ 6 w 28"/>
                  <a:gd name="T21" fmla="*/ 10 h 34"/>
                  <a:gd name="T22" fmla="*/ 7 w 28"/>
                  <a:gd name="T23" fmla="*/ 12 h 34"/>
                  <a:gd name="T24" fmla="*/ 9 w 28"/>
                  <a:gd name="T25" fmla="*/ 12 h 34"/>
                  <a:gd name="T26" fmla="*/ 10 w 28"/>
                  <a:gd name="T27" fmla="*/ 16 h 34"/>
                  <a:gd name="T28" fmla="*/ 11 w 28"/>
                  <a:gd name="T29" fmla="*/ 17 h 34"/>
                  <a:gd name="T30" fmla="*/ 12 w 28"/>
                  <a:gd name="T31" fmla="*/ 18 h 34"/>
                  <a:gd name="T32" fmla="*/ 13 w 28"/>
                  <a:gd name="T33" fmla="*/ 20 h 34"/>
                  <a:gd name="T34" fmla="*/ 14 w 28"/>
                  <a:gd name="T35" fmla="*/ 22 h 34"/>
                  <a:gd name="T36" fmla="*/ 15 w 28"/>
                  <a:gd name="T37" fmla="*/ 24 h 34"/>
                  <a:gd name="T38" fmla="*/ 16 w 28"/>
                  <a:gd name="T39" fmla="*/ 25 h 34"/>
                  <a:gd name="T40" fmla="*/ 17 w 28"/>
                  <a:gd name="T41" fmla="*/ 28 h 34"/>
                  <a:gd name="T42" fmla="*/ 18 w 28"/>
                  <a:gd name="T43" fmla="*/ 29 h 34"/>
                  <a:gd name="T44" fmla="*/ 20 w 28"/>
                  <a:gd name="T45" fmla="*/ 30 h 34"/>
                  <a:gd name="T46" fmla="*/ 22 w 28"/>
                  <a:gd name="T47" fmla="*/ 33 h 34"/>
                  <a:gd name="T48" fmla="*/ 24 w 28"/>
                  <a:gd name="T49" fmla="*/ 34 h 34"/>
                  <a:gd name="T50" fmla="*/ 25 w 28"/>
                  <a:gd name="T51" fmla="*/ 33 h 34"/>
                  <a:gd name="T52" fmla="*/ 27 w 28"/>
                  <a:gd name="T53" fmla="*/ 33 h 34"/>
                  <a:gd name="T54" fmla="*/ 27 w 28"/>
                  <a:gd name="T55" fmla="*/ 30 h 34"/>
                  <a:gd name="T56" fmla="*/ 28 w 28"/>
                  <a:gd name="T57" fmla="*/ 27 h 34"/>
                  <a:gd name="T58" fmla="*/ 27 w 28"/>
                  <a:gd name="T59" fmla="*/ 26 h 34"/>
                  <a:gd name="T60" fmla="*/ 26 w 28"/>
                  <a:gd name="T61" fmla="*/ 24 h 34"/>
                  <a:gd name="T62" fmla="*/ 25 w 28"/>
                  <a:gd name="T63" fmla="*/ 23 h 34"/>
                  <a:gd name="T64" fmla="*/ 23 w 28"/>
                  <a:gd name="T65" fmla="*/ 22 h 34"/>
                  <a:gd name="T66" fmla="*/ 23 w 28"/>
                  <a:gd name="T67" fmla="*/ 20 h 34"/>
                  <a:gd name="T68" fmla="*/ 21 w 28"/>
                  <a:gd name="T69" fmla="*/ 18 h 34"/>
                  <a:gd name="T70" fmla="*/ 22 w 28"/>
                  <a:gd name="T71" fmla="*/ 17 h 34"/>
                  <a:gd name="T72" fmla="*/ 20 w 28"/>
                  <a:gd name="T73" fmla="*/ 15 h 34"/>
                  <a:gd name="T74" fmla="*/ 20 w 28"/>
                  <a:gd name="T75" fmla="*/ 15 h 34"/>
                  <a:gd name="T76" fmla="*/ 18 w 28"/>
                  <a:gd name="T77" fmla="*/ 13 h 34"/>
                  <a:gd name="T78" fmla="*/ 17 w 28"/>
                  <a:gd name="T79" fmla="*/ 12 h 34"/>
                  <a:gd name="T80" fmla="*/ 16 w 28"/>
                  <a:gd name="T81" fmla="*/ 11 h 34"/>
                  <a:gd name="T82" fmla="*/ 15 w 28"/>
                  <a:gd name="T83" fmla="*/ 11 h 34"/>
                  <a:gd name="T84" fmla="*/ 13 w 28"/>
                  <a:gd name="T85" fmla="*/ 10 h 34"/>
                  <a:gd name="T86" fmla="*/ 11 w 28"/>
                  <a:gd name="T87" fmla="*/ 8 h 34"/>
                  <a:gd name="T88" fmla="*/ 10 w 28"/>
                  <a:gd name="T89" fmla="*/ 7 h 34"/>
                  <a:gd name="T90" fmla="*/ 9 w 28"/>
                  <a:gd name="T9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 h="34">
                    <a:moveTo>
                      <a:pt x="9" y="6"/>
                    </a:moveTo>
                    <a:cubicBezTo>
                      <a:pt x="8" y="6"/>
                      <a:pt x="8" y="5"/>
                      <a:pt x="8" y="5"/>
                    </a:cubicBezTo>
                    <a:cubicBezTo>
                      <a:pt x="8" y="5"/>
                      <a:pt x="8" y="5"/>
                      <a:pt x="7" y="4"/>
                    </a:cubicBezTo>
                    <a:cubicBezTo>
                      <a:pt x="7" y="4"/>
                      <a:pt x="7" y="4"/>
                      <a:pt x="7" y="3"/>
                    </a:cubicBezTo>
                    <a:cubicBezTo>
                      <a:pt x="7" y="3"/>
                      <a:pt x="7" y="3"/>
                      <a:pt x="6" y="3"/>
                    </a:cubicBezTo>
                    <a:cubicBezTo>
                      <a:pt x="6" y="3"/>
                      <a:pt x="6" y="2"/>
                      <a:pt x="6" y="2"/>
                    </a:cubicBezTo>
                    <a:cubicBezTo>
                      <a:pt x="5" y="1"/>
                      <a:pt x="5" y="2"/>
                      <a:pt x="4" y="2"/>
                    </a:cubicBezTo>
                    <a:cubicBezTo>
                      <a:pt x="3" y="2"/>
                      <a:pt x="3" y="2"/>
                      <a:pt x="2" y="2"/>
                    </a:cubicBezTo>
                    <a:cubicBezTo>
                      <a:pt x="2" y="2"/>
                      <a:pt x="2" y="1"/>
                      <a:pt x="1" y="1"/>
                    </a:cubicBezTo>
                    <a:cubicBezTo>
                      <a:pt x="1" y="1"/>
                      <a:pt x="1" y="0"/>
                      <a:pt x="0" y="1"/>
                    </a:cubicBezTo>
                    <a:cubicBezTo>
                      <a:pt x="0" y="1"/>
                      <a:pt x="0" y="1"/>
                      <a:pt x="0" y="1"/>
                    </a:cubicBezTo>
                    <a:cubicBezTo>
                      <a:pt x="0" y="2"/>
                      <a:pt x="0" y="2"/>
                      <a:pt x="0" y="2"/>
                    </a:cubicBezTo>
                    <a:cubicBezTo>
                      <a:pt x="0" y="3"/>
                      <a:pt x="0" y="3"/>
                      <a:pt x="1" y="4"/>
                    </a:cubicBezTo>
                    <a:cubicBezTo>
                      <a:pt x="1" y="4"/>
                      <a:pt x="1" y="4"/>
                      <a:pt x="2" y="5"/>
                    </a:cubicBezTo>
                    <a:cubicBezTo>
                      <a:pt x="2" y="5"/>
                      <a:pt x="2" y="5"/>
                      <a:pt x="2" y="6"/>
                    </a:cubicBezTo>
                    <a:cubicBezTo>
                      <a:pt x="3" y="6"/>
                      <a:pt x="3" y="6"/>
                      <a:pt x="3" y="6"/>
                    </a:cubicBezTo>
                    <a:cubicBezTo>
                      <a:pt x="4" y="6"/>
                      <a:pt x="4" y="6"/>
                      <a:pt x="4" y="6"/>
                    </a:cubicBezTo>
                    <a:cubicBezTo>
                      <a:pt x="4" y="7"/>
                      <a:pt x="5" y="7"/>
                      <a:pt x="5" y="7"/>
                    </a:cubicBezTo>
                    <a:cubicBezTo>
                      <a:pt x="5" y="7"/>
                      <a:pt x="5" y="8"/>
                      <a:pt x="5" y="8"/>
                    </a:cubicBezTo>
                    <a:cubicBezTo>
                      <a:pt x="5" y="8"/>
                      <a:pt x="6" y="8"/>
                      <a:pt x="6" y="8"/>
                    </a:cubicBezTo>
                    <a:cubicBezTo>
                      <a:pt x="6" y="9"/>
                      <a:pt x="6" y="9"/>
                      <a:pt x="6" y="9"/>
                    </a:cubicBezTo>
                    <a:cubicBezTo>
                      <a:pt x="6" y="10"/>
                      <a:pt x="6" y="10"/>
                      <a:pt x="6" y="10"/>
                    </a:cubicBezTo>
                    <a:cubicBezTo>
                      <a:pt x="6" y="11"/>
                      <a:pt x="6" y="11"/>
                      <a:pt x="7" y="11"/>
                    </a:cubicBezTo>
                    <a:cubicBezTo>
                      <a:pt x="7" y="11"/>
                      <a:pt x="7" y="11"/>
                      <a:pt x="7" y="12"/>
                    </a:cubicBezTo>
                    <a:cubicBezTo>
                      <a:pt x="8" y="12"/>
                      <a:pt x="8" y="12"/>
                      <a:pt x="8" y="12"/>
                    </a:cubicBezTo>
                    <a:cubicBezTo>
                      <a:pt x="9" y="12"/>
                      <a:pt x="9" y="12"/>
                      <a:pt x="9" y="12"/>
                    </a:cubicBezTo>
                    <a:cubicBezTo>
                      <a:pt x="9" y="13"/>
                      <a:pt x="9" y="14"/>
                      <a:pt x="9" y="14"/>
                    </a:cubicBezTo>
                    <a:cubicBezTo>
                      <a:pt x="10" y="15"/>
                      <a:pt x="10" y="15"/>
                      <a:pt x="10" y="16"/>
                    </a:cubicBezTo>
                    <a:cubicBezTo>
                      <a:pt x="10" y="16"/>
                      <a:pt x="10" y="17"/>
                      <a:pt x="10" y="17"/>
                    </a:cubicBezTo>
                    <a:cubicBezTo>
                      <a:pt x="10" y="17"/>
                      <a:pt x="10" y="17"/>
                      <a:pt x="11" y="17"/>
                    </a:cubicBezTo>
                    <a:cubicBezTo>
                      <a:pt x="11" y="17"/>
                      <a:pt x="11" y="17"/>
                      <a:pt x="11" y="17"/>
                    </a:cubicBezTo>
                    <a:cubicBezTo>
                      <a:pt x="12" y="18"/>
                      <a:pt x="12" y="18"/>
                      <a:pt x="12" y="18"/>
                    </a:cubicBezTo>
                    <a:cubicBezTo>
                      <a:pt x="12" y="19"/>
                      <a:pt x="13" y="19"/>
                      <a:pt x="13" y="19"/>
                    </a:cubicBezTo>
                    <a:cubicBezTo>
                      <a:pt x="13" y="19"/>
                      <a:pt x="13" y="20"/>
                      <a:pt x="13" y="20"/>
                    </a:cubicBezTo>
                    <a:cubicBezTo>
                      <a:pt x="13" y="20"/>
                      <a:pt x="13" y="21"/>
                      <a:pt x="13" y="21"/>
                    </a:cubicBezTo>
                    <a:cubicBezTo>
                      <a:pt x="13" y="21"/>
                      <a:pt x="14" y="22"/>
                      <a:pt x="14" y="22"/>
                    </a:cubicBezTo>
                    <a:cubicBezTo>
                      <a:pt x="14" y="22"/>
                      <a:pt x="14" y="22"/>
                      <a:pt x="14" y="23"/>
                    </a:cubicBezTo>
                    <a:cubicBezTo>
                      <a:pt x="14" y="23"/>
                      <a:pt x="14" y="23"/>
                      <a:pt x="15" y="24"/>
                    </a:cubicBezTo>
                    <a:cubicBezTo>
                      <a:pt x="15" y="24"/>
                      <a:pt x="15" y="24"/>
                      <a:pt x="15" y="25"/>
                    </a:cubicBezTo>
                    <a:cubicBezTo>
                      <a:pt x="15" y="25"/>
                      <a:pt x="16" y="25"/>
                      <a:pt x="16" y="25"/>
                    </a:cubicBezTo>
                    <a:cubicBezTo>
                      <a:pt x="16" y="26"/>
                      <a:pt x="16" y="26"/>
                      <a:pt x="16" y="27"/>
                    </a:cubicBezTo>
                    <a:cubicBezTo>
                      <a:pt x="17" y="27"/>
                      <a:pt x="17" y="27"/>
                      <a:pt x="17" y="28"/>
                    </a:cubicBezTo>
                    <a:cubicBezTo>
                      <a:pt x="17" y="28"/>
                      <a:pt x="18" y="28"/>
                      <a:pt x="18" y="28"/>
                    </a:cubicBezTo>
                    <a:cubicBezTo>
                      <a:pt x="18" y="29"/>
                      <a:pt x="18" y="29"/>
                      <a:pt x="18" y="29"/>
                    </a:cubicBezTo>
                    <a:cubicBezTo>
                      <a:pt x="19" y="30"/>
                      <a:pt x="19" y="30"/>
                      <a:pt x="19" y="30"/>
                    </a:cubicBezTo>
                    <a:cubicBezTo>
                      <a:pt x="20" y="30"/>
                      <a:pt x="20" y="30"/>
                      <a:pt x="20" y="30"/>
                    </a:cubicBezTo>
                    <a:cubicBezTo>
                      <a:pt x="21" y="31"/>
                      <a:pt x="21" y="31"/>
                      <a:pt x="21" y="32"/>
                    </a:cubicBezTo>
                    <a:cubicBezTo>
                      <a:pt x="22" y="32"/>
                      <a:pt x="22" y="32"/>
                      <a:pt x="22" y="33"/>
                    </a:cubicBezTo>
                    <a:cubicBezTo>
                      <a:pt x="23" y="33"/>
                      <a:pt x="22" y="33"/>
                      <a:pt x="23" y="33"/>
                    </a:cubicBezTo>
                    <a:cubicBezTo>
                      <a:pt x="23" y="34"/>
                      <a:pt x="23" y="34"/>
                      <a:pt x="24" y="34"/>
                    </a:cubicBezTo>
                    <a:cubicBezTo>
                      <a:pt x="24" y="34"/>
                      <a:pt x="24" y="34"/>
                      <a:pt x="24" y="34"/>
                    </a:cubicBezTo>
                    <a:cubicBezTo>
                      <a:pt x="25" y="34"/>
                      <a:pt x="25" y="33"/>
                      <a:pt x="25" y="33"/>
                    </a:cubicBezTo>
                    <a:cubicBezTo>
                      <a:pt x="26" y="34"/>
                      <a:pt x="26" y="34"/>
                      <a:pt x="26" y="34"/>
                    </a:cubicBezTo>
                    <a:cubicBezTo>
                      <a:pt x="27" y="34"/>
                      <a:pt x="27" y="33"/>
                      <a:pt x="27" y="33"/>
                    </a:cubicBezTo>
                    <a:cubicBezTo>
                      <a:pt x="27" y="32"/>
                      <a:pt x="27" y="32"/>
                      <a:pt x="27" y="32"/>
                    </a:cubicBezTo>
                    <a:cubicBezTo>
                      <a:pt x="27" y="31"/>
                      <a:pt x="27" y="30"/>
                      <a:pt x="27" y="30"/>
                    </a:cubicBezTo>
                    <a:cubicBezTo>
                      <a:pt x="27" y="29"/>
                      <a:pt x="27" y="29"/>
                      <a:pt x="27" y="28"/>
                    </a:cubicBezTo>
                    <a:cubicBezTo>
                      <a:pt x="27" y="28"/>
                      <a:pt x="27" y="28"/>
                      <a:pt x="28" y="27"/>
                    </a:cubicBezTo>
                    <a:cubicBezTo>
                      <a:pt x="28" y="27"/>
                      <a:pt x="28" y="27"/>
                      <a:pt x="28" y="27"/>
                    </a:cubicBezTo>
                    <a:cubicBezTo>
                      <a:pt x="28" y="26"/>
                      <a:pt x="28" y="26"/>
                      <a:pt x="27" y="26"/>
                    </a:cubicBezTo>
                    <a:cubicBezTo>
                      <a:pt x="27" y="25"/>
                      <a:pt x="27" y="25"/>
                      <a:pt x="27" y="25"/>
                    </a:cubicBezTo>
                    <a:cubicBezTo>
                      <a:pt x="26" y="25"/>
                      <a:pt x="26" y="24"/>
                      <a:pt x="26" y="24"/>
                    </a:cubicBezTo>
                    <a:cubicBezTo>
                      <a:pt x="26" y="24"/>
                      <a:pt x="25" y="24"/>
                      <a:pt x="25" y="24"/>
                    </a:cubicBezTo>
                    <a:cubicBezTo>
                      <a:pt x="25" y="24"/>
                      <a:pt x="25" y="23"/>
                      <a:pt x="25" y="23"/>
                    </a:cubicBezTo>
                    <a:cubicBezTo>
                      <a:pt x="24" y="23"/>
                      <a:pt x="24" y="23"/>
                      <a:pt x="24" y="22"/>
                    </a:cubicBezTo>
                    <a:cubicBezTo>
                      <a:pt x="24" y="22"/>
                      <a:pt x="23" y="22"/>
                      <a:pt x="23" y="22"/>
                    </a:cubicBezTo>
                    <a:cubicBezTo>
                      <a:pt x="23" y="21"/>
                      <a:pt x="23" y="21"/>
                      <a:pt x="23" y="20"/>
                    </a:cubicBezTo>
                    <a:cubicBezTo>
                      <a:pt x="23" y="20"/>
                      <a:pt x="23" y="20"/>
                      <a:pt x="23" y="20"/>
                    </a:cubicBezTo>
                    <a:cubicBezTo>
                      <a:pt x="22" y="19"/>
                      <a:pt x="22" y="20"/>
                      <a:pt x="22" y="20"/>
                    </a:cubicBezTo>
                    <a:cubicBezTo>
                      <a:pt x="21" y="19"/>
                      <a:pt x="21" y="19"/>
                      <a:pt x="21" y="18"/>
                    </a:cubicBezTo>
                    <a:cubicBezTo>
                      <a:pt x="21" y="18"/>
                      <a:pt x="21" y="18"/>
                      <a:pt x="22" y="17"/>
                    </a:cubicBezTo>
                    <a:cubicBezTo>
                      <a:pt x="22" y="17"/>
                      <a:pt x="22" y="17"/>
                      <a:pt x="22" y="17"/>
                    </a:cubicBezTo>
                    <a:cubicBezTo>
                      <a:pt x="22" y="16"/>
                      <a:pt x="22" y="16"/>
                      <a:pt x="21" y="16"/>
                    </a:cubicBezTo>
                    <a:cubicBezTo>
                      <a:pt x="21" y="15"/>
                      <a:pt x="21" y="15"/>
                      <a:pt x="20" y="15"/>
                    </a:cubicBezTo>
                    <a:cubicBezTo>
                      <a:pt x="20" y="15"/>
                      <a:pt x="20" y="16"/>
                      <a:pt x="20" y="15"/>
                    </a:cubicBezTo>
                    <a:cubicBezTo>
                      <a:pt x="19" y="15"/>
                      <a:pt x="20" y="15"/>
                      <a:pt x="20" y="15"/>
                    </a:cubicBezTo>
                    <a:cubicBezTo>
                      <a:pt x="20" y="14"/>
                      <a:pt x="20" y="14"/>
                      <a:pt x="19" y="13"/>
                    </a:cubicBezTo>
                    <a:cubicBezTo>
                      <a:pt x="19" y="13"/>
                      <a:pt x="19" y="13"/>
                      <a:pt x="18" y="13"/>
                    </a:cubicBezTo>
                    <a:cubicBezTo>
                      <a:pt x="18" y="13"/>
                      <a:pt x="18" y="13"/>
                      <a:pt x="17" y="13"/>
                    </a:cubicBezTo>
                    <a:cubicBezTo>
                      <a:pt x="17" y="13"/>
                      <a:pt x="17" y="13"/>
                      <a:pt x="17" y="12"/>
                    </a:cubicBezTo>
                    <a:cubicBezTo>
                      <a:pt x="17" y="12"/>
                      <a:pt x="17" y="12"/>
                      <a:pt x="17" y="11"/>
                    </a:cubicBezTo>
                    <a:cubicBezTo>
                      <a:pt x="17" y="11"/>
                      <a:pt x="17" y="11"/>
                      <a:pt x="16" y="11"/>
                    </a:cubicBezTo>
                    <a:cubicBezTo>
                      <a:pt x="16" y="11"/>
                      <a:pt x="16" y="12"/>
                      <a:pt x="16" y="12"/>
                    </a:cubicBezTo>
                    <a:cubicBezTo>
                      <a:pt x="15" y="12"/>
                      <a:pt x="15" y="11"/>
                      <a:pt x="15" y="11"/>
                    </a:cubicBezTo>
                    <a:cubicBezTo>
                      <a:pt x="15" y="11"/>
                      <a:pt x="15" y="10"/>
                      <a:pt x="14" y="10"/>
                    </a:cubicBezTo>
                    <a:cubicBezTo>
                      <a:pt x="14" y="10"/>
                      <a:pt x="14" y="10"/>
                      <a:pt x="13" y="10"/>
                    </a:cubicBezTo>
                    <a:cubicBezTo>
                      <a:pt x="13" y="10"/>
                      <a:pt x="13" y="10"/>
                      <a:pt x="12" y="9"/>
                    </a:cubicBezTo>
                    <a:cubicBezTo>
                      <a:pt x="12" y="9"/>
                      <a:pt x="12" y="9"/>
                      <a:pt x="11" y="8"/>
                    </a:cubicBezTo>
                    <a:cubicBezTo>
                      <a:pt x="11" y="8"/>
                      <a:pt x="11" y="8"/>
                      <a:pt x="11" y="8"/>
                    </a:cubicBezTo>
                    <a:cubicBezTo>
                      <a:pt x="11" y="7"/>
                      <a:pt x="10" y="7"/>
                      <a:pt x="10" y="7"/>
                    </a:cubicBezTo>
                    <a:cubicBezTo>
                      <a:pt x="10" y="7"/>
                      <a:pt x="10" y="6"/>
                      <a:pt x="10" y="6"/>
                    </a:cubicBezTo>
                    <a:cubicBezTo>
                      <a:pt x="10" y="6"/>
                      <a:pt x="9" y="6"/>
                      <a:pt x="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1" name="Freeform 93"/>
              <p:cNvSpPr>
                <a:spLocks/>
              </p:cNvSpPr>
              <p:nvPr/>
            </p:nvSpPr>
            <p:spPr bwMode="auto">
              <a:xfrm>
                <a:off x="6881814" y="3097214"/>
                <a:ext cx="22225" cy="11113"/>
              </a:xfrm>
              <a:custGeom>
                <a:avLst/>
                <a:gdLst>
                  <a:gd name="T0" fmla="*/ 1 w 2"/>
                  <a:gd name="T1" fmla="*/ 0 h 1"/>
                  <a:gd name="T2" fmla="*/ 1 w 2"/>
                  <a:gd name="T3" fmla="*/ 0 h 1"/>
                  <a:gd name="T4" fmla="*/ 1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1" y="0"/>
                    </a:cubicBezTo>
                    <a:cubicBezTo>
                      <a:pt x="1" y="1"/>
                      <a:pt x="1" y="1"/>
                      <a:pt x="1" y="1"/>
                    </a:cubicBezTo>
                    <a:cubicBezTo>
                      <a:pt x="2"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2" name="Freeform 94"/>
              <p:cNvSpPr>
                <a:spLocks/>
              </p:cNvSpPr>
              <p:nvPr/>
            </p:nvSpPr>
            <p:spPr bwMode="auto">
              <a:xfrm>
                <a:off x="7065964" y="3086101"/>
                <a:ext cx="11113" cy="22225"/>
              </a:xfrm>
              <a:custGeom>
                <a:avLst/>
                <a:gdLst>
                  <a:gd name="T0" fmla="*/ 1 w 1"/>
                  <a:gd name="T1" fmla="*/ 1 h 2"/>
                  <a:gd name="T2" fmla="*/ 1 w 1"/>
                  <a:gd name="T3" fmla="*/ 1 h 2"/>
                  <a:gd name="T4" fmla="*/ 0 w 1"/>
                  <a:gd name="T5" fmla="*/ 0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0" y="0"/>
                      <a:pt x="0" y="0"/>
                    </a:cubicBezTo>
                    <a:cubicBezTo>
                      <a:pt x="0" y="1"/>
                      <a:pt x="0" y="1"/>
                      <a:pt x="0" y="1"/>
                    </a:cubicBezTo>
                    <a:cubicBezTo>
                      <a:pt x="0" y="1"/>
                      <a:pt x="0"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3" name="Freeform 95"/>
              <p:cNvSpPr>
                <a:spLocks/>
              </p:cNvSpPr>
              <p:nvPr/>
            </p:nvSpPr>
            <p:spPr bwMode="auto">
              <a:xfrm>
                <a:off x="7185027" y="2946401"/>
                <a:ext cx="279400" cy="269875"/>
              </a:xfrm>
              <a:custGeom>
                <a:avLst/>
                <a:gdLst>
                  <a:gd name="T0" fmla="*/ 0 w 26"/>
                  <a:gd name="T1" fmla="*/ 13 h 25"/>
                  <a:gd name="T2" fmla="*/ 0 w 26"/>
                  <a:gd name="T3" fmla="*/ 14 h 25"/>
                  <a:gd name="T4" fmla="*/ 1 w 26"/>
                  <a:gd name="T5" fmla="*/ 15 h 25"/>
                  <a:gd name="T6" fmla="*/ 3 w 26"/>
                  <a:gd name="T7" fmla="*/ 17 h 25"/>
                  <a:gd name="T8" fmla="*/ 3 w 26"/>
                  <a:gd name="T9" fmla="*/ 18 h 25"/>
                  <a:gd name="T10" fmla="*/ 3 w 26"/>
                  <a:gd name="T11" fmla="*/ 20 h 25"/>
                  <a:gd name="T12" fmla="*/ 4 w 26"/>
                  <a:gd name="T13" fmla="*/ 21 h 25"/>
                  <a:gd name="T14" fmla="*/ 4 w 26"/>
                  <a:gd name="T15" fmla="*/ 22 h 25"/>
                  <a:gd name="T16" fmla="*/ 6 w 26"/>
                  <a:gd name="T17" fmla="*/ 22 h 25"/>
                  <a:gd name="T18" fmla="*/ 7 w 26"/>
                  <a:gd name="T19" fmla="*/ 22 h 25"/>
                  <a:gd name="T20" fmla="*/ 8 w 26"/>
                  <a:gd name="T21" fmla="*/ 23 h 25"/>
                  <a:gd name="T22" fmla="*/ 9 w 26"/>
                  <a:gd name="T23" fmla="*/ 23 h 25"/>
                  <a:gd name="T24" fmla="*/ 11 w 26"/>
                  <a:gd name="T25" fmla="*/ 22 h 25"/>
                  <a:gd name="T26" fmla="*/ 13 w 26"/>
                  <a:gd name="T27" fmla="*/ 23 h 25"/>
                  <a:gd name="T28" fmla="*/ 14 w 26"/>
                  <a:gd name="T29" fmla="*/ 24 h 25"/>
                  <a:gd name="T30" fmla="*/ 15 w 26"/>
                  <a:gd name="T31" fmla="*/ 25 h 25"/>
                  <a:gd name="T32" fmla="*/ 17 w 26"/>
                  <a:gd name="T33" fmla="*/ 24 h 25"/>
                  <a:gd name="T34" fmla="*/ 19 w 26"/>
                  <a:gd name="T35" fmla="*/ 21 h 25"/>
                  <a:gd name="T36" fmla="*/ 19 w 26"/>
                  <a:gd name="T37" fmla="*/ 19 h 25"/>
                  <a:gd name="T38" fmla="*/ 20 w 26"/>
                  <a:gd name="T39" fmla="*/ 17 h 25"/>
                  <a:gd name="T40" fmla="*/ 22 w 26"/>
                  <a:gd name="T41" fmla="*/ 16 h 25"/>
                  <a:gd name="T42" fmla="*/ 22 w 26"/>
                  <a:gd name="T43" fmla="*/ 13 h 25"/>
                  <a:gd name="T44" fmla="*/ 22 w 26"/>
                  <a:gd name="T45" fmla="*/ 12 h 25"/>
                  <a:gd name="T46" fmla="*/ 24 w 26"/>
                  <a:gd name="T47" fmla="*/ 11 h 25"/>
                  <a:gd name="T48" fmla="*/ 26 w 26"/>
                  <a:gd name="T49" fmla="*/ 11 h 25"/>
                  <a:gd name="T50" fmla="*/ 25 w 26"/>
                  <a:gd name="T51" fmla="*/ 9 h 25"/>
                  <a:gd name="T52" fmla="*/ 23 w 26"/>
                  <a:gd name="T53" fmla="*/ 8 h 25"/>
                  <a:gd name="T54" fmla="*/ 23 w 26"/>
                  <a:gd name="T55" fmla="*/ 6 h 25"/>
                  <a:gd name="T56" fmla="*/ 22 w 26"/>
                  <a:gd name="T57" fmla="*/ 5 h 25"/>
                  <a:gd name="T58" fmla="*/ 22 w 26"/>
                  <a:gd name="T59" fmla="*/ 3 h 25"/>
                  <a:gd name="T60" fmla="*/ 23 w 26"/>
                  <a:gd name="T61" fmla="*/ 1 h 25"/>
                  <a:gd name="T62" fmla="*/ 22 w 26"/>
                  <a:gd name="T63" fmla="*/ 1 h 25"/>
                  <a:gd name="T64" fmla="*/ 20 w 26"/>
                  <a:gd name="T65" fmla="*/ 0 h 25"/>
                  <a:gd name="T66" fmla="*/ 17 w 26"/>
                  <a:gd name="T67" fmla="*/ 1 h 25"/>
                  <a:gd name="T68" fmla="*/ 17 w 26"/>
                  <a:gd name="T69" fmla="*/ 4 h 25"/>
                  <a:gd name="T70" fmla="*/ 15 w 26"/>
                  <a:gd name="T71" fmla="*/ 6 h 25"/>
                  <a:gd name="T72" fmla="*/ 15 w 26"/>
                  <a:gd name="T73" fmla="*/ 8 h 25"/>
                  <a:gd name="T74" fmla="*/ 13 w 26"/>
                  <a:gd name="T75" fmla="*/ 8 h 25"/>
                  <a:gd name="T76" fmla="*/ 11 w 26"/>
                  <a:gd name="T77" fmla="*/ 9 h 25"/>
                  <a:gd name="T78" fmla="*/ 9 w 26"/>
                  <a:gd name="T79" fmla="*/ 8 h 25"/>
                  <a:gd name="T80" fmla="*/ 7 w 26"/>
                  <a:gd name="T81" fmla="*/ 10 h 25"/>
                  <a:gd name="T82" fmla="*/ 5 w 26"/>
                  <a:gd name="T83" fmla="*/ 9 h 25"/>
                  <a:gd name="T84" fmla="*/ 3 w 26"/>
                  <a:gd name="T85" fmla="*/ 9 h 25"/>
                  <a:gd name="T86" fmla="*/ 2 w 26"/>
                  <a:gd name="T87" fmla="*/ 8 h 25"/>
                  <a:gd name="T88" fmla="*/ 1 w 26"/>
                  <a:gd name="T89" fmla="*/ 8 h 25"/>
                  <a:gd name="T90" fmla="*/ 0 w 26"/>
                  <a:gd name="T91" fmla="*/ 9 h 25"/>
                  <a:gd name="T92" fmla="*/ 0 w 26"/>
                  <a:gd name="T93"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25">
                    <a:moveTo>
                      <a:pt x="0" y="13"/>
                    </a:moveTo>
                    <a:cubicBezTo>
                      <a:pt x="0" y="13"/>
                      <a:pt x="0" y="13"/>
                      <a:pt x="0" y="13"/>
                    </a:cubicBezTo>
                    <a:cubicBezTo>
                      <a:pt x="1" y="13"/>
                      <a:pt x="1" y="13"/>
                      <a:pt x="1" y="13"/>
                    </a:cubicBezTo>
                    <a:cubicBezTo>
                      <a:pt x="1" y="14"/>
                      <a:pt x="0" y="14"/>
                      <a:pt x="0" y="14"/>
                    </a:cubicBezTo>
                    <a:cubicBezTo>
                      <a:pt x="0" y="14"/>
                      <a:pt x="1" y="14"/>
                      <a:pt x="1" y="15"/>
                    </a:cubicBezTo>
                    <a:cubicBezTo>
                      <a:pt x="1" y="15"/>
                      <a:pt x="1" y="15"/>
                      <a:pt x="1" y="15"/>
                    </a:cubicBezTo>
                    <a:cubicBezTo>
                      <a:pt x="2" y="16"/>
                      <a:pt x="2" y="16"/>
                      <a:pt x="2" y="16"/>
                    </a:cubicBezTo>
                    <a:cubicBezTo>
                      <a:pt x="2" y="16"/>
                      <a:pt x="2" y="16"/>
                      <a:pt x="3" y="17"/>
                    </a:cubicBezTo>
                    <a:cubicBezTo>
                      <a:pt x="3" y="17"/>
                      <a:pt x="2" y="17"/>
                      <a:pt x="2" y="17"/>
                    </a:cubicBezTo>
                    <a:cubicBezTo>
                      <a:pt x="3" y="18"/>
                      <a:pt x="3" y="18"/>
                      <a:pt x="3" y="18"/>
                    </a:cubicBezTo>
                    <a:cubicBezTo>
                      <a:pt x="3" y="19"/>
                      <a:pt x="3" y="19"/>
                      <a:pt x="3" y="19"/>
                    </a:cubicBezTo>
                    <a:cubicBezTo>
                      <a:pt x="3" y="19"/>
                      <a:pt x="3" y="20"/>
                      <a:pt x="3" y="20"/>
                    </a:cubicBezTo>
                    <a:cubicBezTo>
                      <a:pt x="3" y="20"/>
                      <a:pt x="3" y="20"/>
                      <a:pt x="3" y="20"/>
                    </a:cubicBezTo>
                    <a:cubicBezTo>
                      <a:pt x="3" y="21"/>
                      <a:pt x="4" y="21"/>
                      <a:pt x="4" y="21"/>
                    </a:cubicBezTo>
                    <a:cubicBezTo>
                      <a:pt x="4" y="21"/>
                      <a:pt x="3" y="22"/>
                      <a:pt x="3" y="22"/>
                    </a:cubicBezTo>
                    <a:cubicBezTo>
                      <a:pt x="4" y="22"/>
                      <a:pt x="4" y="22"/>
                      <a:pt x="4" y="22"/>
                    </a:cubicBezTo>
                    <a:cubicBezTo>
                      <a:pt x="5" y="22"/>
                      <a:pt x="5" y="22"/>
                      <a:pt x="5" y="22"/>
                    </a:cubicBezTo>
                    <a:cubicBezTo>
                      <a:pt x="5" y="22"/>
                      <a:pt x="6" y="22"/>
                      <a:pt x="6" y="22"/>
                    </a:cubicBezTo>
                    <a:cubicBezTo>
                      <a:pt x="6" y="22"/>
                      <a:pt x="6" y="22"/>
                      <a:pt x="7" y="22"/>
                    </a:cubicBezTo>
                    <a:cubicBezTo>
                      <a:pt x="7" y="22"/>
                      <a:pt x="7" y="22"/>
                      <a:pt x="7" y="22"/>
                    </a:cubicBezTo>
                    <a:cubicBezTo>
                      <a:pt x="7" y="22"/>
                      <a:pt x="7" y="22"/>
                      <a:pt x="7" y="23"/>
                    </a:cubicBezTo>
                    <a:cubicBezTo>
                      <a:pt x="7" y="23"/>
                      <a:pt x="7" y="23"/>
                      <a:pt x="8" y="23"/>
                    </a:cubicBezTo>
                    <a:cubicBezTo>
                      <a:pt x="8" y="23"/>
                      <a:pt x="8" y="23"/>
                      <a:pt x="9" y="23"/>
                    </a:cubicBezTo>
                    <a:cubicBezTo>
                      <a:pt x="9" y="23"/>
                      <a:pt x="9" y="23"/>
                      <a:pt x="9" y="23"/>
                    </a:cubicBezTo>
                    <a:cubicBezTo>
                      <a:pt x="10" y="23"/>
                      <a:pt x="10" y="23"/>
                      <a:pt x="10" y="22"/>
                    </a:cubicBezTo>
                    <a:cubicBezTo>
                      <a:pt x="10" y="22"/>
                      <a:pt x="11" y="22"/>
                      <a:pt x="11" y="22"/>
                    </a:cubicBezTo>
                    <a:cubicBezTo>
                      <a:pt x="11" y="22"/>
                      <a:pt x="11" y="23"/>
                      <a:pt x="12" y="23"/>
                    </a:cubicBezTo>
                    <a:cubicBezTo>
                      <a:pt x="12" y="23"/>
                      <a:pt x="12" y="23"/>
                      <a:pt x="13" y="23"/>
                    </a:cubicBezTo>
                    <a:cubicBezTo>
                      <a:pt x="13" y="23"/>
                      <a:pt x="13" y="23"/>
                      <a:pt x="14" y="23"/>
                    </a:cubicBezTo>
                    <a:cubicBezTo>
                      <a:pt x="14" y="23"/>
                      <a:pt x="14" y="24"/>
                      <a:pt x="14" y="24"/>
                    </a:cubicBezTo>
                    <a:cubicBezTo>
                      <a:pt x="14" y="25"/>
                      <a:pt x="14" y="25"/>
                      <a:pt x="15" y="25"/>
                    </a:cubicBezTo>
                    <a:cubicBezTo>
                      <a:pt x="15" y="25"/>
                      <a:pt x="15" y="25"/>
                      <a:pt x="15" y="25"/>
                    </a:cubicBezTo>
                    <a:cubicBezTo>
                      <a:pt x="16" y="25"/>
                      <a:pt x="16" y="25"/>
                      <a:pt x="17" y="24"/>
                    </a:cubicBezTo>
                    <a:cubicBezTo>
                      <a:pt x="17" y="24"/>
                      <a:pt x="17" y="24"/>
                      <a:pt x="17" y="24"/>
                    </a:cubicBezTo>
                    <a:cubicBezTo>
                      <a:pt x="18" y="23"/>
                      <a:pt x="18" y="23"/>
                      <a:pt x="18" y="22"/>
                    </a:cubicBezTo>
                    <a:cubicBezTo>
                      <a:pt x="19" y="22"/>
                      <a:pt x="19" y="22"/>
                      <a:pt x="19" y="21"/>
                    </a:cubicBezTo>
                    <a:cubicBezTo>
                      <a:pt x="19" y="21"/>
                      <a:pt x="19" y="21"/>
                      <a:pt x="19" y="20"/>
                    </a:cubicBezTo>
                    <a:cubicBezTo>
                      <a:pt x="19" y="20"/>
                      <a:pt x="19" y="20"/>
                      <a:pt x="19" y="19"/>
                    </a:cubicBezTo>
                    <a:cubicBezTo>
                      <a:pt x="19" y="19"/>
                      <a:pt x="19" y="19"/>
                      <a:pt x="19" y="18"/>
                    </a:cubicBezTo>
                    <a:cubicBezTo>
                      <a:pt x="20" y="18"/>
                      <a:pt x="20" y="18"/>
                      <a:pt x="20" y="17"/>
                    </a:cubicBezTo>
                    <a:cubicBezTo>
                      <a:pt x="21" y="17"/>
                      <a:pt x="21" y="17"/>
                      <a:pt x="21" y="16"/>
                    </a:cubicBezTo>
                    <a:cubicBezTo>
                      <a:pt x="22" y="16"/>
                      <a:pt x="22" y="16"/>
                      <a:pt x="22" y="16"/>
                    </a:cubicBezTo>
                    <a:cubicBezTo>
                      <a:pt x="22" y="15"/>
                      <a:pt x="22" y="15"/>
                      <a:pt x="22" y="14"/>
                    </a:cubicBezTo>
                    <a:cubicBezTo>
                      <a:pt x="22" y="14"/>
                      <a:pt x="22" y="13"/>
                      <a:pt x="22" y="13"/>
                    </a:cubicBezTo>
                    <a:cubicBezTo>
                      <a:pt x="22" y="13"/>
                      <a:pt x="22" y="13"/>
                      <a:pt x="22" y="13"/>
                    </a:cubicBezTo>
                    <a:cubicBezTo>
                      <a:pt x="22" y="12"/>
                      <a:pt x="22" y="12"/>
                      <a:pt x="22" y="12"/>
                    </a:cubicBezTo>
                    <a:cubicBezTo>
                      <a:pt x="22" y="11"/>
                      <a:pt x="23" y="11"/>
                      <a:pt x="23" y="11"/>
                    </a:cubicBezTo>
                    <a:cubicBezTo>
                      <a:pt x="23" y="11"/>
                      <a:pt x="24" y="11"/>
                      <a:pt x="24" y="11"/>
                    </a:cubicBezTo>
                    <a:cubicBezTo>
                      <a:pt x="24" y="11"/>
                      <a:pt x="25" y="11"/>
                      <a:pt x="25" y="11"/>
                    </a:cubicBezTo>
                    <a:cubicBezTo>
                      <a:pt x="25" y="11"/>
                      <a:pt x="26" y="11"/>
                      <a:pt x="26" y="11"/>
                    </a:cubicBezTo>
                    <a:cubicBezTo>
                      <a:pt x="26" y="11"/>
                      <a:pt x="26" y="10"/>
                      <a:pt x="26" y="10"/>
                    </a:cubicBezTo>
                    <a:cubicBezTo>
                      <a:pt x="26" y="10"/>
                      <a:pt x="25" y="10"/>
                      <a:pt x="25" y="9"/>
                    </a:cubicBezTo>
                    <a:cubicBezTo>
                      <a:pt x="25" y="9"/>
                      <a:pt x="25" y="9"/>
                      <a:pt x="24" y="9"/>
                    </a:cubicBezTo>
                    <a:cubicBezTo>
                      <a:pt x="24" y="8"/>
                      <a:pt x="24" y="9"/>
                      <a:pt x="23" y="8"/>
                    </a:cubicBezTo>
                    <a:cubicBezTo>
                      <a:pt x="23" y="8"/>
                      <a:pt x="24" y="8"/>
                      <a:pt x="24" y="7"/>
                    </a:cubicBezTo>
                    <a:cubicBezTo>
                      <a:pt x="24" y="7"/>
                      <a:pt x="24" y="7"/>
                      <a:pt x="23" y="6"/>
                    </a:cubicBezTo>
                    <a:cubicBezTo>
                      <a:pt x="23" y="6"/>
                      <a:pt x="23" y="6"/>
                      <a:pt x="23" y="5"/>
                    </a:cubicBezTo>
                    <a:cubicBezTo>
                      <a:pt x="23" y="5"/>
                      <a:pt x="22" y="5"/>
                      <a:pt x="22" y="5"/>
                    </a:cubicBezTo>
                    <a:cubicBezTo>
                      <a:pt x="22" y="5"/>
                      <a:pt x="22" y="4"/>
                      <a:pt x="22" y="4"/>
                    </a:cubicBezTo>
                    <a:cubicBezTo>
                      <a:pt x="22" y="4"/>
                      <a:pt x="22" y="3"/>
                      <a:pt x="22" y="3"/>
                    </a:cubicBezTo>
                    <a:cubicBezTo>
                      <a:pt x="22" y="2"/>
                      <a:pt x="22" y="2"/>
                      <a:pt x="22" y="2"/>
                    </a:cubicBezTo>
                    <a:cubicBezTo>
                      <a:pt x="23" y="1"/>
                      <a:pt x="23" y="1"/>
                      <a:pt x="23" y="1"/>
                    </a:cubicBezTo>
                    <a:cubicBezTo>
                      <a:pt x="23" y="1"/>
                      <a:pt x="23" y="1"/>
                      <a:pt x="23" y="1"/>
                    </a:cubicBezTo>
                    <a:cubicBezTo>
                      <a:pt x="23" y="1"/>
                      <a:pt x="23" y="1"/>
                      <a:pt x="22" y="1"/>
                    </a:cubicBezTo>
                    <a:cubicBezTo>
                      <a:pt x="22" y="1"/>
                      <a:pt x="21" y="1"/>
                      <a:pt x="21" y="1"/>
                    </a:cubicBezTo>
                    <a:cubicBezTo>
                      <a:pt x="20" y="0"/>
                      <a:pt x="20" y="0"/>
                      <a:pt x="20" y="0"/>
                    </a:cubicBezTo>
                    <a:cubicBezTo>
                      <a:pt x="19" y="0"/>
                      <a:pt x="19" y="0"/>
                      <a:pt x="19" y="1"/>
                    </a:cubicBezTo>
                    <a:cubicBezTo>
                      <a:pt x="18" y="1"/>
                      <a:pt x="18" y="0"/>
                      <a:pt x="17" y="1"/>
                    </a:cubicBezTo>
                    <a:cubicBezTo>
                      <a:pt x="17" y="1"/>
                      <a:pt x="17" y="2"/>
                      <a:pt x="17" y="2"/>
                    </a:cubicBezTo>
                    <a:cubicBezTo>
                      <a:pt x="16" y="3"/>
                      <a:pt x="17" y="3"/>
                      <a:pt x="17" y="4"/>
                    </a:cubicBezTo>
                    <a:cubicBezTo>
                      <a:pt x="16" y="4"/>
                      <a:pt x="16" y="4"/>
                      <a:pt x="16" y="4"/>
                    </a:cubicBezTo>
                    <a:cubicBezTo>
                      <a:pt x="15" y="4"/>
                      <a:pt x="16" y="5"/>
                      <a:pt x="15" y="6"/>
                    </a:cubicBezTo>
                    <a:cubicBezTo>
                      <a:pt x="15" y="6"/>
                      <a:pt x="15" y="6"/>
                      <a:pt x="15" y="7"/>
                    </a:cubicBezTo>
                    <a:cubicBezTo>
                      <a:pt x="14" y="7"/>
                      <a:pt x="15" y="7"/>
                      <a:pt x="15" y="8"/>
                    </a:cubicBezTo>
                    <a:cubicBezTo>
                      <a:pt x="15" y="8"/>
                      <a:pt x="14" y="8"/>
                      <a:pt x="14" y="8"/>
                    </a:cubicBezTo>
                    <a:cubicBezTo>
                      <a:pt x="14" y="8"/>
                      <a:pt x="13" y="8"/>
                      <a:pt x="13" y="8"/>
                    </a:cubicBezTo>
                    <a:cubicBezTo>
                      <a:pt x="13" y="8"/>
                      <a:pt x="13" y="9"/>
                      <a:pt x="12" y="9"/>
                    </a:cubicBezTo>
                    <a:cubicBezTo>
                      <a:pt x="12" y="9"/>
                      <a:pt x="11" y="9"/>
                      <a:pt x="11" y="9"/>
                    </a:cubicBezTo>
                    <a:cubicBezTo>
                      <a:pt x="10" y="9"/>
                      <a:pt x="10" y="8"/>
                      <a:pt x="10" y="8"/>
                    </a:cubicBezTo>
                    <a:cubicBezTo>
                      <a:pt x="9" y="8"/>
                      <a:pt x="9" y="8"/>
                      <a:pt x="9" y="8"/>
                    </a:cubicBezTo>
                    <a:cubicBezTo>
                      <a:pt x="8" y="8"/>
                      <a:pt x="8" y="9"/>
                      <a:pt x="8" y="9"/>
                    </a:cubicBezTo>
                    <a:cubicBezTo>
                      <a:pt x="8" y="10"/>
                      <a:pt x="8" y="10"/>
                      <a:pt x="7" y="10"/>
                    </a:cubicBezTo>
                    <a:cubicBezTo>
                      <a:pt x="7" y="10"/>
                      <a:pt x="7" y="10"/>
                      <a:pt x="6" y="10"/>
                    </a:cubicBezTo>
                    <a:cubicBezTo>
                      <a:pt x="6" y="9"/>
                      <a:pt x="6" y="9"/>
                      <a:pt x="5" y="9"/>
                    </a:cubicBezTo>
                    <a:cubicBezTo>
                      <a:pt x="5" y="9"/>
                      <a:pt x="4" y="10"/>
                      <a:pt x="4" y="10"/>
                    </a:cubicBezTo>
                    <a:cubicBezTo>
                      <a:pt x="3" y="10"/>
                      <a:pt x="3" y="10"/>
                      <a:pt x="3" y="9"/>
                    </a:cubicBezTo>
                    <a:cubicBezTo>
                      <a:pt x="2" y="9"/>
                      <a:pt x="2" y="9"/>
                      <a:pt x="2" y="8"/>
                    </a:cubicBezTo>
                    <a:cubicBezTo>
                      <a:pt x="2" y="8"/>
                      <a:pt x="2" y="8"/>
                      <a:pt x="2" y="8"/>
                    </a:cubicBezTo>
                    <a:cubicBezTo>
                      <a:pt x="1" y="7"/>
                      <a:pt x="1" y="7"/>
                      <a:pt x="1" y="7"/>
                    </a:cubicBezTo>
                    <a:cubicBezTo>
                      <a:pt x="1" y="8"/>
                      <a:pt x="1" y="8"/>
                      <a:pt x="1" y="8"/>
                    </a:cubicBezTo>
                    <a:cubicBezTo>
                      <a:pt x="1" y="8"/>
                      <a:pt x="1" y="8"/>
                      <a:pt x="0" y="8"/>
                    </a:cubicBezTo>
                    <a:cubicBezTo>
                      <a:pt x="0" y="9"/>
                      <a:pt x="0" y="9"/>
                      <a:pt x="0" y="9"/>
                    </a:cubicBezTo>
                    <a:cubicBezTo>
                      <a:pt x="0" y="10"/>
                      <a:pt x="0" y="10"/>
                      <a:pt x="0" y="11"/>
                    </a:cubicBezTo>
                    <a:cubicBezTo>
                      <a:pt x="0" y="11"/>
                      <a:pt x="0" y="11"/>
                      <a:pt x="0" y="12"/>
                    </a:cubicBezTo>
                    <a:cubicBezTo>
                      <a:pt x="0" y="12"/>
                      <a:pt x="0" y="12"/>
                      <a:pt x="0"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4" name="Freeform 96"/>
              <p:cNvSpPr>
                <a:spLocks/>
              </p:cNvSpPr>
              <p:nvPr/>
            </p:nvSpPr>
            <p:spPr bwMode="auto">
              <a:xfrm>
                <a:off x="2530477" y="2740026"/>
                <a:ext cx="22225" cy="33338"/>
              </a:xfrm>
              <a:custGeom>
                <a:avLst/>
                <a:gdLst>
                  <a:gd name="T0" fmla="*/ 1 w 2"/>
                  <a:gd name="T1" fmla="*/ 3 h 3"/>
                  <a:gd name="T2" fmla="*/ 2 w 2"/>
                  <a:gd name="T3" fmla="*/ 3 h 3"/>
                  <a:gd name="T4" fmla="*/ 2 w 2"/>
                  <a:gd name="T5" fmla="*/ 2 h 3"/>
                  <a:gd name="T6" fmla="*/ 2 w 2"/>
                  <a:gd name="T7" fmla="*/ 1 h 3"/>
                  <a:gd name="T8" fmla="*/ 2 w 2"/>
                  <a:gd name="T9" fmla="*/ 0 h 3"/>
                  <a:gd name="T10" fmla="*/ 1 w 2"/>
                  <a:gd name="T11" fmla="*/ 0 h 3"/>
                  <a:gd name="T12" fmla="*/ 1 w 2"/>
                  <a:gd name="T13" fmla="*/ 1 h 3"/>
                  <a:gd name="T14" fmla="*/ 1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3"/>
                    </a:cubicBezTo>
                    <a:cubicBezTo>
                      <a:pt x="2" y="2"/>
                      <a:pt x="2" y="2"/>
                      <a:pt x="2" y="2"/>
                    </a:cubicBezTo>
                    <a:cubicBezTo>
                      <a:pt x="2" y="2"/>
                      <a:pt x="2" y="2"/>
                      <a:pt x="2" y="1"/>
                    </a:cubicBezTo>
                    <a:cubicBezTo>
                      <a:pt x="2" y="1"/>
                      <a:pt x="2" y="1"/>
                      <a:pt x="2" y="0"/>
                    </a:cubicBezTo>
                    <a:cubicBezTo>
                      <a:pt x="2" y="0"/>
                      <a:pt x="2" y="0"/>
                      <a:pt x="1" y="0"/>
                    </a:cubicBezTo>
                    <a:cubicBezTo>
                      <a:pt x="1" y="1"/>
                      <a:pt x="1" y="1"/>
                      <a:pt x="1" y="1"/>
                    </a:cubicBezTo>
                    <a:cubicBezTo>
                      <a:pt x="1" y="1"/>
                      <a:pt x="1" y="1"/>
                      <a:pt x="1" y="2"/>
                    </a:cubicBezTo>
                    <a:cubicBezTo>
                      <a:pt x="1" y="2"/>
                      <a:pt x="0" y="2"/>
                      <a:pt x="0" y="2"/>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5" name="Freeform 97"/>
              <p:cNvSpPr>
                <a:spLocks/>
              </p:cNvSpPr>
              <p:nvPr/>
            </p:nvSpPr>
            <p:spPr bwMode="auto">
              <a:xfrm>
                <a:off x="2098677" y="2503489"/>
                <a:ext cx="53975" cy="31750"/>
              </a:xfrm>
              <a:custGeom>
                <a:avLst/>
                <a:gdLst>
                  <a:gd name="T0" fmla="*/ 5 w 5"/>
                  <a:gd name="T1" fmla="*/ 1 h 3"/>
                  <a:gd name="T2" fmla="*/ 4 w 5"/>
                  <a:gd name="T3" fmla="*/ 1 h 3"/>
                  <a:gd name="T4" fmla="*/ 2 w 5"/>
                  <a:gd name="T5" fmla="*/ 1 h 3"/>
                  <a:gd name="T6" fmla="*/ 1 w 5"/>
                  <a:gd name="T7" fmla="*/ 1 h 3"/>
                  <a:gd name="T8" fmla="*/ 0 w 5"/>
                  <a:gd name="T9" fmla="*/ 1 h 3"/>
                  <a:gd name="T10" fmla="*/ 0 w 5"/>
                  <a:gd name="T11" fmla="*/ 1 h 3"/>
                  <a:gd name="T12" fmla="*/ 1 w 5"/>
                  <a:gd name="T13" fmla="*/ 2 h 3"/>
                  <a:gd name="T14" fmla="*/ 1 w 5"/>
                  <a:gd name="T15" fmla="*/ 3 h 3"/>
                  <a:gd name="T16" fmla="*/ 2 w 5"/>
                  <a:gd name="T17" fmla="*/ 3 h 3"/>
                  <a:gd name="T18" fmla="*/ 3 w 5"/>
                  <a:gd name="T19" fmla="*/ 2 h 3"/>
                  <a:gd name="T20" fmla="*/ 4 w 5"/>
                  <a:gd name="T21" fmla="*/ 2 h 3"/>
                  <a:gd name="T22" fmla="*/ 5 w 5"/>
                  <a:gd name="T23" fmla="*/ 2 h 3"/>
                  <a:gd name="T24" fmla="*/ 5 w 5"/>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1"/>
                    </a:moveTo>
                    <a:cubicBezTo>
                      <a:pt x="4" y="1"/>
                      <a:pt x="4" y="1"/>
                      <a:pt x="4" y="1"/>
                    </a:cubicBezTo>
                    <a:cubicBezTo>
                      <a:pt x="3" y="1"/>
                      <a:pt x="3" y="1"/>
                      <a:pt x="2" y="1"/>
                    </a:cubicBezTo>
                    <a:cubicBezTo>
                      <a:pt x="2" y="1"/>
                      <a:pt x="2" y="1"/>
                      <a:pt x="1" y="1"/>
                    </a:cubicBezTo>
                    <a:cubicBezTo>
                      <a:pt x="1" y="1"/>
                      <a:pt x="0" y="0"/>
                      <a:pt x="0" y="1"/>
                    </a:cubicBezTo>
                    <a:cubicBezTo>
                      <a:pt x="0" y="1"/>
                      <a:pt x="0" y="1"/>
                      <a:pt x="0" y="1"/>
                    </a:cubicBezTo>
                    <a:cubicBezTo>
                      <a:pt x="0" y="2"/>
                      <a:pt x="1" y="2"/>
                      <a:pt x="1" y="2"/>
                    </a:cubicBezTo>
                    <a:cubicBezTo>
                      <a:pt x="1" y="2"/>
                      <a:pt x="1" y="3"/>
                      <a:pt x="1" y="3"/>
                    </a:cubicBezTo>
                    <a:cubicBezTo>
                      <a:pt x="1" y="3"/>
                      <a:pt x="2" y="3"/>
                      <a:pt x="2" y="3"/>
                    </a:cubicBezTo>
                    <a:cubicBezTo>
                      <a:pt x="2" y="2"/>
                      <a:pt x="3" y="2"/>
                      <a:pt x="3" y="2"/>
                    </a:cubicBezTo>
                    <a:cubicBezTo>
                      <a:pt x="4" y="2"/>
                      <a:pt x="4" y="2"/>
                      <a:pt x="4" y="2"/>
                    </a:cubicBezTo>
                    <a:cubicBezTo>
                      <a:pt x="5" y="2"/>
                      <a:pt x="5" y="2"/>
                      <a:pt x="5" y="2"/>
                    </a:cubicBezTo>
                    <a:cubicBezTo>
                      <a:pt x="5" y="2"/>
                      <a:pt x="5" y="1"/>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6" name="Freeform 98"/>
              <p:cNvSpPr>
                <a:spLocks/>
              </p:cNvSpPr>
              <p:nvPr/>
            </p:nvSpPr>
            <p:spPr bwMode="auto">
              <a:xfrm>
                <a:off x="1700214" y="2524126"/>
                <a:ext cx="119063" cy="141288"/>
              </a:xfrm>
              <a:custGeom>
                <a:avLst/>
                <a:gdLst>
                  <a:gd name="T0" fmla="*/ 10 w 11"/>
                  <a:gd name="T1" fmla="*/ 6 h 13"/>
                  <a:gd name="T2" fmla="*/ 10 w 11"/>
                  <a:gd name="T3" fmla="*/ 6 h 13"/>
                  <a:gd name="T4" fmla="*/ 9 w 11"/>
                  <a:gd name="T5" fmla="*/ 6 h 13"/>
                  <a:gd name="T6" fmla="*/ 8 w 11"/>
                  <a:gd name="T7" fmla="*/ 4 h 13"/>
                  <a:gd name="T8" fmla="*/ 9 w 11"/>
                  <a:gd name="T9" fmla="*/ 3 h 13"/>
                  <a:gd name="T10" fmla="*/ 9 w 11"/>
                  <a:gd name="T11" fmla="*/ 2 h 13"/>
                  <a:gd name="T12" fmla="*/ 9 w 11"/>
                  <a:gd name="T13" fmla="*/ 0 h 13"/>
                  <a:gd name="T14" fmla="*/ 9 w 11"/>
                  <a:gd name="T15" fmla="*/ 0 h 13"/>
                  <a:gd name="T16" fmla="*/ 8 w 11"/>
                  <a:gd name="T17" fmla="*/ 0 h 13"/>
                  <a:gd name="T18" fmla="*/ 7 w 11"/>
                  <a:gd name="T19" fmla="*/ 0 h 13"/>
                  <a:gd name="T20" fmla="*/ 5 w 11"/>
                  <a:gd name="T21" fmla="*/ 0 h 13"/>
                  <a:gd name="T22" fmla="*/ 5 w 11"/>
                  <a:gd name="T23" fmla="*/ 1 h 13"/>
                  <a:gd name="T24" fmla="*/ 5 w 11"/>
                  <a:gd name="T25" fmla="*/ 2 h 13"/>
                  <a:gd name="T26" fmla="*/ 3 w 11"/>
                  <a:gd name="T27" fmla="*/ 2 h 13"/>
                  <a:gd name="T28" fmla="*/ 4 w 11"/>
                  <a:gd name="T29" fmla="*/ 3 h 13"/>
                  <a:gd name="T30" fmla="*/ 5 w 11"/>
                  <a:gd name="T31" fmla="*/ 4 h 13"/>
                  <a:gd name="T32" fmla="*/ 5 w 11"/>
                  <a:gd name="T33" fmla="*/ 4 h 13"/>
                  <a:gd name="T34" fmla="*/ 5 w 11"/>
                  <a:gd name="T35" fmla="*/ 5 h 13"/>
                  <a:gd name="T36" fmla="*/ 3 w 11"/>
                  <a:gd name="T37" fmla="*/ 5 h 13"/>
                  <a:gd name="T38" fmla="*/ 2 w 11"/>
                  <a:gd name="T39" fmla="*/ 5 h 13"/>
                  <a:gd name="T40" fmla="*/ 1 w 11"/>
                  <a:gd name="T41" fmla="*/ 6 h 13"/>
                  <a:gd name="T42" fmla="*/ 1 w 11"/>
                  <a:gd name="T43" fmla="*/ 7 h 13"/>
                  <a:gd name="T44" fmla="*/ 1 w 11"/>
                  <a:gd name="T45" fmla="*/ 8 h 13"/>
                  <a:gd name="T46" fmla="*/ 0 w 11"/>
                  <a:gd name="T47" fmla="*/ 9 h 13"/>
                  <a:gd name="T48" fmla="*/ 0 w 11"/>
                  <a:gd name="T49" fmla="*/ 10 h 13"/>
                  <a:gd name="T50" fmla="*/ 0 w 11"/>
                  <a:gd name="T51" fmla="*/ 10 h 13"/>
                  <a:gd name="T52" fmla="*/ 1 w 11"/>
                  <a:gd name="T53" fmla="*/ 11 h 13"/>
                  <a:gd name="T54" fmla="*/ 2 w 11"/>
                  <a:gd name="T55" fmla="*/ 12 h 13"/>
                  <a:gd name="T56" fmla="*/ 3 w 11"/>
                  <a:gd name="T57" fmla="*/ 12 h 13"/>
                  <a:gd name="T58" fmla="*/ 5 w 11"/>
                  <a:gd name="T59" fmla="*/ 12 h 13"/>
                  <a:gd name="T60" fmla="*/ 5 w 11"/>
                  <a:gd name="T61" fmla="*/ 13 h 13"/>
                  <a:gd name="T62" fmla="*/ 5 w 11"/>
                  <a:gd name="T63" fmla="*/ 12 h 13"/>
                  <a:gd name="T64" fmla="*/ 6 w 11"/>
                  <a:gd name="T65" fmla="*/ 11 h 13"/>
                  <a:gd name="T66" fmla="*/ 7 w 11"/>
                  <a:gd name="T67" fmla="*/ 10 h 13"/>
                  <a:gd name="T68" fmla="*/ 8 w 11"/>
                  <a:gd name="T69" fmla="*/ 10 h 13"/>
                  <a:gd name="T70" fmla="*/ 8 w 11"/>
                  <a:gd name="T71" fmla="*/ 9 h 13"/>
                  <a:gd name="T72" fmla="*/ 8 w 11"/>
                  <a:gd name="T73" fmla="*/ 8 h 13"/>
                  <a:gd name="T74" fmla="*/ 9 w 11"/>
                  <a:gd name="T75" fmla="*/ 7 h 13"/>
                  <a:gd name="T76" fmla="*/ 11 w 11"/>
                  <a:gd name="T77" fmla="*/ 6 h 13"/>
                  <a:gd name="T78" fmla="*/ 11 w 11"/>
                  <a:gd name="T79" fmla="*/ 6 h 13"/>
                  <a:gd name="T80" fmla="*/ 11 w 11"/>
                  <a:gd name="T81" fmla="*/ 6 h 13"/>
                  <a:gd name="T82" fmla="*/ 10 w 11"/>
                  <a:gd name="T8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13">
                    <a:moveTo>
                      <a:pt x="10" y="6"/>
                    </a:moveTo>
                    <a:cubicBezTo>
                      <a:pt x="10" y="6"/>
                      <a:pt x="10" y="6"/>
                      <a:pt x="10" y="6"/>
                    </a:cubicBezTo>
                    <a:cubicBezTo>
                      <a:pt x="9" y="6"/>
                      <a:pt x="9" y="6"/>
                      <a:pt x="9" y="6"/>
                    </a:cubicBezTo>
                    <a:cubicBezTo>
                      <a:pt x="8" y="6"/>
                      <a:pt x="8" y="5"/>
                      <a:pt x="8" y="4"/>
                    </a:cubicBezTo>
                    <a:cubicBezTo>
                      <a:pt x="8" y="4"/>
                      <a:pt x="9" y="4"/>
                      <a:pt x="9" y="3"/>
                    </a:cubicBezTo>
                    <a:cubicBezTo>
                      <a:pt x="9" y="3"/>
                      <a:pt x="9" y="2"/>
                      <a:pt x="9" y="2"/>
                    </a:cubicBezTo>
                    <a:cubicBezTo>
                      <a:pt x="9" y="1"/>
                      <a:pt x="9" y="1"/>
                      <a:pt x="9" y="0"/>
                    </a:cubicBezTo>
                    <a:cubicBezTo>
                      <a:pt x="9" y="0"/>
                      <a:pt x="9" y="0"/>
                      <a:pt x="9" y="0"/>
                    </a:cubicBezTo>
                    <a:cubicBezTo>
                      <a:pt x="8" y="0"/>
                      <a:pt x="8" y="0"/>
                      <a:pt x="8" y="0"/>
                    </a:cubicBezTo>
                    <a:cubicBezTo>
                      <a:pt x="7" y="0"/>
                      <a:pt x="7" y="0"/>
                      <a:pt x="7" y="0"/>
                    </a:cubicBezTo>
                    <a:cubicBezTo>
                      <a:pt x="6" y="0"/>
                      <a:pt x="6" y="0"/>
                      <a:pt x="5" y="0"/>
                    </a:cubicBezTo>
                    <a:cubicBezTo>
                      <a:pt x="5" y="0"/>
                      <a:pt x="5" y="1"/>
                      <a:pt x="5" y="1"/>
                    </a:cubicBezTo>
                    <a:cubicBezTo>
                      <a:pt x="5" y="1"/>
                      <a:pt x="5" y="2"/>
                      <a:pt x="5" y="2"/>
                    </a:cubicBezTo>
                    <a:cubicBezTo>
                      <a:pt x="4" y="2"/>
                      <a:pt x="4" y="2"/>
                      <a:pt x="3" y="2"/>
                    </a:cubicBezTo>
                    <a:cubicBezTo>
                      <a:pt x="3" y="2"/>
                      <a:pt x="3" y="3"/>
                      <a:pt x="4" y="3"/>
                    </a:cubicBezTo>
                    <a:cubicBezTo>
                      <a:pt x="4" y="4"/>
                      <a:pt x="4" y="4"/>
                      <a:pt x="5" y="4"/>
                    </a:cubicBezTo>
                    <a:cubicBezTo>
                      <a:pt x="5" y="4"/>
                      <a:pt x="5" y="4"/>
                      <a:pt x="5" y="4"/>
                    </a:cubicBezTo>
                    <a:cubicBezTo>
                      <a:pt x="5" y="5"/>
                      <a:pt x="5" y="5"/>
                      <a:pt x="5" y="5"/>
                    </a:cubicBezTo>
                    <a:cubicBezTo>
                      <a:pt x="5" y="6"/>
                      <a:pt x="4" y="5"/>
                      <a:pt x="3" y="5"/>
                    </a:cubicBezTo>
                    <a:cubicBezTo>
                      <a:pt x="3" y="5"/>
                      <a:pt x="3" y="5"/>
                      <a:pt x="2" y="5"/>
                    </a:cubicBezTo>
                    <a:cubicBezTo>
                      <a:pt x="2" y="5"/>
                      <a:pt x="2" y="6"/>
                      <a:pt x="1" y="6"/>
                    </a:cubicBezTo>
                    <a:cubicBezTo>
                      <a:pt x="1" y="6"/>
                      <a:pt x="1" y="7"/>
                      <a:pt x="1" y="7"/>
                    </a:cubicBezTo>
                    <a:cubicBezTo>
                      <a:pt x="1" y="7"/>
                      <a:pt x="1" y="8"/>
                      <a:pt x="1" y="8"/>
                    </a:cubicBezTo>
                    <a:cubicBezTo>
                      <a:pt x="1" y="8"/>
                      <a:pt x="0" y="8"/>
                      <a:pt x="0" y="9"/>
                    </a:cubicBezTo>
                    <a:cubicBezTo>
                      <a:pt x="0" y="9"/>
                      <a:pt x="0" y="9"/>
                      <a:pt x="0" y="10"/>
                    </a:cubicBezTo>
                    <a:cubicBezTo>
                      <a:pt x="0" y="10"/>
                      <a:pt x="0" y="10"/>
                      <a:pt x="0" y="10"/>
                    </a:cubicBezTo>
                    <a:cubicBezTo>
                      <a:pt x="0" y="10"/>
                      <a:pt x="1" y="10"/>
                      <a:pt x="1" y="11"/>
                    </a:cubicBezTo>
                    <a:cubicBezTo>
                      <a:pt x="1" y="11"/>
                      <a:pt x="1" y="12"/>
                      <a:pt x="2" y="12"/>
                    </a:cubicBezTo>
                    <a:cubicBezTo>
                      <a:pt x="2" y="12"/>
                      <a:pt x="3" y="12"/>
                      <a:pt x="3" y="12"/>
                    </a:cubicBezTo>
                    <a:cubicBezTo>
                      <a:pt x="4" y="13"/>
                      <a:pt x="4" y="12"/>
                      <a:pt x="5" y="12"/>
                    </a:cubicBezTo>
                    <a:cubicBezTo>
                      <a:pt x="5" y="12"/>
                      <a:pt x="5" y="12"/>
                      <a:pt x="5" y="13"/>
                    </a:cubicBezTo>
                    <a:cubicBezTo>
                      <a:pt x="5" y="12"/>
                      <a:pt x="5" y="12"/>
                      <a:pt x="5" y="12"/>
                    </a:cubicBezTo>
                    <a:cubicBezTo>
                      <a:pt x="6" y="12"/>
                      <a:pt x="6" y="11"/>
                      <a:pt x="6" y="11"/>
                    </a:cubicBezTo>
                    <a:cubicBezTo>
                      <a:pt x="7" y="11"/>
                      <a:pt x="7" y="11"/>
                      <a:pt x="7" y="10"/>
                    </a:cubicBezTo>
                    <a:cubicBezTo>
                      <a:pt x="8" y="10"/>
                      <a:pt x="8" y="10"/>
                      <a:pt x="8" y="10"/>
                    </a:cubicBezTo>
                    <a:cubicBezTo>
                      <a:pt x="8" y="10"/>
                      <a:pt x="8" y="10"/>
                      <a:pt x="8" y="9"/>
                    </a:cubicBezTo>
                    <a:cubicBezTo>
                      <a:pt x="8" y="9"/>
                      <a:pt x="8" y="8"/>
                      <a:pt x="8" y="8"/>
                    </a:cubicBezTo>
                    <a:cubicBezTo>
                      <a:pt x="8" y="8"/>
                      <a:pt x="9" y="8"/>
                      <a:pt x="9" y="7"/>
                    </a:cubicBezTo>
                    <a:cubicBezTo>
                      <a:pt x="10" y="7"/>
                      <a:pt x="10" y="7"/>
                      <a:pt x="11" y="6"/>
                    </a:cubicBezTo>
                    <a:cubicBezTo>
                      <a:pt x="11" y="6"/>
                      <a:pt x="11" y="6"/>
                      <a:pt x="11" y="6"/>
                    </a:cubicBezTo>
                    <a:cubicBezTo>
                      <a:pt x="11" y="6"/>
                      <a:pt x="11" y="6"/>
                      <a:pt x="11" y="6"/>
                    </a:cubicBezTo>
                    <a:cubicBezTo>
                      <a:pt x="10" y="6"/>
                      <a:pt x="10" y="6"/>
                      <a:pt x="1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7" name="Freeform 99"/>
              <p:cNvSpPr>
                <a:spLocks/>
              </p:cNvSpPr>
              <p:nvPr/>
            </p:nvSpPr>
            <p:spPr bwMode="auto">
              <a:xfrm>
                <a:off x="1936752" y="2784476"/>
                <a:ext cx="161925" cy="74613"/>
              </a:xfrm>
              <a:custGeom>
                <a:avLst/>
                <a:gdLst>
                  <a:gd name="T0" fmla="*/ 14 w 15"/>
                  <a:gd name="T1" fmla="*/ 6 h 7"/>
                  <a:gd name="T2" fmla="*/ 14 w 15"/>
                  <a:gd name="T3" fmla="*/ 6 h 7"/>
                  <a:gd name="T4" fmla="*/ 15 w 15"/>
                  <a:gd name="T5" fmla="*/ 6 h 7"/>
                  <a:gd name="T6" fmla="*/ 15 w 15"/>
                  <a:gd name="T7" fmla="*/ 5 h 7"/>
                  <a:gd name="T8" fmla="*/ 15 w 15"/>
                  <a:gd name="T9" fmla="*/ 4 h 7"/>
                  <a:gd name="T10" fmla="*/ 15 w 15"/>
                  <a:gd name="T11" fmla="*/ 4 h 7"/>
                  <a:gd name="T12" fmla="*/ 15 w 15"/>
                  <a:gd name="T13" fmla="*/ 3 h 7"/>
                  <a:gd name="T14" fmla="*/ 14 w 15"/>
                  <a:gd name="T15" fmla="*/ 2 h 7"/>
                  <a:gd name="T16" fmla="*/ 13 w 15"/>
                  <a:gd name="T17" fmla="*/ 1 h 7"/>
                  <a:gd name="T18" fmla="*/ 12 w 15"/>
                  <a:gd name="T19" fmla="*/ 0 h 7"/>
                  <a:gd name="T20" fmla="*/ 11 w 15"/>
                  <a:gd name="T21" fmla="*/ 0 h 7"/>
                  <a:gd name="T22" fmla="*/ 9 w 15"/>
                  <a:gd name="T23" fmla="*/ 0 h 7"/>
                  <a:gd name="T24" fmla="*/ 8 w 15"/>
                  <a:gd name="T25" fmla="*/ 0 h 7"/>
                  <a:gd name="T26" fmla="*/ 8 w 15"/>
                  <a:gd name="T27" fmla="*/ 1 h 7"/>
                  <a:gd name="T28" fmla="*/ 7 w 15"/>
                  <a:gd name="T29" fmla="*/ 1 h 7"/>
                  <a:gd name="T30" fmla="*/ 6 w 15"/>
                  <a:gd name="T31" fmla="*/ 2 h 7"/>
                  <a:gd name="T32" fmla="*/ 4 w 15"/>
                  <a:gd name="T33" fmla="*/ 2 h 7"/>
                  <a:gd name="T34" fmla="*/ 3 w 15"/>
                  <a:gd name="T35" fmla="*/ 2 h 7"/>
                  <a:gd name="T36" fmla="*/ 3 w 15"/>
                  <a:gd name="T37" fmla="*/ 0 h 7"/>
                  <a:gd name="T38" fmla="*/ 2 w 15"/>
                  <a:gd name="T39" fmla="*/ 0 h 7"/>
                  <a:gd name="T40" fmla="*/ 2 w 15"/>
                  <a:gd name="T41" fmla="*/ 0 h 7"/>
                  <a:gd name="T42" fmla="*/ 1 w 15"/>
                  <a:gd name="T43" fmla="*/ 0 h 7"/>
                  <a:gd name="T44" fmla="*/ 0 w 15"/>
                  <a:gd name="T45" fmla="*/ 1 h 7"/>
                  <a:gd name="T46" fmla="*/ 1 w 15"/>
                  <a:gd name="T47" fmla="*/ 1 h 7"/>
                  <a:gd name="T48" fmla="*/ 1 w 15"/>
                  <a:gd name="T49" fmla="*/ 2 h 7"/>
                  <a:gd name="T50" fmla="*/ 0 w 15"/>
                  <a:gd name="T51" fmla="*/ 3 h 7"/>
                  <a:gd name="T52" fmla="*/ 0 w 15"/>
                  <a:gd name="T53" fmla="*/ 4 h 7"/>
                  <a:gd name="T54" fmla="*/ 1 w 15"/>
                  <a:gd name="T55" fmla="*/ 4 h 7"/>
                  <a:gd name="T56" fmla="*/ 1 w 15"/>
                  <a:gd name="T57" fmla="*/ 4 h 7"/>
                  <a:gd name="T58" fmla="*/ 3 w 15"/>
                  <a:gd name="T59" fmla="*/ 4 h 7"/>
                  <a:gd name="T60" fmla="*/ 4 w 15"/>
                  <a:gd name="T61" fmla="*/ 4 h 7"/>
                  <a:gd name="T62" fmla="*/ 4 w 15"/>
                  <a:gd name="T63" fmla="*/ 6 h 7"/>
                  <a:gd name="T64" fmla="*/ 6 w 15"/>
                  <a:gd name="T65" fmla="*/ 6 h 7"/>
                  <a:gd name="T66" fmla="*/ 6 w 15"/>
                  <a:gd name="T67" fmla="*/ 7 h 7"/>
                  <a:gd name="T68" fmla="*/ 8 w 15"/>
                  <a:gd name="T69" fmla="*/ 7 h 7"/>
                  <a:gd name="T70" fmla="*/ 8 w 15"/>
                  <a:gd name="T71" fmla="*/ 6 h 7"/>
                  <a:gd name="T72" fmla="*/ 8 w 15"/>
                  <a:gd name="T73" fmla="*/ 5 h 7"/>
                  <a:gd name="T74" fmla="*/ 7 w 15"/>
                  <a:gd name="T75" fmla="*/ 5 h 7"/>
                  <a:gd name="T76" fmla="*/ 8 w 15"/>
                  <a:gd name="T77" fmla="*/ 4 h 7"/>
                  <a:gd name="T78" fmla="*/ 9 w 15"/>
                  <a:gd name="T79" fmla="*/ 3 h 7"/>
                  <a:gd name="T80" fmla="*/ 9 w 15"/>
                  <a:gd name="T81" fmla="*/ 3 h 7"/>
                  <a:gd name="T82" fmla="*/ 10 w 15"/>
                  <a:gd name="T83" fmla="*/ 2 h 7"/>
                  <a:gd name="T84" fmla="*/ 11 w 15"/>
                  <a:gd name="T85" fmla="*/ 2 h 7"/>
                  <a:gd name="T86" fmla="*/ 11 w 15"/>
                  <a:gd name="T87" fmla="*/ 2 h 7"/>
                  <a:gd name="T88" fmla="*/ 13 w 15"/>
                  <a:gd name="T89" fmla="*/ 3 h 7"/>
                  <a:gd name="T90" fmla="*/ 13 w 15"/>
                  <a:gd name="T91" fmla="*/ 4 h 7"/>
                  <a:gd name="T92" fmla="*/ 13 w 15"/>
                  <a:gd name="T93" fmla="*/ 5 h 7"/>
                  <a:gd name="T94" fmla="*/ 13 w 15"/>
                  <a:gd name="T95" fmla="*/ 6 h 7"/>
                  <a:gd name="T96" fmla="*/ 14 w 15"/>
                  <a:gd name="T9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 h="7">
                    <a:moveTo>
                      <a:pt x="14" y="6"/>
                    </a:moveTo>
                    <a:cubicBezTo>
                      <a:pt x="14" y="6"/>
                      <a:pt x="14" y="6"/>
                      <a:pt x="14" y="6"/>
                    </a:cubicBezTo>
                    <a:cubicBezTo>
                      <a:pt x="14" y="6"/>
                      <a:pt x="14" y="6"/>
                      <a:pt x="15" y="6"/>
                    </a:cubicBezTo>
                    <a:cubicBezTo>
                      <a:pt x="15" y="6"/>
                      <a:pt x="15" y="5"/>
                      <a:pt x="15" y="5"/>
                    </a:cubicBezTo>
                    <a:cubicBezTo>
                      <a:pt x="15" y="5"/>
                      <a:pt x="15" y="4"/>
                      <a:pt x="15" y="4"/>
                    </a:cubicBezTo>
                    <a:cubicBezTo>
                      <a:pt x="15" y="4"/>
                      <a:pt x="15" y="4"/>
                      <a:pt x="15" y="4"/>
                    </a:cubicBezTo>
                    <a:cubicBezTo>
                      <a:pt x="15" y="3"/>
                      <a:pt x="15" y="3"/>
                      <a:pt x="15" y="3"/>
                    </a:cubicBezTo>
                    <a:cubicBezTo>
                      <a:pt x="14" y="2"/>
                      <a:pt x="14" y="2"/>
                      <a:pt x="14" y="2"/>
                    </a:cubicBezTo>
                    <a:cubicBezTo>
                      <a:pt x="14" y="1"/>
                      <a:pt x="13" y="1"/>
                      <a:pt x="13" y="1"/>
                    </a:cubicBezTo>
                    <a:cubicBezTo>
                      <a:pt x="12" y="0"/>
                      <a:pt x="12" y="0"/>
                      <a:pt x="12" y="0"/>
                    </a:cubicBezTo>
                    <a:cubicBezTo>
                      <a:pt x="11" y="0"/>
                      <a:pt x="11" y="0"/>
                      <a:pt x="11" y="0"/>
                    </a:cubicBezTo>
                    <a:cubicBezTo>
                      <a:pt x="10" y="0"/>
                      <a:pt x="10" y="0"/>
                      <a:pt x="9" y="0"/>
                    </a:cubicBezTo>
                    <a:cubicBezTo>
                      <a:pt x="9" y="0"/>
                      <a:pt x="9" y="0"/>
                      <a:pt x="8" y="0"/>
                    </a:cubicBezTo>
                    <a:cubicBezTo>
                      <a:pt x="8" y="0"/>
                      <a:pt x="8" y="1"/>
                      <a:pt x="8" y="1"/>
                    </a:cubicBezTo>
                    <a:cubicBezTo>
                      <a:pt x="7" y="1"/>
                      <a:pt x="7" y="1"/>
                      <a:pt x="7" y="1"/>
                    </a:cubicBezTo>
                    <a:cubicBezTo>
                      <a:pt x="6" y="1"/>
                      <a:pt x="6" y="1"/>
                      <a:pt x="6" y="2"/>
                    </a:cubicBezTo>
                    <a:cubicBezTo>
                      <a:pt x="5" y="2"/>
                      <a:pt x="5" y="2"/>
                      <a:pt x="4" y="2"/>
                    </a:cubicBezTo>
                    <a:cubicBezTo>
                      <a:pt x="4" y="2"/>
                      <a:pt x="4" y="2"/>
                      <a:pt x="3" y="2"/>
                    </a:cubicBezTo>
                    <a:cubicBezTo>
                      <a:pt x="3" y="1"/>
                      <a:pt x="3" y="0"/>
                      <a:pt x="3" y="0"/>
                    </a:cubicBezTo>
                    <a:cubicBezTo>
                      <a:pt x="2" y="0"/>
                      <a:pt x="2" y="0"/>
                      <a:pt x="2" y="0"/>
                    </a:cubicBezTo>
                    <a:cubicBezTo>
                      <a:pt x="2" y="0"/>
                      <a:pt x="2" y="0"/>
                      <a:pt x="2" y="0"/>
                    </a:cubicBezTo>
                    <a:cubicBezTo>
                      <a:pt x="1" y="0"/>
                      <a:pt x="1" y="0"/>
                      <a:pt x="1" y="0"/>
                    </a:cubicBezTo>
                    <a:cubicBezTo>
                      <a:pt x="0" y="0"/>
                      <a:pt x="0" y="0"/>
                      <a:pt x="0" y="1"/>
                    </a:cubicBezTo>
                    <a:cubicBezTo>
                      <a:pt x="0" y="1"/>
                      <a:pt x="1" y="1"/>
                      <a:pt x="1" y="1"/>
                    </a:cubicBezTo>
                    <a:cubicBezTo>
                      <a:pt x="1" y="2"/>
                      <a:pt x="1" y="2"/>
                      <a:pt x="1" y="2"/>
                    </a:cubicBezTo>
                    <a:cubicBezTo>
                      <a:pt x="1" y="3"/>
                      <a:pt x="0" y="3"/>
                      <a:pt x="0" y="3"/>
                    </a:cubicBezTo>
                    <a:cubicBezTo>
                      <a:pt x="0" y="4"/>
                      <a:pt x="0" y="4"/>
                      <a:pt x="0" y="4"/>
                    </a:cubicBezTo>
                    <a:cubicBezTo>
                      <a:pt x="1" y="4"/>
                      <a:pt x="1" y="4"/>
                      <a:pt x="1" y="4"/>
                    </a:cubicBezTo>
                    <a:cubicBezTo>
                      <a:pt x="1" y="4"/>
                      <a:pt x="1" y="4"/>
                      <a:pt x="1" y="4"/>
                    </a:cubicBezTo>
                    <a:cubicBezTo>
                      <a:pt x="2" y="4"/>
                      <a:pt x="2" y="4"/>
                      <a:pt x="3" y="4"/>
                    </a:cubicBezTo>
                    <a:cubicBezTo>
                      <a:pt x="4" y="4"/>
                      <a:pt x="4" y="4"/>
                      <a:pt x="4" y="4"/>
                    </a:cubicBezTo>
                    <a:cubicBezTo>
                      <a:pt x="4" y="5"/>
                      <a:pt x="4" y="5"/>
                      <a:pt x="4" y="6"/>
                    </a:cubicBezTo>
                    <a:cubicBezTo>
                      <a:pt x="5" y="6"/>
                      <a:pt x="5" y="5"/>
                      <a:pt x="6" y="6"/>
                    </a:cubicBezTo>
                    <a:cubicBezTo>
                      <a:pt x="6" y="6"/>
                      <a:pt x="6" y="6"/>
                      <a:pt x="6" y="7"/>
                    </a:cubicBezTo>
                    <a:cubicBezTo>
                      <a:pt x="7" y="7"/>
                      <a:pt x="7" y="7"/>
                      <a:pt x="8" y="7"/>
                    </a:cubicBezTo>
                    <a:cubicBezTo>
                      <a:pt x="8" y="6"/>
                      <a:pt x="8" y="6"/>
                      <a:pt x="8" y="6"/>
                    </a:cubicBezTo>
                    <a:cubicBezTo>
                      <a:pt x="8" y="6"/>
                      <a:pt x="8" y="5"/>
                      <a:pt x="8" y="5"/>
                    </a:cubicBezTo>
                    <a:cubicBezTo>
                      <a:pt x="7" y="5"/>
                      <a:pt x="7" y="5"/>
                      <a:pt x="7" y="5"/>
                    </a:cubicBezTo>
                    <a:cubicBezTo>
                      <a:pt x="7" y="4"/>
                      <a:pt x="8" y="5"/>
                      <a:pt x="8" y="4"/>
                    </a:cubicBezTo>
                    <a:cubicBezTo>
                      <a:pt x="8" y="4"/>
                      <a:pt x="8" y="4"/>
                      <a:pt x="9" y="3"/>
                    </a:cubicBezTo>
                    <a:cubicBezTo>
                      <a:pt x="9" y="3"/>
                      <a:pt x="9" y="3"/>
                      <a:pt x="9" y="3"/>
                    </a:cubicBezTo>
                    <a:cubicBezTo>
                      <a:pt x="9" y="2"/>
                      <a:pt x="9" y="2"/>
                      <a:pt x="10" y="2"/>
                    </a:cubicBezTo>
                    <a:cubicBezTo>
                      <a:pt x="10" y="2"/>
                      <a:pt x="10" y="2"/>
                      <a:pt x="11" y="2"/>
                    </a:cubicBezTo>
                    <a:cubicBezTo>
                      <a:pt x="11" y="2"/>
                      <a:pt x="11" y="2"/>
                      <a:pt x="11" y="2"/>
                    </a:cubicBezTo>
                    <a:cubicBezTo>
                      <a:pt x="12" y="3"/>
                      <a:pt x="12" y="3"/>
                      <a:pt x="13" y="3"/>
                    </a:cubicBezTo>
                    <a:cubicBezTo>
                      <a:pt x="13" y="4"/>
                      <a:pt x="13" y="4"/>
                      <a:pt x="13" y="4"/>
                    </a:cubicBezTo>
                    <a:cubicBezTo>
                      <a:pt x="13" y="4"/>
                      <a:pt x="13" y="5"/>
                      <a:pt x="13" y="5"/>
                    </a:cubicBezTo>
                    <a:cubicBezTo>
                      <a:pt x="13" y="6"/>
                      <a:pt x="13" y="6"/>
                      <a:pt x="13" y="6"/>
                    </a:cubicBezTo>
                    <a:cubicBezTo>
                      <a:pt x="13" y="6"/>
                      <a:pt x="13" y="6"/>
                      <a:pt x="14"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8" name="Freeform 100"/>
              <p:cNvSpPr>
                <a:spLocks/>
              </p:cNvSpPr>
              <p:nvPr/>
            </p:nvSpPr>
            <p:spPr bwMode="auto">
              <a:xfrm>
                <a:off x="1970089" y="2849564"/>
                <a:ext cx="11113" cy="9525"/>
              </a:xfrm>
              <a:custGeom>
                <a:avLst/>
                <a:gdLst>
                  <a:gd name="T0" fmla="*/ 1 w 1"/>
                  <a:gd name="T1" fmla="*/ 0 h 1"/>
                  <a:gd name="T2" fmla="*/ 1 w 1"/>
                  <a:gd name="T3" fmla="*/ 0 h 1"/>
                  <a:gd name="T4" fmla="*/ 1 w 1"/>
                  <a:gd name="T5" fmla="*/ 0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1" y="0"/>
                      <a:pt x="1" y="0"/>
                    </a:cubicBezTo>
                    <a:cubicBezTo>
                      <a:pt x="0" y="0"/>
                      <a:pt x="0" y="0"/>
                      <a:pt x="0" y="0"/>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49" name="Freeform 101"/>
              <p:cNvSpPr>
                <a:spLocks/>
              </p:cNvSpPr>
              <p:nvPr/>
            </p:nvSpPr>
            <p:spPr bwMode="auto">
              <a:xfrm>
                <a:off x="2197102" y="2913064"/>
                <a:ext cx="1068388" cy="1200150"/>
              </a:xfrm>
              <a:custGeom>
                <a:avLst/>
                <a:gdLst>
                  <a:gd name="T0" fmla="*/ 93 w 99"/>
                  <a:gd name="T1" fmla="*/ 30 h 111"/>
                  <a:gd name="T2" fmla="*/ 89 w 99"/>
                  <a:gd name="T3" fmla="*/ 27 h 111"/>
                  <a:gd name="T4" fmla="*/ 83 w 99"/>
                  <a:gd name="T5" fmla="*/ 24 h 111"/>
                  <a:gd name="T6" fmla="*/ 76 w 99"/>
                  <a:gd name="T7" fmla="*/ 23 h 111"/>
                  <a:gd name="T8" fmla="*/ 73 w 99"/>
                  <a:gd name="T9" fmla="*/ 20 h 111"/>
                  <a:gd name="T10" fmla="*/ 67 w 99"/>
                  <a:gd name="T11" fmla="*/ 18 h 111"/>
                  <a:gd name="T12" fmla="*/ 62 w 99"/>
                  <a:gd name="T13" fmla="*/ 21 h 111"/>
                  <a:gd name="T14" fmla="*/ 63 w 99"/>
                  <a:gd name="T15" fmla="*/ 19 h 111"/>
                  <a:gd name="T16" fmla="*/ 61 w 99"/>
                  <a:gd name="T17" fmla="*/ 16 h 111"/>
                  <a:gd name="T18" fmla="*/ 57 w 99"/>
                  <a:gd name="T19" fmla="*/ 19 h 111"/>
                  <a:gd name="T20" fmla="*/ 57 w 99"/>
                  <a:gd name="T21" fmla="*/ 18 h 111"/>
                  <a:gd name="T22" fmla="*/ 60 w 99"/>
                  <a:gd name="T23" fmla="*/ 12 h 111"/>
                  <a:gd name="T24" fmla="*/ 58 w 99"/>
                  <a:gd name="T25" fmla="*/ 7 h 111"/>
                  <a:gd name="T26" fmla="*/ 55 w 99"/>
                  <a:gd name="T27" fmla="*/ 5 h 111"/>
                  <a:gd name="T28" fmla="*/ 51 w 99"/>
                  <a:gd name="T29" fmla="*/ 9 h 111"/>
                  <a:gd name="T30" fmla="*/ 46 w 99"/>
                  <a:gd name="T31" fmla="*/ 9 h 111"/>
                  <a:gd name="T32" fmla="*/ 41 w 99"/>
                  <a:gd name="T33" fmla="*/ 11 h 111"/>
                  <a:gd name="T34" fmla="*/ 36 w 99"/>
                  <a:gd name="T35" fmla="*/ 10 h 111"/>
                  <a:gd name="T36" fmla="*/ 36 w 99"/>
                  <a:gd name="T37" fmla="*/ 5 h 111"/>
                  <a:gd name="T38" fmla="*/ 33 w 99"/>
                  <a:gd name="T39" fmla="*/ 1 h 111"/>
                  <a:gd name="T40" fmla="*/ 29 w 99"/>
                  <a:gd name="T41" fmla="*/ 4 h 111"/>
                  <a:gd name="T42" fmla="*/ 23 w 99"/>
                  <a:gd name="T43" fmla="*/ 4 h 111"/>
                  <a:gd name="T44" fmla="*/ 25 w 99"/>
                  <a:gd name="T45" fmla="*/ 10 h 111"/>
                  <a:gd name="T46" fmla="*/ 17 w 99"/>
                  <a:gd name="T47" fmla="*/ 13 h 111"/>
                  <a:gd name="T48" fmla="*/ 10 w 99"/>
                  <a:gd name="T49" fmla="*/ 11 h 111"/>
                  <a:gd name="T50" fmla="*/ 9 w 99"/>
                  <a:gd name="T51" fmla="*/ 15 h 111"/>
                  <a:gd name="T52" fmla="*/ 10 w 99"/>
                  <a:gd name="T53" fmla="*/ 24 h 111"/>
                  <a:gd name="T54" fmla="*/ 8 w 99"/>
                  <a:gd name="T55" fmla="*/ 28 h 111"/>
                  <a:gd name="T56" fmla="*/ 5 w 99"/>
                  <a:gd name="T57" fmla="*/ 28 h 111"/>
                  <a:gd name="T58" fmla="*/ 1 w 99"/>
                  <a:gd name="T59" fmla="*/ 34 h 111"/>
                  <a:gd name="T60" fmla="*/ 1 w 99"/>
                  <a:gd name="T61" fmla="*/ 40 h 111"/>
                  <a:gd name="T62" fmla="*/ 4 w 99"/>
                  <a:gd name="T63" fmla="*/ 44 h 111"/>
                  <a:gd name="T64" fmla="*/ 8 w 99"/>
                  <a:gd name="T65" fmla="*/ 47 h 111"/>
                  <a:gd name="T66" fmla="*/ 14 w 99"/>
                  <a:gd name="T67" fmla="*/ 48 h 111"/>
                  <a:gd name="T68" fmla="*/ 19 w 99"/>
                  <a:gd name="T69" fmla="*/ 44 h 111"/>
                  <a:gd name="T70" fmla="*/ 22 w 99"/>
                  <a:gd name="T71" fmla="*/ 47 h 111"/>
                  <a:gd name="T72" fmla="*/ 26 w 99"/>
                  <a:gd name="T73" fmla="*/ 52 h 111"/>
                  <a:gd name="T74" fmla="*/ 33 w 99"/>
                  <a:gd name="T75" fmla="*/ 55 h 111"/>
                  <a:gd name="T76" fmla="*/ 35 w 99"/>
                  <a:gd name="T77" fmla="*/ 60 h 111"/>
                  <a:gd name="T78" fmla="*/ 40 w 99"/>
                  <a:gd name="T79" fmla="*/ 63 h 111"/>
                  <a:gd name="T80" fmla="*/ 43 w 99"/>
                  <a:gd name="T81" fmla="*/ 69 h 111"/>
                  <a:gd name="T82" fmla="*/ 42 w 99"/>
                  <a:gd name="T83" fmla="*/ 76 h 111"/>
                  <a:gd name="T84" fmla="*/ 45 w 99"/>
                  <a:gd name="T85" fmla="*/ 79 h 111"/>
                  <a:gd name="T86" fmla="*/ 49 w 99"/>
                  <a:gd name="T87" fmla="*/ 84 h 111"/>
                  <a:gd name="T88" fmla="*/ 52 w 99"/>
                  <a:gd name="T89" fmla="*/ 87 h 111"/>
                  <a:gd name="T90" fmla="*/ 54 w 99"/>
                  <a:gd name="T91" fmla="*/ 91 h 111"/>
                  <a:gd name="T92" fmla="*/ 51 w 99"/>
                  <a:gd name="T93" fmla="*/ 96 h 111"/>
                  <a:gd name="T94" fmla="*/ 47 w 99"/>
                  <a:gd name="T95" fmla="*/ 102 h 111"/>
                  <a:gd name="T96" fmla="*/ 50 w 99"/>
                  <a:gd name="T97" fmla="*/ 104 h 111"/>
                  <a:gd name="T98" fmla="*/ 54 w 99"/>
                  <a:gd name="T99" fmla="*/ 107 h 111"/>
                  <a:gd name="T100" fmla="*/ 60 w 99"/>
                  <a:gd name="T101" fmla="*/ 111 h 111"/>
                  <a:gd name="T102" fmla="*/ 64 w 99"/>
                  <a:gd name="T103" fmla="*/ 105 h 111"/>
                  <a:gd name="T104" fmla="*/ 67 w 99"/>
                  <a:gd name="T105" fmla="*/ 97 h 111"/>
                  <a:gd name="T106" fmla="*/ 68 w 99"/>
                  <a:gd name="T107" fmla="*/ 88 h 111"/>
                  <a:gd name="T108" fmla="*/ 75 w 99"/>
                  <a:gd name="T109" fmla="*/ 84 h 111"/>
                  <a:gd name="T110" fmla="*/ 82 w 99"/>
                  <a:gd name="T111" fmla="*/ 82 h 111"/>
                  <a:gd name="T112" fmla="*/ 85 w 99"/>
                  <a:gd name="T113" fmla="*/ 76 h 111"/>
                  <a:gd name="T114" fmla="*/ 88 w 99"/>
                  <a:gd name="T115" fmla="*/ 69 h 111"/>
                  <a:gd name="T116" fmla="*/ 89 w 99"/>
                  <a:gd name="T117" fmla="*/ 61 h 111"/>
                  <a:gd name="T118" fmla="*/ 88 w 99"/>
                  <a:gd name="T119" fmla="*/ 54 h 111"/>
                  <a:gd name="T120" fmla="*/ 92 w 99"/>
                  <a:gd name="T121" fmla="*/ 49 h 111"/>
                  <a:gd name="T122" fmla="*/ 97 w 99"/>
                  <a:gd name="T123" fmla="*/ 43 h 111"/>
                  <a:gd name="T124" fmla="*/ 98 w 99"/>
                  <a:gd name="T125" fmla="*/ 3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111">
                    <a:moveTo>
                      <a:pt x="98" y="33"/>
                    </a:moveTo>
                    <a:cubicBezTo>
                      <a:pt x="98" y="33"/>
                      <a:pt x="98" y="32"/>
                      <a:pt x="98" y="32"/>
                    </a:cubicBezTo>
                    <a:cubicBezTo>
                      <a:pt x="97" y="32"/>
                      <a:pt x="97" y="31"/>
                      <a:pt x="97" y="31"/>
                    </a:cubicBezTo>
                    <a:cubicBezTo>
                      <a:pt x="97" y="31"/>
                      <a:pt x="96" y="30"/>
                      <a:pt x="96" y="30"/>
                    </a:cubicBezTo>
                    <a:cubicBezTo>
                      <a:pt x="95" y="30"/>
                      <a:pt x="95" y="30"/>
                      <a:pt x="94" y="30"/>
                    </a:cubicBezTo>
                    <a:cubicBezTo>
                      <a:pt x="94" y="30"/>
                      <a:pt x="93" y="30"/>
                      <a:pt x="93" y="30"/>
                    </a:cubicBezTo>
                    <a:cubicBezTo>
                      <a:pt x="92" y="30"/>
                      <a:pt x="92" y="29"/>
                      <a:pt x="92" y="29"/>
                    </a:cubicBezTo>
                    <a:cubicBezTo>
                      <a:pt x="92" y="29"/>
                      <a:pt x="92" y="29"/>
                      <a:pt x="91" y="29"/>
                    </a:cubicBezTo>
                    <a:cubicBezTo>
                      <a:pt x="91" y="29"/>
                      <a:pt x="91" y="29"/>
                      <a:pt x="91" y="28"/>
                    </a:cubicBezTo>
                    <a:cubicBezTo>
                      <a:pt x="91" y="28"/>
                      <a:pt x="91" y="28"/>
                      <a:pt x="91" y="28"/>
                    </a:cubicBezTo>
                    <a:cubicBezTo>
                      <a:pt x="90" y="28"/>
                      <a:pt x="90" y="28"/>
                      <a:pt x="90" y="27"/>
                    </a:cubicBezTo>
                    <a:cubicBezTo>
                      <a:pt x="90" y="27"/>
                      <a:pt x="89" y="27"/>
                      <a:pt x="89" y="27"/>
                    </a:cubicBezTo>
                    <a:cubicBezTo>
                      <a:pt x="89" y="26"/>
                      <a:pt x="88" y="26"/>
                      <a:pt x="88" y="26"/>
                    </a:cubicBezTo>
                    <a:cubicBezTo>
                      <a:pt x="88" y="25"/>
                      <a:pt x="87" y="25"/>
                      <a:pt x="87" y="25"/>
                    </a:cubicBezTo>
                    <a:cubicBezTo>
                      <a:pt x="87" y="25"/>
                      <a:pt x="86" y="25"/>
                      <a:pt x="86" y="24"/>
                    </a:cubicBezTo>
                    <a:cubicBezTo>
                      <a:pt x="86" y="24"/>
                      <a:pt x="86" y="24"/>
                      <a:pt x="86" y="24"/>
                    </a:cubicBezTo>
                    <a:cubicBezTo>
                      <a:pt x="85" y="23"/>
                      <a:pt x="85" y="23"/>
                      <a:pt x="84" y="24"/>
                    </a:cubicBezTo>
                    <a:cubicBezTo>
                      <a:pt x="84" y="24"/>
                      <a:pt x="83" y="24"/>
                      <a:pt x="83" y="24"/>
                    </a:cubicBezTo>
                    <a:cubicBezTo>
                      <a:pt x="82" y="24"/>
                      <a:pt x="82" y="24"/>
                      <a:pt x="81" y="24"/>
                    </a:cubicBezTo>
                    <a:cubicBezTo>
                      <a:pt x="81" y="24"/>
                      <a:pt x="81" y="24"/>
                      <a:pt x="80" y="24"/>
                    </a:cubicBezTo>
                    <a:cubicBezTo>
                      <a:pt x="80" y="24"/>
                      <a:pt x="80" y="24"/>
                      <a:pt x="79" y="23"/>
                    </a:cubicBezTo>
                    <a:cubicBezTo>
                      <a:pt x="79" y="23"/>
                      <a:pt x="79" y="23"/>
                      <a:pt x="78" y="23"/>
                    </a:cubicBezTo>
                    <a:cubicBezTo>
                      <a:pt x="78" y="23"/>
                      <a:pt x="77" y="23"/>
                      <a:pt x="77" y="23"/>
                    </a:cubicBezTo>
                    <a:cubicBezTo>
                      <a:pt x="77" y="23"/>
                      <a:pt x="77" y="23"/>
                      <a:pt x="76" y="23"/>
                    </a:cubicBezTo>
                    <a:cubicBezTo>
                      <a:pt x="76" y="23"/>
                      <a:pt x="75" y="23"/>
                      <a:pt x="75" y="23"/>
                    </a:cubicBezTo>
                    <a:cubicBezTo>
                      <a:pt x="74" y="23"/>
                      <a:pt x="74" y="24"/>
                      <a:pt x="74" y="24"/>
                    </a:cubicBezTo>
                    <a:cubicBezTo>
                      <a:pt x="74" y="23"/>
                      <a:pt x="74" y="23"/>
                      <a:pt x="74" y="23"/>
                    </a:cubicBezTo>
                    <a:cubicBezTo>
                      <a:pt x="75" y="22"/>
                      <a:pt x="75" y="22"/>
                      <a:pt x="74" y="22"/>
                    </a:cubicBezTo>
                    <a:cubicBezTo>
                      <a:pt x="74" y="21"/>
                      <a:pt x="74" y="21"/>
                      <a:pt x="74" y="21"/>
                    </a:cubicBezTo>
                    <a:cubicBezTo>
                      <a:pt x="73" y="21"/>
                      <a:pt x="73" y="20"/>
                      <a:pt x="73" y="20"/>
                    </a:cubicBezTo>
                    <a:cubicBezTo>
                      <a:pt x="73" y="20"/>
                      <a:pt x="72" y="20"/>
                      <a:pt x="72" y="20"/>
                    </a:cubicBezTo>
                    <a:cubicBezTo>
                      <a:pt x="72" y="19"/>
                      <a:pt x="72" y="19"/>
                      <a:pt x="71" y="19"/>
                    </a:cubicBezTo>
                    <a:cubicBezTo>
                      <a:pt x="71" y="19"/>
                      <a:pt x="70" y="19"/>
                      <a:pt x="70" y="19"/>
                    </a:cubicBezTo>
                    <a:cubicBezTo>
                      <a:pt x="69" y="19"/>
                      <a:pt x="69" y="18"/>
                      <a:pt x="69" y="18"/>
                    </a:cubicBezTo>
                    <a:cubicBezTo>
                      <a:pt x="68" y="18"/>
                      <a:pt x="68" y="18"/>
                      <a:pt x="68" y="18"/>
                    </a:cubicBezTo>
                    <a:cubicBezTo>
                      <a:pt x="67" y="18"/>
                      <a:pt x="67" y="18"/>
                      <a:pt x="67" y="18"/>
                    </a:cubicBezTo>
                    <a:cubicBezTo>
                      <a:pt x="66" y="18"/>
                      <a:pt x="66" y="17"/>
                      <a:pt x="65" y="18"/>
                    </a:cubicBezTo>
                    <a:cubicBezTo>
                      <a:pt x="65" y="18"/>
                      <a:pt x="65" y="18"/>
                      <a:pt x="65" y="18"/>
                    </a:cubicBezTo>
                    <a:cubicBezTo>
                      <a:pt x="64" y="19"/>
                      <a:pt x="64" y="19"/>
                      <a:pt x="64" y="20"/>
                    </a:cubicBezTo>
                    <a:cubicBezTo>
                      <a:pt x="64" y="20"/>
                      <a:pt x="64" y="20"/>
                      <a:pt x="63" y="20"/>
                    </a:cubicBezTo>
                    <a:cubicBezTo>
                      <a:pt x="63" y="21"/>
                      <a:pt x="63" y="21"/>
                      <a:pt x="63" y="21"/>
                    </a:cubicBezTo>
                    <a:cubicBezTo>
                      <a:pt x="62" y="21"/>
                      <a:pt x="62" y="21"/>
                      <a:pt x="62" y="21"/>
                    </a:cubicBezTo>
                    <a:cubicBezTo>
                      <a:pt x="62" y="21"/>
                      <a:pt x="61" y="22"/>
                      <a:pt x="61" y="21"/>
                    </a:cubicBezTo>
                    <a:cubicBezTo>
                      <a:pt x="61" y="21"/>
                      <a:pt x="61" y="21"/>
                      <a:pt x="61" y="21"/>
                    </a:cubicBezTo>
                    <a:cubicBezTo>
                      <a:pt x="61" y="21"/>
                      <a:pt x="61" y="21"/>
                      <a:pt x="61" y="21"/>
                    </a:cubicBezTo>
                    <a:cubicBezTo>
                      <a:pt x="61" y="21"/>
                      <a:pt x="61" y="20"/>
                      <a:pt x="62" y="20"/>
                    </a:cubicBezTo>
                    <a:cubicBezTo>
                      <a:pt x="62" y="20"/>
                      <a:pt x="62" y="20"/>
                      <a:pt x="63" y="20"/>
                    </a:cubicBezTo>
                    <a:cubicBezTo>
                      <a:pt x="63" y="20"/>
                      <a:pt x="63" y="20"/>
                      <a:pt x="63" y="19"/>
                    </a:cubicBezTo>
                    <a:cubicBezTo>
                      <a:pt x="64" y="19"/>
                      <a:pt x="64" y="18"/>
                      <a:pt x="64" y="18"/>
                    </a:cubicBezTo>
                    <a:cubicBezTo>
                      <a:pt x="64" y="17"/>
                      <a:pt x="65" y="17"/>
                      <a:pt x="64" y="17"/>
                    </a:cubicBezTo>
                    <a:cubicBezTo>
                      <a:pt x="64" y="16"/>
                      <a:pt x="64" y="16"/>
                      <a:pt x="64" y="16"/>
                    </a:cubicBezTo>
                    <a:cubicBezTo>
                      <a:pt x="64" y="16"/>
                      <a:pt x="63" y="16"/>
                      <a:pt x="63" y="16"/>
                    </a:cubicBezTo>
                    <a:cubicBezTo>
                      <a:pt x="62" y="16"/>
                      <a:pt x="62" y="16"/>
                      <a:pt x="62" y="16"/>
                    </a:cubicBezTo>
                    <a:cubicBezTo>
                      <a:pt x="61" y="16"/>
                      <a:pt x="61" y="16"/>
                      <a:pt x="61" y="16"/>
                    </a:cubicBezTo>
                    <a:cubicBezTo>
                      <a:pt x="60" y="16"/>
                      <a:pt x="60" y="16"/>
                      <a:pt x="59" y="16"/>
                    </a:cubicBezTo>
                    <a:cubicBezTo>
                      <a:pt x="59" y="16"/>
                      <a:pt x="59" y="16"/>
                      <a:pt x="59" y="16"/>
                    </a:cubicBezTo>
                    <a:cubicBezTo>
                      <a:pt x="58" y="16"/>
                      <a:pt x="58" y="17"/>
                      <a:pt x="58" y="17"/>
                    </a:cubicBezTo>
                    <a:cubicBezTo>
                      <a:pt x="58" y="17"/>
                      <a:pt x="58" y="18"/>
                      <a:pt x="58" y="18"/>
                    </a:cubicBezTo>
                    <a:cubicBezTo>
                      <a:pt x="58" y="19"/>
                      <a:pt x="58" y="19"/>
                      <a:pt x="58" y="19"/>
                    </a:cubicBezTo>
                    <a:cubicBezTo>
                      <a:pt x="58" y="19"/>
                      <a:pt x="57" y="19"/>
                      <a:pt x="57" y="19"/>
                    </a:cubicBezTo>
                    <a:cubicBezTo>
                      <a:pt x="57" y="19"/>
                      <a:pt x="57" y="20"/>
                      <a:pt x="56" y="20"/>
                    </a:cubicBezTo>
                    <a:cubicBezTo>
                      <a:pt x="56" y="20"/>
                      <a:pt x="56" y="20"/>
                      <a:pt x="56" y="20"/>
                    </a:cubicBezTo>
                    <a:cubicBezTo>
                      <a:pt x="55" y="21"/>
                      <a:pt x="55" y="20"/>
                      <a:pt x="55" y="20"/>
                    </a:cubicBezTo>
                    <a:cubicBezTo>
                      <a:pt x="54" y="20"/>
                      <a:pt x="55" y="20"/>
                      <a:pt x="55" y="20"/>
                    </a:cubicBezTo>
                    <a:cubicBezTo>
                      <a:pt x="55" y="19"/>
                      <a:pt x="56" y="19"/>
                      <a:pt x="56" y="19"/>
                    </a:cubicBezTo>
                    <a:cubicBezTo>
                      <a:pt x="56" y="19"/>
                      <a:pt x="56" y="19"/>
                      <a:pt x="57" y="18"/>
                    </a:cubicBezTo>
                    <a:cubicBezTo>
                      <a:pt x="57" y="18"/>
                      <a:pt x="57" y="17"/>
                      <a:pt x="57" y="17"/>
                    </a:cubicBezTo>
                    <a:cubicBezTo>
                      <a:pt x="57" y="16"/>
                      <a:pt x="57" y="16"/>
                      <a:pt x="58" y="16"/>
                    </a:cubicBezTo>
                    <a:cubicBezTo>
                      <a:pt x="58" y="15"/>
                      <a:pt x="59" y="15"/>
                      <a:pt x="59" y="15"/>
                    </a:cubicBezTo>
                    <a:cubicBezTo>
                      <a:pt x="59" y="15"/>
                      <a:pt x="59" y="15"/>
                      <a:pt x="59" y="15"/>
                    </a:cubicBezTo>
                    <a:cubicBezTo>
                      <a:pt x="59" y="14"/>
                      <a:pt x="59" y="14"/>
                      <a:pt x="59" y="14"/>
                    </a:cubicBezTo>
                    <a:cubicBezTo>
                      <a:pt x="60" y="13"/>
                      <a:pt x="60" y="13"/>
                      <a:pt x="60" y="12"/>
                    </a:cubicBezTo>
                    <a:cubicBezTo>
                      <a:pt x="61" y="12"/>
                      <a:pt x="61" y="12"/>
                      <a:pt x="61" y="11"/>
                    </a:cubicBezTo>
                    <a:cubicBezTo>
                      <a:pt x="60" y="11"/>
                      <a:pt x="60" y="11"/>
                      <a:pt x="60" y="11"/>
                    </a:cubicBezTo>
                    <a:cubicBezTo>
                      <a:pt x="59" y="11"/>
                      <a:pt x="59" y="11"/>
                      <a:pt x="58" y="10"/>
                    </a:cubicBezTo>
                    <a:cubicBezTo>
                      <a:pt x="58" y="10"/>
                      <a:pt x="58" y="10"/>
                      <a:pt x="58" y="9"/>
                    </a:cubicBezTo>
                    <a:cubicBezTo>
                      <a:pt x="58" y="9"/>
                      <a:pt x="58" y="8"/>
                      <a:pt x="58" y="8"/>
                    </a:cubicBezTo>
                    <a:cubicBezTo>
                      <a:pt x="58" y="7"/>
                      <a:pt x="58" y="7"/>
                      <a:pt x="58" y="7"/>
                    </a:cubicBezTo>
                    <a:cubicBezTo>
                      <a:pt x="58" y="7"/>
                      <a:pt x="58" y="7"/>
                      <a:pt x="57" y="6"/>
                    </a:cubicBezTo>
                    <a:cubicBezTo>
                      <a:pt x="57" y="6"/>
                      <a:pt x="57" y="5"/>
                      <a:pt x="57" y="5"/>
                    </a:cubicBezTo>
                    <a:cubicBezTo>
                      <a:pt x="57" y="4"/>
                      <a:pt x="57" y="4"/>
                      <a:pt x="57" y="4"/>
                    </a:cubicBezTo>
                    <a:cubicBezTo>
                      <a:pt x="57" y="4"/>
                      <a:pt x="57" y="4"/>
                      <a:pt x="56" y="4"/>
                    </a:cubicBezTo>
                    <a:cubicBezTo>
                      <a:pt x="56" y="4"/>
                      <a:pt x="56" y="4"/>
                      <a:pt x="56" y="4"/>
                    </a:cubicBezTo>
                    <a:cubicBezTo>
                      <a:pt x="56" y="4"/>
                      <a:pt x="56" y="4"/>
                      <a:pt x="55" y="5"/>
                    </a:cubicBezTo>
                    <a:cubicBezTo>
                      <a:pt x="55" y="5"/>
                      <a:pt x="55" y="6"/>
                      <a:pt x="55" y="6"/>
                    </a:cubicBezTo>
                    <a:cubicBezTo>
                      <a:pt x="54" y="7"/>
                      <a:pt x="54" y="7"/>
                      <a:pt x="54" y="8"/>
                    </a:cubicBezTo>
                    <a:cubicBezTo>
                      <a:pt x="54" y="8"/>
                      <a:pt x="54" y="8"/>
                      <a:pt x="54" y="8"/>
                    </a:cubicBezTo>
                    <a:cubicBezTo>
                      <a:pt x="54" y="8"/>
                      <a:pt x="54" y="8"/>
                      <a:pt x="54" y="9"/>
                    </a:cubicBezTo>
                    <a:cubicBezTo>
                      <a:pt x="53" y="9"/>
                      <a:pt x="53" y="9"/>
                      <a:pt x="52" y="9"/>
                    </a:cubicBezTo>
                    <a:cubicBezTo>
                      <a:pt x="52" y="10"/>
                      <a:pt x="52" y="9"/>
                      <a:pt x="51" y="9"/>
                    </a:cubicBezTo>
                    <a:cubicBezTo>
                      <a:pt x="51" y="9"/>
                      <a:pt x="50" y="10"/>
                      <a:pt x="50" y="10"/>
                    </a:cubicBezTo>
                    <a:cubicBezTo>
                      <a:pt x="50" y="10"/>
                      <a:pt x="50" y="10"/>
                      <a:pt x="49" y="10"/>
                    </a:cubicBezTo>
                    <a:cubicBezTo>
                      <a:pt x="49" y="10"/>
                      <a:pt x="49" y="9"/>
                      <a:pt x="48" y="9"/>
                    </a:cubicBezTo>
                    <a:cubicBezTo>
                      <a:pt x="48" y="9"/>
                      <a:pt x="48" y="9"/>
                      <a:pt x="48" y="9"/>
                    </a:cubicBezTo>
                    <a:cubicBezTo>
                      <a:pt x="47" y="9"/>
                      <a:pt x="47" y="8"/>
                      <a:pt x="46" y="9"/>
                    </a:cubicBezTo>
                    <a:cubicBezTo>
                      <a:pt x="46" y="9"/>
                      <a:pt x="46" y="9"/>
                      <a:pt x="46" y="9"/>
                    </a:cubicBezTo>
                    <a:cubicBezTo>
                      <a:pt x="45" y="9"/>
                      <a:pt x="45" y="9"/>
                      <a:pt x="45" y="9"/>
                    </a:cubicBezTo>
                    <a:cubicBezTo>
                      <a:pt x="45" y="10"/>
                      <a:pt x="45" y="10"/>
                      <a:pt x="45" y="10"/>
                    </a:cubicBezTo>
                    <a:cubicBezTo>
                      <a:pt x="44" y="11"/>
                      <a:pt x="44" y="11"/>
                      <a:pt x="44" y="11"/>
                    </a:cubicBezTo>
                    <a:cubicBezTo>
                      <a:pt x="44" y="11"/>
                      <a:pt x="44" y="11"/>
                      <a:pt x="44" y="11"/>
                    </a:cubicBezTo>
                    <a:cubicBezTo>
                      <a:pt x="43" y="10"/>
                      <a:pt x="43" y="10"/>
                      <a:pt x="42" y="10"/>
                    </a:cubicBezTo>
                    <a:cubicBezTo>
                      <a:pt x="42" y="10"/>
                      <a:pt x="42" y="10"/>
                      <a:pt x="41" y="11"/>
                    </a:cubicBezTo>
                    <a:cubicBezTo>
                      <a:pt x="41" y="11"/>
                      <a:pt x="41" y="11"/>
                      <a:pt x="40" y="11"/>
                    </a:cubicBezTo>
                    <a:cubicBezTo>
                      <a:pt x="40" y="12"/>
                      <a:pt x="39" y="11"/>
                      <a:pt x="39" y="12"/>
                    </a:cubicBezTo>
                    <a:cubicBezTo>
                      <a:pt x="38" y="12"/>
                      <a:pt x="39" y="12"/>
                      <a:pt x="38" y="12"/>
                    </a:cubicBezTo>
                    <a:cubicBezTo>
                      <a:pt x="38" y="12"/>
                      <a:pt x="38" y="12"/>
                      <a:pt x="37" y="12"/>
                    </a:cubicBezTo>
                    <a:cubicBezTo>
                      <a:pt x="37" y="12"/>
                      <a:pt x="37" y="12"/>
                      <a:pt x="36" y="12"/>
                    </a:cubicBezTo>
                    <a:cubicBezTo>
                      <a:pt x="36" y="11"/>
                      <a:pt x="36" y="11"/>
                      <a:pt x="36" y="10"/>
                    </a:cubicBezTo>
                    <a:cubicBezTo>
                      <a:pt x="35" y="10"/>
                      <a:pt x="36" y="9"/>
                      <a:pt x="35" y="9"/>
                    </a:cubicBezTo>
                    <a:cubicBezTo>
                      <a:pt x="35" y="9"/>
                      <a:pt x="35" y="9"/>
                      <a:pt x="35" y="9"/>
                    </a:cubicBezTo>
                    <a:cubicBezTo>
                      <a:pt x="34" y="8"/>
                      <a:pt x="35" y="8"/>
                      <a:pt x="35" y="8"/>
                    </a:cubicBezTo>
                    <a:cubicBezTo>
                      <a:pt x="35" y="8"/>
                      <a:pt x="35" y="7"/>
                      <a:pt x="35" y="7"/>
                    </a:cubicBezTo>
                    <a:cubicBezTo>
                      <a:pt x="35" y="7"/>
                      <a:pt x="35" y="6"/>
                      <a:pt x="35" y="6"/>
                    </a:cubicBezTo>
                    <a:cubicBezTo>
                      <a:pt x="35" y="6"/>
                      <a:pt x="35" y="5"/>
                      <a:pt x="36" y="5"/>
                    </a:cubicBezTo>
                    <a:cubicBezTo>
                      <a:pt x="36" y="5"/>
                      <a:pt x="36" y="5"/>
                      <a:pt x="36" y="4"/>
                    </a:cubicBezTo>
                    <a:cubicBezTo>
                      <a:pt x="36" y="4"/>
                      <a:pt x="36" y="4"/>
                      <a:pt x="35" y="4"/>
                    </a:cubicBezTo>
                    <a:cubicBezTo>
                      <a:pt x="35" y="3"/>
                      <a:pt x="35" y="3"/>
                      <a:pt x="35" y="3"/>
                    </a:cubicBezTo>
                    <a:cubicBezTo>
                      <a:pt x="35" y="2"/>
                      <a:pt x="35" y="2"/>
                      <a:pt x="35" y="1"/>
                    </a:cubicBezTo>
                    <a:cubicBezTo>
                      <a:pt x="35" y="1"/>
                      <a:pt x="35" y="1"/>
                      <a:pt x="35" y="1"/>
                    </a:cubicBezTo>
                    <a:cubicBezTo>
                      <a:pt x="34" y="0"/>
                      <a:pt x="34" y="1"/>
                      <a:pt x="33" y="1"/>
                    </a:cubicBezTo>
                    <a:cubicBezTo>
                      <a:pt x="33" y="1"/>
                      <a:pt x="33" y="1"/>
                      <a:pt x="33" y="1"/>
                    </a:cubicBezTo>
                    <a:cubicBezTo>
                      <a:pt x="33" y="2"/>
                      <a:pt x="33" y="2"/>
                      <a:pt x="32" y="2"/>
                    </a:cubicBezTo>
                    <a:cubicBezTo>
                      <a:pt x="32" y="3"/>
                      <a:pt x="32" y="3"/>
                      <a:pt x="32" y="3"/>
                    </a:cubicBezTo>
                    <a:cubicBezTo>
                      <a:pt x="31" y="3"/>
                      <a:pt x="31" y="3"/>
                      <a:pt x="31" y="3"/>
                    </a:cubicBezTo>
                    <a:cubicBezTo>
                      <a:pt x="30" y="4"/>
                      <a:pt x="30" y="4"/>
                      <a:pt x="29" y="4"/>
                    </a:cubicBezTo>
                    <a:cubicBezTo>
                      <a:pt x="29" y="4"/>
                      <a:pt x="29" y="4"/>
                      <a:pt x="29" y="4"/>
                    </a:cubicBezTo>
                    <a:cubicBezTo>
                      <a:pt x="28" y="4"/>
                      <a:pt x="28" y="5"/>
                      <a:pt x="27" y="5"/>
                    </a:cubicBezTo>
                    <a:cubicBezTo>
                      <a:pt x="27" y="5"/>
                      <a:pt x="27" y="5"/>
                      <a:pt x="26" y="5"/>
                    </a:cubicBezTo>
                    <a:cubicBezTo>
                      <a:pt x="26" y="4"/>
                      <a:pt x="26" y="4"/>
                      <a:pt x="26" y="4"/>
                    </a:cubicBezTo>
                    <a:cubicBezTo>
                      <a:pt x="25" y="4"/>
                      <a:pt x="25" y="4"/>
                      <a:pt x="25" y="4"/>
                    </a:cubicBezTo>
                    <a:cubicBezTo>
                      <a:pt x="24" y="4"/>
                      <a:pt x="24" y="4"/>
                      <a:pt x="24" y="4"/>
                    </a:cubicBezTo>
                    <a:cubicBezTo>
                      <a:pt x="23" y="4"/>
                      <a:pt x="23" y="4"/>
                      <a:pt x="23" y="4"/>
                    </a:cubicBezTo>
                    <a:cubicBezTo>
                      <a:pt x="22" y="4"/>
                      <a:pt x="24" y="5"/>
                      <a:pt x="24" y="6"/>
                    </a:cubicBezTo>
                    <a:cubicBezTo>
                      <a:pt x="24" y="6"/>
                      <a:pt x="24" y="6"/>
                      <a:pt x="24" y="7"/>
                    </a:cubicBezTo>
                    <a:cubicBezTo>
                      <a:pt x="24" y="7"/>
                      <a:pt x="24" y="7"/>
                      <a:pt x="24" y="8"/>
                    </a:cubicBezTo>
                    <a:cubicBezTo>
                      <a:pt x="24" y="8"/>
                      <a:pt x="24" y="8"/>
                      <a:pt x="24" y="9"/>
                    </a:cubicBezTo>
                    <a:cubicBezTo>
                      <a:pt x="25" y="9"/>
                      <a:pt x="26" y="8"/>
                      <a:pt x="26" y="9"/>
                    </a:cubicBezTo>
                    <a:cubicBezTo>
                      <a:pt x="26" y="9"/>
                      <a:pt x="26" y="10"/>
                      <a:pt x="25" y="10"/>
                    </a:cubicBezTo>
                    <a:cubicBezTo>
                      <a:pt x="25" y="11"/>
                      <a:pt x="24" y="11"/>
                      <a:pt x="24" y="11"/>
                    </a:cubicBezTo>
                    <a:cubicBezTo>
                      <a:pt x="23" y="12"/>
                      <a:pt x="23" y="12"/>
                      <a:pt x="22" y="13"/>
                    </a:cubicBezTo>
                    <a:cubicBezTo>
                      <a:pt x="22" y="13"/>
                      <a:pt x="22" y="13"/>
                      <a:pt x="21" y="14"/>
                    </a:cubicBezTo>
                    <a:cubicBezTo>
                      <a:pt x="20" y="14"/>
                      <a:pt x="20" y="14"/>
                      <a:pt x="19" y="14"/>
                    </a:cubicBezTo>
                    <a:cubicBezTo>
                      <a:pt x="19" y="14"/>
                      <a:pt x="18" y="13"/>
                      <a:pt x="18" y="13"/>
                    </a:cubicBezTo>
                    <a:cubicBezTo>
                      <a:pt x="17" y="13"/>
                      <a:pt x="17" y="13"/>
                      <a:pt x="17" y="13"/>
                    </a:cubicBezTo>
                    <a:cubicBezTo>
                      <a:pt x="16" y="12"/>
                      <a:pt x="17" y="12"/>
                      <a:pt x="16" y="12"/>
                    </a:cubicBezTo>
                    <a:cubicBezTo>
                      <a:pt x="16" y="11"/>
                      <a:pt x="16" y="10"/>
                      <a:pt x="16" y="10"/>
                    </a:cubicBezTo>
                    <a:cubicBezTo>
                      <a:pt x="15" y="10"/>
                      <a:pt x="15" y="10"/>
                      <a:pt x="15" y="11"/>
                    </a:cubicBezTo>
                    <a:cubicBezTo>
                      <a:pt x="13" y="11"/>
                      <a:pt x="13" y="11"/>
                      <a:pt x="13" y="11"/>
                    </a:cubicBezTo>
                    <a:cubicBezTo>
                      <a:pt x="12" y="11"/>
                      <a:pt x="11" y="10"/>
                      <a:pt x="11" y="11"/>
                    </a:cubicBezTo>
                    <a:cubicBezTo>
                      <a:pt x="10" y="11"/>
                      <a:pt x="10" y="11"/>
                      <a:pt x="10" y="11"/>
                    </a:cubicBezTo>
                    <a:cubicBezTo>
                      <a:pt x="10" y="12"/>
                      <a:pt x="9" y="12"/>
                      <a:pt x="10" y="13"/>
                    </a:cubicBezTo>
                    <a:cubicBezTo>
                      <a:pt x="10" y="13"/>
                      <a:pt x="11" y="13"/>
                      <a:pt x="11" y="13"/>
                    </a:cubicBezTo>
                    <a:cubicBezTo>
                      <a:pt x="11" y="13"/>
                      <a:pt x="11" y="14"/>
                      <a:pt x="11" y="14"/>
                    </a:cubicBezTo>
                    <a:cubicBezTo>
                      <a:pt x="11" y="14"/>
                      <a:pt x="10" y="14"/>
                      <a:pt x="10" y="14"/>
                    </a:cubicBezTo>
                    <a:cubicBezTo>
                      <a:pt x="9" y="14"/>
                      <a:pt x="9" y="14"/>
                      <a:pt x="9" y="15"/>
                    </a:cubicBezTo>
                    <a:cubicBezTo>
                      <a:pt x="9" y="15"/>
                      <a:pt x="9" y="15"/>
                      <a:pt x="9" y="15"/>
                    </a:cubicBezTo>
                    <a:cubicBezTo>
                      <a:pt x="9" y="15"/>
                      <a:pt x="9" y="16"/>
                      <a:pt x="9" y="16"/>
                    </a:cubicBezTo>
                    <a:cubicBezTo>
                      <a:pt x="9" y="17"/>
                      <a:pt x="9" y="17"/>
                      <a:pt x="10" y="17"/>
                    </a:cubicBezTo>
                    <a:cubicBezTo>
                      <a:pt x="10" y="18"/>
                      <a:pt x="10" y="18"/>
                      <a:pt x="10" y="19"/>
                    </a:cubicBezTo>
                    <a:cubicBezTo>
                      <a:pt x="10" y="20"/>
                      <a:pt x="10" y="20"/>
                      <a:pt x="10" y="21"/>
                    </a:cubicBezTo>
                    <a:cubicBezTo>
                      <a:pt x="10" y="21"/>
                      <a:pt x="11" y="22"/>
                      <a:pt x="10" y="23"/>
                    </a:cubicBezTo>
                    <a:cubicBezTo>
                      <a:pt x="10" y="23"/>
                      <a:pt x="10" y="23"/>
                      <a:pt x="10" y="24"/>
                    </a:cubicBezTo>
                    <a:cubicBezTo>
                      <a:pt x="10" y="25"/>
                      <a:pt x="10" y="25"/>
                      <a:pt x="10" y="26"/>
                    </a:cubicBezTo>
                    <a:cubicBezTo>
                      <a:pt x="10" y="26"/>
                      <a:pt x="9" y="26"/>
                      <a:pt x="9" y="27"/>
                    </a:cubicBezTo>
                    <a:cubicBezTo>
                      <a:pt x="9" y="27"/>
                      <a:pt x="10" y="27"/>
                      <a:pt x="10" y="28"/>
                    </a:cubicBezTo>
                    <a:cubicBezTo>
                      <a:pt x="9" y="28"/>
                      <a:pt x="9" y="28"/>
                      <a:pt x="8" y="28"/>
                    </a:cubicBezTo>
                    <a:cubicBezTo>
                      <a:pt x="8" y="28"/>
                      <a:pt x="8" y="28"/>
                      <a:pt x="8" y="28"/>
                    </a:cubicBezTo>
                    <a:cubicBezTo>
                      <a:pt x="8" y="28"/>
                      <a:pt x="8" y="28"/>
                      <a:pt x="8" y="28"/>
                    </a:cubicBezTo>
                    <a:cubicBezTo>
                      <a:pt x="7" y="28"/>
                      <a:pt x="7" y="28"/>
                      <a:pt x="7" y="28"/>
                    </a:cubicBezTo>
                    <a:cubicBezTo>
                      <a:pt x="7" y="28"/>
                      <a:pt x="7" y="28"/>
                      <a:pt x="7" y="28"/>
                    </a:cubicBezTo>
                    <a:cubicBezTo>
                      <a:pt x="7" y="29"/>
                      <a:pt x="7" y="29"/>
                      <a:pt x="6" y="28"/>
                    </a:cubicBezTo>
                    <a:cubicBezTo>
                      <a:pt x="6" y="28"/>
                      <a:pt x="6" y="28"/>
                      <a:pt x="6" y="28"/>
                    </a:cubicBezTo>
                    <a:cubicBezTo>
                      <a:pt x="6" y="28"/>
                      <a:pt x="5" y="28"/>
                      <a:pt x="5" y="28"/>
                    </a:cubicBezTo>
                    <a:cubicBezTo>
                      <a:pt x="5" y="28"/>
                      <a:pt x="5" y="28"/>
                      <a:pt x="5" y="28"/>
                    </a:cubicBezTo>
                    <a:cubicBezTo>
                      <a:pt x="5" y="29"/>
                      <a:pt x="4" y="29"/>
                      <a:pt x="4" y="29"/>
                    </a:cubicBezTo>
                    <a:cubicBezTo>
                      <a:pt x="4" y="29"/>
                      <a:pt x="4" y="30"/>
                      <a:pt x="3" y="30"/>
                    </a:cubicBezTo>
                    <a:cubicBezTo>
                      <a:pt x="3" y="30"/>
                      <a:pt x="3" y="30"/>
                      <a:pt x="2" y="30"/>
                    </a:cubicBezTo>
                    <a:cubicBezTo>
                      <a:pt x="2" y="30"/>
                      <a:pt x="2" y="30"/>
                      <a:pt x="2" y="31"/>
                    </a:cubicBezTo>
                    <a:cubicBezTo>
                      <a:pt x="2" y="31"/>
                      <a:pt x="2" y="32"/>
                      <a:pt x="2" y="32"/>
                    </a:cubicBezTo>
                    <a:cubicBezTo>
                      <a:pt x="2" y="33"/>
                      <a:pt x="2" y="33"/>
                      <a:pt x="1" y="34"/>
                    </a:cubicBezTo>
                    <a:cubicBezTo>
                      <a:pt x="1" y="34"/>
                      <a:pt x="1" y="34"/>
                      <a:pt x="0" y="35"/>
                    </a:cubicBezTo>
                    <a:cubicBezTo>
                      <a:pt x="0" y="35"/>
                      <a:pt x="0" y="36"/>
                      <a:pt x="0" y="37"/>
                    </a:cubicBezTo>
                    <a:cubicBezTo>
                      <a:pt x="0" y="37"/>
                      <a:pt x="0" y="37"/>
                      <a:pt x="0" y="38"/>
                    </a:cubicBezTo>
                    <a:cubicBezTo>
                      <a:pt x="0" y="38"/>
                      <a:pt x="0" y="38"/>
                      <a:pt x="1" y="39"/>
                    </a:cubicBezTo>
                    <a:cubicBezTo>
                      <a:pt x="1" y="39"/>
                      <a:pt x="1" y="39"/>
                      <a:pt x="1" y="39"/>
                    </a:cubicBezTo>
                    <a:cubicBezTo>
                      <a:pt x="1" y="40"/>
                      <a:pt x="1" y="40"/>
                      <a:pt x="1" y="40"/>
                    </a:cubicBezTo>
                    <a:cubicBezTo>
                      <a:pt x="2" y="41"/>
                      <a:pt x="2" y="41"/>
                      <a:pt x="2" y="41"/>
                    </a:cubicBezTo>
                    <a:cubicBezTo>
                      <a:pt x="2" y="41"/>
                      <a:pt x="2" y="42"/>
                      <a:pt x="2" y="42"/>
                    </a:cubicBezTo>
                    <a:cubicBezTo>
                      <a:pt x="2" y="42"/>
                      <a:pt x="2" y="42"/>
                      <a:pt x="2" y="43"/>
                    </a:cubicBezTo>
                    <a:cubicBezTo>
                      <a:pt x="2" y="43"/>
                      <a:pt x="2" y="43"/>
                      <a:pt x="3" y="43"/>
                    </a:cubicBezTo>
                    <a:cubicBezTo>
                      <a:pt x="3" y="43"/>
                      <a:pt x="3" y="43"/>
                      <a:pt x="4" y="43"/>
                    </a:cubicBezTo>
                    <a:cubicBezTo>
                      <a:pt x="4" y="43"/>
                      <a:pt x="4" y="44"/>
                      <a:pt x="4" y="44"/>
                    </a:cubicBezTo>
                    <a:cubicBezTo>
                      <a:pt x="5" y="44"/>
                      <a:pt x="5" y="44"/>
                      <a:pt x="6" y="44"/>
                    </a:cubicBezTo>
                    <a:cubicBezTo>
                      <a:pt x="6" y="44"/>
                      <a:pt x="6" y="44"/>
                      <a:pt x="7" y="44"/>
                    </a:cubicBezTo>
                    <a:cubicBezTo>
                      <a:pt x="7" y="44"/>
                      <a:pt x="7" y="44"/>
                      <a:pt x="8" y="44"/>
                    </a:cubicBezTo>
                    <a:cubicBezTo>
                      <a:pt x="8" y="44"/>
                      <a:pt x="8" y="43"/>
                      <a:pt x="8" y="45"/>
                    </a:cubicBezTo>
                    <a:cubicBezTo>
                      <a:pt x="8" y="45"/>
                      <a:pt x="8" y="46"/>
                      <a:pt x="8" y="46"/>
                    </a:cubicBezTo>
                    <a:cubicBezTo>
                      <a:pt x="8" y="47"/>
                      <a:pt x="8" y="47"/>
                      <a:pt x="8" y="47"/>
                    </a:cubicBezTo>
                    <a:cubicBezTo>
                      <a:pt x="8" y="48"/>
                      <a:pt x="9" y="47"/>
                      <a:pt x="9" y="47"/>
                    </a:cubicBezTo>
                    <a:cubicBezTo>
                      <a:pt x="10" y="47"/>
                      <a:pt x="10" y="47"/>
                      <a:pt x="10" y="47"/>
                    </a:cubicBezTo>
                    <a:cubicBezTo>
                      <a:pt x="11" y="47"/>
                      <a:pt x="11" y="47"/>
                      <a:pt x="11" y="47"/>
                    </a:cubicBezTo>
                    <a:cubicBezTo>
                      <a:pt x="11" y="47"/>
                      <a:pt x="11" y="47"/>
                      <a:pt x="11" y="47"/>
                    </a:cubicBezTo>
                    <a:cubicBezTo>
                      <a:pt x="12" y="48"/>
                      <a:pt x="12" y="48"/>
                      <a:pt x="13" y="48"/>
                    </a:cubicBezTo>
                    <a:cubicBezTo>
                      <a:pt x="13" y="48"/>
                      <a:pt x="14" y="48"/>
                      <a:pt x="14" y="48"/>
                    </a:cubicBezTo>
                    <a:cubicBezTo>
                      <a:pt x="15" y="47"/>
                      <a:pt x="15" y="47"/>
                      <a:pt x="15" y="47"/>
                    </a:cubicBezTo>
                    <a:cubicBezTo>
                      <a:pt x="15" y="47"/>
                      <a:pt x="15" y="47"/>
                      <a:pt x="15" y="46"/>
                    </a:cubicBezTo>
                    <a:cubicBezTo>
                      <a:pt x="16" y="46"/>
                      <a:pt x="16" y="46"/>
                      <a:pt x="17" y="46"/>
                    </a:cubicBezTo>
                    <a:cubicBezTo>
                      <a:pt x="17" y="46"/>
                      <a:pt x="17" y="46"/>
                      <a:pt x="17" y="46"/>
                    </a:cubicBezTo>
                    <a:cubicBezTo>
                      <a:pt x="18" y="46"/>
                      <a:pt x="18" y="45"/>
                      <a:pt x="18" y="45"/>
                    </a:cubicBezTo>
                    <a:cubicBezTo>
                      <a:pt x="19" y="44"/>
                      <a:pt x="19" y="44"/>
                      <a:pt x="19" y="44"/>
                    </a:cubicBezTo>
                    <a:cubicBezTo>
                      <a:pt x="20" y="44"/>
                      <a:pt x="20" y="44"/>
                      <a:pt x="20" y="44"/>
                    </a:cubicBezTo>
                    <a:cubicBezTo>
                      <a:pt x="21" y="44"/>
                      <a:pt x="21" y="44"/>
                      <a:pt x="21" y="44"/>
                    </a:cubicBezTo>
                    <a:cubicBezTo>
                      <a:pt x="21" y="44"/>
                      <a:pt x="22" y="44"/>
                      <a:pt x="22" y="44"/>
                    </a:cubicBezTo>
                    <a:cubicBezTo>
                      <a:pt x="22" y="44"/>
                      <a:pt x="22" y="44"/>
                      <a:pt x="22" y="44"/>
                    </a:cubicBezTo>
                    <a:cubicBezTo>
                      <a:pt x="22" y="45"/>
                      <a:pt x="22" y="45"/>
                      <a:pt x="22" y="46"/>
                    </a:cubicBezTo>
                    <a:cubicBezTo>
                      <a:pt x="22" y="46"/>
                      <a:pt x="22" y="47"/>
                      <a:pt x="22" y="47"/>
                    </a:cubicBezTo>
                    <a:cubicBezTo>
                      <a:pt x="22" y="48"/>
                      <a:pt x="22" y="48"/>
                      <a:pt x="22" y="49"/>
                    </a:cubicBezTo>
                    <a:cubicBezTo>
                      <a:pt x="22" y="49"/>
                      <a:pt x="22" y="50"/>
                      <a:pt x="22" y="50"/>
                    </a:cubicBezTo>
                    <a:cubicBezTo>
                      <a:pt x="23" y="51"/>
                      <a:pt x="23" y="50"/>
                      <a:pt x="24" y="51"/>
                    </a:cubicBezTo>
                    <a:cubicBezTo>
                      <a:pt x="24" y="51"/>
                      <a:pt x="24" y="51"/>
                      <a:pt x="24" y="52"/>
                    </a:cubicBezTo>
                    <a:cubicBezTo>
                      <a:pt x="25" y="52"/>
                      <a:pt x="25" y="52"/>
                      <a:pt x="25" y="52"/>
                    </a:cubicBezTo>
                    <a:cubicBezTo>
                      <a:pt x="26" y="52"/>
                      <a:pt x="26" y="52"/>
                      <a:pt x="26" y="52"/>
                    </a:cubicBezTo>
                    <a:cubicBezTo>
                      <a:pt x="26" y="52"/>
                      <a:pt x="27" y="52"/>
                      <a:pt x="27" y="52"/>
                    </a:cubicBezTo>
                    <a:cubicBezTo>
                      <a:pt x="28" y="52"/>
                      <a:pt x="28" y="52"/>
                      <a:pt x="28" y="53"/>
                    </a:cubicBezTo>
                    <a:cubicBezTo>
                      <a:pt x="29" y="53"/>
                      <a:pt x="29" y="53"/>
                      <a:pt x="30" y="53"/>
                    </a:cubicBezTo>
                    <a:cubicBezTo>
                      <a:pt x="30" y="54"/>
                      <a:pt x="30" y="54"/>
                      <a:pt x="31" y="54"/>
                    </a:cubicBezTo>
                    <a:cubicBezTo>
                      <a:pt x="31" y="54"/>
                      <a:pt x="31" y="55"/>
                      <a:pt x="31" y="55"/>
                    </a:cubicBezTo>
                    <a:cubicBezTo>
                      <a:pt x="32" y="55"/>
                      <a:pt x="32" y="55"/>
                      <a:pt x="33" y="55"/>
                    </a:cubicBezTo>
                    <a:cubicBezTo>
                      <a:pt x="33" y="55"/>
                      <a:pt x="33" y="55"/>
                      <a:pt x="34" y="55"/>
                    </a:cubicBezTo>
                    <a:cubicBezTo>
                      <a:pt x="34" y="55"/>
                      <a:pt x="34" y="55"/>
                      <a:pt x="34" y="56"/>
                    </a:cubicBezTo>
                    <a:cubicBezTo>
                      <a:pt x="34" y="56"/>
                      <a:pt x="35" y="56"/>
                      <a:pt x="35" y="56"/>
                    </a:cubicBezTo>
                    <a:cubicBezTo>
                      <a:pt x="35" y="56"/>
                      <a:pt x="35" y="57"/>
                      <a:pt x="35" y="57"/>
                    </a:cubicBezTo>
                    <a:cubicBezTo>
                      <a:pt x="35" y="57"/>
                      <a:pt x="35" y="57"/>
                      <a:pt x="35" y="58"/>
                    </a:cubicBezTo>
                    <a:cubicBezTo>
                      <a:pt x="35" y="58"/>
                      <a:pt x="34" y="59"/>
                      <a:pt x="35" y="60"/>
                    </a:cubicBezTo>
                    <a:cubicBezTo>
                      <a:pt x="35" y="60"/>
                      <a:pt x="35" y="60"/>
                      <a:pt x="36" y="60"/>
                    </a:cubicBezTo>
                    <a:cubicBezTo>
                      <a:pt x="36" y="61"/>
                      <a:pt x="36" y="61"/>
                      <a:pt x="36" y="62"/>
                    </a:cubicBezTo>
                    <a:cubicBezTo>
                      <a:pt x="36" y="62"/>
                      <a:pt x="36" y="62"/>
                      <a:pt x="36" y="62"/>
                    </a:cubicBezTo>
                    <a:cubicBezTo>
                      <a:pt x="37" y="63"/>
                      <a:pt x="37" y="63"/>
                      <a:pt x="37" y="63"/>
                    </a:cubicBezTo>
                    <a:cubicBezTo>
                      <a:pt x="38" y="63"/>
                      <a:pt x="39" y="63"/>
                      <a:pt x="40" y="63"/>
                    </a:cubicBezTo>
                    <a:cubicBezTo>
                      <a:pt x="40" y="63"/>
                      <a:pt x="40" y="63"/>
                      <a:pt x="40" y="63"/>
                    </a:cubicBezTo>
                    <a:cubicBezTo>
                      <a:pt x="41" y="64"/>
                      <a:pt x="40" y="64"/>
                      <a:pt x="40" y="64"/>
                    </a:cubicBezTo>
                    <a:cubicBezTo>
                      <a:pt x="40" y="65"/>
                      <a:pt x="40" y="65"/>
                      <a:pt x="40" y="66"/>
                    </a:cubicBezTo>
                    <a:cubicBezTo>
                      <a:pt x="41" y="66"/>
                      <a:pt x="42" y="66"/>
                      <a:pt x="42" y="66"/>
                    </a:cubicBezTo>
                    <a:cubicBezTo>
                      <a:pt x="42" y="66"/>
                      <a:pt x="42" y="67"/>
                      <a:pt x="42" y="67"/>
                    </a:cubicBezTo>
                    <a:cubicBezTo>
                      <a:pt x="43" y="67"/>
                      <a:pt x="43" y="67"/>
                      <a:pt x="43" y="68"/>
                    </a:cubicBezTo>
                    <a:cubicBezTo>
                      <a:pt x="43" y="68"/>
                      <a:pt x="43" y="68"/>
                      <a:pt x="43" y="69"/>
                    </a:cubicBezTo>
                    <a:cubicBezTo>
                      <a:pt x="43" y="70"/>
                      <a:pt x="43" y="70"/>
                      <a:pt x="43" y="71"/>
                    </a:cubicBezTo>
                    <a:cubicBezTo>
                      <a:pt x="42" y="72"/>
                      <a:pt x="42" y="72"/>
                      <a:pt x="42" y="73"/>
                    </a:cubicBezTo>
                    <a:cubicBezTo>
                      <a:pt x="42" y="73"/>
                      <a:pt x="43" y="73"/>
                      <a:pt x="43" y="73"/>
                    </a:cubicBezTo>
                    <a:cubicBezTo>
                      <a:pt x="42" y="74"/>
                      <a:pt x="42" y="73"/>
                      <a:pt x="42" y="73"/>
                    </a:cubicBezTo>
                    <a:cubicBezTo>
                      <a:pt x="42" y="74"/>
                      <a:pt x="42" y="74"/>
                      <a:pt x="42" y="74"/>
                    </a:cubicBezTo>
                    <a:cubicBezTo>
                      <a:pt x="42" y="75"/>
                      <a:pt x="42" y="75"/>
                      <a:pt x="42" y="76"/>
                    </a:cubicBezTo>
                    <a:cubicBezTo>
                      <a:pt x="42" y="76"/>
                      <a:pt x="42" y="76"/>
                      <a:pt x="42" y="77"/>
                    </a:cubicBezTo>
                    <a:cubicBezTo>
                      <a:pt x="42" y="77"/>
                      <a:pt x="42" y="77"/>
                      <a:pt x="42" y="78"/>
                    </a:cubicBezTo>
                    <a:cubicBezTo>
                      <a:pt x="42" y="78"/>
                      <a:pt x="43" y="78"/>
                      <a:pt x="43" y="78"/>
                    </a:cubicBezTo>
                    <a:cubicBezTo>
                      <a:pt x="43" y="79"/>
                      <a:pt x="42" y="79"/>
                      <a:pt x="43" y="79"/>
                    </a:cubicBezTo>
                    <a:cubicBezTo>
                      <a:pt x="43" y="80"/>
                      <a:pt x="43" y="79"/>
                      <a:pt x="44" y="79"/>
                    </a:cubicBezTo>
                    <a:cubicBezTo>
                      <a:pt x="44" y="79"/>
                      <a:pt x="45" y="79"/>
                      <a:pt x="45" y="79"/>
                    </a:cubicBezTo>
                    <a:cubicBezTo>
                      <a:pt x="45" y="79"/>
                      <a:pt x="46" y="79"/>
                      <a:pt x="46" y="79"/>
                    </a:cubicBezTo>
                    <a:cubicBezTo>
                      <a:pt x="47" y="79"/>
                      <a:pt x="47" y="79"/>
                      <a:pt x="47" y="80"/>
                    </a:cubicBezTo>
                    <a:cubicBezTo>
                      <a:pt x="48" y="80"/>
                      <a:pt x="48" y="79"/>
                      <a:pt x="48" y="80"/>
                    </a:cubicBezTo>
                    <a:cubicBezTo>
                      <a:pt x="49" y="80"/>
                      <a:pt x="49" y="81"/>
                      <a:pt x="49" y="81"/>
                    </a:cubicBezTo>
                    <a:cubicBezTo>
                      <a:pt x="49" y="82"/>
                      <a:pt x="49" y="82"/>
                      <a:pt x="49" y="83"/>
                    </a:cubicBezTo>
                    <a:cubicBezTo>
                      <a:pt x="49" y="83"/>
                      <a:pt x="49" y="83"/>
                      <a:pt x="49" y="84"/>
                    </a:cubicBezTo>
                    <a:cubicBezTo>
                      <a:pt x="49" y="84"/>
                      <a:pt x="49" y="84"/>
                      <a:pt x="49" y="84"/>
                    </a:cubicBezTo>
                    <a:cubicBezTo>
                      <a:pt x="49" y="85"/>
                      <a:pt x="50" y="85"/>
                      <a:pt x="50" y="85"/>
                    </a:cubicBezTo>
                    <a:cubicBezTo>
                      <a:pt x="50" y="85"/>
                      <a:pt x="51" y="84"/>
                      <a:pt x="51" y="84"/>
                    </a:cubicBezTo>
                    <a:cubicBezTo>
                      <a:pt x="51" y="84"/>
                      <a:pt x="52" y="84"/>
                      <a:pt x="52" y="84"/>
                    </a:cubicBezTo>
                    <a:cubicBezTo>
                      <a:pt x="52" y="85"/>
                      <a:pt x="52" y="85"/>
                      <a:pt x="52" y="86"/>
                    </a:cubicBezTo>
                    <a:cubicBezTo>
                      <a:pt x="52" y="86"/>
                      <a:pt x="52" y="87"/>
                      <a:pt x="52" y="87"/>
                    </a:cubicBezTo>
                    <a:cubicBezTo>
                      <a:pt x="52" y="88"/>
                      <a:pt x="52" y="88"/>
                      <a:pt x="52" y="88"/>
                    </a:cubicBezTo>
                    <a:cubicBezTo>
                      <a:pt x="52" y="89"/>
                      <a:pt x="52" y="89"/>
                      <a:pt x="52" y="90"/>
                    </a:cubicBezTo>
                    <a:cubicBezTo>
                      <a:pt x="52" y="89"/>
                      <a:pt x="52" y="89"/>
                      <a:pt x="52" y="89"/>
                    </a:cubicBezTo>
                    <a:cubicBezTo>
                      <a:pt x="53" y="90"/>
                      <a:pt x="53" y="89"/>
                      <a:pt x="53" y="90"/>
                    </a:cubicBezTo>
                    <a:cubicBezTo>
                      <a:pt x="54" y="90"/>
                      <a:pt x="54" y="90"/>
                      <a:pt x="54" y="90"/>
                    </a:cubicBezTo>
                    <a:cubicBezTo>
                      <a:pt x="54" y="90"/>
                      <a:pt x="54" y="91"/>
                      <a:pt x="54" y="91"/>
                    </a:cubicBezTo>
                    <a:cubicBezTo>
                      <a:pt x="54" y="92"/>
                      <a:pt x="54" y="92"/>
                      <a:pt x="54" y="93"/>
                    </a:cubicBezTo>
                    <a:cubicBezTo>
                      <a:pt x="54" y="93"/>
                      <a:pt x="54" y="93"/>
                      <a:pt x="54" y="94"/>
                    </a:cubicBezTo>
                    <a:cubicBezTo>
                      <a:pt x="54" y="94"/>
                      <a:pt x="54" y="94"/>
                      <a:pt x="53" y="94"/>
                    </a:cubicBezTo>
                    <a:cubicBezTo>
                      <a:pt x="53" y="95"/>
                      <a:pt x="53" y="94"/>
                      <a:pt x="52" y="95"/>
                    </a:cubicBezTo>
                    <a:cubicBezTo>
                      <a:pt x="52" y="95"/>
                      <a:pt x="52" y="95"/>
                      <a:pt x="52" y="95"/>
                    </a:cubicBezTo>
                    <a:cubicBezTo>
                      <a:pt x="52" y="96"/>
                      <a:pt x="51" y="96"/>
                      <a:pt x="51" y="96"/>
                    </a:cubicBezTo>
                    <a:cubicBezTo>
                      <a:pt x="51" y="96"/>
                      <a:pt x="51" y="96"/>
                      <a:pt x="51" y="97"/>
                    </a:cubicBezTo>
                    <a:cubicBezTo>
                      <a:pt x="50" y="97"/>
                      <a:pt x="50" y="97"/>
                      <a:pt x="50" y="98"/>
                    </a:cubicBezTo>
                    <a:cubicBezTo>
                      <a:pt x="50" y="98"/>
                      <a:pt x="49" y="98"/>
                      <a:pt x="49" y="99"/>
                    </a:cubicBezTo>
                    <a:cubicBezTo>
                      <a:pt x="49" y="99"/>
                      <a:pt x="49" y="99"/>
                      <a:pt x="49" y="100"/>
                    </a:cubicBezTo>
                    <a:cubicBezTo>
                      <a:pt x="48" y="100"/>
                      <a:pt x="48" y="100"/>
                      <a:pt x="48" y="100"/>
                    </a:cubicBezTo>
                    <a:cubicBezTo>
                      <a:pt x="47" y="102"/>
                      <a:pt x="47" y="102"/>
                      <a:pt x="47" y="102"/>
                    </a:cubicBezTo>
                    <a:cubicBezTo>
                      <a:pt x="47" y="102"/>
                      <a:pt x="47" y="102"/>
                      <a:pt x="46" y="103"/>
                    </a:cubicBezTo>
                    <a:cubicBezTo>
                      <a:pt x="47" y="103"/>
                      <a:pt x="47" y="103"/>
                      <a:pt x="47" y="103"/>
                    </a:cubicBezTo>
                    <a:cubicBezTo>
                      <a:pt x="48" y="103"/>
                      <a:pt x="48" y="103"/>
                      <a:pt x="48" y="103"/>
                    </a:cubicBezTo>
                    <a:cubicBezTo>
                      <a:pt x="48" y="103"/>
                      <a:pt x="49" y="103"/>
                      <a:pt x="49" y="103"/>
                    </a:cubicBezTo>
                    <a:cubicBezTo>
                      <a:pt x="49" y="103"/>
                      <a:pt x="50" y="103"/>
                      <a:pt x="50" y="103"/>
                    </a:cubicBezTo>
                    <a:cubicBezTo>
                      <a:pt x="50" y="103"/>
                      <a:pt x="50" y="104"/>
                      <a:pt x="50" y="104"/>
                    </a:cubicBezTo>
                    <a:cubicBezTo>
                      <a:pt x="50" y="105"/>
                      <a:pt x="50" y="105"/>
                      <a:pt x="51" y="105"/>
                    </a:cubicBezTo>
                    <a:cubicBezTo>
                      <a:pt x="51" y="105"/>
                      <a:pt x="51" y="105"/>
                      <a:pt x="51" y="105"/>
                    </a:cubicBezTo>
                    <a:cubicBezTo>
                      <a:pt x="51" y="104"/>
                      <a:pt x="52" y="104"/>
                      <a:pt x="52" y="104"/>
                    </a:cubicBezTo>
                    <a:cubicBezTo>
                      <a:pt x="52" y="105"/>
                      <a:pt x="52" y="105"/>
                      <a:pt x="53" y="106"/>
                    </a:cubicBezTo>
                    <a:cubicBezTo>
                      <a:pt x="53" y="106"/>
                      <a:pt x="53" y="106"/>
                      <a:pt x="54" y="106"/>
                    </a:cubicBezTo>
                    <a:cubicBezTo>
                      <a:pt x="54" y="106"/>
                      <a:pt x="54" y="106"/>
                      <a:pt x="54" y="107"/>
                    </a:cubicBezTo>
                    <a:cubicBezTo>
                      <a:pt x="55" y="107"/>
                      <a:pt x="55" y="107"/>
                      <a:pt x="55" y="107"/>
                    </a:cubicBezTo>
                    <a:cubicBezTo>
                      <a:pt x="56" y="108"/>
                      <a:pt x="56" y="107"/>
                      <a:pt x="56" y="107"/>
                    </a:cubicBezTo>
                    <a:cubicBezTo>
                      <a:pt x="57" y="108"/>
                      <a:pt x="57" y="108"/>
                      <a:pt x="57" y="109"/>
                    </a:cubicBezTo>
                    <a:cubicBezTo>
                      <a:pt x="57" y="109"/>
                      <a:pt x="57" y="110"/>
                      <a:pt x="58" y="110"/>
                    </a:cubicBezTo>
                    <a:cubicBezTo>
                      <a:pt x="58" y="111"/>
                      <a:pt x="59" y="111"/>
                      <a:pt x="60" y="111"/>
                    </a:cubicBezTo>
                    <a:cubicBezTo>
                      <a:pt x="60" y="111"/>
                      <a:pt x="60" y="111"/>
                      <a:pt x="60" y="111"/>
                    </a:cubicBezTo>
                    <a:cubicBezTo>
                      <a:pt x="60" y="111"/>
                      <a:pt x="60" y="111"/>
                      <a:pt x="60" y="110"/>
                    </a:cubicBezTo>
                    <a:cubicBezTo>
                      <a:pt x="60" y="110"/>
                      <a:pt x="60" y="109"/>
                      <a:pt x="61" y="109"/>
                    </a:cubicBezTo>
                    <a:cubicBezTo>
                      <a:pt x="61" y="108"/>
                      <a:pt x="61" y="108"/>
                      <a:pt x="61" y="107"/>
                    </a:cubicBezTo>
                    <a:cubicBezTo>
                      <a:pt x="62" y="107"/>
                      <a:pt x="62" y="107"/>
                      <a:pt x="62" y="107"/>
                    </a:cubicBezTo>
                    <a:cubicBezTo>
                      <a:pt x="63" y="107"/>
                      <a:pt x="62" y="107"/>
                      <a:pt x="63" y="106"/>
                    </a:cubicBezTo>
                    <a:cubicBezTo>
                      <a:pt x="63" y="106"/>
                      <a:pt x="63" y="106"/>
                      <a:pt x="64" y="105"/>
                    </a:cubicBezTo>
                    <a:cubicBezTo>
                      <a:pt x="64" y="105"/>
                      <a:pt x="64" y="104"/>
                      <a:pt x="64" y="104"/>
                    </a:cubicBezTo>
                    <a:cubicBezTo>
                      <a:pt x="64" y="103"/>
                      <a:pt x="64" y="103"/>
                      <a:pt x="64" y="102"/>
                    </a:cubicBezTo>
                    <a:cubicBezTo>
                      <a:pt x="64" y="102"/>
                      <a:pt x="65" y="102"/>
                      <a:pt x="65" y="101"/>
                    </a:cubicBezTo>
                    <a:cubicBezTo>
                      <a:pt x="65" y="100"/>
                      <a:pt x="65" y="100"/>
                      <a:pt x="66" y="100"/>
                    </a:cubicBezTo>
                    <a:cubicBezTo>
                      <a:pt x="66" y="99"/>
                      <a:pt x="66" y="99"/>
                      <a:pt x="66" y="99"/>
                    </a:cubicBezTo>
                    <a:cubicBezTo>
                      <a:pt x="67" y="98"/>
                      <a:pt x="67" y="98"/>
                      <a:pt x="67" y="97"/>
                    </a:cubicBezTo>
                    <a:cubicBezTo>
                      <a:pt x="68" y="96"/>
                      <a:pt x="67" y="95"/>
                      <a:pt x="67" y="94"/>
                    </a:cubicBezTo>
                    <a:cubicBezTo>
                      <a:pt x="67" y="94"/>
                      <a:pt x="67" y="94"/>
                      <a:pt x="67" y="93"/>
                    </a:cubicBezTo>
                    <a:cubicBezTo>
                      <a:pt x="67" y="93"/>
                      <a:pt x="67" y="93"/>
                      <a:pt x="67" y="92"/>
                    </a:cubicBezTo>
                    <a:cubicBezTo>
                      <a:pt x="66" y="91"/>
                      <a:pt x="66" y="91"/>
                      <a:pt x="67" y="90"/>
                    </a:cubicBezTo>
                    <a:cubicBezTo>
                      <a:pt x="67" y="89"/>
                      <a:pt x="67" y="89"/>
                      <a:pt x="67" y="89"/>
                    </a:cubicBezTo>
                    <a:cubicBezTo>
                      <a:pt x="68" y="89"/>
                      <a:pt x="68" y="88"/>
                      <a:pt x="68" y="88"/>
                    </a:cubicBezTo>
                    <a:cubicBezTo>
                      <a:pt x="69" y="88"/>
                      <a:pt x="69" y="88"/>
                      <a:pt x="69" y="87"/>
                    </a:cubicBezTo>
                    <a:cubicBezTo>
                      <a:pt x="69" y="87"/>
                      <a:pt x="70" y="87"/>
                      <a:pt x="70" y="87"/>
                    </a:cubicBezTo>
                    <a:cubicBezTo>
                      <a:pt x="70" y="86"/>
                      <a:pt x="70" y="86"/>
                      <a:pt x="71" y="85"/>
                    </a:cubicBezTo>
                    <a:cubicBezTo>
                      <a:pt x="71" y="85"/>
                      <a:pt x="72" y="85"/>
                      <a:pt x="72" y="85"/>
                    </a:cubicBezTo>
                    <a:cubicBezTo>
                      <a:pt x="73" y="85"/>
                      <a:pt x="73" y="85"/>
                      <a:pt x="74" y="85"/>
                    </a:cubicBezTo>
                    <a:cubicBezTo>
                      <a:pt x="74" y="84"/>
                      <a:pt x="74" y="84"/>
                      <a:pt x="75" y="84"/>
                    </a:cubicBezTo>
                    <a:cubicBezTo>
                      <a:pt x="75" y="84"/>
                      <a:pt x="75" y="84"/>
                      <a:pt x="75" y="84"/>
                    </a:cubicBezTo>
                    <a:cubicBezTo>
                      <a:pt x="75" y="83"/>
                      <a:pt x="75" y="83"/>
                      <a:pt x="76" y="83"/>
                    </a:cubicBezTo>
                    <a:cubicBezTo>
                      <a:pt x="76" y="83"/>
                      <a:pt x="76" y="83"/>
                      <a:pt x="77" y="82"/>
                    </a:cubicBezTo>
                    <a:cubicBezTo>
                      <a:pt x="77" y="82"/>
                      <a:pt x="77" y="82"/>
                      <a:pt x="78" y="82"/>
                    </a:cubicBezTo>
                    <a:cubicBezTo>
                      <a:pt x="79" y="82"/>
                      <a:pt x="79" y="82"/>
                      <a:pt x="80" y="82"/>
                    </a:cubicBezTo>
                    <a:cubicBezTo>
                      <a:pt x="81" y="82"/>
                      <a:pt x="81" y="82"/>
                      <a:pt x="82" y="82"/>
                    </a:cubicBezTo>
                    <a:cubicBezTo>
                      <a:pt x="82" y="82"/>
                      <a:pt x="82" y="81"/>
                      <a:pt x="82" y="81"/>
                    </a:cubicBezTo>
                    <a:cubicBezTo>
                      <a:pt x="83" y="81"/>
                      <a:pt x="83" y="81"/>
                      <a:pt x="83" y="81"/>
                    </a:cubicBezTo>
                    <a:cubicBezTo>
                      <a:pt x="83" y="80"/>
                      <a:pt x="83" y="80"/>
                      <a:pt x="84" y="80"/>
                    </a:cubicBezTo>
                    <a:cubicBezTo>
                      <a:pt x="84" y="79"/>
                      <a:pt x="84" y="79"/>
                      <a:pt x="84" y="79"/>
                    </a:cubicBezTo>
                    <a:cubicBezTo>
                      <a:pt x="85" y="79"/>
                      <a:pt x="85" y="78"/>
                      <a:pt x="85" y="78"/>
                    </a:cubicBezTo>
                    <a:cubicBezTo>
                      <a:pt x="85" y="77"/>
                      <a:pt x="84" y="76"/>
                      <a:pt x="85" y="76"/>
                    </a:cubicBezTo>
                    <a:cubicBezTo>
                      <a:pt x="85" y="76"/>
                      <a:pt x="86" y="76"/>
                      <a:pt x="86" y="76"/>
                    </a:cubicBezTo>
                    <a:cubicBezTo>
                      <a:pt x="86" y="75"/>
                      <a:pt x="86" y="75"/>
                      <a:pt x="86" y="75"/>
                    </a:cubicBezTo>
                    <a:cubicBezTo>
                      <a:pt x="87" y="74"/>
                      <a:pt x="86" y="74"/>
                      <a:pt x="86" y="73"/>
                    </a:cubicBezTo>
                    <a:cubicBezTo>
                      <a:pt x="86" y="73"/>
                      <a:pt x="87" y="73"/>
                      <a:pt x="87" y="73"/>
                    </a:cubicBezTo>
                    <a:cubicBezTo>
                      <a:pt x="87" y="73"/>
                      <a:pt x="87" y="73"/>
                      <a:pt x="88" y="72"/>
                    </a:cubicBezTo>
                    <a:cubicBezTo>
                      <a:pt x="89" y="72"/>
                      <a:pt x="88" y="71"/>
                      <a:pt x="88" y="69"/>
                    </a:cubicBezTo>
                    <a:cubicBezTo>
                      <a:pt x="88" y="69"/>
                      <a:pt x="88" y="68"/>
                      <a:pt x="88" y="68"/>
                    </a:cubicBezTo>
                    <a:cubicBezTo>
                      <a:pt x="88" y="67"/>
                      <a:pt x="89" y="67"/>
                      <a:pt x="89" y="67"/>
                    </a:cubicBezTo>
                    <a:cubicBezTo>
                      <a:pt x="89" y="66"/>
                      <a:pt x="88" y="66"/>
                      <a:pt x="88" y="65"/>
                    </a:cubicBezTo>
                    <a:cubicBezTo>
                      <a:pt x="88" y="65"/>
                      <a:pt x="88" y="64"/>
                      <a:pt x="89" y="64"/>
                    </a:cubicBezTo>
                    <a:cubicBezTo>
                      <a:pt x="89" y="64"/>
                      <a:pt x="89" y="64"/>
                      <a:pt x="89" y="63"/>
                    </a:cubicBezTo>
                    <a:cubicBezTo>
                      <a:pt x="90" y="63"/>
                      <a:pt x="89" y="62"/>
                      <a:pt x="89" y="61"/>
                    </a:cubicBezTo>
                    <a:cubicBezTo>
                      <a:pt x="89" y="61"/>
                      <a:pt x="89" y="60"/>
                      <a:pt x="89" y="60"/>
                    </a:cubicBezTo>
                    <a:cubicBezTo>
                      <a:pt x="89" y="59"/>
                      <a:pt x="89" y="59"/>
                      <a:pt x="89" y="58"/>
                    </a:cubicBezTo>
                    <a:cubicBezTo>
                      <a:pt x="88" y="58"/>
                      <a:pt x="88" y="58"/>
                      <a:pt x="88" y="57"/>
                    </a:cubicBezTo>
                    <a:cubicBezTo>
                      <a:pt x="88" y="57"/>
                      <a:pt x="88" y="56"/>
                      <a:pt x="89" y="56"/>
                    </a:cubicBezTo>
                    <a:cubicBezTo>
                      <a:pt x="89" y="56"/>
                      <a:pt x="89" y="56"/>
                      <a:pt x="89" y="56"/>
                    </a:cubicBezTo>
                    <a:cubicBezTo>
                      <a:pt x="89" y="55"/>
                      <a:pt x="88" y="55"/>
                      <a:pt x="88" y="54"/>
                    </a:cubicBezTo>
                    <a:cubicBezTo>
                      <a:pt x="88" y="54"/>
                      <a:pt x="88" y="54"/>
                      <a:pt x="89" y="53"/>
                    </a:cubicBezTo>
                    <a:cubicBezTo>
                      <a:pt x="89" y="53"/>
                      <a:pt x="89" y="53"/>
                      <a:pt x="90" y="53"/>
                    </a:cubicBezTo>
                    <a:cubicBezTo>
                      <a:pt x="90" y="52"/>
                      <a:pt x="90" y="53"/>
                      <a:pt x="91" y="52"/>
                    </a:cubicBezTo>
                    <a:cubicBezTo>
                      <a:pt x="91" y="52"/>
                      <a:pt x="91" y="52"/>
                      <a:pt x="91" y="51"/>
                    </a:cubicBezTo>
                    <a:cubicBezTo>
                      <a:pt x="91" y="51"/>
                      <a:pt x="91" y="51"/>
                      <a:pt x="92" y="51"/>
                    </a:cubicBezTo>
                    <a:cubicBezTo>
                      <a:pt x="92" y="50"/>
                      <a:pt x="92" y="50"/>
                      <a:pt x="92" y="49"/>
                    </a:cubicBezTo>
                    <a:cubicBezTo>
                      <a:pt x="93" y="49"/>
                      <a:pt x="93" y="48"/>
                      <a:pt x="93" y="47"/>
                    </a:cubicBezTo>
                    <a:cubicBezTo>
                      <a:pt x="93" y="47"/>
                      <a:pt x="93" y="47"/>
                      <a:pt x="93" y="47"/>
                    </a:cubicBezTo>
                    <a:cubicBezTo>
                      <a:pt x="94" y="46"/>
                      <a:pt x="94" y="47"/>
                      <a:pt x="94" y="47"/>
                    </a:cubicBezTo>
                    <a:cubicBezTo>
                      <a:pt x="95" y="46"/>
                      <a:pt x="95" y="46"/>
                      <a:pt x="95" y="45"/>
                    </a:cubicBezTo>
                    <a:cubicBezTo>
                      <a:pt x="95" y="45"/>
                      <a:pt x="96" y="45"/>
                      <a:pt x="96" y="44"/>
                    </a:cubicBezTo>
                    <a:cubicBezTo>
                      <a:pt x="96" y="43"/>
                      <a:pt x="97" y="43"/>
                      <a:pt x="97" y="43"/>
                    </a:cubicBezTo>
                    <a:cubicBezTo>
                      <a:pt x="97" y="42"/>
                      <a:pt x="98" y="42"/>
                      <a:pt x="98" y="42"/>
                    </a:cubicBezTo>
                    <a:cubicBezTo>
                      <a:pt x="98" y="42"/>
                      <a:pt x="98" y="41"/>
                      <a:pt x="98" y="41"/>
                    </a:cubicBezTo>
                    <a:cubicBezTo>
                      <a:pt x="98" y="40"/>
                      <a:pt x="98" y="40"/>
                      <a:pt x="98" y="39"/>
                    </a:cubicBezTo>
                    <a:cubicBezTo>
                      <a:pt x="98" y="39"/>
                      <a:pt x="98" y="38"/>
                      <a:pt x="98" y="38"/>
                    </a:cubicBezTo>
                    <a:cubicBezTo>
                      <a:pt x="98" y="37"/>
                      <a:pt x="99" y="37"/>
                      <a:pt x="99" y="36"/>
                    </a:cubicBezTo>
                    <a:cubicBezTo>
                      <a:pt x="99" y="36"/>
                      <a:pt x="98" y="35"/>
                      <a:pt x="98" y="35"/>
                    </a:cubicBezTo>
                    <a:cubicBezTo>
                      <a:pt x="98" y="34"/>
                      <a:pt x="98" y="34"/>
                      <a:pt x="98"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0" name="Freeform 102"/>
              <p:cNvSpPr>
                <a:spLocks/>
              </p:cNvSpPr>
              <p:nvPr/>
            </p:nvSpPr>
            <p:spPr bwMode="auto">
              <a:xfrm>
                <a:off x="3967164" y="1919289"/>
                <a:ext cx="550863" cy="573088"/>
              </a:xfrm>
              <a:custGeom>
                <a:avLst/>
                <a:gdLst>
                  <a:gd name="T0" fmla="*/ 47 w 51"/>
                  <a:gd name="T1" fmla="*/ 44 h 53"/>
                  <a:gd name="T2" fmla="*/ 49 w 51"/>
                  <a:gd name="T3" fmla="*/ 42 h 53"/>
                  <a:gd name="T4" fmla="*/ 50 w 51"/>
                  <a:gd name="T5" fmla="*/ 41 h 53"/>
                  <a:gd name="T6" fmla="*/ 51 w 51"/>
                  <a:gd name="T7" fmla="*/ 39 h 53"/>
                  <a:gd name="T8" fmla="*/ 49 w 51"/>
                  <a:gd name="T9" fmla="*/ 38 h 53"/>
                  <a:gd name="T10" fmla="*/ 48 w 51"/>
                  <a:gd name="T11" fmla="*/ 37 h 53"/>
                  <a:gd name="T12" fmla="*/ 46 w 51"/>
                  <a:gd name="T13" fmla="*/ 35 h 53"/>
                  <a:gd name="T14" fmla="*/ 46 w 51"/>
                  <a:gd name="T15" fmla="*/ 32 h 53"/>
                  <a:gd name="T16" fmla="*/ 46 w 51"/>
                  <a:gd name="T17" fmla="*/ 29 h 53"/>
                  <a:gd name="T18" fmla="*/ 46 w 51"/>
                  <a:gd name="T19" fmla="*/ 27 h 53"/>
                  <a:gd name="T20" fmla="*/ 46 w 51"/>
                  <a:gd name="T21" fmla="*/ 25 h 53"/>
                  <a:gd name="T22" fmla="*/ 45 w 51"/>
                  <a:gd name="T23" fmla="*/ 22 h 53"/>
                  <a:gd name="T24" fmla="*/ 45 w 51"/>
                  <a:gd name="T25" fmla="*/ 21 h 53"/>
                  <a:gd name="T26" fmla="*/ 45 w 51"/>
                  <a:gd name="T27" fmla="*/ 20 h 53"/>
                  <a:gd name="T28" fmla="*/ 44 w 51"/>
                  <a:gd name="T29" fmla="*/ 17 h 53"/>
                  <a:gd name="T30" fmla="*/ 43 w 51"/>
                  <a:gd name="T31" fmla="*/ 15 h 53"/>
                  <a:gd name="T32" fmla="*/ 42 w 51"/>
                  <a:gd name="T33" fmla="*/ 13 h 53"/>
                  <a:gd name="T34" fmla="*/ 40 w 51"/>
                  <a:gd name="T35" fmla="*/ 12 h 53"/>
                  <a:gd name="T36" fmla="*/ 40 w 51"/>
                  <a:gd name="T37" fmla="*/ 10 h 53"/>
                  <a:gd name="T38" fmla="*/ 42 w 51"/>
                  <a:gd name="T39" fmla="*/ 7 h 53"/>
                  <a:gd name="T40" fmla="*/ 41 w 51"/>
                  <a:gd name="T41" fmla="*/ 4 h 53"/>
                  <a:gd name="T42" fmla="*/ 42 w 51"/>
                  <a:gd name="T43" fmla="*/ 2 h 53"/>
                  <a:gd name="T44" fmla="*/ 42 w 51"/>
                  <a:gd name="T45" fmla="*/ 1 h 53"/>
                  <a:gd name="T46" fmla="*/ 39 w 51"/>
                  <a:gd name="T47" fmla="*/ 1 h 53"/>
                  <a:gd name="T48" fmla="*/ 37 w 51"/>
                  <a:gd name="T49" fmla="*/ 1 h 53"/>
                  <a:gd name="T50" fmla="*/ 35 w 51"/>
                  <a:gd name="T51" fmla="*/ 1 h 53"/>
                  <a:gd name="T52" fmla="*/ 34 w 51"/>
                  <a:gd name="T53" fmla="*/ 2 h 53"/>
                  <a:gd name="T54" fmla="*/ 32 w 51"/>
                  <a:gd name="T55" fmla="*/ 1 h 53"/>
                  <a:gd name="T56" fmla="*/ 29 w 51"/>
                  <a:gd name="T57" fmla="*/ 1 h 53"/>
                  <a:gd name="T58" fmla="*/ 27 w 51"/>
                  <a:gd name="T59" fmla="*/ 2 h 53"/>
                  <a:gd name="T60" fmla="*/ 24 w 51"/>
                  <a:gd name="T61" fmla="*/ 2 h 53"/>
                  <a:gd name="T62" fmla="*/ 22 w 51"/>
                  <a:gd name="T63" fmla="*/ 4 h 53"/>
                  <a:gd name="T64" fmla="*/ 20 w 51"/>
                  <a:gd name="T65" fmla="*/ 4 h 53"/>
                  <a:gd name="T66" fmla="*/ 18 w 51"/>
                  <a:gd name="T67" fmla="*/ 5 h 53"/>
                  <a:gd name="T68" fmla="*/ 17 w 51"/>
                  <a:gd name="T69" fmla="*/ 6 h 53"/>
                  <a:gd name="T70" fmla="*/ 18 w 51"/>
                  <a:gd name="T71" fmla="*/ 9 h 53"/>
                  <a:gd name="T72" fmla="*/ 18 w 51"/>
                  <a:gd name="T73" fmla="*/ 11 h 53"/>
                  <a:gd name="T74" fmla="*/ 18 w 51"/>
                  <a:gd name="T75" fmla="*/ 14 h 53"/>
                  <a:gd name="T76" fmla="*/ 19 w 51"/>
                  <a:gd name="T77" fmla="*/ 15 h 53"/>
                  <a:gd name="T78" fmla="*/ 17 w 51"/>
                  <a:gd name="T79" fmla="*/ 16 h 53"/>
                  <a:gd name="T80" fmla="*/ 14 w 51"/>
                  <a:gd name="T81" fmla="*/ 16 h 53"/>
                  <a:gd name="T82" fmla="*/ 14 w 51"/>
                  <a:gd name="T83" fmla="*/ 19 h 53"/>
                  <a:gd name="T84" fmla="*/ 11 w 51"/>
                  <a:gd name="T85" fmla="*/ 20 h 53"/>
                  <a:gd name="T86" fmla="*/ 9 w 51"/>
                  <a:gd name="T87" fmla="*/ 21 h 53"/>
                  <a:gd name="T88" fmla="*/ 7 w 51"/>
                  <a:gd name="T89" fmla="*/ 22 h 53"/>
                  <a:gd name="T90" fmla="*/ 4 w 51"/>
                  <a:gd name="T91" fmla="*/ 23 h 53"/>
                  <a:gd name="T92" fmla="*/ 2 w 51"/>
                  <a:gd name="T93" fmla="*/ 24 h 53"/>
                  <a:gd name="T94" fmla="*/ 1 w 51"/>
                  <a:gd name="T95" fmla="*/ 25 h 53"/>
                  <a:gd name="T96" fmla="*/ 1 w 51"/>
                  <a:gd name="T97" fmla="*/ 28 h 53"/>
                  <a:gd name="T98" fmla="*/ 10 w 51"/>
                  <a:gd name="T99" fmla="*/ 36 h 53"/>
                  <a:gd name="T100" fmla="*/ 25 w 51"/>
                  <a:gd name="T101" fmla="*/ 47 h 53"/>
                  <a:gd name="T102" fmla="*/ 25 w 51"/>
                  <a:gd name="T103" fmla="*/ 48 h 53"/>
                  <a:gd name="T104" fmla="*/ 27 w 51"/>
                  <a:gd name="T105" fmla="*/ 49 h 53"/>
                  <a:gd name="T106" fmla="*/ 28 w 51"/>
                  <a:gd name="T107" fmla="*/ 50 h 53"/>
                  <a:gd name="T108" fmla="*/ 30 w 51"/>
                  <a:gd name="T109" fmla="*/ 52 h 53"/>
                  <a:gd name="T110" fmla="*/ 30 w 51"/>
                  <a:gd name="T111" fmla="*/ 53 h 53"/>
                  <a:gd name="T112" fmla="*/ 31 w 51"/>
                  <a:gd name="T113" fmla="*/ 53 h 53"/>
                  <a:gd name="T114" fmla="*/ 36 w 51"/>
                  <a:gd name="T115" fmla="*/ 52 h 53"/>
                  <a:gd name="T116" fmla="*/ 39 w 51"/>
                  <a:gd name="T117" fmla="*/ 50 h 53"/>
                  <a:gd name="T118" fmla="*/ 43 w 51"/>
                  <a:gd name="T119" fmla="*/ 4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 h="53">
                    <a:moveTo>
                      <a:pt x="44" y="45"/>
                    </a:moveTo>
                    <a:cubicBezTo>
                      <a:pt x="45" y="44"/>
                      <a:pt x="46" y="45"/>
                      <a:pt x="47" y="44"/>
                    </a:cubicBezTo>
                    <a:cubicBezTo>
                      <a:pt x="47" y="43"/>
                      <a:pt x="47" y="43"/>
                      <a:pt x="48" y="43"/>
                    </a:cubicBezTo>
                    <a:cubicBezTo>
                      <a:pt x="48" y="42"/>
                      <a:pt x="48" y="42"/>
                      <a:pt x="49" y="42"/>
                    </a:cubicBezTo>
                    <a:cubicBezTo>
                      <a:pt x="49" y="42"/>
                      <a:pt x="49" y="42"/>
                      <a:pt x="50" y="41"/>
                    </a:cubicBezTo>
                    <a:cubicBezTo>
                      <a:pt x="50" y="41"/>
                      <a:pt x="50" y="41"/>
                      <a:pt x="50" y="41"/>
                    </a:cubicBezTo>
                    <a:cubicBezTo>
                      <a:pt x="51" y="41"/>
                      <a:pt x="51" y="40"/>
                      <a:pt x="51" y="40"/>
                    </a:cubicBezTo>
                    <a:cubicBezTo>
                      <a:pt x="51" y="40"/>
                      <a:pt x="51" y="39"/>
                      <a:pt x="51" y="39"/>
                    </a:cubicBezTo>
                    <a:cubicBezTo>
                      <a:pt x="51" y="38"/>
                      <a:pt x="50" y="38"/>
                      <a:pt x="50" y="38"/>
                    </a:cubicBezTo>
                    <a:cubicBezTo>
                      <a:pt x="50" y="38"/>
                      <a:pt x="50" y="38"/>
                      <a:pt x="49" y="38"/>
                    </a:cubicBezTo>
                    <a:cubicBezTo>
                      <a:pt x="49" y="37"/>
                      <a:pt x="49" y="37"/>
                      <a:pt x="48" y="37"/>
                    </a:cubicBezTo>
                    <a:cubicBezTo>
                      <a:pt x="48" y="37"/>
                      <a:pt x="48" y="37"/>
                      <a:pt x="48" y="37"/>
                    </a:cubicBezTo>
                    <a:cubicBezTo>
                      <a:pt x="47" y="37"/>
                      <a:pt x="47" y="37"/>
                      <a:pt x="47" y="37"/>
                    </a:cubicBezTo>
                    <a:cubicBezTo>
                      <a:pt x="47" y="36"/>
                      <a:pt x="46" y="36"/>
                      <a:pt x="46" y="35"/>
                    </a:cubicBezTo>
                    <a:cubicBezTo>
                      <a:pt x="46" y="35"/>
                      <a:pt x="46" y="35"/>
                      <a:pt x="46" y="34"/>
                    </a:cubicBezTo>
                    <a:cubicBezTo>
                      <a:pt x="46" y="33"/>
                      <a:pt x="46" y="33"/>
                      <a:pt x="46" y="32"/>
                    </a:cubicBezTo>
                    <a:cubicBezTo>
                      <a:pt x="46" y="32"/>
                      <a:pt x="46" y="31"/>
                      <a:pt x="46" y="31"/>
                    </a:cubicBezTo>
                    <a:cubicBezTo>
                      <a:pt x="46" y="30"/>
                      <a:pt x="46" y="30"/>
                      <a:pt x="46" y="29"/>
                    </a:cubicBezTo>
                    <a:cubicBezTo>
                      <a:pt x="46" y="28"/>
                      <a:pt x="46" y="28"/>
                      <a:pt x="46" y="27"/>
                    </a:cubicBezTo>
                    <a:cubicBezTo>
                      <a:pt x="46" y="27"/>
                      <a:pt x="46" y="27"/>
                      <a:pt x="46" y="27"/>
                    </a:cubicBezTo>
                    <a:cubicBezTo>
                      <a:pt x="46" y="27"/>
                      <a:pt x="46" y="26"/>
                      <a:pt x="46" y="26"/>
                    </a:cubicBezTo>
                    <a:cubicBezTo>
                      <a:pt x="46" y="25"/>
                      <a:pt x="46" y="25"/>
                      <a:pt x="46" y="25"/>
                    </a:cubicBezTo>
                    <a:cubicBezTo>
                      <a:pt x="46" y="24"/>
                      <a:pt x="46" y="24"/>
                      <a:pt x="45" y="24"/>
                    </a:cubicBezTo>
                    <a:cubicBezTo>
                      <a:pt x="45" y="23"/>
                      <a:pt x="46" y="23"/>
                      <a:pt x="45" y="22"/>
                    </a:cubicBezTo>
                    <a:cubicBezTo>
                      <a:pt x="45" y="22"/>
                      <a:pt x="45" y="22"/>
                      <a:pt x="45" y="22"/>
                    </a:cubicBezTo>
                    <a:cubicBezTo>
                      <a:pt x="45" y="21"/>
                      <a:pt x="45" y="21"/>
                      <a:pt x="45" y="21"/>
                    </a:cubicBezTo>
                    <a:cubicBezTo>
                      <a:pt x="45" y="21"/>
                      <a:pt x="45" y="21"/>
                      <a:pt x="45" y="21"/>
                    </a:cubicBezTo>
                    <a:cubicBezTo>
                      <a:pt x="45" y="20"/>
                      <a:pt x="45" y="20"/>
                      <a:pt x="45" y="20"/>
                    </a:cubicBezTo>
                    <a:cubicBezTo>
                      <a:pt x="45" y="19"/>
                      <a:pt x="45" y="19"/>
                      <a:pt x="45" y="18"/>
                    </a:cubicBezTo>
                    <a:cubicBezTo>
                      <a:pt x="44" y="18"/>
                      <a:pt x="44" y="17"/>
                      <a:pt x="44" y="17"/>
                    </a:cubicBezTo>
                    <a:cubicBezTo>
                      <a:pt x="44" y="16"/>
                      <a:pt x="44" y="16"/>
                      <a:pt x="44" y="15"/>
                    </a:cubicBezTo>
                    <a:cubicBezTo>
                      <a:pt x="43" y="15"/>
                      <a:pt x="43" y="15"/>
                      <a:pt x="43" y="15"/>
                    </a:cubicBezTo>
                    <a:cubicBezTo>
                      <a:pt x="42" y="15"/>
                      <a:pt x="42" y="15"/>
                      <a:pt x="42" y="14"/>
                    </a:cubicBezTo>
                    <a:cubicBezTo>
                      <a:pt x="42" y="14"/>
                      <a:pt x="42" y="14"/>
                      <a:pt x="42" y="13"/>
                    </a:cubicBezTo>
                    <a:cubicBezTo>
                      <a:pt x="42" y="13"/>
                      <a:pt x="42" y="13"/>
                      <a:pt x="41" y="12"/>
                    </a:cubicBezTo>
                    <a:cubicBezTo>
                      <a:pt x="41" y="12"/>
                      <a:pt x="41" y="12"/>
                      <a:pt x="40" y="12"/>
                    </a:cubicBezTo>
                    <a:cubicBezTo>
                      <a:pt x="40" y="12"/>
                      <a:pt x="40" y="11"/>
                      <a:pt x="40" y="11"/>
                    </a:cubicBezTo>
                    <a:cubicBezTo>
                      <a:pt x="40" y="10"/>
                      <a:pt x="40" y="10"/>
                      <a:pt x="40" y="10"/>
                    </a:cubicBezTo>
                    <a:cubicBezTo>
                      <a:pt x="40" y="9"/>
                      <a:pt x="41" y="9"/>
                      <a:pt x="41" y="9"/>
                    </a:cubicBezTo>
                    <a:cubicBezTo>
                      <a:pt x="42" y="8"/>
                      <a:pt x="42" y="8"/>
                      <a:pt x="42" y="7"/>
                    </a:cubicBezTo>
                    <a:cubicBezTo>
                      <a:pt x="42" y="7"/>
                      <a:pt x="42" y="6"/>
                      <a:pt x="42" y="6"/>
                    </a:cubicBezTo>
                    <a:cubicBezTo>
                      <a:pt x="42" y="5"/>
                      <a:pt x="41" y="5"/>
                      <a:pt x="41" y="4"/>
                    </a:cubicBezTo>
                    <a:cubicBezTo>
                      <a:pt x="41" y="4"/>
                      <a:pt x="42" y="4"/>
                      <a:pt x="42" y="3"/>
                    </a:cubicBezTo>
                    <a:cubicBezTo>
                      <a:pt x="42" y="3"/>
                      <a:pt x="42" y="3"/>
                      <a:pt x="42" y="2"/>
                    </a:cubicBezTo>
                    <a:cubicBezTo>
                      <a:pt x="42" y="2"/>
                      <a:pt x="42" y="2"/>
                      <a:pt x="42" y="1"/>
                    </a:cubicBezTo>
                    <a:cubicBezTo>
                      <a:pt x="42" y="1"/>
                      <a:pt x="42" y="1"/>
                      <a:pt x="42" y="1"/>
                    </a:cubicBezTo>
                    <a:cubicBezTo>
                      <a:pt x="41" y="2"/>
                      <a:pt x="41" y="1"/>
                      <a:pt x="40" y="1"/>
                    </a:cubicBezTo>
                    <a:cubicBezTo>
                      <a:pt x="40" y="1"/>
                      <a:pt x="39" y="1"/>
                      <a:pt x="39" y="1"/>
                    </a:cubicBezTo>
                    <a:cubicBezTo>
                      <a:pt x="38" y="1"/>
                      <a:pt x="38" y="1"/>
                      <a:pt x="38" y="1"/>
                    </a:cubicBezTo>
                    <a:cubicBezTo>
                      <a:pt x="37" y="1"/>
                      <a:pt x="37" y="0"/>
                      <a:pt x="37" y="1"/>
                    </a:cubicBezTo>
                    <a:cubicBezTo>
                      <a:pt x="37" y="1"/>
                      <a:pt x="37" y="1"/>
                      <a:pt x="37" y="1"/>
                    </a:cubicBezTo>
                    <a:cubicBezTo>
                      <a:pt x="36" y="2"/>
                      <a:pt x="36" y="1"/>
                      <a:pt x="35" y="1"/>
                    </a:cubicBezTo>
                    <a:cubicBezTo>
                      <a:pt x="35" y="2"/>
                      <a:pt x="35" y="2"/>
                      <a:pt x="35" y="2"/>
                    </a:cubicBezTo>
                    <a:cubicBezTo>
                      <a:pt x="35" y="2"/>
                      <a:pt x="35" y="2"/>
                      <a:pt x="34" y="2"/>
                    </a:cubicBezTo>
                    <a:cubicBezTo>
                      <a:pt x="34" y="2"/>
                      <a:pt x="34" y="1"/>
                      <a:pt x="33" y="1"/>
                    </a:cubicBezTo>
                    <a:cubicBezTo>
                      <a:pt x="33" y="1"/>
                      <a:pt x="32" y="1"/>
                      <a:pt x="32" y="1"/>
                    </a:cubicBezTo>
                    <a:cubicBezTo>
                      <a:pt x="31" y="1"/>
                      <a:pt x="31" y="1"/>
                      <a:pt x="30" y="1"/>
                    </a:cubicBezTo>
                    <a:cubicBezTo>
                      <a:pt x="30" y="1"/>
                      <a:pt x="29" y="1"/>
                      <a:pt x="29" y="1"/>
                    </a:cubicBezTo>
                    <a:cubicBezTo>
                      <a:pt x="28" y="1"/>
                      <a:pt x="28" y="2"/>
                      <a:pt x="28" y="2"/>
                    </a:cubicBezTo>
                    <a:cubicBezTo>
                      <a:pt x="28" y="2"/>
                      <a:pt x="27" y="2"/>
                      <a:pt x="27" y="2"/>
                    </a:cubicBezTo>
                    <a:cubicBezTo>
                      <a:pt x="26" y="2"/>
                      <a:pt x="26" y="2"/>
                      <a:pt x="25" y="2"/>
                    </a:cubicBezTo>
                    <a:cubicBezTo>
                      <a:pt x="25" y="2"/>
                      <a:pt x="24" y="2"/>
                      <a:pt x="24" y="2"/>
                    </a:cubicBezTo>
                    <a:cubicBezTo>
                      <a:pt x="24" y="2"/>
                      <a:pt x="23" y="2"/>
                      <a:pt x="23" y="3"/>
                    </a:cubicBezTo>
                    <a:cubicBezTo>
                      <a:pt x="23" y="3"/>
                      <a:pt x="23" y="4"/>
                      <a:pt x="22" y="4"/>
                    </a:cubicBezTo>
                    <a:cubicBezTo>
                      <a:pt x="22" y="4"/>
                      <a:pt x="22" y="4"/>
                      <a:pt x="21" y="4"/>
                    </a:cubicBezTo>
                    <a:cubicBezTo>
                      <a:pt x="21" y="4"/>
                      <a:pt x="20" y="4"/>
                      <a:pt x="20" y="4"/>
                    </a:cubicBezTo>
                    <a:cubicBezTo>
                      <a:pt x="19" y="4"/>
                      <a:pt x="19" y="4"/>
                      <a:pt x="19" y="5"/>
                    </a:cubicBezTo>
                    <a:cubicBezTo>
                      <a:pt x="19" y="5"/>
                      <a:pt x="18" y="5"/>
                      <a:pt x="18" y="5"/>
                    </a:cubicBezTo>
                    <a:cubicBezTo>
                      <a:pt x="18" y="5"/>
                      <a:pt x="18" y="6"/>
                      <a:pt x="17" y="6"/>
                    </a:cubicBezTo>
                    <a:cubicBezTo>
                      <a:pt x="17" y="6"/>
                      <a:pt x="17" y="6"/>
                      <a:pt x="17" y="6"/>
                    </a:cubicBezTo>
                    <a:cubicBezTo>
                      <a:pt x="17" y="7"/>
                      <a:pt x="17" y="7"/>
                      <a:pt x="17" y="7"/>
                    </a:cubicBezTo>
                    <a:cubicBezTo>
                      <a:pt x="18" y="8"/>
                      <a:pt x="18" y="8"/>
                      <a:pt x="18" y="9"/>
                    </a:cubicBezTo>
                    <a:cubicBezTo>
                      <a:pt x="18" y="9"/>
                      <a:pt x="18" y="10"/>
                      <a:pt x="18" y="10"/>
                    </a:cubicBezTo>
                    <a:cubicBezTo>
                      <a:pt x="18" y="10"/>
                      <a:pt x="18" y="11"/>
                      <a:pt x="18" y="11"/>
                    </a:cubicBezTo>
                    <a:cubicBezTo>
                      <a:pt x="18" y="11"/>
                      <a:pt x="18" y="12"/>
                      <a:pt x="18" y="12"/>
                    </a:cubicBezTo>
                    <a:cubicBezTo>
                      <a:pt x="18" y="13"/>
                      <a:pt x="18" y="13"/>
                      <a:pt x="18" y="14"/>
                    </a:cubicBezTo>
                    <a:cubicBezTo>
                      <a:pt x="19" y="14"/>
                      <a:pt x="19" y="14"/>
                      <a:pt x="19" y="14"/>
                    </a:cubicBezTo>
                    <a:cubicBezTo>
                      <a:pt x="19" y="15"/>
                      <a:pt x="19" y="15"/>
                      <a:pt x="19" y="15"/>
                    </a:cubicBezTo>
                    <a:cubicBezTo>
                      <a:pt x="19" y="16"/>
                      <a:pt x="19" y="16"/>
                      <a:pt x="18" y="16"/>
                    </a:cubicBezTo>
                    <a:cubicBezTo>
                      <a:pt x="18" y="16"/>
                      <a:pt x="17" y="16"/>
                      <a:pt x="17" y="16"/>
                    </a:cubicBezTo>
                    <a:cubicBezTo>
                      <a:pt x="17" y="15"/>
                      <a:pt x="16" y="15"/>
                      <a:pt x="16" y="16"/>
                    </a:cubicBezTo>
                    <a:cubicBezTo>
                      <a:pt x="15" y="16"/>
                      <a:pt x="14" y="16"/>
                      <a:pt x="14" y="16"/>
                    </a:cubicBezTo>
                    <a:cubicBezTo>
                      <a:pt x="14" y="17"/>
                      <a:pt x="13" y="17"/>
                      <a:pt x="13" y="18"/>
                    </a:cubicBezTo>
                    <a:cubicBezTo>
                      <a:pt x="13" y="18"/>
                      <a:pt x="14" y="19"/>
                      <a:pt x="14" y="19"/>
                    </a:cubicBezTo>
                    <a:cubicBezTo>
                      <a:pt x="14" y="20"/>
                      <a:pt x="13" y="20"/>
                      <a:pt x="12" y="20"/>
                    </a:cubicBezTo>
                    <a:cubicBezTo>
                      <a:pt x="12" y="20"/>
                      <a:pt x="12" y="20"/>
                      <a:pt x="11" y="20"/>
                    </a:cubicBezTo>
                    <a:cubicBezTo>
                      <a:pt x="11" y="20"/>
                      <a:pt x="11" y="20"/>
                      <a:pt x="10" y="20"/>
                    </a:cubicBezTo>
                    <a:cubicBezTo>
                      <a:pt x="10" y="20"/>
                      <a:pt x="10" y="21"/>
                      <a:pt x="9" y="21"/>
                    </a:cubicBezTo>
                    <a:cubicBezTo>
                      <a:pt x="9" y="21"/>
                      <a:pt x="8" y="22"/>
                      <a:pt x="8" y="22"/>
                    </a:cubicBezTo>
                    <a:cubicBezTo>
                      <a:pt x="7" y="22"/>
                      <a:pt x="7" y="22"/>
                      <a:pt x="7" y="22"/>
                    </a:cubicBezTo>
                    <a:cubicBezTo>
                      <a:pt x="6" y="22"/>
                      <a:pt x="6" y="22"/>
                      <a:pt x="5" y="23"/>
                    </a:cubicBezTo>
                    <a:cubicBezTo>
                      <a:pt x="5" y="23"/>
                      <a:pt x="4" y="23"/>
                      <a:pt x="4" y="23"/>
                    </a:cubicBezTo>
                    <a:cubicBezTo>
                      <a:pt x="3" y="24"/>
                      <a:pt x="3" y="24"/>
                      <a:pt x="3" y="24"/>
                    </a:cubicBezTo>
                    <a:cubicBezTo>
                      <a:pt x="3" y="24"/>
                      <a:pt x="2" y="24"/>
                      <a:pt x="2" y="24"/>
                    </a:cubicBezTo>
                    <a:cubicBezTo>
                      <a:pt x="2" y="24"/>
                      <a:pt x="2" y="25"/>
                      <a:pt x="1" y="25"/>
                    </a:cubicBezTo>
                    <a:cubicBezTo>
                      <a:pt x="1" y="25"/>
                      <a:pt x="1" y="25"/>
                      <a:pt x="1" y="25"/>
                    </a:cubicBezTo>
                    <a:cubicBezTo>
                      <a:pt x="1" y="25"/>
                      <a:pt x="1" y="26"/>
                      <a:pt x="1" y="27"/>
                    </a:cubicBezTo>
                    <a:cubicBezTo>
                      <a:pt x="1" y="27"/>
                      <a:pt x="1" y="28"/>
                      <a:pt x="1" y="28"/>
                    </a:cubicBezTo>
                    <a:cubicBezTo>
                      <a:pt x="0" y="28"/>
                      <a:pt x="0" y="28"/>
                      <a:pt x="0" y="28"/>
                    </a:cubicBezTo>
                    <a:cubicBezTo>
                      <a:pt x="10" y="36"/>
                      <a:pt x="10" y="36"/>
                      <a:pt x="10" y="36"/>
                    </a:cubicBezTo>
                    <a:cubicBezTo>
                      <a:pt x="10" y="36"/>
                      <a:pt x="10" y="36"/>
                      <a:pt x="10" y="36"/>
                    </a:cubicBezTo>
                    <a:cubicBezTo>
                      <a:pt x="25" y="47"/>
                      <a:pt x="25" y="47"/>
                      <a:pt x="25" y="47"/>
                    </a:cubicBezTo>
                    <a:cubicBezTo>
                      <a:pt x="25" y="47"/>
                      <a:pt x="25" y="48"/>
                      <a:pt x="25" y="48"/>
                    </a:cubicBezTo>
                    <a:cubicBezTo>
                      <a:pt x="25" y="48"/>
                      <a:pt x="25" y="48"/>
                      <a:pt x="25" y="48"/>
                    </a:cubicBezTo>
                    <a:cubicBezTo>
                      <a:pt x="26" y="49"/>
                      <a:pt x="26" y="49"/>
                      <a:pt x="26" y="49"/>
                    </a:cubicBezTo>
                    <a:cubicBezTo>
                      <a:pt x="27" y="49"/>
                      <a:pt x="27" y="49"/>
                      <a:pt x="27" y="49"/>
                    </a:cubicBezTo>
                    <a:cubicBezTo>
                      <a:pt x="27" y="50"/>
                      <a:pt x="27" y="50"/>
                      <a:pt x="28" y="50"/>
                    </a:cubicBezTo>
                    <a:cubicBezTo>
                      <a:pt x="28" y="51"/>
                      <a:pt x="28" y="50"/>
                      <a:pt x="28" y="50"/>
                    </a:cubicBezTo>
                    <a:cubicBezTo>
                      <a:pt x="29" y="50"/>
                      <a:pt x="29" y="50"/>
                      <a:pt x="29" y="51"/>
                    </a:cubicBezTo>
                    <a:cubicBezTo>
                      <a:pt x="30" y="51"/>
                      <a:pt x="30" y="52"/>
                      <a:pt x="30" y="52"/>
                    </a:cubicBezTo>
                    <a:cubicBezTo>
                      <a:pt x="30" y="52"/>
                      <a:pt x="29" y="53"/>
                      <a:pt x="30" y="53"/>
                    </a:cubicBezTo>
                    <a:cubicBezTo>
                      <a:pt x="30" y="53"/>
                      <a:pt x="30" y="53"/>
                      <a:pt x="30" y="53"/>
                    </a:cubicBezTo>
                    <a:cubicBezTo>
                      <a:pt x="31" y="53"/>
                      <a:pt x="31" y="53"/>
                      <a:pt x="32" y="53"/>
                    </a:cubicBezTo>
                    <a:cubicBezTo>
                      <a:pt x="31" y="53"/>
                      <a:pt x="31" y="53"/>
                      <a:pt x="31" y="53"/>
                    </a:cubicBezTo>
                    <a:cubicBezTo>
                      <a:pt x="32" y="53"/>
                      <a:pt x="33" y="52"/>
                      <a:pt x="34" y="52"/>
                    </a:cubicBezTo>
                    <a:cubicBezTo>
                      <a:pt x="35" y="52"/>
                      <a:pt x="35" y="52"/>
                      <a:pt x="36" y="52"/>
                    </a:cubicBezTo>
                    <a:cubicBezTo>
                      <a:pt x="36" y="52"/>
                      <a:pt x="36" y="51"/>
                      <a:pt x="37" y="51"/>
                    </a:cubicBezTo>
                    <a:cubicBezTo>
                      <a:pt x="37" y="51"/>
                      <a:pt x="38" y="50"/>
                      <a:pt x="39" y="50"/>
                    </a:cubicBezTo>
                    <a:cubicBezTo>
                      <a:pt x="39" y="49"/>
                      <a:pt x="40" y="49"/>
                      <a:pt x="40" y="48"/>
                    </a:cubicBezTo>
                    <a:cubicBezTo>
                      <a:pt x="41" y="48"/>
                      <a:pt x="42" y="47"/>
                      <a:pt x="43" y="47"/>
                    </a:cubicBezTo>
                    <a:cubicBezTo>
                      <a:pt x="43" y="46"/>
                      <a:pt x="43" y="45"/>
                      <a:pt x="44" y="4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1" name="Freeform 103"/>
              <p:cNvSpPr>
                <a:spLocks/>
              </p:cNvSpPr>
              <p:nvPr/>
            </p:nvSpPr>
            <p:spPr bwMode="auto">
              <a:xfrm>
                <a:off x="4852989" y="2103439"/>
                <a:ext cx="301625" cy="312738"/>
              </a:xfrm>
              <a:custGeom>
                <a:avLst/>
                <a:gdLst>
                  <a:gd name="T0" fmla="*/ 23 w 28"/>
                  <a:gd name="T1" fmla="*/ 29 h 29"/>
                  <a:gd name="T2" fmla="*/ 24 w 28"/>
                  <a:gd name="T3" fmla="*/ 27 h 29"/>
                  <a:gd name="T4" fmla="*/ 25 w 28"/>
                  <a:gd name="T5" fmla="*/ 27 h 29"/>
                  <a:gd name="T6" fmla="*/ 27 w 28"/>
                  <a:gd name="T7" fmla="*/ 25 h 29"/>
                  <a:gd name="T8" fmla="*/ 28 w 28"/>
                  <a:gd name="T9" fmla="*/ 24 h 29"/>
                  <a:gd name="T10" fmla="*/ 28 w 28"/>
                  <a:gd name="T11" fmla="*/ 23 h 29"/>
                  <a:gd name="T12" fmla="*/ 27 w 28"/>
                  <a:gd name="T13" fmla="*/ 21 h 29"/>
                  <a:gd name="T14" fmla="*/ 26 w 28"/>
                  <a:gd name="T15" fmla="*/ 18 h 29"/>
                  <a:gd name="T16" fmla="*/ 25 w 28"/>
                  <a:gd name="T17" fmla="*/ 16 h 29"/>
                  <a:gd name="T18" fmla="*/ 24 w 28"/>
                  <a:gd name="T19" fmla="*/ 15 h 29"/>
                  <a:gd name="T20" fmla="*/ 23 w 28"/>
                  <a:gd name="T21" fmla="*/ 13 h 29"/>
                  <a:gd name="T22" fmla="*/ 22 w 28"/>
                  <a:gd name="T23" fmla="*/ 11 h 29"/>
                  <a:gd name="T24" fmla="*/ 21 w 28"/>
                  <a:gd name="T25" fmla="*/ 9 h 29"/>
                  <a:gd name="T26" fmla="*/ 19 w 28"/>
                  <a:gd name="T27" fmla="*/ 7 h 29"/>
                  <a:gd name="T28" fmla="*/ 19 w 28"/>
                  <a:gd name="T29" fmla="*/ 5 h 29"/>
                  <a:gd name="T30" fmla="*/ 20 w 28"/>
                  <a:gd name="T31" fmla="*/ 7 h 29"/>
                  <a:gd name="T32" fmla="*/ 22 w 28"/>
                  <a:gd name="T33" fmla="*/ 10 h 29"/>
                  <a:gd name="T34" fmla="*/ 24 w 28"/>
                  <a:gd name="T35" fmla="*/ 10 h 29"/>
                  <a:gd name="T36" fmla="*/ 24 w 28"/>
                  <a:gd name="T37" fmla="*/ 8 h 29"/>
                  <a:gd name="T38" fmla="*/ 25 w 28"/>
                  <a:gd name="T39" fmla="*/ 6 h 29"/>
                  <a:gd name="T40" fmla="*/ 25 w 28"/>
                  <a:gd name="T41" fmla="*/ 5 h 29"/>
                  <a:gd name="T42" fmla="*/ 24 w 28"/>
                  <a:gd name="T43" fmla="*/ 3 h 29"/>
                  <a:gd name="T44" fmla="*/ 23 w 28"/>
                  <a:gd name="T45" fmla="*/ 1 h 29"/>
                  <a:gd name="T46" fmla="*/ 22 w 28"/>
                  <a:gd name="T47" fmla="*/ 1 h 29"/>
                  <a:gd name="T48" fmla="*/ 19 w 28"/>
                  <a:gd name="T49" fmla="*/ 1 h 29"/>
                  <a:gd name="T50" fmla="*/ 16 w 28"/>
                  <a:gd name="T51" fmla="*/ 0 h 29"/>
                  <a:gd name="T52" fmla="*/ 14 w 28"/>
                  <a:gd name="T53" fmla="*/ 0 h 29"/>
                  <a:gd name="T54" fmla="*/ 12 w 28"/>
                  <a:gd name="T55" fmla="*/ 2 h 29"/>
                  <a:gd name="T56" fmla="*/ 8 w 28"/>
                  <a:gd name="T57" fmla="*/ 2 h 29"/>
                  <a:gd name="T58" fmla="*/ 6 w 28"/>
                  <a:gd name="T59" fmla="*/ 1 h 29"/>
                  <a:gd name="T60" fmla="*/ 3 w 28"/>
                  <a:gd name="T61" fmla="*/ 0 h 29"/>
                  <a:gd name="T62" fmla="*/ 2 w 28"/>
                  <a:gd name="T63" fmla="*/ 1 h 29"/>
                  <a:gd name="T64" fmla="*/ 1 w 28"/>
                  <a:gd name="T65" fmla="*/ 0 h 29"/>
                  <a:gd name="T66" fmla="*/ 0 w 28"/>
                  <a:gd name="T67" fmla="*/ 1 h 29"/>
                  <a:gd name="T68" fmla="*/ 1 w 28"/>
                  <a:gd name="T69" fmla="*/ 5 h 29"/>
                  <a:gd name="T70" fmla="*/ 2 w 28"/>
                  <a:gd name="T71" fmla="*/ 27 h 29"/>
                  <a:gd name="T72" fmla="*/ 22 w 28"/>
                  <a:gd name="T73"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 h="29">
                    <a:moveTo>
                      <a:pt x="23" y="28"/>
                    </a:moveTo>
                    <a:cubicBezTo>
                      <a:pt x="23" y="29"/>
                      <a:pt x="23" y="29"/>
                      <a:pt x="23" y="29"/>
                    </a:cubicBezTo>
                    <a:cubicBezTo>
                      <a:pt x="23" y="29"/>
                      <a:pt x="23" y="29"/>
                      <a:pt x="24" y="29"/>
                    </a:cubicBezTo>
                    <a:cubicBezTo>
                      <a:pt x="24" y="28"/>
                      <a:pt x="24" y="28"/>
                      <a:pt x="24" y="27"/>
                    </a:cubicBezTo>
                    <a:cubicBezTo>
                      <a:pt x="25" y="27"/>
                      <a:pt x="25" y="27"/>
                      <a:pt x="25" y="27"/>
                    </a:cubicBezTo>
                    <a:cubicBezTo>
                      <a:pt x="25" y="27"/>
                      <a:pt x="25" y="27"/>
                      <a:pt x="25" y="27"/>
                    </a:cubicBezTo>
                    <a:cubicBezTo>
                      <a:pt x="26" y="26"/>
                      <a:pt x="25" y="26"/>
                      <a:pt x="26" y="26"/>
                    </a:cubicBezTo>
                    <a:cubicBezTo>
                      <a:pt x="26" y="25"/>
                      <a:pt x="26" y="25"/>
                      <a:pt x="27" y="25"/>
                    </a:cubicBezTo>
                    <a:cubicBezTo>
                      <a:pt x="27" y="25"/>
                      <a:pt x="27" y="25"/>
                      <a:pt x="27" y="25"/>
                    </a:cubicBezTo>
                    <a:cubicBezTo>
                      <a:pt x="28" y="25"/>
                      <a:pt x="28" y="25"/>
                      <a:pt x="28" y="24"/>
                    </a:cubicBezTo>
                    <a:cubicBezTo>
                      <a:pt x="28" y="24"/>
                      <a:pt x="28" y="24"/>
                      <a:pt x="28" y="24"/>
                    </a:cubicBezTo>
                    <a:cubicBezTo>
                      <a:pt x="28" y="24"/>
                      <a:pt x="28" y="24"/>
                      <a:pt x="28" y="23"/>
                    </a:cubicBezTo>
                    <a:cubicBezTo>
                      <a:pt x="28" y="22"/>
                      <a:pt x="28" y="22"/>
                      <a:pt x="28" y="21"/>
                    </a:cubicBezTo>
                    <a:cubicBezTo>
                      <a:pt x="28" y="21"/>
                      <a:pt x="27" y="21"/>
                      <a:pt x="27" y="21"/>
                    </a:cubicBezTo>
                    <a:cubicBezTo>
                      <a:pt x="27" y="20"/>
                      <a:pt x="27" y="20"/>
                      <a:pt x="27" y="19"/>
                    </a:cubicBezTo>
                    <a:cubicBezTo>
                      <a:pt x="27" y="19"/>
                      <a:pt x="26" y="19"/>
                      <a:pt x="26" y="18"/>
                    </a:cubicBezTo>
                    <a:cubicBezTo>
                      <a:pt x="26" y="18"/>
                      <a:pt x="26" y="18"/>
                      <a:pt x="26" y="17"/>
                    </a:cubicBezTo>
                    <a:cubicBezTo>
                      <a:pt x="25" y="17"/>
                      <a:pt x="25" y="17"/>
                      <a:pt x="25" y="16"/>
                    </a:cubicBezTo>
                    <a:cubicBezTo>
                      <a:pt x="25" y="16"/>
                      <a:pt x="25" y="16"/>
                      <a:pt x="25" y="16"/>
                    </a:cubicBezTo>
                    <a:cubicBezTo>
                      <a:pt x="24" y="15"/>
                      <a:pt x="24" y="15"/>
                      <a:pt x="24" y="15"/>
                    </a:cubicBezTo>
                    <a:cubicBezTo>
                      <a:pt x="24" y="14"/>
                      <a:pt x="23" y="14"/>
                      <a:pt x="23" y="14"/>
                    </a:cubicBezTo>
                    <a:cubicBezTo>
                      <a:pt x="23" y="13"/>
                      <a:pt x="23" y="13"/>
                      <a:pt x="23" y="13"/>
                    </a:cubicBezTo>
                    <a:cubicBezTo>
                      <a:pt x="23" y="12"/>
                      <a:pt x="23" y="12"/>
                      <a:pt x="23" y="12"/>
                    </a:cubicBezTo>
                    <a:cubicBezTo>
                      <a:pt x="23" y="11"/>
                      <a:pt x="22" y="11"/>
                      <a:pt x="22" y="11"/>
                    </a:cubicBezTo>
                    <a:cubicBezTo>
                      <a:pt x="22" y="11"/>
                      <a:pt x="22" y="11"/>
                      <a:pt x="21" y="10"/>
                    </a:cubicBezTo>
                    <a:cubicBezTo>
                      <a:pt x="21" y="10"/>
                      <a:pt x="21" y="10"/>
                      <a:pt x="21" y="9"/>
                    </a:cubicBezTo>
                    <a:cubicBezTo>
                      <a:pt x="20" y="9"/>
                      <a:pt x="20" y="8"/>
                      <a:pt x="20" y="8"/>
                    </a:cubicBezTo>
                    <a:cubicBezTo>
                      <a:pt x="20" y="7"/>
                      <a:pt x="19" y="7"/>
                      <a:pt x="19" y="7"/>
                    </a:cubicBezTo>
                    <a:cubicBezTo>
                      <a:pt x="19" y="6"/>
                      <a:pt x="19" y="6"/>
                      <a:pt x="19" y="5"/>
                    </a:cubicBezTo>
                    <a:cubicBezTo>
                      <a:pt x="19" y="5"/>
                      <a:pt x="19" y="5"/>
                      <a:pt x="19" y="5"/>
                    </a:cubicBezTo>
                    <a:cubicBezTo>
                      <a:pt x="20" y="5"/>
                      <a:pt x="20" y="5"/>
                      <a:pt x="20" y="6"/>
                    </a:cubicBezTo>
                    <a:cubicBezTo>
                      <a:pt x="20" y="6"/>
                      <a:pt x="20" y="7"/>
                      <a:pt x="20" y="7"/>
                    </a:cubicBezTo>
                    <a:cubicBezTo>
                      <a:pt x="21" y="8"/>
                      <a:pt x="21" y="8"/>
                      <a:pt x="21" y="9"/>
                    </a:cubicBezTo>
                    <a:cubicBezTo>
                      <a:pt x="22" y="9"/>
                      <a:pt x="22" y="9"/>
                      <a:pt x="22" y="10"/>
                    </a:cubicBezTo>
                    <a:cubicBezTo>
                      <a:pt x="23" y="10"/>
                      <a:pt x="22" y="11"/>
                      <a:pt x="23" y="11"/>
                    </a:cubicBezTo>
                    <a:cubicBezTo>
                      <a:pt x="23" y="11"/>
                      <a:pt x="23" y="11"/>
                      <a:pt x="24" y="10"/>
                    </a:cubicBezTo>
                    <a:cubicBezTo>
                      <a:pt x="24" y="10"/>
                      <a:pt x="24" y="10"/>
                      <a:pt x="24" y="9"/>
                    </a:cubicBezTo>
                    <a:cubicBezTo>
                      <a:pt x="24" y="9"/>
                      <a:pt x="24" y="9"/>
                      <a:pt x="24" y="8"/>
                    </a:cubicBezTo>
                    <a:cubicBezTo>
                      <a:pt x="24" y="8"/>
                      <a:pt x="24" y="8"/>
                      <a:pt x="25" y="7"/>
                    </a:cubicBezTo>
                    <a:cubicBezTo>
                      <a:pt x="25" y="7"/>
                      <a:pt x="24" y="6"/>
                      <a:pt x="25" y="6"/>
                    </a:cubicBezTo>
                    <a:cubicBezTo>
                      <a:pt x="25" y="6"/>
                      <a:pt x="25" y="6"/>
                      <a:pt x="25" y="6"/>
                    </a:cubicBezTo>
                    <a:cubicBezTo>
                      <a:pt x="25" y="6"/>
                      <a:pt x="25" y="5"/>
                      <a:pt x="25" y="5"/>
                    </a:cubicBezTo>
                    <a:cubicBezTo>
                      <a:pt x="25" y="5"/>
                      <a:pt x="25" y="4"/>
                      <a:pt x="25" y="4"/>
                    </a:cubicBezTo>
                    <a:cubicBezTo>
                      <a:pt x="25" y="4"/>
                      <a:pt x="24" y="4"/>
                      <a:pt x="24" y="3"/>
                    </a:cubicBezTo>
                    <a:cubicBezTo>
                      <a:pt x="24" y="3"/>
                      <a:pt x="24" y="3"/>
                      <a:pt x="24" y="2"/>
                    </a:cubicBezTo>
                    <a:cubicBezTo>
                      <a:pt x="24" y="2"/>
                      <a:pt x="24" y="2"/>
                      <a:pt x="23" y="1"/>
                    </a:cubicBezTo>
                    <a:cubicBezTo>
                      <a:pt x="23" y="1"/>
                      <a:pt x="23" y="1"/>
                      <a:pt x="23" y="1"/>
                    </a:cubicBezTo>
                    <a:cubicBezTo>
                      <a:pt x="22" y="1"/>
                      <a:pt x="22" y="1"/>
                      <a:pt x="22" y="1"/>
                    </a:cubicBezTo>
                    <a:cubicBezTo>
                      <a:pt x="22" y="1"/>
                      <a:pt x="22" y="1"/>
                      <a:pt x="21" y="1"/>
                    </a:cubicBezTo>
                    <a:cubicBezTo>
                      <a:pt x="20" y="1"/>
                      <a:pt x="20" y="1"/>
                      <a:pt x="19" y="1"/>
                    </a:cubicBezTo>
                    <a:cubicBezTo>
                      <a:pt x="19" y="1"/>
                      <a:pt x="18" y="1"/>
                      <a:pt x="18" y="1"/>
                    </a:cubicBezTo>
                    <a:cubicBezTo>
                      <a:pt x="17" y="0"/>
                      <a:pt x="17" y="0"/>
                      <a:pt x="16" y="0"/>
                    </a:cubicBezTo>
                    <a:cubicBezTo>
                      <a:pt x="15" y="0"/>
                      <a:pt x="15" y="0"/>
                      <a:pt x="14" y="0"/>
                    </a:cubicBezTo>
                    <a:cubicBezTo>
                      <a:pt x="14" y="0"/>
                      <a:pt x="14" y="0"/>
                      <a:pt x="14" y="0"/>
                    </a:cubicBezTo>
                    <a:cubicBezTo>
                      <a:pt x="13" y="1"/>
                      <a:pt x="13" y="1"/>
                      <a:pt x="13" y="1"/>
                    </a:cubicBezTo>
                    <a:cubicBezTo>
                      <a:pt x="12" y="1"/>
                      <a:pt x="12" y="2"/>
                      <a:pt x="12" y="2"/>
                    </a:cubicBezTo>
                    <a:cubicBezTo>
                      <a:pt x="11" y="2"/>
                      <a:pt x="11" y="2"/>
                      <a:pt x="10" y="2"/>
                    </a:cubicBezTo>
                    <a:cubicBezTo>
                      <a:pt x="10" y="2"/>
                      <a:pt x="9" y="2"/>
                      <a:pt x="8" y="2"/>
                    </a:cubicBezTo>
                    <a:cubicBezTo>
                      <a:pt x="8" y="1"/>
                      <a:pt x="7" y="2"/>
                      <a:pt x="7" y="1"/>
                    </a:cubicBezTo>
                    <a:cubicBezTo>
                      <a:pt x="6" y="1"/>
                      <a:pt x="6" y="1"/>
                      <a:pt x="6" y="1"/>
                    </a:cubicBezTo>
                    <a:cubicBezTo>
                      <a:pt x="5" y="0"/>
                      <a:pt x="5" y="0"/>
                      <a:pt x="5" y="0"/>
                    </a:cubicBezTo>
                    <a:cubicBezTo>
                      <a:pt x="4" y="0"/>
                      <a:pt x="4" y="0"/>
                      <a:pt x="3" y="0"/>
                    </a:cubicBezTo>
                    <a:cubicBezTo>
                      <a:pt x="3" y="0"/>
                      <a:pt x="3" y="0"/>
                      <a:pt x="2" y="0"/>
                    </a:cubicBezTo>
                    <a:cubicBezTo>
                      <a:pt x="2" y="0"/>
                      <a:pt x="2" y="0"/>
                      <a:pt x="2" y="1"/>
                    </a:cubicBezTo>
                    <a:cubicBezTo>
                      <a:pt x="1" y="1"/>
                      <a:pt x="1" y="0"/>
                      <a:pt x="1" y="0"/>
                    </a:cubicBezTo>
                    <a:cubicBezTo>
                      <a:pt x="1" y="0"/>
                      <a:pt x="1" y="0"/>
                      <a:pt x="1" y="0"/>
                    </a:cubicBezTo>
                    <a:cubicBezTo>
                      <a:pt x="1" y="0"/>
                      <a:pt x="0" y="0"/>
                      <a:pt x="0" y="0"/>
                    </a:cubicBezTo>
                    <a:cubicBezTo>
                      <a:pt x="0" y="1"/>
                      <a:pt x="0" y="1"/>
                      <a:pt x="0" y="1"/>
                    </a:cubicBezTo>
                    <a:cubicBezTo>
                      <a:pt x="0" y="2"/>
                      <a:pt x="0" y="2"/>
                      <a:pt x="0" y="2"/>
                    </a:cubicBezTo>
                    <a:cubicBezTo>
                      <a:pt x="0" y="3"/>
                      <a:pt x="1" y="4"/>
                      <a:pt x="1" y="5"/>
                    </a:cubicBezTo>
                    <a:cubicBezTo>
                      <a:pt x="1" y="6"/>
                      <a:pt x="1" y="6"/>
                      <a:pt x="1" y="6"/>
                    </a:cubicBezTo>
                    <a:cubicBezTo>
                      <a:pt x="2" y="27"/>
                      <a:pt x="2" y="27"/>
                      <a:pt x="2" y="27"/>
                    </a:cubicBezTo>
                    <a:cubicBezTo>
                      <a:pt x="2" y="28"/>
                      <a:pt x="2" y="28"/>
                      <a:pt x="2" y="28"/>
                    </a:cubicBezTo>
                    <a:cubicBezTo>
                      <a:pt x="22" y="28"/>
                      <a:pt x="22" y="28"/>
                      <a:pt x="22" y="28"/>
                    </a:cubicBezTo>
                    <a:cubicBezTo>
                      <a:pt x="22" y="28"/>
                      <a:pt x="23" y="28"/>
                      <a:pt x="23"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2" name="Freeform 104"/>
              <p:cNvSpPr>
                <a:spLocks/>
              </p:cNvSpPr>
              <p:nvPr/>
            </p:nvSpPr>
            <p:spPr bwMode="auto">
              <a:xfrm>
                <a:off x="5554664" y="2265364"/>
                <a:ext cx="150813" cy="119063"/>
              </a:xfrm>
              <a:custGeom>
                <a:avLst/>
                <a:gdLst>
                  <a:gd name="T0" fmla="*/ 13 w 14"/>
                  <a:gd name="T1" fmla="*/ 2 h 11"/>
                  <a:gd name="T2" fmla="*/ 14 w 14"/>
                  <a:gd name="T3" fmla="*/ 1 h 11"/>
                  <a:gd name="T4" fmla="*/ 14 w 14"/>
                  <a:gd name="T5" fmla="*/ 1 h 11"/>
                  <a:gd name="T6" fmla="*/ 13 w 14"/>
                  <a:gd name="T7" fmla="*/ 0 h 11"/>
                  <a:gd name="T8" fmla="*/ 13 w 14"/>
                  <a:gd name="T9" fmla="*/ 1 h 11"/>
                  <a:gd name="T10" fmla="*/ 12 w 14"/>
                  <a:gd name="T11" fmla="*/ 1 h 11"/>
                  <a:gd name="T12" fmla="*/ 12 w 14"/>
                  <a:gd name="T13" fmla="*/ 2 h 11"/>
                  <a:gd name="T14" fmla="*/ 11 w 14"/>
                  <a:gd name="T15" fmla="*/ 3 h 11"/>
                  <a:gd name="T16" fmla="*/ 10 w 14"/>
                  <a:gd name="T17" fmla="*/ 4 h 11"/>
                  <a:gd name="T18" fmla="*/ 10 w 14"/>
                  <a:gd name="T19" fmla="*/ 5 h 11"/>
                  <a:gd name="T20" fmla="*/ 10 w 14"/>
                  <a:gd name="T21" fmla="*/ 6 h 11"/>
                  <a:gd name="T22" fmla="*/ 9 w 14"/>
                  <a:gd name="T23" fmla="*/ 6 h 11"/>
                  <a:gd name="T24" fmla="*/ 8 w 14"/>
                  <a:gd name="T25" fmla="*/ 7 h 11"/>
                  <a:gd name="T26" fmla="*/ 7 w 14"/>
                  <a:gd name="T27" fmla="*/ 7 h 11"/>
                  <a:gd name="T28" fmla="*/ 6 w 14"/>
                  <a:gd name="T29" fmla="*/ 7 h 11"/>
                  <a:gd name="T30" fmla="*/ 5 w 14"/>
                  <a:gd name="T31" fmla="*/ 6 h 11"/>
                  <a:gd name="T32" fmla="*/ 4 w 14"/>
                  <a:gd name="T33" fmla="*/ 7 h 11"/>
                  <a:gd name="T34" fmla="*/ 4 w 14"/>
                  <a:gd name="T35" fmla="*/ 7 h 11"/>
                  <a:gd name="T36" fmla="*/ 3 w 14"/>
                  <a:gd name="T37" fmla="*/ 6 h 11"/>
                  <a:gd name="T38" fmla="*/ 2 w 14"/>
                  <a:gd name="T39" fmla="*/ 6 h 11"/>
                  <a:gd name="T40" fmla="*/ 2 w 14"/>
                  <a:gd name="T41" fmla="*/ 5 h 11"/>
                  <a:gd name="T42" fmla="*/ 2 w 14"/>
                  <a:gd name="T43" fmla="*/ 5 h 11"/>
                  <a:gd name="T44" fmla="*/ 0 w 14"/>
                  <a:gd name="T45" fmla="*/ 4 h 11"/>
                  <a:gd name="T46" fmla="*/ 0 w 14"/>
                  <a:gd name="T47" fmla="*/ 4 h 11"/>
                  <a:gd name="T48" fmla="*/ 0 w 14"/>
                  <a:gd name="T49" fmla="*/ 5 h 11"/>
                  <a:gd name="T50" fmla="*/ 1 w 14"/>
                  <a:gd name="T51" fmla="*/ 6 h 11"/>
                  <a:gd name="T52" fmla="*/ 2 w 14"/>
                  <a:gd name="T53" fmla="*/ 8 h 11"/>
                  <a:gd name="T54" fmla="*/ 3 w 14"/>
                  <a:gd name="T55" fmla="*/ 8 h 11"/>
                  <a:gd name="T56" fmla="*/ 4 w 14"/>
                  <a:gd name="T57" fmla="*/ 9 h 11"/>
                  <a:gd name="T58" fmla="*/ 5 w 14"/>
                  <a:gd name="T59" fmla="*/ 9 h 11"/>
                  <a:gd name="T60" fmla="*/ 7 w 14"/>
                  <a:gd name="T61" fmla="*/ 9 h 11"/>
                  <a:gd name="T62" fmla="*/ 9 w 14"/>
                  <a:gd name="T63" fmla="*/ 10 h 11"/>
                  <a:gd name="T64" fmla="*/ 11 w 14"/>
                  <a:gd name="T65" fmla="*/ 11 h 11"/>
                  <a:gd name="T66" fmla="*/ 11 w 14"/>
                  <a:gd name="T67" fmla="*/ 10 h 11"/>
                  <a:gd name="T68" fmla="*/ 11 w 14"/>
                  <a:gd name="T69" fmla="*/ 8 h 11"/>
                  <a:gd name="T70" fmla="*/ 12 w 14"/>
                  <a:gd name="T71" fmla="*/ 6 h 11"/>
                  <a:gd name="T72" fmla="*/ 12 w 14"/>
                  <a:gd name="T73" fmla="*/ 4 h 11"/>
                  <a:gd name="T74" fmla="*/ 13 w 14"/>
                  <a:gd name="T75" fmla="*/ 3 h 11"/>
                  <a:gd name="T76" fmla="*/ 14 w 14"/>
                  <a:gd name="T77" fmla="*/ 3 h 11"/>
                  <a:gd name="T78" fmla="*/ 14 w 14"/>
                  <a:gd name="T79" fmla="*/ 2 h 11"/>
                  <a:gd name="T80" fmla="*/ 13 w 14"/>
                  <a:gd name="T81"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 h="11">
                    <a:moveTo>
                      <a:pt x="13" y="2"/>
                    </a:moveTo>
                    <a:cubicBezTo>
                      <a:pt x="13" y="1"/>
                      <a:pt x="14" y="1"/>
                      <a:pt x="14" y="1"/>
                    </a:cubicBezTo>
                    <a:cubicBezTo>
                      <a:pt x="14" y="1"/>
                      <a:pt x="14" y="1"/>
                      <a:pt x="14" y="1"/>
                    </a:cubicBezTo>
                    <a:cubicBezTo>
                      <a:pt x="14" y="0"/>
                      <a:pt x="14" y="0"/>
                      <a:pt x="13" y="0"/>
                    </a:cubicBezTo>
                    <a:cubicBezTo>
                      <a:pt x="13" y="0"/>
                      <a:pt x="13" y="0"/>
                      <a:pt x="13" y="1"/>
                    </a:cubicBezTo>
                    <a:cubicBezTo>
                      <a:pt x="13" y="1"/>
                      <a:pt x="13" y="1"/>
                      <a:pt x="12" y="1"/>
                    </a:cubicBezTo>
                    <a:cubicBezTo>
                      <a:pt x="12" y="2"/>
                      <a:pt x="12" y="2"/>
                      <a:pt x="12" y="2"/>
                    </a:cubicBezTo>
                    <a:cubicBezTo>
                      <a:pt x="11" y="3"/>
                      <a:pt x="11" y="3"/>
                      <a:pt x="11" y="3"/>
                    </a:cubicBezTo>
                    <a:cubicBezTo>
                      <a:pt x="11" y="4"/>
                      <a:pt x="11" y="4"/>
                      <a:pt x="10" y="4"/>
                    </a:cubicBezTo>
                    <a:cubicBezTo>
                      <a:pt x="10" y="4"/>
                      <a:pt x="10" y="5"/>
                      <a:pt x="10" y="5"/>
                    </a:cubicBezTo>
                    <a:cubicBezTo>
                      <a:pt x="10" y="5"/>
                      <a:pt x="10" y="5"/>
                      <a:pt x="10" y="6"/>
                    </a:cubicBezTo>
                    <a:cubicBezTo>
                      <a:pt x="9" y="6"/>
                      <a:pt x="9" y="6"/>
                      <a:pt x="9" y="6"/>
                    </a:cubicBezTo>
                    <a:cubicBezTo>
                      <a:pt x="8" y="6"/>
                      <a:pt x="8" y="6"/>
                      <a:pt x="8" y="7"/>
                    </a:cubicBezTo>
                    <a:cubicBezTo>
                      <a:pt x="7" y="7"/>
                      <a:pt x="7" y="7"/>
                      <a:pt x="7" y="7"/>
                    </a:cubicBezTo>
                    <a:cubicBezTo>
                      <a:pt x="6" y="7"/>
                      <a:pt x="6" y="7"/>
                      <a:pt x="6" y="7"/>
                    </a:cubicBezTo>
                    <a:cubicBezTo>
                      <a:pt x="6" y="6"/>
                      <a:pt x="5" y="6"/>
                      <a:pt x="5" y="6"/>
                    </a:cubicBezTo>
                    <a:cubicBezTo>
                      <a:pt x="5" y="6"/>
                      <a:pt x="5" y="7"/>
                      <a:pt x="4" y="7"/>
                    </a:cubicBezTo>
                    <a:cubicBezTo>
                      <a:pt x="4" y="7"/>
                      <a:pt x="4" y="7"/>
                      <a:pt x="4" y="7"/>
                    </a:cubicBezTo>
                    <a:cubicBezTo>
                      <a:pt x="3" y="7"/>
                      <a:pt x="3" y="6"/>
                      <a:pt x="3" y="6"/>
                    </a:cubicBezTo>
                    <a:cubicBezTo>
                      <a:pt x="2" y="6"/>
                      <a:pt x="2" y="6"/>
                      <a:pt x="2" y="6"/>
                    </a:cubicBezTo>
                    <a:cubicBezTo>
                      <a:pt x="2" y="5"/>
                      <a:pt x="2" y="5"/>
                      <a:pt x="2" y="5"/>
                    </a:cubicBezTo>
                    <a:cubicBezTo>
                      <a:pt x="2" y="5"/>
                      <a:pt x="2" y="5"/>
                      <a:pt x="2" y="5"/>
                    </a:cubicBezTo>
                    <a:cubicBezTo>
                      <a:pt x="0" y="4"/>
                      <a:pt x="0" y="4"/>
                      <a:pt x="0" y="4"/>
                    </a:cubicBezTo>
                    <a:cubicBezTo>
                      <a:pt x="0" y="5"/>
                      <a:pt x="0" y="4"/>
                      <a:pt x="0" y="4"/>
                    </a:cubicBezTo>
                    <a:cubicBezTo>
                      <a:pt x="0" y="5"/>
                      <a:pt x="0" y="5"/>
                      <a:pt x="0" y="5"/>
                    </a:cubicBezTo>
                    <a:cubicBezTo>
                      <a:pt x="0" y="5"/>
                      <a:pt x="0" y="5"/>
                      <a:pt x="1" y="6"/>
                    </a:cubicBezTo>
                    <a:cubicBezTo>
                      <a:pt x="1" y="7"/>
                      <a:pt x="1" y="7"/>
                      <a:pt x="2" y="8"/>
                    </a:cubicBezTo>
                    <a:cubicBezTo>
                      <a:pt x="2" y="8"/>
                      <a:pt x="2" y="8"/>
                      <a:pt x="3" y="8"/>
                    </a:cubicBezTo>
                    <a:cubicBezTo>
                      <a:pt x="3" y="9"/>
                      <a:pt x="3" y="9"/>
                      <a:pt x="4" y="9"/>
                    </a:cubicBezTo>
                    <a:cubicBezTo>
                      <a:pt x="4" y="9"/>
                      <a:pt x="5" y="9"/>
                      <a:pt x="5" y="9"/>
                    </a:cubicBezTo>
                    <a:cubicBezTo>
                      <a:pt x="6" y="9"/>
                      <a:pt x="6" y="9"/>
                      <a:pt x="7" y="9"/>
                    </a:cubicBezTo>
                    <a:cubicBezTo>
                      <a:pt x="8" y="9"/>
                      <a:pt x="9" y="9"/>
                      <a:pt x="9" y="10"/>
                    </a:cubicBezTo>
                    <a:cubicBezTo>
                      <a:pt x="10" y="10"/>
                      <a:pt x="10" y="10"/>
                      <a:pt x="11" y="11"/>
                    </a:cubicBezTo>
                    <a:cubicBezTo>
                      <a:pt x="11" y="10"/>
                      <a:pt x="11" y="10"/>
                      <a:pt x="11" y="10"/>
                    </a:cubicBezTo>
                    <a:cubicBezTo>
                      <a:pt x="11" y="10"/>
                      <a:pt x="11" y="9"/>
                      <a:pt x="11" y="8"/>
                    </a:cubicBezTo>
                    <a:cubicBezTo>
                      <a:pt x="12" y="8"/>
                      <a:pt x="12" y="7"/>
                      <a:pt x="12" y="6"/>
                    </a:cubicBezTo>
                    <a:cubicBezTo>
                      <a:pt x="12" y="6"/>
                      <a:pt x="12" y="5"/>
                      <a:pt x="12" y="4"/>
                    </a:cubicBezTo>
                    <a:cubicBezTo>
                      <a:pt x="13" y="4"/>
                      <a:pt x="13" y="4"/>
                      <a:pt x="13" y="3"/>
                    </a:cubicBezTo>
                    <a:cubicBezTo>
                      <a:pt x="14" y="3"/>
                      <a:pt x="14" y="3"/>
                      <a:pt x="14" y="3"/>
                    </a:cubicBezTo>
                    <a:cubicBezTo>
                      <a:pt x="14" y="2"/>
                      <a:pt x="14" y="2"/>
                      <a:pt x="14" y="2"/>
                    </a:cubicBezTo>
                    <a:cubicBezTo>
                      <a:pt x="13" y="2"/>
                      <a:pt x="13" y="2"/>
                      <a:pt x="1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3" name="Freeform 105"/>
              <p:cNvSpPr>
                <a:spLocks/>
              </p:cNvSpPr>
              <p:nvPr/>
            </p:nvSpPr>
            <p:spPr bwMode="auto">
              <a:xfrm>
                <a:off x="5813427" y="1930401"/>
                <a:ext cx="400050" cy="420688"/>
              </a:xfrm>
              <a:custGeom>
                <a:avLst/>
                <a:gdLst>
                  <a:gd name="T0" fmla="*/ 15 w 37"/>
                  <a:gd name="T1" fmla="*/ 35 h 39"/>
                  <a:gd name="T2" fmla="*/ 18 w 37"/>
                  <a:gd name="T3" fmla="*/ 37 h 39"/>
                  <a:gd name="T4" fmla="*/ 20 w 37"/>
                  <a:gd name="T5" fmla="*/ 39 h 39"/>
                  <a:gd name="T6" fmla="*/ 22 w 37"/>
                  <a:gd name="T7" fmla="*/ 37 h 39"/>
                  <a:gd name="T8" fmla="*/ 25 w 37"/>
                  <a:gd name="T9" fmla="*/ 36 h 39"/>
                  <a:gd name="T10" fmla="*/ 26 w 37"/>
                  <a:gd name="T11" fmla="*/ 35 h 39"/>
                  <a:gd name="T12" fmla="*/ 24 w 37"/>
                  <a:gd name="T13" fmla="*/ 32 h 39"/>
                  <a:gd name="T14" fmla="*/ 23 w 37"/>
                  <a:gd name="T15" fmla="*/ 30 h 39"/>
                  <a:gd name="T16" fmla="*/ 22 w 37"/>
                  <a:gd name="T17" fmla="*/ 28 h 39"/>
                  <a:gd name="T18" fmla="*/ 24 w 37"/>
                  <a:gd name="T19" fmla="*/ 26 h 39"/>
                  <a:gd name="T20" fmla="*/ 25 w 37"/>
                  <a:gd name="T21" fmla="*/ 27 h 39"/>
                  <a:gd name="T22" fmla="*/ 27 w 37"/>
                  <a:gd name="T23" fmla="*/ 26 h 39"/>
                  <a:gd name="T24" fmla="*/ 29 w 37"/>
                  <a:gd name="T25" fmla="*/ 23 h 39"/>
                  <a:gd name="T26" fmla="*/ 31 w 37"/>
                  <a:gd name="T27" fmla="*/ 20 h 39"/>
                  <a:gd name="T28" fmla="*/ 31 w 37"/>
                  <a:gd name="T29" fmla="*/ 19 h 39"/>
                  <a:gd name="T30" fmla="*/ 32 w 37"/>
                  <a:gd name="T31" fmla="*/ 17 h 39"/>
                  <a:gd name="T32" fmla="*/ 33 w 37"/>
                  <a:gd name="T33" fmla="*/ 15 h 39"/>
                  <a:gd name="T34" fmla="*/ 32 w 37"/>
                  <a:gd name="T35" fmla="*/ 13 h 39"/>
                  <a:gd name="T36" fmla="*/ 30 w 37"/>
                  <a:gd name="T37" fmla="*/ 10 h 39"/>
                  <a:gd name="T38" fmla="*/ 32 w 37"/>
                  <a:gd name="T39" fmla="*/ 7 h 39"/>
                  <a:gd name="T40" fmla="*/ 35 w 37"/>
                  <a:gd name="T41" fmla="*/ 6 h 39"/>
                  <a:gd name="T42" fmla="*/ 37 w 37"/>
                  <a:gd name="T43" fmla="*/ 5 h 39"/>
                  <a:gd name="T44" fmla="*/ 33 w 37"/>
                  <a:gd name="T45" fmla="*/ 4 h 39"/>
                  <a:gd name="T46" fmla="*/ 31 w 37"/>
                  <a:gd name="T47" fmla="*/ 1 h 39"/>
                  <a:gd name="T48" fmla="*/ 29 w 37"/>
                  <a:gd name="T49" fmla="*/ 0 h 39"/>
                  <a:gd name="T50" fmla="*/ 26 w 37"/>
                  <a:gd name="T51" fmla="*/ 1 h 39"/>
                  <a:gd name="T52" fmla="*/ 22 w 37"/>
                  <a:gd name="T53" fmla="*/ 3 h 39"/>
                  <a:gd name="T54" fmla="*/ 24 w 37"/>
                  <a:gd name="T55" fmla="*/ 9 h 39"/>
                  <a:gd name="T56" fmla="*/ 20 w 37"/>
                  <a:gd name="T57" fmla="*/ 12 h 39"/>
                  <a:gd name="T58" fmla="*/ 19 w 37"/>
                  <a:gd name="T59" fmla="*/ 16 h 39"/>
                  <a:gd name="T60" fmla="*/ 17 w 37"/>
                  <a:gd name="T61" fmla="*/ 15 h 39"/>
                  <a:gd name="T62" fmla="*/ 14 w 37"/>
                  <a:gd name="T63" fmla="*/ 17 h 39"/>
                  <a:gd name="T64" fmla="*/ 13 w 37"/>
                  <a:gd name="T65" fmla="*/ 19 h 39"/>
                  <a:gd name="T66" fmla="*/ 11 w 37"/>
                  <a:gd name="T67" fmla="*/ 22 h 39"/>
                  <a:gd name="T68" fmla="*/ 7 w 37"/>
                  <a:gd name="T69" fmla="*/ 22 h 39"/>
                  <a:gd name="T70" fmla="*/ 2 w 37"/>
                  <a:gd name="T71" fmla="*/ 21 h 39"/>
                  <a:gd name="T72" fmla="*/ 1 w 37"/>
                  <a:gd name="T73" fmla="*/ 22 h 39"/>
                  <a:gd name="T74" fmla="*/ 3 w 37"/>
                  <a:gd name="T75" fmla="*/ 25 h 39"/>
                  <a:gd name="T76" fmla="*/ 6 w 37"/>
                  <a:gd name="T77" fmla="*/ 26 h 39"/>
                  <a:gd name="T78" fmla="*/ 7 w 37"/>
                  <a:gd name="T79" fmla="*/ 29 h 39"/>
                  <a:gd name="T80" fmla="*/ 4 w 37"/>
                  <a:gd name="T81" fmla="*/ 32 h 39"/>
                  <a:gd name="T82" fmla="*/ 4 w 37"/>
                  <a:gd name="T83" fmla="*/ 35 h 39"/>
                  <a:gd name="T84" fmla="*/ 8 w 37"/>
                  <a:gd name="T85" fmla="*/ 34 h 39"/>
                  <a:gd name="T86" fmla="*/ 12 w 37"/>
                  <a:gd name="T87" fmla="*/ 34 h 39"/>
                  <a:gd name="T88" fmla="*/ 15 w 37"/>
                  <a:gd name="T89"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 h="39">
                    <a:moveTo>
                      <a:pt x="15" y="34"/>
                    </a:moveTo>
                    <a:cubicBezTo>
                      <a:pt x="15" y="34"/>
                      <a:pt x="15" y="34"/>
                      <a:pt x="16" y="34"/>
                    </a:cubicBezTo>
                    <a:cubicBezTo>
                      <a:pt x="16" y="34"/>
                      <a:pt x="15" y="35"/>
                      <a:pt x="15" y="35"/>
                    </a:cubicBezTo>
                    <a:cubicBezTo>
                      <a:pt x="15" y="35"/>
                      <a:pt x="16" y="36"/>
                      <a:pt x="16" y="36"/>
                    </a:cubicBezTo>
                    <a:cubicBezTo>
                      <a:pt x="16" y="36"/>
                      <a:pt x="17" y="36"/>
                      <a:pt x="17" y="36"/>
                    </a:cubicBezTo>
                    <a:cubicBezTo>
                      <a:pt x="17" y="36"/>
                      <a:pt x="17" y="37"/>
                      <a:pt x="18" y="37"/>
                    </a:cubicBezTo>
                    <a:cubicBezTo>
                      <a:pt x="18" y="38"/>
                      <a:pt x="18" y="38"/>
                      <a:pt x="18" y="38"/>
                    </a:cubicBezTo>
                    <a:cubicBezTo>
                      <a:pt x="19" y="39"/>
                      <a:pt x="19" y="39"/>
                      <a:pt x="19" y="39"/>
                    </a:cubicBezTo>
                    <a:cubicBezTo>
                      <a:pt x="20" y="39"/>
                      <a:pt x="20" y="39"/>
                      <a:pt x="20" y="39"/>
                    </a:cubicBezTo>
                    <a:cubicBezTo>
                      <a:pt x="20" y="38"/>
                      <a:pt x="21" y="38"/>
                      <a:pt x="21" y="38"/>
                    </a:cubicBezTo>
                    <a:cubicBezTo>
                      <a:pt x="21" y="37"/>
                      <a:pt x="21" y="37"/>
                      <a:pt x="22" y="37"/>
                    </a:cubicBezTo>
                    <a:cubicBezTo>
                      <a:pt x="22" y="37"/>
                      <a:pt x="22" y="37"/>
                      <a:pt x="22" y="37"/>
                    </a:cubicBezTo>
                    <a:cubicBezTo>
                      <a:pt x="23" y="37"/>
                      <a:pt x="23" y="37"/>
                      <a:pt x="23" y="37"/>
                    </a:cubicBezTo>
                    <a:cubicBezTo>
                      <a:pt x="24" y="37"/>
                      <a:pt x="24" y="37"/>
                      <a:pt x="24" y="37"/>
                    </a:cubicBezTo>
                    <a:cubicBezTo>
                      <a:pt x="25" y="37"/>
                      <a:pt x="25" y="36"/>
                      <a:pt x="25" y="36"/>
                    </a:cubicBezTo>
                    <a:cubicBezTo>
                      <a:pt x="26" y="36"/>
                      <a:pt x="26" y="37"/>
                      <a:pt x="26" y="37"/>
                    </a:cubicBezTo>
                    <a:cubicBezTo>
                      <a:pt x="26" y="37"/>
                      <a:pt x="27" y="37"/>
                      <a:pt x="27" y="36"/>
                    </a:cubicBezTo>
                    <a:cubicBezTo>
                      <a:pt x="27" y="36"/>
                      <a:pt x="27" y="36"/>
                      <a:pt x="26" y="35"/>
                    </a:cubicBezTo>
                    <a:cubicBezTo>
                      <a:pt x="26" y="35"/>
                      <a:pt x="26" y="35"/>
                      <a:pt x="26" y="34"/>
                    </a:cubicBezTo>
                    <a:cubicBezTo>
                      <a:pt x="26" y="34"/>
                      <a:pt x="26" y="33"/>
                      <a:pt x="25" y="33"/>
                    </a:cubicBezTo>
                    <a:cubicBezTo>
                      <a:pt x="25" y="33"/>
                      <a:pt x="25" y="33"/>
                      <a:pt x="24" y="32"/>
                    </a:cubicBezTo>
                    <a:cubicBezTo>
                      <a:pt x="24" y="32"/>
                      <a:pt x="24" y="32"/>
                      <a:pt x="24" y="32"/>
                    </a:cubicBezTo>
                    <a:cubicBezTo>
                      <a:pt x="24" y="31"/>
                      <a:pt x="24" y="31"/>
                      <a:pt x="24" y="31"/>
                    </a:cubicBezTo>
                    <a:cubicBezTo>
                      <a:pt x="24" y="30"/>
                      <a:pt x="24" y="30"/>
                      <a:pt x="23" y="30"/>
                    </a:cubicBezTo>
                    <a:cubicBezTo>
                      <a:pt x="23" y="30"/>
                      <a:pt x="23" y="31"/>
                      <a:pt x="22" y="31"/>
                    </a:cubicBezTo>
                    <a:cubicBezTo>
                      <a:pt x="22" y="30"/>
                      <a:pt x="22" y="30"/>
                      <a:pt x="22" y="29"/>
                    </a:cubicBezTo>
                    <a:cubicBezTo>
                      <a:pt x="22" y="29"/>
                      <a:pt x="22" y="28"/>
                      <a:pt x="22" y="28"/>
                    </a:cubicBezTo>
                    <a:cubicBezTo>
                      <a:pt x="23" y="28"/>
                      <a:pt x="23" y="28"/>
                      <a:pt x="23" y="28"/>
                    </a:cubicBezTo>
                    <a:cubicBezTo>
                      <a:pt x="24" y="27"/>
                      <a:pt x="23" y="27"/>
                      <a:pt x="23" y="27"/>
                    </a:cubicBezTo>
                    <a:cubicBezTo>
                      <a:pt x="23" y="26"/>
                      <a:pt x="23" y="26"/>
                      <a:pt x="24" y="26"/>
                    </a:cubicBezTo>
                    <a:cubicBezTo>
                      <a:pt x="24" y="26"/>
                      <a:pt x="24" y="26"/>
                      <a:pt x="24" y="26"/>
                    </a:cubicBezTo>
                    <a:cubicBezTo>
                      <a:pt x="24" y="26"/>
                      <a:pt x="24" y="27"/>
                      <a:pt x="24" y="27"/>
                    </a:cubicBezTo>
                    <a:cubicBezTo>
                      <a:pt x="24" y="27"/>
                      <a:pt x="25" y="27"/>
                      <a:pt x="25" y="27"/>
                    </a:cubicBezTo>
                    <a:cubicBezTo>
                      <a:pt x="25" y="27"/>
                      <a:pt x="25" y="27"/>
                      <a:pt x="26" y="26"/>
                    </a:cubicBezTo>
                    <a:cubicBezTo>
                      <a:pt x="26" y="26"/>
                      <a:pt x="26" y="26"/>
                      <a:pt x="27" y="26"/>
                    </a:cubicBezTo>
                    <a:cubicBezTo>
                      <a:pt x="27" y="26"/>
                      <a:pt x="27" y="26"/>
                      <a:pt x="27" y="26"/>
                    </a:cubicBezTo>
                    <a:cubicBezTo>
                      <a:pt x="28" y="26"/>
                      <a:pt x="28" y="25"/>
                      <a:pt x="28" y="25"/>
                    </a:cubicBezTo>
                    <a:cubicBezTo>
                      <a:pt x="28" y="25"/>
                      <a:pt x="28" y="24"/>
                      <a:pt x="28" y="24"/>
                    </a:cubicBezTo>
                    <a:cubicBezTo>
                      <a:pt x="29" y="23"/>
                      <a:pt x="29" y="23"/>
                      <a:pt x="29" y="23"/>
                    </a:cubicBezTo>
                    <a:cubicBezTo>
                      <a:pt x="30" y="23"/>
                      <a:pt x="30" y="23"/>
                      <a:pt x="30" y="22"/>
                    </a:cubicBezTo>
                    <a:cubicBezTo>
                      <a:pt x="30" y="22"/>
                      <a:pt x="30" y="22"/>
                      <a:pt x="30" y="21"/>
                    </a:cubicBezTo>
                    <a:cubicBezTo>
                      <a:pt x="30" y="21"/>
                      <a:pt x="30" y="20"/>
                      <a:pt x="31" y="20"/>
                    </a:cubicBezTo>
                    <a:cubicBezTo>
                      <a:pt x="31" y="20"/>
                      <a:pt x="31" y="20"/>
                      <a:pt x="31" y="20"/>
                    </a:cubicBezTo>
                    <a:cubicBezTo>
                      <a:pt x="32" y="20"/>
                      <a:pt x="32" y="20"/>
                      <a:pt x="31" y="19"/>
                    </a:cubicBezTo>
                    <a:cubicBezTo>
                      <a:pt x="31" y="19"/>
                      <a:pt x="31" y="19"/>
                      <a:pt x="31" y="19"/>
                    </a:cubicBezTo>
                    <a:cubicBezTo>
                      <a:pt x="32" y="19"/>
                      <a:pt x="32" y="19"/>
                      <a:pt x="32" y="18"/>
                    </a:cubicBezTo>
                    <a:cubicBezTo>
                      <a:pt x="32" y="18"/>
                      <a:pt x="32" y="18"/>
                      <a:pt x="32" y="18"/>
                    </a:cubicBezTo>
                    <a:cubicBezTo>
                      <a:pt x="33" y="17"/>
                      <a:pt x="32" y="17"/>
                      <a:pt x="32" y="17"/>
                    </a:cubicBezTo>
                    <a:cubicBezTo>
                      <a:pt x="32" y="17"/>
                      <a:pt x="32" y="16"/>
                      <a:pt x="32" y="16"/>
                    </a:cubicBezTo>
                    <a:cubicBezTo>
                      <a:pt x="32" y="16"/>
                      <a:pt x="32" y="15"/>
                      <a:pt x="32" y="15"/>
                    </a:cubicBezTo>
                    <a:cubicBezTo>
                      <a:pt x="32" y="15"/>
                      <a:pt x="32" y="15"/>
                      <a:pt x="33" y="15"/>
                    </a:cubicBezTo>
                    <a:cubicBezTo>
                      <a:pt x="33" y="15"/>
                      <a:pt x="34" y="14"/>
                      <a:pt x="33" y="14"/>
                    </a:cubicBezTo>
                    <a:cubicBezTo>
                      <a:pt x="33" y="13"/>
                      <a:pt x="33" y="14"/>
                      <a:pt x="33" y="13"/>
                    </a:cubicBezTo>
                    <a:cubicBezTo>
                      <a:pt x="32" y="13"/>
                      <a:pt x="32" y="13"/>
                      <a:pt x="32" y="13"/>
                    </a:cubicBezTo>
                    <a:cubicBezTo>
                      <a:pt x="31" y="13"/>
                      <a:pt x="31" y="13"/>
                      <a:pt x="31" y="12"/>
                    </a:cubicBezTo>
                    <a:cubicBezTo>
                      <a:pt x="30" y="12"/>
                      <a:pt x="30" y="12"/>
                      <a:pt x="30" y="11"/>
                    </a:cubicBezTo>
                    <a:cubicBezTo>
                      <a:pt x="30" y="11"/>
                      <a:pt x="30" y="10"/>
                      <a:pt x="30" y="10"/>
                    </a:cubicBezTo>
                    <a:cubicBezTo>
                      <a:pt x="30" y="9"/>
                      <a:pt x="30" y="9"/>
                      <a:pt x="30" y="8"/>
                    </a:cubicBezTo>
                    <a:cubicBezTo>
                      <a:pt x="30" y="8"/>
                      <a:pt x="30" y="7"/>
                      <a:pt x="30" y="7"/>
                    </a:cubicBezTo>
                    <a:cubicBezTo>
                      <a:pt x="31" y="7"/>
                      <a:pt x="31" y="7"/>
                      <a:pt x="32" y="7"/>
                    </a:cubicBezTo>
                    <a:cubicBezTo>
                      <a:pt x="33" y="8"/>
                      <a:pt x="33" y="8"/>
                      <a:pt x="34" y="8"/>
                    </a:cubicBezTo>
                    <a:cubicBezTo>
                      <a:pt x="34" y="7"/>
                      <a:pt x="34" y="7"/>
                      <a:pt x="34" y="7"/>
                    </a:cubicBezTo>
                    <a:cubicBezTo>
                      <a:pt x="35" y="7"/>
                      <a:pt x="35" y="7"/>
                      <a:pt x="35" y="6"/>
                    </a:cubicBezTo>
                    <a:cubicBezTo>
                      <a:pt x="36" y="6"/>
                      <a:pt x="36" y="6"/>
                      <a:pt x="36" y="6"/>
                    </a:cubicBezTo>
                    <a:cubicBezTo>
                      <a:pt x="37" y="6"/>
                      <a:pt x="36" y="5"/>
                      <a:pt x="37" y="5"/>
                    </a:cubicBezTo>
                    <a:cubicBezTo>
                      <a:pt x="37" y="5"/>
                      <a:pt x="37" y="5"/>
                      <a:pt x="37" y="5"/>
                    </a:cubicBezTo>
                    <a:cubicBezTo>
                      <a:pt x="36" y="5"/>
                      <a:pt x="36" y="5"/>
                      <a:pt x="35" y="4"/>
                    </a:cubicBezTo>
                    <a:cubicBezTo>
                      <a:pt x="35" y="4"/>
                      <a:pt x="35" y="4"/>
                      <a:pt x="34" y="4"/>
                    </a:cubicBezTo>
                    <a:cubicBezTo>
                      <a:pt x="34" y="4"/>
                      <a:pt x="33" y="4"/>
                      <a:pt x="33" y="4"/>
                    </a:cubicBezTo>
                    <a:cubicBezTo>
                      <a:pt x="33" y="3"/>
                      <a:pt x="32" y="3"/>
                      <a:pt x="32" y="3"/>
                    </a:cubicBezTo>
                    <a:cubicBezTo>
                      <a:pt x="32" y="3"/>
                      <a:pt x="32" y="3"/>
                      <a:pt x="32" y="2"/>
                    </a:cubicBezTo>
                    <a:cubicBezTo>
                      <a:pt x="32" y="2"/>
                      <a:pt x="32" y="1"/>
                      <a:pt x="31" y="1"/>
                    </a:cubicBezTo>
                    <a:cubicBezTo>
                      <a:pt x="31" y="1"/>
                      <a:pt x="30" y="1"/>
                      <a:pt x="30" y="1"/>
                    </a:cubicBezTo>
                    <a:cubicBezTo>
                      <a:pt x="30" y="1"/>
                      <a:pt x="30" y="1"/>
                      <a:pt x="30" y="0"/>
                    </a:cubicBezTo>
                    <a:cubicBezTo>
                      <a:pt x="29" y="0"/>
                      <a:pt x="29" y="0"/>
                      <a:pt x="29" y="0"/>
                    </a:cubicBezTo>
                    <a:cubicBezTo>
                      <a:pt x="28" y="0"/>
                      <a:pt x="28" y="0"/>
                      <a:pt x="28" y="0"/>
                    </a:cubicBezTo>
                    <a:cubicBezTo>
                      <a:pt x="28" y="0"/>
                      <a:pt x="28" y="1"/>
                      <a:pt x="27" y="1"/>
                    </a:cubicBezTo>
                    <a:cubicBezTo>
                      <a:pt x="27" y="1"/>
                      <a:pt x="26" y="1"/>
                      <a:pt x="26" y="1"/>
                    </a:cubicBezTo>
                    <a:cubicBezTo>
                      <a:pt x="25" y="1"/>
                      <a:pt x="25" y="1"/>
                      <a:pt x="24" y="1"/>
                    </a:cubicBezTo>
                    <a:cubicBezTo>
                      <a:pt x="24" y="1"/>
                      <a:pt x="23" y="2"/>
                      <a:pt x="23" y="2"/>
                    </a:cubicBezTo>
                    <a:cubicBezTo>
                      <a:pt x="22" y="2"/>
                      <a:pt x="22" y="3"/>
                      <a:pt x="22" y="3"/>
                    </a:cubicBezTo>
                    <a:cubicBezTo>
                      <a:pt x="22" y="4"/>
                      <a:pt x="22" y="4"/>
                      <a:pt x="23" y="5"/>
                    </a:cubicBezTo>
                    <a:cubicBezTo>
                      <a:pt x="23" y="5"/>
                      <a:pt x="23" y="5"/>
                      <a:pt x="24" y="6"/>
                    </a:cubicBezTo>
                    <a:cubicBezTo>
                      <a:pt x="24" y="7"/>
                      <a:pt x="25" y="8"/>
                      <a:pt x="24" y="9"/>
                    </a:cubicBezTo>
                    <a:cubicBezTo>
                      <a:pt x="24" y="9"/>
                      <a:pt x="23" y="9"/>
                      <a:pt x="23" y="9"/>
                    </a:cubicBezTo>
                    <a:cubicBezTo>
                      <a:pt x="22" y="9"/>
                      <a:pt x="22" y="9"/>
                      <a:pt x="21" y="9"/>
                    </a:cubicBezTo>
                    <a:cubicBezTo>
                      <a:pt x="20" y="10"/>
                      <a:pt x="20" y="11"/>
                      <a:pt x="20" y="12"/>
                    </a:cubicBezTo>
                    <a:cubicBezTo>
                      <a:pt x="19" y="12"/>
                      <a:pt x="19" y="12"/>
                      <a:pt x="19" y="13"/>
                    </a:cubicBezTo>
                    <a:cubicBezTo>
                      <a:pt x="19" y="13"/>
                      <a:pt x="19" y="14"/>
                      <a:pt x="19" y="14"/>
                    </a:cubicBezTo>
                    <a:cubicBezTo>
                      <a:pt x="20" y="15"/>
                      <a:pt x="20" y="15"/>
                      <a:pt x="19" y="16"/>
                    </a:cubicBezTo>
                    <a:cubicBezTo>
                      <a:pt x="19" y="16"/>
                      <a:pt x="19" y="16"/>
                      <a:pt x="19" y="16"/>
                    </a:cubicBezTo>
                    <a:cubicBezTo>
                      <a:pt x="18" y="16"/>
                      <a:pt x="18" y="15"/>
                      <a:pt x="18" y="15"/>
                    </a:cubicBezTo>
                    <a:cubicBezTo>
                      <a:pt x="18" y="15"/>
                      <a:pt x="17" y="15"/>
                      <a:pt x="17" y="15"/>
                    </a:cubicBezTo>
                    <a:cubicBezTo>
                      <a:pt x="17" y="15"/>
                      <a:pt x="16" y="15"/>
                      <a:pt x="16" y="16"/>
                    </a:cubicBezTo>
                    <a:cubicBezTo>
                      <a:pt x="15" y="16"/>
                      <a:pt x="16" y="17"/>
                      <a:pt x="15" y="17"/>
                    </a:cubicBezTo>
                    <a:cubicBezTo>
                      <a:pt x="15" y="17"/>
                      <a:pt x="15" y="17"/>
                      <a:pt x="14" y="17"/>
                    </a:cubicBezTo>
                    <a:cubicBezTo>
                      <a:pt x="14" y="17"/>
                      <a:pt x="14" y="17"/>
                      <a:pt x="13" y="17"/>
                    </a:cubicBezTo>
                    <a:cubicBezTo>
                      <a:pt x="13" y="17"/>
                      <a:pt x="13" y="18"/>
                      <a:pt x="13" y="18"/>
                    </a:cubicBezTo>
                    <a:cubicBezTo>
                      <a:pt x="13" y="19"/>
                      <a:pt x="13" y="19"/>
                      <a:pt x="13" y="19"/>
                    </a:cubicBezTo>
                    <a:cubicBezTo>
                      <a:pt x="13" y="19"/>
                      <a:pt x="13" y="19"/>
                      <a:pt x="13" y="19"/>
                    </a:cubicBezTo>
                    <a:cubicBezTo>
                      <a:pt x="13" y="20"/>
                      <a:pt x="13" y="20"/>
                      <a:pt x="13" y="21"/>
                    </a:cubicBezTo>
                    <a:cubicBezTo>
                      <a:pt x="12" y="21"/>
                      <a:pt x="12" y="22"/>
                      <a:pt x="11" y="22"/>
                    </a:cubicBezTo>
                    <a:cubicBezTo>
                      <a:pt x="11" y="22"/>
                      <a:pt x="11" y="22"/>
                      <a:pt x="10" y="22"/>
                    </a:cubicBezTo>
                    <a:cubicBezTo>
                      <a:pt x="9" y="22"/>
                      <a:pt x="9" y="22"/>
                      <a:pt x="8" y="22"/>
                    </a:cubicBezTo>
                    <a:cubicBezTo>
                      <a:pt x="8" y="22"/>
                      <a:pt x="8" y="22"/>
                      <a:pt x="7" y="22"/>
                    </a:cubicBezTo>
                    <a:cubicBezTo>
                      <a:pt x="7" y="22"/>
                      <a:pt x="6" y="22"/>
                      <a:pt x="5" y="22"/>
                    </a:cubicBezTo>
                    <a:cubicBezTo>
                      <a:pt x="5" y="22"/>
                      <a:pt x="4" y="22"/>
                      <a:pt x="4" y="22"/>
                    </a:cubicBezTo>
                    <a:cubicBezTo>
                      <a:pt x="3" y="22"/>
                      <a:pt x="3" y="21"/>
                      <a:pt x="2" y="21"/>
                    </a:cubicBezTo>
                    <a:cubicBezTo>
                      <a:pt x="2" y="21"/>
                      <a:pt x="1" y="21"/>
                      <a:pt x="1" y="21"/>
                    </a:cubicBezTo>
                    <a:cubicBezTo>
                      <a:pt x="0" y="21"/>
                      <a:pt x="0" y="21"/>
                      <a:pt x="0" y="21"/>
                    </a:cubicBezTo>
                    <a:cubicBezTo>
                      <a:pt x="0" y="21"/>
                      <a:pt x="1" y="21"/>
                      <a:pt x="1" y="22"/>
                    </a:cubicBezTo>
                    <a:cubicBezTo>
                      <a:pt x="1" y="22"/>
                      <a:pt x="1" y="23"/>
                      <a:pt x="1" y="23"/>
                    </a:cubicBezTo>
                    <a:cubicBezTo>
                      <a:pt x="2" y="24"/>
                      <a:pt x="2" y="24"/>
                      <a:pt x="2" y="24"/>
                    </a:cubicBezTo>
                    <a:cubicBezTo>
                      <a:pt x="3" y="24"/>
                      <a:pt x="3" y="25"/>
                      <a:pt x="3" y="25"/>
                    </a:cubicBezTo>
                    <a:cubicBezTo>
                      <a:pt x="3" y="25"/>
                      <a:pt x="3" y="25"/>
                      <a:pt x="4" y="25"/>
                    </a:cubicBezTo>
                    <a:cubicBezTo>
                      <a:pt x="4" y="25"/>
                      <a:pt x="4" y="25"/>
                      <a:pt x="4" y="25"/>
                    </a:cubicBezTo>
                    <a:cubicBezTo>
                      <a:pt x="5" y="25"/>
                      <a:pt x="5" y="25"/>
                      <a:pt x="6" y="26"/>
                    </a:cubicBezTo>
                    <a:cubicBezTo>
                      <a:pt x="6" y="26"/>
                      <a:pt x="6" y="27"/>
                      <a:pt x="6" y="27"/>
                    </a:cubicBezTo>
                    <a:cubicBezTo>
                      <a:pt x="6" y="28"/>
                      <a:pt x="6" y="28"/>
                      <a:pt x="6" y="28"/>
                    </a:cubicBezTo>
                    <a:cubicBezTo>
                      <a:pt x="6" y="29"/>
                      <a:pt x="7" y="29"/>
                      <a:pt x="7" y="29"/>
                    </a:cubicBezTo>
                    <a:cubicBezTo>
                      <a:pt x="6" y="30"/>
                      <a:pt x="6" y="30"/>
                      <a:pt x="6" y="30"/>
                    </a:cubicBezTo>
                    <a:cubicBezTo>
                      <a:pt x="5" y="30"/>
                      <a:pt x="5" y="30"/>
                      <a:pt x="5" y="30"/>
                    </a:cubicBezTo>
                    <a:cubicBezTo>
                      <a:pt x="4" y="31"/>
                      <a:pt x="4" y="31"/>
                      <a:pt x="4" y="32"/>
                    </a:cubicBezTo>
                    <a:cubicBezTo>
                      <a:pt x="3" y="32"/>
                      <a:pt x="3" y="32"/>
                      <a:pt x="3" y="33"/>
                    </a:cubicBezTo>
                    <a:cubicBezTo>
                      <a:pt x="3" y="34"/>
                      <a:pt x="4" y="34"/>
                      <a:pt x="4" y="35"/>
                    </a:cubicBezTo>
                    <a:cubicBezTo>
                      <a:pt x="4" y="35"/>
                      <a:pt x="4" y="35"/>
                      <a:pt x="4" y="35"/>
                    </a:cubicBezTo>
                    <a:cubicBezTo>
                      <a:pt x="4" y="35"/>
                      <a:pt x="4" y="35"/>
                      <a:pt x="5" y="35"/>
                    </a:cubicBezTo>
                    <a:cubicBezTo>
                      <a:pt x="5" y="34"/>
                      <a:pt x="6" y="35"/>
                      <a:pt x="7" y="35"/>
                    </a:cubicBezTo>
                    <a:cubicBezTo>
                      <a:pt x="7" y="34"/>
                      <a:pt x="7" y="34"/>
                      <a:pt x="8" y="34"/>
                    </a:cubicBezTo>
                    <a:cubicBezTo>
                      <a:pt x="8" y="34"/>
                      <a:pt x="8" y="34"/>
                      <a:pt x="9" y="34"/>
                    </a:cubicBezTo>
                    <a:cubicBezTo>
                      <a:pt x="9" y="34"/>
                      <a:pt x="10" y="34"/>
                      <a:pt x="10" y="34"/>
                    </a:cubicBezTo>
                    <a:cubicBezTo>
                      <a:pt x="11" y="35"/>
                      <a:pt x="11" y="35"/>
                      <a:pt x="12" y="34"/>
                    </a:cubicBezTo>
                    <a:cubicBezTo>
                      <a:pt x="12" y="34"/>
                      <a:pt x="13" y="34"/>
                      <a:pt x="13" y="34"/>
                    </a:cubicBezTo>
                    <a:cubicBezTo>
                      <a:pt x="13" y="34"/>
                      <a:pt x="13" y="34"/>
                      <a:pt x="14" y="34"/>
                    </a:cubicBezTo>
                    <a:cubicBezTo>
                      <a:pt x="14" y="33"/>
                      <a:pt x="14" y="33"/>
                      <a:pt x="15" y="3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4" name="Freeform 106"/>
              <p:cNvSpPr>
                <a:spLocks/>
              </p:cNvSpPr>
              <p:nvPr/>
            </p:nvSpPr>
            <p:spPr bwMode="auto">
              <a:xfrm>
                <a:off x="4421189" y="2676526"/>
                <a:ext cx="215900" cy="355600"/>
              </a:xfrm>
              <a:custGeom>
                <a:avLst/>
                <a:gdLst>
                  <a:gd name="T0" fmla="*/ 11 w 20"/>
                  <a:gd name="T1" fmla="*/ 31 h 33"/>
                  <a:gd name="T2" fmla="*/ 14 w 20"/>
                  <a:gd name="T3" fmla="*/ 31 h 33"/>
                  <a:gd name="T4" fmla="*/ 16 w 20"/>
                  <a:gd name="T5" fmla="*/ 31 h 33"/>
                  <a:gd name="T6" fmla="*/ 18 w 20"/>
                  <a:gd name="T7" fmla="*/ 32 h 33"/>
                  <a:gd name="T8" fmla="*/ 19 w 20"/>
                  <a:gd name="T9" fmla="*/ 33 h 33"/>
                  <a:gd name="T10" fmla="*/ 20 w 20"/>
                  <a:gd name="T11" fmla="*/ 32 h 33"/>
                  <a:gd name="T12" fmla="*/ 20 w 20"/>
                  <a:gd name="T13" fmla="*/ 31 h 33"/>
                  <a:gd name="T14" fmla="*/ 19 w 20"/>
                  <a:gd name="T15" fmla="*/ 28 h 33"/>
                  <a:gd name="T16" fmla="*/ 17 w 20"/>
                  <a:gd name="T17" fmla="*/ 25 h 33"/>
                  <a:gd name="T18" fmla="*/ 16 w 20"/>
                  <a:gd name="T19" fmla="*/ 23 h 33"/>
                  <a:gd name="T20" fmla="*/ 16 w 20"/>
                  <a:gd name="T21" fmla="*/ 22 h 33"/>
                  <a:gd name="T22" fmla="*/ 16 w 20"/>
                  <a:gd name="T23" fmla="*/ 20 h 33"/>
                  <a:gd name="T24" fmla="*/ 17 w 20"/>
                  <a:gd name="T25" fmla="*/ 19 h 33"/>
                  <a:gd name="T26" fmla="*/ 18 w 20"/>
                  <a:gd name="T27" fmla="*/ 17 h 33"/>
                  <a:gd name="T28" fmla="*/ 18 w 20"/>
                  <a:gd name="T29" fmla="*/ 16 h 33"/>
                  <a:gd name="T30" fmla="*/ 18 w 20"/>
                  <a:gd name="T31" fmla="*/ 14 h 33"/>
                  <a:gd name="T32" fmla="*/ 16 w 20"/>
                  <a:gd name="T33" fmla="*/ 12 h 33"/>
                  <a:gd name="T34" fmla="*/ 15 w 20"/>
                  <a:gd name="T35" fmla="*/ 11 h 33"/>
                  <a:gd name="T36" fmla="*/ 15 w 20"/>
                  <a:gd name="T37" fmla="*/ 9 h 33"/>
                  <a:gd name="T38" fmla="*/ 17 w 20"/>
                  <a:gd name="T39" fmla="*/ 9 h 33"/>
                  <a:gd name="T40" fmla="*/ 18 w 20"/>
                  <a:gd name="T41" fmla="*/ 8 h 33"/>
                  <a:gd name="T42" fmla="*/ 17 w 20"/>
                  <a:gd name="T43" fmla="*/ 6 h 33"/>
                  <a:gd name="T44" fmla="*/ 17 w 20"/>
                  <a:gd name="T45" fmla="*/ 4 h 33"/>
                  <a:gd name="T46" fmla="*/ 17 w 20"/>
                  <a:gd name="T47" fmla="*/ 2 h 33"/>
                  <a:gd name="T48" fmla="*/ 15 w 20"/>
                  <a:gd name="T49" fmla="*/ 0 h 33"/>
                  <a:gd name="T50" fmla="*/ 14 w 20"/>
                  <a:gd name="T51" fmla="*/ 0 h 33"/>
                  <a:gd name="T52" fmla="*/ 15 w 20"/>
                  <a:gd name="T53" fmla="*/ 2 h 33"/>
                  <a:gd name="T54" fmla="*/ 16 w 20"/>
                  <a:gd name="T55" fmla="*/ 3 h 33"/>
                  <a:gd name="T56" fmla="*/ 15 w 20"/>
                  <a:gd name="T57" fmla="*/ 5 h 33"/>
                  <a:gd name="T58" fmla="*/ 14 w 20"/>
                  <a:gd name="T59" fmla="*/ 6 h 33"/>
                  <a:gd name="T60" fmla="*/ 13 w 20"/>
                  <a:gd name="T61" fmla="*/ 8 h 33"/>
                  <a:gd name="T62" fmla="*/ 12 w 20"/>
                  <a:gd name="T63" fmla="*/ 10 h 33"/>
                  <a:gd name="T64" fmla="*/ 12 w 20"/>
                  <a:gd name="T65" fmla="*/ 11 h 33"/>
                  <a:gd name="T66" fmla="*/ 10 w 20"/>
                  <a:gd name="T67" fmla="*/ 13 h 33"/>
                  <a:gd name="T68" fmla="*/ 9 w 20"/>
                  <a:gd name="T69" fmla="*/ 15 h 33"/>
                  <a:gd name="T70" fmla="*/ 9 w 20"/>
                  <a:gd name="T71" fmla="*/ 16 h 33"/>
                  <a:gd name="T72" fmla="*/ 8 w 20"/>
                  <a:gd name="T73" fmla="*/ 18 h 33"/>
                  <a:gd name="T74" fmla="*/ 7 w 20"/>
                  <a:gd name="T75" fmla="*/ 18 h 33"/>
                  <a:gd name="T76" fmla="*/ 6 w 20"/>
                  <a:gd name="T77" fmla="*/ 17 h 33"/>
                  <a:gd name="T78" fmla="*/ 4 w 20"/>
                  <a:gd name="T79" fmla="*/ 18 h 33"/>
                  <a:gd name="T80" fmla="*/ 3 w 20"/>
                  <a:gd name="T81" fmla="*/ 19 h 33"/>
                  <a:gd name="T82" fmla="*/ 1 w 20"/>
                  <a:gd name="T83" fmla="*/ 21 h 33"/>
                  <a:gd name="T84" fmla="*/ 1 w 20"/>
                  <a:gd name="T85" fmla="*/ 23 h 33"/>
                  <a:gd name="T86" fmla="*/ 0 w 20"/>
                  <a:gd name="T87" fmla="*/ 24 h 33"/>
                  <a:gd name="T88" fmla="*/ 1 w 20"/>
                  <a:gd name="T89" fmla="*/ 24 h 33"/>
                  <a:gd name="T90" fmla="*/ 3 w 20"/>
                  <a:gd name="T91" fmla="*/ 26 h 33"/>
                  <a:gd name="T92" fmla="*/ 4 w 20"/>
                  <a:gd name="T93" fmla="*/ 29 h 33"/>
                  <a:gd name="T94" fmla="*/ 4 w 20"/>
                  <a:gd name="T95" fmla="*/ 31 h 33"/>
                  <a:gd name="T96" fmla="*/ 7 w 20"/>
                  <a:gd name="T97" fmla="*/ 31 h 33"/>
                  <a:gd name="T98" fmla="*/ 8 w 20"/>
                  <a:gd name="T99" fmla="*/ 31 h 33"/>
                  <a:gd name="T100" fmla="*/ 10 w 20"/>
                  <a:gd name="T10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 h="33">
                    <a:moveTo>
                      <a:pt x="10" y="31"/>
                    </a:moveTo>
                    <a:cubicBezTo>
                      <a:pt x="10" y="31"/>
                      <a:pt x="10" y="31"/>
                      <a:pt x="11" y="31"/>
                    </a:cubicBezTo>
                    <a:cubicBezTo>
                      <a:pt x="11" y="31"/>
                      <a:pt x="12" y="31"/>
                      <a:pt x="12" y="31"/>
                    </a:cubicBezTo>
                    <a:cubicBezTo>
                      <a:pt x="13" y="31"/>
                      <a:pt x="13" y="31"/>
                      <a:pt x="14" y="31"/>
                    </a:cubicBezTo>
                    <a:cubicBezTo>
                      <a:pt x="14" y="31"/>
                      <a:pt x="14" y="31"/>
                      <a:pt x="15" y="31"/>
                    </a:cubicBezTo>
                    <a:cubicBezTo>
                      <a:pt x="15" y="31"/>
                      <a:pt x="15" y="31"/>
                      <a:pt x="16" y="31"/>
                    </a:cubicBezTo>
                    <a:cubicBezTo>
                      <a:pt x="16" y="31"/>
                      <a:pt x="17" y="31"/>
                      <a:pt x="17" y="31"/>
                    </a:cubicBezTo>
                    <a:cubicBezTo>
                      <a:pt x="17" y="32"/>
                      <a:pt x="18" y="32"/>
                      <a:pt x="18" y="32"/>
                    </a:cubicBezTo>
                    <a:cubicBezTo>
                      <a:pt x="18" y="32"/>
                      <a:pt x="18" y="33"/>
                      <a:pt x="18" y="33"/>
                    </a:cubicBezTo>
                    <a:cubicBezTo>
                      <a:pt x="19" y="33"/>
                      <a:pt x="19" y="33"/>
                      <a:pt x="19" y="33"/>
                    </a:cubicBezTo>
                    <a:cubicBezTo>
                      <a:pt x="20" y="33"/>
                      <a:pt x="20" y="33"/>
                      <a:pt x="20" y="33"/>
                    </a:cubicBezTo>
                    <a:cubicBezTo>
                      <a:pt x="20" y="32"/>
                      <a:pt x="20" y="32"/>
                      <a:pt x="20" y="32"/>
                    </a:cubicBezTo>
                    <a:cubicBezTo>
                      <a:pt x="20" y="31"/>
                      <a:pt x="20" y="31"/>
                      <a:pt x="20" y="31"/>
                    </a:cubicBezTo>
                    <a:cubicBezTo>
                      <a:pt x="20" y="31"/>
                      <a:pt x="20" y="31"/>
                      <a:pt x="20" y="31"/>
                    </a:cubicBezTo>
                    <a:cubicBezTo>
                      <a:pt x="20" y="30"/>
                      <a:pt x="19" y="30"/>
                      <a:pt x="19" y="29"/>
                    </a:cubicBezTo>
                    <a:cubicBezTo>
                      <a:pt x="19" y="28"/>
                      <a:pt x="19" y="28"/>
                      <a:pt x="19" y="28"/>
                    </a:cubicBezTo>
                    <a:cubicBezTo>
                      <a:pt x="19" y="27"/>
                      <a:pt x="19" y="27"/>
                      <a:pt x="18" y="26"/>
                    </a:cubicBezTo>
                    <a:cubicBezTo>
                      <a:pt x="18" y="26"/>
                      <a:pt x="18" y="25"/>
                      <a:pt x="17" y="25"/>
                    </a:cubicBezTo>
                    <a:cubicBezTo>
                      <a:pt x="17" y="24"/>
                      <a:pt x="16" y="24"/>
                      <a:pt x="16" y="24"/>
                    </a:cubicBezTo>
                    <a:cubicBezTo>
                      <a:pt x="16" y="23"/>
                      <a:pt x="16" y="23"/>
                      <a:pt x="16" y="23"/>
                    </a:cubicBezTo>
                    <a:cubicBezTo>
                      <a:pt x="16" y="22"/>
                      <a:pt x="15" y="22"/>
                      <a:pt x="16" y="22"/>
                    </a:cubicBezTo>
                    <a:cubicBezTo>
                      <a:pt x="16" y="22"/>
                      <a:pt x="16" y="22"/>
                      <a:pt x="16" y="22"/>
                    </a:cubicBezTo>
                    <a:cubicBezTo>
                      <a:pt x="17" y="22"/>
                      <a:pt x="16" y="21"/>
                      <a:pt x="16" y="21"/>
                    </a:cubicBezTo>
                    <a:cubicBezTo>
                      <a:pt x="16" y="20"/>
                      <a:pt x="16" y="20"/>
                      <a:pt x="16" y="20"/>
                    </a:cubicBezTo>
                    <a:cubicBezTo>
                      <a:pt x="16" y="19"/>
                      <a:pt x="16" y="20"/>
                      <a:pt x="16" y="19"/>
                    </a:cubicBezTo>
                    <a:cubicBezTo>
                      <a:pt x="17" y="19"/>
                      <a:pt x="17" y="19"/>
                      <a:pt x="17" y="19"/>
                    </a:cubicBezTo>
                    <a:cubicBezTo>
                      <a:pt x="17" y="18"/>
                      <a:pt x="17" y="18"/>
                      <a:pt x="17" y="18"/>
                    </a:cubicBezTo>
                    <a:cubicBezTo>
                      <a:pt x="17" y="17"/>
                      <a:pt x="18" y="17"/>
                      <a:pt x="18" y="17"/>
                    </a:cubicBezTo>
                    <a:cubicBezTo>
                      <a:pt x="18" y="17"/>
                      <a:pt x="18" y="16"/>
                      <a:pt x="18" y="16"/>
                    </a:cubicBezTo>
                    <a:cubicBezTo>
                      <a:pt x="18" y="16"/>
                      <a:pt x="18" y="16"/>
                      <a:pt x="18" y="16"/>
                    </a:cubicBezTo>
                    <a:cubicBezTo>
                      <a:pt x="18" y="16"/>
                      <a:pt x="18" y="16"/>
                      <a:pt x="18" y="16"/>
                    </a:cubicBezTo>
                    <a:cubicBezTo>
                      <a:pt x="18" y="15"/>
                      <a:pt x="18" y="15"/>
                      <a:pt x="18" y="14"/>
                    </a:cubicBezTo>
                    <a:cubicBezTo>
                      <a:pt x="18" y="14"/>
                      <a:pt x="18" y="13"/>
                      <a:pt x="18" y="13"/>
                    </a:cubicBezTo>
                    <a:cubicBezTo>
                      <a:pt x="17" y="12"/>
                      <a:pt x="17" y="12"/>
                      <a:pt x="16" y="12"/>
                    </a:cubicBezTo>
                    <a:cubicBezTo>
                      <a:pt x="16" y="12"/>
                      <a:pt x="16" y="12"/>
                      <a:pt x="16" y="12"/>
                    </a:cubicBezTo>
                    <a:cubicBezTo>
                      <a:pt x="15" y="11"/>
                      <a:pt x="15" y="11"/>
                      <a:pt x="15" y="11"/>
                    </a:cubicBezTo>
                    <a:cubicBezTo>
                      <a:pt x="15" y="10"/>
                      <a:pt x="15" y="10"/>
                      <a:pt x="15" y="10"/>
                    </a:cubicBezTo>
                    <a:cubicBezTo>
                      <a:pt x="15" y="10"/>
                      <a:pt x="15" y="9"/>
                      <a:pt x="15" y="9"/>
                    </a:cubicBezTo>
                    <a:cubicBezTo>
                      <a:pt x="15" y="9"/>
                      <a:pt x="16" y="9"/>
                      <a:pt x="16" y="9"/>
                    </a:cubicBezTo>
                    <a:cubicBezTo>
                      <a:pt x="17" y="9"/>
                      <a:pt x="17" y="9"/>
                      <a:pt x="17" y="9"/>
                    </a:cubicBezTo>
                    <a:cubicBezTo>
                      <a:pt x="18" y="9"/>
                      <a:pt x="18" y="9"/>
                      <a:pt x="18" y="9"/>
                    </a:cubicBezTo>
                    <a:cubicBezTo>
                      <a:pt x="19" y="8"/>
                      <a:pt x="18" y="8"/>
                      <a:pt x="18" y="8"/>
                    </a:cubicBezTo>
                    <a:cubicBezTo>
                      <a:pt x="18" y="8"/>
                      <a:pt x="18" y="8"/>
                      <a:pt x="17" y="7"/>
                    </a:cubicBezTo>
                    <a:cubicBezTo>
                      <a:pt x="17" y="7"/>
                      <a:pt x="17" y="7"/>
                      <a:pt x="17" y="6"/>
                    </a:cubicBezTo>
                    <a:cubicBezTo>
                      <a:pt x="17" y="6"/>
                      <a:pt x="18" y="5"/>
                      <a:pt x="17" y="4"/>
                    </a:cubicBezTo>
                    <a:cubicBezTo>
                      <a:pt x="17" y="4"/>
                      <a:pt x="17" y="4"/>
                      <a:pt x="17" y="4"/>
                    </a:cubicBezTo>
                    <a:cubicBezTo>
                      <a:pt x="17" y="4"/>
                      <a:pt x="17" y="3"/>
                      <a:pt x="17" y="3"/>
                    </a:cubicBezTo>
                    <a:cubicBezTo>
                      <a:pt x="17" y="3"/>
                      <a:pt x="17" y="2"/>
                      <a:pt x="17" y="2"/>
                    </a:cubicBezTo>
                    <a:cubicBezTo>
                      <a:pt x="17" y="1"/>
                      <a:pt x="16" y="1"/>
                      <a:pt x="16" y="1"/>
                    </a:cubicBezTo>
                    <a:cubicBezTo>
                      <a:pt x="16" y="1"/>
                      <a:pt x="16" y="0"/>
                      <a:pt x="15" y="0"/>
                    </a:cubicBezTo>
                    <a:cubicBezTo>
                      <a:pt x="15" y="0"/>
                      <a:pt x="15" y="0"/>
                      <a:pt x="15" y="0"/>
                    </a:cubicBezTo>
                    <a:cubicBezTo>
                      <a:pt x="14" y="0"/>
                      <a:pt x="14" y="0"/>
                      <a:pt x="14" y="0"/>
                    </a:cubicBezTo>
                    <a:cubicBezTo>
                      <a:pt x="14" y="1"/>
                      <a:pt x="14" y="1"/>
                      <a:pt x="14" y="1"/>
                    </a:cubicBezTo>
                    <a:cubicBezTo>
                      <a:pt x="14" y="1"/>
                      <a:pt x="14" y="2"/>
                      <a:pt x="15" y="2"/>
                    </a:cubicBezTo>
                    <a:cubicBezTo>
                      <a:pt x="15" y="2"/>
                      <a:pt x="15" y="2"/>
                      <a:pt x="15" y="2"/>
                    </a:cubicBezTo>
                    <a:cubicBezTo>
                      <a:pt x="16" y="2"/>
                      <a:pt x="16" y="2"/>
                      <a:pt x="16" y="3"/>
                    </a:cubicBezTo>
                    <a:cubicBezTo>
                      <a:pt x="16" y="3"/>
                      <a:pt x="16" y="4"/>
                      <a:pt x="16" y="4"/>
                    </a:cubicBezTo>
                    <a:cubicBezTo>
                      <a:pt x="16" y="4"/>
                      <a:pt x="16" y="5"/>
                      <a:pt x="15" y="5"/>
                    </a:cubicBezTo>
                    <a:cubicBezTo>
                      <a:pt x="15" y="5"/>
                      <a:pt x="15" y="5"/>
                      <a:pt x="14" y="5"/>
                    </a:cubicBezTo>
                    <a:cubicBezTo>
                      <a:pt x="14" y="5"/>
                      <a:pt x="14" y="5"/>
                      <a:pt x="14" y="6"/>
                    </a:cubicBezTo>
                    <a:cubicBezTo>
                      <a:pt x="14" y="6"/>
                      <a:pt x="14" y="6"/>
                      <a:pt x="13" y="7"/>
                    </a:cubicBezTo>
                    <a:cubicBezTo>
                      <a:pt x="13" y="7"/>
                      <a:pt x="13" y="7"/>
                      <a:pt x="13" y="8"/>
                    </a:cubicBezTo>
                    <a:cubicBezTo>
                      <a:pt x="13" y="8"/>
                      <a:pt x="13" y="8"/>
                      <a:pt x="12" y="8"/>
                    </a:cubicBezTo>
                    <a:cubicBezTo>
                      <a:pt x="12" y="9"/>
                      <a:pt x="13" y="9"/>
                      <a:pt x="12" y="10"/>
                    </a:cubicBezTo>
                    <a:cubicBezTo>
                      <a:pt x="12" y="10"/>
                      <a:pt x="12" y="10"/>
                      <a:pt x="12" y="10"/>
                    </a:cubicBezTo>
                    <a:cubicBezTo>
                      <a:pt x="11" y="10"/>
                      <a:pt x="12" y="11"/>
                      <a:pt x="12" y="11"/>
                    </a:cubicBezTo>
                    <a:cubicBezTo>
                      <a:pt x="11" y="11"/>
                      <a:pt x="11" y="12"/>
                      <a:pt x="11" y="12"/>
                    </a:cubicBezTo>
                    <a:cubicBezTo>
                      <a:pt x="11" y="12"/>
                      <a:pt x="11" y="12"/>
                      <a:pt x="10" y="13"/>
                    </a:cubicBezTo>
                    <a:cubicBezTo>
                      <a:pt x="10" y="13"/>
                      <a:pt x="10" y="13"/>
                      <a:pt x="10" y="13"/>
                    </a:cubicBezTo>
                    <a:cubicBezTo>
                      <a:pt x="10" y="14"/>
                      <a:pt x="10" y="14"/>
                      <a:pt x="9" y="15"/>
                    </a:cubicBezTo>
                    <a:cubicBezTo>
                      <a:pt x="9" y="15"/>
                      <a:pt x="9" y="15"/>
                      <a:pt x="9" y="16"/>
                    </a:cubicBezTo>
                    <a:cubicBezTo>
                      <a:pt x="9" y="16"/>
                      <a:pt x="9" y="16"/>
                      <a:pt x="9" y="16"/>
                    </a:cubicBezTo>
                    <a:cubicBezTo>
                      <a:pt x="9" y="17"/>
                      <a:pt x="9" y="17"/>
                      <a:pt x="9" y="17"/>
                    </a:cubicBezTo>
                    <a:cubicBezTo>
                      <a:pt x="9" y="17"/>
                      <a:pt x="9" y="17"/>
                      <a:pt x="8" y="18"/>
                    </a:cubicBezTo>
                    <a:cubicBezTo>
                      <a:pt x="8" y="18"/>
                      <a:pt x="8" y="19"/>
                      <a:pt x="8" y="18"/>
                    </a:cubicBezTo>
                    <a:cubicBezTo>
                      <a:pt x="7" y="18"/>
                      <a:pt x="7" y="18"/>
                      <a:pt x="7" y="18"/>
                    </a:cubicBezTo>
                    <a:cubicBezTo>
                      <a:pt x="7" y="18"/>
                      <a:pt x="7" y="17"/>
                      <a:pt x="6" y="17"/>
                    </a:cubicBezTo>
                    <a:cubicBezTo>
                      <a:pt x="6" y="17"/>
                      <a:pt x="6" y="17"/>
                      <a:pt x="6" y="17"/>
                    </a:cubicBezTo>
                    <a:cubicBezTo>
                      <a:pt x="5" y="17"/>
                      <a:pt x="5" y="17"/>
                      <a:pt x="5" y="17"/>
                    </a:cubicBezTo>
                    <a:cubicBezTo>
                      <a:pt x="4" y="17"/>
                      <a:pt x="4" y="18"/>
                      <a:pt x="4" y="18"/>
                    </a:cubicBezTo>
                    <a:cubicBezTo>
                      <a:pt x="4" y="18"/>
                      <a:pt x="4" y="19"/>
                      <a:pt x="3" y="19"/>
                    </a:cubicBezTo>
                    <a:cubicBezTo>
                      <a:pt x="3" y="19"/>
                      <a:pt x="3" y="19"/>
                      <a:pt x="3" y="19"/>
                    </a:cubicBezTo>
                    <a:cubicBezTo>
                      <a:pt x="2" y="20"/>
                      <a:pt x="2" y="20"/>
                      <a:pt x="2" y="20"/>
                    </a:cubicBezTo>
                    <a:cubicBezTo>
                      <a:pt x="2" y="20"/>
                      <a:pt x="1" y="21"/>
                      <a:pt x="1" y="21"/>
                    </a:cubicBezTo>
                    <a:cubicBezTo>
                      <a:pt x="1" y="21"/>
                      <a:pt x="1" y="22"/>
                      <a:pt x="1" y="22"/>
                    </a:cubicBezTo>
                    <a:cubicBezTo>
                      <a:pt x="1" y="22"/>
                      <a:pt x="1" y="22"/>
                      <a:pt x="1" y="23"/>
                    </a:cubicBezTo>
                    <a:cubicBezTo>
                      <a:pt x="1" y="23"/>
                      <a:pt x="1" y="23"/>
                      <a:pt x="1" y="23"/>
                    </a:cubicBezTo>
                    <a:cubicBezTo>
                      <a:pt x="0" y="23"/>
                      <a:pt x="0" y="23"/>
                      <a:pt x="0" y="24"/>
                    </a:cubicBezTo>
                    <a:cubicBezTo>
                      <a:pt x="0" y="24"/>
                      <a:pt x="0" y="24"/>
                      <a:pt x="0" y="24"/>
                    </a:cubicBezTo>
                    <a:cubicBezTo>
                      <a:pt x="0" y="24"/>
                      <a:pt x="1" y="24"/>
                      <a:pt x="1" y="24"/>
                    </a:cubicBezTo>
                    <a:cubicBezTo>
                      <a:pt x="1" y="24"/>
                      <a:pt x="1" y="25"/>
                      <a:pt x="2" y="25"/>
                    </a:cubicBezTo>
                    <a:cubicBezTo>
                      <a:pt x="2" y="25"/>
                      <a:pt x="2" y="26"/>
                      <a:pt x="3" y="26"/>
                    </a:cubicBezTo>
                    <a:cubicBezTo>
                      <a:pt x="3" y="27"/>
                      <a:pt x="3" y="27"/>
                      <a:pt x="4" y="28"/>
                    </a:cubicBezTo>
                    <a:cubicBezTo>
                      <a:pt x="4" y="28"/>
                      <a:pt x="4" y="29"/>
                      <a:pt x="4" y="29"/>
                    </a:cubicBezTo>
                    <a:cubicBezTo>
                      <a:pt x="4" y="30"/>
                      <a:pt x="4" y="31"/>
                      <a:pt x="4" y="31"/>
                    </a:cubicBezTo>
                    <a:cubicBezTo>
                      <a:pt x="4" y="31"/>
                      <a:pt x="4" y="31"/>
                      <a:pt x="4" y="31"/>
                    </a:cubicBezTo>
                    <a:cubicBezTo>
                      <a:pt x="5" y="31"/>
                      <a:pt x="5" y="31"/>
                      <a:pt x="5" y="31"/>
                    </a:cubicBezTo>
                    <a:cubicBezTo>
                      <a:pt x="6" y="31"/>
                      <a:pt x="6" y="31"/>
                      <a:pt x="7" y="31"/>
                    </a:cubicBezTo>
                    <a:cubicBezTo>
                      <a:pt x="7" y="31"/>
                      <a:pt x="7" y="31"/>
                      <a:pt x="8" y="31"/>
                    </a:cubicBezTo>
                    <a:cubicBezTo>
                      <a:pt x="8" y="31"/>
                      <a:pt x="8" y="31"/>
                      <a:pt x="8" y="31"/>
                    </a:cubicBezTo>
                    <a:cubicBezTo>
                      <a:pt x="8" y="31"/>
                      <a:pt x="8" y="31"/>
                      <a:pt x="9" y="31"/>
                    </a:cubicBezTo>
                    <a:cubicBezTo>
                      <a:pt x="9" y="30"/>
                      <a:pt x="9" y="31"/>
                      <a:pt x="10"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5" name="Freeform 107"/>
              <p:cNvSpPr>
                <a:spLocks/>
              </p:cNvSpPr>
              <p:nvPr/>
            </p:nvSpPr>
            <p:spPr bwMode="auto">
              <a:xfrm>
                <a:off x="3783014" y="2686051"/>
                <a:ext cx="206375" cy="173038"/>
              </a:xfrm>
              <a:custGeom>
                <a:avLst/>
                <a:gdLst>
                  <a:gd name="T0" fmla="*/ 18 w 19"/>
                  <a:gd name="T1" fmla="*/ 10 h 16"/>
                  <a:gd name="T2" fmla="*/ 18 w 19"/>
                  <a:gd name="T3" fmla="*/ 8 h 16"/>
                  <a:gd name="T4" fmla="*/ 18 w 19"/>
                  <a:gd name="T5" fmla="*/ 7 h 16"/>
                  <a:gd name="T6" fmla="*/ 17 w 19"/>
                  <a:gd name="T7" fmla="*/ 5 h 16"/>
                  <a:gd name="T8" fmla="*/ 17 w 19"/>
                  <a:gd name="T9" fmla="*/ 3 h 16"/>
                  <a:gd name="T10" fmla="*/ 16 w 19"/>
                  <a:gd name="T11" fmla="*/ 1 h 16"/>
                  <a:gd name="T12" fmla="*/ 14 w 19"/>
                  <a:gd name="T13" fmla="*/ 1 h 16"/>
                  <a:gd name="T14" fmla="*/ 12 w 19"/>
                  <a:gd name="T15" fmla="*/ 1 h 16"/>
                  <a:gd name="T16" fmla="*/ 11 w 19"/>
                  <a:gd name="T17" fmla="*/ 2 h 16"/>
                  <a:gd name="T18" fmla="*/ 9 w 19"/>
                  <a:gd name="T19" fmla="*/ 1 h 16"/>
                  <a:gd name="T20" fmla="*/ 7 w 19"/>
                  <a:gd name="T21" fmla="*/ 1 h 16"/>
                  <a:gd name="T22" fmla="*/ 5 w 19"/>
                  <a:gd name="T23" fmla="*/ 0 h 16"/>
                  <a:gd name="T24" fmla="*/ 4 w 19"/>
                  <a:gd name="T25" fmla="*/ 0 h 16"/>
                  <a:gd name="T26" fmla="*/ 4 w 19"/>
                  <a:gd name="T27" fmla="*/ 2 h 16"/>
                  <a:gd name="T28" fmla="*/ 2 w 19"/>
                  <a:gd name="T29" fmla="*/ 3 h 16"/>
                  <a:gd name="T30" fmla="*/ 1 w 19"/>
                  <a:gd name="T31" fmla="*/ 4 h 16"/>
                  <a:gd name="T32" fmla="*/ 1 w 19"/>
                  <a:gd name="T33" fmla="*/ 5 h 16"/>
                  <a:gd name="T34" fmla="*/ 2 w 19"/>
                  <a:gd name="T35" fmla="*/ 7 h 16"/>
                  <a:gd name="T36" fmla="*/ 3 w 19"/>
                  <a:gd name="T37" fmla="*/ 8 h 16"/>
                  <a:gd name="T38" fmla="*/ 4 w 19"/>
                  <a:gd name="T39" fmla="*/ 9 h 16"/>
                  <a:gd name="T40" fmla="*/ 5 w 19"/>
                  <a:gd name="T41" fmla="*/ 10 h 16"/>
                  <a:gd name="T42" fmla="*/ 6 w 19"/>
                  <a:gd name="T43" fmla="*/ 10 h 16"/>
                  <a:gd name="T44" fmla="*/ 7 w 19"/>
                  <a:gd name="T45" fmla="*/ 8 h 16"/>
                  <a:gd name="T46" fmla="*/ 9 w 19"/>
                  <a:gd name="T47" fmla="*/ 8 h 16"/>
                  <a:gd name="T48" fmla="*/ 11 w 19"/>
                  <a:gd name="T49" fmla="*/ 9 h 16"/>
                  <a:gd name="T50" fmla="*/ 12 w 19"/>
                  <a:gd name="T51" fmla="*/ 11 h 16"/>
                  <a:gd name="T52" fmla="*/ 11 w 19"/>
                  <a:gd name="T53" fmla="*/ 12 h 16"/>
                  <a:gd name="T54" fmla="*/ 12 w 19"/>
                  <a:gd name="T55" fmla="*/ 12 h 16"/>
                  <a:gd name="T56" fmla="*/ 14 w 19"/>
                  <a:gd name="T57" fmla="*/ 12 h 16"/>
                  <a:gd name="T58" fmla="*/ 14 w 19"/>
                  <a:gd name="T59" fmla="*/ 14 h 16"/>
                  <a:gd name="T60" fmla="*/ 15 w 19"/>
                  <a:gd name="T61" fmla="*/ 15 h 16"/>
                  <a:gd name="T62" fmla="*/ 17 w 19"/>
                  <a:gd name="T63" fmla="*/ 14 h 16"/>
                  <a:gd name="T64" fmla="*/ 18 w 19"/>
                  <a:gd name="T65" fmla="*/ 14 h 16"/>
                  <a:gd name="T66" fmla="*/ 17 w 19"/>
                  <a:gd name="T67" fmla="*/ 12 h 16"/>
                  <a:gd name="T68" fmla="*/ 19 w 19"/>
                  <a:gd name="T69" fmla="*/ 12 h 16"/>
                  <a:gd name="T70" fmla="*/ 18 w 19"/>
                  <a:gd name="T7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 h="16">
                    <a:moveTo>
                      <a:pt x="18" y="11"/>
                    </a:moveTo>
                    <a:cubicBezTo>
                      <a:pt x="18" y="10"/>
                      <a:pt x="18" y="10"/>
                      <a:pt x="18" y="10"/>
                    </a:cubicBezTo>
                    <a:cubicBezTo>
                      <a:pt x="18" y="9"/>
                      <a:pt x="18" y="9"/>
                      <a:pt x="18" y="9"/>
                    </a:cubicBezTo>
                    <a:cubicBezTo>
                      <a:pt x="18" y="9"/>
                      <a:pt x="18" y="9"/>
                      <a:pt x="18" y="8"/>
                    </a:cubicBezTo>
                    <a:cubicBezTo>
                      <a:pt x="18" y="8"/>
                      <a:pt x="18" y="7"/>
                      <a:pt x="18" y="7"/>
                    </a:cubicBezTo>
                    <a:cubicBezTo>
                      <a:pt x="18" y="7"/>
                      <a:pt x="18" y="7"/>
                      <a:pt x="18" y="7"/>
                    </a:cubicBezTo>
                    <a:cubicBezTo>
                      <a:pt x="18" y="6"/>
                      <a:pt x="17" y="6"/>
                      <a:pt x="17" y="6"/>
                    </a:cubicBezTo>
                    <a:cubicBezTo>
                      <a:pt x="17" y="5"/>
                      <a:pt x="18" y="5"/>
                      <a:pt x="17" y="5"/>
                    </a:cubicBezTo>
                    <a:cubicBezTo>
                      <a:pt x="17" y="5"/>
                      <a:pt x="17" y="5"/>
                      <a:pt x="17" y="4"/>
                    </a:cubicBezTo>
                    <a:cubicBezTo>
                      <a:pt x="16" y="4"/>
                      <a:pt x="17" y="4"/>
                      <a:pt x="17" y="3"/>
                    </a:cubicBezTo>
                    <a:cubicBezTo>
                      <a:pt x="16" y="3"/>
                      <a:pt x="16" y="3"/>
                      <a:pt x="16" y="2"/>
                    </a:cubicBezTo>
                    <a:cubicBezTo>
                      <a:pt x="16" y="2"/>
                      <a:pt x="16" y="2"/>
                      <a:pt x="16" y="1"/>
                    </a:cubicBezTo>
                    <a:cubicBezTo>
                      <a:pt x="16" y="1"/>
                      <a:pt x="15" y="1"/>
                      <a:pt x="15" y="1"/>
                    </a:cubicBezTo>
                    <a:cubicBezTo>
                      <a:pt x="15" y="0"/>
                      <a:pt x="15" y="1"/>
                      <a:pt x="14" y="1"/>
                    </a:cubicBezTo>
                    <a:cubicBezTo>
                      <a:pt x="14" y="1"/>
                      <a:pt x="14" y="2"/>
                      <a:pt x="13" y="2"/>
                    </a:cubicBezTo>
                    <a:cubicBezTo>
                      <a:pt x="13" y="2"/>
                      <a:pt x="12" y="1"/>
                      <a:pt x="12" y="1"/>
                    </a:cubicBezTo>
                    <a:cubicBezTo>
                      <a:pt x="12" y="2"/>
                      <a:pt x="12" y="2"/>
                      <a:pt x="11" y="2"/>
                    </a:cubicBezTo>
                    <a:cubicBezTo>
                      <a:pt x="11" y="2"/>
                      <a:pt x="11" y="2"/>
                      <a:pt x="11" y="2"/>
                    </a:cubicBezTo>
                    <a:cubicBezTo>
                      <a:pt x="11" y="1"/>
                      <a:pt x="10" y="1"/>
                      <a:pt x="10" y="1"/>
                    </a:cubicBezTo>
                    <a:cubicBezTo>
                      <a:pt x="10" y="1"/>
                      <a:pt x="10" y="1"/>
                      <a:pt x="9" y="1"/>
                    </a:cubicBezTo>
                    <a:cubicBezTo>
                      <a:pt x="9" y="1"/>
                      <a:pt x="9" y="1"/>
                      <a:pt x="8" y="1"/>
                    </a:cubicBezTo>
                    <a:cubicBezTo>
                      <a:pt x="8" y="0"/>
                      <a:pt x="8" y="1"/>
                      <a:pt x="7" y="1"/>
                    </a:cubicBezTo>
                    <a:cubicBezTo>
                      <a:pt x="7" y="1"/>
                      <a:pt x="6" y="1"/>
                      <a:pt x="6" y="1"/>
                    </a:cubicBezTo>
                    <a:cubicBezTo>
                      <a:pt x="5" y="0"/>
                      <a:pt x="5" y="0"/>
                      <a:pt x="5" y="0"/>
                    </a:cubicBezTo>
                    <a:cubicBezTo>
                      <a:pt x="4" y="0"/>
                      <a:pt x="4" y="0"/>
                      <a:pt x="4" y="0"/>
                    </a:cubicBezTo>
                    <a:cubicBezTo>
                      <a:pt x="4" y="0"/>
                      <a:pt x="4" y="0"/>
                      <a:pt x="4" y="0"/>
                    </a:cubicBezTo>
                    <a:cubicBezTo>
                      <a:pt x="4" y="1"/>
                      <a:pt x="4" y="1"/>
                      <a:pt x="4" y="1"/>
                    </a:cubicBezTo>
                    <a:cubicBezTo>
                      <a:pt x="3" y="1"/>
                      <a:pt x="4" y="2"/>
                      <a:pt x="4" y="2"/>
                    </a:cubicBezTo>
                    <a:cubicBezTo>
                      <a:pt x="4" y="2"/>
                      <a:pt x="4" y="2"/>
                      <a:pt x="3" y="3"/>
                    </a:cubicBezTo>
                    <a:cubicBezTo>
                      <a:pt x="3" y="3"/>
                      <a:pt x="3" y="3"/>
                      <a:pt x="2" y="3"/>
                    </a:cubicBezTo>
                    <a:cubicBezTo>
                      <a:pt x="2" y="3"/>
                      <a:pt x="2" y="3"/>
                      <a:pt x="2" y="3"/>
                    </a:cubicBezTo>
                    <a:cubicBezTo>
                      <a:pt x="1" y="3"/>
                      <a:pt x="1" y="3"/>
                      <a:pt x="1" y="4"/>
                    </a:cubicBezTo>
                    <a:cubicBezTo>
                      <a:pt x="0" y="4"/>
                      <a:pt x="0" y="4"/>
                      <a:pt x="0" y="5"/>
                    </a:cubicBezTo>
                    <a:cubicBezTo>
                      <a:pt x="0" y="5"/>
                      <a:pt x="1" y="5"/>
                      <a:pt x="1" y="5"/>
                    </a:cubicBezTo>
                    <a:cubicBezTo>
                      <a:pt x="1" y="5"/>
                      <a:pt x="1" y="6"/>
                      <a:pt x="1" y="6"/>
                    </a:cubicBezTo>
                    <a:cubicBezTo>
                      <a:pt x="2" y="7"/>
                      <a:pt x="2" y="7"/>
                      <a:pt x="2" y="7"/>
                    </a:cubicBezTo>
                    <a:cubicBezTo>
                      <a:pt x="2" y="7"/>
                      <a:pt x="2" y="8"/>
                      <a:pt x="2" y="8"/>
                    </a:cubicBezTo>
                    <a:cubicBezTo>
                      <a:pt x="2" y="8"/>
                      <a:pt x="3" y="8"/>
                      <a:pt x="3" y="8"/>
                    </a:cubicBezTo>
                    <a:cubicBezTo>
                      <a:pt x="3" y="8"/>
                      <a:pt x="3" y="9"/>
                      <a:pt x="4" y="9"/>
                    </a:cubicBezTo>
                    <a:cubicBezTo>
                      <a:pt x="4" y="9"/>
                      <a:pt x="4" y="9"/>
                      <a:pt x="4" y="9"/>
                    </a:cubicBezTo>
                    <a:cubicBezTo>
                      <a:pt x="4" y="9"/>
                      <a:pt x="5" y="9"/>
                      <a:pt x="5" y="10"/>
                    </a:cubicBezTo>
                    <a:cubicBezTo>
                      <a:pt x="5" y="10"/>
                      <a:pt x="5" y="10"/>
                      <a:pt x="5" y="10"/>
                    </a:cubicBezTo>
                    <a:cubicBezTo>
                      <a:pt x="4" y="10"/>
                      <a:pt x="4" y="10"/>
                      <a:pt x="4" y="10"/>
                    </a:cubicBezTo>
                    <a:cubicBezTo>
                      <a:pt x="5" y="10"/>
                      <a:pt x="5" y="10"/>
                      <a:pt x="6" y="10"/>
                    </a:cubicBezTo>
                    <a:cubicBezTo>
                      <a:pt x="6" y="10"/>
                      <a:pt x="6" y="10"/>
                      <a:pt x="6" y="9"/>
                    </a:cubicBezTo>
                    <a:cubicBezTo>
                      <a:pt x="7" y="9"/>
                      <a:pt x="7" y="8"/>
                      <a:pt x="7" y="8"/>
                    </a:cubicBezTo>
                    <a:cubicBezTo>
                      <a:pt x="8" y="8"/>
                      <a:pt x="8" y="8"/>
                      <a:pt x="8" y="8"/>
                    </a:cubicBezTo>
                    <a:cubicBezTo>
                      <a:pt x="9" y="8"/>
                      <a:pt x="9" y="8"/>
                      <a:pt x="9" y="8"/>
                    </a:cubicBezTo>
                    <a:cubicBezTo>
                      <a:pt x="10" y="8"/>
                      <a:pt x="10" y="8"/>
                      <a:pt x="10" y="8"/>
                    </a:cubicBezTo>
                    <a:cubicBezTo>
                      <a:pt x="11" y="8"/>
                      <a:pt x="11" y="8"/>
                      <a:pt x="11" y="9"/>
                    </a:cubicBezTo>
                    <a:cubicBezTo>
                      <a:pt x="11" y="9"/>
                      <a:pt x="11" y="9"/>
                      <a:pt x="11" y="10"/>
                    </a:cubicBezTo>
                    <a:cubicBezTo>
                      <a:pt x="11" y="10"/>
                      <a:pt x="12" y="10"/>
                      <a:pt x="12" y="11"/>
                    </a:cubicBezTo>
                    <a:cubicBezTo>
                      <a:pt x="12" y="11"/>
                      <a:pt x="12" y="11"/>
                      <a:pt x="12" y="11"/>
                    </a:cubicBezTo>
                    <a:cubicBezTo>
                      <a:pt x="12" y="11"/>
                      <a:pt x="11" y="11"/>
                      <a:pt x="11" y="12"/>
                    </a:cubicBezTo>
                    <a:cubicBezTo>
                      <a:pt x="11" y="12"/>
                      <a:pt x="11" y="12"/>
                      <a:pt x="12" y="12"/>
                    </a:cubicBezTo>
                    <a:cubicBezTo>
                      <a:pt x="12" y="12"/>
                      <a:pt x="12" y="12"/>
                      <a:pt x="12" y="12"/>
                    </a:cubicBezTo>
                    <a:cubicBezTo>
                      <a:pt x="12" y="12"/>
                      <a:pt x="12" y="12"/>
                      <a:pt x="12" y="12"/>
                    </a:cubicBezTo>
                    <a:cubicBezTo>
                      <a:pt x="13" y="12"/>
                      <a:pt x="13" y="11"/>
                      <a:pt x="14" y="12"/>
                    </a:cubicBezTo>
                    <a:cubicBezTo>
                      <a:pt x="14" y="12"/>
                      <a:pt x="14" y="12"/>
                      <a:pt x="14" y="12"/>
                    </a:cubicBezTo>
                    <a:cubicBezTo>
                      <a:pt x="14" y="13"/>
                      <a:pt x="14" y="13"/>
                      <a:pt x="14" y="14"/>
                    </a:cubicBezTo>
                    <a:cubicBezTo>
                      <a:pt x="14" y="14"/>
                      <a:pt x="14" y="15"/>
                      <a:pt x="14" y="15"/>
                    </a:cubicBezTo>
                    <a:cubicBezTo>
                      <a:pt x="15" y="15"/>
                      <a:pt x="15" y="16"/>
                      <a:pt x="15" y="15"/>
                    </a:cubicBezTo>
                    <a:cubicBezTo>
                      <a:pt x="16" y="15"/>
                      <a:pt x="16" y="14"/>
                      <a:pt x="16" y="14"/>
                    </a:cubicBezTo>
                    <a:cubicBezTo>
                      <a:pt x="16" y="14"/>
                      <a:pt x="17" y="14"/>
                      <a:pt x="17" y="14"/>
                    </a:cubicBezTo>
                    <a:cubicBezTo>
                      <a:pt x="18" y="14"/>
                      <a:pt x="18" y="14"/>
                      <a:pt x="18" y="14"/>
                    </a:cubicBezTo>
                    <a:cubicBezTo>
                      <a:pt x="18" y="14"/>
                      <a:pt x="18" y="14"/>
                      <a:pt x="18" y="14"/>
                    </a:cubicBezTo>
                    <a:cubicBezTo>
                      <a:pt x="18" y="13"/>
                      <a:pt x="18" y="13"/>
                      <a:pt x="18" y="13"/>
                    </a:cubicBezTo>
                    <a:cubicBezTo>
                      <a:pt x="18" y="12"/>
                      <a:pt x="17" y="12"/>
                      <a:pt x="17" y="12"/>
                    </a:cubicBezTo>
                    <a:cubicBezTo>
                      <a:pt x="17" y="12"/>
                      <a:pt x="18" y="12"/>
                      <a:pt x="18" y="12"/>
                    </a:cubicBezTo>
                    <a:cubicBezTo>
                      <a:pt x="18" y="12"/>
                      <a:pt x="19" y="12"/>
                      <a:pt x="19" y="12"/>
                    </a:cubicBezTo>
                    <a:cubicBezTo>
                      <a:pt x="19" y="12"/>
                      <a:pt x="19" y="11"/>
                      <a:pt x="19" y="11"/>
                    </a:cubicBezTo>
                    <a:cubicBezTo>
                      <a:pt x="19" y="11"/>
                      <a:pt x="18" y="11"/>
                      <a:pt x="1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6" name="Freeform 108"/>
              <p:cNvSpPr>
                <a:spLocks/>
              </p:cNvSpPr>
              <p:nvPr/>
            </p:nvSpPr>
            <p:spPr bwMode="auto">
              <a:xfrm>
                <a:off x="3827464" y="2686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7" name="Freeform 109"/>
              <p:cNvSpPr>
                <a:spLocks/>
              </p:cNvSpPr>
              <p:nvPr/>
            </p:nvSpPr>
            <p:spPr bwMode="auto">
              <a:xfrm>
                <a:off x="3783014" y="27400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8" name="Freeform 110"/>
              <p:cNvSpPr>
                <a:spLocks/>
              </p:cNvSpPr>
              <p:nvPr/>
            </p:nvSpPr>
            <p:spPr bwMode="auto">
              <a:xfrm>
                <a:off x="4106864" y="2730501"/>
                <a:ext cx="119063" cy="204788"/>
              </a:xfrm>
              <a:custGeom>
                <a:avLst/>
                <a:gdLst>
                  <a:gd name="T0" fmla="*/ 11 w 11"/>
                  <a:gd name="T1" fmla="*/ 12 h 19"/>
                  <a:gd name="T2" fmla="*/ 11 w 11"/>
                  <a:gd name="T3" fmla="*/ 11 h 19"/>
                  <a:gd name="T4" fmla="*/ 11 w 11"/>
                  <a:gd name="T5" fmla="*/ 10 h 19"/>
                  <a:gd name="T6" fmla="*/ 11 w 11"/>
                  <a:gd name="T7" fmla="*/ 8 h 19"/>
                  <a:gd name="T8" fmla="*/ 10 w 11"/>
                  <a:gd name="T9" fmla="*/ 6 h 19"/>
                  <a:gd name="T10" fmla="*/ 10 w 11"/>
                  <a:gd name="T11" fmla="*/ 5 h 19"/>
                  <a:gd name="T12" fmla="*/ 10 w 11"/>
                  <a:gd name="T13" fmla="*/ 3 h 19"/>
                  <a:gd name="T14" fmla="*/ 10 w 11"/>
                  <a:gd name="T15" fmla="*/ 2 h 19"/>
                  <a:gd name="T16" fmla="*/ 10 w 11"/>
                  <a:gd name="T17" fmla="*/ 1 h 19"/>
                  <a:gd name="T18" fmla="*/ 10 w 11"/>
                  <a:gd name="T19" fmla="*/ 1 h 19"/>
                  <a:gd name="T20" fmla="*/ 9 w 11"/>
                  <a:gd name="T21" fmla="*/ 1 h 19"/>
                  <a:gd name="T22" fmla="*/ 7 w 11"/>
                  <a:gd name="T23" fmla="*/ 0 h 19"/>
                  <a:gd name="T24" fmla="*/ 7 w 11"/>
                  <a:gd name="T25" fmla="*/ 1 h 19"/>
                  <a:gd name="T26" fmla="*/ 6 w 11"/>
                  <a:gd name="T27" fmla="*/ 1 h 19"/>
                  <a:gd name="T28" fmla="*/ 5 w 11"/>
                  <a:gd name="T29" fmla="*/ 1 h 19"/>
                  <a:gd name="T30" fmla="*/ 3 w 11"/>
                  <a:gd name="T31" fmla="*/ 1 h 19"/>
                  <a:gd name="T32" fmla="*/ 2 w 11"/>
                  <a:gd name="T33" fmla="*/ 1 h 19"/>
                  <a:gd name="T34" fmla="*/ 1 w 11"/>
                  <a:gd name="T35" fmla="*/ 2 h 19"/>
                  <a:gd name="T36" fmla="*/ 1 w 11"/>
                  <a:gd name="T37" fmla="*/ 3 h 19"/>
                  <a:gd name="T38" fmla="*/ 1 w 11"/>
                  <a:gd name="T39" fmla="*/ 4 h 19"/>
                  <a:gd name="T40" fmla="*/ 1 w 11"/>
                  <a:gd name="T41" fmla="*/ 5 h 19"/>
                  <a:gd name="T42" fmla="*/ 1 w 11"/>
                  <a:gd name="T43" fmla="*/ 5 h 19"/>
                  <a:gd name="T44" fmla="*/ 2 w 11"/>
                  <a:gd name="T45" fmla="*/ 6 h 19"/>
                  <a:gd name="T46" fmla="*/ 1 w 11"/>
                  <a:gd name="T47" fmla="*/ 7 h 19"/>
                  <a:gd name="T48" fmla="*/ 1 w 11"/>
                  <a:gd name="T49" fmla="*/ 8 h 19"/>
                  <a:gd name="T50" fmla="*/ 1 w 11"/>
                  <a:gd name="T51" fmla="*/ 9 h 19"/>
                  <a:gd name="T52" fmla="*/ 1 w 11"/>
                  <a:gd name="T53" fmla="*/ 11 h 19"/>
                  <a:gd name="T54" fmla="*/ 0 w 11"/>
                  <a:gd name="T55" fmla="*/ 12 h 19"/>
                  <a:gd name="T56" fmla="*/ 0 w 11"/>
                  <a:gd name="T57" fmla="*/ 13 h 19"/>
                  <a:gd name="T58" fmla="*/ 0 w 11"/>
                  <a:gd name="T59" fmla="*/ 14 h 19"/>
                  <a:gd name="T60" fmla="*/ 0 w 11"/>
                  <a:gd name="T61" fmla="*/ 16 h 19"/>
                  <a:gd name="T62" fmla="*/ 1 w 11"/>
                  <a:gd name="T63" fmla="*/ 17 h 19"/>
                  <a:gd name="T64" fmla="*/ 1 w 11"/>
                  <a:gd name="T65" fmla="*/ 18 h 19"/>
                  <a:gd name="T66" fmla="*/ 1 w 11"/>
                  <a:gd name="T67" fmla="*/ 18 h 19"/>
                  <a:gd name="T68" fmla="*/ 2 w 11"/>
                  <a:gd name="T69" fmla="*/ 18 h 19"/>
                  <a:gd name="T70" fmla="*/ 2 w 11"/>
                  <a:gd name="T71" fmla="*/ 19 h 19"/>
                  <a:gd name="T72" fmla="*/ 3 w 11"/>
                  <a:gd name="T73" fmla="*/ 18 h 19"/>
                  <a:gd name="T74" fmla="*/ 5 w 11"/>
                  <a:gd name="T75" fmla="*/ 18 h 19"/>
                  <a:gd name="T76" fmla="*/ 6 w 11"/>
                  <a:gd name="T77" fmla="*/ 17 h 19"/>
                  <a:gd name="T78" fmla="*/ 7 w 11"/>
                  <a:gd name="T79" fmla="*/ 17 h 19"/>
                  <a:gd name="T80" fmla="*/ 7 w 11"/>
                  <a:gd name="T81" fmla="*/ 17 h 19"/>
                  <a:gd name="T82" fmla="*/ 8 w 11"/>
                  <a:gd name="T83" fmla="*/ 16 h 19"/>
                  <a:gd name="T84" fmla="*/ 9 w 11"/>
                  <a:gd name="T85" fmla="*/ 16 h 19"/>
                  <a:gd name="T86" fmla="*/ 10 w 11"/>
                  <a:gd name="T87" fmla="*/ 16 h 19"/>
                  <a:gd name="T88" fmla="*/ 11 w 11"/>
                  <a:gd name="T89" fmla="*/ 15 h 19"/>
                  <a:gd name="T90" fmla="*/ 11 w 11"/>
                  <a:gd name="T91" fmla="*/ 15 h 19"/>
                  <a:gd name="T92" fmla="*/ 11 w 11"/>
                  <a:gd name="T93" fmla="*/ 15 h 19"/>
                  <a:gd name="T94" fmla="*/ 11 w 11"/>
                  <a:gd name="T95" fmla="*/ 14 h 19"/>
                  <a:gd name="T96" fmla="*/ 11 w 11"/>
                  <a:gd name="T97"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9">
                    <a:moveTo>
                      <a:pt x="11" y="12"/>
                    </a:moveTo>
                    <a:cubicBezTo>
                      <a:pt x="10" y="12"/>
                      <a:pt x="11" y="11"/>
                      <a:pt x="11" y="11"/>
                    </a:cubicBezTo>
                    <a:cubicBezTo>
                      <a:pt x="11" y="10"/>
                      <a:pt x="11" y="10"/>
                      <a:pt x="11" y="10"/>
                    </a:cubicBezTo>
                    <a:cubicBezTo>
                      <a:pt x="11" y="9"/>
                      <a:pt x="11" y="9"/>
                      <a:pt x="11" y="8"/>
                    </a:cubicBezTo>
                    <a:cubicBezTo>
                      <a:pt x="11" y="7"/>
                      <a:pt x="10" y="7"/>
                      <a:pt x="10" y="6"/>
                    </a:cubicBezTo>
                    <a:cubicBezTo>
                      <a:pt x="10" y="6"/>
                      <a:pt x="10" y="5"/>
                      <a:pt x="10" y="5"/>
                    </a:cubicBezTo>
                    <a:cubicBezTo>
                      <a:pt x="10" y="4"/>
                      <a:pt x="10" y="4"/>
                      <a:pt x="10" y="3"/>
                    </a:cubicBezTo>
                    <a:cubicBezTo>
                      <a:pt x="10" y="3"/>
                      <a:pt x="10" y="3"/>
                      <a:pt x="10" y="2"/>
                    </a:cubicBezTo>
                    <a:cubicBezTo>
                      <a:pt x="10" y="2"/>
                      <a:pt x="10" y="1"/>
                      <a:pt x="10" y="1"/>
                    </a:cubicBezTo>
                    <a:cubicBezTo>
                      <a:pt x="10" y="1"/>
                      <a:pt x="10" y="1"/>
                      <a:pt x="10" y="1"/>
                    </a:cubicBezTo>
                    <a:cubicBezTo>
                      <a:pt x="9" y="1"/>
                      <a:pt x="9" y="1"/>
                      <a:pt x="9" y="1"/>
                    </a:cubicBezTo>
                    <a:cubicBezTo>
                      <a:pt x="8" y="1"/>
                      <a:pt x="8" y="0"/>
                      <a:pt x="7" y="0"/>
                    </a:cubicBezTo>
                    <a:cubicBezTo>
                      <a:pt x="7" y="1"/>
                      <a:pt x="7" y="1"/>
                      <a:pt x="7" y="1"/>
                    </a:cubicBezTo>
                    <a:cubicBezTo>
                      <a:pt x="6" y="1"/>
                      <a:pt x="6" y="1"/>
                      <a:pt x="6" y="1"/>
                    </a:cubicBezTo>
                    <a:cubicBezTo>
                      <a:pt x="6" y="1"/>
                      <a:pt x="6" y="1"/>
                      <a:pt x="5" y="1"/>
                    </a:cubicBezTo>
                    <a:cubicBezTo>
                      <a:pt x="5" y="1"/>
                      <a:pt x="4" y="1"/>
                      <a:pt x="3" y="1"/>
                    </a:cubicBezTo>
                    <a:cubicBezTo>
                      <a:pt x="3" y="1"/>
                      <a:pt x="2" y="0"/>
                      <a:pt x="2" y="1"/>
                    </a:cubicBezTo>
                    <a:cubicBezTo>
                      <a:pt x="1" y="1"/>
                      <a:pt x="1" y="1"/>
                      <a:pt x="1" y="2"/>
                    </a:cubicBezTo>
                    <a:cubicBezTo>
                      <a:pt x="1" y="2"/>
                      <a:pt x="1" y="2"/>
                      <a:pt x="1" y="3"/>
                    </a:cubicBezTo>
                    <a:cubicBezTo>
                      <a:pt x="1" y="3"/>
                      <a:pt x="2" y="4"/>
                      <a:pt x="1" y="4"/>
                    </a:cubicBezTo>
                    <a:cubicBezTo>
                      <a:pt x="1" y="4"/>
                      <a:pt x="1" y="4"/>
                      <a:pt x="1" y="5"/>
                    </a:cubicBezTo>
                    <a:cubicBezTo>
                      <a:pt x="1" y="5"/>
                      <a:pt x="1" y="5"/>
                      <a:pt x="1" y="5"/>
                    </a:cubicBezTo>
                    <a:cubicBezTo>
                      <a:pt x="1" y="5"/>
                      <a:pt x="2" y="5"/>
                      <a:pt x="2" y="6"/>
                    </a:cubicBezTo>
                    <a:cubicBezTo>
                      <a:pt x="2" y="6"/>
                      <a:pt x="1" y="7"/>
                      <a:pt x="1" y="7"/>
                    </a:cubicBezTo>
                    <a:cubicBezTo>
                      <a:pt x="1" y="7"/>
                      <a:pt x="1" y="7"/>
                      <a:pt x="1" y="8"/>
                    </a:cubicBezTo>
                    <a:cubicBezTo>
                      <a:pt x="0" y="8"/>
                      <a:pt x="1" y="9"/>
                      <a:pt x="1" y="9"/>
                    </a:cubicBezTo>
                    <a:cubicBezTo>
                      <a:pt x="1" y="10"/>
                      <a:pt x="1" y="10"/>
                      <a:pt x="1" y="11"/>
                    </a:cubicBezTo>
                    <a:cubicBezTo>
                      <a:pt x="1" y="11"/>
                      <a:pt x="1" y="11"/>
                      <a:pt x="0" y="12"/>
                    </a:cubicBezTo>
                    <a:cubicBezTo>
                      <a:pt x="0" y="12"/>
                      <a:pt x="0" y="12"/>
                      <a:pt x="0" y="13"/>
                    </a:cubicBezTo>
                    <a:cubicBezTo>
                      <a:pt x="0" y="13"/>
                      <a:pt x="0" y="14"/>
                      <a:pt x="0" y="14"/>
                    </a:cubicBezTo>
                    <a:cubicBezTo>
                      <a:pt x="0" y="15"/>
                      <a:pt x="0" y="15"/>
                      <a:pt x="0" y="16"/>
                    </a:cubicBezTo>
                    <a:cubicBezTo>
                      <a:pt x="1" y="16"/>
                      <a:pt x="1" y="16"/>
                      <a:pt x="1" y="17"/>
                    </a:cubicBezTo>
                    <a:cubicBezTo>
                      <a:pt x="1" y="17"/>
                      <a:pt x="1" y="17"/>
                      <a:pt x="1" y="18"/>
                    </a:cubicBezTo>
                    <a:cubicBezTo>
                      <a:pt x="1" y="18"/>
                      <a:pt x="1" y="18"/>
                      <a:pt x="1" y="18"/>
                    </a:cubicBezTo>
                    <a:cubicBezTo>
                      <a:pt x="1" y="18"/>
                      <a:pt x="1" y="18"/>
                      <a:pt x="2" y="18"/>
                    </a:cubicBezTo>
                    <a:cubicBezTo>
                      <a:pt x="2" y="18"/>
                      <a:pt x="2" y="19"/>
                      <a:pt x="2" y="19"/>
                    </a:cubicBezTo>
                    <a:cubicBezTo>
                      <a:pt x="3" y="19"/>
                      <a:pt x="3" y="18"/>
                      <a:pt x="3" y="18"/>
                    </a:cubicBezTo>
                    <a:cubicBezTo>
                      <a:pt x="4" y="18"/>
                      <a:pt x="4" y="18"/>
                      <a:pt x="5" y="18"/>
                    </a:cubicBezTo>
                    <a:cubicBezTo>
                      <a:pt x="5" y="18"/>
                      <a:pt x="5" y="17"/>
                      <a:pt x="6" y="17"/>
                    </a:cubicBezTo>
                    <a:cubicBezTo>
                      <a:pt x="6" y="17"/>
                      <a:pt x="6" y="17"/>
                      <a:pt x="7" y="17"/>
                    </a:cubicBezTo>
                    <a:cubicBezTo>
                      <a:pt x="7" y="17"/>
                      <a:pt x="7" y="17"/>
                      <a:pt x="7" y="17"/>
                    </a:cubicBezTo>
                    <a:cubicBezTo>
                      <a:pt x="8" y="16"/>
                      <a:pt x="8" y="16"/>
                      <a:pt x="8" y="16"/>
                    </a:cubicBezTo>
                    <a:cubicBezTo>
                      <a:pt x="9" y="16"/>
                      <a:pt x="9" y="16"/>
                      <a:pt x="9" y="16"/>
                    </a:cubicBezTo>
                    <a:cubicBezTo>
                      <a:pt x="10" y="16"/>
                      <a:pt x="10" y="16"/>
                      <a:pt x="10" y="16"/>
                    </a:cubicBezTo>
                    <a:cubicBezTo>
                      <a:pt x="11" y="16"/>
                      <a:pt x="11" y="16"/>
                      <a:pt x="11" y="15"/>
                    </a:cubicBezTo>
                    <a:cubicBezTo>
                      <a:pt x="11" y="15"/>
                      <a:pt x="11" y="15"/>
                      <a:pt x="11" y="15"/>
                    </a:cubicBezTo>
                    <a:cubicBezTo>
                      <a:pt x="11" y="15"/>
                      <a:pt x="11" y="15"/>
                      <a:pt x="11" y="15"/>
                    </a:cubicBezTo>
                    <a:cubicBezTo>
                      <a:pt x="11" y="14"/>
                      <a:pt x="11" y="14"/>
                      <a:pt x="11" y="14"/>
                    </a:cubicBezTo>
                    <a:cubicBezTo>
                      <a:pt x="11" y="13"/>
                      <a:pt x="11" y="13"/>
                      <a:pt x="1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59" name="Freeform 111"/>
              <p:cNvSpPr>
                <a:spLocks/>
              </p:cNvSpPr>
              <p:nvPr/>
            </p:nvSpPr>
            <p:spPr bwMode="auto">
              <a:xfrm>
                <a:off x="4518027" y="3205164"/>
                <a:ext cx="53975" cy="53975"/>
              </a:xfrm>
              <a:custGeom>
                <a:avLst/>
                <a:gdLst>
                  <a:gd name="T0" fmla="*/ 2 w 5"/>
                  <a:gd name="T1" fmla="*/ 2 h 5"/>
                  <a:gd name="T2" fmla="*/ 3 w 5"/>
                  <a:gd name="T3" fmla="*/ 2 h 5"/>
                  <a:gd name="T4" fmla="*/ 4 w 5"/>
                  <a:gd name="T5" fmla="*/ 2 h 5"/>
                  <a:gd name="T6" fmla="*/ 5 w 5"/>
                  <a:gd name="T7" fmla="*/ 2 h 5"/>
                  <a:gd name="T8" fmla="*/ 4 w 5"/>
                  <a:gd name="T9" fmla="*/ 1 h 5"/>
                  <a:gd name="T10" fmla="*/ 3 w 5"/>
                  <a:gd name="T11" fmla="*/ 1 h 5"/>
                  <a:gd name="T12" fmla="*/ 2 w 5"/>
                  <a:gd name="T13" fmla="*/ 1 h 5"/>
                  <a:gd name="T14" fmla="*/ 1 w 5"/>
                  <a:gd name="T15" fmla="*/ 2 h 5"/>
                  <a:gd name="T16" fmla="*/ 0 w 5"/>
                  <a:gd name="T17" fmla="*/ 2 h 5"/>
                  <a:gd name="T18" fmla="*/ 0 w 5"/>
                  <a:gd name="T19" fmla="*/ 3 h 5"/>
                  <a:gd name="T20" fmla="*/ 0 w 5"/>
                  <a:gd name="T21" fmla="*/ 3 h 5"/>
                  <a:gd name="T22" fmla="*/ 0 w 5"/>
                  <a:gd name="T23" fmla="*/ 3 h 5"/>
                  <a:gd name="T24" fmla="*/ 1 w 5"/>
                  <a:gd name="T25" fmla="*/ 4 h 5"/>
                  <a:gd name="T26" fmla="*/ 1 w 5"/>
                  <a:gd name="T27" fmla="*/ 5 h 5"/>
                  <a:gd name="T28" fmla="*/ 1 w 5"/>
                  <a:gd name="T29" fmla="*/ 5 h 5"/>
                  <a:gd name="T30" fmla="*/ 1 w 5"/>
                  <a:gd name="T31" fmla="*/ 4 h 5"/>
                  <a:gd name="T32" fmla="*/ 2 w 5"/>
                  <a:gd name="T33" fmla="*/ 3 h 5"/>
                  <a:gd name="T34" fmla="*/ 2 w 5"/>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
                    <a:moveTo>
                      <a:pt x="2" y="2"/>
                    </a:moveTo>
                    <a:cubicBezTo>
                      <a:pt x="3" y="2"/>
                      <a:pt x="3" y="2"/>
                      <a:pt x="3" y="2"/>
                    </a:cubicBezTo>
                    <a:cubicBezTo>
                      <a:pt x="4" y="2"/>
                      <a:pt x="4" y="2"/>
                      <a:pt x="4" y="2"/>
                    </a:cubicBezTo>
                    <a:cubicBezTo>
                      <a:pt x="5" y="2"/>
                      <a:pt x="5" y="2"/>
                      <a:pt x="5" y="2"/>
                    </a:cubicBezTo>
                    <a:cubicBezTo>
                      <a:pt x="5" y="1"/>
                      <a:pt x="5" y="1"/>
                      <a:pt x="4" y="1"/>
                    </a:cubicBezTo>
                    <a:cubicBezTo>
                      <a:pt x="4" y="0"/>
                      <a:pt x="4" y="1"/>
                      <a:pt x="3" y="1"/>
                    </a:cubicBezTo>
                    <a:cubicBezTo>
                      <a:pt x="3" y="1"/>
                      <a:pt x="3" y="1"/>
                      <a:pt x="2" y="1"/>
                    </a:cubicBezTo>
                    <a:cubicBezTo>
                      <a:pt x="2" y="1"/>
                      <a:pt x="2" y="2"/>
                      <a:pt x="1" y="2"/>
                    </a:cubicBezTo>
                    <a:cubicBezTo>
                      <a:pt x="1" y="2"/>
                      <a:pt x="1" y="2"/>
                      <a:pt x="0" y="2"/>
                    </a:cubicBezTo>
                    <a:cubicBezTo>
                      <a:pt x="0" y="2"/>
                      <a:pt x="0" y="3"/>
                      <a:pt x="0" y="3"/>
                    </a:cubicBezTo>
                    <a:cubicBezTo>
                      <a:pt x="0" y="3"/>
                      <a:pt x="0" y="3"/>
                      <a:pt x="0" y="3"/>
                    </a:cubicBezTo>
                    <a:cubicBezTo>
                      <a:pt x="0" y="3"/>
                      <a:pt x="0" y="3"/>
                      <a:pt x="0" y="3"/>
                    </a:cubicBezTo>
                    <a:cubicBezTo>
                      <a:pt x="0" y="4"/>
                      <a:pt x="0" y="4"/>
                      <a:pt x="1" y="4"/>
                    </a:cubicBezTo>
                    <a:cubicBezTo>
                      <a:pt x="1" y="4"/>
                      <a:pt x="1" y="5"/>
                      <a:pt x="1" y="5"/>
                    </a:cubicBezTo>
                    <a:cubicBezTo>
                      <a:pt x="1" y="5"/>
                      <a:pt x="1" y="5"/>
                      <a:pt x="1" y="5"/>
                    </a:cubicBezTo>
                    <a:cubicBezTo>
                      <a:pt x="1" y="5"/>
                      <a:pt x="1" y="5"/>
                      <a:pt x="1" y="4"/>
                    </a:cubicBezTo>
                    <a:cubicBezTo>
                      <a:pt x="2" y="4"/>
                      <a:pt x="1" y="4"/>
                      <a:pt x="2" y="3"/>
                    </a:cubicBezTo>
                    <a:cubicBezTo>
                      <a:pt x="2" y="3"/>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0" name="Freeform 112"/>
              <p:cNvSpPr>
                <a:spLocks/>
              </p:cNvSpPr>
              <p:nvPr/>
            </p:nvSpPr>
            <p:spPr bwMode="auto">
              <a:xfrm>
                <a:off x="4506914" y="3259139"/>
                <a:ext cx="346075" cy="388938"/>
              </a:xfrm>
              <a:custGeom>
                <a:avLst/>
                <a:gdLst>
                  <a:gd name="T0" fmla="*/ 31 w 32"/>
                  <a:gd name="T1" fmla="*/ 18 h 36"/>
                  <a:gd name="T2" fmla="*/ 31 w 32"/>
                  <a:gd name="T3" fmla="*/ 15 h 36"/>
                  <a:gd name="T4" fmla="*/ 30 w 32"/>
                  <a:gd name="T5" fmla="*/ 15 h 36"/>
                  <a:gd name="T6" fmla="*/ 28 w 32"/>
                  <a:gd name="T7" fmla="*/ 15 h 36"/>
                  <a:gd name="T8" fmla="*/ 27 w 32"/>
                  <a:gd name="T9" fmla="*/ 15 h 36"/>
                  <a:gd name="T10" fmla="*/ 27 w 32"/>
                  <a:gd name="T11" fmla="*/ 12 h 36"/>
                  <a:gd name="T12" fmla="*/ 26 w 32"/>
                  <a:gd name="T13" fmla="*/ 9 h 36"/>
                  <a:gd name="T14" fmla="*/ 26 w 32"/>
                  <a:gd name="T15" fmla="*/ 6 h 36"/>
                  <a:gd name="T16" fmla="*/ 26 w 32"/>
                  <a:gd name="T17" fmla="*/ 4 h 36"/>
                  <a:gd name="T18" fmla="*/ 23 w 32"/>
                  <a:gd name="T19" fmla="*/ 4 h 36"/>
                  <a:gd name="T20" fmla="*/ 22 w 32"/>
                  <a:gd name="T21" fmla="*/ 3 h 36"/>
                  <a:gd name="T22" fmla="*/ 20 w 32"/>
                  <a:gd name="T23" fmla="*/ 4 h 36"/>
                  <a:gd name="T24" fmla="*/ 20 w 32"/>
                  <a:gd name="T25" fmla="*/ 6 h 36"/>
                  <a:gd name="T26" fmla="*/ 18 w 32"/>
                  <a:gd name="T27" fmla="*/ 6 h 36"/>
                  <a:gd name="T28" fmla="*/ 16 w 32"/>
                  <a:gd name="T29" fmla="*/ 7 h 36"/>
                  <a:gd name="T30" fmla="*/ 14 w 32"/>
                  <a:gd name="T31" fmla="*/ 5 h 36"/>
                  <a:gd name="T32" fmla="*/ 13 w 32"/>
                  <a:gd name="T33" fmla="*/ 3 h 36"/>
                  <a:gd name="T34" fmla="*/ 13 w 32"/>
                  <a:gd name="T35" fmla="*/ 1 h 36"/>
                  <a:gd name="T36" fmla="*/ 12 w 32"/>
                  <a:gd name="T37" fmla="*/ 0 h 36"/>
                  <a:gd name="T38" fmla="*/ 8 w 32"/>
                  <a:gd name="T39" fmla="*/ 0 h 36"/>
                  <a:gd name="T40" fmla="*/ 5 w 32"/>
                  <a:gd name="T41" fmla="*/ 0 h 36"/>
                  <a:gd name="T42" fmla="*/ 3 w 32"/>
                  <a:gd name="T43" fmla="*/ 1 h 36"/>
                  <a:gd name="T44" fmla="*/ 2 w 32"/>
                  <a:gd name="T45" fmla="*/ 1 h 36"/>
                  <a:gd name="T46" fmla="*/ 2 w 32"/>
                  <a:gd name="T47" fmla="*/ 3 h 36"/>
                  <a:gd name="T48" fmla="*/ 3 w 32"/>
                  <a:gd name="T49" fmla="*/ 5 h 36"/>
                  <a:gd name="T50" fmla="*/ 4 w 32"/>
                  <a:gd name="T51" fmla="*/ 7 h 36"/>
                  <a:gd name="T52" fmla="*/ 4 w 32"/>
                  <a:gd name="T53" fmla="*/ 9 h 36"/>
                  <a:gd name="T54" fmla="*/ 4 w 32"/>
                  <a:gd name="T55" fmla="*/ 12 h 36"/>
                  <a:gd name="T56" fmla="*/ 5 w 32"/>
                  <a:gd name="T57" fmla="*/ 14 h 36"/>
                  <a:gd name="T58" fmla="*/ 5 w 32"/>
                  <a:gd name="T59" fmla="*/ 18 h 36"/>
                  <a:gd name="T60" fmla="*/ 4 w 32"/>
                  <a:gd name="T61" fmla="*/ 18 h 36"/>
                  <a:gd name="T62" fmla="*/ 3 w 32"/>
                  <a:gd name="T63" fmla="*/ 21 h 36"/>
                  <a:gd name="T64" fmla="*/ 2 w 32"/>
                  <a:gd name="T65" fmla="*/ 22 h 36"/>
                  <a:gd name="T66" fmla="*/ 2 w 32"/>
                  <a:gd name="T67" fmla="*/ 25 h 36"/>
                  <a:gd name="T68" fmla="*/ 1 w 32"/>
                  <a:gd name="T69" fmla="*/ 27 h 36"/>
                  <a:gd name="T70" fmla="*/ 0 w 32"/>
                  <a:gd name="T71" fmla="*/ 30 h 36"/>
                  <a:gd name="T72" fmla="*/ 0 w 32"/>
                  <a:gd name="T73" fmla="*/ 33 h 36"/>
                  <a:gd name="T74" fmla="*/ 1 w 32"/>
                  <a:gd name="T75" fmla="*/ 33 h 36"/>
                  <a:gd name="T76" fmla="*/ 3 w 32"/>
                  <a:gd name="T77" fmla="*/ 32 h 36"/>
                  <a:gd name="T78" fmla="*/ 5 w 32"/>
                  <a:gd name="T79" fmla="*/ 33 h 36"/>
                  <a:gd name="T80" fmla="*/ 8 w 32"/>
                  <a:gd name="T81" fmla="*/ 33 h 36"/>
                  <a:gd name="T82" fmla="*/ 12 w 32"/>
                  <a:gd name="T83" fmla="*/ 33 h 36"/>
                  <a:gd name="T84" fmla="*/ 15 w 32"/>
                  <a:gd name="T85" fmla="*/ 33 h 36"/>
                  <a:gd name="T86" fmla="*/ 17 w 32"/>
                  <a:gd name="T87" fmla="*/ 34 h 36"/>
                  <a:gd name="T88" fmla="*/ 20 w 32"/>
                  <a:gd name="T89" fmla="*/ 35 h 36"/>
                  <a:gd name="T90" fmla="*/ 23 w 32"/>
                  <a:gd name="T91" fmla="*/ 35 h 36"/>
                  <a:gd name="T92" fmla="*/ 24 w 32"/>
                  <a:gd name="T93" fmla="*/ 35 h 36"/>
                  <a:gd name="T94" fmla="*/ 28 w 32"/>
                  <a:gd name="T95" fmla="*/ 35 h 36"/>
                  <a:gd name="T96" fmla="*/ 29 w 32"/>
                  <a:gd name="T97" fmla="*/ 34 h 36"/>
                  <a:gd name="T98" fmla="*/ 26 w 32"/>
                  <a:gd name="T99" fmla="*/ 27 h 36"/>
                  <a:gd name="T100" fmla="*/ 26 w 32"/>
                  <a:gd name="T101" fmla="*/ 22 h 36"/>
                  <a:gd name="T102" fmla="*/ 27 w 32"/>
                  <a:gd name="T103" fmla="*/ 21 h 36"/>
                  <a:gd name="T104" fmla="*/ 30 w 32"/>
                  <a:gd name="T105" fmla="*/ 21 h 36"/>
                  <a:gd name="T106" fmla="*/ 31 w 32"/>
                  <a:gd name="T107"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6">
                    <a:moveTo>
                      <a:pt x="31" y="18"/>
                    </a:moveTo>
                    <a:cubicBezTo>
                      <a:pt x="31" y="18"/>
                      <a:pt x="31" y="18"/>
                      <a:pt x="31" y="18"/>
                    </a:cubicBezTo>
                    <a:cubicBezTo>
                      <a:pt x="31" y="17"/>
                      <a:pt x="31" y="17"/>
                      <a:pt x="31" y="17"/>
                    </a:cubicBezTo>
                    <a:cubicBezTo>
                      <a:pt x="31" y="16"/>
                      <a:pt x="31" y="16"/>
                      <a:pt x="31" y="15"/>
                    </a:cubicBezTo>
                    <a:cubicBezTo>
                      <a:pt x="31" y="15"/>
                      <a:pt x="31" y="15"/>
                      <a:pt x="31" y="15"/>
                    </a:cubicBezTo>
                    <a:cubicBezTo>
                      <a:pt x="31" y="15"/>
                      <a:pt x="31" y="15"/>
                      <a:pt x="30" y="15"/>
                    </a:cubicBezTo>
                    <a:cubicBezTo>
                      <a:pt x="30" y="15"/>
                      <a:pt x="29" y="15"/>
                      <a:pt x="29" y="15"/>
                    </a:cubicBezTo>
                    <a:cubicBezTo>
                      <a:pt x="29" y="15"/>
                      <a:pt x="28" y="15"/>
                      <a:pt x="28" y="15"/>
                    </a:cubicBezTo>
                    <a:cubicBezTo>
                      <a:pt x="28" y="15"/>
                      <a:pt x="27" y="16"/>
                      <a:pt x="27" y="15"/>
                    </a:cubicBezTo>
                    <a:cubicBezTo>
                      <a:pt x="27" y="15"/>
                      <a:pt x="27" y="15"/>
                      <a:pt x="27" y="15"/>
                    </a:cubicBezTo>
                    <a:cubicBezTo>
                      <a:pt x="27" y="14"/>
                      <a:pt x="27" y="14"/>
                      <a:pt x="27" y="14"/>
                    </a:cubicBezTo>
                    <a:cubicBezTo>
                      <a:pt x="27" y="13"/>
                      <a:pt x="27" y="13"/>
                      <a:pt x="27" y="12"/>
                    </a:cubicBezTo>
                    <a:cubicBezTo>
                      <a:pt x="27" y="12"/>
                      <a:pt x="26" y="11"/>
                      <a:pt x="26" y="11"/>
                    </a:cubicBezTo>
                    <a:cubicBezTo>
                      <a:pt x="26" y="10"/>
                      <a:pt x="26" y="10"/>
                      <a:pt x="26" y="9"/>
                    </a:cubicBezTo>
                    <a:cubicBezTo>
                      <a:pt x="26" y="8"/>
                      <a:pt x="26" y="8"/>
                      <a:pt x="26" y="7"/>
                    </a:cubicBezTo>
                    <a:cubicBezTo>
                      <a:pt x="26" y="7"/>
                      <a:pt x="26" y="7"/>
                      <a:pt x="26" y="6"/>
                    </a:cubicBezTo>
                    <a:cubicBezTo>
                      <a:pt x="26" y="6"/>
                      <a:pt x="26" y="6"/>
                      <a:pt x="26" y="5"/>
                    </a:cubicBezTo>
                    <a:cubicBezTo>
                      <a:pt x="26" y="5"/>
                      <a:pt x="26" y="5"/>
                      <a:pt x="26" y="4"/>
                    </a:cubicBezTo>
                    <a:cubicBezTo>
                      <a:pt x="26" y="4"/>
                      <a:pt x="25" y="4"/>
                      <a:pt x="25" y="4"/>
                    </a:cubicBezTo>
                    <a:cubicBezTo>
                      <a:pt x="24" y="4"/>
                      <a:pt x="23" y="5"/>
                      <a:pt x="23" y="4"/>
                    </a:cubicBezTo>
                    <a:cubicBezTo>
                      <a:pt x="23" y="4"/>
                      <a:pt x="23" y="4"/>
                      <a:pt x="23" y="4"/>
                    </a:cubicBezTo>
                    <a:cubicBezTo>
                      <a:pt x="23" y="3"/>
                      <a:pt x="22" y="4"/>
                      <a:pt x="22" y="3"/>
                    </a:cubicBezTo>
                    <a:cubicBezTo>
                      <a:pt x="21" y="3"/>
                      <a:pt x="21" y="3"/>
                      <a:pt x="21" y="4"/>
                    </a:cubicBezTo>
                    <a:cubicBezTo>
                      <a:pt x="20" y="4"/>
                      <a:pt x="20" y="4"/>
                      <a:pt x="20" y="4"/>
                    </a:cubicBezTo>
                    <a:cubicBezTo>
                      <a:pt x="20" y="5"/>
                      <a:pt x="20" y="5"/>
                      <a:pt x="20" y="5"/>
                    </a:cubicBezTo>
                    <a:cubicBezTo>
                      <a:pt x="20" y="6"/>
                      <a:pt x="20" y="6"/>
                      <a:pt x="20" y="6"/>
                    </a:cubicBezTo>
                    <a:cubicBezTo>
                      <a:pt x="20" y="6"/>
                      <a:pt x="19" y="6"/>
                      <a:pt x="19" y="6"/>
                    </a:cubicBezTo>
                    <a:cubicBezTo>
                      <a:pt x="19" y="6"/>
                      <a:pt x="18" y="6"/>
                      <a:pt x="18" y="6"/>
                    </a:cubicBezTo>
                    <a:cubicBezTo>
                      <a:pt x="17" y="6"/>
                      <a:pt x="17" y="6"/>
                      <a:pt x="17" y="6"/>
                    </a:cubicBezTo>
                    <a:cubicBezTo>
                      <a:pt x="16" y="6"/>
                      <a:pt x="16" y="7"/>
                      <a:pt x="16" y="7"/>
                    </a:cubicBezTo>
                    <a:cubicBezTo>
                      <a:pt x="15" y="7"/>
                      <a:pt x="15" y="6"/>
                      <a:pt x="15" y="6"/>
                    </a:cubicBezTo>
                    <a:cubicBezTo>
                      <a:pt x="14" y="6"/>
                      <a:pt x="14" y="5"/>
                      <a:pt x="14" y="5"/>
                    </a:cubicBezTo>
                    <a:cubicBezTo>
                      <a:pt x="14" y="5"/>
                      <a:pt x="14" y="4"/>
                      <a:pt x="14" y="4"/>
                    </a:cubicBezTo>
                    <a:cubicBezTo>
                      <a:pt x="13" y="4"/>
                      <a:pt x="13" y="3"/>
                      <a:pt x="13" y="3"/>
                    </a:cubicBezTo>
                    <a:cubicBezTo>
                      <a:pt x="13" y="2"/>
                      <a:pt x="13" y="2"/>
                      <a:pt x="13" y="2"/>
                    </a:cubicBezTo>
                    <a:cubicBezTo>
                      <a:pt x="13" y="1"/>
                      <a:pt x="13" y="1"/>
                      <a:pt x="13" y="1"/>
                    </a:cubicBezTo>
                    <a:cubicBezTo>
                      <a:pt x="13" y="1"/>
                      <a:pt x="13" y="1"/>
                      <a:pt x="13" y="0"/>
                    </a:cubicBezTo>
                    <a:cubicBezTo>
                      <a:pt x="13" y="0"/>
                      <a:pt x="12" y="0"/>
                      <a:pt x="12" y="0"/>
                    </a:cubicBezTo>
                    <a:cubicBezTo>
                      <a:pt x="11" y="0"/>
                      <a:pt x="11" y="0"/>
                      <a:pt x="10" y="0"/>
                    </a:cubicBezTo>
                    <a:cubicBezTo>
                      <a:pt x="9" y="0"/>
                      <a:pt x="9" y="0"/>
                      <a:pt x="8" y="0"/>
                    </a:cubicBezTo>
                    <a:cubicBezTo>
                      <a:pt x="8" y="0"/>
                      <a:pt x="8" y="0"/>
                      <a:pt x="7" y="0"/>
                    </a:cubicBezTo>
                    <a:cubicBezTo>
                      <a:pt x="6" y="0"/>
                      <a:pt x="6" y="0"/>
                      <a:pt x="5" y="0"/>
                    </a:cubicBezTo>
                    <a:cubicBezTo>
                      <a:pt x="5" y="0"/>
                      <a:pt x="4" y="0"/>
                      <a:pt x="4" y="0"/>
                    </a:cubicBezTo>
                    <a:cubicBezTo>
                      <a:pt x="4" y="0"/>
                      <a:pt x="4" y="1"/>
                      <a:pt x="3" y="1"/>
                    </a:cubicBezTo>
                    <a:cubicBezTo>
                      <a:pt x="3" y="1"/>
                      <a:pt x="3" y="1"/>
                      <a:pt x="3" y="1"/>
                    </a:cubicBezTo>
                    <a:cubicBezTo>
                      <a:pt x="2" y="1"/>
                      <a:pt x="2" y="1"/>
                      <a:pt x="2" y="1"/>
                    </a:cubicBezTo>
                    <a:cubicBezTo>
                      <a:pt x="2" y="1"/>
                      <a:pt x="2" y="1"/>
                      <a:pt x="2" y="1"/>
                    </a:cubicBezTo>
                    <a:cubicBezTo>
                      <a:pt x="1" y="2"/>
                      <a:pt x="2" y="2"/>
                      <a:pt x="2" y="3"/>
                    </a:cubicBezTo>
                    <a:cubicBezTo>
                      <a:pt x="2" y="3"/>
                      <a:pt x="2" y="3"/>
                      <a:pt x="3" y="3"/>
                    </a:cubicBezTo>
                    <a:cubicBezTo>
                      <a:pt x="3" y="4"/>
                      <a:pt x="3" y="4"/>
                      <a:pt x="3" y="5"/>
                    </a:cubicBezTo>
                    <a:cubicBezTo>
                      <a:pt x="3" y="5"/>
                      <a:pt x="3" y="6"/>
                      <a:pt x="4" y="6"/>
                    </a:cubicBezTo>
                    <a:cubicBezTo>
                      <a:pt x="4" y="6"/>
                      <a:pt x="4" y="6"/>
                      <a:pt x="4" y="7"/>
                    </a:cubicBezTo>
                    <a:cubicBezTo>
                      <a:pt x="4" y="7"/>
                      <a:pt x="5" y="8"/>
                      <a:pt x="4" y="8"/>
                    </a:cubicBezTo>
                    <a:cubicBezTo>
                      <a:pt x="4" y="9"/>
                      <a:pt x="4" y="9"/>
                      <a:pt x="4" y="9"/>
                    </a:cubicBezTo>
                    <a:cubicBezTo>
                      <a:pt x="4" y="10"/>
                      <a:pt x="4" y="10"/>
                      <a:pt x="4" y="10"/>
                    </a:cubicBezTo>
                    <a:cubicBezTo>
                      <a:pt x="4" y="11"/>
                      <a:pt x="4" y="11"/>
                      <a:pt x="4" y="12"/>
                    </a:cubicBezTo>
                    <a:cubicBezTo>
                      <a:pt x="4" y="12"/>
                      <a:pt x="5" y="13"/>
                      <a:pt x="5" y="13"/>
                    </a:cubicBezTo>
                    <a:cubicBezTo>
                      <a:pt x="5" y="14"/>
                      <a:pt x="5" y="14"/>
                      <a:pt x="5" y="14"/>
                    </a:cubicBezTo>
                    <a:cubicBezTo>
                      <a:pt x="5" y="15"/>
                      <a:pt x="6" y="15"/>
                      <a:pt x="6" y="16"/>
                    </a:cubicBezTo>
                    <a:cubicBezTo>
                      <a:pt x="6" y="17"/>
                      <a:pt x="5" y="17"/>
                      <a:pt x="5" y="18"/>
                    </a:cubicBezTo>
                    <a:cubicBezTo>
                      <a:pt x="5" y="18"/>
                      <a:pt x="5" y="18"/>
                      <a:pt x="5" y="18"/>
                    </a:cubicBezTo>
                    <a:cubicBezTo>
                      <a:pt x="5" y="18"/>
                      <a:pt x="4" y="18"/>
                      <a:pt x="4" y="18"/>
                    </a:cubicBezTo>
                    <a:cubicBezTo>
                      <a:pt x="4" y="19"/>
                      <a:pt x="4" y="19"/>
                      <a:pt x="3" y="19"/>
                    </a:cubicBezTo>
                    <a:cubicBezTo>
                      <a:pt x="3" y="19"/>
                      <a:pt x="3" y="20"/>
                      <a:pt x="3" y="21"/>
                    </a:cubicBezTo>
                    <a:cubicBezTo>
                      <a:pt x="3" y="21"/>
                      <a:pt x="3" y="21"/>
                      <a:pt x="3" y="22"/>
                    </a:cubicBezTo>
                    <a:cubicBezTo>
                      <a:pt x="2" y="22"/>
                      <a:pt x="2" y="22"/>
                      <a:pt x="2" y="22"/>
                    </a:cubicBezTo>
                    <a:cubicBezTo>
                      <a:pt x="2" y="23"/>
                      <a:pt x="2" y="23"/>
                      <a:pt x="2" y="24"/>
                    </a:cubicBezTo>
                    <a:cubicBezTo>
                      <a:pt x="2" y="24"/>
                      <a:pt x="2" y="25"/>
                      <a:pt x="2" y="25"/>
                    </a:cubicBezTo>
                    <a:cubicBezTo>
                      <a:pt x="2" y="26"/>
                      <a:pt x="2" y="26"/>
                      <a:pt x="2" y="26"/>
                    </a:cubicBezTo>
                    <a:cubicBezTo>
                      <a:pt x="1" y="26"/>
                      <a:pt x="1" y="27"/>
                      <a:pt x="1" y="27"/>
                    </a:cubicBezTo>
                    <a:cubicBezTo>
                      <a:pt x="1" y="27"/>
                      <a:pt x="1" y="28"/>
                      <a:pt x="0" y="28"/>
                    </a:cubicBezTo>
                    <a:cubicBezTo>
                      <a:pt x="0" y="29"/>
                      <a:pt x="0" y="29"/>
                      <a:pt x="0" y="30"/>
                    </a:cubicBezTo>
                    <a:cubicBezTo>
                      <a:pt x="0" y="31"/>
                      <a:pt x="0" y="31"/>
                      <a:pt x="0" y="32"/>
                    </a:cubicBezTo>
                    <a:cubicBezTo>
                      <a:pt x="0" y="32"/>
                      <a:pt x="0" y="32"/>
                      <a:pt x="0" y="33"/>
                    </a:cubicBezTo>
                    <a:cubicBezTo>
                      <a:pt x="0" y="33"/>
                      <a:pt x="0" y="33"/>
                      <a:pt x="0" y="33"/>
                    </a:cubicBezTo>
                    <a:cubicBezTo>
                      <a:pt x="1" y="33"/>
                      <a:pt x="1" y="33"/>
                      <a:pt x="1" y="33"/>
                    </a:cubicBezTo>
                    <a:cubicBezTo>
                      <a:pt x="2" y="33"/>
                      <a:pt x="2" y="33"/>
                      <a:pt x="2" y="33"/>
                    </a:cubicBezTo>
                    <a:cubicBezTo>
                      <a:pt x="3" y="33"/>
                      <a:pt x="3" y="32"/>
                      <a:pt x="3" y="32"/>
                    </a:cubicBezTo>
                    <a:cubicBezTo>
                      <a:pt x="3" y="32"/>
                      <a:pt x="4" y="33"/>
                      <a:pt x="4" y="33"/>
                    </a:cubicBezTo>
                    <a:cubicBezTo>
                      <a:pt x="4" y="33"/>
                      <a:pt x="4" y="33"/>
                      <a:pt x="5" y="33"/>
                    </a:cubicBezTo>
                    <a:cubicBezTo>
                      <a:pt x="5" y="33"/>
                      <a:pt x="5" y="33"/>
                      <a:pt x="6" y="34"/>
                    </a:cubicBezTo>
                    <a:cubicBezTo>
                      <a:pt x="7" y="34"/>
                      <a:pt x="7" y="33"/>
                      <a:pt x="8" y="33"/>
                    </a:cubicBezTo>
                    <a:cubicBezTo>
                      <a:pt x="9" y="33"/>
                      <a:pt x="9" y="33"/>
                      <a:pt x="10" y="33"/>
                    </a:cubicBezTo>
                    <a:cubicBezTo>
                      <a:pt x="10" y="33"/>
                      <a:pt x="11" y="33"/>
                      <a:pt x="12" y="33"/>
                    </a:cubicBezTo>
                    <a:cubicBezTo>
                      <a:pt x="12" y="33"/>
                      <a:pt x="13" y="33"/>
                      <a:pt x="13" y="34"/>
                    </a:cubicBezTo>
                    <a:cubicBezTo>
                      <a:pt x="14" y="34"/>
                      <a:pt x="14" y="33"/>
                      <a:pt x="15" y="33"/>
                    </a:cubicBezTo>
                    <a:cubicBezTo>
                      <a:pt x="16" y="33"/>
                      <a:pt x="16" y="33"/>
                      <a:pt x="17" y="34"/>
                    </a:cubicBezTo>
                    <a:cubicBezTo>
                      <a:pt x="17" y="34"/>
                      <a:pt x="17" y="34"/>
                      <a:pt x="17" y="34"/>
                    </a:cubicBezTo>
                    <a:cubicBezTo>
                      <a:pt x="18" y="35"/>
                      <a:pt x="18" y="35"/>
                      <a:pt x="18" y="35"/>
                    </a:cubicBezTo>
                    <a:cubicBezTo>
                      <a:pt x="19" y="35"/>
                      <a:pt x="19" y="35"/>
                      <a:pt x="20" y="35"/>
                    </a:cubicBezTo>
                    <a:cubicBezTo>
                      <a:pt x="21" y="35"/>
                      <a:pt x="21" y="35"/>
                      <a:pt x="22" y="35"/>
                    </a:cubicBezTo>
                    <a:cubicBezTo>
                      <a:pt x="22" y="35"/>
                      <a:pt x="22" y="35"/>
                      <a:pt x="23" y="35"/>
                    </a:cubicBezTo>
                    <a:cubicBezTo>
                      <a:pt x="23" y="36"/>
                      <a:pt x="23" y="35"/>
                      <a:pt x="24" y="35"/>
                    </a:cubicBezTo>
                    <a:cubicBezTo>
                      <a:pt x="24" y="35"/>
                      <a:pt x="24" y="35"/>
                      <a:pt x="24" y="35"/>
                    </a:cubicBezTo>
                    <a:cubicBezTo>
                      <a:pt x="25" y="35"/>
                      <a:pt x="26" y="35"/>
                      <a:pt x="27" y="35"/>
                    </a:cubicBezTo>
                    <a:cubicBezTo>
                      <a:pt x="27" y="35"/>
                      <a:pt x="27" y="35"/>
                      <a:pt x="28" y="35"/>
                    </a:cubicBezTo>
                    <a:cubicBezTo>
                      <a:pt x="28" y="34"/>
                      <a:pt x="28" y="34"/>
                      <a:pt x="29" y="34"/>
                    </a:cubicBezTo>
                    <a:cubicBezTo>
                      <a:pt x="29" y="34"/>
                      <a:pt x="29" y="34"/>
                      <a:pt x="29" y="34"/>
                    </a:cubicBezTo>
                    <a:cubicBezTo>
                      <a:pt x="26" y="30"/>
                      <a:pt x="26" y="30"/>
                      <a:pt x="26" y="30"/>
                    </a:cubicBezTo>
                    <a:cubicBezTo>
                      <a:pt x="26" y="29"/>
                      <a:pt x="26" y="28"/>
                      <a:pt x="26" y="27"/>
                    </a:cubicBezTo>
                    <a:cubicBezTo>
                      <a:pt x="26" y="26"/>
                      <a:pt x="26" y="25"/>
                      <a:pt x="26" y="24"/>
                    </a:cubicBezTo>
                    <a:cubicBezTo>
                      <a:pt x="26" y="24"/>
                      <a:pt x="26" y="23"/>
                      <a:pt x="26" y="22"/>
                    </a:cubicBezTo>
                    <a:cubicBezTo>
                      <a:pt x="26" y="22"/>
                      <a:pt x="26" y="21"/>
                      <a:pt x="26" y="21"/>
                    </a:cubicBezTo>
                    <a:cubicBezTo>
                      <a:pt x="26" y="21"/>
                      <a:pt x="27" y="21"/>
                      <a:pt x="27" y="21"/>
                    </a:cubicBezTo>
                    <a:cubicBezTo>
                      <a:pt x="28" y="21"/>
                      <a:pt x="28" y="21"/>
                      <a:pt x="29" y="21"/>
                    </a:cubicBezTo>
                    <a:cubicBezTo>
                      <a:pt x="29" y="21"/>
                      <a:pt x="29" y="21"/>
                      <a:pt x="30" y="21"/>
                    </a:cubicBezTo>
                    <a:cubicBezTo>
                      <a:pt x="30" y="21"/>
                      <a:pt x="31" y="21"/>
                      <a:pt x="31" y="21"/>
                    </a:cubicBezTo>
                    <a:cubicBezTo>
                      <a:pt x="32" y="21"/>
                      <a:pt x="31" y="20"/>
                      <a:pt x="31" y="20"/>
                    </a:cubicBezTo>
                    <a:cubicBezTo>
                      <a:pt x="31" y="19"/>
                      <a:pt x="31" y="19"/>
                      <a:pt x="31" y="1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1" name="Freeform 113"/>
              <p:cNvSpPr>
                <a:spLocks/>
              </p:cNvSpPr>
              <p:nvPr/>
            </p:nvSpPr>
            <p:spPr bwMode="auto">
              <a:xfrm>
                <a:off x="4981577" y="3076576"/>
                <a:ext cx="312738" cy="377825"/>
              </a:xfrm>
              <a:custGeom>
                <a:avLst/>
                <a:gdLst>
                  <a:gd name="T0" fmla="*/ 27 w 29"/>
                  <a:gd name="T1" fmla="*/ 29 h 35"/>
                  <a:gd name="T2" fmla="*/ 27 w 29"/>
                  <a:gd name="T3" fmla="*/ 26 h 35"/>
                  <a:gd name="T4" fmla="*/ 26 w 29"/>
                  <a:gd name="T5" fmla="*/ 24 h 35"/>
                  <a:gd name="T6" fmla="*/ 27 w 29"/>
                  <a:gd name="T7" fmla="*/ 22 h 35"/>
                  <a:gd name="T8" fmla="*/ 26 w 29"/>
                  <a:gd name="T9" fmla="*/ 20 h 35"/>
                  <a:gd name="T10" fmla="*/ 26 w 29"/>
                  <a:gd name="T11" fmla="*/ 18 h 35"/>
                  <a:gd name="T12" fmla="*/ 26 w 29"/>
                  <a:gd name="T13" fmla="*/ 17 h 35"/>
                  <a:gd name="T14" fmla="*/ 28 w 29"/>
                  <a:gd name="T15" fmla="*/ 16 h 35"/>
                  <a:gd name="T16" fmla="*/ 28 w 29"/>
                  <a:gd name="T17" fmla="*/ 15 h 35"/>
                  <a:gd name="T18" fmla="*/ 27 w 29"/>
                  <a:gd name="T19" fmla="*/ 14 h 35"/>
                  <a:gd name="T20" fmla="*/ 26 w 29"/>
                  <a:gd name="T21" fmla="*/ 14 h 35"/>
                  <a:gd name="T22" fmla="*/ 24 w 29"/>
                  <a:gd name="T23" fmla="*/ 13 h 35"/>
                  <a:gd name="T24" fmla="*/ 22 w 29"/>
                  <a:gd name="T25" fmla="*/ 9 h 35"/>
                  <a:gd name="T26" fmla="*/ 19 w 29"/>
                  <a:gd name="T27" fmla="*/ 7 h 35"/>
                  <a:gd name="T28" fmla="*/ 15 w 29"/>
                  <a:gd name="T29" fmla="*/ 5 h 35"/>
                  <a:gd name="T30" fmla="*/ 13 w 29"/>
                  <a:gd name="T31" fmla="*/ 3 h 35"/>
                  <a:gd name="T32" fmla="*/ 14 w 29"/>
                  <a:gd name="T33" fmla="*/ 2 h 35"/>
                  <a:gd name="T34" fmla="*/ 13 w 29"/>
                  <a:gd name="T35" fmla="*/ 1 h 35"/>
                  <a:gd name="T36" fmla="*/ 12 w 29"/>
                  <a:gd name="T37" fmla="*/ 0 h 35"/>
                  <a:gd name="T38" fmla="*/ 10 w 29"/>
                  <a:gd name="T39" fmla="*/ 0 h 35"/>
                  <a:gd name="T40" fmla="*/ 9 w 29"/>
                  <a:gd name="T41" fmla="*/ 2 h 35"/>
                  <a:gd name="T42" fmla="*/ 8 w 29"/>
                  <a:gd name="T43" fmla="*/ 4 h 35"/>
                  <a:gd name="T44" fmla="*/ 7 w 29"/>
                  <a:gd name="T45" fmla="*/ 4 h 35"/>
                  <a:gd name="T46" fmla="*/ 4 w 29"/>
                  <a:gd name="T47" fmla="*/ 4 h 35"/>
                  <a:gd name="T48" fmla="*/ 5 w 29"/>
                  <a:gd name="T49" fmla="*/ 5 h 35"/>
                  <a:gd name="T50" fmla="*/ 5 w 29"/>
                  <a:gd name="T51" fmla="*/ 7 h 35"/>
                  <a:gd name="T52" fmla="*/ 4 w 29"/>
                  <a:gd name="T53" fmla="*/ 7 h 35"/>
                  <a:gd name="T54" fmla="*/ 5 w 29"/>
                  <a:gd name="T55" fmla="*/ 9 h 35"/>
                  <a:gd name="T56" fmla="*/ 4 w 29"/>
                  <a:gd name="T57" fmla="*/ 10 h 35"/>
                  <a:gd name="T58" fmla="*/ 4 w 29"/>
                  <a:gd name="T59" fmla="*/ 12 h 35"/>
                  <a:gd name="T60" fmla="*/ 3 w 29"/>
                  <a:gd name="T61" fmla="*/ 13 h 35"/>
                  <a:gd name="T62" fmla="*/ 2 w 29"/>
                  <a:gd name="T63" fmla="*/ 12 h 35"/>
                  <a:gd name="T64" fmla="*/ 1 w 29"/>
                  <a:gd name="T65" fmla="*/ 11 h 35"/>
                  <a:gd name="T66" fmla="*/ 1 w 29"/>
                  <a:gd name="T67" fmla="*/ 14 h 35"/>
                  <a:gd name="T68" fmla="*/ 2 w 29"/>
                  <a:gd name="T69" fmla="*/ 17 h 35"/>
                  <a:gd name="T70" fmla="*/ 2 w 29"/>
                  <a:gd name="T71" fmla="*/ 18 h 35"/>
                  <a:gd name="T72" fmla="*/ 2 w 29"/>
                  <a:gd name="T73" fmla="*/ 20 h 35"/>
                  <a:gd name="T74" fmla="*/ 3 w 29"/>
                  <a:gd name="T75" fmla="*/ 22 h 35"/>
                  <a:gd name="T76" fmla="*/ 4 w 29"/>
                  <a:gd name="T77" fmla="*/ 24 h 35"/>
                  <a:gd name="T78" fmla="*/ 5 w 29"/>
                  <a:gd name="T79" fmla="*/ 26 h 35"/>
                  <a:gd name="T80" fmla="*/ 6 w 29"/>
                  <a:gd name="T81" fmla="*/ 25 h 35"/>
                  <a:gd name="T82" fmla="*/ 8 w 29"/>
                  <a:gd name="T83" fmla="*/ 26 h 35"/>
                  <a:gd name="T84" fmla="*/ 11 w 29"/>
                  <a:gd name="T85" fmla="*/ 28 h 35"/>
                  <a:gd name="T86" fmla="*/ 13 w 29"/>
                  <a:gd name="T87" fmla="*/ 29 h 35"/>
                  <a:gd name="T88" fmla="*/ 14 w 29"/>
                  <a:gd name="T89" fmla="*/ 30 h 35"/>
                  <a:gd name="T90" fmla="*/ 15 w 29"/>
                  <a:gd name="T91" fmla="*/ 33 h 35"/>
                  <a:gd name="T92" fmla="*/ 15 w 29"/>
                  <a:gd name="T93" fmla="*/ 34 h 35"/>
                  <a:gd name="T94" fmla="*/ 16 w 29"/>
                  <a:gd name="T95" fmla="*/ 34 h 35"/>
                  <a:gd name="T96" fmla="*/ 18 w 29"/>
                  <a:gd name="T97" fmla="*/ 34 h 35"/>
                  <a:gd name="T98" fmla="*/ 19 w 29"/>
                  <a:gd name="T99" fmla="*/ 35 h 35"/>
                  <a:gd name="T100" fmla="*/ 20 w 29"/>
                  <a:gd name="T101" fmla="*/ 34 h 35"/>
                  <a:gd name="T102" fmla="*/ 22 w 29"/>
                  <a:gd name="T103" fmla="*/ 34 h 35"/>
                  <a:gd name="T104" fmla="*/ 23 w 29"/>
                  <a:gd name="T105" fmla="*/ 33 h 35"/>
                  <a:gd name="T106" fmla="*/ 25 w 29"/>
                  <a:gd name="T107" fmla="*/ 33 h 35"/>
                  <a:gd name="T108" fmla="*/ 26 w 29"/>
                  <a:gd name="T109" fmla="*/ 33 h 35"/>
                  <a:gd name="T110" fmla="*/ 27 w 29"/>
                  <a:gd name="T111" fmla="*/ 32 h 35"/>
                  <a:gd name="T112" fmla="*/ 28 w 29"/>
                  <a:gd name="T113" fmla="*/ 31 h 35"/>
                  <a:gd name="T114" fmla="*/ 29 w 29"/>
                  <a:gd name="T115" fmla="*/ 3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 h="35">
                    <a:moveTo>
                      <a:pt x="28" y="30"/>
                    </a:moveTo>
                    <a:cubicBezTo>
                      <a:pt x="27" y="30"/>
                      <a:pt x="27" y="29"/>
                      <a:pt x="27" y="29"/>
                    </a:cubicBezTo>
                    <a:cubicBezTo>
                      <a:pt x="27" y="28"/>
                      <a:pt x="27" y="28"/>
                      <a:pt x="27" y="27"/>
                    </a:cubicBezTo>
                    <a:cubicBezTo>
                      <a:pt x="27" y="27"/>
                      <a:pt x="27" y="27"/>
                      <a:pt x="27" y="26"/>
                    </a:cubicBezTo>
                    <a:cubicBezTo>
                      <a:pt x="26" y="26"/>
                      <a:pt x="27" y="25"/>
                      <a:pt x="26" y="25"/>
                    </a:cubicBezTo>
                    <a:cubicBezTo>
                      <a:pt x="26" y="24"/>
                      <a:pt x="26" y="24"/>
                      <a:pt x="26" y="24"/>
                    </a:cubicBezTo>
                    <a:cubicBezTo>
                      <a:pt x="26" y="23"/>
                      <a:pt x="26" y="23"/>
                      <a:pt x="26" y="23"/>
                    </a:cubicBezTo>
                    <a:cubicBezTo>
                      <a:pt x="27" y="22"/>
                      <a:pt x="27" y="22"/>
                      <a:pt x="27" y="22"/>
                    </a:cubicBezTo>
                    <a:cubicBezTo>
                      <a:pt x="27" y="21"/>
                      <a:pt x="27" y="21"/>
                      <a:pt x="27" y="20"/>
                    </a:cubicBezTo>
                    <a:cubicBezTo>
                      <a:pt x="27" y="20"/>
                      <a:pt x="26" y="20"/>
                      <a:pt x="26" y="20"/>
                    </a:cubicBezTo>
                    <a:cubicBezTo>
                      <a:pt x="26" y="19"/>
                      <a:pt x="26" y="19"/>
                      <a:pt x="25" y="19"/>
                    </a:cubicBezTo>
                    <a:cubicBezTo>
                      <a:pt x="25" y="18"/>
                      <a:pt x="26" y="18"/>
                      <a:pt x="26" y="18"/>
                    </a:cubicBezTo>
                    <a:cubicBezTo>
                      <a:pt x="26" y="17"/>
                      <a:pt x="26" y="17"/>
                      <a:pt x="26" y="17"/>
                    </a:cubicBezTo>
                    <a:cubicBezTo>
                      <a:pt x="26" y="17"/>
                      <a:pt x="26" y="17"/>
                      <a:pt x="26" y="17"/>
                    </a:cubicBezTo>
                    <a:cubicBezTo>
                      <a:pt x="27" y="17"/>
                      <a:pt x="27" y="16"/>
                      <a:pt x="28" y="16"/>
                    </a:cubicBezTo>
                    <a:cubicBezTo>
                      <a:pt x="28" y="16"/>
                      <a:pt x="28" y="17"/>
                      <a:pt x="28" y="16"/>
                    </a:cubicBezTo>
                    <a:cubicBezTo>
                      <a:pt x="29" y="16"/>
                      <a:pt x="29" y="16"/>
                      <a:pt x="28" y="16"/>
                    </a:cubicBezTo>
                    <a:cubicBezTo>
                      <a:pt x="28" y="15"/>
                      <a:pt x="28" y="15"/>
                      <a:pt x="28" y="15"/>
                    </a:cubicBezTo>
                    <a:cubicBezTo>
                      <a:pt x="28" y="15"/>
                      <a:pt x="28" y="15"/>
                      <a:pt x="28" y="14"/>
                    </a:cubicBezTo>
                    <a:cubicBezTo>
                      <a:pt x="27" y="14"/>
                      <a:pt x="27" y="14"/>
                      <a:pt x="27" y="14"/>
                    </a:cubicBezTo>
                    <a:cubicBezTo>
                      <a:pt x="27" y="14"/>
                      <a:pt x="27" y="14"/>
                      <a:pt x="27" y="14"/>
                    </a:cubicBezTo>
                    <a:cubicBezTo>
                      <a:pt x="27" y="14"/>
                      <a:pt x="26" y="14"/>
                      <a:pt x="26" y="14"/>
                    </a:cubicBezTo>
                    <a:cubicBezTo>
                      <a:pt x="26" y="14"/>
                      <a:pt x="25" y="14"/>
                      <a:pt x="25" y="13"/>
                    </a:cubicBezTo>
                    <a:cubicBezTo>
                      <a:pt x="24" y="13"/>
                      <a:pt x="24" y="13"/>
                      <a:pt x="24" y="13"/>
                    </a:cubicBezTo>
                    <a:cubicBezTo>
                      <a:pt x="23" y="12"/>
                      <a:pt x="23" y="12"/>
                      <a:pt x="22" y="11"/>
                    </a:cubicBezTo>
                    <a:cubicBezTo>
                      <a:pt x="22" y="10"/>
                      <a:pt x="23" y="10"/>
                      <a:pt x="22" y="9"/>
                    </a:cubicBezTo>
                    <a:cubicBezTo>
                      <a:pt x="22" y="9"/>
                      <a:pt x="21" y="9"/>
                      <a:pt x="21" y="8"/>
                    </a:cubicBezTo>
                    <a:cubicBezTo>
                      <a:pt x="20" y="8"/>
                      <a:pt x="20" y="8"/>
                      <a:pt x="19" y="7"/>
                    </a:cubicBezTo>
                    <a:cubicBezTo>
                      <a:pt x="19" y="7"/>
                      <a:pt x="18" y="6"/>
                      <a:pt x="18" y="6"/>
                    </a:cubicBezTo>
                    <a:cubicBezTo>
                      <a:pt x="17" y="5"/>
                      <a:pt x="16" y="5"/>
                      <a:pt x="15" y="5"/>
                    </a:cubicBezTo>
                    <a:cubicBezTo>
                      <a:pt x="15" y="5"/>
                      <a:pt x="14" y="4"/>
                      <a:pt x="13" y="4"/>
                    </a:cubicBezTo>
                    <a:cubicBezTo>
                      <a:pt x="13" y="3"/>
                      <a:pt x="13" y="3"/>
                      <a:pt x="13" y="3"/>
                    </a:cubicBezTo>
                    <a:cubicBezTo>
                      <a:pt x="14" y="3"/>
                      <a:pt x="13" y="3"/>
                      <a:pt x="13" y="3"/>
                    </a:cubicBezTo>
                    <a:cubicBezTo>
                      <a:pt x="13" y="2"/>
                      <a:pt x="14" y="2"/>
                      <a:pt x="14" y="2"/>
                    </a:cubicBezTo>
                    <a:cubicBezTo>
                      <a:pt x="14" y="2"/>
                      <a:pt x="14" y="2"/>
                      <a:pt x="14" y="1"/>
                    </a:cubicBezTo>
                    <a:cubicBezTo>
                      <a:pt x="14" y="1"/>
                      <a:pt x="14" y="1"/>
                      <a:pt x="13" y="1"/>
                    </a:cubicBezTo>
                    <a:cubicBezTo>
                      <a:pt x="13" y="1"/>
                      <a:pt x="13" y="1"/>
                      <a:pt x="13" y="0"/>
                    </a:cubicBezTo>
                    <a:cubicBezTo>
                      <a:pt x="12" y="0"/>
                      <a:pt x="12" y="0"/>
                      <a:pt x="12" y="0"/>
                    </a:cubicBezTo>
                    <a:cubicBezTo>
                      <a:pt x="12" y="0"/>
                      <a:pt x="12" y="0"/>
                      <a:pt x="11" y="0"/>
                    </a:cubicBezTo>
                    <a:cubicBezTo>
                      <a:pt x="11" y="0"/>
                      <a:pt x="11" y="0"/>
                      <a:pt x="10" y="0"/>
                    </a:cubicBezTo>
                    <a:cubicBezTo>
                      <a:pt x="10" y="1"/>
                      <a:pt x="9" y="1"/>
                      <a:pt x="9" y="1"/>
                    </a:cubicBezTo>
                    <a:cubicBezTo>
                      <a:pt x="9" y="1"/>
                      <a:pt x="9" y="1"/>
                      <a:pt x="9" y="2"/>
                    </a:cubicBezTo>
                    <a:cubicBezTo>
                      <a:pt x="8" y="2"/>
                      <a:pt x="8" y="2"/>
                      <a:pt x="8" y="3"/>
                    </a:cubicBezTo>
                    <a:cubicBezTo>
                      <a:pt x="8" y="3"/>
                      <a:pt x="8" y="3"/>
                      <a:pt x="8" y="4"/>
                    </a:cubicBezTo>
                    <a:cubicBezTo>
                      <a:pt x="8" y="4"/>
                      <a:pt x="8" y="4"/>
                      <a:pt x="8" y="4"/>
                    </a:cubicBezTo>
                    <a:cubicBezTo>
                      <a:pt x="7" y="4"/>
                      <a:pt x="7" y="4"/>
                      <a:pt x="7" y="4"/>
                    </a:cubicBezTo>
                    <a:cubicBezTo>
                      <a:pt x="6" y="4"/>
                      <a:pt x="6" y="3"/>
                      <a:pt x="5" y="4"/>
                    </a:cubicBezTo>
                    <a:cubicBezTo>
                      <a:pt x="5" y="4"/>
                      <a:pt x="4" y="4"/>
                      <a:pt x="4" y="4"/>
                    </a:cubicBezTo>
                    <a:cubicBezTo>
                      <a:pt x="4" y="5"/>
                      <a:pt x="4" y="5"/>
                      <a:pt x="4" y="5"/>
                    </a:cubicBezTo>
                    <a:cubicBezTo>
                      <a:pt x="5" y="5"/>
                      <a:pt x="5" y="5"/>
                      <a:pt x="5" y="5"/>
                    </a:cubicBezTo>
                    <a:cubicBezTo>
                      <a:pt x="5" y="6"/>
                      <a:pt x="5" y="6"/>
                      <a:pt x="5" y="6"/>
                    </a:cubicBezTo>
                    <a:cubicBezTo>
                      <a:pt x="5" y="6"/>
                      <a:pt x="6" y="7"/>
                      <a:pt x="5" y="7"/>
                    </a:cubicBezTo>
                    <a:cubicBezTo>
                      <a:pt x="5" y="7"/>
                      <a:pt x="5" y="8"/>
                      <a:pt x="5" y="8"/>
                    </a:cubicBezTo>
                    <a:cubicBezTo>
                      <a:pt x="5" y="8"/>
                      <a:pt x="5" y="7"/>
                      <a:pt x="4" y="7"/>
                    </a:cubicBezTo>
                    <a:cubicBezTo>
                      <a:pt x="4" y="8"/>
                      <a:pt x="4" y="8"/>
                      <a:pt x="4" y="8"/>
                    </a:cubicBezTo>
                    <a:cubicBezTo>
                      <a:pt x="4" y="8"/>
                      <a:pt x="4" y="8"/>
                      <a:pt x="5" y="9"/>
                    </a:cubicBezTo>
                    <a:cubicBezTo>
                      <a:pt x="5" y="9"/>
                      <a:pt x="5" y="9"/>
                      <a:pt x="5" y="9"/>
                    </a:cubicBezTo>
                    <a:cubicBezTo>
                      <a:pt x="5" y="10"/>
                      <a:pt x="5" y="10"/>
                      <a:pt x="4" y="10"/>
                    </a:cubicBezTo>
                    <a:cubicBezTo>
                      <a:pt x="4" y="11"/>
                      <a:pt x="4" y="11"/>
                      <a:pt x="4" y="11"/>
                    </a:cubicBezTo>
                    <a:cubicBezTo>
                      <a:pt x="4" y="12"/>
                      <a:pt x="4" y="12"/>
                      <a:pt x="4" y="12"/>
                    </a:cubicBezTo>
                    <a:cubicBezTo>
                      <a:pt x="4" y="13"/>
                      <a:pt x="4" y="13"/>
                      <a:pt x="3" y="13"/>
                    </a:cubicBezTo>
                    <a:cubicBezTo>
                      <a:pt x="3" y="13"/>
                      <a:pt x="3" y="13"/>
                      <a:pt x="3" y="13"/>
                    </a:cubicBezTo>
                    <a:cubicBezTo>
                      <a:pt x="2" y="13"/>
                      <a:pt x="2" y="13"/>
                      <a:pt x="2" y="13"/>
                    </a:cubicBezTo>
                    <a:cubicBezTo>
                      <a:pt x="2" y="12"/>
                      <a:pt x="2" y="12"/>
                      <a:pt x="2" y="12"/>
                    </a:cubicBezTo>
                    <a:cubicBezTo>
                      <a:pt x="2" y="11"/>
                      <a:pt x="2" y="11"/>
                      <a:pt x="1" y="11"/>
                    </a:cubicBezTo>
                    <a:cubicBezTo>
                      <a:pt x="1" y="11"/>
                      <a:pt x="1" y="11"/>
                      <a:pt x="1" y="11"/>
                    </a:cubicBezTo>
                    <a:cubicBezTo>
                      <a:pt x="0" y="12"/>
                      <a:pt x="1" y="12"/>
                      <a:pt x="1" y="13"/>
                    </a:cubicBezTo>
                    <a:cubicBezTo>
                      <a:pt x="1" y="13"/>
                      <a:pt x="1" y="13"/>
                      <a:pt x="1" y="14"/>
                    </a:cubicBezTo>
                    <a:cubicBezTo>
                      <a:pt x="1" y="14"/>
                      <a:pt x="1" y="14"/>
                      <a:pt x="1" y="15"/>
                    </a:cubicBezTo>
                    <a:cubicBezTo>
                      <a:pt x="1" y="16"/>
                      <a:pt x="1" y="16"/>
                      <a:pt x="2" y="17"/>
                    </a:cubicBezTo>
                    <a:cubicBezTo>
                      <a:pt x="2" y="17"/>
                      <a:pt x="2" y="17"/>
                      <a:pt x="2" y="17"/>
                    </a:cubicBezTo>
                    <a:cubicBezTo>
                      <a:pt x="2" y="18"/>
                      <a:pt x="1" y="18"/>
                      <a:pt x="2" y="18"/>
                    </a:cubicBezTo>
                    <a:cubicBezTo>
                      <a:pt x="2" y="19"/>
                      <a:pt x="2" y="19"/>
                      <a:pt x="2" y="19"/>
                    </a:cubicBezTo>
                    <a:cubicBezTo>
                      <a:pt x="2" y="20"/>
                      <a:pt x="2" y="20"/>
                      <a:pt x="2" y="20"/>
                    </a:cubicBezTo>
                    <a:cubicBezTo>
                      <a:pt x="2" y="21"/>
                      <a:pt x="3" y="20"/>
                      <a:pt x="3" y="21"/>
                    </a:cubicBezTo>
                    <a:cubicBezTo>
                      <a:pt x="3" y="21"/>
                      <a:pt x="3" y="22"/>
                      <a:pt x="3" y="22"/>
                    </a:cubicBezTo>
                    <a:cubicBezTo>
                      <a:pt x="3" y="23"/>
                      <a:pt x="4" y="23"/>
                      <a:pt x="4" y="23"/>
                    </a:cubicBezTo>
                    <a:cubicBezTo>
                      <a:pt x="4" y="24"/>
                      <a:pt x="4" y="24"/>
                      <a:pt x="4" y="24"/>
                    </a:cubicBezTo>
                    <a:cubicBezTo>
                      <a:pt x="4" y="25"/>
                      <a:pt x="5" y="25"/>
                      <a:pt x="5" y="25"/>
                    </a:cubicBezTo>
                    <a:cubicBezTo>
                      <a:pt x="5" y="25"/>
                      <a:pt x="5" y="26"/>
                      <a:pt x="5" y="26"/>
                    </a:cubicBezTo>
                    <a:cubicBezTo>
                      <a:pt x="5" y="26"/>
                      <a:pt x="5" y="26"/>
                      <a:pt x="5" y="26"/>
                    </a:cubicBezTo>
                    <a:cubicBezTo>
                      <a:pt x="6" y="26"/>
                      <a:pt x="6" y="26"/>
                      <a:pt x="6" y="25"/>
                    </a:cubicBezTo>
                    <a:cubicBezTo>
                      <a:pt x="6" y="26"/>
                      <a:pt x="6" y="26"/>
                      <a:pt x="6" y="26"/>
                    </a:cubicBezTo>
                    <a:cubicBezTo>
                      <a:pt x="7" y="26"/>
                      <a:pt x="7" y="26"/>
                      <a:pt x="8" y="26"/>
                    </a:cubicBezTo>
                    <a:cubicBezTo>
                      <a:pt x="8" y="27"/>
                      <a:pt x="9" y="27"/>
                      <a:pt x="9" y="27"/>
                    </a:cubicBezTo>
                    <a:cubicBezTo>
                      <a:pt x="10" y="28"/>
                      <a:pt x="10" y="28"/>
                      <a:pt x="11" y="28"/>
                    </a:cubicBezTo>
                    <a:cubicBezTo>
                      <a:pt x="11" y="28"/>
                      <a:pt x="12" y="28"/>
                      <a:pt x="12" y="28"/>
                    </a:cubicBezTo>
                    <a:cubicBezTo>
                      <a:pt x="12" y="28"/>
                      <a:pt x="13" y="28"/>
                      <a:pt x="13" y="29"/>
                    </a:cubicBezTo>
                    <a:cubicBezTo>
                      <a:pt x="13" y="29"/>
                      <a:pt x="14" y="29"/>
                      <a:pt x="14" y="29"/>
                    </a:cubicBezTo>
                    <a:cubicBezTo>
                      <a:pt x="14" y="30"/>
                      <a:pt x="14" y="30"/>
                      <a:pt x="14" y="30"/>
                    </a:cubicBezTo>
                    <a:cubicBezTo>
                      <a:pt x="15" y="31"/>
                      <a:pt x="14" y="31"/>
                      <a:pt x="14" y="31"/>
                    </a:cubicBezTo>
                    <a:cubicBezTo>
                      <a:pt x="15" y="32"/>
                      <a:pt x="14" y="32"/>
                      <a:pt x="15" y="33"/>
                    </a:cubicBezTo>
                    <a:cubicBezTo>
                      <a:pt x="15" y="33"/>
                      <a:pt x="15" y="33"/>
                      <a:pt x="15" y="33"/>
                    </a:cubicBezTo>
                    <a:cubicBezTo>
                      <a:pt x="15" y="34"/>
                      <a:pt x="15" y="34"/>
                      <a:pt x="15" y="34"/>
                    </a:cubicBezTo>
                    <a:cubicBezTo>
                      <a:pt x="15" y="34"/>
                      <a:pt x="15" y="34"/>
                      <a:pt x="15" y="34"/>
                    </a:cubicBezTo>
                    <a:cubicBezTo>
                      <a:pt x="15" y="34"/>
                      <a:pt x="15" y="34"/>
                      <a:pt x="16" y="34"/>
                    </a:cubicBezTo>
                    <a:cubicBezTo>
                      <a:pt x="16" y="34"/>
                      <a:pt x="16" y="34"/>
                      <a:pt x="17" y="34"/>
                    </a:cubicBezTo>
                    <a:cubicBezTo>
                      <a:pt x="17" y="34"/>
                      <a:pt x="17" y="34"/>
                      <a:pt x="18" y="34"/>
                    </a:cubicBezTo>
                    <a:cubicBezTo>
                      <a:pt x="18" y="34"/>
                      <a:pt x="18" y="34"/>
                      <a:pt x="18" y="34"/>
                    </a:cubicBezTo>
                    <a:cubicBezTo>
                      <a:pt x="18" y="35"/>
                      <a:pt x="19" y="35"/>
                      <a:pt x="19" y="35"/>
                    </a:cubicBezTo>
                    <a:cubicBezTo>
                      <a:pt x="19" y="34"/>
                      <a:pt x="19" y="34"/>
                      <a:pt x="20" y="34"/>
                    </a:cubicBezTo>
                    <a:cubicBezTo>
                      <a:pt x="20" y="34"/>
                      <a:pt x="20" y="34"/>
                      <a:pt x="20" y="34"/>
                    </a:cubicBezTo>
                    <a:cubicBezTo>
                      <a:pt x="21" y="34"/>
                      <a:pt x="21" y="35"/>
                      <a:pt x="21" y="35"/>
                    </a:cubicBezTo>
                    <a:cubicBezTo>
                      <a:pt x="22" y="35"/>
                      <a:pt x="22" y="34"/>
                      <a:pt x="22" y="34"/>
                    </a:cubicBezTo>
                    <a:cubicBezTo>
                      <a:pt x="22" y="34"/>
                      <a:pt x="22" y="33"/>
                      <a:pt x="23" y="33"/>
                    </a:cubicBezTo>
                    <a:cubicBezTo>
                      <a:pt x="23" y="33"/>
                      <a:pt x="23" y="33"/>
                      <a:pt x="23" y="33"/>
                    </a:cubicBezTo>
                    <a:cubicBezTo>
                      <a:pt x="24" y="33"/>
                      <a:pt x="24" y="34"/>
                      <a:pt x="24" y="34"/>
                    </a:cubicBezTo>
                    <a:cubicBezTo>
                      <a:pt x="24" y="34"/>
                      <a:pt x="24" y="33"/>
                      <a:pt x="25" y="33"/>
                    </a:cubicBezTo>
                    <a:cubicBezTo>
                      <a:pt x="25" y="33"/>
                      <a:pt x="25" y="33"/>
                      <a:pt x="26" y="33"/>
                    </a:cubicBezTo>
                    <a:cubicBezTo>
                      <a:pt x="26" y="33"/>
                      <a:pt x="26" y="33"/>
                      <a:pt x="26" y="33"/>
                    </a:cubicBezTo>
                    <a:cubicBezTo>
                      <a:pt x="27" y="33"/>
                      <a:pt x="26" y="32"/>
                      <a:pt x="27" y="32"/>
                    </a:cubicBezTo>
                    <a:cubicBezTo>
                      <a:pt x="27" y="32"/>
                      <a:pt x="27" y="32"/>
                      <a:pt x="27" y="32"/>
                    </a:cubicBezTo>
                    <a:cubicBezTo>
                      <a:pt x="27" y="32"/>
                      <a:pt x="28" y="32"/>
                      <a:pt x="28" y="32"/>
                    </a:cubicBezTo>
                    <a:cubicBezTo>
                      <a:pt x="28" y="32"/>
                      <a:pt x="28" y="32"/>
                      <a:pt x="28" y="31"/>
                    </a:cubicBezTo>
                    <a:cubicBezTo>
                      <a:pt x="28" y="31"/>
                      <a:pt x="29" y="31"/>
                      <a:pt x="29" y="31"/>
                    </a:cubicBezTo>
                    <a:cubicBezTo>
                      <a:pt x="29" y="31"/>
                      <a:pt x="29" y="31"/>
                      <a:pt x="29" y="31"/>
                    </a:cubicBezTo>
                    <a:cubicBezTo>
                      <a:pt x="28" y="30"/>
                      <a:pt x="28" y="30"/>
                      <a:pt x="28" y="3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2" name="Freeform 114"/>
              <p:cNvSpPr>
                <a:spLocks/>
              </p:cNvSpPr>
              <p:nvPr/>
            </p:nvSpPr>
            <p:spPr bwMode="auto">
              <a:xfrm>
                <a:off x="5111752" y="3378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3" name="Freeform 115"/>
              <p:cNvSpPr>
                <a:spLocks/>
              </p:cNvSpPr>
              <p:nvPr/>
            </p:nvSpPr>
            <p:spPr bwMode="auto">
              <a:xfrm>
                <a:off x="5100639" y="2632076"/>
                <a:ext cx="409575" cy="346075"/>
              </a:xfrm>
              <a:custGeom>
                <a:avLst/>
                <a:gdLst>
                  <a:gd name="T0" fmla="*/ 36 w 38"/>
                  <a:gd name="T1" fmla="*/ 19 h 32"/>
                  <a:gd name="T2" fmla="*/ 34 w 38"/>
                  <a:gd name="T3" fmla="*/ 18 h 32"/>
                  <a:gd name="T4" fmla="*/ 31 w 38"/>
                  <a:gd name="T5" fmla="*/ 17 h 32"/>
                  <a:gd name="T6" fmla="*/ 28 w 38"/>
                  <a:gd name="T7" fmla="*/ 16 h 32"/>
                  <a:gd name="T8" fmla="*/ 26 w 38"/>
                  <a:gd name="T9" fmla="*/ 16 h 32"/>
                  <a:gd name="T10" fmla="*/ 25 w 38"/>
                  <a:gd name="T11" fmla="*/ 13 h 32"/>
                  <a:gd name="T12" fmla="*/ 24 w 38"/>
                  <a:gd name="T13" fmla="*/ 11 h 32"/>
                  <a:gd name="T14" fmla="*/ 24 w 38"/>
                  <a:gd name="T15" fmla="*/ 10 h 32"/>
                  <a:gd name="T16" fmla="*/ 23 w 38"/>
                  <a:gd name="T17" fmla="*/ 10 h 32"/>
                  <a:gd name="T18" fmla="*/ 22 w 38"/>
                  <a:gd name="T19" fmla="*/ 10 h 32"/>
                  <a:gd name="T20" fmla="*/ 22 w 38"/>
                  <a:gd name="T21" fmla="*/ 7 h 32"/>
                  <a:gd name="T22" fmla="*/ 23 w 38"/>
                  <a:gd name="T23" fmla="*/ 6 h 32"/>
                  <a:gd name="T24" fmla="*/ 21 w 38"/>
                  <a:gd name="T25" fmla="*/ 4 h 32"/>
                  <a:gd name="T26" fmla="*/ 20 w 38"/>
                  <a:gd name="T27" fmla="*/ 2 h 32"/>
                  <a:gd name="T28" fmla="*/ 17 w 38"/>
                  <a:gd name="T29" fmla="*/ 1 h 32"/>
                  <a:gd name="T30" fmla="*/ 16 w 38"/>
                  <a:gd name="T31" fmla="*/ 0 h 32"/>
                  <a:gd name="T32" fmla="*/ 14 w 38"/>
                  <a:gd name="T33" fmla="*/ 1 h 32"/>
                  <a:gd name="T34" fmla="*/ 13 w 38"/>
                  <a:gd name="T35" fmla="*/ 1 h 32"/>
                  <a:gd name="T36" fmla="*/ 11 w 38"/>
                  <a:gd name="T37" fmla="*/ 1 h 32"/>
                  <a:gd name="T38" fmla="*/ 11 w 38"/>
                  <a:gd name="T39" fmla="*/ 3 h 32"/>
                  <a:gd name="T40" fmla="*/ 9 w 38"/>
                  <a:gd name="T41" fmla="*/ 2 h 32"/>
                  <a:gd name="T42" fmla="*/ 8 w 38"/>
                  <a:gd name="T43" fmla="*/ 2 h 32"/>
                  <a:gd name="T44" fmla="*/ 7 w 38"/>
                  <a:gd name="T45" fmla="*/ 5 h 32"/>
                  <a:gd name="T46" fmla="*/ 6 w 38"/>
                  <a:gd name="T47" fmla="*/ 6 h 32"/>
                  <a:gd name="T48" fmla="*/ 5 w 38"/>
                  <a:gd name="T49" fmla="*/ 7 h 32"/>
                  <a:gd name="T50" fmla="*/ 5 w 38"/>
                  <a:gd name="T51" fmla="*/ 9 h 32"/>
                  <a:gd name="T52" fmla="*/ 4 w 38"/>
                  <a:gd name="T53" fmla="*/ 10 h 32"/>
                  <a:gd name="T54" fmla="*/ 3 w 38"/>
                  <a:gd name="T55" fmla="*/ 12 h 32"/>
                  <a:gd name="T56" fmla="*/ 2 w 38"/>
                  <a:gd name="T57" fmla="*/ 15 h 32"/>
                  <a:gd name="T58" fmla="*/ 2 w 38"/>
                  <a:gd name="T59" fmla="*/ 16 h 32"/>
                  <a:gd name="T60" fmla="*/ 2 w 38"/>
                  <a:gd name="T61" fmla="*/ 18 h 32"/>
                  <a:gd name="T62" fmla="*/ 0 w 38"/>
                  <a:gd name="T63" fmla="*/ 17 h 32"/>
                  <a:gd name="T64" fmla="*/ 0 w 38"/>
                  <a:gd name="T65" fmla="*/ 19 h 32"/>
                  <a:gd name="T66" fmla="*/ 2 w 38"/>
                  <a:gd name="T67" fmla="*/ 20 h 32"/>
                  <a:gd name="T68" fmla="*/ 4 w 38"/>
                  <a:gd name="T69" fmla="*/ 22 h 32"/>
                  <a:gd name="T70" fmla="*/ 5 w 38"/>
                  <a:gd name="T71" fmla="*/ 24 h 32"/>
                  <a:gd name="T72" fmla="*/ 6 w 38"/>
                  <a:gd name="T73" fmla="*/ 26 h 32"/>
                  <a:gd name="T74" fmla="*/ 7 w 38"/>
                  <a:gd name="T75" fmla="*/ 27 h 32"/>
                  <a:gd name="T76" fmla="*/ 7 w 38"/>
                  <a:gd name="T77" fmla="*/ 28 h 32"/>
                  <a:gd name="T78" fmla="*/ 8 w 38"/>
                  <a:gd name="T79" fmla="*/ 29 h 32"/>
                  <a:gd name="T80" fmla="*/ 10 w 38"/>
                  <a:gd name="T81" fmla="*/ 29 h 32"/>
                  <a:gd name="T82" fmla="*/ 12 w 38"/>
                  <a:gd name="T83" fmla="*/ 31 h 32"/>
                  <a:gd name="T84" fmla="*/ 14 w 38"/>
                  <a:gd name="T85" fmla="*/ 31 h 32"/>
                  <a:gd name="T86" fmla="*/ 16 w 38"/>
                  <a:gd name="T87" fmla="*/ 32 h 32"/>
                  <a:gd name="T88" fmla="*/ 17 w 38"/>
                  <a:gd name="T89" fmla="*/ 31 h 32"/>
                  <a:gd name="T90" fmla="*/ 19 w 38"/>
                  <a:gd name="T91" fmla="*/ 30 h 32"/>
                  <a:gd name="T92" fmla="*/ 20 w 38"/>
                  <a:gd name="T93" fmla="*/ 30 h 32"/>
                  <a:gd name="T94" fmla="*/ 22 w 38"/>
                  <a:gd name="T95" fmla="*/ 30 h 32"/>
                  <a:gd name="T96" fmla="*/ 23 w 38"/>
                  <a:gd name="T97" fmla="*/ 30 h 32"/>
                  <a:gd name="T98" fmla="*/ 25 w 38"/>
                  <a:gd name="T99" fmla="*/ 29 h 32"/>
                  <a:gd name="T100" fmla="*/ 26 w 38"/>
                  <a:gd name="T101" fmla="*/ 28 h 32"/>
                  <a:gd name="T102" fmla="*/ 29 w 38"/>
                  <a:gd name="T103" fmla="*/ 28 h 32"/>
                  <a:gd name="T104" fmla="*/ 30 w 38"/>
                  <a:gd name="T105" fmla="*/ 27 h 32"/>
                  <a:gd name="T106" fmla="*/ 32 w 38"/>
                  <a:gd name="T107" fmla="*/ 25 h 32"/>
                  <a:gd name="T108" fmla="*/ 34 w 38"/>
                  <a:gd name="T109" fmla="*/ 23 h 32"/>
                  <a:gd name="T110" fmla="*/ 36 w 38"/>
                  <a:gd name="T111" fmla="*/ 21 h 32"/>
                  <a:gd name="T112" fmla="*/ 37 w 38"/>
                  <a:gd name="T113" fmla="*/ 19 h 32"/>
                  <a:gd name="T114" fmla="*/ 37 w 38"/>
                  <a:gd name="T115"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 h="32">
                    <a:moveTo>
                      <a:pt x="37" y="19"/>
                    </a:moveTo>
                    <a:cubicBezTo>
                      <a:pt x="37" y="19"/>
                      <a:pt x="36" y="19"/>
                      <a:pt x="36" y="19"/>
                    </a:cubicBezTo>
                    <a:cubicBezTo>
                      <a:pt x="35" y="19"/>
                      <a:pt x="35" y="19"/>
                      <a:pt x="34" y="19"/>
                    </a:cubicBezTo>
                    <a:cubicBezTo>
                      <a:pt x="34" y="19"/>
                      <a:pt x="34" y="18"/>
                      <a:pt x="34" y="18"/>
                    </a:cubicBezTo>
                    <a:cubicBezTo>
                      <a:pt x="33" y="18"/>
                      <a:pt x="33" y="18"/>
                      <a:pt x="33" y="18"/>
                    </a:cubicBezTo>
                    <a:cubicBezTo>
                      <a:pt x="32" y="18"/>
                      <a:pt x="32" y="17"/>
                      <a:pt x="31" y="17"/>
                    </a:cubicBezTo>
                    <a:cubicBezTo>
                      <a:pt x="30" y="17"/>
                      <a:pt x="30" y="17"/>
                      <a:pt x="29" y="17"/>
                    </a:cubicBezTo>
                    <a:cubicBezTo>
                      <a:pt x="28" y="17"/>
                      <a:pt x="28" y="17"/>
                      <a:pt x="28" y="16"/>
                    </a:cubicBezTo>
                    <a:cubicBezTo>
                      <a:pt x="27" y="16"/>
                      <a:pt x="27" y="16"/>
                      <a:pt x="26" y="16"/>
                    </a:cubicBezTo>
                    <a:cubicBezTo>
                      <a:pt x="26" y="16"/>
                      <a:pt x="26" y="16"/>
                      <a:pt x="26" y="16"/>
                    </a:cubicBezTo>
                    <a:cubicBezTo>
                      <a:pt x="26" y="15"/>
                      <a:pt x="25" y="15"/>
                      <a:pt x="25" y="15"/>
                    </a:cubicBezTo>
                    <a:cubicBezTo>
                      <a:pt x="25" y="14"/>
                      <a:pt x="26" y="13"/>
                      <a:pt x="25" y="13"/>
                    </a:cubicBezTo>
                    <a:cubicBezTo>
                      <a:pt x="25" y="12"/>
                      <a:pt x="25" y="12"/>
                      <a:pt x="25" y="12"/>
                    </a:cubicBezTo>
                    <a:cubicBezTo>
                      <a:pt x="24" y="12"/>
                      <a:pt x="24" y="11"/>
                      <a:pt x="24" y="11"/>
                    </a:cubicBezTo>
                    <a:cubicBezTo>
                      <a:pt x="24" y="11"/>
                      <a:pt x="24" y="11"/>
                      <a:pt x="24" y="11"/>
                    </a:cubicBezTo>
                    <a:cubicBezTo>
                      <a:pt x="24" y="11"/>
                      <a:pt x="24" y="10"/>
                      <a:pt x="24" y="10"/>
                    </a:cubicBezTo>
                    <a:cubicBezTo>
                      <a:pt x="24" y="10"/>
                      <a:pt x="24" y="10"/>
                      <a:pt x="23" y="10"/>
                    </a:cubicBezTo>
                    <a:cubicBezTo>
                      <a:pt x="23" y="10"/>
                      <a:pt x="23" y="10"/>
                      <a:pt x="23" y="10"/>
                    </a:cubicBezTo>
                    <a:cubicBezTo>
                      <a:pt x="23" y="10"/>
                      <a:pt x="23" y="11"/>
                      <a:pt x="22" y="11"/>
                    </a:cubicBezTo>
                    <a:cubicBezTo>
                      <a:pt x="22" y="11"/>
                      <a:pt x="22" y="10"/>
                      <a:pt x="22" y="10"/>
                    </a:cubicBezTo>
                    <a:cubicBezTo>
                      <a:pt x="21" y="9"/>
                      <a:pt x="22" y="9"/>
                      <a:pt x="22" y="8"/>
                    </a:cubicBezTo>
                    <a:cubicBezTo>
                      <a:pt x="22" y="8"/>
                      <a:pt x="22" y="8"/>
                      <a:pt x="22" y="7"/>
                    </a:cubicBezTo>
                    <a:cubicBezTo>
                      <a:pt x="23" y="7"/>
                      <a:pt x="23" y="6"/>
                      <a:pt x="23" y="6"/>
                    </a:cubicBezTo>
                    <a:cubicBezTo>
                      <a:pt x="23" y="6"/>
                      <a:pt x="23" y="6"/>
                      <a:pt x="23" y="6"/>
                    </a:cubicBezTo>
                    <a:cubicBezTo>
                      <a:pt x="22" y="6"/>
                      <a:pt x="22" y="6"/>
                      <a:pt x="22" y="5"/>
                    </a:cubicBezTo>
                    <a:cubicBezTo>
                      <a:pt x="22" y="5"/>
                      <a:pt x="22" y="5"/>
                      <a:pt x="21" y="4"/>
                    </a:cubicBezTo>
                    <a:cubicBezTo>
                      <a:pt x="21" y="4"/>
                      <a:pt x="21" y="4"/>
                      <a:pt x="21" y="3"/>
                    </a:cubicBezTo>
                    <a:cubicBezTo>
                      <a:pt x="20" y="3"/>
                      <a:pt x="20" y="3"/>
                      <a:pt x="20" y="2"/>
                    </a:cubicBezTo>
                    <a:cubicBezTo>
                      <a:pt x="19" y="2"/>
                      <a:pt x="19" y="2"/>
                      <a:pt x="19" y="2"/>
                    </a:cubicBezTo>
                    <a:cubicBezTo>
                      <a:pt x="18" y="1"/>
                      <a:pt x="18" y="1"/>
                      <a:pt x="17" y="1"/>
                    </a:cubicBezTo>
                    <a:cubicBezTo>
                      <a:pt x="17" y="1"/>
                      <a:pt x="17" y="1"/>
                      <a:pt x="17" y="1"/>
                    </a:cubicBezTo>
                    <a:cubicBezTo>
                      <a:pt x="16" y="1"/>
                      <a:pt x="16" y="0"/>
                      <a:pt x="16" y="0"/>
                    </a:cubicBezTo>
                    <a:cubicBezTo>
                      <a:pt x="16" y="0"/>
                      <a:pt x="15" y="1"/>
                      <a:pt x="15" y="1"/>
                    </a:cubicBezTo>
                    <a:cubicBezTo>
                      <a:pt x="15" y="1"/>
                      <a:pt x="15" y="1"/>
                      <a:pt x="14" y="1"/>
                    </a:cubicBezTo>
                    <a:cubicBezTo>
                      <a:pt x="14" y="1"/>
                      <a:pt x="14" y="2"/>
                      <a:pt x="13" y="1"/>
                    </a:cubicBezTo>
                    <a:cubicBezTo>
                      <a:pt x="13" y="1"/>
                      <a:pt x="13" y="1"/>
                      <a:pt x="13" y="1"/>
                    </a:cubicBezTo>
                    <a:cubicBezTo>
                      <a:pt x="12" y="0"/>
                      <a:pt x="12" y="0"/>
                      <a:pt x="12" y="0"/>
                    </a:cubicBezTo>
                    <a:cubicBezTo>
                      <a:pt x="12" y="0"/>
                      <a:pt x="11" y="0"/>
                      <a:pt x="11" y="1"/>
                    </a:cubicBezTo>
                    <a:cubicBezTo>
                      <a:pt x="11" y="1"/>
                      <a:pt x="11" y="2"/>
                      <a:pt x="11" y="2"/>
                    </a:cubicBezTo>
                    <a:cubicBezTo>
                      <a:pt x="11" y="2"/>
                      <a:pt x="11" y="3"/>
                      <a:pt x="11" y="3"/>
                    </a:cubicBezTo>
                    <a:cubicBezTo>
                      <a:pt x="10" y="3"/>
                      <a:pt x="10" y="2"/>
                      <a:pt x="10" y="2"/>
                    </a:cubicBezTo>
                    <a:cubicBezTo>
                      <a:pt x="10" y="2"/>
                      <a:pt x="9" y="2"/>
                      <a:pt x="9" y="2"/>
                    </a:cubicBezTo>
                    <a:cubicBezTo>
                      <a:pt x="8" y="2"/>
                      <a:pt x="8" y="3"/>
                      <a:pt x="8" y="3"/>
                    </a:cubicBezTo>
                    <a:cubicBezTo>
                      <a:pt x="8" y="2"/>
                      <a:pt x="8" y="2"/>
                      <a:pt x="8" y="2"/>
                    </a:cubicBezTo>
                    <a:cubicBezTo>
                      <a:pt x="8" y="3"/>
                      <a:pt x="8" y="3"/>
                      <a:pt x="8" y="4"/>
                    </a:cubicBezTo>
                    <a:cubicBezTo>
                      <a:pt x="8" y="4"/>
                      <a:pt x="8" y="5"/>
                      <a:pt x="7" y="5"/>
                    </a:cubicBezTo>
                    <a:cubicBezTo>
                      <a:pt x="7" y="5"/>
                      <a:pt x="7" y="5"/>
                      <a:pt x="6" y="5"/>
                    </a:cubicBezTo>
                    <a:cubicBezTo>
                      <a:pt x="6" y="5"/>
                      <a:pt x="6" y="6"/>
                      <a:pt x="6" y="6"/>
                    </a:cubicBezTo>
                    <a:cubicBezTo>
                      <a:pt x="6" y="6"/>
                      <a:pt x="5" y="6"/>
                      <a:pt x="5" y="7"/>
                    </a:cubicBezTo>
                    <a:cubicBezTo>
                      <a:pt x="5" y="7"/>
                      <a:pt x="5" y="7"/>
                      <a:pt x="5" y="7"/>
                    </a:cubicBezTo>
                    <a:cubicBezTo>
                      <a:pt x="5" y="8"/>
                      <a:pt x="5" y="7"/>
                      <a:pt x="5" y="8"/>
                    </a:cubicBezTo>
                    <a:cubicBezTo>
                      <a:pt x="4" y="8"/>
                      <a:pt x="5" y="8"/>
                      <a:pt x="5" y="9"/>
                    </a:cubicBezTo>
                    <a:cubicBezTo>
                      <a:pt x="5" y="9"/>
                      <a:pt x="5" y="9"/>
                      <a:pt x="5" y="10"/>
                    </a:cubicBezTo>
                    <a:cubicBezTo>
                      <a:pt x="4" y="10"/>
                      <a:pt x="4" y="10"/>
                      <a:pt x="4" y="10"/>
                    </a:cubicBezTo>
                    <a:cubicBezTo>
                      <a:pt x="4" y="11"/>
                      <a:pt x="3" y="11"/>
                      <a:pt x="3" y="11"/>
                    </a:cubicBezTo>
                    <a:cubicBezTo>
                      <a:pt x="3" y="11"/>
                      <a:pt x="3" y="12"/>
                      <a:pt x="3" y="12"/>
                    </a:cubicBezTo>
                    <a:cubicBezTo>
                      <a:pt x="2" y="12"/>
                      <a:pt x="2" y="13"/>
                      <a:pt x="2" y="13"/>
                    </a:cubicBezTo>
                    <a:cubicBezTo>
                      <a:pt x="2" y="14"/>
                      <a:pt x="2" y="14"/>
                      <a:pt x="2" y="15"/>
                    </a:cubicBezTo>
                    <a:cubicBezTo>
                      <a:pt x="2" y="15"/>
                      <a:pt x="2" y="16"/>
                      <a:pt x="2" y="16"/>
                    </a:cubicBezTo>
                    <a:cubicBezTo>
                      <a:pt x="2" y="16"/>
                      <a:pt x="2" y="16"/>
                      <a:pt x="2" y="16"/>
                    </a:cubicBezTo>
                    <a:cubicBezTo>
                      <a:pt x="2" y="17"/>
                      <a:pt x="3" y="17"/>
                      <a:pt x="2" y="17"/>
                    </a:cubicBezTo>
                    <a:cubicBezTo>
                      <a:pt x="2" y="18"/>
                      <a:pt x="2" y="18"/>
                      <a:pt x="2" y="18"/>
                    </a:cubicBezTo>
                    <a:cubicBezTo>
                      <a:pt x="1" y="18"/>
                      <a:pt x="1" y="17"/>
                      <a:pt x="1" y="17"/>
                    </a:cubicBezTo>
                    <a:cubicBezTo>
                      <a:pt x="1" y="17"/>
                      <a:pt x="0" y="17"/>
                      <a:pt x="0" y="17"/>
                    </a:cubicBezTo>
                    <a:cubicBezTo>
                      <a:pt x="0" y="18"/>
                      <a:pt x="0" y="18"/>
                      <a:pt x="0" y="19"/>
                    </a:cubicBezTo>
                    <a:cubicBezTo>
                      <a:pt x="0" y="19"/>
                      <a:pt x="0" y="19"/>
                      <a:pt x="0" y="19"/>
                    </a:cubicBezTo>
                    <a:cubicBezTo>
                      <a:pt x="0" y="20"/>
                      <a:pt x="1" y="19"/>
                      <a:pt x="1" y="20"/>
                    </a:cubicBezTo>
                    <a:cubicBezTo>
                      <a:pt x="1" y="20"/>
                      <a:pt x="2" y="20"/>
                      <a:pt x="2" y="20"/>
                    </a:cubicBezTo>
                    <a:cubicBezTo>
                      <a:pt x="2" y="21"/>
                      <a:pt x="3" y="21"/>
                      <a:pt x="3" y="21"/>
                    </a:cubicBezTo>
                    <a:cubicBezTo>
                      <a:pt x="3" y="22"/>
                      <a:pt x="3" y="22"/>
                      <a:pt x="4" y="22"/>
                    </a:cubicBezTo>
                    <a:cubicBezTo>
                      <a:pt x="4" y="22"/>
                      <a:pt x="4" y="22"/>
                      <a:pt x="4" y="23"/>
                    </a:cubicBezTo>
                    <a:cubicBezTo>
                      <a:pt x="5" y="23"/>
                      <a:pt x="4" y="23"/>
                      <a:pt x="5" y="24"/>
                    </a:cubicBezTo>
                    <a:cubicBezTo>
                      <a:pt x="5" y="24"/>
                      <a:pt x="5" y="25"/>
                      <a:pt x="5" y="25"/>
                    </a:cubicBezTo>
                    <a:cubicBezTo>
                      <a:pt x="5" y="25"/>
                      <a:pt x="5" y="26"/>
                      <a:pt x="6" y="26"/>
                    </a:cubicBezTo>
                    <a:cubicBezTo>
                      <a:pt x="6" y="26"/>
                      <a:pt x="6" y="26"/>
                      <a:pt x="6" y="26"/>
                    </a:cubicBezTo>
                    <a:cubicBezTo>
                      <a:pt x="7" y="26"/>
                      <a:pt x="7" y="26"/>
                      <a:pt x="7" y="27"/>
                    </a:cubicBezTo>
                    <a:cubicBezTo>
                      <a:pt x="7" y="27"/>
                      <a:pt x="7" y="27"/>
                      <a:pt x="7" y="27"/>
                    </a:cubicBezTo>
                    <a:cubicBezTo>
                      <a:pt x="7" y="28"/>
                      <a:pt x="7" y="28"/>
                      <a:pt x="7" y="28"/>
                    </a:cubicBezTo>
                    <a:cubicBezTo>
                      <a:pt x="7" y="29"/>
                      <a:pt x="7" y="29"/>
                      <a:pt x="7" y="29"/>
                    </a:cubicBezTo>
                    <a:cubicBezTo>
                      <a:pt x="8" y="29"/>
                      <a:pt x="8" y="29"/>
                      <a:pt x="8" y="29"/>
                    </a:cubicBezTo>
                    <a:cubicBezTo>
                      <a:pt x="9" y="29"/>
                      <a:pt x="9" y="29"/>
                      <a:pt x="10" y="29"/>
                    </a:cubicBezTo>
                    <a:cubicBezTo>
                      <a:pt x="10" y="29"/>
                      <a:pt x="10" y="29"/>
                      <a:pt x="10" y="29"/>
                    </a:cubicBezTo>
                    <a:cubicBezTo>
                      <a:pt x="11" y="29"/>
                      <a:pt x="11" y="29"/>
                      <a:pt x="11" y="30"/>
                    </a:cubicBezTo>
                    <a:cubicBezTo>
                      <a:pt x="12" y="30"/>
                      <a:pt x="12" y="30"/>
                      <a:pt x="12" y="31"/>
                    </a:cubicBezTo>
                    <a:cubicBezTo>
                      <a:pt x="13" y="31"/>
                      <a:pt x="13" y="31"/>
                      <a:pt x="13" y="31"/>
                    </a:cubicBezTo>
                    <a:cubicBezTo>
                      <a:pt x="13" y="31"/>
                      <a:pt x="14" y="31"/>
                      <a:pt x="14" y="31"/>
                    </a:cubicBezTo>
                    <a:cubicBezTo>
                      <a:pt x="14" y="31"/>
                      <a:pt x="15" y="31"/>
                      <a:pt x="15" y="31"/>
                    </a:cubicBezTo>
                    <a:cubicBezTo>
                      <a:pt x="15" y="31"/>
                      <a:pt x="15" y="32"/>
                      <a:pt x="16" y="32"/>
                    </a:cubicBezTo>
                    <a:cubicBezTo>
                      <a:pt x="16" y="32"/>
                      <a:pt x="16" y="32"/>
                      <a:pt x="16" y="32"/>
                    </a:cubicBezTo>
                    <a:cubicBezTo>
                      <a:pt x="17" y="32"/>
                      <a:pt x="17" y="31"/>
                      <a:pt x="17" y="31"/>
                    </a:cubicBezTo>
                    <a:cubicBezTo>
                      <a:pt x="17" y="30"/>
                      <a:pt x="17" y="30"/>
                      <a:pt x="18" y="30"/>
                    </a:cubicBezTo>
                    <a:cubicBezTo>
                      <a:pt x="18" y="30"/>
                      <a:pt x="18" y="30"/>
                      <a:pt x="19" y="30"/>
                    </a:cubicBezTo>
                    <a:cubicBezTo>
                      <a:pt x="19" y="30"/>
                      <a:pt x="19" y="29"/>
                      <a:pt x="19" y="29"/>
                    </a:cubicBezTo>
                    <a:cubicBezTo>
                      <a:pt x="19" y="29"/>
                      <a:pt x="19" y="30"/>
                      <a:pt x="20" y="30"/>
                    </a:cubicBezTo>
                    <a:cubicBezTo>
                      <a:pt x="20" y="30"/>
                      <a:pt x="20" y="30"/>
                      <a:pt x="21" y="30"/>
                    </a:cubicBezTo>
                    <a:cubicBezTo>
                      <a:pt x="21" y="30"/>
                      <a:pt x="21" y="30"/>
                      <a:pt x="22" y="30"/>
                    </a:cubicBezTo>
                    <a:cubicBezTo>
                      <a:pt x="22" y="30"/>
                      <a:pt x="22" y="30"/>
                      <a:pt x="22" y="30"/>
                    </a:cubicBezTo>
                    <a:cubicBezTo>
                      <a:pt x="22" y="30"/>
                      <a:pt x="23" y="30"/>
                      <a:pt x="23" y="30"/>
                    </a:cubicBezTo>
                    <a:cubicBezTo>
                      <a:pt x="24" y="30"/>
                      <a:pt x="24" y="30"/>
                      <a:pt x="24" y="30"/>
                    </a:cubicBezTo>
                    <a:cubicBezTo>
                      <a:pt x="25" y="29"/>
                      <a:pt x="25" y="29"/>
                      <a:pt x="25" y="29"/>
                    </a:cubicBezTo>
                    <a:cubicBezTo>
                      <a:pt x="25" y="29"/>
                      <a:pt x="26" y="29"/>
                      <a:pt x="26" y="28"/>
                    </a:cubicBezTo>
                    <a:cubicBezTo>
                      <a:pt x="26" y="28"/>
                      <a:pt x="26" y="28"/>
                      <a:pt x="26" y="28"/>
                    </a:cubicBezTo>
                    <a:cubicBezTo>
                      <a:pt x="27" y="27"/>
                      <a:pt x="27" y="28"/>
                      <a:pt x="27" y="27"/>
                    </a:cubicBezTo>
                    <a:cubicBezTo>
                      <a:pt x="28" y="27"/>
                      <a:pt x="28" y="28"/>
                      <a:pt x="29" y="28"/>
                    </a:cubicBezTo>
                    <a:cubicBezTo>
                      <a:pt x="29" y="28"/>
                      <a:pt x="29" y="28"/>
                      <a:pt x="30" y="28"/>
                    </a:cubicBezTo>
                    <a:cubicBezTo>
                      <a:pt x="30" y="28"/>
                      <a:pt x="30" y="28"/>
                      <a:pt x="30" y="27"/>
                    </a:cubicBezTo>
                    <a:cubicBezTo>
                      <a:pt x="31" y="27"/>
                      <a:pt x="31" y="27"/>
                      <a:pt x="31" y="27"/>
                    </a:cubicBezTo>
                    <a:cubicBezTo>
                      <a:pt x="31" y="26"/>
                      <a:pt x="31" y="26"/>
                      <a:pt x="32" y="25"/>
                    </a:cubicBezTo>
                    <a:cubicBezTo>
                      <a:pt x="32" y="25"/>
                      <a:pt x="33" y="25"/>
                      <a:pt x="33" y="24"/>
                    </a:cubicBezTo>
                    <a:cubicBezTo>
                      <a:pt x="33" y="24"/>
                      <a:pt x="34" y="24"/>
                      <a:pt x="34" y="23"/>
                    </a:cubicBezTo>
                    <a:cubicBezTo>
                      <a:pt x="34" y="23"/>
                      <a:pt x="34" y="23"/>
                      <a:pt x="35" y="22"/>
                    </a:cubicBezTo>
                    <a:cubicBezTo>
                      <a:pt x="35" y="22"/>
                      <a:pt x="35" y="22"/>
                      <a:pt x="36" y="21"/>
                    </a:cubicBezTo>
                    <a:cubicBezTo>
                      <a:pt x="36" y="21"/>
                      <a:pt x="36" y="21"/>
                      <a:pt x="37" y="20"/>
                    </a:cubicBezTo>
                    <a:cubicBezTo>
                      <a:pt x="37" y="20"/>
                      <a:pt x="37" y="20"/>
                      <a:pt x="37" y="19"/>
                    </a:cubicBezTo>
                    <a:cubicBezTo>
                      <a:pt x="37" y="19"/>
                      <a:pt x="38" y="19"/>
                      <a:pt x="37" y="19"/>
                    </a:cubicBezTo>
                    <a:cubicBezTo>
                      <a:pt x="37" y="19"/>
                      <a:pt x="37" y="19"/>
                      <a:pt x="3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4" name="Freeform 116"/>
              <p:cNvSpPr>
                <a:spLocks/>
              </p:cNvSpPr>
              <p:nvPr/>
            </p:nvSpPr>
            <p:spPr bwMode="auto">
              <a:xfrm>
                <a:off x="3535364" y="1897064"/>
                <a:ext cx="31750" cy="11113"/>
              </a:xfrm>
              <a:custGeom>
                <a:avLst/>
                <a:gdLst>
                  <a:gd name="T0" fmla="*/ 1 w 3"/>
                  <a:gd name="T1" fmla="*/ 0 h 1"/>
                  <a:gd name="T2" fmla="*/ 1 w 3"/>
                  <a:gd name="T3" fmla="*/ 0 h 1"/>
                  <a:gd name="T4" fmla="*/ 1 w 3"/>
                  <a:gd name="T5" fmla="*/ 1 h 1"/>
                  <a:gd name="T6" fmla="*/ 2 w 3"/>
                  <a:gd name="T7" fmla="*/ 1 h 1"/>
                  <a:gd name="T8" fmla="*/ 3 w 3"/>
                  <a:gd name="T9" fmla="*/ 1 h 1"/>
                  <a:gd name="T10" fmla="*/ 3 w 3"/>
                  <a:gd name="T11" fmla="*/ 0 h 1"/>
                  <a:gd name="T12" fmla="*/ 1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1" y="0"/>
                    </a:moveTo>
                    <a:cubicBezTo>
                      <a:pt x="1" y="0"/>
                      <a:pt x="1" y="0"/>
                      <a:pt x="1" y="0"/>
                    </a:cubicBezTo>
                    <a:cubicBezTo>
                      <a:pt x="0" y="1"/>
                      <a:pt x="1" y="1"/>
                      <a:pt x="1" y="1"/>
                    </a:cubicBezTo>
                    <a:cubicBezTo>
                      <a:pt x="1" y="1"/>
                      <a:pt x="1" y="1"/>
                      <a:pt x="2" y="1"/>
                    </a:cubicBezTo>
                    <a:cubicBezTo>
                      <a:pt x="2" y="1"/>
                      <a:pt x="3" y="1"/>
                      <a:pt x="3" y="1"/>
                    </a:cubicBezTo>
                    <a:cubicBezTo>
                      <a:pt x="3" y="1"/>
                      <a:pt x="3" y="1"/>
                      <a:pt x="3"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5" name="Freeform 117"/>
              <p:cNvSpPr>
                <a:spLocks/>
              </p:cNvSpPr>
              <p:nvPr/>
            </p:nvSpPr>
            <p:spPr bwMode="auto">
              <a:xfrm>
                <a:off x="4475164" y="1011239"/>
                <a:ext cx="9525" cy="11113"/>
              </a:xfrm>
              <a:custGeom>
                <a:avLst/>
                <a:gdLst>
                  <a:gd name="T0" fmla="*/ 0 w 1"/>
                  <a:gd name="T1" fmla="*/ 0 h 1"/>
                  <a:gd name="T2" fmla="*/ 0 w 1"/>
                  <a:gd name="T3" fmla="*/ 1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0" y="1"/>
                    </a:cubicBezTo>
                    <a:cubicBezTo>
                      <a:pt x="1" y="1"/>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6" name="Freeform 118"/>
              <p:cNvSpPr>
                <a:spLocks/>
              </p:cNvSpPr>
              <p:nvPr/>
            </p:nvSpPr>
            <p:spPr bwMode="auto">
              <a:xfrm>
                <a:off x="4484689" y="1000126"/>
                <a:ext cx="33338" cy="11113"/>
              </a:xfrm>
              <a:custGeom>
                <a:avLst/>
                <a:gdLst>
                  <a:gd name="T0" fmla="*/ 2 w 3"/>
                  <a:gd name="T1" fmla="*/ 1 h 1"/>
                  <a:gd name="T2" fmla="*/ 1 w 3"/>
                  <a:gd name="T3" fmla="*/ 1 h 1"/>
                  <a:gd name="T4" fmla="*/ 0 w 3"/>
                  <a:gd name="T5" fmla="*/ 1 h 1"/>
                  <a:gd name="T6" fmla="*/ 1 w 3"/>
                  <a:gd name="T7" fmla="*/ 1 h 1"/>
                  <a:gd name="T8" fmla="*/ 2 w 3"/>
                  <a:gd name="T9" fmla="*/ 1 h 1"/>
                  <a:gd name="T10" fmla="*/ 3 w 3"/>
                  <a:gd name="T11" fmla="*/ 1 h 1"/>
                  <a:gd name="T12" fmla="*/ 2 w 3"/>
                  <a:gd name="T13" fmla="*/ 0 h 1"/>
                  <a:gd name="T14" fmla="*/ 2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2" y="1"/>
                    </a:moveTo>
                    <a:cubicBezTo>
                      <a:pt x="1" y="1"/>
                      <a:pt x="1" y="1"/>
                      <a:pt x="1" y="1"/>
                    </a:cubicBezTo>
                    <a:cubicBezTo>
                      <a:pt x="1" y="1"/>
                      <a:pt x="1" y="1"/>
                      <a:pt x="0" y="1"/>
                    </a:cubicBezTo>
                    <a:cubicBezTo>
                      <a:pt x="1" y="1"/>
                      <a:pt x="1" y="1"/>
                      <a:pt x="1" y="1"/>
                    </a:cubicBezTo>
                    <a:cubicBezTo>
                      <a:pt x="2" y="1"/>
                      <a:pt x="2" y="1"/>
                      <a:pt x="2" y="1"/>
                    </a:cubicBezTo>
                    <a:cubicBezTo>
                      <a:pt x="2" y="1"/>
                      <a:pt x="2" y="1"/>
                      <a:pt x="3" y="1"/>
                    </a:cubicBezTo>
                    <a:cubicBezTo>
                      <a:pt x="3" y="1"/>
                      <a:pt x="3" y="1"/>
                      <a:pt x="2" y="0"/>
                    </a:cubicBezTo>
                    <a:cubicBezTo>
                      <a:pt x="2" y="0"/>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7" name="Freeform 119"/>
              <p:cNvSpPr>
                <a:spLocks/>
              </p:cNvSpPr>
              <p:nvPr/>
            </p:nvSpPr>
            <p:spPr bwMode="auto">
              <a:xfrm>
                <a:off x="4518027" y="989014"/>
                <a:ext cx="20638" cy="22225"/>
              </a:xfrm>
              <a:custGeom>
                <a:avLst/>
                <a:gdLst>
                  <a:gd name="T0" fmla="*/ 1 w 2"/>
                  <a:gd name="T1" fmla="*/ 2 h 2"/>
                  <a:gd name="T2" fmla="*/ 2 w 2"/>
                  <a:gd name="T3" fmla="*/ 1 h 2"/>
                  <a:gd name="T4" fmla="*/ 2 w 2"/>
                  <a:gd name="T5" fmla="*/ 1 h 2"/>
                  <a:gd name="T6" fmla="*/ 2 w 2"/>
                  <a:gd name="T7" fmla="*/ 0 h 2"/>
                  <a:gd name="T8" fmla="*/ 1 w 2"/>
                  <a:gd name="T9" fmla="*/ 0 h 2"/>
                  <a:gd name="T10" fmla="*/ 1 w 2"/>
                  <a:gd name="T11" fmla="*/ 1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1"/>
                      <a:pt x="2" y="1"/>
                    </a:cubicBezTo>
                    <a:cubicBezTo>
                      <a:pt x="2" y="1"/>
                      <a:pt x="2" y="1"/>
                      <a:pt x="2" y="0"/>
                    </a:cubicBezTo>
                    <a:cubicBezTo>
                      <a:pt x="2" y="0"/>
                      <a:pt x="1" y="0"/>
                      <a:pt x="1" y="0"/>
                    </a:cubicBezTo>
                    <a:cubicBezTo>
                      <a:pt x="1" y="0"/>
                      <a:pt x="1" y="0"/>
                      <a:pt x="1"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8" name="Freeform 120"/>
              <p:cNvSpPr>
                <a:spLocks/>
              </p:cNvSpPr>
              <p:nvPr/>
            </p:nvSpPr>
            <p:spPr bwMode="auto">
              <a:xfrm>
                <a:off x="4495802" y="989014"/>
                <a:ext cx="42863" cy="11113"/>
              </a:xfrm>
              <a:custGeom>
                <a:avLst/>
                <a:gdLst>
                  <a:gd name="T0" fmla="*/ 2 w 4"/>
                  <a:gd name="T1" fmla="*/ 0 h 1"/>
                  <a:gd name="T2" fmla="*/ 3 w 4"/>
                  <a:gd name="T3" fmla="*/ 0 h 1"/>
                  <a:gd name="T4" fmla="*/ 3 w 4"/>
                  <a:gd name="T5" fmla="*/ 0 h 1"/>
                  <a:gd name="T6" fmla="*/ 2 w 4"/>
                  <a:gd name="T7" fmla="*/ 0 h 1"/>
                  <a:gd name="T8" fmla="*/ 1 w 4"/>
                  <a:gd name="T9" fmla="*/ 0 h 1"/>
                  <a:gd name="T10" fmla="*/ 1 w 4"/>
                  <a:gd name="T11" fmla="*/ 1 h 1"/>
                  <a:gd name="T12" fmla="*/ 1 w 4"/>
                  <a:gd name="T13" fmla="*/ 1 h 1"/>
                  <a:gd name="T14" fmla="*/ 2 w 4"/>
                  <a:gd name="T15" fmla="*/ 1 h 1"/>
                  <a:gd name="T16" fmla="*/ 2 w 4"/>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2" y="0"/>
                    </a:moveTo>
                    <a:cubicBezTo>
                      <a:pt x="3" y="0"/>
                      <a:pt x="4" y="0"/>
                      <a:pt x="3" y="0"/>
                    </a:cubicBezTo>
                    <a:cubicBezTo>
                      <a:pt x="3" y="0"/>
                      <a:pt x="3" y="0"/>
                      <a:pt x="3" y="0"/>
                    </a:cubicBezTo>
                    <a:cubicBezTo>
                      <a:pt x="2" y="0"/>
                      <a:pt x="2" y="0"/>
                      <a:pt x="2" y="0"/>
                    </a:cubicBezTo>
                    <a:cubicBezTo>
                      <a:pt x="2" y="0"/>
                      <a:pt x="1" y="0"/>
                      <a:pt x="1" y="0"/>
                    </a:cubicBezTo>
                    <a:cubicBezTo>
                      <a:pt x="1" y="1"/>
                      <a:pt x="0" y="1"/>
                      <a:pt x="1" y="1"/>
                    </a:cubicBezTo>
                    <a:cubicBezTo>
                      <a:pt x="1" y="1"/>
                      <a:pt x="1" y="1"/>
                      <a:pt x="1"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69" name="Freeform 121"/>
              <p:cNvSpPr>
                <a:spLocks/>
              </p:cNvSpPr>
              <p:nvPr/>
            </p:nvSpPr>
            <p:spPr bwMode="auto">
              <a:xfrm>
                <a:off x="4646614" y="935039"/>
                <a:ext cx="22225"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1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1"/>
                      <a:pt x="1" y="1"/>
                    </a:cubicBezTo>
                    <a:cubicBezTo>
                      <a:pt x="0" y="1"/>
                      <a:pt x="0" y="1"/>
                      <a:pt x="0" y="1"/>
                    </a:cubicBezTo>
                    <a:cubicBezTo>
                      <a:pt x="0" y="1"/>
                      <a:pt x="0" y="1"/>
                      <a:pt x="1" y="1"/>
                    </a:cubicBezTo>
                    <a:cubicBezTo>
                      <a:pt x="1" y="1"/>
                      <a:pt x="1" y="1"/>
                      <a:pt x="1" y="2"/>
                    </a:cubicBezTo>
                    <a:cubicBezTo>
                      <a:pt x="1" y="2"/>
                      <a:pt x="2" y="2"/>
                      <a:pt x="2" y="1"/>
                    </a:cubicBezTo>
                    <a:cubicBezTo>
                      <a:pt x="2" y="1"/>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0" name="Freeform 122"/>
              <p:cNvSpPr>
                <a:spLocks/>
              </p:cNvSpPr>
              <p:nvPr/>
            </p:nvSpPr>
            <p:spPr bwMode="auto">
              <a:xfrm>
                <a:off x="4032252" y="935039"/>
                <a:ext cx="20638" cy="11113"/>
              </a:xfrm>
              <a:custGeom>
                <a:avLst/>
                <a:gdLst>
                  <a:gd name="T0" fmla="*/ 1 w 2"/>
                  <a:gd name="T1" fmla="*/ 1 h 1"/>
                  <a:gd name="T2" fmla="*/ 1 w 2"/>
                  <a:gd name="T3" fmla="*/ 1 h 1"/>
                  <a:gd name="T4" fmla="*/ 2 w 2"/>
                  <a:gd name="T5" fmla="*/ 0 h 1"/>
                  <a:gd name="T6" fmla="*/ 1 w 2"/>
                  <a:gd name="T7" fmla="*/ 0 h 1"/>
                  <a:gd name="T8" fmla="*/ 1 w 2"/>
                  <a:gd name="T9" fmla="*/ 0 h 1"/>
                  <a:gd name="T10" fmla="*/ 0 w 2"/>
                  <a:gd name="T11" fmla="*/ 1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2" y="0"/>
                      <a:pt x="2" y="0"/>
                      <a:pt x="2" y="0"/>
                    </a:cubicBezTo>
                    <a:cubicBezTo>
                      <a:pt x="2" y="0"/>
                      <a:pt x="1" y="0"/>
                      <a:pt x="1" y="0"/>
                    </a:cubicBezTo>
                    <a:cubicBezTo>
                      <a:pt x="1" y="0"/>
                      <a:pt x="1" y="0"/>
                      <a:pt x="1" y="0"/>
                    </a:cubicBezTo>
                    <a:cubicBezTo>
                      <a:pt x="1" y="0"/>
                      <a:pt x="0" y="0"/>
                      <a:pt x="0" y="1"/>
                    </a:cubicBezTo>
                    <a:cubicBezTo>
                      <a:pt x="0" y="1"/>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1" name="Freeform 123"/>
              <p:cNvSpPr>
                <a:spLocks/>
              </p:cNvSpPr>
              <p:nvPr/>
            </p:nvSpPr>
            <p:spPr bwMode="auto">
              <a:xfrm>
                <a:off x="4313239" y="935039"/>
                <a:ext cx="517525" cy="357188"/>
              </a:xfrm>
              <a:custGeom>
                <a:avLst/>
                <a:gdLst>
                  <a:gd name="T0" fmla="*/ 1 w 48"/>
                  <a:gd name="T1" fmla="*/ 27 h 33"/>
                  <a:gd name="T2" fmla="*/ 1 w 48"/>
                  <a:gd name="T3" fmla="*/ 29 h 33"/>
                  <a:gd name="T4" fmla="*/ 2 w 48"/>
                  <a:gd name="T5" fmla="*/ 32 h 33"/>
                  <a:gd name="T6" fmla="*/ 6 w 48"/>
                  <a:gd name="T7" fmla="*/ 33 h 33"/>
                  <a:gd name="T8" fmla="*/ 10 w 48"/>
                  <a:gd name="T9" fmla="*/ 31 h 33"/>
                  <a:gd name="T10" fmla="*/ 11 w 48"/>
                  <a:gd name="T11" fmla="*/ 30 h 33"/>
                  <a:gd name="T12" fmla="*/ 13 w 48"/>
                  <a:gd name="T13" fmla="*/ 30 h 33"/>
                  <a:gd name="T14" fmla="*/ 15 w 48"/>
                  <a:gd name="T15" fmla="*/ 29 h 33"/>
                  <a:gd name="T16" fmla="*/ 16 w 48"/>
                  <a:gd name="T17" fmla="*/ 27 h 33"/>
                  <a:gd name="T18" fmla="*/ 16 w 48"/>
                  <a:gd name="T19" fmla="*/ 25 h 33"/>
                  <a:gd name="T20" fmla="*/ 15 w 48"/>
                  <a:gd name="T21" fmla="*/ 22 h 33"/>
                  <a:gd name="T22" fmla="*/ 15 w 48"/>
                  <a:gd name="T23" fmla="*/ 18 h 33"/>
                  <a:gd name="T24" fmla="*/ 17 w 48"/>
                  <a:gd name="T25" fmla="*/ 18 h 33"/>
                  <a:gd name="T26" fmla="*/ 17 w 48"/>
                  <a:gd name="T27" fmla="*/ 17 h 33"/>
                  <a:gd name="T28" fmla="*/ 18 w 48"/>
                  <a:gd name="T29" fmla="*/ 14 h 33"/>
                  <a:gd name="T30" fmla="*/ 19 w 48"/>
                  <a:gd name="T31" fmla="*/ 12 h 33"/>
                  <a:gd name="T32" fmla="*/ 21 w 48"/>
                  <a:gd name="T33" fmla="*/ 10 h 33"/>
                  <a:gd name="T34" fmla="*/ 22 w 48"/>
                  <a:gd name="T35" fmla="*/ 8 h 33"/>
                  <a:gd name="T36" fmla="*/ 24 w 48"/>
                  <a:gd name="T37" fmla="*/ 6 h 33"/>
                  <a:gd name="T38" fmla="*/ 27 w 48"/>
                  <a:gd name="T39" fmla="*/ 7 h 33"/>
                  <a:gd name="T40" fmla="*/ 28 w 48"/>
                  <a:gd name="T41" fmla="*/ 5 h 33"/>
                  <a:gd name="T42" fmla="*/ 30 w 48"/>
                  <a:gd name="T43" fmla="*/ 5 h 33"/>
                  <a:gd name="T44" fmla="*/ 34 w 48"/>
                  <a:gd name="T45" fmla="*/ 6 h 33"/>
                  <a:gd name="T46" fmla="*/ 37 w 48"/>
                  <a:gd name="T47" fmla="*/ 6 h 33"/>
                  <a:gd name="T48" fmla="*/ 38 w 48"/>
                  <a:gd name="T49" fmla="*/ 4 h 33"/>
                  <a:gd name="T50" fmla="*/ 41 w 48"/>
                  <a:gd name="T51" fmla="*/ 3 h 33"/>
                  <a:gd name="T52" fmla="*/ 44 w 48"/>
                  <a:gd name="T53" fmla="*/ 4 h 33"/>
                  <a:gd name="T54" fmla="*/ 44 w 48"/>
                  <a:gd name="T55" fmla="*/ 6 h 33"/>
                  <a:gd name="T56" fmla="*/ 46 w 48"/>
                  <a:gd name="T57" fmla="*/ 4 h 33"/>
                  <a:gd name="T58" fmla="*/ 48 w 48"/>
                  <a:gd name="T59" fmla="*/ 4 h 33"/>
                  <a:gd name="T60" fmla="*/ 45 w 48"/>
                  <a:gd name="T61" fmla="*/ 3 h 33"/>
                  <a:gd name="T62" fmla="*/ 46 w 48"/>
                  <a:gd name="T63" fmla="*/ 2 h 33"/>
                  <a:gd name="T64" fmla="*/ 45 w 48"/>
                  <a:gd name="T65" fmla="*/ 1 h 33"/>
                  <a:gd name="T66" fmla="*/ 42 w 48"/>
                  <a:gd name="T67" fmla="*/ 1 h 33"/>
                  <a:gd name="T68" fmla="*/ 40 w 48"/>
                  <a:gd name="T69" fmla="*/ 0 h 33"/>
                  <a:gd name="T70" fmla="*/ 39 w 48"/>
                  <a:gd name="T71" fmla="*/ 1 h 33"/>
                  <a:gd name="T72" fmla="*/ 37 w 48"/>
                  <a:gd name="T73" fmla="*/ 2 h 33"/>
                  <a:gd name="T74" fmla="*/ 37 w 48"/>
                  <a:gd name="T75" fmla="*/ 1 h 33"/>
                  <a:gd name="T76" fmla="*/ 34 w 48"/>
                  <a:gd name="T77" fmla="*/ 1 h 33"/>
                  <a:gd name="T78" fmla="*/ 33 w 48"/>
                  <a:gd name="T79" fmla="*/ 2 h 33"/>
                  <a:gd name="T80" fmla="*/ 30 w 48"/>
                  <a:gd name="T81" fmla="*/ 2 h 33"/>
                  <a:gd name="T82" fmla="*/ 28 w 48"/>
                  <a:gd name="T83" fmla="*/ 3 h 33"/>
                  <a:gd name="T84" fmla="*/ 26 w 48"/>
                  <a:gd name="T85" fmla="*/ 3 h 33"/>
                  <a:gd name="T86" fmla="*/ 24 w 48"/>
                  <a:gd name="T87" fmla="*/ 4 h 33"/>
                  <a:gd name="T88" fmla="*/ 21 w 48"/>
                  <a:gd name="T89" fmla="*/ 5 h 33"/>
                  <a:gd name="T90" fmla="*/ 20 w 48"/>
                  <a:gd name="T91" fmla="*/ 7 h 33"/>
                  <a:gd name="T92" fmla="*/ 18 w 48"/>
                  <a:gd name="T93" fmla="*/ 8 h 33"/>
                  <a:gd name="T94" fmla="*/ 16 w 48"/>
                  <a:gd name="T95" fmla="*/ 10 h 33"/>
                  <a:gd name="T96" fmla="*/ 15 w 48"/>
                  <a:gd name="T97" fmla="*/ 12 h 33"/>
                  <a:gd name="T98" fmla="*/ 13 w 48"/>
                  <a:gd name="T99" fmla="*/ 15 h 33"/>
                  <a:gd name="T100" fmla="*/ 11 w 48"/>
                  <a:gd name="T101" fmla="*/ 16 h 33"/>
                  <a:gd name="T102" fmla="*/ 10 w 48"/>
                  <a:gd name="T103" fmla="*/ 17 h 33"/>
                  <a:gd name="T104" fmla="*/ 9 w 48"/>
                  <a:gd name="T105" fmla="*/ 18 h 33"/>
                  <a:gd name="T106" fmla="*/ 7 w 48"/>
                  <a:gd name="T107" fmla="*/ 20 h 33"/>
                  <a:gd name="T108" fmla="*/ 4 w 48"/>
                  <a:gd name="T109" fmla="*/ 20 h 33"/>
                  <a:gd name="T110" fmla="*/ 2 w 48"/>
                  <a:gd name="T111" fmla="*/ 22 h 33"/>
                  <a:gd name="T112" fmla="*/ 0 w 48"/>
                  <a:gd name="T113" fmla="*/ 23 h 33"/>
                  <a:gd name="T114" fmla="*/ 0 w 48"/>
                  <a:gd name="T115"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33">
                    <a:moveTo>
                      <a:pt x="0" y="26"/>
                    </a:moveTo>
                    <a:cubicBezTo>
                      <a:pt x="1" y="26"/>
                      <a:pt x="1" y="26"/>
                      <a:pt x="1" y="26"/>
                    </a:cubicBezTo>
                    <a:cubicBezTo>
                      <a:pt x="1" y="27"/>
                      <a:pt x="2" y="27"/>
                      <a:pt x="1" y="27"/>
                    </a:cubicBezTo>
                    <a:cubicBezTo>
                      <a:pt x="1" y="28"/>
                      <a:pt x="1" y="28"/>
                      <a:pt x="1" y="28"/>
                    </a:cubicBezTo>
                    <a:cubicBezTo>
                      <a:pt x="1" y="28"/>
                      <a:pt x="1" y="28"/>
                      <a:pt x="0" y="29"/>
                    </a:cubicBezTo>
                    <a:cubicBezTo>
                      <a:pt x="0" y="29"/>
                      <a:pt x="1" y="29"/>
                      <a:pt x="1" y="29"/>
                    </a:cubicBezTo>
                    <a:cubicBezTo>
                      <a:pt x="2" y="30"/>
                      <a:pt x="1" y="30"/>
                      <a:pt x="1" y="31"/>
                    </a:cubicBezTo>
                    <a:cubicBezTo>
                      <a:pt x="1" y="31"/>
                      <a:pt x="1" y="32"/>
                      <a:pt x="1" y="32"/>
                    </a:cubicBezTo>
                    <a:cubicBezTo>
                      <a:pt x="2" y="32"/>
                      <a:pt x="2" y="32"/>
                      <a:pt x="2" y="32"/>
                    </a:cubicBezTo>
                    <a:cubicBezTo>
                      <a:pt x="3" y="32"/>
                      <a:pt x="3" y="32"/>
                      <a:pt x="3" y="33"/>
                    </a:cubicBezTo>
                    <a:cubicBezTo>
                      <a:pt x="4" y="33"/>
                      <a:pt x="4" y="33"/>
                      <a:pt x="4" y="33"/>
                    </a:cubicBezTo>
                    <a:cubicBezTo>
                      <a:pt x="5" y="33"/>
                      <a:pt x="5" y="33"/>
                      <a:pt x="6" y="33"/>
                    </a:cubicBezTo>
                    <a:cubicBezTo>
                      <a:pt x="7" y="33"/>
                      <a:pt x="7" y="32"/>
                      <a:pt x="8" y="32"/>
                    </a:cubicBezTo>
                    <a:cubicBezTo>
                      <a:pt x="8" y="32"/>
                      <a:pt x="9" y="32"/>
                      <a:pt x="9" y="32"/>
                    </a:cubicBezTo>
                    <a:cubicBezTo>
                      <a:pt x="9" y="31"/>
                      <a:pt x="9" y="31"/>
                      <a:pt x="10" y="31"/>
                    </a:cubicBezTo>
                    <a:cubicBezTo>
                      <a:pt x="10" y="31"/>
                      <a:pt x="10" y="31"/>
                      <a:pt x="10" y="31"/>
                    </a:cubicBezTo>
                    <a:cubicBezTo>
                      <a:pt x="10" y="30"/>
                      <a:pt x="11" y="31"/>
                      <a:pt x="11" y="30"/>
                    </a:cubicBezTo>
                    <a:cubicBezTo>
                      <a:pt x="11" y="30"/>
                      <a:pt x="11" y="30"/>
                      <a:pt x="11" y="30"/>
                    </a:cubicBezTo>
                    <a:cubicBezTo>
                      <a:pt x="12" y="29"/>
                      <a:pt x="11" y="29"/>
                      <a:pt x="12" y="29"/>
                    </a:cubicBezTo>
                    <a:cubicBezTo>
                      <a:pt x="12" y="29"/>
                      <a:pt x="12" y="29"/>
                      <a:pt x="13" y="30"/>
                    </a:cubicBezTo>
                    <a:cubicBezTo>
                      <a:pt x="13" y="30"/>
                      <a:pt x="13" y="30"/>
                      <a:pt x="13" y="30"/>
                    </a:cubicBezTo>
                    <a:cubicBezTo>
                      <a:pt x="13" y="30"/>
                      <a:pt x="13" y="30"/>
                      <a:pt x="13" y="30"/>
                    </a:cubicBezTo>
                    <a:cubicBezTo>
                      <a:pt x="14" y="30"/>
                      <a:pt x="14" y="30"/>
                      <a:pt x="15" y="30"/>
                    </a:cubicBezTo>
                    <a:cubicBezTo>
                      <a:pt x="15" y="30"/>
                      <a:pt x="15" y="30"/>
                      <a:pt x="15" y="29"/>
                    </a:cubicBezTo>
                    <a:cubicBezTo>
                      <a:pt x="15" y="29"/>
                      <a:pt x="14" y="29"/>
                      <a:pt x="14" y="29"/>
                    </a:cubicBezTo>
                    <a:cubicBezTo>
                      <a:pt x="14" y="28"/>
                      <a:pt x="15" y="28"/>
                      <a:pt x="15" y="28"/>
                    </a:cubicBezTo>
                    <a:cubicBezTo>
                      <a:pt x="15" y="28"/>
                      <a:pt x="15" y="28"/>
                      <a:pt x="16" y="27"/>
                    </a:cubicBezTo>
                    <a:cubicBezTo>
                      <a:pt x="16" y="27"/>
                      <a:pt x="16" y="27"/>
                      <a:pt x="16" y="26"/>
                    </a:cubicBezTo>
                    <a:cubicBezTo>
                      <a:pt x="16" y="26"/>
                      <a:pt x="15" y="26"/>
                      <a:pt x="15" y="25"/>
                    </a:cubicBezTo>
                    <a:cubicBezTo>
                      <a:pt x="15" y="25"/>
                      <a:pt x="16" y="25"/>
                      <a:pt x="16" y="25"/>
                    </a:cubicBezTo>
                    <a:cubicBezTo>
                      <a:pt x="16" y="25"/>
                      <a:pt x="16" y="24"/>
                      <a:pt x="16" y="24"/>
                    </a:cubicBezTo>
                    <a:cubicBezTo>
                      <a:pt x="16" y="24"/>
                      <a:pt x="15" y="24"/>
                      <a:pt x="15" y="23"/>
                    </a:cubicBezTo>
                    <a:cubicBezTo>
                      <a:pt x="15" y="23"/>
                      <a:pt x="15" y="23"/>
                      <a:pt x="15" y="22"/>
                    </a:cubicBezTo>
                    <a:cubicBezTo>
                      <a:pt x="15" y="22"/>
                      <a:pt x="15" y="22"/>
                      <a:pt x="14" y="21"/>
                    </a:cubicBezTo>
                    <a:cubicBezTo>
                      <a:pt x="14" y="21"/>
                      <a:pt x="14" y="20"/>
                      <a:pt x="14" y="20"/>
                    </a:cubicBezTo>
                    <a:cubicBezTo>
                      <a:pt x="14" y="19"/>
                      <a:pt x="14" y="19"/>
                      <a:pt x="15" y="18"/>
                    </a:cubicBezTo>
                    <a:cubicBezTo>
                      <a:pt x="15" y="18"/>
                      <a:pt x="15" y="18"/>
                      <a:pt x="15" y="18"/>
                    </a:cubicBezTo>
                    <a:cubicBezTo>
                      <a:pt x="16" y="18"/>
                      <a:pt x="16" y="17"/>
                      <a:pt x="16" y="18"/>
                    </a:cubicBezTo>
                    <a:cubicBezTo>
                      <a:pt x="17" y="18"/>
                      <a:pt x="17" y="18"/>
                      <a:pt x="17" y="18"/>
                    </a:cubicBezTo>
                    <a:cubicBezTo>
                      <a:pt x="17" y="18"/>
                      <a:pt x="18" y="18"/>
                      <a:pt x="18" y="18"/>
                    </a:cubicBezTo>
                    <a:cubicBezTo>
                      <a:pt x="18" y="18"/>
                      <a:pt x="18" y="17"/>
                      <a:pt x="18" y="17"/>
                    </a:cubicBezTo>
                    <a:cubicBezTo>
                      <a:pt x="18" y="17"/>
                      <a:pt x="18" y="17"/>
                      <a:pt x="17" y="17"/>
                    </a:cubicBezTo>
                    <a:cubicBezTo>
                      <a:pt x="17" y="16"/>
                      <a:pt x="17" y="16"/>
                      <a:pt x="17" y="16"/>
                    </a:cubicBezTo>
                    <a:cubicBezTo>
                      <a:pt x="17" y="16"/>
                      <a:pt x="18" y="16"/>
                      <a:pt x="18" y="15"/>
                    </a:cubicBezTo>
                    <a:cubicBezTo>
                      <a:pt x="18" y="15"/>
                      <a:pt x="18" y="15"/>
                      <a:pt x="18" y="14"/>
                    </a:cubicBezTo>
                    <a:cubicBezTo>
                      <a:pt x="19" y="14"/>
                      <a:pt x="18" y="14"/>
                      <a:pt x="18" y="14"/>
                    </a:cubicBezTo>
                    <a:cubicBezTo>
                      <a:pt x="18" y="13"/>
                      <a:pt x="18" y="13"/>
                      <a:pt x="18" y="12"/>
                    </a:cubicBezTo>
                    <a:cubicBezTo>
                      <a:pt x="18" y="12"/>
                      <a:pt x="19" y="12"/>
                      <a:pt x="19" y="12"/>
                    </a:cubicBezTo>
                    <a:cubicBezTo>
                      <a:pt x="19" y="12"/>
                      <a:pt x="19" y="12"/>
                      <a:pt x="20" y="12"/>
                    </a:cubicBezTo>
                    <a:cubicBezTo>
                      <a:pt x="20" y="11"/>
                      <a:pt x="20" y="11"/>
                      <a:pt x="21" y="11"/>
                    </a:cubicBezTo>
                    <a:cubicBezTo>
                      <a:pt x="21" y="11"/>
                      <a:pt x="21" y="11"/>
                      <a:pt x="21" y="10"/>
                    </a:cubicBezTo>
                    <a:cubicBezTo>
                      <a:pt x="21" y="10"/>
                      <a:pt x="21" y="9"/>
                      <a:pt x="21" y="9"/>
                    </a:cubicBezTo>
                    <a:cubicBezTo>
                      <a:pt x="21" y="9"/>
                      <a:pt x="21" y="9"/>
                      <a:pt x="22" y="8"/>
                    </a:cubicBezTo>
                    <a:cubicBezTo>
                      <a:pt x="22" y="8"/>
                      <a:pt x="22" y="8"/>
                      <a:pt x="22" y="8"/>
                    </a:cubicBezTo>
                    <a:cubicBezTo>
                      <a:pt x="22" y="8"/>
                      <a:pt x="23" y="8"/>
                      <a:pt x="23" y="8"/>
                    </a:cubicBezTo>
                    <a:cubicBezTo>
                      <a:pt x="23" y="8"/>
                      <a:pt x="24" y="7"/>
                      <a:pt x="24" y="7"/>
                    </a:cubicBezTo>
                    <a:cubicBezTo>
                      <a:pt x="24" y="7"/>
                      <a:pt x="24" y="7"/>
                      <a:pt x="24" y="6"/>
                    </a:cubicBezTo>
                    <a:cubicBezTo>
                      <a:pt x="25" y="6"/>
                      <a:pt x="25" y="7"/>
                      <a:pt x="25" y="7"/>
                    </a:cubicBezTo>
                    <a:cubicBezTo>
                      <a:pt x="26" y="7"/>
                      <a:pt x="26" y="7"/>
                      <a:pt x="26" y="7"/>
                    </a:cubicBezTo>
                    <a:cubicBezTo>
                      <a:pt x="26" y="7"/>
                      <a:pt x="27" y="7"/>
                      <a:pt x="27" y="7"/>
                    </a:cubicBezTo>
                    <a:cubicBezTo>
                      <a:pt x="27" y="7"/>
                      <a:pt x="28" y="7"/>
                      <a:pt x="28" y="7"/>
                    </a:cubicBezTo>
                    <a:cubicBezTo>
                      <a:pt x="28" y="6"/>
                      <a:pt x="28" y="6"/>
                      <a:pt x="28" y="6"/>
                    </a:cubicBezTo>
                    <a:cubicBezTo>
                      <a:pt x="28" y="6"/>
                      <a:pt x="28" y="5"/>
                      <a:pt x="28" y="5"/>
                    </a:cubicBezTo>
                    <a:cubicBezTo>
                      <a:pt x="29" y="5"/>
                      <a:pt x="29" y="5"/>
                      <a:pt x="29" y="5"/>
                    </a:cubicBezTo>
                    <a:cubicBezTo>
                      <a:pt x="29" y="5"/>
                      <a:pt x="29" y="5"/>
                      <a:pt x="30" y="5"/>
                    </a:cubicBezTo>
                    <a:cubicBezTo>
                      <a:pt x="30" y="5"/>
                      <a:pt x="30" y="5"/>
                      <a:pt x="30" y="5"/>
                    </a:cubicBezTo>
                    <a:cubicBezTo>
                      <a:pt x="31" y="5"/>
                      <a:pt x="31" y="5"/>
                      <a:pt x="32" y="6"/>
                    </a:cubicBezTo>
                    <a:cubicBezTo>
                      <a:pt x="32" y="6"/>
                      <a:pt x="32" y="6"/>
                      <a:pt x="32" y="6"/>
                    </a:cubicBezTo>
                    <a:cubicBezTo>
                      <a:pt x="33" y="6"/>
                      <a:pt x="33" y="6"/>
                      <a:pt x="34" y="6"/>
                    </a:cubicBezTo>
                    <a:cubicBezTo>
                      <a:pt x="34" y="6"/>
                      <a:pt x="34" y="6"/>
                      <a:pt x="35" y="6"/>
                    </a:cubicBezTo>
                    <a:cubicBezTo>
                      <a:pt x="35" y="6"/>
                      <a:pt x="35" y="6"/>
                      <a:pt x="36" y="6"/>
                    </a:cubicBezTo>
                    <a:cubicBezTo>
                      <a:pt x="36" y="6"/>
                      <a:pt x="36" y="7"/>
                      <a:pt x="37" y="6"/>
                    </a:cubicBezTo>
                    <a:cubicBezTo>
                      <a:pt x="37" y="6"/>
                      <a:pt x="37" y="6"/>
                      <a:pt x="37" y="6"/>
                    </a:cubicBezTo>
                    <a:cubicBezTo>
                      <a:pt x="38" y="6"/>
                      <a:pt x="38" y="5"/>
                      <a:pt x="38" y="5"/>
                    </a:cubicBezTo>
                    <a:cubicBezTo>
                      <a:pt x="38" y="5"/>
                      <a:pt x="37" y="4"/>
                      <a:pt x="38" y="4"/>
                    </a:cubicBezTo>
                    <a:cubicBezTo>
                      <a:pt x="38" y="3"/>
                      <a:pt x="39" y="3"/>
                      <a:pt x="39" y="3"/>
                    </a:cubicBezTo>
                    <a:cubicBezTo>
                      <a:pt x="39" y="3"/>
                      <a:pt x="39" y="3"/>
                      <a:pt x="40" y="3"/>
                    </a:cubicBezTo>
                    <a:cubicBezTo>
                      <a:pt x="40" y="3"/>
                      <a:pt x="40" y="3"/>
                      <a:pt x="41" y="3"/>
                    </a:cubicBezTo>
                    <a:cubicBezTo>
                      <a:pt x="41" y="3"/>
                      <a:pt x="41" y="3"/>
                      <a:pt x="42" y="3"/>
                    </a:cubicBezTo>
                    <a:cubicBezTo>
                      <a:pt x="42" y="3"/>
                      <a:pt x="42" y="4"/>
                      <a:pt x="42" y="4"/>
                    </a:cubicBezTo>
                    <a:cubicBezTo>
                      <a:pt x="43" y="4"/>
                      <a:pt x="43" y="3"/>
                      <a:pt x="44" y="4"/>
                    </a:cubicBezTo>
                    <a:cubicBezTo>
                      <a:pt x="44" y="4"/>
                      <a:pt x="43" y="4"/>
                      <a:pt x="43" y="5"/>
                    </a:cubicBezTo>
                    <a:cubicBezTo>
                      <a:pt x="43" y="5"/>
                      <a:pt x="43" y="5"/>
                      <a:pt x="44" y="6"/>
                    </a:cubicBezTo>
                    <a:cubicBezTo>
                      <a:pt x="44" y="6"/>
                      <a:pt x="44" y="6"/>
                      <a:pt x="44" y="6"/>
                    </a:cubicBezTo>
                    <a:cubicBezTo>
                      <a:pt x="44" y="6"/>
                      <a:pt x="44" y="6"/>
                      <a:pt x="44" y="5"/>
                    </a:cubicBezTo>
                    <a:cubicBezTo>
                      <a:pt x="45" y="5"/>
                      <a:pt x="45" y="5"/>
                      <a:pt x="45" y="5"/>
                    </a:cubicBezTo>
                    <a:cubicBezTo>
                      <a:pt x="45" y="4"/>
                      <a:pt x="45" y="4"/>
                      <a:pt x="46" y="4"/>
                    </a:cubicBezTo>
                    <a:cubicBezTo>
                      <a:pt x="46" y="4"/>
                      <a:pt x="47" y="4"/>
                      <a:pt x="47" y="4"/>
                    </a:cubicBezTo>
                    <a:cubicBezTo>
                      <a:pt x="47" y="4"/>
                      <a:pt x="47" y="4"/>
                      <a:pt x="48" y="4"/>
                    </a:cubicBezTo>
                    <a:cubicBezTo>
                      <a:pt x="48" y="4"/>
                      <a:pt x="48" y="4"/>
                      <a:pt x="48" y="4"/>
                    </a:cubicBezTo>
                    <a:cubicBezTo>
                      <a:pt x="47" y="4"/>
                      <a:pt x="47" y="4"/>
                      <a:pt x="47" y="4"/>
                    </a:cubicBezTo>
                    <a:cubicBezTo>
                      <a:pt x="47" y="4"/>
                      <a:pt x="46" y="3"/>
                      <a:pt x="46" y="3"/>
                    </a:cubicBezTo>
                    <a:cubicBezTo>
                      <a:pt x="45" y="3"/>
                      <a:pt x="45" y="3"/>
                      <a:pt x="45" y="3"/>
                    </a:cubicBezTo>
                    <a:cubicBezTo>
                      <a:pt x="44" y="3"/>
                      <a:pt x="44" y="3"/>
                      <a:pt x="44" y="2"/>
                    </a:cubicBezTo>
                    <a:cubicBezTo>
                      <a:pt x="44" y="2"/>
                      <a:pt x="45" y="2"/>
                      <a:pt x="45" y="2"/>
                    </a:cubicBezTo>
                    <a:cubicBezTo>
                      <a:pt x="46" y="2"/>
                      <a:pt x="46" y="2"/>
                      <a:pt x="46" y="2"/>
                    </a:cubicBezTo>
                    <a:cubicBezTo>
                      <a:pt x="46" y="2"/>
                      <a:pt x="47" y="2"/>
                      <a:pt x="47" y="2"/>
                    </a:cubicBezTo>
                    <a:cubicBezTo>
                      <a:pt x="47" y="1"/>
                      <a:pt x="46" y="2"/>
                      <a:pt x="46" y="1"/>
                    </a:cubicBezTo>
                    <a:cubicBezTo>
                      <a:pt x="45" y="1"/>
                      <a:pt x="45" y="1"/>
                      <a:pt x="45" y="1"/>
                    </a:cubicBezTo>
                    <a:cubicBezTo>
                      <a:pt x="44" y="1"/>
                      <a:pt x="44" y="1"/>
                      <a:pt x="43" y="1"/>
                    </a:cubicBezTo>
                    <a:cubicBezTo>
                      <a:pt x="43" y="1"/>
                      <a:pt x="43" y="1"/>
                      <a:pt x="43" y="1"/>
                    </a:cubicBezTo>
                    <a:cubicBezTo>
                      <a:pt x="42" y="1"/>
                      <a:pt x="42" y="1"/>
                      <a:pt x="42" y="1"/>
                    </a:cubicBezTo>
                    <a:cubicBezTo>
                      <a:pt x="42" y="1"/>
                      <a:pt x="42" y="1"/>
                      <a:pt x="42" y="0"/>
                    </a:cubicBezTo>
                    <a:cubicBezTo>
                      <a:pt x="41" y="0"/>
                      <a:pt x="41" y="0"/>
                      <a:pt x="41" y="0"/>
                    </a:cubicBezTo>
                    <a:cubicBezTo>
                      <a:pt x="41" y="0"/>
                      <a:pt x="40" y="0"/>
                      <a:pt x="40" y="0"/>
                    </a:cubicBezTo>
                    <a:cubicBezTo>
                      <a:pt x="40" y="1"/>
                      <a:pt x="40" y="1"/>
                      <a:pt x="40" y="1"/>
                    </a:cubicBezTo>
                    <a:cubicBezTo>
                      <a:pt x="39" y="1"/>
                      <a:pt x="39" y="2"/>
                      <a:pt x="39" y="2"/>
                    </a:cubicBezTo>
                    <a:cubicBezTo>
                      <a:pt x="39" y="1"/>
                      <a:pt x="39" y="1"/>
                      <a:pt x="39" y="1"/>
                    </a:cubicBezTo>
                    <a:cubicBezTo>
                      <a:pt x="39" y="0"/>
                      <a:pt x="39" y="0"/>
                      <a:pt x="38" y="0"/>
                    </a:cubicBezTo>
                    <a:cubicBezTo>
                      <a:pt x="38" y="0"/>
                      <a:pt x="38" y="1"/>
                      <a:pt x="38" y="1"/>
                    </a:cubicBezTo>
                    <a:cubicBezTo>
                      <a:pt x="37" y="1"/>
                      <a:pt x="38" y="2"/>
                      <a:pt x="37" y="2"/>
                    </a:cubicBezTo>
                    <a:cubicBezTo>
                      <a:pt x="37" y="2"/>
                      <a:pt x="36" y="3"/>
                      <a:pt x="36" y="2"/>
                    </a:cubicBezTo>
                    <a:cubicBezTo>
                      <a:pt x="36" y="2"/>
                      <a:pt x="36" y="2"/>
                      <a:pt x="36" y="1"/>
                    </a:cubicBezTo>
                    <a:cubicBezTo>
                      <a:pt x="37" y="1"/>
                      <a:pt x="37" y="1"/>
                      <a:pt x="37" y="1"/>
                    </a:cubicBezTo>
                    <a:cubicBezTo>
                      <a:pt x="37" y="1"/>
                      <a:pt x="37" y="1"/>
                      <a:pt x="37" y="1"/>
                    </a:cubicBezTo>
                    <a:cubicBezTo>
                      <a:pt x="36" y="0"/>
                      <a:pt x="36" y="0"/>
                      <a:pt x="36" y="0"/>
                    </a:cubicBezTo>
                    <a:cubicBezTo>
                      <a:pt x="35" y="0"/>
                      <a:pt x="35" y="0"/>
                      <a:pt x="34" y="1"/>
                    </a:cubicBezTo>
                    <a:cubicBezTo>
                      <a:pt x="34" y="1"/>
                      <a:pt x="34" y="1"/>
                      <a:pt x="34" y="1"/>
                    </a:cubicBezTo>
                    <a:cubicBezTo>
                      <a:pt x="34" y="1"/>
                      <a:pt x="34" y="2"/>
                      <a:pt x="34" y="2"/>
                    </a:cubicBezTo>
                    <a:cubicBezTo>
                      <a:pt x="33" y="2"/>
                      <a:pt x="33" y="2"/>
                      <a:pt x="33" y="2"/>
                    </a:cubicBezTo>
                    <a:cubicBezTo>
                      <a:pt x="32" y="2"/>
                      <a:pt x="32" y="2"/>
                      <a:pt x="32" y="2"/>
                    </a:cubicBezTo>
                    <a:cubicBezTo>
                      <a:pt x="31" y="2"/>
                      <a:pt x="31" y="2"/>
                      <a:pt x="31" y="2"/>
                    </a:cubicBezTo>
                    <a:cubicBezTo>
                      <a:pt x="30" y="2"/>
                      <a:pt x="30" y="1"/>
                      <a:pt x="30" y="2"/>
                    </a:cubicBezTo>
                    <a:cubicBezTo>
                      <a:pt x="29" y="2"/>
                      <a:pt x="30" y="2"/>
                      <a:pt x="29" y="2"/>
                    </a:cubicBezTo>
                    <a:cubicBezTo>
                      <a:pt x="29" y="3"/>
                      <a:pt x="29" y="2"/>
                      <a:pt x="28" y="3"/>
                    </a:cubicBezTo>
                    <a:cubicBezTo>
                      <a:pt x="28" y="3"/>
                      <a:pt x="28" y="3"/>
                      <a:pt x="28" y="3"/>
                    </a:cubicBezTo>
                    <a:cubicBezTo>
                      <a:pt x="28" y="3"/>
                      <a:pt x="28" y="3"/>
                      <a:pt x="28" y="3"/>
                    </a:cubicBezTo>
                    <a:cubicBezTo>
                      <a:pt x="28" y="3"/>
                      <a:pt x="27" y="3"/>
                      <a:pt x="27" y="3"/>
                    </a:cubicBezTo>
                    <a:cubicBezTo>
                      <a:pt x="27" y="3"/>
                      <a:pt x="26" y="3"/>
                      <a:pt x="26" y="3"/>
                    </a:cubicBezTo>
                    <a:cubicBezTo>
                      <a:pt x="26" y="3"/>
                      <a:pt x="25" y="3"/>
                      <a:pt x="25" y="3"/>
                    </a:cubicBezTo>
                    <a:cubicBezTo>
                      <a:pt x="25" y="3"/>
                      <a:pt x="25" y="4"/>
                      <a:pt x="25" y="4"/>
                    </a:cubicBezTo>
                    <a:cubicBezTo>
                      <a:pt x="24" y="4"/>
                      <a:pt x="24" y="4"/>
                      <a:pt x="24" y="4"/>
                    </a:cubicBezTo>
                    <a:cubicBezTo>
                      <a:pt x="24" y="4"/>
                      <a:pt x="23" y="4"/>
                      <a:pt x="23" y="4"/>
                    </a:cubicBezTo>
                    <a:cubicBezTo>
                      <a:pt x="23" y="4"/>
                      <a:pt x="22" y="4"/>
                      <a:pt x="22" y="5"/>
                    </a:cubicBezTo>
                    <a:cubicBezTo>
                      <a:pt x="22" y="5"/>
                      <a:pt x="22" y="5"/>
                      <a:pt x="21" y="5"/>
                    </a:cubicBezTo>
                    <a:cubicBezTo>
                      <a:pt x="21" y="6"/>
                      <a:pt x="21" y="6"/>
                      <a:pt x="21" y="6"/>
                    </a:cubicBezTo>
                    <a:cubicBezTo>
                      <a:pt x="21" y="7"/>
                      <a:pt x="21" y="7"/>
                      <a:pt x="21" y="7"/>
                    </a:cubicBezTo>
                    <a:cubicBezTo>
                      <a:pt x="20" y="8"/>
                      <a:pt x="20" y="7"/>
                      <a:pt x="20" y="7"/>
                    </a:cubicBezTo>
                    <a:cubicBezTo>
                      <a:pt x="19" y="7"/>
                      <a:pt x="19" y="7"/>
                      <a:pt x="19" y="7"/>
                    </a:cubicBezTo>
                    <a:cubicBezTo>
                      <a:pt x="18" y="7"/>
                      <a:pt x="18" y="8"/>
                      <a:pt x="18" y="8"/>
                    </a:cubicBezTo>
                    <a:cubicBezTo>
                      <a:pt x="18" y="8"/>
                      <a:pt x="18" y="8"/>
                      <a:pt x="18" y="8"/>
                    </a:cubicBezTo>
                    <a:cubicBezTo>
                      <a:pt x="18" y="9"/>
                      <a:pt x="18" y="9"/>
                      <a:pt x="18" y="9"/>
                    </a:cubicBezTo>
                    <a:cubicBezTo>
                      <a:pt x="18" y="9"/>
                      <a:pt x="17" y="9"/>
                      <a:pt x="17" y="9"/>
                    </a:cubicBezTo>
                    <a:cubicBezTo>
                      <a:pt x="17" y="10"/>
                      <a:pt x="17" y="10"/>
                      <a:pt x="16" y="10"/>
                    </a:cubicBezTo>
                    <a:cubicBezTo>
                      <a:pt x="16" y="10"/>
                      <a:pt x="16" y="10"/>
                      <a:pt x="15" y="11"/>
                    </a:cubicBezTo>
                    <a:cubicBezTo>
                      <a:pt x="15" y="11"/>
                      <a:pt x="16" y="12"/>
                      <a:pt x="15" y="12"/>
                    </a:cubicBezTo>
                    <a:cubicBezTo>
                      <a:pt x="15" y="12"/>
                      <a:pt x="15" y="12"/>
                      <a:pt x="15" y="12"/>
                    </a:cubicBezTo>
                    <a:cubicBezTo>
                      <a:pt x="14" y="12"/>
                      <a:pt x="14" y="13"/>
                      <a:pt x="14" y="13"/>
                    </a:cubicBezTo>
                    <a:cubicBezTo>
                      <a:pt x="14" y="14"/>
                      <a:pt x="14" y="14"/>
                      <a:pt x="14" y="15"/>
                    </a:cubicBezTo>
                    <a:cubicBezTo>
                      <a:pt x="14" y="15"/>
                      <a:pt x="14" y="15"/>
                      <a:pt x="13" y="15"/>
                    </a:cubicBezTo>
                    <a:cubicBezTo>
                      <a:pt x="13" y="15"/>
                      <a:pt x="13" y="15"/>
                      <a:pt x="12" y="15"/>
                    </a:cubicBezTo>
                    <a:cubicBezTo>
                      <a:pt x="12" y="15"/>
                      <a:pt x="12" y="16"/>
                      <a:pt x="12" y="16"/>
                    </a:cubicBezTo>
                    <a:cubicBezTo>
                      <a:pt x="12" y="16"/>
                      <a:pt x="11" y="16"/>
                      <a:pt x="11" y="16"/>
                    </a:cubicBezTo>
                    <a:cubicBezTo>
                      <a:pt x="11" y="16"/>
                      <a:pt x="11" y="16"/>
                      <a:pt x="11" y="17"/>
                    </a:cubicBezTo>
                    <a:cubicBezTo>
                      <a:pt x="11" y="17"/>
                      <a:pt x="11" y="17"/>
                      <a:pt x="11" y="17"/>
                    </a:cubicBezTo>
                    <a:cubicBezTo>
                      <a:pt x="10" y="17"/>
                      <a:pt x="10" y="17"/>
                      <a:pt x="10" y="17"/>
                    </a:cubicBezTo>
                    <a:cubicBezTo>
                      <a:pt x="9" y="17"/>
                      <a:pt x="10" y="17"/>
                      <a:pt x="9" y="17"/>
                    </a:cubicBezTo>
                    <a:cubicBezTo>
                      <a:pt x="9" y="18"/>
                      <a:pt x="9" y="17"/>
                      <a:pt x="9" y="18"/>
                    </a:cubicBezTo>
                    <a:cubicBezTo>
                      <a:pt x="9" y="18"/>
                      <a:pt x="9" y="18"/>
                      <a:pt x="9" y="18"/>
                    </a:cubicBezTo>
                    <a:cubicBezTo>
                      <a:pt x="8" y="19"/>
                      <a:pt x="8" y="18"/>
                      <a:pt x="7" y="18"/>
                    </a:cubicBezTo>
                    <a:cubicBezTo>
                      <a:pt x="7" y="18"/>
                      <a:pt x="7" y="18"/>
                      <a:pt x="7" y="18"/>
                    </a:cubicBezTo>
                    <a:cubicBezTo>
                      <a:pt x="6" y="19"/>
                      <a:pt x="7" y="19"/>
                      <a:pt x="7" y="20"/>
                    </a:cubicBezTo>
                    <a:cubicBezTo>
                      <a:pt x="7" y="20"/>
                      <a:pt x="6" y="20"/>
                      <a:pt x="6" y="20"/>
                    </a:cubicBezTo>
                    <a:cubicBezTo>
                      <a:pt x="6" y="20"/>
                      <a:pt x="5" y="20"/>
                      <a:pt x="5" y="20"/>
                    </a:cubicBezTo>
                    <a:cubicBezTo>
                      <a:pt x="4" y="20"/>
                      <a:pt x="4" y="20"/>
                      <a:pt x="4" y="20"/>
                    </a:cubicBezTo>
                    <a:cubicBezTo>
                      <a:pt x="4" y="21"/>
                      <a:pt x="4" y="21"/>
                      <a:pt x="4" y="21"/>
                    </a:cubicBezTo>
                    <a:cubicBezTo>
                      <a:pt x="3" y="21"/>
                      <a:pt x="3" y="21"/>
                      <a:pt x="3" y="21"/>
                    </a:cubicBezTo>
                    <a:cubicBezTo>
                      <a:pt x="3" y="22"/>
                      <a:pt x="2" y="22"/>
                      <a:pt x="2" y="22"/>
                    </a:cubicBezTo>
                    <a:cubicBezTo>
                      <a:pt x="2" y="22"/>
                      <a:pt x="1" y="22"/>
                      <a:pt x="1" y="22"/>
                    </a:cubicBezTo>
                    <a:cubicBezTo>
                      <a:pt x="1" y="22"/>
                      <a:pt x="0" y="22"/>
                      <a:pt x="0" y="22"/>
                    </a:cubicBezTo>
                    <a:cubicBezTo>
                      <a:pt x="0" y="23"/>
                      <a:pt x="0" y="23"/>
                      <a:pt x="0" y="23"/>
                    </a:cubicBezTo>
                    <a:cubicBezTo>
                      <a:pt x="0" y="23"/>
                      <a:pt x="0" y="24"/>
                      <a:pt x="0" y="25"/>
                    </a:cubicBezTo>
                    <a:cubicBezTo>
                      <a:pt x="0" y="25"/>
                      <a:pt x="0" y="25"/>
                      <a:pt x="0" y="26"/>
                    </a:cubicBezTo>
                    <a:cubicBezTo>
                      <a:pt x="0" y="26"/>
                      <a:pt x="0" y="26"/>
                      <a:pt x="0"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2" name="Freeform 124"/>
              <p:cNvSpPr>
                <a:spLocks/>
              </p:cNvSpPr>
              <p:nvPr/>
            </p:nvSpPr>
            <p:spPr bwMode="auto">
              <a:xfrm>
                <a:off x="4733927"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3" name="Freeform 125"/>
              <p:cNvSpPr>
                <a:spLocks/>
              </p:cNvSpPr>
              <p:nvPr/>
            </p:nvSpPr>
            <p:spPr bwMode="auto">
              <a:xfrm>
                <a:off x="4711702" y="1768476"/>
                <a:ext cx="65088" cy="42863"/>
              </a:xfrm>
              <a:custGeom>
                <a:avLst/>
                <a:gdLst>
                  <a:gd name="T0" fmla="*/ 6 w 6"/>
                  <a:gd name="T1" fmla="*/ 1 h 4"/>
                  <a:gd name="T2" fmla="*/ 5 w 6"/>
                  <a:gd name="T3" fmla="*/ 0 h 4"/>
                  <a:gd name="T4" fmla="*/ 5 w 6"/>
                  <a:gd name="T5" fmla="*/ 0 h 4"/>
                  <a:gd name="T6" fmla="*/ 4 w 6"/>
                  <a:gd name="T7" fmla="*/ 0 h 4"/>
                  <a:gd name="T8" fmla="*/ 3 w 6"/>
                  <a:gd name="T9" fmla="*/ 1 h 4"/>
                  <a:gd name="T10" fmla="*/ 2 w 6"/>
                  <a:gd name="T11" fmla="*/ 1 h 4"/>
                  <a:gd name="T12" fmla="*/ 1 w 6"/>
                  <a:gd name="T13" fmla="*/ 1 h 4"/>
                  <a:gd name="T14" fmla="*/ 1 w 6"/>
                  <a:gd name="T15" fmla="*/ 1 h 4"/>
                  <a:gd name="T16" fmla="*/ 0 w 6"/>
                  <a:gd name="T17" fmla="*/ 2 h 4"/>
                  <a:gd name="T18" fmla="*/ 1 w 6"/>
                  <a:gd name="T19" fmla="*/ 3 h 4"/>
                  <a:gd name="T20" fmla="*/ 1 w 6"/>
                  <a:gd name="T21" fmla="*/ 4 h 4"/>
                  <a:gd name="T22" fmla="*/ 2 w 6"/>
                  <a:gd name="T23" fmla="*/ 4 h 4"/>
                  <a:gd name="T24" fmla="*/ 2 w 6"/>
                  <a:gd name="T25" fmla="*/ 4 h 4"/>
                  <a:gd name="T26" fmla="*/ 3 w 6"/>
                  <a:gd name="T27" fmla="*/ 4 h 4"/>
                  <a:gd name="T28" fmla="*/ 5 w 6"/>
                  <a:gd name="T29" fmla="*/ 3 h 4"/>
                  <a:gd name="T30" fmla="*/ 6 w 6"/>
                  <a:gd name="T31" fmla="*/ 3 h 4"/>
                  <a:gd name="T32" fmla="*/ 6 w 6"/>
                  <a:gd name="T33" fmla="*/ 3 h 4"/>
                  <a:gd name="T34" fmla="*/ 6 w 6"/>
                  <a:gd name="T35" fmla="*/ 3 h 4"/>
                  <a:gd name="T36" fmla="*/ 6 w 6"/>
                  <a:gd name="T37" fmla="*/ 2 h 4"/>
                  <a:gd name="T38" fmla="*/ 6 w 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6" y="1"/>
                    </a:moveTo>
                    <a:cubicBezTo>
                      <a:pt x="6" y="0"/>
                      <a:pt x="6" y="0"/>
                      <a:pt x="5" y="0"/>
                    </a:cubicBezTo>
                    <a:cubicBezTo>
                      <a:pt x="5" y="0"/>
                      <a:pt x="5" y="0"/>
                      <a:pt x="5" y="0"/>
                    </a:cubicBezTo>
                    <a:cubicBezTo>
                      <a:pt x="4" y="0"/>
                      <a:pt x="4" y="0"/>
                      <a:pt x="4" y="0"/>
                    </a:cubicBezTo>
                    <a:cubicBezTo>
                      <a:pt x="4" y="1"/>
                      <a:pt x="3" y="1"/>
                      <a:pt x="3" y="1"/>
                    </a:cubicBezTo>
                    <a:cubicBezTo>
                      <a:pt x="3" y="1"/>
                      <a:pt x="2" y="1"/>
                      <a:pt x="2" y="1"/>
                    </a:cubicBezTo>
                    <a:cubicBezTo>
                      <a:pt x="1" y="1"/>
                      <a:pt x="1" y="1"/>
                      <a:pt x="1" y="1"/>
                    </a:cubicBezTo>
                    <a:cubicBezTo>
                      <a:pt x="1" y="1"/>
                      <a:pt x="1" y="1"/>
                      <a:pt x="1" y="1"/>
                    </a:cubicBezTo>
                    <a:cubicBezTo>
                      <a:pt x="1" y="1"/>
                      <a:pt x="0" y="2"/>
                      <a:pt x="0" y="2"/>
                    </a:cubicBezTo>
                    <a:cubicBezTo>
                      <a:pt x="0" y="2"/>
                      <a:pt x="0" y="3"/>
                      <a:pt x="1" y="3"/>
                    </a:cubicBezTo>
                    <a:cubicBezTo>
                      <a:pt x="1" y="3"/>
                      <a:pt x="1" y="3"/>
                      <a:pt x="1" y="4"/>
                    </a:cubicBezTo>
                    <a:cubicBezTo>
                      <a:pt x="1" y="4"/>
                      <a:pt x="2" y="4"/>
                      <a:pt x="2" y="4"/>
                    </a:cubicBezTo>
                    <a:cubicBezTo>
                      <a:pt x="2" y="4"/>
                      <a:pt x="2" y="4"/>
                      <a:pt x="2" y="4"/>
                    </a:cubicBezTo>
                    <a:cubicBezTo>
                      <a:pt x="3" y="4"/>
                      <a:pt x="3" y="4"/>
                      <a:pt x="3" y="4"/>
                    </a:cubicBezTo>
                    <a:cubicBezTo>
                      <a:pt x="4" y="3"/>
                      <a:pt x="4" y="4"/>
                      <a:pt x="5" y="3"/>
                    </a:cubicBezTo>
                    <a:cubicBezTo>
                      <a:pt x="5" y="3"/>
                      <a:pt x="5" y="3"/>
                      <a:pt x="6" y="3"/>
                    </a:cubicBezTo>
                    <a:cubicBezTo>
                      <a:pt x="6" y="3"/>
                      <a:pt x="6" y="3"/>
                      <a:pt x="6" y="3"/>
                    </a:cubicBezTo>
                    <a:cubicBezTo>
                      <a:pt x="6" y="3"/>
                      <a:pt x="6" y="3"/>
                      <a:pt x="6" y="3"/>
                    </a:cubicBezTo>
                    <a:cubicBezTo>
                      <a:pt x="6" y="2"/>
                      <a:pt x="6" y="2"/>
                      <a:pt x="6" y="2"/>
                    </a:cubicBezTo>
                    <a:cubicBezTo>
                      <a:pt x="6" y="2"/>
                      <a:pt x="6" y="1"/>
                      <a:pt x="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4" name="Freeform 126"/>
              <p:cNvSpPr>
                <a:spLocks/>
              </p:cNvSpPr>
              <p:nvPr/>
            </p:nvSpPr>
            <p:spPr bwMode="auto">
              <a:xfrm>
                <a:off x="4302127" y="1422401"/>
                <a:ext cx="74613" cy="74613"/>
              </a:xfrm>
              <a:custGeom>
                <a:avLst/>
                <a:gdLst>
                  <a:gd name="T0" fmla="*/ 0 w 7"/>
                  <a:gd name="T1" fmla="*/ 6 h 7"/>
                  <a:gd name="T2" fmla="*/ 0 w 7"/>
                  <a:gd name="T3" fmla="*/ 6 h 7"/>
                  <a:gd name="T4" fmla="*/ 1 w 7"/>
                  <a:gd name="T5" fmla="*/ 6 h 7"/>
                  <a:gd name="T6" fmla="*/ 2 w 7"/>
                  <a:gd name="T7" fmla="*/ 6 h 7"/>
                  <a:gd name="T8" fmla="*/ 3 w 7"/>
                  <a:gd name="T9" fmla="*/ 6 h 7"/>
                  <a:gd name="T10" fmla="*/ 5 w 7"/>
                  <a:gd name="T11" fmla="*/ 7 h 7"/>
                  <a:gd name="T12" fmla="*/ 5 w 7"/>
                  <a:gd name="T13" fmla="*/ 7 h 7"/>
                  <a:gd name="T14" fmla="*/ 5 w 7"/>
                  <a:gd name="T15" fmla="*/ 6 h 7"/>
                  <a:gd name="T16" fmla="*/ 5 w 7"/>
                  <a:gd name="T17" fmla="*/ 5 h 7"/>
                  <a:gd name="T18" fmla="*/ 6 w 7"/>
                  <a:gd name="T19" fmla="*/ 4 h 7"/>
                  <a:gd name="T20" fmla="*/ 6 w 7"/>
                  <a:gd name="T21" fmla="*/ 3 h 7"/>
                  <a:gd name="T22" fmla="*/ 6 w 7"/>
                  <a:gd name="T23" fmla="*/ 3 h 7"/>
                  <a:gd name="T24" fmla="*/ 7 w 7"/>
                  <a:gd name="T25" fmla="*/ 2 h 7"/>
                  <a:gd name="T26" fmla="*/ 7 w 7"/>
                  <a:gd name="T27" fmla="*/ 1 h 7"/>
                  <a:gd name="T28" fmla="*/ 6 w 7"/>
                  <a:gd name="T29" fmla="*/ 0 h 7"/>
                  <a:gd name="T30" fmla="*/ 6 w 7"/>
                  <a:gd name="T31" fmla="*/ 0 h 7"/>
                  <a:gd name="T32" fmla="*/ 5 w 7"/>
                  <a:gd name="T33" fmla="*/ 0 h 7"/>
                  <a:gd name="T34" fmla="*/ 4 w 7"/>
                  <a:gd name="T35" fmla="*/ 0 h 7"/>
                  <a:gd name="T36" fmla="*/ 4 w 7"/>
                  <a:gd name="T37" fmla="*/ 1 h 7"/>
                  <a:gd name="T38" fmla="*/ 3 w 7"/>
                  <a:gd name="T39" fmla="*/ 1 h 7"/>
                  <a:gd name="T40" fmla="*/ 2 w 7"/>
                  <a:gd name="T41" fmla="*/ 2 h 7"/>
                  <a:gd name="T42" fmla="*/ 1 w 7"/>
                  <a:gd name="T43" fmla="*/ 2 h 7"/>
                  <a:gd name="T44" fmla="*/ 1 w 7"/>
                  <a:gd name="T45" fmla="*/ 2 h 7"/>
                  <a:gd name="T46" fmla="*/ 0 w 7"/>
                  <a:gd name="T47" fmla="*/ 3 h 7"/>
                  <a:gd name="T48" fmla="*/ 0 w 7"/>
                  <a:gd name="T49" fmla="*/ 4 h 7"/>
                  <a:gd name="T50" fmla="*/ 0 w 7"/>
                  <a:gd name="T51" fmla="*/ 5 h 7"/>
                  <a:gd name="T52" fmla="*/ 0 w 7"/>
                  <a:gd name="T5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7">
                    <a:moveTo>
                      <a:pt x="0" y="6"/>
                    </a:moveTo>
                    <a:cubicBezTo>
                      <a:pt x="0" y="6"/>
                      <a:pt x="0" y="6"/>
                      <a:pt x="0" y="6"/>
                    </a:cubicBezTo>
                    <a:cubicBezTo>
                      <a:pt x="1" y="6"/>
                      <a:pt x="1" y="6"/>
                      <a:pt x="1" y="6"/>
                    </a:cubicBezTo>
                    <a:cubicBezTo>
                      <a:pt x="2" y="6"/>
                      <a:pt x="2" y="6"/>
                      <a:pt x="2" y="6"/>
                    </a:cubicBezTo>
                    <a:cubicBezTo>
                      <a:pt x="3" y="6"/>
                      <a:pt x="3" y="6"/>
                      <a:pt x="3" y="6"/>
                    </a:cubicBezTo>
                    <a:cubicBezTo>
                      <a:pt x="4" y="6"/>
                      <a:pt x="4" y="7"/>
                      <a:pt x="5" y="7"/>
                    </a:cubicBezTo>
                    <a:cubicBezTo>
                      <a:pt x="5" y="7"/>
                      <a:pt x="5" y="7"/>
                      <a:pt x="5" y="7"/>
                    </a:cubicBezTo>
                    <a:cubicBezTo>
                      <a:pt x="5" y="6"/>
                      <a:pt x="5" y="6"/>
                      <a:pt x="5" y="6"/>
                    </a:cubicBezTo>
                    <a:cubicBezTo>
                      <a:pt x="5" y="5"/>
                      <a:pt x="4" y="5"/>
                      <a:pt x="5" y="5"/>
                    </a:cubicBezTo>
                    <a:cubicBezTo>
                      <a:pt x="5" y="4"/>
                      <a:pt x="5" y="5"/>
                      <a:pt x="6" y="4"/>
                    </a:cubicBezTo>
                    <a:cubicBezTo>
                      <a:pt x="6" y="4"/>
                      <a:pt x="6" y="4"/>
                      <a:pt x="6" y="3"/>
                    </a:cubicBezTo>
                    <a:cubicBezTo>
                      <a:pt x="6" y="3"/>
                      <a:pt x="6" y="3"/>
                      <a:pt x="6" y="3"/>
                    </a:cubicBezTo>
                    <a:cubicBezTo>
                      <a:pt x="6" y="2"/>
                      <a:pt x="7" y="2"/>
                      <a:pt x="7" y="2"/>
                    </a:cubicBezTo>
                    <a:cubicBezTo>
                      <a:pt x="7" y="2"/>
                      <a:pt x="7" y="1"/>
                      <a:pt x="7" y="1"/>
                    </a:cubicBezTo>
                    <a:cubicBezTo>
                      <a:pt x="7" y="1"/>
                      <a:pt x="7" y="1"/>
                      <a:pt x="6" y="0"/>
                    </a:cubicBezTo>
                    <a:cubicBezTo>
                      <a:pt x="6" y="0"/>
                      <a:pt x="6" y="0"/>
                      <a:pt x="6" y="0"/>
                    </a:cubicBezTo>
                    <a:cubicBezTo>
                      <a:pt x="6" y="0"/>
                      <a:pt x="6" y="0"/>
                      <a:pt x="5" y="0"/>
                    </a:cubicBezTo>
                    <a:cubicBezTo>
                      <a:pt x="5" y="0"/>
                      <a:pt x="5" y="0"/>
                      <a:pt x="4" y="0"/>
                    </a:cubicBezTo>
                    <a:cubicBezTo>
                      <a:pt x="4" y="0"/>
                      <a:pt x="4" y="0"/>
                      <a:pt x="4" y="1"/>
                    </a:cubicBezTo>
                    <a:cubicBezTo>
                      <a:pt x="3" y="1"/>
                      <a:pt x="3" y="1"/>
                      <a:pt x="3" y="1"/>
                    </a:cubicBezTo>
                    <a:cubicBezTo>
                      <a:pt x="2" y="1"/>
                      <a:pt x="2" y="2"/>
                      <a:pt x="2" y="2"/>
                    </a:cubicBezTo>
                    <a:cubicBezTo>
                      <a:pt x="1" y="2"/>
                      <a:pt x="1" y="2"/>
                      <a:pt x="1" y="2"/>
                    </a:cubicBezTo>
                    <a:cubicBezTo>
                      <a:pt x="1" y="2"/>
                      <a:pt x="1" y="2"/>
                      <a:pt x="1" y="2"/>
                    </a:cubicBezTo>
                    <a:cubicBezTo>
                      <a:pt x="1" y="3"/>
                      <a:pt x="0" y="3"/>
                      <a:pt x="0" y="3"/>
                    </a:cubicBezTo>
                    <a:cubicBezTo>
                      <a:pt x="0" y="4"/>
                      <a:pt x="0" y="4"/>
                      <a:pt x="0" y="4"/>
                    </a:cubicBezTo>
                    <a:cubicBezTo>
                      <a:pt x="0" y="5"/>
                      <a:pt x="0" y="5"/>
                      <a:pt x="0" y="5"/>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5" name="Freeform 127"/>
              <p:cNvSpPr>
                <a:spLocks/>
              </p:cNvSpPr>
              <p:nvPr/>
            </p:nvSpPr>
            <p:spPr bwMode="auto">
              <a:xfrm>
                <a:off x="3967164" y="1768476"/>
                <a:ext cx="85725" cy="161925"/>
              </a:xfrm>
              <a:custGeom>
                <a:avLst/>
                <a:gdLst>
                  <a:gd name="T0" fmla="*/ 0 w 8"/>
                  <a:gd name="T1" fmla="*/ 10 h 15"/>
                  <a:gd name="T2" fmla="*/ 1 w 8"/>
                  <a:gd name="T3" fmla="*/ 10 h 15"/>
                  <a:gd name="T4" fmla="*/ 1 w 8"/>
                  <a:gd name="T5" fmla="*/ 11 h 15"/>
                  <a:gd name="T6" fmla="*/ 1 w 8"/>
                  <a:gd name="T7" fmla="*/ 12 h 15"/>
                  <a:gd name="T8" fmla="*/ 1 w 8"/>
                  <a:gd name="T9" fmla="*/ 13 h 15"/>
                  <a:gd name="T10" fmla="*/ 1 w 8"/>
                  <a:gd name="T11" fmla="*/ 14 h 15"/>
                  <a:gd name="T12" fmla="*/ 2 w 8"/>
                  <a:gd name="T13" fmla="*/ 15 h 15"/>
                  <a:gd name="T14" fmla="*/ 3 w 8"/>
                  <a:gd name="T15" fmla="*/ 15 h 15"/>
                  <a:gd name="T16" fmla="*/ 4 w 8"/>
                  <a:gd name="T17" fmla="*/ 14 h 15"/>
                  <a:gd name="T18" fmla="*/ 5 w 8"/>
                  <a:gd name="T19" fmla="*/ 14 h 15"/>
                  <a:gd name="T20" fmla="*/ 5 w 8"/>
                  <a:gd name="T21" fmla="*/ 12 h 15"/>
                  <a:gd name="T22" fmla="*/ 5 w 8"/>
                  <a:gd name="T23" fmla="*/ 12 h 15"/>
                  <a:gd name="T24" fmla="*/ 6 w 8"/>
                  <a:gd name="T25" fmla="*/ 11 h 15"/>
                  <a:gd name="T26" fmla="*/ 5 w 8"/>
                  <a:gd name="T27" fmla="*/ 11 h 15"/>
                  <a:gd name="T28" fmla="*/ 5 w 8"/>
                  <a:gd name="T29" fmla="*/ 10 h 15"/>
                  <a:gd name="T30" fmla="*/ 5 w 8"/>
                  <a:gd name="T31" fmla="*/ 10 h 15"/>
                  <a:gd name="T32" fmla="*/ 5 w 8"/>
                  <a:gd name="T33" fmla="*/ 9 h 15"/>
                  <a:gd name="T34" fmla="*/ 6 w 8"/>
                  <a:gd name="T35" fmla="*/ 9 h 15"/>
                  <a:gd name="T36" fmla="*/ 6 w 8"/>
                  <a:gd name="T37" fmla="*/ 8 h 15"/>
                  <a:gd name="T38" fmla="*/ 5 w 8"/>
                  <a:gd name="T39" fmla="*/ 8 h 15"/>
                  <a:gd name="T40" fmla="*/ 5 w 8"/>
                  <a:gd name="T41" fmla="*/ 7 h 15"/>
                  <a:gd name="T42" fmla="*/ 6 w 8"/>
                  <a:gd name="T43" fmla="*/ 7 h 15"/>
                  <a:gd name="T44" fmla="*/ 6 w 8"/>
                  <a:gd name="T45" fmla="*/ 6 h 15"/>
                  <a:gd name="T46" fmla="*/ 6 w 8"/>
                  <a:gd name="T47" fmla="*/ 5 h 15"/>
                  <a:gd name="T48" fmla="*/ 6 w 8"/>
                  <a:gd name="T49" fmla="*/ 4 h 15"/>
                  <a:gd name="T50" fmla="*/ 6 w 8"/>
                  <a:gd name="T51" fmla="*/ 3 h 15"/>
                  <a:gd name="T52" fmla="*/ 7 w 8"/>
                  <a:gd name="T53" fmla="*/ 3 h 15"/>
                  <a:gd name="T54" fmla="*/ 8 w 8"/>
                  <a:gd name="T55" fmla="*/ 2 h 15"/>
                  <a:gd name="T56" fmla="*/ 8 w 8"/>
                  <a:gd name="T57" fmla="*/ 1 h 15"/>
                  <a:gd name="T58" fmla="*/ 7 w 8"/>
                  <a:gd name="T59" fmla="*/ 1 h 15"/>
                  <a:gd name="T60" fmla="*/ 7 w 8"/>
                  <a:gd name="T61" fmla="*/ 0 h 15"/>
                  <a:gd name="T62" fmla="*/ 6 w 8"/>
                  <a:gd name="T63" fmla="*/ 1 h 15"/>
                  <a:gd name="T64" fmla="*/ 5 w 8"/>
                  <a:gd name="T65" fmla="*/ 1 h 15"/>
                  <a:gd name="T66" fmla="*/ 5 w 8"/>
                  <a:gd name="T67" fmla="*/ 1 h 15"/>
                  <a:gd name="T68" fmla="*/ 4 w 8"/>
                  <a:gd name="T69" fmla="*/ 1 h 15"/>
                  <a:gd name="T70" fmla="*/ 4 w 8"/>
                  <a:gd name="T71" fmla="*/ 0 h 15"/>
                  <a:gd name="T72" fmla="*/ 3 w 8"/>
                  <a:gd name="T73" fmla="*/ 0 h 15"/>
                  <a:gd name="T74" fmla="*/ 3 w 8"/>
                  <a:gd name="T75" fmla="*/ 0 h 15"/>
                  <a:gd name="T76" fmla="*/ 2 w 8"/>
                  <a:gd name="T77" fmla="*/ 1 h 15"/>
                  <a:gd name="T78" fmla="*/ 2 w 8"/>
                  <a:gd name="T79" fmla="*/ 1 h 15"/>
                  <a:gd name="T80" fmla="*/ 2 w 8"/>
                  <a:gd name="T81" fmla="*/ 1 h 15"/>
                  <a:gd name="T82" fmla="*/ 1 w 8"/>
                  <a:gd name="T83" fmla="*/ 2 h 15"/>
                  <a:gd name="T84" fmla="*/ 2 w 8"/>
                  <a:gd name="T85" fmla="*/ 3 h 15"/>
                  <a:gd name="T86" fmla="*/ 2 w 8"/>
                  <a:gd name="T87" fmla="*/ 4 h 15"/>
                  <a:gd name="T88" fmla="*/ 2 w 8"/>
                  <a:gd name="T89" fmla="*/ 5 h 15"/>
                  <a:gd name="T90" fmla="*/ 1 w 8"/>
                  <a:gd name="T91" fmla="*/ 7 h 15"/>
                  <a:gd name="T92" fmla="*/ 1 w 8"/>
                  <a:gd name="T93" fmla="*/ 7 h 15"/>
                  <a:gd name="T94" fmla="*/ 0 w 8"/>
                  <a:gd name="T95" fmla="*/ 8 h 15"/>
                  <a:gd name="T96" fmla="*/ 0 w 8"/>
                  <a:gd name="T97" fmla="*/ 8 h 15"/>
                  <a:gd name="T98" fmla="*/ 0 w 8"/>
                  <a:gd name="T99" fmla="*/ 10 h 15"/>
                  <a:gd name="T100" fmla="*/ 0 w 8"/>
                  <a:gd name="T10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 h="15">
                    <a:moveTo>
                      <a:pt x="0" y="10"/>
                    </a:moveTo>
                    <a:cubicBezTo>
                      <a:pt x="0" y="10"/>
                      <a:pt x="0" y="10"/>
                      <a:pt x="1" y="10"/>
                    </a:cubicBezTo>
                    <a:cubicBezTo>
                      <a:pt x="1" y="10"/>
                      <a:pt x="1" y="11"/>
                      <a:pt x="1" y="11"/>
                    </a:cubicBezTo>
                    <a:cubicBezTo>
                      <a:pt x="1" y="12"/>
                      <a:pt x="1" y="12"/>
                      <a:pt x="1" y="12"/>
                    </a:cubicBezTo>
                    <a:cubicBezTo>
                      <a:pt x="1" y="13"/>
                      <a:pt x="1" y="13"/>
                      <a:pt x="1" y="13"/>
                    </a:cubicBezTo>
                    <a:cubicBezTo>
                      <a:pt x="1" y="14"/>
                      <a:pt x="1" y="14"/>
                      <a:pt x="1" y="14"/>
                    </a:cubicBezTo>
                    <a:cubicBezTo>
                      <a:pt x="1" y="15"/>
                      <a:pt x="2" y="14"/>
                      <a:pt x="2" y="15"/>
                    </a:cubicBezTo>
                    <a:cubicBezTo>
                      <a:pt x="3" y="15"/>
                      <a:pt x="3" y="15"/>
                      <a:pt x="3" y="15"/>
                    </a:cubicBezTo>
                    <a:cubicBezTo>
                      <a:pt x="4" y="15"/>
                      <a:pt x="4" y="14"/>
                      <a:pt x="4" y="14"/>
                    </a:cubicBezTo>
                    <a:cubicBezTo>
                      <a:pt x="4" y="14"/>
                      <a:pt x="4" y="14"/>
                      <a:pt x="5" y="14"/>
                    </a:cubicBezTo>
                    <a:cubicBezTo>
                      <a:pt x="5" y="13"/>
                      <a:pt x="4" y="13"/>
                      <a:pt x="5" y="12"/>
                    </a:cubicBezTo>
                    <a:cubicBezTo>
                      <a:pt x="5" y="12"/>
                      <a:pt x="5" y="12"/>
                      <a:pt x="5" y="12"/>
                    </a:cubicBezTo>
                    <a:cubicBezTo>
                      <a:pt x="5" y="12"/>
                      <a:pt x="6" y="12"/>
                      <a:pt x="6" y="11"/>
                    </a:cubicBezTo>
                    <a:cubicBezTo>
                      <a:pt x="6" y="11"/>
                      <a:pt x="6" y="11"/>
                      <a:pt x="5" y="11"/>
                    </a:cubicBezTo>
                    <a:cubicBezTo>
                      <a:pt x="5" y="11"/>
                      <a:pt x="5" y="11"/>
                      <a:pt x="5" y="10"/>
                    </a:cubicBezTo>
                    <a:cubicBezTo>
                      <a:pt x="5" y="10"/>
                      <a:pt x="5" y="10"/>
                      <a:pt x="5" y="10"/>
                    </a:cubicBezTo>
                    <a:cubicBezTo>
                      <a:pt x="5" y="10"/>
                      <a:pt x="5" y="10"/>
                      <a:pt x="5" y="9"/>
                    </a:cubicBezTo>
                    <a:cubicBezTo>
                      <a:pt x="6" y="9"/>
                      <a:pt x="6" y="9"/>
                      <a:pt x="6" y="9"/>
                    </a:cubicBezTo>
                    <a:cubicBezTo>
                      <a:pt x="6" y="9"/>
                      <a:pt x="6" y="9"/>
                      <a:pt x="6" y="8"/>
                    </a:cubicBezTo>
                    <a:cubicBezTo>
                      <a:pt x="6" y="8"/>
                      <a:pt x="5" y="8"/>
                      <a:pt x="5" y="8"/>
                    </a:cubicBezTo>
                    <a:cubicBezTo>
                      <a:pt x="5" y="8"/>
                      <a:pt x="5" y="8"/>
                      <a:pt x="5" y="7"/>
                    </a:cubicBezTo>
                    <a:cubicBezTo>
                      <a:pt x="5" y="7"/>
                      <a:pt x="6" y="7"/>
                      <a:pt x="6" y="7"/>
                    </a:cubicBezTo>
                    <a:cubicBezTo>
                      <a:pt x="6" y="7"/>
                      <a:pt x="6" y="6"/>
                      <a:pt x="6" y="6"/>
                    </a:cubicBezTo>
                    <a:cubicBezTo>
                      <a:pt x="6" y="6"/>
                      <a:pt x="6" y="6"/>
                      <a:pt x="6" y="5"/>
                    </a:cubicBezTo>
                    <a:cubicBezTo>
                      <a:pt x="6" y="5"/>
                      <a:pt x="6" y="5"/>
                      <a:pt x="6" y="4"/>
                    </a:cubicBezTo>
                    <a:cubicBezTo>
                      <a:pt x="6" y="4"/>
                      <a:pt x="6" y="3"/>
                      <a:pt x="6" y="3"/>
                    </a:cubicBezTo>
                    <a:cubicBezTo>
                      <a:pt x="6" y="3"/>
                      <a:pt x="7" y="3"/>
                      <a:pt x="7" y="3"/>
                    </a:cubicBezTo>
                    <a:cubicBezTo>
                      <a:pt x="7" y="2"/>
                      <a:pt x="8" y="3"/>
                      <a:pt x="8" y="2"/>
                    </a:cubicBezTo>
                    <a:cubicBezTo>
                      <a:pt x="8" y="2"/>
                      <a:pt x="8" y="1"/>
                      <a:pt x="8" y="1"/>
                    </a:cubicBezTo>
                    <a:cubicBezTo>
                      <a:pt x="7" y="1"/>
                      <a:pt x="7" y="1"/>
                      <a:pt x="7" y="1"/>
                    </a:cubicBezTo>
                    <a:cubicBezTo>
                      <a:pt x="7" y="1"/>
                      <a:pt x="7" y="0"/>
                      <a:pt x="7" y="0"/>
                    </a:cubicBezTo>
                    <a:cubicBezTo>
                      <a:pt x="6" y="0"/>
                      <a:pt x="6" y="1"/>
                      <a:pt x="6" y="1"/>
                    </a:cubicBezTo>
                    <a:cubicBezTo>
                      <a:pt x="6" y="1"/>
                      <a:pt x="5" y="1"/>
                      <a:pt x="5" y="1"/>
                    </a:cubicBezTo>
                    <a:cubicBezTo>
                      <a:pt x="5" y="1"/>
                      <a:pt x="5" y="1"/>
                      <a:pt x="5" y="1"/>
                    </a:cubicBezTo>
                    <a:cubicBezTo>
                      <a:pt x="4" y="1"/>
                      <a:pt x="4" y="1"/>
                      <a:pt x="4" y="1"/>
                    </a:cubicBezTo>
                    <a:cubicBezTo>
                      <a:pt x="4" y="1"/>
                      <a:pt x="4" y="0"/>
                      <a:pt x="4" y="0"/>
                    </a:cubicBezTo>
                    <a:cubicBezTo>
                      <a:pt x="4" y="0"/>
                      <a:pt x="3" y="0"/>
                      <a:pt x="3" y="0"/>
                    </a:cubicBezTo>
                    <a:cubicBezTo>
                      <a:pt x="3" y="0"/>
                      <a:pt x="3" y="0"/>
                      <a:pt x="3" y="0"/>
                    </a:cubicBezTo>
                    <a:cubicBezTo>
                      <a:pt x="2" y="0"/>
                      <a:pt x="3" y="1"/>
                      <a:pt x="2" y="1"/>
                    </a:cubicBezTo>
                    <a:cubicBezTo>
                      <a:pt x="2" y="1"/>
                      <a:pt x="2" y="1"/>
                      <a:pt x="2" y="1"/>
                    </a:cubicBezTo>
                    <a:cubicBezTo>
                      <a:pt x="2" y="1"/>
                      <a:pt x="2" y="1"/>
                      <a:pt x="2" y="1"/>
                    </a:cubicBezTo>
                    <a:cubicBezTo>
                      <a:pt x="2" y="2"/>
                      <a:pt x="1" y="2"/>
                      <a:pt x="1" y="2"/>
                    </a:cubicBezTo>
                    <a:cubicBezTo>
                      <a:pt x="2" y="3"/>
                      <a:pt x="2" y="2"/>
                      <a:pt x="2" y="3"/>
                    </a:cubicBezTo>
                    <a:cubicBezTo>
                      <a:pt x="2" y="3"/>
                      <a:pt x="2" y="3"/>
                      <a:pt x="2" y="4"/>
                    </a:cubicBezTo>
                    <a:cubicBezTo>
                      <a:pt x="2" y="4"/>
                      <a:pt x="2" y="5"/>
                      <a:pt x="2" y="5"/>
                    </a:cubicBezTo>
                    <a:cubicBezTo>
                      <a:pt x="1" y="6"/>
                      <a:pt x="1" y="6"/>
                      <a:pt x="1" y="7"/>
                    </a:cubicBezTo>
                    <a:cubicBezTo>
                      <a:pt x="1" y="7"/>
                      <a:pt x="1" y="7"/>
                      <a:pt x="1" y="7"/>
                    </a:cubicBezTo>
                    <a:cubicBezTo>
                      <a:pt x="0" y="8"/>
                      <a:pt x="0" y="8"/>
                      <a:pt x="0" y="8"/>
                    </a:cubicBezTo>
                    <a:cubicBezTo>
                      <a:pt x="0" y="8"/>
                      <a:pt x="0" y="8"/>
                      <a:pt x="0" y="8"/>
                    </a:cubicBezTo>
                    <a:cubicBezTo>
                      <a:pt x="0" y="9"/>
                      <a:pt x="0" y="9"/>
                      <a:pt x="0" y="10"/>
                    </a:cubicBezTo>
                    <a:cubicBezTo>
                      <a:pt x="0" y="10"/>
                      <a:pt x="0" y="10"/>
                      <a:pt x="0"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6" name="Freeform 128"/>
              <p:cNvSpPr>
                <a:spLocks/>
              </p:cNvSpPr>
              <p:nvPr/>
            </p:nvSpPr>
            <p:spPr bwMode="auto">
              <a:xfrm>
                <a:off x="4021139" y="1919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7" name="Freeform 129"/>
              <p:cNvSpPr>
                <a:spLocks/>
              </p:cNvSpPr>
              <p:nvPr/>
            </p:nvSpPr>
            <p:spPr bwMode="auto">
              <a:xfrm>
                <a:off x="4862514" y="1778001"/>
                <a:ext cx="76200" cy="44450"/>
              </a:xfrm>
              <a:custGeom>
                <a:avLst/>
                <a:gdLst>
                  <a:gd name="T0" fmla="*/ 7 w 7"/>
                  <a:gd name="T1" fmla="*/ 2 h 4"/>
                  <a:gd name="T2" fmla="*/ 6 w 7"/>
                  <a:gd name="T3" fmla="*/ 2 h 4"/>
                  <a:gd name="T4" fmla="*/ 5 w 7"/>
                  <a:gd name="T5" fmla="*/ 1 h 4"/>
                  <a:gd name="T6" fmla="*/ 4 w 7"/>
                  <a:gd name="T7" fmla="*/ 1 h 4"/>
                  <a:gd name="T8" fmla="*/ 4 w 7"/>
                  <a:gd name="T9" fmla="*/ 0 h 4"/>
                  <a:gd name="T10" fmla="*/ 4 w 7"/>
                  <a:gd name="T11" fmla="*/ 0 h 4"/>
                  <a:gd name="T12" fmla="*/ 4 w 7"/>
                  <a:gd name="T13" fmla="*/ 0 h 4"/>
                  <a:gd name="T14" fmla="*/ 3 w 7"/>
                  <a:gd name="T15" fmla="*/ 0 h 4"/>
                  <a:gd name="T16" fmla="*/ 2 w 7"/>
                  <a:gd name="T17" fmla="*/ 0 h 4"/>
                  <a:gd name="T18" fmla="*/ 2 w 7"/>
                  <a:gd name="T19" fmla="*/ 0 h 4"/>
                  <a:gd name="T20" fmla="*/ 1 w 7"/>
                  <a:gd name="T21" fmla="*/ 0 h 4"/>
                  <a:gd name="T22" fmla="*/ 0 w 7"/>
                  <a:gd name="T23" fmla="*/ 0 h 4"/>
                  <a:gd name="T24" fmla="*/ 0 w 7"/>
                  <a:gd name="T25" fmla="*/ 1 h 4"/>
                  <a:gd name="T26" fmla="*/ 1 w 7"/>
                  <a:gd name="T27" fmla="*/ 1 h 4"/>
                  <a:gd name="T28" fmla="*/ 0 w 7"/>
                  <a:gd name="T29" fmla="*/ 2 h 4"/>
                  <a:gd name="T30" fmla="*/ 0 w 7"/>
                  <a:gd name="T31" fmla="*/ 4 h 4"/>
                  <a:gd name="T32" fmla="*/ 0 w 7"/>
                  <a:gd name="T33" fmla="*/ 4 h 4"/>
                  <a:gd name="T34" fmla="*/ 1 w 7"/>
                  <a:gd name="T35" fmla="*/ 4 h 4"/>
                  <a:gd name="T36" fmla="*/ 2 w 7"/>
                  <a:gd name="T37" fmla="*/ 4 h 4"/>
                  <a:gd name="T38" fmla="*/ 3 w 7"/>
                  <a:gd name="T39" fmla="*/ 3 h 4"/>
                  <a:gd name="T40" fmla="*/ 3 w 7"/>
                  <a:gd name="T41" fmla="*/ 3 h 4"/>
                  <a:gd name="T42" fmla="*/ 4 w 7"/>
                  <a:gd name="T43" fmla="*/ 3 h 4"/>
                  <a:gd name="T44" fmla="*/ 5 w 7"/>
                  <a:gd name="T45" fmla="*/ 3 h 4"/>
                  <a:gd name="T46" fmla="*/ 6 w 7"/>
                  <a:gd name="T47" fmla="*/ 3 h 4"/>
                  <a:gd name="T48" fmla="*/ 7 w 7"/>
                  <a:gd name="T49" fmla="*/ 3 h 4"/>
                  <a:gd name="T50" fmla="*/ 7 w 7"/>
                  <a:gd name="T51" fmla="*/ 2 h 4"/>
                  <a:gd name="T52" fmla="*/ 7 w 7"/>
                  <a:gd name="T5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4">
                    <a:moveTo>
                      <a:pt x="7" y="2"/>
                    </a:moveTo>
                    <a:cubicBezTo>
                      <a:pt x="7" y="1"/>
                      <a:pt x="6" y="2"/>
                      <a:pt x="6" y="2"/>
                    </a:cubicBezTo>
                    <a:cubicBezTo>
                      <a:pt x="6" y="1"/>
                      <a:pt x="5" y="1"/>
                      <a:pt x="5" y="1"/>
                    </a:cubicBezTo>
                    <a:cubicBezTo>
                      <a:pt x="5" y="1"/>
                      <a:pt x="5" y="1"/>
                      <a:pt x="4" y="1"/>
                    </a:cubicBezTo>
                    <a:cubicBezTo>
                      <a:pt x="4" y="1"/>
                      <a:pt x="4" y="1"/>
                      <a:pt x="4" y="0"/>
                    </a:cubicBezTo>
                    <a:cubicBezTo>
                      <a:pt x="4" y="0"/>
                      <a:pt x="4" y="0"/>
                      <a:pt x="4" y="0"/>
                    </a:cubicBezTo>
                    <a:cubicBezTo>
                      <a:pt x="4" y="0"/>
                      <a:pt x="4" y="0"/>
                      <a:pt x="4" y="0"/>
                    </a:cubicBezTo>
                    <a:cubicBezTo>
                      <a:pt x="3" y="0"/>
                      <a:pt x="3" y="0"/>
                      <a:pt x="3" y="0"/>
                    </a:cubicBezTo>
                    <a:cubicBezTo>
                      <a:pt x="3" y="0"/>
                      <a:pt x="2" y="0"/>
                      <a:pt x="2" y="0"/>
                    </a:cubicBezTo>
                    <a:cubicBezTo>
                      <a:pt x="2" y="0"/>
                      <a:pt x="2" y="0"/>
                      <a:pt x="2" y="0"/>
                    </a:cubicBezTo>
                    <a:cubicBezTo>
                      <a:pt x="1" y="0"/>
                      <a:pt x="1" y="0"/>
                      <a:pt x="1" y="0"/>
                    </a:cubicBezTo>
                    <a:cubicBezTo>
                      <a:pt x="1" y="0"/>
                      <a:pt x="1" y="0"/>
                      <a:pt x="0" y="0"/>
                    </a:cubicBezTo>
                    <a:cubicBezTo>
                      <a:pt x="0" y="0"/>
                      <a:pt x="0" y="0"/>
                      <a:pt x="0" y="1"/>
                    </a:cubicBezTo>
                    <a:cubicBezTo>
                      <a:pt x="0" y="1"/>
                      <a:pt x="1" y="1"/>
                      <a:pt x="1" y="1"/>
                    </a:cubicBezTo>
                    <a:cubicBezTo>
                      <a:pt x="1" y="2"/>
                      <a:pt x="0" y="2"/>
                      <a:pt x="0" y="2"/>
                    </a:cubicBezTo>
                    <a:cubicBezTo>
                      <a:pt x="0" y="3"/>
                      <a:pt x="0" y="3"/>
                      <a:pt x="0" y="4"/>
                    </a:cubicBezTo>
                    <a:cubicBezTo>
                      <a:pt x="0" y="4"/>
                      <a:pt x="0" y="4"/>
                      <a:pt x="0" y="4"/>
                    </a:cubicBezTo>
                    <a:cubicBezTo>
                      <a:pt x="0" y="4"/>
                      <a:pt x="0" y="4"/>
                      <a:pt x="1" y="4"/>
                    </a:cubicBezTo>
                    <a:cubicBezTo>
                      <a:pt x="1" y="4"/>
                      <a:pt x="1" y="4"/>
                      <a:pt x="2" y="4"/>
                    </a:cubicBezTo>
                    <a:cubicBezTo>
                      <a:pt x="2" y="4"/>
                      <a:pt x="3" y="3"/>
                      <a:pt x="3" y="3"/>
                    </a:cubicBezTo>
                    <a:cubicBezTo>
                      <a:pt x="3" y="3"/>
                      <a:pt x="3" y="3"/>
                      <a:pt x="3" y="3"/>
                    </a:cubicBezTo>
                    <a:cubicBezTo>
                      <a:pt x="4" y="3"/>
                      <a:pt x="4" y="3"/>
                      <a:pt x="4" y="3"/>
                    </a:cubicBezTo>
                    <a:cubicBezTo>
                      <a:pt x="5" y="3"/>
                      <a:pt x="5" y="3"/>
                      <a:pt x="5" y="3"/>
                    </a:cubicBezTo>
                    <a:cubicBezTo>
                      <a:pt x="6" y="3"/>
                      <a:pt x="6" y="3"/>
                      <a:pt x="6" y="3"/>
                    </a:cubicBezTo>
                    <a:cubicBezTo>
                      <a:pt x="6" y="3"/>
                      <a:pt x="6" y="3"/>
                      <a:pt x="7" y="3"/>
                    </a:cubicBezTo>
                    <a:cubicBezTo>
                      <a:pt x="7" y="2"/>
                      <a:pt x="7" y="2"/>
                      <a:pt x="7" y="2"/>
                    </a:cubicBezTo>
                    <a:cubicBezTo>
                      <a:pt x="7" y="2"/>
                      <a:pt x="7" y="2"/>
                      <a:pt x="7"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8" name="Freeform 130"/>
              <p:cNvSpPr>
                <a:spLocks/>
              </p:cNvSpPr>
              <p:nvPr/>
            </p:nvSpPr>
            <p:spPr bwMode="auto">
              <a:xfrm>
                <a:off x="4538664" y="1638301"/>
                <a:ext cx="130175" cy="119063"/>
              </a:xfrm>
              <a:custGeom>
                <a:avLst/>
                <a:gdLst>
                  <a:gd name="T0" fmla="*/ 6 w 12"/>
                  <a:gd name="T1" fmla="*/ 3 h 11"/>
                  <a:gd name="T2" fmla="*/ 7 w 12"/>
                  <a:gd name="T3" fmla="*/ 3 h 11"/>
                  <a:gd name="T4" fmla="*/ 8 w 12"/>
                  <a:gd name="T5" fmla="*/ 3 h 11"/>
                  <a:gd name="T6" fmla="*/ 9 w 12"/>
                  <a:gd name="T7" fmla="*/ 3 h 11"/>
                  <a:gd name="T8" fmla="*/ 10 w 12"/>
                  <a:gd name="T9" fmla="*/ 3 h 11"/>
                  <a:gd name="T10" fmla="*/ 11 w 12"/>
                  <a:gd name="T11" fmla="*/ 3 h 11"/>
                  <a:gd name="T12" fmla="*/ 11 w 12"/>
                  <a:gd name="T13" fmla="*/ 4 h 11"/>
                  <a:gd name="T14" fmla="*/ 12 w 12"/>
                  <a:gd name="T15" fmla="*/ 3 h 11"/>
                  <a:gd name="T16" fmla="*/ 12 w 12"/>
                  <a:gd name="T17" fmla="*/ 3 h 11"/>
                  <a:gd name="T18" fmla="*/ 12 w 12"/>
                  <a:gd name="T19" fmla="*/ 1 h 11"/>
                  <a:gd name="T20" fmla="*/ 12 w 12"/>
                  <a:gd name="T21" fmla="*/ 1 h 11"/>
                  <a:gd name="T22" fmla="*/ 11 w 12"/>
                  <a:gd name="T23" fmla="*/ 1 h 11"/>
                  <a:gd name="T24" fmla="*/ 10 w 12"/>
                  <a:gd name="T25" fmla="*/ 2 h 11"/>
                  <a:gd name="T26" fmla="*/ 9 w 12"/>
                  <a:gd name="T27" fmla="*/ 1 h 11"/>
                  <a:gd name="T28" fmla="*/ 8 w 12"/>
                  <a:gd name="T29" fmla="*/ 1 h 11"/>
                  <a:gd name="T30" fmla="*/ 7 w 12"/>
                  <a:gd name="T31" fmla="*/ 0 h 11"/>
                  <a:gd name="T32" fmla="*/ 6 w 12"/>
                  <a:gd name="T33" fmla="*/ 0 h 11"/>
                  <a:gd name="T34" fmla="*/ 6 w 12"/>
                  <a:gd name="T35" fmla="*/ 1 h 11"/>
                  <a:gd name="T36" fmla="*/ 5 w 12"/>
                  <a:gd name="T37" fmla="*/ 1 h 11"/>
                  <a:gd name="T38" fmla="*/ 4 w 12"/>
                  <a:gd name="T39" fmla="*/ 1 h 11"/>
                  <a:gd name="T40" fmla="*/ 4 w 12"/>
                  <a:gd name="T41" fmla="*/ 1 h 11"/>
                  <a:gd name="T42" fmla="*/ 3 w 12"/>
                  <a:gd name="T43" fmla="*/ 1 h 11"/>
                  <a:gd name="T44" fmla="*/ 2 w 12"/>
                  <a:gd name="T45" fmla="*/ 2 h 11"/>
                  <a:gd name="T46" fmla="*/ 1 w 12"/>
                  <a:gd name="T47" fmla="*/ 2 h 11"/>
                  <a:gd name="T48" fmla="*/ 0 w 12"/>
                  <a:gd name="T49" fmla="*/ 2 h 11"/>
                  <a:gd name="T50" fmla="*/ 0 w 12"/>
                  <a:gd name="T51" fmla="*/ 2 h 11"/>
                  <a:gd name="T52" fmla="*/ 0 w 12"/>
                  <a:gd name="T53" fmla="*/ 4 h 11"/>
                  <a:gd name="T54" fmla="*/ 1 w 12"/>
                  <a:gd name="T55" fmla="*/ 5 h 11"/>
                  <a:gd name="T56" fmla="*/ 2 w 12"/>
                  <a:gd name="T57" fmla="*/ 5 h 11"/>
                  <a:gd name="T58" fmla="*/ 2 w 12"/>
                  <a:gd name="T59" fmla="*/ 5 h 11"/>
                  <a:gd name="T60" fmla="*/ 3 w 12"/>
                  <a:gd name="T61" fmla="*/ 5 h 11"/>
                  <a:gd name="T62" fmla="*/ 3 w 12"/>
                  <a:gd name="T63" fmla="*/ 6 h 11"/>
                  <a:gd name="T64" fmla="*/ 3 w 12"/>
                  <a:gd name="T65" fmla="*/ 6 h 11"/>
                  <a:gd name="T66" fmla="*/ 4 w 12"/>
                  <a:gd name="T67" fmla="*/ 7 h 11"/>
                  <a:gd name="T68" fmla="*/ 5 w 12"/>
                  <a:gd name="T69" fmla="*/ 8 h 11"/>
                  <a:gd name="T70" fmla="*/ 6 w 12"/>
                  <a:gd name="T71" fmla="*/ 9 h 11"/>
                  <a:gd name="T72" fmla="*/ 7 w 12"/>
                  <a:gd name="T73" fmla="*/ 9 h 11"/>
                  <a:gd name="T74" fmla="*/ 9 w 12"/>
                  <a:gd name="T75" fmla="*/ 9 h 11"/>
                  <a:gd name="T76" fmla="*/ 9 w 12"/>
                  <a:gd name="T77" fmla="*/ 10 h 11"/>
                  <a:gd name="T78" fmla="*/ 10 w 12"/>
                  <a:gd name="T79" fmla="*/ 11 h 11"/>
                  <a:gd name="T80" fmla="*/ 11 w 12"/>
                  <a:gd name="T81" fmla="*/ 11 h 11"/>
                  <a:gd name="T82" fmla="*/ 10 w 12"/>
                  <a:gd name="T83" fmla="*/ 9 h 11"/>
                  <a:gd name="T84" fmla="*/ 9 w 12"/>
                  <a:gd name="T85" fmla="*/ 9 h 11"/>
                  <a:gd name="T86" fmla="*/ 8 w 12"/>
                  <a:gd name="T87" fmla="*/ 9 h 11"/>
                  <a:gd name="T88" fmla="*/ 7 w 12"/>
                  <a:gd name="T89" fmla="*/ 9 h 11"/>
                  <a:gd name="T90" fmla="*/ 7 w 12"/>
                  <a:gd name="T91" fmla="*/ 8 h 11"/>
                  <a:gd name="T92" fmla="*/ 7 w 12"/>
                  <a:gd name="T93" fmla="*/ 7 h 11"/>
                  <a:gd name="T94" fmla="*/ 6 w 12"/>
                  <a:gd name="T95" fmla="*/ 7 h 11"/>
                  <a:gd name="T96" fmla="*/ 6 w 12"/>
                  <a:gd name="T97" fmla="*/ 6 h 11"/>
                  <a:gd name="T98" fmla="*/ 6 w 12"/>
                  <a:gd name="T99" fmla="*/ 5 h 11"/>
                  <a:gd name="T100" fmla="*/ 5 w 12"/>
                  <a:gd name="T101" fmla="*/ 4 h 11"/>
                  <a:gd name="T102" fmla="*/ 5 w 12"/>
                  <a:gd name="T103" fmla="*/ 3 h 11"/>
                  <a:gd name="T104" fmla="*/ 6 w 12"/>
                  <a:gd name="T105"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 h="11">
                    <a:moveTo>
                      <a:pt x="6" y="3"/>
                    </a:moveTo>
                    <a:cubicBezTo>
                      <a:pt x="6" y="2"/>
                      <a:pt x="7" y="3"/>
                      <a:pt x="7" y="3"/>
                    </a:cubicBezTo>
                    <a:cubicBezTo>
                      <a:pt x="7" y="3"/>
                      <a:pt x="8" y="3"/>
                      <a:pt x="8" y="3"/>
                    </a:cubicBezTo>
                    <a:cubicBezTo>
                      <a:pt x="8" y="3"/>
                      <a:pt x="9" y="3"/>
                      <a:pt x="9" y="3"/>
                    </a:cubicBezTo>
                    <a:cubicBezTo>
                      <a:pt x="9" y="3"/>
                      <a:pt x="10" y="3"/>
                      <a:pt x="10" y="3"/>
                    </a:cubicBezTo>
                    <a:cubicBezTo>
                      <a:pt x="10" y="3"/>
                      <a:pt x="10" y="3"/>
                      <a:pt x="11" y="3"/>
                    </a:cubicBezTo>
                    <a:cubicBezTo>
                      <a:pt x="11" y="3"/>
                      <a:pt x="11" y="4"/>
                      <a:pt x="11" y="4"/>
                    </a:cubicBezTo>
                    <a:cubicBezTo>
                      <a:pt x="12" y="4"/>
                      <a:pt x="12" y="4"/>
                      <a:pt x="12" y="3"/>
                    </a:cubicBezTo>
                    <a:cubicBezTo>
                      <a:pt x="12" y="3"/>
                      <a:pt x="12" y="3"/>
                      <a:pt x="12" y="3"/>
                    </a:cubicBezTo>
                    <a:cubicBezTo>
                      <a:pt x="12" y="3"/>
                      <a:pt x="12" y="2"/>
                      <a:pt x="12" y="1"/>
                    </a:cubicBezTo>
                    <a:cubicBezTo>
                      <a:pt x="12" y="1"/>
                      <a:pt x="12" y="1"/>
                      <a:pt x="12" y="1"/>
                    </a:cubicBezTo>
                    <a:cubicBezTo>
                      <a:pt x="12" y="1"/>
                      <a:pt x="11" y="1"/>
                      <a:pt x="11" y="1"/>
                    </a:cubicBezTo>
                    <a:cubicBezTo>
                      <a:pt x="11" y="2"/>
                      <a:pt x="11" y="2"/>
                      <a:pt x="10" y="2"/>
                    </a:cubicBezTo>
                    <a:cubicBezTo>
                      <a:pt x="10" y="2"/>
                      <a:pt x="9" y="2"/>
                      <a:pt x="9" y="1"/>
                    </a:cubicBezTo>
                    <a:cubicBezTo>
                      <a:pt x="8" y="1"/>
                      <a:pt x="8" y="1"/>
                      <a:pt x="8" y="1"/>
                    </a:cubicBezTo>
                    <a:cubicBezTo>
                      <a:pt x="7" y="0"/>
                      <a:pt x="7" y="0"/>
                      <a:pt x="7" y="0"/>
                    </a:cubicBezTo>
                    <a:cubicBezTo>
                      <a:pt x="6" y="0"/>
                      <a:pt x="6" y="0"/>
                      <a:pt x="6" y="0"/>
                    </a:cubicBezTo>
                    <a:cubicBezTo>
                      <a:pt x="6" y="1"/>
                      <a:pt x="6" y="1"/>
                      <a:pt x="6" y="1"/>
                    </a:cubicBezTo>
                    <a:cubicBezTo>
                      <a:pt x="5" y="1"/>
                      <a:pt x="5" y="1"/>
                      <a:pt x="5" y="1"/>
                    </a:cubicBezTo>
                    <a:cubicBezTo>
                      <a:pt x="5" y="1"/>
                      <a:pt x="5" y="1"/>
                      <a:pt x="4" y="1"/>
                    </a:cubicBezTo>
                    <a:cubicBezTo>
                      <a:pt x="4" y="1"/>
                      <a:pt x="4" y="1"/>
                      <a:pt x="4" y="1"/>
                    </a:cubicBezTo>
                    <a:cubicBezTo>
                      <a:pt x="3" y="1"/>
                      <a:pt x="3" y="1"/>
                      <a:pt x="3" y="1"/>
                    </a:cubicBezTo>
                    <a:cubicBezTo>
                      <a:pt x="3" y="1"/>
                      <a:pt x="2" y="1"/>
                      <a:pt x="2" y="2"/>
                    </a:cubicBezTo>
                    <a:cubicBezTo>
                      <a:pt x="2" y="2"/>
                      <a:pt x="1" y="2"/>
                      <a:pt x="1" y="2"/>
                    </a:cubicBezTo>
                    <a:cubicBezTo>
                      <a:pt x="1" y="2"/>
                      <a:pt x="1" y="2"/>
                      <a:pt x="0" y="2"/>
                    </a:cubicBezTo>
                    <a:cubicBezTo>
                      <a:pt x="0" y="2"/>
                      <a:pt x="0" y="2"/>
                      <a:pt x="0" y="2"/>
                    </a:cubicBezTo>
                    <a:cubicBezTo>
                      <a:pt x="0" y="3"/>
                      <a:pt x="0" y="3"/>
                      <a:pt x="0" y="4"/>
                    </a:cubicBezTo>
                    <a:cubicBezTo>
                      <a:pt x="0" y="4"/>
                      <a:pt x="0" y="4"/>
                      <a:pt x="1" y="5"/>
                    </a:cubicBezTo>
                    <a:cubicBezTo>
                      <a:pt x="1" y="5"/>
                      <a:pt x="1" y="4"/>
                      <a:pt x="2" y="5"/>
                    </a:cubicBezTo>
                    <a:cubicBezTo>
                      <a:pt x="2" y="5"/>
                      <a:pt x="2" y="5"/>
                      <a:pt x="2" y="5"/>
                    </a:cubicBezTo>
                    <a:cubicBezTo>
                      <a:pt x="2" y="5"/>
                      <a:pt x="3" y="4"/>
                      <a:pt x="3" y="5"/>
                    </a:cubicBezTo>
                    <a:cubicBezTo>
                      <a:pt x="3" y="5"/>
                      <a:pt x="3" y="5"/>
                      <a:pt x="3" y="6"/>
                    </a:cubicBezTo>
                    <a:cubicBezTo>
                      <a:pt x="3" y="6"/>
                      <a:pt x="3" y="6"/>
                      <a:pt x="3" y="6"/>
                    </a:cubicBezTo>
                    <a:cubicBezTo>
                      <a:pt x="4" y="6"/>
                      <a:pt x="3" y="7"/>
                      <a:pt x="4" y="7"/>
                    </a:cubicBezTo>
                    <a:cubicBezTo>
                      <a:pt x="4" y="8"/>
                      <a:pt x="5" y="8"/>
                      <a:pt x="5" y="8"/>
                    </a:cubicBezTo>
                    <a:cubicBezTo>
                      <a:pt x="6" y="8"/>
                      <a:pt x="6" y="9"/>
                      <a:pt x="6" y="9"/>
                    </a:cubicBezTo>
                    <a:cubicBezTo>
                      <a:pt x="7" y="9"/>
                      <a:pt x="7" y="9"/>
                      <a:pt x="7" y="9"/>
                    </a:cubicBezTo>
                    <a:cubicBezTo>
                      <a:pt x="8" y="9"/>
                      <a:pt x="8" y="9"/>
                      <a:pt x="9" y="9"/>
                    </a:cubicBezTo>
                    <a:cubicBezTo>
                      <a:pt x="9" y="9"/>
                      <a:pt x="9" y="10"/>
                      <a:pt x="9" y="10"/>
                    </a:cubicBezTo>
                    <a:cubicBezTo>
                      <a:pt x="10" y="11"/>
                      <a:pt x="10" y="11"/>
                      <a:pt x="10" y="11"/>
                    </a:cubicBezTo>
                    <a:cubicBezTo>
                      <a:pt x="11" y="11"/>
                      <a:pt x="11" y="11"/>
                      <a:pt x="11" y="11"/>
                    </a:cubicBezTo>
                    <a:cubicBezTo>
                      <a:pt x="10" y="10"/>
                      <a:pt x="11" y="10"/>
                      <a:pt x="10" y="9"/>
                    </a:cubicBezTo>
                    <a:cubicBezTo>
                      <a:pt x="10" y="9"/>
                      <a:pt x="10" y="9"/>
                      <a:pt x="9" y="9"/>
                    </a:cubicBezTo>
                    <a:cubicBezTo>
                      <a:pt x="9" y="9"/>
                      <a:pt x="9" y="9"/>
                      <a:pt x="8" y="9"/>
                    </a:cubicBezTo>
                    <a:cubicBezTo>
                      <a:pt x="8" y="9"/>
                      <a:pt x="7" y="9"/>
                      <a:pt x="7" y="9"/>
                    </a:cubicBezTo>
                    <a:cubicBezTo>
                      <a:pt x="7" y="8"/>
                      <a:pt x="8" y="8"/>
                      <a:pt x="7" y="8"/>
                    </a:cubicBezTo>
                    <a:cubicBezTo>
                      <a:pt x="7" y="7"/>
                      <a:pt x="7" y="7"/>
                      <a:pt x="7" y="7"/>
                    </a:cubicBezTo>
                    <a:cubicBezTo>
                      <a:pt x="7" y="7"/>
                      <a:pt x="7" y="7"/>
                      <a:pt x="6" y="7"/>
                    </a:cubicBezTo>
                    <a:cubicBezTo>
                      <a:pt x="6" y="6"/>
                      <a:pt x="6" y="6"/>
                      <a:pt x="6" y="6"/>
                    </a:cubicBezTo>
                    <a:cubicBezTo>
                      <a:pt x="6" y="6"/>
                      <a:pt x="6" y="5"/>
                      <a:pt x="6" y="5"/>
                    </a:cubicBezTo>
                    <a:cubicBezTo>
                      <a:pt x="6" y="4"/>
                      <a:pt x="5" y="4"/>
                      <a:pt x="5" y="4"/>
                    </a:cubicBezTo>
                    <a:cubicBezTo>
                      <a:pt x="5" y="4"/>
                      <a:pt x="5" y="4"/>
                      <a:pt x="5" y="3"/>
                    </a:cubicBezTo>
                    <a:cubicBezTo>
                      <a:pt x="6" y="3"/>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79" name="Freeform 131"/>
              <p:cNvSpPr>
                <a:spLocks/>
              </p:cNvSpPr>
              <p:nvPr/>
            </p:nvSpPr>
            <p:spPr bwMode="auto">
              <a:xfrm>
                <a:off x="5035552" y="1973264"/>
                <a:ext cx="53975" cy="31750"/>
              </a:xfrm>
              <a:custGeom>
                <a:avLst/>
                <a:gdLst>
                  <a:gd name="T0" fmla="*/ 4 w 5"/>
                  <a:gd name="T1" fmla="*/ 0 h 3"/>
                  <a:gd name="T2" fmla="*/ 3 w 5"/>
                  <a:gd name="T3" fmla="*/ 0 h 3"/>
                  <a:gd name="T4" fmla="*/ 3 w 5"/>
                  <a:gd name="T5" fmla="*/ 1 h 3"/>
                  <a:gd name="T6" fmla="*/ 1 w 5"/>
                  <a:gd name="T7" fmla="*/ 1 h 3"/>
                  <a:gd name="T8" fmla="*/ 1 w 5"/>
                  <a:gd name="T9" fmla="*/ 1 h 3"/>
                  <a:gd name="T10" fmla="*/ 0 w 5"/>
                  <a:gd name="T11" fmla="*/ 2 h 3"/>
                  <a:gd name="T12" fmla="*/ 1 w 5"/>
                  <a:gd name="T13" fmla="*/ 3 h 3"/>
                  <a:gd name="T14" fmla="*/ 3 w 5"/>
                  <a:gd name="T15" fmla="*/ 3 h 3"/>
                  <a:gd name="T16" fmla="*/ 4 w 5"/>
                  <a:gd name="T17" fmla="*/ 2 h 3"/>
                  <a:gd name="T18" fmla="*/ 4 w 5"/>
                  <a:gd name="T19" fmla="*/ 1 h 3"/>
                  <a:gd name="T20" fmla="*/ 4 w 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3">
                    <a:moveTo>
                      <a:pt x="4" y="0"/>
                    </a:moveTo>
                    <a:cubicBezTo>
                      <a:pt x="4" y="0"/>
                      <a:pt x="4" y="0"/>
                      <a:pt x="3" y="0"/>
                    </a:cubicBezTo>
                    <a:cubicBezTo>
                      <a:pt x="3" y="0"/>
                      <a:pt x="3" y="1"/>
                      <a:pt x="3" y="1"/>
                    </a:cubicBezTo>
                    <a:cubicBezTo>
                      <a:pt x="2" y="1"/>
                      <a:pt x="2" y="1"/>
                      <a:pt x="1" y="1"/>
                    </a:cubicBezTo>
                    <a:cubicBezTo>
                      <a:pt x="1" y="1"/>
                      <a:pt x="1" y="1"/>
                      <a:pt x="1" y="1"/>
                    </a:cubicBezTo>
                    <a:cubicBezTo>
                      <a:pt x="0" y="2"/>
                      <a:pt x="0" y="2"/>
                      <a:pt x="0" y="2"/>
                    </a:cubicBezTo>
                    <a:cubicBezTo>
                      <a:pt x="0" y="3"/>
                      <a:pt x="1" y="3"/>
                      <a:pt x="1" y="3"/>
                    </a:cubicBezTo>
                    <a:cubicBezTo>
                      <a:pt x="2" y="3"/>
                      <a:pt x="2" y="3"/>
                      <a:pt x="3" y="3"/>
                    </a:cubicBezTo>
                    <a:cubicBezTo>
                      <a:pt x="3" y="2"/>
                      <a:pt x="3" y="2"/>
                      <a:pt x="4" y="2"/>
                    </a:cubicBezTo>
                    <a:cubicBezTo>
                      <a:pt x="4" y="2"/>
                      <a:pt x="4" y="2"/>
                      <a:pt x="4"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0" name="Freeform 132"/>
              <p:cNvSpPr>
                <a:spLocks/>
              </p:cNvSpPr>
              <p:nvPr/>
            </p:nvSpPr>
            <p:spPr bwMode="auto">
              <a:xfrm>
                <a:off x="4852989" y="1735139"/>
                <a:ext cx="495300" cy="227013"/>
              </a:xfrm>
              <a:custGeom>
                <a:avLst/>
                <a:gdLst>
                  <a:gd name="T0" fmla="*/ 25 w 46"/>
                  <a:gd name="T1" fmla="*/ 6 h 21"/>
                  <a:gd name="T2" fmla="*/ 22 w 46"/>
                  <a:gd name="T3" fmla="*/ 4 h 21"/>
                  <a:gd name="T4" fmla="*/ 19 w 46"/>
                  <a:gd name="T5" fmla="*/ 4 h 21"/>
                  <a:gd name="T6" fmla="*/ 15 w 46"/>
                  <a:gd name="T7" fmla="*/ 4 h 21"/>
                  <a:gd name="T8" fmla="*/ 12 w 46"/>
                  <a:gd name="T9" fmla="*/ 6 h 21"/>
                  <a:gd name="T10" fmla="*/ 9 w 46"/>
                  <a:gd name="T11" fmla="*/ 6 h 21"/>
                  <a:gd name="T12" fmla="*/ 8 w 46"/>
                  <a:gd name="T13" fmla="*/ 7 h 21"/>
                  <a:gd name="T14" fmla="*/ 7 w 46"/>
                  <a:gd name="T15" fmla="*/ 8 h 21"/>
                  <a:gd name="T16" fmla="*/ 3 w 46"/>
                  <a:gd name="T17" fmla="*/ 8 h 21"/>
                  <a:gd name="T18" fmla="*/ 1 w 46"/>
                  <a:gd name="T19" fmla="*/ 10 h 21"/>
                  <a:gd name="T20" fmla="*/ 3 w 46"/>
                  <a:gd name="T21" fmla="*/ 11 h 21"/>
                  <a:gd name="T22" fmla="*/ 3 w 46"/>
                  <a:gd name="T23" fmla="*/ 13 h 21"/>
                  <a:gd name="T24" fmla="*/ 0 w 46"/>
                  <a:gd name="T25" fmla="*/ 13 h 21"/>
                  <a:gd name="T26" fmla="*/ 3 w 46"/>
                  <a:gd name="T27" fmla="*/ 15 h 21"/>
                  <a:gd name="T28" fmla="*/ 4 w 46"/>
                  <a:gd name="T29" fmla="*/ 16 h 21"/>
                  <a:gd name="T30" fmla="*/ 5 w 46"/>
                  <a:gd name="T31" fmla="*/ 18 h 21"/>
                  <a:gd name="T32" fmla="*/ 8 w 46"/>
                  <a:gd name="T33" fmla="*/ 19 h 21"/>
                  <a:gd name="T34" fmla="*/ 10 w 46"/>
                  <a:gd name="T35" fmla="*/ 20 h 21"/>
                  <a:gd name="T36" fmla="*/ 13 w 46"/>
                  <a:gd name="T37" fmla="*/ 19 h 21"/>
                  <a:gd name="T38" fmla="*/ 17 w 46"/>
                  <a:gd name="T39" fmla="*/ 20 h 21"/>
                  <a:gd name="T40" fmla="*/ 20 w 46"/>
                  <a:gd name="T41" fmla="*/ 20 h 21"/>
                  <a:gd name="T42" fmla="*/ 22 w 46"/>
                  <a:gd name="T43" fmla="*/ 19 h 21"/>
                  <a:gd name="T44" fmla="*/ 25 w 46"/>
                  <a:gd name="T45" fmla="*/ 19 h 21"/>
                  <a:gd name="T46" fmla="*/ 25 w 46"/>
                  <a:gd name="T47" fmla="*/ 21 h 21"/>
                  <a:gd name="T48" fmla="*/ 27 w 46"/>
                  <a:gd name="T49" fmla="*/ 20 h 21"/>
                  <a:gd name="T50" fmla="*/ 28 w 46"/>
                  <a:gd name="T51" fmla="*/ 19 h 21"/>
                  <a:gd name="T52" fmla="*/ 32 w 46"/>
                  <a:gd name="T53" fmla="*/ 19 h 21"/>
                  <a:gd name="T54" fmla="*/ 35 w 46"/>
                  <a:gd name="T55" fmla="*/ 18 h 21"/>
                  <a:gd name="T56" fmla="*/ 38 w 46"/>
                  <a:gd name="T57" fmla="*/ 18 h 21"/>
                  <a:gd name="T58" fmla="*/ 41 w 46"/>
                  <a:gd name="T59" fmla="*/ 17 h 21"/>
                  <a:gd name="T60" fmla="*/ 42 w 46"/>
                  <a:gd name="T61" fmla="*/ 17 h 21"/>
                  <a:gd name="T62" fmla="*/ 45 w 46"/>
                  <a:gd name="T63" fmla="*/ 17 h 21"/>
                  <a:gd name="T64" fmla="*/ 46 w 46"/>
                  <a:gd name="T65" fmla="*/ 17 h 21"/>
                  <a:gd name="T66" fmla="*/ 44 w 46"/>
                  <a:gd name="T67" fmla="*/ 15 h 21"/>
                  <a:gd name="T68" fmla="*/ 44 w 46"/>
                  <a:gd name="T69" fmla="*/ 13 h 21"/>
                  <a:gd name="T70" fmla="*/ 44 w 46"/>
                  <a:gd name="T71" fmla="*/ 11 h 21"/>
                  <a:gd name="T72" fmla="*/ 44 w 46"/>
                  <a:gd name="T73" fmla="*/ 8 h 21"/>
                  <a:gd name="T74" fmla="*/ 44 w 46"/>
                  <a:gd name="T75" fmla="*/ 4 h 21"/>
                  <a:gd name="T76" fmla="*/ 41 w 46"/>
                  <a:gd name="T77" fmla="*/ 2 h 21"/>
                  <a:gd name="T78" fmla="*/ 37 w 46"/>
                  <a:gd name="T79" fmla="*/ 0 h 21"/>
                  <a:gd name="T80" fmla="*/ 33 w 46"/>
                  <a:gd name="T81" fmla="*/ 0 h 21"/>
                  <a:gd name="T82" fmla="*/ 34 w 46"/>
                  <a:gd name="T83" fmla="*/ 1 h 21"/>
                  <a:gd name="T84" fmla="*/ 36 w 46"/>
                  <a:gd name="T85" fmla="*/ 4 h 21"/>
                  <a:gd name="T86" fmla="*/ 33 w 46"/>
                  <a:gd name="T87" fmla="*/ 6 h 21"/>
                  <a:gd name="T88" fmla="*/ 30 w 46"/>
                  <a:gd name="T89"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 h="21">
                    <a:moveTo>
                      <a:pt x="27" y="6"/>
                    </a:moveTo>
                    <a:cubicBezTo>
                      <a:pt x="27" y="6"/>
                      <a:pt x="26" y="6"/>
                      <a:pt x="26" y="6"/>
                    </a:cubicBezTo>
                    <a:cubicBezTo>
                      <a:pt x="26" y="6"/>
                      <a:pt x="25" y="6"/>
                      <a:pt x="25" y="6"/>
                    </a:cubicBezTo>
                    <a:cubicBezTo>
                      <a:pt x="24" y="6"/>
                      <a:pt x="24" y="5"/>
                      <a:pt x="24" y="5"/>
                    </a:cubicBezTo>
                    <a:cubicBezTo>
                      <a:pt x="24" y="5"/>
                      <a:pt x="24" y="5"/>
                      <a:pt x="24" y="4"/>
                    </a:cubicBezTo>
                    <a:cubicBezTo>
                      <a:pt x="23" y="4"/>
                      <a:pt x="23" y="5"/>
                      <a:pt x="22" y="4"/>
                    </a:cubicBezTo>
                    <a:cubicBezTo>
                      <a:pt x="22" y="4"/>
                      <a:pt x="22" y="4"/>
                      <a:pt x="21" y="4"/>
                    </a:cubicBezTo>
                    <a:cubicBezTo>
                      <a:pt x="21" y="4"/>
                      <a:pt x="20" y="4"/>
                      <a:pt x="20" y="4"/>
                    </a:cubicBezTo>
                    <a:cubicBezTo>
                      <a:pt x="20" y="4"/>
                      <a:pt x="19" y="4"/>
                      <a:pt x="19" y="4"/>
                    </a:cubicBezTo>
                    <a:cubicBezTo>
                      <a:pt x="18" y="4"/>
                      <a:pt x="18" y="4"/>
                      <a:pt x="18" y="4"/>
                    </a:cubicBezTo>
                    <a:cubicBezTo>
                      <a:pt x="17" y="4"/>
                      <a:pt x="17" y="4"/>
                      <a:pt x="16" y="4"/>
                    </a:cubicBezTo>
                    <a:cubicBezTo>
                      <a:pt x="16" y="4"/>
                      <a:pt x="15" y="4"/>
                      <a:pt x="15" y="4"/>
                    </a:cubicBezTo>
                    <a:cubicBezTo>
                      <a:pt x="14" y="4"/>
                      <a:pt x="14" y="4"/>
                      <a:pt x="14" y="5"/>
                    </a:cubicBezTo>
                    <a:cubicBezTo>
                      <a:pt x="13" y="5"/>
                      <a:pt x="13" y="5"/>
                      <a:pt x="13" y="5"/>
                    </a:cubicBezTo>
                    <a:cubicBezTo>
                      <a:pt x="12" y="6"/>
                      <a:pt x="13" y="6"/>
                      <a:pt x="12" y="6"/>
                    </a:cubicBezTo>
                    <a:cubicBezTo>
                      <a:pt x="12" y="6"/>
                      <a:pt x="12" y="6"/>
                      <a:pt x="11" y="6"/>
                    </a:cubicBezTo>
                    <a:cubicBezTo>
                      <a:pt x="11" y="6"/>
                      <a:pt x="10" y="6"/>
                      <a:pt x="10" y="6"/>
                    </a:cubicBezTo>
                    <a:cubicBezTo>
                      <a:pt x="9" y="6"/>
                      <a:pt x="9" y="6"/>
                      <a:pt x="9" y="6"/>
                    </a:cubicBezTo>
                    <a:cubicBezTo>
                      <a:pt x="8" y="6"/>
                      <a:pt x="8" y="6"/>
                      <a:pt x="8" y="6"/>
                    </a:cubicBezTo>
                    <a:cubicBezTo>
                      <a:pt x="8" y="6"/>
                      <a:pt x="8" y="6"/>
                      <a:pt x="8" y="6"/>
                    </a:cubicBezTo>
                    <a:cubicBezTo>
                      <a:pt x="8" y="7"/>
                      <a:pt x="8" y="7"/>
                      <a:pt x="8" y="7"/>
                    </a:cubicBezTo>
                    <a:cubicBezTo>
                      <a:pt x="8" y="7"/>
                      <a:pt x="9" y="7"/>
                      <a:pt x="9" y="7"/>
                    </a:cubicBezTo>
                    <a:cubicBezTo>
                      <a:pt x="9" y="8"/>
                      <a:pt x="8" y="8"/>
                      <a:pt x="8" y="8"/>
                    </a:cubicBezTo>
                    <a:cubicBezTo>
                      <a:pt x="7" y="8"/>
                      <a:pt x="7" y="8"/>
                      <a:pt x="7" y="8"/>
                    </a:cubicBezTo>
                    <a:cubicBezTo>
                      <a:pt x="6" y="8"/>
                      <a:pt x="6" y="8"/>
                      <a:pt x="5" y="8"/>
                    </a:cubicBezTo>
                    <a:cubicBezTo>
                      <a:pt x="5" y="8"/>
                      <a:pt x="4" y="8"/>
                      <a:pt x="4" y="8"/>
                    </a:cubicBezTo>
                    <a:cubicBezTo>
                      <a:pt x="3" y="8"/>
                      <a:pt x="3" y="8"/>
                      <a:pt x="3" y="8"/>
                    </a:cubicBezTo>
                    <a:cubicBezTo>
                      <a:pt x="2" y="8"/>
                      <a:pt x="2" y="8"/>
                      <a:pt x="2" y="9"/>
                    </a:cubicBezTo>
                    <a:cubicBezTo>
                      <a:pt x="1" y="9"/>
                      <a:pt x="2" y="9"/>
                      <a:pt x="2" y="10"/>
                    </a:cubicBezTo>
                    <a:cubicBezTo>
                      <a:pt x="1" y="10"/>
                      <a:pt x="1" y="10"/>
                      <a:pt x="1" y="10"/>
                    </a:cubicBezTo>
                    <a:cubicBezTo>
                      <a:pt x="1" y="11"/>
                      <a:pt x="1" y="11"/>
                      <a:pt x="1" y="11"/>
                    </a:cubicBezTo>
                    <a:cubicBezTo>
                      <a:pt x="1" y="11"/>
                      <a:pt x="2" y="11"/>
                      <a:pt x="2" y="11"/>
                    </a:cubicBezTo>
                    <a:cubicBezTo>
                      <a:pt x="2" y="11"/>
                      <a:pt x="2" y="11"/>
                      <a:pt x="3" y="11"/>
                    </a:cubicBezTo>
                    <a:cubicBezTo>
                      <a:pt x="3" y="11"/>
                      <a:pt x="3" y="11"/>
                      <a:pt x="3" y="12"/>
                    </a:cubicBezTo>
                    <a:cubicBezTo>
                      <a:pt x="3" y="12"/>
                      <a:pt x="4" y="12"/>
                      <a:pt x="3" y="12"/>
                    </a:cubicBezTo>
                    <a:cubicBezTo>
                      <a:pt x="3" y="13"/>
                      <a:pt x="3" y="13"/>
                      <a:pt x="3" y="13"/>
                    </a:cubicBezTo>
                    <a:cubicBezTo>
                      <a:pt x="3" y="14"/>
                      <a:pt x="2" y="14"/>
                      <a:pt x="2" y="14"/>
                    </a:cubicBezTo>
                    <a:cubicBezTo>
                      <a:pt x="2" y="14"/>
                      <a:pt x="2" y="14"/>
                      <a:pt x="1" y="13"/>
                    </a:cubicBezTo>
                    <a:cubicBezTo>
                      <a:pt x="1" y="13"/>
                      <a:pt x="1" y="13"/>
                      <a:pt x="0" y="13"/>
                    </a:cubicBezTo>
                    <a:cubicBezTo>
                      <a:pt x="0" y="14"/>
                      <a:pt x="0" y="14"/>
                      <a:pt x="1" y="14"/>
                    </a:cubicBezTo>
                    <a:cubicBezTo>
                      <a:pt x="1" y="15"/>
                      <a:pt x="1" y="15"/>
                      <a:pt x="1" y="15"/>
                    </a:cubicBezTo>
                    <a:cubicBezTo>
                      <a:pt x="2" y="15"/>
                      <a:pt x="2" y="15"/>
                      <a:pt x="3" y="15"/>
                    </a:cubicBezTo>
                    <a:cubicBezTo>
                      <a:pt x="3" y="15"/>
                      <a:pt x="3" y="15"/>
                      <a:pt x="3" y="15"/>
                    </a:cubicBezTo>
                    <a:cubicBezTo>
                      <a:pt x="4" y="15"/>
                      <a:pt x="4" y="15"/>
                      <a:pt x="4" y="16"/>
                    </a:cubicBezTo>
                    <a:cubicBezTo>
                      <a:pt x="4" y="16"/>
                      <a:pt x="4" y="16"/>
                      <a:pt x="4" y="16"/>
                    </a:cubicBezTo>
                    <a:cubicBezTo>
                      <a:pt x="4" y="17"/>
                      <a:pt x="5" y="17"/>
                      <a:pt x="5" y="17"/>
                    </a:cubicBezTo>
                    <a:cubicBezTo>
                      <a:pt x="5" y="17"/>
                      <a:pt x="5" y="17"/>
                      <a:pt x="5" y="18"/>
                    </a:cubicBezTo>
                    <a:cubicBezTo>
                      <a:pt x="5" y="18"/>
                      <a:pt x="5" y="18"/>
                      <a:pt x="5" y="18"/>
                    </a:cubicBezTo>
                    <a:cubicBezTo>
                      <a:pt x="5" y="19"/>
                      <a:pt x="6" y="19"/>
                      <a:pt x="6" y="19"/>
                    </a:cubicBezTo>
                    <a:cubicBezTo>
                      <a:pt x="6" y="19"/>
                      <a:pt x="6" y="19"/>
                      <a:pt x="7" y="19"/>
                    </a:cubicBezTo>
                    <a:cubicBezTo>
                      <a:pt x="7" y="19"/>
                      <a:pt x="7" y="19"/>
                      <a:pt x="8" y="19"/>
                    </a:cubicBezTo>
                    <a:cubicBezTo>
                      <a:pt x="8" y="19"/>
                      <a:pt x="8" y="19"/>
                      <a:pt x="9" y="19"/>
                    </a:cubicBezTo>
                    <a:cubicBezTo>
                      <a:pt x="9" y="20"/>
                      <a:pt x="9" y="20"/>
                      <a:pt x="9" y="20"/>
                    </a:cubicBezTo>
                    <a:cubicBezTo>
                      <a:pt x="9" y="21"/>
                      <a:pt x="10" y="20"/>
                      <a:pt x="10" y="20"/>
                    </a:cubicBezTo>
                    <a:cubicBezTo>
                      <a:pt x="11" y="20"/>
                      <a:pt x="11" y="20"/>
                      <a:pt x="12" y="20"/>
                    </a:cubicBezTo>
                    <a:cubicBezTo>
                      <a:pt x="13" y="19"/>
                      <a:pt x="13" y="19"/>
                      <a:pt x="13" y="19"/>
                    </a:cubicBezTo>
                    <a:cubicBezTo>
                      <a:pt x="13" y="19"/>
                      <a:pt x="13" y="19"/>
                      <a:pt x="13" y="19"/>
                    </a:cubicBezTo>
                    <a:cubicBezTo>
                      <a:pt x="14" y="19"/>
                      <a:pt x="14" y="19"/>
                      <a:pt x="15" y="19"/>
                    </a:cubicBezTo>
                    <a:cubicBezTo>
                      <a:pt x="15" y="19"/>
                      <a:pt x="15" y="19"/>
                      <a:pt x="16" y="19"/>
                    </a:cubicBezTo>
                    <a:cubicBezTo>
                      <a:pt x="16" y="20"/>
                      <a:pt x="16" y="20"/>
                      <a:pt x="17" y="20"/>
                    </a:cubicBezTo>
                    <a:cubicBezTo>
                      <a:pt x="17" y="20"/>
                      <a:pt x="17" y="20"/>
                      <a:pt x="18" y="21"/>
                    </a:cubicBezTo>
                    <a:cubicBezTo>
                      <a:pt x="18" y="21"/>
                      <a:pt x="18" y="21"/>
                      <a:pt x="19" y="20"/>
                    </a:cubicBezTo>
                    <a:cubicBezTo>
                      <a:pt x="19" y="20"/>
                      <a:pt x="20" y="21"/>
                      <a:pt x="20" y="20"/>
                    </a:cubicBezTo>
                    <a:cubicBezTo>
                      <a:pt x="20" y="20"/>
                      <a:pt x="21" y="20"/>
                      <a:pt x="21" y="20"/>
                    </a:cubicBezTo>
                    <a:cubicBezTo>
                      <a:pt x="21" y="20"/>
                      <a:pt x="21" y="19"/>
                      <a:pt x="21" y="19"/>
                    </a:cubicBezTo>
                    <a:cubicBezTo>
                      <a:pt x="22" y="19"/>
                      <a:pt x="22" y="19"/>
                      <a:pt x="22" y="19"/>
                    </a:cubicBezTo>
                    <a:cubicBezTo>
                      <a:pt x="22" y="19"/>
                      <a:pt x="23" y="19"/>
                      <a:pt x="23" y="19"/>
                    </a:cubicBezTo>
                    <a:cubicBezTo>
                      <a:pt x="23" y="19"/>
                      <a:pt x="24" y="19"/>
                      <a:pt x="24" y="19"/>
                    </a:cubicBezTo>
                    <a:cubicBezTo>
                      <a:pt x="25" y="19"/>
                      <a:pt x="25" y="19"/>
                      <a:pt x="25" y="19"/>
                    </a:cubicBezTo>
                    <a:cubicBezTo>
                      <a:pt x="25" y="19"/>
                      <a:pt x="26" y="19"/>
                      <a:pt x="26" y="19"/>
                    </a:cubicBezTo>
                    <a:cubicBezTo>
                      <a:pt x="25" y="20"/>
                      <a:pt x="25" y="20"/>
                      <a:pt x="25" y="20"/>
                    </a:cubicBezTo>
                    <a:cubicBezTo>
                      <a:pt x="25" y="20"/>
                      <a:pt x="25" y="21"/>
                      <a:pt x="25" y="21"/>
                    </a:cubicBezTo>
                    <a:cubicBezTo>
                      <a:pt x="25" y="21"/>
                      <a:pt x="25" y="21"/>
                      <a:pt x="25" y="21"/>
                    </a:cubicBezTo>
                    <a:cubicBezTo>
                      <a:pt x="26" y="21"/>
                      <a:pt x="26" y="21"/>
                      <a:pt x="26" y="21"/>
                    </a:cubicBezTo>
                    <a:cubicBezTo>
                      <a:pt x="27" y="21"/>
                      <a:pt x="27" y="20"/>
                      <a:pt x="27" y="20"/>
                    </a:cubicBezTo>
                    <a:cubicBezTo>
                      <a:pt x="27" y="20"/>
                      <a:pt x="27" y="19"/>
                      <a:pt x="27" y="19"/>
                    </a:cubicBezTo>
                    <a:cubicBezTo>
                      <a:pt x="27" y="19"/>
                      <a:pt x="27" y="18"/>
                      <a:pt x="27" y="18"/>
                    </a:cubicBezTo>
                    <a:cubicBezTo>
                      <a:pt x="28" y="18"/>
                      <a:pt x="28" y="19"/>
                      <a:pt x="28" y="19"/>
                    </a:cubicBezTo>
                    <a:cubicBezTo>
                      <a:pt x="29" y="19"/>
                      <a:pt x="29" y="19"/>
                      <a:pt x="29" y="19"/>
                    </a:cubicBezTo>
                    <a:cubicBezTo>
                      <a:pt x="30" y="19"/>
                      <a:pt x="30" y="18"/>
                      <a:pt x="31" y="18"/>
                    </a:cubicBezTo>
                    <a:cubicBezTo>
                      <a:pt x="31" y="18"/>
                      <a:pt x="31" y="19"/>
                      <a:pt x="32" y="19"/>
                    </a:cubicBezTo>
                    <a:cubicBezTo>
                      <a:pt x="32" y="19"/>
                      <a:pt x="33" y="19"/>
                      <a:pt x="33" y="19"/>
                    </a:cubicBezTo>
                    <a:cubicBezTo>
                      <a:pt x="34" y="19"/>
                      <a:pt x="34" y="19"/>
                      <a:pt x="34" y="19"/>
                    </a:cubicBezTo>
                    <a:cubicBezTo>
                      <a:pt x="35" y="19"/>
                      <a:pt x="35" y="19"/>
                      <a:pt x="35" y="18"/>
                    </a:cubicBezTo>
                    <a:cubicBezTo>
                      <a:pt x="36" y="18"/>
                      <a:pt x="36" y="18"/>
                      <a:pt x="36" y="18"/>
                    </a:cubicBezTo>
                    <a:cubicBezTo>
                      <a:pt x="36" y="18"/>
                      <a:pt x="36" y="18"/>
                      <a:pt x="36" y="18"/>
                    </a:cubicBezTo>
                    <a:cubicBezTo>
                      <a:pt x="37" y="17"/>
                      <a:pt x="37" y="18"/>
                      <a:pt x="38" y="18"/>
                    </a:cubicBezTo>
                    <a:cubicBezTo>
                      <a:pt x="38" y="18"/>
                      <a:pt x="39" y="18"/>
                      <a:pt x="39" y="18"/>
                    </a:cubicBezTo>
                    <a:cubicBezTo>
                      <a:pt x="39" y="18"/>
                      <a:pt x="40" y="17"/>
                      <a:pt x="40" y="17"/>
                    </a:cubicBezTo>
                    <a:cubicBezTo>
                      <a:pt x="40" y="17"/>
                      <a:pt x="41" y="17"/>
                      <a:pt x="41" y="17"/>
                    </a:cubicBezTo>
                    <a:cubicBezTo>
                      <a:pt x="41" y="17"/>
                      <a:pt x="41" y="17"/>
                      <a:pt x="41" y="18"/>
                    </a:cubicBezTo>
                    <a:cubicBezTo>
                      <a:pt x="41" y="17"/>
                      <a:pt x="41" y="17"/>
                      <a:pt x="41" y="17"/>
                    </a:cubicBezTo>
                    <a:cubicBezTo>
                      <a:pt x="42" y="17"/>
                      <a:pt x="42" y="17"/>
                      <a:pt x="42" y="17"/>
                    </a:cubicBezTo>
                    <a:cubicBezTo>
                      <a:pt x="43" y="17"/>
                      <a:pt x="43" y="18"/>
                      <a:pt x="43" y="18"/>
                    </a:cubicBezTo>
                    <a:cubicBezTo>
                      <a:pt x="44" y="18"/>
                      <a:pt x="44" y="18"/>
                      <a:pt x="44" y="18"/>
                    </a:cubicBezTo>
                    <a:cubicBezTo>
                      <a:pt x="44" y="18"/>
                      <a:pt x="44" y="17"/>
                      <a:pt x="45" y="17"/>
                    </a:cubicBezTo>
                    <a:cubicBezTo>
                      <a:pt x="45" y="17"/>
                      <a:pt x="45" y="18"/>
                      <a:pt x="45" y="18"/>
                    </a:cubicBezTo>
                    <a:cubicBezTo>
                      <a:pt x="45" y="18"/>
                      <a:pt x="46" y="18"/>
                      <a:pt x="46" y="18"/>
                    </a:cubicBezTo>
                    <a:cubicBezTo>
                      <a:pt x="46" y="17"/>
                      <a:pt x="46" y="17"/>
                      <a:pt x="46" y="17"/>
                    </a:cubicBezTo>
                    <a:cubicBezTo>
                      <a:pt x="46" y="17"/>
                      <a:pt x="46" y="17"/>
                      <a:pt x="45" y="16"/>
                    </a:cubicBezTo>
                    <a:cubicBezTo>
                      <a:pt x="45" y="16"/>
                      <a:pt x="45" y="16"/>
                      <a:pt x="45" y="16"/>
                    </a:cubicBezTo>
                    <a:cubicBezTo>
                      <a:pt x="45" y="16"/>
                      <a:pt x="44" y="15"/>
                      <a:pt x="44" y="15"/>
                    </a:cubicBezTo>
                    <a:cubicBezTo>
                      <a:pt x="45" y="15"/>
                      <a:pt x="45" y="15"/>
                      <a:pt x="45" y="14"/>
                    </a:cubicBezTo>
                    <a:cubicBezTo>
                      <a:pt x="45" y="14"/>
                      <a:pt x="45" y="14"/>
                      <a:pt x="44" y="14"/>
                    </a:cubicBezTo>
                    <a:cubicBezTo>
                      <a:pt x="44" y="14"/>
                      <a:pt x="44" y="13"/>
                      <a:pt x="44" y="13"/>
                    </a:cubicBezTo>
                    <a:cubicBezTo>
                      <a:pt x="44" y="13"/>
                      <a:pt x="44" y="12"/>
                      <a:pt x="44" y="12"/>
                    </a:cubicBezTo>
                    <a:cubicBezTo>
                      <a:pt x="44" y="12"/>
                      <a:pt x="44" y="12"/>
                      <a:pt x="44" y="11"/>
                    </a:cubicBezTo>
                    <a:cubicBezTo>
                      <a:pt x="44" y="11"/>
                      <a:pt x="44" y="11"/>
                      <a:pt x="44" y="11"/>
                    </a:cubicBezTo>
                    <a:cubicBezTo>
                      <a:pt x="45" y="11"/>
                      <a:pt x="45" y="11"/>
                      <a:pt x="45" y="10"/>
                    </a:cubicBezTo>
                    <a:cubicBezTo>
                      <a:pt x="45" y="10"/>
                      <a:pt x="45" y="10"/>
                      <a:pt x="45" y="9"/>
                    </a:cubicBezTo>
                    <a:cubicBezTo>
                      <a:pt x="45" y="9"/>
                      <a:pt x="44" y="8"/>
                      <a:pt x="44" y="8"/>
                    </a:cubicBezTo>
                    <a:cubicBezTo>
                      <a:pt x="44" y="7"/>
                      <a:pt x="44" y="7"/>
                      <a:pt x="44" y="6"/>
                    </a:cubicBezTo>
                    <a:cubicBezTo>
                      <a:pt x="44" y="6"/>
                      <a:pt x="44" y="6"/>
                      <a:pt x="44" y="5"/>
                    </a:cubicBezTo>
                    <a:cubicBezTo>
                      <a:pt x="44" y="5"/>
                      <a:pt x="44" y="5"/>
                      <a:pt x="44" y="4"/>
                    </a:cubicBezTo>
                    <a:cubicBezTo>
                      <a:pt x="44" y="4"/>
                      <a:pt x="44" y="4"/>
                      <a:pt x="44" y="4"/>
                    </a:cubicBezTo>
                    <a:cubicBezTo>
                      <a:pt x="44" y="4"/>
                      <a:pt x="44" y="4"/>
                      <a:pt x="44" y="4"/>
                    </a:cubicBezTo>
                    <a:cubicBezTo>
                      <a:pt x="43" y="3"/>
                      <a:pt x="42" y="2"/>
                      <a:pt x="41" y="2"/>
                    </a:cubicBezTo>
                    <a:cubicBezTo>
                      <a:pt x="40" y="2"/>
                      <a:pt x="40" y="3"/>
                      <a:pt x="39" y="3"/>
                    </a:cubicBezTo>
                    <a:cubicBezTo>
                      <a:pt x="38" y="2"/>
                      <a:pt x="38" y="2"/>
                      <a:pt x="38" y="1"/>
                    </a:cubicBezTo>
                    <a:cubicBezTo>
                      <a:pt x="37" y="1"/>
                      <a:pt x="37" y="0"/>
                      <a:pt x="37" y="0"/>
                    </a:cubicBezTo>
                    <a:cubicBezTo>
                      <a:pt x="36" y="0"/>
                      <a:pt x="35" y="0"/>
                      <a:pt x="35" y="0"/>
                    </a:cubicBezTo>
                    <a:cubicBezTo>
                      <a:pt x="34" y="0"/>
                      <a:pt x="34" y="0"/>
                      <a:pt x="34" y="0"/>
                    </a:cubicBezTo>
                    <a:cubicBezTo>
                      <a:pt x="33" y="0"/>
                      <a:pt x="33" y="0"/>
                      <a:pt x="33" y="0"/>
                    </a:cubicBezTo>
                    <a:cubicBezTo>
                      <a:pt x="33" y="0"/>
                      <a:pt x="33" y="0"/>
                      <a:pt x="33" y="0"/>
                    </a:cubicBezTo>
                    <a:cubicBezTo>
                      <a:pt x="33" y="1"/>
                      <a:pt x="33" y="1"/>
                      <a:pt x="33" y="1"/>
                    </a:cubicBezTo>
                    <a:cubicBezTo>
                      <a:pt x="34" y="1"/>
                      <a:pt x="34" y="1"/>
                      <a:pt x="34" y="1"/>
                    </a:cubicBezTo>
                    <a:cubicBezTo>
                      <a:pt x="35" y="2"/>
                      <a:pt x="35" y="2"/>
                      <a:pt x="35" y="2"/>
                    </a:cubicBezTo>
                    <a:cubicBezTo>
                      <a:pt x="35" y="3"/>
                      <a:pt x="35" y="3"/>
                      <a:pt x="36" y="3"/>
                    </a:cubicBezTo>
                    <a:cubicBezTo>
                      <a:pt x="36" y="4"/>
                      <a:pt x="36" y="4"/>
                      <a:pt x="36" y="4"/>
                    </a:cubicBezTo>
                    <a:cubicBezTo>
                      <a:pt x="36" y="5"/>
                      <a:pt x="36" y="5"/>
                      <a:pt x="35" y="5"/>
                    </a:cubicBezTo>
                    <a:cubicBezTo>
                      <a:pt x="35" y="5"/>
                      <a:pt x="35" y="5"/>
                      <a:pt x="34" y="6"/>
                    </a:cubicBezTo>
                    <a:cubicBezTo>
                      <a:pt x="34" y="6"/>
                      <a:pt x="34" y="6"/>
                      <a:pt x="33" y="6"/>
                    </a:cubicBezTo>
                    <a:cubicBezTo>
                      <a:pt x="33" y="6"/>
                      <a:pt x="33" y="6"/>
                      <a:pt x="32" y="6"/>
                    </a:cubicBezTo>
                    <a:cubicBezTo>
                      <a:pt x="32" y="6"/>
                      <a:pt x="31" y="6"/>
                      <a:pt x="31" y="6"/>
                    </a:cubicBezTo>
                    <a:cubicBezTo>
                      <a:pt x="31" y="6"/>
                      <a:pt x="31" y="6"/>
                      <a:pt x="30" y="6"/>
                    </a:cubicBezTo>
                    <a:cubicBezTo>
                      <a:pt x="30" y="6"/>
                      <a:pt x="30" y="6"/>
                      <a:pt x="29" y="6"/>
                    </a:cubicBezTo>
                    <a:cubicBezTo>
                      <a:pt x="28" y="6"/>
                      <a:pt x="28" y="6"/>
                      <a:pt x="2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1" name="Freeform 133"/>
              <p:cNvSpPr>
                <a:spLocks/>
              </p:cNvSpPr>
              <p:nvPr/>
            </p:nvSpPr>
            <p:spPr bwMode="auto">
              <a:xfrm>
                <a:off x="53482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2" name="Freeform 134"/>
              <p:cNvSpPr>
                <a:spLocks/>
              </p:cNvSpPr>
              <p:nvPr/>
            </p:nvSpPr>
            <p:spPr bwMode="auto">
              <a:xfrm>
                <a:off x="5359402" y="1400176"/>
                <a:ext cx="971550" cy="388938"/>
              </a:xfrm>
              <a:custGeom>
                <a:avLst/>
                <a:gdLst>
                  <a:gd name="T0" fmla="*/ 49 w 90"/>
                  <a:gd name="T1" fmla="*/ 33 h 36"/>
                  <a:gd name="T2" fmla="*/ 53 w 90"/>
                  <a:gd name="T3" fmla="*/ 36 h 36"/>
                  <a:gd name="T4" fmla="*/ 59 w 90"/>
                  <a:gd name="T5" fmla="*/ 34 h 36"/>
                  <a:gd name="T6" fmla="*/ 64 w 90"/>
                  <a:gd name="T7" fmla="*/ 31 h 36"/>
                  <a:gd name="T8" fmla="*/ 71 w 90"/>
                  <a:gd name="T9" fmla="*/ 32 h 36"/>
                  <a:gd name="T10" fmla="*/ 78 w 90"/>
                  <a:gd name="T11" fmla="*/ 33 h 36"/>
                  <a:gd name="T12" fmla="*/ 77 w 90"/>
                  <a:gd name="T13" fmla="*/ 28 h 36"/>
                  <a:gd name="T14" fmla="*/ 79 w 90"/>
                  <a:gd name="T15" fmla="*/ 26 h 36"/>
                  <a:gd name="T16" fmla="*/ 80 w 90"/>
                  <a:gd name="T17" fmla="*/ 22 h 36"/>
                  <a:gd name="T18" fmla="*/ 84 w 90"/>
                  <a:gd name="T19" fmla="*/ 21 h 36"/>
                  <a:gd name="T20" fmla="*/ 85 w 90"/>
                  <a:gd name="T21" fmla="*/ 18 h 36"/>
                  <a:gd name="T22" fmla="*/ 89 w 90"/>
                  <a:gd name="T23" fmla="*/ 14 h 36"/>
                  <a:gd name="T24" fmla="*/ 84 w 90"/>
                  <a:gd name="T25" fmla="*/ 12 h 36"/>
                  <a:gd name="T26" fmla="*/ 80 w 90"/>
                  <a:gd name="T27" fmla="*/ 11 h 36"/>
                  <a:gd name="T28" fmla="*/ 74 w 90"/>
                  <a:gd name="T29" fmla="*/ 11 h 36"/>
                  <a:gd name="T30" fmla="*/ 70 w 90"/>
                  <a:gd name="T31" fmla="*/ 13 h 36"/>
                  <a:gd name="T32" fmla="*/ 65 w 90"/>
                  <a:gd name="T33" fmla="*/ 11 h 36"/>
                  <a:gd name="T34" fmla="*/ 61 w 90"/>
                  <a:gd name="T35" fmla="*/ 7 h 36"/>
                  <a:gd name="T36" fmla="*/ 54 w 90"/>
                  <a:gd name="T37" fmla="*/ 3 h 36"/>
                  <a:gd name="T38" fmla="*/ 49 w 90"/>
                  <a:gd name="T39" fmla="*/ 4 h 36"/>
                  <a:gd name="T40" fmla="*/ 44 w 90"/>
                  <a:gd name="T41" fmla="*/ 1 h 36"/>
                  <a:gd name="T42" fmla="*/ 40 w 90"/>
                  <a:gd name="T43" fmla="*/ 1 h 36"/>
                  <a:gd name="T44" fmla="*/ 36 w 90"/>
                  <a:gd name="T45" fmla="*/ 2 h 36"/>
                  <a:gd name="T46" fmla="*/ 31 w 90"/>
                  <a:gd name="T47" fmla="*/ 4 h 36"/>
                  <a:gd name="T48" fmla="*/ 29 w 90"/>
                  <a:gd name="T49" fmla="*/ 5 h 36"/>
                  <a:gd name="T50" fmla="*/ 27 w 90"/>
                  <a:gd name="T51" fmla="*/ 8 h 36"/>
                  <a:gd name="T52" fmla="*/ 26 w 90"/>
                  <a:gd name="T53" fmla="*/ 11 h 36"/>
                  <a:gd name="T54" fmla="*/ 27 w 90"/>
                  <a:gd name="T55" fmla="*/ 13 h 36"/>
                  <a:gd name="T56" fmla="*/ 21 w 90"/>
                  <a:gd name="T57" fmla="*/ 13 h 36"/>
                  <a:gd name="T58" fmla="*/ 13 w 90"/>
                  <a:gd name="T59" fmla="*/ 11 h 36"/>
                  <a:gd name="T60" fmla="*/ 5 w 90"/>
                  <a:gd name="T61" fmla="*/ 11 h 36"/>
                  <a:gd name="T62" fmla="*/ 1 w 90"/>
                  <a:gd name="T63" fmla="*/ 14 h 36"/>
                  <a:gd name="T64" fmla="*/ 2 w 90"/>
                  <a:gd name="T65" fmla="*/ 18 h 36"/>
                  <a:gd name="T66" fmla="*/ 3 w 90"/>
                  <a:gd name="T67" fmla="*/ 24 h 36"/>
                  <a:gd name="T68" fmla="*/ 8 w 90"/>
                  <a:gd name="T69" fmla="*/ 20 h 36"/>
                  <a:gd name="T70" fmla="*/ 13 w 90"/>
                  <a:gd name="T71" fmla="*/ 23 h 36"/>
                  <a:gd name="T72" fmla="*/ 11 w 90"/>
                  <a:gd name="T73" fmla="*/ 25 h 36"/>
                  <a:gd name="T74" fmla="*/ 10 w 90"/>
                  <a:gd name="T75" fmla="*/ 27 h 36"/>
                  <a:gd name="T76" fmla="*/ 8 w 90"/>
                  <a:gd name="T77" fmla="*/ 27 h 36"/>
                  <a:gd name="T78" fmla="*/ 11 w 90"/>
                  <a:gd name="T79" fmla="*/ 30 h 36"/>
                  <a:gd name="T80" fmla="*/ 14 w 90"/>
                  <a:gd name="T81" fmla="*/ 32 h 36"/>
                  <a:gd name="T82" fmla="*/ 17 w 90"/>
                  <a:gd name="T83" fmla="*/ 34 h 36"/>
                  <a:gd name="T84" fmla="*/ 22 w 90"/>
                  <a:gd name="T85" fmla="*/ 36 h 36"/>
                  <a:gd name="T86" fmla="*/ 24 w 90"/>
                  <a:gd name="T87" fmla="*/ 33 h 36"/>
                  <a:gd name="T88" fmla="*/ 23 w 90"/>
                  <a:gd name="T89" fmla="*/ 26 h 36"/>
                  <a:gd name="T90" fmla="*/ 26 w 90"/>
                  <a:gd name="T91" fmla="*/ 24 h 36"/>
                  <a:gd name="T92" fmla="*/ 28 w 90"/>
                  <a:gd name="T93" fmla="*/ 22 h 36"/>
                  <a:gd name="T94" fmla="*/ 32 w 90"/>
                  <a:gd name="T95" fmla="*/ 21 h 36"/>
                  <a:gd name="T96" fmla="*/ 32 w 90"/>
                  <a:gd name="T97" fmla="*/ 25 h 36"/>
                  <a:gd name="T98" fmla="*/ 33 w 90"/>
                  <a:gd name="T99" fmla="*/ 27 h 36"/>
                  <a:gd name="T100" fmla="*/ 35 w 90"/>
                  <a:gd name="T101" fmla="*/ 30 h 36"/>
                  <a:gd name="T102" fmla="*/ 43 w 90"/>
                  <a:gd name="T103"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36">
                    <a:moveTo>
                      <a:pt x="44" y="31"/>
                    </a:moveTo>
                    <a:cubicBezTo>
                      <a:pt x="45" y="31"/>
                      <a:pt x="45" y="31"/>
                      <a:pt x="45" y="31"/>
                    </a:cubicBezTo>
                    <a:cubicBezTo>
                      <a:pt x="46" y="31"/>
                      <a:pt x="46" y="30"/>
                      <a:pt x="46" y="30"/>
                    </a:cubicBezTo>
                    <a:cubicBezTo>
                      <a:pt x="47" y="30"/>
                      <a:pt x="47" y="31"/>
                      <a:pt x="47" y="32"/>
                    </a:cubicBezTo>
                    <a:cubicBezTo>
                      <a:pt x="48" y="32"/>
                      <a:pt x="48" y="32"/>
                      <a:pt x="49" y="33"/>
                    </a:cubicBezTo>
                    <a:cubicBezTo>
                      <a:pt x="49" y="33"/>
                      <a:pt x="50" y="33"/>
                      <a:pt x="50" y="34"/>
                    </a:cubicBezTo>
                    <a:cubicBezTo>
                      <a:pt x="50" y="35"/>
                      <a:pt x="49" y="35"/>
                      <a:pt x="50" y="36"/>
                    </a:cubicBezTo>
                    <a:cubicBezTo>
                      <a:pt x="50" y="36"/>
                      <a:pt x="51" y="36"/>
                      <a:pt x="51" y="36"/>
                    </a:cubicBezTo>
                    <a:cubicBezTo>
                      <a:pt x="52" y="36"/>
                      <a:pt x="52" y="36"/>
                      <a:pt x="52" y="36"/>
                    </a:cubicBezTo>
                    <a:cubicBezTo>
                      <a:pt x="53" y="36"/>
                      <a:pt x="53" y="36"/>
                      <a:pt x="53" y="36"/>
                    </a:cubicBezTo>
                    <a:cubicBezTo>
                      <a:pt x="54" y="36"/>
                      <a:pt x="54" y="35"/>
                      <a:pt x="54" y="35"/>
                    </a:cubicBezTo>
                    <a:cubicBezTo>
                      <a:pt x="55" y="35"/>
                      <a:pt x="55" y="35"/>
                      <a:pt x="56" y="35"/>
                    </a:cubicBezTo>
                    <a:cubicBezTo>
                      <a:pt x="56" y="35"/>
                      <a:pt x="57" y="35"/>
                      <a:pt x="58" y="35"/>
                    </a:cubicBezTo>
                    <a:cubicBezTo>
                      <a:pt x="58" y="35"/>
                      <a:pt x="58" y="35"/>
                      <a:pt x="58" y="35"/>
                    </a:cubicBezTo>
                    <a:cubicBezTo>
                      <a:pt x="58" y="34"/>
                      <a:pt x="58" y="34"/>
                      <a:pt x="59" y="34"/>
                    </a:cubicBezTo>
                    <a:cubicBezTo>
                      <a:pt x="59" y="34"/>
                      <a:pt x="59" y="33"/>
                      <a:pt x="60" y="33"/>
                    </a:cubicBezTo>
                    <a:cubicBezTo>
                      <a:pt x="60" y="32"/>
                      <a:pt x="60" y="32"/>
                      <a:pt x="61" y="32"/>
                    </a:cubicBezTo>
                    <a:cubicBezTo>
                      <a:pt x="61" y="32"/>
                      <a:pt x="62" y="32"/>
                      <a:pt x="62" y="32"/>
                    </a:cubicBezTo>
                    <a:cubicBezTo>
                      <a:pt x="62" y="32"/>
                      <a:pt x="63" y="32"/>
                      <a:pt x="63" y="32"/>
                    </a:cubicBezTo>
                    <a:cubicBezTo>
                      <a:pt x="64" y="32"/>
                      <a:pt x="64" y="31"/>
                      <a:pt x="64" y="31"/>
                    </a:cubicBezTo>
                    <a:cubicBezTo>
                      <a:pt x="65" y="31"/>
                      <a:pt x="65" y="31"/>
                      <a:pt x="65" y="31"/>
                    </a:cubicBezTo>
                    <a:cubicBezTo>
                      <a:pt x="66" y="30"/>
                      <a:pt x="66" y="31"/>
                      <a:pt x="67" y="31"/>
                    </a:cubicBezTo>
                    <a:cubicBezTo>
                      <a:pt x="68" y="31"/>
                      <a:pt x="68" y="32"/>
                      <a:pt x="69" y="32"/>
                    </a:cubicBezTo>
                    <a:cubicBezTo>
                      <a:pt x="70" y="32"/>
                      <a:pt x="70" y="32"/>
                      <a:pt x="70" y="32"/>
                    </a:cubicBezTo>
                    <a:cubicBezTo>
                      <a:pt x="71" y="32"/>
                      <a:pt x="71" y="32"/>
                      <a:pt x="71" y="32"/>
                    </a:cubicBezTo>
                    <a:cubicBezTo>
                      <a:pt x="72" y="32"/>
                      <a:pt x="72" y="32"/>
                      <a:pt x="73" y="32"/>
                    </a:cubicBezTo>
                    <a:cubicBezTo>
                      <a:pt x="73" y="32"/>
                      <a:pt x="73" y="33"/>
                      <a:pt x="74" y="33"/>
                    </a:cubicBezTo>
                    <a:cubicBezTo>
                      <a:pt x="75" y="33"/>
                      <a:pt x="75" y="33"/>
                      <a:pt x="76" y="33"/>
                    </a:cubicBezTo>
                    <a:cubicBezTo>
                      <a:pt x="76" y="33"/>
                      <a:pt x="77" y="33"/>
                      <a:pt x="77" y="33"/>
                    </a:cubicBezTo>
                    <a:cubicBezTo>
                      <a:pt x="78" y="33"/>
                      <a:pt x="78" y="33"/>
                      <a:pt x="78" y="33"/>
                    </a:cubicBezTo>
                    <a:cubicBezTo>
                      <a:pt x="79" y="33"/>
                      <a:pt x="79" y="33"/>
                      <a:pt x="79" y="33"/>
                    </a:cubicBezTo>
                    <a:cubicBezTo>
                      <a:pt x="79" y="32"/>
                      <a:pt x="79" y="32"/>
                      <a:pt x="79" y="31"/>
                    </a:cubicBezTo>
                    <a:cubicBezTo>
                      <a:pt x="79" y="31"/>
                      <a:pt x="78" y="30"/>
                      <a:pt x="78" y="30"/>
                    </a:cubicBezTo>
                    <a:cubicBezTo>
                      <a:pt x="78" y="29"/>
                      <a:pt x="78" y="29"/>
                      <a:pt x="77" y="29"/>
                    </a:cubicBezTo>
                    <a:cubicBezTo>
                      <a:pt x="77" y="28"/>
                      <a:pt x="77" y="28"/>
                      <a:pt x="77" y="28"/>
                    </a:cubicBezTo>
                    <a:cubicBezTo>
                      <a:pt x="77" y="27"/>
                      <a:pt x="76" y="28"/>
                      <a:pt x="76" y="27"/>
                    </a:cubicBezTo>
                    <a:cubicBezTo>
                      <a:pt x="76" y="27"/>
                      <a:pt x="76" y="27"/>
                      <a:pt x="76" y="27"/>
                    </a:cubicBezTo>
                    <a:cubicBezTo>
                      <a:pt x="76" y="27"/>
                      <a:pt x="76" y="27"/>
                      <a:pt x="76" y="26"/>
                    </a:cubicBezTo>
                    <a:cubicBezTo>
                      <a:pt x="76" y="26"/>
                      <a:pt x="76" y="26"/>
                      <a:pt x="77" y="26"/>
                    </a:cubicBezTo>
                    <a:cubicBezTo>
                      <a:pt x="77" y="26"/>
                      <a:pt x="78" y="26"/>
                      <a:pt x="79" y="26"/>
                    </a:cubicBezTo>
                    <a:cubicBezTo>
                      <a:pt x="79" y="26"/>
                      <a:pt x="79" y="26"/>
                      <a:pt x="80" y="26"/>
                    </a:cubicBezTo>
                    <a:cubicBezTo>
                      <a:pt x="80" y="26"/>
                      <a:pt x="81" y="27"/>
                      <a:pt x="81" y="27"/>
                    </a:cubicBezTo>
                    <a:cubicBezTo>
                      <a:pt x="81" y="26"/>
                      <a:pt x="81" y="26"/>
                      <a:pt x="81" y="25"/>
                    </a:cubicBezTo>
                    <a:cubicBezTo>
                      <a:pt x="81" y="25"/>
                      <a:pt x="80" y="25"/>
                      <a:pt x="80" y="24"/>
                    </a:cubicBezTo>
                    <a:cubicBezTo>
                      <a:pt x="80" y="23"/>
                      <a:pt x="80" y="23"/>
                      <a:pt x="80" y="22"/>
                    </a:cubicBezTo>
                    <a:cubicBezTo>
                      <a:pt x="80" y="21"/>
                      <a:pt x="80" y="20"/>
                      <a:pt x="81" y="20"/>
                    </a:cubicBezTo>
                    <a:cubicBezTo>
                      <a:pt x="81" y="21"/>
                      <a:pt x="81" y="21"/>
                      <a:pt x="82" y="21"/>
                    </a:cubicBezTo>
                    <a:cubicBezTo>
                      <a:pt x="82" y="21"/>
                      <a:pt x="82" y="21"/>
                      <a:pt x="82" y="21"/>
                    </a:cubicBezTo>
                    <a:cubicBezTo>
                      <a:pt x="83" y="21"/>
                      <a:pt x="83" y="21"/>
                      <a:pt x="83" y="21"/>
                    </a:cubicBezTo>
                    <a:cubicBezTo>
                      <a:pt x="84" y="21"/>
                      <a:pt x="84" y="21"/>
                      <a:pt x="84" y="21"/>
                    </a:cubicBezTo>
                    <a:cubicBezTo>
                      <a:pt x="85" y="21"/>
                      <a:pt x="85" y="21"/>
                      <a:pt x="85" y="20"/>
                    </a:cubicBezTo>
                    <a:cubicBezTo>
                      <a:pt x="85" y="20"/>
                      <a:pt x="85" y="20"/>
                      <a:pt x="85" y="20"/>
                    </a:cubicBezTo>
                    <a:cubicBezTo>
                      <a:pt x="85" y="19"/>
                      <a:pt x="85" y="19"/>
                      <a:pt x="85" y="19"/>
                    </a:cubicBezTo>
                    <a:cubicBezTo>
                      <a:pt x="85" y="18"/>
                      <a:pt x="85" y="18"/>
                      <a:pt x="85" y="18"/>
                    </a:cubicBezTo>
                    <a:cubicBezTo>
                      <a:pt x="85" y="18"/>
                      <a:pt x="85" y="18"/>
                      <a:pt x="85" y="18"/>
                    </a:cubicBezTo>
                    <a:cubicBezTo>
                      <a:pt x="85" y="17"/>
                      <a:pt x="85" y="16"/>
                      <a:pt x="86" y="16"/>
                    </a:cubicBezTo>
                    <a:cubicBezTo>
                      <a:pt x="87" y="15"/>
                      <a:pt x="87" y="15"/>
                      <a:pt x="88" y="15"/>
                    </a:cubicBezTo>
                    <a:cubicBezTo>
                      <a:pt x="89" y="15"/>
                      <a:pt x="89" y="15"/>
                      <a:pt x="90" y="15"/>
                    </a:cubicBezTo>
                    <a:cubicBezTo>
                      <a:pt x="90" y="15"/>
                      <a:pt x="90" y="15"/>
                      <a:pt x="90" y="15"/>
                    </a:cubicBezTo>
                    <a:cubicBezTo>
                      <a:pt x="89" y="14"/>
                      <a:pt x="89" y="14"/>
                      <a:pt x="89" y="14"/>
                    </a:cubicBezTo>
                    <a:cubicBezTo>
                      <a:pt x="89" y="14"/>
                      <a:pt x="88" y="14"/>
                      <a:pt x="87" y="13"/>
                    </a:cubicBezTo>
                    <a:cubicBezTo>
                      <a:pt x="87" y="13"/>
                      <a:pt x="87" y="13"/>
                      <a:pt x="87" y="13"/>
                    </a:cubicBezTo>
                    <a:cubicBezTo>
                      <a:pt x="87" y="12"/>
                      <a:pt x="87" y="12"/>
                      <a:pt x="86" y="12"/>
                    </a:cubicBezTo>
                    <a:cubicBezTo>
                      <a:pt x="86" y="12"/>
                      <a:pt x="86" y="12"/>
                      <a:pt x="85" y="12"/>
                    </a:cubicBezTo>
                    <a:cubicBezTo>
                      <a:pt x="85" y="12"/>
                      <a:pt x="85" y="12"/>
                      <a:pt x="84" y="12"/>
                    </a:cubicBezTo>
                    <a:cubicBezTo>
                      <a:pt x="84" y="13"/>
                      <a:pt x="84" y="13"/>
                      <a:pt x="83" y="13"/>
                    </a:cubicBezTo>
                    <a:cubicBezTo>
                      <a:pt x="83" y="13"/>
                      <a:pt x="82" y="13"/>
                      <a:pt x="82" y="13"/>
                    </a:cubicBezTo>
                    <a:cubicBezTo>
                      <a:pt x="81" y="12"/>
                      <a:pt x="81" y="12"/>
                      <a:pt x="81" y="12"/>
                    </a:cubicBezTo>
                    <a:cubicBezTo>
                      <a:pt x="81" y="12"/>
                      <a:pt x="80" y="12"/>
                      <a:pt x="80" y="12"/>
                    </a:cubicBezTo>
                    <a:cubicBezTo>
                      <a:pt x="80" y="12"/>
                      <a:pt x="80" y="11"/>
                      <a:pt x="80" y="11"/>
                    </a:cubicBezTo>
                    <a:cubicBezTo>
                      <a:pt x="79" y="11"/>
                      <a:pt x="79" y="11"/>
                      <a:pt x="79" y="11"/>
                    </a:cubicBezTo>
                    <a:cubicBezTo>
                      <a:pt x="78" y="10"/>
                      <a:pt x="78" y="11"/>
                      <a:pt x="77" y="11"/>
                    </a:cubicBezTo>
                    <a:cubicBezTo>
                      <a:pt x="77" y="11"/>
                      <a:pt x="77" y="11"/>
                      <a:pt x="76" y="11"/>
                    </a:cubicBezTo>
                    <a:cubicBezTo>
                      <a:pt x="76" y="11"/>
                      <a:pt x="75" y="11"/>
                      <a:pt x="75" y="11"/>
                    </a:cubicBezTo>
                    <a:cubicBezTo>
                      <a:pt x="75" y="11"/>
                      <a:pt x="74" y="11"/>
                      <a:pt x="74" y="11"/>
                    </a:cubicBezTo>
                    <a:cubicBezTo>
                      <a:pt x="74" y="12"/>
                      <a:pt x="73" y="12"/>
                      <a:pt x="73" y="12"/>
                    </a:cubicBezTo>
                    <a:cubicBezTo>
                      <a:pt x="73" y="12"/>
                      <a:pt x="72" y="12"/>
                      <a:pt x="72" y="12"/>
                    </a:cubicBezTo>
                    <a:cubicBezTo>
                      <a:pt x="72" y="11"/>
                      <a:pt x="72" y="11"/>
                      <a:pt x="72" y="11"/>
                    </a:cubicBezTo>
                    <a:cubicBezTo>
                      <a:pt x="71" y="11"/>
                      <a:pt x="71" y="11"/>
                      <a:pt x="71" y="12"/>
                    </a:cubicBezTo>
                    <a:cubicBezTo>
                      <a:pt x="70" y="12"/>
                      <a:pt x="70" y="12"/>
                      <a:pt x="70" y="13"/>
                    </a:cubicBezTo>
                    <a:cubicBezTo>
                      <a:pt x="70" y="13"/>
                      <a:pt x="70" y="13"/>
                      <a:pt x="69" y="13"/>
                    </a:cubicBezTo>
                    <a:cubicBezTo>
                      <a:pt x="69" y="13"/>
                      <a:pt x="68" y="13"/>
                      <a:pt x="68" y="13"/>
                    </a:cubicBezTo>
                    <a:cubicBezTo>
                      <a:pt x="68" y="12"/>
                      <a:pt x="67" y="12"/>
                      <a:pt x="67" y="12"/>
                    </a:cubicBezTo>
                    <a:cubicBezTo>
                      <a:pt x="66" y="12"/>
                      <a:pt x="66" y="12"/>
                      <a:pt x="66" y="11"/>
                    </a:cubicBezTo>
                    <a:cubicBezTo>
                      <a:pt x="66" y="11"/>
                      <a:pt x="65" y="11"/>
                      <a:pt x="65" y="11"/>
                    </a:cubicBezTo>
                    <a:cubicBezTo>
                      <a:pt x="65" y="11"/>
                      <a:pt x="65" y="10"/>
                      <a:pt x="64" y="10"/>
                    </a:cubicBezTo>
                    <a:cubicBezTo>
                      <a:pt x="64" y="10"/>
                      <a:pt x="64" y="9"/>
                      <a:pt x="63" y="9"/>
                    </a:cubicBezTo>
                    <a:cubicBezTo>
                      <a:pt x="63" y="9"/>
                      <a:pt x="63" y="9"/>
                      <a:pt x="63" y="9"/>
                    </a:cubicBezTo>
                    <a:cubicBezTo>
                      <a:pt x="63" y="9"/>
                      <a:pt x="63" y="8"/>
                      <a:pt x="63" y="8"/>
                    </a:cubicBezTo>
                    <a:cubicBezTo>
                      <a:pt x="62" y="7"/>
                      <a:pt x="62" y="7"/>
                      <a:pt x="61" y="7"/>
                    </a:cubicBezTo>
                    <a:cubicBezTo>
                      <a:pt x="60" y="6"/>
                      <a:pt x="60" y="6"/>
                      <a:pt x="59" y="6"/>
                    </a:cubicBezTo>
                    <a:cubicBezTo>
                      <a:pt x="59" y="5"/>
                      <a:pt x="58" y="5"/>
                      <a:pt x="58" y="5"/>
                    </a:cubicBezTo>
                    <a:cubicBezTo>
                      <a:pt x="57" y="5"/>
                      <a:pt x="57" y="5"/>
                      <a:pt x="56" y="5"/>
                    </a:cubicBezTo>
                    <a:cubicBezTo>
                      <a:pt x="56" y="4"/>
                      <a:pt x="56" y="4"/>
                      <a:pt x="56" y="3"/>
                    </a:cubicBezTo>
                    <a:cubicBezTo>
                      <a:pt x="55" y="3"/>
                      <a:pt x="55" y="3"/>
                      <a:pt x="54" y="3"/>
                    </a:cubicBezTo>
                    <a:cubicBezTo>
                      <a:pt x="54" y="3"/>
                      <a:pt x="53" y="3"/>
                      <a:pt x="53" y="3"/>
                    </a:cubicBezTo>
                    <a:cubicBezTo>
                      <a:pt x="53" y="3"/>
                      <a:pt x="52" y="4"/>
                      <a:pt x="52" y="4"/>
                    </a:cubicBezTo>
                    <a:cubicBezTo>
                      <a:pt x="51" y="4"/>
                      <a:pt x="51" y="5"/>
                      <a:pt x="51" y="5"/>
                    </a:cubicBezTo>
                    <a:cubicBezTo>
                      <a:pt x="50" y="5"/>
                      <a:pt x="50" y="5"/>
                      <a:pt x="50" y="5"/>
                    </a:cubicBezTo>
                    <a:cubicBezTo>
                      <a:pt x="50" y="4"/>
                      <a:pt x="49" y="4"/>
                      <a:pt x="49" y="4"/>
                    </a:cubicBezTo>
                    <a:cubicBezTo>
                      <a:pt x="49" y="3"/>
                      <a:pt x="49" y="3"/>
                      <a:pt x="48" y="3"/>
                    </a:cubicBezTo>
                    <a:cubicBezTo>
                      <a:pt x="48" y="3"/>
                      <a:pt x="48" y="3"/>
                      <a:pt x="47" y="3"/>
                    </a:cubicBezTo>
                    <a:cubicBezTo>
                      <a:pt x="47" y="3"/>
                      <a:pt x="46" y="3"/>
                      <a:pt x="46" y="3"/>
                    </a:cubicBezTo>
                    <a:cubicBezTo>
                      <a:pt x="46" y="3"/>
                      <a:pt x="46" y="3"/>
                      <a:pt x="45" y="3"/>
                    </a:cubicBezTo>
                    <a:cubicBezTo>
                      <a:pt x="45" y="2"/>
                      <a:pt x="45" y="2"/>
                      <a:pt x="44" y="1"/>
                    </a:cubicBezTo>
                    <a:cubicBezTo>
                      <a:pt x="44" y="1"/>
                      <a:pt x="44" y="1"/>
                      <a:pt x="44" y="1"/>
                    </a:cubicBezTo>
                    <a:cubicBezTo>
                      <a:pt x="44" y="1"/>
                      <a:pt x="43" y="0"/>
                      <a:pt x="43" y="0"/>
                    </a:cubicBezTo>
                    <a:cubicBezTo>
                      <a:pt x="43" y="0"/>
                      <a:pt x="42" y="0"/>
                      <a:pt x="42" y="0"/>
                    </a:cubicBezTo>
                    <a:cubicBezTo>
                      <a:pt x="41" y="0"/>
                      <a:pt x="41" y="0"/>
                      <a:pt x="41" y="0"/>
                    </a:cubicBezTo>
                    <a:cubicBezTo>
                      <a:pt x="41" y="0"/>
                      <a:pt x="40" y="0"/>
                      <a:pt x="40" y="1"/>
                    </a:cubicBezTo>
                    <a:cubicBezTo>
                      <a:pt x="40" y="1"/>
                      <a:pt x="40" y="0"/>
                      <a:pt x="39" y="1"/>
                    </a:cubicBezTo>
                    <a:cubicBezTo>
                      <a:pt x="39" y="1"/>
                      <a:pt x="39" y="1"/>
                      <a:pt x="39" y="1"/>
                    </a:cubicBezTo>
                    <a:cubicBezTo>
                      <a:pt x="38" y="2"/>
                      <a:pt x="38" y="2"/>
                      <a:pt x="37" y="2"/>
                    </a:cubicBezTo>
                    <a:cubicBezTo>
                      <a:pt x="37" y="2"/>
                      <a:pt x="37" y="2"/>
                      <a:pt x="36" y="2"/>
                    </a:cubicBezTo>
                    <a:cubicBezTo>
                      <a:pt x="36" y="2"/>
                      <a:pt x="36" y="2"/>
                      <a:pt x="36" y="2"/>
                    </a:cubicBezTo>
                    <a:cubicBezTo>
                      <a:pt x="35" y="2"/>
                      <a:pt x="35" y="2"/>
                      <a:pt x="35" y="2"/>
                    </a:cubicBezTo>
                    <a:cubicBezTo>
                      <a:pt x="34" y="3"/>
                      <a:pt x="34" y="3"/>
                      <a:pt x="34" y="3"/>
                    </a:cubicBezTo>
                    <a:cubicBezTo>
                      <a:pt x="33" y="3"/>
                      <a:pt x="33" y="3"/>
                      <a:pt x="32" y="3"/>
                    </a:cubicBezTo>
                    <a:cubicBezTo>
                      <a:pt x="32" y="3"/>
                      <a:pt x="31" y="3"/>
                      <a:pt x="31" y="3"/>
                    </a:cubicBezTo>
                    <a:cubicBezTo>
                      <a:pt x="31" y="3"/>
                      <a:pt x="31" y="3"/>
                      <a:pt x="31" y="4"/>
                    </a:cubicBezTo>
                    <a:cubicBezTo>
                      <a:pt x="30" y="4"/>
                      <a:pt x="30" y="4"/>
                      <a:pt x="29" y="4"/>
                    </a:cubicBezTo>
                    <a:cubicBezTo>
                      <a:pt x="29" y="4"/>
                      <a:pt x="28" y="3"/>
                      <a:pt x="28" y="4"/>
                    </a:cubicBezTo>
                    <a:cubicBezTo>
                      <a:pt x="28" y="4"/>
                      <a:pt x="27" y="4"/>
                      <a:pt x="27" y="5"/>
                    </a:cubicBezTo>
                    <a:cubicBezTo>
                      <a:pt x="27" y="5"/>
                      <a:pt x="27" y="5"/>
                      <a:pt x="28" y="5"/>
                    </a:cubicBezTo>
                    <a:cubicBezTo>
                      <a:pt x="28" y="5"/>
                      <a:pt x="28" y="5"/>
                      <a:pt x="29" y="5"/>
                    </a:cubicBezTo>
                    <a:cubicBezTo>
                      <a:pt x="29" y="6"/>
                      <a:pt x="29" y="6"/>
                      <a:pt x="29" y="6"/>
                    </a:cubicBezTo>
                    <a:cubicBezTo>
                      <a:pt x="29" y="7"/>
                      <a:pt x="29" y="7"/>
                      <a:pt x="29" y="7"/>
                    </a:cubicBezTo>
                    <a:cubicBezTo>
                      <a:pt x="29" y="7"/>
                      <a:pt x="28" y="7"/>
                      <a:pt x="28" y="7"/>
                    </a:cubicBezTo>
                    <a:cubicBezTo>
                      <a:pt x="28" y="7"/>
                      <a:pt x="27" y="7"/>
                      <a:pt x="27" y="7"/>
                    </a:cubicBezTo>
                    <a:cubicBezTo>
                      <a:pt x="27" y="8"/>
                      <a:pt x="27" y="8"/>
                      <a:pt x="27" y="8"/>
                    </a:cubicBezTo>
                    <a:cubicBezTo>
                      <a:pt x="27" y="8"/>
                      <a:pt x="27" y="8"/>
                      <a:pt x="27" y="9"/>
                    </a:cubicBezTo>
                    <a:cubicBezTo>
                      <a:pt x="28" y="9"/>
                      <a:pt x="28" y="9"/>
                      <a:pt x="28" y="9"/>
                    </a:cubicBezTo>
                    <a:cubicBezTo>
                      <a:pt x="27" y="9"/>
                      <a:pt x="27" y="9"/>
                      <a:pt x="27" y="10"/>
                    </a:cubicBezTo>
                    <a:cubicBezTo>
                      <a:pt x="27" y="10"/>
                      <a:pt x="26" y="9"/>
                      <a:pt x="26" y="10"/>
                    </a:cubicBezTo>
                    <a:cubicBezTo>
                      <a:pt x="26" y="10"/>
                      <a:pt x="26" y="11"/>
                      <a:pt x="26" y="11"/>
                    </a:cubicBezTo>
                    <a:cubicBezTo>
                      <a:pt x="27" y="11"/>
                      <a:pt x="27" y="11"/>
                      <a:pt x="27" y="11"/>
                    </a:cubicBezTo>
                    <a:cubicBezTo>
                      <a:pt x="28" y="11"/>
                      <a:pt x="28" y="11"/>
                      <a:pt x="28" y="11"/>
                    </a:cubicBezTo>
                    <a:cubicBezTo>
                      <a:pt x="29" y="11"/>
                      <a:pt x="29" y="11"/>
                      <a:pt x="29" y="12"/>
                    </a:cubicBezTo>
                    <a:cubicBezTo>
                      <a:pt x="29" y="12"/>
                      <a:pt x="29" y="12"/>
                      <a:pt x="29" y="12"/>
                    </a:cubicBezTo>
                    <a:cubicBezTo>
                      <a:pt x="29" y="13"/>
                      <a:pt x="28" y="13"/>
                      <a:pt x="27" y="13"/>
                    </a:cubicBezTo>
                    <a:cubicBezTo>
                      <a:pt x="27" y="13"/>
                      <a:pt x="27" y="13"/>
                      <a:pt x="26" y="13"/>
                    </a:cubicBezTo>
                    <a:cubicBezTo>
                      <a:pt x="26" y="13"/>
                      <a:pt x="26" y="13"/>
                      <a:pt x="25" y="12"/>
                    </a:cubicBezTo>
                    <a:cubicBezTo>
                      <a:pt x="25" y="12"/>
                      <a:pt x="24" y="12"/>
                      <a:pt x="24" y="12"/>
                    </a:cubicBezTo>
                    <a:cubicBezTo>
                      <a:pt x="23" y="12"/>
                      <a:pt x="23" y="12"/>
                      <a:pt x="23" y="12"/>
                    </a:cubicBezTo>
                    <a:cubicBezTo>
                      <a:pt x="22" y="12"/>
                      <a:pt x="21" y="12"/>
                      <a:pt x="21" y="13"/>
                    </a:cubicBezTo>
                    <a:cubicBezTo>
                      <a:pt x="20" y="13"/>
                      <a:pt x="19" y="12"/>
                      <a:pt x="18" y="13"/>
                    </a:cubicBezTo>
                    <a:cubicBezTo>
                      <a:pt x="17" y="13"/>
                      <a:pt x="17" y="13"/>
                      <a:pt x="16" y="13"/>
                    </a:cubicBezTo>
                    <a:cubicBezTo>
                      <a:pt x="16" y="13"/>
                      <a:pt x="16" y="12"/>
                      <a:pt x="15" y="12"/>
                    </a:cubicBezTo>
                    <a:cubicBezTo>
                      <a:pt x="15" y="12"/>
                      <a:pt x="14" y="12"/>
                      <a:pt x="14" y="12"/>
                    </a:cubicBezTo>
                    <a:cubicBezTo>
                      <a:pt x="13" y="12"/>
                      <a:pt x="13" y="11"/>
                      <a:pt x="13" y="11"/>
                    </a:cubicBezTo>
                    <a:cubicBezTo>
                      <a:pt x="12" y="10"/>
                      <a:pt x="12" y="10"/>
                      <a:pt x="11" y="10"/>
                    </a:cubicBezTo>
                    <a:cubicBezTo>
                      <a:pt x="11" y="10"/>
                      <a:pt x="11" y="10"/>
                      <a:pt x="10" y="10"/>
                    </a:cubicBezTo>
                    <a:cubicBezTo>
                      <a:pt x="9" y="10"/>
                      <a:pt x="9" y="10"/>
                      <a:pt x="8" y="10"/>
                    </a:cubicBezTo>
                    <a:cubicBezTo>
                      <a:pt x="7" y="11"/>
                      <a:pt x="7" y="10"/>
                      <a:pt x="6" y="10"/>
                    </a:cubicBezTo>
                    <a:cubicBezTo>
                      <a:pt x="5" y="11"/>
                      <a:pt x="5" y="11"/>
                      <a:pt x="5" y="11"/>
                    </a:cubicBezTo>
                    <a:cubicBezTo>
                      <a:pt x="4" y="12"/>
                      <a:pt x="5" y="12"/>
                      <a:pt x="4" y="13"/>
                    </a:cubicBezTo>
                    <a:cubicBezTo>
                      <a:pt x="4" y="13"/>
                      <a:pt x="4" y="14"/>
                      <a:pt x="3" y="14"/>
                    </a:cubicBezTo>
                    <a:cubicBezTo>
                      <a:pt x="3" y="14"/>
                      <a:pt x="2" y="15"/>
                      <a:pt x="2" y="15"/>
                    </a:cubicBezTo>
                    <a:cubicBezTo>
                      <a:pt x="2" y="15"/>
                      <a:pt x="2" y="14"/>
                      <a:pt x="1" y="14"/>
                    </a:cubicBezTo>
                    <a:cubicBezTo>
                      <a:pt x="1" y="14"/>
                      <a:pt x="1" y="14"/>
                      <a:pt x="1" y="14"/>
                    </a:cubicBezTo>
                    <a:cubicBezTo>
                      <a:pt x="0" y="14"/>
                      <a:pt x="0" y="14"/>
                      <a:pt x="0" y="14"/>
                    </a:cubicBezTo>
                    <a:cubicBezTo>
                      <a:pt x="0" y="15"/>
                      <a:pt x="0" y="15"/>
                      <a:pt x="0" y="16"/>
                    </a:cubicBezTo>
                    <a:cubicBezTo>
                      <a:pt x="0" y="17"/>
                      <a:pt x="0" y="17"/>
                      <a:pt x="1" y="18"/>
                    </a:cubicBezTo>
                    <a:cubicBezTo>
                      <a:pt x="1" y="18"/>
                      <a:pt x="1" y="18"/>
                      <a:pt x="2" y="18"/>
                    </a:cubicBezTo>
                    <a:cubicBezTo>
                      <a:pt x="2" y="18"/>
                      <a:pt x="2" y="18"/>
                      <a:pt x="2" y="18"/>
                    </a:cubicBezTo>
                    <a:cubicBezTo>
                      <a:pt x="2" y="19"/>
                      <a:pt x="2" y="19"/>
                      <a:pt x="2" y="20"/>
                    </a:cubicBezTo>
                    <a:cubicBezTo>
                      <a:pt x="3" y="20"/>
                      <a:pt x="2" y="20"/>
                      <a:pt x="2" y="21"/>
                    </a:cubicBezTo>
                    <a:cubicBezTo>
                      <a:pt x="2" y="22"/>
                      <a:pt x="3" y="22"/>
                      <a:pt x="3" y="23"/>
                    </a:cubicBezTo>
                    <a:cubicBezTo>
                      <a:pt x="3" y="23"/>
                      <a:pt x="3" y="23"/>
                      <a:pt x="3" y="23"/>
                    </a:cubicBezTo>
                    <a:cubicBezTo>
                      <a:pt x="3" y="24"/>
                      <a:pt x="3" y="24"/>
                      <a:pt x="3" y="24"/>
                    </a:cubicBezTo>
                    <a:cubicBezTo>
                      <a:pt x="3" y="24"/>
                      <a:pt x="3" y="23"/>
                      <a:pt x="4" y="23"/>
                    </a:cubicBezTo>
                    <a:cubicBezTo>
                      <a:pt x="4" y="23"/>
                      <a:pt x="4" y="22"/>
                      <a:pt x="5" y="22"/>
                    </a:cubicBezTo>
                    <a:cubicBezTo>
                      <a:pt x="5" y="22"/>
                      <a:pt x="6" y="22"/>
                      <a:pt x="6" y="22"/>
                    </a:cubicBezTo>
                    <a:cubicBezTo>
                      <a:pt x="7" y="22"/>
                      <a:pt x="7" y="22"/>
                      <a:pt x="7" y="22"/>
                    </a:cubicBezTo>
                    <a:cubicBezTo>
                      <a:pt x="8" y="21"/>
                      <a:pt x="7" y="21"/>
                      <a:pt x="8" y="20"/>
                    </a:cubicBezTo>
                    <a:cubicBezTo>
                      <a:pt x="8" y="20"/>
                      <a:pt x="9" y="20"/>
                      <a:pt x="9" y="20"/>
                    </a:cubicBezTo>
                    <a:cubicBezTo>
                      <a:pt x="10" y="21"/>
                      <a:pt x="10" y="21"/>
                      <a:pt x="11" y="21"/>
                    </a:cubicBezTo>
                    <a:cubicBezTo>
                      <a:pt x="11" y="21"/>
                      <a:pt x="12" y="21"/>
                      <a:pt x="12" y="21"/>
                    </a:cubicBezTo>
                    <a:cubicBezTo>
                      <a:pt x="12" y="21"/>
                      <a:pt x="13" y="21"/>
                      <a:pt x="13" y="22"/>
                    </a:cubicBezTo>
                    <a:cubicBezTo>
                      <a:pt x="13" y="22"/>
                      <a:pt x="13" y="23"/>
                      <a:pt x="13" y="23"/>
                    </a:cubicBezTo>
                    <a:cubicBezTo>
                      <a:pt x="13" y="24"/>
                      <a:pt x="13" y="24"/>
                      <a:pt x="13" y="25"/>
                    </a:cubicBezTo>
                    <a:cubicBezTo>
                      <a:pt x="13" y="25"/>
                      <a:pt x="13" y="25"/>
                      <a:pt x="13" y="25"/>
                    </a:cubicBezTo>
                    <a:cubicBezTo>
                      <a:pt x="13" y="25"/>
                      <a:pt x="13" y="25"/>
                      <a:pt x="12" y="25"/>
                    </a:cubicBezTo>
                    <a:cubicBezTo>
                      <a:pt x="12" y="25"/>
                      <a:pt x="12" y="25"/>
                      <a:pt x="12" y="25"/>
                    </a:cubicBezTo>
                    <a:cubicBezTo>
                      <a:pt x="11" y="25"/>
                      <a:pt x="11" y="25"/>
                      <a:pt x="11" y="25"/>
                    </a:cubicBezTo>
                    <a:cubicBezTo>
                      <a:pt x="10" y="25"/>
                      <a:pt x="10" y="25"/>
                      <a:pt x="10" y="25"/>
                    </a:cubicBezTo>
                    <a:cubicBezTo>
                      <a:pt x="9" y="25"/>
                      <a:pt x="9" y="26"/>
                      <a:pt x="9" y="26"/>
                    </a:cubicBezTo>
                    <a:cubicBezTo>
                      <a:pt x="10" y="26"/>
                      <a:pt x="10" y="26"/>
                      <a:pt x="10" y="27"/>
                    </a:cubicBezTo>
                    <a:cubicBezTo>
                      <a:pt x="10" y="27"/>
                      <a:pt x="10" y="27"/>
                      <a:pt x="10" y="27"/>
                    </a:cubicBezTo>
                    <a:cubicBezTo>
                      <a:pt x="10" y="27"/>
                      <a:pt x="10" y="27"/>
                      <a:pt x="10" y="27"/>
                    </a:cubicBezTo>
                    <a:cubicBezTo>
                      <a:pt x="10" y="28"/>
                      <a:pt x="10" y="27"/>
                      <a:pt x="9" y="27"/>
                    </a:cubicBezTo>
                    <a:cubicBezTo>
                      <a:pt x="9" y="27"/>
                      <a:pt x="9" y="27"/>
                      <a:pt x="9" y="27"/>
                    </a:cubicBezTo>
                    <a:cubicBezTo>
                      <a:pt x="9" y="27"/>
                      <a:pt x="9" y="27"/>
                      <a:pt x="8" y="27"/>
                    </a:cubicBezTo>
                    <a:cubicBezTo>
                      <a:pt x="8" y="27"/>
                      <a:pt x="8" y="27"/>
                      <a:pt x="8" y="27"/>
                    </a:cubicBezTo>
                    <a:cubicBezTo>
                      <a:pt x="8" y="27"/>
                      <a:pt x="8" y="27"/>
                      <a:pt x="8" y="27"/>
                    </a:cubicBezTo>
                    <a:cubicBezTo>
                      <a:pt x="8" y="28"/>
                      <a:pt x="8" y="28"/>
                      <a:pt x="8" y="28"/>
                    </a:cubicBezTo>
                    <a:cubicBezTo>
                      <a:pt x="9" y="28"/>
                      <a:pt x="9" y="28"/>
                      <a:pt x="9" y="28"/>
                    </a:cubicBezTo>
                    <a:cubicBezTo>
                      <a:pt x="9" y="29"/>
                      <a:pt x="9" y="29"/>
                      <a:pt x="9" y="29"/>
                    </a:cubicBezTo>
                    <a:cubicBezTo>
                      <a:pt x="10" y="29"/>
                      <a:pt x="10" y="29"/>
                      <a:pt x="10" y="30"/>
                    </a:cubicBezTo>
                    <a:cubicBezTo>
                      <a:pt x="10" y="30"/>
                      <a:pt x="11" y="30"/>
                      <a:pt x="11" y="30"/>
                    </a:cubicBezTo>
                    <a:cubicBezTo>
                      <a:pt x="11" y="30"/>
                      <a:pt x="11" y="31"/>
                      <a:pt x="11" y="31"/>
                    </a:cubicBezTo>
                    <a:cubicBezTo>
                      <a:pt x="11" y="31"/>
                      <a:pt x="12" y="31"/>
                      <a:pt x="12" y="31"/>
                    </a:cubicBezTo>
                    <a:cubicBezTo>
                      <a:pt x="12" y="31"/>
                      <a:pt x="12" y="31"/>
                      <a:pt x="12" y="32"/>
                    </a:cubicBezTo>
                    <a:cubicBezTo>
                      <a:pt x="12" y="32"/>
                      <a:pt x="13" y="32"/>
                      <a:pt x="13" y="32"/>
                    </a:cubicBezTo>
                    <a:cubicBezTo>
                      <a:pt x="13" y="32"/>
                      <a:pt x="14" y="32"/>
                      <a:pt x="14" y="32"/>
                    </a:cubicBezTo>
                    <a:cubicBezTo>
                      <a:pt x="14" y="32"/>
                      <a:pt x="14" y="32"/>
                      <a:pt x="14" y="33"/>
                    </a:cubicBezTo>
                    <a:cubicBezTo>
                      <a:pt x="14" y="33"/>
                      <a:pt x="14" y="33"/>
                      <a:pt x="14" y="34"/>
                    </a:cubicBezTo>
                    <a:cubicBezTo>
                      <a:pt x="15" y="34"/>
                      <a:pt x="15" y="34"/>
                      <a:pt x="15" y="34"/>
                    </a:cubicBezTo>
                    <a:cubicBezTo>
                      <a:pt x="15" y="34"/>
                      <a:pt x="16" y="34"/>
                      <a:pt x="16" y="34"/>
                    </a:cubicBezTo>
                    <a:cubicBezTo>
                      <a:pt x="17" y="34"/>
                      <a:pt x="17" y="34"/>
                      <a:pt x="17" y="34"/>
                    </a:cubicBezTo>
                    <a:cubicBezTo>
                      <a:pt x="18" y="34"/>
                      <a:pt x="18" y="34"/>
                      <a:pt x="18" y="34"/>
                    </a:cubicBezTo>
                    <a:cubicBezTo>
                      <a:pt x="19" y="34"/>
                      <a:pt x="19" y="34"/>
                      <a:pt x="19" y="34"/>
                    </a:cubicBezTo>
                    <a:cubicBezTo>
                      <a:pt x="19" y="34"/>
                      <a:pt x="19" y="35"/>
                      <a:pt x="20" y="35"/>
                    </a:cubicBezTo>
                    <a:cubicBezTo>
                      <a:pt x="20" y="35"/>
                      <a:pt x="21" y="35"/>
                      <a:pt x="21" y="35"/>
                    </a:cubicBezTo>
                    <a:cubicBezTo>
                      <a:pt x="22" y="35"/>
                      <a:pt x="22" y="36"/>
                      <a:pt x="22" y="36"/>
                    </a:cubicBezTo>
                    <a:cubicBezTo>
                      <a:pt x="23" y="36"/>
                      <a:pt x="23" y="36"/>
                      <a:pt x="23" y="36"/>
                    </a:cubicBezTo>
                    <a:cubicBezTo>
                      <a:pt x="23" y="36"/>
                      <a:pt x="24" y="36"/>
                      <a:pt x="24" y="36"/>
                    </a:cubicBezTo>
                    <a:cubicBezTo>
                      <a:pt x="24" y="36"/>
                      <a:pt x="24" y="36"/>
                      <a:pt x="24" y="36"/>
                    </a:cubicBezTo>
                    <a:cubicBezTo>
                      <a:pt x="24" y="35"/>
                      <a:pt x="23" y="35"/>
                      <a:pt x="23" y="34"/>
                    </a:cubicBezTo>
                    <a:cubicBezTo>
                      <a:pt x="23" y="34"/>
                      <a:pt x="24" y="34"/>
                      <a:pt x="24" y="33"/>
                    </a:cubicBezTo>
                    <a:cubicBezTo>
                      <a:pt x="24" y="33"/>
                      <a:pt x="24" y="32"/>
                      <a:pt x="24" y="32"/>
                    </a:cubicBezTo>
                    <a:cubicBezTo>
                      <a:pt x="23" y="31"/>
                      <a:pt x="23" y="31"/>
                      <a:pt x="23" y="30"/>
                    </a:cubicBezTo>
                    <a:cubicBezTo>
                      <a:pt x="23" y="29"/>
                      <a:pt x="22" y="29"/>
                      <a:pt x="22" y="28"/>
                    </a:cubicBezTo>
                    <a:cubicBezTo>
                      <a:pt x="22" y="28"/>
                      <a:pt x="22" y="28"/>
                      <a:pt x="23" y="27"/>
                    </a:cubicBezTo>
                    <a:cubicBezTo>
                      <a:pt x="23" y="27"/>
                      <a:pt x="23" y="26"/>
                      <a:pt x="23" y="26"/>
                    </a:cubicBezTo>
                    <a:cubicBezTo>
                      <a:pt x="23" y="27"/>
                      <a:pt x="23" y="27"/>
                      <a:pt x="24" y="26"/>
                    </a:cubicBezTo>
                    <a:cubicBezTo>
                      <a:pt x="24" y="26"/>
                      <a:pt x="24" y="26"/>
                      <a:pt x="24" y="26"/>
                    </a:cubicBezTo>
                    <a:cubicBezTo>
                      <a:pt x="25" y="26"/>
                      <a:pt x="25" y="26"/>
                      <a:pt x="26" y="26"/>
                    </a:cubicBezTo>
                    <a:cubicBezTo>
                      <a:pt x="26" y="25"/>
                      <a:pt x="26" y="25"/>
                      <a:pt x="26" y="25"/>
                    </a:cubicBezTo>
                    <a:cubicBezTo>
                      <a:pt x="26" y="25"/>
                      <a:pt x="26" y="24"/>
                      <a:pt x="26" y="24"/>
                    </a:cubicBezTo>
                    <a:cubicBezTo>
                      <a:pt x="26" y="24"/>
                      <a:pt x="26" y="24"/>
                      <a:pt x="27" y="24"/>
                    </a:cubicBezTo>
                    <a:cubicBezTo>
                      <a:pt x="27" y="24"/>
                      <a:pt x="27" y="24"/>
                      <a:pt x="27" y="24"/>
                    </a:cubicBezTo>
                    <a:cubicBezTo>
                      <a:pt x="28" y="24"/>
                      <a:pt x="27" y="23"/>
                      <a:pt x="28" y="23"/>
                    </a:cubicBezTo>
                    <a:cubicBezTo>
                      <a:pt x="28" y="23"/>
                      <a:pt x="28" y="23"/>
                      <a:pt x="29" y="23"/>
                    </a:cubicBezTo>
                    <a:cubicBezTo>
                      <a:pt x="29" y="23"/>
                      <a:pt x="28" y="22"/>
                      <a:pt x="28" y="22"/>
                    </a:cubicBezTo>
                    <a:cubicBezTo>
                      <a:pt x="29" y="22"/>
                      <a:pt x="29" y="21"/>
                      <a:pt x="29" y="21"/>
                    </a:cubicBezTo>
                    <a:cubicBezTo>
                      <a:pt x="29" y="21"/>
                      <a:pt x="29" y="21"/>
                      <a:pt x="30" y="21"/>
                    </a:cubicBezTo>
                    <a:cubicBezTo>
                      <a:pt x="30" y="21"/>
                      <a:pt x="30" y="22"/>
                      <a:pt x="30" y="22"/>
                    </a:cubicBezTo>
                    <a:cubicBezTo>
                      <a:pt x="31" y="22"/>
                      <a:pt x="31" y="22"/>
                      <a:pt x="31" y="22"/>
                    </a:cubicBezTo>
                    <a:cubicBezTo>
                      <a:pt x="31" y="22"/>
                      <a:pt x="31" y="21"/>
                      <a:pt x="32" y="21"/>
                    </a:cubicBezTo>
                    <a:cubicBezTo>
                      <a:pt x="32" y="21"/>
                      <a:pt x="32" y="21"/>
                      <a:pt x="32" y="21"/>
                    </a:cubicBezTo>
                    <a:cubicBezTo>
                      <a:pt x="33" y="21"/>
                      <a:pt x="32" y="22"/>
                      <a:pt x="32" y="22"/>
                    </a:cubicBezTo>
                    <a:cubicBezTo>
                      <a:pt x="32" y="23"/>
                      <a:pt x="32" y="23"/>
                      <a:pt x="31" y="23"/>
                    </a:cubicBezTo>
                    <a:cubicBezTo>
                      <a:pt x="31" y="24"/>
                      <a:pt x="31" y="24"/>
                      <a:pt x="32" y="25"/>
                    </a:cubicBezTo>
                    <a:cubicBezTo>
                      <a:pt x="32" y="25"/>
                      <a:pt x="32" y="25"/>
                      <a:pt x="32" y="25"/>
                    </a:cubicBezTo>
                    <a:cubicBezTo>
                      <a:pt x="33" y="25"/>
                      <a:pt x="33" y="25"/>
                      <a:pt x="33" y="25"/>
                    </a:cubicBezTo>
                    <a:cubicBezTo>
                      <a:pt x="33" y="26"/>
                      <a:pt x="33" y="26"/>
                      <a:pt x="33" y="26"/>
                    </a:cubicBezTo>
                    <a:cubicBezTo>
                      <a:pt x="33" y="27"/>
                      <a:pt x="33" y="27"/>
                      <a:pt x="33" y="27"/>
                    </a:cubicBezTo>
                    <a:cubicBezTo>
                      <a:pt x="33" y="27"/>
                      <a:pt x="33" y="27"/>
                      <a:pt x="33" y="27"/>
                    </a:cubicBezTo>
                    <a:cubicBezTo>
                      <a:pt x="33" y="27"/>
                      <a:pt x="33" y="27"/>
                      <a:pt x="33" y="27"/>
                    </a:cubicBezTo>
                    <a:cubicBezTo>
                      <a:pt x="33" y="27"/>
                      <a:pt x="33" y="27"/>
                      <a:pt x="33" y="27"/>
                    </a:cubicBezTo>
                    <a:cubicBezTo>
                      <a:pt x="33" y="28"/>
                      <a:pt x="33" y="28"/>
                      <a:pt x="33" y="28"/>
                    </a:cubicBezTo>
                    <a:cubicBezTo>
                      <a:pt x="34" y="28"/>
                      <a:pt x="34" y="28"/>
                      <a:pt x="35" y="28"/>
                    </a:cubicBezTo>
                    <a:cubicBezTo>
                      <a:pt x="35" y="29"/>
                      <a:pt x="35" y="29"/>
                      <a:pt x="35" y="29"/>
                    </a:cubicBezTo>
                    <a:cubicBezTo>
                      <a:pt x="35" y="30"/>
                      <a:pt x="35" y="30"/>
                      <a:pt x="35" y="30"/>
                    </a:cubicBezTo>
                    <a:cubicBezTo>
                      <a:pt x="35" y="31"/>
                      <a:pt x="36" y="31"/>
                      <a:pt x="37" y="31"/>
                    </a:cubicBezTo>
                    <a:cubicBezTo>
                      <a:pt x="37" y="31"/>
                      <a:pt x="37" y="31"/>
                      <a:pt x="38" y="30"/>
                    </a:cubicBezTo>
                    <a:cubicBezTo>
                      <a:pt x="38" y="30"/>
                      <a:pt x="39" y="30"/>
                      <a:pt x="39" y="30"/>
                    </a:cubicBezTo>
                    <a:cubicBezTo>
                      <a:pt x="40" y="30"/>
                      <a:pt x="40" y="30"/>
                      <a:pt x="41" y="30"/>
                    </a:cubicBezTo>
                    <a:cubicBezTo>
                      <a:pt x="42" y="30"/>
                      <a:pt x="42" y="30"/>
                      <a:pt x="43" y="31"/>
                    </a:cubicBezTo>
                    <a:cubicBezTo>
                      <a:pt x="44" y="31"/>
                      <a:pt x="44" y="31"/>
                      <a:pt x="44"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3" name="Freeform 135"/>
              <p:cNvSpPr>
                <a:spLocks/>
              </p:cNvSpPr>
              <p:nvPr/>
            </p:nvSpPr>
            <p:spPr bwMode="auto">
              <a:xfrm>
                <a:off x="5640389" y="1681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4" name="Freeform 136"/>
              <p:cNvSpPr>
                <a:spLocks/>
              </p:cNvSpPr>
              <p:nvPr/>
            </p:nvSpPr>
            <p:spPr bwMode="auto">
              <a:xfrm>
                <a:off x="4745039" y="1476376"/>
                <a:ext cx="431800" cy="227013"/>
              </a:xfrm>
              <a:custGeom>
                <a:avLst/>
                <a:gdLst>
                  <a:gd name="T0" fmla="*/ 13 w 40"/>
                  <a:gd name="T1" fmla="*/ 10 h 21"/>
                  <a:gd name="T2" fmla="*/ 15 w 40"/>
                  <a:gd name="T3" fmla="*/ 10 h 21"/>
                  <a:gd name="T4" fmla="*/ 16 w 40"/>
                  <a:gd name="T5" fmla="*/ 12 h 21"/>
                  <a:gd name="T6" fmla="*/ 16 w 40"/>
                  <a:gd name="T7" fmla="*/ 16 h 21"/>
                  <a:gd name="T8" fmla="*/ 14 w 40"/>
                  <a:gd name="T9" fmla="*/ 18 h 21"/>
                  <a:gd name="T10" fmla="*/ 16 w 40"/>
                  <a:gd name="T11" fmla="*/ 18 h 21"/>
                  <a:gd name="T12" fmla="*/ 17 w 40"/>
                  <a:gd name="T13" fmla="*/ 18 h 21"/>
                  <a:gd name="T14" fmla="*/ 18 w 40"/>
                  <a:gd name="T15" fmla="*/ 18 h 21"/>
                  <a:gd name="T16" fmla="*/ 19 w 40"/>
                  <a:gd name="T17" fmla="*/ 16 h 21"/>
                  <a:gd name="T18" fmla="*/ 21 w 40"/>
                  <a:gd name="T19" fmla="*/ 14 h 21"/>
                  <a:gd name="T20" fmla="*/ 22 w 40"/>
                  <a:gd name="T21" fmla="*/ 16 h 21"/>
                  <a:gd name="T22" fmla="*/ 25 w 40"/>
                  <a:gd name="T23" fmla="*/ 16 h 21"/>
                  <a:gd name="T24" fmla="*/ 25 w 40"/>
                  <a:gd name="T25" fmla="*/ 17 h 21"/>
                  <a:gd name="T26" fmla="*/ 25 w 40"/>
                  <a:gd name="T27" fmla="*/ 18 h 21"/>
                  <a:gd name="T28" fmla="*/ 26 w 40"/>
                  <a:gd name="T29" fmla="*/ 20 h 21"/>
                  <a:gd name="T30" fmla="*/ 29 w 40"/>
                  <a:gd name="T31" fmla="*/ 20 h 21"/>
                  <a:gd name="T32" fmla="*/ 31 w 40"/>
                  <a:gd name="T33" fmla="*/ 19 h 21"/>
                  <a:gd name="T34" fmla="*/ 33 w 40"/>
                  <a:gd name="T35" fmla="*/ 19 h 21"/>
                  <a:gd name="T36" fmla="*/ 32 w 40"/>
                  <a:gd name="T37" fmla="*/ 18 h 21"/>
                  <a:gd name="T38" fmla="*/ 29 w 40"/>
                  <a:gd name="T39" fmla="*/ 17 h 21"/>
                  <a:gd name="T40" fmla="*/ 29 w 40"/>
                  <a:gd name="T41" fmla="*/ 16 h 21"/>
                  <a:gd name="T42" fmla="*/ 31 w 40"/>
                  <a:gd name="T43" fmla="*/ 14 h 21"/>
                  <a:gd name="T44" fmla="*/ 34 w 40"/>
                  <a:gd name="T45" fmla="*/ 14 h 21"/>
                  <a:gd name="T46" fmla="*/ 36 w 40"/>
                  <a:gd name="T47" fmla="*/ 13 h 21"/>
                  <a:gd name="T48" fmla="*/ 38 w 40"/>
                  <a:gd name="T49" fmla="*/ 10 h 21"/>
                  <a:gd name="T50" fmla="*/ 39 w 40"/>
                  <a:gd name="T51" fmla="*/ 8 h 21"/>
                  <a:gd name="T52" fmla="*/ 36 w 40"/>
                  <a:gd name="T53" fmla="*/ 7 h 21"/>
                  <a:gd name="T54" fmla="*/ 32 w 40"/>
                  <a:gd name="T55" fmla="*/ 7 h 21"/>
                  <a:gd name="T56" fmla="*/ 29 w 40"/>
                  <a:gd name="T57" fmla="*/ 7 h 21"/>
                  <a:gd name="T58" fmla="*/ 25 w 40"/>
                  <a:gd name="T59" fmla="*/ 7 h 21"/>
                  <a:gd name="T60" fmla="*/ 22 w 40"/>
                  <a:gd name="T61" fmla="*/ 4 h 21"/>
                  <a:gd name="T62" fmla="*/ 20 w 40"/>
                  <a:gd name="T63" fmla="*/ 2 h 21"/>
                  <a:gd name="T64" fmla="*/ 17 w 40"/>
                  <a:gd name="T65" fmla="*/ 0 h 21"/>
                  <a:gd name="T66" fmla="*/ 14 w 40"/>
                  <a:gd name="T67" fmla="*/ 1 h 21"/>
                  <a:gd name="T68" fmla="*/ 12 w 40"/>
                  <a:gd name="T69" fmla="*/ 1 h 21"/>
                  <a:gd name="T70" fmla="*/ 10 w 40"/>
                  <a:gd name="T71" fmla="*/ 2 h 21"/>
                  <a:gd name="T72" fmla="*/ 8 w 40"/>
                  <a:gd name="T73" fmla="*/ 2 h 21"/>
                  <a:gd name="T74" fmla="*/ 6 w 40"/>
                  <a:gd name="T75" fmla="*/ 1 h 21"/>
                  <a:gd name="T76" fmla="*/ 3 w 40"/>
                  <a:gd name="T77" fmla="*/ 1 h 21"/>
                  <a:gd name="T78" fmla="*/ 2 w 40"/>
                  <a:gd name="T79" fmla="*/ 2 h 21"/>
                  <a:gd name="T80" fmla="*/ 1 w 40"/>
                  <a:gd name="T81" fmla="*/ 5 h 21"/>
                  <a:gd name="T82" fmla="*/ 1 w 40"/>
                  <a:gd name="T83" fmla="*/ 7 h 21"/>
                  <a:gd name="T84" fmla="*/ 0 w 40"/>
                  <a:gd name="T85" fmla="*/ 8 h 21"/>
                  <a:gd name="T86" fmla="*/ 0 w 40"/>
                  <a:gd name="T87" fmla="*/ 10 h 21"/>
                  <a:gd name="T88" fmla="*/ 1 w 40"/>
                  <a:gd name="T89" fmla="*/ 10 h 21"/>
                  <a:gd name="T90" fmla="*/ 3 w 40"/>
                  <a:gd name="T91" fmla="*/ 10 h 21"/>
                  <a:gd name="T92" fmla="*/ 5 w 40"/>
                  <a:gd name="T93" fmla="*/ 11 h 21"/>
                  <a:gd name="T94" fmla="*/ 7 w 40"/>
                  <a:gd name="T95" fmla="*/ 10 h 21"/>
                  <a:gd name="T96" fmla="*/ 9 w 40"/>
                  <a:gd name="T97" fmla="*/ 10 h 21"/>
                  <a:gd name="T98" fmla="*/ 10 w 40"/>
                  <a:gd name="T9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21">
                    <a:moveTo>
                      <a:pt x="12" y="9"/>
                    </a:moveTo>
                    <a:cubicBezTo>
                      <a:pt x="12" y="9"/>
                      <a:pt x="12" y="9"/>
                      <a:pt x="12" y="9"/>
                    </a:cubicBezTo>
                    <a:cubicBezTo>
                      <a:pt x="12" y="9"/>
                      <a:pt x="12" y="10"/>
                      <a:pt x="13" y="10"/>
                    </a:cubicBezTo>
                    <a:cubicBezTo>
                      <a:pt x="13" y="10"/>
                      <a:pt x="13" y="10"/>
                      <a:pt x="13" y="10"/>
                    </a:cubicBezTo>
                    <a:cubicBezTo>
                      <a:pt x="13" y="10"/>
                      <a:pt x="14" y="10"/>
                      <a:pt x="14" y="10"/>
                    </a:cubicBezTo>
                    <a:cubicBezTo>
                      <a:pt x="14" y="10"/>
                      <a:pt x="15" y="10"/>
                      <a:pt x="15" y="10"/>
                    </a:cubicBezTo>
                    <a:cubicBezTo>
                      <a:pt x="15" y="10"/>
                      <a:pt x="15" y="10"/>
                      <a:pt x="15" y="10"/>
                    </a:cubicBezTo>
                    <a:cubicBezTo>
                      <a:pt x="15" y="11"/>
                      <a:pt x="15" y="11"/>
                      <a:pt x="16" y="11"/>
                    </a:cubicBezTo>
                    <a:cubicBezTo>
                      <a:pt x="16" y="12"/>
                      <a:pt x="16" y="12"/>
                      <a:pt x="16" y="12"/>
                    </a:cubicBezTo>
                    <a:cubicBezTo>
                      <a:pt x="16" y="13"/>
                      <a:pt x="16" y="13"/>
                      <a:pt x="16" y="13"/>
                    </a:cubicBezTo>
                    <a:cubicBezTo>
                      <a:pt x="16" y="14"/>
                      <a:pt x="16" y="14"/>
                      <a:pt x="16" y="15"/>
                    </a:cubicBezTo>
                    <a:cubicBezTo>
                      <a:pt x="16" y="15"/>
                      <a:pt x="16" y="15"/>
                      <a:pt x="16" y="16"/>
                    </a:cubicBezTo>
                    <a:cubicBezTo>
                      <a:pt x="15" y="16"/>
                      <a:pt x="15" y="16"/>
                      <a:pt x="15" y="17"/>
                    </a:cubicBezTo>
                    <a:cubicBezTo>
                      <a:pt x="16" y="17"/>
                      <a:pt x="14" y="17"/>
                      <a:pt x="14" y="18"/>
                    </a:cubicBezTo>
                    <a:cubicBezTo>
                      <a:pt x="14" y="18"/>
                      <a:pt x="14" y="18"/>
                      <a:pt x="14" y="18"/>
                    </a:cubicBezTo>
                    <a:cubicBezTo>
                      <a:pt x="14" y="18"/>
                      <a:pt x="14" y="18"/>
                      <a:pt x="14" y="18"/>
                    </a:cubicBezTo>
                    <a:cubicBezTo>
                      <a:pt x="14" y="18"/>
                      <a:pt x="15" y="18"/>
                      <a:pt x="15" y="18"/>
                    </a:cubicBezTo>
                    <a:cubicBezTo>
                      <a:pt x="15" y="18"/>
                      <a:pt x="15" y="18"/>
                      <a:pt x="16" y="18"/>
                    </a:cubicBezTo>
                    <a:cubicBezTo>
                      <a:pt x="16" y="18"/>
                      <a:pt x="16" y="18"/>
                      <a:pt x="16" y="17"/>
                    </a:cubicBezTo>
                    <a:cubicBezTo>
                      <a:pt x="16" y="17"/>
                      <a:pt x="17" y="17"/>
                      <a:pt x="17" y="17"/>
                    </a:cubicBezTo>
                    <a:cubicBezTo>
                      <a:pt x="17" y="18"/>
                      <a:pt x="17" y="18"/>
                      <a:pt x="17" y="18"/>
                    </a:cubicBezTo>
                    <a:cubicBezTo>
                      <a:pt x="17" y="19"/>
                      <a:pt x="17" y="18"/>
                      <a:pt x="18" y="18"/>
                    </a:cubicBezTo>
                    <a:cubicBezTo>
                      <a:pt x="18" y="18"/>
                      <a:pt x="18" y="18"/>
                      <a:pt x="18" y="18"/>
                    </a:cubicBezTo>
                    <a:cubicBezTo>
                      <a:pt x="18" y="18"/>
                      <a:pt x="18" y="18"/>
                      <a:pt x="18" y="18"/>
                    </a:cubicBezTo>
                    <a:cubicBezTo>
                      <a:pt x="18" y="18"/>
                      <a:pt x="18" y="17"/>
                      <a:pt x="18" y="17"/>
                    </a:cubicBezTo>
                    <a:cubicBezTo>
                      <a:pt x="18" y="17"/>
                      <a:pt x="19" y="17"/>
                      <a:pt x="19" y="17"/>
                    </a:cubicBezTo>
                    <a:cubicBezTo>
                      <a:pt x="19" y="16"/>
                      <a:pt x="19" y="16"/>
                      <a:pt x="19" y="16"/>
                    </a:cubicBezTo>
                    <a:cubicBezTo>
                      <a:pt x="20" y="15"/>
                      <a:pt x="20" y="16"/>
                      <a:pt x="20" y="15"/>
                    </a:cubicBezTo>
                    <a:cubicBezTo>
                      <a:pt x="20" y="15"/>
                      <a:pt x="20" y="15"/>
                      <a:pt x="20" y="15"/>
                    </a:cubicBezTo>
                    <a:cubicBezTo>
                      <a:pt x="20" y="14"/>
                      <a:pt x="21" y="14"/>
                      <a:pt x="21" y="14"/>
                    </a:cubicBezTo>
                    <a:cubicBezTo>
                      <a:pt x="21" y="15"/>
                      <a:pt x="21" y="15"/>
                      <a:pt x="21" y="15"/>
                    </a:cubicBezTo>
                    <a:cubicBezTo>
                      <a:pt x="21" y="15"/>
                      <a:pt x="22" y="15"/>
                      <a:pt x="22" y="15"/>
                    </a:cubicBezTo>
                    <a:cubicBezTo>
                      <a:pt x="22" y="15"/>
                      <a:pt x="22" y="15"/>
                      <a:pt x="22" y="16"/>
                    </a:cubicBezTo>
                    <a:cubicBezTo>
                      <a:pt x="23" y="16"/>
                      <a:pt x="23" y="16"/>
                      <a:pt x="23" y="16"/>
                    </a:cubicBezTo>
                    <a:cubicBezTo>
                      <a:pt x="23" y="16"/>
                      <a:pt x="24" y="16"/>
                      <a:pt x="24" y="16"/>
                    </a:cubicBezTo>
                    <a:cubicBezTo>
                      <a:pt x="24" y="16"/>
                      <a:pt x="25" y="16"/>
                      <a:pt x="25" y="16"/>
                    </a:cubicBezTo>
                    <a:cubicBezTo>
                      <a:pt x="26" y="16"/>
                      <a:pt x="26" y="15"/>
                      <a:pt x="26" y="16"/>
                    </a:cubicBezTo>
                    <a:cubicBezTo>
                      <a:pt x="27" y="16"/>
                      <a:pt x="26" y="16"/>
                      <a:pt x="26" y="17"/>
                    </a:cubicBezTo>
                    <a:cubicBezTo>
                      <a:pt x="25" y="17"/>
                      <a:pt x="25" y="17"/>
                      <a:pt x="25" y="17"/>
                    </a:cubicBezTo>
                    <a:cubicBezTo>
                      <a:pt x="25" y="17"/>
                      <a:pt x="25" y="17"/>
                      <a:pt x="24" y="17"/>
                    </a:cubicBezTo>
                    <a:cubicBezTo>
                      <a:pt x="24" y="18"/>
                      <a:pt x="24" y="18"/>
                      <a:pt x="24" y="18"/>
                    </a:cubicBezTo>
                    <a:cubicBezTo>
                      <a:pt x="24" y="18"/>
                      <a:pt x="24" y="18"/>
                      <a:pt x="25" y="18"/>
                    </a:cubicBezTo>
                    <a:cubicBezTo>
                      <a:pt x="25" y="18"/>
                      <a:pt x="25" y="18"/>
                      <a:pt x="26" y="18"/>
                    </a:cubicBezTo>
                    <a:cubicBezTo>
                      <a:pt x="26" y="19"/>
                      <a:pt x="26" y="19"/>
                      <a:pt x="26" y="19"/>
                    </a:cubicBezTo>
                    <a:cubicBezTo>
                      <a:pt x="27" y="19"/>
                      <a:pt x="26" y="19"/>
                      <a:pt x="26" y="20"/>
                    </a:cubicBezTo>
                    <a:cubicBezTo>
                      <a:pt x="27" y="20"/>
                      <a:pt x="27" y="20"/>
                      <a:pt x="27" y="21"/>
                    </a:cubicBezTo>
                    <a:cubicBezTo>
                      <a:pt x="27" y="21"/>
                      <a:pt x="28" y="21"/>
                      <a:pt x="28" y="21"/>
                    </a:cubicBezTo>
                    <a:cubicBezTo>
                      <a:pt x="28" y="20"/>
                      <a:pt x="28" y="20"/>
                      <a:pt x="29" y="20"/>
                    </a:cubicBezTo>
                    <a:cubicBezTo>
                      <a:pt x="29" y="19"/>
                      <a:pt x="29" y="20"/>
                      <a:pt x="30" y="20"/>
                    </a:cubicBezTo>
                    <a:cubicBezTo>
                      <a:pt x="30" y="20"/>
                      <a:pt x="30" y="20"/>
                      <a:pt x="30" y="19"/>
                    </a:cubicBezTo>
                    <a:cubicBezTo>
                      <a:pt x="30" y="19"/>
                      <a:pt x="30" y="19"/>
                      <a:pt x="31" y="19"/>
                    </a:cubicBezTo>
                    <a:cubicBezTo>
                      <a:pt x="31" y="19"/>
                      <a:pt x="31" y="19"/>
                      <a:pt x="31" y="19"/>
                    </a:cubicBezTo>
                    <a:cubicBezTo>
                      <a:pt x="32" y="19"/>
                      <a:pt x="32" y="19"/>
                      <a:pt x="32" y="19"/>
                    </a:cubicBezTo>
                    <a:cubicBezTo>
                      <a:pt x="32" y="19"/>
                      <a:pt x="33" y="19"/>
                      <a:pt x="33" y="19"/>
                    </a:cubicBezTo>
                    <a:cubicBezTo>
                      <a:pt x="33" y="19"/>
                      <a:pt x="33" y="19"/>
                      <a:pt x="33" y="19"/>
                    </a:cubicBezTo>
                    <a:cubicBezTo>
                      <a:pt x="33" y="18"/>
                      <a:pt x="33" y="18"/>
                      <a:pt x="32" y="18"/>
                    </a:cubicBezTo>
                    <a:cubicBezTo>
                      <a:pt x="32" y="18"/>
                      <a:pt x="32" y="18"/>
                      <a:pt x="32" y="18"/>
                    </a:cubicBezTo>
                    <a:cubicBezTo>
                      <a:pt x="31" y="18"/>
                      <a:pt x="31" y="18"/>
                      <a:pt x="31" y="18"/>
                    </a:cubicBezTo>
                    <a:cubicBezTo>
                      <a:pt x="30" y="18"/>
                      <a:pt x="30" y="18"/>
                      <a:pt x="30" y="18"/>
                    </a:cubicBezTo>
                    <a:cubicBezTo>
                      <a:pt x="30" y="18"/>
                      <a:pt x="29" y="17"/>
                      <a:pt x="29" y="17"/>
                    </a:cubicBezTo>
                    <a:cubicBezTo>
                      <a:pt x="29" y="17"/>
                      <a:pt x="29" y="17"/>
                      <a:pt x="29" y="16"/>
                    </a:cubicBezTo>
                    <a:cubicBezTo>
                      <a:pt x="29" y="16"/>
                      <a:pt x="28" y="16"/>
                      <a:pt x="28" y="16"/>
                    </a:cubicBezTo>
                    <a:cubicBezTo>
                      <a:pt x="28" y="16"/>
                      <a:pt x="29" y="16"/>
                      <a:pt x="29" y="16"/>
                    </a:cubicBezTo>
                    <a:cubicBezTo>
                      <a:pt x="29" y="16"/>
                      <a:pt x="29" y="15"/>
                      <a:pt x="30" y="15"/>
                    </a:cubicBezTo>
                    <a:cubicBezTo>
                      <a:pt x="30" y="15"/>
                      <a:pt x="30" y="15"/>
                      <a:pt x="30" y="15"/>
                    </a:cubicBezTo>
                    <a:cubicBezTo>
                      <a:pt x="31" y="14"/>
                      <a:pt x="31" y="15"/>
                      <a:pt x="31" y="14"/>
                    </a:cubicBezTo>
                    <a:cubicBezTo>
                      <a:pt x="32" y="14"/>
                      <a:pt x="32" y="14"/>
                      <a:pt x="33" y="14"/>
                    </a:cubicBezTo>
                    <a:cubicBezTo>
                      <a:pt x="33" y="14"/>
                      <a:pt x="33" y="14"/>
                      <a:pt x="34" y="14"/>
                    </a:cubicBezTo>
                    <a:cubicBezTo>
                      <a:pt x="34" y="14"/>
                      <a:pt x="34" y="14"/>
                      <a:pt x="34" y="14"/>
                    </a:cubicBezTo>
                    <a:cubicBezTo>
                      <a:pt x="35" y="13"/>
                      <a:pt x="35" y="13"/>
                      <a:pt x="35" y="13"/>
                    </a:cubicBezTo>
                    <a:cubicBezTo>
                      <a:pt x="35" y="13"/>
                      <a:pt x="36" y="13"/>
                      <a:pt x="36" y="13"/>
                    </a:cubicBezTo>
                    <a:cubicBezTo>
                      <a:pt x="36" y="13"/>
                      <a:pt x="36" y="13"/>
                      <a:pt x="36" y="13"/>
                    </a:cubicBezTo>
                    <a:cubicBezTo>
                      <a:pt x="36" y="13"/>
                      <a:pt x="37" y="13"/>
                      <a:pt x="37" y="12"/>
                    </a:cubicBezTo>
                    <a:cubicBezTo>
                      <a:pt x="38" y="12"/>
                      <a:pt x="38" y="12"/>
                      <a:pt x="38" y="11"/>
                    </a:cubicBezTo>
                    <a:cubicBezTo>
                      <a:pt x="38" y="11"/>
                      <a:pt x="38" y="11"/>
                      <a:pt x="38" y="10"/>
                    </a:cubicBezTo>
                    <a:cubicBezTo>
                      <a:pt x="38" y="10"/>
                      <a:pt x="38" y="10"/>
                      <a:pt x="38" y="10"/>
                    </a:cubicBezTo>
                    <a:cubicBezTo>
                      <a:pt x="38" y="10"/>
                      <a:pt x="39" y="10"/>
                      <a:pt x="39" y="10"/>
                    </a:cubicBezTo>
                    <a:cubicBezTo>
                      <a:pt x="40" y="9"/>
                      <a:pt x="40" y="9"/>
                      <a:pt x="39" y="8"/>
                    </a:cubicBezTo>
                    <a:cubicBezTo>
                      <a:pt x="39" y="8"/>
                      <a:pt x="39" y="8"/>
                      <a:pt x="38" y="8"/>
                    </a:cubicBezTo>
                    <a:cubicBezTo>
                      <a:pt x="38" y="8"/>
                      <a:pt x="37" y="8"/>
                      <a:pt x="37" y="7"/>
                    </a:cubicBezTo>
                    <a:cubicBezTo>
                      <a:pt x="37" y="7"/>
                      <a:pt x="36" y="7"/>
                      <a:pt x="36" y="7"/>
                    </a:cubicBezTo>
                    <a:cubicBezTo>
                      <a:pt x="35" y="7"/>
                      <a:pt x="35" y="8"/>
                      <a:pt x="34" y="8"/>
                    </a:cubicBezTo>
                    <a:cubicBezTo>
                      <a:pt x="34" y="8"/>
                      <a:pt x="33" y="8"/>
                      <a:pt x="33" y="8"/>
                    </a:cubicBezTo>
                    <a:cubicBezTo>
                      <a:pt x="32" y="8"/>
                      <a:pt x="33" y="7"/>
                      <a:pt x="32" y="7"/>
                    </a:cubicBezTo>
                    <a:cubicBezTo>
                      <a:pt x="32" y="6"/>
                      <a:pt x="32" y="6"/>
                      <a:pt x="31" y="6"/>
                    </a:cubicBezTo>
                    <a:cubicBezTo>
                      <a:pt x="31" y="6"/>
                      <a:pt x="31" y="6"/>
                      <a:pt x="30" y="6"/>
                    </a:cubicBezTo>
                    <a:cubicBezTo>
                      <a:pt x="30" y="6"/>
                      <a:pt x="30" y="6"/>
                      <a:pt x="29" y="7"/>
                    </a:cubicBezTo>
                    <a:cubicBezTo>
                      <a:pt x="29" y="7"/>
                      <a:pt x="29" y="7"/>
                      <a:pt x="28" y="7"/>
                    </a:cubicBezTo>
                    <a:cubicBezTo>
                      <a:pt x="28" y="7"/>
                      <a:pt x="27" y="7"/>
                      <a:pt x="27" y="7"/>
                    </a:cubicBezTo>
                    <a:cubicBezTo>
                      <a:pt x="26" y="7"/>
                      <a:pt x="26" y="7"/>
                      <a:pt x="25" y="7"/>
                    </a:cubicBezTo>
                    <a:cubicBezTo>
                      <a:pt x="25" y="7"/>
                      <a:pt x="25" y="7"/>
                      <a:pt x="24" y="6"/>
                    </a:cubicBezTo>
                    <a:cubicBezTo>
                      <a:pt x="24" y="6"/>
                      <a:pt x="24" y="6"/>
                      <a:pt x="24" y="5"/>
                    </a:cubicBezTo>
                    <a:cubicBezTo>
                      <a:pt x="23" y="5"/>
                      <a:pt x="23" y="4"/>
                      <a:pt x="22" y="4"/>
                    </a:cubicBezTo>
                    <a:cubicBezTo>
                      <a:pt x="22" y="4"/>
                      <a:pt x="22" y="4"/>
                      <a:pt x="21" y="4"/>
                    </a:cubicBezTo>
                    <a:cubicBezTo>
                      <a:pt x="21" y="4"/>
                      <a:pt x="21" y="4"/>
                      <a:pt x="20" y="4"/>
                    </a:cubicBezTo>
                    <a:cubicBezTo>
                      <a:pt x="20" y="3"/>
                      <a:pt x="20" y="3"/>
                      <a:pt x="20" y="2"/>
                    </a:cubicBezTo>
                    <a:cubicBezTo>
                      <a:pt x="19" y="2"/>
                      <a:pt x="20" y="1"/>
                      <a:pt x="19" y="1"/>
                    </a:cubicBezTo>
                    <a:cubicBezTo>
                      <a:pt x="19" y="0"/>
                      <a:pt x="19" y="0"/>
                      <a:pt x="19" y="0"/>
                    </a:cubicBezTo>
                    <a:cubicBezTo>
                      <a:pt x="18" y="0"/>
                      <a:pt x="18" y="0"/>
                      <a:pt x="17" y="0"/>
                    </a:cubicBezTo>
                    <a:cubicBezTo>
                      <a:pt x="16" y="0"/>
                      <a:pt x="16" y="0"/>
                      <a:pt x="16" y="0"/>
                    </a:cubicBezTo>
                    <a:cubicBezTo>
                      <a:pt x="15" y="0"/>
                      <a:pt x="15" y="1"/>
                      <a:pt x="15" y="1"/>
                    </a:cubicBezTo>
                    <a:cubicBezTo>
                      <a:pt x="14" y="1"/>
                      <a:pt x="14" y="1"/>
                      <a:pt x="14" y="1"/>
                    </a:cubicBezTo>
                    <a:cubicBezTo>
                      <a:pt x="13" y="1"/>
                      <a:pt x="13" y="1"/>
                      <a:pt x="13" y="0"/>
                    </a:cubicBezTo>
                    <a:cubicBezTo>
                      <a:pt x="13" y="0"/>
                      <a:pt x="13" y="0"/>
                      <a:pt x="13" y="0"/>
                    </a:cubicBezTo>
                    <a:cubicBezTo>
                      <a:pt x="13" y="1"/>
                      <a:pt x="12" y="1"/>
                      <a:pt x="12" y="1"/>
                    </a:cubicBezTo>
                    <a:cubicBezTo>
                      <a:pt x="12" y="2"/>
                      <a:pt x="12" y="2"/>
                      <a:pt x="12" y="2"/>
                    </a:cubicBezTo>
                    <a:cubicBezTo>
                      <a:pt x="12" y="3"/>
                      <a:pt x="11" y="3"/>
                      <a:pt x="11" y="3"/>
                    </a:cubicBezTo>
                    <a:cubicBezTo>
                      <a:pt x="10" y="3"/>
                      <a:pt x="10" y="2"/>
                      <a:pt x="10" y="2"/>
                    </a:cubicBezTo>
                    <a:cubicBezTo>
                      <a:pt x="10" y="2"/>
                      <a:pt x="9" y="2"/>
                      <a:pt x="9" y="2"/>
                    </a:cubicBezTo>
                    <a:cubicBezTo>
                      <a:pt x="9" y="2"/>
                      <a:pt x="9" y="2"/>
                      <a:pt x="9" y="2"/>
                    </a:cubicBezTo>
                    <a:cubicBezTo>
                      <a:pt x="8" y="2"/>
                      <a:pt x="8" y="2"/>
                      <a:pt x="8" y="2"/>
                    </a:cubicBezTo>
                    <a:cubicBezTo>
                      <a:pt x="7" y="2"/>
                      <a:pt x="7" y="2"/>
                      <a:pt x="7" y="1"/>
                    </a:cubicBezTo>
                    <a:cubicBezTo>
                      <a:pt x="7" y="1"/>
                      <a:pt x="7" y="1"/>
                      <a:pt x="6" y="1"/>
                    </a:cubicBezTo>
                    <a:cubicBezTo>
                      <a:pt x="6" y="1"/>
                      <a:pt x="6" y="1"/>
                      <a:pt x="6" y="1"/>
                    </a:cubicBezTo>
                    <a:cubicBezTo>
                      <a:pt x="5" y="1"/>
                      <a:pt x="5" y="1"/>
                      <a:pt x="4" y="1"/>
                    </a:cubicBezTo>
                    <a:cubicBezTo>
                      <a:pt x="4" y="1"/>
                      <a:pt x="4" y="0"/>
                      <a:pt x="4" y="0"/>
                    </a:cubicBezTo>
                    <a:cubicBezTo>
                      <a:pt x="4" y="0"/>
                      <a:pt x="3" y="0"/>
                      <a:pt x="3" y="1"/>
                    </a:cubicBezTo>
                    <a:cubicBezTo>
                      <a:pt x="3" y="1"/>
                      <a:pt x="3" y="1"/>
                      <a:pt x="2" y="2"/>
                    </a:cubicBezTo>
                    <a:cubicBezTo>
                      <a:pt x="2" y="2"/>
                      <a:pt x="2" y="2"/>
                      <a:pt x="2" y="2"/>
                    </a:cubicBezTo>
                    <a:cubicBezTo>
                      <a:pt x="2" y="2"/>
                      <a:pt x="2" y="2"/>
                      <a:pt x="2" y="2"/>
                    </a:cubicBezTo>
                    <a:cubicBezTo>
                      <a:pt x="3" y="2"/>
                      <a:pt x="3" y="3"/>
                      <a:pt x="3" y="3"/>
                    </a:cubicBezTo>
                    <a:cubicBezTo>
                      <a:pt x="3" y="3"/>
                      <a:pt x="3" y="4"/>
                      <a:pt x="2" y="4"/>
                    </a:cubicBezTo>
                    <a:cubicBezTo>
                      <a:pt x="2" y="4"/>
                      <a:pt x="2" y="4"/>
                      <a:pt x="1" y="5"/>
                    </a:cubicBezTo>
                    <a:cubicBezTo>
                      <a:pt x="1" y="5"/>
                      <a:pt x="1" y="5"/>
                      <a:pt x="0" y="5"/>
                    </a:cubicBezTo>
                    <a:cubicBezTo>
                      <a:pt x="0" y="6"/>
                      <a:pt x="1" y="6"/>
                      <a:pt x="1" y="7"/>
                    </a:cubicBezTo>
                    <a:cubicBezTo>
                      <a:pt x="1" y="7"/>
                      <a:pt x="1" y="7"/>
                      <a:pt x="1" y="7"/>
                    </a:cubicBezTo>
                    <a:cubicBezTo>
                      <a:pt x="0" y="8"/>
                      <a:pt x="0" y="8"/>
                      <a:pt x="0" y="8"/>
                    </a:cubicBezTo>
                    <a:cubicBezTo>
                      <a:pt x="0" y="8"/>
                      <a:pt x="0" y="8"/>
                      <a:pt x="0" y="8"/>
                    </a:cubicBezTo>
                    <a:cubicBezTo>
                      <a:pt x="0" y="8"/>
                      <a:pt x="0" y="8"/>
                      <a:pt x="0" y="8"/>
                    </a:cubicBezTo>
                    <a:cubicBezTo>
                      <a:pt x="0" y="9"/>
                      <a:pt x="0" y="9"/>
                      <a:pt x="0" y="9"/>
                    </a:cubicBezTo>
                    <a:cubicBezTo>
                      <a:pt x="0" y="9"/>
                      <a:pt x="0" y="9"/>
                      <a:pt x="0" y="9"/>
                    </a:cubicBezTo>
                    <a:cubicBezTo>
                      <a:pt x="0" y="10"/>
                      <a:pt x="0" y="10"/>
                      <a:pt x="0" y="10"/>
                    </a:cubicBezTo>
                    <a:cubicBezTo>
                      <a:pt x="0" y="10"/>
                      <a:pt x="0" y="10"/>
                      <a:pt x="1" y="10"/>
                    </a:cubicBezTo>
                    <a:cubicBezTo>
                      <a:pt x="1" y="10"/>
                      <a:pt x="1" y="10"/>
                      <a:pt x="1" y="10"/>
                    </a:cubicBezTo>
                    <a:cubicBezTo>
                      <a:pt x="1" y="10"/>
                      <a:pt x="1" y="10"/>
                      <a:pt x="1" y="10"/>
                    </a:cubicBezTo>
                    <a:cubicBezTo>
                      <a:pt x="1" y="10"/>
                      <a:pt x="2" y="10"/>
                      <a:pt x="2" y="10"/>
                    </a:cubicBezTo>
                    <a:cubicBezTo>
                      <a:pt x="2" y="10"/>
                      <a:pt x="2" y="10"/>
                      <a:pt x="2" y="10"/>
                    </a:cubicBezTo>
                    <a:cubicBezTo>
                      <a:pt x="2" y="10"/>
                      <a:pt x="2" y="10"/>
                      <a:pt x="3" y="10"/>
                    </a:cubicBezTo>
                    <a:cubicBezTo>
                      <a:pt x="3" y="11"/>
                      <a:pt x="3" y="11"/>
                      <a:pt x="3" y="11"/>
                    </a:cubicBezTo>
                    <a:cubicBezTo>
                      <a:pt x="4" y="11"/>
                      <a:pt x="4" y="11"/>
                      <a:pt x="4" y="11"/>
                    </a:cubicBezTo>
                    <a:cubicBezTo>
                      <a:pt x="4" y="11"/>
                      <a:pt x="5" y="11"/>
                      <a:pt x="5" y="11"/>
                    </a:cubicBezTo>
                    <a:cubicBezTo>
                      <a:pt x="6" y="11"/>
                      <a:pt x="6" y="11"/>
                      <a:pt x="6" y="11"/>
                    </a:cubicBezTo>
                    <a:cubicBezTo>
                      <a:pt x="7" y="11"/>
                      <a:pt x="7" y="10"/>
                      <a:pt x="7" y="10"/>
                    </a:cubicBezTo>
                    <a:cubicBezTo>
                      <a:pt x="7" y="10"/>
                      <a:pt x="7" y="10"/>
                      <a:pt x="7" y="10"/>
                    </a:cubicBezTo>
                    <a:cubicBezTo>
                      <a:pt x="7" y="10"/>
                      <a:pt x="7" y="10"/>
                      <a:pt x="7" y="10"/>
                    </a:cubicBezTo>
                    <a:cubicBezTo>
                      <a:pt x="7" y="10"/>
                      <a:pt x="8" y="11"/>
                      <a:pt x="8" y="11"/>
                    </a:cubicBezTo>
                    <a:cubicBezTo>
                      <a:pt x="8" y="11"/>
                      <a:pt x="8" y="11"/>
                      <a:pt x="9" y="10"/>
                    </a:cubicBezTo>
                    <a:cubicBezTo>
                      <a:pt x="9" y="10"/>
                      <a:pt x="9" y="10"/>
                      <a:pt x="9" y="10"/>
                    </a:cubicBezTo>
                    <a:cubicBezTo>
                      <a:pt x="9" y="10"/>
                      <a:pt x="9" y="10"/>
                      <a:pt x="9" y="10"/>
                    </a:cubicBezTo>
                    <a:cubicBezTo>
                      <a:pt x="9" y="10"/>
                      <a:pt x="9" y="10"/>
                      <a:pt x="10" y="10"/>
                    </a:cubicBezTo>
                    <a:cubicBezTo>
                      <a:pt x="10" y="9"/>
                      <a:pt x="10" y="9"/>
                      <a:pt x="10" y="9"/>
                    </a:cubicBezTo>
                    <a:cubicBezTo>
                      <a:pt x="11" y="9"/>
                      <a:pt x="11" y="9"/>
                      <a:pt x="1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5" name="Freeform 137"/>
              <p:cNvSpPr>
                <a:spLocks/>
              </p:cNvSpPr>
              <p:nvPr/>
            </p:nvSpPr>
            <p:spPr bwMode="auto">
              <a:xfrm>
                <a:off x="7713664" y="3011489"/>
                <a:ext cx="11113" cy="20638"/>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 name="T14" fmla="*/ 0 w 1"/>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1"/>
                    </a:moveTo>
                    <a:cubicBezTo>
                      <a:pt x="0" y="2"/>
                      <a:pt x="0" y="2"/>
                      <a:pt x="1" y="2"/>
                    </a:cubicBezTo>
                    <a:cubicBezTo>
                      <a:pt x="1" y="2"/>
                      <a:pt x="1" y="1"/>
                      <a:pt x="1" y="1"/>
                    </a:cubicBezTo>
                    <a:cubicBezTo>
                      <a:pt x="1" y="1"/>
                      <a:pt x="1" y="1"/>
                      <a:pt x="1"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6" name="Freeform 138"/>
              <p:cNvSpPr>
                <a:spLocks/>
              </p:cNvSpPr>
              <p:nvPr/>
            </p:nvSpPr>
            <p:spPr bwMode="auto">
              <a:xfrm>
                <a:off x="7562852" y="3130551"/>
                <a:ext cx="31750" cy="9525"/>
              </a:xfrm>
              <a:custGeom>
                <a:avLst/>
                <a:gdLst>
                  <a:gd name="T0" fmla="*/ 2 w 3"/>
                  <a:gd name="T1" fmla="*/ 1 h 1"/>
                  <a:gd name="T2" fmla="*/ 3 w 3"/>
                  <a:gd name="T3" fmla="*/ 0 h 1"/>
                  <a:gd name="T4" fmla="*/ 2 w 3"/>
                  <a:gd name="T5" fmla="*/ 0 h 1"/>
                  <a:gd name="T6" fmla="*/ 1 w 3"/>
                  <a:gd name="T7" fmla="*/ 0 h 1"/>
                  <a:gd name="T8" fmla="*/ 1 w 3"/>
                  <a:gd name="T9" fmla="*/ 0 h 1"/>
                  <a:gd name="T10" fmla="*/ 0 w 3"/>
                  <a:gd name="T11" fmla="*/ 1 h 1"/>
                  <a:gd name="T12" fmla="*/ 1 w 3"/>
                  <a:gd name="T13" fmla="*/ 1 h 1"/>
                  <a:gd name="T14" fmla="*/ 1 w 3"/>
                  <a:gd name="T15" fmla="*/ 1 h 1"/>
                  <a:gd name="T16" fmla="*/ 2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1"/>
                    </a:moveTo>
                    <a:cubicBezTo>
                      <a:pt x="2" y="1"/>
                      <a:pt x="2" y="1"/>
                      <a:pt x="3" y="0"/>
                    </a:cubicBezTo>
                    <a:cubicBezTo>
                      <a:pt x="3" y="0"/>
                      <a:pt x="2" y="0"/>
                      <a:pt x="2" y="0"/>
                    </a:cubicBezTo>
                    <a:cubicBezTo>
                      <a:pt x="2" y="0"/>
                      <a:pt x="1"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7" name="Freeform 139"/>
              <p:cNvSpPr>
                <a:spLocks/>
              </p:cNvSpPr>
              <p:nvPr/>
            </p:nvSpPr>
            <p:spPr bwMode="auto">
              <a:xfrm>
                <a:off x="7680327" y="3022601"/>
                <a:ext cx="53975" cy="96838"/>
              </a:xfrm>
              <a:custGeom>
                <a:avLst/>
                <a:gdLst>
                  <a:gd name="T0" fmla="*/ 1 w 5"/>
                  <a:gd name="T1" fmla="*/ 8 h 9"/>
                  <a:gd name="T2" fmla="*/ 2 w 5"/>
                  <a:gd name="T3" fmla="*/ 8 h 9"/>
                  <a:gd name="T4" fmla="*/ 2 w 5"/>
                  <a:gd name="T5" fmla="*/ 9 h 9"/>
                  <a:gd name="T6" fmla="*/ 3 w 5"/>
                  <a:gd name="T7" fmla="*/ 9 h 9"/>
                  <a:gd name="T8" fmla="*/ 3 w 5"/>
                  <a:gd name="T9" fmla="*/ 8 h 9"/>
                  <a:gd name="T10" fmla="*/ 3 w 5"/>
                  <a:gd name="T11" fmla="*/ 8 h 9"/>
                  <a:gd name="T12" fmla="*/ 3 w 5"/>
                  <a:gd name="T13" fmla="*/ 7 h 9"/>
                  <a:gd name="T14" fmla="*/ 3 w 5"/>
                  <a:gd name="T15" fmla="*/ 6 h 9"/>
                  <a:gd name="T16" fmla="*/ 4 w 5"/>
                  <a:gd name="T17" fmla="*/ 6 h 9"/>
                  <a:gd name="T18" fmla="*/ 5 w 5"/>
                  <a:gd name="T19" fmla="*/ 5 h 9"/>
                  <a:gd name="T20" fmla="*/ 5 w 5"/>
                  <a:gd name="T21" fmla="*/ 5 h 9"/>
                  <a:gd name="T22" fmla="*/ 4 w 5"/>
                  <a:gd name="T23" fmla="*/ 4 h 9"/>
                  <a:gd name="T24" fmla="*/ 5 w 5"/>
                  <a:gd name="T25" fmla="*/ 3 h 9"/>
                  <a:gd name="T26" fmla="*/ 5 w 5"/>
                  <a:gd name="T27" fmla="*/ 2 h 9"/>
                  <a:gd name="T28" fmla="*/ 5 w 5"/>
                  <a:gd name="T29" fmla="*/ 2 h 9"/>
                  <a:gd name="T30" fmla="*/ 4 w 5"/>
                  <a:gd name="T31" fmla="*/ 2 h 9"/>
                  <a:gd name="T32" fmla="*/ 3 w 5"/>
                  <a:gd name="T33" fmla="*/ 2 h 9"/>
                  <a:gd name="T34" fmla="*/ 3 w 5"/>
                  <a:gd name="T35" fmla="*/ 1 h 9"/>
                  <a:gd name="T36" fmla="*/ 2 w 5"/>
                  <a:gd name="T37" fmla="*/ 0 h 9"/>
                  <a:gd name="T38" fmla="*/ 2 w 5"/>
                  <a:gd name="T39" fmla="*/ 1 h 9"/>
                  <a:gd name="T40" fmla="*/ 1 w 5"/>
                  <a:gd name="T41" fmla="*/ 1 h 9"/>
                  <a:gd name="T42" fmla="*/ 1 w 5"/>
                  <a:gd name="T43" fmla="*/ 2 h 9"/>
                  <a:gd name="T44" fmla="*/ 1 w 5"/>
                  <a:gd name="T45" fmla="*/ 3 h 9"/>
                  <a:gd name="T46" fmla="*/ 1 w 5"/>
                  <a:gd name="T47" fmla="*/ 4 h 9"/>
                  <a:gd name="T48" fmla="*/ 1 w 5"/>
                  <a:gd name="T49" fmla="*/ 4 h 9"/>
                  <a:gd name="T50" fmla="*/ 1 w 5"/>
                  <a:gd name="T51" fmla="*/ 5 h 9"/>
                  <a:gd name="T52" fmla="*/ 2 w 5"/>
                  <a:gd name="T53" fmla="*/ 6 h 9"/>
                  <a:gd name="T54" fmla="*/ 1 w 5"/>
                  <a:gd name="T55" fmla="*/ 7 h 9"/>
                  <a:gd name="T56" fmla="*/ 1 w 5"/>
                  <a:gd name="T57" fmla="*/ 8 h 9"/>
                  <a:gd name="T58" fmla="*/ 0 w 5"/>
                  <a:gd name="T59" fmla="*/ 8 h 9"/>
                  <a:gd name="T60" fmla="*/ 1 w 5"/>
                  <a:gd name="T6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 h="9">
                    <a:moveTo>
                      <a:pt x="1" y="8"/>
                    </a:moveTo>
                    <a:cubicBezTo>
                      <a:pt x="1" y="8"/>
                      <a:pt x="2" y="8"/>
                      <a:pt x="2" y="8"/>
                    </a:cubicBezTo>
                    <a:cubicBezTo>
                      <a:pt x="2" y="8"/>
                      <a:pt x="2" y="9"/>
                      <a:pt x="2" y="9"/>
                    </a:cubicBezTo>
                    <a:cubicBezTo>
                      <a:pt x="3" y="9"/>
                      <a:pt x="3" y="9"/>
                      <a:pt x="3" y="9"/>
                    </a:cubicBezTo>
                    <a:cubicBezTo>
                      <a:pt x="3" y="9"/>
                      <a:pt x="3" y="9"/>
                      <a:pt x="3" y="8"/>
                    </a:cubicBezTo>
                    <a:cubicBezTo>
                      <a:pt x="3" y="8"/>
                      <a:pt x="3" y="8"/>
                      <a:pt x="3" y="8"/>
                    </a:cubicBezTo>
                    <a:cubicBezTo>
                      <a:pt x="2" y="7"/>
                      <a:pt x="3" y="7"/>
                      <a:pt x="3" y="7"/>
                    </a:cubicBezTo>
                    <a:cubicBezTo>
                      <a:pt x="3" y="6"/>
                      <a:pt x="2" y="6"/>
                      <a:pt x="3" y="6"/>
                    </a:cubicBezTo>
                    <a:cubicBezTo>
                      <a:pt x="3" y="5"/>
                      <a:pt x="3" y="6"/>
                      <a:pt x="4" y="6"/>
                    </a:cubicBezTo>
                    <a:cubicBezTo>
                      <a:pt x="4" y="6"/>
                      <a:pt x="4" y="6"/>
                      <a:pt x="5" y="5"/>
                    </a:cubicBezTo>
                    <a:cubicBezTo>
                      <a:pt x="5" y="5"/>
                      <a:pt x="5" y="5"/>
                      <a:pt x="5" y="5"/>
                    </a:cubicBezTo>
                    <a:cubicBezTo>
                      <a:pt x="4" y="4"/>
                      <a:pt x="4" y="4"/>
                      <a:pt x="4" y="4"/>
                    </a:cubicBezTo>
                    <a:cubicBezTo>
                      <a:pt x="4" y="4"/>
                      <a:pt x="5" y="4"/>
                      <a:pt x="5" y="3"/>
                    </a:cubicBezTo>
                    <a:cubicBezTo>
                      <a:pt x="5" y="3"/>
                      <a:pt x="5" y="3"/>
                      <a:pt x="5" y="2"/>
                    </a:cubicBezTo>
                    <a:cubicBezTo>
                      <a:pt x="5" y="2"/>
                      <a:pt x="5" y="2"/>
                      <a:pt x="5" y="2"/>
                    </a:cubicBezTo>
                    <a:cubicBezTo>
                      <a:pt x="4" y="1"/>
                      <a:pt x="4" y="2"/>
                      <a:pt x="4" y="2"/>
                    </a:cubicBezTo>
                    <a:cubicBezTo>
                      <a:pt x="4" y="2"/>
                      <a:pt x="3" y="2"/>
                      <a:pt x="3" y="2"/>
                    </a:cubicBezTo>
                    <a:cubicBezTo>
                      <a:pt x="3" y="2"/>
                      <a:pt x="3" y="1"/>
                      <a:pt x="3" y="1"/>
                    </a:cubicBezTo>
                    <a:cubicBezTo>
                      <a:pt x="3" y="1"/>
                      <a:pt x="3" y="0"/>
                      <a:pt x="2" y="0"/>
                    </a:cubicBezTo>
                    <a:cubicBezTo>
                      <a:pt x="2" y="0"/>
                      <a:pt x="2" y="0"/>
                      <a:pt x="2" y="1"/>
                    </a:cubicBezTo>
                    <a:cubicBezTo>
                      <a:pt x="2" y="1"/>
                      <a:pt x="1" y="1"/>
                      <a:pt x="1" y="1"/>
                    </a:cubicBezTo>
                    <a:cubicBezTo>
                      <a:pt x="1" y="2"/>
                      <a:pt x="1" y="2"/>
                      <a:pt x="1" y="2"/>
                    </a:cubicBezTo>
                    <a:cubicBezTo>
                      <a:pt x="1" y="3"/>
                      <a:pt x="1" y="3"/>
                      <a:pt x="1" y="3"/>
                    </a:cubicBezTo>
                    <a:cubicBezTo>
                      <a:pt x="1" y="3"/>
                      <a:pt x="1" y="3"/>
                      <a:pt x="1" y="4"/>
                    </a:cubicBezTo>
                    <a:cubicBezTo>
                      <a:pt x="1" y="4"/>
                      <a:pt x="1" y="4"/>
                      <a:pt x="1" y="4"/>
                    </a:cubicBezTo>
                    <a:cubicBezTo>
                      <a:pt x="1" y="5"/>
                      <a:pt x="1" y="5"/>
                      <a:pt x="1" y="5"/>
                    </a:cubicBezTo>
                    <a:cubicBezTo>
                      <a:pt x="1" y="6"/>
                      <a:pt x="2" y="6"/>
                      <a:pt x="2" y="6"/>
                    </a:cubicBezTo>
                    <a:cubicBezTo>
                      <a:pt x="1" y="7"/>
                      <a:pt x="1" y="7"/>
                      <a:pt x="1" y="7"/>
                    </a:cubicBezTo>
                    <a:cubicBezTo>
                      <a:pt x="1" y="7"/>
                      <a:pt x="1" y="7"/>
                      <a:pt x="1" y="8"/>
                    </a:cubicBezTo>
                    <a:cubicBezTo>
                      <a:pt x="0" y="8"/>
                      <a:pt x="0" y="8"/>
                      <a:pt x="0" y="8"/>
                    </a:cubicBezTo>
                    <a:cubicBezTo>
                      <a:pt x="0" y="9"/>
                      <a:pt x="1"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8" name="Freeform 140"/>
              <p:cNvSpPr>
                <a:spLocks/>
              </p:cNvSpPr>
              <p:nvPr/>
            </p:nvSpPr>
            <p:spPr bwMode="auto">
              <a:xfrm>
                <a:off x="7767639" y="3086101"/>
                <a:ext cx="31750" cy="22225"/>
              </a:xfrm>
              <a:custGeom>
                <a:avLst/>
                <a:gdLst>
                  <a:gd name="T0" fmla="*/ 1 w 3"/>
                  <a:gd name="T1" fmla="*/ 2 h 2"/>
                  <a:gd name="T2" fmla="*/ 2 w 3"/>
                  <a:gd name="T3" fmla="*/ 2 h 2"/>
                  <a:gd name="T4" fmla="*/ 3 w 3"/>
                  <a:gd name="T5" fmla="*/ 2 h 2"/>
                  <a:gd name="T6" fmla="*/ 3 w 3"/>
                  <a:gd name="T7" fmla="*/ 1 h 2"/>
                  <a:gd name="T8" fmla="*/ 3 w 3"/>
                  <a:gd name="T9" fmla="*/ 0 h 2"/>
                  <a:gd name="T10" fmla="*/ 3 w 3"/>
                  <a:gd name="T11" fmla="*/ 0 h 2"/>
                  <a:gd name="T12" fmla="*/ 2 w 3"/>
                  <a:gd name="T13" fmla="*/ 0 h 2"/>
                  <a:gd name="T14" fmla="*/ 1 w 3"/>
                  <a:gd name="T15" fmla="*/ 0 h 2"/>
                  <a:gd name="T16" fmla="*/ 1 w 3"/>
                  <a:gd name="T17" fmla="*/ 1 h 2"/>
                  <a:gd name="T18" fmla="*/ 0 w 3"/>
                  <a:gd name="T19" fmla="*/ 1 h 2"/>
                  <a:gd name="T20" fmla="*/ 1 w 3"/>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1" y="2"/>
                    </a:moveTo>
                    <a:cubicBezTo>
                      <a:pt x="1" y="2"/>
                      <a:pt x="2" y="2"/>
                      <a:pt x="2" y="2"/>
                    </a:cubicBezTo>
                    <a:cubicBezTo>
                      <a:pt x="2" y="2"/>
                      <a:pt x="2" y="2"/>
                      <a:pt x="3" y="2"/>
                    </a:cubicBezTo>
                    <a:cubicBezTo>
                      <a:pt x="3" y="1"/>
                      <a:pt x="3" y="1"/>
                      <a:pt x="3" y="1"/>
                    </a:cubicBezTo>
                    <a:cubicBezTo>
                      <a:pt x="3" y="1"/>
                      <a:pt x="3" y="1"/>
                      <a:pt x="3" y="0"/>
                    </a:cubicBezTo>
                    <a:cubicBezTo>
                      <a:pt x="3" y="0"/>
                      <a:pt x="3" y="0"/>
                      <a:pt x="3" y="0"/>
                    </a:cubicBezTo>
                    <a:cubicBezTo>
                      <a:pt x="2" y="0"/>
                      <a:pt x="2" y="0"/>
                      <a:pt x="2" y="0"/>
                    </a:cubicBezTo>
                    <a:cubicBezTo>
                      <a:pt x="2" y="0"/>
                      <a:pt x="1" y="0"/>
                      <a:pt x="1" y="0"/>
                    </a:cubicBezTo>
                    <a:cubicBezTo>
                      <a:pt x="1" y="0"/>
                      <a:pt x="1" y="0"/>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89" name="Freeform 141"/>
              <p:cNvSpPr>
                <a:spLocks/>
              </p:cNvSpPr>
              <p:nvPr/>
            </p:nvSpPr>
            <p:spPr bwMode="auto">
              <a:xfrm>
                <a:off x="7778752" y="3108326"/>
                <a:ext cx="0" cy="22225"/>
              </a:xfrm>
              <a:custGeom>
                <a:avLst/>
                <a:gdLst>
                  <a:gd name="T0" fmla="*/ 1 h 2"/>
                  <a:gd name="T1" fmla="*/ 0 h 2"/>
                  <a:gd name="T2" fmla="*/ 1 h 2"/>
                  <a:gd name="T3" fmla="*/ 1 h 2"/>
                </a:gdLst>
                <a:ahLst/>
                <a:cxnLst>
                  <a:cxn ang="0">
                    <a:pos x="0" y="T0"/>
                  </a:cxn>
                  <a:cxn ang="0">
                    <a:pos x="0" y="T1"/>
                  </a:cxn>
                  <a:cxn ang="0">
                    <a:pos x="0" y="T2"/>
                  </a:cxn>
                  <a:cxn ang="0">
                    <a:pos x="0" y="T3"/>
                  </a:cxn>
                </a:cxnLst>
                <a:rect l="0" t="0" r="r" b="b"/>
                <a:pathLst>
                  <a:path h="2">
                    <a:moveTo>
                      <a:pt x="0" y="1"/>
                    </a:moveTo>
                    <a:cubicBezTo>
                      <a:pt x="0" y="2"/>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0" name="Freeform 142"/>
              <p:cNvSpPr>
                <a:spLocks/>
              </p:cNvSpPr>
              <p:nvPr/>
            </p:nvSpPr>
            <p:spPr bwMode="auto">
              <a:xfrm>
                <a:off x="7907339" y="3108326"/>
                <a:ext cx="33338" cy="22225"/>
              </a:xfrm>
              <a:custGeom>
                <a:avLst/>
                <a:gdLst>
                  <a:gd name="T0" fmla="*/ 1 w 3"/>
                  <a:gd name="T1" fmla="*/ 1 h 2"/>
                  <a:gd name="T2" fmla="*/ 1 w 3"/>
                  <a:gd name="T3" fmla="*/ 2 h 2"/>
                  <a:gd name="T4" fmla="*/ 2 w 3"/>
                  <a:gd name="T5" fmla="*/ 2 h 2"/>
                  <a:gd name="T6" fmla="*/ 2 w 3"/>
                  <a:gd name="T7" fmla="*/ 2 h 2"/>
                  <a:gd name="T8" fmla="*/ 3 w 3"/>
                  <a:gd name="T9" fmla="*/ 1 h 2"/>
                  <a:gd name="T10" fmla="*/ 2 w 3"/>
                  <a:gd name="T11" fmla="*/ 1 h 2"/>
                  <a:gd name="T12" fmla="*/ 1 w 3"/>
                  <a:gd name="T13" fmla="*/ 0 h 2"/>
                  <a:gd name="T14" fmla="*/ 1 w 3"/>
                  <a:gd name="T15" fmla="*/ 0 h 2"/>
                  <a:gd name="T16" fmla="*/ 0 w 3"/>
                  <a:gd name="T17" fmla="*/ 1 h 2"/>
                  <a:gd name="T18" fmla="*/ 1 w 3"/>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1"/>
                    </a:moveTo>
                    <a:cubicBezTo>
                      <a:pt x="1" y="1"/>
                      <a:pt x="1" y="2"/>
                      <a:pt x="1" y="2"/>
                    </a:cubicBezTo>
                    <a:cubicBezTo>
                      <a:pt x="1" y="2"/>
                      <a:pt x="2" y="2"/>
                      <a:pt x="2" y="2"/>
                    </a:cubicBezTo>
                    <a:cubicBezTo>
                      <a:pt x="2" y="2"/>
                      <a:pt x="2" y="2"/>
                      <a:pt x="2" y="2"/>
                    </a:cubicBezTo>
                    <a:cubicBezTo>
                      <a:pt x="3" y="2"/>
                      <a:pt x="3" y="2"/>
                      <a:pt x="3" y="1"/>
                    </a:cubicBezTo>
                    <a:cubicBezTo>
                      <a:pt x="2" y="1"/>
                      <a:pt x="2" y="1"/>
                      <a:pt x="2" y="1"/>
                    </a:cubicBezTo>
                    <a:cubicBezTo>
                      <a:pt x="2" y="0"/>
                      <a:pt x="2" y="0"/>
                      <a:pt x="1" y="0"/>
                    </a:cubicBezTo>
                    <a:cubicBezTo>
                      <a:pt x="1" y="0"/>
                      <a:pt x="1" y="0"/>
                      <a:pt x="1"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1" name="Freeform 143"/>
              <p:cNvSpPr>
                <a:spLocks/>
              </p:cNvSpPr>
              <p:nvPr/>
            </p:nvSpPr>
            <p:spPr bwMode="auto">
              <a:xfrm>
                <a:off x="7605714" y="3130551"/>
                <a:ext cx="31750" cy="20638"/>
              </a:xfrm>
              <a:custGeom>
                <a:avLst/>
                <a:gdLst>
                  <a:gd name="T0" fmla="*/ 2 w 3"/>
                  <a:gd name="T1" fmla="*/ 1 h 2"/>
                  <a:gd name="T2" fmla="*/ 1 w 3"/>
                  <a:gd name="T3" fmla="*/ 1 h 2"/>
                  <a:gd name="T4" fmla="*/ 0 w 3"/>
                  <a:gd name="T5" fmla="*/ 1 h 2"/>
                  <a:gd name="T6" fmla="*/ 0 w 3"/>
                  <a:gd name="T7" fmla="*/ 1 h 2"/>
                  <a:gd name="T8" fmla="*/ 0 w 3"/>
                  <a:gd name="T9" fmla="*/ 2 h 2"/>
                  <a:gd name="T10" fmla="*/ 1 w 3"/>
                  <a:gd name="T11" fmla="*/ 2 h 2"/>
                  <a:gd name="T12" fmla="*/ 1 w 3"/>
                  <a:gd name="T13" fmla="*/ 2 h 2"/>
                  <a:gd name="T14" fmla="*/ 2 w 3"/>
                  <a:gd name="T15" fmla="*/ 2 h 2"/>
                  <a:gd name="T16" fmla="*/ 3 w 3"/>
                  <a:gd name="T17" fmla="*/ 2 h 2"/>
                  <a:gd name="T18" fmla="*/ 3 w 3"/>
                  <a:gd name="T19" fmla="*/ 1 h 2"/>
                  <a:gd name="T20" fmla="*/ 2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2" y="1"/>
                    </a:moveTo>
                    <a:cubicBezTo>
                      <a:pt x="2" y="1"/>
                      <a:pt x="1" y="1"/>
                      <a:pt x="1" y="1"/>
                    </a:cubicBezTo>
                    <a:cubicBezTo>
                      <a:pt x="1" y="1"/>
                      <a:pt x="0" y="0"/>
                      <a:pt x="0" y="1"/>
                    </a:cubicBezTo>
                    <a:cubicBezTo>
                      <a:pt x="0" y="1"/>
                      <a:pt x="0" y="1"/>
                      <a:pt x="0" y="1"/>
                    </a:cubicBezTo>
                    <a:cubicBezTo>
                      <a:pt x="0" y="1"/>
                      <a:pt x="0" y="1"/>
                      <a:pt x="0" y="2"/>
                    </a:cubicBezTo>
                    <a:cubicBezTo>
                      <a:pt x="0" y="2"/>
                      <a:pt x="0" y="2"/>
                      <a:pt x="1" y="2"/>
                    </a:cubicBezTo>
                    <a:cubicBezTo>
                      <a:pt x="1" y="2"/>
                      <a:pt x="1" y="2"/>
                      <a:pt x="1" y="2"/>
                    </a:cubicBezTo>
                    <a:cubicBezTo>
                      <a:pt x="2" y="2"/>
                      <a:pt x="2" y="2"/>
                      <a:pt x="2" y="2"/>
                    </a:cubicBezTo>
                    <a:cubicBezTo>
                      <a:pt x="2"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2" name="Freeform 144"/>
              <p:cNvSpPr>
                <a:spLocks/>
              </p:cNvSpPr>
              <p:nvPr/>
            </p:nvSpPr>
            <p:spPr bwMode="auto">
              <a:xfrm>
                <a:off x="7691439" y="3130551"/>
                <a:ext cx="22225" cy="20638"/>
              </a:xfrm>
              <a:custGeom>
                <a:avLst/>
                <a:gdLst>
                  <a:gd name="T0" fmla="*/ 2 w 2"/>
                  <a:gd name="T1" fmla="*/ 0 h 2"/>
                  <a:gd name="T2" fmla="*/ 1 w 2"/>
                  <a:gd name="T3" fmla="*/ 0 h 2"/>
                  <a:gd name="T4" fmla="*/ 0 w 2"/>
                  <a:gd name="T5" fmla="*/ 0 h 2"/>
                  <a:gd name="T6" fmla="*/ 0 w 2"/>
                  <a:gd name="T7" fmla="*/ 1 h 2"/>
                  <a:gd name="T8" fmla="*/ 0 w 2"/>
                  <a:gd name="T9" fmla="*/ 2 h 2"/>
                  <a:gd name="T10" fmla="*/ 1 w 2"/>
                  <a:gd name="T11" fmla="*/ 1 h 2"/>
                  <a:gd name="T12" fmla="*/ 1 w 2"/>
                  <a:gd name="T13" fmla="*/ 1 h 2"/>
                  <a:gd name="T14" fmla="*/ 2 w 2"/>
                  <a:gd name="T15" fmla="*/ 1 h 2"/>
                  <a:gd name="T16" fmla="*/ 2 w 2"/>
                  <a:gd name="T17" fmla="*/ 1 h 2"/>
                  <a:gd name="T18" fmla="*/ 2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0"/>
                    </a:moveTo>
                    <a:cubicBezTo>
                      <a:pt x="1" y="0"/>
                      <a:pt x="1" y="0"/>
                      <a:pt x="1" y="0"/>
                    </a:cubicBezTo>
                    <a:cubicBezTo>
                      <a:pt x="0" y="0"/>
                      <a:pt x="0" y="0"/>
                      <a:pt x="0" y="0"/>
                    </a:cubicBezTo>
                    <a:cubicBezTo>
                      <a:pt x="0" y="1"/>
                      <a:pt x="0" y="1"/>
                      <a:pt x="0" y="1"/>
                    </a:cubicBezTo>
                    <a:cubicBezTo>
                      <a:pt x="0" y="1"/>
                      <a:pt x="0" y="2"/>
                      <a:pt x="0" y="2"/>
                    </a:cubicBezTo>
                    <a:cubicBezTo>
                      <a:pt x="0" y="2"/>
                      <a:pt x="0" y="2"/>
                      <a:pt x="1" y="1"/>
                    </a:cubicBezTo>
                    <a:cubicBezTo>
                      <a:pt x="1" y="1"/>
                      <a:pt x="1" y="1"/>
                      <a:pt x="1" y="1"/>
                    </a:cubicBezTo>
                    <a:cubicBezTo>
                      <a:pt x="2" y="1"/>
                      <a:pt x="2" y="2"/>
                      <a:pt x="2"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3" name="Freeform 145"/>
              <p:cNvSpPr>
                <a:spLocks/>
              </p:cNvSpPr>
              <p:nvPr/>
            </p:nvSpPr>
            <p:spPr bwMode="auto">
              <a:xfrm>
                <a:off x="7756527" y="3140076"/>
                <a:ext cx="22225" cy="22225"/>
              </a:xfrm>
              <a:custGeom>
                <a:avLst/>
                <a:gdLst>
                  <a:gd name="T0" fmla="*/ 0 w 2"/>
                  <a:gd name="T1" fmla="*/ 1 h 2"/>
                  <a:gd name="T2" fmla="*/ 2 w 2"/>
                  <a:gd name="T3" fmla="*/ 1 h 2"/>
                  <a:gd name="T4" fmla="*/ 2 w 2"/>
                  <a:gd name="T5" fmla="*/ 1 h 2"/>
                  <a:gd name="T6" fmla="*/ 2 w 2"/>
                  <a:gd name="T7" fmla="*/ 0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2"/>
                      <a:pt x="2" y="2"/>
                      <a:pt x="2" y="1"/>
                    </a:cubicBezTo>
                    <a:cubicBezTo>
                      <a:pt x="2" y="1"/>
                      <a:pt x="2" y="1"/>
                      <a:pt x="2" y="1"/>
                    </a:cubicBezTo>
                    <a:cubicBezTo>
                      <a:pt x="2" y="1"/>
                      <a:pt x="2" y="0"/>
                      <a:pt x="2" y="0"/>
                    </a:cubicBezTo>
                    <a:cubicBezTo>
                      <a:pt x="2" y="0"/>
                      <a:pt x="2" y="0"/>
                      <a:pt x="2"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4" name="Freeform 146"/>
              <p:cNvSpPr>
                <a:spLocks/>
              </p:cNvSpPr>
              <p:nvPr/>
            </p:nvSpPr>
            <p:spPr bwMode="auto">
              <a:xfrm>
                <a:off x="7140577" y="3162301"/>
                <a:ext cx="22225" cy="31750"/>
              </a:xfrm>
              <a:custGeom>
                <a:avLst/>
                <a:gdLst>
                  <a:gd name="T0" fmla="*/ 0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1" y="3"/>
                      <a:pt x="1" y="3"/>
                      <a:pt x="2" y="2"/>
                    </a:cubicBezTo>
                    <a:cubicBezTo>
                      <a:pt x="2" y="2"/>
                      <a:pt x="2" y="2"/>
                      <a:pt x="2" y="2"/>
                    </a:cubicBezTo>
                    <a:cubicBezTo>
                      <a:pt x="2" y="2"/>
                      <a:pt x="2" y="1"/>
                      <a:pt x="2" y="1"/>
                    </a:cubicBezTo>
                    <a:cubicBezTo>
                      <a:pt x="2" y="1"/>
                      <a:pt x="2" y="1"/>
                      <a:pt x="2" y="1"/>
                    </a:cubicBezTo>
                    <a:cubicBezTo>
                      <a:pt x="1" y="1"/>
                      <a:pt x="1" y="0"/>
                      <a:pt x="1" y="0"/>
                    </a:cubicBezTo>
                    <a:cubicBezTo>
                      <a:pt x="1" y="0"/>
                      <a:pt x="1" y="1"/>
                      <a:pt x="1"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5" name="Freeform 147"/>
              <p:cNvSpPr>
                <a:spLocks/>
              </p:cNvSpPr>
              <p:nvPr/>
            </p:nvSpPr>
            <p:spPr bwMode="auto">
              <a:xfrm>
                <a:off x="7077077" y="3130551"/>
                <a:ext cx="53975" cy="63500"/>
              </a:xfrm>
              <a:custGeom>
                <a:avLst/>
                <a:gdLst>
                  <a:gd name="T0" fmla="*/ 0 w 5"/>
                  <a:gd name="T1" fmla="*/ 3 h 6"/>
                  <a:gd name="T2" fmla="*/ 1 w 5"/>
                  <a:gd name="T3" fmla="*/ 3 h 6"/>
                  <a:gd name="T4" fmla="*/ 2 w 5"/>
                  <a:gd name="T5" fmla="*/ 3 h 6"/>
                  <a:gd name="T6" fmla="*/ 2 w 5"/>
                  <a:gd name="T7" fmla="*/ 4 h 6"/>
                  <a:gd name="T8" fmla="*/ 2 w 5"/>
                  <a:gd name="T9" fmla="*/ 4 h 6"/>
                  <a:gd name="T10" fmla="*/ 3 w 5"/>
                  <a:gd name="T11" fmla="*/ 5 h 6"/>
                  <a:gd name="T12" fmla="*/ 4 w 5"/>
                  <a:gd name="T13" fmla="*/ 6 h 6"/>
                  <a:gd name="T14" fmla="*/ 4 w 5"/>
                  <a:gd name="T15" fmla="*/ 5 h 6"/>
                  <a:gd name="T16" fmla="*/ 4 w 5"/>
                  <a:gd name="T17" fmla="*/ 4 h 6"/>
                  <a:gd name="T18" fmla="*/ 5 w 5"/>
                  <a:gd name="T19" fmla="*/ 4 h 6"/>
                  <a:gd name="T20" fmla="*/ 4 w 5"/>
                  <a:gd name="T21" fmla="*/ 3 h 6"/>
                  <a:gd name="T22" fmla="*/ 3 w 5"/>
                  <a:gd name="T23" fmla="*/ 2 h 6"/>
                  <a:gd name="T24" fmla="*/ 3 w 5"/>
                  <a:gd name="T25" fmla="*/ 1 h 6"/>
                  <a:gd name="T26" fmla="*/ 2 w 5"/>
                  <a:gd name="T27" fmla="*/ 0 h 6"/>
                  <a:gd name="T28" fmla="*/ 1 w 5"/>
                  <a:gd name="T29" fmla="*/ 1 h 6"/>
                  <a:gd name="T30" fmla="*/ 0 w 5"/>
                  <a:gd name="T31" fmla="*/ 2 h 6"/>
                  <a:gd name="T32" fmla="*/ 0 w 5"/>
                  <a:gd name="T33" fmla="*/ 2 h 6"/>
                  <a:gd name="T34" fmla="*/ 0 w 5"/>
                  <a:gd name="T35" fmla="*/ 2 h 6"/>
                  <a:gd name="T36" fmla="*/ 0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0" y="3"/>
                    </a:moveTo>
                    <a:cubicBezTo>
                      <a:pt x="0" y="3"/>
                      <a:pt x="1" y="3"/>
                      <a:pt x="1" y="3"/>
                    </a:cubicBezTo>
                    <a:cubicBezTo>
                      <a:pt x="1" y="3"/>
                      <a:pt x="2" y="3"/>
                      <a:pt x="2" y="3"/>
                    </a:cubicBezTo>
                    <a:cubicBezTo>
                      <a:pt x="2" y="3"/>
                      <a:pt x="2" y="3"/>
                      <a:pt x="2" y="4"/>
                    </a:cubicBezTo>
                    <a:cubicBezTo>
                      <a:pt x="2" y="4"/>
                      <a:pt x="2" y="4"/>
                      <a:pt x="2" y="4"/>
                    </a:cubicBezTo>
                    <a:cubicBezTo>
                      <a:pt x="3" y="5"/>
                      <a:pt x="3" y="5"/>
                      <a:pt x="3" y="5"/>
                    </a:cubicBezTo>
                    <a:cubicBezTo>
                      <a:pt x="3" y="5"/>
                      <a:pt x="3" y="6"/>
                      <a:pt x="4" y="6"/>
                    </a:cubicBezTo>
                    <a:cubicBezTo>
                      <a:pt x="4" y="6"/>
                      <a:pt x="4" y="5"/>
                      <a:pt x="4" y="5"/>
                    </a:cubicBezTo>
                    <a:cubicBezTo>
                      <a:pt x="4" y="5"/>
                      <a:pt x="4" y="5"/>
                      <a:pt x="4" y="4"/>
                    </a:cubicBezTo>
                    <a:cubicBezTo>
                      <a:pt x="4" y="4"/>
                      <a:pt x="5" y="4"/>
                      <a:pt x="5" y="4"/>
                    </a:cubicBezTo>
                    <a:cubicBezTo>
                      <a:pt x="4" y="3"/>
                      <a:pt x="4" y="3"/>
                      <a:pt x="4" y="3"/>
                    </a:cubicBezTo>
                    <a:cubicBezTo>
                      <a:pt x="3" y="2"/>
                      <a:pt x="3" y="2"/>
                      <a:pt x="3" y="2"/>
                    </a:cubicBezTo>
                    <a:cubicBezTo>
                      <a:pt x="3" y="2"/>
                      <a:pt x="3" y="2"/>
                      <a:pt x="3" y="1"/>
                    </a:cubicBezTo>
                    <a:cubicBezTo>
                      <a:pt x="3" y="1"/>
                      <a:pt x="3" y="1"/>
                      <a:pt x="2" y="0"/>
                    </a:cubicBezTo>
                    <a:cubicBezTo>
                      <a:pt x="2" y="0"/>
                      <a:pt x="2" y="1"/>
                      <a:pt x="1" y="1"/>
                    </a:cubicBezTo>
                    <a:cubicBezTo>
                      <a:pt x="1" y="1"/>
                      <a:pt x="0" y="1"/>
                      <a:pt x="0" y="2"/>
                    </a:cubicBezTo>
                    <a:cubicBezTo>
                      <a:pt x="0" y="2"/>
                      <a:pt x="0" y="2"/>
                      <a:pt x="0" y="2"/>
                    </a:cubicBezTo>
                    <a:cubicBezTo>
                      <a:pt x="0" y="2"/>
                      <a:pt x="0" y="2"/>
                      <a:pt x="0" y="2"/>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6" name="Freeform 148"/>
              <p:cNvSpPr>
                <a:spLocks/>
              </p:cNvSpPr>
              <p:nvPr/>
            </p:nvSpPr>
            <p:spPr bwMode="auto">
              <a:xfrm>
                <a:off x="7077077" y="3270251"/>
                <a:ext cx="247650" cy="87313"/>
              </a:xfrm>
              <a:custGeom>
                <a:avLst/>
                <a:gdLst>
                  <a:gd name="T0" fmla="*/ 16 w 23"/>
                  <a:gd name="T1" fmla="*/ 7 h 8"/>
                  <a:gd name="T2" fmla="*/ 17 w 23"/>
                  <a:gd name="T3" fmla="*/ 7 h 8"/>
                  <a:gd name="T4" fmla="*/ 18 w 23"/>
                  <a:gd name="T5" fmla="*/ 8 h 8"/>
                  <a:gd name="T6" fmla="*/ 19 w 23"/>
                  <a:gd name="T7" fmla="*/ 8 h 8"/>
                  <a:gd name="T8" fmla="*/ 20 w 23"/>
                  <a:gd name="T9" fmla="*/ 8 h 8"/>
                  <a:gd name="T10" fmla="*/ 21 w 23"/>
                  <a:gd name="T11" fmla="*/ 8 h 8"/>
                  <a:gd name="T12" fmla="*/ 23 w 23"/>
                  <a:gd name="T13" fmla="*/ 8 h 8"/>
                  <a:gd name="T14" fmla="*/ 23 w 23"/>
                  <a:gd name="T15" fmla="*/ 7 h 8"/>
                  <a:gd name="T16" fmla="*/ 23 w 23"/>
                  <a:gd name="T17" fmla="*/ 6 h 8"/>
                  <a:gd name="T18" fmla="*/ 23 w 23"/>
                  <a:gd name="T19" fmla="*/ 5 h 8"/>
                  <a:gd name="T20" fmla="*/ 22 w 23"/>
                  <a:gd name="T21" fmla="*/ 5 h 8"/>
                  <a:gd name="T22" fmla="*/ 21 w 23"/>
                  <a:gd name="T23" fmla="*/ 5 h 8"/>
                  <a:gd name="T24" fmla="*/ 20 w 23"/>
                  <a:gd name="T25" fmla="*/ 5 h 8"/>
                  <a:gd name="T26" fmla="*/ 19 w 23"/>
                  <a:gd name="T27" fmla="*/ 4 h 8"/>
                  <a:gd name="T28" fmla="*/ 19 w 23"/>
                  <a:gd name="T29" fmla="*/ 4 h 8"/>
                  <a:gd name="T30" fmla="*/ 19 w 23"/>
                  <a:gd name="T31" fmla="*/ 3 h 8"/>
                  <a:gd name="T32" fmla="*/ 18 w 23"/>
                  <a:gd name="T33" fmla="*/ 3 h 8"/>
                  <a:gd name="T34" fmla="*/ 17 w 23"/>
                  <a:gd name="T35" fmla="*/ 3 h 8"/>
                  <a:gd name="T36" fmla="*/ 16 w 23"/>
                  <a:gd name="T37" fmla="*/ 2 h 8"/>
                  <a:gd name="T38" fmla="*/ 15 w 23"/>
                  <a:gd name="T39" fmla="*/ 2 h 8"/>
                  <a:gd name="T40" fmla="*/ 15 w 23"/>
                  <a:gd name="T41" fmla="*/ 2 h 8"/>
                  <a:gd name="T42" fmla="*/ 14 w 23"/>
                  <a:gd name="T43" fmla="*/ 2 h 8"/>
                  <a:gd name="T44" fmla="*/ 14 w 23"/>
                  <a:gd name="T45" fmla="*/ 3 h 8"/>
                  <a:gd name="T46" fmla="*/ 13 w 23"/>
                  <a:gd name="T47" fmla="*/ 3 h 8"/>
                  <a:gd name="T48" fmla="*/ 11 w 23"/>
                  <a:gd name="T49" fmla="*/ 2 h 8"/>
                  <a:gd name="T50" fmla="*/ 10 w 23"/>
                  <a:gd name="T51" fmla="*/ 2 h 8"/>
                  <a:gd name="T52" fmla="*/ 8 w 23"/>
                  <a:gd name="T53" fmla="*/ 2 h 8"/>
                  <a:gd name="T54" fmla="*/ 8 w 23"/>
                  <a:gd name="T55" fmla="*/ 1 h 8"/>
                  <a:gd name="T56" fmla="*/ 6 w 23"/>
                  <a:gd name="T57" fmla="*/ 1 h 8"/>
                  <a:gd name="T58" fmla="*/ 5 w 23"/>
                  <a:gd name="T59" fmla="*/ 1 h 8"/>
                  <a:gd name="T60" fmla="*/ 4 w 23"/>
                  <a:gd name="T61" fmla="*/ 0 h 8"/>
                  <a:gd name="T62" fmla="*/ 2 w 23"/>
                  <a:gd name="T63" fmla="*/ 0 h 8"/>
                  <a:gd name="T64" fmla="*/ 1 w 23"/>
                  <a:gd name="T65" fmla="*/ 2 h 8"/>
                  <a:gd name="T66" fmla="*/ 1 w 23"/>
                  <a:gd name="T67" fmla="*/ 2 h 8"/>
                  <a:gd name="T68" fmla="*/ 0 w 23"/>
                  <a:gd name="T69" fmla="*/ 2 h 8"/>
                  <a:gd name="T70" fmla="*/ 0 w 23"/>
                  <a:gd name="T71" fmla="*/ 3 h 8"/>
                  <a:gd name="T72" fmla="*/ 0 w 23"/>
                  <a:gd name="T73" fmla="*/ 4 h 8"/>
                  <a:gd name="T74" fmla="*/ 1 w 23"/>
                  <a:gd name="T75" fmla="*/ 4 h 8"/>
                  <a:gd name="T76" fmla="*/ 2 w 23"/>
                  <a:gd name="T77" fmla="*/ 4 h 8"/>
                  <a:gd name="T78" fmla="*/ 3 w 23"/>
                  <a:gd name="T79" fmla="*/ 4 h 8"/>
                  <a:gd name="T80" fmla="*/ 3 w 23"/>
                  <a:gd name="T81" fmla="*/ 5 h 8"/>
                  <a:gd name="T82" fmla="*/ 5 w 23"/>
                  <a:gd name="T83" fmla="*/ 5 h 8"/>
                  <a:gd name="T84" fmla="*/ 6 w 23"/>
                  <a:gd name="T85" fmla="*/ 5 h 8"/>
                  <a:gd name="T86" fmla="*/ 7 w 23"/>
                  <a:gd name="T87" fmla="*/ 6 h 8"/>
                  <a:gd name="T88" fmla="*/ 8 w 23"/>
                  <a:gd name="T89" fmla="*/ 6 h 8"/>
                  <a:gd name="T90" fmla="*/ 10 w 23"/>
                  <a:gd name="T91" fmla="*/ 6 h 8"/>
                  <a:gd name="T92" fmla="*/ 11 w 23"/>
                  <a:gd name="T93" fmla="*/ 6 h 8"/>
                  <a:gd name="T94" fmla="*/ 12 w 23"/>
                  <a:gd name="T95" fmla="*/ 6 h 8"/>
                  <a:gd name="T96" fmla="*/ 13 w 23"/>
                  <a:gd name="T97" fmla="*/ 7 h 8"/>
                  <a:gd name="T98" fmla="*/ 15 w 23"/>
                  <a:gd name="T99" fmla="*/ 7 h 8"/>
                  <a:gd name="T100" fmla="*/ 16 w 23"/>
                  <a:gd name="T101"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 h="8">
                    <a:moveTo>
                      <a:pt x="16" y="7"/>
                    </a:moveTo>
                    <a:cubicBezTo>
                      <a:pt x="16" y="7"/>
                      <a:pt x="16" y="7"/>
                      <a:pt x="17" y="7"/>
                    </a:cubicBezTo>
                    <a:cubicBezTo>
                      <a:pt x="17" y="7"/>
                      <a:pt x="17" y="8"/>
                      <a:pt x="18" y="8"/>
                    </a:cubicBezTo>
                    <a:cubicBezTo>
                      <a:pt x="18" y="8"/>
                      <a:pt x="18" y="8"/>
                      <a:pt x="19" y="8"/>
                    </a:cubicBezTo>
                    <a:cubicBezTo>
                      <a:pt x="19" y="8"/>
                      <a:pt x="20" y="8"/>
                      <a:pt x="20" y="8"/>
                    </a:cubicBezTo>
                    <a:cubicBezTo>
                      <a:pt x="20" y="8"/>
                      <a:pt x="21" y="8"/>
                      <a:pt x="21" y="8"/>
                    </a:cubicBezTo>
                    <a:cubicBezTo>
                      <a:pt x="22" y="8"/>
                      <a:pt x="22" y="8"/>
                      <a:pt x="23" y="8"/>
                    </a:cubicBezTo>
                    <a:cubicBezTo>
                      <a:pt x="23" y="8"/>
                      <a:pt x="23" y="7"/>
                      <a:pt x="23" y="7"/>
                    </a:cubicBezTo>
                    <a:cubicBezTo>
                      <a:pt x="23" y="7"/>
                      <a:pt x="23" y="6"/>
                      <a:pt x="23" y="6"/>
                    </a:cubicBezTo>
                    <a:cubicBezTo>
                      <a:pt x="23" y="6"/>
                      <a:pt x="23" y="5"/>
                      <a:pt x="23" y="5"/>
                    </a:cubicBezTo>
                    <a:cubicBezTo>
                      <a:pt x="22" y="5"/>
                      <a:pt x="22" y="5"/>
                      <a:pt x="22" y="5"/>
                    </a:cubicBezTo>
                    <a:cubicBezTo>
                      <a:pt x="22" y="5"/>
                      <a:pt x="21" y="5"/>
                      <a:pt x="21" y="5"/>
                    </a:cubicBezTo>
                    <a:cubicBezTo>
                      <a:pt x="21" y="5"/>
                      <a:pt x="20" y="5"/>
                      <a:pt x="20" y="5"/>
                    </a:cubicBezTo>
                    <a:cubicBezTo>
                      <a:pt x="20" y="5"/>
                      <a:pt x="19" y="5"/>
                      <a:pt x="19" y="4"/>
                    </a:cubicBezTo>
                    <a:cubicBezTo>
                      <a:pt x="19" y="4"/>
                      <a:pt x="19" y="4"/>
                      <a:pt x="19" y="4"/>
                    </a:cubicBezTo>
                    <a:cubicBezTo>
                      <a:pt x="19" y="3"/>
                      <a:pt x="19" y="3"/>
                      <a:pt x="19" y="3"/>
                    </a:cubicBezTo>
                    <a:cubicBezTo>
                      <a:pt x="18" y="3"/>
                      <a:pt x="18" y="3"/>
                      <a:pt x="18" y="3"/>
                    </a:cubicBezTo>
                    <a:cubicBezTo>
                      <a:pt x="17" y="3"/>
                      <a:pt x="17" y="3"/>
                      <a:pt x="17" y="3"/>
                    </a:cubicBezTo>
                    <a:cubicBezTo>
                      <a:pt x="17" y="3"/>
                      <a:pt x="17" y="2"/>
                      <a:pt x="16" y="2"/>
                    </a:cubicBezTo>
                    <a:cubicBezTo>
                      <a:pt x="16" y="2"/>
                      <a:pt x="15" y="3"/>
                      <a:pt x="15" y="2"/>
                    </a:cubicBezTo>
                    <a:cubicBezTo>
                      <a:pt x="15" y="2"/>
                      <a:pt x="15" y="2"/>
                      <a:pt x="15" y="2"/>
                    </a:cubicBezTo>
                    <a:cubicBezTo>
                      <a:pt x="15" y="2"/>
                      <a:pt x="15" y="2"/>
                      <a:pt x="14" y="2"/>
                    </a:cubicBezTo>
                    <a:cubicBezTo>
                      <a:pt x="14" y="2"/>
                      <a:pt x="14" y="2"/>
                      <a:pt x="14" y="3"/>
                    </a:cubicBezTo>
                    <a:cubicBezTo>
                      <a:pt x="13" y="3"/>
                      <a:pt x="13" y="3"/>
                      <a:pt x="13" y="3"/>
                    </a:cubicBezTo>
                    <a:cubicBezTo>
                      <a:pt x="12" y="3"/>
                      <a:pt x="12" y="3"/>
                      <a:pt x="11" y="2"/>
                    </a:cubicBezTo>
                    <a:cubicBezTo>
                      <a:pt x="10" y="2"/>
                      <a:pt x="10" y="2"/>
                      <a:pt x="10" y="2"/>
                    </a:cubicBezTo>
                    <a:cubicBezTo>
                      <a:pt x="9" y="2"/>
                      <a:pt x="9" y="2"/>
                      <a:pt x="8" y="2"/>
                    </a:cubicBezTo>
                    <a:cubicBezTo>
                      <a:pt x="8" y="2"/>
                      <a:pt x="8" y="1"/>
                      <a:pt x="8" y="1"/>
                    </a:cubicBezTo>
                    <a:cubicBezTo>
                      <a:pt x="7" y="1"/>
                      <a:pt x="7" y="1"/>
                      <a:pt x="6" y="1"/>
                    </a:cubicBezTo>
                    <a:cubicBezTo>
                      <a:pt x="6" y="1"/>
                      <a:pt x="5" y="1"/>
                      <a:pt x="5" y="1"/>
                    </a:cubicBezTo>
                    <a:cubicBezTo>
                      <a:pt x="4" y="1"/>
                      <a:pt x="4" y="0"/>
                      <a:pt x="4" y="0"/>
                    </a:cubicBezTo>
                    <a:cubicBezTo>
                      <a:pt x="3" y="0"/>
                      <a:pt x="2" y="0"/>
                      <a:pt x="2" y="0"/>
                    </a:cubicBezTo>
                    <a:cubicBezTo>
                      <a:pt x="1" y="1"/>
                      <a:pt x="1" y="1"/>
                      <a:pt x="1" y="2"/>
                    </a:cubicBezTo>
                    <a:cubicBezTo>
                      <a:pt x="1" y="2"/>
                      <a:pt x="1" y="2"/>
                      <a:pt x="1" y="2"/>
                    </a:cubicBezTo>
                    <a:cubicBezTo>
                      <a:pt x="1" y="3"/>
                      <a:pt x="0" y="2"/>
                      <a:pt x="0" y="2"/>
                    </a:cubicBezTo>
                    <a:cubicBezTo>
                      <a:pt x="0" y="3"/>
                      <a:pt x="0" y="3"/>
                      <a:pt x="0" y="3"/>
                    </a:cubicBezTo>
                    <a:cubicBezTo>
                      <a:pt x="0" y="4"/>
                      <a:pt x="0" y="4"/>
                      <a:pt x="0" y="4"/>
                    </a:cubicBezTo>
                    <a:cubicBezTo>
                      <a:pt x="1" y="4"/>
                      <a:pt x="1" y="4"/>
                      <a:pt x="1" y="4"/>
                    </a:cubicBezTo>
                    <a:cubicBezTo>
                      <a:pt x="2" y="4"/>
                      <a:pt x="2" y="4"/>
                      <a:pt x="2" y="4"/>
                    </a:cubicBezTo>
                    <a:cubicBezTo>
                      <a:pt x="2" y="4"/>
                      <a:pt x="3" y="4"/>
                      <a:pt x="3" y="4"/>
                    </a:cubicBezTo>
                    <a:cubicBezTo>
                      <a:pt x="3" y="5"/>
                      <a:pt x="3" y="5"/>
                      <a:pt x="3" y="5"/>
                    </a:cubicBezTo>
                    <a:cubicBezTo>
                      <a:pt x="3" y="5"/>
                      <a:pt x="4" y="5"/>
                      <a:pt x="5" y="5"/>
                    </a:cubicBezTo>
                    <a:cubicBezTo>
                      <a:pt x="5" y="5"/>
                      <a:pt x="5" y="5"/>
                      <a:pt x="6" y="5"/>
                    </a:cubicBezTo>
                    <a:cubicBezTo>
                      <a:pt x="6" y="5"/>
                      <a:pt x="6" y="6"/>
                      <a:pt x="7" y="6"/>
                    </a:cubicBezTo>
                    <a:cubicBezTo>
                      <a:pt x="7" y="6"/>
                      <a:pt x="8" y="6"/>
                      <a:pt x="8" y="6"/>
                    </a:cubicBezTo>
                    <a:cubicBezTo>
                      <a:pt x="9" y="6"/>
                      <a:pt x="9" y="6"/>
                      <a:pt x="10" y="6"/>
                    </a:cubicBezTo>
                    <a:cubicBezTo>
                      <a:pt x="10" y="6"/>
                      <a:pt x="11" y="6"/>
                      <a:pt x="11" y="6"/>
                    </a:cubicBezTo>
                    <a:cubicBezTo>
                      <a:pt x="12" y="6"/>
                      <a:pt x="12" y="6"/>
                      <a:pt x="12" y="6"/>
                    </a:cubicBezTo>
                    <a:cubicBezTo>
                      <a:pt x="12" y="7"/>
                      <a:pt x="13" y="6"/>
                      <a:pt x="13" y="7"/>
                    </a:cubicBezTo>
                    <a:cubicBezTo>
                      <a:pt x="14" y="7"/>
                      <a:pt x="14" y="7"/>
                      <a:pt x="15" y="7"/>
                    </a:cubicBezTo>
                    <a:cubicBezTo>
                      <a:pt x="15" y="8"/>
                      <a:pt x="15" y="8"/>
                      <a:pt x="1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7" name="Freeform 149"/>
              <p:cNvSpPr>
                <a:spLocks/>
              </p:cNvSpPr>
              <p:nvPr/>
            </p:nvSpPr>
            <p:spPr bwMode="auto">
              <a:xfrm>
                <a:off x="7281864" y="3292476"/>
                <a:ext cx="42863" cy="20638"/>
              </a:xfrm>
              <a:custGeom>
                <a:avLst/>
                <a:gdLst>
                  <a:gd name="T0" fmla="*/ 3 w 4"/>
                  <a:gd name="T1" fmla="*/ 1 h 2"/>
                  <a:gd name="T2" fmla="*/ 2 w 4"/>
                  <a:gd name="T3" fmla="*/ 0 h 2"/>
                  <a:gd name="T4" fmla="*/ 1 w 4"/>
                  <a:gd name="T5" fmla="*/ 1 h 2"/>
                  <a:gd name="T6" fmla="*/ 1 w 4"/>
                  <a:gd name="T7" fmla="*/ 1 h 2"/>
                  <a:gd name="T8" fmla="*/ 1 w 4"/>
                  <a:gd name="T9" fmla="*/ 2 h 2"/>
                  <a:gd name="T10" fmla="*/ 2 w 4"/>
                  <a:gd name="T11" fmla="*/ 2 h 2"/>
                  <a:gd name="T12" fmla="*/ 3 w 4"/>
                  <a:gd name="T13" fmla="*/ 2 h 2"/>
                  <a:gd name="T14" fmla="*/ 4 w 4"/>
                  <a:gd name="T15" fmla="*/ 1 h 2"/>
                  <a:gd name="T16" fmla="*/ 4 w 4"/>
                  <a:gd name="T17" fmla="*/ 1 h 2"/>
                  <a:gd name="T18" fmla="*/ 3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3" y="1"/>
                    </a:moveTo>
                    <a:cubicBezTo>
                      <a:pt x="3" y="0"/>
                      <a:pt x="2" y="0"/>
                      <a:pt x="2" y="0"/>
                    </a:cubicBezTo>
                    <a:cubicBezTo>
                      <a:pt x="1" y="1"/>
                      <a:pt x="1" y="0"/>
                      <a:pt x="1" y="1"/>
                    </a:cubicBezTo>
                    <a:cubicBezTo>
                      <a:pt x="0" y="1"/>
                      <a:pt x="0" y="1"/>
                      <a:pt x="1" y="1"/>
                    </a:cubicBezTo>
                    <a:cubicBezTo>
                      <a:pt x="1" y="2"/>
                      <a:pt x="1" y="2"/>
                      <a:pt x="1" y="2"/>
                    </a:cubicBezTo>
                    <a:cubicBezTo>
                      <a:pt x="1" y="2"/>
                      <a:pt x="2" y="2"/>
                      <a:pt x="2" y="2"/>
                    </a:cubicBezTo>
                    <a:cubicBezTo>
                      <a:pt x="2" y="2"/>
                      <a:pt x="3" y="2"/>
                      <a:pt x="3" y="2"/>
                    </a:cubicBezTo>
                    <a:cubicBezTo>
                      <a:pt x="3" y="2"/>
                      <a:pt x="3" y="2"/>
                      <a:pt x="4" y="1"/>
                    </a:cubicBezTo>
                    <a:cubicBezTo>
                      <a:pt x="4"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8" name="Freeform 150"/>
              <p:cNvSpPr>
                <a:spLocks/>
              </p:cNvSpPr>
              <p:nvPr/>
            </p:nvSpPr>
            <p:spPr bwMode="auto">
              <a:xfrm>
                <a:off x="7324727" y="3346451"/>
                <a:ext cx="31750" cy="20638"/>
              </a:xfrm>
              <a:custGeom>
                <a:avLst/>
                <a:gdLst>
                  <a:gd name="T0" fmla="*/ 3 w 3"/>
                  <a:gd name="T1" fmla="*/ 0 h 2"/>
                  <a:gd name="T2" fmla="*/ 2 w 3"/>
                  <a:gd name="T3" fmla="*/ 0 h 2"/>
                  <a:gd name="T4" fmla="*/ 1 w 3"/>
                  <a:gd name="T5" fmla="*/ 0 h 2"/>
                  <a:gd name="T6" fmla="*/ 1 w 3"/>
                  <a:gd name="T7" fmla="*/ 0 h 2"/>
                  <a:gd name="T8" fmla="*/ 0 w 3"/>
                  <a:gd name="T9" fmla="*/ 0 h 2"/>
                  <a:gd name="T10" fmla="*/ 1 w 3"/>
                  <a:gd name="T11" fmla="*/ 1 h 2"/>
                  <a:gd name="T12" fmla="*/ 1 w 3"/>
                  <a:gd name="T13" fmla="*/ 2 h 2"/>
                  <a:gd name="T14" fmla="*/ 2 w 3"/>
                  <a:gd name="T15" fmla="*/ 1 h 2"/>
                  <a:gd name="T16" fmla="*/ 3 w 3"/>
                  <a:gd name="T17" fmla="*/ 1 h 2"/>
                  <a:gd name="T18" fmla="*/ 3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3" y="0"/>
                    </a:moveTo>
                    <a:cubicBezTo>
                      <a:pt x="3" y="0"/>
                      <a:pt x="3" y="0"/>
                      <a:pt x="2" y="0"/>
                    </a:cubicBezTo>
                    <a:cubicBezTo>
                      <a:pt x="2" y="0"/>
                      <a:pt x="2" y="0"/>
                      <a:pt x="1" y="0"/>
                    </a:cubicBezTo>
                    <a:cubicBezTo>
                      <a:pt x="1" y="0"/>
                      <a:pt x="1" y="0"/>
                      <a:pt x="1" y="0"/>
                    </a:cubicBezTo>
                    <a:cubicBezTo>
                      <a:pt x="1" y="0"/>
                      <a:pt x="0" y="0"/>
                      <a:pt x="0" y="0"/>
                    </a:cubicBezTo>
                    <a:cubicBezTo>
                      <a:pt x="0" y="1"/>
                      <a:pt x="1" y="1"/>
                      <a:pt x="1" y="1"/>
                    </a:cubicBezTo>
                    <a:cubicBezTo>
                      <a:pt x="1" y="1"/>
                      <a:pt x="1" y="1"/>
                      <a:pt x="1" y="2"/>
                    </a:cubicBezTo>
                    <a:cubicBezTo>
                      <a:pt x="2" y="2"/>
                      <a:pt x="2" y="1"/>
                      <a:pt x="2" y="1"/>
                    </a:cubicBezTo>
                    <a:cubicBezTo>
                      <a:pt x="3"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199" name="Freeform 151"/>
              <p:cNvSpPr>
                <a:spLocks/>
              </p:cNvSpPr>
              <p:nvPr/>
            </p:nvSpPr>
            <p:spPr bwMode="auto">
              <a:xfrm>
                <a:off x="7356477" y="3346451"/>
                <a:ext cx="33338" cy="31750"/>
              </a:xfrm>
              <a:custGeom>
                <a:avLst/>
                <a:gdLst>
                  <a:gd name="T0" fmla="*/ 1 w 3"/>
                  <a:gd name="T1" fmla="*/ 2 h 3"/>
                  <a:gd name="T2" fmla="*/ 2 w 3"/>
                  <a:gd name="T3" fmla="*/ 2 h 3"/>
                  <a:gd name="T4" fmla="*/ 2 w 3"/>
                  <a:gd name="T5" fmla="*/ 2 h 3"/>
                  <a:gd name="T6" fmla="*/ 2 w 3"/>
                  <a:gd name="T7" fmla="*/ 1 h 3"/>
                  <a:gd name="T8" fmla="*/ 2 w 3"/>
                  <a:gd name="T9" fmla="*/ 0 h 3"/>
                  <a:gd name="T10" fmla="*/ 1 w 3"/>
                  <a:gd name="T11" fmla="*/ 0 h 3"/>
                  <a:gd name="T12" fmla="*/ 1 w 3"/>
                  <a:gd name="T13" fmla="*/ 0 h 3"/>
                  <a:gd name="T14" fmla="*/ 1 w 3"/>
                  <a:gd name="T15" fmla="*/ 1 h 3"/>
                  <a:gd name="T16" fmla="*/ 0 w 3"/>
                  <a:gd name="T17" fmla="*/ 2 h 3"/>
                  <a:gd name="T18" fmla="*/ 0 w 3"/>
                  <a:gd name="T19" fmla="*/ 2 h 3"/>
                  <a:gd name="T20" fmla="*/ 1 w 3"/>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2"/>
                    </a:moveTo>
                    <a:cubicBezTo>
                      <a:pt x="1" y="2"/>
                      <a:pt x="1" y="3"/>
                      <a:pt x="2" y="2"/>
                    </a:cubicBezTo>
                    <a:cubicBezTo>
                      <a:pt x="2" y="2"/>
                      <a:pt x="2" y="2"/>
                      <a:pt x="2" y="2"/>
                    </a:cubicBezTo>
                    <a:cubicBezTo>
                      <a:pt x="2" y="1"/>
                      <a:pt x="2" y="1"/>
                      <a:pt x="2" y="1"/>
                    </a:cubicBezTo>
                    <a:cubicBezTo>
                      <a:pt x="2" y="0"/>
                      <a:pt x="3" y="0"/>
                      <a:pt x="2" y="0"/>
                    </a:cubicBezTo>
                    <a:cubicBezTo>
                      <a:pt x="2" y="0"/>
                      <a:pt x="2" y="0"/>
                      <a:pt x="1" y="0"/>
                    </a:cubicBezTo>
                    <a:cubicBezTo>
                      <a:pt x="1" y="0"/>
                      <a:pt x="1" y="0"/>
                      <a:pt x="1" y="0"/>
                    </a:cubicBezTo>
                    <a:cubicBezTo>
                      <a:pt x="1" y="1"/>
                      <a:pt x="1" y="1"/>
                      <a:pt x="1" y="1"/>
                    </a:cubicBezTo>
                    <a:cubicBezTo>
                      <a:pt x="0" y="1"/>
                      <a:pt x="0" y="1"/>
                      <a:pt x="0" y="2"/>
                    </a:cubicBezTo>
                    <a:cubicBezTo>
                      <a:pt x="0" y="2"/>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0" name="Freeform 152"/>
              <p:cNvSpPr>
                <a:spLocks/>
              </p:cNvSpPr>
              <p:nvPr/>
            </p:nvSpPr>
            <p:spPr bwMode="auto">
              <a:xfrm>
                <a:off x="7378702" y="3335339"/>
                <a:ext cx="76200" cy="42863"/>
              </a:xfrm>
              <a:custGeom>
                <a:avLst/>
                <a:gdLst>
                  <a:gd name="T0" fmla="*/ 1 w 7"/>
                  <a:gd name="T1" fmla="*/ 4 h 4"/>
                  <a:gd name="T2" fmla="*/ 2 w 7"/>
                  <a:gd name="T3" fmla="*/ 4 h 4"/>
                  <a:gd name="T4" fmla="*/ 3 w 7"/>
                  <a:gd name="T5" fmla="*/ 3 h 4"/>
                  <a:gd name="T6" fmla="*/ 5 w 7"/>
                  <a:gd name="T7" fmla="*/ 3 h 4"/>
                  <a:gd name="T8" fmla="*/ 6 w 7"/>
                  <a:gd name="T9" fmla="*/ 3 h 4"/>
                  <a:gd name="T10" fmla="*/ 7 w 7"/>
                  <a:gd name="T11" fmla="*/ 2 h 4"/>
                  <a:gd name="T12" fmla="*/ 6 w 7"/>
                  <a:gd name="T13" fmla="*/ 1 h 4"/>
                  <a:gd name="T14" fmla="*/ 6 w 7"/>
                  <a:gd name="T15" fmla="*/ 1 h 4"/>
                  <a:gd name="T16" fmla="*/ 5 w 7"/>
                  <a:gd name="T17" fmla="*/ 1 h 4"/>
                  <a:gd name="T18" fmla="*/ 4 w 7"/>
                  <a:gd name="T19" fmla="*/ 0 h 4"/>
                  <a:gd name="T20" fmla="*/ 3 w 7"/>
                  <a:gd name="T21" fmla="*/ 1 h 4"/>
                  <a:gd name="T22" fmla="*/ 2 w 7"/>
                  <a:gd name="T23" fmla="*/ 2 h 4"/>
                  <a:gd name="T24" fmla="*/ 1 w 7"/>
                  <a:gd name="T25" fmla="*/ 2 h 4"/>
                  <a:gd name="T26" fmla="*/ 0 w 7"/>
                  <a:gd name="T27" fmla="*/ 3 h 4"/>
                  <a:gd name="T28" fmla="*/ 1 w 7"/>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4">
                    <a:moveTo>
                      <a:pt x="1" y="4"/>
                    </a:moveTo>
                    <a:cubicBezTo>
                      <a:pt x="1" y="4"/>
                      <a:pt x="1" y="4"/>
                      <a:pt x="2" y="4"/>
                    </a:cubicBezTo>
                    <a:cubicBezTo>
                      <a:pt x="3" y="3"/>
                      <a:pt x="3" y="3"/>
                      <a:pt x="3" y="3"/>
                    </a:cubicBezTo>
                    <a:cubicBezTo>
                      <a:pt x="4" y="3"/>
                      <a:pt x="4" y="3"/>
                      <a:pt x="5" y="3"/>
                    </a:cubicBezTo>
                    <a:cubicBezTo>
                      <a:pt x="5" y="3"/>
                      <a:pt x="6" y="3"/>
                      <a:pt x="6" y="3"/>
                    </a:cubicBezTo>
                    <a:cubicBezTo>
                      <a:pt x="6" y="3"/>
                      <a:pt x="7" y="2"/>
                      <a:pt x="7" y="2"/>
                    </a:cubicBezTo>
                    <a:cubicBezTo>
                      <a:pt x="7" y="2"/>
                      <a:pt x="7" y="1"/>
                      <a:pt x="6" y="1"/>
                    </a:cubicBezTo>
                    <a:cubicBezTo>
                      <a:pt x="6" y="1"/>
                      <a:pt x="6" y="1"/>
                      <a:pt x="6" y="1"/>
                    </a:cubicBezTo>
                    <a:cubicBezTo>
                      <a:pt x="5" y="1"/>
                      <a:pt x="5" y="1"/>
                      <a:pt x="5" y="1"/>
                    </a:cubicBezTo>
                    <a:cubicBezTo>
                      <a:pt x="4" y="1"/>
                      <a:pt x="4" y="0"/>
                      <a:pt x="4" y="0"/>
                    </a:cubicBezTo>
                    <a:cubicBezTo>
                      <a:pt x="4" y="0"/>
                      <a:pt x="3" y="1"/>
                      <a:pt x="3" y="1"/>
                    </a:cubicBezTo>
                    <a:cubicBezTo>
                      <a:pt x="3" y="1"/>
                      <a:pt x="3" y="1"/>
                      <a:pt x="2" y="2"/>
                    </a:cubicBezTo>
                    <a:cubicBezTo>
                      <a:pt x="2" y="2"/>
                      <a:pt x="2" y="2"/>
                      <a:pt x="1" y="2"/>
                    </a:cubicBezTo>
                    <a:cubicBezTo>
                      <a:pt x="1" y="2"/>
                      <a:pt x="0" y="2"/>
                      <a:pt x="0" y="3"/>
                    </a:cubicBezTo>
                    <a:cubicBezTo>
                      <a:pt x="0" y="3"/>
                      <a:pt x="0" y="3"/>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1" name="Freeform 153"/>
              <p:cNvSpPr>
                <a:spLocks/>
              </p:cNvSpPr>
              <p:nvPr/>
            </p:nvSpPr>
            <p:spPr bwMode="auto">
              <a:xfrm>
                <a:off x="7464427" y="3346451"/>
                <a:ext cx="87313" cy="31750"/>
              </a:xfrm>
              <a:custGeom>
                <a:avLst/>
                <a:gdLst>
                  <a:gd name="T0" fmla="*/ 4 w 8"/>
                  <a:gd name="T1" fmla="*/ 2 h 3"/>
                  <a:gd name="T2" fmla="*/ 6 w 8"/>
                  <a:gd name="T3" fmla="*/ 2 h 3"/>
                  <a:gd name="T4" fmla="*/ 7 w 8"/>
                  <a:gd name="T5" fmla="*/ 1 h 3"/>
                  <a:gd name="T6" fmla="*/ 8 w 8"/>
                  <a:gd name="T7" fmla="*/ 1 h 3"/>
                  <a:gd name="T8" fmla="*/ 8 w 8"/>
                  <a:gd name="T9" fmla="*/ 1 h 3"/>
                  <a:gd name="T10" fmla="*/ 8 w 8"/>
                  <a:gd name="T11" fmla="*/ 0 h 3"/>
                  <a:gd name="T12" fmla="*/ 7 w 8"/>
                  <a:gd name="T13" fmla="*/ 0 h 3"/>
                  <a:gd name="T14" fmla="*/ 6 w 8"/>
                  <a:gd name="T15" fmla="*/ 0 h 3"/>
                  <a:gd name="T16" fmla="*/ 4 w 8"/>
                  <a:gd name="T17" fmla="*/ 1 h 3"/>
                  <a:gd name="T18" fmla="*/ 4 w 8"/>
                  <a:gd name="T19" fmla="*/ 0 h 3"/>
                  <a:gd name="T20" fmla="*/ 2 w 8"/>
                  <a:gd name="T21" fmla="*/ 0 h 3"/>
                  <a:gd name="T22" fmla="*/ 1 w 8"/>
                  <a:gd name="T23" fmla="*/ 0 h 3"/>
                  <a:gd name="T24" fmla="*/ 0 w 8"/>
                  <a:gd name="T25" fmla="*/ 1 h 3"/>
                  <a:gd name="T26" fmla="*/ 0 w 8"/>
                  <a:gd name="T27" fmla="*/ 2 h 3"/>
                  <a:gd name="T28" fmla="*/ 0 w 8"/>
                  <a:gd name="T29" fmla="*/ 2 h 3"/>
                  <a:gd name="T30" fmla="*/ 1 w 8"/>
                  <a:gd name="T31" fmla="*/ 3 h 3"/>
                  <a:gd name="T32" fmla="*/ 2 w 8"/>
                  <a:gd name="T33" fmla="*/ 3 h 3"/>
                  <a:gd name="T34" fmla="*/ 3 w 8"/>
                  <a:gd name="T35" fmla="*/ 3 h 3"/>
                  <a:gd name="T36" fmla="*/ 4 w 8"/>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3">
                    <a:moveTo>
                      <a:pt x="4" y="2"/>
                    </a:moveTo>
                    <a:cubicBezTo>
                      <a:pt x="5" y="2"/>
                      <a:pt x="5" y="2"/>
                      <a:pt x="6" y="2"/>
                    </a:cubicBezTo>
                    <a:cubicBezTo>
                      <a:pt x="6" y="1"/>
                      <a:pt x="6" y="2"/>
                      <a:pt x="7" y="1"/>
                    </a:cubicBezTo>
                    <a:cubicBezTo>
                      <a:pt x="7" y="1"/>
                      <a:pt x="8" y="2"/>
                      <a:pt x="8" y="1"/>
                    </a:cubicBezTo>
                    <a:cubicBezTo>
                      <a:pt x="8" y="1"/>
                      <a:pt x="8" y="1"/>
                      <a:pt x="8" y="1"/>
                    </a:cubicBezTo>
                    <a:cubicBezTo>
                      <a:pt x="8" y="0"/>
                      <a:pt x="8" y="0"/>
                      <a:pt x="8" y="0"/>
                    </a:cubicBezTo>
                    <a:cubicBezTo>
                      <a:pt x="8" y="0"/>
                      <a:pt x="8" y="0"/>
                      <a:pt x="7" y="0"/>
                    </a:cubicBezTo>
                    <a:cubicBezTo>
                      <a:pt x="7" y="0"/>
                      <a:pt x="6" y="0"/>
                      <a:pt x="6" y="0"/>
                    </a:cubicBezTo>
                    <a:cubicBezTo>
                      <a:pt x="5" y="1"/>
                      <a:pt x="5" y="1"/>
                      <a:pt x="4" y="1"/>
                    </a:cubicBezTo>
                    <a:cubicBezTo>
                      <a:pt x="4" y="1"/>
                      <a:pt x="4" y="0"/>
                      <a:pt x="4" y="0"/>
                    </a:cubicBezTo>
                    <a:cubicBezTo>
                      <a:pt x="3" y="0"/>
                      <a:pt x="3" y="0"/>
                      <a:pt x="2" y="0"/>
                    </a:cubicBezTo>
                    <a:cubicBezTo>
                      <a:pt x="2" y="0"/>
                      <a:pt x="2" y="0"/>
                      <a:pt x="1" y="0"/>
                    </a:cubicBezTo>
                    <a:cubicBezTo>
                      <a:pt x="1" y="1"/>
                      <a:pt x="1" y="1"/>
                      <a:pt x="0" y="1"/>
                    </a:cubicBezTo>
                    <a:cubicBezTo>
                      <a:pt x="0" y="1"/>
                      <a:pt x="0" y="1"/>
                      <a:pt x="0" y="2"/>
                    </a:cubicBezTo>
                    <a:cubicBezTo>
                      <a:pt x="0" y="2"/>
                      <a:pt x="0" y="2"/>
                      <a:pt x="0" y="2"/>
                    </a:cubicBezTo>
                    <a:cubicBezTo>
                      <a:pt x="0" y="3"/>
                      <a:pt x="1" y="2"/>
                      <a:pt x="1" y="3"/>
                    </a:cubicBezTo>
                    <a:cubicBezTo>
                      <a:pt x="1" y="3"/>
                      <a:pt x="2" y="3"/>
                      <a:pt x="2" y="3"/>
                    </a:cubicBezTo>
                    <a:cubicBezTo>
                      <a:pt x="2" y="3"/>
                      <a:pt x="3" y="3"/>
                      <a:pt x="3" y="3"/>
                    </a:cubicBezTo>
                    <a:cubicBezTo>
                      <a:pt x="4" y="3"/>
                      <a:pt x="4" y="3"/>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2" name="Freeform 154"/>
              <p:cNvSpPr>
                <a:spLocks/>
              </p:cNvSpPr>
              <p:nvPr/>
            </p:nvSpPr>
            <p:spPr bwMode="auto">
              <a:xfrm>
                <a:off x="7443789" y="3378201"/>
                <a:ext cx="42863" cy="33338"/>
              </a:xfrm>
              <a:custGeom>
                <a:avLst/>
                <a:gdLst>
                  <a:gd name="T0" fmla="*/ 1 w 4"/>
                  <a:gd name="T1" fmla="*/ 1 h 3"/>
                  <a:gd name="T2" fmla="*/ 2 w 4"/>
                  <a:gd name="T3" fmla="*/ 2 h 3"/>
                  <a:gd name="T4" fmla="*/ 3 w 4"/>
                  <a:gd name="T5" fmla="*/ 2 h 3"/>
                  <a:gd name="T6" fmla="*/ 3 w 4"/>
                  <a:gd name="T7" fmla="*/ 3 h 3"/>
                  <a:gd name="T8" fmla="*/ 4 w 4"/>
                  <a:gd name="T9" fmla="*/ 3 h 3"/>
                  <a:gd name="T10" fmla="*/ 4 w 4"/>
                  <a:gd name="T11" fmla="*/ 2 h 3"/>
                  <a:gd name="T12" fmla="*/ 4 w 4"/>
                  <a:gd name="T13" fmla="*/ 1 h 3"/>
                  <a:gd name="T14" fmla="*/ 3 w 4"/>
                  <a:gd name="T15" fmla="*/ 1 h 3"/>
                  <a:gd name="T16" fmla="*/ 3 w 4"/>
                  <a:gd name="T17" fmla="*/ 0 h 3"/>
                  <a:gd name="T18" fmla="*/ 2 w 4"/>
                  <a:gd name="T19" fmla="*/ 0 h 3"/>
                  <a:gd name="T20" fmla="*/ 1 w 4"/>
                  <a:gd name="T21" fmla="*/ 0 h 3"/>
                  <a:gd name="T22" fmla="*/ 0 w 4"/>
                  <a:gd name="T23" fmla="*/ 1 h 3"/>
                  <a:gd name="T24" fmla="*/ 1 w 4"/>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3">
                    <a:moveTo>
                      <a:pt x="1" y="1"/>
                    </a:moveTo>
                    <a:cubicBezTo>
                      <a:pt x="1" y="2"/>
                      <a:pt x="1" y="1"/>
                      <a:pt x="2" y="2"/>
                    </a:cubicBezTo>
                    <a:cubicBezTo>
                      <a:pt x="2" y="2"/>
                      <a:pt x="2" y="2"/>
                      <a:pt x="3" y="2"/>
                    </a:cubicBezTo>
                    <a:cubicBezTo>
                      <a:pt x="3" y="2"/>
                      <a:pt x="3" y="3"/>
                      <a:pt x="3" y="3"/>
                    </a:cubicBezTo>
                    <a:cubicBezTo>
                      <a:pt x="3" y="3"/>
                      <a:pt x="4" y="3"/>
                      <a:pt x="4" y="3"/>
                    </a:cubicBezTo>
                    <a:cubicBezTo>
                      <a:pt x="4" y="2"/>
                      <a:pt x="4" y="2"/>
                      <a:pt x="4" y="2"/>
                    </a:cubicBezTo>
                    <a:cubicBezTo>
                      <a:pt x="4" y="2"/>
                      <a:pt x="4" y="1"/>
                      <a:pt x="4" y="1"/>
                    </a:cubicBezTo>
                    <a:cubicBezTo>
                      <a:pt x="4" y="1"/>
                      <a:pt x="3" y="1"/>
                      <a:pt x="3" y="1"/>
                    </a:cubicBezTo>
                    <a:cubicBezTo>
                      <a:pt x="3" y="1"/>
                      <a:pt x="3" y="0"/>
                      <a:pt x="3" y="0"/>
                    </a:cubicBezTo>
                    <a:cubicBezTo>
                      <a:pt x="2" y="0"/>
                      <a:pt x="2" y="0"/>
                      <a:pt x="2" y="0"/>
                    </a:cubicBezTo>
                    <a:cubicBezTo>
                      <a:pt x="1" y="0"/>
                      <a:pt x="1" y="0"/>
                      <a:pt x="1" y="0"/>
                    </a:cubicBezTo>
                    <a:cubicBezTo>
                      <a:pt x="0"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3" name="Freeform 155"/>
              <p:cNvSpPr>
                <a:spLocks/>
              </p:cNvSpPr>
              <p:nvPr/>
            </p:nvSpPr>
            <p:spPr bwMode="auto">
              <a:xfrm>
                <a:off x="7540627" y="3421064"/>
                <a:ext cx="22225" cy="22225"/>
              </a:xfrm>
              <a:custGeom>
                <a:avLst/>
                <a:gdLst>
                  <a:gd name="T0" fmla="*/ 1 w 2"/>
                  <a:gd name="T1" fmla="*/ 1 h 2"/>
                  <a:gd name="T2" fmla="*/ 2 w 2"/>
                  <a:gd name="T3" fmla="*/ 1 h 2"/>
                  <a:gd name="T4" fmla="*/ 2 w 2"/>
                  <a:gd name="T5" fmla="*/ 0 h 2"/>
                  <a:gd name="T6" fmla="*/ 1 w 2"/>
                  <a:gd name="T7" fmla="*/ 0 h 2"/>
                  <a:gd name="T8" fmla="*/ 1 w 2"/>
                  <a:gd name="T9" fmla="*/ 0 h 2"/>
                  <a:gd name="T10" fmla="*/ 0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2" y="1"/>
                      <a:pt x="2" y="1"/>
                      <a:pt x="2" y="1"/>
                    </a:cubicBezTo>
                    <a:cubicBezTo>
                      <a:pt x="2" y="0"/>
                      <a:pt x="2" y="0"/>
                      <a:pt x="2" y="0"/>
                    </a:cubicBezTo>
                    <a:cubicBezTo>
                      <a:pt x="2" y="0"/>
                      <a:pt x="2" y="0"/>
                      <a:pt x="1" y="0"/>
                    </a:cubicBezTo>
                    <a:cubicBezTo>
                      <a:pt x="1" y="0"/>
                      <a:pt x="1" y="0"/>
                      <a:pt x="1" y="0"/>
                    </a:cubicBezTo>
                    <a:cubicBezTo>
                      <a:pt x="0" y="0"/>
                      <a:pt x="0" y="1"/>
                      <a:pt x="0" y="1"/>
                    </a:cubicBezTo>
                    <a:cubicBezTo>
                      <a:pt x="0"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4" name="Freeform 156"/>
              <p:cNvSpPr>
                <a:spLocks/>
              </p:cNvSpPr>
              <p:nvPr/>
            </p:nvSpPr>
            <p:spPr bwMode="auto">
              <a:xfrm>
                <a:off x="7562852" y="3346451"/>
                <a:ext cx="117475" cy="74613"/>
              </a:xfrm>
              <a:custGeom>
                <a:avLst/>
                <a:gdLst>
                  <a:gd name="T0" fmla="*/ 1 w 11"/>
                  <a:gd name="T1" fmla="*/ 7 h 7"/>
                  <a:gd name="T2" fmla="*/ 2 w 11"/>
                  <a:gd name="T3" fmla="*/ 6 h 7"/>
                  <a:gd name="T4" fmla="*/ 3 w 11"/>
                  <a:gd name="T5" fmla="*/ 5 h 7"/>
                  <a:gd name="T6" fmla="*/ 4 w 11"/>
                  <a:gd name="T7" fmla="*/ 5 h 7"/>
                  <a:gd name="T8" fmla="*/ 5 w 11"/>
                  <a:gd name="T9" fmla="*/ 4 h 7"/>
                  <a:gd name="T10" fmla="*/ 6 w 11"/>
                  <a:gd name="T11" fmla="*/ 4 h 7"/>
                  <a:gd name="T12" fmla="*/ 7 w 11"/>
                  <a:gd name="T13" fmla="*/ 3 h 7"/>
                  <a:gd name="T14" fmla="*/ 8 w 11"/>
                  <a:gd name="T15" fmla="*/ 3 h 7"/>
                  <a:gd name="T16" fmla="*/ 9 w 11"/>
                  <a:gd name="T17" fmla="*/ 2 h 7"/>
                  <a:gd name="T18" fmla="*/ 10 w 11"/>
                  <a:gd name="T19" fmla="*/ 1 h 7"/>
                  <a:gd name="T20" fmla="*/ 10 w 11"/>
                  <a:gd name="T21" fmla="*/ 0 h 7"/>
                  <a:gd name="T22" fmla="*/ 8 w 11"/>
                  <a:gd name="T23" fmla="*/ 0 h 7"/>
                  <a:gd name="T24" fmla="*/ 7 w 11"/>
                  <a:gd name="T25" fmla="*/ 1 h 7"/>
                  <a:gd name="T26" fmla="*/ 5 w 11"/>
                  <a:gd name="T27" fmla="*/ 1 h 7"/>
                  <a:gd name="T28" fmla="*/ 4 w 11"/>
                  <a:gd name="T29" fmla="*/ 2 h 7"/>
                  <a:gd name="T30" fmla="*/ 3 w 11"/>
                  <a:gd name="T31" fmla="*/ 3 h 7"/>
                  <a:gd name="T32" fmla="*/ 2 w 11"/>
                  <a:gd name="T33" fmla="*/ 3 h 7"/>
                  <a:gd name="T34" fmla="*/ 1 w 11"/>
                  <a:gd name="T35" fmla="*/ 4 h 7"/>
                  <a:gd name="T36" fmla="*/ 0 w 11"/>
                  <a:gd name="T37" fmla="*/ 5 h 7"/>
                  <a:gd name="T38" fmla="*/ 0 w 11"/>
                  <a:gd name="T39" fmla="*/ 6 h 7"/>
                  <a:gd name="T40" fmla="*/ 0 w 11"/>
                  <a:gd name="T41" fmla="*/ 7 h 7"/>
                  <a:gd name="T42" fmla="*/ 1 w 11"/>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7">
                    <a:moveTo>
                      <a:pt x="1" y="7"/>
                    </a:moveTo>
                    <a:cubicBezTo>
                      <a:pt x="1" y="7"/>
                      <a:pt x="2" y="7"/>
                      <a:pt x="2" y="6"/>
                    </a:cubicBezTo>
                    <a:cubicBezTo>
                      <a:pt x="2" y="6"/>
                      <a:pt x="2" y="6"/>
                      <a:pt x="3" y="5"/>
                    </a:cubicBezTo>
                    <a:cubicBezTo>
                      <a:pt x="3" y="5"/>
                      <a:pt x="4" y="5"/>
                      <a:pt x="4" y="5"/>
                    </a:cubicBezTo>
                    <a:cubicBezTo>
                      <a:pt x="4" y="5"/>
                      <a:pt x="4" y="4"/>
                      <a:pt x="5" y="4"/>
                    </a:cubicBezTo>
                    <a:cubicBezTo>
                      <a:pt x="5" y="4"/>
                      <a:pt x="5" y="4"/>
                      <a:pt x="6" y="4"/>
                    </a:cubicBezTo>
                    <a:cubicBezTo>
                      <a:pt x="6" y="3"/>
                      <a:pt x="6" y="3"/>
                      <a:pt x="7" y="3"/>
                    </a:cubicBezTo>
                    <a:cubicBezTo>
                      <a:pt x="7" y="3"/>
                      <a:pt x="7" y="3"/>
                      <a:pt x="8" y="3"/>
                    </a:cubicBezTo>
                    <a:cubicBezTo>
                      <a:pt x="8" y="2"/>
                      <a:pt x="9" y="2"/>
                      <a:pt x="9" y="2"/>
                    </a:cubicBezTo>
                    <a:cubicBezTo>
                      <a:pt x="10" y="2"/>
                      <a:pt x="10" y="2"/>
                      <a:pt x="10" y="1"/>
                    </a:cubicBezTo>
                    <a:cubicBezTo>
                      <a:pt x="11" y="1"/>
                      <a:pt x="10" y="1"/>
                      <a:pt x="10" y="0"/>
                    </a:cubicBezTo>
                    <a:cubicBezTo>
                      <a:pt x="9" y="0"/>
                      <a:pt x="9" y="0"/>
                      <a:pt x="8" y="0"/>
                    </a:cubicBezTo>
                    <a:cubicBezTo>
                      <a:pt x="7" y="0"/>
                      <a:pt x="7" y="0"/>
                      <a:pt x="7" y="1"/>
                    </a:cubicBezTo>
                    <a:cubicBezTo>
                      <a:pt x="6" y="1"/>
                      <a:pt x="5" y="1"/>
                      <a:pt x="5" y="1"/>
                    </a:cubicBezTo>
                    <a:cubicBezTo>
                      <a:pt x="4" y="1"/>
                      <a:pt x="4" y="1"/>
                      <a:pt x="4" y="2"/>
                    </a:cubicBezTo>
                    <a:cubicBezTo>
                      <a:pt x="4" y="2"/>
                      <a:pt x="4" y="2"/>
                      <a:pt x="3" y="3"/>
                    </a:cubicBezTo>
                    <a:cubicBezTo>
                      <a:pt x="3" y="3"/>
                      <a:pt x="3" y="3"/>
                      <a:pt x="2" y="3"/>
                    </a:cubicBezTo>
                    <a:cubicBezTo>
                      <a:pt x="2" y="3"/>
                      <a:pt x="2" y="4"/>
                      <a:pt x="1" y="4"/>
                    </a:cubicBezTo>
                    <a:cubicBezTo>
                      <a:pt x="1" y="4"/>
                      <a:pt x="0" y="4"/>
                      <a:pt x="0" y="5"/>
                    </a:cubicBezTo>
                    <a:cubicBezTo>
                      <a:pt x="0" y="5"/>
                      <a:pt x="0" y="5"/>
                      <a:pt x="0" y="6"/>
                    </a:cubicBezTo>
                    <a:cubicBezTo>
                      <a:pt x="0" y="6"/>
                      <a:pt x="0" y="6"/>
                      <a:pt x="0" y="7"/>
                    </a:cubicBezTo>
                    <a:cubicBezTo>
                      <a:pt x="0" y="7"/>
                      <a:pt x="1" y="7"/>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5" name="Freeform 157"/>
              <p:cNvSpPr>
                <a:spLocks/>
              </p:cNvSpPr>
              <p:nvPr/>
            </p:nvSpPr>
            <p:spPr bwMode="auto">
              <a:xfrm>
                <a:off x="7562852" y="3346451"/>
                <a:ext cx="20638" cy="11113"/>
              </a:xfrm>
              <a:custGeom>
                <a:avLst/>
                <a:gdLst>
                  <a:gd name="T0" fmla="*/ 1 w 2"/>
                  <a:gd name="T1" fmla="*/ 0 h 1"/>
                  <a:gd name="T2" fmla="*/ 0 w 2"/>
                  <a:gd name="T3" fmla="*/ 0 h 1"/>
                  <a:gd name="T4" fmla="*/ 0 w 2"/>
                  <a:gd name="T5" fmla="*/ 1 h 1"/>
                  <a:gd name="T6" fmla="*/ 1 w 2"/>
                  <a:gd name="T7" fmla="*/ 1 h 1"/>
                  <a:gd name="T8" fmla="*/ 2 w 2"/>
                  <a:gd name="T9" fmla="*/ 1 h 1"/>
                  <a:gd name="T10" fmla="*/ 2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0" y="0"/>
                      <a:pt x="0" y="0"/>
                      <a:pt x="0" y="0"/>
                    </a:cubicBezTo>
                    <a:cubicBezTo>
                      <a:pt x="0" y="1"/>
                      <a:pt x="0" y="1"/>
                      <a:pt x="0" y="1"/>
                    </a:cubicBezTo>
                    <a:cubicBezTo>
                      <a:pt x="0" y="1"/>
                      <a:pt x="0" y="1"/>
                      <a:pt x="1" y="1"/>
                    </a:cubicBezTo>
                    <a:cubicBezTo>
                      <a:pt x="1" y="1"/>
                      <a:pt x="1" y="1"/>
                      <a:pt x="2" y="1"/>
                    </a:cubicBezTo>
                    <a:cubicBezTo>
                      <a:pt x="2" y="1"/>
                      <a:pt x="2" y="0"/>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6" name="Freeform 158"/>
              <p:cNvSpPr>
                <a:spLocks/>
              </p:cNvSpPr>
              <p:nvPr/>
            </p:nvSpPr>
            <p:spPr bwMode="auto">
              <a:xfrm>
                <a:off x="7626352" y="3324226"/>
                <a:ext cx="44450" cy="22225"/>
              </a:xfrm>
              <a:custGeom>
                <a:avLst/>
                <a:gdLst>
                  <a:gd name="T0" fmla="*/ 1 w 4"/>
                  <a:gd name="T1" fmla="*/ 1 h 2"/>
                  <a:gd name="T2" fmla="*/ 1 w 4"/>
                  <a:gd name="T3" fmla="*/ 1 h 2"/>
                  <a:gd name="T4" fmla="*/ 2 w 4"/>
                  <a:gd name="T5" fmla="*/ 1 h 2"/>
                  <a:gd name="T6" fmla="*/ 3 w 4"/>
                  <a:gd name="T7" fmla="*/ 1 h 2"/>
                  <a:gd name="T8" fmla="*/ 3 w 4"/>
                  <a:gd name="T9" fmla="*/ 1 h 2"/>
                  <a:gd name="T10" fmla="*/ 3 w 4"/>
                  <a:gd name="T11" fmla="*/ 0 h 2"/>
                  <a:gd name="T12" fmla="*/ 3 w 4"/>
                  <a:gd name="T13" fmla="*/ 0 h 2"/>
                  <a:gd name="T14" fmla="*/ 1 w 4"/>
                  <a:gd name="T15" fmla="*/ 1 h 2"/>
                  <a:gd name="T16" fmla="*/ 1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1" y="1"/>
                    </a:moveTo>
                    <a:cubicBezTo>
                      <a:pt x="1" y="1"/>
                      <a:pt x="1" y="1"/>
                      <a:pt x="1" y="1"/>
                    </a:cubicBezTo>
                    <a:cubicBezTo>
                      <a:pt x="1" y="2"/>
                      <a:pt x="2" y="2"/>
                      <a:pt x="2" y="1"/>
                    </a:cubicBezTo>
                    <a:cubicBezTo>
                      <a:pt x="2" y="1"/>
                      <a:pt x="2" y="1"/>
                      <a:pt x="3" y="1"/>
                    </a:cubicBezTo>
                    <a:cubicBezTo>
                      <a:pt x="3" y="1"/>
                      <a:pt x="3" y="1"/>
                      <a:pt x="3" y="1"/>
                    </a:cubicBezTo>
                    <a:cubicBezTo>
                      <a:pt x="4" y="0"/>
                      <a:pt x="4" y="0"/>
                      <a:pt x="3" y="0"/>
                    </a:cubicBezTo>
                    <a:cubicBezTo>
                      <a:pt x="3" y="0"/>
                      <a:pt x="3" y="0"/>
                      <a:pt x="3" y="0"/>
                    </a:cubicBezTo>
                    <a:cubicBezTo>
                      <a:pt x="2" y="0"/>
                      <a:pt x="1" y="0"/>
                      <a:pt x="1" y="1"/>
                    </a:cubicBezTo>
                    <a:cubicBezTo>
                      <a:pt x="1"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7" name="Freeform 159"/>
              <p:cNvSpPr>
                <a:spLocks/>
              </p:cNvSpPr>
              <p:nvPr/>
            </p:nvSpPr>
            <p:spPr bwMode="auto">
              <a:xfrm>
                <a:off x="7540627" y="3227389"/>
                <a:ext cx="42863" cy="42863"/>
              </a:xfrm>
              <a:custGeom>
                <a:avLst/>
                <a:gdLst>
                  <a:gd name="T0" fmla="*/ 2 w 4"/>
                  <a:gd name="T1" fmla="*/ 1 h 4"/>
                  <a:gd name="T2" fmla="*/ 2 w 4"/>
                  <a:gd name="T3" fmla="*/ 1 h 4"/>
                  <a:gd name="T4" fmla="*/ 1 w 4"/>
                  <a:gd name="T5" fmla="*/ 1 h 4"/>
                  <a:gd name="T6" fmla="*/ 0 w 4"/>
                  <a:gd name="T7" fmla="*/ 2 h 4"/>
                  <a:gd name="T8" fmla="*/ 1 w 4"/>
                  <a:gd name="T9" fmla="*/ 3 h 4"/>
                  <a:gd name="T10" fmla="*/ 1 w 4"/>
                  <a:gd name="T11" fmla="*/ 4 h 4"/>
                  <a:gd name="T12" fmla="*/ 2 w 4"/>
                  <a:gd name="T13" fmla="*/ 4 h 4"/>
                  <a:gd name="T14" fmla="*/ 3 w 4"/>
                  <a:gd name="T15" fmla="*/ 4 h 4"/>
                  <a:gd name="T16" fmla="*/ 3 w 4"/>
                  <a:gd name="T17" fmla="*/ 3 h 4"/>
                  <a:gd name="T18" fmla="*/ 3 w 4"/>
                  <a:gd name="T19" fmla="*/ 2 h 4"/>
                  <a:gd name="T20" fmla="*/ 3 w 4"/>
                  <a:gd name="T21" fmla="*/ 2 h 4"/>
                  <a:gd name="T22" fmla="*/ 3 w 4"/>
                  <a:gd name="T23" fmla="*/ 1 h 4"/>
                  <a:gd name="T24" fmla="*/ 4 w 4"/>
                  <a:gd name="T25" fmla="*/ 1 h 4"/>
                  <a:gd name="T26" fmla="*/ 4 w 4"/>
                  <a:gd name="T27" fmla="*/ 0 h 4"/>
                  <a:gd name="T28" fmla="*/ 3 w 4"/>
                  <a:gd name="T29" fmla="*/ 0 h 4"/>
                  <a:gd name="T30" fmla="*/ 2 w 4"/>
                  <a:gd name="T3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2" y="1"/>
                    </a:moveTo>
                    <a:cubicBezTo>
                      <a:pt x="2" y="1"/>
                      <a:pt x="2" y="1"/>
                      <a:pt x="2" y="1"/>
                    </a:cubicBezTo>
                    <a:cubicBezTo>
                      <a:pt x="1" y="1"/>
                      <a:pt x="1" y="1"/>
                      <a:pt x="1" y="1"/>
                    </a:cubicBezTo>
                    <a:cubicBezTo>
                      <a:pt x="0" y="2"/>
                      <a:pt x="0" y="2"/>
                      <a:pt x="0" y="2"/>
                    </a:cubicBezTo>
                    <a:cubicBezTo>
                      <a:pt x="0" y="3"/>
                      <a:pt x="1" y="3"/>
                      <a:pt x="1" y="3"/>
                    </a:cubicBezTo>
                    <a:cubicBezTo>
                      <a:pt x="1" y="4"/>
                      <a:pt x="1" y="4"/>
                      <a:pt x="1" y="4"/>
                    </a:cubicBezTo>
                    <a:cubicBezTo>
                      <a:pt x="1" y="4"/>
                      <a:pt x="2" y="4"/>
                      <a:pt x="2" y="4"/>
                    </a:cubicBezTo>
                    <a:cubicBezTo>
                      <a:pt x="2" y="4"/>
                      <a:pt x="2" y="4"/>
                      <a:pt x="3" y="4"/>
                    </a:cubicBezTo>
                    <a:cubicBezTo>
                      <a:pt x="3" y="4"/>
                      <a:pt x="3" y="3"/>
                      <a:pt x="3" y="3"/>
                    </a:cubicBezTo>
                    <a:cubicBezTo>
                      <a:pt x="3" y="3"/>
                      <a:pt x="3" y="3"/>
                      <a:pt x="3" y="2"/>
                    </a:cubicBezTo>
                    <a:cubicBezTo>
                      <a:pt x="3" y="2"/>
                      <a:pt x="3" y="2"/>
                      <a:pt x="3" y="2"/>
                    </a:cubicBezTo>
                    <a:cubicBezTo>
                      <a:pt x="3" y="2"/>
                      <a:pt x="3" y="1"/>
                      <a:pt x="3" y="1"/>
                    </a:cubicBezTo>
                    <a:cubicBezTo>
                      <a:pt x="3" y="1"/>
                      <a:pt x="4" y="1"/>
                      <a:pt x="4" y="1"/>
                    </a:cubicBezTo>
                    <a:cubicBezTo>
                      <a:pt x="4" y="1"/>
                      <a:pt x="4" y="0"/>
                      <a:pt x="4" y="0"/>
                    </a:cubicBezTo>
                    <a:cubicBezTo>
                      <a:pt x="3" y="0"/>
                      <a:pt x="3" y="0"/>
                      <a:pt x="3" y="0"/>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8" name="Freeform 160"/>
              <p:cNvSpPr>
                <a:spLocks/>
              </p:cNvSpPr>
              <p:nvPr/>
            </p:nvSpPr>
            <p:spPr bwMode="auto">
              <a:xfrm>
                <a:off x="7648577" y="3162301"/>
                <a:ext cx="11113" cy="11113"/>
              </a:xfrm>
              <a:custGeom>
                <a:avLst/>
                <a:gdLst>
                  <a:gd name="T0" fmla="*/ 1 w 1"/>
                  <a:gd name="T1" fmla="*/ 0 h 1"/>
                  <a:gd name="T2" fmla="*/ 1 w 1"/>
                  <a:gd name="T3" fmla="*/ 0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0" y="0"/>
                      <a:pt x="0" y="0"/>
                      <a:pt x="0" y="0"/>
                    </a:cubicBezTo>
                    <a:cubicBezTo>
                      <a:pt x="0" y="0"/>
                      <a:pt x="0"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09" name="Freeform 161"/>
              <p:cNvSpPr>
                <a:spLocks/>
              </p:cNvSpPr>
              <p:nvPr/>
            </p:nvSpPr>
            <p:spPr bwMode="auto">
              <a:xfrm>
                <a:off x="7648577" y="3184526"/>
                <a:ext cx="31750" cy="31750"/>
              </a:xfrm>
              <a:custGeom>
                <a:avLst/>
                <a:gdLst>
                  <a:gd name="T0" fmla="*/ 1 w 3"/>
                  <a:gd name="T1" fmla="*/ 1 h 3"/>
                  <a:gd name="T2" fmla="*/ 1 w 3"/>
                  <a:gd name="T3" fmla="*/ 1 h 3"/>
                  <a:gd name="T4" fmla="*/ 1 w 3"/>
                  <a:gd name="T5" fmla="*/ 2 h 3"/>
                  <a:gd name="T6" fmla="*/ 2 w 3"/>
                  <a:gd name="T7" fmla="*/ 2 h 3"/>
                  <a:gd name="T8" fmla="*/ 3 w 3"/>
                  <a:gd name="T9" fmla="*/ 2 h 3"/>
                  <a:gd name="T10" fmla="*/ 3 w 3"/>
                  <a:gd name="T11" fmla="*/ 2 h 3"/>
                  <a:gd name="T12" fmla="*/ 3 w 3"/>
                  <a:gd name="T13" fmla="*/ 1 h 3"/>
                  <a:gd name="T14" fmla="*/ 3 w 3"/>
                  <a:gd name="T15" fmla="*/ 0 h 3"/>
                  <a:gd name="T16" fmla="*/ 2 w 3"/>
                  <a:gd name="T17" fmla="*/ 0 h 3"/>
                  <a:gd name="T18" fmla="*/ 1 w 3"/>
                  <a:gd name="T19" fmla="*/ 0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1"/>
                      <a:pt x="1" y="1"/>
                      <a:pt x="1" y="1"/>
                    </a:cubicBezTo>
                    <a:cubicBezTo>
                      <a:pt x="1" y="1"/>
                      <a:pt x="1" y="1"/>
                      <a:pt x="1" y="2"/>
                    </a:cubicBezTo>
                    <a:cubicBezTo>
                      <a:pt x="1" y="2"/>
                      <a:pt x="1" y="2"/>
                      <a:pt x="2" y="2"/>
                    </a:cubicBezTo>
                    <a:cubicBezTo>
                      <a:pt x="2" y="2"/>
                      <a:pt x="2" y="3"/>
                      <a:pt x="3" y="2"/>
                    </a:cubicBezTo>
                    <a:cubicBezTo>
                      <a:pt x="3" y="2"/>
                      <a:pt x="3" y="2"/>
                      <a:pt x="3" y="2"/>
                    </a:cubicBezTo>
                    <a:cubicBezTo>
                      <a:pt x="3" y="2"/>
                      <a:pt x="3" y="2"/>
                      <a:pt x="3" y="1"/>
                    </a:cubicBezTo>
                    <a:cubicBezTo>
                      <a:pt x="3" y="1"/>
                      <a:pt x="3" y="1"/>
                      <a:pt x="3" y="0"/>
                    </a:cubicBezTo>
                    <a:cubicBezTo>
                      <a:pt x="3" y="0"/>
                      <a:pt x="3" y="0"/>
                      <a:pt x="2" y="0"/>
                    </a:cubicBezTo>
                    <a:cubicBezTo>
                      <a:pt x="2" y="0"/>
                      <a:pt x="1" y="0"/>
                      <a:pt x="1" y="0"/>
                    </a:cubicBezTo>
                    <a:cubicBezTo>
                      <a:pt x="1" y="0"/>
                      <a:pt x="0"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0" name="Freeform 162"/>
              <p:cNvSpPr>
                <a:spLocks/>
              </p:cNvSpPr>
              <p:nvPr/>
            </p:nvSpPr>
            <p:spPr bwMode="auto">
              <a:xfrm>
                <a:off x="7713664" y="3173414"/>
                <a:ext cx="74613" cy="42863"/>
              </a:xfrm>
              <a:custGeom>
                <a:avLst/>
                <a:gdLst>
                  <a:gd name="T0" fmla="*/ 7 w 7"/>
                  <a:gd name="T1" fmla="*/ 4 h 4"/>
                  <a:gd name="T2" fmla="*/ 7 w 7"/>
                  <a:gd name="T3" fmla="*/ 3 h 4"/>
                  <a:gd name="T4" fmla="*/ 6 w 7"/>
                  <a:gd name="T5" fmla="*/ 1 h 4"/>
                  <a:gd name="T6" fmla="*/ 5 w 7"/>
                  <a:gd name="T7" fmla="*/ 1 h 4"/>
                  <a:gd name="T8" fmla="*/ 4 w 7"/>
                  <a:gd name="T9" fmla="*/ 0 h 4"/>
                  <a:gd name="T10" fmla="*/ 3 w 7"/>
                  <a:gd name="T11" fmla="*/ 1 h 4"/>
                  <a:gd name="T12" fmla="*/ 2 w 7"/>
                  <a:gd name="T13" fmla="*/ 0 h 4"/>
                  <a:gd name="T14" fmla="*/ 0 w 7"/>
                  <a:gd name="T15" fmla="*/ 0 h 4"/>
                  <a:gd name="T16" fmla="*/ 0 w 7"/>
                  <a:gd name="T17" fmla="*/ 1 h 4"/>
                  <a:gd name="T18" fmla="*/ 0 w 7"/>
                  <a:gd name="T19" fmla="*/ 2 h 4"/>
                  <a:gd name="T20" fmla="*/ 0 w 7"/>
                  <a:gd name="T21" fmla="*/ 3 h 4"/>
                  <a:gd name="T22" fmla="*/ 1 w 7"/>
                  <a:gd name="T23" fmla="*/ 3 h 4"/>
                  <a:gd name="T24" fmla="*/ 3 w 7"/>
                  <a:gd name="T25" fmla="*/ 3 h 4"/>
                  <a:gd name="T26" fmla="*/ 4 w 7"/>
                  <a:gd name="T27" fmla="*/ 3 h 4"/>
                  <a:gd name="T28" fmla="*/ 5 w 7"/>
                  <a:gd name="T29" fmla="*/ 3 h 4"/>
                  <a:gd name="T30" fmla="*/ 6 w 7"/>
                  <a:gd name="T31" fmla="*/ 4 h 4"/>
                  <a:gd name="T32" fmla="*/ 7 w 7"/>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4">
                    <a:moveTo>
                      <a:pt x="7" y="4"/>
                    </a:moveTo>
                    <a:cubicBezTo>
                      <a:pt x="7" y="3"/>
                      <a:pt x="7" y="3"/>
                      <a:pt x="7" y="3"/>
                    </a:cubicBezTo>
                    <a:cubicBezTo>
                      <a:pt x="7" y="2"/>
                      <a:pt x="7" y="2"/>
                      <a:pt x="6" y="1"/>
                    </a:cubicBezTo>
                    <a:cubicBezTo>
                      <a:pt x="6" y="1"/>
                      <a:pt x="5" y="1"/>
                      <a:pt x="5" y="1"/>
                    </a:cubicBezTo>
                    <a:cubicBezTo>
                      <a:pt x="5" y="1"/>
                      <a:pt x="4" y="1"/>
                      <a:pt x="4" y="0"/>
                    </a:cubicBezTo>
                    <a:cubicBezTo>
                      <a:pt x="3" y="0"/>
                      <a:pt x="3" y="1"/>
                      <a:pt x="3" y="1"/>
                    </a:cubicBezTo>
                    <a:cubicBezTo>
                      <a:pt x="2" y="1"/>
                      <a:pt x="2" y="1"/>
                      <a:pt x="2" y="0"/>
                    </a:cubicBezTo>
                    <a:cubicBezTo>
                      <a:pt x="1" y="0"/>
                      <a:pt x="1" y="0"/>
                      <a:pt x="0" y="0"/>
                    </a:cubicBezTo>
                    <a:cubicBezTo>
                      <a:pt x="0" y="1"/>
                      <a:pt x="0" y="1"/>
                      <a:pt x="0" y="1"/>
                    </a:cubicBezTo>
                    <a:cubicBezTo>
                      <a:pt x="0" y="1"/>
                      <a:pt x="0" y="2"/>
                      <a:pt x="0" y="2"/>
                    </a:cubicBezTo>
                    <a:cubicBezTo>
                      <a:pt x="0" y="2"/>
                      <a:pt x="0" y="2"/>
                      <a:pt x="0" y="3"/>
                    </a:cubicBezTo>
                    <a:cubicBezTo>
                      <a:pt x="0" y="3"/>
                      <a:pt x="0" y="3"/>
                      <a:pt x="1" y="3"/>
                    </a:cubicBezTo>
                    <a:cubicBezTo>
                      <a:pt x="1" y="2"/>
                      <a:pt x="2" y="3"/>
                      <a:pt x="3" y="3"/>
                    </a:cubicBezTo>
                    <a:cubicBezTo>
                      <a:pt x="3" y="3"/>
                      <a:pt x="4" y="2"/>
                      <a:pt x="4" y="3"/>
                    </a:cubicBezTo>
                    <a:cubicBezTo>
                      <a:pt x="4" y="3"/>
                      <a:pt x="4" y="3"/>
                      <a:pt x="5" y="3"/>
                    </a:cubicBezTo>
                    <a:cubicBezTo>
                      <a:pt x="5" y="3"/>
                      <a:pt x="5" y="4"/>
                      <a:pt x="6" y="4"/>
                    </a:cubicBezTo>
                    <a:cubicBezTo>
                      <a:pt x="6" y="4"/>
                      <a:pt x="6" y="4"/>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1" name="Freeform 163"/>
              <p:cNvSpPr>
                <a:spLocks/>
              </p:cNvSpPr>
              <p:nvPr/>
            </p:nvSpPr>
            <p:spPr bwMode="auto">
              <a:xfrm>
                <a:off x="7767639" y="3313114"/>
                <a:ext cx="42863" cy="33338"/>
              </a:xfrm>
              <a:custGeom>
                <a:avLst/>
                <a:gdLst>
                  <a:gd name="T0" fmla="*/ 3 w 4"/>
                  <a:gd name="T1" fmla="*/ 0 h 3"/>
                  <a:gd name="T2" fmla="*/ 2 w 4"/>
                  <a:gd name="T3" fmla="*/ 0 h 3"/>
                  <a:gd name="T4" fmla="*/ 1 w 4"/>
                  <a:gd name="T5" fmla="*/ 1 h 3"/>
                  <a:gd name="T6" fmla="*/ 1 w 4"/>
                  <a:gd name="T7" fmla="*/ 2 h 3"/>
                  <a:gd name="T8" fmla="*/ 0 w 4"/>
                  <a:gd name="T9" fmla="*/ 3 h 3"/>
                  <a:gd name="T10" fmla="*/ 1 w 4"/>
                  <a:gd name="T11" fmla="*/ 3 h 3"/>
                  <a:gd name="T12" fmla="*/ 2 w 4"/>
                  <a:gd name="T13" fmla="*/ 3 h 3"/>
                  <a:gd name="T14" fmla="*/ 2 w 4"/>
                  <a:gd name="T15" fmla="*/ 2 h 3"/>
                  <a:gd name="T16" fmla="*/ 3 w 4"/>
                  <a:gd name="T17" fmla="*/ 1 h 3"/>
                  <a:gd name="T18" fmla="*/ 4 w 4"/>
                  <a:gd name="T19" fmla="*/ 0 h 3"/>
                  <a:gd name="T20" fmla="*/ 3 w 4"/>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0"/>
                    </a:moveTo>
                    <a:cubicBezTo>
                      <a:pt x="3" y="0"/>
                      <a:pt x="2" y="0"/>
                      <a:pt x="2" y="0"/>
                    </a:cubicBezTo>
                    <a:cubicBezTo>
                      <a:pt x="2" y="1"/>
                      <a:pt x="2" y="1"/>
                      <a:pt x="1" y="1"/>
                    </a:cubicBezTo>
                    <a:cubicBezTo>
                      <a:pt x="1" y="2"/>
                      <a:pt x="1" y="2"/>
                      <a:pt x="1" y="2"/>
                    </a:cubicBezTo>
                    <a:cubicBezTo>
                      <a:pt x="1" y="2"/>
                      <a:pt x="0" y="2"/>
                      <a:pt x="0" y="3"/>
                    </a:cubicBezTo>
                    <a:cubicBezTo>
                      <a:pt x="0" y="3"/>
                      <a:pt x="1" y="3"/>
                      <a:pt x="1" y="3"/>
                    </a:cubicBezTo>
                    <a:cubicBezTo>
                      <a:pt x="1" y="3"/>
                      <a:pt x="1" y="3"/>
                      <a:pt x="2" y="3"/>
                    </a:cubicBezTo>
                    <a:cubicBezTo>
                      <a:pt x="2" y="3"/>
                      <a:pt x="2" y="2"/>
                      <a:pt x="2" y="2"/>
                    </a:cubicBezTo>
                    <a:cubicBezTo>
                      <a:pt x="3" y="2"/>
                      <a:pt x="3" y="2"/>
                      <a:pt x="3" y="1"/>
                    </a:cubicBezTo>
                    <a:cubicBezTo>
                      <a:pt x="4" y="1"/>
                      <a:pt x="4" y="1"/>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2" name="Freeform 164"/>
              <p:cNvSpPr>
                <a:spLocks/>
              </p:cNvSpPr>
              <p:nvPr/>
            </p:nvSpPr>
            <p:spPr bwMode="auto">
              <a:xfrm>
                <a:off x="7832727" y="3259139"/>
                <a:ext cx="9525" cy="11113"/>
              </a:xfrm>
              <a:custGeom>
                <a:avLst/>
                <a:gdLst>
                  <a:gd name="T0" fmla="*/ 1 w 1"/>
                  <a:gd name="T1" fmla="*/ 0 h 1"/>
                  <a:gd name="T2" fmla="*/ 0 w 1"/>
                  <a:gd name="T3" fmla="*/ 1 h 1"/>
                  <a:gd name="T4" fmla="*/ 1 w 1"/>
                  <a:gd name="T5" fmla="*/ 1 h 1"/>
                  <a:gd name="T6" fmla="*/ 1 w 1"/>
                  <a:gd name="T7" fmla="*/ 0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1"/>
                      <a:pt x="0" y="1"/>
                    </a:cubicBezTo>
                    <a:cubicBezTo>
                      <a:pt x="0" y="1"/>
                      <a:pt x="1" y="1"/>
                      <a:pt x="1" y="1"/>
                    </a:cubicBezTo>
                    <a:cubicBezTo>
                      <a:pt x="1"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3" name="Freeform 165"/>
              <p:cNvSpPr>
                <a:spLocks/>
              </p:cNvSpPr>
              <p:nvPr/>
            </p:nvSpPr>
            <p:spPr bwMode="auto">
              <a:xfrm>
                <a:off x="7864477" y="3259139"/>
                <a:ext cx="31750" cy="53975"/>
              </a:xfrm>
              <a:custGeom>
                <a:avLst/>
                <a:gdLst>
                  <a:gd name="T0" fmla="*/ 2 w 3"/>
                  <a:gd name="T1" fmla="*/ 0 h 5"/>
                  <a:gd name="T2" fmla="*/ 2 w 3"/>
                  <a:gd name="T3" fmla="*/ 1 h 5"/>
                  <a:gd name="T4" fmla="*/ 1 w 3"/>
                  <a:gd name="T5" fmla="*/ 2 h 5"/>
                  <a:gd name="T6" fmla="*/ 0 w 3"/>
                  <a:gd name="T7" fmla="*/ 3 h 5"/>
                  <a:gd name="T8" fmla="*/ 0 w 3"/>
                  <a:gd name="T9" fmla="*/ 4 h 5"/>
                  <a:gd name="T10" fmla="*/ 1 w 3"/>
                  <a:gd name="T11" fmla="*/ 4 h 5"/>
                  <a:gd name="T12" fmla="*/ 2 w 3"/>
                  <a:gd name="T13" fmla="*/ 4 h 5"/>
                  <a:gd name="T14" fmla="*/ 2 w 3"/>
                  <a:gd name="T15" fmla="*/ 2 h 5"/>
                  <a:gd name="T16" fmla="*/ 3 w 3"/>
                  <a:gd name="T17" fmla="*/ 0 h 5"/>
                  <a:gd name="T18" fmla="*/ 2 w 3"/>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2" y="0"/>
                    </a:moveTo>
                    <a:cubicBezTo>
                      <a:pt x="2" y="0"/>
                      <a:pt x="2" y="1"/>
                      <a:pt x="2" y="1"/>
                    </a:cubicBezTo>
                    <a:cubicBezTo>
                      <a:pt x="1" y="1"/>
                      <a:pt x="1" y="1"/>
                      <a:pt x="1" y="2"/>
                    </a:cubicBezTo>
                    <a:cubicBezTo>
                      <a:pt x="0" y="2"/>
                      <a:pt x="0" y="2"/>
                      <a:pt x="0" y="3"/>
                    </a:cubicBezTo>
                    <a:cubicBezTo>
                      <a:pt x="0" y="3"/>
                      <a:pt x="0" y="4"/>
                      <a:pt x="0" y="4"/>
                    </a:cubicBezTo>
                    <a:cubicBezTo>
                      <a:pt x="0" y="5"/>
                      <a:pt x="1" y="4"/>
                      <a:pt x="1" y="4"/>
                    </a:cubicBezTo>
                    <a:cubicBezTo>
                      <a:pt x="1" y="4"/>
                      <a:pt x="1" y="4"/>
                      <a:pt x="2" y="4"/>
                    </a:cubicBezTo>
                    <a:cubicBezTo>
                      <a:pt x="2" y="3"/>
                      <a:pt x="2" y="3"/>
                      <a:pt x="2" y="2"/>
                    </a:cubicBezTo>
                    <a:cubicBezTo>
                      <a:pt x="2" y="2"/>
                      <a:pt x="3" y="1"/>
                      <a:pt x="3"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4" name="Freeform 166"/>
              <p:cNvSpPr>
                <a:spLocks/>
              </p:cNvSpPr>
              <p:nvPr/>
            </p:nvSpPr>
            <p:spPr bwMode="auto">
              <a:xfrm>
                <a:off x="7961314" y="3313114"/>
                <a:ext cx="42863" cy="44450"/>
              </a:xfrm>
              <a:custGeom>
                <a:avLst/>
                <a:gdLst>
                  <a:gd name="T0" fmla="*/ 3 w 4"/>
                  <a:gd name="T1" fmla="*/ 1 h 4"/>
                  <a:gd name="T2" fmla="*/ 2 w 4"/>
                  <a:gd name="T3" fmla="*/ 1 h 4"/>
                  <a:gd name="T4" fmla="*/ 1 w 4"/>
                  <a:gd name="T5" fmla="*/ 1 h 4"/>
                  <a:gd name="T6" fmla="*/ 1 w 4"/>
                  <a:gd name="T7" fmla="*/ 2 h 4"/>
                  <a:gd name="T8" fmla="*/ 0 w 4"/>
                  <a:gd name="T9" fmla="*/ 3 h 4"/>
                  <a:gd name="T10" fmla="*/ 0 w 4"/>
                  <a:gd name="T11" fmla="*/ 4 h 4"/>
                  <a:gd name="T12" fmla="*/ 1 w 4"/>
                  <a:gd name="T13" fmla="*/ 4 h 4"/>
                  <a:gd name="T14" fmla="*/ 2 w 4"/>
                  <a:gd name="T15" fmla="*/ 3 h 4"/>
                  <a:gd name="T16" fmla="*/ 3 w 4"/>
                  <a:gd name="T17" fmla="*/ 3 h 4"/>
                  <a:gd name="T18" fmla="*/ 3 w 4"/>
                  <a:gd name="T19" fmla="*/ 2 h 4"/>
                  <a:gd name="T20" fmla="*/ 3 w 4"/>
                  <a:gd name="T21" fmla="*/ 1 h 4"/>
                  <a:gd name="T22" fmla="*/ 3 w 4"/>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3" y="1"/>
                    </a:moveTo>
                    <a:cubicBezTo>
                      <a:pt x="3" y="0"/>
                      <a:pt x="2" y="1"/>
                      <a:pt x="2" y="1"/>
                    </a:cubicBezTo>
                    <a:cubicBezTo>
                      <a:pt x="2" y="1"/>
                      <a:pt x="2" y="1"/>
                      <a:pt x="1" y="1"/>
                    </a:cubicBezTo>
                    <a:cubicBezTo>
                      <a:pt x="1" y="2"/>
                      <a:pt x="1" y="2"/>
                      <a:pt x="1" y="2"/>
                    </a:cubicBezTo>
                    <a:cubicBezTo>
                      <a:pt x="0" y="3"/>
                      <a:pt x="0" y="3"/>
                      <a:pt x="0" y="3"/>
                    </a:cubicBezTo>
                    <a:cubicBezTo>
                      <a:pt x="0" y="3"/>
                      <a:pt x="0" y="4"/>
                      <a:pt x="0" y="4"/>
                    </a:cubicBezTo>
                    <a:cubicBezTo>
                      <a:pt x="0" y="4"/>
                      <a:pt x="1" y="4"/>
                      <a:pt x="1" y="4"/>
                    </a:cubicBezTo>
                    <a:cubicBezTo>
                      <a:pt x="1" y="4"/>
                      <a:pt x="1" y="3"/>
                      <a:pt x="2" y="3"/>
                    </a:cubicBezTo>
                    <a:cubicBezTo>
                      <a:pt x="2" y="3"/>
                      <a:pt x="3" y="3"/>
                      <a:pt x="3" y="3"/>
                    </a:cubicBezTo>
                    <a:cubicBezTo>
                      <a:pt x="3" y="3"/>
                      <a:pt x="3" y="3"/>
                      <a:pt x="3" y="2"/>
                    </a:cubicBezTo>
                    <a:cubicBezTo>
                      <a:pt x="3" y="2"/>
                      <a:pt x="4" y="2"/>
                      <a:pt x="3" y="1"/>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5" name="Freeform 167"/>
              <p:cNvSpPr>
                <a:spLocks/>
              </p:cNvSpPr>
              <p:nvPr/>
            </p:nvSpPr>
            <p:spPr bwMode="auto">
              <a:xfrm>
                <a:off x="7788277" y="3097214"/>
                <a:ext cx="269875" cy="269875"/>
              </a:xfrm>
              <a:custGeom>
                <a:avLst/>
                <a:gdLst>
                  <a:gd name="T0" fmla="*/ 5 w 25"/>
                  <a:gd name="T1" fmla="*/ 7 h 25"/>
                  <a:gd name="T2" fmla="*/ 3 w 25"/>
                  <a:gd name="T3" fmla="*/ 7 h 25"/>
                  <a:gd name="T4" fmla="*/ 4 w 25"/>
                  <a:gd name="T5" fmla="*/ 8 h 25"/>
                  <a:gd name="T6" fmla="*/ 4 w 25"/>
                  <a:gd name="T7" fmla="*/ 10 h 25"/>
                  <a:gd name="T8" fmla="*/ 6 w 25"/>
                  <a:gd name="T9" fmla="*/ 11 h 25"/>
                  <a:gd name="T10" fmla="*/ 7 w 25"/>
                  <a:gd name="T11" fmla="*/ 10 h 25"/>
                  <a:gd name="T12" fmla="*/ 9 w 25"/>
                  <a:gd name="T13" fmla="*/ 11 h 25"/>
                  <a:gd name="T14" fmla="*/ 10 w 25"/>
                  <a:gd name="T15" fmla="*/ 12 h 25"/>
                  <a:gd name="T16" fmla="*/ 13 w 25"/>
                  <a:gd name="T17" fmla="*/ 13 h 25"/>
                  <a:gd name="T18" fmla="*/ 16 w 25"/>
                  <a:gd name="T19" fmla="*/ 14 h 25"/>
                  <a:gd name="T20" fmla="*/ 18 w 25"/>
                  <a:gd name="T21" fmla="*/ 16 h 25"/>
                  <a:gd name="T22" fmla="*/ 19 w 25"/>
                  <a:gd name="T23" fmla="*/ 18 h 25"/>
                  <a:gd name="T24" fmla="*/ 20 w 25"/>
                  <a:gd name="T25" fmla="*/ 21 h 25"/>
                  <a:gd name="T26" fmla="*/ 20 w 25"/>
                  <a:gd name="T27" fmla="*/ 23 h 25"/>
                  <a:gd name="T28" fmla="*/ 22 w 25"/>
                  <a:gd name="T29" fmla="*/ 23 h 25"/>
                  <a:gd name="T30" fmla="*/ 24 w 25"/>
                  <a:gd name="T31" fmla="*/ 25 h 25"/>
                  <a:gd name="T32" fmla="*/ 24 w 25"/>
                  <a:gd name="T33" fmla="*/ 21 h 25"/>
                  <a:gd name="T34" fmla="*/ 25 w 25"/>
                  <a:gd name="T35" fmla="*/ 11 h 25"/>
                  <a:gd name="T36" fmla="*/ 25 w 25"/>
                  <a:gd name="T37" fmla="*/ 7 h 25"/>
                  <a:gd name="T38" fmla="*/ 23 w 25"/>
                  <a:gd name="T39" fmla="*/ 6 h 25"/>
                  <a:gd name="T40" fmla="*/ 20 w 25"/>
                  <a:gd name="T41" fmla="*/ 5 h 25"/>
                  <a:gd name="T42" fmla="*/ 19 w 25"/>
                  <a:gd name="T43" fmla="*/ 5 h 25"/>
                  <a:gd name="T44" fmla="*/ 17 w 25"/>
                  <a:gd name="T45" fmla="*/ 4 h 25"/>
                  <a:gd name="T46" fmla="*/ 16 w 25"/>
                  <a:gd name="T47" fmla="*/ 6 h 25"/>
                  <a:gd name="T48" fmla="*/ 14 w 25"/>
                  <a:gd name="T49" fmla="*/ 6 h 25"/>
                  <a:gd name="T50" fmla="*/ 12 w 25"/>
                  <a:gd name="T51" fmla="*/ 7 h 25"/>
                  <a:gd name="T52" fmla="*/ 12 w 25"/>
                  <a:gd name="T53" fmla="*/ 9 h 25"/>
                  <a:gd name="T54" fmla="*/ 10 w 25"/>
                  <a:gd name="T55" fmla="*/ 8 h 25"/>
                  <a:gd name="T56" fmla="*/ 9 w 25"/>
                  <a:gd name="T57" fmla="*/ 6 h 25"/>
                  <a:gd name="T58" fmla="*/ 8 w 25"/>
                  <a:gd name="T59" fmla="*/ 3 h 25"/>
                  <a:gd name="T60" fmla="*/ 7 w 25"/>
                  <a:gd name="T61" fmla="*/ 1 h 25"/>
                  <a:gd name="T62" fmla="*/ 5 w 25"/>
                  <a:gd name="T63" fmla="*/ 1 h 25"/>
                  <a:gd name="T64" fmla="*/ 3 w 25"/>
                  <a:gd name="T65" fmla="*/ 1 h 25"/>
                  <a:gd name="T66" fmla="*/ 1 w 25"/>
                  <a:gd name="T67" fmla="*/ 2 h 25"/>
                  <a:gd name="T68" fmla="*/ 0 w 25"/>
                  <a:gd name="T69" fmla="*/ 3 h 25"/>
                  <a:gd name="T70" fmla="*/ 1 w 25"/>
                  <a:gd name="T71" fmla="*/ 4 h 25"/>
                  <a:gd name="T72" fmla="*/ 2 w 25"/>
                  <a:gd name="T73" fmla="*/ 5 h 25"/>
                  <a:gd name="T74" fmla="*/ 4 w 25"/>
                  <a:gd name="T75" fmla="*/ 6 h 25"/>
                  <a:gd name="T76" fmla="*/ 7 w 25"/>
                  <a:gd name="T77" fmla="*/ 6 h 25"/>
                  <a:gd name="T78" fmla="*/ 5 w 25"/>
                  <a:gd name="T79"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 h="25">
                    <a:moveTo>
                      <a:pt x="5" y="6"/>
                    </a:moveTo>
                    <a:cubicBezTo>
                      <a:pt x="5" y="7"/>
                      <a:pt x="5" y="7"/>
                      <a:pt x="5" y="7"/>
                    </a:cubicBezTo>
                    <a:cubicBezTo>
                      <a:pt x="4" y="7"/>
                      <a:pt x="4" y="7"/>
                      <a:pt x="4" y="7"/>
                    </a:cubicBezTo>
                    <a:cubicBezTo>
                      <a:pt x="3" y="7"/>
                      <a:pt x="3" y="7"/>
                      <a:pt x="3" y="7"/>
                    </a:cubicBezTo>
                    <a:cubicBezTo>
                      <a:pt x="2" y="7"/>
                      <a:pt x="3" y="8"/>
                      <a:pt x="3" y="8"/>
                    </a:cubicBezTo>
                    <a:cubicBezTo>
                      <a:pt x="3" y="8"/>
                      <a:pt x="4" y="8"/>
                      <a:pt x="4" y="8"/>
                    </a:cubicBezTo>
                    <a:cubicBezTo>
                      <a:pt x="4" y="9"/>
                      <a:pt x="4" y="9"/>
                      <a:pt x="4" y="9"/>
                    </a:cubicBezTo>
                    <a:cubicBezTo>
                      <a:pt x="5" y="10"/>
                      <a:pt x="4" y="10"/>
                      <a:pt x="4" y="10"/>
                    </a:cubicBezTo>
                    <a:cubicBezTo>
                      <a:pt x="4" y="11"/>
                      <a:pt x="4" y="11"/>
                      <a:pt x="5" y="11"/>
                    </a:cubicBezTo>
                    <a:cubicBezTo>
                      <a:pt x="5" y="12"/>
                      <a:pt x="6" y="11"/>
                      <a:pt x="6" y="11"/>
                    </a:cubicBezTo>
                    <a:cubicBezTo>
                      <a:pt x="6" y="11"/>
                      <a:pt x="6" y="11"/>
                      <a:pt x="7" y="10"/>
                    </a:cubicBezTo>
                    <a:cubicBezTo>
                      <a:pt x="7" y="10"/>
                      <a:pt x="7" y="10"/>
                      <a:pt x="7" y="10"/>
                    </a:cubicBezTo>
                    <a:cubicBezTo>
                      <a:pt x="8" y="10"/>
                      <a:pt x="7" y="11"/>
                      <a:pt x="8" y="11"/>
                    </a:cubicBezTo>
                    <a:cubicBezTo>
                      <a:pt x="8" y="11"/>
                      <a:pt x="8" y="11"/>
                      <a:pt x="9" y="11"/>
                    </a:cubicBezTo>
                    <a:cubicBezTo>
                      <a:pt x="9" y="11"/>
                      <a:pt x="9" y="11"/>
                      <a:pt x="9" y="11"/>
                    </a:cubicBezTo>
                    <a:cubicBezTo>
                      <a:pt x="10" y="12"/>
                      <a:pt x="9" y="12"/>
                      <a:pt x="10" y="12"/>
                    </a:cubicBezTo>
                    <a:cubicBezTo>
                      <a:pt x="10" y="12"/>
                      <a:pt x="10" y="12"/>
                      <a:pt x="11" y="12"/>
                    </a:cubicBezTo>
                    <a:cubicBezTo>
                      <a:pt x="12" y="13"/>
                      <a:pt x="12" y="13"/>
                      <a:pt x="13" y="13"/>
                    </a:cubicBezTo>
                    <a:cubicBezTo>
                      <a:pt x="14" y="13"/>
                      <a:pt x="14" y="13"/>
                      <a:pt x="14" y="13"/>
                    </a:cubicBezTo>
                    <a:cubicBezTo>
                      <a:pt x="15" y="14"/>
                      <a:pt x="16" y="13"/>
                      <a:pt x="16" y="14"/>
                    </a:cubicBezTo>
                    <a:cubicBezTo>
                      <a:pt x="16" y="14"/>
                      <a:pt x="16" y="14"/>
                      <a:pt x="17" y="15"/>
                    </a:cubicBezTo>
                    <a:cubicBezTo>
                      <a:pt x="17" y="15"/>
                      <a:pt x="18" y="15"/>
                      <a:pt x="18" y="16"/>
                    </a:cubicBezTo>
                    <a:cubicBezTo>
                      <a:pt x="18" y="16"/>
                      <a:pt x="18" y="16"/>
                      <a:pt x="18" y="17"/>
                    </a:cubicBezTo>
                    <a:cubicBezTo>
                      <a:pt x="18" y="17"/>
                      <a:pt x="19" y="18"/>
                      <a:pt x="19" y="18"/>
                    </a:cubicBezTo>
                    <a:cubicBezTo>
                      <a:pt x="19" y="18"/>
                      <a:pt x="19" y="19"/>
                      <a:pt x="19" y="19"/>
                    </a:cubicBezTo>
                    <a:cubicBezTo>
                      <a:pt x="20" y="20"/>
                      <a:pt x="20" y="20"/>
                      <a:pt x="20" y="21"/>
                    </a:cubicBezTo>
                    <a:cubicBezTo>
                      <a:pt x="20" y="21"/>
                      <a:pt x="20" y="21"/>
                      <a:pt x="20" y="22"/>
                    </a:cubicBezTo>
                    <a:cubicBezTo>
                      <a:pt x="20" y="22"/>
                      <a:pt x="19" y="23"/>
                      <a:pt x="20" y="23"/>
                    </a:cubicBezTo>
                    <a:cubicBezTo>
                      <a:pt x="20" y="23"/>
                      <a:pt x="20" y="23"/>
                      <a:pt x="21" y="23"/>
                    </a:cubicBezTo>
                    <a:cubicBezTo>
                      <a:pt x="21" y="23"/>
                      <a:pt x="22" y="23"/>
                      <a:pt x="22" y="23"/>
                    </a:cubicBezTo>
                    <a:cubicBezTo>
                      <a:pt x="23" y="23"/>
                      <a:pt x="23" y="23"/>
                      <a:pt x="23" y="24"/>
                    </a:cubicBezTo>
                    <a:cubicBezTo>
                      <a:pt x="23" y="24"/>
                      <a:pt x="24" y="25"/>
                      <a:pt x="24" y="25"/>
                    </a:cubicBezTo>
                    <a:cubicBezTo>
                      <a:pt x="24" y="25"/>
                      <a:pt x="24" y="25"/>
                      <a:pt x="24" y="25"/>
                    </a:cubicBezTo>
                    <a:cubicBezTo>
                      <a:pt x="24" y="21"/>
                      <a:pt x="24" y="21"/>
                      <a:pt x="24" y="21"/>
                    </a:cubicBezTo>
                    <a:cubicBezTo>
                      <a:pt x="25" y="16"/>
                      <a:pt x="25" y="16"/>
                      <a:pt x="25" y="16"/>
                    </a:cubicBezTo>
                    <a:cubicBezTo>
                      <a:pt x="25" y="11"/>
                      <a:pt x="25" y="11"/>
                      <a:pt x="25" y="11"/>
                    </a:cubicBezTo>
                    <a:cubicBezTo>
                      <a:pt x="25" y="7"/>
                      <a:pt x="25" y="7"/>
                      <a:pt x="25" y="7"/>
                    </a:cubicBezTo>
                    <a:cubicBezTo>
                      <a:pt x="25" y="7"/>
                      <a:pt x="25" y="7"/>
                      <a:pt x="25" y="7"/>
                    </a:cubicBezTo>
                    <a:cubicBezTo>
                      <a:pt x="25" y="7"/>
                      <a:pt x="25" y="6"/>
                      <a:pt x="24" y="6"/>
                    </a:cubicBezTo>
                    <a:cubicBezTo>
                      <a:pt x="24" y="6"/>
                      <a:pt x="23" y="6"/>
                      <a:pt x="23" y="6"/>
                    </a:cubicBezTo>
                    <a:cubicBezTo>
                      <a:pt x="23" y="6"/>
                      <a:pt x="22" y="6"/>
                      <a:pt x="22" y="6"/>
                    </a:cubicBezTo>
                    <a:cubicBezTo>
                      <a:pt x="21" y="6"/>
                      <a:pt x="21" y="6"/>
                      <a:pt x="20" y="5"/>
                    </a:cubicBezTo>
                    <a:cubicBezTo>
                      <a:pt x="20" y="5"/>
                      <a:pt x="20" y="5"/>
                      <a:pt x="20" y="5"/>
                    </a:cubicBezTo>
                    <a:cubicBezTo>
                      <a:pt x="20" y="5"/>
                      <a:pt x="19" y="5"/>
                      <a:pt x="19" y="5"/>
                    </a:cubicBezTo>
                    <a:cubicBezTo>
                      <a:pt x="19" y="4"/>
                      <a:pt x="19" y="4"/>
                      <a:pt x="18" y="4"/>
                    </a:cubicBezTo>
                    <a:cubicBezTo>
                      <a:pt x="18" y="4"/>
                      <a:pt x="18" y="4"/>
                      <a:pt x="17" y="4"/>
                    </a:cubicBezTo>
                    <a:cubicBezTo>
                      <a:pt x="17" y="4"/>
                      <a:pt x="16" y="4"/>
                      <a:pt x="16" y="4"/>
                    </a:cubicBezTo>
                    <a:cubicBezTo>
                      <a:pt x="16" y="5"/>
                      <a:pt x="16" y="5"/>
                      <a:pt x="16" y="6"/>
                    </a:cubicBezTo>
                    <a:cubicBezTo>
                      <a:pt x="16" y="6"/>
                      <a:pt x="15" y="6"/>
                      <a:pt x="15" y="6"/>
                    </a:cubicBezTo>
                    <a:cubicBezTo>
                      <a:pt x="15" y="6"/>
                      <a:pt x="14" y="6"/>
                      <a:pt x="14" y="6"/>
                    </a:cubicBezTo>
                    <a:cubicBezTo>
                      <a:pt x="13" y="6"/>
                      <a:pt x="13" y="7"/>
                      <a:pt x="13" y="7"/>
                    </a:cubicBezTo>
                    <a:cubicBezTo>
                      <a:pt x="13" y="7"/>
                      <a:pt x="13" y="7"/>
                      <a:pt x="12" y="7"/>
                    </a:cubicBezTo>
                    <a:cubicBezTo>
                      <a:pt x="12" y="8"/>
                      <a:pt x="13" y="8"/>
                      <a:pt x="12" y="8"/>
                    </a:cubicBezTo>
                    <a:cubicBezTo>
                      <a:pt x="12" y="8"/>
                      <a:pt x="12" y="9"/>
                      <a:pt x="12" y="9"/>
                    </a:cubicBezTo>
                    <a:cubicBezTo>
                      <a:pt x="11" y="9"/>
                      <a:pt x="11" y="9"/>
                      <a:pt x="10" y="9"/>
                    </a:cubicBezTo>
                    <a:cubicBezTo>
                      <a:pt x="10" y="8"/>
                      <a:pt x="10" y="8"/>
                      <a:pt x="10" y="8"/>
                    </a:cubicBezTo>
                    <a:cubicBezTo>
                      <a:pt x="9" y="7"/>
                      <a:pt x="9" y="7"/>
                      <a:pt x="9" y="7"/>
                    </a:cubicBezTo>
                    <a:cubicBezTo>
                      <a:pt x="9" y="6"/>
                      <a:pt x="9" y="6"/>
                      <a:pt x="9" y="6"/>
                    </a:cubicBezTo>
                    <a:cubicBezTo>
                      <a:pt x="9" y="5"/>
                      <a:pt x="9" y="5"/>
                      <a:pt x="9" y="4"/>
                    </a:cubicBezTo>
                    <a:cubicBezTo>
                      <a:pt x="8" y="3"/>
                      <a:pt x="8" y="3"/>
                      <a:pt x="8" y="3"/>
                    </a:cubicBezTo>
                    <a:cubicBezTo>
                      <a:pt x="8" y="2"/>
                      <a:pt x="8" y="2"/>
                      <a:pt x="8" y="2"/>
                    </a:cubicBezTo>
                    <a:cubicBezTo>
                      <a:pt x="7" y="1"/>
                      <a:pt x="7" y="1"/>
                      <a:pt x="7" y="1"/>
                    </a:cubicBezTo>
                    <a:cubicBezTo>
                      <a:pt x="6" y="1"/>
                      <a:pt x="6" y="1"/>
                      <a:pt x="6" y="1"/>
                    </a:cubicBezTo>
                    <a:cubicBezTo>
                      <a:pt x="5" y="1"/>
                      <a:pt x="5" y="1"/>
                      <a:pt x="5" y="1"/>
                    </a:cubicBezTo>
                    <a:cubicBezTo>
                      <a:pt x="4" y="0"/>
                      <a:pt x="4" y="0"/>
                      <a:pt x="4" y="0"/>
                    </a:cubicBezTo>
                    <a:cubicBezTo>
                      <a:pt x="3" y="0"/>
                      <a:pt x="3" y="0"/>
                      <a:pt x="3" y="1"/>
                    </a:cubicBezTo>
                    <a:cubicBezTo>
                      <a:pt x="3" y="1"/>
                      <a:pt x="2" y="1"/>
                      <a:pt x="2" y="1"/>
                    </a:cubicBezTo>
                    <a:cubicBezTo>
                      <a:pt x="1" y="1"/>
                      <a:pt x="1" y="1"/>
                      <a:pt x="1" y="2"/>
                    </a:cubicBezTo>
                    <a:cubicBezTo>
                      <a:pt x="0" y="2"/>
                      <a:pt x="1" y="2"/>
                      <a:pt x="0" y="2"/>
                    </a:cubicBezTo>
                    <a:cubicBezTo>
                      <a:pt x="0" y="3"/>
                      <a:pt x="0" y="3"/>
                      <a:pt x="0" y="3"/>
                    </a:cubicBezTo>
                    <a:cubicBezTo>
                      <a:pt x="0" y="3"/>
                      <a:pt x="0" y="4"/>
                      <a:pt x="0" y="4"/>
                    </a:cubicBezTo>
                    <a:cubicBezTo>
                      <a:pt x="0" y="4"/>
                      <a:pt x="1" y="4"/>
                      <a:pt x="1" y="4"/>
                    </a:cubicBezTo>
                    <a:cubicBezTo>
                      <a:pt x="2" y="4"/>
                      <a:pt x="2" y="4"/>
                      <a:pt x="2" y="4"/>
                    </a:cubicBezTo>
                    <a:cubicBezTo>
                      <a:pt x="2" y="4"/>
                      <a:pt x="2" y="5"/>
                      <a:pt x="2" y="5"/>
                    </a:cubicBezTo>
                    <a:cubicBezTo>
                      <a:pt x="2" y="5"/>
                      <a:pt x="3" y="5"/>
                      <a:pt x="3" y="6"/>
                    </a:cubicBezTo>
                    <a:cubicBezTo>
                      <a:pt x="3" y="6"/>
                      <a:pt x="3" y="6"/>
                      <a:pt x="4" y="6"/>
                    </a:cubicBezTo>
                    <a:cubicBezTo>
                      <a:pt x="5" y="6"/>
                      <a:pt x="5" y="6"/>
                      <a:pt x="6" y="6"/>
                    </a:cubicBezTo>
                    <a:cubicBezTo>
                      <a:pt x="6" y="6"/>
                      <a:pt x="6" y="6"/>
                      <a:pt x="7" y="6"/>
                    </a:cubicBezTo>
                    <a:cubicBezTo>
                      <a:pt x="7" y="6"/>
                      <a:pt x="7" y="6"/>
                      <a:pt x="7" y="7"/>
                    </a:cubicBezTo>
                    <a:cubicBezTo>
                      <a:pt x="7" y="7"/>
                      <a:pt x="6" y="6"/>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6" name="Freeform 168"/>
              <p:cNvSpPr>
                <a:spLocks/>
              </p:cNvSpPr>
              <p:nvPr/>
            </p:nvSpPr>
            <p:spPr bwMode="auto">
              <a:xfrm>
                <a:off x="9029702" y="3605214"/>
                <a:ext cx="22225" cy="33338"/>
              </a:xfrm>
              <a:custGeom>
                <a:avLst/>
                <a:gdLst>
                  <a:gd name="T0" fmla="*/ 2 w 2"/>
                  <a:gd name="T1" fmla="*/ 2 h 3"/>
                  <a:gd name="T2" fmla="*/ 2 w 2"/>
                  <a:gd name="T3" fmla="*/ 0 h 3"/>
                  <a:gd name="T4" fmla="*/ 1 w 2"/>
                  <a:gd name="T5" fmla="*/ 0 h 3"/>
                  <a:gd name="T6" fmla="*/ 0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0"/>
                    </a:cubicBezTo>
                    <a:cubicBezTo>
                      <a:pt x="2" y="0"/>
                      <a:pt x="2" y="0"/>
                      <a:pt x="1" y="0"/>
                    </a:cubicBezTo>
                    <a:cubicBezTo>
                      <a:pt x="1" y="0"/>
                      <a:pt x="1" y="0"/>
                      <a:pt x="0" y="0"/>
                    </a:cubicBezTo>
                    <a:cubicBezTo>
                      <a:pt x="0" y="1"/>
                      <a:pt x="0" y="1"/>
                      <a:pt x="0" y="1"/>
                    </a:cubicBezTo>
                    <a:cubicBezTo>
                      <a:pt x="0" y="2"/>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7" name="Freeform 169"/>
              <p:cNvSpPr>
                <a:spLocks/>
              </p:cNvSpPr>
              <p:nvPr/>
            </p:nvSpPr>
            <p:spPr bwMode="auto">
              <a:xfrm>
                <a:off x="8986839" y="3627439"/>
                <a:ext cx="42863" cy="42863"/>
              </a:xfrm>
              <a:custGeom>
                <a:avLst/>
                <a:gdLst>
                  <a:gd name="T0" fmla="*/ 0 w 4"/>
                  <a:gd name="T1" fmla="*/ 4 h 4"/>
                  <a:gd name="T2" fmla="*/ 2 w 4"/>
                  <a:gd name="T3" fmla="*/ 4 h 4"/>
                  <a:gd name="T4" fmla="*/ 3 w 4"/>
                  <a:gd name="T5" fmla="*/ 3 h 4"/>
                  <a:gd name="T6" fmla="*/ 4 w 4"/>
                  <a:gd name="T7" fmla="*/ 3 h 4"/>
                  <a:gd name="T8" fmla="*/ 4 w 4"/>
                  <a:gd name="T9" fmla="*/ 1 h 4"/>
                  <a:gd name="T10" fmla="*/ 3 w 4"/>
                  <a:gd name="T11" fmla="*/ 1 h 4"/>
                  <a:gd name="T12" fmla="*/ 2 w 4"/>
                  <a:gd name="T13" fmla="*/ 1 h 4"/>
                  <a:gd name="T14" fmla="*/ 1 w 4"/>
                  <a:gd name="T15" fmla="*/ 1 h 4"/>
                  <a:gd name="T16" fmla="*/ 0 w 4"/>
                  <a:gd name="T17" fmla="*/ 2 h 4"/>
                  <a:gd name="T18" fmla="*/ 0 w 4"/>
                  <a:gd name="T19" fmla="*/ 3 h 4"/>
                  <a:gd name="T20" fmla="*/ 0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4"/>
                    </a:moveTo>
                    <a:cubicBezTo>
                      <a:pt x="1" y="4"/>
                      <a:pt x="1" y="4"/>
                      <a:pt x="2" y="4"/>
                    </a:cubicBezTo>
                    <a:cubicBezTo>
                      <a:pt x="2" y="4"/>
                      <a:pt x="3" y="4"/>
                      <a:pt x="3" y="3"/>
                    </a:cubicBezTo>
                    <a:cubicBezTo>
                      <a:pt x="3" y="3"/>
                      <a:pt x="4" y="3"/>
                      <a:pt x="4" y="3"/>
                    </a:cubicBezTo>
                    <a:cubicBezTo>
                      <a:pt x="4" y="2"/>
                      <a:pt x="4" y="2"/>
                      <a:pt x="4" y="1"/>
                    </a:cubicBezTo>
                    <a:cubicBezTo>
                      <a:pt x="4" y="1"/>
                      <a:pt x="4" y="1"/>
                      <a:pt x="3" y="1"/>
                    </a:cubicBezTo>
                    <a:cubicBezTo>
                      <a:pt x="3" y="0"/>
                      <a:pt x="3" y="0"/>
                      <a:pt x="2" y="1"/>
                    </a:cubicBezTo>
                    <a:cubicBezTo>
                      <a:pt x="2" y="1"/>
                      <a:pt x="2" y="1"/>
                      <a:pt x="1" y="1"/>
                    </a:cubicBezTo>
                    <a:cubicBezTo>
                      <a:pt x="1" y="2"/>
                      <a:pt x="0" y="2"/>
                      <a:pt x="0" y="2"/>
                    </a:cubicBezTo>
                    <a:cubicBezTo>
                      <a:pt x="0" y="3"/>
                      <a:pt x="0" y="3"/>
                      <a:pt x="0" y="3"/>
                    </a:cubicBezTo>
                    <a:cubicBezTo>
                      <a:pt x="0" y="3"/>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8" name="Freeform 170"/>
              <p:cNvSpPr>
                <a:spLocks/>
              </p:cNvSpPr>
              <p:nvPr/>
            </p:nvSpPr>
            <p:spPr bwMode="auto">
              <a:xfrm>
                <a:off x="8997952" y="3681414"/>
                <a:ext cx="22225" cy="11113"/>
              </a:xfrm>
              <a:custGeom>
                <a:avLst/>
                <a:gdLst>
                  <a:gd name="T0" fmla="*/ 1 w 2"/>
                  <a:gd name="T1" fmla="*/ 0 h 1"/>
                  <a:gd name="T2" fmla="*/ 0 w 2"/>
                  <a:gd name="T3" fmla="*/ 1 h 1"/>
                  <a:gd name="T4" fmla="*/ 1 w 2"/>
                  <a:gd name="T5" fmla="*/ 1 h 1"/>
                  <a:gd name="T6" fmla="*/ 2 w 2"/>
                  <a:gd name="T7" fmla="*/ 1 h 1"/>
                  <a:gd name="T8" fmla="*/ 2 w 2"/>
                  <a:gd name="T9" fmla="*/ 0 h 1"/>
                  <a:gd name="T10" fmla="*/ 1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1" y="0"/>
                    </a:moveTo>
                    <a:cubicBezTo>
                      <a:pt x="1" y="0"/>
                      <a:pt x="0" y="0"/>
                      <a:pt x="0" y="1"/>
                    </a:cubicBezTo>
                    <a:cubicBezTo>
                      <a:pt x="0" y="1"/>
                      <a:pt x="1" y="1"/>
                      <a:pt x="1" y="1"/>
                    </a:cubicBezTo>
                    <a:cubicBezTo>
                      <a:pt x="1" y="1"/>
                      <a:pt x="1" y="1"/>
                      <a:pt x="2" y="1"/>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19" name="Freeform 171"/>
              <p:cNvSpPr>
                <a:spLocks/>
              </p:cNvSpPr>
              <p:nvPr/>
            </p:nvSpPr>
            <p:spPr bwMode="auto">
              <a:xfrm>
                <a:off x="4387852" y="708026"/>
                <a:ext cx="280988" cy="96838"/>
              </a:xfrm>
              <a:custGeom>
                <a:avLst/>
                <a:gdLst>
                  <a:gd name="T0" fmla="*/ 2 w 26"/>
                  <a:gd name="T1" fmla="*/ 3 h 9"/>
                  <a:gd name="T2" fmla="*/ 3 w 26"/>
                  <a:gd name="T3" fmla="*/ 4 h 9"/>
                  <a:gd name="T4" fmla="*/ 5 w 26"/>
                  <a:gd name="T5" fmla="*/ 5 h 9"/>
                  <a:gd name="T6" fmla="*/ 6 w 26"/>
                  <a:gd name="T7" fmla="*/ 5 h 9"/>
                  <a:gd name="T8" fmla="*/ 7 w 26"/>
                  <a:gd name="T9" fmla="*/ 4 h 9"/>
                  <a:gd name="T10" fmla="*/ 9 w 26"/>
                  <a:gd name="T11" fmla="*/ 5 h 9"/>
                  <a:gd name="T12" fmla="*/ 8 w 26"/>
                  <a:gd name="T13" fmla="*/ 5 h 9"/>
                  <a:gd name="T14" fmla="*/ 6 w 26"/>
                  <a:gd name="T15" fmla="*/ 6 h 9"/>
                  <a:gd name="T16" fmla="*/ 8 w 26"/>
                  <a:gd name="T17" fmla="*/ 6 h 9"/>
                  <a:gd name="T18" fmla="*/ 8 w 26"/>
                  <a:gd name="T19" fmla="*/ 8 h 9"/>
                  <a:gd name="T20" fmla="*/ 9 w 26"/>
                  <a:gd name="T21" fmla="*/ 8 h 9"/>
                  <a:gd name="T22" fmla="*/ 12 w 26"/>
                  <a:gd name="T23" fmla="*/ 9 h 9"/>
                  <a:gd name="T24" fmla="*/ 13 w 26"/>
                  <a:gd name="T25" fmla="*/ 7 h 9"/>
                  <a:gd name="T26" fmla="*/ 14 w 26"/>
                  <a:gd name="T27" fmla="*/ 5 h 9"/>
                  <a:gd name="T28" fmla="*/ 14 w 26"/>
                  <a:gd name="T29" fmla="*/ 5 h 9"/>
                  <a:gd name="T30" fmla="*/ 15 w 26"/>
                  <a:gd name="T31" fmla="*/ 5 h 9"/>
                  <a:gd name="T32" fmla="*/ 17 w 26"/>
                  <a:gd name="T33" fmla="*/ 6 h 9"/>
                  <a:gd name="T34" fmla="*/ 18 w 26"/>
                  <a:gd name="T35" fmla="*/ 8 h 9"/>
                  <a:gd name="T36" fmla="*/ 20 w 26"/>
                  <a:gd name="T37" fmla="*/ 6 h 9"/>
                  <a:gd name="T38" fmla="*/ 20 w 26"/>
                  <a:gd name="T39" fmla="*/ 5 h 9"/>
                  <a:gd name="T40" fmla="*/ 18 w 26"/>
                  <a:gd name="T41" fmla="*/ 4 h 9"/>
                  <a:gd name="T42" fmla="*/ 15 w 26"/>
                  <a:gd name="T43" fmla="*/ 3 h 9"/>
                  <a:gd name="T44" fmla="*/ 16 w 26"/>
                  <a:gd name="T45" fmla="*/ 2 h 9"/>
                  <a:gd name="T46" fmla="*/ 17 w 26"/>
                  <a:gd name="T47" fmla="*/ 3 h 9"/>
                  <a:gd name="T48" fmla="*/ 20 w 26"/>
                  <a:gd name="T49" fmla="*/ 3 h 9"/>
                  <a:gd name="T50" fmla="*/ 23 w 26"/>
                  <a:gd name="T51" fmla="*/ 3 h 9"/>
                  <a:gd name="T52" fmla="*/ 25 w 26"/>
                  <a:gd name="T53" fmla="*/ 3 h 9"/>
                  <a:gd name="T54" fmla="*/ 26 w 26"/>
                  <a:gd name="T55" fmla="*/ 2 h 9"/>
                  <a:gd name="T56" fmla="*/ 24 w 26"/>
                  <a:gd name="T57" fmla="*/ 1 h 9"/>
                  <a:gd name="T58" fmla="*/ 22 w 26"/>
                  <a:gd name="T59" fmla="*/ 1 h 9"/>
                  <a:gd name="T60" fmla="*/ 19 w 26"/>
                  <a:gd name="T61" fmla="*/ 1 h 9"/>
                  <a:gd name="T62" fmla="*/ 14 w 26"/>
                  <a:gd name="T63" fmla="*/ 1 h 9"/>
                  <a:gd name="T64" fmla="*/ 13 w 26"/>
                  <a:gd name="T65" fmla="*/ 2 h 9"/>
                  <a:gd name="T66" fmla="*/ 13 w 26"/>
                  <a:gd name="T67" fmla="*/ 3 h 9"/>
                  <a:gd name="T68" fmla="*/ 11 w 26"/>
                  <a:gd name="T69" fmla="*/ 2 h 9"/>
                  <a:gd name="T70" fmla="*/ 9 w 26"/>
                  <a:gd name="T71" fmla="*/ 2 h 9"/>
                  <a:gd name="T72" fmla="*/ 9 w 26"/>
                  <a:gd name="T73" fmla="*/ 4 h 9"/>
                  <a:gd name="T74" fmla="*/ 8 w 26"/>
                  <a:gd name="T75" fmla="*/ 3 h 9"/>
                  <a:gd name="T76" fmla="*/ 7 w 26"/>
                  <a:gd name="T77" fmla="*/ 2 h 9"/>
                  <a:gd name="T78" fmla="*/ 5 w 26"/>
                  <a:gd name="T79" fmla="*/ 3 h 9"/>
                  <a:gd name="T80" fmla="*/ 4 w 26"/>
                  <a:gd name="T81" fmla="*/ 2 h 9"/>
                  <a:gd name="T82" fmla="*/ 1 w 26"/>
                  <a:gd name="T83" fmla="*/ 2 h 9"/>
                  <a:gd name="T84" fmla="*/ 1 w 26"/>
                  <a:gd name="T8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9">
                    <a:moveTo>
                      <a:pt x="1" y="3"/>
                    </a:moveTo>
                    <a:cubicBezTo>
                      <a:pt x="1" y="3"/>
                      <a:pt x="2" y="3"/>
                      <a:pt x="2" y="3"/>
                    </a:cubicBezTo>
                    <a:cubicBezTo>
                      <a:pt x="2" y="3"/>
                      <a:pt x="3" y="3"/>
                      <a:pt x="3" y="4"/>
                    </a:cubicBezTo>
                    <a:cubicBezTo>
                      <a:pt x="3" y="4"/>
                      <a:pt x="3" y="4"/>
                      <a:pt x="3" y="4"/>
                    </a:cubicBezTo>
                    <a:cubicBezTo>
                      <a:pt x="4" y="5"/>
                      <a:pt x="4" y="4"/>
                      <a:pt x="4" y="4"/>
                    </a:cubicBezTo>
                    <a:cubicBezTo>
                      <a:pt x="5" y="4"/>
                      <a:pt x="5" y="5"/>
                      <a:pt x="5" y="5"/>
                    </a:cubicBezTo>
                    <a:cubicBezTo>
                      <a:pt x="5" y="5"/>
                      <a:pt x="5" y="5"/>
                      <a:pt x="5" y="5"/>
                    </a:cubicBezTo>
                    <a:cubicBezTo>
                      <a:pt x="5" y="5"/>
                      <a:pt x="6" y="5"/>
                      <a:pt x="6" y="5"/>
                    </a:cubicBezTo>
                    <a:cubicBezTo>
                      <a:pt x="6" y="5"/>
                      <a:pt x="6" y="5"/>
                      <a:pt x="6" y="5"/>
                    </a:cubicBezTo>
                    <a:cubicBezTo>
                      <a:pt x="7" y="5"/>
                      <a:pt x="7" y="4"/>
                      <a:pt x="7" y="4"/>
                    </a:cubicBezTo>
                    <a:cubicBezTo>
                      <a:pt x="8" y="4"/>
                      <a:pt x="8" y="4"/>
                      <a:pt x="9" y="4"/>
                    </a:cubicBezTo>
                    <a:cubicBezTo>
                      <a:pt x="9" y="5"/>
                      <a:pt x="9" y="5"/>
                      <a:pt x="9" y="5"/>
                    </a:cubicBezTo>
                    <a:cubicBezTo>
                      <a:pt x="9" y="5"/>
                      <a:pt x="9" y="5"/>
                      <a:pt x="9" y="5"/>
                    </a:cubicBezTo>
                    <a:cubicBezTo>
                      <a:pt x="8" y="5"/>
                      <a:pt x="8" y="5"/>
                      <a:pt x="8" y="5"/>
                    </a:cubicBezTo>
                    <a:cubicBezTo>
                      <a:pt x="7" y="5"/>
                      <a:pt x="7" y="5"/>
                      <a:pt x="7" y="6"/>
                    </a:cubicBezTo>
                    <a:cubicBezTo>
                      <a:pt x="7" y="6"/>
                      <a:pt x="6" y="6"/>
                      <a:pt x="6" y="6"/>
                    </a:cubicBezTo>
                    <a:cubicBezTo>
                      <a:pt x="6" y="6"/>
                      <a:pt x="6" y="6"/>
                      <a:pt x="7" y="6"/>
                    </a:cubicBezTo>
                    <a:cubicBezTo>
                      <a:pt x="7" y="7"/>
                      <a:pt x="8" y="6"/>
                      <a:pt x="8" y="6"/>
                    </a:cubicBezTo>
                    <a:cubicBezTo>
                      <a:pt x="8" y="7"/>
                      <a:pt x="7" y="7"/>
                      <a:pt x="7" y="7"/>
                    </a:cubicBezTo>
                    <a:cubicBezTo>
                      <a:pt x="7" y="7"/>
                      <a:pt x="7" y="7"/>
                      <a:pt x="8" y="8"/>
                    </a:cubicBezTo>
                    <a:cubicBezTo>
                      <a:pt x="8" y="8"/>
                      <a:pt x="8" y="7"/>
                      <a:pt x="8" y="7"/>
                    </a:cubicBezTo>
                    <a:cubicBezTo>
                      <a:pt x="9" y="7"/>
                      <a:pt x="9" y="8"/>
                      <a:pt x="9" y="8"/>
                    </a:cubicBezTo>
                    <a:cubicBezTo>
                      <a:pt x="10" y="8"/>
                      <a:pt x="10" y="8"/>
                      <a:pt x="10" y="9"/>
                    </a:cubicBezTo>
                    <a:cubicBezTo>
                      <a:pt x="11" y="9"/>
                      <a:pt x="11" y="9"/>
                      <a:pt x="12" y="9"/>
                    </a:cubicBezTo>
                    <a:cubicBezTo>
                      <a:pt x="12" y="9"/>
                      <a:pt x="12" y="9"/>
                      <a:pt x="12" y="8"/>
                    </a:cubicBezTo>
                    <a:cubicBezTo>
                      <a:pt x="13" y="8"/>
                      <a:pt x="13" y="8"/>
                      <a:pt x="13" y="7"/>
                    </a:cubicBezTo>
                    <a:cubicBezTo>
                      <a:pt x="13" y="7"/>
                      <a:pt x="13" y="7"/>
                      <a:pt x="14" y="7"/>
                    </a:cubicBezTo>
                    <a:cubicBezTo>
                      <a:pt x="14" y="6"/>
                      <a:pt x="14" y="6"/>
                      <a:pt x="14" y="5"/>
                    </a:cubicBezTo>
                    <a:cubicBezTo>
                      <a:pt x="14" y="5"/>
                      <a:pt x="14" y="5"/>
                      <a:pt x="14" y="5"/>
                    </a:cubicBezTo>
                    <a:cubicBezTo>
                      <a:pt x="14" y="5"/>
                      <a:pt x="14" y="5"/>
                      <a:pt x="14" y="5"/>
                    </a:cubicBezTo>
                    <a:cubicBezTo>
                      <a:pt x="14" y="4"/>
                      <a:pt x="15" y="5"/>
                      <a:pt x="15" y="5"/>
                    </a:cubicBezTo>
                    <a:cubicBezTo>
                      <a:pt x="15" y="5"/>
                      <a:pt x="15" y="5"/>
                      <a:pt x="15" y="5"/>
                    </a:cubicBezTo>
                    <a:cubicBezTo>
                      <a:pt x="16" y="5"/>
                      <a:pt x="16" y="5"/>
                      <a:pt x="16" y="5"/>
                    </a:cubicBezTo>
                    <a:cubicBezTo>
                      <a:pt x="17" y="6"/>
                      <a:pt x="17" y="6"/>
                      <a:pt x="17" y="6"/>
                    </a:cubicBezTo>
                    <a:cubicBezTo>
                      <a:pt x="17" y="7"/>
                      <a:pt x="17" y="7"/>
                      <a:pt x="18" y="7"/>
                    </a:cubicBezTo>
                    <a:cubicBezTo>
                      <a:pt x="18" y="8"/>
                      <a:pt x="18" y="8"/>
                      <a:pt x="18" y="8"/>
                    </a:cubicBezTo>
                    <a:cubicBezTo>
                      <a:pt x="19" y="8"/>
                      <a:pt x="19" y="7"/>
                      <a:pt x="20" y="7"/>
                    </a:cubicBezTo>
                    <a:cubicBezTo>
                      <a:pt x="20" y="7"/>
                      <a:pt x="20" y="6"/>
                      <a:pt x="20" y="6"/>
                    </a:cubicBezTo>
                    <a:cubicBezTo>
                      <a:pt x="20" y="5"/>
                      <a:pt x="20" y="5"/>
                      <a:pt x="20" y="5"/>
                    </a:cubicBezTo>
                    <a:cubicBezTo>
                      <a:pt x="20" y="5"/>
                      <a:pt x="20" y="5"/>
                      <a:pt x="20" y="5"/>
                    </a:cubicBezTo>
                    <a:cubicBezTo>
                      <a:pt x="19" y="5"/>
                      <a:pt x="19" y="4"/>
                      <a:pt x="19" y="4"/>
                    </a:cubicBezTo>
                    <a:cubicBezTo>
                      <a:pt x="19" y="4"/>
                      <a:pt x="18" y="4"/>
                      <a:pt x="18" y="4"/>
                    </a:cubicBezTo>
                    <a:cubicBezTo>
                      <a:pt x="17" y="4"/>
                      <a:pt x="17" y="3"/>
                      <a:pt x="17" y="3"/>
                    </a:cubicBezTo>
                    <a:cubicBezTo>
                      <a:pt x="16" y="3"/>
                      <a:pt x="16" y="3"/>
                      <a:pt x="15" y="3"/>
                    </a:cubicBezTo>
                    <a:cubicBezTo>
                      <a:pt x="15" y="3"/>
                      <a:pt x="15" y="3"/>
                      <a:pt x="15" y="3"/>
                    </a:cubicBezTo>
                    <a:cubicBezTo>
                      <a:pt x="15" y="2"/>
                      <a:pt x="15" y="3"/>
                      <a:pt x="16" y="2"/>
                    </a:cubicBezTo>
                    <a:cubicBezTo>
                      <a:pt x="16" y="2"/>
                      <a:pt x="17" y="2"/>
                      <a:pt x="17" y="2"/>
                    </a:cubicBezTo>
                    <a:cubicBezTo>
                      <a:pt x="17" y="2"/>
                      <a:pt x="17" y="3"/>
                      <a:pt x="17" y="3"/>
                    </a:cubicBezTo>
                    <a:cubicBezTo>
                      <a:pt x="17" y="3"/>
                      <a:pt x="18" y="3"/>
                      <a:pt x="18" y="3"/>
                    </a:cubicBezTo>
                    <a:cubicBezTo>
                      <a:pt x="19" y="3"/>
                      <a:pt x="19" y="3"/>
                      <a:pt x="20" y="3"/>
                    </a:cubicBezTo>
                    <a:cubicBezTo>
                      <a:pt x="20" y="3"/>
                      <a:pt x="20" y="3"/>
                      <a:pt x="21" y="3"/>
                    </a:cubicBezTo>
                    <a:cubicBezTo>
                      <a:pt x="22" y="4"/>
                      <a:pt x="22" y="3"/>
                      <a:pt x="23" y="3"/>
                    </a:cubicBezTo>
                    <a:cubicBezTo>
                      <a:pt x="23" y="3"/>
                      <a:pt x="23" y="3"/>
                      <a:pt x="23" y="3"/>
                    </a:cubicBezTo>
                    <a:cubicBezTo>
                      <a:pt x="24" y="3"/>
                      <a:pt x="24" y="3"/>
                      <a:pt x="25" y="3"/>
                    </a:cubicBezTo>
                    <a:cubicBezTo>
                      <a:pt x="25" y="3"/>
                      <a:pt x="25" y="2"/>
                      <a:pt x="25" y="2"/>
                    </a:cubicBezTo>
                    <a:cubicBezTo>
                      <a:pt x="26" y="2"/>
                      <a:pt x="26" y="2"/>
                      <a:pt x="26" y="2"/>
                    </a:cubicBezTo>
                    <a:cubicBezTo>
                      <a:pt x="26" y="1"/>
                      <a:pt x="26" y="1"/>
                      <a:pt x="26" y="1"/>
                    </a:cubicBezTo>
                    <a:cubicBezTo>
                      <a:pt x="26" y="0"/>
                      <a:pt x="25" y="1"/>
                      <a:pt x="24" y="1"/>
                    </a:cubicBezTo>
                    <a:cubicBezTo>
                      <a:pt x="24" y="1"/>
                      <a:pt x="24" y="1"/>
                      <a:pt x="23" y="1"/>
                    </a:cubicBezTo>
                    <a:cubicBezTo>
                      <a:pt x="22" y="1"/>
                      <a:pt x="22" y="1"/>
                      <a:pt x="22" y="1"/>
                    </a:cubicBezTo>
                    <a:cubicBezTo>
                      <a:pt x="21" y="1"/>
                      <a:pt x="21" y="1"/>
                      <a:pt x="20" y="1"/>
                    </a:cubicBezTo>
                    <a:cubicBezTo>
                      <a:pt x="20" y="1"/>
                      <a:pt x="19" y="1"/>
                      <a:pt x="19" y="1"/>
                    </a:cubicBezTo>
                    <a:cubicBezTo>
                      <a:pt x="18" y="1"/>
                      <a:pt x="18" y="1"/>
                      <a:pt x="17" y="1"/>
                    </a:cubicBezTo>
                    <a:cubicBezTo>
                      <a:pt x="16" y="1"/>
                      <a:pt x="15" y="1"/>
                      <a:pt x="14" y="1"/>
                    </a:cubicBezTo>
                    <a:cubicBezTo>
                      <a:pt x="14" y="1"/>
                      <a:pt x="13" y="1"/>
                      <a:pt x="13" y="1"/>
                    </a:cubicBezTo>
                    <a:cubicBezTo>
                      <a:pt x="12" y="1"/>
                      <a:pt x="13" y="2"/>
                      <a:pt x="13" y="2"/>
                    </a:cubicBezTo>
                    <a:cubicBezTo>
                      <a:pt x="13" y="2"/>
                      <a:pt x="14" y="2"/>
                      <a:pt x="14" y="3"/>
                    </a:cubicBezTo>
                    <a:cubicBezTo>
                      <a:pt x="13" y="3"/>
                      <a:pt x="13" y="3"/>
                      <a:pt x="13" y="3"/>
                    </a:cubicBezTo>
                    <a:cubicBezTo>
                      <a:pt x="13" y="4"/>
                      <a:pt x="12" y="3"/>
                      <a:pt x="12" y="3"/>
                    </a:cubicBezTo>
                    <a:cubicBezTo>
                      <a:pt x="12" y="3"/>
                      <a:pt x="12" y="3"/>
                      <a:pt x="11" y="2"/>
                    </a:cubicBezTo>
                    <a:cubicBezTo>
                      <a:pt x="11" y="2"/>
                      <a:pt x="11" y="2"/>
                      <a:pt x="10" y="2"/>
                    </a:cubicBezTo>
                    <a:cubicBezTo>
                      <a:pt x="10" y="2"/>
                      <a:pt x="9" y="2"/>
                      <a:pt x="9" y="2"/>
                    </a:cubicBezTo>
                    <a:cubicBezTo>
                      <a:pt x="9" y="2"/>
                      <a:pt x="10" y="3"/>
                      <a:pt x="10" y="3"/>
                    </a:cubicBezTo>
                    <a:cubicBezTo>
                      <a:pt x="9" y="3"/>
                      <a:pt x="9" y="4"/>
                      <a:pt x="9" y="4"/>
                    </a:cubicBezTo>
                    <a:cubicBezTo>
                      <a:pt x="9" y="4"/>
                      <a:pt x="9" y="3"/>
                      <a:pt x="9" y="3"/>
                    </a:cubicBezTo>
                    <a:cubicBezTo>
                      <a:pt x="8" y="3"/>
                      <a:pt x="8" y="3"/>
                      <a:pt x="8" y="3"/>
                    </a:cubicBezTo>
                    <a:cubicBezTo>
                      <a:pt x="8" y="3"/>
                      <a:pt x="7" y="2"/>
                      <a:pt x="7" y="2"/>
                    </a:cubicBezTo>
                    <a:cubicBezTo>
                      <a:pt x="7" y="2"/>
                      <a:pt x="7" y="2"/>
                      <a:pt x="7" y="2"/>
                    </a:cubicBezTo>
                    <a:cubicBezTo>
                      <a:pt x="6" y="2"/>
                      <a:pt x="6" y="2"/>
                      <a:pt x="6" y="3"/>
                    </a:cubicBezTo>
                    <a:cubicBezTo>
                      <a:pt x="6" y="3"/>
                      <a:pt x="6" y="3"/>
                      <a:pt x="5" y="3"/>
                    </a:cubicBezTo>
                    <a:cubicBezTo>
                      <a:pt x="5" y="4"/>
                      <a:pt x="5" y="3"/>
                      <a:pt x="5" y="2"/>
                    </a:cubicBezTo>
                    <a:cubicBezTo>
                      <a:pt x="4" y="2"/>
                      <a:pt x="4" y="2"/>
                      <a:pt x="4" y="2"/>
                    </a:cubicBezTo>
                    <a:cubicBezTo>
                      <a:pt x="4" y="1"/>
                      <a:pt x="3" y="2"/>
                      <a:pt x="2" y="2"/>
                    </a:cubicBezTo>
                    <a:cubicBezTo>
                      <a:pt x="2" y="2"/>
                      <a:pt x="2" y="2"/>
                      <a:pt x="1" y="2"/>
                    </a:cubicBezTo>
                    <a:cubicBezTo>
                      <a:pt x="1" y="2"/>
                      <a:pt x="0" y="2"/>
                      <a:pt x="0"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0" name="Freeform 172"/>
              <p:cNvSpPr>
                <a:spLocks/>
              </p:cNvSpPr>
              <p:nvPr/>
            </p:nvSpPr>
            <p:spPr bwMode="auto">
              <a:xfrm>
                <a:off x="6892927" y="3119439"/>
                <a:ext cx="22225" cy="20638"/>
              </a:xfrm>
              <a:custGeom>
                <a:avLst/>
                <a:gdLst>
                  <a:gd name="T0" fmla="*/ 1 w 2"/>
                  <a:gd name="T1" fmla="*/ 2 h 2"/>
                  <a:gd name="T2" fmla="*/ 1 w 2"/>
                  <a:gd name="T3" fmla="*/ 2 h 2"/>
                  <a:gd name="T4" fmla="*/ 2 w 2"/>
                  <a:gd name="T5" fmla="*/ 2 h 2"/>
                  <a:gd name="T6" fmla="*/ 2 w 2"/>
                  <a:gd name="T7" fmla="*/ 1 h 2"/>
                  <a:gd name="T8" fmla="*/ 1 w 2"/>
                  <a:gd name="T9" fmla="*/ 0 h 2"/>
                  <a:gd name="T10" fmla="*/ 0 w 2"/>
                  <a:gd name="T11" fmla="*/ 0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2" y="2"/>
                      <a:pt x="2" y="2"/>
                      <a:pt x="2" y="2"/>
                    </a:cubicBezTo>
                    <a:cubicBezTo>
                      <a:pt x="2" y="2"/>
                      <a:pt x="2" y="1"/>
                      <a:pt x="2" y="1"/>
                    </a:cubicBezTo>
                    <a:cubicBezTo>
                      <a:pt x="2" y="1"/>
                      <a:pt x="2" y="0"/>
                      <a:pt x="1" y="0"/>
                    </a:cubicBezTo>
                    <a:cubicBezTo>
                      <a:pt x="1" y="0"/>
                      <a:pt x="1" y="0"/>
                      <a:pt x="0" y="0"/>
                    </a:cubicBezTo>
                    <a:cubicBezTo>
                      <a:pt x="0" y="0"/>
                      <a:pt x="0" y="0"/>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1" name="Freeform 173"/>
              <p:cNvSpPr>
                <a:spLocks/>
              </p:cNvSpPr>
              <p:nvPr/>
            </p:nvSpPr>
            <p:spPr bwMode="auto">
              <a:xfrm>
                <a:off x="7486652" y="3270251"/>
                <a:ext cx="11113" cy="22225"/>
              </a:xfrm>
              <a:custGeom>
                <a:avLst/>
                <a:gdLst>
                  <a:gd name="T0" fmla="*/ 1 w 1"/>
                  <a:gd name="T1" fmla="*/ 1 h 2"/>
                  <a:gd name="T2" fmla="*/ 1 w 1"/>
                  <a:gd name="T3" fmla="*/ 1 h 2"/>
                  <a:gd name="T4" fmla="*/ 1 w 1"/>
                  <a:gd name="T5" fmla="*/ 0 h 2"/>
                  <a:gd name="T6" fmla="*/ 1 w 1"/>
                  <a:gd name="T7" fmla="*/ 1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1"/>
                      <a:pt x="1" y="0"/>
                      <a:pt x="1" y="0"/>
                    </a:cubicBezTo>
                    <a:cubicBezTo>
                      <a:pt x="1" y="0"/>
                      <a:pt x="1" y="0"/>
                      <a:pt x="1"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2" name="Freeform 174"/>
              <p:cNvSpPr>
                <a:spLocks/>
              </p:cNvSpPr>
              <p:nvPr/>
            </p:nvSpPr>
            <p:spPr bwMode="auto">
              <a:xfrm>
                <a:off x="6924677" y="3151189"/>
                <a:ext cx="11113" cy="11113"/>
              </a:xfrm>
              <a:custGeom>
                <a:avLst/>
                <a:gdLst>
                  <a:gd name="T0" fmla="*/ 0 w 1"/>
                  <a:gd name="T1" fmla="*/ 1 h 1"/>
                  <a:gd name="T2" fmla="*/ 1 w 1"/>
                  <a:gd name="T3" fmla="*/ 1 h 1"/>
                  <a:gd name="T4" fmla="*/ 1 w 1"/>
                  <a:gd name="T5" fmla="*/ 1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1" y="1"/>
                    </a:cubicBezTo>
                    <a:cubicBezTo>
                      <a:pt x="1" y="1"/>
                      <a:pt x="1" y="1"/>
                      <a:pt x="1" y="1"/>
                    </a:cubicBezTo>
                    <a:cubicBezTo>
                      <a:pt x="1"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3" name="Freeform 175"/>
              <p:cNvSpPr>
                <a:spLocks/>
              </p:cNvSpPr>
              <p:nvPr/>
            </p:nvSpPr>
            <p:spPr bwMode="auto">
              <a:xfrm>
                <a:off x="5262564" y="3270251"/>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4" name="Freeform 176"/>
              <p:cNvSpPr>
                <a:spLocks/>
              </p:cNvSpPr>
              <p:nvPr/>
            </p:nvSpPr>
            <p:spPr bwMode="auto">
              <a:xfrm>
                <a:off x="7853364" y="1649414"/>
                <a:ext cx="22225" cy="20638"/>
              </a:xfrm>
              <a:custGeom>
                <a:avLst/>
                <a:gdLst>
                  <a:gd name="T0" fmla="*/ 2 w 2"/>
                  <a:gd name="T1" fmla="*/ 0 h 2"/>
                  <a:gd name="T2" fmla="*/ 1 w 2"/>
                  <a:gd name="T3" fmla="*/ 1 h 2"/>
                  <a:gd name="T4" fmla="*/ 1 w 2"/>
                  <a:gd name="T5" fmla="*/ 2 h 2"/>
                  <a:gd name="T6" fmla="*/ 2 w 2"/>
                  <a:gd name="T7" fmla="*/ 2 h 2"/>
                  <a:gd name="T8" fmla="*/ 2 w 2"/>
                  <a:gd name="T9" fmla="*/ 1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cubicBezTo>
                      <a:pt x="1" y="0"/>
                      <a:pt x="1" y="1"/>
                      <a:pt x="1" y="1"/>
                    </a:cubicBezTo>
                    <a:cubicBezTo>
                      <a:pt x="1" y="1"/>
                      <a:pt x="0" y="2"/>
                      <a:pt x="1" y="2"/>
                    </a:cubicBezTo>
                    <a:cubicBezTo>
                      <a:pt x="1" y="2"/>
                      <a:pt x="1" y="2"/>
                      <a:pt x="2" y="2"/>
                    </a:cubicBezTo>
                    <a:cubicBezTo>
                      <a:pt x="2" y="2"/>
                      <a:pt x="2" y="1"/>
                      <a:pt x="2" y="1"/>
                    </a:cubicBezTo>
                    <a:cubicBezTo>
                      <a:pt x="2" y="1"/>
                      <a:pt x="2" y="1"/>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5" name="Freeform 177"/>
              <p:cNvSpPr>
                <a:spLocks/>
              </p:cNvSpPr>
              <p:nvPr/>
            </p:nvSpPr>
            <p:spPr bwMode="auto">
              <a:xfrm>
                <a:off x="7821614" y="1670051"/>
                <a:ext cx="31750" cy="44450"/>
              </a:xfrm>
              <a:custGeom>
                <a:avLst/>
                <a:gdLst>
                  <a:gd name="T0" fmla="*/ 2 w 3"/>
                  <a:gd name="T1" fmla="*/ 2 h 4"/>
                  <a:gd name="T2" fmla="*/ 3 w 3"/>
                  <a:gd name="T3" fmla="*/ 1 h 4"/>
                  <a:gd name="T4" fmla="*/ 2 w 3"/>
                  <a:gd name="T5" fmla="*/ 0 h 4"/>
                  <a:gd name="T6" fmla="*/ 1 w 3"/>
                  <a:gd name="T7" fmla="*/ 1 h 4"/>
                  <a:gd name="T8" fmla="*/ 0 w 3"/>
                  <a:gd name="T9" fmla="*/ 2 h 4"/>
                  <a:gd name="T10" fmla="*/ 0 w 3"/>
                  <a:gd name="T11" fmla="*/ 3 h 4"/>
                  <a:gd name="T12" fmla="*/ 0 w 3"/>
                  <a:gd name="T13" fmla="*/ 3 h 4"/>
                  <a:gd name="T14" fmla="*/ 1 w 3"/>
                  <a:gd name="T15" fmla="*/ 3 h 4"/>
                  <a:gd name="T16" fmla="*/ 1 w 3"/>
                  <a:gd name="T17" fmla="*/ 2 h 4"/>
                  <a:gd name="T18" fmla="*/ 2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2" y="2"/>
                    </a:moveTo>
                    <a:cubicBezTo>
                      <a:pt x="2" y="1"/>
                      <a:pt x="3" y="1"/>
                      <a:pt x="3" y="1"/>
                    </a:cubicBezTo>
                    <a:cubicBezTo>
                      <a:pt x="2" y="0"/>
                      <a:pt x="2" y="0"/>
                      <a:pt x="2" y="0"/>
                    </a:cubicBezTo>
                    <a:cubicBezTo>
                      <a:pt x="1" y="0"/>
                      <a:pt x="1" y="0"/>
                      <a:pt x="1" y="1"/>
                    </a:cubicBezTo>
                    <a:cubicBezTo>
                      <a:pt x="0" y="1"/>
                      <a:pt x="0" y="1"/>
                      <a:pt x="0" y="2"/>
                    </a:cubicBezTo>
                    <a:cubicBezTo>
                      <a:pt x="0" y="2"/>
                      <a:pt x="0" y="2"/>
                      <a:pt x="0" y="3"/>
                    </a:cubicBezTo>
                    <a:cubicBezTo>
                      <a:pt x="0" y="3"/>
                      <a:pt x="0" y="3"/>
                      <a:pt x="0" y="3"/>
                    </a:cubicBezTo>
                    <a:cubicBezTo>
                      <a:pt x="1" y="4"/>
                      <a:pt x="1" y="3"/>
                      <a:pt x="1" y="3"/>
                    </a:cubicBezTo>
                    <a:cubicBezTo>
                      <a:pt x="2" y="3"/>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6" name="Freeform 178"/>
              <p:cNvSpPr>
                <a:spLocks/>
              </p:cNvSpPr>
              <p:nvPr/>
            </p:nvSpPr>
            <p:spPr bwMode="auto">
              <a:xfrm>
                <a:off x="7486652" y="1400176"/>
                <a:ext cx="227013" cy="258763"/>
              </a:xfrm>
              <a:custGeom>
                <a:avLst/>
                <a:gdLst>
                  <a:gd name="T0" fmla="*/ 19 w 21"/>
                  <a:gd name="T1" fmla="*/ 22 h 24"/>
                  <a:gd name="T2" fmla="*/ 18 w 21"/>
                  <a:gd name="T3" fmla="*/ 20 h 24"/>
                  <a:gd name="T4" fmla="*/ 17 w 21"/>
                  <a:gd name="T5" fmla="*/ 20 h 24"/>
                  <a:gd name="T6" fmla="*/ 16 w 21"/>
                  <a:gd name="T7" fmla="*/ 19 h 24"/>
                  <a:gd name="T8" fmla="*/ 15 w 21"/>
                  <a:gd name="T9" fmla="*/ 18 h 24"/>
                  <a:gd name="T10" fmla="*/ 15 w 21"/>
                  <a:gd name="T11" fmla="*/ 16 h 24"/>
                  <a:gd name="T12" fmla="*/ 14 w 21"/>
                  <a:gd name="T13" fmla="*/ 16 h 24"/>
                  <a:gd name="T14" fmla="*/ 15 w 21"/>
                  <a:gd name="T15" fmla="*/ 15 h 24"/>
                  <a:gd name="T16" fmla="*/ 16 w 21"/>
                  <a:gd name="T17" fmla="*/ 15 h 24"/>
                  <a:gd name="T18" fmla="*/ 17 w 21"/>
                  <a:gd name="T19" fmla="*/ 16 h 24"/>
                  <a:gd name="T20" fmla="*/ 17 w 21"/>
                  <a:gd name="T21" fmla="*/ 17 h 24"/>
                  <a:gd name="T22" fmla="*/ 18 w 21"/>
                  <a:gd name="T23" fmla="*/ 16 h 24"/>
                  <a:gd name="T24" fmla="*/ 18 w 21"/>
                  <a:gd name="T25" fmla="*/ 15 h 24"/>
                  <a:gd name="T26" fmla="*/ 17 w 21"/>
                  <a:gd name="T27" fmla="*/ 15 h 24"/>
                  <a:gd name="T28" fmla="*/ 16 w 21"/>
                  <a:gd name="T29" fmla="*/ 14 h 24"/>
                  <a:gd name="T30" fmla="*/ 16 w 21"/>
                  <a:gd name="T31" fmla="*/ 14 h 24"/>
                  <a:gd name="T32" fmla="*/ 14 w 21"/>
                  <a:gd name="T33" fmla="*/ 13 h 24"/>
                  <a:gd name="T34" fmla="*/ 13 w 21"/>
                  <a:gd name="T35" fmla="*/ 12 h 24"/>
                  <a:gd name="T36" fmla="*/ 12 w 21"/>
                  <a:gd name="T37" fmla="*/ 11 h 24"/>
                  <a:gd name="T38" fmla="*/ 11 w 21"/>
                  <a:gd name="T39" fmla="*/ 10 h 24"/>
                  <a:gd name="T40" fmla="*/ 11 w 21"/>
                  <a:gd name="T41" fmla="*/ 9 h 24"/>
                  <a:gd name="T42" fmla="*/ 10 w 21"/>
                  <a:gd name="T43" fmla="*/ 8 h 24"/>
                  <a:gd name="T44" fmla="*/ 9 w 21"/>
                  <a:gd name="T45" fmla="*/ 8 h 24"/>
                  <a:gd name="T46" fmla="*/ 8 w 21"/>
                  <a:gd name="T47" fmla="*/ 7 h 24"/>
                  <a:gd name="T48" fmla="*/ 7 w 21"/>
                  <a:gd name="T49" fmla="*/ 7 h 24"/>
                  <a:gd name="T50" fmla="*/ 7 w 21"/>
                  <a:gd name="T51" fmla="*/ 6 h 24"/>
                  <a:gd name="T52" fmla="*/ 6 w 21"/>
                  <a:gd name="T53" fmla="*/ 5 h 24"/>
                  <a:gd name="T54" fmla="*/ 5 w 21"/>
                  <a:gd name="T55" fmla="*/ 3 h 24"/>
                  <a:gd name="T56" fmla="*/ 4 w 21"/>
                  <a:gd name="T57" fmla="*/ 2 h 24"/>
                  <a:gd name="T58" fmla="*/ 3 w 21"/>
                  <a:gd name="T59" fmla="*/ 2 h 24"/>
                  <a:gd name="T60" fmla="*/ 2 w 21"/>
                  <a:gd name="T61" fmla="*/ 1 h 24"/>
                  <a:gd name="T62" fmla="*/ 1 w 21"/>
                  <a:gd name="T63" fmla="*/ 1 h 24"/>
                  <a:gd name="T64" fmla="*/ 0 w 21"/>
                  <a:gd name="T65" fmla="*/ 0 h 24"/>
                  <a:gd name="T66" fmla="*/ 1 w 21"/>
                  <a:gd name="T67" fmla="*/ 1 h 24"/>
                  <a:gd name="T68" fmla="*/ 1 w 21"/>
                  <a:gd name="T69" fmla="*/ 2 h 24"/>
                  <a:gd name="T70" fmla="*/ 1 w 21"/>
                  <a:gd name="T71" fmla="*/ 3 h 24"/>
                  <a:gd name="T72" fmla="*/ 2 w 21"/>
                  <a:gd name="T73" fmla="*/ 5 h 24"/>
                  <a:gd name="T74" fmla="*/ 4 w 21"/>
                  <a:gd name="T75" fmla="*/ 6 h 24"/>
                  <a:gd name="T76" fmla="*/ 5 w 21"/>
                  <a:gd name="T77" fmla="*/ 8 h 24"/>
                  <a:gd name="T78" fmla="*/ 6 w 21"/>
                  <a:gd name="T79" fmla="*/ 8 h 24"/>
                  <a:gd name="T80" fmla="*/ 7 w 21"/>
                  <a:gd name="T81" fmla="*/ 9 h 24"/>
                  <a:gd name="T82" fmla="*/ 8 w 21"/>
                  <a:gd name="T83" fmla="*/ 10 h 24"/>
                  <a:gd name="T84" fmla="*/ 9 w 21"/>
                  <a:gd name="T85" fmla="*/ 11 h 24"/>
                  <a:gd name="T86" fmla="*/ 9 w 21"/>
                  <a:gd name="T87" fmla="*/ 13 h 24"/>
                  <a:gd name="T88" fmla="*/ 11 w 21"/>
                  <a:gd name="T89" fmla="*/ 14 h 24"/>
                  <a:gd name="T90" fmla="*/ 12 w 21"/>
                  <a:gd name="T91" fmla="*/ 16 h 24"/>
                  <a:gd name="T92" fmla="*/ 12 w 21"/>
                  <a:gd name="T93" fmla="*/ 17 h 24"/>
                  <a:gd name="T94" fmla="*/ 14 w 21"/>
                  <a:gd name="T95" fmla="*/ 18 h 24"/>
                  <a:gd name="T96" fmla="*/ 14 w 21"/>
                  <a:gd name="T97" fmla="*/ 19 h 24"/>
                  <a:gd name="T98" fmla="*/ 14 w 21"/>
                  <a:gd name="T99" fmla="*/ 20 h 24"/>
                  <a:gd name="T100" fmla="*/ 15 w 21"/>
                  <a:gd name="T101" fmla="*/ 21 h 24"/>
                  <a:gd name="T102" fmla="*/ 16 w 21"/>
                  <a:gd name="T103" fmla="*/ 22 h 24"/>
                  <a:gd name="T104" fmla="*/ 16 w 21"/>
                  <a:gd name="T105" fmla="*/ 23 h 24"/>
                  <a:gd name="T106" fmla="*/ 18 w 21"/>
                  <a:gd name="T107" fmla="*/ 24 h 24"/>
                  <a:gd name="T108" fmla="*/ 18 w 21"/>
                  <a:gd name="T109" fmla="*/ 22 h 24"/>
                  <a:gd name="T110" fmla="*/ 18 w 21"/>
                  <a:gd name="T111" fmla="*/ 22 h 24"/>
                  <a:gd name="T112" fmla="*/ 19 w 21"/>
                  <a:gd name="T113" fmla="*/ 23 h 24"/>
                  <a:gd name="T114" fmla="*/ 21 w 21"/>
                  <a:gd name="T115" fmla="*/ 23 h 24"/>
                  <a:gd name="T116" fmla="*/ 19 w 21"/>
                  <a:gd name="T1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 h="24">
                    <a:moveTo>
                      <a:pt x="19" y="22"/>
                    </a:moveTo>
                    <a:cubicBezTo>
                      <a:pt x="19" y="21"/>
                      <a:pt x="18" y="21"/>
                      <a:pt x="18" y="20"/>
                    </a:cubicBezTo>
                    <a:cubicBezTo>
                      <a:pt x="17" y="20"/>
                      <a:pt x="17" y="20"/>
                      <a:pt x="17" y="20"/>
                    </a:cubicBezTo>
                    <a:cubicBezTo>
                      <a:pt x="17" y="19"/>
                      <a:pt x="16" y="19"/>
                      <a:pt x="16" y="19"/>
                    </a:cubicBezTo>
                    <a:cubicBezTo>
                      <a:pt x="16" y="19"/>
                      <a:pt x="16" y="18"/>
                      <a:pt x="15" y="18"/>
                    </a:cubicBezTo>
                    <a:cubicBezTo>
                      <a:pt x="15" y="17"/>
                      <a:pt x="15" y="17"/>
                      <a:pt x="15" y="16"/>
                    </a:cubicBezTo>
                    <a:cubicBezTo>
                      <a:pt x="15" y="16"/>
                      <a:pt x="14" y="16"/>
                      <a:pt x="14" y="16"/>
                    </a:cubicBezTo>
                    <a:cubicBezTo>
                      <a:pt x="14" y="15"/>
                      <a:pt x="14" y="15"/>
                      <a:pt x="15" y="15"/>
                    </a:cubicBezTo>
                    <a:cubicBezTo>
                      <a:pt x="15" y="15"/>
                      <a:pt x="15" y="15"/>
                      <a:pt x="16" y="15"/>
                    </a:cubicBezTo>
                    <a:cubicBezTo>
                      <a:pt x="16" y="15"/>
                      <a:pt x="16" y="16"/>
                      <a:pt x="17" y="16"/>
                    </a:cubicBezTo>
                    <a:cubicBezTo>
                      <a:pt x="17" y="16"/>
                      <a:pt x="17" y="17"/>
                      <a:pt x="17" y="17"/>
                    </a:cubicBezTo>
                    <a:cubicBezTo>
                      <a:pt x="18" y="17"/>
                      <a:pt x="18" y="17"/>
                      <a:pt x="18" y="16"/>
                    </a:cubicBezTo>
                    <a:cubicBezTo>
                      <a:pt x="19" y="16"/>
                      <a:pt x="18" y="16"/>
                      <a:pt x="18" y="15"/>
                    </a:cubicBezTo>
                    <a:cubicBezTo>
                      <a:pt x="17" y="15"/>
                      <a:pt x="17" y="15"/>
                      <a:pt x="17" y="15"/>
                    </a:cubicBezTo>
                    <a:cubicBezTo>
                      <a:pt x="17" y="15"/>
                      <a:pt x="17" y="15"/>
                      <a:pt x="16" y="14"/>
                    </a:cubicBezTo>
                    <a:cubicBezTo>
                      <a:pt x="16" y="14"/>
                      <a:pt x="16" y="14"/>
                      <a:pt x="16" y="14"/>
                    </a:cubicBezTo>
                    <a:cubicBezTo>
                      <a:pt x="15" y="13"/>
                      <a:pt x="15" y="13"/>
                      <a:pt x="14" y="13"/>
                    </a:cubicBezTo>
                    <a:cubicBezTo>
                      <a:pt x="14" y="12"/>
                      <a:pt x="14" y="12"/>
                      <a:pt x="13" y="12"/>
                    </a:cubicBezTo>
                    <a:cubicBezTo>
                      <a:pt x="13" y="12"/>
                      <a:pt x="13" y="12"/>
                      <a:pt x="12" y="11"/>
                    </a:cubicBezTo>
                    <a:cubicBezTo>
                      <a:pt x="12" y="11"/>
                      <a:pt x="12" y="11"/>
                      <a:pt x="11" y="10"/>
                    </a:cubicBezTo>
                    <a:cubicBezTo>
                      <a:pt x="11" y="10"/>
                      <a:pt x="11" y="10"/>
                      <a:pt x="11" y="9"/>
                    </a:cubicBezTo>
                    <a:cubicBezTo>
                      <a:pt x="11" y="9"/>
                      <a:pt x="10" y="8"/>
                      <a:pt x="10" y="8"/>
                    </a:cubicBezTo>
                    <a:cubicBezTo>
                      <a:pt x="10" y="8"/>
                      <a:pt x="9" y="8"/>
                      <a:pt x="9" y="8"/>
                    </a:cubicBezTo>
                    <a:cubicBezTo>
                      <a:pt x="8" y="8"/>
                      <a:pt x="9" y="7"/>
                      <a:pt x="8" y="7"/>
                    </a:cubicBezTo>
                    <a:cubicBezTo>
                      <a:pt x="8" y="7"/>
                      <a:pt x="8" y="7"/>
                      <a:pt x="7" y="7"/>
                    </a:cubicBezTo>
                    <a:cubicBezTo>
                      <a:pt x="7" y="6"/>
                      <a:pt x="7" y="6"/>
                      <a:pt x="7" y="6"/>
                    </a:cubicBezTo>
                    <a:cubicBezTo>
                      <a:pt x="7" y="5"/>
                      <a:pt x="7" y="5"/>
                      <a:pt x="6" y="5"/>
                    </a:cubicBezTo>
                    <a:cubicBezTo>
                      <a:pt x="6" y="4"/>
                      <a:pt x="5" y="4"/>
                      <a:pt x="5" y="3"/>
                    </a:cubicBezTo>
                    <a:cubicBezTo>
                      <a:pt x="4" y="3"/>
                      <a:pt x="4" y="3"/>
                      <a:pt x="4" y="2"/>
                    </a:cubicBezTo>
                    <a:cubicBezTo>
                      <a:pt x="4" y="2"/>
                      <a:pt x="3" y="2"/>
                      <a:pt x="3" y="2"/>
                    </a:cubicBezTo>
                    <a:cubicBezTo>
                      <a:pt x="3" y="2"/>
                      <a:pt x="3" y="2"/>
                      <a:pt x="2" y="1"/>
                    </a:cubicBezTo>
                    <a:cubicBezTo>
                      <a:pt x="2" y="1"/>
                      <a:pt x="2" y="1"/>
                      <a:pt x="1" y="1"/>
                    </a:cubicBezTo>
                    <a:cubicBezTo>
                      <a:pt x="1" y="0"/>
                      <a:pt x="1" y="0"/>
                      <a:pt x="0" y="0"/>
                    </a:cubicBezTo>
                    <a:cubicBezTo>
                      <a:pt x="0" y="1"/>
                      <a:pt x="0" y="1"/>
                      <a:pt x="1" y="1"/>
                    </a:cubicBezTo>
                    <a:cubicBezTo>
                      <a:pt x="1" y="2"/>
                      <a:pt x="1" y="2"/>
                      <a:pt x="1" y="2"/>
                    </a:cubicBezTo>
                    <a:cubicBezTo>
                      <a:pt x="2" y="3"/>
                      <a:pt x="1" y="3"/>
                      <a:pt x="1" y="3"/>
                    </a:cubicBezTo>
                    <a:cubicBezTo>
                      <a:pt x="1" y="4"/>
                      <a:pt x="2" y="4"/>
                      <a:pt x="2" y="5"/>
                    </a:cubicBezTo>
                    <a:cubicBezTo>
                      <a:pt x="3" y="5"/>
                      <a:pt x="3" y="6"/>
                      <a:pt x="4" y="6"/>
                    </a:cubicBezTo>
                    <a:cubicBezTo>
                      <a:pt x="4" y="7"/>
                      <a:pt x="5" y="7"/>
                      <a:pt x="5" y="8"/>
                    </a:cubicBezTo>
                    <a:cubicBezTo>
                      <a:pt x="6" y="8"/>
                      <a:pt x="6" y="8"/>
                      <a:pt x="6" y="8"/>
                    </a:cubicBezTo>
                    <a:cubicBezTo>
                      <a:pt x="7" y="9"/>
                      <a:pt x="7" y="9"/>
                      <a:pt x="7" y="9"/>
                    </a:cubicBezTo>
                    <a:cubicBezTo>
                      <a:pt x="7" y="9"/>
                      <a:pt x="8" y="10"/>
                      <a:pt x="8" y="10"/>
                    </a:cubicBezTo>
                    <a:cubicBezTo>
                      <a:pt x="8" y="10"/>
                      <a:pt x="8" y="11"/>
                      <a:pt x="9" y="11"/>
                    </a:cubicBezTo>
                    <a:cubicBezTo>
                      <a:pt x="9" y="12"/>
                      <a:pt x="9" y="12"/>
                      <a:pt x="9" y="13"/>
                    </a:cubicBezTo>
                    <a:cubicBezTo>
                      <a:pt x="10" y="13"/>
                      <a:pt x="10" y="14"/>
                      <a:pt x="11" y="14"/>
                    </a:cubicBezTo>
                    <a:cubicBezTo>
                      <a:pt x="11" y="15"/>
                      <a:pt x="11" y="15"/>
                      <a:pt x="12" y="16"/>
                    </a:cubicBezTo>
                    <a:cubicBezTo>
                      <a:pt x="12" y="17"/>
                      <a:pt x="12" y="17"/>
                      <a:pt x="12" y="17"/>
                    </a:cubicBezTo>
                    <a:cubicBezTo>
                      <a:pt x="13" y="18"/>
                      <a:pt x="13" y="17"/>
                      <a:pt x="14" y="18"/>
                    </a:cubicBezTo>
                    <a:cubicBezTo>
                      <a:pt x="14" y="18"/>
                      <a:pt x="14" y="19"/>
                      <a:pt x="14" y="19"/>
                    </a:cubicBezTo>
                    <a:cubicBezTo>
                      <a:pt x="14" y="19"/>
                      <a:pt x="14" y="20"/>
                      <a:pt x="14" y="20"/>
                    </a:cubicBezTo>
                    <a:cubicBezTo>
                      <a:pt x="14" y="20"/>
                      <a:pt x="15" y="21"/>
                      <a:pt x="15" y="21"/>
                    </a:cubicBezTo>
                    <a:cubicBezTo>
                      <a:pt x="15" y="21"/>
                      <a:pt x="15" y="22"/>
                      <a:pt x="16" y="22"/>
                    </a:cubicBezTo>
                    <a:cubicBezTo>
                      <a:pt x="16" y="22"/>
                      <a:pt x="16" y="23"/>
                      <a:pt x="16" y="23"/>
                    </a:cubicBezTo>
                    <a:cubicBezTo>
                      <a:pt x="17" y="24"/>
                      <a:pt x="17" y="24"/>
                      <a:pt x="18" y="24"/>
                    </a:cubicBezTo>
                    <a:cubicBezTo>
                      <a:pt x="18" y="23"/>
                      <a:pt x="17" y="23"/>
                      <a:pt x="18" y="22"/>
                    </a:cubicBezTo>
                    <a:cubicBezTo>
                      <a:pt x="18" y="22"/>
                      <a:pt x="18" y="22"/>
                      <a:pt x="18" y="22"/>
                    </a:cubicBezTo>
                    <a:cubicBezTo>
                      <a:pt x="19" y="22"/>
                      <a:pt x="19" y="23"/>
                      <a:pt x="19" y="23"/>
                    </a:cubicBezTo>
                    <a:cubicBezTo>
                      <a:pt x="20" y="23"/>
                      <a:pt x="20" y="23"/>
                      <a:pt x="21" y="23"/>
                    </a:cubicBezTo>
                    <a:cubicBezTo>
                      <a:pt x="21" y="22"/>
                      <a:pt x="20" y="22"/>
                      <a:pt x="19"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7" name="Freeform 179"/>
              <p:cNvSpPr>
                <a:spLocks/>
              </p:cNvSpPr>
              <p:nvPr/>
            </p:nvSpPr>
            <p:spPr bwMode="auto">
              <a:xfrm>
                <a:off x="6234114" y="2103439"/>
                <a:ext cx="312738" cy="161925"/>
              </a:xfrm>
              <a:custGeom>
                <a:avLst/>
                <a:gdLst>
                  <a:gd name="T0" fmla="*/ 27 w 29"/>
                  <a:gd name="T1" fmla="*/ 15 h 15"/>
                  <a:gd name="T2" fmla="*/ 28 w 29"/>
                  <a:gd name="T3" fmla="*/ 15 h 15"/>
                  <a:gd name="T4" fmla="*/ 28 w 29"/>
                  <a:gd name="T5" fmla="*/ 13 h 15"/>
                  <a:gd name="T6" fmla="*/ 28 w 29"/>
                  <a:gd name="T7" fmla="*/ 13 h 15"/>
                  <a:gd name="T8" fmla="*/ 27 w 29"/>
                  <a:gd name="T9" fmla="*/ 12 h 15"/>
                  <a:gd name="T10" fmla="*/ 27 w 29"/>
                  <a:gd name="T11" fmla="*/ 10 h 15"/>
                  <a:gd name="T12" fmla="*/ 27 w 29"/>
                  <a:gd name="T13" fmla="*/ 10 h 15"/>
                  <a:gd name="T14" fmla="*/ 26 w 29"/>
                  <a:gd name="T15" fmla="*/ 10 h 15"/>
                  <a:gd name="T16" fmla="*/ 25 w 29"/>
                  <a:gd name="T17" fmla="*/ 9 h 15"/>
                  <a:gd name="T18" fmla="*/ 24 w 29"/>
                  <a:gd name="T19" fmla="*/ 9 h 15"/>
                  <a:gd name="T20" fmla="*/ 23 w 29"/>
                  <a:gd name="T21" fmla="*/ 8 h 15"/>
                  <a:gd name="T22" fmla="*/ 22 w 29"/>
                  <a:gd name="T23" fmla="*/ 8 h 15"/>
                  <a:gd name="T24" fmla="*/ 21 w 29"/>
                  <a:gd name="T25" fmla="*/ 9 h 15"/>
                  <a:gd name="T26" fmla="*/ 19 w 29"/>
                  <a:gd name="T27" fmla="*/ 8 h 15"/>
                  <a:gd name="T28" fmla="*/ 19 w 29"/>
                  <a:gd name="T29" fmla="*/ 7 h 15"/>
                  <a:gd name="T30" fmla="*/ 18 w 29"/>
                  <a:gd name="T31" fmla="*/ 7 h 15"/>
                  <a:gd name="T32" fmla="*/ 17 w 29"/>
                  <a:gd name="T33" fmla="*/ 7 h 15"/>
                  <a:gd name="T34" fmla="*/ 16 w 29"/>
                  <a:gd name="T35" fmla="*/ 6 h 15"/>
                  <a:gd name="T36" fmla="*/ 14 w 29"/>
                  <a:gd name="T37" fmla="*/ 5 h 15"/>
                  <a:gd name="T38" fmla="*/ 13 w 29"/>
                  <a:gd name="T39" fmla="*/ 5 h 15"/>
                  <a:gd name="T40" fmla="*/ 13 w 29"/>
                  <a:gd name="T41" fmla="*/ 4 h 15"/>
                  <a:gd name="T42" fmla="*/ 12 w 29"/>
                  <a:gd name="T43" fmla="*/ 4 h 15"/>
                  <a:gd name="T44" fmla="*/ 11 w 29"/>
                  <a:gd name="T45" fmla="*/ 3 h 15"/>
                  <a:gd name="T46" fmla="*/ 10 w 29"/>
                  <a:gd name="T47" fmla="*/ 3 h 15"/>
                  <a:gd name="T48" fmla="*/ 9 w 29"/>
                  <a:gd name="T49" fmla="*/ 2 h 15"/>
                  <a:gd name="T50" fmla="*/ 8 w 29"/>
                  <a:gd name="T51" fmla="*/ 2 h 15"/>
                  <a:gd name="T52" fmla="*/ 7 w 29"/>
                  <a:gd name="T53" fmla="*/ 2 h 15"/>
                  <a:gd name="T54" fmla="*/ 6 w 29"/>
                  <a:gd name="T55" fmla="*/ 2 h 15"/>
                  <a:gd name="T56" fmla="*/ 4 w 29"/>
                  <a:gd name="T57" fmla="*/ 1 h 15"/>
                  <a:gd name="T58" fmla="*/ 3 w 29"/>
                  <a:gd name="T59" fmla="*/ 0 h 15"/>
                  <a:gd name="T60" fmla="*/ 3 w 29"/>
                  <a:gd name="T61" fmla="*/ 0 h 15"/>
                  <a:gd name="T62" fmla="*/ 3 w 29"/>
                  <a:gd name="T63" fmla="*/ 1 h 15"/>
                  <a:gd name="T64" fmla="*/ 2 w 29"/>
                  <a:gd name="T65" fmla="*/ 2 h 15"/>
                  <a:gd name="T66" fmla="*/ 1 w 29"/>
                  <a:gd name="T67" fmla="*/ 3 h 15"/>
                  <a:gd name="T68" fmla="*/ 1 w 29"/>
                  <a:gd name="T69" fmla="*/ 4 h 15"/>
                  <a:gd name="T70" fmla="*/ 2 w 29"/>
                  <a:gd name="T71" fmla="*/ 4 h 15"/>
                  <a:gd name="T72" fmla="*/ 3 w 29"/>
                  <a:gd name="T73" fmla="*/ 5 h 15"/>
                  <a:gd name="T74" fmla="*/ 4 w 29"/>
                  <a:gd name="T75" fmla="*/ 6 h 15"/>
                  <a:gd name="T76" fmla="*/ 5 w 29"/>
                  <a:gd name="T77" fmla="*/ 6 h 15"/>
                  <a:gd name="T78" fmla="*/ 6 w 29"/>
                  <a:gd name="T79" fmla="*/ 6 h 15"/>
                  <a:gd name="T80" fmla="*/ 7 w 29"/>
                  <a:gd name="T81" fmla="*/ 7 h 15"/>
                  <a:gd name="T82" fmla="*/ 8 w 29"/>
                  <a:gd name="T83" fmla="*/ 8 h 15"/>
                  <a:gd name="T84" fmla="*/ 9 w 29"/>
                  <a:gd name="T85" fmla="*/ 9 h 15"/>
                  <a:gd name="T86" fmla="*/ 10 w 29"/>
                  <a:gd name="T87" fmla="*/ 9 h 15"/>
                  <a:gd name="T88" fmla="*/ 11 w 29"/>
                  <a:gd name="T89" fmla="*/ 9 h 15"/>
                  <a:gd name="T90" fmla="*/ 12 w 29"/>
                  <a:gd name="T91" fmla="*/ 10 h 15"/>
                  <a:gd name="T92" fmla="*/ 12 w 29"/>
                  <a:gd name="T93" fmla="*/ 11 h 15"/>
                  <a:gd name="T94" fmla="*/ 13 w 29"/>
                  <a:gd name="T95" fmla="*/ 11 h 15"/>
                  <a:gd name="T96" fmla="*/ 14 w 29"/>
                  <a:gd name="T97" fmla="*/ 11 h 15"/>
                  <a:gd name="T98" fmla="*/ 15 w 29"/>
                  <a:gd name="T99" fmla="*/ 11 h 15"/>
                  <a:gd name="T100" fmla="*/ 15 w 29"/>
                  <a:gd name="T101" fmla="*/ 13 h 15"/>
                  <a:gd name="T102" fmla="*/ 17 w 29"/>
                  <a:gd name="T103" fmla="*/ 13 h 15"/>
                  <a:gd name="T104" fmla="*/ 18 w 29"/>
                  <a:gd name="T105" fmla="*/ 13 h 15"/>
                  <a:gd name="T106" fmla="*/ 19 w 29"/>
                  <a:gd name="T107" fmla="*/ 12 h 15"/>
                  <a:gd name="T108" fmla="*/ 20 w 29"/>
                  <a:gd name="T109" fmla="*/ 12 h 15"/>
                  <a:gd name="T110" fmla="*/ 21 w 29"/>
                  <a:gd name="T111" fmla="*/ 13 h 15"/>
                  <a:gd name="T112" fmla="*/ 22 w 29"/>
                  <a:gd name="T113" fmla="*/ 14 h 15"/>
                  <a:gd name="T114" fmla="*/ 23 w 29"/>
                  <a:gd name="T115" fmla="*/ 14 h 15"/>
                  <a:gd name="T116" fmla="*/ 24 w 29"/>
                  <a:gd name="T117" fmla="*/ 14 h 15"/>
                  <a:gd name="T118" fmla="*/ 25 w 29"/>
                  <a:gd name="T119" fmla="*/ 14 h 15"/>
                  <a:gd name="T120" fmla="*/ 26 w 29"/>
                  <a:gd name="T121" fmla="*/ 15 h 15"/>
                  <a:gd name="T122" fmla="*/ 27 w 29"/>
                  <a:gd name="T12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15">
                    <a:moveTo>
                      <a:pt x="27" y="15"/>
                    </a:moveTo>
                    <a:cubicBezTo>
                      <a:pt x="28" y="15"/>
                      <a:pt x="28" y="15"/>
                      <a:pt x="28" y="15"/>
                    </a:cubicBezTo>
                    <a:cubicBezTo>
                      <a:pt x="29" y="14"/>
                      <a:pt x="28" y="14"/>
                      <a:pt x="28" y="13"/>
                    </a:cubicBezTo>
                    <a:cubicBezTo>
                      <a:pt x="28" y="13"/>
                      <a:pt x="28" y="13"/>
                      <a:pt x="28" y="13"/>
                    </a:cubicBezTo>
                    <a:cubicBezTo>
                      <a:pt x="27" y="12"/>
                      <a:pt x="27" y="12"/>
                      <a:pt x="27" y="12"/>
                    </a:cubicBezTo>
                    <a:cubicBezTo>
                      <a:pt x="27" y="11"/>
                      <a:pt x="27" y="11"/>
                      <a:pt x="27" y="10"/>
                    </a:cubicBezTo>
                    <a:cubicBezTo>
                      <a:pt x="27" y="10"/>
                      <a:pt x="27" y="10"/>
                      <a:pt x="27" y="10"/>
                    </a:cubicBezTo>
                    <a:cubicBezTo>
                      <a:pt x="27" y="10"/>
                      <a:pt x="27" y="10"/>
                      <a:pt x="26" y="10"/>
                    </a:cubicBezTo>
                    <a:cubicBezTo>
                      <a:pt x="26" y="10"/>
                      <a:pt x="26" y="10"/>
                      <a:pt x="25" y="9"/>
                    </a:cubicBezTo>
                    <a:cubicBezTo>
                      <a:pt x="25" y="9"/>
                      <a:pt x="25" y="9"/>
                      <a:pt x="24" y="9"/>
                    </a:cubicBezTo>
                    <a:cubicBezTo>
                      <a:pt x="24" y="9"/>
                      <a:pt x="24" y="8"/>
                      <a:pt x="23" y="8"/>
                    </a:cubicBezTo>
                    <a:cubicBezTo>
                      <a:pt x="23" y="8"/>
                      <a:pt x="23" y="8"/>
                      <a:pt x="22" y="8"/>
                    </a:cubicBezTo>
                    <a:cubicBezTo>
                      <a:pt x="22" y="8"/>
                      <a:pt x="21" y="9"/>
                      <a:pt x="21" y="9"/>
                    </a:cubicBezTo>
                    <a:cubicBezTo>
                      <a:pt x="20" y="9"/>
                      <a:pt x="20" y="9"/>
                      <a:pt x="19" y="8"/>
                    </a:cubicBezTo>
                    <a:cubicBezTo>
                      <a:pt x="19" y="8"/>
                      <a:pt x="19" y="7"/>
                      <a:pt x="19" y="7"/>
                    </a:cubicBezTo>
                    <a:cubicBezTo>
                      <a:pt x="18" y="7"/>
                      <a:pt x="18" y="7"/>
                      <a:pt x="18" y="7"/>
                    </a:cubicBezTo>
                    <a:cubicBezTo>
                      <a:pt x="17" y="7"/>
                      <a:pt x="17" y="7"/>
                      <a:pt x="17" y="7"/>
                    </a:cubicBezTo>
                    <a:cubicBezTo>
                      <a:pt x="16" y="7"/>
                      <a:pt x="16" y="7"/>
                      <a:pt x="16" y="6"/>
                    </a:cubicBezTo>
                    <a:cubicBezTo>
                      <a:pt x="15" y="6"/>
                      <a:pt x="15" y="6"/>
                      <a:pt x="14" y="5"/>
                    </a:cubicBezTo>
                    <a:cubicBezTo>
                      <a:pt x="14" y="5"/>
                      <a:pt x="14" y="5"/>
                      <a:pt x="13" y="5"/>
                    </a:cubicBezTo>
                    <a:cubicBezTo>
                      <a:pt x="13" y="5"/>
                      <a:pt x="13" y="5"/>
                      <a:pt x="13" y="4"/>
                    </a:cubicBezTo>
                    <a:cubicBezTo>
                      <a:pt x="12" y="4"/>
                      <a:pt x="12" y="4"/>
                      <a:pt x="12" y="4"/>
                    </a:cubicBezTo>
                    <a:cubicBezTo>
                      <a:pt x="11" y="4"/>
                      <a:pt x="11" y="4"/>
                      <a:pt x="11" y="3"/>
                    </a:cubicBezTo>
                    <a:cubicBezTo>
                      <a:pt x="10" y="3"/>
                      <a:pt x="10" y="3"/>
                      <a:pt x="10" y="3"/>
                    </a:cubicBezTo>
                    <a:cubicBezTo>
                      <a:pt x="10" y="3"/>
                      <a:pt x="9" y="2"/>
                      <a:pt x="9" y="2"/>
                    </a:cubicBezTo>
                    <a:cubicBezTo>
                      <a:pt x="9" y="2"/>
                      <a:pt x="8" y="2"/>
                      <a:pt x="8" y="2"/>
                    </a:cubicBezTo>
                    <a:cubicBezTo>
                      <a:pt x="8" y="2"/>
                      <a:pt x="8" y="2"/>
                      <a:pt x="7" y="2"/>
                    </a:cubicBezTo>
                    <a:cubicBezTo>
                      <a:pt x="7" y="2"/>
                      <a:pt x="6" y="2"/>
                      <a:pt x="6" y="2"/>
                    </a:cubicBezTo>
                    <a:cubicBezTo>
                      <a:pt x="5" y="2"/>
                      <a:pt x="5" y="1"/>
                      <a:pt x="4" y="1"/>
                    </a:cubicBezTo>
                    <a:cubicBezTo>
                      <a:pt x="4" y="0"/>
                      <a:pt x="3" y="1"/>
                      <a:pt x="3" y="0"/>
                    </a:cubicBezTo>
                    <a:cubicBezTo>
                      <a:pt x="3" y="0"/>
                      <a:pt x="3" y="0"/>
                      <a:pt x="3" y="0"/>
                    </a:cubicBezTo>
                    <a:cubicBezTo>
                      <a:pt x="3" y="1"/>
                      <a:pt x="3" y="1"/>
                      <a:pt x="3" y="1"/>
                    </a:cubicBezTo>
                    <a:cubicBezTo>
                      <a:pt x="2" y="1"/>
                      <a:pt x="2" y="2"/>
                      <a:pt x="2" y="2"/>
                    </a:cubicBezTo>
                    <a:cubicBezTo>
                      <a:pt x="1" y="2"/>
                      <a:pt x="0" y="3"/>
                      <a:pt x="1" y="3"/>
                    </a:cubicBezTo>
                    <a:cubicBezTo>
                      <a:pt x="1" y="3"/>
                      <a:pt x="1" y="4"/>
                      <a:pt x="1" y="4"/>
                    </a:cubicBezTo>
                    <a:cubicBezTo>
                      <a:pt x="1" y="4"/>
                      <a:pt x="2" y="4"/>
                      <a:pt x="2" y="4"/>
                    </a:cubicBezTo>
                    <a:cubicBezTo>
                      <a:pt x="3" y="4"/>
                      <a:pt x="3" y="4"/>
                      <a:pt x="3" y="5"/>
                    </a:cubicBezTo>
                    <a:cubicBezTo>
                      <a:pt x="3" y="5"/>
                      <a:pt x="3" y="5"/>
                      <a:pt x="4" y="6"/>
                    </a:cubicBezTo>
                    <a:cubicBezTo>
                      <a:pt x="4" y="6"/>
                      <a:pt x="4" y="6"/>
                      <a:pt x="5" y="6"/>
                    </a:cubicBezTo>
                    <a:cubicBezTo>
                      <a:pt x="5" y="6"/>
                      <a:pt x="5" y="6"/>
                      <a:pt x="6" y="6"/>
                    </a:cubicBezTo>
                    <a:cubicBezTo>
                      <a:pt x="6" y="6"/>
                      <a:pt x="7" y="7"/>
                      <a:pt x="7" y="7"/>
                    </a:cubicBezTo>
                    <a:cubicBezTo>
                      <a:pt x="8" y="7"/>
                      <a:pt x="8" y="8"/>
                      <a:pt x="8" y="8"/>
                    </a:cubicBezTo>
                    <a:cubicBezTo>
                      <a:pt x="8" y="9"/>
                      <a:pt x="8" y="9"/>
                      <a:pt x="9" y="9"/>
                    </a:cubicBezTo>
                    <a:cubicBezTo>
                      <a:pt x="9" y="9"/>
                      <a:pt x="9" y="9"/>
                      <a:pt x="10" y="9"/>
                    </a:cubicBezTo>
                    <a:cubicBezTo>
                      <a:pt x="10" y="9"/>
                      <a:pt x="10" y="9"/>
                      <a:pt x="11" y="9"/>
                    </a:cubicBezTo>
                    <a:cubicBezTo>
                      <a:pt x="11" y="10"/>
                      <a:pt x="11" y="10"/>
                      <a:pt x="12" y="10"/>
                    </a:cubicBezTo>
                    <a:cubicBezTo>
                      <a:pt x="12" y="10"/>
                      <a:pt x="12" y="11"/>
                      <a:pt x="12" y="11"/>
                    </a:cubicBezTo>
                    <a:cubicBezTo>
                      <a:pt x="12" y="11"/>
                      <a:pt x="12" y="11"/>
                      <a:pt x="13" y="11"/>
                    </a:cubicBezTo>
                    <a:cubicBezTo>
                      <a:pt x="13" y="11"/>
                      <a:pt x="13" y="11"/>
                      <a:pt x="14" y="11"/>
                    </a:cubicBezTo>
                    <a:cubicBezTo>
                      <a:pt x="14" y="11"/>
                      <a:pt x="14" y="11"/>
                      <a:pt x="15" y="11"/>
                    </a:cubicBezTo>
                    <a:cubicBezTo>
                      <a:pt x="15" y="12"/>
                      <a:pt x="15" y="12"/>
                      <a:pt x="15" y="13"/>
                    </a:cubicBezTo>
                    <a:cubicBezTo>
                      <a:pt x="16" y="13"/>
                      <a:pt x="16" y="13"/>
                      <a:pt x="17" y="13"/>
                    </a:cubicBezTo>
                    <a:cubicBezTo>
                      <a:pt x="17" y="13"/>
                      <a:pt x="18" y="13"/>
                      <a:pt x="18" y="13"/>
                    </a:cubicBezTo>
                    <a:cubicBezTo>
                      <a:pt x="18" y="13"/>
                      <a:pt x="19" y="12"/>
                      <a:pt x="19" y="12"/>
                    </a:cubicBezTo>
                    <a:cubicBezTo>
                      <a:pt x="19" y="12"/>
                      <a:pt x="20" y="12"/>
                      <a:pt x="20" y="12"/>
                    </a:cubicBezTo>
                    <a:cubicBezTo>
                      <a:pt x="20" y="13"/>
                      <a:pt x="20" y="13"/>
                      <a:pt x="21" y="13"/>
                    </a:cubicBezTo>
                    <a:cubicBezTo>
                      <a:pt x="21" y="14"/>
                      <a:pt x="21" y="14"/>
                      <a:pt x="22" y="14"/>
                    </a:cubicBezTo>
                    <a:cubicBezTo>
                      <a:pt x="22" y="14"/>
                      <a:pt x="22" y="14"/>
                      <a:pt x="23" y="14"/>
                    </a:cubicBezTo>
                    <a:cubicBezTo>
                      <a:pt x="23" y="14"/>
                      <a:pt x="23" y="14"/>
                      <a:pt x="24" y="14"/>
                    </a:cubicBezTo>
                    <a:cubicBezTo>
                      <a:pt x="24" y="14"/>
                      <a:pt x="24" y="14"/>
                      <a:pt x="25" y="14"/>
                    </a:cubicBezTo>
                    <a:cubicBezTo>
                      <a:pt x="25" y="14"/>
                      <a:pt x="26" y="14"/>
                      <a:pt x="26" y="15"/>
                    </a:cubicBezTo>
                    <a:cubicBezTo>
                      <a:pt x="26" y="15"/>
                      <a:pt x="27" y="15"/>
                      <a:pt x="27"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8" name="Freeform 180"/>
              <p:cNvSpPr>
                <a:spLocks/>
              </p:cNvSpPr>
              <p:nvPr/>
            </p:nvSpPr>
            <p:spPr bwMode="auto">
              <a:xfrm>
                <a:off x="6904039" y="2395539"/>
                <a:ext cx="215900" cy="258763"/>
              </a:xfrm>
              <a:custGeom>
                <a:avLst/>
                <a:gdLst>
                  <a:gd name="T0" fmla="*/ 0 w 20"/>
                  <a:gd name="T1" fmla="*/ 3 h 24"/>
                  <a:gd name="T2" fmla="*/ 0 w 20"/>
                  <a:gd name="T3" fmla="*/ 5 h 24"/>
                  <a:gd name="T4" fmla="*/ 1 w 20"/>
                  <a:gd name="T5" fmla="*/ 7 h 24"/>
                  <a:gd name="T6" fmla="*/ 1 w 20"/>
                  <a:gd name="T7" fmla="*/ 9 h 24"/>
                  <a:gd name="T8" fmla="*/ 2 w 20"/>
                  <a:gd name="T9" fmla="*/ 11 h 24"/>
                  <a:gd name="T10" fmla="*/ 2 w 20"/>
                  <a:gd name="T11" fmla="*/ 12 h 24"/>
                  <a:gd name="T12" fmla="*/ 3 w 20"/>
                  <a:gd name="T13" fmla="*/ 13 h 24"/>
                  <a:gd name="T14" fmla="*/ 4 w 20"/>
                  <a:gd name="T15" fmla="*/ 12 h 24"/>
                  <a:gd name="T16" fmla="*/ 6 w 20"/>
                  <a:gd name="T17" fmla="*/ 12 h 24"/>
                  <a:gd name="T18" fmla="*/ 7 w 20"/>
                  <a:gd name="T19" fmla="*/ 12 h 24"/>
                  <a:gd name="T20" fmla="*/ 9 w 20"/>
                  <a:gd name="T21" fmla="*/ 12 h 24"/>
                  <a:gd name="T22" fmla="*/ 10 w 20"/>
                  <a:gd name="T23" fmla="*/ 13 h 24"/>
                  <a:gd name="T24" fmla="*/ 12 w 20"/>
                  <a:gd name="T25" fmla="*/ 15 h 24"/>
                  <a:gd name="T26" fmla="*/ 13 w 20"/>
                  <a:gd name="T27" fmla="*/ 17 h 24"/>
                  <a:gd name="T28" fmla="*/ 14 w 20"/>
                  <a:gd name="T29" fmla="*/ 19 h 24"/>
                  <a:gd name="T30" fmla="*/ 15 w 20"/>
                  <a:gd name="T31" fmla="*/ 21 h 24"/>
                  <a:gd name="T32" fmla="*/ 14 w 20"/>
                  <a:gd name="T33" fmla="*/ 23 h 24"/>
                  <a:gd name="T34" fmla="*/ 14 w 20"/>
                  <a:gd name="T35" fmla="*/ 23 h 24"/>
                  <a:gd name="T36" fmla="*/ 16 w 20"/>
                  <a:gd name="T37" fmla="*/ 24 h 24"/>
                  <a:gd name="T38" fmla="*/ 17 w 20"/>
                  <a:gd name="T39" fmla="*/ 22 h 24"/>
                  <a:gd name="T40" fmla="*/ 19 w 20"/>
                  <a:gd name="T41" fmla="*/ 23 h 24"/>
                  <a:gd name="T42" fmla="*/ 20 w 20"/>
                  <a:gd name="T43" fmla="*/ 21 h 24"/>
                  <a:gd name="T44" fmla="*/ 19 w 20"/>
                  <a:gd name="T45" fmla="*/ 19 h 24"/>
                  <a:gd name="T46" fmla="*/ 18 w 20"/>
                  <a:gd name="T47" fmla="*/ 17 h 24"/>
                  <a:gd name="T48" fmla="*/ 17 w 20"/>
                  <a:gd name="T49" fmla="*/ 16 h 24"/>
                  <a:gd name="T50" fmla="*/ 15 w 20"/>
                  <a:gd name="T51" fmla="*/ 14 h 24"/>
                  <a:gd name="T52" fmla="*/ 14 w 20"/>
                  <a:gd name="T53" fmla="*/ 13 h 24"/>
                  <a:gd name="T54" fmla="*/ 13 w 20"/>
                  <a:gd name="T55" fmla="*/ 11 h 24"/>
                  <a:gd name="T56" fmla="*/ 12 w 20"/>
                  <a:gd name="T57" fmla="*/ 8 h 24"/>
                  <a:gd name="T58" fmla="*/ 10 w 20"/>
                  <a:gd name="T59" fmla="*/ 5 h 24"/>
                  <a:gd name="T60" fmla="*/ 10 w 20"/>
                  <a:gd name="T61" fmla="*/ 4 h 24"/>
                  <a:gd name="T62" fmla="*/ 8 w 20"/>
                  <a:gd name="T63" fmla="*/ 4 h 24"/>
                  <a:gd name="T64" fmla="*/ 6 w 20"/>
                  <a:gd name="T65" fmla="*/ 3 h 24"/>
                  <a:gd name="T66" fmla="*/ 5 w 20"/>
                  <a:gd name="T67" fmla="*/ 1 h 24"/>
                  <a:gd name="T68" fmla="*/ 3 w 20"/>
                  <a:gd name="T69" fmla="*/ 0 h 24"/>
                  <a:gd name="T70" fmla="*/ 2 w 20"/>
                  <a:gd name="T71" fmla="*/ 0 h 24"/>
                  <a:gd name="T72" fmla="*/ 3 w 20"/>
                  <a:gd name="T73" fmla="*/ 2 h 24"/>
                  <a:gd name="T74" fmla="*/ 2 w 20"/>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 h="24">
                    <a:moveTo>
                      <a:pt x="2" y="3"/>
                    </a:moveTo>
                    <a:cubicBezTo>
                      <a:pt x="1" y="3"/>
                      <a:pt x="1" y="3"/>
                      <a:pt x="0" y="3"/>
                    </a:cubicBezTo>
                    <a:cubicBezTo>
                      <a:pt x="0" y="4"/>
                      <a:pt x="0" y="4"/>
                      <a:pt x="0" y="4"/>
                    </a:cubicBezTo>
                    <a:cubicBezTo>
                      <a:pt x="0" y="4"/>
                      <a:pt x="0" y="5"/>
                      <a:pt x="0" y="5"/>
                    </a:cubicBezTo>
                    <a:cubicBezTo>
                      <a:pt x="0" y="6"/>
                      <a:pt x="0" y="6"/>
                      <a:pt x="0" y="6"/>
                    </a:cubicBezTo>
                    <a:cubicBezTo>
                      <a:pt x="0" y="7"/>
                      <a:pt x="0" y="7"/>
                      <a:pt x="1" y="7"/>
                    </a:cubicBezTo>
                    <a:cubicBezTo>
                      <a:pt x="1" y="7"/>
                      <a:pt x="1" y="8"/>
                      <a:pt x="1" y="8"/>
                    </a:cubicBezTo>
                    <a:cubicBezTo>
                      <a:pt x="1" y="8"/>
                      <a:pt x="1" y="9"/>
                      <a:pt x="1" y="9"/>
                    </a:cubicBezTo>
                    <a:cubicBezTo>
                      <a:pt x="1" y="9"/>
                      <a:pt x="1" y="9"/>
                      <a:pt x="2" y="10"/>
                    </a:cubicBezTo>
                    <a:cubicBezTo>
                      <a:pt x="2" y="10"/>
                      <a:pt x="2" y="10"/>
                      <a:pt x="2" y="11"/>
                    </a:cubicBezTo>
                    <a:cubicBezTo>
                      <a:pt x="3" y="11"/>
                      <a:pt x="2" y="11"/>
                      <a:pt x="2" y="11"/>
                    </a:cubicBezTo>
                    <a:cubicBezTo>
                      <a:pt x="2" y="12"/>
                      <a:pt x="2" y="12"/>
                      <a:pt x="2" y="12"/>
                    </a:cubicBezTo>
                    <a:cubicBezTo>
                      <a:pt x="2" y="13"/>
                      <a:pt x="2" y="13"/>
                      <a:pt x="2" y="13"/>
                    </a:cubicBezTo>
                    <a:cubicBezTo>
                      <a:pt x="2" y="13"/>
                      <a:pt x="2" y="13"/>
                      <a:pt x="3" y="13"/>
                    </a:cubicBezTo>
                    <a:cubicBezTo>
                      <a:pt x="3" y="13"/>
                      <a:pt x="3" y="13"/>
                      <a:pt x="3" y="12"/>
                    </a:cubicBezTo>
                    <a:cubicBezTo>
                      <a:pt x="4" y="12"/>
                      <a:pt x="4" y="12"/>
                      <a:pt x="4" y="12"/>
                    </a:cubicBezTo>
                    <a:cubicBezTo>
                      <a:pt x="5" y="12"/>
                      <a:pt x="5" y="12"/>
                      <a:pt x="5" y="12"/>
                    </a:cubicBezTo>
                    <a:cubicBezTo>
                      <a:pt x="5" y="12"/>
                      <a:pt x="6" y="12"/>
                      <a:pt x="6" y="12"/>
                    </a:cubicBezTo>
                    <a:cubicBezTo>
                      <a:pt x="6" y="12"/>
                      <a:pt x="7" y="13"/>
                      <a:pt x="7" y="13"/>
                    </a:cubicBezTo>
                    <a:cubicBezTo>
                      <a:pt x="7" y="13"/>
                      <a:pt x="7" y="12"/>
                      <a:pt x="7" y="12"/>
                    </a:cubicBezTo>
                    <a:cubicBezTo>
                      <a:pt x="7" y="12"/>
                      <a:pt x="8" y="12"/>
                      <a:pt x="8" y="12"/>
                    </a:cubicBezTo>
                    <a:cubicBezTo>
                      <a:pt x="9" y="12"/>
                      <a:pt x="9" y="12"/>
                      <a:pt x="9" y="12"/>
                    </a:cubicBezTo>
                    <a:cubicBezTo>
                      <a:pt x="10" y="12"/>
                      <a:pt x="10" y="12"/>
                      <a:pt x="10" y="12"/>
                    </a:cubicBezTo>
                    <a:cubicBezTo>
                      <a:pt x="10" y="12"/>
                      <a:pt x="10" y="13"/>
                      <a:pt x="10" y="13"/>
                    </a:cubicBezTo>
                    <a:cubicBezTo>
                      <a:pt x="11" y="13"/>
                      <a:pt x="11" y="13"/>
                      <a:pt x="11" y="14"/>
                    </a:cubicBezTo>
                    <a:cubicBezTo>
                      <a:pt x="12" y="14"/>
                      <a:pt x="12" y="14"/>
                      <a:pt x="12" y="15"/>
                    </a:cubicBezTo>
                    <a:cubicBezTo>
                      <a:pt x="12" y="15"/>
                      <a:pt x="12" y="15"/>
                      <a:pt x="12" y="16"/>
                    </a:cubicBezTo>
                    <a:cubicBezTo>
                      <a:pt x="12" y="16"/>
                      <a:pt x="12" y="17"/>
                      <a:pt x="13" y="17"/>
                    </a:cubicBezTo>
                    <a:cubicBezTo>
                      <a:pt x="13" y="18"/>
                      <a:pt x="13" y="18"/>
                      <a:pt x="14" y="18"/>
                    </a:cubicBezTo>
                    <a:cubicBezTo>
                      <a:pt x="14" y="18"/>
                      <a:pt x="14" y="18"/>
                      <a:pt x="14" y="19"/>
                    </a:cubicBezTo>
                    <a:cubicBezTo>
                      <a:pt x="15" y="19"/>
                      <a:pt x="14" y="19"/>
                      <a:pt x="15" y="20"/>
                    </a:cubicBezTo>
                    <a:cubicBezTo>
                      <a:pt x="15" y="20"/>
                      <a:pt x="15" y="20"/>
                      <a:pt x="15" y="21"/>
                    </a:cubicBezTo>
                    <a:cubicBezTo>
                      <a:pt x="15" y="21"/>
                      <a:pt x="15" y="21"/>
                      <a:pt x="15" y="22"/>
                    </a:cubicBezTo>
                    <a:cubicBezTo>
                      <a:pt x="15" y="22"/>
                      <a:pt x="15" y="22"/>
                      <a:pt x="14" y="23"/>
                    </a:cubicBezTo>
                    <a:cubicBezTo>
                      <a:pt x="14" y="23"/>
                      <a:pt x="14" y="23"/>
                      <a:pt x="14" y="23"/>
                    </a:cubicBezTo>
                    <a:cubicBezTo>
                      <a:pt x="14" y="23"/>
                      <a:pt x="14" y="23"/>
                      <a:pt x="14" y="23"/>
                    </a:cubicBezTo>
                    <a:cubicBezTo>
                      <a:pt x="15" y="24"/>
                      <a:pt x="15" y="23"/>
                      <a:pt x="15" y="23"/>
                    </a:cubicBezTo>
                    <a:cubicBezTo>
                      <a:pt x="16" y="23"/>
                      <a:pt x="16" y="24"/>
                      <a:pt x="16" y="24"/>
                    </a:cubicBezTo>
                    <a:cubicBezTo>
                      <a:pt x="16" y="24"/>
                      <a:pt x="16" y="23"/>
                      <a:pt x="17" y="23"/>
                    </a:cubicBezTo>
                    <a:cubicBezTo>
                      <a:pt x="17" y="23"/>
                      <a:pt x="17" y="22"/>
                      <a:pt x="17" y="22"/>
                    </a:cubicBezTo>
                    <a:cubicBezTo>
                      <a:pt x="17" y="22"/>
                      <a:pt x="18" y="22"/>
                      <a:pt x="18" y="23"/>
                    </a:cubicBezTo>
                    <a:cubicBezTo>
                      <a:pt x="19" y="23"/>
                      <a:pt x="19" y="23"/>
                      <a:pt x="19" y="23"/>
                    </a:cubicBezTo>
                    <a:cubicBezTo>
                      <a:pt x="19" y="22"/>
                      <a:pt x="19" y="22"/>
                      <a:pt x="20" y="22"/>
                    </a:cubicBezTo>
                    <a:cubicBezTo>
                      <a:pt x="20" y="22"/>
                      <a:pt x="20" y="21"/>
                      <a:pt x="20" y="21"/>
                    </a:cubicBezTo>
                    <a:cubicBezTo>
                      <a:pt x="20" y="20"/>
                      <a:pt x="20" y="20"/>
                      <a:pt x="20" y="20"/>
                    </a:cubicBezTo>
                    <a:cubicBezTo>
                      <a:pt x="20" y="19"/>
                      <a:pt x="19" y="19"/>
                      <a:pt x="19" y="19"/>
                    </a:cubicBezTo>
                    <a:cubicBezTo>
                      <a:pt x="19" y="19"/>
                      <a:pt x="19" y="18"/>
                      <a:pt x="19" y="18"/>
                    </a:cubicBezTo>
                    <a:cubicBezTo>
                      <a:pt x="19" y="17"/>
                      <a:pt x="19" y="17"/>
                      <a:pt x="18" y="17"/>
                    </a:cubicBezTo>
                    <a:cubicBezTo>
                      <a:pt x="18" y="17"/>
                      <a:pt x="18" y="17"/>
                      <a:pt x="18" y="17"/>
                    </a:cubicBezTo>
                    <a:cubicBezTo>
                      <a:pt x="17" y="16"/>
                      <a:pt x="17" y="16"/>
                      <a:pt x="17" y="16"/>
                    </a:cubicBezTo>
                    <a:cubicBezTo>
                      <a:pt x="17" y="16"/>
                      <a:pt x="16" y="15"/>
                      <a:pt x="16" y="15"/>
                    </a:cubicBezTo>
                    <a:cubicBezTo>
                      <a:pt x="16" y="15"/>
                      <a:pt x="16" y="14"/>
                      <a:pt x="15" y="14"/>
                    </a:cubicBezTo>
                    <a:cubicBezTo>
                      <a:pt x="15" y="14"/>
                      <a:pt x="15" y="14"/>
                      <a:pt x="15" y="14"/>
                    </a:cubicBezTo>
                    <a:cubicBezTo>
                      <a:pt x="14" y="13"/>
                      <a:pt x="14" y="13"/>
                      <a:pt x="14" y="13"/>
                    </a:cubicBezTo>
                    <a:cubicBezTo>
                      <a:pt x="14" y="13"/>
                      <a:pt x="14" y="12"/>
                      <a:pt x="14" y="12"/>
                    </a:cubicBezTo>
                    <a:cubicBezTo>
                      <a:pt x="14" y="12"/>
                      <a:pt x="13" y="12"/>
                      <a:pt x="13" y="11"/>
                    </a:cubicBezTo>
                    <a:cubicBezTo>
                      <a:pt x="12" y="11"/>
                      <a:pt x="12" y="10"/>
                      <a:pt x="12" y="10"/>
                    </a:cubicBezTo>
                    <a:cubicBezTo>
                      <a:pt x="12" y="9"/>
                      <a:pt x="12" y="9"/>
                      <a:pt x="12" y="8"/>
                    </a:cubicBezTo>
                    <a:cubicBezTo>
                      <a:pt x="12" y="7"/>
                      <a:pt x="12" y="7"/>
                      <a:pt x="12" y="6"/>
                    </a:cubicBezTo>
                    <a:cubicBezTo>
                      <a:pt x="11" y="6"/>
                      <a:pt x="10" y="6"/>
                      <a:pt x="10" y="5"/>
                    </a:cubicBezTo>
                    <a:cubicBezTo>
                      <a:pt x="10" y="5"/>
                      <a:pt x="10" y="5"/>
                      <a:pt x="10" y="5"/>
                    </a:cubicBezTo>
                    <a:cubicBezTo>
                      <a:pt x="10" y="4"/>
                      <a:pt x="10" y="4"/>
                      <a:pt x="10" y="4"/>
                    </a:cubicBezTo>
                    <a:cubicBezTo>
                      <a:pt x="10" y="4"/>
                      <a:pt x="9" y="4"/>
                      <a:pt x="9" y="4"/>
                    </a:cubicBezTo>
                    <a:cubicBezTo>
                      <a:pt x="9" y="4"/>
                      <a:pt x="9" y="4"/>
                      <a:pt x="8" y="4"/>
                    </a:cubicBezTo>
                    <a:cubicBezTo>
                      <a:pt x="8" y="5"/>
                      <a:pt x="7" y="4"/>
                      <a:pt x="7" y="4"/>
                    </a:cubicBezTo>
                    <a:cubicBezTo>
                      <a:pt x="6" y="4"/>
                      <a:pt x="6" y="3"/>
                      <a:pt x="6" y="3"/>
                    </a:cubicBezTo>
                    <a:cubicBezTo>
                      <a:pt x="6" y="3"/>
                      <a:pt x="6" y="2"/>
                      <a:pt x="6" y="2"/>
                    </a:cubicBezTo>
                    <a:cubicBezTo>
                      <a:pt x="6" y="2"/>
                      <a:pt x="5" y="2"/>
                      <a:pt x="5" y="1"/>
                    </a:cubicBezTo>
                    <a:cubicBezTo>
                      <a:pt x="5" y="1"/>
                      <a:pt x="5" y="1"/>
                      <a:pt x="4" y="0"/>
                    </a:cubicBezTo>
                    <a:cubicBezTo>
                      <a:pt x="4" y="0"/>
                      <a:pt x="4" y="0"/>
                      <a:pt x="3" y="0"/>
                    </a:cubicBezTo>
                    <a:cubicBezTo>
                      <a:pt x="3" y="0"/>
                      <a:pt x="3" y="0"/>
                      <a:pt x="3" y="0"/>
                    </a:cubicBezTo>
                    <a:cubicBezTo>
                      <a:pt x="3" y="0"/>
                      <a:pt x="3" y="0"/>
                      <a:pt x="2" y="0"/>
                    </a:cubicBezTo>
                    <a:cubicBezTo>
                      <a:pt x="2" y="0"/>
                      <a:pt x="2" y="1"/>
                      <a:pt x="2" y="1"/>
                    </a:cubicBezTo>
                    <a:cubicBezTo>
                      <a:pt x="2" y="2"/>
                      <a:pt x="3" y="2"/>
                      <a:pt x="3" y="2"/>
                    </a:cubicBezTo>
                    <a:cubicBezTo>
                      <a:pt x="3" y="3"/>
                      <a:pt x="3" y="3"/>
                      <a:pt x="3" y="3"/>
                    </a:cubicBezTo>
                    <a:cubicBezTo>
                      <a:pt x="2" y="4"/>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29" name="Freeform 181"/>
              <p:cNvSpPr>
                <a:spLocks/>
              </p:cNvSpPr>
              <p:nvPr/>
            </p:nvSpPr>
            <p:spPr bwMode="auto">
              <a:xfrm>
                <a:off x="1171577" y="914401"/>
                <a:ext cx="1758950" cy="874713"/>
              </a:xfrm>
              <a:custGeom>
                <a:avLst/>
                <a:gdLst>
                  <a:gd name="T0" fmla="*/ 89 w 163"/>
                  <a:gd name="T1" fmla="*/ 61 h 81"/>
                  <a:gd name="T2" fmla="*/ 92 w 163"/>
                  <a:gd name="T3" fmla="*/ 67 h 81"/>
                  <a:gd name="T4" fmla="*/ 100 w 163"/>
                  <a:gd name="T5" fmla="*/ 70 h 81"/>
                  <a:gd name="T6" fmla="*/ 96 w 163"/>
                  <a:gd name="T7" fmla="*/ 73 h 81"/>
                  <a:gd name="T8" fmla="*/ 89 w 163"/>
                  <a:gd name="T9" fmla="*/ 80 h 81"/>
                  <a:gd name="T10" fmla="*/ 96 w 163"/>
                  <a:gd name="T11" fmla="*/ 78 h 81"/>
                  <a:gd name="T12" fmla="*/ 104 w 163"/>
                  <a:gd name="T13" fmla="*/ 74 h 81"/>
                  <a:gd name="T14" fmla="*/ 116 w 163"/>
                  <a:gd name="T15" fmla="*/ 72 h 81"/>
                  <a:gd name="T16" fmla="*/ 127 w 163"/>
                  <a:gd name="T17" fmla="*/ 65 h 81"/>
                  <a:gd name="T18" fmla="*/ 130 w 163"/>
                  <a:gd name="T19" fmla="*/ 71 h 81"/>
                  <a:gd name="T20" fmla="*/ 133 w 163"/>
                  <a:gd name="T21" fmla="*/ 71 h 81"/>
                  <a:gd name="T22" fmla="*/ 135 w 163"/>
                  <a:gd name="T23" fmla="*/ 73 h 81"/>
                  <a:gd name="T24" fmla="*/ 139 w 163"/>
                  <a:gd name="T25" fmla="*/ 69 h 81"/>
                  <a:gd name="T26" fmla="*/ 134 w 163"/>
                  <a:gd name="T27" fmla="*/ 63 h 81"/>
                  <a:gd name="T28" fmla="*/ 133 w 163"/>
                  <a:gd name="T29" fmla="*/ 60 h 81"/>
                  <a:gd name="T30" fmla="*/ 130 w 163"/>
                  <a:gd name="T31" fmla="*/ 60 h 81"/>
                  <a:gd name="T32" fmla="*/ 146 w 163"/>
                  <a:gd name="T33" fmla="*/ 57 h 81"/>
                  <a:gd name="T34" fmla="*/ 162 w 163"/>
                  <a:gd name="T35" fmla="*/ 51 h 81"/>
                  <a:gd name="T36" fmla="*/ 159 w 163"/>
                  <a:gd name="T37" fmla="*/ 43 h 81"/>
                  <a:gd name="T38" fmla="*/ 154 w 163"/>
                  <a:gd name="T39" fmla="*/ 38 h 81"/>
                  <a:gd name="T40" fmla="*/ 149 w 163"/>
                  <a:gd name="T41" fmla="*/ 30 h 81"/>
                  <a:gd name="T42" fmla="*/ 141 w 163"/>
                  <a:gd name="T43" fmla="*/ 30 h 81"/>
                  <a:gd name="T44" fmla="*/ 136 w 163"/>
                  <a:gd name="T45" fmla="*/ 24 h 81"/>
                  <a:gd name="T46" fmla="*/ 125 w 163"/>
                  <a:gd name="T47" fmla="*/ 31 h 81"/>
                  <a:gd name="T48" fmla="*/ 122 w 163"/>
                  <a:gd name="T49" fmla="*/ 40 h 81"/>
                  <a:gd name="T50" fmla="*/ 113 w 163"/>
                  <a:gd name="T51" fmla="*/ 47 h 81"/>
                  <a:gd name="T52" fmla="*/ 106 w 163"/>
                  <a:gd name="T53" fmla="*/ 51 h 81"/>
                  <a:gd name="T54" fmla="*/ 103 w 163"/>
                  <a:gd name="T55" fmla="*/ 42 h 81"/>
                  <a:gd name="T56" fmla="*/ 93 w 163"/>
                  <a:gd name="T57" fmla="*/ 37 h 81"/>
                  <a:gd name="T58" fmla="*/ 90 w 163"/>
                  <a:gd name="T59" fmla="*/ 31 h 81"/>
                  <a:gd name="T60" fmla="*/ 98 w 163"/>
                  <a:gd name="T61" fmla="*/ 24 h 81"/>
                  <a:gd name="T62" fmla="*/ 102 w 163"/>
                  <a:gd name="T63" fmla="*/ 20 h 81"/>
                  <a:gd name="T64" fmla="*/ 110 w 163"/>
                  <a:gd name="T65" fmla="*/ 19 h 81"/>
                  <a:gd name="T66" fmla="*/ 118 w 163"/>
                  <a:gd name="T67" fmla="*/ 13 h 81"/>
                  <a:gd name="T68" fmla="*/ 125 w 163"/>
                  <a:gd name="T69" fmla="*/ 13 h 81"/>
                  <a:gd name="T70" fmla="*/ 131 w 163"/>
                  <a:gd name="T71" fmla="*/ 8 h 81"/>
                  <a:gd name="T72" fmla="*/ 125 w 163"/>
                  <a:gd name="T73" fmla="*/ 6 h 81"/>
                  <a:gd name="T74" fmla="*/ 117 w 163"/>
                  <a:gd name="T75" fmla="*/ 10 h 81"/>
                  <a:gd name="T76" fmla="*/ 115 w 163"/>
                  <a:gd name="T77" fmla="*/ 7 h 81"/>
                  <a:gd name="T78" fmla="*/ 115 w 163"/>
                  <a:gd name="T79" fmla="*/ 1 h 81"/>
                  <a:gd name="T80" fmla="*/ 106 w 163"/>
                  <a:gd name="T81" fmla="*/ 4 h 81"/>
                  <a:gd name="T82" fmla="*/ 107 w 163"/>
                  <a:gd name="T83" fmla="*/ 8 h 81"/>
                  <a:gd name="T84" fmla="*/ 101 w 163"/>
                  <a:gd name="T85" fmla="*/ 11 h 81"/>
                  <a:gd name="T86" fmla="*/ 95 w 163"/>
                  <a:gd name="T87" fmla="*/ 10 h 81"/>
                  <a:gd name="T88" fmla="*/ 86 w 163"/>
                  <a:gd name="T89" fmla="*/ 8 h 81"/>
                  <a:gd name="T90" fmla="*/ 80 w 163"/>
                  <a:gd name="T91" fmla="*/ 10 h 81"/>
                  <a:gd name="T92" fmla="*/ 70 w 163"/>
                  <a:gd name="T93" fmla="*/ 10 h 81"/>
                  <a:gd name="T94" fmla="*/ 69 w 163"/>
                  <a:gd name="T95" fmla="*/ 7 h 81"/>
                  <a:gd name="T96" fmla="*/ 54 w 163"/>
                  <a:gd name="T97" fmla="*/ 5 h 81"/>
                  <a:gd name="T98" fmla="*/ 46 w 163"/>
                  <a:gd name="T99" fmla="*/ 5 h 81"/>
                  <a:gd name="T100" fmla="*/ 38 w 163"/>
                  <a:gd name="T101" fmla="*/ 6 h 81"/>
                  <a:gd name="T102" fmla="*/ 36 w 163"/>
                  <a:gd name="T103" fmla="*/ 6 h 81"/>
                  <a:gd name="T104" fmla="*/ 24 w 163"/>
                  <a:gd name="T105" fmla="*/ 6 h 81"/>
                  <a:gd name="T106" fmla="*/ 0 w 163"/>
                  <a:gd name="T107" fmla="*/ 27 h 81"/>
                  <a:gd name="T108" fmla="*/ 7 w 163"/>
                  <a:gd name="T109" fmla="*/ 32 h 81"/>
                  <a:gd name="T110" fmla="*/ 5 w 163"/>
                  <a:gd name="T111" fmla="*/ 44 h 81"/>
                  <a:gd name="T112" fmla="*/ 4 w 163"/>
                  <a:gd name="T113" fmla="*/ 49 h 81"/>
                  <a:gd name="T114" fmla="*/ 5 w 163"/>
                  <a:gd name="T115" fmla="*/ 56 h 81"/>
                  <a:gd name="T116" fmla="*/ 71 w 163"/>
                  <a:gd name="T117" fmla="*/ 59 h 81"/>
                  <a:gd name="T118" fmla="*/ 77 w 163"/>
                  <a:gd name="T119" fmla="*/ 6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81">
                    <a:moveTo>
                      <a:pt x="83" y="62"/>
                    </a:moveTo>
                    <a:cubicBezTo>
                      <a:pt x="84" y="62"/>
                      <a:pt x="84" y="62"/>
                      <a:pt x="84" y="61"/>
                    </a:cubicBezTo>
                    <a:cubicBezTo>
                      <a:pt x="84" y="61"/>
                      <a:pt x="84" y="62"/>
                      <a:pt x="85" y="62"/>
                    </a:cubicBezTo>
                    <a:cubicBezTo>
                      <a:pt x="85" y="62"/>
                      <a:pt x="85" y="61"/>
                      <a:pt x="85" y="61"/>
                    </a:cubicBezTo>
                    <a:cubicBezTo>
                      <a:pt x="86" y="61"/>
                      <a:pt x="86" y="61"/>
                      <a:pt x="86" y="61"/>
                    </a:cubicBezTo>
                    <a:cubicBezTo>
                      <a:pt x="86" y="61"/>
                      <a:pt x="86" y="61"/>
                      <a:pt x="86" y="61"/>
                    </a:cubicBezTo>
                    <a:cubicBezTo>
                      <a:pt x="86" y="61"/>
                      <a:pt x="86" y="61"/>
                      <a:pt x="86" y="61"/>
                    </a:cubicBezTo>
                    <a:cubicBezTo>
                      <a:pt x="86" y="60"/>
                      <a:pt x="87" y="60"/>
                      <a:pt x="87" y="60"/>
                    </a:cubicBezTo>
                    <a:cubicBezTo>
                      <a:pt x="87" y="60"/>
                      <a:pt x="87" y="60"/>
                      <a:pt x="88" y="61"/>
                    </a:cubicBezTo>
                    <a:cubicBezTo>
                      <a:pt x="88" y="61"/>
                      <a:pt x="88" y="61"/>
                      <a:pt x="88" y="61"/>
                    </a:cubicBezTo>
                    <a:cubicBezTo>
                      <a:pt x="88" y="61"/>
                      <a:pt x="88" y="61"/>
                      <a:pt x="88" y="61"/>
                    </a:cubicBezTo>
                    <a:cubicBezTo>
                      <a:pt x="89" y="61"/>
                      <a:pt x="89" y="61"/>
                      <a:pt x="89" y="61"/>
                    </a:cubicBezTo>
                    <a:cubicBezTo>
                      <a:pt x="89" y="61"/>
                      <a:pt x="89" y="61"/>
                      <a:pt x="89" y="61"/>
                    </a:cubicBezTo>
                    <a:cubicBezTo>
                      <a:pt x="89" y="61"/>
                      <a:pt x="90" y="61"/>
                      <a:pt x="90" y="61"/>
                    </a:cubicBezTo>
                    <a:cubicBezTo>
                      <a:pt x="90" y="61"/>
                      <a:pt x="90" y="61"/>
                      <a:pt x="90" y="61"/>
                    </a:cubicBezTo>
                    <a:cubicBezTo>
                      <a:pt x="90" y="62"/>
                      <a:pt x="89" y="62"/>
                      <a:pt x="90" y="62"/>
                    </a:cubicBezTo>
                    <a:cubicBezTo>
                      <a:pt x="90" y="63"/>
                      <a:pt x="90" y="62"/>
                      <a:pt x="91" y="63"/>
                    </a:cubicBezTo>
                    <a:cubicBezTo>
                      <a:pt x="91" y="63"/>
                      <a:pt x="91" y="63"/>
                      <a:pt x="91" y="63"/>
                    </a:cubicBezTo>
                    <a:cubicBezTo>
                      <a:pt x="91" y="63"/>
                      <a:pt x="92" y="63"/>
                      <a:pt x="92" y="63"/>
                    </a:cubicBezTo>
                    <a:cubicBezTo>
                      <a:pt x="92" y="63"/>
                      <a:pt x="92" y="64"/>
                      <a:pt x="92" y="64"/>
                    </a:cubicBezTo>
                    <a:cubicBezTo>
                      <a:pt x="92" y="64"/>
                      <a:pt x="92" y="64"/>
                      <a:pt x="92" y="65"/>
                    </a:cubicBezTo>
                    <a:cubicBezTo>
                      <a:pt x="92" y="65"/>
                      <a:pt x="92" y="65"/>
                      <a:pt x="92" y="65"/>
                    </a:cubicBezTo>
                    <a:cubicBezTo>
                      <a:pt x="91" y="65"/>
                      <a:pt x="92" y="65"/>
                      <a:pt x="92" y="66"/>
                    </a:cubicBezTo>
                    <a:cubicBezTo>
                      <a:pt x="92" y="66"/>
                      <a:pt x="92" y="66"/>
                      <a:pt x="92" y="67"/>
                    </a:cubicBezTo>
                    <a:cubicBezTo>
                      <a:pt x="92" y="67"/>
                      <a:pt x="92" y="67"/>
                      <a:pt x="92" y="67"/>
                    </a:cubicBezTo>
                    <a:cubicBezTo>
                      <a:pt x="92" y="67"/>
                      <a:pt x="92" y="67"/>
                      <a:pt x="92" y="67"/>
                    </a:cubicBezTo>
                    <a:cubicBezTo>
                      <a:pt x="92" y="68"/>
                      <a:pt x="92" y="68"/>
                      <a:pt x="92" y="68"/>
                    </a:cubicBezTo>
                    <a:cubicBezTo>
                      <a:pt x="92" y="68"/>
                      <a:pt x="92" y="68"/>
                      <a:pt x="92" y="68"/>
                    </a:cubicBezTo>
                    <a:cubicBezTo>
                      <a:pt x="92" y="68"/>
                      <a:pt x="92" y="68"/>
                      <a:pt x="92" y="68"/>
                    </a:cubicBezTo>
                    <a:cubicBezTo>
                      <a:pt x="93" y="68"/>
                      <a:pt x="92" y="68"/>
                      <a:pt x="93" y="67"/>
                    </a:cubicBezTo>
                    <a:cubicBezTo>
                      <a:pt x="93" y="67"/>
                      <a:pt x="93" y="68"/>
                      <a:pt x="94" y="68"/>
                    </a:cubicBezTo>
                    <a:cubicBezTo>
                      <a:pt x="94" y="68"/>
                      <a:pt x="95" y="68"/>
                      <a:pt x="95" y="68"/>
                    </a:cubicBezTo>
                    <a:cubicBezTo>
                      <a:pt x="96" y="68"/>
                      <a:pt x="96" y="68"/>
                      <a:pt x="97" y="68"/>
                    </a:cubicBezTo>
                    <a:cubicBezTo>
                      <a:pt x="97" y="68"/>
                      <a:pt x="97" y="68"/>
                      <a:pt x="98" y="68"/>
                    </a:cubicBezTo>
                    <a:cubicBezTo>
                      <a:pt x="98" y="68"/>
                      <a:pt x="99" y="69"/>
                      <a:pt x="99" y="69"/>
                    </a:cubicBezTo>
                    <a:cubicBezTo>
                      <a:pt x="99" y="69"/>
                      <a:pt x="100" y="69"/>
                      <a:pt x="100" y="70"/>
                    </a:cubicBezTo>
                    <a:cubicBezTo>
                      <a:pt x="100" y="70"/>
                      <a:pt x="100" y="70"/>
                      <a:pt x="100" y="71"/>
                    </a:cubicBezTo>
                    <a:cubicBezTo>
                      <a:pt x="100" y="71"/>
                      <a:pt x="100" y="71"/>
                      <a:pt x="100" y="71"/>
                    </a:cubicBezTo>
                    <a:cubicBezTo>
                      <a:pt x="100" y="72"/>
                      <a:pt x="100" y="72"/>
                      <a:pt x="100" y="72"/>
                    </a:cubicBezTo>
                    <a:cubicBezTo>
                      <a:pt x="99" y="72"/>
                      <a:pt x="99" y="72"/>
                      <a:pt x="99" y="72"/>
                    </a:cubicBezTo>
                    <a:cubicBezTo>
                      <a:pt x="98" y="72"/>
                      <a:pt x="98" y="72"/>
                      <a:pt x="98" y="72"/>
                    </a:cubicBezTo>
                    <a:cubicBezTo>
                      <a:pt x="98" y="71"/>
                      <a:pt x="98" y="71"/>
                      <a:pt x="97" y="71"/>
                    </a:cubicBezTo>
                    <a:cubicBezTo>
                      <a:pt x="97" y="71"/>
                      <a:pt x="97" y="71"/>
                      <a:pt x="97" y="71"/>
                    </a:cubicBezTo>
                    <a:cubicBezTo>
                      <a:pt x="97" y="70"/>
                      <a:pt x="97" y="70"/>
                      <a:pt x="96" y="71"/>
                    </a:cubicBezTo>
                    <a:cubicBezTo>
                      <a:pt x="96" y="71"/>
                      <a:pt x="96" y="71"/>
                      <a:pt x="96" y="71"/>
                    </a:cubicBezTo>
                    <a:cubicBezTo>
                      <a:pt x="96" y="71"/>
                      <a:pt x="96" y="71"/>
                      <a:pt x="96" y="72"/>
                    </a:cubicBezTo>
                    <a:cubicBezTo>
                      <a:pt x="96" y="72"/>
                      <a:pt x="97" y="72"/>
                      <a:pt x="96" y="72"/>
                    </a:cubicBezTo>
                    <a:cubicBezTo>
                      <a:pt x="96" y="73"/>
                      <a:pt x="96" y="73"/>
                      <a:pt x="96" y="73"/>
                    </a:cubicBezTo>
                    <a:cubicBezTo>
                      <a:pt x="95" y="73"/>
                      <a:pt x="95" y="73"/>
                      <a:pt x="95" y="74"/>
                    </a:cubicBezTo>
                    <a:cubicBezTo>
                      <a:pt x="95" y="74"/>
                      <a:pt x="95" y="74"/>
                      <a:pt x="95" y="74"/>
                    </a:cubicBezTo>
                    <a:cubicBezTo>
                      <a:pt x="95" y="75"/>
                      <a:pt x="95" y="75"/>
                      <a:pt x="94" y="75"/>
                    </a:cubicBezTo>
                    <a:cubicBezTo>
                      <a:pt x="94" y="75"/>
                      <a:pt x="94" y="76"/>
                      <a:pt x="94" y="76"/>
                    </a:cubicBezTo>
                    <a:cubicBezTo>
                      <a:pt x="93" y="76"/>
                      <a:pt x="93" y="76"/>
                      <a:pt x="93" y="76"/>
                    </a:cubicBezTo>
                    <a:cubicBezTo>
                      <a:pt x="93" y="76"/>
                      <a:pt x="93" y="76"/>
                      <a:pt x="93" y="76"/>
                    </a:cubicBezTo>
                    <a:cubicBezTo>
                      <a:pt x="93" y="76"/>
                      <a:pt x="93" y="76"/>
                      <a:pt x="93" y="76"/>
                    </a:cubicBezTo>
                    <a:cubicBezTo>
                      <a:pt x="92" y="77"/>
                      <a:pt x="92" y="77"/>
                      <a:pt x="92" y="78"/>
                    </a:cubicBezTo>
                    <a:cubicBezTo>
                      <a:pt x="91" y="78"/>
                      <a:pt x="91" y="78"/>
                      <a:pt x="91" y="79"/>
                    </a:cubicBezTo>
                    <a:cubicBezTo>
                      <a:pt x="91" y="79"/>
                      <a:pt x="90" y="78"/>
                      <a:pt x="90" y="79"/>
                    </a:cubicBezTo>
                    <a:cubicBezTo>
                      <a:pt x="90" y="79"/>
                      <a:pt x="90" y="79"/>
                      <a:pt x="89" y="79"/>
                    </a:cubicBezTo>
                    <a:cubicBezTo>
                      <a:pt x="89" y="79"/>
                      <a:pt x="89" y="79"/>
                      <a:pt x="89" y="80"/>
                    </a:cubicBezTo>
                    <a:cubicBezTo>
                      <a:pt x="89" y="80"/>
                      <a:pt x="89" y="80"/>
                      <a:pt x="89" y="81"/>
                    </a:cubicBezTo>
                    <a:cubicBezTo>
                      <a:pt x="89" y="81"/>
                      <a:pt x="89" y="81"/>
                      <a:pt x="89" y="81"/>
                    </a:cubicBezTo>
                    <a:cubicBezTo>
                      <a:pt x="89" y="81"/>
                      <a:pt x="89" y="80"/>
                      <a:pt x="90" y="80"/>
                    </a:cubicBezTo>
                    <a:cubicBezTo>
                      <a:pt x="90" y="80"/>
                      <a:pt x="90" y="80"/>
                      <a:pt x="90" y="80"/>
                    </a:cubicBezTo>
                    <a:cubicBezTo>
                      <a:pt x="91" y="80"/>
                      <a:pt x="91" y="80"/>
                      <a:pt x="91" y="80"/>
                    </a:cubicBezTo>
                    <a:cubicBezTo>
                      <a:pt x="91" y="80"/>
                      <a:pt x="91" y="79"/>
                      <a:pt x="92" y="79"/>
                    </a:cubicBezTo>
                    <a:cubicBezTo>
                      <a:pt x="92" y="79"/>
                      <a:pt x="92" y="79"/>
                      <a:pt x="92" y="79"/>
                    </a:cubicBezTo>
                    <a:cubicBezTo>
                      <a:pt x="93" y="79"/>
                      <a:pt x="93" y="79"/>
                      <a:pt x="93" y="79"/>
                    </a:cubicBezTo>
                    <a:cubicBezTo>
                      <a:pt x="93" y="79"/>
                      <a:pt x="93" y="78"/>
                      <a:pt x="94" y="78"/>
                    </a:cubicBezTo>
                    <a:cubicBezTo>
                      <a:pt x="94" y="78"/>
                      <a:pt x="94" y="78"/>
                      <a:pt x="94" y="78"/>
                    </a:cubicBezTo>
                    <a:cubicBezTo>
                      <a:pt x="95" y="78"/>
                      <a:pt x="95" y="78"/>
                      <a:pt x="95" y="78"/>
                    </a:cubicBezTo>
                    <a:cubicBezTo>
                      <a:pt x="96" y="78"/>
                      <a:pt x="96" y="78"/>
                      <a:pt x="96" y="78"/>
                    </a:cubicBezTo>
                    <a:cubicBezTo>
                      <a:pt x="97" y="78"/>
                      <a:pt x="97" y="78"/>
                      <a:pt x="97" y="78"/>
                    </a:cubicBezTo>
                    <a:cubicBezTo>
                      <a:pt x="97" y="78"/>
                      <a:pt x="98" y="78"/>
                      <a:pt x="98" y="77"/>
                    </a:cubicBezTo>
                    <a:cubicBezTo>
                      <a:pt x="98" y="77"/>
                      <a:pt x="98" y="77"/>
                      <a:pt x="99" y="77"/>
                    </a:cubicBezTo>
                    <a:cubicBezTo>
                      <a:pt x="99" y="77"/>
                      <a:pt x="99" y="77"/>
                      <a:pt x="99" y="77"/>
                    </a:cubicBezTo>
                    <a:cubicBezTo>
                      <a:pt x="99" y="76"/>
                      <a:pt x="99" y="76"/>
                      <a:pt x="99" y="76"/>
                    </a:cubicBezTo>
                    <a:cubicBezTo>
                      <a:pt x="99" y="76"/>
                      <a:pt x="99" y="76"/>
                      <a:pt x="99" y="76"/>
                    </a:cubicBezTo>
                    <a:cubicBezTo>
                      <a:pt x="99" y="76"/>
                      <a:pt x="99" y="76"/>
                      <a:pt x="99" y="75"/>
                    </a:cubicBezTo>
                    <a:cubicBezTo>
                      <a:pt x="99" y="75"/>
                      <a:pt x="100" y="75"/>
                      <a:pt x="100" y="75"/>
                    </a:cubicBezTo>
                    <a:cubicBezTo>
                      <a:pt x="100" y="75"/>
                      <a:pt x="101" y="75"/>
                      <a:pt x="101" y="75"/>
                    </a:cubicBezTo>
                    <a:cubicBezTo>
                      <a:pt x="102" y="75"/>
                      <a:pt x="102" y="74"/>
                      <a:pt x="102" y="74"/>
                    </a:cubicBezTo>
                    <a:cubicBezTo>
                      <a:pt x="103" y="74"/>
                      <a:pt x="103" y="74"/>
                      <a:pt x="104" y="74"/>
                    </a:cubicBezTo>
                    <a:cubicBezTo>
                      <a:pt x="104" y="74"/>
                      <a:pt x="104" y="74"/>
                      <a:pt x="104" y="74"/>
                    </a:cubicBezTo>
                    <a:cubicBezTo>
                      <a:pt x="105" y="74"/>
                      <a:pt x="105" y="74"/>
                      <a:pt x="105" y="74"/>
                    </a:cubicBezTo>
                    <a:cubicBezTo>
                      <a:pt x="105" y="74"/>
                      <a:pt x="105" y="74"/>
                      <a:pt x="106" y="74"/>
                    </a:cubicBezTo>
                    <a:cubicBezTo>
                      <a:pt x="106" y="74"/>
                      <a:pt x="106" y="74"/>
                      <a:pt x="106" y="74"/>
                    </a:cubicBezTo>
                    <a:cubicBezTo>
                      <a:pt x="107" y="74"/>
                      <a:pt x="107" y="74"/>
                      <a:pt x="107" y="73"/>
                    </a:cubicBezTo>
                    <a:cubicBezTo>
                      <a:pt x="107" y="73"/>
                      <a:pt x="108" y="73"/>
                      <a:pt x="108" y="73"/>
                    </a:cubicBezTo>
                    <a:cubicBezTo>
                      <a:pt x="108" y="73"/>
                      <a:pt x="108" y="73"/>
                      <a:pt x="108" y="73"/>
                    </a:cubicBezTo>
                    <a:cubicBezTo>
                      <a:pt x="108" y="73"/>
                      <a:pt x="109" y="73"/>
                      <a:pt x="109" y="72"/>
                    </a:cubicBezTo>
                    <a:cubicBezTo>
                      <a:pt x="110" y="72"/>
                      <a:pt x="110" y="72"/>
                      <a:pt x="110" y="72"/>
                    </a:cubicBezTo>
                    <a:cubicBezTo>
                      <a:pt x="111" y="72"/>
                      <a:pt x="111" y="72"/>
                      <a:pt x="111" y="72"/>
                    </a:cubicBezTo>
                    <a:cubicBezTo>
                      <a:pt x="112" y="72"/>
                      <a:pt x="112" y="72"/>
                      <a:pt x="113" y="72"/>
                    </a:cubicBezTo>
                    <a:cubicBezTo>
                      <a:pt x="114" y="72"/>
                      <a:pt x="114" y="72"/>
                      <a:pt x="115" y="72"/>
                    </a:cubicBezTo>
                    <a:cubicBezTo>
                      <a:pt x="115" y="72"/>
                      <a:pt x="115" y="72"/>
                      <a:pt x="116" y="72"/>
                    </a:cubicBezTo>
                    <a:cubicBezTo>
                      <a:pt x="116" y="72"/>
                      <a:pt x="117" y="71"/>
                      <a:pt x="117" y="71"/>
                    </a:cubicBezTo>
                    <a:cubicBezTo>
                      <a:pt x="118" y="71"/>
                      <a:pt x="118" y="72"/>
                      <a:pt x="118" y="72"/>
                    </a:cubicBezTo>
                    <a:cubicBezTo>
                      <a:pt x="119" y="72"/>
                      <a:pt x="119" y="71"/>
                      <a:pt x="119" y="71"/>
                    </a:cubicBezTo>
                    <a:cubicBezTo>
                      <a:pt x="119" y="71"/>
                      <a:pt x="119" y="71"/>
                      <a:pt x="119" y="71"/>
                    </a:cubicBezTo>
                    <a:cubicBezTo>
                      <a:pt x="120" y="71"/>
                      <a:pt x="120" y="70"/>
                      <a:pt x="120" y="70"/>
                    </a:cubicBezTo>
                    <a:cubicBezTo>
                      <a:pt x="120" y="70"/>
                      <a:pt x="121" y="71"/>
                      <a:pt x="121" y="70"/>
                    </a:cubicBezTo>
                    <a:cubicBezTo>
                      <a:pt x="121" y="70"/>
                      <a:pt x="122" y="70"/>
                      <a:pt x="122" y="70"/>
                    </a:cubicBezTo>
                    <a:cubicBezTo>
                      <a:pt x="122" y="69"/>
                      <a:pt x="123" y="69"/>
                      <a:pt x="123" y="68"/>
                    </a:cubicBezTo>
                    <a:cubicBezTo>
                      <a:pt x="123" y="68"/>
                      <a:pt x="123" y="68"/>
                      <a:pt x="123" y="67"/>
                    </a:cubicBezTo>
                    <a:cubicBezTo>
                      <a:pt x="124" y="67"/>
                      <a:pt x="124" y="67"/>
                      <a:pt x="124" y="66"/>
                    </a:cubicBezTo>
                    <a:cubicBezTo>
                      <a:pt x="125" y="66"/>
                      <a:pt x="125" y="65"/>
                      <a:pt x="126" y="65"/>
                    </a:cubicBezTo>
                    <a:cubicBezTo>
                      <a:pt x="126" y="65"/>
                      <a:pt x="126" y="65"/>
                      <a:pt x="127" y="65"/>
                    </a:cubicBezTo>
                    <a:cubicBezTo>
                      <a:pt x="127" y="65"/>
                      <a:pt x="127" y="65"/>
                      <a:pt x="127" y="65"/>
                    </a:cubicBezTo>
                    <a:cubicBezTo>
                      <a:pt x="128" y="65"/>
                      <a:pt x="128" y="65"/>
                      <a:pt x="128" y="65"/>
                    </a:cubicBezTo>
                    <a:cubicBezTo>
                      <a:pt x="129" y="65"/>
                      <a:pt x="129" y="65"/>
                      <a:pt x="129" y="65"/>
                    </a:cubicBezTo>
                    <a:cubicBezTo>
                      <a:pt x="130" y="66"/>
                      <a:pt x="129" y="66"/>
                      <a:pt x="129" y="67"/>
                    </a:cubicBezTo>
                    <a:cubicBezTo>
                      <a:pt x="129" y="67"/>
                      <a:pt x="129" y="68"/>
                      <a:pt x="128" y="68"/>
                    </a:cubicBezTo>
                    <a:cubicBezTo>
                      <a:pt x="128" y="69"/>
                      <a:pt x="128" y="69"/>
                      <a:pt x="128" y="69"/>
                    </a:cubicBezTo>
                    <a:cubicBezTo>
                      <a:pt x="128" y="70"/>
                      <a:pt x="129" y="70"/>
                      <a:pt x="129" y="70"/>
                    </a:cubicBezTo>
                    <a:cubicBezTo>
                      <a:pt x="129" y="70"/>
                      <a:pt x="129" y="71"/>
                      <a:pt x="129" y="71"/>
                    </a:cubicBezTo>
                    <a:cubicBezTo>
                      <a:pt x="129" y="71"/>
                      <a:pt x="129" y="71"/>
                      <a:pt x="129" y="72"/>
                    </a:cubicBezTo>
                    <a:cubicBezTo>
                      <a:pt x="129" y="72"/>
                      <a:pt x="129" y="72"/>
                      <a:pt x="129" y="72"/>
                    </a:cubicBezTo>
                    <a:cubicBezTo>
                      <a:pt x="130" y="72"/>
                      <a:pt x="130" y="72"/>
                      <a:pt x="130" y="72"/>
                    </a:cubicBezTo>
                    <a:cubicBezTo>
                      <a:pt x="130" y="71"/>
                      <a:pt x="130" y="71"/>
                      <a:pt x="130" y="71"/>
                    </a:cubicBezTo>
                    <a:cubicBezTo>
                      <a:pt x="130" y="71"/>
                      <a:pt x="130" y="71"/>
                      <a:pt x="130" y="71"/>
                    </a:cubicBezTo>
                    <a:cubicBezTo>
                      <a:pt x="130" y="71"/>
                      <a:pt x="131" y="71"/>
                      <a:pt x="131" y="71"/>
                    </a:cubicBezTo>
                    <a:cubicBezTo>
                      <a:pt x="131" y="71"/>
                      <a:pt x="131" y="71"/>
                      <a:pt x="131" y="71"/>
                    </a:cubicBezTo>
                    <a:cubicBezTo>
                      <a:pt x="131" y="71"/>
                      <a:pt x="131" y="71"/>
                      <a:pt x="132" y="71"/>
                    </a:cubicBezTo>
                    <a:cubicBezTo>
                      <a:pt x="132" y="71"/>
                      <a:pt x="132" y="71"/>
                      <a:pt x="132" y="71"/>
                    </a:cubicBezTo>
                    <a:cubicBezTo>
                      <a:pt x="132" y="71"/>
                      <a:pt x="132" y="71"/>
                      <a:pt x="133" y="70"/>
                    </a:cubicBezTo>
                    <a:cubicBezTo>
                      <a:pt x="133" y="70"/>
                      <a:pt x="133" y="70"/>
                      <a:pt x="134" y="70"/>
                    </a:cubicBezTo>
                    <a:cubicBezTo>
                      <a:pt x="134" y="70"/>
                      <a:pt x="135" y="69"/>
                      <a:pt x="135" y="70"/>
                    </a:cubicBezTo>
                    <a:cubicBezTo>
                      <a:pt x="135" y="70"/>
                      <a:pt x="135" y="70"/>
                      <a:pt x="135" y="70"/>
                    </a:cubicBezTo>
                    <a:cubicBezTo>
                      <a:pt x="134" y="71"/>
                      <a:pt x="134" y="71"/>
                      <a:pt x="134" y="71"/>
                    </a:cubicBezTo>
                    <a:cubicBezTo>
                      <a:pt x="134" y="71"/>
                      <a:pt x="134" y="71"/>
                      <a:pt x="134" y="71"/>
                    </a:cubicBezTo>
                    <a:cubicBezTo>
                      <a:pt x="134" y="71"/>
                      <a:pt x="134" y="71"/>
                      <a:pt x="133" y="71"/>
                    </a:cubicBezTo>
                    <a:cubicBezTo>
                      <a:pt x="133" y="71"/>
                      <a:pt x="133" y="72"/>
                      <a:pt x="133" y="72"/>
                    </a:cubicBezTo>
                    <a:cubicBezTo>
                      <a:pt x="132" y="72"/>
                      <a:pt x="132" y="72"/>
                      <a:pt x="132" y="72"/>
                    </a:cubicBezTo>
                    <a:cubicBezTo>
                      <a:pt x="132" y="72"/>
                      <a:pt x="132" y="72"/>
                      <a:pt x="132" y="73"/>
                    </a:cubicBezTo>
                    <a:cubicBezTo>
                      <a:pt x="131" y="73"/>
                      <a:pt x="131" y="73"/>
                      <a:pt x="131" y="73"/>
                    </a:cubicBezTo>
                    <a:cubicBezTo>
                      <a:pt x="131" y="73"/>
                      <a:pt x="130" y="73"/>
                      <a:pt x="130" y="74"/>
                    </a:cubicBezTo>
                    <a:cubicBezTo>
                      <a:pt x="130" y="74"/>
                      <a:pt x="131" y="74"/>
                      <a:pt x="131" y="75"/>
                    </a:cubicBezTo>
                    <a:cubicBezTo>
                      <a:pt x="131" y="75"/>
                      <a:pt x="131" y="75"/>
                      <a:pt x="131" y="75"/>
                    </a:cubicBezTo>
                    <a:cubicBezTo>
                      <a:pt x="131" y="75"/>
                      <a:pt x="132" y="76"/>
                      <a:pt x="132" y="76"/>
                    </a:cubicBezTo>
                    <a:cubicBezTo>
                      <a:pt x="132" y="76"/>
                      <a:pt x="132" y="75"/>
                      <a:pt x="133" y="75"/>
                    </a:cubicBezTo>
                    <a:cubicBezTo>
                      <a:pt x="133" y="75"/>
                      <a:pt x="133" y="75"/>
                      <a:pt x="133" y="75"/>
                    </a:cubicBezTo>
                    <a:cubicBezTo>
                      <a:pt x="134" y="75"/>
                      <a:pt x="134" y="75"/>
                      <a:pt x="134" y="74"/>
                    </a:cubicBezTo>
                    <a:cubicBezTo>
                      <a:pt x="135" y="74"/>
                      <a:pt x="135" y="74"/>
                      <a:pt x="135" y="73"/>
                    </a:cubicBezTo>
                    <a:cubicBezTo>
                      <a:pt x="136" y="73"/>
                      <a:pt x="136" y="73"/>
                      <a:pt x="136" y="73"/>
                    </a:cubicBezTo>
                    <a:cubicBezTo>
                      <a:pt x="137" y="73"/>
                      <a:pt x="137" y="73"/>
                      <a:pt x="138" y="73"/>
                    </a:cubicBezTo>
                    <a:cubicBezTo>
                      <a:pt x="138" y="73"/>
                      <a:pt x="138" y="72"/>
                      <a:pt x="139" y="72"/>
                    </a:cubicBezTo>
                    <a:cubicBezTo>
                      <a:pt x="139" y="72"/>
                      <a:pt x="140" y="72"/>
                      <a:pt x="140" y="72"/>
                    </a:cubicBezTo>
                    <a:cubicBezTo>
                      <a:pt x="141" y="72"/>
                      <a:pt x="141" y="72"/>
                      <a:pt x="142" y="71"/>
                    </a:cubicBezTo>
                    <a:cubicBezTo>
                      <a:pt x="142" y="71"/>
                      <a:pt x="142" y="71"/>
                      <a:pt x="143" y="71"/>
                    </a:cubicBezTo>
                    <a:cubicBezTo>
                      <a:pt x="143" y="71"/>
                      <a:pt x="143" y="71"/>
                      <a:pt x="143" y="71"/>
                    </a:cubicBezTo>
                    <a:cubicBezTo>
                      <a:pt x="143" y="71"/>
                      <a:pt x="144" y="71"/>
                      <a:pt x="144" y="70"/>
                    </a:cubicBezTo>
                    <a:cubicBezTo>
                      <a:pt x="144" y="70"/>
                      <a:pt x="144" y="70"/>
                      <a:pt x="143" y="69"/>
                    </a:cubicBezTo>
                    <a:cubicBezTo>
                      <a:pt x="143" y="69"/>
                      <a:pt x="142" y="69"/>
                      <a:pt x="142" y="69"/>
                    </a:cubicBezTo>
                    <a:cubicBezTo>
                      <a:pt x="141" y="69"/>
                      <a:pt x="141" y="69"/>
                      <a:pt x="141" y="69"/>
                    </a:cubicBezTo>
                    <a:cubicBezTo>
                      <a:pt x="140" y="69"/>
                      <a:pt x="140" y="69"/>
                      <a:pt x="139" y="69"/>
                    </a:cubicBezTo>
                    <a:cubicBezTo>
                      <a:pt x="139" y="69"/>
                      <a:pt x="139" y="69"/>
                      <a:pt x="138" y="69"/>
                    </a:cubicBezTo>
                    <a:cubicBezTo>
                      <a:pt x="138" y="68"/>
                      <a:pt x="138" y="68"/>
                      <a:pt x="138" y="68"/>
                    </a:cubicBezTo>
                    <a:cubicBezTo>
                      <a:pt x="137" y="68"/>
                      <a:pt x="137" y="68"/>
                      <a:pt x="137" y="68"/>
                    </a:cubicBezTo>
                    <a:cubicBezTo>
                      <a:pt x="137" y="67"/>
                      <a:pt x="137" y="67"/>
                      <a:pt x="136" y="67"/>
                    </a:cubicBezTo>
                    <a:cubicBezTo>
                      <a:pt x="136" y="66"/>
                      <a:pt x="137" y="66"/>
                      <a:pt x="136" y="65"/>
                    </a:cubicBezTo>
                    <a:cubicBezTo>
                      <a:pt x="136" y="65"/>
                      <a:pt x="136" y="65"/>
                      <a:pt x="136" y="65"/>
                    </a:cubicBezTo>
                    <a:cubicBezTo>
                      <a:pt x="137" y="64"/>
                      <a:pt x="137" y="64"/>
                      <a:pt x="137" y="64"/>
                    </a:cubicBezTo>
                    <a:cubicBezTo>
                      <a:pt x="137" y="64"/>
                      <a:pt x="137" y="63"/>
                      <a:pt x="137" y="63"/>
                    </a:cubicBezTo>
                    <a:cubicBezTo>
                      <a:pt x="137" y="63"/>
                      <a:pt x="137" y="63"/>
                      <a:pt x="136" y="63"/>
                    </a:cubicBezTo>
                    <a:cubicBezTo>
                      <a:pt x="136" y="63"/>
                      <a:pt x="136" y="63"/>
                      <a:pt x="136" y="63"/>
                    </a:cubicBezTo>
                    <a:cubicBezTo>
                      <a:pt x="135" y="63"/>
                      <a:pt x="135" y="63"/>
                      <a:pt x="135" y="63"/>
                    </a:cubicBezTo>
                    <a:cubicBezTo>
                      <a:pt x="135" y="63"/>
                      <a:pt x="134" y="63"/>
                      <a:pt x="134" y="63"/>
                    </a:cubicBezTo>
                    <a:cubicBezTo>
                      <a:pt x="134" y="63"/>
                      <a:pt x="135" y="62"/>
                      <a:pt x="135" y="62"/>
                    </a:cubicBezTo>
                    <a:cubicBezTo>
                      <a:pt x="135" y="62"/>
                      <a:pt x="136" y="62"/>
                      <a:pt x="136" y="62"/>
                    </a:cubicBezTo>
                    <a:cubicBezTo>
                      <a:pt x="137" y="62"/>
                      <a:pt x="137" y="63"/>
                      <a:pt x="137" y="62"/>
                    </a:cubicBezTo>
                    <a:cubicBezTo>
                      <a:pt x="138" y="62"/>
                      <a:pt x="138" y="62"/>
                      <a:pt x="139" y="62"/>
                    </a:cubicBezTo>
                    <a:cubicBezTo>
                      <a:pt x="139" y="61"/>
                      <a:pt x="139" y="61"/>
                      <a:pt x="139" y="61"/>
                    </a:cubicBezTo>
                    <a:cubicBezTo>
                      <a:pt x="140" y="61"/>
                      <a:pt x="140" y="61"/>
                      <a:pt x="140" y="61"/>
                    </a:cubicBezTo>
                    <a:cubicBezTo>
                      <a:pt x="140" y="60"/>
                      <a:pt x="139" y="60"/>
                      <a:pt x="139" y="60"/>
                    </a:cubicBezTo>
                    <a:cubicBezTo>
                      <a:pt x="139" y="59"/>
                      <a:pt x="139" y="59"/>
                      <a:pt x="138" y="59"/>
                    </a:cubicBezTo>
                    <a:cubicBezTo>
                      <a:pt x="138" y="59"/>
                      <a:pt x="137" y="59"/>
                      <a:pt x="137" y="59"/>
                    </a:cubicBezTo>
                    <a:cubicBezTo>
                      <a:pt x="136" y="59"/>
                      <a:pt x="135" y="59"/>
                      <a:pt x="135" y="59"/>
                    </a:cubicBezTo>
                    <a:cubicBezTo>
                      <a:pt x="134" y="59"/>
                      <a:pt x="134" y="59"/>
                      <a:pt x="134" y="60"/>
                    </a:cubicBezTo>
                    <a:cubicBezTo>
                      <a:pt x="133" y="60"/>
                      <a:pt x="133" y="60"/>
                      <a:pt x="133" y="60"/>
                    </a:cubicBezTo>
                    <a:cubicBezTo>
                      <a:pt x="133" y="60"/>
                      <a:pt x="133" y="60"/>
                      <a:pt x="133" y="60"/>
                    </a:cubicBezTo>
                    <a:cubicBezTo>
                      <a:pt x="132" y="60"/>
                      <a:pt x="132" y="60"/>
                      <a:pt x="132" y="60"/>
                    </a:cubicBezTo>
                    <a:cubicBezTo>
                      <a:pt x="131" y="60"/>
                      <a:pt x="131" y="60"/>
                      <a:pt x="131" y="61"/>
                    </a:cubicBezTo>
                    <a:cubicBezTo>
                      <a:pt x="131" y="61"/>
                      <a:pt x="131" y="61"/>
                      <a:pt x="131" y="61"/>
                    </a:cubicBezTo>
                    <a:cubicBezTo>
                      <a:pt x="130" y="61"/>
                      <a:pt x="130" y="61"/>
                      <a:pt x="129" y="62"/>
                    </a:cubicBezTo>
                    <a:cubicBezTo>
                      <a:pt x="129" y="62"/>
                      <a:pt x="129" y="62"/>
                      <a:pt x="128" y="62"/>
                    </a:cubicBezTo>
                    <a:cubicBezTo>
                      <a:pt x="128" y="62"/>
                      <a:pt x="128" y="63"/>
                      <a:pt x="127" y="63"/>
                    </a:cubicBezTo>
                    <a:cubicBezTo>
                      <a:pt x="127" y="63"/>
                      <a:pt x="126" y="63"/>
                      <a:pt x="126" y="62"/>
                    </a:cubicBezTo>
                    <a:cubicBezTo>
                      <a:pt x="126" y="62"/>
                      <a:pt x="127" y="62"/>
                      <a:pt x="128" y="62"/>
                    </a:cubicBezTo>
                    <a:cubicBezTo>
                      <a:pt x="128" y="61"/>
                      <a:pt x="128" y="61"/>
                      <a:pt x="129" y="61"/>
                    </a:cubicBezTo>
                    <a:cubicBezTo>
                      <a:pt x="129" y="61"/>
                      <a:pt x="129" y="61"/>
                      <a:pt x="129" y="61"/>
                    </a:cubicBezTo>
                    <a:cubicBezTo>
                      <a:pt x="129" y="60"/>
                      <a:pt x="130" y="60"/>
                      <a:pt x="130" y="60"/>
                    </a:cubicBezTo>
                    <a:cubicBezTo>
                      <a:pt x="130" y="60"/>
                      <a:pt x="130" y="60"/>
                      <a:pt x="131" y="60"/>
                    </a:cubicBezTo>
                    <a:cubicBezTo>
                      <a:pt x="131" y="59"/>
                      <a:pt x="132" y="60"/>
                      <a:pt x="132" y="59"/>
                    </a:cubicBezTo>
                    <a:cubicBezTo>
                      <a:pt x="132" y="59"/>
                      <a:pt x="133" y="59"/>
                      <a:pt x="133" y="59"/>
                    </a:cubicBezTo>
                    <a:cubicBezTo>
                      <a:pt x="133" y="59"/>
                      <a:pt x="133" y="59"/>
                      <a:pt x="133" y="59"/>
                    </a:cubicBezTo>
                    <a:cubicBezTo>
                      <a:pt x="134" y="58"/>
                      <a:pt x="134" y="58"/>
                      <a:pt x="134" y="58"/>
                    </a:cubicBezTo>
                    <a:cubicBezTo>
                      <a:pt x="135" y="57"/>
                      <a:pt x="135" y="57"/>
                      <a:pt x="136" y="57"/>
                    </a:cubicBezTo>
                    <a:cubicBezTo>
                      <a:pt x="136" y="57"/>
                      <a:pt x="136" y="57"/>
                      <a:pt x="136" y="57"/>
                    </a:cubicBezTo>
                    <a:cubicBezTo>
                      <a:pt x="137" y="56"/>
                      <a:pt x="138" y="56"/>
                      <a:pt x="138" y="56"/>
                    </a:cubicBezTo>
                    <a:cubicBezTo>
                      <a:pt x="139" y="56"/>
                      <a:pt x="139" y="56"/>
                      <a:pt x="140" y="56"/>
                    </a:cubicBezTo>
                    <a:cubicBezTo>
                      <a:pt x="141" y="56"/>
                      <a:pt x="141" y="57"/>
                      <a:pt x="142" y="57"/>
                    </a:cubicBezTo>
                    <a:cubicBezTo>
                      <a:pt x="143" y="57"/>
                      <a:pt x="143" y="57"/>
                      <a:pt x="144" y="57"/>
                    </a:cubicBezTo>
                    <a:cubicBezTo>
                      <a:pt x="145" y="57"/>
                      <a:pt x="145" y="56"/>
                      <a:pt x="146" y="57"/>
                    </a:cubicBezTo>
                    <a:cubicBezTo>
                      <a:pt x="146" y="57"/>
                      <a:pt x="146" y="57"/>
                      <a:pt x="147" y="57"/>
                    </a:cubicBezTo>
                    <a:cubicBezTo>
                      <a:pt x="147" y="57"/>
                      <a:pt x="148" y="56"/>
                      <a:pt x="148" y="56"/>
                    </a:cubicBezTo>
                    <a:cubicBezTo>
                      <a:pt x="149" y="56"/>
                      <a:pt x="149" y="57"/>
                      <a:pt x="149" y="57"/>
                    </a:cubicBezTo>
                    <a:cubicBezTo>
                      <a:pt x="150" y="57"/>
                      <a:pt x="151" y="57"/>
                      <a:pt x="151" y="57"/>
                    </a:cubicBezTo>
                    <a:cubicBezTo>
                      <a:pt x="151" y="56"/>
                      <a:pt x="152" y="56"/>
                      <a:pt x="152" y="56"/>
                    </a:cubicBezTo>
                    <a:cubicBezTo>
                      <a:pt x="152" y="55"/>
                      <a:pt x="153" y="55"/>
                      <a:pt x="154" y="54"/>
                    </a:cubicBezTo>
                    <a:cubicBezTo>
                      <a:pt x="154" y="54"/>
                      <a:pt x="155" y="53"/>
                      <a:pt x="155" y="53"/>
                    </a:cubicBezTo>
                    <a:cubicBezTo>
                      <a:pt x="156" y="53"/>
                      <a:pt x="156" y="53"/>
                      <a:pt x="157" y="53"/>
                    </a:cubicBezTo>
                    <a:cubicBezTo>
                      <a:pt x="157" y="53"/>
                      <a:pt x="158" y="53"/>
                      <a:pt x="159" y="53"/>
                    </a:cubicBezTo>
                    <a:cubicBezTo>
                      <a:pt x="159" y="52"/>
                      <a:pt x="159" y="52"/>
                      <a:pt x="160" y="52"/>
                    </a:cubicBezTo>
                    <a:cubicBezTo>
                      <a:pt x="160" y="52"/>
                      <a:pt x="161" y="52"/>
                      <a:pt x="161" y="51"/>
                    </a:cubicBezTo>
                    <a:cubicBezTo>
                      <a:pt x="162" y="51"/>
                      <a:pt x="162" y="51"/>
                      <a:pt x="162" y="51"/>
                    </a:cubicBezTo>
                    <a:cubicBezTo>
                      <a:pt x="162" y="51"/>
                      <a:pt x="162" y="50"/>
                      <a:pt x="162" y="50"/>
                    </a:cubicBezTo>
                    <a:cubicBezTo>
                      <a:pt x="162" y="50"/>
                      <a:pt x="162" y="49"/>
                      <a:pt x="162" y="49"/>
                    </a:cubicBezTo>
                    <a:cubicBezTo>
                      <a:pt x="162" y="48"/>
                      <a:pt x="163" y="48"/>
                      <a:pt x="163" y="48"/>
                    </a:cubicBezTo>
                    <a:cubicBezTo>
                      <a:pt x="163" y="48"/>
                      <a:pt x="162" y="48"/>
                      <a:pt x="162" y="47"/>
                    </a:cubicBezTo>
                    <a:cubicBezTo>
                      <a:pt x="162" y="47"/>
                      <a:pt x="162" y="47"/>
                      <a:pt x="162" y="46"/>
                    </a:cubicBezTo>
                    <a:cubicBezTo>
                      <a:pt x="161" y="46"/>
                      <a:pt x="161" y="46"/>
                      <a:pt x="161" y="46"/>
                    </a:cubicBezTo>
                    <a:cubicBezTo>
                      <a:pt x="160" y="46"/>
                      <a:pt x="160" y="47"/>
                      <a:pt x="160" y="46"/>
                    </a:cubicBezTo>
                    <a:cubicBezTo>
                      <a:pt x="160" y="46"/>
                      <a:pt x="160" y="46"/>
                      <a:pt x="160" y="46"/>
                    </a:cubicBezTo>
                    <a:cubicBezTo>
                      <a:pt x="160" y="45"/>
                      <a:pt x="159" y="45"/>
                      <a:pt x="160" y="45"/>
                    </a:cubicBezTo>
                    <a:cubicBezTo>
                      <a:pt x="160" y="44"/>
                      <a:pt x="160" y="44"/>
                      <a:pt x="160" y="44"/>
                    </a:cubicBezTo>
                    <a:cubicBezTo>
                      <a:pt x="160" y="44"/>
                      <a:pt x="160" y="44"/>
                      <a:pt x="160" y="43"/>
                    </a:cubicBezTo>
                    <a:cubicBezTo>
                      <a:pt x="159" y="43"/>
                      <a:pt x="159" y="43"/>
                      <a:pt x="159" y="43"/>
                    </a:cubicBezTo>
                    <a:cubicBezTo>
                      <a:pt x="158" y="43"/>
                      <a:pt x="158" y="43"/>
                      <a:pt x="158" y="43"/>
                    </a:cubicBezTo>
                    <a:cubicBezTo>
                      <a:pt x="157" y="43"/>
                      <a:pt x="158" y="42"/>
                      <a:pt x="157" y="42"/>
                    </a:cubicBezTo>
                    <a:cubicBezTo>
                      <a:pt x="157" y="42"/>
                      <a:pt x="157" y="42"/>
                      <a:pt x="156" y="42"/>
                    </a:cubicBezTo>
                    <a:cubicBezTo>
                      <a:pt x="156" y="42"/>
                      <a:pt x="156" y="42"/>
                      <a:pt x="155" y="42"/>
                    </a:cubicBezTo>
                    <a:cubicBezTo>
                      <a:pt x="155" y="42"/>
                      <a:pt x="155" y="41"/>
                      <a:pt x="155" y="41"/>
                    </a:cubicBezTo>
                    <a:cubicBezTo>
                      <a:pt x="155" y="41"/>
                      <a:pt x="155" y="41"/>
                      <a:pt x="155" y="41"/>
                    </a:cubicBezTo>
                    <a:cubicBezTo>
                      <a:pt x="155" y="40"/>
                      <a:pt x="155" y="40"/>
                      <a:pt x="155" y="40"/>
                    </a:cubicBezTo>
                    <a:cubicBezTo>
                      <a:pt x="154" y="40"/>
                      <a:pt x="154" y="40"/>
                      <a:pt x="154" y="40"/>
                    </a:cubicBezTo>
                    <a:cubicBezTo>
                      <a:pt x="153" y="40"/>
                      <a:pt x="153" y="40"/>
                      <a:pt x="153" y="39"/>
                    </a:cubicBezTo>
                    <a:cubicBezTo>
                      <a:pt x="153" y="39"/>
                      <a:pt x="153" y="39"/>
                      <a:pt x="153" y="39"/>
                    </a:cubicBezTo>
                    <a:cubicBezTo>
                      <a:pt x="153" y="38"/>
                      <a:pt x="153" y="38"/>
                      <a:pt x="153" y="38"/>
                    </a:cubicBezTo>
                    <a:cubicBezTo>
                      <a:pt x="153" y="38"/>
                      <a:pt x="154" y="38"/>
                      <a:pt x="154" y="38"/>
                    </a:cubicBezTo>
                    <a:cubicBezTo>
                      <a:pt x="154" y="38"/>
                      <a:pt x="154" y="38"/>
                      <a:pt x="154" y="37"/>
                    </a:cubicBezTo>
                    <a:cubicBezTo>
                      <a:pt x="154" y="37"/>
                      <a:pt x="154" y="37"/>
                      <a:pt x="154" y="36"/>
                    </a:cubicBezTo>
                    <a:cubicBezTo>
                      <a:pt x="154" y="36"/>
                      <a:pt x="154" y="36"/>
                      <a:pt x="154" y="35"/>
                    </a:cubicBezTo>
                    <a:cubicBezTo>
                      <a:pt x="154" y="35"/>
                      <a:pt x="153" y="35"/>
                      <a:pt x="153" y="35"/>
                    </a:cubicBezTo>
                    <a:cubicBezTo>
                      <a:pt x="153" y="34"/>
                      <a:pt x="153" y="34"/>
                      <a:pt x="153" y="34"/>
                    </a:cubicBezTo>
                    <a:cubicBezTo>
                      <a:pt x="153" y="33"/>
                      <a:pt x="153" y="33"/>
                      <a:pt x="153" y="32"/>
                    </a:cubicBezTo>
                    <a:cubicBezTo>
                      <a:pt x="153" y="32"/>
                      <a:pt x="152" y="31"/>
                      <a:pt x="152" y="31"/>
                    </a:cubicBezTo>
                    <a:cubicBezTo>
                      <a:pt x="152" y="30"/>
                      <a:pt x="152" y="30"/>
                      <a:pt x="152" y="30"/>
                    </a:cubicBezTo>
                    <a:cubicBezTo>
                      <a:pt x="152" y="29"/>
                      <a:pt x="152" y="29"/>
                      <a:pt x="151" y="28"/>
                    </a:cubicBezTo>
                    <a:cubicBezTo>
                      <a:pt x="151" y="28"/>
                      <a:pt x="151" y="29"/>
                      <a:pt x="150" y="29"/>
                    </a:cubicBezTo>
                    <a:cubicBezTo>
                      <a:pt x="150" y="29"/>
                      <a:pt x="150" y="29"/>
                      <a:pt x="150" y="30"/>
                    </a:cubicBezTo>
                    <a:cubicBezTo>
                      <a:pt x="149" y="30"/>
                      <a:pt x="149" y="30"/>
                      <a:pt x="149" y="30"/>
                    </a:cubicBezTo>
                    <a:cubicBezTo>
                      <a:pt x="149" y="31"/>
                      <a:pt x="149" y="31"/>
                      <a:pt x="148" y="32"/>
                    </a:cubicBezTo>
                    <a:cubicBezTo>
                      <a:pt x="148" y="32"/>
                      <a:pt x="148" y="32"/>
                      <a:pt x="148" y="32"/>
                    </a:cubicBezTo>
                    <a:cubicBezTo>
                      <a:pt x="147" y="32"/>
                      <a:pt x="147" y="32"/>
                      <a:pt x="147" y="33"/>
                    </a:cubicBezTo>
                    <a:cubicBezTo>
                      <a:pt x="147" y="33"/>
                      <a:pt x="147" y="33"/>
                      <a:pt x="146" y="33"/>
                    </a:cubicBezTo>
                    <a:cubicBezTo>
                      <a:pt x="146" y="33"/>
                      <a:pt x="146" y="33"/>
                      <a:pt x="145" y="33"/>
                    </a:cubicBezTo>
                    <a:cubicBezTo>
                      <a:pt x="145" y="33"/>
                      <a:pt x="145" y="34"/>
                      <a:pt x="144" y="34"/>
                    </a:cubicBezTo>
                    <a:cubicBezTo>
                      <a:pt x="144" y="34"/>
                      <a:pt x="143" y="34"/>
                      <a:pt x="143" y="34"/>
                    </a:cubicBezTo>
                    <a:cubicBezTo>
                      <a:pt x="143" y="34"/>
                      <a:pt x="142" y="33"/>
                      <a:pt x="142" y="33"/>
                    </a:cubicBezTo>
                    <a:cubicBezTo>
                      <a:pt x="142" y="33"/>
                      <a:pt x="142" y="33"/>
                      <a:pt x="142" y="32"/>
                    </a:cubicBezTo>
                    <a:cubicBezTo>
                      <a:pt x="141" y="32"/>
                      <a:pt x="141" y="33"/>
                      <a:pt x="141" y="32"/>
                    </a:cubicBezTo>
                    <a:cubicBezTo>
                      <a:pt x="140" y="32"/>
                      <a:pt x="141" y="32"/>
                      <a:pt x="141" y="32"/>
                    </a:cubicBezTo>
                    <a:cubicBezTo>
                      <a:pt x="141" y="31"/>
                      <a:pt x="140" y="31"/>
                      <a:pt x="141" y="30"/>
                    </a:cubicBezTo>
                    <a:cubicBezTo>
                      <a:pt x="141" y="30"/>
                      <a:pt x="141" y="30"/>
                      <a:pt x="141" y="29"/>
                    </a:cubicBezTo>
                    <a:cubicBezTo>
                      <a:pt x="141" y="29"/>
                      <a:pt x="142" y="28"/>
                      <a:pt x="142" y="28"/>
                    </a:cubicBezTo>
                    <a:cubicBezTo>
                      <a:pt x="142" y="28"/>
                      <a:pt x="142" y="28"/>
                      <a:pt x="143" y="28"/>
                    </a:cubicBezTo>
                    <a:cubicBezTo>
                      <a:pt x="143" y="27"/>
                      <a:pt x="143" y="27"/>
                      <a:pt x="142" y="27"/>
                    </a:cubicBezTo>
                    <a:cubicBezTo>
                      <a:pt x="142" y="26"/>
                      <a:pt x="142" y="27"/>
                      <a:pt x="141" y="27"/>
                    </a:cubicBezTo>
                    <a:cubicBezTo>
                      <a:pt x="141" y="26"/>
                      <a:pt x="140" y="26"/>
                      <a:pt x="140" y="26"/>
                    </a:cubicBezTo>
                    <a:cubicBezTo>
                      <a:pt x="140" y="26"/>
                      <a:pt x="139" y="27"/>
                      <a:pt x="139" y="26"/>
                    </a:cubicBezTo>
                    <a:cubicBezTo>
                      <a:pt x="139" y="26"/>
                      <a:pt x="139" y="26"/>
                      <a:pt x="139" y="26"/>
                    </a:cubicBezTo>
                    <a:cubicBezTo>
                      <a:pt x="139" y="25"/>
                      <a:pt x="139" y="25"/>
                      <a:pt x="139" y="25"/>
                    </a:cubicBezTo>
                    <a:cubicBezTo>
                      <a:pt x="138" y="25"/>
                      <a:pt x="138" y="25"/>
                      <a:pt x="138" y="25"/>
                    </a:cubicBezTo>
                    <a:cubicBezTo>
                      <a:pt x="138" y="25"/>
                      <a:pt x="138" y="24"/>
                      <a:pt x="137" y="24"/>
                    </a:cubicBezTo>
                    <a:cubicBezTo>
                      <a:pt x="137" y="24"/>
                      <a:pt x="137" y="24"/>
                      <a:pt x="136" y="24"/>
                    </a:cubicBezTo>
                    <a:cubicBezTo>
                      <a:pt x="136" y="23"/>
                      <a:pt x="135" y="24"/>
                      <a:pt x="134" y="24"/>
                    </a:cubicBezTo>
                    <a:cubicBezTo>
                      <a:pt x="134" y="24"/>
                      <a:pt x="133" y="24"/>
                      <a:pt x="133" y="24"/>
                    </a:cubicBezTo>
                    <a:cubicBezTo>
                      <a:pt x="132" y="24"/>
                      <a:pt x="132" y="24"/>
                      <a:pt x="131" y="24"/>
                    </a:cubicBezTo>
                    <a:cubicBezTo>
                      <a:pt x="130" y="24"/>
                      <a:pt x="130" y="24"/>
                      <a:pt x="129" y="24"/>
                    </a:cubicBezTo>
                    <a:cubicBezTo>
                      <a:pt x="128" y="24"/>
                      <a:pt x="128" y="24"/>
                      <a:pt x="127" y="24"/>
                    </a:cubicBezTo>
                    <a:cubicBezTo>
                      <a:pt x="127" y="24"/>
                      <a:pt x="127" y="24"/>
                      <a:pt x="127" y="25"/>
                    </a:cubicBezTo>
                    <a:cubicBezTo>
                      <a:pt x="127" y="25"/>
                      <a:pt x="127" y="25"/>
                      <a:pt x="127" y="26"/>
                    </a:cubicBezTo>
                    <a:cubicBezTo>
                      <a:pt x="127" y="26"/>
                      <a:pt x="127" y="26"/>
                      <a:pt x="127" y="26"/>
                    </a:cubicBezTo>
                    <a:cubicBezTo>
                      <a:pt x="127" y="27"/>
                      <a:pt x="126" y="27"/>
                      <a:pt x="126" y="28"/>
                    </a:cubicBezTo>
                    <a:cubicBezTo>
                      <a:pt x="126" y="28"/>
                      <a:pt x="126" y="28"/>
                      <a:pt x="125" y="29"/>
                    </a:cubicBezTo>
                    <a:cubicBezTo>
                      <a:pt x="125" y="29"/>
                      <a:pt x="126" y="30"/>
                      <a:pt x="125" y="30"/>
                    </a:cubicBezTo>
                    <a:cubicBezTo>
                      <a:pt x="125" y="30"/>
                      <a:pt x="125" y="30"/>
                      <a:pt x="125" y="31"/>
                    </a:cubicBezTo>
                    <a:cubicBezTo>
                      <a:pt x="125" y="31"/>
                      <a:pt x="124" y="31"/>
                      <a:pt x="124" y="31"/>
                    </a:cubicBezTo>
                    <a:cubicBezTo>
                      <a:pt x="124" y="31"/>
                      <a:pt x="124" y="31"/>
                      <a:pt x="123" y="32"/>
                    </a:cubicBezTo>
                    <a:cubicBezTo>
                      <a:pt x="123" y="32"/>
                      <a:pt x="123" y="32"/>
                      <a:pt x="122" y="32"/>
                    </a:cubicBezTo>
                    <a:cubicBezTo>
                      <a:pt x="122" y="33"/>
                      <a:pt x="121" y="33"/>
                      <a:pt x="121" y="33"/>
                    </a:cubicBezTo>
                    <a:cubicBezTo>
                      <a:pt x="121" y="33"/>
                      <a:pt x="121" y="34"/>
                      <a:pt x="121" y="34"/>
                    </a:cubicBezTo>
                    <a:cubicBezTo>
                      <a:pt x="122" y="34"/>
                      <a:pt x="122" y="34"/>
                      <a:pt x="122" y="34"/>
                    </a:cubicBezTo>
                    <a:cubicBezTo>
                      <a:pt x="123" y="34"/>
                      <a:pt x="123" y="35"/>
                      <a:pt x="123" y="35"/>
                    </a:cubicBezTo>
                    <a:cubicBezTo>
                      <a:pt x="123" y="36"/>
                      <a:pt x="123" y="36"/>
                      <a:pt x="123" y="37"/>
                    </a:cubicBezTo>
                    <a:cubicBezTo>
                      <a:pt x="123" y="37"/>
                      <a:pt x="123" y="38"/>
                      <a:pt x="123" y="38"/>
                    </a:cubicBezTo>
                    <a:cubicBezTo>
                      <a:pt x="123" y="38"/>
                      <a:pt x="122" y="38"/>
                      <a:pt x="122" y="39"/>
                    </a:cubicBezTo>
                    <a:cubicBezTo>
                      <a:pt x="122" y="39"/>
                      <a:pt x="123" y="40"/>
                      <a:pt x="122" y="40"/>
                    </a:cubicBezTo>
                    <a:cubicBezTo>
                      <a:pt x="122" y="40"/>
                      <a:pt x="122" y="40"/>
                      <a:pt x="122" y="40"/>
                    </a:cubicBezTo>
                    <a:cubicBezTo>
                      <a:pt x="121" y="40"/>
                      <a:pt x="121" y="40"/>
                      <a:pt x="121" y="40"/>
                    </a:cubicBezTo>
                    <a:cubicBezTo>
                      <a:pt x="121" y="40"/>
                      <a:pt x="121" y="40"/>
                      <a:pt x="121" y="41"/>
                    </a:cubicBezTo>
                    <a:cubicBezTo>
                      <a:pt x="120" y="41"/>
                      <a:pt x="120" y="41"/>
                      <a:pt x="119" y="42"/>
                    </a:cubicBezTo>
                    <a:cubicBezTo>
                      <a:pt x="119" y="42"/>
                      <a:pt x="119" y="42"/>
                      <a:pt x="119" y="42"/>
                    </a:cubicBezTo>
                    <a:cubicBezTo>
                      <a:pt x="118" y="43"/>
                      <a:pt x="118" y="42"/>
                      <a:pt x="117" y="43"/>
                    </a:cubicBezTo>
                    <a:cubicBezTo>
                      <a:pt x="117" y="43"/>
                      <a:pt x="116" y="43"/>
                      <a:pt x="116" y="43"/>
                    </a:cubicBezTo>
                    <a:cubicBezTo>
                      <a:pt x="115" y="43"/>
                      <a:pt x="115" y="43"/>
                      <a:pt x="115" y="44"/>
                    </a:cubicBezTo>
                    <a:cubicBezTo>
                      <a:pt x="114" y="44"/>
                      <a:pt x="114" y="44"/>
                      <a:pt x="113" y="44"/>
                    </a:cubicBezTo>
                    <a:cubicBezTo>
                      <a:pt x="113" y="44"/>
                      <a:pt x="113" y="44"/>
                      <a:pt x="113" y="44"/>
                    </a:cubicBezTo>
                    <a:cubicBezTo>
                      <a:pt x="112" y="45"/>
                      <a:pt x="113" y="45"/>
                      <a:pt x="113" y="45"/>
                    </a:cubicBezTo>
                    <a:cubicBezTo>
                      <a:pt x="113" y="46"/>
                      <a:pt x="113" y="46"/>
                      <a:pt x="113" y="46"/>
                    </a:cubicBezTo>
                    <a:cubicBezTo>
                      <a:pt x="113" y="47"/>
                      <a:pt x="113" y="47"/>
                      <a:pt x="113" y="47"/>
                    </a:cubicBezTo>
                    <a:cubicBezTo>
                      <a:pt x="112" y="48"/>
                      <a:pt x="112" y="49"/>
                      <a:pt x="112" y="50"/>
                    </a:cubicBezTo>
                    <a:cubicBezTo>
                      <a:pt x="112" y="50"/>
                      <a:pt x="112" y="50"/>
                      <a:pt x="112" y="51"/>
                    </a:cubicBezTo>
                    <a:cubicBezTo>
                      <a:pt x="112" y="51"/>
                      <a:pt x="112" y="51"/>
                      <a:pt x="112" y="51"/>
                    </a:cubicBezTo>
                    <a:cubicBezTo>
                      <a:pt x="111" y="51"/>
                      <a:pt x="111" y="51"/>
                      <a:pt x="111" y="52"/>
                    </a:cubicBezTo>
                    <a:cubicBezTo>
                      <a:pt x="111" y="52"/>
                      <a:pt x="110" y="52"/>
                      <a:pt x="110" y="53"/>
                    </a:cubicBezTo>
                    <a:cubicBezTo>
                      <a:pt x="110" y="53"/>
                      <a:pt x="110" y="53"/>
                      <a:pt x="110" y="53"/>
                    </a:cubicBezTo>
                    <a:cubicBezTo>
                      <a:pt x="109" y="53"/>
                      <a:pt x="109" y="53"/>
                      <a:pt x="109" y="53"/>
                    </a:cubicBezTo>
                    <a:cubicBezTo>
                      <a:pt x="109" y="53"/>
                      <a:pt x="108" y="54"/>
                      <a:pt x="108" y="54"/>
                    </a:cubicBezTo>
                    <a:cubicBezTo>
                      <a:pt x="108" y="54"/>
                      <a:pt x="107" y="54"/>
                      <a:pt x="107" y="54"/>
                    </a:cubicBezTo>
                    <a:cubicBezTo>
                      <a:pt x="106" y="53"/>
                      <a:pt x="106" y="53"/>
                      <a:pt x="106" y="52"/>
                    </a:cubicBezTo>
                    <a:cubicBezTo>
                      <a:pt x="106" y="52"/>
                      <a:pt x="106" y="52"/>
                      <a:pt x="106" y="51"/>
                    </a:cubicBezTo>
                    <a:cubicBezTo>
                      <a:pt x="106" y="51"/>
                      <a:pt x="106" y="51"/>
                      <a:pt x="106" y="51"/>
                    </a:cubicBezTo>
                    <a:cubicBezTo>
                      <a:pt x="106" y="51"/>
                      <a:pt x="106" y="50"/>
                      <a:pt x="106" y="50"/>
                    </a:cubicBezTo>
                    <a:cubicBezTo>
                      <a:pt x="106" y="50"/>
                      <a:pt x="105" y="50"/>
                      <a:pt x="105" y="49"/>
                    </a:cubicBezTo>
                    <a:cubicBezTo>
                      <a:pt x="105" y="49"/>
                      <a:pt x="105" y="49"/>
                      <a:pt x="106" y="48"/>
                    </a:cubicBezTo>
                    <a:cubicBezTo>
                      <a:pt x="106" y="48"/>
                      <a:pt x="106" y="48"/>
                      <a:pt x="106" y="47"/>
                    </a:cubicBezTo>
                    <a:cubicBezTo>
                      <a:pt x="106" y="47"/>
                      <a:pt x="106" y="47"/>
                      <a:pt x="106" y="46"/>
                    </a:cubicBezTo>
                    <a:cubicBezTo>
                      <a:pt x="106" y="46"/>
                      <a:pt x="107" y="46"/>
                      <a:pt x="107" y="46"/>
                    </a:cubicBezTo>
                    <a:cubicBezTo>
                      <a:pt x="107" y="45"/>
                      <a:pt x="107" y="45"/>
                      <a:pt x="107" y="44"/>
                    </a:cubicBezTo>
                    <a:cubicBezTo>
                      <a:pt x="107" y="44"/>
                      <a:pt x="108" y="43"/>
                      <a:pt x="108" y="43"/>
                    </a:cubicBezTo>
                    <a:cubicBezTo>
                      <a:pt x="108" y="43"/>
                      <a:pt x="107" y="43"/>
                      <a:pt x="107" y="42"/>
                    </a:cubicBezTo>
                    <a:cubicBezTo>
                      <a:pt x="107" y="42"/>
                      <a:pt x="106" y="43"/>
                      <a:pt x="106" y="43"/>
                    </a:cubicBezTo>
                    <a:cubicBezTo>
                      <a:pt x="105" y="43"/>
                      <a:pt x="105" y="43"/>
                      <a:pt x="104" y="42"/>
                    </a:cubicBezTo>
                    <a:cubicBezTo>
                      <a:pt x="104" y="42"/>
                      <a:pt x="104" y="42"/>
                      <a:pt x="103" y="42"/>
                    </a:cubicBezTo>
                    <a:cubicBezTo>
                      <a:pt x="103" y="42"/>
                      <a:pt x="102" y="43"/>
                      <a:pt x="102" y="42"/>
                    </a:cubicBezTo>
                    <a:cubicBezTo>
                      <a:pt x="102" y="42"/>
                      <a:pt x="102" y="42"/>
                      <a:pt x="102" y="42"/>
                    </a:cubicBezTo>
                    <a:cubicBezTo>
                      <a:pt x="102" y="41"/>
                      <a:pt x="102" y="41"/>
                      <a:pt x="102" y="41"/>
                    </a:cubicBezTo>
                    <a:cubicBezTo>
                      <a:pt x="102" y="40"/>
                      <a:pt x="100" y="41"/>
                      <a:pt x="100" y="41"/>
                    </a:cubicBezTo>
                    <a:cubicBezTo>
                      <a:pt x="99" y="41"/>
                      <a:pt x="98" y="41"/>
                      <a:pt x="98" y="41"/>
                    </a:cubicBezTo>
                    <a:cubicBezTo>
                      <a:pt x="98" y="41"/>
                      <a:pt x="98" y="41"/>
                      <a:pt x="98" y="41"/>
                    </a:cubicBezTo>
                    <a:cubicBezTo>
                      <a:pt x="98" y="40"/>
                      <a:pt x="98" y="40"/>
                      <a:pt x="98" y="40"/>
                    </a:cubicBezTo>
                    <a:cubicBezTo>
                      <a:pt x="98" y="39"/>
                      <a:pt x="98" y="39"/>
                      <a:pt x="97" y="39"/>
                    </a:cubicBezTo>
                    <a:cubicBezTo>
                      <a:pt x="97" y="38"/>
                      <a:pt x="97" y="39"/>
                      <a:pt x="96" y="38"/>
                    </a:cubicBezTo>
                    <a:cubicBezTo>
                      <a:pt x="95" y="38"/>
                      <a:pt x="95" y="38"/>
                      <a:pt x="95" y="38"/>
                    </a:cubicBezTo>
                    <a:cubicBezTo>
                      <a:pt x="94" y="38"/>
                      <a:pt x="94" y="38"/>
                      <a:pt x="94" y="37"/>
                    </a:cubicBezTo>
                    <a:cubicBezTo>
                      <a:pt x="94" y="37"/>
                      <a:pt x="94" y="37"/>
                      <a:pt x="93" y="37"/>
                    </a:cubicBezTo>
                    <a:cubicBezTo>
                      <a:pt x="93" y="37"/>
                      <a:pt x="92" y="37"/>
                      <a:pt x="92" y="37"/>
                    </a:cubicBezTo>
                    <a:cubicBezTo>
                      <a:pt x="91" y="38"/>
                      <a:pt x="91" y="38"/>
                      <a:pt x="90" y="38"/>
                    </a:cubicBezTo>
                    <a:cubicBezTo>
                      <a:pt x="90" y="38"/>
                      <a:pt x="89" y="38"/>
                      <a:pt x="89" y="38"/>
                    </a:cubicBezTo>
                    <a:cubicBezTo>
                      <a:pt x="89" y="38"/>
                      <a:pt x="90" y="38"/>
                      <a:pt x="90" y="37"/>
                    </a:cubicBezTo>
                    <a:cubicBezTo>
                      <a:pt x="90" y="37"/>
                      <a:pt x="90" y="37"/>
                      <a:pt x="90" y="36"/>
                    </a:cubicBezTo>
                    <a:cubicBezTo>
                      <a:pt x="90" y="36"/>
                      <a:pt x="90" y="36"/>
                      <a:pt x="90" y="35"/>
                    </a:cubicBezTo>
                    <a:cubicBezTo>
                      <a:pt x="90" y="34"/>
                      <a:pt x="91" y="34"/>
                      <a:pt x="91" y="34"/>
                    </a:cubicBezTo>
                    <a:cubicBezTo>
                      <a:pt x="91" y="33"/>
                      <a:pt x="90" y="33"/>
                      <a:pt x="90" y="33"/>
                    </a:cubicBezTo>
                    <a:cubicBezTo>
                      <a:pt x="90" y="33"/>
                      <a:pt x="90" y="33"/>
                      <a:pt x="89" y="33"/>
                    </a:cubicBezTo>
                    <a:cubicBezTo>
                      <a:pt x="89" y="33"/>
                      <a:pt x="89" y="33"/>
                      <a:pt x="88" y="33"/>
                    </a:cubicBezTo>
                    <a:cubicBezTo>
                      <a:pt x="88" y="32"/>
                      <a:pt x="88" y="32"/>
                      <a:pt x="89" y="31"/>
                    </a:cubicBezTo>
                    <a:cubicBezTo>
                      <a:pt x="89" y="31"/>
                      <a:pt x="89" y="31"/>
                      <a:pt x="90" y="31"/>
                    </a:cubicBezTo>
                    <a:cubicBezTo>
                      <a:pt x="90" y="30"/>
                      <a:pt x="90" y="30"/>
                      <a:pt x="90" y="30"/>
                    </a:cubicBezTo>
                    <a:cubicBezTo>
                      <a:pt x="90" y="30"/>
                      <a:pt x="90" y="29"/>
                      <a:pt x="90" y="29"/>
                    </a:cubicBezTo>
                    <a:cubicBezTo>
                      <a:pt x="91" y="29"/>
                      <a:pt x="91" y="29"/>
                      <a:pt x="91" y="28"/>
                    </a:cubicBezTo>
                    <a:cubicBezTo>
                      <a:pt x="92" y="28"/>
                      <a:pt x="92" y="28"/>
                      <a:pt x="92" y="28"/>
                    </a:cubicBezTo>
                    <a:cubicBezTo>
                      <a:pt x="92" y="28"/>
                      <a:pt x="92" y="27"/>
                      <a:pt x="93" y="27"/>
                    </a:cubicBezTo>
                    <a:cubicBezTo>
                      <a:pt x="93" y="27"/>
                      <a:pt x="93" y="27"/>
                      <a:pt x="93" y="27"/>
                    </a:cubicBezTo>
                    <a:cubicBezTo>
                      <a:pt x="94" y="27"/>
                      <a:pt x="94" y="27"/>
                      <a:pt x="94" y="26"/>
                    </a:cubicBezTo>
                    <a:cubicBezTo>
                      <a:pt x="94" y="26"/>
                      <a:pt x="95" y="26"/>
                      <a:pt x="95" y="26"/>
                    </a:cubicBezTo>
                    <a:cubicBezTo>
                      <a:pt x="95" y="26"/>
                      <a:pt x="95" y="26"/>
                      <a:pt x="96" y="25"/>
                    </a:cubicBezTo>
                    <a:cubicBezTo>
                      <a:pt x="96" y="25"/>
                      <a:pt x="96" y="24"/>
                      <a:pt x="96" y="24"/>
                    </a:cubicBezTo>
                    <a:cubicBezTo>
                      <a:pt x="96" y="24"/>
                      <a:pt x="97" y="24"/>
                      <a:pt x="97" y="24"/>
                    </a:cubicBezTo>
                    <a:cubicBezTo>
                      <a:pt x="97" y="24"/>
                      <a:pt x="97" y="24"/>
                      <a:pt x="98" y="24"/>
                    </a:cubicBezTo>
                    <a:cubicBezTo>
                      <a:pt x="98" y="24"/>
                      <a:pt x="98" y="24"/>
                      <a:pt x="99" y="23"/>
                    </a:cubicBezTo>
                    <a:cubicBezTo>
                      <a:pt x="99" y="23"/>
                      <a:pt x="99" y="23"/>
                      <a:pt x="100" y="23"/>
                    </a:cubicBezTo>
                    <a:cubicBezTo>
                      <a:pt x="100" y="23"/>
                      <a:pt x="100" y="23"/>
                      <a:pt x="100" y="22"/>
                    </a:cubicBezTo>
                    <a:cubicBezTo>
                      <a:pt x="100" y="22"/>
                      <a:pt x="100" y="22"/>
                      <a:pt x="100" y="22"/>
                    </a:cubicBezTo>
                    <a:cubicBezTo>
                      <a:pt x="100" y="21"/>
                      <a:pt x="100" y="22"/>
                      <a:pt x="101" y="22"/>
                    </a:cubicBezTo>
                    <a:cubicBezTo>
                      <a:pt x="101" y="22"/>
                      <a:pt x="101" y="22"/>
                      <a:pt x="101" y="22"/>
                    </a:cubicBezTo>
                    <a:cubicBezTo>
                      <a:pt x="102" y="22"/>
                      <a:pt x="102" y="22"/>
                      <a:pt x="102" y="22"/>
                    </a:cubicBezTo>
                    <a:cubicBezTo>
                      <a:pt x="103" y="22"/>
                      <a:pt x="103" y="22"/>
                      <a:pt x="103" y="22"/>
                    </a:cubicBezTo>
                    <a:cubicBezTo>
                      <a:pt x="103" y="22"/>
                      <a:pt x="103" y="22"/>
                      <a:pt x="104" y="21"/>
                    </a:cubicBezTo>
                    <a:cubicBezTo>
                      <a:pt x="104" y="21"/>
                      <a:pt x="103" y="21"/>
                      <a:pt x="103" y="21"/>
                    </a:cubicBezTo>
                    <a:cubicBezTo>
                      <a:pt x="103" y="20"/>
                      <a:pt x="103" y="21"/>
                      <a:pt x="102" y="20"/>
                    </a:cubicBezTo>
                    <a:cubicBezTo>
                      <a:pt x="102" y="20"/>
                      <a:pt x="102" y="20"/>
                      <a:pt x="102" y="20"/>
                    </a:cubicBezTo>
                    <a:cubicBezTo>
                      <a:pt x="102" y="20"/>
                      <a:pt x="103" y="20"/>
                      <a:pt x="103" y="20"/>
                    </a:cubicBezTo>
                    <a:cubicBezTo>
                      <a:pt x="104" y="20"/>
                      <a:pt x="104" y="20"/>
                      <a:pt x="104" y="20"/>
                    </a:cubicBezTo>
                    <a:cubicBezTo>
                      <a:pt x="104" y="20"/>
                      <a:pt x="104" y="20"/>
                      <a:pt x="104" y="20"/>
                    </a:cubicBezTo>
                    <a:cubicBezTo>
                      <a:pt x="104" y="20"/>
                      <a:pt x="104" y="20"/>
                      <a:pt x="104" y="20"/>
                    </a:cubicBezTo>
                    <a:cubicBezTo>
                      <a:pt x="104" y="20"/>
                      <a:pt x="105" y="20"/>
                      <a:pt x="105" y="20"/>
                    </a:cubicBezTo>
                    <a:cubicBezTo>
                      <a:pt x="105" y="20"/>
                      <a:pt x="105" y="20"/>
                      <a:pt x="105" y="20"/>
                    </a:cubicBezTo>
                    <a:cubicBezTo>
                      <a:pt x="106" y="20"/>
                      <a:pt x="106" y="20"/>
                      <a:pt x="106" y="20"/>
                    </a:cubicBezTo>
                    <a:cubicBezTo>
                      <a:pt x="106" y="20"/>
                      <a:pt x="106" y="20"/>
                      <a:pt x="107" y="20"/>
                    </a:cubicBezTo>
                    <a:cubicBezTo>
                      <a:pt x="107" y="19"/>
                      <a:pt x="107" y="19"/>
                      <a:pt x="107" y="19"/>
                    </a:cubicBezTo>
                    <a:cubicBezTo>
                      <a:pt x="107" y="19"/>
                      <a:pt x="108" y="19"/>
                      <a:pt x="108" y="19"/>
                    </a:cubicBezTo>
                    <a:cubicBezTo>
                      <a:pt x="108" y="19"/>
                      <a:pt x="108" y="20"/>
                      <a:pt x="109" y="20"/>
                    </a:cubicBezTo>
                    <a:cubicBezTo>
                      <a:pt x="109" y="19"/>
                      <a:pt x="109" y="19"/>
                      <a:pt x="110" y="19"/>
                    </a:cubicBezTo>
                    <a:cubicBezTo>
                      <a:pt x="110" y="19"/>
                      <a:pt x="111" y="19"/>
                      <a:pt x="111" y="19"/>
                    </a:cubicBezTo>
                    <a:cubicBezTo>
                      <a:pt x="111" y="19"/>
                      <a:pt x="112" y="18"/>
                      <a:pt x="112" y="18"/>
                    </a:cubicBezTo>
                    <a:cubicBezTo>
                      <a:pt x="113" y="18"/>
                      <a:pt x="113" y="18"/>
                      <a:pt x="113" y="17"/>
                    </a:cubicBezTo>
                    <a:cubicBezTo>
                      <a:pt x="114" y="17"/>
                      <a:pt x="114" y="17"/>
                      <a:pt x="114" y="17"/>
                    </a:cubicBezTo>
                    <a:cubicBezTo>
                      <a:pt x="115" y="16"/>
                      <a:pt x="114" y="16"/>
                      <a:pt x="115" y="15"/>
                    </a:cubicBezTo>
                    <a:cubicBezTo>
                      <a:pt x="115" y="15"/>
                      <a:pt x="115" y="15"/>
                      <a:pt x="115" y="15"/>
                    </a:cubicBezTo>
                    <a:cubicBezTo>
                      <a:pt x="116" y="15"/>
                      <a:pt x="116" y="15"/>
                      <a:pt x="116" y="15"/>
                    </a:cubicBezTo>
                    <a:cubicBezTo>
                      <a:pt x="117" y="15"/>
                      <a:pt x="117" y="15"/>
                      <a:pt x="117" y="15"/>
                    </a:cubicBezTo>
                    <a:cubicBezTo>
                      <a:pt x="117" y="15"/>
                      <a:pt x="118" y="15"/>
                      <a:pt x="118" y="15"/>
                    </a:cubicBezTo>
                    <a:cubicBezTo>
                      <a:pt x="118" y="14"/>
                      <a:pt x="118" y="14"/>
                      <a:pt x="118" y="14"/>
                    </a:cubicBezTo>
                    <a:cubicBezTo>
                      <a:pt x="118" y="14"/>
                      <a:pt x="118" y="14"/>
                      <a:pt x="118" y="13"/>
                    </a:cubicBezTo>
                    <a:cubicBezTo>
                      <a:pt x="118" y="13"/>
                      <a:pt x="118" y="13"/>
                      <a:pt x="118" y="13"/>
                    </a:cubicBezTo>
                    <a:cubicBezTo>
                      <a:pt x="119" y="13"/>
                      <a:pt x="119" y="13"/>
                      <a:pt x="119" y="13"/>
                    </a:cubicBezTo>
                    <a:cubicBezTo>
                      <a:pt x="119" y="13"/>
                      <a:pt x="120" y="13"/>
                      <a:pt x="120" y="13"/>
                    </a:cubicBezTo>
                    <a:cubicBezTo>
                      <a:pt x="120" y="13"/>
                      <a:pt x="120" y="13"/>
                      <a:pt x="120" y="13"/>
                    </a:cubicBezTo>
                    <a:cubicBezTo>
                      <a:pt x="121" y="13"/>
                      <a:pt x="120" y="14"/>
                      <a:pt x="121" y="14"/>
                    </a:cubicBezTo>
                    <a:cubicBezTo>
                      <a:pt x="121" y="14"/>
                      <a:pt x="121" y="14"/>
                      <a:pt x="122" y="14"/>
                    </a:cubicBezTo>
                    <a:cubicBezTo>
                      <a:pt x="122" y="14"/>
                      <a:pt x="122" y="14"/>
                      <a:pt x="122" y="14"/>
                    </a:cubicBezTo>
                    <a:cubicBezTo>
                      <a:pt x="122" y="14"/>
                      <a:pt x="123" y="14"/>
                      <a:pt x="123" y="13"/>
                    </a:cubicBezTo>
                    <a:cubicBezTo>
                      <a:pt x="123" y="13"/>
                      <a:pt x="122" y="13"/>
                      <a:pt x="123" y="13"/>
                    </a:cubicBezTo>
                    <a:cubicBezTo>
                      <a:pt x="123" y="12"/>
                      <a:pt x="123" y="13"/>
                      <a:pt x="123" y="13"/>
                    </a:cubicBezTo>
                    <a:cubicBezTo>
                      <a:pt x="124" y="13"/>
                      <a:pt x="124" y="13"/>
                      <a:pt x="124" y="13"/>
                    </a:cubicBezTo>
                    <a:cubicBezTo>
                      <a:pt x="124" y="13"/>
                      <a:pt x="124" y="13"/>
                      <a:pt x="124" y="13"/>
                    </a:cubicBezTo>
                    <a:cubicBezTo>
                      <a:pt x="125" y="13"/>
                      <a:pt x="125" y="13"/>
                      <a:pt x="125" y="13"/>
                    </a:cubicBezTo>
                    <a:cubicBezTo>
                      <a:pt x="126" y="13"/>
                      <a:pt x="126" y="13"/>
                      <a:pt x="126" y="13"/>
                    </a:cubicBezTo>
                    <a:cubicBezTo>
                      <a:pt x="127" y="13"/>
                      <a:pt x="127" y="13"/>
                      <a:pt x="128" y="12"/>
                    </a:cubicBezTo>
                    <a:cubicBezTo>
                      <a:pt x="128" y="12"/>
                      <a:pt x="128" y="12"/>
                      <a:pt x="128" y="12"/>
                    </a:cubicBezTo>
                    <a:cubicBezTo>
                      <a:pt x="129" y="11"/>
                      <a:pt x="129" y="11"/>
                      <a:pt x="129" y="11"/>
                    </a:cubicBezTo>
                    <a:cubicBezTo>
                      <a:pt x="129" y="11"/>
                      <a:pt x="130" y="11"/>
                      <a:pt x="130" y="10"/>
                    </a:cubicBezTo>
                    <a:cubicBezTo>
                      <a:pt x="130" y="10"/>
                      <a:pt x="130" y="10"/>
                      <a:pt x="130" y="10"/>
                    </a:cubicBezTo>
                    <a:cubicBezTo>
                      <a:pt x="130" y="10"/>
                      <a:pt x="129" y="10"/>
                      <a:pt x="129" y="10"/>
                    </a:cubicBezTo>
                    <a:cubicBezTo>
                      <a:pt x="129" y="10"/>
                      <a:pt x="129" y="9"/>
                      <a:pt x="129" y="9"/>
                    </a:cubicBezTo>
                    <a:cubicBezTo>
                      <a:pt x="129" y="9"/>
                      <a:pt x="129" y="9"/>
                      <a:pt x="129" y="8"/>
                    </a:cubicBezTo>
                    <a:cubicBezTo>
                      <a:pt x="129" y="8"/>
                      <a:pt x="129" y="8"/>
                      <a:pt x="130" y="8"/>
                    </a:cubicBezTo>
                    <a:cubicBezTo>
                      <a:pt x="130" y="8"/>
                      <a:pt x="130" y="8"/>
                      <a:pt x="130" y="8"/>
                    </a:cubicBezTo>
                    <a:cubicBezTo>
                      <a:pt x="130" y="8"/>
                      <a:pt x="130" y="8"/>
                      <a:pt x="131" y="8"/>
                    </a:cubicBezTo>
                    <a:cubicBezTo>
                      <a:pt x="131" y="8"/>
                      <a:pt x="131" y="8"/>
                      <a:pt x="131" y="8"/>
                    </a:cubicBezTo>
                    <a:cubicBezTo>
                      <a:pt x="131" y="8"/>
                      <a:pt x="132" y="8"/>
                      <a:pt x="132" y="8"/>
                    </a:cubicBezTo>
                    <a:cubicBezTo>
                      <a:pt x="132" y="8"/>
                      <a:pt x="132" y="7"/>
                      <a:pt x="132" y="7"/>
                    </a:cubicBezTo>
                    <a:cubicBezTo>
                      <a:pt x="132" y="7"/>
                      <a:pt x="132" y="7"/>
                      <a:pt x="132" y="6"/>
                    </a:cubicBezTo>
                    <a:cubicBezTo>
                      <a:pt x="132" y="6"/>
                      <a:pt x="132" y="6"/>
                      <a:pt x="132" y="6"/>
                    </a:cubicBezTo>
                    <a:cubicBezTo>
                      <a:pt x="131" y="6"/>
                      <a:pt x="131" y="6"/>
                      <a:pt x="131" y="6"/>
                    </a:cubicBezTo>
                    <a:cubicBezTo>
                      <a:pt x="131" y="6"/>
                      <a:pt x="131" y="6"/>
                      <a:pt x="131" y="6"/>
                    </a:cubicBezTo>
                    <a:cubicBezTo>
                      <a:pt x="130" y="5"/>
                      <a:pt x="130" y="5"/>
                      <a:pt x="130" y="5"/>
                    </a:cubicBezTo>
                    <a:cubicBezTo>
                      <a:pt x="129" y="5"/>
                      <a:pt x="129" y="5"/>
                      <a:pt x="128" y="5"/>
                    </a:cubicBezTo>
                    <a:cubicBezTo>
                      <a:pt x="128" y="5"/>
                      <a:pt x="127" y="5"/>
                      <a:pt x="127" y="5"/>
                    </a:cubicBezTo>
                    <a:cubicBezTo>
                      <a:pt x="126" y="5"/>
                      <a:pt x="126" y="5"/>
                      <a:pt x="126" y="6"/>
                    </a:cubicBezTo>
                    <a:cubicBezTo>
                      <a:pt x="126" y="6"/>
                      <a:pt x="125" y="6"/>
                      <a:pt x="125" y="6"/>
                    </a:cubicBezTo>
                    <a:cubicBezTo>
                      <a:pt x="125" y="7"/>
                      <a:pt x="125" y="7"/>
                      <a:pt x="125" y="8"/>
                    </a:cubicBezTo>
                    <a:cubicBezTo>
                      <a:pt x="125" y="8"/>
                      <a:pt x="125" y="8"/>
                      <a:pt x="124" y="8"/>
                    </a:cubicBezTo>
                    <a:cubicBezTo>
                      <a:pt x="124" y="8"/>
                      <a:pt x="124" y="8"/>
                      <a:pt x="123" y="8"/>
                    </a:cubicBezTo>
                    <a:cubicBezTo>
                      <a:pt x="123" y="8"/>
                      <a:pt x="123" y="8"/>
                      <a:pt x="123" y="9"/>
                    </a:cubicBezTo>
                    <a:cubicBezTo>
                      <a:pt x="123" y="9"/>
                      <a:pt x="122" y="9"/>
                      <a:pt x="122" y="9"/>
                    </a:cubicBezTo>
                    <a:cubicBezTo>
                      <a:pt x="121" y="10"/>
                      <a:pt x="121" y="10"/>
                      <a:pt x="121" y="10"/>
                    </a:cubicBezTo>
                    <a:cubicBezTo>
                      <a:pt x="120" y="10"/>
                      <a:pt x="120" y="10"/>
                      <a:pt x="120" y="10"/>
                    </a:cubicBezTo>
                    <a:cubicBezTo>
                      <a:pt x="120" y="10"/>
                      <a:pt x="120" y="10"/>
                      <a:pt x="120" y="10"/>
                    </a:cubicBezTo>
                    <a:cubicBezTo>
                      <a:pt x="119" y="10"/>
                      <a:pt x="119" y="11"/>
                      <a:pt x="119" y="11"/>
                    </a:cubicBezTo>
                    <a:cubicBezTo>
                      <a:pt x="119" y="11"/>
                      <a:pt x="119" y="11"/>
                      <a:pt x="118" y="11"/>
                    </a:cubicBezTo>
                    <a:cubicBezTo>
                      <a:pt x="118" y="11"/>
                      <a:pt x="117" y="11"/>
                      <a:pt x="117" y="11"/>
                    </a:cubicBezTo>
                    <a:cubicBezTo>
                      <a:pt x="117" y="11"/>
                      <a:pt x="117" y="10"/>
                      <a:pt x="117" y="10"/>
                    </a:cubicBezTo>
                    <a:cubicBezTo>
                      <a:pt x="117" y="10"/>
                      <a:pt x="117" y="10"/>
                      <a:pt x="117" y="10"/>
                    </a:cubicBezTo>
                    <a:cubicBezTo>
                      <a:pt x="117" y="10"/>
                      <a:pt x="116" y="9"/>
                      <a:pt x="117" y="9"/>
                    </a:cubicBezTo>
                    <a:cubicBezTo>
                      <a:pt x="117" y="9"/>
                      <a:pt x="117" y="9"/>
                      <a:pt x="118" y="9"/>
                    </a:cubicBezTo>
                    <a:cubicBezTo>
                      <a:pt x="118" y="8"/>
                      <a:pt x="118" y="9"/>
                      <a:pt x="119" y="8"/>
                    </a:cubicBezTo>
                    <a:cubicBezTo>
                      <a:pt x="119" y="8"/>
                      <a:pt x="119" y="8"/>
                      <a:pt x="119" y="7"/>
                    </a:cubicBezTo>
                    <a:cubicBezTo>
                      <a:pt x="119" y="7"/>
                      <a:pt x="119" y="7"/>
                      <a:pt x="118" y="7"/>
                    </a:cubicBezTo>
                    <a:cubicBezTo>
                      <a:pt x="118" y="6"/>
                      <a:pt x="118" y="6"/>
                      <a:pt x="117" y="7"/>
                    </a:cubicBezTo>
                    <a:cubicBezTo>
                      <a:pt x="117" y="7"/>
                      <a:pt x="117" y="7"/>
                      <a:pt x="116" y="7"/>
                    </a:cubicBezTo>
                    <a:cubicBezTo>
                      <a:pt x="116" y="7"/>
                      <a:pt x="116" y="7"/>
                      <a:pt x="116" y="8"/>
                    </a:cubicBezTo>
                    <a:cubicBezTo>
                      <a:pt x="116" y="8"/>
                      <a:pt x="115" y="8"/>
                      <a:pt x="115" y="8"/>
                    </a:cubicBezTo>
                    <a:cubicBezTo>
                      <a:pt x="115" y="8"/>
                      <a:pt x="115" y="9"/>
                      <a:pt x="114" y="8"/>
                    </a:cubicBezTo>
                    <a:cubicBezTo>
                      <a:pt x="114" y="8"/>
                      <a:pt x="114" y="8"/>
                      <a:pt x="115" y="7"/>
                    </a:cubicBezTo>
                    <a:cubicBezTo>
                      <a:pt x="115" y="7"/>
                      <a:pt x="115" y="7"/>
                      <a:pt x="115" y="6"/>
                    </a:cubicBezTo>
                    <a:cubicBezTo>
                      <a:pt x="115" y="6"/>
                      <a:pt x="116" y="6"/>
                      <a:pt x="116" y="6"/>
                    </a:cubicBezTo>
                    <a:cubicBezTo>
                      <a:pt x="116" y="6"/>
                      <a:pt x="116" y="5"/>
                      <a:pt x="115" y="5"/>
                    </a:cubicBezTo>
                    <a:cubicBezTo>
                      <a:pt x="115" y="5"/>
                      <a:pt x="115" y="5"/>
                      <a:pt x="114" y="5"/>
                    </a:cubicBezTo>
                    <a:cubicBezTo>
                      <a:pt x="114" y="5"/>
                      <a:pt x="114" y="6"/>
                      <a:pt x="113" y="6"/>
                    </a:cubicBezTo>
                    <a:cubicBezTo>
                      <a:pt x="113" y="5"/>
                      <a:pt x="113" y="5"/>
                      <a:pt x="113" y="5"/>
                    </a:cubicBezTo>
                    <a:cubicBezTo>
                      <a:pt x="113" y="5"/>
                      <a:pt x="114" y="4"/>
                      <a:pt x="114" y="4"/>
                    </a:cubicBezTo>
                    <a:cubicBezTo>
                      <a:pt x="115" y="4"/>
                      <a:pt x="115" y="4"/>
                      <a:pt x="115" y="4"/>
                    </a:cubicBezTo>
                    <a:cubicBezTo>
                      <a:pt x="115" y="4"/>
                      <a:pt x="115" y="4"/>
                      <a:pt x="115" y="4"/>
                    </a:cubicBezTo>
                    <a:cubicBezTo>
                      <a:pt x="115" y="3"/>
                      <a:pt x="115" y="3"/>
                      <a:pt x="115" y="3"/>
                    </a:cubicBezTo>
                    <a:cubicBezTo>
                      <a:pt x="115" y="3"/>
                      <a:pt x="115" y="3"/>
                      <a:pt x="115" y="2"/>
                    </a:cubicBezTo>
                    <a:cubicBezTo>
                      <a:pt x="115" y="2"/>
                      <a:pt x="115" y="2"/>
                      <a:pt x="115" y="1"/>
                    </a:cubicBezTo>
                    <a:cubicBezTo>
                      <a:pt x="115" y="1"/>
                      <a:pt x="115" y="1"/>
                      <a:pt x="114" y="1"/>
                    </a:cubicBezTo>
                    <a:cubicBezTo>
                      <a:pt x="114" y="1"/>
                      <a:pt x="114" y="1"/>
                      <a:pt x="113" y="0"/>
                    </a:cubicBezTo>
                    <a:cubicBezTo>
                      <a:pt x="113" y="0"/>
                      <a:pt x="113" y="0"/>
                      <a:pt x="113" y="0"/>
                    </a:cubicBezTo>
                    <a:cubicBezTo>
                      <a:pt x="112" y="0"/>
                      <a:pt x="112" y="0"/>
                      <a:pt x="112" y="1"/>
                    </a:cubicBezTo>
                    <a:cubicBezTo>
                      <a:pt x="111" y="1"/>
                      <a:pt x="111" y="0"/>
                      <a:pt x="111" y="1"/>
                    </a:cubicBezTo>
                    <a:cubicBezTo>
                      <a:pt x="110" y="1"/>
                      <a:pt x="111" y="1"/>
                      <a:pt x="110" y="1"/>
                    </a:cubicBezTo>
                    <a:cubicBezTo>
                      <a:pt x="110" y="1"/>
                      <a:pt x="110" y="1"/>
                      <a:pt x="110" y="1"/>
                    </a:cubicBezTo>
                    <a:cubicBezTo>
                      <a:pt x="109" y="1"/>
                      <a:pt x="109" y="2"/>
                      <a:pt x="109" y="2"/>
                    </a:cubicBezTo>
                    <a:cubicBezTo>
                      <a:pt x="109" y="3"/>
                      <a:pt x="108" y="3"/>
                      <a:pt x="108" y="3"/>
                    </a:cubicBezTo>
                    <a:cubicBezTo>
                      <a:pt x="108" y="3"/>
                      <a:pt x="108" y="3"/>
                      <a:pt x="108" y="3"/>
                    </a:cubicBezTo>
                    <a:cubicBezTo>
                      <a:pt x="108" y="4"/>
                      <a:pt x="107" y="4"/>
                      <a:pt x="107" y="4"/>
                    </a:cubicBezTo>
                    <a:cubicBezTo>
                      <a:pt x="107" y="4"/>
                      <a:pt x="107" y="4"/>
                      <a:pt x="106" y="4"/>
                    </a:cubicBezTo>
                    <a:cubicBezTo>
                      <a:pt x="106" y="4"/>
                      <a:pt x="106" y="5"/>
                      <a:pt x="106" y="5"/>
                    </a:cubicBezTo>
                    <a:cubicBezTo>
                      <a:pt x="106" y="5"/>
                      <a:pt x="107" y="5"/>
                      <a:pt x="107" y="5"/>
                    </a:cubicBezTo>
                    <a:cubicBezTo>
                      <a:pt x="107" y="5"/>
                      <a:pt x="108" y="5"/>
                      <a:pt x="108" y="5"/>
                    </a:cubicBezTo>
                    <a:cubicBezTo>
                      <a:pt x="108" y="6"/>
                      <a:pt x="109" y="5"/>
                      <a:pt x="109" y="6"/>
                    </a:cubicBezTo>
                    <a:cubicBezTo>
                      <a:pt x="109" y="6"/>
                      <a:pt x="109" y="7"/>
                      <a:pt x="109" y="7"/>
                    </a:cubicBezTo>
                    <a:cubicBezTo>
                      <a:pt x="108" y="7"/>
                      <a:pt x="108" y="7"/>
                      <a:pt x="107" y="7"/>
                    </a:cubicBezTo>
                    <a:cubicBezTo>
                      <a:pt x="107" y="7"/>
                      <a:pt x="107" y="7"/>
                      <a:pt x="107" y="7"/>
                    </a:cubicBezTo>
                    <a:cubicBezTo>
                      <a:pt x="107" y="8"/>
                      <a:pt x="107" y="8"/>
                      <a:pt x="107" y="8"/>
                    </a:cubicBezTo>
                    <a:cubicBezTo>
                      <a:pt x="107" y="8"/>
                      <a:pt x="108" y="8"/>
                      <a:pt x="108" y="8"/>
                    </a:cubicBezTo>
                    <a:cubicBezTo>
                      <a:pt x="108" y="8"/>
                      <a:pt x="109" y="8"/>
                      <a:pt x="108" y="8"/>
                    </a:cubicBezTo>
                    <a:cubicBezTo>
                      <a:pt x="108" y="9"/>
                      <a:pt x="108" y="8"/>
                      <a:pt x="108" y="8"/>
                    </a:cubicBezTo>
                    <a:cubicBezTo>
                      <a:pt x="107" y="8"/>
                      <a:pt x="107" y="8"/>
                      <a:pt x="107" y="8"/>
                    </a:cubicBezTo>
                    <a:cubicBezTo>
                      <a:pt x="107" y="9"/>
                      <a:pt x="107" y="9"/>
                      <a:pt x="106" y="9"/>
                    </a:cubicBezTo>
                    <a:cubicBezTo>
                      <a:pt x="106" y="9"/>
                      <a:pt x="106" y="9"/>
                      <a:pt x="106" y="9"/>
                    </a:cubicBezTo>
                    <a:cubicBezTo>
                      <a:pt x="105" y="9"/>
                      <a:pt x="105" y="9"/>
                      <a:pt x="105" y="9"/>
                    </a:cubicBezTo>
                    <a:cubicBezTo>
                      <a:pt x="105" y="9"/>
                      <a:pt x="105" y="9"/>
                      <a:pt x="104" y="9"/>
                    </a:cubicBezTo>
                    <a:cubicBezTo>
                      <a:pt x="104" y="9"/>
                      <a:pt x="104" y="9"/>
                      <a:pt x="104" y="9"/>
                    </a:cubicBezTo>
                    <a:cubicBezTo>
                      <a:pt x="104" y="9"/>
                      <a:pt x="104" y="10"/>
                      <a:pt x="103" y="10"/>
                    </a:cubicBezTo>
                    <a:cubicBezTo>
                      <a:pt x="103" y="10"/>
                      <a:pt x="103" y="10"/>
                      <a:pt x="103" y="10"/>
                    </a:cubicBezTo>
                    <a:cubicBezTo>
                      <a:pt x="103" y="10"/>
                      <a:pt x="103" y="10"/>
                      <a:pt x="103" y="10"/>
                    </a:cubicBezTo>
                    <a:cubicBezTo>
                      <a:pt x="103" y="10"/>
                      <a:pt x="103" y="10"/>
                      <a:pt x="103" y="11"/>
                    </a:cubicBezTo>
                    <a:cubicBezTo>
                      <a:pt x="103" y="11"/>
                      <a:pt x="103" y="11"/>
                      <a:pt x="102" y="12"/>
                    </a:cubicBezTo>
                    <a:cubicBezTo>
                      <a:pt x="102" y="12"/>
                      <a:pt x="102" y="12"/>
                      <a:pt x="102" y="12"/>
                    </a:cubicBezTo>
                    <a:cubicBezTo>
                      <a:pt x="101" y="11"/>
                      <a:pt x="101" y="11"/>
                      <a:pt x="101" y="11"/>
                    </a:cubicBezTo>
                    <a:cubicBezTo>
                      <a:pt x="101" y="11"/>
                      <a:pt x="101" y="10"/>
                      <a:pt x="101" y="10"/>
                    </a:cubicBezTo>
                    <a:cubicBezTo>
                      <a:pt x="102" y="10"/>
                      <a:pt x="102" y="10"/>
                      <a:pt x="102" y="10"/>
                    </a:cubicBezTo>
                    <a:cubicBezTo>
                      <a:pt x="102" y="9"/>
                      <a:pt x="103" y="9"/>
                      <a:pt x="103" y="9"/>
                    </a:cubicBezTo>
                    <a:cubicBezTo>
                      <a:pt x="102" y="9"/>
                      <a:pt x="102" y="9"/>
                      <a:pt x="102" y="9"/>
                    </a:cubicBezTo>
                    <a:cubicBezTo>
                      <a:pt x="101" y="9"/>
                      <a:pt x="101" y="8"/>
                      <a:pt x="101" y="8"/>
                    </a:cubicBezTo>
                    <a:cubicBezTo>
                      <a:pt x="100" y="8"/>
                      <a:pt x="100" y="8"/>
                      <a:pt x="99" y="8"/>
                    </a:cubicBezTo>
                    <a:cubicBezTo>
                      <a:pt x="99" y="9"/>
                      <a:pt x="99" y="9"/>
                      <a:pt x="98" y="9"/>
                    </a:cubicBezTo>
                    <a:cubicBezTo>
                      <a:pt x="98" y="9"/>
                      <a:pt x="98" y="9"/>
                      <a:pt x="97" y="10"/>
                    </a:cubicBezTo>
                    <a:cubicBezTo>
                      <a:pt x="97" y="10"/>
                      <a:pt x="97" y="10"/>
                      <a:pt x="97" y="10"/>
                    </a:cubicBezTo>
                    <a:cubicBezTo>
                      <a:pt x="97" y="10"/>
                      <a:pt x="97" y="10"/>
                      <a:pt x="97" y="10"/>
                    </a:cubicBezTo>
                    <a:cubicBezTo>
                      <a:pt x="97" y="11"/>
                      <a:pt x="96" y="10"/>
                      <a:pt x="96" y="10"/>
                    </a:cubicBezTo>
                    <a:cubicBezTo>
                      <a:pt x="96" y="10"/>
                      <a:pt x="96" y="10"/>
                      <a:pt x="95" y="10"/>
                    </a:cubicBezTo>
                    <a:cubicBezTo>
                      <a:pt x="95" y="10"/>
                      <a:pt x="95" y="10"/>
                      <a:pt x="95" y="10"/>
                    </a:cubicBezTo>
                    <a:cubicBezTo>
                      <a:pt x="94" y="10"/>
                      <a:pt x="94" y="10"/>
                      <a:pt x="94" y="10"/>
                    </a:cubicBezTo>
                    <a:cubicBezTo>
                      <a:pt x="93" y="10"/>
                      <a:pt x="93" y="10"/>
                      <a:pt x="92" y="10"/>
                    </a:cubicBezTo>
                    <a:cubicBezTo>
                      <a:pt x="92" y="10"/>
                      <a:pt x="92" y="10"/>
                      <a:pt x="92" y="10"/>
                    </a:cubicBezTo>
                    <a:cubicBezTo>
                      <a:pt x="91" y="10"/>
                      <a:pt x="91" y="11"/>
                      <a:pt x="90" y="10"/>
                    </a:cubicBezTo>
                    <a:cubicBezTo>
                      <a:pt x="90" y="10"/>
                      <a:pt x="90" y="10"/>
                      <a:pt x="90" y="10"/>
                    </a:cubicBezTo>
                    <a:cubicBezTo>
                      <a:pt x="90" y="10"/>
                      <a:pt x="90" y="10"/>
                      <a:pt x="90" y="10"/>
                    </a:cubicBezTo>
                    <a:cubicBezTo>
                      <a:pt x="89" y="10"/>
                      <a:pt x="89" y="9"/>
                      <a:pt x="89" y="9"/>
                    </a:cubicBezTo>
                    <a:cubicBezTo>
                      <a:pt x="88" y="9"/>
                      <a:pt x="88" y="10"/>
                      <a:pt x="87" y="9"/>
                    </a:cubicBezTo>
                    <a:cubicBezTo>
                      <a:pt x="87" y="9"/>
                      <a:pt x="87" y="9"/>
                      <a:pt x="87" y="9"/>
                    </a:cubicBezTo>
                    <a:cubicBezTo>
                      <a:pt x="87" y="9"/>
                      <a:pt x="86" y="9"/>
                      <a:pt x="86" y="8"/>
                    </a:cubicBezTo>
                    <a:cubicBezTo>
                      <a:pt x="86" y="8"/>
                      <a:pt x="86" y="8"/>
                      <a:pt x="86" y="8"/>
                    </a:cubicBezTo>
                    <a:cubicBezTo>
                      <a:pt x="86" y="7"/>
                      <a:pt x="86" y="7"/>
                      <a:pt x="85" y="7"/>
                    </a:cubicBezTo>
                    <a:cubicBezTo>
                      <a:pt x="85" y="7"/>
                      <a:pt x="84" y="7"/>
                      <a:pt x="84" y="8"/>
                    </a:cubicBezTo>
                    <a:cubicBezTo>
                      <a:pt x="84" y="8"/>
                      <a:pt x="83" y="8"/>
                      <a:pt x="83" y="8"/>
                    </a:cubicBezTo>
                    <a:cubicBezTo>
                      <a:pt x="83" y="8"/>
                      <a:pt x="82" y="8"/>
                      <a:pt x="82" y="8"/>
                    </a:cubicBezTo>
                    <a:cubicBezTo>
                      <a:pt x="82" y="8"/>
                      <a:pt x="81" y="8"/>
                      <a:pt x="81" y="8"/>
                    </a:cubicBezTo>
                    <a:cubicBezTo>
                      <a:pt x="81" y="8"/>
                      <a:pt x="81" y="8"/>
                      <a:pt x="80" y="8"/>
                    </a:cubicBezTo>
                    <a:cubicBezTo>
                      <a:pt x="80" y="8"/>
                      <a:pt x="80" y="8"/>
                      <a:pt x="79" y="9"/>
                    </a:cubicBezTo>
                    <a:cubicBezTo>
                      <a:pt x="79" y="9"/>
                      <a:pt x="79" y="9"/>
                      <a:pt x="80" y="9"/>
                    </a:cubicBezTo>
                    <a:cubicBezTo>
                      <a:pt x="80" y="9"/>
                      <a:pt x="80" y="9"/>
                      <a:pt x="80" y="9"/>
                    </a:cubicBezTo>
                    <a:cubicBezTo>
                      <a:pt x="82" y="9"/>
                      <a:pt x="84" y="8"/>
                      <a:pt x="84" y="9"/>
                    </a:cubicBezTo>
                    <a:cubicBezTo>
                      <a:pt x="84" y="10"/>
                      <a:pt x="82" y="9"/>
                      <a:pt x="81" y="10"/>
                    </a:cubicBezTo>
                    <a:cubicBezTo>
                      <a:pt x="81" y="10"/>
                      <a:pt x="80" y="10"/>
                      <a:pt x="80" y="10"/>
                    </a:cubicBezTo>
                    <a:cubicBezTo>
                      <a:pt x="80" y="10"/>
                      <a:pt x="80" y="11"/>
                      <a:pt x="80" y="11"/>
                    </a:cubicBezTo>
                    <a:cubicBezTo>
                      <a:pt x="79" y="11"/>
                      <a:pt x="79" y="11"/>
                      <a:pt x="79" y="11"/>
                    </a:cubicBezTo>
                    <a:cubicBezTo>
                      <a:pt x="79" y="11"/>
                      <a:pt x="79" y="12"/>
                      <a:pt x="79" y="12"/>
                    </a:cubicBezTo>
                    <a:cubicBezTo>
                      <a:pt x="78" y="12"/>
                      <a:pt x="78" y="11"/>
                      <a:pt x="78" y="11"/>
                    </a:cubicBezTo>
                    <a:cubicBezTo>
                      <a:pt x="77" y="11"/>
                      <a:pt x="77" y="10"/>
                      <a:pt x="77" y="10"/>
                    </a:cubicBezTo>
                    <a:cubicBezTo>
                      <a:pt x="77" y="10"/>
                      <a:pt x="77" y="10"/>
                      <a:pt x="77" y="10"/>
                    </a:cubicBezTo>
                    <a:cubicBezTo>
                      <a:pt x="76" y="10"/>
                      <a:pt x="76" y="10"/>
                      <a:pt x="76" y="10"/>
                    </a:cubicBezTo>
                    <a:cubicBezTo>
                      <a:pt x="75" y="10"/>
                      <a:pt x="75" y="10"/>
                      <a:pt x="75" y="10"/>
                    </a:cubicBezTo>
                    <a:cubicBezTo>
                      <a:pt x="74" y="10"/>
                      <a:pt x="73" y="10"/>
                      <a:pt x="73" y="10"/>
                    </a:cubicBezTo>
                    <a:cubicBezTo>
                      <a:pt x="72" y="10"/>
                      <a:pt x="72" y="10"/>
                      <a:pt x="72" y="10"/>
                    </a:cubicBezTo>
                    <a:cubicBezTo>
                      <a:pt x="71" y="10"/>
                      <a:pt x="71" y="10"/>
                      <a:pt x="71" y="10"/>
                    </a:cubicBezTo>
                    <a:cubicBezTo>
                      <a:pt x="71" y="10"/>
                      <a:pt x="70" y="10"/>
                      <a:pt x="70" y="10"/>
                    </a:cubicBezTo>
                    <a:cubicBezTo>
                      <a:pt x="70" y="10"/>
                      <a:pt x="69" y="10"/>
                      <a:pt x="69" y="10"/>
                    </a:cubicBezTo>
                    <a:cubicBezTo>
                      <a:pt x="69" y="10"/>
                      <a:pt x="69" y="10"/>
                      <a:pt x="68" y="10"/>
                    </a:cubicBezTo>
                    <a:cubicBezTo>
                      <a:pt x="68" y="10"/>
                      <a:pt x="68" y="10"/>
                      <a:pt x="68" y="10"/>
                    </a:cubicBezTo>
                    <a:cubicBezTo>
                      <a:pt x="68" y="10"/>
                      <a:pt x="67" y="11"/>
                      <a:pt x="67" y="11"/>
                    </a:cubicBezTo>
                    <a:cubicBezTo>
                      <a:pt x="67" y="10"/>
                      <a:pt x="67" y="10"/>
                      <a:pt x="67" y="10"/>
                    </a:cubicBezTo>
                    <a:cubicBezTo>
                      <a:pt x="67" y="10"/>
                      <a:pt x="67" y="10"/>
                      <a:pt x="67" y="10"/>
                    </a:cubicBezTo>
                    <a:cubicBezTo>
                      <a:pt x="67" y="9"/>
                      <a:pt x="67" y="9"/>
                      <a:pt x="67" y="9"/>
                    </a:cubicBezTo>
                    <a:cubicBezTo>
                      <a:pt x="67" y="9"/>
                      <a:pt x="68" y="9"/>
                      <a:pt x="68" y="9"/>
                    </a:cubicBezTo>
                    <a:cubicBezTo>
                      <a:pt x="69" y="9"/>
                      <a:pt x="69" y="9"/>
                      <a:pt x="69" y="9"/>
                    </a:cubicBezTo>
                    <a:cubicBezTo>
                      <a:pt x="70" y="9"/>
                      <a:pt x="70" y="9"/>
                      <a:pt x="70" y="9"/>
                    </a:cubicBezTo>
                    <a:cubicBezTo>
                      <a:pt x="70" y="8"/>
                      <a:pt x="70" y="8"/>
                      <a:pt x="70" y="8"/>
                    </a:cubicBezTo>
                    <a:cubicBezTo>
                      <a:pt x="70" y="7"/>
                      <a:pt x="69" y="7"/>
                      <a:pt x="69" y="7"/>
                    </a:cubicBezTo>
                    <a:cubicBezTo>
                      <a:pt x="68" y="7"/>
                      <a:pt x="68" y="7"/>
                      <a:pt x="67" y="7"/>
                    </a:cubicBezTo>
                    <a:cubicBezTo>
                      <a:pt x="67" y="7"/>
                      <a:pt x="67" y="7"/>
                      <a:pt x="66" y="7"/>
                    </a:cubicBezTo>
                    <a:cubicBezTo>
                      <a:pt x="66" y="7"/>
                      <a:pt x="65" y="7"/>
                      <a:pt x="65" y="7"/>
                    </a:cubicBezTo>
                    <a:cubicBezTo>
                      <a:pt x="64" y="7"/>
                      <a:pt x="64" y="7"/>
                      <a:pt x="63" y="6"/>
                    </a:cubicBezTo>
                    <a:cubicBezTo>
                      <a:pt x="63" y="6"/>
                      <a:pt x="63" y="6"/>
                      <a:pt x="62" y="6"/>
                    </a:cubicBezTo>
                    <a:cubicBezTo>
                      <a:pt x="62" y="6"/>
                      <a:pt x="61" y="6"/>
                      <a:pt x="61" y="6"/>
                    </a:cubicBezTo>
                    <a:cubicBezTo>
                      <a:pt x="60" y="6"/>
                      <a:pt x="60" y="5"/>
                      <a:pt x="60" y="5"/>
                    </a:cubicBezTo>
                    <a:cubicBezTo>
                      <a:pt x="59" y="5"/>
                      <a:pt x="59" y="5"/>
                      <a:pt x="58" y="5"/>
                    </a:cubicBezTo>
                    <a:cubicBezTo>
                      <a:pt x="58" y="5"/>
                      <a:pt x="57" y="5"/>
                      <a:pt x="57" y="5"/>
                    </a:cubicBezTo>
                    <a:cubicBezTo>
                      <a:pt x="56" y="5"/>
                      <a:pt x="56" y="5"/>
                      <a:pt x="56" y="6"/>
                    </a:cubicBezTo>
                    <a:cubicBezTo>
                      <a:pt x="55" y="6"/>
                      <a:pt x="55" y="7"/>
                      <a:pt x="54" y="6"/>
                    </a:cubicBezTo>
                    <a:cubicBezTo>
                      <a:pt x="54" y="6"/>
                      <a:pt x="54" y="6"/>
                      <a:pt x="54" y="5"/>
                    </a:cubicBezTo>
                    <a:cubicBezTo>
                      <a:pt x="54" y="5"/>
                      <a:pt x="54" y="5"/>
                      <a:pt x="54" y="5"/>
                    </a:cubicBezTo>
                    <a:cubicBezTo>
                      <a:pt x="53" y="4"/>
                      <a:pt x="53" y="4"/>
                      <a:pt x="53" y="5"/>
                    </a:cubicBezTo>
                    <a:cubicBezTo>
                      <a:pt x="53" y="5"/>
                      <a:pt x="53" y="5"/>
                      <a:pt x="52" y="5"/>
                    </a:cubicBezTo>
                    <a:cubicBezTo>
                      <a:pt x="52" y="5"/>
                      <a:pt x="52" y="6"/>
                      <a:pt x="52" y="6"/>
                    </a:cubicBezTo>
                    <a:cubicBezTo>
                      <a:pt x="52" y="6"/>
                      <a:pt x="51" y="6"/>
                      <a:pt x="51" y="6"/>
                    </a:cubicBezTo>
                    <a:cubicBezTo>
                      <a:pt x="51" y="6"/>
                      <a:pt x="50" y="6"/>
                      <a:pt x="50" y="6"/>
                    </a:cubicBezTo>
                    <a:cubicBezTo>
                      <a:pt x="50" y="5"/>
                      <a:pt x="50" y="5"/>
                      <a:pt x="50" y="5"/>
                    </a:cubicBezTo>
                    <a:cubicBezTo>
                      <a:pt x="50" y="4"/>
                      <a:pt x="50" y="4"/>
                      <a:pt x="50" y="4"/>
                    </a:cubicBezTo>
                    <a:cubicBezTo>
                      <a:pt x="50" y="3"/>
                      <a:pt x="50" y="4"/>
                      <a:pt x="49" y="4"/>
                    </a:cubicBezTo>
                    <a:cubicBezTo>
                      <a:pt x="49" y="4"/>
                      <a:pt x="49" y="4"/>
                      <a:pt x="48" y="4"/>
                    </a:cubicBezTo>
                    <a:cubicBezTo>
                      <a:pt x="48" y="5"/>
                      <a:pt x="48" y="5"/>
                      <a:pt x="47" y="5"/>
                    </a:cubicBezTo>
                    <a:cubicBezTo>
                      <a:pt x="47" y="5"/>
                      <a:pt x="46" y="5"/>
                      <a:pt x="46" y="5"/>
                    </a:cubicBezTo>
                    <a:cubicBezTo>
                      <a:pt x="45" y="5"/>
                      <a:pt x="45" y="5"/>
                      <a:pt x="45" y="6"/>
                    </a:cubicBezTo>
                    <a:cubicBezTo>
                      <a:pt x="44" y="6"/>
                      <a:pt x="44" y="6"/>
                      <a:pt x="43" y="6"/>
                    </a:cubicBezTo>
                    <a:cubicBezTo>
                      <a:pt x="42" y="6"/>
                      <a:pt x="42" y="7"/>
                      <a:pt x="42" y="7"/>
                    </a:cubicBezTo>
                    <a:cubicBezTo>
                      <a:pt x="41" y="7"/>
                      <a:pt x="41" y="7"/>
                      <a:pt x="41" y="7"/>
                    </a:cubicBezTo>
                    <a:cubicBezTo>
                      <a:pt x="40" y="7"/>
                      <a:pt x="39" y="7"/>
                      <a:pt x="39" y="7"/>
                    </a:cubicBezTo>
                    <a:cubicBezTo>
                      <a:pt x="38" y="7"/>
                      <a:pt x="38" y="7"/>
                      <a:pt x="37" y="8"/>
                    </a:cubicBezTo>
                    <a:cubicBezTo>
                      <a:pt x="37" y="8"/>
                      <a:pt x="37" y="8"/>
                      <a:pt x="37" y="8"/>
                    </a:cubicBezTo>
                    <a:cubicBezTo>
                      <a:pt x="36" y="9"/>
                      <a:pt x="36" y="8"/>
                      <a:pt x="35" y="8"/>
                    </a:cubicBezTo>
                    <a:cubicBezTo>
                      <a:pt x="35" y="8"/>
                      <a:pt x="35" y="7"/>
                      <a:pt x="35" y="7"/>
                    </a:cubicBezTo>
                    <a:cubicBezTo>
                      <a:pt x="35" y="7"/>
                      <a:pt x="36" y="7"/>
                      <a:pt x="36" y="7"/>
                    </a:cubicBezTo>
                    <a:cubicBezTo>
                      <a:pt x="37" y="7"/>
                      <a:pt x="37" y="7"/>
                      <a:pt x="37" y="7"/>
                    </a:cubicBezTo>
                    <a:cubicBezTo>
                      <a:pt x="38" y="6"/>
                      <a:pt x="38" y="6"/>
                      <a:pt x="38" y="6"/>
                    </a:cubicBezTo>
                    <a:cubicBezTo>
                      <a:pt x="39" y="6"/>
                      <a:pt x="39" y="6"/>
                      <a:pt x="39" y="6"/>
                    </a:cubicBezTo>
                    <a:cubicBezTo>
                      <a:pt x="40" y="6"/>
                      <a:pt x="40" y="6"/>
                      <a:pt x="40" y="6"/>
                    </a:cubicBezTo>
                    <a:cubicBezTo>
                      <a:pt x="41" y="6"/>
                      <a:pt x="41" y="6"/>
                      <a:pt x="42" y="6"/>
                    </a:cubicBezTo>
                    <a:cubicBezTo>
                      <a:pt x="42" y="5"/>
                      <a:pt x="43" y="5"/>
                      <a:pt x="43" y="5"/>
                    </a:cubicBezTo>
                    <a:cubicBezTo>
                      <a:pt x="44" y="4"/>
                      <a:pt x="44" y="4"/>
                      <a:pt x="44" y="4"/>
                    </a:cubicBezTo>
                    <a:cubicBezTo>
                      <a:pt x="44" y="4"/>
                      <a:pt x="44" y="4"/>
                      <a:pt x="43" y="4"/>
                    </a:cubicBezTo>
                    <a:cubicBezTo>
                      <a:pt x="43" y="4"/>
                      <a:pt x="43" y="4"/>
                      <a:pt x="42" y="4"/>
                    </a:cubicBezTo>
                    <a:cubicBezTo>
                      <a:pt x="42" y="5"/>
                      <a:pt x="41" y="4"/>
                      <a:pt x="41" y="4"/>
                    </a:cubicBezTo>
                    <a:cubicBezTo>
                      <a:pt x="40" y="4"/>
                      <a:pt x="40" y="5"/>
                      <a:pt x="40" y="5"/>
                    </a:cubicBezTo>
                    <a:cubicBezTo>
                      <a:pt x="39" y="5"/>
                      <a:pt x="39" y="5"/>
                      <a:pt x="38" y="5"/>
                    </a:cubicBezTo>
                    <a:cubicBezTo>
                      <a:pt x="38" y="5"/>
                      <a:pt x="38" y="5"/>
                      <a:pt x="37" y="5"/>
                    </a:cubicBezTo>
                    <a:cubicBezTo>
                      <a:pt x="37" y="5"/>
                      <a:pt x="37" y="6"/>
                      <a:pt x="36" y="6"/>
                    </a:cubicBezTo>
                    <a:cubicBezTo>
                      <a:pt x="36" y="6"/>
                      <a:pt x="36" y="6"/>
                      <a:pt x="36" y="6"/>
                    </a:cubicBezTo>
                    <a:cubicBezTo>
                      <a:pt x="36" y="6"/>
                      <a:pt x="36" y="5"/>
                      <a:pt x="35" y="5"/>
                    </a:cubicBezTo>
                    <a:cubicBezTo>
                      <a:pt x="35" y="5"/>
                      <a:pt x="35" y="6"/>
                      <a:pt x="34" y="6"/>
                    </a:cubicBezTo>
                    <a:cubicBezTo>
                      <a:pt x="33" y="6"/>
                      <a:pt x="33" y="6"/>
                      <a:pt x="32" y="6"/>
                    </a:cubicBezTo>
                    <a:cubicBezTo>
                      <a:pt x="32" y="6"/>
                      <a:pt x="32" y="6"/>
                      <a:pt x="31" y="7"/>
                    </a:cubicBezTo>
                    <a:cubicBezTo>
                      <a:pt x="31" y="7"/>
                      <a:pt x="31" y="7"/>
                      <a:pt x="31" y="7"/>
                    </a:cubicBezTo>
                    <a:cubicBezTo>
                      <a:pt x="31" y="7"/>
                      <a:pt x="30" y="8"/>
                      <a:pt x="30" y="8"/>
                    </a:cubicBezTo>
                    <a:cubicBezTo>
                      <a:pt x="30" y="8"/>
                      <a:pt x="29" y="7"/>
                      <a:pt x="29" y="7"/>
                    </a:cubicBezTo>
                    <a:cubicBezTo>
                      <a:pt x="28" y="7"/>
                      <a:pt x="28" y="7"/>
                      <a:pt x="27" y="7"/>
                    </a:cubicBezTo>
                    <a:cubicBezTo>
                      <a:pt x="27" y="7"/>
                      <a:pt x="27" y="6"/>
                      <a:pt x="26" y="6"/>
                    </a:cubicBezTo>
                    <a:cubicBezTo>
                      <a:pt x="26" y="6"/>
                      <a:pt x="26" y="6"/>
                      <a:pt x="25" y="6"/>
                    </a:cubicBezTo>
                    <a:cubicBezTo>
                      <a:pt x="25" y="6"/>
                      <a:pt x="25" y="6"/>
                      <a:pt x="24" y="6"/>
                    </a:cubicBezTo>
                    <a:cubicBezTo>
                      <a:pt x="24" y="6"/>
                      <a:pt x="23" y="6"/>
                      <a:pt x="23" y="6"/>
                    </a:cubicBezTo>
                    <a:cubicBezTo>
                      <a:pt x="23" y="6"/>
                      <a:pt x="22" y="6"/>
                      <a:pt x="22" y="5"/>
                    </a:cubicBezTo>
                    <a:cubicBezTo>
                      <a:pt x="22" y="6"/>
                      <a:pt x="22" y="6"/>
                      <a:pt x="22" y="6"/>
                    </a:cubicBezTo>
                    <a:cubicBezTo>
                      <a:pt x="20" y="7"/>
                      <a:pt x="20" y="8"/>
                      <a:pt x="18" y="9"/>
                    </a:cubicBezTo>
                    <a:cubicBezTo>
                      <a:pt x="17" y="10"/>
                      <a:pt x="17" y="10"/>
                      <a:pt x="16" y="10"/>
                    </a:cubicBezTo>
                    <a:cubicBezTo>
                      <a:pt x="15" y="11"/>
                      <a:pt x="14" y="12"/>
                      <a:pt x="13" y="13"/>
                    </a:cubicBezTo>
                    <a:cubicBezTo>
                      <a:pt x="11" y="15"/>
                      <a:pt x="10" y="16"/>
                      <a:pt x="8" y="17"/>
                    </a:cubicBezTo>
                    <a:cubicBezTo>
                      <a:pt x="7" y="19"/>
                      <a:pt x="6" y="19"/>
                      <a:pt x="5" y="20"/>
                    </a:cubicBezTo>
                    <a:cubicBezTo>
                      <a:pt x="5" y="20"/>
                      <a:pt x="5" y="21"/>
                      <a:pt x="5" y="21"/>
                    </a:cubicBezTo>
                    <a:cubicBezTo>
                      <a:pt x="3" y="22"/>
                      <a:pt x="2" y="23"/>
                      <a:pt x="1" y="25"/>
                    </a:cubicBezTo>
                    <a:cubicBezTo>
                      <a:pt x="0" y="25"/>
                      <a:pt x="0" y="26"/>
                      <a:pt x="0" y="26"/>
                    </a:cubicBezTo>
                    <a:cubicBezTo>
                      <a:pt x="0" y="27"/>
                      <a:pt x="0" y="27"/>
                      <a:pt x="0" y="27"/>
                    </a:cubicBezTo>
                    <a:cubicBezTo>
                      <a:pt x="1" y="28"/>
                      <a:pt x="1" y="28"/>
                      <a:pt x="1" y="28"/>
                    </a:cubicBezTo>
                    <a:cubicBezTo>
                      <a:pt x="1" y="29"/>
                      <a:pt x="1" y="29"/>
                      <a:pt x="1" y="29"/>
                    </a:cubicBezTo>
                    <a:cubicBezTo>
                      <a:pt x="1" y="30"/>
                      <a:pt x="1" y="30"/>
                      <a:pt x="1" y="31"/>
                    </a:cubicBezTo>
                    <a:cubicBezTo>
                      <a:pt x="1" y="31"/>
                      <a:pt x="1" y="32"/>
                      <a:pt x="1" y="32"/>
                    </a:cubicBezTo>
                    <a:cubicBezTo>
                      <a:pt x="1" y="32"/>
                      <a:pt x="0" y="33"/>
                      <a:pt x="0" y="33"/>
                    </a:cubicBezTo>
                    <a:cubicBezTo>
                      <a:pt x="1" y="33"/>
                      <a:pt x="1" y="33"/>
                      <a:pt x="2" y="32"/>
                    </a:cubicBezTo>
                    <a:cubicBezTo>
                      <a:pt x="2" y="32"/>
                      <a:pt x="2" y="32"/>
                      <a:pt x="3" y="32"/>
                    </a:cubicBezTo>
                    <a:cubicBezTo>
                      <a:pt x="3" y="32"/>
                      <a:pt x="4" y="32"/>
                      <a:pt x="4" y="31"/>
                    </a:cubicBezTo>
                    <a:cubicBezTo>
                      <a:pt x="4" y="31"/>
                      <a:pt x="4" y="31"/>
                      <a:pt x="5" y="31"/>
                    </a:cubicBezTo>
                    <a:cubicBezTo>
                      <a:pt x="5" y="31"/>
                      <a:pt x="5" y="31"/>
                      <a:pt x="6" y="31"/>
                    </a:cubicBezTo>
                    <a:cubicBezTo>
                      <a:pt x="6" y="31"/>
                      <a:pt x="6" y="31"/>
                      <a:pt x="7" y="31"/>
                    </a:cubicBezTo>
                    <a:cubicBezTo>
                      <a:pt x="7" y="31"/>
                      <a:pt x="7" y="32"/>
                      <a:pt x="7" y="32"/>
                    </a:cubicBezTo>
                    <a:cubicBezTo>
                      <a:pt x="6" y="32"/>
                      <a:pt x="6" y="33"/>
                      <a:pt x="6" y="33"/>
                    </a:cubicBezTo>
                    <a:cubicBezTo>
                      <a:pt x="6" y="34"/>
                      <a:pt x="7" y="34"/>
                      <a:pt x="7" y="35"/>
                    </a:cubicBezTo>
                    <a:cubicBezTo>
                      <a:pt x="7" y="35"/>
                      <a:pt x="7" y="36"/>
                      <a:pt x="7" y="36"/>
                    </a:cubicBezTo>
                    <a:cubicBezTo>
                      <a:pt x="7" y="36"/>
                      <a:pt x="7" y="37"/>
                      <a:pt x="7" y="37"/>
                    </a:cubicBezTo>
                    <a:cubicBezTo>
                      <a:pt x="6" y="37"/>
                      <a:pt x="6" y="37"/>
                      <a:pt x="6" y="38"/>
                    </a:cubicBezTo>
                    <a:cubicBezTo>
                      <a:pt x="6" y="38"/>
                      <a:pt x="6" y="39"/>
                      <a:pt x="6" y="39"/>
                    </a:cubicBezTo>
                    <a:cubicBezTo>
                      <a:pt x="7" y="39"/>
                      <a:pt x="7" y="39"/>
                      <a:pt x="7" y="40"/>
                    </a:cubicBezTo>
                    <a:cubicBezTo>
                      <a:pt x="7" y="40"/>
                      <a:pt x="8" y="40"/>
                      <a:pt x="8" y="40"/>
                    </a:cubicBezTo>
                    <a:cubicBezTo>
                      <a:pt x="8" y="40"/>
                      <a:pt x="8" y="40"/>
                      <a:pt x="8" y="41"/>
                    </a:cubicBezTo>
                    <a:cubicBezTo>
                      <a:pt x="8" y="41"/>
                      <a:pt x="8" y="41"/>
                      <a:pt x="7" y="42"/>
                    </a:cubicBezTo>
                    <a:cubicBezTo>
                      <a:pt x="7" y="42"/>
                      <a:pt x="7" y="43"/>
                      <a:pt x="7" y="43"/>
                    </a:cubicBezTo>
                    <a:cubicBezTo>
                      <a:pt x="6" y="43"/>
                      <a:pt x="5" y="43"/>
                      <a:pt x="5" y="44"/>
                    </a:cubicBezTo>
                    <a:cubicBezTo>
                      <a:pt x="5" y="44"/>
                      <a:pt x="4" y="44"/>
                      <a:pt x="4" y="44"/>
                    </a:cubicBezTo>
                    <a:cubicBezTo>
                      <a:pt x="4" y="44"/>
                      <a:pt x="4" y="44"/>
                      <a:pt x="4" y="44"/>
                    </a:cubicBezTo>
                    <a:cubicBezTo>
                      <a:pt x="4" y="44"/>
                      <a:pt x="4" y="44"/>
                      <a:pt x="4" y="45"/>
                    </a:cubicBezTo>
                    <a:cubicBezTo>
                      <a:pt x="4" y="45"/>
                      <a:pt x="4" y="46"/>
                      <a:pt x="4" y="46"/>
                    </a:cubicBezTo>
                    <a:cubicBezTo>
                      <a:pt x="3" y="46"/>
                      <a:pt x="3" y="46"/>
                      <a:pt x="3" y="47"/>
                    </a:cubicBezTo>
                    <a:cubicBezTo>
                      <a:pt x="3" y="47"/>
                      <a:pt x="3" y="47"/>
                      <a:pt x="2" y="47"/>
                    </a:cubicBezTo>
                    <a:cubicBezTo>
                      <a:pt x="2" y="47"/>
                      <a:pt x="2" y="47"/>
                      <a:pt x="2" y="48"/>
                    </a:cubicBezTo>
                    <a:cubicBezTo>
                      <a:pt x="2" y="48"/>
                      <a:pt x="2" y="49"/>
                      <a:pt x="3" y="49"/>
                    </a:cubicBezTo>
                    <a:cubicBezTo>
                      <a:pt x="3" y="49"/>
                      <a:pt x="3" y="48"/>
                      <a:pt x="3" y="48"/>
                    </a:cubicBezTo>
                    <a:cubicBezTo>
                      <a:pt x="3" y="48"/>
                      <a:pt x="3" y="48"/>
                      <a:pt x="3" y="48"/>
                    </a:cubicBezTo>
                    <a:cubicBezTo>
                      <a:pt x="4" y="48"/>
                      <a:pt x="4" y="48"/>
                      <a:pt x="4" y="48"/>
                    </a:cubicBezTo>
                    <a:cubicBezTo>
                      <a:pt x="4" y="48"/>
                      <a:pt x="4" y="49"/>
                      <a:pt x="4" y="49"/>
                    </a:cubicBezTo>
                    <a:cubicBezTo>
                      <a:pt x="4" y="49"/>
                      <a:pt x="3" y="49"/>
                      <a:pt x="3" y="49"/>
                    </a:cubicBezTo>
                    <a:cubicBezTo>
                      <a:pt x="3" y="50"/>
                      <a:pt x="4" y="50"/>
                      <a:pt x="4" y="50"/>
                    </a:cubicBezTo>
                    <a:cubicBezTo>
                      <a:pt x="4" y="50"/>
                      <a:pt x="4" y="51"/>
                      <a:pt x="4" y="51"/>
                    </a:cubicBezTo>
                    <a:cubicBezTo>
                      <a:pt x="5" y="51"/>
                      <a:pt x="5" y="51"/>
                      <a:pt x="5" y="51"/>
                    </a:cubicBezTo>
                    <a:cubicBezTo>
                      <a:pt x="5" y="51"/>
                      <a:pt x="5" y="52"/>
                      <a:pt x="5" y="52"/>
                    </a:cubicBezTo>
                    <a:cubicBezTo>
                      <a:pt x="5" y="52"/>
                      <a:pt x="4" y="52"/>
                      <a:pt x="4" y="52"/>
                    </a:cubicBezTo>
                    <a:cubicBezTo>
                      <a:pt x="3" y="52"/>
                      <a:pt x="4" y="53"/>
                      <a:pt x="3" y="53"/>
                    </a:cubicBezTo>
                    <a:cubicBezTo>
                      <a:pt x="3" y="53"/>
                      <a:pt x="3" y="54"/>
                      <a:pt x="3" y="54"/>
                    </a:cubicBezTo>
                    <a:cubicBezTo>
                      <a:pt x="3" y="54"/>
                      <a:pt x="3" y="55"/>
                      <a:pt x="3" y="55"/>
                    </a:cubicBezTo>
                    <a:cubicBezTo>
                      <a:pt x="3" y="55"/>
                      <a:pt x="4" y="55"/>
                      <a:pt x="4" y="55"/>
                    </a:cubicBezTo>
                    <a:cubicBezTo>
                      <a:pt x="4" y="55"/>
                      <a:pt x="5" y="55"/>
                      <a:pt x="5" y="55"/>
                    </a:cubicBezTo>
                    <a:cubicBezTo>
                      <a:pt x="5" y="55"/>
                      <a:pt x="5" y="56"/>
                      <a:pt x="5" y="56"/>
                    </a:cubicBezTo>
                    <a:cubicBezTo>
                      <a:pt x="6" y="56"/>
                      <a:pt x="6" y="56"/>
                      <a:pt x="6" y="56"/>
                    </a:cubicBezTo>
                    <a:cubicBezTo>
                      <a:pt x="7" y="56"/>
                      <a:pt x="7" y="56"/>
                      <a:pt x="7" y="57"/>
                    </a:cubicBezTo>
                    <a:cubicBezTo>
                      <a:pt x="7" y="57"/>
                      <a:pt x="7" y="57"/>
                      <a:pt x="7" y="58"/>
                    </a:cubicBezTo>
                    <a:cubicBezTo>
                      <a:pt x="7" y="58"/>
                      <a:pt x="7" y="59"/>
                      <a:pt x="8" y="59"/>
                    </a:cubicBezTo>
                    <a:cubicBezTo>
                      <a:pt x="8" y="59"/>
                      <a:pt x="8" y="59"/>
                      <a:pt x="8" y="59"/>
                    </a:cubicBezTo>
                    <a:cubicBezTo>
                      <a:pt x="8" y="59"/>
                      <a:pt x="9" y="59"/>
                      <a:pt x="9" y="60"/>
                    </a:cubicBezTo>
                    <a:cubicBezTo>
                      <a:pt x="9" y="60"/>
                      <a:pt x="9" y="60"/>
                      <a:pt x="9" y="60"/>
                    </a:cubicBezTo>
                    <a:cubicBezTo>
                      <a:pt x="9" y="60"/>
                      <a:pt x="9" y="60"/>
                      <a:pt x="9" y="60"/>
                    </a:cubicBezTo>
                    <a:cubicBezTo>
                      <a:pt x="48" y="60"/>
                      <a:pt x="48" y="60"/>
                      <a:pt x="48" y="60"/>
                    </a:cubicBezTo>
                    <a:cubicBezTo>
                      <a:pt x="70" y="60"/>
                      <a:pt x="70" y="60"/>
                      <a:pt x="70" y="60"/>
                    </a:cubicBezTo>
                    <a:cubicBezTo>
                      <a:pt x="70" y="60"/>
                      <a:pt x="70" y="60"/>
                      <a:pt x="70" y="60"/>
                    </a:cubicBezTo>
                    <a:cubicBezTo>
                      <a:pt x="70" y="60"/>
                      <a:pt x="71" y="59"/>
                      <a:pt x="71" y="59"/>
                    </a:cubicBezTo>
                    <a:cubicBezTo>
                      <a:pt x="71" y="59"/>
                      <a:pt x="71" y="59"/>
                      <a:pt x="72" y="59"/>
                    </a:cubicBezTo>
                    <a:cubicBezTo>
                      <a:pt x="72" y="59"/>
                      <a:pt x="72" y="60"/>
                      <a:pt x="72" y="60"/>
                    </a:cubicBezTo>
                    <a:cubicBezTo>
                      <a:pt x="72" y="61"/>
                      <a:pt x="72" y="61"/>
                      <a:pt x="71" y="61"/>
                    </a:cubicBezTo>
                    <a:cubicBezTo>
                      <a:pt x="71" y="61"/>
                      <a:pt x="71" y="61"/>
                      <a:pt x="71" y="61"/>
                    </a:cubicBezTo>
                    <a:cubicBezTo>
                      <a:pt x="71" y="61"/>
                      <a:pt x="71" y="61"/>
                      <a:pt x="72" y="61"/>
                    </a:cubicBezTo>
                    <a:cubicBezTo>
                      <a:pt x="72" y="62"/>
                      <a:pt x="72" y="61"/>
                      <a:pt x="72" y="61"/>
                    </a:cubicBezTo>
                    <a:cubicBezTo>
                      <a:pt x="73" y="61"/>
                      <a:pt x="73" y="61"/>
                      <a:pt x="73" y="61"/>
                    </a:cubicBezTo>
                    <a:cubicBezTo>
                      <a:pt x="73" y="61"/>
                      <a:pt x="73" y="61"/>
                      <a:pt x="74" y="61"/>
                    </a:cubicBezTo>
                    <a:cubicBezTo>
                      <a:pt x="74" y="61"/>
                      <a:pt x="74" y="61"/>
                      <a:pt x="75" y="61"/>
                    </a:cubicBezTo>
                    <a:cubicBezTo>
                      <a:pt x="75" y="61"/>
                      <a:pt x="75" y="61"/>
                      <a:pt x="76" y="62"/>
                    </a:cubicBezTo>
                    <a:cubicBezTo>
                      <a:pt x="76" y="62"/>
                      <a:pt x="76" y="62"/>
                      <a:pt x="76" y="62"/>
                    </a:cubicBezTo>
                    <a:cubicBezTo>
                      <a:pt x="77" y="62"/>
                      <a:pt x="77" y="63"/>
                      <a:pt x="77" y="63"/>
                    </a:cubicBezTo>
                    <a:cubicBezTo>
                      <a:pt x="78" y="63"/>
                      <a:pt x="78" y="63"/>
                      <a:pt x="78" y="63"/>
                    </a:cubicBezTo>
                    <a:cubicBezTo>
                      <a:pt x="78" y="63"/>
                      <a:pt x="78" y="62"/>
                      <a:pt x="79" y="62"/>
                    </a:cubicBezTo>
                    <a:cubicBezTo>
                      <a:pt x="79" y="62"/>
                      <a:pt x="79" y="62"/>
                      <a:pt x="79" y="62"/>
                    </a:cubicBezTo>
                    <a:cubicBezTo>
                      <a:pt x="80" y="62"/>
                      <a:pt x="80" y="62"/>
                      <a:pt x="80" y="62"/>
                    </a:cubicBezTo>
                    <a:cubicBezTo>
                      <a:pt x="81" y="63"/>
                      <a:pt x="81" y="63"/>
                      <a:pt x="81" y="63"/>
                    </a:cubicBezTo>
                    <a:cubicBezTo>
                      <a:pt x="81" y="63"/>
                      <a:pt x="81" y="63"/>
                      <a:pt x="81" y="63"/>
                    </a:cubicBezTo>
                    <a:cubicBezTo>
                      <a:pt x="81" y="63"/>
                      <a:pt x="82" y="63"/>
                      <a:pt x="82" y="63"/>
                    </a:cubicBezTo>
                    <a:cubicBezTo>
                      <a:pt x="82" y="63"/>
                      <a:pt x="82" y="63"/>
                      <a:pt x="83" y="62"/>
                    </a:cubicBezTo>
                    <a:cubicBezTo>
                      <a:pt x="83" y="62"/>
                      <a:pt x="83" y="62"/>
                      <a:pt x="83" y="6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0" name="Freeform 182"/>
              <p:cNvSpPr>
                <a:spLocks/>
              </p:cNvSpPr>
              <p:nvPr/>
            </p:nvSpPr>
            <p:spPr bwMode="auto">
              <a:xfrm>
                <a:off x="2541589" y="1184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1" name="Freeform 183"/>
              <p:cNvSpPr>
                <a:spLocks/>
              </p:cNvSpPr>
              <p:nvPr/>
            </p:nvSpPr>
            <p:spPr bwMode="auto">
              <a:xfrm>
                <a:off x="1990727" y="773114"/>
                <a:ext cx="173038" cy="42863"/>
              </a:xfrm>
              <a:custGeom>
                <a:avLst/>
                <a:gdLst>
                  <a:gd name="T0" fmla="*/ 1 w 16"/>
                  <a:gd name="T1" fmla="*/ 4 h 4"/>
                  <a:gd name="T2" fmla="*/ 2 w 16"/>
                  <a:gd name="T3" fmla="*/ 4 h 4"/>
                  <a:gd name="T4" fmla="*/ 3 w 16"/>
                  <a:gd name="T5" fmla="*/ 4 h 4"/>
                  <a:gd name="T6" fmla="*/ 4 w 16"/>
                  <a:gd name="T7" fmla="*/ 4 h 4"/>
                  <a:gd name="T8" fmla="*/ 5 w 16"/>
                  <a:gd name="T9" fmla="*/ 4 h 4"/>
                  <a:gd name="T10" fmla="*/ 6 w 16"/>
                  <a:gd name="T11" fmla="*/ 3 h 4"/>
                  <a:gd name="T12" fmla="*/ 7 w 16"/>
                  <a:gd name="T13" fmla="*/ 3 h 4"/>
                  <a:gd name="T14" fmla="*/ 7 w 16"/>
                  <a:gd name="T15" fmla="*/ 3 h 4"/>
                  <a:gd name="T16" fmla="*/ 8 w 16"/>
                  <a:gd name="T17" fmla="*/ 3 h 4"/>
                  <a:gd name="T18" fmla="*/ 9 w 16"/>
                  <a:gd name="T19" fmla="*/ 3 h 4"/>
                  <a:gd name="T20" fmla="*/ 9 w 16"/>
                  <a:gd name="T21" fmla="*/ 3 h 4"/>
                  <a:gd name="T22" fmla="*/ 11 w 16"/>
                  <a:gd name="T23" fmla="*/ 3 h 4"/>
                  <a:gd name="T24" fmla="*/ 12 w 16"/>
                  <a:gd name="T25" fmla="*/ 2 h 4"/>
                  <a:gd name="T26" fmla="*/ 13 w 16"/>
                  <a:gd name="T27" fmla="*/ 2 h 4"/>
                  <a:gd name="T28" fmla="*/ 14 w 16"/>
                  <a:gd name="T29" fmla="*/ 2 h 4"/>
                  <a:gd name="T30" fmla="*/ 15 w 16"/>
                  <a:gd name="T31" fmla="*/ 1 h 4"/>
                  <a:gd name="T32" fmla="*/ 16 w 16"/>
                  <a:gd name="T33" fmla="*/ 1 h 4"/>
                  <a:gd name="T34" fmla="*/ 16 w 16"/>
                  <a:gd name="T35" fmla="*/ 1 h 4"/>
                  <a:gd name="T36" fmla="*/ 15 w 16"/>
                  <a:gd name="T37" fmla="*/ 0 h 4"/>
                  <a:gd name="T38" fmla="*/ 14 w 16"/>
                  <a:gd name="T39" fmla="*/ 0 h 4"/>
                  <a:gd name="T40" fmla="*/ 13 w 16"/>
                  <a:gd name="T41" fmla="*/ 1 h 4"/>
                  <a:gd name="T42" fmla="*/ 12 w 16"/>
                  <a:gd name="T43" fmla="*/ 1 h 4"/>
                  <a:gd name="T44" fmla="*/ 11 w 16"/>
                  <a:gd name="T45" fmla="*/ 1 h 4"/>
                  <a:gd name="T46" fmla="*/ 10 w 16"/>
                  <a:gd name="T47" fmla="*/ 1 h 4"/>
                  <a:gd name="T48" fmla="*/ 9 w 16"/>
                  <a:gd name="T49" fmla="*/ 0 h 4"/>
                  <a:gd name="T50" fmla="*/ 8 w 16"/>
                  <a:gd name="T51" fmla="*/ 0 h 4"/>
                  <a:gd name="T52" fmla="*/ 8 w 16"/>
                  <a:gd name="T53" fmla="*/ 1 h 4"/>
                  <a:gd name="T54" fmla="*/ 6 w 16"/>
                  <a:gd name="T55" fmla="*/ 1 h 4"/>
                  <a:gd name="T56" fmla="*/ 5 w 16"/>
                  <a:gd name="T57" fmla="*/ 2 h 4"/>
                  <a:gd name="T58" fmla="*/ 4 w 16"/>
                  <a:gd name="T59" fmla="*/ 2 h 4"/>
                  <a:gd name="T60" fmla="*/ 3 w 16"/>
                  <a:gd name="T61" fmla="*/ 2 h 4"/>
                  <a:gd name="T62" fmla="*/ 2 w 16"/>
                  <a:gd name="T63" fmla="*/ 3 h 4"/>
                  <a:gd name="T64" fmla="*/ 1 w 16"/>
                  <a:gd name="T65" fmla="*/ 3 h 4"/>
                  <a:gd name="T66" fmla="*/ 0 w 16"/>
                  <a:gd name="T67" fmla="*/ 3 h 4"/>
                  <a:gd name="T68" fmla="*/ 0 w 16"/>
                  <a:gd name="T69" fmla="*/ 4 h 4"/>
                  <a:gd name="T70" fmla="*/ 1 w 16"/>
                  <a:gd name="T7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 h="4">
                    <a:moveTo>
                      <a:pt x="1" y="4"/>
                    </a:moveTo>
                    <a:cubicBezTo>
                      <a:pt x="2" y="4"/>
                      <a:pt x="2" y="4"/>
                      <a:pt x="2" y="4"/>
                    </a:cubicBezTo>
                    <a:cubicBezTo>
                      <a:pt x="3" y="4"/>
                      <a:pt x="3" y="4"/>
                      <a:pt x="3" y="4"/>
                    </a:cubicBezTo>
                    <a:cubicBezTo>
                      <a:pt x="4" y="4"/>
                      <a:pt x="4" y="4"/>
                      <a:pt x="4" y="4"/>
                    </a:cubicBezTo>
                    <a:cubicBezTo>
                      <a:pt x="4" y="4"/>
                      <a:pt x="5" y="4"/>
                      <a:pt x="5" y="4"/>
                    </a:cubicBezTo>
                    <a:cubicBezTo>
                      <a:pt x="5" y="4"/>
                      <a:pt x="5" y="3"/>
                      <a:pt x="6" y="3"/>
                    </a:cubicBezTo>
                    <a:cubicBezTo>
                      <a:pt x="6" y="3"/>
                      <a:pt x="6" y="3"/>
                      <a:pt x="7" y="3"/>
                    </a:cubicBezTo>
                    <a:cubicBezTo>
                      <a:pt x="7" y="3"/>
                      <a:pt x="7" y="3"/>
                      <a:pt x="7" y="3"/>
                    </a:cubicBezTo>
                    <a:cubicBezTo>
                      <a:pt x="8" y="3"/>
                      <a:pt x="8" y="3"/>
                      <a:pt x="8" y="3"/>
                    </a:cubicBezTo>
                    <a:cubicBezTo>
                      <a:pt x="9" y="3"/>
                      <a:pt x="9" y="3"/>
                      <a:pt x="9" y="3"/>
                    </a:cubicBezTo>
                    <a:cubicBezTo>
                      <a:pt x="9" y="3"/>
                      <a:pt x="9" y="3"/>
                      <a:pt x="9" y="3"/>
                    </a:cubicBezTo>
                    <a:cubicBezTo>
                      <a:pt x="10" y="4"/>
                      <a:pt x="10" y="3"/>
                      <a:pt x="11" y="3"/>
                    </a:cubicBezTo>
                    <a:cubicBezTo>
                      <a:pt x="11" y="3"/>
                      <a:pt x="11" y="2"/>
                      <a:pt x="12" y="2"/>
                    </a:cubicBezTo>
                    <a:cubicBezTo>
                      <a:pt x="12" y="2"/>
                      <a:pt x="12" y="2"/>
                      <a:pt x="13" y="2"/>
                    </a:cubicBezTo>
                    <a:cubicBezTo>
                      <a:pt x="13" y="2"/>
                      <a:pt x="13" y="2"/>
                      <a:pt x="14" y="2"/>
                    </a:cubicBezTo>
                    <a:cubicBezTo>
                      <a:pt x="14" y="1"/>
                      <a:pt x="14" y="1"/>
                      <a:pt x="15" y="1"/>
                    </a:cubicBezTo>
                    <a:cubicBezTo>
                      <a:pt x="15" y="1"/>
                      <a:pt x="15" y="1"/>
                      <a:pt x="16" y="1"/>
                    </a:cubicBezTo>
                    <a:cubicBezTo>
                      <a:pt x="16" y="1"/>
                      <a:pt x="16" y="1"/>
                      <a:pt x="16" y="1"/>
                    </a:cubicBezTo>
                    <a:cubicBezTo>
                      <a:pt x="16" y="0"/>
                      <a:pt x="15" y="0"/>
                      <a:pt x="15" y="0"/>
                    </a:cubicBezTo>
                    <a:cubicBezTo>
                      <a:pt x="15" y="0"/>
                      <a:pt x="14" y="0"/>
                      <a:pt x="14" y="0"/>
                    </a:cubicBezTo>
                    <a:cubicBezTo>
                      <a:pt x="13" y="0"/>
                      <a:pt x="13" y="0"/>
                      <a:pt x="13" y="1"/>
                    </a:cubicBezTo>
                    <a:cubicBezTo>
                      <a:pt x="13" y="1"/>
                      <a:pt x="12" y="1"/>
                      <a:pt x="12" y="1"/>
                    </a:cubicBezTo>
                    <a:cubicBezTo>
                      <a:pt x="11" y="1"/>
                      <a:pt x="11" y="1"/>
                      <a:pt x="11" y="1"/>
                    </a:cubicBezTo>
                    <a:cubicBezTo>
                      <a:pt x="10" y="1"/>
                      <a:pt x="10" y="1"/>
                      <a:pt x="10" y="1"/>
                    </a:cubicBezTo>
                    <a:cubicBezTo>
                      <a:pt x="9" y="1"/>
                      <a:pt x="9" y="0"/>
                      <a:pt x="9" y="0"/>
                    </a:cubicBezTo>
                    <a:cubicBezTo>
                      <a:pt x="9" y="0"/>
                      <a:pt x="8" y="0"/>
                      <a:pt x="8" y="0"/>
                    </a:cubicBezTo>
                    <a:cubicBezTo>
                      <a:pt x="8" y="0"/>
                      <a:pt x="8" y="1"/>
                      <a:pt x="8" y="1"/>
                    </a:cubicBezTo>
                    <a:cubicBezTo>
                      <a:pt x="7" y="1"/>
                      <a:pt x="7" y="1"/>
                      <a:pt x="6" y="1"/>
                    </a:cubicBezTo>
                    <a:cubicBezTo>
                      <a:pt x="6" y="2"/>
                      <a:pt x="6" y="2"/>
                      <a:pt x="5" y="2"/>
                    </a:cubicBezTo>
                    <a:cubicBezTo>
                      <a:pt x="5" y="2"/>
                      <a:pt x="5" y="2"/>
                      <a:pt x="4" y="2"/>
                    </a:cubicBezTo>
                    <a:cubicBezTo>
                      <a:pt x="4" y="2"/>
                      <a:pt x="4" y="2"/>
                      <a:pt x="3" y="2"/>
                    </a:cubicBezTo>
                    <a:cubicBezTo>
                      <a:pt x="3" y="2"/>
                      <a:pt x="3" y="3"/>
                      <a:pt x="2" y="3"/>
                    </a:cubicBezTo>
                    <a:cubicBezTo>
                      <a:pt x="2" y="3"/>
                      <a:pt x="2" y="3"/>
                      <a:pt x="1" y="3"/>
                    </a:cubicBezTo>
                    <a:cubicBezTo>
                      <a:pt x="1" y="3"/>
                      <a:pt x="0" y="3"/>
                      <a:pt x="0" y="3"/>
                    </a:cubicBezTo>
                    <a:cubicBezTo>
                      <a:pt x="0" y="4"/>
                      <a:pt x="0" y="4"/>
                      <a:pt x="0"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2" name="Freeform 184"/>
              <p:cNvSpPr>
                <a:spLocks/>
              </p:cNvSpPr>
              <p:nvPr/>
            </p:nvSpPr>
            <p:spPr bwMode="auto">
              <a:xfrm>
                <a:off x="1808164" y="849314"/>
                <a:ext cx="236538" cy="85725"/>
              </a:xfrm>
              <a:custGeom>
                <a:avLst/>
                <a:gdLst>
                  <a:gd name="T0" fmla="*/ 1 w 22"/>
                  <a:gd name="T1" fmla="*/ 7 h 8"/>
                  <a:gd name="T2" fmla="*/ 1 w 22"/>
                  <a:gd name="T3" fmla="*/ 7 h 8"/>
                  <a:gd name="T4" fmla="*/ 1 w 22"/>
                  <a:gd name="T5" fmla="*/ 8 h 8"/>
                  <a:gd name="T6" fmla="*/ 2 w 22"/>
                  <a:gd name="T7" fmla="*/ 8 h 8"/>
                  <a:gd name="T8" fmla="*/ 4 w 22"/>
                  <a:gd name="T9" fmla="*/ 8 h 8"/>
                  <a:gd name="T10" fmla="*/ 5 w 22"/>
                  <a:gd name="T11" fmla="*/ 7 h 8"/>
                  <a:gd name="T12" fmla="*/ 6 w 22"/>
                  <a:gd name="T13" fmla="*/ 7 h 8"/>
                  <a:gd name="T14" fmla="*/ 7 w 22"/>
                  <a:gd name="T15" fmla="*/ 7 h 8"/>
                  <a:gd name="T16" fmla="*/ 8 w 22"/>
                  <a:gd name="T17" fmla="*/ 6 h 8"/>
                  <a:gd name="T18" fmla="*/ 9 w 22"/>
                  <a:gd name="T19" fmla="*/ 5 h 8"/>
                  <a:gd name="T20" fmla="*/ 10 w 22"/>
                  <a:gd name="T21" fmla="*/ 5 h 8"/>
                  <a:gd name="T22" fmla="*/ 12 w 22"/>
                  <a:gd name="T23" fmla="*/ 5 h 8"/>
                  <a:gd name="T24" fmla="*/ 13 w 22"/>
                  <a:gd name="T25" fmla="*/ 4 h 8"/>
                  <a:gd name="T26" fmla="*/ 14 w 22"/>
                  <a:gd name="T27" fmla="*/ 4 h 8"/>
                  <a:gd name="T28" fmla="*/ 16 w 22"/>
                  <a:gd name="T29" fmla="*/ 3 h 8"/>
                  <a:gd name="T30" fmla="*/ 17 w 22"/>
                  <a:gd name="T31" fmla="*/ 3 h 8"/>
                  <a:gd name="T32" fmla="*/ 19 w 22"/>
                  <a:gd name="T33" fmla="*/ 3 h 8"/>
                  <a:gd name="T34" fmla="*/ 20 w 22"/>
                  <a:gd name="T35" fmla="*/ 3 h 8"/>
                  <a:gd name="T36" fmla="*/ 21 w 22"/>
                  <a:gd name="T37" fmla="*/ 2 h 8"/>
                  <a:gd name="T38" fmla="*/ 21 w 22"/>
                  <a:gd name="T39" fmla="*/ 2 h 8"/>
                  <a:gd name="T40" fmla="*/ 21 w 22"/>
                  <a:gd name="T41" fmla="*/ 2 h 8"/>
                  <a:gd name="T42" fmla="*/ 21 w 22"/>
                  <a:gd name="T43" fmla="*/ 2 h 8"/>
                  <a:gd name="T44" fmla="*/ 21 w 22"/>
                  <a:gd name="T45" fmla="*/ 1 h 8"/>
                  <a:gd name="T46" fmla="*/ 20 w 22"/>
                  <a:gd name="T47" fmla="*/ 1 h 8"/>
                  <a:gd name="T48" fmla="*/ 19 w 22"/>
                  <a:gd name="T49" fmla="*/ 0 h 8"/>
                  <a:gd name="T50" fmla="*/ 18 w 22"/>
                  <a:gd name="T51" fmla="*/ 1 h 8"/>
                  <a:gd name="T52" fmla="*/ 16 w 22"/>
                  <a:gd name="T53" fmla="*/ 1 h 8"/>
                  <a:gd name="T54" fmla="*/ 15 w 22"/>
                  <a:gd name="T55" fmla="*/ 1 h 8"/>
                  <a:gd name="T56" fmla="*/ 14 w 22"/>
                  <a:gd name="T57" fmla="*/ 0 h 8"/>
                  <a:gd name="T58" fmla="*/ 13 w 22"/>
                  <a:gd name="T59" fmla="*/ 0 h 8"/>
                  <a:gd name="T60" fmla="*/ 12 w 22"/>
                  <a:gd name="T61" fmla="*/ 0 h 8"/>
                  <a:gd name="T62" fmla="*/ 10 w 22"/>
                  <a:gd name="T63" fmla="*/ 0 h 8"/>
                  <a:gd name="T64" fmla="*/ 8 w 22"/>
                  <a:gd name="T65" fmla="*/ 0 h 8"/>
                  <a:gd name="T66" fmla="*/ 8 w 22"/>
                  <a:gd name="T67" fmla="*/ 1 h 8"/>
                  <a:gd name="T68" fmla="*/ 8 w 22"/>
                  <a:gd name="T69" fmla="*/ 2 h 8"/>
                  <a:gd name="T70" fmla="*/ 7 w 22"/>
                  <a:gd name="T71" fmla="*/ 2 h 8"/>
                  <a:gd name="T72" fmla="*/ 6 w 22"/>
                  <a:gd name="T73" fmla="*/ 3 h 8"/>
                  <a:gd name="T74" fmla="*/ 4 w 22"/>
                  <a:gd name="T75" fmla="*/ 3 h 8"/>
                  <a:gd name="T76" fmla="*/ 3 w 22"/>
                  <a:gd name="T77" fmla="*/ 4 h 8"/>
                  <a:gd name="T78" fmla="*/ 2 w 22"/>
                  <a:gd name="T79" fmla="*/ 5 h 8"/>
                  <a:gd name="T80" fmla="*/ 1 w 22"/>
                  <a:gd name="T81" fmla="*/ 5 h 8"/>
                  <a:gd name="T82" fmla="*/ 0 w 22"/>
                  <a:gd name="T83" fmla="*/ 5 h 8"/>
                  <a:gd name="T84" fmla="*/ 0 w 22"/>
                  <a:gd name="T85" fmla="*/ 6 h 8"/>
                  <a:gd name="T86" fmla="*/ 1 w 22"/>
                  <a:gd name="T8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8">
                    <a:moveTo>
                      <a:pt x="1" y="7"/>
                    </a:moveTo>
                    <a:cubicBezTo>
                      <a:pt x="1" y="7"/>
                      <a:pt x="1" y="7"/>
                      <a:pt x="1" y="7"/>
                    </a:cubicBezTo>
                    <a:cubicBezTo>
                      <a:pt x="1" y="8"/>
                      <a:pt x="1" y="8"/>
                      <a:pt x="1" y="8"/>
                    </a:cubicBezTo>
                    <a:cubicBezTo>
                      <a:pt x="1" y="8"/>
                      <a:pt x="2" y="8"/>
                      <a:pt x="2" y="8"/>
                    </a:cubicBezTo>
                    <a:cubicBezTo>
                      <a:pt x="3" y="8"/>
                      <a:pt x="3" y="8"/>
                      <a:pt x="4" y="8"/>
                    </a:cubicBezTo>
                    <a:cubicBezTo>
                      <a:pt x="4" y="8"/>
                      <a:pt x="4" y="7"/>
                      <a:pt x="5" y="7"/>
                    </a:cubicBezTo>
                    <a:cubicBezTo>
                      <a:pt x="5" y="7"/>
                      <a:pt x="5" y="7"/>
                      <a:pt x="6" y="7"/>
                    </a:cubicBezTo>
                    <a:cubicBezTo>
                      <a:pt x="6" y="7"/>
                      <a:pt x="6" y="7"/>
                      <a:pt x="7" y="7"/>
                    </a:cubicBezTo>
                    <a:cubicBezTo>
                      <a:pt x="7" y="7"/>
                      <a:pt x="8" y="7"/>
                      <a:pt x="8" y="6"/>
                    </a:cubicBezTo>
                    <a:cubicBezTo>
                      <a:pt x="9" y="6"/>
                      <a:pt x="9" y="6"/>
                      <a:pt x="9" y="5"/>
                    </a:cubicBezTo>
                    <a:cubicBezTo>
                      <a:pt x="10" y="5"/>
                      <a:pt x="10" y="6"/>
                      <a:pt x="10" y="5"/>
                    </a:cubicBezTo>
                    <a:cubicBezTo>
                      <a:pt x="11" y="5"/>
                      <a:pt x="11" y="5"/>
                      <a:pt x="12" y="5"/>
                    </a:cubicBezTo>
                    <a:cubicBezTo>
                      <a:pt x="12" y="5"/>
                      <a:pt x="12" y="4"/>
                      <a:pt x="13" y="4"/>
                    </a:cubicBezTo>
                    <a:cubicBezTo>
                      <a:pt x="13" y="4"/>
                      <a:pt x="14" y="4"/>
                      <a:pt x="14" y="4"/>
                    </a:cubicBezTo>
                    <a:cubicBezTo>
                      <a:pt x="15" y="4"/>
                      <a:pt x="15" y="4"/>
                      <a:pt x="16" y="3"/>
                    </a:cubicBezTo>
                    <a:cubicBezTo>
                      <a:pt x="17" y="3"/>
                      <a:pt x="17" y="3"/>
                      <a:pt x="17" y="3"/>
                    </a:cubicBezTo>
                    <a:cubicBezTo>
                      <a:pt x="18" y="3"/>
                      <a:pt x="18" y="3"/>
                      <a:pt x="19" y="3"/>
                    </a:cubicBezTo>
                    <a:cubicBezTo>
                      <a:pt x="19" y="3"/>
                      <a:pt x="19" y="3"/>
                      <a:pt x="20" y="3"/>
                    </a:cubicBezTo>
                    <a:cubicBezTo>
                      <a:pt x="20" y="3"/>
                      <a:pt x="21" y="3"/>
                      <a:pt x="21" y="2"/>
                    </a:cubicBezTo>
                    <a:cubicBezTo>
                      <a:pt x="21" y="2"/>
                      <a:pt x="21" y="2"/>
                      <a:pt x="21" y="2"/>
                    </a:cubicBezTo>
                    <a:cubicBezTo>
                      <a:pt x="21" y="2"/>
                      <a:pt x="21" y="2"/>
                      <a:pt x="21" y="2"/>
                    </a:cubicBezTo>
                    <a:cubicBezTo>
                      <a:pt x="22" y="2"/>
                      <a:pt x="21" y="2"/>
                      <a:pt x="21" y="2"/>
                    </a:cubicBezTo>
                    <a:cubicBezTo>
                      <a:pt x="21" y="1"/>
                      <a:pt x="21" y="1"/>
                      <a:pt x="21" y="1"/>
                    </a:cubicBezTo>
                    <a:cubicBezTo>
                      <a:pt x="20" y="1"/>
                      <a:pt x="20" y="1"/>
                      <a:pt x="20" y="1"/>
                    </a:cubicBezTo>
                    <a:cubicBezTo>
                      <a:pt x="19" y="0"/>
                      <a:pt x="19" y="0"/>
                      <a:pt x="19" y="0"/>
                    </a:cubicBezTo>
                    <a:cubicBezTo>
                      <a:pt x="18" y="0"/>
                      <a:pt x="18" y="1"/>
                      <a:pt x="18" y="1"/>
                    </a:cubicBezTo>
                    <a:cubicBezTo>
                      <a:pt x="17" y="1"/>
                      <a:pt x="17" y="1"/>
                      <a:pt x="16" y="1"/>
                    </a:cubicBezTo>
                    <a:cubicBezTo>
                      <a:pt x="16" y="1"/>
                      <a:pt x="16" y="1"/>
                      <a:pt x="15" y="1"/>
                    </a:cubicBezTo>
                    <a:cubicBezTo>
                      <a:pt x="15" y="1"/>
                      <a:pt x="15" y="0"/>
                      <a:pt x="14" y="0"/>
                    </a:cubicBezTo>
                    <a:cubicBezTo>
                      <a:pt x="14" y="0"/>
                      <a:pt x="14" y="0"/>
                      <a:pt x="13" y="0"/>
                    </a:cubicBezTo>
                    <a:cubicBezTo>
                      <a:pt x="13" y="0"/>
                      <a:pt x="12" y="0"/>
                      <a:pt x="12" y="0"/>
                    </a:cubicBezTo>
                    <a:cubicBezTo>
                      <a:pt x="11" y="0"/>
                      <a:pt x="10" y="0"/>
                      <a:pt x="10" y="0"/>
                    </a:cubicBezTo>
                    <a:cubicBezTo>
                      <a:pt x="9" y="0"/>
                      <a:pt x="9" y="0"/>
                      <a:pt x="8" y="0"/>
                    </a:cubicBezTo>
                    <a:cubicBezTo>
                      <a:pt x="8" y="0"/>
                      <a:pt x="8" y="0"/>
                      <a:pt x="8" y="1"/>
                    </a:cubicBezTo>
                    <a:cubicBezTo>
                      <a:pt x="8" y="1"/>
                      <a:pt x="8" y="2"/>
                      <a:pt x="8" y="2"/>
                    </a:cubicBezTo>
                    <a:cubicBezTo>
                      <a:pt x="7" y="2"/>
                      <a:pt x="7" y="2"/>
                      <a:pt x="7" y="2"/>
                    </a:cubicBezTo>
                    <a:cubicBezTo>
                      <a:pt x="7" y="2"/>
                      <a:pt x="6" y="2"/>
                      <a:pt x="6" y="3"/>
                    </a:cubicBezTo>
                    <a:cubicBezTo>
                      <a:pt x="5" y="3"/>
                      <a:pt x="5" y="3"/>
                      <a:pt x="4" y="3"/>
                    </a:cubicBezTo>
                    <a:cubicBezTo>
                      <a:pt x="4" y="4"/>
                      <a:pt x="4" y="4"/>
                      <a:pt x="3" y="4"/>
                    </a:cubicBezTo>
                    <a:cubicBezTo>
                      <a:pt x="3" y="4"/>
                      <a:pt x="3" y="4"/>
                      <a:pt x="2" y="5"/>
                    </a:cubicBezTo>
                    <a:cubicBezTo>
                      <a:pt x="2" y="5"/>
                      <a:pt x="1" y="5"/>
                      <a:pt x="1" y="5"/>
                    </a:cubicBezTo>
                    <a:cubicBezTo>
                      <a:pt x="1" y="5"/>
                      <a:pt x="0" y="5"/>
                      <a:pt x="0" y="5"/>
                    </a:cubicBezTo>
                    <a:cubicBezTo>
                      <a:pt x="0" y="6"/>
                      <a:pt x="0" y="6"/>
                      <a:pt x="0" y="6"/>
                    </a:cubicBezTo>
                    <a:cubicBezTo>
                      <a:pt x="0" y="6"/>
                      <a:pt x="0"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3" name="Freeform 185"/>
              <p:cNvSpPr>
                <a:spLocks/>
              </p:cNvSpPr>
              <p:nvPr/>
            </p:nvSpPr>
            <p:spPr bwMode="auto">
              <a:xfrm>
                <a:off x="1893889" y="881064"/>
                <a:ext cx="334963" cy="130175"/>
              </a:xfrm>
              <a:custGeom>
                <a:avLst/>
                <a:gdLst>
                  <a:gd name="T0" fmla="*/ 28 w 31"/>
                  <a:gd name="T1" fmla="*/ 8 h 12"/>
                  <a:gd name="T2" fmla="*/ 30 w 31"/>
                  <a:gd name="T3" fmla="*/ 8 h 12"/>
                  <a:gd name="T4" fmla="*/ 31 w 31"/>
                  <a:gd name="T5" fmla="*/ 7 h 12"/>
                  <a:gd name="T6" fmla="*/ 29 w 31"/>
                  <a:gd name="T7" fmla="*/ 7 h 12"/>
                  <a:gd name="T8" fmla="*/ 27 w 31"/>
                  <a:gd name="T9" fmla="*/ 6 h 12"/>
                  <a:gd name="T10" fmla="*/ 27 w 31"/>
                  <a:gd name="T11" fmla="*/ 5 h 12"/>
                  <a:gd name="T12" fmla="*/ 28 w 31"/>
                  <a:gd name="T13" fmla="*/ 4 h 12"/>
                  <a:gd name="T14" fmla="*/ 29 w 31"/>
                  <a:gd name="T15" fmla="*/ 2 h 12"/>
                  <a:gd name="T16" fmla="*/ 29 w 31"/>
                  <a:gd name="T17" fmla="*/ 1 h 12"/>
                  <a:gd name="T18" fmla="*/ 27 w 31"/>
                  <a:gd name="T19" fmla="*/ 0 h 12"/>
                  <a:gd name="T20" fmla="*/ 25 w 31"/>
                  <a:gd name="T21" fmla="*/ 0 h 12"/>
                  <a:gd name="T22" fmla="*/ 24 w 31"/>
                  <a:gd name="T23" fmla="*/ 2 h 12"/>
                  <a:gd name="T24" fmla="*/ 24 w 31"/>
                  <a:gd name="T25" fmla="*/ 3 h 12"/>
                  <a:gd name="T26" fmla="*/ 22 w 31"/>
                  <a:gd name="T27" fmla="*/ 4 h 12"/>
                  <a:gd name="T28" fmla="*/ 23 w 31"/>
                  <a:gd name="T29" fmla="*/ 2 h 12"/>
                  <a:gd name="T30" fmla="*/ 21 w 31"/>
                  <a:gd name="T31" fmla="*/ 1 h 12"/>
                  <a:gd name="T32" fmla="*/ 20 w 31"/>
                  <a:gd name="T33" fmla="*/ 1 h 12"/>
                  <a:gd name="T34" fmla="*/ 18 w 31"/>
                  <a:gd name="T35" fmla="*/ 1 h 12"/>
                  <a:gd name="T36" fmla="*/ 17 w 31"/>
                  <a:gd name="T37" fmla="*/ 1 h 12"/>
                  <a:gd name="T38" fmla="*/ 15 w 31"/>
                  <a:gd name="T39" fmla="*/ 1 h 12"/>
                  <a:gd name="T40" fmla="*/ 14 w 31"/>
                  <a:gd name="T41" fmla="*/ 2 h 12"/>
                  <a:gd name="T42" fmla="*/ 14 w 31"/>
                  <a:gd name="T43" fmla="*/ 0 h 12"/>
                  <a:gd name="T44" fmla="*/ 11 w 31"/>
                  <a:gd name="T45" fmla="*/ 1 h 12"/>
                  <a:gd name="T46" fmla="*/ 8 w 31"/>
                  <a:gd name="T47" fmla="*/ 2 h 12"/>
                  <a:gd name="T48" fmla="*/ 5 w 31"/>
                  <a:gd name="T49" fmla="*/ 2 h 12"/>
                  <a:gd name="T50" fmla="*/ 3 w 31"/>
                  <a:gd name="T51" fmla="*/ 3 h 12"/>
                  <a:gd name="T52" fmla="*/ 4 w 31"/>
                  <a:gd name="T53" fmla="*/ 4 h 12"/>
                  <a:gd name="T54" fmla="*/ 5 w 31"/>
                  <a:gd name="T55" fmla="*/ 5 h 12"/>
                  <a:gd name="T56" fmla="*/ 3 w 31"/>
                  <a:gd name="T57" fmla="*/ 5 h 12"/>
                  <a:gd name="T58" fmla="*/ 2 w 31"/>
                  <a:gd name="T59" fmla="*/ 6 h 12"/>
                  <a:gd name="T60" fmla="*/ 2 w 31"/>
                  <a:gd name="T61" fmla="*/ 6 h 12"/>
                  <a:gd name="T62" fmla="*/ 4 w 31"/>
                  <a:gd name="T63" fmla="*/ 6 h 12"/>
                  <a:gd name="T64" fmla="*/ 5 w 31"/>
                  <a:gd name="T65" fmla="*/ 6 h 12"/>
                  <a:gd name="T66" fmla="*/ 8 w 31"/>
                  <a:gd name="T67" fmla="*/ 6 h 12"/>
                  <a:gd name="T68" fmla="*/ 10 w 31"/>
                  <a:gd name="T69" fmla="*/ 6 h 12"/>
                  <a:gd name="T70" fmla="*/ 11 w 31"/>
                  <a:gd name="T71" fmla="*/ 7 h 12"/>
                  <a:gd name="T72" fmla="*/ 9 w 31"/>
                  <a:gd name="T73" fmla="*/ 8 h 12"/>
                  <a:gd name="T74" fmla="*/ 5 w 31"/>
                  <a:gd name="T75" fmla="*/ 8 h 12"/>
                  <a:gd name="T76" fmla="*/ 2 w 31"/>
                  <a:gd name="T77" fmla="*/ 8 h 12"/>
                  <a:gd name="T78" fmla="*/ 0 w 31"/>
                  <a:gd name="T79" fmla="*/ 8 h 12"/>
                  <a:gd name="T80" fmla="*/ 2 w 31"/>
                  <a:gd name="T81" fmla="*/ 9 h 12"/>
                  <a:gd name="T82" fmla="*/ 5 w 31"/>
                  <a:gd name="T83" fmla="*/ 9 h 12"/>
                  <a:gd name="T84" fmla="*/ 5 w 31"/>
                  <a:gd name="T85" fmla="*/ 10 h 12"/>
                  <a:gd name="T86" fmla="*/ 5 w 31"/>
                  <a:gd name="T87" fmla="*/ 11 h 12"/>
                  <a:gd name="T88" fmla="*/ 8 w 31"/>
                  <a:gd name="T89" fmla="*/ 11 h 12"/>
                  <a:gd name="T90" fmla="*/ 10 w 31"/>
                  <a:gd name="T91" fmla="*/ 11 h 12"/>
                  <a:gd name="T92" fmla="*/ 13 w 31"/>
                  <a:gd name="T93" fmla="*/ 10 h 12"/>
                  <a:gd name="T94" fmla="*/ 16 w 31"/>
                  <a:gd name="T95" fmla="*/ 10 h 12"/>
                  <a:gd name="T96" fmla="*/ 18 w 31"/>
                  <a:gd name="T97" fmla="*/ 10 h 12"/>
                  <a:gd name="T98" fmla="*/ 20 w 31"/>
                  <a:gd name="T99" fmla="*/ 10 h 12"/>
                  <a:gd name="T100" fmla="*/ 23 w 31"/>
                  <a:gd name="T101" fmla="*/ 10 h 12"/>
                  <a:gd name="T102" fmla="*/ 26 w 31"/>
                  <a:gd name="T103" fmla="*/ 10 h 12"/>
                  <a:gd name="T104" fmla="*/ 27 w 31"/>
                  <a:gd name="T10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 h="12">
                    <a:moveTo>
                      <a:pt x="27" y="9"/>
                    </a:moveTo>
                    <a:cubicBezTo>
                      <a:pt x="28" y="8"/>
                      <a:pt x="28" y="8"/>
                      <a:pt x="28" y="8"/>
                    </a:cubicBezTo>
                    <a:cubicBezTo>
                      <a:pt x="28" y="8"/>
                      <a:pt x="29" y="8"/>
                      <a:pt x="29" y="8"/>
                    </a:cubicBezTo>
                    <a:cubicBezTo>
                      <a:pt x="29" y="8"/>
                      <a:pt x="29" y="8"/>
                      <a:pt x="30" y="8"/>
                    </a:cubicBezTo>
                    <a:cubicBezTo>
                      <a:pt x="30" y="8"/>
                      <a:pt x="30" y="8"/>
                      <a:pt x="31" y="8"/>
                    </a:cubicBezTo>
                    <a:cubicBezTo>
                      <a:pt x="31" y="8"/>
                      <a:pt x="31" y="8"/>
                      <a:pt x="31" y="7"/>
                    </a:cubicBezTo>
                    <a:cubicBezTo>
                      <a:pt x="31" y="7"/>
                      <a:pt x="31" y="7"/>
                      <a:pt x="30" y="7"/>
                    </a:cubicBezTo>
                    <a:cubicBezTo>
                      <a:pt x="30" y="7"/>
                      <a:pt x="30" y="7"/>
                      <a:pt x="29" y="7"/>
                    </a:cubicBezTo>
                    <a:cubicBezTo>
                      <a:pt x="29" y="6"/>
                      <a:pt x="29" y="6"/>
                      <a:pt x="28" y="6"/>
                    </a:cubicBezTo>
                    <a:cubicBezTo>
                      <a:pt x="28" y="6"/>
                      <a:pt x="28" y="6"/>
                      <a:pt x="27" y="6"/>
                    </a:cubicBezTo>
                    <a:cubicBezTo>
                      <a:pt x="27" y="6"/>
                      <a:pt x="27" y="6"/>
                      <a:pt x="27" y="6"/>
                    </a:cubicBezTo>
                    <a:cubicBezTo>
                      <a:pt x="27" y="6"/>
                      <a:pt x="27" y="5"/>
                      <a:pt x="27" y="5"/>
                    </a:cubicBezTo>
                    <a:cubicBezTo>
                      <a:pt x="27" y="5"/>
                      <a:pt x="27" y="5"/>
                      <a:pt x="28" y="4"/>
                    </a:cubicBezTo>
                    <a:cubicBezTo>
                      <a:pt x="28" y="4"/>
                      <a:pt x="28" y="4"/>
                      <a:pt x="28" y="4"/>
                    </a:cubicBezTo>
                    <a:cubicBezTo>
                      <a:pt x="28" y="4"/>
                      <a:pt x="28" y="3"/>
                      <a:pt x="28" y="3"/>
                    </a:cubicBezTo>
                    <a:cubicBezTo>
                      <a:pt x="28" y="3"/>
                      <a:pt x="28" y="2"/>
                      <a:pt x="29" y="2"/>
                    </a:cubicBezTo>
                    <a:cubicBezTo>
                      <a:pt x="29" y="2"/>
                      <a:pt x="29" y="2"/>
                      <a:pt x="29" y="1"/>
                    </a:cubicBezTo>
                    <a:cubicBezTo>
                      <a:pt x="29" y="1"/>
                      <a:pt x="29" y="1"/>
                      <a:pt x="29" y="1"/>
                    </a:cubicBezTo>
                    <a:cubicBezTo>
                      <a:pt x="29" y="0"/>
                      <a:pt x="28" y="0"/>
                      <a:pt x="28" y="0"/>
                    </a:cubicBezTo>
                    <a:cubicBezTo>
                      <a:pt x="28" y="0"/>
                      <a:pt x="27" y="0"/>
                      <a:pt x="27" y="0"/>
                    </a:cubicBezTo>
                    <a:cubicBezTo>
                      <a:pt x="26" y="0"/>
                      <a:pt x="26" y="0"/>
                      <a:pt x="26" y="0"/>
                    </a:cubicBezTo>
                    <a:cubicBezTo>
                      <a:pt x="26" y="0"/>
                      <a:pt x="25" y="0"/>
                      <a:pt x="25" y="0"/>
                    </a:cubicBezTo>
                    <a:cubicBezTo>
                      <a:pt x="25" y="1"/>
                      <a:pt x="25" y="1"/>
                      <a:pt x="25" y="1"/>
                    </a:cubicBezTo>
                    <a:cubicBezTo>
                      <a:pt x="25" y="1"/>
                      <a:pt x="24" y="1"/>
                      <a:pt x="24" y="2"/>
                    </a:cubicBezTo>
                    <a:cubicBezTo>
                      <a:pt x="24" y="2"/>
                      <a:pt x="24" y="2"/>
                      <a:pt x="24" y="2"/>
                    </a:cubicBezTo>
                    <a:cubicBezTo>
                      <a:pt x="24" y="3"/>
                      <a:pt x="24" y="3"/>
                      <a:pt x="24" y="3"/>
                    </a:cubicBezTo>
                    <a:cubicBezTo>
                      <a:pt x="23" y="4"/>
                      <a:pt x="23" y="4"/>
                      <a:pt x="23" y="4"/>
                    </a:cubicBezTo>
                    <a:cubicBezTo>
                      <a:pt x="22" y="4"/>
                      <a:pt x="22" y="4"/>
                      <a:pt x="22" y="4"/>
                    </a:cubicBezTo>
                    <a:cubicBezTo>
                      <a:pt x="22" y="3"/>
                      <a:pt x="22" y="3"/>
                      <a:pt x="23" y="2"/>
                    </a:cubicBezTo>
                    <a:cubicBezTo>
                      <a:pt x="23" y="2"/>
                      <a:pt x="23" y="2"/>
                      <a:pt x="23" y="2"/>
                    </a:cubicBezTo>
                    <a:cubicBezTo>
                      <a:pt x="23" y="1"/>
                      <a:pt x="22" y="1"/>
                      <a:pt x="22" y="1"/>
                    </a:cubicBezTo>
                    <a:cubicBezTo>
                      <a:pt x="22" y="1"/>
                      <a:pt x="22" y="1"/>
                      <a:pt x="21" y="1"/>
                    </a:cubicBezTo>
                    <a:cubicBezTo>
                      <a:pt x="21" y="1"/>
                      <a:pt x="21" y="1"/>
                      <a:pt x="21" y="1"/>
                    </a:cubicBezTo>
                    <a:cubicBezTo>
                      <a:pt x="20" y="1"/>
                      <a:pt x="20" y="1"/>
                      <a:pt x="20" y="1"/>
                    </a:cubicBezTo>
                    <a:cubicBezTo>
                      <a:pt x="20" y="2"/>
                      <a:pt x="19" y="1"/>
                      <a:pt x="19" y="1"/>
                    </a:cubicBezTo>
                    <a:cubicBezTo>
                      <a:pt x="19" y="1"/>
                      <a:pt x="18" y="2"/>
                      <a:pt x="18" y="1"/>
                    </a:cubicBezTo>
                    <a:cubicBezTo>
                      <a:pt x="18" y="1"/>
                      <a:pt x="18" y="1"/>
                      <a:pt x="18" y="1"/>
                    </a:cubicBezTo>
                    <a:cubicBezTo>
                      <a:pt x="17" y="1"/>
                      <a:pt x="17" y="1"/>
                      <a:pt x="17" y="1"/>
                    </a:cubicBezTo>
                    <a:cubicBezTo>
                      <a:pt x="17" y="1"/>
                      <a:pt x="16" y="1"/>
                      <a:pt x="16" y="1"/>
                    </a:cubicBezTo>
                    <a:cubicBezTo>
                      <a:pt x="16" y="1"/>
                      <a:pt x="16" y="1"/>
                      <a:pt x="15" y="1"/>
                    </a:cubicBezTo>
                    <a:cubicBezTo>
                      <a:pt x="15" y="1"/>
                      <a:pt x="15" y="1"/>
                      <a:pt x="15" y="1"/>
                    </a:cubicBezTo>
                    <a:cubicBezTo>
                      <a:pt x="14" y="2"/>
                      <a:pt x="14" y="2"/>
                      <a:pt x="14" y="2"/>
                    </a:cubicBezTo>
                    <a:cubicBezTo>
                      <a:pt x="13" y="1"/>
                      <a:pt x="15" y="1"/>
                      <a:pt x="14" y="0"/>
                    </a:cubicBezTo>
                    <a:cubicBezTo>
                      <a:pt x="14" y="0"/>
                      <a:pt x="14" y="0"/>
                      <a:pt x="14" y="0"/>
                    </a:cubicBezTo>
                    <a:cubicBezTo>
                      <a:pt x="13" y="0"/>
                      <a:pt x="13" y="0"/>
                      <a:pt x="13" y="0"/>
                    </a:cubicBezTo>
                    <a:cubicBezTo>
                      <a:pt x="12" y="1"/>
                      <a:pt x="12" y="1"/>
                      <a:pt x="11" y="1"/>
                    </a:cubicBezTo>
                    <a:cubicBezTo>
                      <a:pt x="11" y="1"/>
                      <a:pt x="10" y="1"/>
                      <a:pt x="10" y="1"/>
                    </a:cubicBezTo>
                    <a:cubicBezTo>
                      <a:pt x="9" y="1"/>
                      <a:pt x="9" y="1"/>
                      <a:pt x="8" y="2"/>
                    </a:cubicBezTo>
                    <a:cubicBezTo>
                      <a:pt x="7" y="2"/>
                      <a:pt x="7" y="2"/>
                      <a:pt x="6" y="2"/>
                    </a:cubicBezTo>
                    <a:cubicBezTo>
                      <a:pt x="6" y="2"/>
                      <a:pt x="6" y="2"/>
                      <a:pt x="5" y="2"/>
                    </a:cubicBezTo>
                    <a:cubicBezTo>
                      <a:pt x="5" y="3"/>
                      <a:pt x="5" y="3"/>
                      <a:pt x="4" y="3"/>
                    </a:cubicBezTo>
                    <a:cubicBezTo>
                      <a:pt x="4" y="3"/>
                      <a:pt x="3" y="3"/>
                      <a:pt x="3" y="3"/>
                    </a:cubicBezTo>
                    <a:cubicBezTo>
                      <a:pt x="3" y="4"/>
                      <a:pt x="3" y="4"/>
                      <a:pt x="3" y="4"/>
                    </a:cubicBezTo>
                    <a:cubicBezTo>
                      <a:pt x="3" y="4"/>
                      <a:pt x="3" y="4"/>
                      <a:pt x="4" y="4"/>
                    </a:cubicBezTo>
                    <a:cubicBezTo>
                      <a:pt x="4" y="4"/>
                      <a:pt x="5" y="4"/>
                      <a:pt x="5" y="5"/>
                    </a:cubicBezTo>
                    <a:cubicBezTo>
                      <a:pt x="5" y="5"/>
                      <a:pt x="5" y="5"/>
                      <a:pt x="5" y="5"/>
                    </a:cubicBezTo>
                    <a:cubicBezTo>
                      <a:pt x="5" y="6"/>
                      <a:pt x="5" y="5"/>
                      <a:pt x="4" y="5"/>
                    </a:cubicBezTo>
                    <a:cubicBezTo>
                      <a:pt x="4" y="5"/>
                      <a:pt x="4" y="5"/>
                      <a:pt x="3" y="5"/>
                    </a:cubicBezTo>
                    <a:cubicBezTo>
                      <a:pt x="3" y="5"/>
                      <a:pt x="3" y="5"/>
                      <a:pt x="2" y="5"/>
                    </a:cubicBezTo>
                    <a:cubicBezTo>
                      <a:pt x="2" y="5"/>
                      <a:pt x="2" y="5"/>
                      <a:pt x="2" y="6"/>
                    </a:cubicBezTo>
                    <a:cubicBezTo>
                      <a:pt x="1" y="6"/>
                      <a:pt x="1" y="6"/>
                      <a:pt x="1" y="6"/>
                    </a:cubicBezTo>
                    <a:cubicBezTo>
                      <a:pt x="1" y="6"/>
                      <a:pt x="2" y="6"/>
                      <a:pt x="2" y="6"/>
                    </a:cubicBezTo>
                    <a:cubicBezTo>
                      <a:pt x="2" y="7"/>
                      <a:pt x="2" y="7"/>
                      <a:pt x="3" y="7"/>
                    </a:cubicBezTo>
                    <a:cubicBezTo>
                      <a:pt x="3" y="7"/>
                      <a:pt x="3" y="6"/>
                      <a:pt x="4" y="6"/>
                    </a:cubicBezTo>
                    <a:cubicBezTo>
                      <a:pt x="4" y="6"/>
                      <a:pt x="4" y="6"/>
                      <a:pt x="5" y="6"/>
                    </a:cubicBezTo>
                    <a:cubicBezTo>
                      <a:pt x="5" y="6"/>
                      <a:pt x="5" y="6"/>
                      <a:pt x="5" y="6"/>
                    </a:cubicBezTo>
                    <a:cubicBezTo>
                      <a:pt x="6" y="6"/>
                      <a:pt x="6" y="6"/>
                      <a:pt x="7" y="6"/>
                    </a:cubicBezTo>
                    <a:cubicBezTo>
                      <a:pt x="7" y="6"/>
                      <a:pt x="7" y="6"/>
                      <a:pt x="8" y="6"/>
                    </a:cubicBezTo>
                    <a:cubicBezTo>
                      <a:pt x="8" y="6"/>
                      <a:pt x="9" y="6"/>
                      <a:pt x="9" y="6"/>
                    </a:cubicBezTo>
                    <a:cubicBezTo>
                      <a:pt x="10" y="6"/>
                      <a:pt x="10" y="6"/>
                      <a:pt x="10" y="6"/>
                    </a:cubicBezTo>
                    <a:cubicBezTo>
                      <a:pt x="11" y="6"/>
                      <a:pt x="11" y="6"/>
                      <a:pt x="11" y="7"/>
                    </a:cubicBezTo>
                    <a:cubicBezTo>
                      <a:pt x="11" y="7"/>
                      <a:pt x="11" y="7"/>
                      <a:pt x="11" y="7"/>
                    </a:cubicBezTo>
                    <a:cubicBezTo>
                      <a:pt x="11" y="8"/>
                      <a:pt x="10" y="8"/>
                      <a:pt x="10" y="8"/>
                    </a:cubicBezTo>
                    <a:cubicBezTo>
                      <a:pt x="9" y="8"/>
                      <a:pt x="9" y="8"/>
                      <a:pt x="9" y="8"/>
                    </a:cubicBezTo>
                    <a:cubicBezTo>
                      <a:pt x="8" y="7"/>
                      <a:pt x="8" y="8"/>
                      <a:pt x="7" y="8"/>
                    </a:cubicBezTo>
                    <a:cubicBezTo>
                      <a:pt x="6" y="8"/>
                      <a:pt x="6" y="7"/>
                      <a:pt x="5" y="8"/>
                    </a:cubicBezTo>
                    <a:cubicBezTo>
                      <a:pt x="4" y="8"/>
                      <a:pt x="4" y="8"/>
                      <a:pt x="3" y="8"/>
                    </a:cubicBezTo>
                    <a:cubicBezTo>
                      <a:pt x="3" y="8"/>
                      <a:pt x="2" y="8"/>
                      <a:pt x="2" y="8"/>
                    </a:cubicBezTo>
                    <a:cubicBezTo>
                      <a:pt x="1" y="8"/>
                      <a:pt x="1" y="8"/>
                      <a:pt x="1" y="8"/>
                    </a:cubicBezTo>
                    <a:cubicBezTo>
                      <a:pt x="1" y="8"/>
                      <a:pt x="0" y="8"/>
                      <a:pt x="0" y="8"/>
                    </a:cubicBezTo>
                    <a:cubicBezTo>
                      <a:pt x="0" y="9"/>
                      <a:pt x="1" y="9"/>
                      <a:pt x="1" y="9"/>
                    </a:cubicBezTo>
                    <a:cubicBezTo>
                      <a:pt x="1" y="9"/>
                      <a:pt x="2" y="9"/>
                      <a:pt x="2" y="9"/>
                    </a:cubicBezTo>
                    <a:cubicBezTo>
                      <a:pt x="3" y="9"/>
                      <a:pt x="3" y="9"/>
                      <a:pt x="3" y="9"/>
                    </a:cubicBezTo>
                    <a:cubicBezTo>
                      <a:pt x="4" y="9"/>
                      <a:pt x="4" y="9"/>
                      <a:pt x="5" y="9"/>
                    </a:cubicBezTo>
                    <a:cubicBezTo>
                      <a:pt x="5" y="9"/>
                      <a:pt x="5" y="9"/>
                      <a:pt x="6" y="9"/>
                    </a:cubicBezTo>
                    <a:cubicBezTo>
                      <a:pt x="6" y="10"/>
                      <a:pt x="6" y="10"/>
                      <a:pt x="5" y="10"/>
                    </a:cubicBezTo>
                    <a:cubicBezTo>
                      <a:pt x="5" y="11"/>
                      <a:pt x="5" y="10"/>
                      <a:pt x="5" y="11"/>
                    </a:cubicBezTo>
                    <a:cubicBezTo>
                      <a:pt x="5" y="11"/>
                      <a:pt x="5" y="11"/>
                      <a:pt x="5" y="11"/>
                    </a:cubicBezTo>
                    <a:cubicBezTo>
                      <a:pt x="6" y="12"/>
                      <a:pt x="6" y="11"/>
                      <a:pt x="7" y="11"/>
                    </a:cubicBezTo>
                    <a:cubicBezTo>
                      <a:pt x="7" y="12"/>
                      <a:pt x="7" y="12"/>
                      <a:pt x="8" y="11"/>
                    </a:cubicBezTo>
                    <a:cubicBezTo>
                      <a:pt x="8" y="11"/>
                      <a:pt x="8" y="11"/>
                      <a:pt x="9" y="11"/>
                    </a:cubicBezTo>
                    <a:cubicBezTo>
                      <a:pt x="9" y="11"/>
                      <a:pt x="10" y="11"/>
                      <a:pt x="10" y="11"/>
                    </a:cubicBezTo>
                    <a:cubicBezTo>
                      <a:pt x="11" y="11"/>
                      <a:pt x="11" y="11"/>
                      <a:pt x="12" y="11"/>
                    </a:cubicBezTo>
                    <a:cubicBezTo>
                      <a:pt x="12" y="10"/>
                      <a:pt x="12" y="10"/>
                      <a:pt x="13" y="10"/>
                    </a:cubicBezTo>
                    <a:cubicBezTo>
                      <a:pt x="14" y="10"/>
                      <a:pt x="14" y="10"/>
                      <a:pt x="15" y="10"/>
                    </a:cubicBezTo>
                    <a:cubicBezTo>
                      <a:pt x="15" y="10"/>
                      <a:pt x="15" y="10"/>
                      <a:pt x="16" y="10"/>
                    </a:cubicBezTo>
                    <a:cubicBezTo>
                      <a:pt x="16" y="10"/>
                      <a:pt x="17" y="10"/>
                      <a:pt x="17" y="10"/>
                    </a:cubicBezTo>
                    <a:cubicBezTo>
                      <a:pt x="18" y="10"/>
                      <a:pt x="18" y="10"/>
                      <a:pt x="18" y="10"/>
                    </a:cubicBezTo>
                    <a:cubicBezTo>
                      <a:pt x="19" y="9"/>
                      <a:pt x="19" y="9"/>
                      <a:pt x="19" y="9"/>
                    </a:cubicBezTo>
                    <a:cubicBezTo>
                      <a:pt x="20" y="9"/>
                      <a:pt x="20" y="9"/>
                      <a:pt x="20" y="10"/>
                    </a:cubicBezTo>
                    <a:cubicBezTo>
                      <a:pt x="21" y="10"/>
                      <a:pt x="21" y="10"/>
                      <a:pt x="21" y="10"/>
                    </a:cubicBezTo>
                    <a:cubicBezTo>
                      <a:pt x="22" y="11"/>
                      <a:pt x="22" y="10"/>
                      <a:pt x="23" y="10"/>
                    </a:cubicBezTo>
                    <a:cubicBezTo>
                      <a:pt x="23" y="10"/>
                      <a:pt x="24" y="10"/>
                      <a:pt x="24" y="10"/>
                    </a:cubicBezTo>
                    <a:cubicBezTo>
                      <a:pt x="25" y="10"/>
                      <a:pt x="25" y="10"/>
                      <a:pt x="26" y="10"/>
                    </a:cubicBezTo>
                    <a:cubicBezTo>
                      <a:pt x="27" y="10"/>
                      <a:pt x="28" y="10"/>
                      <a:pt x="28" y="10"/>
                    </a:cubicBezTo>
                    <a:cubicBezTo>
                      <a:pt x="28" y="9"/>
                      <a:pt x="27" y="9"/>
                      <a:pt x="27" y="9"/>
                    </a:cubicBezTo>
                    <a:cubicBezTo>
                      <a:pt x="27" y="9"/>
                      <a:pt x="27" y="9"/>
                      <a:pt x="27"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4" name="Freeform 186"/>
              <p:cNvSpPr>
                <a:spLocks/>
              </p:cNvSpPr>
              <p:nvPr/>
            </p:nvSpPr>
            <p:spPr bwMode="auto">
              <a:xfrm>
                <a:off x="2206627" y="750889"/>
                <a:ext cx="33338" cy="22225"/>
              </a:xfrm>
              <a:custGeom>
                <a:avLst/>
                <a:gdLst>
                  <a:gd name="T0" fmla="*/ 0 w 3"/>
                  <a:gd name="T1" fmla="*/ 2 h 2"/>
                  <a:gd name="T2" fmla="*/ 1 w 3"/>
                  <a:gd name="T3" fmla="*/ 2 h 2"/>
                  <a:gd name="T4" fmla="*/ 1 w 3"/>
                  <a:gd name="T5" fmla="*/ 2 h 2"/>
                  <a:gd name="T6" fmla="*/ 2 w 3"/>
                  <a:gd name="T7" fmla="*/ 2 h 2"/>
                  <a:gd name="T8" fmla="*/ 3 w 3"/>
                  <a:gd name="T9" fmla="*/ 1 h 2"/>
                  <a:gd name="T10" fmla="*/ 1 w 3"/>
                  <a:gd name="T11" fmla="*/ 1 h 2"/>
                  <a:gd name="T12" fmla="*/ 0 w 3"/>
                  <a:gd name="T13" fmla="*/ 1 h 2"/>
                  <a:gd name="T14" fmla="*/ 0 w 3"/>
                  <a:gd name="T15" fmla="*/ 2 h 2"/>
                  <a:gd name="T16" fmla="*/ 0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0" y="2"/>
                    </a:moveTo>
                    <a:cubicBezTo>
                      <a:pt x="0" y="2"/>
                      <a:pt x="1" y="2"/>
                      <a:pt x="1" y="2"/>
                    </a:cubicBezTo>
                    <a:cubicBezTo>
                      <a:pt x="1" y="2"/>
                      <a:pt x="1" y="2"/>
                      <a:pt x="1" y="2"/>
                    </a:cubicBezTo>
                    <a:cubicBezTo>
                      <a:pt x="2" y="2"/>
                      <a:pt x="2" y="2"/>
                      <a:pt x="2" y="2"/>
                    </a:cubicBezTo>
                    <a:cubicBezTo>
                      <a:pt x="3" y="1"/>
                      <a:pt x="3" y="1"/>
                      <a:pt x="3" y="1"/>
                    </a:cubicBezTo>
                    <a:cubicBezTo>
                      <a:pt x="3" y="0"/>
                      <a:pt x="2" y="1"/>
                      <a:pt x="1" y="1"/>
                    </a:cubicBezTo>
                    <a:cubicBezTo>
                      <a:pt x="1" y="1"/>
                      <a:pt x="1" y="1"/>
                      <a:pt x="0" y="1"/>
                    </a:cubicBezTo>
                    <a:cubicBezTo>
                      <a:pt x="0" y="1"/>
                      <a:pt x="0" y="1"/>
                      <a:pt x="0" y="2"/>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5" name="Freeform 187"/>
              <p:cNvSpPr>
                <a:spLocks/>
              </p:cNvSpPr>
              <p:nvPr/>
            </p:nvSpPr>
            <p:spPr bwMode="auto">
              <a:xfrm>
                <a:off x="2228852" y="762001"/>
                <a:ext cx="65088" cy="22225"/>
              </a:xfrm>
              <a:custGeom>
                <a:avLst/>
                <a:gdLst>
                  <a:gd name="T0" fmla="*/ 0 w 6"/>
                  <a:gd name="T1" fmla="*/ 1 h 2"/>
                  <a:gd name="T2" fmla="*/ 0 w 6"/>
                  <a:gd name="T3" fmla="*/ 2 h 2"/>
                  <a:gd name="T4" fmla="*/ 1 w 6"/>
                  <a:gd name="T5" fmla="*/ 2 h 2"/>
                  <a:gd name="T6" fmla="*/ 2 w 6"/>
                  <a:gd name="T7" fmla="*/ 2 h 2"/>
                  <a:gd name="T8" fmla="*/ 3 w 6"/>
                  <a:gd name="T9" fmla="*/ 2 h 2"/>
                  <a:gd name="T10" fmla="*/ 4 w 6"/>
                  <a:gd name="T11" fmla="*/ 1 h 2"/>
                  <a:gd name="T12" fmla="*/ 5 w 6"/>
                  <a:gd name="T13" fmla="*/ 1 h 2"/>
                  <a:gd name="T14" fmla="*/ 6 w 6"/>
                  <a:gd name="T15" fmla="*/ 1 h 2"/>
                  <a:gd name="T16" fmla="*/ 6 w 6"/>
                  <a:gd name="T17" fmla="*/ 0 h 2"/>
                  <a:gd name="T18" fmla="*/ 5 w 6"/>
                  <a:gd name="T19" fmla="*/ 0 h 2"/>
                  <a:gd name="T20" fmla="*/ 4 w 6"/>
                  <a:gd name="T21" fmla="*/ 0 h 2"/>
                  <a:gd name="T22" fmla="*/ 3 w 6"/>
                  <a:gd name="T23" fmla="*/ 0 h 2"/>
                  <a:gd name="T24" fmla="*/ 1 w 6"/>
                  <a:gd name="T25" fmla="*/ 0 h 2"/>
                  <a:gd name="T26" fmla="*/ 1 w 6"/>
                  <a:gd name="T27" fmla="*/ 1 h 2"/>
                  <a:gd name="T28" fmla="*/ 0 w 6"/>
                  <a:gd name="T2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2">
                    <a:moveTo>
                      <a:pt x="0" y="1"/>
                    </a:moveTo>
                    <a:cubicBezTo>
                      <a:pt x="0" y="2"/>
                      <a:pt x="0" y="2"/>
                      <a:pt x="0" y="2"/>
                    </a:cubicBezTo>
                    <a:cubicBezTo>
                      <a:pt x="0" y="2"/>
                      <a:pt x="1" y="2"/>
                      <a:pt x="1" y="2"/>
                    </a:cubicBezTo>
                    <a:cubicBezTo>
                      <a:pt x="1" y="2"/>
                      <a:pt x="2" y="2"/>
                      <a:pt x="2" y="2"/>
                    </a:cubicBezTo>
                    <a:cubicBezTo>
                      <a:pt x="2" y="2"/>
                      <a:pt x="3" y="2"/>
                      <a:pt x="3" y="2"/>
                    </a:cubicBezTo>
                    <a:cubicBezTo>
                      <a:pt x="3" y="2"/>
                      <a:pt x="4" y="2"/>
                      <a:pt x="4" y="1"/>
                    </a:cubicBezTo>
                    <a:cubicBezTo>
                      <a:pt x="4" y="1"/>
                      <a:pt x="4" y="1"/>
                      <a:pt x="5" y="1"/>
                    </a:cubicBezTo>
                    <a:cubicBezTo>
                      <a:pt x="5" y="1"/>
                      <a:pt x="6" y="1"/>
                      <a:pt x="6" y="1"/>
                    </a:cubicBezTo>
                    <a:cubicBezTo>
                      <a:pt x="6" y="1"/>
                      <a:pt x="6" y="0"/>
                      <a:pt x="6" y="0"/>
                    </a:cubicBezTo>
                    <a:cubicBezTo>
                      <a:pt x="6" y="0"/>
                      <a:pt x="5" y="0"/>
                      <a:pt x="5" y="0"/>
                    </a:cubicBezTo>
                    <a:cubicBezTo>
                      <a:pt x="5" y="0"/>
                      <a:pt x="4" y="0"/>
                      <a:pt x="4" y="0"/>
                    </a:cubicBezTo>
                    <a:cubicBezTo>
                      <a:pt x="3" y="0"/>
                      <a:pt x="3" y="0"/>
                      <a:pt x="3" y="0"/>
                    </a:cubicBezTo>
                    <a:cubicBezTo>
                      <a:pt x="2" y="0"/>
                      <a:pt x="2" y="0"/>
                      <a:pt x="1" y="0"/>
                    </a:cubicBezTo>
                    <a:cubicBezTo>
                      <a:pt x="1" y="1"/>
                      <a:pt x="1" y="1"/>
                      <a:pt x="1"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6" name="Freeform 188"/>
              <p:cNvSpPr>
                <a:spLocks/>
              </p:cNvSpPr>
              <p:nvPr/>
            </p:nvSpPr>
            <p:spPr bwMode="auto">
              <a:xfrm>
                <a:off x="2260602" y="741364"/>
                <a:ext cx="65088" cy="20638"/>
              </a:xfrm>
              <a:custGeom>
                <a:avLst/>
                <a:gdLst>
                  <a:gd name="T0" fmla="*/ 1 w 6"/>
                  <a:gd name="T1" fmla="*/ 2 h 2"/>
                  <a:gd name="T2" fmla="*/ 1 w 6"/>
                  <a:gd name="T3" fmla="*/ 2 h 2"/>
                  <a:gd name="T4" fmla="*/ 3 w 6"/>
                  <a:gd name="T5" fmla="*/ 1 h 2"/>
                  <a:gd name="T6" fmla="*/ 3 w 6"/>
                  <a:gd name="T7" fmla="*/ 2 h 2"/>
                  <a:gd name="T8" fmla="*/ 5 w 6"/>
                  <a:gd name="T9" fmla="*/ 2 h 2"/>
                  <a:gd name="T10" fmla="*/ 5 w 6"/>
                  <a:gd name="T11" fmla="*/ 1 h 2"/>
                  <a:gd name="T12" fmla="*/ 5 w 6"/>
                  <a:gd name="T13" fmla="*/ 0 h 2"/>
                  <a:gd name="T14" fmla="*/ 4 w 6"/>
                  <a:gd name="T15" fmla="*/ 0 h 2"/>
                  <a:gd name="T16" fmla="*/ 3 w 6"/>
                  <a:gd name="T17" fmla="*/ 0 h 2"/>
                  <a:gd name="T18" fmla="*/ 2 w 6"/>
                  <a:gd name="T19" fmla="*/ 0 h 2"/>
                  <a:gd name="T20" fmla="*/ 1 w 6"/>
                  <a:gd name="T21" fmla="*/ 1 h 2"/>
                  <a:gd name="T22" fmla="*/ 0 w 6"/>
                  <a:gd name="T23" fmla="*/ 1 h 2"/>
                  <a:gd name="T24" fmla="*/ 1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1" y="2"/>
                    </a:moveTo>
                    <a:cubicBezTo>
                      <a:pt x="1" y="2"/>
                      <a:pt x="1" y="2"/>
                      <a:pt x="1" y="2"/>
                    </a:cubicBezTo>
                    <a:cubicBezTo>
                      <a:pt x="2" y="2"/>
                      <a:pt x="2" y="1"/>
                      <a:pt x="3" y="1"/>
                    </a:cubicBezTo>
                    <a:cubicBezTo>
                      <a:pt x="3" y="1"/>
                      <a:pt x="3" y="2"/>
                      <a:pt x="3" y="2"/>
                    </a:cubicBezTo>
                    <a:cubicBezTo>
                      <a:pt x="4" y="2"/>
                      <a:pt x="4" y="2"/>
                      <a:pt x="5" y="2"/>
                    </a:cubicBezTo>
                    <a:cubicBezTo>
                      <a:pt x="5" y="2"/>
                      <a:pt x="5" y="2"/>
                      <a:pt x="5" y="1"/>
                    </a:cubicBezTo>
                    <a:cubicBezTo>
                      <a:pt x="6" y="1"/>
                      <a:pt x="6" y="1"/>
                      <a:pt x="5" y="0"/>
                    </a:cubicBezTo>
                    <a:cubicBezTo>
                      <a:pt x="5" y="0"/>
                      <a:pt x="5" y="0"/>
                      <a:pt x="4" y="0"/>
                    </a:cubicBezTo>
                    <a:cubicBezTo>
                      <a:pt x="4" y="0"/>
                      <a:pt x="3" y="0"/>
                      <a:pt x="3" y="0"/>
                    </a:cubicBezTo>
                    <a:cubicBezTo>
                      <a:pt x="2" y="0"/>
                      <a:pt x="2" y="0"/>
                      <a:pt x="2" y="0"/>
                    </a:cubicBezTo>
                    <a:cubicBezTo>
                      <a:pt x="1" y="0"/>
                      <a:pt x="1" y="0"/>
                      <a:pt x="1" y="1"/>
                    </a:cubicBezTo>
                    <a:cubicBezTo>
                      <a:pt x="1" y="1"/>
                      <a:pt x="1"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7" name="Freeform 189"/>
              <p:cNvSpPr>
                <a:spLocks/>
              </p:cNvSpPr>
              <p:nvPr/>
            </p:nvSpPr>
            <p:spPr bwMode="auto">
              <a:xfrm>
                <a:off x="2055814" y="795339"/>
                <a:ext cx="238125" cy="65088"/>
              </a:xfrm>
              <a:custGeom>
                <a:avLst/>
                <a:gdLst>
                  <a:gd name="T0" fmla="*/ 9 w 22"/>
                  <a:gd name="T1" fmla="*/ 1 h 6"/>
                  <a:gd name="T2" fmla="*/ 8 w 22"/>
                  <a:gd name="T3" fmla="*/ 1 h 6"/>
                  <a:gd name="T4" fmla="*/ 7 w 22"/>
                  <a:gd name="T5" fmla="*/ 1 h 6"/>
                  <a:gd name="T6" fmla="*/ 6 w 22"/>
                  <a:gd name="T7" fmla="*/ 1 h 6"/>
                  <a:gd name="T8" fmla="*/ 5 w 22"/>
                  <a:gd name="T9" fmla="*/ 2 h 6"/>
                  <a:gd name="T10" fmla="*/ 4 w 22"/>
                  <a:gd name="T11" fmla="*/ 2 h 6"/>
                  <a:gd name="T12" fmla="*/ 3 w 22"/>
                  <a:gd name="T13" fmla="*/ 3 h 6"/>
                  <a:gd name="T14" fmla="*/ 2 w 22"/>
                  <a:gd name="T15" fmla="*/ 3 h 6"/>
                  <a:gd name="T16" fmla="*/ 1 w 22"/>
                  <a:gd name="T17" fmla="*/ 3 h 6"/>
                  <a:gd name="T18" fmla="*/ 0 w 22"/>
                  <a:gd name="T19" fmla="*/ 3 h 6"/>
                  <a:gd name="T20" fmla="*/ 0 w 22"/>
                  <a:gd name="T21" fmla="*/ 4 h 6"/>
                  <a:gd name="T22" fmla="*/ 1 w 22"/>
                  <a:gd name="T23" fmla="*/ 4 h 6"/>
                  <a:gd name="T24" fmla="*/ 2 w 22"/>
                  <a:gd name="T25" fmla="*/ 4 h 6"/>
                  <a:gd name="T26" fmla="*/ 2 w 22"/>
                  <a:gd name="T27" fmla="*/ 4 h 6"/>
                  <a:gd name="T28" fmla="*/ 4 w 22"/>
                  <a:gd name="T29" fmla="*/ 3 h 6"/>
                  <a:gd name="T30" fmla="*/ 4 w 22"/>
                  <a:gd name="T31" fmla="*/ 4 h 6"/>
                  <a:gd name="T32" fmla="*/ 5 w 22"/>
                  <a:gd name="T33" fmla="*/ 3 h 6"/>
                  <a:gd name="T34" fmla="*/ 7 w 22"/>
                  <a:gd name="T35" fmla="*/ 4 h 6"/>
                  <a:gd name="T36" fmla="*/ 6 w 22"/>
                  <a:gd name="T37" fmla="*/ 4 h 6"/>
                  <a:gd name="T38" fmla="*/ 5 w 22"/>
                  <a:gd name="T39" fmla="*/ 4 h 6"/>
                  <a:gd name="T40" fmla="*/ 4 w 22"/>
                  <a:gd name="T41" fmla="*/ 4 h 6"/>
                  <a:gd name="T42" fmla="*/ 4 w 22"/>
                  <a:gd name="T43" fmla="*/ 5 h 6"/>
                  <a:gd name="T44" fmla="*/ 4 w 22"/>
                  <a:gd name="T45" fmla="*/ 5 h 6"/>
                  <a:gd name="T46" fmla="*/ 6 w 22"/>
                  <a:gd name="T47" fmla="*/ 5 h 6"/>
                  <a:gd name="T48" fmla="*/ 7 w 22"/>
                  <a:gd name="T49" fmla="*/ 5 h 6"/>
                  <a:gd name="T50" fmla="*/ 9 w 22"/>
                  <a:gd name="T51" fmla="*/ 5 h 6"/>
                  <a:gd name="T52" fmla="*/ 10 w 22"/>
                  <a:gd name="T53" fmla="*/ 4 h 6"/>
                  <a:gd name="T54" fmla="*/ 12 w 22"/>
                  <a:gd name="T55" fmla="*/ 4 h 6"/>
                  <a:gd name="T56" fmla="*/ 13 w 22"/>
                  <a:gd name="T57" fmla="*/ 4 h 6"/>
                  <a:gd name="T58" fmla="*/ 14 w 22"/>
                  <a:gd name="T59" fmla="*/ 4 h 6"/>
                  <a:gd name="T60" fmla="*/ 16 w 22"/>
                  <a:gd name="T61" fmla="*/ 4 h 6"/>
                  <a:gd name="T62" fmla="*/ 17 w 22"/>
                  <a:gd name="T63" fmla="*/ 4 h 6"/>
                  <a:gd name="T64" fmla="*/ 18 w 22"/>
                  <a:gd name="T65" fmla="*/ 4 h 6"/>
                  <a:gd name="T66" fmla="*/ 19 w 22"/>
                  <a:gd name="T67" fmla="*/ 4 h 6"/>
                  <a:gd name="T68" fmla="*/ 21 w 22"/>
                  <a:gd name="T69" fmla="*/ 3 h 6"/>
                  <a:gd name="T70" fmla="*/ 22 w 22"/>
                  <a:gd name="T71" fmla="*/ 3 h 6"/>
                  <a:gd name="T72" fmla="*/ 22 w 22"/>
                  <a:gd name="T73" fmla="*/ 2 h 6"/>
                  <a:gd name="T74" fmla="*/ 21 w 22"/>
                  <a:gd name="T75" fmla="*/ 1 h 6"/>
                  <a:gd name="T76" fmla="*/ 20 w 22"/>
                  <a:gd name="T77" fmla="*/ 1 h 6"/>
                  <a:gd name="T78" fmla="*/ 19 w 22"/>
                  <a:gd name="T79" fmla="*/ 2 h 6"/>
                  <a:gd name="T80" fmla="*/ 18 w 22"/>
                  <a:gd name="T81" fmla="*/ 2 h 6"/>
                  <a:gd name="T82" fmla="*/ 19 w 22"/>
                  <a:gd name="T83" fmla="*/ 1 h 6"/>
                  <a:gd name="T84" fmla="*/ 19 w 22"/>
                  <a:gd name="T85" fmla="*/ 0 h 6"/>
                  <a:gd name="T86" fmla="*/ 18 w 22"/>
                  <a:gd name="T87" fmla="*/ 0 h 6"/>
                  <a:gd name="T88" fmla="*/ 16 w 22"/>
                  <a:gd name="T89" fmla="*/ 0 h 6"/>
                  <a:gd name="T90" fmla="*/ 15 w 22"/>
                  <a:gd name="T91" fmla="*/ 1 h 6"/>
                  <a:gd name="T92" fmla="*/ 16 w 22"/>
                  <a:gd name="T93" fmla="*/ 2 h 6"/>
                  <a:gd name="T94" fmla="*/ 15 w 22"/>
                  <a:gd name="T95" fmla="*/ 3 h 6"/>
                  <a:gd name="T96" fmla="*/ 14 w 22"/>
                  <a:gd name="T97" fmla="*/ 3 h 6"/>
                  <a:gd name="T98" fmla="*/ 12 w 22"/>
                  <a:gd name="T99" fmla="*/ 2 h 6"/>
                  <a:gd name="T100" fmla="*/ 11 w 22"/>
                  <a:gd name="T101" fmla="*/ 2 h 6"/>
                  <a:gd name="T102" fmla="*/ 10 w 22"/>
                  <a:gd name="T103" fmla="*/ 1 h 6"/>
                  <a:gd name="T104" fmla="*/ 9 w 22"/>
                  <a:gd name="T105"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 h="6">
                    <a:moveTo>
                      <a:pt x="9" y="1"/>
                    </a:moveTo>
                    <a:cubicBezTo>
                      <a:pt x="8" y="1"/>
                      <a:pt x="8" y="1"/>
                      <a:pt x="8" y="1"/>
                    </a:cubicBezTo>
                    <a:cubicBezTo>
                      <a:pt x="7" y="1"/>
                      <a:pt x="7" y="1"/>
                      <a:pt x="7" y="1"/>
                    </a:cubicBezTo>
                    <a:cubicBezTo>
                      <a:pt x="6" y="1"/>
                      <a:pt x="6" y="1"/>
                      <a:pt x="6" y="1"/>
                    </a:cubicBezTo>
                    <a:cubicBezTo>
                      <a:pt x="5" y="1"/>
                      <a:pt x="5" y="2"/>
                      <a:pt x="5" y="2"/>
                    </a:cubicBezTo>
                    <a:cubicBezTo>
                      <a:pt x="4" y="2"/>
                      <a:pt x="4" y="2"/>
                      <a:pt x="4" y="2"/>
                    </a:cubicBezTo>
                    <a:cubicBezTo>
                      <a:pt x="3" y="2"/>
                      <a:pt x="3" y="3"/>
                      <a:pt x="3" y="3"/>
                    </a:cubicBezTo>
                    <a:cubicBezTo>
                      <a:pt x="2" y="3"/>
                      <a:pt x="2" y="2"/>
                      <a:pt x="2" y="3"/>
                    </a:cubicBezTo>
                    <a:cubicBezTo>
                      <a:pt x="1" y="3"/>
                      <a:pt x="1" y="3"/>
                      <a:pt x="1" y="3"/>
                    </a:cubicBezTo>
                    <a:cubicBezTo>
                      <a:pt x="0" y="3"/>
                      <a:pt x="0" y="3"/>
                      <a:pt x="0" y="3"/>
                    </a:cubicBezTo>
                    <a:cubicBezTo>
                      <a:pt x="0" y="4"/>
                      <a:pt x="0" y="4"/>
                      <a:pt x="0" y="4"/>
                    </a:cubicBezTo>
                    <a:cubicBezTo>
                      <a:pt x="0" y="5"/>
                      <a:pt x="1" y="4"/>
                      <a:pt x="1" y="4"/>
                    </a:cubicBezTo>
                    <a:cubicBezTo>
                      <a:pt x="2" y="4"/>
                      <a:pt x="2" y="4"/>
                      <a:pt x="2" y="4"/>
                    </a:cubicBezTo>
                    <a:cubicBezTo>
                      <a:pt x="2" y="4"/>
                      <a:pt x="2" y="4"/>
                      <a:pt x="2" y="4"/>
                    </a:cubicBezTo>
                    <a:cubicBezTo>
                      <a:pt x="3" y="3"/>
                      <a:pt x="3" y="3"/>
                      <a:pt x="4" y="3"/>
                    </a:cubicBezTo>
                    <a:cubicBezTo>
                      <a:pt x="4" y="3"/>
                      <a:pt x="4" y="4"/>
                      <a:pt x="4" y="4"/>
                    </a:cubicBezTo>
                    <a:cubicBezTo>
                      <a:pt x="5" y="4"/>
                      <a:pt x="5" y="3"/>
                      <a:pt x="5" y="3"/>
                    </a:cubicBezTo>
                    <a:cubicBezTo>
                      <a:pt x="6" y="3"/>
                      <a:pt x="7" y="3"/>
                      <a:pt x="7" y="4"/>
                    </a:cubicBezTo>
                    <a:cubicBezTo>
                      <a:pt x="7" y="4"/>
                      <a:pt x="6" y="4"/>
                      <a:pt x="6" y="4"/>
                    </a:cubicBezTo>
                    <a:cubicBezTo>
                      <a:pt x="6" y="4"/>
                      <a:pt x="5" y="4"/>
                      <a:pt x="5" y="4"/>
                    </a:cubicBezTo>
                    <a:cubicBezTo>
                      <a:pt x="4" y="4"/>
                      <a:pt x="4" y="4"/>
                      <a:pt x="4" y="4"/>
                    </a:cubicBezTo>
                    <a:cubicBezTo>
                      <a:pt x="4" y="4"/>
                      <a:pt x="4" y="5"/>
                      <a:pt x="4" y="5"/>
                    </a:cubicBezTo>
                    <a:cubicBezTo>
                      <a:pt x="4" y="5"/>
                      <a:pt x="4" y="5"/>
                      <a:pt x="4" y="5"/>
                    </a:cubicBezTo>
                    <a:cubicBezTo>
                      <a:pt x="5" y="6"/>
                      <a:pt x="5" y="5"/>
                      <a:pt x="6" y="5"/>
                    </a:cubicBezTo>
                    <a:cubicBezTo>
                      <a:pt x="7" y="5"/>
                      <a:pt x="7" y="5"/>
                      <a:pt x="7" y="5"/>
                    </a:cubicBezTo>
                    <a:cubicBezTo>
                      <a:pt x="8" y="5"/>
                      <a:pt x="8" y="5"/>
                      <a:pt x="9" y="5"/>
                    </a:cubicBezTo>
                    <a:cubicBezTo>
                      <a:pt x="9" y="5"/>
                      <a:pt x="10" y="5"/>
                      <a:pt x="10" y="4"/>
                    </a:cubicBezTo>
                    <a:cubicBezTo>
                      <a:pt x="11" y="4"/>
                      <a:pt x="11" y="4"/>
                      <a:pt x="12" y="4"/>
                    </a:cubicBezTo>
                    <a:cubicBezTo>
                      <a:pt x="12" y="4"/>
                      <a:pt x="13" y="4"/>
                      <a:pt x="13" y="4"/>
                    </a:cubicBezTo>
                    <a:cubicBezTo>
                      <a:pt x="14" y="4"/>
                      <a:pt x="14" y="4"/>
                      <a:pt x="14" y="4"/>
                    </a:cubicBezTo>
                    <a:cubicBezTo>
                      <a:pt x="15" y="4"/>
                      <a:pt x="15" y="4"/>
                      <a:pt x="16" y="4"/>
                    </a:cubicBezTo>
                    <a:cubicBezTo>
                      <a:pt x="16" y="4"/>
                      <a:pt x="17" y="4"/>
                      <a:pt x="17" y="4"/>
                    </a:cubicBezTo>
                    <a:cubicBezTo>
                      <a:pt x="17" y="4"/>
                      <a:pt x="18" y="4"/>
                      <a:pt x="18" y="4"/>
                    </a:cubicBezTo>
                    <a:cubicBezTo>
                      <a:pt x="19" y="4"/>
                      <a:pt x="19" y="4"/>
                      <a:pt x="19" y="4"/>
                    </a:cubicBezTo>
                    <a:cubicBezTo>
                      <a:pt x="20" y="3"/>
                      <a:pt x="20" y="3"/>
                      <a:pt x="21" y="3"/>
                    </a:cubicBezTo>
                    <a:cubicBezTo>
                      <a:pt x="21" y="3"/>
                      <a:pt x="22" y="3"/>
                      <a:pt x="22" y="3"/>
                    </a:cubicBezTo>
                    <a:cubicBezTo>
                      <a:pt x="22" y="2"/>
                      <a:pt x="22" y="2"/>
                      <a:pt x="22" y="2"/>
                    </a:cubicBezTo>
                    <a:cubicBezTo>
                      <a:pt x="21" y="1"/>
                      <a:pt x="21" y="1"/>
                      <a:pt x="21" y="1"/>
                    </a:cubicBezTo>
                    <a:cubicBezTo>
                      <a:pt x="20" y="1"/>
                      <a:pt x="20" y="1"/>
                      <a:pt x="20" y="1"/>
                    </a:cubicBezTo>
                    <a:cubicBezTo>
                      <a:pt x="19" y="2"/>
                      <a:pt x="19" y="2"/>
                      <a:pt x="19" y="2"/>
                    </a:cubicBezTo>
                    <a:cubicBezTo>
                      <a:pt x="19" y="2"/>
                      <a:pt x="19" y="2"/>
                      <a:pt x="18" y="2"/>
                    </a:cubicBezTo>
                    <a:cubicBezTo>
                      <a:pt x="18" y="2"/>
                      <a:pt x="19" y="1"/>
                      <a:pt x="19" y="1"/>
                    </a:cubicBezTo>
                    <a:cubicBezTo>
                      <a:pt x="19" y="1"/>
                      <a:pt x="19" y="0"/>
                      <a:pt x="19" y="0"/>
                    </a:cubicBezTo>
                    <a:cubicBezTo>
                      <a:pt x="19" y="0"/>
                      <a:pt x="18" y="0"/>
                      <a:pt x="18" y="0"/>
                    </a:cubicBezTo>
                    <a:cubicBezTo>
                      <a:pt x="17" y="0"/>
                      <a:pt x="17" y="0"/>
                      <a:pt x="16" y="0"/>
                    </a:cubicBezTo>
                    <a:cubicBezTo>
                      <a:pt x="16" y="0"/>
                      <a:pt x="15" y="0"/>
                      <a:pt x="15" y="1"/>
                    </a:cubicBezTo>
                    <a:cubicBezTo>
                      <a:pt x="15" y="1"/>
                      <a:pt x="16" y="1"/>
                      <a:pt x="16" y="2"/>
                    </a:cubicBezTo>
                    <a:cubicBezTo>
                      <a:pt x="15" y="2"/>
                      <a:pt x="15" y="3"/>
                      <a:pt x="15" y="3"/>
                    </a:cubicBezTo>
                    <a:cubicBezTo>
                      <a:pt x="15" y="3"/>
                      <a:pt x="15" y="3"/>
                      <a:pt x="14" y="3"/>
                    </a:cubicBezTo>
                    <a:cubicBezTo>
                      <a:pt x="13" y="3"/>
                      <a:pt x="13" y="2"/>
                      <a:pt x="12" y="2"/>
                    </a:cubicBezTo>
                    <a:cubicBezTo>
                      <a:pt x="12" y="2"/>
                      <a:pt x="12" y="2"/>
                      <a:pt x="11" y="2"/>
                    </a:cubicBezTo>
                    <a:cubicBezTo>
                      <a:pt x="11" y="2"/>
                      <a:pt x="11" y="1"/>
                      <a:pt x="10" y="1"/>
                    </a:cubicBezTo>
                    <a:cubicBezTo>
                      <a:pt x="10" y="1"/>
                      <a:pt x="9" y="1"/>
                      <a:pt x="9"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8" name="Freeform 190"/>
              <p:cNvSpPr>
                <a:spLocks/>
              </p:cNvSpPr>
              <p:nvPr/>
            </p:nvSpPr>
            <p:spPr bwMode="auto">
              <a:xfrm>
                <a:off x="2228852" y="968376"/>
                <a:ext cx="76200" cy="31750"/>
              </a:xfrm>
              <a:custGeom>
                <a:avLst/>
                <a:gdLst>
                  <a:gd name="T0" fmla="*/ 1 w 7"/>
                  <a:gd name="T1" fmla="*/ 3 h 3"/>
                  <a:gd name="T2" fmla="*/ 2 w 7"/>
                  <a:gd name="T3" fmla="*/ 2 h 3"/>
                  <a:gd name="T4" fmla="*/ 3 w 7"/>
                  <a:gd name="T5" fmla="*/ 3 h 3"/>
                  <a:gd name="T6" fmla="*/ 4 w 7"/>
                  <a:gd name="T7" fmla="*/ 3 h 3"/>
                  <a:gd name="T8" fmla="*/ 5 w 7"/>
                  <a:gd name="T9" fmla="*/ 3 h 3"/>
                  <a:gd name="T10" fmla="*/ 6 w 7"/>
                  <a:gd name="T11" fmla="*/ 3 h 3"/>
                  <a:gd name="T12" fmla="*/ 7 w 7"/>
                  <a:gd name="T13" fmla="*/ 2 h 3"/>
                  <a:gd name="T14" fmla="*/ 7 w 7"/>
                  <a:gd name="T15" fmla="*/ 1 h 3"/>
                  <a:gd name="T16" fmla="*/ 7 w 7"/>
                  <a:gd name="T17" fmla="*/ 1 h 3"/>
                  <a:gd name="T18" fmla="*/ 6 w 7"/>
                  <a:gd name="T19" fmla="*/ 1 h 3"/>
                  <a:gd name="T20" fmla="*/ 5 w 7"/>
                  <a:gd name="T21" fmla="*/ 0 h 3"/>
                  <a:gd name="T22" fmla="*/ 5 w 7"/>
                  <a:gd name="T23" fmla="*/ 0 h 3"/>
                  <a:gd name="T24" fmla="*/ 4 w 7"/>
                  <a:gd name="T25" fmla="*/ 0 h 3"/>
                  <a:gd name="T26" fmla="*/ 3 w 7"/>
                  <a:gd name="T27" fmla="*/ 0 h 3"/>
                  <a:gd name="T28" fmla="*/ 3 w 7"/>
                  <a:gd name="T29" fmla="*/ 1 h 3"/>
                  <a:gd name="T30" fmla="*/ 2 w 7"/>
                  <a:gd name="T31" fmla="*/ 2 h 3"/>
                  <a:gd name="T32" fmla="*/ 1 w 7"/>
                  <a:gd name="T33" fmla="*/ 2 h 3"/>
                  <a:gd name="T34" fmla="*/ 0 w 7"/>
                  <a:gd name="T35" fmla="*/ 2 h 3"/>
                  <a:gd name="T36" fmla="*/ 1 w 7"/>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1" y="3"/>
                    </a:moveTo>
                    <a:cubicBezTo>
                      <a:pt x="1" y="3"/>
                      <a:pt x="1" y="2"/>
                      <a:pt x="2" y="2"/>
                    </a:cubicBezTo>
                    <a:cubicBezTo>
                      <a:pt x="2" y="2"/>
                      <a:pt x="2" y="2"/>
                      <a:pt x="3" y="3"/>
                    </a:cubicBezTo>
                    <a:cubicBezTo>
                      <a:pt x="3" y="3"/>
                      <a:pt x="3" y="3"/>
                      <a:pt x="4" y="3"/>
                    </a:cubicBezTo>
                    <a:cubicBezTo>
                      <a:pt x="4" y="3"/>
                      <a:pt x="4" y="3"/>
                      <a:pt x="5" y="3"/>
                    </a:cubicBezTo>
                    <a:cubicBezTo>
                      <a:pt x="5" y="3"/>
                      <a:pt x="6" y="3"/>
                      <a:pt x="6" y="3"/>
                    </a:cubicBezTo>
                    <a:cubicBezTo>
                      <a:pt x="6" y="3"/>
                      <a:pt x="7" y="3"/>
                      <a:pt x="7" y="2"/>
                    </a:cubicBezTo>
                    <a:cubicBezTo>
                      <a:pt x="7" y="2"/>
                      <a:pt x="7" y="2"/>
                      <a:pt x="7" y="1"/>
                    </a:cubicBezTo>
                    <a:cubicBezTo>
                      <a:pt x="7" y="1"/>
                      <a:pt x="7" y="1"/>
                      <a:pt x="7" y="1"/>
                    </a:cubicBezTo>
                    <a:cubicBezTo>
                      <a:pt x="6" y="1"/>
                      <a:pt x="6" y="1"/>
                      <a:pt x="6" y="1"/>
                    </a:cubicBezTo>
                    <a:cubicBezTo>
                      <a:pt x="6" y="1"/>
                      <a:pt x="6" y="1"/>
                      <a:pt x="5" y="0"/>
                    </a:cubicBezTo>
                    <a:cubicBezTo>
                      <a:pt x="5" y="0"/>
                      <a:pt x="5" y="0"/>
                      <a:pt x="5" y="0"/>
                    </a:cubicBezTo>
                    <a:cubicBezTo>
                      <a:pt x="5" y="0"/>
                      <a:pt x="4" y="0"/>
                      <a:pt x="4" y="0"/>
                    </a:cubicBezTo>
                    <a:cubicBezTo>
                      <a:pt x="4" y="0"/>
                      <a:pt x="4" y="0"/>
                      <a:pt x="3" y="0"/>
                    </a:cubicBezTo>
                    <a:cubicBezTo>
                      <a:pt x="3" y="0"/>
                      <a:pt x="3" y="1"/>
                      <a:pt x="3" y="1"/>
                    </a:cubicBezTo>
                    <a:cubicBezTo>
                      <a:pt x="3" y="1"/>
                      <a:pt x="2" y="1"/>
                      <a:pt x="2" y="2"/>
                    </a:cubicBezTo>
                    <a:cubicBezTo>
                      <a:pt x="1" y="2"/>
                      <a:pt x="1" y="1"/>
                      <a:pt x="1" y="2"/>
                    </a:cubicBezTo>
                    <a:cubicBezTo>
                      <a:pt x="0" y="2"/>
                      <a:pt x="0" y="2"/>
                      <a:pt x="0" y="2"/>
                    </a:cubicBezTo>
                    <a:cubicBezTo>
                      <a:pt x="0" y="2"/>
                      <a:pt x="0"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39" name="Freeform 191"/>
              <p:cNvSpPr>
                <a:spLocks/>
              </p:cNvSpPr>
              <p:nvPr/>
            </p:nvSpPr>
            <p:spPr bwMode="auto">
              <a:xfrm>
                <a:off x="2217739" y="869951"/>
                <a:ext cx="42863" cy="22225"/>
              </a:xfrm>
              <a:custGeom>
                <a:avLst/>
                <a:gdLst>
                  <a:gd name="T0" fmla="*/ 3 w 4"/>
                  <a:gd name="T1" fmla="*/ 1 h 2"/>
                  <a:gd name="T2" fmla="*/ 4 w 4"/>
                  <a:gd name="T3" fmla="*/ 1 h 2"/>
                  <a:gd name="T4" fmla="*/ 4 w 4"/>
                  <a:gd name="T5" fmla="*/ 0 h 2"/>
                  <a:gd name="T6" fmla="*/ 3 w 4"/>
                  <a:gd name="T7" fmla="*/ 0 h 2"/>
                  <a:gd name="T8" fmla="*/ 3 w 4"/>
                  <a:gd name="T9" fmla="*/ 0 h 2"/>
                  <a:gd name="T10" fmla="*/ 2 w 4"/>
                  <a:gd name="T11" fmla="*/ 0 h 2"/>
                  <a:gd name="T12" fmla="*/ 0 w 4"/>
                  <a:gd name="T13" fmla="*/ 0 h 2"/>
                  <a:gd name="T14" fmla="*/ 0 w 4"/>
                  <a:gd name="T15" fmla="*/ 0 h 2"/>
                  <a:gd name="T16" fmla="*/ 0 w 4"/>
                  <a:gd name="T17" fmla="*/ 1 h 2"/>
                  <a:gd name="T18" fmla="*/ 0 w 4"/>
                  <a:gd name="T19" fmla="*/ 1 h 2"/>
                  <a:gd name="T20" fmla="*/ 1 w 4"/>
                  <a:gd name="T21" fmla="*/ 2 h 2"/>
                  <a:gd name="T22" fmla="*/ 2 w 4"/>
                  <a:gd name="T23" fmla="*/ 1 h 2"/>
                  <a:gd name="T24" fmla="*/ 3 w 4"/>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2">
                    <a:moveTo>
                      <a:pt x="3" y="1"/>
                    </a:moveTo>
                    <a:cubicBezTo>
                      <a:pt x="3" y="1"/>
                      <a:pt x="4" y="1"/>
                      <a:pt x="4" y="1"/>
                    </a:cubicBezTo>
                    <a:cubicBezTo>
                      <a:pt x="4" y="1"/>
                      <a:pt x="4" y="0"/>
                      <a:pt x="4" y="0"/>
                    </a:cubicBezTo>
                    <a:cubicBezTo>
                      <a:pt x="4" y="0"/>
                      <a:pt x="3" y="0"/>
                      <a:pt x="3" y="0"/>
                    </a:cubicBezTo>
                    <a:cubicBezTo>
                      <a:pt x="3" y="0"/>
                      <a:pt x="3" y="0"/>
                      <a:pt x="3" y="0"/>
                    </a:cubicBezTo>
                    <a:cubicBezTo>
                      <a:pt x="2" y="0"/>
                      <a:pt x="2" y="0"/>
                      <a:pt x="2" y="0"/>
                    </a:cubicBezTo>
                    <a:cubicBezTo>
                      <a:pt x="1" y="0"/>
                      <a:pt x="1" y="0"/>
                      <a:pt x="0" y="0"/>
                    </a:cubicBezTo>
                    <a:cubicBezTo>
                      <a:pt x="0" y="0"/>
                      <a:pt x="0" y="0"/>
                      <a:pt x="0" y="0"/>
                    </a:cubicBezTo>
                    <a:cubicBezTo>
                      <a:pt x="0" y="0"/>
                      <a:pt x="0" y="0"/>
                      <a:pt x="0" y="1"/>
                    </a:cubicBezTo>
                    <a:cubicBezTo>
                      <a:pt x="0" y="1"/>
                      <a:pt x="0" y="1"/>
                      <a:pt x="0" y="1"/>
                    </a:cubicBezTo>
                    <a:cubicBezTo>
                      <a:pt x="0" y="2"/>
                      <a:pt x="1" y="2"/>
                      <a:pt x="1" y="2"/>
                    </a:cubicBezTo>
                    <a:cubicBezTo>
                      <a:pt x="2" y="2"/>
                      <a:pt x="2" y="1"/>
                      <a:pt x="2" y="1"/>
                    </a:cubicBezTo>
                    <a:cubicBezTo>
                      <a:pt x="2"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0" name="Freeform 192"/>
              <p:cNvSpPr>
                <a:spLocks/>
              </p:cNvSpPr>
              <p:nvPr/>
            </p:nvSpPr>
            <p:spPr bwMode="auto">
              <a:xfrm>
                <a:off x="2282827" y="827089"/>
                <a:ext cx="31750" cy="11113"/>
              </a:xfrm>
              <a:custGeom>
                <a:avLst/>
                <a:gdLst>
                  <a:gd name="T0" fmla="*/ 1 w 3"/>
                  <a:gd name="T1" fmla="*/ 0 h 1"/>
                  <a:gd name="T2" fmla="*/ 1 w 3"/>
                  <a:gd name="T3" fmla="*/ 0 h 1"/>
                  <a:gd name="T4" fmla="*/ 0 w 3"/>
                  <a:gd name="T5" fmla="*/ 1 h 1"/>
                  <a:gd name="T6" fmla="*/ 1 w 3"/>
                  <a:gd name="T7" fmla="*/ 1 h 1"/>
                  <a:gd name="T8" fmla="*/ 2 w 3"/>
                  <a:gd name="T9" fmla="*/ 1 h 1"/>
                  <a:gd name="T10" fmla="*/ 3 w 3"/>
                  <a:gd name="T11" fmla="*/ 0 h 1"/>
                  <a:gd name="T12" fmla="*/ 3 w 3"/>
                  <a:gd name="T13" fmla="*/ 0 h 1"/>
                  <a:gd name="T14" fmla="*/ 2 w 3"/>
                  <a:gd name="T15" fmla="*/ 0 h 1"/>
                  <a:gd name="T16" fmla="*/ 1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1" y="0"/>
                    </a:moveTo>
                    <a:cubicBezTo>
                      <a:pt x="1" y="0"/>
                      <a:pt x="1" y="0"/>
                      <a:pt x="1" y="0"/>
                    </a:cubicBezTo>
                    <a:cubicBezTo>
                      <a:pt x="0" y="0"/>
                      <a:pt x="0" y="1"/>
                      <a:pt x="0" y="1"/>
                    </a:cubicBezTo>
                    <a:cubicBezTo>
                      <a:pt x="1" y="1"/>
                      <a:pt x="1" y="1"/>
                      <a:pt x="1" y="1"/>
                    </a:cubicBezTo>
                    <a:cubicBezTo>
                      <a:pt x="1" y="1"/>
                      <a:pt x="2" y="1"/>
                      <a:pt x="2" y="1"/>
                    </a:cubicBezTo>
                    <a:cubicBezTo>
                      <a:pt x="2" y="1"/>
                      <a:pt x="2" y="1"/>
                      <a:pt x="3" y="0"/>
                    </a:cubicBezTo>
                    <a:cubicBezTo>
                      <a:pt x="3" y="0"/>
                      <a:pt x="3"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1" name="Freeform 193"/>
              <p:cNvSpPr>
                <a:spLocks/>
              </p:cNvSpPr>
              <p:nvPr/>
            </p:nvSpPr>
            <p:spPr bwMode="auto">
              <a:xfrm>
                <a:off x="2336802" y="762001"/>
                <a:ext cx="22225" cy="33338"/>
              </a:xfrm>
              <a:custGeom>
                <a:avLst/>
                <a:gdLst>
                  <a:gd name="T0" fmla="*/ 1 w 2"/>
                  <a:gd name="T1" fmla="*/ 2 h 3"/>
                  <a:gd name="T2" fmla="*/ 1 w 2"/>
                  <a:gd name="T3" fmla="*/ 2 h 3"/>
                  <a:gd name="T4" fmla="*/ 2 w 2"/>
                  <a:gd name="T5" fmla="*/ 2 h 3"/>
                  <a:gd name="T6" fmla="*/ 2 w 2"/>
                  <a:gd name="T7" fmla="*/ 2 h 3"/>
                  <a:gd name="T8" fmla="*/ 2 w 2"/>
                  <a:gd name="T9" fmla="*/ 1 h 3"/>
                  <a:gd name="T10" fmla="*/ 1 w 2"/>
                  <a:gd name="T11" fmla="*/ 0 h 3"/>
                  <a:gd name="T12" fmla="*/ 0 w 2"/>
                  <a:gd name="T13" fmla="*/ 1 h 3"/>
                  <a:gd name="T14" fmla="*/ 0 w 2"/>
                  <a:gd name="T15" fmla="*/ 2 h 3"/>
                  <a:gd name="T16" fmla="*/ 1 w 2"/>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2"/>
                    </a:moveTo>
                    <a:cubicBezTo>
                      <a:pt x="1" y="3"/>
                      <a:pt x="1" y="2"/>
                      <a:pt x="1" y="2"/>
                    </a:cubicBezTo>
                    <a:cubicBezTo>
                      <a:pt x="1" y="2"/>
                      <a:pt x="2" y="2"/>
                      <a:pt x="2" y="2"/>
                    </a:cubicBezTo>
                    <a:cubicBezTo>
                      <a:pt x="2" y="2"/>
                      <a:pt x="2" y="2"/>
                      <a:pt x="2" y="2"/>
                    </a:cubicBezTo>
                    <a:cubicBezTo>
                      <a:pt x="2" y="1"/>
                      <a:pt x="2" y="1"/>
                      <a:pt x="2" y="1"/>
                    </a:cubicBezTo>
                    <a:cubicBezTo>
                      <a:pt x="2" y="0"/>
                      <a:pt x="2" y="0"/>
                      <a:pt x="1" y="0"/>
                    </a:cubicBezTo>
                    <a:cubicBezTo>
                      <a:pt x="1" y="0"/>
                      <a:pt x="1"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2" name="Freeform 194"/>
              <p:cNvSpPr>
                <a:spLocks/>
              </p:cNvSpPr>
              <p:nvPr/>
            </p:nvSpPr>
            <p:spPr bwMode="auto">
              <a:xfrm>
                <a:off x="2325689" y="795339"/>
                <a:ext cx="33338" cy="31750"/>
              </a:xfrm>
              <a:custGeom>
                <a:avLst/>
                <a:gdLst>
                  <a:gd name="T0" fmla="*/ 1 w 3"/>
                  <a:gd name="T1" fmla="*/ 1 h 3"/>
                  <a:gd name="T2" fmla="*/ 1 w 3"/>
                  <a:gd name="T3" fmla="*/ 3 h 3"/>
                  <a:gd name="T4" fmla="*/ 2 w 3"/>
                  <a:gd name="T5" fmla="*/ 3 h 3"/>
                  <a:gd name="T6" fmla="*/ 2 w 3"/>
                  <a:gd name="T7" fmla="*/ 2 h 3"/>
                  <a:gd name="T8" fmla="*/ 2 w 3"/>
                  <a:gd name="T9" fmla="*/ 1 h 3"/>
                  <a:gd name="T10" fmla="*/ 2 w 3"/>
                  <a:gd name="T11" fmla="*/ 1 h 3"/>
                  <a:gd name="T12" fmla="*/ 2 w 3"/>
                  <a:gd name="T13" fmla="*/ 0 h 3"/>
                  <a:gd name="T14" fmla="*/ 1 w 3"/>
                  <a:gd name="T15" fmla="*/ 0 h 3"/>
                  <a:gd name="T16" fmla="*/ 0 w 3"/>
                  <a:gd name="T17" fmla="*/ 0 h 3"/>
                  <a:gd name="T18" fmla="*/ 0 w 3"/>
                  <a:gd name="T19" fmla="*/ 1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2"/>
                      <a:pt x="1" y="2"/>
                      <a:pt x="1" y="3"/>
                    </a:cubicBezTo>
                    <a:cubicBezTo>
                      <a:pt x="1" y="3"/>
                      <a:pt x="2" y="3"/>
                      <a:pt x="2" y="3"/>
                    </a:cubicBezTo>
                    <a:cubicBezTo>
                      <a:pt x="2" y="3"/>
                      <a:pt x="2" y="3"/>
                      <a:pt x="2" y="2"/>
                    </a:cubicBezTo>
                    <a:cubicBezTo>
                      <a:pt x="3" y="2"/>
                      <a:pt x="2" y="2"/>
                      <a:pt x="2" y="1"/>
                    </a:cubicBezTo>
                    <a:cubicBezTo>
                      <a:pt x="2" y="1"/>
                      <a:pt x="3" y="1"/>
                      <a:pt x="2" y="1"/>
                    </a:cubicBezTo>
                    <a:cubicBezTo>
                      <a:pt x="2" y="1"/>
                      <a:pt x="2" y="0"/>
                      <a:pt x="2" y="0"/>
                    </a:cubicBezTo>
                    <a:cubicBezTo>
                      <a:pt x="2" y="0"/>
                      <a:pt x="1" y="0"/>
                      <a:pt x="1" y="0"/>
                    </a:cubicBezTo>
                    <a:cubicBezTo>
                      <a:pt x="1" y="0"/>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3" name="Freeform 195"/>
              <p:cNvSpPr>
                <a:spLocks/>
              </p:cNvSpPr>
              <p:nvPr/>
            </p:nvSpPr>
            <p:spPr bwMode="auto">
              <a:xfrm>
                <a:off x="2260602" y="860426"/>
                <a:ext cx="141288" cy="74613"/>
              </a:xfrm>
              <a:custGeom>
                <a:avLst/>
                <a:gdLst>
                  <a:gd name="T0" fmla="*/ 4 w 13"/>
                  <a:gd name="T1" fmla="*/ 1 h 7"/>
                  <a:gd name="T2" fmla="*/ 4 w 13"/>
                  <a:gd name="T3" fmla="*/ 2 h 7"/>
                  <a:gd name="T4" fmla="*/ 5 w 13"/>
                  <a:gd name="T5" fmla="*/ 2 h 7"/>
                  <a:gd name="T6" fmla="*/ 4 w 13"/>
                  <a:gd name="T7" fmla="*/ 3 h 7"/>
                  <a:gd name="T8" fmla="*/ 4 w 13"/>
                  <a:gd name="T9" fmla="*/ 3 h 7"/>
                  <a:gd name="T10" fmla="*/ 3 w 13"/>
                  <a:gd name="T11" fmla="*/ 3 h 7"/>
                  <a:gd name="T12" fmla="*/ 2 w 13"/>
                  <a:gd name="T13" fmla="*/ 3 h 7"/>
                  <a:gd name="T14" fmla="*/ 1 w 13"/>
                  <a:gd name="T15" fmla="*/ 2 h 7"/>
                  <a:gd name="T16" fmla="*/ 1 w 13"/>
                  <a:gd name="T17" fmla="*/ 3 h 7"/>
                  <a:gd name="T18" fmla="*/ 0 w 13"/>
                  <a:gd name="T19" fmla="*/ 3 h 7"/>
                  <a:gd name="T20" fmla="*/ 0 w 13"/>
                  <a:gd name="T21" fmla="*/ 4 h 7"/>
                  <a:gd name="T22" fmla="*/ 1 w 13"/>
                  <a:gd name="T23" fmla="*/ 4 h 7"/>
                  <a:gd name="T24" fmla="*/ 2 w 13"/>
                  <a:gd name="T25" fmla="*/ 5 h 7"/>
                  <a:gd name="T26" fmla="*/ 3 w 13"/>
                  <a:gd name="T27" fmla="*/ 6 h 7"/>
                  <a:gd name="T28" fmla="*/ 3 w 13"/>
                  <a:gd name="T29" fmla="*/ 6 h 7"/>
                  <a:gd name="T30" fmla="*/ 5 w 13"/>
                  <a:gd name="T31" fmla="*/ 6 h 7"/>
                  <a:gd name="T32" fmla="*/ 6 w 13"/>
                  <a:gd name="T33" fmla="*/ 6 h 7"/>
                  <a:gd name="T34" fmla="*/ 7 w 13"/>
                  <a:gd name="T35" fmla="*/ 6 h 7"/>
                  <a:gd name="T36" fmla="*/ 8 w 13"/>
                  <a:gd name="T37" fmla="*/ 6 h 7"/>
                  <a:gd name="T38" fmla="*/ 9 w 13"/>
                  <a:gd name="T39" fmla="*/ 5 h 7"/>
                  <a:gd name="T40" fmla="*/ 10 w 13"/>
                  <a:gd name="T41" fmla="*/ 4 h 7"/>
                  <a:gd name="T42" fmla="*/ 10 w 13"/>
                  <a:gd name="T43" fmla="*/ 4 h 7"/>
                  <a:gd name="T44" fmla="*/ 10 w 13"/>
                  <a:gd name="T45" fmla="*/ 3 h 7"/>
                  <a:gd name="T46" fmla="*/ 9 w 13"/>
                  <a:gd name="T47" fmla="*/ 3 h 7"/>
                  <a:gd name="T48" fmla="*/ 10 w 13"/>
                  <a:gd name="T49" fmla="*/ 2 h 7"/>
                  <a:gd name="T50" fmla="*/ 11 w 13"/>
                  <a:gd name="T51" fmla="*/ 2 h 7"/>
                  <a:gd name="T52" fmla="*/ 12 w 13"/>
                  <a:gd name="T53" fmla="*/ 2 h 7"/>
                  <a:gd name="T54" fmla="*/ 12 w 13"/>
                  <a:gd name="T55" fmla="*/ 1 h 7"/>
                  <a:gd name="T56" fmla="*/ 11 w 13"/>
                  <a:gd name="T57" fmla="*/ 1 h 7"/>
                  <a:gd name="T58" fmla="*/ 9 w 13"/>
                  <a:gd name="T59" fmla="*/ 1 h 7"/>
                  <a:gd name="T60" fmla="*/ 8 w 13"/>
                  <a:gd name="T61" fmla="*/ 1 h 7"/>
                  <a:gd name="T62" fmla="*/ 6 w 13"/>
                  <a:gd name="T63" fmla="*/ 1 h 7"/>
                  <a:gd name="T64" fmla="*/ 4 w 13"/>
                  <a:gd name="T65" fmla="*/ 1 h 7"/>
                  <a:gd name="T66" fmla="*/ 4 w 13"/>
                  <a:gd name="T6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7">
                    <a:moveTo>
                      <a:pt x="4" y="1"/>
                    </a:moveTo>
                    <a:cubicBezTo>
                      <a:pt x="3" y="2"/>
                      <a:pt x="4" y="2"/>
                      <a:pt x="4" y="2"/>
                    </a:cubicBezTo>
                    <a:cubicBezTo>
                      <a:pt x="5" y="2"/>
                      <a:pt x="5" y="2"/>
                      <a:pt x="5" y="2"/>
                    </a:cubicBezTo>
                    <a:cubicBezTo>
                      <a:pt x="5" y="3"/>
                      <a:pt x="5" y="3"/>
                      <a:pt x="4" y="3"/>
                    </a:cubicBezTo>
                    <a:cubicBezTo>
                      <a:pt x="4" y="3"/>
                      <a:pt x="4" y="3"/>
                      <a:pt x="4" y="3"/>
                    </a:cubicBezTo>
                    <a:cubicBezTo>
                      <a:pt x="3" y="3"/>
                      <a:pt x="3" y="3"/>
                      <a:pt x="3" y="3"/>
                    </a:cubicBezTo>
                    <a:cubicBezTo>
                      <a:pt x="2" y="3"/>
                      <a:pt x="2" y="3"/>
                      <a:pt x="2" y="3"/>
                    </a:cubicBezTo>
                    <a:cubicBezTo>
                      <a:pt x="2" y="3"/>
                      <a:pt x="2" y="2"/>
                      <a:pt x="1" y="2"/>
                    </a:cubicBezTo>
                    <a:cubicBezTo>
                      <a:pt x="1" y="2"/>
                      <a:pt x="1" y="2"/>
                      <a:pt x="1" y="3"/>
                    </a:cubicBezTo>
                    <a:cubicBezTo>
                      <a:pt x="0" y="3"/>
                      <a:pt x="0" y="3"/>
                      <a:pt x="0" y="3"/>
                    </a:cubicBezTo>
                    <a:cubicBezTo>
                      <a:pt x="0" y="3"/>
                      <a:pt x="0" y="4"/>
                      <a:pt x="0" y="4"/>
                    </a:cubicBezTo>
                    <a:cubicBezTo>
                      <a:pt x="1" y="4"/>
                      <a:pt x="1" y="4"/>
                      <a:pt x="1" y="4"/>
                    </a:cubicBezTo>
                    <a:cubicBezTo>
                      <a:pt x="2" y="5"/>
                      <a:pt x="2" y="5"/>
                      <a:pt x="2" y="5"/>
                    </a:cubicBezTo>
                    <a:cubicBezTo>
                      <a:pt x="3" y="5"/>
                      <a:pt x="2" y="5"/>
                      <a:pt x="3" y="6"/>
                    </a:cubicBezTo>
                    <a:cubicBezTo>
                      <a:pt x="3" y="6"/>
                      <a:pt x="3" y="6"/>
                      <a:pt x="3" y="6"/>
                    </a:cubicBezTo>
                    <a:cubicBezTo>
                      <a:pt x="4" y="7"/>
                      <a:pt x="4" y="6"/>
                      <a:pt x="5" y="6"/>
                    </a:cubicBezTo>
                    <a:cubicBezTo>
                      <a:pt x="5" y="6"/>
                      <a:pt x="5" y="6"/>
                      <a:pt x="6" y="6"/>
                    </a:cubicBezTo>
                    <a:cubicBezTo>
                      <a:pt x="6" y="6"/>
                      <a:pt x="7" y="6"/>
                      <a:pt x="7" y="6"/>
                    </a:cubicBezTo>
                    <a:cubicBezTo>
                      <a:pt x="7" y="6"/>
                      <a:pt x="7" y="6"/>
                      <a:pt x="8" y="6"/>
                    </a:cubicBezTo>
                    <a:cubicBezTo>
                      <a:pt x="8" y="5"/>
                      <a:pt x="9" y="5"/>
                      <a:pt x="9" y="5"/>
                    </a:cubicBezTo>
                    <a:cubicBezTo>
                      <a:pt x="10" y="5"/>
                      <a:pt x="10" y="5"/>
                      <a:pt x="10" y="4"/>
                    </a:cubicBezTo>
                    <a:cubicBezTo>
                      <a:pt x="10" y="4"/>
                      <a:pt x="10" y="4"/>
                      <a:pt x="10" y="4"/>
                    </a:cubicBezTo>
                    <a:cubicBezTo>
                      <a:pt x="10" y="3"/>
                      <a:pt x="10" y="3"/>
                      <a:pt x="10" y="3"/>
                    </a:cubicBezTo>
                    <a:cubicBezTo>
                      <a:pt x="10" y="3"/>
                      <a:pt x="9" y="3"/>
                      <a:pt x="9" y="3"/>
                    </a:cubicBezTo>
                    <a:cubicBezTo>
                      <a:pt x="9" y="3"/>
                      <a:pt x="10" y="3"/>
                      <a:pt x="10" y="2"/>
                    </a:cubicBezTo>
                    <a:cubicBezTo>
                      <a:pt x="10" y="2"/>
                      <a:pt x="11" y="2"/>
                      <a:pt x="11" y="2"/>
                    </a:cubicBezTo>
                    <a:cubicBezTo>
                      <a:pt x="12" y="2"/>
                      <a:pt x="12" y="2"/>
                      <a:pt x="12" y="2"/>
                    </a:cubicBezTo>
                    <a:cubicBezTo>
                      <a:pt x="12" y="1"/>
                      <a:pt x="13" y="1"/>
                      <a:pt x="12" y="1"/>
                    </a:cubicBezTo>
                    <a:cubicBezTo>
                      <a:pt x="12" y="0"/>
                      <a:pt x="11" y="1"/>
                      <a:pt x="11" y="1"/>
                    </a:cubicBezTo>
                    <a:cubicBezTo>
                      <a:pt x="10" y="1"/>
                      <a:pt x="10" y="1"/>
                      <a:pt x="9" y="1"/>
                    </a:cubicBezTo>
                    <a:cubicBezTo>
                      <a:pt x="9" y="1"/>
                      <a:pt x="8" y="1"/>
                      <a:pt x="8" y="1"/>
                    </a:cubicBezTo>
                    <a:cubicBezTo>
                      <a:pt x="7" y="1"/>
                      <a:pt x="7" y="1"/>
                      <a:pt x="6" y="1"/>
                    </a:cubicBezTo>
                    <a:cubicBezTo>
                      <a:pt x="5" y="1"/>
                      <a:pt x="5" y="1"/>
                      <a:pt x="4" y="1"/>
                    </a:cubicBezTo>
                    <a:cubicBezTo>
                      <a:pt x="4" y="1"/>
                      <a:pt x="4" y="1"/>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4" name="Freeform 196"/>
              <p:cNvSpPr>
                <a:spLocks/>
              </p:cNvSpPr>
              <p:nvPr/>
            </p:nvSpPr>
            <p:spPr bwMode="auto">
              <a:xfrm>
                <a:off x="2379664" y="730251"/>
                <a:ext cx="96838" cy="53975"/>
              </a:xfrm>
              <a:custGeom>
                <a:avLst/>
                <a:gdLst>
                  <a:gd name="T0" fmla="*/ 1 w 9"/>
                  <a:gd name="T1" fmla="*/ 3 h 5"/>
                  <a:gd name="T2" fmla="*/ 2 w 9"/>
                  <a:gd name="T3" fmla="*/ 3 h 5"/>
                  <a:gd name="T4" fmla="*/ 4 w 9"/>
                  <a:gd name="T5" fmla="*/ 3 h 5"/>
                  <a:gd name="T6" fmla="*/ 5 w 9"/>
                  <a:gd name="T7" fmla="*/ 3 h 5"/>
                  <a:gd name="T8" fmla="*/ 6 w 9"/>
                  <a:gd name="T9" fmla="*/ 4 h 5"/>
                  <a:gd name="T10" fmla="*/ 6 w 9"/>
                  <a:gd name="T11" fmla="*/ 5 h 5"/>
                  <a:gd name="T12" fmla="*/ 7 w 9"/>
                  <a:gd name="T13" fmla="*/ 4 h 5"/>
                  <a:gd name="T14" fmla="*/ 8 w 9"/>
                  <a:gd name="T15" fmla="*/ 3 h 5"/>
                  <a:gd name="T16" fmla="*/ 9 w 9"/>
                  <a:gd name="T17" fmla="*/ 3 h 5"/>
                  <a:gd name="T18" fmla="*/ 9 w 9"/>
                  <a:gd name="T19" fmla="*/ 2 h 5"/>
                  <a:gd name="T20" fmla="*/ 8 w 9"/>
                  <a:gd name="T21" fmla="*/ 1 h 5"/>
                  <a:gd name="T22" fmla="*/ 7 w 9"/>
                  <a:gd name="T23" fmla="*/ 1 h 5"/>
                  <a:gd name="T24" fmla="*/ 6 w 9"/>
                  <a:gd name="T25" fmla="*/ 1 h 5"/>
                  <a:gd name="T26" fmla="*/ 5 w 9"/>
                  <a:gd name="T27" fmla="*/ 1 h 5"/>
                  <a:gd name="T28" fmla="*/ 3 w 9"/>
                  <a:gd name="T29" fmla="*/ 0 h 5"/>
                  <a:gd name="T30" fmla="*/ 2 w 9"/>
                  <a:gd name="T31" fmla="*/ 1 h 5"/>
                  <a:gd name="T32" fmla="*/ 1 w 9"/>
                  <a:gd name="T33" fmla="*/ 1 h 5"/>
                  <a:gd name="T34" fmla="*/ 1 w 9"/>
                  <a:gd name="T35" fmla="*/ 2 h 5"/>
                  <a:gd name="T36" fmla="*/ 0 w 9"/>
                  <a:gd name="T37" fmla="*/ 2 h 5"/>
                  <a:gd name="T38" fmla="*/ 1 w 9"/>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5">
                    <a:moveTo>
                      <a:pt x="1" y="3"/>
                    </a:moveTo>
                    <a:cubicBezTo>
                      <a:pt x="1" y="3"/>
                      <a:pt x="2" y="3"/>
                      <a:pt x="2" y="3"/>
                    </a:cubicBezTo>
                    <a:cubicBezTo>
                      <a:pt x="3" y="3"/>
                      <a:pt x="3" y="3"/>
                      <a:pt x="4" y="3"/>
                    </a:cubicBezTo>
                    <a:cubicBezTo>
                      <a:pt x="4" y="3"/>
                      <a:pt x="5" y="2"/>
                      <a:pt x="5" y="3"/>
                    </a:cubicBezTo>
                    <a:cubicBezTo>
                      <a:pt x="6" y="3"/>
                      <a:pt x="6" y="4"/>
                      <a:pt x="6" y="4"/>
                    </a:cubicBezTo>
                    <a:cubicBezTo>
                      <a:pt x="6" y="4"/>
                      <a:pt x="6" y="4"/>
                      <a:pt x="6" y="5"/>
                    </a:cubicBezTo>
                    <a:cubicBezTo>
                      <a:pt x="6" y="5"/>
                      <a:pt x="7" y="4"/>
                      <a:pt x="7" y="4"/>
                    </a:cubicBezTo>
                    <a:cubicBezTo>
                      <a:pt x="7" y="4"/>
                      <a:pt x="8" y="4"/>
                      <a:pt x="8" y="3"/>
                    </a:cubicBezTo>
                    <a:cubicBezTo>
                      <a:pt x="8" y="3"/>
                      <a:pt x="8" y="3"/>
                      <a:pt x="9" y="3"/>
                    </a:cubicBezTo>
                    <a:cubicBezTo>
                      <a:pt x="9" y="3"/>
                      <a:pt x="9" y="2"/>
                      <a:pt x="9" y="2"/>
                    </a:cubicBezTo>
                    <a:cubicBezTo>
                      <a:pt x="9" y="2"/>
                      <a:pt x="8" y="1"/>
                      <a:pt x="8" y="1"/>
                    </a:cubicBezTo>
                    <a:cubicBezTo>
                      <a:pt x="8" y="1"/>
                      <a:pt x="7" y="1"/>
                      <a:pt x="7" y="1"/>
                    </a:cubicBezTo>
                    <a:cubicBezTo>
                      <a:pt x="7" y="1"/>
                      <a:pt x="6" y="1"/>
                      <a:pt x="6" y="1"/>
                    </a:cubicBezTo>
                    <a:cubicBezTo>
                      <a:pt x="5" y="1"/>
                      <a:pt x="5" y="1"/>
                      <a:pt x="5" y="1"/>
                    </a:cubicBezTo>
                    <a:cubicBezTo>
                      <a:pt x="4" y="0"/>
                      <a:pt x="4" y="0"/>
                      <a:pt x="3" y="0"/>
                    </a:cubicBezTo>
                    <a:cubicBezTo>
                      <a:pt x="3" y="0"/>
                      <a:pt x="2" y="0"/>
                      <a:pt x="2" y="1"/>
                    </a:cubicBezTo>
                    <a:cubicBezTo>
                      <a:pt x="2" y="1"/>
                      <a:pt x="2" y="1"/>
                      <a:pt x="1" y="1"/>
                    </a:cubicBezTo>
                    <a:cubicBezTo>
                      <a:pt x="1" y="2"/>
                      <a:pt x="1" y="2"/>
                      <a:pt x="1" y="2"/>
                    </a:cubicBezTo>
                    <a:cubicBezTo>
                      <a:pt x="0" y="2"/>
                      <a:pt x="0" y="2"/>
                      <a:pt x="0" y="2"/>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5" name="Freeform 197"/>
              <p:cNvSpPr>
                <a:spLocks/>
              </p:cNvSpPr>
              <p:nvPr/>
            </p:nvSpPr>
            <p:spPr bwMode="auto">
              <a:xfrm>
                <a:off x="2368552" y="795339"/>
                <a:ext cx="87313" cy="42863"/>
              </a:xfrm>
              <a:custGeom>
                <a:avLst/>
                <a:gdLst>
                  <a:gd name="T0" fmla="*/ 0 w 8"/>
                  <a:gd name="T1" fmla="*/ 3 h 4"/>
                  <a:gd name="T2" fmla="*/ 0 w 8"/>
                  <a:gd name="T3" fmla="*/ 4 h 4"/>
                  <a:gd name="T4" fmla="*/ 1 w 8"/>
                  <a:gd name="T5" fmla="*/ 4 h 4"/>
                  <a:gd name="T6" fmla="*/ 3 w 8"/>
                  <a:gd name="T7" fmla="*/ 4 h 4"/>
                  <a:gd name="T8" fmla="*/ 4 w 8"/>
                  <a:gd name="T9" fmla="*/ 4 h 4"/>
                  <a:gd name="T10" fmla="*/ 5 w 8"/>
                  <a:gd name="T11" fmla="*/ 3 h 4"/>
                  <a:gd name="T12" fmla="*/ 5 w 8"/>
                  <a:gd name="T13" fmla="*/ 3 h 4"/>
                  <a:gd name="T14" fmla="*/ 7 w 8"/>
                  <a:gd name="T15" fmla="*/ 2 h 4"/>
                  <a:gd name="T16" fmla="*/ 7 w 8"/>
                  <a:gd name="T17" fmla="*/ 1 h 4"/>
                  <a:gd name="T18" fmla="*/ 8 w 8"/>
                  <a:gd name="T19" fmla="*/ 1 h 4"/>
                  <a:gd name="T20" fmla="*/ 7 w 8"/>
                  <a:gd name="T21" fmla="*/ 0 h 4"/>
                  <a:gd name="T22" fmla="*/ 6 w 8"/>
                  <a:gd name="T23" fmla="*/ 1 h 4"/>
                  <a:gd name="T24" fmla="*/ 6 w 8"/>
                  <a:gd name="T25" fmla="*/ 1 h 4"/>
                  <a:gd name="T26" fmla="*/ 5 w 8"/>
                  <a:gd name="T27" fmla="*/ 0 h 4"/>
                  <a:gd name="T28" fmla="*/ 4 w 8"/>
                  <a:gd name="T29" fmla="*/ 0 h 4"/>
                  <a:gd name="T30" fmla="*/ 3 w 8"/>
                  <a:gd name="T31" fmla="*/ 0 h 4"/>
                  <a:gd name="T32" fmla="*/ 2 w 8"/>
                  <a:gd name="T33" fmla="*/ 0 h 4"/>
                  <a:gd name="T34" fmla="*/ 1 w 8"/>
                  <a:gd name="T35" fmla="*/ 1 h 4"/>
                  <a:gd name="T36" fmla="*/ 1 w 8"/>
                  <a:gd name="T37" fmla="*/ 1 h 4"/>
                  <a:gd name="T38" fmla="*/ 0 w 8"/>
                  <a:gd name="T39" fmla="*/ 2 h 4"/>
                  <a:gd name="T40" fmla="*/ 0 w 8"/>
                  <a:gd name="T41" fmla="*/ 3 h 4"/>
                  <a:gd name="T42" fmla="*/ 0 w 8"/>
                  <a:gd name="T4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4">
                    <a:moveTo>
                      <a:pt x="0" y="3"/>
                    </a:moveTo>
                    <a:cubicBezTo>
                      <a:pt x="1" y="3"/>
                      <a:pt x="0" y="4"/>
                      <a:pt x="0" y="4"/>
                    </a:cubicBezTo>
                    <a:cubicBezTo>
                      <a:pt x="0" y="4"/>
                      <a:pt x="1" y="4"/>
                      <a:pt x="1" y="4"/>
                    </a:cubicBezTo>
                    <a:cubicBezTo>
                      <a:pt x="2" y="4"/>
                      <a:pt x="2" y="4"/>
                      <a:pt x="3" y="4"/>
                    </a:cubicBezTo>
                    <a:cubicBezTo>
                      <a:pt x="3" y="4"/>
                      <a:pt x="4" y="4"/>
                      <a:pt x="4" y="4"/>
                    </a:cubicBezTo>
                    <a:cubicBezTo>
                      <a:pt x="4" y="4"/>
                      <a:pt x="4" y="3"/>
                      <a:pt x="5" y="3"/>
                    </a:cubicBezTo>
                    <a:cubicBezTo>
                      <a:pt x="5" y="3"/>
                      <a:pt x="5" y="3"/>
                      <a:pt x="5" y="3"/>
                    </a:cubicBezTo>
                    <a:cubicBezTo>
                      <a:pt x="6" y="3"/>
                      <a:pt x="6" y="3"/>
                      <a:pt x="7" y="2"/>
                    </a:cubicBezTo>
                    <a:cubicBezTo>
                      <a:pt x="7" y="2"/>
                      <a:pt x="7" y="2"/>
                      <a:pt x="7" y="1"/>
                    </a:cubicBezTo>
                    <a:cubicBezTo>
                      <a:pt x="8" y="1"/>
                      <a:pt x="8" y="1"/>
                      <a:pt x="8" y="1"/>
                    </a:cubicBezTo>
                    <a:cubicBezTo>
                      <a:pt x="8" y="0"/>
                      <a:pt x="7" y="0"/>
                      <a:pt x="7" y="0"/>
                    </a:cubicBezTo>
                    <a:cubicBezTo>
                      <a:pt x="6" y="0"/>
                      <a:pt x="6" y="1"/>
                      <a:pt x="6" y="1"/>
                    </a:cubicBezTo>
                    <a:cubicBezTo>
                      <a:pt x="6" y="1"/>
                      <a:pt x="6" y="1"/>
                      <a:pt x="6" y="1"/>
                    </a:cubicBezTo>
                    <a:cubicBezTo>
                      <a:pt x="5" y="1"/>
                      <a:pt x="5" y="0"/>
                      <a:pt x="5" y="0"/>
                    </a:cubicBezTo>
                    <a:cubicBezTo>
                      <a:pt x="5" y="0"/>
                      <a:pt x="5" y="0"/>
                      <a:pt x="4" y="0"/>
                    </a:cubicBezTo>
                    <a:cubicBezTo>
                      <a:pt x="4" y="0"/>
                      <a:pt x="3" y="0"/>
                      <a:pt x="3" y="0"/>
                    </a:cubicBezTo>
                    <a:cubicBezTo>
                      <a:pt x="2" y="0"/>
                      <a:pt x="2" y="0"/>
                      <a:pt x="2" y="0"/>
                    </a:cubicBezTo>
                    <a:cubicBezTo>
                      <a:pt x="1" y="1"/>
                      <a:pt x="1" y="1"/>
                      <a:pt x="1" y="1"/>
                    </a:cubicBezTo>
                    <a:cubicBezTo>
                      <a:pt x="1" y="1"/>
                      <a:pt x="1" y="1"/>
                      <a:pt x="1" y="1"/>
                    </a:cubicBezTo>
                    <a:cubicBezTo>
                      <a:pt x="1" y="1"/>
                      <a:pt x="0" y="1"/>
                      <a:pt x="0" y="2"/>
                    </a:cubicBezTo>
                    <a:cubicBezTo>
                      <a:pt x="0" y="2"/>
                      <a:pt x="0" y="2"/>
                      <a:pt x="0" y="3"/>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6" name="Freeform 198"/>
              <p:cNvSpPr>
                <a:spLocks/>
              </p:cNvSpPr>
              <p:nvPr/>
            </p:nvSpPr>
            <p:spPr bwMode="auto">
              <a:xfrm>
                <a:off x="2444752" y="827089"/>
                <a:ext cx="53975" cy="22225"/>
              </a:xfrm>
              <a:custGeom>
                <a:avLst/>
                <a:gdLst>
                  <a:gd name="T0" fmla="*/ 2 w 5"/>
                  <a:gd name="T1" fmla="*/ 2 h 2"/>
                  <a:gd name="T2" fmla="*/ 4 w 5"/>
                  <a:gd name="T3" fmla="*/ 1 h 2"/>
                  <a:gd name="T4" fmla="*/ 4 w 5"/>
                  <a:gd name="T5" fmla="*/ 1 h 2"/>
                  <a:gd name="T6" fmla="*/ 5 w 5"/>
                  <a:gd name="T7" fmla="*/ 1 h 2"/>
                  <a:gd name="T8" fmla="*/ 4 w 5"/>
                  <a:gd name="T9" fmla="*/ 0 h 2"/>
                  <a:gd name="T10" fmla="*/ 4 w 5"/>
                  <a:gd name="T11" fmla="*/ 0 h 2"/>
                  <a:gd name="T12" fmla="*/ 3 w 5"/>
                  <a:gd name="T13" fmla="*/ 0 h 2"/>
                  <a:gd name="T14" fmla="*/ 1 w 5"/>
                  <a:gd name="T15" fmla="*/ 0 h 2"/>
                  <a:gd name="T16" fmla="*/ 0 w 5"/>
                  <a:gd name="T17" fmla="*/ 0 h 2"/>
                  <a:gd name="T18" fmla="*/ 0 w 5"/>
                  <a:gd name="T19" fmla="*/ 1 h 2"/>
                  <a:gd name="T20" fmla="*/ 0 w 5"/>
                  <a:gd name="T21" fmla="*/ 1 h 2"/>
                  <a:gd name="T22" fmla="*/ 1 w 5"/>
                  <a:gd name="T23" fmla="*/ 2 h 2"/>
                  <a:gd name="T24" fmla="*/ 2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2" y="2"/>
                    </a:moveTo>
                    <a:cubicBezTo>
                      <a:pt x="3" y="2"/>
                      <a:pt x="3" y="2"/>
                      <a:pt x="4" y="1"/>
                    </a:cubicBezTo>
                    <a:cubicBezTo>
                      <a:pt x="4" y="1"/>
                      <a:pt x="4" y="1"/>
                      <a:pt x="4" y="1"/>
                    </a:cubicBezTo>
                    <a:cubicBezTo>
                      <a:pt x="4" y="1"/>
                      <a:pt x="5" y="1"/>
                      <a:pt x="5" y="1"/>
                    </a:cubicBezTo>
                    <a:cubicBezTo>
                      <a:pt x="5" y="0"/>
                      <a:pt x="5" y="0"/>
                      <a:pt x="4" y="0"/>
                    </a:cubicBezTo>
                    <a:cubicBezTo>
                      <a:pt x="4" y="0"/>
                      <a:pt x="4" y="0"/>
                      <a:pt x="4" y="0"/>
                    </a:cubicBezTo>
                    <a:cubicBezTo>
                      <a:pt x="3" y="0"/>
                      <a:pt x="3" y="0"/>
                      <a:pt x="3" y="0"/>
                    </a:cubicBezTo>
                    <a:cubicBezTo>
                      <a:pt x="2" y="0"/>
                      <a:pt x="2" y="0"/>
                      <a:pt x="1" y="0"/>
                    </a:cubicBezTo>
                    <a:cubicBezTo>
                      <a:pt x="1" y="0"/>
                      <a:pt x="1" y="0"/>
                      <a:pt x="0" y="0"/>
                    </a:cubicBezTo>
                    <a:cubicBezTo>
                      <a:pt x="0" y="0"/>
                      <a:pt x="0" y="0"/>
                      <a:pt x="0" y="1"/>
                    </a:cubicBezTo>
                    <a:cubicBezTo>
                      <a:pt x="0" y="1"/>
                      <a:pt x="0" y="1"/>
                      <a:pt x="0" y="1"/>
                    </a:cubicBezTo>
                    <a:cubicBezTo>
                      <a:pt x="0" y="2"/>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7" name="Freeform 199"/>
              <p:cNvSpPr>
                <a:spLocks/>
              </p:cNvSpPr>
              <p:nvPr/>
            </p:nvSpPr>
            <p:spPr bwMode="auto">
              <a:xfrm>
                <a:off x="2390777" y="860426"/>
                <a:ext cx="130175" cy="53975"/>
              </a:xfrm>
              <a:custGeom>
                <a:avLst/>
                <a:gdLst>
                  <a:gd name="T0" fmla="*/ 3 w 12"/>
                  <a:gd name="T1" fmla="*/ 1 h 5"/>
                  <a:gd name="T2" fmla="*/ 2 w 12"/>
                  <a:gd name="T3" fmla="*/ 1 h 5"/>
                  <a:gd name="T4" fmla="*/ 2 w 12"/>
                  <a:gd name="T5" fmla="*/ 2 h 5"/>
                  <a:gd name="T6" fmla="*/ 1 w 12"/>
                  <a:gd name="T7" fmla="*/ 2 h 5"/>
                  <a:gd name="T8" fmla="*/ 0 w 12"/>
                  <a:gd name="T9" fmla="*/ 3 h 5"/>
                  <a:gd name="T10" fmla="*/ 0 w 12"/>
                  <a:gd name="T11" fmla="*/ 4 h 5"/>
                  <a:gd name="T12" fmla="*/ 0 w 12"/>
                  <a:gd name="T13" fmla="*/ 5 h 5"/>
                  <a:gd name="T14" fmla="*/ 1 w 12"/>
                  <a:gd name="T15" fmla="*/ 5 h 5"/>
                  <a:gd name="T16" fmla="*/ 2 w 12"/>
                  <a:gd name="T17" fmla="*/ 5 h 5"/>
                  <a:gd name="T18" fmla="*/ 3 w 12"/>
                  <a:gd name="T19" fmla="*/ 4 h 5"/>
                  <a:gd name="T20" fmla="*/ 3 w 12"/>
                  <a:gd name="T21" fmla="*/ 4 h 5"/>
                  <a:gd name="T22" fmla="*/ 4 w 12"/>
                  <a:gd name="T23" fmla="*/ 3 h 5"/>
                  <a:gd name="T24" fmla="*/ 5 w 12"/>
                  <a:gd name="T25" fmla="*/ 3 h 5"/>
                  <a:gd name="T26" fmla="*/ 6 w 12"/>
                  <a:gd name="T27" fmla="*/ 3 h 5"/>
                  <a:gd name="T28" fmla="*/ 7 w 12"/>
                  <a:gd name="T29" fmla="*/ 3 h 5"/>
                  <a:gd name="T30" fmla="*/ 8 w 12"/>
                  <a:gd name="T31" fmla="*/ 3 h 5"/>
                  <a:gd name="T32" fmla="*/ 9 w 12"/>
                  <a:gd name="T33" fmla="*/ 2 h 5"/>
                  <a:gd name="T34" fmla="*/ 10 w 12"/>
                  <a:gd name="T35" fmla="*/ 2 h 5"/>
                  <a:gd name="T36" fmla="*/ 11 w 12"/>
                  <a:gd name="T37" fmla="*/ 1 h 5"/>
                  <a:gd name="T38" fmla="*/ 12 w 12"/>
                  <a:gd name="T39" fmla="*/ 0 h 5"/>
                  <a:gd name="T40" fmla="*/ 12 w 12"/>
                  <a:gd name="T41" fmla="*/ 0 h 5"/>
                  <a:gd name="T42" fmla="*/ 11 w 12"/>
                  <a:gd name="T43" fmla="*/ 0 h 5"/>
                  <a:gd name="T44" fmla="*/ 10 w 12"/>
                  <a:gd name="T45" fmla="*/ 0 h 5"/>
                  <a:gd name="T46" fmla="*/ 9 w 12"/>
                  <a:gd name="T47" fmla="*/ 0 h 5"/>
                  <a:gd name="T48" fmla="*/ 8 w 12"/>
                  <a:gd name="T49" fmla="*/ 0 h 5"/>
                  <a:gd name="T50" fmla="*/ 6 w 12"/>
                  <a:gd name="T51" fmla="*/ 0 h 5"/>
                  <a:gd name="T52" fmla="*/ 5 w 12"/>
                  <a:gd name="T53" fmla="*/ 0 h 5"/>
                  <a:gd name="T54" fmla="*/ 3 w 12"/>
                  <a:gd name="T5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 h="5">
                    <a:moveTo>
                      <a:pt x="3" y="1"/>
                    </a:moveTo>
                    <a:cubicBezTo>
                      <a:pt x="3" y="1"/>
                      <a:pt x="3" y="1"/>
                      <a:pt x="2" y="1"/>
                    </a:cubicBezTo>
                    <a:cubicBezTo>
                      <a:pt x="2" y="1"/>
                      <a:pt x="2" y="2"/>
                      <a:pt x="2" y="2"/>
                    </a:cubicBezTo>
                    <a:cubicBezTo>
                      <a:pt x="1" y="2"/>
                      <a:pt x="1" y="2"/>
                      <a:pt x="1" y="2"/>
                    </a:cubicBezTo>
                    <a:cubicBezTo>
                      <a:pt x="0" y="2"/>
                      <a:pt x="1" y="3"/>
                      <a:pt x="0" y="3"/>
                    </a:cubicBezTo>
                    <a:cubicBezTo>
                      <a:pt x="0" y="4"/>
                      <a:pt x="0" y="4"/>
                      <a:pt x="0" y="4"/>
                    </a:cubicBezTo>
                    <a:cubicBezTo>
                      <a:pt x="0" y="4"/>
                      <a:pt x="0" y="5"/>
                      <a:pt x="0" y="5"/>
                    </a:cubicBezTo>
                    <a:cubicBezTo>
                      <a:pt x="1" y="5"/>
                      <a:pt x="1" y="5"/>
                      <a:pt x="1" y="5"/>
                    </a:cubicBezTo>
                    <a:cubicBezTo>
                      <a:pt x="2" y="5"/>
                      <a:pt x="2" y="5"/>
                      <a:pt x="2" y="5"/>
                    </a:cubicBezTo>
                    <a:cubicBezTo>
                      <a:pt x="3" y="5"/>
                      <a:pt x="3" y="5"/>
                      <a:pt x="3" y="4"/>
                    </a:cubicBezTo>
                    <a:cubicBezTo>
                      <a:pt x="3" y="4"/>
                      <a:pt x="3" y="4"/>
                      <a:pt x="3" y="4"/>
                    </a:cubicBezTo>
                    <a:cubicBezTo>
                      <a:pt x="4" y="3"/>
                      <a:pt x="4" y="3"/>
                      <a:pt x="4" y="3"/>
                    </a:cubicBezTo>
                    <a:cubicBezTo>
                      <a:pt x="4" y="3"/>
                      <a:pt x="4" y="3"/>
                      <a:pt x="5" y="3"/>
                    </a:cubicBezTo>
                    <a:cubicBezTo>
                      <a:pt x="5" y="3"/>
                      <a:pt x="5" y="3"/>
                      <a:pt x="6" y="3"/>
                    </a:cubicBezTo>
                    <a:cubicBezTo>
                      <a:pt x="6" y="3"/>
                      <a:pt x="6" y="3"/>
                      <a:pt x="7" y="3"/>
                    </a:cubicBezTo>
                    <a:cubicBezTo>
                      <a:pt x="7" y="3"/>
                      <a:pt x="7" y="3"/>
                      <a:pt x="8" y="3"/>
                    </a:cubicBezTo>
                    <a:cubicBezTo>
                      <a:pt x="8" y="3"/>
                      <a:pt x="8" y="3"/>
                      <a:pt x="9" y="2"/>
                    </a:cubicBezTo>
                    <a:cubicBezTo>
                      <a:pt x="9" y="2"/>
                      <a:pt x="9" y="2"/>
                      <a:pt x="10" y="2"/>
                    </a:cubicBezTo>
                    <a:cubicBezTo>
                      <a:pt x="10" y="2"/>
                      <a:pt x="11" y="2"/>
                      <a:pt x="11" y="1"/>
                    </a:cubicBezTo>
                    <a:cubicBezTo>
                      <a:pt x="12" y="1"/>
                      <a:pt x="12" y="1"/>
                      <a:pt x="12" y="0"/>
                    </a:cubicBezTo>
                    <a:cubicBezTo>
                      <a:pt x="12" y="0"/>
                      <a:pt x="12" y="0"/>
                      <a:pt x="12" y="0"/>
                    </a:cubicBezTo>
                    <a:cubicBezTo>
                      <a:pt x="11" y="0"/>
                      <a:pt x="11" y="0"/>
                      <a:pt x="11" y="0"/>
                    </a:cubicBezTo>
                    <a:cubicBezTo>
                      <a:pt x="10" y="0"/>
                      <a:pt x="10" y="0"/>
                      <a:pt x="10" y="0"/>
                    </a:cubicBezTo>
                    <a:cubicBezTo>
                      <a:pt x="9" y="0"/>
                      <a:pt x="9" y="0"/>
                      <a:pt x="9" y="0"/>
                    </a:cubicBezTo>
                    <a:cubicBezTo>
                      <a:pt x="8" y="0"/>
                      <a:pt x="8" y="0"/>
                      <a:pt x="8" y="0"/>
                    </a:cubicBezTo>
                    <a:cubicBezTo>
                      <a:pt x="7" y="0"/>
                      <a:pt x="7" y="0"/>
                      <a:pt x="6" y="0"/>
                    </a:cubicBezTo>
                    <a:cubicBezTo>
                      <a:pt x="5" y="0"/>
                      <a:pt x="5" y="0"/>
                      <a:pt x="5" y="0"/>
                    </a:cubicBezTo>
                    <a:cubicBezTo>
                      <a:pt x="4" y="1"/>
                      <a:pt x="4"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8" name="Freeform 200"/>
              <p:cNvSpPr>
                <a:spLocks/>
              </p:cNvSpPr>
              <p:nvPr/>
            </p:nvSpPr>
            <p:spPr bwMode="auto">
              <a:xfrm>
                <a:off x="2498727" y="750889"/>
                <a:ext cx="53975" cy="22225"/>
              </a:xfrm>
              <a:custGeom>
                <a:avLst/>
                <a:gdLst>
                  <a:gd name="T0" fmla="*/ 1 w 5"/>
                  <a:gd name="T1" fmla="*/ 1 h 2"/>
                  <a:gd name="T2" fmla="*/ 2 w 5"/>
                  <a:gd name="T3" fmla="*/ 1 h 2"/>
                  <a:gd name="T4" fmla="*/ 2 w 5"/>
                  <a:gd name="T5" fmla="*/ 1 h 2"/>
                  <a:gd name="T6" fmla="*/ 4 w 5"/>
                  <a:gd name="T7" fmla="*/ 1 h 2"/>
                  <a:gd name="T8" fmla="*/ 5 w 5"/>
                  <a:gd name="T9" fmla="*/ 1 h 2"/>
                  <a:gd name="T10" fmla="*/ 5 w 5"/>
                  <a:gd name="T11" fmla="*/ 1 h 2"/>
                  <a:gd name="T12" fmla="*/ 5 w 5"/>
                  <a:gd name="T13" fmla="*/ 0 h 2"/>
                  <a:gd name="T14" fmla="*/ 4 w 5"/>
                  <a:gd name="T15" fmla="*/ 0 h 2"/>
                  <a:gd name="T16" fmla="*/ 3 w 5"/>
                  <a:gd name="T17" fmla="*/ 0 h 2"/>
                  <a:gd name="T18" fmla="*/ 2 w 5"/>
                  <a:gd name="T19" fmla="*/ 0 h 2"/>
                  <a:gd name="T20" fmla="*/ 1 w 5"/>
                  <a:gd name="T21" fmla="*/ 0 h 2"/>
                  <a:gd name="T22" fmla="*/ 1 w 5"/>
                  <a:gd name="T23" fmla="*/ 0 h 2"/>
                  <a:gd name="T24" fmla="*/ 1 w 5"/>
                  <a:gd name="T25" fmla="*/ 1 h 2"/>
                  <a:gd name="T26" fmla="*/ 1 w 5"/>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1" y="1"/>
                    </a:moveTo>
                    <a:cubicBezTo>
                      <a:pt x="1" y="1"/>
                      <a:pt x="1" y="1"/>
                      <a:pt x="2" y="1"/>
                    </a:cubicBezTo>
                    <a:cubicBezTo>
                      <a:pt x="2" y="1"/>
                      <a:pt x="2" y="1"/>
                      <a:pt x="2" y="1"/>
                    </a:cubicBezTo>
                    <a:cubicBezTo>
                      <a:pt x="3" y="2"/>
                      <a:pt x="3" y="2"/>
                      <a:pt x="4" y="1"/>
                    </a:cubicBezTo>
                    <a:cubicBezTo>
                      <a:pt x="4" y="1"/>
                      <a:pt x="5" y="2"/>
                      <a:pt x="5" y="1"/>
                    </a:cubicBezTo>
                    <a:cubicBezTo>
                      <a:pt x="5" y="1"/>
                      <a:pt x="5" y="1"/>
                      <a:pt x="5" y="1"/>
                    </a:cubicBezTo>
                    <a:cubicBezTo>
                      <a:pt x="5" y="0"/>
                      <a:pt x="5" y="0"/>
                      <a:pt x="5" y="0"/>
                    </a:cubicBezTo>
                    <a:cubicBezTo>
                      <a:pt x="4" y="0"/>
                      <a:pt x="4" y="0"/>
                      <a:pt x="4" y="0"/>
                    </a:cubicBezTo>
                    <a:cubicBezTo>
                      <a:pt x="3" y="0"/>
                      <a:pt x="3" y="0"/>
                      <a:pt x="3" y="0"/>
                    </a:cubicBezTo>
                    <a:cubicBezTo>
                      <a:pt x="2" y="0"/>
                      <a:pt x="2" y="0"/>
                      <a:pt x="2" y="0"/>
                    </a:cubicBezTo>
                    <a:cubicBezTo>
                      <a:pt x="2" y="0"/>
                      <a:pt x="1" y="0"/>
                      <a:pt x="1" y="0"/>
                    </a:cubicBezTo>
                    <a:cubicBezTo>
                      <a:pt x="1" y="0"/>
                      <a:pt x="1" y="0"/>
                      <a:pt x="1"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49" name="Freeform 201"/>
              <p:cNvSpPr>
                <a:spLocks/>
              </p:cNvSpPr>
              <p:nvPr/>
            </p:nvSpPr>
            <p:spPr bwMode="auto">
              <a:xfrm>
                <a:off x="2509839" y="773114"/>
                <a:ext cx="53975" cy="11113"/>
              </a:xfrm>
              <a:custGeom>
                <a:avLst/>
                <a:gdLst>
                  <a:gd name="T0" fmla="*/ 3 w 5"/>
                  <a:gd name="T1" fmla="*/ 0 h 1"/>
                  <a:gd name="T2" fmla="*/ 1 w 5"/>
                  <a:gd name="T3" fmla="*/ 0 h 1"/>
                  <a:gd name="T4" fmla="*/ 1 w 5"/>
                  <a:gd name="T5" fmla="*/ 0 h 1"/>
                  <a:gd name="T6" fmla="*/ 1 w 5"/>
                  <a:gd name="T7" fmla="*/ 1 h 1"/>
                  <a:gd name="T8" fmla="*/ 2 w 5"/>
                  <a:gd name="T9" fmla="*/ 1 h 1"/>
                  <a:gd name="T10" fmla="*/ 2 w 5"/>
                  <a:gd name="T11" fmla="*/ 1 h 1"/>
                  <a:gd name="T12" fmla="*/ 3 w 5"/>
                  <a:gd name="T13" fmla="*/ 1 h 1"/>
                  <a:gd name="T14" fmla="*/ 5 w 5"/>
                  <a:gd name="T15" fmla="*/ 1 h 1"/>
                  <a:gd name="T16" fmla="*/ 5 w 5"/>
                  <a:gd name="T17" fmla="*/ 0 h 1"/>
                  <a:gd name="T18" fmla="*/ 4 w 5"/>
                  <a:gd name="T19" fmla="*/ 0 h 1"/>
                  <a:gd name="T20" fmla="*/ 3 w 5"/>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3" y="0"/>
                    </a:moveTo>
                    <a:cubicBezTo>
                      <a:pt x="2" y="0"/>
                      <a:pt x="2" y="0"/>
                      <a:pt x="1" y="0"/>
                    </a:cubicBezTo>
                    <a:cubicBezTo>
                      <a:pt x="1" y="0"/>
                      <a:pt x="1" y="0"/>
                      <a:pt x="1" y="0"/>
                    </a:cubicBezTo>
                    <a:cubicBezTo>
                      <a:pt x="0" y="0"/>
                      <a:pt x="1" y="1"/>
                      <a:pt x="1" y="1"/>
                    </a:cubicBezTo>
                    <a:cubicBezTo>
                      <a:pt x="1" y="1"/>
                      <a:pt x="1" y="1"/>
                      <a:pt x="2" y="1"/>
                    </a:cubicBezTo>
                    <a:cubicBezTo>
                      <a:pt x="2" y="1"/>
                      <a:pt x="2" y="1"/>
                      <a:pt x="2" y="1"/>
                    </a:cubicBezTo>
                    <a:cubicBezTo>
                      <a:pt x="3" y="1"/>
                      <a:pt x="3" y="1"/>
                      <a:pt x="3" y="1"/>
                    </a:cubicBezTo>
                    <a:cubicBezTo>
                      <a:pt x="4" y="1"/>
                      <a:pt x="4" y="1"/>
                      <a:pt x="5" y="1"/>
                    </a:cubicBezTo>
                    <a:cubicBezTo>
                      <a:pt x="5" y="1"/>
                      <a:pt x="5" y="0"/>
                      <a:pt x="5" y="0"/>
                    </a:cubicBezTo>
                    <a:cubicBezTo>
                      <a:pt x="5" y="0"/>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0" name="Freeform 202"/>
              <p:cNvSpPr>
                <a:spLocks/>
              </p:cNvSpPr>
              <p:nvPr/>
            </p:nvSpPr>
            <p:spPr bwMode="auto">
              <a:xfrm>
                <a:off x="2476502" y="784226"/>
                <a:ext cx="280988" cy="76200"/>
              </a:xfrm>
              <a:custGeom>
                <a:avLst/>
                <a:gdLst>
                  <a:gd name="T0" fmla="*/ 1 w 26"/>
                  <a:gd name="T1" fmla="*/ 2 h 7"/>
                  <a:gd name="T2" fmla="*/ 2 w 26"/>
                  <a:gd name="T3" fmla="*/ 2 h 7"/>
                  <a:gd name="T4" fmla="*/ 4 w 26"/>
                  <a:gd name="T5" fmla="*/ 2 h 7"/>
                  <a:gd name="T6" fmla="*/ 5 w 26"/>
                  <a:gd name="T7" fmla="*/ 2 h 7"/>
                  <a:gd name="T8" fmla="*/ 5 w 26"/>
                  <a:gd name="T9" fmla="*/ 2 h 7"/>
                  <a:gd name="T10" fmla="*/ 5 w 26"/>
                  <a:gd name="T11" fmla="*/ 3 h 7"/>
                  <a:gd name="T12" fmla="*/ 5 w 26"/>
                  <a:gd name="T13" fmla="*/ 4 h 7"/>
                  <a:gd name="T14" fmla="*/ 4 w 26"/>
                  <a:gd name="T15" fmla="*/ 4 h 7"/>
                  <a:gd name="T16" fmla="*/ 4 w 26"/>
                  <a:gd name="T17" fmla="*/ 5 h 7"/>
                  <a:gd name="T18" fmla="*/ 4 w 26"/>
                  <a:gd name="T19" fmla="*/ 5 h 7"/>
                  <a:gd name="T20" fmla="*/ 5 w 26"/>
                  <a:gd name="T21" fmla="*/ 5 h 7"/>
                  <a:gd name="T22" fmla="*/ 6 w 26"/>
                  <a:gd name="T23" fmla="*/ 6 h 7"/>
                  <a:gd name="T24" fmla="*/ 7 w 26"/>
                  <a:gd name="T25" fmla="*/ 6 h 7"/>
                  <a:gd name="T26" fmla="*/ 8 w 26"/>
                  <a:gd name="T27" fmla="*/ 5 h 7"/>
                  <a:gd name="T28" fmla="*/ 9 w 26"/>
                  <a:gd name="T29" fmla="*/ 5 h 7"/>
                  <a:gd name="T30" fmla="*/ 9 w 26"/>
                  <a:gd name="T31" fmla="*/ 6 h 7"/>
                  <a:gd name="T32" fmla="*/ 10 w 26"/>
                  <a:gd name="T33" fmla="*/ 6 h 7"/>
                  <a:gd name="T34" fmla="*/ 12 w 26"/>
                  <a:gd name="T35" fmla="*/ 6 h 7"/>
                  <a:gd name="T36" fmla="*/ 13 w 26"/>
                  <a:gd name="T37" fmla="*/ 5 h 7"/>
                  <a:gd name="T38" fmla="*/ 15 w 26"/>
                  <a:gd name="T39" fmla="*/ 6 h 7"/>
                  <a:gd name="T40" fmla="*/ 16 w 26"/>
                  <a:gd name="T41" fmla="*/ 6 h 7"/>
                  <a:gd name="T42" fmla="*/ 17 w 26"/>
                  <a:gd name="T43" fmla="*/ 5 h 7"/>
                  <a:gd name="T44" fmla="*/ 18 w 26"/>
                  <a:gd name="T45" fmla="*/ 6 h 7"/>
                  <a:gd name="T46" fmla="*/ 19 w 26"/>
                  <a:gd name="T47" fmla="*/ 6 h 7"/>
                  <a:gd name="T48" fmla="*/ 21 w 26"/>
                  <a:gd name="T49" fmla="*/ 7 h 7"/>
                  <a:gd name="T50" fmla="*/ 22 w 26"/>
                  <a:gd name="T51" fmla="*/ 6 h 7"/>
                  <a:gd name="T52" fmla="*/ 23 w 26"/>
                  <a:gd name="T53" fmla="*/ 6 h 7"/>
                  <a:gd name="T54" fmla="*/ 24 w 26"/>
                  <a:gd name="T55" fmla="*/ 6 h 7"/>
                  <a:gd name="T56" fmla="*/ 25 w 26"/>
                  <a:gd name="T57" fmla="*/ 5 h 7"/>
                  <a:gd name="T58" fmla="*/ 25 w 26"/>
                  <a:gd name="T59" fmla="*/ 5 h 7"/>
                  <a:gd name="T60" fmla="*/ 26 w 26"/>
                  <a:gd name="T61" fmla="*/ 4 h 7"/>
                  <a:gd name="T62" fmla="*/ 25 w 26"/>
                  <a:gd name="T63" fmla="*/ 3 h 7"/>
                  <a:gd name="T64" fmla="*/ 24 w 26"/>
                  <a:gd name="T65" fmla="*/ 3 h 7"/>
                  <a:gd name="T66" fmla="*/ 23 w 26"/>
                  <a:gd name="T67" fmla="*/ 3 h 7"/>
                  <a:gd name="T68" fmla="*/ 22 w 26"/>
                  <a:gd name="T69" fmla="*/ 3 h 7"/>
                  <a:gd name="T70" fmla="*/ 21 w 26"/>
                  <a:gd name="T71" fmla="*/ 3 h 7"/>
                  <a:gd name="T72" fmla="*/ 20 w 26"/>
                  <a:gd name="T73" fmla="*/ 3 h 7"/>
                  <a:gd name="T74" fmla="*/ 19 w 26"/>
                  <a:gd name="T75" fmla="*/ 3 h 7"/>
                  <a:gd name="T76" fmla="*/ 18 w 26"/>
                  <a:gd name="T77" fmla="*/ 3 h 7"/>
                  <a:gd name="T78" fmla="*/ 16 w 26"/>
                  <a:gd name="T79" fmla="*/ 3 h 7"/>
                  <a:gd name="T80" fmla="*/ 15 w 26"/>
                  <a:gd name="T81" fmla="*/ 4 h 7"/>
                  <a:gd name="T82" fmla="*/ 13 w 26"/>
                  <a:gd name="T83" fmla="*/ 4 h 7"/>
                  <a:gd name="T84" fmla="*/ 12 w 26"/>
                  <a:gd name="T85" fmla="*/ 3 h 7"/>
                  <a:gd name="T86" fmla="*/ 11 w 26"/>
                  <a:gd name="T87" fmla="*/ 3 h 7"/>
                  <a:gd name="T88" fmla="*/ 10 w 26"/>
                  <a:gd name="T89" fmla="*/ 4 h 7"/>
                  <a:gd name="T90" fmla="*/ 10 w 26"/>
                  <a:gd name="T91" fmla="*/ 3 h 7"/>
                  <a:gd name="T92" fmla="*/ 10 w 26"/>
                  <a:gd name="T93" fmla="*/ 3 h 7"/>
                  <a:gd name="T94" fmla="*/ 11 w 26"/>
                  <a:gd name="T95" fmla="*/ 2 h 7"/>
                  <a:gd name="T96" fmla="*/ 10 w 26"/>
                  <a:gd name="T97" fmla="*/ 2 h 7"/>
                  <a:gd name="T98" fmla="*/ 9 w 26"/>
                  <a:gd name="T99" fmla="*/ 1 h 7"/>
                  <a:gd name="T100" fmla="*/ 8 w 26"/>
                  <a:gd name="T101" fmla="*/ 1 h 7"/>
                  <a:gd name="T102" fmla="*/ 6 w 26"/>
                  <a:gd name="T103" fmla="*/ 1 h 7"/>
                  <a:gd name="T104" fmla="*/ 6 w 26"/>
                  <a:gd name="T105" fmla="*/ 1 h 7"/>
                  <a:gd name="T106" fmla="*/ 5 w 26"/>
                  <a:gd name="T107" fmla="*/ 1 h 7"/>
                  <a:gd name="T108" fmla="*/ 3 w 26"/>
                  <a:gd name="T109" fmla="*/ 1 h 7"/>
                  <a:gd name="T110" fmla="*/ 2 w 26"/>
                  <a:gd name="T111" fmla="*/ 1 h 7"/>
                  <a:gd name="T112" fmla="*/ 1 w 26"/>
                  <a:gd name="T113" fmla="*/ 1 h 7"/>
                  <a:gd name="T114" fmla="*/ 0 w 26"/>
                  <a:gd name="T115" fmla="*/ 1 h 7"/>
                  <a:gd name="T116" fmla="*/ 1 w 26"/>
                  <a:gd name="T1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 h="7">
                    <a:moveTo>
                      <a:pt x="1" y="2"/>
                    </a:moveTo>
                    <a:cubicBezTo>
                      <a:pt x="1" y="2"/>
                      <a:pt x="2" y="2"/>
                      <a:pt x="2" y="2"/>
                    </a:cubicBezTo>
                    <a:cubicBezTo>
                      <a:pt x="3" y="2"/>
                      <a:pt x="3" y="2"/>
                      <a:pt x="4" y="2"/>
                    </a:cubicBezTo>
                    <a:cubicBezTo>
                      <a:pt x="4" y="2"/>
                      <a:pt x="4" y="2"/>
                      <a:pt x="5" y="2"/>
                    </a:cubicBezTo>
                    <a:cubicBezTo>
                      <a:pt x="5" y="2"/>
                      <a:pt x="5" y="2"/>
                      <a:pt x="5" y="2"/>
                    </a:cubicBezTo>
                    <a:cubicBezTo>
                      <a:pt x="6" y="2"/>
                      <a:pt x="5" y="3"/>
                      <a:pt x="5" y="3"/>
                    </a:cubicBezTo>
                    <a:cubicBezTo>
                      <a:pt x="5" y="3"/>
                      <a:pt x="5" y="3"/>
                      <a:pt x="5" y="4"/>
                    </a:cubicBezTo>
                    <a:cubicBezTo>
                      <a:pt x="5" y="4"/>
                      <a:pt x="4" y="4"/>
                      <a:pt x="4" y="4"/>
                    </a:cubicBezTo>
                    <a:cubicBezTo>
                      <a:pt x="4" y="4"/>
                      <a:pt x="3" y="5"/>
                      <a:pt x="4" y="5"/>
                    </a:cubicBezTo>
                    <a:cubicBezTo>
                      <a:pt x="4" y="5"/>
                      <a:pt x="4" y="5"/>
                      <a:pt x="4" y="5"/>
                    </a:cubicBezTo>
                    <a:cubicBezTo>
                      <a:pt x="5" y="5"/>
                      <a:pt x="5" y="5"/>
                      <a:pt x="5" y="5"/>
                    </a:cubicBezTo>
                    <a:cubicBezTo>
                      <a:pt x="6" y="5"/>
                      <a:pt x="6" y="6"/>
                      <a:pt x="6" y="6"/>
                    </a:cubicBezTo>
                    <a:cubicBezTo>
                      <a:pt x="7" y="6"/>
                      <a:pt x="7" y="6"/>
                      <a:pt x="7" y="6"/>
                    </a:cubicBezTo>
                    <a:cubicBezTo>
                      <a:pt x="8" y="6"/>
                      <a:pt x="8" y="5"/>
                      <a:pt x="8" y="5"/>
                    </a:cubicBezTo>
                    <a:cubicBezTo>
                      <a:pt x="9" y="5"/>
                      <a:pt x="9" y="5"/>
                      <a:pt x="9" y="5"/>
                    </a:cubicBezTo>
                    <a:cubicBezTo>
                      <a:pt x="9" y="6"/>
                      <a:pt x="9" y="6"/>
                      <a:pt x="9" y="6"/>
                    </a:cubicBezTo>
                    <a:cubicBezTo>
                      <a:pt x="9" y="7"/>
                      <a:pt x="10" y="6"/>
                      <a:pt x="10" y="6"/>
                    </a:cubicBezTo>
                    <a:cubicBezTo>
                      <a:pt x="11" y="6"/>
                      <a:pt x="12" y="6"/>
                      <a:pt x="12" y="6"/>
                    </a:cubicBezTo>
                    <a:cubicBezTo>
                      <a:pt x="13" y="6"/>
                      <a:pt x="13" y="5"/>
                      <a:pt x="13" y="5"/>
                    </a:cubicBezTo>
                    <a:cubicBezTo>
                      <a:pt x="14" y="5"/>
                      <a:pt x="14" y="6"/>
                      <a:pt x="15" y="6"/>
                    </a:cubicBezTo>
                    <a:cubicBezTo>
                      <a:pt x="15" y="6"/>
                      <a:pt x="15" y="6"/>
                      <a:pt x="16" y="6"/>
                    </a:cubicBezTo>
                    <a:cubicBezTo>
                      <a:pt x="16" y="6"/>
                      <a:pt x="17" y="5"/>
                      <a:pt x="17" y="5"/>
                    </a:cubicBezTo>
                    <a:cubicBezTo>
                      <a:pt x="18" y="5"/>
                      <a:pt x="18" y="5"/>
                      <a:pt x="18" y="6"/>
                    </a:cubicBezTo>
                    <a:cubicBezTo>
                      <a:pt x="19" y="6"/>
                      <a:pt x="19" y="6"/>
                      <a:pt x="19" y="6"/>
                    </a:cubicBezTo>
                    <a:cubicBezTo>
                      <a:pt x="19" y="7"/>
                      <a:pt x="20" y="7"/>
                      <a:pt x="21" y="7"/>
                    </a:cubicBezTo>
                    <a:cubicBezTo>
                      <a:pt x="21" y="7"/>
                      <a:pt x="21" y="7"/>
                      <a:pt x="22" y="6"/>
                    </a:cubicBezTo>
                    <a:cubicBezTo>
                      <a:pt x="22" y="6"/>
                      <a:pt x="23" y="6"/>
                      <a:pt x="23" y="6"/>
                    </a:cubicBezTo>
                    <a:cubicBezTo>
                      <a:pt x="23" y="6"/>
                      <a:pt x="24" y="6"/>
                      <a:pt x="24" y="6"/>
                    </a:cubicBezTo>
                    <a:cubicBezTo>
                      <a:pt x="24" y="6"/>
                      <a:pt x="24" y="5"/>
                      <a:pt x="25" y="5"/>
                    </a:cubicBezTo>
                    <a:cubicBezTo>
                      <a:pt x="25" y="5"/>
                      <a:pt x="25" y="5"/>
                      <a:pt x="25" y="5"/>
                    </a:cubicBezTo>
                    <a:cubicBezTo>
                      <a:pt x="26" y="5"/>
                      <a:pt x="26" y="5"/>
                      <a:pt x="26" y="4"/>
                    </a:cubicBezTo>
                    <a:cubicBezTo>
                      <a:pt x="25" y="4"/>
                      <a:pt x="25" y="4"/>
                      <a:pt x="25" y="3"/>
                    </a:cubicBezTo>
                    <a:cubicBezTo>
                      <a:pt x="25" y="3"/>
                      <a:pt x="24" y="3"/>
                      <a:pt x="24" y="3"/>
                    </a:cubicBezTo>
                    <a:cubicBezTo>
                      <a:pt x="24" y="3"/>
                      <a:pt x="23" y="3"/>
                      <a:pt x="23" y="3"/>
                    </a:cubicBezTo>
                    <a:cubicBezTo>
                      <a:pt x="22" y="3"/>
                      <a:pt x="22" y="3"/>
                      <a:pt x="22" y="3"/>
                    </a:cubicBezTo>
                    <a:cubicBezTo>
                      <a:pt x="21" y="3"/>
                      <a:pt x="21" y="3"/>
                      <a:pt x="21" y="3"/>
                    </a:cubicBezTo>
                    <a:cubicBezTo>
                      <a:pt x="20" y="3"/>
                      <a:pt x="20" y="3"/>
                      <a:pt x="20" y="3"/>
                    </a:cubicBezTo>
                    <a:cubicBezTo>
                      <a:pt x="20" y="3"/>
                      <a:pt x="19" y="3"/>
                      <a:pt x="19" y="3"/>
                    </a:cubicBezTo>
                    <a:cubicBezTo>
                      <a:pt x="18" y="3"/>
                      <a:pt x="18" y="3"/>
                      <a:pt x="18" y="3"/>
                    </a:cubicBezTo>
                    <a:cubicBezTo>
                      <a:pt x="17" y="4"/>
                      <a:pt x="17" y="3"/>
                      <a:pt x="16" y="3"/>
                    </a:cubicBezTo>
                    <a:cubicBezTo>
                      <a:pt x="15" y="4"/>
                      <a:pt x="15" y="4"/>
                      <a:pt x="15" y="4"/>
                    </a:cubicBezTo>
                    <a:cubicBezTo>
                      <a:pt x="14" y="4"/>
                      <a:pt x="14" y="4"/>
                      <a:pt x="13" y="4"/>
                    </a:cubicBezTo>
                    <a:cubicBezTo>
                      <a:pt x="13" y="4"/>
                      <a:pt x="13" y="3"/>
                      <a:pt x="12" y="3"/>
                    </a:cubicBezTo>
                    <a:cubicBezTo>
                      <a:pt x="12" y="3"/>
                      <a:pt x="11" y="3"/>
                      <a:pt x="11" y="3"/>
                    </a:cubicBezTo>
                    <a:cubicBezTo>
                      <a:pt x="11" y="4"/>
                      <a:pt x="11" y="4"/>
                      <a:pt x="10" y="4"/>
                    </a:cubicBezTo>
                    <a:cubicBezTo>
                      <a:pt x="10" y="4"/>
                      <a:pt x="10" y="4"/>
                      <a:pt x="10" y="3"/>
                    </a:cubicBezTo>
                    <a:cubicBezTo>
                      <a:pt x="10" y="3"/>
                      <a:pt x="10" y="3"/>
                      <a:pt x="10" y="3"/>
                    </a:cubicBezTo>
                    <a:cubicBezTo>
                      <a:pt x="10" y="2"/>
                      <a:pt x="11" y="2"/>
                      <a:pt x="11" y="2"/>
                    </a:cubicBezTo>
                    <a:cubicBezTo>
                      <a:pt x="11" y="2"/>
                      <a:pt x="10" y="2"/>
                      <a:pt x="10" y="2"/>
                    </a:cubicBezTo>
                    <a:cubicBezTo>
                      <a:pt x="10" y="2"/>
                      <a:pt x="9" y="1"/>
                      <a:pt x="9" y="1"/>
                    </a:cubicBezTo>
                    <a:cubicBezTo>
                      <a:pt x="9" y="1"/>
                      <a:pt x="8" y="1"/>
                      <a:pt x="8" y="1"/>
                    </a:cubicBezTo>
                    <a:cubicBezTo>
                      <a:pt x="7" y="1"/>
                      <a:pt x="7" y="1"/>
                      <a:pt x="6" y="1"/>
                    </a:cubicBezTo>
                    <a:cubicBezTo>
                      <a:pt x="6" y="1"/>
                      <a:pt x="6" y="1"/>
                      <a:pt x="6" y="1"/>
                    </a:cubicBezTo>
                    <a:cubicBezTo>
                      <a:pt x="5" y="1"/>
                      <a:pt x="5" y="1"/>
                      <a:pt x="5" y="1"/>
                    </a:cubicBezTo>
                    <a:cubicBezTo>
                      <a:pt x="4" y="1"/>
                      <a:pt x="4" y="1"/>
                      <a:pt x="3" y="1"/>
                    </a:cubicBezTo>
                    <a:cubicBezTo>
                      <a:pt x="3" y="1"/>
                      <a:pt x="3" y="1"/>
                      <a:pt x="2" y="1"/>
                    </a:cubicBezTo>
                    <a:cubicBezTo>
                      <a:pt x="2" y="1"/>
                      <a:pt x="1" y="0"/>
                      <a:pt x="1"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1" name="Freeform 203"/>
              <p:cNvSpPr>
                <a:spLocks/>
              </p:cNvSpPr>
              <p:nvPr/>
            </p:nvSpPr>
            <p:spPr bwMode="auto">
              <a:xfrm>
                <a:off x="2584452" y="773114"/>
                <a:ext cx="44450" cy="11113"/>
              </a:xfrm>
              <a:custGeom>
                <a:avLst/>
                <a:gdLst>
                  <a:gd name="T0" fmla="*/ 3 w 4"/>
                  <a:gd name="T1" fmla="*/ 0 h 1"/>
                  <a:gd name="T2" fmla="*/ 2 w 4"/>
                  <a:gd name="T3" fmla="*/ 0 h 1"/>
                  <a:gd name="T4" fmla="*/ 1 w 4"/>
                  <a:gd name="T5" fmla="*/ 0 h 1"/>
                  <a:gd name="T6" fmla="*/ 0 w 4"/>
                  <a:gd name="T7" fmla="*/ 1 h 1"/>
                  <a:gd name="T8" fmla="*/ 1 w 4"/>
                  <a:gd name="T9" fmla="*/ 1 h 1"/>
                  <a:gd name="T10" fmla="*/ 2 w 4"/>
                  <a:gd name="T11" fmla="*/ 1 h 1"/>
                  <a:gd name="T12" fmla="*/ 3 w 4"/>
                  <a:gd name="T13" fmla="*/ 1 h 1"/>
                  <a:gd name="T14" fmla="*/ 3 w 4"/>
                  <a:gd name="T15" fmla="*/ 1 h 1"/>
                  <a:gd name="T16" fmla="*/ 4 w 4"/>
                  <a:gd name="T17" fmla="*/ 0 h 1"/>
                  <a:gd name="T18" fmla="*/ 3 w 4"/>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3" y="0"/>
                    </a:moveTo>
                    <a:cubicBezTo>
                      <a:pt x="2" y="0"/>
                      <a:pt x="2" y="0"/>
                      <a:pt x="2" y="0"/>
                    </a:cubicBezTo>
                    <a:cubicBezTo>
                      <a:pt x="2" y="0"/>
                      <a:pt x="1" y="0"/>
                      <a:pt x="1" y="0"/>
                    </a:cubicBezTo>
                    <a:cubicBezTo>
                      <a:pt x="1" y="0"/>
                      <a:pt x="0" y="0"/>
                      <a:pt x="0" y="1"/>
                    </a:cubicBezTo>
                    <a:cubicBezTo>
                      <a:pt x="0" y="1"/>
                      <a:pt x="1" y="1"/>
                      <a:pt x="1" y="1"/>
                    </a:cubicBezTo>
                    <a:cubicBezTo>
                      <a:pt x="2" y="1"/>
                      <a:pt x="2" y="1"/>
                      <a:pt x="2" y="1"/>
                    </a:cubicBezTo>
                    <a:cubicBezTo>
                      <a:pt x="2" y="1"/>
                      <a:pt x="2" y="1"/>
                      <a:pt x="3" y="1"/>
                    </a:cubicBezTo>
                    <a:cubicBezTo>
                      <a:pt x="3" y="1"/>
                      <a:pt x="3" y="1"/>
                      <a:pt x="3" y="1"/>
                    </a:cubicBezTo>
                    <a:cubicBezTo>
                      <a:pt x="4" y="1"/>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2" name="Freeform 204"/>
              <p:cNvSpPr>
                <a:spLocks/>
              </p:cNvSpPr>
              <p:nvPr/>
            </p:nvSpPr>
            <p:spPr bwMode="auto">
              <a:xfrm>
                <a:off x="2368552" y="1076326"/>
                <a:ext cx="161925" cy="74613"/>
              </a:xfrm>
              <a:custGeom>
                <a:avLst/>
                <a:gdLst>
                  <a:gd name="T0" fmla="*/ 14 w 15"/>
                  <a:gd name="T1" fmla="*/ 5 h 7"/>
                  <a:gd name="T2" fmla="*/ 14 w 15"/>
                  <a:gd name="T3" fmla="*/ 4 h 7"/>
                  <a:gd name="T4" fmla="*/ 13 w 15"/>
                  <a:gd name="T5" fmla="*/ 4 h 7"/>
                  <a:gd name="T6" fmla="*/ 13 w 15"/>
                  <a:gd name="T7" fmla="*/ 4 h 7"/>
                  <a:gd name="T8" fmla="*/ 12 w 15"/>
                  <a:gd name="T9" fmla="*/ 3 h 7"/>
                  <a:gd name="T10" fmla="*/ 11 w 15"/>
                  <a:gd name="T11" fmla="*/ 2 h 7"/>
                  <a:gd name="T12" fmla="*/ 10 w 15"/>
                  <a:gd name="T13" fmla="*/ 1 h 7"/>
                  <a:gd name="T14" fmla="*/ 9 w 15"/>
                  <a:gd name="T15" fmla="*/ 1 h 7"/>
                  <a:gd name="T16" fmla="*/ 9 w 15"/>
                  <a:gd name="T17" fmla="*/ 0 h 7"/>
                  <a:gd name="T18" fmla="*/ 9 w 15"/>
                  <a:gd name="T19" fmla="*/ 0 h 7"/>
                  <a:gd name="T20" fmla="*/ 7 w 15"/>
                  <a:gd name="T21" fmla="*/ 0 h 7"/>
                  <a:gd name="T22" fmla="*/ 6 w 15"/>
                  <a:gd name="T23" fmla="*/ 1 h 7"/>
                  <a:gd name="T24" fmla="*/ 5 w 15"/>
                  <a:gd name="T25" fmla="*/ 2 h 7"/>
                  <a:gd name="T26" fmla="*/ 5 w 15"/>
                  <a:gd name="T27" fmla="*/ 3 h 7"/>
                  <a:gd name="T28" fmla="*/ 4 w 15"/>
                  <a:gd name="T29" fmla="*/ 3 h 7"/>
                  <a:gd name="T30" fmla="*/ 3 w 15"/>
                  <a:gd name="T31" fmla="*/ 4 h 7"/>
                  <a:gd name="T32" fmla="*/ 2 w 15"/>
                  <a:gd name="T33" fmla="*/ 4 h 7"/>
                  <a:gd name="T34" fmla="*/ 2 w 15"/>
                  <a:gd name="T35" fmla="*/ 4 h 7"/>
                  <a:gd name="T36" fmla="*/ 1 w 15"/>
                  <a:gd name="T37" fmla="*/ 5 h 7"/>
                  <a:gd name="T38" fmla="*/ 1 w 15"/>
                  <a:gd name="T39" fmla="*/ 5 h 7"/>
                  <a:gd name="T40" fmla="*/ 1 w 15"/>
                  <a:gd name="T41" fmla="*/ 6 h 7"/>
                  <a:gd name="T42" fmla="*/ 1 w 15"/>
                  <a:gd name="T43" fmla="*/ 5 h 7"/>
                  <a:gd name="T44" fmla="*/ 2 w 15"/>
                  <a:gd name="T45" fmla="*/ 5 h 7"/>
                  <a:gd name="T46" fmla="*/ 3 w 15"/>
                  <a:gd name="T47" fmla="*/ 6 h 7"/>
                  <a:gd name="T48" fmla="*/ 3 w 15"/>
                  <a:gd name="T49" fmla="*/ 7 h 7"/>
                  <a:gd name="T50" fmla="*/ 5 w 15"/>
                  <a:gd name="T51" fmla="*/ 6 h 7"/>
                  <a:gd name="T52" fmla="*/ 5 w 15"/>
                  <a:gd name="T53" fmla="*/ 6 h 7"/>
                  <a:gd name="T54" fmla="*/ 6 w 15"/>
                  <a:gd name="T55" fmla="*/ 6 h 7"/>
                  <a:gd name="T56" fmla="*/ 7 w 15"/>
                  <a:gd name="T57" fmla="*/ 5 h 7"/>
                  <a:gd name="T58" fmla="*/ 8 w 15"/>
                  <a:gd name="T59" fmla="*/ 5 h 7"/>
                  <a:gd name="T60" fmla="*/ 8 w 15"/>
                  <a:gd name="T61" fmla="*/ 4 h 7"/>
                  <a:gd name="T62" fmla="*/ 9 w 15"/>
                  <a:gd name="T63" fmla="*/ 5 h 7"/>
                  <a:gd name="T64" fmla="*/ 10 w 15"/>
                  <a:gd name="T65" fmla="*/ 5 h 7"/>
                  <a:gd name="T66" fmla="*/ 11 w 15"/>
                  <a:gd name="T67" fmla="*/ 6 h 7"/>
                  <a:gd name="T68" fmla="*/ 12 w 15"/>
                  <a:gd name="T69" fmla="*/ 6 h 7"/>
                  <a:gd name="T70" fmla="*/ 13 w 15"/>
                  <a:gd name="T71" fmla="*/ 6 h 7"/>
                  <a:gd name="T72" fmla="*/ 14 w 15"/>
                  <a:gd name="T73" fmla="*/ 6 h 7"/>
                  <a:gd name="T74" fmla="*/ 14 w 15"/>
                  <a:gd name="T7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7">
                    <a:moveTo>
                      <a:pt x="14" y="5"/>
                    </a:moveTo>
                    <a:cubicBezTo>
                      <a:pt x="14" y="5"/>
                      <a:pt x="15" y="4"/>
                      <a:pt x="14" y="4"/>
                    </a:cubicBezTo>
                    <a:cubicBezTo>
                      <a:pt x="14" y="4"/>
                      <a:pt x="14" y="4"/>
                      <a:pt x="13" y="4"/>
                    </a:cubicBezTo>
                    <a:cubicBezTo>
                      <a:pt x="13" y="4"/>
                      <a:pt x="13" y="4"/>
                      <a:pt x="13" y="4"/>
                    </a:cubicBezTo>
                    <a:cubicBezTo>
                      <a:pt x="12" y="4"/>
                      <a:pt x="12" y="3"/>
                      <a:pt x="12" y="3"/>
                    </a:cubicBezTo>
                    <a:cubicBezTo>
                      <a:pt x="12" y="2"/>
                      <a:pt x="12" y="2"/>
                      <a:pt x="11" y="2"/>
                    </a:cubicBezTo>
                    <a:cubicBezTo>
                      <a:pt x="11" y="2"/>
                      <a:pt x="11" y="2"/>
                      <a:pt x="10" y="1"/>
                    </a:cubicBezTo>
                    <a:cubicBezTo>
                      <a:pt x="10" y="1"/>
                      <a:pt x="9" y="1"/>
                      <a:pt x="9" y="1"/>
                    </a:cubicBezTo>
                    <a:cubicBezTo>
                      <a:pt x="9" y="0"/>
                      <a:pt x="9" y="0"/>
                      <a:pt x="9" y="0"/>
                    </a:cubicBezTo>
                    <a:cubicBezTo>
                      <a:pt x="9" y="0"/>
                      <a:pt x="9" y="0"/>
                      <a:pt x="9" y="0"/>
                    </a:cubicBezTo>
                    <a:cubicBezTo>
                      <a:pt x="8" y="0"/>
                      <a:pt x="8" y="0"/>
                      <a:pt x="7" y="0"/>
                    </a:cubicBezTo>
                    <a:cubicBezTo>
                      <a:pt x="7" y="1"/>
                      <a:pt x="7" y="1"/>
                      <a:pt x="6" y="1"/>
                    </a:cubicBezTo>
                    <a:cubicBezTo>
                      <a:pt x="6" y="1"/>
                      <a:pt x="6" y="1"/>
                      <a:pt x="5" y="2"/>
                    </a:cubicBezTo>
                    <a:cubicBezTo>
                      <a:pt x="5" y="2"/>
                      <a:pt x="5" y="2"/>
                      <a:pt x="5" y="3"/>
                    </a:cubicBezTo>
                    <a:cubicBezTo>
                      <a:pt x="4" y="3"/>
                      <a:pt x="4" y="3"/>
                      <a:pt x="4" y="3"/>
                    </a:cubicBezTo>
                    <a:cubicBezTo>
                      <a:pt x="3" y="3"/>
                      <a:pt x="4" y="4"/>
                      <a:pt x="3" y="4"/>
                    </a:cubicBezTo>
                    <a:cubicBezTo>
                      <a:pt x="3" y="4"/>
                      <a:pt x="3" y="4"/>
                      <a:pt x="2" y="4"/>
                    </a:cubicBezTo>
                    <a:cubicBezTo>
                      <a:pt x="2" y="4"/>
                      <a:pt x="2" y="4"/>
                      <a:pt x="2" y="4"/>
                    </a:cubicBezTo>
                    <a:cubicBezTo>
                      <a:pt x="1" y="4"/>
                      <a:pt x="1" y="4"/>
                      <a:pt x="1" y="5"/>
                    </a:cubicBezTo>
                    <a:cubicBezTo>
                      <a:pt x="1" y="5"/>
                      <a:pt x="1" y="5"/>
                      <a:pt x="1" y="5"/>
                    </a:cubicBezTo>
                    <a:cubicBezTo>
                      <a:pt x="1" y="5"/>
                      <a:pt x="0" y="6"/>
                      <a:pt x="1" y="6"/>
                    </a:cubicBezTo>
                    <a:cubicBezTo>
                      <a:pt x="1" y="6"/>
                      <a:pt x="1" y="6"/>
                      <a:pt x="1" y="5"/>
                    </a:cubicBezTo>
                    <a:cubicBezTo>
                      <a:pt x="2" y="5"/>
                      <a:pt x="2" y="5"/>
                      <a:pt x="2" y="5"/>
                    </a:cubicBezTo>
                    <a:cubicBezTo>
                      <a:pt x="3" y="6"/>
                      <a:pt x="3" y="6"/>
                      <a:pt x="3" y="6"/>
                    </a:cubicBezTo>
                    <a:cubicBezTo>
                      <a:pt x="3" y="6"/>
                      <a:pt x="3" y="7"/>
                      <a:pt x="3" y="7"/>
                    </a:cubicBezTo>
                    <a:cubicBezTo>
                      <a:pt x="4" y="7"/>
                      <a:pt x="4" y="7"/>
                      <a:pt x="5" y="6"/>
                    </a:cubicBezTo>
                    <a:cubicBezTo>
                      <a:pt x="5" y="6"/>
                      <a:pt x="5" y="6"/>
                      <a:pt x="5" y="6"/>
                    </a:cubicBezTo>
                    <a:cubicBezTo>
                      <a:pt x="6" y="6"/>
                      <a:pt x="6" y="6"/>
                      <a:pt x="6" y="6"/>
                    </a:cubicBezTo>
                    <a:cubicBezTo>
                      <a:pt x="7" y="5"/>
                      <a:pt x="7" y="5"/>
                      <a:pt x="7" y="5"/>
                    </a:cubicBezTo>
                    <a:cubicBezTo>
                      <a:pt x="7" y="5"/>
                      <a:pt x="7" y="5"/>
                      <a:pt x="8" y="5"/>
                    </a:cubicBezTo>
                    <a:cubicBezTo>
                      <a:pt x="8" y="5"/>
                      <a:pt x="8" y="4"/>
                      <a:pt x="8" y="4"/>
                    </a:cubicBezTo>
                    <a:cubicBezTo>
                      <a:pt x="9" y="4"/>
                      <a:pt x="9" y="4"/>
                      <a:pt x="9" y="5"/>
                    </a:cubicBezTo>
                    <a:cubicBezTo>
                      <a:pt x="9" y="5"/>
                      <a:pt x="9" y="5"/>
                      <a:pt x="10" y="5"/>
                    </a:cubicBezTo>
                    <a:cubicBezTo>
                      <a:pt x="10" y="6"/>
                      <a:pt x="11" y="6"/>
                      <a:pt x="11" y="6"/>
                    </a:cubicBezTo>
                    <a:cubicBezTo>
                      <a:pt x="11" y="6"/>
                      <a:pt x="12" y="6"/>
                      <a:pt x="12" y="6"/>
                    </a:cubicBezTo>
                    <a:cubicBezTo>
                      <a:pt x="12" y="6"/>
                      <a:pt x="13" y="6"/>
                      <a:pt x="13" y="6"/>
                    </a:cubicBezTo>
                    <a:cubicBezTo>
                      <a:pt x="13" y="6"/>
                      <a:pt x="13" y="6"/>
                      <a:pt x="14" y="6"/>
                    </a:cubicBezTo>
                    <a:cubicBezTo>
                      <a:pt x="14" y="7"/>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3" name="Freeform 206"/>
              <p:cNvSpPr>
                <a:spLocks/>
              </p:cNvSpPr>
              <p:nvPr/>
            </p:nvSpPr>
            <p:spPr bwMode="auto">
              <a:xfrm>
                <a:off x="2413001" y="1150939"/>
                <a:ext cx="63500" cy="33338"/>
              </a:xfrm>
              <a:custGeom>
                <a:avLst/>
                <a:gdLst>
                  <a:gd name="T0" fmla="*/ 4 w 6"/>
                  <a:gd name="T1" fmla="*/ 2 h 3"/>
                  <a:gd name="T2" fmla="*/ 5 w 6"/>
                  <a:gd name="T3" fmla="*/ 1 h 3"/>
                  <a:gd name="T4" fmla="*/ 5 w 6"/>
                  <a:gd name="T5" fmla="*/ 0 h 3"/>
                  <a:gd name="T6" fmla="*/ 5 w 6"/>
                  <a:gd name="T7" fmla="*/ 0 h 3"/>
                  <a:gd name="T8" fmla="*/ 3 w 6"/>
                  <a:gd name="T9" fmla="*/ 0 h 3"/>
                  <a:gd name="T10" fmla="*/ 2 w 6"/>
                  <a:gd name="T11" fmla="*/ 0 h 3"/>
                  <a:gd name="T12" fmla="*/ 1 w 6"/>
                  <a:gd name="T13" fmla="*/ 1 h 3"/>
                  <a:gd name="T14" fmla="*/ 1 w 6"/>
                  <a:gd name="T15" fmla="*/ 2 h 3"/>
                  <a:gd name="T16" fmla="*/ 1 w 6"/>
                  <a:gd name="T17" fmla="*/ 2 h 3"/>
                  <a:gd name="T18" fmla="*/ 2 w 6"/>
                  <a:gd name="T19" fmla="*/ 2 h 3"/>
                  <a:gd name="T20" fmla="*/ 3 w 6"/>
                  <a:gd name="T21" fmla="*/ 2 h 3"/>
                  <a:gd name="T22" fmla="*/ 4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4" y="2"/>
                    </a:moveTo>
                    <a:cubicBezTo>
                      <a:pt x="5" y="1"/>
                      <a:pt x="5" y="1"/>
                      <a:pt x="5" y="1"/>
                    </a:cubicBezTo>
                    <a:cubicBezTo>
                      <a:pt x="5" y="1"/>
                      <a:pt x="6" y="1"/>
                      <a:pt x="5" y="0"/>
                    </a:cubicBezTo>
                    <a:cubicBezTo>
                      <a:pt x="5" y="0"/>
                      <a:pt x="5" y="0"/>
                      <a:pt x="5" y="0"/>
                    </a:cubicBezTo>
                    <a:cubicBezTo>
                      <a:pt x="4" y="0"/>
                      <a:pt x="4" y="0"/>
                      <a:pt x="3" y="0"/>
                    </a:cubicBezTo>
                    <a:cubicBezTo>
                      <a:pt x="3" y="0"/>
                      <a:pt x="3" y="0"/>
                      <a:pt x="2" y="0"/>
                    </a:cubicBezTo>
                    <a:cubicBezTo>
                      <a:pt x="2" y="1"/>
                      <a:pt x="2" y="1"/>
                      <a:pt x="1" y="1"/>
                    </a:cubicBezTo>
                    <a:cubicBezTo>
                      <a:pt x="1" y="1"/>
                      <a:pt x="1" y="1"/>
                      <a:pt x="1" y="2"/>
                    </a:cubicBezTo>
                    <a:cubicBezTo>
                      <a:pt x="0" y="2"/>
                      <a:pt x="0" y="2"/>
                      <a:pt x="1" y="2"/>
                    </a:cubicBezTo>
                    <a:cubicBezTo>
                      <a:pt x="1" y="3"/>
                      <a:pt x="1" y="2"/>
                      <a:pt x="2" y="2"/>
                    </a:cubicBezTo>
                    <a:cubicBezTo>
                      <a:pt x="2" y="2"/>
                      <a:pt x="2" y="2"/>
                      <a:pt x="3" y="2"/>
                    </a:cubicBezTo>
                    <a:cubicBezTo>
                      <a:pt x="3" y="2"/>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4" name="Freeform 207"/>
              <p:cNvSpPr>
                <a:spLocks/>
              </p:cNvSpPr>
              <p:nvPr/>
            </p:nvSpPr>
            <p:spPr bwMode="auto">
              <a:xfrm>
                <a:off x="2552701" y="1130301"/>
                <a:ext cx="22225" cy="20638"/>
              </a:xfrm>
              <a:custGeom>
                <a:avLst/>
                <a:gdLst>
                  <a:gd name="T0" fmla="*/ 1 w 2"/>
                  <a:gd name="T1" fmla="*/ 1 h 2"/>
                  <a:gd name="T2" fmla="*/ 1 w 2"/>
                  <a:gd name="T3" fmla="*/ 0 h 2"/>
                  <a:gd name="T4" fmla="*/ 0 w 2"/>
                  <a:gd name="T5" fmla="*/ 1 h 2"/>
                  <a:gd name="T6" fmla="*/ 1 w 2"/>
                  <a:gd name="T7" fmla="*/ 2 h 2"/>
                  <a:gd name="T8" fmla="*/ 1 w 2"/>
                  <a:gd name="T9" fmla="*/ 2 h 2"/>
                  <a:gd name="T10" fmla="*/ 2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0"/>
                      <a:pt x="1" y="0"/>
                      <a:pt x="1" y="0"/>
                    </a:cubicBezTo>
                    <a:cubicBezTo>
                      <a:pt x="0" y="1"/>
                      <a:pt x="0" y="1"/>
                      <a:pt x="0" y="1"/>
                    </a:cubicBezTo>
                    <a:cubicBezTo>
                      <a:pt x="0" y="1"/>
                      <a:pt x="0" y="1"/>
                      <a:pt x="1" y="2"/>
                    </a:cubicBezTo>
                    <a:cubicBezTo>
                      <a:pt x="1" y="2"/>
                      <a:pt x="1" y="2"/>
                      <a:pt x="1" y="2"/>
                    </a:cubicBezTo>
                    <a:cubicBezTo>
                      <a:pt x="1" y="2"/>
                      <a:pt x="2" y="2"/>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5" name="Freeform 208"/>
              <p:cNvSpPr>
                <a:spLocks/>
              </p:cNvSpPr>
              <p:nvPr/>
            </p:nvSpPr>
            <p:spPr bwMode="auto">
              <a:xfrm>
                <a:off x="2584451" y="1130301"/>
                <a:ext cx="11113" cy="11113"/>
              </a:xfrm>
              <a:custGeom>
                <a:avLst/>
                <a:gdLst>
                  <a:gd name="T0" fmla="*/ 0 w 1"/>
                  <a:gd name="T1" fmla="*/ 1 h 1"/>
                  <a:gd name="T2" fmla="*/ 1 w 1"/>
                  <a:gd name="T3" fmla="*/ 1 h 1"/>
                  <a:gd name="T4" fmla="*/ 1 w 1"/>
                  <a:gd name="T5" fmla="*/ 1 h 1"/>
                  <a:gd name="T6" fmla="*/ 1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1"/>
                      <a:pt x="1" y="1"/>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6" name="Freeform 209"/>
              <p:cNvSpPr>
                <a:spLocks/>
              </p:cNvSpPr>
              <p:nvPr/>
            </p:nvSpPr>
            <p:spPr bwMode="auto">
              <a:xfrm>
                <a:off x="2628901" y="968376"/>
                <a:ext cx="31750" cy="31750"/>
              </a:xfrm>
              <a:custGeom>
                <a:avLst/>
                <a:gdLst>
                  <a:gd name="T0" fmla="*/ 2 w 3"/>
                  <a:gd name="T1" fmla="*/ 1 h 3"/>
                  <a:gd name="T2" fmla="*/ 1 w 3"/>
                  <a:gd name="T3" fmla="*/ 2 h 3"/>
                  <a:gd name="T4" fmla="*/ 0 w 3"/>
                  <a:gd name="T5" fmla="*/ 2 h 3"/>
                  <a:gd name="T6" fmla="*/ 1 w 3"/>
                  <a:gd name="T7" fmla="*/ 3 h 3"/>
                  <a:gd name="T8" fmla="*/ 3 w 3"/>
                  <a:gd name="T9" fmla="*/ 2 h 3"/>
                  <a:gd name="T10" fmla="*/ 3 w 3"/>
                  <a:gd name="T11" fmla="*/ 2 h 3"/>
                  <a:gd name="T12" fmla="*/ 3 w 3"/>
                  <a:gd name="T13" fmla="*/ 1 h 3"/>
                  <a:gd name="T14" fmla="*/ 2 w 3"/>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2" y="1"/>
                    </a:moveTo>
                    <a:cubicBezTo>
                      <a:pt x="2" y="2"/>
                      <a:pt x="1" y="1"/>
                      <a:pt x="1" y="2"/>
                    </a:cubicBezTo>
                    <a:cubicBezTo>
                      <a:pt x="1" y="2"/>
                      <a:pt x="0" y="2"/>
                      <a:pt x="0" y="2"/>
                    </a:cubicBezTo>
                    <a:cubicBezTo>
                      <a:pt x="0" y="3"/>
                      <a:pt x="1" y="3"/>
                      <a:pt x="1" y="3"/>
                    </a:cubicBezTo>
                    <a:cubicBezTo>
                      <a:pt x="2" y="3"/>
                      <a:pt x="2" y="2"/>
                      <a:pt x="3" y="2"/>
                    </a:cubicBezTo>
                    <a:cubicBezTo>
                      <a:pt x="3" y="2"/>
                      <a:pt x="3" y="2"/>
                      <a:pt x="3" y="2"/>
                    </a:cubicBezTo>
                    <a:cubicBezTo>
                      <a:pt x="3"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7" name="Freeform 210"/>
              <p:cNvSpPr>
                <a:spLocks/>
              </p:cNvSpPr>
              <p:nvPr/>
            </p:nvSpPr>
            <p:spPr bwMode="auto">
              <a:xfrm>
                <a:off x="2574926" y="687389"/>
                <a:ext cx="182563" cy="85725"/>
              </a:xfrm>
              <a:custGeom>
                <a:avLst/>
                <a:gdLst>
                  <a:gd name="T0" fmla="*/ 1 w 17"/>
                  <a:gd name="T1" fmla="*/ 5 h 8"/>
                  <a:gd name="T2" fmla="*/ 2 w 17"/>
                  <a:gd name="T3" fmla="*/ 5 h 8"/>
                  <a:gd name="T4" fmla="*/ 4 w 17"/>
                  <a:gd name="T5" fmla="*/ 5 h 8"/>
                  <a:gd name="T6" fmla="*/ 5 w 17"/>
                  <a:gd name="T7" fmla="*/ 5 h 8"/>
                  <a:gd name="T8" fmla="*/ 6 w 17"/>
                  <a:gd name="T9" fmla="*/ 5 h 8"/>
                  <a:gd name="T10" fmla="*/ 6 w 17"/>
                  <a:gd name="T11" fmla="*/ 5 h 8"/>
                  <a:gd name="T12" fmla="*/ 4 w 17"/>
                  <a:gd name="T13" fmla="*/ 5 h 8"/>
                  <a:gd name="T14" fmla="*/ 3 w 17"/>
                  <a:gd name="T15" fmla="*/ 6 h 8"/>
                  <a:gd name="T16" fmla="*/ 2 w 17"/>
                  <a:gd name="T17" fmla="*/ 5 h 8"/>
                  <a:gd name="T18" fmla="*/ 1 w 17"/>
                  <a:gd name="T19" fmla="*/ 5 h 8"/>
                  <a:gd name="T20" fmla="*/ 2 w 17"/>
                  <a:gd name="T21" fmla="*/ 6 h 8"/>
                  <a:gd name="T22" fmla="*/ 3 w 17"/>
                  <a:gd name="T23" fmla="*/ 7 h 8"/>
                  <a:gd name="T24" fmla="*/ 3 w 17"/>
                  <a:gd name="T25" fmla="*/ 7 h 8"/>
                  <a:gd name="T26" fmla="*/ 5 w 17"/>
                  <a:gd name="T27" fmla="*/ 7 h 8"/>
                  <a:gd name="T28" fmla="*/ 7 w 17"/>
                  <a:gd name="T29" fmla="*/ 7 h 8"/>
                  <a:gd name="T30" fmla="*/ 7 w 17"/>
                  <a:gd name="T31" fmla="*/ 7 h 8"/>
                  <a:gd name="T32" fmla="*/ 8 w 17"/>
                  <a:gd name="T33" fmla="*/ 6 h 8"/>
                  <a:gd name="T34" fmla="*/ 9 w 17"/>
                  <a:gd name="T35" fmla="*/ 6 h 8"/>
                  <a:gd name="T36" fmla="*/ 11 w 17"/>
                  <a:gd name="T37" fmla="*/ 6 h 8"/>
                  <a:gd name="T38" fmla="*/ 12 w 17"/>
                  <a:gd name="T39" fmla="*/ 5 h 8"/>
                  <a:gd name="T40" fmla="*/ 13 w 17"/>
                  <a:gd name="T41" fmla="*/ 5 h 8"/>
                  <a:gd name="T42" fmla="*/ 15 w 17"/>
                  <a:gd name="T43" fmla="*/ 5 h 8"/>
                  <a:gd name="T44" fmla="*/ 16 w 17"/>
                  <a:gd name="T45" fmla="*/ 5 h 8"/>
                  <a:gd name="T46" fmla="*/ 17 w 17"/>
                  <a:gd name="T47" fmla="*/ 5 h 8"/>
                  <a:gd name="T48" fmla="*/ 17 w 17"/>
                  <a:gd name="T49" fmla="*/ 3 h 8"/>
                  <a:gd name="T50" fmla="*/ 16 w 17"/>
                  <a:gd name="T51" fmla="*/ 4 h 8"/>
                  <a:gd name="T52" fmla="*/ 15 w 17"/>
                  <a:gd name="T53" fmla="*/ 4 h 8"/>
                  <a:gd name="T54" fmla="*/ 14 w 17"/>
                  <a:gd name="T55" fmla="*/ 4 h 8"/>
                  <a:gd name="T56" fmla="*/ 15 w 17"/>
                  <a:gd name="T57" fmla="*/ 3 h 8"/>
                  <a:gd name="T58" fmla="*/ 15 w 17"/>
                  <a:gd name="T59" fmla="*/ 3 h 8"/>
                  <a:gd name="T60" fmla="*/ 15 w 17"/>
                  <a:gd name="T61" fmla="*/ 2 h 8"/>
                  <a:gd name="T62" fmla="*/ 14 w 17"/>
                  <a:gd name="T63" fmla="*/ 3 h 8"/>
                  <a:gd name="T64" fmla="*/ 13 w 17"/>
                  <a:gd name="T65" fmla="*/ 3 h 8"/>
                  <a:gd name="T66" fmla="*/ 13 w 17"/>
                  <a:gd name="T67" fmla="*/ 2 h 8"/>
                  <a:gd name="T68" fmla="*/ 12 w 17"/>
                  <a:gd name="T69" fmla="*/ 2 h 8"/>
                  <a:gd name="T70" fmla="*/ 11 w 17"/>
                  <a:gd name="T71" fmla="*/ 2 h 8"/>
                  <a:gd name="T72" fmla="*/ 10 w 17"/>
                  <a:gd name="T73" fmla="*/ 1 h 8"/>
                  <a:gd name="T74" fmla="*/ 9 w 17"/>
                  <a:gd name="T75" fmla="*/ 1 h 8"/>
                  <a:gd name="T76" fmla="*/ 8 w 17"/>
                  <a:gd name="T77" fmla="*/ 1 h 8"/>
                  <a:gd name="T78" fmla="*/ 7 w 17"/>
                  <a:gd name="T79" fmla="*/ 1 h 8"/>
                  <a:gd name="T80" fmla="*/ 5 w 17"/>
                  <a:gd name="T81" fmla="*/ 1 h 8"/>
                  <a:gd name="T82" fmla="*/ 4 w 17"/>
                  <a:gd name="T83" fmla="*/ 2 h 8"/>
                  <a:gd name="T84" fmla="*/ 3 w 17"/>
                  <a:gd name="T85" fmla="*/ 3 h 8"/>
                  <a:gd name="T86" fmla="*/ 1 w 17"/>
                  <a:gd name="T87" fmla="*/ 3 h 8"/>
                  <a:gd name="T88" fmla="*/ 0 w 17"/>
                  <a:gd name="T89" fmla="*/ 3 h 8"/>
                  <a:gd name="T90" fmla="*/ 0 w 17"/>
                  <a:gd name="T91" fmla="*/ 3 h 8"/>
                  <a:gd name="T92" fmla="*/ 0 w 17"/>
                  <a:gd name="T93" fmla="*/ 4 h 8"/>
                  <a:gd name="T94" fmla="*/ 1 w 17"/>
                  <a:gd name="T9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8">
                    <a:moveTo>
                      <a:pt x="1" y="5"/>
                    </a:moveTo>
                    <a:cubicBezTo>
                      <a:pt x="2" y="5"/>
                      <a:pt x="2" y="5"/>
                      <a:pt x="2" y="5"/>
                    </a:cubicBezTo>
                    <a:cubicBezTo>
                      <a:pt x="3" y="5"/>
                      <a:pt x="3" y="5"/>
                      <a:pt x="4" y="5"/>
                    </a:cubicBezTo>
                    <a:cubicBezTo>
                      <a:pt x="4" y="5"/>
                      <a:pt x="5" y="5"/>
                      <a:pt x="5" y="5"/>
                    </a:cubicBezTo>
                    <a:cubicBezTo>
                      <a:pt x="6" y="4"/>
                      <a:pt x="7" y="4"/>
                      <a:pt x="6" y="5"/>
                    </a:cubicBezTo>
                    <a:cubicBezTo>
                      <a:pt x="6" y="5"/>
                      <a:pt x="6" y="5"/>
                      <a:pt x="6" y="5"/>
                    </a:cubicBezTo>
                    <a:cubicBezTo>
                      <a:pt x="5" y="5"/>
                      <a:pt x="5" y="5"/>
                      <a:pt x="4" y="5"/>
                    </a:cubicBezTo>
                    <a:cubicBezTo>
                      <a:pt x="4" y="5"/>
                      <a:pt x="4" y="6"/>
                      <a:pt x="3" y="6"/>
                    </a:cubicBezTo>
                    <a:cubicBezTo>
                      <a:pt x="3" y="6"/>
                      <a:pt x="3" y="5"/>
                      <a:pt x="2" y="5"/>
                    </a:cubicBezTo>
                    <a:cubicBezTo>
                      <a:pt x="2" y="5"/>
                      <a:pt x="2" y="5"/>
                      <a:pt x="1" y="5"/>
                    </a:cubicBezTo>
                    <a:cubicBezTo>
                      <a:pt x="1" y="6"/>
                      <a:pt x="1" y="6"/>
                      <a:pt x="2" y="6"/>
                    </a:cubicBezTo>
                    <a:cubicBezTo>
                      <a:pt x="2" y="7"/>
                      <a:pt x="2" y="7"/>
                      <a:pt x="3" y="7"/>
                    </a:cubicBezTo>
                    <a:cubicBezTo>
                      <a:pt x="3" y="7"/>
                      <a:pt x="3" y="7"/>
                      <a:pt x="3" y="7"/>
                    </a:cubicBezTo>
                    <a:cubicBezTo>
                      <a:pt x="4" y="7"/>
                      <a:pt x="4" y="7"/>
                      <a:pt x="5" y="7"/>
                    </a:cubicBezTo>
                    <a:cubicBezTo>
                      <a:pt x="5" y="7"/>
                      <a:pt x="6" y="8"/>
                      <a:pt x="7" y="7"/>
                    </a:cubicBezTo>
                    <a:cubicBezTo>
                      <a:pt x="7" y="7"/>
                      <a:pt x="7" y="7"/>
                      <a:pt x="7" y="7"/>
                    </a:cubicBezTo>
                    <a:cubicBezTo>
                      <a:pt x="7" y="7"/>
                      <a:pt x="8" y="6"/>
                      <a:pt x="8" y="6"/>
                    </a:cubicBezTo>
                    <a:cubicBezTo>
                      <a:pt x="8" y="6"/>
                      <a:pt x="8" y="6"/>
                      <a:pt x="9" y="6"/>
                    </a:cubicBezTo>
                    <a:cubicBezTo>
                      <a:pt x="9" y="6"/>
                      <a:pt x="10" y="6"/>
                      <a:pt x="11" y="6"/>
                    </a:cubicBezTo>
                    <a:cubicBezTo>
                      <a:pt x="11" y="6"/>
                      <a:pt x="12" y="5"/>
                      <a:pt x="12" y="5"/>
                    </a:cubicBezTo>
                    <a:cubicBezTo>
                      <a:pt x="13" y="5"/>
                      <a:pt x="13" y="5"/>
                      <a:pt x="13" y="5"/>
                    </a:cubicBezTo>
                    <a:cubicBezTo>
                      <a:pt x="14" y="5"/>
                      <a:pt x="14" y="5"/>
                      <a:pt x="15" y="5"/>
                    </a:cubicBezTo>
                    <a:cubicBezTo>
                      <a:pt x="15" y="5"/>
                      <a:pt x="15" y="5"/>
                      <a:pt x="16" y="5"/>
                    </a:cubicBezTo>
                    <a:cubicBezTo>
                      <a:pt x="16" y="5"/>
                      <a:pt x="16" y="5"/>
                      <a:pt x="17" y="5"/>
                    </a:cubicBezTo>
                    <a:cubicBezTo>
                      <a:pt x="17" y="4"/>
                      <a:pt x="17" y="3"/>
                      <a:pt x="17" y="3"/>
                    </a:cubicBezTo>
                    <a:cubicBezTo>
                      <a:pt x="16" y="3"/>
                      <a:pt x="16" y="4"/>
                      <a:pt x="16" y="4"/>
                    </a:cubicBezTo>
                    <a:cubicBezTo>
                      <a:pt x="16" y="4"/>
                      <a:pt x="16" y="4"/>
                      <a:pt x="15" y="4"/>
                    </a:cubicBezTo>
                    <a:cubicBezTo>
                      <a:pt x="15" y="4"/>
                      <a:pt x="14" y="4"/>
                      <a:pt x="14" y="4"/>
                    </a:cubicBezTo>
                    <a:cubicBezTo>
                      <a:pt x="14" y="4"/>
                      <a:pt x="15" y="4"/>
                      <a:pt x="15" y="3"/>
                    </a:cubicBezTo>
                    <a:cubicBezTo>
                      <a:pt x="15" y="3"/>
                      <a:pt x="15" y="3"/>
                      <a:pt x="15" y="3"/>
                    </a:cubicBezTo>
                    <a:cubicBezTo>
                      <a:pt x="15" y="2"/>
                      <a:pt x="15" y="2"/>
                      <a:pt x="15" y="2"/>
                    </a:cubicBezTo>
                    <a:cubicBezTo>
                      <a:pt x="14" y="2"/>
                      <a:pt x="14" y="3"/>
                      <a:pt x="14" y="3"/>
                    </a:cubicBezTo>
                    <a:cubicBezTo>
                      <a:pt x="13" y="3"/>
                      <a:pt x="13" y="3"/>
                      <a:pt x="13" y="3"/>
                    </a:cubicBezTo>
                    <a:cubicBezTo>
                      <a:pt x="13" y="3"/>
                      <a:pt x="13" y="2"/>
                      <a:pt x="13" y="2"/>
                    </a:cubicBezTo>
                    <a:cubicBezTo>
                      <a:pt x="12" y="2"/>
                      <a:pt x="12" y="2"/>
                      <a:pt x="12" y="2"/>
                    </a:cubicBezTo>
                    <a:cubicBezTo>
                      <a:pt x="11" y="2"/>
                      <a:pt x="11" y="2"/>
                      <a:pt x="11" y="2"/>
                    </a:cubicBezTo>
                    <a:cubicBezTo>
                      <a:pt x="10" y="2"/>
                      <a:pt x="10" y="2"/>
                      <a:pt x="10" y="1"/>
                    </a:cubicBezTo>
                    <a:cubicBezTo>
                      <a:pt x="10" y="1"/>
                      <a:pt x="10" y="1"/>
                      <a:pt x="9" y="1"/>
                    </a:cubicBezTo>
                    <a:cubicBezTo>
                      <a:pt x="9" y="0"/>
                      <a:pt x="8" y="0"/>
                      <a:pt x="8" y="1"/>
                    </a:cubicBezTo>
                    <a:cubicBezTo>
                      <a:pt x="7" y="1"/>
                      <a:pt x="7" y="1"/>
                      <a:pt x="7" y="1"/>
                    </a:cubicBezTo>
                    <a:cubicBezTo>
                      <a:pt x="6" y="1"/>
                      <a:pt x="6" y="1"/>
                      <a:pt x="5" y="1"/>
                    </a:cubicBezTo>
                    <a:cubicBezTo>
                      <a:pt x="5" y="2"/>
                      <a:pt x="5" y="2"/>
                      <a:pt x="4" y="2"/>
                    </a:cubicBezTo>
                    <a:cubicBezTo>
                      <a:pt x="4" y="2"/>
                      <a:pt x="3" y="2"/>
                      <a:pt x="3" y="3"/>
                    </a:cubicBezTo>
                    <a:cubicBezTo>
                      <a:pt x="2" y="3"/>
                      <a:pt x="2" y="3"/>
                      <a:pt x="1" y="3"/>
                    </a:cubicBezTo>
                    <a:cubicBezTo>
                      <a:pt x="1" y="3"/>
                      <a:pt x="1" y="3"/>
                      <a:pt x="0" y="3"/>
                    </a:cubicBezTo>
                    <a:cubicBezTo>
                      <a:pt x="0" y="3"/>
                      <a:pt x="0" y="3"/>
                      <a:pt x="0" y="3"/>
                    </a:cubicBezTo>
                    <a:cubicBezTo>
                      <a:pt x="0" y="4"/>
                      <a:pt x="0" y="4"/>
                      <a:pt x="0" y="4"/>
                    </a:cubicBezTo>
                    <a:cubicBezTo>
                      <a:pt x="0"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8" name="Freeform 211"/>
              <p:cNvSpPr>
                <a:spLocks/>
              </p:cNvSpPr>
              <p:nvPr/>
            </p:nvSpPr>
            <p:spPr bwMode="auto">
              <a:xfrm>
                <a:off x="2606676" y="654051"/>
                <a:ext cx="593725" cy="173038"/>
              </a:xfrm>
              <a:custGeom>
                <a:avLst/>
                <a:gdLst>
                  <a:gd name="T0" fmla="*/ 53 w 55"/>
                  <a:gd name="T1" fmla="*/ 2 h 16"/>
                  <a:gd name="T2" fmla="*/ 50 w 55"/>
                  <a:gd name="T3" fmla="*/ 1 h 16"/>
                  <a:gd name="T4" fmla="*/ 48 w 55"/>
                  <a:gd name="T5" fmla="*/ 1 h 16"/>
                  <a:gd name="T6" fmla="*/ 43 w 55"/>
                  <a:gd name="T7" fmla="*/ 1 h 16"/>
                  <a:gd name="T8" fmla="*/ 41 w 55"/>
                  <a:gd name="T9" fmla="*/ 1 h 16"/>
                  <a:gd name="T10" fmla="*/ 39 w 55"/>
                  <a:gd name="T11" fmla="*/ 1 h 16"/>
                  <a:gd name="T12" fmla="*/ 37 w 55"/>
                  <a:gd name="T13" fmla="*/ 0 h 16"/>
                  <a:gd name="T14" fmla="*/ 34 w 55"/>
                  <a:gd name="T15" fmla="*/ 1 h 16"/>
                  <a:gd name="T16" fmla="*/ 31 w 55"/>
                  <a:gd name="T17" fmla="*/ 1 h 16"/>
                  <a:gd name="T18" fmla="*/ 29 w 55"/>
                  <a:gd name="T19" fmla="*/ 1 h 16"/>
                  <a:gd name="T20" fmla="*/ 26 w 55"/>
                  <a:gd name="T21" fmla="*/ 1 h 16"/>
                  <a:gd name="T22" fmla="*/ 24 w 55"/>
                  <a:gd name="T23" fmla="*/ 2 h 16"/>
                  <a:gd name="T24" fmla="*/ 22 w 55"/>
                  <a:gd name="T25" fmla="*/ 2 h 16"/>
                  <a:gd name="T26" fmla="*/ 19 w 55"/>
                  <a:gd name="T27" fmla="*/ 2 h 16"/>
                  <a:gd name="T28" fmla="*/ 17 w 55"/>
                  <a:gd name="T29" fmla="*/ 3 h 16"/>
                  <a:gd name="T30" fmla="*/ 12 w 55"/>
                  <a:gd name="T31" fmla="*/ 3 h 16"/>
                  <a:gd name="T32" fmla="*/ 9 w 55"/>
                  <a:gd name="T33" fmla="*/ 3 h 16"/>
                  <a:gd name="T34" fmla="*/ 10 w 55"/>
                  <a:gd name="T35" fmla="*/ 4 h 16"/>
                  <a:gd name="T36" fmla="*/ 12 w 55"/>
                  <a:gd name="T37" fmla="*/ 5 h 16"/>
                  <a:gd name="T38" fmla="*/ 14 w 55"/>
                  <a:gd name="T39" fmla="*/ 5 h 16"/>
                  <a:gd name="T40" fmla="*/ 18 w 55"/>
                  <a:gd name="T41" fmla="*/ 5 h 16"/>
                  <a:gd name="T42" fmla="*/ 20 w 55"/>
                  <a:gd name="T43" fmla="*/ 5 h 16"/>
                  <a:gd name="T44" fmla="*/ 17 w 55"/>
                  <a:gd name="T45" fmla="*/ 6 h 16"/>
                  <a:gd name="T46" fmla="*/ 14 w 55"/>
                  <a:gd name="T47" fmla="*/ 6 h 16"/>
                  <a:gd name="T48" fmla="*/ 15 w 55"/>
                  <a:gd name="T49" fmla="*/ 8 h 16"/>
                  <a:gd name="T50" fmla="*/ 16 w 55"/>
                  <a:gd name="T51" fmla="*/ 8 h 16"/>
                  <a:gd name="T52" fmla="*/ 15 w 55"/>
                  <a:gd name="T53" fmla="*/ 9 h 16"/>
                  <a:gd name="T54" fmla="*/ 12 w 55"/>
                  <a:gd name="T55" fmla="*/ 9 h 16"/>
                  <a:gd name="T56" fmla="*/ 10 w 55"/>
                  <a:gd name="T57" fmla="*/ 9 h 16"/>
                  <a:gd name="T58" fmla="*/ 8 w 55"/>
                  <a:gd name="T59" fmla="*/ 10 h 16"/>
                  <a:gd name="T60" fmla="*/ 6 w 55"/>
                  <a:gd name="T61" fmla="*/ 10 h 16"/>
                  <a:gd name="T62" fmla="*/ 5 w 55"/>
                  <a:gd name="T63" fmla="*/ 11 h 16"/>
                  <a:gd name="T64" fmla="*/ 4 w 55"/>
                  <a:gd name="T65" fmla="*/ 12 h 16"/>
                  <a:gd name="T66" fmla="*/ 2 w 55"/>
                  <a:gd name="T67" fmla="*/ 12 h 16"/>
                  <a:gd name="T68" fmla="*/ 0 w 55"/>
                  <a:gd name="T69" fmla="*/ 13 h 16"/>
                  <a:gd name="T70" fmla="*/ 2 w 55"/>
                  <a:gd name="T71" fmla="*/ 14 h 16"/>
                  <a:gd name="T72" fmla="*/ 5 w 55"/>
                  <a:gd name="T73" fmla="*/ 14 h 16"/>
                  <a:gd name="T74" fmla="*/ 7 w 55"/>
                  <a:gd name="T75" fmla="*/ 14 h 16"/>
                  <a:gd name="T76" fmla="*/ 10 w 55"/>
                  <a:gd name="T77" fmla="*/ 14 h 16"/>
                  <a:gd name="T78" fmla="*/ 13 w 55"/>
                  <a:gd name="T79" fmla="*/ 13 h 16"/>
                  <a:gd name="T80" fmla="*/ 13 w 55"/>
                  <a:gd name="T81" fmla="*/ 15 h 16"/>
                  <a:gd name="T82" fmla="*/ 17 w 55"/>
                  <a:gd name="T83" fmla="*/ 14 h 16"/>
                  <a:gd name="T84" fmla="*/ 20 w 55"/>
                  <a:gd name="T85" fmla="*/ 14 h 16"/>
                  <a:gd name="T86" fmla="*/ 20 w 55"/>
                  <a:gd name="T87" fmla="*/ 12 h 16"/>
                  <a:gd name="T88" fmla="*/ 21 w 55"/>
                  <a:gd name="T89" fmla="*/ 12 h 16"/>
                  <a:gd name="T90" fmla="*/ 23 w 55"/>
                  <a:gd name="T91" fmla="*/ 10 h 16"/>
                  <a:gd name="T92" fmla="*/ 25 w 55"/>
                  <a:gd name="T93" fmla="*/ 10 h 16"/>
                  <a:gd name="T94" fmla="*/ 27 w 55"/>
                  <a:gd name="T95" fmla="*/ 10 h 16"/>
                  <a:gd name="T96" fmla="*/ 28 w 55"/>
                  <a:gd name="T97" fmla="*/ 8 h 16"/>
                  <a:gd name="T98" fmla="*/ 29 w 55"/>
                  <a:gd name="T99" fmla="*/ 7 h 16"/>
                  <a:gd name="T100" fmla="*/ 31 w 55"/>
                  <a:gd name="T101" fmla="*/ 6 h 16"/>
                  <a:gd name="T102" fmla="*/ 34 w 55"/>
                  <a:gd name="T103" fmla="*/ 7 h 16"/>
                  <a:gd name="T104" fmla="*/ 37 w 55"/>
                  <a:gd name="T105" fmla="*/ 7 h 16"/>
                  <a:gd name="T106" fmla="*/ 38 w 55"/>
                  <a:gd name="T107" fmla="*/ 6 h 16"/>
                  <a:gd name="T108" fmla="*/ 41 w 55"/>
                  <a:gd name="T109" fmla="*/ 6 h 16"/>
                  <a:gd name="T110" fmla="*/ 44 w 55"/>
                  <a:gd name="T111" fmla="*/ 5 h 16"/>
                  <a:gd name="T112" fmla="*/ 46 w 55"/>
                  <a:gd name="T113" fmla="*/ 4 h 16"/>
                  <a:gd name="T114" fmla="*/ 47 w 55"/>
                  <a:gd name="T115" fmla="*/ 3 h 16"/>
                  <a:gd name="T116" fmla="*/ 50 w 55"/>
                  <a:gd name="T117" fmla="*/ 3 h 16"/>
                  <a:gd name="T118" fmla="*/ 54 w 55"/>
                  <a:gd name="T119" fmla="*/ 3 h 16"/>
                  <a:gd name="T120" fmla="*/ 55 w 55"/>
                  <a:gd name="T12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 h="16">
                    <a:moveTo>
                      <a:pt x="54" y="2"/>
                    </a:moveTo>
                    <a:cubicBezTo>
                      <a:pt x="54" y="2"/>
                      <a:pt x="53" y="2"/>
                      <a:pt x="53" y="2"/>
                    </a:cubicBezTo>
                    <a:cubicBezTo>
                      <a:pt x="52" y="1"/>
                      <a:pt x="52" y="2"/>
                      <a:pt x="51" y="2"/>
                    </a:cubicBezTo>
                    <a:cubicBezTo>
                      <a:pt x="51" y="1"/>
                      <a:pt x="51" y="1"/>
                      <a:pt x="50" y="1"/>
                    </a:cubicBezTo>
                    <a:cubicBezTo>
                      <a:pt x="49" y="1"/>
                      <a:pt x="49" y="1"/>
                      <a:pt x="48" y="1"/>
                    </a:cubicBezTo>
                    <a:cubicBezTo>
                      <a:pt x="48" y="1"/>
                      <a:pt x="48" y="1"/>
                      <a:pt x="48" y="1"/>
                    </a:cubicBezTo>
                    <a:cubicBezTo>
                      <a:pt x="47" y="1"/>
                      <a:pt x="47" y="1"/>
                      <a:pt x="46" y="1"/>
                    </a:cubicBezTo>
                    <a:cubicBezTo>
                      <a:pt x="45" y="1"/>
                      <a:pt x="45" y="1"/>
                      <a:pt x="43" y="1"/>
                    </a:cubicBezTo>
                    <a:cubicBezTo>
                      <a:pt x="43" y="1"/>
                      <a:pt x="43" y="1"/>
                      <a:pt x="42" y="1"/>
                    </a:cubicBezTo>
                    <a:cubicBezTo>
                      <a:pt x="42" y="1"/>
                      <a:pt x="42" y="1"/>
                      <a:pt x="41" y="1"/>
                    </a:cubicBezTo>
                    <a:cubicBezTo>
                      <a:pt x="41" y="1"/>
                      <a:pt x="41" y="1"/>
                      <a:pt x="40" y="1"/>
                    </a:cubicBezTo>
                    <a:cubicBezTo>
                      <a:pt x="39" y="1"/>
                      <a:pt x="39" y="1"/>
                      <a:pt x="39" y="1"/>
                    </a:cubicBezTo>
                    <a:cubicBezTo>
                      <a:pt x="38" y="1"/>
                      <a:pt x="38" y="1"/>
                      <a:pt x="37" y="1"/>
                    </a:cubicBezTo>
                    <a:cubicBezTo>
                      <a:pt x="37" y="1"/>
                      <a:pt x="37" y="1"/>
                      <a:pt x="37" y="0"/>
                    </a:cubicBezTo>
                    <a:cubicBezTo>
                      <a:pt x="36" y="0"/>
                      <a:pt x="36" y="1"/>
                      <a:pt x="35" y="1"/>
                    </a:cubicBezTo>
                    <a:cubicBezTo>
                      <a:pt x="35" y="1"/>
                      <a:pt x="34" y="1"/>
                      <a:pt x="34" y="1"/>
                    </a:cubicBezTo>
                    <a:cubicBezTo>
                      <a:pt x="33" y="1"/>
                      <a:pt x="33" y="1"/>
                      <a:pt x="33" y="1"/>
                    </a:cubicBezTo>
                    <a:cubicBezTo>
                      <a:pt x="32" y="1"/>
                      <a:pt x="32" y="1"/>
                      <a:pt x="31" y="1"/>
                    </a:cubicBezTo>
                    <a:cubicBezTo>
                      <a:pt x="31" y="1"/>
                      <a:pt x="31" y="1"/>
                      <a:pt x="30" y="1"/>
                    </a:cubicBezTo>
                    <a:cubicBezTo>
                      <a:pt x="30" y="1"/>
                      <a:pt x="30" y="1"/>
                      <a:pt x="29" y="1"/>
                    </a:cubicBezTo>
                    <a:cubicBezTo>
                      <a:pt x="29" y="1"/>
                      <a:pt x="29" y="1"/>
                      <a:pt x="28" y="1"/>
                    </a:cubicBezTo>
                    <a:cubicBezTo>
                      <a:pt x="27" y="1"/>
                      <a:pt x="27" y="1"/>
                      <a:pt x="26" y="1"/>
                    </a:cubicBezTo>
                    <a:cubicBezTo>
                      <a:pt x="26" y="1"/>
                      <a:pt x="25" y="1"/>
                      <a:pt x="25" y="1"/>
                    </a:cubicBezTo>
                    <a:cubicBezTo>
                      <a:pt x="24" y="1"/>
                      <a:pt x="24" y="2"/>
                      <a:pt x="24" y="2"/>
                    </a:cubicBezTo>
                    <a:cubicBezTo>
                      <a:pt x="24" y="2"/>
                      <a:pt x="23" y="2"/>
                      <a:pt x="23" y="2"/>
                    </a:cubicBezTo>
                    <a:cubicBezTo>
                      <a:pt x="23" y="2"/>
                      <a:pt x="22" y="2"/>
                      <a:pt x="22" y="2"/>
                    </a:cubicBezTo>
                    <a:cubicBezTo>
                      <a:pt x="21" y="2"/>
                      <a:pt x="21" y="2"/>
                      <a:pt x="21" y="2"/>
                    </a:cubicBezTo>
                    <a:cubicBezTo>
                      <a:pt x="20" y="2"/>
                      <a:pt x="20" y="2"/>
                      <a:pt x="19" y="2"/>
                    </a:cubicBezTo>
                    <a:cubicBezTo>
                      <a:pt x="19" y="2"/>
                      <a:pt x="19" y="2"/>
                      <a:pt x="19" y="2"/>
                    </a:cubicBezTo>
                    <a:cubicBezTo>
                      <a:pt x="18" y="3"/>
                      <a:pt x="17" y="3"/>
                      <a:pt x="17" y="3"/>
                    </a:cubicBezTo>
                    <a:cubicBezTo>
                      <a:pt x="16" y="3"/>
                      <a:pt x="15" y="3"/>
                      <a:pt x="14" y="3"/>
                    </a:cubicBezTo>
                    <a:cubicBezTo>
                      <a:pt x="13" y="3"/>
                      <a:pt x="13" y="3"/>
                      <a:pt x="12" y="3"/>
                    </a:cubicBezTo>
                    <a:cubicBezTo>
                      <a:pt x="11" y="3"/>
                      <a:pt x="11" y="3"/>
                      <a:pt x="11" y="3"/>
                    </a:cubicBezTo>
                    <a:cubicBezTo>
                      <a:pt x="10" y="3"/>
                      <a:pt x="9" y="3"/>
                      <a:pt x="9" y="3"/>
                    </a:cubicBezTo>
                    <a:cubicBezTo>
                      <a:pt x="9" y="3"/>
                      <a:pt x="9" y="3"/>
                      <a:pt x="9" y="4"/>
                    </a:cubicBezTo>
                    <a:cubicBezTo>
                      <a:pt x="9" y="4"/>
                      <a:pt x="10" y="4"/>
                      <a:pt x="10" y="4"/>
                    </a:cubicBezTo>
                    <a:cubicBezTo>
                      <a:pt x="10" y="5"/>
                      <a:pt x="10" y="5"/>
                      <a:pt x="10" y="5"/>
                    </a:cubicBezTo>
                    <a:cubicBezTo>
                      <a:pt x="11" y="5"/>
                      <a:pt x="11" y="5"/>
                      <a:pt x="12" y="5"/>
                    </a:cubicBezTo>
                    <a:cubicBezTo>
                      <a:pt x="12" y="5"/>
                      <a:pt x="13" y="5"/>
                      <a:pt x="13" y="5"/>
                    </a:cubicBezTo>
                    <a:cubicBezTo>
                      <a:pt x="13" y="5"/>
                      <a:pt x="14" y="5"/>
                      <a:pt x="14" y="5"/>
                    </a:cubicBezTo>
                    <a:cubicBezTo>
                      <a:pt x="15" y="5"/>
                      <a:pt x="15" y="5"/>
                      <a:pt x="16" y="5"/>
                    </a:cubicBezTo>
                    <a:cubicBezTo>
                      <a:pt x="17" y="5"/>
                      <a:pt x="17" y="5"/>
                      <a:pt x="18" y="5"/>
                    </a:cubicBezTo>
                    <a:cubicBezTo>
                      <a:pt x="18" y="5"/>
                      <a:pt x="18" y="5"/>
                      <a:pt x="19" y="5"/>
                    </a:cubicBezTo>
                    <a:cubicBezTo>
                      <a:pt x="20" y="5"/>
                      <a:pt x="20" y="5"/>
                      <a:pt x="20" y="5"/>
                    </a:cubicBezTo>
                    <a:cubicBezTo>
                      <a:pt x="20" y="6"/>
                      <a:pt x="20" y="6"/>
                      <a:pt x="20" y="6"/>
                    </a:cubicBezTo>
                    <a:cubicBezTo>
                      <a:pt x="18" y="6"/>
                      <a:pt x="18" y="6"/>
                      <a:pt x="17" y="6"/>
                    </a:cubicBezTo>
                    <a:cubicBezTo>
                      <a:pt x="16" y="6"/>
                      <a:pt x="16" y="6"/>
                      <a:pt x="15" y="6"/>
                    </a:cubicBezTo>
                    <a:cubicBezTo>
                      <a:pt x="15" y="6"/>
                      <a:pt x="14" y="5"/>
                      <a:pt x="14" y="6"/>
                    </a:cubicBezTo>
                    <a:cubicBezTo>
                      <a:pt x="14" y="6"/>
                      <a:pt x="14" y="6"/>
                      <a:pt x="14" y="7"/>
                    </a:cubicBezTo>
                    <a:cubicBezTo>
                      <a:pt x="14" y="7"/>
                      <a:pt x="15" y="7"/>
                      <a:pt x="15" y="8"/>
                    </a:cubicBezTo>
                    <a:cubicBezTo>
                      <a:pt x="15" y="8"/>
                      <a:pt x="15" y="8"/>
                      <a:pt x="15" y="8"/>
                    </a:cubicBezTo>
                    <a:cubicBezTo>
                      <a:pt x="15" y="8"/>
                      <a:pt x="16" y="8"/>
                      <a:pt x="16" y="8"/>
                    </a:cubicBezTo>
                    <a:cubicBezTo>
                      <a:pt x="16" y="9"/>
                      <a:pt x="17" y="9"/>
                      <a:pt x="17" y="9"/>
                    </a:cubicBezTo>
                    <a:cubicBezTo>
                      <a:pt x="16" y="10"/>
                      <a:pt x="16" y="9"/>
                      <a:pt x="15" y="9"/>
                    </a:cubicBezTo>
                    <a:cubicBezTo>
                      <a:pt x="15" y="9"/>
                      <a:pt x="14" y="9"/>
                      <a:pt x="14" y="9"/>
                    </a:cubicBezTo>
                    <a:cubicBezTo>
                      <a:pt x="13" y="9"/>
                      <a:pt x="13" y="9"/>
                      <a:pt x="12" y="9"/>
                    </a:cubicBezTo>
                    <a:cubicBezTo>
                      <a:pt x="12" y="9"/>
                      <a:pt x="11" y="9"/>
                      <a:pt x="11" y="9"/>
                    </a:cubicBezTo>
                    <a:cubicBezTo>
                      <a:pt x="10" y="9"/>
                      <a:pt x="10" y="9"/>
                      <a:pt x="10" y="9"/>
                    </a:cubicBezTo>
                    <a:cubicBezTo>
                      <a:pt x="9" y="9"/>
                      <a:pt x="9" y="9"/>
                      <a:pt x="8" y="9"/>
                    </a:cubicBezTo>
                    <a:cubicBezTo>
                      <a:pt x="8" y="10"/>
                      <a:pt x="8" y="10"/>
                      <a:pt x="8" y="10"/>
                    </a:cubicBezTo>
                    <a:cubicBezTo>
                      <a:pt x="7" y="10"/>
                      <a:pt x="7" y="10"/>
                      <a:pt x="7" y="10"/>
                    </a:cubicBezTo>
                    <a:cubicBezTo>
                      <a:pt x="6" y="10"/>
                      <a:pt x="6" y="10"/>
                      <a:pt x="6" y="10"/>
                    </a:cubicBezTo>
                    <a:cubicBezTo>
                      <a:pt x="6" y="11"/>
                      <a:pt x="6" y="11"/>
                      <a:pt x="5" y="11"/>
                    </a:cubicBezTo>
                    <a:cubicBezTo>
                      <a:pt x="5" y="11"/>
                      <a:pt x="5" y="11"/>
                      <a:pt x="5" y="11"/>
                    </a:cubicBezTo>
                    <a:cubicBezTo>
                      <a:pt x="5" y="12"/>
                      <a:pt x="5" y="12"/>
                      <a:pt x="5" y="12"/>
                    </a:cubicBezTo>
                    <a:cubicBezTo>
                      <a:pt x="5" y="12"/>
                      <a:pt x="5" y="12"/>
                      <a:pt x="4" y="12"/>
                    </a:cubicBezTo>
                    <a:cubicBezTo>
                      <a:pt x="4" y="12"/>
                      <a:pt x="4" y="12"/>
                      <a:pt x="3" y="12"/>
                    </a:cubicBezTo>
                    <a:cubicBezTo>
                      <a:pt x="3" y="12"/>
                      <a:pt x="3" y="12"/>
                      <a:pt x="2" y="12"/>
                    </a:cubicBezTo>
                    <a:cubicBezTo>
                      <a:pt x="2" y="13"/>
                      <a:pt x="1" y="13"/>
                      <a:pt x="1" y="13"/>
                    </a:cubicBezTo>
                    <a:cubicBezTo>
                      <a:pt x="0" y="13"/>
                      <a:pt x="0" y="13"/>
                      <a:pt x="0" y="13"/>
                    </a:cubicBezTo>
                    <a:cubicBezTo>
                      <a:pt x="0" y="14"/>
                      <a:pt x="0" y="14"/>
                      <a:pt x="0" y="14"/>
                    </a:cubicBezTo>
                    <a:cubicBezTo>
                      <a:pt x="1" y="15"/>
                      <a:pt x="1" y="14"/>
                      <a:pt x="2" y="14"/>
                    </a:cubicBezTo>
                    <a:cubicBezTo>
                      <a:pt x="3" y="14"/>
                      <a:pt x="3" y="14"/>
                      <a:pt x="4" y="14"/>
                    </a:cubicBezTo>
                    <a:cubicBezTo>
                      <a:pt x="4" y="14"/>
                      <a:pt x="4" y="14"/>
                      <a:pt x="5" y="14"/>
                    </a:cubicBezTo>
                    <a:cubicBezTo>
                      <a:pt x="5" y="14"/>
                      <a:pt x="6" y="14"/>
                      <a:pt x="6" y="14"/>
                    </a:cubicBezTo>
                    <a:cubicBezTo>
                      <a:pt x="7" y="14"/>
                      <a:pt x="7" y="14"/>
                      <a:pt x="7" y="14"/>
                    </a:cubicBezTo>
                    <a:cubicBezTo>
                      <a:pt x="8" y="13"/>
                      <a:pt x="8" y="13"/>
                      <a:pt x="9" y="13"/>
                    </a:cubicBezTo>
                    <a:cubicBezTo>
                      <a:pt x="9" y="13"/>
                      <a:pt x="9" y="14"/>
                      <a:pt x="10" y="14"/>
                    </a:cubicBezTo>
                    <a:cubicBezTo>
                      <a:pt x="10" y="14"/>
                      <a:pt x="11" y="14"/>
                      <a:pt x="11" y="14"/>
                    </a:cubicBezTo>
                    <a:cubicBezTo>
                      <a:pt x="12" y="13"/>
                      <a:pt x="12" y="13"/>
                      <a:pt x="13" y="13"/>
                    </a:cubicBezTo>
                    <a:cubicBezTo>
                      <a:pt x="13" y="13"/>
                      <a:pt x="13" y="13"/>
                      <a:pt x="13" y="13"/>
                    </a:cubicBezTo>
                    <a:cubicBezTo>
                      <a:pt x="14" y="14"/>
                      <a:pt x="13" y="14"/>
                      <a:pt x="13" y="15"/>
                    </a:cubicBezTo>
                    <a:cubicBezTo>
                      <a:pt x="13" y="16"/>
                      <a:pt x="14" y="15"/>
                      <a:pt x="15" y="14"/>
                    </a:cubicBezTo>
                    <a:cubicBezTo>
                      <a:pt x="16" y="14"/>
                      <a:pt x="16" y="14"/>
                      <a:pt x="17" y="14"/>
                    </a:cubicBezTo>
                    <a:cubicBezTo>
                      <a:pt x="17" y="14"/>
                      <a:pt x="17" y="14"/>
                      <a:pt x="18" y="14"/>
                    </a:cubicBezTo>
                    <a:cubicBezTo>
                      <a:pt x="19" y="14"/>
                      <a:pt x="19" y="14"/>
                      <a:pt x="20" y="14"/>
                    </a:cubicBezTo>
                    <a:cubicBezTo>
                      <a:pt x="20" y="13"/>
                      <a:pt x="20" y="13"/>
                      <a:pt x="20" y="13"/>
                    </a:cubicBezTo>
                    <a:cubicBezTo>
                      <a:pt x="20" y="13"/>
                      <a:pt x="20" y="12"/>
                      <a:pt x="20" y="12"/>
                    </a:cubicBezTo>
                    <a:cubicBezTo>
                      <a:pt x="20" y="12"/>
                      <a:pt x="20" y="12"/>
                      <a:pt x="21" y="12"/>
                    </a:cubicBezTo>
                    <a:cubicBezTo>
                      <a:pt x="21" y="11"/>
                      <a:pt x="21" y="12"/>
                      <a:pt x="21" y="12"/>
                    </a:cubicBezTo>
                    <a:cubicBezTo>
                      <a:pt x="22" y="11"/>
                      <a:pt x="22" y="11"/>
                      <a:pt x="22" y="11"/>
                    </a:cubicBezTo>
                    <a:cubicBezTo>
                      <a:pt x="22" y="11"/>
                      <a:pt x="22" y="10"/>
                      <a:pt x="23" y="10"/>
                    </a:cubicBezTo>
                    <a:cubicBezTo>
                      <a:pt x="23" y="10"/>
                      <a:pt x="23" y="11"/>
                      <a:pt x="24" y="11"/>
                    </a:cubicBezTo>
                    <a:cubicBezTo>
                      <a:pt x="24" y="11"/>
                      <a:pt x="24" y="10"/>
                      <a:pt x="25" y="10"/>
                    </a:cubicBezTo>
                    <a:cubicBezTo>
                      <a:pt x="25" y="10"/>
                      <a:pt x="26" y="10"/>
                      <a:pt x="26" y="10"/>
                    </a:cubicBezTo>
                    <a:cubicBezTo>
                      <a:pt x="26" y="10"/>
                      <a:pt x="27" y="10"/>
                      <a:pt x="27" y="10"/>
                    </a:cubicBezTo>
                    <a:cubicBezTo>
                      <a:pt x="27" y="9"/>
                      <a:pt x="27" y="9"/>
                      <a:pt x="27" y="9"/>
                    </a:cubicBezTo>
                    <a:cubicBezTo>
                      <a:pt x="28" y="8"/>
                      <a:pt x="28" y="8"/>
                      <a:pt x="28" y="8"/>
                    </a:cubicBezTo>
                    <a:cubicBezTo>
                      <a:pt x="28" y="8"/>
                      <a:pt x="29" y="8"/>
                      <a:pt x="29" y="8"/>
                    </a:cubicBezTo>
                    <a:cubicBezTo>
                      <a:pt x="29" y="7"/>
                      <a:pt x="29" y="7"/>
                      <a:pt x="29" y="7"/>
                    </a:cubicBezTo>
                    <a:cubicBezTo>
                      <a:pt x="29" y="7"/>
                      <a:pt x="29" y="6"/>
                      <a:pt x="30" y="6"/>
                    </a:cubicBezTo>
                    <a:cubicBezTo>
                      <a:pt x="30" y="6"/>
                      <a:pt x="31" y="6"/>
                      <a:pt x="31" y="6"/>
                    </a:cubicBezTo>
                    <a:cubicBezTo>
                      <a:pt x="32" y="6"/>
                      <a:pt x="32" y="6"/>
                      <a:pt x="33" y="6"/>
                    </a:cubicBezTo>
                    <a:cubicBezTo>
                      <a:pt x="33" y="7"/>
                      <a:pt x="33" y="7"/>
                      <a:pt x="34" y="7"/>
                    </a:cubicBezTo>
                    <a:cubicBezTo>
                      <a:pt x="34" y="7"/>
                      <a:pt x="35" y="7"/>
                      <a:pt x="35" y="7"/>
                    </a:cubicBezTo>
                    <a:cubicBezTo>
                      <a:pt x="36" y="7"/>
                      <a:pt x="36" y="7"/>
                      <a:pt x="37" y="7"/>
                    </a:cubicBezTo>
                    <a:cubicBezTo>
                      <a:pt x="37" y="7"/>
                      <a:pt x="37" y="7"/>
                      <a:pt x="37" y="6"/>
                    </a:cubicBezTo>
                    <a:cubicBezTo>
                      <a:pt x="38" y="6"/>
                      <a:pt x="38" y="6"/>
                      <a:pt x="38" y="6"/>
                    </a:cubicBezTo>
                    <a:cubicBezTo>
                      <a:pt x="38" y="6"/>
                      <a:pt x="39" y="6"/>
                      <a:pt x="39" y="6"/>
                    </a:cubicBezTo>
                    <a:cubicBezTo>
                      <a:pt x="40" y="6"/>
                      <a:pt x="40" y="6"/>
                      <a:pt x="41" y="6"/>
                    </a:cubicBezTo>
                    <a:cubicBezTo>
                      <a:pt x="42" y="6"/>
                      <a:pt x="42" y="5"/>
                      <a:pt x="43" y="5"/>
                    </a:cubicBezTo>
                    <a:cubicBezTo>
                      <a:pt x="43" y="5"/>
                      <a:pt x="43" y="5"/>
                      <a:pt x="44" y="5"/>
                    </a:cubicBezTo>
                    <a:cubicBezTo>
                      <a:pt x="44" y="4"/>
                      <a:pt x="45" y="5"/>
                      <a:pt x="45" y="4"/>
                    </a:cubicBezTo>
                    <a:cubicBezTo>
                      <a:pt x="46" y="4"/>
                      <a:pt x="46" y="4"/>
                      <a:pt x="46" y="4"/>
                    </a:cubicBezTo>
                    <a:cubicBezTo>
                      <a:pt x="47" y="4"/>
                      <a:pt x="46" y="3"/>
                      <a:pt x="46" y="3"/>
                    </a:cubicBezTo>
                    <a:cubicBezTo>
                      <a:pt x="47" y="3"/>
                      <a:pt x="47" y="3"/>
                      <a:pt x="47" y="3"/>
                    </a:cubicBezTo>
                    <a:cubicBezTo>
                      <a:pt x="48" y="3"/>
                      <a:pt x="48" y="3"/>
                      <a:pt x="49" y="3"/>
                    </a:cubicBezTo>
                    <a:cubicBezTo>
                      <a:pt x="49" y="3"/>
                      <a:pt x="50" y="3"/>
                      <a:pt x="50" y="3"/>
                    </a:cubicBezTo>
                    <a:cubicBezTo>
                      <a:pt x="51" y="3"/>
                      <a:pt x="51" y="3"/>
                      <a:pt x="52" y="3"/>
                    </a:cubicBezTo>
                    <a:cubicBezTo>
                      <a:pt x="53" y="3"/>
                      <a:pt x="53" y="3"/>
                      <a:pt x="54" y="3"/>
                    </a:cubicBezTo>
                    <a:cubicBezTo>
                      <a:pt x="54" y="3"/>
                      <a:pt x="54" y="3"/>
                      <a:pt x="55" y="3"/>
                    </a:cubicBezTo>
                    <a:cubicBezTo>
                      <a:pt x="55" y="3"/>
                      <a:pt x="55" y="3"/>
                      <a:pt x="55" y="2"/>
                    </a:cubicBezTo>
                    <a:cubicBezTo>
                      <a:pt x="55" y="2"/>
                      <a:pt x="54" y="2"/>
                      <a:pt x="5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59" name="Freeform 212"/>
              <p:cNvSpPr>
                <a:spLocks/>
              </p:cNvSpPr>
              <p:nvPr/>
            </p:nvSpPr>
            <p:spPr bwMode="auto">
              <a:xfrm>
                <a:off x="2693989" y="869951"/>
                <a:ext cx="85725" cy="22225"/>
              </a:xfrm>
              <a:custGeom>
                <a:avLst/>
                <a:gdLst>
                  <a:gd name="T0" fmla="*/ 2 w 8"/>
                  <a:gd name="T1" fmla="*/ 0 h 2"/>
                  <a:gd name="T2" fmla="*/ 1 w 8"/>
                  <a:gd name="T3" fmla="*/ 0 h 2"/>
                  <a:gd name="T4" fmla="*/ 1 w 8"/>
                  <a:gd name="T5" fmla="*/ 0 h 2"/>
                  <a:gd name="T6" fmla="*/ 0 w 8"/>
                  <a:gd name="T7" fmla="*/ 1 h 2"/>
                  <a:gd name="T8" fmla="*/ 1 w 8"/>
                  <a:gd name="T9" fmla="*/ 2 h 2"/>
                  <a:gd name="T10" fmla="*/ 3 w 8"/>
                  <a:gd name="T11" fmla="*/ 2 h 2"/>
                  <a:gd name="T12" fmla="*/ 4 w 8"/>
                  <a:gd name="T13" fmla="*/ 1 h 2"/>
                  <a:gd name="T14" fmla="*/ 5 w 8"/>
                  <a:gd name="T15" fmla="*/ 1 h 2"/>
                  <a:gd name="T16" fmla="*/ 6 w 8"/>
                  <a:gd name="T17" fmla="*/ 1 h 2"/>
                  <a:gd name="T18" fmla="*/ 8 w 8"/>
                  <a:gd name="T19" fmla="*/ 1 h 2"/>
                  <a:gd name="T20" fmla="*/ 7 w 8"/>
                  <a:gd name="T21" fmla="*/ 1 h 2"/>
                  <a:gd name="T22" fmla="*/ 6 w 8"/>
                  <a:gd name="T23" fmla="*/ 0 h 2"/>
                  <a:gd name="T24" fmla="*/ 4 w 8"/>
                  <a:gd name="T25" fmla="*/ 0 h 2"/>
                  <a:gd name="T26" fmla="*/ 2 w 8"/>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
                    <a:moveTo>
                      <a:pt x="2" y="0"/>
                    </a:moveTo>
                    <a:cubicBezTo>
                      <a:pt x="2" y="0"/>
                      <a:pt x="2" y="0"/>
                      <a:pt x="1" y="0"/>
                    </a:cubicBezTo>
                    <a:cubicBezTo>
                      <a:pt x="1" y="0"/>
                      <a:pt x="1" y="0"/>
                      <a:pt x="1" y="0"/>
                    </a:cubicBezTo>
                    <a:cubicBezTo>
                      <a:pt x="0" y="0"/>
                      <a:pt x="0" y="1"/>
                      <a:pt x="0" y="1"/>
                    </a:cubicBezTo>
                    <a:cubicBezTo>
                      <a:pt x="0" y="1"/>
                      <a:pt x="1" y="2"/>
                      <a:pt x="1" y="2"/>
                    </a:cubicBezTo>
                    <a:cubicBezTo>
                      <a:pt x="2" y="2"/>
                      <a:pt x="2" y="2"/>
                      <a:pt x="3" y="2"/>
                    </a:cubicBezTo>
                    <a:cubicBezTo>
                      <a:pt x="3" y="2"/>
                      <a:pt x="3" y="1"/>
                      <a:pt x="4" y="1"/>
                    </a:cubicBezTo>
                    <a:cubicBezTo>
                      <a:pt x="4" y="1"/>
                      <a:pt x="4" y="1"/>
                      <a:pt x="5" y="1"/>
                    </a:cubicBezTo>
                    <a:cubicBezTo>
                      <a:pt x="5" y="1"/>
                      <a:pt x="5" y="1"/>
                      <a:pt x="6" y="1"/>
                    </a:cubicBezTo>
                    <a:cubicBezTo>
                      <a:pt x="7" y="2"/>
                      <a:pt x="7" y="2"/>
                      <a:pt x="8" y="1"/>
                    </a:cubicBezTo>
                    <a:cubicBezTo>
                      <a:pt x="8" y="1"/>
                      <a:pt x="8" y="1"/>
                      <a:pt x="7" y="1"/>
                    </a:cubicBezTo>
                    <a:cubicBezTo>
                      <a:pt x="7" y="0"/>
                      <a:pt x="7" y="0"/>
                      <a:pt x="6" y="0"/>
                    </a:cubicBezTo>
                    <a:cubicBezTo>
                      <a:pt x="5" y="0"/>
                      <a:pt x="5" y="0"/>
                      <a:pt x="4"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0" name="Freeform 213"/>
              <p:cNvSpPr>
                <a:spLocks/>
              </p:cNvSpPr>
              <p:nvPr/>
            </p:nvSpPr>
            <p:spPr bwMode="auto">
              <a:xfrm>
                <a:off x="2649539" y="1011239"/>
                <a:ext cx="65088" cy="20638"/>
              </a:xfrm>
              <a:custGeom>
                <a:avLst/>
                <a:gdLst>
                  <a:gd name="T0" fmla="*/ 0 w 6"/>
                  <a:gd name="T1" fmla="*/ 2 h 2"/>
                  <a:gd name="T2" fmla="*/ 1 w 6"/>
                  <a:gd name="T3" fmla="*/ 2 h 2"/>
                  <a:gd name="T4" fmla="*/ 2 w 6"/>
                  <a:gd name="T5" fmla="*/ 2 h 2"/>
                  <a:gd name="T6" fmla="*/ 4 w 6"/>
                  <a:gd name="T7" fmla="*/ 2 h 2"/>
                  <a:gd name="T8" fmla="*/ 4 w 6"/>
                  <a:gd name="T9" fmla="*/ 2 h 2"/>
                  <a:gd name="T10" fmla="*/ 5 w 6"/>
                  <a:gd name="T11" fmla="*/ 1 h 2"/>
                  <a:gd name="T12" fmla="*/ 6 w 6"/>
                  <a:gd name="T13" fmla="*/ 0 h 2"/>
                  <a:gd name="T14" fmla="*/ 5 w 6"/>
                  <a:gd name="T15" fmla="*/ 0 h 2"/>
                  <a:gd name="T16" fmla="*/ 4 w 6"/>
                  <a:gd name="T17" fmla="*/ 0 h 2"/>
                  <a:gd name="T18" fmla="*/ 3 w 6"/>
                  <a:gd name="T19" fmla="*/ 0 h 2"/>
                  <a:gd name="T20" fmla="*/ 2 w 6"/>
                  <a:gd name="T21" fmla="*/ 0 h 2"/>
                  <a:gd name="T22" fmla="*/ 1 w 6"/>
                  <a:gd name="T23" fmla="*/ 1 h 2"/>
                  <a:gd name="T24" fmla="*/ 0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0" y="2"/>
                    </a:moveTo>
                    <a:cubicBezTo>
                      <a:pt x="0" y="2"/>
                      <a:pt x="1" y="2"/>
                      <a:pt x="1" y="2"/>
                    </a:cubicBezTo>
                    <a:cubicBezTo>
                      <a:pt x="2" y="2"/>
                      <a:pt x="2" y="2"/>
                      <a:pt x="2" y="2"/>
                    </a:cubicBezTo>
                    <a:cubicBezTo>
                      <a:pt x="3" y="2"/>
                      <a:pt x="3" y="2"/>
                      <a:pt x="4" y="2"/>
                    </a:cubicBezTo>
                    <a:cubicBezTo>
                      <a:pt x="4" y="2"/>
                      <a:pt x="4" y="2"/>
                      <a:pt x="4" y="2"/>
                    </a:cubicBezTo>
                    <a:cubicBezTo>
                      <a:pt x="5" y="1"/>
                      <a:pt x="5" y="1"/>
                      <a:pt x="5" y="1"/>
                    </a:cubicBezTo>
                    <a:cubicBezTo>
                      <a:pt x="5" y="1"/>
                      <a:pt x="6" y="0"/>
                      <a:pt x="6" y="0"/>
                    </a:cubicBezTo>
                    <a:cubicBezTo>
                      <a:pt x="6" y="0"/>
                      <a:pt x="5" y="0"/>
                      <a:pt x="5" y="0"/>
                    </a:cubicBezTo>
                    <a:cubicBezTo>
                      <a:pt x="4" y="0"/>
                      <a:pt x="4" y="0"/>
                      <a:pt x="4" y="0"/>
                    </a:cubicBezTo>
                    <a:cubicBezTo>
                      <a:pt x="3" y="0"/>
                      <a:pt x="3" y="0"/>
                      <a:pt x="3" y="0"/>
                    </a:cubicBezTo>
                    <a:cubicBezTo>
                      <a:pt x="2" y="0"/>
                      <a:pt x="2" y="0"/>
                      <a:pt x="2" y="0"/>
                    </a:cubicBezTo>
                    <a:cubicBezTo>
                      <a:pt x="1" y="1"/>
                      <a:pt x="1" y="1"/>
                      <a:pt x="1" y="1"/>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1" name="Freeform 214"/>
              <p:cNvSpPr>
                <a:spLocks/>
              </p:cNvSpPr>
              <p:nvPr/>
            </p:nvSpPr>
            <p:spPr bwMode="auto">
              <a:xfrm>
                <a:off x="2714626" y="1011239"/>
                <a:ext cx="22225" cy="20638"/>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1" y="2"/>
                      <a:pt x="1" y="2"/>
                      <a:pt x="1" y="2"/>
                    </a:cubicBezTo>
                    <a:cubicBezTo>
                      <a:pt x="2" y="1"/>
                      <a:pt x="2" y="1"/>
                      <a:pt x="2" y="1"/>
                    </a:cubicBezTo>
                    <a:cubicBezTo>
                      <a:pt x="2" y="1"/>
                      <a:pt x="2" y="1"/>
                      <a:pt x="2" y="0"/>
                    </a:cubicBezTo>
                    <a:cubicBezTo>
                      <a:pt x="1" y="0"/>
                      <a:pt x="1" y="0"/>
                      <a:pt x="1" y="0"/>
                    </a:cubicBezTo>
                    <a:cubicBezTo>
                      <a:pt x="0" y="0"/>
                      <a:pt x="0" y="0"/>
                      <a:pt x="0" y="0"/>
                    </a:cubicBezTo>
                    <a:cubicBezTo>
                      <a:pt x="0" y="0"/>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2" name="Freeform 215"/>
              <p:cNvSpPr>
                <a:spLocks/>
              </p:cNvSpPr>
              <p:nvPr/>
            </p:nvSpPr>
            <p:spPr bwMode="auto">
              <a:xfrm>
                <a:off x="2466976" y="860426"/>
                <a:ext cx="496888" cy="323850"/>
              </a:xfrm>
              <a:custGeom>
                <a:avLst/>
                <a:gdLst>
                  <a:gd name="T0" fmla="*/ 43 w 46"/>
                  <a:gd name="T1" fmla="*/ 16 h 30"/>
                  <a:gd name="T2" fmla="*/ 42 w 46"/>
                  <a:gd name="T3" fmla="*/ 15 h 30"/>
                  <a:gd name="T4" fmla="*/ 38 w 46"/>
                  <a:gd name="T5" fmla="*/ 14 h 30"/>
                  <a:gd name="T6" fmla="*/ 38 w 46"/>
                  <a:gd name="T7" fmla="*/ 12 h 30"/>
                  <a:gd name="T8" fmla="*/ 39 w 46"/>
                  <a:gd name="T9" fmla="*/ 11 h 30"/>
                  <a:gd name="T10" fmla="*/ 39 w 46"/>
                  <a:gd name="T11" fmla="*/ 9 h 30"/>
                  <a:gd name="T12" fmla="*/ 36 w 46"/>
                  <a:gd name="T13" fmla="*/ 8 h 30"/>
                  <a:gd name="T14" fmla="*/ 33 w 46"/>
                  <a:gd name="T15" fmla="*/ 6 h 30"/>
                  <a:gd name="T16" fmla="*/ 29 w 46"/>
                  <a:gd name="T17" fmla="*/ 3 h 30"/>
                  <a:gd name="T18" fmla="*/ 24 w 46"/>
                  <a:gd name="T19" fmla="*/ 4 h 30"/>
                  <a:gd name="T20" fmla="*/ 19 w 46"/>
                  <a:gd name="T21" fmla="*/ 5 h 30"/>
                  <a:gd name="T22" fmla="*/ 20 w 46"/>
                  <a:gd name="T23" fmla="*/ 1 h 30"/>
                  <a:gd name="T24" fmla="*/ 15 w 46"/>
                  <a:gd name="T25" fmla="*/ 2 h 30"/>
                  <a:gd name="T26" fmla="*/ 12 w 46"/>
                  <a:gd name="T27" fmla="*/ 3 h 30"/>
                  <a:gd name="T28" fmla="*/ 11 w 46"/>
                  <a:gd name="T29" fmla="*/ 6 h 30"/>
                  <a:gd name="T30" fmla="*/ 9 w 46"/>
                  <a:gd name="T31" fmla="*/ 5 h 30"/>
                  <a:gd name="T32" fmla="*/ 13 w 46"/>
                  <a:gd name="T33" fmla="*/ 2 h 30"/>
                  <a:gd name="T34" fmla="*/ 12 w 46"/>
                  <a:gd name="T35" fmla="*/ 0 h 30"/>
                  <a:gd name="T36" fmla="*/ 5 w 46"/>
                  <a:gd name="T37" fmla="*/ 2 h 30"/>
                  <a:gd name="T38" fmla="*/ 1 w 46"/>
                  <a:gd name="T39" fmla="*/ 6 h 30"/>
                  <a:gd name="T40" fmla="*/ 5 w 46"/>
                  <a:gd name="T41" fmla="*/ 7 h 30"/>
                  <a:gd name="T42" fmla="*/ 0 w 46"/>
                  <a:gd name="T43" fmla="*/ 8 h 30"/>
                  <a:gd name="T44" fmla="*/ 4 w 46"/>
                  <a:gd name="T45" fmla="*/ 9 h 30"/>
                  <a:gd name="T46" fmla="*/ 8 w 46"/>
                  <a:gd name="T47" fmla="*/ 9 h 30"/>
                  <a:gd name="T48" fmla="*/ 12 w 46"/>
                  <a:gd name="T49" fmla="*/ 10 h 30"/>
                  <a:gd name="T50" fmla="*/ 17 w 46"/>
                  <a:gd name="T51" fmla="*/ 10 h 30"/>
                  <a:gd name="T52" fmla="*/ 19 w 46"/>
                  <a:gd name="T53" fmla="*/ 9 h 30"/>
                  <a:gd name="T54" fmla="*/ 23 w 46"/>
                  <a:gd name="T55" fmla="*/ 11 h 30"/>
                  <a:gd name="T56" fmla="*/ 20 w 46"/>
                  <a:gd name="T57" fmla="*/ 13 h 30"/>
                  <a:gd name="T58" fmla="*/ 24 w 46"/>
                  <a:gd name="T59" fmla="*/ 13 h 30"/>
                  <a:gd name="T60" fmla="*/ 27 w 46"/>
                  <a:gd name="T61" fmla="*/ 15 h 30"/>
                  <a:gd name="T62" fmla="*/ 25 w 46"/>
                  <a:gd name="T63" fmla="*/ 17 h 30"/>
                  <a:gd name="T64" fmla="*/ 22 w 46"/>
                  <a:gd name="T65" fmla="*/ 19 h 30"/>
                  <a:gd name="T66" fmla="*/ 21 w 46"/>
                  <a:gd name="T67" fmla="*/ 21 h 30"/>
                  <a:gd name="T68" fmla="*/ 17 w 46"/>
                  <a:gd name="T69" fmla="*/ 22 h 30"/>
                  <a:gd name="T70" fmla="*/ 14 w 46"/>
                  <a:gd name="T71" fmla="*/ 21 h 30"/>
                  <a:gd name="T72" fmla="*/ 11 w 46"/>
                  <a:gd name="T73" fmla="*/ 23 h 30"/>
                  <a:gd name="T74" fmla="*/ 14 w 46"/>
                  <a:gd name="T75" fmla="*/ 24 h 30"/>
                  <a:gd name="T76" fmla="*/ 17 w 46"/>
                  <a:gd name="T77" fmla="*/ 24 h 30"/>
                  <a:gd name="T78" fmla="*/ 20 w 46"/>
                  <a:gd name="T79" fmla="*/ 24 h 30"/>
                  <a:gd name="T80" fmla="*/ 23 w 46"/>
                  <a:gd name="T81" fmla="*/ 26 h 30"/>
                  <a:gd name="T82" fmla="*/ 24 w 46"/>
                  <a:gd name="T83" fmla="*/ 28 h 30"/>
                  <a:gd name="T84" fmla="*/ 28 w 46"/>
                  <a:gd name="T85" fmla="*/ 29 h 30"/>
                  <a:gd name="T86" fmla="*/ 31 w 46"/>
                  <a:gd name="T87" fmla="*/ 30 h 30"/>
                  <a:gd name="T88" fmla="*/ 29 w 46"/>
                  <a:gd name="T89" fmla="*/ 27 h 30"/>
                  <a:gd name="T90" fmla="*/ 29 w 46"/>
                  <a:gd name="T91" fmla="*/ 26 h 30"/>
                  <a:gd name="T92" fmla="*/ 33 w 46"/>
                  <a:gd name="T93" fmla="*/ 27 h 30"/>
                  <a:gd name="T94" fmla="*/ 35 w 46"/>
                  <a:gd name="T95" fmla="*/ 26 h 30"/>
                  <a:gd name="T96" fmla="*/ 36 w 46"/>
                  <a:gd name="T97" fmla="*/ 24 h 30"/>
                  <a:gd name="T98" fmla="*/ 33 w 46"/>
                  <a:gd name="T99" fmla="*/ 21 h 30"/>
                  <a:gd name="T100" fmla="*/ 34 w 46"/>
                  <a:gd name="T101" fmla="*/ 18 h 30"/>
                  <a:gd name="T102" fmla="*/ 37 w 46"/>
                  <a:gd name="T103" fmla="*/ 20 h 30"/>
                  <a:gd name="T104" fmla="*/ 40 w 46"/>
                  <a:gd name="T105" fmla="*/ 22 h 30"/>
                  <a:gd name="T106" fmla="*/ 43 w 46"/>
                  <a:gd name="T107" fmla="*/ 20 h 30"/>
                  <a:gd name="T108" fmla="*/ 46 w 46"/>
                  <a:gd name="T109"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30">
                    <a:moveTo>
                      <a:pt x="46" y="17"/>
                    </a:moveTo>
                    <a:cubicBezTo>
                      <a:pt x="45" y="17"/>
                      <a:pt x="45" y="17"/>
                      <a:pt x="45" y="17"/>
                    </a:cubicBezTo>
                    <a:cubicBezTo>
                      <a:pt x="44" y="17"/>
                      <a:pt x="44" y="17"/>
                      <a:pt x="44" y="16"/>
                    </a:cubicBezTo>
                    <a:cubicBezTo>
                      <a:pt x="43" y="16"/>
                      <a:pt x="43" y="16"/>
                      <a:pt x="43" y="16"/>
                    </a:cubicBezTo>
                    <a:cubicBezTo>
                      <a:pt x="43" y="16"/>
                      <a:pt x="42" y="17"/>
                      <a:pt x="42" y="16"/>
                    </a:cubicBezTo>
                    <a:cubicBezTo>
                      <a:pt x="42" y="16"/>
                      <a:pt x="42" y="16"/>
                      <a:pt x="42" y="15"/>
                    </a:cubicBezTo>
                    <a:cubicBezTo>
                      <a:pt x="42" y="15"/>
                      <a:pt x="42" y="15"/>
                      <a:pt x="42" y="15"/>
                    </a:cubicBezTo>
                    <a:cubicBezTo>
                      <a:pt x="42" y="15"/>
                      <a:pt x="42" y="15"/>
                      <a:pt x="42" y="15"/>
                    </a:cubicBezTo>
                    <a:cubicBezTo>
                      <a:pt x="41" y="14"/>
                      <a:pt x="41" y="14"/>
                      <a:pt x="41" y="14"/>
                    </a:cubicBezTo>
                    <a:cubicBezTo>
                      <a:pt x="41" y="14"/>
                      <a:pt x="41" y="14"/>
                      <a:pt x="40" y="14"/>
                    </a:cubicBezTo>
                    <a:cubicBezTo>
                      <a:pt x="40" y="14"/>
                      <a:pt x="40" y="14"/>
                      <a:pt x="39" y="14"/>
                    </a:cubicBezTo>
                    <a:cubicBezTo>
                      <a:pt x="39" y="14"/>
                      <a:pt x="38" y="14"/>
                      <a:pt x="38" y="14"/>
                    </a:cubicBezTo>
                    <a:cubicBezTo>
                      <a:pt x="37" y="14"/>
                      <a:pt x="37" y="14"/>
                      <a:pt x="37" y="13"/>
                    </a:cubicBezTo>
                    <a:cubicBezTo>
                      <a:pt x="36" y="13"/>
                      <a:pt x="36" y="13"/>
                      <a:pt x="36" y="13"/>
                    </a:cubicBezTo>
                    <a:cubicBezTo>
                      <a:pt x="36" y="12"/>
                      <a:pt x="36" y="12"/>
                      <a:pt x="37" y="12"/>
                    </a:cubicBezTo>
                    <a:cubicBezTo>
                      <a:pt x="37" y="12"/>
                      <a:pt x="37" y="12"/>
                      <a:pt x="38" y="12"/>
                    </a:cubicBezTo>
                    <a:cubicBezTo>
                      <a:pt x="38" y="12"/>
                      <a:pt x="38" y="12"/>
                      <a:pt x="39" y="12"/>
                    </a:cubicBezTo>
                    <a:cubicBezTo>
                      <a:pt x="39" y="12"/>
                      <a:pt x="39" y="12"/>
                      <a:pt x="40" y="12"/>
                    </a:cubicBezTo>
                    <a:cubicBezTo>
                      <a:pt x="40" y="12"/>
                      <a:pt x="40" y="11"/>
                      <a:pt x="40" y="11"/>
                    </a:cubicBezTo>
                    <a:cubicBezTo>
                      <a:pt x="39" y="11"/>
                      <a:pt x="39" y="11"/>
                      <a:pt x="39" y="11"/>
                    </a:cubicBezTo>
                    <a:cubicBezTo>
                      <a:pt x="38" y="11"/>
                      <a:pt x="38" y="11"/>
                      <a:pt x="38" y="11"/>
                    </a:cubicBezTo>
                    <a:cubicBezTo>
                      <a:pt x="37" y="10"/>
                      <a:pt x="39" y="11"/>
                      <a:pt x="39" y="10"/>
                    </a:cubicBezTo>
                    <a:cubicBezTo>
                      <a:pt x="40" y="10"/>
                      <a:pt x="40" y="10"/>
                      <a:pt x="40" y="10"/>
                    </a:cubicBezTo>
                    <a:cubicBezTo>
                      <a:pt x="39" y="9"/>
                      <a:pt x="39" y="9"/>
                      <a:pt x="39" y="9"/>
                    </a:cubicBezTo>
                    <a:cubicBezTo>
                      <a:pt x="39" y="9"/>
                      <a:pt x="39" y="8"/>
                      <a:pt x="39" y="8"/>
                    </a:cubicBezTo>
                    <a:cubicBezTo>
                      <a:pt x="38" y="8"/>
                      <a:pt x="38" y="8"/>
                      <a:pt x="38" y="8"/>
                    </a:cubicBezTo>
                    <a:cubicBezTo>
                      <a:pt x="38" y="8"/>
                      <a:pt x="38" y="8"/>
                      <a:pt x="37" y="8"/>
                    </a:cubicBezTo>
                    <a:cubicBezTo>
                      <a:pt x="37" y="8"/>
                      <a:pt x="37" y="8"/>
                      <a:pt x="36" y="8"/>
                    </a:cubicBezTo>
                    <a:cubicBezTo>
                      <a:pt x="36" y="7"/>
                      <a:pt x="35" y="7"/>
                      <a:pt x="35" y="7"/>
                    </a:cubicBezTo>
                    <a:cubicBezTo>
                      <a:pt x="35" y="7"/>
                      <a:pt x="35" y="6"/>
                      <a:pt x="34" y="6"/>
                    </a:cubicBezTo>
                    <a:cubicBezTo>
                      <a:pt x="34" y="6"/>
                      <a:pt x="34" y="6"/>
                      <a:pt x="34" y="6"/>
                    </a:cubicBezTo>
                    <a:cubicBezTo>
                      <a:pt x="33" y="6"/>
                      <a:pt x="33" y="6"/>
                      <a:pt x="33" y="6"/>
                    </a:cubicBezTo>
                    <a:cubicBezTo>
                      <a:pt x="32" y="6"/>
                      <a:pt x="32" y="6"/>
                      <a:pt x="31" y="6"/>
                    </a:cubicBezTo>
                    <a:cubicBezTo>
                      <a:pt x="31" y="6"/>
                      <a:pt x="31" y="5"/>
                      <a:pt x="31" y="5"/>
                    </a:cubicBezTo>
                    <a:cubicBezTo>
                      <a:pt x="30" y="5"/>
                      <a:pt x="30" y="4"/>
                      <a:pt x="30" y="4"/>
                    </a:cubicBezTo>
                    <a:cubicBezTo>
                      <a:pt x="29" y="4"/>
                      <a:pt x="29" y="3"/>
                      <a:pt x="29" y="3"/>
                    </a:cubicBezTo>
                    <a:cubicBezTo>
                      <a:pt x="28" y="3"/>
                      <a:pt x="27" y="3"/>
                      <a:pt x="27" y="3"/>
                    </a:cubicBezTo>
                    <a:cubicBezTo>
                      <a:pt x="26" y="3"/>
                      <a:pt x="26" y="3"/>
                      <a:pt x="25" y="3"/>
                    </a:cubicBezTo>
                    <a:cubicBezTo>
                      <a:pt x="25" y="3"/>
                      <a:pt x="24" y="3"/>
                      <a:pt x="24" y="3"/>
                    </a:cubicBezTo>
                    <a:cubicBezTo>
                      <a:pt x="24" y="4"/>
                      <a:pt x="24" y="4"/>
                      <a:pt x="24" y="4"/>
                    </a:cubicBezTo>
                    <a:cubicBezTo>
                      <a:pt x="23" y="4"/>
                      <a:pt x="23" y="4"/>
                      <a:pt x="23" y="4"/>
                    </a:cubicBezTo>
                    <a:cubicBezTo>
                      <a:pt x="22" y="4"/>
                      <a:pt x="22" y="4"/>
                      <a:pt x="22" y="4"/>
                    </a:cubicBezTo>
                    <a:cubicBezTo>
                      <a:pt x="21" y="4"/>
                      <a:pt x="21" y="4"/>
                      <a:pt x="20" y="4"/>
                    </a:cubicBezTo>
                    <a:cubicBezTo>
                      <a:pt x="20" y="4"/>
                      <a:pt x="20" y="5"/>
                      <a:pt x="19" y="5"/>
                    </a:cubicBezTo>
                    <a:cubicBezTo>
                      <a:pt x="19" y="5"/>
                      <a:pt x="20" y="4"/>
                      <a:pt x="20" y="4"/>
                    </a:cubicBezTo>
                    <a:cubicBezTo>
                      <a:pt x="21" y="3"/>
                      <a:pt x="21" y="4"/>
                      <a:pt x="21" y="3"/>
                    </a:cubicBezTo>
                    <a:cubicBezTo>
                      <a:pt x="22" y="3"/>
                      <a:pt x="21" y="3"/>
                      <a:pt x="21" y="2"/>
                    </a:cubicBezTo>
                    <a:cubicBezTo>
                      <a:pt x="21" y="2"/>
                      <a:pt x="21" y="1"/>
                      <a:pt x="20" y="1"/>
                    </a:cubicBezTo>
                    <a:cubicBezTo>
                      <a:pt x="20" y="1"/>
                      <a:pt x="20" y="1"/>
                      <a:pt x="19" y="1"/>
                    </a:cubicBezTo>
                    <a:cubicBezTo>
                      <a:pt x="18" y="1"/>
                      <a:pt x="18" y="1"/>
                      <a:pt x="17" y="1"/>
                    </a:cubicBezTo>
                    <a:cubicBezTo>
                      <a:pt x="17" y="1"/>
                      <a:pt x="17" y="1"/>
                      <a:pt x="16" y="2"/>
                    </a:cubicBezTo>
                    <a:cubicBezTo>
                      <a:pt x="16" y="2"/>
                      <a:pt x="16" y="2"/>
                      <a:pt x="15" y="2"/>
                    </a:cubicBezTo>
                    <a:cubicBezTo>
                      <a:pt x="15" y="2"/>
                      <a:pt x="15" y="1"/>
                      <a:pt x="14" y="2"/>
                    </a:cubicBezTo>
                    <a:cubicBezTo>
                      <a:pt x="14" y="2"/>
                      <a:pt x="14" y="2"/>
                      <a:pt x="13" y="2"/>
                    </a:cubicBezTo>
                    <a:cubicBezTo>
                      <a:pt x="13" y="3"/>
                      <a:pt x="13" y="2"/>
                      <a:pt x="12" y="3"/>
                    </a:cubicBezTo>
                    <a:cubicBezTo>
                      <a:pt x="12" y="3"/>
                      <a:pt x="12" y="3"/>
                      <a:pt x="12" y="3"/>
                    </a:cubicBezTo>
                    <a:cubicBezTo>
                      <a:pt x="11" y="3"/>
                      <a:pt x="11" y="4"/>
                      <a:pt x="11" y="4"/>
                    </a:cubicBezTo>
                    <a:cubicBezTo>
                      <a:pt x="11" y="4"/>
                      <a:pt x="10" y="4"/>
                      <a:pt x="10" y="5"/>
                    </a:cubicBezTo>
                    <a:cubicBezTo>
                      <a:pt x="10" y="5"/>
                      <a:pt x="10" y="5"/>
                      <a:pt x="10" y="5"/>
                    </a:cubicBezTo>
                    <a:cubicBezTo>
                      <a:pt x="10" y="6"/>
                      <a:pt x="11" y="6"/>
                      <a:pt x="11" y="6"/>
                    </a:cubicBezTo>
                    <a:cubicBezTo>
                      <a:pt x="11" y="6"/>
                      <a:pt x="11" y="7"/>
                      <a:pt x="10" y="7"/>
                    </a:cubicBezTo>
                    <a:cubicBezTo>
                      <a:pt x="10" y="7"/>
                      <a:pt x="10" y="7"/>
                      <a:pt x="9" y="7"/>
                    </a:cubicBezTo>
                    <a:cubicBezTo>
                      <a:pt x="9" y="6"/>
                      <a:pt x="9" y="6"/>
                      <a:pt x="9" y="6"/>
                    </a:cubicBezTo>
                    <a:cubicBezTo>
                      <a:pt x="9" y="5"/>
                      <a:pt x="9" y="5"/>
                      <a:pt x="9" y="5"/>
                    </a:cubicBezTo>
                    <a:cubicBezTo>
                      <a:pt x="9" y="4"/>
                      <a:pt x="9" y="4"/>
                      <a:pt x="9" y="4"/>
                    </a:cubicBezTo>
                    <a:cubicBezTo>
                      <a:pt x="10" y="3"/>
                      <a:pt x="10" y="3"/>
                      <a:pt x="10" y="3"/>
                    </a:cubicBezTo>
                    <a:cubicBezTo>
                      <a:pt x="10" y="2"/>
                      <a:pt x="11" y="2"/>
                      <a:pt x="11" y="2"/>
                    </a:cubicBezTo>
                    <a:cubicBezTo>
                      <a:pt x="12" y="2"/>
                      <a:pt x="12" y="2"/>
                      <a:pt x="13" y="2"/>
                    </a:cubicBezTo>
                    <a:cubicBezTo>
                      <a:pt x="13" y="2"/>
                      <a:pt x="14" y="2"/>
                      <a:pt x="14" y="1"/>
                    </a:cubicBezTo>
                    <a:cubicBezTo>
                      <a:pt x="14" y="1"/>
                      <a:pt x="14" y="1"/>
                      <a:pt x="14" y="1"/>
                    </a:cubicBezTo>
                    <a:cubicBezTo>
                      <a:pt x="14" y="0"/>
                      <a:pt x="14" y="0"/>
                      <a:pt x="13" y="0"/>
                    </a:cubicBezTo>
                    <a:cubicBezTo>
                      <a:pt x="13" y="0"/>
                      <a:pt x="12" y="0"/>
                      <a:pt x="12" y="0"/>
                    </a:cubicBezTo>
                    <a:cubicBezTo>
                      <a:pt x="12" y="0"/>
                      <a:pt x="11" y="1"/>
                      <a:pt x="11" y="1"/>
                    </a:cubicBezTo>
                    <a:cubicBezTo>
                      <a:pt x="10" y="1"/>
                      <a:pt x="10" y="1"/>
                      <a:pt x="9" y="1"/>
                    </a:cubicBezTo>
                    <a:cubicBezTo>
                      <a:pt x="8" y="1"/>
                      <a:pt x="8" y="1"/>
                      <a:pt x="7" y="2"/>
                    </a:cubicBezTo>
                    <a:cubicBezTo>
                      <a:pt x="7" y="2"/>
                      <a:pt x="6" y="2"/>
                      <a:pt x="5" y="2"/>
                    </a:cubicBezTo>
                    <a:cubicBezTo>
                      <a:pt x="5" y="2"/>
                      <a:pt x="5" y="2"/>
                      <a:pt x="4" y="3"/>
                    </a:cubicBezTo>
                    <a:cubicBezTo>
                      <a:pt x="4" y="3"/>
                      <a:pt x="4" y="3"/>
                      <a:pt x="3" y="4"/>
                    </a:cubicBezTo>
                    <a:cubicBezTo>
                      <a:pt x="3" y="4"/>
                      <a:pt x="2" y="4"/>
                      <a:pt x="2" y="5"/>
                    </a:cubicBezTo>
                    <a:cubicBezTo>
                      <a:pt x="2" y="5"/>
                      <a:pt x="1" y="6"/>
                      <a:pt x="1" y="6"/>
                    </a:cubicBezTo>
                    <a:cubicBezTo>
                      <a:pt x="1" y="6"/>
                      <a:pt x="2" y="6"/>
                      <a:pt x="2" y="6"/>
                    </a:cubicBezTo>
                    <a:cubicBezTo>
                      <a:pt x="3" y="6"/>
                      <a:pt x="3" y="6"/>
                      <a:pt x="3" y="6"/>
                    </a:cubicBezTo>
                    <a:cubicBezTo>
                      <a:pt x="4" y="6"/>
                      <a:pt x="4" y="6"/>
                      <a:pt x="4" y="7"/>
                    </a:cubicBezTo>
                    <a:cubicBezTo>
                      <a:pt x="5" y="7"/>
                      <a:pt x="5" y="7"/>
                      <a:pt x="5" y="7"/>
                    </a:cubicBezTo>
                    <a:cubicBezTo>
                      <a:pt x="5" y="7"/>
                      <a:pt x="4" y="7"/>
                      <a:pt x="4" y="7"/>
                    </a:cubicBezTo>
                    <a:cubicBezTo>
                      <a:pt x="3" y="7"/>
                      <a:pt x="3" y="7"/>
                      <a:pt x="2" y="7"/>
                    </a:cubicBezTo>
                    <a:cubicBezTo>
                      <a:pt x="2" y="7"/>
                      <a:pt x="2" y="7"/>
                      <a:pt x="1" y="7"/>
                    </a:cubicBezTo>
                    <a:cubicBezTo>
                      <a:pt x="1" y="7"/>
                      <a:pt x="0" y="7"/>
                      <a:pt x="0" y="8"/>
                    </a:cubicBezTo>
                    <a:cubicBezTo>
                      <a:pt x="0" y="8"/>
                      <a:pt x="1" y="8"/>
                      <a:pt x="1" y="8"/>
                    </a:cubicBezTo>
                    <a:cubicBezTo>
                      <a:pt x="1" y="9"/>
                      <a:pt x="1" y="9"/>
                      <a:pt x="1" y="9"/>
                    </a:cubicBezTo>
                    <a:cubicBezTo>
                      <a:pt x="2" y="9"/>
                      <a:pt x="2" y="9"/>
                      <a:pt x="2" y="9"/>
                    </a:cubicBezTo>
                    <a:cubicBezTo>
                      <a:pt x="3" y="9"/>
                      <a:pt x="3" y="9"/>
                      <a:pt x="4" y="9"/>
                    </a:cubicBezTo>
                    <a:cubicBezTo>
                      <a:pt x="4" y="9"/>
                      <a:pt x="4" y="9"/>
                      <a:pt x="4" y="9"/>
                    </a:cubicBezTo>
                    <a:cubicBezTo>
                      <a:pt x="5" y="9"/>
                      <a:pt x="5" y="9"/>
                      <a:pt x="5" y="9"/>
                    </a:cubicBezTo>
                    <a:cubicBezTo>
                      <a:pt x="6" y="9"/>
                      <a:pt x="6" y="9"/>
                      <a:pt x="6" y="10"/>
                    </a:cubicBezTo>
                    <a:cubicBezTo>
                      <a:pt x="7" y="10"/>
                      <a:pt x="7" y="9"/>
                      <a:pt x="8" y="9"/>
                    </a:cubicBezTo>
                    <a:cubicBezTo>
                      <a:pt x="8" y="9"/>
                      <a:pt x="9" y="9"/>
                      <a:pt x="9" y="10"/>
                    </a:cubicBezTo>
                    <a:cubicBezTo>
                      <a:pt x="9" y="10"/>
                      <a:pt x="10" y="10"/>
                      <a:pt x="10" y="10"/>
                    </a:cubicBezTo>
                    <a:cubicBezTo>
                      <a:pt x="11" y="10"/>
                      <a:pt x="11" y="10"/>
                      <a:pt x="11" y="10"/>
                    </a:cubicBezTo>
                    <a:cubicBezTo>
                      <a:pt x="11" y="10"/>
                      <a:pt x="12" y="10"/>
                      <a:pt x="12" y="10"/>
                    </a:cubicBezTo>
                    <a:cubicBezTo>
                      <a:pt x="12" y="10"/>
                      <a:pt x="13" y="10"/>
                      <a:pt x="13" y="10"/>
                    </a:cubicBezTo>
                    <a:cubicBezTo>
                      <a:pt x="14" y="10"/>
                      <a:pt x="14" y="10"/>
                      <a:pt x="14" y="10"/>
                    </a:cubicBezTo>
                    <a:cubicBezTo>
                      <a:pt x="15" y="10"/>
                      <a:pt x="15" y="10"/>
                      <a:pt x="16" y="10"/>
                    </a:cubicBezTo>
                    <a:cubicBezTo>
                      <a:pt x="16" y="10"/>
                      <a:pt x="16" y="10"/>
                      <a:pt x="17" y="10"/>
                    </a:cubicBezTo>
                    <a:cubicBezTo>
                      <a:pt x="17" y="10"/>
                      <a:pt x="17" y="10"/>
                      <a:pt x="18" y="10"/>
                    </a:cubicBezTo>
                    <a:cubicBezTo>
                      <a:pt x="18" y="10"/>
                      <a:pt x="18" y="10"/>
                      <a:pt x="19" y="9"/>
                    </a:cubicBezTo>
                    <a:cubicBezTo>
                      <a:pt x="19" y="9"/>
                      <a:pt x="18" y="9"/>
                      <a:pt x="18" y="9"/>
                    </a:cubicBezTo>
                    <a:cubicBezTo>
                      <a:pt x="19" y="8"/>
                      <a:pt x="19" y="8"/>
                      <a:pt x="19" y="9"/>
                    </a:cubicBezTo>
                    <a:cubicBezTo>
                      <a:pt x="20" y="9"/>
                      <a:pt x="20" y="9"/>
                      <a:pt x="20" y="9"/>
                    </a:cubicBezTo>
                    <a:cubicBezTo>
                      <a:pt x="20" y="10"/>
                      <a:pt x="20" y="10"/>
                      <a:pt x="20" y="10"/>
                    </a:cubicBezTo>
                    <a:cubicBezTo>
                      <a:pt x="21" y="10"/>
                      <a:pt x="21" y="11"/>
                      <a:pt x="21" y="11"/>
                    </a:cubicBezTo>
                    <a:cubicBezTo>
                      <a:pt x="22" y="11"/>
                      <a:pt x="23" y="11"/>
                      <a:pt x="23" y="11"/>
                    </a:cubicBezTo>
                    <a:cubicBezTo>
                      <a:pt x="22" y="12"/>
                      <a:pt x="22" y="11"/>
                      <a:pt x="22" y="12"/>
                    </a:cubicBezTo>
                    <a:cubicBezTo>
                      <a:pt x="21" y="12"/>
                      <a:pt x="21" y="12"/>
                      <a:pt x="21" y="12"/>
                    </a:cubicBezTo>
                    <a:cubicBezTo>
                      <a:pt x="20" y="12"/>
                      <a:pt x="20" y="12"/>
                      <a:pt x="20" y="13"/>
                    </a:cubicBezTo>
                    <a:cubicBezTo>
                      <a:pt x="20" y="13"/>
                      <a:pt x="20" y="13"/>
                      <a:pt x="20" y="13"/>
                    </a:cubicBezTo>
                    <a:cubicBezTo>
                      <a:pt x="21" y="14"/>
                      <a:pt x="21" y="13"/>
                      <a:pt x="22" y="13"/>
                    </a:cubicBezTo>
                    <a:cubicBezTo>
                      <a:pt x="22" y="13"/>
                      <a:pt x="22" y="13"/>
                      <a:pt x="23" y="13"/>
                    </a:cubicBezTo>
                    <a:cubicBezTo>
                      <a:pt x="23" y="13"/>
                      <a:pt x="23" y="12"/>
                      <a:pt x="23" y="12"/>
                    </a:cubicBezTo>
                    <a:cubicBezTo>
                      <a:pt x="24" y="12"/>
                      <a:pt x="24" y="13"/>
                      <a:pt x="24" y="13"/>
                    </a:cubicBezTo>
                    <a:cubicBezTo>
                      <a:pt x="24" y="13"/>
                      <a:pt x="25" y="13"/>
                      <a:pt x="25" y="14"/>
                    </a:cubicBezTo>
                    <a:cubicBezTo>
                      <a:pt x="25" y="14"/>
                      <a:pt x="26" y="14"/>
                      <a:pt x="26" y="14"/>
                    </a:cubicBezTo>
                    <a:cubicBezTo>
                      <a:pt x="26" y="14"/>
                      <a:pt x="26" y="14"/>
                      <a:pt x="26" y="14"/>
                    </a:cubicBezTo>
                    <a:cubicBezTo>
                      <a:pt x="26" y="15"/>
                      <a:pt x="26" y="15"/>
                      <a:pt x="27" y="15"/>
                    </a:cubicBezTo>
                    <a:cubicBezTo>
                      <a:pt x="27" y="15"/>
                      <a:pt x="27" y="15"/>
                      <a:pt x="27" y="16"/>
                    </a:cubicBezTo>
                    <a:cubicBezTo>
                      <a:pt x="26" y="16"/>
                      <a:pt x="26" y="17"/>
                      <a:pt x="26" y="17"/>
                    </a:cubicBezTo>
                    <a:cubicBezTo>
                      <a:pt x="26" y="17"/>
                      <a:pt x="26" y="17"/>
                      <a:pt x="25" y="17"/>
                    </a:cubicBezTo>
                    <a:cubicBezTo>
                      <a:pt x="25" y="17"/>
                      <a:pt x="25" y="17"/>
                      <a:pt x="25" y="17"/>
                    </a:cubicBezTo>
                    <a:cubicBezTo>
                      <a:pt x="25" y="18"/>
                      <a:pt x="24" y="18"/>
                      <a:pt x="24" y="18"/>
                    </a:cubicBezTo>
                    <a:cubicBezTo>
                      <a:pt x="24" y="18"/>
                      <a:pt x="24" y="17"/>
                      <a:pt x="23" y="18"/>
                    </a:cubicBezTo>
                    <a:cubicBezTo>
                      <a:pt x="23" y="18"/>
                      <a:pt x="23" y="18"/>
                      <a:pt x="23" y="18"/>
                    </a:cubicBezTo>
                    <a:cubicBezTo>
                      <a:pt x="23" y="18"/>
                      <a:pt x="22" y="19"/>
                      <a:pt x="22" y="19"/>
                    </a:cubicBezTo>
                    <a:cubicBezTo>
                      <a:pt x="22" y="19"/>
                      <a:pt x="22" y="19"/>
                      <a:pt x="21" y="19"/>
                    </a:cubicBezTo>
                    <a:cubicBezTo>
                      <a:pt x="21" y="19"/>
                      <a:pt x="21" y="19"/>
                      <a:pt x="21" y="19"/>
                    </a:cubicBezTo>
                    <a:cubicBezTo>
                      <a:pt x="20" y="20"/>
                      <a:pt x="21" y="20"/>
                      <a:pt x="21" y="20"/>
                    </a:cubicBezTo>
                    <a:cubicBezTo>
                      <a:pt x="21" y="20"/>
                      <a:pt x="21" y="20"/>
                      <a:pt x="21" y="21"/>
                    </a:cubicBezTo>
                    <a:cubicBezTo>
                      <a:pt x="21" y="21"/>
                      <a:pt x="21" y="21"/>
                      <a:pt x="20" y="21"/>
                    </a:cubicBezTo>
                    <a:cubicBezTo>
                      <a:pt x="20" y="21"/>
                      <a:pt x="20" y="21"/>
                      <a:pt x="19" y="21"/>
                    </a:cubicBezTo>
                    <a:cubicBezTo>
                      <a:pt x="19" y="21"/>
                      <a:pt x="19" y="21"/>
                      <a:pt x="18" y="21"/>
                    </a:cubicBezTo>
                    <a:cubicBezTo>
                      <a:pt x="18" y="21"/>
                      <a:pt x="18" y="22"/>
                      <a:pt x="17" y="22"/>
                    </a:cubicBezTo>
                    <a:cubicBezTo>
                      <a:pt x="17" y="22"/>
                      <a:pt x="17" y="21"/>
                      <a:pt x="16" y="21"/>
                    </a:cubicBezTo>
                    <a:cubicBezTo>
                      <a:pt x="16" y="21"/>
                      <a:pt x="16" y="21"/>
                      <a:pt x="15" y="21"/>
                    </a:cubicBezTo>
                    <a:cubicBezTo>
                      <a:pt x="15" y="21"/>
                      <a:pt x="15" y="21"/>
                      <a:pt x="14" y="21"/>
                    </a:cubicBezTo>
                    <a:cubicBezTo>
                      <a:pt x="14" y="21"/>
                      <a:pt x="14" y="21"/>
                      <a:pt x="14" y="21"/>
                    </a:cubicBezTo>
                    <a:cubicBezTo>
                      <a:pt x="13" y="21"/>
                      <a:pt x="13" y="21"/>
                      <a:pt x="13" y="22"/>
                    </a:cubicBezTo>
                    <a:cubicBezTo>
                      <a:pt x="13" y="22"/>
                      <a:pt x="12" y="22"/>
                      <a:pt x="12" y="22"/>
                    </a:cubicBezTo>
                    <a:cubicBezTo>
                      <a:pt x="12" y="22"/>
                      <a:pt x="12" y="22"/>
                      <a:pt x="11" y="22"/>
                    </a:cubicBezTo>
                    <a:cubicBezTo>
                      <a:pt x="11" y="22"/>
                      <a:pt x="11" y="22"/>
                      <a:pt x="11" y="23"/>
                    </a:cubicBezTo>
                    <a:cubicBezTo>
                      <a:pt x="11" y="23"/>
                      <a:pt x="11" y="23"/>
                      <a:pt x="11" y="23"/>
                    </a:cubicBezTo>
                    <a:cubicBezTo>
                      <a:pt x="11" y="24"/>
                      <a:pt x="11" y="24"/>
                      <a:pt x="11" y="24"/>
                    </a:cubicBezTo>
                    <a:cubicBezTo>
                      <a:pt x="12" y="25"/>
                      <a:pt x="12" y="24"/>
                      <a:pt x="13" y="24"/>
                    </a:cubicBezTo>
                    <a:cubicBezTo>
                      <a:pt x="14" y="24"/>
                      <a:pt x="14" y="24"/>
                      <a:pt x="14" y="24"/>
                    </a:cubicBezTo>
                    <a:cubicBezTo>
                      <a:pt x="15" y="24"/>
                      <a:pt x="15" y="24"/>
                      <a:pt x="15" y="24"/>
                    </a:cubicBezTo>
                    <a:cubicBezTo>
                      <a:pt x="15" y="24"/>
                      <a:pt x="16" y="23"/>
                      <a:pt x="16" y="23"/>
                    </a:cubicBezTo>
                    <a:cubicBezTo>
                      <a:pt x="16" y="23"/>
                      <a:pt x="16" y="24"/>
                      <a:pt x="17" y="24"/>
                    </a:cubicBezTo>
                    <a:cubicBezTo>
                      <a:pt x="17" y="24"/>
                      <a:pt x="17" y="24"/>
                      <a:pt x="17" y="24"/>
                    </a:cubicBezTo>
                    <a:cubicBezTo>
                      <a:pt x="18" y="23"/>
                      <a:pt x="18" y="24"/>
                      <a:pt x="19" y="24"/>
                    </a:cubicBezTo>
                    <a:cubicBezTo>
                      <a:pt x="19" y="24"/>
                      <a:pt x="19" y="24"/>
                      <a:pt x="20" y="24"/>
                    </a:cubicBezTo>
                    <a:cubicBezTo>
                      <a:pt x="20" y="23"/>
                      <a:pt x="20" y="23"/>
                      <a:pt x="20" y="23"/>
                    </a:cubicBezTo>
                    <a:cubicBezTo>
                      <a:pt x="21" y="23"/>
                      <a:pt x="20" y="24"/>
                      <a:pt x="20" y="24"/>
                    </a:cubicBezTo>
                    <a:cubicBezTo>
                      <a:pt x="20" y="25"/>
                      <a:pt x="21" y="25"/>
                      <a:pt x="21" y="25"/>
                    </a:cubicBezTo>
                    <a:cubicBezTo>
                      <a:pt x="21" y="25"/>
                      <a:pt x="21" y="25"/>
                      <a:pt x="22" y="25"/>
                    </a:cubicBezTo>
                    <a:cubicBezTo>
                      <a:pt x="22" y="25"/>
                      <a:pt x="23" y="25"/>
                      <a:pt x="23" y="26"/>
                    </a:cubicBezTo>
                    <a:cubicBezTo>
                      <a:pt x="23" y="26"/>
                      <a:pt x="23" y="26"/>
                      <a:pt x="23" y="26"/>
                    </a:cubicBezTo>
                    <a:cubicBezTo>
                      <a:pt x="22" y="26"/>
                      <a:pt x="22" y="26"/>
                      <a:pt x="22" y="26"/>
                    </a:cubicBezTo>
                    <a:cubicBezTo>
                      <a:pt x="21" y="26"/>
                      <a:pt x="21" y="27"/>
                      <a:pt x="21" y="27"/>
                    </a:cubicBezTo>
                    <a:cubicBezTo>
                      <a:pt x="21" y="28"/>
                      <a:pt x="22" y="27"/>
                      <a:pt x="23" y="27"/>
                    </a:cubicBezTo>
                    <a:cubicBezTo>
                      <a:pt x="23" y="27"/>
                      <a:pt x="23" y="27"/>
                      <a:pt x="24" y="28"/>
                    </a:cubicBezTo>
                    <a:cubicBezTo>
                      <a:pt x="24" y="28"/>
                      <a:pt x="24" y="27"/>
                      <a:pt x="25" y="28"/>
                    </a:cubicBezTo>
                    <a:cubicBezTo>
                      <a:pt x="25" y="28"/>
                      <a:pt x="25" y="28"/>
                      <a:pt x="25" y="29"/>
                    </a:cubicBezTo>
                    <a:cubicBezTo>
                      <a:pt x="25" y="29"/>
                      <a:pt x="26" y="29"/>
                      <a:pt x="27" y="29"/>
                    </a:cubicBezTo>
                    <a:cubicBezTo>
                      <a:pt x="27" y="29"/>
                      <a:pt x="27" y="29"/>
                      <a:pt x="28" y="29"/>
                    </a:cubicBezTo>
                    <a:cubicBezTo>
                      <a:pt x="28" y="29"/>
                      <a:pt x="28" y="29"/>
                      <a:pt x="29" y="29"/>
                    </a:cubicBezTo>
                    <a:cubicBezTo>
                      <a:pt x="29" y="29"/>
                      <a:pt x="29" y="30"/>
                      <a:pt x="29" y="30"/>
                    </a:cubicBezTo>
                    <a:cubicBezTo>
                      <a:pt x="30" y="30"/>
                      <a:pt x="30" y="30"/>
                      <a:pt x="31" y="30"/>
                    </a:cubicBezTo>
                    <a:cubicBezTo>
                      <a:pt x="31" y="30"/>
                      <a:pt x="31" y="30"/>
                      <a:pt x="31" y="30"/>
                    </a:cubicBezTo>
                    <a:cubicBezTo>
                      <a:pt x="32" y="29"/>
                      <a:pt x="31" y="29"/>
                      <a:pt x="31" y="29"/>
                    </a:cubicBezTo>
                    <a:cubicBezTo>
                      <a:pt x="31" y="28"/>
                      <a:pt x="31" y="28"/>
                      <a:pt x="31" y="28"/>
                    </a:cubicBezTo>
                    <a:cubicBezTo>
                      <a:pt x="30" y="28"/>
                      <a:pt x="30" y="28"/>
                      <a:pt x="30" y="27"/>
                    </a:cubicBezTo>
                    <a:cubicBezTo>
                      <a:pt x="30" y="27"/>
                      <a:pt x="29" y="27"/>
                      <a:pt x="29" y="27"/>
                    </a:cubicBezTo>
                    <a:cubicBezTo>
                      <a:pt x="29" y="27"/>
                      <a:pt x="29" y="27"/>
                      <a:pt x="28" y="26"/>
                    </a:cubicBezTo>
                    <a:cubicBezTo>
                      <a:pt x="28" y="26"/>
                      <a:pt x="28" y="26"/>
                      <a:pt x="28" y="26"/>
                    </a:cubicBezTo>
                    <a:cubicBezTo>
                      <a:pt x="28" y="26"/>
                      <a:pt x="28" y="25"/>
                      <a:pt x="28" y="25"/>
                    </a:cubicBezTo>
                    <a:cubicBezTo>
                      <a:pt x="28" y="25"/>
                      <a:pt x="29" y="26"/>
                      <a:pt x="29" y="26"/>
                    </a:cubicBezTo>
                    <a:cubicBezTo>
                      <a:pt x="30" y="26"/>
                      <a:pt x="30" y="26"/>
                      <a:pt x="30" y="26"/>
                    </a:cubicBezTo>
                    <a:cubicBezTo>
                      <a:pt x="31" y="26"/>
                      <a:pt x="31" y="27"/>
                      <a:pt x="31" y="27"/>
                    </a:cubicBezTo>
                    <a:cubicBezTo>
                      <a:pt x="31" y="27"/>
                      <a:pt x="32" y="27"/>
                      <a:pt x="32" y="28"/>
                    </a:cubicBezTo>
                    <a:cubicBezTo>
                      <a:pt x="32" y="28"/>
                      <a:pt x="32" y="27"/>
                      <a:pt x="33" y="27"/>
                    </a:cubicBezTo>
                    <a:cubicBezTo>
                      <a:pt x="33" y="27"/>
                      <a:pt x="33" y="29"/>
                      <a:pt x="34" y="28"/>
                    </a:cubicBezTo>
                    <a:cubicBezTo>
                      <a:pt x="34" y="28"/>
                      <a:pt x="34" y="28"/>
                      <a:pt x="34" y="27"/>
                    </a:cubicBezTo>
                    <a:cubicBezTo>
                      <a:pt x="34" y="27"/>
                      <a:pt x="34" y="27"/>
                      <a:pt x="35" y="27"/>
                    </a:cubicBezTo>
                    <a:cubicBezTo>
                      <a:pt x="35" y="27"/>
                      <a:pt x="34" y="26"/>
                      <a:pt x="35" y="26"/>
                    </a:cubicBezTo>
                    <a:cubicBezTo>
                      <a:pt x="35" y="26"/>
                      <a:pt x="36" y="26"/>
                      <a:pt x="36" y="26"/>
                    </a:cubicBezTo>
                    <a:cubicBezTo>
                      <a:pt x="36" y="26"/>
                      <a:pt x="36" y="25"/>
                      <a:pt x="36" y="25"/>
                    </a:cubicBezTo>
                    <a:cubicBezTo>
                      <a:pt x="36" y="25"/>
                      <a:pt x="36" y="25"/>
                      <a:pt x="36" y="24"/>
                    </a:cubicBezTo>
                    <a:cubicBezTo>
                      <a:pt x="36" y="24"/>
                      <a:pt x="36" y="24"/>
                      <a:pt x="36" y="24"/>
                    </a:cubicBezTo>
                    <a:cubicBezTo>
                      <a:pt x="36" y="23"/>
                      <a:pt x="36" y="23"/>
                      <a:pt x="36" y="23"/>
                    </a:cubicBezTo>
                    <a:cubicBezTo>
                      <a:pt x="35" y="22"/>
                      <a:pt x="35" y="22"/>
                      <a:pt x="35" y="22"/>
                    </a:cubicBezTo>
                    <a:cubicBezTo>
                      <a:pt x="34" y="22"/>
                      <a:pt x="34" y="22"/>
                      <a:pt x="34" y="22"/>
                    </a:cubicBezTo>
                    <a:cubicBezTo>
                      <a:pt x="33" y="22"/>
                      <a:pt x="33" y="21"/>
                      <a:pt x="33" y="21"/>
                    </a:cubicBezTo>
                    <a:cubicBezTo>
                      <a:pt x="33" y="21"/>
                      <a:pt x="33" y="20"/>
                      <a:pt x="33" y="20"/>
                    </a:cubicBezTo>
                    <a:cubicBezTo>
                      <a:pt x="33" y="20"/>
                      <a:pt x="33" y="19"/>
                      <a:pt x="33" y="19"/>
                    </a:cubicBezTo>
                    <a:cubicBezTo>
                      <a:pt x="33" y="19"/>
                      <a:pt x="33" y="19"/>
                      <a:pt x="34" y="19"/>
                    </a:cubicBezTo>
                    <a:cubicBezTo>
                      <a:pt x="34" y="19"/>
                      <a:pt x="34" y="18"/>
                      <a:pt x="34" y="18"/>
                    </a:cubicBezTo>
                    <a:cubicBezTo>
                      <a:pt x="34" y="18"/>
                      <a:pt x="34" y="18"/>
                      <a:pt x="34" y="18"/>
                    </a:cubicBezTo>
                    <a:cubicBezTo>
                      <a:pt x="35" y="18"/>
                      <a:pt x="35" y="18"/>
                      <a:pt x="36" y="19"/>
                    </a:cubicBezTo>
                    <a:cubicBezTo>
                      <a:pt x="36" y="19"/>
                      <a:pt x="36" y="19"/>
                      <a:pt x="37" y="19"/>
                    </a:cubicBezTo>
                    <a:cubicBezTo>
                      <a:pt x="37" y="20"/>
                      <a:pt x="37" y="20"/>
                      <a:pt x="37" y="20"/>
                    </a:cubicBezTo>
                    <a:cubicBezTo>
                      <a:pt x="37" y="20"/>
                      <a:pt x="37" y="21"/>
                      <a:pt x="38" y="21"/>
                    </a:cubicBezTo>
                    <a:cubicBezTo>
                      <a:pt x="38" y="21"/>
                      <a:pt x="38" y="21"/>
                      <a:pt x="38" y="22"/>
                    </a:cubicBezTo>
                    <a:cubicBezTo>
                      <a:pt x="38" y="22"/>
                      <a:pt x="39" y="22"/>
                      <a:pt x="39" y="22"/>
                    </a:cubicBezTo>
                    <a:cubicBezTo>
                      <a:pt x="40" y="22"/>
                      <a:pt x="40" y="22"/>
                      <a:pt x="40" y="22"/>
                    </a:cubicBezTo>
                    <a:cubicBezTo>
                      <a:pt x="41" y="21"/>
                      <a:pt x="41" y="21"/>
                      <a:pt x="41" y="21"/>
                    </a:cubicBezTo>
                    <a:cubicBezTo>
                      <a:pt x="41" y="20"/>
                      <a:pt x="41" y="20"/>
                      <a:pt x="42" y="20"/>
                    </a:cubicBezTo>
                    <a:cubicBezTo>
                      <a:pt x="42" y="20"/>
                      <a:pt x="42" y="21"/>
                      <a:pt x="43" y="21"/>
                    </a:cubicBezTo>
                    <a:cubicBezTo>
                      <a:pt x="43" y="21"/>
                      <a:pt x="43" y="20"/>
                      <a:pt x="43" y="20"/>
                    </a:cubicBezTo>
                    <a:cubicBezTo>
                      <a:pt x="44" y="20"/>
                      <a:pt x="44" y="20"/>
                      <a:pt x="44" y="19"/>
                    </a:cubicBezTo>
                    <a:cubicBezTo>
                      <a:pt x="45" y="19"/>
                      <a:pt x="44" y="19"/>
                      <a:pt x="45" y="19"/>
                    </a:cubicBezTo>
                    <a:cubicBezTo>
                      <a:pt x="45" y="18"/>
                      <a:pt x="45" y="19"/>
                      <a:pt x="45" y="19"/>
                    </a:cubicBezTo>
                    <a:cubicBezTo>
                      <a:pt x="46" y="19"/>
                      <a:pt x="46" y="19"/>
                      <a:pt x="46" y="18"/>
                    </a:cubicBezTo>
                    <a:cubicBezTo>
                      <a:pt x="46" y="18"/>
                      <a:pt x="46" y="18"/>
                      <a:pt x="46" y="18"/>
                    </a:cubicBezTo>
                    <a:cubicBezTo>
                      <a:pt x="46" y="17"/>
                      <a:pt x="46" y="17"/>
                      <a:pt x="46" y="1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3" name="Freeform 216"/>
              <p:cNvSpPr>
                <a:spLocks/>
              </p:cNvSpPr>
              <p:nvPr/>
            </p:nvSpPr>
            <p:spPr bwMode="auto">
              <a:xfrm>
                <a:off x="2487614" y="1173164"/>
                <a:ext cx="33338" cy="22225"/>
              </a:xfrm>
              <a:custGeom>
                <a:avLst/>
                <a:gdLst>
                  <a:gd name="T0" fmla="*/ 2 w 3"/>
                  <a:gd name="T1" fmla="*/ 0 h 2"/>
                  <a:gd name="T2" fmla="*/ 1 w 3"/>
                  <a:gd name="T3" fmla="*/ 0 h 2"/>
                  <a:gd name="T4" fmla="*/ 0 w 3"/>
                  <a:gd name="T5" fmla="*/ 1 h 2"/>
                  <a:gd name="T6" fmla="*/ 0 w 3"/>
                  <a:gd name="T7" fmla="*/ 1 h 2"/>
                  <a:gd name="T8" fmla="*/ 1 w 3"/>
                  <a:gd name="T9" fmla="*/ 2 h 2"/>
                  <a:gd name="T10" fmla="*/ 1 w 3"/>
                  <a:gd name="T11" fmla="*/ 1 h 2"/>
                  <a:gd name="T12" fmla="*/ 2 w 3"/>
                  <a:gd name="T13" fmla="*/ 1 h 2"/>
                  <a:gd name="T14" fmla="*/ 2 w 3"/>
                  <a:gd name="T15" fmla="*/ 0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1" y="0"/>
                      <a:pt x="1" y="0"/>
                      <a:pt x="1" y="0"/>
                    </a:cubicBezTo>
                    <a:cubicBezTo>
                      <a:pt x="1" y="0"/>
                      <a:pt x="0" y="0"/>
                      <a:pt x="0" y="1"/>
                    </a:cubicBezTo>
                    <a:cubicBezTo>
                      <a:pt x="0" y="1"/>
                      <a:pt x="0" y="1"/>
                      <a:pt x="0" y="1"/>
                    </a:cubicBezTo>
                    <a:cubicBezTo>
                      <a:pt x="0" y="2"/>
                      <a:pt x="0" y="2"/>
                      <a:pt x="1" y="2"/>
                    </a:cubicBezTo>
                    <a:cubicBezTo>
                      <a:pt x="1" y="2"/>
                      <a:pt x="1" y="1"/>
                      <a:pt x="1" y="1"/>
                    </a:cubicBezTo>
                    <a:cubicBezTo>
                      <a:pt x="2" y="1"/>
                      <a:pt x="2" y="1"/>
                      <a:pt x="2" y="1"/>
                    </a:cubicBezTo>
                    <a:cubicBezTo>
                      <a:pt x="2"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4" name="Freeform 217"/>
              <p:cNvSpPr>
                <a:spLocks/>
              </p:cNvSpPr>
              <p:nvPr/>
            </p:nvSpPr>
            <p:spPr bwMode="auto">
              <a:xfrm>
                <a:off x="2779714" y="1476376"/>
                <a:ext cx="173038" cy="161925"/>
              </a:xfrm>
              <a:custGeom>
                <a:avLst/>
                <a:gdLst>
                  <a:gd name="T0" fmla="*/ 14 w 16"/>
                  <a:gd name="T1" fmla="*/ 11 h 15"/>
                  <a:gd name="T2" fmla="*/ 14 w 16"/>
                  <a:gd name="T3" fmla="*/ 10 h 15"/>
                  <a:gd name="T4" fmla="*/ 14 w 16"/>
                  <a:gd name="T5" fmla="*/ 9 h 15"/>
                  <a:gd name="T6" fmla="*/ 15 w 16"/>
                  <a:gd name="T7" fmla="*/ 7 h 15"/>
                  <a:gd name="T8" fmla="*/ 14 w 16"/>
                  <a:gd name="T9" fmla="*/ 6 h 15"/>
                  <a:gd name="T10" fmla="*/ 13 w 16"/>
                  <a:gd name="T11" fmla="*/ 6 h 15"/>
                  <a:gd name="T12" fmla="*/ 12 w 16"/>
                  <a:gd name="T13" fmla="*/ 6 h 15"/>
                  <a:gd name="T14" fmla="*/ 10 w 16"/>
                  <a:gd name="T15" fmla="*/ 6 h 15"/>
                  <a:gd name="T16" fmla="*/ 10 w 16"/>
                  <a:gd name="T17" fmla="*/ 5 h 15"/>
                  <a:gd name="T18" fmla="*/ 9 w 16"/>
                  <a:gd name="T19" fmla="*/ 4 h 15"/>
                  <a:gd name="T20" fmla="*/ 11 w 16"/>
                  <a:gd name="T21" fmla="*/ 2 h 15"/>
                  <a:gd name="T22" fmla="*/ 12 w 16"/>
                  <a:gd name="T23" fmla="*/ 1 h 15"/>
                  <a:gd name="T24" fmla="*/ 10 w 16"/>
                  <a:gd name="T25" fmla="*/ 1 h 15"/>
                  <a:gd name="T26" fmla="*/ 8 w 16"/>
                  <a:gd name="T27" fmla="*/ 3 h 15"/>
                  <a:gd name="T28" fmla="*/ 6 w 16"/>
                  <a:gd name="T29" fmla="*/ 5 h 15"/>
                  <a:gd name="T30" fmla="*/ 4 w 16"/>
                  <a:gd name="T31" fmla="*/ 7 h 15"/>
                  <a:gd name="T32" fmla="*/ 2 w 16"/>
                  <a:gd name="T33" fmla="*/ 8 h 15"/>
                  <a:gd name="T34" fmla="*/ 2 w 16"/>
                  <a:gd name="T35" fmla="*/ 10 h 15"/>
                  <a:gd name="T36" fmla="*/ 0 w 16"/>
                  <a:gd name="T37" fmla="*/ 12 h 15"/>
                  <a:gd name="T38" fmla="*/ 3 w 16"/>
                  <a:gd name="T39" fmla="*/ 12 h 15"/>
                  <a:gd name="T40" fmla="*/ 5 w 16"/>
                  <a:gd name="T41" fmla="*/ 12 h 15"/>
                  <a:gd name="T42" fmla="*/ 7 w 16"/>
                  <a:gd name="T43" fmla="*/ 12 h 15"/>
                  <a:gd name="T44" fmla="*/ 9 w 16"/>
                  <a:gd name="T45" fmla="*/ 12 h 15"/>
                  <a:gd name="T46" fmla="*/ 8 w 16"/>
                  <a:gd name="T47" fmla="*/ 13 h 15"/>
                  <a:gd name="T48" fmla="*/ 8 w 16"/>
                  <a:gd name="T49" fmla="*/ 14 h 15"/>
                  <a:gd name="T50" fmla="*/ 10 w 16"/>
                  <a:gd name="T51" fmla="*/ 13 h 15"/>
                  <a:gd name="T52" fmla="*/ 12 w 16"/>
                  <a:gd name="T53" fmla="*/ 12 h 15"/>
                  <a:gd name="T54" fmla="*/ 12 w 16"/>
                  <a:gd name="T55" fmla="*/ 13 h 15"/>
                  <a:gd name="T56" fmla="*/ 11 w 16"/>
                  <a:gd name="T57" fmla="*/ 14 h 15"/>
                  <a:gd name="T58" fmla="*/ 13 w 16"/>
                  <a:gd name="T59" fmla="*/ 15 h 15"/>
                  <a:gd name="T60" fmla="*/ 14 w 16"/>
                  <a:gd name="T61" fmla="*/ 14 h 15"/>
                  <a:gd name="T62" fmla="*/ 16 w 16"/>
                  <a:gd name="T63" fmla="*/ 12 h 15"/>
                  <a:gd name="T64" fmla="*/ 15 w 16"/>
                  <a:gd name="T65"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5">
                    <a:moveTo>
                      <a:pt x="15" y="11"/>
                    </a:moveTo>
                    <a:cubicBezTo>
                      <a:pt x="14" y="11"/>
                      <a:pt x="14" y="12"/>
                      <a:pt x="14" y="11"/>
                    </a:cubicBezTo>
                    <a:cubicBezTo>
                      <a:pt x="14" y="11"/>
                      <a:pt x="14" y="11"/>
                      <a:pt x="14" y="11"/>
                    </a:cubicBezTo>
                    <a:cubicBezTo>
                      <a:pt x="14" y="10"/>
                      <a:pt x="14" y="10"/>
                      <a:pt x="14" y="10"/>
                    </a:cubicBezTo>
                    <a:cubicBezTo>
                      <a:pt x="14" y="10"/>
                      <a:pt x="15" y="10"/>
                      <a:pt x="14" y="9"/>
                    </a:cubicBezTo>
                    <a:cubicBezTo>
                      <a:pt x="14" y="9"/>
                      <a:pt x="14" y="9"/>
                      <a:pt x="14" y="9"/>
                    </a:cubicBezTo>
                    <a:cubicBezTo>
                      <a:pt x="14" y="9"/>
                      <a:pt x="14" y="8"/>
                      <a:pt x="14" y="8"/>
                    </a:cubicBezTo>
                    <a:cubicBezTo>
                      <a:pt x="14" y="8"/>
                      <a:pt x="15" y="8"/>
                      <a:pt x="15" y="7"/>
                    </a:cubicBezTo>
                    <a:cubicBezTo>
                      <a:pt x="15" y="7"/>
                      <a:pt x="14" y="7"/>
                      <a:pt x="14" y="6"/>
                    </a:cubicBezTo>
                    <a:cubicBezTo>
                      <a:pt x="14" y="6"/>
                      <a:pt x="14" y="6"/>
                      <a:pt x="14" y="6"/>
                    </a:cubicBezTo>
                    <a:cubicBezTo>
                      <a:pt x="14" y="6"/>
                      <a:pt x="14" y="6"/>
                      <a:pt x="13" y="6"/>
                    </a:cubicBezTo>
                    <a:cubicBezTo>
                      <a:pt x="13" y="6"/>
                      <a:pt x="13" y="6"/>
                      <a:pt x="13" y="6"/>
                    </a:cubicBezTo>
                    <a:cubicBezTo>
                      <a:pt x="13" y="6"/>
                      <a:pt x="13" y="6"/>
                      <a:pt x="13" y="6"/>
                    </a:cubicBezTo>
                    <a:cubicBezTo>
                      <a:pt x="12" y="6"/>
                      <a:pt x="12" y="6"/>
                      <a:pt x="12" y="6"/>
                    </a:cubicBezTo>
                    <a:cubicBezTo>
                      <a:pt x="12" y="7"/>
                      <a:pt x="11" y="7"/>
                      <a:pt x="11" y="7"/>
                    </a:cubicBezTo>
                    <a:cubicBezTo>
                      <a:pt x="11" y="6"/>
                      <a:pt x="11" y="6"/>
                      <a:pt x="10" y="6"/>
                    </a:cubicBezTo>
                    <a:cubicBezTo>
                      <a:pt x="10" y="5"/>
                      <a:pt x="11" y="5"/>
                      <a:pt x="10" y="5"/>
                    </a:cubicBezTo>
                    <a:cubicBezTo>
                      <a:pt x="10" y="5"/>
                      <a:pt x="10" y="5"/>
                      <a:pt x="10" y="5"/>
                    </a:cubicBezTo>
                    <a:cubicBezTo>
                      <a:pt x="10" y="5"/>
                      <a:pt x="9" y="5"/>
                      <a:pt x="9" y="5"/>
                    </a:cubicBezTo>
                    <a:cubicBezTo>
                      <a:pt x="9" y="5"/>
                      <a:pt x="9" y="5"/>
                      <a:pt x="9" y="4"/>
                    </a:cubicBezTo>
                    <a:cubicBezTo>
                      <a:pt x="9" y="4"/>
                      <a:pt x="10" y="4"/>
                      <a:pt x="10" y="3"/>
                    </a:cubicBezTo>
                    <a:cubicBezTo>
                      <a:pt x="10" y="3"/>
                      <a:pt x="11" y="3"/>
                      <a:pt x="11" y="2"/>
                    </a:cubicBezTo>
                    <a:cubicBezTo>
                      <a:pt x="11" y="2"/>
                      <a:pt x="12" y="2"/>
                      <a:pt x="12" y="2"/>
                    </a:cubicBezTo>
                    <a:cubicBezTo>
                      <a:pt x="12" y="1"/>
                      <a:pt x="12" y="1"/>
                      <a:pt x="12" y="1"/>
                    </a:cubicBezTo>
                    <a:cubicBezTo>
                      <a:pt x="12" y="0"/>
                      <a:pt x="11" y="1"/>
                      <a:pt x="11" y="1"/>
                    </a:cubicBezTo>
                    <a:cubicBezTo>
                      <a:pt x="11" y="1"/>
                      <a:pt x="10" y="1"/>
                      <a:pt x="10" y="1"/>
                    </a:cubicBezTo>
                    <a:cubicBezTo>
                      <a:pt x="9" y="1"/>
                      <a:pt x="9" y="2"/>
                      <a:pt x="9" y="2"/>
                    </a:cubicBezTo>
                    <a:cubicBezTo>
                      <a:pt x="8" y="2"/>
                      <a:pt x="8" y="2"/>
                      <a:pt x="8" y="3"/>
                    </a:cubicBezTo>
                    <a:cubicBezTo>
                      <a:pt x="7" y="3"/>
                      <a:pt x="7" y="3"/>
                      <a:pt x="7" y="4"/>
                    </a:cubicBezTo>
                    <a:cubicBezTo>
                      <a:pt x="7" y="4"/>
                      <a:pt x="6" y="4"/>
                      <a:pt x="6" y="5"/>
                    </a:cubicBezTo>
                    <a:cubicBezTo>
                      <a:pt x="5" y="5"/>
                      <a:pt x="5" y="6"/>
                      <a:pt x="5" y="6"/>
                    </a:cubicBezTo>
                    <a:cubicBezTo>
                      <a:pt x="4" y="7"/>
                      <a:pt x="4" y="7"/>
                      <a:pt x="4" y="7"/>
                    </a:cubicBezTo>
                    <a:cubicBezTo>
                      <a:pt x="3" y="8"/>
                      <a:pt x="3" y="8"/>
                      <a:pt x="3" y="8"/>
                    </a:cubicBezTo>
                    <a:cubicBezTo>
                      <a:pt x="2" y="8"/>
                      <a:pt x="2" y="8"/>
                      <a:pt x="2" y="8"/>
                    </a:cubicBezTo>
                    <a:cubicBezTo>
                      <a:pt x="2" y="9"/>
                      <a:pt x="2" y="9"/>
                      <a:pt x="2" y="9"/>
                    </a:cubicBezTo>
                    <a:cubicBezTo>
                      <a:pt x="2" y="10"/>
                      <a:pt x="2" y="10"/>
                      <a:pt x="2" y="10"/>
                    </a:cubicBezTo>
                    <a:cubicBezTo>
                      <a:pt x="1" y="11"/>
                      <a:pt x="0" y="10"/>
                      <a:pt x="0" y="11"/>
                    </a:cubicBezTo>
                    <a:cubicBezTo>
                      <a:pt x="0" y="11"/>
                      <a:pt x="0" y="12"/>
                      <a:pt x="0" y="12"/>
                    </a:cubicBezTo>
                    <a:cubicBezTo>
                      <a:pt x="1" y="12"/>
                      <a:pt x="1" y="12"/>
                      <a:pt x="1" y="12"/>
                    </a:cubicBezTo>
                    <a:cubicBezTo>
                      <a:pt x="2" y="12"/>
                      <a:pt x="2" y="12"/>
                      <a:pt x="3" y="12"/>
                    </a:cubicBezTo>
                    <a:cubicBezTo>
                      <a:pt x="3" y="12"/>
                      <a:pt x="4" y="12"/>
                      <a:pt x="4" y="12"/>
                    </a:cubicBezTo>
                    <a:cubicBezTo>
                      <a:pt x="4" y="12"/>
                      <a:pt x="5" y="12"/>
                      <a:pt x="5" y="12"/>
                    </a:cubicBezTo>
                    <a:cubicBezTo>
                      <a:pt x="5" y="12"/>
                      <a:pt x="6" y="12"/>
                      <a:pt x="6" y="12"/>
                    </a:cubicBezTo>
                    <a:cubicBezTo>
                      <a:pt x="7" y="12"/>
                      <a:pt x="7" y="12"/>
                      <a:pt x="7" y="12"/>
                    </a:cubicBezTo>
                    <a:cubicBezTo>
                      <a:pt x="8" y="12"/>
                      <a:pt x="8" y="12"/>
                      <a:pt x="8" y="12"/>
                    </a:cubicBezTo>
                    <a:cubicBezTo>
                      <a:pt x="9" y="12"/>
                      <a:pt x="9" y="12"/>
                      <a:pt x="9" y="12"/>
                    </a:cubicBezTo>
                    <a:cubicBezTo>
                      <a:pt x="9" y="12"/>
                      <a:pt x="9" y="12"/>
                      <a:pt x="9" y="13"/>
                    </a:cubicBezTo>
                    <a:cubicBezTo>
                      <a:pt x="9" y="13"/>
                      <a:pt x="9" y="13"/>
                      <a:pt x="8" y="13"/>
                    </a:cubicBezTo>
                    <a:cubicBezTo>
                      <a:pt x="8" y="13"/>
                      <a:pt x="7" y="13"/>
                      <a:pt x="7" y="13"/>
                    </a:cubicBezTo>
                    <a:cubicBezTo>
                      <a:pt x="7" y="14"/>
                      <a:pt x="8" y="14"/>
                      <a:pt x="8" y="14"/>
                    </a:cubicBezTo>
                    <a:cubicBezTo>
                      <a:pt x="8" y="14"/>
                      <a:pt x="9" y="14"/>
                      <a:pt x="9" y="14"/>
                    </a:cubicBezTo>
                    <a:cubicBezTo>
                      <a:pt x="10" y="14"/>
                      <a:pt x="10" y="14"/>
                      <a:pt x="10" y="13"/>
                    </a:cubicBezTo>
                    <a:cubicBezTo>
                      <a:pt x="10" y="13"/>
                      <a:pt x="10" y="13"/>
                      <a:pt x="11" y="12"/>
                    </a:cubicBezTo>
                    <a:cubicBezTo>
                      <a:pt x="11" y="12"/>
                      <a:pt x="11" y="12"/>
                      <a:pt x="12" y="12"/>
                    </a:cubicBezTo>
                    <a:cubicBezTo>
                      <a:pt x="12" y="12"/>
                      <a:pt x="12" y="12"/>
                      <a:pt x="12" y="12"/>
                    </a:cubicBezTo>
                    <a:cubicBezTo>
                      <a:pt x="12" y="12"/>
                      <a:pt x="12" y="12"/>
                      <a:pt x="12" y="13"/>
                    </a:cubicBezTo>
                    <a:cubicBezTo>
                      <a:pt x="12" y="13"/>
                      <a:pt x="12" y="13"/>
                      <a:pt x="12" y="13"/>
                    </a:cubicBezTo>
                    <a:cubicBezTo>
                      <a:pt x="11" y="13"/>
                      <a:pt x="11" y="14"/>
                      <a:pt x="11" y="14"/>
                    </a:cubicBezTo>
                    <a:cubicBezTo>
                      <a:pt x="12" y="14"/>
                      <a:pt x="12" y="14"/>
                      <a:pt x="12" y="14"/>
                    </a:cubicBezTo>
                    <a:cubicBezTo>
                      <a:pt x="12" y="14"/>
                      <a:pt x="12" y="15"/>
                      <a:pt x="13" y="15"/>
                    </a:cubicBezTo>
                    <a:cubicBezTo>
                      <a:pt x="13" y="15"/>
                      <a:pt x="14" y="15"/>
                      <a:pt x="14" y="14"/>
                    </a:cubicBezTo>
                    <a:cubicBezTo>
                      <a:pt x="14" y="14"/>
                      <a:pt x="14" y="14"/>
                      <a:pt x="14" y="14"/>
                    </a:cubicBezTo>
                    <a:cubicBezTo>
                      <a:pt x="14" y="14"/>
                      <a:pt x="15" y="13"/>
                      <a:pt x="15" y="13"/>
                    </a:cubicBezTo>
                    <a:cubicBezTo>
                      <a:pt x="15" y="13"/>
                      <a:pt x="15" y="13"/>
                      <a:pt x="16" y="12"/>
                    </a:cubicBezTo>
                    <a:cubicBezTo>
                      <a:pt x="16" y="12"/>
                      <a:pt x="16" y="11"/>
                      <a:pt x="16" y="11"/>
                    </a:cubicBezTo>
                    <a:cubicBezTo>
                      <a:pt x="16" y="11"/>
                      <a:pt x="15" y="11"/>
                      <a:pt x="15"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5" name="Freeform 218"/>
              <p:cNvSpPr>
                <a:spLocks/>
              </p:cNvSpPr>
              <p:nvPr/>
            </p:nvSpPr>
            <p:spPr bwMode="auto">
              <a:xfrm>
                <a:off x="2682876" y="1530351"/>
                <a:ext cx="65088" cy="31750"/>
              </a:xfrm>
              <a:custGeom>
                <a:avLst/>
                <a:gdLst>
                  <a:gd name="T0" fmla="*/ 3 w 6"/>
                  <a:gd name="T1" fmla="*/ 3 h 3"/>
                  <a:gd name="T2" fmla="*/ 4 w 6"/>
                  <a:gd name="T3" fmla="*/ 3 h 3"/>
                  <a:gd name="T4" fmla="*/ 6 w 6"/>
                  <a:gd name="T5" fmla="*/ 2 h 3"/>
                  <a:gd name="T6" fmla="*/ 5 w 6"/>
                  <a:gd name="T7" fmla="*/ 1 h 3"/>
                  <a:gd name="T8" fmla="*/ 4 w 6"/>
                  <a:gd name="T9" fmla="*/ 1 h 3"/>
                  <a:gd name="T10" fmla="*/ 3 w 6"/>
                  <a:gd name="T11" fmla="*/ 1 h 3"/>
                  <a:gd name="T12" fmla="*/ 3 w 6"/>
                  <a:gd name="T13" fmla="*/ 0 h 3"/>
                  <a:gd name="T14" fmla="*/ 1 w 6"/>
                  <a:gd name="T15" fmla="*/ 0 h 3"/>
                  <a:gd name="T16" fmla="*/ 0 w 6"/>
                  <a:gd name="T17" fmla="*/ 0 h 3"/>
                  <a:gd name="T18" fmla="*/ 0 w 6"/>
                  <a:gd name="T19" fmla="*/ 1 h 3"/>
                  <a:gd name="T20" fmla="*/ 1 w 6"/>
                  <a:gd name="T21" fmla="*/ 1 h 3"/>
                  <a:gd name="T22" fmla="*/ 1 w 6"/>
                  <a:gd name="T23" fmla="*/ 1 h 3"/>
                  <a:gd name="T24" fmla="*/ 2 w 6"/>
                  <a:gd name="T25" fmla="*/ 2 h 3"/>
                  <a:gd name="T26" fmla="*/ 3 w 6"/>
                  <a:gd name="T27" fmla="*/ 3 h 3"/>
                  <a:gd name="T28" fmla="*/ 3 w 6"/>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3">
                    <a:moveTo>
                      <a:pt x="3" y="3"/>
                    </a:moveTo>
                    <a:cubicBezTo>
                      <a:pt x="4" y="3"/>
                      <a:pt x="4" y="3"/>
                      <a:pt x="4" y="3"/>
                    </a:cubicBezTo>
                    <a:cubicBezTo>
                      <a:pt x="5" y="3"/>
                      <a:pt x="5" y="3"/>
                      <a:pt x="6" y="2"/>
                    </a:cubicBezTo>
                    <a:cubicBezTo>
                      <a:pt x="6" y="2"/>
                      <a:pt x="6" y="2"/>
                      <a:pt x="5" y="1"/>
                    </a:cubicBezTo>
                    <a:cubicBezTo>
                      <a:pt x="5" y="1"/>
                      <a:pt x="5" y="1"/>
                      <a:pt x="4" y="1"/>
                    </a:cubicBezTo>
                    <a:cubicBezTo>
                      <a:pt x="4" y="1"/>
                      <a:pt x="4" y="1"/>
                      <a:pt x="3" y="1"/>
                    </a:cubicBezTo>
                    <a:cubicBezTo>
                      <a:pt x="3" y="1"/>
                      <a:pt x="3" y="0"/>
                      <a:pt x="3" y="0"/>
                    </a:cubicBezTo>
                    <a:cubicBezTo>
                      <a:pt x="2" y="0"/>
                      <a:pt x="2" y="0"/>
                      <a:pt x="1" y="0"/>
                    </a:cubicBezTo>
                    <a:cubicBezTo>
                      <a:pt x="1" y="0"/>
                      <a:pt x="0" y="0"/>
                      <a:pt x="0" y="0"/>
                    </a:cubicBezTo>
                    <a:cubicBezTo>
                      <a:pt x="0" y="0"/>
                      <a:pt x="0" y="1"/>
                      <a:pt x="0" y="1"/>
                    </a:cubicBezTo>
                    <a:cubicBezTo>
                      <a:pt x="0" y="1"/>
                      <a:pt x="0" y="1"/>
                      <a:pt x="1" y="1"/>
                    </a:cubicBezTo>
                    <a:cubicBezTo>
                      <a:pt x="1" y="1"/>
                      <a:pt x="1" y="1"/>
                      <a:pt x="1" y="1"/>
                    </a:cubicBezTo>
                    <a:cubicBezTo>
                      <a:pt x="2" y="2"/>
                      <a:pt x="2" y="2"/>
                      <a:pt x="2" y="2"/>
                    </a:cubicBezTo>
                    <a:cubicBezTo>
                      <a:pt x="2" y="3"/>
                      <a:pt x="3" y="3"/>
                      <a:pt x="3" y="3"/>
                    </a:cubicBezTo>
                    <a:cubicBezTo>
                      <a:pt x="3" y="3"/>
                      <a:pt x="3" y="3"/>
                      <a:pt x="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6" name="Freeform 219"/>
              <p:cNvSpPr>
                <a:spLocks/>
              </p:cNvSpPr>
              <p:nvPr/>
            </p:nvSpPr>
            <p:spPr bwMode="auto">
              <a:xfrm>
                <a:off x="2714626" y="1595439"/>
                <a:ext cx="22225" cy="20638"/>
              </a:xfrm>
              <a:custGeom>
                <a:avLst/>
                <a:gdLst>
                  <a:gd name="T0" fmla="*/ 1 w 2"/>
                  <a:gd name="T1" fmla="*/ 1 h 2"/>
                  <a:gd name="T2" fmla="*/ 0 w 2"/>
                  <a:gd name="T3" fmla="*/ 1 h 2"/>
                  <a:gd name="T4" fmla="*/ 0 w 2"/>
                  <a:gd name="T5" fmla="*/ 2 h 2"/>
                  <a:gd name="T6" fmla="*/ 1 w 2"/>
                  <a:gd name="T7" fmla="*/ 2 h 2"/>
                  <a:gd name="T8" fmla="*/ 1 w 2"/>
                  <a:gd name="T9" fmla="*/ 1 h 2"/>
                  <a:gd name="T10" fmla="*/ 1 w 2"/>
                  <a:gd name="T11" fmla="*/ 0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1"/>
                      <a:pt x="1" y="1"/>
                      <a:pt x="0" y="1"/>
                    </a:cubicBezTo>
                    <a:cubicBezTo>
                      <a:pt x="0" y="1"/>
                      <a:pt x="0" y="1"/>
                      <a:pt x="0" y="2"/>
                    </a:cubicBezTo>
                    <a:cubicBezTo>
                      <a:pt x="0" y="2"/>
                      <a:pt x="1" y="2"/>
                      <a:pt x="1" y="2"/>
                    </a:cubicBezTo>
                    <a:cubicBezTo>
                      <a:pt x="1" y="2"/>
                      <a:pt x="1" y="2"/>
                      <a:pt x="1" y="1"/>
                    </a:cubicBezTo>
                    <a:cubicBezTo>
                      <a:pt x="1" y="1"/>
                      <a:pt x="2" y="1"/>
                      <a:pt x="1" y="0"/>
                    </a:cubicBezTo>
                    <a:cubicBezTo>
                      <a:pt x="1"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7" name="Freeform 220"/>
              <p:cNvSpPr>
                <a:spLocks/>
              </p:cNvSpPr>
              <p:nvPr/>
            </p:nvSpPr>
            <p:spPr bwMode="auto">
              <a:xfrm>
                <a:off x="2649539" y="1616076"/>
                <a:ext cx="65088" cy="42863"/>
              </a:xfrm>
              <a:custGeom>
                <a:avLst/>
                <a:gdLst>
                  <a:gd name="T0" fmla="*/ 1 w 6"/>
                  <a:gd name="T1" fmla="*/ 0 h 4"/>
                  <a:gd name="T2" fmla="*/ 1 w 6"/>
                  <a:gd name="T3" fmla="*/ 0 h 4"/>
                  <a:gd name="T4" fmla="*/ 0 w 6"/>
                  <a:gd name="T5" fmla="*/ 1 h 4"/>
                  <a:gd name="T6" fmla="*/ 0 w 6"/>
                  <a:gd name="T7" fmla="*/ 2 h 4"/>
                  <a:gd name="T8" fmla="*/ 1 w 6"/>
                  <a:gd name="T9" fmla="*/ 3 h 4"/>
                  <a:gd name="T10" fmla="*/ 2 w 6"/>
                  <a:gd name="T11" fmla="*/ 3 h 4"/>
                  <a:gd name="T12" fmla="*/ 3 w 6"/>
                  <a:gd name="T13" fmla="*/ 3 h 4"/>
                  <a:gd name="T14" fmla="*/ 3 w 6"/>
                  <a:gd name="T15" fmla="*/ 4 h 4"/>
                  <a:gd name="T16" fmla="*/ 4 w 6"/>
                  <a:gd name="T17" fmla="*/ 3 h 4"/>
                  <a:gd name="T18" fmla="*/ 5 w 6"/>
                  <a:gd name="T19" fmla="*/ 3 h 4"/>
                  <a:gd name="T20" fmla="*/ 6 w 6"/>
                  <a:gd name="T21" fmla="*/ 2 h 4"/>
                  <a:gd name="T22" fmla="*/ 5 w 6"/>
                  <a:gd name="T23" fmla="*/ 2 h 4"/>
                  <a:gd name="T24" fmla="*/ 4 w 6"/>
                  <a:gd name="T25" fmla="*/ 2 h 4"/>
                  <a:gd name="T26" fmla="*/ 3 w 6"/>
                  <a:gd name="T27" fmla="*/ 2 h 4"/>
                  <a:gd name="T28" fmla="*/ 2 w 6"/>
                  <a:gd name="T29" fmla="*/ 1 h 4"/>
                  <a:gd name="T30" fmla="*/ 2 w 6"/>
                  <a:gd name="T31" fmla="*/ 1 h 4"/>
                  <a:gd name="T32" fmla="*/ 1 w 6"/>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4">
                    <a:moveTo>
                      <a:pt x="1" y="0"/>
                    </a:moveTo>
                    <a:cubicBezTo>
                      <a:pt x="1" y="0"/>
                      <a:pt x="1" y="0"/>
                      <a:pt x="1" y="0"/>
                    </a:cubicBezTo>
                    <a:cubicBezTo>
                      <a:pt x="0" y="1"/>
                      <a:pt x="0" y="1"/>
                      <a:pt x="0" y="1"/>
                    </a:cubicBezTo>
                    <a:cubicBezTo>
                      <a:pt x="0" y="1"/>
                      <a:pt x="0" y="2"/>
                      <a:pt x="0" y="2"/>
                    </a:cubicBezTo>
                    <a:cubicBezTo>
                      <a:pt x="1" y="2"/>
                      <a:pt x="1" y="2"/>
                      <a:pt x="1" y="3"/>
                    </a:cubicBezTo>
                    <a:cubicBezTo>
                      <a:pt x="1" y="3"/>
                      <a:pt x="2" y="3"/>
                      <a:pt x="2" y="3"/>
                    </a:cubicBezTo>
                    <a:cubicBezTo>
                      <a:pt x="2" y="3"/>
                      <a:pt x="2" y="3"/>
                      <a:pt x="3" y="3"/>
                    </a:cubicBezTo>
                    <a:cubicBezTo>
                      <a:pt x="3" y="3"/>
                      <a:pt x="3" y="4"/>
                      <a:pt x="3" y="4"/>
                    </a:cubicBezTo>
                    <a:cubicBezTo>
                      <a:pt x="4" y="4"/>
                      <a:pt x="4" y="3"/>
                      <a:pt x="4" y="3"/>
                    </a:cubicBezTo>
                    <a:cubicBezTo>
                      <a:pt x="4" y="3"/>
                      <a:pt x="4" y="3"/>
                      <a:pt x="5" y="3"/>
                    </a:cubicBezTo>
                    <a:cubicBezTo>
                      <a:pt x="5" y="2"/>
                      <a:pt x="6" y="3"/>
                      <a:pt x="6" y="2"/>
                    </a:cubicBezTo>
                    <a:cubicBezTo>
                      <a:pt x="6" y="2"/>
                      <a:pt x="5" y="2"/>
                      <a:pt x="5" y="2"/>
                    </a:cubicBezTo>
                    <a:cubicBezTo>
                      <a:pt x="4" y="2"/>
                      <a:pt x="4" y="2"/>
                      <a:pt x="4" y="2"/>
                    </a:cubicBezTo>
                    <a:cubicBezTo>
                      <a:pt x="4" y="2"/>
                      <a:pt x="3" y="2"/>
                      <a:pt x="3" y="2"/>
                    </a:cubicBezTo>
                    <a:cubicBezTo>
                      <a:pt x="3" y="2"/>
                      <a:pt x="2" y="1"/>
                      <a:pt x="2" y="1"/>
                    </a:cubicBezTo>
                    <a:cubicBezTo>
                      <a:pt x="2" y="1"/>
                      <a:pt x="2" y="1"/>
                      <a:pt x="2" y="1"/>
                    </a:cubicBezTo>
                    <a:cubicBezTo>
                      <a:pt x="1"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8" name="Freeform 221"/>
              <p:cNvSpPr>
                <a:spLocks/>
              </p:cNvSpPr>
              <p:nvPr/>
            </p:nvSpPr>
            <p:spPr bwMode="auto">
              <a:xfrm>
                <a:off x="2714626" y="1616076"/>
                <a:ext cx="42863" cy="42863"/>
              </a:xfrm>
              <a:custGeom>
                <a:avLst/>
                <a:gdLst>
                  <a:gd name="T0" fmla="*/ 4 w 4"/>
                  <a:gd name="T1" fmla="*/ 2 h 4"/>
                  <a:gd name="T2" fmla="*/ 4 w 4"/>
                  <a:gd name="T3" fmla="*/ 0 h 4"/>
                  <a:gd name="T4" fmla="*/ 3 w 4"/>
                  <a:gd name="T5" fmla="*/ 0 h 4"/>
                  <a:gd name="T6" fmla="*/ 2 w 4"/>
                  <a:gd name="T7" fmla="*/ 1 h 4"/>
                  <a:gd name="T8" fmla="*/ 2 w 4"/>
                  <a:gd name="T9" fmla="*/ 1 h 4"/>
                  <a:gd name="T10" fmla="*/ 1 w 4"/>
                  <a:gd name="T11" fmla="*/ 2 h 4"/>
                  <a:gd name="T12" fmla="*/ 1 w 4"/>
                  <a:gd name="T13" fmla="*/ 3 h 4"/>
                  <a:gd name="T14" fmla="*/ 0 w 4"/>
                  <a:gd name="T15" fmla="*/ 3 h 4"/>
                  <a:gd name="T16" fmla="*/ 0 w 4"/>
                  <a:gd name="T17" fmla="*/ 3 h 4"/>
                  <a:gd name="T18" fmla="*/ 1 w 4"/>
                  <a:gd name="T19" fmla="*/ 4 h 4"/>
                  <a:gd name="T20" fmla="*/ 2 w 4"/>
                  <a:gd name="T21" fmla="*/ 4 h 4"/>
                  <a:gd name="T22" fmla="*/ 3 w 4"/>
                  <a:gd name="T23" fmla="*/ 4 h 4"/>
                  <a:gd name="T24" fmla="*/ 4 w 4"/>
                  <a:gd name="T25" fmla="*/ 4 h 4"/>
                  <a:gd name="T26" fmla="*/ 4 w 4"/>
                  <a:gd name="T27" fmla="*/ 3 h 4"/>
                  <a:gd name="T28" fmla="*/ 3 w 4"/>
                  <a:gd name="T29" fmla="*/ 2 h 4"/>
                  <a:gd name="T30" fmla="*/ 4 w 4"/>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4" y="2"/>
                    </a:moveTo>
                    <a:cubicBezTo>
                      <a:pt x="4" y="1"/>
                      <a:pt x="4" y="1"/>
                      <a:pt x="4" y="0"/>
                    </a:cubicBezTo>
                    <a:cubicBezTo>
                      <a:pt x="3" y="0"/>
                      <a:pt x="3" y="0"/>
                      <a:pt x="3" y="0"/>
                    </a:cubicBezTo>
                    <a:cubicBezTo>
                      <a:pt x="3" y="0"/>
                      <a:pt x="3" y="1"/>
                      <a:pt x="2" y="1"/>
                    </a:cubicBezTo>
                    <a:cubicBezTo>
                      <a:pt x="2" y="1"/>
                      <a:pt x="2" y="1"/>
                      <a:pt x="2" y="1"/>
                    </a:cubicBezTo>
                    <a:cubicBezTo>
                      <a:pt x="2" y="1"/>
                      <a:pt x="1" y="1"/>
                      <a:pt x="1" y="2"/>
                    </a:cubicBezTo>
                    <a:cubicBezTo>
                      <a:pt x="1" y="2"/>
                      <a:pt x="1" y="2"/>
                      <a:pt x="1" y="3"/>
                    </a:cubicBezTo>
                    <a:cubicBezTo>
                      <a:pt x="1" y="3"/>
                      <a:pt x="1" y="3"/>
                      <a:pt x="0" y="3"/>
                    </a:cubicBezTo>
                    <a:cubicBezTo>
                      <a:pt x="0" y="3"/>
                      <a:pt x="0" y="3"/>
                      <a:pt x="0" y="3"/>
                    </a:cubicBezTo>
                    <a:cubicBezTo>
                      <a:pt x="0" y="4"/>
                      <a:pt x="0" y="4"/>
                      <a:pt x="1" y="4"/>
                    </a:cubicBezTo>
                    <a:cubicBezTo>
                      <a:pt x="1" y="4"/>
                      <a:pt x="1" y="4"/>
                      <a:pt x="2" y="4"/>
                    </a:cubicBezTo>
                    <a:cubicBezTo>
                      <a:pt x="2" y="4"/>
                      <a:pt x="2" y="4"/>
                      <a:pt x="3" y="4"/>
                    </a:cubicBezTo>
                    <a:cubicBezTo>
                      <a:pt x="3" y="4"/>
                      <a:pt x="4" y="4"/>
                      <a:pt x="4" y="4"/>
                    </a:cubicBezTo>
                    <a:cubicBezTo>
                      <a:pt x="4" y="3"/>
                      <a:pt x="4" y="3"/>
                      <a:pt x="4" y="3"/>
                    </a:cubicBezTo>
                    <a:cubicBezTo>
                      <a:pt x="3" y="3"/>
                      <a:pt x="3" y="3"/>
                      <a:pt x="3" y="2"/>
                    </a:cubicBezTo>
                    <a:cubicBezTo>
                      <a:pt x="3" y="2"/>
                      <a:pt x="3"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69" name="Freeform 222"/>
              <p:cNvSpPr>
                <a:spLocks/>
              </p:cNvSpPr>
              <p:nvPr/>
            </p:nvSpPr>
            <p:spPr bwMode="auto">
              <a:xfrm>
                <a:off x="2811464" y="118427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0" name="Freeform 223"/>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1" name="Freeform 224"/>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2" name="Freeform 227"/>
              <p:cNvSpPr>
                <a:spLocks/>
              </p:cNvSpPr>
              <p:nvPr/>
            </p:nvSpPr>
            <p:spPr bwMode="auto">
              <a:xfrm>
                <a:off x="1127126" y="1431926"/>
                <a:ext cx="22225" cy="44450"/>
              </a:xfrm>
              <a:custGeom>
                <a:avLst/>
                <a:gdLst>
                  <a:gd name="T0" fmla="*/ 1 w 2"/>
                  <a:gd name="T1" fmla="*/ 2 h 4"/>
                  <a:gd name="T2" fmla="*/ 1 w 2"/>
                  <a:gd name="T3" fmla="*/ 3 h 4"/>
                  <a:gd name="T4" fmla="*/ 1 w 2"/>
                  <a:gd name="T5" fmla="*/ 4 h 4"/>
                  <a:gd name="T6" fmla="*/ 2 w 2"/>
                  <a:gd name="T7" fmla="*/ 3 h 4"/>
                  <a:gd name="T8" fmla="*/ 2 w 2"/>
                  <a:gd name="T9" fmla="*/ 2 h 4"/>
                  <a:gd name="T10" fmla="*/ 2 w 2"/>
                  <a:gd name="T11" fmla="*/ 1 h 4"/>
                  <a:gd name="T12" fmla="*/ 2 w 2"/>
                  <a:gd name="T13" fmla="*/ 1 h 4"/>
                  <a:gd name="T14" fmla="*/ 1 w 2"/>
                  <a:gd name="T15" fmla="*/ 1 h 4"/>
                  <a:gd name="T16" fmla="*/ 0 w 2"/>
                  <a:gd name="T17" fmla="*/ 1 h 4"/>
                  <a:gd name="T18" fmla="*/ 0 w 2"/>
                  <a:gd name="T19" fmla="*/ 1 h 4"/>
                  <a:gd name="T20" fmla="*/ 1 w 2"/>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1" y="2"/>
                    </a:moveTo>
                    <a:cubicBezTo>
                      <a:pt x="1" y="3"/>
                      <a:pt x="1" y="3"/>
                      <a:pt x="1" y="3"/>
                    </a:cubicBezTo>
                    <a:cubicBezTo>
                      <a:pt x="1" y="3"/>
                      <a:pt x="1" y="4"/>
                      <a:pt x="1" y="4"/>
                    </a:cubicBezTo>
                    <a:cubicBezTo>
                      <a:pt x="2" y="3"/>
                      <a:pt x="2" y="3"/>
                      <a:pt x="2" y="3"/>
                    </a:cubicBezTo>
                    <a:cubicBezTo>
                      <a:pt x="2" y="3"/>
                      <a:pt x="2" y="2"/>
                      <a:pt x="2" y="2"/>
                    </a:cubicBezTo>
                    <a:cubicBezTo>
                      <a:pt x="2" y="2"/>
                      <a:pt x="2" y="2"/>
                      <a:pt x="2" y="1"/>
                    </a:cubicBezTo>
                    <a:cubicBezTo>
                      <a:pt x="2" y="1"/>
                      <a:pt x="2" y="1"/>
                      <a:pt x="2" y="1"/>
                    </a:cubicBezTo>
                    <a:cubicBezTo>
                      <a:pt x="2" y="0"/>
                      <a:pt x="1" y="1"/>
                      <a:pt x="1" y="1"/>
                    </a:cubicBezTo>
                    <a:cubicBezTo>
                      <a:pt x="1" y="1"/>
                      <a:pt x="0" y="1"/>
                      <a:pt x="0" y="1"/>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3" name="Freeform 228"/>
              <p:cNvSpPr>
                <a:spLocks/>
              </p:cNvSpPr>
              <p:nvPr/>
            </p:nvSpPr>
            <p:spPr bwMode="auto">
              <a:xfrm>
                <a:off x="1127126" y="1411289"/>
                <a:ext cx="53975" cy="20638"/>
              </a:xfrm>
              <a:custGeom>
                <a:avLst/>
                <a:gdLst>
                  <a:gd name="T0" fmla="*/ 1 w 5"/>
                  <a:gd name="T1" fmla="*/ 2 h 2"/>
                  <a:gd name="T2" fmla="*/ 2 w 5"/>
                  <a:gd name="T3" fmla="*/ 2 h 2"/>
                  <a:gd name="T4" fmla="*/ 3 w 5"/>
                  <a:gd name="T5" fmla="*/ 2 h 2"/>
                  <a:gd name="T6" fmla="*/ 3 w 5"/>
                  <a:gd name="T7" fmla="*/ 1 h 2"/>
                  <a:gd name="T8" fmla="*/ 5 w 5"/>
                  <a:gd name="T9" fmla="*/ 0 h 2"/>
                  <a:gd name="T10" fmla="*/ 4 w 5"/>
                  <a:gd name="T11" fmla="*/ 0 h 2"/>
                  <a:gd name="T12" fmla="*/ 3 w 5"/>
                  <a:gd name="T13" fmla="*/ 0 h 2"/>
                  <a:gd name="T14" fmla="*/ 2 w 5"/>
                  <a:gd name="T15" fmla="*/ 0 h 2"/>
                  <a:gd name="T16" fmla="*/ 1 w 5"/>
                  <a:gd name="T17" fmla="*/ 0 h 2"/>
                  <a:gd name="T18" fmla="*/ 0 w 5"/>
                  <a:gd name="T19" fmla="*/ 1 h 2"/>
                  <a:gd name="T20" fmla="*/ 1 w 5"/>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
                    <a:moveTo>
                      <a:pt x="1" y="2"/>
                    </a:moveTo>
                    <a:cubicBezTo>
                      <a:pt x="1" y="2"/>
                      <a:pt x="1" y="2"/>
                      <a:pt x="2" y="2"/>
                    </a:cubicBezTo>
                    <a:cubicBezTo>
                      <a:pt x="2" y="2"/>
                      <a:pt x="2" y="2"/>
                      <a:pt x="3" y="2"/>
                    </a:cubicBezTo>
                    <a:cubicBezTo>
                      <a:pt x="3" y="2"/>
                      <a:pt x="3" y="1"/>
                      <a:pt x="3" y="1"/>
                    </a:cubicBezTo>
                    <a:cubicBezTo>
                      <a:pt x="4" y="1"/>
                      <a:pt x="5" y="1"/>
                      <a:pt x="5" y="0"/>
                    </a:cubicBezTo>
                    <a:cubicBezTo>
                      <a:pt x="4" y="0"/>
                      <a:pt x="4" y="0"/>
                      <a:pt x="4" y="0"/>
                    </a:cubicBezTo>
                    <a:cubicBezTo>
                      <a:pt x="3" y="0"/>
                      <a:pt x="3" y="0"/>
                      <a:pt x="3" y="0"/>
                    </a:cubicBezTo>
                    <a:cubicBezTo>
                      <a:pt x="2" y="0"/>
                      <a:pt x="2" y="0"/>
                      <a:pt x="2" y="0"/>
                    </a:cubicBezTo>
                    <a:cubicBezTo>
                      <a:pt x="1"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4" name="Freeform 229"/>
              <p:cNvSpPr>
                <a:spLocks/>
              </p:cNvSpPr>
              <p:nvPr/>
            </p:nvSpPr>
            <p:spPr bwMode="auto">
              <a:xfrm>
                <a:off x="1160464" y="1497014"/>
                <a:ext cx="85725" cy="87313"/>
              </a:xfrm>
              <a:custGeom>
                <a:avLst/>
                <a:gdLst>
                  <a:gd name="T0" fmla="*/ 7 w 8"/>
                  <a:gd name="T1" fmla="*/ 3 h 8"/>
                  <a:gd name="T2" fmla="*/ 6 w 8"/>
                  <a:gd name="T3" fmla="*/ 2 h 8"/>
                  <a:gd name="T4" fmla="*/ 5 w 8"/>
                  <a:gd name="T5" fmla="*/ 2 h 8"/>
                  <a:gd name="T6" fmla="*/ 4 w 8"/>
                  <a:gd name="T7" fmla="*/ 2 h 8"/>
                  <a:gd name="T8" fmla="*/ 3 w 8"/>
                  <a:gd name="T9" fmla="*/ 1 h 8"/>
                  <a:gd name="T10" fmla="*/ 2 w 8"/>
                  <a:gd name="T11" fmla="*/ 1 h 8"/>
                  <a:gd name="T12" fmla="*/ 1 w 8"/>
                  <a:gd name="T13" fmla="*/ 1 h 8"/>
                  <a:gd name="T14" fmla="*/ 1 w 8"/>
                  <a:gd name="T15" fmla="*/ 2 h 8"/>
                  <a:gd name="T16" fmla="*/ 1 w 8"/>
                  <a:gd name="T17" fmla="*/ 3 h 8"/>
                  <a:gd name="T18" fmla="*/ 2 w 8"/>
                  <a:gd name="T19" fmla="*/ 3 h 8"/>
                  <a:gd name="T20" fmla="*/ 2 w 8"/>
                  <a:gd name="T21" fmla="*/ 4 h 8"/>
                  <a:gd name="T22" fmla="*/ 4 w 8"/>
                  <a:gd name="T23" fmla="*/ 5 h 8"/>
                  <a:gd name="T24" fmla="*/ 4 w 8"/>
                  <a:gd name="T25" fmla="*/ 6 h 8"/>
                  <a:gd name="T26" fmla="*/ 4 w 8"/>
                  <a:gd name="T27" fmla="*/ 7 h 8"/>
                  <a:gd name="T28" fmla="*/ 6 w 8"/>
                  <a:gd name="T29" fmla="*/ 7 h 8"/>
                  <a:gd name="T30" fmla="*/ 6 w 8"/>
                  <a:gd name="T31" fmla="*/ 7 h 8"/>
                  <a:gd name="T32" fmla="*/ 7 w 8"/>
                  <a:gd name="T33" fmla="*/ 8 h 8"/>
                  <a:gd name="T34" fmla="*/ 8 w 8"/>
                  <a:gd name="T35" fmla="*/ 7 h 8"/>
                  <a:gd name="T36" fmla="*/ 8 w 8"/>
                  <a:gd name="T37" fmla="*/ 7 h 8"/>
                  <a:gd name="T38" fmla="*/ 8 w 8"/>
                  <a:gd name="T39" fmla="*/ 6 h 8"/>
                  <a:gd name="T40" fmla="*/ 7 w 8"/>
                  <a:gd name="T41" fmla="*/ 5 h 8"/>
                  <a:gd name="T42" fmla="*/ 7 w 8"/>
                  <a:gd name="T43" fmla="*/ 4 h 8"/>
                  <a:gd name="T44" fmla="*/ 7 w 8"/>
                  <a:gd name="T4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8">
                    <a:moveTo>
                      <a:pt x="7" y="3"/>
                    </a:moveTo>
                    <a:cubicBezTo>
                      <a:pt x="6" y="3"/>
                      <a:pt x="6" y="3"/>
                      <a:pt x="6" y="2"/>
                    </a:cubicBezTo>
                    <a:cubicBezTo>
                      <a:pt x="6" y="2"/>
                      <a:pt x="5" y="2"/>
                      <a:pt x="5" y="2"/>
                    </a:cubicBezTo>
                    <a:cubicBezTo>
                      <a:pt x="4" y="2"/>
                      <a:pt x="4" y="2"/>
                      <a:pt x="4" y="2"/>
                    </a:cubicBezTo>
                    <a:cubicBezTo>
                      <a:pt x="3" y="1"/>
                      <a:pt x="3" y="1"/>
                      <a:pt x="3" y="1"/>
                    </a:cubicBezTo>
                    <a:cubicBezTo>
                      <a:pt x="3" y="1"/>
                      <a:pt x="2" y="1"/>
                      <a:pt x="2" y="1"/>
                    </a:cubicBezTo>
                    <a:cubicBezTo>
                      <a:pt x="1" y="1"/>
                      <a:pt x="1" y="0"/>
                      <a:pt x="1" y="1"/>
                    </a:cubicBezTo>
                    <a:cubicBezTo>
                      <a:pt x="0" y="1"/>
                      <a:pt x="1" y="1"/>
                      <a:pt x="1" y="2"/>
                    </a:cubicBezTo>
                    <a:cubicBezTo>
                      <a:pt x="1" y="2"/>
                      <a:pt x="1" y="3"/>
                      <a:pt x="1" y="3"/>
                    </a:cubicBezTo>
                    <a:cubicBezTo>
                      <a:pt x="2" y="3"/>
                      <a:pt x="2" y="3"/>
                      <a:pt x="2" y="3"/>
                    </a:cubicBezTo>
                    <a:cubicBezTo>
                      <a:pt x="2" y="4"/>
                      <a:pt x="2" y="4"/>
                      <a:pt x="2" y="4"/>
                    </a:cubicBezTo>
                    <a:cubicBezTo>
                      <a:pt x="3" y="5"/>
                      <a:pt x="3" y="5"/>
                      <a:pt x="4" y="5"/>
                    </a:cubicBezTo>
                    <a:cubicBezTo>
                      <a:pt x="4" y="5"/>
                      <a:pt x="4" y="6"/>
                      <a:pt x="4" y="6"/>
                    </a:cubicBezTo>
                    <a:cubicBezTo>
                      <a:pt x="4" y="6"/>
                      <a:pt x="4" y="6"/>
                      <a:pt x="4" y="7"/>
                    </a:cubicBezTo>
                    <a:cubicBezTo>
                      <a:pt x="5" y="7"/>
                      <a:pt x="5" y="7"/>
                      <a:pt x="6" y="7"/>
                    </a:cubicBezTo>
                    <a:cubicBezTo>
                      <a:pt x="6" y="7"/>
                      <a:pt x="6" y="7"/>
                      <a:pt x="6" y="7"/>
                    </a:cubicBezTo>
                    <a:cubicBezTo>
                      <a:pt x="7" y="8"/>
                      <a:pt x="7" y="8"/>
                      <a:pt x="7" y="8"/>
                    </a:cubicBezTo>
                    <a:cubicBezTo>
                      <a:pt x="8" y="8"/>
                      <a:pt x="8" y="8"/>
                      <a:pt x="8" y="7"/>
                    </a:cubicBezTo>
                    <a:cubicBezTo>
                      <a:pt x="8" y="7"/>
                      <a:pt x="8" y="7"/>
                      <a:pt x="8" y="7"/>
                    </a:cubicBezTo>
                    <a:cubicBezTo>
                      <a:pt x="8" y="6"/>
                      <a:pt x="8" y="6"/>
                      <a:pt x="8" y="6"/>
                    </a:cubicBezTo>
                    <a:cubicBezTo>
                      <a:pt x="8" y="5"/>
                      <a:pt x="7" y="6"/>
                      <a:pt x="7" y="5"/>
                    </a:cubicBezTo>
                    <a:cubicBezTo>
                      <a:pt x="7" y="5"/>
                      <a:pt x="7" y="5"/>
                      <a:pt x="7" y="4"/>
                    </a:cubicBezTo>
                    <a:cubicBezTo>
                      <a:pt x="7" y="4"/>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5" name="Freeform 230"/>
              <p:cNvSpPr>
                <a:spLocks/>
              </p:cNvSpPr>
              <p:nvPr/>
            </p:nvSpPr>
            <p:spPr bwMode="auto">
              <a:xfrm>
                <a:off x="1828801" y="2611439"/>
                <a:ext cx="130175" cy="128588"/>
              </a:xfrm>
              <a:custGeom>
                <a:avLst/>
                <a:gdLst>
                  <a:gd name="T0" fmla="*/ 11 w 12"/>
                  <a:gd name="T1" fmla="*/ 0 h 12"/>
                  <a:gd name="T2" fmla="*/ 10 w 12"/>
                  <a:gd name="T3" fmla="*/ 1 h 12"/>
                  <a:gd name="T4" fmla="*/ 9 w 12"/>
                  <a:gd name="T5" fmla="*/ 1 h 12"/>
                  <a:gd name="T6" fmla="*/ 9 w 12"/>
                  <a:gd name="T7" fmla="*/ 1 h 12"/>
                  <a:gd name="T8" fmla="*/ 8 w 12"/>
                  <a:gd name="T9" fmla="*/ 2 h 12"/>
                  <a:gd name="T10" fmla="*/ 7 w 12"/>
                  <a:gd name="T11" fmla="*/ 2 h 12"/>
                  <a:gd name="T12" fmla="*/ 7 w 12"/>
                  <a:gd name="T13" fmla="*/ 1 h 12"/>
                  <a:gd name="T14" fmla="*/ 6 w 12"/>
                  <a:gd name="T15" fmla="*/ 2 h 12"/>
                  <a:gd name="T16" fmla="*/ 5 w 12"/>
                  <a:gd name="T17" fmla="*/ 3 h 12"/>
                  <a:gd name="T18" fmla="*/ 5 w 12"/>
                  <a:gd name="T19" fmla="*/ 4 h 12"/>
                  <a:gd name="T20" fmla="*/ 3 w 12"/>
                  <a:gd name="T21" fmla="*/ 3 h 12"/>
                  <a:gd name="T22" fmla="*/ 3 w 12"/>
                  <a:gd name="T23" fmla="*/ 4 h 12"/>
                  <a:gd name="T24" fmla="*/ 2 w 12"/>
                  <a:gd name="T25" fmla="*/ 4 h 12"/>
                  <a:gd name="T26" fmla="*/ 2 w 12"/>
                  <a:gd name="T27" fmla="*/ 5 h 12"/>
                  <a:gd name="T28" fmla="*/ 1 w 12"/>
                  <a:gd name="T29" fmla="*/ 6 h 12"/>
                  <a:gd name="T30" fmla="*/ 0 w 12"/>
                  <a:gd name="T31" fmla="*/ 6 h 12"/>
                  <a:gd name="T32" fmla="*/ 0 w 12"/>
                  <a:gd name="T33" fmla="*/ 6 h 12"/>
                  <a:gd name="T34" fmla="*/ 0 w 12"/>
                  <a:gd name="T35" fmla="*/ 7 h 12"/>
                  <a:gd name="T36" fmla="*/ 1 w 12"/>
                  <a:gd name="T37" fmla="*/ 7 h 12"/>
                  <a:gd name="T38" fmla="*/ 1 w 12"/>
                  <a:gd name="T39" fmla="*/ 8 h 12"/>
                  <a:gd name="T40" fmla="*/ 2 w 12"/>
                  <a:gd name="T41" fmla="*/ 9 h 12"/>
                  <a:gd name="T42" fmla="*/ 3 w 12"/>
                  <a:gd name="T43" fmla="*/ 10 h 12"/>
                  <a:gd name="T44" fmla="*/ 4 w 12"/>
                  <a:gd name="T45" fmla="*/ 11 h 12"/>
                  <a:gd name="T46" fmla="*/ 4 w 12"/>
                  <a:gd name="T47" fmla="*/ 11 h 12"/>
                  <a:gd name="T48" fmla="*/ 5 w 12"/>
                  <a:gd name="T49" fmla="*/ 11 h 12"/>
                  <a:gd name="T50" fmla="*/ 6 w 12"/>
                  <a:gd name="T51" fmla="*/ 12 h 12"/>
                  <a:gd name="T52" fmla="*/ 6 w 12"/>
                  <a:gd name="T53" fmla="*/ 12 h 12"/>
                  <a:gd name="T54" fmla="*/ 7 w 12"/>
                  <a:gd name="T55" fmla="*/ 12 h 12"/>
                  <a:gd name="T56" fmla="*/ 8 w 12"/>
                  <a:gd name="T57" fmla="*/ 12 h 12"/>
                  <a:gd name="T58" fmla="*/ 9 w 12"/>
                  <a:gd name="T59" fmla="*/ 12 h 12"/>
                  <a:gd name="T60" fmla="*/ 9 w 12"/>
                  <a:gd name="T61" fmla="*/ 12 h 12"/>
                  <a:gd name="T62" fmla="*/ 10 w 12"/>
                  <a:gd name="T63" fmla="*/ 12 h 12"/>
                  <a:gd name="T64" fmla="*/ 10 w 12"/>
                  <a:gd name="T65" fmla="*/ 10 h 12"/>
                  <a:gd name="T66" fmla="*/ 10 w 12"/>
                  <a:gd name="T67" fmla="*/ 9 h 12"/>
                  <a:gd name="T68" fmla="*/ 10 w 12"/>
                  <a:gd name="T69" fmla="*/ 8 h 12"/>
                  <a:gd name="T70" fmla="*/ 11 w 12"/>
                  <a:gd name="T71" fmla="*/ 7 h 12"/>
                  <a:gd name="T72" fmla="*/ 10 w 12"/>
                  <a:gd name="T73" fmla="*/ 5 h 12"/>
                  <a:gd name="T74" fmla="*/ 11 w 12"/>
                  <a:gd name="T75" fmla="*/ 4 h 12"/>
                  <a:gd name="T76" fmla="*/ 11 w 12"/>
                  <a:gd name="T77" fmla="*/ 3 h 12"/>
                  <a:gd name="T78" fmla="*/ 12 w 12"/>
                  <a:gd name="T79" fmla="*/ 2 h 12"/>
                  <a:gd name="T80" fmla="*/ 12 w 12"/>
                  <a:gd name="T81" fmla="*/ 0 h 12"/>
                  <a:gd name="T82" fmla="*/ 11 w 12"/>
                  <a:gd name="T8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2">
                    <a:moveTo>
                      <a:pt x="11" y="0"/>
                    </a:moveTo>
                    <a:cubicBezTo>
                      <a:pt x="11" y="0"/>
                      <a:pt x="10" y="0"/>
                      <a:pt x="10" y="1"/>
                    </a:cubicBezTo>
                    <a:cubicBezTo>
                      <a:pt x="10" y="1"/>
                      <a:pt x="10" y="1"/>
                      <a:pt x="9" y="1"/>
                    </a:cubicBezTo>
                    <a:cubicBezTo>
                      <a:pt x="9" y="1"/>
                      <a:pt x="9" y="1"/>
                      <a:pt x="9" y="1"/>
                    </a:cubicBezTo>
                    <a:cubicBezTo>
                      <a:pt x="9" y="1"/>
                      <a:pt x="8" y="1"/>
                      <a:pt x="8" y="2"/>
                    </a:cubicBezTo>
                    <a:cubicBezTo>
                      <a:pt x="8" y="2"/>
                      <a:pt x="8" y="2"/>
                      <a:pt x="7" y="2"/>
                    </a:cubicBezTo>
                    <a:cubicBezTo>
                      <a:pt x="7" y="1"/>
                      <a:pt x="7" y="1"/>
                      <a:pt x="7" y="1"/>
                    </a:cubicBezTo>
                    <a:cubicBezTo>
                      <a:pt x="6" y="1"/>
                      <a:pt x="6" y="1"/>
                      <a:pt x="6" y="2"/>
                    </a:cubicBezTo>
                    <a:cubicBezTo>
                      <a:pt x="6" y="2"/>
                      <a:pt x="5" y="2"/>
                      <a:pt x="5" y="3"/>
                    </a:cubicBezTo>
                    <a:cubicBezTo>
                      <a:pt x="5" y="3"/>
                      <a:pt x="5" y="3"/>
                      <a:pt x="5" y="4"/>
                    </a:cubicBezTo>
                    <a:cubicBezTo>
                      <a:pt x="4" y="4"/>
                      <a:pt x="4" y="3"/>
                      <a:pt x="3" y="3"/>
                    </a:cubicBezTo>
                    <a:cubicBezTo>
                      <a:pt x="3" y="3"/>
                      <a:pt x="3" y="4"/>
                      <a:pt x="3" y="4"/>
                    </a:cubicBezTo>
                    <a:cubicBezTo>
                      <a:pt x="2" y="4"/>
                      <a:pt x="2" y="4"/>
                      <a:pt x="2" y="4"/>
                    </a:cubicBezTo>
                    <a:cubicBezTo>
                      <a:pt x="2" y="4"/>
                      <a:pt x="2" y="5"/>
                      <a:pt x="2" y="5"/>
                    </a:cubicBezTo>
                    <a:cubicBezTo>
                      <a:pt x="2" y="5"/>
                      <a:pt x="2" y="5"/>
                      <a:pt x="1" y="6"/>
                    </a:cubicBezTo>
                    <a:cubicBezTo>
                      <a:pt x="1" y="6"/>
                      <a:pt x="1" y="6"/>
                      <a:pt x="0" y="6"/>
                    </a:cubicBezTo>
                    <a:cubicBezTo>
                      <a:pt x="0" y="6"/>
                      <a:pt x="0" y="6"/>
                      <a:pt x="0" y="6"/>
                    </a:cubicBezTo>
                    <a:cubicBezTo>
                      <a:pt x="0" y="6"/>
                      <a:pt x="0" y="7"/>
                      <a:pt x="0" y="7"/>
                    </a:cubicBezTo>
                    <a:cubicBezTo>
                      <a:pt x="0" y="7"/>
                      <a:pt x="0" y="7"/>
                      <a:pt x="1" y="7"/>
                    </a:cubicBezTo>
                    <a:cubicBezTo>
                      <a:pt x="1" y="8"/>
                      <a:pt x="1" y="8"/>
                      <a:pt x="1" y="8"/>
                    </a:cubicBezTo>
                    <a:cubicBezTo>
                      <a:pt x="2" y="8"/>
                      <a:pt x="2" y="9"/>
                      <a:pt x="2" y="9"/>
                    </a:cubicBezTo>
                    <a:cubicBezTo>
                      <a:pt x="3" y="10"/>
                      <a:pt x="3" y="10"/>
                      <a:pt x="3" y="10"/>
                    </a:cubicBezTo>
                    <a:cubicBezTo>
                      <a:pt x="3" y="11"/>
                      <a:pt x="4" y="11"/>
                      <a:pt x="4" y="11"/>
                    </a:cubicBezTo>
                    <a:cubicBezTo>
                      <a:pt x="4" y="11"/>
                      <a:pt x="4" y="11"/>
                      <a:pt x="4" y="11"/>
                    </a:cubicBezTo>
                    <a:cubicBezTo>
                      <a:pt x="4" y="11"/>
                      <a:pt x="4" y="11"/>
                      <a:pt x="5" y="11"/>
                    </a:cubicBezTo>
                    <a:cubicBezTo>
                      <a:pt x="5" y="11"/>
                      <a:pt x="5" y="11"/>
                      <a:pt x="6" y="12"/>
                    </a:cubicBezTo>
                    <a:cubicBezTo>
                      <a:pt x="6" y="12"/>
                      <a:pt x="6" y="12"/>
                      <a:pt x="6" y="12"/>
                    </a:cubicBezTo>
                    <a:cubicBezTo>
                      <a:pt x="7" y="12"/>
                      <a:pt x="7" y="11"/>
                      <a:pt x="7" y="12"/>
                    </a:cubicBezTo>
                    <a:cubicBezTo>
                      <a:pt x="8" y="12"/>
                      <a:pt x="8" y="12"/>
                      <a:pt x="8" y="12"/>
                    </a:cubicBezTo>
                    <a:cubicBezTo>
                      <a:pt x="8" y="12"/>
                      <a:pt x="8" y="12"/>
                      <a:pt x="9" y="12"/>
                    </a:cubicBezTo>
                    <a:cubicBezTo>
                      <a:pt x="9" y="12"/>
                      <a:pt x="9" y="12"/>
                      <a:pt x="9" y="12"/>
                    </a:cubicBezTo>
                    <a:cubicBezTo>
                      <a:pt x="10" y="12"/>
                      <a:pt x="10" y="12"/>
                      <a:pt x="10" y="12"/>
                    </a:cubicBezTo>
                    <a:cubicBezTo>
                      <a:pt x="10" y="11"/>
                      <a:pt x="9" y="11"/>
                      <a:pt x="10" y="10"/>
                    </a:cubicBezTo>
                    <a:cubicBezTo>
                      <a:pt x="10" y="10"/>
                      <a:pt x="10" y="10"/>
                      <a:pt x="10" y="9"/>
                    </a:cubicBezTo>
                    <a:cubicBezTo>
                      <a:pt x="10" y="9"/>
                      <a:pt x="10" y="8"/>
                      <a:pt x="10" y="8"/>
                    </a:cubicBezTo>
                    <a:cubicBezTo>
                      <a:pt x="10" y="7"/>
                      <a:pt x="11" y="7"/>
                      <a:pt x="11" y="7"/>
                    </a:cubicBezTo>
                    <a:cubicBezTo>
                      <a:pt x="11" y="6"/>
                      <a:pt x="10" y="6"/>
                      <a:pt x="10" y="5"/>
                    </a:cubicBezTo>
                    <a:cubicBezTo>
                      <a:pt x="11" y="5"/>
                      <a:pt x="10" y="4"/>
                      <a:pt x="11" y="4"/>
                    </a:cubicBezTo>
                    <a:cubicBezTo>
                      <a:pt x="11" y="3"/>
                      <a:pt x="11" y="3"/>
                      <a:pt x="11" y="3"/>
                    </a:cubicBezTo>
                    <a:cubicBezTo>
                      <a:pt x="12" y="3"/>
                      <a:pt x="12" y="2"/>
                      <a:pt x="12" y="2"/>
                    </a:cubicBezTo>
                    <a:cubicBezTo>
                      <a:pt x="12" y="1"/>
                      <a:pt x="12" y="1"/>
                      <a:pt x="12" y="0"/>
                    </a:cubicBezTo>
                    <a:cubicBezTo>
                      <a:pt x="11" y="0"/>
                      <a:pt x="11" y="0"/>
                      <a:pt x="1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6" name="Freeform 231"/>
              <p:cNvSpPr>
                <a:spLocks/>
              </p:cNvSpPr>
              <p:nvPr/>
            </p:nvSpPr>
            <p:spPr bwMode="auto">
              <a:xfrm>
                <a:off x="2271714" y="2459039"/>
                <a:ext cx="96838" cy="76200"/>
              </a:xfrm>
              <a:custGeom>
                <a:avLst/>
                <a:gdLst>
                  <a:gd name="T0" fmla="*/ 9 w 9"/>
                  <a:gd name="T1" fmla="*/ 4 h 7"/>
                  <a:gd name="T2" fmla="*/ 9 w 9"/>
                  <a:gd name="T3" fmla="*/ 3 h 7"/>
                  <a:gd name="T4" fmla="*/ 8 w 9"/>
                  <a:gd name="T5" fmla="*/ 3 h 7"/>
                  <a:gd name="T6" fmla="*/ 7 w 9"/>
                  <a:gd name="T7" fmla="*/ 3 h 7"/>
                  <a:gd name="T8" fmla="*/ 6 w 9"/>
                  <a:gd name="T9" fmla="*/ 2 h 7"/>
                  <a:gd name="T10" fmla="*/ 5 w 9"/>
                  <a:gd name="T11" fmla="*/ 1 h 7"/>
                  <a:gd name="T12" fmla="*/ 4 w 9"/>
                  <a:gd name="T13" fmla="*/ 1 h 7"/>
                  <a:gd name="T14" fmla="*/ 3 w 9"/>
                  <a:gd name="T15" fmla="*/ 0 h 7"/>
                  <a:gd name="T16" fmla="*/ 2 w 9"/>
                  <a:gd name="T17" fmla="*/ 0 h 7"/>
                  <a:gd name="T18" fmla="*/ 1 w 9"/>
                  <a:gd name="T19" fmla="*/ 0 h 7"/>
                  <a:gd name="T20" fmla="*/ 1 w 9"/>
                  <a:gd name="T21" fmla="*/ 1 h 7"/>
                  <a:gd name="T22" fmla="*/ 1 w 9"/>
                  <a:gd name="T23" fmla="*/ 2 h 7"/>
                  <a:gd name="T24" fmla="*/ 0 w 9"/>
                  <a:gd name="T25" fmla="*/ 3 h 7"/>
                  <a:gd name="T26" fmla="*/ 0 w 9"/>
                  <a:gd name="T27" fmla="*/ 4 h 7"/>
                  <a:gd name="T28" fmla="*/ 0 w 9"/>
                  <a:gd name="T29" fmla="*/ 5 h 7"/>
                  <a:gd name="T30" fmla="*/ 0 w 9"/>
                  <a:gd name="T31" fmla="*/ 6 h 7"/>
                  <a:gd name="T32" fmla="*/ 0 w 9"/>
                  <a:gd name="T33" fmla="*/ 7 h 7"/>
                  <a:gd name="T34" fmla="*/ 1 w 9"/>
                  <a:gd name="T35" fmla="*/ 7 h 7"/>
                  <a:gd name="T36" fmla="*/ 2 w 9"/>
                  <a:gd name="T37" fmla="*/ 7 h 7"/>
                  <a:gd name="T38" fmla="*/ 2 w 9"/>
                  <a:gd name="T39" fmla="*/ 6 h 7"/>
                  <a:gd name="T40" fmla="*/ 3 w 9"/>
                  <a:gd name="T41" fmla="*/ 5 h 7"/>
                  <a:gd name="T42" fmla="*/ 3 w 9"/>
                  <a:gd name="T43" fmla="*/ 5 h 7"/>
                  <a:gd name="T44" fmla="*/ 4 w 9"/>
                  <a:gd name="T45" fmla="*/ 5 h 7"/>
                  <a:gd name="T46" fmla="*/ 5 w 9"/>
                  <a:gd name="T47" fmla="*/ 5 h 7"/>
                  <a:gd name="T48" fmla="*/ 5 w 9"/>
                  <a:gd name="T49" fmla="*/ 5 h 7"/>
                  <a:gd name="T50" fmla="*/ 6 w 9"/>
                  <a:gd name="T51" fmla="*/ 5 h 7"/>
                  <a:gd name="T52" fmla="*/ 7 w 9"/>
                  <a:gd name="T53" fmla="*/ 5 h 7"/>
                  <a:gd name="T54" fmla="*/ 8 w 9"/>
                  <a:gd name="T55" fmla="*/ 5 h 7"/>
                  <a:gd name="T56" fmla="*/ 8 w 9"/>
                  <a:gd name="T57" fmla="*/ 5 h 7"/>
                  <a:gd name="T58" fmla="*/ 8 w 9"/>
                  <a:gd name="T59" fmla="*/ 5 h 7"/>
                  <a:gd name="T60" fmla="*/ 9 w 9"/>
                  <a:gd name="T6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7">
                    <a:moveTo>
                      <a:pt x="9" y="4"/>
                    </a:moveTo>
                    <a:cubicBezTo>
                      <a:pt x="9" y="4"/>
                      <a:pt x="9" y="4"/>
                      <a:pt x="9" y="3"/>
                    </a:cubicBezTo>
                    <a:cubicBezTo>
                      <a:pt x="9" y="3"/>
                      <a:pt x="8" y="3"/>
                      <a:pt x="8" y="3"/>
                    </a:cubicBezTo>
                    <a:cubicBezTo>
                      <a:pt x="8" y="3"/>
                      <a:pt x="7" y="3"/>
                      <a:pt x="7" y="3"/>
                    </a:cubicBezTo>
                    <a:cubicBezTo>
                      <a:pt x="7" y="3"/>
                      <a:pt x="6" y="2"/>
                      <a:pt x="6" y="2"/>
                    </a:cubicBezTo>
                    <a:cubicBezTo>
                      <a:pt x="6" y="2"/>
                      <a:pt x="5" y="2"/>
                      <a:pt x="5" y="1"/>
                    </a:cubicBezTo>
                    <a:cubicBezTo>
                      <a:pt x="4" y="1"/>
                      <a:pt x="4" y="1"/>
                      <a:pt x="4" y="1"/>
                    </a:cubicBezTo>
                    <a:cubicBezTo>
                      <a:pt x="3" y="1"/>
                      <a:pt x="3" y="0"/>
                      <a:pt x="3" y="0"/>
                    </a:cubicBezTo>
                    <a:cubicBezTo>
                      <a:pt x="3" y="0"/>
                      <a:pt x="2" y="0"/>
                      <a:pt x="2" y="0"/>
                    </a:cubicBezTo>
                    <a:cubicBezTo>
                      <a:pt x="1" y="0"/>
                      <a:pt x="1" y="0"/>
                      <a:pt x="1" y="0"/>
                    </a:cubicBezTo>
                    <a:cubicBezTo>
                      <a:pt x="1" y="1"/>
                      <a:pt x="1" y="1"/>
                      <a:pt x="1" y="1"/>
                    </a:cubicBezTo>
                    <a:cubicBezTo>
                      <a:pt x="1" y="1"/>
                      <a:pt x="1" y="1"/>
                      <a:pt x="1" y="2"/>
                    </a:cubicBezTo>
                    <a:cubicBezTo>
                      <a:pt x="1" y="2"/>
                      <a:pt x="0" y="2"/>
                      <a:pt x="0" y="3"/>
                    </a:cubicBezTo>
                    <a:cubicBezTo>
                      <a:pt x="0" y="3"/>
                      <a:pt x="0" y="4"/>
                      <a:pt x="0" y="4"/>
                    </a:cubicBezTo>
                    <a:cubicBezTo>
                      <a:pt x="0" y="5"/>
                      <a:pt x="0" y="5"/>
                      <a:pt x="0" y="5"/>
                    </a:cubicBezTo>
                    <a:cubicBezTo>
                      <a:pt x="0" y="5"/>
                      <a:pt x="0" y="6"/>
                      <a:pt x="0" y="6"/>
                    </a:cubicBezTo>
                    <a:cubicBezTo>
                      <a:pt x="0" y="6"/>
                      <a:pt x="0" y="6"/>
                      <a:pt x="0" y="7"/>
                    </a:cubicBezTo>
                    <a:cubicBezTo>
                      <a:pt x="0" y="7"/>
                      <a:pt x="1" y="7"/>
                      <a:pt x="1" y="7"/>
                    </a:cubicBezTo>
                    <a:cubicBezTo>
                      <a:pt x="1" y="7"/>
                      <a:pt x="1" y="7"/>
                      <a:pt x="2" y="7"/>
                    </a:cubicBezTo>
                    <a:cubicBezTo>
                      <a:pt x="2" y="7"/>
                      <a:pt x="2" y="6"/>
                      <a:pt x="2" y="6"/>
                    </a:cubicBezTo>
                    <a:cubicBezTo>
                      <a:pt x="2" y="6"/>
                      <a:pt x="2" y="5"/>
                      <a:pt x="3" y="5"/>
                    </a:cubicBezTo>
                    <a:cubicBezTo>
                      <a:pt x="3" y="5"/>
                      <a:pt x="3" y="5"/>
                      <a:pt x="3" y="5"/>
                    </a:cubicBezTo>
                    <a:cubicBezTo>
                      <a:pt x="4" y="5"/>
                      <a:pt x="4" y="5"/>
                      <a:pt x="4" y="5"/>
                    </a:cubicBezTo>
                    <a:cubicBezTo>
                      <a:pt x="4" y="5"/>
                      <a:pt x="5" y="6"/>
                      <a:pt x="5" y="5"/>
                    </a:cubicBezTo>
                    <a:cubicBezTo>
                      <a:pt x="5" y="5"/>
                      <a:pt x="5" y="5"/>
                      <a:pt x="5" y="5"/>
                    </a:cubicBezTo>
                    <a:cubicBezTo>
                      <a:pt x="5" y="5"/>
                      <a:pt x="5" y="5"/>
                      <a:pt x="6" y="5"/>
                    </a:cubicBezTo>
                    <a:cubicBezTo>
                      <a:pt x="6" y="5"/>
                      <a:pt x="6" y="5"/>
                      <a:pt x="7" y="5"/>
                    </a:cubicBezTo>
                    <a:cubicBezTo>
                      <a:pt x="7" y="5"/>
                      <a:pt x="7" y="5"/>
                      <a:pt x="8" y="5"/>
                    </a:cubicBezTo>
                    <a:cubicBezTo>
                      <a:pt x="8" y="6"/>
                      <a:pt x="8" y="5"/>
                      <a:pt x="8" y="5"/>
                    </a:cubicBezTo>
                    <a:cubicBezTo>
                      <a:pt x="8" y="5"/>
                      <a:pt x="8" y="5"/>
                      <a:pt x="8" y="5"/>
                    </a:cubicBezTo>
                    <a:cubicBezTo>
                      <a:pt x="8" y="4"/>
                      <a:pt x="9" y="4"/>
                      <a:pt x="9"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7" name="Freeform 232"/>
              <p:cNvSpPr>
                <a:spLocks/>
              </p:cNvSpPr>
              <p:nvPr/>
            </p:nvSpPr>
            <p:spPr bwMode="auto">
              <a:xfrm>
                <a:off x="2055814" y="2697164"/>
                <a:ext cx="334963" cy="519113"/>
              </a:xfrm>
              <a:custGeom>
                <a:avLst/>
                <a:gdLst>
                  <a:gd name="T0" fmla="*/ 31 w 31"/>
                  <a:gd name="T1" fmla="*/ 33 h 48"/>
                  <a:gd name="T2" fmla="*/ 30 w 31"/>
                  <a:gd name="T3" fmla="*/ 30 h 48"/>
                  <a:gd name="T4" fmla="*/ 28 w 31"/>
                  <a:gd name="T5" fmla="*/ 27 h 48"/>
                  <a:gd name="T6" fmla="*/ 28 w 31"/>
                  <a:gd name="T7" fmla="*/ 24 h 48"/>
                  <a:gd name="T8" fmla="*/ 28 w 31"/>
                  <a:gd name="T9" fmla="*/ 20 h 48"/>
                  <a:gd name="T10" fmla="*/ 27 w 31"/>
                  <a:gd name="T11" fmla="*/ 18 h 48"/>
                  <a:gd name="T12" fmla="*/ 23 w 31"/>
                  <a:gd name="T13" fmla="*/ 17 h 48"/>
                  <a:gd name="T14" fmla="*/ 19 w 31"/>
                  <a:gd name="T15" fmla="*/ 16 h 48"/>
                  <a:gd name="T16" fmla="*/ 17 w 31"/>
                  <a:gd name="T17" fmla="*/ 12 h 48"/>
                  <a:gd name="T18" fmla="*/ 15 w 31"/>
                  <a:gd name="T19" fmla="*/ 9 h 48"/>
                  <a:gd name="T20" fmla="*/ 16 w 31"/>
                  <a:gd name="T21" fmla="*/ 5 h 48"/>
                  <a:gd name="T22" fmla="*/ 19 w 31"/>
                  <a:gd name="T23" fmla="*/ 3 h 48"/>
                  <a:gd name="T24" fmla="*/ 20 w 31"/>
                  <a:gd name="T25" fmla="*/ 2 h 48"/>
                  <a:gd name="T26" fmla="*/ 20 w 31"/>
                  <a:gd name="T27" fmla="*/ 0 h 48"/>
                  <a:gd name="T28" fmla="*/ 17 w 31"/>
                  <a:gd name="T29" fmla="*/ 2 h 48"/>
                  <a:gd name="T30" fmla="*/ 13 w 31"/>
                  <a:gd name="T31" fmla="*/ 3 h 48"/>
                  <a:gd name="T32" fmla="*/ 10 w 31"/>
                  <a:gd name="T33" fmla="*/ 4 h 48"/>
                  <a:gd name="T34" fmla="*/ 9 w 31"/>
                  <a:gd name="T35" fmla="*/ 9 h 48"/>
                  <a:gd name="T36" fmla="*/ 7 w 31"/>
                  <a:gd name="T37" fmla="*/ 10 h 48"/>
                  <a:gd name="T38" fmla="*/ 4 w 31"/>
                  <a:gd name="T39" fmla="*/ 12 h 48"/>
                  <a:gd name="T40" fmla="*/ 4 w 31"/>
                  <a:gd name="T41" fmla="*/ 14 h 48"/>
                  <a:gd name="T42" fmla="*/ 3 w 31"/>
                  <a:gd name="T43" fmla="*/ 15 h 48"/>
                  <a:gd name="T44" fmla="*/ 4 w 31"/>
                  <a:gd name="T45" fmla="*/ 18 h 48"/>
                  <a:gd name="T46" fmla="*/ 3 w 31"/>
                  <a:gd name="T47" fmla="*/ 22 h 48"/>
                  <a:gd name="T48" fmla="*/ 2 w 31"/>
                  <a:gd name="T49" fmla="*/ 27 h 48"/>
                  <a:gd name="T50" fmla="*/ 0 w 31"/>
                  <a:gd name="T51" fmla="*/ 30 h 48"/>
                  <a:gd name="T52" fmla="*/ 1 w 31"/>
                  <a:gd name="T53" fmla="*/ 32 h 48"/>
                  <a:gd name="T54" fmla="*/ 4 w 31"/>
                  <a:gd name="T55" fmla="*/ 34 h 48"/>
                  <a:gd name="T56" fmla="*/ 6 w 31"/>
                  <a:gd name="T57" fmla="*/ 34 h 48"/>
                  <a:gd name="T58" fmla="*/ 8 w 31"/>
                  <a:gd name="T59" fmla="*/ 36 h 48"/>
                  <a:gd name="T60" fmla="*/ 11 w 31"/>
                  <a:gd name="T61" fmla="*/ 37 h 48"/>
                  <a:gd name="T62" fmla="*/ 13 w 31"/>
                  <a:gd name="T63" fmla="*/ 40 h 48"/>
                  <a:gd name="T64" fmla="*/ 15 w 31"/>
                  <a:gd name="T65" fmla="*/ 43 h 48"/>
                  <a:gd name="T66" fmla="*/ 18 w 31"/>
                  <a:gd name="T67" fmla="*/ 42 h 48"/>
                  <a:gd name="T68" fmla="*/ 20 w 31"/>
                  <a:gd name="T69" fmla="*/ 43 h 48"/>
                  <a:gd name="T70" fmla="*/ 22 w 31"/>
                  <a:gd name="T71" fmla="*/ 44 h 48"/>
                  <a:gd name="T72" fmla="*/ 20 w 31"/>
                  <a:gd name="T73" fmla="*/ 46 h 48"/>
                  <a:gd name="T74" fmla="*/ 21 w 31"/>
                  <a:gd name="T75" fmla="*/ 48 h 48"/>
                  <a:gd name="T76" fmla="*/ 23 w 31"/>
                  <a:gd name="T77" fmla="*/ 46 h 48"/>
                  <a:gd name="T78" fmla="*/ 23 w 31"/>
                  <a:gd name="T79" fmla="*/ 41 h 48"/>
                  <a:gd name="T80" fmla="*/ 22 w 31"/>
                  <a:gd name="T81" fmla="*/ 36 h 48"/>
                  <a:gd name="T82" fmla="*/ 24 w 31"/>
                  <a:gd name="T83" fmla="*/ 34 h 48"/>
                  <a:gd name="T84" fmla="*/ 23 w 31"/>
                  <a:gd name="T85" fmla="*/ 31 h 48"/>
                  <a:gd name="T86" fmla="*/ 28 w 31"/>
                  <a:gd name="T87" fmla="*/ 3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48">
                    <a:moveTo>
                      <a:pt x="29" y="32"/>
                    </a:moveTo>
                    <a:cubicBezTo>
                      <a:pt x="30" y="32"/>
                      <a:pt x="29" y="32"/>
                      <a:pt x="30" y="33"/>
                    </a:cubicBezTo>
                    <a:cubicBezTo>
                      <a:pt x="30" y="33"/>
                      <a:pt x="30" y="33"/>
                      <a:pt x="31" y="33"/>
                    </a:cubicBezTo>
                    <a:cubicBezTo>
                      <a:pt x="31" y="33"/>
                      <a:pt x="31" y="33"/>
                      <a:pt x="31" y="33"/>
                    </a:cubicBezTo>
                    <a:cubicBezTo>
                      <a:pt x="31" y="32"/>
                      <a:pt x="30" y="32"/>
                      <a:pt x="30" y="32"/>
                    </a:cubicBezTo>
                    <a:cubicBezTo>
                      <a:pt x="30" y="31"/>
                      <a:pt x="30" y="31"/>
                      <a:pt x="30" y="30"/>
                    </a:cubicBezTo>
                    <a:cubicBezTo>
                      <a:pt x="30" y="30"/>
                      <a:pt x="30" y="29"/>
                      <a:pt x="30" y="29"/>
                    </a:cubicBezTo>
                    <a:cubicBezTo>
                      <a:pt x="29" y="28"/>
                      <a:pt x="29" y="29"/>
                      <a:pt x="28" y="28"/>
                    </a:cubicBezTo>
                    <a:cubicBezTo>
                      <a:pt x="28" y="28"/>
                      <a:pt x="28" y="27"/>
                      <a:pt x="28" y="27"/>
                    </a:cubicBezTo>
                    <a:cubicBezTo>
                      <a:pt x="28" y="26"/>
                      <a:pt x="29" y="26"/>
                      <a:pt x="29" y="26"/>
                    </a:cubicBezTo>
                    <a:cubicBezTo>
                      <a:pt x="29" y="25"/>
                      <a:pt x="28" y="25"/>
                      <a:pt x="28" y="25"/>
                    </a:cubicBezTo>
                    <a:cubicBezTo>
                      <a:pt x="28" y="24"/>
                      <a:pt x="28" y="24"/>
                      <a:pt x="28" y="24"/>
                    </a:cubicBezTo>
                    <a:cubicBezTo>
                      <a:pt x="28" y="24"/>
                      <a:pt x="28" y="24"/>
                      <a:pt x="28" y="23"/>
                    </a:cubicBezTo>
                    <a:cubicBezTo>
                      <a:pt x="28" y="23"/>
                      <a:pt x="28" y="22"/>
                      <a:pt x="28" y="21"/>
                    </a:cubicBezTo>
                    <a:cubicBezTo>
                      <a:pt x="28" y="21"/>
                      <a:pt x="28" y="21"/>
                      <a:pt x="28" y="20"/>
                    </a:cubicBezTo>
                    <a:cubicBezTo>
                      <a:pt x="29" y="19"/>
                      <a:pt x="29" y="19"/>
                      <a:pt x="29" y="18"/>
                    </a:cubicBezTo>
                    <a:cubicBezTo>
                      <a:pt x="29" y="18"/>
                      <a:pt x="29" y="18"/>
                      <a:pt x="28" y="18"/>
                    </a:cubicBezTo>
                    <a:cubicBezTo>
                      <a:pt x="28" y="18"/>
                      <a:pt x="28" y="18"/>
                      <a:pt x="27" y="18"/>
                    </a:cubicBezTo>
                    <a:cubicBezTo>
                      <a:pt x="27" y="18"/>
                      <a:pt x="26" y="18"/>
                      <a:pt x="25" y="18"/>
                    </a:cubicBezTo>
                    <a:cubicBezTo>
                      <a:pt x="25" y="18"/>
                      <a:pt x="24" y="18"/>
                      <a:pt x="24" y="18"/>
                    </a:cubicBezTo>
                    <a:cubicBezTo>
                      <a:pt x="24" y="18"/>
                      <a:pt x="23" y="18"/>
                      <a:pt x="23" y="17"/>
                    </a:cubicBezTo>
                    <a:cubicBezTo>
                      <a:pt x="23" y="17"/>
                      <a:pt x="23" y="16"/>
                      <a:pt x="23" y="16"/>
                    </a:cubicBezTo>
                    <a:cubicBezTo>
                      <a:pt x="22" y="16"/>
                      <a:pt x="22" y="16"/>
                      <a:pt x="21" y="16"/>
                    </a:cubicBezTo>
                    <a:cubicBezTo>
                      <a:pt x="20" y="16"/>
                      <a:pt x="20" y="16"/>
                      <a:pt x="19" y="16"/>
                    </a:cubicBezTo>
                    <a:cubicBezTo>
                      <a:pt x="18" y="16"/>
                      <a:pt x="18" y="16"/>
                      <a:pt x="17" y="15"/>
                    </a:cubicBezTo>
                    <a:cubicBezTo>
                      <a:pt x="17" y="15"/>
                      <a:pt x="17" y="14"/>
                      <a:pt x="17" y="13"/>
                    </a:cubicBezTo>
                    <a:cubicBezTo>
                      <a:pt x="17" y="13"/>
                      <a:pt x="17" y="13"/>
                      <a:pt x="17" y="12"/>
                    </a:cubicBezTo>
                    <a:cubicBezTo>
                      <a:pt x="17" y="11"/>
                      <a:pt x="16" y="11"/>
                      <a:pt x="16" y="11"/>
                    </a:cubicBezTo>
                    <a:cubicBezTo>
                      <a:pt x="16" y="10"/>
                      <a:pt x="16" y="10"/>
                      <a:pt x="16" y="10"/>
                    </a:cubicBezTo>
                    <a:cubicBezTo>
                      <a:pt x="16" y="9"/>
                      <a:pt x="15" y="9"/>
                      <a:pt x="15" y="9"/>
                    </a:cubicBezTo>
                    <a:cubicBezTo>
                      <a:pt x="15" y="8"/>
                      <a:pt x="15" y="8"/>
                      <a:pt x="16" y="8"/>
                    </a:cubicBezTo>
                    <a:cubicBezTo>
                      <a:pt x="16" y="7"/>
                      <a:pt x="16" y="7"/>
                      <a:pt x="16" y="6"/>
                    </a:cubicBezTo>
                    <a:cubicBezTo>
                      <a:pt x="16" y="6"/>
                      <a:pt x="16" y="6"/>
                      <a:pt x="16" y="5"/>
                    </a:cubicBezTo>
                    <a:cubicBezTo>
                      <a:pt x="16" y="5"/>
                      <a:pt x="16" y="4"/>
                      <a:pt x="17" y="4"/>
                    </a:cubicBezTo>
                    <a:cubicBezTo>
                      <a:pt x="17" y="3"/>
                      <a:pt x="18" y="4"/>
                      <a:pt x="18" y="3"/>
                    </a:cubicBezTo>
                    <a:cubicBezTo>
                      <a:pt x="19" y="3"/>
                      <a:pt x="19" y="3"/>
                      <a:pt x="19" y="3"/>
                    </a:cubicBezTo>
                    <a:cubicBezTo>
                      <a:pt x="19" y="3"/>
                      <a:pt x="18" y="3"/>
                      <a:pt x="19" y="3"/>
                    </a:cubicBezTo>
                    <a:cubicBezTo>
                      <a:pt x="19" y="3"/>
                      <a:pt x="19" y="3"/>
                      <a:pt x="19" y="2"/>
                    </a:cubicBezTo>
                    <a:cubicBezTo>
                      <a:pt x="19" y="2"/>
                      <a:pt x="19" y="2"/>
                      <a:pt x="20" y="2"/>
                    </a:cubicBezTo>
                    <a:cubicBezTo>
                      <a:pt x="20" y="2"/>
                      <a:pt x="21" y="2"/>
                      <a:pt x="21" y="1"/>
                    </a:cubicBezTo>
                    <a:cubicBezTo>
                      <a:pt x="21" y="1"/>
                      <a:pt x="21" y="0"/>
                      <a:pt x="21" y="0"/>
                    </a:cubicBezTo>
                    <a:cubicBezTo>
                      <a:pt x="20" y="0"/>
                      <a:pt x="20" y="0"/>
                      <a:pt x="20" y="0"/>
                    </a:cubicBezTo>
                    <a:cubicBezTo>
                      <a:pt x="19" y="0"/>
                      <a:pt x="19" y="0"/>
                      <a:pt x="18" y="0"/>
                    </a:cubicBezTo>
                    <a:cubicBezTo>
                      <a:pt x="18" y="1"/>
                      <a:pt x="18" y="1"/>
                      <a:pt x="18" y="2"/>
                    </a:cubicBezTo>
                    <a:cubicBezTo>
                      <a:pt x="18" y="2"/>
                      <a:pt x="17" y="1"/>
                      <a:pt x="17" y="2"/>
                    </a:cubicBezTo>
                    <a:cubicBezTo>
                      <a:pt x="16" y="2"/>
                      <a:pt x="16" y="2"/>
                      <a:pt x="16" y="3"/>
                    </a:cubicBezTo>
                    <a:cubicBezTo>
                      <a:pt x="15" y="3"/>
                      <a:pt x="15" y="3"/>
                      <a:pt x="14" y="3"/>
                    </a:cubicBezTo>
                    <a:cubicBezTo>
                      <a:pt x="13" y="3"/>
                      <a:pt x="13" y="3"/>
                      <a:pt x="13" y="3"/>
                    </a:cubicBezTo>
                    <a:cubicBezTo>
                      <a:pt x="12" y="4"/>
                      <a:pt x="12" y="4"/>
                      <a:pt x="12" y="4"/>
                    </a:cubicBezTo>
                    <a:cubicBezTo>
                      <a:pt x="12" y="4"/>
                      <a:pt x="12" y="4"/>
                      <a:pt x="12" y="4"/>
                    </a:cubicBezTo>
                    <a:cubicBezTo>
                      <a:pt x="11" y="4"/>
                      <a:pt x="11" y="4"/>
                      <a:pt x="10" y="4"/>
                    </a:cubicBezTo>
                    <a:cubicBezTo>
                      <a:pt x="10" y="4"/>
                      <a:pt x="10" y="5"/>
                      <a:pt x="9" y="5"/>
                    </a:cubicBezTo>
                    <a:cubicBezTo>
                      <a:pt x="9" y="6"/>
                      <a:pt x="9" y="6"/>
                      <a:pt x="9" y="7"/>
                    </a:cubicBezTo>
                    <a:cubicBezTo>
                      <a:pt x="9" y="8"/>
                      <a:pt x="9" y="8"/>
                      <a:pt x="9" y="9"/>
                    </a:cubicBezTo>
                    <a:cubicBezTo>
                      <a:pt x="8" y="9"/>
                      <a:pt x="8" y="8"/>
                      <a:pt x="7" y="9"/>
                    </a:cubicBezTo>
                    <a:cubicBezTo>
                      <a:pt x="7" y="9"/>
                      <a:pt x="7" y="9"/>
                      <a:pt x="7" y="10"/>
                    </a:cubicBezTo>
                    <a:cubicBezTo>
                      <a:pt x="7" y="10"/>
                      <a:pt x="7" y="10"/>
                      <a:pt x="7" y="10"/>
                    </a:cubicBezTo>
                    <a:cubicBezTo>
                      <a:pt x="7" y="11"/>
                      <a:pt x="6" y="10"/>
                      <a:pt x="5" y="11"/>
                    </a:cubicBezTo>
                    <a:cubicBezTo>
                      <a:pt x="5" y="11"/>
                      <a:pt x="6" y="12"/>
                      <a:pt x="5" y="12"/>
                    </a:cubicBezTo>
                    <a:cubicBezTo>
                      <a:pt x="5" y="12"/>
                      <a:pt x="5" y="12"/>
                      <a:pt x="4" y="12"/>
                    </a:cubicBezTo>
                    <a:cubicBezTo>
                      <a:pt x="4" y="12"/>
                      <a:pt x="4" y="12"/>
                      <a:pt x="4" y="12"/>
                    </a:cubicBezTo>
                    <a:cubicBezTo>
                      <a:pt x="4" y="12"/>
                      <a:pt x="4" y="13"/>
                      <a:pt x="4" y="13"/>
                    </a:cubicBezTo>
                    <a:cubicBezTo>
                      <a:pt x="4" y="13"/>
                      <a:pt x="4" y="14"/>
                      <a:pt x="4" y="14"/>
                    </a:cubicBezTo>
                    <a:cubicBezTo>
                      <a:pt x="3" y="14"/>
                      <a:pt x="3" y="14"/>
                      <a:pt x="3" y="14"/>
                    </a:cubicBezTo>
                    <a:cubicBezTo>
                      <a:pt x="3" y="14"/>
                      <a:pt x="3" y="14"/>
                      <a:pt x="3" y="14"/>
                    </a:cubicBezTo>
                    <a:cubicBezTo>
                      <a:pt x="3" y="14"/>
                      <a:pt x="3" y="14"/>
                      <a:pt x="3" y="15"/>
                    </a:cubicBezTo>
                    <a:cubicBezTo>
                      <a:pt x="3" y="15"/>
                      <a:pt x="3" y="15"/>
                      <a:pt x="3" y="16"/>
                    </a:cubicBezTo>
                    <a:cubicBezTo>
                      <a:pt x="3" y="16"/>
                      <a:pt x="4" y="16"/>
                      <a:pt x="4" y="17"/>
                    </a:cubicBezTo>
                    <a:cubicBezTo>
                      <a:pt x="4" y="17"/>
                      <a:pt x="4" y="18"/>
                      <a:pt x="4" y="18"/>
                    </a:cubicBezTo>
                    <a:cubicBezTo>
                      <a:pt x="4" y="19"/>
                      <a:pt x="4" y="20"/>
                      <a:pt x="4" y="20"/>
                    </a:cubicBezTo>
                    <a:cubicBezTo>
                      <a:pt x="4" y="21"/>
                      <a:pt x="4" y="21"/>
                      <a:pt x="4" y="22"/>
                    </a:cubicBezTo>
                    <a:cubicBezTo>
                      <a:pt x="4" y="22"/>
                      <a:pt x="3" y="22"/>
                      <a:pt x="3" y="22"/>
                    </a:cubicBezTo>
                    <a:cubicBezTo>
                      <a:pt x="3" y="23"/>
                      <a:pt x="3" y="23"/>
                      <a:pt x="3" y="24"/>
                    </a:cubicBezTo>
                    <a:cubicBezTo>
                      <a:pt x="3" y="24"/>
                      <a:pt x="3" y="24"/>
                      <a:pt x="3" y="24"/>
                    </a:cubicBezTo>
                    <a:cubicBezTo>
                      <a:pt x="3" y="25"/>
                      <a:pt x="3" y="26"/>
                      <a:pt x="2" y="27"/>
                    </a:cubicBezTo>
                    <a:cubicBezTo>
                      <a:pt x="2" y="27"/>
                      <a:pt x="3" y="28"/>
                      <a:pt x="2" y="28"/>
                    </a:cubicBezTo>
                    <a:cubicBezTo>
                      <a:pt x="2" y="29"/>
                      <a:pt x="1" y="28"/>
                      <a:pt x="1" y="29"/>
                    </a:cubicBezTo>
                    <a:cubicBezTo>
                      <a:pt x="0" y="29"/>
                      <a:pt x="0" y="30"/>
                      <a:pt x="0" y="30"/>
                    </a:cubicBezTo>
                    <a:cubicBezTo>
                      <a:pt x="0" y="31"/>
                      <a:pt x="0" y="31"/>
                      <a:pt x="0" y="31"/>
                    </a:cubicBezTo>
                    <a:cubicBezTo>
                      <a:pt x="0" y="32"/>
                      <a:pt x="0" y="32"/>
                      <a:pt x="0" y="32"/>
                    </a:cubicBezTo>
                    <a:cubicBezTo>
                      <a:pt x="0" y="32"/>
                      <a:pt x="0" y="32"/>
                      <a:pt x="1" y="32"/>
                    </a:cubicBezTo>
                    <a:cubicBezTo>
                      <a:pt x="1" y="33"/>
                      <a:pt x="1" y="33"/>
                      <a:pt x="1" y="33"/>
                    </a:cubicBezTo>
                    <a:cubicBezTo>
                      <a:pt x="2" y="34"/>
                      <a:pt x="2" y="34"/>
                      <a:pt x="2" y="34"/>
                    </a:cubicBezTo>
                    <a:cubicBezTo>
                      <a:pt x="3" y="34"/>
                      <a:pt x="3" y="34"/>
                      <a:pt x="4" y="34"/>
                    </a:cubicBezTo>
                    <a:cubicBezTo>
                      <a:pt x="4" y="34"/>
                      <a:pt x="4" y="35"/>
                      <a:pt x="4" y="35"/>
                    </a:cubicBezTo>
                    <a:cubicBezTo>
                      <a:pt x="5" y="35"/>
                      <a:pt x="5" y="35"/>
                      <a:pt x="5" y="35"/>
                    </a:cubicBezTo>
                    <a:cubicBezTo>
                      <a:pt x="6" y="35"/>
                      <a:pt x="6" y="34"/>
                      <a:pt x="6" y="34"/>
                    </a:cubicBezTo>
                    <a:cubicBezTo>
                      <a:pt x="7" y="34"/>
                      <a:pt x="7" y="35"/>
                      <a:pt x="7" y="35"/>
                    </a:cubicBezTo>
                    <a:cubicBezTo>
                      <a:pt x="8" y="36"/>
                      <a:pt x="8" y="36"/>
                      <a:pt x="8" y="36"/>
                    </a:cubicBezTo>
                    <a:cubicBezTo>
                      <a:pt x="8" y="36"/>
                      <a:pt x="8" y="36"/>
                      <a:pt x="8" y="36"/>
                    </a:cubicBezTo>
                    <a:cubicBezTo>
                      <a:pt x="9" y="36"/>
                      <a:pt x="9" y="36"/>
                      <a:pt x="9" y="36"/>
                    </a:cubicBezTo>
                    <a:cubicBezTo>
                      <a:pt x="10" y="36"/>
                      <a:pt x="10" y="37"/>
                      <a:pt x="10" y="37"/>
                    </a:cubicBezTo>
                    <a:cubicBezTo>
                      <a:pt x="10" y="37"/>
                      <a:pt x="10" y="37"/>
                      <a:pt x="11" y="37"/>
                    </a:cubicBezTo>
                    <a:cubicBezTo>
                      <a:pt x="11" y="38"/>
                      <a:pt x="11" y="38"/>
                      <a:pt x="11" y="38"/>
                    </a:cubicBezTo>
                    <a:cubicBezTo>
                      <a:pt x="12" y="39"/>
                      <a:pt x="13" y="39"/>
                      <a:pt x="13" y="39"/>
                    </a:cubicBezTo>
                    <a:cubicBezTo>
                      <a:pt x="13" y="40"/>
                      <a:pt x="13" y="40"/>
                      <a:pt x="13" y="40"/>
                    </a:cubicBezTo>
                    <a:cubicBezTo>
                      <a:pt x="13" y="40"/>
                      <a:pt x="14" y="41"/>
                      <a:pt x="14" y="41"/>
                    </a:cubicBezTo>
                    <a:cubicBezTo>
                      <a:pt x="14" y="41"/>
                      <a:pt x="14" y="42"/>
                      <a:pt x="14" y="42"/>
                    </a:cubicBezTo>
                    <a:cubicBezTo>
                      <a:pt x="15" y="42"/>
                      <a:pt x="15" y="43"/>
                      <a:pt x="15" y="43"/>
                    </a:cubicBezTo>
                    <a:cubicBezTo>
                      <a:pt x="15" y="43"/>
                      <a:pt x="16" y="43"/>
                      <a:pt x="16" y="43"/>
                    </a:cubicBezTo>
                    <a:cubicBezTo>
                      <a:pt x="16" y="43"/>
                      <a:pt x="17" y="43"/>
                      <a:pt x="17" y="43"/>
                    </a:cubicBezTo>
                    <a:cubicBezTo>
                      <a:pt x="17" y="43"/>
                      <a:pt x="17" y="42"/>
                      <a:pt x="18" y="42"/>
                    </a:cubicBezTo>
                    <a:cubicBezTo>
                      <a:pt x="18" y="42"/>
                      <a:pt x="18" y="42"/>
                      <a:pt x="19" y="42"/>
                    </a:cubicBezTo>
                    <a:cubicBezTo>
                      <a:pt x="19" y="43"/>
                      <a:pt x="20" y="42"/>
                      <a:pt x="20" y="42"/>
                    </a:cubicBezTo>
                    <a:cubicBezTo>
                      <a:pt x="20" y="42"/>
                      <a:pt x="20" y="43"/>
                      <a:pt x="20" y="43"/>
                    </a:cubicBezTo>
                    <a:cubicBezTo>
                      <a:pt x="20" y="43"/>
                      <a:pt x="21" y="43"/>
                      <a:pt x="21" y="43"/>
                    </a:cubicBezTo>
                    <a:cubicBezTo>
                      <a:pt x="22" y="43"/>
                      <a:pt x="22" y="42"/>
                      <a:pt x="22" y="43"/>
                    </a:cubicBezTo>
                    <a:cubicBezTo>
                      <a:pt x="22" y="43"/>
                      <a:pt x="22" y="43"/>
                      <a:pt x="22" y="44"/>
                    </a:cubicBezTo>
                    <a:cubicBezTo>
                      <a:pt x="22" y="44"/>
                      <a:pt x="21" y="45"/>
                      <a:pt x="21" y="45"/>
                    </a:cubicBezTo>
                    <a:cubicBezTo>
                      <a:pt x="21" y="45"/>
                      <a:pt x="21" y="45"/>
                      <a:pt x="21" y="45"/>
                    </a:cubicBezTo>
                    <a:cubicBezTo>
                      <a:pt x="21" y="46"/>
                      <a:pt x="20" y="46"/>
                      <a:pt x="20" y="46"/>
                    </a:cubicBezTo>
                    <a:cubicBezTo>
                      <a:pt x="20" y="47"/>
                      <a:pt x="21" y="47"/>
                      <a:pt x="21" y="48"/>
                    </a:cubicBezTo>
                    <a:cubicBezTo>
                      <a:pt x="21" y="48"/>
                      <a:pt x="21" y="48"/>
                      <a:pt x="21" y="48"/>
                    </a:cubicBezTo>
                    <a:cubicBezTo>
                      <a:pt x="21" y="48"/>
                      <a:pt x="21" y="48"/>
                      <a:pt x="21" y="48"/>
                    </a:cubicBezTo>
                    <a:cubicBezTo>
                      <a:pt x="22" y="48"/>
                      <a:pt x="22" y="48"/>
                      <a:pt x="23" y="48"/>
                    </a:cubicBezTo>
                    <a:cubicBezTo>
                      <a:pt x="23" y="47"/>
                      <a:pt x="22" y="47"/>
                      <a:pt x="22" y="47"/>
                    </a:cubicBezTo>
                    <a:cubicBezTo>
                      <a:pt x="22" y="46"/>
                      <a:pt x="23" y="46"/>
                      <a:pt x="23" y="46"/>
                    </a:cubicBezTo>
                    <a:cubicBezTo>
                      <a:pt x="23" y="45"/>
                      <a:pt x="23" y="45"/>
                      <a:pt x="23" y="44"/>
                    </a:cubicBezTo>
                    <a:cubicBezTo>
                      <a:pt x="23" y="43"/>
                      <a:pt x="23" y="43"/>
                      <a:pt x="23" y="43"/>
                    </a:cubicBezTo>
                    <a:cubicBezTo>
                      <a:pt x="24" y="42"/>
                      <a:pt x="23" y="41"/>
                      <a:pt x="23" y="41"/>
                    </a:cubicBezTo>
                    <a:cubicBezTo>
                      <a:pt x="23" y="40"/>
                      <a:pt x="23" y="40"/>
                      <a:pt x="23" y="39"/>
                    </a:cubicBezTo>
                    <a:cubicBezTo>
                      <a:pt x="23" y="38"/>
                      <a:pt x="23" y="38"/>
                      <a:pt x="23" y="37"/>
                    </a:cubicBezTo>
                    <a:cubicBezTo>
                      <a:pt x="22" y="37"/>
                      <a:pt x="22" y="37"/>
                      <a:pt x="22" y="36"/>
                    </a:cubicBezTo>
                    <a:cubicBezTo>
                      <a:pt x="22" y="36"/>
                      <a:pt x="22" y="35"/>
                      <a:pt x="22" y="35"/>
                    </a:cubicBezTo>
                    <a:cubicBezTo>
                      <a:pt x="22" y="35"/>
                      <a:pt x="22" y="34"/>
                      <a:pt x="23" y="34"/>
                    </a:cubicBezTo>
                    <a:cubicBezTo>
                      <a:pt x="23" y="34"/>
                      <a:pt x="24" y="34"/>
                      <a:pt x="24" y="34"/>
                    </a:cubicBezTo>
                    <a:cubicBezTo>
                      <a:pt x="24" y="34"/>
                      <a:pt x="24" y="33"/>
                      <a:pt x="24" y="33"/>
                    </a:cubicBezTo>
                    <a:cubicBezTo>
                      <a:pt x="24" y="33"/>
                      <a:pt x="23" y="33"/>
                      <a:pt x="23" y="33"/>
                    </a:cubicBezTo>
                    <a:cubicBezTo>
                      <a:pt x="22" y="32"/>
                      <a:pt x="23" y="32"/>
                      <a:pt x="23" y="31"/>
                    </a:cubicBezTo>
                    <a:cubicBezTo>
                      <a:pt x="23" y="31"/>
                      <a:pt x="23" y="31"/>
                      <a:pt x="24" y="31"/>
                    </a:cubicBezTo>
                    <a:cubicBezTo>
                      <a:pt x="24" y="30"/>
                      <a:pt x="25" y="31"/>
                      <a:pt x="26" y="31"/>
                    </a:cubicBezTo>
                    <a:cubicBezTo>
                      <a:pt x="28" y="31"/>
                      <a:pt x="28" y="31"/>
                      <a:pt x="28" y="31"/>
                    </a:cubicBezTo>
                    <a:cubicBezTo>
                      <a:pt x="28" y="30"/>
                      <a:pt x="28" y="30"/>
                      <a:pt x="29" y="30"/>
                    </a:cubicBezTo>
                    <a:cubicBezTo>
                      <a:pt x="29" y="30"/>
                      <a:pt x="29" y="31"/>
                      <a:pt x="29" y="3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8" name="Freeform 233"/>
              <p:cNvSpPr>
                <a:spLocks/>
              </p:cNvSpPr>
              <p:nvPr/>
            </p:nvSpPr>
            <p:spPr bwMode="auto">
              <a:xfrm>
                <a:off x="2359026" y="3767139"/>
                <a:ext cx="420688" cy="941388"/>
              </a:xfrm>
              <a:custGeom>
                <a:avLst/>
                <a:gdLst>
                  <a:gd name="T0" fmla="*/ 37 w 39"/>
                  <a:gd name="T1" fmla="*/ 10 h 87"/>
                  <a:gd name="T2" fmla="*/ 37 w 39"/>
                  <a:gd name="T3" fmla="*/ 14 h 87"/>
                  <a:gd name="T4" fmla="*/ 32 w 39"/>
                  <a:gd name="T5" fmla="*/ 16 h 87"/>
                  <a:gd name="T6" fmla="*/ 28 w 39"/>
                  <a:gd name="T7" fmla="*/ 16 h 87"/>
                  <a:gd name="T8" fmla="*/ 29 w 39"/>
                  <a:gd name="T9" fmla="*/ 14 h 87"/>
                  <a:gd name="T10" fmla="*/ 29 w 39"/>
                  <a:gd name="T11" fmla="*/ 9 h 87"/>
                  <a:gd name="T12" fmla="*/ 24 w 39"/>
                  <a:gd name="T13" fmla="*/ 7 h 87"/>
                  <a:gd name="T14" fmla="*/ 17 w 39"/>
                  <a:gd name="T15" fmla="*/ 3 h 87"/>
                  <a:gd name="T16" fmla="*/ 16 w 39"/>
                  <a:gd name="T17" fmla="*/ 1 h 87"/>
                  <a:gd name="T18" fmla="*/ 12 w 39"/>
                  <a:gd name="T19" fmla="*/ 1 h 87"/>
                  <a:gd name="T20" fmla="*/ 8 w 39"/>
                  <a:gd name="T21" fmla="*/ 0 h 87"/>
                  <a:gd name="T22" fmla="*/ 7 w 39"/>
                  <a:gd name="T23" fmla="*/ 1 h 87"/>
                  <a:gd name="T24" fmla="*/ 6 w 39"/>
                  <a:gd name="T25" fmla="*/ 8 h 87"/>
                  <a:gd name="T26" fmla="*/ 4 w 39"/>
                  <a:gd name="T27" fmla="*/ 14 h 87"/>
                  <a:gd name="T28" fmla="*/ 0 w 39"/>
                  <a:gd name="T29" fmla="*/ 22 h 87"/>
                  <a:gd name="T30" fmla="*/ 2 w 39"/>
                  <a:gd name="T31" fmla="*/ 34 h 87"/>
                  <a:gd name="T32" fmla="*/ 3 w 39"/>
                  <a:gd name="T33" fmla="*/ 41 h 87"/>
                  <a:gd name="T34" fmla="*/ 3 w 39"/>
                  <a:gd name="T35" fmla="*/ 45 h 87"/>
                  <a:gd name="T36" fmla="*/ 3 w 39"/>
                  <a:gd name="T37" fmla="*/ 53 h 87"/>
                  <a:gd name="T38" fmla="*/ 5 w 39"/>
                  <a:gd name="T39" fmla="*/ 58 h 87"/>
                  <a:gd name="T40" fmla="*/ 7 w 39"/>
                  <a:gd name="T41" fmla="*/ 63 h 87"/>
                  <a:gd name="T42" fmla="*/ 8 w 39"/>
                  <a:gd name="T43" fmla="*/ 65 h 87"/>
                  <a:gd name="T44" fmla="*/ 10 w 39"/>
                  <a:gd name="T45" fmla="*/ 70 h 87"/>
                  <a:gd name="T46" fmla="*/ 10 w 39"/>
                  <a:gd name="T47" fmla="*/ 73 h 87"/>
                  <a:gd name="T48" fmla="*/ 9 w 39"/>
                  <a:gd name="T49" fmla="*/ 78 h 87"/>
                  <a:gd name="T50" fmla="*/ 11 w 39"/>
                  <a:gd name="T51" fmla="*/ 82 h 87"/>
                  <a:gd name="T52" fmla="*/ 13 w 39"/>
                  <a:gd name="T53" fmla="*/ 84 h 87"/>
                  <a:gd name="T54" fmla="*/ 18 w 39"/>
                  <a:gd name="T55" fmla="*/ 86 h 87"/>
                  <a:gd name="T56" fmla="*/ 23 w 39"/>
                  <a:gd name="T57" fmla="*/ 87 h 87"/>
                  <a:gd name="T58" fmla="*/ 21 w 39"/>
                  <a:gd name="T59" fmla="*/ 84 h 87"/>
                  <a:gd name="T60" fmla="*/ 22 w 39"/>
                  <a:gd name="T61" fmla="*/ 80 h 87"/>
                  <a:gd name="T62" fmla="*/ 23 w 39"/>
                  <a:gd name="T63" fmla="*/ 76 h 87"/>
                  <a:gd name="T64" fmla="*/ 24 w 39"/>
                  <a:gd name="T65" fmla="*/ 73 h 87"/>
                  <a:gd name="T66" fmla="*/ 21 w 39"/>
                  <a:gd name="T67" fmla="*/ 71 h 87"/>
                  <a:gd name="T68" fmla="*/ 19 w 39"/>
                  <a:gd name="T69" fmla="*/ 68 h 87"/>
                  <a:gd name="T70" fmla="*/ 22 w 39"/>
                  <a:gd name="T71" fmla="*/ 65 h 87"/>
                  <a:gd name="T72" fmla="*/ 22 w 39"/>
                  <a:gd name="T73" fmla="*/ 61 h 87"/>
                  <a:gd name="T74" fmla="*/ 23 w 39"/>
                  <a:gd name="T75" fmla="*/ 59 h 87"/>
                  <a:gd name="T76" fmla="*/ 21 w 39"/>
                  <a:gd name="T77" fmla="*/ 58 h 87"/>
                  <a:gd name="T78" fmla="*/ 20 w 39"/>
                  <a:gd name="T79" fmla="*/ 54 h 87"/>
                  <a:gd name="T80" fmla="*/ 25 w 39"/>
                  <a:gd name="T81" fmla="*/ 55 h 87"/>
                  <a:gd name="T82" fmla="*/ 26 w 39"/>
                  <a:gd name="T83" fmla="*/ 54 h 87"/>
                  <a:gd name="T84" fmla="*/ 28 w 39"/>
                  <a:gd name="T85" fmla="*/ 49 h 87"/>
                  <a:gd name="T86" fmla="*/ 33 w 39"/>
                  <a:gd name="T87" fmla="*/ 48 h 87"/>
                  <a:gd name="T88" fmla="*/ 37 w 39"/>
                  <a:gd name="T89" fmla="*/ 43 h 87"/>
                  <a:gd name="T90" fmla="*/ 35 w 39"/>
                  <a:gd name="T91" fmla="*/ 40 h 87"/>
                  <a:gd name="T92" fmla="*/ 33 w 39"/>
                  <a:gd name="T93" fmla="*/ 38 h 87"/>
                  <a:gd name="T94" fmla="*/ 31 w 39"/>
                  <a:gd name="T95" fmla="*/ 35 h 87"/>
                  <a:gd name="T96" fmla="*/ 31 w 39"/>
                  <a:gd name="T97" fmla="*/ 31 h 87"/>
                  <a:gd name="T98" fmla="*/ 31 w 39"/>
                  <a:gd name="T99" fmla="*/ 25 h 87"/>
                  <a:gd name="T100" fmla="*/ 32 w 39"/>
                  <a:gd name="T101" fmla="*/ 23 h 87"/>
                  <a:gd name="T102" fmla="*/ 34 w 39"/>
                  <a:gd name="T103" fmla="*/ 20 h 87"/>
                  <a:gd name="T104" fmla="*/ 37 w 39"/>
                  <a:gd name="T105" fmla="*/ 16 h 87"/>
                  <a:gd name="T106" fmla="*/ 39 w 39"/>
                  <a:gd name="T107" fmla="*/ 1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87">
                    <a:moveTo>
                      <a:pt x="39" y="12"/>
                    </a:moveTo>
                    <a:cubicBezTo>
                      <a:pt x="39" y="12"/>
                      <a:pt x="39" y="11"/>
                      <a:pt x="39" y="11"/>
                    </a:cubicBezTo>
                    <a:cubicBezTo>
                      <a:pt x="39" y="11"/>
                      <a:pt x="39" y="11"/>
                      <a:pt x="38" y="11"/>
                    </a:cubicBezTo>
                    <a:cubicBezTo>
                      <a:pt x="38" y="10"/>
                      <a:pt x="38" y="11"/>
                      <a:pt x="37" y="10"/>
                    </a:cubicBezTo>
                    <a:cubicBezTo>
                      <a:pt x="37" y="11"/>
                      <a:pt x="37" y="11"/>
                      <a:pt x="37" y="11"/>
                    </a:cubicBezTo>
                    <a:cubicBezTo>
                      <a:pt x="37" y="11"/>
                      <a:pt x="37" y="11"/>
                      <a:pt x="37" y="11"/>
                    </a:cubicBezTo>
                    <a:cubicBezTo>
                      <a:pt x="37" y="12"/>
                      <a:pt x="37" y="12"/>
                      <a:pt x="37" y="12"/>
                    </a:cubicBezTo>
                    <a:cubicBezTo>
                      <a:pt x="37" y="13"/>
                      <a:pt x="37" y="13"/>
                      <a:pt x="37" y="14"/>
                    </a:cubicBezTo>
                    <a:cubicBezTo>
                      <a:pt x="37" y="14"/>
                      <a:pt x="36" y="14"/>
                      <a:pt x="36" y="15"/>
                    </a:cubicBezTo>
                    <a:cubicBezTo>
                      <a:pt x="35" y="15"/>
                      <a:pt x="35" y="15"/>
                      <a:pt x="35" y="15"/>
                    </a:cubicBezTo>
                    <a:cubicBezTo>
                      <a:pt x="34" y="16"/>
                      <a:pt x="34" y="16"/>
                      <a:pt x="34" y="16"/>
                    </a:cubicBezTo>
                    <a:cubicBezTo>
                      <a:pt x="33" y="16"/>
                      <a:pt x="33" y="16"/>
                      <a:pt x="32" y="16"/>
                    </a:cubicBezTo>
                    <a:cubicBezTo>
                      <a:pt x="32" y="16"/>
                      <a:pt x="32" y="16"/>
                      <a:pt x="31" y="16"/>
                    </a:cubicBezTo>
                    <a:cubicBezTo>
                      <a:pt x="31" y="16"/>
                      <a:pt x="30" y="16"/>
                      <a:pt x="30" y="16"/>
                    </a:cubicBezTo>
                    <a:cubicBezTo>
                      <a:pt x="29" y="16"/>
                      <a:pt x="29" y="16"/>
                      <a:pt x="29" y="16"/>
                    </a:cubicBezTo>
                    <a:cubicBezTo>
                      <a:pt x="28" y="16"/>
                      <a:pt x="28" y="16"/>
                      <a:pt x="28" y="16"/>
                    </a:cubicBezTo>
                    <a:cubicBezTo>
                      <a:pt x="28" y="16"/>
                      <a:pt x="28" y="16"/>
                      <a:pt x="28" y="16"/>
                    </a:cubicBezTo>
                    <a:cubicBezTo>
                      <a:pt x="28" y="16"/>
                      <a:pt x="28" y="16"/>
                      <a:pt x="28" y="15"/>
                    </a:cubicBezTo>
                    <a:cubicBezTo>
                      <a:pt x="28" y="15"/>
                      <a:pt x="28" y="15"/>
                      <a:pt x="28" y="14"/>
                    </a:cubicBezTo>
                    <a:cubicBezTo>
                      <a:pt x="28" y="14"/>
                      <a:pt x="28" y="14"/>
                      <a:pt x="29" y="14"/>
                    </a:cubicBezTo>
                    <a:cubicBezTo>
                      <a:pt x="29" y="13"/>
                      <a:pt x="29" y="12"/>
                      <a:pt x="29" y="12"/>
                    </a:cubicBezTo>
                    <a:cubicBezTo>
                      <a:pt x="29" y="11"/>
                      <a:pt x="29" y="11"/>
                      <a:pt x="29" y="11"/>
                    </a:cubicBezTo>
                    <a:cubicBezTo>
                      <a:pt x="29" y="11"/>
                      <a:pt x="29" y="10"/>
                      <a:pt x="29" y="10"/>
                    </a:cubicBezTo>
                    <a:cubicBezTo>
                      <a:pt x="30" y="10"/>
                      <a:pt x="29" y="9"/>
                      <a:pt x="29" y="9"/>
                    </a:cubicBezTo>
                    <a:cubicBezTo>
                      <a:pt x="29" y="9"/>
                      <a:pt x="28" y="9"/>
                      <a:pt x="28" y="9"/>
                    </a:cubicBezTo>
                    <a:cubicBezTo>
                      <a:pt x="28" y="9"/>
                      <a:pt x="27" y="8"/>
                      <a:pt x="27" y="8"/>
                    </a:cubicBezTo>
                    <a:cubicBezTo>
                      <a:pt x="26" y="8"/>
                      <a:pt x="26" y="8"/>
                      <a:pt x="25" y="7"/>
                    </a:cubicBezTo>
                    <a:cubicBezTo>
                      <a:pt x="25" y="7"/>
                      <a:pt x="24" y="7"/>
                      <a:pt x="24" y="7"/>
                    </a:cubicBezTo>
                    <a:cubicBezTo>
                      <a:pt x="24" y="7"/>
                      <a:pt x="24" y="7"/>
                      <a:pt x="23" y="6"/>
                    </a:cubicBezTo>
                    <a:cubicBezTo>
                      <a:pt x="23" y="6"/>
                      <a:pt x="22" y="6"/>
                      <a:pt x="22" y="5"/>
                    </a:cubicBezTo>
                    <a:cubicBezTo>
                      <a:pt x="21" y="5"/>
                      <a:pt x="21" y="5"/>
                      <a:pt x="21" y="4"/>
                    </a:cubicBezTo>
                    <a:cubicBezTo>
                      <a:pt x="19" y="3"/>
                      <a:pt x="18" y="4"/>
                      <a:pt x="17" y="3"/>
                    </a:cubicBezTo>
                    <a:cubicBezTo>
                      <a:pt x="17" y="3"/>
                      <a:pt x="17" y="3"/>
                      <a:pt x="17" y="2"/>
                    </a:cubicBezTo>
                    <a:cubicBezTo>
                      <a:pt x="17" y="2"/>
                      <a:pt x="17" y="2"/>
                      <a:pt x="16" y="2"/>
                    </a:cubicBezTo>
                    <a:cubicBezTo>
                      <a:pt x="16" y="1"/>
                      <a:pt x="16" y="1"/>
                      <a:pt x="16" y="1"/>
                    </a:cubicBezTo>
                    <a:cubicBezTo>
                      <a:pt x="16" y="1"/>
                      <a:pt x="16" y="1"/>
                      <a:pt x="16" y="1"/>
                    </a:cubicBezTo>
                    <a:cubicBezTo>
                      <a:pt x="16" y="1"/>
                      <a:pt x="16" y="1"/>
                      <a:pt x="15" y="0"/>
                    </a:cubicBezTo>
                    <a:cubicBezTo>
                      <a:pt x="15" y="0"/>
                      <a:pt x="15" y="0"/>
                      <a:pt x="14" y="0"/>
                    </a:cubicBezTo>
                    <a:cubicBezTo>
                      <a:pt x="14" y="0"/>
                      <a:pt x="14" y="0"/>
                      <a:pt x="13" y="0"/>
                    </a:cubicBezTo>
                    <a:cubicBezTo>
                      <a:pt x="13" y="1"/>
                      <a:pt x="12" y="1"/>
                      <a:pt x="12" y="1"/>
                    </a:cubicBezTo>
                    <a:cubicBezTo>
                      <a:pt x="12" y="1"/>
                      <a:pt x="12" y="2"/>
                      <a:pt x="12" y="2"/>
                    </a:cubicBezTo>
                    <a:cubicBezTo>
                      <a:pt x="11" y="2"/>
                      <a:pt x="11" y="1"/>
                      <a:pt x="11" y="1"/>
                    </a:cubicBezTo>
                    <a:cubicBezTo>
                      <a:pt x="10" y="1"/>
                      <a:pt x="10" y="1"/>
                      <a:pt x="10" y="1"/>
                    </a:cubicBezTo>
                    <a:cubicBezTo>
                      <a:pt x="9" y="1"/>
                      <a:pt x="9" y="0"/>
                      <a:pt x="8" y="0"/>
                    </a:cubicBezTo>
                    <a:cubicBezTo>
                      <a:pt x="8" y="0"/>
                      <a:pt x="7" y="0"/>
                      <a:pt x="7" y="1"/>
                    </a:cubicBezTo>
                    <a:cubicBezTo>
                      <a:pt x="7" y="1"/>
                      <a:pt x="7" y="1"/>
                      <a:pt x="7" y="1"/>
                    </a:cubicBezTo>
                    <a:cubicBezTo>
                      <a:pt x="6" y="1"/>
                      <a:pt x="6" y="1"/>
                      <a:pt x="6" y="2"/>
                    </a:cubicBezTo>
                    <a:cubicBezTo>
                      <a:pt x="7" y="1"/>
                      <a:pt x="7" y="1"/>
                      <a:pt x="7" y="1"/>
                    </a:cubicBezTo>
                    <a:cubicBezTo>
                      <a:pt x="7" y="2"/>
                      <a:pt x="7" y="3"/>
                      <a:pt x="7" y="4"/>
                    </a:cubicBezTo>
                    <a:cubicBezTo>
                      <a:pt x="7" y="5"/>
                      <a:pt x="7" y="5"/>
                      <a:pt x="7" y="5"/>
                    </a:cubicBezTo>
                    <a:cubicBezTo>
                      <a:pt x="7" y="6"/>
                      <a:pt x="6" y="6"/>
                      <a:pt x="6" y="6"/>
                    </a:cubicBezTo>
                    <a:cubicBezTo>
                      <a:pt x="6" y="7"/>
                      <a:pt x="6" y="7"/>
                      <a:pt x="6" y="8"/>
                    </a:cubicBezTo>
                    <a:cubicBezTo>
                      <a:pt x="6" y="9"/>
                      <a:pt x="6" y="9"/>
                      <a:pt x="6" y="10"/>
                    </a:cubicBezTo>
                    <a:cubicBezTo>
                      <a:pt x="6" y="10"/>
                      <a:pt x="6" y="11"/>
                      <a:pt x="5" y="11"/>
                    </a:cubicBezTo>
                    <a:cubicBezTo>
                      <a:pt x="5" y="12"/>
                      <a:pt x="5" y="12"/>
                      <a:pt x="5" y="13"/>
                    </a:cubicBezTo>
                    <a:cubicBezTo>
                      <a:pt x="4" y="13"/>
                      <a:pt x="4" y="14"/>
                      <a:pt x="4" y="14"/>
                    </a:cubicBezTo>
                    <a:cubicBezTo>
                      <a:pt x="3" y="15"/>
                      <a:pt x="3" y="16"/>
                      <a:pt x="2" y="17"/>
                    </a:cubicBezTo>
                    <a:cubicBezTo>
                      <a:pt x="2" y="18"/>
                      <a:pt x="1" y="18"/>
                      <a:pt x="1" y="19"/>
                    </a:cubicBezTo>
                    <a:cubicBezTo>
                      <a:pt x="0" y="20"/>
                      <a:pt x="0" y="21"/>
                      <a:pt x="0" y="22"/>
                    </a:cubicBezTo>
                    <a:cubicBezTo>
                      <a:pt x="0" y="22"/>
                      <a:pt x="0" y="22"/>
                      <a:pt x="0" y="22"/>
                    </a:cubicBezTo>
                    <a:cubicBezTo>
                      <a:pt x="0" y="23"/>
                      <a:pt x="1" y="24"/>
                      <a:pt x="1" y="25"/>
                    </a:cubicBezTo>
                    <a:cubicBezTo>
                      <a:pt x="1" y="26"/>
                      <a:pt x="1" y="27"/>
                      <a:pt x="1" y="28"/>
                    </a:cubicBezTo>
                    <a:cubicBezTo>
                      <a:pt x="2" y="29"/>
                      <a:pt x="2" y="30"/>
                      <a:pt x="2" y="31"/>
                    </a:cubicBezTo>
                    <a:cubicBezTo>
                      <a:pt x="2" y="32"/>
                      <a:pt x="2" y="33"/>
                      <a:pt x="2" y="34"/>
                    </a:cubicBezTo>
                    <a:cubicBezTo>
                      <a:pt x="2" y="35"/>
                      <a:pt x="3" y="35"/>
                      <a:pt x="3" y="37"/>
                    </a:cubicBezTo>
                    <a:cubicBezTo>
                      <a:pt x="3" y="37"/>
                      <a:pt x="3" y="38"/>
                      <a:pt x="3" y="39"/>
                    </a:cubicBezTo>
                    <a:cubicBezTo>
                      <a:pt x="3" y="39"/>
                      <a:pt x="4" y="40"/>
                      <a:pt x="3" y="40"/>
                    </a:cubicBezTo>
                    <a:cubicBezTo>
                      <a:pt x="3" y="41"/>
                      <a:pt x="3" y="40"/>
                      <a:pt x="3" y="41"/>
                    </a:cubicBezTo>
                    <a:cubicBezTo>
                      <a:pt x="2" y="41"/>
                      <a:pt x="2" y="42"/>
                      <a:pt x="2" y="43"/>
                    </a:cubicBezTo>
                    <a:cubicBezTo>
                      <a:pt x="2" y="43"/>
                      <a:pt x="2" y="43"/>
                      <a:pt x="2" y="43"/>
                    </a:cubicBezTo>
                    <a:cubicBezTo>
                      <a:pt x="2" y="44"/>
                      <a:pt x="2" y="44"/>
                      <a:pt x="2" y="45"/>
                    </a:cubicBezTo>
                    <a:cubicBezTo>
                      <a:pt x="2" y="45"/>
                      <a:pt x="3" y="45"/>
                      <a:pt x="3" y="45"/>
                    </a:cubicBezTo>
                    <a:cubicBezTo>
                      <a:pt x="4" y="46"/>
                      <a:pt x="5" y="47"/>
                      <a:pt x="4" y="47"/>
                    </a:cubicBezTo>
                    <a:cubicBezTo>
                      <a:pt x="4" y="48"/>
                      <a:pt x="4" y="48"/>
                      <a:pt x="3" y="49"/>
                    </a:cubicBezTo>
                    <a:cubicBezTo>
                      <a:pt x="3" y="50"/>
                      <a:pt x="3" y="51"/>
                      <a:pt x="3" y="52"/>
                    </a:cubicBezTo>
                    <a:cubicBezTo>
                      <a:pt x="3" y="53"/>
                      <a:pt x="3" y="53"/>
                      <a:pt x="3" y="53"/>
                    </a:cubicBezTo>
                    <a:cubicBezTo>
                      <a:pt x="3" y="54"/>
                      <a:pt x="4" y="55"/>
                      <a:pt x="4" y="55"/>
                    </a:cubicBezTo>
                    <a:cubicBezTo>
                      <a:pt x="4" y="56"/>
                      <a:pt x="4" y="56"/>
                      <a:pt x="4" y="56"/>
                    </a:cubicBezTo>
                    <a:cubicBezTo>
                      <a:pt x="4" y="57"/>
                      <a:pt x="4" y="57"/>
                      <a:pt x="4" y="57"/>
                    </a:cubicBezTo>
                    <a:cubicBezTo>
                      <a:pt x="5" y="58"/>
                      <a:pt x="5" y="58"/>
                      <a:pt x="5" y="58"/>
                    </a:cubicBezTo>
                    <a:cubicBezTo>
                      <a:pt x="5" y="59"/>
                      <a:pt x="5" y="60"/>
                      <a:pt x="5" y="60"/>
                    </a:cubicBezTo>
                    <a:cubicBezTo>
                      <a:pt x="5" y="61"/>
                      <a:pt x="6" y="61"/>
                      <a:pt x="6" y="61"/>
                    </a:cubicBezTo>
                    <a:cubicBezTo>
                      <a:pt x="6" y="61"/>
                      <a:pt x="6" y="62"/>
                      <a:pt x="6" y="62"/>
                    </a:cubicBezTo>
                    <a:cubicBezTo>
                      <a:pt x="7" y="63"/>
                      <a:pt x="7" y="63"/>
                      <a:pt x="7" y="63"/>
                    </a:cubicBezTo>
                    <a:cubicBezTo>
                      <a:pt x="7" y="64"/>
                      <a:pt x="7" y="64"/>
                      <a:pt x="8" y="64"/>
                    </a:cubicBezTo>
                    <a:cubicBezTo>
                      <a:pt x="8" y="65"/>
                      <a:pt x="8" y="64"/>
                      <a:pt x="9" y="65"/>
                    </a:cubicBezTo>
                    <a:cubicBezTo>
                      <a:pt x="9" y="65"/>
                      <a:pt x="8" y="65"/>
                      <a:pt x="8" y="65"/>
                    </a:cubicBezTo>
                    <a:cubicBezTo>
                      <a:pt x="8" y="65"/>
                      <a:pt x="8" y="65"/>
                      <a:pt x="8" y="65"/>
                    </a:cubicBezTo>
                    <a:cubicBezTo>
                      <a:pt x="8" y="66"/>
                      <a:pt x="9" y="66"/>
                      <a:pt x="9" y="66"/>
                    </a:cubicBezTo>
                    <a:cubicBezTo>
                      <a:pt x="9" y="67"/>
                      <a:pt x="9" y="67"/>
                      <a:pt x="9" y="67"/>
                    </a:cubicBezTo>
                    <a:cubicBezTo>
                      <a:pt x="9" y="68"/>
                      <a:pt x="9" y="68"/>
                      <a:pt x="9" y="69"/>
                    </a:cubicBezTo>
                    <a:cubicBezTo>
                      <a:pt x="9" y="69"/>
                      <a:pt x="9" y="69"/>
                      <a:pt x="10" y="70"/>
                    </a:cubicBezTo>
                    <a:cubicBezTo>
                      <a:pt x="10" y="70"/>
                      <a:pt x="10" y="70"/>
                      <a:pt x="10" y="70"/>
                    </a:cubicBezTo>
                    <a:cubicBezTo>
                      <a:pt x="10" y="71"/>
                      <a:pt x="9" y="71"/>
                      <a:pt x="9" y="71"/>
                    </a:cubicBezTo>
                    <a:cubicBezTo>
                      <a:pt x="9" y="71"/>
                      <a:pt x="9" y="71"/>
                      <a:pt x="10" y="72"/>
                    </a:cubicBezTo>
                    <a:cubicBezTo>
                      <a:pt x="10" y="72"/>
                      <a:pt x="10" y="72"/>
                      <a:pt x="10" y="73"/>
                    </a:cubicBezTo>
                    <a:cubicBezTo>
                      <a:pt x="10" y="73"/>
                      <a:pt x="9" y="73"/>
                      <a:pt x="9" y="74"/>
                    </a:cubicBezTo>
                    <a:cubicBezTo>
                      <a:pt x="9" y="74"/>
                      <a:pt x="10" y="74"/>
                      <a:pt x="10" y="75"/>
                    </a:cubicBezTo>
                    <a:cubicBezTo>
                      <a:pt x="10" y="76"/>
                      <a:pt x="10" y="76"/>
                      <a:pt x="10" y="77"/>
                    </a:cubicBezTo>
                    <a:cubicBezTo>
                      <a:pt x="9" y="78"/>
                      <a:pt x="9" y="77"/>
                      <a:pt x="9" y="78"/>
                    </a:cubicBezTo>
                    <a:cubicBezTo>
                      <a:pt x="8" y="78"/>
                      <a:pt x="9" y="79"/>
                      <a:pt x="9" y="79"/>
                    </a:cubicBezTo>
                    <a:cubicBezTo>
                      <a:pt x="9" y="80"/>
                      <a:pt x="9" y="80"/>
                      <a:pt x="9" y="80"/>
                    </a:cubicBezTo>
                    <a:cubicBezTo>
                      <a:pt x="10" y="81"/>
                      <a:pt x="10" y="80"/>
                      <a:pt x="11" y="80"/>
                    </a:cubicBezTo>
                    <a:cubicBezTo>
                      <a:pt x="11" y="81"/>
                      <a:pt x="10" y="81"/>
                      <a:pt x="11" y="82"/>
                    </a:cubicBezTo>
                    <a:cubicBezTo>
                      <a:pt x="11" y="82"/>
                      <a:pt x="11" y="82"/>
                      <a:pt x="12" y="82"/>
                    </a:cubicBezTo>
                    <a:cubicBezTo>
                      <a:pt x="12" y="82"/>
                      <a:pt x="12" y="82"/>
                      <a:pt x="13" y="82"/>
                    </a:cubicBezTo>
                    <a:cubicBezTo>
                      <a:pt x="13" y="82"/>
                      <a:pt x="13" y="82"/>
                      <a:pt x="13" y="82"/>
                    </a:cubicBezTo>
                    <a:cubicBezTo>
                      <a:pt x="14" y="83"/>
                      <a:pt x="13" y="83"/>
                      <a:pt x="13" y="84"/>
                    </a:cubicBezTo>
                    <a:cubicBezTo>
                      <a:pt x="13" y="84"/>
                      <a:pt x="13" y="84"/>
                      <a:pt x="14" y="84"/>
                    </a:cubicBezTo>
                    <a:cubicBezTo>
                      <a:pt x="14" y="85"/>
                      <a:pt x="14" y="85"/>
                      <a:pt x="14" y="85"/>
                    </a:cubicBezTo>
                    <a:cubicBezTo>
                      <a:pt x="15" y="85"/>
                      <a:pt x="15" y="85"/>
                      <a:pt x="16" y="86"/>
                    </a:cubicBezTo>
                    <a:cubicBezTo>
                      <a:pt x="17" y="86"/>
                      <a:pt x="17" y="86"/>
                      <a:pt x="18" y="86"/>
                    </a:cubicBezTo>
                    <a:cubicBezTo>
                      <a:pt x="19" y="86"/>
                      <a:pt x="19" y="85"/>
                      <a:pt x="19" y="85"/>
                    </a:cubicBezTo>
                    <a:cubicBezTo>
                      <a:pt x="20" y="85"/>
                      <a:pt x="20" y="86"/>
                      <a:pt x="21" y="86"/>
                    </a:cubicBezTo>
                    <a:cubicBezTo>
                      <a:pt x="22" y="86"/>
                      <a:pt x="22" y="86"/>
                      <a:pt x="22" y="86"/>
                    </a:cubicBezTo>
                    <a:cubicBezTo>
                      <a:pt x="23" y="87"/>
                      <a:pt x="23" y="87"/>
                      <a:pt x="23" y="87"/>
                    </a:cubicBezTo>
                    <a:cubicBezTo>
                      <a:pt x="24" y="86"/>
                      <a:pt x="23" y="86"/>
                      <a:pt x="23" y="86"/>
                    </a:cubicBezTo>
                    <a:cubicBezTo>
                      <a:pt x="23" y="85"/>
                      <a:pt x="22" y="86"/>
                      <a:pt x="22" y="86"/>
                    </a:cubicBezTo>
                    <a:cubicBezTo>
                      <a:pt x="22" y="85"/>
                      <a:pt x="22" y="85"/>
                      <a:pt x="22" y="85"/>
                    </a:cubicBezTo>
                    <a:cubicBezTo>
                      <a:pt x="22" y="85"/>
                      <a:pt x="21" y="85"/>
                      <a:pt x="21" y="84"/>
                    </a:cubicBezTo>
                    <a:cubicBezTo>
                      <a:pt x="21" y="84"/>
                      <a:pt x="21" y="84"/>
                      <a:pt x="21" y="84"/>
                    </a:cubicBezTo>
                    <a:cubicBezTo>
                      <a:pt x="20" y="83"/>
                      <a:pt x="20" y="82"/>
                      <a:pt x="21" y="82"/>
                    </a:cubicBezTo>
                    <a:cubicBezTo>
                      <a:pt x="21" y="81"/>
                      <a:pt x="21" y="81"/>
                      <a:pt x="21" y="81"/>
                    </a:cubicBezTo>
                    <a:cubicBezTo>
                      <a:pt x="21" y="81"/>
                      <a:pt x="22" y="81"/>
                      <a:pt x="22" y="80"/>
                    </a:cubicBezTo>
                    <a:cubicBezTo>
                      <a:pt x="22" y="80"/>
                      <a:pt x="22" y="80"/>
                      <a:pt x="22" y="79"/>
                    </a:cubicBezTo>
                    <a:cubicBezTo>
                      <a:pt x="22" y="79"/>
                      <a:pt x="22" y="79"/>
                      <a:pt x="22" y="78"/>
                    </a:cubicBezTo>
                    <a:cubicBezTo>
                      <a:pt x="22" y="78"/>
                      <a:pt x="22" y="77"/>
                      <a:pt x="22" y="77"/>
                    </a:cubicBezTo>
                    <a:cubicBezTo>
                      <a:pt x="22" y="77"/>
                      <a:pt x="22" y="77"/>
                      <a:pt x="23" y="76"/>
                    </a:cubicBezTo>
                    <a:cubicBezTo>
                      <a:pt x="23" y="76"/>
                      <a:pt x="23" y="76"/>
                      <a:pt x="24" y="76"/>
                    </a:cubicBezTo>
                    <a:cubicBezTo>
                      <a:pt x="24" y="75"/>
                      <a:pt x="24" y="75"/>
                      <a:pt x="25" y="75"/>
                    </a:cubicBezTo>
                    <a:cubicBezTo>
                      <a:pt x="25" y="74"/>
                      <a:pt x="25" y="74"/>
                      <a:pt x="25" y="73"/>
                    </a:cubicBezTo>
                    <a:cubicBezTo>
                      <a:pt x="25" y="73"/>
                      <a:pt x="25" y="73"/>
                      <a:pt x="24" y="73"/>
                    </a:cubicBezTo>
                    <a:cubicBezTo>
                      <a:pt x="24" y="72"/>
                      <a:pt x="24" y="72"/>
                      <a:pt x="24" y="72"/>
                    </a:cubicBezTo>
                    <a:cubicBezTo>
                      <a:pt x="23" y="72"/>
                      <a:pt x="23" y="72"/>
                      <a:pt x="23" y="72"/>
                    </a:cubicBezTo>
                    <a:cubicBezTo>
                      <a:pt x="22" y="72"/>
                      <a:pt x="22" y="72"/>
                      <a:pt x="22" y="72"/>
                    </a:cubicBezTo>
                    <a:cubicBezTo>
                      <a:pt x="21" y="72"/>
                      <a:pt x="21" y="71"/>
                      <a:pt x="21" y="71"/>
                    </a:cubicBezTo>
                    <a:cubicBezTo>
                      <a:pt x="21" y="71"/>
                      <a:pt x="21" y="71"/>
                      <a:pt x="20" y="71"/>
                    </a:cubicBezTo>
                    <a:cubicBezTo>
                      <a:pt x="20" y="70"/>
                      <a:pt x="20" y="70"/>
                      <a:pt x="20" y="70"/>
                    </a:cubicBezTo>
                    <a:cubicBezTo>
                      <a:pt x="19" y="70"/>
                      <a:pt x="19" y="69"/>
                      <a:pt x="19" y="69"/>
                    </a:cubicBezTo>
                    <a:cubicBezTo>
                      <a:pt x="19" y="68"/>
                      <a:pt x="19" y="68"/>
                      <a:pt x="19" y="68"/>
                    </a:cubicBezTo>
                    <a:cubicBezTo>
                      <a:pt x="20" y="67"/>
                      <a:pt x="20" y="67"/>
                      <a:pt x="21" y="67"/>
                    </a:cubicBezTo>
                    <a:cubicBezTo>
                      <a:pt x="21" y="66"/>
                      <a:pt x="22" y="67"/>
                      <a:pt x="22" y="66"/>
                    </a:cubicBezTo>
                    <a:cubicBezTo>
                      <a:pt x="22" y="66"/>
                      <a:pt x="22" y="66"/>
                      <a:pt x="22" y="65"/>
                    </a:cubicBezTo>
                    <a:cubicBezTo>
                      <a:pt x="22" y="65"/>
                      <a:pt x="22" y="65"/>
                      <a:pt x="22" y="65"/>
                    </a:cubicBezTo>
                    <a:cubicBezTo>
                      <a:pt x="22" y="65"/>
                      <a:pt x="23" y="65"/>
                      <a:pt x="23" y="64"/>
                    </a:cubicBezTo>
                    <a:cubicBezTo>
                      <a:pt x="23" y="64"/>
                      <a:pt x="22" y="64"/>
                      <a:pt x="22" y="63"/>
                    </a:cubicBezTo>
                    <a:cubicBezTo>
                      <a:pt x="22" y="63"/>
                      <a:pt x="22" y="63"/>
                      <a:pt x="22" y="62"/>
                    </a:cubicBezTo>
                    <a:cubicBezTo>
                      <a:pt x="22" y="62"/>
                      <a:pt x="22" y="62"/>
                      <a:pt x="22" y="61"/>
                    </a:cubicBezTo>
                    <a:cubicBezTo>
                      <a:pt x="22" y="61"/>
                      <a:pt x="23" y="61"/>
                      <a:pt x="23" y="61"/>
                    </a:cubicBezTo>
                    <a:cubicBezTo>
                      <a:pt x="23" y="61"/>
                      <a:pt x="23" y="61"/>
                      <a:pt x="23" y="60"/>
                    </a:cubicBezTo>
                    <a:cubicBezTo>
                      <a:pt x="22" y="60"/>
                      <a:pt x="22" y="60"/>
                      <a:pt x="22" y="60"/>
                    </a:cubicBezTo>
                    <a:cubicBezTo>
                      <a:pt x="22" y="59"/>
                      <a:pt x="23" y="60"/>
                      <a:pt x="23" y="59"/>
                    </a:cubicBezTo>
                    <a:cubicBezTo>
                      <a:pt x="23" y="59"/>
                      <a:pt x="23" y="59"/>
                      <a:pt x="23" y="59"/>
                    </a:cubicBezTo>
                    <a:cubicBezTo>
                      <a:pt x="23" y="58"/>
                      <a:pt x="22" y="59"/>
                      <a:pt x="22" y="58"/>
                    </a:cubicBezTo>
                    <a:cubicBezTo>
                      <a:pt x="22" y="58"/>
                      <a:pt x="22" y="59"/>
                      <a:pt x="21" y="58"/>
                    </a:cubicBezTo>
                    <a:cubicBezTo>
                      <a:pt x="21" y="58"/>
                      <a:pt x="21" y="58"/>
                      <a:pt x="21" y="58"/>
                    </a:cubicBezTo>
                    <a:cubicBezTo>
                      <a:pt x="21" y="57"/>
                      <a:pt x="21" y="57"/>
                      <a:pt x="21" y="57"/>
                    </a:cubicBezTo>
                    <a:cubicBezTo>
                      <a:pt x="21" y="56"/>
                      <a:pt x="21" y="56"/>
                      <a:pt x="21" y="56"/>
                    </a:cubicBezTo>
                    <a:cubicBezTo>
                      <a:pt x="20" y="56"/>
                      <a:pt x="20" y="56"/>
                      <a:pt x="20" y="55"/>
                    </a:cubicBezTo>
                    <a:cubicBezTo>
                      <a:pt x="20" y="55"/>
                      <a:pt x="20" y="55"/>
                      <a:pt x="20" y="54"/>
                    </a:cubicBezTo>
                    <a:cubicBezTo>
                      <a:pt x="20" y="54"/>
                      <a:pt x="21" y="54"/>
                      <a:pt x="21" y="54"/>
                    </a:cubicBezTo>
                    <a:cubicBezTo>
                      <a:pt x="22" y="54"/>
                      <a:pt x="22" y="55"/>
                      <a:pt x="23" y="55"/>
                    </a:cubicBezTo>
                    <a:cubicBezTo>
                      <a:pt x="23" y="55"/>
                      <a:pt x="23" y="55"/>
                      <a:pt x="24" y="55"/>
                    </a:cubicBezTo>
                    <a:cubicBezTo>
                      <a:pt x="24" y="55"/>
                      <a:pt x="25" y="55"/>
                      <a:pt x="25" y="55"/>
                    </a:cubicBezTo>
                    <a:cubicBezTo>
                      <a:pt x="25" y="55"/>
                      <a:pt x="26" y="55"/>
                      <a:pt x="26" y="55"/>
                    </a:cubicBezTo>
                    <a:cubicBezTo>
                      <a:pt x="26" y="55"/>
                      <a:pt x="26" y="54"/>
                      <a:pt x="26" y="54"/>
                    </a:cubicBezTo>
                    <a:cubicBezTo>
                      <a:pt x="26" y="54"/>
                      <a:pt x="26" y="54"/>
                      <a:pt x="26" y="53"/>
                    </a:cubicBezTo>
                    <a:cubicBezTo>
                      <a:pt x="26" y="54"/>
                      <a:pt x="26" y="54"/>
                      <a:pt x="26" y="54"/>
                    </a:cubicBezTo>
                    <a:cubicBezTo>
                      <a:pt x="26" y="53"/>
                      <a:pt x="26" y="52"/>
                      <a:pt x="26" y="52"/>
                    </a:cubicBezTo>
                    <a:cubicBezTo>
                      <a:pt x="26" y="51"/>
                      <a:pt x="26" y="50"/>
                      <a:pt x="26" y="50"/>
                    </a:cubicBezTo>
                    <a:cubicBezTo>
                      <a:pt x="26" y="49"/>
                      <a:pt x="26" y="49"/>
                      <a:pt x="26" y="49"/>
                    </a:cubicBezTo>
                    <a:cubicBezTo>
                      <a:pt x="27" y="49"/>
                      <a:pt x="27" y="49"/>
                      <a:pt x="28" y="49"/>
                    </a:cubicBezTo>
                    <a:cubicBezTo>
                      <a:pt x="28" y="49"/>
                      <a:pt x="28" y="49"/>
                      <a:pt x="29" y="49"/>
                    </a:cubicBezTo>
                    <a:cubicBezTo>
                      <a:pt x="29" y="49"/>
                      <a:pt x="30" y="49"/>
                      <a:pt x="30" y="49"/>
                    </a:cubicBezTo>
                    <a:cubicBezTo>
                      <a:pt x="30" y="49"/>
                      <a:pt x="31" y="49"/>
                      <a:pt x="31" y="49"/>
                    </a:cubicBezTo>
                    <a:cubicBezTo>
                      <a:pt x="32" y="49"/>
                      <a:pt x="32" y="48"/>
                      <a:pt x="33" y="48"/>
                    </a:cubicBezTo>
                    <a:cubicBezTo>
                      <a:pt x="34" y="48"/>
                      <a:pt x="34" y="48"/>
                      <a:pt x="35" y="48"/>
                    </a:cubicBezTo>
                    <a:cubicBezTo>
                      <a:pt x="35" y="47"/>
                      <a:pt x="35" y="47"/>
                      <a:pt x="36" y="46"/>
                    </a:cubicBezTo>
                    <a:cubicBezTo>
                      <a:pt x="36" y="46"/>
                      <a:pt x="36" y="45"/>
                      <a:pt x="37" y="45"/>
                    </a:cubicBezTo>
                    <a:cubicBezTo>
                      <a:pt x="37" y="44"/>
                      <a:pt x="37" y="44"/>
                      <a:pt x="37" y="43"/>
                    </a:cubicBezTo>
                    <a:cubicBezTo>
                      <a:pt x="37" y="43"/>
                      <a:pt x="37" y="43"/>
                      <a:pt x="37" y="43"/>
                    </a:cubicBezTo>
                    <a:cubicBezTo>
                      <a:pt x="37" y="43"/>
                      <a:pt x="37" y="43"/>
                      <a:pt x="37" y="42"/>
                    </a:cubicBezTo>
                    <a:cubicBezTo>
                      <a:pt x="36" y="42"/>
                      <a:pt x="36" y="42"/>
                      <a:pt x="36" y="41"/>
                    </a:cubicBezTo>
                    <a:cubicBezTo>
                      <a:pt x="36" y="41"/>
                      <a:pt x="35" y="41"/>
                      <a:pt x="35" y="40"/>
                    </a:cubicBezTo>
                    <a:cubicBezTo>
                      <a:pt x="35" y="40"/>
                      <a:pt x="35" y="40"/>
                      <a:pt x="35" y="39"/>
                    </a:cubicBezTo>
                    <a:cubicBezTo>
                      <a:pt x="35" y="39"/>
                      <a:pt x="35" y="39"/>
                      <a:pt x="35" y="39"/>
                    </a:cubicBezTo>
                    <a:cubicBezTo>
                      <a:pt x="35" y="38"/>
                      <a:pt x="35" y="38"/>
                      <a:pt x="35" y="38"/>
                    </a:cubicBezTo>
                    <a:cubicBezTo>
                      <a:pt x="34" y="37"/>
                      <a:pt x="34" y="38"/>
                      <a:pt x="33" y="38"/>
                    </a:cubicBezTo>
                    <a:cubicBezTo>
                      <a:pt x="32" y="38"/>
                      <a:pt x="32" y="37"/>
                      <a:pt x="32" y="37"/>
                    </a:cubicBezTo>
                    <a:cubicBezTo>
                      <a:pt x="32" y="36"/>
                      <a:pt x="31" y="36"/>
                      <a:pt x="31" y="36"/>
                    </a:cubicBezTo>
                    <a:cubicBezTo>
                      <a:pt x="31" y="35"/>
                      <a:pt x="32" y="35"/>
                      <a:pt x="32" y="35"/>
                    </a:cubicBezTo>
                    <a:cubicBezTo>
                      <a:pt x="31" y="35"/>
                      <a:pt x="31" y="35"/>
                      <a:pt x="31" y="35"/>
                    </a:cubicBezTo>
                    <a:cubicBezTo>
                      <a:pt x="31" y="35"/>
                      <a:pt x="31" y="34"/>
                      <a:pt x="31" y="34"/>
                    </a:cubicBezTo>
                    <a:cubicBezTo>
                      <a:pt x="31" y="34"/>
                      <a:pt x="31" y="33"/>
                      <a:pt x="31" y="33"/>
                    </a:cubicBezTo>
                    <a:cubicBezTo>
                      <a:pt x="31" y="33"/>
                      <a:pt x="31" y="32"/>
                      <a:pt x="31" y="32"/>
                    </a:cubicBezTo>
                    <a:cubicBezTo>
                      <a:pt x="31" y="32"/>
                      <a:pt x="31" y="31"/>
                      <a:pt x="31" y="31"/>
                    </a:cubicBezTo>
                    <a:cubicBezTo>
                      <a:pt x="31" y="30"/>
                      <a:pt x="31" y="30"/>
                      <a:pt x="31" y="30"/>
                    </a:cubicBezTo>
                    <a:cubicBezTo>
                      <a:pt x="31" y="29"/>
                      <a:pt x="31" y="29"/>
                      <a:pt x="31" y="28"/>
                    </a:cubicBezTo>
                    <a:cubicBezTo>
                      <a:pt x="31" y="28"/>
                      <a:pt x="31" y="27"/>
                      <a:pt x="31" y="27"/>
                    </a:cubicBezTo>
                    <a:cubicBezTo>
                      <a:pt x="31" y="26"/>
                      <a:pt x="31" y="26"/>
                      <a:pt x="31" y="25"/>
                    </a:cubicBezTo>
                    <a:cubicBezTo>
                      <a:pt x="31" y="25"/>
                      <a:pt x="31" y="25"/>
                      <a:pt x="31" y="24"/>
                    </a:cubicBezTo>
                    <a:cubicBezTo>
                      <a:pt x="31" y="24"/>
                      <a:pt x="31" y="24"/>
                      <a:pt x="31" y="24"/>
                    </a:cubicBezTo>
                    <a:cubicBezTo>
                      <a:pt x="31" y="24"/>
                      <a:pt x="31" y="24"/>
                      <a:pt x="31" y="24"/>
                    </a:cubicBezTo>
                    <a:cubicBezTo>
                      <a:pt x="32" y="23"/>
                      <a:pt x="32" y="23"/>
                      <a:pt x="32" y="23"/>
                    </a:cubicBezTo>
                    <a:cubicBezTo>
                      <a:pt x="32" y="23"/>
                      <a:pt x="33" y="22"/>
                      <a:pt x="33" y="22"/>
                    </a:cubicBezTo>
                    <a:cubicBezTo>
                      <a:pt x="33" y="22"/>
                      <a:pt x="33" y="21"/>
                      <a:pt x="33" y="21"/>
                    </a:cubicBezTo>
                    <a:cubicBezTo>
                      <a:pt x="33" y="21"/>
                      <a:pt x="33" y="21"/>
                      <a:pt x="34" y="21"/>
                    </a:cubicBezTo>
                    <a:cubicBezTo>
                      <a:pt x="34" y="20"/>
                      <a:pt x="34" y="20"/>
                      <a:pt x="34" y="20"/>
                    </a:cubicBezTo>
                    <a:cubicBezTo>
                      <a:pt x="34" y="19"/>
                      <a:pt x="35" y="19"/>
                      <a:pt x="35" y="19"/>
                    </a:cubicBezTo>
                    <a:cubicBezTo>
                      <a:pt x="35" y="18"/>
                      <a:pt x="35" y="18"/>
                      <a:pt x="36" y="18"/>
                    </a:cubicBezTo>
                    <a:cubicBezTo>
                      <a:pt x="36" y="17"/>
                      <a:pt x="36" y="17"/>
                      <a:pt x="36" y="17"/>
                    </a:cubicBezTo>
                    <a:cubicBezTo>
                      <a:pt x="36" y="17"/>
                      <a:pt x="37" y="17"/>
                      <a:pt x="37" y="16"/>
                    </a:cubicBezTo>
                    <a:cubicBezTo>
                      <a:pt x="37" y="16"/>
                      <a:pt x="37" y="16"/>
                      <a:pt x="37" y="16"/>
                    </a:cubicBezTo>
                    <a:cubicBezTo>
                      <a:pt x="38" y="15"/>
                      <a:pt x="38" y="16"/>
                      <a:pt x="38" y="15"/>
                    </a:cubicBezTo>
                    <a:cubicBezTo>
                      <a:pt x="39" y="15"/>
                      <a:pt x="39" y="15"/>
                      <a:pt x="39" y="15"/>
                    </a:cubicBezTo>
                    <a:cubicBezTo>
                      <a:pt x="39" y="14"/>
                      <a:pt x="39" y="14"/>
                      <a:pt x="39" y="14"/>
                    </a:cubicBezTo>
                    <a:cubicBezTo>
                      <a:pt x="39" y="13"/>
                      <a:pt x="39" y="13"/>
                      <a:pt x="39"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79" name="Freeform 234"/>
              <p:cNvSpPr>
                <a:spLocks/>
              </p:cNvSpPr>
              <p:nvPr/>
            </p:nvSpPr>
            <p:spPr bwMode="auto">
              <a:xfrm>
                <a:off x="2606676" y="4719639"/>
                <a:ext cx="107950" cy="65088"/>
              </a:xfrm>
              <a:custGeom>
                <a:avLst/>
                <a:gdLst>
                  <a:gd name="T0" fmla="*/ 9 w 10"/>
                  <a:gd name="T1" fmla="*/ 5 h 6"/>
                  <a:gd name="T2" fmla="*/ 8 w 10"/>
                  <a:gd name="T3" fmla="*/ 5 h 6"/>
                  <a:gd name="T4" fmla="*/ 8 w 10"/>
                  <a:gd name="T5" fmla="*/ 5 h 6"/>
                  <a:gd name="T6" fmla="*/ 6 w 10"/>
                  <a:gd name="T7" fmla="*/ 4 h 6"/>
                  <a:gd name="T8" fmla="*/ 5 w 10"/>
                  <a:gd name="T9" fmla="*/ 4 h 6"/>
                  <a:gd name="T10" fmla="*/ 4 w 10"/>
                  <a:gd name="T11" fmla="*/ 3 h 6"/>
                  <a:gd name="T12" fmla="*/ 3 w 10"/>
                  <a:gd name="T13" fmla="*/ 2 h 6"/>
                  <a:gd name="T14" fmla="*/ 3 w 10"/>
                  <a:gd name="T15" fmla="*/ 2 h 6"/>
                  <a:gd name="T16" fmla="*/ 2 w 10"/>
                  <a:gd name="T17" fmla="*/ 1 h 6"/>
                  <a:gd name="T18" fmla="*/ 2 w 10"/>
                  <a:gd name="T19" fmla="*/ 1 h 6"/>
                  <a:gd name="T20" fmla="*/ 1 w 10"/>
                  <a:gd name="T21" fmla="*/ 0 h 6"/>
                  <a:gd name="T22" fmla="*/ 0 w 10"/>
                  <a:gd name="T23" fmla="*/ 0 h 6"/>
                  <a:gd name="T24" fmla="*/ 1 w 10"/>
                  <a:gd name="T25" fmla="*/ 0 h 6"/>
                  <a:gd name="T26" fmla="*/ 1 w 10"/>
                  <a:gd name="T27" fmla="*/ 1 h 6"/>
                  <a:gd name="T28" fmla="*/ 2 w 10"/>
                  <a:gd name="T29" fmla="*/ 2 h 6"/>
                  <a:gd name="T30" fmla="*/ 2 w 10"/>
                  <a:gd name="T31" fmla="*/ 3 h 6"/>
                  <a:gd name="T32" fmla="*/ 3 w 10"/>
                  <a:gd name="T33" fmla="*/ 5 h 6"/>
                  <a:gd name="T34" fmla="*/ 4 w 10"/>
                  <a:gd name="T35" fmla="*/ 5 h 6"/>
                  <a:gd name="T36" fmla="*/ 4 w 10"/>
                  <a:gd name="T37" fmla="*/ 6 h 6"/>
                  <a:gd name="T38" fmla="*/ 5 w 10"/>
                  <a:gd name="T39" fmla="*/ 5 h 6"/>
                  <a:gd name="T40" fmla="*/ 6 w 10"/>
                  <a:gd name="T41" fmla="*/ 6 h 6"/>
                  <a:gd name="T42" fmla="*/ 7 w 10"/>
                  <a:gd name="T43" fmla="*/ 6 h 6"/>
                  <a:gd name="T44" fmla="*/ 9 w 10"/>
                  <a:gd name="T45" fmla="*/ 6 h 6"/>
                  <a:gd name="T46" fmla="*/ 10 w 10"/>
                  <a:gd name="T47" fmla="*/ 6 h 6"/>
                  <a:gd name="T48" fmla="*/ 10 w 10"/>
                  <a:gd name="T49" fmla="*/ 5 h 6"/>
                  <a:gd name="T50" fmla="*/ 9 w 10"/>
                  <a:gd name="T5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6">
                    <a:moveTo>
                      <a:pt x="9" y="5"/>
                    </a:moveTo>
                    <a:cubicBezTo>
                      <a:pt x="9" y="5"/>
                      <a:pt x="9" y="5"/>
                      <a:pt x="8" y="5"/>
                    </a:cubicBezTo>
                    <a:cubicBezTo>
                      <a:pt x="8" y="5"/>
                      <a:pt x="8" y="5"/>
                      <a:pt x="8" y="5"/>
                    </a:cubicBezTo>
                    <a:cubicBezTo>
                      <a:pt x="7" y="5"/>
                      <a:pt x="7" y="4"/>
                      <a:pt x="6" y="4"/>
                    </a:cubicBezTo>
                    <a:cubicBezTo>
                      <a:pt x="6" y="4"/>
                      <a:pt x="6" y="4"/>
                      <a:pt x="5" y="4"/>
                    </a:cubicBezTo>
                    <a:cubicBezTo>
                      <a:pt x="5" y="4"/>
                      <a:pt x="5" y="3"/>
                      <a:pt x="4" y="3"/>
                    </a:cubicBezTo>
                    <a:cubicBezTo>
                      <a:pt x="4" y="3"/>
                      <a:pt x="4" y="3"/>
                      <a:pt x="3" y="2"/>
                    </a:cubicBezTo>
                    <a:cubicBezTo>
                      <a:pt x="3" y="2"/>
                      <a:pt x="3" y="2"/>
                      <a:pt x="3" y="2"/>
                    </a:cubicBezTo>
                    <a:cubicBezTo>
                      <a:pt x="2" y="2"/>
                      <a:pt x="2" y="2"/>
                      <a:pt x="2" y="1"/>
                    </a:cubicBezTo>
                    <a:cubicBezTo>
                      <a:pt x="2" y="1"/>
                      <a:pt x="2" y="1"/>
                      <a:pt x="2" y="1"/>
                    </a:cubicBezTo>
                    <a:cubicBezTo>
                      <a:pt x="2" y="0"/>
                      <a:pt x="1" y="0"/>
                      <a:pt x="1" y="0"/>
                    </a:cubicBezTo>
                    <a:cubicBezTo>
                      <a:pt x="1" y="0"/>
                      <a:pt x="0" y="0"/>
                      <a:pt x="0" y="0"/>
                    </a:cubicBezTo>
                    <a:cubicBezTo>
                      <a:pt x="1" y="0"/>
                      <a:pt x="1" y="0"/>
                      <a:pt x="1" y="0"/>
                    </a:cubicBezTo>
                    <a:cubicBezTo>
                      <a:pt x="1" y="0"/>
                      <a:pt x="1" y="1"/>
                      <a:pt x="1" y="1"/>
                    </a:cubicBezTo>
                    <a:cubicBezTo>
                      <a:pt x="2" y="2"/>
                      <a:pt x="2" y="2"/>
                      <a:pt x="2" y="2"/>
                    </a:cubicBezTo>
                    <a:cubicBezTo>
                      <a:pt x="2" y="3"/>
                      <a:pt x="2" y="3"/>
                      <a:pt x="2" y="3"/>
                    </a:cubicBezTo>
                    <a:cubicBezTo>
                      <a:pt x="2" y="4"/>
                      <a:pt x="2" y="4"/>
                      <a:pt x="3" y="5"/>
                    </a:cubicBezTo>
                    <a:cubicBezTo>
                      <a:pt x="3" y="5"/>
                      <a:pt x="3" y="5"/>
                      <a:pt x="4" y="5"/>
                    </a:cubicBezTo>
                    <a:cubicBezTo>
                      <a:pt x="4" y="6"/>
                      <a:pt x="4" y="6"/>
                      <a:pt x="4" y="6"/>
                    </a:cubicBezTo>
                    <a:cubicBezTo>
                      <a:pt x="4" y="6"/>
                      <a:pt x="5" y="6"/>
                      <a:pt x="5" y="5"/>
                    </a:cubicBezTo>
                    <a:cubicBezTo>
                      <a:pt x="5" y="5"/>
                      <a:pt x="6" y="5"/>
                      <a:pt x="6" y="6"/>
                    </a:cubicBezTo>
                    <a:cubicBezTo>
                      <a:pt x="7" y="6"/>
                      <a:pt x="7" y="6"/>
                      <a:pt x="7" y="6"/>
                    </a:cubicBezTo>
                    <a:cubicBezTo>
                      <a:pt x="8" y="6"/>
                      <a:pt x="8" y="6"/>
                      <a:pt x="9" y="6"/>
                    </a:cubicBezTo>
                    <a:cubicBezTo>
                      <a:pt x="9" y="6"/>
                      <a:pt x="10" y="6"/>
                      <a:pt x="10" y="6"/>
                    </a:cubicBezTo>
                    <a:cubicBezTo>
                      <a:pt x="10" y="6"/>
                      <a:pt x="10" y="5"/>
                      <a:pt x="10" y="5"/>
                    </a:cubicBezTo>
                    <a:cubicBezTo>
                      <a:pt x="10" y="5"/>
                      <a:pt x="9" y="5"/>
                      <a:pt x="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0" name="Freeform 235"/>
              <p:cNvSpPr>
                <a:spLocks/>
              </p:cNvSpPr>
              <p:nvPr/>
            </p:nvSpPr>
            <p:spPr bwMode="auto">
              <a:xfrm>
                <a:off x="2606676" y="4394201"/>
                <a:ext cx="22225" cy="22225"/>
              </a:xfrm>
              <a:custGeom>
                <a:avLst/>
                <a:gdLst>
                  <a:gd name="T0" fmla="*/ 1 w 2"/>
                  <a:gd name="T1" fmla="*/ 2 h 2"/>
                  <a:gd name="T2" fmla="*/ 1 w 2"/>
                  <a:gd name="T3" fmla="*/ 2 h 2"/>
                  <a:gd name="T4" fmla="*/ 2 w 2"/>
                  <a:gd name="T5" fmla="*/ 2 h 2"/>
                  <a:gd name="T6" fmla="*/ 2 w 2"/>
                  <a:gd name="T7" fmla="*/ 1 h 2"/>
                  <a:gd name="T8" fmla="*/ 2 w 2"/>
                  <a:gd name="T9" fmla="*/ 1 h 2"/>
                  <a:gd name="T10" fmla="*/ 2 w 2"/>
                  <a:gd name="T11" fmla="*/ 0 h 2"/>
                  <a:gd name="T12" fmla="*/ 1 w 2"/>
                  <a:gd name="T13" fmla="*/ 0 h 2"/>
                  <a:gd name="T14" fmla="*/ 1 w 2"/>
                  <a:gd name="T15" fmla="*/ 0 h 2"/>
                  <a:gd name="T16" fmla="*/ 1 w 2"/>
                  <a:gd name="T17" fmla="*/ 1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2" y="2"/>
                      <a:pt x="2" y="2"/>
                      <a:pt x="2" y="2"/>
                    </a:cubicBezTo>
                    <a:cubicBezTo>
                      <a:pt x="2" y="2"/>
                      <a:pt x="2" y="2"/>
                      <a:pt x="2" y="1"/>
                    </a:cubicBezTo>
                    <a:cubicBezTo>
                      <a:pt x="2" y="1"/>
                      <a:pt x="2" y="1"/>
                      <a:pt x="2" y="1"/>
                    </a:cubicBezTo>
                    <a:cubicBezTo>
                      <a:pt x="2" y="1"/>
                      <a:pt x="2" y="0"/>
                      <a:pt x="2" y="0"/>
                    </a:cubicBezTo>
                    <a:cubicBezTo>
                      <a:pt x="2" y="0"/>
                      <a:pt x="2" y="0"/>
                      <a:pt x="1" y="0"/>
                    </a:cubicBezTo>
                    <a:cubicBezTo>
                      <a:pt x="1" y="0"/>
                      <a:pt x="1" y="0"/>
                      <a:pt x="1" y="0"/>
                    </a:cubicBezTo>
                    <a:cubicBezTo>
                      <a:pt x="0" y="0"/>
                      <a:pt x="1" y="1"/>
                      <a:pt x="1" y="1"/>
                    </a:cubicBezTo>
                    <a:cubicBezTo>
                      <a:pt x="1" y="1"/>
                      <a:pt x="0"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1" name="Freeform 236"/>
              <p:cNvSpPr>
                <a:spLocks/>
              </p:cNvSpPr>
              <p:nvPr/>
            </p:nvSpPr>
            <p:spPr bwMode="auto">
              <a:xfrm>
                <a:off x="5780089" y="1897064"/>
                <a:ext cx="346075" cy="271463"/>
              </a:xfrm>
              <a:custGeom>
                <a:avLst/>
                <a:gdLst>
                  <a:gd name="T0" fmla="*/ 29 w 32"/>
                  <a:gd name="T1" fmla="*/ 3 h 25"/>
                  <a:gd name="T2" fmla="*/ 28 w 32"/>
                  <a:gd name="T3" fmla="*/ 2 h 25"/>
                  <a:gd name="T4" fmla="*/ 26 w 32"/>
                  <a:gd name="T5" fmla="*/ 4 h 25"/>
                  <a:gd name="T6" fmla="*/ 24 w 32"/>
                  <a:gd name="T7" fmla="*/ 3 h 25"/>
                  <a:gd name="T8" fmla="*/ 23 w 32"/>
                  <a:gd name="T9" fmla="*/ 1 h 25"/>
                  <a:gd name="T10" fmla="*/ 22 w 32"/>
                  <a:gd name="T11" fmla="*/ 0 h 25"/>
                  <a:gd name="T12" fmla="*/ 20 w 32"/>
                  <a:gd name="T13" fmla="*/ 0 h 25"/>
                  <a:gd name="T14" fmla="*/ 20 w 32"/>
                  <a:gd name="T15" fmla="*/ 1 h 25"/>
                  <a:gd name="T16" fmla="*/ 18 w 32"/>
                  <a:gd name="T17" fmla="*/ 3 h 25"/>
                  <a:gd name="T18" fmla="*/ 16 w 32"/>
                  <a:gd name="T19" fmla="*/ 3 h 25"/>
                  <a:gd name="T20" fmla="*/ 15 w 32"/>
                  <a:gd name="T21" fmla="*/ 3 h 25"/>
                  <a:gd name="T22" fmla="*/ 13 w 32"/>
                  <a:gd name="T23" fmla="*/ 3 h 25"/>
                  <a:gd name="T24" fmla="*/ 12 w 32"/>
                  <a:gd name="T25" fmla="*/ 2 h 25"/>
                  <a:gd name="T26" fmla="*/ 11 w 32"/>
                  <a:gd name="T27" fmla="*/ 2 h 25"/>
                  <a:gd name="T28" fmla="*/ 10 w 32"/>
                  <a:gd name="T29" fmla="*/ 3 h 25"/>
                  <a:gd name="T30" fmla="*/ 8 w 32"/>
                  <a:gd name="T31" fmla="*/ 4 h 25"/>
                  <a:gd name="T32" fmla="*/ 7 w 32"/>
                  <a:gd name="T33" fmla="*/ 6 h 25"/>
                  <a:gd name="T34" fmla="*/ 6 w 32"/>
                  <a:gd name="T35" fmla="*/ 6 h 25"/>
                  <a:gd name="T36" fmla="*/ 5 w 32"/>
                  <a:gd name="T37" fmla="*/ 8 h 25"/>
                  <a:gd name="T38" fmla="*/ 4 w 32"/>
                  <a:gd name="T39" fmla="*/ 8 h 25"/>
                  <a:gd name="T40" fmla="*/ 2 w 32"/>
                  <a:gd name="T41" fmla="*/ 8 h 25"/>
                  <a:gd name="T42" fmla="*/ 1 w 32"/>
                  <a:gd name="T43" fmla="*/ 8 h 25"/>
                  <a:gd name="T44" fmla="*/ 1 w 32"/>
                  <a:gd name="T45" fmla="*/ 11 h 25"/>
                  <a:gd name="T46" fmla="*/ 1 w 32"/>
                  <a:gd name="T47" fmla="*/ 13 h 25"/>
                  <a:gd name="T48" fmla="*/ 1 w 32"/>
                  <a:gd name="T49" fmla="*/ 16 h 25"/>
                  <a:gd name="T50" fmla="*/ 1 w 32"/>
                  <a:gd name="T51" fmla="*/ 18 h 25"/>
                  <a:gd name="T52" fmla="*/ 3 w 32"/>
                  <a:gd name="T53" fmla="*/ 19 h 25"/>
                  <a:gd name="T54" fmla="*/ 4 w 32"/>
                  <a:gd name="T55" fmla="*/ 20 h 25"/>
                  <a:gd name="T56" fmla="*/ 3 w 32"/>
                  <a:gd name="T57" fmla="*/ 23 h 25"/>
                  <a:gd name="T58" fmla="*/ 4 w 32"/>
                  <a:gd name="T59" fmla="*/ 24 h 25"/>
                  <a:gd name="T60" fmla="*/ 7 w 32"/>
                  <a:gd name="T61" fmla="*/ 25 h 25"/>
                  <a:gd name="T62" fmla="*/ 10 w 32"/>
                  <a:gd name="T63" fmla="*/ 25 h 25"/>
                  <a:gd name="T64" fmla="*/ 13 w 32"/>
                  <a:gd name="T65" fmla="*/ 25 h 25"/>
                  <a:gd name="T66" fmla="*/ 16 w 32"/>
                  <a:gd name="T67" fmla="*/ 24 h 25"/>
                  <a:gd name="T68" fmla="*/ 16 w 32"/>
                  <a:gd name="T69" fmla="*/ 21 h 25"/>
                  <a:gd name="T70" fmla="*/ 17 w 32"/>
                  <a:gd name="T71" fmla="*/ 20 h 25"/>
                  <a:gd name="T72" fmla="*/ 19 w 32"/>
                  <a:gd name="T73" fmla="*/ 19 h 25"/>
                  <a:gd name="T74" fmla="*/ 21 w 32"/>
                  <a:gd name="T75" fmla="*/ 18 h 25"/>
                  <a:gd name="T76" fmla="*/ 22 w 32"/>
                  <a:gd name="T77" fmla="*/ 19 h 25"/>
                  <a:gd name="T78" fmla="*/ 22 w 32"/>
                  <a:gd name="T79" fmla="*/ 16 h 25"/>
                  <a:gd name="T80" fmla="*/ 23 w 32"/>
                  <a:gd name="T81" fmla="*/ 12 h 25"/>
                  <a:gd name="T82" fmla="*/ 26 w 32"/>
                  <a:gd name="T83" fmla="*/ 12 h 25"/>
                  <a:gd name="T84" fmla="*/ 27 w 32"/>
                  <a:gd name="T85" fmla="*/ 9 h 25"/>
                  <a:gd name="T86" fmla="*/ 25 w 32"/>
                  <a:gd name="T87" fmla="*/ 6 h 25"/>
                  <a:gd name="T88" fmla="*/ 27 w 32"/>
                  <a:gd name="T89" fmla="*/ 4 h 25"/>
                  <a:gd name="T90" fmla="*/ 30 w 32"/>
                  <a:gd name="T91" fmla="*/ 4 h 25"/>
                  <a:gd name="T92" fmla="*/ 32 w 32"/>
                  <a:gd name="T93" fmla="*/ 3 h 25"/>
                  <a:gd name="T94" fmla="*/ 30 w 32"/>
                  <a:gd name="T95"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 h="25">
                    <a:moveTo>
                      <a:pt x="30" y="3"/>
                    </a:moveTo>
                    <a:cubicBezTo>
                      <a:pt x="30" y="3"/>
                      <a:pt x="29" y="3"/>
                      <a:pt x="29" y="3"/>
                    </a:cubicBezTo>
                    <a:cubicBezTo>
                      <a:pt x="29" y="2"/>
                      <a:pt x="29" y="2"/>
                      <a:pt x="29" y="2"/>
                    </a:cubicBezTo>
                    <a:cubicBezTo>
                      <a:pt x="28" y="2"/>
                      <a:pt x="28" y="2"/>
                      <a:pt x="28" y="2"/>
                    </a:cubicBezTo>
                    <a:cubicBezTo>
                      <a:pt x="27" y="2"/>
                      <a:pt x="27" y="3"/>
                      <a:pt x="27" y="3"/>
                    </a:cubicBezTo>
                    <a:cubicBezTo>
                      <a:pt x="26" y="3"/>
                      <a:pt x="26" y="4"/>
                      <a:pt x="26" y="4"/>
                    </a:cubicBezTo>
                    <a:cubicBezTo>
                      <a:pt x="25" y="4"/>
                      <a:pt x="25" y="5"/>
                      <a:pt x="24" y="4"/>
                    </a:cubicBezTo>
                    <a:cubicBezTo>
                      <a:pt x="24" y="4"/>
                      <a:pt x="24" y="4"/>
                      <a:pt x="24" y="3"/>
                    </a:cubicBezTo>
                    <a:cubicBezTo>
                      <a:pt x="23" y="3"/>
                      <a:pt x="24" y="2"/>
                      <a:pt x="24" y="2"/>
                    </a:cubicBezTo>
                    <a:cubicBezTo>
                      <a:pt x="23" y="1"/>
                      <a:pt x="23" y="1"/>
                      <a:pt x="23" y="1"/>
                    </a:cubicBezTo>
                    <a:cubicBezTo>
                      <a:pt x="23" y="1"/>
                      <a:pt x="23" y="1"/>
                      <a:pt x="22" y="0"/>
                    </a:cubicBezTo>
                    <a:cubicBezTo>
                      <a:pt x="22" y="0"/>
                      <a:pt x="22" y="0"/>
                      <a:pt x="22" y="0"/>
                    </a:cubicBezTo>
                    <a:cubicBezTo>
                      <a:pt x="21" y="0"/>
                      <a:pt x="21" y="0"/>
                      <a:pt x="21" y="0"/>
                    </a:cubicBezTo>
                    <a:cubicBezTo>
                      <a:pt x="20" y="0"/>
                      <a:pt x="20" y="0"/>
                      <a:pt x="20" y="0"/>
                    </a:cubicBezTo>
                    <a:cubicBezTo>
                      <a:pt x="20" y="0"/>
                      <a:pt x="20" y="0"/>
                      <a:pt x="20" y="1"/>
                    </a:cubicBezTo>
                    <a:cubicBezTo>
                      <a:pt x="20" y="1"/>
                      <a:pt x="20" y="1"/>
                      <a:pt x="20" y="1"/>
                    </a:cubicBezTo>
                    <a:cubicBezTo>
                      <a:pt x="20" y="2"/>
                      <a:pt x="19" y="2"/>
                      <a:pt x="19" y="3"/>
                    </a:cubicBezTo>
                    <a:cubicBezTo>
                      <a:pt x="18" y="3"/>
                      <a:pt x="18" y="3"/>
                      <a:pt x="18" y="3"/>
                    </a:cubicBezTo>
                    <a:cubicBezTo>
                      <a:pt x="17" y="3"/>
                      <a:pt x="17" y="3"/>
                      <a:pt x="17" y="3"/>
                    </a:cubicBezTo>
                    <a:cubicBezTo>
                      <a:pt x="17" y="3"/>
                      <a:pt x="16" y="3"/>
                      <a:pt x="16" y="3"/>
                    </a:cubicBezTo>
                    <a:cubicBezTo>
                      <a:pt x="16" y="3"/>
                      <a:pt x="16" y="3"/>
                      <a:pt x="16" y="3"/>
                    </a:cubicBezTo>
                    <a:cubicBezTo>
                      <a:pt x="15" y="3"/>
                      <a:pt x="15" y="3"/>
                      <a:pt x="15" y="3"/>
                    </a:cubicBezTo>
                    <a:cubicBezTo>
                      <a:pt x="14" y="3"/>
                      <a:pt x="14" y="3"/>
                      <a:pt x="14" y="3"/>
                    </a:cubicBezTo>
                    <a:cubicBezTo>
                      <a:pt x="14" y="3"/>
                      <a:pt x="14" y="3"/>
                      <a:pt x="13" y="3"/>
                    </a:cubicBezTo>
                    <a:cubicBezTo>
                      <a:pt x="13" y="3"/>
                      <a:pt x="13" y="2"/>
                      <a:pt x="13" y="2"/>
                    </a:cubicBezTo>
                    <a:cubicBezTo>
                      <a:pt x="12" y="2"/>
                      <a:pt x="12" y="2"/>
                      <a:pt x="12" y="2"/>
                    </a:cubicBezTo>
                    <a:cubicBezTo>
                      <a:pt x="12" y="2"/>
                      <a:pt x="12" y="2"/>
                      <a:pt x="12" y="2"/>
                    </a:cubicBezTo>
                    <a:cubicBezTo>
                      <a:pt x="11" y="2"/>
                      <a:pt x="11" y="2"/>
                      <a:pt x="11" y="2"/>
                    </a:cubicBezTo>
                    <a:cubicBezTo>
                      <a:pt x="11" y="2"/>
                      <a:pt x="11" y="2"/>
                      <a:pt x="10" y="2"/>
                    </a:cubicBezTo>
                    <a:cubicBezTo>
                      <a:pt x="10" y="2"/>
                      <a:pt x="10" y="2"/>
                      <a:pt x="10" y="3"/>
                    </a:cubicBezTo>
                    <a:cubicBezTo>
                      <a:pt x="9" y="3"/>
                      <a:pt x="9" y="3"/>
                      <a:pt x="9" y="3"/>
                    </a:cubicBezTo>
                    <a:cubicBezTo>
                      <a:pt x="8" y="3"/>
                      <a:pt x="8" y="3"/>
                      <a:pt x="8" y="4"/>
                    </a:cubicBezTo>
                    <a:cubicBezTo>
                      <a:pt x="8" y="4"/>
                      <a:pt x="8" y="5"/>
                      <a:pt x="8" y="5"/>
                    </a:cubicBezTo>
                    <a:cubicBezTo>
                      <a:pt x="8" y="6"/>
                      <a:pt x="8" y="6"/>
                      <a:pt x="7" y="6"/>
                    </a:cubicBezTo>
                    <a:cubicBezTo>
                      <a:pt x="7" y="6"/>
                      <a:pt x="7" y="6"/>
                      <a:pt x="7" y="6"/>
                    </a:cubicBezTo>
                    <a:cubicBezTo>
                      <a:pt x="6" y="6"/>
                      <a:pt x="6" y="6"/>
                      <a:pt x="6" y="6"/>
                    </a:cubicBezTo>
                    <a:cubicBezTo>
                      <a:pt x="6" y="7"/>
                      <a:pt x="5" y="6"/>
                      <a:pt x="5" y="7"/>
                    </a:cubicBezTo>
                    <a:cubicBezTo>
                      <a:pt x="5" y="7"/>
                      <a:pt x="5" y="8"/>
                      <a:pt x="5" y="8"/>
                    </a:cubicBezTo>
                    <a:cubicBezTo>
                      <a:pt x="5" y="8"/>
                      <a:pt x="5" y="8"/>
                      <a:pt x="4" y="8"/>
                    </a:cubicBezTo>
                    <a:cubicBezTo>
                      <a:pt x="4" y="8"/>
                      <a:pt x="4" y="8"/>
                      <a:pt x="4" y="8"/>
                    </a:cubicBezTo>
                    <a:cubicBezTo>
                      <a:pt x="3" y="9"/>
                      <a:pt x="3" y="8"/>
                      <a:pt x="3" y="8"/>
                    </a:cubicBezTo>
                    <a:cubicBezTo>
                      <a:pt x="2" y="8"/>
                      <a:pt x="2" y="8"/>
                      <a:pt x="2" y="8"/>
                    </a:cubicBezTo>
                    <a:cubicBezTo>
                      <a:pt x="1" y="8"/>
                      <a:pt x="1" y="8"/>
                      <a:pt x="1" y="8"/>
                    </a:cubicBezTo>
                    <a:cubicBezTo>
                      <a:pt x="1" y="8"/>
                      <a:pt x="1" y="8"/>
                      <a:pt x="1" y="8"/>
                    </a:cubicBezTo>
                    <a:cubicBezTo>
                      <a:pt x="1" y="8"/>
                      <a:pt x="1" y="9"/>
                      <a:pt x="1" y="9"/>
                    </a:cubicBezTo>
                    <a:cubicBezTo>
                      <a:pt x="1" y="10"/>
                      <a:pt x="1" y="10"/>
                      <a:pt x="1" y="11"/>
                    </a:cubicBezTo>
                    <a:cubicBezTo>
                      <a:pt x="1" y="12"/>
                      <a:pt x="1" y="12"/>
                      <a:pt x="1" y="12"/>
                    </a:cubicBezTo>
                    <a:cubicBezTo>
                      <a:pt x="1" y="13"/>
                      <a:pt x="1" y="13"/>
                      <a:pt x="1" y="13"/>
                    </a:cubicBezTo>
                    <a:cubicBezTo>
                      <a:pt x="1" y="14"/>
                      <a:pt x="0" y="14"/>
                      <a:pt x="1" y="15"/>
                    </a:cubicBezTo>
                    <a:cubicBezTo>
                      <a:pt x="1" y="15"/>
                      <a:pt x="1" y="15"/>
                      <a:pt x="1" y="16"/>
                    </a:cubicBezTo>
                    <a:cubicBezTo>
                      <a:pt x="1" y="16"/>
                      <a:pt x="2" y="17"/>
                      <a:pt x="2" y="17"/>
                    </a:cubicBezTo>
                    <a:cubicBezTo>
                      <a:pt x="2" y="18"/>
                      <a:pt x="1" y="18"/>
                      <a:pt x="1" y="18"/>
                    </a:cubicBezTo>
                    <a:cubicBezTo>
                      <a:pt x="2" y="19"/>
                      <a:pt x="2" y="19"/>
                      <a:pt x="2" y="19"/>
                    </a:cubicBezTo>
                    <a:cubicBezTo>
                      <a:pt x="2" y="19"/>
                      <a:pt x="2" y="19"/>
                      <a:pt x="3" y="19"/>
                    </a:cubicBezTo>
                    <a:cubicBezTo>
                      <a:pt x="3" y="19"/>
                      <a:pt x="4" y="19"/>
                      <a:pt x="4" y="19"/>
                    </a:cubicBezTo>
                    <a:cubicBezTo>
                      <a:pt x="4" y="20"/>
                      <a:pt x="4" y="20"/>
                      <a:pt x="4" y="20"/>
                    </a:cubicBezTo>
                    <a:cubicBezTo>
                      <a:pt x="4" y="21"/>
                      <a:pt x="4" y="21"/>
                      <a:pt x="4" y="22"/>
                    </a:cubicBezTo>
                    <a:cubicBezTo>
                      <a:pt x="4" y="22"/>
                      <a:pt x="4" y="22"/>
                      <a:pt x="3" y="23"/>
                    </a:cubicBezTo>
                    <a:cubicBezTo>
                      <a:pt x="3" y="23"/>
                      <a:pt x="3" y="23"/>
                      <a:pt x="3" y="24"/>
                    </a:cubicBezTo>
                    <a:cubicBezTo>
                      <a:pt x="4" y="24"/>
                      <a:pt x="4" y="24"/>
                      <a:pt x="4" y="24"/>
                    </a:cubicBezTo>
                    <a:cubicBezTo>
                      <a:pt x="4" y="24"/>
                      <a:pt x="5" y="24"/>
                      <a:pt x="5" y="24"/>
                    </a:cubicBezTo>
                    <a:cubicBezTo>
                      <a:pt x="6" y="24"/>
                      <a:pt x="6" y="25"/>
                      <a:pt x="7" y="25"/>
                    </a:cubicBezTo>
                    <a:cubicBezTo>
                      <a:pt x="7" y="25"/>
                      <a:pt x="8" y="25"/>
                      <a:pt x="8" y="25"/>
                    </a:cubicBezTo>
                    <a:cubicBezTo>
                      <a:pt x="9" y="25"/>
                      <a:pt x="10" y="25"/>
                      <a:pt x="10" y="25"/>
                    </a:cubicBezTo>
                    <a:cubicBezTo>
                      <a:pt x="11" y="25"/>
                      <a:pt x="11" y="25"/>
                      <a:pt x="11" y="25"/>
                    </a:cubicBezTo>
                    <a:cubicBezTo>
                      <a:pt x="12" y="25"/>
                      <a:pt x="12" y="25"/>
                      <a:pt x="13" y="25"/>
                    </a:cubicBezTo>
                    <a:cubicBezTo>
                      <a:pt x="14" y="25"/>
                      <a:pt x="14" y="25"/>
                      <a:pt x="14" y="25"/>
                    </a:cubicBezTo>
                    <a:cubicBezTo>
                      <a:pt x="15" y="25"/>
                      <a:pt x="15" y="24"/>
                      <a:pt x="16" y="24"/>
                    </a:cubicBezTo>
                    <a:cubicBezTo>
                      <a:pt x="16" y="23"/>
                      <a:pt x="16" y="23"/>
                      <a:pt x="16" y="22"/>
                    </a:cubicBezTo>
                    <a:cubicBezTo>
                      <a:pt x="16" y="22"/>
                      <a:pt x="16" y="22"/>
                      <a:pt x="16" y="21"/>
                    </a:cubicBezTo>
                    <a:cubicBezTo>
                      <a:pt x="16" y="21"/>
                      <a:pt x="16" y="20"/>
                      <a:pt x="16" y="20"/>
                    </a:cubicBezTo>
                    <a:cubicBezTo>
                      <a:pt x="17" y="20"/>
                      <a:pt x="17" y="20"/>
                      <a:pt x="17" y="20"/>
                    </a:cubicBezTo>
                    <a:cubicBezTo>
                      <a:pt x="18" y="20"/>
                      <a:pt x="18" y="20"/>
                      <a:pt x="18" y="20"/>
                    </a:cubicBezTo>
                    <a:cubicBezTo>
                      <a:pt x="19" y="20"/>
                      <a:pt x="18" y="19"/>
                      <a:pt x="19" y="19"/>
                    </a:cubicBezTo>
                    <a:cubicBezTo>
                      <a:pt x="19" y="18"/>
                      <a:pt x="20" y="18"/>
                      <a:pt x="20" y="18"/>
                    </a:cubicBezTo>
                    <a:cubicBezTo>
                      <a:pt x="20" y="18"/>
                      <a:pt x="21" y="18"/>
                      <a:pt x="21" y="18"/>
                    </a:cubicBezTo>
                    <a:cubicBezTo>
                      <a:pt x="21" y="18"/>
                      <a:pt x="21" y="19"/>
                      <a:pt x="22" y="19"/>
                    </a:cubicBezTo>
                    <a:cubicBezTo>
                      <a:pt x="22" y="19"/>
                      <a:pt x="22" y="19"/>
                      <a:pt x="22" y="19"/>
                    </a:cubicBezTo>
                    <a:cubicBezTo>
                      <a:pt x="23" y="18"/>
                      <a:pt x="23" y="18"/>
                      <a:pt x="22" y="17"/>
                    </a:cubicBezTo>
                    <a:cubicBezTo>
                      <a:pt x="22" y="17"/>
                      <a:pt x="22" y="16"/>
                      <a:pt x="22" y="16"/>
                    </a:cubicBezTo>
                    <a:cubicBezTo>
                      <a:pt x="22" y="15"/>
                      <a:pt x="22" y="15"/>
                      <a:pt x="23" y="15"/>
                    </a:cubicBezTo>
                    <a:cubicBezTo>
                      <a:pt x="23" y="14"/>
                      <a:pt x="23" y="13"/>
                      <a:pt x="23" y="12"/>
                    </a:cubicBezTo>
                    <a:cubicBezTo>
                      <a:pt x="24" y="12"/>
                      <a:pt x="24" y="12"/>
                      <a:pt x="24" y="12"/>
                    </a:cubicBezTo>
                    <a:cubicBezTo>
                      <a:pt x="25" y="12"/>
                      <a:pt x="25" y="12"/>
                      <a:pt x="26" y="12"/>
                    </a:cubicBezTo>
                    <a:cubicBezTo>
                      <a:pt x="26" y="12"/>
                      <a:pt x="27" y="12"/>
                      <a:pt x="27" y="12"/>
                    </a:cubicBezTo>
                    <a:cubicBezTo>
                      <a:pt x="28" y="11"/>
                      <a:pt x="27" y="10"/>
                      <a:pt x="27" y="9"/>
                    </a:cubicBezTo>
                    <a:cubicBezTo>
                      <a:pt x="26" y="8"/>
                      <a:pt x="26" y="8"/>
                      <a:pt x="26" y="8"/>
                    </a:cubicBezTo>
                    <a:cubicBezTo>
                      <a:pt x="25" y="7"/>
                      <a:pt x="25" y="7"/>
                      <a:pt x="25" y="6"/>
                    </a:cubicBezTo>
                    <a:cubicBezTo>
                      <a:pt x="25" y="6"/>
                      <a:pt x="25" y="5"/>
                      <a:pt x="26" y="5"/>
                    </a:cubicBezTo>
                    <a:cubicBezTo>
                      <a:pt x="26" y="5"/>
                      <a:pt x="27" y="4"/>
                      <a:pt x="27" y="4"/>
                    </a:cubicBezTo>
                    <a:cubicBezTo>
                      <a:pt x="28" y="4"/>
                      <a:pt x="28" y="4"/>
                      <a:pt x="29" y="4"/>
                    </a:cubicBezTo>
                    <a:cubicBezTo>
                      <a:pt x="29" y="4"/>
                      <a:pt x="30" y="4"/>
                      <a:pt x="30" y="4"/>
                    </a:cubicBezTo>
                    <a:cubicBezTo>
                      <a:pt x="31" y="4"/>
                      <a:pt x="31" y="3"/>
                      <a:pt x="31" y="3"/>
                    </a:cubicBezTo>
                    <a:cubicBezTo>
                      <a:pt x="32" y="3"/>
                      <a:pt x="32" y="3"/>
                      <a:pt x="32" y="3"/>
                    </a:cubicBezTo>
                    <a:cubicBezTo>
                      <a:pt x="31" y="3"/>
                      <a:pt x="31" y="3"/>
                      <a:pt x="31" y="3"/>
                    </a:cubicBezTo>
                    <a:cubicBezTo>
                      <a:pt x="31" y="3"/>
                      <a:pt x="31" y="3"/>
                      <a:pt x="3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2" name="Freeform 237"/>
              <p:cNvSpPr>
                <a:spLocks/>
              </p:cNvSpPr>
              <p:nvPr/>
            </p:nvSpPr>
            <p:spPr bwMode="auto">
              <a:xfrm>
                <a:off x="3740151" y="2222501"/>
                <a:ext cx="334963" cy="400050"/>
              </a:xfrm>
              <a:custGeom>
                <a:avLst/>
                <a:gdLst>
                  <a:gd name="T0" fmla="*/ 29 w 31"/>
                  <a:gd name="T1" fmla="*/ 35 h 37"/>
                  <a:gd name="T2" fmla="*/ 30 w 31"/>
                  <a:gd name="T3" fmla="*/ 33 h 37"/>
                  <a:gd name="T4" fmla="*/ 28 w 31"/>
                  <a:gd name="T5" fmla="*/ 32 h 37"/>
                  <a:gd name="T6" fmla="*/ 27 w 31"/>
                  <a:gd name="T7" fmla="*/ 15 h 37"/>
                  <a:gd name="T8" fmla="*/ 31 w 31"/>
                  <a:gd name="T9" fmla="*/ 8 h 37"/>
                  <a:gd name="T10" fmla="*/ 22 w 31"/>
                  <a:gd name="T11" fmla="*/ 0 h 37"/>
                  <a:gd name="T12" fmla="*/ 13 w 31"/>
                  <a:gd name="T13" fmla="*/ 5 h 37"/>
                  <a:gd name="T14" fmla="*/ 12 w 31"/>
                  <a:gd name="T15" fmla="*/ 13 h 37"/>
                  <a:gd name="T16" fmla="*/ 11 w 31"/>
                  <a:gd name="T17" fmla="*/ 13 h 37"/>
                  <a:gd name="T18" fmla="*/ 11 w 31"/>
                  <a:gd name="T19" fmla="*/ 18 h 37"/>
                  <a:gd name="T20" fmla="*/ 0 w 31"/>
                  <a:gd name="T21" fmla="*/ 18 h 37"/>
                  <a:gd name="T22" fmla="*/ 1 w 31"/>
                  <a:gd name="T23" fmla="*/ 20 h 37"/>
                  <a:gd name="T24" fmla="*/ 2 w 31"/>
                  <a:gd name="T25" fmla="*/ 22 h 37"/>
                  <a:gd name="T26" fmla="*/ 1 w 31"/>
                  <a:gd name="T27" fmla="*/ 24 h 37"/>
                  <a:gd name="T28" fmla="*/ 2 w 31"/>
                  <a:gd name="T29" fmla="*/ 25 h 37"/>
                  <a:gd name="T30" fmla="*/ 3 w 31"/>
                  <a:gd name="T31" fmla="*/ 26 h 37"/>
                  <a:gd name="T32" fmla="*/ 3 w 31"/>
                  <a:gd name="T33" fmla="*/ 27 h 37"/>
                  <a:gd name="T34" fmla="*/ 2 w 31"/>
                  <a:gd name="T35" fmla="*/ 30 h 37"/>
                  <a:gd name="T36" fmla="*/ 1 w 31"/>
                  <a:gd name="T37" fmla="*/ 33 h 37"/>
                  <a:gd name="T38" fmla="*/ 2 w 31"/>
                  <a:gd name="T39" fmla="*/ 32 h 37"/>
                  <a:gd name="T40" fmla="*/ 4 w 31"/>
                  <a:gd name="T41" fmla="*/ 32 h 37"/>
                  <a:gd name="T42" fmla="*/ 6 w 31"/>
                  <a:gd name="T43" fmla="*/ 32 h 37"/>
                  <a:gd name="T44" fmla="*/ 7 w 31"/>
                  <a:gd name="T45" fmla="*/ 33 h 37"/>
                  <a:gd name="T46" fmla="*/ 9 w 31"/>
                  <a:gd name="T47" fmla="*/ 33 h 37"/>
                  <a:gd name="T48" fmla="*/ 10 w 31"/>
                  <a:gd name="T49" fmla="*/ 35 h 37"/>
                  <a:gd name="T50" fmla="*/ 11 w 31"/>
                  <a:gd name="T51" fmla="*/ 36 h 37"/>
                  <a:gd name="T52" fmla="*/ 12 w 31"/>
                  <a:gd name="T53" fmla="*/ 37 h 37"/>
                  <a:gd name="T54" fmla="*/ 13 w 31"/>
                  <a:gd name="T55" fmla="*/ 36 h 37"/>
                  <a:gd name="T56" fmla="*/ 13 w 31"/>
                  <a:gd name="T57" fmla="*/ 35 h 37"/>
                  <a:gd name="T58" fmla="*/ 15 w 31"/>
                  <a:gd name="T59" fmla="*/ 36 h 37"/>
                  <a:gd name="T60" fmla="*/ 16 w 31"/>
                  <a:gd name="T61" fmla="*/ 35 h 37"/>
                  <a:gd name="T62" fmla="*/ 18 w 31"/>
                  <a:gd name="T63" fmla="*/ 35 h 37"/>
                  <a:gd name="T64" fmla="*/ 19 w 31"/>
                  <a:gd name="T65" fmla="*/ 34 h 37"/>
                  <a:gd name="T66" fmla="*/ 28 w 31"/>
                  <a:gd name="T67"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7">
                    <a:moveTo>
                      <a:pt x="29" y="35"/>
                    </a:moveTo>
                    <a:cubicBezTo>
                      <a:pt x="29" y="35"/>
                      <a:pt x="29" y="35"/>
                      <a:pt x="29" y="35"/>
                    </a:cubicBezTo>
                    <a:cubicBezTo>
                      <a:pt x="29" y="35"/>
                      <a:pt x="29" y="34"/>
                      <a:pt x="29" y="34"/>
                    </a:cubicBezTo>
                    <a:cubicBezTo>
                      <a:pt x="29" y="34"/>
                      <a:pt x="30" y="34"/>
                      <a:pt x="30" y="33"/>
                    </a:cubicBezTo>
                    <a:cubicBezTo>
                      <a:pt x="30" y="33"/>
                      <a:pt x="29" y="33"/>
                      <a:pt x="29" y="32"/>
                    </a:cubicBezTo>
                    <a:cubicBezTo>
                      <a:pt x="29" y="32"/>
                      <a:pt x="29" y="32"/>
                      <a:pt x="28" y="32"/>
                    </a:cubicBezTo>
                    <a:cubicBezTo>
                      <a:pt x="28" y="24"/>
                      <a:pt x="28" y="24"/>
                      <a:pt x="28" y="24"/>
                    </a:cubicBezTo>
                    <a:cubicBezTo>
                      <a:pt x="27" y="15"/>
                      <a:pt x="27" y="15"/>
                      <a:pt x="27" y="15"/>
                    </a:cubicBezTo>
                    <a:cubicBezTo>
                      <a:pt x="27" y="8"/>
                      <a:pt x="27" y="8"/>
                      <a:pt x="27" y="8"/>
                    </a:cubicBezTo>
                    <a:cubicBezTo>
                      <a:pt x="31" y="8"/>
                      <a:pt x="31" y="8"/>
                      <a:pt x="31" y="8"/>
                    </a:cubicBezTo>
                    <a:cubicBezTo>
                      <a:pt x="31" y="8"/>
                      <a:pt x="31" y="8"/>
                      <a:pt x="31" y="8"/>
                    </a:cubicBezTo>
                    <a:cubicBezTo>
                      <a:pt x="22" y="0"/>
                      <a:pt x="22" y="0"/>
                      <a:pt x="22" y="0"/>
                    </a:cubicBezTo>
                    <a:cubicBezTo>
                      <a:pt x="22" y="5"/>
                      <a:pt x="22" y="5"/>
                      <a:pt x="22" y="5"/>
                    </a:cubicBezTo>
                    <a:cubicBezTo>
                      <a:pt x="13" y="5"/>
                      <a:pt x="13" y="5"/>
                      <a:pt x="13" y="5"/>
                    </a:cubicBezTo>
                    <a:cubicBezTo>
                      <a:pt x="13" y="12"/>
                      <a:pt x="13" y="12"/>
                      <a:pt x="13" y="12"/>
                    </a:cubicBezTo>
                    <a:cubicBezTo>
                      <a:pt x="13" y="12"/>
                      <a:pt x="13" y="13"/>
                      <a:pt x="12" y="13"/>
                    </a:cubicBezTo>
                    <a:cubicBezTo>
                      <a:pt x="12" y="13"/>
                      <a:pt x="12" y="13"/>
                      <a:pt x="11" y="13"/>
                    </a:cubicBezTo>
                    <a:cubicBezTo>
                      <a:pt x="11" y="13"/>
                      <a:pt x="11" y="13"/>
                      <a:pt x="11" y="13"/>
                    </a:cubicBezTo>
                    <a:cubicBezTo>
                      <a:pt x="10" y="14"/>
                      <a:pt x="10" y="14"/>
                      <a:pt x="11" y="15"/>
                    </a:cubicBezTo>
                    <a:cubicBezTo>
                      <a:pt x="11" y="18"/>
                      <a:pt x="11" y="18"/>
                      <a:pt x="11" y="18"/>
                    </a:cubicBezTo>
                    <a:cubicBezTo>
                      <a:pt x="0" y="18"/>
                      <a:pt x="0" y="18"/>
                      <a:pt x="0" y="18"/>
                    </a:cubicBezTo>
                    <a:cubicBezTo>
                      <a:pt x="0" y="18"/>
                      <a:pt x="0" y="18"/>
                      <a:pt x="0" y="18"/>
                    </a:cubicBezTo>
                    <a:cubicBezTo>
                      <a:pt x="0" y="19"/>
                      <a:pt x="0" y="19"/>
                      <a:pt x="0" y="19"/>
                    </a:cubicBezTo>
                    <a:cubicBezTo>
                      <a:pt x="1" y="19"/>
                      <a:pt x="1" y="20"/>
                      <a:pt x="1" y="20"/>
                    </a:cubicBezTo>
                    <a:cubicBezTo>
                      <a:pt x="1" y="20"/>
                      <a:pt x="1" y="20"/>
                      <a:pt x="2" y="20"/>
                    </a:cubicBezTo>
                    <a:cubicBezTo>
                      <a:pt x="2" y="21"/>
                      <a:pt x="2" y="21"/>
                      <a:pt x="2" y="22"/>
                    </a:cubicBezTo>
                    <a:cubicBezTo>
                      <a:pt x="2" y="22"/>
                      <a:pt x="2" y="23"/>
                      <a:pt x="2" y="23"/>
                    </a:cubicBezTo>
                    <a:cubicBezTo>
                      <a:pt x="2" y="23"/>
                      <a:pt x="1" y="23"/>
                      <a:pt x="1" y="24"/>
                    </a:cubicBezTo>
                    <a:cubicBezTo>
                      <a:pt x="1" y="24"/>
                      <a:pt x="1" y="24"/>
                      <a:pt x="2" y="25"/>
                    </a:cubicBezTo>
                    <a:cubicBezTo>
                      <a:pt x="2" y="25"/>
                      <a:pt x="2" y="25"/>
                      <a:pt x="2" y="25"/>
                    </a:cubicBezTo>
                    <a:cubicBezTo>
                      <a:pt x="2" y="25"/>
                      <a:pt x="2" y="25"/>
                      <a:pt x="2" y="25"/>
                    </a:cubicBezTo>
                    <a:cubicBezTo>
                      <a:pt x="2" y="26"/>
                      <a:pt x="3" y="26"/>
                      <a:pt x="3" y="26"/>
                    </a:cubicBezTo>
                    <a:cubicBezTo>
                      <a:pt x="3" y="26"/>
                      <a:pt x="3" y="26"/>
                      <a:pt x="3" y="27"/>
                    </a:cubicBezTo>
                    <a:cubicBezTo>
                      <a:pt x="2" y="27"/>
                      <a:pt x="3" y="27"/>
                      <a:pt x="3" y="27"/>
                    </a:cubicBezTo>
                    <a:cubicBezTo>
                      <a:pt x="3" y="28"/>
                      <a:pt x="3" y="28"/>
                      <a:pt x="3" y="29"/>
                    </a:cubicBezTo>
                    <a:cubicBezTo>
                      <a:pt x="3" y="29"/>
                      <a:pt x="2" y="30"/>
                      <a:pt x="2" y="30"/>
                    </a:cubicBezTo>
                    <a:cubicBezTo>
                      <a:pt x="2" y="31"/>
                      <a:pt x="2" y="31"/>
                      <a:pt x="2" y="31"/>
                    </a:cubicBezTo>
                    <a:cubicBezTo>
                      <a:pt x="2" y="32"/>
                      <a:pt x="1" y="32"/>
                      <a:pt x="1" y="33"/>
                    </a:cubicBezTo>
                    <a:cubicBezTo>
                      <a:pt x="1" y="33"/>
                      <a:pt x="1" y="33"/>
                      <a:pt x="1" y="33"/>
                    </a:cubicBezTo>
                    <a:cubicBezTo>
                      <a:pt x="2" y="33"/>
                      <a:pt x="2" y="32"/>
                      <a:pt x="2" y="32"/>
                    </a:cubicBezTo>
                    <a:cubicBezTo>
                      <a:pt x="2" y="32"/>
                      <a:pt x="3" y="32"/>
                      <a:pt x="3" y="32"/>
                    </a:cubicBezTo>
                    <a:cubicBezTo>
                      <a:pt x="3" y="32"/>
                      <a:pt x="4" y="32"/>
                      <a:pt x="4" y="32"/>
                    </a:cubicBezTo>
                    <a:cubicBezTo>
                      <a:pt x="4" y="31"/>
                      <a:pt x="4" y="31"/>
                      <a:pt x="5" y="31"/>
                    </a:cubicBezTo>
                    <a:cubicBezTo>
                      <a:pt x="5" y="31"/>
                      <a:pt x="5" y="31"/>
                      <a:pt x="6" y="32"/>
                    </a:cubicBezTo>
                    <a:cubicBezTo>
                      <a:pt x="6" y="32"/>
                      <a:pt x="7" y="31"/>
                      <a:pt x="7" y="32"/>
                    </a:cubicBezTo>
                    <a:cubicBezTo>
                      <a:pt x="7" y="32"/>
                      <a:pt x="7" y="32"/>
                      <a:pt x="7" y="33"/>
                    </a:cubicBezTo>
                    <a:cubicBezTo>
                      <a:pt x="8" y="33"/>
                      <a:pt x="8" y="33"/>
                      <a:pt x="8" y="33"/>
                    </a:cubicBezTo>
                    <a:cubicBezTo>
                      <a:pt x="9" y="33"/>
                      <a:pt x="9" y="33"/>
                      <a:pt x="9" y="33"/>
                    </a:cubicBezTo>
                    <a:cubicBezTo>
                      <a:pt x="9" y="34"/>
                      <a:pt x="9" y="34"/>
                      <a:pt x="9" y="34"/>
                    </a:cubicBezTo>
                    <a:cubicBezTo>
                      <a:pt x="9" y="35"/>
                      <a:pt x="10" y="34"/>
                      <a:pt x="10" y="35"/>
                    </a:cubicBezTo>
                    <a:cubicBezTo>
                      <a:pt x="10" y="35"/>
                      <a:pt x="10" y="35"/>
                      <a:pt x="10" y="35"/>
                    </a:cubicBezTo>
                    <a:cubicBezTo>
                      <a:pt x="10" y="36"/>
                      <a:pt x="11" y="36"/>
                      <a:pt x="11" y="36"/>
                    </a:cubicBezTo>
                    <a:cubicBezTo>
                      <a:pt x="11" y="36"/>
                      <a:pt x="11" y="37"/>
                      <a:pt x="12" y="37"/>
                    </a:cubicBezTo>
                    <a:cubicBezTo>
                      <a:pt x="12" y="37"/>
                      <a:pt x="12" y="37"/>
                      <a:pt x="12" y="37"/>
                    </a:cubicBezTo>
                    <a:cubicBezTo>
                      <a:pt x="12" y="37"/>
                      <a:pt x="13" y="37"/>
                      <a:pt x="13" y="37"/>
                    </a:cubicBezTo>
                    <a:cubicBezTo>
                      <a:pt x="13" y="36"/>
                      <a:pt x="13" y="36"/>
                      <a:pt x="13" y="36"/>
                    </a:cubicBezTo>
                    <a:cubicBezTo>
                      <a:pt x="13" y="35"/>
                      <a:pt x="13" y="35"/>
                      <a:pt x="13" y="35"/>
                    </a:cubicBezTo>
                    <a:cubicBezTo>
                      <a:pt x="13" y="35"/>
                      <a:pt x="13" y="35"/>
                      <a:pt x="13" y="35"/>
                    </a:cubicBezTo>
                    <a:cubicBezTo>
                      <a:pt x="14" y="35"/>
                      <a:pt x="14" y="35"/>
                      <a:pt x="14" y="35"/>
                    </a:cubicBezTo>
                    <a:cubicBezTo>
                      <a:pt x="15" y="35"/>
                      <a:pt x="14" y="36"/>
                      <a:pt x="15" y="36"/>
                    </a:cubicBezTo>
                    <a:cubicBezTo>
                      <a:pt x="15" y="36"/>
                      <a:pt x="15" y="36"/>
                      <a:pt x="15" y="35"/>
                    </a:cubicBezTo>
                    <a:cubicBezTo>
                      <a:pt x="16" y="35"/>
                      <a:pt x="16" y="35"/>
                      <a:pt x="16" y="35"/>
                    </a:cubicBezTo>
                    <a:cubicBezTo>
                      <a:pt x="16" y="35"/>
                      <a:pt x="17" y="35"/>
                      <a:pt x="17" y="35"/>
                    </a:cubicBezTo>
                    <a:cubicBezTo>
                      <a:pt x="17" y="35"/>
                      <a:pt x="17" y="35"/>
                      <a:pt x="18" y="35"/>
                    </a:cubicBezTo>
                    <a:cubicBezTo>
                      <a:pt x="18" y="35"/>
                      <a:pt x="18" y="35"/>
                      <a:pt x="18" y="35"/>
                    </a:cubicBezTo>
                    <a:cubicBezTo>
                      <a:pt x="19" y="35"/>
                      <a:pt x="19" y="34"/>
                      <a:pt x="19" y="34"/>
                    </a:cubicBezTo>
                    <a:cubicBezTo>
                      <a:pt x="19" y="34"/>
                      <a:pt x="20" y="35"/>
                      <a:pt x="20" y="35"/>
                    </a:cubicBezTo>
                    <a:cubicBezTo>
                      <a:pt x="28" y="35"/>
                      <a:pt x="28" y="35"/>
                      <a:pt x="28" y="35"/>
                    </a:cubicBezTo>
                    <a:cubicBezTo>
                      <a:pt x="29" y="35"/>
                      <a:pt x="29" y="35"/>
                      <a:pt x="29" y="3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3" name="Rectangle 238"/>
              <p:cNvSpPr>
                <a:spLocks noChangeArrowheads="1"/>
              </p:cNvSpPr>
              <p:nvPr/>
            </p:nvSpPr>
            <p:spPr bwMode="auto">
              <a:xfrm>
                <a:off x="3967164" y="2222501"/>
                <a:ext cx="11113" cy="1588"/>
              </a:xfrm>
              <a:prstGeom prst="rect">
                <a:avLst/>
              </a:prstGeom>
              <a:grpFill/>
              <a:ln w="3175">
                <a:solidFill>
                  <a:schemeClr val="bg1">
                    <a:lumMod val="75000"/>
                  </a:schemeClr>
                </a:solidFill>
                <a:miter lim="800000"/>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4" name="Freeform 239"/>
              <p:cNvSpPr>
                <a:spLocks/>
              </p:cNvSpPr>
              <p:nvPr/>
            </p:nvSpPr>
            <p:spPr bwMode="auto">
              <a:xfrm>
                <a:off x="3967164" y="2222501"/>
                <a:ext cx="11113" cy="0"/>
              </a:xfrm>
              <a:custGeom>
                <a:avLst/>
                <a:gdLst>
                  <a:gd name="T0" fmla="*/ 0 w 7"/>
                  <a:gd name="T1" fmla="*/ 7 w 7"/>
                  <a:gd name="T2" fmla="*/ 7 w 7"/>
                  <a:gd name="T3" fmla="*/ 0 w 7"/>
                </a:gdLst>
                <a:ahLst/>
                <a:cxnLst>
                  <a:cxn ang="0">
                    <a:pos x="T0" y="0"/>
                  </a:cxn>
                  <a:cxn ang="0">
                    <a:pos x="T1" y="0"/>
                  </a:cxn>
                  <a:cxn ang="0">
                    <a:pos x="T2" y="0"/>
                  </a:cxn>
                  <a:cxn ang="0">
                    <a:pos x="T3" y="0"/>
                  </a:cxn>
                </a:cxnLst>
                <a:rect l="0" t="0" r="r" b="b"/>
                <a:pathLst>
                  <a:path w="7">
                    <a:moveTo>
                      <a:pt x="0" y="0"/>
                    </a:moveTo>
                    <a:lnTo>
                      <a:pt x="7" y="0"/>
                    </a:lnTo>
                    <a:lnTo>
                      <a:pt x="7" y="0"/>
                    </a:lnTo>
                    <a:lnTo>
                      <a:pt x="0"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5" name="Freeform 240"/>
              <p:cNvSpPr>
                <a:spLocks/>
              </p:cNvSpPr>
              <p:nvPr/>
            </p:nvSpPr>
            <p:spPr bwMode="auto">
              <a:xfrm>
                <a:off x="4495801" y="2957514"/>
                <a:ext cx="204788" cy="280988"/>
              </a:xfrm>
              <a:custGeom>
                <a:avLst/>
                <a:gdLst>
                  <a:gd name="T0" fmla="*/ 13 w 19"/>
                  <a:gd name="T1" fmla="*/ 21 h 26"/>
                  <a:gd name="T2" fmla="*/ 13 w 19"/>
                  <a:gd name="T3" fmla="*/ 18 h 26"/>
                  <a:gd name="T4" fmla="*/ 13 w 19"/>
                  <a:gd name="T5" fmla="*/ 17 h 26"/>
                  <a:gd name="T6" fmla="*/ 15 w 19"/>
                  <a:gd name="T7" fmla="*/ 16 h 26"/>
                  <a:gd name="T8" fmla="*/ 16 w 19"/>
                  <a:gd name="T9" fmla="*/ 14 h 26"/>
                  <a:gd name="T10" fmla="*/ 17 w 19"/>
                  <a:gd name="T11" fmla="*/ 13 h 26"/>
                  <a:gd name="T12" fmla="*/ 17 w 19"/>
                  <a:gd name="T13" fmla="*/ 10 h 26"/>
                  <a:gd name="T14" fmla="*/ 17 w 19"/>
                  <a:gd name="T15" fmla="*/ 7 h 26"/>
                  <a:gd name="T16" fmla="*/ 18 w 19"/>
                  <a:gd name="T17" fmla="*/ 5 h 26"/>
                  <a:gd name="T18" fmla="*/ 19 w 19"/>
                  <a:gd name="T19" fmla="*/ 2 h 26"/>
                  <a:gd name="T20" fmla="*/ 19 w 19"/>
                  <a:gd name="T21" fmla="*/ 1 h 26"/>
                  <a:gd name="T22" fmla="*/ 17 w 19"/>
                  <a:gd name="T23" fmla="*/ 1 h 26"/>
                  <a:gd name="T24" fmla="*/ 14 w 19"/>
                  <a:gd name="T25" fmla="*/ 2 h 26"/>
                  <a:gd name="T26" fmla="*/ 13 w 19"/>
                  <a:gd name="T27" fmla="*/ 5 h 26"/>
                  <a:gd name="T28" fmla="*/ 13 w 19"/>
                  <a:gd name="T29" fmla="*/ 7 h 26"/>
                  <a:gd name="T30" fmla="*/ 11 w 19"/>
                  <a:gd name="T31" fmla="*/ 7 h 26"/>
                  <a:gd name="T32" fmla="*/ 10 w 19"/>
                  <a:gd name="T33" fmla="*/ 5 h 26"/>
                  <a:gd name="T34" fmla="*/ 8 w 19"/>
                  <a:gd name="T35" fmla="*/ 5 h 26"/>
                  <a:gd name="T36" fmla="*/ 5 w 19"/>
                  <a:gd name="T37" fmla="*/ 5 h 26"/>
                  <a:gd name="T38" fmla="*/ 5 w 19"/>
                  <a:gd name="T39" fmla="*/ 6 h 26"/>
                  <a:gd name="T40" fmla="*/ 5 w 19"/>
                  <a:gd name="T41" fmla="*/ 8 h 26"/>
                  <a:gd name="T42" fmla="*/ 7 w 19"/>
                  <a:gd name="T43" fmla="*/ 7 h 26"/>
                  <a:gd name="T44" fmla="*/ 9 w 19"/>
                  <a:gd name="T45" fmla="*/ 9 h 26"/>
                  <a:gd name="T46" fmla="*/ 7 w 19"/>
                  <a:gd name="T47" fmla="*/ 10 h 26"/>
                  <a:gd name="T48" fmla="*/ 8 w 19"/>
                  <a:gd name="T49" fmla="*/ 12 h 26"/>
                  <a:gd name="T50" fmla="*/ 8 w 19"/>
                  <a:gd name="T51" fmla="*/ 14 h 26"/>
                  <a:gd name="T52" fmla="*/ 8 w 19"/>
                  <a:gd name="T53" fmla="*/ 17 h 26"/>
                  <a:gd name="T54" fmla="*/ 7 w 19"/>
                  <a:gd name="T55" fmla="*/ 18 h 26"/>
                  <a:gd name="T56" fmla="*/ 6 w 19"/>
                  <a:gd name="T57" fmla="*/ 18 h 26"/>
                  <a:gd name="T58" fmla="*/ 5 w 19"/>
                  <a:gd name="T59" fmla="*/ 18 h 26"/>
                  <a:gd name="T60" fmla="*/ 4 w 19"/>
                  <a:gd name="T61" fmla="*/ 17 h 26"/>
                  <a:gd name="T62" fmla="*/ 3 w 19"/>
                  <a:gd name="T63" fmla="*/ 18 h 26"/>
                  <a:gd name="T64" fmla="*/ 1 w 19"/>
                  <a:gd name="T65" fmla="*/ 18 h 26"/>
                  <a:gd name="T66" fmla="*/ 1 w 19"/>
                  <a:gd name="T67" fmla="*/ 20 h 26"/>
                  <a:gd name="T68" fmla="*/ 0 w 19"/>
                  <a:gd name="T69" fmla="*/ 22 h 26"/>
                  <a:gd name="T70" fmla="*/ 0 w 19"/>
                  <a:gd name="T71" fmla="*/ 22 h 26"/>
                  <a:gd name="T72" fmla="*/ 1 w 19"/>
                  <a:gd name="T73" fmla="*/ 24 h 26"/>
                  <a:gd name="T74" fmla="*/ 2 w 19"/>
                  <a:gd name="T75" fmla="*/ 25 h 26"/>
                  <a:gd name="T76" fmla="*/ 2 w 19"/>
                  <a:gd name="T77" fmla="*/ 26 h 26"/>
                  <a:gd name="T78" fmla="*/ 3 w 19"/>
                  <a:gd name="T79" fmla="*/ 25 h 26"/>
                  <a:gd name="T80" fmla="*/ 5 w 19"/>
                  <a:gd name="T81" fmla="*/ 24 h 26"/>
                  <a:gd name="T82" fmla="*/ 7 w 19"/>
                  <a:gd name="T83" fmla="*/ 25 h 26"/>
                  <a:gd name="T84" fmla="*/ 7 w 19"/>
                  <a:gd name="T85" fmla="*/ 24 h 26"/>
                  <a:gd name="T86" fmla="*/ 9 w 19"/>
                  <a:gd name="T87" fmla="*/ 24 h 26"/>
                  <a:gd name="T88" fmla="*/ 9 w 19"/>
                  <a:gd name="T89" fmla="*/ 25 h 26"/>
                  <a:gd name="T90" fmla="*/ 11 w 19"/>
                  <a:gd name="T91" fmla="*/ 23 h 26"/>
                  <a:gd name="T92" fmla="*/ 13 w 19"/>
                  <a:gd name="T9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26">
                    <a:moveTo>
                      <a:pt x="13" y="21"/>
                    </a:moveTo>
                    <a:cubicBezTo>
                      <a:pt x="13" y="21"/>
                      <a:pt x="13" y="21"/>
                      <a:pt x="13" y="21"/>
                    </a:cubicBezTo>
                    <a:cubicBezTo>
                      <a:pt x="14" y="20"/>
                      <a:pt x="14" y="20"/>
                      <a:pt x="13" y="19"/>
                    </a:cubicBezTo>
                    <a:cubicBezTo>
                      <a:pt x="13" y="19"/>
                      <a:pt x="13" y="19"/>
                      <a:pt x="13" y="18"/>
                    </a:cubicBezTo>
                    <a:cubicBezTo>
                      <a:pt x="13" y="18"/>
                      <a:pt x="13" y="18"/>
                      <a:pt x="13" y="17"/>
                    </a:cubicBezTo>
                    <a:cubicBezTo>
                      <a:pt x="13" y="17"/>
                      <a:pt x="13" y="17"/>
                      <a:pt x="13" y="17"/>
                    </a:cubicBezTo>
                    <a:cubicBezTo>
                      <a:pt x="14" y="16"/>
                      <a:pt x="14" y="16"/>
                      <a:pt x="14" y="16"/>
                    </a:cubicBezTo>
                    <a:cubicBezTo>
                      <a:pt x="14" y="16"/>
                      <a:pt x="14" y="16"/>
                      <a:pt x="15" y="16"/>
                    </a:cubicBezTo>
                    <a:cubicBezTo>
                      <a:pt x="15" y="15"/>
                      <a:pt x="15" y="15"/>
                      <a:pt x="15" y="14"/>
                    </a:cubicBezTo>
                    <a:cubicBezTo>
                      <a:pt x="15" y="14"/>
                      <a:pt x="16" y="14"/>
                      <a:pt x="16" y="14"/>
                    </a:cubicBezTo>
                    <a:cubicBezTo>
                      <a:pt x="16" y="13"/>
                      <a:pt x="16" y="13"/>
                      <a:pt x="16" y="13"/>
                    </a:cubicBezTo>
                    <a:cubicBezTo>
                      <a:pt x="16" y="13"/>
                      <a:pt x="17" y="13"/>
                      <a:pt x="17" y="13"/>
                    </a:cubicBezTo>
                    <a:cubicBezTo>
                      <a:pt x="17" y="12"/>
                      <a:pt x="16" y="11"/>
                      <a:pt x="17" y="11"/>
                    </a:cubicBezTo>
                    <a:cubicBezTo>
                      <a:pt x="17" y="10"/>
                      <a:pt x="17" y="10"/>
                      <a:pt x="17" y="10"/>
                    </a:cubicBezTo>
                    <a:cubicBezTo>
                      <a:pt x="18" y="9"/>
                      <a:pt x="17" y="9"/>
                      <a:pt x="17" y="9"/>
                    </a:cubicBezTo>
                    <a:cubicBezTo>
                      <a:pt x="17" y="8"/>
                      <a:pt x="17" y="8"/>
                      <a:pt x="17" y="7"/>
                    </a:cubicBezTo>
                    <a:cubicBezTo>
                      <a:pt x="17" y="7"/>
                      <a:pt x="17" y="6"/>
                      <a:pt x="17" y="6"/>
                    </a:cubicBezTo>
                    <a:cubicBezTo>
                      <a:pt x="18" y="6"/>
                      <a:pt x="17" y="5"/>
                      <a:pt x="18" y="5"/>
                    </a:cubicBezTo>
                    <a:cubicBezTo>
                      <a:pt x="18" y="4"/>
                      <a:pt x="18" y="4"/>
                      <a:pt x="19" y="4"/>
                    </a:cubicBezTo>
                    <a:cubicBezTo>
                      <a:pt x="19" y="3"/>
                      <a:pt x="19" y="3"/>
                      <a:pt x="19" y="2"/>
                    </a:cubicBezTo>
                    <a:cubicBezTo>
                      <a:pt x="19" y="2"/>
                      <a:pt x="19" y="2"/>
                      <a:pt x="19" y="1"/>
                    </a:cubicBezTo>
                    <a:cubicBezTo>
                      <a:pt x="19" y="1"/>
                      <a:pt x="19" y="1"/>
                      <a:pt x="19" y="1"/>
                    </a:cubicBezTo>
                    <a:cubicBezTo>
                      <a:pt x="19" y="1"/>
                      <a:pt x="18" y="1"/>
                      <a:pt x="18" y="1"/>
                    </a:cubicBezTo>
                    <a:cubicBezTo>
                      <a:pt x="17" y="1"/>
                      <a:pt x="17" y="1"/>
                      <a:pt x="17" y="1"/>
                    </a:cubicBezTo>
                    <a:cubicBezTo>
                      <a:pt x="16" y="1"/>
                      <a:pt x="16" y="0"/>
                      <a:pt x="15" y="1"/>
                    </a:cubicBezTo>
                    <a:cubicBezTo>
                      <a:pt x="14" y="1"/>
                      <a:pt x="15" y="2"/>
                      <a:pt x="14" y="2"/>
                    </a:cubicBezTo>
                    <a:cubicBezTo>
                      <a:pt x="14" y="3"/>
                      <a:pt x="14" y="3"/>
                      <a:pt x="14" y="3"/>
                    </a:cubicBezTo>
                    <a:cubicBezTo>
                      <a:pt x="14" y="4"/>
                      <a:pt x="13" y="4"/>
                      <a:pt x="13" y="5"/>
                    </a:cubicBezTo>
                    <a:cubicBezTo>
                      <a:pt x="13" y="5"/>
                      <a:pt x="13" y="5"/>
                      <a:pt x="13" y="6"/>
                    </a:cubicBezTo>
                    <a:cubicBezTo>
                      <a:pt x="13" y="6"/>
                      <a:pt x="13" y="6"/>
                      <a:pt x="13" y="7"/>
                    </a:cubicBezTo>
                    <a:cubicBezTo>
                      <a:pt x="13" y="7"/>
                      <a:pt x="13" y="7"/>
                      <a:pt x="12" y="7"/>
                    </a:cubicBezTo>
                    <a:cubicBezTo>
                      <a:pt x="12" y="7"/>
                      <a:pt x="12" y="7"/>
                      <a:pt x="11" y="7"/>
                    </a:cubicBezTo>
                    <a:cubicBezTo>
                      <a:pt x="11" y="7"/>
                      <a:pt x="11" y="6"/>
                      <a:pt x="11" y="6"/>
                    </a:cubicBezTo>
                    <a:cubicBezTo>
                      <a:pt x="11" y="6"/>
                      <a:pt x="10" y="6"/>
                      <a:pt x="10" y="5"/>
                    </a:cubicBezTo>
                    <a:cubicBezTo>
                      <a:pt x="10" y="5"/>
                      <a:pt x="9" y="5"/>
                      <a:pt x="9" y="5"/>
                    </a:cubicBezTo>
                    <a:cubicBezTo>
                      <a:pt x="8" y="5"/>
                      <a:pt x="8" y="5"/>
                      <a:pt x="8" y="5"/>
                    </a:cubicBezTo>
                    <a:cubicBezTo>
                      <a:pt x="7" y="5"/>
                      <a:pt x="7" y="5"/>
                      <a:pt x="7" y="5"/>
                    </a:cubicBezTo>
                    <a:cubicBezTo>
                      <a:pt x="6" y="5"/>
                      <a:pt x="6" y="5"/>
                      <a:pt x="5" y="5"/>
                    </a:cubicBezTo>
                    <a:cubicBezTo>
                      <a:pt x="6" y="5"/>
                      <a:pt x="6" y="5"/>
                      <a:pt x="6" y="5"/>
                    </a:cubicBezTo>
                    <a:cubicBezTo>
                      <a:pt x="6" y="5"/>
                      <a:pt x="6" y="6"/>
                      <a:pt x="5" y="6"/>
                    </a:cubicBezTo>
                    <a:cubicBezTo>
                      <a:pt x="5" y="7"/>
                      <a:pt x="5" y="7"/>
                      <a:pt x="5" y="7"/>
                    </a:cubicBezTo>
                    <a:cubicBezTo>
                      <a:pt x="5" y="8"/>
                      <a:pt x="5" y="8"/>
                      <a:pt x="5" y="8"/>
                    </a:cubicBezTo>
                    <a:cubicBezTo>
                      <a:pt x="6" y="8"/>
                      <a:pt x="6" y="8"/>
                      <a:pt x="6" y="7"/>
                    </a:cubicBezTo>
                    <a:cubicBezTo>
                      <a:pt x="7" y="7"/>
                      <a:pt x="7" y="7"/>
                      <a:pt x="7" y="7"/>
                    </a:cubicBezTo>
                    <a:cubicBezTo>
                      <a:pt x="8" y="8"/>
                      <a:pt x="8" y="8"/>
                      <a:pt x="8" y="8"/>
                    </a:cubicBezTo>
                    <a:cubicBezTo>
                      <a:pt x="8" y="8"/>
                      <a:pt x="8" y="8"/>
                      <a:pt x="9" y="9"/>
                    </a:cubicBezTo>
                    <a:cubicBezTo>
                      <a:pt x="9" y="9"/>
                      <a:pt x="8" y="9"/>
                      <a:pt x="8" y="10"/>
                    </a:cubicBezTo>
                    <a:cubicBezTo>
                      <a:pt x="8" y="10"/>
                      <a:pt x="7" y="10"/>
                      <a:pt x="7" y="10"/>
                    </a:cubicBezTo>
                    <a:cubicBezTo>
                      <a:pt x="7" y="10"/>
                      <a:pt x="7" y="11"/>
                      <a:pt x="7" y="11"/>
                    </a:cubicBezTo>
                    <a:cubicBezTo>
                      <a:pt x="7" y="12"/>
                      <a:pt x="7" y="12"/>
                      <a:pt x="8" y="12"/>
                    </a:cubicBezTo>
                    <a:cubicBezTo>
                      <a:pt x="8" y="12"/>
                      <a:pt x="8" y="13"/>
                      <a:pt x="8" y="13"/>
                    </a:cubicBezTo>
                    <a:cubicBezTo>
                      <a:pt x="8" y="13"/>
                      <a:pt x="8" y="14"/>
                      <a:pt x="8" y="14"/>
                    </a:cubicBezTo>
                    <a:cubicBezTo>
                      <a:pt x="8" y="14"/>
                      <a:pt x="8" y="15"/>
                      <a:pt x="8" y="16"/>
                    </a:cubicBezTo>
                    <a:cubicBezTo>
                      <a:pt x="8" y="16"/>
                      <a:pt x="8" y="17"/>
                      <a:pt x="8" y="17"/>
                    </a:cubicBezTo>
                    <a:cubicBezTo>
                      <a:pt x="8" y="18"/>
                      <a:pt x="8" y="18"/>
                      <a:pt x="8" y="18"/>
                    </a:cubicBezTo>
                    <a:cubicBezTo>
                      <a:pt x="7" y="18"/>
                      <a:pt x="7" y="18"/>
                      <a:pt x="7" y="18"/>
                    </a:cubicBezTo>
                    <a:cubicBezTo>
                      <a:pt x="7" y="18"/>
                      <a:pt x="7" y="18"/>
                      <a:pt x="7" y="18"/>
                    </a:cubicBezTo>
                    <a:cubicBezTo>
                      <a:pt x="6" y="18"/>
                      <a:pt x="6" y="18"/>
                      <a:pt x="6" y="18"/>
                    </a:cubicBezTo>
                    <a:cubicBezTo>
                      <a:pt x="6" y="18"/>
                      <a:pt x="6" y="19"/>
                      <a:pt x="5" y="18"/>
                    </a:cubicBezTo>
                    <a:cubicBezTo>
                      <a:pt x="5" y="18"/>
                      <a:pt x="5" y="18"/>
                      <a:pt x="5" y="18"/>
                    </a:cubicBezTo>
                    <a:cubicBezTo>
                      <a:pt x="5" y="18"/>
                      <a:pt x="5" y="17"/>
                      <a:pt x="5" y="17"/>
                    </a:cubicBezTo>
                    <a:cubicBezTo>
                      <a:pt x="4" y="17"/>
                      <a:pt x="4" y="17"/>
                      <a:pt x="4" y="17"/>
                    </a:cubicBezTo>
                    <a:cubicBezTo>
                      <a:pt x="4" y="17"/>
                      <a:pt x="4" y="17"/>
                      <a:pt x="4" y="18"/>
                    </a:cubicBezTo>
                    <a:cubicBezTo>
                      <a:pt x="4" y="18"/>
                      <a:pt x="3" y="18"/>
                      <a:pt x="3" y="18"/>
                    </a:cubicBezTo>
                    <a:cubicBezTo>
                      <a:pt x="3" y="18"/>
                      <a:pt x="3" y="18"/>
                      <a:pt x="2" y="18"/>
                    </a:cubicBezTo>
                    <a:cubicBezTo>
                      <a:pt x="2" y="18"/>
                      <a:pt x="2" y="18"/>
                      <a:pt x="1" y="18"/>
                    </a:cubicBezTo>
                    <a:cubicBezTo>
                      <a:pt x="1" y="18"/>
                      <a:pt x="1" y="19"/>
                      <a:pt x="1" y="19"/>
                    </a:cubicBezTo>
                    <a:cubicBezTo>
                      <a:pt x="1" y="19"/>
                      <a:pt x="1" y="20"/>
                      <a:pt x="1" y="20"/>
                    </a:cubicBezTo>
                    <a:cubicBezTo>
                      <a:pt x="1" y="20"/>
                      <a:pt x="1" y="21"/>
                      <a:pt x="1" y="21"/>
                    </a:cubicBezTo>
                    <a:cubicBezTo>
                      <a:pt x="1" y="21"/>
                      <a:pt x="1" y="21"/>
                      <a:pt x="0" y="22"/>
                    </a:cubicBezTo>
                    <a:cubicBezTo>
                      <a:pt x="0" y="22"/>
                      <a:pt x="0" y="22"/>
                      <a:pt x="0" y="22"/>
                    </a:cubicBezTo>
                    <a:cubicBezTo>
                      <a:pt x="0" y="22"/>
                      <a:pt x="0" y="22"/>
                      <a:pt x="0" y="22"/>
                    </a:cubicBezTo>
                    <a:cubicBezTo>
                      <a:pt x="0" y="23"/>
                      <a:pt x="0" y="23"/>
                      <a:pt x="0" y="24"/>
                    </a:cubicBezTo>
                    <a:cubicBezTo>
                      <a:pt x="0" y="24"/>
                      <a:pt x="1" y="24"/>
                      <a:pt x="1" y="24"/>
                    </a:cubicBezTo>
                    <a:cubicBezTo>
                      <a:pt x="1" y="24"/>
                      <a:pt x="1" y="25"/>
                      <a:pt x="1" y="25"/>
                    </a:cubicBezTo>
                    <a:cubicBezTo>
                      <a:pt x="1" y="25"/>
                      <a:pt x="1" y="25"/>
                      <a:pt x="2" y="25"/>
                    </a:cubicBezTo>
                    <a:cubicBezTo>
                      <a:pt x="2" y="26"/>
                      <a:pt x="2" y="26"/>
                      <a:pt x="2" y="26"/>
                    </a:cubicBezTo>
                    <a:cubicBezTo>
                      <a:pt x="2" y="26"/>
                      <a:pt x="2" y="26"/>
                      <a:pt x="2" y="26"/>
                    </a:cubicBezTo>
                    <a:cubicBezTo>
                      <a:pt x="2" y="26"/>
                      <a:pt x="2" y="25"/>
                      <a:pt x="2" y="25"/>
                    </a:cubicBezTo>
                    <a:cubicBezTo>
                      <a:pt x="3" y="25"/>
                      <a:pt x="3" y="25"/>
                      <a:pt x="3" y="25"/>
                    </a:cubicBezTo>
                    <a:cubicBezTo>
                      <a:pt x="4" y="25"/>
                      <a:pt x="4" y="24"/>
                      <a:pt x="4" y="24"/>
                    </a:cubicBezTo>
                    <a:cubicBezTo>
                      <a:pt x="5" y="24"/>
                      <a:pt x="5" y="24"/>
                      <a:pt x="5" y="24"/>
                    </a:cubicBezTo>
                    <a:cubicBezTo>
                      <a:pt x="6" y="24"/>
                      <a:pt x="6" y="23"/>
                      <a:pt x="6" y="24"/>
                    </a:cubicBezTo>
                    <a:cubicBezTo>
                      <a:pt x="7" y="24"/>
                      <a:pt x="7" y="24"/>
                      <a:pt x="7" y="25"/>
                    </a:cubicBezTo>
                    <a:cubicBezTo>
                      <a:pt x="7" y="25"/>
                      <a:pt x="7" y="25"/>
                      <a:pt x="7" y="25"/>
                    </a:cubicBezTo>
                    <a:cubicBezTo>
                      <a:pt x="7" y="25"/>
                      <a:pt x="7" y="25"/>
                      <a:pt x="7" y="24"/>
                    </a:cubicBezTo>
                    <a:cubicBezTo>
                      <a:pt x="8" y="24"/>
                      <a:pt x="8" y="24"/>
                      <a:pt x="8" y="24"/>
                    </a:cubicBezTo>
                    <a:cubicBezTo>
                      <a:pt x="8" y="24"/>
                      <a:pt x="8" y="24"/>
                      <a:pt x="9" y="24"/>
                    </a:cubicBezTo>
                    <a:cubicBezTo>
                      <a:pt x="9" y="25"/>
                      <a:pt x="8" y="25"/>
                      <a:pt x="9" y="25"/>
                    </a:cubicBezTo>
                    <a:cubicBezTo>
                      <a:pt x="9" y="25"/>
                      <a:pt x="9" y="25"/>
                      <a:pt x="9" y="25"/>
                    </a:cubicBezTo>
                    <a:cubicBezTo>
                      <a:pt x="10" y="25"/>
                      <a:pt x="10" y="25"/>
                      <a:pt x="10" y="24"/>
                    </a:cubicBezTo>
                    <a:cubicBezTo>
                      <a:pt x="11" y="24"/>
                      <a:pt x="11" y="23"/>
                      <a:pt x="11" y="23"/>
                    </a:cubicBezTo>
                    <a:cubicBezTo>
                      <a:pt x="12" y="23"/>
                      <a:pt x="12" y="23"/>
                      <a:pt x="13" y="22"/>
                    </a:cubicBezTo>
                    <a:cubicBezTo>
                      <a:pt x="13" y="22"/>
                      <a:pt x="13" y="22"/>
                      <a:pt x="13"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6" name="Freeform 241"/>
              <p:cNvSpPr>
                <a:spLocks/>
              </p:cNvSpPr>
              <p:nvPr/>
            </p:nvSpPr>
            <p:spPr bwMode="auto">
              <a:xfrm>
                <a:off x="4637089" y="30114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7" name="Freeform 242"/>
              <p:cNvSpPr>
                <a:spLocks/>
              </p:cNvSpPr>
              <p:nvPr/>
            </p:nvSpPr>
            <p:spPr bwMode="auto">
              <a:xfrm>
                <a:off x="3956051" y="2751139"/>
                <a:ext cx="173038" cy="195263"/>
              </a:xfrm>
              <a:custGeom>
                <a:avLst/>
                <a:gdLst>
                  <a:gd name="T0" fmla="*/ 16 w 16"/>
                  <a:gd name="T1" fmla="*/ 4 h 18"/>
                  <a:gd name="T2" fmla="*/ 15 w 16"/>
                  <a:gd name="T3" fmla="*/ 3 h 18"/>
                  <a:gd name="T4" fmla="*/ 12 w 16"/>
                  <a:gd name="T5" fmla="*/ 2 h 18"/>
                  <a:gd name="T6" fmla="*/ 11 w 16"/>
                  <a:gd name="T7" fmla="*/ 3 h 18"/>
                  <a:gd name="T8" fmla="*/ 9 w 16"/>
                  <a:gd name="T9" fmla="*/ 1 h 18"/>
                  <a:gd name="T10" fmla="*/ 8 w 16"/>
                  <a:gd name="T11" fmla="*/ 0 h 18"/>
                  <a:gd name="T12" fmla="*/ 6 w 16"/>
                  <a:gd name="T13" fmla="*/ 1 h 18"/>
                  <a:gd name="T14" fmla="*/ 6 w 16"/>
                  <a:gd name="T15" fmla="*/ 0 h 18"/>
                  <a:gd name="T16" fmla="*/ 5 w 16"/>
                  <a:gd name="T17" fmla="*/ 1 h 18"/>
                  <a:gd name="T18" fmla="*/ 3 w 16"/>
                  <a:gd name="T19" fmla="*/ 0 h 18"/>
                  <a:gd name="T20" fmla="*/ 2 w 16"/>
                  <a:gd name="T21" fmla="*/ 1 h 18"/>
                  <a:gd name="T22" fmla="*/ 2 w 16"/>
                  <a:gd name="T23" fmla="*/ 3 h 18"/>
                  <a:gd name="T24" fmla="*/ 2 w 16"/>
                  <a:gd name="T25" fmla="*/ 5 h 18"/>
                  <a:gd name="T26" fmla="*/ 3 w 16"/>
                  <a:gd name="T27" fmla="*/ 6 h 18"/>
                  <a:gd name="T28" fmla="*/ 1 w 16"/>
                  <a:gd name="T29" fmla="*/ 6 h 18"/>
                  <a:gd name="T30" fmla="*/ 2 w 16"/>
                  <a:gd name="T31" fmla="*/ 8 h 18"/>
                  <a:gd name="T32" fmla="*/ 2 w 16"/>
                  <a:gd name="T33" fmla="*/ 8 h 18"/>
                  <a:gd name="T34" fmla="*/ 1 w 16"/>
                  <a:gd name="T35" fmla="*/ 9 h 18"/>
                  <a:gd name="T36" fmla="*/ 0 w 16"/>
                  <a:gd name="T37" fmla="*/ 11 h 18"/>
                  <a:gd name="T38" fmla="*/ 2 w 16"/>
                  <a:gd name="T39" fmla="*/ 12 h 18"/>
                  <a:gd name="T40" fmla="*/ 3 w 16"/>
                  <a:gd name="T41" fmla="*/ 14 h 18"/>
                  <a:gd name="T42" fmla="*/ 3 w 16"/>
                  <a:gd name="T43" fmla="*/ 16 h 18"/>
                  <a:gd name="T44" fmla="*/ 3 w 16"/>
                  <a:gd name="T45" fmla="*/ 18 h 18"/>
                  <a:gd name="T46" fmla="*/ 5 w 16"/>
                  <a:gd name="T47" fmla="*/ 17 h 18"/>
                  <a:gd name="T48" fmla="*/ 7 w 16"/>
                  <a:gd name="T49" fmla="*/ 16 h 18"/>
                  <a:gd name="T50" fmla="*/ 9 w 16"/>
                  <a:gd name="T51" fmla="*/ 15 h 18"/>
                  <a:gd name="T52" fmla="*/ 12 w 16"/>
                  <a:gd name="T53" fmla="*/ 15 h 18"/>
                  <a:gd name="T54" fmla="*/ 15 w 16"/>
                  <a:gd name="T55" fmla="*/ 16 h 18"/>
                  <a:gd name="T56" fmla="*/ 15 w 16"/>
                  <a:gd name="T57" fmla="*/ 15 h 18"/>
                  <a:gd name="T58" fmla="*/ 14 w 16"/>
                  <a:gd name="T59" fmla="*/ 12 h 18"/>
                  <a:gd name="T60" fmla="*/ 14 w 16"/>
                  <a:gd name="T61" fmla="*/ 10 h 18"/>
                  <a:gd name="T62" fmla="*/ 15 w 16"/>
                  <a:gd name="T63" fmla="*/ 7 h 18"/>
                  <a:gd name="T64" fmla="*/ 15 w 16"/>
                  <a:gd name="T65"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8">
                    <a:moveTo>
                      <a:pt x="15" y="5"/>
                    </a:moveTo>
                    <a:cubicBezTo>
                      <a:pt x="15" y="5"/>
                      <a:pt x="16" y="4"/>
                      <a:pt x="16" y="4"/>
                    </a:cubicBezTo>
                    <a:cubicBezTo>
                      <a:pt x="16" y="3"/>
                      <a:pt x="15" y="3"/>
                      <a:pt x="15" y="3"/>
                    </a:cubicBezTo>
                    <a:cubicBezTo>
                      <a:pt x="15" y="3"/>
                      <a:pt x="15" y="3"/>
                      <a:pt x="15" y="3"/>
                    </a:cubicBezTo>
                    <a:cubicBezTo>
                      <a:pt x="14" y="3"/>
                      <a:pt x="14" y="2"/>
                      <a:pt x="14" y="2"/>
                    </a:cubicBezTo>
                    <a:cubicBezTo>
                      <a:pt x="13" y="2"/>
                      <a:pt x="13" y="2"/>
                      <a:pt x="12" y="2"/>
                    </a:cubicBezTo>
                    <a:cubicBezTo>
                      <a:pt x="12" y="2"/>
                      <a:pt x="12" y="2"/>
                      <a:pt x="12" y="2"/>
                    </a:cubicBezTo>
                    <a:cubicBezTo>
                      <a:pt x="11" y="3"/>
                      <a:pt x="11" y="3"/>
                      <a:pt x="11" y="3"/>
                    </a:cubicBezTo>
                    <a:cubicBezTo>
                      <a:pt x="10" y="3"/>
                      <a:pt x="10" y="3"/>
                      <a:pt x="10" y="2"/>
                    </a:cubicBezTo>
                    <a:cubicBezTo>
                      <a:pt x="9" y="2"/>
                      <a:pt x="10" y="2"/>
                      <a:pt x="9" y="1"/>
                    </a:cubicBezTo>
                    <a:cubicBezTo>
                      <a:pt x="9" y="1"/>
                      <a:pt x="9" y="1"/>
                      <a:pt x="8" y="1"/>
                    </a:cubicBezTo>
                    <a:cubicBezTo>
                      <a:pt x="8" y="0"/>
                      <a:pt x="8" y="0"/>
                      <a:pt x="8" y="0"/>
                    </a:cubicBezTo>
                    <a:cubicBezTo>
                      <a:pt x="8" y="1"/>
                      <a:pt x="8" y="1"/>
                      <a:pt x="7" y="1"/>
                    </a:cubicBezTo>
                    <a:cubicBezTo>
                      <a:pt x="7" y="1"/>
                      <a:pt x="7" y="1"/>
                      <a:pt x="6" y="1"/>
                    </a:cubicBezTo>
                    <a:cubicBezTo>
                      <a:pt x="6" y="0"/>
                      <a:pt x="7" y="0"/>
                      <a:pt x="6" y="0"/>
                    </a:cubicBezTo>
                    <a:cubicBezTo>
                      <a:pt x="6" y="0"/>
                      <a:pt x="6" y="0"/>
                      <a:pt x="6" y="0"/>
                    </a:cubicBezTo>
                    <a:cubicBezTo>
                      <a:pt x="6" y="0"/>
                      <a:pt x="6" y="0"/>
                      <a:pt x="5" y="0"/>
                    </a:cubicBezTo>
                    <a:cubicBezTo>
                      <a:pt x="5" y="0"/>
                      <a:pt x="5" y="1"/>
                      <a:pt x="5" y="1"/>
                    </a:cubicBezTo>
                    <a:cubicBezTo>
                      <a:pt x="4" y="1"/>
                      <a:pt x="4" y="1"/>
                      <a:pt x="4" y="1"/>
                    </a:cubicBezTo>
                    <a:cubicBezTo>
                      <a:pt x="3" y="1"/>
                      <a:pt x="3" y="0"/>
                      <a:pt x="3" y="0"/>
                    </a:cubicBezTo>
                    <a:cubicBezTo>
                      <a:pt x="3" y="0"/>
                      <a:pt x="2" y="1"/>
                      <a:pt x="2" y="1"/>
                    </a:cubicBezTo>
                    <a:cubicBezTo>
                      <a:pt x="2" y="1"/>
                      <a:pt x="2" y="1"/>
                      <a:pt x="2" y="1"/>
                    </a:cubicBezTo>
                    <a:cubicBezTo>
                      <a:pt x="2" y="1"/>
                      <a:pt x="2" y="2"/>
                      <a:pt x="2" y="2"/>
                    </a:cubicBezTo>
                    <a:cubicBezTo>
                      <a:pt x="2" y="3"/>
                      <a:pt x="2" y="3"/>
                      <a:pt x="2" y="3"/>
                    </a:cubicBezTo>
                    <a:cubicBezTo>
                      <a:pt x="2" y="3"/>
                      <a:pt x="2" y="3"/>
                      <a:pt x="2" y="4"/>
                    </a:cubicBezTo>
                    <a:cubicBezTo>
                      <a:pt x="2" y="4"/>
                      <a:pt x="2" y="4"/>
                      <a:pt x="2" y="5"/>
                    </a:cubicBezTo>
                    <a:cubicBezTo>
                      <a:pt x="2" y="5"/>
                      <a:pt x="3" y="5"/>
                      <a:pt x="3" y="5"/>
                    </a:cubicBezTo>
                    <a:cubicBezTo>
                      <a:pt x="3" y="5"/>
                      <a:pt x="3" y="6"/>
                      <a:pt x="3" y="6"/>
                    </a:cubicBezTo>
                    <a:cubicBezTo>
                      <a:pt x="3" y="6"/>
                      <a:pt x="2" y="6"/>
                      <a:pt x="2" y="6"/>
                    </a:cubicBezTo>
                    <a:cubicBezTo>
                      <a:pt x="2" y="6"/>
                      <a:pt x="1" y="6"/>
                      <a:pt x="1" y="6"/>
                    </a:cubicBezTo>
                    <a:cubicBezTo>
                      <a:pt x="1" y="6"/>
                      <a:pt x="2" y="6"/>
                      <a:pt x="2" y="7"/>
                    </a:cubicBezTo>
                    <a:cubicBezTo>
                      <a:pt x="2" y="7"/>
                      <a:pt x="2" y="7"/>
                      <a:pt x="2" y="8"/>
                    </a:cubicBezTo>
                    <a:cubicBezTo>
                      <a:pt x="2" y="8"/>
                      <a:pt x="2" y="8"/>
                      <a:pt x="2" y="8"/>
                    </a:cubicBezTo>
                    <a:cubicBezTo>
                      <a:pt x="2" y="8"/>
                      <a:pt x="2" y="8"/>
                      <a:pt x="2" y="8"/>
                    </a:cubicBezTo>
                    <a:cubicBezTo>
                      <a:pt x="2" y="8"/>
                      <a:pt x="1" y="8"/>
                      <a:pt x="1" y="9"/>
                    </a:cubicBezTo>
                    <a:cubicBezTo>
                      <a:pt x="1" y="9"/>
                      <a:pt x="1" y="9"/>
                      <a:pt x="1" y="9"/>
                    </a:cubicBezTo>
                    <a:cubicBezTo>
                      <a:pt x="1" y="10"/>
                      <a:pt x="1" y="10"/>
                      <a:pt x="1" y="10"/>
                    </a:cubicBezTo>
                    <a:cubicBezTo>
                      <a:pt x="1" y="11"/>
                      <a:pt x="0" y="11"/>
                      <a:pt x="0" y="11"/>
                    </a:cubicBezTo>
                    <a:cubicBezTo>
                      <a:pt x="0" y="12"/>
                      <a:pt x="1" y="12"/>
                      <a:pt x="1" y="12"/>
                    </a:cubicBezTo>
                    <a:cubicBezTo>
                      <a:pt x="1" y="12"/>
                      <a:pt x="2" y="12"/>
                      <a:pt x="2" y="12"/>
                    </a:cubicBezTo>
                    <a:cubicBezTo>
                      <a:pt x="3" y="12"/>
                      <a:pt x="2" y="13"/>
                      <a:pt x="2" y="13"/>
                    </a:cubicBezTo>
                    <a:cubicBezTo>
                      <a:pt x="3" y="13"/>
                      <a:pt x="3" y="13"/>
                      <a:pt x="3" y="14"/>
                    </a:cubicBezTo>
                    <a:cubicBezTo>
                      <a:pt x="3" y="14"/>
                      <a:pt x="3" y="15"/>
                      <a:pt x="3" y="15"/>
                    </a:cubicBezTo>
                    <a:cubicBezTo>
                      <a:pt x="3" y="16"/>
                      <a:pt x="3" y="16"/>
                      <a:pt x="3" y="16"/>
                    </a:cubicBezTo>
                    <a:cubicBezTo>
                      <a:pt x="3" y="17"/>
                      <a:pt x="3" y="17"/>
                      <a:pt x="3" y="18"/>
                    </a:cubicBezTo>
                    <a:cubicBezTo>
                      <a:pt x="3" y="18"/>
                      <a:pt x="3" y="18"/>
                      <a:pt x="3" y="18"/>
                    </a:cubicBezTo>
                    <a:cubicBezTo>
                      <a:pt x="3" y="18"/>
                      <a:pt x="3" y="17"/>
                      <a:pt x="4" y="17"/>
                    </a:cubicBezTo>
                    <a:cubicBezTo>
                      <a:pt x="4" y="17"/>
                      <a:pt x="4" y="17"/>
                      <a:pt x="5" y="17"/>
                    </a:cubicBezTo>
                    <a:cubicBezTo>
                      <a:pt x="5" y="17"/>
                      <a:pt x="5" y="16"/>
                      <a:pt x="6" y="16"/>
                    </a:cubicBezTo>
                    <a:cubicBezTo>
                      <a:pt x="6" y="16"/>
                      <a:pt x="6" y="16"/>
                      <a:pt x="7" y="16"/>
                    </a:cubicBezTo>
                    <a:cubicBezTo>
                      <a:pt x="7" y="16"/>
                      <a:pt x="8" y="16"/>
                      <a:pt x="8" y="16"/>
                    </a:cubicBezTo>
                    <a:cubicBezTo>
                      <a:pt x="8" y="16"/>
                      <a:pt x="8" y="15"/>
                      <a:pt x="9" y="15"/>
                    </a:cubicBezTo>
                    <a:cubicBezTo>
                      <a:pt x="9" y="15"/>
                      <a:pt x="9" y="15"/>
                      <a:pt x="10" y="15"/>
                    </a:cubicBezTo>
                    <a:cubicBezTo>
                      <a:pt x="11" y="15"/>
                      <a:pt x="11" y="15"/>
                      <a:pt x="12" y="15"/>
                    </a:cubicBezTo>
                    <a:cubicBezTo>
                      <a:pt x="13" y="15"/>
                      <a:pt x="13" y="15"/>
                      <a:pt x="14" y="15"/>
                    </a:cubicBezTo>
                    <a:cubicBezTo>
                      <a:pt x="14" y="15"/>
                      <a:pt x="14" y="16"/>
                      <a:pt x="15" y="16"/>
                    </a:cubicBezTo>
                    <a:cubicBezTo>
                      <a:pt x="15" y="16"/>
                      <a:pt x="15" y="16"/>
                      <a:pt x="15" y="16"/>
                    </a:cubicBezTo>
                    <a:cubicBezTo>
                      <a:pt x="15" y="15"/>
                      <a:pt x="15" y="15"/>
                      <a:pt x="15" y="15"/>
                    </a:cubicBezTo>
                    <a:cubicBezTo>
                      <a:pt x="15" y="14"/>
                      <a:pt x="15" y="14"/>
                      <a:pt x="14" y="14"/>
                    </a:cubicBezTo>
                    <a:cubicBezTo>
                      <a:pt x="14" y="13"/>
                      <a:pt x="14" y="13"/>
                      <a:pt x="14" y="12"/>
                    </a:cubicBezTo>
                    <a:cubicBezTo>
                      <a:pt x="14" y="12"/>
                      <a:pt x="14" y="11"/>
                      <a:pt x="14" y="11"/>
                    </a:cubicBezTo>
                    <a:cubicBezTo>
                      <a:pt x="14" y="10"/>
                      <a:pt x="14" y="10"/>
                      <a:pt x="14" y="10"/>
                    </a:cubicBezTo>
                    <a:cubicBezTo>
                      <a:pt x="15" y="9"/>
                      <a:pt x="15" y="9"/>
                      <a:pt x="15" y="9"/>
                    </a:cubicBezTo>
                    <a:cubicBezTo>
                      <a:pt x="15" y="8"/>
                      <a:pt x="15" y="8"/>
                      <a:pt x="15" y="7"/>
                    </a:cubicBezTo>
                    <a:cubicBezTo>
                      <a:pt x="15" y="7"/>
                      <a:pt x="14" y="6"/>
                      <a:pt x="15" y="6"/>
                    </a:cubicBezTo>
                    <a:cubicBezTo>
                      <a:pt x="15" y="5"/>
                      <a:pt x="15" y="5"/>
                      <a:pt x="15"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8" name="Freeform 243"/>
              <p:cNvSpPr>
                <a:spLocks/>
              </p:cNvSpPr>
              <p:nvPr/>
            </p:nvSpPr>
            <p:spPr bwMode="auto">
              <a:xfrm>
                <a:off x="4205289" y="2351089"/>
                <a:ext cx="420688" cy="357188"/>
              </a:xfrm>
              <a:custGeom>
                <a:avLst/>
                <a:gdLst>
                  <a:gd name="T0" fmla="*/ 29 w 39"/>
                  <a:gd name="T1" fmla="*/ 30 h 33"/>
                  <a:gd name="T2" fmla="*/ 31 w 39"/>
                  <a:gd name="T3" fmla="*/ 30 h 33"/>
                  <a:gd name="T4" fmla="*/ 33 w 39"/>
                  <a:gd name="T5" fmla="*/ 29 h 33"/>
                  <a:gd name="T6" fmla="*/ 33 w 39"/>
                  <a:gd name="T7" fmla="*/ 28 h 33"/>
                  <a:gd name="T8" fmla="*/ 34 w 39"/>
                  <a:gd name="T9" fmla="*/ 26 h 33"/>
                  <a:gd name="T10" fmla="*/ 35 w 39"/>
                  <a:gd name="T11" fmla="*/ 23 h 33"/>
                  <a:gd name="T12" fmla="*/ 36 w 39"/>
                  <a:gd name="T13" fmla="*/ 22 h 33"/>
                  <a:gd name="T14" fmla="*/ 37 w 39"/>
                  <a:gd name="T15" fmla="*/ 21 h 33"/>
                  <a:gd name="T16" fmla="*/ 38 w 39"/>
                  <a:gd name="T17" fmla="*/ 19 h 33"/>
                  <a:gd name="T18" fmla="*/ 38 w 39"/>
                  <a:gd name="T19" fmla="*/ 13 h 33"/>
                  <a:gd name="T20" fmla="*/ 39 w 39"/>
                  <a:gd name="T21" fmla="*/ 9 h 33"/>
                  <a:gd name="T22" fmla="*/ 38 w 39"/>
                  <a:gd name="T23" fmla="*/ 8 h 33"/>
                  <a:gd name="T24" fmla="*/ 37 w 39"/>
                  <a:gd name="T25" fmla="*/ 7 h 33"/>
                  <a:gd name="T26" fmla="*/ 37 w 39"/>
                  <a:gd name="T27" fmla="*/ 4 h 33"/>
                  <a:gd name="T28" fmla="*/ 37 w 39"/>
                  <a:gd name="T29" fmla="*/ 2 h 33"/>
                  <a:gd name="T30" fmla="*/ 36 w 39"/>
                  <a:gd name="T31" fmla="*/ 2 h 33"/>
                  <a:gd name="T32" fmla="*/ 34 w 39"/>
                  <a:gd name="T33" fmla="*/ 2 h 33"/>
                  <a:gd name="T34" fmla="*/ 32 w 39"/>
                  <a:gd name="T35" fmla="*/ 1 h 33"/>
                  <a:gd name="T36" fmla="*/ 31 w 39"/>
                  <a:gd name="T37" fmla="*/ 0 h 33"/>
                  <a:gd name="T38" fmla="*/ 28 w 39"/>
                  <a:gd name="T39" fmla="*/ 1 h 33"/>
                  <a:gd name="T40" fmla="*/ 27 w 39"/>
                  <a:gd name="T41" fmla="*/ 2 h 33"/>
                  <a:gd name="T42" fmla="*/ 25 w 39"/>
                  <a:gd name="T43" fmla="*/ 4 h 33"/>
                  <a:gd name="T44" fmla="*/ 21 w 39"/>
                  <a:gd name="T45" fmla="*/ 7 h 33"/>
                  <a:gd name="T46" fmla="*/ 17 w 39"/>
                  <a:gd name="T47" fmla="*/ 10 h 33"/>
                  <a:gd name="T48" fmla="*/ 14 w 39"/>
                  <a:gd name="T49" fmla="*/ 12 h 33"/>
                  <a:gd name="T50" fmla="*/ 9 w 39"/>
                  <a:gd name="T51" fmla="*/ 13 h 33"/>
                  <a:gd name="T52" fmla="*/ 10 w 39"/>
                  <a:gd name="T53" fmla="*/ 14 h 33"/>
                  <a:gd name="T54" fmla="*/ 10 w 39"/>
                  <a:gd name="T55" fmla="*/ 17 h 33"/>
                  <a:gd name="T56" fmla="*/ 10 w 39"/>
                  <a:gd name="T57" fmla="*/ 21 h 33"/>
                  <a:gd name="T58" fmla="*/ 9 w 39"/>
                  <a:gd name="T59" fmla="*/ 23 h 33"/>
                  <a:gd name="T60" fmla="*/ 7 w 39"/>
                  <a:gd name="T61" fmla="*/ 23 h 33"/>
                  <a:gd name="T62" fmla="*/ 4 w 39"/>
                  <a:gd name="T63" fmla="*/ 24 h 33"/>
                  <a:gd name="T64" fmla="*/ 2 w 39"/>
                  <a:gd name="T65" fmla="*/ 24 h 33"/>
                  <a:gd name="T66" fmla="*/ 0 w 39"/>
                  <a:gd name="T67" fmla="*/ 25 h 33"/>
                  <a:gd name="T68" fmla="*/ 0 w 39"/>
                  <a:gd name="T69" fmla="*/ 26 h 33"/>
                  <a:gd name="T70" fmla="*/ 2 w 39"/>
                  <a:gd name="T71" fmla="*/ 28 h 33"/>
                  <a:gd name="T72" fmla="*/ 2 w 39"/>
                  <a:gd name="T73" fmla="*/ 30 h 33"/>
                  <a:gd name="T74" fmla="*/ 4 w 39"/>
                  <a:gd name="T75" fmla="*/ 31 h 33"/>
                  <a:gd name="T76" fmla="*/ 5 w 39"/>
                  <a:gd name="T77" fmla="*/ 31 h 33"/>
                  <a:gd name="T78" fmla="*/ 5 w 39"/>
                  <a:gd name="T79" fmla="*/ 33 h 33"/>
                  <a:gd name="T80" fmla="*/ 7 w 39"/>
                  <a:gd name="T81" fmla="*/ 32 h 33"/>
                  <a:gd name="T82" fmla="*/ 8 w 39"/>
                  <a:gd name="T83" fmla="*/ 33 h 33"/>
                  <a:gd name="T84" fmla="*/ 8 w 39"/>
                  <a:gd name="T85" fmla="*/ 32 h 33"/>
                  <a:gd name="T86" fmla="*/ 10 w 39"/>
                  <a:gd name="T87" fmla="*/ 30 h 33"/>
                  <a:gd name="T88" fmla="*/ 11 w 39"/>
                  <a:gd name="T89" fmla="*/ 28 h 33"/>
                  <a:gd name="T90" fmla="*/ 13 w 39"/>
                  <a:gd name="T91" fmla="*/ 28 h 33"/>
                  <a:gd name="T92" fmla="*/ 14 w 39"/>
                  <a:gd name="T93" fmla="*/ 28 h 33"/>
                  <a:gd name="T94" fmla="*/ 16 w 39"/>
                  <a:gd name="T95" fmla="*/ 29 h 33"/>
                  <a:gd name="T96" fmla="*/ 18 w 39"/>
                  <a:gd name="T97" fmla="*/ 30 h 33"/>
                  <a:gd name="T98" fmla="*/ 20 w 39"/>
                  <a:gd name="T99" fmla="*/ 29 h 33"/>
                  <a:gd name="T100" fmla="*/ 22 w 39"/>
                  <a:gd name="T101" fmla="*/ 31 h 33"/>
                  <a:gd name="T102" fmla="*/ 24 w 39"/>
                  <a:gd name="T103" fmla="*/ 30 h 33"/>
                  <a:gd name="T104" fmla="*/ 26 w 39"/>
                  <a:gd name="T105" fmla="*/ 29 h 33"/>
                  <a:gd name="T106" fmla="*/ 28 w 39"/>
                  <a:gd name="T10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3">
                    <a:moveTo>
                      <a:pt x="28" y="29"/>
                    </a:moveTo>
                    <a:cubicBezTo>
                      <a:pt x="28" y="30"/>
                      <a:pt x="28" y="30"/>
                      <a:pt x="29" y="30"/>
                    </a:cubicBezTo>
                    <a:cubicBezTo>
                      <a:pt x="29" y="30"/>
                      <a:pt x="29" y="30"/>
                      <a:pt x="30" y="30"/>
                    </a:cubicBezTo>
                    <a:cubicBezTo>
                      <a:pt x="30" y="30"/>
                      <a:pt x="30" y="30"/>
                      <a:pt x="31" y="30"/>
                    </a:cubicBezTo>
                    <a:cubicBezTo>
                      <a:pt x="31" y="29"/>
                      <a:pt x="31" y="29"/>
                      <a:pt x="32" y="29"/>
                    </a:cubicBezTo>
                    <a:cubicBezTo>
                      <a:pt x="32" y="29"/>
                      <a:pt x="32" y="29"/>
                      <a:pt x="33" y="29"/>
                    </a:cubicBezTo>
                    <a:cubicBezTo>
                      <a:pt x="33" y="29"/>
                      <a:pt x="33" y="29"/>
                      <a:pt x="33" y="28"/>
                    </a:cubicBezTo>
                    <a:cubicBezTo>
                      <a:pt x="33" y="28"/>
                      <a:pt x="33" y="28"/>
                      <a:pt x="33" y="28"/>
                    </a:cubicBezTo>
                    <a:cubicBezTo>
                      <a:pt x="33" y="28"/>
                      <a:pt x="33" y="28"/>
                      <a:pt x="34" y="27"/>
                    </a:cubicBezTo>
                    <a:cubicBezTo>
                      <a:pt x="34" y="27"/>
                      <a:pt x="34" y="27"/>
                      <a:pt x="34" y="26"/>
                    </a:cubicBezTo>
                    <a:cubicBezTo>
                      <a:pt x="34" y="26"/>
                      <a:pt x="34" y="25"/>
                      <a:pt x="34" y="25"/>
                    </a:cubicBezTo>
                    <a:cubicBezTo>
                      <a:pt x="34" y="24"/>
                      <a:pt x="34" y="24"/>
                      <a:pt x="35" y="23"/>
                    </a:cubicBezTo>
                    <a:cubicBezTo>
                      <a:pt x="35" y="23"/>
                      <a:pt x="35" y="23"/>
                      <a:pt x="35" y="23"/>
                    </a:cubicBezTo>
                    <a:cubicBezTo>
                      <a:pt x="36" y="23"/>
                      <a:pt x="36" y="22"/>
                      <a:pt x="36" y="22"/>
                    </a:cubicBezTo>
                    <a:cubicBezTo>
                      <a:pt x="36" y="22"/>
                      <a:pt x="36" y="21"/>
                      <a:pt x="36" y="21"/>
                    </a:cubicBezTo>
                    <a:cubicBezTo>
                      <a:pt x="36" y="21"/>
                      <a:pt x="37" y="21"/>
                      <a:pt x="37" y="21"/>
                    </a:cubicBezTo>
                    <a:cubicBezTo>
                      <a:pt x="37" y="20"/>
                      <a:pt x="37" y="20"/>
                      <a:pt x="38" y="20"/>
                    </a:cubicBezTo>
                    <a:cubicBezTo>
                      <a:pt x="38" y="20"/>
                      <a:pt x="38" y="20"/>
                      <a:pt x="38" y="19"/>
                    </a:cubicBezTo>
                    <a:cubicBezTo>
                      <a:pt x="39" y="18"/>
                      <a:pt x="39" y="18"/>
                      <a:pt x="39" y="17"/>
                    </a:cubicBezTo>
                    <a:cubicBezTo>
                      <a:pt x="39" y="16"/>
                      <a:pt x="38" y="14"/>
                      <a:pt x="38" y="13"/>
                    </a:cubicBezTo>
                    <a:cubicBezTo>
                      <a:pt x="38" y="12"/>
                      <a:pt x="38" y="12"/>
                      <a:pt x="39" y="11"/>
                    </a:cubicBezTo>
                    <a:cubicBezTo>
                      <a:pt x="39" y="10"/>
                      <a:pt x="39" y="10"/>
                      <a:pt x="39" y="9"/>
                    </a:cubicBezTo>
                    <a:cubicBezTo>
                      <a:pt x="39" y="9"/>
                      <a:pt x="39" y="9"/>
                      <a:pt x="39" y="9"/>
                    </a:cubicBezTo>
                    <a:cubicBezTo>
                      <a:pt x="39" y="8"/>
                      <a:pt x="38" y="8"/>
                      <a:pt x="38" y="8"/>
                    </a:cubicBezTo>
                    <a:cubicBezTo>
                      <a:pt x="38" y="8"/>
                      <a:pt x="38" y="8"/>
                      <a:pt x="38" y="7"/>
                    </a:cubicBezTo>
                    <a:cubicBezTo>
                      <a:pt x="38" y="7"/>
                      <a:pt x="38" y="7"/>
                      <a:pt x="37" y="7"/>
                    </a:cubicBezTo>
                    <a:cubicBezTo>
                      <a:pt x="37" y="6"/>
                      <a:pt x="37" y="6"/>
                      <a:pt x="37" y="5"/>
                    </a:cubicBezTo>
                    <a:cubicBezTo>
                      <a:pt x="37" y="5"/>
                      <a:pt x="37" y="5"/>
                      <a:pt x="37" y="4"/>
                    </a:cubicBezTo>
                    <a:cubicBezTo>
                      <a:pt x="37" y="4"/>
                      <a:pt x="37" y="3"/>
                      <a:pt x="37" y="3"/>
                    </a:cubicBezTo>
                    <a:cubicBezTo>
                      <a:pt x="37" y="3"/>
                      <a:pt x="37" y="3"/>
                      <a:pt x="37" y="2"/>
                    </a:cubicBezTo>
                    <a:cubicBezTo>
                      <a:pt x="37" y="2"/>
                      <a:pt x="37" y="2"/>
                      <a:pt x="37" y="2"/>
                    </a:cubicBezTo>
                    <a:cubicBezTo>
                      <a:pt x="36" y="2"/>
                      <a:pt x="36" y="2"/>
                      <a:pt x="36" y="2"/>
                    </a:cubicBezTo>
                    <a:cubicBezTo>
                      <a:pt x="36" y="3"/>
                      <a:pt x="35" y="3"/>
                      <a:pt x="35" y="3"/>
                    </a:cubicBezTo>
                    <a:cubicBezTo>
                      <a:pt x="35" y="3"/>
                      <a:pt x="35" y="2"/>
                      <a:pt x="34" y="2"/>
                    </a:cubicBezTo>
                    <a:cubicBezTo>
                      <a:pt x="34" y="2"/>
                      <a:pt x="34" y="2"/>
                      <a:pt x="34" y="1"/>
                    </a:cubicBezTo>
                    <a:cubicBezTo>
                      <a:pt x="33" y="1"/>
                      <a:pt x="33" y="1"/>
                      <a:pt x="32" y="1"/>
                    </a:cubicBezTo>
                    <a:cubicBezTo>
                      <a:pt x="32" y="1"/>
                      <a:pt x="32" y="1"/>
                      <a:pt x="31" y="1"/>
                    </a:cubicBezTo>
                    <a:cubicBezTo>
                      <a:pt x="31" y="1"/>
                      <a:pt x="31" y="0"/>
                      <a:pt x="31" y="0"/>
                    </a:cubicBezTo>
                    <a:cubicBezTo>
                      <a:pt x="30" y="0"/>
                      <a:pt x="30" y="0"/>
                      <a:pt x="29" y="0"/>
                    </a:cubicBezTo>
                    <a:cubicBezTo>
                      <a:pt x="29" y="0"/>
                      <a:pt x="29" y="1"/>
                      <a:pt x="28" y="1"/>
                    </a:cubicBezTo>
                    <a:cubicBezTo>
                      <a:pt x="28" y="1"/>
                      <a:pt x="28" y="1"/>
                      <a:pt x="28" y="1"/>
                    </a:cubicBezTo>
                    <a:cubicBezTo>
                      <a:pt x="27" y="2"/>
                      <a:pt x="27" y="2"/>
                      <a:pt x="27" y="2"/>
                    </a:cubicBezTo>
                    <a:cubicBezTo>
                      <a:pt x="26" y="2"/>
                      <a:pt x="26" y="2"/>
                      <a:pt x="26" y="3"/>
                    </a:cubicBezTo>
                    <a:cubicBezTo>
                      <a:pt x="25" y="3"/>
                      <a:pt x="25" y="3"/>
                      <a:pt x="25" y="4"/>
                    </a:cubicBezTo>
                    <a:cubicBezTo>
                      <a:pt x="24" y="5"/>
                      <a:pt x="23" y="4"/>
                      <a:pt x="22" y="5"/>
                    </a:cubicBezTo>
                    <a:cubicBezTo>
                      <a:pt x="21" y="5"/>
                      <a:pt x="21" y="6"/>
                      <a:pt x="21" y="7"/>
                    </a:cubicBezTo>
                    <a:cubicBezTo>
                      <a:pt x="20" y="7"/>
                      <a:pt x="19" y="8"/>
                      <a:pt x="18" y="8"/>
                    </a:cubicBezTo>
                    <a:cubicBezTo>
                      <a:pt x="18" y="9"/>
                      <a:pt x="17" y="9"/>
                      <a:pt x="17" y="10"/>
                    </a:cubicBezTo>
                    <a:cubicBezTo>
                      <a:pt x="16" y="10"/>
                      <a:pt x="15" y="11"/>
                      <a:pt x="15" y="11"/>
                    </a:cubicBezTo>
                    <a:cubicBezTo>
                      <a:pt x="14" y="11"/>
                      <a:pt x="14" y="12"/>
                      <a:pt x="14" y="12"/>
                    </a:cubicBezTo>
                    <a:cubicBezTo>
                      <a:pt x="13" y="12"/>
                      <a:pt x="13" y="12"/>
                      <a:pt x="12" y="12"/>
                    </a:cubicBezTo>
                    <a:cubicBezTo>
                      <a:pt x="11" y="12"/>
                      <a:pt x="10" y="13"/>
                      <a:pt x="9" y="13"/>
                    </a:cubicBezTo>
                    <a:cubicBezTo>
                      <a:pt x="10" y="13"/>
                      <a:pt x="10" y="13"/>
                      <a:pt x="10" y="13"/>
                    </a:cubicBezTo>
                    <a:cubicBezTo>
                      <a:pt x="10" y="14"/>
                      <a:pt x="10" y="14"/>
                      <a:pt x="10" y="14"/>
                    </a:cubicBezTo>
                    <a:cubicBezTo>
                      <a:pt x="10" y="15"/>
                      <a:pt x="10" y="16"/>
                      <a:pt x="10" y="17"/>
                    </a:cubicBezTo>
                    <a:cubicBezTo>
                      <a:pt x="10" y="17"/>
                      <a:pt x="10" y="17"/>
                      <a:pt x="10" y="17"/>
                    </a:cubicBezTo>
                    <a:cubicBezTo>
                      <a:pt x="10" y="18"/>
                      <a:pt x="10" y="19"/>
                      <a:pt x="10" y="20"/>
                    </a:cubicBezTo>
                    <a:cubicBezTo>
                      <a:pt x="10" y="20"/>
                      <a:pt x="10" y="21"/>
                      <a:pt x="10" y="21"/>
                    </a:cubicBezTo>
                    <a:cubicBezTo>
                      <a:pt x="10" y="22"/>
                      <a:pt x="10" y="22"/>
                      <a:pt x="9" y="22"/>
                    </a:cubicBezTo>
                    <a:cubicBezTo>
                      <a:pt x="9" y="23"/>
                      <a:pt x="9" y="23"/>
                      <a:pt x="9" y="23"/>
                    </a:cubicBezTo>
                    <a:cubicBezTo>
                      <a:pt x="9" y="23"/>
                      <a:pt x="8" y="23"/>
                      <a:pt x="8" y="24"/>
                    </a:cubicBezTo>
                    <a:cubicBezTo>
                      <a:pt x="8" y="24"/>
                      <a:pt x="7" y="23"/>
                      <a:pt x="7" y="23"/>
                    </a:cubicBezTo>
                    <a:cubicBezTo>
                      <a:pt x="6" y="23"/>
                      <a:pt x="6" y="24"/>
                      <a:pt x="6" y="24"/>
                    </a:cubicBezTo>
                    <a:cubicBezTo>
                      <a:pt x="5" y="24"/>
                      <a:pt x="5" y="24"/>
                      <a:pt x="4" y="24"/>
                    </a:cubicBezTo>
                    <a:cubicBezTo>
                      <a:pt x="4" y="24"/>
                      <a:pt x="3" y="24"/>
                      <a:pt x="3" y="24"/>
                    </a:cubicBezTo>
                    <a:cubicBezTo>
                      <a:pt x="3" y="24"/>
                      <a:pt x="3" y="24"/>
                      <a:pt x="2" y="24"/>
                    </a:cubicBezTo>
                    <a:cubicBezTo>
                      <a:pt x="2" y="25"/>
                      <a:pt x="2" y="25"/>
                      <a:pt x="1" y="25"/>
                    </a:cubicBezTo>
                    <a:cubicBezTo>
                      <a:pt x="1" y="25"/>
                      <a:pt x="1" y="25"/>
                      <a:pt x="0" y="25"/>
                    </a:cubicBezTo>
                    <a:cubicBezTo>
                      <a:pt x="0" y="25"/>
                      <a:pt x="0" y="25"/>
                      <a:pt x="0" y="25"/>
                    </a:cubicBezTo>
                    <a:cubicBezTo>
                      <a:pt x="0" y="25"/>
                      <a:pt x="0" y="26"/>
                      <a:pt x="0" y="26"/>
                    </a:cubicBezTo>
                    <a:cubicBezTo>
                      <a:pt x="0" y="26"/>
                      <a:pt x="0" y="27"/>
                      <a:pt x="1" y="27"/>
                    </a:cubicBezTo>
                    <a:cubicBezTo>
                      <a:pt x="1" y="28"/>
                      <a:pt x="1" y="28"/>
                      <a:pt x="2" y="28"/>
                    </a:cubicBezTo>
                    <a:cubicBezTo>
                      <a:pt x="2" y="28"/>
                      <a:pt x="2" y="28"/>
                      <a:pt x="2" y="29"/>
                    </a:cubicBezTo>
                    <a:cubicBezTo>
                      <a:pt x="3" y="29"/>
                      <a:pt x="2" y="29"/>
                      <a:pt x="2" y="30"/>
                    </a:cubicBezTo>
                    <a:cubicBezTo>
                      <a:pt x="2" y="30"/>
                      <a:pt x="2" y="31"/>
                      <a:pt x="2" y="31"/>
                    </a:cubicBezTo>
                    <a:cubicBezTo>
                      <a:pt x="3" y="31"/>
                      <a:pt x="3" y="31"/>
                      <a:pt x="4" y="31"/>
                    </a:cubicBezTo>
                    <a:cubicBezTo>
                      <a:pt x="4" y="31"/>
                      <a:pt x="4" y="31"/>
                      <a:pt x="5" y="31"/>
                    </a:cubicBezTo>
                    <a:cubicBezTo>
                      <a:pt x="5" y="31"/>
                      <a:pt x="5" y="31"/>
                      <a:pt x="5" y="31"/>
                    </a:cubicBezTo>
                    <a:cubicBezTo>
                      <a:pt x="5" y="32"/>
                      <a:pt x="5" y="32"/>
                      <a:pt x="5" y="32"/>
                    </a:cubicBezTo>
                    <a:cubicBezTo>
                      <a:pt x="5" y="33"/>
                      <a:pt x="5" y="33"/>
                      <a:pt x="5" y="33"/>
                    </a:cubicBezTo>
                    <a:cubicBezTo>
                      <a:pt x="5" y="32"/>
                      <a:pt x="6" y="32"/>
                      <a:pt x="6" y="32"/>
                    </a:cubicBezTo>
                    <a:cubicBezTo>
                      <a:pt x="6" y="32"/>
                      <a:pt x="6" y="32"/>
                      <a:pt x="7" y="32"/>
                    </a:cubicBezTo>
                    <a:cubicBezTo>
                      <a:pt x="7" y="32"/>
                      <a:pt x="7" y="33"/>
                      <a:pt x="7" y="33"/>
                    </a:cubicBezTo>
                    <a:cubicBezTo>
                      <a:pt x="8" y="33"/>
                      <a:pt x="8" y="33"/>
                      <a:pt x="8" y="33"/>
                    </a:cubicBezTo>
                    <a:cubicBezTo>
                      <a:pt x="8" y="33"/>
                      <a:pt x="8" y="33"/>
                      <a:pt x="8" y="33"/>
                    </a:cubicBezTo>
                    <a:cubicBezTo>
                      <a:pt x="8" y="32"/>
                      <a:pt x="8" y="32"/>
                      <a:pt x="8" y="32"/>
                    </a:cubicBezTo>
                    <a:cubicBezTo>
                      <a:pt x="8" y="31"/>
                      <a:pt x="9" y="31"/>
                      <a:pt x="9" y="31"/>
                    </a:cubicBezTo>
                    <a:cubicBezTo>
                      <a:pt x="10" y="31"/>
                      <a:pt x="9" y="30"/>
                      <a:pt x="10" y="30"/>
                    </a:cubicBezTo>
                    <a:cubicBezTo>
                      <a:pt x="10" y="29"/>
                      <a:pt x="10" y="29"/>
                      <a:pt x="10" y="29"/>
                    </a:cubicBezTo>
                    <a:cubicBezTo>
                      <a:pt x="10" y="29"/>
                      <a:pt x="11" y="28"/>
                      <a:pt x="11" y="28"/>
                    </a:cubicBezTo>
                    <a:cubicBezTo>
                      <a:pt x="11" y="28"/>
                      <a:pt x="12" y="28"/>
                      <a:pt x="12" y="28"/>
                    </a:cubicBezTo>
                    <a:cubicBezTo>
                      <a:pt x="12" y="28"/>
                      <a:pt x="12" y="28"/>
                      <a:pt x="13" y="28"/>
                    </a:cubicBezTo>
                    <a:cubicBezTo>
                      <a:pt x="13" y="28"/>
                      <a:pt x="13" y="27"/>
                      <a:pt x="13" y="28"/>
                    </a:cubicBezTo>
                    <a:cubicBezTo>
                      <a:pt x="14" y="28"/>
                      <a:pt x="14" y="28"/>
                      <a:pt x="14" y="28"/>
                    </a:cubicBezTo>
                    <a:cubicBezTo>
                      <a:pt x="14" y="28"/>
                      <a:pt x="14" y="29"/>
                      <a:pt x="15" y="29"/>
                    </a:cubicBezTo>
                    <a:cubicBezTo>
                      <a:pt x="15" y="29"/>
                      <a:pt x="15" y="29"/>
                      <a:pt x="16" y="29"/>
                    </a:cubicBezTo>
                    <a:cubicBezTo>
                      <a:pt x="16" y="29"/>
                      <a:pt x="16" y="30"/>
                      <a:pt x="16" y="30"/>
                    </a:cubicBezTo>
                    <a:cubicBezTo>
                      <a:pt x="17" y="30"/>
                      <a:pt x="17" y="30"/>
                      <a:pt x="18" y="30"/>
                    </a:cubicBezTo>
                    <a:cubicBezTo>
                      <a:pt x="18" y="30"/>
                      <a:pt x="18" y="29"/>
                      <a:pt x="19" y="29"/>
                    </a:cubicBezTo>
                    <a:cubicBezTo>
                      <a:pt x="19" y="29"/>
                      <a:pt x="19" y="29"/>
                      <a:pt x="20" y="29"/>
                    </a:cubicBezTo>
                    <a:cubicBezTo>
                      <a:pt x="20" y="29"/>
                      <a:pt x="20" y="30"/>
                      <a:pt x="21" y="30"/>
                    </a:cubicBezTo>
                    <a:cubicBezTo>
                      <a:pt x="21" y="30"/>
                      <a:pt x="21" y="30"/>
                      <a:pt x="22" y="31"/>
                    </a:cubicBezTo>
                    <a:cubicBezTo>
                      <a:pt x="22" y="31"/>
                      <a:pt x="22" y="31"/>
                      <a:pt x="23" y="31"/>
                    </a:cubicBezTo>
                    <a:cubicBezTo>
                      <a:pt x="23" y="31"/>
                      <a:pt x="23" y="31"/>
                      <a:pt x="24" y="30"/>
                    </a:cubicBezTo>
                    <a:cubicBezTo>
                      <a:pt x="24" y="30"/>
                      <a:pt x="24" y="30"/>
                      <a:pt x="25" y="30"/>
                    </a:cubicBezTo>
                    <a:cubicBezTo>
                      <a:pt x="25" y="29"/>
                      <a:pt x="25" y="29"/>
                      <a:pt x="26" y="29"/>
                    </a:cubicBezTo>
                    <a:cubicBezTo>
                      <a:pt x="26" y="29"/>
                      <a:pt x="27" y="29"/>
                      <a:pt x="27" y="29"/>
                    </a:cubicBezTo>
                    <a:cubicBezTo>
                      <a:pt x="27" y="29"/>
                      <a:pt x="28" y="29"/>
                      <a:pt x="28"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89" name="Freeform 244"/>
              <p:cNvSpPr>
                <a:spLocks/>
              </p:cNvSpPr>
              <p:nvPr/>
            </p:nvSpPr>
            <p:spPr bwMode="auto">
              <a:xfrm>
                <a:off x="4992689" y="3151189"/>
                <a:ext cx="42863" cy="65088"/>
              </a:xfrm>
              <a:custGeom>
                <a:avLst/>
                <a:gdLst>
                  <a:gd name="T0" fmla="*/ 3 w 4"/>
                  <a:gd name="T1" fmla="*/ 1 h 6"/>
                  <a:gd name="T2" fmla="*/ 3 w 4"/>
                  <a:gd name="T3" fmla="*/ 0 h 6"/>
                  <a:gd name="T4" fmla="*/ 2 w 4"/>
                  <a:gd name="T5" fmla="*/ 1 h 6"/>
                  <a:gd name="T6" fmla="*/ 2 w 4"/>
                  <a:gd name="T7" fmla="*/ 1 h 6"/>
                  <a:gd name="T8" fmla="*/ 1 w 4"/>
                  <a:gd name="T9" fmla="*/ 2 h 6"/>
                  <a:gd name="T10" fmla="*/ 0 w 4"/>
                  <a:gd name="T11" fmla="*/ 1 h 6"/>
                  <a:gd name="T12" fmla="*/ 0 w 4"/>
                  <a:gd name="T13" fmla="*/ 2 h 6"/>
                  <a:gd name="T14" fmla="*/ 0 w 4"/>
                  <a:gd name="T15" fmla="*/ 2 h 6"/>
                  <a:gd name="T16" fmla="*/ 0 w 4"/>
                  <a:gd name="T17" fmla="*/ 3 h 6"/>
                  <a:gd name="T18" fmla="*/ 0 w 4"/>
                  <a:gd name="T19" fmla="*/ 4 h 6"/>
                  <a:gd name="T20" fmla="*/ 0 w 4"/>
                  <a:gd name="T21" fmla="*/ 4 h 6"/>
                  <a:gd name="T22" fmla="*/ 0 w 4"/>
                  <a:gd name="T23" fmla="*/ 4 h 6"/>
                  <a:gd name="T24" fmla="*/ 1 w 4"/>
                  <a:gd name="T25" fmla="*/ 5 h 6"/>
                  <a:gd name="T26" fmla="*/ 1 w 4"/>
                  <a:gd name="T27" fmla="*/ 6 h 6"/>
                  <a:gd name="T28" fmla="*/ 2 w 4"/>
                  <a:gd name="T29" fmla="*/ 6 h 6"/>
                  <a:gd name="T30" fmla="*/ 2 w 4"/>
                  <a:gd name="T31" fmla="*/ 6 h 6"/>
                  <a:gd name="T32" fmla="*/ 3 w 4"/>
                  <a:gd name="T33" fmla="*/ 5 h 6"/>
                  <a:gd name="T34" fmla="*/ 3 w 4"/>
                  <a:gd name="T35" fmla="*/ 4 h 6"/>
                  <a:gd name="T36" fmla="*/ 3 w 4"/>
                  <a:gd name="T37" fmla="*/ 3 h 6"/>
                  <a:gd name="T38" fmla="*/ 4 w 4"/>
                  <a:gd name="T39" fmla="*/ 2 h 6"/>
                  <a:gd name="T40" fmla="*/ 4 w 4"/>
                  <a:gd name="T41" fmla="*/ 2 h 6"/>
                  <a:gd name="T42" fmla="*/ 3 w 4"/>
                  <a:gd name="T43"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6">
                    <a:moveTo>
                      <a:pt x="3" y="1"/>
                    </a:moveTo>
                    <a:cubicBezTo>
                      <a:pt x="3" y="0"/>
                      <a:pt x="3" y="0"/>
                      <a:pt x="3" y="0"/>
                    </a:cubicBezTo>
                    <a:cubicBezTo>
                      <a:pt x="3" y="0"/>
                      <a:pt x="3" y="0"/>
                      <a:pt x="2" y="1"/>
                    </a:cubicBezTo>
                    <a:cubicBezTo>
                      <a:pt x="2" y="1"/>
                      <a:pt x="2" y="1"/>
                      <a:pt x="2" y="1"/>
                    </a:cubicBezTo>
                    <a:cubicBezTo>
                      <a:pt x="2" y="1"/>
                      <a:pt x="1" y="2"/>
                      <a:pt x="1" y="2"/>
                    </a:cubicBezTo>
                    <a:cubicBezTo>
                      <a:pt x="1" y="2"/>
                      <a:pt x="1"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0" y="4"/>
                      <a:pt x="0" y="4"/>
                    </a:cubicBezTo>
                    <a:cubicBezTo>
                      <a:pt x="1" y="4"/>
                      <a:pt x="1" y="4"/>
                      <a:pt x="1" y="5"/>
                    </a:cubicBezTo>
                    <a:cubicBezTo>
                      <a:pt x="1" y="5"/>
                      <a:pt x="1" y="5"/>
                      <a:pt x="1" y="6"/>
                    </a:cubicBezTo>
                    <a:cubicBezTo>
                      <a:pt x="1" y="6"/>
                      <a:pt x="1" y="6"/>
                      <a:pt x="2" y="6"/>
                    </a:cubicBezTo>
                    <a:cubicBezTo>
                      <a:pt x="2" y="6"/>
                      <a:pt x="2" y="6"/>
                      <a:pt x="2" y="6"/>
                    </a:cubicBezTo>
                    <a:cubicBezTo>
                      <a:pt x="3" y="6"/>
                      <a:pt x="3" y="6"/>
                      <a:pt x="3" y="5"/>
                    </a:cubicBezTo>
                    <a:cubicBezTo>
                      <a:pt x="3" y="5"/>
                      <a:pt x="3" y="5"/>
                      <a:pt x="3" y="4"/>
                    </a:cubicBezTo>
                    <a:cubicBezTo>
                      <a:pt x="3" y="4"/>
                      <a:pt x="3" y="4"/>
                      <a:pt x="3" y="3"/>
                    </a:cubicBezTo>
                    <a:cubicBezTo>
                      <a:pt x="4" y="3"/>
                      <a:pt x="4" y="3"/>
                      <a:pt x="4" y="2"/>
                    </a:cubicBezTo>
                    <a:cubicBezTo>
                      <a:pt x="4" y="2"/>
                      <a:pt x="4" y="2"/>
                      <a:pt x="4" y="2"/>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0" name="Freeform 245"/>
              <p:cNvSpPr>
                <a:spLocks/>
              </p:cNvSpPr>
              <p:nvPr/>
            </p:nvSpPr>
            <p:spPr bwMode="auto">
              <a:xfrm>
                <a:off x="5003801" y="3216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1" name="Freeform 246"/>
              <p:cNvSpPr>
                <a:spLocks/>
              </p:cNvSpPr>
              <p:nvPr/>
            </p:nvSpPr>
            <p:spPr bwMode="auto">
              <a:xfrm>
                <a:off x="4787901" y="3335339"/>
                <a:ext cx="323850" cy="312738"/>
              </a:xfrm>
              <a:custGeom>
                <a:avLst/>
                <a:gdLst>
                  <a:gd name="T0" fmla="*/ 29 w 30"/>
                  <a:gd name="T1" fmla="*/ 5 h 29"/>
                  <a:gd name="T2" fmla="*/ 28 w 30"/>
                  <a:gd name="T3" fmla="*/ 4 h 29"/>
                  <a:gd name="T4" fmla="*/ 27 w 30"/>
                  <a:gd name="T5" fmla="*/ 3 h 29"/>
                  <a:gd name="T6" fmla="*/ 24 w 30"/>
                  <a:gd name="T7" fmla="*/ 2 h 29"/>
                  <a:gd name="T8" fmla="*/ 23 w 30"/>
                  <a:gd name="T9" fmla="*/ 2 h 29"/>
                  <a:gd name="T10" fmla="*/ 23 w 30"/>
                  <a:gd name="T11" fmla="*/ 1 h 29"/>
                  <a:gd name="T12" fmla="*/ 22 w 30"/>
                  <a:gd name="T13" fmla="*/ 0 h 29"/>
                  <a:gd name="T14" fmla="*/ 21 w 30"/>
                  <a:gd name="T15" fmla="*/ 0 h 29"/>
                  <a:gd name="T16" fmla="*/ 18 w 30"/>
                  <a:gd name="T17" fmla="*/ 1 h 29"/>
                  <a:gd name="T18" fmla="*/ 16 w 30"/>
                  <a:gd name="T19" fmla="*/ 3 h 29"/>
                  <a:gd name="T20" fmla="*/ 17 w 30"/>
                  <a:gd name="T21" fmla="*/ 5 h 29"/>
                  <a:gd name="T22" fmla="*/ 17 w 30"/>
                  <a:gd name="T23" fmla="*/ 7 h 29"/>
                  <a:gd name="T24" fmla="*/ 17 w 30"/>
                  <a:gd name="T25" fmla="*/ 11 h 29"/>
                  <a:gd name="T26" fmla="*/ 18 w 30"/>
                  <a:gd name="T27" fmla="*/ 13 h 29"/>
                  <a:gd name="T28" fmla="*/ 16 w 30"/>
                  <a:gd name="T29" fmla="*/ 14 h 29"/>
                  <a:gd name="T30" fmla="*/ 14 w 30"/>
                  <a:gd name="T31" fmla="*/ 11 h 29"/>
                  <a:gd name="T32" fmla="*/ 13 w 30"/>
                  <a:gd name="T33" fmla="*/ 10 h 29"/>
                  <a:gd name="T34" fmla="*/ 11 w 30"/>
                  <a:gd name="T35" fmla="*/ 11 h 29"/>
                  <a:gd name="T36" fmla="*/ 9 w 30"/>
                  <a:gd name="T37" fmla="*/ 10 h 29"/>
                  <a:gd name="T38" fmla="*/ 8 w 30"/>
                  <a:gd name="T39" fmla="*/ 9 h 29"/>
                  <a:gd name="T40" fmla="*/ 6 w 30"/>
                  <a:gd name="T41" fmla="*/ 9 h 29"/>
                  <a:gd name="T42" fmla="*/ 5 w 30"/>
                  <a:gd name="T43" fmla="*/ 8 h 29"/>
                  <a:gd name="T44" fmla="*/ 5 w 30"/>
                  <a:gd name="T45" fmla="*/ 11 h 29"/>
                  <a:gd name="T46" fmla="*/ 5 w 30"/>
                  <a:gd name="T47" fmla="*/ 14 h 29"/>
                  <a:gd name="T48" fmla="*/ 3 w 30"/>
                  <a:gd name="T49" fmla="*/ 14 h 29"/>
                  <a:gd name="T50" fmla="*/ 0 w 30"/>
                  <a:gd name="T51" fmla="*/ 14 h 29"/>
                  <a:gd name="T52" fmla="*/ 0 w 30"/>
                  <a:gd name="T53" fmla="*/ 15 h 29"/>
                  <a:gd name="T54" fmla="*/ 0 w 30"/>
                  <a:gd name="T55" fmla="*/ 20 h 29"/>
                  <a:gd name="T56" fmla="*/ 3 w 30"/>
                  <a:gd name="T57" fmla="*/ 27 h 29"/>
                  <a:gd name="T58" fmla="*/ 4 w 30"/>
                  <a:gd name="T59" fmla="*/ 27 h 29"/>
                  <a:gd name="T60" fmla="*/ 6 w 30"/>
                  <a:gd name="T61" fmla="*/ 27 h 29"/>
                  <a:gd name="T62" fmla="*/ 8 w 30"/>
                  <a:gd name="T63" fmla="*/ 28 h 29"/>
                  <a:gd name="T64" fmla="*/ 10 w 30"/>
                  <a:gd name="T65" fmla="*/ 28 h 29"/>
                  <a:gd name="T66" fmla="*/ 11 w 30"/>
                  <a:gd name="T67" fmla="*/ 29 h 29"/>
                  <a:gd name="T68" fmla="*/ 12 w 30"/>
                  <a:gd name="T69" fmla="*/ 29 h 29"/>
                  <a:gd name="T70" fmla="*/ 13 w 30"/>
                  <a:gd name="T71" fmla="*/ 27 h 29"/>
                  <a:gd name="T72" fmla="*/ 15 w 30"/>
                  <a:gd name="T73" fmla="*/ 26 h 29"/>
                  <a:gd name="T74" fmla="*/ 16 w 30"/>
                  <a:gd name="T75" fmla="*/ 25 h 29"/>
                  <a:gd name="T76" fmla="*/ 17 w 30"/>
                  <a:gd name="T77" fmla="*/ 23 h 29"/>
                  <a:gd name="T78" fmla="*/ 18 w 30"/>
                  <a:gd name="T79" fmla="*/ 22 h 29"/>
                  <a:gd name="T80" fmla="*/ 20 w 30"/>
                  <a:gd name="T81" fmla="*/ 22 h 29"/>
                  <a:gd name="T82" fmla="*/ 21 w 30"/>
                  <a:gd name="T83" fmla="*/ 22 h 29"/>
                  <a:gd name="T84" fmla="*/ 20 w 30"/>
                  <a:gd name="T85" fmla="*/ 21 h 29"/>
                  <a:gd name="T86" fmla="*/ 21 w 30"/>
                  <a:gd name="T87" fmla="*/ 19 h 29"/>
                  <a:gd name="T88" fmla="*/ 23 w 30"/>
                  <a:gd name="T89" fmla="*/ 19 h 29"/>
                  <a:gd name="T90" fmla="*/ 25 w 30"/>
                  <a:gd name="T91" fmla="*/ 18 h 29"/>
                  <a:gd name="T92" fmla="*/ 27 w 30"/>
                  <a:gd name="T93" fmla="*/ 18 h 29"/>
                  <a:gd name="T94" fmla="*/ 28 w 30"/>
                  <a:gd name="T95" fmla="*/ 17 h 29"/>
                  <a:gd name="T96" fmla="*/ 27 w 30"/>
                  <a:gd name="T97" fmla="*/ 15 h 29"/>
                  <a:gd name="T98" fmla="*/ 28 w 30"/>
                  <a:gd name="T99" fmla="*/ 14 h 29"/>
                  <a:gd name="T100" fmla="*/ 29 w 30"/>
                  <a:gd name="T101" fmla="*/ 13 h 29"/>
                  <a:gd name="T102" fmla="*/ 29 w 30"/>
                  <a:gd name="T103" fmla="*/ 11 h 29"/>
                  <a:gd name="T104" fmla="*/ 28 w 30"/>
                  <a:gd name="T105" fmla="*/ 10 h 29"/>
                  <a:gd name="T106" fmla="*/ 29 w 30"/>
                  <a:gd name="T107" fmla="*/ 8 h 29"/>
                  <a:gd name="T108" fmla="*/ 29 w 30"/>
                  <a:gd name="T10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 h="29">
                    <a:moveTo>
                      <a:pt x="29" y="6"/>
                    </a:moveTo>
                    <a:cubicBezTo>
                      <a:pt x="29" y="6"/>
                      <a:pt x="29" y="6"/>
                      <a:pt x="29" y="5"/>
                    </a:cubicBezTo>
                    <a:cubicBezTo>
                      <a:pt x="29" y="5"/>
                      <a:pt x="29" y="5"/>
                      <a:pt x="28" y="4"/>
                    </a:cubicBezTo>
                    <a:cubicBezTo>
                      <a:pt x="28" y="4"/>
                      <a:pt x="28" y="4"/>
                      <a:pt x="28" y="4"/>
                    </a:cubicBezTo>
                    <a:cubicBezTo>
                      <a:pt x="28" y="4"/>
                      <a:pt x="28" y="4"/>
                      <a:pt x="28" y="4"/>
                    </a:cubicBezTo>
                    <a:cubicBezTo>
                      <a:pt x="28" y="3"/>
                      <a:pt x="28" y="3"/>
                      <a:pt x="27" y="3"/>
                    </a:cubicBezTo>
                    <a:cubicBezTo>
                      <a:pt x="27" y="3"/>
                      <a:pt x="26" y="3"/>
                      <a:pt x="26" y="2"/>
                    </a:cubicBezTo>
                    <a:cubicBezTo>
                      <a:pt x="25" y="2"/>
                      <a:pt x="25" y="2"/>
                      <a:pt x="24" y="2"/>
                    </a:cubicBezTo>
                    <a:cubicBezTo>
                      <a:pt x="24" y="1"/>
                      <a:pt x="24" y="1"/>
                      <a:pt x="24" y="1"/>
                    </a:cubicBezTo>
                    <a:cubicBezTo>
                      <a:pt x="24" y="2"/>
                      <a:pt x="24" y="2"/>
                      <a:pt x="23" y="2"/>
                    </a:cubicBezTo>
                    <a:cubicBezTo>
                      <a:pt x="23" y="2"/>
                      <a:pt x="23" y="2"/>
                      <a:pt x="23" y="2"/>
                    </a:cubicBezTo>
                    <a:cubicBezTo>
                      <a:pt x="23" y="2"/>
                      <a:pt x="23" y="1"/>
                      <a:pt x="23" y="1"/>
                    </a:cubicBezTo>
                    <a:cubicBezTo>
                      <a:pt x="23" y="1"/>
                      <a:pt x="22" y="1"/>
                      <a:pt x="22" y="0"/>
                    </a:cubicBezTo>
                    <a:cubicBezTo>
                      <a:pt x="22" y="0"/>
                      <a:pt x="22" y="0"/>
                      <a:pt x="22" y="0"/>
                    </a:cubicBezTo>
                    <a:cubicBezTo>
                      <a:pt x="22" y="0"/>
                      <a:pt x="22" y="0"/>
                      <a:pt x="21" y="0"/>
                    </a:cubicBezTo>
                    <a:cubicBezTo>
                      <a:pt x="21" y="0"/>
                      <a:pt x="21" y="0"/>
                      <a:pt x="21" y="0"/>
                    </a:cubicBezTo>
                    <a:cubicBezTo>
                      <a:pt x="20" y="1"/>
                      <a:pt x="20" y="0"/>
                      <a:pt x="19" y="0"/>
                    </a:cubicBezTo>
                    <a:cubicBezTo>
                      <a:pt x="19" y="1"/>
                      <a:pt x="19" y="1"/>
                      <a:pt x="18" y="1"/>
                    </a:cubicBezTo>
                    <a:cubicBezTo>
                      <a:pt x="18" y="2"/>
                      <a:pt x="18" y="2"/>
                      <a:pt x="17" y="2"/>
                    </a:cubicBezTo>
                    <a:cubicBezTo>
                      <a:pt x="17" y="3"/>
                      <a:pt x="17" y="3"/>
                      <a:pt x="16" y="3"/>
                    </a:cubicBezTo>
                    <a:cubicBezTo>
                      <a:pt x="16" y="4"/>
                      <a:pt x="16" y="4"/>
                      <a:pt x="16" y="4"/>
                    </a:cubicBezTo>
                    <a:cubicBezTo>
                      <a:pt x="16" y="5"/>
                      <a:pt x="17" y="4"/>
                      <a:pt x="17" y="5"/>
                    </a:cubicBezTo>
                    <a:cubicBezTo>
                      <a:pt x="17" y="5"/>
                      <a:pt x="17" y="5"/>
                      <a:pt x="17" y="6"/>
                    </a:cubicBezTo>
                    <a:cubicBezTo>
                      <a:pt x="17" y="6"/>
                      <a:pt x="17" y="6"/>
                      <a:pt x="17" y="7"/>
                    </a:cubicBezTo>
                    <a:cubicBezTo>
                      <a:pt x="17" y="8"/>
                      <a:pt x="16" y="8"/>
                      <a:pt x="16" y="8"/>
                    </a:cubicBezTo>
                    <a:cubicBezTo>
                      <a:pt x="16" y="9"/>
                      <a:pt x="16" y="10"/>
                      <a:pt x="17" y="11"/>
                    </a:cubicBezTo>
                    <a:cubicBezTo>
                      <a:pt x="17" y="11"/>
                      <a:pt x="17" y="11"/>
                      <a:pt x="18" y="11"/>
                    </a:cubicBezTo>
                    <a:cubicBezTo>
                      <a:pt x="19" y="11"/>
                      <a:pt x="18" y="12"/>
                      <a:pt x="18" y="13"/>
                    </a:cubicBezTo>
                    <a:cubicBezTo>
                      <a:pt x="18" y="13"/>
                      <a:pt x="18" y="14"/>
                      <a:pt x="18" y="14"/>
                    </a:cubicBezTo>
                    <a:cubicBezTo>
                      <a:pt x="17" y="14"/>
                      <a:pt x="17" y="14"/>
                      <a:pt x="16" y="14"/>
                    </a:cubicBezTo>
                    <a:cubicBezTo>
                      <a:pt x="16" y="13"/>
                      <a:pt x="16" y="13"/>
                      <a:pt x="15" y="12"/>
                    </a:cubicBezTo>
                    <a:cubicBezTo>
                      <a:pt x="15" y="12"/>
                      <a:pt x="14" y="12"/>
                      <a:pt x="14" y="11"/>
                    </a:cubicBezTo>
                    <a:cubicBezTo>
                      <a:pt x="14" y="11"/>
                      <a:pt x="14" y="11"/>
                      <a:pt x="13" y="10"/>
                    </a:cubicBezTo>
                    <a:cubicBezTo>
                      <a:pt x="13" y="10"/>
                      <a:pt x="13" y="10"/>
                      <a:pt x="13" y="10"/>
                    </a:cubicBezTo>
                    <a:cubicBezTo>
                      <a:pt x="12" y="10"/>
                      <a:pt x="13" y="11"/>
                      <a:pt x="12" y="11"/>
                    </a:cubicBezTo>
                    <a:cubicBezTo>
                      <a:pt x="12" y="11"/>
                      <a:pt x="12" y="11"/>
                      <a:pt x="11" y="11"/>
                    </a:cubicBezTo>
                    <a:cubicBezTo>
                      <a:pt x="11" y="11"/>
                      <a:pt x="11" y="10"/>
                      <a:pt x="10" y="10"/>
                    </a:cubicBezTo>
                    <a:cubicBezTo>
                      <a:pt x="10" y="10"/>
                      <a:pt x="9" y="11"/>
                      <a:pt x="9" y="10"/>
                    </a:cubicBezTo>
                    <a:cubicBezTo>
                      <a:pt x="8" y="10"/>
                      <a:pt x="9" y="9"/>
                      <a:pt x="8" y="9"/>
                    </a:cubicBezTo>
                    <a:cubicBezTo>
                      <a:pt x="8" y="9"/>
                      <a:pt x="8" y="9"/>
                      <a:pt x="8" y="9"/>
                    </a:cubicBezTo>
                    <a:cubicBezTo>
                      <a:pt x="7" y="9"/>
                      <a:pt x="7" y="9"/>
                      <a:pt x="7" y="9"/>
                    </a:cubicBezTo>
                    <a:cubicBezTo>
                      <a:pt x="6" y="9"/>
                      <a:pt x="6" y="9"/>
                      <a:pt x="6" y="9"/>
                    </a:cubicBezTo>
                    <a:cubicBezTo>
                      <a:pt x="6" y="8"/>
                      <a:pt x="6" y="8"/>
                      <a:pt x="6" y="8"/>
                    </a:cubicBezTo>
                    <a:cubicBezTo>
                      <a:pt x="5" y="8"/>
                      <a:pt x="5" y="8"/>
                      <a:pt x="5" y="8"/>
                    </a:cubicBezTo>
                    <a:cubicBezTo>
                      <a:pt x="5" y="9"/>
                      <a:pt x="5" y="9"/>
                      <a:pt x="5" y="10"/>
                    </a:cubicBezTo>
                    <a:cubicBezTo>
                      <a:pt x="5" y="10"/>
                      <a:pt x="5" y="10"/>
                      <a:pt x="5" y="11"/>
                    </a:cubicBezTo>
                    <a:cubicBezTo>
                      <a:pt x="5" y="12"/>
                      <a:pt x="5" y="12"/>
                      <a:pt x="5" y="13"/>
                    </a:cubicBezTo>
                    <a:cubicBezTo>
                      <a:pt x="5" y="13"/>
                      <a:pt x="6" y="14"/>
                      <a:pt x="5" y="14"/>
                    </a:cubicBezTo>
                    <a:cubicBezTo>
                      <a:pt x="5" y="14"/>
                      <a:pt x="4" y="14"/>
                      <a:pt x="4" y="14"/>
                    </a:cubicBezTo>
                    <a:cubicBezTo>
                      <a:pt x="3" y="14"/>
                      <a:pt x="3" y="14"/>
                      <a:pt x="3" y="14"/>
                    </a:cubicBezTo>
                    <a:cubicBezTo>
                      <a:pt x="2" y="14"/>
                      <a:pt x="2" y="14"/>
                      <a:pt x="1" y="14"/>
                    </a:cubicBezTo>
                    <a:cubicBezTo>
                      <a:pt x="1" y="14"/>
                      <a:pt x="0" y="14"/>
                      <a:pt x="0" y="14"/>
                    </a:cubicBezTo>
                    <a:cubicBezTo>
                      <a:pt x="0" y="14"/>
                      <a:pt x="0" y="14"/>
                      <a:pt x="0" y="15"/>
                    </a:cubicBezTo>
                    <a:cubicBezTo>
                      <a:pt x="0" y="15"/>
                      <a:pt x="0" y="15"/>
                      <a:pt x="0" y="15"/>
                    </a:cubicBezTo>
                    <a:cubicBezTo>
                      <a:pt x="0" y="16"/>
                      <a:pt x="0" y="17"/>
                      <a:pt x="0" y="17"/>
                    </a:cubicBezTo>
                    <a:cubicBezTo>
                      <a:pt x="0" y="18"/>
                      <a:pt x="0" y="19"/>
                      <a:pt x="0" y="20"/>
                    </a:cubicBezTo>
                    <a:cubicBezTo>
                      <a:pt x="0" y="21"/>
                      <a:pt x="0" y="22"/>
                      <a:pt x="0" y="23"/>
                    </a:cubicBezTo>
                    <a:cubicBezTo>
                      <a:pt x="3" y="27"/>
                      <a:pt x="3" y="27"/>
                      <a:pt x="3" y="27"/>
                    </a:cubicBezTo>
                    <a:cubicBezTo>
                      <a:pt x="3" y="27"/>
                      <a:pt x="3" y="27"/>
                      <a:pt x="3" y="27"/>
                    </a:cubicBezTo>
                    <a:cubicBezTo>
                      <a:pt x="3" y="27"/>
                      <a:pt x="3" y="27"/>
                      <a:pt x="4" y="27"/>
                    </a:cubicBezTo>
                    <a:cubicBezTo>
                      <a:pt x="4" y="27"/>
                      <a:pt x="4" y="27"/>
                      <a:pt x="5" y="27"/>
                    </a:cubicBezTo>
                    <a:cubicBezTo>
                      <a:pt x="5" y="27"/>
                      <a:pt x="6" y="27"/>
                      <a:pt x="6" y="27"/>
                    </a:cubicBezTo>
                    <a:cubicBezTo>
                      <a:pt x="7" y="27"/>
                      <a:pt x="7" y="28"/>
                      <a:pt x="7" y="28"/>
                    </a:cubicBezTo>
                    <a:cubicBezTo>
                      <a:pt x="8" y="28"/>
                      <a:pt x="8" y="28"/>
                      <a:pt x="8" y="28"/>
                    </a:cubicBezTo>
                    <a:cubicBezTo>
                      <a:pt x="8" y="28"/>
                      <a:pt x="9" y="28"/>
                      <a:pt x="9" y="28"/>
                    </a:cubicBezTo>
                    <a:cubicBezTo>
                      <a:pt x="9" y="28"/>
                      <a:pt x="9" y="28"/>
                      <a:pt x="10" y="28"/>
                    </a:cubicBezTo>
                    <a:cubicBezTo>
                      <a:pt x="10" y="29"/>
                      <a:pt x="10" y="29"/>
                      <a:pt x="10" y="29"/>
                    </a:cubicBezTo>
                    <a:cubicBezTo>
                      <a:pt x="11" y="29"/>
                      <a:pt x="11" y="29"/>
                      <a:pt x="11" y="29"/>
                    </a:cubicBezTo>
                    <a:cubicBezTo>
                      <a:pt x="11" y="29"/>
                      <a:pt x="11" y="29"/>
                      <a:pt x="12" y="29"/>
                    </a:cubicBezTo>
                    <a:cubicBezTo>
                      <a:pt x="12" y="29"/>
                      <a:pt x="12" y="29"/>
                      <a:pt x="12" y="29"/>
                    </a:cubicBezTo>
                    <a:cubicBezTo>
                      <a:pt x="13" y="29"/>
                      <a:pt x="12" y="28"/>
                      <a:pt x="12" y="28"/>
                    </a:cubicBezTo>
                    <a:cubicBezTo>
                      <a:pt x="13" y="28"/>
                      <a:pt x="13" y="28"/>
                      <a:pt x="13" y="27"/>
                    </a:cubicBezTo>
                    <a:cubicBezTo>
                      <a:pt x="14" y="27"/>
                      <a:pt x="14" y="27"/>
                      <a:pt x="14" y="26"/>
                    </a:cubicBezTo>
                    <a:cubicBezTo>
                      <a:pt x="14" y="26"/>
                      <a:pt x="14" y="26"/>
                      <a:pt x="15" y="26"/>
                    </a:cubicBezTo>
                    <a:cubicBezTo>
                      <a:pt x="15" y="25"/>
                      <a:pt x="15" y="25"/>
                      <a:pt x="16" y="25"/>
                    </a:cubicBezTo>
                    <a:cubicBezTo>
                      <a:pt x="16" y="25"/>
                      <a:pt x="16" y="25"/>
                      <a:pt x="16" y="25"/>
                    </a:cubicBezTo>
                    <a:cubicBezTo>
                      <a:pt x="16" y="25"/>
                      <a:pt x="16" y="24"/>
                      <a:pt x="16" y="24"/>
                    </a:cubicBezTo>
                    <a:cubicBezTo>
                      <a:pt x="16" y="24"/>
                      <a:pt x="16" y="23"/>
                      <a:pt x="17" y="23"/>
                    </a:cubicBezTo>
                    <a:cubicBezTo>
                      <a:pt x="17" y="23"/>
                      <a:pt x="17" y="22"/>
                      <a:pt x="18" y="22"/>
                    </a:cubicBezTo>
                    <a:cubicBezTo>
                      <a:pt x="18" y="22"/>
                      <a:pt x="18" y="22"/>
                      <a:pt x="18" y="22"/>
                    </a:cubicBezTo>
                    <a:cubicBezTo>
                      <a:pt x="19" y="22"/>
                      <a:pt x="19" y="22"/>
                      <a:pt x="19" y="22"/>
                    </a:cubicBezTo>
                    <a:cubicBezTo>
                      <a:pt x="19" y="22"/>
                      <a:pt x="20" y="22"/>
                      <a:pt x="20" y="22"/>
                    </a:cubicBezTo>
                    <a:cubicBezTo>
                      <a:pt x="20" y="22"/>
                      <a:pt x="20" y="22"/>
                      <a:pt x="21" y="22"/>
                    </a:cubicBezTo>
                    <a:cubicBezTo>
                      <a:pt x="21" y="22"/>
                      <a:pt x="21" y="22"/>
                      <a:pt x="21" y="22"/>
                    </a:cubicBezTo>
                    <a:cubicBezTo>
                      <a:pt x="21" y="21"/>
                      <a:pt x="21" y="21"/>
                      <a:pt x="21" y="21"/>
                    </a:cubicBezTo>
                    <a:cubicBezTo>
                      <a:pt x="21" y="21"/>
                      <a:pt x="21" y="21"/>
                      <a:pt x="20" y="21"/>
                    </a:cubicBezTo>
                    <a:cubicBezTo>
                      <a:pt x="20" y="20"/>
                      <a:pt x="20" y="20"/>
                      <a:pt x="21" y="20"/>
                    </a:cubicBezTo>
                    <a:cubicBezTo>
                      <a:pt x="21" y="20"/>
                      <a:pt x="21" y="20"/>
                      <a:pt x="21" y="19"/>
                    </a:cubicBezTo>
                    <a:cubicBezTo>
                      <a:pt x="22" y="19"/>
                      <a:pt x="22" y="19"/>
                      <a:pt x="22" y="19"/>
                    </a:cubicBezTo>
                    <a:cubicBezTo>
                      <a:pt x="23" y="19"/>
                      <a:pt x="23" y="19"/>
                      <a:pt x="23" y="19"/>
                    </a:cubicBezTo>
                    <a:cubicBezTo>
                      <a:pt x="24" y="19"/>
                      <a:pt x="24" y="19"/>
                      <a:pt x="24" y="18"/>
                    </a:cubicBezTo>
                    <a:cubicBezTo>
                      <a:pt x="25" y="18"/>
                      <a:pt x="25" y="18"/>
                      <a:pt x="25" y="18"/>
                    </a:cubicBezTo>
                    <a:cubicBezTo>
                      <a:pt x="26" y="18"/>
                      <a:pt x="26" y="18"/>
                      <a:pt x="26" y="18"/>
                    </a:cubicBezTo>
                    <a:cubicBezTo>
                      <a:pt x="27" y="18"/>
                      <a:pt x="27" y="18"/>
                      <a:pt x="27" y="18"/>
                    </a:cubicBezTo>
                    <a:cubicBezTo>
                      <a:pt x="27" y="18"/>
                      <a:pt x="27" y="17"/>
                      <a:pt x="27" y="17"/>
                    </a:cubicBezTo>
                    <a:cubicBezTo>
                      <a:pt x="28" y="17"/>
                      <a:pt x="28" y="17"/>
                      <a:pt x="28" y="17"/>
                    </a:cubicBezTo>
                    <a:cubicBezTo>
                      <a:pt x="28" y="17"/>
                      <a:pt x="27" y="17"/>
                      <a:pt x="27" y="16"/>
                    </a:cubicBezTo>
                    <a:cubicBezTo>
                      <a:pt x="27" y="16"/>
                      <a:pt x="27" y="16"/>
                      <a:pt x="27" y="15"/>
                    </a:cubicBezTo>
                    <a:cubicBezTo>
                      <a:pt x="28" y="15"/>
                      <a:pt x="28" y="15"/>
                      <a:pt x="28" y="15"/>
                    </a:cubicBezTo>
                    <a:cubicBezTo>
                      <a:pt x="28" y="14"/>
                      <a:pt x="28" y="14"/>
                      <a:pt x="28" y="14"/>
                    </a:cubicBezTo>
                    <a:cubicBezTo>
                      <a:pt x="28" y="14"/>
                      <a:pt x="28" y="13"/>
                      <a:pt x="28" y="13"/>
                    </a:cubicBezTo>
                    <a:cubicBezTo>
                      <a:pt x="28" y="13"/>
                      <a:pt x="29" y="13"/>
                      <a:pt x="29" y="13"/>
                    </a:cubicBezTo>
                    <a:cubicBezTo>
                      <a:pt x="29" y="13"/>
                      <a:pt x="29" y="12"/>
                      <a:pt x="29" y="12"/>
                    </a:cubicBezTo>
                    <a:cubicBezTo>
                      <a:pt x="29" y="11"/>
                      <a:pt x="29" y="11"/>
                      <a:pt x="29" y="11"/>
                    </a:cubicBezTo>
                    <a:cubicBezTo>
                      <a:pt x="29" y="11"/>
                      <a:pt x="29" y="10"/>
                      <a:pt x="29" y="10"/>
                    </a:cubicBezTo>
                    <a:cubicBezTo>
                      <a:pt x="29" y="10"/>
                      <a:pt x="28" y="10"/>
                      <a:pt x="28" y="10"/>
                    </a:cubicBezTo>
                    <a:cubicBezTo>
                      <a:pt x="29" y="9"/>
                      <a:pt x="29" y="9"/>
                      <a:pt x="29" y="9"/>
                    </a:cubicBezTo>
                    <a:cubicBezTo>
                      <a:pt x="29" y="8"/>
                      <a:pt x="29" y="8"/>
                      <a:pt x="29" y="8"/>
                    </a:cubicBezTo>
                    <a:cubicBezTo>
                      <a:pt x="29" y="7"/>
                      <a:pt x="30" y="8"/>
                      <a:pt x="30" y="7"/>
                    </a:cubicBezTo>
                    <a:cubicBezTo>
                      <a:pt x="30" y="7"/>
                      <a:pt x="29" y="7"/>
                      <a:pt x="2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2" name="Freeform 247"/>
              <p:cNvSpPr>
                <a:spLocks/>
              </p:cNvSpPr>
              <p:nvPr/>
            </p:nvSpPr>
            <p:spPr bwMode="auto">
              <a:xfrm>
                <a:off x="5024439" y="37893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3" name="Freeform 248"/>
              <p:cNvSpPr>
                <a:spLocks/>
              </p:cNvSpPr>
              <p:nvPr/>
            </p:nvSpPr>
            <p:spPr bwMode="auto">
              <a:xfrm>
                <a:off x="4625976" y="3778251"/>
                <a:ext cx="442913" cy="388938"/>
              </a:xfrm>
              <a:custGeom>
                <a:avLst/>
                <a:gdLst>
                  <a:gd name="T0" fmla="*/ 38 w 41"/>
                  <a:gd name="T1" fmla="*/ 10 h 36"/>
                  <a:gd name="T2" fmla="*/ 39 w 41"/>
                  <a:gd name="T3" fmla="*/ 7 h 36"/>
                  <a:gd name="T4" fmla="*/ 38 w 41"/>
                  <a:gd name="T5" fmla="*/ 5 h 36"/>
                  <a:gd name="T6" fmla="*/ 37 w 41"/>
                  <a:gd name="T7" fmla="*/ 2 h 36"/>
                  <a:gd name="T8" fmla="*/ 36 w 41"/>
                  <a:gd name="T9" fmla="*/ 1 h 36"/>
                  <a:gd name="T10" fmla="*/ 33 w 41"/>
                  <a:gd name="T11" fmla="*/ 0 h 36"/>
                  <a:gd name="T12" fmla="*/ 32 w 41"/>
                  <a:gd name="T13" fmla="*/ 1 h 36"/>
                  <a:gd name="T14" fmla="*/ 28 w 41"/>
                  <a:gd name="T15" fmla="*/ 3 h 36"/>
                  <a:gd name="T16" fmla="*/ 25 w 41"/>
                  <a:gd name="T17" fmla="*/ 5 h 36"/>
                  <a:gd name="T18" fmla="*/ 23 w 41"/>
                  <a:gd name="T19" fmla="*/ 7 h 36"/>
                  <a:gd name="T20" fmla="*/ 23 w 41"/>
                  <a:gd name="T21" fmla="*/ 9 h 36"/>
                  <a:gd name="T22" fmla="*/ 20 w 41"/>
                  <a:gd name="T23" fmla="*/ 10 h 36"/>
                  <a:gd name="T24" fmla="*/ 17 w 41"/>
                  <a:gd name="T25" fmla="*/ 9 h 36"/>
                  <a:gd name="T26" fmla="*/ 16 w 41"/>
                  <a:gd name="T27" fmla="*/ 9 h 36"/>
                  <a:gd name="T28" fmla="*/ 14 w 41"/>
                  <a:gd name="T29" fmla="*/ 11 h 36"/>
                  <a:gd name="T30" fmla="*/ 12 w 41"/>
                  <a:gd name="T31" fmla="*/ 13 h 36"/>
                  <a:gd name="T32" fmla="*/ 10 w 41"/>
                  <a:gd name="T33" fmla="*/ 12 h 36"/>
                  <a:gd name="T34" fmla="*/ 11 w 41"/>
                  <a:gd name="T35" fmla="*/ 10 h 36"/>
                  <a:gd name="T36" fmla="*/ 10 w 41"/>
                  <a:gd name="T37" fmla="*/ 7 h 36"/>
                  <a:gd name="T38" fmla="*/ 9 w 41"/>
                  <a:gd name="T39" fmla="*/ 18 h 36"/>
                  <a:gd name="T40" fmla="*/ 7 w 41"/>
                  <a:gd name="T41" fmla="*/ 18 h 36"/>
                  <a:gd name="T42" fmla="*/ 6 w 41"/>
                  <a:gd name="T43" fmla="*/ 19 h 36"/>
                  <a:gd name="T44" fmla="*/ 4 w 41"/>
                  <a:gd name="T45" fmla="*/ 19 h 36"/>
                  <a:gd name="T46" fmla="*/ 2 w 41"/>
                  <a:gd name="T47" fmla="*/ 18 h 36"/>
                  <a:gd name="T48" fmla="*/ 2 w 41"/>
                  <a:gd name="T49" fmla="*/ 17 h 36"/>
                  <a:gd name="T50" fmla="*/ 1 w 41"/>
                  <a:gd name="T51" fmla="*/ 17 h 36"/>
                  <a:gd name="T52" fmla="*/ 0 w 41"/>
                  <a:gd name="T53" fmla="*/ 18 h 36"/>
                  <a:gd name="T54" fmla="*/ 1 w 41"/>
                  <a:gd name="T55" fmla="*/ 19 h 36"/>
                  <a:gd name="T56" fmla="*/ 1 w 41"/>
                  <a:gd name="T57" fmla="*/ 21 h 36"/>
                  <a:gd name="T58" fmla="*/ 2 w 41"/>
                  <a:gd name="T59" fmla="*/ 24 h 36"/>
                  <a:gd name="T60" fmla="*/ 3 w 41"/>
                  <a:gd name="T61" fmla="*/ 26 h 36"/>
                  <a:gd name="T62" fmla="*/ 4 w 41"/>
                  <a:gd name="T63" fmla="*/ 28 h 36"/>
                  <a:gd name="T64" fmla="*/ 4 w 41"/>
                  <a:gd name="T65" fmla="*/ 30 h 36"/>
                  <a:gd name="T66" fmla="*/ 3 w 41"/>
                  <a:gd name="T67" fmla="*/ 31 h 36"/>
                  <a:gd name="T68" fmla="*/ 4 w 41"/>
                  <a:gd name="T69" fmla="*/ 33 h 36"/>
                  <a:gd name="T70" fmla="*/ 5 w 41"/>
                  <a:gd name="T71" fmla="*/ 34 h 36"/>
                  <a:gd name="T72" fmla="*/ 6 w 41"/>
                  <a:gd name="T73" fmla="*/ 35 h 36"/>
                  <a:gd name="T74" fmla="*/ 8 w 41"/>
                  <a:gd name="T75" fmla="*/ 36 h 36"/>
                  <a:gd name="T76" fmla="*/ 10 w 41"/>
                  <a:gd name="T77" fmla="*/ 35 h 36"/>
                  <a:gd name="T78" fmla="*/ 12 w 41"/>
                  <a:gd name="T79" fmla="*/ 35 h 36"/>
                  <a:gd name="T80" fmla="*/ 14 w 41"/>
                  <a:gd name="T81" fmla="*/ 34 h 36"/>
                  <a:gd name="T82" fmla="*/ 16 w 41"/>
                  <a:gd name="T83" fmla="*/ 34 h 36"/>
                  <a:gd name="T84" fmla="*/ 17 w 41"/>
                  <a:gd name="T85" fmla="*/ 34 h 36"/>
                  <a:gd name="T86" fmla="*/ 19 w 41"/>
                  <a:gd name="T87" fmla="*/ 34 h 36"/>
                  <a:gd name="T88" fmla="*/ 21 w 41"/>
                  <a:gd name="T89" fmla="*/ 33 h 36"/>
                  <a:gd name="T90" fmla="*/ 24 w 41"/>
                  <a:gd name="T91" fmla="*/ 33 h 36"/>
                  <a:gd name="T92" fmla="*/ 26 w 41"/>
                  <a:gd name="T93" fmla="*/ 32 h 36"/>
                  <a:gd name="T94" fmla="*/ 28 w 41"/>
                  <a:gd name="T95" fmla="*/ 31 h 36"/>
                  <a:gd name="T96" fmla="*/ 31 w 41"/>
                  <a:gd name="T97" fmla="*/ 28 h 36"/>
                  <a:gd name="T98" fmla="*/ 33 w 41"/>
                  <a:gd name="T99" fmla="*/ 26 h 36"/>
                  <a:gd name="T100" fmla="*/ 34 w 41"/>
                  <a:gd name="T101" fmla="*/ 24 h 36"/>
                  <a:gd name="T102" fmla="*/ 36 w 41"/>
                  <a:gd name="T103" fmla="*/ 21 h 36"/>
                  <a:gd name="T104" fmla="*/ 38 w 41"/>
                  <a:gd name="T105" fmla="*/ 19 h 36"/>
                  <a:gd name="T106" fmla="*/ 39 w 41"/>
                  <a:gd name="T107" fmla="*/ 18 h 36"/>
                  <a:gd name="T108" fmla="*/ 40 w 41"/>
                  <a:gd name="T109" fmla="*/ 15 h 36"/>
                  <a:gd name="T110" fmla="*/ 41 w 41"/>
                  <a:gd name="T111" fmla="*/ 13 h 36"/>
                  <a:gd name="T112" fmla="*/ 38 w 41"/>
                  <a:gd name="T113"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 h="36">
                    <a:moveTo>
                      <a:pt x="38" y="11"/>
                    </a:moveTo>
                    <a:cubicBezTo>
                      <a:pt x="38" y="11"/>
                      <a:pt x="38" y="10"/>
                      <a:pt x="38" y="10"/>
                    </a:cubicBezTo>
                    <a:cubicBezTo>
                      <a:pt x="38" y="9"/>
                      <a:pt x="38" y="9"/>
                      <a:pt x="39" y="8"/>
                    </a:cubicBezTo>
                    <a:cubicBezTo>
                      <a:pt x="39" y="8"/>
                      <a:pt x="38" y="7"/>
                      <a:pt x="39" y="7"/>
                    </a:cubicBezTo>
                    <a:cubicBezTo>
                      <a:pt x="39" y="7"/>
                      <a:pt x="39" y="6"/>
                      <a:pt x="39" y="6"/>
                    </a:cubicBezTo>
                    <a:cubicBezTo>
                      <a:pt x="39" y="5"/>
                      <a:pt x="38" y="5"/>
                      <a:pt x="38" y="5"/>
                    </a:cubicBezTo>
                    <a:cubicBezTo>
                      <a:pt x="38" y="4"/>
                      <a:pt x="37" y="4"/>
                      <a:pt x="37" y="3"/>
                    </a:cubicBezTo>
                    <a:cubicBezTo>
                      <a:pt x="37" y="2"/>
                      <a:pt x="38" y="2"/>
                      <a:pt x="37" y="2"/>
                    </a:cubicBezTo>
                    <a:cubicBezTo>
                      <a:pt x="37" y="1"/>
                      <a:pt x="37" y="1"/>
                      <a:pt x="37" y="1"/>
                    </a:cubicBezTo>
                    <a:cubicBezTo>
                      <a:pt x="37" y="1"/>
                      <a:pt x="36" y="1"/>
                      <a:pt x="36" y="1"/>
                    </a:cubicBezTo>
                    <a:cubicBezTo>
                      <a:pt x="35" y="0"/>
                      <a:pt x="35" y="0"/>
                      <a:pt x="34" y="0"/>
                    </a:cubicBezTo>
                    <a:cubicBezTo>
                      <a:pt x="34" y="0"/>
                      <a:pt x="33" y="1"/>
                      <a:pt x="33" y="0"/>
                    </a:cubicBezTo>
                    <a:cubicBezTo>
                      <a:pt x="33" y="0"/>
                      <a:pt x="33" y="0"/>
                      <a:pt x="33" y="0"/>
                    </a:cubicBezTo>
                    <a:cubicBezTo>
                      <a:pt x="32" y="1"/>
                      <a:pt x="32" y="1"/>
                      <a:pt x="32" y="1"/>
                    </a:cubicBezTo>
                    <a:cubicBezTo>
                      <a:pt x="31" y="1"/>
                      <a:pt x="31" y="2"/>
                      <a:pt x="30" y="2"/>
                    </a:cubicBezTo>
                    <a:cubicBezTo>
                      <a:pt x="30" y="3"/>
                      <a:pt x="29" y="3"/>
                      <a:pt x="28" y="3"/>
                    </a:cubicBezTo>
                    <a:cubicBezTo>
                      <a:pt x="28" y="4"/>
                      <a:pt x="27" y="4"/>
                      <a:pt x="27" y="5"/>
                    </a:cubicBezTo>
                    <a:cubicBezTo>
                      <a:pt x="26" y="5"/>
                      <a:pt x="26" y="5"/>
                      <a:pt x="25" y="5"/>
                    </a:cubicBezTo>
                    <a:cubicBezTo>
                      <a:pt x="25" y="5"/>
                      <a:pt x="25" y="6"/>
                      <a:pt x="24" y="6"/>
                    </a:cubicBezTo>
                    <a:cubicBezTo>
                      <a:pt x="24" y="7"/>
                      <a:pt x="23" y="7"/>
                      <a:pt x="23" y="7"/>
                    </a:cubicBezTo>
                    <a:cubicBezTo>
                      <a:pt x="23" y="8"/>
                      <a:pt x="23" y="8"/>
                      <a:pt x="23" y="8"/>
                    </a:cubicBezTo>
                    <a:cubicBezTo>
                      <a:pt x="23" y="9"/>
                      <a:pt x="23" y="9"/>
                      <a:pt x="23" y="9"/>
                    </a:cubicBezTo>
                    <a:cubicBezTo>
                      <a:pt x="22" y="10"/>
                      <a:pt x="22" y="10"/>
                      <a:pt x="21" y="10"/>
                    </a:cubicBezTo>
                    <a:cubicBezTo>
                      <a:pt x="21" y="10"/>
                      <a:pt x="20" y="10"/>
                      <a:pt x="20" y="10"/>
                    </a:cubicBezTo>
                    <a:cubicBezTo>
                      <a:pt x="19" y="10"/>
                      <a:pt x="19" y="10"/>
                      <a:pt x="19" y="9"/>
                    </a:cubicBezTo>
                    <a:cubicBezTo>
                      <a:pt x="18" y="9"/>
                      <a:pt x="18" y="9"/>
                      <a:pt x="17" y="9"/>
                    </a:cubicBezTo>
                    <a:cubicBezTo>
                      <a:pt x="17" y="8"/>
                      <a:pt x="17" y="8"/>
                      <a:pt x="16" y="8"/>
                    </a:cubicBezTo>
                    <a:cubicBezTo>
                      <a:pt x="16" y="9"/>
                      <a:pt x="16" y="9"/>
                      <a:pt x="16" y="9"/>
                    </a:cubicBezTo>
                    <a:cubicBezTo>
                      <a:pt x="15" y="10"/>
                      <a:pt x="15" y="10"/>
                      <a:pt x="15" y="11"/>
                    </a:cubicBezTo>
                    <a:cubicBezTo>
                      <a:pt x="15" y="11"/>
                      <a:pt x="14" y="11"/>
                      <a:pt x="14" y="11"/>
                    </a:cubicBezTo>
                    <a:cubicBezTo>
                      <a:pt x="13" y="12"/>
                      <a:pt x="13" y="12"/>
                      <a:pt x="13" y="13"/>
                    </a:cubicBezTo>
                    <a:cubicBezTo>
                      <a:pt x="12" y="13"/>
                      <a:pt x="12" y="13"/>
                      <a:pt x="12" y="13"/>
                    </a:cubicBezTo>
                    <a:cubicBezTo>
                      <a:pt x="11" y="13"/>
                      <a:pt x="10" y="13"/>
                      <a:pt x="10" y="12"/>
                    </a:cubicBezTo>
                    <a:cubicBezTo>
                      <a:pt x="10" y="12"/>
                      <a:pt x="10" y="12"/>
                      <a:pt x="10" y="12"/>
                    </a:cubicBezTo>
                    <a:cubicBezTo>
                      <a:pt x="10" y="11"/>
                      <a:pt x="10" y="11"/>
                      <a:pt x="11" y="11"/>
                    </a:cubicBezTo>
                    <a:cubicBezTo>
                      <a:pt x="11" y="11"/>
                      <a:pt x="11" y="10"/>
                      <a:pt x="11" y="10"/>
                    </a:cubicBezTo>
                    <a:cubicBezTo>
                      <a:pt x="11" y="9"/>
                      <a:pt x="10" y="9"/>
                      <a:pt x="10" y="9"/>
                    </a:cubicBezTo>
                    <a:cubicBezTo>
                      <a:pt x="10" y="8"/>
                      <a:pt x="10" y="8"/>
                      <a:pt x="10" y="7"/>
                    </a:cubicBezTo>
                    <a:cubicBezTo>
                      <a:pt x="9" y="7"/>
                      <a:pt x="9" y="7"/>
                      <a:pt x="9" y="7"/>
                    </a:cubicBezTo>
                    <a:cubicBezTo>
                      <a:pt x="9" y="11"/>
                      <a:pt x="9" y="14"/>
                      <a:pt x="9" y="18"/>
                    </a:cubicBezTo>
                    <a:cubicBezTo>
                      <a:pt x="8" y="18"/>
                      <a:pt x="8" y="18"/>
                      <a:pt x="8" y="18"/>
                    </a:cubicBezTo>
                    <a:cubicBezTo>
                      <a:pt x="7" y="18"/>
                      <a:pt x="7" y="18"/>
                      <a:pt x="7" y="18"/>
                    </a:cubicBezTo>
                    <a:cubicBezTo>
                      <a:pt x="7" y="18"/>
                      <a:pt x="7" y="18"/>
                      <a:pt x="7" y="18"/>
                    </a:cubicBezTo>
                    <a:cubicBezTo>
                      <a:pt x="6" y="19"/>
                      <a:pt x="6" y="19"/>
                      <a:pt x="6" y="19"/>
                    </a:cubicBezTo>
                    <a:cubicBezTo>
                      <a:pt x="6" y="19"/>
                      <a:pt x="5" y="19"/>
                      <a:pt x="5" y="19"/>
                    </a:cubicBezTo>
                    <a:cubicBezTo>
                      <a:pt x="5" y="19"/>
                      <a:pt x="4" y="19"/>
                      <a:pt x="4" y="19"/>
                    </a:cubicBezTo>
                    <a:cubicBezTo>
                      <a:pt x="3" y="19"/>
                      <a:pt x="3" y="19"/>
                      <a:pt x="3" y="19"/>
                    </a:cubicBezTo>
                    <a:cubicBezTo>
                      <a:pt x="2" y="18"/>
                      <a:pt x="2" y="18"/>
                      <a:pt x="2" y="18"/>
                    </a:cubicBezTo>
                    <a:cubicBezTo>
                      <a:pt x="2" y="18"/>
                      <a:pt x="2" y="18"/>
                      <a:pt x="2" y="18"/>
                    </a:cubicBezTo>
                    <a:cubicBezTo>
                      <a:pt x="2" y="17"/>
                      <a:pt x="2" y="17"/>
                      <a:pt x="2" y="17"/>
                    </a:cubicBezTo>
                    <a:cubicBezTo>
                      <a:pt x="2" y="17"/>
                      <a:pt x="1" y="17"/>
                      <a:pt x="1" y="17"/>
                    </a:cubicBezTo>
                    <a:cubicBezTo>
                      <a:pt x="1" y="17"/>
                      <a:pt x="1" y="17"/>
                      <a:pt x="1" y="17"/>
                    </a:cubicBezTo>
                    <a:cubicBezTo>
                      <a:pt x="1" y="18"/>
                      <a:pt x="0" y="18"/>
                      <a:pt x="0" y="18"/>
                    </a:cubicBezTo>
                    <a:cubicBezTo>
                      <a:pt x="0" y="18"/>
                      <a:pt x="0" y="18"/>
                      <a:pt x="0" y="18"/>
                    </a:cubicBezTo>
                    <a:cubicBezTo>
                      <a:pt x="0" y="18"/>
                      <a:pt x="0" y="19"/>
                      <a:pt x="0" y="19"/>
                    </a:cubicBezTo>
                    <a:cubicBezTo>
                      <a:pt x="0" y="19"/>
                      <a:pt x="0" y="19"/>
                      <a:pt x="1" y="19"/>
                    </a:cubicBezTo>
                    <a:cubicBezTo>
                      <a:pt x="1" y="20"/>
                      <a:pt x="1" y="20"/>
                      <a:pt x="1" y="21"/>
                    </a:cubicBezTo>
                    <a:cubicBezTo>
                      <a:pt x="1" y="21"/>
                      <a:pt x="1" y="21"/>
                      <a:pt x="1" y="21"/>
                    </a:cubicBezTo>
                    <a:cubicBezTo>
                      <a:pt x="1" y="22"/>
                      <a:pt x="1" y="22"/>
                      <a:pt x="1" y="23"/>
                    </a:cubicBezTo>
                    <a:cubicBezTo>
                      <a:pt x="1" y="23"/>
                      <a:pt x="1" y="24"/>
                      <a:pt x="2" y="24"/>
                    </a:cubicBezTo>
                    <a:cubicBezTo>
                      <a:pt x="2" y="24"/>
                      <a:pt x="2" y="25"/>
                      <a:pt x="3" y="25"/>
                    </a:cubicBezTo>
                    <a:cubicBezTo>
                      <a:pt x="3" y="25"/>
                      <a:pt x="3" y="26"/>
                      <a:pt x="3" y="26"/>
                    </a:cubicBezTo>
                    <a:cubicBezTo>
                      <a:pt x="3" y="27"/>
                      <a:pt x="4" y="27"/>
                      <a:pt x="4" y="27"/>
                    </a:cubicBezTo>
                    <a:cubicBezTo>
                      <a:pt x="4" y="27"/>
                      <a:pt x="4" y="28"/>
                      <a:pt x="4" y="28"/>
                    </a:cubicBezTo>
                    <a:cubicBezTo>
                      <a:pt x="4" y="28"/>
                      <a:pt x="4" y="29"/>
                      <a:pt x="4" y="29"/>
                    </a:cubicBezTo>
                    <a:cubicBezTo>
                      <a:pt x="4" y="29"/>
                      <a:pt x="4" y="30"/>
                      <a:pt x="4" y="30"/>
                    </a:cubicBezTo>
                    <a:cubicBezTo>
                      <a:pt x="4" y="30"/>
                      <a:pt x="3" y="30"/>
                      <a:pt x="3" y="30"/>
                    </a:cubicBezTo>
                    <a:cubicBezTo>
                      <a:pt x="3" y="30"/>
                      <a:pt x="3" y="31"/>
                      <a:pt x="3" y="31"/>
                    </a:cubicBezTo>
                    <a:cubicBezTo>
                      <a:pt x="3" y="32"/>
                      <a:pt x="3" y="32"/>
                      <a:pt x="4" y="32"/>
                    </a:cubicBezTo>
                    <a:cubicBezTo>
                      <a:pt x="4" y="33"/>
                      <a:pt x="4" y="33"/>
                      <a:pt x="4" y="33"/>
                    </a:cubicBezTo>
                    <a:cubicBezTo>
                      <a:pt x="4" y="33"/>
                      <a:pt x="3" y="33"/>
                      <a:pt x="4" y="34"/>
                    </a:cubicBezTo>
                    <a:cubicBezTo>
                      <a:pt x="4" y="34"/>
                      <a:pt x="4" y="34"/>
                      <a:pt x="5" y="34"/>
                    </a:cubicBezTo>
                    <a:cubicBezTo>
                      <a:pt x="5" y="34"/>
                      <a:pt x="5" y="34"/>
                      <a:pt x="6" y="35"/>
                    </a:cubicBezTo>
                    <a:cubicBezTo>
                      <a:pt x="6" y="35"/>
                      <a:pt x="6" y="35"/>
                      <a:pt x="6" y="35"/>
                    </a:cubicBezTo>
                    <a:cubicBezTo>
                      <a:pt x="7" y="36"/>
                      <a:pt x="7" y="36"/>
                      <a:pt x="7" y="36"/>
                    </a:cubicBezTo>
                    <a:cubicBezTo>
                      <a:pt x="8" y="36"/>
                      <a:pt x="8" y="36"/>
                      <a:pt x="8" y="36"/>
                    </a:cubicBezTo>
                    <a:cubicBezTo>
                      <a:pt x="8" y="35"/>
                      <a:pt x="9" y="35"/>
                      <a:pt x="9" y="35"/>
                    </a:cubicBezTo>
                    <a:cubicBezTo>
                      <a:pt x="10" y="35"/>
                      <a:pt x="10" y="35"/>
                      <a:pt x="10" y="35"/>
                    </a:cubicBezTo>
                    <a:cubicBezTo>
                      <a:pt x="11" y="35"/>
                      <a:pt x="11" y="35"/>
                      <a:pt x="11" y="35"/>
                    </a:cubicBezTo>
                    <a:cubicBezTo>
                      <a:pt x="12" y="35"/>
                      <a:pt x="12" y="35"/>
                      <a:pt x="12" y="35"/>
                    </a:cubicBezTo>
                    <a:cubicBezTo>
                      <a:pt x="13" y="34"/>
                      <a:pt x="13" y="34"/>
                      <a:pt x="13" y="34"/>
                    </a:cubicBezTo>
                    <a:cubicBezTo>
                      <a:pt x="13" y="34"/>
                      <a:pt x="14" y="34"/>
                      <a:pt x="14" y="34"/>
                    </a:cubicBezTo>
                    <a:cubicBezTo>
                      <a:pt x="14" y="34"/>
                      <a:pt x="14" y="34"/>
                      <a:pt x="15" y="34"/>
                    </a:cubicBezTo>
                    <a:cubicBezTo>
                      <a:pt x="15" y="34"/>
                      <a:pt x="15" y="34"/>
                      <a:pt x="16" y="34"/>
                    </a:cubicBezTo>
                    <a:cubicBezTo>
                      <a:pt x="16" y="34"/>
                      <a:pt x="16" y="34"/>
                      <a:pt x="16" y="34"/>
                    </a:cubicBezTo>
                    <a:cubicBezTo>
                      <a:pt x="17" y="34"/>
                      <a:pt x="17" y="34"/>
                      <a:pt x="17" y="34"/>
                    </a:cubicBezTo>
                    <a:cubicBezTo>
                      <a:pt x="18" y="34"/>
                      <a:pt x="18" y="34"/>
                      <a:pt x="18" y="34"/>
                    </a:cubicBezTo>
                    <a:cubicBezTo>
                      <a:pt x="19" y="34"/>
                      <a:pt x="19" y="34"/>
                      <a:pt x="19" y="34"/>
                    </a:cubicBezTo>
                    <a:cubicBezTo>
                      <a:pt x="20" y="34"/>
                      <a:pt x="20" y="34"/>
                      <a:pt x="20" y="34"/>
                    </a:cubicBezTo>
                    <a:cubicBezTo>
                      <a:pt x="21" y="34"/>
                      <a:pt x="21" y="34"/>
                      <a:pt x="21" y="33"/>
                    </a:cubicBezTo>
                    <a:cubicBezTo>
                      <a:pt x="22" y="33"/>
                      <a:pt x="22" y="33"/>
                      <a:pt x="22" y="33"/>
                    </a:cubicBezTo>
                    <a:cubicBezTo>
                      <a:pt x="23" y="33"/>
                      <a:pt x="23" y="33"/>
                      <a:pt x="24" y="33"/>
                    </a:cubicBezTo>
                    <a:cubicBezTo>
                      <a:pt x="24" y="33"/>
                      <a:pt x="24" y="32"/>
                      <a:pt x="25" y="32"/>
                    </a:cubicBezTo>
                    <a:cubicBezTo>
                      <a:pt x="25" y="32"/>
                      <a:pt x="25" y="32"/>
                      <a:pt x="26" y="32"/>
                    </a:cubicBezTo>
                    <a:cubicBezTo>
                      <a:pt x="26" y="32"/>
                      <a:pt x="26" y="32"/>
                      <a:pt x="27" y="31"/>
                    </a:cubicBezTo>
                    <a:cubicBezTo>
                      <a:pt x="27" y="31"/>
                      <a:pt x="27" y="31"/>
                      <a:pt x="28" y="31"/>
                    </a:cubicBezTo>
                    <a:cubicBezTo>
                      <a:pt x="28" y="30"/>
                      <a:pt x="29" y="30"/>
                      <a:pt x="29" y="30"/>
                    </a:cubicBezTo>
                    <a:cubicBezTo>
                      <a:pt x="30" y="29"/>
                      <a:pt x="30" y="29"/>
                      <a:pt x="31" y="28"/>
                    </a:cubicBezTo>
                    <a:cubicBezTo>
                      <a:pt x="31" y="27"/>
                      <a:pt x="31" y="27"/>
                      <a:pt x="31" y="27"/>
                    </a:cubicBezTo>
                    <a:cubicBezTo>
                      <a:pt x="32" y="26"/>
                      <a:pt x="32" y="27"/>
                      <a:pt x="33" y="26"/>
                    </a:cubicBezTo>
                    <a:cubicBezTo>
                      <a:pt x="33" y="26"/>
                      <a:pt x="33" y="26"/>
                      <a:pt x="34" y="25"/>
                    </a:cubicBezTo>
                    <a:cubicBezTo>
                      <a:pt x="34" y="25"/>
                      <a:pt x="34" y="25"/>
                      <a:pt x="34" y="24"/>
                    </a:cubicBezTo>
                    <a:cubicBezTo>
                      <a:pt x="35" y="24"/>
                      <a:pt x="35" y="23"/>
                      <a:pt x="35" y="23"/>
                    </a:cubicBezTo>
                    <a:cubicBezTo>
                      <a:pt x="36" y="22"/>
                      <a:pt x="36" y="22"/>
                      <a:pt x="36" y="21"/>
                    </a:cubicBezTo>
                    <a:cubicBezTo>
                      <a:pt x="36" y="21"/>
                      <a:pt x="37" y="21"/>
                      <a:pt x="37" y="20"/>
                    </a:cubicBezTo>
                    <a:cubicBezTo>
                      <a:pt x="37" y="19"/>
                      <a:pt x="37" y="19"/>
                      <a:pt x="38" y="19"/>
                    </a:cubicBezTo>
                    <a:cubicBezTo>
                      <a:pt x="38" y="18"/>
                      <a:pt x="39" y="19"/>
                      <a:pt x="39" y="18"/>
                    </a:cubicBezTo>
                    <a:cubicBezTo>
                      <a:pt x="39" y="18"/>
                      <a:pt x="39" y="18"/>
                      <a:pt x="39" y="18"/>
                    </a:cubicBezTo>
                    <a:cubicBezTo>
                      <a:pt x="39" y="18"/>
                      <a:pt x="39" y="18"/>
                      <a:pt x="39" y="17"/>
                    </a:cubicBezTo>
                    <a:cubicBezTo>
                      <a:pt x="39" y="16"/>
                      <a:pt x="40" y="16"/>
                      <a:pt x="40" y="15"/>
                    </a:cubicBezTo>
                    <a:cubicBezTo>
                      <a:pt x="40" y="15"/>
                      <a:pt x="40" y="15"/>
                      <a:pt x="40" y="14"/>
                    </a:cubicBezTo>
                    <a:cubicBezTo>
                      <a:pt x="40" y="14"/>
                      <a:pt x="41" y="13"/>
                      <a:pt x="41" y="13"/>
                    </a:cubicBezTo>
                    <a:cubicBezTo>
                      <a:pt x="38" y="12"/>
                      <a:pt x="38" y="12"/>
                      <a:pt x="38" y="12"/>
                    </a:cubicBezTo>
                    <a:cubicBezTo>
                      <a:pt x="38" y="12"/>
                      <a:pt x="38" y="12"/>
                      <a:pt x="3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4" name="Freeform 249"/>
              <p:cNvSpPr>
                <a:spLocks/>
              </p:cNvSpPr>
              <p:nvPr/>
            </p:nvSpPr>
            <p:spPr bwMode="auto">
              <a:xfrm>
                <a:off x="5154614" y="2362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5" name="Freeform 250"/>
              <p:cNvSpPr>
                <a:spLocks/>
              </p:cNvSpPr>
              <p:nvPr/>
            </p:nvSpPr>
            <p:spPr bwMode="auto">
              <a:xfrm>
                <a:off x="4799014" y="2362201"/>
                <a:ext cx="452438" cy="604838"/>
              </a:xfrm>
              <a:custGeom>
                <a:avLst/>
                <a:gdLst>
                  <a:gd name="T0" fmla="*/ 40 w 42"/>
                  <a:gd name="T1" fmla="*/ 13 h 56"/>
                  <a:gd name="T2" fmla="*/ 38 w 42"/>
                  <a:gd name="T3" fmla="*/ 11 h 56"/>
                  <a:gd name="T4" fmla="*/ 37 w 42"/>
                  <a:gd name="T5" fmla="*/ 5 h 56"/>
                  <a:gd name="T6" fmla="*/ 35 w 42"/>
                  <a:gd name="T7" fmla="*/ 1 h 56"/>
                  <a:gd name="T8" fmla="*/ 32 w 42"/>
                  <a:gd name="T9" fmla="*/ 1 h 56"/>
                  <a:gd name="T10" fmla="*/ 30 w 42"/>
                  <a:gd name="T11" fmla="*/ 3 h 56"/>
                  <a:gd name="T12" fmla="*/ 29 w 42"/>
                  <a:gd name="T13" fmla="*/ 5 h 56"/>
                  <a:gd name="T14" fmla="*/ 27 w 42"/>
                  <a:gd name="T15" fmla="*/ 4 h 56"/>
                  <a:gd name="T16" fmla="*/ 7 w 42"/>
                  <a:gd name="T17" fmla="*/ 9 h 56"/>
                  <a:gd name="T18" fmla="*/ 4 w 42"/>
                  <a:gd name="T19" fmla="*/ 11 h 56"/>
                  <a:gd name="T20" fmla="*/ 2 w 42"/>
                  <a:gd name="T21" fmla="*/ 22 h 56"/>
                  <a:gd name="T22" fmla="*/ 1 w 42"/>
                  <a:gd name="T23" fmla="*/ 25 h 56"/>
                  <a:gd name="T24" fmla="*/ 1 w 42"/>
                  <a:gd name="T25" fmla="*/ 28 h 56"/>
                  <a:gd name="T26" fmla="*/ 1 w 42"/>
                  <a:gd name="T27" fmla="*/ 30 h 56"/>
                  <a:gd name="T28" fmla="*/ 1 w 42"/>
                  <a:gd name="T29" fmla="*/ 33 h 56"/>
                  <a:gd name="T30" fmla="*/ 2 w 42"/>
                  <a:gd name="T31" fmla="*/ 35 h 56"/>
                  <a:gd name="T32" fmla="*/ 3 w 42"/>
                  <a:gd name="T33" fmla="*/ 37 h 56"/>
                  <a:gd name="T34" fmla="*/ 4 w 42"/>
                  <a:gd name="T35" fmla="*/ 41 h 56"/>
                  <a:gd name="T36" fmla="*/ 8 w 42"/>
                  <a:gd name="T37" fmla="*/ 44 h 56"/>
                  <a:gd name="T38" fmla="*/ 10 w 42"/>
                  <a:gd name="T39" fmla="*/ 47 h 56"/>
                  <a:gd name="T40" fmla="*/ 12 w 42"/>
                  <a:gd name="T41" fmla="*/ 50 h 56"/>
                  <a:gd name="T42" fmla="*/ 13 w 42"/>
                  <a:gd name="T43" fmla="*/ 52 h 56"/>
                  <a:gd name="T44" fmla="*/ 16 w 42"/>
                  <a:gd name="T45" fmla="*/ 54 h 56"/>
                  <a:gd name="T46" fmla="*/ 18 w 42"/>
                  <a:gd name="T47" fmla="*/ 54 h 56"/>
                  <a:gd name="T48" fmla="*/ 20 w 42"/>
                  <a:gd name="T49" fmla="*/ 55 h 56"/>
                  <a:gd name="T50" fmla="*/ 22 w 42"/>
                  <a:gd name="T51" fmla="*/ 56 h 56"/>
                  <a:gd name="T52" fmla="*/ 26 w 42"/>
                  <a:gd name="T53" fmla="*/ 56 h 56"/>
                  <a:gd name="T54" fmla="*/ 28 w 42"/>
                  <a:gd name="T55" fmla="*/ 56 h 56"/>
                  <a:gd name="T56" fmla="*/ 30 w 42"/>
                  <a:gd name="T57" fmla="*/ 55 h 56"/>
                  <a:gd name="T58" fmla="*/ 34 w 42"/>
                  <a:gd name="T59" fmla="*/ 53 h 56"/>
                  <a:gd name="T60" fmla="*/ 35 w 42"/>
                  <a:gd name="T61" fmla="*/ 52 h 56"/>
                  <a:gd name="T62" fmla="*/ 33 w 42"/>
                  <a:gd name="T63" fmla="*/ 50 h 56"/>
                  <a:gd name="T64" fmla="*/ 32 w 42"/>
                  <a:gd name="T65" fmla="*/ 47 h 56"/>
                  <a:gd name="T66" fmla="*/ 29 w 42"/>
                  <a:gd name="T67" fmla="*/ 45 h 56"/>
                  <a:gd name="T68" fmla="*/ 28 w 42"/>
                  <a:gd name="T69" fmla="*/ 42 h 56"/>
                  <a:gd name="T70" fmla="*/ 30 w 42"/>
                  <a:gd name="T71" fmla="*/ 42 h 56"/>
                  <a:gd name="T72" fmla="*/ 30 w 42"/>
                  <a:gd name="T73" fmla="*/ 38 h 56"/>
                  <a:gd name="T74" fmla="*/ 32 w 42"/>
                  <a:gd name="T75" fmla="*/ 35 h 56"/>
                  <a:gd name="T76" fmla="*/ 33 w 42"/>
                  <a:gd name="T77" fmla="*/ 33 h 56"/>
                  <a:gd name="T78" fmla="*/ 34 w 42"/>
                  <a:gd name="T79" fmla="*/ 31 h 56"/>
                  <a:gd name="T80" fmla="*/ 36 w 42"/>
                  <a:gd name="T81" fmla="*/ 29 h 56"/>
                  <a:gd name="T82" fmla="*/ 36 w 42"/>
                  <a:gd name="T83" fmla="*/ 27 h 56"/>
                  <a:gd name="T84" fmla="*/ 36 w 42"/>
                  <a:gd name="T85" fmla="*/ 24 h 56"/>
                  <a:gd name="T86" fmla="*/ 37 w 42"/>
                  <a:gd name="T87" fmla="*/ 20 h 56"/>
                  <a:gd name="T88" fmla="*/ 37 w 42"/>
                  <a:gd name="T89" fmla="*/ 18 h 56"/>
                  <a:gd name="T90" fmla="*/ 39 w 42"/>
                  <a:gd name="T91" fmla="*/ 17 h 56"/>
                  <a:gd name="T92" fmla="*/ 41 w 42"/>
                  <a:gd name="T93" fmla="*/ 15 h 56"/>
                  <a:gd name="T94" fmla="*/ 41 w 42"/>
                  <a:gd name="T95" fmla="*/ 1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56">
                    <a:moveTo>
                      <a:pt x="41" y="14"/>
                    </a:moveTo>
                    <a:cubicBezTo>
                      <a:pt x="41" y="14"/>
                      <a:pt x="40" y="14"/>
                      <a:pt x="40" y="14"/>
                    </a:cubicBezTo>
                    <a:cubicBezTo>
                      <a:pt x="40" y="13"/>
                      <a:pt x="40" y="13"/>
                      <a:pt x="40" y="13"/>
                    </a:cubicBezTo>
                    <a:cubicBezTo>
                      <a:pt x="39" y="12"/>
                      <a:pt x="39" y="13"/>
                      <a:pt x="39" y="12"/>
                    </a:cubicBezTo>
                    <a:cubicBezTo>
                      <a:pt x="38" y="12"/>
                      <a:pt x="38" y="12"/>
                      <a:pt x="38" y="12"/>
                    </a:cubicBezTo>
                    <a:cubicBezTo>
                      <a:pt x="38" y="11"/>
                      <a:pt x="38" y="11"/>
                      <a:pt x="38" y="11"/>
                    </a:cubicBezTo>
                    <a:cubicBezTo>
                      <a:pt x="37" y="10"/>
                      <a:pt x="38" y="9"/>
                      <a:pt x="38" y="9"/>
                    </a:cubicBezTo>
                    <a:cubicBezTo>
                      <a:pt x="37" y="8"/>
                      <a:pt x="38" y="8"/>
                      <a:pt x="38" y="7"/>
                    </a:cubicBezTo>
                    <a:cubicBezTo>
                      <a:pt x="37" y="6"/>
                      <a:pt x="37" y="6"/>
                      <a:pt x="37" y="5"/>
                    </a:cubicBezTo>
                    <a:cubicBezTo>
                      <a:pt x="37" y="5"/>
                      <a:pt x="37" y="5"/>
                      <a:pt x="37" y="4"/>
                    </a:cubicBezTo>
                    <a:cubicBezTo>
                      <a:pt x="36" y="4"/>
                      <a:pt x="36" y="3"/>
                      <a:pt x="36" y="3"/>
                    </a:cubicBezTo>
                    <a:cubicBezTo>
                      <a:pt x="35" y="1"/>
                      <a:pt x="35" y="1"/>
                      <a:pt x="35" y="1"/>
                    </a:cubicBezTo>
                    <a:cubicBezTo>
                      <a:pt x="35" y="1"/>
                      <a:pt x="34" y="1"/>
                      <a:pt x="34" y="1"/>
                    </a:cubicBezTo>
                    <a:cubicBezTo>
                      <a:pt x="34" y="1"/>
                      <a:pt x="33" y="1"/>
                      <a:pt x="33" y="0"/>
                    </a:cubicBezTo>
                    <a:cubicBezTo>
                      <a:pt x="33" y="1"/>
                      <a:pt x="33" y="1"/>
                      <a:pt x="32" y="1"/>
                    </a:cubicBezTo>
                    <a:cubicBezTo>
                      <a:pt x="32" y="1"/>
                      <a:pt x="32" y="1"/>
                      <a:pt x="32" y="1"/>
                    </a:cubicBezTo>
                    <a:cubicBezTo>
                      <a:pt x="31" y="1"/>
                      <a:pt x="31" y="1"/>
                      <a:pt x="31" y="2"/>
                    </a:cubicBezTo>
                    <a:cubicBezTo>
                      <a:pt x="30" y="2"/>
                      <a:pt x="31" y="2"/>
                      <a:pt x="30" y="3"/>
                    </a:cubicBezTo>
                    <a:cubicBezTo>
                      <a:pt x="30" y="3"/>
                      <a:pt x="30" y="3"/>
                      <a:pt x="30" y="3"/>
                    </a:cubicBezTo>
                    <a:cubicBezTo>
                      <a:pt x="30" y="3"/>
                      <a:pt x="30" y="3"/>
                      <a:pt x="29" y="3"/>
                    </a:cubicBezTo>
                    <a:cubicBezTo>
                      <a:pt x="29" y="4"/>
                      <a:pt x="29" y="4"/>
                      <a:pt x="29" y="5"/>
                    </a:cubicBezTo>
                    <a:cubicBezTo>
                      <a:pt x="28" y="5"/>
                      <a:pt x="28" y="5"/>
                      <a:pt x="28" y="5"/>
                    </a:cubicBezTo>
                    <a:cubicBezTo>
                      <a:pt x="28" y="5"/>
                      <a:pt x="28" y="5"/>
                      <a:pt x="28" y="4"/>
                    </a:cubicBezTo>
                    <a:cubicBezTo>
                      <a:pt x="28" y="4"/>
                      <a:pt x="27" y="4"/>
                      <a:pt x="27" y="4"/>
                    </a:cubicBezTo>
                    <a:cubicBezTo>
                      <a:pt x="7" y="4"/>
                      <a:pt x="7" y="4"/>
                      <a:pt x="7" y="4"/>
                    </a:cubicBezTo>
                    <a:cubicBezTo>
                      <a:pt x="7" y="3"/>
                      <a:pt x="7" y="3"/>
                      <a:pt x="7" y="3"/>
                    </a:cubicBezTo>
                    <a:cubicBezTo>
                      <a:pt x="7" y="9"/>
                      <a:pt x="7" y="9"/>
                      <a:pt x="7" y="9"/>
                    </a:cubicBezTo>
                    <a:cubicBezTo>
                      <a:pt x="4" y="9"/>
                      <a:pt x="4" y="9"/>
                      <a:pt x="4" y="9"/>
                    </a:cubicBezTo>
                    <a:cubicBezTo>
                      <a:pt x="4" y="12"/>
                      <a:pt x="4" y="12"/>
                      <a:pt x="4" y="12"/>
                    </a:cubicBezTo>
                    <a:cubicBezTo>
                      <a:pt x="4" y="11"/>
                      <a:pt x="4" y="11"/>
                      <a:pt x="4" y="11"/>
                    </a:cubicBezTo>
                    <a:cubicBezTo>
                      <a:pt x="5" y="22"/>
                      <a:pt x="5" y="22"/>
                      <a:pt x="5" y="22"/>
                    </a:cubicBezTo>
                    <a:cubicBezTo>
                      <a:pt x="3" y="22"/>
                      <a:pt x="3" y="22"/>
                      <a:pt x="3" y="22"/>
                    </a:cubicBezTo>
                    <a:cubicBezTo>
                      <a:pt x="2" y="22"/>
                      <a:pt x="2" y="22"/>
                      <a:pt x="2" y="22"/>
                    </a:cubicBezTo>
                    <a:cubicBezTo>
                      <a:pt x="2" y="22"/>
                      <a:pt x="2" y="23"/>
                      <a:pt x="2" y="23"/>
                    </a:cubicBezTo>
                    <a:cubicBezTo>
                      <a:pt x="2" y="24"/>
                      <a:pt x="2" y="24"/>
                      <a:pt x="2" y="24"/>
                    </a:cubicBezTo>
                    <a:cubicBezTo>
                      <a:pt x="1" y="24"/>
                      <a:pt x="1" y="24"/>
                      <a:pt x="1" y="25"/>
                    </a:cubicBezTo>
                    <a:cubicBezTo>
                      <a:pt x="1" y="25"/>
                      <a:pt x="0" y="25"/>
                      <a:pt x="0" y="26"/>
                    </a:cubicBezTo>
                    <a:cubicBezTo>
                      <a:pt x="0" y="26"/>
                      <a:pt x="1" y="26"/>
                      <a:pt x="1" y="26"/>
                    </a:cubicBezTo>
                    <a:cubicBezTo>
                      <a:pt x="1" y="27"/>
                      <a:pt x="1" y="27"/>
                      <a:pt x="1" y="28"/>
                    </a:cubicBezTo>
                    <a:cubicBezTo>
                      <a:pt x="1" y="28"/>
                      <a:pt x="1" y="28"/>
                      <a:pt x="1" y="28"/>
                    </a:cubicBezTo>
                    <a:cubicBezTo>
                      <a:pt x="1" y="28"/>
                      <a:pt x="1" y="29"/>
                      <a:pt x="1" y="29"/>
                    </a:cubicBezTo>
                    <a:cubicBezTo>
                      <a:pt x="1" y="29"/>
                      <a:pt x="1" y="30"/>
                      <a:pt x="1" y="30"/>
                    </a:cubicBezTo>
                    <a:cubicBezTo>
                      <a:pt x="1" y="31"/>
                      <a:pt x="1" y="31"/>
                      <a:pt x="1" y="32"/>
                    </a:cubicBezTo>
                    <a:cubicBezTo>
                      <a:pt x="1" y="32"/>
                      <a:pt x="1" y="32"/>
                      <a:pt x="1" y="32"/>
                    </a:cubicBezTo>
                    <a:cubicBezTo>
                      <a:pt x="1" y="33"/>
                      <a:pt x="1" y="33"/>
                      <a:pt x="1" y="33"/>
                    </a:cubicBezTo>
                    <a:cubicBezTo>
                      <a:pt x="1" y="33"/>
                      <a:pt x="1" y="33"/>
                      <a:pt x="1" y="34"/>
                    </a:cubicBezTo>
                    <a:cubicBezTo>
                      <a:pt x="1" y="34"/>
                      <a:pt x="2" y="34"/>
                      <a:pt x="2" y="34"/>
                    </a:cubicBezTo>
                    <a:cubicBezTo>
                      <a:pt x="2" y="34"/>
                      <a:pt x="2" y="34"/>
                      <a:pt x="2" y="35"/>
                    </a:cubicBezTo>
                    <a:cubicBezTo>
                      <a:pt x="2" y="35"/>
                      <a:pt x="2" y="35"/>
                      <a:pt x="2" y="35"/>
                    </a:cubicBezTo>
                    <a:cubicBezTo>
                      <a:pt x="2" y="35"/>
                      <a:pt x="2" y="35"/>
                      <a:pt x="2" y="35"/>
                    </a:cubicBezTo>
                    <a:cubicBezTo>
                      <a:pt x="2" y="36"/>
                      <a:pt x="3" y="36"/>
                      <a:pt x="3" y="37"/>
                    </a:cubicBezTo>
                    <a:cubicBezTo>
                      <a:pt x="3" y="37"/>
                      <a:pt x="4" y="37"/>
                      <a:pt x="4" y="38"/>
                    </a:cubicBezTo>
                    <a:cubicBezTo>
                      <a:pt x="4" y="38"/>
                      <a:pt x="4" y="39"/>
                      <a:pt x="4" y="39"/>
                    </a:cubicBezTo>
                    <a:cubicBezTo>
                      <a:pt x="4" y="40"/>
                      <a:pt x="3" y="40"/>
                      <a:pt x="4" y="41"/>
                    </a:cubicBezTo>
                    <a:cubicBezTo>
                      <a:pt x="4" y="41"/>
                      <a:pt x="4" y="41"/>
                      <a:pt x="4" y="41"/>
                    </a:cubicBezTo>
                    <a:cubicBezTo>
                      <a:pt x="5" y="42"/>
                      <a:pt x="5" y="42"/>
                      <a:pt x="6" y="42"/>
                    </a:cubicBezTo>
                    <a:cubicBezTo>
                      <a:pt x="7" y="43"/>
                      <a:pt x="7" y="43"/>
                      <a:pt x="8" y="44"/>
                    </a:cubicBezTo>
                    <a:cubicBezTo>
                      <a:pt x="8" y="44"/>
                      <a:pt x="8" y="44"/>
                      <a:pt x="8" y="44"/>
                    </a:cubicBezTo>
                    <a:cubicBezTo>
                      <a:pt x="9" y="45"/>
                      <a:pt x="8" y="45"/>
                      <a:pt x="8" y="46"/>
                    </a:cubicBezTo>
                    <a:cubicBezTo>
                      <a:pt x="8" y="47"/>
                      <a:pt x="9" y="46"/>
                      <a:pt x="10" y="47"/>
                    </a:cubicBezTo>
                    <a:cubicBezTo>
                      <a:pt x="10" y="47"/>
                      <a:pt x="10" y="47"/>
                      <a:pt x="10" y="48"/>
                    </a:cubicBezTo>
                    <a:cubicBezTo>
                      <a:pt x="11" y="49"/>
                      <a:pt x="11" y="49"/>
                      <a:pt x="11" y="49"/>
                    </a:cubicBezTo>
                    <a:cubicBezTo>
                      <a:pt x="12" y="49"/>
                      <a:pt x="12" y="49"/>
                      <a:pt x="12" y="50"/>
                    </a:cubicBezTo>
                    <a:cubicBezTo>
                      <a:pt x="13" y="50"/>
                      <a:pt x="13" y="50"/>
                      <a:pt x="13" y="50"/>
                    </a:cubicBezTo>
                    <a:cubicBezTo>
                      <a:pt x="13" y="51"/>
                      <a:pt x="13" y="51"/>
                      <a:pt x="13" y="51"/>
                    </a:cubicBezTo>
                    <a:cubicBezTo>
                      <a:pt x="13" y="52"/>
                      <a:pt x="13" y="52"/>
                      <a:pt x="13" y="52"/>
                    </a:cubicBezTo>
                    <a:cubicBezTo>
                      <a:pt x="13" y="52"/>
                      <a:pt x="14" y="52"/>
                      <a:pt x="14" y="52"/>
                    </a:cubicBezTo>
                    <a:cubicBezTo>
                      <a:pt x="14" y="53"/>
                      <a:pt x="14" y="53"/>
                      <a:pt x="15" y="53"/>
                    </a:cubicBezTo>
                    <a:cubicBezTo>
                      <a:pt x="15" y="54"/>
                      <a:pt x="15" y="54"/>
                      <a:pt x="16" y="54"/>
                    </a:cubicBezTo>
                    <a:cubicBezTo>
                      <a:pt x="16" y="54"/>
                      <a:pt x="16" y="54"/>
                      <a:pt x="16" y="54"/>
                    </a:cubicBezTo>
                    <a:cubicBezTo>
                      <a:pt x="17" y="54"/>
                      <a:pt x="17" y="54"/>
                      <a:pt x="18" y="54"/>
                    </a:cubicBezTo>
                    <a:cubicBezTo>
                      <a:pt x="18" y="54"/>
                      <a:pt x="18" y="54"/>
                      <a:pt x="18" y="54"/>
                    </a:cubicBezTo>
                    <a:cubicBezTo>
                      <a:pt x="19" y="54"/>
                      <a:pt x="19" y="53"/>
                      <a:pt x="19" y="53"/>
                    </a:cubicBezTo>
                    <a:cubicBezTo>
                      <a:pt x="20" y="54"/>
                      <a:pt x="20" y="54"/>
                      <a:pt x="20" y="54"/>
                    </a:cubicBezTo>
                    <a:cubicBezTo>
                      <a:pt x="20" y="54"/>
                      <a:pt x="20" y="55"/>
                      <a:pt x="20" y="55"/>
                    </a:cubicBezTo>
                    <a:cubicBezTo>
                      <a:pt x="21" y="55"/>
                      <a:pt x="21" y="55"/>
                      <a:pt x="21" y="55"/>
                    </a:cubicBezTo>
                    <a:cubicBezTo>
                      <a:pt x="21" y="56"/>
                      <a:pt x="21" y="56"/>
                      <a:pt x="22" y="56"/>
                    </a:cubicBezTo>
                    <a:cubicBezTo>
                      <a:pt x="22" y="56"/>
                      <a:pt x="22" y="56"/>
                      <a:pt x="22" y="56"/>
                    </a:cubicBezTo>
                    <a:cubicBezTo>
                      <a:pt x="22" y="56"/>
                      <a:pt x="23" y="56"/>
                      <a:pt x="23" y="56"/>
                    </a:cubicBezTo>
                    <a:cubicBezTo>
                      <a:pt x="23" y="56"/>
                      <a:pt x="24" y="56"/>
                      <a:pt x="24" y="56"/>
                    </a:cubicBezTo>
                    <a:cubicBezTo>
                      <a:pt x="25" y="56"/>
                      <a:pt x="25" y="56"/>
                      <a:pt x="26" y="56"/>
                    </a:cubicBezTo>
                    <a:cubicBezTo>
                      <a:pt x="26" y="56"/>
                      <a:pt x="26" y="56"/>
                      <a:pt x="26" y="56"/>
                    </a:cubicBezTo>
                    <a:cubicBezTo>
                      <a:pt x="27" y="56"/>
                      <a:pt x="27" y="56"/>
                      <a:pt x="27" y="56"/>
                    </a:cubicBezTo>
                    <a:cubicBezTo>
                      <a:pt x="28" y="56"/>
                      <a:pt x="28" y="56"/>
                      <a:pt x="28" y="56"/>
                    </a:cubicBezTo>
                    <a:cubicBezTo>
                      <a:pt x="29" y="56"/>
                      <a:pt x="29" y="55"/>
                      <a:pt x="29" y="55"/>
                    </a:cubicBezTo>
                    <a:cubicBezTo>
                      <a:pt x="30" y="55"/>
                      <a:pt x="30" y="55"/>
                      <a:pt x="30" y="55"/>
                    </a:cubicBezTo>
                    <a:cubicBezTo>
                      <a:pt x="30" y="55"/>
                      <a:pt x="30" y="55"/>
                      <a:pt x="30" y="55"/>
                    </a:cubicBezTo>
                    <a:cubicBezTo>
                      <a:pt x="30" y="55"/>
                      <a:pt x="31" y="54"/>
                      <a:pt x="31" y="53"/>
                    </a:cubicBezTo>
                    <a:cubicBezTo>
                      <a:pt x="31" y="53"/>
                      <a:pt x="33" y="53"/>
                      <a:pt x="33" y="53"/>
                    </a:cubicBezTo>
                    <a:cubicBezTo>
                      <a:pt x="34" y="53"/>
                      <a:pt x="34" y="53"/>
                      <a:pt x="34" y="53"/>
                    </a:cubicBezTo>
                    <a:cubicBezTo>
                      <a:pt x="35" y="53"/>
                      <a:pt x="35" y="53"/>
                      <a:pt x="35" y="53"/>
                    </a:cubicBezTo>
                    <a:cubicBezTo>
                      <a:pt x="35" y="53"/>
                      <a:pt x="35" y="53"/>
                      <a:pt x="35" y="52"/>
                    </a:cubicBezTo>
                    <a:cubicBezTo>
                      <a:pt x="35" y="52"/>
                      <a:pt x="35" y="52"/>
                      <a:pt x="35" y="52"/>
                    </a:cubicBezTo>
                    <a:cubicBezTo>
                      <a:pt x="35" y="51"/>
                      <a:pt x="35" y="51"/>
                      <a:pt x="34" y="51"/>
                    </a:cubicBezTo>
                    <a:cubicBezTo>
                      <a:pt x="34" y="51"/>
                      <a:pt x="34" y="51"/>
                      <a:pt x="34" y="51"/>
                    </a:cubicBezTo>
                    <a:cubicBezTo>
                      <a:pt x="33" y="51"/>
                      <a:pt x="33" y="50"/>
                      <a:pt x="33" y="50"/>
                    </a:cubicBezTo>
                    <a:cubicBezTo>
                      <a:pt x="33" y="50"/>
                      <a:pt x="33" y="49"/>
                      <a:pt x="33" y="49"/>
                    </a:cubicBezTo>
                    <a:cubicBezTo>
                      <a:pt x="32" y="48"/>
                      <a:pt x="33" y="48"/>
                      <a:pt x="32" y="48"/>
                    </a:cubicBezTo>
                    <a:cubicBezTo>
                      <a:pt x="32" y="47"/>
                      <a:pt x="32" y="47"/>
                      <a:pt x="32" y="47"/>
                    </a:cubicBezTo>
                    <a:cubicBezTo>
                      <a:pt x="31" y="47"/>
                      <a:pt x="31" y="47"/>
                      <a:pt x="31" y="46"/>
                    </a:cubicBezTo>
                    <a:cubicBezTo>
                      <a:pt x="31" y="46"/>
                      <a:pt x="30" y="46"/>
                      <a:pt x="30" y="45"/>
                    </a:cubicBezTo>
                    <a:cubicBezTo>
                      <a:pt x="30" y="45"/>
                      <a:pt x="29" y="45"/>
                      <a:pt x="29" y="45"/>
                    </a:cubicBezTo>
                    <a:cubicBezTo>
                      <a:pt x="29" y="44"/>
                      <a:pt x="28" y="45"/>
                      <a:pt x="28" y="44"/>
                    </a:cubicBezTo>
                    <a:cubicBezTo>
                      <a:pt x="28" y="44"/>
                      <a:pt x="28" y="44"/>
                      <a:pt x="28" y="44"/>
                    </a:cubicBezTo>
                    <a:cubicBezTo>
                      <a:pt x="28" y="43"/>
                      <a:pt x="28" y="43"/>
                      <a:pt x="28" y="42"/>
                    </a:cubicBezTo>
                    <a:cubicBezTo>
                      <a:pt x="28" y="42"/>
                      <a:pt x="29" y="42"/>
                      <a:pt x="29" y="42"/>
                    </a:cubicBezTo>
                    <a:cubicBezTo>
                      <a:pt x="29" y="42"/>
                      <a:pt x="29" y="43"/>
                      <a:pt x="30" y="43"/>
                    </a:cubicBezTo>
                    <a:cubicBezTo>
                      <a:pt x="30" y="43"/>
                      <a:pt x="30" y="43"/>
                      <a:pt x="30" y="42"/>
                    </a:cubicBezTo>
                    <a:cubicBezTo>
                      <a:pt x="31" y="42"/>
                      <a:pt x="30" y="42"/>
                      <a:pt x="30" y="41"/>
                    </a:cubicBezTo>
                    <a:cubicBezTo>
                      <a:pt x="30" y="41"/>
                      <a:pt x="30" y="40"/>
                      <a:pt x="30" y="40"/>
                    </a:cubicBezTo>
                    <a:cubicBezTo>
                      <a:pt x="30" y="39"/>
                      <a:pt x="30" y="39"/>
                      <a:pt x="30" y="38"/>
                    </a:cubicBezTo>
                    <a:cubicBezTo>
                      <a:pt x="30" y="38"/>
                      <a:pt x="30" y="37"/>
                      <a:pt x="31" y="37"/>
                    </a:cubicBezTo>
                    <a:cubicBezTo>
                      <a:pt x="31" y="37"/>
                      <a:pt x="31" y="36"/>
                      <a:pt x="31" y="36"/>
                    </a:cubicBezTo>
                    <a:cubicBezTo>
                      <a:pt x="31" y="36"/>
                      <a:pt x="32" y="36"/>
                      <a:pt x="32" y="35"/>
                    </a:cubicBezTo>
                    <a:cubicBezTo>
                      <a:pt x="32" y="35"/>
                      <a:pt x="32" y="35"/>
                      <a:pt x="33" y="35"/>
                    </a:cubicBezTo>
                    <a:cubicBezTo>
                      <a:pt x="33" y="34"/>
                      <a:pt x="33" y="34"/>
                      <a:pt x="33" y="34"/>
                    </a:cubicBezTo>
                    <a:cubicBezTo>
                      <a:pt x="33" y="33"/>
                      <a:pt x="32" y="33"/>
                      <a:pt x="33" y="33"/>
                    </a:cubicBezTo>
                    <a:cubicBezTo>
                      <a:pt x="33" y="32"/>
                      <a:pt x="33" y="33"/>
                      <a:pt x="33" y="32"/>
                    </a:cubicBezTo>
                    <a:cubicBezTo>
                      <a:pt x="33" y="32"/>
                      <a:pt x="33" y="32"/>
                      <a:pt x="33" y="32"/>
                    </a:cubicBezTo>
                    <a:cubicBezTo>
                      <a:pt x="33" y="31"/>
                      <a:pt x="34" y="31"/>
                      <a:pt x="34" y="31"/>
                    </a:cubicBezTo>
                    <a:cubicBezTo>
                      <a:pt x="34" y="31"/>
                      <a:pt x="34" y="30"/>
                      <a:pt x="34" y="30"/>
                    </a:cubicBezTo>
                    <a:cubicBezTo>
                      <a:pt x="35" y="30"/>
                      <a:pt x="35" y="30"/>
                      <a:pt x="35" y="30"/>
                    </a:cubicBezTo>
                    <a:cubicBezTo>
                      <a:pt x="36" y="30"/>
                      <a:pt x="36" y="29"/>
                      <a:pt x="36" y="29"/>
                    </a:cubicBezTo>
                    <a:cubicBezTo>
                      <a:pt x="36" y="29"/>
                      <a:pt x="36" y="28"/>
                      <a:pt x="36" y="28"/>
                    </a:cubicBezTo>
                    <a:cubicBezTo>
                      <a:pt x="36" y="28"/>
                      <a:pt x="36" y="28"/>
                      <a:pt x="36" y="27"/>
                    </a:cubicBezTo>
                    <a:cubicBezTo>
                      <a:pt x="36" y="27"/>
                      <a:pt x="36" y="27"/>
                      <a:pt x="36" y="27"/>
                    </a:cubicBezTo>
                    <a:cubicBezTo>
                      <a:pt x="36" y="26"/>
                      <a:pt x="36" y="26"/>
                      <a:pt x="36" y="26"/>
                    </a:cubicBezTo>
                    <a:cubicBezTo>
                      <a:pt x="36" y="25"/>
                      <a:pt x="36" y="25"/>
                      <a:pt x="36" y="25"/>
                    </a:cubicBezTo>
                    <a:cubicBezTo>
                      <a:pt x="36" y="24"/>
                      <a:pt x="36" y="24"/>
                      <a:pt x="36" y="24"/>
                    </a:cubicBezTo>
                    <a:cubicBezTo>
                      <a:pt x="36" y="24"/>
                      <a:pt x="36" y="23"/>
                      <a:pt x="36" y="23"/>
                    </a:cubicBezTo>
                    <a:cubicBezTo>
                      <a:pt x="36" y="22"/>
                      <a:pt x="36" y="22"/>
                      <a:pt x="37" y="21"/>
                    </a:cubicBezTo>
                    <a:cubicBezTo>
                      <a:pt x="37" y="21"/>
                      <a:pt x="37" y="21"/>
                      <a:pt x="37" y="20"/>
                    </a:cubicBezTo>
                    <a:cubicBezTo>
                      <a:pt x="37" y="20"/>
                      <a:pt x="36" y="19"/>
                      <a:pt x="37" y="19"/>
                    </a:cubicBezTo>
                    <a:cubicBezTo>
                      <a:pt x="37" y="19"/>
                      <a:pt x="37" y="19"/>
                      <a:pt x="37" y="19"/>
                    </a:cubicBezTo>
                    <a:cubicBezTo>
                      <a:pt x="37" y="18"/>
                      <a:pt x="37" y="18"/>
                      <a:pt x="37" y="18"/>
                    </a:cubicBezTo>
                    <a:cubicBezTo>
                      <a:pt x="37" y="18"/>
                      <a:pt x="38" y="18"/>
                      <a:pt x="38" y="18"/>
                    </a:cubicBezTo>
                    <a:cubicBezTo>
                      <a:pt x="38" y="18"/>
                      <a:pt x="38" y="17"/>
                      <a:pt x="38" y="17"/>
                    </a:cubicBezTo>
                    <a:cubicBezTo>
                      <a:pt x="39" y="17"/>
                      <a:pt x="39" y="17"/>
                      <a:pt x="39" y="17"/>
                    </a:cubicBezTo>
                    <a:cubicBezTo>
                      <a:pt x="39" y="17"/>
                      <a:pt x="39" y="17"/>
                      <a:pt x="40" y="17"/>
                    </a:cubicBezTo>
                    <a:cubicBezTo>
                      <a:pt x="40" y="16"/>
                      <a:pt x="40" y="16"/>
                      <a:pt x="41" y="16"/>
                    </a:cubicBezTo>
                    <a:cubicBezTo>
                      <a:pt x="41" y="16"/>
                      <a:pt x="41" y="16"/>
                      <a:pt x="41" y="15"/>
                    </a:cubicBezTo>
                    <a:cubicBezTo>
                      <a:pt x="41" y="15"/>
                      <a:pt x="41" y="15"/>
                      <a:pt x="41" y="15"/>
                    </a:cubicBezTo>
                    <a:cubicBezTo>
                      <a:pt x="42" y="15"/>
                      <a:pt x="42" y="15"/>
                      <a:pt x="42" y="15"/>
                    </a:cubicBezTo>
                    <a:cubicBezTo>
                      <a:pt x="41" y="14"/>
                      <a:pt x="41" y="14"/>
                      <a:pt x="4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6" name="Freeform 251"/>
              <p:cNvSpPr>
                <a:spLocks/>
              </p:cNvSpPr>
              <p:nvPr/>
            </p:nvSpPr>
            <p:spPr bwMode="auto">
              <a:xfrm>
                <a:off x="5370514" y="3443289"/>
                <a:ext cx="0" cy="11113"/>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7" name="Freeform 252"/>
              <p:cNvSpPr>
                <a:spLocks/>
              </p:cNvSpPr>
              <p:nvPr/>
            </p:nvSpPr>
            <p:spPr bwMode="auto">
              <a:xfrm>
                <a:off x="5726114" y="3713164"/>
                <a:ext cx="22225" cy="22225"/>
              </a:xfrm>
              <a:custGeom>
                <a:avLst/>
                <a:gdLst>
                  <a:gd name="T0" fmla="*/ 1 w 2"/>
                  <a:gd name="T1" fmla="*/ 0 h 2"/>
                  <a:gd name="T2" fmla="*/ 0 w 2"/>
                  <a:gd name="T3" fmla="*/ 0 h 2"/>
                  <a:gd name="T4" fmla="*/ 0 w 2"/>
                  <a:gd name="T5" fmla="*/ 1 h 2"/>
                  <a:gd name="T6" fmla="*/ 0 w 2"/>
                  <a:gd name="T7" fmla="*/ 2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0" y="0"/>
                    </a:cubicBezTo>
                    <a:cubicBezTo>
                      <a:pt x="0" y="1"/>
                      <a:pt x="0" y="1"/>
                      <a:pt x="0" y="1"/>
                    </a:cubicBezTo>
                    <a:cubicBezTo>
                      <a:pt x="0" y="1"/>
                      <a:pt x="0" y="1"/>
                      <a:pt x="0" y="2"/>
                    </a:cubicBezTo>
                    <a:cubicBezTo>
                      <a:pt x="0" y="2"/>
                      <a:pt x="1" y="2"/>
                      <a:pt x="1" y="1"/>
                    </a:cubicBezTo>
                    <a:cubicBezTo>
                      <a:pt x="1" y="1"/>
                      <a:pt x="1"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8" name="Freeform 253"/>
              <p:cNvSpPr>
                <a:spLocks/>
              </p:cNvSpPr>
              <p:nvPr/>
            </p:nvSpPr>
            <p:spPr bwMode="auto">
              <a:xfrm>
                <a:off x="5672139" y="3735389"/>
                <a:ext cx="11113" cy="22225"/>
              </a:xfrm>
              <a:custGeom>
                <a:avLst/>
                <a:gdLst>
                  <a:gd name="T0" fmla="*/ 0 w 1"/>
                  <a:gd name="T1" fmla="*/ 1 h 2"/>
                  <a:gd name="T2" fmla="*/ 0 w 1"/>
                  <a:gd name="T3" fmla="*/ 1 h 2"/>
                  <a:gd name="T4" fmla="*/ 1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2"/>
                      <a:pt x="0" y="2"/>
                      <a:pt x="1" y="1"/>
                    </a:cubicBezTo>
                    <a:cubicBezTo>
                      <a:pt x="1" y="1"/>
                      <a:pt x="1" y="1"/>
                      <a:pt x="1" y="1"/>
                    </a:cubicBezTo>
                    <a:cubicBezTo>
                      <a:pt x="1" y="1"/>
                      <a:pt x="1" y="1"/>
                      <a:pt x="1" y="1"/>
                    </a:cubicBezTo>
                    <a:cubicBezTo>
                      <a:pt x="1"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299" name="Freeform 254"/>
              <p:cNvSpPr>
                <a:spLocks/>
              </p:cNvSpPr>
              <p:nvPr/>
            </p:nvSpPr>
            <p:spPr bwMode="auto">
              <a:xfrm>
                <a:off x="5219701" y="2081214"/>
                <a:ext cx="1111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0" name="Freeform 255"/>
              <p:cNvSpPr>
                <a:spLocks/>
              </p:cNvSpPr>
              <p:nvPr/>
            </p:nvSpPr>
            <p:spPr bwMode="auto">
              <a:xfrm>
                <a:off x="5111751" y="2081214"/>
                <a:ext cx="560388" cy="508000"/>
              </a:xfrm>
              <a:custGeom>
                <a:avLst/>
                <a:gdLst>
                  <a:gd name="T0" fmla="*/ 50 w 52"/>
                  <a:gd name="T1" fmla="*/ 27 h 47"/>
                  <a:gd name="T2" fmla="*/ 45 w 52"/>
                  <a:gd name="T3" fmla="*/ 26 h 47"/>
                  <a:gd name="T4" fmla="*/ 42 w 52"/>
                  <a:gd name="T5" fmla="*/ 23 h 47"/>
                  <a:gd name="T6" fmla="*/ 41 w 52"/>
                  <a:gd name="T7" fmla="*/ 21 h 47"/>
                  <a:gd name="T8" fmla="*/ 40 w 52"/>
                  <a:gd name="T9" fmla="*/ 19 h 47"/>
                  <a:gd name="T10" fmla="*/ 39 w 52"/>
                  <a:gd name="T11" fmla="*/ 17 h 47"/>
                  <a:gd name="T12" fmla="*/ 38 w 52"/>
                  <a:gd name="T13" fmla="*/ 15 h 47"/>
                  <a:gd name="T14" fmla="*/ 37 w 52"/>
                  <a:gd name="T15" fmla="*/ 14 h 47"/>
                  <a:gd name="T16" fmla="*/ 35 w 52"/>
                  <a:gd name="T17" fmla="*/ 11 h 47"/>
                  <a:gd name="T18" fmla="*/ 34 w 52"/>
                  <a:gd name="T19" fmla="*/ 10 h 47"/>
                  <a:gd name="T20" fmla="*/ 32 w 52"/>
                  <a:gd name="T21" fmla="*/ 10 h 47"/>
                  <a:gd name="T22" fmla="*/ 30 w 52"/>
                  <a:gd name="T23" fmla="*/ 9 h 47"/>
                  <a:gd name="T24" fmla="*/ 29 w 52"/>
                  <a:gd name="T25" fmla="*/ 9 h 47"/>
                  <a:gd name="T26" fmla="*/ 23 w 52"/>
                  <a:gd name="T27" fmla="*/ 8 h 47"/>
                  <a:gd name="T28" fmla="*/ 21 w 52"/>
                  <a:gd name="T29" fmla="*/ 4 h 47"/>
                  <a:gd name="T30" fmla="*/ 15 w 52"/>
                  <a:gd name="T31" fmla="*/ 2 h 47"/>
                  <a:gd name="T32" fmla="*/ 11 w 52"/>
                  <a:gd name="T33" fmla="*/ 0 h 47"/>
                  <a:gd name="T34" fmla="*/ 9 w 52"/>
                  <a:gd name="T35" fmla="*/ 1 h 47"/>
                  <a:gd name="T36" fmla="*/ 5 w 52"/>
                  <a:gd name="T37" fmla="*/ 3 h 47"/>
                  <a:gd name="T38" fmla="*/ 7 w 52"/>
                  <a:gd name="T39" fmla="*/ 5 h 47"/>
                  <a:gd name="T40" fmla="*/ 5 w 52"/>
                  <a:gd name="T41" fmla="*/ 7 h 47"/>
                  <a:gd name="T42" fmla="*/ 2 w 52"/>
                  <a:gd name="T43" fmla="*/ 8 h 47"/>
                  <a:gd name="T44" fmla="*/ 1 w 52"/>
                  <a:gd name="T45" fmla="*/ 9 h 47"/>
                  <a:gd name="T46" fmla="*/ 1 w 52"/>
                  <a:gd name="T47" fmla="*/ 13 h 47"/>
                  <a:gd name="T48" fmla="*/ 5 w 52"/>
                  <a:gd name="T49" fmla="*/ 16 h 47"/>
                  <a:gd name="T50" fmla="*/ 7 w 52"/>
                  <a:gd name="T51" fmla="*/ 19 h 47"/>
                  <a:gd name="T52" fmla="*/ 9 w 52"/>
                  <a:gd name="T53" fmla="*/ 23 h 47"/>
                  <a:gd name="T54" fmla="*/ 12 w 52"/>
                  <a:gd name="T55" fmla="*/ 25 h 47"/>
                  <a:gd name="T56" fmla="*/ 13 w 52"/>
                  <a:gd name="T57" fmla="*/ 29 h 47"/>
                  <a:gd name="T58" fmla="*/ 13 w 52"/>
                  <a:gd name="T59" fmla="*/ 32 h 47"/>
                  <a:gd name="T60" fmla="*/ 16 w 52"/>
                  <a:gd name="T61" fmla="*/ 35 h 47"/>
                  <a:gd name="T62" fmla="*/ 18 w 52"/>
                  <a:gd name="T63" fmla="*/ 37 h 47"/>
                  <a:gd name="T64" fmla="*/ 18 w 52"/>
                  <a:gd name="T65" fmla="*/ 39 h 47"/>
                  <a:gd name="T66" fmla="*/ 20 w 52"/>
                  <a:gd name="T67" fmla="*/ 41 h 47"/>
                  <a:gd name="T68" fmla="*/ 22 w 52"/>
                  <a:gd name="T69" fmla="*/ 43 h 47"/>
                  <a:gd name="T70" fmla="*/ 26 w 52"/>
                  <a:gd name="T71" fmla="*/ 43 h 47"/>
                  <a:gd name="T72" fmla="*/ 29 w 52"/>
                  <a:gd name="T73" fmla="*/ 45 h 47"/>
                  <a:gd name="T74" fmla="*/ 31 w 52"/>
                  <a:gd name="T75" fmla="*/ 46 h 47"/>
                  <a:gd name="T76" fmla="*/ 33 w 52"/>
                  <a:gd name="T77" fmla="*/ 42 h 47"/>
                  <a:gd name="T78" fmla="*/ 40 w 52"/>
                  <a:gd name="T79" fmla="*/ 40 h 47"/>
                  <a:gd name="T80" fmla="*/ 44 w 52"/>
                  <a:gd name="T81" fmla="*/ 38 h 47"/>
                  <a:gd name="T82" fmla="*/ 50 w 52"/>
                  <a:gd name="T83" fmla="*/ 34 h 47"/>
                  <a:gd name="T84" fmla="*/ 52 w 52"/>
                  <a:gd name="T85"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47">
                    <a:moveTo>
                      <a:pt x="52" y="28"/>
                    </a:moveTo>
                    <a:cubicBezTo>
                      <a:pt x="52" y="28"/>
                      <a:pt x="52" y="28"/>
                      <a:pt x="52" y="28"/>
                    </a:cubicBezTo>
                    <a:cubicBezTo>
                      <a:pt x="51" y="27"/>
                      <a:pt x="51" y="27"/>
                      <a:pt x="50" y="27"/>
                    </a:cubicBezTo>
                    <a:cubicBezTo>
                      <a:pt x="50" y="26"/>
                      <a:pt x="49" y="26"/>
                      <a:pt x="48" y="26"/>
                    </a:cubicBezTo>
                    <a:cubicBezTo>
                      <a:pt x="47" y="26"/>
                      <a:pt x="47" y="26"/>
                      <a:pt x="46" y="26"/>
                    </a:cubicBezTo>
                    <a:cubicBezTo>
                      <a:pt x="46" y="26"/>
                      <a:pt x="45" y="26"/>
                      <a:pt x="45" y="26"/>
                    </a:cubicBezTo>
                    <a:cubicBezTo>
                      <a:pt x="44" y="26"/>
                      <a:pt x="44" y="26"/>
                      <a:pt x="44" y="25"/>
                    </a:cubicBezTo>
                    <a:cubicBezTo>
                      <a:pt x="43" y="25"/>
                      <a:pt x="43" y="25"/>
                      <a:pt x="43" y="25"/>
                    </a:cubicBezTo>
                    <a:cubicBezTo>
                      <a:pt x="42" y="24"/>
                      <a:pt x="42" y="24"/>
                      <a:pt x="42" y="23"/>
                    </a:cubicBezTo>
                    <a:cubicBezTo>
                      <a:pt x="42" y="23"/>
                      <a:pt x="42" y="23"/>
                      <a:pt x="42" y="23"/>
                    </a:cubicBezTo>
                    <a:cubicBezTo>
                      <a:pt x="41" y="22"/>
                      <a:pt x="41" y="22"/>
                      <a:pt x="41" y="22"/>
                    </a:cubicBezTo>
                    <a:cubicBezTo>
                      <a:pt x="41" y="21"/>
                      <a:pt x="41" y="21"/>
                      <a:pt x="41" y="21"/>
                    </a:cubicBezTo>
                    <a:cubicBezTo>
                      <a:pt x="40" y="21"/>
                      <a:pt x="40" y="21"/>
                      <a:pt x="40" y="21"/>
                    </a:cubicBezTo>
                    <a:cubicBezTo>
                      <a:pt x="40" y="20"/>
                      <a:pt x="40" y="20"/>
                      <a:pt x="40" y="20"/>
                    </a:cubicBezTo>
                    <a:cubicBezTo>
                      <a:pt x="40" y="20"/>
                      <a:pt x="40" y="20"/>
                      <a:pt x="40" y="19"/>
                    </a:cubicBezTo>
                    <a:cubicBezTo>
                      <a:pt x="40" y="19"/>
                      <a:pt x="40" y="19"/>
                      <a:pt x="39" y="19"/>
                    </a:cubicBezTo>
                    <a:cubicBezTo>
                      <a:pt x="39" y="18"/>
                      <a:pt x="39" y="18"/>
                      <a:pt x="39" y="18"/>
                    </a:cubicBezTo>
                    <a:cubicBezTo>
                      <a:pt x="39" y="18"/>
                      <a:pt x="39" y="18"/>
                      <a:pt x="39" y="17"/>
                    </a:cubicBezTo>
                    <a:cubicBezTo>
                      <a:pt x="39" y="17"/>
                      <a:pt x="39" y="17"/>
                      <a:pt x="39" y="17"/>
                    </a:cubicBezTo>
                    <a:cubicBezTo>
                      <a:pt x="38" y="16"/>
                      <a:pt x="39" y="16"/>
                      <a:pt x="39" y="16"/>
                    </a:cubicBezTo>
                    <a:cubicBezTo>
                      <a:pt x="39" y="16"/>
                      <a:pt x="38" y="16"/>
                      <a:pt x="38" y="15"/>
                    </a:cubicBezTo>
                    <a:cubicBezTo>
                      <a:pt x="38" y="15"/>
                      <a:pt x="38" y="15"/>
                      <a:pt x="38" y="15"/>
                    </a:cubicBezTo>
                    <a:cubicBezTo>
                      <a:pt x="37" y="15"/>
                      <a:pt x="37" y="15"/>
                      <a:pt x="37" y="14"/>
                    </a:cubicBezTo>
                    <a:cubicBezTo>
                      <a:pt x="37" y="14"/>
                      <a:pt x="37" y="14"/>
                      <a:pt x="37" y="14"/>
                    </a:cubicBezTo>
                    <a:cubicBezTo>
                      <a:pt x="36" y="13"/>
                      <a:pt x="36" y="13"/>
                      <a:pt x="36" y="13"/>
                    </a:cubicBezTo>
                    <a:cubicBezTo>
                      <a:pt x="36" y="13"/>
                      <a:pt x="36" y="13"/>
                      <a:pt x="35" y="12"/>
                    </a:cubicBezTo>
                    <a:cubicBezTo>
                      <a:pt x="35" y="12"/>
                      <a:pt x="35" y="12"/>
                      <a:pt x="35" y="11"/>
                    </a:cubicBezTo>
                    <a:cubicBezTo>
                      <a:pt x="35" y="11"/>
                      <a:pt x="35" y="11"/>
                      <a:pt x="35" y="11"/>
                    </a:cubicBezTo>
                    <a:cubicBezTo>
                      <a:pt x="34" y="11"/>
                      <a:pt x="34" y="11"/>
                      <a:pt x="34" y="10"/>
                    </a:cubicBezTo>
                    <a:cubicBezTo>
                      <a:pt x="34" y="10"/>
                      <a:pt x="34" y="10"/>
                      <a:pt x="34" y="10"/>
                    </a:cubicBezTo>
                    <a:cubicBezTo>
                      <a:pt x="34" y="10"/>
                      <a:pt x="34" y="10"/>
                      <a:pt x="34" y="10"/>
                    </a:cubicBezTo>
                    <a:cubicBezTo>
                      <a:pt x="33" y="10"/>
                      <a:pt x="33" y="10"/>
                      <a:pt x="33" y="10"/>
                    </a:cubicBezTo>
                    <a:cubicBezTo>
                      <a:pt x="33" y="10"/>
                      <a:pt x="32" y="10"/>
                      <a:pt x="32" y="10"/>
                    </a:cubicBezTo>
                    <a:cubicBezTo>
                      <a:pt x="32" y="10"/>
                      <a:pt x="32" y="10"/>
                      <a:pt x="31" y="10"/>
                    </a:cubicBezTo>
                    <a:cubicBezTo>
                      <a:pt x="31" y="9"/>
                      <a:pt x="31" y="9"/>
                      <a:pt x="31" y="9"/>
                    </a:cubicBezTo>
                    <a:cubicBezTo>
                      <a:pt x="31" y="8"/>
                      <a:pt x="30" y="9"/>
                      <a:pt x="30" y="9"/>
                    </a:cubicBezTo>
                    <a:cubicBezTo>
                      <a:pt x="30" y="9"/>
                      <a:pt x="30" y="9"/>
                      <a:pt x="29" y="8"/>
                    </a:cubicBezTo>
                    <a:cubicBezTo>
                      <a:pt x="29" y="9"/>
                      <a:pt x="29" y="9"/>
                      <a:pt x="29" y="9"/>
                    </a:cubicBezTo>
                    <a:cubicBezTo>
                      <a:pt x="29" y="9"/>
                      <a:pt x="29" y="9"/>
                      <a:pt x="29" y="9"/>
                    </a:cubicBezTo>
                    <a:cubicBezTo>
                      <a:pt x="28" y="9"/>
                      <a:pt x="28" y="9"/>
                      <a:pt x="28" y="9"/>
                    </a:cubicBezTo>
                    <a:cubicBezTo>
                      <a:pt x="27" y="9"/>
                      <a:pt x="27" y="8"/>
                      <a:pt x="27" y="8"/>
                    </a:cubicBezTo>
                    <a:cubicBezTo>
                      <a:pt x="25" y="8"/>
                      <a:pt x="24" y="8"/>
                      <a:pt x="23" y="8"/>
                    </a:cubicBezTo>
                    <a:cubicBezTo>
                      <a:pt x="22" y="7"/>
                      <a:pt x="22" y="7"/>
                      <a:pt x="22" y="7"/>
                    </a:cubicBezTo>
                    <a:cubicBezTo>
                      <a:pt x="21" y="6"/>
                      <a:pt x="22" y="6"/>
                      <a:pt x="22" y="6"/>
                    </a:cubicBezTo>
                    <a:cubicBezTo>
                      <a:pt x="22" y="5"/>
                      <a:pt x="21" y="5"/>
                      <a:pt x="21" y="4"/>
                    </a:cubicBezTo>
                    <a:cubicBezTo>
                      <a:pt x="20" y="4"/>
                      <a:pt x="20" y="4"/>
                      <a:pt x="19" y="4"/>
                    </a:cubicBezTo>
                    <a:cubicBezTo>
                      <a:pt x="18" y="3"/>
                      <a:pt x="18" y="3"/>
                      <a:pt x="17" y="3"/>
                    </a:cubicBezTo>
                    <a:cubicBezTo>
                      <a:pt x="16" y="3"/>
                      <a:pt x="16" y="3"/>
                      <a:pt x="15" y="2"/>
                    </a:cubicBezTo>
                    <a:cubicBezTo>
                      <a:pt x="14" y="2"/>
                      <a:pt x="14" y="2"/>
                      <a:pt x="13" y="1"/>
                    </a:cubicBezTo>
                    <a:cubicBezTo>
                      <a:pt x="13" y="1"/>
                      <a:pt x="12" y="1"/>
                      <a:pt x="12" y="1"/>
                    </a:cubicBezTo>
                    <a:cubicBezTo>
                      <a:pt x="12" y="0"/>
                      <a:pt x="12" y="0"/>
                      <a:pt x="11" y="0"/>
                    </a:cubicBezTo>
                    <a:cubicBezTo>
                      <a:pt x="11" y="0"/>
                      <a:pt x="11" y="0"/>
                      <a:pt x="10" y="0"/>
                    </a:cubicBezTo>
                    <a:cubicBezTo>
                      <a:pt x="10" y="0"/>
                      <a:pt x="10" y="0"/>
                      <a:pt x="10" y="0"/>
                    </a:cubicBezTo>
                    <a:cubicBezTo>
                      <a:pt x="10" y="1"/>
                      <a:pt x="9" y="1"/>
                      <a:pt x="9" y="1"/>
                    </a:cubicBezTo>
                    <a:cubicBezTo>
                      <a:pt x="9" y="1"/>
                      <a:pt x="8" y="1"/>
                      <a:pt x="8" y="1"/>
                    </a:cubicBezTo>
                    <a:cubicBezTo>
                      <a:pt x="7" y="1"/>
                      <a:pt x="7" y="1"/>
                      <a:pt x="6" y="2"/>
                    </a:cubicBezTo>
                    <a:cubicBezTo>
                      <a:pt x="6" y="2"/>
                      <a:pt x="5" y="2"/>
                      <a:pt x="5" y="3"/>
                    </a:cubicBezTo>
                    <a:cubicBezTo>
                      <a:pt x="5" y="3"/>
                      <a:pt x="6" y="3"/>
                      <a:pt x="6" y="4"/>
                    </a:cubicBezTo>
                    <a:cubicBezTo>
                      <a:pt x="6" y="4"/>
                      <a:pt x="7" y="3"/>
                      <a:pt x="7" y="4"/>
                    </a:cubicBezTo>
                    <a:cubicBezTo>
                      <a:pt x="7" y="4"/>
                      <a:pt x="7" y="4"/>
                      <a:pt x="7" y="5"/>
                    </a:cubicBezTo>
                    <a:cubicBezTo>
                      <a:pt x="7" y="5"/>
                      <a:pt x="8" y="6"/>
                      <a:pt x="7" y="6"/>
                    </a:cubicBezTo>
                    <a:cubicBezTo>
                      <a:pt x="7" y="7"/>
                      <a:pt x="6" y="6"/>
                      <a:pt x="5" y="6"/>
                    </a:cubicBezTo>
                    <a:cubicBezTo>
                      <a:pt x="5" y="7"/>
                      <a:pt x="5" y="7"/>
                      <a:pt x="5" y="7"/>
                    </a:cubicBezTo>
                    <a:cubicBezTo>
                      <a:pt x="4" y="7"/>
                      <a:pt x="4" y="8"/>
                      <a:pt x="4" y="8"/>
                    </a:cubicBezTo>
                    <a:cubicBezTo>
                      <a:pt x="4" y="8"/>
                      <a:pt x="4" y="8"/>
                      <a:pt x="3" y="8"/>
                    </a:cubicBezTo>
                    <a:cubicBezTo>
                      <a:pt x="3" y="8"/>
                      <a:pt x="2" y="8"/>
                      <a:pt x="2" y="8"/>
                    </a:cubicBezTo>
                    <a:cubicBezTo>
                      <a:pt x="1" y="8"/>
                      <a:pt x="1" y="8"/>
                      <a:pt x="1" y="8"/>
                    </a:cubicBezTo>
                    <a:cubicBezTo>
                      <a:pt x="1" y="8"/>
                      <a:pt x="1" y="8"/>
                      <a:pt x="1" y="8"/>
                    </a:cubicBezTo>
                    <a:cubicBezTo>
                      <a:pt x="1" y="8"/>
                      <a:pt x="1" y="9"/>
                      <a:pt x="1" y="9"/>
                    </a:cubicBezTo>
                    <a:cubicBezTo>
                      <a:pt x="1" y="9"/>
                      <a:pt x="1" y="10"/>
                      <a:pt x="1" y="10"/>
                    </a:cubicBezTo>
                    <a:cubicBezTo>
                      <a:pt x="1" y="11"/>
                      <a:pt x="0" y="11"/>
                      <a:pt x="1" y="12"/>
                    </a:cubicBezTo>
                    <a:cubicBezTo>
                      <a:pt x="1" y="12"/>
                      <a:pt x="1" y="13"/>
                      <a:pt x="1" y="13"/>
                    </a:cubicBezTo>
                    <a:cubicBezTo>
                      <a:pt x="1" y="13"/>
                      <a:pt x="2" y="13"/>
                      <a:pt x="2" y="13"/>
                    </a:cubicBezTo>
                    <a:cubicBezTo>
                      <a:pt x="3" y="13"/>
                      <a:pt x="3" y="14"/>
                      <a:pt x="4" y="14"/>
                    </a:cubicBezTo>
                    <a:cubicBezTo>
                      <a:pt x="4" y="15"/>
                      <a:pt x="4" y="15"/>
                      <a:pt x="5" y="16"/>
                    </a:cubicBezTo>
                    <a:cubicBezTo>
                      <a:pt x="5" y="16"/>
                      <a:pt x="5" y="16"/>
                      <a:pt x="5" y="17"/>
                    </a:cubicBezTo>
                    <a:cubicBezTo>
                      <a:pt x="6" y="17"/>
                      <a:pt x="6" y="18"/>
                      <a:pt x="6" y="18"/>
                    </a:cubicBezTo>
                    <a:cubicBezTo>
                      <a:pt x="7" y="19"/>
                      <a:pt x="7" y="19"/>
                      <a:pt x="7" y="19"/>
                    </a:cubicBezTo>
                    <a:cubicBezTo>
                      <a:pt x="8" y="20"/>
                      <a:pt x="7" y="21"/>
                      <a:pt x="8" y="21"/>
                    </a:cubicBezTo>
                    <a:cubicBezTo>
                      <a:pt x="8" y="22"/>
                      <a:pt x="8" y="22"/>
                      <a:pt x="8" y="22"/>
                    </a:cubicBezTo>
                    <a:cubicBezTo>
                      <a:pt x="9" y="22"/>
                      <a:pt x="8" y="23"/>
                      <a:pt x="9" y="23"/>
                    </a:cubicBezTo>
                    <a:cubicBezTo>
                      <a:pt x="9" y="23"/>
                      <a:pt x="9" y="23"/>
                      <a:pt x="10" y="23"/>
                    </a:cubicBezTo>
                    <a:cubicBezTo>
                      <a:pt x="10" y="24"/>
                      <a:pt x="10" y="24"/>
                      <a:pt x="11" y="24"/>
                    </a:cubicBezTo>
                    <a:cubicBezTo>
                      <a:pt x="11" y="25"/>
                      <a:pt x="11" y="25"/>
                      <a:pt x="12" y="25"/>
                    </a:cubicBezTo>
                    <a:cubicBezTo>
                      <a:pt x="12" y="26"/>
                      <a:pt x="12" y="26"/>
                      <a:pt x="12" y="26"/>
                    </a:cubicBezTo>
                    <a:cubicBezTo>
                      <a:pt x="13" y="27"/>
                      <a:pt x="13" y="27"/>
                      <a:pt x="13" y="28"/>
                    </a:cubicBezTo>
                    <a:cubicBezTo>
                      <a:pt x="13" y="28"/>
                      <a:pt x="12" y="28"/>
                      <a:pt x="13" y="29"/>
                    </a:cubicBezTo>
                    <a:cubicBezTo>
                      <a:pt x="13" y="29"/>
                      <a:pt x="13" y="30"/>
                      <a:pt x="13" y="30"/>
                    </a:cubicBezTo>
                    <a:cubicBezTo>
                      <a:pt x="13" y="31"/>
                      <a:pt x="13" y="31"/>
                      <a:pt x="13" y="32"/>
                    </a:cubicBezTo>
                    <a:cubicBezTo>
                      <a:pt x="13" y="32"/>
                      <a:pt x="13" y="32"/>
                      <a:pt x="13" y="32"/>
                    </a:cubicBezTo>
                    <a:cubicBezTo>
                      <a:pt x="14" y="33"/>
                      <a:pt x="14" y="33"/>
                      <a:pt x="14" y="34"/>
                    </a:cubicBezTo>
                    <a:cubicBezTo>
                      <a:pt x="15" y="34"/>
                      <a:pt x="15" y="34"/>
                      <a:pt x="15" y="35"/>
                    </a:cubicBezTo>
                    <a:cubicBezTo>
                      <a:pt x="16" y="35"/>
                      <a:pt x="16" y="34"/>
                      <a:pt x="16" y="35"/>
                    </a:cubicBezTo>
                    <a:cubicBezTo>
                      <a:pt x="17" y="35"/>
                      <a:pt x="17" y="35"/>
                      <a:pt x="17" y="35"/>
                    </a:cubicBezTo>
                    <a:cubicBezTo>
                      <a:pt x="17" y="36"/>
                      <a:pt x="18" y="36"/>
                      <a:pt x="18" y="36"/>
                    </a:cubicBezTo>
                    <a:cubicBezTo>
                      <a:pt x="18" y="36"/>
                      <a:pt x="18" y="37"/>
                      <a:pt x="18" y="37"/>
                    </a:cubicBezTo>
                    <a:cubicBezTo>
                      <a:pt x="18" y="37"/>
                      <a:pt x="18" y="37"/>
                      <a:pt x="18" y="37"/>
                    </a:cubicBezTo>
                    <a:cubicBezTo>
                      <a:pt x="18" y="38"/>
                      <a:pt x="18" y="38"/>
                      <a:pt x="18" y="38"/>
                    </a:cubicBezTo>
                    <a:cubicBezTo>
                      <a:pt x="18" y="38"/>
                      <a:pt x="18" y="39"/>
                      <a:pt x="18" y="39"/>
                    </a:cubicBezTo>
                    <a:cubicBezTo>
                      <a:pt x="19" y="39"/>
                      <a:pt x="19" y="39"/>
                      <a:pt x="19" y="40"/>
                    </a:cubicBezTo>
                    <a:cubicBezTo>
                      <a:pt x="20" y="40"/>
                      <a:pt x="20" y="40"/>
                      <a:pt x="20" y="41"/>
                    </a:cubicBezTo>
                    <a:cubicBezTo>
                      <a:pt x="20" y="41"/>
                      <a:pt x="20" y="41"/>
                      <a:pt x="20" y="41"/>
                    </a:cubicBezTo>
                    <a:cubicBezTo>
                      <a:pt x="21" y="42"/>
                      <a:pt x="21" y="42"/>
                      <a:pt x="21" y="42"/>
                    </a:cubicBezTo>
                    <a:cubicBezTo>
                      <a:pt x="21" y="42"/>
                      <a:pt x="21" y="43"/>
                      <a:pt x="22" y="43"/>
                    </a:cubicBezTo>
                    <a:cubicBezTo>
                      <a:pt x="22" y="43"/>
                      <a:pt x="22" y="43"/>
                      <a:pt x="22" y="43"/>
                    </a:cubicBezTo>
                    <a:cubicBezTo>
                      <a:pt x="22" y="43"/>
                      <a:pt x="22" y="43"/>
                      <a:pt x="22" y="43"/>
                    </a:cubicBezTo>
                    <a:cubicBezTo>
                      <a:pt x="23" y="43"/>
                      <a:pt x="23" y="43"/>
                      <a:pt x="24" y="43"/>
                    </a:cubicBezTo>
                    <a:cubicBezTo>
                      <a:pt x="25" y="43"/>
                      <a:pt x="26" y="43"/>
                      <a:pt x="26" y="43"/>
                    </a:cubicBezTo>
                    <a:cubicBezTo>
                      <a:pt x="27" y="43"/>
                      <a:pt x="27" y="44"/>
                      <a:pt x="27" y="44"/>
                    </a:cubicBezTo>
                    <a:cubicBezTo>
                      <a:pt x="28" y="44"/>
                      <a:pt x="28" y="44"/>
                      <a:pt x="28" y="44"/>
                    </a:cubicBezTo>
                    <a:cubicBezTo>
                      <a:pt x="29" y="44"/>
                      <a:pt x="29" y="45"/>
                      <a:pt x="29" y="45"/>
                    </a:cubicBezTo>
                    <a:cubicBezTo>
                      <a:pt x="30" y="46"/>
                      <a:pt x="30" y="46"/>
                      <a:pt x="30" y="47"/>
                    </a:cubicBezTo>
                    <a:cubicBezTo>
                      <a:pt x="30" y="47"/>
                      <a:pt x="30" y="47"/>
                      <a:pt x="30" y="47"/>
                    </a:cubicBezTo>
                    <a:cubicBezTo>
                      <a:pt x="31" y="47"/>
                      <a:pt x="31" y="47"/>
                      <a:pt x="31" y="46"/>
                    </a:cubicBezTo>
                    <a:cubicBezTo>
                      <a:pt x="32" y="46"/>
                      <a:pt x="32" y="45"/>
                      <a:pt x="32" y="45"/>
                    </a:cubicBezTo>
                    <a:cubicBezTo>
                      <a:pt x="32" y="44"/>
                      <a:pt x="32" y="44"/>
                      <a:pt x="33" y="43"/>
                    </a:cubicBezTo>
                    <a:cubicBezTo>
                      <a:pt x="33" y="43"/>
                      <a:pt x="33" y="42"/>
                      <a:pt x="33" y="42"/>
                    </a:cubicBezTo>
                    <a:cubicBezTo>
                      <a:pt x="34" y="41"/>
                      <a:pt x="34" y="42"/>
                      <a:pt x="35" y="41"/>
                    </a:cubicBezTo>
                    <a:cubicBezTo>
                      <a:pt x="36" y="41"/>
                      <a:pt x="37" y="41"/>
                      <a:pt x="38" y="40"/>
                    </a:cubicBezTo>
                    <a:cubicBezTo>
                      <a:pt x="39" y="40"/>
                      <a:pt x="39" y="40"/>
                      <a:pt x="40" y="40"/>
                    </a:cubicBezTo>
                    <a:cubicBezTo>
                      <a:pt x="41" y="39"/>
                      <a:pt x="42" y="39"/>
                      <a:pt x="43" y="39"/>
                    </a:cubicBezTo>
                    <a:cubicBezTo>
                      <a:pt x="43" y="39"/>
                      <a:pt x="43" y="39"/>
                      <a:pt x="44" y="38"/>
                    </a:cubicBezTo>
                    <a:cubicBezTo>
                      <a:pt x="44" y="38"/>
                      <a:pt x="44" y="38"/>
                      <a:pt x="44" y="38"/>
                    </a:cubicBezTo>
                    <a:cubicBezTo>
                      <a:pt x="45" y="38"/>
                      <a:pt x="45" y="38"/>
                      <a:pt x="45" y="38"/>
                    </a:cubicBezTo>
                    <a:cubicBezTo>
                      <a:pt x="47" y="37"/>
                      <a:pt x="47" y="37"/>
                      <a:pt x="49" y="36"/>
                    </a:cubicBezTo>
                    <a:cubicBezTo>
                      <a:pt x="50" y="36"/>
                      <a:pt x="50" y="35"/>
                      <a:pt x="50" y="34"/>
                    </a:cubicBezTo>
                    <a:cubicBezTo>
                      <a:pt x="51" y="33"/>
                      <a:pt x="51" y="33"/>
                      <a:pt x="51" y="32"/>
                    </a:cubicBezTo>
                    <a:cubicBezTo>
                      <a:pt x="52" y="31"/>
                      <a:pt x="52" y="31"/>
                      <a:pt x="52" y="30"/>
                    </a:cubicBezTo>
                    <a:cubicBezTo>
                      <a:pt x="52" y="29"/>
                      <a:pt x="52" y="29"/>
                      <a:pt x="52"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1" name="Freeform 256"/>
              <p:cNvSpPr>
                <a:spLocks/>
              </p:cNvSpPr>
              <p:nvPr/>
            </p:nvSpPr>
            <p:spPr bwMode="auto">
              <a:xfrm>
                <a:off x="5165726" y="977901"/>
                <a:ext cx="42863" cy="22225"/>
              </a:xfrm>
              <a:custGeom>
                <a:avLst/>
                <a:gdLst>
                  <a:gd name="T0" fmla="*/ 1 w 4"/>
                  <a:gd name="T1" fmla="*/ 0 h 2"/>
                  <a:gd name="T2" fmla="*/ 1 w 4"/>
                  <a:gd name="T3" fmla="*/ 1 h 2"/>
                  <a:gd name="T4" fmla="*/ 1 w 4"/>
                  <a:gd name="T5" fmla="*/ 2 h 2"/>
                  <a:gd name="T6" fmla="*/ 3 w 4"/>
                  <a:gd name="T7" fmla="*/ 2 h 2"/>
                  <a:gd name="T8" fmla="*/ 4 w 4"/>
                  <a:gd name="T9" fmla="*/ 1 h 2"/>
                  <a:gd name="T10" fmla="*/ 4 w 4"/>
                  <a:gd name="T11" fmla="*/ 1 h 2"/>
                  <a:gd name="T12" fmla="*/ 4 w 4"/>
                  <a:gd name="T13" fmla="*/ 1 h 2"/>
                  <a:gd name="T14" fmla="*/ 3 w 4"/>
                  <a:gd name="T15" fmla="*/ 0 h 2"/>
                  <a:gd name="T16" fmla="*/ 2 w 4"/>
                  <a:gd name="T17" fmla="*/ 0 h 2"/>
                  <a:gd name="T18" fmla="*/ 1 w 4"/>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1" y="0"/>
                    </a:moveTo>
                    <a:cubicBezTo>
                      <a:pt x="1" y="0"/>
                      <a:pt x="0" y="1"/>
                      <a:pt x="1" y="1"/>
                    </a:cubicBezTo>
                    <a:cubicBezTo>
                      <a:pt x="1" y="1"/>
                      <a:pt x="1" y="1"/>
                      <a:pt x="1" y="2"/>
                    </a:cubicBezTo>
                    <a:cubicBezTo>
                      <a:pt x="2" y="2"/>
                      <a:pt x="2" y="2"/>
                      <a:pt x="3" y="2"/>
                    </a:cubicBezTo>
                    <a:cubicBezTo>
                      <a:pt x="3" y="2"/>
                      <a:pt x="3" y="2"/>
                      <a:pt x="4" y="1"/>
                    </a:cubicBezTo>
                    <a:cubicBezTo>
                      <a:pt x="4" y="1"/>
                      <a:pt x="4" y="1"/>
                      <a:pt x="4" y="1"/>
                    </a:cubicBezTo>
                    <a:cubicBezTo>
                      <a:pt x="4" y="1"/>
                      <a:pt x="4" y="1"/>
                      <a:pt x="4" y="1"/>
                    </a:cubicBezTo>
                    <a:cubicBezTo>
                      <a:pt x="4" y="0"/>
                      <a:pt x="3" y="0"/>
                      <a:pt x="3" y="0"/>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2" name="Freeform 257"/>
              <p:cNvSpPr>
                <a:spLocks/>
              </p:cNvSpPr>
              <p:nvPr/>
            </p:nvSpPr>
            <p:spPr bwMode="auto">
              <a:xfrm>
                <a:off x="5359401" y="957264"/>
                <a:ext cx="42863" cy="20638"/>
              </a:xfrm>
              <a:custGeom>
                <a:avLst/>
                <a:gdLst>
                  <a:gd name="T0" fmla="*/ 2 w 4"/>
                  <a:gd name="T1" fmla="*/ 1 h 2"/>
                  <a:gd name="T2" fmla="*/ 2 w 4"/>
                  <a:gd name="T3" fmla="*/ 0 h 2"/>
                  <a:gd name="T4" fmla="*/ 1 w 4"/>
                  <a:gd name="T5" fmla="*/ 0 h 2"/>
                  <a:gd name="T6" fmla="*/ 0 w 4"/>
                  <a:gd name="T7" fmla="*/ 0 h 2"/>
                  <a:gd name="T8" fmla="*/ 0 w 4"/>
                  <a:gd name="T9" fmla="*/ 1 h 2"/>
                  <a:gd name="T10" fmla="*/ 1 w 4"/>
                  <a:gd name="T11" fmla="*/ 1 h 2"/>
                  <a:gd name="T12" fmla="*/ 2 w 4"/>
                  <a:gd name="T13" fmla="*/ 1 h 2"/>
                  <a:gd name="T14" fmla="*/ 3 w 4"/>
                  <a:gd name="T15" fmla="*/ 1 h 2"/>
                  <a:gd name="T16" fmla="*/ 3 w 4"/>
                  <a:gd name="T17" fmla="*/ 1 h 2"/>
                  <a:gd name="T18" fmla="*/ 2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2" y="1"/>
                    </a:moveTo>
                    <a:cubicBezTo>
                      <a:pt x="2" y="0"/>
                      <a:pt x="2" y="0"/>
                      <a:pt x="2" y="0"/>
                    </a:cubicBezTo>
                    <a:cubicBezTo>
                      <a:pt x="1" y="0"/>
                      <a:pt x="1" y="0"/>
                      <a:pt x="1" y="0"/>
                    </a:cubicBezTo>
                    <a:cubicBezTo>
                      <a:pt x="0" y="0"/>
                      <a:pt x="0" y="0"/>
                      <a:pt x="0" y="0"/>
                    </a:cubicBezTo>
                    <a:cubicBezTo>
                      <a:pt x="0" y="0"/>
                      <a:pt x="0" y="0"/>
                      <a:pt x="0" y="1"/>
                    </a:cubicBezTo>
                    <a:cubicBezTo>
                      <a:pt x="0" y="1"/>
                      <a:pt x="1" y="1"/>
                      <a:pt x="1" y="1"/>
                    </a:cubicBezTo>
                    <a:cubicBezTo>
                      <a:pt x="1" y="1"/>
                      <a:pt x="2" y="1"/>
                      <a:pt x="2" y="1"/>
                    </a:cubicBezTo>
                    <a:cubicBezTo>
                      <a:pt x="3" y="1"/>
                      <a:pt x="3" y="2"/>
                      <a:pt x="3" y="1"/>
                    </a:cubicBezTo>
                    <a:cubicBezTo>
                      <a:pt x="4"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3" name="Freeform 258"/>
              <p:cNvSpPr>
                <a:spLocks/>
              </p:cNvSpPr>
              <p:nvPr/>
            </p:nvSpPr>
            <p:spPr bwMode="auto">
              <a:xfrm>
                <a:off x="5197476" y="784226"/>
                <a:ext cx="249238" cy="173038"/>
              </a:xfrm>
              <a:custGeom>
                <a:avLst/>
                <a:gdLst>
                  <a:gd name="T0" fmla="*/ 2 w 23"/>
                  <a:gd name="T1" fmla="*/ 13 h 16"/>
                  <a:gd name="T2" fmla="*/ 4 w 23"/>
                  <a:gd name="T3" fmla="*/ 14 h 16"/>
                  <a:gd name="T4" fmla="*/ 5 w 23"/>
                  <a:gd name="T5" fmla="*/ 14 h 16"/>
                  <a:gd name="T6" fmla="*/ 6 w 23"/>
                  <a:gd name="T7" fmla="*/ 15 h 16"/>
                  <a:gd name="T8" fmla="*/ 8 w 23"/>
                  <a:gd name="T9" fmla="*/ 15 h 16"/>
                  <a:gd name="T10" fmla="*/ 10 w 23"/>
                  <a:gd name="T11" fmla="*/ 15 h 16"/>
                  <a:gd name="T12" fmla="*/ 12 w 23"/>
                  <a:gd name="T13" fmla="*/ 15 h 16"/>
                  <a:gd name="T14" fmla="*/ 11 w 23"/>
                  <a:gd name="T15" fmla="*/ 14 h 16"/>
                  <a:gd name="T16" fmla="*/ 9 w 23"/>
                  <a:gd name="T17" fmla="*/ 13 h 16"/>
                  <a:gd name="T18" fmla="*/ 7 w 23"/>
                  <a:gd name="T19" fmla="*/ 12 h 16"/>
                  <a:gd name="T20" fmla="*/ 7 w 23"/>
                  <a:gd name="T21" fmla="*/ 10 h 16"/>
                  <a:gd name="T22" fmla="*/ 7 w 23"/>
                  <a:gd name="T23" fmla="*/ 9 h 16"/>
                  <a:gd name="T24" fmla="*/ 8 w 23"/>
                  <a:gd name="T25" fmla="*/ 9 h 16"/>
                  <a:gd name="T26" fmla="*/ 9 w 23"/>
                  <a:gd name="T27" fmla="*/ 7 h 16"/>
                  <a:gd name="T28" fmla="*/ 11 w 23"/>
                  <a:gd name="T29" fmla="*/ 6 h 16"/>
                  <a:gd name="T30" fmla="*/ 12 w 23"/>
                  <a:gd name="T31" fmla="*/ 5 h 16"/>
                  <a:gd name="T32" fmla="*/ 15 w 23"/>
                  <a:gd name="T33" fmla="*/ 4 h 16"/>
                  <a:gd name="T34" fmla="*/ 17 w 23"/>
                  <a:gd name="T35" fmla="*/ 4 h 16"/>
                  <a:gd name="T36" fmla="*/ 20 w 23"/>
                  <a:gd name="T37" fmla="*/ 3 h 16"/>
                  <a:gd name="T38" fmla="*/ 23 w 23"/>
                  <a:gd name="T39" fmla="*/ 2 h 16"/>
                  <a:gd name="T40" fmla="*/ 23 w 23"/>
                  <a:gd name="T41" fmla="*/ 1 h 16"/>
                  <a:gd name="T42" fmla="*/ 21 w 23"/>
                  <a:gd name="T43" fmla="*/ 0 h 16"/>
                  <a:gd name="T44" fmla="*/ 19 w 23"/>
                  <a:gd name="T45" fmla="*/ 1 h 16"/>
                  <a:gd name="T46" fmla="*/ 18 w 23"/>
                  <a:gd name="T47" fmla="*/ 2 h 16"/>
                  <a:gd name="T48" fmla="*/ 15 w 23"/>
                  <a:gd name="T49" fmla="*/ 2 h 16"/>
                  <a:gd name="T50" fmla="*/ 13 w 23"/>
                  <a:gd name="T51" fmla="*/ 2 h 16"/>
                  <a:gd name="T52" fmla="*/ 11 w 23"/>
                  <a:gd name="T53" fmla="*/ 3 h 16"/>
                  <a:gd name="T54" fmla="*/ 9 w 23"/>
                  <a:gd name="T55" fmla="*/ 3 h 16"/>
                  <a:gd name="T56" fmla="*/ 7 w 23"/>
                  <a:gd name="T57" fmla="*/ 4 h 16"/>
                  <a:gd name="T58" fmla="*/ 6 w 23"/>
                  <a:gd name="T59" fmla="*/ 5 h 16"/>
                  <a:gd name="T60" fmla="*/ 4 w 23"/>
                  <a:gd name="T61" fmla="*/ 6 h 16"/>
                  <a:gd name="T62" fmla="*/ 4 w 23"/>
                  <a:gd name="T63" fmla="*/ 7 h 16"/>
                  <a:gd name="T64" fmla="*/ 3 w 23"/>
                  <a:gd name="T65" fmla="*/ 8 h 16"/>
                  <a:gd name="T66" fmla="*/ 3 w 23"/>
                  <a:gd name="T67" fmla="*/ 9 h 16"/>
                  <a:gd name="T68" fmla="*/ 1 w 23"/>
                  <a:gd name="T69" fmla="*/ 10 h 16"/>
                  <a:gd name="T70" fmla="*/ 2 w 23"/>
                  <a:gd name="T71" fmla="*/ 11 h 16"/>
                  <a:gd name="T72" fmla="*/ 0 w 23"/>
                  <a:gd name="T73" fmla="*/ 11 h 16"/>
                  <a:gd name="T74" fmla="*/ 0 w 23"/>
                  <a:gd name="T75"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16">
                    <a:moveTo>
                      <a:pt x="1" y="13"/>
                    </a:moveTo>
                    <a:cubicBezTo>
                      <a:pt x="2" y="13"/>
                      <a:pt x="2" y="13"/>
                      <a:pt x="2" y="13"/>
                    </a:cubicBezTo>
                    <a:cubicBezTo>
                      <a:pt x="3" y="13"/>
                      <a:pt x="3" y="14"/>
                      <a:pt x="3" y="14"/>
                    </a:cubicBezTo>
                    <a:cubicBezTo>
                      <a:pt x="3" y="14"/>
                      <a:pt x="4" y="14"/>
                      <a:pt x="4" y="14"/>
                    </a:cubicBezTo>
                    <a:cubicBezTo>
                      <a:pt x="4" y="14"/>
                      <a:pt x="4" y="13"/>
                      <a:pt x="4" y="13"/>
                    </a:cubicBezTo>
                    <a:cubicBezTo>
                      <a:pt x="5" y="13"/>
                      <a:pt x="5" y="14"/>
                      <a:pt x="5" y="14"/>
                    </a:cubicBezTo>
                    <a:cubicBezTo>
                      <a:pt x="5" y="14"/>
                      <a:pt x="5" y="14"/>
                      <a:pt x="5" y="15"/>
                    </a:cubicBezTo>
                    <a:cubicBezTo>
                      <a:pt x="6" y="15"/>
                      <a:pt x="6" y="15"/>
                      <a:pt x="6" y="15"/>
                    </a:cubicBezTo>
                    <a:cubicBezTo>
                      <a:pt x="7" y="15"/>
                      <a:pt x="7" y="15"/>
                      <a:pt x="8" y="15"/>
                    </a:cubicBezTo>
                    <a:cubicBezTo>
                      <a:pt x="8" y="15"/>
                      <a:pt x="8" y="15"/>
                      <a:pt x="8" y="15"/>
                    </a:cubicBezTo>
                    <a:cubicBezTo>
                      <a:pt x="9" y="15"/>
                      <a:pt x="9" y="15"/>
                      <a:pt x="9" y="15"/>
                    </a:cubicBezTo>
                    <a:cubicBezTo>
                      <a:pt x="10" y="15"/>
                      <a:pt x="10" y="15"/>
                      <a:pt x="10" y="15"/>
                    </a:cubicBezTo>
                    <a:cubicBezTo>
                      <a:pt x="10" y="15"/>
                      <a:pt x="11" y="15"/>
                      <a:pt x="11" y="15"/>
                    </a:cubicBezTo>
                    <a:cubicBezTo>
                      <a:pt x="11" y="15"/>
                      <a:pt x="12" y="16"/>
                      <a:pt x="12" y="15"/>
                    </a:cubicBezTo>
                    <a:cubicBezTo>
                      <a:pt x="12" y="15"/>
                      <a:pt x="12" y="15"/>
                      <a:pt x="12" y="14"/>
                    </a:cubicBezTo>
                    <a:cubicBezTo>
                      <a:pt x="11" y="14"/>
                      <a:pt x="11" y="14"/>
                      <a:pt x="11" y="14"/>
                    </a:cubicBezTo>
                    <a:cubicBezTo>
                      <a:pt x="10" y="14"/>
                      <a:pt x="10" y="14"/>
                      <a:pt x="9" y="14"/>
                    </a:cubicBezTo>
                    <a:cubicBezTo>
                      <a:pt x="9" y="14"/>
                      <a:pt x="9" y="14"/>
                      <a:pt x="9" y="13"/>
                    </a:cubicBezTo>
                    <a:cubicBezTo>
                      <a:pt x="9" y="13"/>
                      <a:pt x="8" y="13"/>
                      <a:pt x="8" y="13"/>
                    </a:cubicBezTo>
                    <a:cubicBezTo>
                      <a:pt x="8" y="13"/>
                      <a:pt x="8" y="12"/>
                      <a:pt x="7" y="12"/>
                    </a:cubicBezTo>
                    <a:cubicBezTo>
                      <a:pt x="7" y="12"/>
                      <a:pt x="7" y="12"/>
                      <a:pt x="7" y="11"/>
                    </a:cubicBezTo>
                    <a:cubicBezTo>
                      <a:pt x="6" y="11"/>
                      <a:pt x="6" y="11"/>
                      <a:pt x="7" y="10"/>
                    </a:cubicBezTo>
                    <a:cubicBezTo>
                      <a:pt x="7" y="10"/>
                      <a:pt x="7" y="10"/>
                      <a:pt x="7" y="10"/>
                    </a:cubicBezTo>
                    <a:cubicBezTo>
                      <a:pt x="7" y="9"/>
                      <a:pt x="7" y="10"/>
                      <a:pt x="7" y="9"/>
                    </a:cubicBezTo>
                    <a:cubicBezTo>
                      <a:pt x="7" y="9"/>
                      <a:pt x="7" y="9"/>
                      <a:pt x="7" y="9"/>
                    </a:cubicBezTo>
                    <a:cubicBezTo>
                      <a:pt x="7" y="8"/>
                      <a:pt x="8" y="9"/>
                      <a:pt x="8" y="9"/>
                    </a:cubicBezTo>
                    <a:cubicBezTo>
                      <a:pt x="8" y="9"/>
                      <a:pt x="8" y="8"/>
                      <a:pt x="9" y="8"/>
                    </a:cubicBezTo>
                    <a:cubicBezTo>
                      <a:pt x="9" y="8"/>
                      <a:pt x="9" y="7"/>
                      <a:pt x="9" y="7"/>
                    </a:cubicBezTo>
                    <a:cubicBezTo>
                      <a:pt x="10" y="7"/>
                      <a:pt x="10" y="6"/>
                      <a:pt x="10" y="6"/>
                    </a:cubicBezTo>
                    <a:cubicBezTo>
                      <a:pt x="10" y="6"/>
                      <a:pt x="11" y="6"/>
                      <a:pt x="11" y="6"/>
                    </a:cubicBezTo>
                    <a:cubicBezTo>
                      <a:pt x="11" y="6"/>
                      <a:pt x="11" y="6"/>
                      <a:pt x="12" y="6"/>
                    </a:cubicBezTo>
                    <a:cubicBezTo>
                      <a:pt x="12" y="6"/>
                      <a:pt x="12" y="5"/>
                      <a:pt x="12" y="5"/>
                    </a:cubicBezTo>
                    <a:cubicBezTo>
                      <a:pt x="13" y="5"/>
                      <a:pt x="13" y="5"/>
                      <a:pt x="13" y="5"/>
                    </a:cubicBezTo>
                    <a:cubicBezTo>
                      <a:pt x="14" y="4"/>
                      <a:pt x="14" y="4"/>
                      <a:pt x="15" y="4"/>
                    </a:cubicBezTo>
                    <a:cubicBezTo>
                      <a:pt x="15" y="4"/>
                      <a:pt x="16" y="4"/>
                      <a:pt x="16" y="4"/>
                    </a:cubicBezTo>
                    <a:cubicBezTo>
                      <a:pt x="17" y="4"/>
                      <a:pt x="17" y="4"/>
                      <a:pt x="17" y="4"/>
                    </a:cubicBezTo>
                    <a:cubicBezTo>
                      <a:pt x="18" y="3"/>
                      <a:pt x="18" y="3"/>
                      <a:pt x="19" y="3"/>
                    </a:cubicBezTo>
                    <a:cubicBezTo>
                      <a:pt x="19" y="3"/>
                      <a:pt x="19" y="3"/>
                      <a:pt x="20" y="3"/>
                    </a:cubicBezTo>
                    <a:cubicBezTo>
                      <a:pt x="20" y="3"/>
                      <a:pt x="21" y="3"/>
                      <a:pt x="21" y="3"/>
                    </a:cubicBezTo>
                    <a:cubicBezTo>
                      <a:pt x="22" y="3"/>
                      <a:pt x="22" y="3"/>
                      <a:pt x="23" y="2"/>
                    </a:cubicBezTo>
                    <a:cubicBezTo>
                      <a:pt x="23" y="2"/>
                      <a:pt x="23" y="2"/>
                      <a:pt x="23" y="2"/>
                    </a:cubicBezTo>
                    <a:cubicBezTo>
                      <a:pt x="23" y="1"/>
                      <a:pt x="23" y="1"/>
                      <a:pt x="23" y="1"/>
                    </a:cubicBezTo>
                    <a:cubicBezTo>
                      <a:pt x="23" y="1"/>
                      <a:pt x="22" y="1"/>
                      <a:pt x="22" y="1"/>
                    </a:cubicBezTo>
                    <a:cubicBezTo>
                      <a:pt x="22" y="1"/>
                      <a:pt x="21" y="0"/>
                      <a:pt x="21" y="0"/>
                    </a:cubicBezTo>
                    <a:cubicBezTo>
                      <a:pt x="21" y="0"/>
                      <a:pt x="21" y="1"/>
                      <a:pt x="20" y="1"/>
                    </a:cubicBezTo>
                    <a:cubicBezTo>
                      <a:pt x="20" y="1"/>
                      <a:pt x="20" y="0"/>
                      <a:pt x="19" y="1"/>
                    </a:cubicBezTo>
                    <a:cubicBezTo>
                      <a:pt x="19" y="1"/>
                      <a:pt x="19" y="1"/>
                      <a:pt x="19" y="1"/>
                    </a:cubicBezTo>
                    <a:cubicBezTo>
                      <a:pt x="19" y="1"/>
                      <a:pt x="19" y="2"/>
                      <a:pt x="18" y="2"/>
                    </a:cubicBezTo>
                    <a:cubicBezTo>
                      <a:pt x="18" y="2"/>
                      <a:pt x="17" y="2"/>
                      <a:pt x="16" y="2"/>
                    </a:cubicBezTo>
                    <a:cubicBezTo>
                      <a:pt x="16" y="2"/>
                      <a:pt x="15" y="2"/>
                      <a:pt x="15" y="2"/>
                    </a:cubicBezTo>
                    <a:cubicBezTo>
                      <a:pt x="14" y="2"/>
                      <a:pt x="14" y="2"/>
                      <a:pt x="14" y="2"/>
                    </a:cubicBezTo>
                    <a:cubicBezTo>
                      <a:pt x="13" y="2"/>
                      <a:pt x="13" y="2"/>
                      <a:pt x="13" y="2"/>
                    </a:cubicBezTo>
                    <a:cubicBezTo>
                      <a:pt x="12" y="2"/>
                      <a:pt x="12" y="2"/>
                      <a:pt x="12" y="2"/>
                    </a:cubicBezTo>
                    <a:cubicBezTo>
                      <a:pt x="11" y="2"/>
                      <a:pt x="11" y="3"/>
                      <a:pt x="11" y="3"/>
                    </a:cubicBezTo>
                    <a:cubicBezTo>
                      <a:pt x="10" y="3"/>
                      <a:pt x="10" y="3"/>
                      <a:pt x="10" y="3"/>
                    </a:cubicBezTo>
                    <a:cubicBezTo>
                      <a:pt x="9" y="3"/>
                      <a:pt x="9" y="3"/>
                      <a:pt x="9" y="3"/>
                    </a:cubicBezTo>
                    <a:cubicBezTo>
                      <a:pt x="8" y="3"/>
                      <a:pt x="8" y="3"/>
                      <a:pt x="7" y="3"/>
                    </a:cubicBezTo>
                    <a:cubicBezTo>
                      <a:pt x="7" y="3"/>
                      <a:pt x="7" y="4"/>
                      <a:pt x="7" y="4"/>
                    </a:cubicBezTo>
                    <a:cubicBezTo>
                      <a:pt x="7" y="4"/>
                      <a:pt x="7" y="5"/>
                      <a:pt x="6" y="5"/>
                    </a:cubicBezTo>
                    <a:cubicBezTo>
                      <a:pt x="6" y="5"/>
                      <a:pt x="6" y="5"/>
                      <a:pt x="6" y="5"/>
                    </a:cubicBezTo>
                    <a:cubicBezTo>
                      <a:pt x="5" y="5"/>
                      <a:pt x="5" y="5"/>
                      <a:pt x="5" y="5"/>
                    </a:cubicBezTo>
                    <a:cubicBezTo>
                      <a:pt x="4" y="5"/>
                      <a:pt x="4" y="5"/>
                      <a:pt x="4" y="6"/>
                    </a:cubicBezTo>
                    <a:cubicBezTo>
                      <a:pt x="4" y="6"/>
                      <a:pt x="4" y="6"/>
                      <a:pt x="4" y="7"/>
                    </a:cubicBezTo>
                    <a:cubicBezTo>
                      <a:pt x="4" y="7"/>
                      <a:pt x="4" y="7"/>
                      <a:pt x="4" y="7"/>
                    </a:cubicBezTo>
                    <a:cubicBezTo>
                      <a:pt x="3" y="7"/>
                      <a:pt x="3" y="7"/>
                      <a:pt x="3" y="8"/>
                    </a:cubicBezTo>
                    <a:cubicBezTo>
                      <a:pt x="2" y="8"/>
                      <a:pt x="2" y="8"/>
                      <a:pt x="3" y="8"/>
                    </a:cubicBezTo>
                    <a:cubicBezTo>
                      <a:pt x="3" y="9"/>
                      <a:pt x="4" y="8"/>
                      <a:pt x="4" y="8"/>
                    </a:cubicBezTo>
                    <a:cubicBezTo>
                      <a:pt x="4" y="9"/>
                      <a:pt x="3" y="9"/>
                      <a:pt x="3" y="9"/>
                    </a:cubicBezTo>
                    <a:cubicBezTo>
                      <a:pt x="3" y="9"/>
                      <a:pt x="2" y="9"/>
                      <a:pt x="2" y="9"/>
                    </a:cubicBezTo>
                    <a:cubicBezTo>
                      <a:pt x="2" y="9"/>
                      <a:pt x="2" y="9"/>
                      <a:pt x="1" y="10"/>
                    </a:cubicBezTo>
                    <a:cubicBezTo>
                      <a:pt x="1" y="10"/>
                      <a:pt x="1" y="10"/>
                      <a:pt x="1" y="10"/>
                    </a:cubicBezTo>
                    <a:cubicBezTo>
                      <a:pt x="2" y="11"/>
                      <a:pt x="2" y="11"/>
                      <a:pt x="2" y="11"/>
                    </a:cubicBezTo>
                    <a:cubicBezTo>
                      <a:pt x="2" y="11"/>
                      <a:pt x="2" y="11"/>
                      <a:pt x="1" y="12"/>
                    </a:cubicBezTo>
                    <a:cubicBezTo>
                      <a:pt x="1" y="12"/>
                      <a:pt x="1" y="11"/>
                      <a:pt x="0" y="11"/>
                    </a:cubicBezTo>
                    <a:cubicBezTo>
                      <a:pt x="0" y="12"/>
                      <a:pt x="0" y="12"/>
                      <a:pt x="0" y="12"/>
                    </a:cubicBezTo>
                    <a:cubicBezTo>
                      <a:pt x="0" y="12"/>
                      <a:pt x="0" y="12"/>
                      <a:pt x="0" y="13"/>
                    </a:cubicBezTo>
                    <a:cubicBezTo>
                      <a:pt x="0" y="13"/>
                      <a:pt x="1" y="13"/>
                      <a:pt x="1"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4" name="Freeform 259"/>
              <p:cNvSpPr>
                <a:spLocks/>
              </p:cNvSpPr>
              <p:nvPr/>
            </p:nvSpPr>
            <p:spPr bwMode="auto">
              <a:xfrm>
                <a:off x="4711701" y="1573214"/>
                <a:ext cx="227013" cy="150813"/>
              </a:xfrm>
              <a:custGeom>
                <a:avLst/>
                <a:gdLst>
                  <a:gd name="T0" fmla="*/ 1 w 21"/>
                  <a:gd name="T1" fmla="*/ 7 h 14"/>
                  <a:gd name="T2" fmla="*/ 0 w 21"/>
                  <a:gd name="T3" fmla="*/ 8 h 14"/>
                  <a:gd name="T4" fmla="*/ 0 w 21"/>
                  <a:gd name="T5" fmla="*/ 8 h 14"/>
                  <a:gd name="T6" fmla="*/ 1 w 21"/>
                  <a:gd name="T7" fmla="*/ 8 h 14"/>
                  <a:gd name="T8" fmla="*/ 2 w 21"/>
                  <a:gd name="T9" fmla="*/ 9 h 14"/>
                  <a:gd name="T10" fmla="*/ 2 w 21"/>
                  <a:gd name="T11" fmla="*/ 10 h 14"/>
                  <a:gd name="T12" fmla="*/ 2 w 21"/>
                  <a:gd name="T13" fmla="*/ 11 h 14"/>
                  <a:gd name="T14" fmla="*/ 3 w 21"/>
                  <a:gd name="T15" fmla="*/ 11 h 14"/>
                  <a:gd name="T16" fmla="*/ 4 w 21"/>
                  <a:gd name="T17" fmla="*/ 11 h 14"/>
                  <a:gd name="T18" fmla="*/ 5 w 21"/>
                  <a:gd name="T19" fmla="*/ 11 h 14"/>
                  <a:gd name="T20" fmla="*/ 5 w 21"/>
                  <a:gd name="T21" fmla="*/ 12 h 14"/>
                  <a:gd name="T22" fmla="*/ 5 w 21"/>
                  <a:gd name="T23" fmla="*/ 13 h 14"/>
                  <a:gd name="T24" fmla="*/ 7 w 21"/>
                  <a:gd name="T25" fmla="*/ 13 h 14"/>
                  <a:gd name="T26" fmla="*/ 8 w 21"/>
                  <a:gd name="T27" fmla="*/ 14 h 14"/>
                  <a:gd name="T28" fmla="*/ 9 w 21"/>
                  <a:gd name="T29" fmla="*/ 14 h 14"/>
                  <a:gd name="T30" fmla="*/ 9 w 21"/>
                  <a:gd name="T31" fmla="*/ 14 h 14"/>
                  <a:gd name="T32" fmla="*/ 11 w 21"/>
                  <a:gd name="T33" fmla="*/ 14 h 14"/>
                  <a:gd name="T34" fmla="*/ 11 w 21"/>
                  <a:gd name="T35" fmla="*/ 14 h 14"/>
                  <a:gd name="T36" fmla="*/ 12 w 21"/>
                  <a:gd name="T37" fmla="*/ 13 h 14"/>
                  <a:gd name="T38" fmla="*/ 13 w 21"/>
                  <a:gd name="T39" fmla="*/ 13 h 14"/>
                  <a:gd name="T40" fmla="*/ 15 w 21"/>
                  <a:gd name="T41" fmla="*/ 13 h 14"/>
                  <a:gd name="T42" fmla="*/ 16 w 21"/>
                  <a:gd name="T43" fmla="*/ 13 h 14"/>
                  <a:gd name="T44" fmla="*/ 17 w 21"/>
                  <a:gd name="T45" fmla="*/ 13 h 14"/>
                  <a:gd name="T46" fmla="*/ 18 w 21"/>
                  <a:gd name="T47" fmla="*/ 14 h 14"/>
                  <a:gd name="T48" fmla="*/ 18 w 21"/>
                  <a:gd name="T49" fmla="*/ 13 h 14"/>
                  <a:gd name="T50" fmla="*/ 19 w 21"/>
                  <a:gd name="T51" fmla="*/ 13 h 14"/>
                  <a:gd name="T52" fmla="*/ 19 w 21"/>
                  <a:gd name="T53" fmla="*/ 12 h 14"/>
                  <a:gd name="T54" fmla="*/ 19 w 21"/>
                  <a:gd name="T55" fmla="*/ 11 h 14"/>
                  <a:gd name="T56" fmla="*/ 20 w 21"/>
                  <a:gd name="T57" fmla="*/ 10 h 14"/>
                  <a:gd name="T58" fmla="*/ 21 w 21"/>
                  <a:gd name="T59" fmla="*/ 10 h 14"/>
                  <a:gd name="T60" fmla="*/ 21 w 21"/>
                  <a:gd name="T61" fmla="*/ 9 h 14"/>
                  <a:gd name="T62" fmla="*/ 20 w 21"/>
                  <a:gd name="T63" fmla="*/ 9 h 14"/>
                  <a:gd name="T64" fmla="*/ 20 w 21"/>
                  <a:gd name="T65" fmla="*/ 8 h 14"/>
                  <a:gd name="T66" fmla="*/ 19 w 21"/>
                  <a:gd name="T67" fmla="*/ 9 h 14"/>
                  <a:gd name="T68" fmla="*/ 18 w 21"/>
                  <a:gd name="T69" fmla="*/ 9 h 14"/>
                  <a:gd name="T70" fmla="*/ 17 w 21"/>
                  <a:gd name="T71" fmla="*/ 9 h 14"/>
                  <a:gd name="T72" fmla="*/ 17 w 21"/>
                  <a:gd name="T73" fmla="*/ 8 h 14"/>
                  <a:gd name="T74" fmla="*/ 17 w 21"/>
                  <a:gd name="T75" fmla="*/ 7 h 14"/>
                  <a:gd name="T76" fmla="*/ 16 w 21"/>
                  <a:gd name="T77" fmla="*/ 5 h 14"/>
                  <a:gd name="T78" fmla="*/ 15 w 21"/>
                  <a:gd name="T79" fmla="*/ 4 h 14"/>
                  <a:gd name="T80" fmla="*/ 14 w 21"/>
                  <a:gd name="T81" fmla="*/ 3 h 14"/>
                  <a:gd name="T82" fmla="*/ 14 w 21"/>
                  <a:gd name="T83" fmla="*/ 2 h 14"/>
                  <a:gd name="T84" fmla="*/ 12 w 21"/>
                  <a:gd name="T85" fmla="*/ 0 h 14"/>
                  <a:gd name="T86" fmla="*/ 13 w 21"/>
                  <a:gd name="T87" fmla="*/ 1 h 14"/>
                  <a:gd name="T88" fmla="*/ 12 w 21"/>
                  <a:gd name="T89" fmla="*/ 1 h 14"/>
                  <a:gd name="T90" fmla="*/ 12 w 21"/>
                  <a:gd name="T91" fmla="*/ 1 h 14"/>
                  <a:gd name="T92" fmla="*/ 11 w 21"/>
                  <a:gd name="T93" fmla="*/ 2 h 14"/>
                  <a:gd name="T94" fmla="*/ 10 w 21"/>
                  <a:gd name="T95" fmla="*/ 1 h 14"/>
                  <a:gd name="T96" fmla="*/ 9 w 21"/>
                  <a:gd name="T97" fmla="*/ 2 h 14"/>
                  <a:gd name="T98" fmla="*/ 8 w 21"/>
                  <a:gd name="T99" fmla="*/ 2 h 14"/>
                  <a:gd name="T100" fmla="*/ 7 w 21"/>
                  <a:gd name="T101" fmla="*/ 2 h 14"/>
                  <a:gd name="T102" fmla="*/ 6 w 21"/>
                  <a:gd name="T103" fmla="*/ 2 h 14"/>
                  <a:gd name="T104" fmla="*/ 6 w 21"/>
                  <a:gd name="T105" fmla="*/ 1 h 14"/>
                  <a:gd name="T106" fmla="*/ 5 w 21"/>
                  <a:gd name="T107" fmla="*/ 1 h 14"/>
                  <a:gd name="T108" fmla="*/ 4 w 21"/>
                  <a:gd name="T109" fmla="*/ 2 h 14"/>
                  <a:gd name="T110" fmla="*/ 4 w 21"/>
                  <a:gd name="T111" fmla="*/ 2 h 14"/>
                  <a:gd name="T112" fmla="*/ 3 w 21"/>
                  <a:gd name="T113" fmla="*/ 2 h 14"/>
                  <a:gd name="T114" fmla="*/ 3 w 21"/>
                  <a:gd name="T115" fmla="*/ 3 h 14"/>
                  <a:gd name="T116" fmla="*/ 2 w 21"/>
                  <a:gd name="T117" fmla="*/ 4 h 14"/>
                  <a:gd name="T118" fmla="*/ 1 w 21"/>
                  <a:gd name="T119" fmla="*/ 4 h 14"/>
                  <a:gd name="T120" fmla="*/ 1 w 21"/>
                  <a:gd name="T121" fmla="*/ 6 h 14"/>
                  <a:gd name="T122" fmla="*/ 1 w 21"/>
                  <a:gd name="T123"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14">
                    <a:moveTo>
                      <a:pt x="1" y="7"/>
                    </a:moveTo>
                    <a:cubicBezTo>
                      <a:pt x="1" y="7"/>
                      <a:pt x="1" y="8"/>
                      <a:pt x="0" y="8"/>
                    </a:cubicBezTo>
                    <a:cubicBezTo>
                      <a:pt x="0" y="8"/>
                      <a:pt x="0" y="8"/>
                      <a:pt x="0" y="8"/>
                    </a:cubicBezTo>
                    <a:cubicBezTo>
                      <a:pt x="0" y="8"/>
                      <a:pt x="1" y="8"/>
                      <a:pt x="1" y="8"/>
                    </a:cubicBezTo>
                    <a:cubicBezTo>
                      <a:pt x="1" y="9"/>
                      <a:pt x="1" y="9"/>
                      <a:pt x="2" y="9"/>
                    </a:cubicBezTo>
                    <a:cubicBezTo>
                      <a:pt x="2" y="9"/>
                      <a:pt x="2" y="10"/>
                      <a:pt x="2" y="10"/>
                    </a:cubicBezTo>
                    <a:cubicBezTo>
                      <a:pt x="2" y="10"/>
                      <a:pt x="2" y="10"/>
                      <a:pt x="2" y="11"/>
                    </a:cubicBezTo>
                    <a:cubicBezTo>
                      <a:pt x="2" y="11"/>
                      <a:pt x="3" y="11"/>
                      <a:pt x="3" y="11"/>
                    </a:cubicBezTo>
                    <a:cubicBezTo>
                      <a:pt x="3" y="11"/>
                      <a:pt x="3" y="11"/>
                      <a:pt x="4" y="11"/>
                    </a:cubicBezTo>
                    <a:cubicBezTo>
                      <a:pt x="4" y="11"/>
                      <a:pt x="4" y="11"/>
                      <a:pt x="5" y="11"/>
                    </a:cubicBezTo>
                    <a:cubicBezTo>
                      <a:pt x="5" y="11"/>
                      <a:pt x="5" y="12"/>
                      <a:pt x="5" y="12"/>
                    </a:cubicBezTo>
                    <a:cubicBezTo>
                      <a:pt x="5" y="12"/>
                      <a:pt x="5" y="13"/>
                      <a:pt x="5" y="13"/>
                    </a:cubicBezTo>
                    <a:cubicBezTo>
                      <a:pt x="6" y="13"/>
                      <a:pt x="6" y="13"/>
                      <a:pt x="7" y="13"/>
                    </a:cubicBezTo>
                    <a:cubicBezTo>
                      <a:pt x="7" y="13"/>
                      <a:pt x="7" y="13"/>
                      <a:pt x="8" y="14"/>
                    </a:cubicBezTo>
                    <a:cubicBezTo>
                      <a:pt x="8" y="14"/>
                      <a:pt x="8" y="14"/>
                      <a:pt x="9" y="14"/>
                    </a:cubicBezTo>
                    <a:cubicBezTo>
                      <a:pt x="9" y="14"/>
                      <a:pt x="9" y="14"/>
                      <a:pt x="9" y="14"/>
                    </a:cubicBezTo>
                    <a:cubicBezTo>
                      <a:pt x="10" y="14"/>
                      <a:pt x="10" y="14"/>
                      <a:pt x="11" y="14"/>
                    </a:cubicBezTo>
                    <a:cubicBezTo>
                      <a:pt x="11" y="14"/>
                      <a:pt x="11" y="14"/>
                      <a:pt x="11" y="14"/>
                    </a:cubicBezTo>
                    <a:cubicBezTo>
                      <a:pt x="12" y="14"/>
                      <a:pt x="12" y="14"/>
                      <a:pt x="12" y="13"/>
                    </a:cubicBezTo>
                    <a:cubicBezTo>
                      <a:pt x="13" y="13"/>
                      <a:pt x="13" y="13"/>
                      <a:pt x="13" y="13"/>
                    </a:cubicBezTo>
                    <a:cubicBezTo>
                      <a:pt x="14" y="13"/>
                      <a:pt x="14" y="13"/>
                      <a:pt x="15" y="13"/>
                    </a:cubicBezTo>
                    <a:cubicBezTo>
                      <a:pt x="15" y="13"/>
                      <a:pt x="15" y="13"/>
                      <a:pt x="16" y="13"/>
                    </a:cubicBezTo>
                    <a:cubicBezTo>
                      <a:pt x="16" y="13"/>
                      <a:pt x="17" y="13"/>
                      <a:pt x="17" y="13"/>
                    </a:cubicBezTo>
                    <a:cubicBezTo>
                      <a:pt x="17" y="13"/>
                      <a:pt x="17" y="14"/>
                      <a:pt x="18" y="14"/>
                    </a:cubicBezTo>
                    <a:cubicBezTo>
                      <a:pt x="18" y="14"/>
                      <a:pt x="18" y="14"/>
                      <a:pt x="18" y="13"/>
                    </a:cubicBezTo>
                    <a:cubicBezTo>
                      <a:pt x="19" y="13"/>
                      <a:pt x="19" y="13"/>
                      <a:pt x="19" y="13"/>
                    </a:cubicBezTo>
                    <a:cubicBezTo>
                      <a:pt x="19" y="13"/>
                      <a:pt x="19" y="12"/>
                      <a:pt x="19" y="12"/>
                    </a:cubicBezTo>
                    <a:cubicBezTo>
                      <a:pt x="19" y="11"/>
                      <a:pt x="18" y="11"/>
                      <a:pt x="19" y="11"/>
                    </a:cubicBezTo>
                    <a:cubicBezTo>
                      <a:pt x="19" y="10"/>
                      <a:pt x="19" y="11"/>
                      <a:pt x="20" y="10"/>
                    </a:cubicBezTo>
                    <a:cubicBezTo>
                      <a:pt x="20" y="10"/>
                      <a:pt x="21" y="10"/>
                      <a:pt x="21" y="10"/>
                    </a:cubicBezTo>
                    <a:cubicBezTo>
                      <a:pt x="21" y="10"/>
                      <a:pt x="21" y="10"/>
                      <a:pt x="21" y="9"/>
                    </a:cubicBezTo>
                    <a:cubicBezTo>
                      <a:pt x="20" y="9"/>
                      <a:pt x="20" y="9"/>
                      <a:pt x="20" y="9"/>
                    </a:cubicBezTo>
                    <a:cubicBezTo>
                      <a:pt x="20" y="9"/>
                      <a:pt x="20" y="9"/>
                      <a:pt x="20" y="8"/>
                    </a:cubicBezTo>
                    <a:cubicBezTo>
                      <a:pt x="19" y="8"/>
                      <a:pt x="19" y="9"/>
                      <a:pt x="19" y="9"/>
                    </a:cubicBezTo>
                    <a:cubicBezTo>
                      <a:pt x="18" y="9"/>
                      <a:pt x="18" y="9"/>
                      <a:pt x="18" y="9"/>
                    </a:cubicBezTo>
                    <a:cubicBezTo>
                      <a:pt x="18" y="9"/>
                      <a:pt x="17" y="9"/>
                      <a:pt x="17" y="9"/>
                    </a:cubicBezTo>
                    <a:cubicBezTo>
                      <a:pt x="17" y="9"/>
                      <a:pt x="17" y="8"/>
                      <a:pt x="17" y="8"/>
                    </a:cubicBezTo>
                    <a:cubicBezTo>
                      <a:pt x="17" y="7"/>
                      <a:pt x="17" y="7"/>
                      <a:pt x="17" y="7"/>
                    </a:cubicBezTo>
                    <a:cubicBezTo>
                      <a:pt x="17" y="6"/>
                      <a:pt x="17" y="6"/>
                      <a:pt x="16" y="5"/>
                    </a:cubicBezTo>
                    <a:cubicBezTo>
                      <a:pt x="16" y="4"/>
                      <a:pt x="15" y="4"/>
                      <a:pt x="15" y="4"/>
                    </a:cubicBezTo>
                    <a:cubicBezTo>
                      <a:pt x="15" y="3"/>
                      <a:pt x="14" y="3"/>
                      <a:pt x="14" y="3"/>
                    </a:cubicBezTo>
                    <a:cubicBezTo>
                      <a:pt x="14" y="2"/>
                      <a:pt x="14" y="2"/>
                      <a:pt x="14" y="2"/>
                    </a:cubicBezTo>
                    <a:cubicBezTo>
                      <a:pt x="13" y="1"/>
                      <a:pt x="13" y="1"/>
                      <a:pt x="12" y="0"/>
                    </a:cubicBezTo>
                    <a:cubicBezTo>
                      <a:pt x="13" y="1"/>
                      <a:pt x="13" y="1"/>
                      <a:pt x="13" y="1"/>
                    </a:cubicBezTo>
                    <a:cubicBezTo>
                      <a:pt x="12" y="1"/>
                      <a:pt x="12" y="1"/>
                      <a:pt x="12" y="1"/>
                    </a:cubicBezTo>
                    <a:cubicBezTo>
                      <a:pt x="12" y="1"/>
                      <a:pt x="12" y="1"/>
                      <a:pt x="12" y="1"/>
                    </a:cubicBezTo>
                    <a:cubicBezTo>
                      <a:pt x="11" y="2"/>
                      <a:pt x="11" y="2"/>
                      <a:pt x="11" y="2"/>
                    </a:cubicBezTo>
                    <a:cubicBezTo>
                      <a:pt x="11" y="2"/>
                      <a:pt x="10" y="1"/>
                      <a:pt x="10" y="1"/>
                    </a:cubicBezTo>
                    <a:cubicBezTo>
                      <a:pt x="10" y="1"/>
                      <a:pt x="10" y="2"/>
                      <a:pt x="9" y="2"/>
                    </a:cubicBezTo>
                    <a:cubicBezTo>
                      <a:pt x="9" y="2"/>
                      <a:pt x="9" y="2"/>
                      <a:pt x="8" y="2"/>
                    </a:cubicBezTo>
                    <a:cubicBezTo>
                      <a:pt x="8" y="2"/>
                      <a:pt x="7" y="2"/>
                      <a:pt x="7" y="2"/>
                    </a:cubicBezTo>
                    <a:cubicBezTo>
                      <a:pt x="7" y="2"/>
                      <a:pt x="7" y="2"/>
                      <a:pt x="6" y="2"/>
                    </a:cubicBezTo>
                    <a:cubicBezTo>
                      <a:pt x="6" y="2"/>
                      <a:pt x="6" y="2"/>
                      <a:pt x="6" y="1"/>
                    </a:cubicBezTo>
                    <a:cubicBezTo>
                      <a:pt x="5" y="1"/>
                      <a:pt x="5" y="1"/>
                      <a:pt x="5" y="1"/>
                    </a:cubicBezTo>
                    <a:cubicBezTo>
                      <a:pt x="4" y="2"/>
                      <a:pt x="4" y="2"/>
                      <a:pt x="4" y="2"/>
                    </a:cubicBezTo>
                    <a:cubicBezTo>
                      <a:pt x="4" y="2"/>
                      <a:pt x="4" y="2"/>
                      <a:pt x="4" y="2"/>
                    </a:cubicBezTo>
                    <a:cubicBezTo>
                      <a:pt x="3" y="2"/>
                      <a:pt x="3" y="2"/>
                      <a:pt x="3" y="2"/>
                    </a:cubicBezTo>
                    <a:cubicBezTo>
                      <a:pt x="3" y="2"/>
                      <a:pt x="3" y="2"/>
                      <a:pt x="3" y="3"/>
                    </a:cubicBezTo>
                    <a:cubicBezTo>
                      <a:pt x="2" y="3"/>
                      <a:pt x="2" y="4"/>
                      <a:pt x="2" y="4"/>
                    </a:cubicBezTo>
                    <a:cubicBezTo>
                      <a:pt x="2" y="4"/>
                      <a:pt x="2" y="4"/>
                      <a:pt x="1" y="4"/>
                    </a:cubicBezTo>
                    <a:cubicBezTo>
                      <a:pt x="1" y="5"/>
                      <a:pt x="1" y="5"/>
                      <a:pt x="1" y="6"/>
                    </a:cubicBezTo>
                    <a:cubicBezTo>
                      <a:pt x="1" y="6"/>
                      <a:pt x="2"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5" name="Freeform 260"/>
              <p:cNvSpPr>
                <a:spLocks/>
              </p:cNvSpPr>
              <p:nvPr/>
            </p:nvSpPr>
            <p:spPr bwMode="auto">
              <a:xfrm>
                <a:off x="4938714" y="1670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6" name="Freeform 261"/>
              <p:cNvSpPr>
                <a:spLocks/>
              </p:cNvSpPr>
              <p:nvPr/>
            </p:nvSpPr>
            <p:spPr bwMode="auto">
              <a:xfrm>
                <a:off x="4452939" y="1562101"/>
                <a:ext cx="173038" cy="76200"/>
              </a:xfrm>
              <a:custGeom>
                <a:avLst/>
                <a:gdLst>
                  <a:gd name="T0" fmla="*/ 1 w 16"/>
                  <a:gd name="T1" fmla="*/ 6 h 7"/>
                  <a:gd name="T2" fmla="*/ 3 w 16"/>
                  <a:gd name="T3" fmla="*/ 5 h 7"/>
                  <a:gd name="T4" fmla="*/ 4 w 16"/>
                  <a:gd name="T5" fmla="*/ 6 h 7"/>
                  <a:gd name="T6" fmla="*/ 5 w 16"/>
                  <a:gd name="T7" fmla="*/ 6 h 7"/>
                  <a:gd name="T8" fmla="*/ 7 w 16"/>
                  <a:gd name="T9" fmla="*/ 6 h 7"/>
                  <a:gd name="T10" fmla="*/ 7 w 16"/>
                  <a:gd name="T11" fmla="*/ 7 h 7"/>
                  <a:gd name="T12" fmla="*/ 8 w 16"/>
                  <a:gd name="T13" fmla="*/ 7 h 7"/>
                  <a:gd name="T14" fmla="*/ 9 w 16"/>
                  <a:gd name="T15" fmla="*/ 7 h 7"/>
                  <a:gd name="T16" fmla="*/ 9 w 16"/>
                  <a:gd name="T17" fmla="*/ 7 h 7"/>
                  <a:gd name="T18" fmla="*/ 10 w 16"/>
                  <a:gd name="T19" fmla="*/ 7 h 7"/>
                  <a:gd name="T20" fmla="*/ 11 w 16"/>
                  <a:gd name="T21" fmla="*/ 7 h 7"/>
                  <a:gd name="T22" fmla="*/ 12 w 16"/>
                  <a:gd name="T23" fmla="*/ 6 h 7"/>
                  <a:gd name="T24" fmla="*/ 12 w 16"/>
                  <a:gd name="T25" fmla="*/ 6 h 7"/>
                  <a:gd name="T26" fmla="*/ 13 w 16"/>
                  <a:gd name="T27" fmla="*/ 7 h 7"/>
                  <a:gd name="T28" fmla="*/ 13 w 16"/>
                  <a:gd name="T29" fmla="*/ 6 h 7"/>
                  <a:gd name="T30" fmla="*/ 14 w 16"/>
                  <a:gd name="T31" fmla="*/ 6 h 7"/>
                  <a:gd name="T32" fmla="*/ 14 w 16"/>
                  <a:gd name="T33" fmla="*/ 5 h 7"/>
                  <a:gd name="T34" fmla="*/ 14 w 16"/>
                  <a:gd name="T35" fmla="*/ 5 h 7"/>
                  <a:gd name="T36" fmla="*/ 15 w 16"/>
                  <a:gd name="T37" fmla="*/ 3 h 7"/>
                  <a:gd name="T38" fmla="*/ 15 w 16"/>
                  <a:gd name="T39" fmla="*/ 3 h 7"/>
                  <a:gd name="T40" fmla="*/ 15 w 16"/>
                  <a:gd name="T41" fmla="*/ 2 h 7"/>
                  <a:gd name="T42" fmla="*/ 15 w 16"/>
                  <a:gd name="T43" fmla="*/ 1 h 7"/>
                  <a:gd name="T44" fmla="*/ 15 w 16"/>
                  <a:gd name="T45" fmla="*/ 1 h 7"/>
                  <a:gd name="T46" fmla="*/ 16 w 16"/>
                  <a:gd name="T47" fmla="*/ 0 h 7"/>
                  <a:gd name="T48" fmla="*/ 15 w 16"/>
                  <a:gd name="T49" fmla="*/ 0 h 7"/>
                  <a:gd name="T50" fmla="*/ 14 w 16"/>
                  <a:gd name="T51" fmla="*/ 0 h 7"/>
                  <a:gd name="T52" fmla="*/ 13 w 16"/>
                  <a:gd name="T53" fmla="*/ 0 h 7"/>
                  <a:gd name="T54" fmla="*/ 12 w 16"/>
                  <a:gd name="T55" fmla="*/ 0 h 7"/>
                  <a:gd name="T56" fmla="*/ 10 w 16"/>
                  <a:gd name="T57" fmla="*/ 0 h 7"/>
                  <a:gd name="T58" fmla="*/ 9 w 16"/>
                  <a:gd name="T59" fmla="*/ 0 h 7"/>
                  <a:gd name="T60" fmla="*/ 8 w 16"/>
                  <a:gd name="T61" fmla="*/ 0 h 7"/>
                  <a:gd name="T62" fmla="*/ 7 w 16"/>
                  <a:gd name="T63" fmla="*/ 2 h 7"/>
                  <a:gd name="T64" fmla="*/ 6 w 16"/>
                  <a:gd name="T65" fmla="*/ 2 h 7"/>
                  <a:gd name="T66" fmla="*/ 6 w 16"/>
                  <a:gd name="T67" fmla="*/ 3 h 7"/>
                  <a:gd name="T68" fmla="*/ 6 w 16"/>
                  <a:gd name="T69" fmla="*/ 4 h 7"/>
                  <a:gd name="T70" fmla="*/ 5 w 16"/>
                  <a:gd name="T71" fmla="*/ 4 h 7"/>
                  <a:gd name="T72" fmla="*/ 4 w 16"/>
                  <a:gd name="T73" fmla="*/ 3 h 7"/>
                  <a:gd name="T74" fmla="*/ 3 w 16"/>
                  <a:gd name="T75" fmla="*/ 4 h 7"/>
                  <a:gd name="T76" fmla="*/ 2 w 16"/>
                  <a:gd name="T77" fmla="*/ 4 h 7"/>
                  <a:gd name="T78" fmla="*/ 0 w 16"/>
                  <a:gd name="T79" fmla="*/ 5 h 7"/>
                  <a:gd name="T80" fmla="*/ 0 w 16"/>
                  <a:gd name="T81" fmla="*/ 5 h 7"/>
                  <a:gd name="T82" fmla="*/ 1 w 16"/>
                  <a:gd name="T8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 h="7">
                    <a:moveTo>
                      <a:pt x="1" y="6"/>
                    </a:moveTo>
                    <a:cubicBezTo>
                      <a:pt x="2" y="6"/>
                      <a:pt x="2" y="5"/>
                      <a:pt x="3" y="5"/>
                    </a:cubicBezTo>
                    <a:cubicBezTo>
                      <a:pt x="3" y="5"/>
                      <a:pt x="4" y="6"/>
                      <a:pt x="4" y="6"/>
                    </a:cubicBezTo>
                    <a:cubicBezTo>
                      <a:pt x="5" y="6"/>
                      <a:pt x="5" y="6"/>
                      <a:pt x="5" y="6"/>
                    </a:cubicBezTo>
                    <a:cubicBezTo>
                      <a:pt x="6" y="6"/>
                      <a:pt x="6" y="6"/>
                      <a:pt x="7" y="6"/>
                    </a:cubicBezTo>
                    <a:cubicBezTo>
                      <a:pt x="7" y="6"/>
                      <a:pt x="7" y="7"/>
                      <a:pt x="7" y="7"/>
                    </a:cubicBezTo>
                    <a:cubicBezTo>
                      <a:pt x="8" y="7"/>
                      <a:pt x="8" y="7"/>
                      <a:pt x="8" y="7"/>
                    </a:cubicBezTo>
                    <a:cubicBezTo>
                      <a:pt x="8" y="7"/>
                      <a:pt x="8" y="7"/>
                      <a:pt x="9" y="7"/>
                    </a:cubicBezTo>
                    <a:cubicBezTo>
                      <a:pt x="9" y="7"/>
                      <a:pt x="9" y="7"/>
                      <a:pt x="9" y="7"/>
                    </a:cubicBezTo>
                    <a:cubicBezTo>
                      <a:pt x="10" y="7"/>
                      <a:pt x="10" y="7"/>
                      <a:pt x="10" y="7"/>
                    </a:cubicBezTo>
                    <a:cubicBezTo>
                      <a:pt x="10" y="7"/>
                      <a:pt x="11" y="7"/>
                      <a:pt x="11" y="7"/>
                    </a:cubicBezTo>
                    <a:cubicBezTo>
                      <a:pt x="11" y="7"/>
                      <a:pt x="11" y="6"/>
                      <a:pt x="12" y="6"/>
                    </a:cubicBezTo>
                    <a:cubicBezTo>
                      <a:pt x="12" y="6"/>
                      <a:pt x="12" y="6"/>
                      <a:pt x="12" y="6"/>
                    </a:cubicBezTo>
                    <a:cubicBezTo>
                      <a:pt x="13" y="6"/>
                      <a:pt x="13" y="7"/>
                      <a:pt x="13" y="7"/>
                    </a:cubicBezTo>
                    <a:cubicBezTo>
                      <a:pt x="13" y="7"/>
                      <a:pt x="13" y="6"/>
                      <a:pt x="13" y="6"/>
                    </a:cubicBezTo>
                    <a:cubicBezTo>
                      <a:pt x="14" y="6"/>
                      <a:pt x="14" y="6"/>
                      <a:pt x="14" y="6"/>
                    </a:cubicBezTo>
                    <a:cubicBezTo>
                      <a:pt x="14" y="5"/>
                      <a:pt x="14" y="5"/>
                      <a:pt x="14" y="5"/>
                    </a:cubicBezTo>
                    <a:cubicBezTo>
                      <a:pt x="14" y="5"/>
                      <a:pt x="14" y="5"/>
                      <a:pt x="14" y="5"/>
                    </a:cubicBezTo>
                    <a:cubicBezTo>
                      <a:pt x="14" y="4"/>
                      <a:pt x="15" y="4"/>
                      <a:pt x="15" y="3"/>
                    </a:cubicBezTo>
                    <a:cubicBezTo>
                      <a:pt x="15" y="3"/>
                      <a:pt x="15" y="3"/>
                      <a:pt x="15" y="3"/>
                    </a:cubicBezTo>
                    <a:cubicBezTo>
                      <a:pt x="15" y="2"/>
                      <a:pt x="15" y="2"/>
                      <a:pt x="15" y="2"/>
                    </a:cubicBezTo>
                    <a:cubicBezTo>
                      <a:pt x="15" y="2"/>
                      <a:pt x="15" y="2"/>
                      <a:pt x="15" y="1"/>
                    </a:cubicBezTo>
                    <a:cubicBezTo>
                      <a:pt x="15" y="1"/>
                      <a:pt x="15" y="1"/>
                      <a:pt x="15" y="1"/>
                    </a:cubicBezTo>
                    <a:cubicBezTo>
                      <a:pt x="15" y="0"/>
                      <a:pt x="15" y="0"/>
                      <a:pt x="16" y="0"/>
                    </a:cubicBezTo>
                    <a:cubicBezTo>
                      <a:pt x="15" y="0"/>
                      <a:pt x="15" y="0"/>
                      <a:pt x="15" y="0"/>
                    </a:cubicBezTo>
                    <a:cubicBezTo>
                      <a:pt x="15" y="0"/>
                      <a:pt x="14" y="0"/>
                      <a:pt x="14" y="0"/>
                    </a:cubicBezTo>
                    <a:cubicBezTo>
                      <a:pt x="14" y="0"/>
                      <a:pt x="13" y="0"/>
                      <a:pt x="13" y="0"/>
                    </a:cubicBezTo>
                    <a:cubicBezTo>
                      <a:pt x="13" y="0"/>
                      <a:pt x="12" y="0"/>
                      <a:pt x="12" y="0"/>
                    </a:cubicBezTo>
                    <a:cubicBezTo>
                      <a:pt x="11" y="0"/>
                      <a:pt x="11" y="0"/>
                      <a:pt x="10" y="0"/>
                    </a:cubicBezTo>
                    <a:cubicBezTo>
                      <a:pt x="10" y="0"/>
                      <a:pt x="10" y="0"/>
                      <a:pt x="9" y="0"/>
                    </a:cubicBezTo>
                    <a:cubicBezTo>
                      <a:pt x="9" y="0"/>
                      <a:pt x="8" y="0"/>
                      <a:pt x="8" y="0"/>
                    </a:cubicBezTo>
                    <a:cubicBezTo>
                      <a:pt x="7" y="1"/>
                      <a:pt x="8" y="1"/>
                      <a:pt x="7" y="2"/>
                    </a:cubicBezTo>
                    <a:cubicBezTo>
                      <a:pt x="7" y="2"/>
                      <a:pt x="6" y="1"/>
                      <a:pt x="6" y="2"/>
                    </a:cubicBezTo>
                    <a:cubicBezTo>
                      <a:pt x="6" y="2"/>
                      <a:pt x="6" y="2"/>
                      <a:pt x="6" y="3"/>
                    </a:cubicBezTo>
                    <a:cubicBezTo>
                      <a:pt x="6" y="3"/>
                      <a:pt x="6" y="3"/>
                      <a:pt x="6" y="4"/>
                    </a:cubicBezTo>
                    <a:cubicBezTo>
                      <a:pt x="6" y="4"/>
                      <a:pt x="5" y="4"/>
                      <a:pt x="5" y="4"/>
                    </a:cubicBezTo>
                    <a:cubicBezTo>
                      <a:pt x="4" y="4"/>
                      <a:pt x="4" y="3"/>
                      <a:pt x="4" y="3"/>
                    </a:cubicBezTo>
                    <a:cubicBezTo>
                      <a:pt x="3" y="3"/>
                      <a:pt x="3" y="4"/>
                      <a:pt x="3" y="4"/>
                    </a:cubicBezTo>
                    <a:cubicBezTo>
                      <a:pt x="2" y="4"/>
                      <a:pt x="2" y="4"/>
                      <a:pt x="2" y="4"/>
                    </a:cubicBezTo>
                    <a:cubicBezTo>
                      <a:pt x="1" y="5"/>
                      <a:pt x="1" y="5"/>
                      <a:pt x="0" y="5"/>
                    </a:cubicBezTo>
                    <a:cubicBezTo>
                      <a:pt x="0" y="5"/>
                      <a:pt x="0" y="5"/>
                      <a:pt x="0" y="5"/>
                    </a:cubicBezTo>
                    <a:cubicBezTo>
                      <a:pt x="1" y="5"/>
                      <a:pt x="1" y="6"/>
                      <a:pt x="1"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7" name="Freeform 262"/>
              <p:cNvSpPr>
                <a:spLocks/>
              </p:cNvSpPr>
              <p:nvPr/>
            </p:nvSpPr>
            <p:spPr bwMode="auto">
              <a:xfrm>
                <a:off x="4549776" y="1368426"/>
                <a:ext cx="11113" cy="9525"/>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0"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8" name="Freeform 263"/>
              <p:cNvSpPr>
                <a:spLocks/>
              </p:cNvSpPr>
              <p:nvPr/>
            </p:nvSpPr>
            <p:spPr bwMode="auto">
              <a:xfrm>
                <a:off x="4421189" y="1746251"/>
                <a:ext cx="20638" cy="42863"/>
              </a:xfrm>
              <a:custGeom>
                <a:avLst/>
                <a:gdLst>
                  <a:gd name="T0" fmla="*/ 1 w 2"/>
                  <a:gd name="T1" fmla="*/ 3 h 4"/>
                  <a:gd name="T2" fmla="*/ 1 w 2"/>
                  <a:gd name="T3" fmla="*/ 4 h 4"/>
                  <a:gd name="T4" fmla="*/ 1 w 2"/>
                  <a:gd name="T5" fmla="*/ 4 h 4"/>
                  <a:gd name="T6" fmla="*/ 2 w 2"/>
                  <a:gd name="T7" fmla="*/ 4 h 4"/>
                  <a:gd name="T8" fmla="*/ 2 w 2"/>
                  <a:gd name="T9" fmla="*/ 3 h 4"/>
                  <a:gd name="T10" fmla="*/ 2 w 2"/>
                  <a:gd name="T11" fmla="*/ 1 h 4"/>
                  <a:gd name="T12" fmla="*/ 2 w 2"/>
                  <a:gd name="T13" fmla="*/ 1 h 4"/>
                  <a:gd name="T14" fmla="*/ 2 w 2"/>
                  <a:gd name="T15" fmla="*/ 0 h 4"/>
                  <a:gd name="T16" fmla="*/ 1 w 2"/>
                  <a:gd name="T17" fmla="*/ 1 h 4"/>
                  <a:gd name="T18" fmla="*/ 0 w 2"/>
                  <a:gd name="T19" fmla="*/ 1 h 4"/>
                  <a:gd name="T20" fmla="*/ 0 w 2"/>
                  <a:gd name="T21" fmla="*/ 2 h 4"/>
                  <a:gd name="T22" fmla="*/ 0 w 2"/>
                  <a:gd name="T23" fmla="*/ 3 h 4"/>
                  <a:gd name="T24" fmla="*/ 1 w 2"/>
                  <a:gd name="T25"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4">
                    <a:moveTo>
                      <a:pt x="1" y="3"/>
                    </a:moveTo>
                    <a:cubicBezTo>
                      <a:pt x="1" y="3"/>
                      <a:pt x="0" y="4"/>
                      <a:pt x="1" y="4"/>
                    </a:cubicBezTo>
                    <a:cubicBezTo>
                      <a:pt x="1" y="4"/>
                      <a:pt x="1" y="4"/>
                      <a:pt x="1" y="4"/>
                    </a:cubicBezTo>
                    <a:cubicBezTo>
                      <a:pt x="1" y="4"/>
                      <a:pt x="2" y="4"/>
                      <a:pt x="2" y="4"/>
                    </a:cubicBezTo>
                    <a:cubicBezTo>
                      <a:pt x="2" y="3"/>
                      <a:pt x="2" y="3"/>
                      <a:pt x="2" y="3"/>
                    </a:cubicBezTo>
                    <a:cubicBezTo>
                      <a:pt x="2" y="2"/>
                      <a:pt x="2" y="2"/>
                      <a:pt x="2" y="1"/>
                    </a:cubicBezTo>
                    <a:cubicBezTo>
                      <a:pt x="2" y="1"/>
                      <a:pt x="2" y="1"/>
                      <a:pt x="2" y="1"/>
                    </a:cubicBezTo>
                    <a:cubicBezTo>
                      <a:pt x="2" y="0"/>
                      <a:pt x="2" y="0"/>
                      <a:pt x="2" y="0"/>
                    </a:cubicBezTo>
                    <a:cubicBezTo>
                      <a:pt x="1" y="0"/>
                      <a:pt x="1" y="0"/>
                      <a:pt x="1" y="1"/>
                    </a:cubicBezTo>
                    <a:cubicBezTo>
                      <a:pt x="1" y="1"/>
                      <a:pt x="1" y="1"/>
                      <a:pt x="0" y="1"/>
                    </a:cubicBezTo>
                    <a:cubicBezTo>
                      <a:pt x="0" y="1"/>
                      <a:pt x="0" y="1"/>
                      <a:pt x="0" y="2"/>
                    </a:cubicBezTo>
                    <a:cubicBezTo>
                      <a:pt x="0" y="2"/>
                      <a:pt x="0" y="2"/>
                      <a:pt x="0" y="3"/>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09" name="Freeform 264"/>
              <p:cNvSpPr>
                <a:spLocks/>
              </p:cNvSpPr>
              <p:nvPr/>
            </p:nvSpPr>
            <p:spPr bwMode="auto">
              <a:xfrm>
                <a:off x="4657726" y="1368426"/>
                <a:ext cx="65088" cy="53975"/>
              </a:xfrm>
              <a:custGeom>
                <a:avLst/>
                <a:gdLst>
                  <a:gd name="T0" fmla="*/ 2 w 6"/>
                  <a:gd name="T1" fmla="*/ 3 h 5"/>
                  <a:gd name="T2" fmla="*/ 3 w 6"/>
                  <a:gd name="T3" fmla="*/ 3 h 5"/>
                  <a:gd name="T4" fmla="*/ 3 w 6"/>
                  <a:gd name="T5" fmla="*/ 3 h 5"/>
                  <a:gd name="T6" fmla="*/ 4 w 6"/>
                  <a:gd name="T7" fmla="*/ 4 h 5"/>
                  <a:gd name="T8" fmla="*/ 6 w 6"/>
                  <a:gd name="T9" fmla="*/ 4 h 5"/>
                  <a:gd name="T10" fmla="*/ 6 w 6"/>
                  <a:gd name="T11" fmla="*/ 4 h 5"/>
                  <a:gd name="T12" fmla="*/ 5 w 6"/>
                  <a:gd name="T13" fmla="*/ 3 h 5"/>
                  <a:gd name="T14" fmla="*/ 5 w 6"/>
                  <a:gd name="T15" fmla="*/ 2 h 5"/>
                  <a:gd name="T16" fmla="*/ 5 w 6"/>
                  <a:gd name="T17" fmla="*/ 1 h 5"/>
                  <a:gd name="T18" fmla="*/ 4 w 6"/>
                  <a:gd name="T19" fmla="*/ 1 h 5"/>
                  <a:gd name="T20" fmla="*/ 3 w 6"/>
                  <a:gd name="T21" fmla="*/ 0 h 5"/>
                  <a:gd name="T22" fmla="*/ 3 w 6"/>
                  <a:gd name="T23" fmla="*/ 0 h 5"/>
                  <a:gd name="T24" fmla="*/ 2 w 6"/>
                  <a:gd name="T25" fmla="*/ 1 h 5"/>
                  <a:gd name="T26" fmla="*/ 1 w 6"/>
                  <a:gd name="T27" fmla="*/ 1 h 5"/>
                  <a:gd name="T28" fmla="*/ 0 w 6"/>
                  <a:gd name="T29" fmla="*/ 2 h 5"/>
                  <a:gd name="T30" fmla="*/ 0 w 6"/>
                  <a:gd name="T31" fmla="*/ 3 h 5"/>
                  <a:gd name="T32" fmla="*/ 1 w 6"/>
                  <a:gd name="T33" fmla="*/ 3 h 5"/>
                  <a:gd name="T34" fmla="*/ 2 w 6"/>
                  <a:gd name="T3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5">
                    <a:moveTo>
                      <a:pt x="2" y="3"/>
                    </a:moveTo>
                    <a:cubicBezTo>
                      <a:pt x="2" y="3"/>
                      <a:pt x="3" y="3"/>
                      <a:pt x="3" y="3"/>
                    </a:cubicBezTo>
                    <a:cubicBezTo>
                      <a:pt x="3" y="3"/>
                      <a:pt x="3" y="3"/>
                      <a:pt x="3" y="3"/>
                    </a:cubicBezTo>
                    <a:cubicBezTo>
                      <a:pt x="4" y="4"/>
                      <a:pt x="4" y="4"/>
                      <a:pt x="4" y="4"/>
                    </a:cubicBezTo>
                    <a:cubicBezTo>
                      <a:pt x="4" y="5"/>
                      <a:pt x="5" y="4"/>
                      <a:pt x="6" y="4"/>
                    </a:cubicBezTo>
                    <a:cubicBezTo>
                      <a:pt x="6" y="4"/>
                      <a:pt x="6" y="4"/>
                      <a:pt x="6" y="4"/>
                    </a:cubicBezTo>
                    <a:cubicBezTo>
                      <a:pt x="5" y="4"/>
                      <a:pt x="5" y="4"/>
                      <a:pt x="5" y="3"/>
                    </a:cubicBezTo>
                    <a:cubicBezTo>
                      <a:pt x="5" y="3"/>
                      <a:pt x="5" y="3"/>
                      <a:pt x="5" y="2"/>
                    </a:cubicBezTo>
                    <a:cubicBezTo>
                      <a:pt x="5" y="2"/>
                      <a:pt x="5" y="1"/>
                      <a:pt x="5" y="1"/>
                    </a:cubicBezTo>
                    <a:cubicBezTo>
                      <a:pt x="5" y="1"/>
                      <a:pt x="4" y="1"/>
                      <a:pt x="4" y="1"/>
                    </a:cubicBezTo>
                    <a:cubicBezTo>
                      <a:pt x="3" y="1"/>
                      <a:pt x="3" y="1"/>
                      <a:pt x="3" y="0"/>
                    </a:cubicBezTo>
                    <a:cubicBezTo>
                      <a:pt x="3" y="0"/>
                      <a:pt x="3" y="0"/>
                      <a:pt x="3" y="0"/>
                    </a:cubicBezTo>
                    <a:cubicBezTo>
                      <a:pt x="2" y="1"/>
                      <a:pt x="2" y="1"/>
                      <a:pt x="2" y="1"/>
                    </a:cubicBezTo>
                    <a:cubicBezTo>
                      <a:pt x="1" y="1"/>
                      <a:pt x="1" y="1"/>
                      <a:pt x="1" y="1"/>
                    </a:cubicBezTo>
                    <a:cubicBezTo>
                      <a:pt x="0" y="2"/>
                      <a:pt x="1" y="2"/>
                      <a:pt x="0" y="2"/>
                    </a:cubicBezTo>
                    <a:cubicBezTo>
                      <a:pt x="0" y="3"/>
                      <a:pt x="0" y="3"/>
                      <a:pt x="0" y="3"/>
                    </a:cubicBezTo>
                    <a:cubicBezTo>
                      <a:pt x="1" y="3"/>
                      <a:pt x="1" y="3"/>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0" name="Freeform 265"/>
              <p:cNvSpPr>
                <a:spLocks/>
              </p:cNvSpPr>
              <p:nvPr/>
            </p:nvSpPr>
            <p:spPr bwMode="auto">
              <a:xfrm>
                <a:off x="4700589" y="1778001"/>
                <a:ext cx="173038" cy="130175"/>
              </a:xfrm>
              <a:custGeom>
                <a:avLst/>
                <a:gdLst>
                  <a:gd name="T0" fmla="*/ 11 w 16"/>
                  <a:gd name="T1" fmla="*/ 12 h 12"/>
                  <a:gd name="T2" fmla="*/ 11 w 16"/>
                  <a:gd name="T3" fmla="*/ 11 h 12"/>
                  <a:gd name="T4" fmla="*/ 9 w 16"/>
                  <a:gd name="T5" fmla="*/ 10 h 12"/>
                  <a:gd name="T6" fmla="*/ 11 w 16"/>
                  <a:gd name="T7" fmla="*/ 10 h 12"/>
                  <a:gd name="T8" fmla="*/ 10 w 16"/>
                  <a:gd name="T9" fmla="*/ 8 h 12"/>
                  <a:gd name="T10" fmla="*/ 9 w 16"/>
                  <a:gd name="T11" fmla="*/ 8 h 12"/>
                  <a:gd name="T12" fmla="*/ 8 w 16"/>
                  <a:gd name="T13" fmla="*/ 7 h 12"/>
                  <a:gd name="T14" fmla="*/ 7 w 16"/>
                  <a:gd name="T15" fmla="*/ 6 h 12"/>
                  <a:gd name="T16" fmla="*/ 7 w 16"/>
                  <a:gd name="T17" fmla="*/ 4 h 12"/>
                  <a:gd name="T18" fmla="*/ 9 w 16"/>
                  <a:gd name="T19" fmla="*/ 5 h 12"/>
                  <a:gd name="T20" fmla="*/ 9 w 16"/>
                  <a:gd name="T21" fmla="*/ 5 h 12"/>
                  <a:gd name="T22" fmla="*/ 10 w 16"/>
                  <a:gd name="T23" fmla="*/ 4 h 12"/>
                  <a:gd name="T24" fmla="*/ 11 w 16"/>
                  <a:gd name="T25" fmla="*/ 3 h 12"/>
                  <a:gd name="T26" fmla="*/ 13 w 16"/>
                  <a:gd name="T27" fmla="*/ 3 h 12"/>
                  <a:gd name="T28" fmla="*/ 15 w 16"/>
                  <a:gd name="T29" fmla="*/ 4 h 12"/>
                  <a:gd name="T30" fmla="*/ 15 w 16"/>
                  <a:gd name="T31" fmla="*/ 2 h 12"/>
                  <a:gd name="T32" fmla="*/ 15 w 16"/>
                  <a:gd name="T33" fmla="*/ 1 h 12"/>
                  <a:gd name="T34" fmla="*/ 15 w 16"/>
                  <a:gd name="T35" fmla="*/ 0 h 12"/>
                  <a:gd name="T36" fmla="*/ 14 w 16"/>
                  <a:gd name="T37" fmla="*/ 1 h 12"/>
                  <a:gd name="T38" fmla="*/ 13 w 16"/>
                  <a:gd name="T39" fmla="*/ 2 h 12"/>
                  <a:gd name="T40" fmla="*/ 11 w 16"/>
                  <a:gd name="T41" fmla="*/ 1 h 12"/>
                  <a:gd name="T42" fmla="*/ 9 w 16"/>
                  <a:gd name="T43" fmla="*/ 1 h 12"/>
                  <a:gd name="T44" fmla="*/ 7 w 16"/>
                  <a:gd name="T45" fmla="*/ 2 h 12"/>
                  <a:gd name="T46" fmla="*/ 6 w 16"/>
                  <a:gd name="T47" fmla="*/ 2 h 12"/>
                  <a:gd name="T48" fmla="*/ 3 w 16"/>
                  <a:gd name="T49" fmla="*/ 3 h 12"/>
                  <a:gd name="T50" fmla="*/ 2 w 16"/>
                  <a:gd name="T51" fmla="*/ 5 h 12"/>
                  <a:gd name="T52" fmla="*/ 0 w 16"/>
                  <a:gd name="T53" fmla="*/ 7 h 12"/>
                  <a:gd name="T54" fmla="*/ 1 w 16"/>
                  <a:gd name="T55" fmla="*/ 7 h 12"/>
                  <a:gd name="T56" fmla="*/ 2 w 16"/>
                  <a:gd name="T57" fmla="*/ 8 h 12"/>
                  <a:gd name="T58" fmla="*/ 4 w 16"/>
                  <a:gd name="T59" fmla="*/ 10 h 12"/>
                  <a:gd name="T60" fmla="*/ 5 w 16"/>
                  <a:gd name="T61" fmla="*/ 10 h 12"/>
                  <a:gd name="T62" fmla="*/ 7 w 16"/>
                  <a:gd name="T63" fmla="*/ 10 h 12"/>
                  <a:gd name="T64" fmla="*/ 8 w 16"/>
                  <a:gd name="T65" fmla="*/ 11 h 12"/>
                  <a:gd name="T66" fmla="*/ 9 w 16"/>
                  <a:gd name="T67"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12">
                    <a:moveTo>
                      <a:pt x="10" y="12"/>
                    </a:moveTo>
                    <a:cubicBezTo>
                      <a:pt x="10" y="12"/>
                      <a:pt x="11" y="12"/>
                      <a:pt x="11" y="12"/>
                    </a:cubicBezTo>
                    <a:cubicBezTo>
                      <a:pt x="11" y="12"/>
                      <a:pt x="11" y="12"/>
                      <a:pt x="11" y="11"/>
                    </a:cubicBezTo>
                    <a:cubicBezTo>
                      <a:pt x="11" y="11"/>
                      <a:pt x="11" y="11"/>
                      <a:pt x="11" y="11"/>
                    </a:cubicBezTo>
                    <a:cubicBezTo>
                      <a:pt x="11" y="10"/>
                      <a:pt x="11" y="10"/>
                      <a:pt x="10" y="10"/>
                    </a:cubicBezTo>
                    <a:cubicBezTo>
                      <a:pt x="10" y="10"/>
                      <a:pt x="10" y="10"/>
                      <a:pt x="9" y="10"/>
                    </a:cubicBezTo>
                    <a:cubicBezTo>
                      <a:pt x="11" y="10"/>
                      <a:pt x="11" y="10"/>
                      <a:pt x="11" y="10"/>
                    </a:cubicBezTo>
                    <a:cubicBezTo>
                      <a:pt x="11" y="10"/>
                      <a:pt x="11" y="10"/>
                      <a:pt x="11" y="10"/>
                    </a:cubicBezTo>
                    <a:cubicBezTo>
                      <a:pt x="11" y="9"/>
                      <a:pt x="11" y="9"/>
                      <a:pt x="11" y="9"/>
                    </a:cubicBezTo>
                    <a:cubicBezTo>
                      <a:pt x="11" y="9"/>
                      <a:pt x="10" y="9"/>
                      <a:pt x="10" y="8"/>
                    </a:cubicBezTo>
                    <a:cubicBezTo>
                      <a:pt x="10" y="8"/>
                      <a:pt x="10" y="8"/>
                      <a:pt x="9" y="8"/>
                    </a:cubicBezTo>
                    <a:cubicBezTo>
                      <a:pt x="9" y="8"/>
                      <a:pt x="9" y="8"/>
                      <a:pt x="9" y="8"/>
                    </a:cubicBezTo>
                    <a:cubicBezTo>
                      <a:pt x="8" y="8"/>
                      <a:pt x="8" y="8"/>
                      <a:pt x="8" y="8"/>
                    </a:cubicBezTo>
                    <a:cubicBezTo>
                      <a:pt x="8" y="7"/>
                      <a:pt x="8" y="7"/>
                      <a:pt x="8" y="7"/>
                    </a:cubicBezTo>
                    <a:cubicBezTo>
                      <a:pt x="8" y="7"/>
                      <a:pt x="8" y="6"/>
                      <a:pt x="8" y="6"/>
                    </a:cubicBezTo>
                    <a:cubicBezTo>
                      <a:pt x="7" y="6"/>
                      <a:pt x="7" y="6"/>
                      <a:pt x="7" y="6"/>
                    </a:cubicBezTo>
                    <a:cubicBezTo>
                      <a:pt x="7" y="5"/>
                      <a:pt x="7" y="5"/>
                      <a:pt x="7" y="5"/>
                    </a:cubicBezTo>
                    <a:cubicBezTo>
                      <a:pt x="7" y="4"/>
                      <a:pt x="7" y="4"/>
                      <a:pt x="7" y="4"/>
                    </a:cubicBezTo>
                    <a:cubicBezTo>
                      <a:pt x="8" y="3"/>
                      <a:pt x="8" y="4"/>
                      <a:pt x="8" y="4"/>
                    </a:cubicBezTo>
                    <a:cubicBezTo>
                      <a:pt x="8" y="5"/>
                      <a:pt x="8" y="5"/>
                      <a:pt x="9" y="5"/>
                    </a:cubicBezTo>
                    <a:cubicBezTo>
                      <a:pt x="9" y="5"/>
                      <a:pt x="9" y="5"/>
                      <a:pt x="9" y="5"/>
                    </a:cubicBezTo>
                    <a:cubicBezTo>
                      <a:pt x="9" y="5"/>
                      <a:pt x="9" y="5"/>
                      <a:pt x="9" y="5"/>
                    </a:cubicBezTo>
                    <a:cubicBezTo>
                      <a:pt x="10" y="5"/>
                      <a:pt x="10" y="5"/>
                      <a:pt x="10" y="4"/>
                    </a:cubicBezTo>
                    <a:cubicBezTo>
                      <a:pt x="10" y="4"/>
                      <a:pt x="10" y="4"/>
                      <a:pt x="10" y="4"/>
                    </a:cubicBezTo>
                    <a:cubicBezTo>
                      <a:pt x="10" y="3"/>
                      <a:pt x="10" y="3"/>
                      <a:pt x="10" y="3"/>
                    </a:cubicBezTo>
                    <a:cubicBezTo>
                      <a:pt x="11" y="3"/>
                      <a:pt x="11" y="3"/>
                      <a:pt x="11" y="3"/>
                    </a:cubicBezTo>
                    <a:cubicBezTo>
                      <a:pt x="12" y="3"/>
                      <a:pt x="12" y="3"/>
                      <a:pt x="12" y="3"/>
                    </a:cubicBezTo>
                    <a:cubicBezTo>
                      <a:pt x="13" y="3"/>
                      <a:pt x="13" y="3"/>
                      <a:pt x="13" y="3"/>
                    </a:cubicBezTo>
                    <a:cubicBezTo>
                      <a:pt x="14" y="3"/>
                      <a:pt x="14" y="3"/>
                      <a:pt x="14" y="3"/>
                    </a:cubicBezTo>
                    <a:cubicBezTo>
                      <a:pt x="14" y="3"/>
                      <a:pt x="14" y="4"/>
                      <a:pt x="15" y="4"/>
                    </a:cubicBezTo>
                    <a:cubicBezTo>
                      <a:pt x="15" y="4"/>
                      <a:pt x="15" y="4"/>
                      <a:pt x="15" y="4"/>
                    </a:cubicBezTo>
                    <a:cubicBezTo>
                      <a:pt x="15" y="3"/>
                      <a:pt x="15" y="3"/>
                      <a:pt x="15" y="2"/>
                    </a:cubicBezTo>
                    <a:cubicBezTo>
                      <a:pt x="15" y="2"/>
                      <a:pt x="16" y="2"/>
                      <a:pt x="16" y="1"/>
                    </a:cubicBezTo>
                    <a:cubicBezTo>
                      <a:pt x="16" y="1"/>
                      <a:pt x="15" y="1"/>
                      <a:pt x="15" y="1"/>
                    </a:cubicBezTo>
                    <a:cubicBezTo>
                      <a:pt x="15" y="0"/>
                      <a:pt x="15" y="0"/>
                      <a:pt x="15" y="0"/>
                    </a:cubicBezTo>
                    <a:cubicBezTo>
                      <a:pt x="15" y="0"/>
                      <a:pt x="15" y="0"/>
                      <a:pt x="15" y="0"/>
                    </a:cubicBezTo>
                    <a:cubicBezTo>
                      <a:pt x="15" y="0"/>
                      <a:pt x="15" y="0"/>
                      <a:pt x="14" y="0"/>
                    </a:cubicBezTo>
                    <a:cubicBezTo>
                      <a:pt x="14" y="0"/>
                      <a:pt x="15" y="1"/>
                      <a:pt x="14" y="1"/>
                    </a:cubicBezTo>
                    <a:cubicBezTo>
                      <a:pt x="14" y="1"/>
                      <a:pt x="14" y="1"/>
                      <a:pt x="14" y="2"/>
                    </a:cubicBezTo>
                    <a:cubicBezTo>
                      <a:pt x="14" y="2"/>
                      <a:pt x="13" y="2"/>
                      <a:pt x="13" y="2"/>
                    </a:cubicBezTo>
                    <a:cubicBezTo>
                      <a:pt x="13" y="2"/>
                      <a:pt x="12" y="2"/>
                      <a:pt x="12" y="1"/>
                    </a:cubicBezTo>
                    <a:cubicBezTo>
                      <a:pt x="11" y="1"/>
                      <a:pt x="11" y="1"/>
                      <a:pt x="11" y="1"/>
                    </a:cubicBezTo>
                    <a:cubicBezTo>
                      <a:pt x="11" y="1"/>
                      <a:pt x="10" y="1"/>
                      <a:pt x="10" y="1"/>
                    </a:cubicBezTo>
                    <a:cubicBezTo>
                      <a:pt x="9" y="1"/>
                      <a:pt x="9" y="1"/>
                      <a:pt x="9" y="1"/>
                    </a:cubicBezTo>
                    <a:cubicBezTo>
                      <a:pt x="8" y="1"/>
                      <a:pt x="8" y="2"/>
                      <a:pt x="7" y="2"/>
                    </a:cubicBezTo>
                    <a:cubicBezTo>
                      <a:pt x="7" y="2"/>
                      <a:pt x="7" y="2"/>
                      <a:pt x="7" y="2"/>
                    </a:cubicBezTo>
                    <a:cubicBezTo>
                      <a:pt x="7" y="2"/>
                      <a:pt x="7" y="2"/>
                      <a:pt x="7" y="2"/>
                    </a:cubicBezTo>
                    <a:cubicBezTo>
                      <a:pt x="6" y="2"/>
                      <a:pt x="6" y="2"/>
                      <a:pt x="6" y="2"/>
                    </a:cubicBezTo>
                    <a:cubicBezTo>
                      <a:pt x="5" y="3"/>
                      <a:pt x="5" y="2"/>
                      <a:pt x="4" y="3"/>
                    </a:cubicBezTo>
                    <a:cubicBezTo>
                      <a:pt x="4" y="3"/>
                      <a:pt x="4" y="3"/>
                      <a:pt x="3" y="3"/>
                    </a:cubicBezTo>
                    <a:cubicBezTo>
                      <a:pt x="3" y="3"/>
                      <a:pt x="3" y="3"/>
                      <a:pt x="3" y="4"/>
                    </a:cubicBezTo>
                    <a:cubicBezTo>
                      <a:pt x="3" y="4"/>
                      <a:pt x="3" y="4"/>
                      <a:pt x="2" y="5"/>
                    </a:cubicBezTo>
                    <a:cubicBezTo>
                      <a:pt x="2" y="5"/>
                      <a:pt x="2" y="5"/>
                      <a:pt x="1" y="6"/>
                    </a:cubicBezTo>
                    <a:cubicBezTo>
                      <a:pt x="0" y="7"/>
                      <a:pt x="0" y="7"/>
                      <a:pt x="0" y="7"/>
                    </a:cubicBezTo>
                    <a:cubicBezTo>
                      <a:pt x="0" y="7"/>
                      <a:pt x="0" y="7"/>
                      <a:pt x="0" y="7"/>
                    </a:cubicBezTo>
                    <a:cubicBezTo>
                      <a:pt x="1" y="7"/>
                      <a:pt x="1" y="7"/>
                      <a:pt x="1" y="7"/>
                    </a:cubicBezTo>
                    <a:cubicBezTo>
                      <a:pt x="1" y="7"/>
                      <a:pt x="2" y="8"/>
                      <a:pt x="2" y="8"/>
                    </a:cubicBezTo>
                    <a:cubicBezTo>
                      <a:pt x="2" y="8"/>
                      <a:pt x="2" y="8"/>
                      <a:pt x="2" y="8"/>
                    </a:cubicBezTo>
                    <a:cubicBezTo>
                      <a:pt x="2" y="9"/>
                      <a:pt x="2" y="9"/>
                      <a:pt x="3" y="9"/>
                    </a:cubicBezTo>
                    <a:cubicBezTo>
                      <a:pt x="3" y="10"/>
                      <a:pt x="3" y="10"/>
                      <a:pt x="4" y="10"/>
                    </a:cubicBezTo>
                    <a:cubicBezTo>
                      <a:pt x="4" y="10"/>
                      <a:pt x="4" y="10"/>
                      <a:pt x="4" y="10"/>
                    </a:cubicBezTo>
                    <a:cubicBezTo>
                      <a:pt x="5" y="10"/>
                      <a:pt x="5" y="10"/>
                      <a:pt x="5" y="10"/>
                    </a:cubicBezTo>
                    <a:cubicBezTo>
                      <a:pt x="6" y="10"/>
                      <a:pt x="6" y="10"/>
                      <a:pt x="6" y="10"/>
                    </a:cubicBezTo>
                    <a:cubicBezTo>
                      <a:pt x="7" y="10"/>
                      <a:pt x="7" y="10"/>
                      <a:pt x="7" y="10"/>
                    </a:cubicBezTo>
                    <a:cubicBezTo>
                      <a:pt x="8" y="10"/>
                      <a:pt x="8" y="10"/>
                      <a:pt x="8" y="11"/>
                    </a:cubicBezTo>
                    <a:cubicBezTo>
                      <a:pt x="8" y="11"/>
                      <a:pt x="8" y="11"/>
                      <a:pt x="8" y="11"/>
                    </a:cubicBezTo>
                    <a:cubicBezTo>
                      <a:pt x="9" y="12"/>
                      <a:pt x="9" y="12"/>
                      <a:pt x="9" y="12"/>
                    </a:cubicBezTo>
                    <a:cubicBezTo>
                      <a:pt x="9" y="12"/>
                      <a:pt x="9" y="11"/>
                      <a:pt x="9" y="11"/>
                    </a:cubicBezTo>
                    <a:cubicBezTo>
                      <a:pt x="10" y="11"/>
                      <a:pt x="10" y="12"/>
                      <a:pt x="1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1" name="Freeform 266"/>
              <p:cNvSpPr>
                <a:spLocks/>
              </p:cNvSpPr>
              <p:nvPr/>
            </p:nvSpPr>
            <p:spPr bwMode="auto">
              <a:xfrm>
                <a:off x="4097339" y="1497014"/>
                <a:ext cx="301625" cy="271463"/>
              </a:xfrm>
              <a:custGeom>
                <a:avLst/>
                <a:gdLst>
                  <a:gd name="T0" fmla="*/ 12 w 28"/>
                  <a:gd name="T1" fmla="*/ 23 h 25"/>
                  <a:gd name="T2" fmla="*/ 14 w 28"/>
                  <a:gd name="T3" fmla="*/ 24 h 25"/>
                  <a:gd name="T4" fmla="*/ 16 w 28"/>
                  <a:gd name="T5" fmla="*/ 25 h 25"/>
                  <a:gd name="T6" fmla="*/ 17 w 28"/>
                  <a:gd name="T7" fmla="*/ 24 h 25"/>
                  <a:gd name="T8" fmla="*/ 17 w 28"/>
                  <a:gd name="T9" fmla="*/ 24 h 25"/>
                  <a:gd name="T10" fmla="*/ 19 w 28"/>
                  <a:gd name="T11" fmla="*/ 22 h 25"/>
                  <a:gd name="T12" fmla="*/ 22 w 28"/>
                  <a:gd name="T13" fmla="*/ 22 h 25"/>
                  <a:gd name="T14" fmla="*/ 23 w 28"/>
                  <a:gd name="T15" fmla="*/ 23 h 25"/>
                  <a:gd name="T16" fmla="*/ 25 w 28"/>
                  <a:gd name="T17" fmla="*/ 22 h 25"/>
                  <a:gd name="T18" fmla="*/ 28 w 28"/>
                  <a:gd name="T19" fmla="*/ 21 h 25"/>
                  <a:gd name="T20" fmla="*/ 28 w 28"/>
                  <a:gd name="T21" fmla="*/ 19 h 25"/>
                  <a:gd name="T22" fmla="*/ 26 w 28"/>
                  <a:gd name="T23" fmla="*/ 19 h 25"/>
                  <a:gd name="T24" fmla="*/ 27 w 28"/>
                  <a:gd name="T25" fmla="*/ 17 h 25"/>
                  <a:gd name="T26" fmla="*/ 27 w 28"/>
                  <a:gd name="T27" fmla="*/ 16 h 25"/>
                  <a:gd name="T28" fmla="*/ 27 w 28"/>
                  <a:gd name="T29" fmla="*/ 15 h 25"/>
                  <a:gd name="T30" fmla="*/ 26 w 28"/>
                  <a:gd name="T31" fmla="*/ 13 h 25"/>
                  <a:gd name="T32" fmla="*/ 26 w 28"/>
                  <a:gd name="T33" fmla="*/ 11 h 25"/>
                  <a:gd name="T34" fmla="*/ 27 w 28"/>
                  <a:gd name="T35" fmla="*/ 9 h 25"/>
                  <a:gd name="T36" fmla="*/ 27 w 28"/>
                  <a:gd name="T37" fmla="*/ 6 h 25"/>
                  <a:gd name="T38" fmla="*/ 27 w 28"/>
                  <a:gd name="T39" fmla="*/ 4 h 25"/>
                  <a:gd name="T40" fmla="*/ 24 w 28"/>
                  <a:gd name="T41" fmla="*/ 3 h 25"/>
                  <a:gd name="T42" fmla="*/ 24 w 28"/>
                  <a:gd name="T43" fmla="*/ 2 h 25"/>
                  <a:gd name="T44" fmla="*/ 22 w 28"/>
                  <a:gd name="T45" fmla="*/ 2 h 25"/>
                  <a:gd name="T46" fmla="*/ 18 w 28"/>
                  <a:gd name="T47" fmla="*/ 2 h 25"/>
                  <a:gd name="T48" fmla="*/ 16 w 28"/>
                  <a:gd name="T49" fmla="*/ 1 h 25"/>
                  <a:gd name="T50" fmla="*/ 16 w 28"/>
                  <a:gd name="T51" fmla="*/ 0 h 25"/>
                  <a:gd name="T52" fmla="*/ 14 w 28"/>
                  <a:gd name="T53" fmla="*/ 0 h 25"/>
                  <a:gd name="T54" fmla="*/ 14 w 28"/>
                  <a:gd name="T55" fmla="*/ 2 h 25"/>
                  <a:gd name="T56" fmla="*/ 12 w 28"/>
                  <a:gd name="T57" fmla="*/ 3 h 25"/>
                  <a:gd name="T58" fmla="*/ 12 w 28"/>
                  <a:gd name="T59" fmla="*/ 4 h 25"/>
                  <a:gd name="T60" fmla="*/ 11 w 28"/>
                  <a:gd name="T61" fmla="*/ 5 h 25"/>
                  <a:gd name="T62" fmla="*/ 9 w 28"/>
                  <a:gd name="T63" fmla="*/ 5 h 25"/>
                  <a:gd name="T64" fmla="*/ 8 w 28"/>
                  <a:gd name="T65" fmla="*/ 4 h 25"/>
                  <a:gd name="T66" fmla="*/ 6 w 28"/>
                  <a:gd name="T67" fmla="*/ 4 h 25"/>
                  <a:gd name="T68" fmla="*/ 6 w 28"/>
                  <a:gd name="T69" fmla="*/ 5 h 25"/>
                  <a:gd name="T70" fmla="*/ 7 w 28"/>
                  <a:gd name="T71" fmla="*/ 7 h 25"/>
                  <a:gd name="T72" fmla="*/ 5 w 28"/>
                  <a:gd name="T73" fmla="*/ 7 h 25"/>
                  <a:gd name="T74" fmla="*/ 4 w 28"/>
                  <a:gd name="T75" fmla="*/ 6 h 25"/>
                  <a:gd name="T76" fmla="*/ 2 w 28"/>
                  <a:gd name="T77" fmla="*/ 7 h 25"/>
                  <a:gd name="T78" fmla="*/ 0 w 28"/>
                  <a:gd name="T79" fmla="*/ 7 h 25"/>
                  <a:gd name="T80" fmla="*/ 0 w 28"/>
                  <a:gd name="T81" fmla="*/ 8 h 25"/>
                  <a:gd name="T82" fmla="*/ 1 w 28"/>
                  <a:gd name="T83" fmla="*/ 9 h 25"/>
                  <a:gd name="T84" fmla="*/ 2 w 28"/>
                  <a:gd name="T85" fmla="*/ 9 h 25"/>
                  <a:gd name="T86" fmla="*/ 4 w 28"/>
                  <a:gd name="T87" fmla="*/ 10 h 25"/>
                  <a:gd name="T88" fmla="*/ 5 w 28"/>
                  <a:gd name="T89" fmla="*/ 11 h 25"/>
                  <a:gd name="T90" fmla="*/ 6 w 28"/>
                  <a:gd name="T91" fmla="*/ 12 h 25"/>
                  <a:gd name="T92" fmla="*/ 7 w 28"/>
                  <a:gd name="T93" fmla="*/ 13 h 25"/>
                  <a:gd name="T94" fmla="*/ 8 w 28"/>
                  <a:gd name="T95" fmla="*/ 15 h 25"/>
                  <a:gd name="T96" fmla="*/ 8 w 28"/>
                  <a:gd name="T97" fmla="*/ 17 h 25"/>
                  <a:gd name="T98" fmla="*/ 7 w 28"/>
                  <a:gd name="T99" fmla="*/ 20 h 25"/>
                  <a:gd name="T100" fmla="*/ 7 w 28"/>
                  <a:gd name="T101" fmla="*/ 21 h 25"/>
                  <a:gd name="T102" fmla="*/ 8 w 28"/>
                  <a:gd name="T103" fmla="*/ 22 h 25"/>
                  <a:gd name="T104" fmla="*/ 9 w 28"/>
                  <a:gd name="T105" fmla="*/ 23 h 25"/>
                  <a:gd name="T106" fmla="*/ 11 w 28"/>
                  <a:gd name="T10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 h="25">
                    <a:moveTo>
                      <a:pt x="11" y="23"/>
                    </a:moveTo>
                    <a:cubicBezTo>
                      <a:pt x="11" y="23"/>
                      <a:pt x="12" y="23"/>
                      <a:pt x="12" y="23"/>
                    </a:cubicBezTo>
                    <a:cubicBezTo>
                      <a:pt x="12" y="23"/>
                      <a:pt x="13" y="23"/>
                      <a:pt x="13" y="23"/>
                    </a:cubicBezTo>
                    <a:cubicBezTo>
                      <a:pt x="13" y="24"/>
                      <a:pt x="13" y="24"/>
                      <a:pt x="14" y="24"/>
                    </a:cubicBezTo>
                    <a:cubicBezTo>
                      <a:pt x="14" y="24"/>
                      <a:pt x="14" y="24"/>
                      <a:pt x="15" y="24"/>
                    </a:cubicBezTo>
                    <a:cubicBezTo>
                      <a:pt x="15" y="25"/>
                      <a:pt x="15" y="24"/>
                      <a:pt x="16" y="25"/>
                    </a:cubicBezTo>
                    <a:cubicBezTo>
                      <a:pt x="16" y="25"/>
                      <a:pt x="16" y="25"/>
                      <a:pt x="16" y="25"/>
                    </a:cubicBezTo>
                    <a:cubicBezTo>
                      <a:pt x="17" y="25"/>
                      <a:pt x="17" y="25"/>
                      <a:pt x="17" y="24"/>
                    </a:cubicBezTo>
                    <a:cubicBezTo>
                      <a:pt x="18" y="24"/>
                      <a:pt x="18" y="24"/>
                      <a:pt x="18" y="24"/>
                    </a:cubicBezTo>
                    <a:cubicBezTo>
                      <a:pt x="18" y="24"/>
                      <a:pt x="17" y="24"/>
                      <a:pt x="17" y="24"/>
                    </a:cubicBezTo>
                    <a:cubicBezTo>
                      <a:pt x="17" y="23"/>
                      <a:pt x="17" y="23"/>
                      <a:pt x="18" y="22"/>
                    </a:cubicBezTo>
                    <a:cubicBezTo>
                      <a:pt x="18" y="22"/>
                      <a:pt x="18" y="22"/>
                      <a:pt x="19" y="22"/>
                    </a:cubicBezTo>
                    <a:cubicBezTo>
                      <a:pt x="19" y="22"/>
                      <a:pt x="20" y="22"/>
                      <a:pt x="20" y="22"/>
                    </a:cubicBezTo>
                    <a:cubicBezTo>
                      <a:pt x="21" y="22"/>
                      <a:pt x="21" y="22"/>
                      <a:pt x="22" y="22"/>
                    </a:cubicBezTo>
                    <a:cubicBezTo>
                      <a:pt x="22" y="22"/>
                      <a:pt x="22" y="22"/>
                      <a:pt x="22" y="22"/>
                    </a:cubicBezTo>
                    <a:cubicBezTo>
                      <a:pt x="23" y="23"/>
                      <a:pt x="23" y="23"/>
                      <a:pt x="23" y="23"/>
                    </a:cubicBezTo>
                    <a:cubicBezTo>
                      <a:pt x="24" y="23"/>
                      <a:pt x="24" y="23"/>
                      <a:pt x="24" y="23"/>
                    </a:cubicBezTo>
                    <a:cubicBezTo>
                      <a:pt x="25" y="23"/>
                      <a:pt x="25" y="23"/>
                      <a:pt x="25" y="22"/>
                    </a:cubicBezTo>
                    <a:cubicBezTo>
                      <a:pt x="26" y="22"/>
                      <a:pt x="26" y="22"/>
                      <a:pt x="26" y="22"/>
                    </a:cubicBezTo>
                    <a:cubicBezTo>
                      <a:pt x="27" y="21"/>
                      <a:pt x="27" y="21"/>
                      <a:pt x="28" y="21"/>
                    </a:cubicBezTo>
                    <a:cubicBezTo>
                      <a:pt x="28" y="21"/>
                      <a:pt x="28" y="21"/>
                      <a:pt x="28" y="21"/>
                    </a:cubicBezTo>
                    <a:cubicBezTo>
                      <a:pt x="28" y="20"/>
                      <a:pt x="28" y="20"/>
                      <a:pt x="28" y="19"/>
                    </a:cubicBezTo>
                    <a:cubicBezTo>
                      <a:pt x="27" y="19"/>
                      <a:pt x="27" y="20"/>
                      <a:pt x="26" y="19"/>
                    </a:cubicBezTo>
                    <a:cubicBezTo>
                      <a:pt x="26" y="19"/>
                      <a:pt x="26" y="19"/>
                      <a:pt x="26" y="19"/>
                    </a:cubicBezTo>
                    <a:cubicBezTo>
                      <a:pt x="26" y="18"/>
                      <a:pt x="26" y="18"/>
                      <a:pt x="27" y="18"/>
                    </a:cubicBezTo>
                    <a:cubicBezTo>
                      <a:pt x="27" y="17"/>
                      <a:pt x="27" y="18"/>
                      <a:pt x="27" y="17"/>
                    </a:cubicBezTo>
                    <a:cubicBezTo>
                      <a:pt x="27" y="17"/>
                      <a:pt x="27" y="17"/>
                      <a:pt x="27" y="16"/>
                    </a:cubicBezTo>
                    <a:cubicBezTo>
                      <a:pt x="27" y="16"/>
                      <a:pt x="27" y="16"/>
                      <a:pt x="27" y="16"/>
                    </a:cubicBezTo>
                    <a:cubicBezTo>
                      <a:pt x="27" y="15"/>
                      <a:pt x="27" y="15"/>
                      <a:pt x="27" y="15"/>
                    </a:cubicBezTo>
                    <a:cubicBezTo>
                      <a:pt x="27" y="15"/>
                      <a:pt x="27" y="15"/>
                      <a:pt x="27" y="15"/>
                    </a:cubicBezTo>
                    <a:cubicBezTo>
                      <a:pt x="27" y="15"/>
                      <a:pt x="27" y="14"/>
                      <a:pt x="27" y="14"/>
                    </a:cubicBezTo>
                    <a:cubicBezTo>
                      <a:pt x="27" y="13"/>
                      <a:pt x="26" y="13"/>
                      <a:pt x="26" y="13"/>
                    </a:cubicBezTo>
                    <a:cubicBezTo>
                      <a:pt x="26" y="13"/>
                      <a:pt x="26" y="13"/>
                      <a:pt x="26" y="12"/>
                    </a:cubicBezTo>
                    <a:cubicBezTo>
                      <a:pt x="25" y="12"/>
                      <a:pt x="25" y="12"/>
                      <a:pt x="26" y="11"/>
                    </a:cubicBezTo>
                    <a:cubicBezTo>
                      <a:pt x="26" y="11"/>
                      <a:pt x="26" y="10"/>
                      <a:pt x="26" y="10"/>
                    </a:cubicBezTo>
                    <a:cubicBezTo>
                      <a:pt x="26" y="10"/>
                      <a:pt x="27" y="10"/>
                      <a:pt x="27" y="9"/>
                    </a:cubicBezTo>
                    <a:cubicBezTo>
                      <a:pt x="27" y="9"/>
                      <a:pt x="27" y="9"/>
                      <a:pt x="27" y="8"/>
                    </a:cubicBezTo>
                    <a:cubicBezTo>
                      <a:pt x="27" y="8"/>
                      <a:pt x="27" y="7"/>
                      <a:pt x="27" y="6"/>
                    </a:cubicBezTo>
                    <a:cubicBezTo>
                      <a:pt x="28" y="6"/>
                      <a:pt x="28" y="5"/>
                      <a:pt x="28" y="5"/>
                    </a:cubicBezTo>
                    <a:cubicBezTo>
                      <a:pt x="28" y="4"/>
                      <a:pt x="27" y="4"/>
                      <a:pt x="27" y="4"/>
                    </a:cubicBezTo>
                    <a:cubicBezTo>
                      <a:pt x="27" y="3"/>
                      <a:pt x="26" y="3"/>
                      <a:pt x="26" y="3"/>
                    </a:cubicBezTo>
                    <a:cubicBezTo>
                      <a:pt x="25" y="3"/>
                      <a:pt x="25" y="3"/>
                      <a:pt x="24" y="3"/>
                    </a:cubicBezTo>
                    <a:cubicBezTo>
                      <a:pt x="24" y="3"/>
                      <a:pt x="24" y="3"/>
                      <a:pt x="24" y="2"/>
                    </a:cubicBezTo>
                    <a:cubicBezTo>
                      <a:pt x="24" y="2"/>
                      <a:pt x="24" y="2"/>
                      <a:pt x="24" y="2"/>
                    </a:cubicBezTo>
                    <a:cubicBezTo>
                      <a:pt x="24" y="2"/>
                      <a:pt x="24" y="2"/>
                      <a:pt x="24" y="2"/>
                    </a:cubicBezTo>
                    <a:cubicBezTo>
                      <a:pt x="23" y="2"/>
                      <a:pt x="23" y="2"/>
                      <a:pt x="22" y="2"/>
                    </a:cubicBezTo>
                    <a:cubicBezTo>
                      <a:pt x="21" y="2"/>
                      <a:pt x="21" y="2"/>
                      <a:pt x="20" y="2"/>
                    </a:cubicBezTo>
                    <a:cubicBezTo>
                      <a:pt x="19" y="2"/>
                      <a:pt x="19" y="2"/>
                      <a:pt x="18" y="2"/>
                    </a:cubicBezTo>
                    <a:cubicBezTo>
                      <a:pt x="18" y="1"/>
                      <a:pt x="18" y="1"/>
                      <a:pt x="17" y="1"/>
                    </a:cubicBezTo>
                    <a:cubicBezTo>
                      <a:pt x="17" y="1"/>
                      <a:pt x="16" y="1"/>
                      <a:pt x="16" y="1"/>
                    </a:cubicBezTo>
                    <a:cubicBezTo>
                      <a:pt x="16" y="1"/>
                      <a:pt x="16" y="0"/>
                      <a:pt x="16" y="0"/>
                    </a:cubicBezTo>
                    <a:cubicBezTo>
                      <a:pt x="16" y="0"/>
                      <a:pt x="16" y="0"/>
                      <a:pt x="16" y="0"/>
                    </a:cubicBezTo>
                    <a:cubicBezTo>
                      <a:pt x="15" y="0"/>
                      <a:pt x="15" y="0"/>
                      <a:pt x="15" y="0"/>
                    </a:cubicBezTo>
                    <a:cubicBezTo>
                      <a:pt x="14" y="0"/>
                      <a:pt x="14" y="0"/>
                      <a:pt x="14" y="0"/>
                    </a:cubicBezTo>
                    <a:cubicBezTo>
                      <a:pt x="14" y="1"/>
                      <a:pt x="14" y="1"/>
                      <a:pt x="14" y="1"/>
                    </a:cubicBezTo>
                    <a:cubicBezTo>
                      <a:pt x="14" y="2"/>
                      <a:pt x="14" y="2"/>
                      <a:pt x="14" y="2"/>
                    </a:cubicBezTo>
                    <a:cubicBezTo>
                      <a:pt x="13" y="3"/>
                      <a:pt x="13" y="3"/>
                      <a:pt x="13" y="3"/>
                    </a:cubicBezTo>
                    <a:cubicBezTo>
                      <a:pt x="13" y="3"/>
                      <a:pt x="13" y="3"/>
                      <a:pt x="12" y="3"/>
                    </a:cubicBezTo>
                    <a:cubicBezTo>
                      <a:pt x="12" y="3"/>
                      <a:pt x="11" y="3"/>
                      <a:pt x="11" y="4"/>
                    </a:cubicBezTo>
                    <a:cubicBezTo>
                      <a:pt x="11" y="4"/>
                      <a:pt x="12" y="4"/>
                      <a:pt x="12" y="4"/>
                    </a:cubicBezTo>
                    <a:cubicBezTo>
                      <a:pt x="12" y="5"/>
                      <a:pt x="12" y="5"/>
                      <a:pt x="11" y="5"/>
                    </a:cubicBezTo>
                    <a:cubicBezTo>
                      <a:pt x="11" y="5"/>
                      <a:pt x="11" y="5"/>
                      <a:pt x="11" y="5"/>
                    </a:cubicBezTo>
                    <a:cubicBezTo>
                      <a:pt x="10" y="5"/>
                      <a:pt x="10" y="5"/>
                      <a:pt x="10" y="5"/>
                    </a:cubicBezTo>
                    <a:cubicBezTo>
                      <a:pt x="9" y="5"/>
                      <a:pt x="9" y="5"/>
                      <a:pt x="9" y="5"/>
                    </a:cubicBezTo>
                    <a:cubicBezTo>
                      <a:pt x="9" y="5"/>
                      <a:pt x="8" y="5"/>
                      <a:pt x="8" y="5"/>
                    </a:cubicBezTo>
                    <a:cubicBezTo>
                      <a:pt x="8" y="4"/>
                      <a:pt x="8" y="4"/>
                      <a:pt x="8" y="4"/>
                    </a:cubicBezTo>
                    <a:cubicBezTo>
                      <a:pt x="7" y="4"/>
                      <a:pt x="7" y="4"/>
                      <a:pt x="7" y="4"/>
                    </a:cubicBezTo>
                    <a:cubicBezTo>
                      <a:pt x="7" y="3"/>
                      <a:pt x="7" y="3"/>
                      <a:pt x="6" y="4"/>
                    </a:cubicBezTo>
                    <a:cubicBezTo>
                      <a:pt x="6" y="4"/>
                      <a:pt x="6" y="4"/>
                      <a:pt x="6" y="4"/>
                    </a:cubicBezTo>
                    <a:cubicBezTo>
                      <a:pt x="6" y="5"/>
                      <a:pt x="6" y="5"/>
                      <a:pt x="6" y="5"/>
                    </a:cubicBezTo>
                    <a:cubicBezTo>
                      <a:pt x="6" y="5"/>
                      <a:pt x="7" y="5"/>
                      <a:pt x="7" y="6"/>
                    </a:cubicBezTo>
                    <a:cubicBezTo>
                      <a:pt x="7" y="6"/>
                      <a:pt x="7" y="6"/>
                      <a:pt x="7" y="7"/>
                    </a:cubicBezTo>
                    <a:cubicBezTo>
                      <a:pt x="6" y="7"/>
                      <a:pt x="6" y="7"/>
                      <a:pt x="6" y="7"/>
                    </a:cubicBezTo>
                    <a:cubicBezTo>
                      <a:pt x="6" y="7"/>
                      <a:pt x="6" y="7"/>
                      <a:pt x="5" y="7"/>
                    </a:cubicBezTo>
                    <a:cubicBezTo>
                      <a:pt x="5" y="7"/>
                      <a:pt x="5" y="7"/>
                      <a:pt x="4" y="7"/>
                    </a:cubicBezTo>
                    <a:cubicBezTo>
                      <a:pt x="4" y="7"/>
                      <a:pt x="4" y="6"/>
                      <a:pt x="4" y="6"/>
                    </a:cubicBezTo>
                    <a:cubicBezTo>
                      <a:pt x="4" y="6"/>
                      <a:pt x="3" y="6"/>
                      <a:pt x="3" y="6"/>
                    </a:cubicBezTo>
                    <a:cubicBezTo>
                      <a:pt x="3" y="6"/>
                      <a:pt x="2" y="7"/>
                      <a:pt x="2" y="7"/>
                    </a:cubicBezTo>
                    <a:cubicBezTo>
                      <a:pt x="1" y="7"/>
                      <a:pt x="1" y="7"/>
                      <a:pt x="0" y="7"/>
                    </a:cubicBezTo>
                    <a:cubicBezTo>
                      <a:pt x="0" y="7"/>
                      <a:pt x="0" y="7"/>
                      <a:pt x="0" y="7"/>
                    </a:cubicBezTo>
                    <a:cubicBezTo>
                      <a:pt x="0" y="7"/>
                      <a:pt x="0" y="7"/>
                      <a:pt x="0" y="8"/>
                    </a:cubicBezTo>
                    <a:cubicBezTo>
                      <a:pt x="0" y="8"/>
                      <a:pt x="0" y="8"/>
                      <a:pt x="0" y="8"/>
                    </a:cubicBezTo>
                    <a:cubicBezTo>
                      <a:pt x="0" y="8"/>
                      <a:pt x="0" y="8"/>
                      <a:pt x="0" y="8"/>
                    </a:cubicBezTo>
                    <a:cubicBezTo>
                      <a:pt x="0" y="9"/>
                      <a:pt x="0" y="9"/>
                      <a:pt x="1" y="9"/>
                    </a:cubicBezTo>
                    <a:cubicBezTo>
                      <a:pt x="1" y="9"/>
                      <a:pt x="1" y="9"/>
                      <a:pt x="1" y="9"/>
                    </a:cubicBezTo>
                    <a:cubicBezTo>
                      <a:pt x="2" y="9"/>
                      <a:pt x="2" y="9"/>
                      <a:pt x="2" y="9"/>
                    </a:cubicBezTo>
                    <a:cubicBezTo>
                      <a:pt x="3" y="9"/>
                      <a:pt x="3" y="9"/>
                      <a:pt x="3" y="9"/>
                    </a:cubicBezTo>
                    <a:cubicBezTo>
                      <a:pt x="3" y="10"/>
                      <a:pt x="4" y="10"/>
                      <a:pt x="4" y="10"/>
                    </a:cubicBezTo>
                    <a:cubicBezTo>
                      <a:pt x="4" y="10"/>
                      <a:pt x="4" y="11"/>
                      <a:pt x="5" y="11"/>
                    </a:cubicBezTo>
                    <a:cubicBezTo>
                      <a:pt x="5" y="11"/>
                      <a:pt x="5" y="11"/>
                      <a:pt x="5" y="11"/>
                    </a:cubicBezTo>
                    <a:cubicBezTo>
                      <a:pt x="6" y="11"/>
                      <a:pt x="5" y="11"/>
                      <a:pt x="5" y="12"/>
                    </a:cubicBezTo>
                    <a:cubicBezTo>
                      <a:pt x="5" y="12"/>
                      <a:pt x="6" y="12"/>
                      <a:pt x="6" y="12"/>
                    </a:cubicBezTo>
                    <a:cubicBezTo>
                      <a:pt x="6" y="12"/>
                      <a:pt x="6" y="12"/>
                      <a:pt x="6" y="13"/>
                    </a:cubicBezTo>
                    <a:cubicBezTo>
                      <a:pt x="6" y="13"/>
                      <a:pt x="6" y="13"/>
                      <a:pt x="7" y="13"/>
                    </a:cubicBezTo>
                    <a:cubicBezTo>
                      <a:pt x="7" y="13"/>
                      <a:pt x="7" y="13"/>
                      <a:pt x="7" y="13"/>
                    </a:cubicBezTo>
                    <a:cubicBezTo>
                      <a:pt x="8" y="14"/>
                      <a:pt x="7" y="14"/>
                      <a:pt x="8" y="15"/>
                    </a:cubicBezTo>
                    <a:cubicBezTo>
                      <a:pt x="8" y="15"/>
                      <a:pt x="8" y="15"/>
                      <a:pt x="8" y="16"/>
                    </a:cubicBezTo>
                    <a:cubicBezTo>
                      <a:pt x="8" y="16"/>
                      <a:pt x="8" y="17"/>
                      <a:pt x="8" y="17"/>
                    </a:cubicBezTo>
                    <a:cubicBezTo>
                      <a:pt x="8" y="18"/>
                      <a:pt x="7" y="18"/>
                      <a:pt x="7" y="19"/>
                    </a:cubicBezTo>
                    <a:cubicBezTo>
                      <a:pt x="7" y="19"/>
                      <a:pt x="7" y="19"/>
                      <a:pt x="7" y="20"/>
                    </a:cubicBezTo>
                    <a:cubicBezTo>
                      <a:pt x="7" y="20"/>
                      <a:pt x="7" y="21"/>
                      <a:pt x="6" y="21"/>
                    </a:cubicBezTo>
                    <a:cubicBezTo>
                      <a:pt x="7" y="21"/>
                      <a:pt x="7" y="21"/>
                      <a:pt x="7" y="21"/>
                    </a:cubicBezTo>
                    <a:cubicBezTo>
                      <a:pt x="7" y="22"/>
                      <a:pt x="7" y="22"/>
                      <a:pt x="7" y="22"/>
                    </a:cubicBezTo>
                    <a:cubicBezTo>
                      <a:pt x="7" y="22"/>
                      <a:pt x="7" y="22"/>
                      <a:pt x="8" y="22"/>
                    </a:cubicBezTo>
                    <a:cubicBezTo>
                      <a:pt x="8" y="22"/>
                      <a:pt x="8" y="22"/>
                      <a:pt x="9" y="23"/>
                    </a:cubicBezTo>
                    <a:cubicBezTo>
                      <a:pt x="9" y="23"/>
                      <a:pt x="9" y="23"/>
                      <a:pt x="9" y="23"/>
                    </a:cubicBezTo>
                    <a:cubicBezTo>
                      <a:pt x="10" y="23"/>
                      <a:pt x="10" y="23"/>
                      <a:pt x="10" y="23"/>
                    </a:cubicBezTo>
                    <a:cubicBezTo>
                      <a:pt x="11" y="23"/>
                      <a:pt x="11" y="23"/>
                      <a:pt x="1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2" name="Freeform 267"/>
              <p:cNvSpPr>
                <a:spLocks/>
              </p:cNvSpPr>
              <p:nvPr/>
            </p:nvSpPr>
            <p:spPr bwMode="auto">
              <a:xfrm>
                <a:off x="4745039" y="1897064"/>
                <a:ext cx="53975" cy="53975"/>
              </a:xfrm>
              <a:custGeom>
                <a:avLst/>
                <a:gdLst>
                  <a:gd name="T0" fmla="*/ 5 w 5"/>
                  <a:gd name="T1" fmla="*/ 2 h 5"/>
                  <a:gd name="T2" fmla="*/ 5 w 5"/>
                  <a:gd name="T3" fmla="*/ 1 h 5"/>
                  <a:gd name="T4" fmla="*/ 4 w 5"/>
                  <a:gd name="T5" fmla="*/ 0 h 5"/>
                  <a:gd name="T6" fmla="*/ 3 w 5"/>
                  <a:gd name="T7" fmla="*/ 0 h 5"/>
                  <a:gd name="T8" fmla="*/ 2 w 5"/>
                  <a:gd name="T9" fmla="*/ 0 h 5"/>
                  <a:gd name="T10" fmla="*/ 1 w 5"/>
                  <a:gd name="T11" fmla="*/ 0 h 5"/>
                  <a:gd name="T12" fmla="*/ 0 w 5"/>
                  <a:gd name="T13" fmla="*/ 0 h 5"/>
                  <a:gd name="T14" fmla="*/ 0 w 5"/>
                  <a:gd name="T15" fmla="*/ 1 h 5"/>
                  <a:gd name="T16" fmla="*/ 0 w 5"/>
                  <a:gd name="T17" fmla="*/ 1 h 5"/>
                  <a:gd name="T18" fmla="*/ 1 w 5"/>
                  <a:gd name="T19" fmla="*/ 2 h 5"/>
                  <a:gd name="T20" fmla="*/ 1 w 5"/>
                  <a:gd name="T21" fmla="*/ 3 h 5"/>
                  <a:gd name="T22" fmla="*/ 2 w 5"/>
                  <a:gd name="T23" fmla="*/ 4 h 5"/>
                  <a:gd name="T24" fmla="*/ 3 w 5"/>
                  <a:gd name="T25" fmla="*/ 3 h 5"/>
                  <a:gd name="T26" fmla="*/ 3 w 5"/>
                  <a:gd name="T27" fmla="*/ 4 h 5"/>
                  <a:gd name="T28" fmla="*/ 3 w 5"/>
                  <a:gd name="T29" fmla="*/ 5 h 5"/>
                  <a:gd name="T30" fmla="*/ 3 w 5"/>
                  <a:gd name="T31" fmla="*/ 4 h 5"/>
                  <a:gd name="T32" fmla="*/ 4 w 5"/>
                  <a:gd name="T33" fmla="*/ 4 h 5"/>
                  <a:gd name="T34" fmla="*/ 5 w 5"/>
                  <a:gd name="T35" fmla="*/ 5 h 5"/>
                  <a:gd name="T36" fmla="*/ 5 w 5"/>
                  <a:gd name="T37" fmla="*/ 4 h 5"/>
                  <a:gd name="T38" fmla="*/ 5 w 5"/>
                  <a:gd name="T39" fmla="*/ 3 h 5"/>
                  <a:gd name="T40" fmla="*/ 4 w 5"/>
                  <a:gd name="T41" fmla="*/ 2 h 5"/>
                  <a:gd name="T42" fmla="*/ 5 w 5"/>
                  <a:gd name="T43"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5">
                    <a:moveTo>
                      <a:pt x="5" y="2"/>
                    </a:moveTo>
                    <a:cubicBezTo>
                      <a:pt x="5" y="2"/>
                      <a:pt x="5" y="1"/>
                      <a:pt x="5" y="1"/>
                    </a:cubicBezTo>
                    <a:cubicBezTo>
                      <a:pt x="4" y="1"/>
                      <a:pt x="4" y="0"/>
                      <a:pt x="4" y="0"/>
                    </a:cubicBezTo>
                    <a:cubicBezTo>
                      <a:pt x="4" y="0"/>
                      <a:pt x="3" y="0"/>
                      <a:pt x="3" y="0"/>
                    </a:cubicBezTo>
                    <a:cubicBezTo>
                      <a:pt x="3" y="0"/>
                      <a:pt x="2" y="0"/>
                      <a:pt x="2" y="0"/>
                    </a:cubicBezTo>
                    <a:cubicBezTo>
                      <a:pt x="1" y="0"/>
                      <a:pt x="1" y="0"/>
                      <a:pt x="1" y="0"/>
                    </a:cubicBezTo>
                    <a:cubicBezTo>
                      <a:pt x="1" y="0"/>
                      <a:pt x="0" y="0"/>
                      <a:pt x="0" y="0"/>
                    </a:cubicBezTo>
                    <a:cubicBezTo>
                      <a:pt x="0" y="0"/>
                      <a:pt x="0" y="1"/>
                      <a:pt x="0" y="1"/>
                    </a:cubicBezTo>
                    <a:cubicBezTo>
                      <a:pt x="0" y="1"/>
                      <a:pt x="0" y="1"/>
                      <a:pt x="0" y="1"/>
                    </a:cubicBezTo>
                    <a:cubicBezTo>
                      <a:pt x="1" y="2"/>
                      <a:pt x="1" y="2"/>
                      <a:pt x="1" y="2"/>
                    </a:cubicBezTo>
                    <a:cubicBezTo>
                      <a:pt x="1" y="2"/>
                      <a:pt x="1" y="3"/>
                      <a:pt x="1" y="3"/>
                    </a:cubicBezTo>
                    <a:cubicBezTo>
                      <a:pt x="1" y="3"/>
                      <a:pt x="1" y="4"/>
                      <a:pt x="2" y="4"/>
                    </a:cubicBezTo>
                    <a:cubicBezTo>
                      <a:pt x="2" y="4"/>
                      <a:pt x="2" y="3"/>
                      <a:pt x="3" y="3"/>
                    </a:cubicBezTo>
                    <a:cubicBezTo>
                      <a:pt x="3" y="4"/>
                      <a:pt x="3" y="4"/>
                      <a:pt x="3" y="4"/>
                    </a:cubicBezTo>
                    <a:cubicBezTo>
                      <a:pt x="3" y="4"/>
                      <a:pt x="3" y="5"/>
                      <a:pt x="3" y="5"/>
                    </a:cubicBezTo>
                    <a:cubicBezTo>
                      <a:pt x="4" y="5"/>
                      <a:pt x="3" y="4"/>
                      <a:pt x="3" y="4"/>
                    </a:cubicBezTo>
                    <a:cubicBezTo>
                      <a:pt x="4" y="4"/>
                      <a:pt x="4" y="4"/>
                      <a:pt x="4" y="4"/>
                    </a:cubicBezTo>
                    <a:cubicBezTo>
                      <a:pt x="4" y="4"/>
                      <a:pt x="4" y="5"/>
                      <a:pt x="5" y="5"/>
                    </a:cubicBezTo>
                    <a:cubicBezTo>
                      <a:pt x="5" y="5"/>
                      <a:pt x="5" y="4"/>
                      <a:pt x="5" y="4"/>
                    </a:cubicBezTo>
                    <a:cubicBezTo>
                      <a:pt x="5" y="3"/>
                      <a:pt x="5" y="3"/>
                      <a:pt x="5" y="3"/>
                    </a:cubicBezTo>
                    <a:cubicBezTo>
                      <a:pt x="4" y="2"/>
                      <a:pt x="4" y="2"/>
                      <a:pt x="4" y="2"/>
                    </a:cubicBezTo>
                    <a:cubicBezTo>
                      <a:pt x="4"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3" name="Freeform 268"/>
              <p:cNvSpPr>
                <a:spLocks/>
              </p:cNvSpPr>
              <p:nvPr/>
            </p:nvSpPr>
            <p:spPr bwMode="auto">
              <a:xfrm>
                <a:off x="4830764" y="1897064"/>
                <a:ext cx="11113" cy="11113"/>
              </a:xfrm>
              <a:custGeom>
                <a:avLst/>
                <a:gdLst>
                  <a:gd name="T0" fmla="*/ 1 w 1"/>
                  <a:gd name="T1" fmla="*/ 1 h 1"/>
                  <a:gd name="T2" fmla="*/ 1 w 1"/>
                  <a:gd name="T3" fmla="*/ 0 h 1"/>
                  <a:gd name="T4" fmla="*/ 0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0" y="0"/>
                    </a:cubicBezTo>
                    <a:cubicBezTo>
                      <a:pt x="0" y="0"/>
                      <a:pt x="0" y="0"/>
                      <a:pt x="0" y="0"/>
                    </a:cubicBezTo>
                    <a:cubicBezTo>
                      <a:pt x="0" y="0"/>
                      <a:pt x="0" y="0"/>
                      <a:pt x="0" y="0"/>
                    </a:cubicBezTo>
                    <a:cubicBezTo>
                      <a:pt x="0" y="1"/>
                      <a:pt x="0" y="0"/>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4" name="Freeform 269"/>
              <p:cNvSpPr>
                <a:spLocks/>
              </p:cNvSpPr>
              <p:nvPr/>
            </p:nvSpPr>
            <p:spPr bwMode="auto">
              <a:xfrm>
                <a:off x="4819651" y="1930401"/>
                <a:ext cx="22225" cy="11113"/>
              </a:xfrm>
              <a:custGeom>
                <a:avLst/>
                <a:gdLst>
                  <a:gd name="T0" fmla="*/ 1 w 2"/>
                  <a:gd name="T1" fmla="*/ 0 h 1"/>
                  <a:gd name="T2" fmla="*/ 1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1" y="1"/>
                    </a:cubicBezTo>
                    <a:cubicBezTo>
                      <a:pt x="1" y="1"/>
                      <a:pt x="1" y="1"/>
                      <a:pt x="1" y="1"/>
                    </a:cubicBezTo>
                    <a:cubicBezTo>
                      <a:pt x="2" y="1"/>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5" name="Freeform 270"/>
              <p:cNvSpPr>
                <a:spLocks/>
              </p:cNvSpPr>
              <p:nvPr/>
            </p:nvSpPr>
            <p:spPr bwMode="auto">
              <a:xfrm>
                <a:off x="4852989" y="1941514"/>
                <a:ext cx="9525" cy="9525"/>
              </a:xfrm>
              <a:custGeom>
                <a:avLst/>
                <a:gdLst>
                  <a:gd name="T0" fmla="*/ 0 w 1"/>
                  <a:gd name="T1" fmla="*/ 0 h 1"/>
                  <a:gd name="T2" fmla="*/ 0 w 1"/>
                  <a:gd name="T3" fmla="*/ 1 h 1"/>
                  <a:gd name="T4" fmla="*/ 1 w 1"/>
                  <a:gd name="T5" fmla="*/ 1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1"/>
                      <a:pt x="0" y="1"/>
                      <a:pt x="0" y="1"/>
                    </a:cubicBezTo>
                    <a:cubicBezTo>
                      <a:pt x="1" y="1"/>
                      <a:pt x="1" y="1"/>
                      <a:pt x="1" y="1"/>
                    </a:cubicBezTo>
                    <a:cubicBezTo>
                      <a:pt x="1" y="1"/>
                      <a:pt x="1"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6" name="Freeform 271"/>
              <p:cNvSpPr>
                <a:spLocks/>
              </p:cNvSpPr>
              <p:nvPr/>
            </p:nvSpPr>
            <p:spPr bwMode="auto">
              <a:xfrm>
                <a:off x="4808539" y="1962151"/>
                <a:ext cx="65088" cy="42863"/>
              </a:xfrm>
              <a:custGeom>
                <a:avLst/>
                <a:gdLst>
                  <a:gd name="T0" fmla="*/ 1 w 6"/>
                  <a:gd name="T1" fmla="*/ 2 h 4"/>
                  <a:gd name="T2" fmla="*/ 2 w 6"/>
                  <a:gd name="T3" fmla="*/ 2 h 4"/>
                  <a:gd name="T4" fmla="*/ 3 w 6"/>
                  <a:gd name="T5" fmla="*/ 3 h 4"/>
                  <a:gd name="T6" fmla="*/ 4 w 6"/>
                  <a:gd name="T7" fmla="*/ 3 h 4"/>
                  <a:gd name="T8" fmla="*/ 5 w 6"/>
                  <a:gd name="T9" fmla="*/ 3 h 4"/>
                  <a:gd name="T10" fmla="*/ 6 w 6"/>
                  <a:gd name="T11" fmla="*/ 3 h 4"/>
                  <a:gd name="T12" fmla="*/ 6 w 6"/>
                  <a:gd name="T13" fmla="*/ 3 h 4"/>
                  <a:gd name="T14" fmla="*/ 6 w 6"/>
                  <a:gd name="T15" fmla="*/ 2 h 4"/>
                  <a:gd name="T16" fmla="*/ 5 w 6"/>
                  <a:gd name="T17" fmla="*/ 1 h 4"/>
                  <a:gd name="T18" fmla="*/ 4 w 6"/>
                  <a:gd name="T19" fmla="*/ 1 h 4"/>
                  <a:gd name="T20" fmla="*/ 3 w 6"/>
                  <a:gd name="T21" fmla="*/ 1 h 4"/>
                  <a:gd name="T22" fmla="*/ 3 w 6"/>
                  <a:gd name="T23" fmla="*/ 2 h 4"/>
                  <a:gd name="T24" fmla="*/ 2 w 6"/>
                  <a:gd name="T25" fmla="*/ 1 h 4"/>
                  <a:gd name="T26" fmla="*/ 1 w 6"/>
                  <a:gd name="T27" fmla="*/ 1 h 4"/>
                  <a:gd name="T28" fmla="*/ 0 w 6"/>
                  <a:gd name="T29" fmla="*/ 1 h 4"/>
                  <a:gd name="T30" fmla="*/ 0 w 6"/>
                  <a:gd name="T31" fmla="*/ 1 h 4"/>
                  <a:gd name="T32" fmla="*/ 0 w 6"/>
                  <a:gd name="T33" fmla="*/ 2 h 4"/>
                  <a:gd name="T34" fmla="*/ 1 w 6"/>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4">
                    <a:moveTo>
                      <a:pt x="1" y="2"/>
                    </a:moveTo>
                    <a:cubicBezTo>
                      <a:pt x="1" y="2"/>
                      <a:pt x="2" y="2"/>
                      <a:pt x="2" y="2"/>
                    </a:cubicBezTo>
                    <a:cubicBezTo>
                      <a:pt x="2" y="2"/>
                      <a:pt x="3" y="2"/>
                      <a:pt x="3" y="3"/>
                    </a:cubicBezTo>
                    <a:cubicBezTo>
                      <a:pt x="3" y="3"/>
                      <a:pt x="3" y="3"/>
                      <a:pt x="4" y="3"/>
                    </a:cubicBezTo>
                    <a:cubicBezTo>
                      <a:pt x="4" y="3"/>
                      <a:pt x="4" y="3"/>
                      <a:pt x="5" y="3"/>
                    </a:cubicBezTo>
                    <a:cubicBezTo>
                      <a:pt x="5" y="3"/>
                      <a:pt x="6" y="4"/>
                      <a:pt x="6" y="3"/>
                    </a:cubicBezTo>
                    <a:cubicBezTo>
                      <a:pt x="6" y="3"/>
                      <a:pt x="6" y="3"/>
                      <a:pt x="6" y="3"/>
                    </a:cubicBezTo>
                    <a:cubicBezTo>
                      <a:pt x="6" y="2"/>
                      <a:pt x="6" y="2"/>
                      <a:pt x="6" y="2"/>
                    </a:cubicBezTo>
                    <a:cubicBezTo>
                      <a:pt x="6" y="2"/>
                      <a:pt x="5" y="2"/>
                      <a:pt x="5" y="1"/>
                    </a:cubicBezTo>
                    <a:cubicBezTo>
                      <a:pt x="5" y="1"/>
                      <a:pt x="4" y="1"/>
                      <a:pt x="4" y="1"/>
                    </a:cubicBezTo>
                    <a:cubicBezTo>
                      <a:pt x="4" y="1"/>
                      <a:pt x="3" y="1"/>
                      <a:pt x="3" y="1"/>
                    </a:cubicBezTo>
                    <a:cubicBezTo>
                      <a:pt x="3" y="1"/>
                      <a:pt x="3" y="2"/>
                      <a:pt x="3" y="2"/>
                    </a:cubicBezTo>
                    <a:cubicBezTo>
                      <a:pt x="2" y="2"/>
                      <a:pt x="2" y="1"/>
                      <a:pt x="2" y="1"/>
                    </a:cubicBezTo>
                    <a:cubicBezTo>
                      <a:pt x="1" y="1"/>
                      <a:pt x="1" y="1"/>
                      <a:pt x="1" y="1"/>
                    </a:cubicBezTo>
                    <a:cubicBezTo>
                      <a:pt x="1" y="1"/>
                      <a:pt x="0" y="0"/>
                      <a:pt x="0" y="1"/>
                    </a:cubicBezTo>
                    <a:cubicBezTo>
                      <a:pt x="0"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7" name="Freeform 272"/>
              <p:cNvSpPr>
                <a:spLocks/>
              </p:cNvSpPr>
              <p:nvPr/>
            </p:nvSpPr>
            <p:spPr bwMode="auto">
              <a:xfrm>
                <a:off x="5122864" y="1919289"/>
                <a:ext cx="171450" cy="161925"/>
              </a:xfrm>
              <a:custGeom>
                <a:avLst/>
                <a:gdLst>
                  <a:gd name="T0" fmla="*/ 0 w 16"/>
                  <a:gd name="T1" fmla="*/ 11 h 15"/>
                  <a:gd name="T2" fmla="*/ 0 w 16"/>
                  <a:gd name="T3" fmla="*/ 12 h 15"/>
                  <a:gd name="T4" fmla="*/ 0 w 16"/>
                  <a:gd name="T5" fmla="*/ 12 h 15"/>
                  <a:gd name="T6" fmla="*/ 1 w 16"/>
                  <a:gd name="T7" fmla="*/ 13 h 15"/>
                  <a:gd name="T8" fmla="*/ 1 w 16"/>
                  <a:gd name="T9" fmla="*/ 13 h 15"/>
                  <a:gd name="T10" fmla="*/ 2 w 16"/>
                  <a:gd name="T11" fmla="*/ 13 h 15"/>
                  <a:gd name="T12" fmla="*/ 3 w 16"/>
                  <a:gd name="T13" fmla="*/ 14 h 15"/>
                  <a:gd name="T14" fmla="*/ 4 w 16"/>
                  <a:gd name="T15" fmla="*/ 15 h 15"/>
                  <a:gd name="T16" fmla="*/ 5 w 16"/>
                  <a:gd name="T17" fmla="*/ 14 h 15"/>
                  <a:gd name="T18" fmla="*/ 6 w 16"/>
                  <a:gd name="T19" fmla="*/ 13 h 15"/>
                  <a:gd name="T20" fmla="*/ 8 w 16"/>
                  <a:gd name="T21" fmla="*/ 12 h 15"/>
                  <a:gd name="T22" fmla="*/ 9 w 16"/>
                  <a:gd name="T23" fmla="*/ 11 h 15"/>
                  <a:gd name="T24" fmla="*/ 9 w 16"/>
                  <a:gd name="T25" fmla="*/ 11 h 15"/>
                  <a:gd name="T26" fmla="*/ 10 w 16"/>
                  <a:gd name="T27" fmla="*/ 10 h 15"/>
                  <a:gd name="T28" fmla="*/ 11 w 16"/>
                  <a:gd name="T29" fmla="*/ 10 h 15"/>
                  <a:gd name="T30" fmla="*/ 11 w 16"/>
                  <a:gd name="T31" fmla="*/ 9 h 15"/>
                  <a:gd name="T32" fmla="*/ 13 w 16"/>
                  <a:gd name="T33" fmla="*/ 9 h 15"/>
                  <a:gd name="T34" fmla="*/ 13 w 16"/>
                  <a:gd name="T35" fmla="*/ 8 h 15"/>
                  <a:gd name="T36" fmla="*/ 13 w 16"/>
                  <a:gd name="T37" fmla="*/ 6 h 15"/>
                  <a:gd name="T38" fmla="*/ 13 w 16"/>
                  <a:gd name="T39" fmla="*/ 5 h 15"/>
                  <a:gd name="T40" fmla="*/ 13 w 16"/>
                  <a:gd name="T41" fmla="*/ 3 h 15"/>
                  <a:gd name="T42" fmla="*/ 14 w 16"/>
                  <a:gd name="T43" fmla="*/ 2 h 15"/>
                  <a:gd name="T44" fmla="*/ 15 w 16"/>
                  <a:gd name="T45" fmla="*/ 1 h 15"/>
                  <a:gd name="T46" fmla="*/ 16 w 16"/>
                  <a:gd name="T47" fmla="*/ 1 h 15"/>
                  <a:gd name="T48" fmla="*/ 16 w 16"/>
                  <a:gd name="T49" fmla="*/ 1 h 15"/>
                  <a:gd name="T50" fmla="*/ 16 w 16"/>
                  <a:gd name="T51" fmla="*/ 0 h 15"/>
                  <a:gd name="T52" fmla="*/ 15 w 16"/>
                  <a:gd name="T53" fmla="*/ 0 h 15"/>
                  <a:gd name="T54" fmla="*/ 14 w 16"/>
                  <a:gd name="T55" fmla="*/ 1 h 15"/>
                  <a:gd name="T56" fmla="*/ 13 w 16"/>
                  <a:gd name="T57" fmla="*/ 1 h 15"/>
                  <a:gd name="T58" fmla="*/ 11 w 16"/>
                  <a:gd name="T59" fmla="*/ 1 h 15"/>
                  <a:gd name="T60" fmla="*/ 11 w 16"/>
                  <a:gd name="T61" fmla="*/ 1 h 15"/>
                  <a:gd name="T62" fmla="*/ 10 w 16"/>
                  <a:gd name="T63" fmla="*/ 1 h 15"/>
                  <a:gd name="T64" fmla="*/ 9 w 16"/>
                  <a:gd name="T65" fmla="*/ 2 h 15"/>
                  <a:gd name="T66" fmla="*/ 8 w 16"/>
                  <a:gd name="T67" fmla="*/ 2 h 15"/>
                  <a:gd name="T68" fmla="*/ 7 w 16"/>
                  <a:gd name="T69" fmla="*/ 2 h 15"/>
                  <a:gd name="T70" fmla="*/ 6 w 16"/>
                  <a:gd name="T71" fmla="*/ 1 h 15"/>
                  <a:gd name="T72" fmla="*/ 4 w 16"/>
                  <a:gd name="T73" fmla="*/ 2 h 15"/>
                  <a:gd name="T74" fmla="*/ 3 w 16"/>
                  <a:gd name="T75" fmla="*/ 2 h 15"/>
                  <a:gd name="T76" fmla="*/ 2 w 16"/>
                  <a:gd name="T77" fmla="*/ 1 h 15"/>
                  <a:gd name="T78" fmla="*/ 2 w 16"/>
                  <a:gd name="T79" fmla="*/ 2 h 15"/>
                  <a:gd name="T80" fmla="*/ 2 w 16"/>
                  <a:gd name="T81" fmla="*/ 3 h 15"/>
                  <a:gd name="T82" fmla="*/ 1 w 16"/>
                  <a:gd name="T83" fmla="*/ 4 h 15"/>
                  <a:gd name="T84" fmla="*/ 0 w 16"/>
                  <a:gd name="T85" fmla="*/ 4 h 15"/>
                  <a:gd name="T86" fmla="*/ 0 w 16"/>
                  <a:gd name="T87" fmla="*/ 4 h 15"/>
                  <a:gd name="T88" fmla="*/ 0 w 16"/>
                  <a:gd name="T89" fmla="*/ 5 h 15"/>
                  <a:gd name="T90" fmla="*/ 0 w 16"/>
                  <a:gd name="T91" fmla="*/ 6 h 15"/>
                  <a:gd name="T92" fmla="*/ 0 w 16"/>
                  <a:gd name="T93" fmla="*/ 7 h 15"/>
                  <a:gd name="T94" fmla="*/ 0 w 16"/>
                  <a:gd name="T95" fmla="*/ 8 h 15"/>
                  <a:gd name="T96" fmla="*/ 0 w 16"/>
                  <a:gd name="T97" fmla="*/ 10 h 15"/>
                  <a:gd name="T98" fmla="*/ 0 w 16"/>
                  <a:gd name="T99"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 h="15">
                    <a:moveTo>
                      <a:pt x="0" y="11"/>
                    </a:moveTo>
                    <a:cubicBezTo>
                      <a:pt x="0" y="11"/>
                      <a:pt x="0" y="11"/>
                      <a:pt x="0" y="12"/>
                    </a:cubicBezTo>
                    <a:cubicBezTo>
                      <a:pt x="0" y="12"/>
                      <a:pt x="0" y="12"/>
                      <a:pt x="0" y="12"/>
                    </a:cubicBezTo>
                    <a:cubicBezTo>
                      <a:pt x="1" y="12"/>
                      <a:pt x="1" y="12"/>
                      <a:pt x="1" y="13"/>
                    </a:cubicBezTo>
                    <a:cubicBezTo>
                      <a:pt x="1" y="13"/>
                      <a:pt x="1" y="13"/>
                      <a:pt x="1" y="13"/>
                    </a:cubicBezTo>
                    <a:cubicBezTo>
                      <a:pt x="2" y="13"/>
                      <a:pt x="2" y="13"/>
                      <a:pt x="2" y="13"/>
                    </a:cubicBezTo>
                    <a:cubicBezTo>
                      <a:pt x="2" y="13"/>
                      <a:pt x="3" y="14"/>
                      <a:pt x="3" y="14"/>
                    </a:cubicBezTo>
                    <a:cubicBezTo>
                      <a:pt x="3" y="14"/>
                      <a:pt x="4" y="15"/>
                      <a:pt x="4" y="15"/>
                    </a:cubicBezTo>
                    <a:cubicBezTo>
                      <a:pt x="5" y="15"/>
                      <a:pt x="5" y="14"/>
                      <a:pt x="5" y="14"/>
                    </a:cubicBezTo>
                    <a:cubicBezTo>
                      <a:pt x="6" y="13"/>
                      <a:pt x="6" y="13"/>
                      <a:pt x="6" y="13"/>
                    </a:cubicBezTo>
                    <a:cubicBezTo>
                      <a:pt x="7" y="13"/>
                      <a:pt x="7" y="12"/>
                      <a:pt x="8" y="12"/>
                    </a:cubicBezTo>
                    <a:cubicBezTo>
                      <a:pt x="8" y="12"/>
                      <a:pt x="8" y="12"/>
                      <a:pt x="9" y="11"/>
                    </a:cubicBezTo>
                    <a:cubicBezTo>
                      <a:pt x="9" y="11"/>
                      <a:pt x="9" y="11"/>
                      <a:pt x="9" y="11"/>
                    </a:cubicBezTo>
                    <a:cubicBezTo>
                      <a:pt x="9" y="11"/>
                      <a:pt x="9" y="10"/>
                      <a:pt x="10" y="10"/>
                    </a:cubicBezTo>
                    <a:cubicBezTo>
                      <a:pt x="10" y="10"/>
                      <a:pt x="10" y="10"/>
                      <a:pt x="11" y="10"/>
                    </a:cubicBezTo>
                    <a:cubicBezTo>
                      <a:pt x="11" y="10"/>
                      <a:pt x="11" y="10"/>
                      <a:pt x="11" y="9"/>
                    </a:cubicBezTo>
                    <a:cubicBezTo>
                      <a:pt x="12" y="9"/>
                      <a:pt x="12" y="10"/>
                      <a:pt x="13" y="9"/>
                    </a:cubicBezTo>
                    <a:cubicBezTo>
                      <a:pt x="13" y="9"/>
                      <a:pt x="13" y="8"/>
                      <a:pt x="13" y="8"/>
                    </a:cubicBezTo>
                    <a:cubicBezTo>
                      <a:pt x="14" y="7"/>
                      <a:pt x="14" y="6"/>
                      <a:pt x="13" y="6"/>
                    </a:cubicBezTo>
                    <a:cubicBezTo>
                      <a:pt x="13" y="5"/>
                      <a:pt x="13" y="5"/>
                      <a:pt x="13" y="5"/>
                    </a:cubicBezTo>
                    <a:cubicBezTo>
                      <a:pt x="13" y="4"/>
                      <a:pt x="13" y="4"/>
                      <a:pt x="13" y="3"/>
                    </a:cubicBezTo>
                    <a:cubicBezTo>
                      <a:pt x="13" y="2"/>
                      <a:pt x="14" y="2"/>
                      <a:pt x="14" y="2"/>
                    </a:cubicBezTo>
                    <a:cubicBezTo>
                      <a:pt x="15" y="2"/>
                      <a:pt x="15" y="2"/>
                      <a:pt x="15" y="1"/>
                    </a:cubicBezTo>
                    <a:cubicBezTo>
                      <a:pt x="16" y="1"/>
                      <a:pt x="16" y="1"/>
                      <a:pt x="16" y="1"/>
                    </a:cubicBezTo>
                    <a:cubicBezTo>
                      <a:pt x="16" y="1"/>
                      <a:pt x="16" y="1"/>
                      <a:pt x="16" y="1"/>
                    </a:cubicBezTo>
                    <a:cubicBezTo>
                      <a:pt x="16" y="0"/>
                      <a:pt x="16" y="0"/>
                      <a:pt x="16" y="0"/>
                    </a:cubicBezTo>
                    <a:cubicBezTo>
                      <a:pt x="16" y="0"/>
                      <a:pt x="15" y="0"/>
                      <a:pt x="15" y="0"/>
                    </a:cubicBezTo>
                    <a:cubicBezTo>
                      <a:pt x="15" y="0"/>
                      <a:pt x="14" y="1"/>
                      <a:pt x="14" y="1"/>
                    </a:cubicBezTo>
                    <a:cubicBezTo>
                      <a:pt x="14" y="1"/>
                      <a:pt x="13" y="1"/>
                      <a:pt x="13" y="1"/>
                    </a:cubicBezTo>
                    <a:cubicBezTo>
                      <a:pt x="12" y="1"/>
                      <a:pt x="12" y="0"/>
                      <a:pt x="11" y="1"/>
                    </a:cubicBezTo>
                    <a:cubicBezTo>
                      <a:pt x="11" y="1"/>
                      <a:pt x="11" y="1"/>
                      <a:pt x="11" y="1"/>
                    </a:cubicBezTo>
                    <a:cubicBezTo>
                      <a:pt x="11" y="1"/>
                      <a:pt x="11" y="1"/>
                      <a:pt x="10" y="1"/>
                    </a:cubicBezTo>
                    <a:cubicBezTo>
                      <a:pt x="10" y="2"/>
                      <a:pt x="10" y="2"/>
                      <a:pt x="9" y="2"/>
                    </a:cubicBezTo>
                    <a:cubicBezTo>
                      <a:pt x="9" y="2"/>
                      <a:pt x="9" y="2"/>
                      <a:pt x="8" y="2"/>
                    </a:cubicBezTo>
                    <a:cubicBezTo>
                      <a:pt x="8" y="2"/>
                      <a:pt x="7" y="2"/>
                      <a:pt x="7" y="2"/>
                    </a:cubicBezTo>
                    <a:cubicBezTo>
                      <a:pt x="6" y="2"/>
                      <a:pt x="6" y="1"/>
                      <a:pt x="6" y="1"/>
                    </a:cubicBezTo>
                    <a:cubicBezTo>
                      <a:pt x="5" y="1"/>
                      <a:pt x="5" y="2"/>
                      <a:pt x="4" y="2"/>
                    </a:cubicBezTo>
                    <a:cubicBezTo>
                      <a:pt x="4" y="2"/>
                      <a:pt x="4" y="2"/>
                      <a:pt x="3" y="2"/>
                    </a:cubicBezTo>
                    <a:cubicBezTo>
                      <a:pt x="3" y="2"/>
                      <a:pt x="3" y="1"/>
                      <a:pt x="2" y="1"/>
                    </a:cubicBezTo>
                    <a:cubicBezTo>
                      <a:pt x="2" y="1"/>
                      <a:pt x="2" y="2"/>
                      <a:pt x="2" y="2"/>
                    </a:cubicBezTo>
                    <a:cubicBezTo>
                      <a:pt x="2" y="2"/>
                      <a:pt x="2" y="3"/>
                      <a:pt x="2" y="3"/>
                    </a:cubicBezTo>
                    <a:cubicBezTo>
                      <a:pt x="2" y="3"/>
                      <a:pt x="2" y="4"/>
                      <a:pt x="1" y="4"/>
                    </a:cubicBezTo>
                    <a:cubicBezTo>
                      <a:pt x="1" y="4"/>
                      <a:pt x="1" y="4"/>
                      <a:pt x="0" y="4"/>
                    </a:cubicBezTo>
                    <a:cubicBezTo>
                      <a:pt x="0" y="4"/>
                      <a:pt x="0" y="4"/>
                      <a:pt x="0" y="4"/>
                    </a:cubicBezTo>
                    <a:cubicBezTo>
                      <a:pt x="0" y="4"/>
                      <a:pt x="0" y="5"/>
                      <a:pt x="0" y="5"/>
                    </a:cubicBezTo>
                    <a:cubicBezTo>
                      <a:pt x="0" y="5"/>
                      <a:pt x="0" y="5"/>
                      <a:pt x="0" y="6"/>
                    </a:cubicBezTo>
                    <a:cubicBezTo>
                      <a:pt x="0" y="6"/>
                      <a:pt x="0" y="6"/>
                      <a:pt x="0" y="7"/>
                    </a:cubicBezTo>
                    <a:cubicBezTo>
                      <a:pt x="0" y="7"/>
                      <a:pt x="0" y="8"/>
                      <a:pt x="0" y="8"/>
                    </a:cubicBezTo>
                    <a:cubicBezTo>
                      <a:pt x="0" y="9"/>
                      <a:pt x="0" y="9"/>
                      <a:pt x="0" y="10"/>
                    </a:cubicBezTo>
                    <a:cubicBezTo>
                      <a:pt x="0" y="10"/>
                      <a:pt x="0" y="10"/>
                      <a:pt x="0"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8" name="Freeform 273"/>
              <p:cNvSpPr>
                <a:spLocks/>
              </p:cNvSpPr>
              <p:nvPr/>
            </p:nvSpPr>
            <p:spPr bwMode="auto">
              <a:xfrm>
                <a:off x="8824914" y="274002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1" y="1"/>
                      <a:pt x="1" y="1"/>
                    </a:cubicBezTo>
                    <a:cubicBezTo>
                      <a:pt x="1" y="0"/>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19" name="Freeform 274"/>
              <p:cNvSpPr>
                <a:spLocks/>
              </p:cNvSpPr>
              <p:nvPr/>
            </p:nvSpPr>
            <p:spPr bwMode="auto">
              <a:xfrm>
                <a:off x="8867776" y="2816226"/>
                <a:ext cx="22225" cy="11113"/>
              </a:xfrm>
              <a:custGeom>
                <a:avLst/>
                <a:gdLst>
                  <a:gd name="T0" fmla="*/ 1 w 2"/>
                  <a:gd name="T1" fmla="*/ 1 h 1"/>
                  <a:gd name="T2" fmla="*/ 2 w 2"/>
                  <a:gd name="T3" fmla="*/ 1 h 1"/>
                  <a:gd name="T4" fmla="*/ 1 w 2"/>
                  <a:gd name="T5" fmla="*/ 0 h 1"/>
                  <a:gd name="T6" fmla="*/ 1 w 2"/>
                  <a:gd name="T7" fmla="*/ 0 h 1"/>
                  <a:gd name="T8" fmla="*/ 0 w 2"/>
                  <a:gd name="T9" fmla="*/ 0 h 1"/>
                  <a:gd name="T10" fmla="*/ 0 w 2"/>
                  <a:gd name="T11" fmla="*/ 0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2" y="1"/>
                      <a:pt x="2" y="1"/>
                    </a:cubicBezTo>
                    <a:cubicBezTo>
                      <a:pt x="2" y="1"/>
                      <a:pt x="1" y="1"/>
                      <a:pt x="1" y="0"/>
                    </a:cubicBezTo>
                    <a:cubicBezTo>
                      <a:pt x="1" y="0"/>
                      <a:pt x="1" y="0"/>
                      <a:pt x="1" y="0"/>
                    </a:cubicBezTo>
                    <a:cubicBezTo>
                      <a:pt x="1" y="0"/>
                      <a:pt x="1" y="0"/>
                      <a:pt x="0" y="0"/>
                    </a:cubicBezTo>
                    <a:cubicBezTo>
                      <a:pt x="0"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0" name="Freeform 275"/>
              <p:cNvSpPr>
                <a:spLocks/>
              </p:cNvSpPr>
              <p:nvPr/>
            </p:nvSpPr>
            <p:spPr bwMode="auto">
              <a:xfrm>
                <a:off x="8836026" y="2795589"/>
                <a:ext cx="22225" cy="9525"/>
              </a:xfrm>
              <a:custGeom>
                <a:avLst/>
                <a:gdLst>
                  <a:gd name="T0" fmla="*/ 1 w 2"/>
                  <a:gd name="T1" fmla="*/ 0 h 1"/>
                  <a:gd name="T2" fmla="*/ 2 w 2"/>
                  <a:gd name="T3" fmla="*/ 0 h 1"/>
                  <a:gd name="T4" fmla="*/ 1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0"/>
                      <a:pt x="2" y="0"/>
                    </a:cubicBezTo>
                    <a:cubicBezTo>
                      <a:pt x="2" y="0"/>
                      <a:pt x="2" y="0"/>
                      <a:pt x="1" y="0"/>
                    </a:cubicBezTo>
                    <a:cubicBezTo>
                      <a:pt x="1"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1" name="Freeform 276"/>
              <p:cNvSpPr>
                <a:spLocks/>
              </p:cNvSpPr>
              <p:nvPr/>
            </p:nvSpPr>
            <p:spPr bwMode="auto">
              <a:xfrm>
                <a:off x="7875589" y="2849564"/>
                <a:ext cx="11113" cy="20638"/>
              </a:xfrm>
              <a:custGeom>
                <a:avLst/>
                <a:gdLst>
                  <a:gd name="T0" fmla="*/ 0 w 1"/>
                  <a:gd name="T1" fmla="*/ 0 h 2"/>
                  <a:gd name="T2" fmla="*/ 0 w 1"/>
                  <a:gd name="T3" fmla="*/ 0 h 2"/>
                  <a:gd name="T4" fmla="*/ 0 w 1"/>
                  <a:gd name="T5" fmla="*/ 1 h 2"/>
                  <a:gd name="T6" fmla="*/ 0 w 1"/>
                  <a:gd name="T7" fmla="*/ 2 h 2"/>
                  <a:gd name="T8" fmla="*/ 1 w 1"/>
                  <a:gd name="T9" fmla="*/ 1 h 2"/>
                  <a:gd name="T10" fmla="*/ 1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1"/>
                      <a:pt x="0" y="2"/>
                      <a:pt x="0" y="2"/>
                    </a:cubicBezTo>
                    <a:cubicBezTo>
                      <a:pt x="0" y="2"/>
                      <a:pt x="0" y="1"/>
                      <a:pt x="1" y="1"/>
                    </a:cubicBezTo>
                    <a:cubicBezTo>
                      <a:pt x="1" y="1"/>
                      <a:pt x="1" y="1"/>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2" name="Freeform 277"/>
              <p:cNvSpPr>
                <a:spLocks/>
              </p:cNvSpPr>
              <p:nvPr/>
            </p:nvSpPr>
            <p:spPr bwMode="auto">
              <a:xfrm>
                <a:off x="4981576" y="708026"/>
                <a:ext cx="42863" cy="22225"/>
              </a:xfrm>
              <a:custGeom>
                <a:avLst/>
                <a:gdLst>
                  <a:gd name="T0" fmla="*/ 1 w 4"/>
                  <a:gd name="T1" fmla="*/ 1 h 2"/>
                  <a:gd name="T2" fmla="*/ 2 w 4"/>
                  <a:gd name="T3" fmla="*/ 1 h 2"/>
                  <a:gd name="T4" fmla="*/ 2 w 4"/>
                  <a:gd name="T5" fmla="*/ 1 h 2"/>
                  <a:gd name="T6" fmla="*/ 3 w 4"/>
                  <a:gd name="T7" fmla="*/ 1 h 2"/>
                  <a:gd name="T8" fmla="*/ 4 w 4"/>
                  <a:gd name="T9" fmla="*/ 1 h 2"/>
                  <a:gd name="T10" fmla="*/ 4 w 4"/>
                  <a:gd name="T11" fmla="*/ 0 h 2"/>
                  <a:gd name="T12" fmla="*/ 3 w 4"/>
                  <a:gd name="T13" fmla="*/ 0 h 2"/>
                  <a:gd name="T14" fmla="*/ 1 w 4"/>
                  <a:gd name="T15" fmla="*/ 0 h 2"/>
                  <a:gd name="T16" fmla="*/ 0 w 4"/>
                  <a:gd name="T17" fmla="*/ 0 h 2"/>
                  <a:gd name="T18" fmla="*/ 1 w 4"/>
                  <a:gd name="T19" fmla="*/ 1 h 2"/>
                  <a:gd name="T20" fmla="*/ 1 w 4"/>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1"/>
                    </a:moveTo>
                    <a:cubicBezTo>
                      <a:pt x="1" y="1"/>
                      <a:pt x="1" y="1"/>
                      <a:pt x="2" y="1"/>
                    </a:cubicBezTo>
                    <a:cubicBezTo>
                      <a:pt x="2" y="1"/>
                      <a:pt x="2" y="1"/>
                      <a:pt x="2" y="1"/>
                    </a:cubicBezTo>
                    <a:cubicBezTo>
                      <a:pt x="3" y="2"/>
                      <a:pt x="3" y="1"/>
                      <a:pt x="3" y="1"/>
                    </a:cubicBezTo>
                    <a:cubicBezTo>
                      <a:pt x="4" y="1"/>
                      <a:pt x="4" y="1"/>
                      <a:pt x="4" y="1"/>
                    </a:cubicBezTo>
                    <a:cubicBezTo>
                      <a:pt x="4" y="1"/>
                      <a:pt x="4" y="0"/>
                      <a:pt x="4" y="0"/>
                    </a:cubicBezTo>
                    <a:cubicBezTo>
                      <a:pt x="4" y="0"/>
                      <a:pt x="3" y="0"/>
                      <a:pt x="3" y="0"/>
                    </a:cubicBezTo>
                    <a:cubicBezTo>
                      <a:pt x="2" y="0"/>
                      <a:pt x="2" y="0"/>
                      <a:pt x="1" y="0"/>
                    </a:cubicBezTo>
                    <a:cubicBezTo>
                      <a:pt x="1" y="0"/>
                      <a:pt x="1" y="0"/>
                      <a:pt x="0"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3" name="Freeform 278"/>
              <p:cNvSpPr>
                <a:spLocks/>
              </p:cNvSpPr>
              <p:nvPr/>
            </p:nvSpPr>
            <p:spPr bwMode="auto">
              <a:xfrm>
                <a:off x="5046664" y="708026"/>
                <a:ext cx="22225" cy="11113"/>
              </a:xfrm>
              <a:custGeom>
                <a:avLst/>
                <a:gdLst>
                  <a:gd name="T0" fmla="*/ 0 w 2"/>
                  <a:gd name="T1" fmla="*/ 1 h 1"/>
                  <a:gd name="T2" fmla="*/ 1 w 2"/>
                  <a:gd name="T3" fmla="*/ 1 h 1"/>
                  <a:gd name="T4" fmla="*/ 1 w 2"/>
                  <a:gd name="T5" fmla="*/ 1 h 1"/>
                  <a:gd name="T6" fmla="*/ 2 w 2"/>
                  <a:gd name="T7" fmla="*/ 0 h 1"/>
                  <a:gd name="T8" fmla="*/ 2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0" y="1"/>
                      <a:pt x="0" y="1"/>
                      <a:pt x="1" y="1"/>
                    </a:cubicBezTo>
                    <a:cubicBezTo>
                      <a:pt x="1" y="1"/>
                      <a:pt x="1" y="1"/>
                      <a:pt x="1" y="1"/>
                    </a:cubicBezTo>
                    <a:cubicBezTo>
                      <a:pt x="2" y="1"/>
                      <a:pt x="2" y="1"/>
                      <a:pt x="2" y="0"/>
                    </a:cubicBezTo>
                    <a:cubicBezTo>
                      <a:pt x="2" y="0"/>
                      <a:pt x="2" y="0"/>
                      <a:pt x="2" y="0"/>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4" name="Freeform 279"/>
              <p:cNvSpPr>
                <a:spLocks/>
              </p:cNvSpPr>
              <p:nvPr/>
            </p:nvSpPr>
            <p:spPr bwMode="auto">
              <a:xfrm>
                <a:off x="5100639" y="708026"/>
                <a:ext cx="11113" cy="11113"/>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5" name="Freeform 280"/>
              <p:cNvSpPr>
                <a:spLocks/>
              </p:cNvSpPr>
              <p:nvPr/>
            </p:nvSpPr>
            <p:spPr bwMode="auto">
              <a:xfrm>
                <a:off x="5132389" y="696914"/>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0" y="1"/>
                    </a:moveTo>
                    <a:cubicBezTo>
                      <a:pt x="0" y="1"/>
                      <a:pt x="1" y="1"/>
                      <a:pt x="1" y="1"/>
                    </a:cubicBezTo>
                    <a:cubicBezTo>
                      <a:pt x="1" y="0"/>
                      <a:pt x="2" y="1"/>
                      <a:pt x="2" y="0"/>
                    </a:cubicBezTo>
                    <a:cubicBezTo>
                      <a:pt x="2" y="0"/>
                      <a:pt x="1" y="0"/>
                      <a:pt x="1" y="0"/>
                    </a:cubicBezTo>
                    <a:cubicBezTo>
                      <a:pt x="0" y="0"/>
                      <a:pt x="0"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6" name="Freeform 281"/>
              <p:cNvSpPr>
                <a:spLocks/>
              </p:cNvSpPr>
              <p:nvPr/>
            </p:nvSpPr>
            <p:spPr bwMode="auto">
              <a:xfrm>
                <a:off x="5132389" y="708026"/>
                <a:ext cx="22225" cy="11113"/>
              </a:xfrm>
              <a:custGeom>
                <a:avLst/>
                <a:gdLst>
                  <a:gd name="T0" fmla="*/ 0 w 2"/>
                  <a:gd name="T1" fmla="*/ 1 h 1"/>
                  <a:gd name="T2" fmla="*/ 1 w 2"/>
                  <a:gd name="T3" fmla="*/ 1 h 1"/>
                  <a:gd name="T4" fmla="*/ 1 w 2"/>
                  <a:gd name="T5" fmla="*/ 1 h 1"/>
                  <a:gd name="T6" fmla="*/ 2 w 2"/>
                  <a:gd name="T7" fmla="*/ 1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0" y="1"/>
                      <a:pt x="0" y="1"/>
                      <a:pt x="1" y="1"/>
                    </a:cubicBezTo>
                    <a:cubicBezTo>
                      <a:pt x="1" y="1"/>
                      <a:pt x="1" y="1"/>
                      <a:pt x="1" y="1"/>
                    </a:cubicBezTo>
                    <a:cubicBezTo>
                      <a:pt x="1" y="1"/>
                      <a:pt x="2" y="1"/>
                      <a:pt x="2" y="1"/>
                    </a:cubicBezTo>
                    <a:cubicBezTo>
                      <a:pt x="2"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7" name="Freeform 282"/>
              <p:cNvSpPr>
                <a:spLocks/>
              </p:cNvSpPr>
              <p:nvPr/>
            </p:nvSpPr>
            <p:spPr bwMode="auto">
              <a:xfrm>
                <a:off x="5068889" y="719139"/>
                <a:ext cx="20638" cy="11113"/>
              </a:xfrm>
              <a:custGeom>
                <a:avLst/>
                <a:gdLst>
                  <a:gd name="T0" fmla="*/ 1 w 2"/>
                  <a:gd name="T1" fmla="*/ 1 h 1"/>
                  <a:gd name="T2" fmla="*/ 2 w 2"/>
                  <a:gd name="T3" fmla="*/ 1 h 1"/>
                  <a:gd name="T4" fmla="*/ 2 w 2"/>
                  <a:gd name="T5" fmla="*/ 1 h 1"/>
                  <a:gd name="T6" fmla="*/ 1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2" y="1"/>
                      <a:pt x="2" y="1"/>
                      <a:pt x="2" y="1"/>
                    </a:cubicBezTo>
                    <a:cubicBezTo>
                      <a:pt x="2" y="1"/>
                      <a:pt x="2" y="1"/>
                      <a:pt x="2" y="1"/>
                    </a:cubicBezTo>
                    <a:cubicBezTo>
                      <a:pt x="2" y="1"/>
                      <a:pt x="2" y="0"/>
                      <a:pt x="1" y="0"/>
                    </a:cubicBezTo>
                    <a:cubicBezTo>
                      <a:pt x="1"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8" name="Freeform 283"/>
              <p:cNvSpPr>
                <a:spLocks/>
              </p:cNvSpPr>
              <p:nvPr/>
            </p:nvSpPr>
            <p:spPr bwMode="auto">
              <a:xfrm>
                <a:off x="5154614" y="708026"/>
                <a:ext cx="31750" cy="22225"/>
              </a:xfrm>
              <a:custGeom>
                <a:avLst/>
                <a:gdLst>
                  <a:gd name="T0" fmla="*/ 1 w 3"/>
                  <a:gd name="T1" fmla="*/ 2 h 2"/>
                  <a:gd name="T2" fmla="*/ 2 w 3"/>
                  <a:gd name="T3" fmla="*/ 2 h 2"/>
                  <a:gd name="T4" fmla="*/ 2 w 3"/>
                  <a:gd name="T5" fmla="*/ 2 h 2"/>
                  <a:gd name="T6" fmla="*/ 3 w 3"/>
                  <a:gd name="T7" fmla="*/ 1 h 2"/>
                  <a:gd name="T8" fmla="*/ 3 w 3"/>
                  <a:gd name="T9" fmla="*/ 1 h 2"/>
                  <a:gd name="T10" fmla="*/ 3 w 3"/>
                  <a:gd name="T11" fmla="*/ 1 h 2"/>
                  <a:gd name="T12" fmla="*/ 2 w 3"/>
                  <a:gd name="T13" fmla="*/ 1 h 2"/>
                  <a:gd name="T14" fmla="*/ 1 w 3"/>
                  <a:gd name="T15" fmla="*/ 1 h 2"/>
                  <a:gd name="T16" fmla="*/ 0 w 3"/>
                  <a:gd name="T17" fmla="*/ 1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1" y="2"/>
                      <a:pt x="2" y="2"/>
                      <a:pt x="2" y="2"/>
                    </a:cubicBezTo>
                    <a:cubicBezTo>
                      <a:pt x="2" y="2"/>
                      <a:pt x="2" y="2"/>
                      <a:pt x="2" y="2"/>
                    </a:cubicBezTo>
                    <a:cubicBezTo>
                      <a:pt x="2" y="1"/>
                      <a:pt x="3" y="2"/>
                      <a:pt x="3" y="1"/>
                    </a:cubicBezTo>
                    <a:cubicBezTo>
                      <a:pt x="3" y="1"/>
                      <a:pt x="3" y="1"/>
                      <a:pt x="3" y="1"/>
                    </a:cubicBezTo>
                    <a:cubicBezTo>
                      <a:pt x="3" y="1"/>
                      <a:pt x="3" y="1"/>
                      <a:pt x="3" y="1"/>
                    </a:cubicBezTo>
                    <a:cubicBezTo>
                      <a:pt x="3" y="0"/>
                      <a:pt x="2" y="1"/>
                      <a:pt x="2" y="1"/>
                    </a:cubicBezTo>
                    <a:cubicBezTo>
                      <a:pt x="2" y="1"/>
                      <a:pt x="1" y="1"/>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29" name="Freeform 284"/>
              <p:cNvSpPr>
                <a:spLocks/>
              </p:cNvSpPr>
              <p:nvPr/>
            </p:nvSpPr>
            <p:spPr bwMode="auto">
              <a:xfrm>
                <a:off x="5208589" y="708026"/>
                <a:ext cx="42863" cy="11113"/>
              </a:xfrm>
              <a:custGeom>
                <a:avLst/>
                <a:gdLst>
                  <a:gd name="T0" fmla="*/ 1 w 4"/>
                  <a:gd name="T1" fmla="*/ 1 h 1"/>
                  <a:gd name="T2" fmla="*/ 2 w 4"/>
                  <a:gd name="T3" fmla="*/ 1 h 1"/>
                  <a:gd name="T4" fmla="*/ 3 w 4"/>
                  <a:gd name="T5" fmla="*/ 1 h 1"/>
                  <a:gd name="T6" fmla="*/ 4 w 4"/>
                  <a:gd name="T7" fmla="*/ 1 h 1"/>
                  <a:gd name="T8" fmla="*/ 3 w 4"/>
                  <a:gd name="T9" fmla="*/ 0 h 1"/>
                  <a:gd name="T10" fmla="*/ 2 w 4"/>
                  <a:gd name="T11" fmla="*/ 0 h 1"/>
                  <a:gd name="T12" fmla="*/ 0 w 4"/>
                  <a:gd name="T13" fmla="*/ 0 h 1"/>
                  <a:gd name="T14" fmla="*/ 0 w 4"/>
                  <a:gd name="T15" fmla="*/ 1 h 1"/>
                  <a:gd name="T16" fmla="*/ 1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1" y="1"/>
                    </a:moveTo>
                    <a:cubicBezTo>
                      <a:pt x="1" y="1"/>
                      <a:pt x="2" y="1"/>
                      <a:pt x="2" y="1"/>
                    </a:cubicBezTo>
                    <a:cubicBezTo>
                      <a:pt x="2" y="1"/>
                      <a:pt x="3" y="1"/>
                      <a:pt x="3" y="1"/>
                    </a:cubicBezTo>
                    <a:cubicBezTo>
                      <a:pt x="3" y="1"/>
                      <a:pt x="4" y="1"/>
                      <a:pt x="4" y="1"/>
                    </a:cubicBezTo>
                    <a:cubicBezTo>
                      <a:pt x="4" y="0"/>
                      <a:pt x="3" y="0"/>
                      <a:pt x="3" y="0"/>
                    </a:cubicBezTo>
                    <a:cubicBezTo>
                      <a:pt x="2" y="0"/>
                      <a:pt x="2" y="0"/>
                      <a:pt x="2" y="0"/>
                    </a:cubicBezTo>
                    <a:cubicBezTo>
                      <a:pt x="1" y="0"/>
                      <a:pt x="1" y="0"/>
                      <a:pt x="0" y="0"/>
                    </a:cubicBezTo>
                    <a:cubicBezTo>
                      <a:pt x="0" y="0"/>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0" name="Freeform 285"/>
              <p:cNvSpPr>
                <a:spLocks/>
              </p:cNvSpPr>
              <p:nvPr/>
            </p:nvSpPr>
            <p:spPr bwMode="auto">
              <a:xfrm>
                <a:off x="5262564" y="696914"/>
                <a:ext cx="31750" cy="22225"/>
              </a:xfrm>
              <a:custGeom>
                <a:avLst/>
                <a:gdLst>
                  <a:gd name="T0" fmla="*/ 2 w 3"/>
                  <a:gd name="T1" fmla="*/ 1 h 2"/>
                  <a:gd name="T2" fmla="*/ 3 w 3"/>
                  <a:gd name="T3" fmla="*/ 1 h 2"/>
                  <a:gd name="T4" fmla="*/ 3 w 3"/>
                  <a:gd name="T5" fmla="*/ 1 h 2"/>
                  <a:gd name="T6" fmla="*/ 2 w 3"/>
                  <a:gd name="T7" fmla="*/ 0 h 2"/>
                  <a:gd name="T8" fmla="*/ 1 w 3"/>
                  <a:gd name="T9" fmla="*/ 0 h 2"/>
                  <a:gd name="T10" fmla="*/ 1 w 3"/>
                  <a:gd name="T11" fmla="*/ 1 h 2"/>
                  <a:gd name="T12" fmla="*/ 0 w 3"/>
                  <a:gd name="T13" fmla="*/ 1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2" y="1"/>
                      <a:pt x="3" y="2"/>
                      <a:pt x="3" y="1"/>
                    </a:cubicBezTo>
                    <a:cubicBezTo>
                      <a:pt x="3" y="1"/>
                      <a:pt x="3" y="1"/>
                      <a:pt x="3" y="1"/>
                    </a:cubicBezTo>
                    <a:cubicBezTo>
                      <a:pt x="3" y="0"/>
                      <a:pt x="3" y="0"/>
                      <a:pt x="2" y="0"/>
                    </a:cubicBezTo>
                    <a:cubicBezTo>
                      <a:pt x="2" y="0"/>
                      <a:pt x="2" y="0"/>
                      <a:pt x="1" y="0"/>
                    </a:cubicBezTo>
                    <a:cubicBezTo>
                      <a:pt x="1" y="0"/>
                      <a:pt x="1" y="0"/>
                      <a:pt x="1" y="1"/>
                    </a:cubicBezTo>
                    <a:cubicBezTo>
                      <a:pt x="0" y="1"/>
                      <a:pt x="0" y="1"/>
                      <a:pt x="0" y="1"/>
                    </a:cubicBezTo>
                    <a:cubicBezTo>
                      <a:pt x="0" y="2"/>
                      <a:pt x="1"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1" name="Freeform 286"/>
              <p:cNvSpPr>
                <a:spLocks/>
              </p:cNvSpPr>
              <p:nvPr/>
            </p:nvSpPr>
            <p:spPr bwMode="auto">
              <a:xfrm>
                <a:off x="5759451" y="696914"/>
                <a:ext cx="96838" cy="33338"/>
              </a:xfrm>
              <a:custGeom>
                <a:avLst/>
                <a:gdLst>
                  <a:gd name="T0" fmla="*/ 2 w 9"/>
                  <a:gd name="T1" fmla="*/ 2 h 3"/>
                  <a:gd name="T2" fmla="*/ 4 w 9"/>
                  <a:gd name="T3" fmla="*/ 2 h 3"/>
                  <a:gd name="T4" fmla="*/ 5 w 9"/>
                  <a:gd name="T5" fmla="*/ 2 h 3"/>
                  <a:gd name="T6" fmla="*/ 6 w 9"/>
                  <a:gd name="T7" fmla="*/ 2 h 3"/>
                  <a:gd name="T8" fmla="*/ 8 w 9"/>
                  <a:gd name="T9" fmla="*/ 2 h 3"/>
                  <a:gd name="T10" fmla="*/ 9 w 9"/>
                  <a:gd name="T11" fmla="*/ 2 h 3"/>
                  <a:gd name="T12" fmla="*/ 9 w 9"/>
                  <a:gd name="T13" fmla="*/ 1 h 3"/>
                  <a:gd name="T14" fmla="*/ 8 w 9"/>
                  <a:gd name="T15" fmla="*/ 0 h 3"/>
                  <a:gd name="T16" fmla="*/ 6 w 9"/>
                  <a:gd name="T17" fmla="*/ 0 h 3"/>
                  <a:gd name="T18" fmla="*/ 5 w 9"/>
                  <a:gd name="T19" fmla="*/ 0 h 3"/>
                  <a:gd name="T20" fmla="*/ 3 w 9"/>
                  <a:gd name="T21" fmla="*/ 0 h 3"/>
                  <a:gd name="T22" fmla="*/ 2 w 9"/>
                  <a:gd name="T23" fmla="*/ 1 h 3"/>
                  <a:gd name="T24" fmla="*/ 1 w 9"/>
                  <a:gd name="T25" fmla="*/ 1 h 3"/>
                  <a:gd name="T26" fmla="*/ 0 w 9"/>
                  <a:gd name="T27" fmla="*/ 1 h 3"/>
                  <a:gd name="T28" fmla="*/ 1 w 9"/>
                  <a:gd name="T29" fmla="*/ 2 h 3"/>
                  <a:gd name="T30" fmla="*/ 2 w 9"/>
                  <a:gd name="T3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3">
                    <a:moveTo>
                      <a:pt x="2" y="2"/>
                    </a:moveTo>
                    <a:cubicBezTo>
                      <a:pt x="3" y="2"/>
                      <a:pt x="3" y="2"/>
                      <a:pt x="4" y="2"/>
                    </a:cubicBezTo>
                    <a:cubicBezTo>
                      <a:pt x="4" y="2"/>
                      <a:pt x="4" y="2"/>
                      <a:pt x="5" y="2"/>
                    </a:cubicBezTo>
                    <a:cubicBezTo>
                      <a:pt x="5" y="2"/>
                      <a:pt x="6" y="2"/>
                      <a:pt x="6" y="2"/>
                    </a:cubicBezTo>
                    <a:cubicBezTo>
                      <a:pt x="7" y="2"/>
                      <a:pt x="7" y="2"/>
                      <a:pt x="8" y="2"/>
                    </a:cubicBezTo>
                    <a:cubicBezTo>
                      <a:pt x="8" y="2"/>
                      <a:pt x="8" y="2"/>
                      <a:pt x="9" y="2"/>
                    </a:cubicBezTo>
                    <a:cubicBezTo>
                      <a:pt x="9" y="1"/>
                      <a:pt x="9" y="1"/>
                      <a:pt x="9" y="1"/>
                    </a:cubicBezTo>
                    <a:cubicBezTo>
                      <a:pt x="8" y="0"/>
                      <a:pt x="8" y="0"/>
                      <a:pt x="8" y="0"/>
                    </a:cubicBezTo>
                    <a:cubicBezTo>
                      <a:pt x="7" y="0"/>
                      <a:pt x="7" y="0"/>
                      <a:pt x="6" y="0"/>
                    </a:cubicBezTo>
                    <a:cubicBezTo>
                      <a:pt x="5" y="0"/>
                      <a:pt x="5" y="0"/>
                      <a:pt x="5" y="0"/>
                    </a:cubicBezTo>
                    <a:cubicBezTo>
                      <a:pt x="4" y="0"/>
                      <a:pt x="4" y="0"/>
                      <a:pt x="3" y="0"/>
                    </a:cubicBezTo>
                    <a:cubicBezTo>
                      <a:pt x="3" y="0"/>
                      <a:pt x="3" y="1"/>
                      <a:pt x="2" y="1"/>
                    </a:cubicBezTo>
                    <a:cubicBezTo>
                      <a:pt x="2" y="1"/>
                      <a:pt x="1" y="1"/>
                      <a:pt x="1" y="1"/>
                    </a:cubicBezTo>
                    <a:cubicBezTo>
                      <a:pt x="1" y="1"/>
                      <a:pt x="0" y="1"/>
                      <a:pt x="0" y="1"/>
                    </a:cubicBezTo>
                    <a:cubicBezTo>
                      <a:pt x="0" y="1"/>
                      <a:pt x="0" y="2"/>
                      <a:pt x="1"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2" name="Freeform 287"/>
              <p:cNvSpPr>
                <a:spLocks/>
              </p:cNvSpPr>
              <p:nvPr/>
            </p:nvSpPr>
            <p:spPr bwMode="auto">
              <a:xfrm>
                <a:off x="5802314" y="719139"/>
                <a:ext cx="130175" cy="42863"/>
              </a:xfrm>
              <a:custGeom>
                <a:avLst/>
                <a:gdLst>
                  <a:gd name="T0" fmla="*/ 3 w 12"/>
                  <a:gd name="T1" fmla="*/ 0 h 4"/>
                  <a:gd name="T2" fmla="*/ 1 w 12"/>
                  <a:gd name="T3" fmla="*/ 1 h 4"/>
                  <a:gd name="T4" fmla="*/ 0 w 12"/>
                  <a:gd name="T5" fmla="*/ 1 h 4"/>
                  <a:gd name="T6" fmla="*/ 1 w 12"/>
                  <a:gd name="T7" fmla="*/ 2 h 4"/>
                  <a:gd name="T8" fmla="*/ 2 w 12"/>
                  <a:gd name="T9" fmla="*/ 2 h 4"/>
                  <a:gd name="T10" fmla="*/ 3 w 12"/>
                  <a:gd name="T11" fmla="*/ 2 h 4"/>
                  <a:gd name="T12" fmla="*/ 4 w 12"/>
                  <a:gd name="T13" fmla="*/ 2 h 4"/>
                  <a:gd name="T14" fmla="*/ 5 w 12"/>
                  <a:gd name="T15" fmla="*/ 2 h 4"/>
                  <a:gd name="T16" fmla="*/ 7 w 12"/>
                  <a:gd name="T17" fmla="*/ 3 h 4"/>
                  <a:gd name="T18" fmla="*/ 8 w 12"/>
                  <a:gd name="T19" fmla="*/ 3 h 4"/>
                  <a:gd name="T20" fmla="*/ 10 w 12"/>
                  <a:gd name="T21" fmla="*/ 3 h 4"/>
                  <a:gd name="T22" fmla="*/ 12 w 12"/>
                  <a:gd name="T23" fmla="*/ 3 h 4"/>
                  <a:gd name="T24" fmla="*/ 12 w 12"/>
                  <a:gd name="T25" fmla="*/ 3 h 4"/>
                  <a:gd name="T26" fmla="*/ 12 w 12"/>
                  <a:gd name="T27" fmla="*/ 2 h 4"/>
                  <a:gd name="T28" fmla="*/ 11 w 12"/>
                  <a:gd name="T29" fmla="*/ 2 h 4"/>
                  <a:gd name="T30" fmla="*/ 11 w 12"/>
                  <a:gd name="T31" fmla="*/ 1 h 4"/>
                  <a:gd name="T32" fmla="*/ 10 w 12"/>
                  <a:gd name="T33" fmla="*/ 1 h 4"/>
                  <a:gd name="T34" fmla="*/ 9 w 12"/>
                  <a:gd name="T35" fmla="*/ 1 h 4"/>
                  <a:gd name="T36" fmla="*/ 8 w 12"/>
                  <a:gd name="T37" fmla="*/ 1 h 4"/>
                  <a:gd name="T38" fmla="*/ 7 w 12"/>
                  <a:gd name="T39" fmla="*/ 0 h 4"/>
                  <a:gd name="T40" fmla="*/ 6 w 12"/>
                  <a:gd name="T41" fmla="*/ 0 h 4"/>
                  <a:gd name="T42" fmla="*/ 5 w 12"/>
                  <a:gd name="T43" fmla="*/ 0 h 4"/>
                  <a:gd name="T44" fmla="*/ 3 w 12"/>
                  <a:gd name="T4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4">
                    <a:moveTo>
                      <a:pt x="3" y="0"/>
                    </a:moveTo>
                    <a:cubicBezTo>
                      <a:pt x="2" y="0"/>
                      <a:pt x="2" y="0"/>
                      <a:pt x="1" y="1"/>
                    </a:cubicBezTo>
                    <a:cubicBezTo>
                      <a:pt x="1" y="1"/>
                      <a:pt x="0" y="1"/>
                      <a:pt x="0" y="1"/>
                    </a:cubicBezTo>
                    <a:cubicBezTo>
                      <a:pt x="0" y="2"/>
                      <a:pt x="1" y="2"/>
                      <a:pt x="1" y="2"/>
                    </a:cubicBezTo>
                    <a:cubicBezTo>
                      <a:pt x="1" y="2"/>
                      <a:pt x="2" y="2"/>
                      <a:pt x="2" y="2"/>
                    </a:cubicBezTo>
                    <a:cubicBezTo>
                      <a:pt x="3" y="2"/>
                      <a:pt x="3" y="2"/>
                      <a:pt x="3" y="2"/>
                    </a:cubicBezTo>
                    <a:cubicBezTo>
                      <a:pt x="3" y="2"/>
                      <a:pt x="4" y="2"/>
                      <a:pt x="4" y="2"/>
                    </a:cubicBezTo>
                    <a:cubicBezTo>
                      <a:pt x="5" y="2"/>
                      <a:pt x="5" y="2"/>
                      <a:pt x="5" y="2"/>
                    </a:cubicBezTo>
                    <a:cubicBezTo>
                      <a:pt x="6" y="2"/>
                      <a:pt x="6" y="3"/>
                      <a:pt x="7" y="3"/>
                    </a:cubicBezTo>
                    <a:cubicBezTo>
                      <a:pt x="7" y="3"/>
                      <a:pt x="8" y="3"/>
                      <a:pt x="8" y="3"/>
                    </a:cubicBezTo>
                    <a:cubicBezTo>
                      <a:pt x="9" y="3"/>
                      <a:pt x="9" y="3"/>
                      <a:pt x="10" y="3"/>
                    </a:cubicBezTo>
                    <a:cubicBezTo>
                      <a:pt x="11" y="3"/>
                      <a:pt x="11" y="4"/>
                      <a:pt x="12" y="3"/>
                    </a:cubicBezTo>
                    <a:cubicBezTo>
                      <a:pt x="12" y="3"/>
                      <a:pt x="12" y="3"/>
                      <a:pt x="12" y="3"/>
                    </a:cubicBezTo>
                    <a:cubicBezTo>
                      <a:pt x="12" y="2"/>
                      <a:pt x="12" y="2"/>
                      <a:pt x="12" y="2"/>
                    </a:cubicBezTo>
                    <a:cubicBezTo>
                      <a:pt x="12" y="2"/>
                      <a:pt x="12" y="2"/>
                      <a:pt x="11" y="2"/>
                    </a:cubicBezTo>
                    <a:cubicBezTo>
                      <a:pt x="11" y="2"/>
                      <a:pt x="11" y="1"/>
                      <a:pt x="11" y="1"/>
                    </a:cubicBezTo>
                    <a:cubicBezTo>
                      <a:pt x="11" y="1"/>
                      <a:pt x="10" y="1"/>
                      <a:pt x="10" y="1"/>
                    </a:cubicBezTo>
                    <a:cubicBezTo>
                      <a:pt x="9" y="1"/>
                      <a:pt x="9" y="1"/>
                      <a:pt x="9" y="1"/>
                    </a:cubicBezTo>
                    <a:cubicBezTo>
                      <a:pt x="8" y="1"/>
                      <a:pt x="8" y="1"/>
                      <a:pt x="8" y="1"/>
                    </a:cubicBezTo>
                    <a:cubicBezTo>
                      <a:pt x="7" y="1"/>
                      <a:pt x="7" y="1"/>
                      <a:pt x="7" y="0"/>
                    </a:cubicBezTo>
                    <a:cubicBezTo>
                      <a:pt x="7" y="0"/>
                      <a:pt x="7" y="0"/>
                      <a:pt x="6" y="0"/>
                    </a:cubicBezTo>
                    <a:cubicBezTo>
                      <a:pt x="6" y="0"/>
                      <a:pt x="5" y="0"/>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3" name="Freeform 288"/>
              <p:cNvSpPr>
                <a:spLocks/>
              </p:cNvSpPr>
              <p:nvPr/>
            </p:nvSpPr>
            <p:spPr bwMode="auto">
              <a:xfrm>
                <a:off x="5953126" y="730251"/>
                <a:ext cx="87313" cy="42863"/>
              </a:xfrm>
              <a:custGeom>
                <a:avLst/>
                <a:gdLst>
                  <a:gd name="T0" fmla="*/ 1 w 8"/>
                  <a:gd name="T1" fmla="*/ 4 h 4"/>
                  <a:gd name="T2" fmla="*/ 2 w 8"/>
                  <a:gd name="T3" fmla="*/ 4 h 4"/>
                  <a:gd name="T4" fmla="*/ 3 w 8"/>
                  <a:gd name="T5" fmla="*/ 3 h 4"/>
                  <a:gd name="T6" fmla="*/ 5 w 8"/>
                  <a:gd name="T7" fmla="*/ 3 h 4"/>
                  <a:gd name="T8" fmla="*/ 7 w 8"/>
                  <a:gd name="T9" fmla="*/ 3 h 4"/>
                  <a:gd name="T10" fmla="*/ 8 w 8"/>
                  <a:gd name="T11" fmla="*/ 3 h 4"/>
                  <a:gd name="T12" fmla="*/ 8 w 8"/>
                  <a:gd name="T13" fmla="*/ 2 h 4"/>
                  <a:gd name="T14" fmla="*/ 6 w 8"/>
                  <a:gd name="T15" fmla="*/ 2 h 4"/>
                  <a:gd name="T16" fmla="*/ 6 w 8"/>
                  <a:gd name="T17" fmla="*/ 2 h 4"/>
                  <a:gd name="T18" fmla="*/ 4 w 8"/>
                  <a:gd name="T19" fmla="*/ 1 h 4"/>
                  <a:gd name="T20" fmla="*/ 3 w 8"/>
                  <a:gd name="T21" fmla="*/ 1 h 4"/>
                  <a:gd name="T22" fmla="*/ 3 w 8"/>
                  <a:gd name="T23" fmla="*/ 2 h 4"/>
                  <a:gd name="T24" fmla="*/ 3 w 8"/>
                  <a:gd name="T25" fmla="*/ 1 h 4"/>
                  <a:gd name="T26" fmla="*/ 1 w 8"/>
                  <a:gd name="T27" fmla="*/ 1 h 4"/>
                  <a:gd name="T28" fmla="*/ 0 w 8"/>
                  <a:gd name="T29" fmla="*/ 2 h 4"/>
                  <a:gd name="T30" fmla="*/ 0 w 8"/>
                  <a:gd name="T31" fmla="*/ 3 h 4"/>
                  <a:gd name="T32" fmla="*/ 1 w 8"/>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4">
                    <a:moveTo>
                      <a:pt x="1" y="4"/>
                    </a:moveTo>
                    <a:cubicBezTo>
                      <a:pt x="1" y="4"/>
                      <a:pt x="2" y="4"/>
                      <a:pt x="2" y="4"/>
                    </a:cubicBezTo>
                    <a:cubicBezTo>
                      <a:pt x="2" y="4"/>
                      <a:pt x="3" y="3"/>
                      <a:pt x="3" y="3"/>
                    </a:cubicBezTo>
                    <a:cubicBezTo>
                      <a:pt x="4" y="3"/>
                      <a:pt x="4" y="3"/>
                      <a:pt x="5" y="3"/>
                    </a:cubicBezTo>
                    <a:cubicBezTo>
                      <a:pt x="6" y="3"/>
                      <a:pt x="7" y="4"/>
                      <a:pt x="7" y="3"/>
                    </a:cubicBezTo>
                    <a:cubicBezTo>
                      <a:pt x="8" y="3"/>
                      <a:pt x="8" y="3"/>
                      <a:pt x="8" y="3"/>
                    </a:cubicBezTo>
                    <a:cubicBezTo>
                      <a:pt x="8" y="3"/>
                      <a:pt x="8" y="2"/>
                      <a:pt x="8" y="2"/>
                    </a:cubicBezTo>
                    <a:cubicBezTo>
                      <a:pt x="7" y="2"/>
                      <a:pt x="7" y="2"/>
                      <a:pt x="6" y="2"/>
                    </a:cubicBezTo>
                    <a:cubicBezTo>
                      <a:pt x="6" y="2"/>
                      <a:pt x="6" y="2"/>
                      <a:pt x="6" y="2"/>
                    </a:cubicBezTo>
                    <a:cubicBezTo>
                      <a:pt x="5" y="2"/>
                      <a:pt x="5" y="1"/>
                      <a:pt x="4" y="1"/>
                    </a:cubicBezTo>
                    <a:cubicBezTo>
                      <a:pt x="4" y="1"/>
                      <a:pt x="4" y="1"/>
                      <a:pt x="3" y="1"/>
                    </a:cubicBezTo>
                    <a:cubicBezTo>
                      <a:pt x="3" y="1"/>
                      <a:pt x="3" y="2"/>
                      <a:pt x="3" y="2"/>
                    </a:cubicBezTo>
                    <a:cubicBezTo>
                      <a:pt x="2" y="1"/>
                      <a:pt x="3" y="1"/>
                      <a:pt x="3" y="1"/>
                    </a:cubicBezTo>
                    <a:cubicBezTo>
                      <a:pt x="2" y="0"/>
                      <a:pt x="1" y="1"/>
                      <a:pt x="1" y="1"/>
                    </a:cubicBezTo>
                    <a:cubicBezTo>
                      <a:pt x="1" y="1"/>
                      <a:pt x="0" y="2"/>
                      <a:pt x="0" y="2"/>
                    </a:cubicBezTo>
                    <a:cubicBezTo>
                      <a:pt x="0" y="2"/>
                      <a:pt x="0" y="3"/>
                      <a:pt x="0" y="3"/>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4" name="Freeform 289"/>
              <p:cNvSpPr>
                <a:spLocks/>
              </p:cNvSpPr>
              <p:nvPr/>
            </p:nvSpPr>
            <p:spPr bwMode="auto">
              <a:xfrm>
                <a:off x="6708776" y="804864"/>
                <a:ext cx="161925" cy="44450"/>
              </a:xfrm>
              <a:custGeom>
                <a:avLst/>
                <a:gdLst>
                  <a:gd name="T0" fmla="*/ 1 w 15"/>
                  <a:gd name="T1" fmla="*/ 2 h 4"/>
                  <a:gd name="T2" fmla="*/ 1 w 15"/>
                  <a:gd name="T3" fmla="*/ 3 h 4"/>
                  <a:gd name="T4" fmla="*/ 2 w 15"/>
                  <a:gd name="T5" fmla="*/ 3 h 4"/>
                  <a:gd name="T6" fmla="*/ 3 w 15"/>
                  <a:gd name="T7" fmla="*/ 3 h 4"/>
                  <a:gd name="T8" fmla="*/ 4 w 15"/>
                  <a:gd name="T9" fmla="*/ 3 h 4"/>
                  <a:gd name="T10" fmla="*/ 5 w 15"/>
                  <a:gd name="T11" fmla="*/ 4 h 4"/>
                  <a:gd name="T12" fmla="*/ 5 w 15"/>
                  <a:gd name="T13" fmla="*/ 4 h 4"/>
                  <a:gd name="T14" fmla="*/ 5 w 15"/>
                  <a:gd name="T15" fmla="*/ 4 h 4"/>
                  <a:gd name="T16" fmla="*/ 7 w 15"/>
                  <a:gd name="T17" fmla="*/ 4 h 4"/>
                  <a:gd name="T18" fmla="*/ 8 w 15"/>
                  <a:gd name="T19" fmla="*/ 4 h 4"/>
                  <a:gd name="T20" fmla="*/ 10 w 15"/>
                  <a:gd name="T21" fmla="*/ 3 h 4"/>
                  <a:gd name="T22" fmla="*/ 11 w 15"/>
                  <a:gd name="T23" fmla="*/ 3 h 4"/>
                  <a:gd name="T24" fmla="*/ 12 w 15"/>
                  <a:gd name="T25" fmla="*/ 3 h 4"/>
                  <a:gd name="T26" fmla="*/ 13 w 15"/>
                  <a:gd name="T27" fmla="*/ 4 h 4"/>
                  <a:gd name="T28" fmla="*/ 14 w 15"/>
                  <a:gd name="T29" fmla="*/ 3 h 4"/>
                  <a:gd name="T30" fmla="*/ 15 w 15"/>
                  <a:gd name="T31" fmla="*/ 3 h 4"/>
                  <a:gd name="T32" fmla="*/ 15 w 15"/>
                  <a:gd name="T33" fmla="*/ 2 h 4"/>
                  <a:gd name="T34" fmla="*/ 14 w 15"/>
                  <a:gd name="T35" fmla="*/ 2 h 4"/>
                  <a:gd name="T36" fmla="*/ 12 w 15"/>
                  <a:gd name="T37" fmla="*/ 2 h 4"/>
                  <a:gd name="T38" fmla="*/ 11 w 15"/>
                  <a:gd name="T39" fmla="*/ 1 h 4"/>
                  <a:gd name="T40" fmla="*/ 9 w 15"/>
                  <a:gd name="T41" fmla="*/ 1 h 4"/>
                  <a:gd name="T42" fmla="*/ 8 w 15"/>
                  <a:gd name="T43" fmla="*/ 1 h 4"/>
                  <a:gd name="T44" fmla="*/ 7 w 15"/>
                  <a:gd name="T45" fmla="*/ 1 h 4"/>
                  <a:gd name="T46" fmla="*/ 6 w 15"/>
                  <a:gd name="T47" fmla="*/ 1 h 4"/>
                  <a:gd name="T48" fmla="*/ 6 w 15"/>
                  <a:gd name="T49" fmla="*/ 1 h 4"/>
                  <a:gd name="T50" fmla="*/ 6 w 15"/>
                  <a:gd name="T51" fmla="*/ 2 h 4"/>
                  <a:gd name="T52" fmla="*/ 5 w 15"/>
                  <a:gd name="T53" fmla="*/ 1 h 4"/>
                  <a:gd name="T54" fmla="*/ 5 w 15"/>
                  <a:gd name="T55" fmla="*/ 1 h 4"/>
                  <a:gd name="T56" fmla="*/ 3 w 15"/>
                  <a:gd name="T57" fmla="*/ 1 h 4"/>
                  <a:gd name="T58" fmla="*/ 2 w 15"/>
                  <a:gd name="T59" fmla="*/ 0 h 4"/>
                  <a:gd name="T60" fmla="*/ 1 w 15"/>
                  <a:gd name="T61" fmla="*/ 0 h 4"/>
                  <a:gd name="T62" fmla="*/ 0 w 15"/>
                  <a:gd name="T63" fmla="*/ 1 h 4"/>
                  <a:gd name="T64" fmla="*/ 1 w 15"/>
                  <a:gd name="T6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 h="4">
                    <a:moveTo>
                      <a:pt x="1" y="2"/>
                    </a:moveTo>
                    <a:cubicBezTo>
                      <a:pt x="1" y="2"/>
                      <a:pt x="1" y="2"/>
                      <a:pt x="1" y="3"/>
                    </a:cubicBezTo>
                    <a:cubicBezTo>
                      <a:pt x="1" y="3"/>
                      <a:pt x="2" y="3"/>
                      <a:pt x="2" y="3"/>
                    </a:cubicBezTo>
                    <a:cubicBezTo>
                      <a:pt x="2" y="3"/>
                      <a:pt x="3" y="3"/>
                      <a:pt x="3" y="3"/>
                    </a:cubicBezTo>
                    <a:cubicBezTo>
                      <a:pt x="3" y="3"/>
                      <a:pt x="3" y="3"/>
                      <a:pt x="4" y="3"/>
                    </a:cubicBezTo>
                    <a:cubicBezTo>
                      <a:pt x="4" y="3"/>
                      <a:pt x="4" y="3"/>
                      <a:pt x="5" y="4"/>
                    </a:cubicBezTo>
                    <a:cubicBezTo>
                      <a:pt x="5" y="4"/>
                      <a:pt x="5" y="4"/>
                      <a:pt x="5" y="4"/>
                    </a:cubicBezTo>
                    <a:cubicBezTo>
                      <a:pt x="5" y="4"/>
                      <a:pt x="5" y="4"/>
                      <a:pt x="5" y="4"/>
                    </a:cubicBezTo>
                    <a:cubicBezTo>
                      <a:pt x="6" y="4"/>
                      <a:pt x="6" y="4"/>
                      <a:pt x="7" y="4"/>
                    </a:cubicBezTo>
                    <a:cubicBezTo>
                      <a:pt x="7" y="4"/>
                      <a:pt x="8" y="4"/>
                      <a:pt x="8" y="4"/>
                    </a:cubicBezTo>
                    <a:cubicBezTo>
                      <a:pt x="9" y="4"/>
                      <a:pt x="9" y="4"/>
                      <a:pt x="10" y="3"/>
                    </a:cubicBezTo>
                    <a:cubicBezTo>
                      <a:pt x="10" y="3"/>
                      <a:pt x="10" y="3"/>
                      <a:pt x="11" y="3"/>
                    </a:cubicBezTo>
                    <a:cubicBezTo>
                      <a:pt x="11" y="3"/>
                      <a:pt x="12" y="3"/>
                      <a:pt x="12" y="3"/>
                    </a:cubicBezTo>
                    <a:cubicBezTo>
                      <a:pt x="12" y="4"/>
                      <a:pt x="13" y="4"/>
                      <a:pt x="13" y="4"/>
                    </a:cubicBezTo>
                    <a:cubicBezTo>
                      <a:pt x="13" y="4"/>
                      <a:pt x="14" y="4"/>
                      <a:pt x="14" y="3"/>
                    </a:cubicBezTo>
                    <a:cubicBezTo>
                      <a:pt x="14" y="3"/>
                      <a:pt x="15" y="3"/>
                      <a:pt x="15" y="3"/>
                    </a:cubicBezTo>
                    <a:cubicBezTo>
                      <a:pt x="15" y="3"/>
                      <a:pt x="15" y="2"/>
                      <a:pt x="15" y="2"/>
                    </a:cubicBezTo>
                    <a:cubicBezTo>
                      <a:pt x="14" y="2"/>
                      <a:pt x="14" y="2"/>
                      <a:pt x="14" y="2"/>
                    </a:cubicBezTo>
                    <a:cubicBezTo>
                      <a:pt x="13" y="2"/>
                      <a:pt x="13" y="2"/>
                      <a:pt x="12" y="2"/>
                    </a:cubicBezTo>
                    <a:cubicBezTo>
                      <a:pt x="12" y="2"/>
                      <a:pt x="11" y="2"/>
                      <a:pt x="11" y="1"/>
                    </a:cubicBezTo>
                    <a:cubicBezTo>
                      <a:pt x="10" y="1"/>
                      <a:pt x="10" y="1"/>
                      <a:pt x="9" y="1"/>
                    </a:cubicBezTo>
                    <a:cubicBezTo>
                      <a:pt x="9" y="1"/>
                      <a:pt x="8" y="1"/>
                      <a:pt x="8" y="1"/>
                    </a:cubicBezTo>
                    <a:cubicBezTo>
                      <a:pt x="7" y="1"/>
                      <a:pt x="7" y="1"/>
                      <a:pt x="7" y="1"/>
                    </a:cubicBezTo>
                    <a:cubicBezTo>
                      <a:pt x="6" y="1"/>
                      <a:pt x="6" y="0"/>
                      <a:pt x="6" y="1"/>
                    </a:cubicBezTo>
                    <a:cubicBezTo>
                      <a:pt x="6" y="1"/>
                      <a:pt x="6" y="1"/>
                      <a:pt x="6" y="1"/>
                    </a:cubicBezTo>
                    <a:cubicBezTo>
                      <a:pt x="6" y="1"/>
                      <a:pt x="6" y="2"/>
                      <a:pt x="6" y="2"/>
                    </a:cubicBezTo>
                    <a:cubicBezTo>
                      <a:pt x="6" y="2"/>
                      <a:pt x="6" y="2"/>
                      <a:pt x="5" y="1"/>
                    </a:cubicBezTo>
                    <a:cubicBezTo>
                      <a:pt x="5" y="1"/>
                      <a:pt x="5" y="1"/>
                      <a:pt x="5" y="1"/>
                    </a:cubicBezTo>
                    <a:cubicBezTo>
                      <a:pt x="4" y="1"/>
                      <a:pt x="4" y="1"/>
                      <a:pt x="3" y="1"/>
                    </a:cubicBezTo>
                    <a:cubicBezTo>
                      <a:pt x="3" y="1"/>
                      <a:pt x="3" y="1"/>
                      <a:pt x="2" y="0"/>
                    </a:cubicBezTo>
                    <a:cubicBezTo>
                      <a:pt x="2"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5" name="Freeform 290"/>
              <p:cNvSpPr>
                <a:spLocks/>
              </p:cNvSpPr>
              <p:nvPr/>
            </p:nvSpPr>
            <p:spPr bwMode="auto">
              <a:xfrm>
                <a:off x="6892926" y="827089"/>
                <a:ext cx="96838" cy="33338"/>
              </a:xfrm>
              <a:custGeom>
                <a:avLst/>
                <a:gdLst>
                  <a:gd name="T0" fmla="*/ 0 w 9"/>
                  <a:gd name="T1" fmla="*/ 1 h 3"/>
                  <a:gd name="T2" fmla="*/ 1 w 9"/>
                  <a:gd name="T3" fmla="*/ 1 h 3"/>
                  <a:gd name="T4" fmla="*/ 2 w 9"/>
                  <a:gd name="T5" fmla="*/ 1 h 3"/>
                  <a:gd name="T6" fmla="*/ 4 w 9"/>
                  <a:gd name="T7" fmla="*/ 1 h 3"/>
                  <a:gd name="T8" fmla="*/ 5 w 9"/>
                  <a:gd name="T9" fmla="*/ 2 h 3"/>
                  <a:gd name="T10" fmla="*/ 6 w 9"/>
                  <a:gd name="T11" fmla="*/ 2 h 3"/>
                  <a:gd name="T12" fmla="*/ 7 w 9"/>
                  <a:gd name="T13" fmla="*/ 2 h 3"/>
                  <a:gd name="T14" fmla="*/ 9 w 9"/>
                  <a:gd name="T15" fmla="*/ 2 h 3"/>
                  <a:gd name="T16" fmla="*/ 9 w 9"/>
                  <a:gd name="T17" fmla="*/ 1 h 3"/>
                  <a:gd name="T18" fmla="*/ 8 w 9"/>
                  <a:gd name="T19" fmla="*/ 1 h 3"/>
                  <a:gd name="T20" fmla="*/ 7 w 9"/>
                  <a:gd name="T21" fmla="*/ 1 h 3"/>
                  <a:gd name="T22" fmla="*/ 6 w 9"/>
                  <a:gd name="T23" fmla="*/ 1 h 3"/>
                  <a:gd name="T24" fmla="*/ 4 w 9"/>
                  <a:gd name="T25" fmla="*/ 0 h 3"/>
                  <a:gd name="T26" fmla="*/ 3 w 9"/>
                  <a:gd name="T27" fmla="*/ 0 h 3"/>
                  <a:gd name="T28" fmla="*/ 2 w 9"/>
                  <a:gd name="T29" fmla="*/ 0 h 3"/>
                  <a:gd name="T30" fmla="*/ 1 w 9"/>
                  <a:gd name="T31" fmla="*/ 1 h 3"/>
                  <a:gd name="T32" fmla="*/ 0 w 9"/>
                  <a:gd name="T33" fmla="*/ 0 h 3"/>
                  <a:gd name="T34" fmla="*/ 0 w 9"/>
                  <a:gd name="T35" fmla="*/ 0 h 3"/>
                  <a:gd name="T36" fmla="*/ 0 w 9"/>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3">
                    <a:moveTo>
                      <a:pt x="0" y="1"/>
                    </a:moveTo>
                    <a:cubicBezTo>
                      <a:pt x="0" y="1"/>
                      <a:pt x="1" y="1"/>
                      <a:pt x="1" y="1"/>
                    </a:cubicBezTo>
                    <a:cubicBezTo>
                      <a:pt x="2" y="1"/>
                      <a:pt x="2" y="1"/>
                      <a:pt x="2" y="1"/>
                    </a:cubicBezTo>
                    <a:cubicBezTo>
                      <a:pt x="3" y="1"/>
                      <a:pt x="3" y="1"/>
                      <a:pt x="4" y="1"/>
                    </a:cubicBezTo>
                    <a:cubicBezTo>
                      <a:pt x="4" y="2"/>
                      <a:pt x="5" y="2"/>
                      <a:pt x="5" y="2"/>
                    </a:cubicBezTo>
                    <a:cubicBezTo>
                      <a:pt x="5" y="2"/>
                      <a:pt x="6" y="2"/>
                      <a:pt x="6" y="2"/>
                    </a:cubicBezTo>
                    <a:cubicBezTo>
                      <a:pt x="7" y="2"/>
                      <a:pt x="7" y="2"/>
                      <a:pt x="7" y="2"/>
                    </a:cubicBezTo>
                    <a:cubicBezTo>
                      <a:pt x="8" y="2"/>
                      <a:pt x="9" y="3"/>
                      <a:pt x="9" y="2"/>
                    </a:cubicBezTo>
                    <a:cubicBezTo>
                      <a:pt x="9" y="2"/>
                      <a:pt x="9" y="1"/>
                      <a:pt x="9" y="1"/>
                    </a:cubicBezTo>
                    <a:cubicBezTo>
                      <a:pt x="9" y="1"/>
                      <a:pt x="8" y="1"/>
                      <a:pt x="8" y="1"/>
                    </a:cubicBezTo>
                    <a:cubicBezTo>
                      <a:pt x="7" y="1"/>
                      <a:pt x="7" y="1"/>
                      <a:pt x="7" y="1"/>
                    </a:cubicBezTo>
                    <a:cubicBezTo>
                      <a:pt x="6" y="1"/>
                      <a:pt x="6" y="1"/>
                      <a:pt x="6" y="1"/>
                    </a:cubicBezTo>
                    <a:cubicBezTo>
                      <a:pt x="5" y="1"/>
                      <a:pt x="5" y="0"/>
                      <a:pt x="4" y="0"/>
                    </a:cubicBezTo>
                    <a:cubicBezTo>
                      <a:pt x="4" y="0"/>
                      <a:pt x="4" y="0"/>
                      <a:pt x="3" y="0"/>
                    </a:cubicBezTo>
                    <a:cubicBezTo>
                      <a:pt x="3" y="0"/>
                      <a:pt x="3" y="0"/>
                      <a:pt x="2" y="0"/>
                    </a:cubicBezTo>
                    <a:cubicBezTo>
                      <a:pt x="2" y="0"/>
                      <a:pt x="2" y="1"/>
                      <a:pt x="1" y="1"/>
                    </a:cubicBezTo>
                    <a:cubicBezTo>
                      <a:pt x="1" y="1"/>
                      <a:pt x="1" y="0"/>
                      <a:pt x="0"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6" name="Freeform 291"/>
              <p:cNvSpPr>
                <a:spLocks/>
              </p:cNvSpPr>
              <p:nvPr/>
            </p:nvSpPr>
            <p:spPr bwMode="auto">
              <a:xfrm>
                <a:off x="5921376" y="7842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7" name="Freeform 292"/>
              <p:cNvSpPr>
                <a:spLocks/>
              </p:cNvSpPr>
              <p:nvPr/>
            </p:nvSpPr>
            <p:spPr bwMode="auto">
              <a:xfrm>
                <a:off x="6688139" y="815976"/>
                <a:ext cx="11113" cy="22225"/>
              </a:xfrm>
              <a:custGeom>
                <a:avLst/>
                <a:gdLst>
                  <a:gd name="T0" fmla="*/ 1 w 1"/>
                  <a:gd name="T1" fmla="*/ 2 h 2"/>
                  <a:gd name="T2" fmla="*/ 1 w 1"/>
                  <a:gd name="T3" fmla="*/ 2 h 2"/>
                  <a:gd name="T4" fmla="*/ 1 w 1"/>
                  <a:gd name="T5" fmla="*/ 1 h 2"/>
                  <a:gd name="T6" fmla="*/ 1 w 1"/>
                  <a:gd name="T7" fmla="*/ 1 h 2"/>
                  <a:gd name="T8" fmla="*/ 1 w 1"/>
                  <a:gd name="T9" fmla="*/ 1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2"/>
                    </a:cubicBezTo>
                    <a:cubicBezTo>
                      <a:pt x="1" y="2"/>
                      <a:pt x="1" y="2"/>
                      <a:pt x="1" y="1"/>
                    </a:cubicBezTo>
                    <a:cubicBezTo>
                      <a:pt x="1" y="1"/>
                      <a:pt x="1" y="1"/>
                      <a:pt x="1" y="1"/>
                    </a:cubicBezTo>
                    <a:cubicBezTo>
                      <a:pt x="1" y="1"/>
                      <a:pt x="1" y="1"/>
                      <a:pt x="1" y="1"/>
                    </a:cubicBezTo>
                    <a:cubicBezTo>
                      <a:pt x="0" y="1"/>
                      <a:pt x="0" y="0"/>
                      <a:pt x="0"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8" name="Freeform 293"/>
              <p:cNvSpPr>
                <a:spLocks/>
              </p:cNvSpPr>
              <p:nvPr/>
            </p:nvSpPr>
            <p:spPr bwMode="auto">
              <a:xfrm>
                <a:off x="6827839" y="860426"/>
                <a:ext cx="22225" cy="9525"/>
              </a:xfrm>
              <a:custGeom>
                <a:avLst/>
                <a:gdLst>
                  <a:gd name="T0" fmla="*/ 0 w 2"/>
                  <a:gd name="T1" fmla="*/ 0 h 1"/>
                  <a:gd name="T2" fmla="*/ 0 w 2"/>
                  <a:gd name="T3" fmla="*/ 1 h 1"/>
                  <a:gd name="T4" fmla="*/ 1 w 2"/>
                  <a:gd name="T5" fmla="*/ 1 h 1"/>
                  <a:gd name="T6" fmla="*/ 2 w 2"/>
                  <a:gd name="T7" fmla="*/ 1 h 1"/>
                  <a:gd name="T8" fmla="*/ 1 w 2"/>
                  <a:gd name="T9" fmla="*/ 0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cubicBezTo>
                      <a:pt x="0" y="0"/>
                      <a:pt x="0" y="0"/>
                      <a:pt x="0" y="1"/>
                    </a:cubicBezTo>
                    <a:cubicBezTo>
                      <a:pt x="1" y="1"/>
                      <a:pt x="1" y="1"/>
                      <a:pt x="1" y="1"/>
                    </a:cubicBezTo>
                    <a:cubicBezTo>
                      <a:pt x="1" y="1"/>
                      <a:pt x="2" y="1"/>
                      <a:pt x="2" y="1"/>
                    </a:cubicBezTo>
                    <a:cubicBezTo>
                      <a:pt x="2"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39" name="Freeform 294"/>
              <p:cNvSpPr>
                <a:spLocks/>
              </p:cNvSpPr>
              <p:nvPr/>
            </p:nvSpPr>
            <p:spPr bwMode="auto">
              <a:xfrm>
                <a:off x="6850064" y="869951"/>
                <a:ext cx="74613" cy="22225"/>
              </a:xfrm>
              <a:custGeom>
                <a:avLst/>
                <a:gdLst>
                  <a:gd name="T0" fmla="*/ 1 w 7"/>
                  <a:gd name="T1" fmla="*/ 0 h 2"/>
                  <a:gd name="T2" fmla="*/ 1 w 7"/>
                  <a:gd name="T3" fmla="*/ 0 h 2"/>
                  <a:gd name="T4" fmla="*/ 0 w 7"/>
                  <a:gd name="T5" fmla="*/ 1 h 2"/>
                  <a:gd name="T6" fmla="*/ 1 w 7"/>
                  <a:gd name="T7" fmla="*/ 1 h 2"/>
                  <a:gd name="T8" fmla="*/ 2 w 7"/>
                  <a:gd name="T9" fmla="*/ 1 h 2"/>
                  <a:gd name="T10" fmla="*/ 3 w 7"/>
                  <a:gd name="T11" fmla="*/ 1 h 2"/>
                  <a:gd name="T12" fmla="*/ 4 w 7"/>
                  <a:gd name="T13" fmla="*/ 1 h 2"/>
                  <a:gd name="T14" fmla="*/ 5 w 7"/>
                  <a:gd name="T15" fmla="*/ 2 h 2"/>
                  <a:gd name="T16" fmla="*/ 7 w 7"/>
                  <a:gd name="T17" fmla="*/ 1 h 2"/>
                  <a:gd name="T18" fmla="*/ 6 w 7"/>
                  <a:gd name="T19" fmla="*/ 1 h 2"/>
                  <a:gd name="T20" fmla="*/ 5 w 7"/>
                  <a:gd name="T21" fmla="*/ 1 h 2"/>
                  <a:gd name="T22" fmla="*/ 3 w 7"/>
                  <a:gd name="T23" fmla="*/ 0 h 2"/>
                  <a:gd name="T24" fmla="*/ 2 w 7"/>
                  <a:gd name="T25" fmla="*/ 0 h 2"/>
                  <a:gd name="T26" fmla="*/ 1 w 7"/>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2">
                    <a:moveTo>
                      <a:pt x="1" y="0"/>
                    </a:moveTo>
                    <a:cubicBezTo>
                      <a:pt x="1" y="0"/>
                      <a:pt x="1" y="0"/>
                      <a:pt x="1" y="0"/>
                    </a:cubicBezTo>
                    <a:cubicBezTo>
                      <a:pt x="0" y="0"/>
                      <a:pt x="0" y="1"/>
                      <a:pt x="0" y="1"/>
                    </a:cubicBezTo>
                    <a:cubicBezTo>
                      <a:pt x="0" y="1"/>
                      <a:pt x="1" y="1"/>
                      <a:pt x="1" y="1"/>
                    </a:cubicBezTo>
                    <a:cubicBezTo>
                      <a:pt x="1" y="1"/>
                      <a:pt x="1" y="1"/>
                      <a:pt x="2" y="1"/>
                    </a:cubicBezTo>
                    <a:cubicBezTo>
                      <a:pt x="2" y="1"/>
                      <a:pt x="3" y="1"/>
                      <a:pt x="3" y="1"/>
                    </a:cubicBezTo>
                    <a:cubicBezTo>
                      <a:pt x="3" y="1"/>
                      <a:pt x="4" y="1"/>
                      <a:pt x="4" y="1"/>
                    </a:cubicBezTo>
                    <a:cubicBezTo>
                      <a:pt x="4" y="2"/>
                      <a:pt x="5" y="2"/>
                      <a:pt x="5" y="2"/>
                    </a:cubicBezTo>
                    <a:cubicBezTo>
                      <a:pt x="6" y="2"/>
                      <a:pt x="7" y="2"/>
                      <a:pt x="7" y="1"/>
                    </a:cubicBezTo>
                    <a:cubicBezTo>
                      <a:pt x="7" y="1"/>
                      <a:pt x="6" y="1"/>
                      <a:pt x="6" y="1"/>
                    </a:cubicBezTo>
                    <a:cubicBezTo>
                      <a:pt x="6" y="1"/>
                      <a:pt x="5" y="1"/>
                      <a:pt x="5" y="1"/>
                    </a:cubicBezTo>
                    <a:cubicBezTo>
                      <a:pt x="4" y="1"/>
                      <a:pt x="4"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0" name="Freeform 295"/>
              <p:cNvSpPr>
                <a:spLocks/>
              </p:cNvSpPr>
              <p:nvPr/>
            </p:nvSpPr>
            <p:spPr bwMode="auto">
              <a:xfrm>
                <a:off x="7551739" y="96837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1" name="Freeform 296"/>
              <p:cNvSpPr>
                <a:spLocks/>
              </p:cNvSpPr>
              <p:nvPr/>
            </p:nvSpPr>
            <p:spPr bwMode="auto">
              <a:xfrm>
                <a:off x="8004176" y="1377951"/>
                <a:ext cx="22225" cy="33338"/>
              </a:xfrm>
              <a:custGeom>
                <a:avLst/>
                <a:gdLst>
                  <a:gd name="T0" fmla="*/ 0 w 2"/>
                  <a:gd name="T1" fmla="*/ 1 h 3"/>
                  <a:gd name="T2" fmla="*/ 1 w 2"/>
                  <a:gd name="T3" fmla="*/ 1 h 3"/>
                  <a:gd name="T4" fmla="*/ 1 w 2"/>
                  <a:gd name="T5" fmla="*/ 2 h 3"/>
                  <a:gd name="T6" fmla="*/ 2 w 2"/>
                  <a:gd name="T7" fmla="*/ 2 h 3"/>
                  <a:gd name="T8" fmla="*/ 2 w 2"/>
                  <a:gd name="T9" fmla="*/ 1 h 3"/>
                  <a:gd name="T10" fmla="*/ 1 w 2"/>
                  <a:gd name="T11" fmla="*/ 1 h 3"/>
                  <a:gd name="T12" fmla="*/ 0 w 2"/>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1"/>
                    </a:moveTo>
                    <a:cubicBezTo>
                      <a:pt x="0" y="1"/>
                      <a:pt x="0" y="1"/>
                      <a:pt x="1" y="1"/>
                    </a:cubicBezTo>
                    <a:cubicBezTo>
                      <a:pt x="1" y="2"/>
                      <a:pt x="1" y="2"/>
                      <a:pt x="1" y="2"/>
                    </a:cubicBezTo>
                    <a:cubicBezTo>
                      <a:pt x="2" y="2"/>
                      <a:pt x="2" y="3"/>
                      <a:pt x="2" y="2"/>
                    </a:cubicBezTo>
                    <a:cubicBezTo>
                      <a:pt x="2" y="2"/>
                      <a:pt x="2" y="2"/>
                      <a:pt x="2" y="1"/>
                    </a:cubicBezTo>
                    <a:cubicBezTo>
                      <a:pt x="2" y="1"/>
                      <a:pt x="1" y="1"/>
                      <a:pt x="1" y="1"/>
                    </a:cubicBezTo>
                    <a:cubicBezTo>
                      <a:pt x="1" y="1"/>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2" name="Freeform 297"/>
              <p:cNvSpPr>
                <a:spLocks/>
              </p:cNvSpPr>
              <p:nvPr/>
            </p:nvSpPr>
            <p:spPr bwMode="auto">
              <a:xfrm>
                <a:off x="8048626" y="1389064"/>
                <a:ext cx="20638" cy="22225"/>
              </a:xfrm>
              <a:custGeom>
                <a:avLst/>
                <a:gdLst>
                  <a:gd name="T0" fmla="*/ 0 w 2"/>
                  <a:gd name="T1" fmla="*/ 0 h 2"/>
                  <a:gd name="T2" fmla="*/ 0 w 2"/>
                  <a:gd name="T3" fmla="*/ 1 h 2"/>
                  <a:gd name="T4" fmla="*/ 1 w 2"/>
                  <a:gd name="T5" fmla="*/ 1 h 2"/>
                  <a:gd name="T6" fmla="*/ 1 w 2"/>
                  <a:gd name="T7" fmla="*/ 1 h 2"/>
                  <a:gd name="T8" fmla="*/ 2 w 2"/>
                  <a:gd name="T9" fmla="*/ 2 h 2"/>
                  <a:gd name="T10" fmla="*/ 1 w 2"/>
                  <a:gd name="T11" fmla="*/ 1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0"/>
                      <a:pt x="0" y="1"/>
                      <a:pt x="0" y="1"/>
                    </a:cubicBezTo>
                    <a:cubicBezTo>
                      <a:pt x="1" y="1"/>
                      <a:pt x="1" y="1"/>
                      <a:pt x="1" y="1"/>
                    </a:cubicBezTo>
                    <a:cubicBezTo>
                      <a:pt x="1" y="1"/>
                      <a:pt x="1" y="1"/>
                      <a:pt x="1" y="1"/>
                    </a:cubicBezTo>
                    <a:cubicBezTo>
                      <a:pt x="1" y="2"/>
                      <a:pt x="1" y="2"/>
                      <a:pt x="2" y="2"/>
                    </a:cubicBezTo>
                    <a:cubicBezTo>
                      <a:pt x="2" y="2"/>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3" name="Freeform 298"/>
              <p:cNvSpPr>
                <a:spLocks/>
              </p:cNvSpPr>
              <p:nvPr/>
            </p:nvSpPr>
            <p:spPr bwMode="auto">
              <a:xfrm>
                <a:off x="8220076" y="1454151"/>
                <a:ext cx="33338" cy="11113"/>
              </a:xfrm>
              <a:custGeom>
                <a:avLst/>
                <a:gdLst>
                  <a:gd name="T0" fmla="*/ 1 w 3"/>
                  <a:gd name="T1" fmla="*/ 1 h 1"/>
                  <a:gd name="T2" fmla="*/ 2 w 3"/>
                  <a:gd name="T3" fmla="*/ 1 h 1"/>
                  <a:gd name="T4" fmla="*/ 2 w 3"/>
                  <a:gd name="T5" fmla="*/ 1 h 1"/>
                  <a:gd name="T6" fmla="*/ 3 w 3"/>
                  <a:gd name="T7" fmla="*/ 0 h 1"/>
                  <a:gd name="T8" fmla="*/ 2 w 3"/>
                  <a:gd name="T9" fmla="*/ 0 h 1"/>
                  <a:gd name="T10" fmla="*/ 1 w 3"/>
                  <a:gd name="T11" fmla="*/ 0 h 1"/>
                  <a:gd name="T12" fmla="*/ 1 w 3"/>
                  <a:gd name="T13" fmla="*/ 0 h 1"/>
                  <a:gd name="T14" fmla="*/ 1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1" y="1"/>
                    </a:moveTo>
                    <a:cubicBezTo>
                      <a:pt x="1" y="1"/>
                      <a:pt x="2" y="1"/>
                      <a:pt x="2" y="1"/>
                    </a:cubicBezTo>
                    <a:cubicBezTo>
                      <a:pt x="2" y="1"/>
                      <a:pt x="2" y="1"/>
                      <a:pt x="2" y="1"/>
                    </a:cubicBezTo>
                    <a:cubicBezTo>
                      <a:pt x="2" y="0"/>
                      <a:pt x="3" y="0"/>
                      <a:pt x="3" y="0"/>
                    </a:cubicBezTo>
                    <a:cubicBezTo>
                      <a:pt x="3" y="0"/>
                      <a:pt x="2" y="0"/>
                      <a:pt x="2" y="0"/>
                    </a:cubicBezTo>
                    <a:cubicBezTo>
                      <a:pt x="2" y="0"/>
                      <a:pt x="1" y="0"/>
                      <a:pt x="1" y="0"/>
                    </a:cubicBezTo>
                    <a:cubicBezTo>
                      <a:pt x="1" y="0"/>
                      <a:pt x="1" y="0"/>
                      <a:pt x="1"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4" name="Freeform 299"/>
              <p:cNvSpPr>
                <a:spLocks/>
              </p:cNvSpPr>
              <p:nvPr/>
            </p:nvSpPr>
            <p:spPr bwMode="auto">
              <a:xfrm>
                <a:off x="8264526" y="1465264"/>
                <a:ext cx="9525" cy="11113"/>
              </a:xfrm>
              <a:custGeom>
                <a:avLst/>
                <a:gdLst>
                  <a:gd name="T0" fmla="*/ 1 w 1"/>
                  <a:gd name="T1" fmla="*/ 1 h 1"/>
                  <a:gd name="T2" fmla="*/ 1 w 1"/>
                  <a:gd name="T3" fmla="*/ 0 h 1"/>
                  <a:gd name="T4" fmla="*/ 0 w 1"/>
                  <a:gd name="T5" fmla="*/ 0 h 1"/>
                  <a:gd name="T6" fmla="*/ 0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0"/>
                      <a:pt x="1" y="0"/>
                    </a:cubicBezTo>
                    <a:cubicBezTo>
                      <a:pt x="1" y="0"/>
                      <a:pt x="0" y="0"/>
                      <a:pt x="0" y="0"/>
                    </a:cubicBezTo>
                    <a:cubicBezTo>
                      <a:pt x="0" y="0"/>
                      <a:pt x="0" y="0"/>
                      <a:pt x="0" y="0"/>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5" name="Freeform 300"/>
              <p:cNvSpPr>
                <a:spLocks/>
              </p:cNvSpPr>
              <p:nvPr/>
            </p:nvSpPr>
            <p:spPr bwMode="auto">
              <a:xfrm>
                <a:off x="8372476" y="1476376"/>
                <a:ext cx="9525" cy="11113"/>
              </a:xfrm>
              <a:custGeom>
                <a:avLst/>
                <a:gdLst>
                  <a:gd name="T0" fmla="*/ 1 w 1"/>
                  <a:gd name="T1" fmla="*/ 1 h 1"/>
                  <a:gd name="T2" fmla="*/ 0 w 1"/>
                  <a:gd name="T3" fmla="*/ 0 h 1"/>
                  <a:gd name="T4" fmla="*/ 0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6" name="Freeform 301"/>
              <p:cNvSpPr>
                <a:spLocks/>
              </p:cNvSpPr>
              <p:nvPr/>
            </p:nvSpPr>
            <p:spPr bwMode="auto">
              <a:xfrm>
                <a:off x="7886701" y="1508126"/>
                <a:ext cx="9525" cy="11113"/>
              </a:xfrm>
              <a:custGeom>
                <a:avLst/>
                <a:gdLst>
                  <a:gd name="T0" fmla="*/ 0 w 1"/>
                  <a:gd name="T1" fmla="*/ 0 h 1"/>
                  <a:gd name="T2" fmla="*/ 0 w 1"/>
                  <a:gd name="T3" fmla="*/ 1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0" y="1"/>
                    </a:cubicBezTo>
                    <a:cubicBezTo>
                      <a:pt x="0"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7" name="Freeform 302"/>
              <p:cNvSpPr>
                <a:spLocks/>
              </p:cNvSpPr>
              <p:nvPr/>
            </p:nvSpPr>
            <p:spPr bwMode="auto">
              <a:xfrm>
                <a:off x="7886701" y="1519239"/>
                <a:ext cx="31750" cy="22225"/>
              </a:xfrm>
              <a:custGeom>
                <a:avLst/>
                <a:gdLst>
                  <a:gd name="T0" fmla="*/ 2 w 3"/>
                  <a:gd name="T1" fmla="*/ 1 h 2"/>
                  <a:gd name="T2" fmla="*/ 2 w 3"/>
                  <a:gd name="T3" fmla="*/ 0 h 2"/>
                  <a:gd name="T4" fmla="*/ 2 w 3"/>
                  <a:gd name="T5" fmla="*/ 0 h 2"/>
                  <a:gd name="T6" fmla="*/ 1 w 3"/>
                  <a:gd name="T7" fmla="*/ 0 h 2"/>
                  <a:gd name="T8" fmla="*/ 1 w 3"/>
                  <a:gd name="T9" fmla="*/ 1 h 2"/>
                  <a:gd name="T10" fmla="*/ 1 w 3"/>
                  <a:gd name="T11" fmla="*/ 2 h 2"/>
                  <a:gd name="T12" fmla="*/ 1 w 3"/>
                  <a:gd name="T13" fmla="*/ 2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3" y="1"/>
                      <a:pt x="2" y="1"/>
                      <a:pt x="2" y="0"/>
                    </a:cubicBezTo>
                    <a:cubicBezTo>
                      <a:pt x="2" y="0"/>
                      <a:pt x="2" y="0"/>
                      <a:pt x="2" y="0"/>
                    </a:cubicBezTo>
                    <a:cubicBezTo>
                      <a:pt x="1" y="0"/>
                      <a:pt x="1" y="0"/>
                      <a:pt x="1" y="0"/>
                    </a:cubicBezTo>
                    <a:cubicBezTo>
                      <a:pt x="1" y="0"/>
                      <a:pt x="1" y="1"/>
                      <a:pt x="1" y="1"/>
                    </a:cubicBezTo>
                    <a:cubicBezTo>
                      <a:pt x="1" y="1"/>
                      <a:pt x="0" y="2"/>
                      <a:pt x="1" y="2"/>
                    </a:cubicBezTo>
                    <a:cubicBezTo>
                      <a:pt x="1" y="2"/>
                      <a:pt x="1" y="2"/>
                      <a:pt x="1" y="2"/>
                    </a:cubicBezTo>
                    <a:cubicBezTo>
                      <a:pt x="2" y="1"/>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8" name="Freeform 303"/>
              <p:cNvSpPr>
                <a:spLocks/>
              </p:cNvSpPr>
              <p:nvPr/>
            </p:nvSpPr>
            <p:spPr bwMode="auto">
              <a:xfrm>
                <a:off x="7896226" y="1550989"/>
                <a:ext cx="11113" cy="11113"/>
              </a:xfrm>
              <a:custGeom>
                <a:avLst/>
                <a:gdLst>
                  <a:gd name="T0" fmla="*/ 0 w 1"/>
                  <a:gd name="T1" fmla="*/ 0 h 1"/>
                  <a:gd name="T2" fmla="*/ 0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1" y="0"/>
                      <a:pt x="1" y="0"/>
                      <a:pt x="1" y="0"/>
                    </a:cubicBezTo>
                    <a:cubicBezTo>
                      <a:pt x="1" y="1"/>
                      <a:pt x="1" y="0"/>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49" name="Freeform 305"/>
              <p:cNvSpPr>
                <a:spLocks/>
              </p:cNvSpPr>
              <p:nvPr/>
            </p:nvSpPr>
            <p:spPr bwMode="auto">
              <a:xfrm>
                <a:off x="5348289" y="18764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0" name="Freeform 306"/>
              <p:cNvSpPr>
                <a:spLocks/>
              </p:cNvSpPr>
              <p:nvPr/>
            </p:nvSpPr>
            <p:spPr bwMode="auto">
              <a:xfrm>
                <a:off x="5284789"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1" name="Freeform 307"/>
              <p:cNvSpPr>
                <a:spLocks/>
              </p:cNvSpPr>
              <p:nvPr/>
            </p:nvSpPr>
            <p:spPr bwMode="auto">
              <a:xfrm>
                <a:off x="6330951" y="1465264"/>
                <a:ext cx="788988" cy="334963"/>
              </a:xfrm>
              <a:custGeom>
                <a:avLst/>
                <a:gdLst>
                  <a:gd name="T0" fmla="*/ 58 w 73"/>
                  <a:gd name="T1" fmla="*/ 27 h 31"/>
                  <a:gd name="T2" fmla="*/ 59 w 73"/>
                  <a:gd name="T3" fmla="*/ 25 h 31"/>
                  <a:gd name="T4" fmla="*/ 58 w 73"/>
                  <a:gd name="T5" fmla="*/ 23 h 31"/>
                  <a:gd name="T6" fmla="*/ 57 w 73"/>
                  <a:gd name="T7" fmla="*/ 21 h 31"/>
                  <a:gd name="T8" fmla="*/ 60 w 73"/>
                  <a:gd name="T9" fmla="*/ 21 h 31"/>
                  <a:gd name="T10" fmla="*/ 62 w 73"/>
                  <a:gd name="T11" fmla="*/ 21 h 31"/>
                  <a:gd name="T12" fmla="*/ 64 w 73"/>
                  <a:gd name="T13" fmla="*/ 20 h 31"/>
                  <a:gd name="T14" fmla="*/ 66 w 73"/>
                  <a:gd name="T15" fmla="*/ 17 h 31"/>
                  <a:gd name="T16" fmla="*/ 69 w 73"/>
                  <a:gd name="T17" fmla="*/ 16 h 31"/>
                  <a:gd name="T18" fmla="*/ 71 w 73"/>
                  <a:gd name="T19" fmla="*/ 16 h 31"/>
                  <a:gd name="T20" fmla="*/ 73 w 73"/>
                  <a:gd name="T21" fmla="*/ 17 h 31"/>
                  <a:gd name="T22" fmla="*/ 72 w 73"/>
                  <a:gd name="T23" fmla="*/ 15 h 31"/>
                  <a:gd name="T24" fmla="*/ 69 w 73"/>
                  <a:gd name="T25" fmla="*/ 13 h 31"/>
                  <a:gd name="T26" fmla="*/ 66 w 73"/>
                  <a:gd name="T27" fmla="*/ 13 h 31"/>
                  <a:gd name="T28" fmla="*/ 64 w 73"/>
                  <a:gd name="T29" fmla="*/ 13 h 31"/>
                  <a:gd name="T30" fmla="*/ 61 w 73"/>
                  <a:gd name="T31" fmla="*/ 12 h 31"/>
                  <a:gd name="T32" fmla="*/ 61 w 73"/>
                  <a:gd name="T33" fmla="*/ 8 h 31"/>
                  <a:gd name="T34" fmla="*/ 59 w 73"/>
                  <a:gd name="T35" fmla="*/ 7 h 31"/>
                  <a:gd name="T36" fmla="*/ 55 w 73"/>
                  <a:gd name="T37" fmla="*/ 6 h 31"/>
                  <a:gd name="T38" fmla="*/ 49 w 73"/>
                  <a:gd name="T39" fmla="*/ 8 h 31"/>
                  <a:gd name="T40" fmla="*/ 43 w 73"/>
                  <a:gd name="T41" fmla="*/ 8 h 31"/>
                  <a:gd name="T42" fmla="*/ 40 w 73"/>
                  <a:gd name="T43" fmla="*/ 7 h 31"/>
                  <a:gd name="T44" fmla="*/ 36 w 73"/>
                  <a:gd name="T45" fmla="*/ 5 h 31"/>
                  <a:gd name="T46" fmla="*/ 30 w 73"/>
                  <a:gd name="T47" fmla="*/ 6 h 31"/>
                  <a:gd name="T48" fmla="*/ 28 w 73"/>
                  <a:gd name="T49" fmla="*/ 5 h 31"/>
                  <a:gd name="T50" fmla="*/ 24 w 73"/>
                  <a:gd name="T51" fmla="*/ 3 h 31"/>
                  <a:gd name="T52" fmla="*/ 20 w 73"/>
                  <a:gd name="T53" fmla="*/ 1 h 31"/>
                  <a:gd name="T54" fmla="*/ 17 w 73"/>
                  <a:gd name="T55" fmla="*/ 2 h 31"/>
                  <a:gd name="T56" fmla="*/ 19 w 73"/>
                  <a:gd name="T57" fmla="*/ 5 h 31"/>
                  <a:gd name="T58" fmla="*/ 18 w 73"/>
                  <a:gd name="T59" fmla="*/ 7 h 31"/>
                  <a:gd name="T60" fmla="*/ 14 w 73"/>
                  <a:gd name="T61" fmla="*/ 6 h 31"/>
                  <a:gd name="T62" fmla="*/ 10 w 73"/>
                  <a:gd name="T63" fmla="*/ 5 h 31"/>
                  <a:gd name="T64" fmla="*/ 7 w 73"/>
                  <a:gd name="T65" fmla="*/ 4 h 31"/>
                  <a:gd name="T66" fmla="*/ 6 w 73"/>
                  <a:gd name="T67" fmla="*/ 4 h 31"/>
                  <a:gd name="T68" fmla="*/ 2 w 73"/>
                  <a:gd name="T69" fmla="*/ 6 h 31"/>
                  <a:gd name="T70" fmla="*/ 0 w 73"/>
                  <a:gd name="T71" fmla="*/ 8 h 31"/>
                  <a:gd name="T72" fmla="*/ 2 w 73"/>
                  <a:gd name="T73" fmla="*/ 11 h 31"/>
                  <a:gd name="T74" fmla="*/ 5 w 73"/>
                  <a:gd name="T75" fmla="*/ 13 h 31"/>
                  <a:gd name="T76" fmla="*/ 8 w 73"/>
                  <a:gd name="T77" fmla="*/ 16 h 31"/>
                  <a:gd name="T78" fmla="*/ 9 w 73"/>
                  <a:gd name="T79" fmla="*/ 18 h 31"/>
                  <a:gd name="T80" fmla="*/ 14 w 73"/>
                  <a:gd name="T81" fmla="*/ 19 h 31"/>
                  <a:gd name="T82" fmla="*/ 18 w 73"/>
                  <a:gd name="T83" fmla="*/ 21 h 31"/>
                  <a:gd name="T84" fmla="*/ 22 w 73"/>
                  <a:gd name="T85" fmla="*/ 24 h 31"/>
                  <a:gd name="T86" fmla="*/ 25 w 73"/>
                  <a:gd name="T87" fmla="*/ 27 h 31"/>
                  <a:gd name="T88" fmla="*/ 31 w 73"/>
                  <a:gd name="T89" fmla="*/ 28 h 31"/>
                  <a:gd name="T90" fmla="*/ 36 w 73"/>
                  <a:gd name="T91" fmla="*/ 28 h 31"/>
                  <a:gd name="T92" fmla="*/ 40 w 73"/>
                  <a:gd name="T93" fmla="*/ 29 h 31"/>
                  <a:gd name="T94" fmla="*/ 43 w 73"/>
                  <a:gd name="T95" fmla="*/ 30 h 31"/>
                  <a:gd name="T96" fmla="*/ 46 w 73"/>
                  <a:gd name="T97" fmla="*/ 30 h 31"/>
                  <a:gd name="T98" fmla="*/ 48 w 73"/>
                  <a:gd name="T99" fmla="*/ 30 h 31"/>
                  <a:gd name="T100" fmla="*/ 51 w 73"/>
                  <a:gd name="T101" fmla="*/ 29 h 31"/>
                  <a:gd name="T102" fmla="*/ 55 w 73"/>
                  <a:gd name="T103"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3" h="31">
                    <a:moveTo>
                      <a:pt x="56" y="29"/>
                    </a:moveTo>
                    <a:cubicBezTo>
                      <a:pt x="57" y="28"/>
                      <a:pt x="57" y="28"/>
                      <a:pt x="57" y="28"/>
                    </a:cubicBezTo>
                    <a:cubicBezTo>
                      <a:pt x="57" y="27"/>
                      <a:pt x="57" y="27"/>
                      <a:pt x="58" y="27"/>
                    </a:cubicBezTo>
                    <a:cubicBezTo>
                      <a:pt x="58" y="27"/>
                      <a:pt x="58" y="26"/>
                      <a:pt x="58" y="26"/>
                    </a:cubicBezTo>
                    <a:cubicBezTo>
                      <a:pt x="58" y="26"/>
                      <a:pt x="58" y="26"/>
                      <a:pt x="58" y="26"/>
                    </a:cubicBezTo>
                    <a:cubicBezTo>
                      <a:pt x="59" y="25"/>
                      <a:pt x="59" y="25"/>
                      <a:pt x="59" y="25"/>
                    </a:cubicBezTo>
                    <a:cubicBezTo>
                      <a:pt x="60" y="25"/>
                      <a:pt x="60" y="25"/>
                      <a:pt x="60" y="24"/>
                    </a:cubicBezTo>
                    <a:cubicBezTo>
                      <a:pt x="60" y="24"/>
                      <a:pt x="59" y="24"/>
                      <a:pt x="59" y="24"/>
                    </a:cubicBezTo>
                    <a:cubicBezTo>
                      <a:pt x="59" y="23"/>
                      <a:pt x="59" y="23"/>
                      <a:pt x="58" y="23"/>
                    </a:cubicBezTo>
                    <a:cubicBezTo>
                      <a:pt x="58" y="23"/>
                      <a:pt x="58" y="23"/>
                      <a:pt x="57" y="23"/>
                    </a:cubicBezTo>
                    <a:cubicBezTo>
                      <a:pt x="57" y="22"/>
                      <a:pt x="57" y="22"/>
                      <a:pt x="57" y="22"/>
                    </a:cubicBezTo>
                    <a:cubicBezTo>
                      <a:pt x="57" y="22"/>
                      <a:pt x="57" y="21"/>
                      <a:pt x="57" y="21"/>
                    </a:cubicBezTo>
                    <a:cubicBezTo>
                      <a:pt x="57" y="21"/>
                      <a:pt x="58" y="21"/>
                      <a:pt x="58" y="21"/>
                    </a:cubicBezTo>
                    <a:cubicBezTo>
                      <a:pt x="59" y="20"/>
                      <a:pt x="59" y="20"/>
                      <a:pt x="59" y="21"/>
                    </a:cubicBezTo>
                    <a:cubicBezTo>
                      <a:pt x="60" y="21"/>
                      <a:pt x="60" y="21"/>
                      <a:pt x="60" y="21"/>
                    </a:cubicBezTo>
                    <a:cubicBezTo>
                      <a:pt x="60" y="21"/>
                      <a:pt x="61" y="21"/>
                      <a:pt x="61" y="22"/>
                    </a:cubicBezTo>
                    <a:cubicBezTo>
                      <a:pt x="61" y="22"/>
                      <a:pt x="61" y="22"/>
                      <a:pt x="62" y="22"/>
                    </a:cubicBezTo>
                    <a:cubicBezTo>
                      <a:pt x="62" y="22"/>
                      <a:pt x="62" y="21"/>
                      <a:pt x="62" y="21"/>
                    </a:cubicBezTo>
                    <a:cubicBezTo>
                      <a:pt x="63" y="21"/>
                      <a:pt x="63" y="21"/>
                      <a:pt x="63" y="20"/>
                    </a:cubicBezTo>
                    <a:cubicBezTo>
                      <a:pt x="63" y="20"/>
                      <a:pt x="63" y="20"/>
                      <a:pt x="63" y="20"/>
                    </a:cubicBezTo>
                    <a:cubicBezTo>
                      <a:pt x="64" y="19"/>
                      <a:pt x="64" y="20"/>
                      <a:pt x="64" y="20"/>
                    </a:cubicBezTo>
                    <a:cubicBezTo>
                      <a:pt x="65" y="20"/>
                      <a:pt x="65" y="20"/>
                      <a:pt x="66" y="19"/>
                    </a:cubicBezTo>
                    <a:cubicBezTo>
                      <a:pt x="66" y="19"/>
                      <a:pt x="66" y="19"/>
                      <a:pt x="66" y="18"/>
                    </a:cubicBezTo>
                    <a:cubicBezTo>
                      <a:pt x="66" y="18"/>
                      <a:pt x="66" y="18"/>
                      <a:pt x="66" y="17"/>
                    </a:cubicBezTo>
                    <a:cubicBezTo>
                      <a:pt x="67" y="17"/>
                      <a:pt x="67" y="17"/>
                      <a:pt x="67" y="17"/>
                    </a:cubicBezTo>
                    <a:cubicBezTo>
                      <a:pt x="68" y="17"/>
                      <a:pt x="68" y="17"/>
                      <a:pt x="68" y="16"/>
                    </a:cubicBezTo>
                    <a:cubicBezTo>
                      <a:pt x="69" y="16"/>
                      <a:pt x="69" y="16"/>
                      <a:pt x="69" y="16"/>
                    </a:cubicBezTo>
                    <a:cubicBezTo>
                      <a:pt x="69" y="16"/>
                      <a:pt x="69" y="16"/>
                      <a:pt x="69" y="16"/>
                    </a:cubicBezTo>
                    <a:cubicBezTo>
                      <a:pt x="70" y="16"/>
                      <a:pt x="70" y="16"/>
                      <a:pt x="70" y="16"/>
                    </a:cubicBezTo>
                    <a:cubicBezTo>
                      <a:pt x="70" y="16"/>
                      <a:pt x="70" y="16"/>
                      <a:pt x="71" y="16"/>
                    </a:cubicBezTo>
                    <a:cubicBezTo>
                      <a:pt x="71" y="16"/>
                      <a:pt x="71" y="16"/>
                      <a:pt x="72" y="17"/>
                    </a:cubicBezTo>
                    <a:cubicBezTo>
                      <a:pt x="72" y="17"/>
                      <a:pt x="73" y="18"/>
                      <a:pt x="73" y="17"/>
                    </a:cubicBezTo>
                    <a:cubicBezTo>
                      <a:pt x="73" y="17"/>
                      <a:pt x="73" y="17"/>
                      <a:pt x="73" y="17"/>
                    </a:cubicBezTo>
                    <a:cubicBezTo>
                      <a:pt x="73" y="16"/>
                      <a:pt x="73" y="16"/>
                      <a:pt x="72" y="16"/>
                    </a:cubicBezTo>
                    <a:cubicBezTo>
                      <a:pt x="72" y="16"/>
                      <a:pt x="72" y="16"/>
                      <a:pt x="72" y="16"/>
                    </a:cubicBezTo>
                    <a:cubicBezTo>
                      <a:pt x="72" y="15"/>
                      <a:pt x="72" y="15"/>
                      <a:pt x="72" y="15"/>
                    </a:cubicBezTo>
                    <a:cubicBezTo>
                      <a:pt x="72" y="14"/>
                      <a:pt x="72" y="14"/>
                      <a:pt x="71" y="14"/>
                    </a:cubicBezTo>
                    <a:cubicBezTo>
                      <a:pt x="71" y="14"/>
                      <a:pt x="70" y="14"/>
                      <a:pt x="70" y="14"/>
                    </a:cubicBezTo>
                    <a:cubicBezTo>
                      <a:pt x="69" y="14"/>
                      <a:pt x="69" y="13"/>
                      <a:pt x="69" y="13"/>
                    </a:cubicBezTo>
                    <a:cubicBezTo>
                      <a:pt x="68" y="13"/>
                      <a:pt x="68" y="13"/>
                      <a:pt x="68" y="12"/>
                    </a:cubicBezTo>
                    <a:cubicBezTo>
                      <a:pt x="67" y="12"/>
                      <a:pt x="67" y="12"/>
                      <a:pt x="67" y="12"/>
                    </a:cubicBezTo>
                    <a:cubicBezTo>
                      <a:pt x="67" y="13"/>
                      <a:pt x="67" y="13"/>
                      <a:pt x="66" y="13"/>
                    </a:cubicBezTo>
                    <a:cubicBezTo>
                      <a:pt x="66" y="13"/>
                      <a:pt x="66" y="13"/>
                      <a:pt x="66" y="13"/>
                    </a:cubicBezTo>
                    <a:cubicBezTo>
                      <a:pt x="65" y="13"/>
                      <a:pt x="65" y="13"/>
                      <a:pt x="64" y="13"/>
                    </a:cubicBezTo>
                    <a:cubicBezTo>
                      <a:pt x="64" y="13"/>
                      <a:pt x="64" y="13"/>
                      <a:pt x="64" y="13"/>
                    </a:cubicBezTo>
                    <a:cubicBezTo>
                      <a:pt x="63" y="13"/>
                      <a:pt x="63" y="13"/>
                      <a:pt x="63" y="13"/>
                    </a:cubicBezTo>
                    <a:cubicBezTo>
                      <a:pt x="63" y="13"/>
                      <a:pt x="63" y="13"/>
                      <a:pt x="62" y="13"/>
                    </a:cubicBezTo>
                    <a:cubicBezTo>
                      <a:pt x="62" y="13"/>
                      <a:pt x="61" y="13"/>
                      <a:pt x="61" y="12"/>
                    </a:cubicBezTo>
                    <a:cubicBezTo>
                      <a:pt x="61" y="12"/>
                      <a:pt x="61" y="12"/>
                      <a:pt x="61" y="11"/>
                    </a:cubicBezTo>
                    <a:cubicBezTo>
                      <a:pt x="61" y="11"/>
                      <a:pt x="61" y="10"/>
                      <a:pt x="61" y="10"/>
                    </a:cubicBezTo>
                    <a:cubicBezTo>
                      <a:pt x="61" y="9"/>
                      <a:pt x="61" y="9"/>
                      <a:pt x="61" y="8"/>
                    </a:cubicBezTo>
                    <a:cubicBezTo>
                      <a:pt x="61" y="8"/>
                      <a:pt x="61" y="8"/>
                      <a:pt x="61" y="7"/>
                    </a:cubicBezTo>
                    <a:cubicBezTo>
                      <a:pt x="61" y="7"/>
                      <a:pt x="61" y="7"/>
                      <a:pt x="61" y="7"/>
                    </a:cubicBezTo>
                    <a:cubicBezTo>
                      <a:pt x="60" y="7"/>
                      <a:pt x="60" y="7"/>
                      <a:pt x="59" y="7"/>
                    </a:cubicBezTo>
                    <a:cubicBezTo>
                      <a:pt x="59" y="7"/>
                      <a:pt x="58" y="7"/>
                      <a:pt x="58" y="7"/>
                    </a:cubicBezTo>
                    <a:cubicBezTo>
                      <a:pt x="57" y="7"/>
                      <a:pt x="57" y="7"/>
                      <a:pt x="56" y="6"/>
                    </a:cubicBezTo>
                    <a:cubicBezTo>
                      <a:pt x="56" y="6"/>
                      <a:pt x="55" y="6"/>
                      <a:pt x="55" y="6"/>
                    </a:cubicBezTo>
                    <a:cubicBezTo>
                      <a:pt x="54" y="6"/>
                      <a:pt x="54" y="6"/>
                      <a:pt x="53" y="7"/>
                    </a:cubicBezTo>
                    <a:cubicBezTo>
                      <a:pt x="52" y="7"/>
                      <a:pt x="52" y="7"/>
                      <a:pt x="51" y="8"/>
                    </a:cubicBezTo>
                    <a:cubicBezTo>
                      <a:pt x="50" y="8"/>
                      <a:pt x="50" y="8"/>
                      <a:pt x="49" y="8"/>
                    </a:cubicBezTo>
                    <a:cubicBezTo>
                      <a:pt x="48" y="8"/>
                      <a:pt x="48" y="8"/>
                      <a:pt x="47" y="8"/>
                    </a:cubicBezTo>
                    <a:cubicBezTo>
                      <a:pt x="46" y="8"/>
                      <a:pt x="46" y="8"/>
                      <a:pt x="45" y="8"/>
                    </a:cubicBezTo>
                    <a:cubicBezTo>
                      <a:pt x="44" y="8"/>
                      <a:pt x="44" y="9"/>
                      <a:pt x="43" y="8"/>
                    </a:cubicBezTo>
                    <a:cubicBezTo>
                      <a:pt x="42" y="8"/>
                      <a:pt x="42" y="8"/>
                      <a:pt x="42" y="7"/>
                    </a:cubicBezTo>
                    <a:cubicBezTo>
                      <a:pt x="41" y="7"/>
                      <a:pt x="41" y="7"/>
                      <a:pt x="41" y="7"/>
                    </a:cubicBezTo>
                    <a:cubicBezTo>
                      <a:pt x="41" y="6"/>
                      <a:pt x="40" y="7"/>
                      <a:pt x="40" y="7"/>
                    </a:cubicBezTo>
                    <a:cubicBezTo>
                      <a:pt x="39" y="7"/>
                      <a:pt x="39" y="6"/>
                      <a:pt x="38" y="6"/>
                    </a:cubicBezTo>
                    <a:cubicBezTo>
                      <a:pt x="38" y="6"/>
                      <a:pt x="38" y="6"/>
                      <a:pt x="37" y="6"/>
                    </a:cubicBezTo>
                    <a:cubicBezTo>
                      <a:pt x="37" y="6"/>
                      <a:pt x="36" y="5"/>
                      <a:pt x="36" y="5"/>
                    </a:cubicBezTo>
                    <a:cubicBezTo>
                      <a:pt x="35" y="5"/>
                      <a:pt x="35" y="5"/>
                      <a:pt x="34" y="5"/>
                    </a:cubicBezTo>
                    <a:cubicBezTo>
                      <a:pt x="33" y="6"/>
                      <a:pt x="33" y="6"/>
                      <a:pt x="32" y="6"/>
                    </a:cubicBezTo>
                    <a:cubicBezTo>
                      <a:pt x="32" y="6"/>
                      <a:pt x="31" y="7"/>
                      <a:pt x="30" y="6"/>
                    </a:cubicBezTo>
                    <a:cubicBezTo>
                      <a:pt x="30" y="6"/>
                      <a:pt x="30" y="6"/>
                      <a:pt x="30" y="6"/>
                    </a:cubicBezTo>
                    <a:cubicBezTo>
                      <a:pt x="29" y="5"/>
                      <a:pt x="29" y="6"/>
                      <a:pt x="28" y="5"/>
                    </a:cubicBezTo>
                    <a:cubicBezTo>
                      <a:pt x="28" y="5"/>
                      <a:pt x="28" y="5"/>
                      <a:pt x="28" y="5"/>
                    </a:cubicBezTo>
                    <a:cubicBezTo>
                      <a:pt x="28" y="4"/>
                      <a:pt x="27" y="4"/>
                      <a:pt x="27" y="4"/>
                    </a:cubicBezTo>
                    <a:cubicBezTo>
                      <a:pt x="26" y="3"/>
                      <a:pt x="26" y="3"/>
                      <a:pt x="26" y="3"/>
                    </a:cubicBezTo>
                    <a:cubicBezTo>
                      <a:pt x="25" y="3"/>
                      <a:pt x="25" y="3"/>
                      <a:pt x="24" y="3"/>
                    </a:cubicBezTo>
                    <a:cubicBezTo>
                      <a:pt x="24" y="3"/>
                      <a:pt x="23" y="2"/>
                      <a:pt x="22" y="2"/>
                    </a:cubicBezTo>
                    <a:cubicBezTo>
                      <a:pt x="22" y="2"/>
                      <a:pt x="21" y="2"/>
                      <a:pt x="21" y="1"/>
                    </a:cubicBezTo>
                    <a:cubicBezTo>
                      <a:pt x="20" y="1"/>
                      <a:pt x="20" y="1"/>
                      <a:pt x="20" y="1"/>
                    </a:cubicBezTo>
                    <a:cubicBezTo>
                      <a:pt x="20" y="0"/>
                      <a:pt x="19" y="1"/>
                      <a:pt x="19" y="1"/>
                    </a:cubicBezTo>
                    <a:cubicBezTo>
                      <a:pt x="19" y="1"/>
                      <a:pt x="19" y="1"/>
                      <a:pt x="18" y="1"/>
                    </a:cubicBezTo>
                    <a:cubicBezTo>
                      <a:pt x="18" y="1"/>
                      <a:pt x="17" y="2"/>
                      <a:pt x="17" y="2"/>
                    </a:cubicBezTo>
                    <a:cubicBezTo>
                      <a:pt x="17" y="2"/>
                      <a:pt x="17" y="3"/>
                      <a:pt x="17" y="3"/>
                    </a:cubicBezTo>
                    <a:cubicBezTo>
                      <a:pt x="18" y="4"/>
                      <a:pt x="18" y="4"/>
                      <a:pt x="18" y="4"/>
                    </a:cubicBezTo>
                    <a:cubicBezTo>
                      <a:pt x="19" y="5"/>
                      <a:pt x="19" y="5"/>
                      <a:pt x="19" y="5"/>
                    </a:cubicBezTo>
                    <a:cubicBezTo>
                      <a:pt x="19" y="5"/>
                      <a:pt x="19" y="5"/>
                      <a:pt x="19" y="6"/>
                    </a:cubicBezTo>
                    <a:cubicBezTo>
                      <a:pt x="19" y="6"/>
                      <a:pt x="19" y="6"/>
                      <a:pt x="19" y="7"/>
                    </a:cubicBezTo>
                    <a:cubicBezTo>
                      <a:pt x="19" y="7"/>
                      <a:pt x="18" y="7"/>
                      <a:pt x="18" y="7"/>
                    </a:cubicBezTo>
                    <a:cubicBezTo>
                      <a:pt x="17" y="7"/>
                      <a:pt x="17" y="7"/>
                      <a:pt x="17" y="7"/>
                    </a:cubicBezTo>
                    <a:cubicBezTo>
                      <a:pt x="16" y="7"/>
                      <a:pt x="16" y="7"/>
                      <a:pt x="16" y="7"/>
                    </a:cubicBezTo>
                    <a:cubicBezTo>
                      <a:pt x="15" y="7"/>
                      <a:pt x="15" y="6"/>
                      <a:pt x="14" y="6"/>
                    </a:cubicBezTo>
                    <a:cubicBezTo>
                      <a:pt x="13" y="6"/>
                      <a:pt x="13" y="7"/>
                      <a:pt x="12" y="7"/>
                    </a:cubicBezTo>
                    <a:cubicBezTo>
                      <a:pt x="12" y="6"/>
                      <a:pt x="12" y="6"/>
                      <a:pt x="11" y="6"/>
                    </a:cubicBezTo>
                    <a:cubicBezTo>
                      <a:pt x="11" y="6"/>
                      <a:pt x="11" y="5"/>
                      <a:pt x="10" y="5"/>
                    </a:cubicBezTo>
                    <a:cubicBezTo>
                      <a:pt x="10" y="5"/>
                      <a:pt x="9" y="5"/>
                      <a:pt x="9" y="5"/>
                    </a:cubicBezTo>
                    <a:cubicBezTo>
                      <a:pt x="8" y="5"/>
                      <a:pt x="8" y="5"/>
                      <a:pt x="8" y="5"/>
                    </a:cubicBezTo>
                    <a:cubicBezTo>
                      <a:pt x="7" y="5"/>
                      <a:pt x="7" y="5"/>
                      <a:pt x="7" y="4"/>
                    </a:cubicBezTo>
                    <a:cubicBezTo>
                      <a:pt x="8" y="4"/>
                      <a:pt x="8" y="4"/>
                      <a:pt x="8" y="4"/>
                    </a:cubicBezTo>
                    <a:cubicBezTo>
                      <a:pt x="8" y="3"/>
                      <a:pt x="8" y="3"/>
                      <a:pt x="7" y="3"/>
                    </a:cubicBezTo>
                    <a:cubicBezTo>
                      <a:pt x="7" y="3"/>
                      <a:pt x="7" y="4"/>
                      <a:pt x="6" y="4"/>
                    </a:cubicBezTo>
                    <a:cubicBezTo>
                      <a:pt x="6" y="5"/>
                      <a:pt x="5" y="5"/>
                      <a:pt x="5" y="5"/>
                    </a:cubicBezTo>
                    <a:cubicBezTo>
                      <a:pt x="4" y="5"/>
                      <a:pt x="4" y="5"/>
                      <a:pt x="3" y="5"/>
                    </a:cubicBezTo>
                    <a:cubicBezTo>
                      <a:pt x="3" y="6"/>
                      <a:pt x="3" y="6"/>
                      <a:pt x="2" y="6"/>
                    </a:cubicBezTo>
                    <a:cubicBezTo>
                      <a:pt x="2" y="6"/>
                      <a:pt x="2" y="6"/>
                      <a:pt x="1" y="7"/>
                    </a:cubicBezTo>
                    <a:cubicBezTo>
                      <a:pt x="1" y="7"/>
                      <a:pt x="0" y="8"/>
                      <a:pt x="0" y="8"/>
                    </a:cubicBezTo>
                    <a:cubicBezTo>
                      <a:pt x="0" y="8"/>
                      <a:pt x="0" y="8"/>
                      <a:pt x="0" y="8"/>
                    </a:cubicBezTo>
                    <a:cubicBezTo>
                      <a:pt x="0" y="9"/>
                      <a:pt x="0" y="9"/>
                      <a:pt x="0" y="9"/>
                    </a:cubicBezTo>
                    <a:cubicBezTo>
                      <a:pt x="0" y="10"/>
                      <a:pt x="1" y="9"/>
                      <a:pt x="1" y="10"/>
                    </a:cubicBezTo>
                    <a:cubicBezTo>
                      <a:pt x="2" y="10"/>
                      <a:pt x="2" y="11"/>
                      <a:pt x="2" y="11"/>
                    </a:cubicBezTo>
                    <a:cubicBezTo>
                      <a:pt x="2" y="12"/>
                      <a:pt x="2" y="12"/>
                      <a:pt x="3" y="13"/>
                    </a:cubicBezTo>
                    <a:cubicBezTo>
                      <a:pt x="3" y="13"/>
                      <a:pt x="3" y="13"/>
                      <a:pt x="4" y="14"/>
                    </a:cubicBezTo>
                    <a:cubicBezTo>
                      <a:pt x="4" y="14"/>
                      <a:pt x="5" y="13"/>
                      <a:pt x="5" y="13"/>
                    </a:cubicBezTo>
                    <a:cubicBezTo>
                      <a:pt x="6" y="13"/>
                      <a:pt x="6" y="14"/>
                      <a:pt x="7" y="14"/>
                    </a:cubicBezTo>
                    <a:cubicBezTo>
                      <a:pt x="7" y="15"/>
                      <a:pt x="8" y="15"/>
                      <a:pt x="8" y="15"/>
                    </a:cubicBezTo>
                    <a:cubicBezTo>
                      <a:pt x="8" y="16"/>
                      <a:pt x="8" y="16"/>
                      <a:pt x="8" y="16"/>
                    </a:cubicBezTo>
                    <a:cubicBezTo>
                      <a:pt x="8" y="16"/>
                      <a:pt x="8" y="16"/>
                      <a:pt x="8" y="16"/>
                    </a:cubicBezTo>
                    <a:cubicBezTo>
                      <a:pt x="9" y="16"/>
                      <a:pt x="8" y="17"/>
                      <a:pt x="9" y="17"/>
                    </a:cubicBezTo>
                    <a:cubicBezTo>
                      <a:pt x="9" y="18"/>
                      <a:pt x="9" y="18"/>
                      <a:pt x="9" y="18"/>
                    </a:cubicBezTo>
                    <a:cubicBezTo>
                      <a:pt x="10" y="19"/>
                      <a:pt x="10" y="18"/>
                      <a:pt x="11" y="18"/>
                    </a:cubicBezTo>
                    <a:cubicBezTo>
                      <a:pt x="12" y="18"/>
                      <a:pt x="12" y="18"/>
                      <a:pt x="13" y="18"/>
                    </a:cubicBezTo>
                    <a:cubicBezTo>
                      <a:pt x="13" y="18"/>
                      <a:pt x="14" y="18"/>
                      <a:pt x="14" y="19"/>
                    </a:cubicBezTo>
                    <a:cubicBezTo>
                      <a:pt x="15" y="19"/>
                      <a:pt x="15" y="19"/>
                      <a:pt x="15" y="20"/>
                    </a:cubicBezTo>
                    <a:cubicBezTo>
                      <a:pt x="16" y="20"/>
                      <a:pt x="16" y="20"/>
                      <a:pt x="16" y="20"/>
                    </a:cubicBezTo>
                    <a:cubicBezTo>
                      <a:pt x="17" y="21"/>
                      <a:pt x="17" y="21"/>
                      <a:pt x="18" y="21"/>
                    </a:cubicBezTo>
                    <a:cubicBezTo>
                      <a:pt x="18" y="22"/>
                      <a:pt x="18" y="22"/>
                      <a:pt x="19" y="22"/>
                    </a:cubicBezTo>
                    <a:cubicBezTo>
                      <a:pt x="20" y="22"/>
                      <a:pt x="20" y="22"/>
                      <a:pt x="20" y="23"/>
                    </a:cubicBezTo>
                    <a:cubicBezTo>
                      <a:pt x="21" y="23"/>
                      <a:pt x="21" y="23"/>
                      <a:pt x="22" y="24"/>
                    </a:cubicBezTo>
                    <a:cubicBezTo>
                      <a:pt x="22" y="24"/>
                      <a:pt x="22" y="24"/>
                      <a:pt x="22" y="25"/>
                    </a:cubicBezTo>
                    <a:cubicBezTo>
                      <a:pt x="23" y="25"/>
                      <a:pt x="23" y="26"/>
                      <a:pt x="24" y="26"/>
                    </a:cubicBezTo>
                    <a:cubicBezTo>
                      <a:pt x="25" y="27"/>
                      <a:pt x="25" y="27"/>
                      <a:pt x="25" y="27"/>
                    </a:cubicBezTo>
                    <a:cubicBezTo>
                      <a:pt x="26" y="28"/>
                      <a:pt x="26" y="28"/>
                      <a:pt x="26" y="28"/>
                    </a:cubicBezTo>
                    <a:cubicBezTo>
                      <a:pt x="27" y="28"/>
                      <a:pt x="28" y="28"/>
                      <a:pt x="29" y="28"/>
                    </a:cubicBezTo>
                    <a:cubicBezTo>
                      <a:pt x="30" y="28"/>
                      <a:pt x="30" y="28"/>
                      <a:pt x="31" y="28"/>
                    </a:cubicBezTo>
                    <a:cubicBezTo>
                      <a:pt x="32" y="28"/>
                      <a:pt x="32" y="28"/>
                      <a:pt x="33" y="28"/>
                    </a:cubicBezTo>
                    <a:cubicBezTo>
                      <a:pt x="34" y="28"/>
                      <a:pt x="34" y="28"/>
                      <a:pt x="35" y="28"/>
                    </a:cubicBezTo>
                    <a:cubicBezTo>
                      <a:pt x="35" y="28"/>
                      <a:pt x="36" y="28"/>
                      <a:pt x="36" y="28"/>
                    </a:cubicBezTo>
                    <a:cubicBezTo>
                      <a:pt x="37" y="28"/>
                      <a:pt x="37" y="28"/>
                      <a:pt x="37" y="28"/>
                    </a:cubicBezTo>
                    <a:cubicBezTo>
                      <a:pt x="38" y="28"/>
                      <a:pt x="38" y="28"/>
                      <a:pt x="39" y="29"/>
                    </a:cubicBezTo>
                    <a:cubicBezTo>
                      <a:pt x="39" y="29"/>
                      <a:pt x="39" y="29"/>
                      <a:pt x="40" y="29"/>
                    </a:cubicBezTo>
                    <a:cubicBezTo>
                      <a:pt x="40" y="29"/>
                      <a:pt x="40" y="29"/>
                      <a:pt x="41" y="29"/>
                    </a:cubicBezTo>
                    <a:cubicBezTo>
                      <a:pt x="41" y="29"/>
                      <a:pt x="41" y="29"/>
                      <a:pt x="42" y="30"/>
                    </a:cubicBezTo>
                    <a:cubicBezTo>
                      <a:pt x="42" y="30"/>
                      <a:pt x="42" y="30"/>
                      <a:pt x="43" y="30"/>
                    </a:cubicBezTo>
                    <a:cubicBezTo>
                      <a:pt x="43" y="30"/>
                      <a:pt x="44" y="30"/>
                      <a:pt x="44" y="30"/>
                    </a:cubicBezTo>
                    <a:cubicBezTo>
                      <a:pt x="45" y="30"/>
                      <a:pt x="45" y="30"/>
                      <a:pt x="45" y="30"/>
                    </a:cubicBezTo>
                    <a:cubicBezTo>
                      <a:pt x="45" y="30"/>
                      <a:pt x="46" y="30"/>
                      <a:pt x="46" y="30"/>
                    </a:cubicBezTo>
                    <a:cubicBezTo>
                      <a:pt x="46" y="30"/>
                      <a:pt x="46" y="31"/>
                      <a:pt x="46" y="31"/>
                    </a:cubicBezTo>
                    <a:cubicBezTo>
                      <a:pt x="47" y="31"/>
                      <a:pt x="47" y="31"/>
                      <a:pt x="47" y="31"/>
                    </a:cubicBezTo>
                    <a:cubicBezTo>
                      <a:pt x="48" y="31"/>
                      <a:pt x="48" y="30"/>
                      <a:pt x="48" y="30"/>
                    </a:cubicBezTo>
                    <a:cubicBezTo>
                      <a:pt x="49" y="30"/>
                      <a:pt x="49" y="30"/>
                      <a:pt x="49" y="29"/>
                    </a:cubicBezTo>
                    <a:cubicBezTo>
                      <a:pt x="50" y="29"/>
                      <a:pt x="50" y="29"/>
                      <a:pt x="50" y="29"/>
                    </a:cubicBezTo>
                    <a:cubicBezTo>
                      <a:pt x="50" y="29"/>
                      <a:pt x="51" y="29"/>
                      <a:pt x="51" y="29"/>
                    </a:cubicBezTo>
                    <a:cubicBezTo>
                      <a:pt x="51" y="28"/>
                      <a:pt x="52" y="29"/>
                      <a:pt x="52" y="29"/>
                    </a:cubicBezTo>
                    <a:cubicBezTo>
                      <a:pt x="52" y="29"/>
                      <a:pt x="53" y="29"/>
                      <a:pt x="53" y="29"/>
                    </a:cubicBezTo>
                    <a:cubicBezTo>
                      <a:pt x="54" y="28"/>
                      <a:pt x="54" y="28"/>
                      <a:pt x="55" y="28"/>
                    </a:cubicBezTo>
                    <a:cubicBezTo>
                      <a:pt x="55" y="28"/>
                      <a:pt x="56" y="29"/>
                      <a:pt x="56"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2" name="Freeform 308"/>
              <p:cNvSpPr>
                <a:spLocks/>
              </p:cNvSpPr>
              <p:nvPr/>
            </p:nvSpPr>
            <p:spPr bwMode="auto">
              <a:xfrm>
                <a:off x="5921376" y="1811339"/>
                <a:ext cx="204788" cy="139700"/>
              </a:xfrm>
              <a:custGeom>
                <a:avLst/>
                <a:gdLst>
                  <a:gd name="T0" fmla="*/ 18 w 19"/>
                  <a:gd name="T1" fmla="*/ 8 h 13"/>
                  <a:gd name="T2" fmla="*/ 16 w 19"/>
                  <a:gd name="T3" fmla="*/ 8 h 13"/>
                  <a:gd name="T4" fmla="*/ 15 w 19"/>
                  <a:gd name="T5" fmla="*/ 7 h 13"/>
                  <a:gd name="T6" fmla="*/ 15 w 19"/>
                  <a:gd name="T7" fmla="*/ 6 h 13"/>
                  <a:gd name="T8" fmla="*/ 14 w 19"/>
                  <a:gd name="T9" fmla="*/ 4 h 13"/>
                  <a:gd name="T10" fmla="*/ 14 w 19"/>
                  <a:gd name="T11" fmla="*/ 4 h 13"/>
                  <a:gd name="T12" fmla="*/ 13 w 19"/>
                  <a:gd name="T13" fmla="*/ 4 h 13"/>
                  <a:gd name="T14" fmla="*/ 11 w 19"/>
                  <a:gd name="T15" fmla="*/ 4 h 13"/>
                  <a:gd name="T16" fmla="*/ 10 w 19"/>
                  <a:gd name="T17" fmla="*/ 4 h 13"/>
                  <a:gd name="T18" fmla="*/ 8 w 19"/>
                  <a:gd name="T19" fmla="*/ 4 h 13"/>
                  <a:gd name="T20" fmla="*/ 7 w 19"/>
                  <a:gd name="T21" fmla="*/ 4 h 13"/>
                  <a:gd name="T22" fmla="*/ 6 w 19"/>
                  <a:gd name="T23" fmla="*/ 4 h 13"/>
                  <a:gd name="T24" fmla="*/ 5 w 19"/>
                  <a:gd name="T25" fmla="*/ 3 h 13"/>
                  <a:gd name="T26" fmla="*/ 5 w 19"/>
                  <a:gd name="T27" fmla="*/ 3 h 13"/>
                  <a:gd name="T28" fmla="*/ 5 w 19"/>
                  <a:gd name="T29" fmla="*/ 2 h 13"/>
                  <a:gd name="T30" fmla="*/ 6 w 19"/>
                  <a:gd name="T31" fmla="*/ 2 h 13"/>
                  <a:gd name="T32" fmla="*/ 6 w 19"/>
                  <a:gd name="T33" fmla="*/ 1 h 13"/>
                  <a:gd name="T34" fmla="*/ 5 w 19"/>
                  <a:gd name="T35" fmla="*/ 1 h 13"/>
                  <a:gd name="T36" fmla="*/ 4 w 19"/>
                  <a:gd name="T37" fmla="*/ 1 h 13"/>
                  <a:gd name="T38" fmla="*/ 3 w 19"/>
                  <a:gd name="T39" fmla="*/ 2 h 13"/>
                  <a:gd name="T40" fmla="*/ 3 w 19"/>
                  <a:gd name="T41" fmla="*/ 2 h 13"/>
                  <a:gd name="T42" fmla="*/ 3 w 19"/>
                  <a:gd name="T43" fmla="*/ 3 h 13"/>
                  <a:gd name="T44" fmla="*/ 2 w 19"/>
                  <a:gd name="T45" fmla="*/ 4 h 13"/>
                  <a:gd name="T46" fmla="*/ 1 w 19"/>
                  <a:gd name="T47" fmla="*/ 5 h 13"/>
                  <a:gd name="T48" fmla="*/ 0 w 19"/>
                  <a:gd name="T49" fmla="*/ 5 h 13"/>
                  <a:gd name="T50" fmla="*/ 0 w 19"/>
                  <a:gd name="T51" fmla="*/ 7 h 13"/>
                  <a:gd name="T52" fmla="*/ 1 w 19"/>
                  <a:gd name="T53" fmla="*/ 7 h 13"/>
                  <a:gd name="T54" fmla="*/ 2 w 19"/>
                  <a:gd name="T55" fmla="*/ 7 h 13"/>
                  <a:gd name="T56" fmla="*/ 2 w 19"/>
                  <a:gd name="T57" fmla="*/ 8 h 13"/>
                  <a:gd name="T58" fmla="*/ 2 w 19"/>
                  <a:gd name="T59" fmla="*/ 9 h 13"/>
                  <a:gd name="T60" fmla="*/ 2 w 19"/>
                  <a:gd name="T61" fmla="*/ 10 h 13"/>
                  <a:gd name="T62" fmla="*/ 2 w 19"/>
                  <a:gd name="T63" fmla="*/ 11 h 13"/>
                  <a:gd name="T64" fmla="*/ 3 w 19"/>
                  <a:gd name="T65" fmla="*/ 11 h 13"/>
                  <a:gd name="T66" fmla="*/ 3 w 19"/>
                  <a:gd name="T67" fmla="*/ 11 h 13"/>
                  <a:gd name="T68" fmla="*/ 4 w 19"/>
                  <a:gd name="T69" fmla="*/ 11 h 13"/>
                  <a:gd name="T70" fmla="*/ 5 w 19"/>
                  <a:gd name="T71" fmla="*/ 11 h 13"/>
                  <a:gd name="T72" fmla="*/ 6 w 19"/>
                  <a:gd name="T73" fmla="*/ 11 h 13"/>
                  <a:gd name="T74" fmla="*/ 7 w 19"/>
                  <a:gd name="T75" fmla="*/ 9 h 13"/>
                  <a:gd name="T76" fmla="*/ 7 w 19"/>
                  <a:gd name="T77" fmla="*/ 9 h 13"/>
                  <a:gd name="T78" fmla="*/ 7 w 19"/>
                  <a:gd name="T79" fmla="*/ 8 h 13"/>
                  <a:gd name="T80" fmla="*/ 8 w 19"/>
                  <a:gd name="T81" fmla="*/ 8 h 13"/>
                  <a:gd name="T82" fmla="*/ 9 w 19"/>
                  <a:gd name="T83" fmla="*/ 8 h 13"/>
                  <a:gd name="T84" fmla="*/ 9 w 19"/>
                  <a:gd name="T85" fmla="*/ 8 h 13"/>
                  <a:gd name="T86" fmla="*/ 10 w 19"/>
                  <a:gd name="T87" fmla="*/ 9 h 13"/>
                  <a:gd name="T88" fmla="*/ 11 w 19"/>
                  <a:gd name="T89" fmla="*/ 10 h 13"/>
                  <a:gd name="T90" fmla="*/ 11 w 19"/>
                  <a:gd name="T91" fmla="*/ 11 h 13"/>
                  <a:gd name="T92" fmla="*/ 11 w 19"/>
                  <a:gd name="T93" fmla="*/ 12 h 13"/>
                  <a:gd name="T94" fmla="*/ 13 w 19"/>
                  <a:gd name="T95" fmla="*/ 12 h 13"/>
                  <a:gd name="T96" fmla="*/ 14 w 19"/>
                  <a:gd name="T97" fmla="*/ 11 h 13"/>
                  <a:gd name="T98" fmla="*/ 15 w 19"/>
                  <a:gd name="T99" fmla="*/ 10 h 13"/>
                  <a:gd name="T100" fmla="*/ 16 w 19"/>
                  <a:gd name="T101" fmla="*/ 10 h 13"/>
                  <a:gd name="T102" fmla="*/ 16 w 19"/>
                  <a:gd name="T103" fmla="*/ 11 h 13"/>
                  <a:gd name="T104" fmla="*/ 17 w 19"/>
                  <a:gd name="T105" fmla="*/ 11 h 13"/>
                  <a:gd name="T106" fmla="*/ 18 w 19"/>
                  <a:gd name="T107" fmla="*/ 11 h 13"/>
                  <a:gd name="T108" fmla="*/ 19 w 19"/>
                  <a:gd name="T109" fmla="*/ 10 h 13"/>
                  <a:gd name="T110" fmla="*/ 19 w 19"/>
                  <a:gd name="T111" fmla="*/ 9 h 13"/>
                  <a:gd name="T112" fmla="*/ 18 w 19"/>
                  <a:gd name="T113"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 h="13">
                    <a:moveTo>
                      <a:pt x="18" y="8"/>
                    </a:moveTo>
                    <a:cubicBezTo>
                      <a:pt x="18" y="7"/>
                      <a:pt x="17" y="8"/>
                      <a:pt x="16" y="8"/>
                    </a:cubicBezTo>
                    <a:cubicBezTo>
                      <a:pt x="16" y="8"/>
                      <a:pt x="15" y="8"/>
                      <a:pt x="15" y="7"/>
                    </a:cubicBezTo>
                    <a:cubicBezTo>
                      <a:pt x="15" y="7"/>
                      <a:pt x="15" y="6"/>
                      <a:pt x="15" y="6"/>
                    </a:cubicBezTo>
                    <a:cubicBezTo>
                      <a:pt x="15" y="5"/>
                      <a:pt x="15" y="5"/>
                      <a:pt x="14" y="4"/>
                    </a:cubicBezTo>
                    <a:cubicBezTo>
                      <a:pt x="14" y="4"/>
                      <a:pt x="14" y="4"/>
                      <a:pt x="14" y="4"/>
                    </a:cubicBezTo>
                    <a:cubicBezTo>
                      <a:pt x="14" y="5"/>
                      <a:pt x="13" y="4"/>
                      <a:pt x="13" y="4"/>
                    </a:cubicBezTo>
                    <a:cubicBezTo>
                      <a:pt x="12" y="4"/>
                      <a:pt x="12" y="4"/>
                      <a:pt x="11" y="4"/>
                    </a:cubicBezTo>
                    <a:cubicBezTo>
                      <a:pt x="11" y="4"/>
                      <a:pt x="10" y="4"/>
                      <a:pt x="10" y="4"/>
                    </a:cubicBezTo>
                    <a:cubicBezTo>
                      <a:pt x="9" y="4"/>
                      <a:pt x="9" y="5"/>
                      <a:pt x="8" y="4"/>
                    </a:cubicBezTo>
                    <a:cubicBezTo>
                      <a:pt x="8" y="4"/>
                      <a:pt x="7" y="4"/>
                      <a:pt x="7" y="4"/>
                    </a:cubicBezTo>
                    <a:cubicBezTo>
                      <a:pt x="6" y="4"/>
                      <a:pt x="6" y="4"/>
                      <a:pt x="6" y="4"/>
                    </a:cubicBezTo>
                    <a:cubicBezTo>
                      <a:pt x="5" y="3"/>
                      <a:pt x="5" y="3"/>
                      <a:pt x="5" y="3"/>
                    </a:cubicBezTo>
                    <a:cubicBezTo>
                      <a:pt x="5" y="3"/>
                      <a:pt x="5" y="3"/>
                      <a:pt x="5" y="3"/>
                    </a:cubicBezTo>
                    <a:cubicBezTo>
                      <a:pt x="5" y="2"/>
                      <a:pt x="5" y="2"/>
                      <a:pt x="5" y="2"/>
                    </a:cubicBezTo>
                    <a:cubicBezTo>
                      <a:pt x="5" y="2"/>
                      <a:pt x="5" y="2"/>
                      <a:pt x="6" y="2"/>
                    </a:cubicBezTo>
                    <a:cubicBezTo>
                      <a:pt x="6" y="1"/>
                      <a:pt x="6" y="1"/>
                      <a:pt x="6" y="1"/>
                    </a:cubicBezTo>
                    <a:cubicBezTo>
                      <a:pt x="5" y="1"/>
                      <a:pt x="5" y="1"/>
                      <a:pt x="5" y="1"/>
                    </a:cubicBezTo>
                    <a:cubicBezTo>
                      <a:pt x="4" y="0"/>
                      <a:pt x="4" y="1"/>
                      <a:pt x="4" y="1"/>
                    </a:cubicBezTo>
                    <a:cubicBezTo>
                      <a:pt x="3" y="1"/>
                      <a:pt x="3" y="1"/>
                      <a:pt x="3" y="2"/>
                    </a:cubicBezTo>
                    <a:cubicBezTo>
                      <a:pt x="3" y="2"/>
                      <a:pt x="3" y="2"/>
                      <a:pt x="3" y="2"/>
                    </a:cubicBezTo>
                    <a:cubicBezTo>
                      <a:pt x="3" y="3"/>
                      <a:pt x="3" y="3"/>
                      <a:pt x="3" y="3"/>
                    </a:cubicBezTo>
                    <a:cubicBezTo>
                      <a:pt x="3" y="3"/>
                      <a:pt x="2" y="3"/>
                      <a:pt x="2" y="4"/>
                    </a:cubicBezTo>
                    <a:cubicBezTo>
                      <a:pt x="1" y="4"/>
                      <a:pt x="1" y="4"/>
                      <a:pt x="1" y="5"/>
                    </a:cubicBezTo>
                    <a:cubicBezTo>
                      <a:pt x="1" y="5"/>
                      <a:pt x="0" y="5"/>
                      <a:pt x="0" y="5"/>
                    </a:cubicBezTo>
                    <a:cubicBezTo>
                      <a:pt x="0" y="6"/>
                      <a:pt x="0" y="6"/>
                      <a:pt x="0" y="7"/>
                    </a:cubicBezTo>
                    <a:cubicBezTo>
                      <a:pt x="1" y="7"/>
                      <a:pt x="1" y="7"/>
                      <a:pt x="1" y="7"/>
                    </a:cubicBezTo>
                    <a:cubicBezTo>
                      <a:pt x="2" y="7"/>
                      <a:pt x="2" y="7"/>
                      <a:pt x="2" y="7"/>
                    </a:cubicBezTo>
                    <a:cubicBezTo>
                      <a:pt x="2" y="7"/>
                      <a:pt x="2" y="8"/>
                      <a:pt x="2" y="8"/>
                    </a:cubicBezTo>
                    <a:cubicBezTo>
                      <a:pt x="3" y="8"/>
                      <a:pt x="3" y="9"/>
                      <a:pt x="2" y="9"/>
                    </a:cubicBezTo>
                    <a:cubicBezTo>
                      <a:pt x="2" y="9"/>
                      <a:pt x="2" y="9"/>
                      <a:pt x="2" y="10"/>
                    </a:cubicBezTo>
                    <a:cubicBezTo>
                      <a:pt x="2" y="10"/>
                      <a:pt x="2" y="10"/>
                      <a:pt x="2" y="11"/>
                    </a:cubicBezTo>
                    <a:cubicBezTo>
                      <a:pt x="2" y="11"/>
                      <a:pt x="2" y="11"/>
                      <a:pt x="3" y="11"/>
                    </a:cubicBezTo>
                    <a:cubicBezTo>
                      <a:pt x="3" y="11"/>
                      <a:pt x="3" y="11"/>
                      <a:pt x="3" y="11"/>
                    </a:cubicBezTo>
                    <a:cubicBezTo>
                      <a:pt x="3" y="11"/>
                      <a:pt x="4" y="11"/>
                      <a:pt x="4" y="11"/>
                    </a:cubicBezTo>
                    <a:cubicBezTo>
                      <a:pt x="4" y="11"/>
                      <a:pt x="4" y="11"/>
                      <a:pt x="5" y="11"/>
                    </a:cubicBezTo>
                    <a:cubicBezTo>
                      <a:pt x="5" y="11"/>
                      <a:pt x="5" y="11"/>
                      <a:pt x="6" y="11"/>
                    </a:cubicBezTo>
                    <a:cubicBezTo>
                      <a:pt x="6" y="10"/>
                      <a:pt x="7" y="10"/>
                      <a:pt x="7" y="9"/>
                    </a:cubicBezTo>
                    <a:cubicBezTo>
                      <a:pt x="7" y="9"/>
                      <a:pt x="7" y="9"/>
                      <a:pt x="7" y="9"/>
                    </a:cubicBezTo>
                    <a:cubicBezTo>
                      <a:pt x="7" y="8"/>
                      <a:pt x="7" y="8"/>
                      <a:pt x="7" y="8"/>
                    </a:cubicBezTo>
                    <a:cubicBezTo>
                      <a:pt x="7" y="8"/>
                      <a:pt x="7" y="8"/>
                      <a:pt x="8" y="8"/>
                    </a:cubicBezTo>
                    <a:cubicBezTo>
                      <a:pt x="8" y="8"/>
                      <a:pt x="8" y="8"/>
                      <a:pt x="9" y="8"/>
                    </a:cubicBezTo>
                    <a:cubicBezTo>
                      <a:pt x="9" y="8"/>
                      <a:pt x="9" y="8"/>
                      <a:pt x="9" y="8"/>
                    </a:cubicBezTo>
                    <a:cubicBezTo>
                      <a:pt x="10" y="9"/>
                      <a:pt x="10" y="9"/>
                      <a:pt x="10" y="9"/>
                    </a:cubicBezTo>
                    <a:cubicBezTo>
                      <a:pt x="10" y="9"/>
                      <a:pt x="10" y="9"/>
                      <a:pt x="11" y="10"/>
                    </a:cubicBezTo>
                    <a:cubicBezTo>
                      <a:pt x="11" y="10"/>
                      <a:pt x="10" y="11"/>
                      <a:pt x="11" y="11"/>
                    </a:cubicBezTo>
                    <a:cubicBezTo>
                      <a:pt x="11" y="12"/>
                      <a:pt x="11" y="12"/>
                      <a:pt x="11" y="12"/>
                    </a:cubicBezTo>
                    <a:cubicBezTo>
                      <a:pt x="12" y="13"/>
                      <a:pt x="12" y="12"/>
                      <a:pt x="13" y="12"/>
                    </a:cubicBezTo>
                    <a:cubicBezTo>
                      <a:pt x="13" y="12"/>
                      <a:pt x="13" y="11"/>
                      <a:pt x="14" y="11"/>
                    </a:cubicBezTo>
                    <a:cubicBezTo>
                      <a:pt x="14" y="11"/>
                      <a:pt x="14" y="10"/>
                      <a:pt x="15" y="10"/>
                    </a:cubicBezTo>
                    <a:cubicBezTo>
                      <a:pt x="15" y="10"/>
                      <a:pt x="15" y="10"/>
                      <a:pt x="16" y="10"/>
                    </a:cubicBezTo>
                    <a:cubicBezTo>
                      <a:pt x="16" y="10"/>
                      <a:pt x="16" y="10"/>
                      <a:pt x="16" y="11"/>
                    </a:cubicBezTo>
                    <a:cubicBezTo>
                      <a:pt x="16" y="11"/>
                      <a:pt x="17" y="11"/>
                      <a:pt x="17" y="11"/>
                    </a:cubicBezTo>
                    <a:cubicBezTo>
                      <a:pt x="18" y="11"/>
                      <a:pt x="18" y="11"/>
                      <a:pt x="18" y="11"/>
                    </a:cubicBezTo>
                    <a:cubicBezTo>
                      <a:pt x="19" y="11"/>
                      <a:pt x="19" y="11"/>
                      <a:pt x="19" y="10"/>
                    </a:cubicBezTo>
                    <a:cubicBezTo>
                      <a:pt x="19" y="10"/>
                      <a:pt x="19" y="9"/>
                      <a:pt x="19" y="9"/>
                    </a:cubicBezTo>
                    <a:cubicBezTo>
                      <a:pt x="19" y="8"/>
                      <a:pt x="19" y="8"/>
                      <a:pt x="18"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3" name="Freeform 309"/>
              <p:cNvSpPr>
                <a:spLocks/>
              </p:cNvSpPr>
              <p:nvPr/>
            </p:nvSpPr>
            <p:spPr bwMode="auto">
              <a:xfrm>
                <a:off x="6546851" y="2265364"/>
                <a:ext cx="141288" cy="184150"/>
              </a:xfrm>
              <a:custGeom>
                <a:avLst/>
                <a:gdLst>
                  <a:gd name="T0" fmla="*/ 12 w 13"/>
                  <a:gd name="T1" fmla="*/ 10 h 17"/>
                  <a:gd name="T2" fmla="*/ 11 w 13"/>
                  <a:gd name="T3" fmla="*/ 8 h 17"/>
                  <a:gd name="T4" fmla="*/ 10 w 13"/>
                  <a:gd name="T5" fmla="*/ 9 h 17"/>
                  <a:gd name="T6" fmla="*/ 9 w 13"/>
                  <a:gd name="T7" fmla="*/ 8 h 17"/>
                  <a:gd name="T8" fmla="*/ 9 w 13"/>
                  <a:gd name="T9" fmla="*/ 7 h 17"/>
                  <a:gd name="T10" fmla="*/ 11 w 13"/>
                  <a:gd name="T11" fmla="*/ 6 h 17"/>
                  <a:gd name="T12" fmla="*/ 11 w 13"/>
                  <a:gd name="T13" fmla="*/ 5 h 17"/>
                  <a:gd name="T14" fmla="*/ 10 w 13"/>
                  <a:gd name="T15" fmla="*/ 4 h 17"/>
                  <a:gd name="T16" fmla="*/ 6 w 13"/>
                  <a:gd name="T17" fmla="*/ 4 h 17"/>
                  <a:gd name="T18" fmla="*/ 4 w 13"/>
                  <a:gd name="T19" fmla="*/ 3 h 17"/>
                  <a:gd name="T20" fmla="*/ 4 w 13"/>
                  <a:gd name="T21" fmla="*/ 1 h 17"/>
                  <a:gd name="T22" fmla="*/ 3 w 13"/>
                  <a:gd name="T23" fmla="*/ 1 h 17"/>
                  <a:gd name="T24" fmla="*/ 1 w 13"/>
                  <a:gd name="T25" fmla="*/ 0 h 17"/>
                  <a:gd name="T26" fmla="*/ 1 w 13"/>
                  <a:gd name="T27" fmla="*/ 2 h 17"/>
                  <a:gd name="T28" fmla="*/ 2 w 13"/>
                  <a:gd name="T29" fmla="*/ 3 h 17"/>
                  <a:gd name="T30" fmla="*/ 2 w 13"/>
                  <a:gd name="T31" fmla="*/ 4 h 17"/>
                  <a:gd name="T32" fmla="*/ 1 w 13"/>
                  <a:gd name="T33" fmla="*/ 5 h 17"/>
                  <a:gd name="T34" fmla="*/ 2 w 13"/>
                  <a:gd name="T35" fmla="*/ 6 h 17"/>
                  <a:gd name="T36" fmla="*/ 2 w 13"/>
                  <a:gd name="T37" fmla="*/ 8 h 17"/>
                  <a:gd name="T38" fmla="*/ 3 w 13"/>
                  <a:gd name="T39" fmla="*/ 9 h 17"/>
                  <a:gd name="T40" fmla="*/ 4 w 13"/>
                  <a:gd name="T41" fmla="*/ 12 h 17"/>
                  <a:gd name="T42" fmla="*/ 3 w 13"/>
                  <a:gd name="T43" fmla="*/ 14 h 17"/>
                  <a:gd name="T44" fmla="*/ 5 w 13"/>
                  <a:gd name="T45" fmla="*/ 13 h 17"/>
                  <a:gd name="T46" fmla="*/ 6 w 13"/>
                  <a:gd name="T47" fmla="*/ 13 h 17"/>
                  <a:gd name="T48" fmla="*/ 8 w 13"/>
                  <a:gd name="T49" fmla="*/ 12 h 17"/>
                  <a:gd name="T50" fmla="*/ 8 w 13"/>
                  <a:gd name="T51" fmla="*/ 11 h 17"/>
                  <a:gd name="T52" fmla="*/ 9 w 13"/>
                  <a:gd name="T53" fmla="*/ 10 h 17"/>
                  <a:gd name="T54" fmla="*/ 10 w 13"/>
                  <a:gd name="T55" fmla="*/ 12 h 17"/>
                  <a:gd name="T56" fmla="*/ 11 w 13"/>
                  <a:gd name="T57" fmla="*/ 15 h 17"/>
                  <a:gd name="T58" fmla="*/ 12 w 13"/>
                  <a:gd name="T59" fmla="*/ 17 h 17"/>
                  <a:gd name="T60" fmla="*/ 13 w 13"/>
                  <a:gd name="T61" fmla="*/ 16 h 17"/>
                  <a:gd name="T62" fmla="*/ 13 w 13"/>
                  <a:gd name="T63" fmla="*/ 13 h 17"/>
                  <a:gd name="T64" fmla="*/ 13 w 13"/>
                  <a:gd name="T65"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17">
                    <a:moveTo>
                      <a:pt x="13" y="11"/>
                    </a:moveTo>
                    <a:cubicBezTo>
                      <a:pt x="12" y="10"/>
                      <a:pt x="12" y="11"/>
                      <a:pt x="12" y="10"/>
                    </a:cubicBezTo>
                    <a:cubicBezTo>
                      <a:pt x="11" y="10"/>
                      <a:pt x="12" y="10"/>
                      <a:pt x="12" y="9"/>
                    </a:cubicBezTo>
                    <a:cubicBezTo>
                      <a:pt x="12" y="9"/>
                      <a:pt x="12" y="8"/>
                      <a:pt x="11" y="8"/>
                    </a:cubicBezTo>
                    <a:cubicBezTo>
                      <a:pt x="11" y="8"/>
                      <a:pt x="11" y="8"/>
                      <a:pt x="11" y="8"/>
                    </a:cubicBezTo>
                    <a:cubicBezTo>
                      <a:pt x="10" y="8"/>
                      <a:pt x="11" y="9"/>
                      <a:pt x="10" y="9"/>
                    </a:cubicBezTo>
                    <a:cubicBezTo>
                      <a:pt x="10" y="10"/>
                      <a:pt x="10" y="10"/>
                      <a:pt x="10" y="9"/>
                    </a:cubicBezTo>
                    <a:cubicBezTo>
                      <a:pt x="9" y="9"/>
                      <a:pt x="9" y="9"/>
                      <a:pt x="9" y="8"/>
                    </a:cubicBezTo>
                    <a:cubicBezTo>
                      <a:pt x="9" y="8"/>
                      <a:pt x="9" y="8"/>
                      <a:pt x="9" y="8"/>
                    </a:cubicBezTo>
                    <a:cubicBezTo>
                      <a:pt x="9" y="7"/>
                      <a:pt x="9" y="7"/>
                      <a:pt x="9" y="7"/>
                    </a:cubicBezTo>
                    <a:cubicBezTo>
                      <a:pt x="9" y="7"/>
                      <a:pt x="9" y="7"/>
                      <a:pt x="10" y="6"/>
                    </a:cubicBezTo>
                    <a:cubicBezTo>
                      <a:pt x="10" y="6"/>
                      <a:pt x="10" y="6"/>
                      <a:pt x="11" y="6"/>
                    </a:cubicBezTo>
                    <a:cubicBezTo>
                      <a:pt x="11" y="6"/>
                      <a:pt x="10" y="5"/>
                      <a:pt x="11" y="5"/>
                    </a:cubicBezTo>
                    <a:cubicBezTo>
                      <a:pt x="11" y="5"/>
                      <a:pt x="11" y="5"/>
                      <a:pt x="11" y="5"/>
                    </a:cubicBezTo>
                    <a:cubicBezTo>
                      <a:pt x="11" y="4"/>
                      <a:pt x="11" y="4"/>
                      <a:pt x="11" y="4"/>
                    </a:cubicBezTo>
                    <a:cubicBezTo>
                      <a:pt x="11" y="3"/>
                      <a:pt x="10" y="4"/>
                      <a:pt x="10" y="4"/>
                    </a:cubicBezTo>
                    <a:cubicBezTo>
                      <a:pt x="9" y="4"/>
                      <a:pt x="9" y="4"/>
                      <a:pt x="8" y="4"/>
                    </a:cubicBezTo>
                    <a:cubicBezTo>
                      <a:pt x="7" y="4"/>
                      <a:pt x="7" y="4"/>
                      <a:pt x="6" y="4"/>
                    </a:cubicBezTo>
                    <a:cubicBezTo>
                      <a:pt x="5" y="4"/>
                      <a:pt x="5" y="4"/>
                      <a:pt x="5" y="4"/>
                    </a:cubicBezTo>
                    <a:cubicBezTo>
                      <a:pt x="4" y="3"/>
                      <a:pt x="4" y="3"/>
                      <a:pt x="4" y="3"/>
                    </a:cubicBezTo>
                    <a:cubicBezTo>
                      <a:pt x="4" y="2"/>
                      <a:pt x="5" y="2"/>
                      <a:pt x="4" y="1"/>
                    </a:cubicBezTo>
                    <a:cubicBezTo>
                      <a:pt x="4" y="1"/>
                      <a:pt x="4" y="1"/>
                      <a:pt x="4" y="1"/>
                    </a:cubicBezTo>
                    <a:cubicBezTo>
                      <a:pt x="3" y="1"/>
                      <a:pt x="3" y="1"/>
                      <a:pt x="3" y="1"/>
                    </a:cubicBezTo>
                    <a:cubicBezTo>
                      <a:pt x="3" y="1"/>
                      <a:pt x="3" y="1"/>
                      <a:pt x="3" y="1"/>
                    </a:cubicBezTo>
                    <a:cubicBezTo>
                      <a:pt x="2" y="0"/>
                      <a:pt x="2" y="0"/>
                      <a:pt x="2" y="0"/>
                    </a:cubicBezTo>
                    <a:cubicBezTo>
                      <a:pt x="1" y="0"/>
                      <a:pt x="1" y="0"/>
                      <a:pt x="1" y="0"/>
                    </a:cubicBezTo>
                    <a:cubicBezTo>
                      <a:pt x="1" y="0"/>
                      <a:pt x="0" y="1"/>
                      <a:pt x="0" y="1"/>
                    </a:cubicBezTo>
                    <a:cubicBezTo>
                      <a:pt x="0" y="1"/>
                      <a:pt x="1" y="2"/>
                      <a:pt x="1" y="2"/>
                    </a:cubicBezTo>
                    <a:cubicBezTo>
                      <a:pt x="1" y="2"/>
                      <a:pt x="1" y="2"/>
                      <a:pt x="1" y="2"/>
                    </a:cubicBezTo>
                    <a:cubicBezTo>
                      <a:pt x="2" y="2"/>
                      <a:pt x="2" y="3"/>
                      <a:pt x="2" y="3"/>
                    </a:cubicBezTo>
                    <a:cubicBezTo>
                      <a:pt x="2" y="3"/>
                      <a:pt x="3" y="3"/>
                      <a:pt x="3" y="3"/>
                    </a:cubicBezTo>
                    <a:cubicBezTo>
                      <a:pt x="3" y="3"/>
                      <a:pt x="3" y="4"/>
                      <a:pt x="2" y="4"/>
                    </a:cubicBezTo>
                    <a:cubicBezTo>
                      <a:pt x="2" y="4"/>
                      <a:pt x="2" y="4"/>
                      <a:pt x="1" y="4"/>
                    </a:cubicBezTo>
                    <a:cubicBezTo>
                      <a:pt x="1" y="4"/>
                      <a:pt x="1" y="5"/>
                      <a:pt x="1" y="5"/>
                    </a:cubicBezTo>
                    <a:cubicBezTo>
                      <a:pt x="1" y="5"/>
                      <a:pt x="1" y="6"/>
                      <a:pt x="1" y="6"/>
                    </a:cubicBezTo>
                    <a:cubicBezTo>
                      <a:pt x="1" y="6"/>
                      <a:pt x="2" y="6"/>
                      <a:pt x="2" y="6"/>
                    </a:cubicBezTo>
                    <a:cubicBezTo>
                      <a:pt x="2" y="6"/>
                      <a:pt x="3" y="7"/>
                      <a:pt x="3" y="7"/>
                    </a:cubicBezTo>
                    <a:cubicBezTo>
                      <a:pt x="3" y="7"/>
                      <a:pt x="2" y="7"/>
                      <a:pt x="2" y="8"/>
                    </a:cubicBezTo>
                    <a:cubicBezTo>
                      <a:pt x="2" y="8"/>
                      <a:pt x="2" y="8"/>
                      <a:pt x="3" y="8"/>
                    </a:cubicBezTo>
                    <a:cubicBezTo>
                      <a:pt x="3" y="9"/>
                      <a:pt x="3" y="9"/>
                      <a:pt x="3" y="9"/>
                    </a:cubicBezTo>
                    <a:cubicBezTo>
                      <a:pt x="4" y="10"/>
                      <a:pt x="4" y="10"/>
                      <a:pt x="4" y="11"/>
                    </a:cubicBezTo>
                    <a:cubicBezTo>
                      <a:pt x="4" y="11"/>
                      <a:pt x="4" y="11"/>
                      <a:pt x="4" y="12"/>
                    </a:cubicBezTo>
                    <a:cubicBezTo>
                      <a:pt x="4" y="12"/>
                      <a:pt x="4" y="13"/>
                      <a:pt x="4" y="13"/>
                    </a:cubicBezTo>
                    <a:cubicBezTo>
                      <a:pt x="3" y="14"/>
                      <a:pt x="3" y="14"/>
                      <a:pt x="3" y="14"/>
                    </a:cubicBezTo>
                    <a:cubicBezTo>
                      <a:pt x="4" y="14"/>
                      <a:pt x="4" y="14"/>
                      <a:pt x="4" y="14"/>
                    </a:cubicBezTo>
                    <a:cubicBezTo>
                      <a:pt x="5" y="14"/>
                      <a:pt x="5" y="14"/>
                      <a:pt x="5" y="13"/>
                    </a:cubicBezTo>
                    <a:cubicBezTo>
                      <a:pt x="6" y="13"/>
                      <a:pt x="6" y="13"/>
                      <a:pt x="6" y="13"/>
                    </a:cubicBezTo>
                    <a:cubicBezTo>
                      <a:pt x="6" y="13"/>
                      <a:pt x="6" y="13"/>
                      <a:pt x="6" y="13"/>
                    </a:cubicBezTo>
                    <a:cubicBezTo>
                      <a:pt x="7" y="13"/>
                      <a:pt x="7" y="13"/>
                      <a:pt x="7" y="13"/>
                    </a:cubicBezTo>
                    <a:cubicBezTo>
                      <a:pt x="7" y="13"/>
                      <a:pt x="7" y="12"/>
                      <a:pt x="8" y="12"/>
                    </a:cubicBezTo>
                    <a:cubicBezTo>
                      <a:pt x="8" y="12"/>
                      <a:pt x="8" y="12"/>
                      <a:pt x="8" y="12"/>
                    </a:cubicBezTo>
                    <a:cubicBezTo>
                      <a:pt x="9" y="12"/>
                      <a:pt x="8" y="12"/>
                      <a:pt x="8" y="11"/>
                    </a:cubicBezTo>
                    <a:cubicBezTo>
                      <a:pt x="9" y="11"/>
                      <a:pt x="8" y="11"/>
                      <a:pt x="9" y="10"/>
                    </a:cubicBezTo>
                    <a:cubicBezTo>
                      <a:pt x="9" y="10"/>
                      <a:pt x="9" y="10"/>
                      <a:pt x="9" y="10"/>
                    </a:cubicBezTo>
                    <a:cubicBezTo>
                      <a:pt x="10" y="10"/>
                      <a:pt x="10" y="11"/>
                      <a:pt x="10" y="11"/>
                    </a:cubicBezTo>
                    <a:cubicBezTo>
                      <a:pt x="10" y="11"/>
                      <a:pt x="10" y="12"/>
                      <a:pt x="10" y="12"/>
                    </a:cubicBezTo>
                    <a:cubicBezTo>
                      <a:pt x="11" y="12"/>
                      <a:pt x="11" y="12"/>
                      <a:pt x="11" y="13"/>
                    </a:cubicBezTo>
                    <a:cubicBezTo>
                      <a:pt x="11" y="14"/>
                      <a:pt x="11" y="14"/>
                      <a:pt x="11" y="15"/>
                    </a:cubicBezTo>
                    <a:cubicBezTo>
                      <a:pt x="11" y="16"/>
                      <a:pt x="11" y="16"/>
                      <a:pt x="11" y="17"/>
                    </a:cubicBezTo>
                    <a:cubicBezTo>
                      <a:pt x="11" y="17"/>
                      <a:pt x="12" y="17"/>
                      <a:pt x="12" y="17"/>
                    </a:cubicBezTo>
                    <a:cubicBezTo>
                      <a:pt x="12" y="17"/>
                      <a:pt x="12" y="17"/>
                      <a:pt x="12" y="17"/>
                    </a:cubicBezTo>
                    <a:cubicBezTo>
                      <a:pt x="12" y="17"/>
                      <a:pt x="12" y="16"/>
                      <a:pt x="13" y="16"/>
                    </a:cubicBezTo>
                    <a:cubicBezTo>
                      <a:pt x="13" y="15"/>
                      <a:pt x="13" y="15"/>
                      <a:pt x="13" y="14"/>
                    </a:cubicBezTo>
                    <a:cubicBezTo>
                      <a:pt x="13" y="14"/>
                      <a:pt x="13" y="13"/>
                      <a:pt x="13" y="13"/>
                    </a:cubicBezTo>
                    <a:cubicBezTo>
                      <a:pt x="13" y="12"/>
                      <a:pt x="13" y="12"/>
                      <a:pt x="13" y="12"/>
                    </a:cubicBezTo>
                    <a:cubicBezTo>
                      <a:pt x="13" y="11"/>
                      <a:pt x="13" y="11"/>
                      <a:pt x="13"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4" name="Freeform 310"/>
              <p:cNvSpPr>
                <a:spLocks/>
              </p:cNvSpPr>
              <p:nvPr/>
            </p:nvSpPr>
            <p:spPr bwMode="auto">
              <a:xfrm>
                <a:off x="7486651" y="2038351"/>
                <a:ext cx="22225" cy="11113"/>
              </a:xfrm>
              <a:custGeom>
                <a:avLst/>
                <a:gdLst>
                  <a:gd name="T0" fmla="*/ 2 w 2"/>
                  <a:gd name="T1" fmla="*/ 1 h 1"/>
                  <a:gd name="T2" fmla="*/ 2 w 2"/>
                  <a:gd name="T3" fmla="*/ 0 h 1"/>
                  <a:gd name="T4" fmla="*/ 1 w 2"/>
                  <a:gd name="T5" fmla="*/ 0 h 1"/>
                  <a:gd name="T6" fmla="*/ 1 w 2"/>
                  <a:gd name="T7" fmla="*/ 1 h 1"/>
                  <a:gd name="T8" fmla="*/ 0 w 2"/>
                  <a:gd name="T9" fmla="*/ 1 h 1"/>
                  <a:gd name="T10" fmla="*/ 1 w 2"/>
                  <a:gd name="T11" fmla="*/ 1 h 1"/>
                  <a:gd name="T12" fmla="*/ 2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0"/>
                    </a:cubicBezTo>
                    <a:cubicBezTo>
                      <a:pt x="2" y="0"/>
                      <a:pt x="1" y="0"/>
                      <a:pt x="1" y="0"/>
                    </a:cubicBezTo>
                    <a:cubicBezTo>
                      <a:pt x="1" y="0"/>
                      <a:pt x="1" y="0"/>
                      <a:pt x="1" y="1"/>
                    </a:cubicBezTo>
                    <a:cubicBezTo>
                      <a:pt x="0" y="1"/>
                      <a:pt x="0" y="1"/>
                      <a:pt x="0" y="1"/>
                    </a:cubicBezTo>
                    <a:cubicBezTo>
                      <a:pt x="1" y="1"/>
                      <a:pt x="1" y="1"/>
                      <a:pt x="1" y="1"/>
                    </a:cubicBezTo>
                    <a:cubicBezTo>
                      <a:pt x="1" y="1"/>
                      <a:pt x="1"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5" name="Freeform 311"/>
              <p:cNvSpPr>
                <a:spLocks/>
              </p:cNvSpPr>
              <p:nvPr/>
            </p:nvSpPr>
            <p:spPr bwMode="auto">
              <a:xfrm>
                <a:off x="7432676" y="1876426"/>
                <a:ext cx="119063" cy="161925"/>
              </a:xfrm>
              <a:custGeom>
                <a:avLst/>
                <a:gdLst>
                  <a:gd name="T0" fmla="*/ 1 w 11"/>
                  <a:gd name="T1" fmla="*/ 4 h 15"/>
                  <a:gd name="T2" fmla="*/ 2 w 11"/>
                  <a:gd name="T3" fmla="*/ 5 h 15"/>
                  <a:gd name="T4" fmla="*/ 1 w 11"/>
                  <a:gd name="T5" fmla="*/ 6 h 15"/>
                  <a:gd name="T6" fmla="*/ 1 w 11"/>
                  <a:gd name="T7" fmla="*/ 7 h 15"/>
                  <a:gd name="T8" fmla="*/ 2 w 11"/>
                  <a:gd name="T9" fmla="*/ 8 h 15"/>
                  <a:gd name="T10" fmla="*/ 3 w 11"/>
                  <a:gd name="T11" fmla="*/ 9 h 15"/>
                  <a:gd name="T12" fmla="*/ 3 w 11"/>
                  <a:gd name="T13" fmla="*/ 11 h 15"/>
                  <a:gd name="T14" fmla="*/ 3 w 11"/>
                  <a:gd name="T15" fmla="*/ 12 h 15"/>
                  <a:gd name="T16" fmla="*/ 3 w 11"/>
                  <a:gd name="T17" fmla="*/ 13 h 15"/>
                  <a:gd name="T18" fmla="*/ 4 w 11"/>
                  <a:gd name="T19" fmla="*/ 14 h 15"/>
                  <a:gd name="T20" fmla="*/ 5 w 11"/>
                  <a:gd name="T21" fmla="*/ 15 h 15"/>
                  <a:gd name="T22" fmla="*/ 6 w 11"/>
                  <a:gd name="T23" fmla="*/ 14 h 15"/>
                  <a:gd name="T24" fmla="*/ 5 w 11"/>
                  <a:gd name="T25" fmla="*/ 13 h 15"/>
                  <a:gd name="T26" fmla="*/ 6 w 11"/>
                  <a:gd name="T27" fmla="*/ 12 h 15"/>
                  <a:gd name="T28" fmla="*/ 7 w 11"/>
                  <a:gd name="T29" fmla="*/ 12 h 15"/>
                  <a:gd name="T30" fmla="*/ 9 w 11"/>
                  <a:gd name="T31" fmla="*/ 11 h 15"/>
                  <a:gd name="T32" fmla="*/ 10 w 11"/>
                  <a:gd name="T33" fmla="*/ 11 h 15"/>
                  <a:gd name="T34" fmla="*/ 11 w 11"/>
                  <a:gd name="T35" fmla="*/ 11 h 15"/>
                  <a:gd name="T36" fmla="*/ 11 w 11"/>
                  <a:gd name="T37" fmla="*/ 10 h 15"/>
                  <a:gd name="T38" fmla="*/ 11 w 11"/>
                  <a:gd name="T39" fmla="*/ 8 h 15"/>
                  <a:gd name="T40" fmla="*/ 10 w 11"/>
                  <a:gd name="T41" fmla="*/ 7 h 15"/>
                  <a:gd name="T42" fmla="*/ 9 w 11"/>
                  <a:gd name="T43" fmla="*/ 6 h 15"/>
                  <a:gd name="T44" fmla="*/ 8 w 11"/>
                  <a:gd name="T45" fmla="*/ 4 h 15"/>
                  <a:gd name="T46" fmla="*/ 7 w 11"/>
                  <a:gd name="T47" fmla="*/ 3 h 15"/>
                  <a:gd name="T48" fmla="*/ 6 w 11"/>
                  <a:gd name="T49" fmla="*/ 2 h 15"/>
                  <a:gd name="T50" fmla="*/ 5 w 11"/>
                  <a:gd name="T51" fmla="*/ 2 h 15"/>
                  <a:gd name="T52" fmla="*/ 4 w 11"/>
                  <a:gd name="T53" fmla="*/ 1 h 15"/>
                  <a:gd name="T54" fmla="*/ 3 w 11"/>
                  <a:gd name="T55" fmla="*/ 0 h 15"/>
                  <a:gd name="T56" fmla="*/ 3 w 11"/>
                  <a:gd name="T57" fmla="*/ 0 h 15"/>
                  <a:gd name="T58" fmla="*/ 2 w 11"/>
                  <a:gd name="T59" fmla="*/ 1 h 15"/>
                  <a:gd name="T60" fmla="*/ 1 w 11"/>
                  <a:gd name="T61" fmla="*/ 2 h 15"/>
                  <a:gd name="T62" fmla="*/ 1 w 11"/>
                  <a:gd name="T63" fmla="*/ 3 h 15"/>
                  <a:gd name="T64" fmla="*/ 0 w 11"/>
                  <a:gd name="T65" fmla="*/ 3 h 15"/>
                  <a:gd name="T66" fmla="*/ 1 w 11"/>
                  <a:gd name="T67" fmla="*/ 4 h 15"/>
                  <a:gd name="T68" fmla="*/ 1 w 11"/>
                  <a:gd name="T6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5">
                    <a:moveTo>
                      <a:pt x="1" y="4"/>
                    </a:moveTo>
                    <a:cubicBezTo>
                      <a:pt x="2" y="4"/>
                      <a:pt x="2" y="5"/>
                      <a:pt x="2" y="5"/>
                    </a:cubicBezTo>
                    <a:cubicBezTo>
                      <a:pt x="1" y="6"/>
                      <a:pt x="1" y="6"/>
                      <a:pt x="1" y="6"/>
                    </a:cubicBezTo>
                    <a:cubicBezTo>
                      <a:pt x="1" y="7"/>
                      <a:pt x="1" y="7"/>
                      <a:pt x="1" y="7"/>
                    </a:cubicBezTo>
                    <a:cubicBezTo>
                      <a:pt x="1" y="8"/>
                      <a:pt x="2" y="8"/>
                      <a:pt x="2" y="8"/>
                    </a:cubicBezTo>
                    <a:cubicBezTo>
                      <a:pt x="3" y="8"/>
                      <a:pt x="3" y="8"/>
                      <a:pt x="3" y="9"/>
                    </a:cubicBezTo>
                    <a:cubicBezTo>
                      <a:pt x="3" y="10"/>
                      <a:pt x="3" y="10"/>
                      <a:pt x="3" y="11"/>
                    </a:cubicBezTo>
                    <a:cubicBezTo>
                      <a:pt x="3" y="11"/>
                      <a:pt x="3" y="12"/>
                      <a:pt x="3" y="12"/>
                    </a:cubicBezTo>
                    <a:cubicBezTo>
                      <a:pt x="3" y="13"/>
                      <a:pt x="3" y="13"/>
                      <a:pt x="3" y="13"/>
                    </a:cubicBezTo>
                    <a:cubicBezTo>
                      <a:pt x="3" y="14"/>
                      <a:pt x="4" y="14"/>
                      <a:pt x="4" y="14"/>
                    </a:cubicBezTo>
                    <a:cubicBezTo>
                      <a:pt x="4" y="15"/>
                      <a:pt x="4" y="15"/>
                      <a:pt x="5" y="15"/>
                    </a:cubicBezTo>
                    <a:cubicBezTo>
                      <a:pt x="5" y="15"/>
                      <a:pt x="5" y="15"/>
                      <a:pt x="6" y="14"/>
                    </a:cubicBezTo>
                    <a:cubicBezTo>
                      <a:pt x="6" y="14"/>
                      <a:pt x="5" y="14"/>
                      <a:pt x="5" y="13"/>
                    </a:cubicBezTo>
                    <a:cubicBezTo>
                      <a:pt x="5" y="13"/>
                      <a:pt x="5" y="13"/>
                      <a:pt x="6" y="12"/>
                    </a:cubicBezTo>
                    <a:cubicBezTo>
                      <a:pt x="6" y="12"/>
                      <a:pt x="6" y="12"/>
                      <a:pt x="7" y="12"/>
                    </a:cubicBezTo>
                    <a:cubicBezTo>
                      <a:pt x="8" y="11"/>
                      <a:pt x="8" y="11"/>
                      <a:pt x="9" y="11"/>
                    </a:cubicBezTo>
                    <a:cubicBezTo>
                      <a:pt x="9" y="11"/>
                      <a:pt x="9" y="11"/>
                      <a:pt x="10" y="11"/>
                    </a:cubicBezTo>
                    <a:cubicBezTo>
                      <a:pt x="10" y="11"/>
                      <a:pt x="10" y="11"/>
                      <a:pt x="11" y="11"/>
                    </a:cubicBezTo>
                    <a:cubicBezTo>
                      <a:pt x="11" y="10"/>
                      <a:pt x="11" y="10"/>
                      <a:pt x="11" y="10"/>
                    </a:cubicBezTo>
                    <a:cubicBezTo>
                      <a:pt x="11" y="9"/>
                      <a:pt x="11" y="9"/>
                      <a:pt x="11" y="8"/>
                    </a:cubicBezTo>
                    <a:cubicBezTo>
                      <a:pt x="10" y="7"/>
                      <a:pt x="10" y="7"/>
                      <a:pt x="10" y="7"/>
                    </a:cubicBezTo>
                    <a:cubicBezTo>
                      <a:pt x="9" y="6"/>
                      <a:pt x="9" y="6"/>
                      <a:pt x="9" y="6"/>
                    </a:cubicBezTo>
                    <a:cubicBezTo>
                      <a:pt x="9" y="5"/>
                      <a:pt x="8" y="5"/>
                      <a:pt x="8" y="4"/>
                    </a:cubicBezTo>
                    <a:cubicBezTo>
                      <a:pt x="7" y="4"/>
                      <a:pt x="7" y="4"/>
                      <a:pt x="7" y="3"/>
                    </a:cubicBezTo>
                    <a:cubicBezTo>
                      <a:pt x="6" y="3"/>
                      <a:pt x="6" y="3"/>
                      <a:pt x="6" y="2"/>
                    </a:cubicBezTo>
                    <a:cubicBezTo>
                      <a:pt x="6" y="2"/>
                      <a:pt x="5" y="2"/>
                      <a:pt x="5" y="2"/>
                    </a:cubicBezTo>
                    <a:cubicBezTo>
                      <a:pt x="5" y="1"/>
                      <a:pt x="5" y="1"/>
                      <a:pt x="4" y="1"/>
                    </a:cubicBezTo>
                    <a:cubicBezTo>
                      <a:pt x="4" y="0"/>
                      <a:pt x="4" y="0"/>
                      <a:pt x="3" y="0"/>
                    </a:cubicBezTo>
                    <a:cubicBezTo>
                      <a:pt x="3" y="0"/>
                      <a:pt x="3" y="0"/>
                      <a:pt x="3" y="0"/>
                    </a:cubicBezTo>
                    <a:cubicBezTo>
                      <a:pt x="3" y="1"/>
                      <a:pt x="3" y="1"/>
                      <a:pt x="2" y="1"/>
                    </a:cubicBezTo>
                    <a:cubicBezTo>
                      <a:pt x="2" y="1"/>
                      <a:pt x="2" y="2"/>
                      <a:pt x="1" y="2"/>
                    </a:cubicBezTo>
                    <a:cubicBezTo>
                      <a:pt x="1" y="2"/>
                      <a:pt x="1" y="2"/>
                      <a:pt x="1" y="3"/>
                    </a:cubicBezTo>
                    <a:cubicBezTo>
                      <a:pt x="0" y="3"/>
                      <a:pt x="0" y="3"/>
                      <a:pt x="0" y="3"/>
                    </a:cubicBezTo>
                    <a:cubicBezTo>
                      <a:pt x="0" y="3"/>
                      <a:pt x="0" y="4"/>
                      <a:pt x="1"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6" name="Freeform 312"/>
              <p:cNvSpPr>
                <a:spLocks/>
              </p:cNvSpPr>
              <p:nvPr/>
            </p:nvSpPr>
            <p:spPr bwMode="auto">
              <a:xfrm>
                <a:off x="7432676" y="19081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7" name="Freeform 313"/>
              <p:cNvSpPr>
                <a:spLocks/>
              </p:cNvSpPr>
              <p:nvPr/>
            </p:nvSpPr>
            <p:spPr bwMode="auto">
              <a:xfrm>
                <a:off x="6375401" y="2784476"/>
                <a:ext cx="63500" cy="119063"/>
              </a:xfrm>
              <a:custGeom>
                <a:avLst/>
                <a:gdLst>
                  <a:gd name="T0" fmla="*/ 5 w 6"/>
                  <a:gd name="T1" fmla="*/ 6 h 11"/>
                  <a:gd name="T2" fmla="*/ 5 w 6"/>
                  <a:gd name="T3" fmla="*/ 6 h 11"/>
                  <a:gd name="T4" fmla="*/ 4 w 6"/>
                  <a:gd name="T5" fmla="*/ 4 h 11"/>
                  <a:gd name="T6" fmla="*/ 3 w 6"/>
                  <a:gd name="T7" fmla="*/ 4 h 11"/>
                  <a:gd name="T8" fmla="*/ 3 w 6"/>
                  <a:gd name="T9" fmla="*/ 2 h 11"/>
                  <a:gd name="T10" fmla="*/ 2 w 6"/>
                  <a:gd name="T11" fmla="*/ 2 h 11"/>
                  <a:gd name="T12" fmla="*/ 2 w 6"/>
                  <a:gd name="T13" fmla="*/ 1 h 11"/>
                  <a:gd name="T14" fmla="*/ 2 w 6"/>
                  <a:gd name="T15" fmla="*/ 0 h 11"/>
                  <a:gd name="T16" fmla="*/ 0 w 6"/>
                  <a:gd name="T17" fmla="*/ 0 h 11"/>
                  <a:gd name="T18" fmla="*/ 1 w 6"/>
                  <a:gd name="T19" fmla="*/ 1 h 11"/>
                  <a:gd name="T20" fmla="*/ 1 w 6"/>
                  <a:gd name="T21" fmla="*/ 2 h 11"/>
                  <a:gd name="T22" fmla="*/ 1 w 6"/>
                  <a:gd name="T23" fmla="*/ 2 h 11"/>
                  <a:gd name="T24" fmla="*/ 1 w 6"/>
                  <a:gd name="T25" fmla="*/ 4 h 11"/>
                  <a:gd name="T26" fmla="*/ 0 w 6"/>
                  <a:gd name="T27" fmla="*/ 5 h 11"/>
                  <a:gd name="T28" fmla="*/ 1 w 6"/>
                  <a:gd name="T29" fmla="*/ 6 h 11"/>
                  <a:gd name="T30" fmla="*/ 0 w 6"/>
                  <a:gd name="T31" fmla="*/ 7 h 11"/>
                  <a:gd name="T32" fmla="*/ 1 w 6"/>
                  <a:gd name="T33" fmla="*/ 8 h 11"/>
                  <a:gd name="T34" fmla="*/ 1 w 6"/>
                  <a:gd name="T35" fmla="*/ 9 h 11"/>
                  <a:gd name="T36" fmla="*/ 1 w 6"/>
                  <a:gd name="T37" fmla="*/ 9 h 11"/>
                  <a:gd name="T38" fmla="*/ 1 w 6"/>
                  <a:gd name="T39" fmla="*/ 10 h 11"/>
                  <a:gd name="T40" fmla="*/ 1 w 6"/>
                  <a:gd name="T41" fmla="*/ 11 h 11"/>
                  <a:gd name="T42" fmla="*/ 2 w 6"/>
                  <a:gd name="T43" fmla="*/ 11 h 11"/>
                  <a:gd name="T44" fmla="*/ 3 w 6"/>
                  <a:gd name="T45" fmla="*/ 11 h 11"/>
                  <a:gd name="T46" fmla="*/ 4 w 6"/>
                  <a:gd name="T47" fmla="*/ 10 h 11"/>
                  <a:gd name="T48" fmla="*/ 5 w 6"/>
                  <a:gd name="T49" fmla="*/ 9 h 11"/>
                  <a:gd name="T50" fmla="*/ 5 w 6"/>
                  <a:gd name="T51" fmla="*/ 9 h 11"/>
                  <a:gd name="T52" fmla="*/ 5 w 6"/>
                  <a:gd name="T53" fmla="*/ 8 h 11"/>
                  <a:gd name="T54" fmla="*/ 5 w 6"/>
                  <a:gd name="T5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11">
                    <a:moveTo>
                      <a:pt x="5" y="6"/>
                    </a:moveTo>
                    <a:cubicBezTo>
                      <a:pt x="5" y="6"/>
                      <a:pt x="5" y="6"/>
                      <a:pt x="5" y="6"/>
                    </a:cubicBezTo>
                    <a:cubicBezTo>
                      <a:pt x="4" y="5"/>
                      <a:pt x="4" y="5"/>
                      <a:pt x="4" y="4"/>
                    </a:cubicBezTo>
                    <a:cubicBezTo>
                      <a:pt x="4" y="4"/>
                      <a:pt x="4" y="4"/>
                      <a:pt x="3" y="4"/>
                    </a:cubicBezTo>
                    <a:cubicBezTo>
                      <a:pt x="3" y="3"/>
                      <a:pt x="4" y="3"/>
                      <a:pt x="3" y="2"/>
                    </a:cubicBezTo>
                    <a:cubicBezTo>
                      <a:pt x="3" y="2"/>
                      <a:pt x="3" y="2"/>
                      <a:pt x="2" y="2"/>
                    </a:cubicBezTo>
                    <a:cubicBezTo>
                      <a:pt x="2" y="1"/>
                      <a:pt x="2" y="1"/>
                      <a:pt x="2" y="1"/>
                    </a:cubicBezTo>
                    <a:cubicBezTo>
                      <a:pt x="2" y="0"/>
                      <a:pt x="2" y="0"/>
                      <a:pt x="2" y="0"/>
                    </a:cubicBezTo>
                    <a:cubicBezTo>
                      <a:pt x="1" y="0"/>
                      <a:pt x="1" y="0"/>
                      <a:pt x="0" y="0"/>
                    </a:cubicBezTo>
                    <a:cubicBezTo>
                      <a:pt x="0" y="0"/>
                      <a:pt x="0" y="1"/>
                      <a:pt x="1" y="1"/>
                    </a:cubicBezTo>
                    <a:cubicBezTo>
                      <a:pt x="1" y="1"/>
                      <a:pt x="1" y="1"/>
                      <a:pt x="1" y="2"/>
                    </a:cubicBezTo>
                    <a:cubicBezTo>
                      <a:pt x="1" y="2"/>
                      <a:pt x="1" y="2"/>
                      <a:pt x="1" y="2"/>
                    </a:cubicBezTo>
                    <a:cubicBezTo>
                      <a:pt x="1" y="3"/>
                      <a:pt x="1" y="3"/>
                      <a:pt x="1" y="4"/>
                    </a:cubicBezTo>
                    <a:cubicBezTo>
                      <a:pt x="1" y="4"/>
                      <a:pt x="0" y="5"/>
                      <a:pt x="0" y="5"/>
                    </a:cubicBezTo>
                    <a:cubicBezTo>
                      <a:pt x="0" y="5"/>
                      <a:pt x="1" y="5"/>
                      <a:pt x="1" y="6"/>
                    </a:cubicBezTo>
                    <a:cubicBezTo>
                      <a:pt x="1" y="6"/>
                      <a:pt x="0" y="6"/>
                      <a:pt x="0" y="7"/>
                    </a:cubicBezTo>
                    <a:cubicBezTo>
                      <a:pt x="0" y="7"/>
                      <a:pt x="1" y="8"/>
                      <a:pt x="1" y="8"/>
                    </a:cubicBezTo>
                    <a:cubicBezTo>
                      <a:pt x="1" y="8"/>
                      <a:pt x="1" y="9"/>
                      <a:pt x="1" y="9"/>
                    </a:cubicBezTo>
                    <a:cubicBezTo>
                      <a:pt x="1" y="9"/>
                      <a:pt x="1" y="9"/>
                      <a:pt x="1" y="9"/>
                    </a:cubicBezTo>
                    <a:cubicBezTo>
                      <a:pt x="1" y="10"/>
                      <a:pt x="1" y="10"/>
                      <a:pt x="1" y="10"/>
                    </a:cubicBezTo>
                    <a:cubicBezTo>
                      <a:pt x="1" y="10"/>
                      <a:pt x="1" y="11"/>
                      <a:pt x="1" y="11"/>
                    </a:cubicBezTo>
                    <a:cubicBezTo>
                      <a:pt x="2" y="11"/>
                      <a:pt x="2" y="11"/>
                      <a:pt x="2" y="11"/>
                    </a:cubicBezTo>
                    <a:cubicBezTo>
                      <a:pt x="3" y="11"/>
                      <a:pt x="3" y="11"/>
                      <a:pt x="3" y="11"/>
                    </a:cubicBezTo>
                    <a:cubicBezTo>
                      <a:pt x="4" y="11"/>
                      <a:pt x="4" y="11"/>
                      <a:pt x="4" y="10"/>
                    </a:cubicBezTo>
                    <a:cubicBezTo>
                      <a:pt x="4" y="10"/>
                      <a:pt x="4" y="10"/>
                      <a:pt x="5" y="9"/>
                    </a:cubicBezTo>
                    <a:cubicBezTo>
                      <a:pt x="5" y="9"/>
                      <a:pt x="5" y="9"/>
                      <a:pt x="5" y="9"/>
                    </a:cubicBezTo>
                    <a:cubicBezTo>
                      <a:pt x="6" y="8"/>
                      <a:pt x="6" y="8"/>
                      <a:pt x="5" y="8"/>
                    </a:cubicBezTo>
                    <a:cubicBezTo>
                      <a:pt x="5" y="7"/>
                      <a:pt x="5" y="7"/>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8" name="Freeform 314"/>
              <p:cNvSpPr>
                <a:spLocks/>
              </p:cNvSpPr>
              <p:nvPr/>
            </p:nvSpPr>
            <p:spPr bwMode="auto">
              <a:xfrm>
                <a:off x="6935789" y="2362201"/>
                <a:ext cx="249238" cy="465138"/>
              </a:xfrm>
              <a:custGeom>
                <a:avLst/>
                <a:gdLst>
                  <a:gd name="T0" fmla="*/ 17 w 23"/>
                  <a:gd name="T1" fmla="*/ 19 h 43"/>
                  <a:gd name="T2" fmla="*/ 15 w 23"/>
                  <a:gd name="T3" fmla="*/ 18 h 43"/>
                  <a:gd name="T4" fmla="*/ 14 w 23"/>
                  <a:gd name="T5" fmla="*/ 17 h 43"/>
                  <a:gd name="T6" fmla="*/ 13 w 23"/>
                  <a:gd name="T7" fmla="*/ 15 h 43"/>
                  <a:gd name="T8" fmla="*/ 12 w 23"/>
                  <a:gd name="T9" fmla="*/ 14 h 43"/>
                  <a:gd name="T10" fmla="*/ 11 w 23"/>
                  <a:gd name="T11" fmla="*/ 13 h 43"/>
                  <a:gd name="T12" fmla="*/ 11 w 23"/>
                  <a:gd name="T13" fmla="*/ 11 h 43"/>
                  <a:gd name="T14" fmla="*/ 12 w 23"/>
                  <a:gd name="T15" fmla="*/ 9 h 43"/>
                  <a:gd name="T16" fmla="*/ 13 w 23"/>
                  <a:gd name="T17" fmla="*/ 7 h 43"/>
                  <a:gd name="T18" fmla="*/ 15 w 23"/>
                  <a:gd name="T19" fmla="*/ 6 h 43"/>
                  <a:gd name="T20" fmla="*/ 16 w 23"/>
                  <a:gd name="T21" fmla="*/ 5 h 43"/>
                  <a:gd name="T22" fmla="*/ 14 w 23"/>
                  <a:gd name="T23" fmla="*/ 5 h 43"/>
                  <a:gd name="T24" fmla="*/ 12 w 23"/>
                  <a:gd name="T25" fmla="*/ 3 h 43"/>
                  <a:gd name="T26" fmla="*/ 12 w 23"/>
                  <a:gd name="T27" fmla="*/ 2 h 43"/>
                  <a:gd name="T28" fmla="*/ 10 w 23"/>
                  <a:gd name="T29" fmla="*/ 1 h 43"/>
                  <a:gd name="T30" fmla="*/ 8 w 23"/>
                  <a:gd name="T31" fmla="*/ 0 h 43"/>
                  <a:gd name="T32" fmla="*/ 6 w 23"/>
                  <a:gd name="T33" fmla="*/ 1 h 43"/>
                  <a:gd name="T34" fmla="*/ 4 w 23"/>
                  <a:gd name="T35" fmla="*/ 2 h 43"/>
                  <a:gd name="T36" fmla="*/ 2 w 23"/>
                  <a:gd name="T37" fmla="*/ 2 h 43"/>
                  <a:gd name="T38" fmla="*/ 1 w 23"/>
                  <a:gd name="T39" fmla="*/ 3 h 43"/>
                  <a:gd name="T40" fmla="*/ 1 w 23"/>
                  <a:gd name="T41" fmla="*/ 3 h 43"/>
                  <a:gd name="T42" fmla="*/ 3 w 23"/>
                  <a:gd name="T43" fmla="*/ 5 h 43"/>
                  <a:gd name="T44" fmla="*/ 4 w 23"/>
                  <a:gd name="T45" fmla="*/ 7 h 43"/>
                  <a:gd name="T46" fmla="*/ 6 w 23"/>
                  <a:gd name="T47" fmla="*/ 7 h 43"/>
                  <a:gd name="T48" fmla="*/ 7 w 23"/>
                  <a:gd name="T49" fmla="*/ 8 h 43"/>
                  <a:gd name="T50" fmla="*/ 9 w 23"/>
                  <a:gd name="T51" fmla="*/ 9 h 43"/>
                  <a:gd name="T52" fmla="*/ 9 w 23"/>
                  <a:gd name="T53" fmla="*/ 13 h 43"/>
                  <a:gd name="T54" fmla="*/ 11 w 23"/>
                  <a:gd name="T55" fmla="*/ 15 h 43"/>
                  <a:gd name="T56" fmla="*/ 12 w 23"/>
                  <a:gd name="T57" fmla="*/ 17 h 43"/>
                  <a:gd name="T58" fmla="*/ 13 w 23"/>
                  <a:gd name="T59" fmla="*/ 18 h 43"/>
                  <a:gd name="T60" fmla="*/ 15 w 23"/>
                  <a:gd name="T61" fmla="*/ 20 h 43"/>
                  <a:gd name="T62" fmla="*/ 16 w 23"/>
                  <a:gd name="T63" fmla="*/ 21 h 43"/>
                  <a:gd name="T64" fmla="*/ 16 w 23"/>
                  <a:gd name="T65" fmla="*/ 22 h 43"/>
                  <a:gd name="T66" fmla="*/ 17 w 23"/>
                  <a:gd name="T67" fmla="*/ 24 h 43"/>
                  <a:gd name="T68" fmla="*/ 16 w 23"/>
                  <a:gd name="T69" fmla="*/ 26 h 43"/>
                  <a:gd name="T70" fmla="*/ 17 w 23"/>
                  <a:gd name="T71" fmla="*/ 27 h 43"/>
                  <a:gd name="T72" fmla="*/ 18 w 23"/>
                  <a:gd name="T73" fmla="*/ 28 h 43"/>
                  <a:gd name="T74" fmla="*/ 18 w 23"/>
                  <a:gd name="T75" fmla="*/ 30 h 43"/>
                  <a:gd name="T76" fmla="*/ 17 w 23"/>
                  <a:gd name="T77" fmla="*/ 32 h 43"/>
                  <a:gd name="T78" fmla="*/ 16 w 23"/>
                  <a:gd name="T79" fmla="*/ 32 h 43"/>
                  <a:gd name="T80" fmla="*/ 15 w 23"/>
                  <a:gd name="T81" fmla="*/ 33 h 43"/>
                  <a:gd name="T82" fmla="*/ 14 w 23"/>
                  <a:gd name="T83" fmla="*/ 34 h 43"/>
                  <a:gd name="T84" fmla="*/ 13 w 23"/>
                  <a:gd name="T85" fmla="*/ 35 h 43"/>
                  <a:gd name="T86" fmla="*/ 12 w 23"/>
                  <a:gd name="T87" fmla="*/ 36 h 43"/>
                  <a:gd name="T88" fmla="*/ 10 w 23"/>
                  <a:gd name="T89" fmla="*/ 37 h 43"/>
                  <a:gd name="T90" fmla="*/ 11 w 23"/>
                  <a:gd name="T91" fmla="*/ 38 h 43"/>
                  <a:gd name="T92" fmla="*/ 12 w 23"/>
                  <a:gd name="T93" fmla="*/ 39 h 43"/>
                  <a:gd name="T94" fmla="*/ 11 w 23"/>
                  <a:gd name="T95" fmla="*/ 40 h 43"/>
                  <a:gd name="T96" fmla="*/ 12 w 23"/>
                  <a:gd name="T97" fmla="*/ 42 h 43"/>
                  <a:gd name="T98" fmla="*/ 14 w 23"/>
                  <a:gd name="T99" fmla="*/ 41 h 43"/>
                  <a:gd name="T100" fmla="*/ 15 w 23"/>
                  <a:gd name="T101" fmla="*/ 41 h 43"/>
                  <a:gd name="T102" fmla="*/ 15 w 23"/>
                  <a:gd name="T103" fmla="*/ 40 h 43"/>
                  <a:gd name="T104" fmla="*/ 17 w 23"/>
                  <a:gd name="T105" fmla="*/ 38 h 43"/>
                  <a:gd name="T106" fmla="*/ 18 w 23"/>
                  <a:gd name="T107" fmla="*/ 37 h 43"/>
                  <a:gd name="T108" fmla="*/ 21 w 23"/>
                  <a:gd name="T109" fmla="*/ 35 h 43"/>
                  <a:gd name="T110" fmla="*/ 23 w 23"/>
                  <a:gd name="T111" fmla="*/ 33 h 43"/>
                  <a:gd name="T112" fmla="*/ 23 w 23"/>
                  <a:gd name="T113" fmla="*/ 31 h 43"/>
                  <a:gd name="T114" fmla="*/ 22 w 23"/>
                  <a:gd name="T115" fmla="*/ 29 h 43"/>
                  <a:gd name="T116" fmla="*/ 21 w 23"/>
                  <a:gd name="T117" fmla="*/ 26 h 43"/>
                  <a:gd name="T118" fmla="*/ 20 w 23"/>
                  <a:gd name="T119" fmla="*/ 23 h 43"/>
                  <a:gd name="T120" fmla="*/ 19 w 23"/>
                  <a:gd name="T121" fmla="*/ 21 h 43"/>
                  <a:gd name="T122" fmla="*/ 18 w 23"/>
                  <a:gd name="T123" fmla="*/ 20 h 43"/>
                  <a:gd name="T124" fmla="*/ 17 w 23"/>
                  <a:gd name="T125" fmla="*/ 1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 h="43">
                    <a:moveTo>
                      <a:pt x="17" y="19"/>
                    </a:moveTo>
                    <a:cubicBezTo>
                      <a:pt x="17" y="19"/>
                      <a:pt x="17" y="19"/>
                      <a:pt x="17" y="19"/>
                    </a:cubicBezTo>
                    <a:cubicBezTo>
                      <a:pt x="16" y="19"/>
                      <a:pt x="16" y="19"/>
                      <a:pt x="16" y="19"/>
                    </a:cubicBezTo>
                    <a:cubicBezTo>
                      <a:pt x="15" y="18"/>
                      <a:pt x="15" y="18"/>
                      <a:pt x="15" y="18"/>
                    </a:cubicBezTo>
                    <a:cubicBezTo>
                      <a:pt x="15" y="18"/>
                      <a:pt x="15" y="18"/>
                      <a:pt x="14" y="18"/>
                    </a:cubicBezTo>
                    <a:cubicBezTo>
                      <a:pt x="14" y="17"/>
                      <a:pt x="14" y="17"/>
                      <a:pt x="14" y="17"/>
                    </a:cubicBezTo>
                    <a:cubicBezTo>
                      <a:pt x="14" y="17"/>
                      <a:pt x="13" y="16"/>
                      <a:pt x="13" y="16"/>
                    </a:cubicBezTo>
                    <a:cubicBezTo>
                      <a:pt x="13" y="16"/>
                      <a:pt x="13" y="15"/>
                      <a:pt x="13" y="15"/>
                    </a:cubicBezTo>
                    <a:cubicBezTo>
                      <a:pt x="13" y="15"/>
                      <a:pt x="13" y="15"/>
                      <a:pt x="12" y="15"/>
                    </a:cubicBezTo>
                    <a:cubicBezTo>
                      <a:pt x="12" y="15"/>
                      <a:pt x="12" y="15"/>
                      <a:pt x="12" y="14"/>
                    </a:cubicBezTo>
                    <a:cubicBezTo>
                      <a:pt x="12" y="14"/>
                      <a:pt x="12" y="14"/>
                      <a:pt x="11" y="14"/>
                    </a:cubicBezTo>
                    <a:cubicBezTo>
                      <a:pt x="11" y="14"/>
                      <a:pt x="11" y="13"/>
                      <a:pt x="11" y="13"/>
                    </a:cubicBezTo>
                    <a:cubicBezTo>
                      <a:pt x="11" y="13"/>
                      <a:pt x="11" y="12"/>
                      <a:pt x="11" y="12"/>
                    </a:cubicBezTo>
                    <a:cubicBezTo>
                      <a:pt x="11" y="11"/>
                      <a:pt x="11" y="11"/>
                      <a:pt x="11" y="11"/>
                    </a:cubicBezTo>
                    <a:cubicBezTo>
                      <a:pt x="11" y="10"/>
                      <a:pt x="11" y="10"/>
                      <a:pt x="11" y="10"/>
                    </a:cubicBezTo>
                    <a:cubicBezTo>
                      <a:pt x="12" y="10"/>
                      <a:pt x="12" y="10"/>
                      <a:pt x="12" y="9"/>
                    </a:cubicBezTo>
                    <a:cubicBezTo>
                      <a:pt x="12" y="9"/>
                      <a:pt x="12" y="8"/>
                      <a:pt x="13" y="8"/>
                    </a:cubicBezTo>
                    <a:cubicBezTo>
                      <a:pt x="13" y="8"/>
                      <a:pt x="12" y="7"/>
                      <a:pt x="13" y="7"/>
                    </a:cubicBezTo>
                    <a:cubicBezTo>
                      <a:pt x="13" y="7"/>
                      <a:pt x="13" y="7"/>
                      <a:pt x="14" y="7"/>
                    </a:cubicBezTo>
                    <a:cubicBezTo>
                      <a:pt x="14" y="7"/>
                      <a:pt x="14" y="6"/>
                      <a:pt x="15" y="6"/>
                    </a:cubicBezTo>
                    <a:cubicBezTo>
                      <a:pt x="15" y="6"/>
                      <a:pt x="15" y="6"/>
                      <a:pt x="16" y="6"/>
                    </a:cubicBezTo>
                    <a:cubicBezTo>
                      <a:pt x="16" y="5"/>
                      <a:pt x="16" y="5"/>
                      <a:pt x="16" y="5"/>
                    </a:cubicBezTo>
                    <a:cubicBezTo>
                      <a:pt x="15" y="5"/>
                      <a:pt x="15" y="5"/>
                      <a:pt x="15" y="5"/>
                    </a:cubicBezTo>
                    <a:cubicBezTo>
                      <a:pt x="15" y="5"/>
                      <a:pt x="14" y="5"/>
                      <a:pt x="14" y="5"/>
                    </a:cubicBezTo>
                    <a:cubicBezTo>
                      <a:pt x="13" y="5"/>
                      <a:pt x="13" y="5"/>
                      <a:pt x="13" y="4"/>
                    </a:cubicBezTo>
                    <a:cubicBezTo>
                      <a:pt x="12" y="4"/>
                      <a:pt x="12" y="4"/>
                      <a:pt x="12" y="3"/>
                    </a:cubicBezTo>
                    <a:cubicBezTo>
                      <a:pt x="11" y="3"/>
                      <a:pt x="11" y="3"/>
                      <a:pt x="11" y="3"/>
                    </a:cubicBezTo>
                    <a:cubicBezTo>
                      <a:pt x="11" y="2"/>
                      <a:pt x="11" y="2"/>
                      <a:pt x="12" y="2"/>
                    </a:cubicBezTo>
                    <a:cubicBezTo>
                      <a:pt x="12" y="2"/>
                      <a:pt x="12" y="2"/>
                      <a:pt x="11" y="1"/>
                    </a:cubicBezTo>
                    <a:cubicBezTo>
                      <a:pt x="11" y="1"/>
                      <a:pt x="11" y="1"/>
                      <a:pt x="10" y="1"/>
                    </a:cubicBezTo>
                    <a:cubicBezTo>
                      <a:pt x="10" y="1"/>
                      <a:pt x="9" y="1"/>
                      <a:pt x="9" y="1"/>
                    </a:cubicBezTo>
                    <a:cubicBezTo>
                      <a:pt x="8" y="1"/>
                      <a:pt x="8" y="0"/>
                      <a:pt x="8" y="0"/>
                    </a:cubicBezTo>
                    <a:cubicBezTo>
                      <a:pt x="7" y="0"/>
                      <a:pt x="7" y="0"/>
                      <a:pt x="7" y="1"/>
                    </a:cubicBezTo>
                    <a:cubicBezTo>
                      <a:pt x="7" y="1"/>
                      <a:pt x="7" y="1"/>
                      <a:pt x="6" y="1"/>
                    </a:cubicBezTo>
                    <a:cubicBezTo>
                      <a:pt x="6" y="2"/>
                      <a:pt x="6" y="2"/>
                      <a:pt x="5" y="2"/>
                    </a:cubicBezTo>
                    <a:cubicBezTo>
                      <a:pt x="5" y="2"/>
                      <a:pt x="5" y="2"/>
                      <a:pt x="4" y="2"/>
                    </a:cubicBezTo>
                    <a:cubicBezTo>
                      <a:pt x="4" y="2"/>
                      <a:pt x="4" y="2"/>
                      <a:pt x="3" y="2"/>
                    </a:cubicBezTo>
                    <a:cubicBezTo>
                      <a:pt x="3" y="2"/>
                      <a:pt x="3" y="2"/>
                      <a:pt x="2" y="2"/>
                    </a:cubicBezTo>
                    <a:cubicBezTo>
                      <a:pt x="2" y="2"/>
                      <a:pt x="1" y="2"/>
                      <a:pt x="1" y="2"/>
                    </a:cubicBezTo>
                    <a:cubicBezTo>
                      <a:pt x="1" y="2"/>
                      <a:pt x="1" y="2"/>
                      <a:pt x="1" y="3"/>
                    </a:cubicBezTo>
                    <a:cubicBezTo>
                      <a:pt x="0" y="3"/>
                      <a:pt x="0" y="3"/>
                      <a:pt x="0" y="3"/>
                    </a:cubicBezTo>
                    <a:cubicBezTo>
                      <a:pt x="1" y="3"/>
                      <a:pt x="1" y="3"/>
                      <a:pt x="1" y="3"/>
                    </a:cubicBezTo>
                    <a:cubicBezTo>
                      <a:pt x="2" y="4"/>
                      <a:pt x="2" y="4"/>
                      <a:pt x="2" y="4"/>
                    </a:cubicBezTo>
                    <a:cubicBezTo>
                      <a:pt x="2" y="5"/>
                      <a:pt x="3" y="5"/>
                      <a:pt x="3" y="5"/>
                    </a:cubicBezTo>
                    <a:cubicBezTo>
                      <a:pt x="3" y="5"/>
                      <a:pt x="3" y="6"/>
                      <a:pt x="3" y="6"/>
                    </a:cubicBezTo>
                    <a:cubicBezTo>
                      <a:pt x="3" y="6"/>
                      <a:pt x="3" y="7"/>
                      <a:pt x="4" y="7"/>
                    </a:cubicBezTo>
                    <a:cubicBezTo>
                      <a:pt x="4" y="7"/>
                      <a:pt x="5" y="8"/>
                      <a:pt x="5" y="7"/>
                    </a:cubicBezTo>
                    <a:cubicBezTo>
                      <a:pt x="6" y="7"/>
                      <a:pt x="6" y="7"/>
                      <a:pt x="6" y="7"/>
                    </a:cubicBezTo>
                    <a:cubicBezTo>
                      <a:pt x="6" y="7"/>
                      <a:pt x="7" y="7"/>
                      <a:pt x="7" y="7"/>
                    </a:cubicBezTo>
                    <a:cubicBezTo>
                      <a:pt x="7" y="7"/>
                      <a:pt x="7" y="7"/>
                      <a:pt x="7" y="8"/>
                    </a:cubicBezTo>
                    <a:cubicBezTo>
                      <a:pt x="7" y="8"/>
                      <a:pt x="7" y="8"/>
                      <a:pt x="7" y="8"/>
                    </a:cubicBezTo>
                    <a:cubicBezTo>
                      <a:pt x="7" y="9"/>
                      <a:pt x="8" y="9"/>
                      <a:pt x="9" y="9"/>
                    </a:cubicBezTo>
                    <a:cubicBezTo>
                      <a:pt x="9" y="10"/>
                      <a:pt x="9" y="10"/>
                      <a:pt x="9" y="11"/>
                    </a:cubicBezTo>
                    <a:cubicBezTo>
                      <a:pt x="9" y="12"/>
                      <a:pt x="9" y="12"/>
                      <a:pt x="9" y="13"/>
                    </a:cubicBezTo>
                    <a:cubicBezTo>
                      <a:pt x="9" y="13"/>
                      <a:pt x="9" y="14"/>
                      <a:pt x="10" y="14"/>
                    </a:cubicBezTo>
                    <a:cubicBezTo>
                      <a:pt x="10" y="15"/>
                      <a:pt x="11" y="15"/>
                      <a:pt x="11" y="15"/>
                    </a:cubicBezTo>
                    <a:cubicBezTo>
                      <a:pt x="11" y="15"/>
                      <a:pt x="11" y="16"/>
                      <a:pt x="11" y="16"/>
                    </a:cubicBezTo>
                    <a:cubicBezTo>
                      <a:pt x="11" y="16"/>
                      <a:pt x="11" y="16"/>
                      <a:pt x="12" y="17"/>
                    </a:cubicBezTo>
                    <a:cubicBezTo>
                      <a:pt x="12" y="17"/>
                      <a:pt x="12" y="17"/>
                      <a:pt x="12" y="17"/>
                    </a:cubicBezTo>
                    <a:cubicBezTo>
                      <a:pt x="13" y="17"/>
                      <a:pt x="13" y="18"/>
                      <a:pt x="13" y="18"/>
                    </a:cubicBezTo>
                    <a:cubicBezTo>
                      <a:pt x="13" y="18"/>
                      <a:pt x="14" y="19"/>
                      <a:pt x="14" y="19"/>
                    </a:cubicBezTo>
                    <a:cubicBezTo>
                      <a:pt x="14" y="19"/>
                      <a:pt x="14" y="19"/>
                      <a:pt x="15" y="20"/>
                    </a:cubicBezTo>
                    <a:cubicBezTo>
                      <a:pt x="15" y="20"/>
                      <a:pt x="15" y="20"/>
                      <a:pt x="15" y="20"/>
                    </a:cubicBezTo>
                    <a:cubicBezTo>
                      <a:pt x="16" y="20"/>
                      <a:pt x="16" y="20"/>
                      <a:pt x="16" y="21"/>
                    </a:cubicBezTo>
                    <a:cubicBezTo>
                      <a:pt x="16" y="21"/>
                      <a:pt x="16" y="21"/>
                      <a:pt x="16" y="21"/>
                    </a:cubicBezTo>
                    <a:cubicBezTo>
                      <a:pt x="16" y="21"/>
                      <a:pt x="16" y="22"/>
                      <a:pt x="16" y="22"/>
                    </a:cubicBezTo>
                    <a:cubicBezTo>
                      <a:pt x="16" y="22"/>
                      <a:pt x="17" y="22"/>
                      <a:pt x="17" y="23"/>
                    </a:cubicBezTo>
                    <a:cubicBezTo>
                      <a:pt x="17" y="23"/>
                      <a:pt x="17" y="23"/>
                      <a:pt x="17" y="24"/>
                    </a:cubicBezTo>
                    <a:cubicBezTo>
                      <a:pt x="17" y="24"/>
                      <a:pt x="17" y="25"/>
                      <a:pt x="17" y="25"/>
                    </a:cubicBezTo>
                    <a:cubicBezTo>
                      <a:pt x="16" y="25"/>
                      <a:pt x="16" y="25"/>
                      <a:pt x="16" y="26"/>
                    </a:cubicBezTo>
                    <a:cubicBezTo>
                      <a:pt x="16" y="26"/>
                      <a:pt x="16" y="26"/>
                      <a:pt x="16" y="26"/>
                    </a:cubicBezTo>
                    <a:cubicBezTo>
                      <a:pt x="17" y="26"/>
                      <a:pt x="17" y="26"/>
                      <a:pt x="17" y="27"/>
                    </a:cubicBezTo>
                    <a:cubicBezTo>
                      <a:pt x="17" y="27"/>
                      <a:pt x="17" y="27"/>
                      <a:pt x="17" y="27"/>
                    </a:cubicBezTo>
                    <a:cubicBezTo>
                      <a:pt x="17" y="28"/>
                      <a:pt x="17" y="27"/>
                      <a:pt x="18" y="28"/>
                    </a:cubicBezTo>
                    <a:cubicBezTo>
                      <a:pt x="18" y="28"/>
                      <a:pt x="17" y="28"/>
                      <a:pt x="17" y="29"/>
                    </a:cubicBezTo>
                    <a:cubicBezTo>
                      <a:pt x="17" y="29"/>
                      <a:pt x="17" y="29"/>
                      <a:pt x="18" y="30"/>
                    </a:cubicBezTo>
                    <a:cubicBezTo>
                      <a:pt x="18" y="30"/>
                      <a:pt x="18" y="31"/>
                      <a:pt x="18" y="31"/>
                    </a:cubicBezTo>
                    <a:cubicBezTo>
                      <a:pt x="17" y="31"/>
                      <a:pt x="17" y="32"/>
                      <a:pt x="17" y="32"/>
                    </a:cubicBezTo>
                    <a:cubicBezTo>
                      <a:pt x="17" y="32"/>
                      <a:pt x="17" y="31"/>
                      <a:pt x="17" y="31"/>
                    </a:cubicBezTo>
                    <a:cubicBezTo>
                      <a:pt x="16" y="31"/>
                      <a:pt x="16" y="32"/>
                      <a:pt x="16" y="32"/>
                    </a:cubicBezTo>
                    <a:cubicBezTo>
                      <a:pt x="16" y="32"/>
                      <a:pt x="16" y="32"/>
                      <a:pt x="15" y="32"/>
                    </a:cubicBezTo>
                    <a:cubicBezTo>
                      <a:pt x="15" y="32"/>
                      <a:pt x="15" y="33"/>
                      <a:pt x="15" y="33"/>
                    </a:cubicBezTo>
                    <a:cubicBezTo>
                      <a:pt x="15" y="33"/>
                      <a:pt x="14" y="33"/>
                      <a:pt x="14" y="33"/>
                    </a:cubicBezTo>
                    <a:cubicBezTo>
                      <a:pt x="14" y="33"/>
                      <a:pt x="14" y="34"/>
                      <a:pt x="14" y="34"/>
                    </a:cubicBezTo>
                    <a:cubicBezTo>
                      <a:pt x="14" y="34"/>
                      <a:pt x="14" y="35"/>
                      <a:pt x="14" y="35"/>
                    </a:cubicBezTo>
                    <a:cubicBezTo>
                      <a:pt x="14" y="35"/>
                      <a:pt x="13" y="35"/>
                      <a:pt x="13" y="35"/>
                    </a:cubicBezTo>
                    <a:cubicBezTo>
                      <a:pt x="12" y="35"/>
                      <a:pt x="12" y="35"/>
                      <a:pt x="12" y="36"/>
                    </a:cubicBezTo>
                    <a:cubicBezTo>
                      <a:pt x="12" y="36"/>
                      <a:pt x="12" y="36"/>
                      <a:pt x="12" y="36"/>
                    </a:cubicBezTo>
                    <a:cubicBezTo>
                      <a:pt x="12" y="36"/>
                      <a:pt x="11" y="36"/>
                      <a:pt x="11" y="36"/>
                    </a:cubicBezTo>
                    <a:cubicBezTo>
                      <a:pt x="11" y="36"/>
                      <a:pt x="11" y="37"/>
                      <a:pt x="10" y="37"/>
                    </a:cubicBezTo>
                    <a:cubicBezTo>
                      <a:pt x="10" y="37"/>
                      <a:pt x="10" y="37"/>
                      <a:pt x="10" y="37"/>
                    </a:cubicBezTo>
                    <a:cubicBezTo>
                      <a:pt x="11" y="37"/>
                      <a:pt x="11" y="37"/>
                      <a:pt x="11" y="38"/>
                    </a:cubicBezTo>
                    <a:cubicBezTo>
                      <a:pt x="11" y="38"/>
                      <a:pt x="11" y="38"/>
                      <a:pt x="11" y="38"/>
                    </a:cubicBezTo>
                    <a:cubicBezTo>
                      <a:pt x="12" y="38"/>
                      <a:pt x="12" y="38"/>
                      <a:pt x="12" y="39"/>
                    </a:cubicBezTo>
                    <a:cubicBezTo>
                      <a:pt x="12" y="39"/>
                      <a:pt x="12" y="39"/>
                      <a:pt x="12" y="39"/>
                    </a:cubicBezTo>
                    <a:cubicBezTo>
                      <a:pt x="12" y="40"/>
                      <a:pt x="11" y="40"/>
                      <a:pt x="11" y="40"/>
                    </a:cubicBezTo>
                    <a:cubicBezTo>
                      <a:pt x="11" y="41"/>
                      <a:pt x="12" y="41"/>
                      <a:pt x="12" y="42"/>
                    </a:cubicBezTo>
                    <a:cubicBezTo>
                      <a:pt x="12" y="42"/>
                      <a:pt x="12" y="42"/>
                      <a:pt x="12" y="42"/>
                    </a:cubicBezTo>
                    <a:cubicBezTo>
                      <a:pt x="12" y="43"/>
                      <a:pt x="12" y="42"/>
                      <a:pt x="13" y="42"/>
                    </a:cubicBezTo>
                    <a:cubicBezTo>
                      <a:pt x="13" y="42"/>
                      <a:pt x="13" y="42"/>
                      <a:pt x="14" y="41"/>
                    </a:cubicBezTo>
                    <a:cubicBezTo>
                      <a:pt x="14" y="41"/>
                      <a:pt x="14" y="41"/>
                      <a:pt x="14" y="41"/>
                    </a:cubicBezTo>
                    <a:cubicBezTo>
                      <a:pt x="14" y="41"/>
                      <a:pt x="14" y="41"/>
                      <a:pt x="15" y="41"/>
                    </a:cubicBezTo>
                    <a:cubicBezTo>
                      <a:pt x="15" y="40"/>
                      <a:pt x="15" y="40"/>
                      <a:pt x="15" y="40"/>
                    </a:cubicBezTo>
                    <a:cubicBezTo>
                      <a:pt x="15" y="40"/>
                      <a:pt x="15" y="40"/>
                      <a:pt x="15" y="40"/>
                    </a:cubicBezTo>
                    <a:cubicBezTo>
                      <a:pt x="16" y="39"/>
                      <a:pt x="16" y="39"/>
                      <a:pt x="16" y="39"/>
                    </a:cubicBezTo>
                    <a:cubicBezTo>
                      <a:pt x="17" y="38"/>
                      <a:pt x="16" y="38"/>
                      <a:pt x="17" y="38"/>
                    </a:cubicBezTo>
                    <a:cubicBezTo>
                      <a:pt x="17" y="37"/>
                      <a:pt x="17" y="37"/>
                      <a:pt x="17" y="37"/>
                    </a:cubicBezTo>
                    <a:cubicBezTo>
                      <a:pt x="17" y="36"/>
                      <a:pt x="18" y="37"/>
                      <a:pt x="18" y="37"/>
                    </a:cubicBezTo>
                    <a:cubicBezTo>
                      <a:pt x="19" y="36"/>
                      <a:pt x="20" y="36"/>
                      <a:pt x="20" y="36"/>
                    </a:cubicBezTo>
                    <a:cubicBezTo>
                      <a:pt x="21" y="36"/>
                      <a:pt x="21" y="35"/>
                      <a:pt x="21" y="35"/>
                    </a:cubicBezTo>
                    <a:cubicBezTo>
                      <a:pt x="21" y="35"/>
                      <a:pt x="22" y="34"/>
                      <a:pt x="22" y="34"/>
                    </a:cubicBezTo>
                    <a:cubicBezTo>
                      <a:pt x="22" y="34"/>
                      <a:pt x="23" y="33"/>
                      <a:pt x="23" y="33"/>
                    </a:cubicBezTo>
                    <a:cubicBezTo>
                      <a:pt x="23" y="32"/>
                      <a:pt x="22" y="32"/>
                      <a:pt x="22" y="32"/>
                    </a:cubicBezTo>
                    <a:cubicBezTo>
                      <a:pt x="22" y="31"/>
                      <a:pt x="23" y="31"/>
                      <a:pt x="23" y="31"/>
                    </a:cubicBezTo>
                    <a:cubicBezTo>
                      <a:pt x="23" y="30"/>
                      <a:pt x="23" y="30"/>
                      <a:pt x="23" y="30"/>
                    </a:cubicBezTo>
                    <a:cubicBezTo>
                      <a:pt x="23" y="29"/>
                      <a:pt x="22" y="29"/>
                      <a:pt x="22" y="29"/>
                    </a:cubicBezTo>
                    <a:cubicBezTo>
                      <a:pt x="22" y="28"/>
                      <a:pt x="22" y="27"/>
                      <a:pt x="22" y="27"/>
                    </a:cubicBezTo>
                    <a:cubicBezTo>
                      <a:pt x="22" y="26"/>
                      <a:pt x="22" y="26"/>
                      <a:pt x="21" y="26"/>
                    </a:cubicBezTo>
                    <a:cubicBezTo>
                      <a:pt x="21" y="25"/>
                      <a:pt x="21" y="25"/>
                      <a:pt x="21" y="24"/>
                    </a:cubicBezTo>
                    <a:cubicBezTo>
                      <a:pt x="21" y="24"/>
                      <a:pt x="21" y="23"/>
                      <a:pt x="20" y="23"/>
                    </a:cubicBezTo>
                    <a:cubicBezTo>
                      <a:pt x="20" y="23"/>
                      <a:pt x="20" y="23"/>
                      <a:pt x="20" y="22"/>
                    </a:cubicBezTo>
                    <a:cubicBezTo>
                      <a:pt x="19" y="22"/>
                      <a:pt x="20" y="21"/>
                      <a:pt x="19" y="21"/>
                    </a:cubicBezTo>
                    <a:cubicBezTo>
                      <a:pt x="19" y="21"/>
                      <a:pt x="19" y="21"/>
                      <a:pt x="19" y="21"/>
                    </a:cubicBezTo>
                    <a:cubicBezTo>
                      <a:pt x="19" y="21"/>
                      <a:pt x="19" y="21"/>
                      <a:pt x="18" y="20"/>
                    </a:cubicBezTo>
                    <a:cubicBezTo>
                      <a:pt x="18" y="20"/>
                      <a:pt x="17" y="20"/>
                      <a:pt x="17" y="19"/>
                    </a:cubicBezTo>
                    <a:cubicBezTo>
                      <a:pt x="17" y="19"/>
                      <a:pt x="17" y="19"/>
                      <a:pt x="1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59" name="Freeform 315"/>
              <p:cNvSpPr>
                <a:spLocks/>
              </p:cNvSpPr>
              <p:nvPr/>
            </p:nvSpPr>
            <p:spPr bwMode="auto">
              <a:xfrm>
                <a:off x="2143126" y="2243139"/>
                <a:ext cx="31750" cy="42863"/>
              </a:xfrm>
              <a:custGeom>
                <a:avLst/>
                <a:gdLst>
                  <a:gd name="T0" fmla="*/ 1 w 3"/>
                  <a:gd name="T1" fmla="*/ 3 h 4"/>
                  <a:gd name="T2" fmla="*/ 2 w 3"/>
                  <a:gd name="T3" fmla="*/ 3 h 4"/>
                  <a:gd name="T4" fmla="*/ 2 w 3"/>
                  <a:gd name="T5" fmla="*/ 2 h 4"/>
                  <a:gd name="T6" fmla="*/ 3 w 3"/>
                  <a:gd name="T7" fmla="*/ 2 h 4"/>
                  <a:gd name="T8" fmla="*/ 2 w 3"/>
                  <a:gd name="T9" fmla="*/ 1 h 4"/>
                  <a:gd name="T10" fmla="*/ 2 w 3"/>
                  <a:gd name="T11" fmla="*/ 0 h 4"/>
                  <a:gd name="T12" fmla="*/ 1 w 3"/>
                  <a:gd name="T13" fmla="*/ 0 h 4"/>
                  <a:gd name="T14" fmla="*/ 1 w 3"/>
                  <a:gd name="T15" fmla="*/ 2 h 4"/>
                  <a:gd name="T16" fmla="*/ 1 w 3"/>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3"/>
                    </a:moveTo>
                    <a:cubicBezTo>
                      <a:pt x="1" y="4"/>
                      <a:pt x="2" y="3"/>
                      <a:pt x="2" y="3"/>
                    </a:cubicBezTo>
                    <a:cubicBezTo>
                      <a:pt x="2" y="3"/>
                      <a:pt x="2" y="3"/>
                      <a:pt x="2" y="2"/>
                    </a:cubicBezTo>
                    <a:cubicBezTo>
                      <a:pt x="2" y="2"/>
                      <a:pt x="3" y="2"/>
                      <a:pt x="3" y="2"/>
                    </a:cubicBezTo>
                    <a:cubicBezTo>
                      <a:pt x="3" y="1"/>
                      <a:pt x="2" y="1"/>
                      <a:pt x="2" y="1"/>
                    </a:cubicBezTo>
                    <a:cubicBezTo>
                      <a:pt x="2" y="1"/>
                      <a:pt x="2" y="1"/>
                      <a:pt x="2" y="0"/>
                    </a:cubicBezTo>
                    <a:cubicBezTo>
                      <a:pt x="1" y="0"/>
                      <a:pt x="1" y="0"/>
                      <a:pt x="1" y="0"/>
                    </a:cubicBezTo>
                    <a:cubicBezTo>
                      <a:pt x="1" y="0"/>
                      <a:pt x="1" y="1"/>
                      <a:pt x="1" y="2"/>
                    </a:cubicBezTo>
                    <a:cubicBezTo>
                      <a:pt x="1" y="2"/>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0" name="Freeform 316"/>
              <p:cNvSpPr>
                <a:spLocks/>
              </p:cNvSpPr>
              <p:nvPr/>
            </p:nvSpPr>
            <p:spPr bwMode="auto">
              <a:xfrm>
                <a:off x="2152651" y="2297114"/>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1" name="Freeform 317"/>
              <p:cNvSpPr>
                <a:spLocks/>
              </p:cNvSpPr>
              <p:nvPr/>
            </p:nvSpPr>
            <p:spPr bwMode="auto">
              <a:xfrm>
                <a:off x="2174876" y="2286001"/>
                <a:ext cx="11113" cy="22225"/>
              </a:xfrm>
              <a:custGeom>
                <a:avLst/>
                <a:gdLst>
                  <a:gd name="T0" fmla="*/ 0 w 1"/>
                  <a:gd name="T1" fmla="*/ 1 h 2"/>
                  <a:gd name="T2" fmla="*/ 0 w 1"/>
                  <a:gd name="T3" fmla="*/ 2 h 2"/>
                  <a:gd name="T4" fmla="*/ 0 w 1"/>
                  <a:gd name="T5" fmla="*/ 2 h 2"/>
                  <a:gd name="T6" fmla="*/ 1 w 1"/>
                  <a:gd name="T7" fmla="*/ 2 h 2"/>
                  <a:gd name="T8" fmla="*/ 1 w 1"/>
                  <a:gd name="T9" fmla="*/ 1 h 2"/>
                  <a:gd name="T10" fmla="*/ 1 w 1"/>
                  <a:gd name="T11" fmla="*/ 1 h 2"/>
                  <a:gd name="T12" fmla="*/ 1 w 1"/>
                  <a:gd name="T13" fmla="*/ 0 h 2"/>
                  <a:gd name="T14" fmla="*/ 0 w 1"/>
                  <a:gd name="T15" fmla="*/ 1 h 2"/>
                  <a:gd name="T16" fmla="*/ 0 w 1"/>
                  <a:gd name="T17" fmla="*/ 1 h 2"/>
                  <a:gd name="T18" fmla="*/ 0 w 1"/>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1"/>
                    </a:moveTo>
                    <a:cubicBezTo>
                      <a:pt x="0" y="1"/>
                      <a:pt x="0" y="1"/>
                      <a:pt x="0" y="2"/>
                    </a:cubicBezTo>
                    <a:cubicBezTo>
                      <a:pt x="0" y="2"/>
                      <a:pt x="0" y="2"/>
                      <a:pt x="0" y="2"/>
                    </a:cubicBezTo>
                    <a:cubicBezTo>
                      <a:pt x="1" y="2"/>
                      <a:pt x="1" y="2"/>
                      <a:pt x="1" y="2"/>
                    </a:cubicBezTo>
                    <a:cubicBezTo>
                      <a:pt x="1" y="2"/>
                      <a:pt x="1" y="2"/>
                      <a:pt x="1" y="1"/>
                    </a:cubicBezTo>
                    <a:cubicBezTo>
                      <a:pt x="1" y="1"/>
                      <a:pt x="1" y="1"/>
                      <a:pt x="1" y="1"/>
                    </a:cubicBezTo>
                    <a:cubicBezTo>
                      <a:pt x="1" y="0"/>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2" name="Freeform 318"/>
              <p:cNvSpPr>
                <a:spLocks/>
              </p:cNvSpPr>
              <p:nvPr/>
            </p:nvSpPr>
            <p:spPr bwMode="auto">
              <a:xfrm>
                <a:off x="2132014" y="2330451"/>
                <a:ext cx="11113" cy="9525"/>
              </a:xfrm>
              <a:custGeom>
                <a:avLst/>
                <a:gdLst>
                  <a:gd name="T0" fmla="*/ 0 w 1"/>
                  <a:gd name="T1" fmla="*/ 0 h 1"/>
                  <a:gd name="T2" fmla="*/ 0 w 1"/>
                  <a:gd name="T3" fmla="*/ 0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0" y="1"/>
                    </a:cubicBezTo>
                    <a:cubicBezTo>
                      <a:pt x="1" y="1"/>
                      <a:pt x="1" y="1"/>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3" name="Freeform 319"/>
              <p:cNvSpPr>
                <a:spLocks/>
              </p:cNvSpPr>
              <p:nvPr/>
            </p:nvSpPr>
            <p:spPr bwMode="auto">
              <a:xfrm>
                <a:off x="2120901" y="2308226"/>
                <a:ext cx="22225" cy="22225"/>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1" y="2"/>
                      <a:pt x="1" y="2"/>
                      <a:pt x="1" y="2"/>
                    </a:cubicBezTo>
                    <a:cubicBezTo>
                      <a:pt x="2" y="2"/>
                      <a:pt x="2" y="1"/>
                      <a:pt x="2" y="1"/>
                    </a:cubicBezTo>
                    <a:cubicBezTo>
                      <a:pt x="2" y="1"/>
                      <a:pt x="2" y="1"/>
                      <a:pt x="2" y="0"/>
                    </a:cubicBezTo>
                    <a:cubicBezTo>
                      <a:pt x="1" y="0"/>
                      <a:pt x="1" y="0"/>
                      <a:pt x="1" y="0"/>
                    </a:cubicBezTo>
                    <a:cubicBezTo>
                      <a:pt x="1" y="0"/>
                      <a:pt x="1" y="0"/>
                      <a:pt x="0" y="0"/>
                    </a:cubicBezTo>
                    <a:cubicBezTo>
                      <a:pt x="0" y="0"/>
                      <a:pt x="0" y="0"/>
                      <a:pt x="0" y="1"/>
                    </a:cubicBezTo>
                    <a:cubicBezTo>
                      <a:pt x="0" y="1"/>
                      <a:pt x="0" y="1"/>
                      <a:pt x="0" y="1"/>
                    </a:cubicBezTo>
                    <a:cubicBezTo>
                      <a:pt x="0"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4" name="Freeform 320"/>
              <p:cNvSpPr>
                <a:spLocks/>
              </p:cNvSpPr>
              <p:nvPr/>
            </p:nvSpPr>
            <p:spPr bwMode="auto">
              <a:xfrm>
                <a:off x="2197101" y="2351089"/>
                <a:ext cx="9525" cy="22225"/>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1"/>
                    </a:moveTo>
                    <a:cubicBezTo>
                      <a:pt x="1" y="1"/>
                      <a:pt x="1" y="2"/>
                      <a:pt x="1" y="2"/>
                    </a:cubicBezTo>
                    <a:cubicBezTo>
                      <a:pt x="1" y="2"/>
                      <a:pt x="1" y="1"/>
                      <a:pt x="1" y="1"/>
                    </a:cubicBezTo>
                    <a:cubicBezTo>
                      <a:pt x="1" y="1"/>
                      <a:pt x="1" y="1"/>
                      <a:pt x="1" y="0"/>
                    </a:cubicBezTo>
                    <a:cubicBezTo>
                      <a:pt x="1" y="0"/>
                      <a:pt x="1" y="0"/>
                      <a:pt x="1"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5" name="Freeform 321"/>
              <p:cNvSpPr>
                <a:spLocks/>
              </p:cNvSpPr>
              <p:nvPr/>
            </p:nvSpPr>
            <p:spPr bwMode="auto">
              <a:xfrm>
                <a:off x="2217739" y="2373314"/>
                <a:ext cx="22225" cy="22225"/>
              </a:xfrm>
              <a:custGeom>
                <a:avLst/>
                <a:gdLst>
                  <a:gd name="T0" fmla="*/ 1 w 2"/>
                  <a:gd name="T1" fmla="*/ 2 h 2"/>
                  <a:gd name="T2" fmla="*/ 2 w 2"/>
                  <a:gd name="T3" fmla="*/ 1 h 2"/>
                  <a:gd name="T4" fmla="*/ 1 w 2"/>
                  <a:gd name="T5" fmla="*/ 0 h 2"/>
                  <a:gd name="T6" fmla="*/ 0 w 2"/>
                  <a:gd name="T7" fmla="*/ 0 h 2"/>
                  <a:gd name="T8" fmla="*/ 1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2" y="2"/>
                      <a:pt x="2" y="1"/>
                      <a:pt x="2" y="1"/>
                    </a:cubicBezTo>
                    <a:cubicBezTo>
                      <a:pt x="2" y="1"/>
                      <a:pt x="1" y="0"/>
                      <a:pt x="1" y="0"/>
                    </a:cubicBezTo>
                    <a:cubicBezTo>
                      <a:pt x="1" y="0"/>
                      <a:pt x="1" y="0"/>
                      <a:pt x="0" y="0"/>
                    </a:cubicBezTo>
                    <a:cubicBezTo>
                      <a:pt x="0" y="0"/>
                      <a:pt x="1" y="1"/>
                      <a:pt x="1" y="1"/>
                    </a:cubicBezTo>
                    <a:cubicBezTo>
                      <a:pt x="1"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6" name="Freeform 322"/>
              <p:cNvSpPr>
                <a:spLocks/>
              </p:cNvSpPr>
              <p:nvPr/>
            </p:nvSpPr>
            <p:spPr bwMode="auto">
              <a:xfrm>
                <a:off x="2530476" y="2708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7" name="Freeform 323"/>
              <p:cNvSpPr>
                <a:spLocks/>
              </p:cNvSpPr>
              <p:nvPr/>
            </p:nvSpPr>
            <p:spPr bwMode="auto">
              <a:xfrm>
                <a:off x="2552701" y="2622551"/>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1" y="2"/>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8" name="Freeform 324"/>
              <p:cNvSpPr>
                <a:spLocks/>
              </p:cNvSpPr>
              <p:nvPr/>
            </p:nvSpPr>
            <p:spPr bwMode="auto">
              <a:xfrm>
                <a:off x="2530476" y="2578101"/>
                <a:ext cx="22225" cy="11113"/>
              </a:xfrm>
              <a:custGeom>
                <a:avLst/>
                <a:gdLst>
                  <a:gd name="T0" fmla="*/ 1 w 2"/>
                  <a:gd name="T1" fmla="*/ 1 h 1"/>
                  <a:gd name="T2" fmla="*/ 2 w 2"/>
                  <a:gd name="T3" fmla="*/ 1 h 1"/>
                  <a:gd name="T4" fmla="*/ 2 w 2"/>
                  <a:gd name="T5" fmla="*/ 0 h 1"/>
                  <a:gd name="T6" fmla="*/ 1 w 2"/>
                  <a:gd name="T7" fmla="*/ 0 h 1"/>
                  <a:gd name="T8" fmla="*/ 1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2" y="0"/>
                      <a:pt x="2" y="0"/>
                    </a:cubicBezTo>
                    <a:cubicBezTo>
                      <a:pt x="1" y="0"/>
                      <a:pt x="1" y="0"/>
                      <a:pt x="1" y="0"/>
                    </a:cubicBezTo>
                    <a:cubicBezTo>
                      <a:pt x="1" y="0"/>
                      <a:pt x="0" y="0"/>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69" name="Freeform 325"/>
              <p:cNvSpPr>
                <a:spLocks/>
              </p:cNvSpPr>
              <p:nvPr/>
            </p:nvSpPr>
            <p:spPr bwMode="auto">
              <a:xfrm>
                <a:off x="2197101" y="2459039"/>
                <a:ext cx="85725" cy="65088"/>
              </a:xfrm>
              <a:custGeom>
                <a:avLst/>
                <a:gdLst>
                  <a:gd name="T0" fmla="*/ 1 w 8"/>
                  <a:gd name="T1" fmla="*/ 5 h 6"/>
                  <a:gd name="T2" fmla="*/ 2 w 8"/>
                  <a:gd name="T3" fmla="*/ 5 h 6"/>
                  <a:gd name="T4" fmla="*/ 4 w 8"/>
                  <a:gd name="T5" fmla="*/ 5 h 6"/>
                  <a:gd name="T6" fmla="*/ 5 w 8"/>
                  <a:gd name="T7" fmla="*/ 6 h 6"/>
                  <a:gd name="T8" fmla="*/ 6 w 8"/>
                  <a:gd name="T9" fmla="*/ 6 h 6"/>
                  <a:gd name="T10" fmla="*/ 7 w 8"/>
                  <a:gd name="T11" fmla="*/ 6 h 6"/>
                  <a:gd name="T12" fmla="*/ 7 w 8"/>
                  <a:gd name="T13" fmla="*/ 5 h 6"/>
                  <a:gd name="T14" fmla="*/ 7 w 8"/>
                  <a:gd name="T15" fmla="*/ 4 h 6"/>
                  <a:gd name="T16" fmla="*/ 7 w 8"/>
                  <a:gd name="T17" fmla="*/ 3 h 6"/>
                  <a:gd name="T18" fmla="*/ 8 w 8"/>
                  <a:gd name="T19" fmla="*/ 2 h 6"/>
                  <a:gd name="T20" fmla="*/ 8 w 8"/>
                  <a:gd name="T21" fmla="*/ 1 h 6"/>
                  <a:gd name="T22" fmla="*/ 8 w 8"/>
                  <a:gd name="T23" fmla="*/ 0 h 6"/>
                  <a:gd name="T24" fmla="*/ 6 w 8"/>
                  <a:gd name="T25" fmla="*/ 0 h 6"/>
                  <a:gd name="T26" fmla="*/ 5 w 8"/>
                  <a:gd name="T27" fmla="*/ 0 h 6"/>
                  <a:gd name="T28" fmla="*/ 3 w 8"/>
                  <a:gd name="T29" fmla="*/ 1 h 6"/>
                  <a:gd name="T30" fmla="*/ 3 w 8"/>
                  <a:gd name="T31" fmla="*/ 1 h 6"/>
                  <a:gd name="T32" fmla="*/ 4 w 8"/>
                  <a:gd name="T33" fmla="*/ 2 h 6"/>
                  <a:gd name="T34" fmla="*/ 5 w 8"/>
                  <a:gd name="T35" fmla="*/ 2 h 6"/>
                  <a:gd name="T36" fmla="*/ 5 w 8"/>
                  <a:gd name="T37" fmla="*/ 3 h 6"/>
                  <a:gd name="T38" fmla="*/ 5 w 8"/>
                  <a:gd name="T39" fmla="*/ 3 h 6"/>
                  <a:gd name="T40" fmla="*/ 6 w 8"/>
                  <a:gd name="T41" fmla="*/ 4 h 6"/>
                  <a:gd name="T42" fmla="*/ 5 w 8"/>
                  <a:gd name="T43" fmla="*/ 4 h 6"/>
                  <a:gd name="T44" fmla="*/ 4 w 8"/>
                  <a:gd name="T45" fmla="*/ 4 h 6"/>
                  <a:gd name="T46" fmla="*/ 3 w 8"/>
                  <a:gd name="T47" fmla="*/ 4 h 6"/>
                  <a:gd name="T48" fmla="*/ 1 w 8"/>
                  <a:gd name="T49" fmla="*/ 4 h 6"/>
                  <a:gd name="T50" fmla="*/ 0 w 8"/>
                  <a:gd name="T51" fmla="*/ 4 h 6"/>
                  <a:gd name="T52" fmla="*/ 0 w 8"/>
                  <a:gd name="T53" fmla="*/ 5 h 6"/>
                  <a:gd name="T54" fmla="*/ 1 w 8"/>
                  <a:gd name="T55"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6">
                    <a:moveTo>
                      <a:pt x="1" y="5"/>
                    </a:moveTo>
                    <a:cubicBezTo>
                      <a:pt x="2" y="5"/>
                      <a:pt x="2" y="5"/>
                      <a:pt x="2" y="5"/>
                    </a:cubicBezTo>
                    <a:cubicBezTo>
                      <a:pt x="3" y="5"/>
                      <a:pt x="3" y="5"/>
                      <a:pt x="4" y="5"/>
                    </a:cubicBezTo>
                    <a:cubicBezTo>
                      <a:pt x="4" y="6"/>
                      <a:pt x="4" y="6"/>
                      <a:pt x="5" y="6"/>
                    </a:cubicBezTo>
                    <a:cubicBezTo>
                      <a:pt x="5" y="6"/>
                      <a:pt x="5" y="6"/>
                      <a:pt x="6" y="6"/>
                    </a:cubicBezTo>
                    <a:cubicBezTo>
                      <a:pt x="6" y="6"/>
                      <a:pt x="7" y="6"/>
                      <a:pt x="7" y="6"/>
                    </a:cubicBezTo>
                    <a:cubicBezTo>
                      <a:pt x="7" y="6"/>
                      <a:pt x="7" y="5"/>
                      <a:pt x="7" y="5"/>
                    </a:cubicBezTo>
                    <a:cubicBezTo>
                      <a:pt x="7" y="5"/>
                      <a:pt x="7" y="5"/>
                      <a:pt x="7" y="4"/>
                    </a:cubicBezTo>
                    <a:cubicBezTo>
                      <a:pt x="7" y="4"/>
                      <a:pt x="7" y="3"/>
                      <a:pt x="7" y="3"/>
                    </a:cubicBezTo>
                    <a:cubicBezTo>
                      <a:pt x="7" y="2"/>
                      <a:pt x="8" y="2"/>
                      <a:pt x="8" y="2"/>
                    </a:cubicBezTo>
                    <a:cubicBezTo>
                      <a:pt x="8" y="1"/>
                      <a:pt x="8" y="1"/>
                      <a:pt x="8" y="1"/>
                    </a:cubicBezTo>
                    <a:cubicBezTo>
                      <a:pt x="8" y="0"/>
                      <a:pt x="8" y="0"/>
                      <a:pt x="8" y="0"/>
                    </a:cubicBezTo>
                    <a:cubicBezTo>
                      <a:pt x="7" y="0"/>
                      <a:pt x="7" y="0"/>
                      <a:pt x="6" y="0"/>
                    </a:cubicBezTo>
                    <a:cubicBezTo>
                      <a:pt x="6" y="0"/>
                      <a:pt x="6" y="0"/>
                      <a:pt x="5" y="0"/>
                    </a:cubicBezTo>
                    <a:cubicBezTo>
                      <a:pt x="5" y="0"/>
                      <a:pt x="4" y="0"/>
                      <a:pt x="3" y="1"/>
                    </a:cubicBezTo>
                    <a:cubicBezTo>
                      <a:pt x="3" y="1"/>
                      <a:pt x="3" y="1"/>
                      <a:pt x="3" y="1"/>
                    </a:cubicBezTo>
                    <a:cubicBezTo>
                      <a:pt x="3" y="2"/>
                      <a:pt x="4" y="1"/>
                      <a:pt x="4" y="2"/>
                    </a:cubicBezTo>
                    <a:cubicBezTo>
                      <a:pt x="5" y="2"/>
                      <a:pt x="5" y="2"/>
                      <a:pt x="5" y="2"/>
                    </a:cubicBezTo>
                    <a:cubicBezTo>
                      <a:pt x="5" y="2"/>
                      <a:pt x="5" y="3"/>
                      <a:pt x="5" y="3"/>
                    </a:cubicBezTo>
                    <a:cubicBezTo>
                      <a:pt x="5" y="3"/>
                      <a:pt x="5" y="3"/>
                      <a:pt x="5" y="3"/>
                    </a:cubicBezTo>
                    <a:cubicBezTo>
                      <a:pt x="5" y="4"/>
                      <a:pt x="5" y="3"/>
                      <a:pt x="6" y="4"/>
                    </a:cubicBezTo>
                    <a:cubicBezTo>
                      <a:pt x="6" y="4"/>
                      <a:pt x="5" y="4"/>
                      <a:pt x="5" y="4"/>
                    </a:cubicBezTo>
                    <a:cubicBezTo>
                      <a:pt x="5" y="5"/>
                      <a:pt x="5" y="4"/>
                      <a:pt x="4" y="4"/>
                    </a:cubicBezTo>
                    <a:cubicBezTo>
                      <a:pt x="4" y="4"/>
                      <a:pt x="4" y="4"/>
                      <a:pt x="3" y="4"/>
                    </a:cubicBezTo>
                    <a:cubicBezTo>
                      <a:pt x="2" y="4"/>
                      <a:pt x="2" y="4"/>
                      <a:pt x="1" y="4"/>
                    </a:cubicBezTo>
                    <a:cubicBezTo>
                      <a:pt x="1" y="4"/>
                      <a:pt x="1" y="4"/>
                      <a:pt x="0" y="4"/>
                    </a:cubicBezTo>
                    <a:cubicBezTo>
                      <a:pt x="0" y="4"/>
                      <a:pt x="0" y="5"/>
                      <a:pt x="0" y="5"/>
                    </a:cubicBezTo>
                    <a:cubicBezTo>
                      <a:pt x="1"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0" name="Freeform 326"/>
              <p:cNvSpPr>
                <a:spLocks/>
              </p:cNvSpPr>
              <p:nvPr/>
            </p:nvSpPr>
            <p:spPr bwMode="auto">
              <a:xfrm>
                <a:off x="1785939" y="2513014"/>
                <a:ext cx="53975" cy="76200"/>
              </a:xfrm>
              <a:custGeom>
                <a:avLst/>
                <a:gdLst>
                  <a:gd name="T0" fmla="*/ 4 w 5"/>
                  <a:gd name="T1" fmla="*/ 0 h 7"/>
                  <a:gd name="T2" fmla="*/ 3 w 5"/>
                  <a:gd name="T3" fmla="*/ 0 h 7"/>
                  <a:gd name="T4" fmla="*/ 3 w 5"/>
                  <a:gd name="T5" fmla="*/ 0 h 7"/>
                  <a:gd name="T6" fmla="*/ 2 w 5"/>
                  <a:gd name="T7" fmla="*/ 1 h 7"/>
                  <a:gd name="T8" fmla="*/ 1 w 5"/>
                  <a:gd name="T9" fmla="*/ 1 h 7"/>
                  <a:gd name="T10" fmla="*/ 1 w 5"/>
                  <a:gd name="T11" fmla="*/ 3 h 7"/>
                  <a:gd name="T12" fmla="*/ 1 w 5"/>
                  <a:gd name="T13" fmla="*/ 4 h 7"/>
                  <a:gd name="T14" fmla="*/ 0 w 5"/>
                  <a:gd name="T15" fmla="*/ 5 h 7"/>
                  <a:gd name="T16" fmla="*/ 1 w 5"/>
                  <a:gd name="T17" fmla="*/ 7 h 7"/>
                  <a:gd name="T18" fmla="*/ 2 w 5"/>
                  <a:gd name="T19" fmla="*/ 7 h 7"/>
                  <a:gd name="T20" fmla="*/ 2 w 5"/>
                  <a:gd name="T21" fmla="*/ 7 h 7"/>
                  <a:gd name="T22" fmla="*/ 2 w 5"/>
                  <a:gd name="T23" fmla="*/ 6 h 7"/>
                  <a:gd name="T24" fmla="*/ 2 w 5"/>
                  <a:gd name="T25" fmla="*/ 6 h 7"/>
                  <a:gd name="T26" fmla="*/ 4 w 5"/>
                  <a:gd name="T27" fmla="*/ 4 h 7"/>
                  <a:gd name="T28" fmla="*/ 4 w 5"/>
                  <a:gd name="T29" fmla="*/ 3 h 7"/>
                  <a:gd name="T30" fmla="*/ 4 w 5"/>
                  <a:gd name="T31" fmla="*/ 2 h 7"/>
                  <a:gd name="T32" fmla="*/ 5 w 5"/>
                  <a:gd name="T33" fmla="*/ 1 h 7"/>
                  <a:gd name="T34" fmla="*/ 4 w 5"/>
                  <a:gd name="T35" fmla="*/ 0 h 7"/>
                  <a:gd name="T36" fmla="*/ 4 w 5"/>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7">
                    <a:moveTo>
                      <a:pt x="4" y="0"/>
                    </a:moveTo>
                    <a:cubicBezTo>
                      <a:pt x="4" y="0"/>
                      <a:pt x="4" y="0"/>
                      <a:pt x="3" y="0"/>
                    </a:cubicBezTo>
                    <a:cubicBezTo>
                      <a:pt x="3" y="0"/>
                      <a:pt x="3" y="0"/>
                      <a:pt x="3" y="0"/>
                    </a:cubicBezTo>
                    <a:cubicBezTo>
                      <a:pt x="2" y="1"/>
                      <a:pt x="2" y="1"/>
                      <a:pt x="2" y="1"/>
                    </a:cubicBezTo>
                    <a:cubicBezTo>
                      <a:pt x="2" y="1"/>
                      <a:pt x="1" y="1"/>
                      <a:pt x="1" y="1"/>
                    </a:cubicBezTo>
                    <a:cubicBezTo>
                      <a:pt x="1" y="2"/>
                      <a:pt x="1" y="2"/>
                      <a:pt x="1" y="3"/>
                    </a:cubicBezTo>
                    <a:cubicBezTo>
                      <a:pt x="1" y="3"/>
                      <a:pt x="1" y="4"/>
                      <a:pt x="1" y="4"/>
                    </a:cubicBezTo>
                    <a:cubicBezTo>
                      <a:pt x="1" y="5"/>
                      <a:pt x="0" y="5"/>
                      <a:pt x="0" y="5"/>
                    </a:cubicBezTo>
                    <a:cubicBezTo>
                      <a:pt x="0" y="6"/>
                      <a:pt x="0" y="7"/>
                      <a:pt x="1" y="7"/>
                    </a:cubicBezTo>
                    <a:cubicBezTo>
                      <a:pt x="1" y="7"/>
                      <a:pt x="1" y="7"/>
                      <a:pt x="2" y="7"/>
                    </a:cubicBezTo>
                    <a:cubicBezTo>
                      <a:pt x="2" y="7"/>
                      <a:pt x="2" y="7"/>
                      <a:pt x="2" y="7"/>
                    </a:cubicBezTo>
                    <a:cubicBezTo>
                      <a:pt x="2" y="7"/>
                      <a:pt x="2" y="7"/>
                      <a:pt x="2" y="6"/>
                    </a:cubicBezTo>
                    <a:cubicBezTo>
                      <a:pt x="2" y="6"/>
                      <a:pt x="2" y="6"/>
                      <a:pt x="2" y="6"/>
                    </a:cubicBezTo>
                    <a:cubicBezTo>
                      <a:pt x="3" y="5"/>
                      <a:pt x="3" y="5"/>
                      <a:pt x="4" y="4"/>
                    </a:cubicBezTo>
                    <a:cubicBezTo>
                      <a:pt x="4" y="4"/>
                      <a:pt x="4" y="4"/>
                      <a:pt x="4" y="3"/>
                    </a:cubicBezTo>
                    <a:cubicBezTo>
                      <a:pt x="4" y="3"/>
                      <a:pt x="4" y="2"/>
                      <a:pt x="4" y="2"/>
                    </a:cubicBezTo>
                    <a:cubicBezTo>
                      <a:pt x="4" y="2"/>
                      <a:pt x="4" y="1"/>
                      <a:pt x="5" y="1"/>
                    </a:cubicBezTo>
                    <a:cubicBezTo>
                      <a:pt x="5" y="1"/>
                      <a:pt x="5" y="0"/>
                      <a:pt x="4"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1" name="Freeform 327"/>
              <p:cNvSpPr>
                <a:spLocks/>
              </p:cNvSpPr>
              <p:nvPr/>
            </p:nvSpPr>
            <p:spPr bwMode="auto">
              <a:xfrm>
                <a:off x="2671764" y="3022601"/>
                <a:ext cx="0" cy="9525"/>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2" name="Freeform 328"/>
              <p:cNvSpPr>
                <a:spLocks/>
              </p:cNvSpPr>
              <p:nvPr/>
            </p:nvSpPr>
            <p:spPr bwMode="auto">
              <a:xfrm>
                <a:off x="2541589" y="2816226"/>
                <a:ext cx="130175" cy="227013"/>
              </a:xfrm>
              <a:custGeom>
                <a:avLst/>
                <a:gdLst>
                  <a:gd name="T0" fmla="*/ 2 w 12"/>
                  <a:gd name="T1" fmla="*/ 3 h 21"/>
                  <a:gd name="T2" fmla="*/ 2 w 12"/>
                  <a:gd name="T3" fmla="*/ 4 h 21"/>
                  <a:gd name="T4" fmla="*/ 2 w 12"/>
                  <a:gd name="T5" fmla="*/ 4 h 21"/>
                  <a:gd name="T6" fmla="*/ 1 w 12"/>
                  <a:gd name="T7" fmla="*/ 5 h 21"/>
                  <a:gd name="T8" fmla="*/ 0 w 12"/>
                  <a:gd name="T9" fmla="*/ 5 h 21"/>
                  <a:gd name="T10" fmla="*/ 0 w 12"/>
                  <a:gd name="T11" fmla="*/ 7 h 21"/>
                  <a:gd name="T12" fmla="*/ 1 w 12"/>
                  <a:gd name="T13" fmla="*/ 9 h 21"/>
                  <a:gd name="T14" fmla="*/ 1 w 12"/>
                  <a:gd name="T15" fmla="*/ 10 h 21"/>
                  <a:gd name="T16" fmla="*/ 1 w 12"/>
                  <a:gd name="T17" fmla="*/ 10 h 21"/>
                  <a:gd name="T18" fmla="*/ 3 w 12"/>
                  <a:gd name="T19" fmla="*/ 10 h 21"/>
                  <a:gd name="T20" fmla="*/ 3 w 12"/>
                  <a:gd name="T21" fmla="*/ 10 h 21"/>
                  <a:gd name="T22" fmla="*/ 3 w 12"/>
                  <a:gd name="T23" fmla="*/ 12 h 21"/>
                  <a:gd name="T24" fmla="*/ 3 w 12"/>
                  <a:gd name="T25" fmla="*/ 13 h 21"/>
                  <a:gd name="T26" fmla="*/ 4 w 12"/>
                  <a:gd name="T27" fmla="*/ 13 h 21"/>
                  <a:gd name="T28" fmla="*/ 4 w 12"/>
                  <a:gd name="T29" fmla="*/ 14 h 21"/>
                  <a:gd name="T30" fmla="*/ 3 w 12"/>
                  <a:gd name="T31" fmla="*/ 15 h 21"/>
                  <a:gd name="T32" fmla="*/ 3 w 12"/>
                  <a:gd name="T33" fmla="*/ 16 h 21"/>
                  <a:gd name="T34" fmla="*/ 3 w 12"/>
                  <a:gd name="T35" fmla="*/ 18 h 21"/>
                  <a:gd name="T36" fmla="*/ 3 w 12"/>
                  <a:gd name="T37" fmla="*/ 18 h 21"/>
                  <a:gd name="T38" fmla="*/ 4 w 12"/>
                  <a:gd name="T39" fmla="*/ 19 h 21"/>
                  <a:gd name="T40" fmla="*/ 4 w 12"/>
                  <a:gd name="T41" fmla="*/ 21 h 21"/>
                  <a:gd name="T42" fmla="*/ 5 w 12"/>
                  <a:gd name="T43" fmla="*/ 21 h 21"/>
                  <a:gd name="T44" fmla="*/ 6 w 12"/>
                  <a:gd name="T45" fmla="*/ 21 h 21"/>
                  <a:gd name="T46" fmla="*/ 7 w 12"/>
                  <a:gd name="T47" fmla="*/ 21 h 21"/>
                  <a:gd name="T48" fmla="*/ 8 w 12"/>
                  <a:gd name="T49" fmla="*/ 20 h 21"/>
                  <a:gd name="T50" fmla="*/ 9 w 12"/>
                  <a:gd name="T51" fmla="*/ 20 h 21"/>
                  <a:gd name="T52" fmla="*/ 10 w 12"/>
                  <a:gd name="T53" fmla="*/ 19 h 21"/>
                  <a:gd name="T54" fmla="*/ 12 w 12"/>
                  <a:gd name="T55" fmla="*/ 19 h 21"/>
                  <a:gd name="T56" fmla="*/ 11 w 12"/>
                  <a:gd name="T57" fmla="*/ 18 h 21"/>
                  <a:gd name="T58" fmla="*/ 10 w 12"/>
                  <a:gd name="T59" fmla="*/ 17 h 21"/>
                  <a:gd name="T60" fmla="*/ 10 w 12"/>
                  <a:gd name="T61" fmla="*/ 16 h 21"/>
                  <a:gd name="T62" fmla="*/ 10 w 12"/>
                  <a:gd name="T63" fmla="*/ 15 h 21"/>
                  <a:gd name="T64" fmla="*/ 9 w 12"/>
                  <a:gd name="T65" fmla="*/ 15 h 21"/>
                  <a:gd name="T66" fmla="*/ 8 w 12"/>
                  <a:gd name="T67" fmla="*/ 14 h 21"/>
                  <a:gd name="T68" fmla="*/ 8 w 12"/>
                  <a:gd name="T69" fmla="*/ 11 h 21"/>
                  <a:gd name="T70" fmla="*/ 9 w 12"/>
                  <a:gd name="T71" fmla="*/ 10 h 21"/>
                  <a:gd name="T72" fmla="*/ 10 w 12"/>
                  <a:gd name="T73" fmla="*/ 11 h 21"/>
                  <a:gd name="T74" fmla="*/ 10 w 12"/>
                  <a:gd name="T75" fmla="*/ 9 h 21"/>
                  <a:gd name="T76" fmla="*/ 10 w 12"/>
                  <a:gd name="T77" fmla="*/ 8 h 21"/>
                  <a:gd name="T78" fmla="*/ 10 w 12"/>
                  <a:gd name="T79" fmla="*/ 7 h 21"/>
                  <a:gd name="T80" fmla="*/ 10 w 12"/>
                  <a:gd name="T81" fmla="*/ 7 h 21"/>
                  <a:gd name="T82" fmla="*/ 10 w 12"/>
                  <a:gd name="T83" fmla="*/ 6 h 21"/>
                  <a:gd name="T84" fmla="*/ 9 w 12"/>
                  <a:gd name="T85" fmla="*/ 6 h 21"/>
                  <a:gd name="T86" fmla="*/ 8 w 12"/>
                  <a:gd name="T87" fmla="*/ 5 h 21"/>
                  <a:gd name="T88" fmla="*/ 8 w 12"/>
                  <a:gd name="T89" fmla="*/ 5 h 21"/>
                  <a:gd name="T90" fmla="*/ 7 w 12"/>
                  <a:gd name="T91" fmla="*/ 4 h 21"/>
                  <a:gd name="T92" fmla="*/ 6 w 12"/>
                  <a:gd name="T93" fmla="*/ 3 h 21"/>
                  <a:gd name="T94" fmla="*/ 6 w 12"/>
                  <a:gd name="T95" fmla="*/ 2 h 21"/>
                  <a:gd name="T96" fmla="*/ 5 w 12"/>
                  <a:gd name="T97" fmla="*/ 1 h 21"/>
                  <a:gd name="T98" fmla="*/ 4 w 12"/>
                  <a:gd name="T99" fmla="*/ 0 h 21"/>
                  <a:gd name="T100" fmla="*/ 4 w 12"/>
                  <a:gd name="T101" fmla="*/ 0 h 21"/>
                  <a:gd name="T102" fmla="*/ 4 w 12"/>
                  <a:gd name="T103" fmla="*/ 1 h 21"/>
                  <a:gd name="T104" fmla="*/ 3 w 12"/>
                  <a:gd name="T105" fmla="*/ 2 h 21"/>
                  <a:gd name="T106" fmla="*/ 2 w 12"/>
                  <a:gd name="T10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 h="21">
                    <a:moveTo>
                      <a:pt x="2" y="3"/>
                    </a:moveTo>
                    <a:cubicBezTo>
                      <a:pt x="2" y="3"/>
                      <a:pt x="1" y="3"/>
                      <a:pt x="2" y="4"/>
                    </a:cubicBezTo>
                    <a:cubicBezTo>
                      <a:pt x="2" y="4"/>
                      <a:pt x="2" y="4"/>
                      <a:pt x="2" y="4"/>
                    </a:cubicBezTo>
                    <a:cubicBezTo>
                      <a:pt x="2" y="5"/>
                      <a:pt x="2" y="5"/>
                      <a:pt x="1" y="5"/>
                    </a:cubicBezTo>
                    <a:cubicBezTo>
                      <a:pt x="1" y="5"/>
                      <a:pt x="0" y="5"/>
                      <a:pt x="0" y="5"/>
                    </a:cubicBezTo>
                    <a:cubicBezTo>
                      <a:pt x="0" y="6"/>
                      <a:pt x="0" y="6"/>
                      <a:pt x="0" y="7"/>
                    </a:cubicBezTo>
                    <a:cubicBezTo>
                      <a:pt x="0" y="8"/>
                      <a:pt x="0" y="8"/>
                      <a:pt x="1" y="9"/>
                    </a:cubicBezTo>
                    <a:cubicBezTo>
                      <a:pt x="1" y="9"/>
                      <a:pt x="1" y="10"/>
                      <a:pt x="1" y="10"/>
                    </a:cubicBezTo>
                    <a:cubicBezTo>
                      <a:pt x="1" y="10"/>
                      <a:pt x="1" y="10"/>
                      <a:pt x="1" y="10"/>
                    </a:cubicBezTo>
                    <a:cubicBezTo>
                      <a:pt x="2" y="10"/>
                      <a:pt x="2" y="9"/>
                      <a:pt x="3" y="10"/>
                    </a:cubicBezTo>
                    <a:cubicBezTo>
                      <a:pt x="3" y="10"/>
                      <a:pt x="3" y="10"/>
                      <a:pt x="3" y="10"/>
                    </a:cubicBezTo>
                    <a:cubicBezTo>
                      <a:pt x="3" y="11"/>
                      <a:pt x="3" y="11"/>
                      <a:pt x="3" y="12"/>
                    </a:cubicBezTo>
                    <a:cubicBezTo>
                      <a:pt x="3" y="12"/>
                      <a:pt x="3" y="12"/>
                      <a:pt x="3" y="13"/>
                    </a:cubicBezTo>
                    <a:cubicBezTo>
                      <a:pt x="4" y="13"/>
                      <a:pt x="4" y="13"/>
                      <a:pt x="4" y="13"/>
                    </a:cubicBezTo>
                    <a:cubicBezTo>
                      <a:pt x="4" y="14"/>
                      <a:pt x="4" y="14"/>
                      <a:pt x="4" y="14"/>
                    </a:cubicBezTo>
                    <a:cubicBezTo>
                      <a:pt x="3" y="14"/>
                      <a:pt x="3" y="15"/>
                      <a:pt x="3" y="15"/>
                    </a:cubicBezTo>
                    <a:cubicBezTo>
                      <a:pt x="3" y="15"/>
                      <a:pt x="3" y="16"/>
                      <a:pt x="3" y="16"/>
                    </a:cubicBezTo>
                    <a:cubicBezTo>
                      <a:pt x="3" y="17"/>
                      <a:pt x="2" y="17"/>
                      <a:pt x="3" y="18"/>
                    </a:cubicBezTo>
                    <a:cubicBezTo>
                      <a:pt x="3" y="18"/>
                      <a:pt x="3" y="18"/>
                      <a:pt x="3" y="18"/>
                    </a:cubicBezTo>
                    <a:cubicBezTo>
                      <a:pt x="4" y="18"/>
                      <a:pt x="3" y="19"/>
                      <a:pt x="4" y="19"/>
                    </a:cubicBezTo>
                    <a:cubicBezTo>
                      <a:pt x="4" y="20"/>
                      <a:pt x="4" y="20"/>
                      <a:pt x="4" y="21"/>
                    </a:cubicBezTo>
                    <a:cubicBezTo>
                      <a:pt x="5" y="21"/>
                      <a:pt x="5" y="21"/>
                      <a:pt x="5" y="21"/>
                    </a:cubicBezTo>
                    <a:cubicBezTo>
                      <a:pt x="6" y="21"/>
                      <a:pt x="6" y="21"/>
                      <a:pt x="6" y="21"/>
                    </a:cubicBezTo>
                    <a:cubicBezTo>
                      <a:pt x="7" y="21"/>
                      <a:pt x="6" y="21"/>
                      <a:pt x="7" y="21"/>
                    </a:cubicBezTo>
                    <a:cubicBezTo>
                      <a:pt x="7" y="20"/>
                      <a:pt x="8" y="21"/>
                      <a:pt x="8" y="20"/>
                    </a:cubicBezTo>
                    <a:cubicBezTo>
                      <a:pt x="9" y="20"/>
                      <a:pt x="9" y="20"/>
                      <a:pt x="9" y="20"/>
                    </a:cubicBezTo>
                    <a:cubicBezTo>
                      <a:pt x="10" y="19"/>
                      <a:pt x="10" y="19"/>
                      <a:pt x="10" y="19"/>
                    </a:cubicBezTo>
                    <a:cubicBezTo>
                      <a:pt x="11" y="19"/>
                      <a:pt x="11" y="19"/>
                      <a:pt x="12" y="19"/>
                    </a:cubicBezTo>
                    <a:cubicBezTo>
                      <a:pt x="12" y="19"/>
                      <a:pt x="11" y="19"/>
                      <a:pt x="11" y="18"/>
                    </a:cubicBezTo>
                    <a:cubicBezTo>
                      <a:pt x="11" y="18"/>
                      <a:pt x="11" y="18"/>
                      <a:pt x="10" y="17"/>
                    </a:cubicBezTo>
                    <a:cubicBezTo>
                      <a:pt x="10" y="17"/>
                      <a:pt x="10" y="17"/>
                      <a:pt x="10" y="16"/>
                    </a:cubicBezTo>
                    <a:cubicBezTo>
                      <a:pt x="10" y="16"/>
                      <a:pt x="10" y="15"/>
                      <a:pt x="10" y="15"/>
                    </a:cubicBezTo>
                    <a:cubicBezTo>
                      <a:pt x="9" y="15"/>
                      <a:pt x="9" y="15"/>
                      <a:pt x="9" y="15"/>
                    </a:cubicBezTo>
                    <a:cubicBezTo>
                      <a:pt x="8" y="15"/>
                      <a:pt x="8" y="14"/>
                      <a:pt x="8" y="14"/>
                    </a:cubicBezTo>
                    <a:cubicBezTo>
                      <a:pt x="8" y="13"/>
                      <a:pt x="8" y="12"/>
                      <a:pt x="8" y="11"/>
                    </a:cubicBezTo>
                    <a:cubicBezTo>
                      <a:pt x="8" y="11"/>
                      <a:pt x="8" y="10"/>
                      <a:pt x="9" y="10"/>
                    </a:cubicBezTo>
                    <a:cubicBezTo>
                      <a:pt x="9" y="10"/>
                      <a:pt x="9" y="11"/>
                      <a:pt x="10" y="11"/>
                    </a:cubicBezTo>
                    <a:cubicBezTo>
                      <a:pt x="10" y="11"/>
                      <a:pt x="10" y="10"/>
                      <a:pt x="10" y="9"/>
                    </a:cubicBezTo>
                    <a:cubicBezTo>
                      <a:pt x="10" y="9"/>
                      <a:pt x="10" y="9"/>
                      <a:pt x="10" y="8"/>
                    </a:cubicBezTo>
                    <a:cubicBezTo>
                      <a:pt x="10" y="8"/>
                      <a:pt x="10" y="8"/>
                      <a:pt x="10" y="7"/>
                    </a:cubicBezTo>
                    <a:cubicBezTo>
                      <a:pt x="10" y="7"/>
                      <a:pt x="10" y="7"/>
                      <a:pt x="10" y="7"/>
                    </a:cubicBezTo>
                    <a:cubicBezTo>
                      <a:pt x="10" y="7"/>
                      <a:pt x="10" y="7"/>
                      <a:pt x="10" y="6"/>
                    </a:cubicBezTo>
                    <a:cubicBezTo>
                      <a:pt x="10" y="6"/>
                      <a:pt x="9" y="6"/>
                      <a:pt x="9" y="6"/>
                    </a:cubicBezTo>
                    <a:cubicBezTo>
                      <a:pt x="9" y="5"/>
                      <a:pt x="9" y="5"/>
                      <a:pt x="8" y="5"/>
                    </a:cubicBezTo>
                    <a:cubicBezTo>
                      <a:pt x="8" y="5"/>
                      <a:pt x="8" y="5"/>
                      <a:pt x="8" y="5"/>
                    </a:cubicBezTo>
                    <a:cubicBezTo>
                      <a:pt x="7" y="5"/>
                      <a:pt x="7" y="5"/>
                      <a:pt x="7" y="4"/>
                    </a:cubicBezTo>
                    <a:cubicBezTo>
                      <a:pt x="6" y="4"/>
                      <a:pt x="7" y="3"/>
                      <a:pt x="6" y="3"/>
                    </a:cubicBezTo>
                    <a:cubicBezTo>
                      <a:pt x="6" y="2"/>
                      <a:pt x="6" y="2"/>
                      <a:pt x="6" y="2"/>
                    </a:cubicBezTo>
                    <a:cubicBezTo>
                      <a:pt x="5" y="1"/>
                      <a:pt x="5" y="1"/>
                      <a:pt x="5" y="1"/>
                    </a:cubicBezTo>
                    <a:cubicBezTo>
                      <a:pt x="4" y="0"/>
                      <a:pt x="4" y="0"/>
                      <a:pt x="4" y="0"/>
                    </a:cubicBezTo>
                    <a:cubicBezTo>
                      <a:pt x="4" y="0"/>
                      <a:pt x="4" y="0"/>
                      <a:pt x="4" y="0"/>
                    </a:cubicBezTo>
                    <a:cubicBezTo>
                      <a:pt x="4" y="1"/>
                      <a:pt x="4" y="1"/>
                      <a:pt x="4" y="1"/>
                    </a:cubicBezTo>
                    <a:cubicBezTo>
                      <a:pt x="3" y="1"/>
                      <a:pt x="3" y="1"/>
                      <a:pt x="3" y="2"/>
                    </a:cubicBezTo>
                    <a:cubicBezTo>
                      <a:pt x="2" y="2"/>
                      <a:pt x="2" y="2"/>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3" name="Freeform 329"/>
              <p:cNvSpPr>
                <a:spLocks/>
              </p:cNvSpPr>
              <p:nvPr/>
            </p:nvSpPr>
            <p:spPr bwMode="auto">
              <a:xfrm>
                <a:off x="1981201" y="3032126"/>
                <a:ext cx="171450" cy="206375"/>
              </a:xfrm>
              <a:custGeom>
                <a:avLst/>
                <a:gdLst>
                  <a:gd name="T0" fmla="*/ 1 w 16"/>
                  <a:gd name="T1" fmla="*/ 11 h 19"/>
                  <a:gd name="T2" fmla="*/ 1 w 16"/>
                  <a:gd name="T3" fmla="*/ 12 h 19"/>
                  <a:gd name="T4" fmla="*/ 2 w 16"/>
                  <a:gd name="T5" fmla="*/ 12 h 19"/>
                  <a:gd name="T6" fmla="*/ 4 w 16"/>
                  <a:gd name="T7" fmla="*/ 13 h 19"/>
                  <a:gd name="T8" fmla="*/ 3 w 16"/>
                  <a:gd name="T9" fmla="*/ 13 h 19"/>
                  <a:gd name="T10" fmla="*/ 3 w 16"/>
                  <a:gd name="T11" fmla="*/ 14 h 19"/>
                  <a:gd name="T12" fmla="*/ 3 w 16"/>
                  <a:gd name="T13" fmla="*/ 14 h 19"/>
                  <a:gd name="T14" fmla="*/ 3 w 16"/>
                  <a:gd name="T15" fmla="*/ 15 h 19"/>
                  <a:gd name="T16" fmla="*/ 4 w 16"/>
                  <a:gd name="T17" fmla="*/ 16 h 19"/>
                  <a:gd name="T18" fmla="*/ 3 w 16"/>
                  <a:gd name="T19" fmla="*/ 16 h 19"/>
                  <a:gd name="T20" fmla="*/ 3 w 16"/>
                  <a:gd name="T21" fmla="*/ 17 h 19"/>
                  <a:gd name="T22" fmla="*/ 4 w 16"/>
                  <a:gd name="T23" fmla="*/ 17 h 19"/>
                  <a:gd name="T24" fmla="*/ 5 w 16"/>
                  <a:gd name="T25" fmla="*/ 18 h 19"/>
                  <a:gd name="T26" fmla="*/ 6 w 16"/>
                  <a:gd name="T27" fmla="*/ 19 h 19"/>
                  <a:gd name="T28" fmla="*/ 7 w 16"/>
                  <a:gd name="T29" fmla="*/ 18 h 19"/>
                  <a:gd name="T30" fmla="*/ 7 w 16"/>
                  <a:gd name="T31" fmla="*/ 17 h 19"/>
                  <a:gd name="T32" fmla="*/ 8 w 16"/>
                  <a:gd name="T33" fmla="*/ 15 h 19"/>
                  <a:gd name="T34" fmla="*/ 9 w 16"/>
                  <a:gd name="T35" fmla="*/ 14 h 19"/>
                  <a:gd name="T36" fmla="*/ 9 w 16"/>
                  <a:gd name="T37" fmla="*/ 13 h 19"/>
                  <a:gd name="T38" fmla="*/ 11 w 16"/>
                  <a:gd name="T39" fmla="*/ 13 h 19"/>
                  <a:gd name="T40" fmla="*/ 12 w 16"/>
                  <a:gd name="T41" fmla="*/ 12 h 19"/>
                  <a:gd name="T42" fmla="*/ 13 w 16"/>
                  <a:gd name="T43" fmla="*/ 12 h 19"/>
                  <a:gd name="T44" fmla="*/ 14 w 16"/>
                  <a:gd name="T45" fmla="*/ 11 h 19"/>
                  <a:gd name="T46" fmla="*/ 15 w 16"/>
                  <a:gd name="T47" fmla="*/ 10 h 19"/>
                  <a:gd name="T48" fmla="*/ 15 w 16"/>
                  <a:gd name="T49" fmla="*/ 9 h 19"/>
                  <a:gd name="T50" fmla="*/ 15 w 16"/>
                  <a:gd name="T51" fmla="*/ 7 h 19"/>
                  <a:gd name="T52" fmla="*/ 16 w 16"/>
                  <a:gd name="T53" fmla="*/ 6 h 19"/>
                  <a:gd name="T54" fmla="*/ 15 w 16"/>
                  <a:gd name="T55" fmla="*/ 5 h 19"/>
                  <a:gd name="T56" fmla="*/ 15 w 16"/>
                  <a:gd name="T57" fmla="*/ 5 h 19"/>
                  <a:gd name="T58" fmla="*/ 14 w 16"/>
                  <a:gd name="T59" fmla="*/ 4 h 19"/>
                  <a:gd name="T60" fmla="*/ 13 w 16"/>
                  <a:gd name="T61" fmla="*/ 3 h 19"/>
                  <a:gd name="T62" fmla="*/ 12 w 16"/>
                  <a:gd name="T63" fmla="*/ 4 h 19"/>
                  <a:gd name="T64" fmla="*/ 11 w 16"/>
                  <a:gd name="T65" fmla="*/ 4 h 19"/>
                  <a:gd name="T66" fmla="*/ 11 w 16"/>
                  <a:gd name="T67" fmla="*/ 3 h 19"/>
                  <a:gd name="T68" fmla="*/ 9 w 16"/>
                  <a:gd name="T69" fmla="*/ 3 h 19"/>
                  <a:gd name="T70" fmla="*/ 8 w 16"/>
                  <a:gd name="T71" fmla="*/ 2 h 19"/>
                  <a:gd name="T72" fmla="*/ 8 w 16"/>
                  <a:gd name="T73" fmla="*/ 1 h 19"/>
                  <a:gd name="T74" fmla="*/ 7 w 16"/>
                  <a:gd name="T75" fmla="*/ 1 h 19"/>
                  <a:gd name="T76" fmla="*/ 7 w 16"/>
                  <a:gd name="T77" fmla="*/ 0 h 19"/>
                  <a:gd name="T78" fmla="*/ 6 w 16"/>
                  <a:gd name="T79" fmla="*/ 2 h 19"/>
                  <a:gd name="T80" fmla="*/ 4 w 16"/>
                  <a:gd name="T81" fmla="*/ 2 h 19"/>
                  <a:gd name="T82" fmla="*/ 4 w 16"/>
                  <a:gd name="T83" fmla="*/ 3 h 19"/>
                  <a:gd name="T84" fmla="*/ 3 w 16"/>
                  <a:gd name="T85" fmla="*/ 5 h 19"/>
                  <a:gd name="T86" fmla="*/ 3 w 16"/>
                  <a:gd name="T87" fmla="*/ 5 h 19"/>
                  <a:gd name="T88" fmla="*/ 2 w 16"/>
                  <a:gd name="T89" fmla="*/ 5 h 19"/>
                  <a:gd name="T90" fmla="*/ 1 w 16"/>
                  <a:gd name="T91" fmla="*/ 7 h 19"/>
                  <a:gd name="T92" fmla="*/ 0 w 16"/>
                  <a:gd name="T93" fmla="*/ 9 h 19"/>
                  <a:gd name="T94" fmla="*/ 0 w 16"/>
                  <a:gd name="T95" fmla="*/ 10 h 19"/>
                  <a:gd name="T96" fmla="*/ 1 w 16"/>
                  <a:gd name="T9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19">
                    <a:moveTo>
                      <a:pt x="1" y="11"/>
                    </a:moveTo>
                    <a:cubicBezTo>
                      <a:pt x="1" y="11"/>
                      <a:pt x="1" y="11"/>
                      <a:pt x="1" y="12"/>
                    </a:cubicBezTo>
                    <a:cubicBezTo>
                      <a:pt x="1" y="12"/>
                      <a:pt x="2" y="12"/>
                      <a:pt x="2" y="12"/>
                    </a:cubicBezTo>
                    <a:cubicBezTo>
                      <a:pt x="3" y="12"/>
                      <a:pt x="4" y="12"/>
                      <a:pt x="4" y="13"/>
                    </a:cubicBezTo>
                    <a:cubicBezTo>
                      <a:pt x="4" y="13"/>
                      <a:pt x="3" y="13"/>
                      <a:pt x="3" y="13"/>
                    </a:cubicBezTo>
                    <a:cubicBezTo>
                      <a:pt x="3" y="14"/>
                      <a:pt x="3" y="14"/>
                      <a:pt x="3" y="14"/>
                    </a:cubicBezTo>
                    <a:cubicBezTo>
                      <a:pt x="3" y="14"/>
                      <a:pt x="3" y="14"/>
                      <a:pt x="3" y="14"/>
                    </a:cubicBezTo>
                    <a:cubicBezTo>
                      <a:pt x="3" y="14"/>
                      <a:pt x="3" y="14"/>
                      <a:pt x="3" y="15"/>
                    </a:cubicBezTo>
                    <a:cubicBezTo>
                      <a:pt x="3" y="15"/>
                      <a:pt x="4" y="15"/>
                      <a:pt x="4" y="16"/>
                    </a:cubicBezTo>
                    <a:cubicBezTo>
                      <a:pt x="3" y="16"/>
                      <a:pt x="3" y="16"/>
                      <a:pt x="3" y="16"/>
                    </a:cubicBezTo>
                    <a:cubicBezTo>
                      <a:pt x="3" y="17"/>
                      <a:pt x="3" y="17"/>
                      <a:pt x="3" y="17"/>
                    </a:cubicBezTo>
                    <a:cubicBezTo>
                      <a:pt x="3" y="18"/>
                      <a:pt x="3" y="17"/>
                      <a:pt x="4" y="17"/>
                    </a:cubicBezTo>
                    <a:cubicBezTo>
                      <a:pt x="4" y="17"/>
                      <a:pt x="5" y="17"/>
                      <a:pt x="5" y="18"/>
                    </a:cubicBezTo>
                    <a:cubicBezTo>
                      <a:pt x="5" y="18"/>
                      <a:pt x="5" y="19"/>
                      <a:pt x="6" y="19"/>
                    </a:cubicBezTo>
                    <a:cubicBezTo>
                      <a:pt x="6" y="19"/>
                      <a:pt x="6" y="19"/>
                      <a:pt x="7" y="18"/>
                    </a:cubicBezTo>
                    <a:cubicBezTo>
                      <a:pt x="7" y="18"/>
                      <a:pt x="7" y="17"/>
                      <a:pt x="7" y="17"/>
                    </a:cubicBezTo>
                    <a:cubicBezTo>
                      <a:pt x="7" y="16"/>
                      <a:pt x="7" y="16"/>
                      <a:pt x="8" y="15"/>
                    </a:cubicBezTo>
                    <a:cubicBezTo>
                      <a:pt x="8" y="15"/>
                      <a:pt x="8" y="14"/>
                      <a:pt x="9" y="14"/>
                    </a:cubicBezTo>
                    <a:cubicBezTo>
                      <a:pt x="9" y="13"/>
                      <a:pt x="9" y="13"/>
                      <a:pt x="9" y="13"/>
                    </a:cubicBezTo>
                    <a:cubicBezTo>
                      <a:pt x="10" y="13"/>
                      <a:pt x="10" y="13"/>
                      <a:pt x="11" y="13"/>
                    </a:cubicBezTo>
                    <a:cubicBezTo>
                      <a:pt x="11" y="12"/>
                      <a:pt x="11" y="12"/>
                      <a:pt x="12" y="12"/>
                    </a:cubicBezTo>
                    <a:cubicBezTo>
                      <a:pt x="12" y="12"/>
                      <a:pt x="12" y="12"/>
                      <a:pt x="13" y="12"/>
                    </a:cubicBezTo>
                    <a:cubicBezTo>
                      <a:pt x="13" y="12"/>
                      <a:pt x="13" y="11"/>
                      <a:pt x="14" y="11"/>
                    </a:cubicBezTo>
                    <a:cubicBezTo>
                      <a:pt x="14" y="11"/>
                      <a:pt x="14" y="10"/>
                      <a:pt x="15" y="10"/>
                    </a:cubicBezTo>
                    <a:cubicBezTo>
                      <a:pt x="15" y="10"/>
                      <a:pt x="15" y="9"/>
                      <a:pt x="15" y="9"/>
                    </a:cubicBezTo>
                    <a:cubicBezTo>
                      <a:pt x="15" y="8"/>
                      <a:pt x="15" y="8"/>
                      <a:pt x="15" y="7"/>
                    </a:cubicBezTo>
                    <a:cubicBezTo>
                      <a:pt x="16" y="7"/>
                      <a:pt x="16" y="7"/>
                      <a:pt x="16" y="6"/>
                    </a:cubicBezTo>
                    <a:cubicBezTo>
                      <a:pt x="16" y="6"/>
                      <a:pt x="15" y="6"/>
                      <a:pt x="15" y="5"/>
                    </a:cubicBezTo>
                    <a:cubicBezTo>
                      <a:pt x="15" y="5"/>
                      <a:pt x="15" y="5"/>
                      <a:pt x="15" y="5"/>
                    </a:cubicBezTo>
                    <a:cubicBezTo>
                      <a:pt x="15" y="5"/>
                      <a:pt x="15" y="5"/>
                      <a:pt x="14" y="4"/>
                    </a:cubicBezTo>
                    <a:cubicBezTo>
                      <a:pt x="14" y="4"/>
                      <a:pt x="14" y="3"/>
                      <a:pt x="13" y="3"/>
                    </a:cubicBezTo>
                    <a:cubicBezTo>
                      <a:pt x="13" y="3"/>
                      <a:pt x="13" y="4"/>
                      <a:pt x="12" y="4"/>
                    </a:cubicBezTo>
                    <a:cubicBezTo>
                      <a:pt x="12" y="4"/>
                      <a:pt x="12" y="4"/>
                      <a:pt x="11" y="4"/>
                    </a:cubicBezTo>
                    <a:cubicBezTo>
                      <a:pt x="11" y="4"/>
                      <a:pt x="11" y="3"/>
                      <a:pt x="11" y="3"/>
                    </a:cubicBezTo>
                    <a:cubicBezTo>
                      <a:pt x="10" y="3"/>
                      <a:pt x="10" y="3"/>
                      <a:pt x="9" y="3"/>
                    </a:cubicBezTo>
                    <a:cubicBezTo>
                      <a:pt x="9" y="3"/>
                      <a:pt x="9" y="3"/>
                      <a:pt x="8" y="2"/>
                    </a:cubicBezTo>
                    <a:cubicBezTo>
                      <a:pt x="8" y="2"/>
                      <a:pt x="8" y="2"/>
                      <a:pt x="8" y="1"/>
                    </a:cubicBezTo>
                    <a:cubicBezTo>
                      <a:pt x="7" y="1"/>
                      <a:pt x="7" y="1"/>
                      <a:pt x="7" y="1"/>
                    </a:cubicBezTo>
                    <a:cubicBezTo>
                      <a:pt x="7" y="0"/>
                      <a:pt x="7" y="0"/>
                      <a:pt x="7" y="0"/>
                    </a:cubicBezTo>
                    <a:cubicBezTo>
                      <a:pt x="7" y="1"/>
                      <a:pt x="6" y="1"/>
                      <a:pt x="6" y="2"/>
                    </a:cubicBezTo>
                    <a:cubicBezTo>
                      <a:pt x="5" y="2"/>
                      <a:pt x="5" y="1"/>
                      <a:pt x="4" y="2"/>
                    </a:cubicBezTo>
                    <a:cubicBezTo>
                      <a:pt x="4" y="2"/>
                      <a:pt x="4" y="3"/>
                      <a:pt x="4" y="3"/>
                    </a:cubicBezTo>
                    <a:cubicBezTo>
                      <a:pt x="4" y="4"/>
                      <a:pt x="4" y="4"/>
                      <a:pt x="3" y="5"/>
                    </a:cubicBezTo>
                    <a:cubicBezTo>
                      <a:pt x="3" y="5"/>
                      <a:pt x="3" y="5"/>
                      <a:pt x="3" y="5"/>
                    </a:cubicBezTo>
                    <a:cubicBezTo>
                      <a:pt x="2" y="5"/>
                      <a:pt x="2" y="5"/>
                      <a:pt x="2" y="5"/>
                    </a:cubicBezTo>
                    <a:cubicBezTo>
                      <a:pt x="1" y="6"/>
                      <a:pt x="1" y="6"/>
                      <a:pt x="1" y="7"/>
                    </a:cubicBezTo>
                    <a:cubicBezTo>
                      <a:pt x="0" y="7"/>
                      <a:pt x="0" y="8"/>
                      <a:pt x="0" y="9"/>
                    </a:cubicBezTo>
                    <a:cubicBezTo>
                      <a:pt x="0" y="9"/>
                      <a:pt x="0" y="9"/>
                      <a:pt x="0" y="10"/>
                    </a:cubicBezTo>
                    <a:cubicBezTo>
                      <a:pt x="0" y="10"/>
                      <a:pt x="1" y="10"/>
                      <a:pt x="1"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4" name="Freeform 330"/>
              <p:cNvSpPr>
                <a:spLocks/>
              </p:cNvSpPr>
              <p:nvPr/>
            </p:nvSpPr>
            <p:spPr bwMode="auto">
              <a:xfrm>
                <a:off x="2305051" y="3594101"/>
                <a:ext cx="301625" cy="1157288"/>
              </a:xfrm>
              <a:custGeom>
                <a:avLst/>
                <a:gdLst>
                  <a:gd name="T0" fmla="*/ 25 w 28"/>
                  <a:gd name="T1" fmla="*/ 104 h 107"/>
                  <a:gd name="T2" fmla="*/ 28 w 28"/>
                  <a:gd name="T3" fmla="*/ 103 h 107"/>
                  <a:gd name="T4" fmla="*/ 23 w 28"/>
                  <a:gd name="T5" fmla="*/ 102 h 107"/>
                  <a:gd name="T6" fmla="*/ 18 w 28"/>
                  <a:gd name="T7" fmla="*/ 100 h 107"/>
                  <a:gd name="T8" fmla="*/ 16 w 28"/>
                  <a:gd name="T9" fmla="*/ 98 h 107"/>
                  <a:gd name="T10" fmla="*/ 14 w 28"/>
                  <a:gd name="T11" fmla="*/ 94 h 107"/>
                  <a:gd name="T12" fmla="*/ 14 w 28"/>
                  <a:gd name="T13" fmla="*/ 90 h 107"/>
                  <a:gd name="T14" fmla="*/ 15 w 28"/>
                  <a:gd name="T15" fmla="*/ 86 h 107"/>
                  <a:gd name="T16" fmla="*/ 14 w 28"/>
                  <a:gd name="T17" fmla="*/ 82 h 107"/>
                  <a:gd name="T18" fmla="*/ 13 w 28"/>
                  <a:gd name="T19" fmla="*/ 80 h 107"/>
                  <a:gd name="T20" fmla="*/ 11 w 28"/>
                  <a:gd name="T21" fmla="*/ 78 h 107"/>
                  <a:gd name="T22" fmla="*/ 9 w 28"/>
                  <a:gd name="T23" fmla="*/ 73 h 107"/>
                  <a:gd name="T24" fmla="*/ 8 w 28"/>
                  <a:gd name="T25" fmla="*/ 68 h 107"/>
                  <a:gd name="T26" fmla="*/ 7 w 28"/>
                  <a:gd name="T27" fmla="*/ 61 h 107"/>
                  <a:gd name="T28" fmla="*/ 8 w 28"/>
                  <a:gd name="T29" fmla="*/ 55 h 107"/>
                  <a:gd name="T30" fmla="*/ 7 w 28"/>
                  <a:gd name="T31" fmla="*/ 47 h 107"/>
                  <a:gd name="T32" fmla="*/ 6 w 28"/>
                  <a:gd name="T33" fmla="*/ 35 h 107"/>
                  <a:gd name="T34" fmla="*/ 10 w 28"/>
                  <a:gd name="T35" fmla="*/ 27 h 107"/>
                  <a:gd name="T36" fmla="*/ 12 w 28"/>
                  <a:gd name="T37" fmla="*/ 21 h 107"/>
                  <a:gd name="T38" fmla="*/ 10 w 28"/>
                  <a:gd name="T39" fmla="*/ 17 h 107"/>
                  <a:gd name="T40" fmla="*/ 11 w 28"/>
                  <a:gd name="T41" fmla="*/ 11 h 107"/>
                  <a:gd name="T42" fmla="*/ 9 w 28"/>
                  <a:gd name="T43" fmla="*/ 5 h 107"/>
                  <a:gd name="T44" fmla="*/ 5 w 28"/>
                  <a:gd name="T45" fmla="*/ 1 h 107"/>
                  <a:gd name="T46" fmla="*/ 3 w 28"/>
                  <a:gd name="T47" fmla="*/ 2 h 107"/>
                  <a:gd name="T48" fmla="*/ 0 w 28"/>
                  <a:gd name="T49" fmla="*/ 5 h 107"/>
                  <a:gd name="T50" fmla="*/ 1 w 28"/>
                  <a:gd name="T51" fmla="*/ 7 h 107"/>
                  <a:gd name="T52" fmla="*/ 3 w 28"/>
                  <a:gd name="T53" fmla="*/ 14 h 107"/>
                  <a:gd name="T54" fmla="*/ 2 w 28"/>
                  <a:gd name="T55" fmla="*/ 21 h 107"/>
                  <a:gd name="T56" fmla="*/ 3 w 28"/>
                  <a:gd name="T57" fmla="*/ 26 h 107"/>
                  <a:gd name="T58" fmla="*/ 3 w 28"/>
                  <a:gd name="T59" fmla="*/ 31 h 107"/>
                  <a:gd name="T60" fmla="*/ 2 w 28"/>
                  <a:gd name="T61" fmla="*/ 36 h 107"/>
                  <a:gd name="T62" fmla="*/ 2 w 28"/>
                  <a:gd name="T63" fmla="*/ 40 h 107"/>
                  <a:gd name="T64" fmla="*/ 3 w 28"/>
                  <a:gd name="T65" fmla="*/ 45 h 107"/>
                  <a:gd name="T66" fmla="*/ 3 w 28"/>
                  <a:gd name="T67" fmla="*/ 50 h 107"/>
                  <a:gd name="T68" fmla="*/ 3 w 28"/>
                  <a:gd name="T69" fmla="*/ 55 h 107"/>
                  <a:gd name="T70" fmla="*/ 3 w 28"/>
                  <a:gd name="T71" fmla="*/ 61 h 107"/>
                  <a:gd name="T72" fmla="*/ 4 w 28"/>
                  <a:gd name="T73" fmla="*/ 67 h 107"/>
                  <a:gd name="T74" fmla="*/ 5 w 28"/>
                  <a:gd name="T75" fmla="*/ 71 h 107"/>
                  <a:gd name="T76" fmla="*/ 8 w 28"/>
                  <a:gd name="T77" fmla="*/ 72 h 107"/>
                  <a:gd name="T78" fmla="*/ 9 w 28"/>
                  <a:gd name="T79" fmla="*/ 75 h 107"/>
                  <a:gd name="T80" fmla="*/ 9 w 28"/>
                  <a:gd name="T81" fmla="*/ 78 h 107"/>
                  <a:gd name="T82" fmla="*/ 10 w 28"/>
                  <a:gd name="T83" fmla="*/ 81 h 107"/>
                  <a:gd name="T84" fmla="*/ 10 w 28"/>
                  <a:gd name="T85" fmla="*/ 84 h 107"/>
                  <a:gd name="T86" fmla="*/ 10 w 28"/>
                  <a:gd name="T87" fmla="*/ 89 h 107"/>
                  <a:gd name="T88" fmla="*/ 13 w 28"/>
                  <a:gd name="T89" fmla="*/ 91 h 107"/>
                  <a:gd name="T90" fmla="*/ 11 w 28"/>
                  <a:gd name="T91" fmla="*/ 94 h 107"/>
                  <a:gd name="T92" fmla="*/ 13 w 28"/>
                  <a:gd name="T93" fmla="*/ 97 h 107"/>
                  <a:gd name="T94" fmla="*/ 16 w 28"/>
                  <a:gd name="T95" fmla="*/ 100 h 107"/>
                  <a:gd name="T96" fmla="*/ 18 w 28"/>
                  <a:gd name="T97" fmla="*/ 103 h 107"/>
                  <a:gd name="T98" fmla="*/ 21 w 28"/>
                  <a:gd name="T99" fmla="*/ 103 h 107"/>
                  <a:gd name="T100" fmla="*/ 22 w 28"/>
                  <a:gd name="T101" fmla="*/ 105 h 107"/>
                  <a:gd name="T102" fmla="*/ 20 w 28"/>
                  <a:gd name="T103" fmla="*/ 105 h 107"/>
                  <a:gd name="T104" fmla="*/ 23 w 28"/>
                  <a:gd name="T10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 h="107">
                    <a:moveTo>
                      <a:pt x="24" y="107"/>
                    </a:moveTo>
                    <a:cubicBezTo>
                      <a:pt x="24" y="107"/>
                      <a:pt x="24" y="106"/>
                      <a:pt x="24" y="106"/>
                    </a:cubicBezTo>
                    <a:cubicBezTo>
                      <a:pt x="24" y="106"/>
                      <a:pt x="24" y="105"/>
                      <a:pt x="25" y="105"/>
                    </a:cubicBezTo>
                    <a:cubicBezTo>
                      <a:pt x="25" y="105"/>
                      <a:pt x="25" y="105"/>
                      <a:pt x="25" y="104"/>
                    </a:cubicBezTo>
                    <a:cubicBezTo>
                      <a:pt x="25" y="104"/>
                      <a:pt x="25" y="104"/>
                      <a:pt x="25" y="104"/>
                    </a:cubicBezTo>
                    <a:cubicBezTo>
                      <a:pt x="26" y="103"/>
                      <a:pt x="26" y="103"/>
                      <a:pt x="26" y="103"/>
                    </a:cubicBezTo>
                    <a:cubicBezTo>
                      <a:pt x="26" y="103"/>
                      <a:pt x="27" y="103"/>
                      <a:pt x="27" y="103"/>
                    </a:cubicBezTo>
                    <a:cubicBezTo>
                      <a:pt x="28" y="103"/>
                      <a:pt x="28" y="103"/>
                      <a:pt x="28" y="103"/>
                    </a:cubicBezTo>
                    <a:cubicBezTo>
                      <a:pt x="27" y="102"/>
                      <a:pt x="27" y="102"/>
                      <a:pt x="27" y="102"/>
                    </a:cubicBezTo>
                    <a:cubicBezTo>
                      <a:pt x="27" y="102"/>
                      <a:pt x="27" y="102"/>
                      <a:pt x="26" y="102"/>
                    </a:cubicBezTo>
                    <a:cubicBezTo>
                      <a:pt x="25" y="102"/>
                      <a:pt x="25" y="101"/>
                      <a:pt x="24" y="101"/>
                    </a:cubicBezTo>
                    <a:cubicBezTo>
                      <a:pt x="24" y="101"/>
                      <a:pt x="24" y="102"/>
                      <a:pt x="23" y="102"/>
                    </a:cubicBezTo>
                    <a:cubicBezTo>
                      <a:pt x="22" y="102"/>
                      <a:pt x="22" y="102"/>
                      <a:pt x="21" y="102"/>
                    </a:cubicBezTo>
                    <a:cubicBezTo>
                      <a:pt x="20" y="101"/>
                      <a:pt x="20" y="101"/>
                      <a:pt x="19" y="101"/>
                    </a:cubicBezTo>
                    <a:cubicBezTo>
                      <a:pt x="19" y="101"/>
                      <a:pt x="19" y="101"/>
                      <a:pt x="19" y="100"/>
                    </a:cubicBezTo>
                    <a:cubicBezTo>
                      <a:pt x="18" y="100"/>
                      <a:pt x="18" y="100"/>
                      <a:pt x="18" y="100"/>
                    </a:cubicBezTo>
                    <a:cubicBezTo>
                      <a:pt x="18" y="99"/>
                      <a:pt x="19" y="99"/>
                      <a:pt x="18" y="98"/>
                    </a:cubicBezTo>
                    <a:cubicBezTo>
                      <a:pt x="18" y="98"/>
                      <a:pt x="18" y="98"/>
                      <a:pt x="18" y="98"/>
                    </a:cubicBezTo>
                    <a:cubicBezTo>
                      <a:pt x="17" y="98"/>
                      <a:pt x="17" y="98"/>
                      <a:pt x="17" y="98"/>
                    </a:cubicBezTo>
                    <a:cubicBezTo>
                      <a:pt x="16" y="98"/>
                      <a:pt x="16" y="98"/>
                      <a:pt x="16" y="98"/>
                    </a:cubicBezTo>
                    <a:cubicBezTo>
                      <a:pt x="15" y="97"/>
                      <a:pt x="16" y="97"/>
                      <a:pt x="16" y="96"/>
                    </a:cubicBezTo>
                    <a:cubicBezTo>
                      <a:pt x="15" y="96"/>
                      <a:pt x="15" y="97"/>
                      <a:pt x="14" y="96"/>
                    </a:cubicBezTo>
                    <a:cubicBezTo>
                      <a:pt x="14" y="96"/>
                      <a:pt x="14" y="96"/>
                      <a:pt x="14" y="95"/>
                    </a:cubicBezTo>
                    <a:cubicBezTo>
                      <a:pt x="14" y="95"/>
                      <a:pt x="13" y="94"/>
                      <a:pt x="14" y="94"/>
                    </a:cubicBezTo>
                    <a:cubicBezTo>
                      <a:pt x="14" y="94"/>
                      <a:pt x="14" y="94"/>
                      <a:pt x="14" y="94"/>
                    </a:cubicBezTo>
                    <a:cubicBezTo>
                      <a:pt x="14" y="93"/>
                      <a:pt x="14" y="94"/>
                      <a:pt x="15" y="93"/>
                    </a:cubicBezTo>
                    <a:cubicBezTo>
                      <a:pt x="15" y="92"/>
                      <a:pt x="15" y="92"/>
                      <a:pt x="15" y="91"/>
                    </a:cubicBezTo>
                    <a:cubicBezTo>
                      <a:pt x="15" y="90"/>
                      <a:pt x="14" y="90"/>
                      <a:pt x="14" y="90"/>
                    </a:cubicBezTo>
                    <a:cubicBezTo>
                      <a:pt x="14" y="89"/>
                      <a:pt x="15" y="89"/>
                      <a:pt x="15" y="89"/>
                    </a:cubicBezTo>
                    <a:cubicBezTo>
                      <a:pt x="15" y="88"/>
                      <a:pt x="15" y="88"/>
                      <a:pt x="15" y="88"/>
                    </a:cubicBezTo>
                    <a:cubicBezTo>
                      <a:pt x="14" y="87"/>
                      <a:pt x="14" y="87"/>
                      <a:pt x="14" y="87"/>
                    </a:cubicBezTo>
                    <a:cubicBezTo>
                      <a:pt x="14" y="87"/>
                      <a:pt x="15" y="87"/>
                      <a:pt x="15" y="86"/>
                    </a:cubicBezTo>
                    <a:cubicBezTo>
                      <a:pt x="15" y="86"/>
                      <a:pt x="15" y="86"/>
                      <a:pt x="15" y="86"/>
                    </a:cubicBezTo>
                    <a:cubicBezTo>
                      <a:pt x="14" y="85"/>
                      <a:pt x="14" y="85"/>
                      <a:pt x="14" y="85"/>
                    </a:cubicBezTo>
                    <a:cubicBezTo>
                      <a:pt x="14" y="84"/>
                      <a:pt x="14" y="84"/>
                      <a:pt x="14" y="83"/>
                    </a:cubicBezTo>
                    <a:cubicBezTo>
                      <a:pt x="14" y="83"/>
                      <a:pt x="14" y="83"/>
                      <a:pt x="14" y="82"/>
                    </a:cubicBezTo>
                    <a:cubicBezTo>
                      <a:pt x="14" y="82"/>
                      <a:pt x="13" y="82"/>
                      <a:pt x="13" y="81"/>
                    </a:cubicBezTo>
                    <a:cubicBezTo>
                      <a:pt x="13" y="81"/>
                      <a:pt x="14" y="81"/>
                      <a:pt x="14" y="81"/>
                    </a:cubicBezTo>
                    <a:cubicBezTo>
                      <a:pt x="14" y="81"/>
                      <a:pt x="14" y="80"/>
                      <a:pt x="14" y="80"/>
                    </a:cubicBezTo>
                    <a:cubicBezTo>
                      <a:pt x="13" y="80"/>
                      <a:pt x="13" y="80"/>
                      <a:pt x="13" y="80"/>
                    </a:cubicBezTo>
                    <a:cubicBezTo>
                      <a:pt x="13" y="81"/>
                      <a:pt x="13" y="81"/>
                      <a:pt x="13" y="80"/>
                    </a:cubicBezTo>
                    <a:cubicBezTo>
                      <a:pt x="13" y="80"/>
                      <a:pt x="13" y="80"/>
                      <a:pt x="13" y="80"/>
                    </a:cubicBezTo>
                    <a:cubicBezTo>
                      <a:pt x="12" y="80"/>
                      <a:pt x="12" y="80"/>
                      <a:pt x="12" y="79"/>
                    </a:cubicBezTo>
                    <a:cubicBezTo>
                      <a:pt x="12" y="79"/>
                      <a:pt x="12" y="79"/>
                      <a:pt x="11" y="78"/>
                    </a:cubicBezTo>
                    <a:cubicBezTo>
                      <a:pt x="11" y="78"/>
                      <a:pt x="11" y="77"/>
                      <a:pt x="11" y="77"/>
                    </a:cubicBezTo>
                    <a:cubicBezTo>
                      <a:pt x="11" y="77"/>
                      <a:pt x="10" y="77"/>
                      <a:pt x="10" y="76"/>
                    </a:cubicBezTo>
                    <a:cubicBezTo>
                      <a:pt x="10" y="76"/>
                      <a:pt x="10" y="75"/>
                      <a:pt x="10" y="74"/>
                    </a:cubicBezTo>
                    <a:cubicBezTo>
                      <a:pt x="10" y="74"/>
                      <a:pt x="10" y="74"/>
                      <a:pt x="9" y="73"/>
                    </a:cubicBezTo>
                    <a:cubicBezTo>
                      <a:pt x="9" y="73"/>
                      <a:pt x="9" y="73"/>
                      <a:pt x="9" y="72"/>
                    </a:cubicBezTo>
                    <a:cubicBezTo>
                      <a:pt x="9" y="72"/>
                      <a:pt x="9" y="72"/>
                      <a:pt x="9" y="71"/>
                    </a:cubicBezTo>
                    <a:cubicBezTo>
                      <a:pt x="9" y="71"/>
                      <a:pt x="8" y="70"/>
                      <a:pt x="8" y="69"/>
                    </a:cubicBezTo>
                    <a:cubicBezTo>
                      <a:pt x="8" y="69"/>
                      <a:pt x="8" y="69"/>
                      <a:pt x="8" y="68"/>
                    </a:cubicBezTo>
                    <a:cubicBezTo>
                      <a:pt x="8" y="67"/>
                      <a:pt x="8" y="66"/>
                      <a:pt x="8" y="65"/>
                    </a:cubicBezTo>
                    <a:cubicBezTo>
                      <a:pt x="9" y="64"/>
                      <a:pt x="9" y="64"/>
                      <a:pt x="9" y="63"/>
                    </a:cubicBezTo>
                    <a:cubicBezTo>
                      <a:pt x="10" y="63"/>
                      <a:pt x="9" y="62"/>
                      <a:pt x="8" y="61"/>
                    </a:cubicBezTo>
                    <a:cubicBezTo>
                      <a:pt x="8" y="61"/>
                      <a:pt x="7" y="61"/>
                      <a:pt x="7" y="61"/>
                    </a:cubicBezTo>
                    <a:cubicBezTo>
                      <a:pt x="7" y="60"/>
                      <a:pt x="7" y="59"/>
                      <a:pt x="7" y="59"/>
                    </a:cubicBezTo>
                    <a:cubicBezTo>
                      <a:pt x="7" y="58"/>
                      <a:pt x="7" y="57"/>
                      <a:pt x="8" y="57"/>
                    </a:cubicBezTo>
                    <a:cubicBezTo>
                      <a:pt x="8" y="56"/>
                      <a:pt x="8" y="57"/>
                      <a:pt x="8" y="56"/>
                    </a:cubicBezTo>
                    <a:cubicBezTo>
                      <a:pt x="9" y="56"/>
                      <a:pt x="8" y="55"/>
                      <a:pt x="8" y="55"/>
                    </a:cubicBezTo>
                    <a:cubicBezTo>
                      <a:pt x="8" y="54"/>
                      <a:pt x="8" y="54"/>
                      <a:pt x="8" y="54"/>
                    </a:cubicBezTo>
                    <a:cubicBezTo>
                      <a:pt x="8" y="53"/>
                      <a:pt x="8" y="53"/>
                      <a:pt x="8" y="53"/>
                    </a:cubicBezTo>
                    <a:cubicBezTo>
                      <a:pt x="8" y="51"/>
                      <a:pt x="7" y="51"/>
                      <a:pt x="7" y="50"/>
                    </a:cubicBezTo>
                    <a:cubicBezTo>
                      <a:pt x="7" y="49"/>
                      <a:pt x="7" y="48"/>
                      <a:pt x="7" y="47"/>
                    </a:cubicBezTo>
                    <a:cubicBezTo>
                      <a:pt x="7" y="46"/>
                      <a:pt x="7" y="45"/>
                      <a:pt x="6" y="44"/>
                    </a:cubicBezTo>
                    <a:cubicBezTo>
                      <a:pt x="6" y="43"/>
                      <a:pt x="6" y="42"/>
                      <a:pt x="6" y="41"/>
                    </a:cubicBezTo>
                    <a:cubicBezTo>
                      <a:pt x="6" y="40"/>
                      <a:pt x="5" y="39"/>
                      <a:pt x="5" y="38"/>
                    </a:cubicBezTo>
                    <a:cubicBezTo>
                      <a:pt x="5" y="37"/>
                      <a:pt x="5" y="36"/>
                      <a:pt x="6" y="35"/>
                    </a:cubicBezTo>
                    <a:cubicBezTo>
                      <a:pt x="6" y="34"/>
                      <a:pt x="7" y="34"/>
                      <a:pt x="7" y="33"/>
                    </a:cubicBezTo>
                    <a:cubicBezTo>
                      <a:pt x="8" y="32"/>
                      <a:pt x="8" y="31"/>
                      <a:pt x="9" y="30"/>
                    </a:cubicBezTo>
                    <a:cubicBezTo>
                      <a:pt x="9" y="30"/>
                      <a:pt x="9" y="29"/>
                      <a:pt x="10" y="29"/>
                    </a:cubicBezTo>
                    <a:cubicBezTo>
                      <a:pt x="10" y="28"/>
                      <a:pt x="10" y="28"/>
                      <a:pt x="10" y="27"/>
                    </a:cubicBezTo>
                    <a:cubicBezTo>
                      <a:pt x="11" y="27"/>
                      <a:pt x="11" y="26"/>
                      <a:pt x="11" y="26"/>
                    </a:cubicBezTo>
                    <a:cubicBezTo>
                      <a:pt x="11" y="25"/>
                      <a:pt x="11" y="25"/>
                      <a:pt x="11" y="24"/>
                    </a:cubicBezTo>
                    <a:cubicBezTo>
                      <a:pt x="11" y="23"/>
                      <a:pt x="11" y="23"/>
                      <a:pt x="11" y="22"/>
                    </a:cubicBezTo>
                    <a:cubicBezTo>
                      <a:pt x="11" y="22"/>
                      <a:pt x="12" y="22"/>
                      <a:pt x="12" y="21"/>
                    </a:cubicBezTo>
                    <a:cubicBezTo>
                      <a:pt x="12" y="21"/>
                      <a:pt x="12" y="21"/>
                      <a:pt x="12" y="20"/>
                    </a:cubicBezTo>
                    <a:cubicBezTo>
                      <a:pt x="12" y="19"/>
                      <a:pt x="12" y="18"/>
                      <a:pt x="12" y="17"/>
                    </a:cubicBezTo>
                    <a:cubicBezTo>
                      <a:pt x="11" y="18"/>
                      <a:pt x="11" y="18"/>
                      <a:pt x="11" y="18"/>
                    </a:cubicBezTo>
                    <a:cubicBezTo>
                      <a:pt x="11" y="17"/>
                      <a:pt x="11" y="17"/>
                      <a:pt x="10" y="17"/>
                    </a:cubicBezTo>
                    <a:cubicBezTo>
                      <a:pt x="10" y="16"/>
                      <a:pt x="10" y="16"/>
                      <a:pt x="10" y="15"/>
                    </a:cubicBezTo>
                    <a:cubicBezTo>
                      <a:pt x="10" y="15"/>
                      <a:pt x="10" y="14"/>
                      <a:pt x="11" y="14"/>
                    </a:cubicBezTo>
                    <a:cubicBezTo>
                      <a:pt x="11" y="13"/>
                      <a:pt x="11" y="13"/>
                      <a:pt x="11" y="13"/>
                    </a:cubicBezTo>
                    <a:cubicBezTo>
                      <a:pt x="11" y="12"/>
                      <a:pt x="11" y="12"/>
                      <a:pt x="11" y="11"/>
                    </a:cubicBezTo>
                    <a:cubicBezTo>
                      <a:pt x="11" y="11"/>
                      <a:pt x="11" y="10"/>
                      <a:pt x="10" y="10"/>
                    </a:cubicBezTo>
                    <a:cubicBezTo>
                      <a:pt x="10" y="9"/>
                      <a:pt x="10" y="9"/>
                      <a:pt x="10" y="9"/>
                    </a:cubicBezTo>
                    <a:cubicBezTo>
                      <a:pt x="9" y="9"/>
                      <a:pt x="10" y="8"/>
                      <a:pt x="10" y="8"/>
                    </a:cubicBezTo>
                    <a:cubicBezTo>
                      <a:pt x="10" y="7"/>
                      <a:pt x="9" y="6"/>
                      <a:pt x="9" y="5"/>
                    </a:cubicBezTo>
                    <a:cubicBezTo>
                      <a:pt x="9" y="4"/>
                      <a:pt x="9" y="3"/>
                      <a:pt x="8" y="3"/>
                    </a:cubicBezTo>
                    <a:cubicBezTo>
                      <a:pt x="8" y="3"/>
                      <a:pt x="7" y="3"/>
                      <a:pt x="7" y="3"/>
                    </a:cubicBezTo>
                    <a:cubicBezTo>
                      <a:pt x="6" y="2"/>
                      <a:pt x="6" y="2"/>
                      <a:pt x="6" y="1"/>
                    </a:cubicBezTo>
                    <a:cubicBezTo>
                      <a:pt x="6" y="1"/>
                      <a:pt x="6" y="1"/>
                      <a:pt x="5" y="1"/>
                    </a:cubicBezTo>
                    <a:cubicBezTo>
                      <a:pt x="5" y="0"/>
                      <a:pt x="4" y="0"/>
                      <a:pt x="4" y="0"/>
                    </a:cubicBezTo>
                    <a:cubicBezTo>
                      <a:pt x="4" y="0"/>
                      <a:pt x="4" y="0"/>
                      <a:pt x="4" y="0"/>
                    </a:cubicBezTo>
                    <a:cubicBezTo>
                      <a:pt x="4" y="0"/>
                      <a:pt x="4" y="0"/>
                      <a:pt x="4" y="1"/>
                    </a:cubicBezTo>
                    <a:cubicBezTo>
                      <a:pt x="4" y="1"/>
                      <a:pt x="3" y="1"/>
                      <a:pt x="3" y="2"/>
                    </a:cubicBezTo>
                    <a:cubicBezTo>
                      <a:pt x="2" y="2"/>
                      <a:pt x="2" y="3"/>
                      <a:pt x="2" y="3"/>
                    </a:cubicBezTo>
                    <a:cubicBezTo>
                      <a:pt x="1" y="3"/>
                      <a:pt x="1" y="3"/>
                      <a:pt x="1" y="4"/>
                    </a:cubicBezTo>
                    <a:cubicBezTo>
                      <a:pt x="1" y="4"/>
                      <a:pt x="1" y="4"/>
                      <a:pt x="0" y="5"/>
                    </a:cubicBezTo>
                    <a:cubicBezTo>
                      <a:pt x="0" y="5"/>
                      <a:pt x="0" y="5"/>
                      <a:pt x="0" y="5"/>
                    </a:cubicBezTo>
                    <a:cubicBezTo>
                      <a:pt x="0" y="5"/>
                      <a:pt x="0" y="5"/>
                      <a:pt x="0" y="5"/>
                    </a:cubicBezTo>
                    <a:cubicBezTo>
                      <a:pt x="0" y="5"/>
                      <a:pt x="0" y="5"/>
                      <a:pt x="0" y="6"/>
                    </a:cubicBezTo>
                    <a:cubicBezTo>
                      <a:pt x="0" y="6"/>
                      <a:pt x="1" y="6"/>
                      <a:pt x="1" y="6"/>
                    </a:cubicBezTo>
                    <a:cubicBezTo>
                      <a:pt x="1" y="6"/>
                      <a:pt x="1" y="7"/>
                      <a:pt x="1" y="7"/>
                    </a:cubicBezTo>
                    <a:cubicBezTo>
                      <a:pt x="1" y="8"/>
                      <a:pt x="2" y="8"/>
                      <a:pt x="2" y="8"/>
                    </a:cubicBezTo>
                    <a:cubicBezTo>
                      <a:pt x="2" y="9"/>
                      <a:pt x="2" y="10"/>
                      <a:pt x="2" y="11"/>
                    </a:cubicBezTo>
                    <a:cubicBezTo>
                      <a:pt x="2" y="12"/>
                      <a:pt x="2" y="12"/>
                      <a:pt x="2" y="13"/>
                    </a:cubicBezTo>
                    <a:cubicBezTo>
                      <a:pt x="2" y="14"/>
                      <a:pt x="3" y="14"/>
                      <a:pt x="3" y="14"/>
                    </a:cubicBezTo>
                    <a:cubicBezTo>
                      <a:pt x="3" y="15"/>
                      <a:pt x="2" y="16"/>
                      <a:pt x="2" y="16"/>
                    </a:cubicBezTo>
                    <a:cubicBezTo>
                      <a:pt x="2" y="17"/>
                      <a:pt x="2" y="18"/>
                      <a:pt x="2" y="18"/>
                    </a:cubicBezTo>
                    <a:cubicBezTo>
                      <a:pt x="2" y="19"/>
                      <a:pt x="1" y="19"/>
                      <a:pt x="1" y="20"/>
                    </a:cubicBezTo>
                    <a:cubicBezTo>
                      <a:pt x="2" y="20"/>
                      <a:pt x="2" y="20"/>
                      <a:pt x="2" y="21"/>
                    </a:cubicBezTo>
                    <a:cubicBezTo>
                      <a:pt x="2" y="21"/>
                      <a:pt x="2" y="21"/>
                      <a:pt x="2" y="22"/>
                    </a:cubicBezTo>
                    <a:cubicBezTo>
                      <a:pt x="2" y="22"/>
                      <a:pt x="2" y="23"/>
                      <a:pt x="2" y="23"/>
                    </a:cubicBezTo>
                    <a:cubicBezTo>
                      <a:pt x="2" y="24"/>
                      <a:pt x="2" y="24"/>
                      <a:pt x="2" y="25"/>
                    </a:cubicBezTo>
                    <a:cubicBezTo>
                      <a:pt x="2" y="25"/>
                      <a:pt x="3" y="25"/>
                      <a:pt x="3" y="26"/>
                    </a:cubicBezTo>
                    <a:cubicBezTo>
                      <a:pt x="3" y="26"/>
                      <a:pt x="3" y="26"/>
                      <a:pt x="3" y="27"/>
                    </a:cubicBezTo>
                    <a:cubicBezTo>
                      <a:pt x="2" y="27"/>
                      <a:pt x="3" y="27"/>
                      <a:pt x="3" y="28"/>
                    </a:cubicBezTo>
                    <a:cubicBezTo>
                      <a:pt x="3" y="28"/>
                      <a:pt x="3" y="29"/>
                      <a:pt x="3" y="29"/>
                    </a:cubicBezTo>
                    <a:cubicBezTo>
                      <a:pt x="3" y="30"/>
                      <a:pt x="3" y="30"/>
                      <a:pt x="3" y="31"/>
                    </a:cubicBezTo>
                    <a:cubicBezTo>
                      <a:pt x="3" y="31"/>
                      <a:pt x="3" y="31"/>
                      <a:pt x="3" y="32"/>
                    </a:cubicBezTo>
                    <a:cubicBezTo>
                      <a:pt x="3" y="32"/>
                      <a:pt x="3" y="33"/>
                      <a:pt x="3" y="33"/>
                    </a:cubicBezTo>
                    <a:cubicBezTo>
                      <a:pt x="3" y="34"/>
                      <a:pt x="3" y="34"/>
                      <a:pt x="3" y="35"/>
                    </a:cubicBezTo>
                    <a:cubicBezTo>
                      <a:pt x="3" y="35"/>
                      <a:pt x="2" y="35"/>
                      <a:pt x="2" y="36"/>
                    </a:cubicBezTo>
                    <a:cubicBezTo>
                      <a:pt x="2" y="36"/>
                      <a:pt x="2" y="36"/>
                      <a:pt x="2" y="37"/>
                    </a:cubicBezTo>
                    <a:cubicBezTo>
                      <a:pt x="2" y="37"/>
                      <a:pt x="2" y="37"/>
                      <a:pt x="3" y="37"/>
                    </a:cubicBezTo>
                    <a:cubicBezTo>
                      <a:pt x="3" y="38"/>
                      <a:pt x="3" y="38"/>
                      <a:pt x="3" y="39"/>
                    </a:cubicBezTo>
                    <a:cubicBezTo>
                      <a:pt x="3" y="39"/>
                      <a:pt x="3" y="39"/>
                      <a:pt x="2" y="40"/>
                    </a:cubicBezTo>
                    <a:cubicBezTo>
                      <a:pt x="2" y="40"/>
                      <a:pt x="2" y="40"/>
                      <a:pt x="2" y="40"/>
                    </a:cubicBezTo>
                    <a:cubicBezTo>
                      <a:pt x="2" y="41"/>
                      <a:pt x="2" y="41"/>
                      <a:pt x="2" y="42"/>
                    </a:cubicBezTo>
                    <a:cubicBezTo>
                      <a:pt x="2" y="43"/>
                      <a:pt x="2" y="43"/>
                      <a:pt x="2" y="44"/>
                    </a:cubicBezTo>
                    <a:cubicBezTo>
                      <a:pt x="3" y="44"/>
                      <a:pt x="3" y="44"/>
                      <a:pt x="3" y="45"/>
                    </a:cubicBezTo>
                    <a:cubicBezTo>
                      <a:pt x="3" y="46"/>
                      <a:pt x="3" y="46"/>
                      <a:pt x="3" y="47"/>
                    </a:cubicBezTo>
                    <a:cubicBezTo>
                      <a:pt x="3" y="47"/>
                      <a:pt x="4" y="47"/>
                      <a:pt x="4" y="48"/>
                    </a:cubicBezTo>
                    <a:cubicBezTo>
                      <a:pt x="4" y="48"/>
                      <a:pt x="4" y="49"/>
                      <a:pt x="4" y="49"/>
                    </a:cubicBezTo>
                    <a:cubicBezTo>
                      <a:pt x="4" y="49"/>
                      <a:pt x="3" y="50"/>
                      <a:pt x="3" y="50"/>
                    </a:cubicBezTo>
                    <a:cubicBezTo>
                      <a:pt x="3" y="51"/>
                      <a:pt x="3" y="51"/>
                      <a:pt x="3" y="52"/>
                    </a:cubicBezTo>
                    <a:cubicBezTo>
                      <a:pt x="3" y="53"/>
                      <a:pt x="3" y="53"/>
                      <a:pt x="3" y="54"/>
                    </a:cubicBezTo>
                    <a:cubicBezTo>
                      <a:pt x="3" y="54"/>
                      <a:pt x="3" y="54"/>
                      <a:pt x="3" y="54"/>
                    </a:cubicBezTo>
                    <a:cubicBezTo>
                      <a:pt x="3" y="54"/>
                      <a:pt x="3" y="54"/>
                      <a:pt x="3" y="55"/>
                    </a:cubicBezTo>
                    <a:cubicBezTo>
                      <a:pt x="3" y="56"/>
                      <a:pt x="3" y="56"/>
                      <a:pt x="3" y="57"/>
                    </a:cubicBezTo>
                    <a:cubicBezTo>
                      <a:pt x="3" y="57"/>
                      <a:pt x="3" y="58"/>
                      <a:pt x="3" y="58"/>
                    </a:cubicBezTo>
                    <a:cubicBezTo>
                      <a:pt x="3" y="59"/>
                      <a:pt x="3" y="59"/>
                      <a:pt x="3" y="59"/>
                    </a:cubicBezTo>
                    <a:cubicBezTo>
                      <a:pt x="3" y="60"/>
                      <a:pt x="2" y="60"/>
                      <a:pt x="3" y="61"/>
                    </a:cubicBezTo>
                    <a:cubicBezTo>
                      <a:pt x="3" y="62"/>
                      <a:pt x="3" y="62"/>
                      <a:pt x="3" y="62"/>
                    </a:cubicBezTo>
                    <a:cubicBezTo>
                      <a:pt x="4" y="63"/>
                      <a:pt x="4" y="63"/>
                      <a:pt x="4" y="64"/>
                    </a:cubicBezTo>
                    <a:cubicBezTo>
                      <a:pt x="4" y="64"/>
                      <a:pt x="4" y="65"/>
                      <a:pt x="4" y="66"/>
                    </a:cubicBezTo>
                    <a:cubicBezTo>
                      <a:pt x="4" y="66"/>
                      <a:pt x="4" y="66"/>
                      <a:pt x="4" y="67"/>
                    </a:cubicBezTo>
                    <a:cubicBezTo>
                      <a:pt x="4" y="67"/>
                      <a:pt x="4" y="67"/>
                      <a:pt x="4" y="68"/>
                    </a:cubicBezTo>
                    <a:cubicBezTo>
                      <a:pt x="4" y="68"/>
                      <a:pt x="4" y="68"/>
                      <a:pt x="4" y="69"/>
                    </a:cubicBezTo>
                    <a:cubicBezTo>
                      <a:pt x="4" y="69"/>
                      <a:pt x="4" y="70"/>
                      <a:pt x="4" y="70"/>
                    </a:cubicBezTo>
                    <a:cubicBezTo>
                      <a:pt x="4" y="70"/>
                      <a:pt x="4" y="71"/>
                      <a:pt x="5" y="71"/>
                    </a:cubicBezTo>
                    <a:cubicBezTo>
                      <a:pt x="5" y="71"/>
                      <a:pt x="5" y="72"/>
                      <a:pt x="5" y="72"/>
                    </a:cubicBezTo>
                    <a:cubicBezTo>
                      <a:pt x="5" y="72"/>
                      <a:pt x="6" y="73"/>
                      <a:pt x="6" y="73"/>
                    </a:cubicBezTo>
                    <a:cubicBezTo>
                      <a:pt x="6" y="73"/>
                      <a:pt x="6" y="72"/>
                      <a:pt x="7" y="72"/>
                    </a:cubicBezTo>
                    <a:cubicBezTo>
                      <a:pt x="7" y="72"/>
                      <a:pt x="7" y="72"/>
                      <a:pt x="8" y="72"/>
                    </a:cubicBezTo>
                    <a:cubicBezTo>
                      <a:pt x="8" y="73"/>
                      <a:pt x="8" y="73"/>
                      <a:pt x="8" y="73"/>
                    </a:cubicBezTo>
                    <a:cubicBezTo>
                      <a:pt x="8" y="74"/>
                      <a:pt x="8" y="74"/>
                      <a:pt x="9" y="74"/>
                    </a:cubicBezTo>
                    <a:cubicBezTo>
                      <a:pt x="9" y="74"/>
                      <a:pt x="9" y="74"/>
                      <a:pt x="9" y="74"/>
                    </a:cubicBezTo>
                    <a:cubicBezTo>
                      <a:pt x="9" y="75"/>
                      <a:pt x="9" y="75"/>
                      <a:pt x="9" y="75"/>
                    </a:cubicBezTo>
                    <a:cubicBezTo>
                      <a:pt x="9" y="76"/>
                      <a:pt x="9" y="76"/>
                      <a:pt x="9" y="76"/>
                    </a:cubicBezTo>
                    <a:cubicBezTo>
                      <a:pt x="9" y="77"/>
                      <a:pt x="9" y="77"/>
                      <a:pt x="9" y="77"/>
                    </a:cubicBezTo>
                    <a:cubicBezTo>
                      <a:pt x="9" y="77"/>
                      <a:pt x="8" y="78"/>
                      <a:pt x="9" y="78"/>
                    </a:cubicBezTo>
                    <a:cubicBezTo>
                      <a:pt x="9" y="78"/>
                      <a:pt x="9" y="78"/>
                      <a:pt x="9" y="78"/>
                    </a:cubicBezTo>
                    <a:cubicBezTo>
                      <a:pt x="10" y="78"/>
                      <a:pt x="9" y="79"/>
                      <a:pt x="9" y="80"/>
                    </a:cubicBezTo>
                    <a:cubicBezTo>
                      <a:pt x="9" y="80"/>
                      <a:pt x="9" y="80"/>
                      <a:pt x="10" y="80"/>
                    </a:cubicBezTo>
                    <a:cubicBezTo>
                      <a:pt x="10" y="80"/>
                      <a:pt x="10" y="80"/>
                      <a:pt x="10" y="80"/>
                    </a:cubicBezTo>
                    <a:cubicBezTo>
                      <a:pt x="10" y="80"/>
                      <a:pt x="10" y="81"/>
                      <a:pt x="10" y="81"/>
                    </a:cubicBezTo>
                    <a:cubicBezTo>
                      <a:pt x="11" y="81"/>
                      <a:pt x="11" y="81"/>
                      <a:pt x="11" y="81"/>
                    </a:cubicBezTo>
                    <a:cubicBezTo>
                      <a:pt x="11" y="82"/>
                      <a:pt x="11" y="82"/>
                      <a:pt x="11" y="82"/>
                    </a:cubicBezTo>
                    <a:cubicBezTo>
                      <a:pt x="10" y="83"/>
                      <a:pt x="10" y="83"/>
                      <a:pt x="10" y="83"/>
                    </a:cubicBezTo>
                    <a:cubicBezTo>
                      <a:pt x="10" y="83"/>
                      <a:pt x="10" y="84"/>
                      <a:pt x="10" y="84"/>
                    </a:cubicBezTo>
                    <a:cubicBezTo>
                      <a:pt x="10" y="84"/>
                      <a:pt x="10" y="85"/>
                      <a:pt x="10" y="85"/>
                    </a:cubicBezTo>
                    <a:cubicBezTo>
                      <a:pt x="10" y="85"/>
                      <a:pt x="10" y="86"/>
                      <a:pt x="10" y="87"/>
                    </a:cubicBezTo>
                    <a:cubicBezTo>
                      <a:pt x="10" y="87"/>
                      <a:pt x="11" y="88"/>
                      <a:pt x="10" y="88"/>
                    </a:cubicBezTo>
                    <a:cubicBezTo>
                      <a:pt x="10" y="89"/>
                      <a:pt x="10" y="89"/>
                      <a:pt x="10" y="89"/>
                    </a:cubicBezTo>
                    <a:cubicBezTo>
                      <a:pt x="10" y="89"/>
                      <a:pt x="10" y="89"/>
                      <a:pt x="10" y="90"/>
                    </a:cubicBezTo>
                    <a:cubicBezTo>
                      <a:pt x="11" y="90"/>
                      <a:pt x="10" y="90"/>
                      <a:pt x="11" y="91"/>
                    </a:cubicBezTo>
                    <a:cubicBezTo>
                      <a:pt x="11" y="91"/>
                      <a:pt x="11" y="90"/>
                      <a:pt x="12" y="91"/>
                    </a:cubicBezTo>
                    <a:cubicBezTo>
                      <a:pt x="12" y="91"/>
                      <a:pt x="13" y="91"/>
                      <a:pt x="13" y="91"/>
                    </a:cubicBezTo>
                    <a:cubicBezTo>
                      <a:pt x="13" y="91"/>
                      <a:pt x="12" y="91"/>
                      <a:pt x="12" y="92"/>
                    </a:cubicBezTo>
                    <a:cubicBezTo>
                      <a:pt x="12" y="92"/>
                      <a:pt x="12" y="92"/>
                      <a:pt x="11" y="93"/>
                    </a:cubicBezTo>
                    <a:cubicBezTo>
                      <a:pt x="11" y="93"/>
                      <a:pt x="11" y="94"/>
                      <a:pt x="11" y="94"/>
                    </a:cubicBezTo>
                    <a:cubicBezTo>
                      <a:pt x="11" y="94"/>
                      <a:pt x="11" y="94"/>
                      <a:pt x="11" y="94"/>
                    </a:cubicBezTo>
                    <a:cubicBezTo>
                      <a:pt x="12" y="94"/>
                      <a:pt x="12" y="94"/>
                      <a:pt x="12" y="95"/>
                    </a:cubicBezTo>
                    <a:cubicBezTo>
                      <a:pt x="12" y="95"/>
                      <a:pt x="13" y="95"/>
                      <a:pt x="13" y="95"/>
                    </a:cubicBezTo>
                    <a:cubicBezTo>
                      <a:pt x="13" y="96"/>
                      <a:pt x="13" y="96"/>
                      <a:pt x="13" y="97"/>
                    </a:cubicBezTo>
                    <a:cubicBezTo>
                      <a:pt x="13" y="97"/>
                      <a:pt x="13" y="97"/>
                      <a:pt x="13" y="97"/>
                    </a:cubicBezTo>
                    <a:cubicBezTo>
                      <a:pt x="13" y="97"/>
                      <a:pt x="14" y="97"/>
                      <a:pt x="14" y="97"/>
                    </a:cubicBezTo>
                    <a:cubicBezTo>
                      <a:pt x="14" y="98"/>
                      <a:pt x="14" y="98"/>
                      <a:pt x="14" y="99"/>
                    </a:cubicBezTo>
                    <a:cubicBezTo>
                      <a:pt x="15" y="99"/>
                      <a:pt x="15" y="99"/>
                      <a:pt x="15" y="100"/>
                    </a:cubicBezTo>
                    <a:cubicBezTo>
                      <a:pt x="15" y="100"/>
                      <a:pt x="15" y="100"/>
                      <a:pt x="16" y="100"/>
                    </a:cubicBezTo>
                    <a:cubicBezTo>
                      <a:pt x="16" y="100"/>
                      <a:pt x="16" y="101"/>
                      <a:pt x="16" y="101"/>
                    </a:cubicBezTo>
                    <a:cubicBezTo>
                      <a:pt x="17" y="101"/>
                      <a:pt x="17" y="101"/>
                      <a:pt x="17" y="102"/>
                    </a:cubicBezTo>
                    <a:cubicBezTo>
                      <a:pt x="17" y="102"/>
                      <a:pt x="17" y="102"/>
                      <a:pt x="17" y="102"/>
                    </a:cubicBezTo>
                    <a:cubicBezTo>
                      <a:pt x="18" y="103"/>
                      <a:pt x="18" y="103"/>
                      <a:pt x="18" y="103"/>
                    </a:cubicBezTo>
                    <a:cubicBezTo>
                      <a:pt x="18" y="104"/>
                      <a:pt x="18" y="104"/>
                      <a:pt x="18" y="104"/>
                    </a:cubicBezTo>
                    <a:cubicBezTo>
                      <a:pt x="19" y="104"/>
                      <a:pt x="19" y="104"/>
                      <a:pt x="19" y="103"/>
                    </a:cubicBezTo>
                    <a:cubicBezTo>
                      <a:pt x="20" y="103"/>
                      <a:pt x="20" y="103"/>
                      <a:pt x="21" y="103"/>
                    </a:cubicBezTo>
                    <a:cubicBezTo>
                      <a:pt x="21" y="103"/>
                      <a:pt x="21" y="103"/>
                      <a:pt x="21" y="103"/>
                    </a:cubicBezTo>
                    <a:cubicBezTo>
                      <a:pt x="22" y="103"/>
                      <a:pt x="22" y="103"/>
                      <a:pt x="22" y="104"/>
                    </a:cubicBezTo>
                    <a:cubicBezTo>
                      <a:pt x="23" y="104"/>
                      <a:pt x="23" y="104"/>
                      <a:pt x="23" y="104"/>
                    </a:cubicBezTo>
                    <a:cubicBezTo>
                      <a:pt x="23" y="105"/>
                      <a:pt x="23" y="105"/>
                      <a:pt x="23" y="105"/>
                    </a:cubicBezTo>
                    <a:cubicBezTo>
                      <a:pt x="22" y="105"/>
                      <a:pt x="22" y="105"/>
                      <a:pt x="22" y="105"/>
                    </a:cubicBezTo>
                    <a:cubicBezTo>
                      <a:pt x="21" y="105"/>
                      <a:pt x="22" y="104"/>
                      <a:pt x="21" y="104"/>
                    </a:cubicBezTo>
                    <a:cubicBezTo>
                      <a:pt x="21" y="104"/>
                      <a:pt x="20" y="104"/>
                      <a:pt x="20" y="104"/>
                    </a:cubicBezTo>
                    <a:cubicBezTo>
                      <a:pt x="20" y="104"/>
                      <a:pt x="20" y="104"/>
                      <a:pt x="20" y="105"/>
                    </a:cubicBezTo>
                    <a:cubicBezTo>
                      <a:pt x="20" y="105"/>
                      <a:pt x="20" y="105"/>
                      <a:pt x="20" y="105"/>
                    </a:cubicBezTo>
                    <a:cubicBezTo>
                      <a:pt x="21" y="106"/>
                      <a:pt x="21" y="105"/>
                      <a:pt x="21" y="106"/>
                    </a:cubicBezTo>
                    <a:cubicBezTo>
                      <a:pt x="21" y="106"/>
                      <a:pt x="20" y="106"/>
                      <a:pt x="20" y="106"/>
                    </a:cubicBezTo>
                    <a:cubicBezTo>
                      <a:pt x="20" y="107"/>
                      <a:pt x="21" y="106"/>
                      <a:pt x="21" y="107"/>
                    </a:cubicBezTo>
                    <a:cubicBezTo>
                      <a:pt x="22" y="107"/>
                      <a:pt x="22" y="107"/>
                      <a:pt x="23" y="107"/>
                    </a:cubicBezTo>
                    <a:cubicBezTo>
                      <a:pt x="23" y="107"/>
                      <a:pt x="23" y="107"/>
                      <a:pt x="23" y="107"/>
                    </a:cubicBezTo>
                    <a:cubicBezTo>
                      <a:pt x="24" y="107"/>
                      <a:pt x="24" y="107"/>
                      <a:pt x="24" y="10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5" name="Freeform 331"/>
              <p:cNvSpPr>
                <a:spLocks/>
              </p:cNvSpPr>
              <p:nvPr/>
            </p:nvSpPr>
            <p:spPr bwMode="auto">
              <a:xfrm>
                <a:off x="1700214" y="3076576"/>
                <a:ext cx="20638" cy="42863"/>
              </a:xfrm>
              <a:custGeom>
                <a:avLst/>
                <a:gdLst>
                  <a:gd name="T0" fmla="*/ 1 w 2"/>
                  <a:gd name="T1" fmla="*/ 1 h 4"/>
                  <a:gd name="T2" fmla="*/ 0 w 2"/>
                  <a:gd name="T3" fmla="*/ 0 h 4"/>
                  <a:gd name="T4" fmla="*/ 0 w 2"/>
                  <a:gd name="T5" fmla="*/ 1 h 4"/>
                  <a:gd name="T6" fmla="*/ 0 w 2"/>
                  <a:gd name="T7" fmla="*/ 2 h 4"/>
                  <a:gd name="T8" fmla="*/ 0 w 2"/>
                  <a:gd name="T9" fmla="*/ 2 h 4"/>
                  <a:gd name="T10" fmla="*/ 0 w 2"/>
                  <a:gd name="T11" fmla="*/ 3 h 4"/>
                  <a:gd name="T12" fmla="*/ 0 w 2"/>
                  <a:gd name="T13" fmla="*/ 4 h 4"/>
                  <a:gd name="T14" fmla="*/ 0 w 2"/>
                  <a:gd name="T15" fmla="*/ 4 h 4"/>
                  <a:gd name="T16" fmla="*/ 1 w 2"/>
                  <a:gd name="T17" fmla="*/ 4 h 4"/>
                  <a:gd name="T18" fmla="*/ 2 w 2"/>
                  <a:gd name="T19" fmla="*/ 3 h 4"/>
                  <a:gd name="T20" fmla="*/ 2 w 2"/>
                  <a:gd name="T21" fmla="*/ 2 h 4"/>
                  <a:gd name="T22" fmla="*/ 1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1" y="1"/>
                    </a:moveTo>
                    <a:cubicBezTo>
                      <a:pt x="1" y="1"/>
                      <a:pt x="1" y="0"/>
                      <a:pt x="0" y="0"/>
                    </a:cubicBezTo>
                    <a:cubicBezTo>
                      <a:pt x="0" y="0"/>
                      <a:pt x="0"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1" y="4"/>
                      <a:pt x="1" y="4"/>
                    </a:cubicBezTo>
                    <a:cubicBezTo>
                      <a:pt x="1" y="4"/>
                      <a:pt x="1" y="4"/>
                      <a:pt x="2" y="3"/>
                    </a:cubicBezTo>
                    <a:cubicBezTo>
                      <a:pt x="2" y="3"/>
                      <a:pt x="2" y="3"/>
                      <a:pt x="2" y="2"/>
                    </a:cubicBezTo>
                    <a:cubicBezTo>
                      <a:pt x="2" y="2"/>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6" name="Freeform 332"/>
              <p:cNvSpPr>
                <a:spLocks/>
              </p:cNvSpPr>
              <p:nvPr/>
            </p:nvSpPr>
            <p:spPr bwMode="auto">
              <a:xfrm>
                <a:off x="1731964" y="3097214"/>
                <a:ext cx="11113" cy="22225"/>
              </a:xfrm>
              <a:custGeom>
                <a:avLst/>
                <a:gdLst>
                  <a:gd name="T0" fmla="*/ 0 w 1"/>
                  <a:gd name="T1" fmla="*/ 1 h 2"/>
                  <a:gd name="T2" fmla="*/ 0 w 1"/>
                  <a:gd name="T3" fmla="*/ 1 h 2"/>
                  <a:gd name="T4" fmla="*/ 1 w 1"/>
                  <a:gd name="T5" fmla="*/ 1 h 2"/>
                  <a:gd name="T6" fmla="*/ 0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1"/>
                      <a:pt x="0" y="1"/>
                    </a:cubicBezTo>
                    <a:cubicBezTo>
                      <a:pt x="0" y="2"/>
                      <a:pt x="0" y="2"/>
                      <a:pt x="1" y="1"/>
                    </a:cubicBezTo>
                    <a:cubicBezTo>
                      <a:pt x="1" y="1"/>
                      <a:pt x="1" y="1"/>
                      <a:pt x="0" y="1"/>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7" name="Freeform 333"/>
              <p:cNvSpPr>
                <a:spLocks/>
              </p:cNvSpPr>
              <p:nvPr/>
            </p:nvSpPr>
            <p:spPr bwMode="auto">
              <a:xfrm>
                <a:off x="1754189" y="31083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8" name="Freeform 334"/>
              <p:cNvSpPr>
                <a:spLocks/>
              </p:cNvSpPr>
              <p:nvPr/>
            </p:nvSpPr>
            <p:spPr bwMode="auto">
              <a:xfrm>
                <a:off x="2359026" y="4384676"/>
                <a:ext cx="20638" cy="53975"/>
              </a:xfrm>
              <a:custGeom>
                <a:avLst/>
                <a:gdLst>
                  <a:gd name="T0" fmla="*/ 2 w 2"/>
                  <a:gd name="T1" fmla="*/ 5 h 5"/>
                  <a:gd name="T2" fmla="*/ 2 w 2"/>
                  <a:gd name="T3" fmla="*/ 4 h 5"/>
                  <a:gd name="T4" fmla="*/ 2 w 2"/>
                  <a:gd name="T5" fmla="*/ 3 h 5"/>
                  <a:gd name="T6" fmla="*/ 2 w 2"/>
                  <a:gd name="T7" fmla="*/ 2 h 5"/>
                  <a:gd name="T8" fmla="*/ 2 w 2"/>
                  <a:gd name="T9" fmla="*/ 1 h 5"/>
                  <a:gd name="T10" fmla="*/ 1 w 2"/>
                  <a:gd name="T11" fmla="*/ 1 h 5"/>
                  <a:gd name="T12" fmla="*/ 0 w 2"/>
                  <a:gd name="T13" fmla="*/ 1 h 5"/>
                  <a:gd name="T14" fmla="*/ 0 w 2"/>
                  <a:gd name="T15" fmla="*/ 1 h 5"/>
                  <a:gd name="T16" fmla="*/ 0 w 2"/>
                  <a:gd name="T17" fmla="*/ 2 h 5"/>
                  <a:gd name="T18" fmla="*/ 0 w 2"/>
                  <a:gd name="T19" fmla="*/ 3 h 5"/>
                  <a:gd name="T20" fmla="*/ 0 w 2"/>
                  <a:gd name="T21" fmla="*/ 4 h 5"/>
                  <a:gd name="T22" fmla="*/ 0 w 2"/>
                  <a:gd name="T23" fmla="*/ 5 h 5"/>
                  <a:gd name="T24" fmla="*/ 1 w 2"/>
                  <a:gd name="T25" fmla="*/ 5 h 5"/>
                  <a:gd name="T26" fmla="*/ 2 w 2"/>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5">
                    <a:moveTo>
                      <a:pt x="2" y="5"/>
                    </a:moveTo>
                    <a:cubicBezTo>
                      <a:pt x="2" y="5"/>
                      <a:pt x="2" y="4"/>
                      <a:pt x="2" y="4"/>
                    </a:cubicBezTo>
                    <a:cubicBezTo>
                      <a:pt x="2" y="3"/>
                      <a:pt x="2" y="3"/>
                      <a:pt x="2" y="3"/>
                    </a:cubicBezTo>
                    <a:cubicBezTo>
                      <a:pt x="2" y="3"/>
                      <a:pt x="2" y="2"/>
                      <a:pt x="2" y="2"/>
                    </a:cubicBezTo>
                    <a:cubicBezTo>
                      <a:pt x="2" y="2"/>
                      <a:pt x="2" y="1"/>
                      <a:pt x="2" y="1"/>
                    </a:cubicBezTo>
                    <a:cubicBezTo>
                      <a:pt x="1" y="1"/>
                      <a:pt x="1" y="1"/>
                      <a:pt x="1" y="1"/>
                    </a:cubicBezTo>
                    <a:cubicBezTo>
                      <a:pt x="1" y="0"/>
                      <a:pt x="1" y="0"/>
                      <a:pt x="0" y="1"/>
                    </a:cubicBezTo>
                    <a:cubicBezTo>
                      <a:pt x="0" y="1"/>
                      <a:pt x="0" y="1"/>
                      <a:pt x="0" y="1"/>
                    </a:cubicBezTo>
                    <a:cubicBezTo>
                      <a:pt x="0" y="1"/>
                      <a:pt x="0" y="2"/>
                      <a:pt x="0" y="2"/>
                    </a:cubicBezTo>
                    <a:cubicBezTo>
                      <a:pt x="0" y="2"/>
                      <a:pt x="0" y="2"/>
                      <a:pt x="0" y="3"/>
                    </a:cubicBezTo>
                    <a:cubicBezTo>
                      <a:pt x="0" y="3"/>
                      <a:pt x="0" y="3"/>
                      <a:pt x="0" y="4"/>
                    </a:cubicBezTo>
                    <a:cubicBezTo>
                      <a:pt x="0" y="4"/>
                      <a:pt x="0" y="4"/>
                      <a:pt x="0" y="5"/>
                    </a:cubicBezTo>
                    <a:cubicBezTo>
                      <a:pt x="1" y="5"/>
                      <a:pt x="1" y="5"/>
                      <a:pt x="1" y="5"/>
                    </a:cubicBezTo>
                    <a:cubicBezTo>
                      <a:pt x="1" y="5"/>
                      <a:pt x="2" y="5"/>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79" name="Freeform 335"/>
              <p:cNvSpPr>
                <a:spLocks/>
              </p:cNvSpPr>
              <p:nvPr/>
            </p:nvSpPr>
            <p:spPr bwMode="auto">
              <a:xfrm>
                <a:off x="2401889" y="4470401"/>
                <a:ext cx="11113" cy="11113"/>
              </a:xfrm>
              <a:custGeom>
                <a:avLst/>
                <a:gdLst>
                  <a:gd name="T0" fmla="*/ 1 w 1"/>
                  <a:gd name="T1" fmla="*/ 0 h 1"/>
                  <a:gd name="T2" fmla="*/ 1 w 1"/>
                  <a:gd name="T3" fmla="*/ 0 h 1"/>
                  <a:gd name="T4" fmla="*/ 0 w 1"/>
                  <a:gd name="T5" fmla="*/ 0 h 1"/>
                  <a:gd name="T6" fmla="*/ 0 w 1"/>
                  <a:gd name="T7" fmla="*/ 1 h 1"/>
                  <a:gd name="T8" fmla="*/ 1 w 1"/>
                  <a:gd name="T9" fmla="*/ 1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1" y="0"/>
                    </a:cubicBezTo>
                    <a:cubicBezTo>
                      <a:pt x="0" y="0"/>
                      <a:pt x="0" y="0"/>
                      <a:pt x="0" y="0"/>
                    </a:cubicBezTo>
                    <a:cubicBezTo>
                      <a:pt x="0" y="0"/>
                      <a:pt x="0" y="0"/>
                      <a:pt x="0" y="1"/>
                    </a:cubicBezTo>
                    <a:cubicBezTo>
                      <a:pt x="0" y="1"/>
                      <a:pt x="1" y="1"/>
                      <a:pt x="1" y="1"/>
                    </a:cubicBezTo>
                    <a:cubicBezTo>
                      <a:pt x="1" y="1"/>
                      <a:pt x="1"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0" name="Freeform 336"/>
              <p:cNvSpPr>
                <a:spLocks/>
              </p:cNvSpPr>
              <p:nvPr/>
            </p:nvSpPr>
            <p:spPr bwMode="auto">
              <a:xfrm>
                <a:off x="2379664" y="4481514"/>
                <a:ext cx="22225" cy="20638"/>
              </a:xfrm>
              <a:custGeom>
                <a:avLst/>
                <a:gdLst>
                  <a:gd name="T0" fmla="*/ 1 w 2"/>
                  <a:gd name="T1" fmla="*/ 0 h 2"/>
                  <a:gd name="T2" fmla="*/ 0 w 2"/>
                  <a:gd name="T3" fmla="*/ 0 h 2"/>
                  <a:gd name="T4" fmla="*/ 0 w 2"/>
                  <a:gd name="T5" fmla="*/ 1 h 2"/>
                  <a:gd name="T6" fmla="*/ 1 w 2"/>
                  <a:gd name="T7" fmla="*/ 2 h 2"/>
                  <a:gd name="T8" fmla="*/ 2 w 2"/>
                  <a:gd name="T9" fmla="*/ 1 h 2"/>
                  <a:gd name="T10" fmla="*/ 2 w 2"/>
                  <a:gd name="T11" fmla="*/ 1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0"/>
                      <a:pt x="0" y="0"/>
                      <a:pt x="0" y="0"/>
                    </a:cubicBezTo>
                    <a:cubicBezTo>
                      <a:pt x="0" y="1"/>
                      <a:pt x="0" y="1"/>
                      <a:pt x="0" y="1"/>
                    </a:cubicBezTo>
                    <a:cubicBezTo>
                      <a:pt x="0" y="2"/>
                      <a:pt x="1" y="2"/>
                      <a:pt x="1" y="2"/>
                    </a:cubicBezTo>
                    <a:cubicBezTo>
                      <a:pt x="2" y="2"/>
                      <a:pt x="2" y="2"/>
                      <a:pt x="2"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1" name="Freeform 337"/>
              <p:cNvSpPr>
                <a:spLocks/>
              </p:cNvSpPr>
              <p:nvPr/>
            </p:nvSpPr>
            <p:spPr bwMode="auto">
              <a:xfrm>
                <a:off x="2368551" y="4513264"/>
                <a:ext cx="44450" cy="22225"/>
              </a:xfrm>
              <a:custGeom>
                <a:avLst/>
                <a:gdLst>
                  <a:gd name="T0" fmla="*/ 3 w 4"/>
                  <a:gd name="T1" fmla="*/ 2 h 2"/>
                  <a:gd name="T2" fmla="*/ 4 w 4"/>
                  <a:gd name="T3" fmla="*/ 2 h 2"/>
                  <a:gd name="T4" fmla="*/ 4 w 4"/>
                  <a:gd name="T5" fmla="*/ 1 h 2"/>
                  <a:gd name="T6" fmla="*/ 3 w 4"/>
                  <a:gd name="T7" fmla="*/ 0 h 2"/>
                  <a:gd name="T8" fmla="*/ 2 w 4"/>
                  <a:gd name="T9" fmla="*/ 0 h 2"/>
                  <a:gd name="T10" fmla="*/ 2 w 4"/>
                  <a:gd name="T11" fmla="*/ 1 h 2"/>
                  <a:gd name="T12" fmla="*/ 1 w 4"/>
                  <a:gd name="T13" fmla="*/ 1 h 2"/>
                  <a:gd name="T14" fmla="*/ 0 w 4"/>
                  <a:gd name="T15" fmla="*/ 2 h 2"/>
                  <a:gd name="T16" fmla="*/ 1 w 4"/>
                  <a:gd name="T17" fmla="*/ 2 h 2"/>
                  <a:gd name="T18" fmla="*/ 2 w 4"/>
                  <a:gd name="T19" fmla="*/ 2 h 2"/>
                  <a:gd name="T20" fmla="*/ 3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3" y="2"/>
                    </a:moveTo>
                    <a:cubicBezTo>
                      <a:pt x="3" y="2"/>
                      <a:pt x="3" y="2"/>
                      <a:pt x="4" y="2"/>
                    </a:cubicBezTo>
                    <a:cubicBezTo>
                      <a:pt x="4" y="2"/>
                      <a:pt x="4" y="1"/>
                      <a:pt x="4" y="1"/>
                    </a:cubicBezTo>
                    <a:cubicBezTo>
                      <a:pt x="3" y="0"/>
                      <a:pt x="3" y="0"/>
                      <a:pt x="3" y="0"/>
                    </a:cubicBezTo>
                    <a:cubicBezTo>
                      <a:pt x="3" y="0"/>
                      <a:pt x="2" y="0"/>
                      <a:pt x="2" y="0"/>
                    </a:cubicBezTo>
                    <a:cubicBezTo>
                      <a:pt x="2" y="0"/>
                      <a:pt x="2" y="1"/>
                      <a:pt x="2" y="1"/>
                    </a:cubicBezTo>
                    <a:cubicBezTo>
                      <a:pt x="2" y="1"/>
                      <a:pt x="1" y="1"/>
                      <a:pt x="1" y="1"/>
                    </a:cubicBezTo>
                    <a:cubicBezTo>
                      <a:pt x="1" y="1"/>
                      <a:pt x="0" y="2"/>
                      <a:pt x="0" y="2"/>
                    </a:cubicBezTo>
                    <a:cubicBezTo>
                      <a:pt x="0" y="2"/>
                      <a:pt x="1" y="2"/>
                      <a:pt x="1" y="2"/>
                    </a:cubicBezTo>
                    <a:cubicBezTo>
                      <a:pt x="1" y="2"/>
                      <a:pt x="1" y="2"/>
                      <a:pt x="2" y="2"/>
                    </a:cubicBezTo>
                    <a:cubicBezTo>
                      <a:pt x="2" y="2"/>
                      <a:pt x="2"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2" name="Freeform 338"/>
              <p:cNvSpPr>
                <a:spLocks/>
              </p:cNvSpPr>
              <p:nvPr/>
            </p:nvSpPr>
            <p:spPr bwMode="auto">
              <a:xfrm>
                <a:off x="2390776" y="4578351"/>
                <a:ext cx="11113" cy="11113"/>
              </a:xfrm>
              <a:custGeom>
                <a:avLst/>
                <a:gdLst>
                  <a:gd name="T0" fmla="*/ 1 w 1"/>
                  <a:gd name="T1" fmla="*/ 1 h 1"/>
                  <a:gd name="T2" fmla="*/ 1 w 1"/>
                  <a:gd name="T3" fmla="*/ 1 h 1"/>
                  <a:gd name="T4" fmla="*/ 1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1" y="0"/>
                      <a:pt x="1" y="0"/>
                      <a:pt x="0" y="0"/>
                    </a:cubicBezTo>
                    <a:cubicBezTo>
                      <a:pt x="0" y="0"/>
                      <a:pt x="0" y="0"/>
                      <a:pt x="0" y="0"/>
                    </a:cubicBezTo>
                    <a:cubicBezTo>
                      <a:pt x="0" y="1"/>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3" name="Freeform 339"/>
              <p:cNvSpPr>
                <a:spLocks/>
              </p:cNvSpPr>
              <p:nvPr/>
            </p:nvSpPr>
            <p:spPr bwMode="auto">
              <a:xfrm>
                <a:off x="2390776" y="4600576"/>
                <a:ext cx="31750" cy="31750"/>
              </a:xfrm>
              <a:custGeom>
                <a:avLst/>
                <a:gdLst>
                  <a:gd name="T0" fmla="*/ 3 w 3"/>
                  <a:gd name="T1" fmla="*/ 0 h 3"/>
                  <a:gd name="T2" fmla="*/ 2 w 3"/>
                  <a:gd name="T3" fmla="*/ 0 h 3"/>
                  <a:gd name="T4" fmla="*/ 0 w 3"/>
                  <a:gd name="T5" fmla="*/ 0 h 3"/>
                  <a:gd name="T6" fmla="*/ 1 w 3"/>
                  <a:gd name="T7" fmla="*/ 2 h 3"/>
                  <a:gd name="T8" fmla="*/ 1 w 3"/>
                  <a:gd name="T9" fmla="*/ 2 h 3"/>
                  <a:gd name="T10" fmla="*/ 2 w 3"/>
                  <a:gd name="T11" fmla="*/ 3 h 3"/>
                  <a:gd name="T12" fmla="*/ 3 w 3"/>
                  <a:gd name="T13" fmla="*/ 3 h 3"/>
                  <a:gd name="T14" fmla="*/ 2 w 3"/>
                  <a:gd name="T15" fmla="*/ 2 h 3"/>
                  <a:gd name="T16" fmla="*/ 2 w 3"/>
                  <a:gd name="T17" fmla="*/ 1 h 3"/>
                  <a:gd name="T18" fmla="*/ 3 w 3"/>
                  <a:gd name="T19" fmla="*/ 1 h 3"/>
                  <a:gd name="T20" fmla="*/ 3 w 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3" y="0"/>
                    </a:moveTo>
                    <a:cubicBezTo>
                      <a:pt x="2" y="0"/>
                      <a:pt x="2" y="0"/>
                      <a:pt x="2" y="0"/>
                    </a:cubicBezTo>
                    <a:cubicBezTo>
                      <a:pt x="1" y="0"/>
                      <a:pt x="1" y="0"/>
                      <a:pt x="0" y="0"/>
                    </a:cubicBezTo>
                    <a:cubicBezTo>
                      <a:pt x="0" y="1"/>
                      <a:pt x="1" y="1"/>
                      <a:pt x="1" y="2"/>
                    </a:cubicBezTo>
                    <a:cubicBezTo>
                      <a:pt x="1" y="2"/>
                      <a:pt x="1" y="2"/>
                      <a:pt x="1" y="2"/>
                    </a:cubicBezTo>
                    <a:cubicBezTo>
                      <a:pt x="1" y="3"/>
                      <a:pt x="1" y="3"/>
                      <a:pt x="2" y="3"/>
                    </a:cubicBezTo>
                    <a:cubicBezTo>
                      <a:pt x="2" y="3"/>
                      <a:pt x="2" y="3"/>
                      <a:pt x="3" y="3"/>
                    </a:cubicBezTo>
                    <a:cubicBezTo>
                      <a:pt x="3" y="2"/>
                      <a:pt x="2" y="2"/>
                      <a:pt x="2" y="2"/>
                    </a:cubicBezTo>
                    <a:cubicBezTo>
                      <a:pt x="2" y="2"/>
                      <a:pt x="2" y="2"/>
                      <a:pt x="2" y="1"/>
                    </a:cubicBezTo>
                    <a:cubicBezTo>
                      <a:pt x="2"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4" name="Freeform 340"/>
              <p:cNvSpPr>
                <a:spLocks/>
              </p:cNvSpPr>
              <p:nvPr/>
            </p:nvSpPr>
            <p:spPr bwMode="auto">
              <a:xfrm>
                <a:off x="2433639" y="4686301"/>
                <a:ext cx="22225" cy="11113"/>
              </a:xfrm>
              <a:custGeom>
                <a:avLst/>
                <a:gdLst>
                  <a:gd name="T0" fmla="*/ 1 w 2"/>
                  <a:gd name="T1" fmla="*/ 0 h 1"/>
                  <a:gd name="T2" fmla="*/ 1 w 2"/>
                  <a:gd name="T3" fmla="*/ 1 h 1"/>
                  <a:gd name="T4" fmla="*/ 1 w 2"/>
                  <a:gd name="T5" fmla="*/ 1 h 1"/>
                  <a:gd name="T6" fmla="*/ 1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1"/>
                      <a:pt x="1" y="1"/>
                      <a:pt x="1" y="1"/>
                    </a:cubicBezTo>
                    <a:cubicBezTo>
                      <a:pt x="1" y="1"/>
                      <a:pt x="1" y="1"/>
                      <a:pt x="1" y="1"/>
                    </a:cubicBezTo>
                    <a:cubicBezTo>
                      <a:pt x="1" y="1"/>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5" name="Freeform 341"/>
              <p:cNvSpPr>
                <a:spLocks/>
              </p:cNvSpPr>
              <p:nvPr/>
            </p:nvSpPr>
            <p:spPr bwMode="auto">
              <a:xfrm>
                <a:off x="2466976" y="4719639"/>
                <a:ext cx="42863" cy="20638"/>
              </a:xfrm>
              <a:custGeom>
                <a:avLst/>
                <a:gdLst>
                  <a:gd name="T0" fmla="*/ 3 w 4"/>
                  <a:gd name="T1" fmla="*/ 1 h 2"/>
                  <a:gd name="T2" fmla="*/ 2 w 4"/>
                  <a:gd name="T3" fmla="*/ 0 h 2"/>
                  <a:gd name="T4" fmla="*/ 1 w 4"/>
                  <a:gd name="T5" fmla="*/ 0 h 2"/>
                  <a:gd name="T6" fmla="*/ 0 w 4"/>
                  <a:gd name="T7" fmla="*/ 0 h 2"/>
                  <a:gd name="T8" fmla="*/ 0 w 4"/>
                  <a:gd name="T9" fmla="*/ 1 h 2"/>
                  <a:gd name="T10" fmla="*/ 1 w 4"/>
                  <a:gd name="T11" fmla="*/ 1 h 2"/>
                  <a:gd name="T12" fmla="*/ 3 w 4"/>
                  <a:gd name="T13" fmla="*/ 1 h 2"/>
                  <a:gd name="T14" fmla="*/ 4 w 4"/>
                  <a:gd name="T15" fmla="*/ 1 h 2"/>
                  <a:gd name="T16" fmla="*/ 3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3" y="1"/>
                    </a:moveTo>
                    <a:cubicBezTo>
                      <a:pt x="2" y="0"/>
                      <a:pt x="2" y="0"/>
                      <a:pt x="2" y="0"/>
                    </a:cubicBezTo>
                    <a:cubicBezTo>
                      <a:pt x="1" y="0"/>
                      <a:pt x="1" y="0"/>
                      <a:pt x="1" y="0"/>
                    </a:cubicBezTo>
                    <a:cubicBezTo>
                      <a:pt x="1" y="0"/>
                      <a:pt x="0" y="0"/>
                      <a:pt x="0" y="0"/>
                    </a:cubicBezTo>
                    <a:cubicBezTo>
                      <a:pt x="0" y="1"/>
                      <a:pt x="0" y="1"/>
                      <a:pt x="0" y="1"/>
                    </a:cubicBezTo>
                    <a:cubicBezTo>
                      <a:pt x="1" y="1"/>
                      <a:pt x="1" y="1"/>
                      <a:pt x="1" y="1"/>
                    </a:cubicBezTo>
                    <a:cubicBezTo>
                      <a:pt x="2" y="2"/>
                      <a:pt x="2" y="1"/>
                      <a:pt x="3" y="1"/>
                    </a:cubicBezTo>
                    <a:cubicBezTo>
                      <a:pt x="3" y="1"/>
                      <a:pt x="3" y="2"/>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6" name="Freeform 342"/>
              <p:cNvSpPr>
                <a:spLocks/>
              </p:cNvSpPr>
              <p:nvPr/>
            </p:nvSpPr>
            <p:spPr bwMode="auto">
              <a:xfrm>
                <a:off x="2498726" y="4740276"/>
                <a:ext cx="31750" cy="22225"/>
              </a:xfrm>
              <a:custGeom>
                <a:avLst/>
                <a:gdLst>
                  <a:gd name="T0" fmla="*/ 2 w 3"/>
                  <a:gd name="T1" fmla="*/ 1 h 2"/>
                  <a:gd name="T2" fmla="*/ 2 w 3"/>
                  <a:gd name="T3" fmla="*/ 0 h 2"/>
                  <a:gd name="T4" fmla="*/ 1 w 3"/>
                  <a:gd name="T5" fmla="*/ 0 h 2"/>
                  <a:gd name="T6" fmla="*/ 1 w 3"/>
                  <a:gd name="T7" fmla="*/ 1 h 2"/>
                  <a:gd name="T8" fmla="*/ 2 w 3"/>
                  <a:gd name="T9" fmla="*/ 1 h 2"/>
                  <a:gd name="T10" fmla="*/ 2 w 3"/>
                  <a:gd name="T11" fmla="*/ 2 h 2"/>
                  <a:gd name="T12" fmla="*/ 3 w 3"/>
                  <a:gd name="T13" fmla="*/ 2 h 2"/>
                  <a:gd name="T14" fmla="*/ 3 w 3"/>
                  <a:gd name="T15" fmla="*/ 1 h 2"/>
                  <a:gd name="T16" fmla="*/ 2 w 3"/>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1"/>
                    </a:moveTo>
                    <a:cubicBezTo>
                      <a:pt x="2" y="1"/>
                      <a:pt x="2" y="1"/>
                      <a:pt x="2" y="0"/>
                    </a:cubicBezTo>
                    <a:cubicBezTo>
                      <a:pt x="1" y="0"/>
                      <a:pt x="1" y="0"/>
                      <a:pt x="1" y="0"/>
                    </a:cubicBezTo>
                    <a:cubicBezTo>
                      <a:pt x="0" y="0"/>
                      <a:pt x="1" y="1"/>
                      <a:pt x="1" y="1"/>
                    </a:cubicBezTo>
                    <a:cubicBezTo>
                      <a:pt x="1" y="1"/>
                      <a:pt x="2" y="1"/>
                      <a:pt x="2" y="1"/>
                    </a:cubicBezTo>
                    <a:cubicBezTo>
                      <a:pt x="2" y="2"/>
                      <a:pt x="2" y="2"/>
                      <a:pt x="2" y="2"/>
                    </a:cubicBezTo>
                    <a:cubicBezTo>
                      <a:pt x="2" y="2"/>
                      <a:pt x="3" y="2"/>
                      <a:pt x="3" y="2"/>
                    </a:cubicBezTo>
                    <a:cubicBezTo>
                      <a:pt x="3" y="2"/>
                      <a:pt x="3" y="2"/>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7" name="Freeform 343"/>
              <p:cNvSpPr>
                <a:spLocks/>
              </p:cNvSpPr>
              <p:nvPr/>
            </p:nvSpPr>
            <p:spPr bwMode="auto">
              <a:xfrm>
                <a:off x="2563814" y="4729164"/>
                <a:ext cx="20638" cy="22225"/>
              </a:xfrm>
              <a:custGeom>
                <a:avLst/>
                <a:gdLst>
                  <a:gd name="T0" fmla="*/ 1 w 2"/>
                  <a:gd name="T1" fmla="*/ 0 h 2"/>
                  <a:gd name="T2" fmla="*/ 1 w 2"/>
                  <a:gd name="T3" fmla="*/ 1 h 2"/>
                  <a:gd name="T4" fmla="*/ 1 w 2"/>
                  <a:gd name="T5" fmla="*/ 2 h 2"/>
                  <a:gd name="T6" fmla="*/ 1 w 2"/>
                  <a:gd name="T7" fmla="*/ 2 h 2"/>
                  <a:gd name="T8" fmla="*/ 2 w 2"/>
                  <a:gd name="T9" fmla="*/ 1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1" y="0"/>
                      <a:pt x="1" y="0"/>
                      <a:pt x="1" y="1"/>
                    </a:cubicBezTo>
                    <a:cubicBezTo>
                      <a:pt x="0" y="1"/>
                      <a:pt x="0" y="1"/>
                      <a:pt x="1" y="2"/>
                    </a:cubicBezTo>
                    <a:cubicBezTo>
                      <a:pt x="1" y="2"/>
                      <a:pt x="1" y="2"/>
                      <a:pt x="1" y="2"/>
                    </a:cubicBezTo>
                    <a:cubicBezTo>
                      <a:pt x="2" y="2"/>
                      <a:pt x="2" y="1"/>
                      <a:pt x="2" y="1"/>
                    </a:cubicBezTo>
                    <a:cubicBezTo>
                      <a:pt x="1" y="1"/>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8" name="Freeform 344"/>
              <p:cNvSpPr>
                <a:spLocks/>
              </p:cNvSpPr>
              <p:nvPr/>
            </p:nvSpPr>
            <p:spPr bwMode="auto">
              <a:xfrm>
                <a:off x="2671764" y="4794251"/>
                <a:ext cx="42863" cy="22225"/>
              </a:xfrm>
              <a:custGeom>
                <a:avLst/>
                <a:gdLst>
                  <a:gd name="T0" fmla="*/ 2 w 4"/>
                  <a:gd name="T1" fmla="*/ 0 h 2"/>
                  <a:gd name="T2" fmla="*/ 1 w 4"/>
                  <a:gd name="T3" fmla="*/ 1 h 2"/>
                  <a:gd name="T4" fmla="*/ 0 w 4"/>
                  <a:gd name="T5" fmla="*/ 1 h 2"/>
                  <a:gd name="T6" fmla="*/ 1 w 4"/>
                  <a:gd name="T7" fmla="*/ 1 h 2"/>
                  <a:gd name="T8" fmla="*/ 2 w 4"/>
                  <a:gd name="T9" fmla="*/ 1 h 2"/>
                  <a:gd name="T10" fmla="*/ 3 w 4"/>
                  <a:gd name="T11" fmla="*/ 1 h 2"/>
                  <a:gd name="T12" fmla="*/ 3 w 4"/>
                  <a:gd name="T13" fmla="*/ 0 h 2"/>
                  <a:gd name="T14" fmla="*/ 2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2" y="0"/>
                    </a:moveTo>
                    <a:cubicBezTo>
                      <a:pt x="2" y="0"/>
                      <a:pt x="2" y="0"/>
                      <a:pt x="1" y="1"/>
                    </a:cubicBezTo>
                    <a:cubicBezTo>
                      <a:pt x="1" y="1"/>
                      <a:pt x="0" y="1"/>
                      <a:pt x="0" y="1"/>
                    </a:cubicBezTo>
                    <a:cubicBezTo>
                      <a:pt x="0" y="2"/>
                      <a:pt x="1" y="1"/>
                      <a:pt x="1" y="1"/>
                    </a:cubicBezTo>
                    <a:cubicBezTo>
                      <a:pt x="2" y="1"/>
                      <a:pt x="2" y="1"/>
                      <a:pt x="2" y="1"/>
                    </a:cubicBezTo>
                    <a:cubicBezTo>
                      <a:pt x="3" y="1"/>
                      <a:pt x="3" y="1"/>
                      <a:pt x="3" y="1"/>
                    </a:cubicBezTo>
                    <a:cubicBezTo>
                      <a:pt x="4" y="1"/>
                      <a:pt x="3" y="1"/>
                      <a:pt x="3"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89" name="Freeform 345"/>
              <p:cNvSpPr>
                <a:spLocks/>
              </p:cNvSpPr>
              <p:nvPr/>
            </p:nvSpPr>
            <p:spPr bwMode="auto">
              <a:xfrm>
                <a:off x="2628901" y="4784726"/>
                <a:ext cx="53975" cy="20638"/>
              </a:xfrm>
              <a:custGeom>
                <a:avLst/>
                <a:gdLst>
                  <a:gd name="T0" fmla="*/ 4 w 5"/>
                  <a:gd name="T1" fmla="*/ 0 h 2"/>
                  <a:gd name="T2" fmla="*/ 4 w 5"/>
                  <a:gd name="T3" fmla="*/ 0 h 2"/>
                  <a:gd name="T4" fmla="*/ 3 w 5"/>
                  <a:gd name="T5" fmla="*/ 0 h 2"/>
                  <a:gd name="T6" fmla="*/ 1 w 5"/>
                  <a:gd name="T7" fmla="*/ 0 h 2"/>
                  <a:gd name="T8" fmla="*/ 1 w 5"/>
                  <a:gd name="T9" fmla="*/ 1 h 2"/>
                  <a:gd name="T10" fmla="*/ 0 w 5"/>
                  <a:gd name="T11" fmla="*/ 1 h 2"/>
                  <a:gd name="T12" fmla="*/ 0 w 5"/>
                  <a:gd name="T13" fmla="*/ 2 h 2"/>
                  <a:gd name="T14" fmla="*/ 1 w 5"/>
                  <a:gd name="T15" fmla="*/ 2 h 2"/>
                  <a:gd name="T16" fmla="*/ 2 w 5"/>
                  <a:gd name="T17" fmla="*/ 2 h 2"/>
                  <a:gd name="T18" fmla="*/ 3 w 5"/>
                  <a:gd name="T19" fmla="*/ 2 h 2"/>
                  <a:gd name="T20" fmla="*/ 3 w 5"/>
                  <a:gd name="T21" fmla="*/ 1 h 2"/>
                  <a:gd name="T22" fmla="*/ 4 w 5"/>
                  <a:gd name="T23" fmla="*/ 1 h 2"/>
                  <a:gd name="T24" fmla="*/ 5 w 5"/>
                  <a:gd name="T25" fmla="*/ 1 h 2"/>
                  <a:gd name="T26" fmla="*/ 4 w 5"/>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4" y="0"/>
                    </a:moveTo>
                    <a:cubicBezTo>
                      <a:pt x="4" y="0"/>
                      <a:pt x="4" y="0"/>
                      <a:pt x="4" y="0"/>
                    </a:cubicBezTo>
                    <a:cubicBezTo>
                      <a:pt x="3" y="0"/>
                      <a:pt x="3" y="0"/>
                      <a:pt x="3" y="0"/>
                    </a:cubicBezTo>
                    <a:cubicBezTo>
                      <a:pt x="2" y="0"/>
                      <a:pt x="2" y="0"/>
                      <a:pt x="1" y="0"/>
                    </a:cubicBezTo>
                    <a:cubicBezTo>
                      <a:pt x="1" y="0"/>
                      <a:pt x="1" y="1"/>
                      <a:pt x="1" y="1"/>
                    </a:cubicBezTo>
                    <a:cubicBezTo>
                      <a:pt x="0" y="1"/>
                      <a:pt x="0" y="1"/>
                      <a:pt x="0" y="1"/>
                    </a:cubicBezTo>
                    <a:cubicBezTo>
                      <a:pt x="0" y="2"/>
                      <a:pt x="0" y="2"/>
                      <a:pt x="0" y="2"/>
                    </a:cubicBezTo>
                    <a:cubicBezTo>
                      <a:pt x="1" y="2"/>
                      <a:pt x="1" y="2"/>
                      <a:pt x="1" y="2"/>
                    </a:cubicBezTo>
                    <a:cubicBezTo>
                      <a:pt x="2" y="2"/>
                      <a:pt x="2" y="2"/>
                      <a:pt x="2" y="2"/>
                    </a:cubicBezTo>
                    <a:cubicBezTo>
                      <a:pt x="3" y="2"/>
                      <a:pt x="3" y="2"/>
                      <a:pt x="3" y="2"/>
                    </a:cubicBezTo>
                    <a:cubicBezTo>
                      <a:pt x="3" y="2"/>
                      <a:pt x="3" y="1"/>
                      <a:pt x="3" y="1"/>
                    </a:cubicBezTo>
                    <a:cubicBezTo>
                      <a:pt x="3" y="1"/>
                      <a:pt x="4" y="1"/>
                      <a:pt x="4" y="1"/>
                    </a:cubicBezTo>
                    <a:cubicBezTo>
                      <a:pt x="4" y="1"/>
                      <a:pt x="5" y="1"/>
                      <a:pt x="5"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0" name="Freeform 346"/>
              <p:cNvSpPr>
                <a:spLocks/>
              </p:cNvSpPr>
              <p:nvPr/>
            </p:nvSpPr>
            <p:spPr bwMode="auto">
              <a:xfrm>
                <a:off x="2563814" y="4719639"/>
                <a:ext cx="85725" cy="65088"/>
              </a:xfrm>
              <a:custGeom>
                <a:avLst/>
                <a:gdLst>
                  <a:gd name="T0" fmla="*/ 7 w 8"/>
                  <a:gd name="T1" fmla="*/ 6 h 6"/>
                  <a:gd name="T2" fmla="*/ 8 w 8"/>
                  <a:gd name="T3" fmla="*/ 6 h 6"/>
                  <a:gd name="T4" fmla="*/ 8 w 8"/>
                  <a:gd name="T5" fmla="*/ 6 h 6"/>
                  <a:gd name="T6" fmla="*/ 8 w 8"/>
                  <a:gd name="T7" fmla="*/ 5 h 6"/>
                  <a:gd name="T8" fmla="*/ 7 w 8"/>
                  <a:gd name="T9" fmla="*/ 5 h 6"/>
                  <a:gd name="T10" fmla="*/ 6 w 8"/>
                  <a:gd name="T11" fmla="*/ 3 h 6"/>
                  <a:gd name="T12" fmla="*/ 6 w 8"/>
                  <a:gd name="T13" fmla="*/ 2 h 6"/>
                  <a:gd name="T14" fmla="*/ 5 w 8"/>
                  <a:gd name="T15" fmla="*/ 1 h 6"/>
                  <a:gd name="T16" fmla="*/ 5 w 8"/>
                  <a:gd name="T17" fmla="*/ 0 h 6"/>
                  <a:gd name="T18" fmla="*/ 4 w 8"/>
                  <a:gd name="T19" fmla="*/ 0 h 6"/>
                  <a:gd name="T20" fmla="*/ 4 w 8"/>
                  <a:gd name="T21" fmla="*/ 0 h 6"/>
                  <a:gd name="T22" fmla="*/ 3 w 8"/>
                  <a:gd name="T23" fmla="*/ 0 h 6"/>
                  <a:gd name="T24" fmla="*/ 2 w 8"/>
                  <a:gd name="T25" fmla="*/ 0 h 6"/>
                  <a:gd name="T26" fmla="*/ 2 w 8"/>
                  <a:gd name="T27" fmla="*/ 1 h 6"/>
                  <a:gd name="T28" fmla="*/ 2 w 8"/>
                  <a:gd name="T29" fmla="*/ 2 h 6"/>
                  <a:gd name="T30" fmla="*/ 2 w 8"/>
                  <a:gd name="T31" fmla="*/ 2 h 6"/>
                  <a:gd name="T32" fmla="*/ 3 w 8"/>
                  <a:gd name="T33" fmla="*/ 2 h 6"/>
                  <a:gd name="T34" fmla="*/ 4 w 8"/>
                  <a:gd name="T35" fmla="*/ 2 h 6"/>
                  <a:gd name="T36" fmla="*/ 4 w 8"/>
                  <a:gd name="T37" fmla="*/ 2 h 6"/>
                  <a:gd name="T38" fmla="*/ 3 w 8"/>
                  <a:gd name="T39" fmla="*/ 3 h 6"/>
                  <a:gd name="T40" fmla="*/ 3 w 8"/>
                  <a:gd name="T41" fmla="*/ 4 h 6"/>
                  <a:gd name="T42" fmla="*/ 4 w 8"/>
                  <a:gd name="T43" fmla="*/ 4 h 6"/>
                  <a:gd name="T44" fmla="*/ 5 w 8"/>
                  <a:gd name="T45" fmla="*/ 4 h 6"/>
                  <a:gd name="T46" fmla="*/ 4 w 8"/>
                  <a:gd name="T47" fmla="*/ 5 h 6"/>
                  <a:gd name="T48" fmla="*/ 3 w 8"/>
                  <a:gd name="T49" fmla="*/ 5 h 6"/>
                  <a:gd name="T50" fmla="*/ 3 w 8"/>
                  <a:gd name="T51" fmla="*/ 4 h 6"/>
                  <a:gd name="T52" fmla="*/ 1 w 8"/>
                  <a:gd name="T53" fmla="*/ 4 h 6"/>
                  <a:gd name="T54" fmla="*/ 0 w 8"/>
                  <a:gd name="T55" fmla="*/ 4 h 6"/>
                  <a:gd name="T56" fmla="*/ 0 w 8"/>
                  <a:gd name="T57" fmla="*/ 5 h 6"/>
                  <a:gd name="T58" fmla="*/ 1 w 8"/>
                  <a:gd name="T59" fmla="*/ 5 h 6"/>
                  <a:gd name="T60" fmla="*/ 2 w 8"/>
                  <a:gd name="T61" fmla="*/ 6 h 6"/>
                  <a:gd name="T62" fmla="*/ 4 w 8"/>
                  <a:gd name="T63" fmla="*/ 6 h 6"/>
                  <a:gd name="T64" fmla="*/ 5 w 8"/>
                  <a:gd name="T65" fmla="*/ 6 h 6"/>
                  <a:gd name="T66" fmla="*/ 6 w 8"/>
                  <a:gd name="T67" fmla="*/ 6 h 6"/>
                  <a:gd name="T68" fmla="*/ 7 w 8"/>
                  <a:gd name="T6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 h="6">
                    <a:moveTo>
                      <a:pt x="7" y="6"/>
                    </a:moveTo>
                    <a:cubicBezTo>
                      <a:pt x="7" y="6"/>
                      <a:pt x="8" y="6"/>
                      <a:pt x="8" y="6"/>
                    </a:cubicBezTo>
                    <a:cubicBezTo>
                      <a:pt x="8" y="6"/>
                      <a:pt x="8" y="6"/>
                      <a:pt x="8" y="6"/>
                    </a:cubicBezTo>
                    <a:cubicBezTo>
                      <a:pt x="8" y="5"/>
                      <a:pt x="8" y="5"/>
                      <a:pt x="8" y="5"/>
                    </a:cubicBezTo>
                    <a:cubicBezTo>
                      <a:pt x="7" y="5"/>
                      <a:pt x="7" y="5"/>
                      <a:pt x="7" y="5"/>
                    </a:cubicBezTo>
                    <a:cubicBezTo>
                      <a:pt x="6" y="4"/>
                      <a:pt x="6" y="4"/>
                      <a:pt x="6" y="3"/>
                    </a:cubicBezTo>
                    <a:cubicBezTo>
                      <a:pt x="6" y="3"/>
                      <a:pt x="6" y="3"/>
                      <a:pt x="6" y="2"/>
                    </a:cubicBezTo>
                    <a:cubicBezTo>
                      <a:pt x="6" y="2"/>
                      <a:pt x="6" y="2"/>
                      <a:pt x="5" y="1"/>
                    </a:cubicBezTo>
                    <a:cubicBezTo>
                      <a:pt x="5" y="1"/>
                      <a:pt x="5" y="0"/>
                      <a:pt x="5" y="0"/>
                    </a:cubicBezTo>
                    <a:cubicBezTo>
                      <a:pt x="4" y="0"/>
                      <a:pt x="4" y="0"/>
                      <a:pt x="4" y="0"/>
                    </a:cubicBezTo>
                    <a:cubicBezTo>
                      <a:pt x="4" y="0"/>
                      <a:pt x="4" y="0"/>
                      <a:pt x="4" y="0"/>
                    </a:cubicBezTo>
                    <a:cubicBezTo>
                      <a:pt x="4" y="0"/>
                      <a:pt x="3" y="0"/>
                      <a:pt x="3" y="0"/>
                    </a:cubicBezTo>
                    <a:cubicBezTo>
                      <a:pt x="3" y="0"/>
                      <a:pt x="3" y="0"/>
                      <a:pt x="2" y="0"/>
                    </a:cubicBezTo>
                    <a:cubicBezTo>
                      <a:pt x="2" y="0"/>
                      <a:pt x="2" y="1"/>
                      <a:pt x="2" y="1"/>
                    </a:cubicBezTo>
                    <a:cubicBezTo>
                      <a:pt x="2" y="1"/>
                      <a:pt x="2" y="2"/>
                      <a:pt x="2" y="2"/>
                    </a:cubicBezTo>
                    <a:cubicBezTo>
                      <a:pt x="2" y="2"/>
                      <a:pt x="2" y="2"/>
                      <a:pt x="2" y="2"/>
                    </a:cubicBezTo>
                    <a:cubicBezTo>
                      <a:pt x="3" y="2"/>
                      <a:pt x="3" y="2"/>
                      <a:pt x="3" y="2"/>
                    </a:cubicBezTo>
                    <a:cubicBezTo>
                      <a:pt x="3" y="2"/>
                      <a:pt x="4" y="2"/>
                      <a:pt x="4" y="2"/>
                    </a:cubicBezTo>
                    <a:cubicBezTo>
                      <a:pt x="4" y="2"/>
                      <a:pt x="4" y="2"/>
                      <a:pt x="4" y="2"/>
                    </a:cubicBezTo>
                    <a:cubicBezTo>
                      <a:pt x="4" y="3"/>
                      <a:pt x="3" y="3"/>
                      <a:pt x="3" y="3"/>
                    </a:cubicBezTo>
                    <a:cubicBezTo>
                      <a:pt x="3" y="3"/>
                      <a:pt x="3" y="3"/>
                      <a:pt x="3" y="4"/>
                    </a:cubicBezTo>
                    <a:cubicBezTo>
                      <a:pt x="3" y="4"/>
                      <a:pt x="4" y="4"/>
                      <a:pt x="4" y="4"/>
                    </a:cubicBezTo>
                    <a:cubicBezTo>
                      <a:pt x="4" y="4"/>
                      <a:pt x="5" y="4"/>
                      <a:pt x="5" y="4"/>
                    </a:cubicBezTo>
                    <a:cubicBezTo>
                      <a:pt x="5" y="5"/>
                      <a:pt x="4" y="5"/>
                      <a:pt x="4" y="5"/>
                    </a:cubicBezTo>
                    <a:cubicBezTo>
                      <a:pt x="4" y="5"/>
                      <a:pt x="3" y="5"/>
                      <a:pt x="3" y="5"/>
                    </a:cubicBezTo>
                    <a:cubicBezTo>
                      <a:pt x="3" y="5"/>
                      <a:pt x="3" y="4"/>
                      <a:pt x="3" y="4"/>
                    </a:cubicBezTo>
                    <a:cubicBezTo>
                      <a:pt x="2" y="4"/>
                      <a:pt x="2" y="4"/>
                      <a:pt x="1" y="4"/>
                    </a:cubicBezTo>
                    <a:cubicBezTo>
                      <a:pt x="1" y="4"/>
                      <a:pt x="0" y="4"/>
                      <a:pt x="0" y="4"/>
                    </a:cubicBezTo>
                    <a:cubicBezTo>
                      <a:pt x="0" y="5"/>
                      <a:pt x="0" y="5"/>
                      <a:pt x="0" y="5"/>
                    </a:cubicBezTo>
                    <a:cubicBezTo>
                      <a:pt x="0" y="5"/>
                      <a:pt x="1" y="5"/>
                      <a:pt x="1" y="5"/>
                    </a:cubicBezTo>
                    <a:cubicBezTo>
                      <a:pt x="1" y="5"/>
                      <a:pt x="2" y="6"/>
                      <a:pt x="2" y="6"/>
                    </a:cubicBezTo>
                    <a:cubicBezTo>
                      <a:pt x="3" y="6"/>
                      <a:pt x="3" y="6"/>
                      <a:pt x="4" y="6"/>
                    </a:cubicBezTo>
                    <a:cubicBezTo>
                      <a:pt x="4" y="6"/>
                      <a:pt x="4" y="6"/>
                      <a:pt x="5" y="6"/>
                    </a:cubicBezTo>
                    <a:cubicBezTo>
                      <a:pt x="5" y="6"/>
                      <a:pt x="5" y="6"/>
                      <a:pt x="6" y="6"/>
                    </a:cubicBezTo>
                    <a:cubicBezTo>
                      <a:pt x="6" y="6"/>
                      <a:pt x="6" y="6"/>
                      <a:pt x="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1" name="Freeform 347"/>
              <p:cNvSpPr>
                <a:spLocks/>
              </p:cNvSpPr>
              <p:nvPr/>
            </p:nvSpPr>
            <p:spPr bwMode="auto">
              <a:xfrm>
                <a:off x="44211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2" name="Freeform 348"/>
              <p:cNvSpPr>
                <a:spLocks/>
              </p:cNvSpPr>
              <p:nvPr/>
            </p:nvSpPr>
            <p:spPr bwMode="auto">
              <a:xfrm>
                <a:off x="4398964" y="1908176"/>
                <a:ext cx="107950" cy="238125"/>
              </a:xfrm>
              <a:custGeom>
                <a:avLst/>
                <a:gdLst>
                  <a:gd name="T0" fmla="*/ 9 w 10"/>
                  <a:gd name="T1" fmla="*/ 13 h 22"/>
                  <a:gd name="T2" fmla="*/ 9 w 10"/>
                  <a:gd name="T3" fmla="*/ 12 h 22"/>
                  <a:gd name="T4" fmla="*/ 9 w 10"/>
                  <a:gd name="T5" fmla="*/ 12 h 22"/>
                  <a:gd name="T6" fmla="*/ 8 w 10"/>
                  <a:gd name="T7" fmla="*/ 12 h 22"/>
                  <a:gd name="T8" fmla="*/ 8 w 10"/>
                  <a:gd name="T9" fmla="*/ 12 h 22"/>
                  <a:gd name="T10" fmla="*/ 7 w 10"/>
                  <a:gd name="T11" fmla="*/ 11 h 22"/>
                  <a:gd name="T12" fmla="*/ 6 w 10"/>
                  <a:gd name="T13" fmla="*/ 11 h 22"/>
                  <a:gd name="T14" fmla="*/ 6 w 10"/>
                  <a:gd name="T15" fmla="*/ 10 h 22"/>
                  <a:gd name="T16" fmla="*/ 7 w 10"/>
                  <a:gd name="T17" fmla="*/ 9 h 22"/>
                  <a:gd name="T18" fmla="*/ 7 w 10"/>
                  <a:gd name="T19" fmla="*/ 9 h 22"/>
                  <a:gd name="T20" fmla="*/ 8 w 10"/>
                  <a:gd name="T21" fmla="*/ 8 h 22"/>
                  <a:gd name="T22" fmla="*/ 9 w 10"/>
                  <a:gd name="T23" fmla="*/ 7 h 22"/>
                  <a:gd name="T24" fmla="*/ 9 w 10"/>
                  <a:gd name="T25" fmla="*/ 6 h 22"/>
                  <a:gd name="T26" fmla="*/ 8 w 10"/>
                  <a:gd name="T27" fmla="*/ 6 h 22"/>
                  <a:gd name="T28" fmla="*/ 8 w 10"/>
                  <a:gd name="T29" fmla="*/ 5 h 22"/>
                  <a:gd name="T30" fmla="*/ 7 w 10"/>
                  <a:gd name="T31" fmla="*/ 5 h 22"/>
                  <a:gd name="T32" fmla="*/ 8 w 10"/>
                  <a:gd name="T33" fmla="*/ 3 h 22"/>
                  <a:gd name="T34" fmla="*/ 8 w 10"/>
                  <a:gd name="T35" fmla="*/ 2 h 22"/>
                  <a:gd name="T36" fmla="*/ 8 w 10"/>
                  <a:gd name="T37" fmla="*/ 2 h 22"/>
                  <a:gd name="T38" fmla="*/ 8 w 10"/>
                  <a:gd name="T39" fmla="*/ 2 h 22"/>
                  <a:gd name="T40" fmla="*/ 7 w 10"/>
                  <a:gd name="T41" fmla="*/ 3 h 22"/>
                  <a:gd name="T42" fmla="*/ 7 w 10"/>
                  <a:gd name="T43" fmla="*/ 2 h 22"/>
                  <a:gd name="T44" fmla="*/ 6 w 10"/>
                  <a:gd name="T45" fmla="*/ 2 h 22"/>
                  <a:gd name="T46" fmla="*/ 5 w 10"/>
                  <a:gd name="T47" fmla="*/ 1 h 22"/>
                  <a:gd name="T48" fmla="*/ 4 w 10"/>
                  <a:gd name="T49" fmla="*/ 1 h 22"/>
                  <a:gd name="T50" fmla="*/ 3 w 10"/>
                  <a:gd name="T51" fmla="*/ 1 h 22"/>
                  <a:gd name="T52" fmla="*/ 3 w 10"/>
                  <a:gd name="T53" fmla="*/ 2 h 22"/>
                  <a:gd name="T54" fmla="*/ 2 w 10"/>
                  <a:gd name="T55" fmla="*/ 2 h 22"/>
                  <a:gd name="T56" fmla="*/ 2 w 10"/>
                  <a:gd name="T57" fmla="*/ 3 h 22"/>
                  <a:gd name="T58" fmla="*/ 2 w 10"/>
                  <a:gd name="T59" fmla="*/ 4 h 22"/>
                  <a:gd name="T60" fmla="*/ 1 w 10"/>
                  <a:gd name="T61" fmla="*/ 5 h 22"/>
                  <a:gd name="T62" fmla="*/ 2 w 10"/>
                  <a:gd name="T63" fmla="*/ 7 h 22"/>
                  <a:gd name="T64" fmla="*/ 2 w 10"/>
                  <a:gd name="T65" fmla="*/ 8 h 22"/>
                  <a:gd name="T66" fmla="*/ 1 w 10"/>
                  <a:gd name="T67" fmla="*/ 10 h 22"/>
                  <a:gd name="T68" fmla="*/ 0 w 10"/>
                  <a:gd name="T69" fmla="*/ 11 h 22"/>
                  <a:gd name="T70" fmla="*/ 0 w 10"/>
                  <a:gd name="T71" fmla="*/ 12 h 22"/>
                  <a:gd name="T72" fmla="*/ 0 w 10"/>
                  <a:gd name="T73" fmla="*/ 13 h 22"/>
                  <a:gd name="T74" fmla="*/ 1 w 10"/>
                  <a:gd name="T75" fmla="*/ 13 h 22"/>
                  <a:gd name="T76" fmla="*/ 2 w 10"/>
                  <a:gd name="T77" fmla="*/ 14 h 22"/>
                  <a:gd name="T78" fmla="*/ 2 w 10"/>
                  <a:gd name="T79" fmla="*/ 15 h 22"/>
                  <a:gd name="T80" fmla="*/ 3 w 10"/>
                  <a:gd name="T81" fmla="*/ 16 h 22"/>
                  <a:gd name="T82" fmla="*/ 4 w 10"/>
                  <a:gd name="T83" fmla="*/ 16 h 22"/>
                  <a:gd name="T84" fmla="*/ 4 w 10"/>
                  <a:gd name="T85" fmla="*/ 18 h 22"/>
                  <a:gd name="T86" fmla="*/ 5 w 10"/>
                  <a:gd name="T87" fmla="*/ 19 h 22"/>
                  <a:gd name="T88" fmla="*/ 5 w 10"/>
                  <a:gd name="T89" fmla="*/ 21 h 22"/>
                  <a:gd name="T90" fmla="*/ 5 w 10"/>
                  <a:gd name="T91" fmla="*/ 22 h 22"/>
                  <a:gd name="T92" fmla="*/ 5 w 10"/>
                  <a:gd name="T93" fmla="*/ 22 h 22"/>
                  <a:gd name="T94" fmla="*/ 6 w 10"/>
                  <a:gd name="T95" fmla="*/ 22 h 22"/>
                  <a:gd name="T96" fmla="*/ 7 w 10"/>
                  <a:gd name="T97" fmla="*/ 21 h 22"/>
                  <a:gd name="T98" fmla="*/ 7 w 10"/>
                  <a:gd name="T99" fmla="*/ 19 h 22"/>
                  <a:gd name="T100" fmla="*/ 7 w 10"/>
                  <a:gd name="T101" fmla="*/ 18 h 22"/>
                  <a:gd name="T102" fmla="*/ 7 w 10"/>
                  <a:gd name="T103" fmla="*/ 18 h 22"/>
                  <a:gd name="T104" fmla="*/ 8 w 10"/>
                  <a:gd name="T105" fmla="*/ 17 h 22"/>
                  <a:gd name="T106" fmla="*/ 9 w 10"/>
                  <a:gd name="T107" fmla="*/ 16 h 22"/>
                  <a:gd name="T108" fmla="*/ 9 w 10"/>
                  <a:gd name="T109" fmla="*/ 16 h 22"/>
                  <a:gd name="T110" fmla="*/ 10 w 10"/>
                  <a:gd name="T111" fmla="*/ 16 h 22"/>
                  <a:gd name="T112" fmla="*/ 10 w 10"/>
                  <a:gd name="T113" fmla="*/ 15 h 22"/>
                  <a:gd name="T114" fmla="*/ 10 w 10"/>
                  <a:gd name="T115" fmla="*/ 13 h 22"/>
                  <a:gd name="T116" fmla="*/ 10 w 10"/>
                  <a:gd name="T117" fmla="*/ 13 h 22"/>
                  <a:gd name="T118" fmla="*/ 9 w 10"/>
                  <a:gd name="T119" fmla="*/ 1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 h="22">
                    <a:moveTo>
                      <a:pt x="9" y="13"/>
                    </a:moveTo>
                    <a:cubicBezTo>
                      <a:pt x="9" y="13"/>
                      <a:pt x="9" y="13"/>
                      <a:pt x="9" y="12"/>
                    </a:cubicBezTo>
                    <a:cubicBezTo>
                      <a:pt x="9" y="12"/>
                      <a:pt x="9" y="12"/>
                      <a:pt x="9" y="12"/>
                    </a:cubicBezTo>
                    <a:cubicBezTo>
                      <a:pt x="8" y="12"/>
                      <a:pt x="8" y="12"/>
                      <a:pt x="8" y="12"/>
                    </a:cubicBezTo>
                    <a:cubicBezTo>
                      <a:pt x="8" y="12"/>
                      <a:pt x="8" y="12"/>
                      <a:pt x="8" y="12"/>
                    </a:cubicBezTo>
                    <a:cubicBezTo>
                      <a:pt x="7" y="12"/>
                      <a:pt x="7" y="12"/>
                      <a:pt x="7" y="11"/>
                    </a:cubicBezTo>
                    <a:cubicBezTo>
                      <a:pt x="7" y="11"/>
                      <a:pt x="7" y="11"/>
                      <a:pt x="6" y="11"/>
                    </a:cubicBezTo>
                    <a:cubicBezTo>
                      <a:pt x="6" y="11"/>
                      <a:pt x="6" y="10"/>
                      <a:pt x="6" y="10"/>
                    </a:cubicBezTo>
                    <a:cubicBezTo>
                      <a:pt x="6" y="10"/>
                      <a:pt x="6" y="9"/>
                      <a:pt x="7" y="9"/>
                    </a:cubicBezTo>
                    <a:cubicBezTo>
                      <a:pt x="7" y="9"/>
                      <a:pt x="7" y="9"/>
                      <a:pt x="7" y="9"/>
                    </a:cubicBezTo>
                    <a:cubicBezTo>
                      <a:pt x="8" y="9"/>
                      <a:pt x="8" y="8"/>
                      <a:pt x="8" y="8"/>
                    </a:cubicBezTo>
                    <a:cubicBezTo>
                      <a:pt x="8" y="8"/>
                      <a:pt x="8" y="8"/>
                      <a:pt x="9" y="7"/>
                    </a:cubicBezTo>
                    <a:cubicBezTo>
                      <a:pt x="9" y="7"/>
                      <a:pt x="9" y="7"/>
                      <a:pt x="9" y="6"/>
                    </a:cubicBezTo>
                    <a:cubicBezTo>
                      <a:pt x="9" y="6"/>
                      <a:pt x="8" y="6"/>
                      <a:pt x="8" y="6"/>
                    </a:cubicBezTo>
                    <a:cubicBezTo>
                      <a:pt x="8" y="5"/>
                      <a:pt x="8" y="6"/>
                      <a:pt x="8" y="5"/>
                    </a:cubicBezTo>
                    <a:cubicBezTo>
                      <a:pt x="7" y="5"/>
                      <a:pt x="7" y="5"/>
                      <a:pt x="7" y="5"/>
                    </a:cubicBezTo>
                    <a:cubicBezTo>
                      <a:pt x="7" y="4"/>
                      <a:pt x="7" y="4"/>
                      <a:pt x="8" y="3"/>
                    </a:cubicBezTo>
                    <a:cubicBezTo>
                      <a:pt x="8" y="3"/>
                      <a:pt x="8" y="3"/>
                      <a:pt x="8" y="2"/>
                    </a:cubicBezTo>
                    <a:cubicBezTo>
                      <a:pt x="8" y="2"/>
                      <a:pt x="9" y="2"/>
                      <a:pt x="8" y="2"/>
                    </a:cubicBezTo>
                    <a:cubicBezTo>
                      <a:pt x="8" y="2"/>
                      <a:pt x="8" y="2"/>
                      <a:pt x="8" y="2"/>
                    </a:cubicBezTo>
                    <a:cubicBezTo>
                      <a:pt x="7" y="3"/>
                      <a:pt x="7" y="3"/>
                      <a:pt x="7" y="3"/>
                    </a:cubicBezTo>
                    <a:cubicBezTo>
                      <a:pt x="7" y="2"/>
                      <a:pt x="7" y="2"/>
                      <a:pt x="7" y="2"/>
                    </a:cubicBezTo>
                    <a:cubicBezTo>
                      <a:pt x="6" y="2"/>
                      <a:pt x="6" y="2"/>
                      <a:pt x="6" y="2"/>
                    </a:cubicBezTo>
                    <a:cubicBezTo>
                      <a:pt x="6" y="1"/>
                      <a:pt x="6" y="1"/>
                      <a:pt x="5" y="1"/>
                    </a:cubicBezTo>
                    <a:cubicBezTo>
                      <a:pt x="5" y="1"/>
                      <a:pt x="5" y="0"/>
                      <a:pt x="4" y="1"/>
                    </a:cubicBezTo>
                    <a:cubicBezTo>
                      <a:pt x="4" y="1"/>
                      <a:pt x="4" y="1"/>
                      <a:pt x="3" y="1"/>
                    </a:cubicBezTo>
                    <a:cubicBezTo>
                      <a:pt x="3" y="1"/>
                      <a:pt x="3" y="2"/>
                      <a:pt x="3" y="2"/>
                    </a:cubicBezTo>
                    <a:cubicBezTo>
                      <a:pt x="2" y="2"/>
                      <a:pt x="2" y="2"/>
                      <a:pt x="2" y="2"/>
                    </a:cubicBezTo>
                    <a:cubicBezTo>
                      <a:pt x="2" y="3"/>
                      <a:pt x="2" y="3"/>
                      <a:pt x="2" y="3"/>
                    </a:cubicBezTo>
                    <a:cubicBezTo>
                      <a:pt x="2" y="4"/>
                      <a:pt x="2" y="4"/>
                      <a:pt x="2" y="4"/>
                    </a:cubicBezTo>
                    <a:cubicBezTo>
                      <a:pt x="2" y="5"/>
                      <a:pt x="1" y="5"/>
                      <a:pt x="1" y="5"/>
                    </a:cubicBezTo>
                    <a:cubicBezTo>
                      <a:pt x="1" y="6"/>
                      <a:pt x="2" y="6"/>
                      <a:pt x="2" y="7"/>
                    </a:cubicBezTo>
                    <a:cubicBezTo>
                      <a:pt x="2" y="7"/>
                      <a:pt x="2" y="8"/>
                      <a:pt x="2" y="8"/>
                    </a:cubicBezTo>
                    <a:cubicBezTo>
                      <a:pt x="2" y="9"/>
                      <a:pt x="2" y="9"/>
                      <a:pt x="1" y="10"/>
                    </a:cubicBezTo>
                    <a:cubicBezTo>
                      <a:pt x="1" y="10"/>
                      <a:pt x="0" y="10"/>
                      <a:pt x="0" y="11"/>
                    </a:cubicBezTo>
                    <a:cubicBezTo>
                      <a:pt x="0" y="11"/>
                      <a:pt x="0" y="11"/>
                      <a:pt x="0" y="12"/>
                    </a:cubicBezTo>
                    <a:cubicBezTo>
                      <a:pt x="0" y="12"/>
                      <a:pt x="0" y="13"/>
                      <a:pt x="0" y="13"/>
                    </a:cubicBezTo>
                    <a:cubicBezTo>
                      <a:pt x="1" y="13"/>
                      <a:pt x="1" y="13"/>
                      <a:pt x="1" y="13"/>
                    </a:cubicBezTo>
                    <a:cubicBezTo>
                      <a:pt x="2" y="14"/>
                      <a:pt x="2" y="14"/>
                      <a:pt x="2" y="14"/>
                    </a:cubicBezTo>
                    <a:cubicBezTo>
                      <a:pt x="2" y="15"/>
                      <a:pt x="2" y="15"/>
                      <a:pt x="2" y="15"/>
                    </a:cubicBezTo>
                    <a:cubicBezTo>
                      <a:pt x="2" y="16"/>
                      <a:pt x="2" y="16"/>
                      <a:pt x="3" y="16"/>
                    </a:cubicBezTo>
                    <a:cubicBezTo>
                      <a:pt x="3" y="16"/>
                      <a:pt x="3" y="16"/>
                      <a:pt x="4" y="16"/>
                    </a:cubicBezTo>
                    <a:cubicBezTo>
                      <a:pt x="4" y="17"/>
                      <a:pt x="4" y="17"/>
                      <a:pt x="4" y="18"/>
                    </a:cubicBezTo>
                    <a:cubicBezTo>
                      <a:pt x="4" y="18"/>
                      <a:pt x="4" y="19"/>
                      <a:pt x="5" y="19"/>
                    </a:cubicBezTo>
                    <a:cubicBezTo>
                      <a:pt x="5" y="20"/>
                      <a:pt x="5" y="20"/>
                      <a:pt x="5" y="21"/>
                    </a:cubicBezTo>
                    <a:cubicBezTo>
                      <a:pt x="5" y="21"/>
                      <a:pt x="5" y="21"/>
                      <a:pt x="5" y="22"/>
                    </a:cubicBezTo>
                    <a:cubicBezTo>
                      <a:pt x="5" y="22"/>
                      <a:pt x="5" y="22"/>
                      <a:pt x="5" y="22"/>
                    </a:cubicBezTo>
                    <a:cubicBezTo>
                      <a:pt x="6" y="22"/>
                      <a:pt x="6" y="22"/>
                      <a:pt x="6" y="22"/>
                    </a:cubicBezTo>
                    <a:cubicBezTo>
                      <a:pt x="6" y="21"/>
                      <a:pt x="7" y="21"/>
                      <a:pt x="7" y="21"/>
                    </a:cubicBezTo>
                    <a:cubicBezTo>
                      <a:pt x="7" y="20"/>
                      <a:pt x="7" y="20"/>
                      <a:pt x="7" y="19"/>
                    </a:cubicBezTo>
                    <a:cubicBezTo>
                      <a:pt x="7" y="19"/>
                      <a:pt x="6" y="18"/>
                      <a:pt x="7" y="18"/>
                    </a:cubicBezTo>
                    <a:cubicBezTo>
                      <a:pt x="7" y="18"/>
                      <a:pt x="7" y="18"/>
                      <a:pt x="7" y="18"/>
                    </a:cubicBezTo>
                    <a:cubicBezTo>
                      <a:pt x="8" y="17"/>
                      <a:pt x="8" y="17"/>
                      <a:pt x="8" y="17"/>
                    </a:cubicBezTo>
                    <a:cubicBezTo>
                      <a:pt x="8" y="16"/>
                      <a:pt x="8" y="16"/>
                      <a:pt x="9" y="16"/>
                    </a:cubicBezTo>
                    <a:cubicBezTo>
                      <a:pt x="9" y="16"/>
                      <a:pt x="9" y="16"/>
                      <a:pt x="9" y="16"/>
                    </a:cubicBezTo>
                    <a:cubicBezTo>
                      <a:pt x="10" y="16"/>
                      <a:pt x="10" y="16"/>
                      <a:pt x="10" y="16"/>
                    </a:cubicBezTo>
                    <a:cubicBezTo>
                      <a:pt x="10" y="15"/>
                      <a:pt x="10" y="15"/>
                      <a:pt x="10" y="15"/>
                    </a:cubicBezTo>
                    <a:cubicBezTo>
                      <a:pt x="10" y="14"/>
                      <a:pt x="10" y="14"/>
                      <a:pt x="10" y="13"/>
                    </a:cubicBezTo>
                    <a:cubicBezTo>
                      <a:pt x="10" y="13"/>
                      <a:pt x="10" y="13"/>
                      <a:pt x="10" y="13"/>
                    </a:cubicBezTo>
                    <a:cubicBezTo>
                      <a:pt x="10" y="13"/>
                      <a:pt x="10" y="13"/>
                      <a:pt x="9"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3" name="Freeform 349"/>
              <p:cNvSpPr>
                <a:spLocks/>
              </p:cNvSpPr>
              <p:nvPr/>
            </p:nvSpPr>
            <p:spPr bwMode="auto">
              <a:xfrm>
                <a:off x="5554664" y="2276476"/>
                <a:ext cx="20638" cy="42863"/>
              </a:xfrm>
              <a:custGeom>
                <a:avLst/>
                <a:gdLst>
                  <a:gd name="T0" fmla="*/ 2 w 2"/>
                  <a:gd name="T1" fmla="*/ 1 h 4"/>
                  <a:gd name="T2" fmla="*/ 1 w 2"/>
                  <a:gd name="T3" fmla="*/ 0 h 4"/>
                  <a:gd name="T4" fmla="*/ 1 w 2"/>
                  <a:gd name="T5" fmla="*/ 0 h 4"/>
                  <a:gd name="T6" fmla="*/ 0 w 2"/>
                  <a:gd name="T7" fmla="*/ 1 h 4"/>
                  <a:gd name="T8" fmla="*/ 0 w 2"/>
                  <a:gd name="T9" fmla="*/ 2 h 4"/>
                  <a:gd name="T10" fmla="*/ 1 w 2"/>
                  <a:gd name="T11" fmla="*/ 2 h 4"/>
                  <a:gd name="T12" fmla="*/ 0 w 2"/>
                  <a:gd name="T13" fmla="*/ 3 h 4"/>
                  <a:gd name="T14" fmla="*/ 2 w 2"/>
                  <a:gd name="T15" fmla="*/ 4 h 4"/>
                  <a:gd name="T16" fmla="*/ 2 w 2"/>
                  <a:gd name="T17" fmla="*/ 3 h 4"/>
                  <a:gd name="T18" fmla="*/ 2 w 2"/>
                  <a:gd name="T19" fmla="*/ 2 h 4"/>
                  <a:gd name="T20" fmla="*/ 2 w 2"/>
                  <a:gd name="T21" fmla="*/ 2 h 4"/>
                  <a:gd name="T22" fmla="*/ 2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2" y="1"/>
                    </a:moveTo>
                    <a:cubicBezTo>
                      <a:pt x="2" y="0"/>
                      <a:pt x="2" y="0"/>
                      <a:pt x="1" y="0"/>
                    </a:cubicBezTo>
                    <a:cubicBezTo>
                      <a:pt x="1" y="0"/>
                      <a:pt x="1" y="0"/>
                      <a:pt x="1" y="0"/>
                    </a:cubicBezTo>
                    <a:cubicBezTo>
                      <a:pt x="0" y="0"/>
                      <a:pt x="0" y="0"/>
                      <a:pt x="0" y="1"/>
                    </a:cubicBezTo>
                    <a:cubicBezTo>
                      <a:pt x="0" y="1"/>
                      <a:pt x="0" y="1"/>
                      <a:pt x="0" y="2"/>
                    </a:cubicBezTo>
                    <a:cubicBezTo>
                      <a:pt x="0" y="2"/>
                      <a:pt x="1" y="2"/>
                      <a:pt x="1" y="2"/>
                    </a:cubicBezTo>
                    <a:cubicBezTo>
                      <a:pt x="1" y="3"/>
                      <a:pt x="1" y="3"/>
                      <a:pt x="0" y="3"/>
                    </a:cubicBezTo>
                    <a:cubicBezTo>
                      <a:pt x="2" y="4"/>
                      <a:pt x="2" y="4"/>
                      <a:pt x="2" y="4"/>
                    </a:cubicBezTo>
                    <a:cubicBezTo>
                      <a:pt x="2" y="3"/>
                      <a:pt x="2" y="3"/>
                      <a:pt x="2" y="3"/>
                    </a:cubicBezTo>
                    <a:cubicBezTo>
                      <a:pt x="2" y="3"/>
                      <a:pt x="2" y="3"/>
                      <a:pt x="2" y="2"/>
                    </a:cubicBezTo>
                    <a:cubicBezTo>
                      <a:pt x="2" y="2"/>
                      <a:pt x="2" y="2"/>
                      <a:pt x="2" y="2"/>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4" name="Freeform 350"/>
              <p:cNvSpPr>
                <a:spLocks/>
              </p:cNvSpPr>
              <p:nvPr/>
            </p:nvSpPr>
            <p:spPr bwMode="auto">
              <a:xfrm>
                <a:off x="4452939" y="3011489"/>
                <a:ext cx="53975" cy="42863"/>
              </a:xfrm>
              <a:custGeom>
                <a:avLst/>
                <a:gdLst>
                  <a:gd name="T0" fmla="*/ 4 w 5"/>
                  <a:gd name="T1" fmla="*/ 0 h 4"/>
                  <a:gd name="T2" fmla="*/ 2 w 5"/>
                  <a:gd name="T3" fmla="*/ 0 h 4"/>
                  <a:gd name="T4" fmla="*/ 1 w 5"/>
                  <a:gd name="T5" fmla="*/ 0 h 4"/>
                  <a:gd name="T6" fmla="*/ 1 w 5"/>
                  <a:gd name="T7" fmla="*/ 0 h 4"/>
                  <a:gd name="T8" fmla="*/ 1 w 5"/>
                  <a:gd name="T9" fmla="*/ 2 h 4"/>
                  <a:gd name="T10" fmla="*/ 0 w 5"/>
                  <a:gd name="T11" fmla="*/ 3 h 4"/>
                  <a:gd name="T12" fmla="*/ 0 w 5"/>
                  <a:gd name="T13" fmla="*/ 4 h 4"/>
                  <a:gd name="T14" fmla="*/ 1 w 5"/>
                  <a:gd name="T15" fmla="*/ 4 h 4"/>
                  <a:gd name="T16" fmla="*/ 2 w 5"/>
                  <a:gd name="T17" fmla="*/ 3 h 4"/>
                  <a:gd name="T18" fmla="*/ 3 w 5"/>
                  <a:gd name="T19" fmla="*/ 3 h 4"/>
                  <a:gd name="T20" fmla="*/ 4 w 5"/>
                  <a:gd name="T21" fmla="*/ 3 h 4"/>
                  <a:gd name="T22" fmla="*/ 5 w 5"/>
                  <a:gd name="T23" fmla="*/ 3 h 4"/>
                  <a:gd name="T24" fmla="*/ 5 w 5"/>
                  <a:gd name="T25" fmla="*/ 1 h 4"/>
                  <a:gd name="T26" fmla="*/ 5 w 5"/>
                  <a:gd name="T27" fmla="*/ 0 h 4"/>
                  <a:gd name="T28" fmla="*/ 5 w 5"/>
                  <a:gd name="T29" fmla="*/ 0 h 4"/>
                  <a:gd name="T30" fmla="*/ 4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4" y="0"/>
                    </a:moveTo>
                    <a:cubicBezTo>
                      <a:pt x="3" y="0"/>
                      <a:pt x="3" y="0"/>
                      <a:pt x="2" y="0"/>
                    </a:cubicBezTo>
                    <a:cubicBezTo>
                      <a:pt x="2" y="0"/>
                      <a:pt x="2" y="0"/>
                      <a:pt x="1" y="0"/>
                    </a:cubicBezTo>
                    <a:cubicBezTo>
                      <a:pt x="1" y="0"/>
                      <a:pt x="1" y="0"/>
                      <a:pt x="1" y="0"/>
                    </a:cubicBezTo>
                    <a:cubicBezTo>
                      <a:pt x="1" y="1"/>
                      <a:pt x="1" y="1"/>
                      <a:pt x="1" y="2"/>
                    </a:cubicBezTo>
                    <a:cubicBezTo>
                      <a:pt x="0" y="2"/>
                      <a:pt x="0" y="3"/>
                      <a:pt x="0" y="3"/>
                    </a:cubicBezTo>
                    <a:cubicBezTo>
                      <a:pt x="0" y="4"/>
                      <a:pt x="0" y="4"/>
                      <a:pt x="0" y="4"/>
                    </a:cubicBezTo>
                    <a:cubicBezTo>
                      <a:pt x="1" y="4"/>
                      <a:pt x="1" y="4"/>
                      <a:pt x="1" y="4"/>
                    </a:cubicBezTo>
                    <a:cubicBezTo>
                      <a:pt x="1" y="3"/>
                      <a:pt x="2" y="3"/>
                      <a:pt x="2" y="3"/>
                    </a:cubicBezTo>
                    <a:cubicBezTo>
                      <a:pt x="3" y="3"/>
                      <a:pt x="3" y="3"/>
                      <a:pt x="3" y="3"/>
                    </a:cubicBezTo>
                    <a:cubicBezTo>
                      <a:pt x="4" y="3"/>
                      <a:pt x="4" y="3"/>
                      <a:pt x="4" y="3"/>
                    </a:cubicBezTo>
                    <a:cubicBezTo>
                      <a:pt x="5" y="3"/>
                      <a:pt x="4" y="3"/>
                      <a:pt x="5" y="3"/>
                    </a:cubicBezTo>
                    <a:cubicBezTo>
                      <a:pt x="5" y="2"/>
                      <a:pt x="5" y="2"/>
                      <a:pt x="5" y="1"/>
                    </a:cubicBezTo>
                    <a:cubicBezTo>
                      <a:pt x="5" y="1"/>
                      <a:pt x="5" y="1"/>
                      <a:pt x="5" y="0"/>
                    </a:cubicBezTo>
                    <a:cubicBezTo>
                      <a:pt x="5" y="0"/>
                      <a:pt x="5" y="0"/>
                      <a:pt x="5"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5" name="Freeform 351"/>
              <p:cNvSpPr>
                <a:spLocks/>
              </p:cNvSpPr>
              <p:nvPr/>
            </p:nvSpPr>
            <p:spPr bwMode="auto">
              <a:xfrm>
                <a:off x="3740151" y="2643189"/>
                <a:ext cx="87313" cy="33338"/>
              </a:xfrm>
              <a:custGeom>
                <a:avLst/>
                <a:gdLst>
                  <a:gd name="T0" fmla="*/ 7 w 8"/>
                  <a:gd name="T1" fmla="*/ 1 h 3"/>
                  <a:gd name="T2" fmla="*/ 6 w 8"/>
                  <a:gd name="T3" fmla="*/ 1 h 3"/>
                  <a:gd name="T4" fmla="*/ 5 w 8"/>
                  <a:gd name="T5" fmla="*/ 1 h 3"/>
                  <a:gd name="T6" fmla="*/ 4 w 8"/>
                  <a:gd name="T7" fmla="*/ 1 h 3"/>
                  <a:gd name="T8" fmla="*/ 3 w 8"/>
                  <a:gd name="T9" fmla="*/ 1 h 3"/>
                  <a:gd name="T10" fmla="*/ 2 w 8"/>
                  <a:gd name="T11" fmla="*/ 1 h 3"/>
                  <a:gd name="T12" fmla="*/ 0 w 8"/>
                  <a:gd name="T13" fmla="*/ 1 h 3"/>
                  <a:gd name="T14" fmla="*/ 0 w 8"/>
                  <a:gd name="T15" fmla="*/ 1 h 3"/>
                  <a:gd name="T16" fmla="*/ 0 w 8"/>
                  <a:gd name="T17" fmla="*/ 3 h 3"/>
                  <a:gd name="T18" fmla="*/ 1 w 8"/>
                  <a:gd name="T19" fmla="*/ 2 h 3"/>
                  <a:gd name="T20" fmla="*/ 2 w 8"/>
                  <a:gd name="T21" fmla="*/ 2 h 3"/>
                  <a:gd name="T22" fmla="*/ 3 w 8"/>
                  <a:gd name="T23" fmla="*/ 2 h 3"/>
                  <a:gd name="T24" fmla="*/ 3 w 8"/>
                  <a:gd name="T25" fmla="*/ 2 h 3"/>
                  <a:gd name="T26" fmla="*/ 4 w 8"/>
                  <a:gd name="T27" fmla="*/ 2 h 3"/>
                  <a:gd name="T28" fmla="*/ 5 w 8"/>
                  <a:gd name="T29" fmla="*/ 2 h 3"/>
                  <a:gd name="T30" fmla="*/ 5 w 8"/>
                  <a:gd name="T31" fmla="*/ 2 h 3"/>
                  <a:gd name="T32" fmla="*/ 6 w 8"/>
                  <a:gd name="T33" fmla="*/ 2 h 3"/>
                  <a:gd name="T34" fmla="*/ 7 w 8"/>
                  <a:gd name="T35" fmla="*/ 2 h 3"/>
                  <a:gd name="T36" fmla="*/ 8 w 8"/>
                  <a:gd name="T37" fmla="*/ 2 h 3"/>
                  <a:gd name="T38" fmla="*/ 7 w 8"/>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3">
                    <a:moveTo>
                      <a:pt x="7" y="1"/>
                    </a:moveTo>
                    <a:cubicBezTo>
                      <a:pt x="7" y="1"/>
                      <a:pt x="7" y="1"/>
                      <a:pt x="6" y="1"/>
                    </a:cubicBezTo>
                    <a:cubicBezTo>
                      <a:pt x="6" y="1"/>
                      <a:pt x="6" y="1"/>
                      <a:pt x="5" y="1"/>
                    </a:cubicBezTo>
                    <a:cubicBezTo>
                      <a:pt x="5" y="0"/>
                      <a:pt x="5" y="0"/>
                      <a:pt x="4" y="1"/>
                    </a:cubicBezTo>
                    <a:cubicBezTo>
                      <a:pt x="4" y="1"/>
                      <a:pt x="4" y="1"/>
                      <a:pt x="3" y="1"/>
                    </a:cubicBezTo>
                    <a:cubicBezTo>
                      <a:pt x="3" y="1"/>
                      <a:pt x="2" y="1"/>
                      <a:pt x="2" y="1"/>
                    </a:cubicBezTo>
                    <a:cubicBezTo>
                      <a:pt x="1" y="1"/>
                      <a:pt x="1" y="1"/>
                      <a:pt x="0" y="1"/>
                    </a:cubicBezTo>
                    <a:cubicBezTo>
                      <a:pt x="0" y="1"/>
                      <a:pt x="0" y="1"/>
                      <a:pt x="0" y="1"/>
                    </a:cubicBezTo>
                    <a:cubicBezTo>
                      <a:pt x="0" y="2"/>
                      <a:pt x="0" y="2"/>
                      <a:pt x="0" y="3"/>
                    </a:cubicBezTo>
                    <a:cubicBezTo>
                      <a:pt x="1" y="2"/>
                      <a:pt x="1" y="2"/>
                      <a:pt x="1" y="2"/>
                    </a:cubicBezTo>
                    <a:cubicBezTo>
                      <a:pt x="2" y="2"/>
                      <a:pt x="2" y="2"/>
                      <a:pt x="2" y="2"/>
                    </a:cubicBezTo>
                    <a:cubicBezTo>
                      <a:pt x="2" y="2"/>
                      <a:pt x="3" y="3"/>
                      <a:pt x="3" y="2"/>
                    </a:cubicBezTo>
                    <a:cubicBezTo>
                      <a:pt x="3" y="2"/>
                      <a:pt x="3" y="2"/>
                      <a:pt x="3" y="2"/>
                    </a:cubicBezTo>
                    <a:cubicBezTo>
                      <a:pt x="4" y="2"/>
                      <a:pt x="4" y="2"/>
                      <a:pt x="4" y="2"/>
                    </a:cubicBezTo>
                    <a:cubicBezTo>
                      <a:pt x="4" y="2"/>
                      <a:pt x="4" y="2"/>
                      <a:pt x="5" y="2"/>
                    </a:cubicBezTo>
                    <a:cubicBezTo>
                      <a:pt x="5" y="1"/>
                      <a:pt x="5" y="1"/>
                      <a:pt x="5" y="2"/>
                    </a:cubicBezTo>
                    <a:cubicBezTo>
                      <a:pt x="6" y="2"/>
                      <a:pt x="6" y="2"/>
                      <a:pt x="6" y="2"/>
                    </a:cubicBezTo>
                    <a:cubicBezTo>
                      <a:pt x="6" y="2"/>
                      <a:pt x="7" y="2"/>
                      <a:pt x="7" y="2"/>
                    </a:cubicBezTo>
                    <a:cubicBezTo>
                      <a:pt x="7" y="2"/>
                      <a:pt x="8" y="2"/>
                      <a:pt x="8" y="2"/>
                    </a:cubicBezTo>
                    <a:cubicBezTo>
                      <a:pt x="8" y="1"/>
                      <a:pt x="8" y="1"/>
                      <a:pt x="7"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6" name="Freeform 352"/>
              <p:cNvSpPr>
                <a:spLocks/>
              </p:cNvSpPr>
              <p:nvPr/>
            </p:nvSpPr>
            <p:spPr bwMode="auto">
              <a:xfrm>
                <a:off x="3827464" y="2795589"/>
                <a:ext cx="952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7" name="Freeform 353"/>
              <p:cNvSpPr>
                <a:spLocks/>
              </p:cNvSpPr>
              <p:nvPr/>
            </p:nvSpPr>
            <p:spPr bwMode="auto">
              <a:xfrm>
                <a:off x="3881439" y="2870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8" name="Freeform 354"/>
              <p:cNvSpPr>
                <a:spLocks/>
              </p:cNvSpPr>
              <p:nvPr/>
            </p:nvSpPr>
            <p:spPr bwMode="auto">
              <a:xfrm>
                <a:off x="3827464" y="2773364"/>
                <a:ext cx="85725" cy="96838"/>
              </a:xfrm>
              <a:custGeom>
                <a:avLst/>
                <a:gdLst>
                  <a:gd name="T0" fmla="*/ 8 w 8"/>
                  <a:gd name="T1" fmla="*/ 3 h 9"/>
                  <a:gd name="T2" fmla="*/ 8 w 8"/>
                  <a:gd name="T3" fmla="*/ 3 h 9"/>
                  <a:gd name="T4" fmla="*/ 7 w 8"/>
                  <a:gd name="T5" fmla="*/ 2 h 9"/>
                  <a:gd name="T6" fmla="*/ 7 w 8"/>
                  <a:gd name="T7" fmla="*/ 1 h 9"/>
                  <a:gd name="T8" fmla="*/ 6 w 8"/>
                  <a:gd name="T9" fmla="*/ 0 h 9"/>
                  <a:gd name="T10" fmla="*/ 5 w 8"/>
                  <a:gd name="T11" fmla="*/ 0 h 9"/>
                  <a:gd name="T12" fmla="*/ 4 w 8"/>
                  <a:gd name="T13" fmla="*/ 0 h 9"/>
                  <a:gd name="T14" fmla="*/ 3 w 8"/>
                  <a:gd name="T15" fmla="*/ 0 h 9"/>
                  <a:gd name="T16" fmla="*/ 2 w 8"/>
                  <a:gd name="T17" fmla="*/ 1 h 9"/>
                  <a:gd name="T18" fmla="*/ 2 w 8"/>
                  <a:gd name="T19" fmla="*/ 2 h 9"/>
                  <a:gd name="T20" fmla="*/ 1 w 8"/>
                  <a:gd name="T21" fmla="*/ 2 h 9"/>
                  <a:gd name="T22" fmla="*/ 0 w 8"/>
                  <a:gd name="T23" fmla="*/ 3 h 9"/>
                  <a:gd name="T24" fmla="*/ 1 w 8"/>
                  <a:gd name="T25" fmla="*/ 4 h 9"/>
                  <a:gd name="T26" fmla="*/ 1 w 8"/>
                  <a:gd name="T27" fmla="*/ 5 h 9"/>
                  <a:gd name="T28" fmla="*/ 2 w 8"/>
                  <a:gd name="T29" fmla="*/ 6 h 9"/>
                  <a:gd name="T30" fmla="*/ 3 w 8"/>
                  <a:gd name="T31" fmla="*/ 6 h 9"/>
                  <a:gd name="T32" fmla="*/ 3 w 8"/>
                  <a:gd name="T33" fmla="*/ 7 h 9"/>
                  <a:gd name="T34" fmla="*/ 4 w 8"/>
                  <a:gd name="T35" fmla="*/ 8 h 9"/>
                  <a:gd name="T36" fmla="*/ 5 w 8"/>
                  <a:gd name="T37" fmla="*/ 8 h 9"/>
                  <a:gd name="T38" fmla="*/ 5 w 8"/>
                  <a:gd name="T39" fmla="*/ 9 h 9"/>
                  <a:gd name="T40" fmla="*/ 6 w 8"/>
                  <a:gd name="T41" fmla="*/ 8 h 9"/>
                  <a:gd name="T42" fmla="*/ 6 w 8"/>
                  <a:gd name="T43" fmla="*/ 7 h 9"/>
                  <a:gd name="T44" fmla="*/ 7 w 8"/>
                  <a:gd name="T45" fmla="*/ 6 h 9"/>
                  <a:gd name="T46" fmla="*/ 8 w 8"/>
                  <a:gd name="T47" fmla="*/ 5 h 9"/>
                  <a:gd name="T48" fmla="*/ 8 w 8"/>
                  <a:gd name="T49" fmla="*/ 4 h 9"/>
                  <a:gd name="T50" fmla="*/ 8 w 8"/>
                  <a:gd name="T51" fmla="*/ 4 h 9"/>
                  <a:gd name="T52" fmla="*/ 7 w 8"/>
                  <a:gd name="T53" fmla="*/ 4 h 9"/>
                  <a:gd name="T54" fmla="*/ 8 w 8"/>
                  <a:gd name="T5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9">
                    <a:moveTo>
                      <a:pt x="8" y="3"/>
                    </a:moveTo>
                    <a:cubicBezTo>
                      <a:pt x="8" y="3"/>
                      <a:pt x="8" y="3"/>
                      <a:pt x="8" y="3"/>
                    </a:cubicBezTo>
                    <a:cubicBezTo>
                      <a:pt x="8" y="2"/>
                      <a:pt x="7" y="2"/>
                      <a:pt x="7" y="2"/>
                    </a:cubicBezTo>
                    <a:cubicBezTo>
                      <a:pt x="7" y="1"/>
                      <a:pt x="7" y="1"/>
                      <a:pt x="7" y="1"/>
                    </a:cubicBezTo>
                    <a:cubicBezTo>
                      <a:pt x="7" y="0"/>
                      <a:pt x="7" y="0"/>
                      <a:pt x="6" y="0"/>
                    </a:cubicBezTo>
                    <a:cubicBezTo>
                      <a:pt x="6" y="0"/>
                      <a:pt x="6" y="0"/>
                      <a:pt x="5" y="0"/>
                    </a:cubicBezTo>
                    <a:cubicBezTo>
                      <a:pt x="5" y="0"/>
                      <a:pt x="5" y="0"/>
                      <a:pt x="4" y="0"/>
                    </a:cubicBezTo>
                    <a:cubicBezTo>
                      <a:pt x="4" y="0"/>
                      <a:pt x="4" y="0"/>
                      <a:pt x="3" y="0"/>
                    </a:cubicBezTo>
                    <a:cubicBezTo>
                      <a:pt x="3" y="0"/>
                      <a:pt x="3" y="1"/>
                      <a:pt x="2" y="1"/>
                    </a:cubicBezTo>
                    <a:cubicBezTo>
                      <a:pt x="2" y="2"/>
                      <a:pt x="2" y="2"/>
                      <a:pt x="2" y="2"/>
                    </a:cubicBezTo>
                    <a:cubicBezTo>
                      <a:pt x="1" y="2"/>
                      <a:pt x="1" y="2"/>
                      <a:pt x="1" y="2"/>
                    </a:cubicBezTo>
                    <a:cubicBezTo>
                      <a:pt x="1" y="2"/>
                      <a:pt x="0" y="3"/>
                      <a:pt x="0" y="3"/>
                    </a:cubicBezTo>
                    <a:cubicBezTo>
                      <a:pt x="0" y="3"/>
                      <a:pt x="0" y="4"/>
                      <a:pt x="1" y="4"/>
                    </a:cubicBezTo>
                    <a:cubicBezTo>
                      <a:pt x="1" y="4"/>
                      <a:pt x="1" y="5"/>
                      <a:pt x="1" y="5"/>
                    </a:cubicBezTo>
                    <a:cubicBezTo>
                      <a:pt x="2" y="5"/>
                      <a:pt x="2" y="5"/>
                      <a:pt x="2" y="6"/>
                    </a:cubicBezTo>
                    <a:cubicBezTo>
                      <a:pt x="2" y="6"/>
                      <a:pt x="3" y="6"/>
                      <a:pt x="3" y="6"/>
                    </a:cubicBezTo>
                    <a:cubicBezTo>
                      <a:pt x="3" y="7"/>
                      <a:pt x="3" y="7"/>
                      <a:pt x="3" y="7"/>
                    </a:cubicBezTo>
                    <a:cubicBezTo>
                      <a:pt x="4" y="7"/>
                      <a:pt x="4" y="7"/>
                      <a:pt x="4" y="8"/>
                    </a:cubicBezTo>
                    <a:cubicBezTo>
                      <a:pt x="5" y="8"/>
                      <a:pt x="4" y="8"/>
                      <a:pt x="5" y="8"/>
                    </a:cubicBezTo>
                    <a:cubicBezTo>
                      <a:pt x="5" y="9"/>
                      <a:pt x="5" y="9"/>
                      <a:pt x="5" y="9"/>
                    </a:cubicBezTo>
                    <a:cubicBezTo>
                      <a:pt x="5" y="8"/>
                      <a:pt x="5" y="8"/>
                      <a:pt x="6" y="8"/>
                    </a:cubicBezTo>
                    <a:cubicBezTo>
                      <a:pt x="6" y="7"/>
                      <a:pt x="6" y="7"/>
                      <a:pt x="6" y="7"/>
                    </a:cubicBezTo>
                    <a:cubicBezTo>
                      <a:pt x="7" y="6"/>
                      <a:pt x="7" y="6"/>
                      <a:pt x="7" y="6"/>
                    </a:cubicBezTo>
                    <a:cubicBezTo>
                      <a:pt x="7" y="6"/>
                      <a:pt x="7" y="6"/>
                      <a:pt x="8" y="5"/>
                    </a:cubicBezTo>
                    <a:cubicBezTo>
                      <a:pt x="8" y="5"/>
                      <a:pt x="8" y="5"/>
                      <a:pt x="8" y="4"/>
                    </a:cubicBezTo>
                    <a:cubicBezTo>
                      <a:pt x="8" y="4"/>
                      <a:pt x="8" y="4"/>
                      <a:pt x="8" y="4"/>
                    </a:cubicBezTo>
                    <a:cubicBezTo>
                      <a:pt x="7" y="4"/>
                      <a:pt x="7" y="4"/>
                      <a:pt x="7" y="4"/>
                    </a:cubicBezTo>
                    <a:cubicBezTo>
                      <a:pt x="7" y="3"/>
                      <a:pt x="8" y="3"/>
                      <a:pt x="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399" name="Freeform 355"/>
              <p:cNvSpPr>
                <a:spLocks/>
              </p:cNvSpPr>
              <p:nvPr/>
            </p:nvSpPr>
            <p:spPr bwMode="auto">
              <a:xfrm>
                <a:off x="4214814" y="2740026"/>
                <a:ext cx="33338" cy="152400"/>
              </a:xfrm>
              <a:custGeom>
                <a:avLst/>
                <a:gdLst>
                  <a:gd name="T0" fmla="*/ 3 w 3"/>
                  <a:gd name="T1" fmla="*/ 10 h 14"/>
                  <a:gd name="T2" fmla="*/ 3 w 3"/>
                  <a:gd name="T3" fmla="*/ 8 h 14"/>
                  <a:gd name="T4" fmla="*/ 3 w 3"/>
                  <a:gd name="T5" fmla="*/ 6 h 14"/>
                  <a:gd name="T6" fmla="*/ 3 w 3"/>
                  <a:gd name="T7" fmla="*/ 5 h 14"/>
                  <a:gd name="T8" fmla="*/ 3 w 3"/>
                  <a:gd name="T9" fmla="*/ 3 h 14"/>
                  <a:gd name="T10" fmla="*/ 2 w 3"/>
                  <a:gd name="T11" fmla="*/ 2 h 14"/>
                  <a:gd name="T12" fmla="*/ 1 w 3"/>
                  <a:gd name="T13" fmla="*/ 1 h 14"/>
                  <a:gd name="T14" fmla="*/ 1 w 3"/>
                  <a:gd name="T15" fmla="*/ 0 h 14"/>
                  <a:gd name="T16" fmla="*/ 1 w 3"/>
                  <a:gd name="T17" fmla="*/ 0 h 14"/>
                  <a:gd name="T18" fmla="*/ 0 w 3"/>
                  <a:gd name="T19" fmla="*/ 0 h 14"/>
                  <a:gd name="T20" fmla="*/ 0 w 3"/>
                  <a:gd name="T21" fmla="*/ 0 h 14"/>
                  <a:gd name="T22" fmla="*/ 0 w 3"/>
                  <a:gd name="T23" fmla="*/ 1 h 14"/>
                  <a:gd name="T24" fmla="*/ 0 w 3"/>
                  <a:gd name="T25" fmla="*/ 2 h 14"/>
                  <a:gd name="T26" fmla="*/ 0 w 3"/>
                  <a:gd name="T27" fmla="*/ 4 h 14"/>
                  <a:gd name="T28" fmla="*/ 0 w 3"/>
                  <a:gd name="T29" fmla="*/ 5 h 14"/>
                  <a:gd name="T30" fmla="*/ 1 w 3"/>
                  <a:gd name="T31" fmla="*/ 7 h 14"/>
                  <a:gd name="T32" fmla="*/ 1 w 3"/>
                  <a:gd name="T33" fmla="*/ 9 h 14"/>
                  <a:gd name="T34" fmla="*/ 1 w 3"/>
                  <a:gd name="T35" fmla="*/ 10 h 14"/>
                  <a:gd name="T36" fmla="*/ 1 w 3"/>
                  <a:gd name="T37" fmla="*/ 11 h 14"/>
                  <a:gd name="T38" fmla="*/ 1 w 3"/>
                  <a:gd name="T39" fmla="*/ 13 h 14"/>
                  <a:gd name="T40" fmla="*/ 1 w 3"/>
                  <a:gd name="T41" fmla="*/ 14 h 14"/>
                  <a:gd name="T42" fmla="*/ 1 w 3"/>
                  <a:gd name="T43" fmla="*/ 14 h 14"/>
                  <a:gd name="T44" fmla="*/ 2 w 3"/>
                  <a:gd name="T45" fmla="*/ 14 h 14"/>
                  <a:gd name="T46" fmla="*/ 3 w 3"/>
                  <a:gd name="T47" fmla="*/ 13 h 14"/>
                  <a:gd name="T48" fmla="*/ 3 w 3"/>
                  <a:gd name="T49" fmla="*/ 13 h 14"/>
                  <a:gd name="T50" fmla="*/ 3 w 3"/>
                  <a:gd name="T51" fmla="*/ 12 h 14"/>
                  <a:gd name="T52" fmla="*/ 3 w 3"/>
                  <a:gd name="T53"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 h="14">
                    <a:moveTo>
                      <a:pt x="3" y="10"/>
                    </a:moveTo>
                    <a:cubicBezTo>
                      <a:pt x="3" y="9"/>
                      <a:pt x="3" y="9"/>
                      <a:pt x="3" y="8"/>
                    </a:cubicBezTo>
                    <a:cubicBezTo>
                      <a:pt x="3" y="7"/>
                      <a:pt x="3" y="7"/>
                      <a:pt x="3" y="6"/>
                    </a:cubicBezTo>
                    <a:cubicBezTo>
                      <a:pt x="3" y="5"/>
                      <a:pt x="3" y="5"/>
                      <a:pt x="3" y="5"/>
                    </a:cubicBezTo>
                    <a:cubicBezTo>
                      <a:pt x="2" y="4"/>
                      <a:pt x="3" y="4"/>
                      <a:pt x="3" y="3"/>
                    </a:cubicBezTo>
                    <a:cubicBezTo>
                      <a:pt x="3" y="3"/>
                      <a:pt x="2" y="3"/>
                      <a:pt x="2" y="2"/>
                    </a:cubicBezTo>
                    <a:cubicBezTo>
                      <a:pt x="2" y="2"/>
                      <a:pt x="2" y="2"/>
                      <a:pt x="1" y="1"/>
                    </a:cubicBezTo>
                    <a:cubicBezTo>
                      <a:pt x="1" y="1"/>
                      <a:pt x="1" y="1"/>
                      <a:pt x="1" y="0"/>
                    </a:cubicBezTo>
                    <a:cubicBezTo>
                      <a:pt x="1" y="0"/>
                      <a:pt x="1" y="0"/>
                      <a:pt x="1" y="0"/>
                    </a:cubicBezTo>
                    <a:cubicBezTo>
                      <a:pt x="0" y="0"/>
                      <a:pt x="0" y="0"/>
                      <a:pt x="0" y="0"/>
                    </a:cubicBezTo>
                    <a:cubicBezTo>
                      <a:pt x="0" y="0"/>
                      <a:pt x="0" y="0"/>
                      <a:pt x="0" y="0"/>
                    </a:cubicBezTo>
                    <a:cubicBezTo>
                      <a:pt x="0" y="0"/>
                      <a:pt x="0" y="1"/>
                      <a:pt x="0" y="1"/>
                    </a:cubicBezTo>
                    <a:cubicBezTo>
                      <a:pt x="0" y="2"/>
                      <a:pt x="0" y="2"/>
                      <a:pt x="0" y="2"/>
                    </a:cubicBezTo>
                    <a:cubicBezTo>
                      <a:pt x="0" y="3"/>
                      <a:pt x="0" y="3"/>
                      <a:pt x="0" y="4"/>
                    </a:cubicBezTo>
                    <a:cubicBezTo>
                      <a:pt x="0" y="4"/>
                      <a:pt x="0" y="5"/>
                      <a:pt x="0" y="5"/>
                    </a:cubicBezTo>
                    <a:cubicBezTo>
                      <a:pt x="0" y="6"/>
                      <a:pt x="1" y="6"/>
                      <a:pt x="1" y="7"/>
                    </a:cubicBezTo>
                    <a:cubicBezTo>
                      <a:pt x="1" y="8"/>
                      <a:pt x="1" y="8"/>
                      <a:pt x="1" y="9"/>
                    </a:cubicBezTo>
                    <a:cubicBezTo>
                      <a:pt x="1" y="9"/>
                      <a:pt x="1" y="9"/>
                      <a:pt x="1" y="10"/>
                    </a:cubicBezTo>
                    <a:cubicBezTo>
                      <a:pt x="1" y="10"/>
                      <a:pt x="0" y="11"/>
                      <a:pt x="1" y="11"/>
                    </a:cubicBezTo>
                    <a:cubicBezTo>
                      <a:pt x="1" y="12"/>
                      <a:pt x="1" y="12"/>
                      <a:pt x="1" y="13"/>
                    </a:cubicBezTo>
                    <a:cubicBezTo>
                      <a:pt x="1" y="13"/>
                      <a:pt x="1" y="13"/>
                      <a:pt x="1" y="14"/>
                    </a:cubicBezTo>
                    <a:cubicBezTo>
                      <a:pt x="1" y="14"/>
                      <a:pt x="1" y="14"/>
                      <a:pt x="1" y="14"/>
                    </a:cubicBezTo>
                    <a:cubicBezTo>
                      <a:pt x="2" y="13"/>
                      <a:pt x="2" y="14"/>
                      <a:pt x="2" y="14"/>
                    </a:cubicBezTo>
                    <a:cubicBezTo>
                      <a:pt x="3" y="14"/>
                      <a:pt x="3" y="13"/>
                      <a:pt x="3" y="13"/>
                    </a:cubicBezTo>
                    <a:cubicBezTo>
                      <a:pt x="3" y="13"/>
                      <a:pt x="3" y="13"/>
                      <a:pt x="3" y="13"/>
                    </a:cubicBezTo>
                    <a:cubicBezTo>
                      <a:pt x="3" y="13"/>
                      <a:pt x="3" y="12"/>
                      <a:pt x="3" y="12"/>
                    </a:cubicBezTo>
                    <a:cubicBezTo>
                      <a:pt x="3" y="11"/>
                      <a:pt x="3" y="11"/>
                      <a:pt x="3"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0" name="Freeform 356"/>
              <p:cNvSpPr>
                <a:spLocks/>
              </p:cNvSpPr>
              <p:nvPr/>
            </p:nvSpPr>
            <p:spPr bwMode="auto">
              <a:xfrm>
                <a:off x="4981576" y="3119439"/>
                <a:ext cx="65088" cy="53975"/>
              </a:xfrm>
              <a:custGeom>
                <a:avLst/>
                <a:gdLst>
                  <a:gd name="T0" fmla="*/ 5 w 6"/>
                  <a:gd name="T1" fmla="*/ 1 h 5"/>
                  <a:gd name="T2" fmla="*/ 4 w 6"/>
                  <a:gd name="T3" fmla="*/ 1 h 5"/>
                  <a:gd name="T4" fmla="*/ 4 w 6"/>
                  <a:gd name="T5" fmla="*/ 0 h 5"/>
                  <a:gd name="T6" fmla="*/ 3 w 6"/>
                  <a:gd name="T7" fmla="*/ 1 h 5"/>
                  <a:gd name="T8" fmla="*/ 2 w 6"/>
                  <a:gd name="T9" fmla="*/ 0 h 5"/>
                  <a:gd name="T10" fmla="*/ 2 w 6"/>
                  <a:gd name="T11" fmla="*/ 1 h 5"/>
                  <a:gd name="T12" fmla="*/ 1 w 6"/>
                  <a:gd name="T13" fmla="*/ 1 h 5"/>
                  <a:gd name="T14" fmla="*/ 1 w 6"/>
                  <a:gd name="T15" fmla="*/ 2 h 5"/>
                  <a:gd name="T16" fmla="*/ 0 w 6"/>
                  <a:gd name="T17" fmla="*/ 3 h 5"/>
                  <a:gd name="T18" fmla="*/ 0 w 6"/>
                  <a:gd name="T19" fmla="*/ 4 h 5"/>
                  <a:gd name="T20" fmla="*/ 1 w 6"/>
                  <a:gd name="T21" fmla="*/ 5 h 5"/>
                  <a:gd name="T22" fmla="*/ 1 w 6"/>
                  <a:gd name="T23" fmla="*/ 4 h 5"/>
                  <a:gd name="T24" fmla="*/ 2 w 6"/>
                  <a:gd name="T25" fmla="*/ 5 h 5"/>
                  <a:gd name="T26" fmla="*/ 3 w 6"/>
                  <a:gd name="T27" fmla="*/ 4 h 5"/>
                  <a:gd name="T28" fmla="*/ 3 w 6"/>
                  <a:gd name="T29" fmla="*/ 4 h 5"/>
                  <a:gd name="T30" fmla="*/ 4 w 6"/>
                  <a:gd name="T31" fmla="*/ 3 h 5"/>
                  <a:gd name="T32" fmla="*/ 5 w 6"/>
                  <a:gd name="T33" fmla="*/ 4 h 5"/>
                  <a:gd name="T34" fmla="*/ 5 w 6"/>
                  <a:gd name="T35" fmla="*/ 3 h 5"/>
                  <a:gd name="T36" fmla="*/ 5 w 6"/>
                  <a:gd name="T37" fmla="*/ 2 h 5"/>
                  <a:gd name="T38" fmla="*/ 5 w 6"/>
                  <a:gd name="T3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5">
                    <a:moveTo>
                      <a:pt x="5" y="1"/>
                    </a:moveTo>
                    <a:cubicBezTo>
                      <a:pt x="5" y="1"/>
                      <a:pt x="5" y="1"/>
                      <a:pt x="4" y="1"/>
                    </a:cubicBezTo>
                    <a:cubicBezTo>
                      <a:pt x="4" y="0"/>
                      <a:pt x="4" y="0"/>
                      <a:pt x="4" y="0"/>
                    </a:cubicBezTo>
                    <a:cubicBezTo>
                      <a:pt x="3" y="0"/>
                      <a:pt x="3" y="1"/>
                      <a:pt x="3" y="1"/>
                    </a:cubicBezTo>
                    <a:cubicBezTo>
                      <a:pt x="2" y="1"/>
                      <a:pt x="2" y="1"/>
                      <a:pt x="2" y="0"/>
                    </a:cubicBezTo>
                    <a:cubicBezTo>
                      <a:pt x="2" y="1"/>
                      <a:pt x="2" y="1"/>
                      <a:pt x="2" y="1"/>
                    </a:cubicBezTo>
                    <a:cubicBezTo>
                      <a:pt x="1" y="1"/>
                      <a:pt x="1" y="1"/>
                      <a:pt x="1" y="1"/>
                    </a:cubicBezTo>
                    <a:cubicBezTo>
                      <a:pt x="1" y="2"/>
                      <a:pt x="1" y="2"/>
                      <a:pt x="1" y="2"/>
                    </a:cubicBezTo>
                    <a:cubicBezTo>
                      <a:pt x="1" y="3"/>
                      <a:pt x="1" y="3"/>
                      <a:pt x="0" y="3"/>
                    </a:cubicBezTo>
                    <a:cubicBezTo>
                      <a:pt x="0" y="3"/>
                      <a:pt x="0" y="4"/>
                      <a:pt x="0" y="4"/>
                    </a:cubicBezTo>
                    <a:cubicBezTo>
                      <a:pt x="0" y="4"/>
                      <a:pt x="1" y="4"/>
                      <a:pt x="1" y="5"/>
                    </a:cubicBezTo>
                    <a:cubicBezTo>
                      <a:pt x="1" y="4"/>
                      <a:pt x="1" y="4"/>
                      <a:pt x="1" y="4"/>
                    </a:cubicBezTo>
                    <a:cubicBezTo>
                      <a:pt x="2" y="4"/>
                      <a:pt x="2" y="5"/>
                      <a:pt x="2" y="5"/>
                    </a:cubicBezTo>
                    <a:cubicBezTo>
                      <a:pt x="2" y="5"/>
                      <a:pt x="3" y="4"/>
                      <a:pt x="3" y="4"/>
                    </a:cubicBezTo>
                    <a:cubicBezTo>
                      <a:pt x="3" y="4"/>
                      <a:pt x="3" y="4"/>
                      <a:pt x="3" y="4"/>
                    </a:cubicBezTo>
                    <a:cubicBezTo>
                      <a:pt x="4" y="3"/>
                      <a:pt x="4" y="3"/>
                      <a:pt x="4" y="3"/>
                    </a:cubicBezTo>
                    <a:cubicBezTo>
                      <a:pt x="5" y="3"/>
                      <a:pt x="5" y="4"/>
                      <a:pt x="5" y="4"/>
                    </a:cubicBezTo>
                    <a:cubicBezTo>
                      <a:pt x="5" y="4"/>
                      <a:pt x="5" y="3"/>
                      <a:pt x="5" y="3"/>
                    </a:cubicBezTo>
                    <a:cubicBezTo>
                      <a:pt x="6" y="3"/>
                      <a:pt x="5" y="2"/>
                      <a:pt x="5" y="2"/>
                    </a:cubicBezTo>
                    <a:cubicBezTo>
                      <a:pt x="5"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1" name="Freeform 357"/>
              <p:cNvSpPr>
                <a:spLocks/>
              </p:cNvSpPr>
              <p:nvPr/>
            </p:nvSpPr>
            <p:spPr bwMode="auto">
              <a:xfrm>
                <a:off x="4970464" y="3778251"/>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2" name="Freeform 358"/>
              <p:cNvSpPr>
                <a:spLocks/>
              </p:cNvSpPr>
              <p:nvPr/>
            </p:nvSpPr>
            <p:spPr bwMode="auto">
              <a:xfrm>
                <a:off x="4722814" y="3638551"/>
                <a:ext cx="247650" cy="280988"/>
              </a:xfrm>
              <a:custGeom>
                <a:avLst/>
                <a:gdLst>
                  <a:gd name="T0" fmla="*/ 23 w 23"/>
                  <a:gd name="T1" fmla="*/ 13 h 26"/>
                  <a:gd name="T2" fmla="*/ 22 w 23"/>
                  <a:gd name="T3" fmla="*/ 11 h 26"/>
                  <a:gd name="T4" fmla="*/ 21 w 23"/>
                  <a:gd name="T5" fmla="*/ 11 h 26"/>
                  <a:gd name="T6" fmla="*/ 20 w 23"/>
                  <a:gd name="T7" fmla="*/ 10 h 26"/>
                  <a:gd name="T8" fmla="*/ 19 w 23"/>
                  <a:gd name="T9" fmla="*/ 9 h 26"/>
                  <a:gd name="T10" fmla="*/ 19 w 23"/>
                  <a:gd name="T11" fmla="*/ 8 h 26"/>
                  <a:gd name="T12" fmla="*/ 18 w 23"/>
                  <a:gd name="T13" fmla="*/ 7 h 26"/>
                  <a:gd name="T14" fmla="*/ 17 w 23"/>
                  <a:gd name="T15" fmla="*/ 7 h 26"/>
                  <a:gd name="T16" fmla="*/ 16 w 23"/>
                  <a:gd name="T17" fmla="*/ 6 h 26"/>
                  <a:gd name="T18" fmla="*/ 16 w 23"/>
                  <a:gd name="T19" fmla="*/ 5 h 26"/>
                  <a:gd name="T20" fmla="*/ 15 w 23"/>
                  <a:gd name="T21" fmla="*/ 3 h 26"/>
                  <a:gd name="T22" fmla="*/ 15 w 23"/>
                  <a:gd name="T23" fmla="*/ 2 h 26"/>
                  <a:gd name="T24" fmla="*/ 14 w 23"/>
                  <a:gd name="T25" fmla="*/ 1 h 26"/>
                  <a:gd name="T26" fmla="*/ 14 w 23"/>
                  <a:gd name="T27" fmla="*/ 0 h 26"/>
                  <a:gd name="T28" fmla="*/ 13 w 23"/>
                  <a:gd name="T29" fmla="*/ 0 h 26"/>
                  <a:gd name="T30" fmla="*/ 12 w 23"/>
                  <a:gd name="T31" fmla="*/ 0 h 26"/>
                  <a:gd name="T32" fmla="*/ 12 w 23"/>
                  <a:gd name="T33" fmla="*/ 1 h 26"/>
                  <a:gd name="T34" fmla="*/ 11 w 23"/>
                  <a:gd name="T35" fmla="*/ 1 h 26"/>
                  <a:gd name="T36" fmla="*/ 10 w 23"/>
                  <a:gd name="T37" fmla="*/ 2 h 26"/>
                  <a:gd name="T38" fmla="*/ 9 w 23"/>
                  <a:gd name="T39" fmla="*/ 1 h 26"/>
                  <a:gd name="T40" fmla="*/ 8 w 23"/>
                  <a:gd name="T41" fmla="*/ 0 h 26"/>
                  <a:gd name="T42" fmla="*/ 8 w 23"/>
                  <a:gd name="T43" fmla="*/ 1 h 26"/>
                  <a:gd name="T44" fmla="*/ 6 w 23"/>
                  <a:gd name="T45" fmla="*/ 1 h 26"/>
                  <a:gd name="T46" fmla="*/ 5 w 23"/>
                  <a:gd name="T47" fmla="*/ 1 h 26"/>
                  <a:gd name="T48" fmla="*/ 3 w 23"/>
                  <a:gd name="T49" fmla="*/ 1 h 26"/>
                  <a:gd name="T50" fmla="*/ 3 w 23"/>
                  <a:gd name="T51" fmla="*/ 2 h 26"/>
                  <a:gd name="T52" fmla="*/ 3 w 23"/>
                  <a:gd name="T53" fmla="*/ 2 h 26"/>
                  <a:gd name="T54" fmla="*/ 3 w 23"/>
                  <a:gd name="T55" fmla="*/ 4 h 26"/>
                  <a:gd name="T56" fmla="*/ 3 w 23"/>
                  <a:gd name="T57" fmla="*/ 6 h 26"/>
                  <a:gd name="T58" fmla="*/ 3 w 23"/>
                  <a:gd name="T59" fmla="*/ 12 h 26"/>
                  <a:gd name="T60" fmla="*/ 1 w 23"/>
                  <a:gd name="T61" fmla="*/ 12 h 26"/>
                  <a:gd name="T62" fmla="*/ 0 w 23"/>
                  <a:gd name="T63" fmla="*/ 20 h 26"/>
                  <a:gd name="T64" fmla="*/ 1 w 23"/>
                  <a:gd name="T65" fmla="*/ 20 h 26"/>
                  <a:gd name="T66" fmla="*/ 1 w 23"/>
                  <a:gd name="T67" fmla="*/ 22 h 26"/>
                  <a:gd name="T68" fmla="*/ 2 w 23"/>
                  <a:gd name="T69" fmla="*/ 23 h 26"/>
                  <a:gd name="T70" fmla="*/ 2 w 23"/>
                  <a:gd name="T71" fmla="*/ 24 h 26"/>
                  <a:gd name="T72" fmla="*/ 1 w 23"/>
                  <a:gd name="T73" fmla="*/ 25 h 26"/>
                  <a:gd name="T74" fmla="*/ 1 w 23"/>
                  <a:gd name="T75" fmla="*/ 25 h 26"/>
                  <a:gd name="T76" fmla="*/ 3 w 23"/>
                  <a:gd name="T77" fmla="*/ 26 h 26"/>
                  <a:gd name="T78" fmla="*/ 4 w 23"/>
                  <a:gd name="T79" fmla="*/ 26 h 26"/>
                  <a:gd name="T80" fmla="*/ 5 w 23"/>
                  <a:gd name="T81" fmla="*/ 24 h 26"/>
                  <a:gd name="T82" fmla="*/ 6 w 23"/>
                  <a:gd name="T83" fmla="*/ 24 h 26"/>
                  <a:gd name="T84" fmla="*/ 7 w 23"/>
                  <a:gd name="T85" fmla="*/ 22 h 26"/>
                  <a:gd name="T86" fmla="*/ 7 w 23"/>
                  <a:gd name="T87" fmla="*/ 21 h 26"/>
                  <a:gd name="T88" fmla="*/ 8 w 23"/>
                  <a:gd name="T89" fmla="*/ 22 h 26"/>
                  <a:gd name="T90" fmla="*/ 10 w 23"/>
                  <a:gd name="T91" fmla="*/ 22 h 26"/>
                  <a:gd name="T92" fmla="*/ 11 w 23"/>
                  <a:gd name="T93" fmla="*/ 23 h 26"/>
                  <a:gd name="T94" fmla="*/ 12 w 23"/>
                  <a:gd name="T95" fmla="*/ 23 h 26"/>
                  <a:gd name="T96" fmla="*/ 14 w 23"/>
                  <a:gd name="T97" fmla="*/ 22 h 26"/>
                  <a:gd name="T98" fmla="*/ 14 w 23"/>
                  <a:gd name="T99" fmla="*/ 21 h 26"/>
                  <a:gd name="T100" fmla="*/ 14 w 23"/>
                  <a:gd name="T101" fmla="*/ 20 h 26"/>
                  <a:gd name="T102" fmla="*/ 15 w 23"/>
                  <a:gd name="T103" fmla="*/ 19 h 26"/>
                  <a:gd name="T104" fmla="*/ 16 w 23"/>
                  <a:gd name="T105" fmla="*/ 18 h 26"/>
                  <a:gd name="T106" fmla="*/ 18 w 23"/>
                  <a:gd name="T107" fmla="*/ 18 h 26"/>
                  <a:gd name="T108" fmla="*/ 19 w 23"/>
                  <a:gd name="T109" fmla="*/ 16 h 26"/>
                  <a:gd name="T110" fmla="*/ 21 w 23"/>
                  <a:gd name="T111" fmla="*/ 15 h 26"/>
                  <a:gd name="T112" fmla="*/ 23 w 23"/>
                  <a:gd name="T113" fmla="*/ 14 h 26"/>
                  <a:gd name="T114" fmla="*/ 23 w 23"/>
                  <a:gd name="T115" fmla="*/ 13 h 26"/>
                  <a:gd name="T116" fmla="*/ 23 w 23"/>
                  <a:gd name="T11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26">
                    <a:moveTo>
                      <a:pt x="23" y="13"/>
                    </a:moveTo>
                    <a:cubicBezTo>
                      <a:pt x="23" y="12"/>
                      <a:pt x="23" y="12"/>
                      <a:pt x="22" y="11"/>
                    </a:cubicBezTo>
                    <a:cubicBezTo>
                      <a:pt x="22" y="11"/>
                      <a:pt x="22" y="11"/>
                      <a:pt x="21" y="11"/>
                    </a:cubicBezTo>
                    <a:cubicBezTo>
                      <a:pt x="20" y="11"/>
                      <a:pt x="20" y="11"/>
                      <a:pt x="20" y="10"/>
                    </a:cubicBezTo>
                    <a:cubicBezTo>
                      <a:pt x="19" y="10"/>
                      <a:pt x="19" y="9"/>
                      <a:pt x="19" y="9"/>
                    </a:cubicBezTo>
                    <a:cubicBezTo>
                      <a:pt x="19" y="8"/>
                      <a:pt x="19" y="8"/>
                      <a:pt x="19" y="8"/>
                    </a:cubicBezTo>
                    <a:cubicBezTo>
                      <a:pt x="19" y="8"/>
                      <a:pt x="19" y="8"/>
                      <a:pt x="18" y="7"/>
                    </a:cubicBezTo>
                    <a:cubicBezTo>
                      <a:pt x="18" y="7"/>
                      <a:pt x="18" y="7"/>
                      <a:pt x="17" y="7"/>
                    </a:cubicBezTo>
                    <a:cubicBezTo>
                      <a:pt x="17" y="7"/>
                      <a:pt x="17" y="6"/>
                      <a:pt x="16" y="6"/>
                    </a:cubicBezTo>
                    <a:cubicBezTo>
                      <a:pt x="16" y="6"/>
                      <a:pt x="16" y="5"/>
                      <a:pt x="16" y="5"/>
                    </a:cubicBezTo>
                    <a:cubicBezTo>
                      <a:pt x="15" y="4"/>
                      <a:pt x="15" y="4"/>
                      <a:pt x="15" y="3"/>
                    </a:cubicBezTo>
                    <a:cubicBezTo>
                      <a:pt x="15" y="2"/>
                      <a:pt x="15" y="2"/>
                      <a:pt x="15" y="2"/>
                    </a:cubicBezTo>
                    <a:cubicBezTo>
                      <a:pt x="15" y="1"/>
                      <a:pt x="14" y="1"/>
                      <a:pt x="14" y="1"/>
                    </a:cubicBezTo>
                    <a:cubicBezTo>
                      <a:pt x="14" y="1"/>
                      <a:pt x="14" y="0"/>
                      <a:pt x="14" y="0"/>
                    </a:cubicBezTo>
                    <a:cubicBezTo>
                      <a:pt x="13" y="0"/>
                      <a:pt x="13" y="0"/>
                      <a:pt x="13" y="0"/>
                    </a:cubicBezTo>
                    <a:cubicBezTo>
                      <a:pt x="13" y="0"/>
                      <a:pt x="13" y="0"/>
                      <a:pt x="12" y="0"/>
                    </a:cubicBezTo>
                    <a:cubicBezTo>
                      <a:pt x="12" y="1"/>
                      <a:pt x="12" y="1"/>
                      <a:pt x="12" y="1"/>
                    </a:cubicBezTo>
                    <a:cubicBezTo>
                      <a:pt x="11" y="1"/>
                      <a:pt x="11" y="1"/>
                      <a:pt x="11" y="1"/>
                    </a:cubicBezTo>
                    <a:cubicBezTo>
                      <a:pt x="10" y="1"/>
                      <a:pt x="10" y="2"/>
                      <a:pt x="10" y="2"/>
                    </a:cubicBezTo>
                    <a:cubicBezTo>
                      <a:pt x="9" y="1"/>
                      <a:pt x="9" y="1"/>
                      <a:pt x="9" y="1"/>
                    </a:cubicBezTo>
                    <a:cubicBezTo>
                      <a:pt x="9" y="1"/>
                      <a:pt x="9" y="0"/>
                      <a:pt x="8" y="0"/>
                    </a:cubicBezTo>
                    <a:cubicBezTo>
                      <a:pt x="8" y="0"/>
                      <a:pt x="8" y="1"/>
                      <a:pt x="8" y="1"/>
                    </a:cubicBezTo>
                    <a:cubicBezTo>
                      <a:pt x="7" y="1"/>
                      <a:pt x="7" y="1"/>
                      <a:pt x="6" y="1"/>
                    </a:cubicBezTo>
                    <a:cubicBezTo>
                      <a:pt x="6" y="1"/>
                      <a:pt x="6" y="1"/>
                      <a:pt x="5" y="1"/>
                    </a:cubicBezTo>
                    <a:cubicBezTo>
                      <a:pt x="4" y="1"/>
                      <a:pt x="4" y="1"/>
                      <a:pt x="3" y="1"/>
                    </a:cubicBezTo>
                    <a:cubicBezTo>
                      <a:pt x="3" y="1"/>
                      <a:pt x="3" y="1"/>
                      <a:pt x="3" y="2"/>
                    </a:cubicBezTo>
                    <a:cubicBezTo>
                      <a:pt x="3" y="2"/>
                      <a:pt x="3" y="2"/>
                      <a:pt x="3" y="2"/>
                    </a:cubicBezTo>
                    <a:cubicBezTo>
                      <a:pt x="3" y="3"/>
                      <a:pt x="3" y="3"/>
                      <a:pt x="3" y="4"/>
                    </a:cubicBezTo>
                    <a:cubicBezTo>
                      <a:pt x="3" y="4"/>
                      <a:pt x="3" y="5"/>
                      <a:pt x="3" y="6"/>
                    </a:cubicBezTo>
                    <a:cubicBezTo>
                      <a:pt x="3" y="12"/>
                      <a:pt x="3" y="12"/>
                      <a:pt x="3" y="12"/>
                    </a:cubicBezTo>
                    <a:cubicBezTo>
                      <a:pt x="1" y="12"/>
                      <a:pt x="1" y="12"/>
                      <a:pt x="1" y="12"/>
                    </a:cubicBezTo>
                    <a:cubicBezTo>
                      <a:pt x="0" y="20"/>
                      <a:pt x="0" y="20"/>
                      <a:pt x="0" y="20"/>
                    </a:cubicBezTo>
                    <a:cubicBezTo>
                      <a:pt x="1" y="20"/>
                      <a:pt x="1" y="20"/>
                      <a:pt x="1" y="20"/>
                    </a:cubicBezTo>
                    <a:cubicBezTo>
                      <a:pt x="1" y="21"/>
                      <a:pt x="1" y="21"/>
                      <a:pt x="1" y="22"/>
                    </a:cubicBezTo>
                    <a:cubicBezTo>
                      <a:pt x="1" y="22"/>
                      <a:pt x="2" y="22"/>
                      <a:pt x="2" y="23"/>
                    </a:cubicBezTo>
                    <a:cubicBezTo>
                      <a:pt x="2" y="23"/>
                      <a:pt x="2" y="24"/>
                      <a:pt x="2" y="24"/>
                    </a:cubicBezTo>
                    <a:cubicBezTo>
                      <a:pt x="1" y="24"/>
                      <a:pt x="1" y="24"/>
                      <a:pt x="1" y="25"/>
                    </a:cubicBezTo>
                    <a:cubicBezTo>
                      <a:pt x="1" y="25"/>
                      <a:pt x="1" y="25"/>
                      <a:pt x="1" y="25"/>
                    </a:cubicBezTo>
                    <a:cubicBezTo>
                      <a:pt x="1" y="26"/>
                      <a:pt x="2" y="26"/>
                      <a:pt x="3" y="26"/>
                    </a:cubicBezTo>
                    <a:cubicBezTo>
                      <a:pt x="3" y="26"/>
                      <a:pt x="3" y="26"/>
                      <a:pt x="4" y="26"/>
                    </a:cubicBezTo>
                    <a:cubicBezTo>
                      <a:pt x="4" y="25"/>
                      <a:pt x="4" y="25"/>
                      <a:pt x="5" y="24"/>
                    </a:cubicBezTo>
                    <a:cubicBezTo>
                      <a:pt x="5" y="24"/>
                      <a:pt x="6" y="24"/>
                      <a:pt x="6" y="24"/>
                    </a:cubicBezTo>
                    <a:cubicBezTo>
                      <a:pt x="6" y="23"/>
                      <a:pt x="6" y="23"/>
                      <a:pt x="7" y="22"/>
                    </a:cubicBezTo>
                    <a:cubicBezTo>
                      <a:pt x="7" y="22"/>
                      <a:pt x="7" y="22"/>
                      <a:pt x="7" y="21"/>
                    </a:cubicBezTo>
                    <a:cubicBezTo>
                      <a:pt x="8" y="21"/>
                      <a:pt x="8" y="21"/>
                      <a:pt x="8" y="22"/>
                    </a:cubicBezTo>
                    <a:cubicBezTo>
                      <a:pt x="9" y="22"/>
                      <a:pt x="9" y="22"/>
                      <a:pt x="10" y="22"/>
                    </a:cubicBezTo>
                    <a:cubicBezTo>
                      <a:pt x="10" y="23"/>
                      <a:pt x="10" y="23"/>
                      <a:pt x="11" y="23"/>
                    </a:cubicBezTo>
                    <a:cubicBezTo>
                      <a:pt x="11" y="23"/>
                      <a:pt x="12" y="23"/>
                      <a:pt x="12" y="23"/>
                    </a:cubicBezTo>
                    <a:cubicBezTo>
                      <a:pt x="13" y="23"/>
                      <a:pt x="13" y="23"/>
                      <a:pt x="14" y="22"/>
                    </a:cubicBezTo>
                    <a:cubicBezTo>
                      <a:pt x="14" y="22"/>
                      <a:pt x="14" y="22"/>
                      <a:pt x="14" y="21"/>
                    </a:cubicBezTo>
                    <a:cubicBezTo>
                      <a:pt x="14" y="21"/>
                      <a:pt x="14" y="21"/>
                      <a:pt x="14" y="20"/>
                    </a:cubicBezTo>
                    <a:cubicBezTo>
                      <a:pt x="14" y="20"/>
                      <a:pt x="15" y="20"/>
                      <a:pt x="15" y="19"/>
                    </a:cubicBezTo>
                    <a:cubicBezTo>
                      <a:pt x="16" y="19"/>
                      <a:pt x="16" y="18"/>
                      <a:pt x="16" y="18"/>
                    </a:cubicBezTo>
                    <a:cubicBezTo>
                      <a:pt x="17" y="18"/>
                      <a:pt x="17" y="18"/>
                      <a:pt x="18" y="18"/>
                    </a:cubicBezTo>
                    <a:cubicBezTo>
                      <a:pt x="18" y="17"/>
                      <a:pt x="19" y="17"/>
                      <a:pt x="19" y="16"/>
                    </a:cubicBezTo>
                    <a:cubicBezTo>
                      <a:pt x="20" y="16"/>
                      <a:pt x="21" y="16"/>
                      <a:pt x="21" y="15"/>
                    </a:cubicBezTo>
                    <a:cubicBezTo>
                      <a:pt x="22" y="15"/>
                      <a:pt x="22" y="14"/>
                      <a:pt x="23" y="14"/>
                    </a:cubicBezTo>
                    <a:cubicBezTo>
                      <a:pt x="23" y="14"/>
                      <a:pt x="23" y="14"/>
                      <a:pt x="23" y="13"/>
                    </a:cubicBezTo>
                    <a:cubicBezTo>
                      <a:pt x="23" y="13"/>
                      <a:pt x="23" y="13"/>
                      <a:pt x="23"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3" name="Freeform 359"/>
              <p:cNvSpPr>
                <a:spLocks/>
              </p:cNvSpPr>
              <p:nvPr/>
            </p:nvSpPr>
            <p:spPr bwMode="auto">
              <a:xfrm>
                <a:off x="5186364" y="2524126"/>
                <a:ext cx="184150" cy="173038"/>
              </a:xfrm>
              <a:custGeom>
                <a:avLst/>
                <a:gdLst>
                  <a:gd name="T0" fmla="*/ 16 w 17"/>
                  <a:gd name="T1" fmla="*/ 16 h 16"/>
                  <a:gd name="T2" fmla="*/ 17 w 17"/>
                  <a:gd name="T3" fmla="*/ 15 h 16"/>
                  <a:gd name="T4" fmla="*/ 17 w 17"/>
                  <a:gd name="T5" fmla="*/ 15 h 16"/>
                  <a:gd name="T6" fmla="*/ 16 w 17"/>
                  <a:gd name="T7" fmla="*/ 15 h 16"/>
                  <a:gd name="T8" fmla="*/ 16 w 17"/>
                  <a:gd name="T9" fmla="*/ 14 h 16"/>
                  <a:gd name="T10" fmla="*/ 15 w 17"/>
                  <a:gd name="T11" fmla="*/ 13 h 16"/>
                  <a:gd name="T12" fmla="*/ 15 w 17"/>
                  <a:gd name="T13" fmla="*/ 12 h 16"/>
                  <a:gd name="T14" fmla="*/ 14 w 17"/>
                  <a:gd name="T15" fmla="*/ 12 h 16"/>
                  <a:gd name="T16" fmla="*/ 12 w 17"/>
                  <a:gd name="T17" fmla="*/ 11 h 16"/>
                  <a:gd name="T18" fmla="*/ 12 w 17"/>
                  <a:gd name="T19" fmla="*/ 10 h 16"/>
                  <a:gd name="T20" fmla="*/ 11 w 17"/>
                  <a:gd name="T21" fmla="*/ 9 h 16"/>
                  <a:gd name="T22" fmla="*/ 10 w 17"/>
                  <a:gd name="T23" fmla="*/ 9 h 16"/>
                  <a:gd name="T24" fmla="*/ 9 w 17"/>
                  <a:gd name="T25" fmla="*/ 8 h 16"/>
                  <a:gd name="T26" fmla="*/ 8 w 17"/>
                  <a:gd name="T27" fmla="*/ 7 h 16"/>
                  <a:gd name="T28" fmla="*/ 8 w 17"/>
                  <a:gd name="T29" fmla="*/ 7 h 16"/>
                  <a:gd name="T30" fmla="*/ 7 w 17"/>
                  <a:gd name="T31" fmla="*/ 6 h 16"/>
                  <a:gd name="T32" fmla="*/ 7 w 17"/>
                  <a:gd name="T33" fmla="*/ 5 h 16"/>
                  <a:gd name="T34" fmla="*/ 6 w 17"/>
                  <a:gd name="T35" fmla="*/ 3 h 16"/>
                  <a:gd name="T36" fmla="*/ 6 w 17"/>
                  <a:gd name="T37" fmla="*/ 1 h 16"/>
                  <a:gd name="T38" fmla="*/ 6 w 17"/>
                  <a:gd name="T39" fmla="*/ 0 h 16"/>
                  <a:gd name="T40" fmla="*/ 5 w 17"/>
                  <a:gd name="T41" fmla="*/ 0 h 16"/>
                  <a:gd name="T42" fmla="*/ 5 w 17"/>
                  <a:gd name="T43" fmla="*/ 0 h 16"/>
                  <a:gd name="T44" fmla="*/ 5 w 17"/>
                  <a:gd name="T45" fmla="*/ 1 h 16"/>
                  <a:gd name="T46" fmla="*/ 4 w 17"/>
                  <a:gd name="T47" fmla="*/ 2 h 16"/>
                  <a:gd name="T48" fmla="*/ 3 w 17"/>
                  <a:gd name="T49" fmla="*/ 2 h 16"/>
                  <a:gd name="T50" fmla="*/ 2 w 17"/>
                  <a:gd name="T51" fmla="*/ 2 h 16"/>
                  <a:gd name="T52" fmla="*/ 2 w 17"/>
                  <a:gd name="T53" fmla="*/ 3 h 16"/>
                  <a:gd name="T54" fmla="*/ 1 w 17"/>
                  <a:gd name="T55" fmla="*/ 3 h 16"/>
                  <a:gd name="T56" fmla="*/ 1 w 17"/>
                  <a:gd name="T57" fmla="*/ 4 h 16"/>
                  <a:gd name="T58" fmla="*/ 1 w 17"/>
                  <a:gd name="T59" fmla="*/ 4 h 16"/>
                  <a:gd name="T60" fmla="*/ 1 w 17"/>
                  <a:gd name="T61" fmla="*/ 5 h 16"/>
                  <a:gd name="T62" fmla="*/ 1 w 17"/>
                  <a:gd name="T63" fmla="*/ 6 h 16"/>
                  <a:gd name="T64" fmla="*/ 0 w 17"/>
                  <a:gd name="T65" fmla="*/ 8 h 16"/>
                  <a:gd name="T66" fmla="*/ 0 w 17"/>
                  <a:gd name="T67" fmla="*/ 9 h 16"/>
                  <a:gd name="T68" fmla="*/ 0 w 17"/>
                  <a:gd name="T69" fmla="*/ 10 h 16"/>
                  <a:gd name="T70" fmla="*/ 0 w 17"/>
                  <a:gd name="T71" fmla="*/ 11 h 16"/>
                  <a:gd name="T72" fmla="*/ 0 w 17"/>
                  <a:gd name="T73" fmla="*/ 12 h 16"/>
                  <a:gd name="T74" fmla="*/ 0 w 17"/>
                  <a:gd name="T75" fmla="*/ 12 h 16"/>
                  <a:gd name="T76" fmla="*/ 0 w 17"/>
                  <a:gd name="T77" fmla="*/ 13 h 16"/>
                  <a:gd name="T78" fmla="*/ 1 w 17"/>
                  <a:gd name="T79" fmla="*/ 12 h 16"/>
                  <a:gd name="T80" fmla="*/ 2 w 17"/>
                  <a:gd name="T81" fmla="*/ 12 h 16"/>
                  <a:gd name="T82" fmla="*/ 3 w 17"/>
                  <a:gd name="T83" fmla="*/ 13 h 16"/>
                  <a:gd name="T84" fmla="*/ 3 w 17"/>
                  <a:gd name="T85" fmla="*/ 12 h 16"/>
                  <a:gd name="T86" fmla="*/ 3 w 17"/>
                  <a:gd name="T87" fmla="*/ 11 h 16"/>
                  <a:gd name="T88" fmla="*/ 4 w 17"/>
                  <a:gd name="T89" fmla="*/ 10 h 16"/>
                  <a:gd name="T90" fmla="*/ 5 w 17"/>
                  <a:gd name="T91" fmla="*/ 11 h 16"/>
                  <a:gd name="T92" fmla="*/ 5 w 17"/>
                  <a:gd name="T93" fmla="*/ 11 h 16"/>
                  <a:gd name="T94" fmla="*/ 6 w 17"/>
                  <a:gd name="T95" fmla="*/ 11 h 16"/>
                  <a:gd name="T96" fmla="*/ 7 w 17"/>
                  <a:gd name="T97" fmla="*/ 11 h 16"/>
                  <a:gd name="T98" fmla="*/ 8 w 17"/>
                  <a:gd name="T99" fmla="*/ 10 h 16"/>
                  <a:gd name="T100" fmla="*/ 9 w 17"/>
                  <a:gd name="T101" fmla="*/ 11 h 16"/>
                  <a:gd name="T102" fmla="*/ 9 w 17"/>
                  <a:gd name="T103" fmla="*/ 11 h 16"/>
                  <a:gd name="T104" fmla="*/ 11 w 17"/>
                  <a:gd name="T105" fmla="*/ 12 h 16"/>
                  <a:gd name="T106" fmla="*/ 12 w 17"/>
                  <a:gd name="T107" fmla="*/ 12 h 16"/>
                  <a:gd name="T108" fmla="*/ 13 w 17"/>
                  <a:gd name="T109" fmla="*/ 13 h 16"/>
                  <a:gd name="T110" fmla="*/ 13 w 17"/>
                  <a:gd name="T111" fmla="*/ 14 h 16"/>
                  <a:gd name="T112" fmla="*/ 14 w 17"/>
                  <a:gd name="T113" fmla="*/ 15 h 16"/>
                  <a:gd name="T114" fmla="*/ 15 w 17"/>
                  <a:gd name="T115" fmla="*/ 16 h 16"/>
                  <a:gd name="T116" fmla="*/ 15 w 17"/>
                  <a:gd name="T117" fmla="*/ 16 h 16"/>
                  <a:gd name="T118" fmla="*/ 16 w 17"/>
                  <a:gd name="T1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 h="16">
                    <a:moveTo>
                      <a:pt x="16" y="16"/>
                    </a:moveTo>
                    <a:cubicBezTo>
                      <a:pt x="16" y="16"/>
                      <a:pt x="16" y="16"/>
                      <a:pt x="17" y="15"/>
                    </a:cubicBezTo>
                    <a:cubicBezTo>
                      <a:pt x="17" y="15"/>
                      <a:pt x="17" y="15"/>
                      <a:pt x="17" y="15"/>
                    </a:cubicBezTo>
                    <a:cubicBezTo>
                      <a:pt x="17" y="15"/>
                      <a:pt x="17" y="15"/>
                      <a:pt x="16" y="15"/>
                    </a:cubicBezTo>
                    <a:cubicBezTo>
                      <a:pt x="16" y="15"/>
                      <a:pt x="16" y="14"/>
                      <a:pt x="16" y="14"/>
                    </a:cubicBezTo>
                    <a:cubicBezTo>
                      <a:pt x="16" y="14"/>
                      <a:pt x="15" y="13"/>
                      <a:pt x="15" y="13"/>
                    </a:cubicBezTo>
                    <a:cubicBezTo>
                      <a:pt x="15" y="13"/>
                      <a:pt x="15" y="12"/>
                      <a:pt x="15" y="12"/>
                    </a:cubicBezTo>
                    <a:cubicBezTo>
                      <a:pt x="14" y="12"/>
                      <a:pt x="14" y="12"/>
                      <a:pt x="14" y="12"/>
                    </a:cubicBezTo>
                    <a:cubicBezTo>
                      <a:pt x="13" y="11"/>
                      <a:pt x="13" y="12"/>
                      <a:pt x="12" y="11"/>
                    </a:cubicBezTo>
                    <a:cubicBezTo>
                      <a:pt x="12" y="11"/>
                      <a:pt x="12" y="10"/>
                      <a:pt x="12" y="10"/>
                    </a:cubicBezTo>
                    <a:cubicBezTo>
                      <a:pt x="12" y="10"/>
                      <a:pt x="11" y="10"/>
                      <a:pt x="11" y="9"/>
                    </a:cubicBezTo>
                    <a:cubicBezTo>
                      <a:pt x="11" y="9"/>
                      <a:pt x="11" y="9"/>
                      <a:pt x="10" y="9"/>
                    </a:cubicBezTo>
                    <a:cubicBezTo>
                      <a:pt x="10" y="8"/>
                      <a:pt x="10" y="8"/>
                      <a:pt x="9" y="8"/>
                    </a:cubicBezTo>
                    <a:cubicBezTo>
                      <a:pt x="9" y="8"/>
                      <a:pt x="9" y="7"/>
                      <a:pt x="8" y="7"/>
                    </a:cubicBezTo>
                    <a:cubicBezTo>
                      <a:pt x="8" y="7"/>
                      <a:pt x="8" y="7"/>
                      <a:pt x="8" y="7"/>
                    </a:cubicBezTo>
                    <a:cubicBezTo>
                      <a:pt x="8" y="7"/>
                      <a:pt x="7" y="7"/>
                      <a:pt x="7" y="6"/>
                    </a:cubicBezTo>
                    <a:cubicBezTo>
                      <a:pt x="7" y="6"/>
                      <a:pt x="7" y="6"/>
                      <a:pt x="7" y="5"/>
                    </a:cubicBezTo>
                    <a:cubicBezTo>
                      <a:pt x="7" y="4"/>
                      <a:pt x="7" y="4"/>
                      <a:pt x="6" y="3"/>
                    </a:cubicBezTo>
                    <a:cubicBezTo>
                      <a:pt x="6" y="2"/>
                      <a:pt x="6" y="2"/>
                      <a:pt x="6" y="1"/>
                    </a:cubicBezTo>
                    <a:cubicBezTo>
                      <a:pt x="6" y="1"/>
                      <a:pt x="6" y="0"/>
                      <a:pt x="6" y="0"/>
                    </a:cubicBezTo>
                    <a:cubicBezTo>
                      <a:pt x="5" y="0"/>
                      <a:pt x="5" y="0"/>
                      <a:pt x="5" y="0"/>
                    </a:cubicBezTo>
                    <a:cubicBezTo>
                      <a:pt x="5" y="0"/>
                      <a:pt x="5" y="0"/>
                      <a:pt x="5" y="0"/>
                    </a:cubicBezTo>
                    <a:cubicBezTo>
                      <a:pt x="5" y="1"/>
                      <a:pt x="5" y="1"/>
                      <a:pt x="5" y="1"/>
                    </a:cubicBezTo>
                    <a:cubicBezTo>
                      <a:pt x="4" y="1"/>
                      <a:pt x="4" y="1"/>
                      <a:pt x="4" y="2"/>
                    </a:cubicBezTo>
                    <a:cubicBezTo>
                      <a:pt x="3" y="2"/>
                      <a:pt x="3" y="2"/>
                      <a:pt x="3" y="2"/>
                    </a:cubicBezTo>
                    <a:cubicBezTo>
                      <a:pt x="3" y="2"/>
                      <a:pt x="3" y="2"/>
                      <a:pt x="2" y="2"/>
                    </a:cubicBezTo>
                    <a:cubicBezTo>
                      <a:pt x="2" y="2"/>
                      <a:pt x="2" y="3"/>
                      <a:pt x="2" y="3"/>
                    </a:cubicBezTo>
                    <a:cubicBezTo>
                      <a:pt x="2" y="3"/>
                      <a:pt x="1" y="3"/>
                      <a:pt x="1" y="3"/>
                    </a:cubicBezTo>
                    <a:cubicBezTo>
                      <a:pt x="1" y="3"/>
                      <a:pt x="1" y="3"/>
                      <a:pt x="1" y="4"/>
                    </a:cubicBezTo>
                    <a:cubicBezTo>
                      <a:pt x="1" y="4"/>
                      <a:pt x="1" y="4"/>
                      <a:pt x="1" y="4"/>
                    </a:cubicBezTo>
                    <a:cubicBezTo>
                      <a:pt x="0" y="4"/>
                      <a:pt x="1" y="5"/>
                      <a:pt x="1" y="5"/>
                    </a:cubicBezTo>
                    <a:cubicBezTo>
                      <a:pt x="1" y="6"/>
                      <a:pt x="1" y="6"/>
                      <a:pt x="1" y="6"/>
                    </a:cubicBezTo>
                    <a:cubicBezTo>
                      <a:pt x="0" y="7"/>
                      <a:pt x="0" y="7"/>
                      <a:pt x="0" y="8"/>
                    </a:cubicBezTo>
                    <a:cubicBezTo>
                      <a:pt x="0" y="8"/>
                      <a:pt x="0" y="9"/>
                      <a:pt x="0" y="9"/>
                    </a:cubicBezTo>
                    <a:cubicBezTo>
                      <a:pt x="0" y="9"/>
                      <a:pt x="0" y="9"/>
                      <a:pt x="0" y="10"/>
                    </a:cubicBezTo>
                    <a:cubicBezTo>
                      <a:pt x="0" y="10"/>
                      <a:pt x="0" y="10"/>
                      <a:pt x="0" y="11"/>
                    </a:cubicBezTo>
                    <a:cubicBezTo>
                      <a:pt x="0" y="11"/>
                      <a:pt x="0" y="11"/>
                      <a:pt x="0" y="12"/>
                    </a:cubicBezTo>
                    <a:cubicBezTo>
                      <a:pt x="0" y="12"/>
                      <a:pt x="0" y="12"/>
                      <a:pt x="0" y="12"/>
                    </a:cubicBezTo>
                    <a:cubicBezTo>
                      <a:pt x="0" y="13"/>
                      <a:pt x="0" y="13"/>
                      <a:pt x="0" y="13"/>
                    </a:cubicBezTo>
                    <a:cubicBezTo>
                      <a:pt x="0" y="13"/>
                      <a:pt x="0" y="12"/>
                      <a:pt x="1" y="12"/>
                    </a:cubicBezTo>
                    <a:cubicBezTo>
                      <a:pt x="1" y="12"/>
                      <a:pt x="2" y="12"/>
                      <a:pt x="2" y="12"/>
                    </a:cubicBezTo>
                    <a:cubicBezTo>
                      <a:pt x="2" y="12"/>
                      <a:pt x="2" y="13"/>
                      <a:pt x="3" y="13"/>
                    </a:cubicBezTo>
                    <a:cubicBezTo>
                      <a:pt x="3" y="13"/>
                      <a:pt x="3" y="12"/>
                      <a:pt x="3" y="12"/>
                    </a:cubicBezTo>
                    <a:cubicBezTo>
                      <a:pt x="3" y="12"/>
                      <a:pt x="3" y="11"/>
                      <a:pt x="3" y="11"/>
                    </a:cubicBezTo>
                    <a:cubicBezTo>
                      <a:pt x="3" y="10"/>
                      <a:pt x="4" y="10"/>
                      <a:pt x="4" y="10"/>
                    </a:cubicBezTo>
                    <a:cubicBezTo>
                      <a:pt x="4" y="10"/>
                      <a:pt x="4" y="10"/>
                      <a:pt x="5" y="11"/>
                    </a:cubicBezTo>
                    <a:cubicBezTo>
                      <a:pt x="5" y="11"/>
                      <a:pt x="5" y="11"/>
                      <a:pt x="5" y="11"/>
                    </a:cubicBezTo>
                    <a:cubicBezTo>
                      <a:pt x="6" y="12"/>
                      <a:pt x="6" y="11"/>
                      <a:pt x="6" y="11"/>
                    </a:cubicBezTo>
                    <a:cubicBezTo>
                      <a:pt x="7" y="11"/>
                      <a:pt x="7" y="11"/>
                      <a:pt x="7" y="11"/>
                    </a:cubicBezTo>
                    <a:cubicBezTo>
                      <a:pt x="7" y="11"/>
                      <a:pt x="8" y="10"/>
                      <a:pt x="8" y="10"/>
                    </a:cubicBezTo>
                    <a:cubicBezTo>
                      <a:pt x="8" y="10"/>
                      <a:pt x="8" y="11"/>
                      <a:pt x="9" y="11"/>
                    </a:cubicBezTo>
                    <a:cubicBezTo>
                      <a:pt x="9" y="11"/>
                      <a:pt x="9" y="11"/>
                      <a:pt x="9" y="11"/>
                    </a:cubicBezTo>
                    <a:cubicBezTo>
                      <a:pt x="10" y="11"/>
                      <a:pt x="10" y="11"/>
                      <a:pt x="11" y="12"/>
                    </a:cubicBezTo>
                    <a:cubicBezTo>
                      <a:pt x="11" y="12"/>
                      <a:pt x="11" y="12"/>
                      <a:pt x="12" y="12"/>
                    </a:cubicBezTo>
                    <a:cubicBezTo>
                      <a:pt x="12" y="13"/>
                      <a:pt x="12" y="13"/>
                      <a:pt x="13" y="13"/>
                    </a:cubicBezTo>
                    <a:cubicBezTo>
                      <a:pt x="13" y="14"/>
                      <a:pt x="13" y="14"/>
                      <a:pt x="13" y="14"/>
                    </a:cubicBezTo>
                    <a:cubicBezTo>
                      <a:pt x="14" y="15"/>
                      <a:pt x="14" y="15"/>
                      <a:pt x="14" y="15"/>
                    </a:cubicBezTo>
                    <a:cubicBezTo>
                      <a:pt x="14" y="16"/>
                      <a:pt x="14" y="16"/>
                      <a:pt x="15" y="16"/>
                    </a:cubicBezTo>
                    <a:cubicBezTo>
                      <a:pt x="15" y="16"/>
                      <a:pt x="15" y="16"/>
                      <a:pt x="15" y="16"/>
                    </a:cubicBezTo>
                    <a:cubicBezTo>
                      <a:pt x="15" y="16"/>
                      <a:pt x="16" y="16"/>
                      <a:pt x="1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4" name="Freeform 360"/>
              <p:cNvSpPr>
                <a:spLocks/>
              </p:cNvSpPr>
              <p:nvPr/>
            </p:nvSpPr>
            <p:spPr bwMode="auto">
              <a:xfrm>
                <a:off x="4421189" y="2957514"/>
                <a:ext cx="20638" cy="20638"/>
              </a:xfrm>
              <a:custGeom>
                <a:avLst/>
                <a:gdLst>
                  <a:gd name="T0" fmla="*/ 1 w 2"/>
                  <a:gd name="T1" fmla="*/ 0 h 2"/>
                  <a:gd name="T2" fmla="*/ 0 w 2"/>
                  <a:gd name="T3" fmla="*/ 1 h 2"/>
                  <a:gd name="T4" fmla="*/ 0 w 2"/>
                  <a:gd name="T5" fmla="*/ 2 h 2"/>
                  <a:gd name="T6" fmla="*/ 1 w 2"/>
                  <a:gd name="T7" fmla="*/ 2 h 2"/>
                  <a:gd name="T8" fmla="*/ 2 w 2"/>
                  <a:gd name="T9" fmla="*/ 1 h 2"/>
                  <a:gd name="T10" fmla="*/ 1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1"/>
                      <a:pt x="0" y="1"/>
                      <a:pt x="0" y="1"/>
                    </a:cubicBezTo>
                    <a:cubicBezTo>
                      <a:pt x="0" y="1"/>
                      <a:pt x="0" y="2"/>
                      <a:pt x="0" y="2"/>
                    </a:cubicBezTo>
                    <a:cubicBezTo>
                      <a:pt x="0" y="2"/>
                      <a:pt x="1" y="2"/>
                      <a:pt x="1" y="2"/>
                    </a:cubicBezTo>
                    <a:cubicBezTo>
                      <a:pt x="1" y="2"/>
                      <a:pt x="1" y="2"/>
                      <a:pt x="2" y="1"/>
                    </a:cubicBezTo>
                    <a:cubicBezTo>
                      <a:pt x="2" y="1"/>
                      <a:pt x="2" y="1"/>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5" name="Freeform 361"/>
              <p:cNvSpPr>
                <a:spLocks/>
              </p:cNvSpPr>
              <p:nvPr/>
            </p:nvSpPr>
            <p:spPr bwMode="auto">
              <a:xfrm>
                <a:off x="3546476" y="2600326"/>
                <a:ext cx="20638" cy="22225"/>
              </a:xfrm>
              <a:custGeom>
                <a:avLst/>
                <a:gdLst>
                  <a:gd name="T0" fmla="*/ 2 w 2"/>
                  <a:gd name="T1" fmla="*/ 0 h 2"/>
                  <a:gd name="T2" fmla="*/ 1 w 2"/>
                  <a:gd name="T3" fmla="*/ 1 h 2"/>
                  <a:gd name="T4" fmla="*/ 0 w 2"/>
                  <a:gd name="T5" fmla="*/ 1 h 2"/>
                  <a:gd name="T6" fmla="*/ 1 w 2"/>
                  <a:gd name="T7" fmla="*/ 1 h 2"/>
                  <a:gd name="T8" fmla="*/ 1 w 2"/>
                  <a:gd name="T9" fmla="*/ 2 h 2"/>
                  <a:gd name="T10" fmla="*/ 1 w 2"/>
                  <a:gd name="T11" fmla="*/ 2 h 2"/>
                  <a:gd name="T12" fmla="*/ 2 w 2"/>
                  <a:gd name="T13" fmla="*/ 1 h 2"/>
                  <a:gd name="T14" fmla="*/ 2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0"/>
                    </a:moveTo>
                    <a:cubicBezTo>
                      <a:pt x="1" y="0"/>
                      <a:pt x="1" y="0"/>
                      <a:pt x="1" y="1"/>
                    </a:cubicBezTo>
                    <a:cubicBezTo>
                      <a:pt x="1" y="1"/>
                      <a:pt x="0" y="1"/>
                      <a:pt x="0" y="1"/>
                    </a:cubicBezTo>
                    <a:cubicBezTo>
                      <a:pt x="0" y="1"/>
                      <a:pt x="1" y="1"/>
                      <a:pt x="1" y="1"/>
                    </a:cubicBezTo>
                    <a:cubicBezTo>
                      <a:pt x="1" y="2"/>
                      <a:pt x="0" y="2"/>
                      <a:pt x="1" y="2"/>
                    </a:cubicBezTo>
                    <a:cubicBezTo>
                      <a:pt x="1" y="2"/>
                      <a:pt x="1" y="2"/>
                      <a:pt x="1" y="2"/>
                    </a:cubicBezTo>
                    <a:cubicBezTo>
                      <a:pt x="2" y="2"/>
                      <a:pt x="2" y="2"/>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6" name="Freeform 362"/>
              <p:cNvSpPr>
                <a:spLocks/>
              </p:cNvSpPr>
              <p:nvPr/>
            </p:nvSpPr>
            <p:spPr bwMode="auto">
              <a:xfrm>
                <a:off x="3546476" y="2568576"/>
                <a:ext cx="11113" cy="9525"/>
              </a:xfrm>
              <a:custGeom>
                <a:avLst/>
                <a:gdLst>
                  <a:gd name="T0" fmla="*/ 1 w 1"/>
                  <a:gd name="T1" fmla="*/ 1 h 1"/>
                  <a:gd name="T2" fmla="*/ 0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0" y="0"/>
                    </a:cubicBezTo>
                    <a:cubicBezTo>
                      <a:pt x="0" y="0"/>
                      <a:pt x="0" y="0"/>
                      <a:pt x="0"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7" name="Oval 363"/>
              <p:cNvSpPr>
                <a:spLocks noChangeArrowheads="1"/>
              </p:cNvSpPr>
              <p:nvPr/>
            </p:nvSpPr>
            <p:spPr bwMode="auto">
              <a:xfrm>
                <a:off x="4225926" y="3184526"/>
                <a:ext cx="22225" cy="9525"/>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8" name="Freeform 364"/>
              <p:cNvSpPr>
                <a:spLocks/>
              </p:cNvSpPr>
              <p:nvPr/>
            </p:nvSpPr>
            <p:spPr bwMode="auto">
              <a:xfrm>
                <a:off x="5348289" y="3465514"/>
                <a:ext cx="215900" cy="420688"/>
              </a:xfrm>
              <a:custGeom>
                <a:avLst/>
                <a:gdLst>
                  <a:gd name="T0" fmla="*/ 19 w 20"/>
                  <a:gd name="T1" fmla="*/ 7 h 39"/>
                  <a:gd name="T2" fmla="*/ 19 w 20"/>
                  <a:gd name="T3" fmla="*/ 3 h 39"/>
                  <a:gd name="T4" fmla="*/ 18 w 20"/>
                  <a:gd name="T5" fmla="*/ 0 h 39"/>
                  <a:gd name="T6" fmla="*/ 16 w 20"/>
                  <a:gd name="T7" fmla="*/ 0 h 39"/>
                  <a:gd name="T8" fmla="*/ 16 w 20"/>
                  <a:gd name="T9" fmla="*/ 2 h 39"/>
                  <a:gd name="T10" fmla="*/ 15 w 20"/>
                  <a:gd name="T11" fmla="*/ 4 h 39"/>
                  <a:gd name="T12" fmla="*/ 13 w 20"/>
                  <a:gd name="T13" fmla="*/ 5 h 39"/>
                  <a:gd name="T14" fmla="*/ 13 w 20"/>
                  <a:gd name="T15" fmla="*/ 7 h 39"/>
                  <a:gd name="T16" fmla="*/ 11 w 20"/>
                  <a:gd name="T17" fmla="*/ 7 h 39"/>
                  <a:gd name="T18" fmla="*/ 10 w 20"/>
                  <a:gd name="T19" fmla="*/ 8 h 39"/>
                  <a:gd name="T20" fmla="*/ 8 w 20"/>
                  <a:gd name="T21" fmla="*/ 10 h 39"/>
                  <a:gd name="T22" fmla="*/ 6 w 20"/>
                  <a:gd name="T23" fmla="*/ 11 h 39"/>
                  <a:gd name="T24" fmla="*/ 5 w 20"/>
                  <a:gd name="T25" fmla="*/ 12 h 39"/>
                  <a:gd name="T26" fmla="*/ 4 w 20"/>
                  <a:gd name="T27" fmla="*/ 13 h 39"/>
                  <a:gd name="T28" fmla="*/ 2 w 20"/>
                  <a:gd name="T29" fmla="*/ 16 h 39"/>
                  <a:gd name="T30" fmla="*/ 3 w 20"/>
                  <a:gd name="T31" fmla="*/ 19 h 39"/>
                  <a:gd name="T32" fmla="*/ 4 w 20"/>
                  <a:gd name="T33" fmla="*/ 21 h 39"/>
                  <a:gd name="T34" fmla="*/ 3 w 20"/>
                  <a:gd name="T35" fmla="*/ 24 h 39"/>
                  <a:gd name="T36" fmla="*/ 1 w 20"/>
                  <a:gd name="T37" fmla="*/ 26 h 39"/>
                  <a:gd name="T38" fmla="*/ 0 w 20"/>
                  <a:gd name="T39" fmla="*/ 30 h 39"/>
                  <a:gd name="T40" fmla="*/ 1 w 20"/>
                  <a:gd name="T41" fmla="*/ 33 h 39"/>
                  <a:gd name="T42" fmla="*/ 1 w 20"/>
                  <a:gd name="T43" fmla="*/ 35 h 39"/>
                  <a:gd name="T44" fmla="*/ 3 w 20"/>
                  <a:gd name="T45" fmla="*/ 38 h 39"/>
                  <a:gd name="T46" fmla="*/ 5 w 20"/>
                  <a:gd name="T47" fmla="*/ 39 h 39"/>
                  <a:gd name="T48" fmla="*/ 9 w 20"/>
                  <a:gd name="T49" fmla="*/ 37 h 39"/>
                  <a:gd name="T50" fmla="*/ 10 w 20"/>
                  <a:gd name="T51" fmla="*/ 34 h 39"/>
                  <a:gd name="T52" fmla="*/ 12 w 20"/>
                  <a:gd name="T53" fmla="*/ 31 h 39"/>
                  <a:gd name="T54" fmla="*/ 12 w 20"/>
                  <a:gd name="T55" fmla="*/ 28 h 39"/>
                  <a:gd name="T56" fmla="*/ 13 w 20"/>
                  <a:gd name="T57" fmla="*/ 25 h 39"/>
                  <a:gd name="T58" fmla="*/ 14 w 20"/>
                  <a:gd name="T59" fmla="*/ 23 h 39"/>
                  <a:gd name="T60" fmla="*/ 15 w 20"/>
                  <a:gd name="T61" fmla="*/ 20 h 39"/>
                  <a:gd name="T62" fmla="*/ 16 w 20"/>
                  <a:gd name="T63" fmla="*/ 18 h 39"/>
                  <a:gd name="T64" fmla="*/ 17 w 20"/>
                  <a:gd name="T65" fmla="*/ 15 h 39"/>
                  <a:gd name="T66" fmla="*/ 18 w 20"/>
                  <a:gd name="T67" fmla="*/ 12 h 39"/>
                  <a:gd name="T68" fmla="*/ 18 w 20"/>
                  <a:gd name="T69" fmla="*/ 11 h 39"/>
                  <a:gd name="T70" fmla="*/ 19 w 20"/>
                  <a:gd name="T71"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 h="39">
                    <a:moveTo>
                      <a:pt x="20" y="8"/>
                    </a:moveTo>
                    <a:cubicBezTo>
                      <a:pt x="20" y="7"/>
                      <a:pt x="19" y="7"/>
                      <a:pt x="19" y="7"/>
                    </a:cubicBezTo>
                    <a:cubicBezTo>
                      <a:pt x="19" y="6"/>
                      <a:pt x="19" y="5"/>
                      <a:pt x="19" y="4"/>
                    </a:cubicBezTo>
                    <a:cubicBezTo>
                      <a:pt x="19" y="4"/>
                      <a:pt x="19" y="4"/>
                      <a:pt x="19" y="3"/>
                    </a:cubicBezTo>
                    <a:cubicBezTo>
                      <a:pt x="19" y="2"/>
                      <a:pt x="19" y="2"/>
                      <a:pt x="18" y="2"/>
                    </a:cubicBezTo>
                    <a:cubicBezTo>
                      <a:pt x="18" y="1"/>
                      <a:pt x="18" y="0"/>
                      <a:pt x="18" y="0"/>
                    </a:cubicBezTo>
                    <a:cubicBezTo>
                      <a:pt x="17" y="0"/>
                      <a:pt x="17" y="0"/>
                      <a:pt x="17" y="0"/>
                    </a:cubicBezTo>
                    <a:cubicBezTo>
                      <a:pt x="16" y="0"/>
                      <a:pt x="16" y="0"/>
                      <a:pt x="16" y="0"/>
                    </a:cubicBezTo>
                    <a:cubicBezTo>
                      <a:pt x="16" y="1"/>
                      <a:pt x="15" y="1"/>
                      <a:pt x="16" y="1"/>
                    </a:cubicBezTo>
                    <a:cubicBezTo>
                      <a:pt x="16" y="2"/>
                      <a:pt x="16" y="2"/>
                      <a:pt x="16" y="2"/>
                    </a:cubicBezTo>
                    <a:cubicBezTo>
                      <a:pt x="16" y="2"/>
                      <a:pt x="16" y="3"/>
                      <a:pt x="16" y="3"/>
                    </a:cubicBezTo>
                    <a:cubicBezTo>
                      <a:pt x="15" y="3"/>
                      <a:pt x="15" y="4"/>
                      <a:pt x="15" y="4"/>
                    </a:cubicBezTo>
                    <a:cubicBezTo>
                      <a:pt x="14" y="4"/>
                      <a:pt x="14" y="4"/>
                      <a:pt x="14" y="4"/>
                    </a:cubicBezTo>
                    <a:cubicBezTo>
                      <a:pt x="13" y="4"/>
                      <a:pt x="14" y="5"/>
                      <a:pt x="13" y="5"/>
                    </a:cubicBezTo>
                    <a:cubicBezTo>
                      <a:pt x="13" y="6"/>
                      <a:pt x="13" y="6"/>
                      <a:pt x="13" y="6"/>
                    </a:cubicBezTo>
                    <a:cubicBezTo>
                      <a:pt x="13" y="7"/>
                      <a:pt x="13" y="7"/>
                      <a:pt x="13" y="7"/>
                    </a:cubicBezTo>
                    <a:cubicBezTo>
                      <a:pt x="12" y="7"/>
                      <a:pt x="12" y="7"/>
                      <a:pt x="12" y="7"/>
                    </a:cubicBezTo>
                    <a:cubicBezTo>
                      <a:pt x="12" y="7"/>
                      <a:pt x="12" y="7"/>
                      <a:pt x="11" y="7"/>
                    </a:cubicBezTo>
                    <a:cubicBezTo>
                      <a:pt x="11" y="7"/>
                      <a:pt x="11" y="8"/>
                      <a:pt x="11" y="8"/>
                    </a:cubicBezTo>
                    <a:cubicBezTo>
                      <a:pt x="10" y="8"/>
                      <a:pt x="10" y="8"/>
                      <a:pt x="10" y="8"/>
                    </a:cubicBezTo>
                    <a:cubicBezTo>
                      <a:pt x="10" y="8"/>
                      <a:pt x="10" y="9"/>
                      <a:pt x="10" y="9"/>
                    </a:cubicBezTo>
                    <a:cubicBezTo>
                      <a:pt x="10" y="10"/>
                      <a:pt x="9" y="10"/>
                      <a:pt x="8" y="10"/>
                    </a:cubicBezTo>
                    <a:cubicBezTo>
                      <a:pt x="8" y="10"/>
                      <a:pt x="8" y="10"/>
                      <a:pt x="7" y="10"/>
                    </a:cubicBezTo>
                    <a:cubicBezTo>
                      <a:pt x="7" y="10"/>
                      <a:pt x="7" y="11"/>
                      <a:pt x="6" y="11"/>
                    </a:cubicBezTo>
                    <a:cubicBezTo>
                      <a:pt x="6" y="11"/>
                      <a:pt x="6" y="11"/>
                      <a:pt x="6" y="11"/>
                    </a:cubicBezTo>
                    <a:cubicBezTo>
                      <a:pt x="5" y="11"/>
                      <a:pt x="5" y="12"/>
                      <a:pt x="5" y="12"/>
                    </a:cubicBezTo>
                    <a:cubicBezTo>
                      <a:pt x="4" y="12"/>
                      <a:pt x="4" y="12"/>
                      <a:pt x="4" y="12"/>
                    </a:cubicBezTo>
                    <a:cubicBezTo>
                      <a:pt x="4" y="12"/>
                      <a:pt x="4" y="13"/>
                      <a:pt x="4" y="13"/>
                    </a:cubicBezTo>
                    <a:cubicBezTo>
                      <a:pt x="4" y="14"/>
                      <a:pt x="3" y="14"/>
                      <a:pt x="3" y="14"/>
                    </a:cubicBezTo>
                    <a:cubicBezTo>
                      <a:pt x="3" y="15"/>
                      <a:pt x="2" y="15"/>
                      <a:pt x="2" y="16"/>
                    </a:cubicBezTo>
                    <a:cubicBezTo>
                      <a:pt x="2" y="17"/>
                      <a:pt x="2" y="17"/>
                      <a:pt x="2" y="18"/>
                    </a:cubicBezTo>
                    <a:cubicBezTo>
                      <a:pt x="2" y="18"/>
                      <a:pt x="3" y="18"/>
                      <a:pt x="3" y="19"/>
                    </a:cubicBezTo>
                    <a:cubicBezTo>
                      <a:pt x="3" y="19"/>
                      <a:pt x="3" y="20"/>
                      <a:pt x="3" y="20"/>
                    </a:cubicBezTo>
                    <a:cubicBezTo>
                      <a:pt x="3" y="21"/>
                      <a:pt x="4" y="21"/>
                      <a:pt x="4" y="21"/>
                    </a:cubicBezTo>
                    <a:cubicBezTo>
                      <a:pt x="4" y="22"/>
                      <a:pt x="4" y="22"/>
                      <a:pt x="3" y="23"/>
                    </a:cubicBezTo>
                    <a:cubicBezTo>
                      <a:pt x="3" y="23"/>
                      <a:pt x="3" y="23"/>
                      <a:pt x="3" y="24"/>
                    </a:cubicBezTo>
                    <a:cubicBezTo>
                      <a:pt x="2" y="25"/>
                      <a:pt x="2" y="25"/>
                      <a:pt x="2" y="26"/>
                    </a:cubicBezTo>
                    <a:cubicBezTo>
                      <a:pt x="2" y="26"/>
                      <a:pt x="2" y="26"/>
                      <a:pt x="1" y="26"/>
                    </a:cubicBezTo>
                    <a:cubicBezTo>
                      <a:pt x="1" y="27"/>
                      <a:pt x="0" y="27"/>
                      <a:pt x="0" y="28"/>
                    </a:cubicBezTo>
                    <a:cubicBezTo>
                      <a:pt x="0" y="29"/>
                      <a:pt x="0" y="29"/>
                      <a:pt x="0" y="30"/>
                    </a:cubicBezTo>
                    <a:cubicBezTo>
                      <a:pt x="0" y="31"/>
                      <a:pt x="0" y="31"/>
                      <a:pt x="0" y="31"/>
                    </a:cubicBezTo>
                    <a:cubicBezTo>
                      <a:pt x="1" y="32"/>
                      <a:pt x="1" y="32"/>
                      <a:pt x="1" y="33"/>
                    </a:cubicBezTo>
                    <a:cubicBezTo>
                      <a:pt x="1" y="33"/>
                      <a:pt x="1" y="33"/>
                      <a:pt x="1" y="33"/>
                    </a:cubicBezTo>
                    <a:cubicBezTo>
                      <a:pt x="1" y="34"/>
                      <a:pt x="1" y="35"/>
                      <a:pt x="1" y="35"/>
                    </a:cubicBezTo>
                    <a:cubicBezTo>
                      <a:pt x="2" y="36"/>
                      <a:pt x="2" y="36"/>
                      <a:pt x="2" y="37"/>
                    </a:cubicBezTo>
                    <a:cubicBezTo>
                      <a:pt x="2" y="37"/>
                      <a:pt x="2" y="37"/>
                      <a:pt x="3" y="38"/>
                    </a:cubicBezTo>
                    <a:cubicBezTo>
                      <a:pt x="3" y="38"/>
                      <a:pt x="3" y="38"/>
                      <a:pt x="4" y="39"/>
                    </a:cubicBezTo>
                    <a:cubicBezTo>
                      <a:pt x="4" y="39"/>
                      <a:pt x="5" y="39"/>
                      <a:pt x="5" y="39"/>
                    </a:cubicBezTo>
                    <a:cubicBezTo>
                      <a:pt x="6" y="39"/>
                      <a:pt x="6" y="38"/>
                      <a:pt x="7" y="38"/>
                    </a:cubicBezTo>
                    <a:cubicBezTo>
                      <a:pt x="8" y="38"/>
                      <a:pt x="8" y="37"/>
                      <a:pt x="9" y="37"/>
                    </a:cubicBezTo>
                    <a:cubicBezTo>
                      <a:pt x="9" y="36"/>
                      <a:pt x="10" y="36"/>
                      <a:pt x="10" y="36"/>
                    </a:cubicBezTo>
                    <a:cubicBezTo>
                      <a:pt x="10" y="36"/>
                      <a:pt x="10" y="35"/>
                      <a:pt x="10" y="34"/>
                    </a:cubicBezTo>
                    <a:cubicBezTo>
                      <a:pt x="11" y="33"/>
                      <a:pt x="10" y="33"/>
                      <a:pt x="11" y="32"/>
                    </a:cubicBezTo>
                    <a:cubicBezTo>
                      <a:pt x="11" y="31"/>
                      <a:pt x="11" y="31"/>
                      <a:pt x="12" y="31"/>
                    </a:cubicBezTo>
                    <a:cubicBezTo>
                      <a:pt x="12" y="30"/>
                      <a:pt x="12" y="30"/>
                      <a:pt x="12" y="30"/>
                    </a:cubicBezTo>
                    <a:cubicBezTo>
                      <a:pt x="12" y="29"/>
                      <a:pt x="12" y="28"/>
                      <a:pt x="12" y="28"/>
                    </a:cubicBezTo>
                    <a:cubicBezTo>
                      <a:pt x="13" y="27"/>
                      <a:pt x="13" y="27"/>
                      <a:pt x="13" y="26"/>
                    </a:cubicBezTo>
                    <a:cubicBezTo>
                      <a:pt x="13" y="26"/>
                      <a:pt x="13" y="25"/>
                      <a:pt x="13" y="25"/>
                    </a:cubicBezTo>
                    <a:cubicBezTo>
                      <a:pt x="13" y="24"/>
                      <a:pt x="14" y="24"/>
                      <a:pt x="14" y="23"/>
                    </a:cubicBezTo>
                    <a:cubicBezTo>
                      <a:pt x="14" y="23"/>
                      <a:pt x="14" y="23"/>
                      <a:pt x="14" y="23"/>
                    </a:cubicBezTo>
                    <a:cubicBezTo>
                      <a:pt x="15" y="22"/>
                      <a:pt x="15" y="22"/>
                      <a:pt x="15" y="21"/>
                    </a:cubicBezTo>
                    <a:cubicBezTo>
                      <a:pt x="15" y="21"/>
                      <a:pt x="15" y="21"/>
                      <a:pt x="15" y="20"/>
                    </a:cubicBezTo>
                    <a:cubicBezTo>
                      <a:pt x="15" y="20"/>
                      <a:pt x="16" y="20"/>
                      <a:pt x="16" y="19"/>
                    </a:cubicBezTo>
                    <a:cubicBezTo>
                      <a:pt x="16" y="19"/>
                      <a:pt x="16" y="19"/>
                      <a:pt x="16" y="18"/>
                    </a:cubicBezTo>
                    <a:cubicBezTo>
                      <a:pt x="16" y="18"/>
                      <a:pt x="16" y="17"/>
                      <a:pt x="16" y="17"/>
                    </a:cubicBezTo>
                    <a:cubicBezTo>
                      <a:pt x="16" y="16"/>
                      <a:pt x="17" y="15"/>
                      <a:pt x="17" y="15"/>
                    </a:cubicBezTo>
                    <a:cubicBezTo>
                      <a:pt x="17" y="14"/>
                      <a:pt x="17" y="14"/>
                      <a:pt x="17" y="13"/>
                    </a:cubicBezTo>
                    <a:cubicBezTo>
                      <a:pt x="18" y="13"/>
                      <a:pt x="18" y="13"/>
                      <a:pt x="18" y="12"/>
                    </a:cubicBezTo>
                    <a:cubicBezTo>
                      <a:pt x="18" y="12"/>
                      <a:pt x="18" y="12"/>
                      <a:pt x="18" y="11"/>
                    </a:cubicBezTo>
                    <a:cubicBezTo>
                      <a:pt x="18" y="11"/>
                      <a:pt x="18" y="11"/>
                      <a:pt x="18" y="11"/>
                    </a:cubicBezTo>
                    <a:cubicBezTo>
                      <a:pt x="18" y="10"/>
                      <a:pt x="19" y="11"/>
                      <a:pt x="19" y="11"/>
                    </a:cubicBezTo>
                    <a:cubicBezTo>
                      <a:pt x="20" y="11"/>
                      <a:pt x="19" y="10"/>
                      <a:pt x="19" y="10"/>
                    </a:cubicBezTo>
                    <a:cubicBezTo>
                      <a:pt x="20" y="9"/>
                      <a:pt x="20" y="9"/>
                      <a:pt x="2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09" name="Freeform 365"/>
              <p:cNvSpPr>
                <a:spLocks/>
              </p:cNvSpPr>
              <p:nvPr/>
            </p:nvSpPr>
            <p:spPr bwMode="auto">
              <a:xfrm>
                <a:off x="5424489" y="2146301"/>
                <a:ext cx="53975" cy="42863"/>
              </a:xfrm>
              <a:custGeom>
                <a:avLst/>
                <a:gdLst>
                  <a:gd name="T0" fmla="*/ 2 w 5"/>
                  <a:gd name="T1" fmla="*/ 4 h 4"/>
                  <a:gd name="T2" fmla="*/ 3 w 5"/>
                  <a:gd name="T3" fmla="*/ 4 h 4"/>
                  <a:gd name="T4" fmla="*/ 4 w 5"/>
                  <a:gd name="T5" fmla="*/ 4 h 4"/>
                  <a:gd name="T6" fmla="*/ 5 w 5"/>
                  <a:gd name="T7" fmla="*/ 4 h 4"/>
                  <a:gd name="T8" fmla="*/ 5 w 5"/>
                  <a:gd name="T9" fmla="*/ 4 h 4"/>
                  <a:gd name="T10" fmla="*/ 5 w 5"/>
                  <a:gd name="T11" fmla="*/ 3 h 4"/>
                  <a:gd name="T12" fmla="*/ 4 w 5"/>
                  <a:gd name="T13" fmla="*/ 3 h 4"/>
                  <a:gd name="T14" fmla="*/ 3 w 5"/>
                  <a:gd name="T15" fmla="*/ 2 h 4"/>
                  <a:gd name="T16" fmla="*/ 3 w 5"/>
                  <a:gd name="T17" fmla="*/ 2 h 4"/>
                  <a:gd name="T18" fmla="*/ 4 w 5"/>
                  <a:gd name="T19" fmla="*/ 1 h 4"/>
                  <a:gd name="T20" fmla="*/ 4 w 5"/>
                  <a:gd name="T21" fmla="*/ 1 h 4"/>
                  <a:gd name="T22" fmla="*/ 3 w 5"/>
                  <a:gd name="T23" fmla="*/ 0 h 4"/>
                  <a:gd name="T24" fmla="*/ 2 w 5"/>
                  <a:gd name="T25" fmla="*/ 0 h 4"/>
                  <a:gd name="T26" fmla="*/ 2 w 5"/>
                  <a:gd name="T27" fmla="*/ 0 h 4"/>
                  <a:gd name="T28" fmla="*/ 2 w 5"/>
                  <a:gd name="T29" fmla="*/ 1 h 4"/>
                  <a:gd name="T30" fmla="*/ 1 w 5"/>
                  <a:gd name="T31" fmla="*/ 1 h 4"/>
                  <a:gd name="T32" fmla="*/ 0 w 5"/>
                  <a:gd name="T33" fmla="*/ 2 h 4"/>
                  <a:gd name="T34" fmla="*/ 0 w 5"/>
                  <a:gd name="T35" fmla="*/ 2 h 4"/>
                  <a:gd name="T36" fmla="*/ 1 w 5"/>
                  <a:gd name="T37" fmla="*/ 3 h 4"/>
                  <a:gd name="T38" fmla="*/ 2 w 5"/>
                  <a:gd name="T39" fmla="*/ 3 h 4"/>
                  <a:gd name="T40" fmla="*/ 2 w 5"/>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4">
                    <a:moveTo>
                      <a:pt x="2" y="4"/>
                    </a:moveTo>
                    <a:cubicBezTo>
                      <a:pt x="3" y="4"/>
                      <a:pt x="3" y="4"/>
                      <a:pt x="3" y="4"/>
                    </a:cubicBezTo>
                    <a:cubicBezTo>
                      <a:pt x="3" y="4"/>
                      <a:pt x="4" y="4"/>
                      <a:pt x="4" y="4"/>
                    </a:cubicBezTo>
                    <a:cubicBezTo>
                      <a:pt x="4" y="4"/>
                      <a:pt x="4" y="4"/>
                      <a:pt x="5" y="4"/>
                    </a:cubicBezTo>
                    <a:cubicBezTo>
                      <a:pt x="5" y="4"/>
                      <a:pt x="5" y="4"/>
                      <a:pt x="5" y="4"/>
                    </a:cubicBezTo>
                    <a:cubicBezTo>
                      <a:pt x="5" y="3"/>
                      <a:pt x="5" y="3"/>
                      <a:pt x="5" y="3"/>
                    </a:cubicBezTo>
                    <a:cubicBezTo>
                      <a:pt x="5" y="3"/>
                      <a:pt x="5" y="3"/>
                      <a:pt x="4" y="3"/>
                    </a:cubicBezTo>
                    <a:cubicBezTo>
                      <a:pt x="4" y="2"/>
                      <a:pt x="4" y="3"/>
                      <a:pt x="3" y="2"/>
                    </a:cubicBezTo>
                    <a:cubicBezTo>
                      <a:pt x="3" y="2"/>
                      <a:pt x="3" y="2"/>
                      <a:pt x="3" y="2"/>
                    </a:cubicBezTo>
                    <a:cubicBezTo>
                      <a:pt x="4" y="1"/>
                      <a:pt x="4" y="1"/>
                      <a:pt x="4" y="1"/>
                    </a:cubicBezTo>
                    <a:cubicBezTo>
                      <a:pt x="4" y="1"/>
                      <a:pt x="4" y="1"/>
                      <a:pt x="4" y="1"/>
                    </a:cubicBezTo>
                    <a:cubicBezTo>
                      <a:pt x="4" y="1"/>
                      <a:pt x="3" y="1"/>
                      <a:pt x="3" y="0"/>
                    </a:cubicBezTo>
                    <a:cubicBezTo>
                      <a:pt x="3" y="0"/>
                      <a:pt x="3" y="0"/>
                      <a:pt x="2" y="0"/>
                    </a:cubicBezTo>
                    <a:cubicBezTo>
                      <a:pt x="2" y="0"/>
                      <a:pt x="2" y="0"/>
                      <a:pt x="2" y="0"/>
                    </a:cubicBezTo>
                    <a:cubicBezTo>
                      <a:pt x="1" y="1"/>
                      <a:pt x="2" y="1"/>
                      <a:pt x="2" y="1"/>
                    </a:cubicBezTo>
                    <a:cubicBezTo>
                      <a:pt x="2" y="1"/>
                      <a:pt x="1" y="1"/>
                      <a:pt x="1" y="1"/>
                    </a:cubicBezTo>
                    <a:cubicBezTo>
                      <a:pt x="1" y="1"/>
                      <a:pt x="0" y="1"/>
                      <a:pt x="0" y="2"/>
                    </a:cubicBezTo>
                    <a:cubicBezTo>
                      <a:pt x="0" y="2"/>
                      <a:pt x="0" y="2"/>
                      <a:pt x="0" y="2"/>
                    </a:cubicBezTo>
                    <a:cubicBezTo>
                      <a:pt x="1" y="3"/>
                      <a:pt x="1" y="3"/>
                      <a:pt x="1" y="3"/>
                    </a:cubicBezTo>
                    <a:cubicBezTo>
                      <a:pt x="1" y="3"/>
                      <a:pt x="2" y="2"/>
                      <a:pt x="2" y="3"/>
                    </a:cubicBezTo>
                    <a:cubicBezTo>
                      <a:pt x="2" y="3"/>
                      <a:pt x="2" y="3"/>
                      <a:pt x="2"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0" name="Freeform 366"/>
              <p:cNvSpPr>
                <a:spLocks/>
              </p:cNvSpPr>
              <p:nvPr/>
            </p:nvSpPr>
            <p:spPr bwMode="auto">
              <a:xfrm>
                <a:off x="3708401" y="1054101"/>
                <a:ext cx="215900" cy="87313"/>
              </a:xfrm>
              <a:custGeom>
                <a:avLst/>
                <a:gdLst>
                  <a:gd name="T0" fmla="*/ 20 w 20"/>
                  <a:gd name="T1" fmla="*/ 2 h 8"/>
                  <a:gd name="T2" fmla="*/ 19 w 20"/>
                  <a:gd name="T3" fmla="*/ 2 h 8"/>
                  <a:gd name="T4" fmla="*/ 18 w 20"/>
                  <a:gd name="T5" fmla="*/ 1 h 8"/>
                  <a:gd name="T6" fmla="*/ 18 w 20"/>
                  <a:gd name="T7" fmla="*/ 1 h 8"/>
                  <a:gd name="T8" fmla="*/ 16 w 20"/>
                  <a:gd name="T9" fmla="*/ 1 h 8"/>
                  <a:gd name="T10" fmla="*/ 16 w 20"/>
                  <a:gd name="T11" fmla="*/ 0 h 8"/>
                  <a:gd name="T12" fmla="*/ 15 w 20"/>
                  <a:gd name="T13" fmla="*/ 0 h 8"/>
                  <a:gd name="T14" fmla="*/ 15 w 20"/>
                  <a:gd name="T15" fmla="*/ 1 h 8"/>
                  <a:gd name="T16" fmla="*/ 14 w 20"/>
                  <a:gd name="T17" fmla="*/ 1 h 8"/>
                  <a:gd name="T18" fmla="*/ 13 w 20"/>
                  <a:gd name="T19" fmla="*/ 1 h 8"/>
                  <a:gd name="T20" fmla="*/ 12 w 20"/>
                  <a:gd name="T21" fmla="*/ 1 h 8"/>
                  <a:gd name="T22" fmla="*/ 11 w 20"/>
                  <a:gd name="T23" fmla="*/ 1 h 8"/>
                  <a:gd name="T24" fmla="*/ 10 w 20"/>
                  <a:gd name="T25" fmla="*/ 1 h 8"/>
                  <a:gd name="T26" fmla="*/ 9 w 20"/>
                  <a:gd name="T27" fmla="*/ 1 h 8"/>
                  <a:gd name="T28" fmla="*/ 9 w 20"/>
                  <a:gd name="T29" fmla="*/ 2 h 8"/>
                  <a:gd name="T30" fmla="*/ 9 w 20"/>
                  <a:gd name="T31" fmla="*/ 2 h 8"/>
                  <a:gd name="T32" fmla="*/ 8 w 20"/>
                  <a:gd name="T33" fmla="*/ 2 h 8"/>
                  <a:gd name="T34" fmla="*/ 7 w 20"/>
                  <a:gd name="T35" fmla="*/ 1 h 8"/>
                  <a:gd name="T36" fmla="*/ 7 w 20"/>
                  <a:gd name="T37" fmla="*/ 1 h 8"/>
                  <a:gd name="T38" fmla="*/ 7 w 20"/>
                  <a:gd name="T39" fmla="*/ 2 h 8"/>
                  <a:gd name="T40" fmla="*/ 6 w 20"/>
                  <a:gd name="T41" fmla="*/ 3 h 8"/>
                  <a:gd name="T42" fmla="*/ 6 w 20"/>
                  <a:gd name="T43" fmla="*/ 3 h 8"/>
                  <a:gd name="T44" fmla="*/ 5 w 20"/>
                  <a:gd name="T45" fmla="*/ 2 h 8"/>
                  <a:gd name="T46" fmla="*/ 5 w 20"/>
                  <a:gd name="T47" fmla="*/ 1 h 8"/>
                  <a:gd name="T48" fmla="*/ 4 w 20"/>
                  <a:gd name="T49" fmla="*/ 1 h 8"/>
                  <a:gd name="T50" fmla="*/ 3 w 20"/>
                  <a:gd name="T51" fmla="*/ 1 h 8"/>
                  <a:gd name="T52" fmla="*/ 3 w 20"/>
                  <a:gd name="T53" fmla="*/ 1 h 8"/>
                  <a:gd name="T54" fmla="*/ 2 w 20"/>
                  <a:gd name="T55" fmla="*/ 1 h 8"/>
                  <a:gd name="T56" fmla="*/ 2 w 20"/>
                  <a:gd name="T57" fmla="*/ 1 h 8"/>
                  <a:gd name="T58" fmla="*/ 1 w 20"/>
                  <a:gd name="T59" fmla="*/ 2 h 8"/>
                  <a:gd name="T60" fmla="*/ 0 w 20"/>
                  <a:gd name="T61" fmla="*/ 3 h 8"/>
                  <a:gd name="T62" fmla="*/ 0 w 20"/>
                  <a:gd name="T63" fmla="*/ 3 h 8"/>
                  <a:gd name="T64" fmla="*/ 2 w 20"/>
                  <a:gd name="T65" fmla="*/ 3 h 8"/>
                  <a:gd name="T66" fmla="*/ 3 w 20"/>
                  <a:gd name="T67" fmla="*/ 2 h 8"/>
                  <a:gd name="T68" fmla="*/ 4 w 20"/>
                  <a:gd name="T69" fmla="*/ 3 h 8"/>
                  <a:gd name="T70" fmla="*/ 4 w 20"/>
                  <a:gd name="T71" fmla="*/ 3 h 8"/>
                  <a:gd name="T72" fmla="*/ 3 w 20"/>
                  <a:gd name="T73" fmla="*/ 4 h 8"/>
                  <a:gd name="T74" fmla="*/ 2 w 20"/>
                  <a:gd name="T75" fmla="*/ 4 h 8"/>
                  <a:gd name="T76" fmla="*/ 0 w 20"/>
                  <a:gd name="T77" fmla="*/ 4 h 8"/>
                  <a:gd name="T78" fmla="*/ 0 w 20"/>
                  <a:gd name="T79" fmla="*/ 5 h 8"/>
                  <a:gd name="T80" fmla="*/ 1 w 20"/>
                  <a:gd name="T81" fmla="*/ 5 h 8"/>
                  <a:gd name="T82" fmla="*/ 2 w 20"/>
                  <a:gd name="T83" fmla="*/ 6 h 8"/>
                  <a:gd name="T84" fmla="*/ 3 w 20"/>
                  <a:gd name="T85" fmla="*/ 7 h 8"/>
                  <a:gd name="T86" fmla="*/ 4 w 20"/>
                  <a:gd name="T87" fmla="*/ 7 h 8"/>
                  <a:gd name="T88" fmla="*/ 6 w 20"/>
                  <a:gd name="T89" fmla="*/ 7 h 8"/>
                  <a:gd name="T90" fmla="*/ 8 w 20"/>
                  <a:gd name="T91" fmla="*/ 8 h 8"/>
                  <a:gd name="T92" fmla="*/ 9 w 20"/>
                  <a:gd name="T93" fmla="*/ 7 h 8"/>
                  <a:gd name="T94" fmla="*/ 12 w 20"/>
                  <a:gd name="T95" fmla="*/ 7 h 8"/>
                  <a:gd name="T96" fmla="*/ 15 w 20"/>
                  <a:gd name="T97" fmla="*/ 7 h 8"/>
                  <a:gd name="T98" fmla="*/ 15 w 20"/>
                  <a:gd name="T99" fmla="*/ 7 h 8"/>
                  <a:gd name="T100" fmla="*/ 16 w 20"/>
                  <a:gd name="T101" fmla="*/ 7 h 8"/>
                  <a:gd name="T102" fmla="*/ 17 w 20"/>
                  <a:gd name="T103" fmla="*/ 7 h 8"/>
                  <a:gd name="T104" fmla="*/ 18 w 20"/>
                  <a:gd name="T105" fmla="*/ 6 h 8"/>
                  <a:gd name="T106" fmla="*/ 18 w 20"/>
                  <a:gd name="T107" fmla="*/ 5 h 8"/>
                  <a:gd name="T108" fmla="*/ 19 w 20"/>
                  <a:gd name="T109" fmla="*/ 4 h 8"/>
                  <a:gd name="T110" fmla="*/ 20 w 20"/>
                  <a:gd name="T111" fmla="*/ 4 h 8"/>
                  <a:gd name="T112" fmla="*/ 20 w 20"/>
                  <a:gd name="T11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 h="8">
                    <a:moveTo>
                      <a:pt x="20" y="2"/>
                    </a:moveTo>
                    <a:cubicBezTo>
                      <a:pt x="19" y="2"/>
                      <a:pt x="19" y="3"/>
                      <a:pt x="19" y="2"/>
                    </a:cubicBezTo>
                    <a:cubicBezTo>
                      <a:pt x="18" y="2"/>
                      <a:pt x="19" y="2"/>
                      <a:pt x="18" y="1"/>
                    </a:cubicBezTo>
                    <a:cubicBezTo>
                      <a:pt x="18" y="1"/>
                      <a:pt x="18" y="1"/>
                      <a:pt x="18" y="1"/>
                    </a:cubicBezTo>
                    <a:cubicBezTo>
                      <a:pt x="17" y="1"/>
                      <a:pt x="17" y="1"/>
                      <a:pt x="16" y="1"/>
                    </a:cubicBezTo>
                    <a:cubicBezTo>
                      <a:pt x="16" y="1"/>
                      <a:pt x="16" y="0"/>
                      <a:pt x="16" y="0"/>
                    </a:cubicBezTo>
                    <a:cubicBezTo>
                      <a:pt x="16" y="0"/>
                      <a:pt x="15" y="0"/>
                      <a:pt x="15" y="0"/>
                    </a:cubicBezTo>
                    <a:cubicBezTo>
                      <a:pt x="15" y="0"/>
                      <a:pt x="15" y="1"/>
                      <a:pt x="15" y="1"/>
                    </a:cubicBezTo>
                    <a:cubicBezTo>
                      <a:pt x="15" y="1"/>
                      <a:pt x="14" y="1"/>
                      <a:pt x="14" y="1"/>
                    </a:cubicBezTo>
                    <a:cubicBezTo>
                      <a:pt x="13" y="1"/>
                      <a:pt x="13" y="1"/>
                      <a:pt x="13" y="1"/>
                    </a:cubicBezTo>
                    <a:cubicBezTo>
                      <a:pt x="13" y="1"/>
                      <a:pt x="13" y="1"/>
                      <a:pt x="12" y="1"/>
                    </a:cubicBezTo>
                    <a:cubicBezTo>
                      <a:pt x="12" y="1"/>
                      <a:pt x="12" y="1"/>
                      <a:pt x="11" y="1"/>
                    </a:cubicBezTo>
                    <a:cubicBezTo>
                      <a:pt x="11" y="1"/>
                      <a:pt x="11" y="1"/>
                      <a:pt x="10" y="1"/>
                    </a:cubicBezTo>
                    <a:cubicBezTo>
                      <a:pt x="10" y="1"/>
                      <a:pt x="10" y="1"/>
                      <a:pt x="9" y="1"/>
                    </a:cubicBezTo>
                    <a:cubicBezTo>
                      <a:pt x="9" y="1"/>
                      <a:pt x="10" y="1"/>
                      <a:pt x="9" y="2"/>
                    </a:cubicBezTo>
                    <a:cubicBezTo>
                      <a:pt x="9" y="2"/>
                      <a:pt x="9" y="2"/>
                      <a:pt x="9" y="2"/>
                    </a:cubicBezTo>
                    <a:cubicBezTo>
                      <a:pt x="9" y="2"/>
                      <a:pt x="9" y="2"/>
                      <a:pt x="8" y="2"/>
                    </a:cubicBezTo>
                    <a:cubicBezTo>
                      <a:pt x="8" y="1"/>
                      <a:pt x="8" y="1"/>
                      <a:pt x="7" y="1"/>
                    </a:cubicBezTo>
                    <a:cubicBezTo>
                      <a:pt x="7" y="1"/>
                      <a:pt x="7" y="1"/>
                      <a:pt x="7" y="1"/>
                    </a:cubicBezTo>
                    <a:cubicBezTo>
                      <a:pt x="7" y="1"/>
                      <a:pt x="7" y="2"/>
                      <a:pt x="7" y="2"/>
                    </a:cubicBezTo>
                    <a:cubicBezTo>
                      <a:pt x="7" y="3"/>
                      <a:pt x="6" y="2"/>
                      <a:pt x="6" y="3"/>
                    </a:cubicBezTo>
                    <a:cubicBezTo>
                      <a:pt x="6" y="3"/>
                      <a:pt x="6" y="3"/>
                      <a:pt x="6" y="3"/>
                    </a:cubicBezTo>
                    <a:cubicBezTo>
                      <a:pt x="5" y="3"/>
                      <a:pt x="6" y="2"/>
                      <a:pt x="5" y="2"/>
                    </a:cubicBezTo>
                    <a:cubicBezTo>
                      <a:pt x="5" y="2"/>
                      <a:pt x="5" y="1"/>
                      <a:pt x="5" y="1"/>
                    </a:cubicBezTo>
                    <a:cubicBezTo>
                      <a:pt x="5" y="1"/>
                      <a:pt x="4" y="1"/>
                      <a:pt x="4" y="1"/>
                    </a:cubicBezTo>
                    <a:cubicBezTo>
                      <a:pt x="4" y="1"/>
                      <a:pt x="4" y="1"/>
                      <a:pt x="3" y="1"/>
                    </a:cubicBezTo>
                    <a:cubicBezTo>
                      <a:pt x="3" y="1"/>
                      <a:pt x="3" y="1"/>
                      <a:pt x="3" y="1"/>
                    </a:cubicBezTo>
                    <a:cubicBezTo>
                      <a:pt x="3" y="1"/>
                      <a:pt x="2" y="1"/>
                      <a:pt x="2" y="1"/>
                    </a:cubicBezTo>
                    <a:cubicBezTo>
                      <a:pt x="2" y="1"/>
                      <a:pt x="2" y="1"/>
                      <a:pt x="2" y="1"/>
                    </a:cubicBezTo>
                    <a:cubicBezTo>
                      <a:pt x="1" y="1"/>
                      <a:pt x="1" y="2"/>
                      <a:pt x="1" y="2"/>
                    </a:cubicBezTo>
                    <a:cubicBezTo>
                      <a:pt x="0" y="2"/>
                      <a:pt x="0" y="2"/>
                      <a:pt x="0" y="3"/>
                    </a:cubicBezTo>
                    <a:cubicBezTo>
                      <a:pt x="0" y="3"/>
                      <a:pt x="0" y="3"/>
                      <a:pt x="0" y="3"/>
                    </a:cubicBezTo>
                    <a:cubicBezTo>
                      <a:pt x="1" y="3"/>
                      <a:pt x="1" y="3"/>
                      <a:pt x="2" y="3"/>
                    </a:cubicBezTo>
                    <a:cubicBezTo>
                      <a:pt x="2" y="2"/>
                      <a:pt x="2" y="2"/>
                      <a:pt x="3" y="2"/>
                    </a:cubicBezTo>
                    <a:cubicBezTo>
                      <a:pt x="3" y="2"/>
                      <a:pt x="3" y="2"/>
                      <a:pt x="4" y="3"/>
                    </a:cubicBezTo>
                    <a:cubicBezTo>
                      <a:pt x="4" y="3"/>
                      <a:pt x="4" y="3"/>
                      <a:pt x="4" y="3"/>
                    </a:cubicBezTo>
                    <a:cubicBezTo>
                      <a:pt x="4" y="4"/>
                      <a:pt x="3" y="4"/>
                      <a:pt x="3" y="4"/>
                    </a:cubicBezTo>
                    <a:cubicBezTo>
                      <a:pt x="3" y="4"/>
                      <a:pt x="2" y="4"/>
                      <a:pt x="2" y="4"/>
                    </a:cubicBezTo>
                    <a:cubicBezTo>
                      <a:pt x="1" y="4"/>
                      <a:pt x="1" y="3"/>
                      <a:pt x="0" y="4"/>
                    </a:cubicBezTo>
                    <a:cubicBezTo>
                      <a:pt x="0" y="4"/>
                      <a:pt x="0" y="4"/>
                      <a:pt x="0" y="5"/>
                    </a:cubicBezTo>
                    <a:cubicBezTo>
                      <a:pt x="1" y="5"/>
                      <a:pt x="1" y="5"/>
                      <a:pt x="1" y="5"/>
                    </a:cubicBezTo>
                    <a:cubicBezTo>
                      <a:pt x="2" y="5"/>
                      <a:pt x="2" y="5"/>
                      <a:pt x="2" y="6"/>
                    </a:cubicBezTo>
                    <a:cubicBezTo>
                      <a:pt x="3" y="6"/>
                      <a:pt x="2" y="7"/>
                      <a:pt x="3" y="7"/>
                    </a:cubicBezTo>
                    <a:cubicBezTo>
                      <a:pt x="3" y="8"/>
                      <a:pt x="3" y="7"/>
                      <a:pt x="4" y="7"/>
                    </a:cubicBezTo>
                    <a:cubicBezTo>
                      <a:pt x="5" y="8"/>
                      <a:pt x="5" y="7"/>
                      <a:pt x="6" y="7"/>
                    </a:cubicBezTo>
                    <a:cubicBezTo>
                      <a:pt x="6" y="7"/>
                      <a:pt x="7" y="8"/>
                      <a:pt x="8" y="8"/>
                    </a:cubicBezTo>
                    <a:cubicBezTo>
                      <a:pt x="8" y="8"/>
                      <a:pt x="8" y="7"/>
                      <a:pt x="9" y="7"/>
                    </a:cubicBezTo>
                    <a:cubicBezTo>
                      <a:pt x="10" y="7"/>
                      <a:pt x="11" y="7"/>
                      <a:pt x="12" y="7"/>
                    </a:cubicBezTo>
                    <a:cubicBezTo>
                      <a:pt x="13" y="7"/>
                      <a:pt x="13" y="7"/>
                      <a:pt x="15" y="7"/>
                    </a:cubicBezTo>
                    <a:cubicBezTo>
                      <a:pt x="15" y="7"/>
                      <a:pt x="15" y="7"/>
                      <a:pt x="15" y="7"/>
                    </a:cubicBezTo>
                    <a:cubicBezTo>
                      <a:pt x="16" y="7"/>
                      <a:pt x="16" y="7"/>
                      <a:pt x="16" y="7"/>
                    </a:cubicBezTo>
                    <a:cubicBezTo>
                      <a:pt x="17" y="7"/>
                      <a:pt x="17" y="7"/>
                      <a:pt x="17" y="7"/>
                    </a:cubicBezTo>
                    <a:cubicBezTo>
                      <a:pt x="18" y="7"/>
                      <a:pt x="18" y="7"/>
                      <a:pt x="18" y="6"/>
                    </a:cubicBezTo>
                    <a:cubicBezTo>
                      <a:pt x="18" y="6"/>
                      <a:pt x="18" y="6"/>
                      <a:pt x="18" y="5"/>
                    </a:cubicBezTo>
                    <a:cubicBezTo>
                      <a:pt x="18" y="5"/>
                      <a:pt x="19" y="4"/>
                      <a:pt x="19" y="4"/>
                    </a:cubicBezTo>
                    <a:cubicBezTo>
                      <a:pt x="19" y="4"/>
                      <a:pt x="20" y="4"/>
                      <a:pt x="20" y="4"/>
                    </a:cubicBezTo>
                    <a:cubicBezTo>
                      <a:pt x="20" y="3"/>
                      <a:pt x="20" y="3"/>
                      <a:pt x="2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1" name="Freeform 367"/>
              <p:cNvSpPr>
                <a:spLocks/>
              </p:cNvSpPr>
              <p:nvPr/>
            </p:nvSpPr>
            <p:spPr bwMode="auto">
              <a:xfrm>
                <a:off x="4043364" y="1162051"/>
                <a:ext cx="20638"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2" y="1"/>
                      <a:pt x="1" y="1"/>
                      <a:pt x="1" y="1"/>
                    </a:cubicBezTo>
                    <a:cubicBezTo>
                      <a:pt x="1" y="1"/>
                      <a:pt x="1" y="0"/>
                      <a:pt x="0" y="1"/>
                    </a:cubicBezTo>
                    <a:cubicBezTo>
                      <a:pt x="0" y="1"/>
                      <a:pt x="1" y="1"/>
                      <a:pt x="1" y="1"/>
                    </a:cubicBezTo>
                    <a:cubicBezTo>
                      <a:pt x="1" y="1"/>
                      <a:pt x="1" y="2"/>
                      <a:pt x="1" y="2"/>
                    </a:cubicBezTo>
                    <a:cubicBezTo>
                      <a:pt x="1" y="2"/>
                      <a:pt x="1" y="2"/>
                      <a:pt x="2" y="2"/>
                    </a:cubicBezTo>
                    <a:cubicBezTo>
                      <a:pt x="2" y="2"/>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2" name="Freeform 368"/>
              <p:cNvSpPr>
                <a:spLocks/>
              </p:cNvSpPr>
              <p:nvPr/>
            </p:nvSpPr>
            <p:spPr bwMode="auto">
              <a:xfrm>
                <a:off x="4538664"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3" name="Freeform 369"/>
              <p:cNvSpPr>
                <a:spLocks/>
              </p:cNvSpPr>
              <p:nvPr/>
            </p:nvSpPr>
            <p:spPr bwMode="auto">
              <a:xfrm>
                <a:off x="4529139" y="1627189"/>
                <a:ext cx="85725" cy="31750"/>
              </a:xfrm>
              <a:custGeom>
                <a:avLst/>
                <a:gdLst>
                  <a:gd name="T0" fmla="*/ 7 w 8"/>
                  <a:gd name="T1" fmla="*/ 0 h 3"/>
                  <a:gd name="T2" fmla="*/ 7 w 8"/>
                  <a:gd name="T3" fmla="*/ 0 h 3"/>
                  <a:gd name="T4" fmla="*/ 6 w 8"/>
                  <a:gd name="T5" fmla="*/ 0 h 3"/>
                  <a:gd name="T6" fmla="*/ 6 w 8"/>
                  <a:gd name="T7" fmla="*/ 1 h 3"/>
                  <a:gd name="T8" fmla="*/ 5 w 8"/>
                  <a:gd name="T9" fmla="*/ 0 h 3"/>
                  <a:gd name="T10" fmla="*/ 5 w 8"/>
                  <a:gd name="T11" fmla="*/ 0 h 3"/>
                  <a:gd name="T12" fmla="*/ 4 w 8"/>
                  <a:gd name="T13" fmla="*/ 1 h 3"/>
                  <a:gd name="T14" fmla="*/ 3 w 8"/>
                  <a:gd name="T15" fmla="*/ 1 h 3"/>
                  <a:gd name="T16" fmla="*/ 2 w 8"/>
                  <a:gd name="T17" fmla="*/ 1 h 3"/>
                  <a:gd name="T18" fmla="*/ 2 w 8"/>
                  <a:gd name="T19" fmla="*/ 1 h 3"/>
                  <a:gd name="T20" fmla="*/ 1 w 8"/>
                  <a:gd name="T21" fmla="*/ 1 h 3"/>
                  <a:gd name="T22" fmla="*/ 0 w 8"/>
                  <a:gd name="T23" fmla="*/ 1 h 3"/>
                  <a:gd name="T24" fmla="*/ 1 w 8"/>
                  <a:gd name="T25" fmla="*/ 2 h 3"/>
                  <a:gd name="T26" fmla="*/ 1 w 8"/>
                  <a:gd name="T27" fmla="*/ 3 h 3"/>
                  <a:gd name="T28" fmla="*/ 2 w 8"/>
                  <a:gd name="T29" fmla="*/ 3 h 3"/>
                  <a:gd name="T30" fmla="*/ 3 w 8"/>
                  <a:gd name="T31" fmla="*/ 3 h 3"/>
                  <a:gd name="T32" fmla="*/ 4 w 8"/>
                  <a:gd name="T33" fmla="*/ 2 h 3"/>
                  <a:gd name="T34" fmla="*/ 5 w 8"/>
                  <a:gd name="T35" fmla="*/ 2 h 3"/>
                  <a:gd name="T36" fmla="*/ 5 w 8"/>
                  <a:gd name="T37" fmla="*/ 2 h 3"/>
                  <a:gd name="T38" fmla="*/ 6 w 8"/>
                  <a:gd name="T39" fmla="*/ 2 h 3"/>
                  <a:gd name="T40" fmla="*/ 7 w 8"/>
                  <a:gd name="T41" fmla="*/ 2 h 3"/>
                  <a:gd name="T42" fmla="*/ 7 w 8"/>
                  <a:gd name="T43" fmla="*/ 1 h 3"/>
                  <a:gd name="T44" fmla="*/ 8 w 8"/>
                  <a:gd name="T45" fmla="*/ 1 h 3"/>
                  <a:gd name="T46" fmla="*/ 7 w 8"/>
                  <a:gd name="T4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3">
                    <a:moveTo>
                      <a:pt x="7" y="0"/>
                    </a:moveTo>
                    <a:cubicBezTo>
                      <a:pt x="7" y="0"/>
                      <a:pt x="7" y="0"/>
                      <a:pt x="7" y="0"/>
                    </a:cubicBezTo>
                    <a:cubicBezTo>
                      <a:pt x="6" y="0"/>
                      <a:pt x="6" y="0"/>
                      <a:pt x="6" y="0"/>
                    </a:cubicBezTo>
                    <a:cubicBezTo>
                      <a:pt x="6" y="0"/>
                      <a:pt x="6" y="1"/>
                      <a:pt x="6" y="1"/>
                    </a:cubicBezTo>
                    <a:cubicBezTo>
                      <a:pt x="6" y="1"/>
                      <a:pt x="6" y="0"/>
                      <a:pt x="5" y="0"/>
                    </a:cubicBezTo>
                    <a:cubicBezTo>
                      <a:pt x="5" y="0"/>
                      <a:pt x="5" y="0"/>
                      <a:pt x="5" y="0"/>
                    </a:cubicBezTo>
                    <a:cubicBezTo>
                      <a:pt x="4" y="0"/>
                      <a:pt x="4" y="1"/>
                      <a:pt x="4" y="1"/>
                    </a:cubicBezTo>
                    <a:cubicBezTo>
                      <a:pt x="4" y="1"/>
                      <a:pt x="3" y="1"/>
                      <a:pt x="3" y="1"/>
                    </a:cubicBezTo>
                    <a:cubicBezTo>
                      <a:pt x="3" y="1"/>
                      <a:pt x="3" y="1"/>
                      <a:pt x="2" y="1"/>
                    </a:cubicBezTo>
                    <a:cubicBezTo>
                      <a:pt x="2" y="1"/>
                      <a:pt x="2" y="1"/>
                      <a:pt x="2" y="1"/>
                    </a:cubicBezTo>
                    <a:cubicBezTo>
                      <a:pt x="1" y="1"/>
                      <a:pt x="1" y="1"/>
                      <a:pt x="1" y="1"/>
                    </a:cubicBezTo>
                    <a:cubicBezTo>
                      <a:pt x="0" y="1"/>
                      <a:pt x="0" y="1"/>
                      <a:pt x="0" y="1"/>
                    </a:cubicBezTo>
                    <a:cubicBezTo>
                      <a:pt x="1" y="1"/>
                      <a:pt x="1" y="1"/>
                      <a:pt x="1" y="2"/>
                    </a:cubicBezTo>
                    <a:cubicBezTo>
                      <a:pt x="2" y="2"/>
                      <a:pt x="1" y="3"/>
                      <a:pt x="1" y="3"/>
                    </a:cubicBezTo>
                    <a:cubicBezTo>
                      <a:pt x="2" y="3"/>
                      <a:pt x="2" y="3"/>
                      <a:pt x="2" y="3"/>
                    </a:cubicBezTo>
                    <a:cubicBezTo>
                      <a:pt x="2" y="3"/>
                      <a:pt x="3" y="3"/>
                      <a:pt x="3" y="3"/>
                    </a:cubicBezTo>
                    <a:cubicBezTo>
                      <a:pt x="3" y="2"/>
                      <a:pt x="4" y="2"/>
                      <a:pt x="4" y="2"/>
                    </a:cubicBezTo>
                    <a:cubicBezTo>
                      <a:pt x="4" y="2"/>
                      <a:pt x="4" y="2"/>
                      <a:pt x="5" y="2"/>
                    </a:cubicBezTo>
                    <a:cubicBezTo>
                      <a:pt x="5" y="2"/>
                      <a:pt x="5" y="2"/>
                      <a:pt x="5" y="2"/>
                    </a:cubicBezTo>
                    <a:cubicBezTo>
                      <a:pt x="6" y="2"/>
                      <a:pt x="6" y="2"/>
                      <a:pt x="6" y="2"/>
                    </a:cubicBezTo>
                    <a:cubicBezTo>
                      <a:pt x="6" y="2"/>
                      <a:pt x="6" y="2"/>
                      <a:pt x="7" y="2"/>
                    </a:cubicBezTo>
                    <a:cubicBezTo>
                      <a:pt x="7" y="2"/>
                      <a:pt x="7" y="2"/>
                      <a:pt x="7" y="1"/>
                    </a:cubicBezTo>
                    <a:cubicBezTo>
                      <a:pt x="8" y="1"/>
                      <a:pt x="8" y="1"/>
                      <a:pt x="8" y="1"/>
                    </a:cubicBezTo>
                    <a:cubicBezTo>
                      <a:pt x="7" y="1"/>
                      <a:pt x="7" y="1"/>
                      <a:pt x="7"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4" name="Freeform 370"/>
              <p:cNvSpPr>
                <a:spLocks/>
              </p:cNvSpPr>
              <p:nvPr/>
            </p:nvSpPr>
            <p:spPr bwMode="auto">
              <a:xfrm>
                <a:off x="4464051" y="1346201"/>
                <a:ext cx="31750" cy="31750"/>
              </a:xfrm>
              <a:custGeom>
                <a:avLst/>
                <a:gdLst>
                  <a:gd name="T0" fmla="*/ 1 w 3"/>
                  <a:gd name="T1" fmla="*/ 2 h 3"/>
                  <a:gd name="T2" fmla="*/ 1 w 3"/>
                  <a:gd name="T3" fmla="*/ 3 h 3"/>
                  <a:gd name="T4" fmla="*/ 2 w 3"/>
                  <a:gd name="T5" fmla="*/ 3 h 3"/>
                  <a:gd name="T6" fmla="*/ 2 w 3"/>
                  <a:gd name="T7" fmla="*/ 2 h 3"/>
                  <a:gd name="T8" fmla="*/ 2 w 3"/>
                  <a:gd name="T9" fmla="*/ 2 h 3"/>
                  <a:gd name="T10" fmla="*/ 3 w 3"/>
                  <a:gd name="T11" fmla="*/ 1 h 3"/>
                  <a:gd name="T12" fmla="*/ 3 w 3"/>
                  <a:gd name="T13" fmla="*/ 0 h 3"/>
                  <a:gd name="T14" fmla="*/ 2 w 3"/>
                  <a:gd name="T15" fmla="*/ 0 h 3"/>
                  <a:gd name="T16" fmla="*/ 2 w 3"/>
                  <a:gd name="T17" fmla="*/ 1 h 3"/>
                  <a:gd name="T18" fmla="*/ 1 w 3"/>
                  <a:gd name="T19" fmla="*/ 1 h 3"/>
                  <a:gd name="T20" fmla="*/ 0 w 3"/>
                  <a:gd name="T21" fmla="*/ 1 h 3"/>
                  <a:gd name="T22" fmla="*/ 0 w 3"/>
                  <a:gd name="T23" fmla="*/ 2 h 3"/>
                  <a:gd name="T24" fmla="*/ 1 w 3"/>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1" y="2"/>
                    </a:moveTo>
                    <a:cubicBezTo>
                      <a:pt x="1" y="3"/>
                      <a:pt x="1" y="3"/>
                      <a:pt x="1" y="3"/>
                    </a:cubicBezTo>
                    <a:cubicBezTo>
                      <a:pt x="2" y="3"/>
                      <a:pt x="2" y="3"/>
                      <a:pt x="2" y="3"/>
                    </a:cubicBezTo>
                    <a:cubicBezTo>
                      <a:pt x="2" y="3"/>
                      <a:pt x="2" y="3"/>
                      <a:pt x="2" y="2"/>
                    </a:cubicBezTo>
                    <a:cubicBezTo>
                      <a:pt x="2" y="2"/>
                      <a:pt x="2" y="2"/>
                      <a:pt x="2" y="2"/>
                    </a:cubicBezTo>
                    <a:cubicBezTo>
                      <a:pt x="3" y="2"/>
                      <a:pt x="3" y="1"/>
                      <a:pt x="3" y="1"/>
                    </a:cubicBezTo>
                    <a:cubicBezTo>
                      <a:pt x="3" y="1"/>
                      <a:pt x="3" y="1"/>
                      <a:pt x="3" y="0"/>
                    </a:cubicBezTo>
                    <a:cubicBezTo>
                      <a:pt x="3" y="0"/>
                      <a:pt x="2" y="0"/>
                      <a:pt x="2" y="0"/>
                    </a:cubicBezTo>
                    <a:cubicBezTo>
                      <a:pt x="2" y="0"/>
                      <a:pt x="2" y="1"/>
                      <a:pt x="2" y="1"/>
                    </a:cubicBezTo>
                    <a:cubicBezTo>
                      <a:pt x="2" y="1"/>
                      <a:pt x="1" y="1"/>
                      <a:pt x="1" y="1"/>
                    </a:cubicBezTo>
                    <a:cubicBezTo>
                      <a:pt x="1"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5" name="Freeform 371"/>
              <p:cNvSpPr>
                <a:spLocks/>
              </p:cNvSpPr>
              <p:nvPr/>
            </p:nvSpPr>
            <p:spPr bwMode="auto">
              <a:xfrm>
                <a:off x="4464051" y="1377951"/>
                <a:ext cx="20638" cy="11113"/>
              </a:xfrm>
              <a:custGeom>
                <a:avLst/>
                <a:gdLst>
                  <a:gd name="T0" fmla="*/ 0 w 2"/>
                  <a:gd name="T1" fmla="*/ 1 h 1"/>
                  <a:gd name="T2" fmla="*/ 1 w 2"/>
                  <a:gd name="T3" fmla="*/ 1 h 1"/>
                  <a:gd name="T4" fmla="*/ 1 w 2"/>
                  <a:gd name="T5" fmla="*/ 1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1" y="1"/>
                      <a:pt x="1" y="1"/>
                      <a:pt x="1" y="1"/>
                    </a:cubicBezTo>
                    <a:cubicBezTo>
                      <a:pt x="1" y="1"/>
                      <a:pt x="1" y="1"/>
                      <a:pt x="1" y="1"/>
                    </a:cubicBezTo>
                    <a:cubicBezTo>
                      <a:pt x="2" y="1"/>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6" name="Freeform 372"/>
              <p:cNvSpPr>
                <a:spLocks/>
              </p:cNvSpPr>
              <p:nvPr/>
            </p:nvSpPr>
            <p:spPr bwMode="auto">
              <a:xfrm>
                <a:off x="4679951" y="1292226"/>
                <a:ext cx="128588" cy="76200"/>
              </a:xfrm>
              <a:custGeom>
                <a:avLst/>
                <a:gdLst>
                  <a:gd name="T0" fmla="*/ 1 w 12"/>
                  <a:gd name="T1" fmla="*/ 5 h 7"/>
                  <a:gd name="T2" fmla="*/ 1 w 12"/>
                  <a:gd name="T3" fmla="*/ 5 h 7"/>
                  <a:gd name="T4" fmla="*/ 1 w 12"/>
                  <a:gd name="T5" fmla="*/ 5 h 7"/>
                  <a:gd name="T6" fmla="*/ 2 w 12"/>
                  <a:gd name="T7" fmla="*/ 5 h 7"/>
                  <a:gd name="T8" fmla="*/ 3 w 12"/>
                  <a:gd name="T9" fmla="*/ 5 h 7"/>
                  <a:gd name="T10" fmla="*/ 4 w 12"/>
                  <a:gd name="T11" fmla="*/ 5 h 7"/>
                  <a:gd name="T12" fmla="*/ 5 w 12"/>
                  <a:gd name="T13" fmla="*/ 5 h 7"/>
                  <a:gd name="T14" fmla="*/ 7 w 12"/>
                  <a:gd name="T15" fmla="*/ 6 h 7"/>
                  <a:gd name="T16" fmla="*/ 8 w 12"/>
                  <a:gd name="T17" fmla="*/ 7 h 7"/>
                  <a:gd name="T18" fmla="*/ 10 w 12"/>
                  <a:gd name="T19" fmla="*/ 7 h 7"/>
                  <a:gd name="T20" fmla="*/ 10 w 12"/>
                  <a:gd name="T21" fmla="*/ 7 h 7"/>
                  <a:gd name="T22" fmla="*/ 11 w 12"/>
                  <a:gd name="T23" fmla="*/ 7 h 7"/>
                  <a:gd name="T24" fmla="*/ 12 w 12"/>
                  <a:gd name="T25" fmla="*/ 7 h 7"/>
                  <a:gd name="T26" fmla="*/ 12 w 12"/>
                  <a:gd name="T27" fmla="*/ 7 h 7"/>
                  <a:gd name="T28" fmla="*/ 12 w 12"/>
                  <a:gd name="T29" fmla="*/ 6 h 7"/>
                  <a:gd name="T30" fmla="*/ 12 w 12"/>
                  <a:gd name="T31" fmla="*/ 5 h 7"/>
                  <a:gd name="T32" fmla="*/ 11 w 12"/>
                  <a:gd name="T33" fmla="*/ 4 h 7"/>
                  <a:gd name="T34" fmla="*/ 12 w 12"/>
                  <a:gd name="T35" fmla="*/ 2 h 7"/>
                  <a:gd name="T36" fmla="*/ 11 w 12"/>
                  <a:gd name="T37" fmla="*/ 1 h 7"/>
                  <a:gd name="T38" fmla="*/ 9 w 12"/>
                  <a:gd name="T39" fmla="*/ 2 h 7"/>
                  <a:gd name="T40" fmla="*/ 9 w 12"/>
                  <a:gd name="T41" fmla="*/ 1 h 7"/>
                  <a:gd name="T42" fmla="*/ 8 w 12"/>
                  <a:gd name="T43" fmla="*/ 0 h 7"/>
                  <a:gd name="T44" fmla="*/ 7 w 12"/>
                  <a:gd name="T45" fmla="*/ 0 h 7"/>
                  <a:gd name="T46" fmla="*/ 7 w 12"/>
                  <a:gd name="T47" fmla="*/ 0 h 7"/>
                  <a:gd name="T48" fmla="*/ 7 w 12"/>
                  <a:gd name="T49" fmla="*/ 1 h 7"/>
                  <a:gd name="T50" fmla="*/ 7 w 12"/>
                  <a:gd name="T51" fmla="*/ 2 h 7"/>
                  <a:gd name="T52" fmla="*/ 6 w 12"/>
                  <a:gd name="T53" fmla="*/ 2 h 7"/>
                  <a:gd name="T54" fmla="*/ 5 w 12"/>
                  <a:gd name="T55" fmla="*/ 3 h 7"/>
                  <a:gd name="T56" fmla="*/ 4 w 12"/>
                  <a:gd name="T57" fmla="*/ 2 h 7"/>
                  <a:gd name="T58" fmla="*/ 4 w 12"/>
                  <a:gd name="T59" fmla="*/ 1 h 7"/>
                  <a:gd name="T60" fmla="*/ 3 w 12"/>
                  <a:gd name="T61" fmla="*/ 1 h 7"/>
                  <a:gd name="T62" fmla="*/ 2 w 12"/>
                  <a:gd name="T63" fmla="*/ 1 h 7"/>
                  <a:gd name="T64" fmla="*/ 1 w 12"/>
                  <a:gd name="T65" fmla="*/ 2 h 7"/>
                  <a:gd name="T66" fmla="*/ 0 w 12"/>
                  <a:gd name="T67" fmla="*/ 3 h 7"/>
                  <a:gd name="T68" fmla="*/ 0 w 12"/>
                  <a:gd name="T69" fmla="*/ 4 h 7"/>
                  <a:gd name="T70" fmla="*/ 1 w 12"/>
                  <a:gd name="T7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7">
                    <a:moveTo>
                      <a:pt x="1" y="5"/>
                    </a:moveTo>
                    <a:cubicBezTo>
                      <a:pt x="1" y="5"/>
                      <a:pt x="1" y="5"/>
                      <a:pt x="1" y="5"/>
                    </a:cubicBezTo>
                    <a:cubicBezTo>
                      <a:pt x="1" y="5"/>
                      <a:pt x="1" y="5"/>
                      <a:pt x="1" y="5"/>
                    </a:cubicBezTo>
                    <a:cubicBezTo>
                      <a:pt x="1" y="5"/>
                      <a:pt x="2" y="5"/>
                      <a:pt x="2" y="5"/>
                    </a:cubicBezTo>
                    <a:cubicBezTo>
                      <a:pt x="3" y="5"/>
                      <a:pt x="3" y="5"/>
                      <a:pt x="3" y="5"/>
                    </a:cubicBezTo>
                    <a:cubicBezTo>
                      <a:pt x="4" y="5"/>
                      <a:pt x="4" y="5"/>
                      <a:pt x="4" y="5"/>
                    </a:cubicBezTo>
                    <a:cubicBezTo>
                      <a:pt x="5" y="5"/>
                      <a:pt x="5" y="5"/>
                      <a:pt x="5" y="5"/>
                    </a:cubicBezTo>
                    <a:cubicBezTo>
                      <a:pt x="6" y="5"/>
                      <a:pt x="6" y="5"/>
                      <a:pt x="7" y="6"/>
                    </a:cubicBezTo>
                    <a:cubicBezTo>
                      <a:pt x="7" y="6"/>
                      <a:pt x="7" y="6"/>
                      <a:pt x="8" y="7"/>
                    </a:cubicBezTo>
                    <a:cubicBezTo>
                      <a:pt x="9" y="7"/>
                      <a:pt x="9" y="7"/>
                      <a:pt x="10" y="7"/>
                    </a:cubicBezTo>
                    <a:cubicBezTo>
                      <a:pt x="10" y="7"/>
                      <a:pt x="10" y="7"/>
                      <a:pt x="10" y="7"/>
                    </a:cubicBezTo>
                    <a:cubicBezTo>
                      <a:pt x="11" y="7"/>
                      <a:pt x="10" y="7"/>
                      <a:pt x="11" y="7"/>
                    </a:cubicBezTo>
                    <a:cubicBezTo>
                      <a:pt x="11" y="7"/>
                      <a:pt x="12" y="7"/>
                      <a:pt x="12" y="7"/>
                    </a:cubicBezTo>
                    <a:cubicBezTo>
                      <a:pt x="12" y="7"/>
                      <a:pt x="12" y="7"/>
                      <a:pt x="12" y="7"/>
                    </a:cubicBezTo>
                    <a:cubicBezTo>
                      <a:pt x="12" y="7"/>
                      <a:pt x="12" y="7"/>
                      <a:pt x="12" y="6"/>
                    </a:cubicBezTo>
                    <a:cubicBezTo>
                      <a:pt x="12" y="6"/>
                      <a:pt x="12" y="6"/>
                      <a:pt x="12" y="5"/>
                    </a:cubicBezTo>
                    <a:cubicBezTo>
                      <a:pt x="11" y="5"/>
                      <a:pt x="11" y="4"/>
                      <a:pt x="11" y="4"/>
                    </a:cubicBezTo>
                    <a:cubicBezTo>
                      <a:pt x="11" y="3"/>
                      <a:pt x="12" y="3"/>
                      <a:pt x="12" y="2"/>
                    </a:cubicBezTo>
                    <a:cubicBezTo>
                      <a:pt x="11" y="2"/>
                      <a:pt x="11" y="1"/>
                      <a:pt x="11" y="1"/>
                    </a:cubicBezTo>
                    <a:cubicBezTo>
                      <a:pt x="10" y="1"/>
                      <a:pt x="10" y="2"/>
                      <a:pt x="9" y="2"/>
                    </a:cubicBezTo>
                    <a:cubicBezTo>
                      <a:pt x="9" y="1"/>
                      <a:pt x="9" y="1"/>
                      <a:pt x="9" y="1"/>
                    </a:cubicBezTo>
                    <a:cubicBezTo>
                      <a:pt x="9" y="1"/>
                      <a:pt x="8" y="1"/>
                      <a:pt x="8" y="0"/>
                    </a:cubicBezTo>
                    <a:cubicBezTo>
                      <a:pt x="7" y="0"/>
                      <a:pt x="7" y="0"/>
                      <a:pt x="7" y="0"/>
                    </a:cubicBezTo>
                    <a:cubicBezTo>
                      <a:pt x="7" y="0"/>
                      <a:pt x="7" y="0"/>
                      <a:pt x="7" y="0"/>
                    </a:cubicBezTo>
                    <a:cubicBezTo>
                      <a:pt x="7" y="0"/>
                      <a:pt x="7" y="0"/>
                      <a:pt x="7" y="1"/>
                    </a:cubicBezTo>
                    <a:cubicBezTo>
                      <a:pt x="7" y="1"/>
                      <a:pt x="7" y="1"/>
                      <a:pt x="7" y="2"/>
                    </a:cubicBezTo>
                    <a:cubicBezTo>
                      <a:pt x="7" y="2"/>
                      <a:pt x="7" y="2"/>
                      <a:pt x="6" y="2"/>
                    </a:cubicBezTo>
                    <a:cubicBezTo>
                      <a:pt x="6" y="2"/>
                      <a:pt x="6" y="3"/>
                      <a:pt x="5" y="3"/>
                    </a:cubicBezTo>
                    <a:cubicBezTo>
                      <a:pt x="5" y="2"/>
                      <a:pt x="5" y="2"/>
                      <a:pt x="4" y="2"/>
                    </a:cubicBezTo>
                    <a:cubicBezTo>
                      <a:pt x="4" y="1"/>
                      <a:pt x="4" y="1"/>
                      <a:pt x="4" y="1"/>
                    </a:cubicBezTo>
                    <a:cubicBezTo>
                      <a:pt x="3" y="1"/>
                      <a:pt x="3" y="1"/>
                      <a:pt x="3" y="1"/>
                    </a:cubicBezTo>
                    <a:cubicBezTo>
                      <a:pt x="2" y="1"/>
                      <a:pt x="2" y="1"/>
                      <a:pt x="2" y="1"/>
                    </a:cubicBezTo>
                    <a:cubicBezTo>
                      <a:pt x="2" y="1"/>
                      <a:pt x="1" y="1"/>
                      <a:pt x="1" y="2"/>
                    </a:cubicBezTo>
                    <a:cubicBezTo>
                      <a:pt x="0" y="2"/>
                      <a:pt x="1" y="2"/>
                      <a:pt x="0" y="3"/>
                    </a:cubicBezTo>
                    <a:cubicBezTo>
                      <a:pt x="0" y="3"/>
                      <a:pt x="0" y="4"/>
                      <a:pt x="0" y="4"/>
                    </a:cubicBezTo>
                    <a:cubicBezTo>
                      <a:pt x="0" y="4"/>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7" name="Freeform 373"/>
              <p:cNvSpPr>
                <a:spLocks/>
              </p:cNvSpPr>
              <p:nvPr/>
            </p:nvSpPr>
            <p:spPr bwMode="auto">
              <a:xfrm>
                <a:off x="4538664" y="1389064"/>
                <a:ext cx="238125" cy="173038"/>
              </a:xfrm>
              <a:custGeom>
                <a:avLst/>
                <a:gdLst>
                  <a:gd name="T0" fmla="*/ 20 w 22"/>
                  <a:gd name="T1" fmla="*/ 15 h 16"/>
                  <a:gd name="T2" fmla="*/ 20 w 22"/>
                  <a:gd name="T3" fmla="*/ 15 h 16"/>
                  <a:gd name="T4" fmla="*/ 19 w 22"/>
                  <a:gd name="T5" fmla="*/ 13 h 16"/>
                  <a:gd name="T6" fmla="*/ 20 w 22"/>
                  <a:gd name="T7" fmla="*/ 13 h 16"/>
                  <a:gd name="T8" fmla="*/ 21 w 22"/>
                  <a:gd name="T9" fmla="*/ 12 h 16"/>
                  <a:gd name="T10" fmla="*/ 22 w 22"/>
                  <a:gd name="T11" fmla="*/ 11 h 16"/>
                  <a:gd name="T12" fmla="*/ 21 w 22"/>
                  <a:gd name="T13" fmla="*/ 10 h 16"/>
                  <a:gd name="T14" fmla="*/ 20 w 22"/>
                  <a:gd name="T15" fmla="*/ 9 h 16"/>
                  <a:gd name="T16" fmla="*/ 20 w 22"/>
                  <a:gd name="T17" fmla="*/ 7 h 16"/>
                  <a:gd name="T18" fmla="*/ 20 w 22"/>
                  <a:gd name="T19" fmla="*/ 7 h 16"/>
                  <a:gd name="T20" fmla="*/ 20 w 22"/>
                  <a:gd name="T21" fmla="*/ 6 h 16"/>
                  <a:gd name="T22" fmla="*/ 21 w 22"/>
                  <a:gd name="T23" fmla="*/ 6 h 16"/>
                  <a:gd name="T24" fmla="*/ 21 w 22"/>
                  <a:gd name="T25" fmla="*/ 5 h 16"/>
                  <a:gd name="T26" fmla="*/ 20 w 22"/>
                  <a:gd name="T27" fmla="*/ 4 h 16"/>
                  <a:gd name="T28" fmla="*/ 20 w 22"/>
                  <a:gd name="T29" fmla="*/ 3 h 16"/>
                  <a:gd name="T30" fmla="*/ 20 w 22"/>
                  <a:gd name="T31" fmla="*/ 2 h 16"/>
                  <a:gd name="T32" fmla="*/ 19 w 22"/>
                  <a:gd name="T33" fmla="*/ 2 h 16"/>
                  <a:gd name="T34" fmla="*/ 18 w 22"/>
                  <a:gd name="T35" fmla="*/ 2 h 16"/>
                  <a:gd name="T36" fmla="*/ 17 w 22"/>
                  <a:gd name="T37" fmla="*/ 2 h 16"/>
                  <a:gd name="T38" fmla="*/ 15 w 22"/>
                  <a:gd name="T39" fmla="*/ 2 h 16"/>
                  <a:gd name="T40" fmla="*/ 14 w 22"/>
                  <a:gd name="T41" fmla="*/ 1 h 16"/>
                  <a:gd name="T42" fmla="*/ 14 w 22"/>
                  <a:gd name="T43" fmla="*/ 1 h 16"/>
                  <a:gd name="T44" fmla="*/ 13 w 22"/>
                  <a:gd name="T45" fmla="*/ 1 h 16"/>
                  <a:gd name="T46" fmla="*/ 12 w 22"/>
                  <a:gd name="T47" fmla="*/ 1 h 16"/>
                  <a:gd name="T48" fmla="*/ 11 w 22"/>
                  <a:gd name="T49" fmla="*/ 1 h 16"/>
                  <a:gd name="T50" fmla="*/ 11 w 22"/>
                  <a:gd name="T51" fmla="*/ 0 h 16"/>
                  <a:gd name="T52" fmla="*/ 10 w 22"/>
                  <a:gd name="T53" fmla="*/ 1 h 16"/>
                  <a:gd name="T54" fmla="*/ 9 w 22"/>
                  <a:gd name="T55" fmla="*/ 1 h 16"/>
                  <a:gd name="T56" fmla="*/ 9 w 22"/>
                  <a:gd name="T57" fmla="*/ 1 h 16"/>
                  <a:gd name="T58" fmla="*/ 9 w 22"/>
                  <a:gd name="T59" fmla="*/ 0 h 16"/>
                  <a:gd name="T60" fmla="*/ 8 w 22"/>
                  <a:gd name="T61" fmla="*/ 0 h 16"/>
                  <a:gd name="T62" fmla="*/ 7 w 22"/>
                  <a:gd name="T63" fmla="*/ 0 h 16"/>
                  <a:gd name="T64" fmla="*/ 5 w 22"/>
                  <a:gd name="T65" fmla="*/ 0 h 16"/>
                  <a:gd name="T66" fmla="*/ 5 w 22"/>
                  <a:gd name="T67" fmla="*/ 0 h 16"/>
                  <a:gd name="T68" fmla="*/ 4 w 22"/>
                  <a:gd name="T69" fmla="*/ 1 h 16"/>
                  <a:gd name="T70" fmla="*/ 3 w 22"/>
                  <a:gd name="T71" fmla="*/ 1 h 16"/>
                  <a:gd name="T72" fmla="*/ 1 w 22"/>
                  <a:gd name="T73" fmla="*/ 1 h 16"/>
                  <a:gd name="T74" fmla="*/ 1 w 22"/>
                  <a:gd name="T75" fmla="*/ 2 h 16"/>
                  <a:gd name="T76" fmla="*/ 0 w 22"/>
                  <a:gd name="T77" fmla="*/ 2 h 16"/>
                  <a:gd name="T78" fmla="*/ 0 w 22"/>
                  <a:gd name="T79" fmla="*/ 2 h 16"/>
                  <a:gd name="T80" fmla="*/ 0 w 22"/>
                  <a:gd name="T81" fmla="*/ 3 h 16"/>
                  <a:gd name="T82" fmla="*/ 1 w 22"/>
                  <a:gd name="T83" fmla="*/ 4 h 16"/>
                  <a:gd name="T84" fmla="*/ 0 w 22"/>
                  <a:gd name="T85" fmla="*/ 5 h 16"/>
                  <a:gd name="T86" fmla="*/ 1 w 22"/>
                  <a:gd name="T87" fmla="*/ 6 h 16"/>
                  <a:gd name="T88" fmla="*/ 1 w 22"/>
                  <a:gd name="T89" fmla="*/ 7 h 16"/>
                  <a:gd name="T90" fmla="*/ 1 w 22"/>
                  <a:gd name="T91" fmla="*/ 8 h 16"/>
                  <a:gd name="T92" fmla="*/ 2 w 22"/>
                  <a:gd name="T93" fmla="*/ 9 h 16"/>
                  <a:gd name="T94" fmla="*/ 2 w 22"/>
                  <a:gd name="T95" fmla="*/ 10 h 16"/>
                  <a:gd name="T96" fmla="*/ 2 w 22"/>
                  <a:gd name="T97" fmla="*/ 10 h 16"/>
                  <a:gd name="T98" fmla="*/ 2 w 22"/>
                  <a:gd name="T99" fmla="*/ 10 h 16"/>
                  <a:gd name="T100" fmla="*/ 3 w 22"/>
                  <a:gd name="T101" fmla="*/ 10 h 16"/>
                  <a:gd name="T102" fmla="*/ 4 w 22"/>
                  <a:gd name="T103" fmla="*/ 11 h 16"/>
                  <a:gd name="T104" fmla="*/ 5 w 22"/>
                  <a:gd name="T105" fmla="*/ 12 h 16"/>
                  <a:gd name="T106" fmla="*/ 6 w 22"/>
                  <a:gd name="T107" fmla="*/ 12 h 16"/>
                  <a:gd name="T108" fmla="*/ 7 w 22"/>
                  <a:gd name="T109" fmla="*/ 13 h 16"/>
                  <a:gd name="T110" fmla="*/ 9 w 22"/>
                  <a:gd name="T111" fmla="*/ 14 h 16"/>
                  <a:gd name="T112" fmla="*/ 10 w 22"/>
                  <a:gd name="T113" fmla="*/ 14 h 16"/>
                  <a:gd name="T114" fmla="*/ 19 w 22"/>
                  <a:gd name="T115" fmla="*/ 16 h 16"/>
                  <a:gd name="T116" fmla="*/ 20 w 22"/>
                  <a:gd name="T1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 h="16">
                    <a:moveTo>
                      <a:pt x="20" y="15"/>
                    </a:moveTo>
                    <a:cubicBezTo>
                      <a:pt x="20" y="15"/>
                      <a:pt x="20" y="15"/>
                      <a:pt x="20" y="15"/>
                    </a:cubicBezTo>
                    <a:cubicBezTo>
                      <a:pt x="20" y="14"/>
                      <a:pt x="19" y="14"/>
                      <a:pt x="19" y="13"/>
                    </a:cubicBezTo>
                    <a:cubicBezTo>
                      <a:pt x="20" y="13"/>
                      <a:pt x="20" y="13"/>
                      <a:pt x="20" y="13"/>
                    </a:cubicBezTo>
                    <a:cubicBezTo>
                      <a:pt x="21" y="12"/>
                      <a:pt x="21" y="12"/>
                      <a:pt x="21" y="12"/>
                    </a:cubicBezTo>
                    <a:cubicBezTo>
                      <a:pt x="22" y="12"/>
                      <a:pt x="22" y="11"/>
                      <a:pt x="22" y="11"/>
                    </a:cubicBezTo>
                    <a:cubicBezTo>
                      <a:pt x="22" y="11"/>
                      <a:pt x="22" y="10"/>
                      <a:pt x="21" y="10"/>
                    </a:cubicBezTo>
                    <a:cubicBezTo>
                      <a:pt x="21" y="9"/>
                      <a:pt x="21" y="9"/>
                      <a:pt x="20" y="9"/>
                    </a:cubicBezTo>
                    <a:cubicBezTo>
                      <a:pt x="20" y="8"/>
                      <a:pt x="21" y="8"/>
                      <a:pt x="20" y="7"/>
                    </a:cubicBezTo>
                    <a:cubicBezTo>
                      <a:pt x="20" y="7"/>
                      <a:pt x="20" y="7"/>
                      <a:pt x="20" y="7"/>
                    </a:cubicBezTo>
                    <a:cubicBezTo>
                      <a:pt x="20" y="6"/>
                      <a:pt x="20" y="6"/>
                      <a:pt x="20" y="6"/>
                    </a:cubicBezTo>
                    <a:cubicBezTo>
                      <a:pt x="20" y="6"/>
                      <a:pt x="21" y="6"/>
                      <a:pt x="21" y="6"/>
                    </a:cubicBezTo>
                    <a:cubicBezTo>
                      <a:pt x="21" y="5"/>
                      <a:pt x="21" y="5"/>
                      <a:pt x="21" y="5"/>
                    </a:cubicBezTo>
                    <a:cubicBezTo>
                      <a:pt x="20" y="4"/>
                      <a:pt x="20" y="4"/>
                      <a:pt x="20" y="4"/>
                    </a:cubicBezTo>
                    <a:cubicBezTo>
                      <a:pt x="20" y="3"/>
                      <a:pt x="20" y="3"/>
                      <a:pt x="20" y="3"/>
                    </a:cubicBezTo>
                    <a:cubicBezTo>
                      <a:pt x="20" y="2"/>
                      <a:pt x="20" y="2"/>
                      <a:pt x="20" y="2"/>
                    </a:cubicBezTo>
                    <a:cubicBezTo>
                      <a:pt x="19" y="2"/>
                      <a:pt x="19" y="2"/>
                      <a:pt x="19" y="2"/>
                    </a:cubicBezTo>
                    <a:cubicBezTo>
                      <a:pt x="19" y="2"/>
                      <a:pt x="18" y="2"/>
                      <a:pt x="18" y="2"/>
                    </a:cubicBezTo>
                    <a:cubicBezTo>
                      <a:pt x="17" y="2"/>
                      <a:pt x="17" y="2"/>
                      <a:pt x="17" y="2"/>
                    </a:cubicBezTo>
                    <a:cubicBezTo>
                      <a:pt x="16" y="2"/>
                      <a:pt x="15" y="3"/>
                      <a:pt x="15" y="2"/>
                    </a:cubicBezTo>
                    <a:cubicBezTo>
                      <a:pt x="15" y="2"/>
                      <a:pt x="15" y="2"/>
                      <a:pt x="14" y="1"/>
                    </a:cubicBezTo>
                    <a:cubicBezTo>
                      <a:pt x="14" y="1"/>
                      <a:pt x="14" y="1"/>
                      <a:pt x="14" y="1"/>
                    </a:cubicBezTo>
                    <a:cubicBezTo>
                      <a:pt x="14" y="1"/>
                      <a:pt x="13" y="1"/>
                      <a:pt x="13" y="1"/>
                    </a:cubicBezTo>
                    <a:cubicBezTo>
                      <a:pt x="13" y="1"/>
                      <a:pt x="12" y="1"/>
                      <a:pt x="12" y="1"/>
                    </a:cubicBezTo>
                    <a:cubicBezTo>
                      <a:pt x="12" y="1"/>
                      <a:pt x="12" y="1"/>
                      <a:pt x="11" y="1"/>
                    </a:cubicBezTo>
                    <a:cubicBezTo>
                      <a:pt x="11" y="0"/>
                      <a:pt x="11" y="0"/>
                      <a:pt x="11" y="0"/>
                    </a:cubicBezTo>
                    <a:cubicBezTo>
                      <a:pt x="11" y="1"/>
                      <a:pt x="11" y="1"/>
                      <a:pt x="10" y="1"/>
                    </a:cubicBezTo>
                    <a:cubicBezTo>
                      <a:pt x="10" y="1"/>
                      <a:pt x="10" y="1"/>
                      <a:pt x="9" y="1"/>
                    </a:cubicBezTo>
                    <a:cubicBezTo>
                      <a:pt x="9" y="1"/>
                      <a:pt x="9" y="1"/>
                      <a:pt x="9" y="1"/>
                    </a:cubicBezTo>
                    <a:cubicBezTo>
                      <a:pt x="9" y="1"/>
                      <a:pt x="9" y="0"/>
                      <a:pt x="9" y="0"/>
                    </a:cubicBezTo>
                    <a:cubicBezTo>
                      <a:pt x="9" y="0"/>
                      <a:pt x="8" y="0"/>
                      <a:pt x="8" y="0"/>
                    </a:cubicBezTo>
                    <a:cubicBezTo>
                      <a:pt x="7" y="0"/>
                      <a:pt x="7" y="0"/>
                      <a:pt x="7" y="0"/>
                    </a:cubicBezTo>
                    <a:cubicBezTo>
                      <a:pt x="6" y="0"/>
                      <a:pt x="6" y="0"/>
                      <a:pt x="5" y="0"/>
                    </a:cubicBezTo>
                    <a:cubicBezTo>
                      <a:pt x="5" y="0"/>
                      <a:pt x="5" y="0"/>
                      <a:pt x="5" y="0"/>
                    </a:cubicBezTo>
                    <a:cubicBezTo>
                      <a:pt x="4" y="0"/>
                      <a:pt x="5" y="1"/>
                      <a:pt x="4" y="1"/>
                    </a:cubicBezTo>
                    <a:cubicBezTo>
                      <a:pt x="4" y="1"/>
                      <a:pt x="3" y="1"/>
                      <a:pt x="3" y="1"/>
                    </a:cubicBezTo>
                    <a:cubicBezTo>
                      <a:pt x="2" y="1"/>
                      <a:pt x="2" y="1"/>
                      <a:pt x="1" y="1"/>
                    </a:cubicBezTo>
                    <a:cubicBezTo>
                      <a:pt x="1" y="1"/>
                      <a:pt x="1" y="2"/>
                      <a:pt x="1" y="2"/>
                    </a:cubicBezTo>
                    <a:cubicBezTo>
                      <a:pt x="0" y="2"/>
                      <a:pt x="0" y="2"/>
                      <a:pt x="0" y="2"/>
                    </a:cubicBezTo>
                    <a:cubicBezTo>
                      <a:pt x="0" y="2"/>
                      <a:pt x="0" y="2"/>
                      <a:pt x="0" y="2"/>
                    </a:cubicBezTo>
                    <a:cubicBezTo>
                      <a:pt x="0" y="3"/>
                      <a:pt x="0" y="3"/>
                      <a:pt x="0" y="3"/>
                    </a:cubicBezTo>
                    <a:cubicBezTo>
                      <a:pt x="0" y="4"/>
                      <a:pt x="1" y="4"/>
                      <a:pt x="1" y="4"/>
                    </a:cubicBezTo>
                    <a:cubicBezTo>
                      <a:pt x="0" y="5"/>
                      <a:pt x="0" y="4"/>
                      <a:pt x="0" y="5"/>
                    </a:cubicBezTo>
                    <a:cubicBezTo>
                      <a:pt x="0" y="5"/>
                      <a:pt x="0" y="5"/>
                      <a:pt x="1" y="6"/>
                    </a:cubicBezTo>
                    <a:cubicBezTo>
                      <a:pt x="1" y="6"/>
                      <a:pt x="1" y="6"/>
                      <a:pt x="1" y="7"/>
                    </a:cubicBezTo>
                    <a:cubicBezTo>
                      <a:pt x="1" y="7"/>
                      <a:pt x="1" y="7"/>
                      <a:pt x="1" y="8"/>
                    </a:cubicBezTo>
                    <a:cubicBezTo>
                      <a:pt x="1" y="8"/>
                      <a:pt x="1" y="9"/>
                      <a:pt x="2" y="9"/>
                    </a:cubicBezTo>
                    <a:cubicBezTo>
                      <a:pt x="2" y="9"/>
                      <a:pt x="2" y="10"/>
                      <a:pt x="2" y="10"/>
                    </a:cubicBezTo>
                    <a:cubicBezTo>
                      <a:pt x="2" y="10"/>
                      <a:pt x="2" y="10"/>
                      <a:pt x="2" y="10"/>
                    </a:cubicBezTo>
                    <a:cubicBezTo>
                      <a:pt x="2" y="10"/>
                      <a:pt x="2" y="10"/>
                      <a:pt x="2" y="10"/>
                    </a:cubicBezTo>
                    <a:cubicBezTo>
                      <a:pt x="3" y="10"/>
                      <a:pt x="3" y="10"/>
                      <a:pt x="3" y="10"/>
                    </a:cubicBezTo>
                    <a:cubicBezTo>
                      <a:pt x="3" y="10"/>
                      <a:pt x="4" y="11"/>
                      <a:pt x="4" y="11"/>
                    </a:cubicBezTo>
                    <a:cubicBezTo>
                      <a:pt x="4" y="12"/>
                      <a:pt x="5" y="12"/>
                      <a:pt x="5" y="12"/>
                    </a:cubicBezTo>
                    <a:cubicBezTo>
                      <a:pt x="5" y="12"/>
                      <a:pt x="6" y="12"/>
                      <a:pt x="6" y="12"/>
                    </a:cubicBezTo>
                    <a:cubicBezTo>
                      <a:pt x="7" y="12"/>
                      <a:pt x="7" y="12"/>
                      <a:pt x="7" y="13"/>
                    </a:cubicBezTo>
                    <a:cubicBezTo>
                      <a:pt x="8" y="13"/>
                      <a:pt x="8" y="13"/>
                      <a:pt x="9" y="14"/>
                    </a:cubicBezTo>
                    <a:cubicBezTo>
                      <a:pt x="9" y="14"/>
                      <a:pt x="9" y="14"/>
                      <a:pt x="10" y="14"/>
                    </a:cubicBezTo>
                    <a:cubicBezTo>
                      <a:pt x="19" y="16"/>
                      <a:pt x="19" y="16"/>
                      <a:pt x="19" y="16"/>
                    </a:cubicBezTo>
                    <a:cubicBezTo>
                      <a:pt x="19" y="16"/>
                      <a:pt x="19" y="16"/>
                      <a:pt x="20"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8" name="Freeform 374"/>
              <p:cNvSpPr>
                <a:spLocks/>
              </p:cNvSpPr>
              <p:nvPr/>
            </p:nvSpPr>
            <p:spPr bwMode="auto">
              <a:xfrm>
                <a:off x="4268789" y="1487489"/>
                <a:ext cx="87313" cy="31750"/>
              </a:xfrm>
              <a:custGeom>
                <a:avLst/>
                <a:gdLst>
                  <a:gd name="T0" fmla="*/ 8 w 8"/>
                  <a:gd name="T1" fmla="*/ 2 h 3"/>
                  <a:gd name="T2" fmla="*/ 8 w 8"/>
                  <a:gd name="T3" fmla="*/ 1 h 3"/>
                  <a:gd name="T4" fmla="*/ 8 w 8"/>
                  <a:gd name="T5" fmla="*/ 1 h 3"/>
                  <a:gd name="T6" fmla="*/ 8 w 8"/>
                  <a:gd name="T7" fmla="*/ 1 h 3"/>
                  <a:gd name="T8" fmla="*/ 6 w 8"/>
                  <a:gd name="T9" fmla="*/ 0 h 3"/>
                  <a:gd name="T10" fmla="*/ 5 w 8"/>
                  <a:gd name="T11" fmla="*/ 0 h 3"/>
                  <a:gd name="T12" fmla="*/ 4 w 8"/>
                  <a:gd name="T13" fmla="*/ 0 h 3"/>
                  <a:gd name="T14" fmla="*/ 3 w 8"/>
                  <a:gd name="T15" fmla="*/ 0 h 3"/>
                  <a:gd name="T16" fmla="*/ 3 w 8"/>
                  <a:gd name="T17" fmla="*/ 0 h 3"/>
                  <a:gd name="T18" fmla="*/ 2 w 8"/>
                  <a:gd name="T19" fmla="*/ 0 h 3"/>
                  <a:gd name="T20" fmla="*/ 1 w 8"/>
                  <a:gd name="T21" fmla="*/ 0 h 3"/>
                  <a:gd name="T22" fmla="*/ 0 w 8"/>
                  <a:gd name="T23" fmla="*/ 1 h 3"/>
                  <a:gd name="T24" fmla="*/ 0 w 8"/>
                  <a:gd name="T25" fmla="*/ 1 h 3"/>
                  <a:gd name="T26" fmla="*/ 0 w 8"/>
                  <a:gd name="T27" fmla="*/ 2 h 3"/>
                  <a:gd name="T28" fmla="*/ 1 w 8"/>
                  <a:gd name="T29" fmla="*/ 2 h 3"/>
                  <a:gd name="T30" fmla="*/ 2 w 8"/>
                  <a:gd name="T31" fmla="*/ 3 h 3"/>
                  <a:gd name="T32" fmla="*/ 4 w 8"/>
                  <a:gd name="T33" fmla="*/ 3 h 3"/>
                  <a:gd name="T34" fmla="*/ 6 w 8"/>
                  <a:gd name="T35" fmla="*/ 3 h 3"/>
                  <a:gd name="T36" fmla="*/ 8 w 8"/>
                  <a:gd name="T37" fmla="*/ 3 h 3"/>
                  <a:gd name="T38" fmla="*/ 8 w 8"/>
                  <a:gd name="T39" fmla="*/ 3 h 3"/>
                  <a:gd name="T40" fmla="*/ 8 w 8"/>
                  <a:gd name="T4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3">
                    <a:moveTo>
                      <a:pt x="8" y="2"/>
                    </a:moveTo>
                    <a:cubicBezTo>
                      <a:pt x="8" y="2"/>
                      <a:pt x="8" y="2"/>
                      <a:pt x="8" y="1"/>
                    </a:cubicBezTo>
                    <a:cubicBezTo>
                      <a:pt x="8" y="1"/>
                      <a:pt x="8" y="1"/>
                      <a:pt x="8" y="1"/>
                    </a:cubicBezTo>
                    <a:cubicBezTo>
                      <a:pt x="8" y="1"/>
                      <a:pt x="8" y="1"/>
                      <a:pt x="8" y="1"/>
                    </a:cubicBezTo>
                    <a:cubicBezTo>
                      <a:pt x="7" y="1"/>
                      <a:pt x="7" y="0"/>
                      <a:pt x="6" y="0"/>
                    </a:cubicBezTo>
                    <a:cubicBezTo>
                      <a:pt x="6" y="0"/>
                      <a:pt x="6" y="0"/>
                      <a:pt x="5" y="0"/>
                    </a:cubicBezTo>
                    <a:cubicBezTo>
                      <a:pt x="5" y="0"/>
                      <a:pt x="5" y="0"/>
                      <a:pt x="4" y="0"/>
                    </a:cubicBezTo>
                    <a:cubicBezTo>
                      <a:pt x="4" y="0"/>
                      <a:pt x="4" y="0"/>
                      <a:pt x="3" y="0"/>
                    </a:cubicBezTo>
                    <a:cubicBezTo>
                      <a:pt x="3" y="0"/>
                      <a:pt x="3" y="0"/>
                      <a:pt x="3" y="0"/>
                    </a:cubicBezTo>
                    <a:cubicBezTo>
                      <a:pt x="3" y="1"/>
                      <a:pt x="2" y="0"/>
                      <a:pt x="2" y="0"/>
                    </a:cubicBezTo>
                    <a:cubicBezTo>
                      <a:pt x="1" y="0"/>
                      <a:pt x="1" y="0"/>
                      <a:pt x="1" y="0"/>
                    </a:cubicBezTo>
                    <a:cubicBezTo>
                      <a:pt x="0" y="0"/>
                      <a:pt x="0" y="1"/>
                      <a:pt x="0" y="1"/>
                    </a:cubicBezTo>
                    <a:cubicBezTo>
                      <a:pt x="0" y="1"/>
                      <a:pt x="0" y="1"/>
                      <a:pt x="0" y="1"/>
                    </a:cubicBezTo>
                    <a:cubicBezTo>
                      <a:pt x="0" y="1"/>
                      <a:pt x="0" y="2"/>
                      <a:pt x="0" y="2"/>
                    </a:cubicBezTo>
                    <a:cubicBezTo>
                      <a:pt x="0" y="2"/>
                      <a:pt x="1" y="2"/>
                      <a:pt x="1" y="2"/>
                    </a:cubicBezTo>
                    <a:cubicBezTo>
                      <a:pt x="2" y="2"/>
                      <a:pt x="2" y="2"/>
                      <a:pt x="2" y="3"/>
                    </a:cubicBezTo>
                    <a:cubicBezTo>
                      <a:pt x="3" y="3"/>
                      <a:pt x="3" y="3"/>
                      <a:pt x="4" y="3"/>
                    </a:cubicBezTo>
                    <a:cubicBezTo>
                      <a:pt x="5" y="3"/>
                      <a:pt x="5" y="3"/>
                      <a:pt x="6" y="3"/>
                    </a:cubicBezTo>
                    <a:cubicBezTo>
                      <a:pt x="7" y="3"/>
                      <a:pt x="7" y="3"/>
                      <a:pt x="8" y="3"/>
                    </a:cubicBezTo>
                    <a:cubicBezTo>
                      <a:pt x="8" y="3"/>
                      <a:pt x="8" y="3"/>
                      <a:pt x="8" y="3"/>
                    </a:cubicBezTo>
                    <a:cubicBezTo>
                      <a:pt x="8" y="3"/>
                      <a:pt x="8" y="3"/>
                      <a:pt x="8"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19" name="Freeform 375"/>
              <p:cNvSpPr>
                <a:spLocks/>
              </p:cNvSpPr>
              <p:nvPr/>
            </p:nvSpPr>
            <p:spPr bwMode="auto">
              <a:xfrm>
                <a:off x="4387851" y="1303339"/>
                <a:ext cx="65088" cy="85725"/>
              </a:xfrm>
              <a:custGeom>
                <a:avLst/>
                <a:gdLst>
                  <a:gd name="T0" fmla="*/ 2 w 6"/>
                  <a:gd name="T1" fmla="*/ 8 h 8"/>
                  <a:gd name="T2" fmla="*/ 2 w 6"/>
                  <a:gd name="T3" fmla="*/ 8 h 8"/>
                  <a:gd name="T4" fmla="*/ 3 w 6"/>
                  <a:gd name="T5" fmla="*/ 8 h 8"/>
                  <a:gd name="T6" fmla="*/ 3 w 6"/>
                  <a:gd name="T7" fmla="*/ 8 h 8"/>
                  <a:gd name="T8" fmla="*/ 4 w 6"/>
                  <a:gd name="T9" fmla="*/ 7 h 8"/>
                  <a:gd name="T10" fmla="*/ 4 w 6"/>
                  <a:gd name="T11" fmla="*/ 7 h 8"/>
                  <a:gd name="T12" fmla="*/ 4 w 6"/>
                  <a:gd name="T13" fmla="*/ 6 h 8"/>
                  <a:gd name="T14" fmla="*/ 4 w 6"/>
                  <a:gd name="T15" fmla="*/ 6 h 8"/>
                  <a:gd name="T16" fmla="*/ 4 w 6"/>
                  <a:gd name="T17" fmla="*/ 5 h 8"/>
                  <a:gd name="T18" fmla="*/ 4 w 6"/>
                  <a:gd name="T19" fmla="*/ 5 h 8"/>
                  <a:gd name="T20" fmla="*/ 5 w 6"/>
                  <a:gd name="T21" fmla="*/ 4 h 8"/>
                  <a:gd name="T22" fmla="*/ 6 w 6"/>
                  <a:gd name="T23" fmla="*/ 4 h 8"/>
                  <a:gd name="T24" fmla="*/ 6 w 6"/>
                  <a:gd name="T25" fmla="*/ 3 h 8"/>
                  <a:gd name="T26" fmla="*/ 5 w 6"/>
                  <a:gd name="T27" fmla="*/ 3 h 8"/>
                  <a:gd name="T28" fmla="*/ 5 w 6"/>
                  <a:gd name="T29" fmla="*/ 2 h 8"/>
                  <a:gd name="T30" fmla="*/ 5 w 6"/>
                  <a:gd name="T31" fmla="*/ 1 h 8"/>
                  <a:gd name="T32" fmla="*/ 5 w 6"/>
                  <a:gd name="T33" fmla="*/ 0 h 8"/>
                  <a:gd name="T34" fmla="*/ 5 w 6"/>
                  <a:gd name="T35" fmla="*/ 0 h 8"/>
                  <a:gd name="T36" fmla="*/ 4 w 6"/>
                  <a:gd name="T37" fmla="*/ 1 h 8"/>
                  <a:gd name="T38" fmla="*/ 3 w 6"/>
                  <a:gd name="T39" fmla="*/ 1 h 8"/>
                  <a:gd name="T40" fmla="*/ 2 w 6"/>
                  <a:gd name="T41" fmla="*/ 1 h 8"/>
                  <a:gd name="T42" fmla="*/ 1 w 6"/>
                  <a:gd name="T43" fmla="*/ 2 h 8"/>
                  <a:gd name="T44" fmla="*/ 0 w 6"/>
                  <a:gd name="T45" fmla="*/ 3 h 8"/>
                  <a:gd name="T46" fmla="*/ 0 w 6"/>
                  <a:gd name="T47" fmla="*/ 4 h 8"/>
                  <a:gd name="T48" fmla="*/ 0 w 6"/>
                  <a:gd name="T49" fmla="*/ 5 h 8"/>
                  <a:gd name="T50" fmla="*/ 1 w 6"/>
                  <a:gd name="T51" fmla="*/ 6 h 8"/>
                  <a:gd name="T52" fmla="*/ 1 w 6"/>
                  <a:gd name="T53" fmla="*/ 7 h 8"/>
                  <a:gd name="T54" fmla="*/ 2 w 6"/>
                  <a:gd name="T5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8">
                    <a:moveTo>
                      <a:pt x="2" y="8"/>
                    </a:moveTo>
                    <a:cubicBezTo>
                      <a:pt x="2" y="8"/>
                      <a:pt x="2" y="8"/>
                      <a:pt x="2" y="8"/>
                    </a:cubicBezTo>
                    <a:cubicBezTo>
                      <a:pt x="3" y="8"/>
                      <a:pt x="3" y="8"/>
                      <a:pt x="3" y="8"/>
                    </a:cubicBezTo>
                    <a:cubicBezTo>
                      <a:pt x="3" y="8"/>
                      <a:pt x="3" y="8"/>
                      <a:pt x="3" y="8"/>
                    </a:cubicBezTo>
                    <a:cubicBezTo>
                      <a:pt x="4" y="8"/>
                      <a:pt x="4" y="7"/>
                      <a:pt x="4" y="7"/>
                    </a:cubicBezTo>
                    <a:cubicBezTo>
                      <a:pt x="4" y="7"/>
                      <a:pt x="4" y="7"/>
                      <a:pt x="4" y="7"/>
                    </a:cubicBezTo>
                    <a:cubicBezTo>
                      <a:pt x="4" y="7"/>
                      <a:pt x="4" y="7"/>
                      <a:pt x="4" y="6"/>
                    </a:cubicBezTo>
                    <a:cubicBezTo>
                      <a:pt x="4" y="6"/>
                      <a:pt x="3" y="6"/>
                      <a:pt x="4" y="6"/>
                    </a:cubicBezTo>
                    <a:cubicBezTo>
                      <a:pt x="4" y="5"/>
                      <a:pt x="4" y="6"/>
                      <a:pt x="4" y="5"/>
                    </a:cubicBezTo>
                    <a:cubicBezTo>
                      <a:pt x="4" y="5"/>
                      <a:pt x="4" y="5"/>
                      <a:pt x="4" y="5"/>
                    </a:cubicBezTo>
                    <a:cubicBezTo>
                      <a:pt x="4" y="4"/>
                      <a:pt x="5" y="4"/>
                      <a:pt x="5" y="4"/>
                    </a:cubicBezTo>
                    <a:cubicBezTo>
                      <a:pt x="5" y="4"/>
                      <a:pt x="5" y="4"/>
                      <a:pt x="6" y="4"/>
                    </a:cubicBezTo>
                    <a:cubicBezTo>
                      <a:pt x="6" y="4"/>
                      <a:pt x="6" y="3"/>
                      <a:pt x="6" y="3"/>
                    </a:cubicBezTo>
                    <a:cubicBezTo>
                      <a:pt x="6" y="3"/>
                      <a:pt x="5" y="3"/>
                      <a:pt x="5" y="3"/>
                    </a:cubicBezTo>
                    <a:cubicBezTo>
                      <a:pt x="5" y="3"/>
                      <a:pt x="5" y="3"/>
                      <a:pt x="5" y="2"/>
                    </a:cubicBezTo>
                    <a:cubicBezTo>
                      <a:pt x="5" y="2"/>
                      <a:pt x="5" y="2"/>
                      <a:pt x="5" y="1"/>
                    </a:cubicBezTo>
                    <a:cubicBezTo>
                      <a:pt x="5" y="1"/>
                      <a:pt x="5" y="1"/>
                      <a:pt x="5" y="0"/>
                    </a:cubicBezTo>
                    <a:cubicBezTo>
                      <a:pt x="5" y="0"/>
                      <a:pt x="5" y="0"/>
                      <a:pt x="5" y="0"/>
                    </a:cubicBezTo>
                    <a:cubicBezTo>
                      <a:pt x="4" y="0"/>
                      <a:pt x="4" y="0"/>
                      <a:pt x="4" y="1"/>
                    </a:cubicBezTo>
                    <a:cubicBezTo>
                      <a:pt x="4" y="1"/>
                      <a:pt x="4" y="1"/>
                      <a:pt x="3" y="1"/>
                    </a:cubicBezTo>
                    <a:cubicBezTo>
                      <a:pt x="3" y="1"/>
                      <a:pt x="3" y="1"/>
                      <a:pt x="2" y="1"/>
                    </a:cubicBezTo>
                    <a:cubicBezTo>
                      <a:pt x="2" y="1"/>
                      <a:pt x="1" y="1"/>
                      <a:pt x="1" y="2"/>
                    </a:cubicBezTo>
                    <a:cubicBezTo>
                      <a:pt x="1" y="2"/>
                      <a:pt x="0" y="2"/>
                      <a:pt x="0" y="3"/>
                    </a:cubicBezTo>
                    <a:cubicBezTo>
                      <a:pt x="0" y="3"/>
                      <a:pt x="0" y="4"/>
                      <a:pt x="0" y="4"/>
                    </a:cubicBezTo>
                    <a:cubicBezTo>
                      <a:pt x="0" y="5"/>
                      <a:pt x="0" y="5"/>
                      <a:pt x="0" y="5"/>
                    </a:cubicBezTo>
                    <a:cubicBezTo>
                      <a:pt x="1" y="5"/>
                      <a:pt x="1" y="5"/>
                      <a:pt x="1" y="6"/>
                    </a:cubicBezTo>
                    <a:cubicBezTo>
                      <a:pt x="1" y="6"/>
                      <a:pt x="1" y="7"/>
                      <a:pt x="1" y="7"/>
                    </a:cubicBezTo>
                    <a:cubicBezTo>
                      <a:pt x="1" y="7"/>
                      <a:pt x="2" y="7"/>
                      <a:pt x="2"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0" name="Freeform 376"/>
              <p:cNvSpPr>
                <a:spLocks/>
              </p:cNvSpPr>
              <p:nvPr/>
            </p:nvSpPr>
            <p:spPr bwMode="auto">
              <a:xfrm>
                <a:off x="4646614" y="1724026"/>
                <a:ext cx="53975" cy="53975"/>
              </a:xfrm>
              <a:custGeom>
                <a:avLst/>
                <a:gdLst>
                  <a:gd name="T0" fmla="*/ 5 w 5"/>
                  <a:gd name="T1" fmla="*/ 2 h 5"/>
                  <a:gd name="T2" fmla="*/ 4 w 5"/>
                  <a:gd name="T3" fmla="*/ 1 h 5"/>
                  <a:gd name="T4" fmla="*/ 4 w 5"/>
                  <a:gd name="T5" fmla="*/ 0 h 5"/>
                  <a:gd name="T6" fmla="*/ 4 w 5"/>
                  <a:gd name="T7" fmla="*/ 0 h 5"/>
                  <a:gd name="T8" fmla="*/ 3 w 5"/>
                  <a:gd name="T9" fmla="*/ 1 h 5"/>
                  <a:gd name="T10" fmla="*/ 2 w 5"/>
                  <a:gd name="T11" fmla="*/ 1 h 5"/>
                  <a:gd name="T12" fmla="*/ 1 w 5"/>
                  <a:gd name="T13" fmla="*/ 2 h 5"/>
                  <a:gd name="T14" fmla="*/ 0 w 5"/>
                  <a:gd name="T15" fmla="*/ 3 h 5"/>
                  <a:gd name="T16" fmla="*/ 0 w 5"/>
                  <a:gd name="T17" fmla="*/ 3 h 5"/>
                  <a:gd name="T18" fmla="*/ 1 w 5"/>
                  <a:gd name="T19" fmla="*/ 4 h 5"/>
                  <a:gd name="T20" fmla="*/ 3 w 5"/>
                  <a:gd name="T21" fmla="*/ 4 h 5"/>
                  <a:gd name="T22" fmla="*/ 3 w 5"/>
                  <a:gd name="T23" fmla="*/ 5 h 5"/>
                  <a:gd name="T24" fmla="*/ 4 w 5"/>
                  <a:gd name="T25" fmla="*/ 5 h 5"/>
                  <a:gd name="T26" fmla="*/ 4 w 5"/>
                  <a:gd name="T27" fmla="*/ 5 h 5"/>
                  <a:gd name="T28" fmla="*/ 4 w 5"/>
                  <a:gd name="T29" fmla="*/ 4 h 5"/>
                  <a:gd name="T30" fmla="*/ 4 w 5"/>
                  <a:gd name="T31" fmla="*/ 3 h 5"/>
                  <a:gd name="T32" fmla="*/ 5 w 5"/>
                  <a:gd name="T33" fmla="*/ 3 h 5"/>
                  <a:gd name="T34" fmla="*/ 5 w 5"/>
                  <a:gd name="T35" fmla="*/ 3 h 5"/>
                  <a:gd name="T36" fmla="*/ 5 w 5"/>
                  <a:gd name="T37" fmla="*/ 2 h 5"/>
                  <a:gd name="T38" fmla="*/ 5 w 5"/>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5">
                    <a:moveTo>
                      <a:pt x="5" y="2"/>
                    </a:moveTo>
                    <a:cubicBezTo>
                      <a:pt x="5" y="1"/>
                      <a:pt x="4" y="1"/>
                      <a:pt x="4" y="1"/>
                    </a:cubicBezTo>
                    <a:cubicBezTo>
                      <a:pt x="4" y="0"/>
                      <a:pt x="4" y="0"/>
                      <a:pt x="4" y="0"/>
                    </a:cubicBezTo>
                    <a:cubicBezTo>
                      <a:pt x="4" y="0"/>
                      <a:pt x="4" y="0"/>
                      <a:pt x="4" y="0"/>
                    </a:cubicBezTo>
                    <a:cubicBezTo>
                      <a:pt x="4" y="1"/>
                      <a:pt x="3" y="1"/>
                      <a:pt x="3" y="1"/>
                    </a:cubicBezTo>
                    <a:cubicBezTo>
                      <a:pt x="2" y="1"/>
                      <a:pt x="2" y="1"/>
                      <a:pt x="2" y="1"/>
                    </a:cubicBezTo>
                    <a:cubicBezTo>
                      <a:pt x="2" y="2"/>
                      <a:pt x="2" y="2"/>
                      <a:pt x="1" y="2"/>
                    </a:cubicBezTo>
                    <a:cubicBezTo>
                      <a:pt x="1" y="2"/>
                      <a:pt x="1" y="3"/>
                      <a:pt x="0" y="3"/>
                    </a:cubicBezTo>
                    <a:cubicBezTo>
                      <a:pt x="0" y="3"/>
                      <a:pt x="0" y="3"/>
                      <a:pt x="0" y="3"/>
                    </a:cubicBezTo>
                    <a:cubicBezTo>
                      <a:pt x="1" y="4"/>
                      <a:pt x="1" y="4"/>
                      <a:pt x="1" y="4"/>
                    </a:cubicBezTo>
                    <a:cubicBezTo>
                      <a:pt x="2" y="4"/>
                      <a:pt x="2" y="4"/>
                      <a:pt x="3" y="4"/>
                    </a:cubicBezTo>
                    <a:cubicBezTo>
                      <a:pt x="3" y="5"/>
                      <a:pt x="3" y="5"/>
                      <a:pt x="3" y="5"/>
                    </a:cubicBezTo>
                    <a:cubicBezTo>
                      <a:pt x="4" y="5"/>
                      <a:pt x="4" y="5"/>
                      <a:pt x="4" y="5"/>
                    </a:cubicBezTo>
                    <a:cubicBezTo>
                      <a:pt x="4" y="5"/>
                      <a:pt x="4" y="5"/>
                      <a:pt x="4" y="5"/>
                    </a:cubicBezTo>
                    <a:cubicBezTo>
                      <a:pt x="4" y="4"/>
                      <a:pt x="4" y="4"/>
                      <a:pt x="4" y="4"/>
                    </a:cubicBezTo>
                    <a:cubicBezTo>
                      <a:pt x="4" y="4"/>
                      <a:pt x="4" y="3"/>
                      <a:pt x="4" y="3"/>
                    </a:cubicBezTo>
                    <a:cubicBezTo>
                      <a:pt x="4" y="3"/>
                      <a:pt x="4" y="3"/>
                      <a:pt x="5" y="3"/>
                    </a:cubicBezTo>
                    <a:cubicBezTo>
                      <a:pt x="5" y="3"/>
                      <a:pt x="5" y="3"/>
                      <a:pt x="5" y="3"/>
                    </a:cubicBezTo>
                    <a:cubicBezTo>
                      <a:pt x="5" y="3"/>
                      <a:pt x="5" y="3"/>
                      <a:pt x="5" y="2"/>
                    </a:cubicBezTo>
                    <a:cubicBezTo>
                      <a:pt x="5" y="2"/>
                      <a:pt x="4"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1" name="Freeform 377"/>
              <p:cNvSpPr>
                <a:spLocks/>
              </p:cNvSpPr>
              <p:nvPr/>
            </p:nvSpPr>
            <p:spPr bwMode="auto">
              <a:xfrm>
                <a:off x="5111751" y="20589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2" name="Freeform 378"/>
              <p:cNvSpPr>
                <a:spLocks/>
              </p:cNvSpPr>
              <p:nvPr/>
            </p:nvSpPr>
            <p:spPr bwMode="auto">
              <a:xfrm>
                <a:off x="5111751" y="1984376"/>
                <a:ext cx="20638" cy="74613"/>
              </a:xfrm>
              <a:custGeom>
                <a:avLst/>
                <a:gdLst>
                  <a:gd name="T0" fmla="*/ 2 w 2"/>
                  <a:gd name="T1" fmla="*/ 3 h 7"/>
                  <a:gd name="T2" fmla="*/ 2 w 2"/>
                  <a:gd name="T3" fmla="*/ 2 h 7"/>
                  <a:gd name="T4" fmla="*/ 2 w 2"/>
                  <a:gd name="T5" fmla="*/ 1 h 7"/>
                  <a:gd name="T6" fmla="*/ 2 w 2"/>
                  <a:gd name="T7" fmla="*/ 0 h 7"/>
                  <a:gd name="T8" fmla="*/ 1 w 2"/>
                  <a:gd name="T9" fmla="*/ 0 h 7"/>
                  <a:gd name="T10" fmla="*/ 1 w 2"/>
                  <a:gd name="T11" fmla="*/ 1 h 7"/>
                  <a:gd name="T12" fmla="*/ 1 w 2"/>
                  <a:gd name="T13" fmla="*/ 2 h 7"/>
                  <a:gd name="T14" fmla="*/ 1 w 2"/>
                  <a:gd name="T15" fmla="*/ 4 h 7"/>
                  <a:gd name="T16" fmla="*/ 1 w 2"/>
                  <a:gd name="T17" fmla="*/ 5 h 7"/>
                  <a:gd name="T18" fmla="*/ 1 w 2"/>
                  <a:gd name="T19" fmla="*/ 6 h 7"/>
                  <a:gd name="T20" fmla="*/ 0 w 2"/>
                  <a:gd name="T21" fmla="*/ 7 h 7"/>
                  <a:gd name="T22" fmla="*/ 2 w 2"/>
                  <a:gd name="T23" fmla="*/ 7 h 7"/>
                  <a:gd name="T24" fmla="*/ 2 w 2"/>
                  <a:gd name="T25" fmla="*/ 6 h 7"/>
                  <a:gd name="T26" fmla="*/ 2 w 2"/>
                  <a:gd name="T27" fmla="*/ 5 h 7"/>
                  <a:gd name="T28" fmla="*/ 2 w 2"/>
                  <a:gd name="T29" fmla="*/ 4 h 7"/>
                  <a:gd name="T30" fmla="*/ 2 w 2"/>
                  <a:gd name="T3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7">
                    <a:moveTo>
                      <a:pt x="2" y="3"/>
                    </a:moveTo>
                    <a:cubicBezTo>
                      <a:pt x="2" y="3"/>
                      <a:pt x="2" y="3"/>
                      <a:pt x="2" y="2"/>
                    </a:cubicBezTo>
                    <a:cubicBezTo>
                      <a:pt x="2" y="2"/>
                      <a:pt x="2" y="2"/>
                      <a:pt x="2" y="1"/>
                    </a:cubicBezTo>
                    <a:cubicBezTo>
                      <a:pt x="2" y="1"/>
                      <a:pt x="2" y="1"/>
                      <a:pt x="2" y="0"/>
                    </a:cubicBezTo>
                    <a:cubicBezTo>
                      <a:pt x="2" y="0"/>
                      <a:pt x="1" y="0"/>
                      <a:pt x="1" y="0"/>
                    </a:cubicBezTo>
                    <a:cubicBezTo>
                      <a:pt x="1" y="1"/>
                      <a:pt x="1" y="1"/>
                      <a:pt x="1" y="1"/>
                    </a:cubicBezTo>
                    <a:cubicBezTo>
                      <a:pt x="1" y="1"/>
                      <a:pt x="1" y="2"/>
                      <a:pt x="1" y="2"/>
                    </a:cubicBezTo>
                    <a:cubicBezTo>
                      <a:pt x="1" y="4"/>
                      <a:pt x="1" y="4"/>
                      <a:pt x="1" y="4"/>
                    </a:cubicBezTo>
                    <a:cubicBezTo>
                      <a:pt x="1" y="4"/>
                      <a:pt x="1" y="4"/>
                      <a:pt x="1" y="5"/>
                    </a:cubicBezTo>
                    <a:cubicBezTo>
                      <a:pt x="1" y="5"/>
                      <a:pt x="1" y="5"/>
                      <a:pt x="1" y="6"/>
                    </a:cubicBezTo>
                    <a:cubicBezTo>
                      <a:pt x="1" y="6"/>
                      <a:pt x="1" y="7"/>
                      <a:pt x="0" y="7"/>
                    </a:cubicBezTo>
                    <a:cubicBezTo>
                      <a:pt x="1" y="7"/>
                      <a:pt x="1" y="7"/>
                      <a:pt x="2" y="7"/>
                    </a:cubicBezTo>
                    <a:cubicBezTo>
                      <a:pt x="2" y="7"/>
                      <a:pt x="2" y="6"/>
                      <a:pt x="2" y="6"/>
                    </a:cubicBezTo>
                    <a:cubicBezTo>
                      <a:pt x="2" y="6"/>
                      <a:pt x="2" y="6"/>
                      <a:pt x="2" y="5"/>
                    </a:cubicBezTo>
                    <a:cubicBezTo>
                      <a:pt x="2" y="5"/>
                      <a:pt x="2" y="5"/>
                      <a:pt x="2" y="4"/>
                    </a:cubicBezTo>
                    <a:cubicBezTo>
                      <a:pt x="2" y="4"/>
                      <a:pt x="2" y="4"/>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3" name="Freeform 379"/>
              <p:cNvSpPr>
                <a:spLocks/>
              </p:cNvSpPr>
              <p:nvPr/>
            </p:nvSpPr>
            <p:spPr bwMode="auto">
              <a:xfrm>
                <a:off x="8220076" y="3140076"/>
                <a:ext cx="33338" cy="22225"/>
              </a:xfrm>
              <a:custGeom>
                <a:avLst/>
                <a:gdLst>
                  <a:gd name="T0" fmla="*/ 1 w 3"/>
                  <a:gd name="T1" fmla="*/ 2 h 2"/>
                  <a:gd name="T2" fmla="*/ 2 w 3"/>
                  <a:gd name="T3" fmla="*/ 2 h 2"/>
                  <a:gd name="T4" fmla="*/ 3 w 3"/>
                  <a:gd name="T5" fmla="*/ 1 h 2"/>
                  <a:gd name="T6" fmla="*/ 2 w 3"/>
                  <a:gd name="T7" fmla="*/ 0 h 2"/>
                  <a:gd name="T8" fmla="*/ 1 w 3"/>
                  <a:gd name="T9" fmla="*/ 0 h 2"/>
                  <a:gd name="T10" fmla="*/ 0 w 3"/>
                  <a:gd name="T11" fmla="*/ 1 h 2"/>
                  <a:gd name="T12" fmla="*/ 0 w 3"/>
                  <a:gd name="T13" fmla="*/ 2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2"/>
                      <a:pt x="2" y="2"/>
                    </a:cubicBezTo>
                    <a:cubicBezTo>
                      <a:pt x="2" y="2"/>
                      <a:pt x="2" y="2"/>
                      <a:pt x="3" y="1"/>
                    </a:cubicBezTo>
                    <a:cubicBezTo>
                      <a:pt x="3" y="1"/>
                      <a:pt x="2" y="1"/>
                      <a:pt x="2" y="0"/>
                    </a:cubicBezTo>
                    <a:cubicBezTo>
                      <a:pt x="1" y="0"/>
                      <a:pt x="1" y="0"/>
                      <a:pt x="1" y="0"/>
                    </a:cubicBezTo>
                    <a:cubicBezTo>
                      <a:pt x="0" y="0"/>
                      <a:pt x="0"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4" name="Freeform 380"/>
              <p:cNvSpPr>
                <a:spLocks/>
              </p:cNvSpPr>
              <p:nvPr/>
            </p:nvSpPr>
            <p:spPr bwMode="auto">
              <a:xfrm>
                <a:off x="8307389" y="3162301"/>
                <a:ext cx="20638" cy="11113"/>
              </a:xfrm>
              <a:custGeom>
                <a:avLst/>
                <a:gdLst>
                  <a:gd name="T0" fmla="*/ 1 w 2"/>
                  <a:gd name="T1" fmla="*/ 1 h 1"/>
                  <a:gd name="T2" fmla="*/ 2 w 2"/>
                  <a:gd name="T3" fmla="*/ 1 h 1"/>
                  <a:gd name="T4" fmla="*/ 2 w 2"/>
                  <a:gd name="T5" fmla="*/ 1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2" y="1"/>
                      <a:pt x="2" y="1"/>
                    </a:cubicBezTo>
                    <a:cubicBezTo>
                      <a:pt x="2"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5" name="Freeform 381"/>
              <p:cNvSpPr>
                <a:spLocks/>
              </p:cNvSpPr>
              <p:nvPr/>
            </p:nvSpPr>
            <p:spPr bwMode="auto">
              <a:xfrm>
                <a:off x="8339139" y="3173414"/>
                <a:ext cx="33338" cy="31750"/>
              </a:xfrm>
              <a:custGeom>
                <a:avLst/>
                <a:gdLst>
                  <a:gd name="T0" fmla="*/ 0 w 3"/>
                  <a:gd name="T1" fmla="*/ 2 h 3"/>
                  <a:gd name="T2" fmla="*/ 1 w 3"/>
                  <a:gd name="T3" fmla="*/ 2 h 3"/>
                  <a:gd name="T4" fmla="*/ 2 w 3"/>
                  <a:gd name="T5" fmla="*/ 3 h 3"/>
                  <a:gd name="T6" fmla="*/ 3 w 3"/>
                  <a:gd name="T7" fmla="*/ 3 h 3"/>
                  <a:gd name="T8" fmla="*/ 3 w 3"/>
                  <a:gd name="T9" fmla="*/ 2 h 3"/>
                  <a:gd name="T10" fmla="*/ 2 w 3"/>
                  <a:gd name="T11" fmla="*/ 1 h 3"/>
                  <a:gd name="T12" fmla="*/ 1 w 3"/>
                  <a:gd name="T13" fmla="*/ 1 h 3"/>
                  <a:gd name="T14" fmla="*/ 0 w 3"/>
                  <a:gd name="T15" fmla="*/ 0 h 3"/>
                  <a:gd name="T16" fmla="*/ 0 w 3"/>
                  <a:gd name="T17" fmla="*/ 1 h 3"/>
                  <a:gd name="T18" fmla="*/ 0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2"/>
                    </a:moveTo>
                    <a:cubicBezTo>
                      <a:pt x="0" y="2"/>
                      <a:pt x="1" y="2"/>
                      <a:pt x="1" y="2"/>
                    </a:cubicBezTo>
                    <a:cubicBezTo>
                      <a:pt x="2" y="2"/>
                      <a:pt x="1" y="3"/>
                      <a:pt x="2" y="3"/>
                    </a:cubicBezTo>
                    <a:cubicBezTo>
                      <a:pt x="2" y="3"/>
                      <a:pt x="2" y="3"/>
                      <a:pt x="3" y="3"/>
                    </a:cubicBezTo>
                    <a:cubicBezTo>
                      <a:pt x="3" y="3"/>
                      <a:pt x="3" y="2"/>
                      <a:pt x="3" y="2"/>
                    </a:cubicBezTo>
                    <a:cubicBezTo>
                      <a:pt x="3" y="2"/>
                      <a:pt x="2" y="2"/>
                      <a:pt x="2" y="1"/>
                    </a:cubicBezTo>
                    <a:cubicBezTo>
                      <a:pt x="2" y="1"/>
                      <a:pt x="2" y="1"/>
                      <a:pt x="1" y="1"/>
                    </a:cubicBezTo>
                    <a:cubicBezTo>
                      <a:pt x="1" y="0"/>
                      <a:pt x="0" y="0"/>
                      <a:pt x="0" y="0"/>
                    </a:cubicBezTo>
                    <a:cubicBezTo>
                      <a:pt x="0" y="1"/>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6" name="Freeform 382"/>
              <p:cNvSpPr>
                <a:spLocks/>
              </p:cNvSpPr>
              <p:nvPr/>
            </p:nvSpPr>
            <p:spPr bwMode="auto">
              <a:xfrm>
                <a:off x="8220076" y="3249614"/>
                <a:ext cx="22225" cy="20638"/>
              </a:xfrm>
              <a:custGeom>
                <a:avLst/>
                <a:gdLst>
                  <a:gd name="T0" fmla="*/ 1 w 2"/>
                  <a:gd name="T1" fmla="*/ 1 h 2"/>
                  <a:gd name="T2" fmla="*/ 2 w 2"/>
                  <a:gd name="T3" fmla="*/ 1 h 2"/>
                  <a:gd name="T4" fmla="*/ 1 w 2"/>
                  <a:gd name="T5" fmla="*/ 1 h 2"/>
                  <a:gd name="T6" fmla="*/ 1 w 2"/>
                  <a:gd name="T7" fmla="*/ 0 h 2"/>
                  <a:gd name="T8" fmla="*/ 1 w 2"/>
                  <a:gd name="T9" fmla="*/ 1 h 2"/>
                </a:gdLst>
                <a:ahLst/>
                <a:cxnLst>
                  <a:cxn ang="0">
                    <a:pos x="T0" y="T1"/>
                  </a:cxn>
                  <a:cxn ang="0">
                    <a:pos x="T2" y="T3"/>
                  </a:cxn>
                  <a:cxn ang="0">
                    <a:pos x="T4" y="T5"/>
                  </a:cxn>
                  <a:cxn ang="0">
                    <a:pos x="T6" y="T7"/>
                  </a:cxn>
                  <a:cxn ang="0">
                    <a:pos x="T8" y="T9"/>
                  </a:cxn>
                </a:cxnLst>
                <a:rect l="0" t="0" r="r" b="b"/>
                <a:pathLst>
                  <a:path w="2" h="2">
                    <a:moveTo>
                      <a:pt x="1" y="1"/>
                    </a:moveTo>
                    <a:cubicBezTo>
                      <a:pt x="1" y="2"/>
                      <a:pt x="2" y="2"/>
                      <a:pt x="2" y="1"/>
                    </a:cubicBezTo>
                    <a:cubicBezTo>
                      <a:pt x="2" y="1"/>
                      <a:pt x="2" y="1"/>
                      <a:pt x="1" y="1"/>
                    </a:cubicBezTo>
                    <a:cubicBezTo>
                      <a:pt x="1" y="0"/>
                      <a:pt x="1" y="0"/>
                      <a:pt x="1" y="0"/>
                    </a:cubicBezTo>
                    <a:cubicBezTo>
                      <a:pt x="1" y="0"/>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7" name="Freeform 383"/>
              <p:cNvSpPr>
                <a:spLocks/>
              </p:cNvSpPr>
              <p:nvPr/>
            </p:nvSpPr>
            <p:spPr bwMode="auto">
              <a:xfrm>
                <a:off x="8242301" y="3259139"/>
                <a:ext cx="11113" cy="11113"/>
              </a:xfrm>
              <a:custGeom>
                <a:avLst/>
                <a:gdLst>
                  <a:gd name="T0" fmla="*/ 0 w 1"/>
                  <a:gd name="T1" fmla="*/ 1 h 1"/>
                  <a:gd name="T2" fmla="*/ 1 w 1"/>
                  <a:gd name="T3" fmla="*/ 1 h 1"/>
                  <a:gd name="T4" fmla="*/ 1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1"/>
                      <a:pt x="1" y="1"/>
                    </a:cubicBezTo>
                    <a:cubicBezTo>
                      <a:pt x="1"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8" name="Freeform 384"/>
              <p:cNvSpPr>
                <a:spLocks/>
              </p:cNvSpPr>
              <p:nvPr/>
            </p:nvSpPr>
            <p:spPr bwMode="auto">
              <a:xfrm>
                <a:off x="8318501" y="3357564"/>
                <a:ext cx="9525" cy="9525"/>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29" name="Freeform 385"/>
              <p:cNvSpPr>
                <a:spLocks/>
              </p:cNvSpPr>
              <p:nvPr/>
            </p:nvSpPr>
            <p:spPr bwMode="auto">
              <a:xfrm>
                <a:off x="8307389" y="3378201"/>
                <a:ext cx="20638" cy="22225"/>
              </a:xfrm>
              <a:custGeom>
                <a:avLst/>
                <a:gdLst>
                  <a:gd name="T0" fmla="*/ 2 w 2"/>
                  <a:gd name="T1" fmla="*/ 2 h 2"/>
                  <a:gd name="T2" fmla="*/ 1 w 2"/>
                  <a:gd name="T3" fmla="*/ 1 h 2"/>
                  <a:gd name="T4" fmla="*/ 1 w 2"/>
                  <a:gd name="T5" fmla="*/ 1 h 2"/>
                  <a:gd name="T6" fmla="*/ 0 w 2"/>
                  <a:gd name="T7" fmla="*/ 0 h 2"/>
                  <a:gd name="T8" fmla="*/ 0 w 2"/>
                  <a:gd name="T9" fmla="*/ 1 h 2"/>
                  <a:gd name="T10" fmla="*/ 0 w 2"/>
                  <a:gd name="T11" fmla="*/ 2 h 2"/>
                  <a:gd name="T12" fmla="*/ 1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cubicBezTo>
                      <a:pt x="2" y="1"/>
                      <a:pt x="1" y="1"/>
                      <a:pt x="1" y="1"/>
                    </a:cubicBezTo>
                    <a:cubicBezTo>
                      <a:pt x="1" y="1"/>
                      <a:pt x="1" y="1"/>
                      <a:pt x="1" y="1"/>
                    </a:cubicBezTo>
                    <a:cubicBezTo>
                      <a:pt x="0" y="1"/>
                      <a:pt x="0" y="0"/>
                      <a:pt x="0" y="0"/>
                    </a:cubicBezTo>
                    <a:cubicBezTo>
                      <a:pt x="0" y="1"/>
                      <a:pt x="0" y="1"/>
                      <a:pt x="0" y="1"/>
                    </a:cubicBezTo>
                    <a:cubicBezTo>
                      <a:pt x="0" y="1"/>
                      <a:pt x="0" y="2"/>
                      <a:pt x="0" y="2"/>
                    </a:cubicBezTo>
                    <a:cubicBezTo>
                      <a:pt x="0" y="2"/>
                      <a:pt x="1" y="2"/>
                      <a:pt x="1" y="2"/>
                    </a:cubicBezTo>
                    <a:cubicBezTo>
                      <a:pt x="1"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0" name="Freeform 386"/>
              <p:cNvSpPr>
                <a:spLocks/>
              </p:cNvSpPr>
              <p:nvPr/>
            </p:nvSpPr>
            <p:spPr bwMode="auto">
              <a:xfrm>
                <a:off x="8318501" y="3400426"/>
                <a:ext cx="20638" cy="11113"/>
              </a:xfrm>
              <a:custGeom>
                <a:avLst/>
                <a:gdLst>
                  <a:gd name="T0" fmla="*/ 1 w 2"/>
                  <a:gd name="T1" fmla="*/ 1 h 1"/>
                  <a:gd name="T2" fmla="*/ 2 w 2"/>
                  <a:gd name="T3" fmla="*/ 1 h 1"/>
                  <a:gd name="T4" fmla="*/ 1 w 2"/>
                  <a:gd name="T5" fmla="*/ 0 h 1"/>
                  <a:gd name="T6" fmla="*/ 0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1" name="Freeform 387"/>
              <p:cNvSpPr>
                <a:spLocks/>
              </p:cNvSpPr>
              <p:nvPr/>
            </p:nvSpPr>
            <p:spPr bwMode="auto">
              <a:xfrm>
                <a:off x="8361364" y="3367089"/>
                <a:ext cx="20638" cy="22225"/>
              </a:xfrm>
              <a:custGeom>
                <a:avLst/>
                <a:gdLst>
                  <a:gd name="T0" fmla="*/ 1 w 2"/>
                  <a:gd name="T1" fmla="*/ 1 h 2"/>
                  <a:gd name="T2" fmla="*/ 2 w 2"/>
                  <a:gd name="T3" fmla="*/ 1 h 2"/>
                  <a:gd name="T4" fmla="*/ 2 w 2"/>
                  <a:gd name="T5" fmla="*/ 1 h 2"/>
                  <a:gd name="T6" fmla="*/ 1 w 2"/>
                  <a:gd name="T7" fmla="*/ 0 h 2"/>
                  <a:gd name="T8" fmla="*/ 1 w 2"/>
                  <a:gd name="T9" fmla="*/ 1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2" y="1"/>
                      <a:pt x="2" y="1"/>
                    </a:cubicBezTo>
                    <a:cubicBezTo>
                      <a:pt x="2" y="1"/>
                      <a:pt x="2" y="1"/>
                      <a:pt x="2" y="1"/>
                    </a:cubicBezTo>
                    <a:cubicBezTo>
                      <a:pt x="2" y="0"/>
                      <a:pt x="1" y="0"/>
                      <a:pt x="1" y="0"/>
                    </a:cubicBezTo>
                    <a:cubicBezTo>
                      <a:pt x="0" y="1"/>
                      <a:pt x="0" y="1"/>
                      <a:pt x="1" y="1"/>
                    </a:cubicBezTo>
                    <a:cubicBezTo>
                      <a:pt x="1"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2" name="Freeform 388"/>
              <p:cNvSpPr>
                <a:spLocks/>
              </p:cNvSpPr>
              <p:nvPr/>
            </p:nvSpPr>
            <p:spPr bwMode="auto">
              <a:xfrm>
                <a:off x="8264526" y="3216276"/>
                <a:ext cx="117475" cy="76200"/>
              </a:xfrm>
              <a:custGeom>
                <a:avLst/>
                <a:gdLst>
                  <a:gd name="T0" fmla="*/ 10 w 11"/>
                  <a:gd name="T1" fmla="*/ 3 h 7"/>
                  <a:gd name="T2" fmla="*/ 11 w 11"/>
                  <a:gd name="T3" fmla="*/ 2 h 7"/>
                  <a:gd name="T4" fmla="*/ 11 w 11"/>
                  <a:gd name="T5" fmla="*/ 1 h 7"/>
                  <a:gd name="T6" fmla="*/ 10 w 11"/>
                  <a:gd name="T7" fmla="*/ 1 h 7"/>
                  <a:gd name="T8" fmla="*/ 9 w 11"/>
                  <a:gd name="T9" fmla="*/ 0 h 7"/>
                  <a:gd name="T10" fmla="*/ 8 w 11"/>
                  <a:gd name="T11" fmla="*/ 1 h 7"/>
                  <a:gd name="T12" fmla="*/ 8 w 11"/>
                  <a:gd name="T13" fmla="*/ 2 h 7"/>
                  <a:gd name="T14" fmla="*/ 8 w 11"/>
                  <a:gd name="T15" fmla="*/ 3 h 7"/>
                  <a:gd name="T16" fmla="*/ 7 w 11"/>
                  <a:gd name="T17" fmla="*/ 3 h 7"/>
                  <a:gd name="T18" fmla="*/ 7 w 11"/>
                  <a:gd name="T19" fmla="*/ 4 h 7"/>
                  <a:gd name="T20" fmla="*/ 6 w 11"/>
                  <a:gd name="T21" fmla="*/ 4 h 7"/>
                  <a:gd name="T22" fmla="*/ 5 w 11"/>
                  <a:gd name="T23" fmla="*/ 4 h 7"/>
                  <a:gd name="T24" fmla="*/ 4 w 11"/>
                  <a:gd name="T25" fmla="*/ 4 h 7"/>
                  <a:gd name="T26" fmla="*/ 4 w 11"/>
                  <a:gd name="T27" fmla="*/ 4 h 7"/>
                  <a:gd name="T28" fmla="*/ 2 w 11"/>
                  <a:gd name="T29" fmla="*/ 4 h 7"/>
                  <a:gd name="T30" fmla="*/ 1 w 11"/>
                  <a:gd name="T31" fmla="*/ 4 h 7"/>
                  <a:gd name="T32" fmla="*/ 0 w 11"/>
                  <a:gd name="T33" fmla="*/ 4 h 7"/>
                  <a:gd name="T34" fmla="*/ 0 w 11"/>
                  <a:gd name="T35" fmla="*/ 5 h 7"/>
                  <a:gd name="T36" fmla="*/ 1 w 11"/>
                  <a:gd name="T37" fmla="*/ 6 h 7"/>
                  <a:gd name="T38" fmla="*/ 2 w 11"/>
                  <a:gd name="T39" fmla="*/ 6 h 7"/>
                  <a:gd name="T40" fmla="*/ 3 w 11"/>
                  <a:gd name="T41" fmla="*/ 6 h 7"/>
                  <a:gd name="T42" fmla="*/ 4 w 11"/>
                  <a:gd name="T43" fmla="*/ 7 h 7"/>
                  <a:gd name="T44" fmla="*/ 6 w 11"/>
                  <a:gd name="T45" fmla="*/ 6 h 7"/>
                  <a:gd name="T46" fmla="*/ 7 w 11"/>
                  <a:gd name="T47" fmla="*/ 6 h 7"/>
                  <a:gd name="T48" fmla="*/ 8 w 11"/>
                  <a:gd name="T49" fmla="*/ 5 h 7"/>
                  <a:gd name="T50" fmla="*/ 9 w 11"/>
                  <a:gd name="T51" fmla="*/ 4 h 7"/>
                  <a:gd name="T52" fmla="*/ 10 w 11"/>
                  <a:gd name="T53" fmla="*/ 4 h 7"/>
                  <a:gd name="T54" fmla="*/ 10 w 11"/>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 h="7">
                    <a:moveTo>
                      <a:pt x="10" y="3"/>
                    </a:moveTo>
                    <a:cubicBezTo>
                      <a:pt x="11" y="3"/>
                      <a:pt x="11" y="2"/>
                      <a:pt x="11" y="2"/>
                    </a:cubicBezTo>
                    <a:cubicBezTo>
                      <a:pt x="11" y="2"/>
                      <a:pt x="11" y="1"/>
                      <a:pt x="11" y="1"/>
                    </a:cubicBezTo>
                    <a:cubicBezTo>
                      <a:pt x="10" y="1"/>
                      <a:pt x="10" y="1"/>
                      <a:pt x="10" y="1"/>
                    </a:cubicBezTo>
                    <a:cubicBezTo>
                      <a:pt x="9" y="1"/>
                      <a:pt x="9" y="0"/>
                      <a:pt x="9" y="0"/>
                    </a:cubicBezTo>
                    <a:cubicBezTo>
                      <a:pt x="8" y="0"/>
                      <a:pt x="8" y="0"/>
                      <a:pt x="8" y="1"/>
                    </a:cubicBezTo>
                    <a:cubicBezTo>
                      <a:pt x="8" y="1"/>
                      <a:pt x="8" y="1"/>
                      <a:pt x="8" y="2"/>
                    </a:cubicBezTo>
                    <a:cubicBezTo>
                      <a:pt x="8" y="2"/>
                      <a:pt x="8" y="2"/>
                      <a:pt x="8" y="3"/>
                    </a:cubicBezTo>
                    <a:cubicBezTo>
                      <a:pt x="8" y="3"/>
                      <a:pt x="8" y="2"/>
                      <a:pt x="7" y="3"/>
                    </a:cubicBezTo>
                    <a:cubicBezTo>
                      <a:pt x="7" y="3"/>
                      <a:pt x="7" y="3"/>
                      <a:pt x="7" y="4"/>
                    </a:cubicBezTo>
                    <a:cubicBezTo>
                      <a:pt x="6" y="4"/>
                      <a:pt x="6" y="4"/>
                      <a:pt x="6" y="4"/>
                    </a:cubicBezTo>
                    <a:cubicBezTo>
                      <a:pt x="6" y="4"/>
                      <a:pt x="5" y="4"/>
                      <a:pt x="5" y="4"/>
                    </a:cubicBezTo>
                    <a:cubicBezTo>
                      <a:pt x="5" y="4"/>
                      <a:pt x="5" y="4"/>
                      <a:pt x="4" y="4"/>
                    </a:cubicBezTo>
                    <a:cubicBezTo>
                      <a:pt x="4" y="4"/>
                      <a:pt x="4" y="4"/>
                      <a:pt x="4" y="4"/>
                    </a:cubicBezTo>
                    <a:cubicBezTo>
                      <a:pt x="3" y="4"/>
                      <a:pt x="3" y="4"/>
                      <a:pt x="2" y="4"/>
                    </a:cubicBezTo>
                    <a:cubicBezTo>
                      <a:pt x="2" y="4"/>
                      <a:pt x="2" y="4"/>
                      <a:pt x="1" y="4"/>
                    </a:cubicBezTo>
                    <a:cubicBezTo>
                      <a:pt x="1" y="4"/>
                      <a:pt x="1" y="4"/>
                      <a:pt x="0" y="4"/>
                    </a:cubicBezTo>
                    <a:cubicBezTo>
                      <a:pt x="0" y="4"/>
                      <a:pt x="0" y="5"/>
                      <a:pt x="0" y="5"/>
                    </a:cubicBezTo>
                    <a:cubicBezTo>
                      <a:pt x="0" y="5"/>
                      <a:pt x="0" y="5"/>
                      <a:pt x="1" y="6"/>
                    </a:cubicBezTo>
                    <a:cubicBezTo>
                      <a:pt x="1" y="6"/>
                      <a:pt x="2" y="6"/>
                      <a:pt x="2" y="6"/>
                    </a:cubicBezTo>
                    <a:cubicBezTo>
                      <a:pt x="3" y="6"/>
                      <a:pt x="3" y="6"/>
                      <a:pt x="3" y="6"/>
                    </a:cubicBezTo>
                    <a:cubicBezTo>
                      <a:pt x="4" y="6"/>
                      <a:pt x="4" y="7"/>
                      <a:pt x="4" y="7"/>
                    </a:cubicBezTo>
                    <a:cubicBezTo>
                      <a:pt x="5" y="7"/>
                      <a:pt x="5" y="6"/>
                      <a:pt x="6" y="6"/>
                    </a:cubicBezTo>
                    <a:cubicBezTo>
                      <a:pt x="7" y="6"/>
                      <a:pt x="7" y="6"/>
                      <a:pt x="7" y="6"/>
                    </a:cubicBezTo>
                    <a:cubicBezTo>
                      <a:pt x="8" y="5"/>
                      <a:pt x="8" y="5"/>
                      <a:pt x="8" y="5"/>
                    </a:cubicBezTo>
                    <a:cubicBezTo>
                      <a:pt x="9" y="5"/>
                      <a:pt x="9" y="5"/>
                      <a:pt x="9" y="4"/>
                    </a:cubicBezTo>
                    <a:cubicBezTo>
                      <a:pt x="9" y="4"/>
                      <a:pt x="10" y="4"/>
                      <a:pt x="10" y="4"/>
                    </a:cubicBezTo>
                    <a:cubicBezTo>
                      <a:pt x="10" y="4"/>
                      <a:pt x="10" y="3"/>
                      <a:pt x="1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3" name="Freeform 389"/>
              <p:cNvSpPr>
                <a:spLocks/>
              </p:cNvSpPr>
              <p:nvPr/>
            </p:nvSpPr>
            <p:spPr bwMode="auto">
              <a:xfrm>
                <a:off x="8048626" y="3173414"/>
                <a:ext cx="269875" cy="247650"/>
              </a:xfrm>
              <a:custGeom>
                <a:avLst/>
                <a:gdLst>
                  <a:gd name="T0" fmla="*/ 23 w 25"/>
                  <a:gd name="T1" fmla="*/ 22 h 23"/>
                  <a:gd name="T2" fmla="*/ 23 w 25"/>
                  <a:gd name="T3" fmla="*/ 20 h 23"/>
                  <a:gd name="T4" fmla="*/ 21 w 25"/>
                  <a:gd name="T5" fmla="*/ 19 h 23"/>
                  <a:gd name="T6" fmla="*/ 20 w 25"/>
                  <a:gd name="T7" fmla="*/ 18 h 23"/>
                  <a:gd name="T8" fmla="*/ 19 w 25"/>
                  <a:gd name="T9" fmla="*/ 16 h 23"/>
                  <a:gd name="T10" fmla="*/ 17 w 25"/>
                  <a:gd name="T11" fmla="*/ 15 h 23"/>
                  <a:gd name="T12" fmla="*/ 17 w 25"/>
                  <a:gd name="T13" fmla="*/ 12 h 23"/>
                  <a:gd name="T14" fmla="*/ 18 w 25"/>
                  <a:gd name="T15" fmla="*/ 11 h 23"/>
                  <a:gd name="T16" fmla="*/ 16 w 25"/>
                  <a:gd name="T17" fmla="*/ 10 h 23"/>
                  <a:gd name="T18" fmla="*/ 14 w 25"/>
                  <a:gd name="T19" fmla="*/ 9 h 23"/>
                  <a:gd name="T20" fmla="*/ 14 w 25"/>
                  <a:gd name="T21" fmla="*/ 7 h 23"/>
                  <a:gd name="T22" fmla="*/ 12 w 25"/>
                  <a:gd name="T23" fmla="*/ 5 h 23"/>
                  <a:gd name="T24" fmla="*/ 10 w 25"/>
                  <a:gd name="T25" fmla="*/ 4 h 23"/>
                  <a:gd name="T26" fmla="*/ 8 w 25"/>
                  <a:gd name="T27" fmla="*/ 2 h 23"/>
                  <a:gd name="T28" fmla="*/ 5 w 25"/>
                  <a:gd name="T29" fmla="*/ 2 h 23"/>
                  <a:gd name="T30" fmla="*/ 2 w 25"/>
                  <a:gd name="T31" fmla="*/ 0 h 23"/>
                  <a:gd name="T32" fmla="*/ 1 w 25"/>
                  <a:gd name="T33" fmla="*/ 0 h 23"/>
                  <a:gd name="T34" fmla="*/ 1 w 25"/>
                  <a:gd name="T35" fmla="*/ 9 h 23"/>
                  <a:gd name="T36" fmla="*/ 0 w 25"/>
                  <a:gd name="T37" fmla="*/ 18 h 23"/>
                  <a:gd name="T38" fmla="*/ 0 w 25"/>
                  <a:gd name="T39" fmla="*/ 19 h 23"/>
                  <a:gd name="T40" fmla="*/ 3 w 25"/>
                  <a:gd name="T41" fmla="*/ 19 h 23"/>
                  <a:gd name="T42" fmla="*/ 5 w 25"/>
                  <a:gd name="T43" fmla="*/ 19 h 23"/>
                  <a:gd name="T44" fmla="*/ 6 w 25"/>
                  <a:gd name="T45" fmla="*/ 18 h 23"/>
                  <a:gd name="T46" fmla="*/ 7 w 25"/>
                  <a:gd name="T47" fmla="*/ 17 h 23"/>
                  <a:gd name="T48" fmla="*/ 8 w 25"/>
                  <a:gd name="T49" fmla="*/ 15 h 23"/>
                  <a:gd name="T50" fmla="*/ 9 w 25"/>
                  <a:gd name="T51" fmla="*/ 15 h 23"/>
                  <a:gd name="T52" fmla="*/ 10 w 25"/>
                  <a:gd name="T53" fmla="*/ 15 h 23"/>
                  <a:gd name="T54" fmla="*/ 12 w 25"/>
                  <a:gd name="T55" fmla="*/ 15 h 23"/>
                  <a:gd name="T56" fmla="*/ 14 w 25"/>
                  <a:gd name="T57" fmla="*/ 16 h 23"/>
                  <a:gd name="T58" fmla="*/ 15 w 25"/>
                  <a:gd name="T59" fmla="*/ 18 h 23"/>
                  <a:gd name="T60" fmla="*/ 15 w 25"/>
                  <a:gd name="T61" fmla="*/ 19 h 23"/>
                  <a:gd name="T62" fmla="*/ 17 w 25"/>
                  <a:gd name="T63" fmla="*/ 20 h 23"/>
                  <a:gd name="T64" fmla="*/ 19 w 25"/>
                  <a:gd name="T65" fmla="*/ 22 h 23"/>
                  <a:gd name="T66" fmla="*/ 20 w 25"/>
                  <a:gd name="T67" fmla="*/ 22 h 23"/>
                  <a:gd name="T68" fmla="*/ 22 w 25"/>
                  <a:gd name="T69" fmla="*/ 23 h 23"/>
                  <a:gd name="T70" fmla="*/ 24 w 25"/>
                  <a:gd name="T71" fmla="*/ 23 h 23"/>
                  <a:gd name="T72" fmla="*/ 24 w 25"/>
                  <a:gd name="T7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 h="23">
                    <a:moveTo>
                      <a:pt x="24" y="22"/>
                    </a:moveTo>
                    <a:cubicBezTo>
                      <a:pt x="23" y="22"/>
                      <a:pt x="23" y="22"/>
                      <a:pt x="23" y="22"/>
                    </a:cubicBezTo>
                    <a:cubicBezTo>
                      <a:pt x="23" y="21"/>
                      <a:pt x="23" y="21"/>
                      <a:pt x="23" y="21"/>
                    </a:cubicBezTo>
                    <a:cubicBezTo>
                      <a:pt x="23" y="20"/>
                      <a:pt x="23" y="20"/>
                      <a:pt x="23" y="20"/>
                    </a:cubicBezTo>
                    <a:cubicBezTo>
                      <a:pt x="22" y="20"/>
                      <a:pt x="22" y="20"/>
                      <a:pt x="22" y="20"/>
                    </a:cubicBezTo>
                    <a:cubicBezTo>
                      <a:pt x="21" y="19"/>
                      <a:pt x="21" y="19"/>
                      <a:pt x="21" y="19"/>
                    </a:cubicBezTo>
                    <a:cubicBezTo>
                      <a:pt x="21" y="19"/>
                      <a:pt x="21" y="19"/>
                      <a:pt x="21" y="18"/>
                    </a:cubicBezTo>
                    <a:cubicBezTo>
                      <a:pt x="20" y="18"/>
                      <a:pt x="20" y="19"/>
                      <a:pt x="20" y="18"/>
                    </a:cubicBezTo>
                    <a:cubicBezTo>
                      <a:pt x="19" y="18"/>
                      <a:pt x="20" y="18"/>
                      <a:pt x="20" y="18"/>
                    </a:cubicBezTo>
                    <a:cubicBezTo>
                      <a:pt x="19" y="17"/>
                      <a:pt x="19" y="16"/>
                      <a:pt x="19" y="16"/>
                    </a:cubicBezTo>
                    <a:cubicBezTo>
                      <a:pt x="18" y="16"/>
                      <a:pt x="18" y="16"/>
                      <a:pt x="18" y="15"/>
                    </a:cubicBezTo>
                    <a:cubicBezTo>
                      <a:pt x="18" y="15"/>
                      <a:pt x="17" y="15"/>
                      <a:pt x="17" y="15"/>
                    </a:cubicBezTo>
                    <a:cubicBezTo>
                      <a:pt x="17" y="14"/>
                      <a:pt x="17" y="14"/>
                      <a:pt x="17" y="13"/>
                    </a:cubicBezTo>
                    <a:cubicBezTo>
                      <a:pt x="17" y="13"/>
                      <a:pt x="17" y="13"/>
                      <a:pt x="17" y="12"/>
                    </a:cubicBezTo>
                    <a:cubicBezTo>
                      <a:pt x="17" y="12"/>
                      <a:pt x="17" y="12"/>
                      <a:pt x="18" y="12"/>
                    </a:cubicBezTo>
                    <a:cubicBezTo>
                      <a:pt x="18" y="11"/>
                      <a:pt x="18" y="11"/>
                      <a:pt x="18" y="11"/>
                    </a:cubicBezTo>
                    <a:cubicBezTo>
                      <a:pt x="18" y="10"/>
                      <a:pt x="17" y="10"/>
                      <a:pt x="17" y="10"/>
                    </a:cubicBezTo>
                    <a:cubicBezTo>
                      <a:pt x="17" y="10"/>
                      <a:pt x="17" y="10"/>
                      <a:pt x="16" y="10"/>
                    </a:cubicBezTo>
                    <a:cubicBezTo>
                      <a:pt x="16" y="9"/>
                      <a:pt x="16" y="9"/>
                      <a:pt x="16" y="9"/>
                    </a:cubicBezTo>
                    <a:cubicBezTo>
                      <a:pt x="15" y="9"/>
                      <a:pt x="15" y="9"/>
                      <a:pt x="14" y="9"/>
                    </a:cubicBezTo>
                    <a:cubicBezTo>
                      <a:pt x="14" y="8"/>
                      <a:pt x="14" y="8"/>
                      <a:pt x="14" y="8"/>
                    </a:cubicBezTo>
                    <a:cubicBezTo>
                      <a:pt x="14" y="7"/>
                      <a:pt x="14" y="7"/>
                      <a:pt x="14" y="7"/>
                    </a:cubicBezTo>
                    <a:cubicBezTo>
                      <a:pt x="13" y="6"/>
                      <a:pt x="13" y="6"/>
                      <a:pt x="13" y="5"/>
                    </a:cubicBezTo>
                    <a:cubicBezTo>
                      <a:pt x="12" y="5"/>
                      <a:pt x="12" y="5"/>
                      <a:pt x="12" y="5"/>
                    </a:cubicBezTo>
                    <a:cubicBezTo>
                      <a:pt x="11" y="5"/>
                      <a:pt x="11" y="5"/>
                      <a:pt x="11" y="5"/>
                    </a:cubicBezTo>
                    <a:cubicBezTo>
                      <a:pt x="10" y="4"/>
                      <a:pt x="10" y="4"/>
                      <a:pt x="10" y="4"/>
                    </a:cubicBezTo>
                    <a:cubicBezTo>
                      <a:pt x="9" y="3"/>
                      <a:pt x="9" y="3"/>
                      <a:pt x="9" y="2"/>
                    </a:cubicBezTo>
                    <a:cubicBezTo>
                      <a:pt x="8" y="2"/>
                      <a:pt x="8" y="2"/>
                      <a:pt x="8" y="2"/>
                    </a:cubicBezTo>
                    <a:cubicBezTo>
                      <a:pt x="7" y="1"/>
                      <a:pt x="7" y="2"/>
                      <a:pt x="7" y="2"/>
                    </a:cubicBezTo>
                    <a:cubicBezTo>
                      <a:pt x="6" y="2"/>
                      <a:pt x="5" y="2"/>
                      <a:pt x="5" y="2"/>
                    </a:cubicBezTo>
                    <a:cubicBezTo>
                      <a:pt x="4" y="1"/>
                      <a:pt x="4" y="1"/>
                      <a:pt x="4" y="1"/>
                    </a:cubicBezTo>
                    <a:cubicBezTo>
                      <a:pt x="3" y="1"/>
                      <a:pt x="3" y="1"/>
                      <a:pt x="2" y="0"/>
                    </a:cubicBezTo>
                    <a:cubicBezTo>
                      <a:pt x="1" y="0"/>
                      <a:pt x="1" y="0"/>
                      <a:pt x="1" y="0"/>
                    </a:cubicBezTo>
                    <a:cubicBezTo>
                      <a:pt x="1" y="0"/>
                      <a:pt x="1" y="0"/>
                      <a:pt x="1" y="0"/>
                    </a:cubicBezTo>
                    <a:cubicBezTo>
                      <a:pt x="1" y="4"/>
                      <a:pt x="1" y="4"/>
                      <a:pt x="1" y="4"/>
                    </a:cubicBezTo>
                    <a:cubicBezTo>
                      <a:pt x="1" y="9"/>
                      <a:pt x="1" y="9"/>
                      <a:pt x="1" y="9"/>
                    </a:cubicBezTo>
                    <a:cubicBezTo>
                      <a:pt x="0" y="14"/>
                      <a:pt x="0" y="14"/>
                      <a:pt x="0" y="14"/>
                    </a:cubicBezTo>
                    <a:cubicBezTo>
                      <a:pt x="0" y="18"/>
                      <a:pt x="0" y="18"/>
                      <a:pt x="0" y="18"/>
                    </a:cubicBezTo>
                    <a:cubicBezTo>
                      <a:pt x="0" y="18"/>
                      <a:pt x="0" y="18"/>
                      <a:pt x="0" y="18"/>
                    </a:cubicBezTo>
                    <a:cubicBezTo>
                      <a:pt x="0" y="19"/>
                      <a:pt x="0" y="19"/>
                      <a:pt x="0" y="19"/>
                    </a:cubicBezTo>
                    <a:cubicBezTo>
                      <a:pt x="0" y="20"/>
                      <a:pt x="1" y="19"/>
                      <a:pt x="1" y="19"/>
                    </a:cubicBezTo>
                    <a:cubicBezTo>
                      <a:pt x="2" y="19"/>
                      <a:pt x="2" y="19"/>
                      <a:pt x="3" y="19"/>
                    </a:cubicBezTo>
                    <a:cubicBezTo>
                      <a:pt x="3" y="19"/>
                      <a:pt x="4" y="19"/>
                      <a:pt x="4" y="19"/>
                    </a:cubicBezTo>
                    <a:cubicBezTo>
                      <a:pt x="5" y="19"/>
                      <a:pt x="5" y="19"/>
                      <a:pt x="5" y="19"/>
                    </a:cubicBezTo>
                    <a:cubicBezTo>
                      <a:pt x="6" y="19"/>
                      <a:pt x="6" y="19"/>
                      <a:pt x="6" y="18"/>
                    </a:cubicBezTo>
                    <a:cubicBezTo>
                      <a:pt x="6" y="18"/>
                      <a:pt x="6" y="18"/>
                      <a:pt x="6" y="18"/>
                    </a:cubicBezTo>
                    <a:cubicBezTo>
                      <a:pt x="6" y="17"/>
                      <a:pt x="6" y="17"/>
                      <a:pt x="6" y="17"/>
                    </a:cubicBezTo>
                    <a:cubicBezTo>
                      <a:pt x="6" y="17"/>
                      <a:pt x="7" y="17"/>
                      <a:pt x="7" y="17"/>
                    </a:cubicBezTo>
                    <a:cubicBezTo>
                      <a:pt x="7" y="17"/>
                      <a:pt x="7" y="17"/>
                      <a:pt x="7" y="16"/>
                    </a:cubicBezTo>
                    <a:cubicBezTo>
                      <a:pt x="8" y="16"/>
                      <a:pt x="7" y="16"/>
                      <a:pt x="8" y="15"/>
                    </a:cubicBezTo>
                    <a:cubicBezTo>
                      <a:pt x="8" y="15"/>
                      <a:pt x="8" y="15"/>
                      <a:pt x="8" y="15"/>
                    </a:cubicBezTo>
                    <a:cubicBezTo>
                      <a:pt x="9" y="15"/>
                      <a:pt x="9" y="15"/>
                      <a:pt x="9" y="15"/>
                    </a:cubicBezTo>
                    <a:cubicBezTo>
                      <a:pt x="9" y="15"/>
                      <a:pt x="9" y="15"/>
                      <a:pt x="10" y="15"/>
                    </a:cubicBezTo>
                    <a:cubicBezTo>
                      <a:pt x="10" y="15"/>
                      <a:pt x="10" y="15"/>
                      <a:pt x="10" y="15"/>
                    </a:cubicBezTo>
                    <a:cubicBezTo>
                      <a:pt x="11" y="15"/>
                      <a:pt x="11" y="15"/>
                      <a:pt x="11" y="15"/>
                    </a:cubicBezTo>
                    <a:cubicBezTo>
                      <a:pt x="12" y="15"/>
                      <a:pt x="12" y="15"/>
                      <a:pt x="12" y="15"/>
                    </a:cubicBezTo>
                    <a:cubicBezTo>
                      <a:pt x="13" y="16"/>
                      <a:pt x="13" y="15"/>
                      <a:pt x="13" y="16"/>
                    </a:cubicBezTo>
                    <a:cubicBezTo>
                      <a:pt x="13" y="16"/>
                      <a:pt x="14" y="16"/>
                      <a:pt x="14" y="16"/>
                    </a:cubicBezTo>
                    <a:cubicBezTo>
                      <a:pt x="14" y="16"/>
                      <a:pt x="14" y="17"/>
                      <a:pt x="14" y="17"/>
                    </a:cubicBezTo>
                    <a:cubicBezTo>
                      <a:pt x="14" y="17"/>
                      <a:pt x="14" y="18"/>
                      <a:pt x="15" y="18"/>
                    </a:cubicBezTo>
                    <a:cubicBezTo>
                      <a:pt x="15" y="18"/>
                      <a:pt x="15" y="18"/>
                      <a:pt x="15" y="18"/>
                    </a:cubicBezTo>
                    <a:cubicBezTo>
                      <a:pt x="16" y="19"/>
                      <a:pt x="15" y="19"/>
                      <a:pt x="15" y="19"/>
                    </a:cubicBezTo>
                    <a:cubicBezTo>
                      <a:pt x="16" y="20"/>
                      <a:pt x="16" y="20"/>
                      <a:pt x="16" y="20"/>
                    </a:cubicBezTo>
                    <a:cubicBezTo>
                      <a:pt x="17" y="20"/>
                      <a:pt x="17" y="20"/>
                      <a:pt x="17" y="20"/>
                    </a:cubicBezTo>
                    <a:cubicBezTo>
                      <a:pt x="17" y="21"/>
                      <a:pt x="17" y="21"/>
                      <a:pt x="17" y="21"/>
                    </a:cubicBezTo>
                    <a:cubicBezTo>
                      <a:pt x="18" y="22"/>
                      <a:pt x="18" y="21"/>
                      <a:pt x="19" y="22"/>
                    </a:cubicBezTo>
                    <a:cubicBezTo>
                      <a:pt x="19" y="22"/>
                      <a:pt x="19" y="22"/>
                      <a:pt x="20" y="22"/>
                    </a:cubicBezTo>
                    <a:cubicBezTo>
                      <a:pt x="20" y="22"/>
                      <a:pt x="20" y="22"/>
                      <a:pt x="20" y="22"/>
                    </a:cubicBezTo>
                    <a:cubicBezTo>
                      <a:pt x="21" y="22"/>
                      <a:pt x="21" y="22"/>
                      <a:pt x="21" y="22"/>
                    </a:cubicBezTo>
                    <a:cubicBezTo>
                      <a:pt x="22" y="22"/>
                      <a:pt x="22" y="22"/>
                      <a:pt x="22" y="23"/>
                    </a:cubicBezTo>
                    <a:cubicBezTo>
                      <a:pt x="22" y="23"/>
                      <a:pt x="23" y="23"/>
                      <a:pt x="23" y="23"/>
                    </a:cubicBezTo>
                    <a:cubicBezTo>
                      <a:pt x="23" y="23"/>
                      <a:pt x="24" y="23"/>
                      <a:pt x="24" y="23"/>
                    </a:cubicBezTo>
                    <a:cubicBezTo>
                      <a:pt x="24" y="23"/>
                      <a:pt x="24" y="23"/>
                      <a:pt x="24" y="23"/>
                    </a:cubicBezTo>
                    <a:cubicBezTo>
                      <a:pt x="25" y="22"/>
                      <a:pt x="24" y="22"/>
                      <a:pt x="24"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4" name="Freeform 390"/>
              <p:cNvSpPr>
                <a:spLocks/>
              </p:cNvSpPr>
              <p:nvPr/>
            </p:nvSpPr>
            <p:spPr bwMode="auto">
              <a:xfrm>
                <a:off x="8382001" y="3205164"/>
                <a:ext cx="22225" cy="33338"/>
              </a:xfrm>
              <a:custGeom>
                <a:avLst/>
                <a:gdLst>
                  <a:gd name="T0" fmla="*/ 1 w 2"/>
                  <a:gd name="T1" fmla="*/ 0 h 3"/>
                  <a:gd name="T2" fmla="*/ 0 w 2"/>
                  <a:gd name="T3" fmla="*/ 2 h 3"/>
                  <a:gd name="T4" fmla="*/ 1 w 2"/>
                  <a:gd name="T5" fmla="*/ 3 h 3"/>
                  <a:gd name="T6" fmla="*/ 1 w 2"/>
                  <a:gd name="T7" fmla="*/ 3 h 3"/>
                  <a:gd name="T8" fmla="*/ 2 w 2"/>
                  <a:gd name="T9" fmla="*/ 1 h 3"/>
                  <a:gd name="T10" fmla="*/ 1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1" y="0"/>
                    </a:moveTo>
                    <a:cubicBezTo>
                      <a:pt x="1" y="0"/>
                      <a:pt x="0" y="1"/>
                      <a:pt x="0" y="2"/>
                    </a:cubicBezTo>
                    <a:cubicBezTo>
                      <a:pt x="0" y="2"/>
                      <a:pt x="0" y="3"/>
                      <a:pt x="1" y="3"/>
                    </a:cubicBezTo>
                    <a:cubicBezTo>
                      <a:pt x="1" y="3"/>
                      <a:pt x="1" y="3"/>
                      <a:pt x="1" y="3"/>
                    </a:cubicBezTo>
                    <a:cubicBezTo>
                      <a:pt x="2" y="3"/>
                      <a:pt x="2" y="2"/>
                      <a:pt x="2"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5" name="Freeform 391"/>
              <p:cNvSpPr>
                <a:spLocks/>
              </p:cNvSpPr>
              <p:nvPr/>
            </p:nvSpPr>
            <p:spPr bwMode="auto">
              <a:xfrm>
                <a:off x="8328026" y="3432176"/>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6" name="Freeform 392"/>
              <p:cNvSpPr>
                <a:spLocks/>
              </p:cNvSpPr>
              <p:nvPr/>
            </p:nvSpPr>
            <p:spPr bwMode="auto">
              <a:xfrm>
                <a:off x="8350251" y="3421064"/>
                <a:ext cx="11113" cy="22225"/>
              </a:xfrm>
              <a:custGeom>
                <a:avLst/>
                <a:gdLst>
                  <a:gd name="T0" fmla="*/ 0 w 1"/>
                  <a:gd name="T1" fmla="*/ 0 h 2"/>
                  <a:gd name="T2" fmla="*/ 0 w 1"/>
                  <a:gd name="T3" fmla="*/ 1 h 2"/>
                  <a:gd name="T4" fmla="*/ 0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1"/>
                    </a:cubicBezTo>
                    <a:cubicBezTo>
                      <a:pt x="0" y="1"/>
                      <a:pt x="0" y="1"/>
                      <a:pt x="0" y="1"/>
                    </a:cubicBezTo>
                    <a:cubicBezTo>
                      <a:pt x="0" y="2"/>
                      <a:pt x="0" y="2"/>
                      <a:pt x="1" y="2"/>
                    </a:cubicBezTo>
                    <a:cubicBezTo>
                      <a:pt x="1" y="2"/>
                      <a:pt x="1" y="1"/>
                      <a:pt x="1" y="1"/>
                    </a:cubicBezTo>
                    <a:cubicBezTo>
                      <a:pt x="1" y="1"/>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7" name="Freeform 393"/>
              <p:cNvSpPr>
                <a:spLocks/>
              </p:cNvSpPr>
              <p:nvPr/>
            </p:nvSpPr>
            <p:spPr bwMode="auto">
              <a:xfrm>
                <a:off x="8372476" y="3443289"/>
                <a:ext cx="20638" cy="22225"/>
              </a:xfrm>
              <a:custGeom>
                <a:avLst/>
                <a:gdLst>
                  <a:gd name="T0" fmla="*/ 1 w 2"/>
                  <a:gd name="T1" fmla="*/ 0 h 2"/>
                  <a:gd name="T2" fmla="*/ 0 w 2"/>
                  <a:gd name="T3" fmla="*/ 1 h 2"/>
                  <a:gd name="T4" fmla="*/ 0 w 2"/>
                  <a:gd name="T5" fmla="*/ 1 h 2"/>
                  <a:gd name="T6" fmla="*/ 0 w 2"/>
                  <a:gd name="T7" fmla="*/ 1 h 2"/>
                  <a:gd name="T8" fmla="*/ 1 w 2"/>
                  <a:gd name="T9" fmla="*/ 2 h 2"/>
                  <a:gd name="T10" fmla="*/ 1 w 2"/>
                  <a:gd name="T11" fmla="*/ 1 h 2"/>
                  <a:gd name="T12" fmla="*/ 2 w 2"/>
                  <a:gd name="T13" fmla="*/ 1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0" y="0"/>
                      <a:pt x="0" y="1"/>
                    </a:cubicBezTo>
                    <a:cubicBezTo>
                      <a:pt x="0" y="1"/>
                      <a:pt x="0" y="1"/>
                      <a:pt x="0" y="1"/>
                    </a:cubicBezTo>
                    <a:cubicBezTo>
                      <a:pt x="0" y="1"/>
                      <a:pt x="0" y="1"/>
                      <a:pt x="0" y="1"/>
                    </a:cubicBezTo>
                    <a:cubicBezTo>
                      <a:pt x="0" y="2"/>
                      <a:pt x="0" y="2"/>
                      <a:pt x="1" y="2"/>
                    </a:cubicBezTo>
                    <a:cubicBezTo>
                      <a:pt x="1" y="2"/>
                      <a:pt x="1" y="2"/>
                      <a:pt x="1"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8" name="Freeform 394"/>
              <p:cNvSpPr>
                <a:spLocks/>
              </p:cNvSpPr>
              <p:nvPr/>
            </p:nvSpPr>
            <p:spPr bwMode="auto">
              <a:xfrm>
                <a:off x="8426451" y="3259139"/>
                <a:ext cx="42863" cy="53975"/>
              </a:xfrm>
              <a:custGeom>
                <a:avLst/>
                <a:gdLst>
                  <a:gd name="T0" fmla="*/ 4 w 4"/>
                  <a:gd name="T1" fmla="*/ 2 h 5"/>
                  <a:gd name="T2" fmla="*/ 3 w 4"/>
                  <a:gd name="T3" fmla="*/ 2 h 5"/>
                  <a:gd name="T4" fmla="*/ 3 w 4"/>
                  <a:gd name="T5" fmla="*/ 1 h 5"/>
                  <a:gd name="T6" fmla="*/ 2 w 4"/>
                  <a:gd name="T7" fmla="*/ 0 h 5"/>
                  <a:gd name="T8" fmla="*/ 1 w 4"/>
                  <a:gd name="T9" fmla="*/ 0 h 5"/>
                  <a:gd name="T10" fmla="*/ 1 w 4"/>
                  <a:gd name="T11" fmla="*/ 1 h 5"/>
                  <a:gd name="T12" fmla="*/ 1 w 4"/>
                  <a:gd name="T13" fmla="*/ 1 h 5"/>
                  <a:gd name="T14" fmla="*/ 1 w 4"/>
                  <a:gd name="T15" fmla="*/ 2 h 5"/>
                  <a:gd name="T16" fmla="*/ 1 w 4"/>
                  <a:gd name="T17" fmla="*/ 2 h 5"/>
                  <a:gd name="T18" fmla="*/ 2 w 4"/>
                  <a:gd name="T19" fmla="*/ 3 h 5"/>
                  <a:gd name="T20" fmla="*/ 2 w 4"/>
                  <a:gd name="T21" fmla="*/ 4 h 5"/>
                  <a:gd name="T22" fmla="*/ 3 w 4"/>
                  <a:gd name="T23" fmla="*/ 5 h 5"/>
                  <a:gd name="T24" fmla="*/ 4 w 4"/>
                  <a:gd name="T25" fmla="*/ 4 h 5"/>
                  <a:gd name="T26" fmla="*/ 4 w 4"/>
                  <a:gd name="T27" fmla="*/ 3 h 5"/>
                  <a:gd name="T28" fmla="*/ 4 w 4"/>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5">
                    <a:moveTo>
                      <a:pt x="4" y="2"/>
                    </a:moveTo>
                    <a:cubicBezTo>
                      <a:pt x="3" y="2"/>
                      <a:pt x="3" y="2"/>
                      <a:pt x="3" y="2"/>
                    </a:cubicBezTo>
                    <a:cubicBezTo>
                      <a:pt x="3" y="1"/>
                      <a:pt x="3" y="1"/>
                      <a:pt x="3" y="1"/>
                    </a:cubicBezTo>
                    <a:cubicBezTo>
                      <a:pt x="2" y="0"/>
                      <a:pt x="2" y="0"/>
                      <a:pt x="2" y="0"/>
                    </a:cubicBezTo>
                    <a:cubicBezTo>
                      <a:pt x="2" y="0"/>
                      <a:pt x="1" y="0"/>
                      <a:pt x="1" y="0"/>
                    </a:cubicBezTo>
                    <a:cubicBezTo>
                      <a:pt x="1" y="0"/>
                      <a:pt x="1" y="0"/>
                      <a:pt x="1" y="1"/>
                    </a:cubicBezTo>
                    <a:cubicBezTo>
                      <a:pt x="1" y="1"/>
                      <a:pt x="1" y="1"/>
                      <a:pt x="1" y="1"/>
                    </a:cubicBezTo>
                    <a:cubicBezTo>
                      <a:pt x="0" y="2"/>
                      <a:pt x="0" y="2"/>
                      <a:pt x="1" y="2"/>
                    </a:cubicBezTo>
                    <a:cubicBezTo>
                      <a:pt x="1" y="2"/>
                      <a:pt x="1" y="2"/>
                      <a:pt x="1" y="2"/>
                    </a:cubicBezTo>
                    <a:cubicBezTo>
                      <a:pt x="1" y="3"/>
                      <a:pt x="1" y="3"/>
                      <a:pt x="2" y="3"/>
                    </a:cubicBezTo>
                    <a:cubicBezTo>
                      <a:pt x="2" y="4"/>
                      <a:pt x="1" y="4"/>
                      <a:pt x="2" y="4"/>
                    </a:cubicBezTo>
                    <a:cubicBezTo>
                      <a:pt x="2" y="5"/>
                      <a:pt x="2" y="5"/>
                      <a:pt x="3" y="5"/>
                    </a:cubicBezTo>
                    <a:cubicBezTo>
                      <a:pt x="3" y="5"/>
                      <a:pt x="4" y="5"/>
                      <a:pt x="4" y="4"/>
                    </a:cubicBezTo>
                    <a:cubicBezTo>
                      <a:pt x="4" y="4"/>
                      <a:pt x="4" y="3"/>
                      <a:pt x="4" y="3"/>
                    </a:cubicBezTo>
                    <a:cubicBezTo>
                      <a:pt x="4" y="3"/>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39" name="Freeform 395"/>
              <p:cNvSpPr>
                <a:spLocks/>
              </p:cNvSpPr>
              <p:nvPr/>
            </p:nvSpPr>
            <p:spPr bwMode="auto">
              <a:xfrm>
                <a:off x="8480426" y="3303589"/>
                <a:ext cx="42863" cy="31750"/>
              </a:xfrm>
              <a:custGeom>
                <a:avLst/>
                <a:gdLst>
                  <a:gd name="T0" fmla="*/ 3 w 4"/>
                  <a:gd name="T1" fmla="*/ 1 h 3"/>
                  <a:gd name="T2" fmla="*/ 2 w 4"/>
                  <a:gd name="T3" fmla="*/ 1 h 3"/>
                  <a:gd name="T4" fmla="*/ 2 w 4"/>
                  <a:gd name="T5" fmla="*/ 0 h 3"/>
                  <a:gd name="T6" fmla="*/ 1 w 4"/>
                  <a:gd name="T7" fmla="*/ 0 h 3"/>
                  <a:gd name="T8" fmla="*/ 0 w 4"/>
                  <a:gd name="T9" fmla="*/ 0 h 3"/>
                  <a:gd name="T10" fmla="*/ 1 w 4"/>
                  <a:gd name="T11" fmla="*/ 1 h 3"/>
                  <a:gd name="T12" fmla="*/ 1 w 4"/>
                  <a:gd name="T13" fmla="*/ 1 h 3"/>
                  <a:gd name="T14" fmla="*/ 1 w 4"/>
                  <a:gd name="T15" fmla="*/ 2 h 3"/>
                  <a:gd name="T16" fmla="*/ 2 w 4"/>
                  <a:gd name="T17" fmla="*/ 3 h 3"/>
                  <a:gd name="T18" fmla="*/ 4 w 4"/>
                  <a:gd name="T19" fmla="*/ 2 h 3"/>
                  <a:gd name="T20" fmla="*/ 3 w 4"/>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1"/>
                    </a:moveTo>
                    <a:cubicBezTo>
                      <a:pt x="3" y="1"/>
                      <a:pt x="3" y="1"/>
                      <a:pt x="2" y="1"/>
                    </a:cubicBezTo>
                    <a:cubicBezTo>
                      <a:pt x="2" y="1"/>
                      <a:pt x="2" y="1"/>
                      <a:pt x="2" y="0"/>
                    </a:cubicBezTo>
                    <a:cubicBezTo>
                      <a:pt x="2" y="0"/>
                      <a:pt x="2" y="0"/>
                      <a:pt x="1" y="0"/>
                    </a:cubicBezTo>
                    <a:cubicBezTo>
                      <a:pt x="1" y="0"/>
                      <a:pt x="1" y="0"/>
                      <a:pt x="0" y="0"/>
                    </a:cubicBezTo>
                    <a:cubicBezTo>
                      <a:pt x="0" y="0"/>
                      <a:pt x="0" y="0"/>
                      <a:pt x="1" y="1"/>
                    </a:cubicBezTo>
                    <a:cubicBezTo>
                      <a:pt x="1" y="1"/>
                      <a:pt x="1" y="1"/>
                      <a:pt x="1" y="1"/>
                    </a:cubicBezTo>
                    <a:cubicBezTo>
                      <a:pt x="1" y="2"/>
                      <a:pt x="1" y="2"/>
                      <a:pt x="1" y="2"/>
                    </a:cubicBezTo>
                    <a:cubicBezTo>
                      <a:pt x="1" y="2"/>
                      <a:pt x="2" y="3"/>
                      <a:pt x="2" y="3"/>
                    </a:cubicBezTo>
                    <a:cubicBezTo>
                      <a:pt x="3" y="3"/>
                      <a:pt x="3" y="3"/>
                      <a:pt x="4" y="2"/>
                    </a:cubicBezTo>
                    <a:cubicBezTo>
                      <a:pt x="4" y="2"/>
                      <a:pt x="4"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0" name="Freeform 396"/>
              <p:cNvSpPr>
                <a:spLocks/>
              </p:cNvSpPr>
              <p:nvPr/>
            </p:nvSpPr>
            <p:spPr bwMode="auto">
              <a:xfrm>
                <a:off x="8489951" y="3346451"/>
                <a:ext cx="33338" cy="20638"/>
              </a:xfrm>
              <a:custGeom>
                <a:avLst/>
                <a:gdLst>
                  <a:gd name="T0" fmla="*/ 2 w 3"/>
                  <a:gd name="T1" fmla="*/ 0 h 2"/>
                  <a:gd name="T2" fmla="*/ 1 w 3"/>
                  <a:gd name="T3" fmla="*/ 0 h 2"/>
                  <a:gd name="T4" fmla="*/ 1 w 3"/>
                  <a:gd name="T5" fmla="*/ 1 h 2"/>
                  <a:gd name="T6" fmla="*/ 1 w 3"/>
                  <a:gd name="T7" fmla="*/ 2 h 2"/>
                  <a:gd name="T8" fmla="*/ 1 w 3"/>
                  <a:gd name="T9" fmla="*/ 2 h 2"/>
                  <a:gd name="T10" fmla="*/ 2 w 3"/>
                  <a:gd name="T11" fmla="*/ 1 h 2"/>
                  <a:gd name="T12" fmla="*/ 2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1" y="0"/>
                      <a:pt x="1" y="0"/>
                    </a:cubicBezTo>
                    <a:cubicBezTo>
                      <a:pt x="1" y="0"/>
                      <a:pt x="1" y="0"/>
                      <a:pt x="1" y="1"/>
                    </a:cubicBezTo>
                    <a:cubicBezTo>
                      <a:pt x="1" y="1"/>
                      <a:pt x="0" y="1"/>
                      <a:pt x="1" y="2"/>
                    </a:cubicBezTo>
                    <a:cubicBezTo>
                      <a:pt x="1" y="2"/>
                      <a:pt x="1" y="2"/>
                      <a:pt x="1" y="2"/>
                    </a:cubicBezTo>
                    <a:cubicBezTo>
                      <a:pt x="2" y="2"/>
                      <a:pt x="2" y="2"/>
                      <a:pt x="2" y="1"/>
                    </a:cubicBezTo>
                    <a:cubicBezTo>
                      <a:pt x="2" y="1"/>
                      <a:pt x="2" y="1"/>
                      <a:pt x="2"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1" name="Freeform 397"/>
              <p:cNvSpPr>
                <a:spLocks/>
              </p:cNvSpPr>
              <p:nvPr/>
            </p:nvSpPr>
            <p:spPr bwMode="auto">
              <a:xfrm>
                <a:off x="8523289" y="3324226"/>
                <a:ext cx="42863" cy="42863"/>
              </a:xfrm>
              <a:custGeom>
                <a:avLst/>
                <a:gdLst>
                  <a:gd name="T0" fmla="*/ 4 w 4"/>
                  <a:gd name="T1" fmla="*/ 3 h 4"/>
                  <a:gd name="T2" fmla="*/ 4 w 4"/>
                  <a:gd name="T3" fmla="*/ 3 h 4"/>
                  <a:gd name="T4" fmla="*/ 4 w 4"/>
                  <a:gd name="T5" fmla="*/ 2 h 4"/>
                  <a:gd name="T6" fmla="*/ 3 w 4"/>
                  <a:gd name="T7" fmla="*/ 1 h 4"/>
                  <a:gd name="T8" fmla="*/ 2 w 4"/>
                  <a:gd name="T9" fmla="*/ 0 h 4"/>
                  <a:gd name="T10" fmla="*/ 1 w 4"/>
                  <a:gd name="T11" fmla="*/ 0 h 4"/>
                  <a:gd name="T12" fmla="*/ 0 w 4"/>
                  <a:gd name="T13" fmla="*/ 1 h 4"/>
                  <a:gd name="T14" fmla="*/ 2 w 4"/>
                  <a:gd name="T15" fmla="*/ 2 h 4"/>
                  <a:gd name="T16" fmla="*/ 3 w 4"/>
                  <a:gd name="T17" fmla="*/ 3 h 4"/>
                  <a:gd name="T18" fmla="*/ 4 w 4"/>
                  <a:gd name="T1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4" y="3"/>
                    </a:moveTo>
                    <a:cubicBezTo>
                      <a:pt x="4" y="3"/>
                      <a:pt x="4" y="3"/>
                      <a:pt x="4" y="3"/>
                    </a:cubicBezTo>
                    <a:cubicBezTo>
                      <a:pt x="4" y="2"/>
                      <a:pt x="4" y="2"/>
                      <a:pt x="4" y="2"/>
                    </a:cubicBezTo>
                    <a:cubicBezTo>
                      <a:pt x="3" y="2"/>
                      <a:pt x="3" y="1"/>
                      <a:pt x="3" y="1"/>
                    </a:cubicBezTo>
                    <a:cubicBezTo>
                      <a:pt x="2" y="1"/>
                      <a:pt x="2" y="1"/>
                      <a:pt x="2" y="0"/>
                    </a:cubicBezTo>
                    <a:cubicBezTo>
                      <a:pt x="2" y="0"/>
                      <a:pt x="1" y="0"/>
                      <a:pt x="1" y="0"/>
                    </a:cubicBezTo>
                    <a:cubicBezTo>
                      <a:pt x="0" y="0"/>
                      <a:pt x="0" y="1"/>
                      <a:pt x="0" y="1"/>
                    </a:cubicBezTo>
                    <a:cubicBezTo>
                      <a:pt x="1" y="2"/>
                      <a:pt x="1" y="2"/>
                      <a:pt x="2" y="2"/>
                    </a:cubicBezTo>
                    <a:cubicBezTo>
                      <a:pt x="2" y="3"/>
                      <a:pt x="2" y="3"/>
                      <a:pt x="3" y="3"/>
                    </a:cubicBezTo>
                    <a:cubicBezTo>
                      <a:pt x="3" y="3"/>
                      <a:pt x="4" y="4"/>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2" name="Freeform 398"/>
              <p:cNvSpPr>
                <a:spLocks/>
              </p:cNvSpPr>
              <p:nvPr/>
            </p:nvSpPr>
            <p:spPr bwMode="auto">
              <a:xfrm>
                <a:off x="8588376" y="3357564"/>
                <a:ext cx="20638" cy="42863"/>
              </a:xfrm>
              <a:custGeom>
                <a:avLst/>
                <a:gdLst>
                  <a:gd name="T0" fmla="*/ 2 w 2"/>
                  <a:gd name="T1" fmla="*/ 3 h 4"/>
                  <a:gd name="T2" fmla="*/ 1 w 2"/>
                  <a:gd name="T3" fmla="*/ 2 h 4"/>
                  <a:gd name="T4" fmla="*/ 1 w 2"/>
                  <a:gd name="T5" fmla="*/ 1 h 4"/>
                  <a:gd name="T6" fmla="*/ 0 w 2"/>
                  <a:gd name="T7" fmla="*/ 1 h 4"/>
                  <a:gd name="T8" fmla="*/ 0 w 2"/>
                  <a:gd name="T9" fmla="*/ 2 h 4"/>
                  <a:gd name="T10" fmla="*/ 0 w 2"/>
                  <a:gd name="T11" fmla="*/ 3 h 4"/>
                  <a:gd name="T12" fmla="*/ 1 w 2"/>
                  <a:gd name="T13" fmla="*/ 3 h 4"/>
                  <a:gd name="T14" fmla="*/ 2 w 2"/>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3"/>
                    </a:moveTo>
                    <a:cubicBezTo>
                      <a:pt x="2" y="2"/>
                      <a:pt x="1" y="2"/>
                      <a:pt x="1" y="2"/>
                    </a:cubicBezTo>
                    <a:cubicBezTo>
                      <a:pt x="1" y="1"/>
                      <a:pt x="1" y="1"/>
                      <a:pt x="1" y="1"/>
                    </a:cubicBezTo>
                    <a:cubicBezTo>
                      <a:pt x="1" y="0"/>
                      <a:pt x="0" y="0"/>
                      <a:pt x="0" y="1"/>
                    </a:cubicBezTo>
                    <a:cubicBezTo>
                      <a:pt x="0" y="1"/>
                      <a:pt x="0" y="1"/>
                      <a:pt x="0" y="2"/>
                    </a:cubicBezTo>
                    <a:cubicBezTo>
                      <a:pt x="0" y="2"/>
                      <a:pt x="0" y="2"/>
                      <a:pt x="0" y="3"/>
                    </a:cubicBezTo>
                    <a:cubicBezTo>
                      <a:pt x="1" y="3"/>
                      <a:pt x="1" y="4"/>
                      <a:pt x="1" y="3"/>
                    </a:cubicBezTo>
                    <a:cubicBezTo>
                      <a:pt x="2"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3" name="Freeform 399"/>
              <p:cNvSpPr>
                <a:spLocks/>
              </p:cNvSpPr>
              <p:nvPr/>
            </p:nvSpPr>
            <p:spPr bwMode="auto">
              <a:xfrm>
                <a:off x="8555039" y="3378201"/>
                <a:ext cx="33338" cy="33338"/>
              </a:xfrm>
              <a:custGeom>
                <a:avLst/>
                <a:gdLst>
                  <a:gd name="T0" fmla="*/ 2 w 3"/>
                  <a:gd name="T1" fmla="*/ 1 h 3"/>
                  <a:gd name="T2" fmla="*/ 1 w 3"/>
                  <a:gd name="T3" fmla="*/ 1 h 3"/>
                  <a:gd name="T4" fmla="*/ 0 w 3"/>
                  <a:gd name="T5" fmla="*/ 0 h 3"/>
                  <a:gd name="T6" fmla="*/ 0 w 3"/>
                  <a:gd name="T7" fmla="*/ 1 h 3"/>
                  <a:gd name="T8" fmla="*/ 0 w 3"/>
                  <a:gd name="T9" fmla="*/ 1 h 3"/>
                  <a:gd name="T10" fmla="*/ 1 w 3"/>
                  <a:gd name="T11" fmla="*/ 2 h 3"/>
                  <a:gd name="T12" fmla="*/ 3 w 3"/>
                  <a:gd name="T13" fmla="*/ 2 h 3"/>
                  <a:gd name="T14" fmla="*/ 3 w 3"/>
                  <a:gd name="T15" fmla="*/ 2 h 3"/>
                  <a:gd name="T16" fmla="*/ 3 w 3"/>
                  <a:gd name="T17" fmla="*/ 1 h 3"/>
                  <a:gd name="T18" fmla="*/ 2 w 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1"/>
                    </a:moveTo>
                    <a:cubicBezTo>
                      <a:pt x="2" y="1"/>
                      <a:pt x="1" y="1"/>
                      <a:pt x="1" y="1"/>
                    </a:cubicBezTo>
                    <a:cubicBezTo>
                      <a:pt x="1" y="1"/>
                      <a:pt x="0" y="0"/>
                      <a:pt x="0" y="0"/>
                    </a:cubicBezTo>
                    <a:cubicBezTo>
                      <a:pt x="0" y="0"/>
                      <a:pt x="0" y="0"/>
                      <a:pt x="0" y="1"/>
                    </a:cubicBezTo>
                    <a:cubicBezTo>
                      <a:pt x="0" y="1"/>
                      <a:pt x="0" y="1"/>
                      <a:pt x="0" y="1"/>
                    </a:cubicBezTo>
                    <a:cubicBezTo>
                      <a:pt x="0" y="2"/>
                      <a:pt x="1" y="2"/>
                      <a:pt x="1" y="2"/>
                    </a:cubicBezTo>
                    <a:cubicBezTo>
                      <a:pt x="2" y="3"/>
                      <a:pt x="2" y="3"/>
                      <a:pt x="3" y="2"/>
                    </a:cubicBezTo>
                    <a:cubicBezTo>
                      <a:pt x="3"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4" name="Freeform 400"/>
              <p:cNvSpPr>
                <a:spLocks/>
              </p:cNvSpPr>
              <p:nvPr/>
            </p:nvSpPr>
            <p:spPr bwMode="auto">
              <a:xfrm>
                <a:off x="8566151" y="34655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5" name="Freeform 401"/>
              <p:cNvSpPr>
                <a:spLocks/>
              </p:cNvSpPr>
              <p:nvPr/>
            </p:nvSpPr>
            <p:spPr bwMode="auto">
              <a:xfrm>
                <a:off x="8555039" y="3454401"/>
                <a:ext cx="22225" cy="11113"/>
              </a:xfrm>
              <a:custGeom>
                <a:avLst/>
                <a:gdLst>
                  <a:gd name="T0" fmla="*/ 1 w 2"/>
                  <a:gd name="T1" fmla="*/ 0 h 1"/>
                  <a:gd name="T2" fmla="*/ 0 w 2"/>
                  <a:gd name="T3" fmla="*/ 0 h 1"/>
                  <a:gd name="T4" fmla="*/ 1 w 2"/>
                  <a:gd name="T5" fmla="*/ 1 h 1"/>
                  <a:gd name="T6" fmla="*/ 2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0" y="0"/>
                    </a:cubicBezTo>
                    <a:cubicBezTo>
                      <a:pt x="0" y="0"/>
                      <a:pt x="1" y="1"/>
                      <a:pt x="1" y="1"/>
                    </a:cubicBezTo>
                    <a:cubicBezTo>
                      <a:pt x="2" y="1"/>
                      <a:pt x="2" y="1"/>
                      <a:pt x="2" y="1"/>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6" name="Freeform 402"/>
              <p:cNvSpPr>
                <a:spLocks/>
              </p:cNvSpPr>
              <p:nvPr/>
            </p:nvSpPr>
            <p:spPr bwMode="auto">
              <a:xfrm>
                <a:off x="8609014" y="3411539"/>
                <a:ext cx="22225" cy="20638"/>
              </a:xfrm>
              <a:custGeom>
                <a:avLst/>
                <a:gdLst>
                  <a:gd name="T0" fmla="*/ 1 w 2"/>
                  <a:gd name="T1" fmla="*/ 1 h 2"/>
                  <a:gd name="T2" fmla="*/ 1 w 2"/>
                  <a:gd name="T3" fmla="*/ 1 h 2"/>
                  <a:gd name="T4" fmla="*/ 0 w 2"/>
                  <a:gd name="T5" fmla="*/ 0 h 2"/>
                  <a:gd name="T6" fmla="*/ 0 w 2"/>
                  <a:gd name="T7" fmla="*/ 1 h 2"/>
                  <a:gd name="T8" fmla="*/ 0 w 2"/>
                  <a:gd name="T9" fmla="*/ 2 h 2"/>
                  <a:gd name="T10" fmla="*/ 0 w 2"/>
                  <a:gd name="T11" fmla="*/ 2 h 2"/>
                  <a:gd name="T12" fmla="*/ 1 w 2"/>
                  <a:gd name="T13" fmla="*/ 2 h 2"/>
                  <a:gd name="T14" fmla="*/ 2 w 2"/>
                  <a:gd name="T15" fmla="*/ 2 h 2"/>
                  <a:gd name="T16" fmla="*/ 2 w 2"/>
                  <a:gd name="T17" fmla="*/ 1 h 2"/>
                  <a:gd name="T18" fmla="*/ 1 w 2"/>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1"/>
                    </a:moveTo>
                    <a:cubicBezTo>
                      <a:pt x="1" y="1"/>
                      <a:pt x="1" y="1"/>
                      <a:pt x="1" y="1"/>
                    </a:cubicBezTo>
                    <a:cubicBezTo>
                      <a:pt x="0" y="1"/>
                      <a:pt x="0" y="0"/>
                      <a:pt x="0" y="0"/>
                    </a:cubicBezTo>
                    <a:cubicBezTo>
                      <a:pt x="0" y="0"/>
                      <a:pt x="0" y="1"/>
                      <a:pt x="0" y="1"/>
                    </a:cubicBezTo>
                    <a:cubicBezTo>
                      <a:pt x="0" y="1"/>
                      <a:pt x="0" y="1"/>
                      <a:pt x="0" y="2"/>
                    </a:cubicBezTo>
                    <a:cubicBezTo>
                      <a:pt x="0" y="2"/>
                      <a:pt x="0" y="2"/>
                      <a:pt x="0" y="2"/>
                    </a:cubicBezTo>
                    <a:cubicBezTo>
                      <a:pt x="0" y="2"/>
                      <a:pt x="1" y="2"/>
                      <a:pt x="1" y="2"/>
                    </a:cubicBezTo>
                    <a:cubicBezTo>
                      <a:pt x="1" y="2"/>
                      <a:pt x="2" y="2"/>
                      <a:pt x="2" y="2"/>
                    </a:cubicBezTo>
                    <a:cubicBezTo>
                      <a:pt x="2" y="2"/>
                      <a:pt x="2" y="1"/>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7" name="Freeform 403"/>
              <p:cNvSpPr>
                <a:spLocks/>
              </p:cNvSpPr>
              <p:nvPr/>
            </p:nvSpPr>
            <p:spPr bwMode="auto">
              <a:xfrm>
                <a:off x="8555039" y="3486151"/>
                <a:ext cx="22225" cy="11113"/>
              </a:xfrm>
              <a:custGeom>
                <a:avLst/>
                <a:gdLst>
                  <a:gd name="T0" fmla="*/ 1 w 2"/>
                  <a:gd name="T1" fmla="*/ 0 h 1"/>
                  <a:gd name="T2" fmla="*/ 0 w 2"/>
                  <a:gd name="T3" fmla="*/ 0 h 1"/>
                  <a:gd name="T4" fmla="*/ 0 w 2"/>
                  <a:gd name="T5" fmla="*/ 0 h 1"/>
                  <a:gd name="T6" fmla="*/ 1 w 2"/>
                  <a:gd name="T7" fmla="*/ 1 h 1"/>
                  <a:gd name="T8" fmla="*/ 1 w 2"/>
                  <a:gd name="T9" fmla="*/ 0 h 1"/>
                  <a:gd name="T10" fmla="*/ 1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1" y="0"/>
                      <a:pt x="0" y="0"/>
                      <a:pt x="0" y="0"/>
                    </a:cubicBezTo>
                    <a:cubicBezTo>
                      <a:pt x="0" y="0"/>
                      <a:pt x="0" y="0"/>
                      <a:pt x="0" y="0"/>
                    </a:cubicBezTo>
                    <a:cubicBezTo>
                      <a:pt x="0" y="1"/>
                      <a:pt x="0" y="1"/>
                      <a:pt x="1" y="1"/>
                    </a:cubicBezTo>
                    <a:cubicBezTo>
                      <a:pt x="1" y="1"/>
                      <a:pt x="1" y="1"/>
                      <a:pt x="1" y="0"/>
                    </a:cubicBezTo>
                    <a:cubicBezTo>
                      <a:pt x="1" y="0"/>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8" name="Freeform 404"/>
              <p:cNvSpPr>
                <a:spLocks/>
              </p:cNvSpPr>
              <p:nvPr/>
            </p:nvSpPr>
            <p:spPr bwMode="auto">
              <a:xfrm>
                <a:off x="2941639" y="654051"/>
                <a:ext cx="1068388" cy="584200"/>
              </a:xfrm>
              <a:custGeom>
                <a:avLst/>
                <a:gdLst>
                  <a:gd name="T0" fmla="*/ 92 w 99"/>
                  <a:gd name="T1" fmla="*/ 3 h 54"/>
                  <a:gd name="T2" fmla="*/ 86 w 99"/>
                  <a:gd name="T3" fmla="*/ 4 h 54"/>
                  <a:gd name="T4" fmla="*/ 84 w 99"/>
                  <a:gd name="T5" fmla="*/ 3 h 54"/>
                  <a:gd name="T6" fmla="*/ 79 w 99"/>
                  <a:gd name="T7" fmla="*/ 3 h 54"/>
                  <a:gd name="T8" fmla="*/ 85 w 99"/>
                  <a:gd name="T9" fmla="*/ 2 h 54"/>
                  <a:gd name="T10" fmla="*/ 76 w 99"/>
                  <a:gd name="T11" fmla="*/ 0 h 54"/>
                  <a:gd name="T12" fmla="*/ 64 w 99"/>
                  <a:gd name="T13" fmla="*/ 0 h 54"/>
                  <a:gd name="T14" fmla="*/ 55 w 99"/>
                  <a:gd name="T15" fmla="*/ 1 h 54"/>
                  <a:gd name="T16" fmla="*/ 48 w 99"/>
                  <a:gd name="T17" fmla="*/ 1 h 54"/>
                  <a:gd name="T18" fmla="*/ 42 w 99"/>
                  <a:gd name="T19" fmla="*/ 2 h 54"/>
                  <a:gd name="T20" fmla="*/ 38 w 99"/>
                  <a:gd name="T21" fmla="*/ 3 h 54"/>
                  <a:gd name="T22" fmla="*/ 29 w 99"/>
                  <a:gd name="T23" fmla="*/ 2 h 54"/>
                  <a:gd name="T24" fmla="*/ 21 w 99"/>
                  <a:gd name="T25" fmla="*/ 4 h 54"/>
                  <a:gd name="T26" fmla="*/ 14 w 99"/>
                  <a:gd name="T27" fmla="*/ 6 h 54"/>
                  <a:gd name="T28" fmla="*/ 4 w 99"/>
                  <a:gd name="T29" fmla="*/ 9 h 54"/>
                  <a:gd name="T30" fmla="*/ 5 w 99"/>
                  <a:gd name="T31" fmla="*/ 10 h 54"/>
                  <a:gd name="T32" fmla="*/ 6 w 99"/>
                  <a:gd name="T33" fmla="*/ 12 h 54"/>
                  <a:gd name="T34" fmla="*/ 2 w 99"/>
                  <a:gd name="T35" fmla="*/ 13 h 54"/>
                  <a:gd name="T36" fmla="*/ 6 w 99"/>
                  <a:gd name="T37" fmla="*/ 15 h 54"/>
                  <a:gd name="T38" fmla="*/ 10 w 99"/>
                  <a:gd name="T39" fmla="*/ 13 h 54"/>
                  <a:gd name="T40" fmla="*/ 14 w 99"/>
                  <a:gd name="T41" fmla="*/ 13 h 54"/>
                  <a:gd name="T42" fmla="*/ 18 w 99"/>
                  <a:gd name="T43" fmla="*/ 15 h 54"/>
                  <a:gd name="T44" fmla="*/ 21 w 99"/>
                  <a:gd name="T45" fmla="*/ 18 h 54"/>
                  <a:gd name="T46" fmla="*/ 20 w 99"/>
                  <a:gd name="T47" fmla="*/ 25 h 54"/>
                  <a:gd name="T48" fmla="*/ 24 w 99"/>
                  <a:gd name="T49" fmla="*/ 26 h 54"/>
                  <a:gd name="T50" fmla="*/ 22 w 99"/>
                  <a:gd name="T51" fmla="*/ 27 h 54"/>
                  <a:gd name="T52" fmla="*/ 24 w 99"/>
                  <a:gd name="T53" fmla="*/ 29 h 54"/>
                  <a:gd name="T54" fmla="*/ 21 w 99"/>
                  <a:gd name="T55" fmla="*/ 32 h 54"/>
                  <a:gd name="T56" fmla="*/ 18 w 99"/>
                  <a:gd name="T57" fmla="*/ 37 h 54"/>
                  <a:gd name="T58" fmla="*/ 18 w 99"/>
                  <a:gd name="T59" fmla="*/ 41 h 54"/>
                  <a:gd name="T60" fmla="*/ 19 w 99"/>
                  <a:gd name="T61" fmla="*/ 47 h 54"/>
                  <a:gd name="T62" fmla="*/ 22 w 99"/>
                  <a:gd name="T63" fmla="*/ 51 h 54"/>
                  <a:gd name="T64" fmla="*/ 27 w 99"/>
                  <a:gd name="T65" fmla="*/ 53 h 54"/>
                  <a:gd name="T66" fmla="*/ 32 w 99"/>
                  <a:gd name="T67" fmla="*/ 52 h 54"/>
                  <a:gd name="T68" fmla="*/ 34 w 99"/>
                  <a:gd name="T69" fmla="*/ 47 h 54"/>
                  <a:gd name="T70" fmla="*/ 39 w 99"/>
                  <a:gd name="T71" fmla="*/ 44 h 54"/>
                  <a:gd name="T72" fmla="*/ 39 w 99"/>
                  <a:gd name="T73" fmla="*/ 41 h 54"/>
                  <a:gd name="T74" fmla="*/ 45 w 99"/>
                  <a:gd name="T75" fmla="*/ 40 h 54"/>
                  <a:gd name="T76" fmla="*/ 49 w 99"/>
                  <a:gd name="T77" fmla="*/ 39 h 54"/>
                  <a:gd name="T78" fmla="*/ 54 w 99"/>
                  <a:gd name="T79" fmla="*/ 36 h 54"/>
                  <a:gd name="T80" fmla="*/ 59 w 99"/>
                  <a:gd name="T81" fmla="*/ 33 h 54"/>
                  <a:gd name="T82" fmla="*/ 67 w 99"/>
                  <a:gd name="T83" fmla="*/ 32 h 54"/>
                  <a:gd name="T84" fmla="*/ 76 w 99"/>
                  <a:gd name="T85" fmla="*/ 29 h 54"/>
                  <a:gd name="T86" fmla="*/ 69 w 99"/>
                  <a:gd name="T87" fmla="*/ 28 h 54"/>
                  <a:gd name="T88" fmla="*/ 70 w 99"/>
                  <a:gd name="T89" fmla="*/ 27 h 54"/>
                  <a:gd name="T90" fmla="*/ 73 w 99"/>
                  <a:gd name="T91" fmla="*/ 25 h 54"/>
                  <a:gd name="T92" fmla="*/ 76 w 99"/>
                  <a:gd name="T93" fmla="*/ 27 h 54"/>
                  <a:gd name="T94" fmla="*/ 78 w 99"/>
                  <a:gd name="T95" fmla="*/ 26 h 54"/>
                  <a:gd name="T96" fmla="*/ 75 w 99"/>
                  <a:gd name="T97" fmla="*/ 24 h 54"/>
                  <a:gd name="T98" fmla="*/ 76 w 99"/>
                  <a:gd name="T99" fmla="*/ 21 h 54"/>
                  <a:gd name="T100" fmla="*/ 83 w 99"/>
                  <a:gd name="T101" fmla="*/ 19 h 54"/>
                  <a:gd name="T102" fmla="*/ 85 w 99"/>
                  <a:gd name="T103" fmla="*/ 17 h 54"/>
                  <a:gd name="T104" fmla="*/ 86 w 99"/>
                  <a:gd name="T105" fmla="*/ 16 h 54"/>
                  <a:gd name="T106" fmla="*/ 88 w 99"/>
                  <a:gd name="T107" fmla="*/ 13 h 54"/>
                  <a:gd name="T108" fmla="*/ 88 w 99"/>
                  <a:gd name="T109" fmla="*/ 9 h 54"/>
                  <a:gd name="T110" fmla="*/ 89 w 99"/>
                  <a:gd name="T111" fmla="*/ 7 h 54"/>
                  <a:gd name="T112" fmla="*/ 94 w 99"/>
                  <a:gd name="T113" fmla="*/ 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9" h="54">
                    <a:moveTo>
                      <a:pt x="98" y="3"/>
                    </a:moveTo>
                    <a:cubicBezTo>
                      <a:pt x="97" y="3"/>
                      <a:pt x="97" y="3"/>
                      <a:pt x="96" y="3"/>
                    </a:cubicBezTo>
                    <a:cubicBezTo>
                      <a:pt x="96" y="3"/>
                      <a:pt x="96" y="3"/>
                      <a:pt x="96" y="3"/>
                    </a:cubicBezTo>
                    <a:cubicBezTo>
                      <a:pt x="96" y="3"/>
                      <a:pt x="95" y="3"/>
                      <a:pt x="95" y="3"/>
                    </a:cubicBezTo>
                    <a:cubicBezTo>
                      <a:pt x="94" y="3"/>
                      <a:pt x="94" y="3"/>
                      <a:pt x="93" y="3"/>
                    </a:cubicBezTo>
                    <a:cubicBezTo>
                      <a:pt x="93" y="3"/>
                      <a:pt x="92" y="3"/>
                      <a:pt x="92" y="3"/>
                    </a:cubicBezTo>
                    <a:cubicBezTo>
                      <a:pt x="92" y="3"/>
                      <a:pt x="91" y="3"/>
                      <a:pt x="91" y="3"/>
                    </a:cubicBezTo>
                    <a:cubicBezTo>
                      <a:pt x="91" y="3"/>
                      <a:pt x="91" y="3"/>
                      <a:pt x="90" y="3"/>
                    </a:cubicBezTo>
                    <a:cubicBezTo>
                      <a:pt x="90" y="4"/>
                      <a:pt x="89" y="3"/>
                      <a:pt x="89" y="3"/>
                    </a:cubicBezTo>
                    <a:cubicBezTo>
                      <a:pt x="88" y="4"/>
                      <a:pt x="88" y="4"/>
                      <a:pt x="88" y="4"/>
                    </a:cubicBezTo>
                    <a:cubicBezTo>
                      <a:pt x="87" y="4"/>
                      <a:pt x="87" y="3"/>
                      <a:pt x="87" y="4"/>
                    </a:cubicBezTo>
                    <a:cubicBezTo>
                      <a:pt x="86" y="4"/>
                      <a:pt x="86" y="4"/>
                      <a:pt x="86" y="4"/>
                    </a:cubicBezTo>
                    <a:cubicBezTo>
                      <a:pt x="86" y="5"/>
                      <a:pt x="85" y="4"/>
                      <a:pt x="84" y="5"/>
                    </a:cubicBezTo>
                    <a:cubicBezTo>
                      <a:pt x="83" y="5"/>
                      <a:pt x="83" y="5"/>
                      <a:pt x="83" y="5"/>
                    </a:cubicBezTo>
                    <a:cubicBezTo>
                      <a:pt x="82" y="5"/>
                      <a:pt x="82" y="6"/>
                      <a:pt x="81" y="5"/>
                    </a:cubicBezTo>
                    <a:cubicBezTo>
                      <a:pt x="81" y="5"/>
                      <a:pt x="82" y="5"/>
                      <a:pt x="82" y="4"/>
                    </a:cubicBezTo>
                    <a:cubicBezTo>
                      <a:pt x="83" y="4"/>
                      <a:pt x="83" y="4"/>
                      <a:pt x="83" y="4"/>
                    </a:cubicBezTo>
                    <a:cubicBezTo>
                      <a:pt x="84" y="4"/>
                      <a:pt x="84" y="3"/>
                      <a:pt x="84" y="3"/>
                    </a:cubicBezTo>
                    <a:cubicBezTo>
                      <a:pt x="84" y="3"/>
                      <a:pt x="84" y="3"/>
                      <a:pt x="84" y="3"/>
                    </a:cubicBezTo>
                    <a:cubicBezTo>
                      <a:pt x="84" y="3"/>
                      <a:pt x="83" y="3"/>
                      <a:pt x="83" y="3"/>
                    </a:cubicBezTo>
                    <a:cubicBezTo>
                      <a:pt x="83" y="3"/>
                      <a:pt x="83" y="3"/>
                      <a:pt x="83" y="3"/>
                    </a:cubicBezTo>
                    <a:cubicBezTo>
                      <a:pt x="82" y="3"/>
                      <a:pt x="82" y="3"/>
                      <a:pt x="81" y="3"/>
                    </a:cubicBezTo>
                    <a:cubicBezTo>
                      <a:pt x="80" y="3"/>
                      <a:pt x="80" y="3"/>
                      <a:pt x="80" y="3"/>
                    </a:cubicBezTo>
                    <a:cubicBezTo>
                      <a:pt x="79" y="3"/>
                      <a:pt x="79" y="3"/>
                      <a:pt x="79" y="3"/>
                    </a:cubicBezTo>
                    <a:cubicBezTo>
                      <a:pt x="79" y="3"/>
                      <a:pt x="79" y="3"/>
                      <a:pt x="79" y="3"/>
                    </a:cubicBezTo>
                    <a:cubicBezTo>
                      <a:pt x="79" y="3"/>
                      <a:pt x="79" y="3"/>
                      <a:pt x="79" y="2"/>
                    </a:cubicBezTo>
                    <a:cubicBezTo>
                      <a:pt x="80" y="2"/>
                      <a:pt x="80" y="2"/>
                      <a:pt x="81" y="2"/>
                    </a:cubicBezTo>
                    <a:cubicBezTo>
                      <a:pt x="82" y="2"/>
                      <a:pt x="82" y="2"/>
                      <a:pt x="83" y="2"/>
                    </a:cubicBezTo>
                    <a:cubicBezTo>
                      <a:pt x="83" y="2"/>
                      <a:pt x="84" y="2"/>
                      <a:pt x="84" y="2"/>
                    </a:cubicBezTo>
                    <a:cubicBezTo>
                      <a:pt x="85" y="2"/>
                      <a:pt x="85" y="2"/>
                      <a:pt x="85" y="2"/>
                    </a:cubicBezTo>
                    <a:cubicBezTo>
                      <a:pt x="85" y="1"/>
                      <a:pt x="84" y="1"/>
                      <a:pt x="84" y="1"/>
                    </a:cubicBezTo>
                    <a:cubicBezTo>
                      <a:pt x="83" y="1"/>
                      <a:pt x="83" y="1"/>
                      <a:pt x="82" y="1"/>
                    </a:cubicBezTo>
                    <a:cubicBezTo>
                      <a:pt x="81" y="1"/>
                      <a:pt x="81" y="1"/>
                      <a:pt x="80" y="1"/>
                    </a:cubicBezTo>
                    <a:cubicBezTo>
                      <a:pt x="80" y="1"/>
                      <a:pt x="79" y="1"/>
                      <a:pt x="79" y="0"/>
                    </a:cubicBezTo>
                    <a:cubicBezTo>
                      <a:pt x="78" y="0"/>
                      <a:pt x="78" y="0"/>
                      <a:pt x="77" y="0"/>
                    </a:cubicBezTo>
                    <a:cubicBezTo>
                      <a:pt x="77" y="0"/>
                      <a:pt x="77" y="0"/>
                      <a:pt x="76" y="0"/>
                    </a:cubicBezTo>
                    <a:cubicBezTo>
                      <a:pt x="75" y="0"/>
                      <a:pt x="75" y="0"/>
                      <a:pt x="74" y="0"/>
                    </a:cubicBezTo>
                    <a:cubicBezTo>
                      <a:pt x="73" y="0"/>
                      <a:pt x="73" y="0"/>
                      <a:pt x="72" y="0"/>
                    </a:cubicBezTo>
                    <a:cubicBezTo>
                      <a:pt x="71" y="0"/>
                      <a:pt x="71" y="0"/>
                      <a:pt x="70" y="0"/>
                    </a:cubicBezTo>
                    <a:cubicBezTo>
                      <a:pt x="69" y="0"/>
                      <a:pt x="68" y="0"/>
                      <a:pt x="68" y="0"/>
                    </a:cubicBezTo>
                    <a:cubicBezTo>
                      <a:pt x="67" y="0"/>
                      <a:pt x="67" y="1"/>
                      <a:pt x="66" y="1"/>
                    </a:cubicBezTo>
                    <a:cubicBezTo>
                      <a:pt x="65" y="1"/>
                      <a:pt x="65" y="0"/>
                      <a:pt x="64" y="0"/>
                    </a:cubicBezTo>
                    <a:cubicBezTo>
                      <a:pt x="63" y="0"/>
                      <a:pt x="63" y="0"/>
                      <a:pt x="62" y="0"/>
                    </a:cubicBezTo>
                    <a:cubicBezTo>
                      <a:pt x="61" y="0"/>
                      <a:pt x="61" y="1"/>
                      <a:pt x="60" y="1"/>
                    </a:cubicBezTo>
                    <a:cubicBezTo>
                      <a:pt x="59" y="1"/>
                      <a:pt x="59" y="0"/>
                      <a:pt x="58" y="0"/>
                    </a:cubicBezTo>
                    <a:cubicBezTo>
                      <a:pt x="58" y="1"/>
                      <a:pt x="58" y="1"/>
                      <a:pt x="57" y="1"/>
                    </a:cubicBezTo>
                    <a:cubicBezTo>
                      <a:pt x="57" y="1"/>
                      <a:pt x="57" y="1"/>
                      <a:pt x="56" y="1"/>
                    </a:cubicBezTo>
                    <a:cubicBezTo>
                      <a:pt x="56" y="1"/>
                      <a:pt x="56" y="1"/>
                      <a:pt x="55" y="1"/>
                    </a:cubicBezTo>
                    <a:cubicBezTo>
                      <a:pt x="55" y="1"/>
                      <a:pt x="55" y="1"/>
                      <a:pt x="54" y="1"/>
                    </a:cubicBezTo>
                    <a:cubicBezTo>
                      <a:pt x="54" y="1"/>
                      <a:pt x="53" y="1"/>
                      <a:pt x="53" y="1"/>
                    </a:cubicBezTo>
                    <a:cubicBezTo>
                      <a:pt x="52" y="1"/>
                      <a:pt x="52" y="1"/>
                      <a:pt x="51" y="1"/>
                    </a:cubicBezTo>
                    <a:cubicBezTo>
                      <a:pt x="51" y="2"/>
                      <a:pt x="51" y="2"/>
                      <a:pt x="50" y="2"/>
                    </a:cubicBezTo>
                    <a:cubicBezTo>
                      <a:pt x="50" y="2"/>
                      <a:pt x="50" y="2"/>
                      <a:pt x="49" y="1"/>
                    </a:cubicBezTo>
                    <a:cubicBezTo>
                      <a:pt x="49" y="1"/>
                      <a:pt x="48" y="1"/>
                      <a:pt x="48" y="1"/>
                    </a:cubicBezTo>
                    <a:cubicBezTo>
                      <a:pt x="47" y="1"/>
                      <a:pt x="47" y="2"/>
                      <a:pt x="47" y="2"/>
                    </a:cubicBezTo>
                    <a:cubicBezTo>
                      <a:pt x="46" y="2"/>
                      <a:pt x="46" y="3"/>
                      <a:pt x="46" y="3"/>
                    </a:cubicBezTo>
                    <a:cubicBezTo>
                      <a:pt x="45" y="3"/>
                      <a:pt x="45" y="3"/>
                      <a:pt x="45" y="2"/>
                    </a:cubicBezTo>
                    <a:cubicBezTo>
                      <a:pt x="44" y="2"/>
                      <a:pt x="44" y="2"/>
                      <a:pt x="43" y="2"/>
                    </a:cubicBezTo>
                    <a:cubicBezTo>
                      <a:pt x="43" y="2"/>
                      <a:pt x="42" y="1"/>
                      <a:pt x="42" y="2"/>
                    </a:cubicBezTo>
                    <a:cubicBezTo>
                      <a:pt x="42" y="2"/>
                      <a:pt x="42" y="2"/>
                      <a:pt x="42" y="2"/>
                    </a:cubicBezTo>
                    <a:cubicBezTo>
                      <a:pt x="41" y="3"/>
                      <a:pt x="41" y="3"/>
                      <a:pt x="41" y="3"/>
                    </a:cubicBezTo>
                    <a:cubicBezTo>
                      <a:pt x="41" y="3"/>
                      <a:pt x="41" y="3"/>
                      <a:pt x="41" y="3"/>
                    </a:cubicBezTo>
                    <a:cubicBezTo>
                      <a:pt x="40" y="4"/>
                      <a:pt x="40" y="3"/>
                      <a:pt x="39" y="3"/>
                    </a:cubicBezTo>
                    <a:cubicBezTo>
                      <a:pt x="39" y="3"/>
                      <a:pt x="39" y="3"/>
                      <a:pt x="39" y="3"/>
                    </a:cubicBezTo>
                    <a:cubicBezTo>
                      <a:pt x="39" y="3"/>
                      <a:pt x="39" y="2"/>
                      <a:pt x="38" y="2"/>
                    </a:cubicBezTo>
                    <a:cubicBezTo>
                      <a:pt x="38" y="2"/>
                      <a:pt x="38" y="3"/>
                      <a:pt x="38" y="3"/>
                    </a:cubicBezTo>
                    <a:cubicBezTo>
                      <a:pt x="37" y="3"/>
                      <a:pt x="37" y="2"/>
                      <a:pt x="37" y="2"/>
                    </a:cubicBezTo>
                    <a:cubicBezTo>
                      <a:pt x="36" y="2"/>
                      <a:pt x="36" y="2"/>
                      <a:pt x="36" y="2"/>
                    </a:cubicBezTo>
                    <a:cubicBezTo>
                      <a:pt x="35" y="2"/>
                      <a:pt x="35" y="2"/>
                      <a:pt x="35" y="2"/>
                    </a:cubicBezTo>
                    <a:cubicBezTo>
                      <a:pt x="34" y="2"/>
                      <a:pt x="34" y="2"/>
                      <a:pt x="33" y="2"/>
                    </a:cubicBezTo>
                    <a:cubicBezTo>
                      <a:pt x="32" y="2"/>
                      <a:pt x="32" y="2"/>
                      <a:pt x="31" y="2"/>
                    </a:cubicBezTo>
                    <a:cubicBezTo>
                      <a:pt x="30" y="2"/>
                      <a:pt x="29" y="2"/>
                      <a:pt x="29" y="2"/>
                    </a:cubicBezTo>
                    <a:cubicBezTo>
                      <a:pt x="28" y="2"/>
                      <a:pt x="28" y="3"/>
                      <a:pt x="27" y="3"/>
                    </a:cubicBezTo>
                    <a:cubicBezTo>
                      <a:pt x="27" y="3"/>
                      <a:pt x="27" y="3"/>
                      <a:pt x="27" y="3"/>
                    </a:cubicBezTo>
                    <a:cubicBezTo>
                      <a:pt x="26" y="3"/>
                      <a:pt x="26" y="3"/>
                      <a:pt x="26" y="3"/>
                    </a:cubicBezTo>
                    <a:cubicBezTo>
                      <a:pt x="25" y="4"/>
                      <a:pt x="25" y="4"/>
                      <a:pt x="24" y="4"/>
                    </a:cubicBezTo>
                    <a:cubicBezTo>
                      <a:pt x="24" y="4"/>
                      <a:pt x="24" y="4"/>
                      <a:pt x="23" y="4"/>
                    </a:cubicBezTo>
                    <a:cubicBezTo>
                      <a:pt x="22" y="5"/>
                      <a:pt x="22" y="4"/>
                      <a:pt x="21" y="4"/>
                    </a:cubicBezTo>
                    <a:cubicBezTo>
                      <a:pt x="20" y="4"/>
                      <a:pt x="20" y="4"/>
                      <a:pt x="19" y="4"/>
                    </a:cubicBezTo>
                    <a:cubicBezTo>
                      <a:pt x="18" y="4"/>
                      <a:pt x="18" y="4"/>
                      <a:pt x="17" y="4"/>
                    </a:cubicBezTo>
                    <a:cubicBezTo>
                      <a:pt x="16" y="5"/>
                      <a:pt x="16" y="5"/>
                      <a:pt x="15" y="5"/>
                    </a:cubicBezTo>
                    <a:cubicBezTo>
                      <a:pt x="14" y="5"/>
                      <a:pt x="14" y="5"/>
                      <a:pt x="13" y="6"/>
                    </a:cubicBezTo>
                    <a:cubicBezTo>
                      <a:pt x="13" y="6"/>
                      <a:pt x="13" y="6"/>
                      <a:pt x="13" y="6"/>
                    </a:cubicBezTo>
                    <a:cubicBezTo>
                      <a:pt x="13" y="6"/>
                      <a:pt x="14" y="6"/>
                      <a:pt x="14" y="6"/>
                    </a:cubicBezTo>
                    <a:cubicBezTo>
                      <a:pt x="14" y="7"/>
                      <a:pt x="14" y="7"/>
                      <a:pt x="14" y="7"/>
                    </a:cubicBezTo>
                    <a:cubicBezTo>
                      <a:pt x="14" y="8"/>
                      <a:pt x="14" y="7"/>
                      <a:pt x="13" y="8"/>
                    </a:cubicBezTo>
                    <a:cubicBezTo>
                      <a:pt x="12" y="8"/>
                      <a:pt x="11" y="8"/>
                      <a:pt x="10" y="8"/>
                    </a:cubicBezTo>
                    <a:cubicBezTo>
                      <a:pt x="10" y="8"/>
                      <a:pt x="9" y="8"/>
                      <a:pt x="9" y="8"/>
                    </a:cubicBezTo>
                    <a:cubicBezTo>
                      <a:pt x="8" y="8"/>
                      <a:pt x="7" y="8"/>
                      <a:pt x="7" y="8"/>
                    </a:cubicBezTo>
                    <a:cubicBezTo>
                      <a:pt x="6" y="8"/>
                      <a:pt x="5" y="9"/>
                      <a:pt x="4" y="9"/>
                    </a:cubicBezTo>
                    <a:cubicBezTo>
                      <a:pt x="3" y="9"/>
                      <a:pt x="3" y="9"/>
                      <a:pt x="2" y="9"/>
                    </a:cubicBezTo>
                    <a:cubicBezTo>
                      <a:pt x="1" y="9"/>
                      <a:pt x="1" y="9"/>
                      <a:pt x="0" y="10"/>
                    </a:cubicBezTo>
                    <a:cubicBezTo>
                      <a:pt x="0" y="10"/>
                      <a:pt x="0" y="10"/>
                      <a:pt x="1" y="11"/>
                    </a:cubicBezTo>
                    <a:cubicBezTo>
                      <a:pt x="1" y="11"/>
                      <a:pt x="2" y="11"/>
                      <a:pt x="2" y="11"/>
                    </a:cubicBezTo>
                    <a:cubicBezTo>
                      <a:pt x="3" y="11"/>
                      <a:pt x="3" y="11"/>
                      <a:pt x="4" y="11"/>
                    </a:cubicBezTo>
                    <a:cubicBezTo>
                      <a:pt x="4" y="11"/>
                      <a:pt x="4" y="11"/>
                      <a:pt x="5" y="10"/>
                    </a:cubicBezTo>
                    <a:cubicBezTo>
                      <a:pt x="5" y="10"/>
                      <a:pt x="6" y="10"/>
                      <a:pt x="6" y="10"/>
                    </a:cubicBezTo>
                    <a:cubicBezTo>
                      <a:pt x="7" y="11"/>
                      <a:pt x="7" y="11"/>
                      <a:pt x="7" y="11"/>
                    </a:cubicBezTo>
                    <a:cubicBezTo>
                      <a:pt x="8" y="11"/>
                      <a:pt x="8" y="11"/>
                      <a:pt x="9" y="11"/>
                    </a:cubicBezTo>
                    <a:cubicBezTo>
                      <a:pt x="9" y="11"/>
                      <a:pt x="9" y="11"/>
                      <a:pt x="9" y="11"/>
                    </a:cubicBezTo>
                    <a:cubicBezTo>
                      <a:pt x="10" y="11"/>
                      <a:pt x="8" y="11"/>
                      <a:pt x="8" y="11"/>
                    </a:cubicBezTo>
                    <a:cubicBezTo>
                      <a:pt x="7" y="12"/>
                      <a:pt x="7" y="12"/>
                      <a:pt x="6" y="12"/>
                    </a:cubicBezTo>
                    <a:cubicBezTo>
                      <a:pt x="6" y="12"/>
                      <a:pt x="6" y="12"/>
                      <a:pt x="5" y="12"/>
                    </a:cubicBezTo>
                    <a:cubicBezTo>
                      <a:pt x="4" y="12"/>
                      <a:pt x="4" y="12"/>
                      <a:pt x="4" y="12"/>
                    </a:cubicBezTo>
                    <a:cubicBezTo>
                      <a:pt x="3" y="12"/>
                      <a:pt x="3" y="11"/>
                      <a:pt x="2" y="12"/>
                    </a:cubicBezTo>
                    <a:cubicBezTo>
                      <a:pt x="2" y="12"/>
                      <a:pt x="1" y="12"/>
                      <a:pt x="1" y="12"/>
                    </a:cubicBezTo>
                    <a:cubicBezTo>
                      <a:pt x="1" y="13"/>
                      <a:pt x="1" y="13"/>
                      <a:pt x="1" y="13"/>
                    </a:cubicBezTo>
                    <a:cubicBezTo>
                      <a:pt x="1" y="13"/>
                      <a:pt x="2" y="13"/>
                      <a:pt x="2" y="13"/>
                    </a:cubicBezTo>
                    <a:cubicBezTo>
                      <a:pt x="2" y="13"/>
                      <a:pt x="3" y="12"/>
                      <a:pt x="3" y="13"/>
                    </a:cubicBezTo>
                    <a:cubicBezTo>
                      <a:pt x="3" y="13"/>
                      <a:pt x="3" y="13"/>
                      <a:pt x="3" y="13"/>
                    </a:cubicBezTo>
                    <a:cubicBezTo>
                      <a:pt x="3" y="13"/>
                      <a:pt x="3" y="13"/>
                      <a:pt x="3" y="14"/>
                    </a:cubicBezTo>
                    <a:cubicBezTo>
                      <a:pt x="3" y="14"/>
                      <a:pt x="3" y="14"/>
                      <a:pt x="3" y="14"/>
                    </a:cubicBezTo>
                    <a:cubicBezTo>
                      <a:pt x="3" y="15"/>
                      <a:pt x="4" y="14"/>
                      <a:pt x="4" y="14"/>
                    </a:cubicBezTo>
                    <a:cubicBezTo>
                      <a:pt x="5" y="15"/>
                      <a:pt x="5" y="15"/>
                      <a:pt x="6" y="15"/>
                    </a:cubicBezTo>
                    <a:cubicBezTo>
                      <a:pt x="6" y="14"/>
                      <a:pt x="6" y="14"/>
                      <a:pt x="7" y="14"/>
                    </a:cubicBezTo>
                    <a:cubicBezTo>
                      <a:pt x="7" y="14"/>
                      <a:pt x="7" y="14"/>
                      <a:pt x="8" y="14"/>
                    </a:cubicBezTo>
                    <a:cubicBezTo>
                      <a:pt x="8" y="14"/>
                      <a:pt x="8" y="14"/>
                      <a:pt x="8" y="14"/>
                    </a:cubicBezTo>
                    <a:cubicBezTo>
                      <a:pt x="8" y="14"/>
                      <a:pt x="8" y="14"/>
                      <a:pt x="9" y="15"/>
                    </a:cubicBezTo>
                    <a:cubicBezTo>
                      <a:pt x="9" y="15"/>
                      <a:pt x="9" y="15"/>
                      <a:pt x="9" y="14"/>
                    </a:cubicBezTo>
                    <a:cubicBezTo>
                      <a:pt x="9" y="14"/>
                      <a:pt x="10" y="13"/>
                      <a:pt x="10" y="13"/>
                    </a:cubicBezTo>
                    <a:cubicBezTo>
                      <a:pt x="10" y="14"/>
                      <a:pt x="10" y="14"/>
                      <a:pt x="10" y="14"/>
                    </a:cubicBezTo>
                    <a:cubicBezTo>
                      <a:pt x="11" y="14"/>
                      <a:pt x="11" y="14"/>
                      <a:pt x="11" y="14"/>
                    </a:cubicBezTo>
                    <a:cubicBezTo>
                      <a:pt x="12" y="14"/>
                      <a:pt x="12" y="14"/>
                      <a:pt x="12" y="14"/>
                    </a:cubicBezTo>
                    <a:cubicBezTo>
                      <a:pt x="12" y="14"/>
                      <a:pt x="13" y="13"/>
                      <a:pt x="13" y="13"/>
                    </a:cubicBezTo>
                    <a:cubicBezTo>
                      <a:pt x="13" y="13"/>
                      <a:pt x="13" y="13"/>
                      <a:pt x="13" y="13"/>
                    </a:cubicBezTo>
                    <a:cubicBezTo>
                      <a:pt x="13" y="13"/>
                      <a:pt x="13" y="13"/>
                      <a:pt x="14" y="13"/>
                    </a:cubicBezTo>
                    <a:cubicBezTo>
                      <a:pt x="14" y="13"/>
                      <a:pt x="14" y="13"/>
                      <a:pt x="14" y="13"/>
                    </a:cubicBezTo>
                    <a:cubicBezTo>
                      <a:pt x="14" y="13"/>
                      <a:pt x="13" y="14"/>
                      <a:pt x="13" y="14"/>
                    </a:cubicBezTo>
                    <a:cubicBezTo>
                      <a:pt x="14" y="14"/>
                      <a:pt x="14" y="14"/>
                      <a:pt x="15" y="14"/>
                    </a:cubicBezTo>
                    <a:cubicBezTo>
                      <a:pt x="15" y="14"/>
                      <a:pt x="15" y="14"/>
                      <a:pt x="16" y="14"/>
                    </a:cubicBezTo>
                    <a:cubicBezTo>
                      <a:pt x="16" y="14"/>
                      <a:pt x="17" y="14"/>
                      <a:pt x="17" y="14"/>
                    </a:cubicBezTo>
                    <a:cubicBezTo>
                      <a:pt x="17" y="14"/>
                      <a:pt x="18" y="15"/>
                      <a:pt x="18" y="15"/>
                    </a:cubicBezTo>
                    <a:cubicBezTo>
                      <a:pt x="18" y="15"/>
                      <a:pt x="18" y="15"/>
                      <a:pt x="19" y="15"/>
                    </a:cubicBezTo>
                    <a:cubicBezTo>
                      <a:pt x="19" y="15"/>
                      <a:pt x="19" y="15"/>
                      <a:pt x="19" y="15"/>
                    </a:cubicBezTo>
                    <a:cubicBezTo>
                      <a:pt x="20" y="16"/>
                      <a:pt x="19" y="16"/>
                      <a:pt x="19" y="16"/>
                    </a:cubicBezTo>
                    <a:cubicBezTo>
                      <a:pt x="20" y="17"/>
                      <a:pt x="20" y="16"/>
                      <a:pt x="20" y="17"/>
                    </a:cubicBezTo>
                    <a:cubicBezTo>
                      <a:pt x="20" y="17"/>
                      <a:pt x="21" y="17"/>
                      <a:pt x="21" y="17"/>
                    </a:cubicBezTo>
                    <a:cubicBezTo>
                      <a:pt x="21" y="17"/>
                      <a:pt x="21" y="17"/>
                      <a:pt x="21" y="18"/>
                    </a:cubicBezTo>
                    <a:cubicBezTo>
                      <a:pt x="21" y="18"/>
                      <a:pt x="21" y="19"/>
                      <a:pt x="21" y="19"/>
                    </a:cubicBezTo>
                    <a:cubicBezTo>
                      <a:pt x="21" y="19"/>
                      <a:pt x="21" y="20"/>
                      <a:pt x="21" y="20"/>
                    </a:cubicBezTo>
                    <a:cubicBezTo>
                      <a:pt x="21" y="21"/>
                      <a:pt x="21" y="21"/>
                      <a:pt x="21" y="22"/>
                    </a:cubicBezTo>
                    <a:cubicBezTo>
                      <a:pt x="21" y="22"/>
                      <a:pt x="21" y="22"/>
                      <a:pt x="21" y="23"/>
                    </a:cubicBezTo>
                    <a:cubicBezTo>
                      <a:pt x="20" y="23"/>
                      <a:pt x="20" y="23"/>
                      <a:pt x="20" y="24"/>
                    </a:cubicBezTo>
                    <a:cubicBezTo>
                      <a:pt x="20" y="24"/>
                      <a:pt x="20" y="24"/>
                      <a:pt x="20" y="25"/>
                    </a:cubicBezTo>
                    <a:cubicBezTo>
                      <a:pt x="19" y="25"/>
                      <a:pt x="19" y="25"/>
                      <a:pt x="20" y="25"/>
                    </a:cubicBezTo>
                    <a:cubicBezTo>
                      <a:pt x="20" y="26"/>
                      <a:pt x="20" y="25"/>
                      <a:pt x="21" y="25"/>
                    </a:cubicBezTo>
                    <a:cubicBezTo>
                      <a:pt x="21" y="25"/>
                      <a:pt x="21" y="25"/>
                      <a:pt x="22" y="25"/>
                    </a:cubicBezTo>
                    <a:cubicBezTo>
                      <a:pt x="22" y="25"/>
                      <a:pt x="22" y="24"/>
                      <a:pt x="23" y="25"/>
                    </a:cubicBezTo>
                    <a:cubicBezTo>
                      <a:pt x="23" y="25"/>
                      <a:pt x="23" y="25"/>
                      <a:pt x="23" y="25"/>
                    </a:cubicBezTo>
                    <a:cubicBezTo>
                      <a:pt x="24" y="25"/>
                      <a:pt x="24" y="25"/>
                      <a:pt x="24" y="26"/>
                    </a:cubicBezTo>
                    <a:cubicBezTo>
                      <a:pt x="25" y="26"/>
                      <a:pt x="25" y="26"/>
                      <a:pt x="25" y="26"/>
                    </a:cubicBezTo>
                    <a:cubicBezTo>
                      <a:pt x="25" y="27"/>
                      <a:pt x="25" y="27"/>
                      <a:pt x="25" y="27"/>
                    </a:cubicBezTo>
                    <a:cubicBezTo>
                      <a:pt x="25" y="27"/>
                      <a:pt x="25" y="27"/>
                      <a:pt x="25" y="27"/>
                    </a:cubicBezTo>
                    <a:cubicBezTo>
                      <a:pt x="25" y="27"/>
                      <a:pt x="25" y="28"/>
                      <a:pt x="24" y="28"/>
                    </a:cubicBezTo>
                    <a:cubicBezTo>
                      <a:pt x="24" y="28"/>
                      <a:pt x="24" y="27"/>
                      <a:pt x="24" y="27"/>
                    </a:cubicBezTo>
                    <a:cubicBezTo>
                      <a:pt x="23" y="27"/>
                      <a:pt x="23" y="27"/>
                      <a:pt x="22" y="27"/>
                    </a:cubicBezTo>
                    <a:cubicBezTo>
                      <a:pt x="22" y="27"/>
                      <a:pt x="22" y="27"/>
                      <a:pt x="21" y="27"/>
                    </a:cubicBezTo>
                    <a:cubicBezTo>
                      <a:pt x="21" y="27"/>
                      <a:pt x="20" y="26"/>
                      <a:pt x="20" y="27"/>
                    </a:cubicBezTo>
                    <a:cubicBezTo>
                      <a:pt x="20" y="27"/>
                      <a:pt x="20" y="27"/>
                      <a:pt x="20" y="27"/>
                    </a:cubicBezTo>
                    <a:cubicBezTo>
                      <a:pt x="20" y="28"/>
                      <a:pt x="21" y="27"/>
                      <a:pt x="21" y="28"/>
                    </a:cubicBezTo>
                    <a:cubicBezTo>
                      <a:pt x="22" y="28"/>
                      <a:pt x="22" y="28"/>
                      <a:pt x="22" y="28"/>
                    </a:cubicBezTo>
                    <a:cubicBezTo>
                      <a:pt x="23" y="28"/>
                      <a:pt x="24" y="28"/>
                      <a:pt x="24" y="29"/>
                    </a:cubicBezTo>
                    <a:cubicBezTo>
                      <a:pt x="24" y="29"/>
                      <a:pt x="25" y="29"/>
                      <a:pt x="25" y="29"/>
                    </a:cubicBezTo>
                    <a:cubicBezTo>
                      <a:pt x="25" y="30"/>
                      <a:pt x="25" y="30"/>
                      <a:pt x="25" y="31"/>
                    </a:cubicBezTo>
                    <a:cubicBezTo>
                      <a:pt x="25" y="31"/>
                      <a:pt x="24" y="32"/>
                      <a:pt x="24" y="32"/>
                    </a:cubicBezTo>
                    <a:cubicBezTo>
                      <a:pt x="23" y="32"/>
                      <a:pt x="23" y="32"/>
                      <a:pt x="22" y="32"/>
                    </a:cubicBezTo>
                    <a:cubicBezTo>
                      <a:pt x="22" y="32"/>
                      <a:pt x="22" y="32"/>
                      <a:pt x="21" y="32"/>
                    </a:cubicBezTo>
                    <a:cubicBezTo>
                      <a:pt x="21" y="32"/>
                      <a:pt x="21" y="32"/>
                      <a:pt x="21" y="32"/>
                    </a:cubicBezTo>
                    <a:cubicBezTo>
                      <a:pt x="20" y="32"/>
                      <a:pt x="20" y="33"/>
                      <a:pt x="20" y="33"/>
                    </a:cubicBezTo>
                    <a:cubicBezTo>
                      <a:pt x="19" y="33"/>
                      <a:pt x="19" y="33"/>
                      <a:pt x="19" y="33"/>
                    </a:cubicBezTo>
                    <a:cubicBezTo>
                      <a:pt x="19" y="33"/>
                      <a:pt x="18" y="34"/>
                      <a:pt x="18" y="34"/>
                    </a:cubicBezTo>
                    <a:cubicBezTo>
                      <a:pt x="18" y="34"/>
                      <a:pt x="17" y="35"/>
                      <a:pt x="17" y="35"/>
                    </a:cubicBezTo>
                    <a:cubicBezTo>
                      <a:pt x="17" y="36"/>
                      <a:pt x="17" y="36"/>
                      <a:pt x="18" y="36"/>
                    </a:cubicBezTo>
                    <a:cubicBezTo>
                      <a:pt x="18" y="37"/>
                      <a:pt x="18" y="36"/>
                      <a:pt x="18" y="37"/>
                    </a:cubicBezTo>
                    <a:cubicBezTo>
                      <a:pt x="19" y="37"/>
                      <a:pt x="18" y="37"/>
                      <a:pt x="17" y="37"/>
                    </a:cubicBezTo>
                    <a:cubicBezTo>
                      <a:pt x="17" y="38"/>
                      <a:pt x="17" y="38"/>
                      <a:pt x="17" y="39"/>
                    </a:cubicBezTo>
                    <a:cubicBezTo>
                      <a:pt x="17" y="39"/>
                      <a:pt x="17" y="39"/>
                      <a:pt x="17" y="39"/>
                    </a:cubicBezTo>
                    <a:cubicBezTo>
                      <a:pt x="17" y="40"/>
                      <a:pt x="18" y="40"/>
                      <a:pt x="18" y="40"/>
                    </a:cubicBezTo>
                    <a:cubicBezTo>
                      <a:pt x="18" y="40"/>
                      <a:pt x="18" y="40"/>
                      <a:pt x="18" y="40"/>
                    </a:cubicBezTo>
                    <a:cubicBezTo>
                      <a:pt x="18" y="41"/>
                      <a:pt x="18" y="41"/>
                      <a:pt x="18" y="41"/>
                    </a:cubicBezTo>
                    <a:cubicBezTo>
                      <a:pt x="18" y="42"/>
                      <a:pt x="18" y="42"/>
                      <a:pt x="18" y="43"/>
                    </a:cubicBezTo>
                    <a:cubicBezTo>
                      <a:pt x="18" y="43"/>
                      <a:pt x="18" y="44"/>
                      <a:pt x="18" y="44"/>
                    </a:cubicBezTo>
                    <a:cubicBezTo>
                      <a:pt x="18" y="45"/>
                      <a:pt x="18" y="45"/>
                      <a:pt x="18" y="45"/>
                    </a:cubicBezTo>
                    <a:cubicBezTo>
                      <a:pt x="19" y="46"/>
                      <a:pt x="19" y="46"/>
                      <a:pt x="19" y="46"/>
                    </a:cubicBezTo>
                    <a:cubicBezTo>
                      <a:pt x="19" y="46"/>
                      <a:pt x="20" y="46"/>
                      <a:pt x="20" y="46"/>
                    </a:cubicBezTo>
                    <a:cubicBezTo>
                      <a:pt x="20" y="47"/>
                      <a:pt x="19" y="47"/>
                      <a:pt x="19" y="47"/>
                    </a:cubicBezTo>
                    <a:cubicBezTo>
                      <a:pt x="19" y="47"/>
                      <a:pt x="19" y="48"/>
                      <a:pt x="19" y="48"/>
                    </a:cubicBezTo>
                    <a:cubicBezTo>
                      <a:pt x="20" y="48"/>
                      <a:pt x="20" y="49"/>
                      <a:pt x="20" y="49"/>
                    </a:cubicBezTo>
                    <a:cubicBezTo>
                      <a:pt x="20" y="49"/>
                      <a:pt x="20" y="49"/>
                      <a:pt x="20" y="49"/>
                    </a:cubicBezTo>
                    <a:cubicBezTo>
                      <a:pt x="20" y="49"/>
                      <a:pt x="20" y="50"/>
                      <a:pt x="21" y="50"/>
                    </a:cubicBezTo>
                    <a:cubicBezTo>
                      <a:pt x="21" y="50"/>
                      <a:pt x="21" y="51"/>
                      <a:pt x="21" y="51"/>
                    </a:cubicBezTo>
                    <a:cubicBezTo>
                      <a:pt x="21" y="51"/>
                      <a:pt x="21" y="51"/>
                      <a:pt x="22" y="51"/>
                    </a:cubicBezTo>
                    <a:cubicBezTo>
                      <a:pt x="22" y="52"/>
                      <a:pt x="23" y="51"/>
                      <a:pt x="23" y="51"/>
                    </a:cubicBezTo>
                    <a:cubicBezTo>
                      <a:pt x="24" y="51"/>
                      <a:pt x="24" y="52"/>
                      <a:pt x="25" y="51"/>
                    </a:cubicBezTo>
                    <a:cubicBezTo>
                      <a:pt x="25" y="51"/>
                      <a:pt x="25" y="51"/>
                      <a:pt x="25" y="51"/>
                    </a:cubicBezTo>
                    <a:cubicBezTo>
                      <a:pt x="26" y="51"/>
                      <a:pt x="26" y="51"/>
                      <a:pt x="26" y="51"/>
                    </a:cubicBezTo>
                    <a:cubicBezTo>
                      <a:pt x="26" y="52"/>
                      <a:pt x="27" y="52"/>
                      <a:pt x="27" y="52"/>
                    </a:cubicBezTo>
                    <a:cubicBezTo>
                      <a:pt x="27" y="52"/>
                      <a:pt x="27" y="53"/>
                      <a:pt x="27" y="53"/>
                    </a:cubicBezTo>
                    <a:cubicBezTo>
                      <a:pt x="28" y="53"/>
                      <a:pt x="27" y="54"/>
                      <a:pt x="28" y="54"/>
                    </a:cubicBezTo>
                    <a:cubicBezTo>
                      <a:pt x="28" y="54"/>
                      <a:pt x="28" y="53"/>
                      <a:pt x="28" y="53"/>
                    </a:cubicBezTo>
                    <a:cubicBezTo>
                      <a:pt x="29" y="53"/>
                      <a:pt x="29" y="53"/>
                      <a:pt x="29" y="53"/>
                    </a:cubicBezTo>
                    <a:cubicBezTo>
                      <a:pt x="30" y="53"/>
                      <a:pt x="30" y="53"/>
                      <a:pt x="30" y="53"/>
                    </a:cubicBezTo>
                    <a:cubicBezTo>
                      <a:pt x="31" y="53"/>
                      <a:pt x="31" y="53"/>
                      <a:pt x="31" y="53"/>
                    </a:cubicBezTo>
                    <a:cubicBezTo>
                      <a:pt x="31" y="53"/>
                      <a:pt x="31" y="52"/>
                      <a:pt x="32" y="52"/>
                    </a:cubicBezTo>
                    <a:cubicBezTo>
                      <a:pt x="32" y="52"/>
                      <a:pt x="32" y="52"/>
                      <a:pt x="33" y="51"/>
                    </a:cubicBezTo>
                    <a:cubicBezTo>
                      <a:pt x="33" y="51"/>
                      <a:pt x="33" y="51"/>
                      <a:pt x="33" y="51"/>
                    </a:cubicBezTo>
                    <a:cubicBezTo>
                      <a:pt x="33" y="50"/>
                      <a:pt x="33" y="50"/>
                      <a:pt x="34" y="50"/>
                    </a:cubicBezTo>
                    <a:cubicBezTo>
                      <a:pt x="34" y="49"/>
                      <a:pt x="34" y="49"/>
                      <a:pt x="34" y="49"/>
                    </a:cubicBezTo>
                    <a:cubicBezTo>
                      <a:pt x="35" y="49"/>
                      <a:pt x="35" y="48"/>
                      <a:pt x="34" y="48"/>
                    </a:cubicBezTo>
                    <a:cubicBezTo>
                      <a:pt x="34" y="48"/>
                      <a:pt x="34" y="47"/>
                      <a:pt x="34" y="47"/>
                    </a:cubicBezTo>
                    <a:cubicBezTo>
                      <a:pt x="34" y="47"/>
                      <a:pt x="35" y="46"/>
                      <a:pt x="35" y="46"/>
                    </a:cubicBezTo>
                    <a:cubicBezTo>
                      <a:pt x="35" y="46"/>
                      <a:pt x="35" y="47"/>
                      <a:pt x="36" y="47"/>
                    </a:cubicBezTo>
                    <a:cubicBezTo>
                      <a:pt x="36" y="47"/>
                      <a:pt x="36" y="46"/>
                      <a:pt x="36" y="46"/>
                    </a:cubicBezTo>
                    <a:cubicBezTo>
                      <a:pt x="36" y="46"/>
                      <a:pt x="36" y="46"/>
                      <a:pt x="36" y="46"/>
                    </a:cubicBezTo>
                    <a:cubicBezTo>
                      <a:pt x="37" y="45"/>
                      <a:pt x="38" y="45"/>
                      <a:pt x="38" y="45"/>
                    </a:cubicBezTo>
                    <a:cubicBezTo>
                      <a:pt x="38" y="45"/>
                      <a:pt x="39" y="45"/>
                      <a:pt x="39" y="44"/>
                    </a:cubicBezTo>
                    <a:cubicBezTo>
                      <a:pt x="39" y="44"/>
                      <a:pt x="39" y="43"/>
                      <a:pt x="38" y="43"/>
                    </a:cubicBezTo>
                    <a:cubicBezTo>
                      <a:pt x="38" y="43"/>
                      <a:pt x="38" y="44"/>
                      <a:pt x="38" y="43"/>
                    </a:cubicBezTo>
                    <a:cubicBezTo>
                      <a:pt x="38" y="43"/>
                      <a:pt x="38" y="43"/>
                      <a:pt x="38" y="43"/>
                    </a:cubicBezTo>
                    <a:cubicBezTo>
                      <a:pt x="39" y="43"/>
                      <a:pt x="39" y="43"/>
                      <a:pt x="39" y="43"/>
                    </a:cubicBezTo>
                    <a:cubicBezTo>
                      <a:pt x="39" y="42"/>
                      <a:pt x="39" y="42"/>
                      <a:pt x="39" y="42"/>
                    </a:cubicBezTo>
                    <a:cubicBezTo>
                      <a:pt x="39" y="42"/>
                      <a:pt x="39" y="41"/>
                      <a:pt x="39" y="41"/>
                    </a:cubicBezTo>
                    <a:cubicBezTo>
                      <a:pt x="39" y="41"/>
                      <a:pt x="40" y="41"/>
                      <a:pt x="40" y="41"/>
                    </a:cubicBezTo>
                    <a:cubicBezTo>
                      <a:pt x="41" y="41"/>
                      <a:pt x="41" y="41"/>
                      <a:pt x="41" y="41"/>
                    </a:cubicBezTo>
                    <a:cubicBezTo>
                      <a:pt x="41" y="41"/>
                      <a:pt x="41" y="40"/>
                      <a:pt x="41" y="40"/>
                    </a:cubicBezTo>
                    <a:cubicBezTo>
                      <a:pt x="41" y="40"/>
                      <a:pt x="41" y="40"/>
                      <a:pt x="41" y="40"/>
                    </a:cubicBezTo>
                    <a:cubicBezTo>
                      <a:pt x="42" y="40"/>
                      <a:pt x="42" y="40"/>
                      <a:pt x="43" y="40"/>
                    </a:cubicBezTo>
                    <a:cubicBezTo>
                      <a:pt x="44" y="40"/>
                      <a:pt x="44" y="40"/>
                      <a:pt x="45" y="40"/>
                    </a:cubicBezTo>
                    <a:cubicBezTo>
                      <a:pt x="45" y="39"/>
                      <a:pt x="45" y="39"/>
                      <a:pt x="46" y="39"/>
                    </a:cubicBezTo>
                    <a:cubicBezTo>
                      <a:pt x="46" y="39"/>
                      <a:pt x="45" y="38"/>
                      <a:pt x="46" y="38"/>
                    </a:cubicBezTo>
                    <a:cubicBezTo>
                      <a:pt x="46" y="38"/>
                      <a:pt x="46" y="38"/>
                      <a:pt x="47" y="38"/>
                    </a:cubicBezTo>
                    <a:cubicBezTo>
                      <a:pt x="47" y="38"/>
                      <a:pt x="46" y="39"/>
                      <a:pt x="47" y="39"/>
                    </a:cubicBezTo>
                    <a:cubicBezTo>
                      <a:pt x="47" y="39"/>
                      <a:pt x="47" y="39"/>
                      <a:pt x="47" y="39"/>
                    </a:cubicBezTo>
                    <a:cubicBezTo>
                      <a:pt x="48" y="39"/>
                      <a:pt x="48" y="39"/>
                      <a:pt x="49" y="39"/>
                    </a:cubicBezTo>
                    <a:cubicBezTo>
                      <a:pt x="49" y="39"/>
                      <a:pt x="49" y="39"/>
                      <a:pt x="49" y="39"/>
                    </a:cubicBezTo>
                    <a:cubicBezTo>
                      <a:pt x="50" y="39"/>
                      <a:pt x="49" y="38"/>
                      <a:pt x="49" y="38"/>
                    </a:cubicBezTo>
                    <a:cubicBezTo>
                      <a:pt x="50" y="38"/>
                      <a:pt x="50" y="38"/>
                      <a:pt x="51" y="38"/>
                    </a:cubicBezTo>
                    <a:cubicBezTo>
                      <a:pt x="51" y="38"/>
                      <a:pt x="52" y="38"/>
                      <a:pt x="52" y="38"/>
                    </a:cubicBezTo>
                    <a:cubicBezTo>
                      <a:pt x="53" y="37"/>
                      <a:pt x="53" y="37"/>
                      <a:pt x="53" y="37"/>
                    </a:cubicBezTo>
                    <a:cubicBezTo>
                      <a:pt x="54" y="36"/>
                      <a:pt x="54" y="36"/>
                      <a:pt x="54" y="36"/>
                    </a:cubicBezTo>
                    <a:cubicBezTo>
                      <a:pt x="55" y="35"/>
                      <a:pt x="55" y="35"/>
                      <a:pt x="55" y="35"/>
                    </a:cubicBezTo>
                    <a:cubicBezTo>
                      <a:pt x="56" y="34"/>
                      <a:pt x="56" y="34"/>
                      <a:pt x="56" y="34"/>
                    </a:cubicBezTo>
                    <a:cubicBezTo>
                      <a:pt x="57" y="34"/>
                      <a:pt x="57" y="34"/>
                      <a:pt x="58" y="34"/>
                    </a:cubicBezTo>
                    <a:cubicBezTo>
                      <a:pt x="58" y="33"/>
                      <a:pt x="57" y="33"/>
                      <a:pt x="58" y="33"/>
                    </a:cubicBezTo>
                    <a:cubicBezTo>
                      <a:pt x="58" y="32"/>
                      <a:pt x="58" y="32"/>
                      <a:pt x="58" y="32"/>
                    </a:cubicBezTo>
                    <a:cubicBezTo>
                      <a:pt x="58" y="32"/>
                      <a:pt x="58" y="33"/>
                      <a:pt x="59" y="33"/>
                    </a:cubicBezTo>
                    <a:cubicBezTo>
                      <a:pt x="59" y="33"/>
                      <a:pt x="59" y="33"/>
                      <a:pt x="60" y="33"/>
                    </a:cubicBezTo>
                    <a:cubicBezTo>
                      <a:pt x="60" y="34"/>
                      <a:pt x="60" y="33"/>
                      <a:pt x="61" y="33"/>
                    </a:cubicBezTo>
                    <a:cubicBezTo>
                      <a:pt x="61" y="33"/>
                      <a:pt x="62" y="33"/>
                      <a:pt x="62" y="33"/>
                    </a:cubicBezTo>
                    <a:cubicBezTo>
                      <a:pt x="63" y="33"/>
                      <a:pt x="63" y="33"/>
                      <a:pt x="63" y="33"/>
                    </a:cubicBezTo>
                    <a:cubicBezTo>
                      <a:pt x="64" y="33"/>
                      <a:pt x="64" y="33"/>
                      <a:pt x="65" y="32"/>
                    </a:cubicBezTo>
                    <a:cubicBezTo>
                      <a:pt x="65" y="32"/>
                      <a:pt x="66" y="32"/>
                      <a:pt x="67" y="32"/>
                    </a:cubicBezTo>
                    <a:cubicBezTo>
                      <a:pt x="67" y="32"/>
                      <a:pt x="68" y="32"/>
                      <a:pt x="69" y="31"/>
                    </a:cubicBezTo>
                    <a:cubicBezTo>
                      <a:pt x="69" y="31"/>
                      <a:pt x="69" y="31"/>
                      <a:pt x="70" y="31"/>
                    </a:cubicBezTo>
                    <a:cubicBezTo>
                      <a:pt x="70" y="30"/>
                      <a:pt x="71" y="30"/>
                      <a:pt x="72" y="30"/>
                    </a:cubicBezTo>
                    <a:cubicBezTo>
                      <a:pt x="72" y="30"/>
                      <a:pt x="73" y="30"/>
                      <a:pt x="73" y="29"/>
                    </a:cubicBezTo>
                    <a:cubicBezTo>
                      <a:pt x="74" y="29"/>
                      <a:pt x="74" y="29"/>
                      <a:pt x="75" y="29"/>
                    </a:cubicBezTo>
                    <a:cubicBezTo>
                      <a:pt x="75" y="29"/>
                      <a:pt x="76" y="29"/>
                      <a:pt x="76" y="29"/>
                    </a:cubicBezTo>
                    <a:cubicBezTo>
                      <a:pt x="76" y="28"/>
                      <a:pt x="76" y="28"/>
                      <a:pt x="76" y="28"/>
                    </a:cubicBezTo>
                    <a:cubicBezTo>
                      <a:pt x="76" y="28"/>
                      <a:pt x="76" y="28"/>
                      <a:pt x="76" y="28"/>
                    </a:cubicBezTo>
                    <a:cubicBezTo>
                      <a:pt x="75" y="27"/>
                      <a:pt x="75" y="28"/>
                      <a:pt x="74" y="28"/>
                    </a:cubicBezTo>
                    <a:cubicBezTo>
                      <a:pt x="73" y="28"/>
                      <a:pt x="73" y="28"/>
                      <a:pt x="72" y="28"/>
                    </a:cubicBezTo>
                    <a:cubicBezTo>
                      <a:pt x="72" y="28"/>
                      <a:pt x="71" y="28"/>
                      <a:pt x="70" y="28"/>
                    </a:cubicBezTo>
                    <a:cubicBezTo>
                      <a:pt x="70" y="28"/>
                      <a:pt x="70" y="28"/>
                      <a:pt x="69" y="28"/>
                    </a:cubicBezTo>
                    <a:cubicBezTo>
                      <a:pt x="69" y="28"/>
                      <a:pt x="69" y="28"/>
                      <a:pt x="69" y="28"/>
                    </a:cubicBezTo>
                    <a:cubicBezTo>
                      <a:pt x="68" y="28"/>
                      <a:pt x="68" y="29"/>
                      <a:pt x="68" y="29"/>
                    </a:cubicBezTo>
                    <a:cubicBezTo>
                      <a:pt x="68" y="29"/>
                      <a:pt x="67" y="29"/>
                      <a:pt x="67" y="28"/>
                    </a:cubicBezTo>
                    <a:cubicBezTo>
                      <a:pt x="67" y="28"/>
                      <a:pt x="68" y="28"/>
                      <a:pt x="68" y="28"/>
                    </a:cubicBezTo>
                    <a:cubicBezTo>
                      <a:pt x="68" y="27"/>
                      <a:pt x="68" y="27"/>
                      <a:pt x="69" y="27"/>
                    </a:cubicBezTo>
                    <a:cubicBezTo>
                      <a:pt x="69" y="27"/>
                      <a:pt x="69" y="27"/>
                      <a:pt x="70" y="27"/>
                    </a:cubicBezTo>
                    <a:cubicBezTo>
                      <a:pt x="70" y="27"/>
                      <a:pt x="71" y="27"/>
                      <a:pt x="71" y="27"/>
                    </a:cubicBezTo>
                    <a:cubicBezTo>
                      <a:pt x="71" y="27"/>
                      <a:pt x="71" y="27"/>
                      <a:pt x="71" y="27"/>
                    </a:cubicBezTo>
                    <a:cubicBezTo>
                      <a:pt x="71" y="26"/>
                      <a:pt x="71" y="26"/>
                      <a:pt x="71" y="26"/>
                    </a:cubicBezTo>
                    <a:cubicBezTo>
                      <a:pt x="71" y="25"/>
                      <a:pt x="71" y="25"/>
                      <a:pt x="71" y="25"/>
                    </a:cubicBezTo>
                    <a:cubicBezTo>
                      <a:pt x="72" y="25"/>
                      <a:pt x="72" y="25"/>
                      <a:pt x="72" y="25"/>
                    </a:cubicBezTo>
                    <a:cubicBezTo>
                      <a:pt x="73" y="25"/>
                      <a:pt x="73" y="25"/>
                      <a:pt x="73" y="25"/>
                    </a:cubicBezTo>
                    <a:cubicBezTo>
                      <a:pt x="74" y="25"/>
                      <a:pt x="74" y="26"/>
                      <a:pt x="74" y="26"/>
                    </a:cubicBezTo>
                    <a:cubicBezTo>
                      <a:pt x="74" y="26"/>
                      <a:pt x="74" y="26"/>
                      <a:pt x="74" y="27"/>
                    </a:cubicBezTo>
                    <a:cubicBezTo>
                      <a:pt x="74" y="27"/>
                      <a:pt x="74" y="27"/>
                      <a:pt x="74" y="27"/>
                    </a:cubicBezTo>
                    <a:cubicBezTo>
                      <a:pt x="75" y="27"/>
                      <a:pt x="75" y="27"/>
                      <a:pt x="75" y="27"/>
                    </a:cubicBezTo>
                    <a:cubicBezTo>
                      <a:pt x="76" y="27"/>
                      <a:pt x="76" y="27"/>
                      <a:pt x="76" y="27"/>
                    </a:cubicBezTo>
                    <a:cubicBezTo>
                      <a:pt x="76" y="27"/>
                      <a:pt x="76" y="27"/>
                      <a:pt x="76" y="27"/>
                    </a:cubicBezTo>
                    <a:cubicBezTo>
                      <a:pt x="76" y="27"/>
                      <a:pt x="76" y="27"/>
                      <a:pt x="76" y="27"/>
                    </a:cubicBezTo>
                    <a:cubicBezTo>
                      <a:pt x="76" y="27"/>
                      <a:pt x="77" y="27"/>
                      <a:pt x="77" y="27"/>
                    </a:cubicBezTo>
                    <a:cubicBezTo>
                      <a:pt x="77" y="27"/>
                      <a:pt x="78" y="27"/>
                      <a:pt x="78" y="27"/>
                    </a:cubicBezTo>
                    <a:cubicBezTo>
                      <a:pt x="78" y="27"/>
                      <a:pt x="78" y="27"/>
                      <a:pt x="78" y="27"/>
                    </a:cubicBezTo>
                    <a:cubicBezTo>
                      <a:pt x="78" y="27"/>
                      <a:pt x="78" y="27"/>
                      <a:pt x="78" y="27"/>
                    </a:cubicBezTo>
                    <a:cubicBezTo>
                      <a:pt x="78" y="26"/>
                      <a:pt x="78" y="26"/>
                      <a:pt x="78" y="26"/>
                    </a:cubicBezTo>
                    <a:cubicBezTo>
                      <a:pt x="78" y="26"/>
                      <a:pt x="78" y="26"/>
                      <a:pt x="78" y="25"/>
                    </a:cubicBezTo>
                    <a:cubicBezTo>
                      <a:pt x="78" y="25"/>
                      <a:pt x="78" y="25"/>
                      <a:pt x="78" y="25"/>
                    </a:cubicBezTo>
                    <a:cubicBezTo>
                      <a:pt x="78" y="24"/>
                      <a:pt x="77" y="25"/>
                      <a:pt x="77" y="25"/>
                    </a:cubicBezTo>
                    <a:cubicBezTo>
                      <a:pt x="77" y="25"/>
                      <a:pt x="77" y="24"/>
                      <a:pt x="77" y="24"/>
                    </a:cubicBezTo>
                    <a:cubicBezTo>
                      <a:pt x="77" y="24"/>
                      <a:pt x="77" y="24"/>
                      <a:pt x="76" y="23"/>
                    </a:cubicBezTo>
                    <a:cubicBezTo>
                      <a:pt x="76" y="23"/>
                      <a:pt x="76" y="24"/>
                      <a:pt x="75" y="24"/>
                    </a:cubicBezTo>
                    <a:cubicBezTo>
                      <a:pt x="75" y="23"/>
                      <a:pt x="75" y="23"/>
                      <a:pt x="74" y="23"/>
                    </a:cubicBezTo>
                    <a:cubicBezTo>
                      <a:pt x="74" y="23"/>
                      <a:pt x="74" y="23"/>
                      <a:pt x="74" y="23"/>
                    </a:cubicBezTo>
                    <a:cubicBezTo>
                      <a:pt x="74" y="22"/>
                      <a:pt x="74" y="22"/>
                      <a:pt x="74" y="22"/>
                    </a:cubicBezTo>
                    <a:cubicBezTo>
                      <a:pt x="73" y="21"/>
                      <a:pt x="73" y="21"/>
                      <a:pt x="73" y="21"/>
                    </a:cubicBezTo>
                    <a:cubicBezTo>
                      <a:pt x="74" y="20"/>
                      <a:pt x="74" y="21"/>
                      <a:pt x="74" y="21"/>
                    </a:cubicBezTo>
                    <a:cubicBezTo>
                      <a:pt x="75" y="21"/>
                      <a:pt x="75" y="21"/>
                      <a:pt x="76" y="21"/>
                    </a:cubicBezTo>
                    <a:cubicBezTo>
                      <a:pt x="76" y="21"/>
                      <a:pt x="76" y="22"/>
                      <a:pt x="77" y="22"/>
                    </a:cubicBezTo>
                    <a:cubicBezTo>
                      <a:pt x="78" y="22"/>
                      <a:pt x="79" y="22"/>
                      <a:pt x="79" y="22"/>
                    </a:cubicBezTo>
                    <a:cubicBezTo>
                      <a:pt x="79" y="21"/>
                      <a:pt x="78" y="21"/>
                      <a:pt x="78" y="21"/>
                    </a:cubicBezTo>
                    <a:cubicBezTo>
                      <a:pt x="78" y="21"/>
                      <a:pt x="79" y="20"/>
                      <a:pt x="79" y="20"/>
                    </a:cubicBezTo>
                    <a:cubicBezTo>
                      <a:pt x="80" y="20"/>
                      <a:pt x="80" y="20"/>
                      <a:pt x="81" y="19"/>
                    </a:cubicBezTo>
                    <a:cubicBezTo>
                      <a:pt x="82" y="19"/>
                      <a:pt x="82" y="20"/>
                      <a:pt x="83" y="19"/>
                    </a:cubicBezTo>
                    <a:cubicBezTo>
                      <a:pt x="83" y="19"/>
                      <a:pt x="83" y="19"/>
                      <a:pt x="83" y="19"/>
                    </a:cubicBezTo>
                    <a:cubicBezTo>
                      <a:pt x="84" y="19"/>
                      <a:pt x="85" y="19"/>
                      <a:pt x="85" y="18"/>
                    </a:cubicBezTo>
                    <a:cubicBezTo>
                      <a:pt x="85" y="18"/>
                      <a:pt x="84" y="18"/>
                      <a:pt x="84" y="18"/>
                    </a:cubicBezTo>
                    <a:cubicBezTo>
                      <a:pt x="84" y="18"/>
                      <a:pt x="84" y="18"/>
                      <a:pt x="84" y="18"/>
                    </a:cubicBezTo>
                    <a:cubicBezTo>
                      <a:pt x="84" y="18"/>
                      <a:pt x="84" y="17"/>
                      <a:pt x="84" y="17"/>
                    </a:cubicBezTo>
                    <a:cubicBezTo>
                      <a:pt x="84" y="17"/>
                      <a:pt x="84" y="17"/>
                      <a:pt x="85" y="17"/>
                    </a:cubicBezTo>
                    <a:cubicBezTo>
                      <a:pt x="85" y="17"/>
                      <a:pt x="85" y="17"/>
                      <a:pt x="85" y="17"/>
                    </a:cubicBezTo>
                    <a:cubicBezTo>
                      <a:pt x="86" y="17"/>
                      <a:pt x="86" y="17"/>
                      <a:pt x="86" y="17"/>
                    </a:cubicBezTo>
                    <a:cubicBezTo>
                      <a:pt x="87" y="17"/>
                      <a:pt x="87" y="17"/>
                      <a:pt x="87" y="17"/>
                    </a:cubicBezTo>
                    <a:cubicBezTo>
                      <a:pt x="87" y="17"/>
                      <a:pt x="88" y="17"/>
                      <a:pt x="88" y="16"/>
                    </a:cubicBezTo>
                    <a:cubicBezTo>
                      <a:pt x="88" y="16"/>
                      <a:pt x="87" y="16"/>
                      <a:pt x="86" y="16"/>
                    </a:cubicBezTo>
                    <a:cubicBezTo>
                      <a:pt x="86" y="16"/>
                      <a:pt x="86" y="16"/>
                      <a:pt x="86" y="16"/>
                    </a:cubicBezTo>
                    <a:cubicBezTo>
                      <a:pt x="86" y="16"/>
                      <a:pt x="85" y="15"/>
                      <a:pt x="86" y="15"/>
                    </a:cubicBezTo>
                    <a:cubicBezTo>
                      <a:pt x="86" y="15"/>
                      <a:pt x="86" y="15"/>
                      <a:pt x="86" y="15"/>
                    </a:cubicBezTo>
                    <a:cubicBezTo>
                      <a:pt x="87" y="15"/>
                      <a:pt x="86" y="14"/>
                      <a:pt x="86" y="14"/>
                    </a:cubicBezTo>
                    <a:cubicBezTo>
                      <a:pt x="86" y="14"/>
                      <a:pt x="86" y="13"/>
                      <a:pt x="86" y="13"/>
                    </a:cubicBezTo>
                    <a:cubicBezTo>
                      <a:pt x="86" y="13"/>
                      <a:pt x="86" y="13"/>
                      <a:pt x="86" y="13"/>
                    </a:cubicBezTo>
                    <a:cubicBezTo>
                      <a:pt x="87" y="13"/>
                      <a:pt x="87" y="13"/>
                      <a:pt x="88" y="13"/>
                    </a:cubicBezTo>
                    <a:cubicBezTo>
                      <a:pt x="88" y="12"/>
                      <a:pt x="88" y="12"/>
                      <a:pt x="88" y="12"/>
                    </a:cubicBezTo>
                    <a:cubicBezTo>
                      <a:pt x="87" y="11"/>
                      <a:pt x="87" y="12"/>
                      <a:pt x="86" y="12"/>
                    </a:cubicBezTo>
                    <a:cubicBezTo>
                      <a:pt x="86" y="12"/>
                      <a:pt x="85" y="12"/>
                      <a:pt x="85" y="12"/>
                    </a:cubicBezTo>
                    <a:cubicBezTo>
                      <a:pt x="85" y="11"/>
                      <a:pt x="86" y="11"/>
                      <a:pt x="86" y="11"/>
                    </a:cubicBezTo>
                    <a:cubicBezTo>
                      <a:pt x="86" y="11"/>
                      <a:pt x="87" y="10"/>
                      <a:pt x="87" y="10"/>
                    </a:cubicBezTo>
                    <a:cubicBezTo>
                      <a:pt x="87" y="10"/>
                      <a:pt x="87" y="10"/>
                      <a:pt x="88" y="9"/>
                    </a:cubicBezTo>
                    <a:cubicBezTo>
                      <a:pt x="88" y="9"/>
                      <a:pt x="89" y="9"/>
                      <a:pt x="89" y="9"/>
                    </a:cubicBezTo>
                    <a:cubicBezTo>
                      <a:pt x="89" y="8"/>
                      <a:pt x="89" y="8"/>
                      <a:pt x="88" y="8"/>
                    </a:cubicBezTo>
                    <a:cubicBezTo>
                      <a:pt x="88" y="8"/>
                      <a:pt x="88" y="8"/>
                      <a:pt x="88" y="7"/>
                    </a:cubicBezTo>
                    <a:cubicBezTo>
                      <a:pt x="88" y="7"/>
                      <a:pt x="88" y="7"/>
                      <a:pt x="88" y="7"/>
                    </a:cubicBezTo>
                    <a:cubicBezTo>
                      <a:pt x="88" y="7"/>
                      <a:pt x="88" y="7"/>
                      <a:pt x="89" y="7"/>
                    </a:cubicBezTo>
                    <a:cubicBezTo>
                      <a:pt x="89" y="7"/>
                      <a:pt x="89" y="7"/>
                      <a:pt x="89" y="7"/>
                    </a:cubicBezTo>
                    <a:cubicBezTo>
                      <a:pt x="89" y="7"/>
                      <a:pt x="89" y="7"/>
                      <a:pt x="90" y="6"/>
                    </a:cubicBezTo>
                    <a:cubicBezTo>
                      <a:pt x="90" y="6"/>
                      <a:pt x="90" y="6"/>
                      <a:pt x="90" y="6"/>
                    </a:cubicBezTo>
                    <a:cubicBezTo>
                      <a:pt x="90" y="6"/>
                      <a:pt x="91" y="6"/>
                      <a:pt x="91" y="6"/>
                    </a:cubicBezTo>
                    <a:cubicBezTo>
                      <a:pt x="92" y="6"/>
                      <a:pt x="92" y="5"/>
                      <a:pt x="92" y="5"/>
                    </a:cubicBezTo>
                    <a:cubicBezTo>
                      <a:pt x="92" y="5"/>
                      <a:pt x="93" y="5"/>
                      <a:pt x="93" y="6"/>
                    </a:cubicBezTo>
                    <a:cubicBezTo>
                      <a:pt x="93" y="6"/>
                      <a:pt x="94" y="5"/>
                      <a:pt x="94" y="5"/>
                    </a:cubicBezTo>
                    <a:cubicBezTo>
                      <a:pt x="94" y="5"/>
                      <a:pt x="94" y="5"/>
                      <a:pt x="95" y="4"/>
                    </a:cubicBezTo>
                    <a:cubicBezTo>
                      <a:pt x="95" y="4"/>
                      <a:pt x="95" y="4"/>
                      <a:pt x="96" y="4"/>
                    </a:cubicBezTo>
                    <a:cubicBezTo>
                      <a:pt x="96" y="4"/>
                      <a:pt x="97" y="4"/>
                      <a:pt x="97" y="4"/>
                    </a:cubicBezTo>
                    <a:cubicBezTo>
                      <a:pt x="98" y="4"/>
                      <a:pt x="99" y="4"/>
                      <a:pt x="99" y="3"/>
                    </a:cubicBezTo>
                    <a:cubicBezTo>
                      <a:pt x="98" y="3"/>
                      <a:pt x="98" y="3"/>
                      <a:pt x="9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49" name="Freeform 405"/>
              <p:cNvSpPr>
                <a:spLocks/>
              </p:cNvSpPr>
              <p:nvPr/>
            </p:nvSpPr>
            <p:spPr bwMode="auto">
              <a:xfrm>
                <a:off x="3135314" y="957264"/>
                <a:ext cx="53975" cy="20638"/>
              </a:xfrm>
              <a:custGeom>
                <a:avLst/>
                <a:gdLst>
                  <a:gd name="T0" fmla="*/ 0 w 5"/>
                  <a:gd name="T1" fmla="*/ 2 h 2"/>
                  <a:gd name="T2" fmla="*/ 2 w 5"/>
                  <a:gd name="T3" fmla="*/ 2 h 2"/>
                  <a:gd name="T4" fmla="*/ 3 w 5"/>
                  <a:gd name="T5" fmla="*/ 2 h 2"/>
                  <a:gd name="T6" fmla="*/ 4 w 5"/>
                  <a:gd name="T7" fmla="*/ 2 h 2"/>
                  <a:gd name="T8" fmla="*/ 5 w 5"/>
                  <a:gd name="T9" fmla="*/ 2 h 2"/>
                  <a:gd name="T10" fmla="*/ 5 w 5"/>
                  <a:gd name="T11" fmla="*/ 1 h 2"/>
                  <a:gd name="T12" fmla="*/ 4 w 5"/>
                  <a:gd name="T13" fmla="*/ 1 h 2"/>
                  <a:gd name="T14" fmla="*/ 3 w 5"/>
                  <a:gd name="T15" fmla="*/ 0 h 2"/>
                  <a:gd name="T16" fmla="*/ 2 w 5"/>
                  <a:gd name="T17" fmla="*/ 0 h 2"/>
                  <a:gd name="T18" fmla="*/ 1 w 5"/>
                  <a:gd name="T19" fmla="*/ 0 h 2"/>
                  <a:gd name="T20" fmla="*/ 0 w 5"/>
                  <a:gd name="T21" fmla="*/ 1 h 2"/>
                  <a:gd name="T22" fmla="*/ 0 w 5"/>
                  <a:gd name="T23" fmla="*/ 1 h 2"/>
                  <a:gd name="T24" fmla="*/ 0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0" y="2"/>
                    </a:moveTo>
                    <a:cubicBezTo>
                      <a:pt x="1" y="2"/>
                      <a:pt x="1" y="2"/>
                      <a:pt x="2" y="2"/>
                    </a:cubicBezTo>
                    <a:cubicBezTo>
                      <a:pt x="2" y="2"/>
                      <a:pt x="2" y="2"/>
                      <a:pt x="3" y="2"/>
                    </a:cubicBezTo>
                    <a:cubicBezTo>
                      <a:pt x="3" y="2"/>
                      <a:pt x="3" y="2"/>
                      <a:pt x="4" y="2"/>
                    </a:cubicBezTo>
                    <a:cubicBezTo>
                      <a:pt x="4" y="2"/>
                      <a:pt x="5" y="2"/>
                      <a:pt x="5" y="2"/>
                    </a:cubicBezTo>
                    <a:cubicBezTo>
                      <a:pt x="5" y="2"/>
                      <a:pt x="5" y="1"/>
                      <a:pt x="5" y="1"/>
                    </a:cubicBezTo>
                    <a:cubicBezTo>
                      <a:pt x="5" y="1"/>
                      <a:pt x="5" y="1"/>
                      <a:pt x="4" y="1"/>
                    </a:cubicBezTo>
                    <a:cubicBezTo>
                      <a:pt x="4" y="0"/>
                      <a:pt x="3" y="0"/>
                      <a:pt x="3" y="0"/>
                    </a:cubicBezTo>
                    <a:cubicBezTo>
                      <a:pt x="2" y="0"/>
                      <a:pt x="2" y="0"/>
                      <a:pt x="2" y="0"/>
                    </a:cubicBezTo>
                    <a:cubicBezTo>
                      <a:pt x="2" y="0"/>
                      <a:pt x="2" y="0"/>
                      <a:pt x="1" y="0"/>
                    </a:cubicBezTo>
                    <a:cubicBezTo>
                      <a:pt x="1" y="0"/>
                      <a:pt x="0" y="0"/>
                      <a:pt x="0" y="1"/>
                    </a:cubicBezTo>
                    <a:cubicBezTo>
                      <a:pt x="0" y="1"/>
                      <a:pt x="0" y="1"/>
                      <a:pt x="0" y="1"/>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0" name="Freeform 408"/>
              <p:cNvSpPr>
                <a:spLocks/>
              </p:cNvSpPr>
              <p:nvPr/>
            </p:nvSpPr>
            <p:spPr bwMode="auto">
              <a:xfrm>
                <a:off x="5316539" y="1865314"/>
                <a:ext cx="11113"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1" name="Freeform 410"/>
              <p:cNvSpPr>
                <a:spLocks/>
              </p:cNvSpPr>
              <p:nvPr/>
            </p:nvSpPr>
            <p:spPr bwMode="auto">
              <a:xfrm>
                <a:off x="7313614" y="2924176"/>
                <a:ext cx="42863" cy="33338"/>
              </a:xfrm>
              <a:custGeom>
                <a:avLst/>
                <a:gdLst>
                  <a:gd name="T0" fmla="*/ 1 w 4"/>
                  <a:gd name="T1" fmla="*/ 3 h 3"/>
                  <a:gd name="T2" fmla="*/ 2 w 4"/>
                  <a:gd name="T3" fmla="*/ 3 h 3"/>
                  <a:gd name="T4" fmla="*/ 3 w 4"/>
                  <a:gd name="T5" fmla="*/ 2 h 3"/>
                  <a:gd name="T6" fmla="*/ 3 w 4"/>
                  <a:gd name="T7" fmla="*/ 2 h 3"/>
                  <a:gd name="T8" fmla="*/ 4 w 4"/>
                  <a:gd name="T9" fmla="*/ 2 h 3"/>
                  <a:gd name="T10" fmla="*/ 4 w 4"/>
                  <a:gd name="T11" fmla="*/ 1 h 3"/>
                  <a:gd name="T12" fmla="*/ 4 w 4"/>
                  <a:gd name="T13" fmla="*/ 0 h 3"/>
                  <a:gd name="T14" fmla="*/ 3 w 4"/>
                  <a:gd name="T15" fmla="*/ 1 h 3"/>
                  <a:gd name="T16" fmla="*/ 2 w 4"/>
                  <a:gd name="T17" fmla="*/ 1 h 3"/>
                  <a:gd name="T18" fmla="*/ 2 w 4"/>
                  <a:gd name="T19" fmla="*/ 2 h 3"/>
                  <a:gd name="T20" fmla="*/ 1 w 4"/>
                  <a:gd name="T21" fmla="*/ 2 h 3"/>
                  <a:gd name="T22" fmla="*/ 1 w 4"/>
                  <a:gd name="T23" fmla="*/ 2 h 3"/>
                  <a:gd name="T24" fmla="*/ 0 w 4"/>
                  <a:gd name="T25" fmla="*/ 2 h 3"/>
                  <a:gd name="T26" fmla="*/ 0 w 4"/>
                  <a:gd name="T27" fmla="*/ 2 h 3"/>
                  <a:gd name="T28" fmla="*/ 1 w 4"/>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
                    <a:moveTo>
                      <a:pt x="1" y="3"/>
                    </a:moveTo>
                    <a:cubicBezTo>
                      <a:pt x="2" y="3"/>
                      <a:pt x="2" y="3"/>
                      <a:pt x="2" y="3"/>
                    </a:cubicBezTo>
                    <a:cubicBezTo>
                      <a:pt x="2" y="3"/>
                      <a:pt x="3" y="3"/>
                      <a:pt x="3" y="2"/>
                    </a:cubicBezTo>
                    <a:cubicBezTo>
                      <a:pt x="2" y="2"/>
                      <a:pt x="3" y="2"/>
                      <a:pt x="3" y="2"/>
                    </a:cubicBezTo>
                    <a:cubicBezTo>
                      <a:pt x="3" y="2"/>
                      <a:pt x="3" y="2"/>
                      <a:pt x="4" y="2"/>
                    </a:cubicBezTo>
                    <a:cubicBezTo>
                      <a:pt x="4" y="1"/>
                      <a:pt x="4" y="1"/>
                      <a:pt x="4" y="1"/>
                    </a:cubicBezTo>
                    <a:cubicBezTo>
                      <a:pt x="4" y="0"/>
                      <a:pt x="4" y="0"/>
                      <a:pt x="4" y="0"/>
                    </a:cubicBezTo>
                    <a:cubicBezTo>
                      <a:pt x="4" y="1"/>
                      <a:pt x="4" y="1"/>
                      <a:pt x="3" y="1"/>
                    </a:cubicBezTo>
                    <a:cubicBezTo>
                      <a:pt x="3" y="1"/>
                      <a:pt x="2" y="0"/>
                      <a:pt x="2" y="1"/>
                    </a:cubicBezTo>
                    <a:cubicBezTo>
                      <a:pt x="2" y="1"/>
                      <a:pt x="2" y="1"/>
                      <a:pt x="2" y="2"/>
                    </a:cubicBezTo>
                    <a:cubicBezTo>
                      <a:pt x="1" y="2"/>
                      <a:pt x="1" y="2"/>
                      <a:pt x="1" y="2"/>
                    </a:cubicBezTo>
                    <a:cubicBezTo>
                      <a:pt x="1" y="2"/>
                      <a:pt x="1" y="2"/>
                      <a:pt x="1" y="2"/>
                    </a:cubicBezTo>
                    <a:cubicBezTo>
                      <a:pt x="0" y="2"/>
                      <a:pt x="0" y="2"/>
                      <a:pt x="0" y="2"/>
                    </a:cubicBezTo>
                    <a:cubicBezTo>
                      <a:pt x="0" y="2"/>
                      <a:pt x="0" y="2"/>
                      <a:pt x="0" y="2"/>
                    </a:cubicBezTo>
                    <a:cubicBezTo>
                      <a:pt x="1" y="2"/>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2" name="Freeform 411"/>
              <p:cNvSpPr>
                <a:spLocks/>
              </p:cNvSpPr>
              <p:nvPr/>
            </p:nvSpPr>
            <p:spPr bwMode="auto">
              <a:xfrm>
                <a:off x="7313614" y="2946401"/>
                <a:ext cx="0" cy="111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3" name="Freeform 412"/>
              <p:cNvSpPr>
                <a:spLocks/>
              </p:cNvSpPr>
              <p:nvPr/>
            </p:nvSpPr>
            <p:spPr bwMode="auto">
              <a:xfrm>
                <a:off x="7680326" y="1670051"/>
                <a:ext cx="141288" cy="130175"/>
              </a:xfrm>
              <a:custGeom>
                <a:avLst/>
                <a:gdLst>
                  <a:gd name="T0" fmla="*/ 2 w 13"/>
                  <a:gd name="T1" fmla="*/ 3 h 12"/>
                  <a:gd name="T2" fmla="*/ 2 w 13"/>
                  <a:gd name="T3" fmla="*/ 4 h 12"/>
                  <a:gd name="T4" fmla="*/ 2 w 13"/>
                  <a:gd name="T5" fmla="*/ 5 h 12"/>
                  <a:gd name="T6" fmla="*/ 3 w 13"/>
                  <a:gd name="T7" fmla="*/ 6 h 12"/>
                  <a:gd name="T8" fmla="*/ 3 w 13"/>
                  <a:gd name="T9" fmla="*/ 7 h 12"/>
                  <a:gd name="T10" fmla="*/ 2 w 13"/>
                  <a:gd name="T11" fmla="*/ 7 h 12"/>
                  <a:gd name="T12" fmla="*/ 1 w 13"/>
                  <a:gd name="T13" fmla="*/ 7 h 12"/>
                  <a:gd name="T14" fmla="*/ 2 w 13"/>
                  <a:gd name="T15" fmla="*/ 8 h 12"/>
                  <a:gd name="T16" fmla="*/ 1 w 13"/>
                  <a:gd name="T17" fmla="*/ 9 h 12"/>
                  <a:gd name="T18" fmla="*/ 1 w 13"/>
                  <a:gd name="T19" fmla="*/ 10 h 12"/>
                  <a:gd name="T20" fmla="*/ 1 w 13"/>
                  <a:gd name="T21" fmla="*/ 11 h 12"/>
                  <a:gd name="T22" fmla="*/ 2 w 13"/>
                  <a:gd name="T23" fmla="*/ 11 h 12"/>
                  <a:gd name="T24" fmla="*/ 3 w 13"/>
                  <a:gd name="T25" fmla="*/ 11 h 12"/>
                  <a:gd name="T26" fmla="*/ 3 w 13"/>
                  <a:gd name="T27" fmla="*/ 12 h 12"/>
                  <a:gd name="T28" fmla="*/ 4 w 13"/>
                  <a:gd name="T29" fmla="*/ 12 h 12"/>
                  <a:gd name="T30" fmla="*/ 6 w 13"/>
                  <a:gd name="T31" fmla="*/ 11 h 12"/>
                  <a:gd name="T32" fmla="*/ 5 w 13"/>
                  <a:gd name="T33" fmla="*/ 11 h 12"/>
                  <a:gd name="T34" fmla="*/ 4 w 13"/>
                  <a:gd name="T35" fmla="*/ 10 h 12"/>
                  <a:gd name="T36" fmla="*/ 3 w 13"/>
                  <a:gd name="T37" fmla="*/ 10 h 12"/>
                  <a:gd name="T38" fmla="*/ 3 w 13"/>
                  <a:gd name="T39" fmla="*/ 9 h 12"/>
                  <a:gd name="T40" fmla="*/ 4 w 13"/>
                  <a:gd name="T41" fmla="*/ 9 h 12"/>
                  <a:gd name="T42" fmla="*/ 5 w 13"/>
                  <a:gd name="T43" fmla="*/ 9 h 12"/>
                  <a:gd name="T44" fmla="*/ 5 w 13"/>
                  <a:gd name="T45" fmla="*/ 9 h 12"/>
                  <a:gd name="T46" fmla="*/ 6 w 13"/>
                  <a:gd name="T47" fmla="*/ 9 h 12"/>
                  <a:gd name="T48" fmla="*/ 7 w 13"/>
                  <a:gd name="T49" fmla="*/ 9 h 12"/>
                  <a:gd name="T50" fmla="*/ 8 w 13"/>
                  <a:gd name="T51" fmla="*/ 10 h 12"/>
                  <a:gd name="T52" fmla="*/ 9 w 13"/>
                  <a:gd name="T53" fmla="*/ 11 h 12"/>
                  <a:gd name="T54" fmla="*/ 10 w 13"/>
                  <a:gd name="T55" fmla="*/ 11 h 12"/>
                  <a:gd name="T56" fmla="*/ 10 w 13"/>
                  <a:gd name="T57" fmla="*/ 9 h 12"/>
                  <a:gd name="T58" fmla="*/ 10 w 13"/>
                  <a:gd name="T59" fmla="*/ 8 h 12"/>
                  <a:gd name="T60" fmla="*/ 11 w 13"/>
                  <a:gd name="T61" fmla="*/ 8 h 12"/>
                  <a:gd name="T62" fmla="*/ 12 w 13"/>
                  <a:gd name="T63" fmla="*/ 8 h 12"/>
                  <a:gd name="T64" fmla="*/ 13 w 13"/>
                  <a:gd name="T65" fmla="*/ 7 h 12"/>
                  <a:gd name="T66" fmla="*/ 12 w 13"/>
                  <a:gd name="T67" fmla="*/ 6 h 12"/>
                  <a:gd name="T68" fmla="*/ 12 w 13"/>
                  <a:gd name="T69" fmla="*/ 5 h 12"/>
                  <a:gd name="T70" fmla="*/ 12 w 13"/>
                  <a:gd name="T71" fmla="*/ 4 h 12"/>
                  <a:gd name="T72" fmla="*/ 11 w 13"/>
                  <a:gd name="T73" fmla="*/ 4 h 12"/>
                  <a:gd name="T74" fmla="*/ 10 w 13"/>
                  <a:gd name="T75" fmla="*/ 4 h 12"/>
                  <a:gd name="T76" fmla="*/ 9 w 13"/>
                  <a:gd name="T77" fmla="*/ 4 h 12"/>
                  <a:gd name="T78" fmla="*/ 8 w 13"/>
                  <a:gd name="T79" fmla="*/ 4 h 12"/>
                  <a:gd name="T80" fmla="*/ 6 w 13"/>
                  <a:gd name="T81" fmla="*/ 4 h 12"/>
                  <a:gd name="T82" fmla="*/ 5 w 13"/>
                  <a:gd name="T83" fmla="*/ 3 h 12"/>
                  <a:gd name="T84" fmla="*/ 3 w 13"/>
                  <a:gd name="T85" fmla="*/ 2 h 12"/>
                  <a:gd name="T86" fmla="*/ 1 w 13"/>
                  <a:gd name="T87" fmla="*/ 1 h 12"/>
                  <a:gd name="T88" fmla="*/ 0 w 13"/>
                  <a:gd name="T89" fmla="*/ 1 h 12"/>
                  <a:gd name="T90" fmla="*/ 1 w 13"/>
                  <a:gd name="T91" fmla="*/ 2 h 12"/>
                  <a:gd name="T92" fmla="*/ 2 w 13"/>
                  <a:gd name="T9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 h="12">
                    <a:moveTo>
                      <a:pt x="2" y="3"/>
                    </a:moveTo>
                    <a:cubicBezTo>
                      <a:pt x="2" y="4"/>
                      <a:pt x="1" y="4"/>
                      <a:pt x="2" y="4"/>
                    </a:cubicBezTo>
                    <a:cubicBezTo>
                      <a:pt x="2" y="5"/>
                      <a:pt x="2" y="5"/>
                      <a:pt x="2" y="5"/>
                    </a:cubicBezTo>
                    <a:cubicBezTo>
                      <a:pt x="3" y="5"/>
                      <a:pt x="3" y="5"/>
                      <a:pt x="3" y="6"/>
                    </a:cubicBezTo>
                    <a:cubicBezTo>
                      <a:pt x="3" y="6"/>
                      <a:pt x="3" y="6"/>
                      <a:pt x="3" y="7"/>
                    </a:cubicBezTo>
                    <a:cubicBezTo>
                      <a:pt x="3" y="7"/>
                      <a:pt x="2" y="7"/>
                      <a:pt x="2" y="7"/>
                    </a:cubicBezTo>
                    <a:cubicBezTo>
                      <a:pt x="2" y="7"/>
                      <a:pt x="2" y="7"/>
                      <a:pt x="1" y="7"/>
                    </a:cubicBezTo>
                    <a:cubicBezTo>
                      <a:pt x="1" y="7"/>
                      <a:pt x="2" y="8"/>
                      <a:pt x="2" y="8"/>
                    </a:cubicBezTo>
                    <a:cubicBezTo>
                      <a:pt x="1" y="9"/>
                      <a:pt x="1" y="9"/>
                      <a:pt x="1" y="9"/>
                    </a:cubicBezTo>
                    <a:cubicBezTo>
                      <a:pt x="1" y="9"/>
                      <a:pt x="1" y="9"/>
                      <a:pt x="1" y="10"/>
                    </a:cubicBezTo>
                    <a:cubicBezTo>
                      <a:pt x="1" y="10"/>
                      <a:pt x="1" y="10"/>
                      <a:pt x="1" y="11"/>
                    </a:cubicBezTo>
                    <a:cubicBezTo>
                      <a:pt x="1" y="11"/>
                      <a:pt x="2" y="11"/>
                      <a:pt x="2" y="11"/>
                    </a:cubicBezTo>
                    <a:cubicBezTo>
                      <a:pt x="2" y="11"/>
                      <a:pt x="2" y="11"/>
                      <a:pt x="3" y="11"/>
                    </a:cubicBezTo>
                    <a:cubicBezTo>
                      <a:pt x="3" y="12"/>
                      <a:pt x="3" y="12"/>
                      <a:pt x="3" y="12"/>
                    </a:cubicBezTo>
                    <a:cubicBezTo>
                      <a:pt x="4" y="12"/>
                      <a:pt x="4" y="12"/>
                      <a:pt x="4" y="12"/>
                    </a:cubicBezTo>
                    <a:cubicBezTo>
                      <a:pt x="5" y="12"/>
                      <a:pt x="6" y="12"/>
                      <a:pt x="6" y="11"/>
                    </a:cubicBezTo>
                    <a:cubicBezTo>
                      <a:pt x="6" y="11"/>
                      <a:pt x="5" y="11"/>
                      <a:pt x="5" y="11"/>
                    </a:cubicBezTo>
                    <a:cubicBezTo>
                      <a:pt x="5" y="10"/>
                      <a:pt x="5" y="10"/>
                      <a:pt x="4" y="10"/>
                    </a:cubicBezTo>
                    <a:cubicBezTo>
                      <a:pt x="4" y="10"/>
                      <a:pt x="3" y="10"/>
                      <a:pt x="3" y="10"/>
                    </a:cubicBezTo>
                    <a:cubicBezTo>
                      <a:pt x="3" y="9"/>
                      <a:pt x="3" y="9"/>
                      <a:pt x="3" y="9"/>
                    </a:cubicBezTo>
                    <a:cubicBezTo>
                      <a:pt x="3" y="9"/>
                      <a:pt x="4" y="9"/>
                      <a:pt x="4" y="9"/>
                    </a:cubicBezTo>
                    <a:cubicBezTo>
                      <a:pt x="4" y="9"/>
                      <a:pt x="4" y="9"/>
                      <a:pt x="5" y="9"/>
                    </a:cubicBezTo>
                    <a:cubicBezTo>
                      <a:pt x="5" y="9"/>
                      <a:pt x="5" y="9"/>
                      <a:pt x="5" y="9"/>
                    </a:cubicBezTo>
                    <a:cubicBezTo>
                      <a:pt x="6" y="8"/>
                      <a:pt x="6" y="9"/>
                      <a:pt x="6" y="9"/>
                    </a:cubicBezTo>
                    <a:cubicBezTo>
                      <a:pt x="7" y="9"/>
                      <a:pt x="7" y="9"/>
                      <a:pt x="7" y="9"/>
                    </a:cubicBezTo>
                    <a:cubicBezTo>
                      <a:pt x="7" y="10"/>
                      <a:pt x="8" y="10"/>
                      <a:pt x="8" y="10"/>
                    </a:cubicBezTo>
                    <a:cubicBezTo>
                      <a:pt x="8" y="10"/>
                      <a:pt x="8" y="10"/>
                      <a:pt x="9" y="11"/>
                    </a:cubicBezTo>
                    <a:cubicBezTo>
                      <a:pt x="9" y="11"/>
                      <a:pt x="10" y="11"/>
                      <a:pt x="10" y="11"/>
                    </a:cubicBezTo>
                    <a:cubicBezTo>
                      <a:pt x="10" y="10"/>
                      <a:pt x="10" y="10"/>
                      <a:pt x="10" y="9"/>
                    </a:cubicBezTo>
                    <a:cubicBezTo>
                      <a:pt x="10" y="9"/>
                      <a:pt x="10" y="9"/>
                      <a:pt x="10" y="8"/>
                    </a:cubicBezTo>
                    <a:cubicBezTo>
                      <a:pt x="10" y="8"/>
                      <a:pt x="11" y="8"/>
                      <a:pt x="11" y="8"/>
                    </a:cubicBezTo>
                    <a:cubicBezTo>
                      <a:pt x="12" y="8"/>
                      <a:pt x="12" y="8"/>
                      <a:pt x="12" y="8"/>
                    </a:cubicBezTo>
                    <a:cubicBezTo>
                      <a:pt x="13" y="7"/>
                      <a:pt x="13" y="7"/>
                      <a:pt x="13" y="7"/>
                    </a:cubicBezTo>
                    <a:cubicBezTo>
                      <a:pt x="12" y="6"/>
                      <a:pt x="12" y="6"/>
                      <a:pt x="12" y="6"/>
                    </a:cubicBezTo>
                    <a:cubicBezTo>
                      <a:pt x="12" y="5"/>
                      <a:pt x="12" y="5"/>
                      <a:pt x="12" y="5"/>
                    </a:cubicBezTo>
                    <a:cubicBezTo>
                      <a:pt x="12" y="4"/>
                      <a:pt x="12" y="4"/>
                      <a:pt x="12" y="4"/>
                    </a:cubicBezTo>
                    <a:cubicBezTo>
                      <a:pt x="12" y="3"/>
                      <a:pt x="11" y="4"/>
                      <a:pt x="11" y="4"/>
                    </a:cubicBezTo>
                    <a:cubicBezTo>
                      <a:pt x="11" y="4"/>
                      <a:pt x="11" y="4"/>
                      <a:pt x="10" y="4"/>
                    </a:cubicBezTo>
                    <a:cubicBezTo>
                      <a:pt x="10" y="4"/>
                      <a:pt x="10" y="4"/>
                      <a:pt x="9" y="4"/>
                    </a:cubicBezTo>
                    <a:cubicBezTo>
                      <a:pt x="9" y="4"/>
                      <a:pt x="9" y="4"/>
                      <a:pt x="8" y="4"/>
                    </a:cubicBezTo>
                    <a:cubicBezTo>
                      <a:pt x="8" y="4"/>
                      <a:pt x="7" y="4"/>
                      <a:pt x="6" y="4"/>
                    </a:cubicBezTo>
                    <a:cubicBezTo>
                      <a:pt x="6" y="3"/>
                      <a:pt x="5" y="3"/>
                      <a:pt x="5" y="3"/>
                    </a:cubicBezTo>
                    <a:cubicBezTo>
                      <a:pt x="4" y="2"/>
                      <a:pt x="4" y="2"/>
                      <a:pt x="3" y="2"/>
                    </a:cubicBezTo>
                    <a:cubicBezTo>
                      <a:pt x="2" y="1"/>
                      <a:pt x="1" y="0"/>
                      <a:pt x="1" y="1"/>
                    </a:cubicBezTo>
                    <a:cubicBezTo>
                      <a:pt x="0" y="1"/>
                      <a:pt x="0" y="1"/>
                      <a:pt x="0" y="1"/>
                    </a:cubicBezTo>
                    <a:cubicBezTo>
                      <a:pt x="0" y="2"/>
                      <a:pt x="0" y="2"/>
                      <a:pt x="1" y="2"/>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4" name="Freeform 413"/>
              <p:cNvSpPr>
                <a:spLocks/>
              </p:cNvSpPr>
              <p:nvPr/>
            </p:nvSpPr>
            <p:spPr bwMode="auto">
              <a:xfrm>
                <a:off x="7594601" y="1800226"/>
                <a:ext cx="238125" cy="249238"/>
              </a:xfrm>
              <a:custGeom>
                <a:avLst/>
                <a:gdLst>
                  <a:gd name="T0" fmla="*/ 2 w 22"/>
                  <a:gd name="T1" fmla="*/ 21 h 23"/>
                  <a:gd name="T2" fmla="*/ 4 w 22"/>
                  <a:gd name="T3" fmla="*/ 21 h 23"/>
                  <a:gd name="T4" fmla="*/ 6 w 22"/>
                  <a:gd name="T5" fmla="*/ 21 h 23"/>
                  <a:gd name="T6" fmla="*/ 8 w 22"/>
                  <a:gd name="T7" fmla="*/ 19 h 23"/>
                  <a:gd name="T8" fmla="*/ 10 w 22"/>
                  <a:gd name="T9" fmla="*/ 20 h 23"/>
                  <a:gd name="T10" fmla="*/ 11 w 22"/>
                  <a:gd name="T11" fmla="*/ 20 h 23"/>
                  <a:gd name="T12" fmla="*/ 12 w 22"/>
                  <a:gd name="T13" fmla="*/ 22 h 23"/>
                  <a:gd name="T14" fmla="*/ 14 w 22"/>
                  <a:gd name="T15" fmla="*/ 22 h 23"/>
                  <a:gd name="T16" fmla="*/ 15 w 22"/>
                  <a:gd name="T17" fmla="*/ 21 h 23"/>
                  <a:gd name="T18" fmla="*/ 14 w 22"/>
                  <a:gd name="T19" fmla="*/ 20 h 23"/>
                  <a:gd name="T20" fmla="*/ 14 w 22"/>
                  <a:gd name="T21" fmla="*/ 19 h 23"/>
                  <a:gd name="T22" fmla="*/ 16 w 22"/>
                  <a:gd name="T23" fmla="*/ 20 h 23"/>
                  <a:gd name="T24" fmla="*/ 18 w 22"/>
                  <a:gd name="T25" fmla="*/ 19 h 23"/>
                  <a:gd name="T26" fmla="*/ 20 w 22"/>
                  <a:gd name="T27" fmla="*/ 19 h 23"/>
                  <a:gd name="T28" fmla="*/ 20 w 22"/>
                  <a:gd name="T29" fmla="*/ 18 h 23"/>
                  <a:gd name="T30" fmla="*/ 21 w 22"/>
                  <a:gd name="T31" fmla="*/ 18 h 23"/>
                  <a:gd name="T32" fmla="*/ 22 w 22"/>
                  <a:gd name="T33" fmla="*/ 18 h 23"/>
                  <a:gd name="T34" fmla="*/ 22 w 22"/>
                  <a:gd name="T35" fmla="*/ 16 h 23"/>
                  <a:gd name="T36" fmla="*/ 21 w 22"/>
                  <a:gd name="T37" fmla="*/ 14 h 23"/>
                  <a:gd name="T38" fmla="*/ 20 w 22"/>
                  <a:gd name="T39" fmla="*/ 11 h 23"/>
                  <a:gd name="T40" fmla="*/ 20 w 22"/>
                  <a:gd name="T41" fmla="*/ 10 h 23"/>
                  <a:gd name="T42" fmla="*/ 20 w 22"/>
                  <a:gd name="T43" fmla="*/ 8 h 23"/>
                  <a:gd name="T44" fmla="*/ 19 w 22"/>
                  <a:gd name="T45" fmla="*/ 5 h 23"/>
                  <a:gd name="T46" fmla="*/ 17 w 22"/>
                  <a:gd name="T47" fmla="*/ 3 h 23"/>
                  <a:gd name="T48" fmla="*/ 16 w 22"/>
                  <a:gd name="T49" fmla="*/ 2 h 23"/>
                  <a:gd name="T50" fmla="*/ 15 w 22"/>
                  <a:gd name="T51" fmla="*/ 0 h 23"/>
                  <a:gd name="T52" fmla="*/ 14 w 22"/>
                  <a:gd name="T53" fmla="*/ 1 h 23"/>
                  <a:gd name="T54" fmla="*/ 13 w 22"/>
                  <a:gd name="T55" fmla="*/ 2 h 23"/>
                  <a:gd name="T56" fmla="*/ 13 w 22"/>
                  <a:gd name="T57" fmla="*/ 3 h 23"/>
                  <a:gd name="T58" fmla="*/ 13 w 22"/>
                  <a:gd name="T59" fmla="*/ 4 h 23"/>
                  <a:gd name="T60" fmla="*/ 14 w 22"/>
                  <a:gd name="T61" fmla="*/ 6 h 23"/>
                  <a:gd name="T62" fmla="*/ 15 w 22"/>
                  <a:gd name="T63" fmla="*/ 8 h 23"/>
                  <a:gd name="T64" fmla="*/ 15 w 22"/>
                  <a:gd name="T65" fmla="*/ 10 h 23"/>
                  <a:gd name="T66" fmla="*/ 14 w 22"/>
                  <a:gd name="T67" fmla="*/ 12 h 23"/>
                  <a:gd name="T68" fmla="*/ 12 w 22"/>
                  <a:gd name="T69" fmla="*/ 13 h 23"/>
                  <a:gd name="T70" fmla="*/ 12 w 22"/>
                  <a:gd name="T71" fmla="*/ 12 h 23"/>
                  <a:gd name="T72" fmla="*/ 11 w 22"/>
                  <a:gd name="T73" fmla="*/ 12 h 23"/>
                  <a:gd name="T74" fmla="*/ 10 w 22"/>
                  <a:gd name="T75" fmla="*/ 15 h 23"/>
                  <a:gd name="T76" fmla="*/ 10 w 22"/>
                  <a:gd name="T77" fmla="*/ 17 h 23"/>
                  <a:gd name="T78" fmla="*/ 9 w 22"/>
                  <a:gd name="T79" fmla="*/ 16 h 23"/>
                  <a:gd name="T80" fmla="*/ 5 w 22"/>
                  <a:gd name="T81" fmla="*/ 17 h 23"/>
                  <a:gd name="T82" fmla="*/ 3 w 22"/>
                  <a:gd name="T83" fmla="*/ 18 h 23"/>
                  <a:gd name="T84" fmla="*/ 2 w 22"/>
                  <a:gd name="T85" fmla="*/ 20 h 23"/>
                  <a:gd name="T86" fmla="*/ 1 w 22"/>
                  <a:gd name="T87" fmla="*/ 20 h 23"/>
                  <a:gd name="T88" fmla="*/ 2 w 22"/>
                  <a:gd name="T8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 h="23">
                    <a:moveTo>
                      <a:pt x="2" y="21"/>
                    </a:moveTo>
                    <a:cubicBezTo>
                      <a:pt x="2" y="22"/>
                      <a:pt x="2" y="21"/>
                      <a:pt x="2" y="21"/>
                    </a:cubicBezTo>
                    <a:cubicBezTo>
                      <a:pt x="3" y="21"/>
                      <a:pt x="3" y="22"/>
                      <a:pt x="4" y="22"/>
                    </a:cubicBezTo>
                    <a:cubicBezTo>
                      <a:pt x="4" y="22"/>
                      <a:pt x="4" y="21"/>
                      <a:pt x="4" y="21"/>
                    </a:cubicBezTo>
                    <a:cubicBezTo>
                      <a:pt x="5" y="21"/>
                      <a:pt x="5" y="21"/>
                      <a:pt x="5" y="21"/>
                    </a:cubicBezTo>
                    <a:cubicBezTo>
                      <a:pt x="5" y="20"/>
                      <a:pt x="6" y="21"/>
                      <a:pt x="6" y="21"/>
                    </a:cubicBezTo>
                    <a:cubicBezTo>
                      <a:pt x="6" y="20"/>
                      <a:pt x="7" y="20"/>
                      <a:pt x="7" y="20"/>
                    </a:cubicBezTo>
                    <a:cubicBezTo>
                      <a:pt x="7" y="20"/>
                      <a:pt x="7" y="20"/>
                      <a:pt x="8" y="19"/>
                    </a:cubicBezTo>
                    <a:cubicBezTo>
                      <a:pt x="8" y="19"/>
                      <a:pt x="8" y="19"/>
                      <a:pt x="8" y="19"/>
                    </a:cubicBezTo>
                    <a:cubicBezTo>
                      <a:pt x="9" y="19"/>
                      <a:pt x="9" y="20"/>
                      <a:pt x="10" y="20"/>
                    </a:cubicBezTo>
                    <a:cubicBezTo>
                      <a:pt x="10" y="20"/>
                      <a:pt x="11" y="19"/>
                      <a:pt x="11" y="20"/>
                    </a:cubicBezTo>
                    <a:cubicBezTo>
                      <a:pt x="11" y="20"/>
                      <a:pt x="11" y="20"/>
                      <a:pt x="11" y="20"/>
                    </a:cubicBezTo>
                    <a:cubicBezTo>
                      <a:pt x="11" y="21"/>
                      <a:pt x="11" y="21"/>
                      <a:pt x="11" y="21"/>
                    </a:cubicBezTo>
                    <a:cubicBezTo>
                      <a:pt x="11" y="22"/>
                      <a:pt x="11" y="22"/>
                      <a:pt x="12" y="22"/>
                    </a:cubicBezTo>
                    <a:cubicBezTo>
                      <a:pt x="12" y="22"/>
                      <a:pt x="12" y="22"/>
                      <a:pt x="12" y="22"/>
                    </a:cubicBezTo>
                    <a:cubicBezTo>
                      <a:pt x="13" y="22"/>
                      <a:pt x="13" y="23"/>
                      <a:pt x="14" y="22"/>
                    </a:cubicBezTo>
                    <a:cubicBezTo>
                      <a:pt x="14" y="22"/>
                      <a:pt x="14" y="22"/>
                      <a:pt x="14" y="22"/>
                    </a:cubicBezTo>
                    <a:cubicBezTo>
                      <a:pt x="14" y="22"/>
                      <a:pt x="14" y="21"/>
                      <a:pt x="15" y="21"/>
                    </a:cubicBezTo>
                    <a:cubicBezTo>
                      <a:pt x="15" y="20"/>
                      <a:pt x="15" y="20"/>
                      <a:pt x="15" y="20"/>
                    </a:cubicBezTo>
                    <a:cubicBezTo>
                      <a:pt x="15" y="20"/>
                      <a:pt x="15" y="20"/>
                      <a:pt x="14" y="20"/>
                    </a:cubicBezTo>
                    <a:cubicBezTo>
                      <a:pt x="14" y="20"/>
                      <a:pt x="14" y="20"/>
                      <a:pt x="14" y="19"/>
                    </a:cubicBezTo>
                    <a:cubicBezTo>
                      <a:pt x="14" y="19"/>
                      <a:pt x="14" y="19"/>
                      <a:pt x="14" y="19"/>
                    </a:cubicBezTo>
                    <a:cubicBezTo>
                      <a:pt x="14" y="18"/>
                      <a:pt x="15" y="18"/>
                      <a:pt x="15" y="19"/>
                    </a:cubicBezTo>
                    <a:cubicBezTo>
                      <a:pt x="15" y="19"/>
                      <a:pt x="15" y="19"/>
                      <a:pt x="16" y="20"/>
                    </a:cubicBezTo>
                    <a:cubicBezTo>
                      <a:pt x="16" y="20"/>
                      <a:pt x="16" y="20"/>
                      <a:pt x="17" y="20"/>
                    </a:cubicBezTo>
                    <a:cubicBezTo>
                      <a:pt x="17" y="20"/>
                      <a:pt x="18" y="20"/>
                      <a:pt x="18" y="19"/>
                    </a:cubicBezTo>
                    <a:cubicBezTo>
                      <a:pt x="19" y="19"/>
                      <a:pt x="19" y="20"/>
                      <a:pt x="19" y="19"/>
                    </a:cubicBezTo>
                    <a:cubicBezTo>
                      <a:pt x="20" y="19"/>
                      <a:pt x="20" y="19"/>
                      <a:pt x="20" y="19"/>
                    </a:cubicBezTo>
                    <a:cubicBezTo>
                      <a:pt x="20" y="19"/>
                      <a:pt x="20" y="19"/>
                      <a:pt x="20" y="19"/>
                    </a:cubicBezTo>
                    <a:cubicBezTo>
                      <a:pt x="20" y="18"/>
                      <a:pt x="20" y="18"/>
                      <a:pt x="20" y="18"/>
                    </a:cubicBezTo>
                    <a:cubicBezTo>
                      <a:pt x="20" y="18"/>
                      <a:pt x="20" y="18"/>
                      <a:pt x="20" y="17"/>
                    </a:cubicBezTo>
                    <a:cubicBezTo>
                      <a:pt x="20" y="17"/>
                      <a:pt x="21" y="18"/>
                      <a:pt x="21" y="18"/>
                    </a:cubicBezTo>
                    <a:cubicBezTo>
                      <a:pt x="21" y="18"/>
                      <a:pt x="21" y="18"/>
                      <a:pt x="21" y="18"/>
                    </a:cubicBezTo>
                    <a:cubicBezTo>
                      <a:pt x="21" y="18"/>
                      <a:pt x="22" y="18"/>
                      <a:pt x="22" y="18"/>
                    </a:cubicBezTo>
                    <a:cubicBezTo>
                      <a:pt x="22" y="18"/>
                      <a:pt x="22" y="17"/>
                      <a:pt x="22" y="17"/>
                    </a:cubicBezTo>
                    <a:cubicBezTo>
                      <a:pt x="22" y="16"/>
                      <a:pt x="22" y="16"/>
                      <a:pt x="22" y="16"/>
                    </a:cubicBezTo>
                    <a:cubicBezTo>
                      <a:pt x="22" y="16"/>
                      <a:pt x="22" y="16"/>
                      <a:pt x="22" y="15"/>
                    </a:cubicBezTo>
                    <a:cubicBezTo>
                      <a:pt x="21" y="15"/>
                      <a:pt x="21" y="15"/>
                      <a:pt x="21" y="14"/>
                    </a:cubicBezTo>
                    <a:cubicBezTo>
                      <a:pt x="21" y="13"/>
                      <a:pt x="21" y="13"/>
                      <a:pt x="21" y="12"/>
                    </a:cubicBezTo>
                    <a:cubicBezTo>
                      <a:pt x="21" y="12"/>
                      <a:pt x="21" y="12"/>
                      <a:pt x="20" y="11"/>
                    </a:cubicBezTo>
                    <a:cubicBezTo>
                      <a:pt x="20" y="11"/>
                      <a:pt x="20" y="11"/>
                      <a:pt x="20" y="11"/>
                    </a:cubicBezTo>
                    <a:cubicBezTo>
                      <a:pt x="20" y="11"/>
                      <a:pt x="20" y="10"/>
                      <a:pt x="20" y="10"/>
                    </a:cubicBezTo>
                    <a:cubicBezTo>
                      <a:pt x="20" y="9"/>
                      <a:pt x="21" y="9"/>
                      <a:pt x="21" y="9"/>
                    </a:cubicBezTo>
                    <a:cubicBezTo>
                      <a:pt x="21" y="9"/>
                      <a:pt x="21" y="9"/>
                      <a:pt x="20" y="8"/>
                    </a:cubicBezTo>
                    <a:cubicBezTo>
                      <a:pt x="20" y="8"/>
                      <a:pt x="20" y="7"/>
                      <a:pt x="20" y="7"/>
                    </a:cubicBezTo>
                    <a:cubicBezTo>
                      <a:pt x="20" y="6"/>
                      <a:pt x="19" y="6"/>
                      <a:pt x="19" y="5"/>
                    </a:cubicBezTo>
                    <a:cubicBezTo>
                      <a:pt x="19" y="4"/>
                      <a:pt x="19" y="4"/>
                      <a:pt x="18" y="3"/>
                    </a:cubicBezTo>
                    <a:cubicBezTo>
                      <a:pt x="18" y="3"/>
                      <a:pt x="17" y="3"/>
                      <a:pt x="17" y="3"/>
                    </a:cubicBezTo>
                    <a:cubicBezTo>
                      <a:pt x="17" y="3"/>
                      <a:pt x="17" y="2"/>
                      <a:pt x="16" y="2"/>
                    </a:cubicBezTo>
                    <a:cubicBezTo>
                      <a:pt x="16" y="2"/>
                      <a:pt x="16" y="2"/>
                      <a:pt x="16" y="2"/>
                    </a:cubicBezTo>
                    <a:cubicBezTo>
                      <a:pt x="15" y="2"/>
                      <a:pt x="15" y="2"/>
                      <a:pt x="15" y="2"/>
                    </a:cubicBezTo>
                    <a:cubicBezTo>
                      <a:pt x="15" y="1"/>
                      <a:pt x="16" y="1"/>
                      <a:pt x="15" y="0"/>
                    </a:cubicBezTo>
                    <a:cubicBezTo>
                      <a:pt x="15" y="0"/>
                      <a:pt x="15" y="0"/>
                      <a:pt x="14" y="0"/>
                    </a:cubicBezTo>
                    <a:cubicBezTo>
                      <a:pt x="14" y="0"/>
                      <a:pt x="14" y="0"/>
                      <a:pt x="14" y="1"/>
                    </a:cubicBezTo>
                    <a:cubicBezTo>
                      <a:pt x="13" y="1"/>
                      <a:pt x="13" y="0"/>
                      <a:pt x="13" y="1"/>
                    </a:cubicBezTo>
                    <a:cubicBezTo>
                      <a:pt x="13" y="1"/>
                      <a:pt x="13" y="1"/>
                      <a:pt x="13" y="2"/>
                    </a:cubicBezTo>
                    <a:cubicBezTo>
                      <a:pt x="13" y="2"/>
                      <a:pt x="12" y="2"/>
                      <a:pt x="12" y="2"/>
                    </a:cubicBezTo>
                    <a:cubicBezTo>
                      <a:pt x="12" y="2"/>
                      <a:pt x="13" y="2"/>
                      <a:pt x="13" y="3"/>
                    </a:cubicBezTo>
                    <a:cubicBezTo>
                      <a:pt x="13" y="3"/>
                      <a:pt x="13" y="3"/>
                      <a:pt x="13" y="3"/>
                    </a:cubicBezTo>
                    <a:cubicBezTo>
                      <a:pt x="13" y="4"/>
                      <a:pt x="13" y="4"/>
                      <a:pt x="13" y="4"/>
                    </a:cubicBezTo>
                    <a:cubicBezTo>
                      <a:pt x="13" y="5"/>
                      <a:pt x="13" y="5"/>
                      <a:pt x="13" y="5"/>
                    </a:cubicBezTo>
                    <a:cubicBezTo>
                      <a:pt x="14" y="5"/>
                      <a:pt x="14" y="5"/>
                      <a:pt x="14" y="6"/>
                    </a:cubicBezTo>
                    <a:cubicBezTo>
                      <a:pt x="15" y="6"/>
                      <a:pt x="14" y="6"/>
                      <a:pt x="14" y="7"/>
                    </a:cubicBezTo>
                    <a:cubicBezTo>
                      <a:pt x="14" y="7"/>
                      <a:pt x="15" y="8"/>
                      <a:pt x="15" y="8"/>
                    </a:cubicBezTo>
                    <a:cubicBezTo>
                      <a:pt x="15" y="9"/>
                      <a:pt x="15" y="9"/>
                      <a:pt x="15" y="10"/>
                    </a:cubicBezTo>
                    <a:cubicBezTo>
                      <a:pt x="15" y="10"/>
                      <a:pt x="15" y="10"/>
                      <a:pt x="15" y="10"/>
                    </a:cubicBezTo>
                    <a:cubicBezTo>
                      <a:pt x="15" y="11"/>
                      <a:pt x="14" y="11"/>
                      <a:pt x="14" y="11"/>
                    </a:cubicBezTo>
                    <a:cubicBezTo>
                      <a:pt x="14" y="11"/>
                      <a:pt x="14" y="12"/>
                      <a:pt x="14" y="12"/>
                    </a:cubicBezTo>
                    <a:cubicBezTo>
                      <a:pt x="14" y="12"/>
                      <a:pt x="14" y="12"/>
                      <a:pt x="13" y="13"/>
                    </a:cubicBezTo>
                    <a:cubicBezTo>
                      <a:pt x="13" y="13"/>
                      <a:pt x="13" y="13"/>
                      <a:pt x="12" y="13"/>
                    </a:cubicBezTo>
                    <a:cubicBezTo>
                      <a:pt x="12" y="13"/>
                      <a:pt x="12" y="13"/>
                      <a:pt x="12" y="13"/>
                    </a:cubicBezTo>
                    <a:cubicBezTo>
                      <a:pt x="12" y="12"/>
                      <a:pt x="12" y="12"/>
                      <a:pt x="12" y="12"/>
                    </a:cubicBezTo>
                    <a:cubicBezTo>
                      <a:pt x="12" y="11"/>
                      <a:pt x="12" y="11"/>
                      <a:pt x="11" y="12"/>
                    </a:cubicBezTo>
                    <a:cubicBezTo>
                      <a:pt x="11" y="12"/>
                      <a:pt x="11" y="12"/>
                      <a:pt x="11" y="12"/>
                    </a:cubicBezTo>
                    <a:cubicBezTo>
                      <a:pt x="11" y="13"/>
                      <a:pt x="11" y="13"/>
                      <a:pt x="11" y="13"/>
                    </a:cubicBezTo>
                    <a:cubicBezTo>
                      <a:pt x="11" y="14"/>
                      <a:pt x="11" y="14"/>
                      <a:pt x="10" y="15"/>
                    </a:cubicBezTo>
                    <a:cubicBezTo>
                      <a:pt x="10" y="15"/>
                      <a:pt x="10" y="15"/>
                      <a:pt x="10" y="16"/>
                    </a:cubicBezTo>
                    <a:cubicBezTo>
                      <a:pt x="10" y="16"/>
                      <a:pt x="10" y="17"/>
                      <a:pt x="10" y="17"/>
                    </a:cubicBezTo>
                    <a:cubicBezTo>
                      <a:pt x="10" y="17"/>
                      <a:pt x="10" y="17"/>
                      <a:pt x="9" y="17"/>
                    </a:cubicBezTo>
                    <a:cubicBezTo>
                      <a:pt x="9" y="17"/>
                      <a:pt x="9" y="16"/>
                      <a:pt x="9" y="16"/>
                    </a:cubicBezTo>
                    <a:cubicBezTo>
                      <a:pt x="8" y="16"/>
                      <a:pt x="7" y="16"/>
                      <a:pt x="6" y="16"/>
                    </a:cubicBezTo>
                    <a:cubicBezTo>
                      <a:pt x="6" y="17"/>
                      <a:pt x="6" y="17"/>
                      <a:pt x="5" y="17"/>
                    </a:cubicBezTo>
                    <a:cubicBezTo>
                      <a:pt x="5" y="17"/>
                      <a:pt x="5" y="17"/>
                      <a:pt x="4" y="17"/>
                    </a:cubicBezTo>
                    <a:cubicBezTo>
                      <a:pt x="4" y="17"/>
                      <a:pt x="3" y="18"/>
                      <a:pt x="3" y="18"/>
                    </a:cubicBezTo>
                    <a:cubicBezTo>
                      <a:pt x="3" y="18"/>
                      <a:pt x="3" y="18"/>
                      <a:pt x="2" y="19"/>
                    </a:cubicBezTo>
                    <a:cubicBezTo>
                      <a:pt x="2" y="19"/>
                      <a:pt x="2" y="19"/>
                      <a:pt x="2" y="20"/>
                    </a:cubicBezTo>
                    <a:cubicBezTo>
                      <a:pt x="1" y="20"/>
                      <a:pt x="1" y="20"/>
                      <a:pt x="1" y="20"/>
                    </a:cubicBezTo>
                    <a:cubicBezTo>
                      <a:pt x="1" y="20"/>
                      <a:pt x="1" y="20"/>
                      <a:pt x="1" y="20"/>
                    </a:cubicBezTo>
                    <a:cubicBezTo>
                      <a:pt x="0" y="20"/>
                      <a:pt x="0" y="21"/>
                      <a:pt x="1" y="21"/>
                    </a:cubicBezTo>
                    <a:cubicBezTo>
                      <a:pt x="1" y="21"/>
                      <a:pt x="1" y="21"/>
                      <a:pt x="2"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5" name="Freeform 414"/>
              <p:cNvSpPr>
                <a:spLocks/>
              </p:cNvSpPr>
              <p:nvPr/>
            </p:nvSpPr>
            <p:spPr bwMode="auto">
              <a:xfrm>
                <a:off x="5975351" y="1724026"/>
                <a:ext cx="227013" cy="141288"/>
              </a:xfrm>
              <a:custGeom>
                <a:avLst/>
                <a:gdLst>
                  <a:gd name="T0" fmla="*/ 1 w 21"/>
                  <a:gd name="T1" fmla="*/ 12 h 13"/>
                  <a:gd name="T2" fmla="*/ 2 w 21"/>
                  <a:gd name="T3" fmla="*/ 12 h 13"/>
                  <a:gd name="T4" fmla="*/ 3 w 21"/>
                  <a:gd name="T5" fmla="*/ 12 h 13"/>
                  <a:gd name="T6" fmla="*/ 5 w 21"/>
                  <a:gd name="T7" fmla="*/ 12 h 13"/>
                  <a:gd name="T8" fmla="*/ 6 w 21"/>
                  <a:gd name="T9" fmla="*/ 12 h 13"/>
                  <a:gd name="T10" fmla="*/ 8 w 21"/>
                  <a:gd name="T11" fmla="*/ 12 h 13"/>
                  <a:gd name="T12" fmla="*/ 9 w 21"/>
                  <a:gd name="T13" fmla="*/ 12 h 13"/>
                  <a:gd name="T14" fmla="*/ 10 w 21"/>
                  <a:gd name="T15" fmla="*/ 12 h 13"/>
                  <a:gd name="T16" fmla="*/ 10 w 21"/>
                  <a:gd name="T17" fmla="*/ 11 h 13"/>
                  <a:gd name="T18" fmla="*/ 11 w 21"/>
                  <a:gd name="T19" fmla="*/ 10 h 13"/>
                  <a:gd name="T20" fmla="*/ 12 w 21"/>
                  <a:gd name="T21" fmla="*/ 9 h 13"/>
                  <a:gd name="T22" fmla="*/ 14 w 21"/>
                  <a:gd name="T23" fmla="*/ 8 h 13"/>
                  <a:gd name="T24" fmla="*/ 15 w 21"/>
                  <a:gd name="T25" fmla="*/ 8 h 13"/>
                  <a:gd name="T26" fmla="*/ 16 w 21"/>
                  <a:gd name="T27" fmla="*/ 8 h 13"/>
                  <a:gd name="T28" fmla="*/ 18 w 21"/>
                  <a:gd name="T29" fmla="*/ 8 h 13"/>
                  <a:gd name="T30" fmla="*/ 18 w 21"/>
                  <a:gd name="T31" fmla="*/ 7 h 13"/>
                  <a:gd name="T32" fmla="*/ 19 w 21"/>
                  <a:gd name="T33" fmla="*/ 6 h 13"/>
                  <a:gd name="T34" fmla="*/ 21 w 21"/>
                  <a:gd name="T35" fmla="*/ 6 h 13"/>
                  <a:gd name="T36" fmla="*/ 21 w 21"/>
                  <a:gd name="T37" fmla="*/ 5 h 13"/>
                  <a:gd name="T38" fmla="*/ 21 w 21"/>
                  <a:gd name="T39" fmla="*/ 3 h 13"/>
                  <a:gd name="T40" fmla="*/ 21 w 21"/>
                  <a:gd name="T41" fmla="*/ 3 h 13"/>
                  <a:gd name="T42" fmla="*/ 20 w 21"/>
                  <a:gd name="T43" fmla="*/ 3 h 13"/>
                  <a:gd name="T44" fmla="*/ 19 w 21"/>
                  <a:gd name="T45" fmla="*/ 3 h 13"/>
                  <a:gd name="T46" fmla="*/ 17 w 21"/>
                  <a:gd name="T47" fmla="*/ 3 h 13"/>
                  <a:gd name="T48" fmla="*/ 16 w 21"/>
                  <a:gd name="T49" fmla="*/ 2 h 13"/>
                  <a:gd name="T50" fmla="*/ 14 w 21"/>
                  <a:gd name="T51" fmla="*/ 2 h 13"/>
                  <a:gd name="T52" fmla="*/ 13 w 21"/>
                  <a:gd name="T53" fmla="*/ 2 h 13"/>
                  <a:gd name="T54" fmla="*/ 12 w 21"/>
                  <a:gd name="T55" fmla="*/ 2 h 13"/>
                  <a:gd name="T56" fmla="*/ 10 w 21"/>
                  <a:gd name="T57" fmla="*/ 1 h 13"/>
                  <a:gd name="T58" fmla="*/ 8 w 21"/>
                  <a:gd name="T59" fmla="*/ 1 h 13"/>
                  <a:gd name="T60" fmla="*/ 7 w 21"/>
                  <a:gd name="T61" fmla="*/ 1 h 13"/>
                  <a:gd name="T62" fmla="*/ 6 w 21"/>
                  <a:gd name="T63" fmla="*/ 2 h 13"/>
                  <a:gd name="T64" fmla="*/ 5 w 21"/>
                  <a:gd name="T65" fmla="*/ 2 h 13"/>
                  <a:gd name="T66" fmla="*/ 4 w 21"/>
                  <a:gd name="T67" fmla="*/ 2 h 13"/>
                  <a:gd name="T68" fmla="*/ 3 w 21"/>
                  <a:gd name="T69" fmla="*/ 3 h 13"/>
                  <a:gd name="T70" fmla="*/ 2 w 21"/>
                  <a:gd name="T71" fmla="*/ 4 h 13"/>
                  <a:gd name="T72" fmla="*/ 1 w 21"/>
                  <a:gd name="T73" fmla="*/ 5 h 13"/>
                  <a:gd name="T74" fmla="*/ 1 w 21"/>
                  <a:gd name="T75" fmla="*/ 5 h 13"/>
                  <a:gd name="T76" fmla="*/ 1 w 21"/>
                  <a:gd name="T77" fmla="*/ 6 h 13"/>
                  <a:gd name="T78" fmla="*/ 1 w 21"/>
                  <a:gd name="T79" fmla="*/ 6 h 13"/>
                  <a:gd name="T80" fmla="*/ 3 w 21"/>
                  <a:gd name="T81" fmla="*/ 6 h 13"/>
                  <a:gd name="T82" fmla="*/ 4 w 21"/>
                  <a:gd name="T83" fmla="*/ 6 h 13"/>
                  <a:gd name="T84" fmla="*/ 4 w 21"/>
                  <a:gd name="T85" fmla="*/ 8 h 13"/>
                  <a:gd name="T86" fmla="*/ 5 w 21"/>
                  <a:gd name="T87" fmla="*/ 8 h 13"/>
                  <a:gd name="T88" fmla="*/ 6 w 21"/>
                  <a:gd name="T89" fmla="*/ 7 h 13"/>
                  <a:gd name="T90" fmla="*/ 5 w 21"/>
                  <a:gd name="T91" fmla="*/ 9 h 13"/>
                  <a:gd name="T92" fmla="*/ 4 w 21"/>
                  <a:gd name="T93" fmla="*/ 9 h 13"/>
                  <a:gd name="T94" fmla="*/ 3 w 21"/>
                  <a:gd name="T95" fmla="*/ 9 h 13"/>
                  <a:gd name="T96" fmla="*/ 1 w 21"/>
                  <a:gd name="T97" fmla="*/ 10 h 13"/>
                  <a:gd name="T98" fmla="*/ 1 w 21"/>
                  <a:gd name="T99" fmla="*/ 9 h 13"/>
                  <a:gd name="T100" fmla="*/ 1 w 21"/>
                  <a:gd name="T101" fmla="*/ 10 h 13"/>
                  <a:gd name="T102" fmla="*/ 0 w 21"/>
                  <a:gd name="T103" fmla="*/ 10 h 13"/>
                  <a:gd name="T104" fmla="*/ 0 w 21"/>
                  <a:gd name="T105" fmla="*/ 11 h 13"/>
                  <a:gd name="T106" fmla="*/ 0 w 21"/>
                  <a:gd name="T107" fmla="*/ 11 h 13"/>
                  <a:gd name="T108" fmla="*/ 1 w 21"/>
                  <a:gd name="T10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13">
                    <a:moveTo>
                      <a:pt x="1" y="12"/>
                    </a:moveTo>
                    <a:cubicBezTo>
                      <a:pt x="1" y="12"/>
                      <a:pt x="1" y="12"/>
                      <a:pt x="2" y="12"/>
                    </a:cubicBezTo>
                    <a:cubicBezTo>
                      <a:pt x="2" y="12"/>
                      <a:pt x="3" y="12"/>
                      <a:pt x="3" y="12"/>
                    </a:cubicBezTo>
                    <a:cubicBezTo>
                      <a:pt x="4" y="13"/>
                      <a:pt x="4" y="12"/>
                      <a:pt x="5" y="12"/>
                    </a:cubicBezTo>
                    <a:cubicBezTo>
                      <a:pt x="5" y="12"/>
                      <a:pt x="6" y="12"/>
                      <a:pt x="6" y="12"/>
                    </a:cubicBezTo>
                    <a:cubicBezTo>
                      <a:pt x="7" y="12"/>
                      <a:pt x="7" y="12"/>
                      <a:pt x="8" y="12"/>
                    </a:cubicBezTo>
                    <a:cubicBezTo>
                      <a:pt x="9" y="12"/>
                      <a:pt x="9" y="13"/>
                      <a:pt x="9" y="12"/>
                    </a:cubicBezTo>
                    <a:cubicBezTo>
                      <a:pt x="10" y="12"/>
                      <a:pt x="9" y="12"/>
                      <a:pt x="10" y="12"/>
                    </a:cubicBezTo>
                    <a:cubicBezTo>
                      <a:pt x="10" y="11"/>
                      <a:pt x="10" y="11"/>
                      <a:pt x="10" y="11"/>
                    </a:cubicBezTo>
                    <a:cubicBezTo>
                      <a:pt x="11" y="10"/>
                      <a:pt x="11" y="10"/>
                      <a:pt x="11" y="10"/>
                    </a:cubicBezTo>
                    <a:cubicBezTo>
                      <a:pt x="12" y="10"/>
                      <a:pt x="12" y="10"/>
                      <a:pt x="12" y="9"/>
                    </a:cubicBezTo>
                    <a:cubicBezTo>
                      <a:pt x="13" y="9"/>
                      <a:pt x="13" y="8"/>
                      <a:pt x="14" y="8"/>
                    </a:cubicBezTo>
                    <a:cubicBezTo>
                      <a:pt x="14" y="8"/>
                      <a:pt x="14" y="8"/>
                      <a:pt x="15" y="8"/>
                    </a:cubicBezTo>
                    <a:cubicBezTo>
                      <a:pt x="15" y="8"/>
                      <a:pt x="15" y="8"/>
                      <a:pt x="16" y="8"/>
                    </a:cubicBezTo>
                    <a:cubicBezTo>
                      <a:pt x="17" y="8"/>
                      <a:pt x="17" y="8"/>
                      <a:pt x="18" y="8"/>
                    </a:cubicBezTo>
                    <a:cubicBezTo>
                      <a:pt x="18" y="7"/>
                      <a:pt x="18" y="8"/>
                      <a:pt x="18" y="7"/>
                    </a:cubicBezTo>
                    <a:cubicBezTo>
                      <a:pt x="19" y="7"/>
                      <a:pt x="19" y="6"/>
                      <a:pt x="19" y="6"/>
                    </a:cubicBezTo>
                    <a:cubicBezTo>
                      <a:pt x="20" y="6"/>
                      <a:pt x="20" y="6"/>
                      <a:pt x="21" y="6"/>
                    </a:cubicBezTo>
                    <a:cubicBezTo>
                      <a:pt x="21" y="6"/>
                      <a:pt x="21" y="5"/>
                      <a:pt x="21" y="5"/>
                    </a:cubicBezTo>
                    <a:cubicBezTo>
                      <a:pt x="21" y="4"/>
                      <a:pt x="21" y="4"/>
                      <a:pt x="21" y="3"/>
                    </a:cubicBezTo>
                    <a:cubicBezTo>
                      <a:pt x="21" y="3"/>
                      <a:pt x="21" y="3"/>
                      <a:pt x="21" y="3"/>
                    </a:cubicBezTo>
                    <a:cubicBezTo>
                      <a:pt x="21" y="3"/>
                      <a:pt x="21" y="3"/>
                      <a:pt x="20" y="3"/>
                    </a:cubicBezTo>
                    <a:cubicBezTo>
                      <a:pt x="20" y="3"/>
                      <a:pt x="19" y="3"/>
                      <a:pt x="19" y="3"/>
                    </a:cubicBezTo>
                    <a:cubicBezTo>
                      <a:pt x="18" y="3"/>
                      <a:pt x="18" y="3"/>
                      <a:pt x="17" y="3"/>
                    </a:cubicBezTo>
                    <a:cubicBezTo>
                      <a:pt x="16" y="3"/>
                      <a:pt x="16" y="2"/>
                      <a:pt x="16" y="2"/>
                    </a:cubicBezTo>
                    <a:cubicBezTo>
                      <a:pt x="15" y="2"/>
                      <a:pt x="15" y="2"/>
                      <a:pt x="14" y="2"/>
                    </a:cubicBezTo>
                    <a:cubicBezTo>
                      <a:pt x="14" y="2"/>
                      <a:pt x="14" y="2"/>
                      <a:pt x="13" y="2"/>
                    </a:cubicBezTo>
                    <a:cubicBezTo>
                      <a:pt x="13" y="2"/>
                      <a:pt x="13" y="2"/>
                      <a:pt x="12" y="2"/>
                    </a:cubicBezTo>
                    <a:cubicBezTo>
                      <a:pt x="11" y="2"/>
                      <a:pt x="11" y="1"/>
                      <a:pt x="10" y="1"/>
                    </a:cubicBezTo>
                    <a:cubicBezTo>
                      <a:pt x="9" y="1"/>
                      <a:pt x="9" y="0"/>
                      <a:pt x="8" y="1"/>
                    </a:cubicBezTo>
                    <a:cubicBezTo>
                      <a:pt x="8" y="1"/>
                      <a:pt x="8" y="1"/>
                      <a:pt x="7" y="1"/>
                    </a:cubicBezTo>
                    <a:cubicBezTo>
                      <a:pt x="7" y="1"/>
                      <a:pt x="7" y="2"/>
                      <a:pt x="6" y="2"/>
                    </a:cubicBezTo>
                    <a:cubicBezTo>
                      <a:pt x="6" y="2"/>
                      <a:pt x="5" y="2"/>
                      <a:pt x="5" y="2"/>
                    </a:cubicBezTo>
                    <a:cubicBezTo>
                      <a:pt x="5" y="2"/>
                      <a:pt x="4" y="2"/>
                      <a:pt x="4" y="2"/>
                    </a:cubicBezTo>
                    <a:cubicBezTo>
                      <a:pt x="3" y="2"/>
                      <a:pt x="3" y="2"/>
                      <a:pt x="3" y="3"/>
                    </a:cubicBezTo>
                    <a:cubicBezTo>
                      <a:pt x="2" y="3"/>
                      <a:pt x="2" y="4"/>
                      <a:pt x="2" y="4"/>
                    </a:cubicBezTo>
                    <a:cubicBezTo>
                      <a:pt x="1" y="4"/>
                      <a:pt x="1" y="4"/>
                      <a:pt x="1" y="5"/>
                    </a:cubicBezTo>
                    <a:cubicBezTo>
                      <a:pt x="1" y="5"/>
                      <a:pt x="1" y="5"/>
                      <a:pt x="1" y="5"/>
                    </a:cubicBezTo>
                    <a:cubicBezTo>
                      <a:pt x="1" y="5"/>
                      <a:pt x="0" y="6"/>
                      <a:pt x="1" y="6"/>
                    </a:cubicBezTo>
                    <a:cubicBezTo>
                      <a:pt x="1" y="6"/>
                      <a:pt x="1" y="6"/>
                      <a:pt x="1" y="6"/>
                    </a:cubicBezTo>
                    <a:cubicBezTo>
                      <a:pt x="2" y="6"/>
                      <a:pt x="2" y="6"/>
                      <a:pt x="3" y="6"/>
                    </a:cubicBezTo>
                    <a:cubicBezTo>
                      <a:pt x="3" y="6"/>
                      <a:pt x="4" y="6"/>
                      <a:pt x="4" y="6"/>
                    </a:cubicBezTo>
                    <a:cubicBezTo>
                      <a:pt x="4" y="7"/>
                      <a:pt x="3" y="7"/>
                      <a:pt x="4" y="8"/>
                    </a:cubicBezTo>
                    <a:cubicBezTo>
                      <a:pt x="4" y="8"/>
                      <a:pt x="4" y="8"/>
                      <a:pt x="5" y="8"/>
                    </a:cubicBezTo>
                    <a:cubicBezTo>
                      <a:pt x="5" y="8"/>
                      <a:pt x="5" y="7"/>
                      <a:pt x="6" y="7"/>
                    </a:cubicBezTo>
                    <a:cubicBezTo>
                      <a:pt x="6" y="8"/>
                      <a:pt x="6" y="8"/>
                      <a:pt x="5" y="9"/>
                    </a:cubicBezTo>
                    <a:cubicBezTo>
                      <a:pt x="5" y="9"/>
                      <a:pt x="4" y="9"/>
                      <a:pt x="4" y="9"/>
                    </a:cubicBezTo>
                    <a:cubicBezTo>
                      <a:pt x="3" y="9"/>
                      <a:pt x="3" y="9"/>
                      <a:pt x="3" y="9"/>
                    </a:cubicBezTo>
                    <a:cubicBezTo>
                      <a:pt x="2" y="10"/>
                      <a:pt x="2" y="10"/>
                      <a:pt x="1" y="10"/>
                    </a:cubicBezTo>
                    <a:cubicBezTo>
                      <a:pt x="1" y="10"/>
                      <a:pt x="1" y="10"/>
                      <a:pt x="1" y="9"/>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6" name="Freeform 415"/>
              <p:cNvSpPr>
                <a:spLocks/>
              </p:cNvSpPr>
              <p:nvPr/>
            </p:nvSpPr>
            <p:spPr bwMode="auto">
              <a:xfrm>
                <a:off x="7648576" y="2016126"/>
                <a:ext cx="53975" cy="53975"/>
              </a:xfrm>
              <a:custGeom>
                <a:avLst/>
                <a:gdLst>
                  <a:gd name="T0" fmla="*/ 4 w 5"/>
                  <a:gd name="T1" fmla="*/ 3 h 5"/>
                  <a:gd name="T2" fmla="*/ 4 w 5"/>
                  <a:gd name="T3" fmla="*/ 4 h 5"/>
                  <a:gd name="T4" fmla="*/ 5 w 5"/>
                  <a:gd name="T5" fmla="*/ 3 h 5"/>
                  <a:gd name="T6" fmla="*/ 5 w 5"/>
                  <a:gd name="T7" fmla="*/ 2 h 5"/>
                  <a:gd name="T8" fmla="*/ 5 w 5"/>
                  <a:gd name="T9" fmla="*/ 1 h 5"/>
                  <a:gd name="T10" fmla="*/ 4 w 5"/>
                  <a:gd name="T11" fmla="*/ 1 h 5"/>
                  <a:gd name="T12" fmla="*/ 3 w 5"/>
                  <a:gd name="T13" fmla="*/ 1 h 5"/>
                  <a:gd name="T14" fmla="*/ 2 w 5"/>
                  <a:gd name="T15" fmla="*/ 1 h 5"/>
                  <a:gd name="T16" fmla="*/ 2 w 5"/>
                  <a:gd name="T17" fmla="*/ 1 h 5"/>
                  <a:gd name="T18" fmla="*/ 1 w 5"/>
                  <a:gd name="T19" fmla="*/ 1 h 5"/>
                  <a:gd name="T20" fmla="*/ 1 w 5"/>
                  <a:gd name="T21" fmla="*/ 2 h 5"/>
                  <a:gd name="T22" fmla="*/ 0 w 5"/>
                  <a:gd name="T23" fmla="*/ 3 h 5"/>
                  <a:gd name="T24" fmla="*/ 0 w 5"/>
                  <a:gd name="T25" fmla="*/ 4 h 5"/>
                  <a:gd name="T26" fmla="*/ 0 w 5"/>
                  <a:gd name="T27" fmla="*/ 5 h 5"/>
                  <a:gd name="T28" fmla="*/ 1 w 5"/>
                  <a:gd name="T29" fmla="*/ 5 h 5"/>
                  <a:gd name="T30" fmla="*/ 2 w 5"/>
                  <a:gd name="T31" fmla="*/ 5 h 5"/>
                  <a:gd name="T32" fmla="*/ 2 w 5"/>
                  <a:gd name="T33" fmla="*/ 4 h 5"/>
                  <a:gd name="T34" fmla="*/ 2 w 5"/>
                  <a:gd name="T35" fmla="*/ 3 h 5"/>
                  <a:gd name="T36" fmla="*/ 4 w 5"/>
                  <a:gd name="T3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5">
                    <a:moveTo>
                      <a:pt x="4" y="3"/>
                    </a:moveTo>
                    <a:cubicBezTo>
                      <a:pt x="4" y="3"/>
                      <a:pt x="4" y="4"/>
                      <a:pt x="4" y="4"/>
                    </a:cubicBezTo>
                    <a:cubicBezTo>
                      <a:pt x="5" y="4"/>
                      <a:pt x="5" y="3"/>
                      <a:pt x="5" y="3"/>
                    </a:cubicBezTo>
                    <a:cubicBezTo>
                      <a:pt x="5" y="2"/>
                      <a:pt x="5" y="2"/>
                      <a:pt x="5" y="2"/>
                    </a:cubicBezTo>
                    <a:cubicBezTo>
                      <a:pt x="5" y="1"/>
                      <a:pt x="5" y="1"/>
                      <a:pt x="5" y="1"/>
                    </a:cubicBezTo>
                    <a:cubicBezTo>
                      <a:pt x="4" y="1"/>
                      <a:pt x="4" y="1"/>
                      <a:pt x="4" y="1"/>
                    </a:cubicBezTo>
                    <a:cubicBezTo>
                      <a:pt x="3" y="1"/>
                      <a:pt x="3" y="0"/>
                      <a:pt x="3" y="1"/>
                    </a:cubicBezTo>
                    <a:cubicBezTo>
                      <a:pt x="2" y="1"/>
                      <a:pt x="3" y="1"/>
                      <a:pt x="2" y="1"/>
                    </a:cubicBezTo>
                    <a:cubicBezTo>
                      <a:pt x="2" y="1"/>
                      <a:pt x="2" y="1"/>
                      <a:pt x="2" y="1"/>
                    </a:cubicBezTo>
                    <a:cubicBezTo>
                      <a:pt x="1" y="1"/>
                      <a:pt x="1" y="1"/>
                      <a:pt x="1" y="1"/>
                    </a:cubicBezTo>
                    <a:cubicBezTo>
                      <a:pt x="0" y="2"/>
                      <a:pt x="1" y="2"/>
                      <a:pt x="1" y="2"/>
                    </a:cubicBezTo>
                    <a:cubicBezTo>
                      <a:pt x="0" y="3"/>
                      <a:pt x="0" y="3"/>
                      <a:pt x="0" y="3"/>
                    </a:cubicBezTo>
                    <a:cubicBezTo>
                      <a:pt x="0" y="3"/>
                      <a:pt x="0" y="4"/>
                      <a:pt x="0" y="4"/>
                    </a:cubicBezTo>
                    <a:cubicBezTo>
                      <a:pt x="0" y="4"/>
                      <a:pt x="0" y="4"/>
                      <a:pt x="0" y="5"/>
                    </a:cubicBezTo>
                    <a:cubicBezTo>
                      <a:pt x="0" y="5"/>
                      <a:pt x="1" y="5"/>
                      <a:pt x="1" y="5"/>
                    </a:cubicBezTo>
                    <a:cubicBezTo>
                      <a:pt x="1" y="5"/>
                      <a:pt x="2" y="5"/>
                      <a:pt x="2" y="5"/>
                    </a:cubicBezTo>
                    <a:cubicBezTo>
                      <a:pt x="2" y="4"/>
                      <a:pt x="2" y="4"/>
                      <a:pt x="2" y="4"/>
                    </a:cubicBezTo>
                    <a:cubicBezTo>
                      <a:pt x="2" y="4"/>
                      <a:pt x="2" y="3"/>
                      <a:pt x="2" y="3"/>
                    </a:cubicBezTo>
                    <a:cubicBezTo>
                      <a:pt x="3" y="3"/>
                      <a:pt x="3" y="3"/>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7" name="Freeform 416"/>
              <p:cNvSpPr>
                <a:spLocks/>
              </p:cNvSpPr>
              <p:nvPr/>
            </p:nvSpPr>
            <p:spPr bwMode="auto">
              <a:xfrm>
                <a:off x="7572376" y="2038351"/>
                <a:ext cx="76200" cy="85725"/>
              </a:xfrm>
              <a:custGeom>
                <a:avLst/>
                <a:gdLst>
                  <a:gd name="T0" fmla="*/ 1 w 7"/>
                  <a:gd name="T1" fmla="*/ 2 h 8"/>
                  <a:gd name="T2" fmla="*/ 1 w 7"/>
                  <a:gd name="T3" fmla="*/ 3 h 8"/>
                  <a:gd name="T4" fmla="*/ 2 w 7"/>
                  <a:gd name="T5" fmla="*/ 3 h 8"/>
                  <a:gd name="T6" fmla="*/ 2 w 7"/>
                  <a:gd name="T7" fmla="*/ 2 h 8"/>
                  <a:gd name="T8" fmla="*/ 3 w 7"/>
                  <a:gd name="T9" fmla="*/ 2 h 8"/>
                  <a:gd name="T10" fmla="*/ 4 w 7"/>
                  <a:gd name="T11" fmla="*/ 3 h 8"/>
                  <a:gd name="T12" fmla="*/ 4 w 7"/>
                  <a:gd name="T13" fmla="*/ 3 h 8"/>
                  <a:gd name="T14" fmla="*/ 4 w 7"/>
                  <a:gd name="T15" fmla="*/ 4 h 8"/>
                  <a:gd name="T16" fmla="*/ 4 w 7"/>
                  <a:gd name="T17" fmla="*/ 5 h 8"/>
                  <a:gd name="T18" fmla="*/ 4 w 7"/>
                  <a:gd name="T19" fmla="*/ 6 h 8"/>
                  <a:gd name="T20" fmla="*/ 4 w 7"/>
                  <a:gd name="T21" fmla="*/ 7 h 8"/>
                  <a:gd name="T22" fmla="*/ 5 w 7"/>
                  <a:gd name="T23" fmla="*/ 8 h 8"/>
                  <a:gd name="T24" fmla="*/ 6 w 7"/>
                  <a:gd name="T25" fmla="*/ 8 h 8"/>
                  <a:gd name="T26" fmla="*/ 6 w 7"/>
                  <a:gd name="T27" fmla="*/ 7 h 8"/>
                  <a:gd name="T28" fmla="*/ 7 w 7"/>
                  <a:gd name="T29" fmla="*/ 6 h 8"/>
                  <a:gd name="T30" fmla="*/ 7 w 7"/>
                  <a:gd name="T31" fmla="*/ 5 h 8"/>
                  <a:gd name="T32" fmla="*/ 7 w 7"/>
                  <a:gd name="T33" fmla="*/ 3 h 8"/>
                  <a:gd name="T34" fmla="*/ 7 w 7"/>
                  <a:gd name="T35" fmla="*/ 3 h 8"/>
                  <a:gd name="T36" fmla="*/ 6 w 7"/>
                  <a:gd name="T37" fmla="*/ 2 h 8"/>
                  <a:gd name="T38" fmla="*/ 6 w 7"/>
                  <a:gd name="T39" fmla="*/ 1 h 8"/>
                  <a:gd name="T40" fmla="*/ 5 w 7"/>
                  <a:gd name="T41" fmla="*/ 0 h 8"/>
                  <a:gd name="T42" fmla="*/ 4 w 7"/>
                  <a:gd name="T43" fmla="*/ 0 h 8"/>
                  <a:gd name="T44" fmla="*/ 4 w 7"/>
                  <a:gd name="T45" fmla="*/ 0 h 8"/>
                  <a:gd name="T46" fmla="*/ 3 w 7"/>
                  <a:gd name="T47" fmla="*/ 0 h 8"/>
                  <a:gd name="T48" fmla="*/ 2 w 7"/>
                  <a:gd name="T49" fmla="*/ 0 h 8"/>
                  <a:gd name="T50" fmla="*/ 2 w 7"/>
                  <a:gd name="T51" fmla="*/ 0 h 8"/>
                  <a:gd name="T52" fmla="*/ 1 w 7"/>
                  <a:gd name="T53" fmla="*/ 1 h 8"/>
                  <a:gd name="T54" fmla="*/ 0 w 7"/>
                  <a:gd name="T55" fmla="*/ 1 h 8"/>
                  <a:gd name="T56" fmla="*/ 1 w 7"/>
                  <a:gd name="T5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8">
                    <a:moveTo>
                      <a:pt x="1" y="2"/>
                    </a:moveTo>
                    <a:cubicBezTo>
                      <a:pt x="1" y="2"/>
                      <a:pt x="1" y="2"/>
                      <a:pt x="1" y="3"/>
                    </a:cubicBezTo>
                    <a:cubicBezTo>
                      <a:pt x="1" y="3"/>
                      <a:pt x="2" y="3"/>
                      <a:pt x="2" y="3"/>
                    </a:cubicBezTo>
                    <a:cubicBezTo>
                      <a:pt x="2" y="3"/>
                      <a:pt x="2" y="2"/>
                      <a:pt x="2" y="2"/>
                    </a:cubicBezTo>
                    <a:cubicBezTo>
                      <a:pt x="3" y="2"/>
                      <a:pt x="3" y="2"/>
                      <a:pt x="3" y="2"/>
                    </a:cubicBezTo>
                    <a:cubicBezTo>
                      <a:pt x="4" y="1"/>
                      <a:pt x="4" y="2"/>
                      <a:pt x="4" y="3"/>
                    </a:cubicBezTo>
                    <a:cubicBezTo>
                      <a:pt x="4" y="3"/>
                      <a:pt x="4" y="3"/>
                      <a:pt x="4" y="3"/>
                    </a:cubicBezTo>
                    <a:cubicBezTo>
                      <a:pt x="4" y="4"/>
                      <a:pt x="4" y="4"/>
                      <a:pt x="4" y="4"/>
                    </a:cubicBezTo>
                    <a:cubicBezTo>
                      <a:pt x="4" y="5"/>
                      <a:pt x="3" y="5"/>
                      <a:pt x="4" y="5"/>
                    </a:cubicBezTo>
                    <a:cubicBezTo>
                      <a:pt x="4" y="6"/>
                      <a:pt x="4" y="6"/>
                      <a:pt x="4" y="6"/>
                    </a:cubicBezTo>
                    <a:cubicBezTo>
                      <a:pt x="4" y="6"/>
                      <a:pt x="4" y="7"/>
                      <a:pt x="4" y="7"/>
                    </a:cubicBezTo>
                    <a:cubicBezTo>
                      <a:pt x="5" y="7"/>
                      <a:pt x="5" y="7"/>
                      <a:pt x="5" y="8"/>
                    </a:cubicBezTo>
                    <a:cubicBezTo>
                      <a:pt x="5" y="8"/>
                      <a:pt x="6" y="8"/>
                      <a:pt x="6" y="8"/>
                    </a:cubicBezTo>
                    <a:cubicBezTo>
                      <a:pt x="6" y="8"/>
                      <a:pt x="6" y="7"/>
                      <a:pt x="6" y="7"/>
                    </a:cubicBezTo>
                    <a:cubicBezTo>
                      <a:pt x="7" y="7"/>
                      <a:pt x="7" y="7"/>
                      <a:pt x="7" y="6"/>
                    </a:cubicBezTo>
                    <a:cubicBezTo>
                      <a:pt x="7" y="6"/>
                      <a:pt x="7" y="5"/>
                      <a:pt x="7" y="5"/>
                    </a:cubicBezTo>
                    <a:cubicBezTo>
                      <a:pt x="7" y="4"/>
                      <a:pt x="6" y="4"/>
                      <a:pt x="7" y="3"/>
                    </a:cubicBezTo>
                    <a:cubicBezTo>
                      <a:pt x="7" y="3"/>
                      <a:pt x="7" y="3"/>
                      <a:pt x="7" y="3"/>
                    </a:cubicBezTo>
                    <a:cubicBezTo>
                      <a:pt x="7" y="2"/>
                      <a:pt x="7" y="2"/>
                      <a:pt x="6" y="2"/>
                    </a:cubicBezTo>
                    <a:cubicBezTo>
                      <a:pt x="6" y="1"/>
                      <a:pt x="6" y="1"/>
                      <a:pt x="6" y="1"/>
                    </a:cubicBezTo>
                    <a:cubicBezTo>
                      <a:pt x="5" y="1"/>
                      <a:pt x="5" y="0"/>
                      <a:pt x="5" y="0"/>
                    </a:cubicBezTo>
                    <a:cubicBezTo>
                      <a:pt x="5" y="0"/>
                      <a:pt x="5" y="0"/>
                      <a:pt x="4" y="0"/>
                    </a:cubicBezTo>
                    <a:cubicBezTo>
                      <a:pt x="4" y="0"/>
                      <a:pt x="4" y="1"/>
                      <a:pt x="4" y="0"/>
                    </a:cubicBezTo>
                    <a:cubicBezTo>
                      <a:pt x="3" y="0"/>
                      <a:pt x="3" y="0"/>
                      <a:pt x="3" y="0"/>
                    </a:cubicBezTo>
                    <a:cubicBezTo>
                      <a:pt x="3" y="0"/>
                      <a:pt x="3" y="0"/>
                      <a:pt x="2" y="0"/>
                    </a:cubicBezTo>
                    <a:cubicBezTo>
                      <a:pt x="2" y="0"/>
                      <a:pt x="2" y="0"/>
                      <a:pt x="2" y="0"/>
                    </a:cubicBezTo>
                    <a:cubicBezTo>
                      <a:pt x="1" y="0"/>
                      <a:pt x="1" y="0"/>
                      <a:pt x="1" y="1"/>
                    </a:cubicBezTo>
                    <a:cubicBezTo>
                      <a:pt x="1" y="1"/>
                      <a:pt x="1"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8" name="Freeform 417"/>
              <p:cNvSpPr>
                <a:spLocks/>
              </p:cNvSpPr>
              <p:nvPr/>
            </p:nvSpPr>
            <p:spPr bwMode="auto">
              <a:xfrm>
                <a:off x="7637464" y="2135189"/>
                <a:ext cx="11113" cy="11113"/>
              </a:xfrm>
              <a:custGeom>
                <a:avLst/>
                <a:gdLst>
                  <a:gd name="T0" fmla="*/ 1 w 1"/>
                  <a:gd name="T1" fmla="*/ 0 h 1"/>
                  <a:gd name="T2" fmla="*/ 0 w 1"/>
                  <a:gd name="T3" fmla="*/ 0 h 1"/>
                  <a:gd name="T4" fmla="*/ 0 w 1"/>
                  <a:gd name="T5" fmla="*/ 0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0"/>
                    </a:cubicBezTo>
                    <a:cubicBezTo>
                      <a:pt x="0" y="0"/>
                      <a:pt x="0" y="0"/>
                      <a:pt x="0" y="0"/>
                    </a:cubicBezTo>
                    <a:cubicBezTo>
                      <a:pt x="0" y="1"/>
                      <a:pt x="0" y="1"/>
                      <a:pt x="0" y="1"/>
                    </a:cubicBezTo>
                    <a:cubicBezTo>
                      <a:pt x="0" y="1"/>
                      <a:pt x="0"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59" name="Freeform 418"/>
              <p:cNvSpPr>
                <a:spLocks/>
              </p:cNvSpPr>
              <p:nvPr/>
            </p:nvSpPr>
            <p:spPr bwMode="auto">
              <a:xfrm>
                <a:off x="7616826" y="2200276"/>
                <a:ext cx="20638" cy="22225"/>
              </a:xfrm>
              <a:custGeom>
                <a:avLst/>
                <a:gdLst>
                  <a:gd name="T0" fmla="*/ 1 w 2"/>
                  <a:gd name="T1" fmla="*/ 2 h 2"/>
                  <a:gd name="T2" fmla="*/ 2 w 2"/>
                  <a:gd name="T3" fmla="*/ 1 h 2"/>
                  <a:gd name="T4" fmla="*/ 2 w 2"/>
                  <a:gd name="T5" fmla="*/ 0 h 2"/>
                  <a:gd name="T6" fmla="*/ 1 w 2"/>
                  <a:gd name="T7" fmla="*/ 0 h 2"/>
                  <a:gd name="T8" fmla="*/ 0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1"/>
                      <a:pt x="2" y="1"/>
                      <a:pt x="2" y="1"/>
                    </a:cubicBezTo>
                    <a:cubicBezTo>
                      <a:pt x="2" y="1"/>
                      <a:pt x="2" y="1"/>
                      <a:pt x="2" y="0"/>
                    </a:cubicBezTo>
                    <a:cubicBezTo>
                      <a:pt x="1" y="0"/>
                      <a:pt x="1" y="0"/>
                      <a:pt x="1" y="0"/>
                    </a:cubicBezTo>
                    <a:cubicBezTo>
                      <a:pt x="0" y="0"/>
                      <a:pt x="0" y="1"/>
                      <a:pt x="0" y="1"/>
                    </a:cubicBezTo>
                    <a:cubicBezTo>
                      <a:pt x="0"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0" name="Freeform 419"/>
              <p:cNvSpPr>
                <a:spLocks/>
              </p:cNvSpPr>
              <p:nvPr/>
            </p:nvSpPr>
            <p:spPr bwMode="auto">
              <a:xfrm>
                <a:off x="7594601" y="2254251"/>
                <a:ext cx="22225" cy="22225"/>
              </a:xfrm>
              <a:custGeom>
                <a:avLst/>
                <a:gdLst>
                  <a:gd name="T0" fmla="*/ 1 w 2"/>
                  <a:gd name="T1" fmla="*/ 2 h 2"/>
                  <a:gd name="T2" fmla="*/ 1 w 2"/>
                  <a:gd name="T3" fmla="*/ 1 h 2"/>
                  <a:gd name="T4" fmla="*/ 2 w 2"/>
                  <a:gd name="T5" fmla="*/ 0 h 2"/>
                  <a:gd name="T6" fmla="*/ 1 w 2"/>
                  <a:gd name="T7" fmla="*/ 0 h 2"/>
                  <a:gd name="T8" fmla="*/ 1 w 2"/>
                  <a:gd name="T9" fmla="*/ 0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1"/>
                      <a:pt x="1" y="1"/>
                    </a:cubicBezTo>
                    <a:cubicBezTo>
                      <a:pt x="2" y="1"/>
                      <a:pt x="2" y="1"/>
                      <a:pt x="2" y="0"/>
                    </a:cubicBezTo>
                    <a:cubicBezTo>
                      <a:pt x="2" y="0"/>
                      <a:pt x="2" y="0"/>
                      <a:pt x="1" y="0"/>
                    </a:cubicBezTo>
                    <a:cubicBezTo>
                      <a:pt x="1" y="0"/>
                      <a:pt x="1" y="0"/>
                      <a:pt x="1" y="0"/>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1" name="Freeform 420"/>
              <p:cNvSpPr>
                <a:spLocks/>
              </p:cNvSpPr>
              <p:nvPr/>
            </p:nvSpPr>
            <p:spPr bwMode="auto">
              <a:xfrm>
                <a:off x="7400926" y="2740026"/>
                <a:ext cx="63500" cy="87313"/>
              </a:xfrm>
              <a:custGeom>
                <a:avLst/>
                <a:gdLst>
                  <a:gd name="T0" fmla="*/ 0 w 6"/>
                  <a:gd name="T1" fmla="*/ 8 h 8"/>
                  <a:gd name="T2" fmla="*/ 1 w 6"/>
                  <a:gd name="T3" fmla="*/ 8 h 8"/>
                  <a:gd name="T4" fmla="*/ 2 w 6"/>
                  <a:gd name="T5" fmla="*/ 7 h 8"/>
                  <a:gd name="T6" fmla="*/ 2 w 6"/>
                  <a:gd name="T7" fmla="*/ 6 h 8"/>
                  <a:gd name="T8" fmla="*/ 3 w 6"/>
                  <a:gd name="T9" fmla="*/ 6 h 8"/>
                  <a:gd name="T10" fmla="*/ 4 w 6"/>
                  <a:gd name="T11" fmla="*/ 6 h 8"/>
                  <a:gd name="T12" fmla="*/ 4 w 6"/>
                  <a:gd name="T13" fmla="*/ 5 h 8"/>
                  <a:gd name="T14" fmla="*/ 4 w 6"/>
                  <a:gd name="T15" fmla="*/ 4 h 8"/>
                  <a:gd name="T16" fmla="*/ 5 w 6"/>
                  <a:gd name="T17" fmla="*/ 3 h 8"/>
                  <a:gd name="T18" fmla="*/ 5 w 6"/>
                  <a:gd name="T19" fmla="*/ 3 h 8"/>
                  <a:gd name="T20" fmla="*/ 6 w 6"/>
                  <a:gd name="T21" fmla="*/ 2 h 8"/>
                  <a:gd name="T22" fmla="*/ 5 w 6"/>
                  <a:gd name="T23" fmla="*/ 1 h 8"/>
                  <a:gd name="T24" fmla="*/ 5 w 6"/>
                  <a:gd name="T25" fmla="*/ 0 h 8"/>
                  <a:gd name="T26" fmla="*/ 4 w 6"/>
                  <a:gd name="T27" fmla="*/ 2 h 8"/>
                  <a:gd name="T28" fmla="*/ 4 w 6"/>
                  <a:gd name="T29" fmla="*/ 2 h 8"/>
                  <a:gd name="T30" fmla="*/ 3 w 6"/>
                  <a:gd name="T31" fmla="*/ 3 h 8"/>
                  <a:gd name="T32" fmla="*/ 3 w 6"/>
                  <a:gd name="T33" fmla="*/ 4 h 8"/>
                  <a:gd name="T34" fmla="*/ 1 w 6"/>
                  <a:gd name="T35" fmla="*/ 5 h 8"/>
                  <a:gd name="T36" fmla="*/ 1 w 6"/>
                  <a:gd name="T37" fmla="*/ 6 h 8"/>
                  <a:gd name="T38" fmla="*/ 0 w 6"/>
                  <a:gd name="T39" fmla="*/ 7 h 8"/>
                  <a:gd name="T40" fmla="*/ 0 w 6"/>
                  <a:gd name="T4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8">
                    <a:moveTo>
                      <a:pt x="0" y="8"/>
                    </a:moveTo>
                    <a:cubicBezTo>
                      <a:pt x="0" y="8"/>
                      <a:pt x="1" y="8"/>
                      <a:pt x="1" y="8"/>
                    </a:cubicBezTo>
                    <a:cubicBezTo>
                      <a:pt x="1" y="8"/>
                      <a:pt x="2" y="8"/>
                      <a:pt x="2" y="7"/>
                    </a:cubicBezTo>
                    <a:cubicBezTo>
                      <a:pt x="2" y="7"/>
                      <a:pt x="2" y="7"/>
                      <a:pt x="2" y="6"/>
                    </a:cubicBezTo>
                    <a:cubicBezTo>
                      <a:pt x="2" y="6"/>
                      <a:pt x="3" y="6"/>
                      <a:pt x="3" y="6"/>
                    </a:cubicBezTo>
                    <a:cubicBezTo>
                      <a:pt x="3" y="6"/>
                      <a:pt x="3" y="6"/>
                      <a:pt x="4" y="6"/>
                    </a:cubicBezTo>
                    <a:cubicBezTo>
                      <a:pt x="4" y="5"/>
                      <a:pt x="4" y="5"/>
                      <a:pt x="4" y="5"/>
                    </a:cubicBezTo>
                    <a:cubicBezTo>
                      <a:pt x="4" y="4"/>
                      <a:pt x="4" y="4"/>
                      <a:pt x="4" y="4"/>
                    </a:cubicBezTo>
                    <a:cubicBezTo>
                      <a:pt x="4" y="3"/>
                      <a:pt x="5" y="4"/>
                      <a:pt x="5" y="3"/>
                    </a:cubicBezTo>
                    <a:cubicBezTo>
                      <a:pt x="5" y="3"/>
                      <a:pt x="5" y="3"/>
                      <a:pt x="5" y="3"/>
                    </a:cubicBezTo>
                    <a:cubicBezTo>
                      <a:pt x="5" y="2"/>
                      <a:pt x="6" y="2"/>
                      <a:pt x="6" y="2"/>
                    </a:cubicBezTo>
                    <a:cubicBezTo>
                      <a:pt x="6" y="1"/>
                      <a:pt x="6" y="1"/>
                      <a:pt x="5" y="1"/>
                    </a:cubicBezTo>
                    <a:cubicBezTo>
                      <a:pt x="5" y="0"/>
                      <a:pt x="5" y="0"/>
                      <a:pt x="5" y="0"/>
                    </a:cubicBezTo>
                    <a:cubicBezTo>
                      <a:pt x="4" y="0"/>
                      <a:pt x="5" y="1"/>
                      <a:pt x="4" y="2"/>
                    </a:cubicBezTo>
                    <a:cubicBezTo>
                      <a:pt x="4" y="2"/>
                      <a:pt x="4" y="2"/>
                      <a:pt x="4" y="2"/>
                    </a:cubicBezTo>
                    <a:cubicBezTo>
                      <a:pt x="3" y="3"/>
                      <a:pt x="3" y="3"/>
                      <a:pt x="3" y="3"/>
                    </a:cubicBezTo>
                    <a:cubicBezTo>
                      <a:pt x="3" y="4"/>
                      <a:pt x="3" y="4"/>
                      <a:pt x="3" y="4"/>
                    </a:cubicBezTo>
                    <a:cubicBezTo>
                      <a:pt x="2" y="5"/>
                      <a:pt x="2" y="5"/>
                      <a:pt x="1" y="5"/>
                    </a:cubicBezTo>
                    <a:cubicBezTo>
                      <a:pt x="1" y="6"/>
                      <a:pt x="1" y="6"/>
                      <a:pt x="1" y="6"/>
                    </a:cubicBezTo>
                    <a:cubicBezTo>
                      <a:pt x="0" y="7"/>
                      <a:pt x="0" y="7"/>
                      <a:pt x="0" y="7"/>
                    </a:cubicBezTo>
                    <a:cubicBezTo>
                      <a:pt x="0"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2" name="Freeform 421"/>
              <p:cNvSpPr>
                <a:spLocks/>
              </p:cNvSpPr>
              <p:nvPr/>
            </p:nvSpPr>
            <p:spPr bwMode="auto">
              <a:xfrm>
                <a:off x="7464426" y="2708276"/>
                <a:ext cx="11113" cy="11113"/>
              </a:xfrm>
              <a:custGeom>
                <a:avLst/>
                <a:gdLst>
                  <a:gd name="T0" fmla="*/ 0 w 1"/>
                  <a:gd name="T1" fmla="*/ 0 h 1"/>
                  <a:gd name="T2" fmla="*/ 0 w 1"/>
                  <a:gd name="T3" fmla="*/ 0 h 1"/>
                  <a:gd name="T4" fmla="*/ 0 w 1"/>
                  <a:gd name="T5" fmla="*/ 1 h 1"/>
                  <a:gd name="T6" fmla="*/ 0 w 1"/>
                  <a:gd name="T7" fmla="*/ 1 h 1"/>
                  <a:gd name="T8" fmla="*/ 1 w 1"/>
                  <a:gd name="T9" fmla="*/ 1 h 1"/>
                  <a:gd name="T10" fmla="*/ 1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0"/>
                    </a:cubicBezTo>
                    <a:cubicBezTo>
                      <a:pt x="0" y="1"/>
                      <a:pt x="0" y="1"/>
                      <a:pt x="0" y="1"/>
                    </a:cubicBezTo>
                    <a:cubicBezTo>
                      <a:pt x="0" y="1"/>
                      <a:pt x="0" y="1"/>
                      <a:pt x="0" y="1"/>
                    </a:cubicBezTo>
                    <a:cubicBezTo>
                      <a:pt x="1" y="1"/>
                      <a:pt x="1"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3" name="Freeform 422"/>
              <p:cNvSpPr>
                <a:spLocks/>
              </p:cNvSpPr>
              <p:nvPr/>
            </p:nvSpPr>
            <p:spPr bwMode="auto">
              <a:xfrm>
                <a:off x="7475539" y="2665414"/>
                <a:ext cx="33338" cy="42863"/>
              </a:xfrm>
              <a:custGeom>
                <a:avLst/>
                <a:gdLst>
                  <a:gd name="T0" fmla="*/ 3 w 3"/>
                  <a:gd name="T1" fmla="*/ 2 h 4"/>
                  <a:gd name="T2" fmla="*/ 3 w 3"/>
                  <a:gd name="T3" fmla="*/ 1 h 4"/>
                  <a:gd name="T4" fmla="*/ 2 w 3"/>
                  <a:gd name="T5" fmla="*/ 1 h 4"/>
                  <a:gd name="T6" fmla="*/ 1 w 3"/>
                  <a:gd name="T7" fmla="*/ 0 h 4"/>
                  <a:gd name="T8" fmla="*/ 0 w 3"/>
                  <a:gd name="T9" fmla="*/ 1 h 4"/>
                  <a:gd name="T10" fmla="*/ 0 w 3"/>
                  <a:gd name="T11" fmla="*/ 1 h 4"/>
                  <a:gd name="T12" fmla="*/ 1 w 3"/>
                  <a:gd name="T13" fmla="*/ 2 h 4"/>
                  <a:gd name="T14" fmla="*/ 1 w 3"/>
                  <a:gd name="T15" fmla="*/ 2 h 4"/>
                  <a:gd name="T16" fmla="*/ 2 w 3"/>
                  <a:gd name="T17" fmla="*/ 3 h 4"/>
                  <a:gd name="T18" fmla="*/ 1 w 3"/>
                  <a:gd name="T19" fmla="*/ 4 h 4"/>
                  <a:gd name="T20" fmla="*/ 2 w 3"/>
                  <a:gd name="T21" fmla="*/ 4 h 4"/>
                  <a:gd name="T22" fmla="*/ 3 w 3"/>
                  <a:gd name="T23" fmla="*/ 4 h 4"/>
                  <a:gd name="T24" fmla="*/ 3 w 3"/>
                  <a:gd name="T2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4">
                    <a:moveTo>
                      <a:pt x="3" y="2"/>
                    </a:moveTo>
                    <a:cubicBezTo>
                      <a:pt x="3" y="2"/>
                      <a:pt x="3" y="2"/>
                      <a:pt x="3" y="1"/>
                    </a:cubicBezTo>
                    <a:cubicBezTo>
                      <a:pt x="3" y="1"/>
                      <a:pt x="3" y="1"/>
                      <a:pt x="2" y="1"/>
                    </a:cubicBezTo>
                    <a:cubicBezTo>
                      <a:pt x="2" y="0"/>
                      <a:pt x="1" y="0"/>
                      <a:pt x="1" y="0"/>
                    </a:cubicBezTo>
                    <a:cubicBezTo>
                      <a:pt x="1" y="0"/>
                      <a:pt x="0" y="0"/>
                      <a:pt x="0" y="1"/>
                    </a:cubicBezTo>
                    <a:cubicBezTo>
                      <a:pt x="0" y="1"/>
                      <a:pt x="0" y="1"/>
                      <a:pt x="0" y="1"/>
                    </a:cubicBezTo>
                    <a:cubicBezTo>
                      <a:pt x="1" y="1"/>
                      <a:pt x="1" y="1"/>
                      <a:pt x="1" y="2"/>
                    </a:cubicBezTo>
                    <a:cubicBezTo>
                      <a:pt x="1" y="2"/>
                      <a:pt x="1" y="2"/>
                      <a:pt x="1" y="2"/>
                    </a:cubicBezTo>
                    <a:cubicBezTo>
                      <a:pt x="1" y="2"/>
                      <a:pt x="2" y="3"/>
                      <a:pt x="2" y="3"/>
                    </a:cubicBezTo>
                    <a:cubicBezTo>
                      <a:pt x="2" y="3"/>
                      <a:pt x="1" y="4"/>
                      <a:pt x="1" y="4"/>
                    </a:cubicBezTo>
                    <a:cubicBezTo>
                      <a:pt x="1" y="4"/>
                      <a:pt x="2" y="4"/>
                      <a:pt x="2" y="4"/>
                    </a:cubicBezTo>
                    <a:cubicBezTo>
                      <a:pt x="2" y="4"/>
                      <a:pt x="3" y="4"/>
                      <a:pt x="3" y="4"/>
                    </a:cubicBezTo>
                    <a:cubicBezTo>
                      <a:pt x="3" y="3"/>
                      <a:pt x="3" y="3"/>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4" name="Freeform 423"/>
              <p:cNvSpPr>
                <a:spLocks/>
              </p:cNvSpPr>
              <p:nvPr/>
            </p:nvSpPr>
            <p:spPr bwMode="auto">
              <a:xfrm>
                <a:off x="7432676" y="2513014"/>
                <a:ext cx="150813" cy="206375"/>
              </a:xfrm>
              <a:custGeom>
                <a:avLst/>
                <a:gdLst>
                  <a:gd name="T0" fmla="*/ 2 w 14"/>
                  <a:gd name="T1" fmla="*/ 9 h 19"/>
                  <a:gd name="T2" fmla="*/ 2 w 14"/>
                  <a:gd name="T3" fmla="*/ 11 h 19"/>
                  <a:gd name="T4" fmla="*/ 4 w 14"/>
                  <a:gd name="T5" fmla="*/ 11 h 19"/>
                  <a:gd name="T6" fmla="*/ 5 w 14"/>
                  <a:gd name="T7" fmla="*/ 11 h 19"/>
                  <a:gd name="T8" fmla="*/ 5 w 14"/>
                  <a:gd name="T9" fmla="*/ 12 h 19"/>
                  <a:gd name="T10" fmla="*/ 5 w 14"/>
                  <a:gd name="T11" fmla="*/ 13 h 19"/>
                  <a:gd name="T12" fmla="*/ 5 w 14"/>
                  <a:gd name="T13" fmla="*/ 13 h 19"/>
                  <a:gd name="T14" fmla="*/ 6 w 14"/>
                  <a:gd name="T15" fmla="*/ 13 h 19"/>
                  <a:gd name="T16" fmla="*/ 7 w 14"/>
                  <a:gd name="T17" fmla="*/ 13 h 19"/>
                  <a:gd name="T18" fmla="*/ 8 w 14"/>
                  <a:gd name="T19" fmla="*/ 14 h 19"/>
                  <a:gd name="T20" fmla="*/ 9 w 14"/>
                  <a:gd name="T21" fmla="*/ 14 h 19"/>
                  <a:gd name="T22" fmla="*/ 9 w 14"/>
                  <a:gd name="T23" fmla="*/ 15 h 19"/>
                  <a:gd name="T24" fmla="*/ 10 w 14"/>
                  <a:gd name="T25" fmla="*/ 15 h 19"/>
                  <a:gd name="T26" fmla="*/ 10 w 14"/>
                  <a:gd name="T27" fmla="*/ 14 h 19"/>
                  <a:gd name="T28" fmla="*/ 11 w 14"/>
                  <a:gd name="T29" fmla="*/ 14 h 19"/>
                  <a:gd name="T30" fmla="*/ 11 w 14"/>
                  <a:gd name="T31" fmla="*/ 15 h 19"/>
                  <a:gd name="T32" fmla="*/ 11 w 14"/>
                  <a:gd name="T33" fmla="*/ 16 h 19"/>
                  <a:gd name="T34" fmla="*/ 11 w 14"/>
                  <a:gd name="T35" fmla="*/ 16 h 19"/>
                  <a:gd name="T36" fmla="*/ 12 w 14"/>
                  <a:gd name="T37" fmla="*/ 17 h 19"/>
                  <a:gd name="T38" fmla="*/ 11 w 14"/>
                  <a:gd name="T39" fmla="*/ 18 h 19"/>
                  <a:gd name="T40" fmla="*/ 11 w 14"/>
                  <a:gd name="T41" fmla="*/ 19 h 19"/>
                  <a:gd name="T42" fmla="*/ 11 w 14"/>
                  <a:gd name="T43" fmla="*/ 19 h 19"/>
                  <a:gd name="T44" fmla="*/ 12 w 14"/>
                  <a:gd name="T45" fmla="*/ 19 h 19"/>
                  <a:gd name="T46" fmla="*/ 13 w 14"/>
                  <a:gd name="T47" fmla="*/ 19 h 19"/>
                  <a:gd name="T48" fmla="*/ 13 w 14"/>
                  <a:gd name="T49" fmla="*/ 18 h 19"/>
                  <a:gd name="T50" fmla="*/ 13 w 14"/>
                  <a:gd name="T51" fmla="*/ 17 h 19"/>
                  <a:gd name="T52" fmla="*/ 14 w 14"/>
                  <a:gd name="T53" fmla="*/ 16 h 19"/>
                  <a:gd name="T54" fmla="*/ 13 w 14"/>
                  <a:gd name="T55" fmla="*/ 16 h 19"/>
                  <a:gd name="T56" fmla="*/ 13 w 14"/>
                  <a:gd name="T57" fmla="*/ 15 h 19"/>
                  <a:gd name="T58" fmla="*/ 13 w 14"/>
                  <a:gd name="T59" fmla="*/ 14 h 19"/>
                  <a:gd name="T60" fmla="*/ 12 w 14"/>
                  <a:gd name="T61" fmla="*/ 13 h 19"/>
                  <a:gd name="T62" fmla="*/ 11 w 14"/>
                  <a:gd name="T63" fmla="*/ 13 h 19"/>
                  <a:gd name="T64" fmla="*/ 11 w 14"/>
                  <a:gd name="T65" fmla="*/ 13 h 19"/>
                  <a:gd name="T66" fmla="*/ 10 w 14"/>
                  <a:gd name="T67" fmla="*/ 12 h 19"/>
                  <a:gd name="T68" fmla="*/ 9 w 14"/>
                  <a:gd name="T69" fmla="*/ 12 h 19"/>
                  <a:gd name="T70" fmla="*/ 7 w 14"/>
                  <a:gd name="T71" fmla="*/ 12 h 19"/>
                  <a:gd name="T72" fmla="*/ 7 w 14"/>
                  <a:gd name="T73" fmla="*/ 11 h 19"/>
                  <a:gd name="T74" fmla="*/ 6 w 14"/>
                  <a:gd name="T75" fmla="*/ 11 h 19"/>
                  <a:gd name="T76" fmla="*/ 6 w 14"/>
                  <a:gd name="T77" fmla="*/ 9 h 19"/>
                  <a:gd name="T78" fmla="*/ 6 w 14"/>
                  <a:gd name="T79" fmla="*/ 8 h 19"/>
                  <a:gd name="T80" fmla="*/ 6 w 14"/>
                  <a:gd name="T81" fmla="*/ 8 h 19"/>
                  <a:gd name="T82" fmla="*/ 7 w 14"/>
                  <a:gd name="T83" fmla="*/ 7 h 19"/>
                  <a:gd name="T84" fmla="*/ 8 w 14"/>
                  <a:gd name="T85" fmla="*/ 6 h 19"/>
                  <a:gd name="T86" fmla="*/ 8 w 14"/>
                  <a:gd name="T87" fmla="*/ 4 h 19"/>
                  <a:gd name="T88" fmla="*/ 8 w 14"/>
                  <a:gd name="T89" fmla="*/ 3 h 19"/>
                  <a:gd name="T90" fmla="*/ 7 w 14"/>
                  <a:gd name="T91" fmla="*/ 3 h 19"/>
                  <a:gd name="T92" fmla="*/ 7 w 14"/>
                  <a:gd name="T93" fmla="*/ 2 h 19"/>
                  <a:gd name="T94" fmla="*/ 6 w 14"/>
                  <a:gd name="T95" fmla="*/ 0 h 19"/>
                  <a:gd name="T96" fmla="*/ 5 w 14"/>
                  <a:gd name="T97" fmla="*/ 0 h 19"/>
                  <a:gd name="T98" fmla="*/ 4 w 14"/>
                  <a:gd name="T99" fmla="*/ 0 h 19"/>
                  <a:gd name="T100" fmla="*/ 2 w 14"/>
                  <a:gd name="T101" fmla="*/ 0 h 19"/>
                  <a:gd name="T102" fmla="*/ 2 w 14"/>
                  <a:gd name="T103" fmla="*/ 2 h 19"/>
                  <a:gd name="T104" fmla="*/ 2 w 14"/>
                  <a:gd name="T105" fmla="*/ 3 h 19"/>
                  <a:gd name="T106" fmla="*/ 2 w 14"/>
                  <a:gd name="T107" fmla="*/ 5 h 19"/>
                  <a:gd name="T108" fmla="*/ 2 w 14"/>
                  <a:gd name="T109" fmla="*/ 6 h 19"/>
                  <a:gd name="T110" fmla="*/ 2 w 14"/>
                  <a:gd name="T111" fmla="*/ 7 h 19"/>
                  <a:gd name="T112" fmla="*/ 2 w 14"/>
                  <a:gd name="T113" fmla="*/ 6 h 19"/>
                  <a:gd name="T114" fmla="*/ 1 w 14"/>
                  <a:gd name="T115" fmla="*/ 7 h 19"/>
                  <a:gd name="T116" fmla="*/ 1 w 14"/>
                  <a:gd name="T117" fmla="*/ 8 h 19"/>
                  <a:gd name="T118" fmla="*/ 2 w 14"/>
                  <a:gd name="T119"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19">
                    <a:moveTo>
                      <a:pt x="2" y="9"/>
                    </a:moveTo>
                    <a:cubicBezTo>
                      <a:pt x="2" y="10"/>
                      <a:pt x="2" y="10"/>
                      <a:pt x="2" y="11"/>
                    </a:cubicBezTo>
                    <a:cubicBezTo>
                      <a:pt x="3" y="11"/>
                      <a:pt x="3" y="11"/>
                      <a:pt x="4" y="11"/>
                    </a:cubicBezTo>
                    <a:cubicBezTo>
                      <a:pt x="4" y="11"/>
                      <a:pt x="5" y="11"/>
                      <a:pt x="5" y="11"/>
                    </a:cubicBezTo>
                    <a:cubicBezTo>
                      <a:pt x="5" y="12"/>
                      <a:pt x="5" y="12"/>
                      <a:pt x="5" y="12"/>
                    </a:cubicBezTo>
                    <a:cubicBezTo>
                      <a:pt x="5" y="12"/>
                      <a:pt x="5" y="13"/>
                      <a:pt x="5" y="13"/>
                    </a:cubicBezTo>
                    <a:cubicBezTo>
                      <a:pt x="5" y="13"/>
                      <a:pt x="5" y="13"/>
                      <a:pt x="5" y="13"/>
                    </a:cubicBezTo>
                    <a:cubicBezTo>
                      <a:pt x="5" y="14"/>
                      <a:pt x="6" y="13"/>
                      <a:pt x="6" y="13"/>
                    </a:cubicBezTo>
                    <a:cubicBezTo>
                      <a:pt x="7" y="13"/>
                      <a:pt x="7" y="13"/>
                      <a:pt x="7" y="13"/>
                    </a:cubicBezTo>
                    <a:cubicBezTo>
                      <a:pt x="7" y="13"/>
                      <a:pt x="8" y="13"/>
                      <a:pt x="8" y="14"/>
                    </a:cubicBezTo>
                    <a:cubicBezTo>
                      <a:pt x="8" y="14"/>
                      <a:pt x="8" y="14"/>
                      <a:pt x="9" y="14"/>
                    </a:cubicBezTo>
                    <a:cubicBezTo>
                      <a:pt x="9" y="14"/>
                      <a:pt x="9" y="15"/>
                      <a:pt x="9" y="15"/>
                    </a:cubicBezTo>
                    <a:cubicBezTo>
                      <a:pt x="9" y="15"/>
                      <a:pt x="10" y="15"/>
                      <a:pt x="10" y="15"/>
                    </a:cubicBezTo>
                    <a:cubicBezTo>
                      <a:pt x="10" y="15"/>
                      <a:pt x="10" y="14"/>
                      <a:pt x="10" y="14"/>
                    </a:cubicBezTo>
                    <a:cubicBezTo>
                      <a:pt x="10" y="14"/>
                      <a:pt x="11" y="14"/>
                      <a:pt x="11" y="14"/>
                    </a:cubicBezTo>
                    <a:cubicBezTo>
                      <a:pt x="11" y="15"/>
                      <a:pt x="11" y="15"/>
                      <a:pt x="11" y="15"/>
                    </a:cubicBezTo>
                    <a:cubicBezTo>
                      <a:pt x="11" y="16"/>
                      <a:pt x="11" y="15"/>
                      <a:pt x="11" y="16"/>
                    </a:cubicBezTo>
                    <a:cubicBezTo>
                      <a:pt x="11" y="16"/>
                      <a:pt x="11" y="16"/>
                      <a:pt x="11" y="16"/>
                    </a:cubicBezTo>
                    <a:cubicBezTo>
                      <a:pt x="11" y="17"/>
                      <a:pt x="12" y="16"/>
                      <a:pt x="12" y="17"/>
                    </a:cubicBezTo>
                    <a:cubicBezTo>
                      <a:pt x="12" y="17"/>
                      <a:pt x="11" y="17"/>
                      <a:pt x="11" y="18"/>
                    </a:cubicBezTo>
                    <a:cubicBezTo>
                      <a:pt x="11" y="18"/>
                      <a:pt x="10" y="18"/>
                      <a:pt x="11" y="19"/>
                    </a:cubicBezTo>
                    <a:cubicBezTo>
                      <a:pt x="11" y="19"/>
                      <a:pt x="11" y="19"/>
                      <a:pt x="11" y="19"/>
                    </a:cubicBezTo>
                    <a:cubicBezTo>
                      <a:pt x="12" y="19"/>
                      <a:pt x="12" y="19"/>
                      <a:pt x="12" y="19"/>
                    </a:cubicBezTo>
                    <a:cubicBezTo>
                      <a:pt x="13" y="19"/>
                      <a:pt x="13" y="19"/>
                      <a:pt x="13" y="19"/>
                    </a:cubicBezTo>
                    <a:cubicBezTo>
                      <a:pt x="13" y="19"/>
                      <a:pt x="13" y="19"/>
                      <a:pt x="13" y="18"/>
                    </a:cubicBezTo>
                    <a:cubicBezTo>
                      <a:pt x="13" y="18"/>
                      <a:pt x="13" y="18"/>
                      <a:pt x="13" y="17"/>
                    </a:cubicBezTo>
                    <a:cubicBezTo>
                      <a:pt x="13" y="17"/>
                      <a:pt x="14" y="17"/>
                      <a:pt x="14" y="16"/>
                    </a:cubicBezTo>
                    <a:cubicBezTo>
                      <a:pt x="14" y="16"/>
                      <a:pt x="13" y="16"/>
                      <a:pt x="13" y="16"/>
                    </a:cubicBezTo>
                    <a:cubicBezTo>
                      <a:pt x="13" y="15"/>
                      <a:pt x="13" y="15"/>
                      <a:pt x="13" y="15"/>
                    </a:cubicBezTo>
                    <a:cubicBezTo>
                      <a:pt x="13" y="14"/>
                      <a:pt x="13" y="14"/>
                      <a:pt x="13" y="14"/>
                    </a:cubicBezTo>
                    <a:cubicBezTo>
                      <a:pt x="12" y="13"/>
                      <a:pt x="12" y="13"/>
                      <a:pt x="12" y="13"/>
                    </a:cubicBezTo>
                    <a:cubicBezTo>
                      <a:pt x="12" y="13"/>
                      <a:pt x="12" y="13"/>
                      <a:pt x="11" y="13"/>
                    </a:cubicBezTo>
                    <a:cubicBezTo>
                      <a:pt x="11" y="13"/>
                      <a:pt x="11" y="13"/>
                      <a:pt x="11" y="13"/>
                    </a:cubicBezTo>
                    <a:cubicBezTo>
                      <a:pt x="10" y="13"/>
                      <a:pt x="10" y="12"/>
                      <a:pt x="10" y="12"/>
                    </a:cubicBezTo>
                    <a:cubicBezTo>
                      <a:pt x="10" y="12"/>
                      <a:pt x="9" y="12"/>
                      <a:pt x="9" y="12"/>
                    </a:cubicBezTo>
                    <a:cubicBezTo>
                      <a:pt x="8" y="12"/>
                      <a:pt x="8" y="12"/>
                      <a:pt x="7" y="12"/>
                    </a:cubicBezTo>
                    <a:cubicBezTo>
                      <a:pt x="7" y="12"/>
                      <a:pt x="7" y="11"/>
                      <a:pt x="7" y="11"/>
                    </a:cubicBezTo>
                    <a:cubicBezTo>
                      <a:pt x="7" y="11"/>
                      <a:pt x="7" y="11"/>
                      <a:pt x="6" y="11"/>
                    </a:cubicBezTo>
                    <a:cubicBezTo>
                      <a:pt x="6" y="10"/>
                      <a:pt x="6" y="10"/>
                      <a:pt x="6" y="9"/>
                    </a:cubicBezTo>
                    <a:cubicBezTo>
                      <a:pt x="6" y="9"/>
                      <a:pt x="6" y="9"/>
                      <a:pt x="6" y="8"/>
                    </a:cubicBezTo>
                    <a:cubicBezTo>
                      <a:pt x="6" y="8"/>
                      <a:pt x="6" y="8"/>
                      <a:pt x="6" y="8"/>
                    </a:cubicBezTo>
                    <a:cubicBezTo>
                      <a:pt x="7" y="8"/>
                      <a:pt x="7" y="7"/>
                      <a:pt x="7" y="7"/>
                    </a:cubicBezTo>
                    <a:cubicBezTo>
                      <a:pt x="7" y="6"/>
                      <a:pt x="7" y="6"/>
                      <a:pt x="8" y="6"/>
                    </a:cubicBezTo>
                    <a:cubicBezTo>
                      <a:pt x="8" y="5"/>
                      <a:pt x="8" y="5"/>
                      <a:pt x="8" y="4"/>
                    </a:cubicBezTo>
                    <a:cubicBezTo>
                      <a:pt x="8" y="4"/>
                      <a:pt x="8" y="4"/>
                      <a:pt x="8" y="3"/>
                    </a:cubicBezTo>
                    <a:cubicBezTo>
                      <a:pt x="7" y="3"/>
                      <a:pt x="7" y="3"/>
                      <a:pt x="7" y="3"/>
                    </a:cubicBezTo>
                    <a:cubicBezTo>
                      <a:pt x="7" y="2"/>
                      <a:pt x="7" y="2"/>
                      <a:pt x="7" y="2"/>
                    </a:cubicBezTo>
                    <a:cubicBezTo>
                      <a:pt x="6" y="1"/>
                      <a:pt x="7" y="0"/>
                      <a:pt x="6" y="0"/>
                    </a:cubicBezTo>
                    <a:cubicBezTo>
                      <a:pt x="6" y="0"/>
                      <a:pt x="5" y="0"/>
                      <a:pt x="5" y="0"/>
                    </a:cubicBezTo>
                    <a:cubicBezTo>
                      <a:pt x="4" y="0"/>
                      <a:pt x="4" y="0"/>
                      <a:pt x="4" y="0"/>
                    </a:cubicBezTo>
                    <a:cubicBezTo>
                      <a:pt x="3" y="0"/>
                      <a:pt x="3" y="0"/>
                      <a:pt x="2" y="0"/>
                    </a:cubicBezTo>
                    <a:cubicBezTo>
                      <a:pt x="2" y="0"/>
                      <a:pt x="2" y="1"/>
                      <a:pt x="2" y="2"/>
                    </a:cubicBezTo>
                    <a:cubicBezTo>
                      <a:pt x="2" y="2"/>
                      <a:pt x="2" y="3"/>
                      <a:pt x="2" y="3"/>
                    </a:cubicBezTo>
                    <a:cubicBezTo>
                      <a:pt x="2" y="4"/>
                      <a:pt x="2" y="4"/>
                      <a:pt x="2" y="5"/>
                    </a:cubicBezTo>
                    <a:cubicBezTo>
                      <a:pt x="2" y="5"/>
                      <a:pt x="2" y="5"/>
                      <a:pt x="2" y="6"/>
                    </a:cubicBezTo>
                    <a:cubicBezTo>
                      <a:pt x="2" y="6"/>
                      <a:pt x="3" y="7"/>
                      <a:pt x="2" y="7"/>
                    </a:cubicBezTo>
                    <a:cubicBezTo>
                      <a:pt x="2" y="7"/>
                      <a:pt x="2" y="6"/>
                      <a:pt x="2" y="6"/>
                    </a:cubicBezTo>
                    <a:cubicBezTo>
                      <a:pt x="1" y="6"/>
                      <a:pt x="1" y="6"/>
                      <a:pt x="1" y="7"/>
                    </a:cubicBezTo>
                    <a:cubicBezTo>
                      <a:pt x="0" y="7"/>
                      <a:pt x="1" y="8"/>
                      <a:pt x="1" y="8"/>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5" name="Freeform 424"/>
              <p:cNvSpPr>
                <a:spLocks/>
              </p:cNvSpPr>
              <p:nvPr/>
            </p:nvSpPr>
            <p:spPr bwMode="auto">
              <a:xfrm>
                <a:off x="7518401" y="2697164"/>
                <a:ext cx="33338" cy="65088"/>
              </a:xfrm>
              <a:custGeom>
                <a:avLst/>
                <a:gdLst>
                  <a:gd name="T0" fmla="*/ 3 w 3"/>
                  <a:gd name="T1" fmla="*/ 4 h 6"/>
                  <a:gd name="T2" fmla="*/ 3 w 3"/>
                  <a:gd name="T3" fmla="*/ 3 h 6"/>
                  <a:gd name="T4" fmla="*/ 3 w 3"/>
                  <a:gd name="T5" fmla="*/ 3 h 6"/>
                  <a:gd name="T6" fmla="*/ 1 w 3"/>
                  <a:gd name="T7" fmla="*/ 3 h 6"/>
                  <a:gd name="T8" fmla="*/ 1 w 3"/>
                  <a:gd name="T9" fmla="*/ 2 h 6"/>
                  <a:gd name="T10" fmla="*/ 0 w 3"/>
                  <a:gd name="T11" fmla="*/ 0 h 6"/>
                  <a:gd name="T12" fmla="*/ 0 w 3"/>
                  <a:gd name="T13" fmla="*/ 1 h 6"/>
                  <a:gd name="T14" fmla="*/ 1 w 3"/>
                  <a:gd name="T15" fmla="*/ 3 h 6"/>
                  <a:gd name="T16" fmla="*/ 0 w 3"/>
                  <a:gd name="T17" fmla="*/ 4 h 6"/>
                  <a:gd name="T18" fmla="*/ 0 w 3"/>
                  <a:gd name="T19" fmla="*/ 6 h 6"/>
                  <a:gd name="T20" fmla="*/ 1 w 3"/>
                  <a:gd name="T21" fmla="*/ 6 h 6"/>
                  <a:gd name="T22" fmla="*/ 2 w 3"/>
                  <a:gd name="T23" fmla="*/ 5 h 6"/>
                  <a:gd name="T24" fmla="*/ 3 w 3"/>
                  <a:gd name="T2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6">
                    <a:moveTo>
                      <a:pt x="3" y="4"/>
                    </a:moveTo>
                    <a:cubicBezTo>
                      <a:pt x="3" y="4"/>
                      <a:pt x="3" y="4"/>
                      <a:pt x="3" y="3"/>
                    </a:cubicBezTo>
                    <a:cubicBezTo>
                      <a:pt x="3" y="3"/>
                      <a:pt x="3" y="3"/>
                      <a:pt x="3" y="3"/>
                    </a:cubicBezTo>
                    <a:cubicBezTo>
                      <a:pt x="2" y="2"/>
                      <a:pt x="2" y="3"/>
                      <a:pt x="1" y="3"/>
                    </a:cubicBezTo>
                    <a:cubicBezTo>
                      <a:pt x="1" y="2"/>
                      <a:pt x="1" y="2"/>
                      <a:pt x="1" y="2"/>
                    </a:cubicBezTo>
                    <a:cubicBezTo>
                      <a:pt x="1" y="1"/>
                      <a:pt x="1" y="0"/>
                      <a:pt x="0" y="0"/>
                    </a:cubicBezTo>
                    <a:cubicBezTo>
                      <a:pt x="0" y="1"/>
                      <a:pt x="0" y="1"/>
                      <a:pt x="0" y="1"/>
                    </a:cubicBezTo>
                    <a:cubicBezTo>
                      <a:pt x="0" y="2"/>
                      <a:pt x="0" y="2"/>
                      <a:pt x="1" y="3"/>
                    </a:cubicBezTo>
                    <a:cubicBezTo>
                      <a:pt x="1" y="3"/>
                      <a:pt x="0" y="4"/>
                      <a:pt x="0" y="4"/>
                    </a:cubicBezTo>
                    <a:cubicBezTo>
                      <a:pt x="0" y="5"/>
                      <a:pt x="0" y="5"/>
                      <a:pt x="0" y="6"/>
                    </a:cubicBezTo>
                    <a:cubicBezTo>
                      <a:pt x="0" y="6"/>
                      <a:pt x="1" y="6"/>
                      <a:pt x="1" y="6"/>
                    </a:cubicBezTo>
                    <a:cubicBezTo>
                      <a:pt x="2" y="6"/>
                      <a:pt x="2" y="5"/>
                      <a:pt x="2" y="5"/>
                    </a:cubicBezTo>
                    <a:cubicBezTo>
                      <a:pt x="3" y="5"/>
                      <a:pt x="3" y="5"/>
                      <a:pt x="3"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6" name="Freeform 425"/>
              <p:cNvSpPr>
                <a:spLocks/>
              </p:cNvSpPr>
              <p:nvPr/>
            </p:nvSpPr>
            <p:spPr bwMode="auto">
              <a:xfrm>
                <a:off x="7540626" y="2697164"/>
                <a:ext cx="76200" cy="119063"/>
              </a:xfrm>
              <a:custGeom>
                <a:avLst/>
                <a:gdLst>
                  <a:gd name="T0" fmla="*/ 7 w 7"/>
                  <a:gd name="T1" fmla="*/ 4 h 11"/>
                  <a:gd name="T2" fmla="*/ 7 w 7"/>
                  <a:gd name="T3" fmla="*/ 2 h 11"/>
                  <a:gd name="T4" fmla="*/ 7 w 7"/>
                  <a:gd name="T5" fmla="*/ 1 h 11"/>
                  <a:gd name="T6" fmla="*/ 6 w 7"/>
                  <a:gd name="T7" fmla="*/ 0 h 11"/>
                  <a:gd name="T8" fmla="*/ 5 w 7"/>
                  <a:gd name="T9" fmla="*/ 0 h 11"/>
                  <a:gd name="T10" fmla="*/ 5 w 7"/>
                  <a:gd name="T11" fmla="*/ 0 h 11"/>
                  <a:gd name="T12" fmla="*/ 4 w 7"/>
                  <a:gd name="T13" fmla="*/ 2 h 11"/>
                  <a:gd name="T14" fmla="*/ 4 w 7"/>
                  <a:gd name="T15" fmla="*/ 4 h 11"/>
                  <a:gd name="T16" fmla="*/ 4 w 7"/>
                  <a:gd name="T17" fmla="*/ 5 h 11"/>
                  <a:gd name="T18" fmla="*/ 3 w 7"/>
                  <a:gd name="T19" fmla="*/ 5 h 11"/>
                  <a:gd name="T20" fmla="*/ 2 w 7"/>
                  <a:gd name="T21" fmla="*/ 5 h 11"/>
                  <a:gd name="T22" fmla="*/ 1 w 7"/>
                  <a:gd name="T23" fmla="*/ 5 h 11"/>
                  <a:gd name="T24" fmla="*/ 1 w 7"/>
                  <a:gd name="T25" fmla="*/ 6 h 11"/>
                  <a:gd name="T26" fmla="*/ 0 w 7"/>
                  <a:gd name="T27" fmla="*/ 8 h 11"/>
                  <a:gd name="T28" fmla="*/ 0 w 7"/>
                  <a:gd name="T29" fmla="*/ 8 h 11"/>
                  <a:gd name="T30" fmla="*/ 0 w 7"/>
                  <a:gd name="T31" fmla="*/ 9 h 11"/>
                  <a:gd name="T32" fmla="*/ 1 w 7"/>
                  <a:gd name="T33" fmla="*/ 10 h 11"/>
                  <a:gd name="T34" fmla="*/ 1 w 7"/>
                  <a:gd name="T35" fmla="*/ 11 h 11"/>
                  <a:gd name="T36" fmla="*/ 2 w 7"/>
                  <a:gd name="T37" fmla="*/ 10 h 11"/>
                  <a:gd name="T38" fmla="*/ 3 w 7"/>
                  <a:gd name="T39" fmla="*/ 9 h 11"/>
                  <a:gd name="T40" fmla="*/ 3 w 7"/>
                  <a:gd name="T41" fmla="*/ 9 h 11"/>
                  <a:gd name="T42" fmla="*/ 4 w 7"/>
                  <a:gd name="T43" fmla="*/ 7 h 11"/>
                  <a:gd name="T44" fmla="*/ 4 w 7"/>
                  <a:gd name="T45" fmla="*/ 6 h 11"/>
                  <a:gd name="T46" fmla="*/ 5 w 7"/>
                  <a:gd name="T47" fmla="*/ 5 h 11"/>
                  <a:gd name="T48" fmla="*/ 5 w 7"/>
                  <a:gd name="T49" fmla="*/ 6 h 11"/>
                  <a:gd name="T50" fmla="*/ 6 w 7"/>
                  <a:gd name="T51" fmla="*/ 7 h 11"/>
                  <a:gd name="T52" fmla="*/ 7 w 7"/>
                  <a:gd name="T53" fmla="*/ 7 h 11"/>
                  <a:gd name="T54" fmla="*/ 7 w 7"/>
                  <a:gd name="T55" fmla="*/ 6 h 11"/>
                  <a:gd name="T56" fmla="*/ 7 w 7"/>
                  <a:gd name="T57" fmla="*/ 5 h 11"/>
                  <a:gd name="T58" fmla="*/ 7 w 7"/>
                  <a:gd name="T5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 h="11">
                    <a:moveTo>
                      <a:pt x="7" y="4"/>
                    </a:moveTo>
                    <a:cubicBezTo>
                      <a:pt x="7" y="4"/>
                      <a:pt x="7" y="3"/>
                      <a:pt x="7" y="2"/>
                    </a:cubicBezTo>
                    <a:cubicBezTo>
                      <a:pt x="7" y="2"/>
                      <a:pt x="7" y="1"/>
                      <a:pt x="7" y="1"/>
                    </a:cubicBezTo>
                    <a:cubicBezTo>
                      <a:pt x="7" y="1"/>
                      <a:pt x="7" y="0"/>
                      <a:pt x="6" y="0"/>
                    </a:cubicBezTo>
                    <a:cubicBezTo>
                      <a:pt x="6" y="0"/>
                      <a:pt x="6" y="0"/>
                      <a:pt x="5" y="0"/>
                    </a:cubicBezTo>
                    <a:cubicBezTo>
                      <a:pt x="5" y="0"/>
                      <a:pt x="5" y="0"/>
                      <a:pt x="5" y="0"/>
                    </a:cubicBezTo>
                    <a:cubicBezTo>
                      <a:pt x="4" y="1"/>
                      <a:pt x="4" y="2"/>
                      <a:pt x="4" y="2"/>
                    </a:cubicBezTo>
                    <a:cubicBezTo>
                      <a:pt x="4" y="3"/>
                      <a:pt x="4" y="3"/>
                      <a:pt x="4" y="4"/>
                    </a:cubicBezTo>
                    <a:cubicBezTo>
                      <a:pt x="4" y="4"/>
                      <a:pt x="4" y="4"/>
                      <a:pt x="4" y="5"/>
                    </a:cubicBezTo>
                    <a:cubicBezTo>
                      <a:pt x="3" y="5"/>
                      <a:pt x="3" y="5"/>
                      <a:pt x="3" y="5"/>
                    </a:cubicBezTo>
                    <a:cubicBezTo>
                      <a:pt x="2" y="5"/>
                      <a:pt x="2" y="5"/>
                      <a:pt x="2" y="5"/>
                    </a:cubicBezTo>
                    <a:cubicBezTo>
                      <a:pt x="1" y="5"/>
                      <a:pt x="1" y="5"/>
                      <a:pt x="1" y="5"/>
                    </a:cubicBezTo>
                    <a:cubicBezTo>
                      <a:pt x="0" y="6"/>
                      <a:pt x="1" y="6"/>
                      <a:pt x="1" y="6"/>
                    </a:cubicBezTo>
                    <a:cubicBezTo>
                      <a:pt x="1" y="7"/>
                      <a:pt x="0" y="7"/>
                      <a:pt x="0" y="8"/>
                    </a:cubicBezTo>
                    <a:cubicBezTo>
                      <a:pt x="0" y="8"/>
                      <a:pt x="0" y="8"/>
                      <a:pt x="0" y="8"/>
                    </a:cubicBezTo>
                    <a:cubicBezTo>
                      <a:pt x="0" y="9"/>
                      <a:pt x="0" y="9"/>
                      <a:pt x="0" y="9"/>
                    </a:cubicBezTo>
                    <a:cubicBezTo>
                      <a:pt x="0" y="9"/>
                      <a:pt x="0" y="10"/>
                      <a:pt x="1" y="10"/>
                    </a:cubicBezTo>
                    <a:cubicBezTo>
                      <a:pt x="1" y="10"/>
                      <a:pt x="1" y="10"/>
                      <a:pt x="1" y="11"/>
                    </a:cubicBezTo>
                    <a:cubicBezTo>
                      <a:pt x="2" y="11"/>
                      <a:pt x="2" y="11"/>
                      <a:pt x="2" y="10"/>
                    </a:cubicBezTo>
                    <a:cubicBezTo>
                      <a:pt x="3" y="10"/>
                      <a:pt x="2" y="10"/>
                      <a:pt x="3" y="9"/>
                    </a:cubicBezTo>
                    <a:cubicBezTo>
                      <a:pt x="3" y="9"/>
                      <a:pt x="3" y="9"/>
                      <a:pt x="3" y="9"/>
                    </a:cubicBezTo>
                    <a:cubicBezTo>
                      <a:pt x="3" y="8"/>
                      <a:pt x="3" y="8"/>
                      <a:pt x="4" y="7"/>
                    </a:cubicBezTo>
                    <a:cubicBezTo>
                      <a:pt x="4" y="7"/>
                      <a:pt x="4" y="6"/>
                      <a:pt x="4" y="6"/>
                    </a:cubicBezTo>
                    <a:cubicBezTo>
                      <a:pt x="4" y="5"/>
                      <a:pt x="4" y="5"/>
                      <a:pt x="5" y="5"/>
                    </a:cubicBezTo>
                    <a:cubicBezTo>
                      <a:pt x="5" y="5"/>
                      <a:pt x="5" y="5"/>
                      <a:pt x="5" y="6"/>
                    </a:cubicBezTo>
                    <a:cubicBezTo>
                      <a:pt x="6" y="6"/>
                      <a:pt x="5" y="7"/>
                      <a:pt x="6" y="7"/>
                    </a:cubicBezTo>
                    <a:cubicBezTo>
                      <a:pt x="6" y="7"/>
                      <a:pt x="7" y="7"/>
                      <a:pt x="7" y="7"/>
                    </a:cubicBezTo>
                    <a:cubicBezTo>
                      <a:pt x="7" y="6"/>
                      <a:pt x="7" y="6"/>
                      <a:pt x="7" y="6"/>
                    </a:cubicBezTo>
                    <a:cubicBezTo>
                      <a:pt x="7" y="5"/>
                      <a:pt x="7" y="5"/>
                      <a:pt x="7" y="5"/>
                    </a:cubicBezTo>
                    <a:cubicBezTo>
                      <a:pt x="7" y="5"/>
                      <a:pt x="7" y="5"/>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7" name="Freeform 426"/>
              <p:cNvSpPr>
                <a:spLocks/>
              </p:cNvSpPr>
              <p:nvPr/>
            </p:nvSpPr>
            <p:spPr bwMode="auto">
              <a:xfrm>
                <a:off x="7583489" y="2773364"/>
                <a:ext cx="22225" cy="22225"/>
              </a:xfrm>
              <a:custGeom>
                <a:avLst/>
                <a:gdLst>
                  <a:gd name="T0" fmla="*/ 0 w 2"/>
                  <a:gd name="T1" fmla="*/ 0 h 2"/>
                  <a:gd name="T2" fmla="*/ 0 w 2"/>
                  <a:gd name="T3" fmla="*/ 1 h 2"/>
                  <a:gd name="T4" fmla="*/ 0 w 2"/>
                  <a:gd name="T5" fmla="*/ 2 h 2"/>
                  <a:gd name="T6" fmla="*/ 0 w 2"/>
                  <a:gd name="T7" fmla="*/ 2 h 2"/>
                  <a:gd name="T8" fmla="*/ 1 w 2"/>
                  <a:gd name="T9" fmla="*/ 2 h 2"/>
                  <a:gd name="T10" fmla="*/ 2 w 2"/>
                  <a:gd name="T11" fmla="*/ 1 h 2"/>
                  <a:gd name="T12" fmla="*/ 2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cubicBezTo>
                      <a:pt x="0" y="1"/>
                      <a:pt x="0" y="1"/>
                      <a:pt x="0" y="1"/>
                    </a:cubicBezTo>
                    <a:cubicBezTo>
                      <a:pt x="0" y="1"/>
                      <a:pt x="0" y="2"/>
                      <a:pt x="0" y="2"/>
                    </a:cubicBezTo>
                    <a:cubicBezTo>
                      <a:pt x="0" y="2"/>
                      <a:pt x="0" y="2"/>
                      <a:pt x="0" y="2"/>
                    </a:cubicBezTo>
                    <a:cubicBezTo>
                      <a:pt x="1" y="2"/>
                      <a:pt x="1" y="2"/>
                      <a:pt x="1" y="2"/>
                    </a:cubicBezTo>
                    <a:cubicBezTo>
                      <a:pt x="1" y="2"/>
                      <a:pt x="2" y="2"/>
                      <a:pt x="2" y="1"/>
                    </a:cubicBezTo>
                    <a:cubicBezTo>
                      <a:pt x="2" y="1"/>
                      <a:pt x="2" y="1"/>
                      <a:pt x="2"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8" name="Freeform 427"/>
              <p:cNvSpPr>
                <a:spLocks/>
              </p:cNvSpPr>
              <p:nvPr/>
            </p:nvSpPr>
            <p:spPr bwMode="auto">
              <a:xfrm>
                <a:off x="7529514" y="2881314"/>
                <a:ext cx="22225" cy="11113"/>
              </a:xfrm>
              <a:custGeom>
                <a:avLst/>
                <a:gdLst>
                  <a:gd name="T0" fmla="*/ 1 w 2"/>
                  <a:gd name="T1" fmla="*/ 0 h 1"/>
                  <a:gd name="T2" fmla="*/ 0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0" y="1"/>
                    </a:cubicBezTo>
                    <a:cubicBezTo>
                      <a:pt x="0" y="1"/>
                      <a:pt x="1" y="1"/>
                      <a:pt x="1" y="1"/>
                    </a:cubicBezTo>
                    <a:cubicBezTo>
                      <a:pt x="1" y="1"/>
                      <a:pt x="2" y="1"/>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69" name="Freeform 428"/>
              <p:cNvSpPr>
                <a:spLocks/>
              </p:cNvSpPr>
              <p:nvPr/>
            </p:nvSpPr>
            <p:spPr bwMode="auto">
              <a:xfrm>
                <a:off x="7508876" y="2892426"/>
                <a:ext cx="9525" cy="20638"/>
              </a:xfrm>
              <a:custGeom>
                <a:avLst/>
                <a:gdLst>
                  <a:gd name="T0" fmla="*/ 0 w 1"/>
                  <a:gd name="T1" fmla="*/ 1 h 2"/>
                  <a:gd name="T2" fmla="*/ 0 w 1"/>
                  <a:gd name="T3" fmla="*/ 1 h 2"/>
                  <a:gd name="T4" fmla="*/ 0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1"/>
                      <a:pt x="0" y="1"/>
                      <a:pt x="0" y="1"/>
                    </a:cubicBezTo>
                    <a:cubicBezTo>
                      <a:pt x="1" y="2"/>
                      <a:pt x="1" y="2"/>
                      <a:pt x="1" y="1"/>
                    </a:cubicBezTo>
                    <a:cubicBezTo>
                      <a:pt x="1" y="1"/>
                      <a:pt x="1" y="1"/>
                      <a:pt x="1" y="1"/>
                    </a:cubicBezTo>
                    <a:cubicBezTo>
                      <a:pt x="1" y="0"/>
                      <a:pt x="1"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0" name="Freeform 429"/>
              <p:cNvSpPr>
                <a:spLocks/>
              </p:cNvSpPr>
              <p:nvPr/>
            </p:nvSpPr>
            <p:spPr bwMode="auto">
              <a:xfrm>
                <a:off x="7659689" y="2946401"/>
                <a:ext cx="11113" cy="20638"/>
              </a:xfrm>
              <a:custGeom>
                <a:avLst/>
                <a:gdLst>
                  <a:gd name="T0" fmla="*/ 1 w 1"/>
                  <a:gd name="T1" fmla="*/ 1 h 2"/>
                  <a:gd name="T2" fmla="*/ 1 w 1"/>
                  <a:gd name="T3" fmla="*/ 2 h 2"/>
                  <a:gd name="T4" fmla="*/ 1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0" y="1"/>
                      <a:pt x="1" y="2"/>
                      <a:pt x="1" y="2"/>
                    </a:cubicBezTo>
                    <a:cubicBezTo>
                      <a:pt x="1" y="1"/>
                      <a:pt x="1" y="1"/>
                      <a:pt x="1" y="1"/>
                    </a:cubicBezTo>
                    <a:cubicBezTo>
                      <a:pt x="1" y="1"/>
                      <a:pt x="1" y="0"/>
                      <a:pt x="1" y="0"/>
                    </a:cubicBezTo>
                    <a:cubicBezTo>
                      <a:pt x="1" y="0"/>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1" name="Freeform 430"/>
              <p:cNvSpPr>
                <a:spLocks/>
              </p:cNvSpPr>
              <p:nvPr/>
            </p:nvSpPr>
            <p:spPr bwMode="auto">
              <a:xfrm>
                <a:off x="7529514" y="2784476"/>
                <a:ext cx="130175" cy="128588"/>
              </a:xfrm>
              <a:custGeom>
                <a:avLst/>
                <a:gdLst>
                  <a:gd name="T0" fmla="*/ 12 w 12"/>
                  <a:gd name="T1" fmla="*/ 10 h 12"/>
                  <a:gd name="T2" fmla="*/ 12 w 12"/>
                  <a:gd name="T3" fmla="*/ 8 h 12"/>
                  <a:gd name="T4" fmla="*/ 12 w 12"/>
                  <a:gd name="T5" fmla="*/ 7 h 12"/>
                  <a:gd name="T6" fmla="*/ 12 w 12"/>
                  <a:gd name="T7" fmla="*/ 6 h 12"/>
                  <a:gd name="T8" fmla="*/ 12 w 12"/>
                  <a:gd name="T9" fmla="*/ 5 h 12"/>
                  <a:gd name="T10" fmla="*/ 11 w 12"/>
                  <a:gd name="T11" fmla="*/ 4 h 12"/>
                  <a:gd name="T12" fmla="*/ 11 w 12"/>
                  <a:gd name="T13" fmla="*/ 3 h 12"/>
                  <a:gd name="T14" fmla="*/ 11 w 12"/>
                  <a:gd name="T15" fmla="*/ 2 h 12"/>
                  <a:gd name="T16" fmla="*/ 10 w 12"/>
                  <a:gd name="T17" fmla="*/ 1 h 12"/>
                  <a:gd name="T18" fmla="*/ 9 w 12"/>
                  <a:gd name="T19" fmla="*/ 0 h 12"/>
                  <a:gd name="T20" fmla="*/ 8 w 12"/>
                  <a:gd name="T21" fmla="*/ 0 h 12"/>
                  <a:gd name="T22" fmla="*/ 8 w 12"/>
                  <a:gd name="T23" fmla="*/ 2 h 12"/>
                  <a:gd name="T24" fmla="*/ 8 w 12"/>
                  <a:gd name="T25" fmla="*/ 3 h 12"/>
                  <a:gd name="T26" fmla="*/ 7 w 12"/>
                  <a:gd name="T27" fmla="*/ 3 h 12"/>
                  <a:gd name="T28" fmla="*/ 6 w 12"/>
                  <a:gd name="T29" fmla="*/ 4 h 12"/>
                  <a:gd name="T30" fmla="*/ 5 w 12"/>
                  <a:gd name="T31" fmla="*/ 4 h 12"/>
                  <a:gd name="T32" fmla="*/ 5 w 12"/>
                  <a:gd name="T33" fmla="*/ 3 h 12"/>
                  <a:gd name="T34" fmla="*/ 4 w 12"/>
                  <a:gd name="T35" fmla="*/ 3 h 12"/>
                  <a:gd name="T36" fmla="*/ 3 w 12"/>
                  <a:gd name="T37" fmla="*/ 4 h 12"/>
                  <a:gd name="T38" fmla="*/ 2 w 12"/>
                  <a:gd name="T39" fmla="*/ 5 h 12"/>
                  <a:gd name="T40" fmla="*/ 1 w 12"/>
                  <a:gd name="T41" fmla="*/ 5 h 12"/>
                  <a:gd name="T42" fmla="*/ 0 w 12"/>
                  <a:gd name="T43" fmla="*/ 6 h 12"/>
                  <a:gd name="T44" fmla="*/ 0 w 12"/>
                  <a:gd name="T45" fmla="*/ 7 h 12"/>
                  <a:gd name="T46" fmla="*/ 0 w 12"/>
                  <a:gd name="T47" fmla="*/ 7 h 12"/>
                  <a:gd name="T48" fmla="*/ 0 w 12"/>
                  <a:gd name="T49" fmla="*/ 8 h 12"/>
                  <a:gd name="T50" fmla="*/ 1 w 12"/>
                  <a:gd name="T51" fmla="*/ 9 h 12"/>
                  <a:gd name="T52" fmla="*/ 2 w 12"/>
                  <a:gd name="T53" fmla="*/ 8 h 12"/>
                  <a:gd name="T54" fmla="*/ 2 w 12"/>
                  <a:gd name="T55" fmla="*/ 6 h 12"/>
                  <a:gd name="T56" fmla="*/ 3 w 12"/>
                  <a:gd name="T57" fmla="*/ 6 h 12"/>
                  <a:gd name="T58" fmla="*/ 4 w 12"/>
                  <a:gd name="T59" fmla="*/ 7 h 12"/>
                  <a:gd name="T60" fmla="*/ 4 w 12"/>
                  <a:gd name="T61" fmla="*/ 6 h 12"/>
                  <a:gd name="T62" fmla="*/ 5 w 12"/>
                  <a:gd name="T63" fmla="*/ 6 h 12"/>
                  <a:gd name="T64" fmla="*/ 7 w 12"/>
                  <a:gd name="T65" fmla="*/ 6 h 12"/>
                  <a:gd name="T66" fmla="*/ 8 w 12"/>
                  <a:gd name="T67" fmla="*/ 6 h 12"/>
                  <a:gd name="T68" fmla="*/ 7 w 12"/>
                  <a:gd name="T69" fmla="*/ 7 h 12"/>
                  <a:gd name="T70" fmla="*/ 6 w 12"/>
                  <a:gd name="T71" fmla="*/ 7 h 12"/>
                  <a:gd name="T72" fmla="*/ 6 w 12"/>
                  <a:gd name="T73" fmla="*/ 9 h 12"/>
                  <a:gd name="T74" fmla="*/ 7 w 12"/>
                  <a:gd name="T75" fmla="*/ 10 h 12"/>
                  <a:gd name="T76" fmla="*/ 8 w 12"/>
                  <a:gd name="T77" fmla="*/ 11 h 12"/>
                  <a:gd name="T78" fmla="*/ 9 w 12"/>
                  <a:gd name="T79" fmla="*/ 12 h 12"/>
                  <a:gd name="T80" fmla="*/ 10 w 12"/>
                  <a:gd name="T81" fmla="*/ 12 h 12"/>
                  <a:gd name="T82" fmla="*/ 10 w 12"/>
                  <a:gd name="T83" fmla="*/ 10 h 12"/>
                  <a:gd name="T84" fmla="*/ 10 w 12"/>
                  <a:gd name="T85" fmla="*/ 10 h 12"/>
                  <a:gd name="T86" fmla="*/ 9 w 12"/>
                  <a:gd name="T87" fmla="*/ 8 h 12"/>
                  <a:gd name="T88" fmla="*/ 10 w 12"/>
                  <a:gd name="T89" fmla="*/ 8 h 12"/>
                  <a:gd name="T90" fmla="*/ 11 w 12"/>
                  <a:gd name="T91" fmla="*/ 8 h 12"/>
                  <a:gd name="T92" fmla="*/ 11 w 12"/>
                  <a:gd name="T93" fmla="*/ 9 h 12"/>
                  <a:gd name="T94" fmla="*/ 12 w 12"/>
                  <a:gd name="T9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 h="12">
                    <a:moveTo>
                      <a:pt x="12" y="10"/>
                    </a:moveTo>
                    <a:cubicBezTo>
                      <a:pt x="12" y="10"/>
                      <a:pt x="12" y="9"/>
                      <a:pt x="12" y="8"/>
                    </a:cubicBezTo>
                    <a:cubicBezTo>
                      <a:pt x="12" y="8"/>
                      <a:pt x="12" y="8"/>
                      <a:pt x="12" y="7"/>
                    </a:cubicBezTo>
                    <a:cubicBezTo>
                      <a:pt x="12" y="7"/>
                      <a:pt x="12" y="6"/>
                      <a:pt x="12" y="6"/>
                    </a:cubicBezTo>
                    <a:cubicBezTo>
                      <a:pt x="12" y="5"/>
                      <a:pt x="12" y="5"/>
                      <a:pt x="12" y="5"/>
                    </a:cubicBezTo>
                    <a:cubicBezTo>
                      <a:pt x="11" y="5"/>
                      <a:pt x="11" y="5"/>
                      <a:pt x="11" y="4"/>
                    </a:cubicBezTo>
                    <a:cubicBezTo>
                      <a:pt x="11" y="4"/>
                      <a:pt x="11" y="4"/>
                      <a:pt x="11" y="3"/>
                    </a:cubicBezTo>
                    <a:cubicBezTo>
                      <a:pt x="11" y="3"/>
                      <a:pt x="11" y="2"/>
                      <a:pt x="11" y="2"/>
                    </a:cubicBezTo>
                    <a:cubicBezTo>
                      <a:pt x="10" y="2"/>
                      <a:pt x="10" y="1"/>
                      <a:pt x="10" y="1"/>
                    </a:cubicBezTo>
                    <a:cubicBezTo>
                      <a:pt x="10" y="1"/>
                      <a:pt x="10" y="0"/>
                      <a:pt x="9" y="0"/>
                    </a:cubicBezTo>
                    <a:cubicBezTo>
                      <a:pt x="9" y="0"/>
                      <a:pt x="9" y="0"/>
                      <a:pt x="8" y="0"/>
                    </a:cubicBezTo>
                    <a:cubicBezTo>
                      <a:pt x="8" y="1"/>
                      <a:pt x="8" y="1"/>
                      <a:pt x="8" y="2"/>
                    </a:cubicBezTo>
                    <a:cubicBezTo>
                      <a:pt x="8" y="2"/>
                      <a:pt x="8" y="2"/>
                      <a:pt x="8" y="3"/>
                    </a:cubicBezTo>
                    <a:cubicBezTo>
                      <a:pt x="7" y="3"/>
                      <a:pt x="7" y="3"/>
                      <a:pt x="7" y="3"/>
                    </a:cubicBezTo>
                    <a:cubicBezTo>
                      <a:pt x="6" y="4"/>
                      <a:pt x="6" y="4"/>
                      <a:pt x="6" y="4"/>
                    </a:cubicBezTo>
                    <a:cubicBezTo>
                      <a:pt x="6" y="4"/>
                      <a:pt x="6" y="4"/>
                      <a:pt x="5" y="4"/>
                    </a:cubicBezTo>
                    <a:cubicBezTo>
                      <a:pt x="5" y="4"/>
                      <a:pt x="5" y="3"/>
                      <a:pt x="5" y="3"/>
                    </a:cubicBezTo>
                    <a:cubicBezTo>
                      <a:pt x="5" y="3"/>
                      <a:pt x="4" y="3"/>
                      <a:pt x="4" y="3"/>
                    </a:cubicBezTo>
                    <a:cubicBezTo>
                      <a:pt x="3" y="3"/>
                      <a:pt x="3" y="3"/>
                      <a:pt x="3" y="4"/>
                    </a:cubicBezTo>
                    <a:cubicBezTo>
                      <a:pt x="2" y="4"/>
                      <a:pt x="3" y="5"/>
                      <a:pt x="2" y="5"/>
                    </a:cubicBezTo>
                    <a:cubicBezTo>
                      <a:pt x="2" y="5"/>
                      <a:pt x="2" y="5"/>
                      <a:pt x="1" y="5"/>
                    </a:cubicBezTo>
                    <a:cubicBezTo>
                      <a:pt x="1" y="5"/>
                      <a:pt x="1" y="6"/>
                      <a:pt x="0" y="6"/>
                    </a:cubicBezTo>
                    <a:cubicBezTo>
                      <a:pt x="0" y="6"/>
                      <a:pt x="0" y="7"/>
                      <a:pt x="0" y="7"/>
                    </a:cubicBezTo>
                    <a:cubicBezTo>
                      <a:pt x="0" y="7"/>
                      <a:pt x="0" y="7"/>
                      <a:pt x="0" y="7"/>
                    </a:cubicBezTo>
                    <a:cubicBezTo>
                      <a:pt x="0" y="7"/>
                      <a:pt x="0" y="8"/>
                      <a:pt x="0" y="8"/>
                    </a:cubicBezTo>
                    <a:cubicBezTo>
                      <a:pt x="0" y="8"/>
                      <a:pt x="1" y="9"/>
                      <a:pt x="1" y="9"/>
                    </a:cubicBezTo>
                    <a:cubicBezTo>
                      <a:pt x="1" y="8"/>
                      <a:pt x="1" y="8"/>
                      <a:pt x="2" y="8"/>
                    </a:cubicBezTo>
                    <a:cubicBezTo>
                      <a:pt x="2" y="7"/>
                      <a:pt x="2" y="7"/>
                      <a:pt x="2" y="6"/>
                    </a:cubicBezTo>
                    <a:cubicBezTo>
                      <a:pt x="2" y="6"/>
                      <a:pt x="3" y="6"/>
                      <a:pt x="3" y="6"/>
                    </a:cubicBezTo>
                    <a:cubicBezTo>
                      <a:pt x="3" y="7"/>
                      <a:pt x="3" y="7"/>
                      <a:pt x="4" y="7"/>
                    </a:cubicBezTo>
                    <a:cubicBezTo>
                      <a:pt x="4" y="7"/>
                      <a:pt x="4" y="6"/>
                      <a:pt x="4" y="6"/>
                    </a:cubicBezTo>
                    <a:cubicBezTo>
                      <a:pt x="5" y="6"/>
                      <a:pt x="5" y="6"/>
                      <a:pt x="5" y="6"/>
                    </a:cubicBezTo>
                    <a:cubicBezTo>
                      <a:pt x="6" y="6"/>
                      <a:pt x="6" y="6"/>
                      <a:pt x="7" y="6"/>
                    </a:cubicBezTo>
                    <a:cubicBezTo>
                      <a:pt x="7" y="6"/>
                      <a:pt x="8" y="6"/>
                      <a:pt x="8" y="6"/>
                    </a:cubicBezTo>
                    <a:cubicBezTo>
                      <a:pt x="8" y="7"/>
                      <a:pt x="7" y="7"/>
                      <a:pt x="7" y="7"/>
                    </a:cubicBezTo>
                    <a:cubicBezTo>
                      <a:pt x="6" y="7"/>
                      <a:pt x="6" y="7"/>
                      <a:pt x="6" y="7"/>
                    </a:cubicBezTo>
                    <a:cubicBezTo>
                      <a:pt x="6" y="8"/>
                      <a:pt x="6" y="8"/>
                      <a:pt x="6" y="9"/>
                    </a:cubicBezTo>
                    <a:cubicBezTo>
                      <a:pt x="6" y="9"/>
                      <a:pt x="6" y="10"/>
                      <a:pt x="7" y="10"/>
                    </a:cubicBezTo>
                    <a:cubicBezTo>
                      <a:pt x="7" y="11"/>
                      <a:pt x="7" y="11"/>
                      <a:pt x="8" y="11"/>
                    </a:cubicBezTo>
                    <a:cubicBezTo>
                      <a:pt x="8" y="11"/>
                      <a:pt x="9" y="11"/>
                      <a:pt x="9" y="12"/>
                    </a:cubicBezTo>
                    <a:cubicBezTo>
                      <a:pt x="9" y="12"/>
                      <a:pt x="10" y="12"/>
                      <a:pt x="10" y="12"/>
                    </a:cubicBezTo>
                    <a:cubicBezTo>
                      <a:pt x="10" y="12"/>
                      <a:pt x="10" y="11"/>
                      <a:pt x="10" y="10"/>
                    </a:cubicBezTo>
                    <a:cubicBezTo>
                      <a:pt x="10" y="10"/>
                      <a:pt x="10" y="10"/>
                      <a:pt x="10" y="10"/>
                    </a:cubicBezTo>
                    <a:cubicBezTo>
                      <a:pt x="9" y="9"/>
                      <a:pt x="9" y="9"/>
                      <a:pt x="9" y="8"/>
                    </a:cubicBezTo>
                    <a:cubicBezTo>
                      <a:pt x="10" y="8"/>
                      <a:pt x="10" y="8"/>
                      <a:pt x="10" y="8"/>
                    </a:cubicBezTo>
                    <a:cubicBezTo>
                      <a:pt x="10" y="8"/>
                      <a:pt x="11" y="8"/>
                      <a:pt x="11" y="8"/>
                    </a:cubicBezTo>
                    <a:cubicBezTo>
                      <a:pt x="11" y="9"/>
                      <a:pt x="10" y="9"/>
                      <a:pt x="11" y="9"/>
                    </a:cubicBezTo>
                    <a:cubicBezTo>
                      <a:pt x="11" y="10"/>
                      <a:pt x="11" y="10"/>
                      <a:pt x="12"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2" name="Freeform 431"/>
              <p:cNvSpPr>
                <a:spLocks/>
              </p:cNvSpPr>
              <p:nvPr/>
            </p:nvSpPr>
            <p:spPr bwMode="auto">
              <a:xfrm>
                <a:off x="6708776" y="2665414"/>
                <a:ext cx="22225" cy="74613"/>
              </a:xfrm>
              <a:custGeom>
                <a:avLst/>
                <a:gdLst>
                  <a:gd name="T0" fmla="*/ 2 w 2"/>
                  <a:gd name="T1" fmla="*/ 1 h 7"/>
                  <a:gd name="T2" fmla="*/ 2 w 2"/>
                  <a:gd name="T3" fmla="*/ 0 h 7"/>
                  <a:gd name="T4" fmla="*/ 1 w 2"/>
                  <a:gd name="T5" fmla="*/ 1 h 7"/>
                  <a:gd name="T6" fmla="*/ 0 w 2"/>
                  <a:gd name="T7" fmla="*/ 2 h 7"/>
                  <a:gd name="T8" fmla="*/ 0 w 2"/>
                  <a:gd name="T9" fmla="*/ 3 h 7"/>
                  <a:gd name="T10" fmla="*/ 0 w 2"/>
                  <a:gd name="T11" fmla="*/ 4 h 7"/>
                  <a:gd name="T12" fmla="*/ 0 w 2"/>
                  <a:gd name="T13" fmla="*/ 5 h 7"/>
                  <a:gd name="T14" fmla="*/ 1 w 2"/>
                  <a:gd name="T15" fmla="*/ 6 h 7"/>
                  <a:gd name="T16" fmla="*/ 2 w 2"/>
                  <a:gd name="T17" fmla="*/ 6 h 7"/>
                  <a:gd name="T18" fmla="*/ 2 w 2"/>
                  <a:gd name="T19" fmla="*/ 5 h 7"/>
                  <a:gd name="T20" fmla="*/ 2 w 2"/>
                  <a:gd name="T21" fmla="*/ 4 h 7"/>
                  <a:gd name="T22" fmla="*/ 2 w 2"/>
                  <a:gd name="T23" fmla="*/ 2 h 7"/>
                  <a:gd name="T24" fmla="*/ 2 w 2"/>
                  <a:gd name="T25"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2" y="1"/>
                    </a:moveTo>
                    <a:cubicBezTo>
                      <a:pt x="2" y="1"/>
                      <a:pt x="2" y="0"/>
                      <a:pt x="2" y="0"/>
                    </a:cubicBezTo>
                    <a:cubicBezTo>
                      <a:pt x="1" y="0"/>
                      <a:pt x="1" y="0"/>
                      <a:pt x="1" y="1"/>
                    </a:cubicBezTo>
                    <a:cubicBezTo>
                      <a:pt x="0" y="1"/>
                      <a:pt x="1" y="1"/>
                      <a:pt x="0" y="2"/>
                    </a:cubicBezTo>
                    <a:cubicBezTo>
                      <a:pt x="0" y="2"/>
                      <a:pt x="0" y="2"/>
                      <a:pt x="0" y="3"/>
                    </a:cubicBezTo>
                    <a:cubicBezTo>
                      <a:pt x="0" y="3"/>
                      <a:pt x="0" y="3"/>
                      <a:pt x="0" y="4"/>
                    </a:cubicBezTo>
                    <a:cubicBezTo>
                      <a:pt x="0" y="4"/>
                      <a:pt x="0" y="5"/>
                      <a:pt x="0" y="5"/>
                    </a:cubicBezTo>
                    <a:cubicBezTo>
                      <a:pt x="0" y="6"/>
                      <a:pt x="1" y="6"/>
                      <a:pt x="1" y="6"/>
                    </a:cubicBezTo>
                    <a:cubicBezTo>
                      <a:pt x="1" y="7"/>
                      <a:pt x="1" y="7"/>
                      <a:pt x="2" y="6"/>
                    </a:cubicBezTo>
                    <a:cubicBezTo>
                      <a:pt x="2" y="6"/>
                      <a:pt x="2" y="6"/>
                      <a:pt x="2" y="5"/>
                    </a:cubicBezTo>
                    <a:cubicBezTo>
                      <a:pt x="2" y="5"/>
                      <a:pt x="2" y="4"/>
                      <a:pt x="2" y="4"/>
                    </a:cubicBezTo>
                    <a:cubicBezTo>
                      <a:pt x="2" y="3"/>
                      <a:pt x="2" y="3"/>
                      <a:pt x="2" y="2"/>
                    </a:cubicBezTo>
                    <a:cubicBezTo>
                      <a:pt x="2" y="2"/>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3" name="Oval 432"/>
              <p:cNvSpPr>
                <a:spLocks noChangeArrowheads="1"/>
              </p:cNvSpPr>
              <p:nvPr/>
            </p:nvSpPr>
            <p:spPr bwMode="auto">
              <a:xfrm>
                <a:off x="6708776" y="2751139"/>
                <a:ext cx="11113" cy="1588"/>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4" name="Freeform 433"/>
              <p:cNvSpPr>
                <a:spLocks/>
              </p:cNvSpPr>
              <p:nvPr/>
            </p:nvSpPr>
            <p:spPr bwMode="auto">
              <a:xfrm>
                <a:off x="6753226" y="2859089"/>
                <a:ext cx="9525" cy="22225"/>
              </a:xfrm>
              <a:custGeom>
                <a:avLst/>
                <a:gdLst>
                  <a:gd name="T0" fmla="*/ 1 w 1"/>
                  <a:gd name="T1" fmla="*/ 1 h 2"/>
                  <a:gd name="T2" fmla="*/ 1 w 1"/>
                  <a:gd name="T3" fmla="*/ 0 h 2"/>
                  <a:gd name="T4" fmla="*/ 0 w 1"/>
                  <a:gd name="T5" fmla="*/ 1 h 2"/>
                  <a:gd name="T6" fmla="*/ 1 w 1"/>
                  <a:gd name="T7" fmla="*/ 1 h 2"/>
                  <a:gd name="T8" fmla="*/ 1 w 1"/>
                  <a:gd name="T9" fmla="*/ 2 h 2"/>
                  <a:gd name="T10" fmla="*/ 1 w 1"/>
                  <a:gd name="T11" fmla="*/ 1 h 2"/>
                  <a:gd name="T12" fmla="*/ 1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1"/>
                    </a:moveTo>
                    <a:cubicBezTo>
                      <a:pt x="1" y="0"/>
                      <a:pt x="1" y="0"/>
                      <a:pt x="1" y="0"/>
                    </a:cubicBezTo>
                    <a:cubicBezTo>
                      <a:pt x="0" y="0"/>
                      <a:pt x="0" y="1"/>
                      <a:pt x="0" y="1"/>
                    </a:cubicBezTo>
                    <a:cubicBezTo>
                      <a:pt x="0" y="1"/>
                      <a:pt x="0" y="1"/>
                      <a:pt x="1" y="1"/>
                    </a:cubicBezTo>
                    <a:cubicBezTo>
                      <a:pt x="1" y="2"/>
                      <a:pt x="1" y="2"/>
                      <a:pt x="1" y="2"/>
                    </a:cubicBezTo>
                    <a:cubicBezTo>
                      <a:pt x="1" y="2"/>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5" name="Freeform 434"/>
              <p:cNvSpPr>
                <a:spLocks/>
              </p:cNvSpPr>
              <p:nvPr/>
            </p:nvSpPr>
            <p:spPr bwMode="auto">
              <a:xfrm>
                <a:off x="479426" y="935039"/>
                <a:ext cx="928688" cy="454025"/>
              </a:xfrm>
              <a:custGeom>
                <a:avLst/>
                <a:gdLst>
                  <a:gd name="T0" fmla="*/ 62 w 86"/>
                  <a:gd name="T1" fmla="*/ 30 h 42"/>
                  <a:gd name="T2" fmla="*/ 64 w 86"/>
                  <a:gd name="T3" fmla="*/ 33 h 42"/>
                  <a:gd name="T4" fmla="*/ 63 w 86"/>
                  <a:gd name="T5" fmla="*/ 38 h 42"/>
                  <a:gd name="T6" fmla="*/ 68 w 86"/>
                  <a:gd name="T7" fmla="*/ 34 h 42"/>
                  <a:gd name="T8" fmla="*/ 68 w 86"/>
                  <a:gd name="T9" fmla="*/ 36 h 42"/>
                  <a:gd name="T10" fmla="*/ 68 w 86"/>
                  <a:gd name="T11" fmla="*/ 42 h 42"/>
                  <a:gd name="T12" fmla="*/ 72 w 86"/>
                  <a:gd name="T13" fmla="*/ 38 h 42"/>
                  <a:gd name="T14" fmla="*/ 71 w 86"/>
                  <a:gd name="T15" fmla="*/ 33 h 42"/>
                  <a:gd name="T16" fmla="*/ 69 w 86"/>
                  <a:gd name="T17" fmla="*/ 29 h 42"/>
                  <a:gd name="T18" fmla="*/ 65 w 86"/>
                  <a:gd name="T19" fmla="*/ 29 h 42"/>
                  <a:gd name="T20" fmla="*/ 65 w 86"/>
                  <a:gd name="T21" fmla="*/ 23 h 42"/>
                  <a:gd name="T22" fmla="*/ 82 w 86"/>
                  <a:gd name="T23" fmla="*/ 7 h 42"/>
                  <a:gd name="T24" fmla="*/ 84 w 86"/>
                  <a:gd name="T25" fmla="*/ 3 h 42"/>
                  <a:gd name="T26" fmla="*/ 77 w 86"/>
                  <a:gd name="T27" fmla="*/ 2 h 42"/>
                  <a:gd name="T28" fmla="*/ 70 w 86"/>
                  <a:gd name="T29" fmla="*/ 1 h 42"/>
                  <a:gd name="T30" fmla="*/ 63 w 86"/>
                  <a:gd name="T31" fmla="*/ 0 h 42"/>
                  <a:gd name="T32" fmla="*/ 54 w 86"/>
                  <a:gd name="T33" fmla="*/ 2 h 42"/>
                  <a:gd name="T34" fmla="*/ 46 w 86"/>
                  <a:gd name="T35" fmla="*/ 3 h 42"/>
                  <a:gd name="T36" fmla="*/ 40 w 86"/>
                  <a:gd name="T37" fmla="*/ 6 h 42"/>
                  <a:gd name="T38" fmla="*/ 37 w 86"/>
                  <a:gd name="T39" fmla="*/ 8 h 42"/>
                  <a:gd name="T40" fmla="*/ 38 w 86"/>
                  <a:gd name="T41" fmla="*/ 10 h 42"/>
                  <a:gd name="T42" fmla="*/ 35 w 86"/>
                  <a:gd name="T43" fmla="*/ 12 h 42"/>
                  <a:gd name="T44" fmla="*/ 33 w 86"/>
                  <a:gd name="T45" fmla="*/ 11 h 42"/>
                  <a:gd name="T46" fmla="*/ 27 w 86"/>
                  <a:gd name="T47" fmla="*/ 13 h 42"/>
                  <a:gd name="T48" fmla="*/ 25 w 86"/>
                  <a:gd name="T49" fmla="*/ 15 h 42"/>
                  <a:gd name="T50" fmla="*/ 27 w 86"/>
                  <a:gd name="T51" fmla="*/ 16 h 42"/>
                  <a:gd name="T52" fmla="*/ 31 w 86"/>
                  <a:gd name="T53" fmla="*/ 18 h 42"/>
                  <a:gd name="T54" fmla="*/ 25 w 86"/>
                  <a:gd name="T55" fmla="*/ 20 h 42"/>
                  <a:gd name="T56" fmla="*/ 21 w 86"/>
                  <a:gd name="T57" fmla="*/ 21 h 42"/>
                  <a:gd name="T58" fmla="*/ 14 w 86"/>
                  <a:gd name="T59" fmla="*/ 24 h 42"/>
                  <a:gd name="T60" fmla="*/ 13 w 86"/>
                  <a:gd name="T61" fmla="*/ 27 h 42"/>
                  <a:gd name="T62" fmla="*/ 17 w 86"/>
                  <a:gd name="T63" fmla="*/ 28 h 42"/>
                  <a:gd name="T64" fmla="*/ 13 w 86"/>
                  <a:gd name="T65" fmla="*/ 32 h 42"/>
                  <a:gd name="T66" fmla="*/ 17 w 86"/>
                  <a:gd name="T67" fmla="*/ 31 h 42"/>
                  <a:gd name="T68" fmla="*/ 20 w 86"/>
                  <a:gd name="T69" fmla="*/ 32 h 42"/>
                  <a:gd name="T70" fmla="*/ 22 w 86"/>
                  <a:gd name="T71" fmla="*/ 32 h 42"/>
                  <a:gd name="T72" fmla="*/ 20 w 86"/>
                  <a:gd name="T73" fmla="*/ 33 h 42"/>
                  <a:gd name="T74" fmla="*/ 14 w 86"/>
                  <a:gd name="T75" fmla="*/ 36 h 42"/>
                  <a:gd name="T76" fmla="*/ 6 w 86"/>
                  <a:gd name="T77" fmla="*/ 39 h 42"/>
                  <a:gd name="T78" fmla="*/ 0 w 86"/>
                  <a:gd name="T79" fmla="*/ 41 h 42"/>
                  <a:gd name="T80" fmla="*/ 7 w 86"/>
                  <a:gd name="T81" fmla="*/ 40 h 42"/>
                  <a:gd name="T82" fmla="*/ 13 w 86"/>
                  <a:gd name="T83" fmla="*/ 39 h 42"/>
                  <a:gd name="T84" fmla="*/ 20 w 86"/>
                  <a:gd name="T85" fmla="*/ 35 h 42"/>
                  <a:gd name="T86" fmla="*/ 27 w 86"/>
                  <a:gd name="T87" fmla="*/ 33 h 42"/>
                  <a:gd name="T88" fmla="*/ 31 w 86"/>
                  <a:gd name="T89" fmla="*/ 31 h 42"/>
                  <a:gd name="T90" fmla="*/ 37 w 86"/>
                  <a:gd name="T91" fmla="*/ 28 h 42"/>
                  <a:gd name="T92" fmla="*/ 42 w 86"/>
                  <a:gd name="T93" fmla="*/ 25 h 42"/>
                  <a:gd name="T94" fmla="*/ 42 w 86"/>
                  <a:gd name="T95" fmla="*/ 26 h 42"/>
                  <a:gd name="T96" fmla="*/ 37 w 86"/>
                  <a:gd name="T97" fmla="*/ 28 h 42"/>
                  <a:gd name="T98" fmla="*/ 39 w 86"/>
                  <a:gd name="T99" fmla="*/ 30 h 42"/>
                  <a:gd name="T100" fmla="*/ 45 w 86"/>
                  <a:gd name="T101" fmla="*/ 28 h 42"/>
                  <a:gd name="T102" fmla="*/ 48 w 86"/>
                  <a:gd name="T103" fmla="*/ 25 h 42"/>
                  <a:gd name="T104" fmla="*/ 54 w 86"/>
                  <a:gd name="T105"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42">
                    <a:moveTo>
                      <a:pt x="57" y="28"/>
                    </a:moveTo>
                    <a:cubicBezTo>
                      <a:pt x="57" y="28"/>
                      <a:pt x="57" y="28"/>
                      <a:pt x="58" y="28"/>
                    </a:cubicBezTo>
                    <a:cubicBezTo>
                      <a:pt x="58" y="28"/>
                      <a:pt x="58" y="29"/>
                      <a:pt x="59" y="29"/>
                    </a:cubicBezTo>
                    <a:cubicBezTo>
                      <a:pt x="59" y="29"/>
                      <a:pt x="60" y="29"/>
                      <a:pt x="60" y="29"/>
                    </a:cubicBezTo>
                    <a:cubicBezTo>
                      <a:pt x="61" y="29"/>
                      <a:pt x="61" y="29"/>
                      <a:pt x="61" y="30"/>
                    </a:cubicBezTo>
                    <a:cubicBezTo>
                      <a:pt x="61" y="30"/>
                      <a:pt x="61" y="30"/>
                      <a:pt x="62" y="30"/>
                    </a:cubicBezTo>
                    <a:cubicBezTo>
                      <a:pt x="62" y="31"/>
                      <a:pt x="62" y="30"/>
                      <a:pt x="62" y="30"/>
                    </a:cubicBezTo>
                    <a:cubicBezTo>
                      <a:pt x="63" y="31"/>
                      <a:pt x="62" y="31"/>
                      <a:pt x="63" y="31"/>
                    </a:cubicBezTo>
                    <a:cubicBezTo>
                      <a:pt x="63" y="31"/>
                      <a:pt x="63" y="31"/>
                      <a:pt x="63" y="32"/>
                    </a:cubicBezTo>
                    <a:cubicBezTo>
                      <a:pt x="63" y="32"/>
                      <a:pt x="63" y="32"/>
                      <a:pt x="63" y="32"/>
                    </a:cubicBezTo>
                    <a:cubicBezTo>
                      <a:pt x="63" y="32"/>
                      <a:pt x="63" y="32"/>
                      <a:pt x="64" y="32"/>
                    </a:cubicBezTo>
                    <a:cubicBezTo>
                      <a:pt x="64" y="33"/>
                      <a:pt x="64" y="33"/>
                      <a:pt x="64" y="33"/>
                    </a:cubicBezTo>
                    <a:cubicBezTo>
                      <a:pt x="64" y="33"/>
                      <a:pt x="65" y="33"/>
                      <a:pt x="65" y="33"/>
                    </a:cubicBezTo>
                    <a:cubicBezTo>
                      <a:pt x="65" y="33"/>
                      <a:pt x="65" y="33"/>
                      <a:pt x="64" y="33"/>
                    </a:cubicBezTo>
                    <a:cubicBezTo>
                      <a:pt x="64" y="33"/>
                      <a:pt x="63" y="33"/>
                      <a:pt x="63" y="33"/>
                    </a:cubicBezTo>
                    <a:cubicBezTo>
                      <a:pt x="63" y="34"/>
                      <a:pt x="64" y="34"/>
                      <a:pt x="63" y="35"/>
                    </a:cubicBezTo>
                    <a:cubicBezTo>
                      <a:pt x="63" y="35"/>
                      <a:pt x="63" y="36"/>
                      <a:pt x="63" y="36"/>
                    </a:cubicBezTo>
                    <a:cubicBezTo>
                      <a:pt x="63" y="37"/>
                      <a:pt x="62" y="38"/>
                      <a:pt x="63" y="38"/>
                    </a:cubicBezTo>
                    <a:cubicBezTo>
                      <a:pt x="63" y="38"/>
                      <a:pt x="63" y="38"/>
                      <a:pt x="64" y="38"/>
                    </a:cubicBezTo>
                    <a:cubicBezTo>
                      <a:pt x="64" y="38"/>
                      <a:pt x="64" y="37"/>
                      <a:pt x="65" y="37"/>
                    </a:cubicBezTo>
                    <a:cubicBezTo>
                      <a:pt x="65" y="37"/>
                      <a:pt x="65" y="36"/>
                      <a:pt x="65" y="36"/>
                    </a:cubicBezTo>
                    <a:cubicBezTo>
                      <a:pt x="66" y="36"/>
                      <a:pt x="66" y="35"/>
                      <a:pt x="66" y="35"/>
                    </a:cubicBezTo>
                    <a:cubicBezTo>
                      <a:pt x="66" y="35"/>
                      <a:pt x="67" y="35"/>
                      <a:pt x="67" y="35"/>
                    </a:cubicBezTo>
                    <a:cubicBezTo>
                      <a:pt x="67" y="35"/>
                      <a:pt x="67" y="35"/>
                      <a:pt x="68" y="34"/>
                    </a:cubicBezTo>
                    <a:cubicBezTo>
                      <a:pt x="68" y="34"/>
                      <a:pt x="68" y="34"/>
                      <a:pt x="68" y="33"/>
                    </a:cubicBezTo>
                    <a:cubicBezTo>
                      <a:pt x="68" y="33"/>
                      <a:pt x="67" y="33"/>
                      <a:pt x="67" y="33"/>
                    </a:cubicBezTo>
                    <a:cubicBezTo>
                      <a:pt x="67" y="32"/>
                      <a:pt x="68" y="32"/>
                      <a:pt x="68" y="33"/>
                    </a:cubicBezTo>
                    <a:cubicBezTo>
                      <a:pt x="68" y="33"/>
                      <a:pt x="68" y="33"/>
                      <a:pt x="68" y="33"/>
                    </a:cubicBezTo>
                    <a:cubicBezTo>
                      <a:pt x="68" y="34"/>
                      <a:pt x="68" y="34"/>
                      <a:pt x="68" y="35"/>
                    </a:cubicBezTo>
                    <a:cubicBezTo>
                      <a:pt x="68" y="35"/>
                      <a:pt x="68" y="35"/>
                      <a:pt x="68" y="36"/>
                    </a:cubicBezTo>
                    <a:cubicBezTo>
                      <a:pt x="69" y="36"/>
                      <a:pt x="69" y="36"/>
                      <a:pt x="69" y="37"/>
                    </a:cubicBezTo>
                    <a:cubicBezTo>
                      <a:pt x="69" y="37"/>
                      <a:pt x="69" y="37"/>
                      <a:pt x="69" y="38"/>
                    </a:cubicBezTo>
                    <a:cubicBezTo>
                      <a:pt x="69" y="38"/>
                      <a:pt x="68" y="39"/>
                      <a:pt x="68" y="39"/>
                    </a:cubicBezTo>
                    <a:cubicBezTo>
                      <a:pt x="68" y="40"/>
                      <a:pt x="67" y="40"/>
                      <a:pt x="67" y="40"/>
                    </a:cubicBezTo>
                    <a:cubicBezTo>
                      <a:pt x="67" y="40"/>
                      <a:pt x="68" y="40"/>
                      <a:pt x="68" y="41"/>
                    </a:cubicBezTo>
                    <a:cubicBezTo>
                      <a:pt x="68" y="41"/>
                      <a:pt x="68" y="41"/>
                      <a:pt x="68" y="42"/>
                    </a:cubicBezTo>
                    <a:cubicBezTo>
                      <a:pt x="68" y="42"/>
                      <a:pt x="68" y="42"/>
                      <a:pt x="68" y="42"/>
                    </a:cubicBezTo>
                    <a:cubicBezTo>
                      <a:pt x="68" y="42"/>
                      <a:pt x="68" y="42"/>
                      <a:pt x="68" y="42"/>
                    </a:cubicBezTo>
                    <a:cubicBezTo>
                      <a:pt x="68" y="42"/>
                      <a:pt x="69" y="42"/>
                      <a:pt x="69" y="42"/>
                    </a:cubicBezTo>
                    <a:cubicBezTo>
                      <a:pt x="69" y="41"/>
                      <a:pt x="70" y="41"/>
                      <a:pt x="71" y="41"/>
                    </a:cubicBezTo>
                    <a:cubicBezTo>
                      <a:pt x="71" y="41"/>
                      <a:pt x="71" y="40"/>
                      <a:pt x="71" y="40"/>
                    </a:cubicBezTo>
                    <a:cubicBezTo>
                      <a:pt x="72" y="39"/>
                      <a:pt x="72" y="39"/>
                      <a:pt x="72" y="38"/>
                    </a:cubicBezTo>
                    <a:cubicBezTo>
                      <a:pt x="72" y="38"/>
                      <a:pt x="71" y="38"/>
                      <a:pt x="71" y="38"/>
                    </a:cubicBezTo>
                    <a:cubicBezTo>
                      <a:pt x="71" y="37"/>
                      <a:pt x="71" y="37"/>
                      <a:pt x="70" y="37"/>
                    </a:cubicBezTo>
                    <a:cubicBezTo>
                      <a:pt x="70" y="37"/>
                      <a:pt x="70" y="36"/>
                      <a:pt x="70" y="36"/>
                    </a:cubicBezTo>
                    <a:cubicBezTo>
                      <a:pt x="70" y="35"/>
                      <a:pt x="70" y="35"/>
                      <a:pt x="71" y="35"/>
                    </a:cubicBezTo>
                    <a:cubicBezTo>
                      <a:pt x="71" y="35"/>
                      <a:pt x="71" y="34"/>
                      <a:pt x="71" y="34"/>
                    </a:cubicBezTo>
                    <a:cubicBezTo>
                      <a:pt x="71" y="34"/>
                      <a:pt x="71" y="33"/>
                      <a:pt x="71" y="33"/>
                    </a:cubicBezTo>
                    <a:cubicBezTo>
                      <a:pt x="71" y="32"/>
                      <a:pt x="71" y="32"/>
                      <a:pt x="70" y="32"/>
                    </a:cubicBezTo>
                    <a:cubicBezTo>
                      <a:pt x="70" y="32"/>
                      <a:pt x="70" y="31"/>
                      <a:pt x="70" y="31"/>
                    </a:cubicBezTo>
                    <a:cubicBezTo>
                      <a:pt x="70" y="31"/>
                      <a:pt x="70" y="30"/>
                      <a:pt x="71" y="30"/>
                    </a:cubicBezTo>
                    <a:cubicBezTo>
                      <a:pt x="71" y="30"/>
                      <a:pt x="71" y="29"/>
                      <a:pt x="71" y="29"/>
                    </a:cubicBezTo>
                    <a:cubicBezTo>
                      <a:pt x="70" y="29"/>
                      <a:pt x="70" y="29"/>
                      <a:pt x="70" y="29"/>
                    </a:cubicBezTo>
                    <a:cubicBezTo>
                      <a:pt x="69" y="29"/>
                      <a:pt x="69" y="29"/>
                      <a:pt x="69" y="29"/>
                    </a:cubicBezTo>
                    <a:cubicBezTo>
                      <a:pt x="68" y="29"/>
                      <a:pt x="68" y="29"/>
                      <a:pt x="68" y="29"/>
                    </a:cubicBezTo>
                    <a:cubicBezTo>
                      <a:pt x="68" y="30"/>
                      <a:pt x="67" y="30"/>
                      <a:pt x="67" y="30"/>
                    </a:cubicBezTo>
                    <a:cubicBezTo>
                      <a:pt x="66" y="30"/>
                      <a:pt x="66" y="30"/>
                      <a:pt x="66" y="30"/>
                    </a:cubicBezTo>
                    <a:cubicBezTo>
                      <a:pt x="65" y="31"/>
                      <a:pt x="65" y="31"/>
                      <a:pt x="64" y="31"/>
                    </a:cubicBezTo>
                    <a:cubicBezTo>
                      <a:pt x="64" y="31"/>
                      <a:pt x="65" y="30"/>
                      <a:pt x="65" y="30"/>
                    </a:cubicBezTo>
                    <a:cubicBezTo>
                      <a:pt x="65" y="30"/>
                      <a:pt x="65" y="29"/>
                      <a:pt x="65" y="29"/>
                    </a:cubicBezTo>
                    <a:cubicBezTo>
                      <a:pt x="65" y="28"/>
                      <a:pt x="65" y="28"/>
                      <a:pt x="65" y="27"/>
                    </a:cubicBezTo>
                    <a:cubicBezTo>
                      <a:pt x="65" y="27"/>
                      <a:pt x="65" y="27"/>
                      <a:pt x="65" y="26"/>
                    </a:cubicBezTo>
                    <a:cubicBezTo>
                      <a:pt x="65" y="26"/>
                      <a:pt x="65" y="26"/>
                      <a:pt x="65" y="26"/>
                    </a:cubicBezTo>
                    <a:cubicBezTo>
                      <a:pt x="65" y="26"/>
                      <a:pt x="65" y="26"/>
                      <a:pt x="64" y="25"/>
                    </a:cubicBezTo>
                    <a:cubicBezTo>
                      <a:pt x="64" y="24"/>
                      <a:pt x="64" y="24"/>
                      <a:pt x="64" y="24"/>
                    </a:cubicBezTo>
                    <a:cubicBezTo>
                      <a:pt x="64" y="24"/>
                      <a:pt x="64" y="23"/>
                      <a:pt x="65" y="23"/>
                    </a:cubicBezTo>
                    <a:cubicBezTo>
                      <a:pt x="66" y="22"/>
                      <a:pt x="66" y="22"/>
                      <a:pt x="67" y="21"/>
                    </a:cubicBezTo>
                    <a:cubicBezTo>
                      <a:pt x="67" y="20"/>
                      <a:pt x="68" y="20"/>
                      <a:pt x="69" y="19"/>
                    </a:cubicBezTo>
                    <a:cubicBezTo>
                      <a:pt x="70" y="17"/>
                      <a:pt x="71" y="17"/>
                      <a:pt x="72" y="15"/>
                    </a:cubicBezTo>
                    <a:cubicBezTo>
                      <a:pt x="74" y="14"/>
                      <a:pt x="75" y="13"/>
                      <a:pt x="77" y="11"/>
                    </a:cubicBezTo>
                    <a:cubicBezTo>
                      <a:pt x="77" y="11"/>
                      <a:pt x="78" y="11"/>
                      <a:pt x="78" y="10"/>
                    </a:cubicBezTo>
                    <a:cubicBezTo>
                      <a:pt x="79" y="9"/>
                      <a:pt x="80" y="8"/>
                      <a:pt x="82" y="7"/>
                    </a:cubicBezTo>
                    <a:cubicBezTo>
                      <a:pt x="84" y="6"/>
                      <a:pt x="84" y="5"/>
                      <a:pt x="86" y="4"/>
                    </a:cubicBezTo>
                    <a:cubicBezTo>
                      <a:pt x="86" y="3"/>
                      <a:pt x="86" y="3"/>
                      <a:pt x="86" y="3"/>
                    </a:cubicBezTo>
                    <a:cubicBezTo>
                      <a:pt x="86" y="3"/>
                      <a:pt x="86" y="3"/>
                      <a:pt x="86" y="3"/>
                    </a:cubicBezTo>
                    <a:cubicBezTo>
                      <a:pt x="85" y="3"/>
                      <a:pt x="85" y="2"/>
                      <a:pt x="85" y="2"/>
                    </a:cubicBezTo>
                    <a:cubicBezTo>
                      <a:pt x="85" y="2"/>
                      <a:pt x="84" y="2"/>
                      <a:pt x="84" y="2"/>
                    </a:cubicBezTo>
                    <a:cubicBezTo>
                      <a:pt x="84" y="3"/>
                      <a:pt x="84" y="3"/>
                      <a:pt x="84" y="3"/>
                    </a:cubicBezTo>
                    <a:cubicBezTo>
                      <a:pt x="83" y="3"/>
                      <a:pt x="83" y="3"/>
                      <a:pt x="82" y="3"/>
                    </a:cubicBezTo>
                    <a:cubicBezTo>
                      <a:pt x="82" y="3"/>
                      <a:pt x="82" y="3"/>
                      <a:pt x="81" y="3"/>
                    </a:cubicBezTo>
                    <a:cubicBezTo>
                      <a:pt x="81" y="3"/>
                      <a:pt x="81" y="2"/>
                      <a:pt x="80" y="2"/>
                    </a:cubicBezTo>
                    <a:cubicBezTo>
                      <a:pt x="80" y="2"/>
                      <a:pt x="80" y="2"/>
                      <a:pt x="79" y="2"/>
                    </a:cubicBezTo>
                    <a:cubicBezTo>
                      <a:pt x="79" y="2"/>
                      <a:pt x="79" y="2"/>
                      <a:pt x="78" y="2"/>
                    </a:cubicBezTo>
                    <a:cubicBezTo>
                      <a:pt x="78" y="2"/>
                      <a:pt x="78" y="2"/>
                      <a:pt x="77" y="2"/>
                    </a:cubicBezTo>
                    <a:cubicBezTo>
                      <a:pt x="77" y="2"/>
                      <a:pt x="76" y="2"/>
                      <a:pt x="76" y="2"/>
                    </a:cubicBezTo>
                    <a:cubicBezTo>
                      <a:pt x="75" y="2"/>
                      <a:pt x="75" y="2"/>
                      <a:pt x="75" y="2"/>
                    </a:cubicBezTo>
                    <a:cubicBezTo>
                      <a:pt x="74" y="1"/>
                      <a:pt x="74" y="2"/>
                      <a:pt x="73" y="2"/>
                    </a:cubicBezTo>
                    <a:cubicBezTo>
                      <a:pt x="73" y="2"/>
                      <a:pt x="72" y="2"/>
                      <a:pt x="72" y="2"/>
                    </a:cubicBezTo>
                    <a:cubicBezTo>
                      <a:pt x="72" y="2"/>
                      <a:pt x="71" y="2"/>
                      <a:pt x="71" y="2"/>
                    </a:cubicBezTo>
                    <a:cubicBezTo>
                      <a:pt x="70" y="2"/>
                      <a:pt x="70" y="1"/>
                      <a:pt x="70" y="1"/>
                    </a:cubicBezTo>
                    <a:cubicBezTo>
                      <a:pt x="69" y="1"/>
                      <a:pt x="69" y="1"/>
                      <a:pt x="68" y="1"/>
                    </a:cubicBezTo>
                    <a:cubicBezTo>
                      <a:pt x="68" y="1"/>
                      <a:pt x="68" y="1"/>
                      <a:pt x="67" y="1"/>
                    </a:cubicBezTo>
                    <a:cubicBezTo>
                      <a:pt x="67" y="1"/>
                      <a:pt x="67" y="0"/>
                      <a:pt x="66" y="0"/>
                    </a:cubicBezTo>
                    <a:cubicBezTo>
                      <a:pt x="66" y="0"/>
                      <a:pt x="66" y="0"/>
                      <a:pt x="65" y="0"/>
                    </a:cubicBezTo>
                    <a:cubicBezTo>
                      <a:pt x="65" y="0"/>
                      <a:pt x="64" y="0"/>
                      <a:pt x="64" y="0"/>
                    </a:cubicBezTo>
                    <a:cubicBezTo>
                      <a:pt x="64" y="0"/>
                      <a:pt x="63" y="0"/>
                      <a:pt x="63" y="0"/>
                    </a:cubicBezTo>
                    <a:cubicBezTo>
                      <a:pt x="63" y="0"/>
                      <a:pt x="63" y="1"/>
                      <a:pt x="62" y="1"/>
                    </a:cubicBezTo>
                    <a:cubicBezTo>
                      <a:pt x="61" y="1"/>
                      <a:pt x="61" y="1"/>
                      <a:pt x="60" y="1"/>
                    </a:cubicBezTo>
                    <a:cubicBezTo>
                      <a:pt x="60" y="1"/>
                      <a:pt x="60" y="1"/>
                      <a:pt x="59" y="1"/>
                    </a:cubicBezTo>
                    <a:cubicBezTo>
                      <a:pt x="58" y="1"/>
                      <a:pt x="58" y="1"/>
                      <a:pt x="58" y="1"/>
                    </a:cubicBezTo>
                    <a:cubicBezTo>
                      <a:pt x="57" y="1"/>
                      <a:pt x="56" y="1"/>
                      <a:pt x="56" y="1"/>
                    </a:cubicBezTo>
                    <a:cubicBezTo>
                      <a:pt x="55" y="2"/>
                      <a:pt x="55" y="2"/>
                      <a:pt x="54" y="2"/>
                    </a:cubicBezTo>
                    <a:cubicBezTo>
                      <a:pt x="54" y="2"/>
                      <a:pt x="53" y="2"/>
                      <a:pt x="53" y="2"/>
                    </a:cubicBezTo>
                    <a:cubicBezTo>
                      <a:pt x="53" y="1"/>
                      <a:pt x="52" y="2"/>
                      <a:pt x="52" y="2"/>
                    </a:cubicBezTo>
                    <a:cubicBezTo>
                      <a:pt x="51" y="2"/>
                      <a:pt x="51" y="2"/>
                      <a:pt x="50" y="2"/>
                    </a:cubicBezTo>
                    <a:cubicBezTo>
                      <a:pt x="50" y="3"/>
                      <a:pt x="49" y="3"/>
                      <a:pt x="48" y="3"/>
                    </a:cubicBezTo>
                    <a:cubicBezTo>
                      <a:pt x="48" y="3"/>
                      <a:pt x="47" y="3"/>
                      <a:pt x="47" y="3"/>
                    </a:cubicBezTo>
                    <a:cubicBezTo>
                      <a:pt x="47" y="3"/>
                      <a:pt x="46" y="3"/>
                      <a:pt x="46" y="3"/>
                    </a:cubicBezTo>
                    <a:cubicBezTo>
                      <a:pt x="46" y="3"/>
                      <a:pt x="46" y="4"/>
                      <a:pt x="45" y="4"/>
                    </a:cubicBezTo>
                    <a:cubicBezTo>
                      <a:pt x="45" y="4"/>
                      <a:pt x="45" y="5"/>
                      <a:pt x="44" y="5"/>
                    </a:cubicBezTo>
                    <a:cubicBezTo>
                      <a:pt x="44" y="5"/>
                      <a:pt x="42" y="6"/>
                      <a:pt x="42" y="6"/>
                    </a:cubicBezTo>
                    <a:cubicBezTo>
                      <a:pt x="42" y="6"/>
                      <a:pt x="42" y="5"/>
                      <a:pt x="42" y="5"/>
                    </a:cubicBezTo>
                    <a:cubicBezTo>
                      <a:pt x="41" y="5"/>
                      <a:pt x="41" y="6"/>
                      <a:pt x="41" y="6"/>
                    </a:cubicBezTo>
                    <a:cubicBezTo>
                      <a:pt x="41" y="6"/>
                      <a:pt x="40" y="6"/>
                      <a:pt x="40" y="6"/>
                    </a:cubicBezTo>
                    <a:cubicBezTo>
                      <a:pt x="40" y="6"/>
                      <a:pt x="39" y="6"/>
                      <a:pt x="39" y="6"/>
                    </a:cubicBezTo>
                    <a:cubicBezTo>
                      <a:pt x="38" y="6"/>
                      <a:pt x="38" y="6"/>
                      <a:pt x="38" y="6"/>
                    </a:cubicBezTo>
                    <a:cubicBezTo>
                      <a:pt x="37" y="6"/>
                      <a:pt x="37" y="6"/>
                      <a:pt x="37" y="7"/>
                    </a:cubicBezTo>
                    <a:cubicBezTo>
                      <a:pt x="36" y="7"/>
                      <a:pt x="35" y="7"/>
                      <a:pt x="36" y="7"/>
                    </a:cubicBezTo>
                    <a:cubicBezTo>
                      <a:pt x="36" y="7"/>
                      <a:pt x="36" y="7"/>
                      <a:pt x="36" y="7"/>
                    </a:cubicBezTo>
                    <a:cubicBezTo>
                      <a:pt x="36" y="8"/>
                      <a:pt x="37" y="8"/>
                      <a:pt x="37" y="8"/>
                    </a:cubicBezTo>
                    <a:cubicBezTo>
                      <a:pt x="37" y="8"/>
                      <a:pt x="37" y="8"/>
                      <a:pt x="37" y="8"/>
                    </a:cubicBezTo>
                    <a:cubicBezTo>
                      <a:pt x="37" y="9"/>
                      <a:pt x="38" y="9"/>
                      <a:pt x="38" y="9"/>
                    </a:cubicBezTo>
                    <a:cubicBezTo>
                      <a:pt x="38" y="9"/>
                      <a:pt x="37" y="9"/>
                      <a:pt x="37" y="10"/>
                    </a:cubicBezTo>
                    <a:cubicBezTo>
                      <a:pt x="37" y="10"/>
                      <a:pt x="37" y="10"/>
                      <a:pt x="37" y="10"/>
                    </a:cubicBezTo>
                    <a:cubicBezTo>
                      <a:pt x="37" y="10"/>
                      <a:pt x="37" y="10"/>
                      <a:pt x="38" y="10"/>
                    </a:cubicBezTo>
                    <a:cubicBezTo>
                      <a:pt x="38" y="10"/>
                      <a:pt x="38" y="10"/>
                      <a:pt x="38" y="10"/>
                    </a:cubicBezTo>
                    <a:cubicBezTo>
                      <a:pt x="38" y="10"/>
                      <a:pt x="39" y="10"/>
                      <a:pt x="39" y="10"/>
                    </a:cubicBezTo>
                    <a:cubicBezTo>
                      <a:pt x="39" y="11"/>
                      <a:pt x="39" y="11"/>
                      <a:pt x="38" y="11"/>
                    </a:cubicBezTo>
                    <a:cubicBezTo>
                      <a:pt x="38" y="11"/>
                      <a:pt x="38" y="11"/>
                      <a:pt x="38" y="12"/>
                    </a:cubicBezTo>
                    <a:cubicBezTo>
                      <a:pt x="38" y="12"/>
                      <a:pt x="38" y="12"/>
                      <a:pt x="38" y="12"/>
                    </a:cubicBezTo>
                    <a:cubicBezTo>
                      <a:pt x="37" y="13"/>
                      <a:pt x="37" y="12"/>
                      <a:pt x="37" y="12"/>
                    </a:cubicBezTo>
                    <a:cubicBezTo>
                      <a:pt x="36" y="12"/>
                      <a:pt x="36" y="12"/>
                      <a:pt x="35" y="12"/>
                    </a:cubicBezTo>
                    <a:cubicBezTo>
                      <a:pt x="35" y="13"/>
                      <a:pt x="35" y="13"/>
                      <a:pt x="34" y="13"/>
                    </a:cubicBezTo>
                    <a:cubicBezTo>
                      <a:pt x="34" y="13"/>
                      <a:pt x="34" y="13"/>
                      <a:pt x="34" y="12"/>
                    </a:cubicBezTo>
                    <a:cubicBezTo>
                      <a:pt x="34" y="12"/>
                      <a:pt x="35" y="12"/>
                      <a:pt x="35" y="12"/>
                    </a:cubicBezTo>
                    <a:cubicBezTo>
                      <a:pt x="35" y="12"/>
                      <a:pt x="36" y="12"/>
                      <a:pt x="35" y="11"/>
                    </a:cubicBezTo>
                    <a:cubicBezTo>
                      <a:pt x="35" y="11"/>
                      <a:pt x="35" y="11"/>
                      <a:pt x="35" y="11"/>
                    </a:cubicBezTo>
                    <a:cubicBezTo>
                      <a:pt x="34" y="11"/>
                      <a:pt x="34" y="11"/>
                      <a:pt x="33" y="11"/>
                    </a:cubicBezTo>
                    <a:cubicBezTo>
                      <a:pt x="33" y="11"/>
                      <a:pt x="33" y="11"/>
                      <a:pt x="32" y="11"/>
                    </a:cubicBezTo>
                    <a:cubicBezTo>
                      <a:pt x="32" y="11"/>
                      <a:pt x="31" y="11"/>
                      <a:pt x="31" y="12"/>
                    </a:cubicBezTo>
                    <a:cubicBezTo>
                      <a:pt x="31" y="12"/>
                      <a:pt x="30" y="12"/>
                      <a:pt x="30" y="12"/>
                    </a:cubicBezTo>
                    <a:cubicBezTo>
                      <a:pt x="30" y="12"/>
                      <a:pt x="30" y="12"/>
                      <a:pt x="29" y="13"/>
                    </a:cubicBezTo>
                    <a:cubicBezTo>
                      <a:pt x="29" y="13"/>
                      <a:pt x="28" y="12"/>
                      <a:pt x="28" y="12"/>
                    </a:cubicBezTo>
                    <a:cubicBezTo>
                      <a:pt x="27" y="13"/>
                      <a:pt x="27" y="13"/>
                      <a:pt x="27" y="13"/>
                    </a:cubicBezTo>
                    <a:cubicBezTo>
                      <a:pt x="27" y="13"/>
                      <a:pt x="26" y="13"/>
                      <a:pt x="26" y="13"/>
                    </a:cubicBezTo>
                    <a:cubicBezTo>
                      <a:pt x="25" y="13"/>
                      <a:pt x="25" y="13"/>
                      <a:pt x="25" y="14"/>
                    </a:cubicBezTo>
                    <a:cubicBezTo>
                      <a:pt x="24" y="14"/>
                      <a:pt x="24" y="14"/>
                      <a:pt x="24" y="14"/>
                    </a:cubicBezTo>
                    <a:cubicBezTo>
                      <a:pt x="24" y="15"/>
                      <a:pt x="24" y="15"/>
                      <a:pt x="24" y="15"/>
                    </a:cubicBezTo>
                    <a:cubicBezTo>
                      <a:pt x="25" y="15"/>
                      <a:pt x="26" y="14"/>
                      <a:pt x="26" y="15"/>
                    </a:cubicBezTo>
                    <a:cubicBezTo>
                      <a:pt x="26" y="15"/>
                      <a:pt x="25" y="15"/>
                      <a:pt x="25" y="15"/>
                    </a:cubicBezTo>
                    <a:cubicBezTo>
                      <a:pt x="25" y="15"/>
                      <a:pt x="25" y="15"/>
                      <a:pt x="24" y="16"/>
                    </a:cubicBezTo>
                    <a:cubicBezTo>
                      <a:pt x="24" y="16"/>
                      <a:pt x="24" y="16"/>
                      <a:pt x="24" y="16"/>
                    </a:cubicBezTo>
                    <a:cubicBezTo>
                      <a:pt x="24" y="16"/>
                      <a:pt x="24" y="16"/>
                      <a:pt x="24" y="16"/>
                    </a:cubicBezTo>
                    <a:cubicBezTo>
                      <a:pt x="25" y="17"/>
                      <a:pt x="25" y="17"/>
                      <a:pt x="25" y="17"/>
                    </a:cubicBezTo>
                    <a:cubicBezTo>
                      <a:pt x="25" y="17"/>
                      <a:pt x="26" y="16"/>
                      <a:pt x="26" y="16"/>
                    </a:cubicBezTo>
                    <a:cubicBezTo>
                      <a:pt x="27" y="16"/>
                      <a:pt x="27" y="16"/>
                      <a:pt x="27" y="16"/>
                    </a:cubicBezTo>
                    <a:cubicBezTo>
                      <a:pt x="28" y="16"/>
                      <a:pt x="28" y="16"/>
                      <a:pt x="28" y="16"/>
                    </a:cubicBezTo>
                    <a:cubicBezTo>
                      <a:pt x="28" y="16"/>
                      <a:pt x="29" y="16"/>
                      <a:pt x="29" y="16"/>
                    </a:cubicBezTo>
                    <a:cubicBezTo>
                      <a:pt x="29" y="16"/>
                      <a:pt x="29" y="16"/>
                      <a:pt x="30" y="16"/>
                    </a:cubicBezTo>
                    <a:cubicBezTo>
                      <a:pt x="31" y="17"/>
                      <a:pt x="32" y="15"/>
                      <a:pt x="32" y="16"/>
                    </a:cubicBezTo>
                    <a:cubicBezTo>
                      <a:pt x="32" y="16"/>
                      <a:pt x="31" y="16"/>
                      <a:pt x="31" y="16"/>
                    </a:cubicBezTo>
                    <a:cubicBezTo>
                      <a:pt x="31" y="17"/>
                      <a:pt x="32" y="17"/>
                      <a:pt x="31" y="18"/>
                    </a:cubicBezTo>
                    <a:cubicBezTo>
                      <a:pt x="31" y="18"/>
                      <a:pt x="31" y="18"/>
                      <a:pt x="31" y="18"/>
                    </a:cubicBezTo>
                    <a:cubicBezTo>
                      <a:pt x="30" y="18"/>
                      <a:pt x="30" y="17"/>
                      <a:pt x="29" y="17"/>
                    </a:cubicBezTo>
                    <a:cubicBezTo>
                      <a:pt x="29" y="18"/>
                      <a:pt x="29" y="18"/>
                      <a:pt x="29" y="18"/>
                    </a:cubicBezTo>
                    <a:cubicBezTo>
                      <a:pt x="28" y="18"/>
                      <a:pt x="29" y="19"/>
                      <a:pt x="28" y="19"/>
                    </a:cubicBezTo>
                    <a:cubicBezTo>
                      <a:pt x="28" y="19"/>
                      <a:pt x="27" y="19"/>
                      <a:pt x="27" y="19"/>
                    </a:cubicBezTo>
                    <a:cubicBezTo>
                      <a:pt x="26" y="20"/>
                      <a:pt x="26" y="20"/>
                      <a:pt x="25" y="20"/>
                    </a:cubicBezTo>
                    <a:cubicBezTo>
                      <a:pt x="25" y="20"/>
                      <a:pt x="25" y="21"/>
                      <a:pt x="24" y="20"/>
                    </a:cubicBezTo>
                    <a:cubicBezTo>
                      <a:pt x="24" y="20"/>
                      <a:pt x="24" y="20"/>
                      <a:pt x="24" y="20"/>
                    </a:cubicBezTo>
                    <a:cubicBezTo>
                      <a:pt x="23" y="20"/>
                      <a:pt x="23" y="20"/>
                      <a:pt x="23" y="20"/>
                    </a:cubicBezTo>
                    <a:cubicBezTo>
                      <a:pt x="22" y="20"/>
                      <a:pt x="22" y="20"/>
                      <a:pt x="22" y="20"/>
                    </a:cubicBezTo>
                    <a:cubicBezTo>
                      <a:pt x="21" y="20"/>
                      <a:pt x="21" y="20"/>
                      <a:pt x="21" y="21"/>
                    </a:cubicBezTo>
                    <a:cubicBezTo>
                      <a:pt x="21" y="21"/>
                      <a:pt x="21" y="21"/>
                      <a:pt x="21" y="21"/>
                    </a:cubicBezTo>
                    <a:cubicBezTo>
                      <a:pt x="20" y="21"/>
                      <a:pt x="20" y="21"/>
                      <a:pt x="20" y="21"/>
                    </a:cubicBezTo>
                    <a:cubicBezTo>
                      <a:pt x="20" y="22"/>
                      <a:pt x="20" y="22"/>
                      <a:pt x="19" y="22"/>
                    </a:cubicBezTo>
                    <a:cubicBezTo>
                      <a:pt x="19" y="22"/>
                      <a:pt x="18" y="22"/>
                      <a:pt x="18" y="22"/>
                    </a:cubicBezTo>
                    <a:cubicBezTo>
                      <a:pt x="17" y="22"/>
                      <a:pt x="17" y="23"/>
                      <a:pt x="16" y="23"/>
                    </a:cubicBezTo>
                    <a:cubicBezTo>
                      <a:pt x="16" y="23"/>
                      <a:pt x="16" y="23"/>
                      <a:pt x="16" y="24"/>
                    </a:cubicBezTo>
                    <a:cubicBezTo>
                      <a:pt x="15" y="24"/>
                      <a:pt x="15" y="23"/>
                      <a:pt x="14" y="24"/>
                    </a:cubicBezTo>
                    <a:cubicBezTo>
                      <a:pt x="14" y="24"/>
                      <a:pt x="14" y="24"/>
                      <a:pt x="14" y="24"/>
                    </a:cubicBezTo>
                    <a:cubicBezTo>
                      <a:pt x="14" y="24"/>
                      <a:pt x="14" y="25"/>
                      <a:pt x="14" y="25"/>
                    </a:cubicBezTo>
                    <a:cubicBezTo>
                      <a:pt x="14" y="25"/>
                      <a:pt x="14" y="25"/>
                      <a:pt x="14" y="26"/>
                    </a:cubicBezTo>
                    <a:cubicBezTo>
                      <a:pt x="14" y="26"/>
                      <a:pt x="14" y="26"/>
                      <a:pt x="13" y="26"/>
                    </a:cubicBezTo>
                    <a:cubicBezTo>
                      <a:pt x="13" y="26"/>
                      <a:pt x="13" y="26"/>
                      <a:pt x="13" y="26"/>
                    </a:cubicBezTo>
                    <a:cubicBezTo>
                      <a:pt x="13" y="26"/>
                      <a:pt x="13" y="26"/>
                      <a:pt x="13" y="27"/>
                    </a:cubicBezTo>
                    <a:cubicBezTo>
                      <a:pt x="12" y="27"/>
                      <a:pt x="13" y="27"/>
                      <a:pt x="13" y="28"/>
                    </a:cubicBezTo>
                    <a:cubicBezTo>
                      <a:pt x="13" y="28"/>
                      <a:pt x="13" y="28"/>
                      <a:pt x="13" y="29"/>
                    </a:cubicBezTo>
                    <a:cubicBezTo>
                      <a:pt x="13" y="29"/>
                      <a:pt x="13" y="29"/>
                      <a:pt x="14" y="29"/>
                    </a:cubicBezTo>
                    <a:cubicBezTo>
                      <a:pt x="14" y="29"/>
                      <a:pt x="14" y="28"/>
                      <a:pt x="15" y="28"/>
                    </a:cubicBezTo>
                    <a:cubicBezTo>
                      <a:pt x="15" y="28"/>
                      <a:pt x="16" y="28"/>
                      <a:pt x="16" y="28"/>
                    </a:cubicBezTo>
                    <a:cubicBezTo>
                      <a:pt x="16" y="28"/>
                      <a:pt x="17" y="28"/>
                      <a:pt x="17" y="28"/>
                    </a:cubicBezTo>
                    <a:cubicBezTo>
                      <a:pt x="17" y="28"/>
                      <a:pt x="17" y="29"/>
                      <a:pt x="17" y="29"/>
                    </a:cubicBezTo>
                    <a:cubicBezTo>
                      <a:pt x="16" y="29"/>
                      <a:pt x="16" y="29"/>
                      <a:pt x="16" y="29"/>
                    </a:cubicBezTo>
                    <a:cubicBezTo>
                      <a:pt x="16" y="30"/>
                      <a:pt x="15" y="29"/>
                      <a:pt x="15" y="30"/>
                    </a:cubicBezTo>
                    <a:cubicBezTo>
                      <a:pt x="15" y="30"/>
                      <a:pt x="15" y="30"/>
                      <a:pt x="15" y="31"/>
                    </a:cubicBezTo>
                    <a:cubicBezTo>
                      <a:pt x="15" y="31"/>
                      <a:pt x="14" y="31"/>
                      <a:pt x="14" y="31"/>
                    </a:cubicBezTo>
                    <a:cubicBezTo>
                      <a:pt x="14" y="31"/>
                      <a:pt x="14" y="31"/>
                      <a:pt x="13" y="32"/>
                    </a:cubicBezTo>
                    <a:cubicBezTo>
                      <a:pt x="13" y="32"/>
                      <a:pt x="13" y="32"/>
                      <a:pt x="13" y="32"/>
                    </a:cubicBezTo>
                    <a:cubicBezTo>
                      <a:pt x="13" y="32"/>
                      <a:pt x="14" y="32"/>
                      <a:pt x="14" y="32"/>
                    </a:cubicBezTo>
                    <a:cubicBezTo>
                      <a:pt x="15" y="32"/>
                      <a:pt x="15" y="32"/>
                      <a:pt x="15" y="32"/>
                    </a:cubicBezTo>
                    <a:cubicBezTo>
                      <a:pt x="16" y="32"/>
                      <a:pt x="16" y="32"/>
                      <a:pt x="16" y="32"/>
                    </a:cubicBezTo>
                    <a:cubicBezTo>
                      <a:pt x="16" y="32"/>
                      <a:pt x="16" y="32"/>
                      <a:pt x="16" y="32"/>
                    </a:cubicBezTo>
                    <a:cubicBezTo>
                      <a:pt x="17" y="31"/>
                      <a:pt x="17" y="31"/>
                      <a:pt x="17" y="31"/>
                    </a:cubicBezTo>
                    <a:cubicBezTo>
                      <a:pt x="17" y="31"/>
                      <a:pt x="18" y="31"/>
                      <a:pt x="18" y="31"/>
                    </a:cubicBezTo>
                    <a:cubicBezTo>
                      <a:pt x="18" y="31"/>
                      <a:pt x="19" y="31"/>
                      <a:pt x="19" y="32"/>
                    </a:cubicBezTo>
                    <a:cubicBezTo>
                      <a:pt x="19" y="32"/>
                      <a:pt x="19" y="32"/>
                      <a:pt x="19" y="32"/>
                    </a:cubicBezTo>
                    <a:cubicBezTo>
                      <a:pt x="19" y="32"/>
                      <a:pt x="18" y="32"/>
                      <a:pt x="19" y="33"/>
                    </a:cubicBezTo>
                    <a:cubicBezTo>
                      <a:pt x="19" y="33"/>
                      <a:pt x="19" y="33"/>
                      <a:pt x="19" y="32"/>
                    </a:cubicBezTo>
                    <a:cubicBezTo>
                      <a:pt x="20" y="32"/>
                      <a:pt x="20" y="32"/>
                      <a:pt x="20" y="32"/>
                    </a:cubicBezTo>
                    <a:cubicBezTo>
                      <a:pt x="20" y="32"/>
                      <a:pt x="20" y="32"/>
                      <a:pt x="20" y="32"/>
                    </a:cubicBezTo>
                    <a:cubicBezTo>
                      <a:pt x="20" y="31"/>
                      <a:pt x="20" y="31"/>
                      <a:pt x="21" y="31"/>
                    </a:cubicBezTo>
                    <a:cubicBezTo>
                      <a:pt x="21" y="31"/>
                      <a:pt x="21" y="31"/>
                      <a:pt x="21" y="31"/>
                    </a:cubicBezTo>
                    <a:cubicBezTo>
                      <a:pt x="21" y="31"/>
                      <a:pt x="22" y="31"/>
                      <a:pt x="22" y="32"/>
                    </a:cubicBezTo>
                    <a:cubicBezTo>
                      <a:pt x="22" y="32"/>
                      <a:pt x="22" y="32"/>
                      <a:pt x="22" y="32"/>
                    </a:cubicBezTo>
                    <a:cubicBezTo>
                      <a:pt x="22" y="32"/>
                      <a:pt x="22" y="32"/>
                      <a:pt x="22" y="32"/>
                    </a:cubicBezTo>
                    <a:cubicBezTo>
                      <a:pt x="23" y="31"/>
                      <a:pt x="24" y="31"/>
                      <a:pt x="24" y="31"/>
                    </a:cubicBezTo>
                    <a:cubicBezTo>
                      <a:pt x="24" y="31"/>
                      <a:pt x="24" y="31"/>
                      <a:pt x="24" y="32"/>
                    </a:cubicBezTo>
                    <a:cubicBezTo>
                      <a:pt x="24" y="32"/>
                      <a:pt x="24" y="32"/>
                      <a:pt x="23" y="32"/>
                    </a:cubicBezTo>
                    <a:cubicBezTo>
                      <a:pt x="23" y="32"/>
                      <a:pt x="22" y="32"/>
                      <a:pt x="22" y="32"/>
                    </a:cubicBezTo>
                    <a:cubicBezTo>
                      <a:pt x="21" y="32"/>
                      <a:pt x="22" y="33"/>
                      <a:pt x="21" y="33"/>
                    </a:cubicBezTo>
                    <a:cubicBezTo>
                      <a:pt x="21" y="33"/>
                      <a:pt x="21" y="33"/>
                      <a:pt x="20" y="33"/>
                    </a:cubicBezTo>
                    <a:cubicBezTo>
                      <a:pt x="20" y="33"/>
                      <a:pt x="20" y="34"/>
                      <a:pt x="20" y="34"/>
                    </a:cubicBezTo>
                    <a:cubicBezTo>
                      <a:pt x="19" y="34"/>
                      <a:pt x="19" y="35"/>
                      <a:pt x="19" y="35"/>
                    </a:cubicBezTo>
                    <a:cubicBezTo>
                      <a:pt x="19" y="35"/>
                      <a:pt x="19" y="35"/>
                      <a:pt x="18" y="35"/>
                    </a:cubicBezTo>
                    <a:cubicBezTo>
                      <a:pt x="18" y="35"/>
                      <a:pt x="17" y="35"/>
                      <a:pt x="17" y="35"/>
                    </a:cubicBezTo>
                    <a:cubicBezTo>
                      <a:pt x="16" y="35"/>
                      <a:pt x="16" y="35"/>
                      <a:pt x="15" y="35"/>
                    </a:cubicBezTo>
                    <a:cubicBezTo>
                      <a:pt x="15" y="36"/>
                      <a:pt x="15" y="36"/>
                      <a:pt x="14" y="36"/>
                    </a:cubicBezTo>
                    <a:cubicBezTo>
                      <a:pt x="14" y="37"/>
                      <a:pt x="14" y="36"/>
                      <a:pt x="13" y="36"/>
                    </a:cubicBezTo>
                    <a:cubicBezTo>
                      <a:pt x="13" y="37"/>
                      <a:pt x="12" y="37"/>
                      <a:pt x="12" y="37"/>
                    </a:cubicBezTo>
                    <a:cubicBezTo>
                      <a:pt x="11" y="37"/>
                      <a:pt x="11" y="37"/>
                      <a:pt x="11" y="38"/>
                    </a:cubicBezTo>
                    <a:cubicBezTo>
                      <a:pt x="10" y="38"/>
                      <a:pt x="10" y="38"/>
                      <a:pt x="9" y="38"/>
                    </a:cubicBezTo>
                    <a:cubicBezTo>
                      <a:pt x="8" y="38"/>
                      <a:pt x="8" y="39"/>
                      <a:pt x="7" y="39"/>
                    </a:cubicBezTo>
                    <a:cubicBezTo>
                      <a:pt x="7" y="39"/>
                      <a:pt x="6" y="38"/>
                      <a:pt x="6" y="39"/>
                    </a:cubicBezTo>
                    <a:cubicBezTo>
                      <a:pt x="6" y="39"/>
                      <a:pt x="5" y="39"/>
                      <a:pt x="5" y="39"/>
                    </a:cubicBezTo>
                    <a:cubicBezTo>
                      <a:pt x="5" y="39"/>
                      <a:pt x="5" y="39"/>
                      <a:pt x="4" y="39"/>
                    </a:cubicBezTo>
                    <a:cubicBezTo>
                      <a:pt x="3" y="40"/>
                      <a:pt x="3" y="39"/>
                      <a:pt x="2" y="40"/>
                    </a:cubicBezTo>
                    <a:cubicBezTo>
                      <a:pt x="2" y="40"/>
                      <a:pt x="2" y="40"/>
                      <a:pt x="1" y="40"/>
                    </a:cubicBezTo>
                    <a:cubicBezTo>
                      <a:pt x="1" y="40"/>
                      <a:pt x="1" y="40"/>
                      <a:pt x="1" y="41"/>
                    </a:cubicBezTo>
                    <a:cubicBezTo>
                      <a:pt x="0" y="41"/>
                      <a:pt x="0" y="41"/>
                      <a:pt x="0" y="41"/>
                    </a:cubicBezTo>
                    <a:cubicBezTo>
                      <a:pt x="0" y="42"/>
                      <a:pt x="0" y="42"/>
                      <a:pt x="1" y="42"/>
                    </a:cubicBezTo>
                    <a:cubicBezTo>
                      <a:pt x="1" y="42"/>
                      <a:pt x="2" y="42"/>
                      <a:pt x="2" y="41"/>
                    </a:cubicBezTo>
                    <a:cubicBezTo>
                      <a:pt x="3" y="41"/>
                      <a:pt x="3" y="41"/>
                      <a:pt x="3" y="41"/>
                    </a:cubicBezTo>
                    <a:cubicBezTo>
                      <a:pt x="4" y="41"/>
                      <a:pt x="4" y="41"/>
                      <a:pt x="5" y="40"/>
                    </a:cubicBezTo>
                    <a:cubicBezTo>
                      <a:pt x="5" y="40"/>
                      <a:pt x="5" y="40"/>
                      <a:pt x="6" y="40"/>
                    </a:cubicBezTo>
                    <a:cubicBezTo>
                      <a:pt x="6" y="40"/>
                      <a:pt x="6" y="40"/>
                      <a:pt x="7" y="40"/>
                    </a:cubicBezTo>
                    <a:cubicBezTo>
                      <a:pt x="7" y="40"/>
                      <a:pt x="7" y="40"/>
                      <a:pt x="8" y="40"/>
                    </a:cubicBezTo>
                    <a:cubicBezTo>
                      <a:pt x="8" y="40"/>
                      <a:pt x="8" y="40"/>
                      <a:pt x="9" y="40"/>
                    </a:cubicBezTo>
                    <a:cubicBezTo>
                      <a:pt x="9" y="40"/>
                      <a:pt x="10" y="40"/>
                      <a:pt x="10" y="40"/>
                    </a:cubicBezTo>
                    <a:cubicBezTo>
                      <a:pt x="11" y="39"/>
                      <a:pt x="11" y="39"/>
                      <a:pt x="11" y="39"/>
                    </a:cubicBezTo>
                    <a:cubicBezTo>
                      <a:pt x="11" y="39"/>
                      <a:pt x="12" y="39"/>
                      <a:pt x="12" y="39"/>
                    </a:cubicBezTo>
                    <a:cubicBezTo>
                      <a:pt x="13" y="39"/>
                      <a:pt x="13" y="39"/>
                      <a:pt x="13" y="39"/>
                    </a:cubicBezTo>
                    <a:cubicBezTo>
                      <a:pt x="14" y="38"/>
                      <a:pt x="14" y="38"/>
                      <a:pt x="14" y="38"/>
                    </a:cubicBezTo>
                    <a:cubicBezTo>
                      <a:pt x="15" y="37"/>
                      <a:pt x="15" y="37"/>
                      <a:pt x="16" y="37"/>
                    </a:cubicBezTo>
                    <a:cubicBezTo>
                      <a:pt x="16" y="37"/>
                      <a:pt x="17" y="37"/>
                      <a:pt x="17" y="37"/>
                    </a:cubicBezTo>
                    <a:cubicBezTo>
                      <a:pt x="18" y="37"/>
                      <a:pt x="18" y="37"/>
                      <a:pt x="19" y="37"/>
                    </a:cubicBezTo>
                    <a:cubicBezTo>
                      <a:pt x="19" y="37"/>
                      <a:pt x="19" y="36"/>
                      <a:pt x="20" y="36"/>
                    </a:cubicBezTo>
                    <a:cubicBezTo>
                      <a:pt x="20" y="36"/>
                      <a:pt x="20" y="36"/>
                      <a:pt x="20" y="35"/>
                    </a:cubicBezTo>
                    <a:cubicBezTo>
                      <a:pt x="20" y="35"/>
                      <a:pt x="21" y="35"/>
                      <a:pt x="21" y="35"/>
                    </a:cubicBezTo>
                    <a:cubicBezTo>
                      <a:pt x="22" y="35"/>
                      <a:pt x="22" y="35"/>
                      <a:pt x="22" y="34"/>
                    </a:cubicBezTo>
                    <a:cubicBezTo>
                      <a:pt x="23" y="34"/>
                      <a:pt x="23" y="34"/>
                      <a:pt x="23" y="34"/>
                    </a:cubicBezTo>
                    <a:cubicBezTo>
                      <a:pt x="24" y="34"/>
                      <a:pt x="24" y="34"/>
                      <a:pt x="24" y="34"/>
                    </a:cubicBezTo>
                    <a:cubicBezTo>
                      <a:pt x="25" y="34"/>
                      <a:pt x="25" y="34"/>
                      <a:pt x="25" y="33"/>
                    </a:cubicBezTo>
                    <a:cubicBezTo>
                      <a:pt x="26" y="33"/>
                      <a:pt x="26" y="33"/>
                      <a:pt x="27" y="33"/>
                    </a:cubicBezTo>
                    <a:cubicBezTo>
                      <a:pt x="27" y="33"/>
                      <a:pt x="28" y="33"/>
                      <a:pt x="28" y="33"/>
                    </a:cubicBezTo>
                    <a:cubicBezTo>
                      <a:pt x="28" y="33"/>
                      <a:pt x="28" y="33"/>
                      <a:pt x="29" y="32"/>
                    </a:cubicBezTo>
                    <a:cubicBezTo>
                      <a:pt x="29" y="32"/>
                      <a:pt x="29" y="32"/>
                      <a:pt x="29" y="32"/>
                    </a:cubicBezTo>
                    <a:cubicBezTo>
                      <a:pt x="30" y="32"/>
                      <a:pt x="30" y="32"/>
                      <a:pt x="30" y="32"/>
                    </a:cubicBezTo>
                    <a:cubicBezTo>
                      <a:pt x="30" y="32"/>
                      <a:pt x="30" y="31"/>
                      <a:pt x="30" y="31"/>
                    </a:cubicBezTo>
                    <a:cubicBezTo>
                      <a:pt x="31" y="31"/>
                      <a:pt x="31" y="32"/>
                      <a:pt x="31" y="31"/>
                    </a:cubicBezTo>
                    <a:cubicBezTo>
                      <a:pt x="32" y="31"/>
                      <a:pt x="31" y="31"/>
                      <a:pt x="31" y="30"/>
                    </a:cubicBezTo>
                    <a:cubicBezTo>
                      <a:pt x="31" y="30"/>
                      <a:pt x="31" y="30"/>
                      <a:pt x="32" y="30"/>
                    </a:cubicBezTo>
                    <a:cubicBezTo>
                      <a:pt x="32" y="29"/>
                      <a:pt x="33" y="29"/>
                      <a:pt x="33" y="29"/>
                    </a:cubicBezTo>
                    <a:cubicBezTo>
                      <a:pt x="34" y="29"/>
                      <a:pt x="34" y="29"/>
                      <a:pt x="34" y="29"/>
                    </a:cubicBezTo>
                    <a:cubicBezTo>
                      <a:pt x="35" y="29"/>
                      <a:pt x="35" y="29"/>
                      <a:pt x="35" y="29"/>
                    </a:cubicBezTo>
                    <a:cubicBezTo>
                      <a:pt x="36" y="29"/>
                      <a:pt x="36" y="29"/>
                      <a:pt x="37" y="28"/>
                    </a:cubicBezTo>
                    <a:cubicBezTo>
                      <a:pt x="37" y="28"/>
                      <a:pt x="37" y="28"/>
                      <a:pt x="37" y="27"/>
                    </a:cubicBezTo>
                    <a:cubicBezTo>
                      <a:pt x="38" y="27"/>
                      <a:pt x="38" y="27"/>
                      <a:pt x="38" y="27"/>
                    </a:cubicBezTo>
                    <a:cubicBezTo>
                      <a:pt x="39" y="27"/>
                      <a:pt x="39" y="26"/>
                      <a:pt x="39" y="26"/>
                    </a:cubicBezTo>
                    <a:cubicBezTo>
                      <a:pt x="40" y="26"/>
                      <a:pt x="40" y="26"/>
                      <a:pt x="41" y="26"/>
                    </a:cubicBezTo>
                    <a:cubicBezTo>
                      <a:pt x="41" y="26"/>
                      <a:pt x="41" y="26"/>
                      <a:pt x="41" y="26"/>
                    </a:cubicBezTo>
                    <a:cubicBezTo>
                      <a:pt x="41" y="26"/>
                      <a:pt x="41" y="26"/>
                      <a:pt x="42" y="25"/>
                    </a:cubicBezTo>
                    <a:cubicBezTo>
                      <a:pt x="42" y="25"/>
                      <a:pt x="42" y="25"/>
                      <a:pt x="43" y="25"/>
                    </a:cubicBezTo>
                    <a:cubicBezTo>
                      <a:pt x="43" y="25"/>
                      <a:pt x="43" y="25"/>
                      <a:pt x="43" y="25"/>
                    </a:cubicBezTo>
                    <a:cubicBezTo>
                      <a:pt x="44" y="25"/>
                      <a:pt x="44" y="24"/>
                      <a:pt x="44" y="25"/>
                    </a:cubicBezTo>
                    <a:cubicBezTo>
                      <a:pt x="45" y="25"/>
                      <a:pt x="44" y="25"/>
                      <a:pt x="44" y="25"/>
                    </a:cubicBezTo>
                    <a:cubicBezTo>
                      <a:pt x="44" y="26"/>
                      <a:pt x="44" y="26"/>
                      <a:pt x="43" y="26"/>
                    </a:cubicBezTo>
                    <a:cubicBezTo>
                      <a:pt x="43" y="26"/>
                      <a:pt x="42" y="26"/>
                      <a:pt x="42" y="26"/>
                    </a:cubicBezTo>
                    <a:cubicBezTo>
                      <a:pt x="42" y="26"/>
                      <a:pt x="42" y="26"/>
                      <a:pt x="41" y="26"/>
                    </a:cubicBezTo>
                    <a:cubicBezTo>
                      <a:pt x="41" y="26"/>
                      <a:pt x="41" y="26"/>
                      <a:pt x="41" y="26"/>
                    </a:cubicBezTo>
                    <a:cubicBezTo>
                      <a:pt x="40" y="27"/>
                      <a:pt x="40" y="27"/>
                      <a:pt x="40" y="27"/>
                    </a:cubicBezTo>
                    <a:cubicBezTo>
                      <a:pt x="39" y="28"/>
                      <a:pt x="39" y="28"/>
                      <a:pt x="39" y="28"/>
                    </a:cubicBezTo>
                    <a:cubicBezTo>
                      <a:pt x="38" y="28"/>
                      <a:pt x="38" y="28"/>
                      <a:pt x="38" y="28"/>
                    </a:cubicBezTo>
                    <a:cubicBezTo>
                      <a:pt x="37" y="28"/>
                      <a:pt x="37" y="28"/>
                      <a:pt x="37" y="28"/>
                    </a:cubicBezTo>
                    <a:cubicBezTo>
                      <a:pt x="37" y="29"/>
                      <a:pt x="37" y="29"/>
                      <a:pt x="37" y="29"/>
                    </a:cubicBezTo>
                    <a:cubicBezTo>
                      <a:pt x="36" y="29"/>
                      <a:pt x="36" y="29"/>
                      <a:pt x="36" y="29"/>
                    </a:cubicBezTo>
                    <a:cubicBezTo>
                      <a:pt x="35" y="30"/>
                      <a:pt x="35" y="30"/>
                      <a:pt x="35" y="30"/>
                    </a:cubicBezTo>
                    <a:cubicBezTo>
                      <a:pt x="35" y="31"/>
                      <a:pt x="36" y="30"/>
                      <a:pt x="36" y="30"/>
                    </a:cubicBezTo>
                    <a:cubicBezTo>
                      <a:pt x="37" y="31"/>
                      <a:pt x="37" y="31"/>
                      <a:pt x="38" y="30"/>
                    </a:cubicBezTo>
                    <a:cubicBezTo>
                      <a:pt x="38" y="30"/>
                      <a:pt x="38" y="30"/>
                      <a:pt x="39" y="30"/>
                    </a:cubicBezTo>
                    <a:cubicBezTo>
                      <a:pt x="39" y="30"/>
                      <a:pt x="39" y="29"/>
                      <a:pt x="40" y="29"/>
                    </a:cubicBezTo>
                    <a:cubicBezTo>
                      <a:pt x="40" y="29"/>
                      <a:pt x="41" y="29"/>
                      <a:pt x="41" y="29"/>
                    </a:cubicBezTo>
                    <a:cubicBezTo>
                      <a:pt x="41" y="29"/>
                      <a:pt x="42" y="29"/>
                      <a:pt x="42" y="29"/>
                    </a:cubicBezTo>
                    <a:cubicBezTo>
                      <a:pt x="43" y="29"/>
                      <a:pt x="43" y="29"/>
                      <a:pt x="43" y="28"/>
                    </a:cubicBezTo>
                    <a:cubicBezTo>
                      <a:pt x="43" y="28"/>
                      <a:pt x="44" y="28"/>
                      <a:pt x="44" y="28"/>
                    </a:cubicBezTo>
                    <a:cubicBezTo>
                      <a:pt x="44" y="28"/>
                      <a:pt x="44" y="28"/>
                      <a:pt x="45" y="28"/>
                    </a:cubicBezTo>
                    <a:cubicBezTo>
                      <a:pt x="45" y="28"/>
                      <a:pt x="46" y="28"/>
                      <a:pt x="46" y="28"/>
                    </a:cubicBezTo>
                    <a:cubicBezTo>
                      <a:pt x="47" y="28"/>
                      <a:pt x="47" y="28"/>
                      <a:pt x="47" y="28"/>
                    </a:cubicBezTo>
                    <a:cubicBezTo>
                      <a:pt x="47" y="27"/>
                      <a:pt x="47" y="27"/>
                      <a:pt x="47" y="27"/>
                    </a:cubicBezTo>
                    <a:cubicBezTo>
                      <a:pt x="47" y="26"/>
                      <a:pt x="47" y="26"/>
                      <a:pt x="47" y="26"/>
                    </a:cubicBezTo>
                    <a:cubicBezTo>
                      <a:pt x="47" y="26"/>
                      <a:pt x="47" y="26"/>
                      <a:pt x="47" y="26"/>
                    </a:cubicBezTo>
                    <a:cubicBezTo>
                      <a:pt x="47" y="25"/>
                      <a:pt x="48" y="25"/>
                      <a:pt x="48" y="25"/>
                    </a:cubicBezTo>
                    <a:cubicBezTo>
                      <a:pt x="49" y="25"/>
                      <a:pt x="49" y="25"/>
                      <a:pt x="50" y="26"/>
                    </a:cubicBezTo>
                    <a:cubicBezTo>
                      <a:pt x="50" y="26"/>
                      <a:pt x="50" y="26"/>
                      <a:pt x="50" y="26"/>
                    </a:cubicBezTo>
                    <a:cubicBezTo>
                      <a:pt x="50" y="26"/>
                      <a:pt x="50" y="26"/>
                      <a:pt x="50" y="26"/>
                    </a:cubicBezTo>
                    <a:cubicBezTo>
                      <a:pt x="51" y="27"/>
                      <a:pt x="51" y="27"/>
                      <a:pt x="51" y="27"/>
                    </a:cubicBezTo>
                    <a:cubicBezTo>
                      <a:pt x="52" y="28"/>
                      <a:pt x="52" y="28"/>
                      <a:pt x="53" y="28"/>
                    </a:cubicBezTo>
                    <a:cubicBezTo>
                      <a:pt x="54" y="28"/>
                      <a:pt x="54" y="28"/>
                      <a:pt x="54" y="28"/>
                    </a:cubicBezTo>
                    <a:cubicBezTo>
                      <a:pt x="55" y="28"/>
                      <a:pt x="55" y="28"/>
                      <a:pt x="55" y="28"/>
                    </a:cubicBezTo>
                    <a:cubicBezTo>
                      <a:pt x="56" y="28"/>
                      <a:pt x="56" y="28"/>
                      <a:pt x="57"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6" name="Freeform 435"/>
              <p:cNvSpPr>
                <a:spLocks/>
              </p:cNvSpPr>
              <p:nvPr/>
            </p:nvSpPr>
            <p:spPr bwMode="auto">
              <a:xfrm>
                <a:off x="1073151" y="1550989"/>
                <a:ext cx="1501775" cy="757238"/>
              </a:xfrm>
              <a:custGeom>
                <a:avLst/>
                <a:gdLst>
                  <a:gd name="T0" fmla="*/ 34 w 139"/>
                  <a:gd name="T1" fmla="*/ 52 h 70"/>
                  <a:gd name="T2" fmla="*/ 37 w 139"/>
                  <a:gd name="T3" fmla="*/ 58 h 70"/>
                  <a:gd name="T4" fmla="*/ 44 w 139"/>
                  <a:gd name="T5" fmla="*/ 56 h 70"/>
                  <a:gd name="T6" fmla="*/ 46 w 139"/>
                  <a:gd name="T7" fmla="*/ 62 h 70"/>
                  <a:gd name="T8" fmla="*/ 51 w 139"/>
                  <a:gd name="T9" fmla="*/ 67 h 70"/>
                  <a:gd name="T10" fmla="*/ 52 w 139"/>
                  <a:gd name="T11" fmla="*/ 63 h 70"/>
                  <a:gd name="T12" fmla="*/ 57 w 139"/>
                  <a:gd name="T13" fmla="*/ 59 h 70"/>
                  <a:gd name="T14" fmla="*/ 63 w 139"/>
                  <a:gd name="T15" fmla="*/ 56 h 70"/>
                  <a:gd name="T16" fmla="*/ 68 w 139"/>
                  <a:gd name="T17" fmla="*/ 58 h 70"/>
                  <a:gd name="T18" fmla="*/ 73 w 139"/>
                  <a:gd name="T19" fmla="*/ 58 h 70"/>
                  <a:gd name="T20" fmla="*/ 75 w 139"/>
                  <a:gd name="T21" fmla="*/ 54 h 70"/>
                  <a:gd name="T22" fmla="*/ 82 w 139"/>
                  <a:gd name="T23" fmla="*/ 55 h 70"/>
                  <a:gd name="T24" fmla="*/ 87 w 139"/>
                  <a:gd name="T25" fmla="*/ 56 h 70"/>
                  <a:gd name="T26" fmla="*/ 89 w 139"/>
                  <a:gd name="T27" fmla="*/ 62 h 70"/>
                  <a:gd name="T28" fmla="*/ 91 w 139"/>
                  <a:gd name="T29" fmla="*/ 69 h 70"/>
                  <a:gd name="T30" fmla="*/ 94 w 139"/>
                  <a:gd name="T31" fmla="*/ 64 h 70"/>
                  <a:gd name="T32" fmla="*/ 93 w 139"/>
                  <a:gd name="T33" fmla="*/ 56 h 70"/>
                  <a:gd name="T34" fmla="*/ 96 w 139"/>
                  <a:gd name="T35" fmla="*/ 48 h 70"/>
                  <a:gd name="T36" fmla="*/ 102 w 139"/>
                  <a:gd name="T37" fmla="*/ 44 h 70"/>
                  <a:gd name="T38" fmla="*/ 108 w 139"/>
                  <a:gd name="T39" fmla="*/ 40 h 70"/>
                  <a:gd name="T40" fmla="*/ 110 w 139"/>
                  <a:gd name="T41" fmla="*/ 36 h 70"/>
                  <a:gd name="T42" fmla="*/ 110 w 139"/>
                  <a:gd name="T43" fmla="*/ 31 h 70"/>
                  <a:gd name="T44" fmla="*/ 111 w 139"/>
                  <a:gd name="T45" fmla="*/ 33 h 70"/>
                  <a:gd name="T46" fmla="*/ 114 w 139"/>
                  <a:gd name="T47" fmla="*/ 31 h 70"/>
                  <a:gd name="T48" fmla="*/ 118 w 139"/>
                  <a:gd name="T49" fmla="*/ 26 h 70"/>
                  <a:gd name="T50" fmla="*/ 122 w 139"/>
                  <a:gd name="T51" fmla="*/ 24 h 70"/>
                  <a:gd name="T52" fmla="*/ 129 w 139"/>
                  <a:gd name="T53" fmla="*/ 22 h 70"/>
                  <a:gd name="T54" fmla="*/ 128 w 139"/>
                  <a:gd name="T55" fmla="*/ 18 h 70"/>
                  <a:gd name="T56" fmla="*/ 133 w 139"/>
                  <a:gd name="T57" fmla="*/ 15 h 70"/>
                  <a:gd name="T58" fmla="*/ 138 w 139"/>
                  <a:gd name="T59" fmla="*/ 13 h 70"/>
                  <a:gd name="T60" fmla="*/ 137 w 139"/>
                  <a:gd name="T61" fmla="*/ 6 h 70"/>
                  <a:gd name="T62" fmla="*/ 131 w 139"/>
                  <a:gd name="T63" fmla="*/ 11 h 70"/>
                  <a:gd name="T64" fmla="*/ 124 w 139"/>
                  <a:gd name="T65" fmla="*/ 13 h 70"/>
                  <a:gd name="T66" fmla="*/ 116 w 139"/>
                  <a:gd name="T67" fmla="*/ 14 h 70"/>
                  <a:gd name="T68" fmla="*/ 110 w 139"/>
                  <a:gd name="T69" fmla="*/ 16 h 70"/>
                  <a:gd name="T70" fmla="*/ 107 w 139"/>
                  <a:gd name="T71" fmla="*/ 18 h 70"/>
                  <a:gd name="T72" fmla="*/ 101 w 139"/>
                  <a:gd name="T73" fmla="*/ 20 h 70"/>
                  <a:gd name="T74" fmla="*/ 98 w 139"/>
                  <a:gd name="T75" fmla="*/ 21 h 70"/>
                  <a:gd name="T76" fmla="*/ 102 w 139"/>
                  <a:gd name="T77" fmla="*/ 17 h 70"/>
                  <a:gd name="T78" fmla="*/ 105 w 139"/>
                  <a:gd name="T79" fmla="*/ 13 h 70"/>
                  <a:gd name="T80" fmla="*/ 109 w 139"/>
                  <a:gd name="T81" fmla="*/ 12 h 70"/>
                  <a:gd name="T82" fmla="*/ 102 w 139"/>
                  <a:gd name="T83" fmla="*/ 8 h 70"/>
                  <a:gd name="T84" fmla="*/ 101 w 139"/>
                  <a:gd name="T85" fmla="*/ 6 h 70"/>
                  <a:gd name="T86" fmla="*/ 99 w 139"/>
                  <a:gd name="T87" fmla="*/ 2 h 70"/>
                  <a:gd name="T88" fmla="*/ 94 w 139"/>
                  <a:gd name="T89" fmla="*/ 2 h 70"/>
                  <a:gd name="T90" fmla="*/ 90 w 139"/>
                  <a:gd name="T91" fmla="*/ 4 h 70"/>
                  <a:gd name="T92" fmla="*/ 85 w 139"/>
                  <a:gd name="T93" fmla="*/ 3 h 70"/>
                  <a:gd name="T94" fmla="*/ 81 w 139"/>
                  <a:gd name="T95" fmla="*/ 1 h 70"/>
                  <a:gd name="T96" fmla="*/ 18 w 139"/>
                  <a:gd name="T97" fmla="*/ 1 h 70"/>
                  <a:gd name="T98" fmla="*/ 15 w 139"/>
                  <a:gd name="T99" fmla="*/ 3 h 70"/>
                  <a:gd name="T100" fmla="*/ 12 w 139"/>
                  <a:gd name="T101" fmla="*/ 6 h 70"/>
                  <a:gd name="T102" fmla="*/ 7 w 139"/>
                  <a:gd name="T103" fmla="*/ 14 h 70"/>
                  <a:gd name="T104" fmla="*/ 3 w 139"/>
                  <a:gd name="T105" fmla="*/ 19 h 70"/>
                  <a:gd name="T106" fmla="*/ 0 w 139"/>
                  <a:gd name="T107" fmla="*/ 28 h 70"/>
                  <a:gd name="T108" fmla="*/ 0 w 139"/>
                  <a:gd name="T109" fmla="*/ 34 h 70"/>
                  <a:gd name="T110" fmla="*/ 0 w 139"/>
                  <a:gd name="T111" fmla="*/ 37 h 70"/>
                  <a:gd name="T112" fmla="*/ 4 w 139"/>
                  <a:gd name="T113" fmla="*/ 43 h 70"/>
                  <a:gd name="T114" fmla="*/ 8 w 139"/>
                  <a:gd name="T115" fmla="*/ 47 h 70"/>
                  <a:gd name="T116" fmla="*/ 13 w 139"/>
                  <a:gd name="T117" fmla="*/ 49 h 70"/>
                  <a:gd name="T118" fmla="*/ 18 w 139"/>
                  <a:gd name="T119" fmla="*/ 5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9" h="70">
                    <a:moveTo>
                      <a:pt x="21" y="52"/>
                    </a:moveTo>
                    <a:cubicBezTo>
                      <a:pt x="28" y="52"/>
                      <a:pt x="28" y="52"/>
                      <a:pt x="28" y="52"/>
                    </a:cubicBezTo>
                    <a:cubicBezTo>
                      <a:pt x="28" y="51"/>
                      <a:pt x="28" y="51"/>
                      <a:pt x="28" y="51"/>
                    </a:cubicBezTo>
                    <a:cubicBezTo>
                      <a:pt x="33" y="50"/>
                      <a:pt x="33" y="50"/>
                      <a:pt x="33" y="50"/>
                    </a:cubicBezTo>
                    <a:cubicBezTo>
                      <a:pt x="33" y="51"/>
                      <a:pt x="33" y="51"/>
                      <a:pt x="33" y="51"/>
                    </a:cubicBezTo>
                    <a:cubicBezTo>
                      <a:pt x="33" y="51"/>
                      <a:pt x="33" y="51"/>
                      <a:pt x="34" y="52"/>
                    </a:cubicBezTo>
                    <a:cubicBezTo>
                      <a:pt x="34" y="52"/>
                      <a:pt x="34" y="52"/>
                      <a:pt x="34" y="52"/>
                    </a:cubicBezTo>
                    <a:cubicBezTo>
                      <a:pt x="34" y="52"/>
                      <a:pt x="34" y="52"/>
                      <a:pt x="34" y="52"/>
                    </a:cubicBezTo>
                    <a:cubicBezTo>
                      <a:pt x="35" y="53"/>
                      <a:pt x="35" y="53"/>
                      <a:pt x="35" y="53"/>
                    </a:cubicBezTo>
                    <a:cubicBezTo>
                      <a:pt x="35" y="54"/>
                      <a:pt x="35" y="54"/>
                      <a:pt x="35" y="54"/>
                    </a:cubicBezTo>
                    <a:cubicBezTo>
                      <a:pt x="36" y="55"/>
                      <a:pt x="35" y="55"/>
                      <a:pt x="35" y="55"/>
                    </a:cubicBezTo>
                    <a:cubicBezTo>
                      <a:pt x="35" y="56"/>
                      <a:pt x="35" y="56"/>
                      <a:pt x="35" y="56"/>
                    </a:cubicBezTo>
                    <a:cubicBezTo>
                      <a:pt x="36" y="57"/>
                      <a:pt x="36" y="57"/>
                      <a:pt x="36" y="57"/>
                    </a:cubicBezTo>
                    <a:cubicBezTo>
                      <a:pt x="37" y="57"/>
                      <a:pt x="37" y="58"/>
                      <a:pt x="37" y="58"/>
                    </a:cubicBezTo>
                    <a:cubicBezTo>
                      <a:pt x="38" y="58"/>
                      <a:pt x="38" y="58"/>
                      <a:pt x="39" y="58"/>
                    </a:cubicBezTo>
                    <a:cubicBezTo>
                      <a:pt x="39" y="58"/>
                      <a:pt x="39" y="58"/>
                      <a:pt x="39" y="57"/>
                    </a:cubicBezTo>
                    <a:cubicBezTo>
                      <a:pt x="40" y="57"/>
                      <a:pt x="39" y="57"/>
                      <a:pt x="40" y="56"/>
                    </a:cubicBezTo>
                    <a:cubicBezTo>
                      <a:pt x="40" y="56"/>
                      <a:pt x="40" y="56"/>
                      <a:pt x="40" y="56"/>
                    </a:cubicBezTo>
                    <a:cubicBezTo>
                      <a:pt x="41" y="56"/>
                      <a:pt x="41" y="56"/>
                      <a:pt x="41" y="56"/>
                    </a:cubicBezTo>
                    <a:cubicBezTo>
                      <a:pt x="42" y="56"/>
                      <a:pt x="42" y="56"/>
                      <a:pt x="43" y="56"/>
                    </a:cubicBezTo>
                    <a:cubicBezTo>
                      <a:pt x="43" y="56"/>
                      <a:pt x="44" y="56"/>
                      <a:pt x="44" y="56"/>
                    </a:cubicBezTo>
                    <a:cubicBezTo>
                      <a:pt x="44" y="57"/>
                      <a:pt x="44" y="57"/>
                      <a:pt x="44" y="57"/>
                    </a:cubicBezTo>
                    <a:cubicBezTo>
                      <a:pt x="45" y="58"/>
                      <a:pt x="44" y="58"/>
                      <a:pt x="45" y="58"/>
                    </a:cubicBezTo>
                    <a:cubicBezTo>
                      <a:pt x="45" y="59"/>
                      <a:pt x="45" y="59"/>
                      <a:pt x="45" y="59"/>
                    </a:cubicBezTo>
                    <a:cubicBezTo>
                      <a:pt x="45" y="60"/>
                      <a:pt x="45" y="60"/>
                      <a:pt x="45" y="61"/>
                    </a:cubicBezTo>
                    <a:cubicBezTo>
                      <a:pt x="46" y="61"/>
                      <a:pt x="46" y="61"/>
                      <a:pt x="46" y="61"/>
                    </a:cubicBezTo>
                    <a:cubicBezTo>
                      <a:pt x="46" y="61"/>
                      <a:pt x="46" y="61"/>
                      <a:pt x="46" y="61"/>
                    </a:cubicBezTo>
                    <a:cubicBezTo>
                      <a:pt x="46" y="62"/>
                      <a:pt x="46" y="62"/>
                      <a:pt x="46" y="62"/>
                    </a:cubicBezTo>
                    <a:cubicBezTo>
                      <a:pt x="46" y="63"/>
                      <a:pt x="46" y="63"/>
                      <a:pt x="46" y="63"/>
                    </a:cubicBezTo>
                    <a:cubicBezTo>
                      <a:pt x="46" y="64"/>
                      <a:pt x="47" y="64"/>
                      <a:pt x="47" y="64"/>
                    </a:cubicBezTo>
                    <a:cubicBezTo>
                      <a:pt x="47" y="65"/>
                      <a:pt x="46" y="65"/>
                      <a:pt x="46" y="65"/>
                    </a:cubicBezTo>
                    <a:cubicBezTo>
                      <a:pt x="46" y="65"/>
                      <a:pt x="47" y="66"/>
                      <a:pt x="47" y="66"/>
                    </a:cubicBezTo>
                    <a:cubicBezTo>
                      <a:pt x="48" y="66"/>
                      <a:pt x="48" y="66"/>
                      <a:pt x="49" y="67"/>
                    </a:cubicBezTo>
                    <a:cubicBezTo>
                      <a:pt x="50" y="67"/>
                      <a:pt x="50" y="67"/>
                      <a:pt x="50" y="67"/>
                    </a:cubicBezTo>
                    <a:cubicBezTo>
                      <a:pt x="51" y="67"/>
                      <a:pt x="51" y="67"/>
                      <a:pt x="51" y="67"/>
                    </a:cubicBezTo>
                    <a:cubicBezTo>
                      <a:pt x="51" y="67"/>
                      <a:pt x="51" y="67"/>
                      <a:pt x="52" y="67"/>
                    </a:cubicBezTo>
                    <a:cubicBezTo>
                      <a:pt x="52" y="67"/>
                      <a:pt x="52" y="67"/>
                      <a:pt x="52" y="67"/>
                    </a:cubicBezTo>
                    <a:cubicBezTo>
                      <a:pt x="52" y="67"/>
                      <a:pt x="52" y="67"/>
                      <a:pt x="52" y="66"/>
                    </a:cubicBezTo>
                    <a:cubicBezTo>
                      <a:pt x="52" y="66"/>
                      <a:pt x="52" y="65"/>
                      <a:pt x="52" y="64"/>
                    </a:cubicBezTo>
                    <a:cubicBezTo>
                      <a:pt x="52" y="64"/>
                      <a:pt x="52" y="64"/>
                      <a:pt x="51" y="64"/>
                    </a:cubicBezTo>
                    <a:cubicBezTo>
                      <a:pt x="51" y="63"/>
                      <a:pt x="51" y="63"/>
                      <a:pt x="51" y="63"/>
                    </a:cubicBezTo>
                    <a:cubicBezTo>
                      <a:pt x="52" y="63"/>
                      <a:pt x="52" y="63"/>
                      <a:pt x="52" y="63"/>
                    </a:cubicBezTo>
                    <a:cubicBezTo>
                      <a:pt x="52" y="63"/>
                      <a:pt x="52" y="62"/>
                      <a:pt x="52" y="62"/>
                    </a:cubicBezTo>
                    <a:cubicBezTo>
                      <a:pt x="53" y="62"/>
                      <a:pt x="53" y="62"/>
                      <a:pt x="53" y="61"/>
                    </a:cubicBezTo>
                    <a:cubicBezTo>
                      <a:pt x="54" y="61"/>
                      <a:pt x="54" y="61"/>
                      <a:pt x="54" y="61"/>
                    </a:cubicBezTo>
                    <a:cubicBezTo>
                      <a:pt x="54" y="61"/>
                      <a:pt x="55" y="61"/>
                      <a:pt x="55" y="61"/>
                    </a:cubicBezTo>
                    <a:cubicBezTo>
                      <a:pt x="55" y="60"/>
                      <a:pt x="55" y="60"/>
                      <a:pt x="55" y="60"/>
                    </a:cubicBezTo>
                    <a:cubicBezTo>
                      <a:pt x="55" y="60"/>
                      <a:pt x="55" y="60"/>
                      <a:pt x="56" y="60"/>
                    </a:cubicBezTo>
                    <a:cubicBezTo>
                      <a:pt x="56" y="60"/>
                      <a:pt x="56" y="60"/>
                      <a:pt x="57" y="59"/>
                    </a:cubicBezTo>
                    <a:cubicBezTo>
                      <a:pt x="57" y="59"/>
                      <a:pt x="57" y="59"/>
                      <a:pt x="57" y="59"/>
                    </a:cubicBezTo>
                    <a:cubicBezTo>
                      <a:pt x="58" y="58"/>
                      <a:pt x="58" y="58"/>
                      <a:pt x="59" y="58"/>
                    </a:cubicBezTo>
                    <a:cubicBezTo>
                      <a:pt x="59" y="58"/>
                      <a:pt x="60" y="58"/>
                      <a:pt x="60" y="57"/>
                    </a:cubicBezTo>
                    <a:cubicBezTo>
                      <a:pt x="60" y="57"/>
                      <a:pt x="60" y="57"/>
                      <a:pt x="60" y="57"/>
                    </a:cubicBezTo>
                    <a:cubicBezTo>
                      <a:pt x="61" y="57"/>
                      <a:pt x="61" y="57"/>
                      <a:pt x="61" y="57"/>
                    </a:cubicBezTo>
                    <a:cubicBezTo>
                      <a:pt x="61" y="57"/>
                      <a:pt x="61" y="57"/>
                      <a:pt x="61" y="56"/>
                    </a:cubicBezTo>
                    <a:cubicBezTo>
                      <a:pt x="62" y="56"/>
                      <a:pt x="62" y="56"/>
                      <a:pt x="63" y="56"/>
                    </a:cubicBezTo>
                    <a:cubicBezTo>
                      <a:pt x="63" y="56"/>
                      <a:pt x="63" y="56"/>
                      <a:pt x="64" y="56"/>
                    </a:cubicBezTo>
                    <a:cubicBezTo>
                      <a:pt x="64" y="56"/>
                      <a:pt x="64" y="56"/>
                      <a:pt x="64" y="57"/>
                    </a:cubicBezTo>
                    <a:cubicBezTo>
                      <a:pt x="65" y="57"/>
                      <a:pt x="65" y="57"/>
                      <a:pt x="65" y="57"/>
                    </a:cubicBezTo>
                    <a:cubicBezTo>
                      <a:pt x="66" y="57"/>
                      <a:pt x="66" y="57"/>
                      <a:pt x="66" y="56"/>
                    </a:cubicBezTo>
                    <a:cubicBezTo>
                      <a:pt x="66" y="56"/>
                      <a:pt x="67" y="56"/>
                      <a:pt x="67" y="56"/>
                    </a:cubicBezTo>
                    <a:cubicBezTo>
                      <a:pt x="67" y="56"/>
                      <a:pt x="67" y="57"/>
                      <a:pt x="68" y="57"/>
                    </a:cubicBezTo>
                    <a:cubicBezTo>
                      <a:pt x="68" y="57"/>
                      <a:pt x="67" y="58"/>
                      <a:pt x="68" y="58"/>
                    </a:cubicBezTo>
                    <a:cubicBezTo>
                      <a:pt x="68" y="58"/>
                      <a:pt x="69" y="58"/>
                      <a:pt x="69" y="58"/>
                    </a:cubicBezTo>
                    <a:cubicBezTo>
                      <a:pt x="69" y="58"/>
                      <a:pt x="70" y="58"/>
                      <a:pt x="70" y="58"/>
                    </a:cubicBezTo>
                    <a:cubicBezTo>
                      <a:pt x="70" y="58"/>
                      <a:pt x="70" y="58"/>
                      <a:pt x="71" y="58"/>
                    </a:cubicBezTo>
                    <a:cubicBezTo>
                      <a:pt x="71" y="58"/>
                      <a:pt x="71" y="58"/>
                      <a:pt x="71" y="58"/>
                    </a:cubicBezTo>
                    <a:cubicBezTo>
                      <a:pt x="72" y="58"/>
                      <a:pt x="72" y="58"/>
                      <a:pt x="72" y="59"/>
                    </a:cubicBezTo>
                    <a:cubicBezTo>
                      <a:pt x="73" y="59"/>
                      <a:pt x="73" y="59"/>
                      <a:pt x="74" y="58"/>
                    </a:cubicBezTo>
                    <a:cubicBezTo>
                      <a:pt x="74" y="58"/>
                      <a:pt x="74" y="58"/>
                      <a:pt x="73" y="58"/>
                    </a:cubicBezTo>
                    <a:cubicBezTo>
                      <a:pt x="73" y="57"/>
                      <a:pt x="73" y="57"/>
                      <a:pt x="73" y="57"/>
                    </a:cubicBezTo>
                    <a:cubicBezTo>
                      <a:pt x="73" y="56"/>
                      <a:pt x="73" y="56"/>
                      <a:pt x="73" y="56"/>
                    </a:cubicBezTo>
                    <a:cubicBezTo>
                      <a:pt x="73" y="56"/>
                      <a:pt x="73" y="56"/>
                      <a:pt x="72" y="56"/>
                    </a:cubicBezTo>
                    <a:cubicBezTo>
                      <a:pt x="72" y="55"/>
                      <a:pt x="72" y="55"/>
                      <a:pt x="72" y="55"/>
                    </a:cubicBezTo>
                    <a:cubicBezTo>
                      <a:pt x="72" y="55"/>
                      <a:pt x="72" y="55"/>
                      <a:pt x="73" y="55"/>
                    </a:cubicBezTo>
                    <a:cubicBezTo>
                      <a:pt x="73" y="54"/>
                      <a:pt x="73" y="54"/>
                      <a:pt x="74" y="54"/>
                    </a:cubicBezTo>
                    <a:cubicBezTo>
                      <a:pt x="74" y="54"/>
                      <a:pt x="74" y="54"/>
                      <a:pt x="75" y="54"/>
                    </a:cubicBezTo>
                    <a:cubicBezTo>
                      <a:pt x="76" y="54"/>
                      <a:pt x="76" y="54"/>
                      <a:pt x="77" y="54"/>
                    </a:cubicBezTo>
                    <a:cubicBezTo>
                      <a:pt x="77" y="55"/>
                      <a:pt x="77" y="55"/>
                      <a:pt x="77" y="55"/>
                    </a:cubicBezTo>
                    <a:cubicBezTo>
                      <a:pt x="77" y="55"/>
                      <a:pt x="77" y="55"/>
                      <a:pt x="78" y="55"/>
                    </a:cubicBezTo>
                    <a:cubicBezTo>
                      <a:pt x="78" y="55"/>
                      <a:pt x="78" y="55"/>
                      <a:pt x="79" y="55"/>
                    </a:cubicBezTo>
                    <a:cubicBezTo>
                      <a:pt x="79" y="54"/>
                      <a:pt x="80" y="54"/>
                      <a:pt x="80" y="54"/>
                    </a:cubicBezTo>
                    <a:cubicBezTo>
                      <a:pt x="81" y="54"/>
                      <a:pt x="81" y="55"/>
                      <a:pt x="81" y="55"/>
                    </a:cubicBezTo>
                    <a:cubicBezTo>
                      <a:pt x="82" y="55"/>
                      <a:pt x="82" y="55"/>
                      <a:pt x="82" y="55"/>
                    </a:cubicBezTo>
                    <a:cubicBezTo>
                      <a:pt x="82" y="55"/>
                      <a:pt x="82" y="56"/>
                      <a:pt x="82" y="56"/>
                    </a:cubicBezTo>
                    <a:cubicBezTo>
                      <a:pt x="83" y="57"/>
                      <a:pt x="83" y="56"/>
                      <a:pt x="84" y="56"/>
                    </a:cubicBezTo>
                    <a:cubicBezTo>
                      <a:pt x="84" y="56"/>
                      <a:pt x="84" y="56"/>
                      <a:pt x="85" y="56"/>
                    </a:cubicBezTo>
                    <a:cubicBezTo>
                      <a:pt x="85" y="56"/>
                      <a:pt x="85" y="56"/>
                      <a:pt x="85" y="55"/>
                    </a:cubicBezTo>
                    <a:cubicBezTo>
                      <a:pt x="86" y="55"/>
                      <a:pt x="86" y="55"/>
                      <a:pt x="86" y="55"/>
                    </a:cubicBezTo>
                    <a:cubicBezTo>
                      <a:pt x="87" y="55"/>
                      <a:pt x="87" y="56"/>
                      <a:pt x="87" y="56"/>
                    </a:cubicBezTo>
                    <a:cubicBezTo>
                      <a:pt x="87" y="56"/>
                      <a:pt x="87" y="56"/>
                      <a:pt x="87" y="56"/>
                    </a:cubicBezTo>
                    <a:cubicBezTo>
                      <a:pt x="87" y="57"/>
                      <a:pt x="87" y="57"/>
                      <a:pt x="88" y="57"/>
                    </a:cubicBezTo>
                    <a:cubicBezTo>
                      <a:pt x="88" y="57"/>
                      <a:pt x="88" y="57"/>
                      <a:pt x="88" y="58"/>
                    </a:cubicBezTo>
                    <a:cubicBezTo>
                      <a:pt x="88" y="58"/>
                      <a:pt x="89" y="58"/>
                      <a:pt x="89" y="59"/>
                    </a:cubicBezTo>
                    <a:cubicBezTo>
                      <a:pt x="89" y="59"/>
                      <a:pt x="89" y="59"/>
                      <a:pt x="89" y="60"/>
                    </a:cubicBezTo>
                    <a:cubicBezTo>
                      <a:pt x="89" y="60"/>
                      <a:pt x="89" y="61"/>
                      <a:pt x="89" y="61"/>
                    </a:cubicBezTo>
                    <a:cubicBezTo>
                      <a:pt x="89" y="61"/>
                      <a:pt x="89" y="61"/>
                      <a:pt x="89" y="61"/>
                    </a:cubicBezTo>
                    <a:cubicBezTo>
                      <a:pt x="89" y="62"/>
                      <a:pt x="89" y="62"/>
                      <a:pt x="89" y="62"/>
                    </a:cubicBezTo>
                    <a:cubicBezTo>
                      <a:pt x="89" y="63"/>
                      <a:pt x="88" y="63"/>
                      <a:pt x="88" y="64"/>
                    </a:cubicBezTo>
                    <a:cubicBezTo>
                      <a:pt x="88" y="64"/>
                      <a:pt x="89" y="64"/>
                      <a:pt x="89" y="65"/>
                    </a:cubicBezTo>
                    <a:cubicBezTo>
                      <a:pt x="89" y="65"/>
                      <a:pt x="89" y="65"/>
                      <a:pt x="89" y="65"/>
                    </a:cubicBezTo>
                    <a:cubicBezTo>
                      <a:pt x="89" y="66"/>
                      <a:pt x="89" y="66"/>
                      <a:pt x="90" y="66"/>
                    </a:cubicBezTo>
                    <a:cubicBezTo>
                      <a:pt x="90" y="67"/>
                      <a:pt x="90" y="67"/>
                      <a:pt x="90" y="67"/>
                    </a:cubicBezTo>
                    <a:cubicBezTo>
                      <a:pt x="90" y="68"/>
                      <a:pt x="91" y="68"/>
                      <a:pt x="91" y="68"/>
                    </a:cubicBezTo>
                    <a:cubicBezTo>
                      <a:pt x="91" y="69"/>
                      <a:pt x="91" y="69"/>
                      <a:pt x="91" y="69"/>
                    </a:cubicBezTo>
                    <a:cubicBezTo>
                      <a:pt x="91" y="70"/>
                      <a:pt x="92" y="70"/>
                      <a:pt x="92" y="70"/>
                    </a:cubicBezTo>
                    <a:cubicBezTo>
                      <a:pt x="93" y="70"/>
                      <a:pt x="93" y="70"/>
                      <a:pt x="93" y="69"/>
                    </a:cubicBezTo>
                    <a:cubicBezTo>
                      <a:pt x="93" y="69"/>
                      <a:pt x="93" y="68"/>
                      <a:pt x="93" y="68"/>
                    </a:cubicBezTo>
                    <a:cubicBezTo>
                      <a:pt x="93" y="68"/>
                      <a:pt x="94" y="68"/>
                      <a:pt x="94" y="67"/>
                    </a:cubicBezTo>
                    <a:cubicBezTo>
                      <a:pt x="94" y="67"/>
                      <a:pt x="94" y="66"/>
                      <a:pt x="94" y="66"/>
                    </a:cubicBezTo>
                    <a:cubicBezTo>
                      <a:pt x="94" y="66"/>
                      <a:pt x="94" y="65"/>
                      <a:pt x="94" y="65"/>
                    </a:cubicBezTo>
                    <a:cubicBezTo>
                      <a:pt x="94" y="65"/>
                      <a:pt x="94" y="64"/>
                      <a:pt x="94" y="64"/>
                    </a:cubicBezTo>
                    <a:cubicBezTo>
                      <a:pt x="94" y="64"/>
                      <a:pt x="94" y="63"/>
                      <a:pt x="94" y="63"/>
                    </a:cubicBezTo>
                    <a:cubicBezTo>
                      <a:pt x="94" y="63"/>
                      <a:pt x="94" y="63"/>
                      <a:pt x="94" y="62"/>
                    </a:cubicBezTo>
                    <a:cubicBezTo>
                      <a:pt x="94" y="62"/>
                      <a:pt x="94" y="61"/>
                      <a:pt x="94" y="61"/>
                    </a:cubicBezTo>
                    <a:cubicBezTo>
                      <a:pt x="94" y="61"/>
                      <a:pt x="94" y="61"/>
                      <a:pt x="94" y="60"/>
                    </a:cubicBezTo>
                    <a:cubicBezTo>
                      <a:pt x="94" y="60"/>
                      <a:pt x="94" y="60"/>
                      <a:pt x="94" y="60"/>
                    </a:cubicBezTo>
                    <a:cubicBezTo>
                      <a:pt x="94" y="59"/>
                      <a:pt x="94" y="59"/>
                      <a:pt x="94" y="58"/>
                    </a:cubicBezTo>
                    <a:cubicBezTo>
                      <a:pt x="93" y="57"/>
                      <a:pt x="93" y="57"/>
                      <a:pt x="93" y="56"/>
                    </a:cubicBezTo>
                    <a:cubicBezTo>
                      <a:pt x="93" y="55"/>
                      <a:pt x="93" y="54"/>
                      <a:pt x="93" y="54"/>
                    </a:cubicBezTo>
                    <a:cubicBezTo>
                      <a:pt x="93" y="53"/>
                      <a:pt x="93" y="53"/>
                      <a:pt x="93" y="52"/>
                    </a:cubicBezTo>
                    <a:cubicBezTo>
                      <a:pt x="93" y="52"/>
                      <a:pt x="94" y="52"/>
                      <a:pt x="94" y="52"/>
                    </a:cubicBezTo>
                    <a:cubicBezTo>
                      <a:pt x="94" y="52"/>
                      <a:pt x="94" y="51"/>
                      <a:pt x="95" y="51"/>
                    </a:cubicBezTo>
                    <a:cubicBezTo>
                      <a:pt x="95" y="50"/>
                      <a:pt x="95" y="50"/>
                      <a:pt x="95" y="50"/>
                    </a:cubicBezTo>
                    <a:cubicBezTo>
                      <a:pt x="96" y="49"/>
                      <a:pt x="96" y="49"/>
                      <a:pt x="96" y="49"/>
                    </a:cubicBezTo>
                    <a:cubicBezTo>
                      <a:pt x="96" y="49"/>
                      <a:pt x="96" y="49"/>
                      <a:pt x="96" y="48"/>
                    </a:cubicBezTo>
                    <a:cubicBezTo>
                      <a:pt x="97" y="48"/>
                      <a:pt x="97" y="48"/>
                      <a:pt x="97" y="48"/>
                    </a:cubicBezTo>
                    <a:cubicBezTo>
                      <a:pt x="98" y="48"/>
                      <a:pt x="98" y="48"/>
                      <a:pt x="99" y="47"/>
                    </a:cubicBezTo>
                    <a:cubicBezTo>
                      <a:pt x="99" y="47"/>
                      <a:pt x="99" y="47"/>
                      <a:pt x="99" y="47"/>
                    </a:cubicBezTo>
                    <a:cubicBezTo>
                      <a:pt x="100" y="46"/>
                      <a:pt x="100" y="47"/>
                      <a:pt x="101" y="47"/>
                    </a:cubicBezTo>
                    <a:cubicBezTo>
                      <a:pt x="101" y="46"/>
                      <a:pt x="100" y="46"/>
                      <a:pt x="101" y="45"/>
                    </a:cubicBezTo>
                    <a:cubicBezTo>
                      <a:pt x="101" y="45"/>
                      <a:pt x="101" y="45"/>
                      <a:pt x="102" y="45"/>
                    </a:cubicBezTo>
                    <a:cubicBezTo>
                      <a:pt x="102" y="45"/>
                      <a:pt x="102" y="44"/>
                      <a:pt x="102" y="44"/>
                    </a:cubicBezTo>
                    <a:cubicBezTo>
                      <a:pt x="102" y="44"/>
                      <a:pt x="103" y="44"/>
                      <a:pt x="103" y="44"/>
                    </a:cubicBezTo>
                    <a:cubicBezTo>
                      <a:pt x="104" y="44"/>
                      <a:pt x="104" y="44"/>
                      <a:pt x="104" y="44"/>
                    </a:cubicBezTo>
                    <a:cubicBezTo>
                      <a:pt x="104" y="43"/>
                      <a:pt x="105" y="43"/>
                      <a:pt x="105" y="43"/>
                    </a:cubicBezTo>
                    <a:cubicBezTo>
                      <a:pt x="105" y="42"/>
                      <a:pt x="105" y="42"/>
                      <a:pt x="106" y="42"/>
                    </a:cubicBezTo>
                    <a:cubicBezTo>
                      <a:pt x="106" y="42"/>
                      <a:pt x="107" y="42"/>
                      <a:pt x="107" y="42"/>
                    </a:cubicBezTo>
                    <a:cubicBezTo>
                      <a:pt x="107" y="41"/>
                      <a:pt x="107" y="41"/>
                      <a:pt x="107" y="41"/>
                    </a:cubicBezTo>
                    <a:cubicBezTo>
                      <a:pt x="107" y="41"/>
                      <a:pt x="108" y="41"/>
                      <a:pt x="108" y="40"/>
                    </a:cubicBezTo>
                    <a:cubicBezTo>
                      <a:pt x="108" y="40"/>
                      <a:pt x="108" y="40"/>
                      <a:pt x="108" y="39"/>
                    </a:cubicBezTo>
                    <a:cubicBezTo>
                      <a:pt x="108" y="39"/>
                      <a:pt x="109" y="40"/>
                      <a:pt x="109" y="39"/>
                    </a:cubicBezTo>
                    <a:cubicBezTo>
                      <a:pt x="110" y="39"/>
                      <a:pt x="110" y="39"/>
                      <a:pt x="110" y="39"/>
                    </a:cubicBezTo>
                    <a:cubicBezTo>
                      <a:pt x="110" y="39"/>
                      <a:pt x="110" y="39"/>
                      <a:pt x="110" y="38"/>
                    </a:cubicBezTo>
                    <a:cubicBezTo>
                      <a:pt x="110" y="38"/>
                      <a:pt x="110" y="38"/>
                      <a:pt x="110" y="38"/>
                    </a:cubicBezTo>
                    <a:cubicBezTo>
                      <a:pt x="110" y="37"/>
                      <a:pt x="110" y="37"/>
                      <a:pt x="110" y="37"/>
                    </a:cubicBezTo>
                    <a:cubicBezTo>
                      <a:pt x="110" y="37"/>
                      <a:pt x="110" y="37"/>
                      <a:pt x="110" y="36"/>
                    </a:cubicBezTo>
                    <a:cubicBezTo>
                      <a:pt x="111" y="36"/>
                      <a:pt x="111" y="36"/>
                      <a:pt x="110" y="35"/>
                    </a:cubicBezTo>
                    <a:cubicBezTo>
                      <a:pt x="110" y="35"/>
                      <a:pt x="110" y="35"/>
                      <a:pt x="110" y="35"/>
                    </a:cubicBezTo>
                    <a:cubicBezTo>
                      <a:pt x="110" y="35"/>
                      <a:pt x="110" y="35"/>
                      <a:pt x="110" y="35"/>
                    </a:cubicBezTo>
                    <a:cubicBezTo>
                      <a:pt x="110" y="35"/>
                      <a:pt x="110" y="34"/>
                      <a:pt x="110" y="34"/>
                    </a:cubicBezTo>
                    <a:cubicBezTo>
                      <a:pt x="110" y="34"/>
                      <a:pt x="110" y="34"/>
                      <a:pt x="110" y="33"/>
                    </a:cubicBezTo>
                    <a:cubicBezTo>
                      <a:pt x="110" y="33"/>
                      <a:pt x="110" y="33"/>
                      <a:pt x="110" y="32"/>
                    </a:cubicBezTo>
                    <a:cubicBezTo>
                      <a:pt x="111" y="32"/>
                      <a:pt x="110" y="31"/>
                      <a:pt x="110" y="31"/>
                    </a:cubicBezTo>
                    <a:cubicBezTo>
                      <a:pt x="111" y="30"/>
                      <a:pt x="111" y="30"/>
                      <a:pt x="111" y="30"/>
                    </a:cubicBezTo>
                    <a:cubicBezTo>
                      <a:pt x="111" y="29"/>
                      <a:pt x="111" y="29"/>
                      <a:pt x="111" y="29"/>
                    </a:cubicBezTo>
                    <a:cubicBezTo>
                      <a:pt x="112" y="28"/>
                      <a:pt x="112" y="28"/>
                      <a:pt x="112" y="28"/>
                    </a:cubicBezTo>
                    <a:cubicBezTo>
                      <a:pt x="113" y="29"/>
                      <a:pt x="112" y="29"/>
                      <a:pt x="112" y="30"/>
                    </a:cubicBezTo>
                    <a:cubicBezTo>
                      <a:pt x="112" y="30"/>
                      <a:pt x="111" y="31"/>
                      <a:pt x="111" y="31"/>
                    </a:cubicBezTo>
                    <a:cubicBezTo>
                      <a:pt x="111" y="31"/>
                      <a:pt x="112" y="32"/>
                      <a:pt x="112" y="32"/>
                    </a:cubicBezTo>
                    <a:cubicBezTo>
                      <a:pt x="112" y="32"/>
                      <a:pt x="111" y="33"/>
                      <a:pt x="111" y="33"/>
                    </a:cubicBezTo>
                    <a:cubicBezTo>
                      <a:pt x="111" y="34"/>
                      <a:pt x="111" y="34"/>
                      <a:pt x="111" y="34"/>
                    </a:cubicBezTo>
                    <a:cubicBezTo>
                      <a:pt x="111" y="34"/>
                      <a:pt x="111" y="35"/>
                      <a:pt x="111" y="35"/>
                    </a:cubicBezTo>
                    <a:cubicBezTo>
                      <a:pt x="111" y="35"/>
                      <a:pt x="111" y="35"/>
                      <a:pt x="111" y="35"/>
                    </a:cubicBezTo>
                    <a:cubicBezTo>
                      <a:pt x="111" y="35"/>
                      <a:pt x="111" y="35"/>
                      <a:pt x="111" y="35"/>
                    </a:cubicBezTo>
                    <a:cubicBezTo>
                      <a:pt x="112" y="35"/>
                      <a:pt x="112" y="34"/>
                      <a:pt x="112" y="34"/>
                    </a:cubicBezTo>
                    <a:cubicBezTo>
                      <a:pt x="113" y="33"/>
                      <a:pt x="113" y="33"/>
                      <a:pt x="114" y="32"/>
                    </a:cubicBezTo>
                    <a:cubicBezTo>
                      <a:pt x="114" y="32"/>
                      <a:pt x="114" y="32"/>
                      <a:pt x="114" y="31"/>
                    </a:cubicBezTo>
                    <a:cubicBezTo>
                      <a:pt x="115" y="31"/>
                      <a:pt x="115" y="31"/>
                      <a:pt x="114" y="30"/>
                    </a:cubicBezTo>
                    <a:cubicBezTo>
                      <a:pt x="114" y="29"/>
                      <a:pt x="114" y="29"/>
                      <a:pt x="114" y="29"/>
                    </a:cubicBezTo>
                    <a:cubicBezTo>
                      <a:pt x="115" y="28"/>
                      <a:pt x="115" y="29"/>
                      <a:pt x="115" y="29"/>
                    </a:cubicBezTo>
                    <a:cubicBezTo>
                      <a:pt x="116" y="29"/>
                      <a:pt x="116" y="29"/>
                      <a:pt x="116" y="28"/>
                    </a:cubicBezTo>
                    <a:cubicBezTo>
                      <a:pt x="117" y="28"/>
                      <a:pt x="117" y="28"/>
                      <a:pt x="117" y="28"/>
                    </a:cubicBezTo>
                    <a:cubicBezTo>
                      <a:pt x="117" y="28"/>
                      <a:pt x="118" y="27"/>
                      <a:pt x="118" y="27"/>
                    </a:cubicBezTo>
                    <a:cubicBezTo>
                      <a:pt x="118" y="27"/>
                      <a:pt x="118" y="27"/>
                      <a:pt x="118" y="26"/>
                    </a:cubicBezTo>
                    <a:cubicBezTo>
                      <a:pt x="118" y="26"/>
                      <a:pt x="118" y="26"/>
                      <a:pt x="118" y="26"/>
                    </a:cubicBezTo>
                    <a:cubicBezTo>
                      <a:pt x="118" y="26"/>
                      <a:pt x="118" y="26"/>
                      <a:pt x="118" y="26"/>
                    </a:cubicBezTo>
                    <a:cubicBezTo>
                      <a:pt x="119" y="25"/>
                      <a:pt x="118" y="25"/>
                      <a:pt x="119" y="25"/>
                    </a:cubicBezTo>
                    <a:cubicBezTo>
                      <a:pt x="119" y="25"/>
                      <a:pt x="119" y="25"/>
                      <a:pt x="119" y="25"/>
                    </a:cubicBezTo>
                    <a:cubicBezTo>
                      <a:pt x="120" y="25"/>
                      <a:pt x="120" y="25"/>
                      <a:pt x="120" y="25"/>
                    </a:cubicBezTo>
                    <a:cubicBezTo>
                      <a:pt x="121" y="25"/>
                      <a:pt x="121" y="25"/>
                      <a:pt x="122" y="25"/>
                    </a:cubicBezTo>
                    <a:cubicBezTo>
                      <a:pt x="122" y="25"/>
                      <a:pt x="122" y="24"/>
                      <a:pt x="122" y="24"/>
                    </a:cubicBezTo>
                    <a:cubicBezTo>
                      <a:pt x="123" y="24"/>
                      <a:pt x="123" y="23"/>
                      <a:pt x="123" y="23"/>
                    </a:cubicBezTo>
                    <a:cubicBezTo>
                      <a:pt x="124" y="23"/>
                      <a:pt x="124" y="22"/>
                      <a:pt x="125" y="22"/>
                    </a:cubicBezTo>
                    <a:cubicBezTo>
                      <a:pt x="125" y="22"/>
                      <a:pt x="125" y="22"/>
                      <a:pt x="126" y="22"/>
                    </a:cubicBezTo>
                    <a:cubicBezTo>
                      <a:pt x="126" y="22"/>
                      <a:pt x="126" y="22"/>
                      <a:pt x="127" y="22"/>
                    </a:cubicBezTo>
                    <a:cubicBezTo>
                      <a:pt x="127" y="22"/>
                      <a:pt x="127" y="22"/>
                      <a:pt x="127" y="22"/>
                    </a:cubicBezTo>
                    <a:cubicBezTo>
                      <a:pt x="128" y="22"/>
                      <a:pt x="128" y="23"/>
                      <a:pt x="129" y="22"/>
                    </a:cubicBezTo>
                    <a:cubicBezTo>
                      <a:pt x="129" y="22"/>
                      <a:pt x="129" y="22"/>
                      <a:pt x="129" y="22"/>
                    </a:cubicBezTo>
                    <a:cubicBezTo>
                      <a:pt x="130" y="21"/>
                      <a:pt x="130" y="21"/>
                      <a:pt x="129" y="21"/>
                    </a:cubicBezTo>
                    <a:cubicBezTo>
                      <a:pt x="129" y="20"/>
                      <a:pt x="129" y="20"/>
                      <a:pt x="129" y="20"/>
                    </a:cubicBezTo>
                    <a:cubicBezTo>
                      <a:pt x="128" y="20"/>
                      <a:pt x="129" y="21"/>
                      <a:pt x="128" y="21"/>
                    </a:cubicBezTo>
                    <a:cubicBezTo>
                      <a:pt x="128" y="21"/>
                      <a:pt x="128" y="21"/>
                      <a:pt x="128" y="20"/>
                    </a:cubicBezTo>
                    <a:cubicBezTo>
                      <a:pt x="127" y="20"/>
                      <a:pt x="127" y="20"/>
                      <a:pt x="127" y="19"/>
                    </a:cubicBezTo>
                    <a:cubicBezTo>
                      <a:pt x="128" y="19"/>
                      <a:pt x="128" y="19"/>
                      <a:pt x="128" y="19"/>
                    </a:cubicBezTo>
                    <a:cubicBezTo>
                      <a:pt x="128" y="19"/>
                      <a:pt x="128" y="19"/>
                      <a:pt x="128" y="18"/>
                    </a:cubicBezTo>
                    <a:cubicBezTo>
                      <a:pt x="128" y="18"/>
                      <a:pt x="128" y="18"/>
                      <a:pt x="129" y="18"/>
                    </a:cubicBezTo>
                    <a:cubicBezTo>
                      <a:pt x="129" y="18"/>
                      <a:pt x="129" y="17"/>
                      <a:pt x="129" y="17"/>
                    </a:cubicBezTo>
                    <a:cubicBezTo>
                      <a:pt x="129" y="17"/>
                      <a:pt x="129" y="17"/>
                      <a:pt x="129" y="17"/>
                    </a:cubicBezTo>
                    <a:cubicBezTo>
                      <a:pt x="130" y="17"/>
                      <a:pt x="130" y="16"/>
                      <a:pt x="130" y="16"/>
                    </a:cubicBezTo>
                    <a:cubicBezTo>
                      <a:pt x="130" y="16"/>
                      <a:pt x="130" y="16"/>
                      <a:pt x="131" y="16"/>
                    </a:cubicBezTo>
                    <a:cubicBezTo>
                      <a:pt x="131" y="15"/>
                      <a:pt x="131" y="16"/>
                      <a:pt x="132" y="15"/>
                    </a:cubicBezTo>
                    <a:cubicBezTo>
                      <a:pt x="132" y="15"/>
                      <a:pt x="133" y="15"/>
                      <a:pt x="133" y="15"/>
                    </a:cubicBezTo>
                    <a:cubicBezTo>
                      <a:pt x="133" y="15"/>
                      <a:pt x="134" y="15"/>
                      <a:pt x="134" y="15"/>
                    </a:cubicBezTo>
                    <a:cubicBezTo>
                      <a:pt x="134" y="15"/>
                      <a:pt x="134" y="14"/>
                      <a:pt x="134" y="14"/>
                    </a:cubicBezTo>
                    <a:cubicBezTo>
                      <a:pt x="134" y="14"/>
                      <a:pt x="135" y="14"/>
                      <a:pt x="135" y="14"/>
                    </a:cubicBezTo>
                    <a:cubicBezTo>
                      <a:pt x="136" y="14"/>
                      <a:pt x="136" y="14"/>
                      <a:pt x="136" y="14"/>
                    </a:cubicBezTo>
                    <a:cubicBezTo>
                      <a:pt x="137" y="14"/>
                      <a:pt x="137" y="14"/>
                      <a:pt x="137" y="13"/>
                    </a:cubicBezTo>
                    <a:cubicBezTo>
                      <a:pt x="137" y="13"/>
                      <a:pt x="138" y="13"/>
                      <a:pt x="138" y="13"/>
                    </a:cubicBezTo>
                    <a:cubicBezTo>
                      <a:pt x="138" y="13"/>
                      <a:pt x="138" y="13"/>
                      <a:pt x="138" y="13"/>
                    </a:cubicBezTo>
                    <a:cubicBezTo>
                      <a:pt x="138" y="13"/>
                      <a:pt x="138" y="13"/>
                      <a:pt x="138" y="13"/>
                    </a:cubicBezTo>
                    <a:cubicBezTo>
                      <a:pt x="138" y="12"/>
                      <a:pt x="138" y="12"/>
                      <a:pt x="138" y="11"/>
                    </a:cubicBezTo>
                    <a:cubicBezTo>
                      <a:pt x="138" y="11"/>
                      <a:pt x="137" y="11"/>
                      <a:pt x="137" y="10"/>
                    </a:cubicBezTo>
                    <a:cubicBezTo>
                      <a:pt x="137" y="10"/>
                      <a:pt x="137" y="10"/>
                      <a:pt x="137" y="9"/>
                    </a:cubicBezTo>
                    <a:cubicBezTo>
                      <a:pt x="138" y="9"/>
                      <a:pt x="138" y="8"/>
                      <a:pt x="138" y="8"/>
                    </a:cubicBezTo>
                    <a:cubicBezTo>
                      <a:pt x="138" y="7"/>
                      <a:pt x="139" y="7"/>
                      <a:pt x="138" y="6"/>
                    </a:cubicBezTo>
                    <a:cubicBezTo>
                      <a:pt x="138" y="6"/>
                      <a:pt x="138" y="6"/>
                      <a:pt x="137" y="6"/>
                    </a:cubicBezTo>
                    <a:cubicBezTo>
                      <a:pt x="137" y="6"/>
                      <a:pt x="137" y="6"/>
                      <a:pt x="136" y="6"/>
                    </a:cubicBezTo>
                    <a:cubicBezTo>
                      <a:pt x="136" y="6"/>
                      <a:pt x="136" y="6"/>
                      <a:pt x="136" y="6"/>
                    </a:cubicBezTo>
                    <a:cubicBezTo>
                      <a:pt x="135" y="6"/>
                      <a:pt x="135" y="6"/>
                      <a:pt x="135" y="6"/>
                    </a:cubicBezTo>
                    <a:cubicBezTo>
                      <a:pt x="134" y="6"/>
                      <a:pt x="134" y="7"/>
                      <a:pt x="133" y="7"/>
                    </a:cubicBezTo>
                    <a:cubicBezTo>
                      <a:pt x="133" y="8"/>
                      <a:pt x="133" y="8"/>
                      <a:pt x="132" y="8"/>
                    </a:cubicBezTo>
                    <a:cubicBezTo>
                      <a:pt x="132" y="9"/>
                      <a:pt x="132" y="9"/>
                      <a:pt x="132" y="9"/>
                    </a:cubicBezTo>
                    <a:cubicBezTo>
                      <a:pt x="132" y="10"/>
                      <a:pt x="131" y="10"/>
                      <a:pt x="131" y="11"/>
                    </a:cubicBezTo>
                    <a:cubicBezTo>
                      <a:pt x="131" y="11"/>
                      <a:pt x="130" y="11"/>
                      <a:pt x="130" y="11"/>
                    </a:cubicBezTo>
                    <a:cubicBezTo>
                      <a:pt x="130" y="12"/>
                      <a:pt x="129" y="11"/>
                      <a:pt x="129" y="11"/>
                    </a:cubicBezTo>
                    <a:cubicBezTo>
                      <a:pt x="129" y="11"/>
                      <a:pt x="129" y="12"/>
                      <a:pt x="128" y="12"/>
                    </a:cubicBezTo>
                    <a:cubicBezTo>
                      <a:pt x="128" y="12"/>
                      <a:pt x="128" y="13"/>
                      <a:pt x="127" y="13"/>
                    </a:cubicBezTo>
                    <a:cubicBezTo>
                      <a:pt x="127" y="13"/>
                      <a:pt x="127" y="12"/>
                      <a:pt x="126" y="12"/>
                    </a:cubicBezTo>
                    <a:cubicBezTo>
                      <a:pt x="126" y="12"/>
                      <a:pt x="125" y="13"/>
                      <a:pt x="125" y="13"/>
                    </a:cubicBezTo>
                    <a:cubicBezTo>
                      <a:pt x="124" y="13"/>
                      <a:pt x="124" y="13"/>
                      <a:pt x="124" y="13"/>
                    </a:cubicBezTo>
                    <a:cubicBezTo>
                      <a:pt x="123" y="13"/>
                      <a:pt x="123" y="13"/>
                      <a:pt x="122" y="13"/>
                    </a:cubicBezTo>
                    <a:cubicBezTo>
                      <a:pt x="121" y="13"/>
                      <a:pt x="121" y="13"/>
                      <a:pt x="120" y="13"/>
                    </a:cubicBezTo>
                    <a:cubicBezTo>
                      <a:pt x="120" y="13"/>
                      <a:pt x="120" y="13"/>
                      <a:pt x="119" y="13"/>
                    </a:cubicBezTo>
                    <a:cubicBezTo>
                      <a:pt x="119" y="13"/>
                      <a:pt x="119" y="13"/>
                      <a:pt x="118" y="13"/>
                    </a:cubicBezTo>
                    <a:cubicBezTo>
                      <a:pt x="118" y="14"/>
                      <a:pt x="117" y="14"/>
                      <a:pt x="117" y="14"/>
                    </a:cubicBezTo>
                    <a:cubicBezTo>
                      <a:pt x="117" y="14"/>
                      <a:pt x="117" y="14"/>
                      <a:pt x="117" y="14"/>
                    </a:cubicBezTo>
                    <a:cubicBezTo>
                      <a:pt x="117" y="14"/>
                      <a:pt x="116" y="14"/>
                      <a:pt x="116" y="14"/>
                    </a:cubicBezTo>
                    <a:cubicBezTo>
                      <a:pt x="116" y="15"/>
                      <a:pt x="116" y="15"/>
                      <a:pt x="115" y="15"/>
                    </a:cubicBezTo>
                    <a:cubicBezTo>
                      <a:pt x="115" y="15"/>
                      <a:pt x="115" y="15"/>
                      <a:pt x="115" y="15"/>
                    </a:cubicBezTo>
                    <a:cubicBezTo>
                      <a:pt x="114" y="15"/>
                      <a:pt x="114" y="15"/>
                      <a:pt x="114" y="15"/>
                    </a:cubicBezTo>
                    <a:cubicBezTo>
                      <a:pt x="114" y="15"/>
                      <a:pt x="114" y="15"/>
                      <a:pt x="113" y="15"/>
                    </a:cubicBezTo>
                    <a:cubicBezTo>
                      <a:pt x="113" y="15"/>
                      <a:pt x="113" y="15"/>
                      <a:pt x="113" y="15"/>
                    </a:cubicBezTo>
                    <a:cubicBezTo>
                      <a:pt x="112" y="15"/>
                      <a:pt x="112" y="15"/>
                      <a:pt x="111" y="15"/>
                    </a:cubicBezTo>
                    <a:cubicBezTo>
                      <a:pt x="111" y="15"/>
                      <a:pt x="111" y="16"/>
                      <a:pt x="110" y="16"/>
                    </a:cubicBezTo>
                    <a:cubicBezTo>
                      <a:pt x="110" y="16"/>
                      <a:pt x="109" y="16"/>
                      <a:pt x="109" y="16"/>
                    </a:cubicBezTo>
                    <a:cubicBezTo>
                      <a:pt x="109" y="16"/>
                      <a:pt x="108" y="16"/>
                      <a:pt x="108" y="16"/>
                    </a:cubicBezTo>
                    <a:cubicBezTo>
                      <a:pt x="108" y="17"/>
                      <a:pt x="108" y="17"/>
                      <a:pt x="108" y="17"/>
                    </a:cubicBezTo>
                    <a:cubicBezTo>
                      <a:pt x="108" y="17"/>
                      <a:pt x="108" y="17"/>
                      <a:pt x="108" y="18"/>
                    </a:cubicBezTo>
                    <a:cubicBezTo>
                      <a:pt x="108" y="18"/>
                      <a:pt x="108" y="18"/>
                      <a:pt x="108" y="18"/>
                    </a:cubicBezTo>
                    <a:cubicBezTo>
                      <a:pt x="108" y="18"/>
                      <a:pt x="108" y="18"/>
                      <a:pt x="108" y="18"/>
                    </a:cubicBezTo>
                    <a:cubicBezTo>
                      <a:pt x="107" y="18"/>
                      <a:pt x="107" y="18"/>
                      <a:pt x="107" y="18"/>
                    </a:cubicBezTo>
                    <a:cubicBezTo>
                      <a:pt x="107" y="19"/>
                      <a:pt x="106" y="19"/>
                      <a:pt x="106" y="19"/>
                    </a:cubicBezTo>
                    <a:cubicBezTo>
                      <a:pt x="106" y="19"/>
                      <a:pt x="106" y="19"/>
                      <a:pt x="105" y="19"/>
                    </a:cubicBezTo>
                    <a:cubicBezTo>
                      <a:pt x="105" y="19"/>
                      <a:pt x="105" y="19"/>
                      <a:pt x="104" y="19"/>
                    </a:cubicBezTo>
                    <a:cubicBezTo>
                      <a:pt x="104" y="19"/>
                      <a:pt x="104" y="19"/>
                      <a:pt x="103" y="19"/>
                    </a:cubicBezTo>
                    <a:cubicBezTo>
                      <a:pt x="103" y="19"/>
                      <a:pt x="103" y="19"/>
                      <a:pt x="103" y="19"/>
                    </a:cubicBezTo>
                    <a:cubicBezTo>
                      <a:pt x="102" y="19"/>
                      <a:pt x="102" y="20"/>
                      <a:pt x="102" y="20"/>
                    </a:cubicBezTo>
                    <a:cubicBezTo>
                      <a:pt x="102" y="20"/>
                      <a:pt x="102" y="20"/>
                      <a:pt x="101" y="20"/>
                    </a:cubicBezTo>
                    <a:cubicBezTo>
                      <a:pt x="101" y="20"/>
                      <a:pt x="101" y="20"/>
                      <a:pt x="101" y="20"/>
                    </a:cubicBezTo>
                    <a:cubicBezTo>
                      <a:pt x="100" y="20"/>
                      <a:pt x="100" y="21"/>
                      <a:pt x="100" y="21"/>
                    </a:cubicBezTo>
                    <a:cubicBezTo>
                      <a:pt x="100" y="21"/>
                      <a:pt x="100" y="21"/>
                      <a:pt x="99" y="21"/>
                    </a:cubicBezTo>
                    <a:cubicBezTo>
                      <a:pt x="99" y="21"/>
                      <a:pt x="99" y="21"/>
                      <a:pt x="99" y="21"/>
                    </a:cubicBezTo>
                    <a:cubicBezTo>
                      <a:pt x="98" y="21"/>
                      <a:pt x="98" y="22"/>
                      <a:pt x="98" y="22"/>
                    </a:cubicBezTo>
                    <a:cubicBezTo>
                      <a:pt x="98" y="22"/>
                      <a:pt x="98" y="22"/>
                      <a:pt x="98" y="22"/>
                    </a:cubicBezTo>
                    <a:cubicBezTo>
                      <a:pt x="98" y="21"/>
                      <a:pt x="98" y="21"/>
                      <a:pt x="98" y="21"/>
                    </a:cubicBezTo>
                    <a:cubicBezTo>
                      <a:pt x="98" y="20"/>
                      <a:pt x="98" y="20"/>
                      <a:pt x="98" y="20"/>
                    </a:cubicBezTo>
                    <a:cubicBezTo>
                      <a:pt x="99" y="20"/>
                      <a:pt x="99" y="20"/>
                      <a:pt x="99" y="20"/>
                    </a:cubicBezTo>
                    <a:cubicBezTo>
                      <a:pt x="99" y="19"/>
                      <a:pt x="100" y="20"/>
                      <a:pt x="100" y="20"/>
                    </a:cubicBezTo>
                    <a:cubicBezTo>
                      <a:pt x="100" y="19"/>
                      <a:pt x="100" y="19"/>
                      <a:pt x="101" y="19"/>
                    </a:cubicBezTo>
                    <a:cubicBezTo>
                      <a:pt x="101" y="18"/>
                      <a:pt x="101" y="18"/>
                      <a:pt x="101" y="18"/>
                    </a:cubicBezTo>
                    <a:cubicBezTo>
                      <a:pt x="102" y="17"/>
                      <a:pt x="102" y="17"/>
                      <a:pt x="102" y="17"/>
                    </a:cubicBezTo>
                    <a:cubicBezTo>
                      <a:pt x="102" y="17"/>
                      <a:pt x="102" y="17"/>
                      <a:pt x="102" y="17"/>
                    </a:cubicBezTo>
                    <a:cubicBezTo>
                      <a:pt x="102" y="17"/>
                      <a:pt x="102" y="17"/>
                      <a:pt x="102" y="17"/>
                    </a:cubicBezTo>
                    <a:cubicBezTo>
                      <a:pt x="102" y="17"/>
                      <a:pt x="102" y="17"/>
                      <a:pt x="103" y="17"/>
                    </a:cubicBezTo>
                    <a:cubicBezTo>
                      <a:pt x="103" y="17"/>
                      <a:pt x="103" y="16"/>
                      <a:pt x="103" y="16"/>
                    </a:cubicBezTo>
                    <a:cubicBezTo>
                      <a:pt x="104" y="16"/>
                      <a:pt x="104" y="16"/>
                      <a:pt x="104" y="15"/>
                    </a:cubicBezTo>
                    <a:cubicBezTo>
                      <a:pt x="104" y="15"/>
                      <a:pt x="104" y="15"/>
                      <a:pt x="104" y="15"/>
                    </a:cubicBezTo>
                    <a:cubicBezTo>
                      <a:pt x="104" y="14"/>
                      <a:pt x="104" y="14"/>
                      <a:pt x="105" y="14"/>
                    </a:cubicBezTo>
                    <a:cubicBezTo>
                      <a:pt x="105" y="14"/>
                      <a:pt x="105" y="14"/>
                      <a:pt x="105" y="13"/>
                    </a:cubicBezTo>
                    <a:cubicBezTo>
                      <a:pt x="106" y="13"/>
                      <a:pt x="105" y="13"/>
                      <a:pt x="105" y="13"/>
                    </a:cubicBezTo>
                    <a:cubicBezTo>
                      <a:pt x="105" y="12"/>
                      <a:pt x="105" y="12"/>
                      <a:pt x="105" y="12"/>
                    </a:cubicBezTo>
                    <a:cubicBezTo>
                      <a:pt x="106" y="11"/>
                      <a:pt x="106" y="11"/>
                      <a:pt x="106" y="12"/>
                    </a:cubicBezTo>
                    <a:cubicBezTo>
                      <a:pt x="107" y="12"/>
                      <a:pt x="107" y="12"/>
                      <a:pt x="107" y="13"/>
                    </a:cubicBezTo>
                    <a:cubicBezTo>
                      <a:pt x="107" y="13"/>
                      <a:pt x="107" y="13"/>
                      <a:pt x="108" y="13"/>
                    </a:cubicBezTo>
                    <a:cubicBezTo>
                      <a:pt x="108" y="13"/>
                      <a:pt x="108" y="13"/>
                      <a:pt x="109" y="13"/>
                    </a:cubicBezTo>
                    <a:cubicBezTo>
                      <a:pt x="109" y="13"/>
                      <a:pt x="109" y="13"/>
                      <a:pt x="109" y="12"/>
                    </a:cubicBezTo>
                    <a:cubicBezTo>
                      <a:pt x="109" y="12"/>
                      <a:pt x="109" y="11"/>
                      <a:pt x="109" y="11"/>
                    </a:cubicBezTo>
                    <a:cubicBezTo>
                      <a:pt x="109" y="10"/>
                      <a:pt x="108" y="10"/>
                      <a:pt x="108" y="10"/>
                    </a:cubicBezTo>
                    <a:cubicBezTo>
                      <a:pt x="108" y="10"/>
                      <a:pt x="107" y="9"/>
                      <a:pt x="107" y="9"/>
                    </a:cubicBezTo>
                    <a:cubicBezTo>
                      <a:pt x="106" y="9"/>
                      <a:pt x="106" y="9"/>
                      <a:pt x="106" y="9"/>
                    </a:cubicBezTo>
                    <a:cubicBezTo>
                      <a:pt x="105" y="9"/>
                      <a:pt x="105" y="9"/>
                      <a:pt x="104" y="9"/>
                    </a:cubicBezTo>
                    <a:cubicBezTo>
                      <a:pt x="104" y="9"/>
                      <a:pt x="103" y="9"/>
                      <a:pt x="103" y="9"/>
                    </a:cubicBezTo>
                    <a:cubicBezTo>
                      <a:pt x="102" y="9"/>
                      <a:pt x="102" y="8"/>
                      <a:pt x="102" y="8"/>
                    </a:cubicBezTo>
                    <a:cubicBezTo>
                      <a:pt x="101" y="9"/>
                      <a:pt x="102" y="9"/>
                      <a:pt x="101" y="9"/>
                    </a:cubicBezTo>
                    <a:cubicBezTo>
                      <a:pt x="101" y="9"/>
                      <a:pt x="101" y="9"/>
                      <a:pt x="101" y="9"/>
                    </a:cubicBezTo>
                    <a:cubicBezTo>
                      <a:pt x="101" y="9"/>
                      <a:pt x="101" y="9"/>
                      <a:pt x="101" y="8"/>
                    </a:cubicBezTo>
                    <a:cubicBezTo>
                      <a:pt x="101" y="8"/>
                      <a:pt x="101" y="8"/>
                      <a:pt x="101" y="8"/>
                    </a:cubicBezTo>
                    <a:cubicBezTo>
                      <a:pt x="101" y="8"/>
                      <a:pt x="101" y="8"/>
                      <a:pt x="101" y="8"/>
                    </a:cubicBezTo>
                    <a:cubicBezTo>
                      <a:pt x="101" y="7"/>
                      <a:pt x="101" y="7"/>
                      <a:pt x="101" y="7"/>
                    </a:cubicBezTo>
                    <a:cubicBezTo>
                      <a:pt x="101" y="6"/>
                      <a:pt x="100" y="6"/>
                      <a:pt x="101" y="6"/>
                    </a:cubicBezTo>
                    <a:cubicBezTo>
                      <a:pt x="101" y="6"/>
                      <a:pt x="101" y="6"/>
                      <a:pt x="101" y="6"/>
                    </a:cubicBezTo>
                    <a:cubicBezTo>
                      <a:pt x="101" y="5"/>
                      <a:pt x="101" y="5"/>
                      <a:pt x="101" y="5"/>
                    </a:cubicBezTo>
                    <a:cubicBezTo>
                      <a:pt x="101" y="5"/>
                      <a:pt x="101" y="4"/>
                      <a:pt x="101" y="4"/>
                    </a:cubicBezTo>
                    <a:cubicBezTo>
                      <a:pt x="101" y="4"/>
                      <a:pt x="100" y="4"/>
                      <a:pt x="100" y="4"/>
                    </a:cubicBezTo>
                    <a:cubicBezTo>
                      <a:pt x="100" y="4"/>
                      <a:pt x="100" y="4"/>
                      <a:pt x="100" y="4"/>
                    </a:cubicBezTo>
                    <a:cubicBezTo>
                      <a:pt x="99" y="3"/>
                      <a:pt x="99" y="4"/>
                      <a:pt x="99" y="3"/>
                    </a:cubicBezTo>
                    <a:cubicBezTo>
                      <a:pt x="98" y="3"/>
                      <a:pt x="99" y="3"/>
                      <a:pt x="99" y="2"/>
                    </a:cubicBezTo>
                    <a:cubicBezTo>
                      <a:pt x="99" y="2"/>
                      <a:pt x="99" y="2"/>
                      <a:pt x="98" y="2"/>
                    </a:cubicBezTo>
                    <a:cubicBezTo>
                      <a:pt x="98" y="1"/>
                      <a:pt x="98" y="2"/>
                      <a:pt x="97" y="2"/>
                    </a:cubicBezTo>
                    <a:cubicBezTo>
                      <a:pt x="97" y="2"/>
                      <a:pt x="97" y="2"/>
                      <a:pt x="97" y="2"/>
                    </a:cubicBezTo>
                    <a:cubicBezTo>
                      <a:pt x="96" y="1"/>
                      <a:pt x="96" y="1"/>
                      <a:pt x="96" y="1"/>
                    </a:cubicBezTo>
                    <a:cubicBezTo>
                      <a:pt x="96" y="1"/>
                      <a:pt x="95" y="1"/>
                      <a:pt x="95" y="2"/>
                    </a:cubicBezTo>
                    <a:cubicBezTo>
                      <a:pt x="95" y="2"/>
                      <a:pt x="95" y="2"/>
                      <a:pt x="95" y="2"/>
                    </a:cubicBezTo>
                    <a:cubicBezTo>
                      <a:pt x="95" y="2"/>
                      <a:pt x="95" y="2"/>
                      <a:pt x="94" y="2"/>
                    </a:cubicBezTo>
                    <a:cubicBezTo>
                      <a:pt x="94" y="2"/>
                      <a:pt x="94" y="3"/>
                      <a:pt x="94" y="3"/>
                    </a:cubicBezTo>
                    <a:cubicBezTo>
                      <a:pt x="93" y="3"/>
                      <a:pt x="93" y="2"/>
                      <a:pt x="93" y="2"/>
                    </a:cubicBezTo>
                    <a:cubicBezTo>
                      <a:pt x="93" y="3"/>
                      <a:pt x="93" y="3"/>
                      <a:pt x="92" y="3"/>
                    </a:cubicBezTo>
                    <a:cubicBezTo>
                      <a:pt x="92" y="3"/>
                      <a:pt x="92" y="3"/>
                      <a:pt x="92" y="3"/>
                    </a:cubicBezTo>
                    <a:cubicBezTo>
                      <a:pt x="91" y="4"/>
                      <a:pt x="91" y="4"/>
                      <a:pt x="91" y="4"/>
                    </a:cubicBezTo>
                    <a:cubicBezTo>
                      <a:pt x="91" y="4"/>
                      <a:pt x="90" y="4"/>
                      <a:pt x="90" y="4"/>
                    </a:cubicBezTo>
                    <a:cubicBezTo>
                      <a:pt x="90" y="4"/>
                      <a:pt x="90" y="4"/>
                      <a:pt x="90" y="4"/>
                    </a:cubicBezTo>
                    <a:cubicBezTo>
                      <a:pt x="90" y="4"/>
                      <a:pt x="90" y="4"/>
                      <a:pt x="89" y="3"/>
                    </a:cubicBezTo>
                    <a:cubicBezTo>
                      <a:pt x="89" y="3"/>
                      <a:pt x="89" y="3"/>
                      <a:pt x="88" y="3"/>
                    </a:cubicBezTo>
                    <a:cubicBezTo>
                      <a:pt x="88" y="3"/>
                      <a:pt x="88" y="3"/>
                      <a:pt x="88" y="3"/>
                    </a:cubicBezTo>
                    <a:cubicBezTo>
                      <a:pt x="87" y="3"/>
                      <a:pt x="87" y="4"/>
                      <a:pt x="87" y="4"/>
                    </a:cubicBezTo>
                    <a:cubicBezTo>
                      <a:pt x="87" y="4"/>
                      <a:pt x="87" y="4"/>
                      <a:pt x="86" y="4"/>
                    </a:cubicBezTo>
                    <a:cubicBezTo>
                      <a:pt x="86" y="4"/>
                      <a:pt x="86" y="3"/>
                      <a:pt x="85" y="3"/>
                    </a:cubicBezTo>
                    <a:cubicBezTo>
                      <a:pt x="85" y="3"/>
                      <a:pt x="85" y="3"/>
                      <a:pt x="85" y="3"/>
                    </a:cubicBezTo>
                    <a:cubicBezTo>
                      <a:pt x="84" y="2"/>
                      <a:pt x="84" y="2"/>
                      <a:pt x="84" y="2"/>
                    </a:cubicBezTo>
                    <a:cubicBezTo>
                      <a:pt x="83" y="2"/>
                      <a:pt x="83" y="2"/>
                      <a:pt x="83" y="2"/>
                    </a:cubicBezTo>
                    <a:cubicBezTo>
                      <a:pt x="82" y="2"/>
                      <a:pt x="82" y="2"/>
                      <a:pt x="82" y="2"/>
                    </a:cubicBezTo>
                    <a:cubicBezTo>
                      <a:pt x="82" y="2"/>
                      <a:pt x="82" y="2"/>
                      <a:pt x="81" y="2"/>
                    </a:cubicBezTo>
                    <a:cubicBezTo>
                      <a:pt x="81" y="2"/>
                      <a:pt x="81" y="3"/>
                      <a:pt x="81" y="2"/>
                    </a:cubicBezTo>
                    <a:cubicBezTo>
                      <a:pt x="80" y="2"/>
                      <a:pt x="80" y="2"/>
                      <a:pt x="80" y="2"/>
                    </a:cubicBezTo>
                    <a:cubicBezTo>
                      <a:pt x="80" y="2"/>
                      <a:pt x="81" y="2"/>
                      <a:pt x="81" y="1"/>
                    </a:cubicBezTo>
                    <a:cubicBezTo>
                      <a:pt x="81" y="1"/>
                      <a:pt x="81" y="0"/>
                      <a:pt x="81" y="0"/>
                    </a:cubicBezTo>
                    <a:cubicBezTo>
                      <a:pt x="80" y="0"/>
                      <a:pt x="80" y="0"/>
                      <a:pt x="80" y="0"/>
                    </a:cubicBezTo>
                    <a:cubicBezTo>
                      <a:pt x="80" y="0"/>
                      <a:pt x="79" y="1"/>
                      <a:pt x="79" y="1"/>
                    </a:cubicBezTo>
                    <a:cubicBezTo>
                      <a:pt x="79" y="1"/>
                      <a:pt x="79" y="1"/>
                      <a:pt x="79" y="1"/>
                    </a:cubicBezTo>
                    <a:cubicBezTo>
                      <a:pt x="57" y="1"/>
                      <a:pt x="57" y="1"/>
                      <a:pt x="57" y="1"/>
                    </a:cubicBezTo>
                    <a:cubicBezTo>
                      <a:pt x="18" y="1"/>
                      <a:pt x="18" y="1"/>
                      <a:pt x="18" y="1"/>
                    </a:cubicBezTo>
                    <a:cubicBezTo>
                      <a:pt x="18" y="1"/>
                      <a:pt x="18" y="1"/>
                      <a:pt x="18" y="1"/>
                    </a:cubicBezTo>
                    <a:cubicBezTo>
                      <a:pt x="18" y="1"/>
                      <a:pt x="18" y="2"/>
                      <a:pt x="18" y="2"/>
                    </a:cubicBezTo>
                    <a:cubicBezTo>
                      <a:pt x="18" y="2"/>
                      <a:pt x="18" y="2"/>
                      <a:pt x="18" y="2"/>
                    </a:cubicBezTo>
                    <a:cubicBezTo>
                      <a:pt x="18" y="2"/>
                      <a:pt x="18" y="3"/>
                      <a:pt x="18" y="3"/>
                    </a:cubicBezTo>
                    <a:cubicBezTo>
                      <a:pt x="18" y="3"/>
                      <a:pt x="17" y="3"/>
                      <a:pt x="17" y="3"/>
                    </a:cubicBezTo>
                    <a:cubicBezTo>
                      <a:pt x="17" y="4"/>
                      <a:pt x="17" y="4"/>
                      <a:pt x="17" y="4"/>
                    </a:cubicBezTo>
                    <a:cubicBezTo>
                      <a:pt x="16" y="4"/>
                      <a:pt x="16" y="4"/>
                      <a:pt x="16" y="4"/>
                    </a:cubicBezTo>
                    <a:cubicBezTo>
                      <a:pt x="15" y="3"/>
                      <a:pt x="15" y="3"/>
                      <a:pt x="15" y="3"/>
                    </a:cubicBezTo>
                    <a:cubicBezTo>
                      <a:pt x="14" y="3"/>
                      <a:pt x="14" y="4"/>
                      <a:pt x="14" y="4"/>
                    </a:cubicBezTo>
                    <a:cubicBezTo>
                      <a:pt x="13" y="4"/>
                      <a:pt x="13" y="4"/>
                      <a:pt x="13" y="4"/>
                    </a:cubicBezTo>
                    <a:cubicBezTo>
                      <a:pt x="13" y="4"/>
                      <a:pt x="13" y="3"/>
                      <a:pt x="12" y="3"/>
                    </a:cubicBezTo>
                    <a:cubicBezTo>
                      <a:pt x="12" y="3"/>
                      <a:pt x="12" y="3"/>
                      <a:pt x="12" y="3"/>
                    </a:cubicBezTo>
                    <a:cubicBezTo>
                      <a:pt x="11" y="3"/>
                      <a:pt x="12" y="4"/>
                      <a:pt x="12" y="4"/>
                    </a:cubicBezTo>
                    <a:cubicBezTo>
                      <a:pt x="11" y="5"/>
                      <a:pt x="11" y="5"/>
                      <a:pt x="11" y="5"/>
                    </a:cubicBezTo>
                    <a:cubicBezTo>
                      <a:pt x="11" y="6"/>
                      <a:pt x="12" y="6"/>
                      <a:pt x="12" y="6"/>
                    </a:cubicBezTo>
                    <a:cubicBezTo>
                      <a:pt x="12" y="7"/>
                      <a:pt x="12" y="7"/>
                      <a:pt x="11" y="8"/>
                    </a:cubicBezTo>
                    <a:cubicBezTo>
                      <a:pt x="11" y="8"/>
                      <a:pt x="11" y="8"/>
                      <a:pt x="11" y="8"/>
                    </a:cubicBezTo>
                    <a:cubicBezTo>
                      <a:pt x="10" y="8"/>
                      <a:pt x="10" y="9"/>
                      <a:pt x="10" y="9"/>
                    </a:cubicBezTo>
                    <a:cubicBezTo>
                      <a:pt x="10" y="10"/>
                      <a:pt x="10" y="10"/>
                      <a:pt x="10" y="10"/>
                    </a:cubicBezTo>
                    <a:cubicBezTo>
                      <a:pt x="10" y="11"/>
                      <a:pt x="10" y="11"/>
                      <a:pt x="9" y="11"/>
                    </a:cubicBezTo>
                    <a:cubicBezTo>
                      <a:pt x="9" y="12"/>
                      <a:pt x="9" y="12"/>
                      <a:pt x="8" y="12"/>
                    </a:cubicBezTo>
                    <a:cubicBezTo>
                      <a:pt x="8" y="13"/>
                      <a:pt x="8" y="14"/>
                      <a:pt x="7" y="14"/>
                    </a:cubicBezTo>
                    <a:cubicBezTo>
                      <a:pt x="7" y="15"/>
                      <a:pt x="6" y="15"/>
                      <a:pt x="6" y="15"/>
                    </a:cubicBezTo>
                    <a:cubicBezTo>
                      <a:pt x="6" y="15"/>
                      <a:pt x="6" y="16"/>
                      <a:pt x="5" y="16"/>
                    </a:cubicBezTo>
                    <a:cubicBezTo>
                      <a:pt x="5" y="17"/>
                      <a:pt x="5" y="17"/>
                      <a:pt x="4" y="17"/>
                    </a:cubicBezTo>
                    <a:cubicBezTo>
                      <a:pt x="4" y="17"/>
                      <a:pt x="4" y="17"/>
                      <a:pt x="4" y="18"/>
                    </a:cubicBezTo>
                    <a:cubicBezTo>
                      <a:pt x="4" y="18"/>
                      <a:pt x="4" y="18"/>
                      <a:pt x="4" y="18"/>
                    </a:cubicBezTo>
                    <a:cubicBezTo>
                      <a:pt x="4" y="18"/>
                      <a:pt x="4" y="18"/>
                      <a:pt x="3" y="18"/>
                    </a:cubicBezTo>
                    <a:cubicBezTo>
                      <a:pt x="3" y="18"/>
                      <a:pt x="3" y="19"/>
                      <a:pt x="3" y="19"/>
                    </a:cubicBezTo>
                    <a:cubicBezTo>
                      <a:pt x="3" y="19"/>
                      <a:pt x="3" y="20"/>
                      <a:pt x="3" y="20"/>
                    </a:cubicBezTo>
                    <a:cubicBezTo>
                      <a:pt x="2" y="21"/>
                      <a:pt x="2" y="21"/>
                      <a:pt x="2" y="22"/>
                    </a:cubicBezTo>
                    <a:cubicBezTo>
                      <a:pt x="2" y="22"/>
                      <a:pt x="2" y="23"/>
                      <a:pt x="2" y="23"/>
                    </a:cubicBezTo>
                    <a:cubicBezTo>
                      <a:pt x="1" y="24"/>
                      <a:pt x="1" y="24"/>
                      <a:pt x="1" y="25"/>
                    </a:cubicBezTo>
                    <a:cubicBezTo>
                      <a:pt x="0" y="25"/>
                      <a:pt x="0" y="25"/>
                      <a:pt x="0" y="25"/>
                    </a:cubicBezTo>
                    <a:cubicBezTo>
                      <a:pt x="0" y="26"/>
                      <a:pt x="0" y="26"/>
                      <a:pt x="0" y="26"/>
                    </a:cubicBezTo>
                    <a:cubicBezTo>
                      <a:pt x="0" y="27"/>
                      <a:pt x="0" y="27"/>
                      <a:pt x="0" y="28"/>
                    </a:cubicBezTo>
                    <a:cubicBezTo>
                      <a:pt x="0" y="28"/>
                      <a:pt x="0" y="28"/>
                      <a:pt x="0" y="29"/>
                    </a:cubicBezTo>
                    <a:cubicBezTo>
                      <a:pt x="0" y="29"/>
                      <a:pt x="0" y="29"/>
                      <a:pt x="0" y="29"/>
                    </a:cubicBezTo>
                    <a:cubicBezTo>
                      <a:pt x="0" y="30"/>
                      <a:pt x="0" y="30"/>
                      <a:pt x="0" y="31"/>
                    </a:cubicBezTo>
                    <a:cubicBezTo>
                      <a:pt x="0" y="31"/>
                      <a:pt x="0" y="31"/>
                      <a:pt x="1" y="31"/>
                    </a:cubicBezTo>
                    <a:cubicBezTo>
                      <a:pt x="1" y="31"/>
                      <a:pt x="1" y="32"/>
                      <a:pt x="1" y="32"/>
                    </a:cubicBezTo>
                    <a:cubicBezTo>
                      <a:pt x="1" y="33"/>
                      <a:pt x="1" y="33"/>
                      <a:pt x="1" y="33"/>
                    </a:cubicBezTo>
                    <a:cubicBezTo>
                      <a:pt x="1" y="34"/>
                      <a:pt x="0" y="34"/>
                      <a:pt x="0" y="34"/>
                    </a:cubicBezTo>
                    <a:cubicBezTo>
                      <a:pt x="0" y="34"/>
                      <a:pt x="0" y="35"/>
                      <a:pt x="0" y="35"/>
                    </a:cubicBezTo>
                    <a:cubicBezTo>
                      <a:pt x="0" y="35"/>
                      <a:pt x="0" y="35"/>
                      <a:pt x="1" y="35"/>
                    </a:cubicBezTo>
                    <a:cubicBezTo>
                      <a:pt x="1" y="36"/>
                      <a:pt x="1" y="35"/>
                      <a:pt x="1" y="36"/>
                    </a:cubicBezTo>
                    <a:cubicBezTo>
                      <a:pt x="2" y="36"/>
                      <a:pt x="1" y="36"/>
                      <a:pt x="1" y="36"/>
                    </a:cubicBezTo>
                    <a:cubicBezTo>
                      <a:pt x="1" y="37"/>
                      <a:pt x="1" y="37"/>
                      <a:pt x="1" y="37"/>
                    </a:cubicBezTo>
                    <a:cubicBezTo>
                      <a:pt x="1" y="37"/>
                      <a:pt x="0" y="37"/>
                      <a:pt x="0" y="37"/>
                    </a:cubicBezTo>
                    <a:cubicBezTo>
                      <a:pt x="0" y="37"/>
                      <a:pt x="0" y="37"/>
                      <a:pt x="0" y="37"/>
                    </a:cubicBezTo>
                    <a:cubicBezTo>
                      <a:pt x="0" y="38"/>
                      <a:pt x="0" y="38"/>
                      <a:pt x="1" y="39"/>
                    </a:cubicBezTo>
                    <a:cubicBezTo>
                      <a:pt x="1" y="39"/>
                      <a:pt x="1" y="39"/>
                      <a:pt x="1" y="40"/>
                    </a:cubicBezTo>
                    <a:cubicBezTo>
                      <a:pt x="1" y="40"/>
                      <a:pt x="2" y="41"/>
                      <a:pt x="2" y="41"/>
                    </a:cubicBezTo>
                    <a:cubicBezTo>
                      <a:pt x="2" y="42"/>
                      <a:pt x="2" y="42"/>
                      <a:pt x="2" y="42"/>
                    </a:cubicBezTo>
                    <a:cubicBezTo>
                      <a:pt x="2" y="43"/>
                      <a:pt x="2" y="43"/>
                      <a:pt x="2" y="43"/>
                    </a:cubicBezTo>
                    <a:cubicBezTo>
                      <a:pt x="3" y="43"/>
                      <a:pt x="3" y="43"/>
                      <a:pt x="4" y="43"/>
                    </a:cubicBezTo>
                    <a:cubicBezTo>
                      <a:pt x="4" y="43"/>
                      <a:pt x="4" y="43"/>
                      <a:pt x="4" y="43"/>
                    </a:cubicBezTo>
                    <a:cubicBezTo>
                      <a:pt x="5" y="43"/>
                      <a:pt x="4" y="43"/>
                      <a:pt x="4" y="44"/>
                    </a:cubicBezTo>
                    <a:cubicBezTo>
                      <a:pt x="5" y="44"/>
                      <a:pt x="5" y="44"/>
                      <a:pt x="5" y="44"/>
                    </a:cubicBezTo>
                    <a:cubicBezTo>
                      <a:pt x="6" y="44"/>
                      <a:pt x="6" y="44"/>
                      <a:pt x="6" y="44"/>
                    </a:cubicBezTo>
                    <a:cubicBezTo>
                      <a:pt x="6" y="45"/>
                      <a:pt x="6" y="45"/>
                      <a:pt x="7" y="45"/>
                    </a:cubicBezTo>
                    <a:cubicBezTo>
                      <a:pt x="7" y="46"/>
                      <a:pt x="7" y="46"/>
                      <a:pt x="7" y="46"/>
                    </a:cubicBezTo>
                    <a:cubicBezTo>
                      <a:pt x="8" y="46"/>
                      <a:pt x="8" y="46"/>
                      <a:pt x="8" y="46"/>
                    </a:cubicBezTo>
                    <a:cubicBezTo>
                      <a:pt x="8" y="47"/>
                      <a:pt x="8" y="47"/>
                      <a:pt x="8" y="47"/>
                    </a:cubicBezTo>
                    <a:cubicBezTo>
                      <a:pt x="8" y="48"/>
                      <a:pt x="8" y="48"/>
                      <a:pt x="8" y="48"/>
                    </a:cubicBezTo>
                    <a:cubicBezTo>
                      <a:pt x="8" y="48"/>
                      <a:pt x="8" y="48"/>
                      <a:pt x="8" y="48"/>
                    </a:cubicBezTo>
                    <a:cubicBezTo>
                      <a:pt x="10" y="48"/>
                      <a:pt x="10" y="48"/>
                      <a:pt x="10" y="48"/>
                    </a:cubicBezTo>
                    <a:cubicBezTo>
                      <a:pt x="10" y="48"/>
                      <a:pt x="11" y="48"/>
                      <a:pt x="12" y="48"/>
                    </a:cubicBezTo>
                    <a:cubicBezTo>
                      <a:pt x="12" y="48"/>
                      <a:pt x="13" y="48"/>
                      <a:pt x="13" y="48"/>
                    </a:cubicBezTo>
                    <a:cubicBezTo>
                      <a:pt x="13" y="48"/>
                      <a:pt x="13" y="48"/>
                      <a:pt x="14" y="48"/>
                    </a:cubicBezTo>
                    <a:cubicBezTo>
                      <a:pt x="13" y="49"/>
                      <a:pt x="13" y="49"/>
                      <a:pt x="13" y="49"/>
                    </a:cubicBezTo>
                    <a:cubicBezTo>
                      <a:pt x="14" y="49"/>
                      <a:pt x="14" y="49"/>
                      <a:pt x="14" y="49"/>
                    </a:cubicBezTo>
                    <a:cubicBezTo>
                      <a:pt x="15" y="49"/>
                      <a:pt x="15" y="49"/>
                      <a:pt x="15" y="49"/>
                    </a:cubicBezTo>
                    <a:cubicBezTo>
                      <a:pt x="15" y="49"/>
                      <a:pt x="15" y="49"/>
                      <a:pt x="15" y="49"/>
                    </a:cubicBezTo>
                    <a:cubicBezTo>
                      <a:pt x="15" y="50"/>
                      <a:pt x="16" y="49"/>
                      <a:pt x="16" y="50"/>
                    </a:cubicBezTo>
                    <a:cubicBezTo>
                      <a:pt x="16" y="50"/>
                      <a:pt x="16" y="50"/>
                      <a:pt x="16" y="50"/>
                    </a:cubicBezTo>
                    <a:cubicBezTo>
                      <a:pt x="17" y="50"/>
                      <a:pt x="17" y="50"/>
                      <a:pt x="17" y="50"/>
                    </a:cubicBezTo>
                    <a:cubicBezTo>
                      <a:pt x="18" y="50"/>
                      <a:pt x="18" y="51"/>
                      <a:pt x="18" y="51"/>
                    </a:cubicBezTo>
                    <a:cubicBezTo>
                      <a:pt x="18" y="51"/>
                      <a:pt x="19" y="51"/>
                      <a:pt x="19" y="51"/>
                    </a:cubicBezTo>
                    <a:cubicBezTo>
                      <a:pt x="20" y="51"/>
                      <a:pt x="20" y="52"/>
                      <a:pt x="20" y="52"/>
                    </a:cubicBezTo>
                    <a:cubicBezTo>
                      <a:pt x="21" y="52"/>
                      <a:pt x="21" y="52"/>
                      <a:pt x="21" y="5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7" name="Freeform 436"/>
              <p:cNvSpPr>
                <a:spLocks/>
              </p:cNvSpPr>
              <p:nvPr/>
            </p:nvSpPr>
            <p:spPr bwMode="auto">
              <a:xfrm>
                <a:off x="555626" y="1227139"/>
                <a:ext cx="31750" cy="22225"/>
              </a:xfrm>
              <a:custGeom>
                <a:avLst/>
                <a:gdLst>
                  <a:gd name="T0" fmla="*/ 0 w 3"/>
                  <a:gd name="T1" fmla="*/ 1 h 2"/>
                  <a:gd name="T2" fmla="*/ 1 w 3"/>
                  <a:gd name="T3" fmla="*/ 2 h 2"/>
                  <a:gd name="T4" fmla="*/ 2 w 3"/>
                  <a:gd name="T5" fmla="*/ 1 h 2"/>
                  <a:gd name="T6" fmla="*/ 3 w 3"/>
                  <a:gd name="T7" fmla="*/ 1 h 2"/>
                  <a:gd name="T8" fmla="*/ 3 w 3"/>
                  <a:gd name="T9" fmla="*/ 0 h 2"/>
                  <a:gd name="T10" fmla="*/ 2 w 3"/>
                  <a:gd name="T11" fmla="*/ 0 h 2"/>
                  <a:gd name="T12" fmla="*/ 2 w 3"/>
                  <a:gd name="T13" fmla="*/ 0 h 2"/>
                  <a:gd name="T14" fmla="*/ 1 w 3"/>
                  <a:gd name="T15" fmla="*/ 0 h 2"/>
                  <a:gd name="T16" fmla="*/ 0 w 3"/>
                  <a:gd name="T17" fmla="*/ 0 h 2"/>
                  <a:gd name="T18" fmla="*/ 0 w 3"/>
                  <a:gd name="T19" fmla="*/ 1 h 2"/>
                  <a:gd name="T20" fmla="*/ 0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0" y="1"/>
                    </a:moveTo>
                    <a:cubicBezTo>
                      <a:pt x="1" y="2"/>
                      <a:pt x="1" y="2"/>
                      <a:pt x="1" y="2"/>
                    </a:cubicBezTo>
                    <a:cubicBezTo>
                      <a:pt x="1" y="2"/>
                      <a:pt x="2" y="2"/>
                      <a:pt x="2" y="1"/>
                    </a:cubicBezTo>
                    <a:cubicBezTo>
                      <a:pt x="2" y="1"/>
                      <a:pt x="2" y="1"/>
                      <a:pt x="3" y="1"/>
                    </a:cubicBezTo>
                    <a:cubicBezTo>
                      <a:pt x="3" y="1"/>
                      <a:pt x="3" y="1"/>
                      <a:pt x="3" y="0"/>
                    </a:cubicBezTo>
                    <a:cubicBezTo>
                      <a:pt x="3" y="0"/>
                      <a:pt x="3" y="0"/>
                      <a:pt x="2" y="0"/>
                    </a:cubicBezTo>
                    <a:cubicBezTo>
                      <a:pt x="2" y="0"/>
                      <a:pt x="2" y="0"/>
                      <a:pt x="2" y="0"/>
                    </a:cubicBezTo>
                    <a:cubicBezTo>
                      <a:pt x="1" y="0"/>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8" name="Freeform 437"/>
              <p:cNvSpPr>
                <a:spLocks/>
              </p:cNvSpPr>
              <p:nvPr/>
            </p:nvSpPr>
            <p:spPr bwMode="auto">
              <a:xfrm>
                <a:off x="415926" y="1377951"/>
                <a:ext cx="53975" cy="33338"/>
              </a:xfrm>
              <a:custGeom>
                <a:avLst/>
                <a:gdLst>
                  <a:gd name="T0" fmla="*/ 3 w 5"/>
                  <a:gd name="T1" fmla="*/ 0 h 3"/>
                  <a:gd name="T2" fmla="*/ 2 w 5"/>
                  <a:gd name="T3" fmla="*/ 0 h 3"/>
                  <a:gd name="T4" fmla="*/ 1 w 5"/>
                  <a:gd name="T5" fmla="*/ 1 h 3"/>
                  <a:gd name="T6" fmla="*/ 0 w 5"/>
                  <a:gd name="T7" fmla="*/ 1 h 3"/>
                  <a:gd name="T8" fmla="*/ 1 w 5"/>
                  <a:gd name="T9" fmla="*/ 2 h 3"/>
                  <a:gd name="T10" fmla="*/ 1 w 5"/>
                  <a:gd name="T11" fmla="*/ 3 h 3"/>
                  <a:gd name="T12" fmla="*/ 2 w 5"/>
                  <a:gd name="T13" fmla="*/ 2 h 3"/>
                  <a:gd name="T14" fmla="*/ 3 w 5"/>
                  <a:gd name="T15" fmla="*/ 2 h 3"/>
                  <a:gd name="T16" fmla="*/ 4 w 5"/>
                  <a:gd name="T17" fmla="*/ 1 h 3"/>
                  <a:gd name="T18" fmla="*/ 5 w 5"/>
                  <a:gd name="T19" fmla="*/ 1 h 3"/>
                  <a:gd name="T20" fmla="*/ 5 w 5"/>
                  <a:gd name="T21" fmla="*/ 0 h 3"/>
                  <a:gd name="T22" fmla="*/ 3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3" y="0"/>
                    </a:moveTo>
                    <a:cubicBezTo>
                      <a:pt x="3" y="0"/>
                      <a:pt x="3" y="0"/>
                      <a:pt x="2" y="0"/>
                    </a:cubicBezTo>
                    <a:cubicBezTo>
                      <a:pt x="2" y="1"/>
                      <a:pt x="2" y="1"/>
                      <a:pt x="1" y="1"/>
                    </a:cubicBezTo>
                    <a:cubicBezTo>
                      <a:pt x="1" y="1"/>
                      <a:pt x="1" y="1"/>
                      <a:pt x="0" y="1"/>
                    </a:cubicBezTo>
                    <a:cubicBezTo>
                      <a:pt x="0" y="2"/>
                      <a:pt x="1" y="2"/>
                      <a:pt x="1" y="2"/>
                    </a:cubicBezTo>
                    <a:cubicBezTo>
                      <a:pt x="1" y="2"/>
                      <a:pt x="1" y="3"/>
                      <a:pt x="1" y="3"/>
                    </a:cubicBezTo>
                    <a:cubicBezTo>
                      <a:pt x="2" y="3"/>
                      <a:pt x="2" y="2"/>
                      <a:pt x="2" y="2"/>
                    </a:cubicBezTo>
                    <a:cubicBezTo>
                      <a:pt x="2" y="2"/>
                      <a:pt x="3" y="2"/>
                      <a:pt x="3" y="2"/>
                    </a:cubicBezTo>
                    <a:cubicBezTo>
                      <a:pt x="3" y="1"/>
                      <a:pt x="3" y="1"/>
                      <a:pt x="4" y="1"/>
                    </a:cubicBezTo>
                    <a:cubicBezTo>
                      <a:pt x="4" y="1"/>
                      <a:pt x="5" y="1"/>
                      <a:pt x="5" y="1"/>
                    </a:cubicBezTo>
                    <a:cubicBezTo>
                      <a:pt x="5" y="1"/>
                      <a:pt x="5" y="1"/>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79" name="Freeform 438"/>
              <p:cNvSpPr>
                <a:spLocks/>
              </p:cNvSpPr>
              <p:nvPr/>
            </p:nvSpPr>
            <p:spPr bwMode="auto">
              <a:xfrm>
                <a:off x="1171576" y="1346201"/>
                <a:ext cx="31750" cy="53975"/>
              </a:xfrm>
              <a:custGeom>
                <a:avLst/>
                <a:gdLst>
                  <a:gd name="T0" fmla="*/ 1 w 3"/>
                  <a:gd name="T1" fmla="*/ 5 h 5"/>
                  <a:gd name="T2" fmla="*/ 2 w 3"/>
                  <a:gd name="T3" fmla="*/ 3 h 5"/>
                  <a:gd name="T4" fmla="*/ 2 w 3"/>
                  <a:gd name="T5" fmla="*/ 3 h 5"/>
                  <a:gd name="T6" fmla="*/ 3 w 3"/>
                  <a:gd name="T7" fmla="*/ 2 h 5"/>
                  <a:gd name="T8" fmla="*/ 3 w 3"/>
                  <a:gd name="T9" fmla="*/ 1 h 5"/>
                  <a:gd name="T10" fmla="*/ 3 w 3"/>
                  <a:gd name="T11" fmla="*/ 1 h 5"/>
                  <a:gd name="T12" fmla="*/ 2 w 3"/>
                  <a:gd name="T13" fmla="*/ 0 h 5"/>
                  <a:gd name="T14" fmla="*/ 2 w 3"/>
                  <a:gd name="T15" fmla="*/ 0 h 5"/>
                  <a:gd name="T16" fmla="*/ 1 w 3"/>
                  <a:gd name="T17" fmla="*/ 1 h 5"/>
                  <a:gd name="T18" fmla="*/ 1 w 3"/>
                  <a:gd name="T19" fmla="*/ 2 h 5"/>
                  <a:gd name="T20" fmla="*/ 0 w 3"/>
                  <a:gd name="T21" fmla="*/ 2 h 5"/>
                  <a:gd name="T22" fmla="*/ 1 w 3"/>
                  <a:gd name="T23" fmla="*/ 3 h 5"/>
                  <a:gd name="T24" fmla="*/ 1 w 3"/>
                  <a:gd name="T25" fmla="*/ 4 h 5"/>
                  <a:gd name="T26" fmla="*/ 1 w 3"/>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5">
                    <a:moveTo>
                      <a:pt x="1" y="5"/>
                    </a:moveTo>
                    <a:cubicBezTo>
                      <a:pt x="1" y="5"/>
                      <a:pt x="2" y="4"/>
                      <a:pt x="2" y="3"/>
                    </a:cubicBezTo>
                    <a:cubicBezTo>
                      <a:pt x="2" y="3"/>
                      <a:pt x="2" y="3"/>
                      <a:pt x="2" y="3"/>
                    </a:cubicBezTo>
                    <a:cubicBezTo>
                      <a:pt x="2" y="2"/>
                      <a:pt x="2" y="2"/>
                      <a:pt x="3" y="2"/>
                    </a:cubicBezTo>
                    <a:cubicBezTo>
                      <a:pt x="3" y="2"/>
                      <a:pt x="3" y="2"/>
                      <a:pt x="3" y="1"/>
                    </a:cubicBezTo>
                    <a:cubicBezTo>
                      <a:pt x="3" y="1"/>
                      <a:pt x="3" y="1"/>
                      <a:pt x="3" y="1"/>
                    </a:cubicBezTo>
                    <a:cubicBezTo>
                      <a:pt x="3" y="1"/>
                      <a:pt x="3" y="0"/>
                      <a:pt x="2" y="0"/>
                    </a:cubicBezTo>
                    <a:cubicBezTo>
                      <a:pt x="2" y="0"/>
                      <a:pt x="2" y="0"/>
                      <a:pt x="2" y="0"/>
                    </a:cubicBezTo>
                    <a:cubicBezTo>
                      <a:pt x="1" y="0"/>
                      <a:pt x="1" y="1"/>
                      <a:pt x="1" y="1"/>
                    </a:cubicBezTo>
                    <a:cubicBezTo>
                      <a:pt x="1" y="1"/>
                      <a:pt x="1" y="2"/>
                      <a:pt x="1" y="2"/>
                    </a:cubicBezTo>
                    <a:cubicBezTo>
                      <a:pt x="1" y="2"/>
                      <a:pt x="0" y="2"/>
                      <a:pt x="0" y="2"/>
                    </a:cubicBezTo>
                    <a:cubicBezTo>
                      <a:pt x="0" y="3"/>
                      <a:pt x="0" y="3"/>
                      <a:pt x="1" y="3"/>
                    </a:cubicBezTo>
                    <a:cubicBezTo>
                      <a:pt x="1" y="3"/>
                      <a:pt x="1" y="4"/>
                      <a:pt x="1" y="4"/>
                    </a:cubicBezTo>
                    <a:cubicBezTo>
                      <a:pt x="1" y="4"/>
                      <a:pt x="1" y="4"/>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0" name="Freeform 439"/>
              <p:cNvSpPr>
                <a:spLocks/>
              </p:cNvSpPr>
              <p:nvPr/>
            </p:nvSpPr>
            <p:spPr bwMode="auto">
              <a:xfrm>
                <a:off x="1181101" y="1323976"/>
                <a:ext cx="33338" cy="22225"/>
              </a:xfrm>
              <a:custGeom>
                <a:avLst/>
                <a:gdLst>
                  <a:gd name="T0" fmla="*/ 3 w 3"/>
                  <a:gd name="T1" fmla="*/ 1 h 2"/>
                  <a:gd name="T2" fmla="*/ 3 w 3"/>
                  <a:gd name="T3" fmla="*/ 0 h 2"/>
                  <a:gd name="T4" fmla="*/ 3 w 3"/>
                  <a:gd name="T5" fmla="*/ 0 h 2"/>
                  <a:gd name="T6" fmla="*/ 2 w 3"/>
                  <a:gd name="T7" fmla="*/ 0 h 2"/>
                  <a:gd name="T8" fmla="*/ 1 w 3"/>
                  <a:gd name="T9" fmla="*/ 0 h 2"/>
                  <a:gd name="T10" fmla="*/ 0 w 3"/>
                  <a:gd name="T11" fmla="*/ 1 h 2"/>
                  <a:gd name="T12" fmla="*/ 0 w 3"/>
                  <a:gd name="T13" fmla="*/ 2 h 2"/>
                  <a:gd name="T14" fmla="*/ 0 w 3"/>
                  <a:gd name="T15" fmla="*/ 2 h 2"/>
                  <a:gd name="T16" fmla="*/ 1 w 3"/>
                  <a:gd name="T17" fmla="*/ 2 h 2"/>
                  <a:gd name="T18" fmla="*/ 2 w 3"/>
                  <a:gd name="T19" fmla="*/ 2 h 2"/>
                  <a:gd name="T20" fmla="*/ 3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3" y="1"/>
                    </a:moveTo>
                    <a:cubicBezTo>
                      <a:pt x="3" y="1"/>
                      <a:pt x="3" y="1"/>
                      <a:pt x="3" y="0"/>
                    </a:cubicBezTo>
                    <a:cubicBezTo>
                      <a:pt x="3" y="0"/>
                      <a:pt x="3" y="0"/>
                      <a:pt x="3" y="0"/>
                    </a:cubicBezTo>
                    <a:cubicBezTo>
                      <a:pt x="2" y="0"/>
                      <a:pt x="2" y="0"/>
                      <a:pt x="2" y="0"/>
                    </a:cubicBezTo>
                    <a:cubicBezTo>
                      <a:pt x="1" y="0"/>
                      <a:pt x="1" y="0"/>
                      <a:pt x="1" y="0"/>
                    </a:cubicBezTo>
                    <a:cubicBezTo>
                      <a:pt x="1" y="1"/>
                      <a:pt x="0" y="1"/>
                      <a:pt x="0" y="1"/>
                    </a:cubicBezTo>
                    <a:cubicBezTo>
                      <a:pt x="0" y="1"/>
                      <a:pt x="0" y="2"/>
                      <a:pt x="0" y="2"/>
                    </a:cubicBezTo>
                    <a:cubicBezTo>
                      <a:pt x="0" y="2"/>
                      <a:pt x="0" y="2"/>
                      <a:pt x="0" y="2"/>
                    </a:cubicBezTo>
                    <a:cubicBezTo>
                      <a:pt x="1" y="2"/>
                      <a:pt x="1" y="2"/>
                      <a:pt x="1" y="2"/>
                    </a:cubicBezTo>
                    <a:cubicBezTo>
                      <a:pt x="2" y="1"/>
                      <a:pt x="2" y="2"/>
                      <a:pt x="2" y="2"/>
                    </a:cubicBezTo>
                    <a:cubicBezTo>
                      <a:pt x="3" y="2"/>
                      <a:pt x="3"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1" name="Freeform 440"/>
              <p:cNvSpPr>
                <a:spLocks/>
              </p:cNvSpPr>
              <p:nvPr/>
            </p:nvSpPr>
            <p:spPr bwMode="auto">
              <a:xfrm>
                <a:off x="771526" y="1292226"/>
                <a:ext cx="31750" cy="31750"/>
              </a:xfrm>
              <a:custGeom>
                <a:avLst/>
                <a:gdLst>
                  <a:gd name="T0" fmla="*/ 2 w 3"/>
                  <a:gd name="T1" fmla="*/ 0 h 3"/>
                  <a:gd name="T2" fmla="*/ 1 w 3"/>
                  <a:gd name="T3" fmla="*/ 1 h 3"/>
                  <a:gd name="T4" fmla="*/ 0 w 3"/>
                  <a:gd name="T5" fmla="*/ 1 h 3"/>
                  <a:gd name="T6" fmla="*/ 0 w 3"/>
                  <a:gd name="T7" fmla="*/ 3 h 3"/>
                  <a:gd name="T8" fmla="*/ 1 w 3"/>
                  <a:gd name="T9" fmla="*/ 2 h 3"/>
                  <a:gd name="T10" fmla="*/ 2 w 3"/>
                  <a:gd name="T11" fmla="*/ 2 h 3"/>
                  <a:gd name="T12" fmla="*/ 2 w 3"/>
                  <a:gd name="T13" fmla="*/ 2 h 3"/>
                  <a:gd name="T14" fmla="*/ 3 w 3"/>
                  <a:gd name="T15" fmla="*/ 1 h 3"/>
                  <a:gd name="T16" fmla="*/ 3 w 3"/>
                  <a:gd name="T17" fmla="*/ 1 h 3"/>
                  <a:gd name="T18" fmla="*/ 2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0"/>
                    </a:moveTo>
                    <a:cubicBezTo>
                      <a:pt x="2" y="0"/>
                      <a:pt x="1" y="0"/>
                      <a:pt x="1" y="1"/>
                    </a:cubicBezTo>
                    <a:cubicBezTo>
                      <a:pt x="1" y="1"/>
                      <a:pt x="0" y="1"/>
                      <a:pt x="0" y="1"/>
                    </a:cubicBezTo>
                    <a:cubicBezTo>
                      <a:pt x="0" y="2"/>
                      <a:pt x="0" y="2"/>
                      <a:pt x="0" y="3"/>
                    </a:cubicBezTo>
                    <a:cubicBezTo>
                      <a:pt x="1" y="3"/>
                      <a:pt x="1" y="2"/>
                      <a:pt x="1" y="2"/>
                    </a:cubicBezTo>
                    <a:cubicBezTo>
                      <a:pt x="1" y="2"/>
                      <a:pt x="1" y="2"/>
                      <a:pt x="2" y="2"/>
                    </a:cubicBezTo>
                    <a:cubicBezTo>
                      <a:pt x="2" y="2"/>
                      <a:pt x="2" y="2"/>
                      <a:pt x="2" y="2"/>
                    </a:cubicBezTo>
                    <a:cubicBezTo>
                      <a:pt x="3" y="2"/>
                      <a:pt x="3" y="2"/>
                      <a:pt x="3" y="1"/>
                    </a:cubicBezTo>
                    <a:cubicBezTo>
                      <a:pt x="3" y="1"/>
                      <a:pt x="3" y="1"/>
                      <a:pt x="3"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2" name="Freeform 441"/>
              <p:cNvSpPr>
                <a:spLocks/>
              </p:cNvSpPr>
              <p:nvPr/>
            </p:nvSpPr>
            <p:spPr bwMode="auto">
              <a:xfrm>
                <a:off x="803276" y="1281114"/>
                <a:ext cx="33338" cy="11113"/>
              </a:xfrm>
              <a:custGeom>
                <a:avLst/>
                <a:gdLst>
                  <a:gd name="T0" fmla="*/ 2 w 3"/>
                  <a:gd name="T1" fmla="*/ 0 h 1"/>
                  <a:gd name="T2" fmla="*/ 1 w 3"/>
                  <a:gd name="T3" fmla="*/ 0 h 1"/>
                  <a:gd name="T4" fmla="*/ 1 w 3"/>
                  <a:gd name="T5" fmla="*/ 0 h 1"/>
                  <a:gd name="T6" fmla="*/ 0 w 3"/>
                  <a:gd name="T7" fmla="*/ 0 h 1"/>
                  <a:gd name="T8" fmla="*/ 0 w 3"/>
                  <a:gd name="T9" fmla="*/ 1 h 1"/>
                  <a:gd name="T10" fmla="*/ 1 w 3"/>
                  <a:gd name="T11" fmla="*/ 1 h 1"/>
                  <a:gd name="T12" fmla="*/ 2 w 3"/>
                  <a:gd name="T13" fmla="*/ 1 h 1"/>
                  <a:gd name="T14" fmla="*/ 2 w 3"/>
                  <a:gd name="T15" fmla="*/ 1 h 1"/>
                  <a:gd name="T16" fmla="*/ 2 w 3"/>
                  <a:gd name="T17" fmla="*/ 0 h 1"/>
                  <a:gd name="T18" fmla="*/ 2 w 3"/>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2" y="0"/>
                    </a:moveTo>
                    <a:cubicBezTo>
                      <a:pt x="2" y="0"/>
                      <a:pt x="1" y="0"/>
                      <a:pt x="1" y="0"/>
                    </a:cubicBezTo>
                    <a:cubicBezTo>
                      <a:pt x="1" y="0"/>
                      <a:pt x="1" y="0"/>
                      <a:pt x="1" y="0"/>
                    </a:cubicBezTo>
                    <a:cubicBezTo>
                      <a:pt x="0" y="0"/>
                      <a:pt x="0" y="0"/>
                      <a:pt x="0" y="0"/>
                    </a:cubicBezTo>
                    <a:cubicBezTo>
                      <a:pt x="0" y="1"/>
                      <a:pt x="0" y="1"/>
                      <a:pt x="0" y="1"/>
                    </a:cubicBezTo>
                    <a:cubicBezTo>
                      <a:pt x="0" y="1"/>
                      <a:pt x="0" y="1"/>
                      <a:pt x="1" y="1"/>
                    </a:cubicBezTo>
                    <a:cubicBezTo>
                      <a:pt x="1" y="1"/>
                      <a:pt x="1" y="1"/>
                      <a:pt x="2" y="1"/>
                    </a:cubicBezTo>
                    <a:cubicBezTo>
                      <a:pt x="2" y="1"/>
                      <a:pt x="2" y="1"/>
                      <a:pt x="2" y="1"/>
                    </a:cubicBezTo>
                    <a:cubicBezTo>
                      <a:pt x="3"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3" name="Freeform 442"/>
              <p:cNvSpPr>
                <a:spLocks/>
              </p:cNvSpPr>
              <p:nvPr/>
            </p:nvSpPr>
            <p:spPr bwMode="auto">
              <a:xfrm>
                <a:off x="2422526" y="252412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4" name="Freeform 443"/>
              <p:cNvSpPr>
                <a:spLocks/>
              </p:cNvSpPr>
              <p:nvPr/>
            </p:nvSpPr>
            <p:spPr bwMode="auto">
              <a:xfrm>
                <a:off x="2390776" y="2503489"/>
                <a:ext cx="53975" cy="20638"/>
              </a:xfrm>
              <a:custGeom>
                <a:avLst/>
                <a:gdLst>
                  <a:gd name="T0" fmla="*/ 5 w 5"/>
                  <a:gd name="T1" fmla="*/ 1 h 2"/>
                  <a:gd name="T2" fmla="*/ 5 w 5"/>
                  <a:gd name="T3" fmla="*/ 1 h 2"/>
                  <a:gd name="T4" fmla="*/ 3 w 5"/>
                  <a:gd name="T5" fmla="*/ 0 h 2"/>
                  <a:gd name="T6" fmla="*/ 2 w 5"/>
                  <a:gd name="T7" fmla="*/ 0 h 2"/>
                  <a:gd name="T8" fmla="*/ 1 w 5"/>
                  <a:gd name="T9" fmla="*/ 0 h 2"/>
                  <a:gd name="T10" fmla="*/ 0 w 5"/>
                  <a:gd name="T11" fmla="*/ 1 h 2"/>
                  <a:gd name="T12" fmla="*/ 1 w 5"/>
                  <a:gd name="T13" fmla="*/ 2 h 2"/>
                  <a:gd name="T14" fmla="*/ 2 w 5"/>
                  <a:gd name="T15" fmla="*/ 2 h 2"/>
                  <a:gd name="T16" fmla="*/ 2 w 5"/>
                  <a:gd name="T17" fmla="*/ 2 h 2"/>
                  <a:gd name="T18" fmla="*/ 3 w 5"/>
                  <a:gd name="T19" fmla="*/ 2 h 2"/>
                  <a:gd name="T20" fmla="*/ 4 w 5"/>
                  <a:gd name="T21" fmla="*/ 2 h 2"/>
                  <a:gd name="T22" fmla="*/ 5 w 5"/>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5" y="1"/>
                    </a:moveTo>
                    <a:cubicBezTo>
                      <a:pt x="5" y="1"/>
                      <a:pt x="5" y="1"/>
                      <a:pt x="5" y="1"/>
                    </a:cubicBezTo>
                    <a:cubicBezTo>
                      <a:pt x="4" y="0"/>
                      <a:pt x="4" y="1"/>
                      <a:pt x="3" y="0"/>
                    </a:cubicBezTo>
                    <a:cubicBezTo>
                      <a:pt x="3" y="0"/>
                      <a:pt x="2" y="0"/>
                      <a:pt x="2" y="0"/>
                    </a:cubicBezTo>
                    <a:cubicBezTo>
                      <a:pt x="2" y="0"/>
                      <a:pt x="1" y="0"/>
                      <a:pt x="1" y="0"/>
                    </a:cubicBezTo>
                    <a:cubicBezTo>
                      <a:pt x="0" y="0"/>
                      <a:pt x="0" y="1"/>
                      <a:pt x="0" y="1"/>
                    </a:cubicBezTo>
                    <a:cubicBezTo>
                      <a:pt x="1" y="1"/>
                      <a:pt x="1" y="2"/>
                      <a:pt x="1" y="2"/>
                    </a:cubicBezTo>
                    <a:cubicBezTo>
                      <a:pt x="1" y="2"/>
                      <a:pt x="1" y="2"/>
                      <a:pt x="2" y="2"/>
                    </a:cubicBezTo>
                    <a:cubicBezTo>
                      <a:pt x="2" y="2"/>
                      <a:pt x="2" y="2"/>
                      <a:pt x="2" y="2"/>
                    </a:cubicBezTo>
                    <a:cubicBezTo>
                      <a:pt x="3" y="2"/>
                      <a:pt x="3" y="2"/>
                      <a:pt x="3" y="2"/>
                    </a:cubicBezTo>
                    <a:cubicBezTo>
                      <a:pt x="4" y="2"/>
                      <a:pt x="4" y="2"/>
                      <a:pt x="4" y="2"/>
                    </a:cubicBezTo>
                    <a:cubicBezTo>
                      <a:pt x="4"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5" name="Freeform 444"/>
              <p:cNvSpPr>
                <a:spLocks/>
              </p:cNvSpPr>
              <p:nvPr/>
            </p:nvSpPr>
            <p:spPr bwMode="auto">
              <a:xfrm>
                <a:off x="1785939" y="2578101"/>
                <a:ext cx="173038" cy="98425"/>
              </a:xfrm>
              <a:custGeom>
                <a:avLst/>
                <a:gdLst>
                  <a:gd name="T0" fmla="*/ 10 w 16"/>
                  <a:gd name="T1" fmla="*/ 5 h 9"/>
                  <a:gd name="T2" fmla="*/ 11 w 16"/>
                  <a:gd name="T3" fmla="*/ 4 h 9"/>
                  <a:gd name="T4" fmla="*/ 11 w 16"/>
                  <a:gd name="T5" fmla="*/ 5 h 9"/>
                  <a:gd name="T6" fmla="*/ 12 w 16"/>
                  <a:gd name="T7" fmla="*/ 5 h 9"/>
                  <a:gd name="T8" fmla="*/ 13 w 16"/>
                  <a:gd name="T9" fmla="*/ 4 h 9"/>
                  <a:gd name="T10" fmla="*/ 13 w 16"/>
                  <a:gd name="T11" fmla="*/ 4 h 9"/>
                  <a:gd name="T12" fmla="*/ 14 w 16"/>
                  <a:gd name="T13" fmla="*/ 4 h 9"/>
                  <a:gd name="T14" fmla="*/ 15 w 16"/>
                  <a:gd name="T15" fmla="*/ 3 h 9"/>
                  <a:gd name="T16" fmla="*/ 16 w 16"/>
                  <a:gd name="T17" fmla="*/ 3 h 9"/>
                  <a:gd name="T18" fmla="*/ 15 w 16"/>
                  <a:gd name="T19" fmla="*/ 3 h 9"/>
                  <a:gd name="T20" fmla="*/ 13 w 16"/>
                  <a:gd name="T21" fmla="*/ 2 h 9"/>
                  <a:gd name="T22" fmla="*/ 13 w 16"/>
                  <a:gd name="T23" fmla="*/ 1 h 9"/>
                  <a:gd name="T24" fmla="*/ 13 w 16"/>
                  <a:gd name="T25" fmla="*/ 1 h 9"/>
                  <a:gd name="T26" fmla="*/ 12 w 16"/>
                  <a:gd name="T27" fmla="*/ 0 h 9"/>
                  <a:gd name="T28" fmla="*/ 10 w 16"/>
                  <a:gd name="T29" fmla="*/ 1 h 9"/>
                  <a:gd name="T30" fmla="*/ 10 w 16"/>
                  <a:gd name="T31" fmla="*/ 0 h 9"/>
                  <a:gd name="T32" fmla="*/ 8 w 16"/>
                  <a:gd name="T33" fmla="*/ 1 h 9"/>
                  <a:gd name="T34" fmla="*/ 7 w 16"/>
                  <a:gd name="T35" fmla="*/ 1 h 9"/>
                  <a:gd name="T36" fmla="*/ 6 w 16"/>
                  <a:gd name="T37" fmla="*/ 1 h 9"/>
                  <a:gd name="T38" fmla="*/ 4 w 16"/>
                  <a:gd name="T39" fmla="*/ 1 h 9"/>
                  <a:gd name="T40" fmla="*/ 3 w 16"/>
                  <a:gd name="T41" fmla="*/ 1 h 9"/>
                  <a:gd name="T42" fmla="*/ 3 w 16"/>
                  <a:gd name="T43" fmla="*/ 1 h 9"/>
                  <a:gd name="T44" fmla="*/ 1 w 16"/>
                  <a:gd name="T45" fmla="*/ 2 h 9"/>
                  <a:gd name="T46" fmla="*/ 0 w 16"/>
                  <a:gd name="T47" fmla="*/ 3 h 9"/>
                  <a:gd name="T48" fmla="*/ 0 w 16"/>
                  <a:gd name="T49" fmla="*/ 4 h 9"/>
                  <a:gd name="T50" fmla="*/ 0 w 16"/>
                  <a:gd name="T51" fmla="*/ 5 h 9"/>
                  <a:gd name="T52" fmla="*/ 0 w 16"/>
                  <a:gd name="T53" fmla="*/ 5 h 9"/>
                  <a:gd name="T54" fmla="*/ 1 w 16"/>
                  <a:gd name="T55" fmla="*/ 6 h 9"/>
                  <a:gd name="T56" fmla="*/ 2 w 16"/>
                  <a:gd name="T57" fmla="*/ 7 h 9"/>
                  <a:gd name="T58" fmla="*/ 2 w 16"/>
                  <a:gd name="T59" fmla="*/ 7 h 9"/>
                  <a:gd name="T60" fmla="*/ 3 w 16"/>
                  <a:gd name="T61" fmla="*/ 7 h 9"/>
                  <a:gd name="T62" fmla="*/ 3 w 16"/>
                  <a:gd name="T63" fmla="*/ 7 h 9"/>
                  <a:gd name="T64" fmla="*/ 3 w 16"/>
                  <a:gd name="T65" fmla="*/ 8 h 9"/>
                  <a:gd name="T66" fmla="*/ 3 w 16"/>
                  <a:gd name="T67" fmla="*/ 9 h 9"/>
                  <a:gd name="T68" fmla="*/ 3 w 16"/>
                  <a:gd name="T69" fmla="*/ 9 h 9"/>
                  <a:gd name="T70" fmla="*/ 4 w 16"/>
                  <a:gd name="T71" fmla="*/ 9 h 9"/>
                  <a:gd name="T72" fmla="*/ 4 w 16"/>
                  <a:gd name="T73" fmla="*/ 9 h 9"/>
                  <a:gd name="T74" fmla="*/ 4 w 16"/>
                  <a:gd name="T75" fmla="*/ 9 h 9"/>
                  <a:gd name="T76" fmla="*/ 5 w 16"/>
                  <a:gd name="T77" fmla="*/ 9 h 9"/>
                  <a:gd name="T78" fmla="*/ 6 w 16"/>
                  <a:gd name="T79" fmla="*/ 8 h 9"/>
                  <a:gd name="T80" fmla="*/ 6 w 16"/>
                  <a:gd name="T81" fmla="*/ 7 h 9"/>
                  <a:gd name="T82" fmla="*/ 7 w 16"/>
                  <a:gd name="T83" fmla="*/ 7 h 9"/>
                  <a:gd name="T84" fmla="*/ 7 w 16"/>
                  <a:gd name="T85" fmla="*/ 6 h 9"/>
                  <a:gd name="T86" fmla="*/ 9 w 16"/>
                  <a:gd name="T87" fmla="*/ 7 h 9"/>
                  <a:gd name="T88" fmla="*/ 9 w 16"/>
                  <a:gd name="T89" fmla="*/ 6 h 9"/>
                  <a:gd name="T90" fmla="*/ 10 w 16"/>
                  <a:gd name="T9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 h="9">
                    <a:moveTo>
                      <a:pt x="10" y="5"/>
                    </a:moveTo>
                    <a:cubicBezTo>
                      <a:pt x="10" y="4"/>
                      <a:pt x="10" y="4"/>
                      <a:pt x="11" y="4"/>
                    </a:cubicBezTo>
                    <a:cubicBezTo>
                      <a:pt x="11" y="4"/>
                      <a:pt x="11" y="4"/>
                      <a:pt x="11" y="5"/>
                    </a:cubicBezTo>
                    <a:cubicBezTo>
                      <a:pt x="12" y="5"/>
                      <a:pt x="12" y="5"/>
                      <a:pt x="12" y="5"/>
                    </a:cubicBezTo>
                    <a:cubicBezTo>
                      <a:pt x="12" y="4"/>
                      <a:pt x="13" y="4"/>
                      <a:pt x="13" y="4"/>
                    </a:cubicBezTo>
                    <a:cubicBezTo>
                      <a:pt x="13" y="4"/>
                      <a:pt x="13" y="4"/>
                      <a:pt x="13" y="4"/>
                    </a:cubicBezTo>
                    <a:cubicBezTo>
                      <a:pt x="14" y="4"/>
                      <a:pt x="14" y="4"/>
                      <a:pt x="14" y="4"/>
                    </a:cubicBezTo>
                    <a:cubicBezTo>
                      <a:pt x="14" y="3"/>
                      <a:pt x="15" y="3"/>
                      <a:pt x="15" y="3"/>
                    </a:cubicBezTo>
                    <a:cubicBezTo>
                      <a:pt x="16" y="3"/>
                      <a:pt x="16" y="3"/>
                      <a:pt x="16" y="3"/>
                    </a:cubicBezTo>
                    <a:cubicBezTo>
                      <a:pt x="15" y="3"/>
                      <a:pt x="15" y="3"/>
                      <a:pt x="15" y="3"/>
                    </a:cubicBezTo>
                    <a:cubicBezTo>
                      <a:pt x="14" y="2"/>
                      <a:pt x="14" y="3"/>
                      <a:pt x="13" y="2"/>
                    </a:cubicBezTo>
                    <a:cubicBezTo>
                      <a:pt x="13" y="2"/>
                      <a:pt x="14" y="2"/>
                      <a:pt x="13" y="1"/>
                    </a:cubicBezTo>
                    <a:cubicBezTo>
                      <a:pt x="13" y="1"/>
                      <a:pt x="13" y="1"/>
                      <a:pt x="13" y="1"/>
                    </a:cubicBezTo>
                    <a:cubicBezTo>
                      <a:pt x="12" y="1"/>
                      <a:pt x="12" y="0"/>
                      <a:pt x="12" y="0"/>
                    </a:cubicBezTo>
                    <a:cubicBezTo>
                      <a:pt x="11" y="0"/>
                      <a:pt x="11" y="1"/>
                      <a:pt x="10" y="1"/>
                    </a:cubicBezTo>
                    <a:cubicBezTo>
                      <a:pt x="10" y="1"/>
                      <a:pt x="10" y="0"/>
                      <a:pt x="10" y="0"/>
                    </a:cubicBezTo>
                    <a:cubicBezTo>
                      <a:pt x="9" y="0"/>
                      <a:pt x="9" y="1"/>
                      <a:pt x="8" y="1"/>
                    </a:cubicBezTo>
                    <a:cubicBezTo>
                      <a:pt x="8" y="1"/>
                      <a:pt x="7" y="1"/>
                      <a:pt x="7" y="1"/>
                    </a:cubicBezTo>
                    <a:cubicBezTo>
                      <a:pt x="6" y="1"/>
                      <a:pt x="6" y="1"/>
                      <a:pt x="6" y="1"/>
                    </a:cubicBezTo>
                    <a:cubicBezTo>
                      <a:pt x="5" y="0"/>
                      <a:pt x="5" y="0"/>
                      <a:pt x="4" y="1"/>
                    </a:cubicBezTo>
                    <a:cubicBezTo>
                      <a:pt x="4" y="1"/>
                      <a:pt x="3" y="1"/>
                      <a:pt x="3" y="1"/>
                    </a:cubicBezTo>
                    <a:cubicBezTo>
                      <a:pt x="3" y="1"/>
                      <a:pt x="3" y="1"/>
                      <a:pt x="3" y="1"/>
                    </a:cubicBezTo>
                    <a:cubicBezTo>
                      <a:pt x="2" y="2"/>
                      <a:pt x="2" y="2"/>
                      <a:pt x="1" y="2"/>
                    </a:cubicBezTo>
                    <a:cubicBezTo>
                      <a:pt x="1" y="3"/>
                      <a:pt x="0" y="3"/>
                      <a:pt x="0" y="3"/>
                    </a:cubicBezTo>
                    <a:cubicBezTo>
                      <a:pt x="0" y="3"/>
                      <a:pt x="0" y="4"/>
                      <a:pt x="0" y="4"/>
                    </a:cubicBezTo>
                    <a:cubicBezTo>
                      <a:pt x="0" y="5"/>
                      <a:pt x="0" y="5"/>
                      <a:pt x="0" y="5"/>
                    </a:cubicBezTo>
                    <a:cubicBezTo>
                      <a:pt x="0" y="5"/>
                      <a:pt x="0" y="5"/>
                      <a:pt x="0" y="5"/>
                    </a:cubicBezTo>
                    <a:cubicBezTo>
                      <a:pt x="0" y="6"/>
                      <a:pt x="0" y="6"/>
                      <a:pt x="1" y="6"/>
                    </a:cubicBezTo>
                    <a:cubicBezTo>
                      <a:pt x="1" y="6"/>
                      <a:pt x="1" y="6"/>
                      <a:pt x="2" y="7"/>
                    </a:cubicBezTo>
                    <a:cubicBezTo>
                      <a:pt x="2" y="7"/>
                      <a:pt x="2" y="7"/>
                      <a:pt x="2" y="7"/>
                    </a:cubicBezTo>
                    <a:cubicBezTo>
                      <a:pt x="2" y="7"/>
                      <a:pt x="2" y="7"/>
                      <a:pt x="3" y="7"/>
                    </a:cubicBezTo>
                    <a:cubicBezTo>
                      <a:pt x="3" y="7"/>
                      <a:pt x="3" y="7"/>
                      <a:pt x="3" y="7"/>
                    </a:cubicBezTo>
                    <a:cubicBezTo>
                      <a:pt x="4" y="7"/>
                      <a:pt x="3" y="8"/>
                      <a:pt x="3" y="8"/>
                    </a:cubicBezTo>
                    <a:cubicBezTo>
                      <a:pt x="3" y="8"/>
                      <a:pt x="3" y="9"/>
                      <a:pt x="3" y="9"/>
                    </a:cubicBezTo>
                    <a:cubicBezTo>
                      <a:pt x="3" y="9"/>
                      <a:pt x="3" y="9"/>
                      <a:pt x="3" y="9"/>
                    </a:cubicBezTo>
                    <a:cubicBezTo>
                      <a:pt x="4" y="9"/>
                      <a:pt x="4" y="8"/>
                      <a:pt x="4" y="9"/>
                    </a:cubicBezTo>
                    <a:cubicBezTo>
                      <a:pt x="5" y="9"/>
                      <a:pt x="4" y="9"/>
                      <a:pt x="4" y="9"/>
                    </a:cubicBezTo>
                    <a:cubicBezTo>
                      <a:pt x="4" y="9"/>
                      <a:pt x="4" y="9"/>
                      <a:pt x="4" y="9"/>
                    </a:cubicBezTo>
                    <a:cubicBezTo>
                      <a:pt x="5" y="9"/>
                      <a:pt x="5" y="9"/>
                      <a:pt x="5" y="9"/>
                    </a:cubicBezTo>
                    <a:cubicBezTo>
                      <a:pt x="6" y="8"/>
                      <a:pt x="6" y="8"/>
                      <a:pt x="6" y="8"/>
                    </a:cubicBezTo>
                    <a:cubicBezTo>
                      <a:pt x="6" y="8"/>
                      <a:pt x="6" y="7"/>
                      <a:pt x="6" y="7"/>
                    </a:cubicBezTo>
                    <a:cubicBezTo>
                      <a:pt x="6" y="7"/>
                      <a:pt x="6" y="7"/>
                      <a:pt x="7" y="7"/>
                    </a:cubicBezTo>
                    <a:cubicBezTo>
                      <a:pt x="7" y="7"/>
                      <a:pt x="7" y="6"/>
                      <a:pt x="7" y="6"/>
                    </a:cubicBezTo>
                    <a:cubicBezTo>
                      <a:pt x="8" y="6"/>
                      <a:pt x="8" y="7"/>
                      <a:pt x="9" y="7"/>
                    </a:cubicBezTo>
                    <a:cubicBezTo>
                      <a:pt x="9" y="6"/>
                      <a:pt x="9" y="6"/>
                      <a:pt x="9" y="6"/>
                    </a:cubicBezTo>
                    <a:cubicBezTo>
                      <a:pt x="9" y="5"/>
                      <a:pt x="10" y="5"/>
                      <a:pt x="10"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6" name="Freeform 445"/>
              <p:cNvSpPr>
                <a:spLocks/>
              </p:cNvSpPr>
              <p:nvPr/>
            </p:nvSpPr>
            <p:spPr bwMode="auto">
              <a:xfrm>
                <a:off x="2671764" y="30321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7" name="Freeform 446"/>
              <p:cNvSpPr>
                <a:spLocks/>
              </p:cNvSpPr>
              <p:nvPr/>
            </p:nvSpPr>
            <p:spPr bwMode="auto">
              <a:xfrm>
                <a:off x="2628901" y="2892426"/>
                <a:ext cx="107950" cy="139700"/>
              </a:xfrm>
              <a:custGeom>
                <a:avLst/>
                <a:gdLst>
                  <a:gd name="T0" fmla="*/ 1 w 10"/>
                  <a:gd name="T1" fmla="*/ 8 h 13"/>
                  <a:gd name="T2" fmla="*/ 2 w 10"/>
                  <a:gd name="T3" fmla="*/ 8 h 13"/>
                  <a:gd name="T4" fmla="*/ 2 w 10"/>
                  <a:gd name="T5" fmla="*/ 9 h 13"/>
                  <a:gd name="T6" fmla="*/ 2 w 10"/>
                  <a:gd name="T7" fmla="*/ 10 h 13"/>
                  <a:gd name="T8" fmla="*/ 3 w 10"/>
                  <a:gd name="T9" fmla="*/ 11 h 13"/>
                  <a:gd name="T10" fmla="*/ 4 w 10"/>
                  <a:gd name="T11" fmla="*/ 13 h 13"/>
                  <a:gd name="T12" fmla="*/ 5 w 10"/>
                  <a:gd name="T13" fmla="*/ 12 h 13"/>
                  <a:gd name="T14" fmla="*/ 5 w 10"/>
                  <a:gd name="T15" fmla="*/ 11 h 13"/>
                  <a:gd name="T16" fmla="*/ 6 w 10"/>
                  <a:gd name="T17" fmla="*/ 11 h 13"/>
                  <a:gd name="T18" fmla="*/ 6 w 10"/>
                  <a:gd name="T19" fmla="*/ 11 h 13"/>
                  <a:gd name="T20" fmla="*/ 8 w 10"/>
                  <a:gd name="T21" fmla="*/ 11 h 13"/>
                  <a:gd name="T22" fmla="*/ 8 w 10"/>
                  <a:gd name="T23" fmla="*/ 11 h 13"/>
                  <a:gd name="T24" fmla="*/ 8 w 10"/>
                  <a:gd name="T25" fmla="*/ 11 h 13"/>
                  <a:gd name="T26" fmla="*/ 9 w 10"/>
                  <a:gd name="T27" fmla="*/ 10 h 13"/>
                  <a:gd name="T28" fmla="*/ 10 w 10"/>
                  <a:gd name="T29" fmla="*/ 9 h 13"/>
                  <a:gd name="T30" fmla="*/ 10 w 10"/>
                  <a:gd name="T31" fmla="*/ 8 h 13"/>
                  <a:gd name="T32" fmla="*/ 9 w 10"/>
                  <a:gd name="T33" fmla="*/ 6 h 13"/>
                  <a:gd name="T34" fmla="*/ 9 w 10"/>
                  <a:gd name="T35" fmla="*/ 3 h 13"/>
                  <a:gd name="T36" fmla="*/ 10 w 10"/>
                  <a:gd name="T37" fmla="*/ 2 h 13"/>
                  <a:gd name="T38" fmla="*/ 10 w 10"/>
                  <a:gd name="T39" fmla="*/ 1 h 13"/>
                  <a:gd name="T40" fmla="*/ 10 w 10"/>
                  <a:gd name="T41" fmla="*/ 1 h 13"/>
                  <a:gd name="T42" fmla="*/ 10 w 10"/>
                  <a:gd name="T43" fmla="*/ 1 h 13"/>
                  <a:gd name="T44" fmla="*/ 8 w 10"/>
                  <a:gd name="T45" fmla="*/ 1 h 13"/>
                  <a:gd name="T46" fmla="*/ 7 w 10"/>
                  <a:gd name="T47" fmla="*/ 1 h 13"/>
                  <a:gd name="T48" fmla="*/ 6 w 10"/>
                  <a:gd name="T49" fmla="*/ 0 h 13"/>
                  <a:gd name="T50" fmla="*/ 5 w 10"/>
                  <a:gd name="T51" fmla="*/ 1 h 13"/>
                  <a:gd name="T52" fmla="*/ 4 w 10"/>
                  <a:gd name="T53" fmla="*/ 1 h 13"/>
                  <a:gd name="T54" fmla="*/ 2 w 10"/>
                  <a:gd name="T55" fmla="*/ 0 h 13"/>
                  <a:gd name="T56" fmla="*/ 2 w 10"/>
                  <a:gd name="T57" fmla="*/ 0 h 13"/>
                  <a:gd name="T58" fmla="*/ 2 w 10"/>
                  <a:gd name="T59" fmla="*/ 1 h 13"/>
                  <a:gd name="T60" fmla="*/ 2 w 10"/>
                  <a:gd name="T61" fmla="*/ 2 h 13"/>
                  <a:gd name="T62" fmla="*/ 2 w 10"/>
                  <a:gd name="T63" fmla="*/ 4 h 13"/>
                  <a:gd name="T64" fmla="*/ 1 w 10"/>
                  <a:gd name="T65" fmla="*/ 3 h 13"/>
                  <a:gd name="T66" fmla="*/ 0 w 10"/>
                  <a:gd name="T67" fmla="*/ 4 h 13"/>
                  <a:gd name="T68" fmla="*/ 0 w 10"/>
                  <a:gd name="T69" fmla="*/ 7 h 13"/>
                  <a:gd name="T70" fmla="*/ 1 w 10"/>
                  <a:gd name="T7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3">
                    <a:moveTo>
                      <a:pt x="1" y="8"/>
                    </a:moveTo>
                    <a:cubicBezTo>
                      <a:pt x="1" y="8"/>
                      <a:pt x="1" y="8"/>
                      <a:pt x="2" y="8"/>
                    </a:cubicBezTo>
                    <a:cubicBezTo>
                      <a:pt x="2" y="8"/>
                      <a:pt x="2" y="9"/>
                      <a:pt x="2" y="9"/>
                    </a:cubicBezTo>
                    <a:cubicBezTo>
                      <a:pt x="2" y="10"/>
                      <a:pt x="2" y="10"/>
                      <a:pt x="2" y="10"/>
                    </a:cubicBezTo>
                    <a:cubicBezTo>
                      <a:pt x="3" y="11"/>
                      <a:pt x="3" y="11"/>
                      <a:pt x="3" y="11"/>
                    </a:cubicBezTo>
                    <a:cubicBezTo>
                      <a:pt x="4" y="12"/>
                      <a:pt x="4" y="12"/>
                      <a:pt x="4" y="13"/>
                    </a:cubicBezTo>
                    <a:cubicBezTo>
                      <a:pt x="4" y="13"/>
                      <a:pt x="4" y="13"/>
                      <a:pt x="5" y="12"/>
                    </a:cubicBezTo>
                    <a:cubicBezTo>
                      <a:pt x="5" y="12"/>
                      <a:pt x="5" y="12"/>
                      <a:pt x="5" y="11"/>
                    </a:cubicBezTo>
                    <a:cubicBezTo>
                      <a:pt x="5" y="11"/>
                      <a:pt x="5" y="11"/>
                      <a:pt x="6" y="11"/>
                    </a:cubicBezTo>
                    <a:cubicBezTo>
                      <a:pt x="6" y="11"/>
                      <a:pt x="6" y="11"/>
                      <a:pt x="6" y="11"/>
                    </a:cubicBezTo>
                    <a:cubicBezTo>
                      <a:pt x="7" y="10"/>
                      <a:pt x="7" y="11"/>
                      <a:pt x="8" y="11"/>
                    </a:cubicBezTo>
                    <a:cubicBezTo>
                      <a:pt x="8" y="11"/>
                      <a:pt x="8" y="11"/>
                      <a:pt x="8" y="11"/>
                    </a:cubicBezTo>
                    <a:cubicBezTo>
                      <a:pt x="8" y="11"/>
                      <a:pt x="8" y="11"/>
                      <a:pt x="8" y="11"/>
                    </a:cubicBezTo>
                    <a:cubicBezTo>
                      <a:pt x="9" y="11"/>
                      <a:pt x="9" y="10"/>
                      <a:pt x="9" y="10"/>
                    </a:cubicBezTo>
                    <a:cubicBezTo>
                      <a:pt x="9" y="10"/>
                      <a:pt x="10" y="9"/>
                      <a:pt x="10" y="9"/>
                    </a:cubicBezTo>
                    <a:cubicBezTo>
                      <a:pt x="10" y="8"/>
                      <a:pt x="10" y="8"/>
                      <a:pt x="10" y="8"/>
                    </a:cubicBezTo>
                    <a:cubicBezTo>
                      <a:pt x="10" y="7"/>
                      <a:pt x="9" y="7"/>
                      <a:pt x="9" y="6"/>
                    </a:cubicBezTo>
                    <a:cubicBezTo>
                      <a:pt x="9" y="5"/>
                      <a:pt x="9" y="4"/>
                      <a:pt x="9" y="3"/>
                    </a:cubicBezTo>
                    <a:cubicBezTo>
                      <a:pt x="9" y="3"/>
                      <a:pt x="10" y="3"/>
                      <a:pt x="10" y="2"/>
                    </a:cubicBezTo>
                    <a:cubicBezTo>
                      <a:pt x="10" y="2"/>
                      <a:pt x="10" y="2"/>
                      <a:pt x="10" y="1"/>
                    </a:cubicBezTo>
                    <a:cubicBezTo>
                      <a:pt x="10" y="1"/>
                      <a:pt x="10" y="1"/>
                      <a:pt x="10" y="1"/>
                    </a:cubicBezTo>
                    <a:cubicBezTo>
                      <a:pt x="10" y="1"/>
                      <a:pt x="10" y="1"/>
                      <a:pt x="10" y="1"/>
                    </a:cubicBezTo>
                    <a:cubicBezTo>
                      <a:pt x="9" y="1"/>
                      <a:pt x="9" y="1"/>
                      <a:pt x="8" y="1"/>
                    </a:cubicBezTo>
                    <a:cubicBezTo>
                      <a:pt x="8" y="1"/>
                      <a:pt x="7" y="1"/>
                      <a:pt x="7" y="1"/>
                    </a:cubicBezTo>
                    <a:cubicBezTo>
                      <a:pt x="6" y="0"/>
                      <a:pt x="6" y="0"/>
                      <a:pt x="6" y="0"/>
                    </a:cubicBezTo>
                    <a:cubicBezTo>
                      <a:pt x="5" y="0"/>
                      <a:pt x="5" y="1"/>
                      <a:pt x="5" y="1"/>
                    </a:cubicBezTo>
                    <a:cubicBezTo>
                      <a:pt x="4" y="1"/>
                      <a:pt x="4" y="1"/>
                      <a:pt x="4" y="1"/>
                    </a:cubicBezTo>
                    <a:cubicBezTo>
                      <a:pt x="3" y="1"/>
                      <a:pt x="3" y="1"/>
                      <a:pt x="2" y="0"/>
                    </a:cubicBezTo>
                    <a:cubicBezTo>
                      <a:pt x="2" y="0"/>
                      <a:pt x="2" y="0"/>
                      <a:pt x="2" y="0"/>
                    </a:cubicBezTo>
                    <a:cubicBezTo>
                      <a:pt x="2" y="1"/>
                      <a:pt x="2" y="1"/>
                      <a:pt x="2" y="1"/>
                    </a:cubicBezTo>
                    <a:cubicBezTo>
                      <a:pt x="2" y="2"/>
                      <a:pt x="2" y="2"/>
                      <a:pt x="2" y="2"/>
                    </a:cubicBezTo>
                    <a:cubicBezTo>
                      <a:pt x="2" y="3"/>
                      <a:pt x="2" y="4"/>
                      <a:pt x="2" y="4"/>
                    </a:cubicBezTo>
                    <a:cubicBezTo>
                      <a:pt x="1" y="4"/>
                      <a:pt x="1" y="3"/>
                      <a:pt x="1" y="3"/>
                    </a:cubicBezTo>
                    <a:cubicBezTo>
                      <a:pt x="0" y="3"/>
                      <a:pt x="0" y="4"/>
                      <a:pt x="0" y="4"/>
                    </a:cubicBezTo>
                    <a:cubicBezTo>
                      <a:pt x="0" y="5"/>
                      <a:pt x="0" y="6"/>
                      <a:pt x="0" y="7"/>
                    </a:cubicBezTo>
                    <a:cubicBezTo>
                      <a:pt x="0"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8" name="Freeform 447"/>
              <p:cNvSpPr>
                <a:spLocks/>
              </p:cNvSpPr>
              <p:nvPr/>
            </p:nvSpPr>
            <p:spPr bwMode="auto">
              <a:xfrm>
                <a:off x="1981201" y="3086101"/>
                <a:ext cx="366713" cy="561975"/>
              </a:xfrm>
              <a:custGeom>
                <a:avLst/>
                <a:gdLst>
                  <a:gd name="T0" fmla="*/ 27 w 34"/>
                  <a:gd name="T1" fmla="*/ 50 h 52"/>
                  <a:gd name="T2" fmla="*/ 30 w 34"/>
                  <a:gd name="T3" fmla="*/ 52 h 52"/>
                  <a:gd name="T4" fmla="*/ 31 w 34"/>
                  <a:gd name="T5" fmla="*/ 51 h 52"/>
                  <a:gd name="T6" fmla="*/ 34 w 34"/>
                  <a:gd name="T7" fmla="*/ 48 h 52"/>
                  <a:gd name="T8" fmla="*/ 33 w 34"/>
                  <a:gd name="T9" fmla="*/ 44 h 52"/>
                  <a:gd name="T10" fmla="*/ 34 w 34"/>
                  <a:gd name="T11" fmla="*/ 41 h 52"/>
                  <a:gd name="T12" fmla="*/ 33 w 34"/>
                  <a:gd name="T13" fmla="*/ 36 h 52"/>
                  <a:gd name="T14" fmla="*/ 32 w 34"/>
                  <a:gd name="T15" fmla="*/ 33 h 52"/>
                  <a:gd name="T16" fmla="*/ 30 w 34"/>
                  <a:gd name="T17" fmla="*/ 31 h 52"/>
                  <a:gd name="T18" fmla="*/ 28 w 34"/>
                  <a:gd name="T19" fmla="*/ 30 h 52"/>
                  <a:gd name="T20" fmla="*/ 27 w 34"/>
                  <a:gd name="T21" fmla="*/ 28 h 52"/>
                  <a:gd name="T22" fmla="*/ 24 w 34"/>
                  <a:gd name="T23" fmla="*/ 27 h 52"/>
                  <a:gd name="T24" fmla="*/ 22 w 34"/>
                  <a:gd name="T25" fmla="*/ 26 h 52"/>
                  <a:gd name="T26" fmla="*/ 21 w 34"/>
                  <a:gd name="T27" fmla="*/ 24 h 52"/>
                  <a:gd name="T28" fmla="*/ 20 w 34"/>
                  <a:gd name="T29" fmla="*/ 22 h 52"/>
                  <a:gd name="T30" fmla="*/ 21 w 34"/>
                  <a:gd name="T31" fmla="*/ 18 h 52"/>
                  <a:gd name="T32" fmla="*/ 22 w 34"/>
                  <a:gd name="T33" fmla="*/ 14 h 52"/>
                  <a:gd name="T34" fmla="*/ 25 w 34"/>
                  <a:gd name="T35" fmla="*/ 12 h 52"/>
                  <a:gd name="T36" fmla="*/ 28 w 34"/>
                  <a:gd name="T37" fmla="*/ 12 h 52"/>
                  <a:gd name="T38" fmla="*/ 28 w 34"/>
                  <a:gd name="T39" fmla="*/ 9 h 52"/>
                  <a:gd name="T40" fmla="*/ 29 w 34"/>
                  <a:gd name="T41" fmla="*/ 7 h 52"/>
                  <a:gd name="T42" fmla="*/ 27 w 34"/>
                  <a:gd name="T43" fmla="*/ 6 h 52"/>
                  <a:gd name="T44" fmla="*/ 24 w 34"/>
                  <a:gd name="T45" fmla="*/ 7 h 52"/>
                  <a:gd name="T46" fmla="*/ 21 w 34"/>
                  <a:gd name="T47" fmla="*/ 6 h 52"/>
                  <a:gd name="T48" fmla="*/ 20 w 34"/>
                  <a:gd name="T49" fmla="*/ 3 h 52"/>
                  <a:gd name="T50" fmla="*/ 17 w 34"/>
                  <a:gd name="T51" fmla="*/ 1 h 52"/>
                  <a:gd name="T52" fmla="*/ 15 w 34"/>
                  <a:gd name="T53" fmla="*/ 0 h 52"/>
                  <a:gd name="T54" fmla="*/ 15 w 34"/>
                  <a:gd name="T55" fmla="*/ 4 h 52"/>
                  <a:gd name="T56" fmla="*/ 13 w 34"/>
                  <a:gd name="T57" fmla="*/ 7 h 52"/>
                  <a:gd name="T58" fmla="*/ 9 w 34"/>
                  <a:gd name="T59" fmla="*/ 8 h 52"/>
                  <a:gd name="T60" fmla="*/ 7 w 34"/>
                  <a:gd name="T61" fmla="*/ 12 h 52"/>
                  <a:gd name="T62" fmla="*/ 5 w 34"/>
                  <a:gd name="T63" fmla="*/ 13 h 52"/>
                  <a:gd name="T64" fmla="*/ 3 w 34"/>
                  <a:gd name="T65" fmla="*/ 11 h 52"/>
                  <a:gd name="T66" fmla="*/ 3 w 34"/>
                  <a:gd name="T67" fmla="*/ 9 h 52"/>
                  <a:gd name="T68" fmla="*/ 1 w 34"/>
                  <a:gd name="T69" fmla="*/ 10 h 52"/>
                  <a:gd name="T70" fmla="*/ 0 w 34"/>
                  <a:gd name="T71" fmla="*/ 13 h 52"/>
                  <a:gd name="T72" fmla="*/ 1 w 34"/>
                  <a:gd name="T73" fmla="*/ 16 h 52"/>
                  <a:gd name="T74" fmla="*/ 3 w 34"/>
                  <a:gd name="T75" fmla="*/ 18 h 52"/>
                  <a:gd name="T76" fmla="*/ 6 w 34"/>
                  <a:gd name="T77" fmla="*/ 23 h 52"/>
                  <a:gd name="T78" fmla="*/ 8 w 34"/>
                  <a:gd name="T79" fmla="*/ 26 h 52"/>
                  <a:gd name="T80" fmla="*/ 11 w 34"/>
                  <a:gd name="T81" fmla="*/ 31 h 52"/>
                  <a:gd name="T82" fmla="*/ 14 w 34"/>
                  <a:gd name="T83" fmla="*/ 37 h 52"/>
                  <a:gd name="T84" fmla="*/ 15 w 34"/>
                  <a:gd name="T85" fmla="*/ 41 h 52"/>
                  <a:gd name="T86" fmla="*/ 19 w 34"/>
                  <a:gd name="T87" fmla="*/ 45 h 52"/>
                  <a:gd name="T88" fmla="*/ 22 w 34"/>
                  <a:gd name="T8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2">
                    <a:moveTo>
                      <a:pt x="24" y="48"/>
                    </a:moveTo>
                    <a:cubicBezTo>
                      <a:pt x="25" y="48"/>
                      <a:pt x="25" y="48"/>
                      <a:pt x="26" y="49"/>
                    </a:cubicBezTo>
                    <a:cubicBezTo>
                      <a:pt x="26" y="49"/>
                      <a:pt x="26" y="49"/>
                      <a:pt x="27" y="50"/>
                    </a:cubicBezTo>
                    <a:cubicBezTo>
                      <a:pt x="27" y="50"/>
                      <a:pt x="28" y="50"/>
                      <a:pt x="28" y="50"/>
                    </a:cubicBezTo>
                    <a:cubicBezTo>
                      <a:pt x="28" y="50"/>
                      <a:pt x="28" y="51"/>
                      <a:pt x="28" y="52"/>
                    </a:cubicBezTo>
                    <a:cubicBezTo>
                      <a:pt x="29" y="52"/>
                      <a:pt x="29" y="52"/>
                      <a:pt x="30" y="52"/>
                    </a:cubicBezTo>
                    <a:cubicBezTo>
                      <a:pt x="30" y="52"/>
                      <a:pt x="30" y="52"/>
                      <a:pt x="30" y="52"/>
                    </a:cubicBezTo>
                    <a:cubicBezTo>
                      <a:pt x="30" y="52"/>
                      <a:pt x="30" y="52"/>
                      <a:pt x="30" y="52"/>
                    </a:cubicBezTo>
                    <a:cubicBezTo>
                      <a:pt x="31" y="51"/>
                      <a:pt x="31" y="51"/>
                      <a:pt x="31" y="51"/>
                    </a:cubicBezTo>
                    <a:cubicBezTo>
                      <a:pt x="31" y="50"/>
                      <a:pt x="31" y="50"/>
                      <a:pt x="32" y="50"/>
                    </a:cubicBezTo>
                    <a:cubicBezTo>
                      <a:pt x="32" y="50"/>
                      <a:pt x="32" y="49"/>
                      <a:pt x="33" y="49"/>
                    </a:cubicBezTo>
                    <a:cubicBezTo>
                      <a:pt x="33" y="48"/>
                      <a:pt x="34" y="48"/>
                      <a:pt x="34" y="48"/>
                    </a:cubicBezTo>
                    <a:cubicBezTo>
                      <a:pt x="34" y="47"/>
                      <a:pt x="34" y="47"/>
                      <a:pt x="34" y="46"/>
                    </a:cubicBezTo>
                    <a:cubicBezTo>
                      <a:pt x="34" y="45"/>
                      <a:pt x="34" y="45"/>
                      <a:pt x="33" y="45"/>
                    </a:cubicBezTo>
                    <a:cubicBezTo>
                      <a:pt x="33" y="44"/>
                      <a:pt x="33" y="44"/>
                      <a:pt x="33" y="44"/>
                    </a:cubicBezTo>
                    <a:cubicBezTo>
                      <a:pt x="33" y="43"/>
                      <a:pt x="33" y="43"/>
                      <a:pt x="33" y="42"/>
                    </a:cubicBezTo>
                    <a:cubicBezTo>
                      <a:pt x="34" y="42"/>
                      <a:pt x="34" y="42"/>
                      <a:pt x="34" y="42"/>
                    </a:cubicBezTo>
                    <a:cubicBezTo>
                      <a:pt x="34" y="41"/>
                      <a:pt x="34" y="41"/>
                      <a:pt x="34" y="41"/>
                    </a:cubicBezTo>
                    <a:cubicBezTo>
                      <a:pt x="33" y="40"/>
                      <a:pt x="33" y="40"/>
                      <a:pt x="33" y="39"/>
                    </a:cubicBezTo>
                    <a:cubicBezTo>
                      <a:pt x="33" y="39"/>
                      <a:pt x="33" y="39"/>
                      <a:pt x="34" y="38"/>
                    </a:cubicBezTo>
                    <a:cubicBezTo>
                      <a:pt x="34" y="37"/>
                      <a:pt x="33" y="37"/>
                      <a:pt x="33" y="36"/>
                    </a:cubicBezTo>
                    <a:cubicBezTo>
                      <a:pt x="33" y="36"/>
                      <a:pt x="33" y="36"/>
                      <a:pt x="33" y="35"/>
                    </a:cubicBezTo>
                    <a:cubicBezTo>
                      <a:pt x="33" y="34"/>
                      <a:pt x="33" y="34"/>
                      <a:pt x="32" y="34"/>
                    </a:cubicBezTo>
                    <a:cubicBezTo>
                      <a:pt x="32" y="33"/>
                      <a:pt x="32" y="33"/>
                      <a:pt x="32" y="33"/>
                    </a:cubicBezTo>
                    <a:cubicBezTo>
                      <a:pt x="32" y="32"/>
                      <a:pt x="32" y="32"/>
                      <a:pt x="31" y="31"/>
                    </a:cubicBezTo>
                    <a:cubicBezTo>
                      <a:pt x="31" y="31"/>
                      <a:pt x="31" y="31"/>
                      <a:pt x="31" y="31"/>
                    </a:cubicBezTo>
                    <a:cubicBezTo>
                      <a:pt x="31" y="31"/>
                      <a:pt x="31" y="31"/>
                      <a:pt x="30" y="31"/>
                    </a:cubicBezTo>
                    <a:cubicBezTo>
                      <a:pt x="30" y="31"/>
                      <a:pt x="30" y="31"/>
                      <a:pt x="29" y="31"/>
                    </a:cubicBezTo>
                    <a:cubicBezTo>
                      <a:pt x="29" y="31"/>
                      <a:pt x="28" y="32"/>
                      <a:pt x="28" y="31"/>
                    </a:cubicBezTo>
                    <a:cubicBezTo>
                      <a:pt x="28" y="31"/>
                      <a:pt x="28" y="31"/>
                      <a:pt x="28" y="30"/>
                    </a:cubicBezTo>
                    <a:cubicBezTo>
                      <a:pt x="28" y="30"/>
                      <a:pt x="28" y="29"/>
                      <a:pt x="28" y="29"/>
                    </a:cubicBezTo>
                    <a:cubicBezTo>
                      <a:pt x="28" y="27"/>
                      <a:pt x="28" y="28"/>
                      <a:pt x="28" y="28"/>
                    </a:cubicBezTo>
                    <a:cubicBezTo>
                      <a:pt x="27" y="28"/>
                      <a:pt x="27" y="28"/>
                      <a:pt x="27" y="28"/>
                    </a:cubicBezTo>
                    <a:cubicBezTo>
                      <a:pt x="26" y="28"/>
                      <a:pt x="26" y="28"/>
                      <a:pt x="26" y="28"/>
                    </a:cubicBezTo>
                    <a:cubicBezTo>
                      <a:pt x="25" y="28"/>
                      <a:pt x="25" y="28"/>
                      <a:pt x="24" y="28"/>
                    </a:cubicBezTo>
                    <a:cubicBezTo>
                      <a:pt x="24" y="28"/>
                      <a:pt x="24" y="27"/>
                      <a:pt x="24" y="27"/>
                    </a:cubicBezTo>
                    <a:cubicBezTo>
                      <a:pt x="23" y="27"/>
                      <a:pt x="23" y="27"/>
                      <a:pt x="23" y="27"/>
                    </a:cubicBezTo>
                    <a:cubicBezTo>
                      <a:pt x="22" y="27"/>
                      <a:pt x="22" y="27"/>
                      <a:pt x="22" y="27"/>
                    </a:cubicBezTo>
                    <a:cubicBezTo>
                      <a:pt x="22" y="26"/>
                      <a:pt x="22" y="26"/>
                      <a:pt x="22" y="26"/>
                    </a:cubicBezTo>
                    <a:cubicBezTo>
                      <a:pt x="22" y="26"/>
                      <a:pt x="22" y="26"/>
                      <a:pt x="22" y="26"/>
                    </a:cubicBezTo>
                    <a:cubicBezTo>
                      <a:pt x="22" y="26"/>
                      <a:pt x="22" y="25"/>
                      <a:pt x="22" y="25"/>
                    </a:cubicBezTo>
                    <a:cubicBezTo>
                      <a:pt x="22" y="25"/>
                      <a:pt x="22" y="25"/>
                      <a:pt x="21" y="24"/>
                    </a:cubicBezTo>
                    <a:cubicBezTo>
                      <a:pt x="21" y="24"/>
                      <a:pt x="21" y="24"/>
                      <a:pt x="21" y="23"/>
                    </a:cubicBezTo>
                    <a:cubicBezTo>
                      <a:pt x="21" y="23"/>
                      <a:pt x="21" y="23"/>
                      <a:pt x="21" y="23"/>
                    </a:cubicBezTo>
                    <a:cubicBezTo>
                      <a:pt x="20" y="22"/>
                      <a:pt x="20" y="22"/>
                      <a:pt x="20" y="22"/>
                    </a:cubicBezTo>
                    <a:cubicBezTo>
                      <a:pt x="20" y="21"/>
                      <a:pt x="20" y="21"/>
                      <a:pt x="20" y="21"/>
                    </a:cubicBezTo>
                    <a:cubicBezTo>
                      <a:pt x="20" y="20"/>
                      <a:pt x="20" y="19"/>
                      <a:pt x="20" y="19"/>
                    </a:cubicBezTo>
                    <a:cubicBezTo>
                      <a:pt x="21" y="18"/>
                      <a:pt x="21" y="18"/>
                      <a:pt x="21" y="18"/>
                    </a:cubicBezTo>
                    <a:cubicBezTo>
                      <a:pt x="22" y="17"/>
                      <a:pt x="22" y="17"/>
                      <a:pt x="22" y="16"/>
                    </a:cubicBezTo>
                    <a:cubicBezTo>
                      <a:pt x="22" y="16"/>
                      <a:pt x="22" y="15"/>
                      <a:pt x="22" y="15"/>
                    </a:cubicBezTo>
                    <a:cubicBezTo>
                      <a:pt x="22" y="14"/>
                      <a:pt x="22" y="14"/>
                      <a:pt x="22" y="14"/>
                    </a:cubicBezTo>
                    <a:cubicBezTo>
                      <a:pt x="23" y="14"/>
                      <a:pt x="23" y="14"/>
                      <a:pt x="23" y="14"/>
                    </a:cubicBezTo>
                    <a:cubicBezTo>
                      <a:pt x="24" y="14"/>
                      <a:pt x="24" y="13"/>
                      <a:pt x="24" y="13"/>
                    </a:cubicBezTo>
                    <a:cubicBezTo>
                      <a:pt x="24" y="13"/>
                      <a:pt x="25" y="12"/>
                      <a:pt x="25" y="12"/>
                    </a:cubicBezTo>
                    <a:cubicBezTo>
                      <a:pt x="25" y="12"/>
                      <a:pt x="26" y="12"/>
                      <a:pt x="26" y="12"/>
                    </a:cubicBezTo>
                    <a:cubicBezTo>
                      <a:pt x="26" y="12"/>
                      <a:pt x="27" y="13"/>
                      <a:pt x="27" y="12"/>
                    </a:cubicBezTo>
                    <a:cubicBezTo>
                      <a:pt x="27" y="12"/>
                      <a:pt x="27" y="12"/>
                      <a:pt x="28" y="12"/>
                    </a:cubicBezTo>
                    <a:cubicBezTo>
                      <a:pt x="28" y="12"/>
                      <a:pt x="28" y="12"/>
                      <a:pt x="28" y="12"/>
                    </a:cubicBezTo>
                    <a:cubicBezTo>
                      <a:pt x="28" y="11"/>
                      <a:pt x="27" y="11"/>
                      <a:pt x="27" y="10"/>
                    </a:cubicBezTo>
                    <a:cubicBezTo>
                      <a:pt x="27" y="10"/>
                      <a:pt x="28" y="10"/>
                      <a:pt x="28" y="9"/>
                    </a:cubicBezTo>
                    <a:cubicBezTo>
                      <a:pt x="28" y="9"/>
                      <a:pt x="28" y="9"/>
                      <a:pt x="28" y="9"/>
                    </a:cubicBezTo>
                    <a:cubicBezTo>
                      <a:pt x="28" y="9"/>
                      <a:pt x="29" y="8"/>
                      <a:pt x="29" y="8"/>
                    </a:cubicBezTo>
                    <a:cubicBezTo>
                      <a:pt x="29" y="7"/>
                      <a:pt x="29" y="7"/>
                      <a:pt x="29" y="7"/>
                    </a:cubicBezTo>
                    <a:cubicBezTo>
                      <a:pt x="29" y="6"/>
                      <a:pt x="29" y="7"/>
                      <a:pt x="28" y="7"/>
                    </a:cubicBezTo>
                    <a:cubicBezTo>
                      <a:pt x="28" y="7"/>
                      <a:pt x="27" y="7"/>
                      <a:pt x="27" y="7"/>
                    </a:cubicBezTo>
                    <a:cubicBezTo>
                      <a:pt x="27" y="7"/>
                      <a:pt x="27" y="6"/>
                      <a:pt x="27" y="6"/>
                    </a:cubicBezTo>
                    <a:cubicBezTo>
                      <a:pt x="27" y="6"/>
                      <a:pt x="26" y="7"/>
                      <a:pt x="26" y="6"/>
                    </a:cubicBezTo>
                    <a:cubicBezTo>
                      <a:pt x="25" y="6"/>
                      <a:pt x="25" y="6"/>
                      <a:pt x="25" y="6"/>
                    </a:cubicBezTo>
                    <a:cubicBezTo>
                      <a:pt x="24" y="6"/>
                      <a:pt x="24" y="7"/>
                      <a:pt x="24" y="7"/>
                    </a:cubicBezTo>
                    <a:cubicBezTo>
                      <a:pt x="24" y="7"/>
                      <a:pt x="23" y="7"/>
                      <a:pt x="23" y="7"/>
                    </a:cubicBezTo>
                    <a:cubicBezTo>
                      <a:pt x="23" y="7"/>
                      <a:pt x="22" y="7"/>
                      <a:pt x="22" y="7"/>
                    </a:cubicBezTo>
                    <a:cubicBezTo>
                      <a:pt x="22" y="7"/>
                      <a:pt x="22" y="6"/>
                      <a:pt x="21" y="6"/>
                    </a:cubicBezTo>
                    <a:cubicBezTo>
                      <a:pt x="21" y="6"/>
                      <a:pt x="21" y="5"/>
                      <a:pt x="21" y="5"/>
                    </a:cubicBezTo>
                    <a:cubicBezTo>
                      <a:pt x="21" y="5"/>
                      <a:pt x="20" y="4"/>
                      <a:pt x="20" y="4"/>
                    </a:cubicBezTo>
                    <a:cubicBezTo>
                      <a:pt x="20" y="4"/>
                      <a:pt x="20" y="4"/>
                      <a:pt x="20" y="3"/>
                    </a:cubicBezTo>
                    <a:cubicBezTo>
                      <a:pt x="20" y="3"/>
                      <a:pt x="19" y="3"/>
                      <a:pt x="18" y="2"/>
                    </a:cubicBezTo>
                    <a:cubicBezTo>
                      <a:pt x="18" y="2"/>
                      <a:pt x="18" y="2"/>
                      <a:pt x="18" y="1"/>
                    </a:cubicBezTo>
                    <a:cubicBezTo>
                      <a:pt x="17" y="1"/>
                      <a:pt x="17" y="1"/>
                      <a:pt x="17" y="1"/>
                    </a:cubicBezTo>
                    <a:cubicBezTo>
                      <a:pt x="17" y="1"/>
                      <a:pt x="17" y="0"/>
                      <a:pt x="16" y="0"/>
                    </a:cubicBezTo>
                    <a:cubicBezTo>
                      <a:pt x="16" y="0"/>
                      <a:pt x="16" y="0"/>
                      <a:pt x="15" y="0"/>
                    </a:cubicBezTo>
                    <a:cubicBezTo>
                      <a:pt x="15" y="0"/>
                      <a:pt x="15" y="0"/>
                      <a:pt x="15" y="0"/>
                    </a:cubicBezTo>
                    <a:cubicBezTo>
                      <a:pt x="15" y="1"/>
                      <a:pt x="16" y="1"/>
                      <a:pt x="16" y="1"/>
                    </a:cubicBezTo>
                    <a:cubicBezTo>
                      <a:pt x="16" y="2"/>
                      <a:pt x="16" y="2"/>
                      <a:pt x="15" y="2"/>
                    </a:cubicBezTo>
                    <a:cubicBezTo>
                      <a:pt x="15" y="3"/>
                      <a:pt x="15" y="3"/>
                      <a:pt x="15" y="4"/>
                    </a:cubicBezTo>
                    <a:cubicBezTo>
                      <a:pt x="15" y="4"/>
                      <a:pt x="15" y="5"/>
                      <a:pt x="15" y="5"/>
                    </a:cubicBezTo>
                    <a:cubicBezTo>
                      <a:pt x="14" y="5"/>
                      <a:pt x="14" y="6"/>
                      <a:pt x="14" y="6"/>
                    </a:cubicBezTo>
                    <a:cubicBezTo>
                      <a:pt x="13" y="6"/>
                      <a:pt x="13" y="7"/>
                      <a:pt x="13" y="7"/>
                    </a:cubicBezTo>
                    <a:cubicBezTo>
                      <a:pt x="12" y="7"/>
                      <a:pt x="12" y="7"/>
                      <a:pt x="12" y="7"/>
                    </a:cubicBezTo>
                    <a:cubicBezTo>
                      <a:pt x="11" y="7"/>
                      <a:pt x="11" y="7"/>
                      <a:pt x="11" y="8"/>
                    </a:cubicBezTo>
                    <a:cubicBezTo>
                      <a:pt x="10" y="8"/>
                      <a:pt x="10" y="8"/>
                      <a:pt x="9" y="8"/>
                    </a:cubicBezTo>
                    <a:cubicBezTo>
                      <a:pt x="9" y="8"/>
                      <a:pt x="9" y="8"/>
                      <a:pt x="9" y="9"/>
                    </a:cubicBezTo>
                    <a:cubicBezTo>
                      <a:pt x="8" y="9"/>
                      <a:pt x="8" y="10"/>
                      <a:pt x="8" y="10"/>
                    </a:cubicBezTo>
                    <a:cubicBezTo>
                      <a:pt x="7" y="11"/>
                      <a:pt x="7" y="11"/>
                      <a:pt x="7" y="12"/>
                    </a:cubicBezTo>
                    <a:cubicBezTo>
                      <a:pt x="7" y="12"/>
                      <a:pt x="7" y="13"/>
                      <a:pt x="7" y="13"/>
                    </a:cubicBezTo>
                    <a:cubicBezTo>
                      <a:pt x="6" y="14"/>
                      <a:pt x="6" y="14"/>
                      <a:pt x="6" y="14"/>
                    </a:cubicBezTo>
                    <a:cubicBezTo>
                      <a:pt x="5" y="14"/>
                      <a:pt x="5" y="13"/>
                      <a:pt x="5" y="13"/>
                    </a:cubicBezTo>
                    <a:cubicBezTo>
                      <a:pt x="5" y="12"/>
                      <a:pt x="4" y="12"/>
                      <a:pt x="4" y="12"/>
                    </a:cubicBezTo>
                    <a:cubicBezTo>
                      <a:pt x="3" y="12"/>
                      <a:pt x="3" y="13"/>
                      <a:pt x="3" y="12"/>
                    </a:cubicBezTo>
                    <a:cubicBezTo>
                      <a:pt x="3" y="12"/>
                      <a:pt x="3" y="12"/>
                      <a:pt x="3" y="11"/>
                    </a:cubicBezTo>
                    <a:cubicBezTo>
                      <a:pt x="3" y="11"/>
                      <a:pt x="3" y="11"/>
                      <a:pt x="4" y="11"/>
                    </a:cubicBezTo>
                    <a:cubicBezTo>
                      <a:pt x="4" y="10"/>
                      <a:pt x="3" y="10"/>
                      <a:pt x="3" y="10"/>
                    </a:cubicBezTo>
                    <a:cubicBezTo>
                      <a:pt x="3" y="9"/>
                      <a:pt x="3" y="9"/>
                      <a:pt x="3" y="9"/>
                    </a:cubicBezTo>
                    <a:cubicBezTo>
                      <a:pt x="3" y="9"/>
                      <a:pt x="3" y="9"/>
                      <a:pt x="3" y="9"/>
                    </a:cubicBezTo>
                    <a:cubicBezTo>
                      <a:pt x="2" y="9"/>
                      <a:pt x="2" y="9"/>
                      <a:pt x="2" y="9"/>
                    </a:cubicBezTo>
                    <a:cubicBezTo>
                      <a:pt x="2" y="10"/>
                      <a:pt x="1" y="10"/>
                      <a:pt x="1" y="10"/>
                    </a:cubicBezTo>
                    <a:cubicBezTo>
                      <a:pt x="1" y="11"/>
                      <a:pt x="1" y="11"/>
                      <a:pt x="1" y="11"/>
                    </a:cubicBezTo>
                    <a:cubicBezTo>
                      <a:pt x="1" y="12"/>
                      <a:pt x="0" y="12"/>
                      <a:pt x="0" y="12"/>
                    </a:cubicBezTo>
                    <a:cubicBezTo>
                      <a:pt x="0" y="12"/>
                      <a:pt x="0" y="13"/>
                      <a:pt x="0" y="13"/>
                    </a:cubicBezTo>
                    <a:cubicBezTo>
                      <a:pt x="0" y="13"/>
                      <a:pt x="0" y="13"/>
                      <a:pt x="1" y="14"/>
                    </a:cubicBezTo>
                    <a:cubicBezTo>
                      <a:pt x="1" y="14"/>
                      <a:pt x="0" y="14"/>
                      <a:pt x="0" y="15"/>
                    </a:cubicBezTo>
                    <a:cubicBezTo>
                      <a:pt x="1" y="15"/>
                      <a:pt x="1" y="15"/>
                      <a:pt x="1" y="16"/>
                    </a:cubicBezTo>
                    <a:cubicBezTo>
                      <a:pt x="1" y="16"/>
                      <a:pt x="0" y="17"/>
                      <a:pt x="1" y="17"/>
                    </a:cubicBezTo>
                    <a:cubicBezTo>
                      <a:pt x="1" y="18"/>
                      <a:pt x="1" y="18"/>
                      <a:pt x="2" y="18"/>
                    </a:cubicBezTo>
                    <a:cubicBezTo>
                      <a:pt x="2" y="18"/>
                      <a:pt x="2" y="18"/>
                      <a:pt x="3" y="18"/>
                    </a:cubicBezTo>
                    <a:cubicBezTo>
                      <a:pt x="3" y="19"/>
                      <a:pt x="4" y="18"/>
                      <a:pt x="4" y="19"/>
                    </a:cubicBezTo>
                    <a:cubicBezTo>
                      <a:pt x="5" y="19"/>
                      <a:pt x="4" y="20"/>
                      <a:pt x="5" y="20"/>
                    </a:cubicBezTo>
                    <a:cubicBezTo>
                      <a:pt x="5" y="21"/>
                      <a:pt x="5" y="22"/>
                      <a:pt x="6" y="23"/>
                    </a:cubicBezTo>
                    <a:cubicBezTo>
                      <a:pt x="7" y="24"/>
                      <a:pt x="7" y="24"/>
                      <a:pt x="7" y="24"/>
                    </a:cubicBezTo>
                    <a:cubicBezTo>
                      <a:pt x="8" y="25"/>
                      <a:pt x="8" y="25"/>
                      <a:pt x="8" y="26"/>
                    </a:cubicBezTo>
                    <a:cubicBezTo>
                      <a:pt x="8" y="26"/>
                      <a:pt x="8" y="26"/>
                      <a:pt x="8" y="26"/>
                    </a:cubicBezTo>
                    <a:cubicBezTo>
                      <a:pt x="9" y="27"/>
                      <a:pt x="9" y="27"/>
                      <a:pt x="9" y="27"/>
                    </a:cubicBezTo>
                    <a:cubicBezTo>
                      <a:pt x="10" y="28"/>
                      <a:pt x="9" y="29"/>
                      <a:pt x="10" y="30"/>
                    </a:cubicBezTo>
                    <a:cubicBezTo>
                      <a:pt x="10" y="30"/>
                      <a:pt x="10" y="31"/>
                      <a:pt x="11" y="31"/>
                    </a:cubicBezTo>
                    <a:cubicBezTo>
                      <a:pt x="11" y="32"/>
                      <a:pt x="11" y="33"/>
                      <a:pt x="11" y="33"/>
                    </a:cubicBezTo>
                    <a:cubicBezTo>
                      <a:pt x="12" y="34"/>
                      <a:pt x="12" y="34"/>
                      <a:pt x="13" y="35"/>
                    </a:cubicBezTo>
                    <a:cubicBezTo>
                      <a:pt x="13" y="36"/>
                      <a:pt x="13" y="36"/>
                      <a:pt x="14" y="37"/>
                    </a:cubicBezTo>
                    <a:cubicBezTo>
                      <a:pt x="14" y="37"/>
                      <a:pt x="14" y="37"/>
                      <a:pt x="14" y="38"/>
                    </a:cubicBezTo>
                    <a:cubicBezTo>
                      <a:pt x="14" y="38"/>
                      <a:pt x="15" y="39"/>
                      <a:pt x="15" y="39"/>
                    </a:cubicBezTo>
                    <a:cubicBezTo>
                      <a:pt x="15" y="40"/>
                      <a:pt x="15" y="40"/>
                      <a:pt x="15" y="41"/>
                    </a:cubicBezTo>
                    <a:cubicBezTo>
                      <a:pt x="15" y="41"/>
                      <a:pt x="16" y="42"/>
                      <a:pt x="16" y="42"/>
                    </a:cubicBezTo>
                    <a:cubicBezTo>
                      <a:pt x="17" y="43"/>
                      <a:pt x="17" y="43"/>
                      <a:pt x="17" y="43"/>
                    </a:cubicBezTo>
                    <a:cubicBezTo>
                      <a:pt x="18" y="44"/>
                      <a:pt x="18" y="44"/>
                      <a:pt x="19" y="45"/>
                    </a:cubicBezTo>
                    <a:cubicBezTo>
                      <a:pt x="19" y="45"/>
                      <a:pt x="19" y="45"/>
                      <a:pt x="20" y="46"/>
                    </a:cubicBezTo>
                    <a:cubicBezTo>
                      <a:pt x="20" y="46"/>
                      <a:pt x="21" y="46"/>
                      <a:pt x="21" y="47"/>
                    </a:cubicBezTo>
                    <a:cubicBezTo>
                      <a:pt x="22" y="47"/>
                      <a:pt x="22" y="47"/>
                      <a:pt x="22" y="47"/>
                    </a:cubicBezTo>
                    <a:cubicBezTo>
                      <a:pt x="23" y="47"/>
                      <a:pt x="23" y="48"/>
                      <a:pt x="24" y="4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89" name="Freeform 448"/>
              <p:cNvSpPr>
                <a:spLocks/>
              </p:cNvSpPr>
              <p:nvPr/>
            </p:nvSpPr>
            <p:spPr bwMode="auto">
              <a:xfrm>
                <a:off x="2530476" y="3681414"/>
                <a:ext cx="227013" cy="258763"/>
              </a:xfrm>
              <a:custGeom>
                <a:avLst/>
                <a:gdLst>
                  <a:gd name="T0" fmla="*/ 1 w 21"/>
                  <a:gd name="T1" fmla="*/ 3 h 24"/>
                  <a:gd name="T2" fmla="*/ 0 w 21"/>
                  <a:gd name="T3" fmla="*/ 7 h 24"/>
                  <a:gd name="T4" fmla="*/ 0 w 21"/>
                  <a:gd name="T5" fmla="*/ 9 h 24"/>
                  <a:gd name="T6" fmla="*/ 0 w 21"/>
                  <a:gd name="T7" fmla="*/ 10 h 24"/>
                  <a:gd name="T8" fmla="*/ 1 w 21"/>
                  <a:gd name="T9" fmla="*/ 11 h 24"/>
                  <a:gd name="T10" fmla="*/ 6 w 21"/>
                  <a:gd name="T11" fmla="*/ 13 h 24"/>
                  <a:gd name="T12" fmla="*/ 8 w 21"/>
                  <a:gd name="T13" fmla="*/ 15 h 24"/>
                  <a:gd name="T14" fmla="*/ 11 w 21"/>
                  <a:gd name="T15" fmla="*/ 16 h 24"/>
                  <a:gd name="T16" fmla="*/ 13 w 21"/>
                  <a:gd name="T17" fmla="*/ 17 h 24"/>
                  <a:gd name="T18" fmla="*/ 13 w 21"/>
                  <a:gd name="T19" fmla="*/ 19 h 24"/>
                  <a:gd name="T20" fmla="*/ 13 w 21"/>
                  <a:gd name="T21" fmla="*/ 22 h 24"/>
                  <a:gd name="T22" fmla="*/ 12 w 21"/>
                  <a:gd name="T23" fmla="*/ 23 h 24"/>
                  <a:gd name="T24" fmla="*/ 12 w 21"/>
                  <a:gd name="T25" fmla="*/ 24 h 24"/>
                  <a:gd name="T26" fmla="*/ 14 w 21"/>
                  <a:gd name="T27" fmla="*/ 24 h 24"/>
                  <a:gd name="T28" fmla="*/ 16 w 21"/>
                  <a:gd name="T29" fmla="*/ 24 h 24"/>
                  <a:gd name="T30" fmla="*/ 19 w 21"/>
                  <a:gd name="T31" fmla="*/ 23 h 24"/>
                  <a:gd name="T32" fmla="*/ 21 w 21"/>
                  <a:gd name="T33" fmla="*/ 22 h 24"/>
                  <a:gd name="T34" fmla="*/ 21 w 21"/>
                  <a:gd name="T35" fmla="*/ 19 h 24"/>
                  <a:gd name="T36" fmla="*/ 21 w 21"/>
                  <a:gd name="T37" fmla="*/ 17 h 24"/>
                  <a:gd name="T38" fmla="*/ 21 w 21"/>
                  <a:gd name="T39" fmla="*/ 15 h 24"/>
                  <a:gd name="T40" fmla="*/ 20 w 21"/>
                  <a:gd name="T41" fmla="*/ 13 h 24"/>
                  <a:gd name="T42" fmla="*/ 18 w 21"/>
                  <a:gd name="T43" fmla="*/ 13 h 24"/>
                  <a:gd name="T44" fmla="*/ 18 w 21"/>
                  <a:gd name="T45" fmla="*/ 10 h 24"/>
                  <a:gd name="T46" fmla="*/ 16 w 21"/>
                  <a:gd name="T47" fmla="*/ 9 h 24"/>
                  <a:gd name="T48" fmla="*/ 14 w 21"/>
                  <a:gd name="T49" fmla="*/ 8 h 24"/>
                  <a:gd name="T50" fmla="*/ 12 w 21"/>
                  <a:gd name="T51" fmla="*/ 8 h 24"/>
                  <a:gd name="T52" fmla="*/ 11 w 21"/>
                  <a:gd name="T53" fmla="*/ 7 h 24"/>
                  <a:gd name="T54" fmla="*/ 11 w 21"/>
                  <a:gd name="T55" fmla="*/ 5 h 24"/>
                  <a:gd name="T56" fmla="*/ 11 w 21"/>
                  <a:gd name="T57" fmla="*/ 2 h 24"/>
                  <a:gd name="T58" fmla="*/ 8 w 21"/>
                  <a:gd name="T59" fmla="*/ 1 h 24"/>
                  <a:gd name="T60" fmla="*/ 5 w 21"/>
                  <a:gd name="T61" fmla="*/ 1 h 24"/>
                  <a:gd name="T62" fmla="*/ 2 w 21"/>
                  <a:gd name="T63" fmla="*/ 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2" y="2"/>
                    </a:moveTo>
                    <a:cubicBezTo>
                      <a:pt x="1" y="2"/>
                      <a:pt x="1" y="2"/>
                      <a:pt x="1" y="3"/>
                    </a:cubicBezTo>
                    <a:cubicBezTo>
                      <a:pt x="0" y="4"/>
                      <a:pt x="0" y="4"/>
                      <a:pt x="0" y="5"/>
                    </a:cubicBezTo>
                    <a:cubicBezTo>
                      <a:pt x="0" y="6"/>
                      <a:pt x="0" y="6"/>
                      <a:pt x="0" y="7"/>
                    </a:cubicBezTo>
                    <a:cubicBezTo>
                      <a:pt x="0" y="7"/>
                      <a:pt x="0" y="8"/>
                      <a:pt x="0" y="8"/>
                    </a:cubicBezTo>
                    <a:cubicBezTo>
                      <a:pt x="0" y="8"/>
                      <a:pt x="0" y="8"/>
                      <a:pt x="0" y="9"/>
                    </a:cubicBezTo>
                    <a:cubicBezTo>
                      <a:pt x="0" y="9"/>
                      <a:pt x="0" y="9"/>
                      <a:pt x="0" y="9"/>
                    </a:cubicBezTo>
                    <a:cubicBezTo>
                      <a:pt x="0" y="9"/>
                      <a:pt x="0" y="9"/>
                      <a:pt x="0" y="10"/>
                    </a:cubicBezTo>
                    <a:cubicBezTo>
                      <a:pt x="1" y="10"/>
                      <a:pt x="1" y="10"/>
                      <a:pt x="1" y="10"/>
                    </a:cubicBezTo>
                    <a:cubicBezTo>
                      <a:pt x="1" y="11"/>
                      <a:pt x="1" y="11"/>
                      <a:pt x="1" y="11"/>
                    </a:cubicBezTo>
                    <a:cubicBezTo>
                      <a:pt x="2" y="12"/>
                      <a:pt x="3" y="11"/>
                      <a:pt x="5" y="12"/>
                    </a:cubicBezTo>
                    <a:cubicBezTo>
                      <a:pt x="5" y="13"/>
                      <a:pt x="5" y="13"/>
                      <a:pt x="6" y="13"/>
                    </a:cubicBezTo>
                    <a:cubicBezTo>
                      <a:pt x="6" y="14"/>
                      <a:pt x="7" y="14"/>
                      <a:pt x="7" y="14"/>
                    </a:cubicBezTo>
                    <a:cubicBezTo>
                      <a:pt x="8" y="15"/>
                      <a:pt x="8" y="15"/>
                      <a:pt x="8" y="15"/>
                    </a:cubicBezTo>
                    <a:cubicBezTo>
                      <a:pt x="8" y="15"/>
                      <a:pt x="9" y="15"/>
                      <a:pt x="9" y="15"/>
                    </a:cubicBezTo>
                    <a:cubicBezTo>
                      <a:pt x="10" y="16"/>
                      <a:pt x="10" y="16"/>
                      <a:pt x="11" y="16"/>
                    </a:cubicBezTo>
                    <a:cubicBezTo>
                      <a:pt x="11" y="16"/>
                      <a:pt x="12" y="17"/>
                      <a:pt x="12" y="17"/>
                    </a:cubicBezTo>
                    <a:cubicBezTo>
                      <a:pt x="12" y="17"/>
                      <a:pt x="13" y="17"/>
                      <a:pt x="13" y="17"/>
                    </a:cubicBezTo>
                    <a:cubicBezTo>
                      <a:pt x="13" y="17"/>
                      <a:pt x="14" y="18"/>
                      <a:pt x="13" y="18"/>
                    </a:cubicBezTo>
                    <a:cubicBezTo>
                      <a:pt x="13" y="18"/>
                      <a:pt x="13" y="19"/>
                      <a:pt x="13" y="19"/>
                    </a:cubicBezTo>
                    <a:cubicBezTo>
                      <a:pt x="13" y="19"/>
                      <a:pt x="13" y="19"/>
                      <a:pt x="13" y="20"/>
                    </a:cubicBezTo>
                    <a:cubicBezTo>
                      <a:pt x="13" y="20"/>
                      <a:pt x="13" y="21"/>
                      <a:pt x="13" y="22"/>
                    </a:cubicBezTo>
                    <a:cubicBezTo>
                      <a:pt x="12" y="22"/>
                      <a:pt x="12" y="22"/>
                      <a:pt x="12" y="22"/>
                    </a:cubicBezTo>
                    <a:cubicBezTo>
                      <a:pt x="12" y="23"/>
                      <a:pt x="12" y="23"/>
                      <a:pt x="12" y="23"/>
                    </a:cubicBezTo>
                    <a:cubicBezTo>
                      <a:pt x="12" y="24"/>
                      <a:pt x="12" y="24"/>
                      <a:pt x="12" y="24"/>
                    </a:cubicBezTo>
                    <a:cubicBezTo>
                      <a:pt x="12" y="24"/>
                      <a:pt x="12" y="24"/>
                      <a:pt x="12" y="24"/>
                    </a:cubicBezTo>
                    <a:cubicBezTo>
                      <a:pt x="12" y="24"/>
                      <a:pt x="12" y="24"/>
                      <a:pt x="13" y="24"/>
                    </a:cubicBezTo>
                    <a:cubicBezTo>
                      <a:pt x="13" y="24"/>
                      <a:pt x="13" y="24"/>
                      <a:pt x="14" y="24"/>
                    </a:cubicBezTo>
                    <a:cubicBezTo>
                      <a:pt x="14" y="24"/>
                      <a:pt x="15" y="24"/>
                      <a:pt x="15" y="24"/>
                    </a:cubicBezTo>
                    <a:cubicBezTo>
                      <a:pt x="16" y="24"/>
                      <a:pt x="16" y="24"/>
                      <a:pt x="16" y="24"/>
                    </a:cubicBezTo>
                    <a:cubicBezTo>
                      <a:pt x="17" y="24"/>
                      <a:pt x="17" y="24"/>
                      <a:pt x="18" y="24"/>
                    </a:cubicBezTo>
                    <a:cubicBezTo>
                      <a:pt x="18" y="24"/>
                      <a:pt x="18" y="24"/>
                      <a:pt x="19" y="23"/>
                    </a:cubicBezTo>
                    <a:cubicBezTo>
                      <a:pt x="19" y="23"/>
                      <a:pt x="19" y="23"/>
                      <a:pt x="20" y="23"/>
                    </a:cubicBezTo>
                    <a:cubicBezTo>
                      <a:pt x="20" y="22"/>
                      <a:pt x="21" y="22"/>
                      <a:pt x="21" y="22"/>
                    </a:cubicBezTo>
                    <a:cubicBezTo>
                      <a:pt x="21" y="21"/>
                      <a:pt x="21" y="21"/>
                      <a:pt x="21" y="20"/>
                    </a:cubicBezTo>
                    <a:cubicBezTo>
                      <a:pt x="21" y="20"/>
                      <a:pt x="21" y="20"/>
                      <a:pt x="21" y="19"/>
                    </a:cubicBezTo>
                    <a:cubicBezTo>
                      <a:pt x="21" y="19"/>
                      <a:pt x="21" y="19"/>
                      <a:pt x="21" y="19"/>
                    </a:cubicBezTo>
                    <a:cubicBezTo>
                      <a:pt x="21" y="18"/>
                      <a:pt x="21" y="18"/>
                      <a:pt x="21" y="17"/>
                    </a:cubicBezTo>
                    <a:cubicBezTo>
                      <a:pt x="21" y="17"/>
                      <a:pt x="21" y="17"/>
                      <a:pt x="21" y="16"/>
                    </a:cubicBezTo>
                    <a:cubicBezTo>
                      <a:pt x="21" y="16"/>
                      <a:pt x="21" y="15"/>
                      <a:pt x="21" y="15"/>
                    </a:cubicBezTo>
                    <a:cubicBezTo>
                      <a:pt x="21" y="14"/>
                      <a:pt x="21" y="14"/>
                      <a:pt x="21" y="13"/>
                    </a:cubicBezTo>
                    <a:cubicBezTo>
                      <a:pt x="21" y="13"/>
                      <a:pt x="20" y="13"/>
                      <a:pt x="20" y="13"/>
                    </a:cubicBezTo>
                    <a:cubicBezTo>
                      <a:pt x="20" y="13"/>
                      <a:pt x="19" y="14"/>
                      <a:pt x="19" y="14"/>
                    </a:cubicBezTo>
                    <a:cubicBezTo>
                      <a:pt x="19" y="14"/>
                      <a:pt x="18" y="14"/>
                      <a:pt x="18" y="13"/>
                    </a:cubicBezTo>
                    <a:cubicBezTo>
                      <a:pt x="17" y="13"/>
                      <a:pt x="18" y="12"/>
                      <a:pt x="18" y="12"/>
                    </a:cubicBezTo>
                    <a:cubicBezTo>
                      <a:pt x="18" y="11"/>
                      <a:pt x="18" y="11"/>
                      <a:pt x="18" y="10"/>
                    </a:cubicBezTo>
                    <a:cubicBezTo>
                      <a:pt x="18" y="10"/>
                      <a:pt x="18" y="9"/>
                      <a:pt x="17" y="9"/>
                    </a:cubicBezTo>
                    <a:cubicBezTo>
                      <a:pt x="17" y="8"/>
                      <a:pt x="17" y="9"/>
                      <a:pt x="16" y="9"/>
                    </a:cubicBezTo>
                    <a:cubicBezTo>
                      <a:pt x="16" y="8"/>
                      <a:pt x="16" y="8"/>
                      <a:pt x="15" y="8"/>
                    </a:cubicBezTo>
                    <a:cubicBezTo>
                      <a:pt x="15" y="8"/>
                      <a:pt x="14" y="8"/>
                      <a:pt x="14" y="8"/>
                    </a:cubicBezTo>
                    <a:cubicBezTo>
                      <a:pt x="14" y="8"/>
                      <a:pt x="13" y="8"/>
                      <a:pt x="13" y="8"/>
                    </a:cubicBezTo>
                    <a:cubicBezTo>
                      <a:pt x="12" y="8"/>
                      <a:pt x="12" y="9"/>
                      <a:pt x="12" y="8"/>
                    </a:cubicBezTo>
                    <a:cubicBezTo>
                      <a:pt x="11" y="8"/>
                      <a:pt x="12" y="8"/>
                      <a:pt x="12" y="7"/>
                    </a:cubicBezTo>
                    <a:cubicBezTo>
                      <a:pt x="12" y="7"/>
                      <a:pt x="11" y="7"/>
                      <a:pt x="11" y="7"/>
                    </a:cubicBezTo>
                    <a:cubicBezTo>
                      <a:pt x="11" y="6"/>
                      <a:pt x="11" y="6"/>
                      <a:pt x="11" y="6"/>
                    </a:cubicBezTo>
                    <a:cubicBezTo>
                      <a:pt x="11" y="5"/>
                      <a:pt x="11" y="5"/>
                      <a:pt x="11" y="5"/>
                    </a:cubicBezTo>
                    <a:cubicBezTo>
                      <a:pt x="11" y="4"/>
                      <a:pt x="11" y="4"/>
                      <a:pt x="11" y="3"/>
                    </a:cubicBezTo>
                    <a:cubicBezTo>
                      <a:pt x="11" y="2"/>
                      <a:pt x="11" y="2"/>
                      <a:pt x="11" y="2"/>
                    </a:cubicBezTo>
                    <a:cubicBezTo>
                      <a:pt x="10" y="2"/>
                      <a:pt x="10" y="2"/>
                      <a:pt x="10" y="1"/>
                    </a:cubicBezTo>
                    <a:cubicBezTo>
                      <a:pt x="9" y="1"/>
                      <a:pt x="9" y="1"/>
                      <a:pt x="8" y="1"/>
                    </a:cubicBezTo>
                    <a:cubicBezTo>
                      <a:pt x="8" y="0"/>
                      <a:pt x="7" y="0"/>
                      <a:pt x="6" y="0"/>
                    </a:cubicBezTo>
                    <a:cubicBezTo>
                      <a:pt x="6" y="0"/>
                      <a:pt x="5" y="1"/>
                      <a:pt x="5" y="1"/>
                    </a:cubicBezTo>
                    <a:cubicBezTo>
                      <a:pt x="4" y="1"/>
                      <a:pt x="4" y="1"/>
                      <a:pt x="3" y="1"/>
                    </a:cubicBezTo>
                    <a:cubicBezTo>
                      <a:pt x="3" y="1"/>
                      <a:pt x="2"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0" name="Freeform 449"/>
              <p:cNvSpPr>
                <a:spLocks/>
              </p:cNvSpPr>
              <p:nvPr/>
            </p:nvSpPr>
            <p:spPr bwMode="auto">
              <a:xfrm>
                <a:off x="2790826" y="4675189"/>
                <a:ext cx="20638" cy="22225"/>
              </a:xfrm>
              <a:custGeom>
                <a:avLst/>
                <a:gdLst>
                  <a:gd name="T0" fmla="*/ 1 w 2"/>
                  <a:gd name="T1" fmla="*/ 2 h 2"/>
                  <a:gd name="T2" fmla="*/ 1 w 2"/>
                  <a:gd name="T3" fmla="*/ 2 h 2"/>
                  <a:gd name="T4" fmla="*/ 2 w 2"/>
                  <a:gd name="T5" fmla="*/ 1 h 2"/>
                  <a:gd name="T6" fmla="*/ 2 w 2"/>
                  <a:gd name="T7" fmla="*/ 1 h 2"/>
                  <a:gd name="T8" fmla="*/ 2 w 2"/>
                  <a:gd name="T9" fmla="*/ 0 h 2"/>
                  <a:gd name="T10" fmla="*/ 1 w 2"/>
                  <a:gd name="T11" fmla="*/ 0 h 2"/>
                  <a:gd name="T12" fmla="*/ 0 w 2"/>
                  <a:gd name="T13" fmla="*/ 1 h 2"/>
                  <a:gd name="T14" fmla="*/ 1 w 2"/>
                  <a:gd name="T15" fmla="*/ 1 h 2"/>
                  <a:gd name="T16" fmla="*/ 0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1" y="1"/>
                      <a:pt x="2" y="1"/>
                      <a:pt x="2" y="1"/>
                    </a:cubicBezTo>
                    <a:cubicBezTo>
                      <a:pt x="2" y="1"/>
                      <a:pt x="2" y="1"/>
                      <a:pt x="2" y="1"/>
                    </a:cubicBezTo>
                    <a:cubicBezTo>
                      <a:pt x="2" y="0"/>
                      <a:pt x="2" y="0"/>
                      <a:pt x="2" y="0"/>
                    </a:cubicBezTo>
                    <a:cubicBezTo>
                      <a:pt x="1" y="0"/>
                      <a:pt x="1" y="0"/>
                      <a:pt x="1" y="0"/>
                    </a:cubicBezTo>
                    <a:cubicBezTo>
                      <a:pt x="1" y="0"/>
                      <a:pt x="0" y="0"/>
                      <a:pt x="0" y="1"/>
                    </a:cubicBezTo>
                    <a:cubicBezTo>
                      <a:pt x="0" y="1"/>
                      <a:pt x="1" y="1"/>
                      <a:pt x="1" y="1"/>
                    </a:cubicBezTo>
                    <a:cubicBezTo>
                      <a:pt x="1" y="2"/>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1" name="Freeform 450"/>
              <p:cNvSpPr>
                <a:spLocks/>
              </p:cNvSpPr>
              <p:nvPr/>
            </p:nvSpPr>
            <p:spPr bwMode="auto">
              <a:xfrm>
                <a:off x="2811464" y="4675189"/>
                <a:ext cx="33338" cy="22225"/>
              </a:xfrm>
              <a:custGeom>
                <a:avLst/>
                <a:gdLst>
                  <a:gd name="T0" fmla="*/ 1 w 3"/>
                  <a:gd name="T1" fmla="*/ 2 h 2"/>
                  <a:gd name="T2" fmla="*/ 2 w 3"/>
                  <a:gd name="T3" fmla="*/ 2 h 2"/>
                  <a:gd name="T4" fmla="*/ 2 w 3"/>
                  <a:gd name="T5" fmla="*/ 1 h 2"/>
                  <a:gd name="T6" fmla="*/ 3 w 3"/>
                  <a:gd name="T7" fmla="*/ 1 h 2"/>
                  <a:gd name="T8" fmla="*/ 3 w 3"/>
                  <a:gd name="T9" fmla="*/ 1 h 2"/>
                  <a:gd name="T10" fmla="*/ 3 w 3"/>
                  <a:gd name="T11" fmla="*/ 1 h 2"/>
                  <a:gd name="T12" fmla="*/ 2 w 3"/>
                  <a:gd name="T13" fmla="*/ 1 h 2"/>
                  <a:gd name="T14" fmla="*/ 1 w 3"/>
                  <a:gd name="T15" fmla="*/ 1 h 2"/>
                  <a:gd name="T16" fmla="*/ 1 w 3"/>
                  <a:gd name="T17" fmla="*/ 2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2" y="2"/>
                      <a:pt x="2" y="2"/>
                      <a:pt x="2" y="2"/>
                    </a:cubicBezTo>
                    <a:cubicBezTo>
                      <a:pt x="2" y="2"/>
                      <a:pt x="2" y="2"/>
                      <a:pt x="2" y="1"/>
                    </a:cubicBezTo>
                    <a:cubicBezTo>
                      <a:pt x="2" y="1"/>
                      <a:pt x="3" y="1"/>
                      <a:pt x="3" y="1"/>
                    </a:cubicBezTo>
                    <a:cubicBezTo>
                      <a:pt x="3" y="1"/>
                      <a:pt x="3" y="1"/>
                      <a:pt x="3" y="1"/>
                    </a:cubicBezTo>
                    <a:cubicBezTo>
                      <a:pt x="3" y="1"/>
                      <a:pt x="3" y="1"/>
                      <a:pt x="3" y="1"/>
                    </a:cubicBezTo>
                    <a:cubicBezTo>
                      <a:pt x="2" y="1"/>
                      <a:pt x="2" y="0"/>
                      <a:pt x="2" y="1"/>
                    </a:cubicBezTo>
                    <a:cubicBezTo>
                      <a:pt x="1" y="1"/>
                      <a:pt x="1" y="1"/>
                      <a:pt x="1" y="1"/>
                    </a:cubicBezTo>
                    <a:cubicBezTo>
                      <a:pt x="1" y="1"/>
                      <a:pt x="0" y="2"/>
                      <a:pt x="1"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2" name="Freeform 451"/>
              <p:cNvSpPr>
                <a:spLocks/>
              </p:cNvSpPr>
              <p:nvPr/>
            </p:nvSpPr>
            <p:spPr bwMode="auto">
              <a:xfrm>
                <a:off x="3848101" y="1962151"/>
                <a:ext cx="323850" cy="260350"/>
              </a:xfrm>
              <a:custGeom>
                <a:avLst/>
                <a:gdLst>
                  <a:gd name="T0" fmla="*/ 12 w 30"/>
                  <a:gd name="T1" fmla="*/ 24 h 24"/>
                  <a:gd name="T2" fmla="*/ 12 w 30"/>
                  <a:gd name="T3" fmla="*/ 21 h 24"/>
                  <a:gd name="T4" fmla="*/ 14 w 30"/>
                  <a:gd name="T5" fmla="*/ 20 h 24"/>
                  <a:gd name="T6" fmla="*/ 16 w 30"/>
                  <a:gd name="T7" fmla="*/ 19 h 24"/>
                  <a:gd name="T8" fmla="*/ 19 w 30"/>
                  <a:gd name="T9" fmla="*/ 18 h 24"/>
                  <a:gd name="T10" fmla="*/ 21 w 30"/>
                  <a:gd name="T11" fmla="*/ 16 h 24"/>
                  <a:gd name="T12" fmla="*/ 23 w 30"/>
                  <a:gd name="T13" fmla="*/ 16 h 24"/>
                  <a:gd name="T14" fmla="*/ 24 w 30"/>
                  <a:gd name="T15" fmla="*/ 14 h 24"/>
                  <a:gd name="T16" fmla="*/ 27 w 30"/>
                  <a:gd name="T17" fmla="*/ 12 h 24"/>
                  <a:gd name="T18" fmla="*/ 29 w 30"/>
                  <a:gd name="T19" fmla="*/ 12 h 24"/>
                  <a:gd name="T20" fmla="*/ 30 w 30"/>
                  <a:gd name="T21" fmla="*/ 10 h 24"/>
                  <a:gd name="T22" fmla="*/ 29 w 30"/>
                  <a:gd name="T23" fmla="*/ 8 h 24"/>
                  <a:gd name="T24" fmla="*/ 29 w 30"/>
                  <a:gd name="T25" fmla="*/ 6 h 24"/>
                  <a:gd name="T26" fmla="*/ 28 w 30"/>
                  <a:gd name="T27" fmla="*/ 3 h 24"/>
                  <a:gd name="T28" fmla="*/ 28 w 30"/>
                  <a:gd name="T29" fmla="*/ 2 h 24"/>
                  <a:gd name="T30" fmla="*/ 26 w 30"/>
                  <a:gd name="T31" fmla="*/ 2 h 24"/>
                  <a:gd name="T32" fmla="*/ 23 w 30"/>
                  <a:gd name="T33" fmla="*/ 2 h 24"/>
                  <a:gd name="T34" fmla="*/ 21 w 30"/>
                  <a:gd name="T35" fmla="*/ 1 h 24"/>
                  <a:gd name="T36" fmla="*/ 19 w 30"/>
                  <a:gd name="T37" fmla="*/ 0 h 24"/>
                  <a:gd name="T38" fmla="*/ 18 w 30"/>
                  <a:gd name="T39" fmla="*/ 2 h 24"/>
                  <a:gd name="T40" fmla="*/ 16 w 30"/>
                  <a:gd name="T41" fmla="*/ 5 h 24"/>
                  <a:gd name="T42" fmla="*/ 15 w 30"/>
                  <a:gd name="T43" fmla="*/ 6 h 24"/>
                  <a:gd name="T44" fmla="*/ 12 w 30"/>
                  <a:gd name="T45" fmla="*/ 8 h 24"/>
                  <a:gd name="T46" fmla="*/ 9 w 30"/>
                  <a:gd name="T47" fmla="*/ 9 h 24"/>
                  <a:gd name="T48" fmla="*/ 9 w 30"/>
                  <a:gd name="T49" fmla="*/ 12 h 24"/>
                  <a:gd name="T50" fmla="*/ 8 w 30"/>
                  <a:gd name="T51" fmla="*/ 13 h 24"/>
                  <a:gd name="T52" fmla="*/ 9 w 30"/>
                  <a:gd name="T53" fmla="*/ 15 h 24"/>
                  <a:gd name="T54" fmla="*/ 9 w 30"/>
                  <a:gd name="T55" fmla="*/ 17 h 24"/>
                  <a:gd name="T56" fmla="*/ 7 w 30"/>
                  <a:gd name="T57" fmla="*/ 20 h 24"/>
                  <a:gd name="T58" fmla="*/ 5 w 30"/>
                  <a:gd name="T59" fmla="*/ 21 h 24"/>
                  <a:gd name="T60" fmla="*/ 3 w 30"/>
                  <a:gd name="T61" fmla="*/ 22 h 24"/>
                  <a:gd name="T62" fmla="*/ 1 w 30"/>
                  <a:gd name="T63" fmla="*/ 23 h 24"/>
                  <a:gd name="T64" fmla="*/ 0 w 30"/>
                  <a:gd name="T6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4">
                    <a:moveTo>
                      <a:pt x="11" y="24"/>
                    </a:moveTo>
                    <a:cubicBezTo>
                      <a:pt x="12" y="24"/>
                      <a:pt x="12" y="24"/>
                      <a:pt x="12" y="24"/>
                    </a:cubicBezTo>
                    <a:cubicBezTo>
                      <a:pt x="12" y="21"/>
                      <a:pt x="12" y="21"/>
                      <a:pt x="12" y="21"/>
                    </a:cubicBezTo>
                    <a:cubicBezTo>
                      <a:pt x="12" y="21"/>
                      <a:pt x="12" y="21"/>
                      <a:pt x="12" y="21"/>
                    </a:cubicBezTo>
                    <a:cubicBezTo>
                      <a:pt x="13" y="21"/>
                      <a:pt x="13" y="20"/>
                      <a:pt x="13" y="20"/>
                    </a:cubicBezTo>
                    <a:cubicBezTo>
                      <a:pt x="13" y="20"/>
                      <a:pt x="14" y="20"/>
                      <a:pt x="14" y="20"/>
                    </a:cubicBezTo>
                    <a:cubicBezTo>
                      <a:pt x="14" y="20"/>
                      <a:pt x="14" y="20"/>
                      <a:pt x="15" y="19"/>
                    </a:cubicBezTo>
                    <a:cubicBezTo>
                      <a:pt x="15" y="19"/>
                      <a:pt x="16" y="19"/>
                      <a:pt x="16" y="19"/>
                    </a:cubicBezTo>
                    <a:cubicBezTo>
                      <a:pt x="17" y="18"/>
                      <a:pt x="17" y="18"/>
                      <a:pt x="18" y="18"/>
                    </a:cubicBezTo>
                    <a:cubicBezTo>
                      <a:pt x="18" y="18"/>
                      <a:pt x="18" y="18"/>
                      <a:pt x="19" y="18"/>
                    </a:cubicBezTo>
                    <a:cubicBezTo>
                      <a:pt x="19" y="18"/>
                      <a:pt x="20" y="17"/>
                      <a:pt x="20" y="17"/>
                    </a:cubicBezTo>
                    <a:cubicBezTo>
                      <a:pt x="21" y="17"/>
                      <a:pt x="21" y="16"/>
                      <a:pt x="21" y="16"/>
                    </a:cubicBezTo>
                    <a:cubicBezTo>
                      <a:pt x="22" y="16"/>
                      <a:pt x="22" y="16"/>
                      <a:pt x="22" y="16"/>
                    </a:cubicBezTo>
                    <a:cubicBezTo>
                      <a:pt x="23" y="16"/>
                      <a:pt x="23" y="16"/>
                      <a:pt x="23" y="16"/>
                    </a:cubicBezTo>
                    <a:cubicBezTo>
                      <a:pt x="24" y="16"/>
                      <a:pt x="25" y="16"/>
                      <a:pt x="25" y="15"/>
                    </a:cubicBezTo>
                    <a:cubicBezTo>
                      <a:pt x="25" y="15"/>
                      <a:pt x="24" y="14"/>
                      <a:pt x="24" y="14"/>
                    </a:cubicBezTo>
                    <a:cubicBezTo>
                      <a:pt x="24" y="13"/>
                      <a:pt x="25" y="13"/>
                      <a:pt x="25" y="12"/>
                    </a:cubicBezTo>
                    <a:cubicBezTo>
                      <a:pt x="25" y="12"/>
                      <a:pt x="26" y="12"/>
                      <a:pt x="27" y="12"/>
                    </a:cubicBezTo>
                    <a:cubicBezTo>
                      <a:pt x="27" y="11"/>
                      <a:pt x="28" y="11"/>
                      <a:pt x="28" y="12"/>
                    </a:cubicBezTo>
                    <a:cubicBezTo>
                      <a:pt x="28" y="12"/>
                      <a:pt x="29" y="12"/>
                      <a:pt x="29" y="12"/>
                    </a:cubicBezTo>
                    <a:cubicBezTo>
                      <a:pt x="30" y="12"/>
                      <a:pt x="30" y="12"/>
                      <a:pt x="30" y="11"/>
                    </a:cubicBezTo>
                    <a:cubicBezTo>
                      <a:pt x="30" y="11"/>
                      <a:pt x="30" y="11"/>
                      <a:pt x="30" y="10"/>
                    </a:cubicBezTo>
                    <a:cubicBezTo>
                      <a:pt x="30" y="10"/>
                      <a:pt x="30" y="10"/>
                      <a:pt x="29" y="10"/>
                    </a:cubicBezTo>
                    <a:cubicBezTo>
                      <a:pt x="29" y="9"/>
                      <a:pt x="29" y="9"/>
                      <a:pt x="29" y="8"/>
                    </a:cubicBezTo>
                    <a:cubicBezTo>
                      <a:pt x="29" y="8"/>
                      <a:pt x="29" y="7"/>
                      <a:pt x="29" y="7"/>
                    </a:cubicBezTo>
                    <a:cubicBezTo>
                      <a:pt x="29" y="7"/>
                      <a:pt x="29" y="6"/>
                      <a:pt x="29" y="6"/>
                    </a:cubicBezTo>
                    <a:cubicBezTo>
                      <a:pt x="29" y="6"/>
                      <a:pt x="29" y="5"/>
                      <a:pt x="29" y="5"/>
                    </a:cubicBezTo>
                    <a:cubicBezTo>
                      <a:pt x="29" y="4"/>
                      <a:pt x="29" y="4"/>
                      <a:pt x="28" y="3"/>
                    </a:cubicBezTo>
                    <a:cubicBezTo>
                      <a:pt x="28" y="3"/>
                      <a:pt x="28" y="3"/>
                      <a:pt x="28" y="2"/>
                    </a:cubicBezTo>
                    <a:cubicBezTo>
                      <a:pt x="28" y="2"/>
                      <a:pt x="28" y="2"/>
                      <a:pt x="28" y="2"/>
                    </a:cubicBezTo>
                    <a:cubicBezTo>
                      <a:pt x="28" y="2"/>
                      <a:pt x="27" y="2"/>
                      <a:pt x="27" y="2"/>
                    </a:cubicBezTo>
                    <a:cubicBezTo>
                      <a:pt x="26" y="2"/>
                      <a:pt x="26" y="2"/>
                      <a:pt x="26" y="2"/>
                    </a:cubicBezTo>
                    <a:cubicBezTo>
                      <a:pt x="25" y="2"/>
                      <a:pt x="25" y="2"/>
                      <a:pt x="24" y="2"/>
                    </a:cubicBezTo>
                    <a:cubicBezTo>
                      <a:pt x="24" y="2"/>
                      <a:pt x="24" y="2"/>
                      <a:pt x="23" y="2"/>
                    </a:cubicBezTo>
                    <a:cubicBezTo>
                      <a:pt x="23" y="2"/>
                      <a:pt x="23" y="2"/>
                      <a:pt x="22" y="2"/>
                    </a:cubicBezTo>
                    <a:cubicBezTo>
                      <a:pt x="21" y="2"/>
                      <a:pt x="21" y="2"/>
                      <a:pt x="21" y="1"/>
                    </a:cubicBezTo>
                    <a:cubicBezTo>
                      <a:pt x="20" y="1"/>
                      <a:pt x="20" y="1"/>
                      <a:pt x="20" y="0"/>
                    </a:cubicBezTo>
                    <a:cubicBezTo>
                      <a:pt x="19" y="0"/>
                      <a:pt x="19" y="0"/>
                      <a:pt x="19" y="0"/>
                    </a:cubicBezTo>
                    <a:cubicBezTo>
                      <a:pt x="19" y="0"/>
                      <a:pt x="19" y="0"/>
                      <a:pt x="18" y="1"/>
                    </a:cubicBezTo>
                    <a:cubicBezTo>
                      <a:pt x="18" y="1"/>
                      <a:pt x="18" y="2"/>
                      <a:pt x="18" y="2"/>
                    </a:cubicBezTo>
                    <a:cubicBezTo>
                      <a:pt x="18" y="3"/>
                      <a:pt x="18" y="3"/>
                      <a:pt x="17" y="3"/>
                    </a:cubicBezTo>
                    <a:cubicBezTo>
                      <a:pt x="17" y="4"/>
                      <a:pt x="17" y="4"/>
                      <a:pt x="16" y="5"/>
                    </a:cubicBezTo>
                    <a:cubicBezTo>
                      <a:pt x="16" y="5"/>
                      <a:pt x="16" y="5"/>
                      <a:pt x="16" y="6"/>
                    </a:cubicBezTo>
                    <a:cubicBezTo>
                      <a:pt x="16" y="6"/>
                      <a:pt x="15" y="6"/>
                      <a:pt x="15" y="6"/>
                    </a:cubicBezTo>
                    <a:cubicBezTo>
                      <a:pt x="14" y="7"/>
                      <a:pt x="14" y="7"/>
                      <a:pt x="14" y="7"/>
                    </a:cubicBezTo>
                    <a:cubicBezTo>
                      <a:pt x="13" y="7"/>
                      <a:pt x="13" y="7"/>
                      <a:pt x="12" y="8"/>
                    </a:cubicBezTo>
                    <a:cubicBezTo>
                      <a:pt x="11" y="8"/>
                      <a:pt x="11" y="8"/>
                      <a:pt x="10" y="8"/>
                    </a:cubicBezTo>
                    <a:cubicBezTo>
                      <a:pt x="10" y="8"/>
                      <a:pt x="9" y="9"/>
                      <a:pt x="9" y="9"/>
                    </a:cubicBezTo>
                    <a:cubicBezTo>
                      <a:pt x="9" y="10"/>
                      <a:pt x="9" y="10"/>
                      <a:pt x="9" y="11"/>
                    </a:cubicBezTo>
                    <a:cubicBezTo>
                      <a:pt x="9" y="11"/>
                      <a:pt x="9" y="11"/>
                      <a:pt x="9" y="12"/>
                    </a:cubicBezTo>
                    <a:cubicBezTo>
                      <a:pt x="9" y="12"/>
                      <a:pt x="9" y="12"/>
                      <a:pt x="9" y="12"/>
                    </a:cubicBezTo>
                    <a:cubicBezTo>
                      <a:pt x="9" y="13"/>
                      <a:pt x="9" y="13"/>
                      <a:pt x="8" y="13"/>
                    </a:cubicBezTo>
                    <a:cubicBezTo>
                      <a:pt x="8" y="14"/>
                      <a:pt x="8" y="14"/>
                      <a:pt x="8" y="14"/>
                    </a:cubicBezTo>
                    <a:cubicBezTo>
                      <a:pt x="8" y="14"/>
                      <a:pt x="8" y="15"/>
                      <a:pt x="9" y="15"/>
                    </a:cubicBezTo>
                    <a:cubicBezTo>
                      <a:pt x="9" y="15"/>
                      <a:pt x="9" y="15"/>
                      <a:pt x="9" y="16"/>
                    </a:cubicBezTo>
                    <a:cubicBezTo>
                      <a:pt x="9" y="16"/>
                      <a:pt x="9" y="17"/>
                      <a:pt x="9" y="17"/>
                    </a:cubicBezTo>
                    <a:cubicBezTo>
                      <a:pt x="9" y="18"/>
                      <a:pt x="8" y="18"/>
                      <a:pt x="8" y="18"/>
                    </a:cubicBezTo>
                    <a:cubicBezTo>
                      <a:pt x="8" y="19"/>
                      <a:pt x="8" y="19"/>
                      <a:pt x="7" y="20"/>
                    </a:cubicBezTo>
                    <a:cubicBezTo>
                      <a:pt x="7" y="20"/>
                      <a:pt x="7" y="20"/>
                      <a:pt x="6" y="20"/>
                    </a:cubicBezTo>
                    <a:cubicBezTo>
                      <a:pt x="6" y="21"/>
                      <a:pt x="6" y="21"/>
                      <a:pt x="5" y="21"/>
                    </a:cubicBezTo>
                    <a:cubicBezTo>
                      <a:pt x="5" y="21"/>
                      <a:pt x="5" y="22"/>
                      <a:pt x="5" y="22"/>
                    </a:cubicBezTo>
                    <a:cubicBezTo>
                      <a:pt x="4" y="22"/>
                      <a:pt x="4" y="22"/>
                      <a:pt x="3" y="22"/>
                    </a:cubicBezTo>
                    <a:cubicBezTo>
                      <a:pt x="3" y="22"/>
                      <a:pt x="3" y="22"/>
                      <a:pt x="2" y="22"/>
                    </a:cubicBezTo>
                    <a:cubicBezTo>
                      <a:pt x="2" y="23"/>
                      <a:pt x="1" y="23"/>
                      <a:pt x="1" y="23"/>
                    </a:cubicBezTo>
                    <a:cubicBezTo>
                      <a:pt x="1" y="23"/>
                      <a:pt x="1" y="24"/>
                      <a:pt x="0" y="24"/>
                    </a:cubicBezTo>
                    <a:cubicBezTo>
                      <a:pt x="0" y="24"/>
                      <a:pt x="0" y="24"/>
                      <a:pt x="0" y="24"/>
                    </a:cubicBezTo>
                    <a:cubicBezTo>
                      <a:pt x="11" y="24"/>
                      <a:pt x="11" y="24"/>
                      <a:pt x="11" y="2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3" name="Freeform 452"/>
              <p:cNvSpPr>
                <a:spLocks/>
              </p:cNvSpPr>
              <p:nvPr/>
            </p:nvSpPr>
            <p:spPr bwMode="auto">
              <a:xfrm>
                <a:off x="5100639" y="2049464"/>
                <a:ext cx="31750" cy="119063"/>
              </a:xfrm>
              <a:custGeom>
                <a:avLst/>
                <a:gdLst>
                  <a:gd name="T0" fmla="*/ 0 w 3"/>
                  <a:gd name="T1" fmla="*/ 6 h 11"/>
                  <a:gd name="T2" fmla="*/ 1 w 3"/>
                  <a:gd name="T3" fmla="*/ 7 h 11"/>
                  <a:gd name="T4" fmla="*/ 1 w 3"/>
                  <a:gd name="T5" fmla="*/ 8 h 11"/>
                  <a:gd name="T6" fmla="*/ 2 w 3"/>
                  <a:gd name="T7" fmla="*/ 9 h 11"/>
                  <a:gd name="T8" fmla="*/ 2 w 3"/>
                  <a:gd name="T9" fmla="*/ 10 h 11"/>
                  <a:gd name="T10" fmla="*/ 2 w 3"/>
                  <a:gd name="T11" fmla="*/ 11 h 11"/>
                  <a:gd name="T12" fmla="*/ 2 w 3"/>
                  <a:gd name="T13" fmla="*/ 11 h 11"/>
                  <a:gd name="T14" fmla="*/ 2 w 3"/>
                  <a:gd name="T15" fmla="*/ 9 h 11"/>
                  <a:gd name="T16" fmla="*/ 3 w 3"/>
                  <a:gd name="T17" fmla="*/ 7 h 11"/>
                  <a:gd name="T18" fmla="*/ 3 w 3"/>
                  <a:gd name="T19" fmla="*/ 5 h 11"/>
                  <a:gd name="T20" fmla="*/ 2 w 3"/>
                  <a:gd name="T21" fmla="*/ 3 h 11"/>
                  <a:gd name="T22" fmla="*/ 3 w 3"/>
                  <a:gd name="T23" fmla="*/ 2 h 11"/>
                  <a:gd name="T24" fmla="*/ 3 w 3"/>
                  <a:gd name="T25" fmla="*/ 1 h 11"/>
                  <a:gd name="T26" fmla="*/ 3 w 3"/>
                  <a:gd name="T27" fmla="*/ 1 h 11"/>
                  <a:gd name="T28" fmla="*/ 3 w 3"/>
                  <a:gd name="T29" fmla="*/ 1 h 11"/>
                  <a:gd name="T30" fmla="*/ 2 w 3"/>
                  <a:gd name="T31" fmla="*/ 0 h 11"/>
                  <a:gd name="T32" fmla="*/ 2 w 3"/>
                  <a:gd name="T33" fmla="*/ 0 h 11"/>
                  <a:gd name="T34" fmla="*/ 1 w 3"/>
                  <a:gd name="T35" fmla="*/ 1 h 11"/>
                  <a:gd name="T36" fmla="*/ 1 w 3"/>
                  <a:gd name="T37" fmla="*/ 3 h 11"/>
                  <a:gd name="T38" fmla="*/ 0 w 3"/>
                  <a:gd name="T39" fmla="*/ 4 h 11"/>
                  <a:gd name="T40" fmla="*/ 0 w 3"/>
                  <a:gd name="T41" fmla="*/ 5 h 11"/>
                  <a:gd name="T42" fmla="*/ 0 w 3"/>
                  <a:gd name="T43" fmla="*/ 6 h 11"/>
                  <a:gd name="T44" fmla="*/ 0 w 3"/>
                  <a:gd name="T45" fmla="*/ 6 h 11"/>
                  <a:gd name="T46" fmla="*/ 0 w 3"/>
                  <a:gd name="T4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 h="11">
                    <a:moveTo>
                      <a:pt x="0" y="6"/>
                    </a:moveTo>
                    <a:cubicBezTo>
                      <a:pt x="1" y="7"/>
                      <a:pt x="1" y="7"/>
                      <a:pt x="1" y="7"/>
                    </a:cubicBezTo>
                    <a:cubicBezTo>
                      <a:pt x="1" y="8"/>
                      <a:pt x="1" y="8"/>
                      <a:pt x="1" y="8"/>
                    </a:cubicBezTo>
                    <a:cubicBezTo>
                      <a:pt x="1" y="9"/>
                      <a:pt x="2" y="9"/>
                      <a:pt x="2" y="9"/>
                    </a:cubicBezTo>
                    <a:cubicBezTo>
                      <a:pt x="2" y="9"/>
                      <a:pt x="2" y="10"/>
                      <a:pt x="2" y="10"/>
                    </a:cubicBezTo>
                    <a:cubicBezTo>
                      <a:pt x="2" y="10"/>
                      <a:pt x="2" y="11"/>
                      <a:pt x="2" y="11"/>
                    </a:cubicBezTo>
                    <a:cubicBezTo>
                      <a:pt x="2" y="11"/>
                      <a:pt x="2" y="11"/>
                      <a:pt x="2" y="11"/>
                    </a:cubicBezTo>
                    <a:cubicBezTo>
                      <a:pt x="2" y="10"/>
                      <a:pt x="2" y="9"/>
                      <a:pt x="2" y="9"/>
                    </a:cubicBezTo>
                    <a:cubicBezTo>
                      <a:pt x="3" y="8"/>
                      <a:pt x="3" y="8"/>
                      <a:pt x="3" y="7"/>
                    </a:cubicBezTo>
                    <a:cubicBezTo>
                      <a:pt x="3" y="6"/>
                      <a:pt x="3" y="6"/>
                      <a:pt x="3" y="5"/>
                    </a:cubicBezTo>
                    <a:cubicBezTo>
                      <a:pt x="3" y="5"/>
                      <a:pt x="2" y="4"/>
                      <a:pt x="2" y="3"/>
                    </a:cubicBezTo>
                    <a:cubicBezTo>
                      <a:pt x="2" y="3"/>
                      <a:pt x="2" y="2"/>
                      <a:pt x="3" y="2"/>
                    </a:cubicBezTo>
                    <a:cubicBezTo>
                      <a:pt x="3" y="1"/>
                      <a:pt x="3" y="1"/>
                      <a:pt x="3" y="1"/>
                    </a:cubicBezTo>
                    <a:cubicBezTo>
                      <a:pt x="3" y="1"/>
                      <a:pt x="3" y="1"/>
                      <a:pt x="3" y="1"/>
                    </a:cubicBezTo>
                    <a:cubicBezTo>
                      <a:pt x="3" y="1"/>
                      <a:pt x="3" y="1"/>
                      <a:pt x="3" y="1"/>
                    </a:cubicBezTo>
                    <a:cubicBezTo>
                      <a:pt x="3" y="0"/>
                      <a:pt x="3" y="0"/>
                      <a:pt x="2" y="0"/>
                    </a:cubicBezTo>
                    <a:cubicBezTo>
                      <a:pt x="2" y="0"/>
                      <a:pt x="2" y="0"/>
                      <a:pt x="2" y="0"/>
                    </a:cubicBezTo>
                    <a:cubicBezTo>
                      <a:pt x="2" y="0"/>
                      <a:pt x="1" y="1"/>
                      <a:pt x="1" y="1"/>
                    </a:cubicBezTo>
                    <a:cubicBezTo>
                      <a:pt x="1" y="2"/>
                      <a:pt x="1" y="2"/>
                      <a:pt x="1" y="3"/>
                    </a:cubicBezTo>
                    <a:cubicBezTo>
                      <a:pt x="1" y="3"/>
                      <a:pt x="1" y="4"/>
                      <a:pt x="0" y="4"/>
                    </a:cubicBezTo>
                    <a:cubicBezTo>
                      <a:pt x="0" y="5"/>
                      <a:pt x="0" y="5"/>
                      <a:pt x="0" y="5"/>
                    </a:cubicBezTo>
                    <a:cubicBezTo>
                      <a:pt x="0" y="6"/>
                      <a:pt x="0" y="5"/>
                      <a:pt x="0" y="6"/>
                    </a:cubicBezTo>
                    <a:cubicBezTo>
                      <a:pt x="0" y="6"/>
                      <a:pt x="0" y="6"/>
                      <a:pt x="0" y="6"/>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4" name="Freeform 453"/>
              <p:cNvSpPr>
                <a:spLocks/>
              </p:cNvSpPr>
              <p:nvPr/>
            </p:nvSpPr>
            <p:spPr bwMode="auto">
              <a:xfrm>
                <a:off x="5586414" y="2297114"/>
                <a:ext cx="215900" cy="271463"/>
              </a:xfrm>
              <a:custGeom>
                <a:avLst/>
                <a:gdLst>
                  <a:gd name="T0" fmla="*/ 17 w 20"/>
                  <a:gd name="T1" fmla="*/ 14 h 25"/>
                  <a:gd name="T2" fmla="*/ 18 w 20"/>
                  <a:gd name="T3" fmla="*/ 13 h 25"/>
                  <a:gd name="T4" fmla="*/ 18 w 20"/>
                  <a:gd name="T5" fmla="*/ 12 h 25"/>
                  <a:gd name="T6" fmla="*/ 19 w 20"/>
                  <a:gd name="T7" fmla="*/ 12 h 25"/>
                  <a:gd name="T8" fmla="*/ 19 w 20"/>
                  <a:gd name="T9" fmla="*/ 11 h 25"/>
                  <a:gd name="T10" fmla="*/ 20 w 20"/>
                  <a:gd name="T11" fmla="*/ 10 h 25"/>
                  <a:gd name="T12" fmla="*/ 20 w 20"/>
                  <a:gd name="T13" fmla="*/ 9 h 25"/>
                  <a:gd name="T14" fmla="*/ 20 w 20"/>
                  <a:gd name="T15" fmla="*/ 8 h 25"/>
                  <a:gd name="T16" fmla="*/ 19 w 20"/>
                  <a:gd name="T17" fmla="*/ 8 h 25"/>
                  <a:gd name="T18" fmla="*/ 19 w 20"/>
                  <a:gd name="T19" fmla="*/ 7 h 25"/>
                  <a:gd name="T20" fmla="*/ 18 w 20"/>
                  <a:gd name="T21" fmla="*/ 7 h 25"/>
                  <a:gd name="T22" fmla="*/ 18 w 20"/>
                  <a:gd name="T23" fmla="*/ 6 h 25"/>
                  <a:gd name="T24" fmla="*/ 17 w 20"/>
                  <a:gd name="T25" fmla="*/ 5 h 25"/>
                  <a:gd name="T26" fmla="*/ 16 w 20"/>
                  <a:gd name="T27" fmla="*/ 5 h 25"/>
                  <a:gd name="T28" fmla="*/ 15 w 20"/>
                  <a:gd name="T29" fmla="*/ 5 h 25"/>
                  <a:gd name="T30" fmla="*/ 14 w 20"/>
                  <a:gd name="T31" fmla="*/ 5 h 25"/>
                  <a:gd name="T32" fmla="*/ 14 w 20"/>
                  <a:gd name="T33" fmla="*/ 4 h 25"/>
                  <a:gd name="T34" fmla="*/ 13 w 20"/>
                  <a:gd name="T35" fmla="*/ 3 h 25"/>
                  <a:gd name="T36" fmla="*/ 12 w 20"/>
                  <a:gd name="T37" fmla="*/ 3 h 25"/>
                  <a:gd name="T38" fmla="*/ 11 w 20"/>
                  <a:gd name="T39" fmla="*/ 2 h 25"/>
                  <a:gd name="T40" fmla="*/ 11 w 20"/>
                  <a:gd name="T41" fmla="*/ 2 h 25"/>
                  <a:gd name="T42" fmla="*/ 11 w 20"/>
                  <a:gd name="T43" fmla="*/ 1 h 25"/>
                  <a:gd name="T44" fmla="*/ 11 w 20"/>
                  <a:gd name="T45" fmla="*/ 0 h 25"/>
                  <a:gd name="T46" fmla="*/ 10 w 20"/>
                  <a:gd name="T47" fmla="*/ 0 h 25"/>
                  <a:gd name="T48" fmla="*/ 9 w 20"/>
                  <a:gd name="T49" fmla="*/ 1 h 25"/>
                  <a:gd name="T50" fmla="*/ 9 w 20"/>
                  <a:gd name="T51" fmla="*/ 3 h 25"/>
                  <a:gd name="T52" fmla="*/ 8 w 20"/>
                  <a:gd name="T53" fmla="*/ 5 h 25"/>
                  <a:gd name="T54" fmla="*/ 8 w 20"/>
                  <a:gd name="T55" fmla="*/ 7 h 25"/>
                  <a:gd name="T56" fmla="*/ 8 w 20"/>
                  <a:gd name="T57" fmla="*/ 8 h 25"/>
                  <a:gd name="T58" fmla="*/ 8 w 20"/>
                  <a:gd name="T59" fmla="*/ 10 h 25"/>
                  <a:gd name="T60" fmla="*/ 7 w 20"/>
                  <a:gd name="T61" fmla="*/ 12 h 25"/>
                  <a:gd name="T62" fmla="*/ 6 w 20"/>
                  <a:gd name="T63" fmla="*/ 14 h 25"/>
                  <a:gd name="T64" fmla="*/ 5 w 20"/>
                  <a:gd name="T65" fmla="*/ 16 h 25"/>
                  <a:gd name="T66" fmla="*/ 1 w 20"/>
                  <a:gd name="T67" fmla="*/ 18 h 25"/>
                  <a:gd name="T68" fmla="*/ 0 w 20"/>
                  <a:gd name="T69" fmla="*/ 18 h 25"/>
                  <a:gd name="T70" fmla="*/ 0 w 20"/>
                  <a:gd name="T71" fmla="*/ 18 h 25"/>
                  <a:gd name="T72" fmla="*/ 1 w 20"/>
                  <a:gd name="T73" fmla="*/ 20 h 25"/>
                  <a:gd name="T74" fmla="*/ 2 w 20"/>
                  <a:gd name="T75" fmla="*/ 22 h 25"/>
                  <a:gd name="T76" fmla="*/ 4 w 20"/>
                  <a:gd name="T77" fmla="*/ 25 h 25"/>
                  <a:gd name="T78" fmla="*/ 5 w 20"/>
                  <a:gd name="T79" fmla="*/ 25 h 25"/>
                  <a:gd name="T80" fmla="*/ 6 w 20"/>
                  <a:gd name="T81" fmla="*/ 24 h 25"/>
                  <a:gd name="T82" fmla="*/ 7 w 20"/>
                  <a:gd name="T83" fmla="*/ 24 h 25"/>
                  <a:gd name="T84" fmla="*/ 8 w 20"/>
                  <a:gd name="T85" fmla="*/ 24 h 25"/>
                  <a:gd name="T86" fmla="*/ 9 w 20"/>
                  <a:gd name="T87" fmla="*/ 24 h 25"/>
                  <a:gd name="T88" fmla="*/ 10 w 20"/>
                  <a:gd name="T89" fmla="*/ 24 h 25"/>
                  <a:gd name="T90" fmla="*/ 11 w 20"/>
                  <a:gd name="T91" fmla="*/ 23 h 25"/>
                  <a:gd name="T92" fmla="*/ 10 w 20"/>
                  <a:gd name="T93" fmla="*/ 23 h 25"/>
                  <a:gd name="T94" fmla="*/ 10 w 20"/>
                  <a:gd name="T95" fmla="*/ 22 h 25"/>
                  <a:gd name="T96" fmla="*/ 11 w 20"/>
                  <a:gd name="T97" fmla="*/ 21 h 25"/>
                  <a:gd name="T98" fmla="*/ 13 w 20"/>
                  <a:gd name="T99" fmla="*/ 21 h 25"/>
                  <a:gd name="T100" fmla="*/ 13 w 20"/>
                  <a:gd name="T101" fmla="*/ 21 h 25"/>
                  <a:gd name="T102" fmla="*/ 13 w 20"/>
                  <a:gd name="T103" fmla="*/ 20 h 25"/>
                  <a:gd name="T104" fmla="*/ 14 w 20"/>
                  <a:gd name="T105" fmla="*/ 19 h 25"/>
                  <a:gd name="T106" fmla="*/ 15 w 20"/>
                  <a:gd name="T107" fmla="*/ 18 h 25"/>
                  <a:gd name="T108" fmla="*/ 15 w 20"/>
                  <a:gd name="T109" fmla="*/ 17 h 25"/>
                  <a:gd name="T110" fmla="*/ 16 w 20"/>
                  <a:gd name="T111" fmla="*/ 16 h 25"/>
                  <a:gd name="T112" fmla="*/ 16 w 20"/>
                  <a:gd name="T113" fmla="*/ 15 h 25"/>
                  <a:gd name="T114" fmla="*/ 16 w 20"/>
                  <a:gd name="T115" fmla="*/ 14 h 25"/>
                  <a:gd name="T116" fmla="*/ 17 w 20"/>
                  <a:gd name="T117"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25">
                    <a:moveTo>
                      <a:pt x="17" y="14"/>
                    </a:moveTo>
                    <a:cubicBezTo>
                      <a:pt x="17" y="14"/>
                      <a:pt x="18" y="14"/>
                      <a:pt x="18" y="13"/>
                    </a:cubicBezTo>
                    <a:cubicBezTo>
                      <a:pt x="18" y="13"/>
                      <a:pt x="18" y="13"/>
                      <a:pt x="18" y="12"/>
                    </a:cubicBezTo>
                    <a:cubicBezTo>
                      <a:pt x="18" y="12"/>
                      <a:pt x="18" y="12"/>
                      <a:pt x="19" y="12"/>
                    </a:cubicBezTo>
                    <a:cubicBezTo>
                      <a:pt x="19" y="12"/>
                      <a:pt x="19" y="11"/>
                      <a:pt x="19" y="11"/>
                    </a:cubicBezTo>
                    <a:cubicBezTo>
                      <a:pt x="20" y="11"/>
                      <a:pt x="20" y="11"/>
                      <a:pt x="20" y="10"/>
                    </a:cubicBezTo>
                    <a:cubicBezTo>
                      <a:pt x="20" y="10"/>
                      <a:pt x="20" y="9"/>
                      <a:pt x="20" y="9"/>
                    </a:cubicBezTo>
                    <a:cubicBezTo>
                      <a:pt x="20" y="9"/>
                      <a:pt x="20" y="8"/>
                      <a:pt x="20" y="8"/>
                    </a:cubicBezTo>
                    <a:cubicBezTo>
                      <a:pt x="20" y="8"/>
                      <a:pt x="19" y="8"/>
                      <a:pt x="19" y="8"/>
                    </a:cubicBezTo>
                    <a:cubicBezTo>
                      <a:pt x="19" y="8"/>
                      <a:pt x="19" y="7"/>
                      <a:pt x="19" y="7"/>
                    </a:cubicBezTo>
                    <a:cubicBezTo>
                      <a:pt x="18" y="7"/>
                      <a:pt x="18" y="7"/>
                      <a:pt x="18" y="7"/>
                    </a:cubicBezTo>
                    <a:cubicBezTo>
                      <a:pt x="18" y="6"/>
                      <a:pt x="18" y="6"/>
                      <a:pt x="18" y="6"/>
                    </a:cubicBezTo>
                    <a:cubicBezTo>
                      <a:pt x="18" y="5"/>
                      <a:pt x="17" y="5"/>
                      <a:pt x="17" y="5"/>
                    </a:cubicBezTo>
                    <a:cubicBezTo>
                      <a:pt x="17" y="5"/>
                      <a:pt x="17" y="5"/>
                      <a:pt x="16" y="5"/>
                    </a:cubicBezTo>
                    <a:cubicBezTo>
                      <a:pt x="16" y="5"/>
                      <a:pt x="16" y="5"/>
                      <a:pt x="15" y="5"/>
                    </a:cubicBezTo>
                    <a:cubicBezTo>
                      <a:pt x="15" y="5"/>
                      <a:pt x="15" y="5"/>
                      <a:pt x="14" y="5"/>
                    </a:cubicBezTo>
                    <a:cubicBezTo>
                      <a:pt x="14" y="5"/>
                      <a:pt x="14" y="5"/>
                      <a:pt x="14" y="4"/>
                    </a:cubicBezTo>
                    <a:cubicBezTo>
                      <a:pt x="13" y="4"/>
                      <a:pt x="13" y="4"/>
                      <a:pt x="13" y="3"/>
                    </a:cubicBezTo>
                    <a:cubicBezTo>
                      <a:pt x="12" y="3"/>
                      <a:pt x="12" y="3"/>
                      <a:pt x="12" y="3"/>
                    </a:cubicBezTo>
                    <a:cubicBezTo>
                      <a:pt x="12" y="3"/>
                      <a:pt x="12" y="3"/>
                      <a:pt x="11" y="2"/>
                    </a:cubicBezTo>
                    <a:cubicBezTo>
                      <a:pt x="11" y="2"/>
                      <a:pt x="11" y="2"/>
                      <a:pt x="11" y="2"/>
                    </a:cubicBezTo>
                    <a:cubicBezTo>
                      <a:pt x="11" y="1"/>
                      <a:pt x="11" y="1"/>
                      <a:pt x="11" y="1"/>
                    </a:cubicBezTo>
                    <a:cubicBezTo>
                      <a:pt x="11" y="0"/>
                      <a:pt x="11" y="0"/>
                      <a:pt x="11" y="0"/>
                    </a:cubicBezTo>
                    <a:cubicBezTo>
                      <a:pt x="10" y="0"/>
                      <a:pt x="10" y="0"/>
                      <a:pt x="10" y="0"/>
                    </a:cubicBezTo>
                    <a:cubicBezTo>
                      <a:pt x="10" y="1"/>
                      <a:pt x="10" y="1"/>
                      <a:pt x="9" y="1"/>
                    </a:cubicBezTo>
                    <a:cubicBezTo>
                      <a:pt x="9" y="2"/>
                      <a:pt x="9" y="3"/>
                      <a:pt x="9" y="3"/>
                    </a:cubicBezTo>
                    <a:cubicBezTo>
                      <a:pt x="9" y="4"/>
                      <a:pt x="9" y="5"/>
                      <a:pt x="8" y="5"/>
                    </a:cubicBezTo>
                    <a:cubicBezTo>
                      <a:pt x="8" y="6"/>
                      <a:pt x="8" y="7"/>
                      <a:pt x="8" y="7"/>
                    </a:cubicBezTo>
                    <a:cubicBezTo>
                      <a:pt x="8" y="8"/>
                      <a:pt x="8" y="8"/>
                      <a:pt x="8" y="8"/>
                    </a:cubicBezTo>
                    <a:cubicBezTo>
                      <a:pt x="8" y="9"/>
                      <a:pt x="8" y="9"/>
                      <a:pt x="8" y="10"/>
                    </a:cubicBezTo>
                    <a:cubicBezTo>
                      <a:pt x="8" y="11"/>
                      <a:pt x="8" y="11"/>
                      <a:pt x="7" y="12"/>
                    </a:cubicBezTo>
                    <a:cubicBezTo>
                      <a:pt x="7" y="13"/>
                      <a:pt x="7" y="13"/>
                      <a:pt x="6" y="14"/>
                    </a:cubicBezTo>
                    <a:cubicBezTo>
                      <a:pt x="6" y="15"/>
                      <a:pt x="6" y="16"/>
                      <a:pt x="5" y="16"/>
                    </a:cubicBezTo>
                    <a:cubicBezTo>
                      <a:pt x="3" y="17"/>
                      <a:pt x="3" y="17"/>
                      <a:pt x="1" y="18"/>
                    </a:cubicBezTo>
                    <a:cubicBezTo>
                      <a:pt x="1" y="18"/>
                      <a:pt x="1" y="18"/>
                      <a:pt x="0" y="18"/>
                    </a:cubicBezTo>
                    <a:cubicBezTo>
                      <a:pt x="0" y="18"/>
                      <a:pt x="0" y="18"/>
                      <a:pt x="0" y="18"/>
                    </a:cubicBezTo>
                    <a:cubicBezTo>
                      <a:pt x="0" y="19"/>
                      <a:pt x="1" y="19"/>
                      <a:pt x="1" y="20"/>
                    </a:cubicBezTo>
                    <a:cubicBezTo>
                      <a:pt x="2" y="21"/>
                      <a:pt x="2" y="21"/>
                      <a:pt x="2" y="22"/>
                    </a:cubicBezTo>
                    <a:cubicBezTo>
                      <a:pt x="3" y="23"/>
                      <a:pt x="4" y="24"/>
                      <a:pt x="4" y="25"/>
                    </a:cubicBezTo>
                    <a:cubicBezTo>
                      <a:pt x="5" y="25"/>
                      <a:pt x="5" y="25"/>
                      <a:pt x="5" y="25"/>
                    </a:cubicBezTo>
                    <a:cubicBezTo>
                      <a:pt x="6" y="25"/>
                      <a:pt x="6" y="25"/>
                      <a:pt x="6" y="24"/>
                    </a:cubicBezTo>
                    <a:cubicBezTo>
                      <a:pt x="7" y="24"/>
                      <a:pt x="7" y="24"/>
                      <a:pt x="7" y="24"/>
                    </a:cubicBezTo>
                    <a:cubicBezTo>
                      <a:pt x="8" y="24"/>
                      <a:pt x="8" y="24"/>
                      <a:pt x="8" y="24"/>
                    </a:cubicBezTo>
                    <a:cubicBezTo>
                      <a:pt x="9" y="24"/>
                      <a:pt x="9" y="24"/>
                      <a:pt x="9" y="24"/>
                    </a:cubicBezTo>
                    <a:cubicBezTo>
                      <a:pt x="10" y="24"/>
                      <a:pt x="10" y="24"/>
                      <a:pt x="10" y="24"/>
                    </a:cubicBezTo>
                    <a:cubicBezTo>
                      <a:pt x="11" y="24"/>
                      <a:pt x="11" y="24"/>
                      <a:pt x="11" y="23"/>
                    </a:cubicBezTo>
                    <a:cubicBezTo>
                      <a:pt x="11" y="23"/>
                      <a:pt x="10" y="23"/>
                      <a:pt x="10" y="23"/>
                    </a:cubicBezTo>
                    <a:cubicBezTo>
                      <a:pt x="10" y="23"/>
                      <a:pt x="10" y="22"/>
                      <a:pt x="10" y="22"/>
                    </a:cubicBezTo>
                    <a:cubicBezTo>
                      <a:pt x="10" y="21"/>
                      <a:pt x="11" y="22"/>
                      <a:pt x="11" y="21"/>
                    </a:cubicBezTo>
                    <a:cubicBezTo>
                      <a:pt x="12" y="21"/>
                      <a:pt x="12" y="21"/>
                      <a:pt x="13" y="21"/>
                    </a:cubicBezTo>
                    <a:cubicBezTo>
                      <a:pt x="13" y="21"/>
                      <a:pt x="13" y="21"/>
                      <a:pt x="13" y="21"/>
                    </a:cubicBezTo>
                    <a:cubicBezTo>
                      <a:pt x="13" y="20"/>
                      <a:pt x="13" y="20"/>
                      <a:pt x="13" y="20"/>
                    </a:cubicBezTo>
                    <a:cubicBezTo>
                      <a:pt x="13" y="19"/>
                      <a:pt x="13" y="19"/>
                      <a:pt x="14" y="19"/>
                    </a:cubicBezTo>
                    <a:cubicBezTo>
                      <a:pt x="14" y="18"/>
                      <a:pt x="14" y="18"/>
                      <a:pt x="15" y="18"/>
                    </a:cubicBezTo>
                    <a:cubicBezTo>
                      <a:pt x="15" y="18"/>
                      <a:pt x="15" y="17"/>
                      <a:pt x="15" y="17"/>
                    </a:cubicBezTo>
                    <a:cubicBezTo>
                      <a:pt x="16" y="17"/>
                      <a:pt x="16" y="16"/>
                      <a:pt x="16" y="16"/>
                    </a:cubicBezTo>
                    <a:cubicBezTo>
                      <a:pt x="16" y="16"/>
                      <a:pt x="16" y="15"/>
                      <a:pt x="16" y="15"/>
                    </a:cubicBezTo>
                    <a:cubicBezTo>
                      <a:pt x="16" y="15"/>
                      <a:pt x="16" y="14"/>
                      <a:pt x="16" y="14"/>
                    </a:cubicBezTo>
                    <a:cubicBezTo>
                      <a:pt x="16" y="14"/>
                      <a:pt x="17" y="14"/>
                      <a:pt x="1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5" name="Freeform 454"/>
              <p:cNvSpPr>
                <a:spLocks/>
              </p:cNvSpPr>
              <p:nvPr/>
            </p:nvSpPr>
            <p:spPr bwMode="auto">
              <a:xfrm>
                <a:off x="5629276" y="25685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6" name="Freeform 455"/>
              <p:cNvSpPr>
                <a:spLocks/>
              </p:cNvSpPr>
              <p:nvPr/>
            </p:nvSpPr>
            <p:spPr bwMode="auto">
              <a:xfrm>
                <a:off x="6202364" y="19843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7" name="Freeform 456"/>
              <p:cNvSpPr>
                <a:spLocks/>
              </p:cNvSpPr>
              <p:nvPr/>
            </p:nvSpPr>
            <p:spPr bwMode="auto">
              <a:xfrm>
                <a:off x="6018214" y="1984376"/>
                <a:ext cx="766763" cy="854075"/>
              </a:xfrm>
              <a:custGeom>
                <a:avLst/>
                <a:gdLst>
                  <a:gd name="T0" fmla="*/ 11 w 71"/>
                  <a:gd name="T1" fmla="*/ 2 h 79"/>
                  <a:gd name="T2" fmla="*/ 13 w 71"/>
                  <a:gd name="T3" fmla="*/ 8 h 79"/>
                  <a:gd name="T4" fmla="*/ 13 w 71"/>
                  <a:gd name="T5" fmla="*/ 11 h 79"/>
                  <a:gd name="T6" fmla="*/ 12 w 71"/>
                  <a:gd name="T7" fmla="*/ 15 h 79"/>
                  <a:gd name="T8" fmla="*/ 9 w 71"/>
                  <a:gd name="T9" fmla="*/ 19 h 79"/>
                  <a:gd name="T10" fmla="*/ 7 w 71"/>
                  <a:gd name="T11" fmla="*/ 21 h 79"/>
                  <a:gd name="T12" fmla="*/ 4 w 71"/>
                  <a:gd name="T13" fmla="*/ 22 h 79"/>
                  <a:gd name="T14" fmla="*/ 4 w 71"/>
                  <a:gd name="T15" fmla="*/ 25 h 79"/>
                  <a:gd name="T16" fmla="*/ 7 w 71"/>
                  <a:gd name="T17" fmla="*/ 29 h 79"/>
                  <a:gd name="T18" fmla="*/ 6 w 71"/>
                  <a:gd name="T19" fmla="*/ 31 h 79"/>
                  <a:gd name="T20" fmla="*/ 2 w 71"/>
                  <a:gd name="T21" fmla="*/ 33 h 79"/>
                  <a:gd name="T22" fmla="*/ 3 w 71"/>
                  <a:gd name="T23" fmla="*/ 36 h 79"/>
                  <a:gd name="T24" fmla="*/ 6 w 71"/>
                  <a:gd name="T25" fmla="*/ 37 h 79"/>
                  <a:gd name="T26" fmla="*/ 4 w 71"/>
                  <a:gd name="T27" fmla="*/ 39 h 79"/>
                  <a:gd name="T28" fmla="*/ 8 w 71"/>
                  <a:gd name="T29" fmla="*/ 42 h 79"/>
                  <a:gd name="T30" fmla="*/ 11 w 71"/>
                  <a:gd name="T31" fmla="*/ 40 h 79"/>
                  <a:gd name="T32" fmla="*/ 12 w 71"/>
                  <a:gd name="T33" fmla="*/ 39 h 79"/>
                  <a:gd name="T34" fmla="*/ 13 w 71"/>
                  <a:gd name="T35" fmla="*/ 44 h 79"/>
                  <a:gd name="T36" fmla="*/ 15 w 71"/>
                  <a:gd name="T37" fmla="*/ 51 h 79"/>
                  <a:gd name="T38" fmla="*/ 17 w 71"/>
                  <a:gd name="T39" fmla="*/ 57 h 79"/>
                  <a:gd name="T40" fmla="*/ 20 w 71"/>
                  <a:gd name="T41" fmla="*/ 63 h 79"/>
                  <a:gd name="T42" fmla="*/ 23 w 71"/>
                  <a:gd name="T43" fmla="*/ 69 h 79"/>
                  <a:gd name="T44" fmla="*/ 26 w 71"/>
                  <a:gd name="T45" fmla="*/ 77 h 79"/>
                  <a:gd name="T46" fmla="*/ 30 w 71"/>
                  <a:gd name="T47" fmla="*/ 76 h 79"/>
                  <a:gd name="T48" fmla="*/ 31 w 71"/>
                  <a:gd name="T49" fmla="*/ 73 h 79"/>
                  <a:gd name="T50" fmla="*/ 33 w 71"/>
                  <a:gd name="T51" fmla="*/ 68 h 79"/>
                  <a:gd name="T52" fmla="*/ 33 w 71"/>
                  <a:gd name="T53" fmla="*/ 63 h 79"/>
                  <a:gd name="T54" fmla="*/ 34 w 71"/>
                  <a:gd name="T55" fmla="*/ 57 h 79"/>
                  <a:gd name="T56" fmla="*/ 37 w 71"/>
                  <a:gd name="T57" fmla="*/ 55 h 79"/>
                  <a:gd name="T58" fmla="*/ 40 w 71"/>
                  <a:gd name="T59" fmla="*/ 52 h 79"/>
                  <a:gd name="T60" fmla="*/ 42 w 71"/>
                  <a:gd name="T61" fmla="*/ 49 h 79"/>
                  <a:gd name="T62" fmla="*/ 45 w 71"/>
                  <a:gd name="T63" fmla="*/ 46 h 79"/>
                  <a:gd name="T64" fmla="*/ 48 w 71"/>
                  <a:gd name="T65" fmla="*/ 41 h 79"/>
                  <a:gd name="T66" fmla="*/ 51 w 71"/>
                  <a:gd name="T67" fmla="*/ 39 h 79"/>
                  <a:gd name="T68" fmla="*/ 53 w 71"/>
                  <a:gd name="T69" fmla="*/ 39 h 79"/>
                  <a:gd name="T70" fmla="*/ 51 w 71"/>
                  <a:gd name="T71" fmla="*/ 34 h 79"/>
                  <a:gd name="T72" fmla="*/ 50 w 71"/>
                  <a:gd name="T73" fmla="*/ 30 h 79"/>
                  <a:gd name="T74" fmla="*/ 50 w 71"/>
                  <a:gd name="T75" fmla="*/ 28 h 79"/>
                  <a:gd name="T76" fmla="*/ 52 w 71"/>
                  <a:gd name="T77" fmla="*/ 27 h 79"/>
                  <a:gd name="T78" fmla="*/ 53 w 71"/>
                  <a:gd name="T79" fmla="*/ 29 h 79"/>
                  <a:gd name="T80" fmla="*/ 60 w 71"/>
                  <a:gd name="T81" fmla="*/ 30 h 79"/>
                  <a:gd name="T82" fmla="*/ 58 w 71"/>
                  <a:gd name="T83" fmla="*/ 33 h 79"/>
                  <a:gd name="T84" fmla="*/ 60 w 71"/>
                  <a:gd name="T85" fmla="*/ 34 h 79"/>
                  <a:gd name="T86" fmla="*/ 62 w 71"/>
                  <a:gd name="T87" fmla="*/ 38 h 79"/>
                  <a:gd name="T88" fmla="*/ 63 w 71"/>
                  <a:gd name="T89" fmla="*/ 37 h 79"/>
                  <a:gd name="T90" fmla="*/ 64 w 71"/>
                  <a:gd name="T91" fmla="*/ 33 h 79"/>
                  <a:gd name="T92" fmla="*/ 66 w 71"/>
                  <a:gd name="T93" fmla="*/ 29 h 79"/>
                  <a:gd name="T94" fmla="*/ 67 w 71"/>
                  <a:gd name="T95" fmla="*/ 25 h 79"/>
                  <a:gd name="T96" fmla="*/ 70 w 71"/>
                  <a:gd name="T97" fmla="*/ 20 h 79"/>
                  <a:gd name="T98" fmla="*/ 64 w 71"/>
                  <a:gd name="T99" fmla="*/ 18 h 79"/>
                  <a:gd name="T100" fmla="*/ 58 w 71"/>
                  <a:gd name="T101" fmla="*/ 19 h 79"/>
                  <a:gd name="T102" fmla="*/ 53 w 71"/>
                  <a:gd name="T103" fmla="*/ 20 h 79"/>
                  <a:gd name="T104" fmla="*/ 48 w 71"/>
                  <a:gd name="T105" fmla="*/ 20 h 79"/>
                  <a:gd name="T106" fmla="*/ 48 w 71"/>
                  <a:gd name="T107" fmla="*/ 24 h 79"/>
                  <a:gd name="T108" fmla="*/ 44 w 71"/>
                  <a:gd name="T109" fmla="*/ 25 h 79"/>
                  <a:gd name="T110" fmla="*/ 39 w 71"/>
                  <a:gd name="T111" fmla="*/ 23 h 79"/>
                  <a:gd name="T112" fmla="*/ 34 w 71"/>
                  <a:gd name="T113" fmla="*/ 22 h 79"/>
                  <a:gd name="T114" fmla="*/ 30 w 71"/>
                  <a:gd name="T115" fmla="*/ 20 h 79"/>
                  <a:gd name="T116" fmla="*/ 26 w 71"/>
                  <a:gd name="T117" fmla="*/ 17 h 79"/>
                  <a:gd name="T118" fmla="*/ 21 w 71"/>
                  <a:gd name="T119" fmla="*/ 15 h 79"/>
                  <a:gd name="T120" fmla="*/ 23 w 71"/>
                  <a:gd name="T121" fmla="*/ 11 h 79"/>
                  <a:gd name="T122" fmla="*/ 22 w 71"/>
                  <a:gd name="T123" fmla="*/ 4 h 79"/>
                  <a:gd name="T124" fmla="*/ 17 w 71"/>
                  <a:gd name="T125" fmla="*/ 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79">
                    <a:moveTo>
                      <a:pt x="16" y="1"/>
                    </a:moveTo>
                    <a:cubicBezTo>
                      <a:pt x="16" y="2"/>
                      <a:pt x="16" y="2"/>
                      <a:pt x="15" y="2"/>
                    </a:cubicBezTo>
                    <a:cubicBezTo>
                      <a:pt x="15" y="2"/>
                      <a:pt x="15" y="2"/>
                      <a:pt x="15" y="3"/>
                    </a:cubicBezTo>
                    <a:cubicBezTo>
                      <a:pt x="14" y="3"/>
                      <a:pt x="14" y="3"/>
                      <a:pt x="13" y="2"/>
                    </a:cubicBezTo>
                    <a:cubicBezTo>
                      <a:pt x="12" y="2"/>
                      <a:pt x="12" y="2"/>
                      <a:pt x="11" y="2"/>
                    </a:cubicBezTo>
                    <a:cubicBezTo>
                      <a:pt x="11" y="2"/>
                      <a:pt x="11" y="3"/>
                      <a:pt x="11" y="3"/>
                    </a:cubicBezTo>
                    <a:cubicBezTo>
                      <a:pt x="11" y="4"/>
                      <a:pt x="11" y="4"/>
                      <a:pt x="11" y="5"/>
                    </a:cubicBezTo>
                    <a:cubicBezTo>
                      <a:pt x="11" y="5"/>
                      <a:pt x="11" y="6"/>
                      <a:pt x="11" y="6"/>
                    </a:cubicBezTo>
                    <a:cubicBezTo>
                      <a:pt x="11" y="7"/>
                      <a:pt x="11" y="7"/>
                      <a:pt x="12" y="7"/>
                    </a:cubicBezTo>
                    <a:cubicBezTo>
                      <a:pt x="12" y="8"/>
                      <a:pt x="12" y="8"/>
                      <a:pt x="13" y="8"/>
                    </a:cubicBezTo>
                    <a:cubicBezTo>
                      <a:pt x="13" y="8"/>
                      <a:pt x="13" y="8"/>
                      <a:pt x="14" y="8"/>
                    </a:cubicBezTo>
                    <a:cubicBezTo>
                      <a:pt x="14" y="9"/>
                      <a:pt x="14" y="8"/>
                      <a:pt x="14" y="9"/>
                    </a:cubicBezTo>
                    <a:cubicBezTo>
                      <a:pt x="15" y="9"/>
                      <a:pt x="14" y="10"/>
                      <a:pt x="14" y="10"/>
                    </a:cubicBezTo>
                    <a:cubicBezTo>
                      <a:pt x="13" y="10"/>
                      <a:pt x="13" y="10"/>
                      <a:pt x="13" y="10"/>
                    </a:cubicBezTo>
                    <a:cubicBezTo>
                      <a:pt x="13" y="10"/>
                      <a:pt x="13" y="11"/>
                      <a:pt x="13" y="11"/>
                    </a:cubicBezTo>
                    <a:cubicBezTo>
                      <a:pt x="13" y="11"/>
                      <a:pt x="13" y="12"/>
                      <a:pt x="13" y="12"/>
                    </a:cubicBezTo>
                    <a:cubicBezTo>
                      <a:pt x="13" y="12"/>
                      <a:pt x="14" y="12"/>
                      <a:pt x="13" y="13"/>
                    </a:cubicBezTo>
                    <a:cubicBezTo>
                      <a:pt x="13" y="13"/>
                      <a:pt x="13" y="13"/>
                      <a:pt x="13" y="13"/>
                    </a:cubicBezTo>
                    <a:cubicBezTo>
                      <a:pt x="13" y="14"/>
                      <a:pt x="13" y="14"/>
                      <a:pt x="12" y="14"/>
                    </a:cubicBezTo>
                    <a:cubicBezTo>
                      <a:pt x="12" y="14"/>
                      <a:pt x="13" y="15"/>
                      <a:pt x="12" y="15"/>
                    </a:cubicBezTo>
                    <a:cubicBezTo>
                      <a:pt x="12" y="15"/>
                      <a:pt x="12" y="15"/>
                      <a:pt x="12" y="15"/>
                    </a:cubicBezTo>
                    <a:cubicBezTo>
                      <a:pt x="11" y="15"/>
                      <a:pt x="11" y="16"/>
                      <a:pt x="11" y="16"/>
                    </a:cubicBezTo>
                    <a:cubicBezTo>
                      <a:pt x="11" y="17"/>
                      <a:pt x="11" y="17"/>
                      <a:pt x="11" y="17"/>
                    </a:cubicBezTo>
                    <a:cubicBezTo>
                      <a:pt x="11" y="18"/>
                      <a:pt x="11" y="18"/>
                      <a:pt x="10" y="18"/>
                    </a:cubicBezTo>
                    <a:cubicBezTo>
                      <a:pt x="10" y="18"/>
                      <a:pt x="10" y="18"/>
                      <a:pt x="9" y="19"/>
                    </a:cubicBezTo>
                    <a:cubicBezTo>
                      <a:pt x="9" y="19"/>
                      <a:pt x="9" y="19"/>
                      <a:pt x="9" y="20"/>
                    </a:cubicBezTo>
                    <a:cubicBezTo>
                      <a:pt x="9" y="20"/>
                      <a:pt x="9" y="20"/>
                      <a:pt x="9" y="20"/>
                    </a:cubicBezTo>
                    <a:cubicBezTo>
                      <a:pt x="9" y="20"/>
                      <a:pt x="9" y="21"/>
                      <a:pt x="8" y="21"/>
                    </a:cubicBezTo>
                    <a:cubicBezTo>
                      <a:pt x="8" y="21"/>
                      <a:pt x="8" y="21"/>
                      <a:pt x="8" y="21"/>
                    </a:cubicBezTo>
                    <a:cubicBezTo>
                      <a:pt x="7" y="21"/>
                      <a:pt x="7" y="21"/>
                      <a:pt x="7" y="21"/>
                    </a:cubicBezTo>
                    <a:cubicBezTo>
                      <a:pt x="6" y="22"/>
                      <a:pt x="6" y="22"/>
                      <a:pt x="6" y="22"/>
                    </a:cubicBezTo>
                    <a:cubicBezTo>
                      <a:pt x="6" y="22"/>
                      <a:pt x="5" y="22"/>
                      <a:pt x="5" y="22"/>
                    </a:cubicBezTo>
                    <a:cubicBezTo>
                      <a:pt x="5" y="22"/>
                      <a:pt x="5" y="21"/>
                      <a:pt x="5" y="21"/>
                    </a:cubicBezTo>
                    <a:cubicBezTo>
                      <a:pt x="5" y="21"/>
                      <a:pt x="5" y="21"/>
                      <a:pt x="5" y="21"/>
                    </a:cubicBezTo>
                    <a:cubicBezTo>
                      <a:pt x="4" y="21"/>
                      <a:pt x="4" y="21"/>
                      <a:pt x="4" y="22"/>
                    </a:cubicBezTo>
                    <a:cubicBezTo>
                      <a:pt x="4" y="22"/>
                      <a:pt x="5" y="22"/>
                      <a:pt x="4" y="23"/>
                    </a:cubicBezTo>
                    <a:cubicBezTo>
                      <a:pt x="4" y="23"/>
                      <a:pt x="4" y="23"/>
                      <a:pt x="3" y="23"/>
                    </a:cubicBezTo>
                    <a:cubicBezTo>
                      <a:pt x="3" y="23"/>
                      <a:pt x="3" y="24"/>
                      <a:pt x="3" y="24"/>
                    </a:cubicBezTo>
                    <a:cubicBezTo>
                      <a:pt x="3" y="25"/>
                      <a:pt x="3" y="25"/>
                      <a:pt x="3" y="26"/>
                    </a:cubicBezTo>
                    <a:cubicBezTo>
                      <a:pt x="4" y="26"/>
                      <a:pt x="4" y="25"/>
                      <a:pt x="4" y="25"/>
                    </a:cubicBezTo>
                    <a:cubicBezTo>
                      <a:pt x="5" y="25"/>
                      <a:pt x="5" y="25"/>
                      <a:pt x="5" y="26"/>
                    </a:cubicBezTo>
                    <a:cubicBezTo>
                      <a:pt x="5" y="26"/>
                      <a:pt x="5" y="26"/>
                      <a:pt x="5" y="27"/>
                    </a:cubicBezTo>
                    <a:cubicBezTo>
                      <a:pt x="5" y="27"/>
                      <a:pt x="5" y="27"/>
                      <a:pt x="5" y="27"/>
                    </a:cubicBezTo>
                    <a:cubicBezTo>
                      <a:pt x="6" y="28"/>
                      <a:pt x="6" y="28"/>
                      <a:pt x="6" y="28"/>
                    </a:cubicBezTo>
                    <a:cubicBezTo>
                      <a:pt x="7" y="28"/>
                      <a:pt x="7" y="29"/>
                      <a:pt x="7" y="29"/>
                    </a:cubicBezTo>
                    <a:cubicBezTo>
                      <a:pt x="7" y="29"/>
                      <a:pt x="7" y="29"/>
                      <a:pt x="7" y="29"/>
                    </a:cubicBezTo>
                    <a:cubicBezTo>
                      <a:pt x="7" y="30"/>
                      <a:pt x="7" y="30"/>
                      <a:pt x="7" y="30"/>
                    </a:cubicBezTo>
                    <a:cubicBezTo>
                      <a:pt x="8" y="31"/>
                      <a:pt x="8" y="31"/>
                      <a:pt x="8" y="31"/>
                    </a:cubicBezTo>
                    <a:cubicBezTo>
                      <a:pt x="8" y="32"/>
                      <a:pt x="7" y="32"/>
                      <a:pt x="7" y="32"/>
                    </a:cubicBezTo>
                    <a:cubicBezTo>
                      <a:pt x="7" y="32"/>
                      <a:pt x="7" y="31"/>
                      <a:pt x="6" y="31"/>
                    </a:cubicBezTo>
                    <a:cubicBezTo>
                      <a:pt x="6" y="31"/>
                      <a:pt x="6" y="32"/>
                      <a:pt x="5" y="32"/>
                    </a:cubicBezTo>
                    <a:cubicBezTo>
                      <a:pt x="5" y="32"/>
                      <a:pt x="5" y="32"/>
                      <a:pt x="4" y="32"/>
                    </a:cubicBezTo>
                    <a:cubicBezTo>
                      <a:pt x="4" y="32"/>
                      <a:pt x="4" y="32"/>
                      <a:pt x="3" y="32"/>
                    </a:cubicBezTo>
                    <a:cubicBezTo>
                      <a:pt x="3" y="32"/>
                      <a:pt x="3" y="32"/>
                      <a:pt x="3" y="32"/>
                    </a:cubicBezTo>
                    <a:cubicBezTo>
                      <a:pt x="2" y="32"/>
                      <a:pt x="2" y="32"/>
                      <a:pt x="2" y="33"/>
                    </a:cubicBezTo>
                    <a:cubicBezTo>
                      <a:pt x="2" y="33"/>
                      <a:pt x="1" y="33"/>
                      <a:pt x="1" y="34"/>
                    </a:cubicBezTo>
                    <a:cubicBezTo>
                      <a:pt x="0" y="34"/>
                      <a:pt x="0" y="34"/>
                      <a:pt x="0" y="34"/>
                    </a:cubicBezTo>
                    <a:cubicBezTo>
                      <a:pt x="1" y="34"/>
                      <a:pt x="1" y="34"/>
                      <a:pt x="1" y="34"/>
                    </a:cubicBezTo>
                    <a:cubicBezTo>
                      <a:pt x="2" y="35"/>
                      <a:pt x="2" y="35"/>
                      <a:pt x="2" y="35"/>
                    </a:cubicBezTo>
                    <a:cubicBezTo>
                      <a:pt x="2" y="35"/>
                      <a:pt x="2" y="36"/>
                      <a:pt x="3" y="36"/>
                    </a:cubicBezTo>
                    <a:cubicBezTo>
                      <a:pt x="3" y="36"/>
                      <a:pt x="3" y="36"/>
                      <a:pt x="3" y="36"/>
                    </a:cubicBezTo>
                    <a:cubicBezTo>
                      <a:pt x="3" y="36"/>
                      <a:pt x="4" y="36"/>
                      <a:pt x="4" y="36"/>
                    </a:cubicBezTo>
                    <a:cubicBezTo>
                      <a:pt x="4" y="36"/>
                      <a:pt x="5" y="36"/>
                      <a:pt x="5" y="36"/>
                    </a:cubicBezTo>
                    <a:cubicBezTo>
                      <a:pt x="6" y="36"/>
                      <a:pt x="6" y="36"/>
                      <a:pt x="6" y="36"/>
                    </a:cubicBezTo>
                    <a:cubicBezTo>
                      <a:pt x="6" y="37"/>
                      <a:pt x="6" y="37"/>
                      <a:pt x="6" y="37"/>
                    </a:cubicBezTo>
                    <a:cubicBezTo>
                      <a:pt x="6" y="37"/>
                      <a:pt x="5" y="37"/>
                      <a:pt x="5" y="37"/>
                    </a:cubicBezTo>
                    <a:cubicBezTo>
                      <a:pt x="4" y="37"/>
                      <a:pt x="4" y="37"/>
                      <a:pt x="4" y="37"/>
                    </a:cubicBezTo>
                    <a:cubicBezTo>
                      <a:pt x="3" y="37"/>
                      <a:pt x="3" y="37"/>
                      <a:pt x="3" y="38"/>
                    </a:cubicBezTo>
                    <a:cubicBezTo>
                      <a:pt x="3" y="38"/>
                      <a:pt x="3" y="38"/>
                      <a:pt x="4" y="38"/>
                    </a:cubicBezTo>
                    <a:cubicBezTo>
                      <a:pt x="4" y="39"/>
                      <a:pt x="4" y="39"/>
                      <a:pt x="4" y="39"/>
                    </a:cubicBezTo>
                    <a:cubicBezTo>
                      <a:pt x="4" y="39"/>
                      <a:pt x="4" y="39"/>
                      <a:pt x="4" y="39"/>
                    </a:cubicBezTo>
                    <a:cubicBezTo>
                      <a:pt x="4" y="39"/>
                      <a:pt x="5" y="40"/>
                      <a:pt x="5" y="40"/>
                    </a:cubicBezTo>
                    <a:cubicBezTo>
                      <a:pt x="5" y="40"/>
                      <a:pt x="5" y="40"/>
                      <a:pt x="6" y="41"/>
                    </a:cubicBezTo>
                    <a:cubicBezTo>
                      <a:pt x="6" y="41"/>
                      <a:pt x="7" y="41"/>
                      <a:pt x="7" y="42"/>
                    </a:cubicBezTo>
                    <a:cubicBezTo>
                      <a:pt x="7" y="42"/>
                      <a:pt x="7" y="42"/>
                      <a:pt x="8" y="42"/>
                    </a:cubicBezTo>
                    <a:cubicBezTo>
                      <a:pt x="8" y="43"/>
                      <a:pt x="8" y="42"/>
                      <a:pt x="9" y="42"/>
                    </a:cubicBezTo>
                    <a:cubicBezTo>
                      <a:pt x="9" y="42"/>
                      <a:pt x="9" y="42"/>
                      <a:pt x="10" y="42"/>
                    </a:cubicBezTo>
                    <a:cubicBezTo>
                      <a:pt x="10" y="42"/>
                      <a:pt x="11" y="42"/>
                      <a:pt x="11" y="41"/>
                    </a:cubicBezTo>
                    <a:cubicBezTo>
                      <a:pt x="11" y="41"/>
                      <a:pt x="11" y="41"/>
                      <a:pt x="11" y="41"/>
                    </a:cubicBezTo>
                    <a:cubicBezTo>
                      <a:pt x="11" y="40"/>
                      <a:pt x="11" y="40"/>
                      <a:pt x="11" y="40"/>
                    </a:cubicBezTo>
                    <a:cubicBezTo>
                      <a:pt x="11" y="40"/>
                      <a:pt x="11" y="40"/>
                      <a:pt x="11" y="39"/>
                    </a:cubicBezTo>
                    <a:cubicBezTo>
                      <a:pt x="11" y="39"/>
                      <a:pt x="11" y="38"/>
                      <a:pt x="11" y="38"/>
                    </a:cubicBezTo>
                    <a:cubicBezTo>
                      <a:pt x="11" y="38"/>
                      <a:pt x="11" y="38"/>
                      <a:pt x="12" y="38"/>
                    </a:cubicBezTo>
                    <a:cubicBezTo>
                      <a:pt x="12" y="38"/>
                      <a:pt x="12" y="38"/>
                      <a:pt x="12" y="39"/>
                    </a:cubicBezTo>
                    <a:cubicBezTo>
                      <a:pt x="12" y="39"/>
                      <a:pt x="12" y="39"/>
                      <a:pt x="12" y="39"/>
                    </a:cubicBezTo>
                    <a:cubicBezTo>
                      <a:pt x="12" y="39"/>
                      <a:pt x="12" y="39"/>
                      <a:pt x="12" y="39"/>
                    </a:cubicBezTo>
                    <a:cubicBezTo>
                      <a:pt x="13" y="40"/>
                      <a:pt x="12" y="40"/>
                      <a:pt x="12" y="41"/>
                    </a:cubicBezTo>
                    <a:cubicBezTo>
                      <a:pt x="13" y="41"/>
                      <a:pt x="13" y="41"/>
                      <a:pt x="13" y="42"/>
                    </a:cubicBezTo>
                    <a:cubicBezTo>
                      <a:pt x="13" y="42"/>
                      <a:pt x="14" y="43"/>
                      <a:pt x="13" y="43"/>
                    </a:cubicBezTo>
                    <a:cubicBezTo>
                      <a:pt x="13" y="44"/>
                      <a:pt x="13" y="44"/>
                      <a:pt x="13" y="44"/>
                    </a:cubicBezTo>
                    <a:cubicBezTo>
                      <a:pt x="13" y="44"/>
                      <a:pt x="13" y="45"/>
                      <a:pt x="13" y="45"/>
                    </a:cubicBezTo>
                    <a:cubicBezTo>
                      <a:pt x="13" y="46"/>
                      <a:pt x="13" y="46"/>
                      <a:pt x="13" y="47"/>
                    </a:cubicBezTo>
                    <a:cubicBezTo>
                      <a:pt x="13" y="47"/>
                      <a:pt x="14" y="47"/>
                      <a:pt x="14" y="48"/>
                    </a:cubicBezTo>
                    <a:cubicBezTo>
                      <a:pt x="14" y="49"/>
                      <a:pt x="14" y="49"/>
                      <a:pt x="14" y="50"/>
                    </a:cubicBezTo>
                    <a:cubicBezTo>
                      <a:pt x="14" y="50"/>
                      <a:pt x="14" y="50"/>
                      <a:pt x="15" y="51"/>
                    </a:cubicBezTo>
                    <a:cubicBezTo>
                      <a:pt x="15" y="51"/>
                      <a:pt x="15" y="52"/>
                      <a:pt x="15" y="53"/>
                    </a:cubicBezTo>
                    <a:cubicBezTo>
                      <a:pt x="15" y="53"/>
                      <a:pt x="15" y="54"/>
                      <a:pt x="15" y="54"/>
                    </a:cubicBezTo>
                    <a:cubicBezTo>
                      <a:pt x="15" y="55"/>
                      <a:pt x="16" y="55"/>
                      <a:pt x="16" y="56"/>
                    </a:cubicBezTo>
                    <a:cubicBezTo>
                      <a:pt x="16" y="56"/>
                      <a:pt x="16" y="56"/>
                      <a:pt x="16" y="56"/>
                    </a:cubicBezTo>
                    <a:cubicBezTo>
                      <a:pt x="16" y="56"/>
                      <a:pt x="17" y="57"/>
                      <a:pt x="17" y="57"/>
                    </a:cubicBezTo>
                    <a:cubicBezTo>
                      <a:pt x="17" y="58"/>
                      <a:pt x="17" y="58"/>
                      <a:pt x="18" y="59"/>
                    </a:cubicBezTo>
                    <a:cubicBezTo>
                      <a:pt x="18" y="59"/>
                      <a:pt x="18" y="59"/>
                      <a:pt x="18" y="60"/>
                    </a:cubicBezTo>
                    <a:cubicBezTo>
                      <a:pt x="19" y="60"/>
                      <a:pt x="19" y="60"/>
                      <a:pt x="19" y="61"/>
                    </a:cubicBezTo>
                    <a:cubicBezTo>
                      <a:pt x="20" y="61"/>
                      <a:pt x="20" y="62"/>
                      <a:pt x="20" y="62"/>
                    </a:cubicBezTo>
                    <a:cubicBezTo>
                      <a:pt x="20" y="63"/>
                      <a:pt x="20" y="63"/>
                      <a:pt x="20" y="63"/>
                    </a:cubicBezTo>
                    <a:cubicBezTo>
                      <a:pt x="20" y="64"/>
                      <a:pt x="20" y="64"/>
                      <a:pt x="20" y="64"/>
                    </a:cubicBezTo>
                    <a:cubicBezTo>
                      <a:pt x="20" y="65"/>
                      <a:pt x="20" y="65"/>
                      <a:pt x="20" y="65"/>
                    </a:cubicBezTo>
                    <a:cubicBezTo>
                      <a:pt x="20" y="66"/>
                      <a:pt x="20" y="67"/>
                      <a:pt x="21" y="67"/>
                    </a:cubicBezTo>
                    <a:cubicBezTo>
                      <a:pt x="21" y="67"/>
                      <a:pt x="21" y="67"/>
                      <a:pt x="22" y="68"/>
                    </a:cubicBezTo>
                    <a:cubicBezTo>
                      <a:pt x="22" y="68"/>
                      <a:pt x="22" y="69"/>
                      <a:pt x="23" y="69"/>
                    </a:cubicBezTo>
                    <a:cubicBezTo>
                      <a:pt x="23" y="70"/>
                      <a:pt x="23" y="70"/>
                      <a:pt x="23" y="71"/>
                    </a:cubicBezTo>
                    <a:cubicBezTo>
                      <a:pt x="23" y="71"/>
                      <a:pt x="24" y="72"/>
                      <a:pt x="24" y="72"/>
                    </a:cubicBezTo>
                    <a:cubicBezTo>
                      <a:pt x="24" y="73"/>
                      <a:pt x="24" y="73"/>
                      <a:pt x="24" y="74"/>
                    </a:cubicBezTo>
                    <a:cubicBezTo>
                      <a:pt x="25" y="75"/>
                      <a:pt x="24" y="76"/>
                      <a:pt x="25" y="76"/>
                    </a:cubicBezTo>
                    <a:cubicBezTo>
                      <a:pt x="25" y="77"/>
                      <a:pt x="25" y="77"/>
                      <a:pt x="26" y="77"/>
                    </a:cubicBezTo>
                    <a:cubicBezTo>
                      <a:pt x="26" y="77"/>
                      <a:pt x="26" y="78"/>
                      <a:pt x="26" y="78"/>
                    </a:cubicBezTo>
                    <a:cubicBezTo>
                      <a:pt x="26" y="79"/>
                      <a:pt x="27" y="78"/>
                      <a:pt x="27" y="79"/>
                    </a:cubicBezTo>
                    <a:cubicBezTo>
                      <a:pt x="28" y="79"/>
                      <a:pt x="28" y="79"/>
                      <a:pt x="28" y="79"/>
                    </a:cubicBezTo>
                    <a:cubicBezTo>
                      <a:pt x="29" y="78"/>
                      <a:pt x="29" y="78"/>
                      <a:pt x="29" y="77"/>
                    </a:cubicBezTo>
                    <a:cubicBezTo>
                      <a:pt x="29" y="76"/>
                      <a:pt x="30" y="76"/>
                      <a:pt x="30" y="76"/>
                    </a:cubicBezTo>
                    <a:cubicBezTo>
                      <a:pt x="30" y="76"/>
                      <a:pt x="30" y="75"/>
                      <a:pt x="31" y="75"/>
                    </a:cubicBezTo>
                    <a:cubicBezTo>
                      <a:pt x="31" y="75"/>
                      <a:pt x="31" y="75"/>
                      <a:pt x="31" y="75"/>
                    </a:cubicBezTo>
                    <a:cubicBezTo>
                      <a:pt x="31" y="74"/>
                      <a:pt x="31" y="74"/>
                      <a:pt x="31" y="74"/>
                    </a:cubicBezTo>
                    <a:cubicBezTo>
                      <a:pt x="31" y="74"/>
                      <a:pt x="32" y="74"/>
                      <a:pt x="32" y="73"/>
                    </a:cubicBezTo>
                    <a:cubicBezTo>
                      <a:pt x="32" y="73"/>
                      <a:pt x="31" y="73"/>
                      <a:pt x="31" y="73"/>
                    </a:cubicBezTo>
                    <a:cubicBezTo>
                      <a:pt x="32" y="72"/>
                      <a:pt x="32" y="73"/>
                      <a:pt x="32" y="72"/>
                    </a:cubicBezTo>
                    <a:cubicBezTo>
                      <a:pt x="33" y="72"/>
                      <a:pt x="33" y="72"/>
                      <a:pt x="33" y="72"/>
                    </a:cubicBezTo>
                    <a:cubicBezTo>
                      <a:pt x="33" y="72"/>
                      <a:pt x="33" y="72"/>
                      <a:pt x="33" y="71"/>
                    </a:cubicBezTo>
                    <a:cubicBezTo>
                      <a:pt x="33" y="71"/>
                      <a:pt x="33" y="70"/>
                      <a:pt x="33" y="70"/>
                    </a:cubicBezTo>
                    <a:cubicBezTo>
                      <a:pt x="33" y="69"/>
                      <a:pt x="33" y="69"/>
                      <a:pt x="33" y="68"/>
                    </a:cubicBezTo>
                    <a:cubicBezTo>
                      <a:pt x="33" y="68"/>
                      <a:pt x="33" y="67"/>
                      <a:pt x="33" y="67"/>
                    </a:cubicBezTo>
                    <a:cubicBezTo>
                      <a:pt x="33" y="66"/>
                      <a:pt x="33" y="66"/>
                      <a:pt x="33" y="66"/>
                    </a:cubicBezTo>
                    <a:cubicBezTo>
                      <a:pt x="34" y="65"/>
                      <a:pt x="34" y="65"/>
                      <a:pt x="34" y="64"/>
                    </a:cubicBezTo>
                    <a:cubicBezTo>
                      <a:pt x="34" y="64"/>
                      <a:pt x="33" y="64"/>
                      <a:pt x="33" y="63"/>
                    </a:cubicBezTo>
                    <a:cubicBezTo>
                      <a:pt x="33" y="63"/>
                      <a:pt x="33" y="63"/>
                      <a:pt x="33" y="63"/>
                    </a:cubicBezTo>
                    <a:cubicBezTo>
                      <a:pt x="33" y="62"/>
                      <a:pt x="33" y="62"/>
                      <a:pt x="33" y="61"/>
                    </a:cubicBezTo>
                    <a:cubicBezTo>
                      <a:pt x="33" y="61"/>
                      <a:pt x="33" y="60"/>
                      <a:pt x="33" y="60"/>
                    </a:cubicBezTo>
                    <a:cubicBezTo>
                      <a:pt x="33" y="59"/>
                      <a:pt x="33" y="59"/>
                      <a:pt x="33" y="58"/>
                    </a:cubicBezTo>
                    <a:cubicBezTo>
                      <a:pt x="33" y="58"/>
                      <a:pt x="33" y="57"/>
                      <a:pt x="33" y="57"/>
                    </a:cubicBezTo>
                    <a:cubicBezTo>
                      <a:pt x="34" y="57"/>
                      <a:pt x="34" y="57"/>
                      <a:pt x="34" y="57"/>
                    </a:cubicBezTo>
                    <a:cubicBezTo>
                      <a:pt x="35" y="57"/>
                      <a:pt x="35" y="57"/>
                      <a:pt x="35" y="57"/>
                    </a:cubicBezTo>
                    <a:cubicBezTo>
                      <a:pt x="35" y="56"/>
                      <a:pt x="35" y="56"/>
                      <a:pt x="35" y="56"/>
                    </a:cubicBezTo>
                    <a:cubicBezTo>
                      <a:pt x="35" y="55"/>
                      <a:pt x="35" y="55"/>
                      <a:pt x="36" y="55"/>
                    </a:cubicBezTo>
                    <a:cubicBezTo>
                      <a:pt x="36" y="55"/>
                      <a:pt x="36" y="55"/>
                      <a:pt x="37" y="55"/>
                    </a:cubicBezTo>
                    <a:cubicBezTo>
                      <a:pt x="37" y="55"/>
                      <a:pt x="37" y="55"/>
                      <a:pt x="37" y="55"/>
                    </a:cubicBezTo>
                    <a:cubicBezTo>
                      <a:pt x="38" y="55"/>
                      <a:pt x="38" y="55"/>
                      <a:pt x="38" y="54"/>
                    </a:cubicBezTo>
                    <a:cubicBezTo>
                      <a:pt x="38" y="54"/>
                      <a:pt x="38" y="53"/>
                      <a:pt x="38" y="53"/>
                    </a:cubicBezTo>
                    <a:cubicBezTo>
                      <a:pt x="39" y="53"/>
                      <a:pt x="39" y="53"/>
                      <a:pt x="39" y="52"/>
                    </a:cubicBezTo>
                    <a:cubicBezTo>
                      <a:pt x="39" y="52"/>
                      <a:pt x="39" y="52"/>
                      <a:pt x="40" y="52"/>
                    </a:cubicBezTo>
                    <a:cubicBezTo>
                      <a:pt x="40" y="52"/>
                      <a:pt x="40" y="52"/>
                      <a:pt x="40" y="52"/>
                    </a:cubicBezTo>
                    <a:cubicBezTo>
                      <a:pt x="40" y="51"/>
                      <a:pt x="40" y="51"/>
                      <a:pt x="40" y="51"/>
                    </a:cubicBezTo>
                    <a:cubicBezTo>
                      <a:pt x="40" y="51"/>
                      <a:pt x="40" y="50"/>
                      <a:pt x="41" y="50"/>
                    </a:cubicBezTo>
                    <a:cubicBezTo>
                      <a:pt x="41" y="50"/>
                      <a:pt x="41" y="50"/>
                      <a:pt x="42" y="50"/>
                    </a:cubicBezTo>
                    <a:cubicBezTo>
                      <a:pt x="42" y="50"/>
                      <a:pt x="42" y="50"/>
                      <a:pt x="42" y="50"/>
                    </a:cubicBezTo>
                    <a:cubicBezTo>
                      <a:pt x="42" y="49"/>
                      <a:pt x="42" y="49"/>
                      <a:pt x="42" y="49"/>
                    </a:cubicBezTo>
                    <a:cubicBezTo>
                      <a:pt x="42" y="49"/>
                      <a:pt x="42" y="49"/>
                      <a:pt x="42" y="49"/>
                    </a:cubicBezTo>
                    <a:cubicBezTo>
                      <a:pt x="43" y="48"/>
                      <a:pt x="43" y="48"/>
                      <a:pt x="43" y="48"/>
                    </a:cubicBezTo>
                    <a:cubicBezTo>
                      <a:pt x="43" y="47"/>
                      <a:pt x="43" y="47"/>
                      <a:pt x="44" y="47"/>
                    </a:cubicBezTo>
                    <a:cubicBezTo>
                      <a:pt x="44" y="47"/>
                      <a:pt x="44" y="47"/>
                      <a:pt x="44" y="46"/>
                    </a:cubicBezTo>
                    <a:cubicBezTo>
                      <a:pt x="45" y="46"/>
                      <a:pt x="45" y="46"/>
                      <a:pt x="45" y="46"/>
                    </a:cubicBezTo>
                    <a:cubicBezTo>
                      <a:pt x="45" y="46"/>
                      <a:pt x="46" y="45"/>
                      <a:pt x="46" y="45"/>
                    </a:cubicBezTo>
                    <a:cubicBezTo>
                      <a:pt x="46" y="45"/>
                      <a:pt x="47" y="45"/>
                      <a:pt x="47" y="44"/>
                    </a:cubicBezTo>
                    <a:cubicBezTo>
                      <a:pt x="48" y="44"/>
                      <a:pt x="48" y="44"/>
                      <a:pt x="48" y="43"/>
                    </a:cubicBezTo>
                    <a:cubicBezTo>
                      <a:pt x="48" y="43"/>
                      <a:pt x="48" y="43"/>
                      <a:pt x="48" y="42"/>
                    </a:cubicBezTo>
                    <a:cubicBezTo>
                      <a:pt x="48" y="42"/>
                      <a:pt x="48" y="41"/>
                      <a:pt x="48" y="41"/>
                    </a:cubicBezTo>
                    <a:cubicBezTo>
                      <a:pt x="48" y="40"/>
                      <a:pt x="49" y="40"/>
                      <a:pt x="49" y="40"/>
                    </a:cubicBezTo>
                    <a:cubicBezTo>
                      <a:pt x="49" y="40"/>
                      <a:pt x="49" y="40"/>
                      <a:pt x="50" y="40"/>
                    </a:cubicBezTo>
                    <a:cubicBezTo>
                      <a:pt x="50" y="40"/>
                      <a:pt x="50" y="39"/>
                      <a:pt x="50" y="39"/>
                    </a:cubicBezTo>
                    <a:cubicBezTo>
                      <a:pt x="51" y="39"/>
                      <a:pt x="51" y="40"/>
                      <a:pt x="51" y="40"/>
                    </a:cubicBezTo>
                    <a:cubicBezTo>
                      <a:pt x="51" y="40"/>
                      <a:pt x="51" y="40"/>
                      <a:pt x="51" y="39"/>
                    </a:cubicBezTo>
                    <a:cubicBezTo>
                      <a:pt x="52" y="39"/>
                      <a:pt x="52" y="39"/>
                      <a:pt x="52" y="39"/>
                    </a:cubicBezTo>
                    <a:cubicBezTo>
                      <a:pt x="52" y="39"/>
                      <a:pt x="52" y="39"/>
                      <a:pt x="52" y="39"/>
                    </a:cubicBezTo>
                    <a:cubicBezTo>
                      <a:pt x="52" y="39"/>
                      <a:pt x="52" y="40"/>
                      <a:pt x="52" y="40"/>
                    </a:cubicBezTo>
                    <a:cubicBezTo>
                      <a:pt x="52" y="40"/>
                      <a:pt x="53" y="39"/>
                      <a:pt x="53" y="39"/>
                    </a:cubicBezTo>
                    <a:cubicBezTo>
                      <a:pt x="53" y="39"/>
                      <a:pt x="53" y="39"/>
                      <a:pt x="53" y="39"/>
                    </a:cubicBezTo>
                    <a:cubicBezTo>
                      <a:pt x="53" y="39"/>
                      <a:pt x="53" y="38"/>
                      <a:pt x="53" y="38"/>
                    </a:cubicBezTo>
                    <a:cubicBezTo>
                      <a:pt x="53" y="37"/>
                      <a:pt x="53" y="37"/>
                      <a:pt x="53" y="37"/>
                    </a:cubicBezTo>
                    <a:cubicBezTo>
                      <a:pt x="53" y="36"/>
                      <a:pt x="53" y="36"/>
                      <a:pt x="52" y="35"/>
                    </a:cubicBezTo>
                    <a:cubicBezTo>
                      <a:pt x="52" y="35"/>
                      <a:pt x="52" y="35"/>
                      <a:pt x="52" y="34"/>
                    </a:cubicBezTo>
                    <a:cubicBezTo>
                      <a:pt x="51" y="34"/>
                      <a:pt x="51" y="34"/>
                      <a:pt x="51" y="34"/>
                    </a:cubicBezTo>
                    <a:cubicBezTo>
                      <a:pt x="51" y="33"/>
                      <a:pt x="52" y="33"/>
                      <a:pt x="52" y="33"/>
                    </a:cubicBezTo>
                    <a:cubicBezTo>
                      <a:pt x="52" y="33"/>
                      <a:pt x="51" y="32"/>
                      <a:pt x="51" y="32"/>
                    </a:cubicBezTo>
                    <a:cubicBezTo>
                      <a:pt x="51" y="32"/>
                      <a:pt x="50" y="32"/>
                      <a:pt x="50" y="32"/>
                    </a:cubicBezTo>
                    <a:cubicBezTo>
                      <a:pt x="50" y="32"/>
                      <a:pt x="50" y="31"/>
                      <a:pt x="50" y="31"/>
                    </a:cubicBezTo>
                    <a:cubicBezTo>
                      <a:pt x="50" y="31"/>
                      <a:pt x="50" y="30"/>
                      <a:pt x="50" y="30"/>
                    </a:cubicBezTo>
                    <a:cubicBezTo>
                      <a:pt x="51" y="30"/>
                      <a:pt x="51" y="30"/>
                      <a:pt x="51" y="30"/>
                    </a:cubicBezTo>
                    <a:cubicBezTo>
                      <a:pt x="52" y="30"/>
                      <a:pt x="52" y="30"/>
                      <a:pt x="52" y="29"/>
                    </a:cubicBezTo>
                    <a:cubicBezTo>
                      <a:pt x="52" y="29"/>
                      <a:pt x="52" y="29"/>
                      <a:pt x="52" y="29"/>
                    </a:cubicBezTo>
                    <a:cubicBezTo>
                      <a:pt x="52" y="29"/>
                      <a:pt x="51" y="29"/>
                      <a:pt x="51" y="29"/>
                    </a:cubicBezTo>
                    <a:cubicBezTo>
                      <a:pt x="51" y="29"/>
                      <a:pt x="51" y="28"/>
                      <a:pt x="50" y="28"/>
                    </a:cubicBezTo>
                    <a:cubicBezTo>
                      <a:pt x="50" y="28"/>
                      <a:pt x="50" y="28"/>
                      <a:pt x="50" y="28"/>
                    </a:cubicBezTo>
                    <a:cubicBezTo>
                      <a:pt x="50" y="28"/>
                      <a:pt x="49" y="27"/>
                      <a:pt x="49" y="27"/>
                    </a:cubicBezTo>
                    <a:cubicBezTo>
                      <a:pt x="49" y="27"/>
                      <a:pt x="50" y="26"/>
                      <a:pt x="50" y="26"/>
                    </a:cubicBezTo>
                    <a:cubicBezTo>
                      <a:pt x="50" y="26"/>
                      <a:pt x="50" y="26"/>
                      <a:pt x="51" y="26"/>
                    </a:cubicBezTo>
                    <a:cubicBezTo>
                      <a:pt x="51" y="26"/>
                      <a:pt x="51" y="26"/>
                      <a:pt x="52" y="27"/>
                    </a:cubicBezTo>
                    <a:cubicBezTo>
                      <a:pt x="52" y="27"/>
                      <a:pt x="52" y="27"/>
                      <a:pt x="52" y="27"/>
                    </a:cubicBezTo>
                    <a:cubicBezTo>
                      <a:pt x="52" y="27"/>
                      <a:pt x="52" y="27"/>
                      <a:pt x="53" y="27"/>
                    </a:cubicBezTo>
                    <a:cubicBezTo>
                      <a:pt x="53" y="27"/>
                      <a:pt x="53" y="27"/>
                      <a:pt x="53" y="27"/>
                    </a:cubicBezTo>
                    <a:cubicBezTo>
                      <a:pt x="54" y="28"/>
                      <a:pt x="53" y="28"/>
                      <a:pt x="53" y="29"/>
                    </a:cubicBezTo>
                    <a:cubicBezTo>
                      <a:pt x="53" y="29"/>
                      <a:pt x="53" y="29"/>
                      <a:pt x="53" y="29"/>
                    </a:cubicBezTo>
                    <a:cubicBezTo>
                      <a:pt x="54" y="29"/>
                      <a:pt x="54" y="30"/>
                      <a:pt x="54" y="30"/>
                    </a:cubicBezTo>
                    <a:cubicBezTo>
                      <a:pt x="54" y="30"/>
                      <a:pt x="54" y="30"/>
                      <a:pt x="55" y="30"/>
                    </a:cubicBezTo>
                    <a:cubicBezTo>
                      <a:pt x="56" y="30"/>
                      <a:pt x="56" y="30"/>
                      <a:pt x="57" y="30"/>
                    </a:cubicBezTo>
                    <a:cubicBezTo>
                      <a:pt x="58" y="30"/>
                      <a:pt x="58" y="30"/>
                      <a:pt x="59" y="30"/>
                    </a:cubicBezTo>
                    <a:cubicBezTo>
                      <a:pt x="59" y="30"/>
                      <a:pt x="60" y="29"/>
                      <a:pt x="60" y="30"/>
                    </a:cubicBezTo>
                    <a:cubicBezTo>
                      <a:pt x="60" y="30"/>
                      <a:pt x="60" y="30"/>
                      <a:pt x="60" y="31"/>
                    </a:cubicBezTo>
                    <a:cubicBezTo>
                      <a:pt x="60" y="31"/>
                      <a:pt x="60" y="31"/>
                      <a:pt x="60" y="31"/>
                    </a:cubicBezTo>
                    <a:cubicBezTo>
                      <a:pt x="59" y="31"/>
                      <a:pt x="60" y="32"/>
                      <a:pt x="60" y="32"/>
                    </a:cubicBezTo>
                    <a:cubicBezTo>
                      <a:pt x="59" y="32"/>
                      <a:pt x="59" y="32"/>
                      <a:pt x="59" y="32"/>
                    </a:cubicBezTo>
                    <a:cubicBezTo>
                      <a:pt x="58" y="33"/>
                      <a:pt x="58" y="33"/>
                      <a:pt x="58" y="33"/>
                    </a:cubicBezTo>
                    <a:cubicBezTo>
                      <a:pt x="58" y="33"/>
                      <a:pt x="58" y="33"/>
                      <a:pt x="58" y="34"/>
                    </a:cubicBezTo>
                    <a:cubicBezTo>
                      <a:pt x="58" y="34"/>
                      <a:pt x="58" y="34"/>
                      <a:pt x="58" y="34"/>
                    </a:cubicBezTo>
                    <a:cubicBezTo>
                      <a:pt x="58" y="35"/>
                      <a:pt x="58" y="35"/>
                      <a:pt x="59" y="35"/>
                    </a:cubicBezTo>
                    <a:cubicBezTo>
                      <a:pt x="59" y="36"/>
                      <a:pt x="59" y="36"/>
                      <a:pt x="59" y="35"/>
                    </a:cubicBezTo>
                    <a:cubicBezTo>
                      <a:pt x="60" y="35"/>
                      <a:pt x="59" y="34"/>
                      <a:pt x="60" y="34"/>
                    </a:cubicBezTo>
                    <a:cubicBezTo>
                      <a:pt x="60" y="34"/>
                      <a:pt x="60" y="34"/>
                      <a:pt x="60" y="34"/>
                    </a:cubicBezTo>
                    <a:cubicBezTo>
                      <a:pt x="61" y="34"/>
                      <a:pt x="61" y="35"/>
                      <a:pt x="61" y="35"/>
                    </a:cubicBezTo>
                    <a:cubicBezTo>
                      <a:pt x="61" y="36"/>
                      <a:pt x="60" y="36"/>
                      <a:pt x="61" y="36"/>
                    </a:cubicBezTo>
                    <a:cubicBezTo>
                      <a:pt x="61" y="37"/>
                      <a:pt x="61" y="36"/>
                      <a:pt x="62" y="37"/>
                    </a:cubicBezTo>
                    <a:cubicBezTo>
                      <a:pt x="62" y="37"/>
                      <a:pt x="62" y="37"/>
                      <a:pt x="62" y="38"/>
                    </a:cubicBezTo>
                    <a:cubicBezTo>
                      <a:pt x="62" y="38"/>
                      <a:pt x="62" y="38"/>
                      <a:pt x="62" y="39"/>
                    </a:cubicBezTo>
                    <a:cubicBezTo>
                      <a:pt x="62" y="38"/>
                      <a:pt x="62" y="38"/>
                      <a:pt x="62" y="38"/>
                    </a:cubicBezTo>
                    <a:cubicBezTo>
                      <a:pt x="63" y="38"/>
                      <a:pt x="63" y="39"/>
                      <a:pt x="63" y="38"/>
                    </a:cubicBezTo>
                    <a:cubicBezTo>
                      <a:pt x="63" y="38"/>
                      <a:pt x="64" y="38"/>
                      <a:pt x="64" y="38"/>
                    </a:cubicBezTo>
                    <a:cubicBezTo>
                      <a:pt x="64" y="37"/>
                      <a:pt x="63" y="37"/>
                      <a:pt x="63" y="37"/>
                    </a:cubicBezTo>
                    <a:cubicBezTo>
                      <a:pt x="63" y="37"/>
                      <a:pt x="63" y="37"/>
                      <a:pt x="63" y="36"/>
                    </a:cubicBezTo>
                    <a:cubicBezTo>
                      <a:pt x="63" y="36"/>
                      <a:pt x="64" y="36"/>
                      <a:pt x="64" y="36"/>
                    </a:cubicBezTo>
                    <a:cubicBezTo>
                      <a:pt x="64" y="35"/>
                      <a:pt x="64" y="35"/>
                      <a:pt x="64" y="35"/>
                    </a:cubicBezTo>
                    <a:cubicBezTo>
                      <a:pt x="63" y="34"/>
                      <a:pt x="63" y="33"/>
                      <a:pt x="64" y="33"/>
                    </a:cubicBezTo>
                    <a:cubicBezTo>
                      <a:pt x="64" y="33"/>
                      <a:pt x="64" y="33"/>
                      <a:pt x="64" y="33"/>
                    </a:cubicBezTo>
                    <a:cubicBezTo>
                      <a:pt x="65" y="33"/>
                      <a:pt x="65" y="34"/>
                      <a:pt x="65" y="34"/>
                    </a:cubicBezTo>
                    <a:cubicBezTo>
                      <a:pt x="66" y="33"/>
                      <a:pt x="65" y="33"/>
                      <a:pt x="65" y="32"/>
                    </a:cubicBezTo>
                    <a:cubicBezTo>
                      <a:pt x="66" y="32"/>
                      <a:pt x="66" y="32"/>
                      <a:pt x="66" y="31"/>
                    </a:cubicBezTo>
                    <a:cubicBezTo>
                      <a:pt x="66" y="31"/>
                      <a:pt x="66" y="31"/>
                      <a:pt x="66" y="30"/>
                    </a:cubicBezTo>
                    <a:cubicBezTo>
                      <a:pt x="66" y="30"/>
                      <a:pt x="66" y="30"/>
                      <a:pt x="66" y="29"/>
                    </a:cubicBezTo>
                    <a:cubicBezTo>
                      <a:pt x="65" y="29"/>
                      <a:pt x="65" y="29"/>
                      <a:pt x="65" y="29"/>
                    </a:cubicBezTo>
                    <a:cubicBezTo>
                      <a:pt x="66" y="29"/>
                      <a:pt x="66" y="29"/>
                      <a:pt x="66" y="28"/>
                    </a:cubicBezTo>
                    <a:cubicBezTo>
                      <a:pt x="66" y="28"/>
                      <a:pt x="66" y="28"/>
                      <a:pt x="66" y="27"/>
                    </a:cubicBezTo>
                    <a:cubicBezTo>
                      <a:pt x="66" y="27"/>
                      <a:pt x="66" y="27"/>
                      <a:pt x="66" y="26"/>
                    </a:cubicBezTo>
                    <a:cubicBezTo>
                      <a:pt x="66" y="26"/>
                      <a:pt x="66" y="25"/>
                      <a:pt x="67" y="25"/>
                    </a:cubicBezTo>
                    <a:cubicBezTo>
                      <a:pt x="67" y="24"/>
                      <a:pt x="68" y="25"/>
                      <a:pt x="68" y="24"/>
                    </a:cubicBezTo>
                    <a:cubicBezTo>
                      <a:pt x="68" y="24"/>
                      <a:pt x="69" y="24"/>
                      <a:pt x="69" y="23"/>
                    </a:cubicBezTo>
                    <a:cubicBezTo>
                      <a:pt x="70" y="23"/>
                      <a:pt x="70" y="23"/>
                      <a:pt x="71" y="22"/>
                    </a:cubicBezTo>
                    <a:cubicBezTo>
                      <a:pt x="71" y="21"/>
                      <a:pt x="70" y="21"/>
                      <a:pt x="70" y="20"/>
                    </a:cubicBezTo>
                    <a:cubicBezTo>
                      <a:pt x="70" y="20"/>
                      <a:pt x="70" y="20"/>
                      <a:pt x="70" y="20"/>
                    </a:cubicBezTo>
                    <a:cubicBezTo>
                      <a:pt x="70" y="19"/>
                      <a:pt x="69" y="19"/>
                      <a:pt x="69" y="19"/>
                    </a:cubicBezTo>
                    <a:cubicBezTo>
                      <a:pt x="69" y="19"/>
                      <a:pt x="69" y="18"/>
                      <a:pt x="68" y="18"/>
                    </a:cubicBezTo>
                    <a:cubicBezTo>
                      <a:pt x="68" y="18"/>
                      <a:pt x="68" y="18"/>
                      <a:pt x="67" y="18"/>
                    </a:cubicBezTo>
                    <a:cubicBezTo>
                      <a:pt x="66" y="18"/>
                      <a:pt x="66" y="19"/>
                      <a:pt x="65" y="19"/>
                    </a:cubicBezTo>
                    <a:cubicBezTo>
                      <a:pt x="65" y="19"/>
                      <a:pt x="64" y="18"/>
                      <a:pt x="64" y="18"/>
                    </a:cubicBezTo>
                    <a:cubicBezTo>
                      <a:pt x="64" y="18"/>
                      <a:pt x="63" y="19"/>
                      <a:pt x="63" y="19"/>
                    </a:cubicBezTo>
                    <a:cubicBezTo>
                      <a:pt x="62" y="19"/>
                      <a:pt x="62" y="19"/>
                      <a:pt x="61" y="19"/>
                    </a:cubicBezTo>
                    <a:cubicBezTo>
                      <a:pt x="61" y="19"/>
                      <a:pt x="60" y="19"/>
                      <a:pt x="60" y="19"/>
                    </a:cubicBezTo>
                    <a:cubicBezTo>
                      <a:pt x="59" y="19"/>
                      <a:pt x="59" y="19"/>
                      <a:pt x="59" y="19"/>
                    </a:cubicBezTo>
                    <a:cubicBezTo>
                      <a:pt x="58" y="19"/>
                      <a:pt x="58" y="19"/>
                      <a:pt x="58" y="19"/>
                    </a:cubicBezTo>
                    <a:cubicBezTo>
                      <a:pt x="58" y="19"/>
                      <a:pt x="57" y="19"/>
                      <a:pt x="57" y="19"/>
                    </a:cubicBezTo>
                    <a:cubicBezTo>
                      <a:pt x="56" y="19"/>
                      <a:pt x="56" y="19"/>
                      <a:pt x="55" y="20"/>
                    </a:cubicBezTo>
                    <a:cubicBezTo>
                      <a:pt x="55" y="20"/>
                      <a:pt x="55" y="20"/>
                      <a:pt x="55" y="20"/>
                    </a:cubicBezTo>
                    <a:cubicBezTo>
                      <a:pt x="54" y="21"/>
                      <a:pt x="54" y="21"/>
                      <a:pt x="54" y="21"/>
                    </a:cubicBezTo>
                    <a:cubicBezTo>
                      <a:pt x="53" y="21"/>
                      <a:pt x="53" y="20"/>
                      <a:pt x="53" y="20"/>
                    </a:cubicBezTo>
                    <a:cubicBezTo>
                      <a:pt x="53" y="20"/>
                      <a:pt x="53" y="20"/>
                      <a:pt x="53" y="20"/>
                    </a:cubicBezTo>
                    <a:cubicBezTo>
                      <a:pt x="52" y="21"/>
                      <a:pt x="52" y="21"/>
                      <a:pt x="51" y="21"/>
                    </a:cubicBezTo>
                    <a:cubicBezTo>
                      <a:pt x="51" y="21"/>
                      <a:pt x="51" y="22"/>
                      <a:pt x="50" y="21"/>
                    </a:cubicBezTo>
                    <a:cubicBezTo>
                      <a:pt x="50" y="21"/>
                      <a:pt x="50" y="21"/>
                      <a:pt x="50" y="20"/>
                    </a:cubicBezTo>
                    <a:cubicBezTo>
                      <a:pt x="49" y="20"/>
                      <a:pt x="49" y="20"/>
                      <a:pt x="48" y="20"/>
                    </a:cubicBezTo>
                    <a:cubicBezTo>
                      <a:pt x="48" y="20"/>
                      <a:pt x="47" y="20"/>
                      <a:pt x="47" y="21"/>
                    </a:cubicBezTo>
                    <a:cubicBezTo>
                      <a:pt x="47" y="21"/>
                      <a:pt x="47" y="21"/>
                      <a:pt x="47" y="21"/>
                    </a:cubicBezTo>
                    <a:cubicBezTo>
                      <a:pt x="47" y="22"/>
                      <a:pt x="47" y="22"/>
                      <a:pt x="47" y="23"/>
                    </a:cubicBezTo>
                    <a:cubicBezTo>
                      <a:pt x="47" y="23"/>
                      <a:pt x="47" y="23"/>
                      <a:pt x="48" y="24"/>
                    </a:cubicBezTo>
                    <a:cubicBezTo>
                      <a:pt x="48" y="24"/>
                      <a:pt x="48" y="24"/>
                      <a:pt x="48" y="24"/>
                    </a:cubicBezTo>
                    <a:cubicBezTo>
                      <a:pt x="48" y="25"/>
                      <a:pt x="49" y="25"/>
                      <a:pt x="48" y="26"/>
                    </a:cubicBezTo>
                    <a:cubicBezTo>
                      <a:pt x="48" y="26"/>
                      <a:pt x="48" y="26"/>
                      <a:pt x="47" y="26"/>
                    </a:cubicBezTo>
                    <a:cubicBezTo>
                      <a:pt x="47" y="26"/>
                      <a:pt x="46" y="26"/>
                      <a:pt x="46" y="26"/>
                    </a:cubicBezTo>
                    <a:cubicBezTo>
                      <a:pt x="46" y="25"/>
                      <a:pt x="45" y="25"/>
                      <a:pt x="45" y="25"/>
                    </a:cubicBezTo>
                    <a:cubicBezTo>
                      <a:pt x="44" y="25"/>
                      <a:pt x="44" y="25"/>
                      <a:pt x="44" y="25"/>
                    </a:cubicBezTo>
                    <a:cubicBezTo>
                      <a:pt x="43" y="25"/>
                      <a:pt x="43" y="25"/>
                      <a:pt x="43" y="25"/>
                    </a:cubicBezTo>
                    <a:cubicBezTo>
                      <a:pt x="42" y="25"/>
                      <a:pt x="42" y="25"/>
                      <a:pt x="42" y="25"/>
                    </a:cubicBezTo>
                    <a:cubicBezTo>
                      <a:pt x="41" y="25"/>
                      <a:pt x="41" y="25"/>
                      <a:pt x="41" y="24"/>
                    </a:cubicBezTo>
                    <a:cubicBezTo>
                      <a:pt x="40" y="24"/>
                      <a:pt x="40" y="24"/>
                      <a:pt x="40" y="23"/>
                    </a:cubicBezTo>
                    <a:cubicBezTo>
                      <a:pt x="40" y="23"/>
                      <a:pt x="39" y="23"/>
                      <a:pt x="39" y="23"/>
                    </a:cubicBezTo>
                    <a:cubicBezTo>
                      <a:pt x="39" y="23"/>
                      <a:pt x="38" y="24"/>
                      <a:pt x="38" y="24"/>
                    </a:cubicBezTo>
                    <a:cubicBezTo>
                      <a:pt x="38" y="24"/>
                      <a:pt x="37" y="24"/>
                      <a:pt x="37" y="24"/>
                    </a:cubicBezTo>
                    <a:cubicBezTo>
                      <a:pt x="36" y="24"/>
                      <a:pt x="36" y="24"/>
                      <a:pt x="35" y="24"/>
                    </a:cubicBezTo>
                    <a:cubicBezTo>
                      <a:pt x="35" y="23"/>
                      <a:pt x="35" y="23"/>
                      <a:pt x="35" y="22"/>
                    </a:cubicBezTo>
                    <a:cubicBezTo>
                      <a:pt x="34" y="22"/>
                      <a:pt x="34" y="22"/>
                      <a:pt x="34" y="22"/>
                    </a:cubicBezTo>
                    <a:cubicBezTo>
                      <a:pt x="33" y="22"/>
                      <a:pt x="33" y="22"/>
                      <a:pt x="33" y="22"/>
                    </a:cubicBezTo>
                    <a:cubicBezTo>
                      <a:pt x="32" y="22"/>
                      <a:pt x="32" y="22"/>
                      <a:pt x="32" y="22"/>
                    </a:cubicBezTo>
                    <a:cubicBezTo>
                      <a:pt x="32" y="22"/>
                      <a:pt x="32" y="21"/>
                      <a:pt x="32" y="21"/>
                    </a:cubicBezTo>
                    <a:cubicBezTo>
                      <a:pt x="31" y="21"/>
                      <a:pt x="31" y="21"/>
                      <a:pt x="31" y="20"/>
                    </a:cubicBezTo>
                    <a:cubicBezTo>
                      <a:pt x="30" y="20"/>
                      <a:pt x="30" y="20"/>
                      <a:pt x="30" y="20"/>
                    </a:cubicBezTo>
                    <a:cubicBezTo>
                      <a:pt x="29" y="20"/>
                      <a:pt x="29" y="20"/>
                      <a:pt x="29" y="20"/>
                    </a:cubicBezTo>
                    <a:cubicBezTo>
                      <a:pt x="29" y="20"/>
                      <a:pt x="28" y="20"/>
                      <a:pt x="28" y="20"/>
                    </a:cubicBezTo>
                    <a:cubicBezTo>
                      <a:pt x="28" y="20"/>
                      <a:pt x="28" y="19"/>
                      <a:pt x="28" y="19"/>
                    </a:cubicBezTo>
                    <a:cubicBezTo>
                      <a:pt x="28" y="19"/>
                      <a:pt x="28" y="18"/>
                      <a:pt x="27" y="18"/>
                    </a:cubicBezTo>
                    <a:cubicBezTo>
                      <a:pt x="27" y="18"/>
                      <a:pt x="26" y="17"/>
                      <a:pt x="26" y="17"/>
                    </a:cubicBezTo>
                    <a:cubicBezTo>
                      <a:pt x="25" y="17"/>
                      <a:pt x="25" y="17"/>
                      <a:pt x="25" y="17"/>
                    </a:cubicBezTo>
                    <a:cubicBezTo>
                      <a:pt x="24" y="17"/>
                      <a:pt x="24" y="17"/>
                      <a:pt x="24" y="17"/>
                    </a:cubicBezTo>
                    <a:cubicBezTo>
                      <a:pt x="23" y="16"/>
                      <a:pt x="23" y="16"/>
                      <a:pt x="23" y="16"/>
                    </a:cubicBezTo>
                    <a:cubicBezTo>
                      <a:pt x="23" y="15"/>
                      <a:pt x="23" y="15"/>
                      <a:pt x="22" y="15"/>
                    </a:cubicBezTo>
                    <a:cubicBezTo>
                      <a:pt x="22" y="15"/>
                      <a:pt x="21" y="15"/>
                      <a:pt x="21" y="15"/>
                    </a:cubicBezTo>
                    <a:cubicBezTo>
                      <a:pt x="21" y="15"/>
                      <a:pt x="21" y="14"/>
                      <a:pt x="21" y="14"/>
                    </a:cubicBezTo>
                    <a:cubicBezTo>
                      <a:pt x="20" y="14"/>
                      <a:pt x="21" y="13"/>
                      <a:pt x="22" y="13"/>
                    </a:cubicBezTo>
                    <a:cubicBezTo>
                      <a:pt x="22" y="13"/>
                      <a:pt x="22" y="12"/>
                      <a:pt x="23" y="12"/>
                    </a:cubicBezTo>
                    <a:cubicBezTo>
                      <a:pt x="23" y="12"/>
                      <a:pt x="23" y="12"/>
                      <a:pt x="23" y="11"/>
                    </a:cubicBezTo>
                    <a:cubicBezTo>
                      <a:pt x="23" y="11"/>
                      <a:pt x="23" y="11"/>
                      <a:pt x="23" y="11"/>
                    </a:cubicBezTo>
                    <a:cubicBezTo>
                      <a:pt x="22" y="11"/>
                      <a:pt x="22" y="10"/>
                      <a:pt x="23" y="9"/>
                    </a:cubicBezTo>
                    <a:cubicBezTo>
                      <a:pt x="23" y="9"/>
                      <a:pt x="24" y="9"/>
                      <a:pt x="24" y="8"/>
                    </a:cubicBezTo>
                    <a:cubicBezTo>
                      <a:pt x="24" y="8"/>
                      <a:pt x="24" y="7"/>
                      <a:pt x="24" y="7"/>
                    </a:cubicBezTo>
                    <a:cubicBezTo>
                      <a:pt x="24" y="6"/>
                      <a:pt x="23" y="6"/>
                      <a:pt x="23" y="6"/>
                    </a:cubicBezTo>
                    <a:cubicBezTo>
                      <a:pt x="23" y="5"/>
                      <a:pt x="23" y="5"/>
                      <a:pt x="22" y="4"/>
                    </a:cubicBezTo>
                    <a:cubicBezTo>
                      <a:pt x="22" y="4"/>
                      <a:pt x="22" y="3"/>
                      <a:pt x="22" y="3"/>
                    </a:cubicBezTo>
                    <a:cubicBezTo>
                      <a:pt x="21" y="2"/>
                      <a:pt x="21" y="2"/>
                      <a:pt x="20" y="2"/>
                    </a:cubicBezTo>
                    <a:cubicBezTo>
                      <a:pt x="20" y="1"/>
                      <a:pt x="19" y="1"/>
                      <a:pt x="19" y="1"/>
                    </a:cubicBezTo>
                    <a:cubicBezTo>
                      <a:pt x="18" y="0"/>
                      <a:pt x="18" y="1"/>
                      <a:pt x="17" y="0"/>
                    </a:cubicBezTo>
                    <a:cubicBezTo>
                      <a:pt x="17" y="1"/>
                      <a:pt x="17" y="1"/>
                      <a:pt x="17" y="1"/>
                    </a:cubicBezTo>
                    <a:cubicBezTo>
                      <a:pt x="17" y="1"/>
                      <a:pt x="17" y="1"/>
                      <a:pt x="1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8" name="Freeform 457"/>
              <p:cNvSpPr>
                <a:spLocks/>
              </p:cNvSpPr>
              <p:nvPr/>
            </p:nvSpPr>
            <p:spPr bwMode="auto">
              <a:xfrm>
                <a:off x="3870326" y="2308226"/>
                <a:ext cx="442913" cy="454025"/>
              </a:xfrm>
              <a:custGeom>
                <a:avLst/>
                <a:gdLst>
                  <a:gd name="T0" fmla="*/ 34 w 41"/>
                  <a:gd name="T1" fmla="*/ 12 h 42"/>
                  <a:gd name="T2" fmla="*/ 19 w 41"/>
                  <a:gd name="T3" fmla="*/ 0 h 42"/>
                  <a:gd name="T4" fmla="*/ 15 w 41"/>
                  <a:gd name="T5" fmla="*/ 0 h 42"/>
                  <a:gd name="T6" fmla="*/ 16 w 41"/>
                  <a:gd name="T7" fmla="*/ 16 h 42"/>
                  <a:gd name="T8" fmla="*/ 16 w 41"/>
                  <a:gd name="T9" fmla="*/ 24 h 42"/>
                  <a:gd name="T10" fmla="*/ 18 w 41"/>
                  <a:gd name="T11" fmla="*/ 25 h 42"/>
                  <a:gd name="T12" fmla="*/ 17 w 41"/>
                  <a:gd name="T13" fmla="*/ 27 h 42"/>
                  <a:gd name="T14" fmla="*/ 16 w 41"/>
                  <a:gd name="T15" fmla="*/ 27 h 42"/>
                  <a:gd name="T16" fmla="*/ 7 w 41"/>
                  <a:gd name="T17" fmla="*/ 26 h 42"/>
                  <a:gd name="T18" fmla="*/ 6 w 41"/>
                  <a:gd name="T19" fmla="*/ 27 h 42"/>
                  <a:gd name="T20" fmla="*/ 4 w 41"/>
                  <a:gd name="T21" fmla="*/ 27 h 42"/>
                  <a:gd name="T22" fmla="*/ 3 w 41"/>
                  <a:gd name="T23" fmla="*/ 28 h 42"/>
                  <a:gd name="T24" fmla="*/ 1 w 41"/>
                  <a:gd name="T25" fmla="*/ 27 h 42"/>
                  <a:gd name="T26" fmla="*/ 1 w 41"/>
                  <a:gd name="T27" fmla="*/ 28 h 42"/>
                  <a:gd name="T28" fmla="*/ 0 w 41"/>
                  <a:gd name="T29" fmla="*/ 29 h 42"/>
                  <a:gd name="T30" fmla="*/ 0 w 41"/>
                  <a:gd name="T31" fmla="*/ 30 h 42"/>
                  <a:gd name="T32" fmla="*/ 0 w 41"/>
                  <a:gd name="T33" fmla="*/ 32 h 42"/>
                  <a:gd name="T34" fmla="*/ 1 w 41"/>
                  <a:gd name="T35" fmla="*/ 33 h 42"/>
                  <a:gd name="T36" fmla="*/ 2 w 41"/>
                  <a:gd name="T37" fmla="*/ 35 h 42"/>
                  <a:gd name="T38" fmla="*/ 0 w 41"/>
                  <a:gd name="T39" fmla="*/ 36 h 42"/>
                  <a:gd name="T40" fmla="*/ 2 w 41"/>
                  <a:gd name="T41" fmla="*/ 36 h 42"/>
                  <a:gd name="T42" fmla="*/ 3 w 41"/>
                  <a:gd name="T43" fmla="*/ 37 h 42"/>
                  <a:gd name="T44" fmla="*/ 5 w 41"/>
                  <a:gd name="T45" fmla="*/ 37 h 42"/>
                  <a:gd name="T46" fmla="*/ 7 w 41"/>
                  <a:gd name="T47" fmla="*/ 36 h 42"/>
                  <a:gd name="T48" fmla="*/ 8 w 41"/>
                  <a:gd name="T49" fmla="*/ 37 h 42"/>
                  <a:gd name="T50" fmla="*/ 9 w 41"/>
                  <a:gd name="T51" fmla="*/ 39 h 42"/>
                  <a:gd name="T52" fmla="*/ 9 w 41"/>
                  <a:gd name="T53" fmla="*/ 41 h 42"/>
                  <a:gd name="T54" fmla="*/ 10 w 41"/>
                  <a:gd name="T55" fmla="*/ 42 h 42"/>
                  <a:gd name="T56" fmla="*/ 12 w 41"/>
                  <a:gd name="T57" fmla="*/ 42 h 42"/>
                  <a:gd name="T58" fmla="*/ 13 w 41"/>
                  <a:gd name="T59" fmla="*/ 41 h 42"/>
                  <a:gd name="T60" fmla="*/ 14 w 41"/>
                  <a:gd name="T61" fmla="*/ 41 h 42"/>
                  <a:gd name="T62" fmla="*/ 15 w 41"/>
                  <a:gd name="T63" fmla="*/ 42 h 42"/>
                  <a:gd name="T64" fmla="*/ 16 w 41"/>
                  <a:gd name="T65" fmla="*/ 42 h 42"/>
                  <a:gd name="T66" fmla="*/ 17 w 41"/>
                  <a:gd name="T67" fmla="*/ 39 h 42"/>
                  <a:gd name="T68" fmla="*/ 18 w 41"/>
                  <a:gd name="T69" fmla="*/ 37 h 42"/>
                  <a:gd name="T70" fmla="*/ 19 w 41"/>
                  <a:gd name="T71" fmla="*/ 36 h 42"/>
                  <a:gd name="T72" fmla="*/ 20 w 41"/>
                  <a:gd name="T73" fmla="*/ 33 h 42"/>
                  <a:gd name="T74" fmla="*/ 23 w 41"/>
                  <a:gd name="T75" fmla="*/ 32 h 42"/>
                  <a:gd name="T76" fmla="*/ 25 w 41"/>
                  <a:gd name="T77" fmla="*/ 31 h 42"/>
                  <a:gd name="T78" fmla="*/ 27 w 41"/>
                  <a:gd name="T79" fmla="*/ 30 h 42"/>
                  <a:gd name="T80" fmla="*/ 28 w 41"/>
                  <a:gd name="T81" fmla="*/ 29 h 42"/>
                  <a:gd name="T82" fmla="*/ 30 w 41"/>
                  <a:gd name="T83" fmla="*/ 28 h 42"/>
                  <a:gd name="T84" fmla="*/ 31 w 41"/>
                  <a:gd name="T85" fmla="*/ 29 h 42"/>
                  <a:gd name="T86" fmla="*/ 33 w 41"/>
                  <a:gd name="T87" fmla="*/ 28 h 42"/>
                  <a:gd name="T88" fmla="*/ 35 w 41"/>
                  <a:gd name="T89" fmla="*/ 28 h 42"/>
                  <a:gd name="T90" fmla="*/ 38 w 41"/>
                  <a:gd name="T91" fmla="*/ 27 h 42"/>
                  <a:gd name="T92" fmla="*/ 40 w 41"/>
                  <a:gd name="T93" fmla="*/ 27 h 42"/>
                  <a:gd name="T94" fmla="*/ 41 w 41"/>
                  <a:gd name="T95" fmla="*/ 25 h 42"/>
                  <a:gd name="T96" fmla="*/ 41 w 41"/>
                  <a:gd name="T97" fmla="*/ 21 h 42"/>
                  <a:gd name="T98" fmla="*/ 41 w 41"/>
                  <a:gd name="T99" fmla="*/ 18 h 42"/>
                  <a:gd name="T100" fmla="*/ 41 w 41"/>
                  <a:gd name="T101" fmla="*/ 17 h 42"/>
                  <a:gd name="T102" fmla="*/ 39 w 41"/>
                  <a:gd name="T103" fmla="*/ 17 h 42"/>
                  <a:gd name="T104" fmla="*/ 38 w 41"/>
                  <a:gd name="T105" fmla="*/ 15 h 42"/>
                  <a:gd name="T106" fmla="*/ 37 w 41"/>
                  <a:gd name="T107" fmla="*/ 14 h 42"/>
                  <a:gd name="T108" fmla="*/ 35 w 41"/>
                  <a:gd name="T109"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 h="42">
                    <a:moveTo>
                      <a:pt x="34" y="12"/>
                    </a:moveTo>
                    <a:cubicBezTo>
                      <a:pt x="34" y="12"/>
                      <a:pt x="34" y="12"/>
                      <a:pt x="34" y="12"/>
                    </a:cubicBezTo>
                    <a:cubicBezTo>
                      <a:pt x="34" y="12"/>
                      <a:pt x="34" y="11"/>
                      <a:pt x="34" y="11"/>
                    </a:cubicBezTo>
                    <a:cubicBezTo>
                      <a:pt x="19" y="0"/>
                      <a:pt x="19" y="0"/>
                      <a:pt x="19" y="0"/>
                    </a:cubicBezTo>
                    <a:cubicBezTo>
                      <a:pt x="19" y="0"/>
                      <a:pt x="19" y="0"/>
                      <a:pt x="19" y="0"/>
                    </a:cubicBezTo>
                    <a:cubicBezTo>
                      <a:pt x="15" y="0"/>
                      <a:pt x="15" y="0"/>
                      <a:pt x="15" y="0"/>
                    </a:cubicBezTo>
                    <a:cubicBezTo>
                      <a:pt x="15" y="7"/>
                      <a:pt x="15" y="7"/>
                      <a:pt x="15" y="7"/>
                    </a:cubicBezTo>
                    <a:cubicBezTo>
                      <a:pt x="16" y="16"/>
                      <a:pt x="16" y="16"/>
                      <a:pt x="16" y="16"/>
                    </a:cubicBezTo>
                    <a:cubicBezTo>
                      <a:pt x="16" y="16"/>
                      <a:pt x="16" y="19"/>
                      <a:pt x="16" y="21"/>
                    </a:cubicBezTo>
                    <a:cubicBezTo>
                      <a:pt x="16" y="23"/>
                      <a:pt x="16" y="24"/>
                      <a:pt x="16" y="24"/>
                    </a:cubicBezTo>
                    <a:cubicBezTo>
                      <a:pt x="17" y="24"/>
                      <a:pt x="17" y="24"/>
                      <a:pt x="17" y="24"/>
                    </a:cubicBezTo>
                    <a:cubicBezTo>
                      <a:pt x="17" y="25"/>
                      <a:pt x="18" y="25"/>
                      <a:pt x="18" y="25"/>
                    </a:cubicBezTo>
                    <a:cubicBezTo>
                      <a:pt x="18" y="26"/>
                      <a:pt x="17" y="26"/>
                      <a:pt x="17" y="26"/>
                    </a:cubicBezTo>
                    <a:cubicBezTo>
                      <a:pt x="17" y="26"/>
                      <a:pt x="17" y="27"/>
                      <a:pt x="17" y="27"/>
                    </a:cubicBezTo>
                    <a:cubicBezTo>
                      <a:pt x="17" y="27"/>
                      <a:pt x="17" y="27"/>
                      <a:pt x="17" y="27"/>
                    </a:cubicBezTo>
                    <a:cubicBezTo>
                      <a:pt x="16" y="27"/>
                      <a:pt x="16" y="27"/>
                      <a:pt x="16" y="27"/>
                    </a:cubicBezTo>
                    <a:cubicBezTo>
                      <a:pt x="8" y="27"/>
                      <a:pt x="8" y="27"/>
                      <a:pt x="8" y="27"/>
                    </a:cubicBezTo>
                    <a:cubicBezTo>
                      <a:pt x="8" y="27"/>
                      <a:pt x="7" y="26"/>
                      <a:pt x="7" y="26"/>
                    </a:cubicBezTo>
                    <a:cubicBezTo>
                      <a:pt x="7" y="26"/>
                      <a:pt x="7" y="27"/>
                      <a:pt x="6" y="27"/>
                    </a:cubicBezTo>
                    <a:cubicBezTo>
                      <a:pt x="6" y="27"/>
                      <a:pt x="6" y="27"/>
                      <a:pt x="6" y="27"/>
                    </a:cubicBezTo>
                    <a:cubicBezTo>
                      <a:pt x="5" y="27"/>
                      <a:pt x="5" y="27"/>
                      <a:pt x="5" y="27"/>
                    </a:cubicBezTo>
                    <a:cubicBezTo>
                      <a:pt x="5" y="27"/>
                      <a:pt x="4" y="27"/>
                      <a:pt x="4" y="27"/>
                    </a:cubicBezTo>
                    <a:cubicBezTo>
                      <a:pt x="4" y="27"/>
                      <a:pt x="4" y="27"/>
                      <a:pt x="3" y="27"/>
                    </a:cubicBezTo>
                    <a:cubicBezTo>
                      <a:pt x="3" y="28"/>
                      <a:pt x="3" y="28"/>
                      <a:pt x="3" y="28"/>
                    </a:cubicBezTo>
                    <a:cubicBezTo>
                      <a:pt x="2" y="28"/>
                      <a:pt x="3" y="27"/>
                      <a:pt x="2" y="27"/>
                    </a:cubicBezTo>
                    <a:cubicBezTo>
                      <a:pt x="2" y="27"/>
                      <a:pt x="2" y="27"/>
                      <a:pt x="1" y="27"/>
                    </a:cubicBezTo>
                    <a:cubicBezTo>
                      <a:pt x="1" y="27"/>
                      <a:pt x="1" y="27"/>
                      <a:pt x="1" y="27"/>
                    </a:cubicBezTo>
                    <a:cubicBezTo>
                      <a:pt x="1" y="27"/>
                      <a:pt x="1" y="27"/>
                      <a:pt x="1" y="28"/>
                    </a:cubicBezTo>
                    <a:cubicBezTo>
                      <a:pt x="1" y="28"/>
                      <a:pt x="1" y="28"/>
                      <a:pt x="1" y="29"/>
                    </a:cubicBezTo>
                    <a:cubicBezTo>
                      <a:pt x="1" y="29"/>
                      <a:pt x="0" y="29"/>
                      <a:pt x="0" y="29"/>
                    </a:cubicBezTo>
                    <a:cubicBezTo>
                      <a:pt x="0" y="29"/>
                      <a:pt x="0" y="29"/>
                      <a:pt x="0" y="29"/>
                    </a:cubicBezTo>
                    <a:cubicBezTo>
                      <a:pt x="0" y="29"/>
                      <a:pt x="0" y="29"/>
                      <a:pt x="0" y="30"/>
                    </a:cubicBezTo>
                    <a:cubicBezTo>
                      <a:pt x="0" y="30"/>
                      <a:pt x="0" y="30"/>
                      <a:pt x="0" y="31"/>
                    </a:cubicBezTo>
                    <a:cubicBezTo>
                      <a:pt x="0" y="31"/>
                      <a:pt x="0" y="31"/>
                      <a:pt x="0" y="32"/>
                    </a:cubicBezTo>
                    <a:cubicBezTo>
                      <a:pt x="0" y="32"/>
                      <a:pt x="0" y="32"/>
                      <a:pt x="0" y="33"/>
                    </a:cubicBezTo>
                    <a:cubicBezTo>
                      <a:pt x="1" y="33"/>
                      <a:pt x="1" y="33"/>
                      <a:pt x="1" y="33"/>
                    </a:cubicBezTo>
                    <a:cubicBezTo>
                      <a:pt x="2" y="34"/>
                      <a:pt x="2" y="34"/>
                      <a:pt x="2" y="34"/>
                    </a:cubicBezTo>
                    <a:cubicBezTo>
                      <a:pt x="2" y="35"/>
                      <a:pt x="2" y="35"/>
                      <a:pt x="2" y="35"/>
                    </a:cubicBezTo>
                    <a:cubicBezTo>
                      <a:pt x="1" y="36"/>
                      <a:pt x="1" y="36"/>
                      <a:pt x="1" y="36"/>
                    </a:cubicBezTo>
                    <a:cubicBezTo>
                      <a:pt x="0" y="36"/>
                      <a:pt x="0" y="36"/>
                      <a:pt x="0" y="36"/>
                    </a:cubicBezTo>
                    <a:cubicBezTo>
                      <a:pt x="1" y="36"/>
                      <a:pt x="1" y="36"/>
                      <a:pt x="1" y="36"/>
                    </a:cubicBezTo>
                    <a:cubicBezTo>
                      <a:pt x="2" y="36"/>
                      <a:pt x="2" y="36"/>
                      <a:pt x="2" y="36"/>
                    </a:cubicBezTo>
                    <a:cubicBezTo>
                      <a:pt x="2" y="36"/>
                      <a:pt x="3" y="36"/>
                      <a:pt x="3" y="37"/>
                    </a:cubicBezTo>
                    <a:cubicBezTo>
                      <a:pt x="3" y="37"/>
                      <a:pt x="3" y="37"/>
                      <a:pt x="3" y="37"/>
                    </a:cubicBezTo>
                    <a:cubicBezTo>
                      <a:pt x="4" y="37"/>
                      <a:pt x="4" y="37"/>
                      <a:pt x="4" y="36"/>
                    </a:cubicBezTo>
                    <a:cubicBezTo>
                      <a:pt x="4" y="36"/>
                      <a:pt x="5" y="37"/>
                      <a:pt x="5" y="37"/>
                    </a:cubicBezTo>
                    <a:cubicBezTo>
                      <a:pt x="6" y="37"/>
                      <a:pt x="6" y="36"/>
                      <a:pt x="6" y="36"/>
                    </a:cubicBezTo>
                    <a:cubicBezTo>
                      <a:pt x="7" y="36"/>
                      <a:pt x="7" y="35"/>
                      <a:pt x="7" y="36"/>
                    </a:cubicBezTo>
                    <a:cubicBezTo>
                      <a:pt x="7" y="36"/>
                      <a:pt x="8" y="36"/>
                      <a:pt x="8" y="36"/>
                    </a:cubicBezTo>
                    <a:cubicBezTo>
                      <a:pt x="8" y="37"/>
                      <a:pt x="8" y="37"/>
                      <a:pt x="8" y="37"/>
                    </a:cubicBezTo>
                    <a:cubicBezTo>
                      <a:pt x="8" y="38"/>
                      <a:pt x="8" y="38"/>
                      <a:pt x="9" y="38"/>
                    </a:cubicBezTo>
                    <a:cubicBezTo>
                      <a:pt x="9" y="39"/>
                      <a:pt x="8" y="39"/>
                      <a:pt x="9" y="39"/>
                    </a:cubicBezTo>
                    <a:cubicBezTo>
                      <a:pt x="9" y="40"/>
                      <a:pt x="9" y="40"/>
                      <a:pt x="9" y="40"/>
                    </a:cubicBezTo>
                    <a:cubicBezTo>
                      <a:pt x="10" y="40"/>
                      <a:pt x="9" y="40"/>
                      <a:pt x="9" y="41"/>
                    </a:cubicBezTo>
                    <a:cubicBezTo>
                      <a:pt x="9" y="41"/>
                      <a:pt x="10" y="41"/>
                      <a:pt x="10" y="42"/>
                    </a:cubicBezTo>
                    <a:cubicBezTo>
                      <a:pt x="10" y="42"/>
                      <a:pt x="10" y="42"/>
                      <a:pt x="10" y="42"/>
                    </a:cubicBezTo>
                    <a:cubicBezTo>
                      <a:pt x="10" y="42"/>
                      <a:pt x="11" y="41"/>
                      <a:pt x="11" y="41"/>
                    </a:cubicBezTo>
                    <a:cubicBezTo>
                      <a:pt x="11" y="41"/>
                      <a:pt x="11" y="42"/>
                      <a:pt x="12" y="42"/>
                    </a:cubicBezTo>
                    <a:cubicBezTo>
                      <a:pt x="12" y="42"/>
                      <a:pt x="12" y="42"/>
                      <a:pt x="13" y="42"/>
                    </a:cubicBezTo>
                    <a:cubicBezTo>
                      <a:pt x="13" y="42"/>
                      <a:pt x="13" y="41"/>
                      <a:pt x="13" y="41"/>
                    </a:cubicBezTo>
                    <a:cubicBezTo>
                      <a:pt x="14" y="41"/>
                      <a:pt x="14" y="41"/>
                      <a:pt x="14" y="41"/>
                    </a:cubicBezTo>
                    <a:cubicBezTo>
                      <a:pt x="14" y="41"/>
                      <a:pt x="14" y="41"/>
                      <a:pt x="14" y="41"/>
                    </a:cubicBezTo>
                    <a:cubicBezTo>
                      <a:pt x="15" y="41"/>
                      <a:pt x="14" y="41"/>
                      <a:pt x="14" y="42"/>
                    </a:cubicBezTo>
                    <a:cubicBezTo>
                      <a:pt x="15" y="42"/>
                      <a:pt x="15" y="42"/>
                      <a:pt x="15" y="42"/>
                    </a:cubicBezTo>
                    <a:cubicBezTo>
                      <a:pt x="16" y="42"/>
                      <a:pt x="16" y="42"/>
                      <a:pt x="16" y="41"/>
                    </a:cubicBezTo>
                    <a:cubicBezTo>
                      <a:pt x="16" y="42"/>
                      <a:pt x="16" y="42"/>
                      <a:pt x="16" y="42"/>
                    </a:cubicBezTo>
                    <a:cubicBezTo>
                      <a:pt x="16" y="41"/>
                      <a:pt x="16" y="40"/>
                      <a:pt x="17" y="40"/>
                    </a:cubicBezTo>
                    <a:cubicBezTo>
                      <a:pt x="17" y="39"/>
                      <a:pt x="17" y="39"/>
                      <a:pt x="17" y="39"/>
                    </a:cubicBezTo>
                    <a:cubicBezTo>
                      <a:pt x="17" y="39"/>
                      <a:pt x="17" y="38"/>
                      <a:pt x="17" y="38"/>
                    </a:cubicBezTo>
                    <a:cubicBezTo>
                      <a:pt x="17" y="37"/>
                      <a:pt x="17" y="37"/>
                      <a:pt x="18" y="37"/>
                    </a:cubicBezTo>
                    <a:cubicBezTo>
                      <a:pt x="18" y="37"/>
                      <a:pt x="18" y="37"/>
                      <a:pt x="19" y="37"/>
                    </a:cubicBezTo>
                    <a:cubicBezTo>
                      <a:pt x="19" y="37"/>
                      <a:pt x="19" y="36"/>
                      <a:pt x="19" y="36"/>
                    </a:cubicBezTo>
                    <a:cubicBezTo>
                      <a:pt x="19" y="35"/>
                      <a:pt x="19" y="35"/>
                      <a:pt x="19" y="34"/>
                    </a:cubicBezTo>
                    <a:cubicBezTo>
                      <a:pt x="19" y="34"/>
                      <a:pt x="20" y="34"/>
                      <a:pt x="20" y="33"/>
                    </a:cubicBezTo>
                    <a:cubicBezTo>
                      <a:pt x="20" y="33"/>
                      <a:pt x="20" y="32"/>
                      <a:pt x="21" y="32"/>
                    </a:cubicBezTo>
                    <a:cubicBezTo>
                      <a:pt x="22" y="32"/>
                      <a:pt x="22" y="32"/>
                      <a:pt x="23" y="32"/>
                    </a:cubicBezTo>
                    <a:cubicBezTo>
                      <a:pt x="23" y="32"/>
                      <a:pt x="24" y="32"/>
                      <a:pt x="24" y="32"/>
                    </a:cubicBezTo>
                    <a:cubicBezTo>
                      <a:pt x="24" y="32"/>
                      <a:pt x="24" y="32"/>
                      <a:pt x="25" y="31"/>
                    </a:cubicBezTo>
                    <a:cubicBezTo>
                      <a:pt x="26" y="30"/>
                      <a:pt x="26" y="30"/>
                      <a:pt x="26" y="30"/>
                    </a:cubicBezTo>
                    <a:cubicBezTo>
                      <a:pt x="26" y="30"/>
                      <a:pt x="26" y="30"/>
                      <a:pt x="27" y="30"/>
                    </a:cubicBezTo>
                    <a:cubicBezTo>
                      <a:pt x="27" y="29"/>
                      <a:pt x="27" y="29"/>
                      <a:pt x="27" y="29"/>
                    </a:cubicBezTo>
                    <a:cubicBezTo>
                      <a:pt x="28" y="29"/>
                      <a:pt x="28" y="29"/>
                      <a:pt x="28" y="29"/>
                    </a:cubicBezTo>
                    <a:cubicBezTo>
                      <a:pt x="28" y="29"/>
                      <a:pt x="28" y="28"/>
                      <a:pt x="29" y="28"/>
                    </a:cubicBezTo>
                    <a:cubicBezTo>
                      <a:pt x="29" y="28"/>
                      <a:pt x="29" y="28"/>
                      <a:pt x="30" y="28"/>
                    </a:cubicBezTo>
                    <a:cubicBezTo>
                      <a:pt x="30" y="29"/>
                      <a:pt x="31" y="29"/>
                      <a:pt x="31" y="29"/>
                    </a:cubicBezTo>
                    <a:cubicBezTo>
                      <a:pt x="31" y="29"/>
                      <a:pt x="31" y="29"/>
                      <a:pt x="31" y="29"/>
                    </a:cubicBezTo>
                    <a:cubicBezTo>
                      <a:pt x="32" y="29"/>
                      <a:pt x="32" y="29"/>
                      <a:pt x="32" y="29"/>
                    </a:cubicBezTo>
                    <a:cubicBezTo>
                      <a:pt x="33" y="29"/>
                      <a:pt x="33" y="29"/>
                      <a:pt x="33" y="28"/>
                    </a:cubicBezTo>
                    <a:cubicBezTo>
                      <a:pt x="34" y="28"/>
                      <a:pt x="34" y="28"/>
                      <a:pt x="34" y="28"/>
                    </a:cubicBezTo>
                    <a:cubicBezTo>
                      <a:pt x="34" y="28"/>
                      <a:pt x="35" y="28"/>
                      <a:pt x="35" y="28"/>
                    </a:cubicBezTo>
                    <a:cubicBezTo>
                      <a:pt x="36" y="28"/>
                      <a:pt x="36" y="28"/>
                      <a:pt x="37" y="28"/>
                    </a:cubicBezTo>
                    <a:cubicBezTo>
                      <a:pt x="37" y="28"/>
                      <a:pt x="37" y="27"/>
                      <a:pt x="38" y="27"/>
                    </a:cubicBezTo>
                    <a:cubicBezTo>
                      <a:pt x="38" y="27"/>
                      <a:pt x="39" y="28"/>
                      <a:pt x="39" y="28"/>
                    </a:cubicBezTo>
                    <a:cubicBezTo>
                      <a:pt x="39" y="27"/>
                      <a:pt x="40" y="27"/>
                      <a:pt x="40" y="27"/>
                    </a:cubicBezTo>
                    <a:cubicBezTo>
                      <a:pt x="40" y="27"/>
                      <a:pt x="40" y="27"/>
                      <a:pt x="40" y="26"/>
                    </a:cubicBezTo>
                    <a:cubicBezTo>
                      <a:pt x="41" y="26"/>
                      <a:pt x="41" y="26"/>
                      <a:pt x="41" y="25"/>
                    </a:cubicBezTo>
                    <a:cubicBezTo>
                      <a:pt x="41" y="25"/>
                      <a:pt x="41" y="24"/>
                      <a:pt x="41" y="24"/>
                    </a:cubicBezTo>
                    <a:cubicBezTo>
                      <a:pt x="41" y="23"/>
                      <a:pt x="41" y="22"/>
                      <a:pt x="41" y="21"/>
                    </a:cubicBezTo>
                    <a:cubicBezTo>
                      <a:pt x="41" y="21"/>
                      <a:pt x="41" y="21"/>
                      <a:pt x="41" y="21"/>
                    </a:cubicBezTo>
                    <a:cubicBezTo>
                      <a:pt x="41" y="20"/>
                      <a:pt x="41" y="19"/>
                      <a:pt x="41" y="18"/>
                    </a:cubicBezTo>
                    <a:cubicBezTo>
                      <a:pt x="41" y="18"/>
                      <a:pt x="41" y="18"/>
                      <a:pt x="41" y="17"/>
                    </a:cubicBezTo>
                    <a:cubicBezTo>
                      <a:pt x="41" y="17"/>
                      <a:pt x="41" y="17"/>
                      <a:pt x="41" y="17"/>
                    </a:cubicBezTo>
                    <a:cubicBezTo>
                      <a:pt x="40" y="17"/>
                      <a:pt x="40" y="17"/>
                      <a:pt x="39" y="17"/>
                    </a:cubicBezTo>
                    <a:cubicBezTo>
                      <a:pt x="39" y="17"/>
                      <a:pt x="39" y="17"/>
                      <a:pt x="39" y="17"/>
                    </a:cubicBezTo>
                    <a:cubicBezTo>
                      <a:pt x="38" y="17"/>
                      <a:pt x="39" y="16"/>
                      <a:pt x="39" y="16"/>
                    </a:cubicBezTo>
                    <a:cubicBezTo>
                      <a:pt x="39" y="16"/>
                      <a:pt x="39" y="15"/>
                      <a:pt x="38" y="15"/>
                    </a:cubicBezTo>
                    <a:cubicBezTo>
                      <a:pt x="38" y="14"/>
                      <a:pt x="38" y="14"/>
                      <a:pt x="37" y="14"/>
                    </a:cubicBezTo>
                    <a:cubicBezTo>
                      <a:pt x="37" y="14"/>
                      <a:pt x="37" y="15"/>
                      <a:pt x="37" y="14"/>
                    </a:cubicBezTo>
                    <a:cubicBezTo>
                      <a:pt x="36" y="14"/>
                      <a:pt x="36" y="14"/>
                      <a:pt x="36" y="13"/>
                    </a:cubicBezTo>
                    <a:cubicBezTo>
                      <a:pt x="35" y="13"/>
                      <a:pt x="35" y="13"/>
                      <a:pt x="35" y="13"/>
                    </a:cubicBezTo>
                    <a:cubicBezTo>
                      <a:pt x="35" y="13"/>
                      <a:pt x="35" y="13"/>
                      <a:pt x="34"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499" name="Freeform 458"/>
              <p:cNvSpPr>
                <a:spLocks/>
              </p:cNvSpPr>
              <p:nvPr/>
            </p:nvSpPr>
            <p:spPr bwMode="auto">
              <a:xfrm>
                <a:off x="3740151" y="2686051"/>
                <a:ext cx="87313" cy="53975"/>
              </a:xfrm>
              <a:custGeom>
                <a:avLst/>
                <a:gdLst>
                  <a:gd name="T0" fmla="*/ 1 w 8"/>
                  <a:gd name="T1" fmla="*/ 2 h 5"/>
                  <a:gd name="T2" fmla="*/ 2 w 8"/>
                  <a:gd name="T3" fmla="*/ 2 h 5"/>
                  <a:gd name="T4" fmla="*/ 3 w 8"/>
                  <a:gd name="T5" fmla="*/ 3 h 5"/>
                  <a:gd name="T6" fmla="*/ 4 w 8"/>
                  <a:gd name="T7" fmla="*/ 4 h 5"/>
                  <a:gd name="T8" fmla="*/ 4 w 8"/>
                  <a:gd name="T9" fmla="*/ 5 h 5"/>
                  <a:gd name="T10" fmla="*/ 4 w 8"/>
                  <a:gd name="T11" fmla="*/ 5 h 5"/>
                  <a:gd name="T12" fmla="*/ 5 w 8"/>
                  <a:gd name="T13" fmla="*/ 4 h 5"/>
                  <a:gd name="T14" fmla="*/ 6 w 8"/>
                  <a:gd name="T15" fmla="*/ 3 h 5"/>
                  <a:gd name="T16" fmla="*/ 6 w 8"/>
                  <a:gd name="T17" fmla="*/ 3 h 5"/>
                  <a:gd name="T18" fmla="*/ 7 w 8"/>
                  <a:gd name="T19" fmla="*/ 3 h 5"/>
                  <a:gd name="T20" fmla="*/ 8 w 8"/>
                  <a:gd name="T21" fmla="*/ 2 h 5"/>
                  <a:gd name="T22" fmla="*/ 8 w 8"/>
                  <a:gd name="T23" fmla="*/ 1 h 5"/>
                  <a:gd name="T24" fmla="*/ 8 w 8"/>
                  <a:gd name="T25" fmla="*/ 0 h 5"/>
                  <a:gd name="T26" fmla="*/ 8 w 8"/>
                  <a:gd name="T27" fmla="*/ 0 h 5"/>
                  <a:gd name="T28" fmla="*/ 8 w 8"/>
                  <a:gd name="T29" fmla="*/ 0 h 5"/>
                  <a:gd name="T30" fmla="*/ 6 w 8"/>
                  <a:gd name="T31" fmla="*/ 0 h 5"/>
                  <a:gd name="T32" fmla="*/ 4 w 8"/>
                  <a:gd name="T33" fmla="*/ 0 h 5"/>
                  <a:gd name="T34" fmla="*/ 4 w 8"/>
                  <a:gd name="T35" fmla="*/ 0 h 5"/>
                  <a:gd name="T36" fmla="*/ 3 w 8"/>
                  <a:gd name="T37" fmla="*/ 1 h 5"/>
                  <a:gd name="T38" fmla="*/ 2 w 8"/>
                  <a:gd name="T39" fmla="*/ 1 h 5"/>
                  <a:gd name="T40" fmla="*/ 0 w 8"/>
                  <a:gd name="T41" fmla="*/ 1 h 5"/>
                  <a:gd name="T42" fmla="*/ 0 w 8"/>
                  <a:gd name="T43" fmla="*/ 1 h 5"/>
                  <a:gd name="T44" fmla="*/ 1 w 8"/>
                  <a:gd name="T4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5">
                    <a:moveTo>
                      <a:pt x="1" y="2"/>
                    </a:moveTo>
                    <a:cubicBezTo>
                      <a:pt x="2" y="2"/>
                      <a:pt x="2" y="2"/>
                      <a:pt x="2" y="2"/>
                    </a:cubicBezTo>
                    <a:cubicBezTo>
                      <a:pt x="3" y="2"/>
                      <a:pt x="3" y="2"/>
                      <a:pt x="3" y="3"/>
                    </a:cubicBezTo>
                    <a:cubicBezTo>
                      <a:pt x="4" y="4"/>
                      <a:pt x="4" y="4"/>
                      <a:pt x="4" y="4"/>
                    </a:cubicBezTo>
                    <a:cubicBezTo>
                      <a:pt x="4" y="5"/>
                      <a:pt x="4" y="5"/>
                      <a:pt x="4" y="5"/>
                    </a:cubicBezTo>
                    <a:cubicBezTo>
                      <a:pt x="4" y="5"/>
                      <a:pt x="4" y="5"/>
                      <a:pt x="4" y="5"/>
                    </a:cubicBezTo>
                    <a:cubicBezTo>
                      <a:pt x="4" y="4"/>
                      <a:pt x="4" y="4"/>
                      <a:pt x="5" y="4"/>
                    </a:cubicBezTo>
                    <a:cubicBezTo>
                      <a:pt x="5" y="3"/>
                      <a:pt x="5" y="3"/>
                      <a:pt x="6" y="3"/>
                    </a:cubicBezTo>
                    <a:cubicBezTo>
                      <a:pt x="6" y="3"/>
                      <a:pt x="6" y="3"/>
                      <a:pt x="6" y="3"/>
                    </a:cubicBezTo>
                    <a:cubicBezTo>
                      <a:pt x="7" y="3"/>
                      <a:pt x="7" y="3"/>
                      <a:pt x="7" y="3"/>
                    </a:cubicBezTo>
                    <a:cubicBezTo>
                      <a:pt x="8" y="2"/>
                      <a:pt x="8" y="2"/>
                      <a:pt x="8" y="2"/>
                    </a:cubicBezTo>
                    <a:cubicBezTo>
                      <a:pt x="8" y="2"/>
                      <a:pt x="7" y="1"/>
                      <a:pt x="8" y="1"/>
                    </a:cubicBezTo>
                    <a:cubicBezTo>
                      <a:pt x="8" y="1"/>
                      <a:pt x="8" y="1"/>
                      <a:pt x="8" y="0"/>
                    </a:cubicBezTo>
                    <a:cubicBezTo>
                      <a:pt x="8" y="0"/>
                      <a:pt x="8" y="0"/>
                      <a:pt x="8" y="0"/>
                    </a:cubicBezTo>
                    <a:cubicBezTo>
                      <a:pt x="8" y="0"/>
                      <a:pt x="8" y="0"/>
                      <a:pt x="8" y="0"/>
                    </a:cubicBezTo>
                    <a:cubicBezTo>
                      <a:pt x="7" y="0"/>
                      <a:pt x="7" y="0"/>
                      <a:pt x="6" y="0"/>
                    </a:cubicBezTo>
                    <a:cubicBezTo>
                      <a:pt x="6" y="0"/>
                      <a:pt x="5" y="0"/>
                      <a:pt x="4" y="0"/>
                    </a:cubicBezTo>
                    <a:cubicBezTo>
                      <a:pt x="4" y="0"/>
                      <a:pt x="4" y="0"/>
                      <a:pt x="4" y="0"/>
                    </a:cubicBezTo>
                    <a:cubicBezTo>
                      <a:pt x="3" y="0"/>
                      <a:pt x="3" y="1"/>
                      <a:pt x="3" y="1"/>
                    </a:cubicBezTo>
                    <a:cubicBezTo>
                      <a:pt x="2" y="1"/>
                      <a:pt x="2" y="1"/>
                      <a:pt x="2" y="1"/>
                    </a:cubicBezTo>
                    <a:cubicBezTo>
                      <a:pt x="1" y="1"/>
                      <a:pt x="1" y="1"/>
                      <a:pt x="0" y="1"/>
                    </a:cubicBezTo>
                    <a:cubicBezTo>
                      <a:pt x="0" y="1"/>
                      <a:pt x="0" y="1"/>
                      <a:pt x="0" y="1"/>
                    </a:cubicBezTo>
                    <a:cubicBezTo>
                      <a:pt x="1"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0" name="Freeform 459"/>
              <p:cNvSpPr>
                <a:spLocks/>
              </p:cNvSpPr>
              <p:nvPr/>
            </p:nvSpPr>
            <p:spPr bwMode="auto">
              <a:xfrm>
                <a:off x="4225926" y="2697164"/>
                <a:ext cx="76200" cy="184150"/>
              </a:xfrm>
              <a:custGeom>
                <a:avLst/>
                <a:gdLst>
                  <a:gd name="T0" fmla="*/ 6 w 7"/>
                  <a:gd name="T1" fmla="*/ 7 h 17"/>
                  <a:gd name="T2" fmla="*/ 6 w 7"/>
                  <a:gd name="T3" fmla="*/ 7 h 17"/>
                  <a:gd name="T4" fmla="*/ 6 w 7"/>
                  <a:gd name="T5" fmla="*/ 6 h 17"/>
                  <a:gd name="T6" fmla="*/ 7 w 7"/>
                  <a:gd name="T7" fmla="*/ 5 h 17"/>
                  <a:gd name="T8" fmla="*/ 6 w 7"/>
                  <a:gd name="T9" fmla="*/ 4 h 17"/>
                  <a:gd name="T10" fmla="*/ 6 w 7"/>
                  <a:gd name="T11" fmla="*/ 2 h 17"/>
                  <a:gd name="T12" fmla="*/ 6 w 7"/>
                  <a:gd name="T13" fmla="*/ 1 h 17"/>
                  <a:gd name="T14" fmla="*/ 6 w 7"/>
                  <a:gd name="T15" fmla="*/ 1 h 17"/>
                  <a:gd name="T16" fmla="*/ 5 w 7"/>
                  <a:gd name="T17" fmla="*/ 1 h 17"/>
                  <a:gd name="T18" fmla="*/ 5 w 7"/>
                  <a:gd name="T19" fmla="*/ 0 h 17"/>
                  <a:gd name="T20" fmla="*/ 4 w 7"/>
                  <a:gd name="T21" fmla="*/ 0 h 17"/>
                  <a:gd name="T22" fmla="*/ 3 w 7"/>
                  <a:gd name="T23" fmla="*/ 1 h 17"/>
                  <a:gd name="T24" fmla="*/ 3 w 7"/>
                  <a:gd name="T25" fmla="*/ 0 h 17"/>
                  <a:gd name="T26" fmla="*/ 3 w 7"/>
                  <a:gd name="T27" fmla="*/ 2 h 17"/>
                  <a:gd name="T28" fmla="*/ 2 w 7"/>
                  <a:gd name="T29" fmla="*/ 3 h 17"/>
                  <a:gd name="T30" fmla="*/ 1 w 7"/>
                  <a:gd name="T31" fmla="*/ 3 h 17"/>
                  <a:gd name="T32" fmla="*/ 0 w 7"/>
                  <a:gd name="T33" fmla="*/ 3 h 17"/>
                  <a:gd name="T34" fmla="*/ 0 w 7"/>
                  <a:gd name="T35" fmla="*/ 4 h 17"/>
                  <a:gd name="T36" fmla="*/ 0 w 7"/>
                  <a:gd name="T37" fmla="*/ 4 h 17"/>
                  <a:gd name="T38" fmla="*/ 0 w 7"/>
                  <a:gd name="T39" fmla="*/ 4 h 17"/>
                  <a:gd name="T40" fmla="*/ 0 w 7"/>
                  <a:gd name="T41" fmla="*/ 5 h 17"/>
                  <a:gd name="T42" fmla="*/ 1 w 7"/>
                  <a:gd name="T43" fmla="*/ 6 h 17"/>
                  <a:gd name="T44" fmla="*/ 2 w 7"/>
                  <a:gd name="T45" fmla="*/ 7 h 17"/>
                  <a:gd name="T46" fmla="*/ 2 w 7"/>
                  <a:gd name="T47" fmla="*/ 9 h 17"/>
                  <a:gd name="T48" fmla="*/ 2 w 7"/>
                  <a:gd name="T49" fmla="*/ 10 h 17"/>
                  <a:gd name="T50" fmla="*/ 2 w 7"/>
                  <a:gd name="T51" fmla="*/ 12 h 17"/>
                  <a:gd name="T52" fmla="*/ 2 w 7"/>
                  <a:gd name="T53" fmla="*/ 14 h 17"/>
                  <a:gd name="T54" fmla="*/ 2 w 7"/>
                  <a:gd name="T55" fmla="*/ 16 h 17"/>
                  <a:gd name="T56" fmla="*/ 2 w 7"/>
                  <a:gd name="T57" fmla="*/ 17 h 17"/>
                  <a:gd name="T58" fmla="*/ 2 w 7"/>
                  <a:gd name="T59" fmla="*/ 17 h 17"/>
                  <a:gd name="T60" fmla="*/ 3 w 7"/>
                  <a:gd name="T61" fmla="*/ 17 h 17"/>
                  <a:gd name="T62" fmla="*/ 4 w 7"/>
                  <a:gd name="T63" fmla="*/ 17 h 17"/>
                  <a:gd name="T64" fmla="*/ 4 w 7"/>
                  <a:gd name="T65" fmla="*/ 17 h 17"/>
                  <a:gd name="T66" fmla="*/ 4 w 7"/>
                  <a:gd name="T67" fmla="*/ 15 h 17"/>
                  <a:gd name="T68" fmla="*/ 4 w 7"/>
                  <a:gd name="T69" fmla="*/ 14 h 17"/>
                  <a:gd name="T70" fmla="*/ 4 w 7"/>
                  <a:gd name="T71" fmla="*/ 12 h 17"/>
                  <a:gd name="T72" fmla="*/ 4 w 7"/>
                  <a:gd name="T73" fmla="*/ 10 h 17"/>
                  <a:gd name="T74" fmla="*/ 5 w 7"/>
                  <a:gd name="T75" fmla="*/ 9 h 17"/>
                  <a:gd name="T76" fmla="*/ 5 w 7"/>
                  <a:gd name="T77" fmla="*/ 8 h 17"/>
                  <a:gd name="T78" fmla="*/ 6 w 7"/>
                  <a:gd name="T7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 h="17">
                    <a:moveTo>
                      <a:pt x="6" y="7"/>
                    </a:moveTo>
                    <a:cubicBezTo>
                      <a:pt x="6" y="7"/>
                      <a:pt x="6" y="7"/>
                      <a:pt x="6" y="7"/>
                    </a:cubicBezTo>
                    <a:cubicBezTo>
                      <a:pt x="6" y="6"/>
                      <a:pt x="6" y="6"/>
                      <a:pt x="6" y="6"/>
                    </a:cubicBezTo>
                    <a:cubicBezTo>
                      <a:pt x="7" y="5"/>
                      <a:pt x="7" y="5"/>
                      <a:pt x="7" y="5"/>
                    </a:cubicBezTo>
                    <a:cubicBezTo>
                      <a:pt x="7" y="4"/>
                      <a:pt x="7" y="4"/>
                      <a:pt x="6" y="4"/>
                    </a:cubicBezTo>
                    <a:cubicBezTo>
                      <a:pt x="6" y="3"/>
                      <a:pt x="6" y="3"/>
                      <a:pt x="6" y="2"/>
                    </a:cubicBezTo>
                    <a:cubicBezTo>
                      <a:pt x="6" y="2"/>
                      <a:pt x="6" y="2"/>
                      <a:pt x="6" y="1"/>
                    </a:cubicBezTo>
                    <a:cubicBezTo>
                      <a:pt x="6" y="1"/>
                      <a:pt x="6" y="1"/>
                      <a:pt x="6" y="1"/>
                    </a:cubicBezTo>
                    <a:cubicBezTo>
                      <a:pt x="6" y="1"/>
                      <a:pt x="6" y="1"/>
                      <a:pt x="5" y="1"/>
                    </a:cubicBezTo>
                    <a:cubicBezTo>
                      <a:pt x="5" y="1"/>
                      <a:pt x="5" y="0"/>
                      <a:pt x="5" y="0"/>
                    </a:cubicBezTo>
                    <a:cubicBezTo>
                      <a:pt x="4" y="0"/>
                      <a:pt x="4" y="0"/>
                      <a:pt x="4" y="0"/>
                    </a:cubicBezTo>
                    <a:cubicBezTo>
                      <a:pt x="4" y="0"/>
                      <a:pt x="3" y="0"/>
                      <a:pt x="3" y="1"/>
                    </a:cubicBezTo>
                    <a:cubicBezTo>
                      <a:pt x="3" y="0"/>
                      <a:pt x="3" y="0"/>
                      <a:pt x="3" y="0"/>
                    </a:cubicBezTo>
                    <a:cubicBezTo>
                      <a:pt x="3" y="1"/>
                      <a:pt x="3" y="1"/>
                      <a:pt x="3" y="2"/>
                    </a:cubicBezTo>
                    <a:cubicBezTo>
                      <a:pt x="3" y="2"/>
                      <a:pt x="3" y="2"/>
                      <a:pt x="2" y="3"/>
                    </a:cubicBezTo>
                    <a:cubicBezTo>
                      <a:pt x="2" y="3"/>
                      <a:pt x="2" y="3"/>
                      <a:pt x="1" y="3"/>
                    </a:cubicBezTo>
                    <a:cubicBezTo>
                      <a:pt x="1" y="3"/>
                      <a:pt x="1" y="3"/>
                      <a:pt x="0" y="3"/>
                    </a:cubicBezTo>
                    <a:cubicBezTo>
                      <a:pt x="0" y="3"/>
                      <a:pt x="0" y="3"/>
                      <a:pt x="0" y="4"/>
                    </a:cubicBezTo>
                    <a:cubicBezTo>
                      <a:pt x="0" y="4"/>
                      <a:pt x="0" y="4"/>
                      <a:pt x="0" y="4"/>
                    </a:cubicBezTo>
                    <a:cubicBezTo>
                      <a:pt x="0" y="4"/>
                      <a:pt x="0" y="4"/>
                      <a:pt x="0" y="4"/>
                    </a:cubicBezTo>
                    <a:cubicBezTo>
                      <a:pt x="0" y="5"/>
                      <a:pt x="0" y="5"/>
                      <a:pt x="0" y="5"/>
                    </a:cubicBezTo>
                    <a:cubicBezTo>
                      <a:pt x="1" y="6"/>
                      <a:pt x="1" y="6"/>
                      <a:pt x="1" y="6"/>
                    </a:cubicBezTo>
                    <a:cubicBezTo>
                      <a:pt x="1" y="7"/>
                      <a:pt x="2" y="7"/>
                      <a:pt x="2" y="7"/>
                    </a:cubicBezTo>
                    <a:cubicBezTo>
                      <a:pt x="2" y="8"/>
                      <a:pt x="1" y="8"/>
                      <a:pt x="2" y="9"/>
                    </a:cubicBezTo>
                    <a:cubicBezTo>
                      <a:pt x="2" y="9"/>
                      <a:pt x="2" y="9"/>
                      <a:pt x="2" y="10"/>
                    </a:cubicBezTo>
                    <a:cubicBezTo>
                      <a:pt x="2" y="11"/>
                      <a:pt x="2" y="11"/>
                      <a:pt x="2" y="12"/>
                    </a:cubicBezTo>
                    <a:cubicBezTo>
                      <a:pt x="2" y="13"/>
                      <a:pt x="2" y="13"/>
                      <a:pt x="2" y="14"/>
                    </a:cubicBezTo>
                    <a:cubicBezTo>
                      <a:pt x="2" y="15"/>
                      <a:pt x="2" y="15"/>
                      <a:pt x="2" y="16"/>
                    </a:cubicBezTo>
                    <a:cubicBezTo>
                      <a:pt x="2" y="16"/>
                      <a:pt x="2" y="17"/>
                      <a:pt x="2" y="17"/>
                    </a:cubicBezTo>
                    <a:cubicBezTo>
                      <a:pt x="2" y="17"/>
                      <a:pt x="2" y="17"/>
                      <a:pt x="2" y="17"/>
                    </a:cubicBezTo>
                    <a:cubicBezTo>
                      <a:pt x="2" y="17"/>
                      <a:pt x="3" y="17"/>
                      <a:pt x="3" y="17"/>
                    </a:cubicBezTo>
                    <a:cubicBezTo>
                      <a:pt x="3" y="17"/>
                      <a:pt x="4" y="17"/>
                      <a:pt x="4" y="17"/>
                    </a:cubicBezTo>
                    <a:cubicBezTo>
                      <a:pt x="4" y="17"/>
                      <a:pt x="4" y="17"/>
                      <a:pt x="4" y="17"/>
                    </a:cubicBezTo>
                    <a:cubicBezTo>
                      <a:pt x="4" y="16"/>
                      <a:pt x="4" y="16"/>
                      <a:pt x="4" y="15"/>
                    </a:cubicBezTo>
                    <a:cubicBezTo>
                      <a:pt x="4" y="15"/>
                      <a:pt x="4" y="14"/>
                      <a:pt x="4" y="14"/>
                    </a:cubicBezTo>
                    <a:cubicBezTo>
                      <a:pt x="4" y="13"/>
                      <a:pt x="4" y="12"/>
                      <a:pt x="4" y="12"/>
                    </a:cubicBezTo>
                    <a:cubicBezTo>
                      <a:pt x="4" y="11"/>
                      <a:pt x="4" y="10"/>
                      <a:pt x="4" y="10"/>
                    </a:cubicBezTo>
                    <a:cubicBezTo>
                      <a:pt x="4" y="9"/>
                      <a:pt x="5" y="9"/>
                      <a:pt x="5" y="9"/>
                    </a:cubicBezTo>
                    <a:cubicBezTo>
                      <a:pt x="5" y="9"/>
                      <a:pt x="5" y="9"/>
                      <a:pt x="5" y="8"/>
                    </a:cubicBezTo>
                    <a:cubicBezTo>
                      <a:pt x="5" y="8"/>
                      <a:pt x="5" y="8"/>
                      <a:pt x="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1" name="Freeform 460"/>
              <p:cNvSpPr>
                <a:spLocks/>
              </p:cNvSpPr>
              <p:nvPr/>
            </p:nvSpPr>
            <p:spPr bwMode="auto">
              <a:xfrm>
                <a:off x="4529139" y="2913064"/>
                <a:ext cx="517525" cy="573088"/>
              </a:xfrm>
              <a:custGeom>
                <a:avLst/>
                <a:gdLst>
                  <a:gd name="T0" fmla="*/ 1 w 48"/>
                  <a:gd name="T1" fmla="*/ 33 h 53"/>
                  <a:gd name="T2" fmla="*/ 3 w 48"/>
                  <a:gd name="T3" fmla="*/ 32 h 53"/>
                  <a:gd name="T4" fmla="*/ 8 w 48"/>
                  <a:gd name="T5" fmla="*/ 32 h 53"/>
                  <a:gd name="T6" fmla="*/ 11 w 48"/>
                  <a:gd name="T7" fmla="*/ 33 h 53"/>
                  <a:gd name="T8" fmla="*/ 12 w 48"/>
                  <a:gd name="T9" fmla="*/ 36 h 53"/>
                  <a:gd name="T10" fmla="*/ 14 w 48"/>
                  <a:gd name="T11" fmla="*/ 39 h 53"/>
                  <a:gd name="T12" fmla="*/ 17 w 48"/>
                  <a:gd name="T13" fmla="*/ 38 h 53"/>
                  <a:gd name="T14" fmla="*/ 18 w 48"/>
                  <a:gd name="T15" fmla="*/ 36 h 53"/>
                  <a:gd name="T16" fmla="*/ 21 w 48"/>
                  <a:gd name="T17" fmla="*/ 36 h 53"/>
                  <a:gd name="T18" fmla="*/ 24 w 48"/>
                  <a:gd name="T19" fmla="*/ 36 h 53"/>
                  <a:gd name="T20" fmla="*/ 24 w 48"/>
                  <a:gd name="T21" fmla="*/ 39 h 53"/>
                  <a:gd name="T22" fmla="*/ 24 w 48"/>
                  <a:gd name="T23" fmla="*/ 43 h 53"/>
                  <a:gd name="T24" fmla="*/ 25 w 48"/>
                  <a:gd name="T25" fmla="*/ 47 h 53"/>
                  <a:gd name="T26" fmla="*/ 27 w 48"/>
                  <a:gd name="T27" fmla="*/ 47 h 53"/>
                  <a:gd name="T28" fmla="*/ 30 w 48"/>
                  <a:gd name="T29" fmla="*/ 47 h 53"/>
                  <a:gd name="T30" fmla="*/ 32 w 48"/>
                  <a:gd name="T31" fmla="*/ 48 h 53"/>
                  <a:gd name="T32" fmla="*/ 34 w 48"/>
                  <a:gd name="T33" fmla="*/ 49 h 53"/>
                  <a:gd name="T34" fmla="*/ 37 w 48"/>
                  <a:gd name="T35" fmla="*/ 49 h 53"/>
                  <a:gd name="T36" fmla="*/ 39 w 48"/>
                  <a:gd name="T37" fmla="*/ 51 h 53"/>
                  <a:gd name="T38" fmla="*/ 42 w 48"/>
                  <a:gd name="T39" fmla="*/ 52 h 53"/>
                  <a:gd name="T40" fmla="*/ 40 w 48"/>
                  <a:gd name="T41" fmla="*/ 47 h 53"/>
                  <a:gd name="T42" fmla="*/ 41 w 48"/>
                  <a:gd name="T43" fmla="*/ 44 h 53"/>
                  <a:gd name="T44" fmla="*/ 41 w 48"/>
                  <a:gd name="T45" fmla="*/ 41 h 53"/>
                  <a:gd name="T46" fmla="*/ 43 w 48"/>
                  <a:gd name="T47" fmla="*/ 39 h 53"/>
                  <a:gd name="T48" fmla="*/ 46 w 48"/>
                  <a:gd name="T49" fmla="*/ 39 h 53"/>
                  <a:gd name="T50" fmla="*/ 45 w 48"/>
                  <a:gd name="T51" fmla="*/ 37 h 53"/>
                  <a:gd name="T52" fmla="*/ 44 w 48"/>
                  <a:gd name="T53" fmla="*/ 34 h 53"/>
                  <a:gd name="T54" fmla="*/ 43 w 48"/>
                  <a:gd name="T55" fmla="*/ 30 h 53"/>
                  <a:gd name="T56" fmla="*/ 43 w 48"/>
                  <a:gd name="T57" fmla="*/ 26 h 53"/>
                  <a:gd name="T58" fmla="*/ 43 w 48"/>
                  <a:gd name="T59" fmla="*/ 25 h 53"/>
                  <a:gd name="T60" fmla="*/ 42 w 48"/>
                  <a:gd name="T61" fmla="*/ 23 h 53"/>
                  <a:gd name="T62" fmla="*/ 43 w 48"/>
                  <a:gd name="T63" fmla="*/ 20 h 53"/>
                  <a:gd name="T64" fmla="*/ 44 w 48"/>
                  <a:gd name="T65" fmla="*/ 17 h 53"/>
                  <a:gd name="T66" fmla="*/ 46 w 48"/>
                  <a:gd name="T67" fmla="*/ 12 h 53"/>
                  <a:gd name="T68" fmla="*/ 47 w 48"/>
                  <a:gd name="T69" fmla="*/ 8 h 53"/>
                  <a:gd name="T70" fmla="*/ 47 w 48"/>
                  <a:gd name="T71" fmla="*/ 5 h 53"/>
                  <a:gd name="T72" fmla="*/ 45 w 48"/>
                  <a:gd name="T73" fmla="*/ 3 h 53"/>
                  <a:gd name="T74" fmla="*/ 43 w 48"/>
                  <a:gd name="T75" fmla="*/ 3 h 53"/>
                  <a:gd name="T76" fmla="*/ 40 w 48"/>
                  <a:gd name="T77" fmla="*/ 2 h 53"/>
                  <a:gd name="T78" fmla="*/ 38 w 48"/>
                  <a:gd name="T79" fmla="*/ 1 h 53"/>
                  <a:gd name="T80" fmla="*/ 36 w 48"/>
                  <a:gd name="T81" fmla="*/ 1 h 53"/>
                  <a:gd name="T82" fmla="*/ 33 w 48"/>
                  <a:gd name="T83" fmla="*/ 1 h 53"/>
                  <a:gd name="T84" fmla="*/ 31 w 48"/>
                  <a:gd name="T85" fmla="*/ 1 h 53"/>
                  <a:gd name="T86" fmla="*/ 28 w 48"/>
                  <a:gd name="T87" fmla="*/ 2 h 53"/>
                  <a:gd name="T88" fmla="*/ 27 w 48"/>
                  <a:gd name="T89" fmla="*/ 4 h 53"/>
                  <a:gd name="T90" fmla="*/ 23 w 48"/>
                  <a:gd name="T91" fmla="*/ 3 h 53"/>
                  <a:gd name="T92" fmla="*/ 21 w 48"/>
                  <a:gd name="T93" fmla="*/ 2 h 53"/>
                  <a:gd name="T94" fmla="*/ 18 w 48"/>
                  <a:gd name="T95" fmla="*/ 1 h 53"/>
                  <a:gd name="T96" fmla="*/ 17 w 48"/>
                  <a:gd name="T97" fmla="*/ 5 h 53"/>
                  <a:gd name="T98" fmla="*/ 16 w 48"/>
                  <a:gd name="T99" fmla="*/ 6 h 53"/>
                  <a:gd name="T100" fmla="*/ 14 w 48"/>
                  <a:gd name="T101" fmla="*/ 10 h 53"/>
                  <a:gd name="T102" fmla="*/ 14 w 48"/>
                  <a:gd name="T103" fmla="*/ 14 h 53"/>
                  <a:gd name="T104" fmla="*/ 13 w 48"/>
                  <a:gd name="T105" fmla="*/ 18 h 53"/>
                  <a:gd name="T106" fmla="*/ 11 w 48"/>
                  <a:gd name="T107" fmla="*/ 20 h 53"/>
                  <a:gd name="T108" fmla="*/ 10 w 48"/>
                  <a:gd name="T109" fmla="*/ 22 h 53"/>
                  <a:gd name="T110" fmla="*/ 10 w 48"/>
                  <a:gd name="T111" fmla="*/ 25 h 53"/>
                  <a:gd name="T112" fmla="*/ 8 w 48"/>
                  <a:gd name="T113" fmla="*/ 27 h 53"/>
                  <a:gd name="T114" fmla="*/ 6 w 48"/>
                  <a:gd name="T115" fmla="*/ 29 h 53"/>
                  <a:gd name="T116" fmla="*/ 4 w 48"/>
                  <a:gd name="T117" fmla="*/ 28 h 53"/>
                  <a:gd name="T118" fmla="*/ 2 w 48"/>
                  <a:gd name="T119" fmla="*/ 29 h 53"/>
                  <a:gd name="T120" fmla="*/ 0 w 48"/>
                  <a:gd name="T121" fmla="*/ 31 h 53"/>
                  <a:gd name="T122" fmla="*/ 0 w 48"/>
                  <a:gd name="T123" fmla="*/ 3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 h="53">
                    <a:moveTo>
                      <a:pt x="0" y="33"/>
                    </a:moveTo>
                    <a:cubicBezTo>
                      <a:pt x="1" y="33"/>
                      <a:pt x="0" y="33"/>
                      <a:pt x="0" y="33"/>
                    </a:cubicBezTo>
                    <a:cubicBezTo>
                      <a:pt x="1" y="33"/>
                      <a:pt x="1" y="33"/>
                      <a:pt x="1" y="33"/>
                    </a:cubicBezTo>
                    <a:cubicBezTo>
                      <a:pt x="1" y="33"/>
                      <a:pt x="1" y="33"/>
                      <a:pt x="1" y="33"/>
                    </a:cubicBezTo>
                    <a:cubicBezTo>
                      <a:pt x="2" y="33"/>
                      <a:pt x="2" y="32"/>
                      <a:pt x="2" y="32"/>
                    </a:cubicBezTo>
                    <a:cubicBezTo>
                      <a:pt x="2" y="32"/>
                      <a:pt x="3" y="32"/>
                      <a:pt x="3" y="32"/>
                    </a:cubicBezTo>
                    <a:cubicBezTo>
                      <a:pt x="4" y="32"/>
                      <a:pt x="4" y="32"/>
                      <a:pt x="5" y="32"/>
                    </a:cubicBezTo>
                    <a:cubicBezTo>
                      <a:pt x="6" y="32"/>
                      <a:pt x="6" y="32"/>
                      <a:pt x="6" y="32"/>
                    </a:cubicBezTo>
                    <a:cubicBezTo>
                      <a:pt x="7" y="32"/>
                      <a:pt x="7" y="32"/>
                      <a:pt x="8" y="32"/>
                    </a:cubicBezTo>
                    <a:cubicBezTo>
                      <a:pt x="9" y="32"/>
                      <a:pt x="9" y="32"/>
                      <a:pt x="10" y="32"/>
                    </a:cubicBezTo>
                    <a:cubicBezTo>
                      <a:pt x="10" y="32"/>
                      <a:pt x="11" y="32"/>
                      <a:pt x="11" y="32"/>
                    </a:cubicBezTo>
                    <a:cubicBezTo>
                      <a:pt x="11" y="33"/>
                      <a:pt x="11" y="33"/>
                      <a:pt x="11" y="33"/>
                    </a:cubicBezTo>
                    <a:cubicBezTo>
                      <a:pt x="11" y="33"/>
                      <a:pt x="11" y="33"/>
                      <a:pt x="11" y="34"/>
                    </a:cubicBezTo>
                    <a:cubicBezTo>
                      <a:pt x="11" y="34"/>
                      <a:pt x="11" y="34"/>
                      <a:pt x="11" y="35"/>
                    </a:cubicBezTo>
                    <a:cubicBezTo>
                      <a:pt x="11" y="35"/>
                      <a:pt x="11" y="36"/>
                      <a:pt x="12" y="36"/>
                    </a:cubicBezTo>
                    <a:cubicBezTo>
                      <a:pt x="12" y="36"/>
                      <a:pt x="12" y="37"/>
                      <a:pt x="12" y="37"/>
                    </a:cubicBezTo>
                    <a:cubicBezTo>
                      <a:pt x="12" y="37"/>
                      <a:pt x="12" y="38"/>
                      <a:pt x="13" y="38"/>
                    </a:cubicBezTo>
                    <a:cubicBezTo>
                      <a:pt x="13" y="38"/>
                      <a:pt x="13" y="39"/>
                      <a:pt x="14" y="39"/>
                    </a:cubicBezTo>
                    <a:cubicBezTo>
                      <a:pt x="14" y="39"/>
                      <a:pt x="14" y="38"/>
                      <a:pt x="15" y="38"/>
                    </a:cubicBezTo>
                    <a:cubicBezTo>
                      <a:pt x="15" y="38"/>
                      <a:pt x="15" y="38"/>
                      <a:pt x="16" y="38"/>
                    </a:cubicBezTo>
                    <a:cubicBezTo>
                      <a:pt x="16" y="38"/>
                      <a:pt x="17" y="38"/>
                      <a:pt x="17" y="38"/>
                    </a:cubicBezTo>
                    <a:cubicBezTo>
                      <a:pt x="17" y="38"/>
                      <a:pt x="18" y="38"/>
                      <a:pt x="18" y="38"/>
                    </a:cubicBezTo>
                    <a:cubicBezTo>
                      <a:pt x="18" y="38"/>
                      <a:pt x="18" y="38"/>
                      <a:pt x="18" y="37"/>
                    </a:cubicBezTo>
                    <a:cubicBezTo>
                      <a:pt x="18" y="37"/>
                      <a:pt x="18" y="37"/>
                      <a:pt x="18" y="36"/>
                    </a:cubicBezTo>
                    <a:cubicBezTo>
                      <a:pt x="18" y="36"/>
                      <a:pt x="18" y="36"/>
                      <a:pt x="19" y="36"/>
                    </a:cubicBezTo>
                    <a:cubicBezTo>
                      <a:pt x="19" y="35"/>
                      <a:pt x="19" y="35"/>
                      <a:pt x="20" y="35"/>
                    </a:cubicBezTo>
                    <a:cubicBezTo>
                      <a:pt x="20" y="36"/>
                      <a:pt x="21" y="35"/>
                      <a:pt x="21" y="36"/>
                    </a:cubicBezTo>
                    <a:cubicBezTo>
                      <a:pt x="21" y="36"/>
                      <a:pt x="21" y="36"/>
                      <a:pt x="21" y="36"/>
                    </a:cubicBezTo>
                    <a:cubicBezTo>
                      <a:pt x="21" y="37"/>
                      <a:pt x="22" y="36"/>
                      <a:pt x="23" y="36"/>
                    </a:cubicBezTo>
                    <a:cubicBezTo>
                      <a:pt x="23" y="36"/>
                      <a:pt x="24" y="36"/>
                      <a:pt x="24" y="36"/>
                    </a:cubicBezTo>
                    <a:cubicBezTo>
                      <a:pt x="24" y="37"/>
                      <a:pt x="24" y="37"/>
                      <a:pt x="24" y="37"/>
                    </a:cubicBezTo>
                    <a:cubicBezTo>
                      <a:pt x="24" y="38"/>
                      <a:pt x="24" y="38"/>
                      <a:pt x="24" y="38"/>
                    </a:cubicBezTo>
                    <a:cubicBezTo>
                      <a:pt x="24" y="39"/>
                      <a:pt x="24" y="39"/>
                      <a:pt x="24" y="39"/>
                    </a:cubicBezTo>
                    <a:cubicBezTo>
                      <a:pt x="24" y="39"/>
                      <a:pt x="24" y="39"/>
                      <a:pt x="24" y="40"/>
                    </a:cubicBezTo>
                    <a:cubicBezTo>
                      <a:pt x="24" y="40"/>
                      <a:pt x="24" y="41"/>
                      <a:pt x="24" y="41"/>
                    </a:cubicBezTo>
                    <a:cubicBezTo>
                      <a:pt x="24" y="42"/>
                      <a:pt x="24" y="42"/>
                      <a:pt x="24" y="43"/>
                    </a:cubicBezTo>
                    <a:cubicBezTo>
                      <a:pt x="24" y="43"/>
                      <a:pt x="25" y="44"/>
                      <a:pt x="25" y="44"/>
                    </a:cubicBezTo>
                    <a:cubicBezTo>
                      <a:pt x="25" y="45"/>
                      <a:pt x="25" y="45"/>
                      <a:pt x="25" y="46"/>
                    </a:cubicBezTo>
                    <a:cubicBezTo>
                      <a:pt x="25" y="46"/>
                      <a:pt x="25" y="46"/>
                      <a:pt x="25" y="47"/>
                    </a:cubicBezTo>
                    <a:cubicBezTo>
                      <a:pt x="25" y="47"/>
                      <a:pt x="25" y="47"/>
                      <a:pt x="25" y="47"/>
                    </a:cubicBezTo>
                    <a:cubicBezTo>
                      <a:pt x="25" y="48"/>
                      <a:pt x="26" y="47"/>
                      <a:pt x="26" y="47"/>
                    </a:cubicBezTo>
                    <a:cubicBezTo>
                      <a:pt x="26" y="47"/>
                      <a:pt x="27" y="47"/>
                      <a:pt x="27" y="47"/>
                    </a:cubicBezTo>
                    <a:cubicBezTo>
                      <a:pt x="27" y="47"/>
                      <a:pt x="28" y="47"/>
                      <a:pt x="28" y="47"/>
                    </a:cubicBezTo>
                    <a:cubicBezTo>
                      <a:pt x="29" y="47"/>
                      <a:pt x="29" y="47"/>
                      <a:pt x="29" y="47"/>
                    </a:cubicBezTo>
                    <a:cubicBezTo>
                      <a:pt x="30" y="47"/>
                      <a:pt x="30" y="47"/>
                      <a:pt x="30" y="47"/>
                    </a:cubicBezTo>
                    <a:cubicBezTo>
                      <a:pt x="30" y="47"/>
                      <a:pt x="30" y="47"/>
                      <a:pt x="30" y="48"/>
                    </a:cubicBezTo>
                    <a:cubicBezTo>
                      <a:pt x="30" y="48"/>
                      <a:pt x="30" y="48"/>
                      <a:pt x="31" y="48"/>
                    </a:cubicBezTo>
                    <a:cubicBezTo>
                      <a:pt x="31" y="48"/>
                      <a:pt x="31" y="48"/>
                      <a:pt x="32" y="48"/>
                    </a:cubicBezTo>
                    <a:cubicBezTo>
                      <a:pt x="32" y="48"/>
                      <a:pt x="32" y="48"/>
                      <a:pt x="32" y="48"/>
                    </a:cubicBezTo>
                    <a:cubicBezTo>
                      <a:pt x="33" y="48"/>
                      <a:pt x="32" y="49"/>
                      <a:pt x="33" y="49"/>
                    </a:cubicBezTo>
                    <a:cubicBezTo>
                      <a:pt x="33" y="50"/>
                      <a:pt x="34" y="49"/>
                      <a:pt x="34" y="49"/>
                    </a:cubicBezTo>
                    <a:cubicBezTo>
                      <a:pt x="35" y="49"/>
                      <a:pt x="35" y="50"/>
                      <a:pt x="35" y="50"/>
                    </a:cubicBezTo>
                    <a:cubicBezTo>
                      <a:pt x="36" y="50"/>
                      <a:pt x="36" y="50"/>
                      <a:pt x="36" y="50"/>
                    </a:cubicBezTo>
                    <a:cubicBezTo>
                      <a:pt x="37" y="50"/>
                      <a:pt x="36" y="49"/>
                      <a:pt x="37" y="49"/>
                    </a:cubicBezTo>
                    <a:cubicBezTo>
                      <a:pt x="37" y="49"/>
                      <a:pt x="37" y="49"/>
                      <a:pt x="37" y="49"/>
                    </a:cubicBezTo>
                    <a:cubicBezTo>
                      <a:pt x="38" y="50"/>
                      <a:pt x="38" y="50"/>
                      <a:pt x="38" y="50"/>
                    </a:cubicBezTo>
                    <a:cubicBezTo>
                      <a:pt x="38" y="51"/>
                      <a:pt x="39" y="51"/>
                      <a:pt x="39" y="51"/>
                    </a:cubicBezTo>
                    <a:cubicBezTo>
                      <a:pt x="40" y="52"/>
                      <a:pt x="40" y="52"/>
                      <a:pt x="40" y="53"/>
                    </a:cubicBezTo>
                    <a:cubicBezTo>
                      <a:pt x="41" y="53"/>
                      <a:pt x="41" y="53"/>
                      <a:pt x="42" y="53"/>
                    </a:cubicBezTo>
                    <a:cubicBezTo>
                      <a:pt x="42" y="53"/>
                      <a:pt x="42" y="52"/>
                      <a:pt x="42" y="52"/>
                    </a:cubicBezTo>
                    <a:cubicBezTo>
                      <a:pt x="42" y="51"/>
                      <a:pt x="43" y="50"/>
                      <a:pt x="42" y="50"/>
                    </a:cubicBezTo>
                    <a:cubicBezTo>
                      <a:pt x="41" y="50"/>
                      <a:pt x="41" y="50"/>
                      <a:pt x="41" y="50"/>
                    </a:cubicBezTo>
                    <a:cubicBezTo>
                      <a:pt x="40" y="49"/>
                      <a:pt x="40" y="48"/>
                      <a:pt x="40" y="47"/>
                    </a:cubicBezTo>
                    <a:cubicBezTo>
                      <a:pt x="40" y="47"/>
                      <a:pt x="41" y="47"/>
                      <a:pt x="41" y="46"/>
                    </a:cubicBezTo>
                    <a:cubicBezTo>
                      <a:pt x="41" y="45"/>
                      <a:pt x="41" y="45"/>
                      <a:pt x="41" y="45"/>
                    </a:cubicBezTo>
                    <a:cubicBezTo>
                      <a:pt x="41" y="44"/>
                      <a:pt x="41" y="44"/>
                      <a:pt x="41" y="44"/>
                    </a:cubicBezTo>
                    <a:cubicBezTo>
                      <a:pt x="41" y="43"/>
                      <a:pt x="40" y="44"/>
                      <a:pt x="40" y="43"/>
                    </a:cubicBezTo>
                    <a:cubicBezTo>
                      <a:pt x="40" y="43"/>
                      <a:pt x="40" y="43"/>
                      <a:pt x="40" y="42"/>
                    </a:cubicBezTo>
                    <a:cubicBezTo>
                      <a:pt x="41" y="42"/>
                      <a:pt x="41" y="42"/>
                      <a:pt x="41" y="41"/>
                    </a:cubicBezTo>
                    <a:cubicBezTo>
                      <a:pt x="42" y="41"/>
                      <a:pt x="42" y="41"/>
                      <a:pt x="42" y="40"/>
                    </a:cubicBezTo>
                    <a:cubicBezTo>
                      <a:pt x="42" y="40"/>
                      <a:pt x="43" y="40"/>
                      <a:pt x="43" y="40"/>
                    </a:cubicBezTo>
                    <a:cubicBezTo>
                      <a:pt x="43" y="40"/>
                      <a:pt x="43" y="39"/>
                      <a:pt x="43" y="39"/>
                    </a:cubicBezTo>
                    <a:cubicBezTo>
                      <a:pt x="44" y="39"/>
                      <a:pt x="44" y="40"/>
                      <a:pt x="45" y="39"/>
                    </a:cubicBezTo>
                    <a:cubicBezTo>
                      <a:pt x="45" y="39"/>
                      <a:pt x="45" y="39"/>
                      <a:pt x="45" y="39"/>
                    </a:cubicBezTo>
                    <a:cubicBezTo>
                      <a:pt x="46" y="39"/>
                      <a:pt x="46" y="39"/>
                      <a:pt x="46" y="39"/>
                    </a:cubicBezTo>
                    <a:cubicBezTo>
                      <a:pt x="46" y="39"/>
                      <a:pt x="46" y="39"/>
                      <a:pt x="46" y="39"/>
                    </a:cubicBezTo>
                    <a:cubicBezTo>
                      <a:pt x="46" y="39"/>
                      <a:pt x="46" y="39"/>
                      <a:pt x="46" y="38"/>
                    </a:cubicBezTo>
                    <a:cubicBezTo>
                      <a:pt x="46" y="38"/>
                      <a:pt x="45" y="38"/>
                      <a:pt x="45" y="37"/>
                    </a:cubicBezTo>
                    <a:cubicBezTo>
                      <a:pt x="45" y="37"/>
                      <a:pt x="45" y="36"/>
                      <a:pt x="45" y="36"/>
                    </a:cubicBezTo>
                    <a:cubicBezTo>
                      <a:pt x="45" y="35"/>
                      <a:pt x="44" y="36"/>
                      <a:pt x="44" y="35"/>
                    </a:cubicBezTo>
                    <a:cubicBezTo>
                      <a:pt x="44" y="35"/>
                      <a:pt x="44" y="35"/>
                      <a:pt x="44" y="34"/>
                    </a:cubicBezTo>
                    <a:cubicBezTo>
                      <a:pt x="44" y="34"/>
                      <a:pt x="44" y="34"/>
                      <a:pt x="44" y="33"/>
                    </a:cubicBezTo>
                    <a:cubicBezTo>
                      <a:pt x="43" y="33"/>
                      <a:pt x="44" y="32"/>
                      <a:pt x="44" y="32"/>
                    </a:cubicBezTo>
                    <a:cubicBezTo>
                      <a:pt x="43" y="31"/>
                      <a:pt x="43" y="31"/>
                      <a:pt x="43" y="30"/>
                    </a:cubicBezTo>
                    <a:cubicBezTo>
                      <a:pt x="43" y="29"/>
                      <a:pt x="43" y="29"/>
                      <a:pt x="43" y="29"/>
                    </a:cubicBezTo>
                    <a:cubicBezTo>
                      <a:pt x="43" y="28"/>
                      <a:pt x="43" y="28"/>
                      <a:pt x="43" y="28"/>
                    </a:cubicBezTo>
                    <a:cubicBezTo>
                      <a:pt x="43" y="27"/>
                      <a:pt x="42" y="27"/>
                      <a:pt x="43" y="26"/>
                    </a:cubicBezTo>
                    <a:cubicBezTo>
                      <a:pt x="43" y="26"/>
                      <a:pt x="43" y="26"/>
                      <a:pt x="43" y="26"/>
                    </a:cubicBezTo>
                    <a:cubicBezTo>
                      <a:pt x="43" y="26"/>
                      <a:pt x="43" y="26"/>
                      <a:pt x="43" y="26"/>
                    </a:cubicBezTo>
                    <a:cubicBezTo>
                      <a:pt x="43" y="25"/>
                      <a:pt x="43" y="25"/>
                      <a:pt x="43" y="25"/>
                    </a:cubicBezTo>
                    <a:cubicBezTo>
                      <a:pt x="43" y="24"/>
                      <a:pt x="43" y="24"/>
                      <a:pt x="43" y="24"/>
                    </a:cubicBezTo>
                    <a:cubicBezTo>
                      <a:pt x="43" y="24"/>
                      <a:pt x="43" y="24"/>
                      <a:pt x="43" y="24"/>
                    </a:cubicBezTo>
                    <a:cubicBezTo>
                      <a:pt x="43" y="23"/>
                      <a:pt x="42" y="23"/>
                      <a:pt x="42" y="23"/>
                    </a:cubicBezTo>
                    <a:cubicBezTo>
                      <a:pt x="42" y="23"/>
                      <a:pt x="42" y="22"/>
                      <a:pt x="42" y="22"/>
                    </a:cubicBezTo>
                    <a:cubicBezTo>
                      <a:pt x="43" y="22"/>
                      <a:pt x="43" y="22"/>
                      <a:pt x="43" y="21"/>
                    </a:cubicBezTo>
                    <a:cubicBezTo>
                      <a:pt x="43" y="21"/>
                      <a:pt x="43" y="21"/>
                      <a:pt x="43" y="20"/>
                    </a:cubicBezTo>
                    <a:cubicBezTo>
                      <a:pt x="43" y="20"/>
                      <a:pt x="43" y="20"/>
                      <a:pt x="44" y="20"/>
                    </a:cubicBezTo>
                    <a:cubicBezTo>
                      <a:pt x="44" y="19"/>
                      <a:pt x="44" y="19"/>
                      <a:pt x="44" y="19"/>
                    </a:cubicBezTo>
                    <a:cubicBezTo>
                      <a:pt x="44" y="18"/>
                      <a:pt x="44" y="18"/>
                      <a:pt x="44" y="17"/>
                    </a:cubicBezTo>
                    <a:cubicBezTo>
                      <a:pt x="45" y="16"/>
                      <a:pt x="44" y="16"/>
                      <a:pt x="45" y="15"/>
                    </a:cubicBezTo>
                    <a:cubicBezTo>
                      <a:pt x="45" y="14"/>
                      <a:pt x="45" y="13"/>
                      <a:pt x="45" y="13"/>
                    </a:cubicBezTo>
                    <a:cubicBezTo>
                      <a:pt x="46" y="12"/>
                      <a:pt x="46" y="12"/>
                      <a:pt x="46" y="12"/>
                    </a:cubicBezTo>
                    <a:cubicBezTo>
                      <a:pt x="48" y="10"/>
                      <a:pt x="48" y="10"/>
                      <a:pt x="48" y="10"/>
                    </a:cubicBezTo>
                    <a:cubicBezTo>
                      <a:pt x="48" y="10"/>
                      <a:pt x="48" y="9"/>
                      <a:pt x="48" y="9"/>
                    </a:cubicBezTo>
                    <a:cubicBezTo>
                      <a:pt x="48" y="9"/>
                      <a:pt x="48" y="9"/>
                      <a:pt x="47" y="8"/>
                    </a:cubicBezTo>
                    <a:cubicBezTo>
                      <a:pt x="47" y="8"/>
                      <a:pt x="47" y="7"/>
                      <a:pt x="47" y="7"/>
                    </a:cubicBezTo>
                    <a:cubicBezTo>
                      <a:pt x="47" y="6"/>
                      <a:pt x="47" y="6"/>
                      <a:pt x="47" y="5"/>
                    </a:cubicBezTo>
                    <a:cubicBezTo>
                      <a:pt x="47" y="5"/>
                      <a:pt x="47" y="5"/>
                      <a:pt x="47" y="5"/>
                    </a:cubicBezTo>
                    <a:cubicBezTo>
                      <a:pt x="46" y="5"/>
                      <a:pt x="46" y="5"/>
                      <a:pt x="46" y="4"/>
                    </a:cubicBezTo>
                    <a:cubicBezTo>
                      <a:pt x="46" y="4"/>
                      <a:pt x="46" y="4"/>
                      <a:pt x="45" y="4"/>
                    </a:cubicBezTo>
                    <a:cubicBezTo>
                      <a:pt x="45" y="4"/>
                      <a:pt x="45" y="3"/>
                      <a:pt x="45" y="3"/>
                    </a:cubicBezTo>
                    <a:cubicBezTo>
                      <a:pt x="45" y="3"/>
                      <a:pt x="45" y="3"/>
                      <a:pt x="44" y="2"/>
                    </a:cubicBezTo>
                    <a:cubicBezTo>
                      <a:pt x="44" y="2"/>
                      <a:pt x="44" y="3"/>
                      <a:pt x="43" y="3"/>
                    </a:cubicBezTo>
                    <a:cubicBezTo>
                      <a:pt x="43" y="3"/>
                      <a:pt x="43" y="3"/>
                      <a:pt x="43" y="3"/>
                    </a:cubicBezTo>
                    <a:cubicBezTo>
                      <a:pt x="42" y="3"/>
                      <a:pt x="42" y="3"/>
                      <a:pt x="41" y="3"/>
                    </a:cubicBezTo>
                    <a:cubicBezTo>
                      <a:pt x="41" y="3"/>
                      <a:pt x="41" y="3"/>
                      <a:pt x="41" y="3"/>
                    </a:cubicBezTo>
                    <a:cubicBezTo>
                      <a:pt x="40" y="3"/>
                      <a:pt x="40" y="3"/>
                      <a:pt x="40" y="2"/>
                    </a:cubicBezTo>
                    <a:cubicBezTo>
                      <a:pt x="39" y="2"/>
                      <a:pt x="39" y="2"/>
                      <a:pt x="39" y="1"/>
                    </a:cubicBezTo>
                    <a:cubicBezTo>
                      <a:pt x="39" y="1"/>
                      <a:pt x="38" y="1"/>
                      <a:pt x="38" y="1"/>
                    </a:cubicBezTo>
                    <a:cubicBezTo>
                      <a:pt x="38" y="1"/>
                      <a:pt x="38" y="1"/>
                      <a:pt x="38" y="1"/>
                    </a:cubicBezTo>
                    <a:cubicBezTo>
                      <a:pt x="38" y="1"/>
                      <a:pt x="38" y="1"/>
                      <a:pt x="38" y="1"/>
                    </a:cubicBezTo>
                    <a:cubicBezTo>
                      <a:pt x="37" y="1"/>
                      <a:pt x="37" y="1"/>
                      <a:pt x="36" y="1"/>
                    </a:cubicBezTo>
                    <a:cubicBezTo>
                      <a:pt x="36" y="1"/>
                      <a:pt x="36" y="1"/>
                      <a:pt x="36" y="1"/>
                    </a:cubicBezTo>
                    <a:cubicBezTo>
                      <a:pt x="35" y="1"/>
                      <a:pt x="35" y="1"/>
                      <a:pt x="35" y="1"/>
                    </a:cubicBezTo>
                    <a:cubicBezTo>
                      <a:pt x="34" y="0"/>
                      <a:pt x="34" y="0"/>
                      <a:pt x="34" y="0"/>
                    </a:cubicBezTo>
                    <a:cubicBezTo>
                      <a:pt x="34" y="0"/>
                      <a:pt x="34" y="0"/>
                      <a:pt x="33" y="1"/>
                    </a:cubicBezTo>
                    <a:cubicBezTo>
                      <a:pt x="33" y="1"/>
                      <a:pt x="33" y="1"/>
                      <a:pt x="32" y="1"/>
                    </a:cubicBezTo>
                    <a:cubicBezTo>
                      <a:pt x="32" y="1"/>
                      <a:pt x="32" y="1"/>
                      <a:pt x="32" y="1"/>
                    </a:cubicBezTo>
                    <a:cubicBezTo>
                      <a:pt x="31" y="1"/>
                      <a:pt x="31" y="1"/>
                      <a:pt x="31" y="1"/>
                    </a:cubicBezTo>
                    <a:cubicBezTo>
                      <a:pt x="31" y="1"/>
                      <a:pt x="30" y="1"/>
                      <a:pt x="30" y="2"/>
                    </a:cubicBezTo>
                    <a:cubicBezTo>
                      <a:pt x="30" y="2"/>
                      <a:pt x="30" y="2"/>
                      <a:pt x="29" y="2"/>
                    </a:cubicBezTo>
                    <a:cubicBezTo>
                      <a:pt x="29" y="2"/>
                      <a:pt x="29" y="2"/>
                      <a:pt x="28" y="2"/>
                    </a:cubicBezTo>
                    <a:cubicBezTo>
                      <a:pt x="28" y="2"/>
                      <a:pt x="28" y="2"/>
                      <a:pt x="27" y="2"/>
                    </a:cubicBezTo>
                    <a:cubicBezTo>
                      <a:pt x="27" y="2"/>
                      <a:pt x="27" y="2"/>
                      <a:pt x="27" y="2"/>
                    </a:cubicBezTo>
                    <a:cubicBezTo>
                      <a:pt x="27" y="4"/>
                      <a:pt x="27" y="4"/>
                      <a:pt x="27" y="4"/>
                    </a:cubicBezTo>
                    <a:cubicBezTo>
                      <a:pt x="26" y="4"/>
                      <a:pt x="26" y="3"/>
                      <a:pt x="25" y="3"/>
                    </a:cubicBezTo>
                    <a:cubicBezTo>
                      <a:pt x="25" y="3"/>
                      <a:pt x="25" y="3"/>
                      <a:pt x="24" y="3"/>
                    </a:cubicBezTo>
                    <a:cubicBezTo>
                      <a:pt x="24" y="3"/>
                      <a:pt x="24" y="3"/>
                      <a:pt x="23" y="3"/>
                    </a:cubicBezTo>
                    <a:cubicBezTo>
                      <a:pt x="23" y="3"/>
                      <a:pt x="22" y="3"/>
                      <a:pt x="22" y="3"/>
                    </a:cubicBezTo>
                    <a:cubicBezTo>
                      <a:pt x="22" y="3"/>
                      <a:pt x="22" y="3"/>
                      <a:pt x="21" y="3"/>
                    </a:cubicBezTo>
                    <a:cubicBezTo>
                      <a:pt x="21" y="2"/>
                      <a:pt x="21" y="2"/>
                      <a:pt x="21" y="2"/>
                    </a:cubicBezTo>
                    <a:cubicBezTo>
                      <a:pt x="20" y="1"/>
                      <a:pt x="20" y="1"/>
                      <a:pt x="20" y="1"/>
                    </a:cubicBezTo>
                    <a:cubicBezTo>
                      <a:pt x="19" y="1"/>
                      <a:pt x="19" y="1"/>
                      <a:pt x="19" y="1"/>
                    </a:cubicBezTo>
                    <a:cubicBezTo>
                      <a:pt x="18" y="1"/>
                      <a:pt x="18" y="1"/>
                      <a:pt x="18" y="1"/>
                    </a:cubicBezTo>
                    <a:cubicBezTo>
                      <a:pt x="17" y="2"/>
                      <a:pt x="17" y="2"/>
                      <a:pt x="17" y="2"/>
                    </a:cubicBezTo>
                    <a:cubicBezTo>
                      <a:pt x="17" y="3"/>
                      <a:pt x="17" y="3"/>
                      <a:pt x="17" y="4"/>
                    </a:cubicBezTo>
                    <a:cubicBezTo>
                      <a:pt x="16" y="4"/>
                      <a:pt x="17" y="4"/>
                      <a:pt x="17" y="5"/>
                    </a:cubicBezTo>
                    <a:cubicBezTo>
                      <a:pt x="16" y="5"/>
                      <a:pt x="16" y="5"/>
                      <a:pt x="16" y="5"/>
                    </a:cubicBezTo>
                    <a:cubicBezTo>
                      <a:pt x="16" y="5"/>
                      <a:pt x="16" y="5"/>
                      <a:pt x="16" y="5"/>
                    </a:cubicBezTo>
                    <a:cubicBezTo>
                      <a:pt x="16" y="6"/>
                      <a:pt x="16" y="6"/>
                      <a:pt x="16" y="6"/>
                    </a:cubicBezTo>
                    <a:cubicBezTo>
                      <a:pt x="16" y="7"/>
                      <a:pt x="16" y="7"/>
                      <a:pt x="16" y="8"/>
                    </a:cubicBezTo>
                    <a:cubicBezTo>
                      <a:pt x="15" y="8"/>
                      <a:pt x="15" y="8"/>
                      <a:pt x="15" y="9"/>
                    </a:cubicBezTo>
                    <a:cubicBezTo>
                      <a:pt x="14" y="9"/>
                      <a:pt x="15" y="10"/>
                      <a:pt x="14" y="10"/>
                    </a:cubicBezTo>
                    <a:cubicBezTo>
                      <a:pt x="14" y="10"/>
                      <a:pt x="14" y="11"/>
                      <a:pt x="14" y="11"/>
                    </a:cubicBezTo>
                    <a:cubicBezTo>
                      <a:pt x="14" y="12"/>
                      <a:pt x="14" y="12"/>
                      <a:pt x="14" y="13"/>
                    </a:cubicBezTo>
                    <a:cubicBezTo>
                      <a:pt x="14" y="13"/>
                      <a:pt x="15" y="13"/>
                      <a:pt x="14" y="14"/>
                    </a:cubicBezTo>
                    <a:cubicBezTo>
                      <a:pt x="14" y="14"/>
                      <a:pt x="14" y="14"/>
                      <a:pt x="14" y="15"/>
                    </a:cubicBezTo>
                    <a:cubicBezTo>
                      <a:pt x="13" y="15"/>
                      <a:pt x="14" y="16"/>
                      <a:pt x="14" y="17"/>
                    </a:cubicBezTo>
                    <a:cubicBezTo>
                      <a:pt x="13" y="17"/>
                      <a:pt x="13" y="17"/>
                      <a:pt x="13" y="18"/>
                    </a:cubicBezTo>
                    <a:cubicBezTo>
                      <a:pt x="13" y="18"/>
                      <a:pt x="12" y="18"/>
                      <a:pt x="12" y="18"/>
                    </a:cubicBezTo>
                    <a:cubicBezTo>
                      <a:pt x="12" y="19"/>
                      <a:pt x="12" y="19"/>
                      <a:pt x="12" y="20"/>
                    </a:cubicBezTo>
                    <a:cubicBezTo>
                      <a:pt x="11" y="20"/>
                      <a:pt x="11" y="20"/>
                      <a:pt x="11" y="20"/>
                    </a:cubicBezTo>
                    <a:cubicBezTo>
                      <a:pt x="11" y="20"/>
                      <a:pt x="11" y="20"/>
                      <a:pt x="10" y="21"/>
                    </a:cubicBezTo>
                    <a:cubicBezTo>
                      <a:pt x="10" y="21"/>
                      <a:pt x="10" y="21"/>
                      <a:pt x="10" y="21"/>
                    </a:cubicBezTo>
                    <a:cubicBezTo>
                      <a:pt x="10" y="22"/>
                      <a:pt x="10" y="22"/>
                      <a:pt x="10" y="22"/>
                    </a:cubicBezTo>
                    <a:cubicBezTo>
                      <a:pt x="10" y="23"/>
                      <a:pt x="10" y="23"/>
                      <a:pt x="10" y="23"/>
                    </a:cubicBezTo>
                    <a:cubicBezTo>
                      <a:pt x="11" y="24"/>
                      <a:pt x="11" y="24"/>
                      <a:pt x="10" y="25"/>
                    </a:cubicBezTo>
                    <a:cubicBezTo>
                      <a:pt x="10" y="25"/>
                      <a:pt x="10" y="25"/>
                      <a:pt x="10" y="25"/>
                    </a:cubicBezTo>
                    <a:cubicBezTo>
                      <a:pt x="10" y="26"/>
                      <a:pt x="10" y="26"/>
                      <a:pt x="10" y="26"/>
                    </a:cubicBezTo>
                    <a:cubicBezTo>
                      <a:pt x="9" y="26"/>
                      <a:pt x="9" y="26"/>
                      <a:pt x="9" y="26"/>
                    </a:cubicBezTo>
                    <a:cubicBezTo>
                      <a:pt x="9" y="27"/>
                      <a:pt x="9" y="27"/>
                      <a:pt x="8" y="27"/>
                    </a:cubicBezTo>
                    <a:cubicBezTo>
                      <a:pt x="8" y="27"/>
                      <a:pt x="8" y="28"/>
                      <a:pt x="7" y="28"/>
                    </a:cubicBezTo>
                    <a:cubicBezTo>
                      <a:pt x="7" y="29"/>
                      <a:pt x="7" y="29"/>
                      <a:pt x="6" y="29"/>
                    </a:cubicBezTo>
                    <a:cubicBezTo>
                      <a:pt x="6" y="29"/>
                      <a:pt x="6" y="29"/>
                      <a:pt x="6" y="29"/>
                    </a:cubicBezTo>
                    <a:cubicBezTo>
                      <a:pt x="5" y="29"/>
                      <a:pt x="6" y="29"/>
                      <a:pt x="6" y="28"/>
                    </a:cubicBezTo>
                    <a:cubicBezTo>
                      <a:pt x="5" y="28"/>
                      <a:pt x="5" y="28"/>
                      <a:pt x="5" y="28"/>
                    </a:cubicBezTo>
                    <a:cubicBezTo>
                      <a:pt x="5" y="28"/>
                      <a:pt x="5" y="28"/>
                      <a:pt x="4" y="28"/>
                    </a:cubicBezTo>
                    <a:cubicBezTo>
                      <a:pt x="4" y="29"/>
                      <a:pt x="4" y="29"/>
                      <a:pt x="4" y="29"/>
                    </a:cubicBezTo>
                    <a:cubicBezTo>
                      <a:pt x="3" y="29"/>
                      <a:pt x="3" y="29"/>
                      <a:pt x="3" y="29"/>
                    </a:cubicBezTo>
                    <a:cubicBezTo>
                      <a:pt x="3" y="29"/>
                      <a:pt x="3" y="29"/>
                      <a:pt x="2" y="29"/>
                    </a:cubicBezTo>
                    <a:cubicBezTo>
                      <a:pt x="2" y="29"/>
                      <a:pt x="2" y="29"/>
                      <a:pt x="1" y="29"/>
                    </a:cubicBezTo>
                    <a:cubicBezTo>
                      <a:pt x="1" y="29"/>
                      <a:pt x="1" y="30"/>
                      <a:pt x="1" y="30"/>
                    </a:cubicBezTo>
                    <a:cubicBezTo>
                      <a:pt x="0" y="31"/>
                      <a:pt x="1" y="31"/>
                      <a:pt x="0" y="31"/>
                    </a:cubicBezTo>
                    <a:cubicBezTo>
                      <a:pt x="0" y="32"/>
                      <a:pt x="0" y="32"/>
                      <a:pt x="0" y="32"/>
                    </a:cubicBezTo>
                    <a:cubicBezTo>
                      <a:pt x="0" y="32"/>
                      <a:pt x="0" y="32"/>
                      <a:pt x="0" y="32"/>
                    </a:cubicBezTo>
                    <a:cubicBezTo>
                      <a:pt x="0" y="32"/>
                      <a:pt x="0" y="32"/>
                      <a:pt x="0" y="32"/>
                    </a:cubicBezTo>
                    <a:cubicBezTo>
                      <a:pt x="0" y="32"/>
                      <a:pt x="0" y="32"/>
                      <a:pt x="0"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2" name="Freeform 461"/>
              <p:cNvSpPr>
                <a:spLocks/>
              </p:cNvSpPr>
              <p:nvPr/>
            </p:nvSpPr>
            <p:spPr bwMode="auto">
              <a:xfrm>
                <a:off x="5143501" y="3443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3" name="Freeform 462"/>
              <p:cNvSpPr>
                <a:spLocks/>
              </p:cNvSpPr>
              <p:nvPr/>
            </p:nvSpPr>
            <p:spPr bwMode="auto">
              <a:xfrm>
                <a:off x="5003801" y="3411539"/>
                <a:ext cx="301625" cy="508000"/>
              </a:xfrm>
              <a:custGeom>
                <a:avLst/>
                <a:gdLst>
                  <a:gd name="T0" fmla="*/ 1 w 28"/>
                  <a:gd name="T1" fmla="*/ 12 h 47"/>
                  <a:gd name="T2" fmla="*/ 1 w 28"/>
                  <a:gd name="T3" fmla="*/ 14 h 47"/>
                  <a:gd name="T4" fmla="*/ 2 w 28"/>
                  <a:gd name="T5" fmla="*/ 16 h 47"/>
                  <a:gd name="T6" fmla="*/ 6 w 28"/>
                  <a:gd name="T7" fmla="*/ 18 h 47"/>
                  <a:gd name="T8" fmla="*/ 7 w 28"/>
                  <a:gd name="T9" fmla="*/ 21 h 47"/>
                  <a:gd name="T10" fmla="*/ 7 w 28"/>
                  <a:gd name="T11" fmla="*/ 25 h 47"/>
                  <a:gd name="T12" fmla="*/ 6 w 28"/>
                  <a:gd name="T13" fmla="*/ 30 h 47"/>
                  <a:gd name="T14" fmla="*/ 4 w 28"/>
                  <a:gd name="T15" fmla="*/ 33 h 47"/>
                  <a:gd name="T16" fmla="*/ 2 w 28"/>
                  <a:gd name="T17" fmla="*/ 36 h 47"/>
                  <a:gd name="T18" fmla="*/ 4 w 28"/>
                  <a:gd name="T19" fmla="*/ 40 h 47"/>
                  <a:gd name="T20" fmla="*/ 3 w 28"/>
                  <a:gd name="T21" fmla="*/ 44 h 47"/>
                  <a:gd name="T22" fmla="*/ 6 w 28"/>
                  <a:gd name="T23" fmla="*/ 47 h 47"/>
                  <a:gd name="T24" fmla="*/ 6 w 28"/>
                  <a:gd name="T25" fmla="*/ 44 h 47"/>
                  <a:gd name="T26" fmla="*/ 9 w 28"/>
                  <a:gd name="T27" fmla="*/ 42 h 47"/>
                  <a:gd name="T28" fmla="*/ 12 w 28"/>
                  <a:gd name="T29" fmla="*/ 40 h 47"/>
                  <a:gd name="T30" fmla="*/ 13 w 28"/>
                  <a:gd name="T31" fmla="*/ 36 h 47"/>
                  <a:gd name="T32" fmla="*/ 13 w 28"/>
                  <a:gd name="T33" fmla="*/ 32 h 47"/>
                  <a:gd name="T34" fmla="*/ 11 w 28"/>
                  <a:gd name="T35" fmla="*/ 29 h 47"/>
                  <a:gd name="T36" fmla="*/ 13 w 28"/>
                  <a:gd name="T37" fmla="*/ 27 h 47"/>
                  <a:gd name="T38" fmla="*/ 16 w 28"/>
                  <a:gd name="T39" fmla="*/ 24 h 47"/>
                  <a:gd name="T40" fmla="*/ 18 w 28"/>
                  <a:gd name="T41" fmla="*/ 22 h 47"/>
                  <a:gd name="T42" fmla="*/ 22 w 28"/>
                  <a:gd name="T43" fmla="*/ 19 h 47"/>
                  <a:gd name="T44" fmla="*/ 25 w 28"/>
                  <a:gd name="T45" fmla="*/ 15 h 47"/>
                  <a:gd name="T46" fmla="*/ 28 w 28"/>
                  <a:gd name="T47" fmla="*/ 12 h 47"/>
                  <a:gd name="T48" fmla="*/ 28 w 28"/>
                  <a:gd name="T49" fmla="*/ 6 h 47"/>
                  <a:gd name="T50" fmla="*/ 28 w 28"/>
                  <a:gd name="T51" fmla="*/ 2 h 47"/>
                  <a:gd name="T52" fmla="*/ 27 w 28"/>
                  <a:gd name="T53" fmla="*/ 0 h 47"/>
                  <a:gd name="T54" fmla="*/ 26 w 28"/>
                  <a:gd name="T55" fmla="*/ 1 h 47"/>
                  <a:gd name="T56" fmla="*/ 24 w 28"/>
                  <a:gd name="T57" fmla="*/ 2 h 47"/>
                  <a:gd name="T58" fmla="*/ 22 w 28"/>
                  <a:gd name="T59" fmla="*/ 3 h 47"/>
                  <a:gd name="T60" fmla="*/ 20 w 28"/>
                  <a:gd name="T61" fmla="*/ 3 h 47"/>
                  <a:gd name="T62" fmla="*/ 18 w 28"/>
                  <a:gd name="T63" fmla="*/ 3 h 47"/>
                  <a:gd name="T64" fmla="*/ 16 w 28"/>
                  <a:gd name="T65" fmla="*/ 3 h 47"/>
                  <a:gd name="T66" fmla="*/ 13 w 28"/>
                  <a:gd name="T67" fmla="*/ 3 h 47"/>
                  <a:gd name="T68" fmla="*/ 12 w 28"/>
                  <a:gd name="T69" fmla="*/ 4 h 47"/>
                  <a:gd name="T70" fmla="*/ 13 w 28"/>
                  <a:gd name="T71" fmla="*/ 8 h 47"/>
                  <a:gd name="T72" fmla="*/ 14 w 28"/>
                  <a:gd name="T73" fmla="*/ 10 h 47"/>
                  <a:gd name="T74" fmla="*/ 15 w 28"/>
                  <a:gd name="T75" fmla="*/ 12 h 47"/>
                  <a:gd name="T76" fmla="*/ 13 w 28"/>
                  <a:gd name="T77" fmla="*/ 16 h 47"/>
                  <a:gd name="T78" fmla="*/ 12 w 28"/>
                  <a:gd name="T79" fmla="*/ 14 h 47"/>
                  <a:gd name="T80" fmla="*/ 10 w 28"/>
                  <a:gd name="T81" fmla="*/ 12 h 47"/>
                  <a:gd name="T82" fmla="*/ 8 w 28"/>
                  <a:gd name="T83" fmla="*/ 10 h 47"/>
                  <a:gd name="T84" fmla="*/ 7 w 28"/>
                  <a:gd name="T85" fmla="*/ 11 h 47"/>
                  <a:gd name="T86" fmla="*/ 4 w 28"/>
                  <a:gd name="T87"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 h="47">
                    <a:moveTo>
                      <a:pt x="3" y="12"/>
                    </a:moveTo>
                    <a:cubicBezTo>
                      <a:pt x="3" y="12"/>
                      <a:pt x="3" y="12"/>
                      <a:pt x="2" y="12"/>
                    </a:cubicBezTo>
                    <a:cubicBezTo>
                      <a:pt x="2" y="12"/>
                      <a:pt x="2" y="12"/>
                      <a:pt x="1" y="12"/>
                    </a:cubicBezTo>
                    <a:cubicBezTo>
                      <a:pt x="1" y="13"/>
                      <a:pt x="1" y="13"/>
                      <a:pt x="1" y="13"/>
                    </a:cubicBezTo>
                    <a:cubicBezTo>
                      <a:pt x="0" y="13"/>
                      <a:pt x="0" y="13"/>
                      <a:pt x="0" y="14"/>
                    </a:cubicBezTo>
                    <a:cubicBezTo>
                      <a:pt x="1" y="14"/>
                      <a:pt x="1" y="14"/>
                      <a:pt x="1" y="14"/>
                    </a:cubicBezTo>
                    <a:cubicBezTo>
                      <a:pt x="1" y="14"/>
                      <a:pt x="1" y="14"/>
                      <a:pt x="1" y="15"/>
                    </a:cubicBezTo>
                    <a:cubicBezTo>
                      <a:pt x="1" y="15"/>
                      <a:pt x="1" y="15"/>
                      <a:pt x="1" y="15"/>
                    </a:cubicBezTo>
                    <a:cubicBezTo>
                      <a:pt x="1" y="15"/>
                      <a:pt x="1" y="15"/>
                      <a:pt x="2" y="16"/>
                    </a:cubicBezTo>
                    <a:cubicBezTo>
                      <a:pt x="2" y="16"/>
                      <a:pt x="3" y="16"/>
                      <a:pt x="3" y="16"/>
                    </a:cubicBezTo>
                    <a:cubicBezTo>
                      <a:pt x="4" y="17"/>
                      <a:pt x="4" y="17"/>
                      <a:pt x="5" y="17"/>
                    </a:cubicBezTo>
                    <a:cubicBezTo>
                      <a:pt x="5" y="17"/>
                      <a:pt x="6" y="17"/>
                      <a:pt x="6" y="18"/>
                    </a:cubicBezTo>
                    <a:cubicBezTo>
                      <a:pt x="6" y="18"/>
                      <a:pt x="7" y="18"/>
                      <a:pt x="7" y="18"/>
                    </a:cubicBezTo>
                    <a:cubicBezTo>
                      <a:pt x="7" y="18"/>
                      <a:pt x="7" y="19"/>
                      <a:pt x="7" y="19"/>
                    </a:cubicBezTo>
                    <a:cubicBezTo>
                      <a:pt x="7" y="20"/>
                      <a:pt x="7" y="20"/>
                      <a:pt x="7" y="21"/>
                    </a:cubicBezTo>
                    <a:cubicBezTo>
                      <a:pt x="7" y="22"/>
                      <a:pt x="7" y="22"/>
                      <a:pt x="7" y="23"/>
                    </a:cubicBezTo>
                    <a:cubicBezTo>
                      <a:pt x="7" y="23"/>
                      <a:pt x="7" y="23"/>
                      <a:pt x="7" y="23"/>
                    </a:cubicBezTo>
                    <a:cubicBezTo>
                      <a:pt x="7" y="24"/>
                      <a:pt x="7" y="24"/>
                      <a:pt x="7" y="25"/>
                    </a:cubicBezTo>
                    <a:cubicBezTo>
                      <a:pt x="7" y="26"/>
                      <a:pt x="7" y="26"/>
                      <a:pt x="7" y="27"/>
                    </a:cubicBezTo>
                    <a:cubicBezTo>
                      <a:pt x="7" y="28"/>
                      <a:pt x="6" y="28"/>
                      <a:pt x="6" y="29"/>
                    </a:cubicBezTo>
                    <a:cubicBezTo>
                      <a:pt x="6" y="29"/>
                      <a:pt x="6" y="30"/>
                      <a:pt x="6" y="30"/>
                    </a:cubicBezTo>
                    <a:cubicBezTo>
                      <a:pt x="6" y="30"/>
                      <a:pt x="5" y="31"/>
                      <a:pt x="5" y="31"/>
                    </a:cubicBezTo>
                    <a:cubicBezTo>
                      <a:pt x="5" y="32"/>
                      <a:pt x="5" y="32"/>
                      <a:pt x="4" y="32"/>
                    </a:cubicBezTo>
                    <a:cubicBezTo>
                      <a:pt x="4" y="32"/>
                      <a:pt x="4" y="33"/>
                      <a:pt x="4" y="33"/>
                    </a:cubicBezTo>
                    <a:cubicBezTo>
                      <a:pt x="4" y="33"/>
                      <a:pt x="3" y="33"/>
                      <a:pt x="3" y="34"/>
                    </a:cubicBezTo>
                    <a:cubicBezTo>
                      <a:pt x="3" y="34"/>
                      <a:pt x="2" y="34"/>
                      <a:pt x="2" y="35"/>
                    </a:cubicBezTo>
                    <a:cubicBezTo>
                      <a:pt x="2" y="35"/>
                      <a:pt x="2" y="35"/>
                      <a:pt x="2" y="36"/>
                    </a:cubicBezTo>
                    <a:cubicBezTo>
                      <a:pt x="3" y="36"/>
                      <a:pt x="2" y="36"/>
                      <a:pt x="2" y="37"/>
                    </a:cubicBezTo>
                    <a:cubicBezTo>
                      <a:pt x="2" y="38"/>
                      <a:pt x="3" y="38"/>
                      <a:pt x="3" y="39"/>
                    </a:cubicBezTo>
                    <a:cubicBezTo>
                      <a:pt x="3" y="39"/>
                      <a:pt x="4" y="39"/>
                      <a:pt x="4" y="40"/>
                    </a:cubicBezTo>
                    <a:cubicBezTo>
                      <a:pt x="4" y="40"/>
                      <a:pt x="4" y="41"/>
                      <a:pt x="4" y="41"/>
                    </a:cubicBezTo>
                    <a:cubicBezTo>
                      <a:pt x="3" y="41"/>
                      <a:pt x="4" y="42"/>
                      <a:pt x="4" y="42"/>
                    </a:cubicBezTo>
                    <a:cubicBezTo>
                      <a:pt x="3" y="43"/>
                      <a:pt x="3" y="43"/>
                      <a:pt x="3" y="44"/>
                    </a:cubicBezTo>
                    <a:cubicBezTo>
                      <a:pt x="3" y="44"/>
                      <a:pt x="3" y="45"/>
                      <a:pt x="3" y="45"/>
                    </a:cubicBezTo>
                    <a:cubicBezTo>
                      <a:pt x="3" y="46"/>
                      <a:pt x="3" y="46"/>
                      <a:pt x="3" y="46"/>
                    </a:cubicBezTo>
                    <a:cubicBezTo>
                      <a:pt x="6" y="47"/>
                      <a:pt x="6" y="47"/>
                      <a:pt x="6" y="47"/>
                    </a:cubicBezTo>
                    <a:cubicBezTo>
                      <a:pt x="6" y="46"/>
                      <a:pt x="6" y="46"/>
                      <a:pt x="6" y="46"/>
                    </a:cubicBezTo>
                    <a:cubicBezTo>
                      <a:pt x="6" y="46"/>
                      <a:pt x="6" y="45"/>
                      <a:pt x="6" y="45"/>
                    </a:cubicBezTo>
                    <a:cubicBezTo>
                      <a:pt x="6" y="44"/>
                      <a:pt x="6" y="44"/>
                      <a:pt x="6" y="44"/>
                    </a:cubicBezTo>
                    <a:cubicBezTo>
                      <a:pt x="6" y="43"/>
                      <a:pt x="7" y="43"/>
                      <a:pt x="7" y="43"/>
                    </a:cubicBezTo>
                    <a:cubicBezTo>
                      <a:pt x="7" y="43"/>
                      <a:pt x="7" y="42"/>
                      <a:pt x="8" y="42"/>
                    </a:cubicBezTo>
                    <a:cubicBezTo>
                      <a:pt x="8" y="42"/>
                      <a:pt x="9" y="42"/>
                      <a:pt x="9" y="42"/>
                    </a:cubicBezTo>
                    <a:cubicBezTo>
                      <a:pt x="10" y="41"/>
                      <a:pt x="10" y="42"/>
                      <a:pt x="11" y="41"/>
                    </a:cubicBezTo>
                    <a:cubicBezTo>
                      <a:pt x="11" y="41"/>
                      <a:pt x="11" y="41"/>
                      <a:pt x="12" y="41"/>
                    </a:cubicBezTo>
                    <a:cubicBezTo>
                      <a:pt x="12" y="40"/>
                      <a:pt x="12" y="40"/>
                      <a:pt x="12" y="40"/>
                    </a:cubicBezTo>
                    <a:cubicBezTo>
                      <a:pt x="13" y="39"/>
                      <a:pt x="13" y="39"/>
                      <a:pt x="13" y="39"/>
                    </a:cubicBezTo>
                    <a:cubicBezTo>
                      <a:pt x="13" y="38"/>
                      <a:pt x="12" y="38"/>
                      <a:pt x="13" y="37"/>
                    </a:cubicBezTo>
                    <a:cubicBezTo>
                      <a:pt x="13" y="37"/>
                      <a:pt x="13" y="36"/>
                      <a:pt x="13" y="36"/>
                    </a:cubicBezTo>
                    <a:cubicBezTo>
                      <a:pt x="13" y="35"/>
                      <a:pt x="13" y="35"/>
                      <a:pt x="13" y="35"/>
                    </a:cubicBezTo>
                    <a:cubicBezTo>
                      <a:pt x="13" y="34"/>
                      <a:pt x="13" y="34"/>
                      <a:pt x="13" y="33"/>
                    </a:cubicBezTo>
                    <a:cubicBezTo>
                      <a:pt x="12" y="33"/>
                      <a:pt x="13" y="33"/>
                      <a:pt x="13" y="32"/>
                    </a:cubicBezTo>
                    <a:cubicBezTo>
                      <a:pt x="12" y="32"/>
                      <a:pt x="12" y="31"/>
                      <a:pt x="12" y="31"/>
                    </a:cubicBezTo>
                    <a:cubicBezTo>
                      <a:pt x="12" y="30"/>
                      <a:pt x="12" y="30"/>
                      <a:pt x="12" y="30"/>
                    </a:cubicBezTo>
                    <a:cubicBezTo>
                      <a:pt x="12" y="29"/>
                      <a:pt x="11" y="29"/>
                      <a:pt x="11" y="29"/>
                    </a:cubicBezTo>
                    <a:cubicBezTo>
                      <a:pt x="11" y="28"/>
                      <a:pt x="11" y="28"/>
                      <a:pt x="11" y="28"/>
                    </a:cubicBezTo>
                    <a:cubicBezTo>
                      <a:pt x="12" y="27"/>
                      <a:pt x="12" y="27"/>
                      <a:pt x="12" y="27"/>
                    </a:cubicBezTo>
                    <a:cubicBezTo>
                      <a:pt x="12" y="27"/>
                      <a:pt x="13" y="27"/>
                      <a:pt x="13" y="27"/>
                    </a:cubicBezTo>
                    <a:cubicBezTo>
                      <a:pt x="13" y="27"/>
                      <a:pt x="14" y="27"/>
                      <a:pt x="14" y="26"/>
                    </a:cubicBezTo>
                    <a:cubicBezTo>
                      <a:pt x="15" y="26"/>
                      <a:pt x="14" y="26"/>
                      <a:pt x="15" y="25"/>
                    </a:cubicBezTo>
                    <a:cubicBezTo>
                      <a:pt x="15" y="24"/>
                      <a:pt x="16" y="24"/>
                      <a:pt x="16" y="24"/>
                    </a:cubicBezTo>
                    <a:cubicBezTo>
                      <a:pt x="16" y="24"/>
                      <a:pt x="16" y="23"/>
                      <a:pt x="17" y="23"/>
                    </a:cubicBezTo>
                    <a:cubicBezTo>
                      <a:pt x="17" y="23"/>
                      <a:pt x="17" y="23"/>
                      <a:pt x="17" y="23"/>
                    </a:cubicBezTo>
                    <a:cubicBezTo>
                      <a:pt x="17" y="23"/>
                      <a:pt x="17" y="23"/>
                      <a:pt x="18" y="22"/>
                    </a:cubicBezTo>
                    <a:cubicBezTo>
                      <a:pt x="18" y="22"/>
                      <a:pt x="18" y="21"/>
                      <a:pt x="19" y="21"/>
                    </a:cubicBezTo>
                    <a:cubicBezTo>
                      <a:pt x="19" y="20"/>
                      <a:pt x="20" y="20"/>
                      <a:pt x="20" y="20"/>
                    </a:cubicBezTo>
                    <a:cubicBezTo>
                      <a:pt x="21" y="20"/>
                      <a:pt x="22" y="20"/>
                      <a:pt x="22" y="19"/>
                    </a:cubicBezTo>
                    <a:cubicBezTo>
                      <a:pt x="23" y="19"/>
                      <a:pt x="23" y="18"/>
                      <a:pt x="24" y="18"/>
                    </a:cubicBezTo>
                    <a:cubicBezTo>
                      <a:pt x="24" y="17"/>
                      <a:pt x="25" y="17"/>
                      <a:pt x="25" y="17"/>
                    </a:cubicBezTo>
                    <a:cubicBezTo>
                      <a:pt x="25" y="16"/>
                      <a:pt x="25" y="16"/>
                      <a:pt x="25" y="15"/>
                    </a:cubicBezTo>
                    <a:cubicBezTo>
                      <a:pt x="25" y="15"/>
                      <a:pt x="26" y="15"/>
                      <a:pt x="26" y="14"/>
                    </a:cubicBezTo>
                    <a:cubicBezTo>
                      <a:pt x="27" y="14"/>
                      <a:pt x="27" y="14"/>
                      <a:pt x="27" y="13"/>
                    </a:cubicBezTo>
                    <a:cubicBezTo>
                      <a:pt x="27" y="13"/>
                      <a:pt x="28" y="12"/>
                      <a:pt x="28" y="12"/>
                    </a:cubicBezTo>
                    <a:cubicBezTo>
                      <a:pt x="28" y="11"/>
                      <a:pt x="28" y="11"/>
                      <a:pt x="28" y="10"/>
                    </a:cubicBezTo>
                    <a:cubicBezTo>
                      <a:pt x="28" y="10"/>
                      <a:pt x="28" y="9"/>
                      <a:pt x="28" y="8"/>
                    </a:cubicBezTo>
                    <a:cubicBezTo>
                      <a:pt x="28" y="8"/>
                      <a:pt x="28" y="7"/>
                      <a:pt x="28" y="6"/>
                    </a:cubicBezTo>
                    <a:cubicBezTo>
                      <a:pt x="28" y="6"/>
                      <a:pt x="28" y="5"/>
                      <a:pt x="28" y="5"/>
                    </a:cubicBezTo>
                    <a:cubicBezTo>
                      <a:pt x="28" y="4"/>
                      <a:pt x="28" y="3"/>
                      <a:pt x="28" y="3"/>
                    </a:cubicBezTo>
                    <a:cubicBezTo>
                      <a:pt x="28" y="2"/>
                      <a:pt x="28" y="2"/>
                      <a:pt x="28" y="2"/>
                    </a:cubicBezTo>
                    <a:cubicBezTo>
                      <a:pt x="28" y="1"/>
                      <a:pt x="28" y="1"/>
                      <a:pt x="28" y="1"/>
                    </a:cubicBezTo>
                    <a:cubicBezTo>
                      <a:pt x="28" y="0"/>
                      <a:pt x="27" y="0"/>
                      <a:pt x="27" y="0"/>
                    </a:cubicBezTo>
                    <a:cubicBezTo>
                      <a:pt x="27" y="0"/>
                      <a:pt x="27" y="0"/>
                      <a:pt x="27" y="0"/>
                    </a:cubicBezTo>
                    <a:cubicBezTo>
                      <a:pt x="27" y="0"/>
                      <a:pt x="27" y="0"/>
                      <a:pt x="27" y="0"/>
                    </a:cubicBezTo>
                    <a:cubicBezTo>
                      <a:pt x="27" y="0"/>
                      <a:pt x="26" y="0"/>
                      <a:pt x="26" y="0"/>
                    </a:cubicBezTo>
                    <a:cubicBezTo>
                      <a:pt x="26" y="1"/>
                      <a:pt x="26" y="1"/>
                      <a:pt x="26" y="1"/>
                    </a:cubicBezTo>
                    <a:cubicBezTo>
                      <a:pt x="26" y="1"/>
                      <a:pt x="25" y="1"/>
                      <a:pt x="25" y="1"/>
                    </a:cubicBezTo>
                    <a:cubicBezTo>
                      <a:pt x="25" y="1"/>
                      <a:pt x="25" y="1"/>
                      <a:pt x="25" y="1"/>
                    </a:cubicBezTo>
                    <a:cubicBezTo>
                      <a:pt x="24" y="1"/>
                      <a:pt x="25" y="2"/>
                      <a:pt x="24" y="2"/>
                    </a:cubicBezTo>
                    <a:cubicBezTo>
                      <a:pt x="24" y="2"/>
                      <a:pt x="24" y="2"/>
                      <a:pt x="24" y="2"/>
                    </a:cubicBezTo>
                    <a:cubicBezTo>
                      <a:pt x="23" y="2"/>
                      <a:pt x="23" y="2"/>
                      <a:pt x="23" y="2"/>
                    </a:cubicBezTo>
                    <a:cubicBezTo>
                      <a:pt x="22" y="2"/>
                      <a:pt x="22" y="3"/>
                      <a:pt x="22" y="3"/>
                    </a:cubicBezTo>
                    <a:cubicBezTo>
                      <a:pt x="22" y="3"/>
                      <a:pt x="22" y="2"/>
                      <a:pt x="21" y="2"/>
                    </a:cubicBezTo>
                    <a:cubicBezTo>
                      <a:pt x="21" y="2"/>
                      <a:pt x="21" y="2"/>
                      <a:pt x="21" y="2"/>
                    </a:cubicBezTo>
                    <a:cubicBezTo>
                      <a:pt x="20" y="2"/>
                      <a:pt x="20" y="3"/>
                      <a:pt x="20" y="3"/>
                    </a:cubicBezTo>
                    <a:cubicBezTo>
                      <a:pt x="20" y="3"/>
                      <a:pt x="20" y="4"/>
                      <a:pt x="19" y="4"/>
                    </a:cubicBezTo>
                    <a:cubicBezTo>
                      <a:pt x="19" y="4"/>
                      <a:pt x="19" y="3"/>
                      <a:pt x="18" y="3"/>
                    </a:cubicBezTo>
                    <a:cubicBezTo>
                      <a:pt x="18" y="3"/>
                      <a:pt x="18" y="3"/>
                      <a:pt x="18" y="3"/>
                    </a:cubicBezTo>
                    <a:cubicBezTo>
                      <a:pt x="17" y="3"/>
                      <a:pt x="17" y="3"/>
                      <a:pt x="17" y="4"/>
                    </a:cubicBezTo>
                    <a:cubicBezTo>
                      <a:pt x="17" y="4"/>
                      <a:pt x="16" y="4"/>
                      <a:pt x="16" y="3"/>
                    </a:cubicBezTo>
                    <a:cubicBezTo>
                      <a:pt x="16" y="3"/>
                      <a:pt x="16" y="3"/>
                      <a:pt x="16" y="3"/>
                    </a:cubicBezTo>
                    <a:cubicBezTo>
                      <a:pt x="15" y="3"/>
                      <a:pt x="15" y="3"/>
                      <a:pt x="15" y="3"/>
                    </a:cubicBezTo>
                    <a:cubicBezTo>
                      <a:pt x="14" y="3"/>
                      <a:pt x="14" y="3"/>
                      <a:pt x="14" y="3"/>
                    </a:cubicBezTo>
                    <a:cubicBezTo>
                      <a:pt x="13" y="3"/>
                      <a:pt x="13" y="3"/>
                      <a:pt x="13" y="3"/>
                    </a:cubicBezTo>
                    <a:cubicBezTo>
                      <a:pt x="13" y="3"/>
                      <a:pt x="13" y="3"/>
                      <a:pt x="13" y="3"/>
                    </a:cubicBezTo>
                    <a:cubicBezTo>
                      <a:pt x="13" y="4"/>
                      <a:pt x="13" y="4"/>
                      <a:pt x="13" y="4"/>
                    </a:cubicBezTo>
                    <a:cubicBezTo>
                      <a:pt x="13" y="4"/>
                      <a:pt x="13" y="4"/>
                      <a:pt x="12" y="4"/>
                    </a:cubicBezTo>
                    <a:cubicBezTo>
                      <a:pt x="12" y="5"/>
                      <a:pt x="12" y="5"/>
                      <a:pt x="12" y="6"/>
                    </a:cubicBezTo>
                    <a:cubicBezTo>
                      <a:pt x="13" y="6"/>
                      <a:pt x="13" y="6"/>
                      <a:pt x="13" y="7"/>
                    </a:cubicBezTo>
                    <a:cubicBezTo>
                      <a:pt x="13" y="7"/>
                      <a:pt x="13" y="7"/>
                      <a:pt x="13" y="8"/>
                    </a:cubicBezTo>
                    <a:cubicBezTo>
                      <a:pt x="13" y="8"/>
                      <a:pt x="13" y="8"/>
                      <a:pt x="13" y="9"/>
                    </a:cubicBezTo>
                    <a:cubicBezTo>
                      <a:pt x="13" y="9"/>
                      <a:pt x="13" y="9"/>
                      <a:pt x="13" y="9"/>
                    </a:cubicBezTo>
                    <a:cubicBezTo>
                      <a:pt x="13" y="9"/>
                      <a:pt x="14" y="9"/>
                      <a:pt x="14" y="10"/>
                    </a:cubicBezTo>
                    <a:cubicBezTo>
                      <a:pt x="14" y="10"/>
                      <a:pt x="14" y="10"/>
                      <a:pt x="14" y="10"/>
                    </a:cubicBezTo>
                    <a:cubicBezTo>
                      <a:pt x="14" y="11"/>
                      <a:pt x="14" y="11"/>
                      <a:pt x="14" y="11"/>
                    </a:cubicBezTo>
                    <a:cubicBezTo>
                      <a:pt x="15" y="12"/>
                      <a:pt x="15" y="12"/>
                      <a:pt x="15" y="12"/>
                    </a:cubicBezTo>
                    <a:cubicBezTo>
                      <a:pt x="15" y="13"/>
                      <a:pt x="15" y="13"/>
                      <a:pt x="15" y="14"/>
                    </a:cubicBezTo>
                    <a:cubicBezTo>
                      <a:pt x="15" y="14"/>
                      <a:pt x="15" y="15"/>
                      <a:pt x="14" y="15"/>
                    </a:cubicBezTo>
                    <a:cubicBezTo>
                      <a:pt x="14" y="15"/>
                      <a:pt x="14" y="16"/>
                      <a:pt x="13" y="16"/>
                    </a:cubicBezTo>
                    <a:cubicBezTo>
                      <a:pt x="13" y="16"/>
                      <a:pt x="13" y="16"/>
                      <a:pt x="12" y="16"/>
                    </a:cubicBezTo>
                    <a:cubicBezTo>
                      <a:pt x="12" y="16"/>
                      <a:pt x="12" y="16"/>
                      <a:pt x="11" y="15"/>
                    </a:cubicBezTo>
                    <a:cubicBezTo>
                      <a:pt x="11" y="15"/>
                      <a:pt x="12" y="15"/>
                      <a:pt x="12" y="14"/>
                    </a:cubicBezTo>
                    <a:cubicBezTo>
                      <a:pt x="12" y="14"/>
                      <a:pt x="12" y="13"/>
                      <a:pt x="12" y="13"/>
                    </a:cubicBezTo>
                    <a:cubicBezTo>
                      <a:pt x="12" y="12"/>
                      <a:pt x="11" y="12"/>
                      <a:pt x="11" y="12"/>
                    </a:cubicBezTo>
                    <a:cubicBezTo>
                      <a:pt x="11" y="12"/>
                      <a:pt x="10" y="12"/>
                      <a:pt x="10" y="12"/>
                    </a:cubicBezTo>
                    <a:cubicBezTo>
                      <a:pt x="10" y="12"/>
                      <a:pt x="9" y="12"/>
                      <a:pt x="9" y="12"/>
                    </a:cubicBezTo>
                    <a:cubicBezTo>
                      <a:pt x="9" y="12"/>
                      <a:pt x="9" y="11"/>
                      <a:pt x="9" y="11"/>
                    </a:cubicBezTo>
                    <a:cubicBezTo>
                      <a:pt x="8" y="11"/>
                      <a:pt x="9" y="10"/>
                      <a:pt x="8" y="10"/>
                    </a:cubicBezTo>
                    <a:cubicBezTo>
                      <a:pt x="8" y="10"/>
                      <a:pt x="8" y="10"/>
                      <a:pt x="8" y="10"/>
                    </a:cubicBezTo>
                    <a:cubicBezTo>
                      <a:pt x="7" y="10"/>
                      <a:pt x="7" y="10"/>
                      <a:pt x="7" y="10"/>
                    </a:cubicBezTo>
                    <a:cubicBezTo>
                      <a:pt x="7" y="10"/>
                      <a:pt x="7" y="11"/>
                      <a:pt x="7" y="11"/>
                    </a:cubicBezTo>
                    <a:cubicBezTo>
                      <a:pt x="7" y="11"/>
                      <a:pt x="7" y="11"/>
                      <a:pt x="6" y="11"/>
                    </a:cubicBezTo>
                    <a:cubicBezTo>
                      <a:pt x="6" y="11"/>
                      <a:pt x="6" y="11"/>
                      <a:pt x="5" y="11"/>
                    </a:cubicBezTo>
                    <a:cubicBezTo>
                      <a:pt x="5" y="11"/>
                      <a:pt x="5" y="11"/>
                      <a:pt x="4" y="11"/>
                    </a:cubicBezTo>
                    <a:cubicBezTo>
                      <a:pt x="4" y="12"/>
                      <a:pt x="4" y="12"/>
                      <a:pt x="3"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4" name="Freeform 463"/>
              <p:cNvSpPr>
                <a:spLocks/>
              </p:cNvSpPr>
              <p:nvPr/>
            </p:nvSpPr>
            <p:spPr bwMode="auto">
              <a:xfrm>
                <a:off x="4560889" y="2351089"/>
                <a:ext cx="292100" cy="498475"/>
              </a:xfrm>
              <a:custGeom>
                <a:avLst/>
                <a:gdLst>
                  <a:gd name="T0" fmla="*/ 2 w 27"/>
                  <a:gd name="T1" fmla="*/ 29 h 46"/>
                  <a:gd name="T2" fmla="*/ 2 w 27"/>
                  <a:gd name="T3" fmla="*/ 30 h 46"/>
                  <a:gd name="T4" fmla="*/ 3 w 27"/>
                  <a:gd name="T5" fmla="*/ 31 h 46"/>
                  <a:gd name="T6" fmla="*/ 4 w 27"/>
                  <a:gd name="T7" fmla="*/ 33 h 46"/>
                  <a:gd name="T8" fmla="*/ 4 w 27"/>
                  <a:gd name="T9" fmla="*/ 34 h 46"/>
                  <a:gd name="T10" fmla="*/ 4 w 27"/>
                  <a:gd name="T11" fmla="*/ 37 h 46"/>
                  <a:gd name="T12" fmla="*/ 5 w 27"/>
                  <a:gd name="T13" fmla="*/ 39 h 46"/>
                  <a:gd name="T14" fmla="*/ 3 w 27"/>
                  <a:gd name="T15" fmla="*/ 39 h 46"/>
                  <a:gd name="T16" fmla="*/ 2 w 27"/>
                  <a:gd name="T17" fmla="*/ 40 h 46"/>
                  <a:gd name="T18" fmla="*/ 3 w 27"/>
                  <a:gd name="T19" fmla="*/ 42 h 46"/>
                  <a:gd name="T20" fmla="*/ 5 w 27"/>
                  <a:gd name="T21" fmla="*/ 43 h 46"/>
                  <a:gd name="T22" fmla="*/ 5 w 27"/>
                  <a:gd name="T23" fmla="*/ 46 h 46"/>
                  <a:gd name="T24" fmla="*/ 7 w 27"/>
                  <a:gd name="T25" fmla="*/ 46 h 46"/>
                  <a:gd name="T26" fmla="*/ 8 w 27"/>
                  <a:gd name="T27" fmla="*/ 45 h 46"/>
                  <a:gd name="T28" fmla="*/ 10 w 27"/>
                  <a:gd name="T29" fmla="*/ 45 h 46"/>
                  <a:gd name="T30" fmla="*/ 11 w 27"/>
                  <a:gd name="T31" fmla="*/ 44 h 46"/>
                  <a:gd name="T32" fmla="*/ 13 w 27"/>
                  <a:gd name="T33" fmla="*/ 42 h 46"/>
                  <a:gd name="T34" fmla="*/ 15 w 27"/>
                  <a:gd name="T35" fmla="*/ 42 h 46"/>
                  <a:gd name="T36" fmla="*/ 17 w 27"/>
                  <a:gd name="T37" fmla="*/ 41 h 46"/>
                  <a:gd name="T38" fmla="*/ 19 w 27"/>
                  <a:gd name="T39" fmla="*/ 40 h 46"/>
                  <a:gd name="T40" fmla="*/ 20 w 27"/>
                  <a:gd name="T41" fmla="*/ 39 h 46"/>
                  <a:gd name="T42" fmla="*/ 21 w 27"/>
                  <a:gd name="T43" fmla="*/ 38 h 46"/>
                  <a:gd name="T44" fmla="*/ 22 w 27"/>
                  <a:gd name="T45" fmla="*/ 37 h 46"/>
                  <a:gd name="T46" fmla="*/ 24 w 27"/>
                  <a:gd name="T47" fmla="*/ 36 h 46"/>
                  <a:gd name="T48" fmla="*/ 24 w 27"/>
                  <a:gd name="T49" fmla="*/ 36 h 46"/>
                  <a:gd name="T50" fmla="*/ 23 w 27"/>
                  <a:gd name="T51" fmla="*/ 35 h 46"/>
                  <a:gd name="T52" fmla="*/ 23 w 27"/>
                  <a:gd name="T53" fmla="*/ 33 h 46"/>
                  <a:gd name="T54" fmla="*/ 23 w 27"/>
                  <a:gd name="T55" fmla="*/ 31 h 46"/>
                  <a:gd name="T56" fmla="*/ 23 w 27"/>
                  <a:gd name="T57" fmla="*/ 29 h 46"/>
                  <a:gd name="T58" fmla="*/ 22 w 27"/>
                  <a:gd name="T59" fmla="*/ 27 h 46"/>
                  <a:gd name="T60" fmla="*/ 24 w 27"/>
                  <a:gd name="T61" fmla="*/ 25 h 46"/>
                  <a:gd name="T62" fmla="*/ 24 w 27"/>
                  <a:gd name="T63" fmla="*/ 23 h 46"/>
                  <a:gd name="T64" fmla="*/ 25 w 27"/>
                  <a:gd name="T65" fmla="*/ 23 h 46"/>
                  <a:gd name="T66" fmla="*/ 26 w 27"/>
                  <a:gd name="T67" fmla="*/ 12 h 46"/>
                  <a:gd name="T68" fmla="*/ 25 w 27"/>
                  <a:gd name="T69" fmla="*/ 11 h 46"/>
                  <a:gd name="T70" fmla="*/ 23 w 27"/>
                  <a:gd name="T71" fmla="*/ 10 h 46"/>
                  <a:gd name="T72" fmla="*/ 20 w 27"/>
                  <a:gd name="T73" fmla="*/ 8 h 46"/>
                  <a:gd name="T74" fmla="*/ 18 w 27"/>
                  <a:gd name="T75" fmla="*/ 7 h 46"/>
                  <a:gd name="T76" fmla="*/ 14 w 27"/>
                  <a:gd name="T77" fmla="*/ 5 h 46"/>
                  <a:gd name="T78" fmla="*/ 13 w 27"/>
                  <a:gd name="T79" fmla="*/ 4 h 46"/>
                  <a:gd name="T80" fmla="*/ 8 w 27"/>
                  <a:gd name="T81" fmla="*/ 2 h 46"/>
                  <a:gd name="T82" fmla="*/ 6 w 27"/>
                  <a:gd name="T83" fmla="*/ 0 h 46"/>
                  <a:gd name="T84" fmla="*/ 5 w 27"/>
                  <a:gd name="T85" fmla="*/ 1 h 46"/>
                  <a:gd name="T86" fmla="*/ 4 w 27"/>
                  <a:gd name="T87" fmla="*/ 2 h 46"/>
                  <a:gd name="T88" fmla="*/ 4 w 27"/>
                  <a:gd name="T89" fmla="*/ 4 h 46"/>
                  <a:gd name="T90" fmla="*/ 4 w 27"/>
                  <a:gd name="T91" fmla="*/ 7 h 46"/>
                  <a:gd name="T92" fmla="*/ 5 w 27"/>
                  <a:gd name="T93" fmla="*/ 8 h 46"/>
                  <a:gd name="T94" fmla="*/ 6 w 27"/>
                  <a:gd name="T95" fmla="*/ 9 h 46"/>
                  <a:gd name="T96" fmla="*/ 5 w 27"/>
                  <a:gd name="T97" fmla="*/ 13 h 46"/>
                  <a:gd name="T98" fmla="*/ 5 w 27"/>
                  <a:gd name="T99" fmla="*/ 20 h 46"/>
                  <a:gd name="T100" fmla="*/ 3 w 27"/>
                  <a:gd name="T101" fmla="*/ 21 h 46"/>
                  <a:gd name="T102" fmla="*/ 2 w 27"/>
                  <a:gd name="T103" fmla="*/ 23 h 46"/>
                  <a:gd name="T104" fmla="*/ 2 w 27"/>
                  <a:gd name="T105" fmla="*/ 23 h 46"/>
                  <a:gd name="T106" fmla="*/ 1 w 27"/>
                  <a:gd name="T107" fmla="*/ 26 h 46"/>
                  <a:gd name="T108" fmla="*/ 0 w 27"/>
                  <a:gd name="T109" fmla="*/ 28 h 46"/>
                  <a:gd name="T110" fmla="*/ 1 w 27"/>
                  <a:gd name="T111"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 h="46">
                    <a:moveTo>
                      <a:pt x="1" y="28"/>
                    </a:moveTo>
                    <a:cubicBezTo>
                      <a:pt x="2" y="28"/>
                      <a:pt x="1" y="29"/>
                      <a:pt x="2" y="29"/>
                    </a:cubicBezTo>
                    <a:cubicBezTo>
                      <a:pt x="2" y="29"/>
                      <a:pt x="2" y="29"/>
                      <a:pt x="2" y="30"/>
                    </a:cubicBezTo>
                    <a:cubicBezTo>
                      <a:pt x="2" y="30"/>
                      <a:pt x="2" y="30"/>
                      <a:pt x="2" y="30"/>
                    </a:cubicBezTo>
                    <a:cubicBezTo>
                      <a:pt x="2" y="30"/>
                      <a:pt x="2" y="30"/>
                      <a:pt x="2" y="30"/>
                    </a:cubicBezTo>
                    <a:cubicBezTo>
                      <a:pt x="3" y="30"/>
                      <a:pt x="3" y="31"/>
                      <a:pt x="3" y="31"/>
                    </a:cubicBezTo>
                    <a:cubicBezTo>
                      <a:pt x="3" y="31"/>
                      <a:pt x="4" y="31"/>
                      <a:pt x="4" y="32"/>
                    </a:cubicBezTo>
                    <a:cubicBezTo>
                      <a:pt x="4" y="32"/>
                      <a:pt x="4" y="33"/>
                      <a:pt x="4" y="33"/>
                    </a:cubicBezTo>
                    <a:cubicBezTo>
                      <a:pt x="4" y="33"/>
                      <a:pt x="4" y="34"/>
                      <a:pt x="4" y="34"/>
                    </a:cubicBezTo>
                    <a:cubicBezTo>
                      <a:pt x="4" y="34"/>
                      <a:pt x="4" y="34"/>
                      <a:pt x="4" y="34"/>
                    </a:cubicBezTo>
                    <a:cubicBezTo>
                      <a:pt x="5" y="35"/>
                      <a:pt x="4" y="36"/>
                      <a:pt x="4" y="36"/>
                    </a:cubicBezTo>
                    <a:cubicBezTo>
                      <a:pt x="4" y="37"/>
                      <a:pt x="4" y="37"/>
                      <a:pt x="4" y="37"/>
                    </a:cubicBezTo>
                    <a:cubicBezTo>
                      <a:pt x="5" y="38"/>
                      <a:pt x="5" y="38"/>
                      <a:pt x="5" y="38"/>
                    </a:cubicBezTo>
                    <a:cubicBezTo>
                      <a:pt x="5" y="38"/>
                      <a:pt x="6" y="38"/>
                      <a:pt x="5" y="39"/>
                    </a:cubicBezTo>
                    <a:cubicBezTo>
                      <a:pt x="5" y="39"/>
                      <a:pt x="5" y="39"/>
                      <a:pt x="4" y="39"/>
                    </a:cubicBezTo>
                    <a:cubicBezTo>
                      <a:pt x="4" y="39"/>
                      <a:pt x="4" y="39"/>
                      <a:pt x="3" y="39"/>
                    </a:cubicBezTo>
                    <a:cubicBezTo>
                      <a:pt x="3" y="39"/>
                      <a:pt x="2" y="39"/>
                      <a:pt x="2" y="39"/>
                    </a:cubicBezTo>
                    <a:cubicBezTo>
                      <a:pt x="2" y="39"/>
                      <a:pt x="2" y="40"/>
                      <a:pt x="2" y="40"/>
                    </a:cubicBezTo>
                    <a:cubicBezTo>
                      <a:pt x="2" y="40"/>
                      <a:pt x="2" y="40"/>
                      <a:pt x="2" y="41"/>
                    </a:cubicBezTo>
                    <a:cubicBezTo>
                      <a:pt x="2" y="41"/>
                      <a:pt x="2" y="41"/>
                      <a:pt x="3" y="42"/>
                    </a:cubicBezTo>
                    <a:cubicBezTo>
                      <a:pt x="3" y="42"/>
                      <a:pt x="3" y="42"/>
                      <a:pt x="3" y="42"/>
                    </a:cubicBezTo>
                    <a:cubicBezTo>
                      <a:pt x="4" y="42"/>
                      <a:pt x="4" y="42"/>
                      <a:pt x="5" y="43"/>
                    </a:cubicBezTo>
                    <a:cubicBezTo>
                      <a:pt x="5" y="43"/>
                      <a:pt x="5" y="44"/>
                      <a:pt x="5" y="44"/>
                    </a:cubicBezTo>
                    <a:cubicBezTo>
                      <a:pt x="5" y="45"/>
                      <a:pt x="5" y="45"/>
                      <a:pt x="5" y="46"/>
                    </a:cubicBezTo>
                    <a:cubicBezTo>
                      <a:pt x="6" y="46"/>
                      <a:pt x="6" y="46"/>
                      <a:pt x="6" y="46"/>
                    </a:cubicBezTo>
                    <a:cubicBezTo>
                      <a:pt x="6" y="46"/>
                      <a:pt x="6" y="46"/>
                      <a:pt x="7" y="46"/>
                    </a:cubicBezTo>
                    <a:cubicBezTo>
                      <a:pt x="7" y="46"/>
                      <a:pt x="7" y="46"/>
                      <a:pt x="8" y="46"/>
                    </a:cubicBezTo>
                    <a:cubicBezTo>
                      <a:pt x="8" y="45"/>
                      <a:pt x="8" y="45"/>
                      <a:pt x="8" y="45"/>
                    </a:cubicBezTo>
                    <a:cubicBezTo>
                      <a:pt x="8" y="45"/>
                      <a:pt x="8" y="46"/>
                      <a:pt x="9" y="46"/>
                    </a:cubicBezTo>
                    <a:cubicBezTo>
                      <a:pt x="9" y="46"/>
                      <a:pt x="9" y="45"/>
                      <a:pt x="10" y="45"/>
                    </a:cubicBezTo>
                    <a:cubicBezTo>
                      <a:pt x="10" y="44"/>
                      <a:pt x="10" y="45"/>
                      <a:pt x="11" y="45"/>
                    </a:cubicBezTo>
                    <a:cubicBezTo>
                      <a:pt x="11" y="44"/>
                      <a:pt x="11" y="44"/>
                      <a:pt x="11" y="44"/>
                    </a:cubicBezTo>
                    <a:cubicBezTo>
                      <a:pt x="11" y="43"/>
                      <a:pt x="11" y="43"/>
                      <a:pt x="12" y="43"/>
                    </a:cubicBezTo>
                    <a:cubicBezTo>
                      <a:pt x="12" y="42"/>
                      <a:pt x="12" y="42"/>
                      <a:pt x="13" y="42"/>
                    </a:cubicBezTo>
                    <a:cubicBezTo>
                      <a:pt x="13" y="42"/>
                      <a:pt x="14" y="42"/>
                      <a:pt x="14" y="42"/>
                    </a:cubicBezTo>
                    <a:cubicBezTo>
                      <a:pt x="15" y="42"/>
                      <a:pt x="15" y="42"/>
                      <a:pt x="15" y="42"/>
                    </a:cubicBezTo>
                    <a:cubicBezTo>
                      <a:pt x="16" y="42"/>
                      <a:pt x="16" y="42"/>
                      <a:pt x="16" y="42"/>
                    </a:cubicBezTo>
                    <a:cubicBezTo>
                      <a:pt x="17" y="41"/>
                      <a:pt x="17" y="41"/>
                      <a:pt x="17" y="41"/>
                    </a:cubicBezTo>
                    <a:cubicBezTo>
                      <a:pt x="18" y="41"/>
                      <a:pt x="18" y="41"/>
                      <a:pt x="18" y="41"/>
                    </a:cubicBezTo>
                    <a:cubicBezTo>
                      <a:pt x="18" y="41"/>
                      <a:pt x="18" y="41"/>
                      <a:pt x="19" y="40"/>
                    </a:cubicBezTo>
                    <a:cubicBezTo>
                      <a:pt x="19" y="40"/>
                      <a:pt x="19" y="40"/>
                      <a:pt x="19" y="40"/>
                    </a:cubicBezTo>
                    <a:cubicBezTo>
                      <a:pt x="20" y="39"/>
                      <a:pt x="20" y="39"/>
                      <a:pt x="20" y="39"/>
                    </a:cubicBezTo>
                    <a:cubicBezTo>
                      <a:pt x="20" y="39"/>
                      <a:pt x="20" y="39"/>
                      <a:pt x="20" y="38"/>
                    </a:cubicBezTo>
                    <a:cubicBezTo>
                      <a:pt x="21" y="38"/>
                      <a:pt x="21" y="38"/>
                      <a:pt x="21" y="38"/>
                    </a:cubicBezTo>
                    <a:cubicBezTo>
                      <a:pt x="21" y="38"/>
                      <a:pt x="21" y="37"/>
                      <a:pt x="21" y="37"/>
                    </a:cubicBezTo>
                    <a:cubicBezTo>
                      <a:pt x="21" y="37"/>
                      <a:pt x="21" y="37"/>
                      <a:pt x="22" y="37"/>
                    </a:cubicBezTo>
                    <a:cubicBezTo>
                      <a:pt x="22" y="36"/>
                      <a:pt x="22" y="36"/>
                      <a:pt x="23" y="36"/>
                    </a:cubicBezTo>
                    <a:cubicBezTo>
                      <a:pt x="23" y="36"/>
                      <a:pt x="23" y="36"/>
                      <a:pt x="24" y="36"/>
                    </a:cubicBezTo>
                    <a:cubicBezTo>
                      <a:pt x="24" y="36"/>
                      <a:pt x="24" y="36"/>
                      <a:pt x="24" y="36"/>
                    </a:cubicBezTo>
                    <a:cubicBezTo>
                      <a:pt x="24" y="36"/>
                      <a:pt x="24" y="36"/>
                      <a:pt x="24" y="36"/>
                    </a:cubicBezTo>
                    <a:cubicBezTo>
                      <a:pt x="24" y="35"/>
                      <a:pt x="24" y="35"/>
                      <a:pt x="24" y="35"/>
                    </a:cubicBezTo>
                    <a:cubicBezTo>
                      <a:pt x="24" y="35"/>
                      <a:pt x="23" y="35"/>
                      <a:pt x="23" y="35"/>
                    </a:cubicBezTo>
                    <a:cubicBezTo>
                      <a:pt x="23" y="34"/>
                      <a:pt x="23" y="34"/>
                      <a:pt x="23" y="34"/>
                    </a:cubicBezTo>
                    <a:cubicBezTo>
                      <a:pt x="23" y="34"/>
                      <a:pt x="23" y="34"/>
                      <a:pt x="23" y="33"/>
                    </a:cubicBezTo>
                    <a:cubicBezTo>
                      <a:pt x="23" y="33"/>
                      <a:pt x="23" y="33"/>
                      <a:pt x="23" y="33"/>
                    </a:cubicBezTo>
                    <a:cubicBezTo>
                      <a:pt x="23" y="32"/>
                      <a:pt x="23" y="32"/>
                      <a:pt x="23" y="31"/>
                    </a:cubicBezTo>
                    <a:cubicBezTo>
                      <a:pt x="23" y="31"/>
                      <a:pt x="23" y="30"/>
                      <a:pt x="23" y="30"/>
                    </a:cubicBezTo>
                    <a:cubicBezTo>
                      <a:pt x="23" y="29"/>
                      <a:pt x="23" y="29"/>
                      <a:pt x="23" y="29"/>
                    </a:cubicBezTo>
                    <a:cubicBezTo>
                      <a:pt x="23" y="28"/>
                      <a:pt x="23" y="28"/>
                      <a:pt x="23" y="27"/>
                    </a:cubicBezTo>
                    <a:cubicBezTo>
                      <a:pt x="23" y="27"/>
                      <a:pt x="22" y="27"/>
                      <a:pt x="22" y="27"/>
                    </a:cubicBezTo>
                    <a:cubicBezTo>
                      <a:pt x="22" y="26"/>
                      <a:pt x="23" y="26"/>
                      <a:pt x="23" y="26"/>
                    </a:cubicBezTo>
                    <a:cubicBezTo>
                      <a:pt x="23" y="25"/>
                      <a:pt x="23" y="25"/>
                      <a:pt x="24" y="25"/>
                    </a:cubicBezTo>
                    <a:cubicBezTo>
                      <a:pt x="24" y="24"/>
                      <a:pt x="24" y="24"/>
                      <a:pt x="24" y="24"/>
                    </a:cubicBezTo>
                    <a:cubicBezTo>
                      <a:pt x="24" y="24"/>
                      <a:pt x="24" y="23"/>
                      <a:pt x="24" y="23"/>
                    </a:cubicBezTo>
                    <a:cubicBezTo>
                      <a:pt x="24" y="23"/>
                      <a:pt x="24" y="23"/>
                      <a:pt x="24" y="23"/>
                    </a:cubicBezTo>
                    <a:cubicBezTo>
                      <a:pt x="24" y="23"/>
                      <a:pt x="24" y="23"/>
                      <a:pt x="25" y="23"/>
                    </a:cubicBezTo>
                    <a:cubicBezTo>
                      <a:pt x="27" y="23"/>
                      <a:pt x="27" y="23"/>
                      <a:pt x="27" y="23"/>
                    </a:cubicBezTo>
                    <a:cubicBezTo>
                      <a:pt x="26" y="12"/>
                      <a:pt x="26" y="12"/>
                      <a:pt x="26" y="12"/>
                    </a:cubicBezTo>
                    <a:cubicBezTo>
                      <a:pt x="26" y="12"/>
                      <a:pt x="26" y="12"/>
                      <a:pt x="26" y="12"/>
                    </a:cubicBezTo>
                    <a:cubicBezTo>
                      <a:pt x="26" y="12"/>
                      <a:pt x="26" y="11"/>
                      <a:pt x="25" y="11"/>
                    </a:cubicBezTo>
                    <a:cubicBezTo>
                      <a:pt x="25" y="11"/>
                      <a:pt x="25" y="11"/>
                      <a:pt x="24" y="10"/>
                    </a:cubicBezTo>
                    <a:cubicBezTo>
                      <a:pt x="24" y="10"/>
                      <a:pt x="23" y="10"/>
                      <a:pt x="23" y="10"/>
                    </a:cubicBezTo>
                    <a:cubicBezTo>
                      <a:pt x="22" y="10"/>
                      <a:pt x="22" y="9"/>
                      <a:pt x="21" y="9"/>
                    </a:cubicBezTo>
                    <a:cubicBezTo>
                      <a:pt x="21" y="9"/>
                      <a:pt x="20" y="9"/>
                      <a:pt x="20" y="8"/>
                    </a:cubicBezTo>
                    <a:cubicBezTo>
                      <a:pt x="20" y="8"/>
                      <a:pt x="19" y="8"/>
                      <a:pt x="19" y="8"/>
                    </a:cubicBezTo>
                    <a:cubicBezTo>
                      <a:pt x="19" y="7"/>
                      <a:pt x="18" y="7"/>
                      <a:pt x="18" y="7"/>
                    </a:cubicBezTo>
                    <a:cubicBezTo>
                      <a:pt x="17" y="7"/>
                      <a:pt x="17" y="6"/>
                      <a:pt x="16" y="6"/>
                    </a:cubicBezTo>
                    <a:cubicBezTo>
                      <a:pt x="15" y="5"/>
                      <a:pt x="15" y="5"/>
                      <a:pt x="14" y="5"/>
                    </a:cubicBezTo>
                    <a:cubicBezTo>
                      <a:pt x="14" y="5"/>
                      <a:pt x="13" y="5"/>
                      <a:pt x="13" y="4"/>
                    </a:cubicBezTo>
                    <a:cubicBezTo>
                      <a:pt x="13" y="4"/>
                      <a:pt x="13" y="4"/>
                      <a:pt x="13" y="4"/>
                    </a:cubicBezTo>
                    <a:cubicBezTo>
                      <a:pt x="12" y="3"/>
                      <a:pt x="11" y="3"/>
                      <a:pt x="11" y="3"/>
                    </a:cubicBezTo>
                    <a:cubicBezTo>
                      <a:pt x="10" y="3"/>
                      <a:pt x="9" y="2"/>
                      <a:pt x="8" y="2"/>
                    </a:cubicBezTo>
                    <a:cubicBezTo>
                      <a:pt x="8" y="1"/>
                      <a:pt x="7" y="1"/>
                      <a:pt x="7" y="1"/>
                    </a:cubicBezTo>
                    <a:cubicBezTo>
                      <a:pt x="6" y="1"/>
                      <a:pt x="6" y="0"/>
                      <a:pt x="6" y="0"/>
                    </a:cubicBezTo>
                    <a:cubicBezTo>
                      <a:pt x="6" y="1"/>
                      <a:pt x="6" y="1"/>
                      <a:pt x="6" y="1"/>
                    </a:cubicBezTo>
                    <a:cubicBezTo>
                      <a:pt x="5" y="1"/>
                      <a:pt x="5" y="1"/>
                      <a:pt x="5" y="1"/>
                    </a:cubicBezTo>
                    <a:cubicBezTo>
                      <a:pt x="4" y="2"/>
                      <a:pt x="4" y="2"/>
                      <a:pt x="4" y="2"/>
                    </a:cubicBezTo>
                    <a:cubicBezTo>
                      <a:pt x="4" y="2"/>
                      <a:pt x="4" y="2"/>
                      <a:pt x="4" y="2"/>
                    </a:cubicBezTo>
                    <a:cubicBezTo>
                      <a:pt x="4" y="3"/>
                      <a:pt x="4" y="3"/>
                      <a:pt x="4" y="3"/>
                    </a:cubicBezTo>
                    <a:cubicBezTo>
                      <a:pt x="4" y="3"/>
                      <a:pt x="4" y="4"/>
                      <a:pt x="4" y="4"/>
                    </a:cubicBezTo>
                    <a:cubicBezTo>
                      <a:pt x="4" y="5"/>
                      <a:pt x="4" y="5"/>
                      <a:pt x="4" y="5"/>
                    </a:cubicBezTo>
                    <a:cubicBezTo>
                      <a:pt x="4" y="6"/>
                      <a:pt x="4" y="6"/>
                      <a:pt x="4" y="7"/>
                    </a:cubicBezTo>
                    <a:cubicBezTo>
                      <a:pt x="5" y="7"/>
                      <a:pt x="5" y="7"/>
                      <a:pt x="5" y="7"/>
                    </a:cubicBezTo>
                    <a:cubicBezTo>
                      <a:pt x="5" y="8"/>
                      <a:pt x="5" y="8"/>
                      <a:pt x="5" y="8"/>
                    </a:cubicBezTo>
                    <a:cubicBezTo>
                      <a:pt x="5" y="8"/>
                      <a:pt x="6" y="8"/>
                      <a:pt x="6" y="9"/>
                    </a:cubicBezTo>
                    <a:cubicBezTo>
                      <a:pt x="6" y="9"/>
                      <a:pt x="6" y="9"/>
                      <a:pt x="6" y="9"/>
                    </a:cubicBezTo>
                    <a:cubicBezTo>
                      <a:pt x="6" y="10"/>
                      <a:pt x="6" y="10"/>
                      <a:pt x="6" y="11"/>
                    </a:cubicBezTo>
                    <a:cubicBezTo>
                      <a:pt x="5" y="12"/>
                      <a:pt x="5" y="12"/>
                      <a:pt x="5" y="13"/>
                    </a:cubicBezTo>
                    <a:cubicBezTo>
                      <a:pt x="5" y="16"/>
                      <a:pt x="7" y="17"/>
                      <a:pt x="5" y="19"/>
                    </a:cubicBezTo>
                    <a:cubicBezTo>
                      <a:pt x="5" y="20"/>
                      <a:pt x="5" y="20"/>
                      <a:pt x="5" y="20"/>
                    </a:cubicBezTo>
                    <a:cubicBezTo>
                      <a:pt x="4" y="20"/>
                      <a:pt x="4" y="20"/>
                      <a:pt x="4" y="21"/>
                    </a:cubicBezTo>
                    <a:cubicBezTo>
                      <a:pt x="4" y="21"/>
                      <a:pt x="3" y="21"/>
                      <a:pt x="3" y="21"/>
                    </a:cubicBezTo>
                    <a:cubicBezTo>
                      <a:pt x="3" y="21"/>
                      <a:pt x="3" y="22"/>
                      <a:pt x="3" y="22"/>
                    </a:cubicBezTo>
                    <a:cubicBezTo>
                      <a:pt x="3" y="22"/>
                      <a:pt x="3" y="23"/>
                      <a:pt x="2" y="23"/>
                    </a:cubicBezTo>
                    <a:cubicBezTo>
                      <a:pt x="2" y="23"/>
                      <a:pt x="2" y="23"/>
                      <a:pt x="2" y="23"/>
                    </a:cubicBezTo>
                    <a:cubicBezTo>
                      <a:pt x="2" y="23"/>
                      <a:pt x="2" y="23"/>
                      <a:pt x="2" y="23"/>
                    </a:cubicBezTo>
                    <a:cubicBezTo>
                      <a:pt x="1" y="24"/>
                      <a:pt x="1" y="24"/>
                      <a:pt x="1" y="25"/>
                    </a:cubicBezTo>
                    <a:cubicBezTo>
                      <a:pt x="1" y="25"/>
                      <a:pt x="1" y="26"/>
                      <a:pt x="1" y="26"/>
                    </a:cubicBezTo>
                    <a:cubicBezTo>
                      <a:pt x="1" y="27"/>
                      <a:pt x="1" y="27"/>
                      <a:pt x="1" y="27"/>
                    </a:cubicBezTo>
                    <a:cubicBezTo>
                      <a:pt x="0" y="28"/>
                      <a:pt x="0" y="28"/>
                      <a:pt x="0" y="28"/>
                    </a:cubicBezTo>
                    <a:cubicBezTo>
                      <a:pt x="1" y="28"/>
                      <a:pt x="1" y="28"/>
                      <a:pt x="1" y="28"/>
                    </a:cubicBezTo>
                    <a:cubicBezTo>
                      <a:pt x="1" y="28"/>
                      <a:pt x="1" y="28"/>
                      <a:pt x="1"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5" name="Freeform 464"/>
              <p:cNvSpPr>
                <a:spLocks/>
              </p:cNvSpPr>
              <p:nvPr/>
            </p:nvSpPr>
            <p:spPr bwMode="auto">
              <a:xfrm>
                <a:off x="5122864" y="2935289"/>
                <a:ext cx="215900" cy="292100"/>
              </a:xfrm>
              <a:custGeom>
                <a:avLst/>
                <a:gdLst>
                  <a:gd name="T0" fmla="*/ 0 w 20"/>
                  <a:gd name="T1" fmla="*/ 2 h 27"/>
                  <a:gd name="T2" fmla="*/ 1 w 20"/>
                  <a:gd name="T3" fmla="*/ 3 h 27"/>
                  <a:gd name="T4" fmla="*/ 3 w 20"/>
                  <a:gd name="T5" fmla="*/ 6 h 27"/>
                  <a:gd name="T6" fmla="*/ 3 w 20"/>
                  <a:gd name="T7" fmla="*/ 8 h 27"/>
                  <a:gd name="T8" fmla="*/ 2 w 20"/>
                  <a:gd name="T9" fmla="*/ 10 h 27"/>
                  <a:gd name="T10" fmla="*/ 0 w 20"/>
                  <a:gd name="T11" fmla="*/ 12 h 27"/>
                  <a:gd name="T12" fmla="*/ 0 w 20"/>
                  <a:gd name="T13" fmla="*/ 14 h 27"/>
                  <a:gd name="T14" fmla="*/ 1 w 20"/>
                  <a:gd name="T15" fmla="*/ 14 h 27"/>
                  <a:gd name="T16" fmla="*/ 0 w 20"/>
                  <a:gd name="T17" fmla="*/ 16 h 27"/>
                  <a:gd name="T18" fmla="*/ 0 w 20"/>
                  <a:gd name="T19" fmla="*/ 17 h 27"/>
                  <a:gd name="T20" fmla="*/ 5 w 20"/>
                  <a:gd name="T21" fmla="*/ 19 h 27"/>
                  <a:gd name="T22" fmla="*/ 8 w 20"/>
                  <a:gd name="T23" fmla="*/ 21 h 27"/>
                  <a:gd name="T24" fmla="*/ 9 w 20"/>
                  <a:gd name="T25" fmla="*/ 24 h 27"/>
                  <a:gd name="T26" fmla="*/ 12 w 20"/>
                  <a:gd name="T27" fmla="*/ 26 h 27"/>
                  <a:gd name="T28" fmla="*/ 14 w 20"/>
                  <a:gd name="T29" fmla="*/ 27 h 27"/>
                  <a:gd name="T30" fmla="*/ 15 w 20"/>
                  <a:gd name="T31" fmla="*/ 27 h 27"/>
                  <a:gd name="T32" fmla="*/ 15 w 20"/>
                  <a:gd name="T33" fmla="*/ 24 h 27"/>
                  <a:gd name="T34" fmla="*/ 16 w 20"/>
                  <a:gd name="T35" fmla="*/ 23 h 27"/>
                  <a:gd name="T36" fmla="*/ 17 w 20"/>
                  <a:gd name="T37" fmla="*/ 21 h 27"/>
                  <a:gd name="T38" fmla="*/ 18 w 20"/>
                  <a:gd name="T39" fmla="*/ 20 h 27"/>
                  <a:gd name="T40" fmla="*/ 19 w 20"/>
                  <a:gd name="T41" fmla="*/ 19 h 27"/>
                  <a:gd name="T42" fmla="*/ 19 w 20"/>
                  <a:gd name="T43" fmla="*/ 18 h 27"/>
                  <a:gd name="T44" fmla="*/ 18 w 20"/>
                  <a:gd name="T45" fmla="*/ 17 h 27"/>
                  <a:gd name="T46" fmla="*/ 18 w 20"/>
                  <a:gd name="T47" fmla="*/ 13 h 27"/>
                  <a:gd name="T48" fmla="*/ 18 w 20"/>
                  <a:gd name="T49" fmla="*/ 10 h 27"/>
                  <a:gd name="T50" fmla="*/ 18 w 20"/>
                  <a:gd name="T51" fmla="*/ 7 h 27"/>
                  <a:gd name="T52" fmla="*/ 19 w 20"/>
                  <a:gd name="T53" fmla="*/ 4 h 27"/>
                  <a:gd name="T54" fmla="*/ 20 w 20"/>
                  <a:gd name="T55" fmla="*/ 3 h 27"/>
                  <a:gd name="T56" fmla="*/ 20 w 20"/>
                  <a:gd name="T57" fmla="*/ 2 h 27"/>
                  <a:gd name="T58" fmla="*/ 18 w 20"/>
                  <a:gd name="T59" fmla="*/ 2 h 27"/>
                  <a:gd name="T60" fmla="*/ 17 w 20"/>
                  <a:gd name="T61" fmla="*/ 2 h 27"/>
                  <a:gd name="T62" fmla="*/ 15 w 20"/>
                  <a:gd name="T63" fmla="*/ 3 h 27"/>
                  <a:gd name="T64" fmla="*/ 14 w 20"/>
                  <a:gd name="T65" fmla="*/ 4 h 27"/>
                  <a:gd name="T66" fmla="*/ 12 w 20"/>
                  <a:gd name="T67" fmla="*/ 3 h 27"/>
                  <a:gd name="T68" fmla="*/ 10 w 20"/>
                  <a:gd name="T69" fmla="*/ 3 h 27"/>
                  <a:gd name="T70" fmla="*/ 8 w 20"/>
                  <a:gd name="T71" fmla="*/ 1 h 27"/>
                  <a:gd name="T72" fmla="*/ 6 w 20"/>
                  <a:gd name="T73" fmla="*/ 1 h 27"/>
                  <a:gd name="T74" fmla="*/ 5 w 20"/>
                  <a:gd name="T75" fmla="*/ 0 h 27"/>
                  <a:gd name="T76" fmla="*/ 3 w 20"/>
                  <a:gd name="T77" fmla="*/ 0 h 27"/>
                  <a:gd name="T78" fmla="*/ 0 w 20"/>
                  <a:gd name="T7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 h="27">
                    <a:moveTo>
                      <a:pt x="0" y="2"/>
                    </a:moveTo>
                    <a:cubicBezTo>
                      <a:pt x="0" y="2"/>
                      <a:pt x="0" y="2"/>
                      <a:pt x="0" y="2"/>
                    </a:cubicBezTo>
                    <a:cubicBezTo>
                      <a:pt x="1" y="2"/>
                      <a:pt x="1" y="2"/>
                      <a:pt x="1" y="3"/>
                    </a:cubicBezTo>
                    <a:cubicBezTo>
                      <a:pt x="1" y="3"/>
                      <a:pt x="1" y="3"/>
                      <a:pt x="1" y="3"/>
                    </a:cubicBezTo>
                    <a:cubicBezTo>
                      <a:pt x="2" y="4"/>
                      <a:pt x="2" y="4"/>
                      <a:pt x="2" y="5"/>
                    </a:cubicBezTo>
                    <a:cubicBezTo>
                      <a:pt x="2" y="5"/>
                      <a:pt x="3" y="5"/>
                      <a:pt x="3" y="6"/>
                    </a:cubicBezTo>
                    <a:cubicBezTo>
                      <a:pt x="3" y="6"/>
                      <a:pt x="3" y="7"/>
                      <a:pt x="3" y="7"/>
                    </a:cubicBezTo>
                    <a:cubicBezTo>
                      <a:pt x="3" y="8"/>
                      <a:pt x="3" y="8"/>
                      <a:pt x="3" y="8"/>
                    </a:cubicBezTo>
                    <a:cubicBezTo>
                      <a:pt x="3" y="9"/>
                      <a:pt x="3" y="9"/>
                      <a:pt x="3" y="10"/>
                    </a:cubicBezTo>
                    <a:cubicBezTo>
                      <a:pt x="2" y="10"/>
                      <a:pt x="2" y="10"/>
                      <a:pt x="2" y="10"/>
                    </a:cubicBezTo>
                    <a:cubicBezTo>
                      <a:pt x="1" y="11"/>
                      <a:pt x="1" y="11"/>
                      <a:pt x="1" y="11"/>
                    </a:cubicBezTo>
                    <a:cubicBezTo>
                      <a:pt x="1" y="12"/>
                      <a:pt x="0" y="12"/>
                      <a:pt x="0" y="12"/>
                    </a:cubicBezTo>
                    <a:cubicBezTo>
                      <a:pt x="0" y="13"/>
                      <a:pt x="0" y="13"/>
                      <a:pt x="0" y="14"/>
                    </a:cubicBezTo>
                    <a:cubicBezTo>
                      <a:pt x="0" y="14"/>
                      <a:pt x="0" y="14"/>
                      <a:pt x="0" y="14"/>
                    </a:cubicBezTo>
                    <a:cubicBezTo>
                      <a:pt x="0" y="14"/>
                      <a:pt x="0" y="14"/>
                      <a:pt x="0" y="14"/>
                    </a:cubicBezTo>
                    <a:cubicBezTo>
                      <a:pt x="1" y="14"/>
                      <a:pt x="1" y="14"/>
                      <a:pt x="1" y="14"/>
                    </a:cubicBezTo>
                    <a:cubicBezTo>
                      <a:pt x="1" y="15"/>
                      <a:pt x="1" y="15"/>
                      <a:pt x="1" y="15"/>
                    </a:cubicBezTo>
                    <a:cubicBezTo>
                      <a:pt x="1" y="15"/>
                      <a:pt x="0" y="15"/>
                      <a:pt x="0" y="16"/>
                    </a:cubicBezTo>
                    <a:cubicBezTo>
                      <a:pt x="0" y="16"/>
                      <a:pt x="1" y="16"/>
                      <a:pt x="0" y="16"/>
                    </a:cubicBezTo>
                    <a:cubicBezTo>
                      <a:pt x="0" y="17"/>
                      <a:pt x="0" y="17"/>
                      <a:pt x="0" y="17"/>
                    </a:cubicBezTo>
                    <a:cubicBezTo>
                      <a:pt x="1" y="17"/>
                      <a:pt x="2" y="18"/>
                      <a:pt x="2" y="18"/>
                    </a:cubicBezTo>
                    <a:cubicBezTo>
                      <a:pt x="3" y="18"/>
                      <a:pt x="4" y="18"/>
                      <a:pt x="5" y="19"/>
                    </a:cubicBezTo>
                    <a:cubicBezTo>
                      <a:pt x="5" y="19"/>
                      <a:pt x="6" y="20"/>
                      <a:pt x="6" y="20"/>
                    </a:cubicBezTo>
                    <a:cubicBezTo>
                      <a:pt x="7" y="21"/>
                      <a:pt x="7" y="21"/>
                      <a:pt x="8" y="21"/>
                    </a:cubicBezTo>
                    <a:cubicBezTo>
                      <a:pt x="8" y="22"/>
                      <a:pt x="9" y="22"/>
                      <a:pt x="9" y="22"/>
                    </a:cubicBezTo>
                    <a:cubicBezTo>
                      <a:pt x="10" y="23"/>
                      <a:pt x="9" y="23"/>
                      <a:pt x="9" y="24"/>
                    </a:cubicBezTo>
                    <a:cubicBezTo>
                      <a:pt x="10" y="25"/>
                      <a:pt x="10" y="25"/>
                      <a:pt x="11" y="26"/>
                    </a:cubicBezTo>
                    <a:cubicBezTo>
                      <a:pt x="11" y="26"/>
                      <a:pt x="11" y="26"/>
                      <a:pt x="12" y="26"/>
                    </a:cubicBezTo>
                    <a:cubicBezTo>
                      <a:pt x="12" y="27"/>
                      <a:pt x="13" y="27"/>
                      <a:pt x="13" y="27"/>
                    </a:cubicBezTo>
                    <a:cubicBezTo>
                      <a:pt x="13" y="27"/>
                      <a:pt x="14" y="27"/>
                      <a:pt x="14" y="27"/>
                    </a:cubicBezTo>
                    <a:cubicBezTo>
                      <a:pt x="14" y="27"/>
                      <a:pt x="14" y="27"/>
                      <a:pt x="14" y="27"/>
                    </a:cubicBezTo>
                    <a:cubicBezTo>
                      <a:pt x="14" y="27"/>
                      <a:pt x="14" y="27"/>
                      <a:pt x="15" y="27"/>
                    </a:cubicBezTo>
                    <a:cubicBezTo>
                      <a:pt x="15" y="26"/>
                      <a:pt x="15" y="26"/>
                      <a:pt x="15" y="26"/>
                    </a:cubicBezTo>
                    <a:cubicBezTo>
                      <a:pt x="15" y="25"/>
                      <a:pt x="15" y="25"/>
                      <a:pt x="15" y="24"/>
                    </a:cubicBezTo>
                    <a:cubicBezTo>
                      <a:pt x="15" y="24"/>
                      <a:pt x="15" y="24"/>
                      <a:pt x="15" y="23"/>
                    </a:cubicBezTo>
                    <a:cubicBezTo>
                      <a:pt x="16" y="23"/>
                      <a:pt x="16" y="23"/>
                      <a:pt x="16" y="23"/>
                    </a:cubicBezTo>
                    <a:cubicBezTo>
                      <a:pt x="16" y="23"/>
                      <a:pt x="16" y="22"/>
                      <a:pt x="17" y="22"/>
                    </a:cubicBezTo>
                    <a:cubicBezTo>
                      <a:pt x="17" y="22"/>
                      <a:pt x="17" y="21"/>
                      <a:pt x="17" y="21"/>
                    </a:cubicBezTo>
                    <a:cubicBezTo>
                      <a:pt x="17" y="21"/>
                      <a:pt x="17" y="21"/>
                      <a:pt x="18" y="21"/>
                    </a:cubicBezTo>
                    <a:cubicBezTo>
                      <a:pt x="18" y="21"/>
                      <a:pt x="18" y="20"/>
                      <a:pt x="18" y="20"/>
                    </a:cubicBezTo>
                    <a:cubicBezTo>
                      <a:pt x="18" y="20"/>
                      <a:pt x="18" y="20"/>
                      <a:pt x="19" y="20"/>
                    </a:cubicBezTo>
                    <a:cubicBezTo>
                      <a:pt x="19" y="19"/>
                      <a:pt x="19" y="19"/>
                      <a:pt x="19" y="19"/>
                    </a:cubicBezTo>
                    <a:cubicBezTo>
                      <a:pt x="19" y="19"/>
                      <a:pt x="19" y="18"/>
                      <a:pt x="19" y="18"/>
                    </a:cubicBezTo>
                    <a:cubicBezTo>
                      <a:pt x="19" y="18"/>
                      <a:pt x="19" y="18"/>
                      <a:pt x="19" y="18"/>
                    </a:cubicBezTo>
                    <a:cubicBezTo>
                      <a:pt x="19" y="18"/>
                      <a:pt x="19" y="18"/>
                      <a:pt x="19" y="17"/>
                    </a:cubicBezTo>
                    <a:cubicBezTo>
                      <a:pt x="18" y="17"/>
                      <a:pt x="18" y="17"/>
                      <a:pt x="18" y="17"/>
                    </a:cubicBezTo>
                    <a:cubicBezTo>
                      <a:pt x="18" y="16"/>
                      <a:pt x="18" y="16"/>
                      <a:pt x="17" y="16"/>
                    </a:cubicBezTo>
                    <a:cubicBezTo>
                      <a:pt x="17" y="15"/>
                      <a:pt x="17" y="14"/>
                      <a:pt x="18" y="13"/>
                    </a:cubicBezTo>
                    <a:cubicBezTo>
                      <a:pt x="18" y="13"/>
                      <a:pt x="18" y="12"/>
                      <a:pt x="18" y="12"/>
                    </a:cubicBezTo>
                    <a:cubicBezTo>
                      <a:pt x="18" y="11"/>
                      <a:pt x="18" y="10"/>
                      <a:pt x="18" y="10"/>
                    </a:cubicBezTo>
                    <a:cubicBezTo>
                      <a:pt x="18" y="9"/>
                      <a:pt x="18" y="9"/>
                      <a:pt x="18" y="8"/>
                    </a:cubicBezTo>
                    <a:cubicBezTo>
                      <a:pt x="18" y="7"/>
                      <a:pt x="18" y="7"/>
                      <a:pt x="18" y="7"/>
                    </a:cubicBezTo>
                    <a:cubicBezTo>
                      <a:pt x="18" y="6"/>
                      <a:pt x="18" y="5"/>
                      <a:pt x="18" y="5"/>
                    </a:cubicBezTo>
                    <a:cubicBezTo>
                      <a:pt x="18" y="5"/>
                      <a:pt x="19" y="5"/>
                      <a:pt x="19" y="4"/>
                    </a:cubicBezTo>
                    <a:cubicBezTo>
                      <a:pt x="19" y="4"/>
                      <a:pt x="19" y="4"/>
                      <a:pt x="19" y="3"/>
                    </a:cubicBezTo>
                    <a:cubicBezTo>
                      <a:pt x="20" y="3"/>
                      <a:pt x="20" y="3"/>
                      <a:pt x="20" y="3"/>
                    </a:cubicBezTo>
                    <a:cubicBezTo>
                      <a:pt x="20" y="3"/>
                      <a:pt x="20" y="2"/>
                      <a:pt x="20" y="2"/>
                    </a:cubicBezTo>
                    <a:cubicBezTo>
                      <a:pt x="20" y="2"/>
                      <a:pt x="20" y="2"/>
                      <a:pt x="20" y="2"/>
                    </a:cubicBezTo>
                    <a:cubicBezTo>
                      <a:pt x="19" y="2"/>
                      <a:pt x="19" y="2"/>
                      <a:pt x="19" y="2"/>
                    </a:cubicBezTo>
                    <a:cubicBezTo>
                      <a:pt x="18" y="2"/>
                      <a:pt x="18" y="2"/>
                      <a:pt x="18" y="2"/>
                    </a:cubicBezTo>
                    <a:cubicBezTo>
                      <a:pt x="17" y="2"/>
                      <a:pt x="17" y="1"/>
                      <a:pt x="17" y="1"/>
                    </a:cubicBezTo>
                    <a:cubicBezTo>
                      <a:pt x="17" y="1"/>
                      <a:pt x="17" y="2"/>
                      <a:pt x="17" y="2"/>
                    </a:cubicBezTo>
                    <a:cubicBezTo>
                      <a:pt x="16" y="2"/>
                      <a:pt x="16" y="2"/>
                      <a:pt x="16" y="2"/>
                    </a:cubicBezTo>
                    <a:cubicBezTo>
                      <a:pt x="15" y="2"/>
                      <a:pt x="15" y="2"/>
                      <a:pt x="15" y="3"/>
                    </a:cubicBezTo>
                    <a:cubicBezTo>
                      <a:pt x="15" y="3"/>
                      <a:pt x="15" y="4"/>
                      <a:pt x="14" y="4"/>
                    </a:cubicBezTo>
                    <a:cubicBezTo>
                      <a:pt x="14" y="4"/>
                      <a:pt x="14" y="4"/>
                      <a:pt x="14" y="4"/>
                    </a:cubicBezTo>
                    <a:cubicBezTo>
                      <a:pt x="13" y="4"/>
                      <a:pt x="13" y="3"/>
                      <a:pt x="13" y="3"/>
                    </a:cubicBezTo>
                    <a:cubicBezTo>
                      <a:pt x="13" y="3"/>
                      <a:pt x="12" y="3"/>
                      <a:pt x="12" y="3"/>
                    </a:cubicBezTo>
                    <a:cubicBezTo>
                      <a:pt x="12" y="3"/>
                      <a:pt x="11" y="3"/>
                      <a:pt x="11" y="3"/>
                    </a:cubicBezTo>
                    <a:cubicBezTo>
                      <a:pt x="11" y="3"/>
                      <a:pt x="11" y="3"/>
                      <a:pt x="10" y="3"/>
                    </a:cubicBezTo>
                    <a:cubicBezTo>
                      <a:pt x="10" y="2"/>
                      <a:pt x="10" y="2"/>
                      <a:pt x="9" y="2"/>
                    </a:cubicBezTo>
                    <a:cubicBezTo>
                      <a:pt x="9" y="1"/>
                      <a:pt x="9" y="1"/>
                      <a:pt x="8" y="1"/>
                    </a:cubicBezTo>
                    <a:cubicBezTo>
                      <a:pt x="8" y="1"/>
                      <a:pt x="8" y="1"/>
                      <a:pt x="8" y="1"/>
                    </a:cubicBezTo>
                    <a:cubicBezTo>
                      <a:pt x="7" y="1"/>
                      <a:pt x="7" y="1"/>
                      <a:pt x="6" y="1"/>
                    </a:cubicBezTo>
                    <a:cubicBezTo>
                      <a:pt x="6" y="1"/>
                      <a:pt x="6" y="1"/>
                      <a:pt x="5" y="1"/>
                    </a:cubicBezTo>
                    <a:cubicBezTo>
                      <a:pt x="5" y="0"/>
                      <a:pt x="5" y="0"/>
                      <a:pt x="5" y="0"/>
                    </a:cubicBezTo>
                    <a:cubicBezTo>
                      <a:pt x="4" y="0"/>
                      <a:pt x="4" y="0"/>
                      <a:pt x="4" y="0"/>
                    </a:cubicBezTo>
                    <a:cubicBezTo>
                      <a:pt x="3" y="0"/>
                      <a:pt x="3" y="0"/>
                      <a:pt x="3" y="0"/>
                    </a:cubicBezTo>
                    <a:cubicBezTo>
                      <a:pt x="3" y="0"/>
                      <a:pt x="1" y="0"/>
                      <a:pt x="1" y="0"/>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6" name="Freeform 465"/>
              <p:cNvSpPr>
                <a:spLocks/>
              </p:cNvSpPr>
              <p:nvPr/>
            </p:nvSpPr>
            <p:spPr bwMode="auto">
              <a:xfrm>
                <a:off x="5327651" y="2686051"/>
                <a:ext cx="53975" cy="65088"/>
              </a:xfrm>
              <a:custGeom>
                <a:avLst/>
                <a:gdLst>
                  <a:gd name="T0" fmla="*/ 4 w 5"/>
                  <a:gd name="T1" fmla="*/ 0 h 6"/>
                  <a:gd name="T2" fmla="*/ 4 w 5"/>
                  <a:gd name="T3" fmla="*/ 0 h 6"/>
                  <a:gd name="T4" fmla="*/ 3 w 5"/>
                  <a:gd name="T5" fmla="*/ 1 h 6"/>
                  <a:gd name="T6" fmla="*/ 2 w 5"/>
                  <a:gd name="T7" fmla="*/ 1 h 6"/>
                  <a:gd name="T8" fmla="*/ 1 w 5"/>
                  <a:gd name="T9" fmla="*/ 2 h 6"/>
                  <a:gd name="T10" fmla="*/ 1 w 5"/>
                  <a:gd name="T11" fmla="*/ 3 h 6"/>
                  <a:gd name="T12" fmla="*/ 1 w 5"/>
                  <a:gd name="T13" fmla="*/ 5 h 6"/>
                  <a:gd name="T14" fmla="*/ 1 w 5"/>
                  <a:gd name="T15" fmla="*/ 6 h 6"/>
                  <a:gd name="T16" fmla="*/ 2 w 5"/>
                  <a:gd name="T17" fmla="*/ 5 h 6"/>
                  <a:gd name="T18" fmla="*/ 2 w 5"/>
                  <a:gd name="T19" fmla="*/ 5 h 6"/>
                  <a:gd name="T20" fmla="*/ 3 w 5"/>
                  <a:gd name="T21" fmla="*/ 5 h 6"/>
                  <a:gd name="T22" fmla="*/ 3 w 5"/>
                  <a:gd name="T23" fmla="*/ 6 h 6"/>
                  <a:gd name="T24" fmla="*/ 4 w 5"/>
                  <a:gd name="T25" fmla="*/ 5 h 6"/>
                  <a:gd name="T26" fmla="*/ 4 w 5"/>
                  <a:gd name="T27" fmla="*/ 4 h 6"/>
                  <a:gd name="T28" fmla="*/ 5 w 5"/>
                  <a:gd name="T29" fmla="*/ 4 h 6"/>
                  <a:gd name="T30" fmla="*/ 4 w 5"/>
                  <a:gd name="T31" fmla="*/ 4 h 6"/>
                  <a:gd name="T32" fmla="*/ 3 w 5"/>
                  <a:gd name="T33" fmla="*/ 4 h 6"/>
                  <a:gd name="T34" fmla="*/ 3 w 5"/>
                  <a:gd name="T35" fmla="*/ 3 h 6"/>
                  <a:gd name="T36" fmla="*/ 4 w 5"/>
                  <a:gd name="T37" fmla="*/ 3 h 6"/>
                  <a:gd name="T38" fmla="*/ 5 w 5"/>
                  <a:gd name="T39" fmla="*/ 2 h 6"/>
                  <a:gd name="T40" fmla="*/ 4 w 5"/>
                  <a:gd name="T41" fmla="*/ 1 h 6"/>
                  <a:gd name="T42" fmla="*/ 4 w 5"/>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6">
                    <a:moveTo>
                      <a:pt x="4" y="0"/>
                    </a:moveTo>
                    <a:cubicBezTo>
                      <a:pt x="4" y="0"/>
                      <a:pt x="4" y="0"/>
                      <a:pt x="4" y="0"/>
                    </a:cubicBezTo>
                    <a:cubicBezTo>
                      <a:pt x="3" y="1"/>
                      <a:pt x="3" y="1"/>
                      <a:pt x="3" y="1"/>
                    </a:cubicBezTo>
                    <a:cubicBezTo>
                      <a:pt x="3" y="1"/>
                      <a:pt x="2" y="1"/>
                      <a:pt x="2" y="1"/>
                    </a:cubicBezTo>
                    <a:cubicBezTo>
                      <a:pt x="2" y="1"/>
                      <a:pt x="2" y="2"/>
                      <a:pt x="1" y="2"/>
                    </a:cubicBezTo>
                    <a:cubicBezTo>
                      <a:pt x="1" y="3"/>
                      <a:pt x="1" y="3"/>
                      <a:pt x="1" y="3"/>
                    </a:cubicBezTo>
                    <a:cubicBezTo>
                      <a:pt x="1" y="4"/>
                      <a:pt x="0" y="4"/>
                      <a:pt x="1" y="5"/>
                    </a:cubicBezTo>
                    <a:cubicBezTo>
                      <a:pt x="1" y="5"/>
                      <a:pt x="1" y="6"/>
                      <a:pt x="1" y="6"/>
                    </a:cubicBezTo>
                    <a:cubicBezTo>
                      <a:pt x="2" y="6"/>
                      <a:pt x="2" y="5"/>
                      <a:pt x="2" y="5"/>
                    </a:cubicBezTo>
                    <a:cubicBezTo>
                      <a:pt x="2" y="5"/>
                      <a:pt x="2" y="5"/>
                      <a:pt x="2" y="5"/>
                    </a:cubicBezTo>
                    <a:cubicBezTo>
                      <a:pt x="3" y="5"/>
                      <a:pt x="3" y="5"/>
                      <a:pt x="3" y="5"/>
                    </a:cubicBezTo>
                    <a:cubicBezTo>
                      <a:pt x="3" y="5"/>
                      <a:pt x="3" y="6"/>
                      <a:pt x="3" y="6"/>
                    </a:cubicBezTo>
                    <a:cubicBezTo>
                      <a:pt x="4" y="6"/>
                      <a:pt x="4" y="5"/>
                      <a:pt x="4" y="5"/>
                    </a:cubicBezTo>
                    <a:cubicBezTo>
                      <a:pt x="4" y="5"/>
                      <a:pt x="4" y="4"/>
                      <a:pt x="4" y="4"/>
                    </a:cubicBezTo>
                    <a:cubicBezTo>
                      <a:pt x="5" y="4"/>
                      <a:pt x="5" y="4"/>
                      <a:pt x="5" y="4"/>
                    </a:cubicBezTo>
                    <a:cubicBezTo>
                      <a:pt x="5" y="4"/>
                      <a:pt x="4" y="4"/>
                      <a:pt x="4" y="4"/>
                    </a:cubicBezTo>
                    <a:cubicBezTo>
                      <a:pt x="4" y="4"/>
                      <a:pt x="4" y="4"/>
                      <a:pt x="3" y="4"/>
                    </a:cubicBezTo>
                    <a:cubicBezTo>
                      <a:pt x="3" y="4"/>
                      <a:pt x="3" y="3"/>
                      <a:pt x="3" y="3"/>
                    </a:cubicBezTo>
                    <a:cubicBezTo>
                      <a:pt x="3" y="3"/>
                      <a:pt x="4" y="3"/>
                      <a:pt x="4" y="3"/>
                    </a:cubicBezTo>
                    <a:cubicBezTo>
                      <a:pt x="4" y="3"/>
                      <a:pt x="5" y="2"/>
                      <a:pt x="5" y="2"/>
                    </a:cubicBezTo>
                    <a:cubicBezTo>
                      <a:pt x="5" y="2"/>
                      <a:pt x="4" y="2"/>
                      <a:pt x="4" y="1"/>
                    </a:cubicBezTo>
                    <a:cubicBezTo>
                      <a:pt x="4" y="1"/>
                      <a:pt x="4" y="1"/>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7" name="Freeform 466"/>
              <p:cNvSpPr>
                <a:spLocks/>
              </p:cNvSpPr>
              <p:nvPr/>
            </p:nvSpPr>
            <p:spPr bwMode="auto">
              <a:xfrm>
                <a:off x="4852989" y="1573214"/>
                <a:ext cx="63500" cy="96838"/>
              </a:xfrm>
              <a:custGeom>
                <a:avLst/>
                <a:gdLst>
                  <a:gd name="T0" fmla="*/ 2 w 6"/>
                  <a:gd name="T1" fmla="*/ 0 h 9"/>
                  <a:gd name="T2" fmla="*/ 2 w 6"/>
                  <a:gd name="T3" fmla="*/ 0 h 9"/>
                  <a:gd name="T4" fmla="*/ 0 w 6"/>
                  <a:gd name="T5" fmla="*/ 0 h 9"/>
                  <a:gd name="T6" fmla="*/ 0 w 6"/>
                  <a:gd name="T7" fmla="*/ 1 h 9"/>
                  <a:gd name="T8" fmla="*/ 1 w 6"/>
                  <a:gd name="T9" fmla="*/ 2 h 9"/>
                  <a:gd name="T10" fmla="*/ 1 w 6"/>
                  <a:gd name="T11" fmla="*/ 3 h 9"/>
                  <a:gd name="T12" fmla="*/ 2 w 6"/>
                  <a:gd name="T13" fmla="*/ 4 h 9"/>
                  <a:gd name="T14" fmla="*/ 3 w 6"/>
                  <a:gd name="T15" fmla="*/ 5 h 9"/>
                  <a:gd name="T16" fmla="*/ 4 w 6"/>
                  <a:gd name="T17" fmla="*/ 7 h 9"/>
                  <a:gd name="T18" fmla="*/ 4 w 6"/>
                  <a:gd name="T19" fmla="*/ 8 h 9"/>
                  <a:gd name="T20" fmla="*/ 4 w 6"/>
                  <a:gd name="T21" fmla="*/ 9 h 9"/>
                  <a:gd name="T22" fmla="*/ 4 w 6"/>
                  <a:gd name="T23" fmla="*/ 9 h 9"/>
                  <a:gd name="T24" fmla="*/ 5 w 6"/>
                  <a:gd name="T25" fmla="*/ 8 h 9"/>
                  <a:gd name="T26" fmla="*/ 6 w 6"/>
                  <a:gd name="T27" fmla="*/ 7 h 9"/>
                  <a:gd name="T28" fmla="*/ 6 w 6"/>
                  <a:gd name="T29" fmla="*/ 6 h 9"/>
                  <a:gd name="T30" fmla="*/ 6 w 6"/>
                  <a:gd name="T31" fmla="*/ 4 h 9"/>
                  <a:gd name="T32" fmla="*/ 6 w 6"/>
                  <a:gd name="T33" fmla="*/ 3 h 9"/>
                  <a:gd name="T34" fmla="*/ 6 w 6"/>
                  <a:gd name="T35" fmla="*/ 2 h 9"/>
                  <a:gd name="T36" fmla="*/ 5 w 6"/>
                  <a:gd name="T37" fmla="*/ 1 h 9"/>
                  <a:gd name="T38" fmla="*/ 4 w 6"/>
                  <a:gd name="T39" fmla="*/ 1 h 9"/>
                  <a:gd name="T40" fmla="*/ 3 w 6"/>
                  <a:gd name="T41" fmla="*/ 1 h 9"/>
                  <a:gd name="T42" fmla="*/ 3 w 6"/>
                  <a:gd name="T43" fmla="*/ 1 h 9"/>
                  <a:gd name="T44" fmla="*/ 2 w 6"/>
                  <a:gd name="T4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9">
                    <a:moveTo>
                      <a:pt x="2" y="0"/>
                    </a:moveTo>
                    <a:cubicBezTo>
                      <a:pt x="2" y="0"/>
                      <a:pt x="2" y="0"/>
                      <a:pt x="2" y="0"/>
                    </a:cubicBezTo>
                    <a:cubicBezTo>
                      <a:pt x="1" y="0"/>
                      <a:pt x="1" y="0"/>
                      <a:pt x="0" y="0"/>
                    </a:cubicBezTo>
                    <a:cubicBezTo>
                      <a:pt x="0" y="0"/>
                      <a:pt x="0" y="0"/>
                      <a:pt x="0" y="1"/>
                    </a:cubicBezTo>
                    <a:cubicBezTo>
                      <a:pt x="0" y="1"/>
                      <a:pt x="0" y="1"/>
                      <a:pt x="1" y="2"/>
                    </a:cubicBezTo>
                    <a:cubicBezTo>
                      <a:pt x="1" y="2"/>
                      <a:pt x="1" y="2"/>
                      <a:pt x="1" y="3"/>
                    </a:cubicBezTo>
                    <a:cubicBezTo>
                      <a:pt x="1" y="3"/>
                      <a:pt x="2" y="3"/>
                      <a:pt x="2" y="4"/>
                    </a:cubicBezTo>
                    <a:cubicBezTo>
                      <a:pt x="2" y="4"/>
                      <a:pt x="3" y="4"/>
                      <a:pt x="3" y="5"/>
                    </a:cubicBezTo>
                    <a:cubicBezTo>
                      <a:pt x="4" y="6"/>
                      <a:pt x="4" y="6"/>
                      <a:pt x="4" y="7"/>
                    </a:cubicBezTo>
                    <a:cubicBezTo>
                      <a:pt x="4" y="7"/>
                      <a:pt x="4" y="7"/>
                      <a:pt x="4" y="8"/>
                    </a:cubicBezTo>
                    <a:cubicBezTo>
                      <a:pt x="4" y="8"/>
                      <a:pt x="4" y="8"/>
                      <a:pt x="4" y="9"/>
                    </a:cubicBezTo>
                    <a:cubicBezTo>
                      <a:pt x="4" y="9"/>
                      <a:pt x="4" y="9"/>
                      <a:pt x="4" y="9"/>
                    </a:cubicBezTo>
                    <a:cubicBezTo>
                      <a:pt x="4" y="8"/>
                      <a:pt x="6" y="8"/>
                      <a:pt x="5" y="8"/>
                    </a:cubicBezTo>
                    <a:cubicBezTo>
                      <a:pt x="5" y="7"/>
                      <a:pt x="5" y="7"/>
                      <a:pt x="6" y="7"/>
                    </a:cubicBezTo>
                    <a:cubicBezTo>
                      <a:pt x="6" y="6"/>
                      <a:pt x="6" y="6"/>
                      <a:pt x="6" y="6"/>
                    </a:cubicBezTo>
                    <a:cubicBezTo>
                      <a:pt x="6" y="5"/>
                      <a:pt x="6" y="5"/>
                      <a:pt x="6" y="4"/>
                    </a:cubicBezTo>
                    <a:cubicBezTo>
                      <a:pt x="6" y="4"/>
                      <a:pt x="6" y="4"/>
                      <a:pt x="6" y="3"/>
                    </a:cubicBezTo>
                    <a:cubicBezTo>
                      <a:pt x="6" y="3"/>
                      <a:pt x="6" y="3"/>
                      <a:pt x="6" y="2"/>
                    </a:cubicBezTo>
                    <a:cubicBezTo>
                      <a:pt x="5" y="2"/>
                      <a:pt x="5" y="2"/>
                      <a:pt x="5" y="1"/>
                    </a:cubicBezTo>
                    <a:cubicBezTo>
                      <a:pt x="5" y="1"/>
                      <a:pt x="4" y="1"/>
                      <a:pt x="4" y="1"/>
                    </a:cubicBezTo>
                    <a:cubicBezTo>
                      <a:pt x="4" y="1"/>
                      <a:pt x="3" y="1"/>
                      <a:pt x="3" y="1"/>
                    </a:cubicBezTo>
                    <a:cubicBezTo>
                      <a:pt x="3" y="1"/>
                      <a:pt x="3" y="1"/>
                      <a:pt x="3" y="1"/>
                    </a:cubicBezTo>
                    <a:cubicBezTo>
                      <a:pt x="2" y="1"/>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8" name="Freeform 467"/>
              <p:cNvSpPr>
                <a:spLocks/>
              </p:cNvSpPr>
              <p:nvPr/>
            </p:nvSpPr>
            <p:spPr bwMode="auto">
              <a:xfrm>
                <a:off x="4841876" y="1573214"/>
                <a:ext cx="11113" cy="11113"/>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1" y="1"/>
                      <a:pt x="0" y="0"/>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09" name="Freeform 468"/>
              <p:cNvSpPr>
                <a:spLocks/>
              </p:cNvSpPr>
              <p:nvPr/>
            </p:nvSpPr>
            <p:spPr bwMode="auto">
              <a:xfrm>
                <a:off x="4637089" y="1216026"/>
                <a:ext cx="9525" cy="22225"/>
              </a:xfrm>
              <a:custGeom>
                <a:avLst/>
                <a:gdLst>
                  <a:gd name="T0" fmla="*/ 0 w 1"/>
                  <a:gd name="T1" fmla="*/ 1 h 2"/>
                  <a:gd name="T2" fmla="*/ 1 w 1"/>
                  <a:gd name="T3" fmla="*/ 2 h 2"/>
                  <a:gd name="T4" fmla="*/ 1 w 1"/>
                  <a:gd name="T5" fmla="*/ 1 h 2"/>
                  <a:gd name="T6" fmla="*/ 1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2"/>
                      <a:pt x="1" y="2"/>
                      <a:pt x="1" y="2"/>
                    </a:cubicBezTo>
                    <a:cubicBezTo>
                      <a:pt x="1" y="2"/>
                      <a:pt x="1" y="1"/>
                      <a:pt x="1" y="1"/>
                    </a:cubicBezTo>
                    <a:cubicBezTo>
                      <a:pt x="1" y="1"/>
                      <a:pt x="1" y="1"/>
                      <a:pt x="1" y="1"/>
                    </a:cubicBezTo>
                    <a:cubicBezTo>
                      <a:pt x="1" y="0"/>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0" name="Freeform 469"/>
              <p:cNvSpPr>
                <a:spLocks/>
              </p:cNvSpPr>
              <p:nvPr/>
            </p:nvSpPr>
            <p:spPr bwMode="auto">
              <a:xfrm>
                <a:off x="4171951" y="1216026"/>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1" y="1"/>
                      <a:pt x="1" y="1"/>
                    </a:cubicBezTo>
                    <a:cubicBezTo>
                      <a:pt x="1" y="1"/>
                      <a:pt x="2" y="1"/>
                      <a:pt x="2" y="0"/>
                    </a:cubicBezTo>
                    <a:cubicBezTo>
                      <a:pt x="2" y="0"/>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1" name="Freeform 470"/>
              <p:cNvSpPr>
                <a:spLocks/>
              </p:cNvSpPr>
              <p:nvPr/>
            </p:nvSpPr>
            <p:spPr bwMode="auto">
              <a:xfrm>
                <a:off x="4129089" y="1249364"/>
                <a:ext cx="22225" cy="9525"/>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2" name="Freeform 471"/>
              <p:cNvSpPr>
                <a:spLocks/>
              </p:cNvSpPr>
              <p:nvPr/>
            </p:nvSpPr>
            <p:spPr bwMode="auto">
              <a:xfrm>
                <a:off x="4043364" y="1270001"/>
                <a:ext cx="204788" cy="260350"/>
              </a:xfrm>
              <a:custGeom>
                <a:avLst/>
                <a:gdLst>
                  <a:gd name="T0" fmla="*/ 2 w 19"/>
                  <a:gd name="T1" fmla="*/ 3 h 24"/>
                  <a:gd name="T2" fmla="*/ 2 w 19"/>
                  <a:gd name="T3" fmla="*/ 4 h 24"/>
                  <a:gd name="T4" fmla="*/ 3 w 19"/>
                  <a:gd name="T5" fmla="*/ 5 h 24"/>
                  <a:gd name="T6" fmla="*/ 4 w 19"/>
                  <a:gd name="T7" fmla="*/ 7 h 24"/>
                  <a:gd name="T8" fmla="*/ 4 w 19"/>
                  <a:gd name="T9" fmla="*/ 8 h 24"/>
                  <a:gd name="T10" fmla="*/ 5 w 19"/>
                  <a:gd name="T11" fmla="*/ 9 h 24"/>
                  <a:gd name="T12" fmla="*/ 5 w 19"/>
                  <a:gd name="T13" fmla="*/ 10 h 24"/>
                  <a:gd name="T14" fmla="*/ 6 w 19"/>
                  <a:gd name="T15" fmla="*/ 11 h 24"/>
                  <a:gd name="T16" fmla="*/ 7 w 19"/>
                  <a:gd name="T17" fmla="*/ 10 h 24"/>
                  <a:gd name="T18" fmla="*/ 8 w 19"/>
                  <a:gd name="T19" fmla="*/ 12 h 24"/>
                  <a:gd name="T20" fmla="*/ 9 w 19"/>
                  <a:gd name="T21" fmla="*/ 13 h 24"/>
                  <a:gd name="T22" fmla="*/ 8 w 19"/>
                  <a:gd name="T23" fmla="*/ 14 h 24"/>
                  <a:gd name="T24" fmla="*/ 6 w 19"/>
                  <a:gd name="T25" fmla="*/ 14 h 24"/>
                  <a:gd name="T26" fmla="*/ 6 w 19"/>
                  <a:gd name="T27" fmla="*/ 16 h 24"/>
                  <a:gd name="T28" fmla="*/ 5 w 19"/>
                  <a:gd name="T29" fmla="*/ 18 h 24"/>
                  <a:gd name="T30" fmla="*/ 5 w 19"/>
                  <a:gd name="T31" fmla="*/ 19 h 24"/>
                  <a:gd name="T32" fmla="*/ 7 w 19"/>
                  <a:gd name="T33" fmla="*/ 20 h 24"/>
                  <a:gd name="T34" fmla="*/ 8 w 19"/>
                  <a:gd name="T35" fmla="*/ 20 h 24"/>
                  <a:gd name="T36" fmla="*/ 7 w 19"/>
                  <a:gd name="T37" fmla="*/ 21 h 24"/>
                  <a:gd name="T38" fmla="*/ 6 w 19"/>
                  <a:gd name="T39" fmla="*/ 21 h 24"/>
                  <a:gd name="T40" fmla="*/ 4 w 19"/>
                  <a:gd name="T41" fmla="*/ 22 h 24"/>
                  <a:gd name="T42" fmla="*/ 3 w 19"/>
                  <a:gd name="T43" fmla="*/ 24 h 24"/>
                  <a:gd name="T44" fmla="*/ 5 w 19"/>
                  <a:gd name="T45" fmla="*/ 23 h 24"/>
                  <a:gd name="T46" fmla="*/ 7 w 19"/>
                  <a:gd name="T47" fmla="*/ 23 h 24"/>
                  <a:gd name="T48" fmla="*/ 9 w 19"/>
                  <a:gd name="T49" fmla="*/ 22 h 24"/>
                  <a:gd name="T50" fmla="*/ 11 w 19"/>
                  <a:gd name="T51" fmla="*/ 22 h 24"/>
                  <a:gd name="T52" fmla="*/ 14 w 19"/>
                  <a:gd name="T53" fmla="*/ 21 h 24"/>
                  <a:gd name="T54" fmla="*/ 17 w 19"/>
                  <a:gd name="T55" fmla="*/ 21 h 24"/>
                  <a:gd name="T56" fmla="*/ 18 w 19"/>
                  <a:gd name="T57" fmla="*/ 20 h 24"/>
                  <a:gd name="T58" fmla="*/ 17 w 19"/>
                  <a:gd name="T59" fmla="*/ 19 h 24"/>
                  <a:gd name="T60" fmla="*/ 19 w 19"/>
                  <a:gd name="T61" fmla="*/ 18 h 24"/>
                  <a:gd name="T62" fmla="*/ 19 w 19"/>
                  <a:gd name="T63" fmla="*/ 17 h 24"/>
                  <a:gd name="T64" fmla="*/ 17 w 19"/>
                  <a:gd name="T65" fmla="*/ 16 h 24"/>
                  <a:gd name="T66" fmla="*/ 17 w 19"/>
                  <a:gd name="T67" fmla="*/ 15 h 24"/>
                  <a:gd name="T68" fmla="*/ 16 w 19"/>
                  <a:gd name="T69" fmla="*/ 13 h 24"/>
                  <a:gd name="T70" fmla="*/ 15 w 19"/>
                  <a:gd name="T71" fmla="*/ 12 h 24"/>
                  <a:gd name="T72" fmla="*/ 14 w 19"/>
                  <a:gd name="T73" fmla="*/ 11 h 24"/>
                  <a:gd name="T74" fmla="*/ 13 w 19"/>
                  <a:gd name="T75" fmla="*/ 10 h 24"/>
                  <a:gd name="T76" fmla="*/ 12 w 19"/>
                  <a:gd name="T77" fmla="*/ 8 h 24"/>
                  <a:gd name="T78" fmla="*/ 10 w 19"/>
                  <a:gd name="T79" fmla="*/ 8 h 24"/>
                  <a:gd name="T80" fmla="*/ 8 w 19"/>
                  <a:gd name="T81" fmla="*/ 7 h 24"/>
                  <a:gd name="T82" fmla="*/ 10 w 19"/>
                  <a:gd name="T83" fmla="*/ 6 h 24"/>
                  <a:gd name="T84" fmla="*/ 11 w 19"/>
                  <a:gd name="T85" fmla="*/ 4 h 24"/>
                  <a:gd name="T86" fmla="*/ 9 w 19"/>
                  <a:gd name="T87" fmla="*/ 2 h 24"/>
                  <a:gd name="T88" fmla="*/ 7 w 19"/>
                  <a:gd name="T89" fmla="*/ 3 h 24"/>
                  <a:gd name="T90" fmla="*/ 8 w 19"/>
                  <a:gd name="T91" fmla="*/ 1 h 24"/>
                  <a:gd name="T92" fmla="*/ 8 w 19"/>
                  <a:gd name="T93" fmla="*/ 0 h 24"/>
                  <a:gd name="T94" fmla="*/ 7 w 19"/>
                  <a:gd name="T95" fmla="*/ 0 h 24"/>
                  <a:gd name="T96" fmla="*/ 5 w 19"/>
                  <a:gd name="T97" fmla="*/ 0 h 24"/>
                  <a:gd name="T98" fmla="*/ 4 w 19"/>
                  <a:gd name="T99" fmla="*/ 2 h 24"/>
                  <a:gd name="T100" fmla="*/ 3 w 19"/>
                  <a:gd name="T101" fmla="*/ 2 h 24"/>
                  <a:gd name="T102" fmla="*/ 2 w 19"/>
                  <a:gd name="T103" fmla="*/ 2 h 24"/>
                  <a:gd name="T104" fmla="*/ 3 w 19"/>
                  <a:gd name="T105" fmla="*/ 1 h 24"/>
                  <a:gd name="T106" fmla="*/ 1 w 19"/>
                  <a:gd name="T107" fmla="*/ 1 h 24"/>
                  <a:gd name="T108" fmla="*/ 1 w 19"/>
                  <a:gd name="T10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 h="24">
                    <a:moveTo>
                      <a:pt x="1" y="3"/>
                    </a:moveTo>
                    <a:cubicBezTo>
                      <a:pt x="1" y="3"/>
                      <a:pt x="1" y="3"/>
                      <a:pt x="2" y="3"/>
                    </a:cubicBezTo>
                    <a:cubicBezTo>
                      <a:pt x="1" y="3"/>
                      <a:pt x="1" y="3"/>
                      <a:pt x="1" y="4"/>
                    </a:cubicBezTo>
                    <a:cubicBezTo>
                      <a:pt x="1" y="4"/>
                      <a:pt x="1" y="4"/>
                      <a:pt x="2" y="4"/>
                    </a:cubicBezTo>
                    <a:cubicBezTo>
                      <a:pt x="2" y="5"/>
                      <a:pt x="2" y="4"/>
                      <a:pt x="3" y="4"/>
                    </a:cubicBezTo>
                    <a:cubicBezTo>
                      <a:pt x="3" y="5"/>
                      <a:pt x="3" y="5"/>
                      <a:pt x="3" y="5"/>
                    </a:cubicBezTo>
                    <a:cubicBezTo>
                      <a:pt x="3" y="6"/>
                      <a:pt x="3" y="6"/>
                      <a:pt x="4" y="6"/>
                    </a:cubicBezTo>
                    <a:cubicBezTo>
                      <a:pt x="4" y="6"/>
                      <a:pt x="4" y="6"/>
                      <a:pt x="4" y="7"/>
                    </a:cubicBezTo>
                    <a:cubicBezTo>
                      <a:pt x="4" y="7"/>
                      <a:pt x="3" y="7"/>
                      <a:pt x="4" y="8"/>
                    </a:cubicBezTo>
                    <a:cubicBezTo>
                      <a:pt x="4" y="8"/>
                      <a:pt x="4" y="8"/>
                      <a:pt x="4" y="8"/>
                    </a:cubicBezTo>
                    <a:cubicBezTo>
                      <a:pt x="5" y="8"/>
                      <a:pt x="5" y="8"/>
                      <a:pt x="5" y="8"/>
                    </a:cubicBezTo>
                    <a:cubicBezTo>
                      <a:pt x="5" y="8"/>
                      <a:pt x="5" y="8"/>
                      <a:pt x="5" y="9"/>
                    </a:cubicBezTo>
                    <a:cubicBezTo>
                      <a:pt x="5" y="9"/>
                      <a:pt x="5" y="9"/>
                      <a:pt x="6" y="9"/>
                    </a:cubicBezTo>
                    <a:cubicBezTo>
                      <a:pt x="6" y="10"/>
                      <a:pt x="5" y="10"/>
                      <a:pt x="5" y="10"/>
                    </a:cubicBezTo>
                    <a:cubicBezTo>
                      <a:pt x="4" y="10"/>
                      <a:pt x="4" y="10"/>
                      <a:pt x="4" y="11"/>
                    </a:cubicBezTo>
                    <a:cubicBezTo>
                      <a:pt x="4" y="11"/>
                      <a:pt x="5" y="11"/>
                      <a:pt x="6" y="11"/>
                    </a:cubicBezTo>
                    <a:cubicBezTo>
                      <a:pt x="6" y="11"/>
                      <a:pt x="6" y="11"/>
                      <a:pt x="7" y="11"/>
                    </a:cubicBezTo>
                    <a:cubicBezTo>
                      <a:pt x="7" y="10"/>
                      <a:pt x="7" y="10"/>
                      <a:pt x="7" y="10"/>
                    </a:cubicBezTo>
                    <a:cubicBezTo>
                      <a:pt x="8" y="10"/>
                      <a:pt x="8" y="10"/>
                      <a:pt x="8" y="11"/>
                    </a:cubicBezTo>
                    <a:cubicBezTo>
                      <a:pt x="8" y="11"/>
                      <a:pt x="8" y="12"/>
                      <a:pt x="8" y="12"/>
                    </a:cubicBezTo>
                    <a:cubicBezTo>
                      <a:pt x="8" y="12"/>
                      <a:pt x="8" y="12"/>
                      <a:pt x="8" y="12"/>
                    </a:cubicBezTo>
                    <a:cubicBezTo>
                      <a:pt x="8" y="12"/>
                      <a:pt x="9" y="12"/>
                      <a:pt x="9" y="13"/>
                    </a:cubicBezTo>
                    <a:cubicBezTo>
                      <a:pt x="9" y="13"/>
                      <a:pt x="9" y="13"/>
                      <a:pt x="9" y="14"/>
                    </a:cubicBezTo>
                    <a:cubicBezTo>
                      <a:pt x="9" y="14"/>
                      <a:pt x="9" y="14"/>
                      <a:pt x="8" y="14"/>
                    </a:cubicBezTo>
                    <a:cubicBezTo>
                      <a:pt x="8" y="15"/>
                      <a:pt x="7" y="15"/>
                      <a:pt x="7" y="15"/>
                    </a:cubicBezTo>
                    <a:cubicBezTo>
                      <a:pt x="6" y="14"/>
                      <a:pt x="6" y="14"/>
                      <a:pt x="6" y="14"/>
                    </a:cubicBezTo>
                    <a:cubicBezTo>
                      <a:pt x="6" y="14"/>
                      <a:pt x="6" y="15"/>
                      <a:pt x="6" y="15"/>
                    </a:cubicBezTo>
                    <a:cubicBezTo>
                      <a:pt x="6" y="16"/>
                      <a:pt x="6" y="16"/>
                      <a:pt x="6" y="16"/>
                    </a:cubicBezTo>
                    <a:cubicBezTo>
                      <a:pt x="6" y="17"/>
                      <a:pt x="6" y="17"/>
                      <a:pt x="6" y="17"/>
                    </a:cubicBezTo>
                    <a:cubicBezTo>
                      <a:pt x="5" y="18"/>
                      <a:pt x="5" y="18"/>
                      <a:pt x="5" y="18"/>
                    </a:cubicBezTo>
                    <a:cubicBezTo>
                      <a:pt x="4" y="18"/>
                      <a:pt x="4" y="19"/>
                      <a:pt x="4" y="19"/>
                    </a:cubicBezTo>
                    <a:cubicBezTo>
                      <a:pt x="4" y="20"/>
                      <a:pt x="5" y="19"/>
                      <a:pt x="5" y="19"/>
                    </a:cubicBezTo>
                    <a:cubicBezTo>
                      <a:pt x="5" y="19"/>
                      <a:pt x="5" y="19"/>
                      <a:pt x="6" y="19"/>
                    </a:cubicBezTo>
                    <a:cubicBezTo>
                      <a:pt x="6" y="19"/>
                      <a:pt x="6" y="19"/>
                      <a:pt x="7" y="20"/>
                    </a:cubicBezTo>
                    <a:cubicBezTo>
                      <a:pt x="7" y="20"/>
                      <a:pt x="7" y="20"/>
                      <a:pt x="7" y="20"/>
                    </a:cubicBezTo>
                    <a:cubicBezTo>
                      <a:pt x="7" y="20"/>
                      <a:pt x="8" y="20"/>
                      <a:pt x="8" y="20"/>
                    </a:cubicBezTo>
                    <a:cubicBezTo>
                      <a:pt x="8" y="20"/>
                      <a:pt x="8" y="20"/>
                      <a:pt x="8" y="21"/>
                    </a:cubicBezTo>
                    <a:cubicBezTo>
                      <a:pt x="8" y="21"/>
                      <a:pt x="8" y="21"/>
                      <a:pt x="7" y="21"/>
                    </a:cubicBezTo>
                    <a:cubicBezTo>
                      <a:pt x="7" y="21"/>
                      <a:pt x="7" y="21"/>
                      <a:pt x="6" y="21"/>
                    </a:cubicBezTo>
                    <a:cubicBezTo>
                      <a:pt x="6" y="21"/>
                      <a:pt x="6" y="21"/>
                      <a:pt x="6" y="21"/>
                    </a:cubicBezTo>
                    <a:cubicBezTo>
                      <a:pt x="5" y="21"/>
                      <a:pt x="5" y="21"/>
                      <a:pt x="5" y="22"/>
                    </a:cubicBezTo>
                    <a:cubicBezTo>
                      <a:pt x="5" y="22"/>
                      <a:pt x="4" y="22"/>
                      <a:pt x="4" y="22"/>
                    </a:cubicBezTo>
                    <a:cubicBezTo>
                      <a:pt x="4" y="22"/>
                      <a:pt x="4" y="23"/>
                      <a:pt x="3" y="23"/>
                    </a:cubicBezTo>
                    <a:cubicBezTo>
                      <a:pt x="3" y="23"/>
                      <a:pt x="3" y="23"/>
                      <a:pt x="3" y="24"/>
                    </a:cubicBezTo>
                    <a:cubicBezTo>
                      <a:pt x="3" y="24"/>
                      <a:pt x="4" y="24"/>
                      <a:pt x="4" y="24"/>
                    </a:cubicBezTo>
                    <a:cubicBezTo>
                      <a:pt x="5" y="24"/>
                      <a:pt x="5" y="23"/>
                      <a:pt x="5" y="23"/>
                    </a:cubicBezTo>
                    <a:cubicBezTo>
                      <a:pt x="6" y="23"/>
                      <a:pt x="6" y="23"/>
                      <a:pt x="7" y="23"/>
                    </a:cubicBezTo>
                    <a:cubicBezTo>
                      <a:pt x="7" y="23"/>
                      <a:pt x="7" y="23"/>
                      <a:pt x="7" y="23"/>
                    </a:cubicBezTo>
                    <a:cubicBezTo>
                      <a:pt x="8" y="23"/>
                      <a:pt x="8" y="23"/>
                      <a:pt x="8" y="22"/>
                    </a:cubicBezTo>
                    <a:cubicBezTo>
                      <a:pt x="8" y="22"/>
                      <a:pt x="8" y="22"/>
                      <a:pt x="9" y="22"/>
                    </a:cubicBezTo>
                    <a:cubicBezTo>
                      <a:pt x="9" y="22"/>
                      <a:pt x="9" y="22"/>
                      <a:pt x="10" y="22"/>
                    </a:cubicBezTo>
                    <a:cubicBezTo>
                      <a:pt x="10" y="22"/>
                      <a:pt x="10" y="22"/>
                      <a:pt x="11" y="22"/>
                    </a:cubicBezTo>
                    <a:cubicBezTo>
                      <a:pt x="11" y="22"/>
                      <a:pt x="11" y="22"/>
                      <a:pt x="12" y="21"/>
                    </a:cubicBezTo>
                    <a:cubicBezTo>
                      <a:pt x="13" y="21"/>
                      <a:pt x="13" y="21"/>
                      <a:pt x="14" y="21"/>
                    </a:cubicBezTo>
                    <a:cubicBezTo>
                      <a:pt x="14" y="21"/>
                      <a:pt x="15" y="21"/>
                      <a:pt x="16" y="21"/>
                    </a:cubicBezTo>
                    <a:cubicBezTo>
                      <a:pt x="16" y="21"/>
                      <a:pt x="16" y="21"/>
                      <a:pt x="17" y="21"/>
                    </a:cubicBezTo>
                    <a:cubicBezTo>
                      <a:pt x="17" y="21"/>
                      <a:pt x="18" y="20"/>
                      <a:pt x="18" y="20"/>
                    </a:cubicBezTo>
                    <a:cubicBezTo>
                      <a:pt x="18" y="20"/>
                      <a:pt x="18" y="20"/>
                      <a:pt x="18" y="20"/>
                    </a:cubicBezTo>
                    <a:cubicBezTo>
                      <a:pt x="19" y="20"/>
                      <a:pt x="18" y="20"/>
                      <a:pt x="17" y="20"/>
                    </a:cubicBezTo>
                    <a:cubicBezTo>
                      <a:pt x="17" y="20"/>
                      <a:pt x="17" y="20"/>
                      <a:pt x="17" y="19"/>
                    </a:cubicBezTo>
                    <a:cubicBezTo>
                      <a:pt x="17" y="19"/>
                      <a:pt x="17" y="19"/>
                      <a:pt x="18" y="19"/>
                    </a:cubicBezTo>
                    <a:cubicBezTo>
                      <a:pt x="18" y="18"/>
                      <a:pt x="18" y="18"/>
                      <a:pt x="19" y="18"/>
                    </a:cubicBezTo>
                    <a:cubicBezTo>
                      <a:pt x="19" y="18"/>
                      <a:pt x="19" y="18"/>
                      <a:pt x="19" y="18"/>
                    </a:cubicBezTo>
                    <a:cubicBezTo>
                      <a:pt x="19" y="17"/>
                      <a:pt x="19" y="17"/>
                      <a:pt x="19" y="17"/>
                    </a:cubicBezTo>
                    <a:cubicBezTo>
                      <a:pt x="19" y="17"/>
                      <a:pt x="19" y="16"/>
                      <a:pt x="19" y="16"/>
                    </a:cubicBezTo>
                    <a:cubicBezTo>
                      <a:pt x="19" y="16"/>
                      <a:pt x="18" y="16"/>
                      <a:pt x="17" y="16"/>
                    </a:cubicBezTo>
                    <a:cubicBezTo>
                      <a:pt x="17" y="16"/>
                      <a:pt x="17" y="16"/>
                      <a:pt x="17" y="15"/>
                    </a:cubicBezTo>
                    <a:cubicBezTo>
                      <a:pt x="17" y="15"/>
                      <a:pt x="17" y="15"/>
                      <a:pt x="17" y="15"/>
                    </a:cubicBezTo>
                    <a:cubicBezTo>
                      <a:pt x="17" y="14"/>
                      <a:pt x="17" y="14"/>
                      <a:pt x="17" y="14"/>
                    </a:cubicBezTo>
                    <a:cubicBezTo>
                      <a:pt x="16" y="14"/>
                      <a:pt x="16" y="13"/>
                      <a:pt x="16" y="13"/>
                    </a:cubicBezTo>
                    <a:cubicBezTo>
                      <a:pt x="16" y="13"/>
                      <a:pt x="15" y="13"/>
                      <a:pt x="15" y="13"/>
                    </a:cubicBezTo>
                    <a:cubicBezTo>
                      <a:pt x="15" y="13"/>
                      <a:pt x="15" y="12"/>
                      <a:pt x="15" y="12"/>
                    </a:cubicBezTo>
                    <a:cubicBezTo>
                      <a:pt x="15" y="12"/>
                      <a:pt x="15" y="12"/>
                      <a:pt x="15" y="12"/>
                    </a:cubicBezTo>
                    <a:cubicBezTo>
                      <a:pt x="15" y="11"/>
                      <a:pt x="14" y="11"/>
                      <a:pt x="14" y="11"/>
                    </a:cubicBezTo>
                    <a:cubicBezTo>
                      <a:pt x="14" y="11"/>
                      <a:pt x="13" y="11"/>
                      <a:pt x="13" y="10"/>
                    </a:cubicBezTo>
                    <a:cubicBezTo>
                      <a:pt x="13" y="10"/>
                      <a:pt x="13" y="10"/>
                      <a:pt x="13" y="10"/>
                    </a:cubicBezTo>
                    <a:cubicBezTo>
                      <a:pt x="12" y="10"/>
                      <a:pt x="13" y="10"/>
                      <a:pt x="13" y="9"/>
                    </a:cubicBezTo>
                    <a:cubicBezTo>
                      <a:pt x="12" y="9"/>
                      <a:pt x="12" y="9"/>
                      <a:pt x="12" y="8"/>
                    </a:cubicBezTo>
                    <a:cubicBezTo>
                      <a:pt x="12" y="8"/>
                      <a:pt x="11" y="8"/>
                      <a:pt x="11" y="7"/>
                    </a:cubicBezTo>
                    <a:cubicBezTo>
                      <a:pt x="11" y="7"/>
                      <a:pt x="10" y="8"/>
                      <a:pt x="10" y="8"/>
                    </a:cubicBezTo>
                    <a:cubicBezTo>
                      <a:pt x="9" y="8"/>
                      <a:pt x="9" y="8"/>
                      <a:pt x="9" y="7"/>
                    </a:cubicBezTo>
                    <a:cubicBezTo>
                      <a:pt x="9" y="7"/>
                      <a:pt x="8" y="7"/>
                      <a:pt x="8" y="7"/>
                    </a:cubicBezTo>
                    <a:cubicBezTo>
                      <a:pt x="8" y="7"/>
                      <a:pt x="9" y="7"/>
                      <a:pt x="9" y="6"/>
                    </a:cubicBezTo>
                    <a:cubicBezTo>
                      <a:pt x="10" y="6"/>
                      <a:pt x="9" y="6"/>
                      <a:pt x="10" y="6"/>
                    </a:cubicBezTo>
                    <a:cubicBezTo>
                      <a:pt x="10" y="5"/>
                      <a:pt x="10" y="6"/>
                      <a:pt x="11" y="5"/>
                    </a:cubicBezTo>
                    <a:cubicBezTo>
                      <a:pt x="11" y="5"/>
                      <a:pt x="11" y="4"/>
                      <a:pt x="11" y="4"/>
                    </a:cubicBezTo>
                    <a:cubicBezTo>
                      <a:pt x="11" y="3"/>
                      <a:pt x="12" y="3"/>
                      <a:pt x="11" y="2"/>
                    </a:cubicBezTo>
                    <a:cubicBezTo>
                      <a:pt x="11" y="2"/>
                      <a:pt x="10" y="2"/>
                      <a:pt x="9" y="2"/>
                    </a:cubicBezTo>
                    <a:cubicBezTo>
                      <a:pt x="9" y="2"/>
                      <a:pt x="9" y="3"/>
                      <a:pt x="8" y="3"/>
                    </a:cubicBezTo>
                    <a:cubicBezTo>
                      <a:pt x="8" y="3"/>
                      <a:pt x="8" y="3"/>
                      <a:pt x="7" y="3"/>
                    </a:cubicBezTo>
                    <a:cubicBezTo>
                      <a:pt x="7" y="2"/>
                      <a:pt x="7" y="2"/>
                      <a:pt x="8" y="2"/>
                    </a:cubicBezTo>
                    <a:cubicBezTo>
                      <a:pt x="8" y="2"/>
                      <a:pt x="8" y="2"/>
                      <a:pt x="8" y="1"/>
                    </a:cubicBezTo>
                    <a:cubicBezTo>
                      <a:pt x="9" y="1"/>
                      <a:pt x="9" y="1"/>
                      <a:pt x="9" y="1"/>
                    </a:cubicBezTo>
                    <a:cubicBezTo>
                      <a:pt x="9" y="1"/>
                      <a:pt x="9" y="0"/>
                      <a:pt x="8" y="0"/>
                    </a:cubicBezTo>
                    <a:cubicBezTo>
                      <a:pt x="8" y="0"/>
                      <a:pt x="8" y="1"/>
                      <a:pt x="8" y="1"/>
                    </a:cubicBezTo>
                    <a:cubicBezTo>
                      <a:pt x="7" y="1"/>
                      <a:pt x="7" y="0"/>
                      <a:pt x="7" y="0"/>
                    </a:cubicBezTo>
                    <a:cubicBezTo>
                      <a:pt x="6" y="0"/>
                      <a:pt x="6" y="0"/>
                      <a:pt x="6" y="0"/>
                    </a:cubicBezTo>
                    <a:cubicBezTo>
                      <a:pt x="5" y="0"/>
                      <a:pt x="5" y="0"/>
                      <a:pt x="5" y="0"/>
                    </a:cubicBezTo>
                    <a:cubicBezTo>
                      <a:pt x="4" y="1"/>
                      <a:pt x="5" y="1"/>
                      <a:pt x="4" y="1"/>
                    </a:cubicBezTo>
                    <a:cubicBezTo>
                      <a:pt x="4" y="2"/>
                      <a:pt x="4" y="2"/>
                      <a:pt x="4" y="2"/>
                    </a:cubicBezTo>
                    <a:cubicBezTo>
                      <a:pt x="4" y="2"/>
                      <a:pt x="4" y="2"/>
                      <a:pt x="3" y="2"/>
                    </a:cubicBezTo>
                    <a:cubicBezTo>
                      <a:pt x="3" y="2"/>
                      <a:pt x="3" y="2"/>
                      <a:pt x="3" y="2"/>
                    </a:cubicBezTo>
                    <a:cubicBezTo>
                      <a:pt x="2" y="2"/>
                      <a:pt x="2" y="2"/>
                      <a:pt x="2" y="3"/>
                    </a:cubicBezTo>
                    <a:cubicBezTo>
                      <a:pt x="2" y="2"/>
                      <a:pt x="2" y="2"/>
                      <a:pt x="2" y="2"/>
                    </a:cubicBezTo>
                    <a:cubicBezTo>
                      <a:pt x="3" y="2"/>
                      <a:pt x="3" y="2"/>
                      <a:pt x="3" y="1"/>
                    </a:cubicBezTo>
                    <a:cubicBezTo>
                      <a:pt x="3" y="1"/>
                      <a:pt x="3" y="1"/>
                      <a:pt x="3" y="1"/>
                    </a:cubicBezTo>
                    <a:cubicBezTo>
                      <a:pt x="3" y="0"/>
                      <a:pt x="2" y="0"/>
                      <a:pt x="2" y="1"/>
                    </a:cubicBezTo>
                    <a:cubicBezTo>
                      <a:pt x="1" y="1"/>
                      <a:pt x="1" y="1"/>
                      <a:pt x="1" y="1"/>
                    </a:cubicBezTo>
                    <a:cubicBezTo>
                      <a:pt x="1" y="1"/>
                      <a:pt x="0" y="2"/>
                      <a:pt x="0" y="2"/>
                    </a:cubicBezTo>
                    <a:cubicBezTo>
                      <a:pt x="0" y="2"/>
                      <a:pt x="0" y="3"/>
                      <a:pt x="1"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3" name="Freeform 472"/>
              <p:cNvSpPr>
                <a:spLocks/>
              </p:cNvSpPr>
              <p:nvPr/>
            </p:nvSpPr>
            <p:spPr bwMode="auto">
              <a:xfrm>
                <a:off x="4064001" y="1335089"/>
                <a:ext cx="11113" cy="11113"/>
              </a:xfrm>
              <a:custGeom>
                <a:avLst/>
                <a:gdLst>
                  <a:gd name="T0" fmla="*/ 0 w 1"/>
                  <a:gd name="T1" fmla="*/ 0 h 1"/>
                  <a:gd name="T2" fmla="*/ 0 w 1"/>
                  <a:gd name="T3" fmla="*/ 0 h 1"/>
                  <a:gd name="T4" fmla="*/ 0 w 1"/>
                  <a:gd name="T5" fmla="*/ 0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0"/>
                      <a:pt x="0" y="0"/>
                    </a:cubicBezTo>
                    <a:cubicBezTo>
                      <a:pt x="0" y="0"/>
                      <a:pt x="0" y="0"/>
                      <a:pt x="0" y="0"/>
                    </a:cubicBezTo>
                    <a:cubicBezTo>
                      <a:pt x="0" y="0"/>
                      <a:pt x="0" y="0"/>
                      <a:pt x="0" y="0"/>
                    </a:cubicBezTo>
                    <a:cubicBezTo>
                      <a:pt x="0" y="1"/>
                      <a:pt x="0" y="1"/>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4" name="Freeform 473"/>
              <p:cNvSpPr>
                <a:spLocks/>
              </p:cNvSpPr>
              <p:nvPr/>
            </p:nvSpPr>
            <p:spPr bwMode="auto">
              <a:xfrm>
                <a:off x="4064001" y="1346201"/>
                <a:ext cx="11113" cy="11113"/>
              </a:xfrm>
              <a:custGeom>
                <a:avLst/>
                <a:gdLst>
                  <a:gd name="T0" fmla="*/ 0 w 1"/>
                  <a:gd name="T1" fmla="*/ 1 h 1"/>
                  <a:gd name="T2" fmla="*/ 1 w 1"/>
                  <a:gd name="T3" fmla="*/ 0 h 1"/>
                  <a:gd name="T4" fmla="*/ 0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5" name="Freeform 474"/>
              <p:cNvSpPr>
                <a:spLocks/>
              </p:cNvSpPr>
              <p:nvPr/>
            </p:nvSpPr>
            <p:spPr bwMode="auto">
              <a:xfrm>
                <a:off x="4064001" y="1357314"/>
                <a:ext cx="11113" cy="11113"/>
              </a:xfrm>
              <a:custGeom>
                <a:avLst/>
                <a:gdLst>
                  <a:gd name="T0" fmla="*/ 1 w 1"/>
                  <a:gd name="T1" fmla="*/ 1 h 1"/>
                  <a:gd name="T2" fmla="*/ 1 w 1"/>
                  <a:gd name="T3" fmla="*/ 1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1" y="1"/>
                      <a:pt x="1" y="1"/>
                    </a:cubicBezTo>
                    <a:cubicBezTo>
                      <a:pt x="1" y="1"/>
                      <a:pt x="1" y="1"/>
                      <a:pt x="1" y="1"/>
                    </a:cubicBezTo>
                    <a:cubicBezTo>
                      <a:pt x="1" y="1"/>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6" name="Freeform 475"/>
              <p:cNvSpPr>
                <a:spLocks/>
              </p:cNvSpPr>
              <p:nvPr/>
            </p:nvSpPr>
            <p:spPr bwMode="auto">
              <a:xfrm>
                <a:off x="4021139" y="1368426"/>
                <a:ext cx="65088" cy="42863"/>
              </a:xfrm>
              <a:custGeom>
                <a:avLst/>
                <a:gdLst>
                  <a:gd name="T0" fmla="*/ 1 w 6"/>
                  <a:gd name="T1" fmla="*/ 3 h 4"/>
                  <a:gd name="T2" fmla="*/ 1 w 6"/>
                  <a:gd name="T3" fmla="*/ 4 h 4"/>
                  <a:gd name="T4" fmla="*/ 2 w 6"/>
                  <a:gd name="T5" fmla="*/ 3 h 4"/>
                  <a:gd name="T6" fmla="*/ 3 w 6"/>
                  <a:gd name="T7" fmla="*/ 3 h 4"/>
                  <a:gd name="T8" fmla="*/ 3 w 6"/>
                  <a:gd name="T9" fmla="*/ 3 h 4"/>
                  <a:gd name="T10" fmla="*/ 4 w 6"/>
                  <a:gd name="T11" fmla="*/ 4 h 4"/>
                  <a:gd name="T12" fmla="*/ 4 w 6"/>
                  <a:gd name="T13" fmla="*/ 4 h 4"/>
                  <a:gd name="T14" fmla="*/ 5 w 6"/>
                  <a:gd name="T15" fmla="*/ 3 h 4"/>
                  <a:gd name="T16" fmla="*/ 6 w 6"/>
                  <a:gd name="T17" fmla="*/ 2 h 4"/>
                  <a:gd name="T18" fmla="*/ 5 w 6"/>
                  <a:gd name="T19" fmla="*/ 2 h 4"/>
                  <a:gd name="T20" fmla="*/ 5 w 6"/>
                  <a:gd name="T21" fmla="*/ 1 h 4"/>
                  <a:gd name="T22" fmla="*/ 4 w 6"/>
                  <a:gd name="T23" fmla="*/ 0 h 4"/>
                  <a:gd name="T24" fmla="*/ 3 w 6"/>
                  <a:gd name="T25" fmla="*/ 0 h 4"/>
                  <a:gd name="T26" fmla="*/ 3 w 6"/>
                  <a:gd name="T27" fmla="*/ 0 h 4"/>
                  <a:gd name="T28" fmla="*/ 3 w 6"/>
                  <a:gd name="T29" fmla="*/ 1 h 4"/>
                  <a:gd name="T30" fmla="*/ 2 w 6"/>
                  <a:gd name="T31" fmla="*/ 1 h 4"/>
                  <a:gd name="T32" fmla="*/ 1 w 6"/>
                  <a:gd name="T33" fmla="*/ 1 h 4"/>
                  <a:gd name="T34" fmla="*/ 1 w 6"/>
                  <a:gd name="T35" fmla="*/ 2 h 4"/>
                  <a:gd name="T36" fmla="*/ 0 w 6"/>
                  <a:gd name="T37" fmla="*/ 3 h 4"/>
                  <a:gd name="T38" fmla="*/ 1 w 6"/>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1" y="3"/>
                    </a:moveTo>
                    <a:cubicBezTo>
                      <a:pt x="1" y="3"/>
                      <a:pt x="1" y="4"/>
                      <a:pt x="1" y="4"/>
                    </a:cubicBezTo>
                    <a:cubicBezTo>
                      <a:pt x="2" y="4"/>
                      <a:pt x="2" y="3"/>
                      <a:pt x="2" y="3"/>
                    </a:cubicBezTo>
                    <a:cubicBezTo>
                      <a:pt x="2" y="3"/>
                      <a:pt x="3" y="2"/>
                      <a:pt x="3" y="3"/>
                    </a:cubicBezTo>
                    <a:cubicBezTo>
                      <a:pt x="3" y="3"/>
                      <a:pt x="3" y="3"/>
                      <a:pt x="3" y="3"/>
                    </a:cubicBezTo>
                    <a:cubicBezTo>
                      <a:pt x="4" y="4"/>
                      <a:pt x="4" y="4"/>
                      <a:pt x="4" y="4"/>
                    </a:cubicBezTo>
                    <a:cubicBezTo>
                      <a:pt x="4" y="4"/>
                      <a:pt x="4" y="4"/>
                      <a:pt x="4" y="4"/>
                    </a:cubicBezTo>
                    <a:cubicBezTo>
                      <a:pt x="4" y="3"/>
                      <a:pt x="5" y="3"/>
                      <a:pt x="5" y="3"/>
                    </a:cubicBezTo>
                    <a:cubicBezTo>
                      <a:pt x="5" y="3"/>
                      <a:pt x="6" y="3"/>
                      <a:pt x="6" y="2"/>
                    </a:cubicBezTo>
                    <a:cubicBezTo>
                      <a:pt x="6" y="2"/>
                      <a:pt x="5" y="2"/>
                      <a:pt x="5" y="2"/>
                    </a:cubicBezTo>
                    <a:cubicBezTo>
                      <a:pt x="5" y="1"/>
                      <a:pt x="5" y="1"/>
                      <a:pt x="5" y="1"/>
                    </a:cubicBezTo>
                    <a:cubicBezTo>
                      <a:pt x="4" y="0"/>
                      <a:pt x="4" y="0"/>
                      <a:pt x="4" y="0"/>
                    </a:cubicBezTo>
                    <a:cubicBezTo>
                      <a:pt x="4" y="0"/>
                      <a:pt x="4" y="1"/>
                      <a:pt x="3" y="0"/>
                    </a:cubicBezTo>
                    <a:cubicBezTo>
                      <a:pt x="3" y="0"/>
                      <a:pt x="3" y="0"/>
                      <a:pt x="3" y="0"/>
                    </a:cubicBezTo>
                    <a:cubicBezTo>
                      <a:pt x="3" y="1"/>
                      <a:pt x="3" y="1"/>
                      <a:pt x="3" y="1"/>
                    </a:cubicBezTo>
                    <a:cubicBezTo>
                      <a:pt x="3" y="1"/>
                      <a:pt x="2" y="1"/>
                      <a:pt x="2" y="1"/>
                    </a:cubicBezTo>
                    <a:cubicBezTo>
                      <a:pt x="2" y="1"/>
                      <a:pt x="2" y="1"/>
                      <a:pt x="1" y="1"/>
                    </a:cubicBezTo>
                    <a:cubicBezTo>
                      <a:pt x="1" y="2"/>
                      <a:pt x="1" y="2"/>
                      <a:pt x="1" y="2"/>
                    </a:cubicBezTo>
                    <a:cubicBezTo>
                      <a:pt x="1" y="2"/>
                      <a:pt x="0" y="2"/>
                      <a:pt x="0" y="3"/>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7" name="Freeform 476"/>
              <p:cNvSpPr>
                <a:spLocks/>
              </p:cNvSpPr>
              <p:nvPr/>
            </p:nvSpPr>
            <p:spPr bwMode="auto">
              <a:xfrm>
                <a:off x="4064001" y="1411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8" name="Freeform 477"/>
              <p:cNvSpPr>
                <a:spLocks/>
              </p:cNvSpPr>
              <p:nvPr/>
            </p:nvSpPr>
            <p:spPr bwMode="auto">
              <a:xfrm>
                <a:off x="4367214" y="1595439"/>
                <a:ext cx="96838" cy="63500"/>
              </a:xfrm>
              <a:custGeom>
                <a:avLst/>
                <a:gdLst>
                  <a:gd name="T0" fmla="*/ 2 w 9"/>
                  <a:gd name="T1" fmla="*/ 5 h 6"/>
                  <a:gd name="T2" fmla="*/ 2 w 9"/>
                  <a:gd name="T3" fmla="*/ 6 h 6"/>
                  <a:gd name="T4" fmla="*/ 3 w 9"/>
                  <a:gd name="T5" fmla="*/ 5 h 6"/>
                  <a:gd name="T6" fmla="*/ 5 w 9"/>
                  <a:gd name="T7" fmla="*/ 5 h 6"/>
                  <a:gd name="T8" fmla="*/ 5 w 9"/>
                  <a:gd name="T9" fmla="*/ 5 h 6"/>
                  <a:gd name="T10" fmla="*/ 7 w 9"/>
                  <a:gd name="T11" fmla="*/ 4 h 6"/>
                  <a:gd name="T12" fmla="*/ 8 w 9"/>
                  <a:gd name="T13" fmla="*/ 4 h 6"/>
                  <a:gd name="T14" fmla="*/ 9 w 9"/>
                  <a:gd name="T15" fmla="*/ 3 h 6"/>
                  <a:gd name="T16" fmla="*/ 9 w 9"/>
                  <a:gd name="T17" fmla="*/ 2 h 6"/>
                  <a:gd name="T18" fmla="*/ 8 w 9"/>
                  <a:gd name="T19" fmla="*/ 2 h 6"/>
                  <a:gd name="T20" fmla="*/ 8 w 9"/>
                  <a:gd name="T21" fmla="*/ 1 h 6"/>
                  <a:gd name="T22" fmla="*/ 7 w 9"/>
                  <a:gd name="T23" fmla="*/ 1 h 6"/>
                  <a:gd name="T24" fmla="*/ 6 w 9"/>
                  <a:gd name="T25" fmla="*/ 1 h 6"/>
                  <a:gd name="T26" fmla="*/ 4 w 9"/>
                  <a:gd name="T27" fmla="*/ 1 h 6"/>
                  <a:gd name="T28" fmla="*/ 3 w 9"/>
                  <a:gd name="T29" fmla="*/ 1 h 6"/>
                  <a:gd name="T30" fmla="*/ 2 w 9"/>
                  <a:gd name="T31" fmla="*/ 1 h 6"/>
                  <a:gd name="T32" fmla="*/ 2 w 9"/>
                  <a:gd name="T33" fmla="*/ 0 h 6"/>
                  <a:gd name="T34" fmla="*/ 1 w 9"/>
                  <a:gd name="T35" fmla="*/ 1 h 6"/>
                  <a:gd name="T36" fmla="*/ 1 w 9"/>
                  <a:gd name="T37" fmla="*/ 2 h 6"/>
                  <a:gd name="T38" fmla="*/ 1 w 9"/>
                  <a:gd name="T39" fmla="*/ 4 h 6"/>
                  <a:gd name="T40" fmla="*/ 2 w 9"/>
                  <a:gd name="T4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6">
                    <a:moveTo>
                      <a:pt x="2" y="5"/>
                    </a:moveTo>
                    <a:cubicBezTo>
                      <a:pt x="2" y="5"/>
                      <a:pt x="2" y="6"/>
                      <a:pt x="2" y="6"/>
                    </a:cubicBezTo>
                    <a:cubicBezTo>
                      <a:pt x="3" y="5"/>
                      <a:pt x="3" y="5"/>
                      <a:pt x="3" y="5"/>
                    </a:cubicBezTo>
                    <a:cubicBezTo>
                      <a:pt x="4" y="5"/>
                      <a:pt x="4" y="4"/>
                      <a:pt x="5" y="5"/>
                    </a:cubicBezTo>
                    <a:cubicBezTo>
                      <a:pt x="5" y="5"/>
                      <a:pt x="5" y="5"/>
                      <a:pt x="5" y="5"/>
                    </a:cubicBezTo>
                    <a:cubicBezTo>
                      <a:pt x="6" y="5"/>
                      <a:pt x="6" y="5"/>
                      <a:pt x="7" y="4"/>
                    </a:cubicBezTo>
                    <a:cubicBezTo>
                      <a:pt x="7" y="4"/>
                      <a:pt x="7" y="5"/>
                      <a:pt x="8" y="4"/>
                    </a:cubicBezTo>
                    <a:cubicBezTo>
                      <a:pt x="8" y="4"/>
                      <a:pt x="8" y="4"/>
                      <a:pt x="9" y="3"/>
                    </a:cubicBezTo>
                    <a:cubicBezTo>
                      <a:pt x="9" y="3"/>
                      <a:pt x="9" y="3"/>
                      <a:pt x="9" y="2"/>
                    </a:cubicBezTo>
                    <a:cubicBezTo>
                      <a:pt x="8" y="2"/>
                      <a:pt x="8" y="2"/>
                      <a:pt x="8" y="2"/>
                    </a:cubicBezTo>
                    <a:cubicBezTo>
                      <a:pt x="8" y="2"/>
                      <a:pt x="8" y="2"/>
                      <a:pt x="8" y="1"/>
                    </a:cubicBezTo>
                    <a:cubicBezTo>
                      <a:pt x="7" y="1"/>
                      <a:pt x="7" y="1"/>
                      <a:pt x="7" y="1"/>
                    </a:cubicBezTo>
                    <a:cubicBezTo>
                      <a:pt x="6" y="0"/>
                      <a:pt x="6" y="0"/>
                      <a:pt x="6" y="1"/>
                    </a:cubicBezTo>
                    <a:cubicBezTo>
                      <a:pt x="5" y="1"/>
                      <a:pt x="5" y="1"/>
                      <a:pt x="4" y="1"/>
                    </a:cubicBezTo>
                    <a:cubicBezTo>
                      <a:pt x="4" y="1"/>
                      <a:pt x="4" y="1"/>
                      <a:pt x="3" y="1"/>
                    </a:cubicBezTo>
                    <a:cubicBezTo>
                      <a:pt x="3" y="1"/>
                      <a:pt x="3" y="1"/>
                      <a:pt x="2" y="1"/>
                    </a:cubicBezTo>
                    <a:cubicBezTo>
                      <a:pt x="2" y="0"/>
                      <a:pt x="2" y="0"/>
                      <a:pt x="2" y="0"/>
                    </a:cubicBezTo>
                    <a:cubicBezTo>
                      <a:pt x="2" y="1"/>
                      <a:pt x="1" y="1"/>
                      <a:pt x="1" y="1"/>
                    </a:cubicBezTo>
                    <a:cubicBezTo>
                      <a:pt x="1" y="1"/>
                      <a:pt x="1" y="2"/>
                      <a:pt x="1" y="2"/>
                    </a:cubicBezTo>
                    <a:cubicBezTo>
                      <a:pt x="0" y="3"/>
                      <a:pt x="1" y="3"/>
                      <a:pt x="1" y="4"/>
                    </a:cubicBezTo>
                    <a:cubicBezTo>
                      <a:pt x="1" y="4"/>
                      <a:pt x="2" y="4"/>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19" name="Freeform 478"/>
              <p:cNvSpPr>
                <a:spLocks/>
              </p:cNvSpPr>
              <p:nvPr/>
            </p:nvSpPr>
            <p:spPr bwMode="auto">
              <a:xfrm>
                <a:off x="4387851"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0" name="Freeform 479"/>
              <p:cNvSpPr>
                <a:spLocks/>
              </p:cNvSpPr>
              <p:nvPr/>
            </p:nvSpPr>
            <p:spPr bwMode="auto">
              <a:xfrm>
                <a:off x="4614864" y="968376"/>
                <a:ext cx="269875" cy="269875"/>
              </a:xfrm>
              <a:custGeom>
                <a:avLst/>
                <a:gdLst>
                  <a:gd name="T0" fmla="*/ 3 w 25"/>
                  <a:gd name="T1" fmla="*/ 4 h 25"/>
                  <a:gd name="T2" fmla="*/ 5 w 25"/>
                  <a:gd name="T3" fmla="*/ 4 h 25"/>
                  <a:gd name="T4" fmla="*/ 6 w 25"/>
                  <a:gd name="T5" fmla="*/ 6 h 25"/>
                  <a:gd name="T6" fmla="*/ 7 w 25"/>
                  <a:gd name="T7" fmla="*/ 7 h 25"/>
                  <a:gd name="T8" fmla="*/ 8 w 25"/>
                  <a:gd name="T9" fmla="*/ 8 h 25"/>
                  <a:gd name="T10" fmla="*/ 7 w 25"/>
                  <a:gd name="T11" fmla="*/ 10 h 25"/>
                  <a:gd name="T12" fmla="*/ 8 w 25"/>
                  <a:gd name="T13" fmla="*/ 10 h 25"/>
                  <a:gd name="T14" fmla="*/ 10 w 25"/>
                  <a:gd name="T15" fmla="*/ 10 h 25"/>
                  <a:gd name="T16" fmla="*/ 11 w 25"/>
                  <a:gd name="T17" fmla="*/ 11 h 25"/>
                  <a:gd name="T18" fmla="*/ 10 w 25"/>
                  <a:gd name="T19" fmla="*/ 12 h 25"/>
                  <a:gd name="T20" fmla="*/ 10 w 25"/>
                  <a:gd name="T21" fmla="*/ 13 h 25"/>
                  <a:gd name="T22" fmla="*/ 8 w 25"/>
                  <a:gd name="T23" fmla="*/ 14 h 25"/>
                  <a:gd name="T24" fmla="*/ 7 w 25"/>
                  <a:gd name="T25" fmla="*/ 15 h 25"/>
                  <a:gd name="T26" fmla="*/ 5 w 25"/>
                  <a:gd name="T27" fmla="*/ 16 h 25"/>
                  <a:gd name="T28" fmla="*/ 4 w 25"/>
                  <a:gd name="T29" fmla="*/ 17 h 25"/>
                  <a:gd name="T30" fmla="*/ 5 w 25"/>
                  <a:gd name="T31" fmla="*/ 19 h 25"/>
                  <a:gd name="T32" fmla="*/ 5 w 25"/>
                  <a:gd name="T33" fmla="*/ 21 h 25"/>
                  <a:gd name="T34" fmla="*/ 6 w 25"/>
                  <a:gd name="T35" fmla="*/ 23 h 25"/>
                  <a:gd name="T36" fmla="*/ 7 w 25"/>
                  <a:gd name="T37" fmla="*/ 24 h 25"/>
                  <a:gd name="T38" fmla="*/ 9 w 25"/>
                  <a:gd name="T39" fmla="*/ 24 h 25"/>
                  <a:gd name="T40" fmla="*/ 10 w 25"/>
                  <a:gd name="T41" fmla="*/ 25 h 25"/>
                  <a:gd name="T42" fmla="*/ 13 w 25"/>
                  <a:gd name="T43" fmla="*/ 24 h 25"/>
                  <a:gd name="T44" fmla="*/ 15 w 25"/>
                  <a:gd name="T45" fmla="*/ 24 h 25"/>
                  <a:gd name="T46" fmla="*/ 17 w 25"/>
                  <a:gd name="T47" fmla="*/ 24 h 25"/>
                  <a:gd name="T48" fmla="*/ 19 w 25"/>
                  <a:gd name="T49" fmla="*/ 24 h 25"/>
                  <a:gd name="T50" fmla="*/ 19 w 25"/>
                  <a:gd name="T51" fmla="*/ 23 h 25"/>
                  <a:gd name="T52" fmla="*/ 20 w 25"/>
                  <a:gd name="T53" fmla="*/ 22 h 25"/>
                  <a:gd name="T54" fmla="*/ 22 w 25"/>
                  <a:gd name="T55" fmla="*/ 20 h 25"/>
                  <a:gd name="T56" fmla="*/ 24 w 25"/>
                  <a:gd name="T57" fmla="*/ 19 h 25"/>
                  <a:gd name="T58" fmla="*/ 23 w 25"/>
                  <a:gd name="T59" fmla="*/ 17 h 25"/>
                  <a:gd name="T60" fmla="*/ 22 w 25"/>
                  <a:gd name="T61" fmla="*/ 16 h 25"/>
                  <a:gd name="T62" fmla="*/ 22 w 25"/>
                  <a:gd name="T63" fmla="*/ 15 h 25"/>
                  <a:gd name="T64" fmla="*/ 20 w 25"/>
                  <a:gd name="T65" fmla="*/ 14 h 25"/>
                  <a:gd name="T66" fmla="*/ 19 w 25"/>
                  <a:gd name="T67" fmla="*/ 13 h 25"/>
                  <a:gd name="T68" fmla="*/ 19 w 25"/>
                  <a:gd name="T69" fmla="*/ 11 h 25"/>
                  <a:gd name="T70" fmla="*/ 18 w 25"/>
                  <a:gd name="T71" fmla="*/ 9 h 25"/>
                  <a:gd name="T72" fmla="*/ 17 w 25"/>
                  <a:gd name="T73" fmla="*/ 7 h 25"/>
                  <a:gd name="T74" fmla="*/ 18 w 25"/>
                  <a:gd name="T75" fmla="*/ 5 h 25"/>
                  <a:gd name="T76" fmla="*/ 16 w 25"/>
                  <a:gd name="T77" fmla="*/ 4 h 25"/>
                  <a:gd name="T78" fmla="*/ 16 w 25"/>
                  <a:gd name="T79" fmla="*/ 3 h 25"/>
                  <a:gd name="T80" fmla="*/ 15 w 25"/>
                  <a:gd name="T81" fmla="*/ 2 h 25"/>
                  <a:gd name="T82" fmla="*/ 14 w 25"/>
                  <a:gd name="T83" fmla="*/ 1 h 25"/>
                  <a:gd name="T84" fmla="*/ 13 w 25"/>
                  <a:gd name="T85" fmla="*/ 0 h 25"/>
                  <a:gd name="T86" fmla="*/ 11 w 25"/>
                  <a:gd name="T87" fmla="*/ 0 h 25"/>
                  <a:gd name="T88" fmla="*/ 10 w 25"/>
                  <a:gd name="T89" fmla="*/ 2 h 25"/>
                  <a:gd name="T90" fmla="*/ 9 w 25"/>
                  <a:gd name="T91" fmla="*/ 3 h 25"/>
                  <a:gd name="T92" fmla="*/ 7 w 25"/>
                  <a:gd name="T93" fmla="*/ 3 h 25"/>
                  <a:gd name="T94" fmla="*/ 4 w 25"/>
                  <a:gd name="T95" fmla="*/ 3 h 25"/>
                  <a:gd name="T96" fmla="*/ 2 w 25"/>
                  <a:gd name="T97" fmla="*/ 2 h 25"/>
                  <a:gd name="T98" fmla="*/ 1 w 25"/>
                  <a:gd name="T99" fmla="*/ 2 h 25"/>
                  <a:gd name="T100" fmla="*/ 1 w 25"/>
                  <a:gd name="T101"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 h="25">
                    <a:moveTo>
                      <a:pt x="2" y="3"/>
                    </a:moveTo>
                    <a:cubicBezTo>
                      <a:pt x="2" y="4"/>
                      <a:pt x="3" y="4"/>
                      <a:pt x="3" y="4"/>
                    </a:cubicBezTo>
                    <a:cubicBezTo>
                      <a:pt x="3" y="4"/>
                      <a:pt x="4" y="4"/>
                      <a:pt x="4" y="4"/>
                    </a:cubicBezTo>
                    <a:cubicBezTo>
                      <a:pt x="4" y="4"/>
                      <a:pt x="5" y="4"/>
                      <a:pt x="5" y="4"/>
                    </a:cubicBezTo>
                    <a:cubicBezTo>
                      <a:pt x="5" y="4"/>
                      <a:pt x="6" y="4"/>
                      <a:pt x="6" y="5"/>
                    </a:cubicBezTo>
                    <a:cubicBezTo>
                      <a:pt x="6" y="5"/>
                      <a:pt x="6" y="5"/>
                      <a:pt x="6" y="6"/>
                    </a:cubicBezTo>
                    <a:cubicBezTo>
                      <a:pt x="6" y="6"/>
                      <a:pt x="7" y="6"/>
                      <a:pt x="7" y="7"/>
                    </a:cubicBezTo>
                    <a:cubicBezTo>
                      <a:pt x="7" y="7"/>
                      <a:pt x="7" y="7"/>
                      <a:pt x="7" y="7"/>
                    </a:cubicBezTo>
                    <a:cubicBezTo>
                      <a:pt x="7" y="7"/>
                      <a:pt x="7" y="7"/>
                      <a:pt x="8" y="7"/>
                    </a:cubicBezTo>
                    <a:cubicBezTo>
                      <a:pt x="8" y="8"/>
                      <a:pt x="8" y="8"/>
                      <a:pt x="8" y="8"/>
                    </a:cubicBezTo>
                    <a:cubicBezTo>
                      <a:pt x="8" y="9"/>
                      <a:pt x="8" y="9"/>
                      <a:pt x="8" y="9"/>
                    </a:cubicBezTo>
                    <a:cubicBezTo>
                      <a:pt x="7" y="9"/>
                      <a:pt x="7" y="10"/>
                      <a:pt x="7" y="10"/>
                    </a:cubicBezTo>
                    <a:cubicBezTo>
                      <a:pt x="7" y="10"/>
                      <a:pt x="7" y="10"/>
                      <a:pt x="7" y="10"/>
                    </a:cubicBezTo>
                    <a:cubicBezTo>
                      <a:pt x="8" y="10"/>
                      <a:pt x="8" y="10"/>
                      <a:pt x="8" y="10"/>
                    </a:cubicBezTo>
                    <a:cubicBezTo>
                      <a:pt x="9" y="10"/>
                      <a:pt x="9" y="10"/>
                      <a:pt x="9" y="10"/>
                    </a:cubicBezTo>
                    <a:cubicBezTo>
                      <a:pt x="10" y="10"/>
                      <a:pt x="10" y="10"/>
                      <a:pt x="10" y="10"/>
                    </a:cubicBezTo>
                    <a:cubicBezTo>
                      <a:pt x="11" y="10"/>
                      <a:pt x="11" y="10"/>
                      <a:pt x="11" y="11"/>
                    </a:cubicBezTo>
                    <a:cubicBezTo>
                      <a:pt x="11" y="11"/>
                      <a:pt x="11" y="11"/>
                      <a:pt x="11" y="11"/>
                    </a:cubicBezTo>
                    <a:cubicBezTo>
                      <a:pt x="11" y="12"/>
                      <a:pt x="12" y="12"/>
                      <a:pt x="12" y="12"/>
                    </a:cubicBezTo>
                    <a:cubicBezTo>
                      <a:pt x="11" y="13"/>
                      <a:pt x="11" y="12"/>
                      <a:pt x="10" y="12"/>
                    </a:cubicBezTo>
                    <a:cubicBezTo>
                      <a:pt x="10" y="12"/>
                      <a:pt x="10" y="12"/>
                      <a:pt x="10" y="13"/>
                    </a:cubicBezTo>
                    <a:cubicBezTo>
                      <a:pt x="10" y="13"/>
                      <a:pt x="10" y="13"/>
                      <a:pt x="10" y="13"/>
                    </a:cubicBezTo>
                    <a:cubicBezTo>
                      <a:pt x="10" y="13"/>
                      <a:pt x="10" y="13"/>
                      <a:pt x="9" y="14"/>
                    </a:cubicBezTo>
                    <a:cubicBezTo>
                      <a:pt x="9" y="14"/>
                      <a:pt x="9" y="14"/>
                      <a:pt x="8" y="14"/>
                    </a:cubicBezTo>
                    <a:cubicBezTo>
                      <a:pt x="8" y="14"/>
                      <a:pt x="8" y="15"/>
                      <a:pt x="8" y="15"/>
                    </a:cubicBezTo>
                    <a:cubicBezTo>
                      <a:pt x="8" y="15"/>
                      <a:pt x="7" y="15"/>
                      <a:pt x="7" y="15"/>
                    </a:cubicBezTo>
                    <a:cubicBezTo>
                      <a:pt x="7" y="15"/>
                      <a:pt x="7" y="16"/>
                      <a:pt x="6" y="16"/>
                    </a:cubicBezTo>
                    <a:cubicBezTo>
                      <a:pt x="6" y="16"/>
                      <a:pt x="6" y="16"/>
                      <a:pt x="5" y="16"/>
                    </a:cubicBezTo>
                    <a:cubicBezTo>
                      <a:pt x="5" y="16"/>
                      <a:pt x="5" y="17"/>
                      <a:pt x="5" y="17"/>
                    </a:cubicBezTo>
                    <a:cubicBezTo>
                      <a:pt x="5" y="17"/>
                      <a:pt x="4" y="17"/>
                      <a:pt x="4" y="17"/>
                    </a:cubicBezTo>
                    <a:cubicBezTo>
                      <a:pt x="4" y="18"/>
                      <a:pt x="4" y="18"/>
                      <a:pt x="4" y="19"/>
                    </a:cubicBezTo>
                    <a:cubicBezTo>
                      <a:pt x="4" y="19"/>
                      <a:pt x="5" y="19"/>
                      <a:pt x="5" y="19"/>
                    </a:cubicBezTo>
                    <a:cubicBezTo>
                      <a:pt x="5" y="20"/>
                      <a:pt x="5" y="20"/>
                      <a:pt x="6" y="20"/>
                    </a:cubicBezTo>
                    <a:cubicBezTo>
                      <a:pt x="6" y="20"/>
                      <a:pt x="5" y="21"/>
                      <a:pt x="5" y="21"/>
                    </a:cubicBezTo>
                    <a:cubicBezTo>
                      <a:pt x="5" y="22"/>
                      <a:pt x="5" y="22"/>
                      <a:pt x="6" y="22"/>
                    </a:cubicBezTo>
                    <a:cubicBezTo>
                      <a:pt x="6" y="23"/>
                      <a:pt x="6" y="23"/>
                      <a:pt x="6" y="23"/>
                    </a:cubicBezTo>
                    <a:cubicBezTo>
                      <a:pt x="6" y="23"/>
                      <a:pt x="6" y="23"/>
                      <a:pt x="7" y="23"/>
                    </a:cubicBezTo>
                    <a:cubicBezTo>
                      <a:pt x="7" y="23"/>
                      <a:pt x="7" y="24"/>
                      <a:pt x="7" y="24"/>
                    </a:cubicBezTo>
                    <a:cubicBezTo>
                      <a:pt x="7" y="24"/>
                      <a:pt x="8" y="24"/>
                      <a:pt x="8" y="24"/>
                    </a:cubicBezTo>
                    <a:cubicBezTo>
                      <a:pt x="8" y="24"/>
                      <a:pt x="9" y="24"/>
                      <a:pt x="9" y="24"/>
                    </a:cubicBezTo>
                    <a:cubicBezTo>
                      <a:pt x="9" y="24"/>
                      <a:pt x="9" y="25"/>
                      <a:pt x="9" y="25"/>
                    </a:cubicBezTo>
                    <a:cubicBezTo>
                      <a:pt x="10" y="25"/>
                      <a:pt x="10" y="25"/>
                      <a:pt x="10" y="25"/>
                    </a:cubicBezTo>
                    <a:cubicBezTo>
                      <a:pt x="11" y="25"/>
                      <a:pt x="11" y="25"/>
                      <a:pt x="12" y="25"/>
                    </a:cubicBezTo>
                    <a:cubicBezTo>
                      <a:pt x="12" y="25"/>
                      <a:pt x="12" y="24"/>
                      <a:pt x="13" y="24"/>
                    </a:cubicBezTo>
                    <a:cubicBezTo>
                      <a:pt x="13" y="24"/>
                      <a:pt x="14" y="24"/>
                      <a:pt x="14" y="24"/>
                    </a:cubicBezTo>
                    <a:cubicBezTo>
                      <a:pt x="15" y="24"/>
                      <a:pt x="15" y="24"/>
                      <a:pt x="15" y="24"/>
                    </a:cubicBezTo>
                    <a:cubicBezTo>
                      <a:pt x="16" y="24"/>
                      <a:pt x="16" y="24"/>
                      <a:pt x="16" y="24"/>
                    </a:cubicBezTo>
                    <a:cubicBezTo>
                      <a:pt x="17" y="24"/>
                      <a:pt x="17" y="24"/>
                      <a:pt x="17" y="24"/>
                    </a:cubicBezTo>
                    <a:cubicBezTo>
                      <a:pt x="18" y="24"/>
                      <a:pt x="18" y="24"/>
                      <a:pt x="18" y="24"/>
                    </a:cubicBezTo>
                    <a:cubicBezTo>
                      <a:pt x="18" y="24"/>
                      <a:pt x="19" y="24"/>
                      <a:pt x="19" y="24"/>
                    </a:cubicBezTo>
                    <a:cubicBezTo>
                      <a:pt x="19" y="24"/>
                      <a:pt x="19" y="24"/>
                      <a:pt x="19" y="24"/>
                    </a:cubicBezTo>
                    <a:cubicBezTo>
                      <a:pt x="19" y="23"/>
                      <a:pt x="19" y="23"/>
                      <a:pt x="19" y="23"/>
                    </a:cubicBezTo>
                    <a:cubicBezTo>
                      <a:pt x="19" y="22"/>
                      <a:pt x="19" y="22"/>
                      <a:pt x="19" y="22"/>
                    </a:cubicBezTo>
                    <a:cubicBezTo>
                      <a:pt x="20" y="22"/>
                      <a:pt x="20" y="22"/>
                      <a:pt x="20" y="22"/>
                    </a:cubicBezTo>
                    <a:cubicBezTo>
                      <a:pt x="21" y="22"/>
                      <a:pt x="21" y="21"/>
                      <a:pt x="21" y="21"/>
                    </a:cubicBezTo>
                    <a:cubicBezTo>
                      <a:pt x="22" y="21"/>
                      <a:pt x="22" y="21"/>
                      <a:pt x="22" y="20"/>
                    </a:cubicBezTo>
                    <a:cubicBezTo>
                      <a:pt x="22" y="20"/>
                      <a:pt x="22" y="20"/>
                      <a:pt x="23" y="20"/>
                    </a:cubicBezTo>
                    <a:cubicBezTo>
                      <a:pt x="23" y="19"/>
                      <a:pt x="24" y="19"/>
                      <a:pt x="24" y="19"/>
                    </a:cubicBezTo>
                    <a:cubicBezTo>
                      <a:pt x="24" y="18"/>
                      <a:pt x="25" y="17"/>
                      <a:pt x="24" y="17"/>
                    </a:cubicBezTo>
                    <a:cubicBezTo>
                      <a:pt x="24" y="17"/>
                      <a:pt x="24" y="17"/>
                      <a:pt x="23" y="17"/>
                    </a:cubicBezTo>
                    <a:cubicBezTo>
                      <a:pt x="23" y="17"/>
                      <a:pt x="23" y="16"/>
                      <a:pt x="23" y="16"/>
                    </a:cubicBezTo>
                    <a:cubicBezTo>
                      <a:pt x="22" y="16"/>
                      <a:pt x="22" y="16"/>
                      <a:pt x="22" y="16"/>
                    </a:cubicBezTo>
                    <a:cubicBezTo>
                      <a:pt x="21" y="16"/>
                      <a:pt x="21" y="16"/>
                      <a:pt x="21" y="15"/>
                    </a:cubicBezTo>
                    <a:cubicBezTo>
                      <a:pt x="21" y="15"/>
                      <a:pt x="21" y="15"/>
                      <a:pt x="22" y="15"/>
                    </a:cubicBezTo>
                    <a:cubicBezTo>
                      <a:pt x="22" y="15"/>
                      <a:pt x="22" y="14"/>
                      <a:pt x="21" y="14"/>
                    </a:cubicBezTo>
                    <a:cubicBezTo>
                      <a:pt x="21" y="14"/>
                      <a:pt x="21" y="14"/>
                      <a:pt x="20" y="14"/>
                    </a:cubicBezTo>
                    <a:cubicBezTo>
                      <a:pt x="20" y="14"/>
                      <a:pt x="21" y="13"/>
                      <a:pt x="20" y="13"/>
                    </a:cubicBezTo>
                    <a:cubicBezTo>
                      <a:pt x="20" y="13"/>
                      <a:pt x="20" y="13"/>
                      <a:pt x="19" y="13"/>
                    </a:cubicBezTo>
                    <a:cubicBezTo>
                      <a:pt x="19" y="13"/>
                      <a:pt x="19" y="13"/>
                      <a:pt x="19" y="13"/>
                    </a:cubicBezTo>
                    <a:cubicBezTo>
                      <a:pt x="19" y="12"/>
                      <a:pt x="19" y="12"/>
                      <a:pt x="19" y="11"/>
                    </a:cubicBezTo>
                    <a:cubicBezTo>
                      <a:pt x="19" y="11"/>
                      <a:pt x="18" y="11"/>
                      <a:pt x="18" y="11"/>
                    </a:cubicBezTo>
                    <a:cubicBezTo>
                      <a:pt x="18" y="10"/>
                      <a:pt x="18" y="10"/>
                      <a:pt x="18" y="9"/>
                    </a:cubicBezTo>
                    <a:cubicBezTo>
                      <a:pt x="18" y="9"/>
                      <a:pt x="18" y="8"/>
                      <a:pt x="18" y="8"/>
                    </a:cubicBezTo>
                    <a:cubicBezTo>
                      <a:pt x="17" y="7"/>
                      <a:pt x="17" y="7"/>
                      <a:pt x="17" y="7"/>
                    </a:cubicBezTo>
                    <a:cubicBezTo>
                      <a:pt x="18" y="7"/>
                      <a:pt x="19" y="7"/>
                      <a:pt x="19" y="6"/>
                    </a:cubicBezTo>
                    <a:cubicBezTo>
                      <a:pt x="19" y="6"/>
                      <a:pt x="18" y="5"/>
                      <a:pt x="18" y="5"/>
                    </a:cubicBezTo>
                    <a:cubicBezTo>
                      <a:pt x="18" y="5"/>
                      <a:pt x="17" y="5"/>
                      <a:pt x="17" y="4"/>
                    </a:cubicBezTo>
                    <a:cubicBezTo>
                      <a:pt x="17" y="4"/>
                      <a:pt x="16" y="5"/>
                      <a:pt x="16" y="4"/>
                    </a:cubicBezTo>
                    <a:cubicBezTo>
                      <a:pt x="15" y="4"/>
                      <a:pt x="15" y="3"/>
                      <a:pt x="15" y="3"/>
                    </a:cubicBezTo>
                    <a:cubicBezTo>
                      <a:pt x="16" y="3"/>
                      <a:pt x="16" y="3"/>
                      <a:pt x="16" y="3"/>
                    </a:cubicBezTo>
                    <a:cubicBezTo>
                      <a:pt x="16" y="3"/>
                      <a:pt x="16" y="3"/>
                      <a:pt x="16" y="3"/>
                    </a:cubicBezTo>
                    <a:cubicBezTo>
                      <a:pt x="15" y="2"/>
                      <a:pt x="15" y="2"/>
                      <a:pt x="15" y="2"/>
                    </a:cubicBezTo>
                    <a:cubicBezTo>
                      <a:pt x="15" y="1"/>
                      <a:pt x="16" y="1"/>
                      <a:pt x="16" y="1"/>
                    </a:cubicBezTo>
                    <a:cubicBezTo>
                      <a:pt x="15" y="0"/>
                      <a:pt x="15" y="1"/>
                      <a:pt x="14" y="1"/>
                    </a:cubicBezTo>
                    <a:cubicBezTo>
                      <a:pt x="14" y="1"/>
                      <a:pt x="14" y="0"/>
                      <a:pt x="14" y="0"/>
                    </a:cubicBezTo>
                    <a:cubicBezTo>
                      <a:pt x="13" y="0"/>
                      <a:pt x="13" y="0"/>
                      <a:pt x="13" y="0"/>
                    </a:cubicBezTo>
                    <a:cubicBezTo>
                      <a:pt x="12" y="0"/>
                      <a:pt x="12" y="0"/>
                      <a:pt x="12" y="0"/>
                    </a:cubicBezTo>
                    <a:cubicBezTo>
                      <a:pt x="11" y="0"/>
                      <a:pt x="11" y="0"/>
                      <a:pt x="11" y="0"/>
                    </a:cubicBezTo>
                    <a:cubicBezTo>
                      <a:pt x="11" y="0"/>
                      <a:pt x="10" y="0"/>
                      <a:pt x="10" y="1"/>
                    </a:cubicBezTo>
                    <a:cubicBezTo>
                      <a:pt x="9" y="1"/>
                      <a:pt x="10" y="2"/>
                      <a:pt x="10" y="2"/>
                    </a:cubicBezTo>
                    <a:cubicBezTo>
                      <a:pt x="10" y="2"/>
                      <a:pt x="10" y="3"/>
                      <a:pt x="9" y="3"/>
                    </a:cubicBezTo>
                    <a:cubicBezTo>
                      <a:pt x="9" y="3"/>
                      <a:pt x="9" y="3"/>
                      <a:pt x="9" y="3"/>
                    </a:cubicBezTo>
                    <a:cubicBezTo>
                      <a:pt x="8" y="4"/>
                      <a:pt x="8" y="3"/>
                      <a:pt x="8" y="3"/>
                    </a:cubicBezTo>
                    <a:cubicBezTo>
                      <a:pt x="7" y="3"/>
                      <a:pt x="7" y="3"/>
                      <a:pt x="7" y="3"/>
                    </a:cubicBezTo>
                    <a:cubicBezTo>
                      <a:pt x="6" y="3"/>
                      <a:pt x="6" y="3"/>
                      <a:pt x="6" y="3"/>
                    </a:cubicBezTo>
                    <a:cubicBezTo>
                      <a:pt x="5" y="3"/>
                      <a:pt x="5" y="3"/>
                      <a:pt x="4" y="3"/>
                    </a:cubicBezTo>
                    <a:cubicBezTo>
                      <a:pt x="4" y="3"/>
                      <a:pt x="4" y="3"/>
                      <a:pt x="4" y="3"/>
                    </a:cubicBezTo>
                    <a:cubicBezTo>
                      <a:pt x="3" y="2"/>
                      <a:pt x="3" y="2"/>
                      <a:pt x="2" y="2"/>
                    </a:cubicBezTo>
                    <a:cubicBezTo>
                      <a:pt x="2" y="2"/>
                      <a:pt x="2" y="2"/>
                      <a:pt x="2" y="2"/>
                    </a:cubicBezTo>
                    <a:cubicBezTo>
                      <a:pt x="1" y="2"/>
                      <a:pt x="1" y="2"/>
                      <a:pt x="1" y="2"/>
                    </a:cubicBezTo>
                    <a:cubicBezTo>
                      <a:pt x="0" y="2"/>
                      <a:pt x="0" y="2"/>
                      <a:pt x="0" y="2"/>
                    </a:cubicBezTo>
                    <a:cubicBezTo>
                      <a:pt x="1" y="2"/>
                      <a:pt x="1" y="2"/>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1" name="Freeform 480"/>
              <p:cNvSpPr>
                <a:spLocks/>
              </p:cNvSpPr>
              <p:nvPr/>
            </p:nvSpPr>
            <p:spPr bwMode="auto">
              <a:xfrm>
                <a:off x="4691064" y="1346201"/>
                <a:ext cx="96838" cy="76200"/>
              </a:xfrm>
              <a:custGeom>
                <a:avLst/>
                <a:gdLst>
                  <a:gd name="T0" fmla="*/ 9 w 9"/>
                  <a:gd name="T1" fmla="*/ 2 h 7"/>
                  <a:gd name="T2" fmla="*/ 7 w 9"/>
                  <a:gd name="T3" fmla="*/ 2 h 7"/>
                  <a:gd name="T4" fmla="*/ 6 w 9"/>
                  <a:gd name="T5" fmla="*/ 1 h 7"/>
                  <a:gd name="T6" fmla="*/ 4 w 9"/>
                  <a:gd name="T7" fmla="*/ 0 h 7"/>
                  <a:gd name="T8" fmla="*/ 3 w 9"/>
                  <a:gd name="T9" fmla="*/ 0 h 7"/>
                  <a:gd name="T10" fmla="*/ 2 w 9"/>
                  <a:gd name="T11" fmla="*/ 0 h 7"/>
                  <a:gd name="T12" fmla="*/ 1 w 9"/>
                  <a:gd name="T13" fmla="*/ 0 h 7"/>
                  <a:gd name="T14" fmla="*/ 0 w 9"/>
                  <a:gd name="T15" fmla="*/ 0 h 7"/>
                  <a:gd name="T16" fmla="*/ 0 w 9"/>
                  <a:gd name="T17" fmla="*/ 0 h 7"/>
                  <a:gd name="T18" fmla="*/ 0 w 9"/>
                  <a:gd name="T19" fmla="*/ 1 h 7"/>
                  <a:gd name="T20" fmla="*/ 0 w 9"/>
                  <a:gd name="T21" fmla="*/ 2 h 7"/>
                  <a:gd name="T22" fmla="*/ 0 w 9"/>
                  <a:gd name="T23" fmla="*/ 2 h 7"/>
                  <a:gd name="T24" fmla="*/ 1 w 9"/>
                  <a:gd name="T25" fmla="*/ 3 h 7"/>
                  <a:gd name="T26" fmla="*/ 2 w 9"/>
                  <a:gd name="T27" fmla="*/ 3 h 7"/>
                  <a:gd name="T28" fmla="*/ 2 w 9"/>
                  <a:gd name="T29" fmla="*/ 4 h 7"/>
                  <a:gd name="T30" fmla="*/ 2 w 9"/>
                  <a:gd name="T31" fmla="*/ 5 h 7"/>
                  <a:gd name="T32" fmla="*/ 3 w 9"/>
                  <a:gd name="T33" fmla="*/ 6 h 7"/>
                  <a:gd name="T34" fmla="*/ 3 w 9"/>
                  <a:gd name="T35" fmla="*/ 6 h 7"/>
                  <a:gd name="T36" fmla="*/ 4 w 9"/>
                  <a:gd name="T37" fmla="*/ 6 h 7"/>
                  <a:gd name="T38" fmla="*/ 5 w 9"/>
                  <a:gd name="T39" fmla="*/ 6 h 7"/>
                  <a:gd name="T40" fmla="*/ 6 w 9"/>
                  <a:gd name="T41" fmla="*/ 6 h 7"/>
                  <a:gd name="T42" fmla="*/ 6 w 9"/>
                  <a:gd name="T43" fmla="*/ 7 h 7"/>
                  <a:gd name="T44" fmla="*/ 6 w 9"/>
                  <a:gd name="T45" fmla="*/ 6 h 7"/>
                  <a:gd name="T46" fmla="*/ 7 w 9"/>
                  <a:gd name="T47" fmla="*/ 5 h 7"/>
                  <a:gd name="T48" fmla="*/ 8 w 9"/>
                  <a:gd name="T49" fmla="*/ 4 h 7"/>
                  <a:gd name="T50" fmla="*/ 9 w 9"/>
                  <a:gd name="T51" fmla="*/ 4 h 7"/>
                  <a:gd name="T52" fmla="*/ 9 w 9"/>
                  <a:gd name="T53" fmla="*/ 2 h 7"/>
                  <a:gd name="T54" fmla="*/ 9 w 9"/>
                  <a:gd name="T5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7">
                    <a:moveTo>
                      <a:pt x="9" y="2"/>
                    </a:moveTo>
                    <a:cubicBezTo>
                      <a:pt x="8" y="2"/>
                      <a:pt x="8" y="2"/>
                      <a:pt x="7" y="2"/>
                    </a:cubicBezTo>
                    <a:cubicBezTo>
                      <a:pt x="6" y="1"/>
                      <a:pt x="6" y="1"/>
                      <a:pt x="6" y="1"/>
                    </a:cubicBezTo>
                    <a:cubicBezTo>
                      <a:pt x="5" y="0"/>
                      <a:pt x="5" y="0"/>
                      <a:pt x="4" y="0"/>
                    </a:cubicBezTo>
                    <a:cubicBezTo>
                      <a:pt x="4" y="0"/>
                      <a:pt x="4" y="0"/>
                      <a:pt x="3" y="0"/>
                    </a:cubicBezTo>
                    <a:cubicBezTo>
                      <a:pt x="3" y="0"/>
                      <a:pt x="3" y="0"/>
                      <a:pt x="2" y="0"/>
                    </a:cubicBezTo>
                    <a:cubicBezTo>
                      <a:pt x="2" y="0"/>
                      <a:pt x="2" y="0"/>
                      <a:pt x="1" y="0"/>
                    </a:cubicBezTo>
                    <a:cubicBezTo>
                      <a:pt x="1" y="0"/>
                      <a:pt x="0" y="0"/>
                      <a:pt x="0" y="0"/>
                    </a:cubicBezTo>
                    <a:cubicBezTo>
                      <a:pt x="0" y="0"/>
                      <a:pt x="0" y="0"/>
                      <a:pt x="0" y="0"/>
                    </a:cubicBezTo>
                    <a:cubicBezTo>
                      <a:pt x="0" y="0"/>
                      <a:pt x="0" y="1"/>
                      <a:pt x="0" y="1"/>
                    </a:cubicBezTo>
                    <a:cubicBezTo>
                      <a:pt x="0" y="1"/>
                      <a:pt x="0" y="2"/>
                      <a:pt x="0" y="2"/>
                    </a:cubicBezTo>
                    <a:cubicBezTo>
                      <a:pt x="0" y="2"/>
                      <a:pt x="0" y="2"/>
                      <a:pt x="0" y="2"/>
                    </a:cubicBezTo>
                    <a:cubicBezTo>
                      <a:pt x="0" y="3"/>
                      <a:pt x="0" y="3"/>
                      <a:pt x="1" y="3"/>
                    </a:cubicBezTo>
                    <a:cubicBezTo>
                      <a:pt x="1" y="3"/>
                      <a:pt x="2" y="3"/>
                      <a:pt x="2" y="3"/>
                    </a:cubicBezTo>
                    <a:cubicBezTo>
                      <a:pt x="2" y="3"/>
                      <a:pt x="2" y="4"/>
                      <a:pt x="2" y="4"/>
                    </a:cubicBezTo>
                    <a:cubicBezTo>
                      <a:pt x="2" y="5"/>
                      <a:pt x="2" y="5"/>
                      <a:pt x="2" y="5"/>
                    </a:cubicBezTo>
                    <a:cubicBezTo>
                      <a:pt x="2" y="6"/>
                      <a:pt x="2" y="6"/>
                      <a:pt x="3" y="6"/>
                    </a:cubicBezTo>
                    <a:cubicBezTo>
                      <a:pt x="3" y="6"/>
                      <a:pt x="3" y="6"/>
                      <a:pt x="3" y="6"/>
                    </a:cubicBezTo>
                    <a:cubicBezTo>
                      <a:pt x="3" y="6"/>
                      <a:pt x="3" y="6"/>
                      <a:pt x="4" y="6"/>
                    </a:cubicBezTo>
                    <a:cubicBezTo>
                      <a:pt x="4" y="6"/>
                      <a:pt x="5" y="6"/>
                      <a:pt x="5" y="6"/>
                    </a:cubicBezTo>
                    <a:cubicBezTo>
                      <a:pt x="5" y="6"/>
                      <a:pt x="5" y="6"/>
                      <a:pt x="6" y="6"/>
                    </a:cubicBezTo>
                    <a:cubicBezTo>
                      <a:pt x="6" y="7"/>
                      <a:pt x="6" y="7"/>
                      <a:pt x="6" y="7"/>
                    </a:cubicBezTo>
                    <a:cubicBezTo>
                      <a:pt x="6" y="6"/>
                      <a:pt x="6" y="6"/>
                      <a:pt x="6" y="6"/>
                    </a:cubicBezTo>
                    <a:cubicBezTo>
                      <a:pt x="7" y="6"/>
                      <a:pt x="7" y="6"/>
                      <a:pt x="7" y="5"/>
                    </a:cubicBezTo>
                    <a:cubicBezTo>
                      <a:pt x="7" y="5"/>
                      <a:pt x="7" y="5"/>
                      <a:pt x="8" y="4"/>
                    </a:cubicBezTo>
                    <a:cubicBezTo>
                      <a:pt x="8" y="4"/>
                      <a:pt x="8" y="4"/>
                      <a:pt x="9" y="4"/>
                    </a:cubicBezTo>
                    <a:cubicBezTo>
                      <a:pt x="9" y="3"/>
                      <a:pt x="8" y="3"/>
                      <a:pt x="9" y="2"/>
                    </a:cubicBezTo>
                    <a:cubicBezTo>
                      <a:pt x="9" y="2"/>
                      <a:pt x="9" y="2"/>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2" name="Freeform 481"/>
              <p:cNvSpPr>
                <a:spLocks/>
              </p:cNvSpPr>
              <p:nvPr/>
            </p:nvSpPr>
            <p:spPr bwMode="auto">
              <a:xfrm>
                <a:off x="5219701" y="1919289"/>
                <a:ext cx="258763" cy="258763"/>
              </a:xfrm>
              <a:custGeom>
                <a:avLst/>
                <a:gdLst>
                  <a:gd name="T0" fmla="*/ 13 w 24"/>
                  <a:gd name="T1" fmla="*/ 2 h 24"/>
                  <a:gd name="T2" fmla="*/ 12 w 24"/>
                  <a:gd name="T3" fmla="*/ 1 h 24"/>
                  <a:gd name="T4" fmla="*/ 11 w 24"/>
                  <a:gd name="T5" fmla="*/ 0 h 24"/>
                  <a:gd name="T6" fmla="*/ 9 w 24"/>
                  <a:gd name="T7" fmla="*/ 1 h 24"/>
                  <a:gd name="T8" fmla="*/ 7 w 24"/>
                  <a:gd name="T9" fmla="*/ 0 h 24"/>
                  <a:gd name="T10" fmla="*/ 6 w 24"/>
                  <a:gd name="T11" fmla="*/ 1 h 24"/>
                  <a:gd name="T12" fmla="*/ 4 w 24"/>
                  <a:gd name="T13" fmla="*/ 3 h 24"/>
                  <a:gd name="T14" fmla="*/ 4 w 24"/>
                  <a:gd name="T15" fmla="*/ 6 h 24"/>
                  <a:gd name="T16" fmla="*/ 4 w 24"/>
                  <a:gd name="T17" fmla="*/ 9 h 24"/>
                  <a:gd name="T18" fmla="*/ 2 w 24"/>
                  <a:gd name="T19" fmla="*/ 10 h 24"/>
                  <a:gd name="T20" fmla="*/ 0 w 24"/>
                  <a:gd name="T21" fmla="*/ 11 h 24"/>
                  <a:gd name="T22" fmla="*/ 0 w 24"/>
                  <a:gd name="T23" fmla="*/ 12 h 24"/>
                  <a:gd name="T24" fmla="*/ 0 w 24"/>
                  <a:gd name="T25" fmla="*/ 15 h 24"/>
                  <a:gd name="T26" fmla="*/ 2 w 24"/>
                  <a:gd name="T27" fmla="*/ 16 h 24"/>
                  <a:gd name="T28" fmla="*/ 5 w 24"/>
                  <a:gd name="T29" fmla="*/ 17 h 24"/>
                  <a:gd name="T30" fmla="*/ 9 w 24"/>
                  <a:gd name="T31" fmla="*/ 19 h 24"/>
                  <a:gd name="T32" fmla="*/ 12 w 24"/>
                  <a:gd name="T33" fmla="*/ 21 h 24"/>
                  <a:gd name="T34" fmla="*/ 13 w 24"/>
                  <a:gd name="T35" fmla="*/ 23 h 24"/>
                  <a:gd name="T36" fmla="*/ 18 w 24"/>
                  <a:gd name="T37" fmla="*/ 24 h 24"/>
                  <a:gd name="T38" fmla="*/ 19 w 24"/>
                  <a:gd name="T39" fmla="*/ 24 h 24"/>
                  <a:gd name="T40" fmla="*/ 19 w 24"/>
                  <a:gd name="T41" fmla="*/ 23 h 24"/>
                  <a:gd name="T42" fmla="*/ 21 w 24"/>
                  <a:gd name="T43" fmla="*/ 22 h 24"/>
                  <a:gd name="T44" fmla="*/ 21 w 24"/>
                  <a:gd name="T45" fmla="*/ 21 h 24"/>
                  <a:gd name="T46" fmla="*/ 23 w 24"/>
                  <a:gd name="T47" fmla="*/ 22 h 24"/>
                  <a:gd name="T48" fmla="*/ 23 w 24"/>
                  <a:gd name="T49" fmla="*/ 22 h 24"/>
                  <a:gd name="T50" fmla="*/ 24 w 24"/>
                  <a:gd name="T51" fmla="*/ 22 h 24"/>
                  <a:gd name="T52" fmla="*/ 23 w 24"/>
                  <a:gd name="T53" fmla="*/ 20 h 24"/>
                  <a:gd name="T54" fmla="*/ 22 w 24"/>
                  <a:gd name="T55" fmla="*/ 19 h 24"/>
                  <a:gd name="T56" fmla="*/ 21 w 24"/>
                  <a:gd name="T57" fmla="*/ 17 h 24"/>
                  <a:gd name="T58" fmla="*/ 20 w 24"/>
                  <a:gd name="T59" fmla="*/ 15 h 24"/>
                  <a:gd name="T60" fmla="*/ 19 w 24"/>
                  <a:gd name="T61" fmla="*/ 14 h 24"/>
                  <a:gd name="T62" fmla="*/ 18 w 24"/>
                  <a:gd name="T63" fmla="*/ 13 h 24"/>
                  <a:gd name="T64" fmla="*/ 17 w 24"/>
                  <a:gd name="T65" fmla="*/ 12 h 24"/>
                  <a:gd name="T66" fmla="*/ 15 w 24"/>
                  <a:gd name="T67" fmla="*/ 10 h 24"/>
                  <a:gd name="T68" fmla="*/ 15 w 24"/>
                  <a:gd name="T69" fmla="*/ 8 h 24"/>
                  <a:gd name="T70" fmla="*/ 16 w 24"/>
                  <a:gd name="T71" fmla="*/ 6 h 24"/>
                  <a:gd name="T72" fmla="*/ 15 w 24"/>
                  <a:gd name="T73" fmla="*/ 4 h 24"/>
                  <a:gd name="T74" fmla="*/ 14 w 24"/>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24">
                    <a:moveTo>
                      <a:pt x="13" y="3"/>
                    </a:moveTo>
                    <a:cubicBezTo>
                      <a:pt x="13" y="2"/>
                      <a:pt x="13" y="2"/>
                      <a:pt x="13" y="2"/>
                    </a:cubicBezTo>
                    <a:cubicBezTo>
                      <a:pt x="13" y="1"/>
                      <a:pt x="12" y="1"/>
                      <a:pt x="12" y="1"/>
                    </a:cubicBezTo>
                    <a:cubicBezTo>
                      <a:pt x="12" y="1"/>
                      <a:pt x="12" y="1"/>
                      <a:pt x="12" y="1"/>
                    </a:cubicBezTo>
                    <a:cubicBezTo>
                      <a:pt x="12" y="1"/>
                      <a:pt x="12" y="1"/>
                      <a:pt x="11" y="1"/>
                    </a:cubicBezTo>
                    <a:cubicBezTo>
                      <a:pt x="11" y="1"/>
                      <a:pt x="11" y="0"/>
                      <a:pt x="11" y="0"/>
                    </a:cubicBezTo>
                    <a:cubicBezTo>
                      <a:pt x="10" y="0"/>
                      <a:pt x="10" y="1"/>
                      <a:pt x="10" y="1"/>
                    </a:cubicBezTo>
                    <a:cubicBezTo>
                      <a:pt x="10" y="1"/>
                      <a:pt x="10" y="1"/>
                      <a:pt x="9" y="1"/>
                    </a:cubicBezTo>
                    <a:cubicBezTo>
                      <a:pt x="9" y="1"/>
                      <a:pt x="9" y="0"/>
                      <a:pt x="8" y="0"/>
                    </a:cubicBezTo>
                    <a:cubicBezTo>
                      <a:pt x="8" y="0"/>
                      <a:pt x="8" y="0"/>
                      <a:pt x="7" y="0"/>
                    </a:cubicBezTo>
                    <a:cubicBezTo>
                      <a:pt x="7" y="1"/>
                      <a:pt x="7" y="1"/>
                      <a:pt x="7" y="1"/>
                    </a:cubicBezTo>
                    <a:cubicBezTo>
                      <a:pt x="7" y="1"/>
                      <a:pt x="7" y="1"/>
                      <a:pt x="6" y="1"/>
                    </a:cubicBezTo>
                    <a:cubicBezTo>
                      <a:pt x="6" y="2"/>
                      <a:pt x="6" y="2"/>
                      <a:pt x="5" y="2"/>
                    </a:cubicBezTo>
                    <a:cubicBezTo>
                      <a:pt x="5" y="2"/>
                      <a:pt x="4" y="2"/>
                      <a:pt x="4" y="3"/>
                    </a:cubicBezTo>
                    <a:cubicBezTo>
                      <a:pt x="4" y="4"/>
                      <a:pt x="4" y="4"/>
                      <a:pt x="4" y="5"/>
                    </a:cubicBezTo>
                    <a:cubicBezTo>
                      <a:pt x="4" y="5"/>
                      <a:pt x="4" y="5"/>
                      <a:pt x="4" y="6"/>
                    </a:cubicBezTo>
                    <a:cubicBezTo>
                      <a:pt x="5" y="6"/>
                      <a:pt x="5" y="7"/>
                      <a:pt x="4" y="8"/>
                    </a:cubicBezTo>
                    <a:cubicBezTo>
                      <a:pt x="4" y="8"/>
                      <a:pt x="4" y="9"/>
                      <a:pt x="4" y="9"/>
                    </a:cubicBezTo>
                    <a:cubicBezTo>
                      <a:pt x="3" y="10"/>
                      <a:pt x="3" y="9"/>
                      <a:pt x="2" y="9"/>
                    </a:cubicBezTo>
                    <a:cubicBezTo>
                      <a:pt x="2" y="10"/>
                      <a:pt x="2" y="10"/>
                      <a:pt x="2" y="10"/>
                    </a:cubicBezTo>
                    <a:cubicBezTo>
                      <a:pt x="1" y="10"/>
                      <a:pt x="1" y="10"/>
                      <a:pt x="1" y="10"/>
                    </a:cubicBezTo>
                    <a:cubicBezTo>
                      <a:pt x="0" y="10"/>
                      <a:pt x="0" y="11"/>
                      <a:pt x="0" y="11"/>
                    </a:cubicBezTo>
                    <a:cubicBezTo>
                      <a:pt x="0" y="11"/>
                      <a:pt x="0" y="11"/>
                      <a:pt x="0" y="11"/>
                    </a:cubicBezTo>
                    <a:cubicBezTo>
                      <a:pt x="0" y="12"/>
                      <a:pt x="0" y="12"/>
                      <a:pt x="0" y="12"/>
                    </a:cubicBezTo>
                    <a:cubicBezTo>
                      <a:pt x="0" y="13"/>
                      <a:pt x="0" y="13"/>
                      <a:pt x="0" y="13"/>
                    </a:cubicBezTo>
                    <a:cubicBezTo>
                      <a:pt x="0" y="14"/>
                      <a:pt x="0" y="14"/>
                      <a:pt x="0" y="15"/>
                    </a:cubicBezTo>
                    <a:cubicBezTo>
                      <a:pt x="1" y="15"/>
                      <a:pt x="1" y="15"/>
                      <a:pt x="1" y="15"/>
                    </a:cubicBezTo>
                    <a:cubicBezTo>
                      <a:pt x="2" y="15"/>
                      <a:pt x="2" y="15"/>
                      <a:pt x="2" y="16"/>
                    </a:cubicBezTo>
                    <a:cubicBezTo>
                      <a:pt x="2" y="16"/>
                      <a:pt x="3" y="16"/>
                      <a:pt x="3" y="16"/>
                    </a:cubicBezTo>
                    <a:cubicBezTo>
                      <a:pt x="4" y="17"/>
                      <a:pt x="4" y="17"/>
                      <a:pt x="5" y="17"/>
                    </a:cubicBezTo>
                    <a:cubicBezTo>
                      <a:pt x="6" y="18"/>
                      <a:pt x="6" y="18"/>
                      <a:pt x="7" y="18"/>
                    </a:cubicBezTo>
                    <a:cubicBezTo>
                      <a:pt x="8" y="18"/>
                      <a:pt x="8" y="18"/>
                      <a:pt x="9" y="19"/>
                    </a:cubicBezTo>
                    <a:cubicBezTo>
                      <a:pt x="10" y="19"/>
                      <a:pt x="10" y="19"/>
                      <a:pt x="11" y="19"/>
                    </a:cubicBezTo>
                    <a:cubicBezTo>
                      <a:pt x="11" y="20"/>
                      <a:pt x="12" y="20"/>
                      <a:pt x="12" y="21"/>
                    </a:cubicBezTo>
                    <a:cubicBezTo>
                      <a:pt x="12" y="21"/>
                      <a:pt x="11" y="21"/>
                      <a:pt x="12" y="22"/>
                    </a:cubicBezTo>
                    <a:cubicBezTo>
                      <a:pt x="12" y="22"/>
                      <a:pt x="12" y="22"/>
                      <a:pt x="13" y="23"/>
                    </a:cubicBezTo>
                    <a:cubicBezTo>
                      <a:pt x="14" y="23"/>
                      <a:pt x="15" y="23"/>
                      <a:pt x="17" y="23"/>
                    </a:cubicBezTo>
                    <a:cubicBezTo>
                      <a:pt x="17" y="23"/>
                      <a:pt x="17" y="24"/>
                      <a:pt x="18" y="24"/>
                    </a:cubicBezTo>
                    <a:cubicBezTo>
                      <a:pt x="18" y="24"/>
                      <a:pt x="18" y="24"/>
                      <a:pt x="19" y="24"/>
                    </a:cubicBezTo>
                    <a:cubicBezTo>
                      <a:pt x="19" y="24"/>
                      <a:pt x="19" y="24"/>
                      <a:pt x="19" y="24"/>
                    </a:cubicBezTo>
                    <a:cubicBezTo>
                      <a:pt x="19" y="23"/>
                      <a:pt x="19" y="23"/>
                      <a:pt x="19" y="23"/>
                    </a:cubicBezTo>
                    <a:cubicBezTo>
                      <a:pt x="19" y="23"/>
                      <a:pt x="19" y="23"/>
                      <a:pt x="19" y="23"/>
                    </a:cubicBezTo>
                    <a:cubicBezTo>
                      <a:pt x="19" y="22"/>
                      <a:pt x="20" y="22"/>
                      <a:pt x="20" y="22"/>
                    </a:cubicBezTo>
                    <a:cubicBezTo>
                      <a:pt x="20" y="22"/>
                      <a:pt x="21" y="22"/>
                      <a:pt x="21" y="22"/>
                    </a:cubicBezTo>
                    <a:cubicBezTo>
                      <a:pt x="21" y="22"/>
                      <a:pt x="20" y="22"/>
                      <a:pt x="21" y="21"/>
                    </a:cubicBezTo>
                    <a:cubicBezTo>
                      <a:pt x="21" y="21"/>
                      <a:pt x="21" y="21"/>
                      <a:pt x="21" y="21"/>
                    </a:cubicBezTo>
                    <a:cubicBezTo>
                      <a:pt x="22" y="21"/>
                      <a:pt x="22" y="21"/>
                      <a:pt x="22" y="21"/>
                    </a:cubicBezTo>
                    <a:cubicBezTo>
                      <a:pt x="22" y="22"/>
                      <a:pt x="23" y="22"/>
                      <a:pt x="23" y="22"/>
                    </a:cubicBezTo>
                    <a:cubicBezTo>
                      <a:pt x="23" y="22"/>
                      <a:pt x="23" y="22"/>
                      <a:pt x="23" y="22"/>
                    </a:cubicBezTo>
                    <a:cubicBezTo>
                      <a:pt x="23" y="22"/>
                      <a:pt x="23" y="22"/>
                      <a:pt x="23" y="22"/>
                    </a:cubicBezTo>
                    <a:cubicBezTo>
                      <a:pt x="24" y="22"/>
                      <a:pt x="24" y="22"/>
                      <a:pt x="24" y="22"/>
                    </a:cubicBezTo>
                    <a:cubicBezTo>
                      <a:pt x="24" y="22"/>
                      <a:pt x="24" y="22"/>
                      <a:pt x="24" y="22"/>
                    </a:cubicBezTo>
                    <a:cubicBezTo>
                      <a:pt x="24" y="21"/>
                      <a:pt x="24" y="21"/>
                      <a:pt x="24" y="21"/>
                    </a:cubicBezTo>
                    <a:cubicBezTo>
                      <a:pt x="23" y="21"/>
                      <a:pt x="23" y="21"/>
                      <a:pt x="23" y="20"/>
                    </a:cubicBezTo>
                    <a:cubicBezTo>
                      <a:pt x="23" y="20"/>
                      <a:pt x="22" y="20"/>
                      <a:pt x="22" y="20"/>
                    </a:cubicBezTo>
                    <a:cubicBezTo>
                      <a:pt x="22" y="19"/>
                      <a:pt x="22" y="19"/>
                      <a:pt x="22" y="19"/>
                    </a:cubicBezTo>
                    <a:cubicBezTo>
                      <a:pt x="22" y="18"/>
                      <a:pt x="22" y="18"/>
                      <a:pt x="22" y="18"/>
                    </a:cubicBezTo>
                    <a:cubicBezTo>
                      <a:pt x="21" y="18"/>
                      <a:pt x="22" y="18"/>
                      <a:pt x="21" y="17"/>
                    </a:cubicBezTo>
                    <a:cubicBezTo>
                      <a:pt x="21" y="17"/>
                      <a:pt x="22" y="17"/>
                      <a:pt x="21" y="16"/>
                    </a:cubicBezTo>
                    <a:cubicBezTo>
                      <a:pt x="21" y="15"/>
                      <a:pt x="21" y="15"/>
                      <a:pt x="20" y="15"/>
                    </a:cubicBezTo>
                    <a:cubicBezTo>
                      <a:pt x="20" y="14"/>
                      <a:pt x="20" y="14"/>
                      <a:pt x="20" y="14"/>
                    </a:cubicBezTo>
                    <a:cubicBezTo>
                      <a:pt x="19" y="14"/>
                      <a:pt x="19" y="14"/>
                      <a:pt x="19" y="14"/>
                    </a:cubicBezTo>
                    <a:cubicBezTo>
                      <a:pt x="19" y="14"/>
                      <a:pt x="19" y="14"/>
                      <a:pt x="18" y="14"/>
                    </a:cubicBezTo>
                    <a:cubicBezTo>
                      <a:pt x="18" y="13"/>
                      <a:pt x="18" y="13"/>
                      <a:pt x="18" y="13"/>
                    </a:cubicBezTo>
                    <a:cubicBezTo>
                      <a:pt x="17" y="13"/>
                      <a:pt x="17" y="13"/>
                      <a:pt x="17" y="13"/>
                    </a:cubicBezTo>
                    <a:cubicBezTo>
                      <a:pt x="17" y="12"/>
                      <a:pt x="17" y="12"/>
                      <a:pt x="17" y="12"/>
                    </a:cubicBezTo>
                    <a:cubicBezTo>
                      <a:pt x="17" y="11"/>
                      <a:pt x="17" y="11"/>
                      <a:pt x="16" y="11"/>
                    </a:cubicBezTo>
                    <a:cubicBezTo>
                      <a:pt x="16" y="11"/>
                      <a:pt x="16" y="11"/>
                      <a:pt x="15" y="10"/>
                    </a:cubicBezTo>
                    <a:cubicBezTo>
                      <a:pt x="15" y="10"/>
                      <a:pt x="15" y="10"/>
                      <a:pt x="15" y="9"/>
                    </a:cubicBezTo>
                    <a:cubicBezTo>
                      <a:pt x="15" y="9"/>
                      <a:pt x="15" y="8"/>
                      <a:pt x="15" y="8"/>
                    </a:cubicBezTo>
                    <a:cubicBezTo>
                      <a:pt x="15" y="7"/>
                      <a:pt x="16" y="7"/>
                      <a:pt x="16" y="7"/>
                    </a:cubicBezTo>
                    <a:cubicBezTo>
                      <a:pt x="16" y="6"/>
                      <a:pt x="16" y="6"/>
                      <a:pt x="16" y="6"/>
                    </a:cubicBezTo>
                    <a:cubicBezTo>
                      <a:pt x="16" y="5"/>
                      <a:pt x="16" y="5"/>
                      <a:pt x="16" y="4"/>
                    </a:cubicBezTo>
                    <a:cubicBezTo>
                      <a:pt x="16" y="4"/>
                      <a:pt x="15" y="4"/>
                      <a:pt x="15" y="4"/>
                    </a:cubicBezTo>
                    <a:cubicBezTo>
                      <a:pt x="15" y="4"/>
                      <a:pt x="14" y="4"/>
                      <a:pt x="14" y="4"/>
                    </a:cubicBezTo>
                    <a:cubicBezTo>
                      <a:pt x="14" y="3"/>
                      <a:pt x="14" y="3"/>
                      <a:pt x="14" y="3"/>
                    </a:cubicBezTo>
                    <a:cubicBezTo>
                      <a:pt x="14" y="3"/>
                      <a:pt x="13" y="3"/>
                      <a:pt x="1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3" name="Freeform 482"/>
              <p:cNvSpPr>
                <a:spLocks/>
              </p:cNvSpPr>
              <p:nvPr/>
            </p:nvSpPr>
            <p:spPr bwMode="auto">
              <a:xfrm>
                <a:off x="5510214" y="1757364"/>
                <a:ext cx="400050" cy="238125"/>
              </a:xfrm>
              <a:custGeom>
                <a:avLst/>
                <a:gdLst>
                  <a:gd name="T0" fmla="*/ 2 w 37"/>
                  <a:gd name="T1" fmla="*/ 4 h 22"/>
                  <a:gd name="T2" fmla="*/ 2 w 37"/>
                  <a:gd name="T3" fmla="*/ 2 h 22"/>
                  <a:gd name="T4" fmla="*/ 3 w 37"/>
                  <a:gd name="T5" fmla="*/ 1 h 22"/>
                  <a:gd name="T6" fmla="*/ 5 w 37"/>
                  <a:gd name="T7" fmla="*/ 3 h 22"/>
                  <a:gd name="T8" fmla="*/ 6 w 37"/>
                  <a:gd name="T9" fmla="*/ 5 h 22"/>
                  <a:gd name="T10" fmla="*/ 4 w 37"/>
                  <a:gd name="T11" fmla="*/ 5 h 22"/>
                  <a:gd name="T12" fmla="*/ 2 w 37"/>
                  <a:gd name="T13" fmla="*/ 5 h 22"/>
                  <a:gd name="T14" fmla="*/ 2 w 37"/>
                  <a:gd name="T15" fmla="*/ 7 h 22"/>
                  <a:gd name="T16" fmla="*/ 4 w 37"/>
                  <a:gd name="T17" fmla="*/ 8 h 22"/>
                  <a:gd name="T18" fmla="*/ 4 w 37"/>
                  <a:gd name="T19" fmla="*/ 10 h 22"/>
                  <a:gd name="T20" fmla="*/ 5 w 37"/>
                  <a:gd name="T21" fmla="*/ 11 h 22"/>
                  <a:gd name="T22" fmla="*/ 6 w 37"/>
                  <a:gd name="T23" fmla="*/ 12 h 22"/>
                  <a:gd name="T24" fmla="*/ 7 w 37"/>
                  <a:gd name="T25" fmla="*/ 15 h 22"/>
                  <a:gd name="T26" fmla="*/ 8 w 37"/>
                  <a:gd name="T27" fmla="*/ 15 h 22"/>
                  <a:gd name="T28" fmla="*/ 10 w 37"/>
                  <a:gd name="T29" fmla="*/ 13 h 22"/>
                  <a:gd name="T30" fmla="*/ 11 w 37"/>
                  <a:gd name="T31" fmla="*/ 13 h 22"/>
                  <a:gd name="T32" fmla="*/ 12 w 37"/>
                  <a:gd name="T33" fmla="*/ 13 h 22"/>
                  <a:gd name="T34" fmla="*/ 15 w 37"/>
                  <a:gd name="T35" fmla="*/ 13 h 22"/>
                  <a:gd name="T36" fmla="*/ 17 w 37"/>
                  <a:gd name="T37" fmla="*/ 14 h 22"/>
                  <a:gd name="T38" fmla="*/ 19 w 37"/>
                  <a:gd name="T39" fmla="*/ 14 h 22"/>
                  <a:gd name="T40" fmla="*/ 21 w 37"/>
                  <a:gd name="T41" fmla="*/ 16 h 22"/>
                  <a:gd name="T42" fmla="*/ 23 w 37"/>
                  <a:gd name="T43" fmla="*/ 17 h 22"/>
                  <a:gd name="T44" fmla="*/ 24 w 37"/>
                  <a:gd name="T45" fmla="*/ 17 h 22"/>
                  <a:gd name="T46" fmla="*/ 26 w 37"/>
                  <a:gd name="T47" fmla="*/ 20 h 22"/>
                  <a:gd name="T48" fmla="*/ 26 w 37"/>
                  <a:gd name="T49" fmla="*/ 21 h 22"/>
                  <a:gd name="T50" fmla="*/ 28 w 37"/>
                  <a:gd name="T51" fmla="*/ 21 h 22"/>
                  <a:gd name="T52" fmla="*/ 29 w 37"/>
                  <a:gd name="T53" fmla="*/ 21 h 22"/>
                  <a:gd name="T54" fmla="*/ 30 w 37"/>
                  <a:gd name="T55" fmla="*/ 20 h 22"/>
                  <a:gd name="T56" fmla="*/ 32 w 37"/>
                  <a:gd name="T57" fmla="*/ 19 h 22"/>
                  <a:gd name="T58" fmla="*/ 33 w 37"/>
                  <a:gd name="T59" fmla="*/ 18 h 22"/>
                  <a:gd name="T60" fmla="*/ 34 w 37"/>
                  <a:gd name="T61" fmla="*/ 16 h 22"/>
                  <a:gd name="T62" fmla="*/ 35 w 37"/>
                  <a:gd name="T63" fmla="*/ 15 h 22"/>
                  <a:gd name="T64" fmla="*/ 37 w 37"/>
                  <a:gd name="T65" fmla="*/ 15 h 22"/>
                  <a:gd name="T66" fmla="*/ 37 w 37"/>
                  <a:gd name="T67" fmla="*/ 14 h 22"/>
                  <a:gd name="T68" fmla="*/ 36 w 37"/>
                  <a:gd name="T69" fmla="*/ 13 h 22"/>
                  <a:gd name="T70" fmla="*/ 33 w 37"/>
                  <a:gd name="T71" fmla="*/ 13 h 22"/>
                  <a:gd name="T72" fmla="*/ 31 w 37"/>
                  <a:gd name="T73" fmla="*/ 12 h 22"/>
                  <a:gd name="T74" fmla="*/ 29 w 37"/>
                  <a:gd name="T75" fmla="*/ 11 h 22"/>
                  <a:gd name="T76" fmla="*/ 28 w 37"/>
                  <a:gd name="T77" fmla="*/ 9 h 22"/>
                  <a:gd name="T78" fmla="*/ 25 w 37"/>
                  <a:gd name="T79" fmla="*/ 6 h 22"/>
                  <a:gd name="T80" fmla="*/ 21 w 37"/>
                  <a:gd name="T81" fmla="*/ 5 h 22"/>
                  <a:gd name="T82" fmla="*/ 20 w 37"/>
                  <a:gd name="T83" fmla="*/ 3 h 22"/>
                  <a:gd name="T84" fmla="*/ 18 w 37"/>
                  <a:gd name="T85" fmla="*/ 1 h 22"/>
                  <a:gd name="T86" fmla="*/ 14 w 37"/>
                  <a:gd name="T87" fmla="*/ 1 h 22"/>
                  <a:gd name="T88" fmla="*/ 11 w 37"/>
                  <a:gd name="T89" fmla="*/ 4 h 22"/>
                  <a:gd name="T90" fmla="*/ 9 w 37"/>
                  <a:gd name="T91" fmla="*/ 3 h 22"/>
                  <a:gd name="T92" fmla="*/ 7 w 37"/>
                  <a:gd name="T93" fmla="*/ 2 h 22"/>
                  <a:gd name="T94" fmla="*/ 5 w 37"/>
                  <a:gd name="T95" fmla="*/ 1 h 22"/>
                  <a:gd name="T96" fmla="*/ 3 w 37"/>
                  <a:gd name="T97" fmla="*/ 1 h 22"/>
                  <a:gd name="T98" fmla="*/ 1 w 37"/>
                  <a:gd name="T99" fmla="*/ 1 h 22"/>
                  <a:gd name="T100" fmla="*/ 1 w 37"/>
                  <a:gd name="T10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 h="22">
                    <a:moveTo>
                      <a:pt x="1" y="3"/>
                    </a:moveTo>
                    <a:cubicBezTo>
                      <a:pt x="1" y="3"/>
                      <a:pt x="1" y="4"/>
                      <a:pt x="2" y="4"/>
                    </a:cubicBezTo>
                    <a:cubicBezTo>
                      <a:pt x="2" y="4"/>
                      <a:pt x="2" y="4"/>
                      <a:pt x="2" y="3"/>
                    </a:cubicBezTo>
                    <a:cubicBezTo>
                      <a:pt x="2" y="3"/>
                      <a:pt x="2" y="2"/>
                      <a:pt x="2" y="2"/>
                    </a:cubicBezTo>
                    <a:cubicBezTo>
                      <a:pt x="2" y="2"/>
                      <a:pt x="2" y="2"/>
                      <a:pt x="2" y="1"/>
                    </a:cubicBezTo>
                    <a:cubicBezTo>
                      <a:pt x="3" y="1"/>
                      <a:pt x="3" y="1"/>
                      <a:pt x="3" y="1"/>
                    </a:cubicBezTo>
                    <a:cubicBezTo>
                      <a:pt x="4" y="1"/>
                      <a:pt x="4" y="2"/>
                      <a:pt x="4" y="3"/>
                    </a:cubicBezTo>
                    <a:cubicBezTo>
                      <a:pt x="5" y="3"/>
                      <a:pt x="5" y="3"/>
                      <a:pt x="5" y="3"/>
                    </a:cubicBezTo>
                    <a:cubicBezTo>
                      <a:pt x="6" y="4"/>
                      <a:pt x="7" y="4"/>
                      <a:pt x="7" y="4"/>
                    </a:cubicBezTo>
                    <a:cubicBezTo>
                      <a:pt x="7" y="5"/>
                      <a:pt x="7" y="5"/>
                      <a:pt x="6" y="5"/>
                    </a:cubicBezTo>
                    <a:cubicBezTo>
                      <a:pt x="6" y="6"/>
                      <a:pt x="6" y="6"/>
                      <a:pt x="5" y="6"/>
                    </a:cubicBezTo>
                    <a:cubicBezTo>
                      <a:pt x="5" y="5"/>
                      <a:pt x="5" y="5"/>
                      <a:pt x="4" y="5"/>
                    </a:cubicBezTo>
                    <a:cubicBezTo>
                      <a:pt x="4" y="5"/>
                      <a:pt x="4" y="5"/>
                      <a:pt x="3" y="5"/>
                    </a:cubicBezTo>
                    <a:cubicBezTo>
                      <a:pt x="3" y="5"/>
                      <a:pt x="3" y="5"/>
                      <a:pt x="2" y="5"/>
                    </a:cubicBezTo>
                    <a:cubicBezTo>
                      <a:pt x="2" y="5"/>
                      <a:pt x="2" y="6"/>
                      <a:pt x="2" y="6"/>
                    </a:cubicBezTo>
                    <a:cubicBezTo>
                      <a:pt x="2" y="6"/>
                      <a:pt x="2" y="6"/>
                      <a:pt x="2" y="7"/>
                    </a:cubicBezTo>
                    <a:cubicBezTo>
                      <a:pt x="2" y="7"/>
                      <a:pt x="3" y="7"/>
                      <a:pt x="3" y="7"/>
                    </a:cubicBezTo>
                    <a:cubicBezTo>
                      <a:pt x="3" y="7"/>
                      <a:pt x="4" y="7"/>
                      <a:pt x="4" y="8"/>
                    </a:cubicBezTo>
                    <a:cubicBezTo>
                      <a:pt x="4" y="8"/>
                      <a:pt x="4" y="8"/>
                      <a:pt x="4" y="9"/>
                    </a:cubicBezTo>
                    <a:cubicBezTo>
                      <a:pt x="4" y="9"/>
                      <a:pt x="3" y="9"/>
                      <a:pt x="4" y="10"/>
                    </a:cubicBezTo>
                    <a:cubicBezTo>
                      <a:pt x="4" y="10"/>
                      <a:pt x="4" y="10"/>
                      <a:pt x="4" y="10"/>
                    </a:cubicBezTo>
                    <a:cubicBezTo>
                      <a:pt x="5" y="11"/>
                      <a:pt x="5" y="11"/>
                      <a:pt x="5" y="11"/>
                    </a:cubicBezTo>
                    <a:cubicBezTo>
                      <a:pt x="5" y="11"/>
                      <a:pt x="5" y="11"/>
                      <a:pt x="5" y="11"/>
                    </a:cubicBezTo>
                    <a:cubicBezTo>
                      <a:pt x="6" y="11"/>
                      <a:pt x="6" y="12"/>
                      <a:pt x="6" y="12"/>
                    </a:cubicBezTo>
                    <a:cubicBezTo>
                      <a:pt x="6" y="13"/>
                      <a:pt x="6" y="13"/>
                      <a:pt x="6" y="14"/>
                    </a:cubicBezTo>
                    <a:cubicBezTo>
                      <a:pt x="7" y="14"/>
                      <a:pt x="7" y="15"/>
                      <a:pt x="7" y="15"/>
                    </a:cubicBezTo>
                    <a:cubicBezTo>
                      <a:pt x="7" y="15"/>
                      <a:pt x="7" y="15"/>
                      <a:pt x="7" y="15"/>
                    </a:cubicBezTo>
                    <a:cubicBezTo>
                      <a:pt x="7" y="15"/>
                      <a:pt x="7" y="15"/>
                      <a:pt x="8" y="15"/>
                    </a:cubicBezTo>
                    <a:cubicBezTo>
                      <a:pt x="8" y="15"/>
                      <a:pt x="9" y="15"/>
                      <a:pt x="9" y="14"/>
                    </a:cubicBezTo>
                    <a:cubicBezTo>
                      <a:pt x="9" y="14"/>
                      <a:pt x="9" y="14"/>
                      <a:pt x="10" y="13"/>
                    </a:cubicBezTo>
                    <a:cubicBezTo>
                      <a:pt x="10" y="13"/>
                      <a:pt x="10" y="13"/>
                      <a:pt x="11" y="13"/>
                    </a:cubicBezTo>
                    <a:cubicBezTo>
                      <a:pt x="11" y="13"/>
                      <a:pt x="11" y="13"/>
                      <a:pt x="11" y="13"/>
                    </a:cubicBezTo>
                    <a:cubicBezTo>
                      <a:pt x="12" y="13"/>
                      <a:pt x="12" y="13"/>
                      <a:pt x="12" y="13"/>
                    </a:cubicBezTo>
                    <a:cubicBezTo>
                      <a:pt x="12" y="13"/>
                      <a:pt x="12" y="13"/>
                      <a:pt x="12" y="13"/>
                    </a:cubicBezTo>
                    <a:cubicBezTo>
                      <a:pt x="13" y="12"/>
                      <a:pt x="13" y="13"/>
                      <a:pt x="14" y="13"/>
                    </a:cubicBezTo>
                    <a:cubicBezTo>
                      <a:pt x="14" y="13"/>
                      <a:pt x="15" y="13"/>
                      <a:pt x="15" y="13"/>
                    </a:cubicBezTo>
                    <a:cubicBezTo>
                      <a:pt x="15" y="14"/>
                      <a:pt x="16" y="14"/>
                      <a:pt x="16" y="14"/>
                    </a:cubicBezTo>
                    <a:cubicBezTo>
                      <a:pt x="16" y="14"/>
                      <a:pt x="17" y="14"/>
                      <a:pt x="17" y="14"/>
                    </a:cubicBezTo>
                    <a:cubicBezTo>
                      <a:pt x="18" y="14"/>
                      <a:pt x="18" y="14"/>
                      <a:pt x="18" y="14"/>
                    </a:cubicBezTo>
                    <a:cubicBezTo>
                      <a:pt x="19" y="14"/>
                      <a:pt x="19" y="14"/>
                      <a:pt x="19" y="14"/>
                    </a:cubicBezTo>
                    <a:cubicBezTo>
                      <a:pt x="20" y="15"/>
                      <a:pt x="20" y="15"/>
                      <a:pt x="20" y="15"/>
                    </a:cubicBezTo>
                    <a:cubicBezTo>
                      <a:pt x="20" y="15"/>
                      <a:pt x="20" y="16"/>
                      <a:pt x="21" y="16"/>
                    </a:cubicBezTo>
                    <a:cubicBezTo>
                      <a:pt x="21" y="16"/>
                      <a:pt x="22" y="16"/>
                      <a:pt x="22" y="16"/>
                    </a:cubicBezTo>
                    <a:cubicBezTo>
                      <a:pt x="22" y="16"/>
                      <a:pt x="22" y="17"/>
                      <a:pt x="23" y="17"/>
                    </a:cubicBezTo>
                    <a:cubicBezTo>
                      <a:pt x="23" y="17"/>
                      <a:pt x="23" y="17"/>
                      <a:pt x="24" y="17"/>
                    </a:cubicBezTo>
                    <a:cubicBezTo>
                      <a:pt x="24" y="17"/>
                      <a:pt x="24" y="17"/>
                      <a:pt x="24" y="17"/>
                    </a:cubicBezTo>
                    <a:cubicBezTo>
                      <a:pt x="25" y="18"/>
                      <a:pt x="25" y="18"/>
                      <a:pt x="25" y="19"/>
                    </a:cubicBezTo>
                    <a:cubicBezTo>
                      <a:pt x="25" y="19"/>
                      <a:pt x="25" y="19"/>
                      <a:pt x="26" y="20"/>
                    </a:cubicBezTo>
                    <a:cubicBezTo>
                      <a:pt x="26" y="20"/>
                      <a:pt x="26" y="20"/>
                      <a:pt x="26" y="21"/>
                    </a:cubicBezTo>
                    <a:cubicBezTo>
                      <a:pt x="26" y="21"/>
                      <a:pt x="26" y="21"/>
                      <a:pt x="26" y="21"/>
                    </a:cubicBezTo>
                    <a:cubicBezTo>
                      <a:pt x="26" y="21"/>
                      <a:pt x="26" y="21"/>
                      <a:pt x="27" y="21"/>
                    </a:cubicBezTo>
                    <a:cubicBezTo>
                      <a:pt x="27" y="21"/>
                      <a:pt x="27" y="21"/>
                      <a:pt x="28" y="21"/>
                    </a:cubicBezTo>
                    <a:cubicBezTo>
                      <a:pt x="28" y="21"/>
                      <a:pt x="28" y="22"/>
                      <a:pt x="29" y="21"/>
                    </a:cubicBezTo>
                    <a:cubicBezTo>
                      <a:pt x="29" y="21"/>
                      <a:pt x="29" y="21"/>
                      <a:pt x="29" y="21"/>
                    </a:cubicBezTo>
                    <a:cubicBezTo>
                      <a:pt x="30" y="21"/>
                      <a:pt x="30" y="21"/>
                      <a:pt x="30" y="21"/>
                    </a:cubicBezTo>
                    <a:cubicBezTo>
                      <a:pt x="30" y="21"/>
                      <a:pt x="30" y="20"/>
                      <a:pt x="30" y="20"/>
                    </a:cubicBezTo>
                    <a:cubicBezTo>
                      <a:pt x="30" y="19"/>
                      <a:pt x="31" y="20"/>
                      <a:pt x="31" y="19"/>
                    </a:cubicBezTo>
                    <a:cubicBezTo>
                      <a:pt x="31" y="19"/>
                      <a:pt x="31" y="19"/>
                      <a:pt x="32" y="19"/>
                    </a:cubicBezTo>
                    <a:cubicBezTo>
                      <a:pt x="32" y="19"/>
                      <a:pt x="32" y="19"/>
                      <a:pt x="32" y="19"/>
                    </a:cubicBezTo>
                    <a:cubicBezTo>
                      <a:pt x="33" y="19"/>
                      <a:pt x="33" y="19"/>
                      <a:pt x="33" y="18"/>
                    </a:cubicBezTo>
                    <a:cubicBezTo>
                      <a:pt x="33" y="18"/>
                      <a:pt x="33" y="17"/>
                      <a:pt x="33" y="17"/>
                    </a:cubicBezTo>
                    <a:cubicBezTo>
                      <a:pt x="33" y="16"/>
                      <a:pt x="33" y="16"/>
                      <a:pt x="34" y="16"/>
                    </a:cubicBezTo>
                    <a:cubicBezTo>
                      <a:pt x="34" y="16"/>
                      <a:pt x="34" y="16"/>
                      <a:pt x="35" y="16"/>
                    </a:cubicBezTo>
                    <a:cubicBezTo>
                      <a:pt x="35" y="15"/>
                      <a:pt x="35" y="15"/>
                      <a:pt x="35" y="15"/>
                    </a:cubicBezTo>
                    <a:cubicBezTo>
                      <a:pt x="36" y="15"/>
                      <a:pt x="36" y="15"/>
                      <a:pt x="36" y="15"/>
                    </a:cubicBezTo>
                    <a:cubicBezTo>
                      <a:pt x="36" y="15"/>
                      <a:pt x="36" y="15"/>
                      <a:pt x="37" y="15"/>
                    </a:cubicBezTo>
                    <a:cubicBezTo>
                      <a:pt x="37" y="15"/>
                      <a:pt x="37" y="15"/>
                      <a:pt x="37" y="15"/>
                    </a:cubicBezTo>
                    <a:cubicBezTo>
                      <a:pt x="37" y="15"/>
                      <a:pt x="37" y="15"/>
                      <a:pt x="37" y="14"/>
                    </a:cubicBezTo>
                    <a:cubicBezTo>
                      <a:pt x="37" y="14"/>
                      <a:pt x="37" y="14"/>
                      <a:pt x="37" y="13"/>
                    </a:cubicBezTo>
                    <a:cubicBezTo>
                      <a:pt x="36" y="13"/>
                      <a:pt x="36" y="13"/>
                      <a:pt x="36" y="13"/>
                    </a:cubicBezTo>
                    <a:cubicBezTo>
                      <a:pt x="35" y="13"/>
                      <a:pt x="35" y="13"/>
                      <a:pt x="34" y="13"/>
                    </a:cubicBezTo>
                    <a:cubicBezTo>
                      <a:pt x="34" y="13"/>
                      <a:pt x="34" y="13"/>
                      <a:pt x="33" y="13"/>
                    </a:cubicBezTo>
                    <a:cubicBezTo>
                      <a:pt x="33" y="13"/>
                      <a:pt x="32" y="13"/>
                      <a:pt x="32" y="13"/>
                    </a:cubicBezTo>
                    <a:cubicBezTo>
                      <a:pt x="31" y="13"/>
                      <a:pt x="31" y="12"/>
                      <a:pt x="31" y="12"/>
                    </a:cubicBezTo>
                    <a:cubicBezTo>
                      <a:pt x="30" y="12"/>
                      <a:pt x="30" y="12"/>
                      <a:pt x="30" y="11"/>
                    </a:cubicBezTo>
                    <a:cubicBezTo>
                      <a:pt x="29" y="11"/>
                      <a:pt x="29" y="11"/>
                      <a:pt x="29" y="11"/>
                    </a:cubicBezTo>
                    <a:cubicBezTo>
                      <a:pt x="29" y="11"/>
                      <a:pt x="29" y="10"/>
                      <a:pt x="29" y="10"/>
                    </a:cubicBezTo>
                    <a:cubicBezTo>
                      <a:pt x="28" y="10"/>
                      <a:pt x="28" y="9"/>
                      <a:pt x="28" y="9"/>
                    </a:cubicBezTo>
                    <a:cubicBezTo>
                      <a:pt x="27" y="8"/>
                      <a:pt x="27" y="8"/>
                      <a:pt x="26" y="8"/>
                    </a:cubicBezTo>
                    <a:cubicBezTo>
                      <a:pt x="26" y="7"/>
                      <a:pt x="25" y="7"/>
                      <a:pt x="25" y="6"/>
                    </a:cubicBezTo>
                    <a:cubicBezTo>
                      <a:pt x="24" y="5"/>
                      <a:pt x="24" y="5"/>
                      <a:pt x="23" y="5"/>
                    </a:cubicBezTo>
                    <a:cubicBezTo>
                      <a:pt x="22" y="5"/>
                      <a:pt x="22" y="5"/>
                      <a:pt x="21" y="5"/>
                    </a:cubicBezTo>
                    <a:cubicBezTo>
                      <a:pt x="21" y="5"/>
                      <a:pt x="21" y="4"/>
                      <a:pt x="21" y="3"/>
                    </a:cubicBezTo>
                    <a:cubicBezTo>
                      <a:pt x="20" y="3"/>
                      <a:pt x="20" y="3"/>
                      <a:pt x="20" y="3"/>
                    </a:cubicBezTo>
                    <a:cubicBezTo>
                      <a:pt x="20" y="2"/>
                      <a:pt x="19" y="2"/>
                      <a:pt x="19" y="2"/>
                    </a:cubicBezTo>
                    <a:cubicBezTo>
                      <a:pt x="18" y="1"/>
                      <a:pt x="18" y="1"/>
                      <a:pt x="18" y="1"/>
                    </a:cubicBezTo>
                    <a:cubicBezTo>
                      <a:pt x="17" y="0"/>
                      <a:pt x="17" y="0"/>
                      <a:pt x="16" y="0"/>
                    </a:cubicBezTo>
                    <a:cubicBezTo>
                      <a:pt x="15" y="0"/>
                      <a:pt x="15" y="1"/>
                      <a:pt x="14" y="1"/>
                    </a:cubicBezTo>
                    <a:cubicBezTo>
                      <a:pt x="13" y="2"/>
                      <a:pt x="13" y="2"/>
                      <a:pt x="12" y="3"/>
                    </a:cubicBezTo>
                    <a:cubicBezTo>
                      <a:pt x="12" y="3"/>
                      <a:pt x="12" y="4"/>
                      <a:pt x="11" y="4"/>
                    </a:cubicBezTo>
                    <a:cubicBezTo>
                      <a:pt x="11" y="4"/>
                      <a:pt x="11" y="3"/>
                      <a:pt x="10" y="3"/>
                    </a:cubicBezTo>
                    <a:cubicBezTo>
                      <a:pt x="10" y="3"/>
                      <a:pt x="10" y="3"/>
                      <a:pt x="9" y="3"/>
                    </a:cubicBezTo>
                    <a:cubicBezTo>
                      <a:pt x="9" y="3"/>
                      <a:pt x="9" y="3"/>
                      <a:pt x="8" y="3"/>
                    </a:cubicBezTo>
                    <a:cubicBezTo>
                      <a:pt x="8" y="3"/>
                      <a:pt x="8" y="2"/>
                      <a:pt x="7" y="2"/>
                    </a:cubicBezTo>
                    <a:cubicBezTo>
                      <a:pt x="7" y="2"/>
                      <a:pt x="6" y="2"/>
                      <a:pt x="6" y="2"/>
                    </a:cubicBezTo>
                    <a:cubicBezTo>
                      <a:pt x="5" y="2"/>
                      <a:pt x="5" y="1"/>
                      <a:pt x="5" y="1"/>
                    </a:cubicBezTo>
                    <a:cubicBezTo>
                      <a:pt x="5" y="1"/>
                      <a:pt x="5" y="1"/>
                      <a:pt x="4" y="1"/>
                    </a:cubicBezTo>
                    <a:cubicBezTo>
                      <a:pt x="4" y="1"/>
                      <a:pt x="4" y="1"/>
                      <a:pt x="3" y="1"/>
                    </a:cubicBezTo>
                    <a:cubicBezTo>
                      <a:pt x="3" y="1"/>
                      <a:pt x="3" y="1"/>
                      <a:pt x="2" y="1"/>
                    </a:cubicBezTo>
                    <a:cubicBezTo>
                      <a:pt x="2" y="1"/>
                      <a:pt x="1" y="1"/>
                      <a:pt x="1" y="1"/>
                    </a:cubicBezTo>
                    <a:cubicBezTo>
                      <a:pt x="0" y="1"/>
                      <a:pt x="0" y="1"/>
                      <a:pt x="0" y="1"/>
                    </a:cubicBezTo>
                    <a:cubicBezTo>
                      <a:pt x="0" y="1"/>
                      <a:pt x="0" y="1"/>
                      <a:pt x="1" y="2"/>
                    </a:cubicBezTo>
                    <a:cubicBezTo>
                      <a:pt x="1"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4" name="Freeform 483"/>
              <p:cNvSpPr>
                <a:spLocks/>
              </p:cNvSpPr>
              <p:nvPr/>
            </p:nvSpPr>
            <p:spPr bwMode="auto">
              <a:xfrm>
                <a:off x="4668839" y="1649414"/>
                <a:ext cx="0" cy="952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5" name="Freeform 484"/>
              <p:cNvSpPr>
                <a:spLocks/>
              </p:cNvSpPr>
              <p:nvPr/>
            </p:nvSpPr>
            <p:spPr bwMode="auto">
              <a:xfrm>
                <a:off x="4668839" y="1649414"/>
                <a:ext cx="96838" cy="128588"/>
              </a:xfrm>
              <a:custGeom>
                <a:avLst/>
                <a:gdLst>
                  <a:gd name="T0" fmla="*/ 9 w 9"/>
                  <a:gd name="T1" fmla="*/ 9 h 12"/>
                  <a:gd name="T2" fmla="*/ 9 w 9"/>
                  <a:gd name="T3" fmla="*/ 8 h 12"/>
                  <a:gd name="T4" fmla="*/ 8 w 9"/>
                  <a:gd name="T5" fmla="*/ 7 h 12"/>
                  <a:gd name="T6" fmla="*/ 8 w 9"/>
                  <a:gd name="T7" fmla="*/ 6 h 12"/>
                  <a:gd name="T8" fmla="*/ 9 w 9"/>
                  <a:gd name="T9" fmla="*/ 5 h 12"/>
                  <a:gd name="T10" fmla="*/ 9 w 9"/>
                  <a:gd name="T11" fmla="*/ 5 h 12"/>
                  <a:gd name="T12" fmla="*/ 9 w 9"/>
                  <a:gd name="T13" fmla="*/ 4 h 12"/>
                  <a:gd name="T14" fmla="*/ 8 w 9"/>
                  <a:gd name="T15" fmla="*/ 4 h 12"/>
                  <a:gd name="T16" fmla="*/ 7 w 9"/>
                  <a:gd name="T17" fmla="*/ 4 h 12"/>
                  <a:gd name="T18" fmla="*/ 6 w 9"/>
                  <a:gd name="T19" fmla="*/ 4 h 12"/>
                  <a:gd name="T20" fmla="*/ 6 w 9"/>
                  <a:gd name="T21" fmla="*/ 3 h 12"/>
                  <a:gd name="T22" fmla="*/ 6 w 9"/>
                  <a:gd name="T23" fmla="*/ 2 h 12"/>
                  <a:gd name="T24" fmla="*/ 5 w 9"/>
                  <a:gd name="T25" fmla="*/ 1 h 12"/>
                  <a:gd name="T26" fmla="*/ 4 w 9"/>
                  <a:gd name="T27" fmla="*/ 1 h 12"/>
                  <a:gd name="T28" fmla="*/ 4 w 9"/>
                  <a:gd name="T29" fmla="*/ 1 h 12"/>
                  <a:gd name="T30" fmla="*/ 4 w 9"/>
                  <a:gd name="T31" fmla="*/ 1 h 12"/>
                  <a:gd name="T32" fmla="*/ 3 w 9"/>
                  <a:gd name="T33" fmla="*/ 1 h 12"/>
                  <a:gd name="T34" fmla="*/ 2 w 9"/>
                  <a:gd name="T35" fmla="*/ 0 h 12"/>
                  <a:gd name="T36" fmla="*/ 1 w 9"/>
                  <a:gd name="T37" fmla="*/ 0 h 12"/>
                  <a:gd name="T38" fmla="*/ 0 w 9"/>
                  <a:gd name="T39" fmla="*/ 1 h 12"/>
                  <a:gd name="T40" fmla="*/ 0 w 9"/>
                  <a:gd name="T41" fmla="*/ 2 h 12"/>
                  <a:gd name="T42" fmla="*/ 1 w 9"/>
                  <a:gd name="T43" fmla="*/ 3 h 12"/>
                  <a:gd name="T44" fmla="*/ 2 w 9"/>
                  <a:gd name="T45" fmla="*/ 4 h 12"/>
                  <a:gd name="T46" fmla="*/ 1 w 9"/>
                  <a:gd name="T47" fmla="*/ 5 h 12"/>
                  <a:gd name="T48" fmla="*/ 2 w 9"/>
                  <a:gd name="T49" fmla="*/ 6 h 12"/>
                  <a:gd name="T50" fmla="*/ 2 w 9"/>
                  <a:gd name="T51" fmla="*/ 7 h 12"/>
                  <a:gd name="T52" fmla="*/ 2 w 9"/>
                  <a:gd name="T53" fmla="*/ 7 h 12"/>
                  <a:gd name="T54" fmla="*/ 2 w 9"/>
                  <a:gd name="T55" fmla="*/ 8 h 12"/>
                  <a:gd name="T56" fmla="*/ 3 w 9"/>
                  <a:gd name="T57" fmla="*/ 9 h 12"/>
                  <a:gd name="T58" fmla="*/ 3 w 9"/>
                  <a:gd name="T59" fmla="*/ 9 h 12"/>
                  <a:gd name="T60" fmla="*/ 3 w 9"/>
                  <a:gd name="T61" fmla="*/ 10 h 12"/>
                  <a:gd name="T62" fmla="*/ 3 w 9"/>
                  <a:gd name="T63" fmla="*/ 10 h 12"/>
                  <a:gd name="T64" fmla="*/ 3 w 9"/>
                  <a:gd name="T65" fmla="*/ 10 h 12"/>
                  <a:gd name="T66" fmla="*/ 4 w 9"/>
                  <a:gd name="T67" fmla="*/ 11 h 12"/>
                  <a:gd name="T68" fmla="*/ 4 w 9"/>
                  <a:gd name="T69" fmla="*/ 12 h 12"/>
                  <a:gd name="T70" fmla="*/ 5 w 9"/>
                  <a:gd name="T71" fmla="*/ 12 h 12"/>
                  <a:gd name="T72" fmla="*/ 6 w 9"/>
                  <a:gd name="T73" fmla="*/ 12 h 12"/>
                  <a:gd name="T74" fmla="*/ 7 w 9"/>
                  <a:gd name="T75" fmla="*/ 12 h 12"/>
                  <a:gd name="T76" fmla="*/ 8 w 9"/>
                  <a:gd name="T77" fmla="*/ 11 h 12"/>
                  <a:gd name="T78" fmla="*/ 9 w 9"/>
                  <a:gd name="T79" fmla="*/ 11 h 12"/>
                  <a:gd name="T80" fmla="*/ 9 w 9"/>
                  <a:gd name="T81" fmla="*/ 11 h 12"/>
                  <a:gd name="T82" fmla="*/ 9 w 9"/>
                  <a:gd name="T83" fmla="*/ 9 h 12"/>
                  <a:gd name="T84" fmla="*/ 9 w 9"/>
                  <a:gd name="T8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2">
                    <a:moveTo>
                      <a:pt x="9" y="9"/>
                    </a:moveTo>
                    <a:cubicBezTo>
                      <a:pt x="9" y="9"/>
                      <a:pt x="9" y="8"/>
                      <a:pt x="9" y="8"/>
                    </a:cubicBezTo>
                    <a:cubicBezTo>
                      <a:pt x="9" y="8"/>
                      <a:pt x="9" y="8"/>
                      <a:pt x="8" y="7"/>
                    </a:cubicBezTo>
                    <a:cubicBezTo>
                      <a:pt x="8" y="7"/>
                      <a:pt x="8" y="6"/>
                      <a:pt x="8" y="6"/>
                    </a:cubicBezTo>
                    <a:cubicBezTo>
                      <a:pt x="8" y="6"/>
                      <a:pt x="9" y="6"/>
                      <a:pt x="9" y="5"/>
                    </a:cubicBezTo>
                    <a:cubicBezTo>
                      <a:pt x="9" y="5"/>
                      <a:pt x="9" y="5"/>
                      <a:pt x="9" y="5"/>
                    </a:cubicBezTo>
                    <a:cubicBezTo>
                      <a:pt x="9" y="5"/>
                      <a:pt x="9" y="4"/>
                      <a:pt x="9" y="4"/>
                    </a:cubicBezTo>
                    <a:cubicBezTo>
                      <a:pt x="8" y="4"/>
                      <a:pt x="8" y="4"/>
                      <a:pt x="8" y="4"/>
                    </a:cubicBezTo>
                    <a:cubicBezTo>
                      <a:pt x="7" y="4"/>
                      <a:pt x="7" y="4"/>
                      <a:pt x="7" y="4"/>
                    </a:cubicBezTo>
                    <a:cubicBezTo>
                      <a:pt x="7" y="4"/>
                      <a:pt x="6" y="4"/>
                      <a:pt x="6" y="4"/>
                    </a:cubicBezTo>
                    <a:cubicBezTo>
                      <a:pt x="6" y="3"/>
                      <a:pt x="6" y="3"/>
                      <a:pt x="6" y="3"/>
                    </a:cubicBezTo>
                    <a:cubicBezTo>
                      <a:pt x="6" y="3"/>
                      <a:pt x="6" y="2"/>
                      <a:pt x="6" y="2"/>
                    </a:cubicBezTo>
                    <a:cubicBezTo>
                      <a:pt x="5" y="2"/>
                      <a:pt x="5" y="2"/>
                      <a:pt x="5" y="1"/>
                    </a:cubicBezTo>
                    <a:cubicBezTo>
                      <a:pt x="5" y="1"/>
                      <a:pt x="4" y="1"/>
                      <a:pt x="4" y="1"/>
                    </a:cubicBezTo>
                    <a:cubicBezTo>
                      <a:pt x="4" y="1"/>
                      <a:pt x="4" y="1"/>
                      <a:pt x="4" y="1"/>
                    </a:cubicBezTo>
                    <a:cubicBezTo>
                      <a:pt x="4" y="1"/>
                      <a:pt x="4" y="1"/>
                      <a:pt x="4" y="1"/>
                    </a:cubicBezTo>
                    <a:cubicBezTo>
                      <a:pt x="3" y="1"/>
                      <a:pt x="3" y="1"/>
                      <a:pt x="3" y="1"/>
                    </a:cubicBezTo>
                    <a:cubicBezTo>
                      <a:pt x="2" y="0"/>
                      <a:pt x="2" y="0"/>
                      <a:pt x="2" y="0"/>
                    </a:cubicBezTo>
                    <a:cubicBezTo>
                      <a:pt x="1" y="0"/>
                      <a:pt x="1" y="0"/>
                      <a:pt x="1" y="0"/>
                    </a:cubicBezTo>
                    <a:cubicBezTo>
                      <a:pt x="0" y="0"/>
                      <a:pt x="0" y="0"/>
                      <a:pt x="0" y="1"/>
                    </a:cubicBezTo>
                    <a:cubicBezTo>
                      <a:pt x="0" y="1"/>
                      <a:pt x="0" y="2"/>
                      <a:pt x="0" y="2"/>
                    </a:cubicBezTo>
                    <a:cubicBezTo>
                      <a:pt x="1" y="3"/>
                      <a:pt x="1" y="3"/>
                      <a:pt x="1" y="3"/>
                    </a:cubicBezTo>
                    <a:cubicBezTo>
                      <a:pt x="1" y="4"/>
                      <a:pt x="2" y="4"/>
                      <a:pt x="2" y="4"/>
                    </a:cubicBezTo>
                    <a:cubicBezTo>
                      <a:pt x="2" y="5"/>
                      <a:pt x="1" y="5"/>
                      <a:pt x="1" y="5"/>
                    </a:cubicBezTo>
                    <a:cubicBezTo>
                      <a:pt x="1" y="6"/>
                      <a:pt x="2" y="6"/>
                      <a:pt x="2" y="6"/>
                    </a:cubicBezTo>
                    <a:cubicBezTo>
                      <a:pt x="2" y="6"/>
                      <a:pt x="2" y="7"/>
                      <a:pt x="2" y="7"/>
                    </a:cubicBezTo>
                    <a:cubicBezTo>
                      <a:pt x="2" y="7"/>
                      <a:pt x="2" y="7"/>
                      <a:pt x="2" y="7"/>
                    </a:cubicBezTo>
                    <a:cubicBezTo>
                      <a:pt x="2" y="7"/>
                      <a:pt x="2" y="7"/>
                      <a:pt x="2" y="8"/>
                    </a:cubicBezTo>
                    <a:cubicBezTo>
                      <a:pt x="2" y="8"/>
                      <a:pt x="3" y="8"/>
                      <a:pt x="3" y="9"/>
                    </a:cubicBezTo>
                    <a:cubicBezTo>
                      <a:pt x="2" y="9"/>
                      <a:pt x="3" y="9"/>
                      <a:pt x="3" y="9"/>
                    </a:cubicBezTo>
                    <a:cubicBezTo>
                      <a:pt x="3" y="10"/>
                      <a:pt x="3" y="10"/>
                      <a:pt x="3" y="10"/>
                    </a:cubicBezTo>
                    <a:cubicBezTo>
                      <a:pt x="3" y="10"/>
                      <a:pt x="3" y="10"/>
                      <a:pt x="3" y="10"/>
                    </a:cubicBezTo>
                    <a:cubicBezTo>
                      <a:pt x="3" y="10"/>
                      <a:pt x="3" y="10"/>
                      <a:pt x="3" y="10"/>
                    </a:cubicBezTo>
                    <a:cubicBezTo>
                      <a:pt x="3" y="10"/>
                      <a:pt x="3" y="11"/>
                      <a:pt x="4" y="11"/>
                    </a:cubicBezTo>
                    <a:cubicBezTo>
                      <a:pt x="4" y="11"/>
                      <a:pt x="4" y="11"/>
                      <a:pt x="4" y="12"/>
                    </a:cubicBezTo>
                    <a:cubicBezTo>
                      <a:pt x="4" y="12"/>
                      <a:pt x="4" y="12"/>
                      <a:pt x="5" y="12"/>
                    </a:cubicBezTo>
                    <a:cubicBezTo>
                      <a:pt x="5" y="12"/>
                      <a:pt x="5" y="12"/>
                      <a:pt x="6" y="12"/>
                    </a:cubicBezTo>
                    <a:cubicBezTo>
                      <a:pt x="6" y="12"/>
                      <a:pt x="7" y="12"/>
                      <a:pt x="7" y="12"/>
                    </a:cubicBezTo>
                    <a:cubicBezTo>
                      <a:pt x="7" y="12"/>
                      <a:pt x="8" y="12"/>
                      <a:pt x="8" y="11"/>
                    </a:cubicBezTo>
                    <a:cubicBezTo>
                      <a:pt x="8" y="11"/>
                      <a:pt x="8" y="11"/>
                      <a:pt x="9" y="11"/>
                    </a:cubicBezTo>
                    <a:cubicBezTo>
                      <a:pt x="9" y="11"/>
                      <a:pt x="9" y="11"/>
                      <a:pt x="9" y="11"/>
                    </a:cubicBezTo>
                    <a:cubicBezTo>
                      <a:pt x="9" y="10"/>
                      <a:pt x="8" y="10"/>
                      <a:pt x="9" y="9"/>
                    </a:cubicBezTo>
                    <a:cubicBezTo>
                      <a:pt x="9"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6" name="Freeform 485"/>
              <p:cNvSpPr>
                <a:spLocks/>
              </p:cNvSpPr>
              <p:nvPr/>
            </p:nvSpPr>
            <p:spPr bwMode="auto">
              <a:xfrm>
                <a:off x="4614864" y="1541464"/>
                <a:ext cx="130175" cy="53975"/>
              </a:xfrm>
              <a:custGeom>
                <a:avLst/>
                <a:gdLst>
                  <a:gd name="T0" fmla="*/ 0 w 12"/>
                  <a:gd name="T1" fmla="*/ 4 h 5"/>
                  <a:gd name="T2" fmla="*/ 0 w 12"/>
                  <a:gd name="T3" fmla="*/ 5 h 5"/>
                  <a:gd name="T4" fmla="*/ 1 w 12"/>
                  <a:gd name="T5" fmla="*/ 5 h 5"/>
                  <a:gd name="T6" fmla="*/ 2 w 12"/>
                  <a:gd name="T7" fmla="*/ 5 h 5"/>
                  <a:gd name="T8" fmla="*/ 4 w 12"/>
                  <a:gd name="T9" fmla="*/ 5 h 5"/>
                  <a:gd name="T10" fmla="*/ 5 w 12"/>
                  <a:gd name="T11" fmla="*/ 4 h 5"/>
                  <a:gd name="T12" fmla="*/ 6 w 12"/>
                  <a:gd name="T13" fmla="*/ 4 h 5"/>
                  <a:gd name="T14" fmla="*/ 7 w 12"/>
                  <a:gd name="T15" fmla="*/ 4 h 5"/>
                  <a:gd name="T16" fmla="*/ 8 w 12"/>
                  <a:gd name="T17" fmla="*/ 3 h 5"/>
                  <a:gd name="T18" fmla="*/ 9 w 12"/>
                  <a:gd name="T19" fmla="*/ 3 h 5"/>
                  <a:gd name="T20" fmla="*/ 9 w 12"/>
                  <a:gd name="T21" fmla="*/ 3 h 5"/>
                  <a:gd name="T22" fmla="*/ 11 w 12"/>
                  <a:gd name="T23" fmla="*/ 3 h 5"/>
                  <a:gd name="T24" fmla="*/ 11 w 12"/>
                  <a:gd name="T25" fmla="*/ 4 h 5"/>
                  <a:gd name="T26" fmla="*/ 12 w 12"/>
                  <a:gd name="T27" fmla="*/ 4 h 5"/>
                  <a:gd name="T28" fmla="*/ 12 w 12"/>
                  <a:gd name="T29" fmla="*/ 3 h 5"/>
                  <a:gd name="T30" fmla="*/ 12 w 12"/>
                  <a:gd name="T31" fmla="*/ 3 h 5"/>
                  <a:gd name="T32" fmla="*/ 12 w 12"/>
                  <a:gd name="T33" fmla="*/ 2 h 5"/>
                  <a:gd name="T34" fmla="*/ 12 w 12"/>
                  <a:gd name="T35" fmla="*/ 2 h 5"/>
                  <a:gd name="T36" fmla="*/ 12 w 12"/>
                  <a:gd name="T37" fmla="*/ 2 h 5"/>
                  <a:gd name="T38" fmla="*/ 12 w 12"/>
                  <a:gd name="T39" fmla="*/ 1 h 5"/>
                  <a:gd name="T40" fmla="*/ 11 w 12"/>
                  <a:gd name="T41" fmla="*/ 1 h 5"/>
                  <a:gd name="T42" fmla="*/ 10 w 12"/>
                  <a:gd name="T43" fmla="*/ 0 h 5"/>
                  <a:gd name="T44" fmla="*/ 9 w 12"/>
                  <a:gd name="T45" fmla="*/ 0 h 5"/>
                  <a:gd name="T46" fmla="*/ 9 w 12"/>
                  <a:gd name="T47" fmla="*/ 1 h 5"/>
                  <a:gd name="T48" fmla="*/ 8 w 12"/>
                  <a:gd name="T49" fmla="*/ 1 h 5"/>
                  <a:gd name="T50" fmla="*/ 7 w 12"/>
                  <a:gd name="T51" fmla="*/ 1 h 5"/>
                  <a:gd name="T52" fmla="*/ 6 w 12"/>
                  <a:gd name="T53" fmla="*/ 0 h 5"/>
                  <a:gd name="T54" fmla="*/ 5 w 12"/>
                  <a:gd name="T55" fmla="*/ 0 h 5"/>
                  <a:gd name="T56" fmla="*/ 4 w 12"/>
                  <a:gd name="T57" fmla="*/ 0 h 5"/>
                  <a:gd name="T58" fmla="*/ 3 w 12"/>
                  <a:gd name="T59" fmla="*/ 0 h 5"/>
                  <a:gd name="T60" fmla="*/ 3 w 12"/>
                  <a:gd name="T61" fmla="*/ 0 h 5"/>
                  <a:gd name="T62" fmla="*/ 2 w 12"/>
                  <a:gd name="T63" fmla="*/ 0 h 5"/>
                  <a:gd name="T64" fmla="*/ 1 w 12"/>
                  <a:gd name="T65" fmla="*/ 1 h 5"/>
                  <a:gd name="T66" fmla="*/ 1 w 12"/>
                  <a:gd name="T67" fmla="*/ 2 h 5"/>
                  <a:gd name="T68" fmla="*/ 0 w 12"/>
                  <a:gd name="T69" fmla="*/ 3 h 5"/>
                  <a:gd name="T70" fmla="*/ 0 w 12"/>
                  <a:gd name="T71" fmla="*/ 3 h 5"/>
                  <a:gd name="T72" fmla="*/ 0 w 12"/>
                  <a:gd name="T7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5">
                    <a:moveTo>
                      <a:pt x="0" y="4"/>
                    </a:moveTo>
                    <a:cubicBezTo>
                      <a:pt x="0" y="4"/>
                      <a:pt x="0" y="4"/>
                      <a:pt x="0" y="5"/>
                    </a:cubicBezTo>
                    <a:cubicBezTo>
                      <a:pt x="1" y="5"/>
                      <a:pt x="1" y="5"/>
                      <a:pt x="1" y="5"/>
                    </a:cubicBezTo>
                    <a:cubicBezTo>
                      <a:pt x="1" y="5"/>
                      <a:pt x="1" y="5"/>
                      <a:pt x="2" y="5"/>
                    </a:cubicBezTo>
                    <a:cubicBezTo>
                      <a:pt x="3" y="5"/>
                      <a:pt x="3" y="5"/>
                      <a:pt x="4" y="5"/>
                    </a:cubicBezTo>
                    <a:cubicBezTo>
                      <a:pt x="4" y="5"/>
                      <a:pt x="5" y="5"/>
                      <a:pt x="5" y="4"/>
                    </a:cubicBezTo>
                    <a:cubicBezTo>
                      <a:pt x="5" y="4"/>
                      <a:pt x="6" y="4"/>
                      <a:pt x="6" y="4"/>
                    </a:cubicBezTo>
                    <a:cubicBezTo>
                      <a:pt x="6" y="4"/>
                      <a:pt x="7" y="4"/>
                      <a:pt x="7" y="4"/>
                    </a:cubicBezTo>
                    <a:cubicBezTo>
                      <a:pt x="8" y="4"/>
                      <a:pt x="8" y="4"/>
                      <a:pt x="8" y="3"/>
                    </a:cubicBezTo>
                    <a:cubicBezTo>
                      <a:pt x="8" y="3"/>
                      <a:pt x="8" y="3"/>
                      <a:pt x="9" y="3"/>
                    </a:cubicBezTo>
                    <a:cubicBezTo>
                      <a:pt x="9" y="3"/>
                      <a:pt x="9" y="3"/>
                      <a:pt x="9" y="3"/>
                    </a:cubicBezTo>
                    <a:cubicBezTo>
                      <a:pt x="10" y="3"/>
                      <a:pt x="10" y="3"/>
                      <a:pt x="11" y="3"/>
                    </a:cubicBezTo>
                    <a:cubicBezTo>
                      <a:pt x="11" y="3"/>
                      <a:pt x="11" y="3"/>
                      <a:pt x="11" y="4"/>
                    </a:cubicBezTo>
                    <a:cubicBezTo>
                      <a:pt x="11" y="4"/>
                      <a:pt x="12" y="4"/>
                      <a:pt x="12" y="4"/>
                    </a:cubicBezTo>
                    <a:cubicBezTo>
                      <a:pt x="12" y="3"/>
                      <a:pt x="12" y="3"/>
                      <a:pt x="12" y="3"/>
                    </a:cubicBezTo>
                    <a:cubicBezTo>
                      <a:pt x="12" y="3"/>
                      <a:pt x="12" y="3"/>
                      <a:pt x="12" y="3"/>
                    </a:cubicBezTo>
                    <a:cubicBezTo>
                      <a:pt x="12" y="3"/>
                      <a:pt x="12" y="3"/>
                      <a:pt x="12" y="2"/>
                    </a:cubicBezTo>
                    <a:cubicBezTo>
                      <a:pt x="12" y="2"/>
                      <a:pt x="12" y="2"/>
                      <a:pt x="12" y="2"/>
                    </a:cubicBezTo>
                    <a:cubicBezTo>
                      <a:pt x="12" y="2"/>
                      <a:pt x="12" y="2"/>
                      <a:pt x="12" y="2"/>
                    </a:cubicBezTo>
                    <a:cubicBezTo>
                      <a:pt x="12" y="2"/>
                      <a:pt x="12" y="2"/>
                      <a:pt x="12" y="1"/>
                    </a:cubicBezTo>
                    <a:cubicBezTo>
                      <a:pt x="11" y="1"/>
                      <a:pt x="11" y="1"/>
                      <a:pt x="11" y="1"/>
                    </a:cubicBezTo>
                    <a:cubicBezTo>
                      <a:pt x="10" y="1"/>
                      <a:pt x="10" y="1"/>
                      <a:pt x="10" y="0"/>
                    </a:cubicBezTo>
                    <a:cubicBezTo>
                      <a:pt x="10" y="0"/>
                      <a:pt x="9" y="0"/>
                      <a:pt x="9" y="0"/>
                    </a:cubicBezTo>
                    <a:cubicBezTo>
                      <a:pt x="9" y="0"/>
                      <a:pt x="9" y="1"/>
                      <a:pt x="9" y="1"/>
                    </a:cubicBezTo>
                    <a:cubicBezTo>
                      <a:pt x="8" y="1"/>
                      <a:pt x="8" y="1"/>
                      <a:pt x="8" y="1"/>
                    </a:cubicBezTo>
                    <a:cubicBezTo>
                      <a:pt x="8" y="1"/>
                      <a:pt x="8" y="1"/>
                      <a:pt x="7" y="1"/>
                    </a:cubicBezTo>
                    <a:cubicBezTo>
                      <a:pt x="7" y="1"/>
                      <a:pt x="7" y="0"/>
                      <a:pt x="6" y="0"/>
                    </a:cubicBezTo>
                    <a:cubicBezTo>
                      <a:pt x="6" y="0"/>
                      <a:pt x="5" y="0"/>
                      <a:pt x="5" y="0"/>
                    </a:cubicBezTo>
                    <a:cubicBezTo>
                      <a:pt x="5" y="0"/>
                      <a:pt x="4" y="0"/>
                      <a:pt x="4" y="0"/>
                    </a:cubicBezTo>
                    <a:cubicBezTo>
                      <a:pt x="4" y="0"/>
                      <a:pt x="4" y="0"/>
                      <a:pt x="3" y="0"/>
                    </a:cubicBezTo>
                    <a:cubicBezTo>
                      <a:pt x="3" y="0"/>
                      <a:pt x="3" y="0"/>
                      <a:pt x="3" y="0"/>
                    </a:cubicBezTo>
                    <a:cubicBezTo>
                      <a:pt x="2" y="0"/>
                      <a:pt x="2" y="0"/>
                      <a:pt x="2" y="0"/>
                    </a:cubicBezTo>
                    <a:cubicBezTo>
                      <a:pt x="2" y="0"/>
                      <a:pt x="2" y="1"/>
                      <a:pt x="1" y="1"/>
                    </a:cubicBezTo>
                    <a:cubicBezTo>
                      <a:pt x="1" y="2"/>
                      <a:pt x="1" y="2"/>
                      <a:pt x="1" y="2"/>
                    </a:cubicBezTo>
                    <a:cubicBezTo>
                      <a:pt x="0" y="2"/>
                      <a:pt x="0" y="2"/>
                      <a:pt x="0" y="3"/>
                    </a:cubicBezTo>
                    <a:cubicBezTo>
                      <a:pt x="0" y="3"/>
                      <a:pt x="0" y="3"/>
                      <a:pt x="0" y="3"/>
                    </a:cubicBezTo>
                    <a:cubicBezTo>
                      <a:pt x="0" y="4"/>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7" name="Freeform 486"/>
              <p:cNvSpPr>
                <a:spLocks/>
              </p:cNvSpPr>
              <p:nvPr/>
            </p:nvSpPr>
            <p:spPr bwMode="auto">
              <a:xfrm>
                <a:off x="6827839" y="2438401"/>
                <a:ext cx="238125" cy="465138"/>
              </a:xfrm>
              <a:custGeom>
                <a:avLst/>
                <a:gdLst>
                  <a:gd name="T0" fmla="*/ 3 w 22"/>
                  <a:gd name="T1" fmla="*/ 11 h 43"/>
                  <a:gd name="T2" fmla="*/ 5 w 22"/>
                  <a:gd name="T3" fmla="*/ 15 h 43"/>
                  <a:gd name="T4" fmla="*/ 4 w 22"/>
                  <a:gd name="T5" fmla="*/ 18 h 43"/>
                  <a:gd name="T6" fmla="*/ 6 w 22"/>
                  <a:gd name="T7" fmla="*/ 21 h 43"/>
                  <a:gd name="T8" fmla="*/ 7 w 22"/>
                  <a:gd name="T9" fmla="*/ 23 h 43"/>
                  <a:gd name="T10" fmla="*/ 7 w 22"/>
                  <a:gd name="T11" fmla="*/ 27 h 43"/>
                  <a:gd name="T12" fmla="*/ 5 w 22"/>
                  <a:gd name="T13" fmla="*/ 29 h 43"/>
                  <a:gd name="T14" fmla="*/ 5 w 22"/>
                  <a:gd name="T15" fmla="*/ 31 h 43"/>
                  <a:gd name="T16" fmla="*/ 5 w 22"/>
                  <a:gd name="T17" fmla="*/ 33 h 43"/>
                  <a:gd name="T18" fmla="*/ 4 w 22"/>
                  <a:gd name="T19" fmla="*/ 36 h 43"/>
                  <a:gd name="T20" fmla="*/ 5 w 22"/>
                  <a:gd name="T21" fmla="*/ 37 h 43"/>
                  <a:gd name="T22" fmla="*/ 7 w 22"/>
                  <a:gd name="T23" fmla="*/ 38 h 43"/>
                  <a:gd name="T24" fmla="*/ 9 w 22"/>
                  <a:gd name="T25" fmla="*/ 40 h 43"/>
                  <a:gd name="T26" fmla="*/ 10 w 22"/>
                  <a:gd name="T27" fmla="*/ 40 h 43"/>
                  <a:gd name="T28" fmla="*/ 11 w 22"/>
                  <a:gd name="T29" fmla="*/ 42 h 43"/>
                  <a:gd name="T30" fmla="*/ 13 w 22"/>
                  <a:gd name="T31" fmla="*/ 41 h 43"/>
                  <a:gd name="T32" fmla="*/ 15 w 22"/>
                  <a:gd name="T33" fmla="*/ 41 h 43"/>
                  <a:gd name="T34" fmla="*/ 12 w 22"/>
                  <a:gd name="T35" fmla="*/ 39 h 43"/>
                  <a:gd name="T36" fmla="*/ 10 w 22"/>
                  <a:gd name="T37" fmla="*/ 36 h 43"/>
                  <a:gd name="T38" fmla="*/ 9 w 22"/>
                  <a:gd name="T39" fmla="*/ 34 h 43"/>
                  <a:gd name="T40" fmla="*/ 7 w 22"/>
                  <a:gd name="T41" fmla="*/ 31 h 43"/>
                  <a:gd name="T42" fmla="*/ 8 w 22"/>
                  <a:gd name="T43" fmla="*/ 27 h 43"/>
                  <a:gd name="T44" fmla="*/ 9 w 22"/>
                  <a:gd name="T45" fmla="*/ 23 h 43"/>
                  <a:gd name="T46" fmla="*/ 10 w 22"/>
                  <a:gd name="T47" fmla="*/ 21 h 43"/>
                  <a:gd name="T48" fmla="*/ 11 w 22"/>
                  <a:gd name="T49" fmla="*/ 23 h 43"/>
                  <a:gd name="T50" fmla="*/ 13 w 22"/>
                  <a:gd name="T51" fmla="*/ 24 h 43"/>
                  <a:gd name="T52" fmla="*/ 15 w 22"/>
                  <a:gd name="T53" fmla="*/ 25 h 43"/>
                  <a:gd name="T54" fmla="*/ 15 w 22"/>
                  <a:gd name="T55" fmla="*/ 23 h 43"/>
                  <a:gd name="T56" fmla="*/ 15 w 22"/>
                  <a:gd name="T57" fmla="*/ 21 h 43"/>
                  <a:gd name="T58" fmla="*/ 16 w 22"/>
                  <a:gd name="T59" fmla="*/ 19 h 43"/>
                  <a:gd name="T60" fmla="*/ 19 w 22"/>
                  <a:gd name="T61" fmla="*/ 19 h 43"/>
                  <a:gd name="T62" fmla="*/ 21 w 22"/>
                  <a:gd name="T63" fmla="*/ 19 h 43"/>
                  <a:gd name="T64" fmla="*/ 22 w 22"/>
                  <a:gd name="T65" fmla="*/ 16 h 43"/>
                  <a:gd name="T66" fmla="*/ 20 w 22"/>
                  <a:gd name="T67" fmla="*/ 13 h 43"/>
                  <a:gd name="T68" fmla="*/ 18 w 22"/>
                  <a:gd name="T69" fmla="*/ 10 h 43"/>
                  <a:gd name="T70" fmla="*/ 16 w 22"/>
                  <a:gd name="T71" fmla="*/ 8 h 43"/>
                  <a:gd name="T72" fmla="*/ 14 w 22"/>
                  <a:gd name="T73" fmla="*/ 9 h 43"/>
                  <a:gd name="T74" fmla="*/ 11 w 22"/>
                  <a:gd name="T75" fmla="*/ 8 h 43"/>
                  <a:gd name="T76" fmla="*/ 9 w 22"/>
                  <a:gd name="T77" fmla="*/ 9 h 43"/>
                  <a:gd name="T78" fmla="*/ 9 w 22"/>
                  <a:gd name="T79" fmla="*/ 7 h 43"/>
                  <a:gd name="T80" fmla="*/ 8 w 22"/>
                  <a:gd name="T81" fmla="*/ 4 h 43"/>
                  <a:gd name="T82" fmla="*/ 7 w 22"/>
                  <a:gd name="T83" fmla="*/ 1 h 43"/>
                  <a:gd name="T84" fmla="*/ 6 w 22"/>
                  <a:gd name="T85" fmla="*/ 0 h 43"/>
                  <a:gd name="T86" fmla="*/ 3 w 22"/>
                  <a:gd name="T87" fmla="*/ 3 h 43"/>
                  <a:gd name="T88" fmla="*/ 1 w 22"/>
                  <a:gd name="T89" fmla="*/ 4 h 43"/>
                  <a:gd name="T90" fmla="*/ 0 w 22"/>
                  <a:gd name="T9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43">
                    <a:moveTo>
                      <a:pt x="1" y="9"/>
                    </a:moveTo>
                    <a:cubicBezTo>
                      <a:pt x="2" y="9"/>
                      <a:pt x="2" y="9"/>
                      <a:pt x="2" y="10"/>
                    </a:cubicBezTo>
                    <a:cubicBezTo>
                      <a:pt x="3" y="10"/>
                      <a:pt x="3" y="10"/>
                      <a:pt x="3" y="11"/>
                    </a:cubicBezTo>
                    <a:cubicBezTo>
                      <a:pt x="4" y="11"/>
                      <a:pt x="4" y="12"/>
                      <a:pt x="4" y="12"/>
                    </a:cubicBezTo>
                    <a:cubicBezTo>
                      <a:pt x="4" y="13"/>
                      <a:pt x="5" y="13"/>
                      <a:pt x="5" y="14"/>
                    </a:cubicBezTo>
                    <a:cubicBezTo>
                      <a:pt x="5" y="14"/>
                      <a:pt x="5" y="14"/>
                      <a:pt x="5" y="15"/>
                    </a:cubicBezTo>
                    <a:cubicBezTo>
                      <a:pt x="5" y="15"/>
                      <a:pt x="5" y="15"/>
                      <a:pt x="5" y="16"/>
                    </a:cubicBezTo>
                    <a:cubicBezTo>
                      <a:pt x="5" y="16"/>
                      <a:pt x="5" y="17"/>
                      <a:pt x="5" y="17"/>
                    </a:cubicBezTo>
                    <a:cubicBezTo>
                      <a:pt x="4" y="18"/>
                      <a:pt x="4" y="18"/>
                      <a:pt x="4" y="18"/>
                    </a:cubicBezTo>
                    <a:cubicBezTo>
                      <a:pt x="4" y="18"/>
                      <a:pt x="4" y="19"/>
                      <a:pt x="5" y="19"/>
                    </a:cubicBezTo>
                    <a:cubicBezTo>
                      <a:pt x="5" y="19"/>
                      <a:pt x="5" y="19"/>
                      <a:pt x="6" y="19"/>
                    </a:cubicBezTo>
                    <a:cubicBezTo>
                      <a:pt x="6" y="20"/>
                      <a:pt x="6" y="20"/>
                      <a:pt x="6" y="21"/>
                    </a:cubicBezTo>
                    <a:cubicBezTo>
                      <a:pt x="6" y="21"/>
                      <a:pt x="6" y="21"/>
                      <a:pt x="6" y="21"/>
                    </a:cubicBezTo>
                    <a:cubicBezTo>
                      <a:pt x="6" y="21"/>
                      <a:pt x="6" y="22"/>
                      <a:pt x="6" y="22"/>
                    </a:cubicBezTo>
                    <a:cubicBezTo>
                      <a:pt x="6" y="22"/>
                      <a:pt x="6" y="23"/>
                      <a:pt x="7" y="23"/>
                    </a:cubicBezTo>
                    <a:cubicBezTo>
                      <a:pt x="7" y="23"/>
                      <a:pt x="7" y="24"/>
                      <a:pt x="7" y="24"/>
                    </a:cubicBezTo>
                    <a:cubicBezTo>
                      <a:pt x="7" y="24"/>
                      <a:pt x="7" y="25"/>
                      <a:pt x="7" y="25"/>
                    </a:cubicBezTo>
                    <a:cubicBezTo>
                      <a:pt x="7" y="26"/>
                      <a:pt x="7" y="26"/>
                      <a:pt x="7" y="27"/>
                    </a:cubicBezTo>
                    <a:cubicBezTo>
                      <a:pt x="7" y="27"/>
                      <a:pt x="7" y="27"/>
                      <a:pt x="7" y="28"/>
                    </a:cubicBezTo>
                    <a:cubicBezTo>
                      <a:pt x="7" y="28"/>
                      <a:pt x="6" y="28"/>
                      <a:pt x="6" y="28"/>
                    </a:cubicBezTo>
                    <a:cubicBezTo>
                      <a:pt x="6" y="28"/>
                      <a:pt x="6" y="28"/>
                      <a:pt x="5" y="29"/>
                    </a:cubicBezTo>
                    <a:cubicBezTo>
                      <a:pt x="5" y="29"/>
                      <a:pt x="5" y="29"/>
                      <a:pt x="5" y="29"/>
                    </a:cubicBezTo>
                    <a:cubicBezTo>
                      <a:pt x="5" y="30"/>
                      <a:pt x="5" y="30"/>
                      <a:pt x="5" y="30"/>
                    </a:cubicBezTo>
                    <a:cubicBezTo>
                      <a:pt x="5" y="31"/>
                      <a:pt x="5" y="31"/>
                      <a:pt x="5" y="31"/>
                    </a:cubicBezTo>
                    <a:cubicBezTo>
                      <a:pt x="5" y="31"/>
                      <a:pt x="6" y="31"/>
                      <a:pt x="6" y="31"/>
                    </a:cubicBezTo>
                    <a:cubicBezTo>
                      <a:pt x="6" y="32"/>
                      <a:pt x="5" y="32"/>
                      <a:pt x="5" y="32"/>
                    </a:cubicBezTo>
                    <a:cubicBezTo>
                      <a:pt x="5" y="33"/>
                      <a:pt x="5" y="33"/>
                      <a:pt x="5" y="33"/>
                    </a:cubicBezTo>
                    <a:cubicBezTo>
                      <a:pt x="4" y="34"/>
                      <a:pt x="4" y="34"/>
                      <a:pt x="4" y="34"/>
                    </a:cubicBezTo>
                    <a:cubicBezTo>
                      <a:pt x="4" y="35"/>
                      <a:pt x="5" y="35"/>
                      <a:pt x="5" y="35"/>
                    </a:cubicBezTo>
                    <a:cubicBezTo>
                      <a:pt x="5" y="35"/>
                      <a:pt x="4" y="36"/>
                      <a:pt x="4" y="36"/>
                    </a:cubicBezTo>
                    <a:cubicBezTo>
                      <a:pt x="5" y="36"/>
                      <a:pt x="5" y="36"/>
                      <a:pt x="5" y="36"/>
                    </a:cubicBezTo>
                    <a:cubicBezTo>
                      <a:pt x="4" y="36"/>
                      <a:pt x="4" y="36"/>
                      <a:pt x="4" y="37"/>
                    </a:cubicBezTo>
                    <a:cubicBezTo>
                      <a:pt x="4" y="37"/>
                      <a:pt x="5" y="37"/>
                      <a:pt x="5" y="37"/>
                    </a:cubicBezTo>
                    <a:cubicBezTo>
                      <a:pt x="5" y="37"/>
                      <a:pt x="5" y="37"/>
                      <a:pt x="6" y="37"/>
                    </a:cubicBezTo>
                    <a:cubicBezTo>
                      <a:pt x="6" y="37"/>
                      <a:pt x="6" y="37"/>
                      <a:pt x="6" y="37"/>
                    </a:cubicBezTo>
                    <a:cubicBezTo>
                      <a:pt x="6" y="37"/>
                      <a:pt x="7" y="37"/>
                      <a:pt x="7" y="38"/>
                    </a:cubicBezTo>
                    <a:cubicBezTo>
                      <a:pt x="7" y="38"/>
                      <a:pt x="7" y="38"/>
                      <a:pt x="8" y="39"/>
                    </a:cubicBezTo>
                    <a:cubicBezTo>
                      <a:pt x="8" y="39"/>
                      <a:pt x="8" y="39"/>
                      <a:pt x="9" y="39"/>
                    </a:cubicBezTo>
                    <a:cubicBezTo>
                      <a:pt x="9" y="40"/>
                      <a:pt x="9" y="40"/>
                      <a:pt x="9" y="40"/>
                    </a:cubicBezTo>
                    <a:cubicBezTo>
                      <a:pt x="9" y="40"/>
                      <a:pt x="9" y="41"/>
                      <a:pt x="9" y="41"/>
                    </a:cubicBezTo>
                    <a:cubicBezTo>
                      <a:pt x="9" y="41"/>
                      <a:pt x="9" y="41"/>
                      <a:pt x="9" y="41"/>
                    </a:cubicBezTo>
                    <a:cubicBezTo>
                      <a:pt x="9" y="41"/>
                      <a:pt x="9" y="41"/>
                      <a:pt x="10" y="40"/>
                    </a:cubicBezTo>
                    <a:cubicBezTo>
                      <a:pt x="10" y="40"/>
                      <a:pt x="10" y="39"/>
                      <a:pt x="10" y="39"/>
                    </a:cubicBezTo>
                    <a:cubicBezTo>
                      <a:pt x="11" y="40"/>
                      <a:pt x="10" y="40"/>
                      <a:pt x="11" y="40"/>
                    </a:cubicBezTo>
                    <a:cubicBezTo>
                      <a:pt x="11" y="41"/>
                      <a:pt x="11" y="42"/>
                      <a:pt x="11" y="42"/>
                    </a:cubicBezTo>
                    <a:cubicBezTo>
                      <a:pt x="11" y="42"/>
                      <a:pt x="12" y="43"/>
                      <a:pt x="12" y="42"/>
                    </a:cubicBezTo>
                    <a:cubicBezTo>
                      <a:pt x="12" y="42"/>
                      <a:pt x="12" y="41"/>
                      <a:pt x="12" y="41"/>
                    </a:cubicBezTo>
                    <a:cubicBezTo>
                      <a:pt x="12" y="41"/>
                      <a:pt x="13" y="41"/>
                      <a:pt x="13" y="41"/>
                    </a:cubicBezTo>
                    <a:cubicBezTo>
                      <a:pt x="14" y="41"/>
                      <a:pt x="15" y="42"/>
                      <a:pt x="15" y="42"/>
                    </a:cubicBezTo>
                    <a:cubicBezTo>
                      <a:pt x="15" y="42"/>
                      <a:pt x="15" y="42"/>
                      <a:pt x="15" y="42"/>
                    </a:cubicBezTo>
                    <a:cubicBezTo>
                      <a:pt x="15" y="42"/>
                      <a:pt x="15" y="42"/>
                      <a:pt x="15" y="41"/>
                    </a:cubicBezTo>
                    <a:cubicBezTo>
                      <a:pt x="15" y="41"/>
                      <a:pt x="14" y="41"/>
                      <a:pt x="14" y="40"/>
                    </a:cubicBezTo>
                    <a:cubicBezTo>
                      <a:pt x="13" y="40"/>
                      <a:pt x="13" y="40"/>
                      <a:pt x="13" y="40"/>
                    </a:cubicBezTo>
                    <a:cubicBezTo>
                      <a:pt x="12" y="40"/>
                      <a:pt x="12" y="40"/>
                      <a:pt x="12" y="39"/>
                    </a:cubicBezTo>
                    <a:cubicBezTo>
                      <a:pt x="11" y="39"/>
                      <a:pt x="11" y="39"/>
                      <a:pt x="11" y="39"/>
                    </a:cubicBezTo>
                    <a:cubicBezTo>
                      <a:pt x="11" y="38"/>
                      <a:pt x="11" y="38"/>
                      <a:pt x="11" y="37"/>
                    </a:cubicBezTo>
                    <a:cubicBezTo>
                      <a:pt x="10" y="37"/>
                      <a:pt x="10" y="37"/>
                      <a:pt x="10" y="36"/>
                    </a:cubicBezTo>
                    <a:cubicBezTo>
                      <a:pt x="10" y="36"/>
                      <a:pt x="9" y="36"/>
                      <a:pt x="9" y="35"/>
                    </a:cubicBezTo>
                    <a:cubicBezTo>
                      <a:pt x="9" y="35"/>
                      <a:pt x="9" y="34"/>
                      <a:pt x="9" y="34"/>
                    </a:cubicBezTo>
                    <a:cubicBezTo>
                      <a:pt x="9" y="34"/>
                      <a:pt x="9" y="34"/>
                      <a:pt x="9" y="34"/>
                    </a:cubicBezTo>
                    <a:cubicBezTo>
                      <a:pt x="8" y="33"/>
                      <a:pt x="8" y="34"/>
                      <a:pt x="8" y="33"/>
                    </a:cubicBezTo>
                    <a:cubicBezTo>
                      <a:pt x="7" y="33"/>
                      <a:pt x="7" y="33"/>
                      <a:pt x="7" y="32"/>
                    </a:cubicBezTo>
                    <a:cubicBezTo>
                      <a:pt x="7" y="32"/>
                      <a:pt x="7" y="32"/>
                      <a:pt x="7" y="31"/>
                    </a:cubicBezTo>
                    <a:cubicBezTo>
                      <a:pt x="7" y="31"/>
                      <a:pt x="7" y="30"/>
                      <a:pt x="7" y="30"/>
                    </a:cubicBezTo>
                    <a:cubicBezTo>
                      <a:pt x="7" y="29"/>
                      <a:pt x="7" y="29"/>
                      <a:pt x="8" y="28"/>
                    </a:cubicBezTo>
                    <a:cubicBezTo>
                      <a:pt x="8" y="28"/>
                      <a:pt x="8" y="28"/>
                      <a:pt x="8" y="27"/>
                    </a:cubicBezTo>
                    <a:cubicBezTo>
                      <a:pt x="8" y="27"/>
                      <a:pt x="8" y="27"/>
                      <a:pt x="8" y="26"/>
                    </a:cubicBezTo>
                    <a:cubicBezTo>
                      <a:pt x="8" y="26"/>
                      <a:pt x="8" y="25"/>
                      <a:pt x="8" y="24"/>
                    </a:cubicBezTo>
                    <a:cubicBezTo>
                      <a:pt x="8" y="24"/>
                      <a:pt x="8" y="24"/>
                      <a:pt x="9" y="23"/>
                    </a:cubicBezTo>
                    <a:cubicBezTo>
                      <a:pt x="9" y="23"/>
                      <a:pt x="8" y="22"/>
                      <a:pt x="9" y="22"/>
                    </a:cubicBezTo>
                    <a:cubicBezTo>
                      <a:pt x="9" y="22"/>
                      <a:pt x="9" y="22"/>
                      <a:pt x="9" y="22"/>
                    </a:cubicBezTo>
                    <a:cubicBezTo>
                      <a:pt x="9" y="21"/>
                      <a:pt x="10" y="21"/>
                      <a:pt x="10" y="21"/>
                    </a:cubicBezTo>
                    <a:cubicBezTo>
                      <a:pt x="10" y="21"/>
                      <a:pt x="10" y="21"/>
                      <a:pt x="11" y="21"/>
                    </a:cubicBezTo>
                    <a:cubicBezTo>
                      <a:pt x="11" y="22"/>
                      <a:pt x="11" y="22"/>
                      <a:pt x="11" y="22"/>
                    </a:cubicBezTo>
                    <a:cubicBezTo>
                      <a:pt x="11" y="23"/>
                      <a:pt x="10" y="23"/>
                      <a:pt x="11" y="23"/>
                    </a:cubicBezTo>
                    <a:cubicBezTo>
                      <a:pt x="11" y="24"/>
                      <a:pt x="11" y="24"/>
                      <a:pt x="11" y="24"/>
                    </a:cubicBezTo>
                    <a:cubicBezTo>
                      <a:pt x="12" y="24"/>
                      <a:pt x="12" y="24"/>
                      <a:pt x="12" y="24"/>
                    </a:cubicBezTo>
                    <a:cubicBezTo>
                      <a:pt x="13" y="24"/>
                      <a:pt x="13" y="24"/>
                      <a:pt x="13" y="24"/>
                    </a:cubicBezTo>
                    <a:cubicBezTo>
                      <a:pt x="14" y="24"/>
                      <a:pt x="14" y="25"/>
                      <a:pt x="14" y="25"/>
                    </a:cubicBezTo>
                    <a:cubicBezTo>
                      <a:pt x="14" y="25"/>
                      <a:pt x="14" y="25"/>
                      <a:pt x="15" y="25"/>
                    </a:cubicBezTo>
                    <a:cubicBezTo>
                      <a:pt x="15" y="25"/>
                      <a:pt x="15" y="25"/>
                      <a:pt x="15" y="25"/>
                    </a:cubicBezTo>
                    <a:cubicBezTo>
                      <a:pt x="15" y="25"/>
                      <a:pt x="15" y="25"/>
                      <a:pt x="15" y="25"/>
                    </a:cubicBezTo>
                    <a:cubicBezTo>
                      <a:pt x="15" y="25"/>
                      <a:pt x="16" y="24"/>
                      <a:pt x="15" y="24"/>
                    </a:cubicBezTo>
                    <a:cubicBezTo>
                      <a:pt x="15" y="24"/>
                      <a:pt x="15" y="24"/>
                      <a:pt x="15" y="23"/>
                    </a:cubicBezTo>
                    <a:cubicBezTo>
                      <a:pt x="14" y="23"/>
                      <a:pt x="14" y="23"/>
                      <a:pt x="14" y="23"/>
                    </a:cubicBezTo>
                    <a:cubicBezTo>
                      <a:pt x="14" y="22"/>
                      <a:pt x="14" y="22"/>
                      <a:pt x="14" y="21"/>
                    </a:cubicBezTo>
                    <a:cubicBezTo>
                      <a:pt x="14" y="21"/>
                      <a:pt x="15" y="21"/>
                      <a:pt x="15" y="21"/>
                    </a:cubicBezTo>
                    <a:cubicBezTo>
                      <a:pt x="15" y="21"/>
                      <a:pt x="15" y="21"/>
                      <a:pt x="15" y="21"/>
                    </a:cubicBezTo>
                    <a:cubicBezTo>
                      <a:pt x="15" y="21"/>
                      <a:pt x="15" y="20"/>
                      <a:pt x="15" y="20"/>
                    </a:cubicBezTo>
                    <a:cubicBezTo>
                      <a:pt x="15" y="19"/>
                      <a:pt x="16" y="19"/>
                      <a:pt x="16" y="19"/>
                    </a:cubicBezTo>
                    <a:cubicBezTo>
                      <a:pt x="16" y="19"/>
                      <a:pt x="16" y="19"/>
                      <a:pt x="17" y="19"/>
                    </a:cubicBezTo>
                    <a:cubicBezTo>
                      <a:pt x="17" y="18"/>
                      <a:pt x="17" y="19"/>
                      <a:pt x="18" y="19"/>
                    </a:cubicBezTo>
                    <a:cubicBezTo>
                      <a:pt x="18" y="19"/>
                      <a:pt x="19" y="19"/>
                      <a:pt x="19" y="19"/>
                    </a:cubicBezTo>
                    <a:cubicBezTo>
                      <a:pt x="19" y="19"/>
                      <a:pt x="20" y="19"/>
                      <a:pt x="20" y="19"/>
                    </a:cubicBezTo>
                    <a:cubicBezTo>
                      <a:pt x="20" y="19"/>
                      <a:pt x="21" y="19"/>
                      <a:pt x="21" y="19"/>
                    </a:cubicBezTo>
                    <a:cubicBezTo>
                      <a:pt x="21" y="19"/>
                      <a:pt x="21" y="19"/>
                      <a:pt x="21" y="19"/>
                    </a:cubicBezTo>
                    <a:cubicBezTo>
                      <a:pt x="22" y="18"/>
                      <a:pt x="22" y="18"/>
                      <a:pt x="22" y="18"/>
                    </a:cubicBezTo>
                    <a:cubicBezTo>
                      <a:pt x="22" y="17"/>
                      <a:pt x="22" y="17"/>
                      <a:pt x="22" y="17"/>
                    </a:cubicBezTo>
                    <a:cubicBezTo>
                      <a:pt x="22" y="16"/>
                      <a:pt x="22" y="16"/>
                      <a:pt x="22" y="16"/>
                    </a:cubicBezTo>
                    <a:cubicBezTo>
                      <a:pt x="21" y="15"/>
                      <a:pt x="22" y="15"/>
                      <a:pt x="21" y="15"/>
                    </a:cubicBezTo>
                    <a:cubicBezTo>
                      <a:pt x="21" y="14"/>
                      <a:pt x="21" y="14"/>
                      <a:pt x="21" y="14"/>
                    </a:cubicBezTo>
                    <a:cubicBezTo>
                      <a:pt x="20" y="14"/>
                      <a:pt x="20" y="14"/>
                      <a:pt x="20" y="13"/>
                    </a:cubicBezTo>
                    <a:cubicBezTo>
                      <a:pt x="19" y="13"/>
                      <a:pt x="19" y="12"/>
                      <a:pt x="19" y="12"/>
                    </a:cubicBezTo>
                    <a:cubicBezTo>
                      <a:pt x="19" y="11"/>
                      <a:pt x="19" y="11"/>
                      <a:pt x="19" y="11"/>
                    </a:cubicBezTo>
                    <a:cubicBezTo>
                      <a:pt x="19" y="10"/>
                      <a:pt x="19" y="10"/>
                      <a:pt x="18" y="10"/>
                    </a:cubicBezTo>
                    <a:cubicBezTo>
                      <a:pt x="18" y="9"/>
                      <a:pt x="18" y="9"/>
                      <a:pt x="17" y="9"/>
                    </a:cubicBezTo>
                    <a:cubicBezTo>
                      <a:pt x="17" y="9"/>
                      <a:pt x="17" y="8"/>
                      <a:pt x="17" y="8"/>
                    </a:cubicBezTo>
                    <a:cubicBezTo>
                      <a:pt x="17" y="8"/>
                      <a:pt x="17" y="8"/>
                      <a:pt x="16" y="8"/>
                    </a:cubicBezTo>
                    <a:cubicBezTo>
                      <a:pt x="16" y="8"/>
                      <a:pt x="16" y="8"/>
                      <a:pt x="15" y="8"/>
                    </a:cubicBezTo>
                    <a:cubicBezTo>
                      <a:pt x="15" y="8"/>
                      <a:pt x="14" y="8"/>
                      <a:pt x="14" y="8"/>
                    </a:cubicBezTo>
                    <a:cubicBezTo>
                      <a:pt x="14" y="8"/>
                      <a:pt x="14" y="9"/>
                      <a:pt x="14" y="9"/>
                    </a:cubicBezTo>
                    <a:cubicBezTo>
                      <a:pt x="14" y="9"/>
                      <a:pt x="13" y="8"/>
                      <a:pt x="13" y="8"/>
                    </a:cubicBezTo>
                    <a:cubicBezTo>
                      <a:pt x="13" y="8"/>
                      <a:pt x="12" y="8"/>
                      <a:pt x="12" y="8"/>
                    </a:cubicBezTo>
                    <a:cubicBezTo>
                      <a:pt x="12" y="8"/>
                      <a:pt x="12" y="8"/>
                      <a:pt x="11" y="8"/>
                    </a:cubicBezTo>
                    <a:cubicBezTo>
                      <a:pt x="11" y="8"/>
                      <a:pt x="11" y="8"/>
                      <a:pt x="10" y="8"/>
                    </a:cubicBezTo>
                    <a:cubicBezTo>
                      <a:pt x="10" y="9"/>
                      <a:pt x="10" y="9"/>
                      <a:pt x="10" y="9"/>
                    </a:cubicBezTo>
                    <a:cubicBezTo>
                      <a:pt x="9" y="9"/>
                      <a:pt x="9" y="9"/>
                      <a:pt x="9" y="9"/>
                    </a:cubicBezTo>
                    <a:cubicBezTo>
                      <a:pt x="9" y="9"/>
                      <a:pt x="9" y="9"/>
                      <a:pt x="9" y="8"/>
                    </a:cubicBezTo>
                    <a:cubicBezTo>
                      <a:pt x="9" y="8"/>
                      <a:pt x="9" y="8"/>
                      <a:pt x="9" y="7"/>
                    </a:cubicBezTo>
                    <a:cubicBezTo>
                      <a:pt x="9" y="7"/>
                      <a:pt x="10" y="7"/>
                      <a:pt x="9" y="7"/>
                    </a:cubicBezTo>
                    <a:cubicBezTo>
                      <a:pt x="9" y="6"/>
                      <a:pt x="9" y="6"/>
                      <a:pt x="9" y="6"/>
                    </a:cubicBezTo>
                    <a:cubicBezTo>
                      <a:pt x="8" y="5"/>
                      <a:pt x="8" y="5"/>
                      <a:pt x="8" y="5"/>
                    </a:cubicBezTo>
                    <a:cubicBezTo>
                      <a:pt x="8" y="5"/>
                      <a:pt x="8" y="4"/>
                      <a:pt x="8" y="4"/>
                    </a:cubicBezTo>
                    <a:cubicBezTo>
                      <a:pt x="8" y="4"/>
                      <a:pt x="8" y="3"/>
                      <a:pt x="8" y="3"/>
                    </a:cubicBezTo>
                    <a:cubicBezTo>
                      <a:pt x="7" y="3"/>
                      <a:pt x="7" y="3"/>
                      <a:pt x="7" y="2"/>
                    </a:cubicBezTo>
                    <a:cubicBezTo>
                      <a:pt x="7" y="2"/>
                      <a:pt x="7" y="2"/>
                      <a:pt x="7" y="1"/>
                    </a:cubicBezTo>
                    <a:cubicBezTo>
                      <a:pt x="7" y="1"/>
                      <a:pt x="7" y="0"/>
                      <a:pt x="7" y="0"/>
                    </a:cubicBezTo>
                    <a:cubicBezTo>
                      <a:pt x="7" y="0"/>
                      <a:pt x="7" y="0"/>
                      <a:pt x="7" y="0"/>
                    </a:cubicBezTo>
                    <a:cubicBezTo>
                      <a:pt x="7" y="0"/>
                      <a:pt x="7" y="0"/>
                      <a:pt x="6" y="0"/>
                    </a:cubicBezTo>
                    <a:cubicBezTo>
                      <a:pt x="6" y="1"/>
                      <a:pt x="6" y="1"/>
                      <a:pt x="5" y="1"/>
                    </a:cubicBezTo>
                    <a:cubicBezTo>
                      <a:pt x="5" y="2"/>
                      <a:pt x="5" y="2"/>
                      <a:pt x="4" y="2"/>
                    </a:cubicBezTo>
                    <a:cubicBezTo>
                      <a:pt x="4" y="2"/>
                      <a:pt x="4" y="3"/>
                      <a:pt x="3" y="3"/>
                    </a:cubicBezTo>
                    <a:cubicBezTo>
                      <a:pt x="3" y="3"/>
                      <a:pt x="3" y="3"/>
                      <a:pt x="3" y="3"/>
                    </a:cubicBezTo>
                    <a:cubicBezTo>
                      <a:pt x="2" y="3"/>
                      <a:pt x="2" y="3"/>
                      <a:pt x="1" y="3"/>
                    </a:cubicBezTo>
                    <a:cubicBezTo>
                      <a:pt x="1" y="3"/>
                      <a:pt x="1" y="4"/>
                      <a:pt x="1" y="4"/>
                    </a:cubicBezTo>
                    <a:cubicBezTo>
                      <a:pt x="1" y="5"/>
                      <a:pt x="1" y="5"/>
                      <a:pt x="1" y="5"/>
                    </a:cubicBezTo>
                    <a:cubicBezTo>
                      <a:pt x="1" y="6"/>
                      <a:pt x="1" y="6"/>
                      <a:pt x="1" y="6"/>
                    </a:cubicBezTo>
                    <a:cubicBezTo>
                      <a:pt x="1" y="6"/>
                      <a:pt x="1" y="6"/>
                      <a:pt x="0" y="7"/>
                    </a:cubicBezTo>
                    <a:cubicBezTo>
                      <a:pt x="0" y="7"/>
                      <a:pt x="0" y="7"/>
                      <a:pt x="1" y="8"/>
                    </a:cubicBezTo>
                    <a:cubicBezTo>
                      <a:pt x="1"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8" name="Freeform 487"/>
              <p:cNvSpPr>
                <a:spLocks/>
              </p:cNvSpPr>
              <p:nvPr/>
            </p:nvSpPr>
            <p:spPr bwMode="auto">
              <a:xfrm>
                <a:off x="7832726" y="2935289"/>
                <a:ext cx="20638" cy="22225"/>
              </a:xfrm>
              <a:custGeom>
                <a:avLst/>
                <a:gdLst>
                  <a:gd name="T0" fmla="*/ 2 w 2"/>
                  <a:gd name="T1" fmla="*/ 1 h 2"/>
                  <a:gd name="T2" fmla="*/ 1 w 2"/>
                  <a:gd name="T3" fmla="*/ 1 h 2"/>
                  <a:gd name="T4" fmla="*/ 1 w 2"/>
                  <a:gd name="T5" fmla="*/ 1 h 2"/>
                  <a:gd name="T6" fmla="*/ 1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1"/>
                      <a:pt x="1" y="1"/>
                    </a:cubicBezTo>
                    <a:cubicBezTo>
                      <a:pt x="1" y="0"/>
                      <a:pt x="1" y="0"/>
                      <a:pt x="1" y="1"/>
                    </a:cubicBezTo>
                    <a:cubicBezTo>
                      <a:pt x="0" y="1"/>
                      <a:pt x="0" y="1"/>
                      <a:pt x="1" y="1"/>
                    </a:cubicBezTo>
                    <a:cubicBezTo>
                      <a:pt x="1" y="2"/>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29" name="Freeform 488"/>
              <p:cNvSpPr>
                <a:spLocks/>
              </p:cNvSpPr>
              <p:nvPr/>
            </p:nvSpPr>
            <p:spPr bwMode="auto">
              <a:xfrm>
                <a:off x="8716964" y="3562351"/>
                <a:ext cx="22225" cy="31750"/>
              </a:xfrm>
              <a:custGeom>
                <a:avLst/>
                <a:gdLst>
                  <a:gd name="T0" fmla="*/ 2 w 2"/>
                  <a:gd name="T1" fmla="*/ 2 h 3"/>
                  <a:gd name="T2" fmla="*/ 2 w 2"/>
                  <a:gd name="T3" fmla="*/ 1 h 3"/>
                  <a:gd name="T4" fmla="*/ 2 w 2"/>
                  <a:gd name="T5" fmla="*/ 0 h 3"/>
                  <a:gd name="T6" fmla="*/ 1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1"/>
                    </a:cubicBezTo>
                    <a:cubicBezTo>
                      <a:pt x="2" y="0"/>
                      <a:pt x="2" y="0"/>
                      <a:pt x="2" y="0"/>
                    </a:cubicBezTo>
                    <a:cubicBezTo>
                      <a:pt x="2" y="0"/>
                      <a:pt x="1" y="0"/>
                      <a:pt x="1" y="0"/>
                    </a:cubicBezTo>
                    <a:cubicBezTo>
                      <a:pt x="0" y="0"/>
                      <a:pt x="0" y="0"/>
                      <a:pt x="0" y="1"/>
                    </a:cubicBezTo>
                    <a:cubicBezTo>
                      <a:pt x="0" y="1"/>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0" name="Freeform 489"/>
              <p:cNvSpPr>
                <a:spLocks/>
              </p:cNvSpPr>
              <p:nvPr/>
            </p:nvSpPr>
            <p:spPr bwMode="auto">
              <a:xfrm>
                <a:off x="8728076" y="3594101"/>
                <a:ext cx="11113" cy="11113"/>
              </a:xfrm>
              <a:custGeom>
                <a:avLst/>
                <a:gdLst>
                  <a:gd name="T0" fmla="*/ 1 w 1"/>
                  <a:gd name="T1" fmla="*/ 0 h 1"/>
                  <a:gd name="T2" fmla="*/ 0 w 1"/>
                  <a:gd name="T3" fmla="*/ 1 h 1"/>
                  <a:gd name="T4" fmla="*/ 1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1"/>
                    </a:cubicBezTo>
                    <a:cubicBezTo>
                      <a:pt x="0"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1" name="Freeform 490"/>
              <p:cNvSpPr>
                <a:spLocks/>
              </p:cNvSpPr>
              <p:nvPr/>
            </p:nvSpPr>
            <p:spPr bwMode="auto">
              <a:xfrm>
                <a:off x="8739189" y="3605214"/>
                <a:ext cx="11113" cy="11113"/>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1"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2" name="Freeform 491"/>
              <p:cNvSpPr>
                <a:spLocks/>
              </p:cNvSpPr>
              <p:nvPr/>
            </p:nvSpPr>
            <p:spPr bwMode="auto">
              <a:xfrm>
                <a:off x="8577264" y="4178301"/>
                <a:ext cx="182563" cy="215900"/>
              </a:xfrm>
              <a:custGeom>
                <a:avLst/>
                <a:gdLst>
                  <a:gd name="T0" fmla="*/ 15 w 17"/>
                  <a:gd name="T1" fmla="*/ 7 h 20"/>
                  <a:gd name="T2" fmla="*/ 15 w 17"/>
                  <a:gd name="T3" fmla="*/ 8 h 20"/>
                  <a:gd name="T4" fmla="*/ 13 w 17"/>
                  <a:gd name="T5" fmla="*/ 8 h 20"/>
                  <a:gd name="T6" fmla="*/ 12 w 17"/>
                  <a:gd name="T7" fmla="*/ 8 h 20"/>
                  <a:gd name="T8" fmla="*/ 12 w 17"/>
                  <a:gd name="T9" fmla="*/ 7 h 20"/>
                  <a:gd name="T10" fmla="*/ 12 w 17"/>
                  <a:gd name="T11" fmla="*/ 7 h 20"/>
                  <a:gd name="T12" fmla="*/ 12 w 17"/>
                  <a:gd name="T13" fmla="*/ 5 h 20"/>
                  <a:gd name="T14" fmla="*/ 12 w 17"/>
                  <a:gd name="T15" fmla="*/ 5 h 20"/>
                  <a:gd name="T16" fmla="*/ 11 w 17"/>
                  <a:gd name="T17" fmla="*/ 6 h 20"/>
                  <a:gd name="T18" fmla="*/ 10 w 17"/>
                  <a:gd name="T19" fmla="*/ 6 h 20"/>
                  <a:gd name="T20" fmla="*/ 10 w 17"/>
                  <a:gd name="T21" fmla="*/ 5 h 20"/>
                  <a:gd name="T22" fmla="*/ 11 w 17"/>
                  <a:gd name="T23" fmla="*/ 5 h 20"/>
                  <a:gd name="T24" fmla="*/ 11 w 17"/>
                  <a:gd name="T25" fmla="*/ 4 h 20"/>
                  <a:gd name="T26" fmla="*/ 11 w 17"/>
                  <a:gd name="T27" fmla="*/ 3 h 20"/>
                  <a:gd name="T28" fmla="*/ 11 w 17"/>
                  <a:gd name="T29" fmla="*/ 2 h 20"/>
                  <a:gd name="T30" fmla="*/ 11 w 17"/>
                  <a:gd name="T31" fmla="*/ 2 h 20"/>
                  <a:gd name="T32" fmla="*/ 10 w 17"/>
                  <a:gd name="T33" fmla="*/ 1 h 20"/>
                  <a:gd name="T34" fmla="*/ 10 w 17"/>
                  <a:gd name="T35" fmla="*/ 1 h 20"/>
                  <a:gd name="T36" fmla="*/ 9 w 17"/>
                  <a:gd name="T37" fmla="*/ 1 h 20"/>
                  <a:gd name="T38" fmla="*/ 8 w 17"/>
                  <a:gd name="T39" fmla="*/ 1 h 20"/>
                  <a:gd name="T40" fmla="*/ 8 w 17"/>
                  <a:gd name="T41" fmla="*/ 2 h 20"/>
                  <a:gd name="T42" fmla="*/ 8 w 17"/>
                  <a:gd name="T43" fmla="*/ 3 h 20"/>
                  <a:gd name="T44" fmla="*/ 9 w 17"/>
                  <a:gd name="T45" fmla="*/ 4 h 20"/>
                  <a:gd name="T46" fmla="*/ 8 w 17"/>
                  <a:gd name="T47" fmla="*/ 5 h 20"/>
                  <a:gd name="T48" fmla="*/ 8 w 17"/>
                  <a:gd name="T49" fmla="*/ 6 h 20"/>
                  <a:gd name="T50" fmla="*/ 8 w 17"/>
                  <a:gd name="T51" fmla="*/ 7 h 20"/>
                  <a:gd name="T52" fmla="*/ 8 w 17"/>
                  <a:gd name="T53" fmla="*/ 8 h 20"/>
                  <a:gd name="T54" fmla="*/ 7 w 17"/>
                  <a:gd name="T55" fmla="*/ 9 h 20"/>
                  <a:gd name="T56" fmla="*/ 6 w 17"/>
                  <a:gd name="T57" fmla="*/ 10 h 20"/>
                  <a:gd name="T58" fmla="*/ 5 w 17"/>
                  <a:gd name="T59" fmla="*/ 11 h 20"/>
                  <a:gd name="T60" fmla="*/ 3 w 17"/>
                  <a:gd name="T61" fmla="*/ 12 h 20"/>
                  <a:gd name="T62" fmla="*/ 2 w 17"/>
                  <a:gd name="T63" fmla="*/ 13 h 20"/>
                  <a:gd name="T64" fmla="*/ 2 w 17"/>
                  <a:gd name="T65" fmla="*/ 14 h 20"/>
                  <a:gd name="T66" fmla="*/ 3 w 17"/>
                  <a:gd name="T67" fmla="*/ 15 h 20"/>
                  <a:gd name="T68" fmla="*/ 3 w 17"/>
                  <a:gd name="T69" fmla="*/ 16 h 20"/>
                  <a:gd name="T70" fmla="*/ 3 w 17"/>
                  <a:gd name="T71" fmla="*/ 16 h 20"/>
                  <a:gd name="T72" fmla="*/ 3 w 17"/>
                  <a:gd name="T73" fmla="*/ 17 h 20"/>
                  <a:gd name="T74" fmla="*/ 2 w 17"/>
                  <a:gd name="T75" fmla="*/ 18 h 20"/>
                  <a:gd name="T76" fmla="*/ 1 w 17"/>
                  <a:gd name="T77" fmla="*/ 18 h 20"/>
                  <a:gd name="T78" fmla="*/ 1 w 17"/>
                  <a:gd name="T79" fmla="*/ 19 h 20"/>
                  <a:gd name="T80" fmla="*/ 2 w 17"/>
                  <a:gd name="T81" fmla="*/ 19 h 20"/>
                  <a:gd name="T82" fmla="*/ 4 w 17"/>
                  <a:gd name="T83" fmla="*/ 19 h 20"/>
                  <a:gd name="T84" fmla="*/ 5 w 17"/>
                  <a:gd name="T85" fmla="*/ 18 h 20"/>
                  <a:gd name="T86" fmla="*/ 6 w 17"/>
                  <a:gd name="T87" fmla="*/ 17 h 20"/>
                  <a:gd name="T88" fmla="*/ 6 w 17"/>
                  <a:gd name="T89" fmla="*/ 17 h 20"/>
                  <a:gd name="T90" fmla="*/ 7 w 17"/>
                  <a:gd name="T91" fmla="*/ 17 h 20"/>
                  <a:gd name="T92" fmla="*/ 8 w 17"/>
                  <a:gd name="T93" fmla="*/ 16 h 20"/>
                  <a:gd name="T94" fmla="*/ 8 w 17"/>
                  <a:gd name="T95" fmla="*/ 15 h 20"/>
                  <a:gd name="T96" fmla="*/ 9 w 17"/>
                  <a:gd name="T97" fmla="*/ 15 h 20"/>
                  <a:gd name="T98" fmla="*/ 10 w 17"/>
                  <a:gd name="T99" fmla="*/ 14 h 20"/>
                  <a:gd name="T100" fmla="*/ 10 w 17"/>
                  <a:gd name="T101" fmla="*/ 13 h 20"/>
                  <a:gd name="T102" fmla="*/ 12 w 17"/>
                  <a:gd name="T103" fmla="*/ 13 h 20"/>
                  <a:gd name="T104" fmla="*/ 13 w 17"/>
                  <a:gd name="T105" fmla="*/ 13 h 20"/>
                  <a:gd name="T106" fmla="*/ 14 w 17"/>
                  <a:gd name="T107" fmla="*/ 12 h 20"/>
                  <a:gd name="T108" fmla="*/ 14 w 17"/>
                  <a:gd name="T109" fmla="*/ 11 h 20"/>
                  <a:gd name="T110" fmla="*/ 15 w 17"/>
                  <a:gd name="T111" fmla="*/ 11 h 20"/>
                  <a:gd name="T112" fmla="*/ 16 w 17"/>
                  <a:gd name="T113" fmla="*/ 10 h 20"/>
                  <a:gd name="T114" fmla="*/ 16 w 17"/>
                  <a:gd name="T115" fmla="*/ 9 h 20"/>
                  <a:gd name="T116" fmla="*/ 16 w 17"/>
                  <a:gd name="T117" fmla="*/ 8 h 20"/>
                  <a:gd name="T118" fmla="*/ 16 w 17"/>
                  <a:gd name="T119" fmla="*/ 7 h 20"/>
                  <a:gd name="T120" fmla="*/ 15 w 17"/>
                  <a:gd name="T1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 h="20">
                    <a:moveTo>
                      <a:pt x="15" y="7"/>
                    </a:moveTo>
                    <a:cubicBezTo>
                      <a:pt x="15" y="8"/>
                      <a:pt x="15" y="8"/>
                      <a:pt x="15" y="8"/>
                    </a:cubicBezTo>
                    <a:cubicBezTo>
                      <a:pt x="14" y="8"/>
                      <a:pt x="14" y="8"/>
                      <a:pt x="13" y="8"/>
                    </a:cubicBezTo>
                    <a:cubicBezTo>
                      <a:pt x="13" y="8"/>
                      <a:pt x="13" y="9"/>
                      <a:pt x="12" y="8"/>
                    </a:cubicBezTo>
                    <a:cubicBezTo>
                      <a:pt x="12" y="8"/>
                      <a:pt x="12" y="8"/>
                      <a:pt x="12" y="7"/>
                    </a:cubicBezTo>
                    <a:cubicBezTo>
                      <a:pt x="12" y="7"/>
                      <a:pt x="12" y="7"/>
                      <a:pt x="12" y="7"/>
                    </a:cubicBezTo>
                    <a:cubicBezTo>
                      <a:pt x="13" y="6"/>
                      <a:pt x="13" y="6"/>
                      <a:pt x="12" y="5"/>
                    </a:cubicBezTo>
                    <a:cubicBezTo>
                      <a:pt x="12" y="5"/>
                      <a:pt x="12" y="5"/>
                      <a:pt x="12" y="5"/>
                    </a:cubicBezTo>
                    <a:cubicBezTo>
                      <a:pt x="11" y="5"/>
                      <a:pt x="11" y="5"/>
                      <a:pt x="11" y="6"/>
                    </a:cubicBezTo>
                    <a:cubicBezTo>
                      <a:pt x="11" y="6"/>
                      <a:pt x="10" y="7"/>
                      <a:pt x="10" y="6"/>
                    </a:cubicBezTo>
                    <a:cubicBezTo>
                      <a:pt x="10" y="6"/>
                      <a:pt x="10" y="6"/>
                      <a:pt x="10" y="5"/>
                    </a:cubicBezTo>
                    <a:cubicBezTo>
                      <a:pt x="10" y="5"/>
                      <a:pt x="11" y="5"/>
                      <a:pt x="11" y="5"/>
                    </a:cubicBezTo>
                    <a:cubicBezTo>
                      <a:pt x="11" y="5"/>
                      <a:pt x="11" y="4"/>
                      <a:pt x="11" y="4"/>
                    </a:cubicBezTo>
                    <a:cubicBezTo>
                      <a:pt x="11" y="4"/>
                      <a:pt x="11" y="3"/>
                      <a:pt x="11" y="3"/>
                    </a:cubicBezTo>
                    <a:cubicBezTo>
                      <a:pt x="11" y="3"/>
                      <a:pt x="11" y="3"/>
                      <a:pt x="11" y="2"/>
                    </a:cubicBezTo>
                    <a:cubicBezTo>
                      <a:pt x="11" y="2"/>
                      <a:pt x="11" y="2"/>
                      <a:pt x="11" y="2"/>
                    </a:cubicBezTo>
                    <a:cubicBezTo>
                      <a:pt x="11" y="1"/>
                      <a:pt x="11" y="1"/>
                      <a:pt x="10" y="1"/>
                    </a:cubicBezTo>
                    <a:cubicBezTo>
                      <a:pt x="10" y="1"/>
                      <a:pt x="10" y="1"/>
                      <a:pt x="10" y="1"/>
                    </a:cubicBezTo>
                    <a:cubicBezTo>
                      <a:pt x="9" y="0"/>
                      <a:pt x="9" y="0"/>
                      <a:pt x="9" y="1"/>
                    </a:cubicBezTo>
                    <a:cubicBezTo>
                      <a:pt x="9" y="1"/>
                      <a:pt x="8" y="1"/>
                      <a:pt x="8" y="1"/>
                    </a:cubicBezTo>
                    <a:cubicBezTo>
                      <a:pt x="8" y="2"/>
                      <a:pt x="8" y="2"/>
                      <a:pt x="8" y="2"/>
                    </a:cubicBezTo>
                    <a:cubicBezTo>
                      <a:pt x="8" y="3"/>
                      <a:pt x="7" y="3"/>
                      <a:pt x="8" y="3"/>
                    </a:cubicBezTo>
                    <a:cubicBezTo>
                      <a:pt x="8" y="4"/>
                      <a:pt x="9" y="3"/>
                      <a:pt x="9" y="4"/>
                    </a:cubicBezTo>
                    <a:cubicBezTo>
                      <a:pt x="9" y="4"/>
                      <a:pt x="8" y="4"/>
                      <a:pt x="8" y="5"/>
                    </a:cubicBezTo>
                    <a:cubicBezTo>
                      <a:pt x="8" y="5"/>
                      <a:pt x="8" y="5"/>
                      <a:pt x="8" y="6"/>
                    </a:cubicBezTo>
                    <a:cubicBezTo>
                      <a:pt x="8" y="6"/>
                      <a:pt x="8" y="6"/>
                      <a:pt x="8" y="7"/>
                    </a:cubicBezTo>
                    <a:cubicBezTo>
                      <a:pt x="8" y="7"/>
                      <a:pt x="8" y="8"/>
                      <a:pt x="8" y="8"/>
                    </a:cubicBezTo>
                    <a:cubicBezTo>
                      <a:pt x="8" y="9"/>
                      <a:pt x="7" y="9"/>
                      <a:pt x="7" y="9"/>
                    </a:cubicBezTo>
                    <a:cubicBezTo>
                      <a:pt x="7" y="10"/>
                      <a:pt x="7" y="10"/>
                      <a:pt x="6" y="10"/>
                    </a:cubicBezTo>
                    <a:cubicBezTo>
                      <a:pt x="6" y="11"/>
                      <a:pt x="6" y="11"/>
                      <a:pt x="5" y="11"/>
                    </a:cubicBezTo>
                    <a:cubicBezTo>
                      <a:pt x="5" y="12"/>
                      <a:pt x="4" y="12"/>
                      <a:pt x="3" y="12"/>
                    </a:cubicBezTo>
                    <a:cubicBezTo>
                      <a:pt x="3" y="12"/>
                      <a:pt x="3" y="13"/>
                      <a:pt x="2" y="13"/>
                    </a:cubicBezTo>
                    <a:cubicBezTo>
                      <a:pt x="2" y="13"/>
                      <a:pt x="2" y="14"/>
                      <a:pt x="2" y="14"/>
                    </a:cubicBezTo>
                    <a:cubicBezTo>
                      <a:pt x="2" y="14"/>
                      <a:pt x="2" y="14"/>
                      <a:pt x="3" y="15"/>
                    </a:cubicBezTo>
                    <a:cubicBezTo>
                      <a:pt x="3" y="15"/>
                      <a:pt x="3" y="15"/>
                      <a:pt x="3" y="16"/>
                    </a:cubicBezTo>
                    <a:cubicBezTo>
                      <a:pt x="3" y="16"/>
                      <a:pt x="3" y="16"/>
                      <a:pt x="3" y="16"/>
                    </a:cubicBezTo>
                    <a:cubicBezTo>
                      <a:pt x="3" y="17"/>
                      <a:pt x="3" y="17"/>
                      <a:pt x="3" y="17"/>
                    </a:cubicBezTo>
                    <a:cubicBezTo>
                      <a:pt x="2" y="17"/>
                      <a:pt x="2" y="17"/>
                      <a:pt x="2" y="18"/>
                    </a:cubicBezTo>
                    <a:cubicBezTo>
                      <a:pt x="1" y="18"/>
                      <a:pt x="1" y="18"/>
                      <a:pt x="1" y="18"/>
                    </a:cubicBezTo>
                    <a:cubicBezTo>
                      <a:pt x="0" y="19"/>
                      <a:pt x="0" y="19"/>
                      <a:pt x="1" y="19"/>
                    </a:cubicBezTo>
                    <a:cubicBezTo>
                      <a:pt x="1" y="20"/>
                      <a:pt x="2" y="19"/>
                      <a:pt x="2" y="19"/>
                    </a:cubicBezTo>
                    <a:cubicBezTo>
                      <a:pt x="3" y="19"/>
                      <a:pt x="3" y="19"/>
                      <a:pt x="4" y="19"/>
                    </a:cubicBezTo>
                    <a:cubicBezTo>
                      <a:pt x="4" y="19"/>
                      <a:pt x="4" y="18"/>
                      <a:pt x="5" y="18"/>
                    </a:cubicBezTo>
                    <a:cubicBezTo>
                      <a:pt x="5" y="18"/>
                      <a:pt x="5" y="18"/>
                      <a:pt x="6" y="17"/>
                    </a:cubicBezTo>
                    <a:cubicBezTo>
                      <a:pt x="6" y="17"/>
                      <a:pt x="6" y="17"/>
                      <a:pt x="6" y="17"/>
                    </a:cubicBezTo>
                    <a:cubicBezTo>
                      <a:pt x="7" y="16"/>
                      <a:pt x="7" y="17"/>
                      <a:pt x="7" y="17"/>
                    </a:cubicBezTo>
                    <a:cubicBezTo>
                      <a:pt x="8" y="16"/>
                      <a:pt x="8" y="16"/>
                      <a:pt x="8" y="16"/>
                    </a:cubicBezTo>
                    <a:cubicBezTo>
                      <a:pt x="8" y="16"/>
                      <a:pt x="8" y="16"/>
                      <a:pt x="8" y="15"/>
                    </a:cubicBezTo>
                    <a:cubicBezTo>
                      <a:pt x="8" y="15"/>
                      <a:pt x="8" y="15"/>
                      <a:pt x="9" y="15"/>
                    </a:cubicBezTo>
                    <a:cubicBezTo>
                      <a:pt x="9" y="14"/>
                      <a:pt x="9" y="14"/>
                      <a:pt x="10" y="14"/>
                    </a:cubicBezTo>
                    <a:cubicBezTo>
                      <a:pt x="10" y="13"/>
                      <a:pt x="10" y="13"/>
                      <a:pt x="10" y="13"/>
                    </a:cubicBezTo>
                    <a:cubicBezTo>
                      <a:pt x="11" y="12"/>
                      <a:pt x="11" y="13"/>
                      <a:pt x="12" y="13"/>
                    </a:cubicBezTo>
                    <a:cubicBezTo>
                      <a:pt x="12" y="12"/>
                      <a:pt x="13" y="13"/>
                      <a:pt x="13" y="13"/>
                    </a:cubicBezTo>
                    <a:cubicBezTo>
                      <a:pt x="13" y="12"/>
                      <a:pt x="14" y="12"/>
                      <a:pt x="14" y="12"/>
                    </a:cubicBezTo>
                    <a:cubicBezTo>
                      <a:pt x="14" y="12"/>
                      <a:pt x="14" y="11"/>
                      <a:pt x="14" y="11"/>
                    </a:cubicBezTo>
                    <a:cubicBezTo>
                      <a:pt x="15" y="11"/>
                      <a:pt x="15" y="11"/>
                      <a:pt x="15" y="11"/>
                    </a:cubicBezTo>
                    <a:cubicBezTo>
                      <a:pt x="16" y="10"/>
                      <a:pt x="15" y="10"/>
                      <a:pt x="16" y="10"/>
                    </a:cubicBezTo>
                    <a:cubicBezTo>
                      <a:pt x="16" y="9"/>
                      <a:pt x="16" y="9"/>
                      <a:pt x="16" y="9"/>
                    </a:cubicBezTo>
                    <a:cubicBezTo>
                      <a:pt x="16" y="9"/>
                      <a:pt x="16" y="9"/>
                      <a:pt x="16" y="8"/>
                    </a:cubicBezTo>
                    <a:cubicBezTo>
                      <a:pt x="16" y="8"/>
                      <a:pt x="17" y="8"/>
                      <a:pt x="16" y="7"/>
                    </a:cubicBezTo>
                    <a:cubicBezTo>
                      <a:pt x="16" y="7"/>
                      <a:pt x="16" y="7"/>
                      <a:pt x="1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3" name="Freeform 492"/>
              <p:cNvSpPr>
                <a:spLocks/>
              </p:cNvSpPr>
              <p:nvPr/>
            </p:nvSpPr>
            <p:spPr bwMode="auto">
              <a:xfrm>
                <a:off x="8242301" y="4546601"/>
                <a:ext cx="31750" cy="20638"/>
              </a:xfrm>
              <a:custGeom>
                <a:avLst/>
                <a:gdLst>
                  <a:gd name="T0" fmla="*/ 1 w 3"/>
                  <a:gd name="T1" fmla="*/ 2 h 2"/>
                  <a:gd name="T2" fmla="*/ 2 w 3"/>
                  <a:gd name="T3" fmla="*/ 1 h 2"/>
                  <a:gd name="T4" fmla="*/ 3 w 3"/>
                  <a:gd name="T5" fmla="*/ 1 h 2"/>
                  <a:gd name="T6" fmla="*/ 3 w 3"/>
                  <a:gd name="T7" fmla="*/ 0 h 2"/>
                  <a:gd name="T8" fmla="*/ 2 w 3"/>
                  <a:gd name="T9" fmla="*/ 0 h 2"/>
                  <a:gd name="T10" fmla="*/ 1 w 3"/>
                  <a:gd name="T11" fmla="*/ 1 h 2"/>
                  <a:gd name="T12" fmla="*/ 0 w 3"/>
                  <a:gd name="T13" fmla="*/ 1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1"/>
                      <a:pt x="2" y="1"/>
                    </a:cubicBezTo>
                    <a:cubicBezTo>
                      <a:pt x="2" y="1"/>
                      <a:pt x="3" y="1"/>
                      <a:pt x="3" y="1"/>
                    </a:cubicBezTo>
                    <a:cubicBezTo>
                      <a:pt x="3" y="0"/>
                      <a:pt x="3" y="0"/>
                      <a:pt x="3" y="0"/>
                    </a:cubicBezTo>
                    <a:cubicBezTo>
                      <a:pt x="2" y="0"/>
                      <a:pt x="2" y="0"/>
                      <a:pt x="2" y="0"/>
                    </a:cubicBezTo>
                    <a:cubicBezTo>
                      <a:pt x="1" y="0"/>
                      <a:pt x="1" y="0"/>
                      <a:pt x="1" y="1"/>
                    </a:cubicBezTo>
                    <a:cubicBezTo>
                      <a:pt x="1"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4" name="Freeform 493"/>
              <p:cNvSpPr>
                <a:spLocks/>
              </p:cNvSpPr>
              <p:nvPr/>
            </p:nvSpPr>
            <p:spPr bwMode="auto">
              <a:xfrm>
                <a:off x="8253414" y="4351339"/>
                <a:ext cx="323850" cy="206375"/>
              </a:xfrm>
              <a:custGeom>
                <a:avLst/>
                <a:gdLst>
                  <a:gd name="T0" fmla="*/ 29 w 30"/>
                  <a:gd name="T1" fmla="*/ 1 h 19"/>
                  <a:gd name="T2" fmla="*/ 28 w 30"/>
                  <a:gd name="T3" fmla="*/ 1 h 19"/>
                  <a:gd name="T4" fmla="*/ 27 w 30"/>
                  <a:gd name="T5" fmla="*/ 0 h 19"/>
                  <a:gd name="T6" fmla="*/ 25 w 30"/>
                  <a:gd name="T7" fmla="*/ 2 h 19"/>
                  <a:gd name="T8" fmla="*/ 23 w 30"/>
                  <a:gd name="T9" fmla="*/ 3 h 19"/>
                  <a:gd name="T10" fmla="*/ 20 w 30"/>
                  <a:gd name="T11" fmla="*/ 6 h 19"/>
                  <a:gd name="T12" fmla="*/ 18 w 30"/>
                  <a:gd name="T13" fmla="*/ 6 h 19"/>
                  <a:gd name="T14" fmla="*/ 17 w 30"/>
                  <a:gd name="T15" fmla="*/ 7 h 19"/>
                  <a:gd name="T16" fmla="*/ 15 w 30"/>
                  <a:gd name="T17" fmla="*/ 8 h 19"/>
                  <a:gd name="T18" fmla="*/ 13 w 30"/>
                  <a:gd name="T19" fmla="*/ 9 h 19"/>
                  <a:gd name="T20" fmla="*/ 10 w 30"/>
                  <a:gd name="T21" fmla="*/ 10 h 19"/>
                  <a:gd name="T22" fmla="*/ 7 w 30"/>
                  <a:gd name="T23" fmla="*/ 11 h 19"/>
                  <a:gd name="T24" fmla="*/ 5 w 30"/>
                  <a:gd name="T25" fmla="*/ 13 h 19"/>
                  <a:gd name="T26" fmla="*/ 2 w 30"/>
                  <a:gd name="T27" fmla="*/ 14 h 19"/>
                  <a:gd name="T28" fmla="*/ 1 w 30"/>
                  <a:gd name="T29" fmla="*/ 15 h 19"/>
                  <a:gd name="T30" fmla="*/ 1 w 30"/>
                  <a:gd name="T31" fmla="*/ 16 h 19"/>
                  <a:gd name="T32" fmla="*/ 2 w 30"/>
                  <a:gd name="T33" fmla="*/ 16 h 19"/>
                  <a:gd name="T34" fmla="*/ 3 w 30"/>
                  <a:gd name="T35" fmla="*/ 17 h 19"/>
                  <a:gd name="T36" fmla="*/ 5 w 30"/>
                  <a:gd name="T37" fmla="*/ 18 h 19"/>
                  <a:gd name="T38" fmla="*/ 8 w 30"/>
                  <a:gd name="T39" fmla="*/ 17 h 19"/>
                  <a:gd name="T40" fmla="*/ 11 w 30"/>
                  <a:gd name="T41" fmla="*/ 15 h 19"/>
                  <a:gd name="T42" fmla="*/ 13 w 30"/>
                  <a:gd name="T43" fmla="*/ 13 h 19"/>
                  <a:gd name="T44" fmla="*/ 14 w 30"/>
                  <a:gd name="T45" fmla="*/ 12 h 19"/>
                  <a:gd name="T46" fmla="*/ 17 w 30"/>
                  <a:gd name="T47" fmla="*/ 11 h 19"/>
                  <a:gd name="T48" fmla="*/ 20 w 30"/>
                  <a:gd name="T49" fmla="*/ 10 h 19"/>
                  <a:gd name="T50" fmla="*/ 21 w 30"/>
                  <a:gd name="T51" fmla="*/ 9 h 19"/>
                  <a:gd name="T52" fmla="*/ 23 w 30"/>
                  <a:gd name="T53" fmla="*/ 8 h 19"/>
                  <a:gd name="T54" fmla="*/ 25 w 30"/>
                  <a:gd name="T55" fmla="*/ 6 h 19"/>
                  <a:gd name="T56" fmla="*/ 27 w 30"/>
                  <a:gd name="T57" fmla="*/ 5 h 19"/>
                  <a:gd name="T58" fmla="*/ 28 w 30"/>
                  <a:gd name="T59" fmla="*/ 4 h 19"/>
                  <a:gd name="T60" fmla="*/ 30 w 30"/>
                  <a:gd name="T61" fmla="*/ 3 h 19"/>
                  <a:gd name="T62" fmla="*/ 30 w 30"/>
                  <a:gd name="T6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 h="19">
                    <a:moveTo>
                      <a:pt x="30" y="1"/>
                    </a:moveTo>
                    <a:cubicBezTo>
                      <a:pt x="29" y="1"/>
                      <a:pt x="29" y="1"/>
                      <a:pt x="29" y="1"/>
                    </a:cubicBezTo>
                    <a:cubicBezTo>
                      <a:pt x="28" y="1"/>
                      <a:pt x="28" y="2"/>
                      <a:pt x="28" y="1"/>
                    </a:cubicBezTo>
                    <a:cubicBezTo>
                      <a:pt x="28" y="1"/>
                      <a:pt x="28" y="1"/>
                      <a:pt x="28" y="1"/>
                    </a:cubicBezTo>
                    <a:cubicBezTo>
                      <a:pt x="28" y="1"/>
                      <a:pt x="28" y="0"/>
                      <a:pt x="28" y="0"/>
                    </a:cubicBezTo>
                    <a:cubicBezTo>
                      <a:pt x="27" y="0"/>
                      <a:pt x="27" y="0"/>
                      <a:pt x="27" y="0"/>
                    </a:cubicBezTo>
                    <a:cubicBezTo>
                      <a:pt x="26" y="1"/>
                      <a:pt x="26" y="1"/>
                      <a:pt x="26" y="1"/>
                    </a:cubicBezTo>
                    <a:cubicBezTo>
                      <a:pt x="25" y="1"/>
                      <a:pt x="25" y="1"/>
                      <a:pt x="25" y="2"/>
                    </a:cubicBezTo>
                    <a:cubicBezTo>
                      <a:pt x="25" y="2"/>
                      <a:pt x="25" y="2"/>
                      <a:pt x="24" y="3"/>
                    </a:cubicBezTo>
                    <a:cubicBezTo>
                      <a:pt x="24" y="3"/>
                      <a:pt x="24" y="3"/>
                      <a:pt x="23" y="3"/>
                    </a:cubicBezTo>
                    <a:cubicBezTo>
                      <a:pt x="22" y="4"/>
                      <a:pt x="22" y="4"/>
                      <a:pt x="21" y="5"/>
                    </a:cubicBezTo>
                    <a:cubicBezTo>
                      <a:pt x="21" y="5"/>
                      <a:pt x="21" y="5"/>
                      <a:pt x="20" y="6"/>
                    </a:cubicBezTo>
                    <a:cubicBezTo>
                      <a:pt x="20" y="6"/>
                      <a:pt x="20" y="6"/>
                      <a:pt x="19" y="6"/>
                    </a:cubicBezTo>
                    <a:cubicBezTo>
                      <a:pt x="19" y="6"/>
                      <a:pt x="19" y="6"/>
                      <a:pt x="18" y="6"/>
                    </a:cubicBezTo>
                    <a:cubicBezTo>
                      <a:pt x="18" y="7"/>
                      <a:pt x="18" y="7"/>
                      <a:pt x="17" y="7"/>
                    </a:cubicBezTo>
                    <a:cubicBezTo>
                      <a:pt x="17" y="7"/>
                      <a:pt x="17" y="7"/>
                      <a:pt x="17" y="7"/>
                    </a:cubicBezTo>
                    <a:cubicBezTo>
                      <a:pt x="16" y="8"/>
                      <a:pt x="16" y="8"/>
                      <a:pt x="16" y="8"/>
                    </a:cubicBezTo>
                    <a:cubicBezTo>
                      <a:pt x="16" y="8"/>
                      <a:pt x="15" y="8"/>
                      <a:pt x="15" y="8"/>
                    </a:cubicBezTo>
                    <a:cubicBezTo>
                      <a:pt x="14" y="8"/>
                      <a:pt x="14" y="8"/>
                      <a:pt x="13" y="9"/>
                    </a:cubicBezTo>
                    <a:cubicBezTo>
                      <a:pt x="13" y="9"/>
                      <a:pt x="13" y="9"/>
                      <a:pt x="13" y="9"/>
                    </a:cubicBezTo>
                    <a:cubicBezTo>
                      <a:pt x="12" y="9"/>
                      <a:pt x="12" y="10"/>
                      <a:pt x="11" y="10"/>
                    </a:cubicBezTo>
                    <a:cubicBezTo>
                      <a:pt x="11" y="10"/>
                      <a:pt x="11" y="10"/>
                      <a:pt x="10" y="10"/>
                    </a:cubicBezTo>
                    <a:cubicBezTo>
                      <a:pt x="10" y="11"/>
                      <a:pt x="9" y="10"/>
                      <a:pt x="9" y="10"/>
                    </a:cubicBezTo>
                    <a:cubicBezTo>
                      <a:pt x="8" y="11"/>
                      <a:pt x="8" y="11"/>
                      <a:pt x="7" y="11"/>
                    </a:cubicBezTo>
                    <a:cubicBezTo>
                      <a:pt x="7" y="12"/>
                      <a:pt x="7" y="12"/>
                      <a:pt x="6" y="12"/>
                    </a:cubicBezTo>
                    <a:cubicBezTo>
                      <a:pt x="6" y="13"/>
                      <a:pt x="6" y="12"/>
                      <a:pt x="5" y="13"/>
                    </a:cubicBezTo>
                    <a:cubicBezTo>
                      <a:pt x="5" y="13"/>
                      <a:pt x="5" y="13"/>
                      <a:pt x="5" y="13"/>
                    </a:cubicBezTo>
                    <a:cubicBezTo>
                      <a:pt x="4" y="14"/>
                      <a:pt x="3" y="13"/>
                      <a:pt x="2" y="14"/>
                    </a:cubicBezTo>
                    <a:cubicBezTo>
                      <a:pt x="2" y="15"/>
                      <a:pt x="3" y="15"/>
                      <a:pt x="2" y="15"/>
                    </a:cubicBezTo>
                    <a:cubicBezTo>
                      <a:pt x="2" y="15"/>
                      <a:pt x="1" y="15"/>
                      <a:pt x="1" y="15"/>
                    </a:cubicBezTo>
                    <a:cubicBezTo>
                      <a:pt x="1" y="15"/>
                      <a:pt x="1" y="16"/>
                      <a:pt x="1" y="16"/>
                    </a:cubicBezTo>
                    <a:cubicBezTo>
                      <a:pt x="1" y="16"/>
                      <a:pt x="0" y="16"/>
                      <a:pt x="1" y="16"/>
                    </a:cubicBezTo>
                    <a:cubicBezTo>
                      <a:pt x="1" y="17"/>
                      <a:pt x="1" y="16"/>
                      <a:pt x="1" y="16"/>
                    </a:cubicBezTo>
                    <a:cubicBezTo>
                      <a:pt x="2" y="17"/>
                      <a:pt x="2" y="16"/>
                      <a:pt x="2" y="16"/>
                    </a:cubicBezTo>
                    <a:cubicBezTo>
                      <a:pt x="2" y="17"/>
                      <a:pt x="3" y="17"/>
                      <a:pt x="3" y="17"/>
                    </a:cubicBezTo>
                    <a:cubicBezTo>
                      <a:pt x="3" y="17"/>
                      <a:pt x="3" y="17"/>
                      <a:pt x="3" y="17"/>
                    </a:cubicBezTo>
                    <a:cubicBezTo>
                      <a:pt x="3" y="18"/>
                      <a:pt x="3" y="18"/>
                      <a:pt x="3" y="18"/>
                    </a:cubicBezTo>
                    <a:cubicBezTo>
                      <a:pt x="4" y="19"/>
                      <a:pt x="5" y="18"/>
                      <a:pt x="5" y="18"/>
                    </a:cubicBezTo>
                    <a:cubicBezTo>
                      <a:pt x="6" y="18"/>
                      <a:pt x="6" y="18"/>
                      <a:pt x="7" y="17"/>
                    </a:cubicBezTo>
                    <a:cubicBezTo>
                      <a:pt x="7" y="17"/>
                      <a:pt x="7" y="17"/>
                      <a:pt x="8" y="17"/>
                    </a:cubicBezTo>
                    <a:cubicBezTo>
                      <a:pt x="8" y="16"/>
                      <a:pt x="9" y="16"/>
                      <a:pt x="9" y="16"/>
                    </a:cubicBezTo>
                    <a:cubicBezTo>
                      <a:pt x="10" y="16"/>
                      <a:pt x="10" y="16"/>
                      <a:pt x="11" y="15"/>
                    </a:cubicBezTo>
                    <a:cubicBezTo>
                      <a:pt x="11" y="15"/>
                      <a:pt x="11" y="15"/>
                      <a:pt x="12" y="14"/>
                    </a:cubicBezTo>
                    <a:cubicBezTo>
                      <a:pt x="12" y="14"/>
                      <a:pt x="12" y="13"/>
                      <a:pt x="13" y="13"/>
                    </a:cubicBezTo>
                    <a:cubicBezTo>
                      <a:pt x="13" y="13"/>
                      <a:pt x="14" y="13"/>
                      <a:pt x="14" y="12"/>
                    </a:cubicBezTo>
                    <a:cubicBezTo>
                      <a:pt x="14" y="12"/>
                      <a:pt x="14" y="12"/>
                      <a:pt x="14" y="12"/>
                    </a:cubicBezTo>
                    <a:cubicBezTo>
                      <a:pt x="15" y="11"/>
                      <a:pt x="16" y="12"/>
                      <a:pt x="16" y="11"/>
                    </a:cubicBezTo>
                    <a:cubicBezTo>
                      <a:pt x="17" y="11"/>
                      <a:pt x="17" y="11"/>
                      <a:pt x="17" y="11"/>
                    </a:cubicBezTo>
                    <a:cubicBezTo>
                      <a:pt x="17" y="11"/>
                      <a:pt x="17" y="10"/>
                      <a:pt x="18" y="10"/>
                    </a:cubicBezTo>
                    <a:cubicBezTo>
                      <a:pt x="18" y="10"/>
                      <a:pt x="19" y="10"/>
                      <a:pt x="20" y="10"/>
                    </a:cubicBezTo>
                    <a:cubicBezTo>
                      <a:pt x="20" y="10"/>
                      <a:pt x="20" y="10"/>
                      <a:pt x="20" y="10"/>
                    </a:cubicBezTo>
                    <a:cubicBezTo>
                      <a:pt x="21" y="10"/>
                      <a:pt x="21" y="9"/>
                      <a:pt x="21" y="9"/>
                    </a:cubicBezTo>
                    <a:cubicBezTo>
                      <a:pt x="21" y="8"/>
                      <a:pt x="21" y="8"/>
                      <a:pt x="22" y="8"/>
                    </a:cubicBezTo>
                    <a:cubicBezTo>
                      <a:pt x="22" y="8"/>
                      <a:pt x="23" y="8"/>
                      <a:pt x="23" y="8"/>
                    </a:cubicBezTo>
                    <a:cubicBezTo>
                      <a:pt x="24" y="7"/>
                      <a:pt x="24" y="7"/>
                      <a:pt x="24" y="7"/>
                    </a:cubicBezTo>
                    <a:cubicBezTo>
                      <a:pt x="24" y="6"/>
                      <a:pt x="24" y="6"/>
                      <a:pt x="25" y="6"/>
                    </a:cubicBezTo>
                    <a:cubicBezTo>
                      <a:pt x="25" y="6"/>
                      <a:pt x="25" y="6"/>
                      <a:pt x="26" y="6"/>
                    </a:cubicBezTo>
                    <a:cubicBezTo>
                      <a:pt x="26" y="6"/>
                      <a:pt x="27" y="6"/>
                      <a:pt x="27" y="5"/>
                    </a:cubicBezTo>
                    <a:cubicBezTo>
                      <a:pt x="27" y="5"/>
                      <a:pt x="27" y="5"/>
                      <a:pt x="27" y="5"/>
                    </a:cubicBezTo>
                    <a:cubicBezTo>
                      <a:pt x="28" y="4"/>
                      <a:pt x="28" y="4"/>
                      <a:pt x="28" y="4"/>
                    </a:cubicBezTo>
                    <a:cubicBezTo>
                      <a:pt x="28" y="4"/>
                      <a:pt x="28" y="4"/>
                      <a:pt x="29" y="3"/>
                    </a:cubicBezTo>
                    <a:cubicBezTo>
                      <a:pt x="29" y="3"/>
                      <a:pt x="30" y="3"/>
                      <a:pt x="30" y="3"/>
                    </a:cubicBezTo>
                    <a:cubicBezTo>
                      <a:pt x="30" y="2"/>
                      <a:pt x="30" y="2"/>
                      <a:pt x="30" y="1"/>
                    </a:cubicBezTo>
                    <a:cubicBezTo>
                      <a:pt x="30" y="1"/>
                      <a:pt x="30" y="1"/>
                      <a:pt x="3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5" name="Freeform 494"/>
              <p:cNvSpPr>
                <a:spLocks/>
              </p:cNvSpPr>
              <p:nvPr/>
            </p:nvSpPr>
            <p:spPr bwMode="auto">
              <a:xfrm>
                <a:off x="-92074" y="2395539"/>
                <a:ext cx="31750" cy="9525"/>
              </a:xfrm>
              <a:custGeom>
                <a:avLst/>
                <a:gdLst>
                  <a:gd name="T0" fmla="*/ 2 w 3"/>
                  <a:gd name="T1" fmla="*/ 0 h 1"/>
                  <a:gd name="T2" fmla="*/ 2 w 3"/>
                  <a:gd name="T3" fmla="*/ 0 h 1"/>
                  <a:gd name="T4" fmla="*/ 1 w 3"/>
                  <a:gd name="T5" fmla="*/ 0 h 1"/>
                  <a:gd name="T6" fmla="*/ 1 w 3"/>
                  <a:gd name="T7" fmla="*/ 1 h 1"/>
                  <a:gd name="T8" fmla="*/ 1 w 3"/>
                  <a:gd name="T9" fmla="*/ 1 h 1"/>
                  <a:gd name="T10" fmla="*/ 2 w 3"/>
                  <a:gd name="T11" fmla="*/ 1 h 1"/>
                  <a:gd name="T12" fmla="*/ 2 w 3"/>
                  <a:gd name="T13" fmla="*/ 1 h 1"/>
                  <a:gd name="T14" fmla="*/ 3 w 3"/>
                  <a:gd name="T15" fmla="*/ 1 h 1"/>
                  <a:gd name="T16" fmla="*/ 2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0"/>
                    </a:moveTo>
                    <a:cubicBezTo>
                      <a:pt x="2" y="0"/>
                      <a:pt x="2" y="0"/>
                      <a:pt x="2" y="0"/>
                    </a:cubicBezTo>
                    <a:cubicBezTo>
                      <a:pt x="1" y="0"/>
                      <a:pt x="1" y="0"/>
                      <a:pt x="1" y="0"/>
                    </a:cubicBezTo>
                    <a:cubicBezTo>
                      <a:pt x="1" y="0"/>
                      <a:pt x="0" y="1"/>
                      <a:pt x="1" y="1"/>
                    </a:cubicBezTo>
                    <a:cubicBezTo>
                      <a:pt x="1" y="1"/>
                      <a:pt x="1" y="1"/>
                      <a:pt x="1" y="1"/>
                    </a:cubicBezTo>
                    <a:cubicBezTo>
                      <a:pt x="1" y="1"/>
                      <a:pt x="1" y="1"/>
                      <a:pt x="2" y="1"/>
                    </a:cubicBezTo>
                    <a:cubicBezTo>
                      <a:pt x="2" y="1"/>
                      <a:pt x="2" y="1"/>
                      <a:pt x="2" y="1"/>
                    </a:cubicBezTo>
                    <a:cubicBezTo>
                      <a:pt x="2" y="1"/>
                      <a:pt x="3" y="1"/>
                      <a:pt x="3" y="1"/>
                    </a:cubicBezTo>
                    <a:cubicBezTo>
                      <a:pt x="3" y="1"/>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6" name="Freeform 495"/>
              <p:cNvSpPr>
                <a:spLocks/>
              </p:cNvSpPr>
              <p:nvPr/>
            </p:nvSpPr>
            <p:spPr bwMode="auto">
              <a:xfrm>
                <a:off x="-49212" y="2405064"/>
                <a:ext cx="22225" cy="22225"/>
              </a:xfrm>
              <a:custGeom>
                <a:avLst/>
                <a:gdLst>
                  <a:gd name="T0" fmla="*/ 2 w 2"/>
                  <a:gd name="T1" fmla="*/ 1 h 2"/>
                  <a:gd name="T2" fmla="*/ 1 w 2"/>
                  <a:gd name="T3" fmla="*/ 1 h 2"/>
                  <a:gd name="T4" fmla="*/ 0 w 2"/>
                  <a:gd name="T5" fmla="*/ 1 h 2"/>
                  <a:gd name="T6" fmla="*/ 0 w 2"/>
                  <a:gd name="T7" fmla="*/ 2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0"/>
                      <a:pt x="1" y="1"/>
                    </a:cubicBezTo>
                    <a:cubicBezTo>
                      <a:pt x="1" y="1"/>
                      <a:pt x="0" y="1"/>
                      <a:pt x="0" y="1"/>
                    </a:cubicBezTo>
                    <a:cubicBezTo>
                      <a:pt x="0" y="1"/>
                      <a:pt x="0" y="2"/>
                      <a:pt x="0" y="2"/>
                    </a:cubicBezTo>
                    <a:cubicBezTo>
                      <a:pt x="1" y="2"/>
                      <a:pt x="1" y="2"/>
                      <a:pt x="1" y="2"/>
                    </a:cubicBezTo>
                    <a:cubicBezTo>
                      <a:pt x="2" y="2"/>
                      <a:pt x="2" y="2"/>
                      <a:pt x="2" y="2"/>
                    </a:cubicBezTo>
                    <a:cubicBezTo>
                      <a:pt x="2" y="2"/>
                      <a:pt x="2" y="2"/>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7" name="Freeform 496"/>
              <p:cNvSpPr>
                <a:spLocks/>
              </p:cNvSpPr>
              <p:nvPr/>
            </p:nvSpPr>
            <p:spPr bwMode="auto">
              <a:xfrm>
                <a:off x="-15874" y="2427289"/>
                <a:ext cx="31750" cy="22225"/>
              </a:xfrm>
              <a:custGeom>
                <a:avLst/>
                <a:gdLst>
                  <a:gd name="T0" fmla="*/ 2 w 3"/>
                  <a:gd name="T1" fmla="*/ 2 h 2"/>
                  <a:gd name="T2" fmla="*/ 3 w 3"/>
                  <a:gd name="T3" fmla="*/ 2 h 2"/>
                  <a:gd name="T4" fmla="*/ 3 w 3"/>
                  <a:gd name="T5" fmla="*/ 1 h 2"/>
                  <a:gd name="T6" fmla="*/ 3 w 3"/>
                  <a:gd name="T7" fmla="*/ 1 h 2"/>
                  <a:gd name="T8" fmla="*/ 2 w 3"/>
                  <a:gd name="T9" fmla="*/ 0 h 2"/>
                  <a:gd name="T10" fmla="*/ 1 w 3"/>
                  <a:gd name="T11" fmla="*/ 0 h 2"/>
                  <a:gd name="T12" fmla="*/ 0 w 3"/>
                  <a:gd name="T13" fmla="*/ 0 h 2"/>
                  <a:gd name="T14" fmla="*/ 0 w 3"/>
                  <a:gd name="T15" fmla="*/ 1 h 2"/>
                  <a:gd name="T16" fmla="*/ 1 w 3"/>
                  <a:gd name="T17" fmla="*/ 1 h 2"/>
                  <a:gd name="T18" fmla="*/ 1 w 3"/>
                  <a:gd name="T19" fmla="*/ 1 h 2"/>
                  <a:gd name="T20" fmla="*/ 1 w 3"/>
                  <a:gd name="T21" fmla="*/ 2 h 2"/>
                  <a:gd name="T22" fmla="*/ 2 w 3"/>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2" y="2"/>
                    </a:moveTo>
                    <a:cubicBezTo>
                      <a:pt x="2" y="2"/>
                      <a:pt x="3" y="2"/>
                      <a:pt x="3" y="2"/>
                    </a:cubicBezTo>
                    <a:cubicBezTo>
                      <a:pt x="3" y="2"/>
                      <a:pt x="3" y="2"/>
                      <a:pt x="3" y="1"/>
                    </a:cubicBezTo>
                    <a:cubicBezTo>
                      <a:pt x="3" y="1"/>
                      <a:pt x="3" y="1"/>
                      <a:pt x="3" y="1"/>
                    </a:cubicBezTo>
                    <a:cubicBezTo>
                      <a:pt x="2" y="1"/>
                      <a:pt x="2" y="1"/>
                      <a:pt x="2" y="0"/>
                    </a:cubicBezTo>
                    <a:cubicBezTo>
                      <a:pt x="1" y="0"/>
                      <a:pt x="1" y="0"/>
                      <a:pt x="1" y="0"/>
                    </a:cubicBezTo>
                    <a:cubicBezTo>
                      <a:pt x="0" y="0"/>
                      <a:pt x="0" y="0"/>
                      <a:pt x="0" y="0"/>
                    </a:cubicBezTo>
                    <a:cubicBezTo>
                      <a:pt x="0" y="0"/>
                      <a:pt x="0" y="0"/>
                      <a:pt x="0" y="1"/>
                    </a:cubicBezTo>
                    <a:cubicBezTo>
                      <a:pt x="0" y="1"/>
                      <a:pt x="0" y="1"/>
                      <a:pt x="1" y="1"/>
                    </a:cubicBezTo>
                    <a:cubicBezTo>
                      <a:pt x="1" y="1"/>
                      <a:pt x="1" y="1"/>
                      <a:pt x="1" y="1"/>
                    </a:cubicBezTo>
                    <a:cubicBezTo>
                      <a:pt x="1" y="1"/>
                      <a:pt x="1" y="1"/>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8" name="Freeform 497"/>
              <p:cNvSpPr>
                <a:spLocks/>
              </p:cNvSpPr>
              <p:nvPr/>
            </p:nvSpPr>
            <p:spPr bwMode="auto">
              <a:xfrm>
                <a:off x="-6349" y="2459039"/>
                <a:ext cx="44450" cy="44450"/>
              </a:xfrm>
              <a:custGeom>
                <a:avLst/>
                <a:gdLst>
                  <a:gd name="T0" fmla="*/ 3 w 4"/>
                  <a:gd name="T1" fmla="*/ 0 h 4"/>
                  <a:gd name="T2" fmla="*/ 3 w 4"/>
                  <a:gd name="T3" fmla="*/ 0 h 4"/>
                  <a:gd name="T4" fmla="*/ 2 w 4"/>
                  <a:gd name="T5" fmla="*/ 0 h 4"/>
                  <a:gd name="T6" fmla="*/ 1 w 4"/>
                  <a:gd name="T7" fmla="*/ 0 h 4"/>
                  <a:gd name="T8" fmla="*/ 0 w 4"/>
                  <a:gd name="T9" fmla="*/ 1 h 4"/>
                  <a:gd name="T10" fmla="*/ 1 w 4"/>
                  <a:gd name="T11" fmla="*/ 2 h 4"/>
                  <a:gd name="T12" fmla="*/ 0 w 4"/>
                  <a:gd name="T13" fmla="*/ 3 h 4"/>
                  <a:gd name="T14" fmla="*/ 1 w 4"/>
                  <a:gd name="T15" fmla="*/ 3 h 4"/>
                  <a:gd name="T16" fmla="*/ 1 w 4"/>
                  <a:gd name="T17" fmla="*/ 4 h 4"/>
                  <a:gd name="T18" fmla="*/ 2 w 4"/>
                  <a:gd name="T19" fmla="*/ 3 h 4"/>
                  <a:gd name="T20" fmla="*/ 2 w 4"/>
                  <a:gd name="T21" fmla="*/ 3 h 4"/>
                  <a:gd name="T22" fmla="*/ 3 w 4"/>
                  <a:gd name="T23" fmla="*/ 2 h 4"/>
                  <a:gd name="T24" fmla="*/ 4 w 4"/>
                  <a:gd name="T25" fmla="*/ 2 h 4"/>
                  <a:gd name="T26" fmla="*/ 3 w 4"/>
                  <a:gd name="T27" fmla="*/ 1 h 4"/>
                  <a:gd name="T28" fmla="*/ 3 w 4"/>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4">
                    <a:moveTo>
                      <a:pt x="3" y="0"/>
                    </a:moveTo>
                    <a:cubicBezTo>
                      <a:pt x="3" y="0"/>
                      <a:pt x="3" y="0"/>
                      <a:pt x="3" y="0"/>
                    </a:cubicBezTo>
                    <a:cubicBezTo>
                      <a:pt x="2" y="0"/>
                      <a:pt x="2" y="0"/>
                      <a:pt x="2" y="0"/>
                    </a:cubicBezTo>
                    <a:cubicBezTo>
                      <a:pt x="1" y="0"/>
                      <a:pt x="1" y="0"/>
                      <a:pt x="1" y="0"/>
                    </a:cubicBezTo>
                    <a:cubicBezTo>
                      <a:pt x="1" y="0"/>
                      <a:pt x="1" y="0"/>
                      <a:pt x="0" y="1"/>
                    </a:cubicBezTo>
                    <a:cubicBezTo>
                      <a:pt x="0" y="1"/>
                      <a:pt x="1" y="1"/>
                      <a:pt x="1" y="2"/>
                    </a:cubicBezTo>
                    <a:cubicBezTo>
                      <a:pt x="1" y="2"/>
                      <a:pt x="0" y="2"/>
                      <a:pt x="0" y="3"/>
                    </a:cubicBezTo>
                    <a:cubicBezTo>
                      <a:pt x="0" y="3"/>
                      <a:pt x="0" y="3"/>
                      <a:pt x="1" y="3"/>
                    </a:cubicBezTo>
                    <a:cubicBezTo>
                      <a:pt x="1" y="4"/>
                      <a:pt x="1" y="4"/>
                      <a:pt x="1" y="4"/>
                    </a:cubicBezTo>
                    <a:cubicBezTo>
                      <a:pt x="1" y="4"/>
                      <a:pt x="1" y="4"/>
                      <a:pt x="2" y="3"/>
                    </a:cubicBezTo>
                    <a:cubicBezTo>
                      <a:pt x="2" y="3"/>
                      <a:pt x="2" y="3"/>
                      <a:pt x="2" y="3"/>
                    </a:cubicBezTo>
                    <a:cubicBezTo>
                      <a:pt x="3" y="3"/>
                      <a:pt x="3" y="3"/>
                      <a:pt x="3" y="2"/>
                    </a:cubicBezTo>
                    <a:cubicBezTo>
                      <a:pt x="3" y="2"/>
                      <a:pt x="3" y="2"/>
                      <a:pt x="4" y="2"/>
                    </a:cubicBezTo>
                    <a:cubicBezTo>
                      <a:pt x="4" y="2"/>
                      <a:pt x="4" y="1"/>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39" name="Freeform 498"/>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0" name="Freeform 499"/>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1" name="Freeform 500"/>
              <p:cNvSpPr>
                <a:spLocks/>
              </p:cNvSpPr>
              <p:nvPr/>
            </p:nvSpPr>
            <p:spPr bwMode="auto">
              <a:xfrm>
                <a:off x="339726" y="1411289"/>
                <a:ext cx="31750" cy="20638"/>
              </a:xfrm>
              <a:custGeom>
                <a:avLst/>
                <a:gdLst>
                  <a:gd name="T0" fmla="*/ 1 w 3"/>
                  <a:gd name="T1" fmla="*/ 0 h 2"/>
                  <a:gd name="T2" fmla="*/ 0 w 3"/>
                  <a:gd name="T3" fmla="*/ 1 h 2"/>
                  <a:gd name="T4" fmla="*/ 0 w 3"/>
                  <a:gd name="T5" fmla="*/ 2 h 2"/>
                  <a:gd name="T6" fmla="*/ 0 w 3"/>
                  <a:gd name="T7" fmla="*/ 2 h 2"/>
                  <a:gd name="T8" fmla="*/ 1 w 3"/>
                  <a:gd name="T9" fmla="*/ 2 h 2"/>
                  <a:gd name="T10" fmla="*/ 2 w 3"/>
                  <a:gd name="T11" fmla="*/ 2 h 2"/>
                  <a:gd name="T12" fmla="*/ 3 w 3"/>
                  <a:gd name="T13" fmla="*/ 1 h 2"/>
                  <a:gd name="T14" fmla="*/ 2 w 3"/>
                  <a:gd name="T15" fmla="*/ 0 h 2"/>
                  <a:gd name="T16" fmla="*/ 1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0"/>
                    </a:moveTo>
                    <a:cubicBezTo>
                      <a:pt x="1" y="0"/>
                      <a:pt x="1" y="1"/>
                      <a:pt x="0" y="1"/>
                    </a:cubicBezTo>
                    <a:cubicBezTo>
                      <a:pt x="0" y="1"/>
                      <a:pt x="0" y="2"/>
                      <a:pt x="0" y="2"/>
                    </a:cubicBezTo>
                    <a:cubicBezTo>
                      <a:pt x="0" y="2"/>
                      <a:pt x="0" y="2"/>
                      <a:pt x="0" y="2"/>
                    </a:cubicBezTo>
                    <a:cubicBezTo>
                      <a:pt x="1" y="2"/>
                      <a:pt x="1" y="2"/>
                      <a:pt x="1" y="2"/>
                    </a:cubicBezTo>
                    <a:cubicBezTo>
                      <a:pt x="1" y="2"/>
                      <a:pt x="2" y="2"/>
                      <a:pt x="2" y="2"/>
                    </a:cubicBezTo>
                    <a:cubicBezTo>
                      <a:pt x="2" y="1"/>
                      <a:pt x="2" y="1"/>
                      <a:pt x="3" y="1"/>
                    </a:cubicBezTo>
                    <a:cubicBezTo>
                      <a:pt x="3" y="1"/>
                      <a:pt x="3"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2" name="Freeform 501"/>
              <p:cNvSpPr>
                <a:spLocks/>
              </p:cNvSpPr>
              <p:nvPr/>
            </p:nvSpPr>
            <p:spPr bwMode="auto">
              <a:xfrm>
                <a:off x="5532439" y="2265364"/>
                <a:ext cx="11113" cy="11113"/>
              </a:xfrm>
              <a:custGeom>
                <a:avLst/>
                <a:gdLst>
                  <a:gd name="T0" fmla="*/ 1 w 1"/>
                  <a:gd name="T1" fmla="*/ 0 h 1"/>
                  <a:gd name="T2" fmla="*/ 0 w 1"/>
                  <a:gd name="T3" fmla="*/ 0 h 1"/>
                  <a:gd name="T4" fmla="*/ 1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3" name="Freeform 502"/>
              <p:cNvSpPr>
                <a:spLocks/>
              </p:cNvSpPr>
              <p:nvPr/>
            </p:nvSpPr>
            <p:spPr bwMode="auto">
              <a:xfrm>
                <a:off x="6191251" y="3065464"/>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2"/>
                      <a:pt x="1" y="1"/>
                      <a:pt x="1" y="1"/>
                    </a:cubicBezTo>
                    <a:cubicBezTo>
                      <a:pt x="1" y="1"/>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4" name="Freeform 503"/>
              <p:cNvSpPr>
                <a:spLocks/>
              </p:cNvSpPr>
              <p:nvPr/>
            </p:nvSpPr>
            <p:spPr bwMode="auto">
              <a:xfrm>
                <a:off x="5208589" y="1735139"/>
                <a:ext cx="0" cy="11113"/>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5" name="Freeform 531"/>
              <p:cNvSpPr>
                <a:spLocks/>
              </p:cNvSpPr>
              <p:nvPr/>
            </p:nvSpPr>
            <p:spPr bwMode="auto">
              <a:xfrm>
                <a:off x="6762751" y="1930401"/>
                <a:ext cx="22225" cy="20638"/>
              </a:xfrm>
              <a:custGeom>
                <a:avLst/>
                <a:gdLst>
                  <a:gd name="T0" fmla="*/ 0 w 2"/>
                  <a:gd name="T1" fmla="*/ 0 h 2"/>
                  <a:gd name="T2" fmla="*/ 0 w 2"/>
                  <a:gd name="T3" fmla="*/ 0 h 2"/>
                  <a:gd name="T4" fmla="*/ 1 w 2"/>
                  <a:gd name="T5" fmla="*/ 0 h 2"/>
                  <a:gd name="T6" fmla="*/ 2 w 2"/>
                  <a:gd name="T7" fmla="*/ 0 h 2"/>
                  <a:gd name="T8" fmla="*/ 1 w 2"/>
                  <a:gd name="T9" fmla="*/ 0 h 2"/>
                  <a:gd name="T10" fmla="*/ 2 w 2"/>
                  <a:gd name="T11" fmla="*/ 1 h 2"/>
                  <a:gd name="T12" fmla="*/ 2 w 2"/>
                  <a:gd name="T13" fmla="*/ 1 h 2"/>
                  <a:gd name="T14" fmla="*/ 1 w 2"/>
                  <a:gd name="T15" fmla="*/ 1 h 2"/>
                  <a:gd name="T16" fmla="*/ 0 w 2"/>
                  <a:gd name="T17" fmla="*/ 1 h 2"/>
                  <a:gd name="T18" fmla="*/ 0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cubicBezTo>
                      <a:pt x="0" y="0"/>
                      <a:pt x="0" y="0"/>
                      <a:pt x="0" y="0"/>
                    </a:cubicBezTo>
                    <a:cubicBezTo>
                      <a:pt x="1" y="0"/>
                      <a:pt x="1" y="0"/>
                      <a:pt x="1" y="0"/>
                    </a:cubicBezTo>
                    <a:cubicBezTo>
                      <a:pt x="1" y="0"/>
                      <a:pt x="1" y="0"/>
                      <a:pt x="2" y="0"/>
                    </a:cubicBezTo>
                    <a:cubicBezTo>
                      <a:pt x="2" y="0"/>
                      <a:pt x="1" y="0"/>
                      <a:pt x="1" y="0"/>
                    </a:cubicBezTo>
                    <a:cubicBezTo>
                      <a:pt x="2" y="1"/>
                      <a:pt x="2" y="0"/>
                      <a:pt x="2" y="1"/>
                    </a:cubicBezTo>
                    <a:cubicBezTo>
                      <a:pt x="2" y="1"/>
                      <a:pt x="2" y="1"/>
                      <a:pt x="2" y="1"/>
                    </a:cubicBezTo>
                    <a:cubicBezTo>
                      <a:pt x="2" y="2"/>
                      <a:pt x="2" y="1"/>
                      <a:pt x="1" y="1"/>
                    </a:cubicBezTo>
                    <a:cubicBezTo>
                      <a:pt x="1" y="1"/>
                      <a:pt x="1" y="1"/>
                      <a:pt x="0" y="1"/>
                    </a:cubicBezTo>
                    <a:cubicBezTo>
                      <a:pt x="0" y="1"/>
                      <a:pt x="0"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6" name="Freeform 540"/>
              <p:cNvSpPr>
                <a:spLocks/>
              </p:cNvSpPr>
              <p:nvPr/>
            </p:nvSpPr>
            <p:spPr bwMode="auto">
              <a:xfrm>
                <a:off x="4776789" y="773114"/>
                <a:ext cx="3616325" cy="1027113"/>
              </a:xfrm>
              <a:custGeom>
                <a:avLst/>
                <a:gdLst>
                  <a:gd name="T0" fmla="*/ 266 w 335"/>
                  <a:gd name="T1" fmla="*/ 19 h 95"/>
                  <a:gd name="T2" fmla="*/ 256 w 335"/>
                  <a:gd name="T3" fmla="*/ 18 h 95"/>
                  <a:gd name="T4" fmla="*/ 222 w 335"/>
                  <a:gd name="T5" fmla="*/ 16 h 95"/>
                  <a:gd name="T6" fmla="*/ 204 w 335"/>
                  <a:gd name="T7" fmla="*/ 12 h 95"/>
                  <a:gd name="T8" fmla="*/ 190 w 335"/>
                  <a:gd name="T9" fmla="*/ 14 h 95"/>
                  <a:gd name="T10" fmla="*/ 175 w 335"/>
                  <a:gd name="T11" fmla="*/ 12 h 95"/>
                  <a:gd name="T12" fmla="*/ 163 w 335"/>
                  <a:gd name="T13" fmla="*/ 10 h 95"/>
                  <a:gd name="T14" fmla="*/ 146 w 335"/>
                  <a:gd name="T15" fmla="*/ 10 h 95"/>
                  <a:gd name="T16" fmla="*/ 139 w 335"/>
                  <a:gd name="T17" fmla="*/ 7 h 95"/>
                  <a:gd name="T18" fmla="*/ 125 w 335"/>
                  <a:gd name="T19" fmla="*/ 2 h 95"/>
                  <a:gd name="T20" fmla="*/ 107 w 335"/>
                  <a:gd name="T21" fmla="*/ 4 h 95"/>
                  <a:gd name="T22" fmla="*/ 97 w 335"/>
                  <a:gd name="T23" fmla="*/ 9 h 95"/>
                  <a:gd name="T24" fmla="*/ 97 w 335"/>
                  <a:gd name="T25" fmla="*/ 13 h 95"/>
                  <a:gd name="T26" fmla="*/ 84 w 335"/>
                  <a:gd name="T27" fmla="*/ 14 h 95"/>
                  <a:gd name="T28" fmla="*/ 81 w 335"/>
                  <a:gd name="T29" fmla="*/ 12 h 95"/>
                  <a:gd name="T30" fmla="*/ 83 w 335"/>
                  <a:gd name="T31" fmla="*/ 19 h 95"/>
                  <a:gd name="T32" fmla="*/ 90 w 335"/>
                  <a:gd name="T33" fmla="*/ 21 h 95"/>
                  <a:gd name="T34" fmla="*/ 78 w 335"/>
                  <a:gd name="T35" fmla="*/ 26 h 95"/>
                  <a:gd name="T36" fmla="*/ 80 w 335"/>
                  <a:gd name="T37" fmla="*/ 18 h 95"/>
                  <a:gd name="T38" fmla="*/ 68 w 335"/>
                  <a:gd name="T39" fmla="*/ 14 h 95"/>
                  <a:gd name="T40" fmla="*/ 68 w 335"/>
                  <a:gd name="T41" fmla="*/ 20 h 95"/>
                  <a:gd name="T42" fmla="*/ 52 w 335"/>
                  <a:gd name="T43" fmla="*/ 21 h 95"/>
                  <a:gd name="T44" fmla="*/ 33 w 335"/>
                  <a:gd name="T45" fmla="*/ 25 h 95"/>
                  <a:gd name="T46" fmla="*/ 31 w 335"/>
                  <a:gd name="T47" fmla="*/ 26 h 95"/>
                  <a:gd name="T48" fmla="*/ 15 w 335"/>
                  <a:gd name="T49" fmla="*/ 20 h 95"/>
                  <a:gd name="T50" fmla="*/ 1 w 335"/>
                  <a:gd name="T51" fmla="*/ 22 h 95"/>
                  <a:gd name="T52" fmla="*/ 8 w 335"/>
                  <a:gd name="T53" fmla="*/ 35 h 95"/>
                  <a:gd name="T54" fmla="*/ 7 w 335"/>
                  <a:gd name="T55" fmla="*/ 42 h 95"/>
                  <a:gd name="T56" fmla="*/ 3 w 335"/>
                  <a:gd name="T57" fmla="*/ 53 h 95"/>
                  <a:gd name="T58" fmla="*/ 10 w 335"/>
                  <a:gd name="T59" fmla="*/ 65 h 95"/>
                  <a:gd name="T60" fmla="*/ 25 w 335"/>
                  <a:gd name="T61" fmla="*/ 72 h 95"/>
                  <a:gd name="T62" fmla="*/ 33 w 335"/>
                  <a:gd name="T63" fmla="*/ 80 h 95"/>
                  <a:gd name="T64" fmla="*/ 40 w 335"/>
                  <a:gd name="T65" fmla="*/ 89 h 95"/>
                  <a:gd name="T66" fmla="*/ 59 w 335"/>
                  <a:gd name="T67" fmla="*/ 93 h 95"/>
                  <a:gd name="T68" fmla="*/ 54 w 335"/>
                  <a:gd name="T69" fmla="*/ 74 h 95"/>
                  <a:gd name="T70" fmla="*/ 75 w 335"/>
                  <a:gd name="T71" fmla="*/ 71 h 95"/>
                  <a:gd name="T72" fmla="*/ 83 w 335"/>
                  <a:gd name="T73" fmla="*/ 64 h 95"/>
                  <a:gd name="T74" fmla="*/ 95 w 335"/>
                  <a:gd name="T75" fmla="*/ 58 h 95"/>
                  <a:gd name="T76" fmla="*/ 112 w 335"/>
                  <a:gd name="T77" fmla="*/ 63 h 95"/>
                  <a:gd name="T78" fmla="*/ 127 w 335"/>
                  <a:gd name="T79" fmla="*/ 70 h 95"/>
                  <a:gd name="T80" fmla="*/ 141 w 335"/>
                  <a:gd name="T81" fmla="*/ 71 h 95"/>
                  <a:gd name="T82" fmla="*/ 158 w 335"/>
                  <a:gd name="T83" fmla="*/ 70 h 95"/>
                  <a:gd name="T84" fmla="*/ 166 w 335"/>
                  <a:gd name="T85" fmla="*/ 66 h 95"/>
                  <a:gd name="T86" fmla="*/ 189 w 335"/>
                  <a:gd name="T87" fmla="*/ 72 h 95"/>
                  <a:gd name="T88" fmla="*/ 209 w 335"/>
                  <a:gd name="T89" fmla="*/ 69 h 95"/>
                  <a:gd name="T90" fmla="*/ 217 w 335"/>
                  <a:gd name="T91" fmla="*/ 62 h 95"/>
                  <a:gd name="T92" fmla="*/ 235 w 335"/>
                  <a:gd name="T93" fmla="*/ 73 h 95"/>
                  <a:gd name="T94" fmla="*/ 249 w 335"/>
                  <a:gd name="T95" fmla="*/ 81 h 95"/>
                  <a:gd name="T96" fmla="*/ 257 w 335"/>
                  <a:gd name="T97" fmla="*/ 90 h 95"/>
                  <a:gd name="T98" fmla="*/ 255 w 335"/>
                  <a:gd name="T99" fmla="*/ 68 h 95"/>
                  <a:gd name="T100" fmla="*/ 243 w 335"/>
                  <a:gd name="T101" fmla="*/ 59 h 95"/>
                  <a:gd name="T102" fmla="*/ 237 w 335"/>
                  <a:gd name="T103" fmla="*/ 52 h 95"/>
                  <a:gd name="T104" fmla="*/ 248 w 335"/>
                  <a:gd name="T105" fmla="*/ 46 h 95"/>
                  <a:gd name="T106" fmla="*/ 263 w 335"/>
                  <a:gd name="T107" fmla="*/ 46 h 95"/>
                  <a:gd name="T108" fmla="*/ 267 w 335"/>
                  <a:gd name="T109" fmla="*/ 39 h 95"/>
                  <a:gd name="T110" fmla="*/ 274 w 335"/>
                  <a:gd name="T111" fmla="*/ 38 h 95"/>
                  <a:gd name="T112" fmla="*/ 275 w 335"/>
                  <a:gd name="T113" fmla="*/ 54 h 95"/>
                  <a:gd name="T114" fmla="*/ 291 w 335"/>
                  <a:gd name="T115" fmla="*/ 61 h 95"/>
                  <a:gd name="T116" fmla="*/ 287 w 335"/>
                  <a:gd name="T117" fmla="*/ 51 h 95"/>
                  <a:gd name="T118" fmla="*/ 285 w 335"/>
                  <a:gd name="T119" fmla="*/ 44 h 95"/>
                  <a:gd name="T120" fmla="*/ 296 w 335"/>
                  <a:gd name="T121" fmla="*/ 39 h 95"/>
                  <a:gd name="T122" fmla="*/ 309 w 335"/>
                  <a:gd name="T123" fmla="*/ 36 h 95"/>
                  <a:gd name="T124" fmla="*/ 327 w 335"/>
                  <a:gd name="T125" fmla="*/ 3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5" h="95">
                    <a:moveTo>
                      <a:pt x="335" y="34"/>
                    </a:moveTo>
                    <a:cubicBezTo>
                      <a:pt x="335" y="34"/>
                      <a:pt x="334" y="34"/>
                      <a:pt x="334" y="33"/>
                    </a:cubicBezTo>
                    <a:cubicBezTo>
                      <a:pt x="332" y="33"/>
                      <a:pt x="332" y="33"/>
                      <a:pt x="331" y="32"/>
                    </a:cubicBezTo>
                    <a:cubicBezTo>
                      <a:pt x="330" y="32"/>
                      <a:pt x="330" y="31"/>
                      <a:pt x="329" y="31"/>
                    </a:cubicBezTo>
                    <a:cubicBezTo>
                      <a:pt x="328" y="31"/>
                      <a:pt x="328" y="31"/>
                      <a:pt x="327" y="31"/>
                    </a:cubicBezTo>
                    <a:cubicBezTo>
                      <a:pt x="326" y="31"/>
                      <a:pt x="326" y="31"/>
                      <a:pt x="325" y="31"/>
                    </a:cubicBezTo>
                    <a:cubicBezTo>
                      <a:pt x="324" y="31"/>
                      <a:pt x="324" y="31"/>
                      <a:pt x="323" y="31"/>
                    </a:cubicBezTo>
                    <a:cubicBezTo>
                      <a:pt x="323" y="30"/>
                      <a:pt x="323" y="30"/>
                      <a:pt x="322" y="30"/>
                    </a:cubicBezTo>
                    <a:cubicBezTo>
                      <a:pt x="321" y="29"/>
                      <a:pt x="321" y="29"/>
                      <a:pt x="320" y="28"/>
                    </a:cubicBezTo>
                    <a:cubicBezTo>
                      <a:pt x="319" y="27"/>
                      <a:pt x="310" y="21"/>
                      <a:pt x="309" y="20"/>
                    </a:cubicBezTo>
                    <a:cubicBezTo>
                      <a:pt x="308" y="20"/>
                      <a:pt x="297" y="20"/>
                      <a:pt x="296" y="19"/>
                    </a:cubicBezTo>
                    <a:cubicBezTo>
                      <a:pt x="296" y="19"/>
                      <a:pt x="278" y="20"/>
                      <a:pt x="277" y="19"/>
                    </a:cubicBezTo>
                    <a:cubicBezTo>
                      <a:pt x="277" y="19"/>
                      <a:pt x="277" y="19"/>
                      <a:pt x="277" y="19"/>
                    </a:cubicBezTo>
                    <a:cubicBezTo>
                      <a:pt x="276" y="20"/>
                      <a:pt x="275" y="20"/>
                      <a:pt x="274" y="20"/>
                    </a:cubicBezTo>
                    <a:cubicBezTo>
                      <a:pt x="273" y="20"/>
                      <a:pt x="273" y="20"/>
                      <a:pt x="271" y="19"/>
                    </a:cubicBezTo>
                    <a:cubicBezTo>
                      <a:pt x="271" y="19"/>
                      <a:pt x="271" y="19"/>
                      <a:pt x="270" y="18"/>
                    </a:cubicBezTo>
                    <a:cubicBezTo>
                      <a:pt x="270" y="18"/>
                      <a:pt x="269" y="18"/>
                      <a:pt x="269" y="18"/>
                    </a:cubicBezTo>
                    <a:cubicBezTo>
                      <a:pt x="268" y="19"/>
                      <a:pt x="267" y="19"/>
                      <a:pt x="266" y="19"/>
                    </a:cubicBezTo>
                    <a:cubicBezTo>
                      <a:pt x="266" y="19"/>
                      <a:pt x="265" y="19"/>
                      <a:pt x="264" y="19"/>
                    </a:cubicBezTo>
                    <a:cubicBezTo>
                      <a:pt x="264" y="19"/>
                      <a:pt x="263" y="19"/>
                      <a:pt x="262" y="18"/>
                    </a:cubicBezTo>
                    <a:cubicBezTo>
                      <a:pt x="261" y="18"/>
                      <a:pt x="261" y="18"/>
                      <a:pt x="260" y="18"/>
                    </a:cubicBezTo>
                    <a:cubicBezTo>
                      <a:pt x="259" y="18"/>
                      <a:pt x="259" y="18"/>
                      <a:pt x="259" y="18"/>
                    </a:cubicBezTo>
                    <a:cubicBezTo>
                      <a:pt x="259" y="19"/>
                      <a:pt x="259" y="19"/>
                      <a:pt x="259" y="19"/>
                    </a:cubicBezTo>
                    <a:cubicBezTo>
                      <a:pt x="260" y="19"/>
                      <a:pt x="260" y="19"/>
                      <a:pt x="260" y="20"/>
                    </a:cubicBezTo>
                    <a:cubicBezTo>
                      <a:pt x="261" y="20"/>
                      <a:pt x="261" y="19"/>
                      <a:pt x="262" y="20"/>
                    </a:cubicBezTo>
                    <a:cubicBezTo>
                      <a:pt x="262" y="20"/>
                      <a:pt x="263" y="20"/>
                      <a:pt x="263" y="20"/>
                    </a:cubicBezTo>
                    <a:cubicBezTo>
                      <a:pt x="263" y="20"/>
                      <a:pt x="263" y="21"/>
                      <a:pt x="263" y="21"/>
                    </a:cubicBezTo>
                    <a:cubicBezTo>
                      <a:pt x="263" y="22"/>
                      <a:pt x="262" y="21"/>
                      <a:pt x="262" y="21"/>
                    </a:cubicBezTo>
                    <a:cubicBezTo>
                      <a:pt x="261" y="21"/>
                      <a:pt x="261" y="21"/>
                      <a:pt x="260" y="20"/>
                    </a:cubicBezTo>
                    <a:cubicBezTo>
                      <a:pt x="260" y="20"/>
                      <a:pt x="259" y="21"/>
                      <a:pt x="259" y="20"/>
                    </a:cubicBezTo>
                    <a:cubicBezTo>
                      <a:pt x="258" y="20"/>
                      <a:pt x="257" y="20"/>
                      <a:pt x="257" y="19"/>
                    </a:cubicBezTo>
                    <a:cubicBezTo>
                      <a:pt x="256" y="19"/>
                      <a:pt x="256" y="19"/>
                      <a:pt x="256" y="19"/>
                    </a:cubicBezTo>
                    <a:cubicBezTo>
                      <a:pt x="256" y="19"/>
                      <a:pt x="257" y="18"/>
                      <a:pt x="257" y="18"/>
                    </a:cubicBezTo>
                    <a:cubicBezTo>
                      <a:pt x="257" y="18"/>
                      <a:pt x="256" y="18"/>
                      <a:pt x="256" y="18"/>
                    </a:cubicBezTo>
                    <a:cubicBezTo>
                      <a:pt x="256" y="18"/>
                      <a:pt x="256" y="18"/>
                      <a:pt x="256" y="18"/>
                    </a:cubicBezTo>
                    <a:cubicBezTo>
                      <a:pt x="256" y="18"/>
                      <a:pt x="256" y="18"/>
                      <a:pt x="256" y="18"/>
                    </a:cubicBezTo>
                    <a:cubicBezTo>
                      <a:pt x="255" y="18"/>
                      <a:pt x="255" y="19"/>
                      <a:pt x="255" y="19"/>
                    </a:cubicBezTo>
                    <a:cubicBezTo>
                      <a:pt x="255" y="19"/>
                      <a:pt x="254" y="19"/>
                      <a:pt x="254" y="19"/>
                    </a:cubicBezTo>
                    <a:cubicBezTo>
                      <a:pt x="253" y="20"/>
                      <a:pt x="252" y="19"/>
                      <a:pt x="251" y="19"/>
                    </a:cubicBezTo>
                    <a:cubicBezTo>
                      <a:pt x="250" y="19"/>
                      <a:pt x="249" y="19"/>
                      <a:pt x="248" y="19"/>
                    </a:cubicBezTo>
                    <a:cubicBezTo>
                      <a:pt x="247" y="19"/>
                      <a:pt x="246" y="18"/>
                      <a:pt x="246" y="19"/>
                    </a:cubicBezTo>
                    <a:cubicBezTo>
                      <a:pt x="245" y="19"/>
                      <a:pt x="245" y="19"/>
                      <a:pt x="244" y="19"/>
                    </a:cubicBezTo>
                    <a:cubicBezTo>
                      <a:pt x="244" y="19"/>
                      <a:pt x="243" y="19"/>
                      <a:pt x="242" y="19"/>
                    </a:cubicBezTo>
                    <a:cubicBezTo>
                      <a:pt x="241" y="19"/>
                      <a:pt x="241" y="19"/>
                      <a:pt x="240" y="19"/>
                    </a:cubicBezTo>
                    <a:cubicBezTo>
                      <a:pt x="240" y="18"/>
                      <a:pt x="240" y="18"/>
                      <a:pt x="240" y="18"/>
                    </a:cubicBezTo>
                    <a:cubicBezTo>
                      <a:pt x="240" y="18"/>
                      <a:pt x="240" y="18"/>
                      <a:pt x="240" y="18"/>
                    </a:cubicBezTo>
                    <a:cubicBezTo>
                      <a:pt x="239" y="17"/>
                      <a:pt x="239" y="17"/>
                      <a:pt x="238" y="17"/>
                    </a:cubicBezTo>
                    <a:cubicBezTo>
                      <a:pt x="237" y="16"/>
                      <a:pt x="237" y="17"/>
                      <a:pt x="236" y="16"/>
                    </a:cubicBezTo>
                    <a:cubicBezTo>
                      <a:pt x="235" y="16"/>
                      <a:pt x="235" y="16"/>
                      <a:pt x="234" y="16"/>
                    </a:cubicBezTo>
                    <a:cubicBezTo>
                      <a:pt x="233" y="16"/>
                      <a:pt x="233" y="16"/>
                      <a:pt x="232" y="15"/>
                    </a:cubicBezTo>
                    <a:cubicBezTo>
                      <a:pt x="231" y="15"/>
                      <a:pt x="230" y="15"/>
                      <a:pt x="229" y="15"/>
                    </a:cubicBezTo>
                    <a:cubicBezTo>
                      <a:pt x="228" y="15"/>
                      <a:pt x="227" y="15"/>
                      <a:pt x="226" y="15"/>
                    </a:cubicBezTo>
                    <a:cubicBezTo>
                      <a:pt x="225" y="15"/>
                      <a:pt x="225" y="16"/>
                      <a:pt x="224" y="16"/>
                    </a:cubicBezTo>
                    <a:cubicBezTo>
                      <a:pt x="223" y="16"/>
                      <a:pt x="223" y="16"/>
                      <a:pt x="222" y="16"/>
                    </a:cubicBezTo>
                    <a:cubicBezTo>
                      <a:pt x="221" y="16"/>
                      <a:pt x="221" y="15"/>
                      <a:pt x="220" y="15"/>
                    </a:cubicBezTo>
                    <a:cubicBezTo>
                      <a:pt x="220" y="15"/>
                      <a:pt x="220" y="15"/>
                      <a:pt x="220" y="15"/>
                    </a:cubicBezTo>
                    <a:cubicBezTo>
                      <a:pt x="219" y="15"/>
                      <a:pt x="219" y="15"/>
                      <a:pt x="218" y="15"/>
                    </a:cubicBezTo>
                    <a:cubicBezTo>
                      <a:pt x="218" y="15"/>
                      <a:pt x="218" y="15"/>
                      <a:pt x="217" y="15"/>
                    </a:cubicBezTo>
                    <a:cubicBezTo>
                      <a:pt x="217" y="15"/>
                      <a:pt x="217" y="14"/>
                      <a:pt x="216" y="14"/>
                    </a:cubicBezTo>
                    <a:cubicBezTo>
                      <a:pt x="216" y="14"/>
                      <a:pt x="215" y="14"/>
                      <a:pt x="215" y="14"/>
                    </a:cubicBezTo>
                    <a:cubicBezTo>
                      <a:pt x="214" y="14"/>
                      <a:pt x="214" y="14"/>
                      <a:pt x="214" y="14"/>
                    </a:cubicBezTo>
                    <a:cubicBezTo>
                      <a:pt x="214" y="14"/>
                      <a:pt x="214" y="14"/>
                      <a:pt x="214" y="13"/>
                    </a:cubicBezTo>
                    <a:cubicBezTo>
                      <a:pt x="214" y="13"/>
                      <a:pt x="213" y="13"/>
                      <a:pt x="213" y="13"/>
                    </a:cubicBezTo>
                    <a:cubicBezTo>
                      <a:pt x="212" y="13"/>
                      <a:pt x="212" y="13"/>
                      <a:pt x="212" y="13"/>
                    </a:cubicBezTo>
                    <a:cubicBezTo>
                      <a:pt x="211" y="13"/>
                      <a:pt x="210" y="12"/>
                      <a:pt x="209" y="13"/>
                    </a:cubicBezTo>
                    <a:cubicBezTo>
                      <a:pt x="209" y="13"/>
                      <a:pt x="209" y="13"/>
                      <a:pt x="209" y="14"/>
                    </a:cubicBezTo>
                    <a:cubicBezTo>
                      <a:pt x="209" y="14"/>
                      <a:pt x="208" y="14"/>
                      <a:pt x="208" y="14"/>
                    </a:cubicBezTo>
                    <a:cubicBezTo>
                      <a:pt x="208" y="14"/>
                      <a:pt x="208" y="13"/>
                      <a:pt x="208" y="13"/>
                    </a:cubicBezTo>
                    <a:cubicBezTo>
                      <a:pt x="208" y="12"/>
                      <a:pt x="208" y="12"/>
                      <a:pt x="208" y="12"/>
                    </a:cubicBezTo>
                    <a:cubicBezTo>
                      <a:pt x="208" y="12"/>
                      <a:pt x="208" y="12"/>
                      <a:pt x="208" y="12"/>
                    </a:cubicBezTo>
                    <a:cubicBezTo>
                      <a:pt x="207" y="12"/>
                      <a:pt x="207" y="12"/>
                      <a:pt x="206" y="12"/>
                    </a:cubicBezTo>
                    <a:cubicBezTo>
                      <a:pt x="205" y="12"/>
                      <a:pt x="205" y="12"/>
                      <a:pt x="204" y="12"/>
                    </a:cubicBezTo>
                    <a:cubicBezTo>
                      <a:pt x="203" y="12"/>
                      <a:pt x="203" y="12"/>
                      <a:pt x="202" y="12"/>
                    </a:cubicBezTo>
                    <a:cubicBezTo>
                      <a:pt x="201" y="12"/>
                      <a:pt x="200" y="12"/>
                      <a:pt x="199" y="12"/>
                    </a:cubicBezTo>
                    <a:cubicBezTo>
                      <a:pt x="198" y="11"/>
                      <a:pt x="198" y="11"/>
                      <a:pt x="197" y="11"/>
                    </a:cubicBezTo>
                    <a:cubicBezTo>
                      <a:pt x="197" y="11"/>
                      <a:pt x="196" y="11"/>
                      <a:pt x="196" y="11"/>
                    </a:cubicBezTo>
                    <a:cubicBezTo>
                      <a:pt x="196" y="11"/>
                      <a:pt x="196" y="12"/>
                      <a:pt x="196" y="12"/>
                    </a:cubicBezTo>
                    <a:cubicBezTo>
                      <a:pt x="196" y="12"/>
                      <a:pt x="195" y="12"/>
                      <a:pt x="195" y="12"/>
                    </a:cubicBezTo>
                    <a:cubicBezTo>
                      <a:pt x="195" y="12"/>
                      <a:pt x="195" y="12"/>
                      <a:pt x="195" y="12"/>
                    </a:cubicBezTo>
                    <a:cubicBezTo>
                      <a:pt x="194" y="12"/>
                      <a:pt x="194" y="13"/>
                      <a:pt x="195" y="13"/>
                    </a:cubicBezTo>
                    <a:cubicBezTo>
                      <a:pt x="195" y="13"/>
                      <a:pt x="195" y="13"/>
                      <a:pt x="195" y="13"/>
                    </a:cubicBezTo>
                    <a:cubicBezTo>
                      <a:pt x="196" y="13"/>
                      <a:pt x="196" y="13"/>
                      <a:pt x="197" y="13"/>
                    </a:cubicBezTo>
                    <a:cubicBezTo>
                      <a:pt x="197" y="14"/>
                      <a:pt x="197" y="14"/>
                      <a:pt x="197" y="14"/>
                    </a:cubicBezTo>
                    <a:cubicBezTo>
                      <a:pt x="197" y="14"/>
                      <a:pt x="197" y="14"/>
                      <a:pt x="198" y="14"/>
                    </a:cubicBezTo>
                    <a:cubicBezTo>
                      <a:pt x="197" y="15"/>
                      <a:pt x="197" y="15"/>
                      <a:pt x="197" y="15"/>
                    </a:cubicBezTo>
                    <a:cubicBezTo>
                      <a:pt x="196" y="15"/>
                      <a:pt x="196" y="14"/>
                      <a:pt x="196" y="14"/>
                    </a:cubicBezTo>
                    <a:cubicBezTo>
                      <a:pt x="195" y="14"/>
                      <a:pt x="195" y="15"/>
                      <a:pt x="194" y="15"/>
                    </a:cubicBezTo>
                    <a:cubicBezTo>
                      <a:pt x="194" y="15"/>
                      <a:pt x="194" y="14"/>
                      <a:pt x="193" y="14"/>
                    </a:cubicBezTo>
                    <a:cubicBezTo>
                      <a:pt x="192" y="14"/>
                      <a:pt x="192" y="14"/>
                      <a:pt x="191" y="14"/>
                    </a:cubicBezTo>
                    <a:cubicBezTo>
                      <a:pt x="191" y="14"/>
                      <a:pt x="190" y="14"/>
                      <a:pt x="190" y="14"/>
                    </a:cubicBezTo>
                    <a:cubicBezTo>
                      <a:pt x="189" y="15"/>
                      <a:pt x="189" y="15"/>
                      <a:pt x="188" y="15"/>
                    </a:cubicBezTo>
                    <a:cubicBezTo>
                      <a:pt x="188" y="15"/>
                      <a:pt x="187" y="15"/>
                      <a:pt x="187" y="15"/>
                    </a:cubicBezTo>
                    <a:cubicBezTo>
                      <a:pt x="186" y="14"/>
                      <a:pt x="186" y="14"/>
                      <a:pt x="185" y="14"/>
                    </a:cubicBezTo>
                    <a:cubicBezTo>
                      <a:pt x="185" y="14"/>
                      <a:pt x="185" y="13"/>
                      <a:pt x="184" y="14"/>
                    </a:cubicBezTo>
                    <a:cubicBezTo>
                      <a:pt x="184" y="14"/>
                      <a:pt x="184" y="14"/>
                      <a:pt x="184" y="14"/>
                    </a:cubicBezTo>
                    <a:cubicBezTo>
                      <a:pt x="185" y="15"/>
                      <a:pt x="185" y="15"/>
                      <a:pt x="185" y="15"/>
                    </a:cubicBezTo>
                    <a:cubicBezTo>
                      <a:pt x="185" y="15"/>
                      <a:pt x="185" y="15"/>
                      <a:pt x="185" y="15"/>
                    </a:cubicBezTo>
                    <a:cubicBezTo>
                      <a:pt x="185" y="15"/>
                      <a:pt x="185" y="16"/>
                      <a:pt x="184" y="16"/>
                    </a:cubicBezTo>
                    <a:cubicBezTo>
                      <a:pt x="184" y="16"/>
                      <a:pt x="184" y="16"/>
                      <a:pt x="184" y="16"/>
                    </a:cubicBezTo>
                    <a:cubicBezTo>
                      <a:pt x="183" y="16"/>
                      <a:pt x="183" y="16"/>
                      <a:pt x="183" y="15"/>
                    </a:cubicBezTo>
                    <a:cubicBezTo>
                      <a:pt x="182" y="15"/>
                      <a:pt x="181" y="16"/>
                      <a:pt x="180" y="15"/>
                    </a:cubicBezTo>
                    <a:cubicBezTo>
                      <a:pt x="180" y="15"/>
                      <a:pt x="180" y="15"/>
                      <a:pt x="180" y="15"/>
                    </a:cubicBezTo>
                    <a:cubicBezTo>
                      <a:pt x="180" y="15"/>
                      <a:pt x="180" y="15"/>
                      <a:pt x="180" y="14"/>
                    </a:cubicBezTo>
                    <a:cubicBezTo>
                      <a:pt x="179" y="14"/>
                      <a:pt x="179" y="14"/>
                      <a:pt x="179" y="14"/>
                    </a:cubicBezTo>
                    <a:cubicBezTo>
                      <a:pt x="178" y="14"/>
                      <a:pt x="178" y="14"/>
                      <a:pt x="177" y="14"/>
                    </a:cubicBezTo>
                    <a:cubicBezTo>
                      <a:pt x="177" y="13"/>
                      <a:pt x="177" y="13"/>
                      <a:pt x="176" y="13"/>
                    </a:cubicBezTo>
                    <a:cubicBezTo>
                      <a:pt x="176" y="13"/>
                      <a:pt x="176" y="13"/>
                      <a:pt x="175" y="13"/>
                    </a:cubicBezTo>
                    <a:cubicBezTo>
                      <a:pt x="175" y="13"/>
                      <a:pt x="175" y="13"/>
                      <a:pt x="175" y="12"/>
                    </a:cubicBezTo>
                    <a:cubicBezTo>
                      <a:pt x="174" y="12"/>
                      <a:pt x="174" y="12"/>
                      <a:pt x="173" y="12"/>
                    </a:cubicBezTo>
                    <a:cubicBezTo>
                      <a:pt x="173" y="13"/>
                      <a:pt x="173" y="13"/>
                      <a:pt x="172" y="13"/>
                    </a:cubicBezTo>
                    <a:cubicBezTo>
                      <a:pt x="172" y="13"/>
                      <a:pt x="172" y="12"/>
                      <a:pt x="172" y="12"/>
                    </a:cubicBezTo>
                    <a:cubicBezTo>
                      <a:pt x="172" y="12"/>
                      <a:pt x="172" y="12"/>
                      <a:pt x="172" y="12"/>
                    </a:cubicBezTo>
                    <a:cubicBezTo>
                      <a:pt x="172" y="12"/>
                      <a:pt x="172" y="12"/>
                      <a:pt x="173" y="11"/>
                    </a:cubicBezTo>
                    <a:cubicBezTo>
                      <a:pt x="173" y="11"/>
                      <a:pt x="173" y="11"/>
                      <a:pt x="174" y="11"/>
                    </a:cubicBezTo>
                    <a:cubicBezTo>
                      <a:pt x="174" y="11"/>
                      <a:pt x="174" y="11"/>
                      <a:pt x="174" y="10"/>
                    </a:cubicBezTo>
                    <a:cubicBezTo>
                      <a:pt x="174" y="10"/>
                      <a:pt x="173" y="10"/>
                      <a:pt x="173" y="10"/>
                    </a:cubicBezTo>
                    <a:cubicBezTo>
                      <a:pt x="173" y="10"/>
                      <a:pt x="172" y="10"/>
                      <a:pt x="172" y="10"/>
                    </a:cubicBezTo>
                    <a:cubicBezTo>
                      <a:pt x="172" y="10"/>
                      <a:pt x="172" y="10"/>
                      <a:pt x="171" y="10"/>
                    </a:cubicBezTo>
                    <a:cubicBezTo>
                      <a:pt x="171" y="10"/>
                      <a:pt x="171" y="10"/>
                      <a:pt x="171" y="10"/>
                    </a:cubicBezTo>
                    <a:cubicBezTo>
                      <a:pt x="170" y="10"/>
                      <a:pt x="170" y="10"/>
                      <a:pt x="169" y="10"/>
                    </a:cubicBezTo>
                    <a:cubicBezTo>
                      <a:pt x="169" y="10"/>
                      <a:pt x="169" y="10"/>
                      <a:pt x="169" y="10"/>
                    </a:cubicBezTo>
                    <a:cubicBezTo>
                      <a:pt x="168" y="10"/>
                      <a:pt x="168" y="10"/>
                      <a:pt x="168" y="10"/>
                    </a:cubicBezTo>
                    <a:cubicBezTo>
                      <a:pt x="167" y="10"/>
                      <a:pt x="167" y="10"/>
                      <a:pt x="166" y="10"/>
                    </a:cubicBezTo>
                    <a:cubicBezTo>
                      <a:pt x="165" y="10"/>
                      <a:pt x="165" y="9"/>
                      <a:pt x="165" y="9"/>
                    </a:cubicBezTo>
                    <a:cubicBezTo>
                      <a:pt x="164" y="9"/>
                      <a:pt x="164" y="9"/>
                      <a:pt x="163" y="9"/>
                    </a:cubicBezTo>
                    <a:cubicBezTo>
                      <a:pt x="163" y="9"/>
                      <a:pt x="163" y="10"/>
                      <a:pt x="163" y="10"/>
                    </a:cubicBezTo>
                    <a:cubicBezTo>
                      <a:pt x="165" y="11"/>
                      <a:pt x="165" y="11"/>
                      <a:pt x="165" y="11"/>
                    </a:cubicBezTo>
                    <a:cubicBezTo>
                      <a:pt x="165" y="11"/>
                      <a:pt x="165" y="11"/>
                      <a:pt x="166" y="11"/>
                    </a:cubicBezTo>
                    <a:cubicBezTo>
                      <a:pt x="166" y="11"/>
                      <a:pt x="166" y="11"/>
                      <a:pt x="166" y="12"/>
                    </a:cubicBezTo>
                    <a:cubicBezTo>
                      <a:pt x="166" y="12"/>
                      <a:pt x="166" y="11"/>
                      <a:pt x="165" y="11"/>
                    </a:cubicBezTo>
                    <a:cubicBezTo>
                      <a:pt x="165" y="11"/>
                      <a:pt x="165" y="11"/>
                      <a:pt x="164" y="11"/>
                    </a:cubicBezTo>
                    <a:cubicBezTo>
                      <a:pt x="163" y="11"/>
                      <a:pt x="163" y="11"/>
                      <a:pt x="162" y="11"/>
                    </a:cubicBezTo>
                    <a:cubicBezTo>
                      <a:pt x="162" y="11"/>
                      <a:pt x="162" y="11"/>
                      <a:pt x="161" y="11"/>
                    </a:cubicBezTo>
                    <a:cubicBezTo>
                      <a:pt x="161" y="11"/>
                      <a:pt x="160" y="11"/>
                      <a:pt x="160" y="11"/>
                    </a:cubicBezTo>
                    <a:cubicBezTo>
                      <a:pt x="159" y="11"/>
                      <a:pt x="159" y="11"/>
                      <a:pt x="158" y="11"/>
                    </a:cubicBezTo>
                    <a:cubicBezTo>
                      <a:pt x="158" y="11"/>
                      <a:pt x="157" y="11"/>
                      <a:pt x="156" y="11"/>
                    </a:cubicBezTo>
                    <a:cubicBezTo>
                      <a:pt x="156" y="11"/>
                      <a:pt x="156" y="11"/>
                      <a:pt x="156" y="10"/>
                    </a:cubicBezTo>
                    <a:cubicBezTo>
                      <a:pt x="156" y="10"/>
                      <a:pt x="155" y="10"/>
                      <a:pt x="155" y="10"/>
                    </a:cubicBezTo>
                    <a:cubicBezTo>
                      <a:pt x="155" y="10"/>
                      <a:pt x="155" y="10"/>
                      <a:pt x="154" y="10"/>
                    </a:cubicBezTo>
                    <a:cubicBezTo>
                      <a:pt x="154" y="9"/>
                      <a:pt x="153" y="9"/>
                      <a:pt x="152" y="9"/>
                    </a:cubicBezTo>
                    <a:cubicBezTo>
                      <a:pt x="151" y="9"/>
                      <a:pt x="151" y="9"/>
                      <a:pt x="150" y="9"/>
                    </a:cubicBezTo>
                    <a:cubicBezTo>
                      <a:pt x="149" y="9"/>
                      <a:pt x="148" y="9"/>
                      <a:pt x="148" y="9"/>
                    </a:cubicBezTo>
                    <a:cubicBezTo>
                      <a:pt x="147" y="9"/>
                      <a:pt x="147" y="9"/>
                      <a:pt x="146" y="9"/>
                    </a:cubicBezTo>
                    <a:cubicBezTo>
                      <a:pt x="146" y="10"/>
                      <a:pt x="146" y="10"/>
                      <a:pt x="146" y="10"/>
                    </a:cubicBezTo>
                    <a:cubicBezTo>
                      <a:pt x="145" y="10"/>
                      <a:pt x="145" y="9"/>
                      <a:pt x="145" y="9"/>
                    </a:cubicBezTo>
                    <a:cubicBezTo>
                      <a:pt x="144" y="9"/>
                      <a:pt x="144" y="8"/>
                      <a:pt x="143" y="9"/>
                    </a:cubicBezTo>
                    <a:cubicBezTo>
                      <a:pt x="143" y="9"/>
                      <a:pt x="143" y="9"/>
                      <a:pt x="143" y="9"/>
                    </a:cubicBezTo>
                    <a:cubicBezTo>
                      <a:pt x="142" y="10"/>
                      <a:pt x="142" y="9"/>
                      <a:pt x="142" y="9"/>
                    </a:cubicBezTo>
                    <a:cubicBezTo>
                      <a:pt x="141" y="9"/>
                      <a:pt x="141" y="9"/>
                      <a:pt x="140" y="8"/>
                    </a:cubicBezTo>
                    <a:cubicBezTo>
                      <a:pt x="140" y="8"/>
                      <a:pt x="140" y="8"/>
                      <a:pt x="139" y="9"/>
                    </a:cubicBezTo>
                    <a:cubicBezTo>
                      <a:pt x="139" y="9"/>
                      <a:pt x="138" y="9"/>
                      <a:pt x="138" y="9"/>
                    </a:cubicBezTo>
                    <a:cubicBezTo>
                      <a:pt x="138" y="9"/>
                      <a:pt x="138" y="9"/>
                      <a:pt x="138" y="9"/>
                    </a:cubicBezTo>
                    <a:cubicBezTo>
                      <a:pt x="138" y="10"/>
                      <a:pt x="139" y="9"/>
                      <a:pt x="139" y="10"/>
                    </a:cubicBezTo>
                    <a:cubicBezTo>
                      <a:pt x="139" y="10"/>
                      <a:pt x="138" y="10"/>
                      <a:pt x="138" y="10"/>
                    </a:cubicBezTo>
                    <a:cubicBezTo>
                      <a:pt x="137" y="10"/>
                      <a:pt x="137" y="10"/>
                      <a:pt x="137" y="10"/>
                    </a:cubicBezTo>
                    <a:cubicBezTo>
                      <a:pt x="136" y="10"/>
                      <a:pt x="136" y="11"/>
                      <a:pt x="135" y="11"/>
                    </a:cubicBezTo>
                    <a:cubicBezTo>
                      <a:pt x="135" y="11"/>
                      <a:pt x="135" y="11"/>
                      <a:pt x="135" y="11"/>
                    </a:cubicBezTo>
                    <a:cubicBezTo>
                      <a:pt x="134" y="10"/>
                      <a:pt x="134" y="10"/>
                      <a:pt x="135" y="10"/>
                    </a:cubicBezTo>
                    <a:cubicBezTo>
                      <a:pt x="135" y="9"/>
                      <a:pt x="136" y="9"/>
                      <a:pt x="136" y="9"/>
                    </a:cubicBezTo>
                    <a:cubicBezTo>
                      <a:pt x="136" y="9"/>
                      <a:pt x="136" y="9"/>
                      <a:pt x="137" y="8"/>
                    </a:cubicBezTo>
                    <a:cubicBezTo>
                      <a:pt x="137" y="8"/>
                      <a:pt x="137" y="8"/>
                      <a:pt x="138" y="8"/>
                    </a:cubicBezTo>
                    <a:cubicBezTo>
                      <a:pt x="138" y="7"/>
                      <a:pt x="139" y="7"/>
                      <a:pt x="139" y="7"/>
                    </a:cubicBezTo>
                    <a:cubicBezTo>
                      <a:pt x="139" y="7"/>
                      <a:pt x="139" y="7"/>
                      <a:pt x="139" y="7"/>
                    </a:cubicBezTo>
                    <a:cubicBezTo>
                      <a:pt x="140" y="7"/>
                      <a:pt x="140" y="7"/>
                      <a:pt x="140" y="7"/>
                    </a:cubicBezTo>
                    <a:cubicBezTo>
                      <a:pt x="140" y="7"/>
                      <a:pt x="140" y="6"/>
                      <a:pt x="140" y="6"/>
                    </a:cubicBezTo>
                    <a:cubicBezTo>
                      <a:pt x="141" y="6"/>
                      <a:pt x="141" y="6"/>
                      <a:pt x="141" y="6"/>
                    </a:cubicBezTo>
                    <a:cubicBezTo>
                      <a:pt x="141" y="5"/>
                      <a:pt x="140" y="5"/>
                      <a:pt x="140" y="5"/>
                    </a:cubicBezTo>
                    <a:cubicBezTo>
                      <a:pt x="140" y="5"/>
                      <a:pt x="140" y="4"/>
                      <a:pt x="140" y="4"/>
                    </a:cubicBezTo>
                    <a:cubicBezTo>
                      <a:pt x="139" y="4"/>
                      <a:pt x="139" y="4"/>
                      <a:pt x="139" y="4"/>
                    </a:cubicBezTo>
                    <a:cubicBezTo>
                      <a:pt x="138" y="4"/>
                      <a:pt x="138" y="4"/>
                      <a:pt x="138" y="4"/>
                    </a:cubicBezTo>
                    <a:cubicBezTo>
                      <a:pt x="137" y="4"/>
                      <a:pt x="137" y="4"/>
                      <a:pt x="136" y="3"/>
                    </a:cubicBezTo>
                    <a:cubicBezTo>
                      <a:pt x="136" y="3"/>
                      <a:pt x="136" y="3"/>
                      <a:pt x="135" y="3"/>
                    </a:cubicBezTo>
                    <a:cubicBezTo>
                      <a:pt x="135" y="3"/>
                      <a:pt x="134" y="3"/>
                      <a:pt x="134" y="3"/>
                    </a:cubicBezTo>
                    <a:cubicBezTo>
                      <a:pt x="133" y="3"/>
                      <a:pt x="133" y="3"/>
                      <a:pt x="133" y="3"/>
                    </a:cubicBezTo>
                    <a:cubicBezTo>
                      <a:pt x="132" y="2"/>
                      <a:pt x="132" y="2"/>
                      <a:pt x="131" y="2"/>
                    </a:cubicBezTo>
                    <a:cubicBezTo>
                      <a:pt x="131" y="2"/>
                      <a:pt x="130" y="3"/>
                      <a:pt x="130" y="3"/>
                    </a:cubicBezTo>
                    <a:cubicBezTo>
                      <a:pt x="129" y="3"/>
                      <a:pt x="129" y="3"/>
                      <a:pt x="128" y="3"/>
                    </a:cubicBezTo>
                    <a:cubicBezTo>
                      <a:pt x="127" y="3"/>
                      <a:pt x="126" y="4"/>
                      <a:pt x="126" y="3"/>
                    </a:cubicBezTo>
                    <a:cubicBezTo>
                      <a:pt x="126" y="3"/>
                      <a:pt x="126" y="2"/>
                      <a:pt x="126" y="2"/>
                    </a:cubicBezTo>
                    <a:cubicBezTo>
                      <a:pt x="126" y="1"/>
                      <a:pt x="125" y="2"/>
                      <a:pt x="125" y="2"/>
                    </a:cubicBezTo>
                    <a:cubicBezTo>
                      <a:pt x="124" y="2"/>
                      <a:pt x="124" y="2"/>
                      <a:pt x="123" y="2"/>
                    </a:cubicBezTo>
                    <a:cubicBezTo>
                      <a:pt x="123" y="2"/>
                      <a:pt x="123" y="2"/>
                      <a:pt x="123" y="2"/>
                    </a:cubicBezTo>
                    <a:cubicBezTo>
                      <a:pt x="122" y="2"/>
                      <a:pt x="122" y="2"/>
                      <a:pt x="122" y="2"/>
                    </a:cubicBezTo>
                    <a:cubicBezTo>
                      <a:pt x="121" y="1"/>
                      <a:pt x="122" y="1"/>
                      <a:pt x="121" y="1"/>
                    </a:cubicBezTo>
                    <a:cubicBezTo>
                      <a:pt x="121" y="0"/>
                      <a:pt x="120" y="1"/>
                      <a:pt x="120" y="1"/>
                    </a:cubicBezTo>
                    <a:cubicBezTo>
                      <a:pt x="119" y="1"/>
                      <a:pt x="119" y="1"/>
                      <a:pt x="119" y="0"/>
                    </a:cubicBezTo>
                    <a:cubicBezTo>
                      <a:pt x="118" y="0"/>
                      <a:pt x="118" y="0"/>
                      <a:pt x="117" y="0"/>
                    </a:cubicBezTo>
                    <a:cubicBezTo>
                      <a:pt x="117" y="0"/>
                      <a:pt x="116" y="0"/>
                      <a:pt x="116" y="1"/>
                    </a:cubicBezTo>
                    <a:cubicBezTo>
                      <a:pt x="116" y="1"/>
                      <a:pt x="115" y="1"/>
                      <a:pt x="115" y="1"/>
                    </a:cubicBezTo>
                    <a:cubicBezTo>
                      <a:pt x="115" y="2"/>
                      <a:pt x="116" y="2"/>
                      <a:pt x="116" y="2"/>
                    </a:cubicBezTo>
                    <a:cubicBezTo>
                      <a:pt x="116" y="3"/>
                      <a:pt x="116" y="3"/>
                      <a:pt x="116" y="3"/>
                    </a:cubicBezTo>
                    <a:cubicBezTo>
                      <a:pt x="115" y="3"/>
                      <a:pt x="115" y="3"/>
                      <a:pt x="115" y="3"/>
                    </a:cubicBezTo>
                    <a:cubicBezTo>
                      <a:pt x="114" y="3"/>
                      <a:pt x="114" y="3"/>
                      <a:pt x="114" y="3"/>
                    </a:cubicBezTo>
                    <a:cubicBezTo>
                      <a:pt x="113" y="3"/>
                      <a:pt x="114" y="3"/>
                      <a:pt x="113" y="4"/>
                    </a:cubicBezTo>
                    <a:cubicBezTo>
                      <a:pt x="113" y="4"/>
                      <a:pt x="113" y="4"/>
                      <a:pt x="112" y="4"/>
                    </a:cubicBezTo>
                    <a:cubicBezTo>
                      <a:pt x="111" y="4"/>
                      <a:pt x="111" y="4"/>
                      <a:pt x="111" y="4"/>
                    </a:cubicBezTo>
                    <a:cubicBezTo>
                      <a:pt x="110" y="4"/>
                      <a:pt x="110" y="4"/>
                      <a:pt x="109" y="4"/>
                    </a:cubicBezTo>
                    <a:cubicBezTo>
                      <a:pt x="108" y="4"/>
                      <a:pt x="108" y="4"/>
                      <a:pt x="107" y="4"/>
                    </a:cubicBezTo>
                    <a:cubicBezTo>
                      <a:pt x="107" y="3"/>
                      <a:pt x="106" y="4"/>
                      <a:pt x="106" y="4"/>
                    </a:cubicBezTo>
                    <a:cubicBezTo>
                      <a:pt x="105" y="4"/>
                      <a:pt x="105" y="3"/>
                      <a:pt x="104" y="4"/>
                    </a:cubicBezTo>
                    <a:cubicBezTo>
                      <a:pt x="104" y="4"/>
                      <a:pt x="104" y="4"/>
                      <a:pt x="104" y="4"/>
                    </a:cubicBezTo>
                    <a:cubicBezTo>
                      <a:pt x="104" y="4"/>
                      <a:pt x="104" y="4"/>
                      <a:pt x="103" y="5"/>
                    </a:cubicBezTo>
                    <a:cubicBezTo>
                      <a:pt x="103" y="5"/>
                      <a:pt x="102" y="4"/>
                      <a:pt x="101" y="4"/>
                    </a:cubicBezTo>
                    <a:cubicBezTo>
                      <a:pt x="101" y="5"/>
                      <a:pt x="100" y="5"/>
                      <a:pt x="100" y="5"/>
                    </a:cubicBezTo>
                    <a:cubicBezTo>
                      <a:pt x="99" y="5"/>
                      <a:pt x="99" y="5"/>
                      <a:pt x="98" y="5"/>
                    </a:cubicBezTo>
                    <a:cubicBezTo>
                      <a:pt x="98" y="5"/>
                      <a:pt x="98" y="5"/>
                      <a:pt x="97" y="6"/>
                    </a:cubicBezTo>
                    <a:cubicBezTo>
                      <a:pt x="97" y="6"/>
                      <a:pt x="97" y="6"/>
                      <a:pt x="96" y="6"/>
                    </a:cubicBezTo>
                    <a:cubicBezTo>
                      <a:pt x="96" y="6"/>
                      <a:pt x="95" y="6"/>
                      <a:pt x="95" y="6"/>
                    </a:cubicBezTo>
                    <a:cubicBezTo>
                      <a:pt x="95" y="6"/>
                      <a:pt x="95" y="6"/>
                      <a:pt x="95" y="6"/>
                    </a:cubicBezTo>
                    <a:cubicBezTo>
                      <a:pt x="95" y="7"/>
                      <a:pt x="96" y="7"/>
                      <a:pt x="96" y="7"/>
                    </a:cubicBezTo>
                    <a:cubicBezTo>
                      <a:pt x="96" y="7"/>
                      <a:pt x="97" y="7"/>
                      <a:pt x="97" y="7"/>
                    </a:cubicBezTo>
                    <a:cubicBezTo>
                      <a:pt x="97" y="7"/>
                      <a:pt x="97" y="8"/>
                      <a:pt x="98" y="8"/>
                    </a:cubicBezTo>
                    <a:cubicBezTo>
                      <a:pt x="98" y="8"/>
                      <a:pt x="98" y="8"/>
                      <a:pt x="99" y="8"/>
                    </a:cubicBezTo>
                    <a:cubicBezTo>
                      <a:pt x="99" y="8"/>
                      <a:pt x="99" y="8"/>
                      <a:pt x="99" y="9"/>
                    </a:cubicBezTo>
                    <a:cubicBezTo>
                      <a:pt x="99" y="9"/>
                      <a:pt x="98" y="9"/>
                      <a:pt x="98" y="9"/>
                    </a:cubicBezTo>
                    <a:cubicBezTo>
                      <a:pt x="97" y="9"/>
                      <a:pt x="97" y="9"/>
                      <a:pt x="97" y="9"/>
                    </a:cubicBezTo>
                    <a:cubicBezTo>
                      <a:pt x="96" y="9"/>
                      <a:pt x="96" y="9"/>
                      <a:pt x="96" y="9"/>
                    </a:cubicBezTo>
                    <a:cubicBezTo>
                      <a:pt x="95" y="9"/>
                      <a:pt x="95" y="9"/>
                      <a:pt x="95" y="9"/>
                    </a:cubicBezTo>
                    <a:cubicBezTo>
                      <a:pt x="94" y="9"/>
                      <a:pt x="94" y="9"/>
                      <a:pt x="94" y="9"/>
                    </a:cubicBezTo>
                    <a:cubicBezTo>
                      <a:pt x="93" y="9"/>
                      <a:pt x="93" y="9"/>
                      <a:pt x="93" y="9"/>
                    </a:cubicBezTo>
                    <a:cubicBezTo>
                      <a:pt x="92" y="9"/>
                      <a:pt x="92" y="9"/>
                      <a:pt x="91" y="9"/>
                    </a:cubicBezTo>
                    <a:cubicBezTo>
                      <a:pt x="90" y="9"/>
                      <a:pt x="90" y="9"/>
                      <a:pt x="89" y="9"/>
                    </a:cubicBezTo>
                    <a:cubicBezTo>
                      <a:pt x="89" y="9"/>
                      <a:pt x="89" y="9"/>
                      <a:pt x="88" y="9"/>
                    </a:cubicBezTo>
                    <a:cubicBezTo>
                      <a:pt x="88" y="9"/>
                      <a:pt x="88" y="10"/>
                      <a:pt x="89" y="10"/>
                    </a:cubicBezTo>
                    <a:cubicBezTo>
                      <a:pt x="89" y="11"/>
                      <a:pt x="89" y="10"/>
                      <a:pt x="90" y="11"/>
                    </a:cubicBezTo>
                    <a:cubicBezTo>
                      <a:pt x="90" y="11"/>
                      <a:pt x="90" y="11"/>
                      <a:pt x="90" y="12"/>
                    </a:cubicBezTo>
                    <a:cubicBezTo>
                      <a:pt x="90" y="12"/>
                      <a:pt x="91" y="12"/>
                      <a:pt x="91" y="12"/>
                    </a:cubicBezTo>
                    <a:cubicBezTo>
                      <a:pt x="91" y="12"/>
                      <a:pt x="92" y="12"/>
                      <a:pt x="92" y="12"/>
                    </a:cubicBezTo>
                    <a:cubicBezTo>
                      <a:pt x="92" y="12"/>
                      <a:pt x="93" y="12"/>
                      <a:pt x="93" y="12"/>
                    </a:cubicBezTo>
                    <a:cubicBezTo>
                      <a:pt x="93" y="12"/>
                      <a:pt x="93" y="12"/>
                      <a:pt x="93" y="12"/>
                    </a:cubicBezTo>
                    <a:cubicBezTo>
                      <a:pt x="93" y="12"/>
                      <a:pt x="93" y="12"/>
                      <a:pt x="94" y="12"/>
                    </a:cubicBezTo>
                    <a:cubicBezTo>
                      <a:pt x="94" y="13"/>
                      <a:pt x="94" y="12"/>
                      <a:pt x="95" y="13"/>
                    </a:cubicBezTo>
                    <a:cubicBezTo>
                      <a:pt x="95" y="13"/>
                      <a:pt x="95" y="13"/>
                      <a:pt x="95" y="13"/>
                    </a:cubicBezTo>
                    <a:cubicBezTo>
                      <a:pt x="96" y="13"/>
                      <a:pt x="97" y="13"/>
                      <a:pt x="97" y="13"/>
                    </a:cubicBezTo>
                    <a:cubicBezTo>
                      <a:pt x="96" y="14"/>
                      <a:pt x="96" y="13"/>
                      <a:pt x="95" y="14"/>
                    </a:cubicBezTo>
                    <a:cubicBezTo>
                      <a:pt x="95" y="14"/>
                      <a:pt x="94" y="13"/>
                      <a:pt x="94" y="14"/>
                    </a:cubicBezTo>
                    <a:cubicBezTo>
                      <a:pt x="94" y="14"/>
                      <a:pt x="93" y="14"/>
                      <a:pt x="93" y="14"/>
                    </a:cubicBezTo>
                    <a:cubicBezTo>
                      <a:pt x="92" y="14"/>
                      <a:pt x="92" y="13"/>
                      <a:pt x="92" y="13"/>
                    </a:cubicBezTo>
                    <a:cubicBezTo>
                      <a:pt x="91" y="13"/>
                      <a:pt x="91" y="13"/>
                      <a:pt x="91" y="13"/>
                    </a:cubicBezTo>
                    <a:cubicBezTo>
                      <a:pt x="90" y="13"/>
                      <a:pt x="90" y="13"/>
                      <a:pt x="90" y="13"/>
                    </a:cubicBezTo>
                    <a:cubicBezTo>
                      <a:pt x="90" y="13"/>
                      <a:pt x="89" y="13"/>
                      <a:pt x="89" y="13"/>
                    </a:cubicBezTo>
                    <a:cubicBezTo>
                      <a:pt x="88" y="13"/>
                      <a:pt x="88" y="13"/>
                      <a:pt x="88" y="12"/>
                    </a:cubicBezTo>
                    <a:cubicBezTo>
                      <a:pt x="87" y="12"/>
                      <a:pt x="87" y="12"/>
                      <a:pt x="87" y="12"/>
                    </a:cubicBezTo>
                    <a:cubicBezTo>
                      <a:pt x="87" y="12"/>
                      <a:pt x="87" y="12"/>
                      <a:pt x="87" y="12"/>
                    </a:cubicBezTo>
                    <a:cubicBezTo>
                      <a:pt x="86" y="12"/>
                      <a:pt x="86" y="12"/>
                      <a:pt x="86" y="12"/>
                    </a:cubicBezTo>
                    <a:cubicBezTo>
                      <a:pt x="86" y="12"/>
                      <a:pt x="86" y="12"/>
                      <a:pt x="86" y="12"/>
                    </a:cubicBezTo>
                    <a:cubicBezTo>
                      <a:pt x="86" y="12"/>
                      <a:pt x="86" y="12"/>
                      <a:pt x="86" y="12"/>
                    </a:cubicBezTo>
                    <a:cubicBezTo>
                      <a:pt x="86" y="13"/>
                      <a:pt x="87" y="13"/>
                      <a:pt x="86" y="13"/>
                    </a:cubicBezTo>
                    <a:cubicBezTo>
                      <a:pt x="86" y="14"/>
                      <a:pt x="86" y="13"/>
                      <a:pt x="85" y="13"/>
                    </a:cubicBezTo>
                    <a:cubicBezTo>
                      <a:pt x="85" y="13"/>
                      <a:pt x="85" y="13"/>
                      <a:pt x="85" y="13"/>
                    </a:cubicBezTo>
                    <a:cubicBezTo>
                      <a:pt x="84" y="13"/>
                      <a:pt x="84" y="13"/>
                      <a:pt x="84" y="13"/>
                    </a:cubicBezTo>
                    <a:cubicBezTo>
                      <a:pt x="83" y="13"/>
                      <a:pt x="84" y="13"/>
                      <a:pt x="84" y="14"/>
                    </a:cubicBezTo>
                    <a:cubicBezTo>
                      <a:pt x="84" y="14"/>
                      <a:pt x="84" y="14"/>
                      <a:pt x="85" y="14"/>
                    </a:cubicBezTo>
                    <a:cubicBezTo>
                      <a:pt x="85" y="14"/>
                      <a:pt x="85" y="14"/>
                      <a:pt x="85" y="14"/>
                    </a:cubicBezTo>
                    <a:cubicBezTo>
                      <a:pt x="86" y="14"/>
                      <a:pt x="86" y="14"/>
                      <a:pt x="86" y="14"/>
                    </a:cubicBezTo>
                    <a:cubicBezTo>
                      <a:pt x="87" y="14"/>
                      <a:pt x="87" y="14"/>
                      <a:pt x="88" y="14"/>
                    </a:cubicBezTo>
                    <a:cubicBezTo>
                      <a:pt x="88" y="14"/>
                      <a:pt x="88" y="14"/>
                      <a:pt x="88" y="15"/>
                    </a:cubicBezTo>
                    <a:cubicBezTo>
                      <a:pt x="88" y="15"/>
                      <a:pt x="89" y="15"/>
                      <a:pt x="89" y="15"/>
                    </a:cubicBezTo>
                    <a:cubicBezTo>
                      <a:pt x="89" y="15"/>
                      <a:pt x="89" y="15"/>
                      <a:pt x="89" y="15"/>
                    </a:cubicBezTo>
                    <a:cubicBezTo>
                      <a:pt x="89" y="16"/>
                      <a:pt x="89" y="15"/>
                      <a:pt x="88" y="15"/>
                    </a:cubicBezTo>
                    <a:cubicBezTo>
                      <a:pt x="88" y="15"/>
                      <a:pt x="88" y="15"/>
                      <a:pt x="87" y="15"/>
                    </a:cubicBezTo>
                    <a:cubicBezTo>
                      <a:pt x="87" y="15"/>
                      <a:pt x="87" y="15"/>
                      <a:pt x="87" y="15"/>
                    </a:cubicBezTo>
                    <a:cubicBezTo>
                      <a:pt x="87" y="15"/>
                      <a:pt x="86" y="15"/>
                      <a:pt x="86" y="15"/>
                    </a:cubicBezTo>
                    <a:cubicBezTo>
                      <a:pt x="86" y="15"/>
                      <a:pt x="85" y="15"/>
                      <a:pt x="85" y="15"/>
                    </a:cubicBezTo>
                    <a:cubicBezTo>
                      <a:pt x="84" y="15"/>
                      <a:pt x="84" y="15"/>
                      <a:pt x="84" y="15"/>
                    </a:cubicBezTo>
                    <a:cubicBezTo>
                      <a:pt x="83" y="15"/>
                      <a:pt x="83" y="15"/>
                      <a:pt x="83" y="14"/>
                    </a:cubicBezTo>
                    <a:cubicBezTo>
                      <a:pt x="82" y="14"/>
                      <a:pt x="82" y="14"/>
                      <a:pt x="82" y="14"/>
                    </a:cubicBezTo>
                    <a:cubicBezTo>
                      <a:pt x="82" y="13"/>
                      <a:pt x="82" y="13"/>
                      <a:pt x="82" y="13"/>
                    </a:cubicBezTo>
                    <a:cubicBezTo>
                      <a:pt x="82" y="13"/>
                      <a:pt x="81" y="12"/>
                      <a:pt x="81" y="12"/>
                    </a:cubicBezTo>
                    <a:cubicBezTo>
                      <a:pt x="81" y="12"/>
                      <a:pt x="81" y="12"/>
                      <a:pt x="81" y="12"/>
                    </a:cubicBezTo>
                    <a:cubicBezTo>
                      <a:pt x="81" y="11"/>
                      <a:pt x="81" y="11"/>
                      <a:pt x="80" y="11"/>
                    </a:cubicBezTo>
                    <a:cubicBezTo>
                      <a:pt x="80" y="11"/>
                      <a:pt x="79" y="11"/>
                      <a:pt x="79" y="11"/>
                    </a:cubicBezTo>
                    <a:cubicBezTo>
                      <a:pt x="79" y="11"/>
                      <a:pt x="79" y="11"/>
                      <a:pt x="80" y="11"/>
                    </a:cubicBezTo>
                    <a:cubicBezTo>
                      <a:pt x="80" y="12"/>
                      <a:pt x="80" y="12"/>
                      <a:pt x="80" y="12"/>
                    </a:cubicBezTo>
                    <a:cubicBezTo>
                      <a:pt x="80" y="12"/>
                      <a:pt x="80" y="12"/>
                      <a:pt x="80" y="12"/>
                    </a:cubicBezTo>
                    <a:cubicBezTo>
                      <a:pt x="80" y="12"/>
                      <a:pt x="80" y="13"/>
                      <a:pt x="80" y="13"/>
                    </a:cubicBezTo>
                    <a:cubicBezTo>
                      <a:pt x="80" y="13"/>
                      <a:pt x="80" y="13"/>
                      <a:pt x="80" y="13"/>
                    </a:cubicBezTo>
                    <a:cubicBezTo>
                      <a:pt x="79" y="13"/>
                      <a:pt x="79" y="13"/>
                      <a:pt x="79" y="13"/>
                    </a:cubicBezTo>
                    <a:cubicBezTo>
                      <a:pt x="79" y="13"/>
                      <a:pt x="79" y="14"/>
                      <a:pt x="79" y="14"/>
                    </a:cubicBezTo>
                    <a:cubicBezTo>
                      <a:pt x="79" y="14"/>
                      <a:pt x="79" y="14"/>
                      <a:pt x="80" y="15"/>
                    </a:cubicBezTo>
                    <a:cubicBezTo>
                      <a:pt x="80" y="15"/>
                      <a:pt x="80" y="15"/>
                      <a:pt x="80" y="15"/>
                    </a:cubicBezTo>
                    <a:cubicBezTo>
                      <a:pt x="80" y="15"/>
                      <a:pt x="80" y="15"/>
                      <a:pt x="80" y="15"/>
                    </a:cubicBezTo>
                    <a:cubicBezTo>
                      <a:pt x="81" y="15"/>
                      <a:pt x="81" y="15"/>
                      <a:pt x="81" y="16"/>
                    </a:cubicBezTo>
                    <a:cubicBezTo>
                      <a:pt x="82" y="16"/>
                      <a:pt x="82" y="16"/>
                      <a:pt x="82" y="16"/>
                    </a:cubicBezTo>
                    <a:cubicBezTo>
                      <a:pt x="82" y="17"/>
                      <a:pt x="82" y="17"/>
                      <a:pt x="82" y="18"/>
                    </a:cubicBezTo>
                    <a:cubicBezTo>
                      <a:pt x="82" y="18"/>
                      <a:pt x="82" y="18"/>
                      <a:pt x="82" y="18"/>
                    </a:cubicBezTo>
                    <a:cubicBezTo>
                      <a:pt x="82" y="18"/>
                      <a:pt x="82" y="18"/>
                      <a:pt x="82" y="18"/>
                    </a:cubicBezTo>
                    <a:cubicBezTo>
                      <a:pt x="83" y="18"/>
                      <a:pt x="83" y="18"/>
                      <a:pt x="83" y="19"/>
                    </a:cubicBezTo>
                    <a:cubicBezTo>
                      <a:pt x="83" y="19"/>
                      <a:pt x="83" y="19"/>
                      <a:pt x="83" y="20"/>
                    </a:cubicBezTo>
                    <a:cubicBezTo>
                      <a:pt x="84" y="20"/>
                      <a:pt x="84" y="20"/>
                      <a:pt x="85" y="20"/>
                    </a:cubicBezTo>
                    <a:cubicBezTo>
                      <a:pt x="85" y="20"/>
                      <a:pt x="85" y="20"/>
                      <a:pt x="86" y="20"/>
                    </a:cubicBezTo>
                    <a:cubicBezTo>
                      <a:pt x="86" y="20"/>
                      <a:pt x="86" y="20"/>
                      <a:pt x="87" y="20"/>
                    </a:cubicBezTo>
                    <a:cubicBezTo>
                      <a:pt x="87" y="20"/>
                      <a:pt x="87" y="19"/>
                      <a:pt x="87" y="19"/>
                    </a:cubicBezTo>
                    <a:cubicBezTo>
                      <a:pt x="88" y="19"/>
                      <a:pt x="88" y="20"/>
                      <a:pt x="89" y="20"/>
                    </a:cubicBezTo>
                    <a:cubicBezTo>
                      <a:pt x="89" y="20"/>
                      <a:pt x="89" y="20"/>
                      <a:pt x="89" y="20"/>
                    </a:cubicBezTo>
                    <a:cubicBezTo>
                      <a:pt x="90" y="20"/>
                      <a:pt x="90" y="20"/>
                      <a:pt x="90" y="20"/>
                    </a:cubicBezTo>
                    <a:cubicBezTo>
                      <a:pt x="90" y="20"/>
                      <a:pt x="91" y="20"/>
                      <a:pt x="91" y="21"/>
                    </a:cubicBezTo>
                    <a:cubicBezTo>
                      <a:pt x="91" y="21"/>
                      <a:pt x="92" y="21"/>
                      <a:pt x="92" y="21"/>
                    </a:cubicBezTo>
                    <a:cubicBezTo>
                      <a:pt x="93" y="22"/>
                      <a:pt x="92" y="22"/>
                      <a:pt x="93" y="23"/>
                    </a:cubicBezTo>
                    <a:cubicBezTo>
                      <a:pt x="93" y="23"/>
                      <a:pt x="93" y="23"/>
                      <a:pt x="93" y="23"/>
                    </a:cubicBezTo>
                    <a:cubicBezTo>
                      <a:pt x="94" y="23"/>
                      <a:pt x="94" y="23"/>
                      <a:pt x="94" y="24"/>
                    </a:cubicBezTo>
                    <a:cubicBezTo>
                      <a:pt x="94" y="24"/>
                      <a:pt x="94" y="24"/>
                      <a:pt x="93" y="24"/>
                    </a:cubicBezTo>
                    <a:cubicBezTo>
                      <a:pt x="93" y="24"/>
                      <a:pt x="93" y="24"/>
                      <a:pt x="92" y="24"/>
                    </a:cubicBezTo>
                    <a:cubicBezTo>
                      <a:pt x="92" y="24"/>
                      <a:pt x="92" y="23"/>
                      <a:pt x="92" y="23"/>
                    </a:cubicBezTo>
                    <a:cubicBezTo>
                      <a:pt x="91" y="22"/>
                      <a:pt x="91" y="22"/>
                      <a:pt x="91" y="22"/>
                    </a:cubicBezTo>
                    <a:cubicBezTo>
                      <a:pt x="91" y="22"/>
                      <a:pt x="91" y="22"/>
                      <a:pt x="90" y="21"/>
                    </a:cubicBezTo>
                    <a:cubicBezTo>
                      <a:pt x="90" y="21"/>
                      <a:pt x="90" y="21"/>
                      <a:pt x="89" y="21"/>
                    </a:cubicBezTo>
                    <a:cubicBezTo>
                      <a:pt x="89" y="21"/>
                      <a:pt x="89" y="21"/>
                      <a:pt x="88" y="21"/>
                    </a:cubicBezTo>
                    <a:cubicBezTo>
                      <a:pt x="88" y="20"/>
                      <a:pt x="88" y="21"/>
                      <a:pt x="87" y="21"/>
                    </a:cubicBezTo>
                    <a:cubicBezTo>
                      <a:pt x="87" y="21"/>
                      <a:pt x="87" y="21"/>
                      <a:pt x="86" y="21"/>
                    </a:cubicBezTo>
                    <a:cubicBezTo>
                      <a:pt x="86" y="21"/>
                      <a:pt x="86" y="21"/>
                      <a:pt x="86" y="21"/>
                    </a:cubicBezTo>
                    <a:cubicBezTo>
                      <a:pt x="86" y="21"/>
                      <a:pt x="86" y="21"/>
                      <a:pt x="86" y="21"/>
                    </a:cubicBezTo>
                    <a:cubicBezTo>
                      <a:pt x="85" y="21"/>
                      <a:pt x="85" y="21"/>
                      <a:pt x="85" y="22"/>
                    </a:cubicBezTo>
                    <a:cubicBezTo>
                      <a:pt x="85" y="22"/>
                      <a:pt x="86" y="22"/>
                      <a:pt x="86" y="22"/>
                    </a:cubicBezTo>
                    <a:cubicBezTo>
                      <a:pt x="87" y="23"/>
                      <a:pt x="86" y="23"/>
                      <a:pt x="86" y="23"/>
                    </a:cubicBezTo>
                    <a:cubicBezTo>
                      <a:pt x="86" y="24"/>
                      <a:pt x="86" y="24"/>
                      <a:pt x="87" y="24"/>
                    </a:cubicBezTo>
                    <a:cubicBezTo>
                      <a:pt x="87" y="24"/>
                      <a:pt x="87" y="25"/>
                      <a:pt x="86" y="25"/>
                    </a:cubicBezTo>
                    <a:cubicBezTo>
                      <a:pt x="86" y="25"/>
                      <a:pt x="86" y="25"/>
                      <a:pt x="86" y="26"/>
                    </a:cubicBezTo>
                    <a:cubicBezTo>
                      <a:pt x="86" y="26"/>
                      <a:pt x="85" y="26"/>
                      <a:pt x="85" y="26"/>
                    </a:cubicBezTo>
                    <a:cubicBezTo>
                      <a:pt x="85" y="26"/>
                      <a:pt x="85" y="27"/>
                      <a:pt x="84" y="27"/>
                    </a:cubicBezTo>
                    <a:cubicBezTo>
                      <a:pt x="84" y="27"/>
                      <a:pt x="83" y="27"/>
                      <a:pt x="83" y="27"/>
                    </a:cubicBezTo>
                    <a:cubicBezTo>
                      <a:pt x="82" y="27"/>
                      <a:pt x="82" y="27"/>
                      <a:pt x="81" y="27"/>
                    </a:cubicBezTo>
                    <a:cubicBezTo>
                      <a:pt x="80" y="26"/>
                      <a:pt x="80" y="27"/>
                      <a:pt x="79" y="26"/>
                    </a:cubicBezTo>
                    <a:cubicBezTo>
                      <a:pt x="79" y="26"/>
                      <a:pt x="79" y="26"/>
                      <a:pt x="78" y="26"/>
                    </a:cubicBezTo>
                    <a:cubicBezTo>
                      <a:pt x="78" y="26"/>
                      <a:pt x="78" y="26"/>
                      <a:pt x="78" y="25"/>
                    </a:cubicBezTo>
                    <a:cubicBezTo>
                      <a:pt x="77" y="25"/>
                      <a:pt x="78" y="25"/>
                      <a:pt x="79" y="25"/>
                    </a:cubicBezTo>
                    <a:cubicBezTo>
                      <a:pt x="79" y="25"/>
                      <a:pt x="79" y="26"/>
                      <a:pt x="79" y="26"/>
                    </a:cubicBezTo>
                    <a:cubicBezTo>
                      <a:pt x="80" y="26"/>
                      <a:pt x="80" y="26"/>
                      <a:pt x="80" y="26"/>
                    </a:cubicBezTo>
                    <a:cubicBezTo>
                      <a:pt x="81" y="26"/>
                      <a:pt x="81" y="26"/>
                      <a:pt x="81" y="26"/>
                    </a:cubicBezTo>
                    <a:cubicBezTo>
                      <a:pt x="82" y="26"/>
                      <a:pt x="82" y="26"/>
                      <a:pt x="82" y="26"/>
                    </a:cubicBezTo>
                    <a:cubicBezTo>
                      <a:pt x="83" y="26"/>
                      <a:pt x="82" y="25"/>
                      <a:pt x="83" y="25"/>
                    </a:cubicBezTo>
                    <a:cubicBezTo>
                      <a:pt x="83" y="25"/>
                      <a:pt x="83" y="25"/>
                      <a:pt x="83" y="25"/>
                    </a:cubicBezTo>
                    <a:cubicBezTo>
                      <a:pt x="84" y="24"/>
                      <a:pt x="84" y="24"/>
                      <a:pt x="84" y="24"/>
                    </a:cubicBezTo>
                    <a:cubicBezTo>
                      <a:pt x="84" y="24"/>
                      <a:pt x="84" y="24"/>
                      <a:pt x="84" y="24"/>
                    </a:cubicBezTo>
                    <a:cubicBezTo>
                      <a:pt x="84" y="23"/>
                      <a:pt x="84" y="23"/>
                      <a:pt x="84" y="23"/>
                    </a:cubicBezTo>
                    <a:cubicBezTo>
                      <a:pt x="84" y="23"/>
                      <a:pt x="84" y="23"/>
                      <a:pt x="84" y="22"/>
                    </a:cubicBezTo>
                    <a:cubicBezTo>
                      <a:pt x="83" y="22"/>
                      <a:pt x="84" y="21"/>
                      <a:pt x="84" y="21"/>
                    </a:cubicBezTo>
                    <a:cubicBezTo>
                      <a:pt x="83" y="21"/>
                      <a:pt x="83" y="21"/>
                      <a:pt x="83" y="21"/>
                    </a:cubicBezTo>
                    <a:cubicBezTo>
                      <a:pt x="82" y="21"/>
                      <a:pt x="82" y="21"/>
                      <a:pt x="82" y="20"/>
                    </a:cubicBezTo>
                    <a:cubicBezTo>
                      <a:pt x="81" y="20"/>
                      <a:pt x="81" y="20"/>
                      <a:pt x="81" y="19"/>
                    </a:cubicBezTo>
                    <a:cubicBezTo>
                      <a:pt x="81" y="19"/>
                      <a:pt x="81" y="19"/>
                      <a:pt x="80" y="18"/>
                    </a:cubicBezTo>
                    <a:cubicBezTo>
                      <a:pt x="80" y="18"/>
                      <a:pt x="80" y="18"/>
                      <a:pt x="80" y="18"/>
                    </a:cubicBezTo>
                    <a:cubicBezTo>
                      <a:pt x="79" y="17"/>
                      <a:pt x="79" y="17"/>
                      <a:pt x="79" y="17"/>
                    </a:cubicBezTo>
                    <a:cubicBezTo>
                      <a:pt x="79" y="16"/>
                      <a:pt x="79" y="16"/>
                      <a:pt x="79" y="16"/>
                    </a:cubicBezTo>
                    <a:cubicBezTo>
                      <a:pt x="79" y="15"/>
                      <a:pt x="78" y="15"/>
                      <a:pt x="78" y="15"/>
                    </a:cubicBezTo>
                    <a:cubicBezTo>
                      <a:pt x="78" y="15"/>
                      <a:pt x="78" y="15"/>
                      <a:pt x="77" y="14"/>
                    </a:cubicBezTo>
                    <a:cubicBezTo>
                      <a:pt x="77" y="14"/>
                      <a:pt x="77" y="14"/>
                      <a:pt x="77" y="14"/>
                    </a:cubicBezTo>
                    <a:cubicBezTo>
                      <a:pt x="77" y="14"/>
                      <a:pt x="77" y="14"/>
                      <a:pt x="77" y="13"/>
                    </a:cubicBezTo>
                    <a:cubicBezTo>
                      <a:pt x="77" y="13"/>
                      <a:pt x="77" y="13"/>
                      <a:pt x="77" y="12"/>
                    </a:cubicBezTo>
                    <a:cubicBezTo>
                      <a:pt x="76" y="12"/>
                      <a:pt x="76" y="12"/>
                      <a:pt x="76" y="11"/>
                    </a:cubicBezTo>
                    <a:cubicBezTo>
                      <a:pt x="75" y="11"/>
                      <a:pt x="75" y="11"/>
                      <a:pt x="75" y="11"/>
                    </a:cubicBezTo>
                    <a:cubicBezTo>
                      <a:pt x="74" y="11"/>
                      <a:pt x="74" y="11"/>
                      <a:pt x="73" y="11"/>
                    </a:cubicBezTo>
                    <a:cubicBezTo>
                      <a:pt x="73" y="11"/>
                      <a:pt x="73" y="11"/>
                      <a:pt x="72" y="11"/>
                    </a:cubicBezTo>
                    <a:cubicBezTo>
                      <a:pt x="72" y="11"/>
                      <a:pt x="72" y="11"/>
                      <a:pt x="71" y="11"/>
                    </a:cubicBezTo>
                    <a:cubicBezTo>
                      <a:pt x="71" y="11"/>
                      <a:pt x="70" y="11"/>
                      <a:pt x="70" y="11"/>
                    </a:cubicBezTo>
                    <a:cubicBezTo>
                      <a:pt x="70" y="11"/>
                      <a:pt x="69" y="11"/>
                      <a:pt x="69" y="11"/>
                    </a:cubicBezTo>
                    <a:cubicBezTo>
                      <a:pt x="69" y="12"/>
                      <a:pt x="70" y="12"/>
                      <a:pt x="70" y="13"/>
                    </a:cubicBezTo>
                    <a:cubicBezTo>
                      <a:pt x="70" y="13"/>
                      <a:pt x="70" y="13"/>
                      <a:pt x="69" y="14"/>
                    </a:cubicBezTo>
                    <a:cubicBezTo>
                      <a:pt x="69" y="14"/>
                      <a:pt x="69" y="14"/>
                      <a:pt x="68" y="14"/>
                    </a:cubicBezTo>
                    <a:cubicBezTo>
                      <a:pt x="68" y="14"/>
                      <a:pt x="68" y="14"/>
                      <a:pt x="68" y="14"/>
                    </a:cubicBezTo>
                    <a:cubicBezTo>
                      <a:pt x="67" y="15"/>
                      <a:pt x="68" y="15"/>
                      <a:pt x="68" y="15"/>
                    </a:cubicBezTo>
                    <a:cubicBezTo>
                      <a:pt x="68" y="16"/>
                      <a:pt x="69" y="15"/>
                      <a:pt x="69" y="16"/>
                    </a:cubicBezTo>
                    <a:cubicBezTo>
                      <a:pt x="69" y="16"/>
                      <a:pt x="69" y="16"/>
                      <a:pt x="69" y="16"/>
                    </a:cubicBezTo>
                    <a:cubicBezTo>
                      <a:pt x="69" y="16"/>
                      <a:pt x="69" y="16"/>
                      <a:pt x="70" y="17"/>
                    </a:cubicBezTo>
                    <a:cubicBezTo>
                      <a:pt x="70" y="17"/>
                      <a:pt x="70" y="17"/>
                      <a:pt x="70" y="17"/>
                    </a:cubicBezTo>
                    <a:cubicBezTo>
                      <a:pt x="70" y="18"/>
                      <a:pt x="70" y="18"/>
                      <a:pt x="70" y="18"/>
                    </a:cubicBezTo>
                    <a:cubicBezTo>
                      <a:pt x="70" y="19"/>
                      <a:pt x="70" y="19"/>
                      <a:pt x="70" y="19"/>
                    </a:cubicBezTo>
                    <a:cubicBezTo>
                      <a:pt x="71" y="19"/>
                      <a:pt x="71" y="19"/>
                      <a:pt x="71" y="19"/>
                    </a:cubicBezTo>
                    <a:cubicBezTo>
                      <a:pt x="72" y="19"/>
                      <a:pt x="72" y="19"/>
                      <a:pt x="72" y="19"/>
                    </a:cubicBezTo>
                    <a:cubicBezTo>
                      <a:pt x="73" y="19"/>
                      <a:pt x="73" y="20"/>
                      <a:pt x="73" y="20"/>
                    </a:cubicBezTo>
                    <a:cubicBezTo>
                      <a:pt x="74" y="20"/>
                      <a:pt x="74" y="20"/>
                      <a:pt x="74" y="20"/>
                    </a:cubicBezTo>
                    <a:cubicBezTo>
                      <a:pt x="75" y="20"/>
                      <a:pt x="75" y="20"/>
                      <a:pt x="75" y="21"/>
                    </a:cubicBezTo>
                    <a:cubicBezTo>
                      <a:pt x="75" y="21"/>
                      <a:pt x="75" y="21"/>
                      <a:pt x="75" y="22"/>
                    </a:cubicBezTo>
                    <a:cubicBezTo>
                      <a:pt x="75" y="22"/>
                      <a:pt x="74" y="22"/>
                      <a:pt x="74" y="22"/>
                    </a:cubicBezTo>
                    <a:cubicBezTo>
                      <a:pt x="74" y="22"/>
                      <a:pt x="74" y="21"/>
                      <a:pt x="73" y="21"/>
                    </a:cubicBezTo>
                    <a:cubicBezTo>
                      <a:pt x="73" y="21"/>
                      <a:pt x="72" y="21"/>
                      <a:pt x="72" y="21"/>
                    </a:cubicBezTo>
                    <a:cubicBezTo>
                      <a:pt x="71" y="21"/>
                      <a:pt x="71" y="21"/>
                      <a:pt x="70" y="21"/>
                    </a:cubicBezTo>
                    <a:cubicBezTo>
                      <a:pt x="69" y="20"/>
                      <a:pt x="69" y="20"/>
                      <a:pt x="68" y="20"/>
                    </a:cubicBezTo>
                    <a:cubicBezTo>
                      <a:pt x="68" y="20"/>
                      <a:pt x="68" y="20"/>
                      <a:pt x="67" y="20"/>
                    </a:cubicBezTo>
                    <a:cubicBezTo>
                      <a:pt x="66" y="19"/>
                      <a:pt x="66" y="19"/>
                      <a:pt x="66" y="19"/>
                    </a:cubicBezTo>
                    <a:cubicBezTo>
                      <a:pt x="65" y="19"/>
                      <a:pt x="65" y="19"/>
                      <a:pt x="64" y="19"/>
                    </a:cubicBezTo>
                    <a:cubicBezTo>
                      <a:pt x="63" y="19"/>
                      <a:pt x="63" y="18"/>
                      <a:pt x="62" y="18"/>
                    </a:cubicBezTo>
                    <a:cubicBezTo>
                      <a:pt x="62" y="18"/>
                      <a:pt x="61" y="18"/>
                      <a:pt x="61" y="18"/>
                    </a:cubicBezTo>
                    <a:cubicBezTo>
                      <a:pt x="60" y="18"/>
                      <a:pt x="60" y="18"/>
                      <a:pt x="59" y="18"/>
                    </a:cubicBezTo>
                    <a:cubicBezTo>
                      <a:pt x="59" y="18"/>
                      <a:pt x="58" y="18"/>
                      <a:pt x="58" y="18"/>
                    </a:cubicBezTo>
                    <a:cubicBezTo>
                      <a:pt x="58" y="19"/>
                      <a:pt x="58" y="19"/>
                      <a:pt x="58" y="19"/>
                    </a:cubicBezTo>
                    <a:cubicBezTo>
                      <a:pt x="59" y="20"/>
                      <a:pt x="59" y="19"/>
                      <a:pt x="59" y="20"/>
                    </a:cubicBezTo>
                    <a:cubicBezTo>
                      <a:pt x="60" y="20"/>
                      <a:pt x="60" y="20"/>
                      <a:pt x="60" y="21"/>
                    </a:cubicBezTo>
                    <a:cubicBezTo>
                      <a:pt x="59" y="21"/>
                      <a:pt x="59" y="21"/>
                      <a:pt x="59" y="21"/>
                    </a:cubicBezTo>
                    <a:cubicBezTo>
                      <a:pt x="58" y="21"/>
                      <a:pt x="58" y="22"/>
                      <a:pt x="58" y="22"/>
                    </a:cubicBezTo>
                    <a:cubicBezTo>
                      <a:pt x="58" y="22"/>
                      <a:pt x="58" y="21"/>
                      <a:pt x="57" y="21"/>
                    </a:cubicBezTo>
                    <a:cubicBezTo>
                      <a:pt x="57" y="21"/>
                      <a:pt x="57" y="20"/>
                      <a:pt x="56" y="20"/>
                    </a:cubicBezTo>
                    <a:cubicBezTo>
                      <a:pt x="56" y="20"/>
                      <a:pt x="56" y="20"/>
                      <a:pt x="56" y="21"/>
                    </a:cubicBezTo>
                    <a:cubicBezTo>
                      <a:pt x="55" y="21"/>
                      <a:pt x="55" y="21"/>
                      <a:pt x="55" y="21"/>
                    </a:cubicBezTo>
                    <a:cubicBezTo>
                      <a:pt x="54" y="21"/>
                      <a:pt x="54" y="21"/>
                      <a:pt x="53" y="21"/>
                    </a:cubicBezTo>
                    <a:cubicBezTo>
                      <a:pt x="53" y="21"/>
                      <a:pt x="52" y="21"/>
                      <a:pt x="52" y="21"/>
                    </a:cubicBezTo>
                    <a:cubicBezTo>
                      <a:pt x="50" y="21"/>
                      <a:pt x="50" y="21"/>
                      <a:pt x="50" y="21"/>
                    </a:cubicBezTo>
                    <a:cubicBezTo>
                      <a:pt x="50" y="21"/>
                      <a:pt x="49" y="22"/>
                      <a:pt x="49" y="22"/>
                    </a:cubicBezTo>
                    <a:cubicBezTo>
                      <a:pt x="48" y="22"/>
                      <a:pt x="48" y="22"/>
                      <a:pt x="48" y="22"/>
                    </a:cubicBezTo>
                    <a:cubicBezTo>
                      <a:pt x="47" y="21"/>
                      <a:pt x="48" y="21"/>
                      <a:pt x="47" y="21"/>
                    </a:cubicBezTo>
                    <a:cubicBezTo>
                      <a:pt x="47" y="20"/>
                      <a:pt x="47" y="20"/>
                      <a:pt x="47" y="20"/>
                    </a:cubicBezTo>
                    <a:cubicBezTo>
                      <a:pt x="46" y="20"/>
                      <a:pt x="46" y="21"/>
                      <a:pt x="45" y="21"/>
                    </a:cubicBezTo>
                    <a:cubicBezTo>
                      <a:pt x="45" y="21"/>
                      <a:pt x="44" y="21"/>
                      <a:pt x="44" y="21"/>
                    </a:cubicBezTo>
                    <a:cubicBezTo>
                      <a:pt x="44" y="21"/>
                      <a:pt x="43" y="21"/>
                      <a:pt x="43" y="21"/>
                    </a:cubicBezTo>
                    <a:cubicBezTo>
                      <a:pt x="43" y="22"/>
                      <a:pt x="42" y="22"/>
                      <a:pt x="42" y="22"/>
                    </a:cubicBezTo>
                    <a:cubicBezTo>
                      <a:pt x="41" y="22"/>
                      <a:pt x="41" y="22"/>
                      <a:pt x="40" y="22"/>
                    </a:cubicBezTo>
                    <a:cubicBezTo>
                      <a:pt x="40" y="23"/>
                      <a:pt x="40" y="23"/>
                      <a:pt x="39" y="23"/>
                    </a:cubicBezTo>
                    <a:cubicBezTo>
                      <a:pt x="39" y="23"/>
                      <a:pt x="38" y="23"/>
                      <a:pt x="37" y="24"/>
                    </a:cubicBezTo>
                    <a:cubicBezTo>
                      <a:pt x="37" y="24"/>
                      <a:pt x="37" y="24"/>
                      <a:pt x="37" y="24"/>
                    </a:cubicBezTo>
                    <a:cubicBezTo>
                      <a:pt x="37" y="24"/>
                      <a:pt x="37" y="24"/>
                      <a:pt x="37" y="24"/>
                    </a:cubicBezTo>
                    <a:cubicBezTo>
                      <a:pt x="37" y="25"/>
                      <a:pt x="37" y="25"/>
                      <a:pt x="37" y="25"/>
                    </a:cubicBezTo>
                    <a:cubicBezTo>
                      <a:pt x="36" y="25"/>
                      <a:pt x="35" y="25"/>
                      <a:pt x="35" y="25"/>
                    </a:cubicBezTo>
                    <a:cubicBezTo>
                      <a:pt x="34" y="25"/>
                      <a:pt x="34" y="25"/>
                      <a:pt x="34" y="25"/>
                    </a:cubicBezTo>
                    <a:cubicBezTo>
                      <a:pt x="33" y="25"/>
                      <a:pt x="33" y="25"/>
                      <a:pt x="33" y="25"/>
                    </a:cubicBezTo>
                    <a:cubicBezTo>
                      <a:pt x="33" y="24"/>
                      <a:pt x="33" y="24"/>
                      <a:pt x="33" y="24"/>
                    </a:cubicBezTo>
                    <a:cubicBezTo>
                      <a:pt x="33" y="24"/>
                      <a:pt x="33" y="24"/>
                      <a:pt x="33" y="24"/>
                    </a:cubicBezTo>
                    <a:cubicBezTo>
                      <a:pt x="33" y="24"/>
                      <a:pt x="33" y="23"/>
                      <a:pt x="33" y="23"/>
                    </a:cubicBezTo>
                    <a:cubicBezTo>
                      <a:pt x="34" y="23"/>
                      <a:pt x="34" y="24"/>
                      <a:pt x="35" y="23"/>
                    </a:cubicBezTo>
                    <a:cubicBezTo>
                      <a:pt x="35" y="23"/>
                      <a:pt x="35" y="23"/>
                      <a:pt x="35" y="22"/>
                    </a:cubicBezTo>
                    <a:cubicBezTo>
                      <a:pt x="34" y="22"/>
                      <a:pt x="34" y="22"/>
                      <a:pt x="34" y="22"/>
                    </a:cubicBezTo>
                    <a:cubicBezTo>
                      <a:pt x="33" y="21"/>
                      <a:pt x="33" y="21"/>
                      <a:pt x="32" y="21"/>
                    </a:cubicBezTo>
                    <a:cubicBezTo>
                      <a:pt x="32" y="21"/>
                      <a:pt x="32" y="21"/>
                      <a:pt x="31" y="21"/>
                    </a:cubicBezTo>
                    <a:cubicBezTo>
                      <a:pt x="30" y="21"/>
                      <a:pt x="30" y="21"/>
                      <a:pt x="29" y="21"/>
                    </a:cubicBezTo>
                    <a:cubicBezTo>
                      <a:pt x="29" y="21"/>
                      <a:pt x="29" y="21"/>
                      <a:pt x="28" y="21"/>
                    </a:cubicBezTo>
                    <a:cubicBezTo>
                      <a:pt x="28" y="21"/>
                      <a:pt x="29" y="21"/>
                      <a:pt x="29" y="22"/>
                    </a:cubicBezTo>
                    <a:cubicBezTo>
                      <a:pt x="29" y="22"/>
                      <a:pt x="30" y="22"/>
                      <a:pt x="30" y="22"/>
                    </a:cubicBezTo>
                    <a:cubicBezTo>
                      <a:pt x="30" y="22"/>
                      <a:pt x="30" y="23"/>
                      <a:pt x="30" y="23"/>
                    </a:cubicBezTo>
                    <a:cubicBezTo>
                      <a:pt x="30" y="24"/>
                      <a:pt x="30" y="24"/>
                      <a:pt x="30" y="24"/>
                    </a:cubicBezTo>
                    <a:cubicBezTo>
                      <a:pt x="30" y="24"/>
                      <a:pt x="30" y="24"/>
                      <a:pt x="30" y="24"/>
                    </a:cubicBezTo>
                    <a:cubicBezTo>
                      <a:pt x="30" y="25"/>
                      <a:pt x="30" y="25"/>
                      <a:pt x="31" y="25"/>
                    </a:cubicBezTo>
                    <a:cubicBezTo>
                      <a:pt x="31" y="25"/>
                      <a:pt x="32" y="25"/>
                      <a:pt x="32" y="25"/>
                    </a:cubicBezTo>
                    <a:cubicBezTo>
                      <a:pt x="32" y="26"/>
                      <a:pt x="31" y="26"/>
                      <a:pt x="31" y="26"/>
                    </a:cubicBezTo>
                    <a:cubicBezTo>
                      <a:pt x="31" y="27"/>
                      <a:pt x="32" y="27"/>
                      <a:pt x="32" y="27"/>
                    </a:cubicBezTo>
                    <a:cubicBezTo>
                      <a:pt x="31" y="28"/>
                      <a:pt x="31" y="27"/>
                      <a:pt x="30" y="27"/>
                    </a:cubicBezTo>
                    <a:cubicBezTo>
                      <a:pt x="30" y="27"/>
                      <a:pt x="30" y="27"/>
                      <a:pt x="29" y="27"/>
                    </a:cubicBezTo>
                    <a:cubicBezTo>
                      <a:pt x="29" y="27"/>
                      <a:pt x="28" y="27"/>
                      <a:pt x="28" y="26"/>
                    </a:cubicBezTo>
                    <a:cubicBezTo>
                      <a:pt x="27" y="26"/>
                      <a:pt x="27" y="27"/>
                      <a:pt x="26" y="26"/>
                    </a:cubicBezTo>
                    <a:cubicBezTo>
                      <a:pt x="26" y="26"/>
                      <a:pt x="26" y="26"/>
                      <a:pt x="26" y="25"/>
                    </a:cubicBezTo>
                    <a:cubicBezTo>
                      <a:pt x="26" y="25"/>
                      <a:pt x="25" y="25"/>
                      <a:pt x="25" y="24"/>
                    </a:cubicBezTo>
                    <a:cubicBezTo>
                      <a:pt x="25" y="24"/>
                      <a:pt x="25" y="24"/>
                      <a:pt x="25" y="24"/>
                    </a:cubicBezTo>
                    <a:cubicBezTo>
                      <a:pt x="25" y="24"/>
                      <a:pt x="25" y="24"/>
                      <a:pt x="25" y="23"/>
                    </a:cubicBezTo>
                    <a:cubicBezTo>
                      <a:pt x="24" y="23"/>
                      <a:pt x="24" y="23"/>
                      <a:pt x="24" y="23"/>
                    </a:cubicBezTo>
                    <a:cubicBezTo>
                      <a:pt x="24" y="23"/>
                      <a:pt x="23" y="23"/>
                      <a:pt x="23" y="23"/>
                    </a:cubicBezTo>
                    <a:cubicBezTo>
                      <a:pt x="22" y="23"/>
                      <a:pt x="22" y="22"/>
                      <a:pt x="22" y="22"/>
                    </a:cubicBezTo>
                    <a:cubicBezTo>
                      <a:pt x="22" y="22"/>
                      <a:pt x="21" y="22"/>
                      <a:pt x="21" y="22"/>
                    </a:cubicBezTo>
                    <a:cubicBezTo>
                      <a:pt x="21" y="22"/>
                      <a:pt x="20" y="22"/>
                      <a:pt x="20" y="22"/>
                    </a:cubicBezTo>
                    <a:cubicBezTo>
                      <a:pt x="19" y="22"/>
                      <a:pt x="19" y="22"/>
                      <a:pt x="19" y="22"/>
                    </a:cubicBezTo>
                    <a:cubicBezTo>
                      <a:pt x="18" y="21"/>
                      <a:pt x="18" y="21"/>
                      <a:pt x="18" y="21"/>
                    </a:cubicBezTo>
                    <a:cubicBezTo>
                      <a:pt x="17" y="21"/>
                      <a:pt x="17" y="21"/>
                      <a:pt x="17" y="20"/>
                    </a:cubicBezTo>
                    <a:cubicBezTo>
                      <a:pt x="16" y="20"/>
                      <a:pt x="16" y="20"/>
                      <a:pt x="15" y="20"/>
                    </a:cubicBezTo>
                    <a:cubicBezTo>
                      <a:pt x="15" y="20"/>
                      <a:pt x="14" y="20"/>
                      <a:pt x="14" y="20"/>
                    </a:cubicBezTo>
                    <a:cubicBezTo>
                      <a:pt x="13" y="20"/>
                      <a:pt x="13" y="20"/>
                      <a:pt x="13" y="20"/>
                    </a:cubicBezTo>
                    <a:cubicBezTo>
                      <a:pt x="12" y="19"/>
                      <a:pt x="12" y="20"/>
                      <a:pt x="12" y="20"/>
                    </a:cubicBezTo>
                    <a:cubicBezTo>
                      <a:pt x="11" y="19"/>
                      <a:pt x="11" y="19"/>
                      <a:pt x="11" y="19"/>
                    </a:cubicBezTo>
                    <a:cubicBezTo>
                      <a:pt x="10" y="19"/>
                      <a:pt x="10" y="19"/>
                      <a:pt x="10" y="19"/>
                    </a:cubicBezTo>
                    <a:cubicBezTo>
                      <a:pt x="9" y="20"/>
                      <a:pt x="9" y="20"/>
                      <a:pt x="9" y="19"/>
                    </a:cubicBezTo>
                    <a:cubicBezTo>
                      <a:pt x="8" y="19"/>
                      <a:pt x="8" y="19"/>
                      <a:pt x="8" y="18"/>
                    </a:cubicBezTo>
                    <a:cubicBezTo>
                      <a:pt x="8" y="18"/>
                      <a:pt x="8" y="18"/>
                      <a:pt x="7" y="18"/>
                    </a:cubicBezTo>
                    <a:cubicBezTo>
                      <a:pt x="7" y="18"/>
                      <a:pt x="7" y="18"/>
                      <a:pt x="6" y="18"/>
                    </a:cubicBezTo>
                    <a:cubicBezTo>
                      <a:pt x="6" y="18"/>
                      <a:pt x="6" y="18"/>
                      <a:pt x="5" y="18"/>
                    </a:cubicBezTo>
                    <a:cubicBezTo>
                      <a:pt x="5" y="18"/>
                      <a:pt x="5" y="19"/>
                      <a:pt x="5" y="19"/>
                    </a:cubicBezTo>
                    <a:cubicBezTo>
                      <a:pt x="5" y="19"/>
                      <a:pt x="5" y="19"/>
                      <a:pt x="5" y="19"/>
                    </a:cubicBezTo>
                    <a:cubicBezTo>
                      <a:pt x="4" y="19"/>
                      <a:pt x="4" y="19"/>
                      <a:pt x="4" y="19"/>
                    </a:cubicBezTo>
                    <a:cubicBezTo>
                      <a:pt x="4" y="19"/>
                      <a:pt x="3" y="19"/>
                      <a:pt x="3" y="19"/>
                    </a:cubicBezTo>
                    <a:cubicBezTo>
                      <a:pt x="2" y="19"/>
                      <a:pt x="2" y="19"/>
                      <a:pt x="2" y="20"/>
                    </a:cubicBezTo>
                    <a:cubicBezTo>
                      <a:pt x="2" y="20"/>
                      <a:pt x="2" y="20"/>
                      <a:pt x="1" y="20"/>
                    </a:cubicBezTo>
                    <a:cubicBezTo>
                      <a:pt x="1" y="21"/>
                      <a:pt x="1" y="21"/>
                      <a:pt x="0" y="21"/>
                    </a:cubicBezTo>
                    <a:cubicBezTo>
                      <a:pt x="0" y="21"/>
                      <a:pt x="0" y="22"/>
                      <a:pt x="1" y="22"/>
                    </a:cubicBezTo>
                    <a:cubicBezTo>
                      <a:pt x="1" y="23"/>
                      <a:pt x="2" y="22"/>
                      <a:pt x="2" y="22"/>
                    </a:cubicBezTo>
                    <a:cubicBezTo>
                      <a:pt x="2" y="23"/>
                      <a:pt x="3" y="23"/>
                      <a:pt x="3" y="23"/>
                    </a:cubicBezTo>
                    <a:cubicBezTo>
                      <a:pt x="3" y="23"/>
                      <a:pt x="4" y="24"/>
                      <a:pt x="4" y="24"/>
                    </a:cubicBezTo>
                    <a:cubicBezTo>
                      <a:pt x="4" y="24"/>
                      <a:pt x="4" y="24"/>
                      <a:pt x="4" y="24"/>
                    </a:cubicBezTo>
                    <a:cubicBezTo>
                      <a:pt x="4" y="25"/>
                      <a:pt x="3" y="25"/>
                      <a:pt x="2" y="25"/>
                    </a:cubicBezTo>
                    <a:cubicBezTo>
                      <a:pt x="3" y="26"/>
                      <a:pt x="3" y="26"/>
                      <a:pt x="3" y="26"/>
                    </a:cubicBezTo>
                    <a:cubicBezTo>
                      <a:pt x="3" y="26"/>
                      <a:pt x="3" y="27"/>
                      <a:pt x="3" y="27"/>
                    </a:cubicBezTo>
                    <a:cubicBezTo>
                      <a:pt x="3" y="28"/>
                      <a:pt x="3" y="28"/>
                      <a:pt x="3" y="29"/>
                    </a:cubicBezTo>
                    <a:cubicBezTo>
                      <a:pt x="3" y="29"/>
                      <a:pt x="4" y="29"/>
                      <a:pt x="4" y="29"/>
                    </a:cubicBezTo>
                    <a:cubicBezTo>
                      <a:pt x="4" y="30"/>
                      <a:pt x="4" y="30"/>
                      <a:pt x="4" y="31"/>
                    </a:cubicBezTo>
                    <a:cubicBezTo>
                      <a:pt x="5" y="31"/>
                      <a:pt x="5" y="31"/>
                      <a:pt x="5" y="31"/>
                    </a:cubicBezTo>
                    <a:cubicBezTo>
                      <a:pt x="6" y="31"/>
                      <a:pt x="5" y="32"/>
                      <a:pt x="5" y="32"/>
                    </a:cubicBezTo>
                    <a:cubicBezTo>
                      <a:pt x="6" y="32"/>
                      <a:pt x="6" y="32"/>
                      <a:pt x="6" y="32"/>
                    </a:cubicBezTo>
                    <a:cubicBezTo>
                      <a:pt x="7" y="32"/>
                      <a:pt x="7" y="33"/>
                      <a:pt x="7" y="33"/>
                    </a:cubicBezTo>
                    <a:cubicBezTo>
                      <a:pt x="6" y="33"/>
                      <a:pt x="6" y="33"/>
                      <a:pt x="6" y="33"/>
                    </a:cubicBezTo>
                    <a:cubicBezTo>
                      <a:pt x="6" y="34"/>
                      <a:pt x="6" y="34"/>
                      <a:pt x="7" y="34"/>
                    </a:cubicBezTo>
                    <a:cubicBezTo>
                      <a:pt x="7" y="34"/>
                      <a:pt x="7" y="34"/>
                      <a:pt x="8" y="34"/>
                    </a:cubicBezTo>
                    <a:cubicBezTo>
                      <a:pt x="8" y="34"/>
                      <a:pt x="8" y="35"/>
                      <a:pt x="8" y="35"/>
                    </a:cubicBezTo>
                    <a:cubicBezTo>
                      <a:pt x="9" y="35"/>
                      <a:pt x="9" y="35"/>
                      <a:pt x="9" y="35"/>
                    </a:cubicBezTo>
                    <a:cubicBezTo>
                      <a:pt x="9" y="35"/>
                      <a:pt x="9" y="35"/>
                      <a:pt x="9" y="36"/>
                    </a:cubicBezTo>
                    <a:cubicBezTo>
                      <a:pt x="9" y="36"/>
                      <a:pt x="9" y="36"/>
                      <a:pt x="9" y="37"/>
                    </a:cubicBezTo>
                    <a:cubicBezTo>
                      <a:pt x="9" y="37"/>
                      <a:pt x="8" y="37"/>
                      <a:pt x="8" y="38"/>
                    </a:cubicBezTo>
                    <a:cubicBezTo>
                      <a:pt x="7" y="38"/>
                      <a:pt x="7" y="38"/>
                      <a:pt x="7" y="38"/>
                    </a:cubicBezTo>
                    <a:cubicBezTo>
                      <a:pt x="7" y="39"/>
                      <a:pt x="7" y="39"/>
                      <a:pt x="6" y="39"/>
                    </a:cubicBezTo>
                    <a:cubicBezTo>
                      <a:pt x="6" y="39"/>
                      <a:pt x="6" y="40"/>
                      <a:pt x="5" y="40"/>
                    </a:cubicBezTo>
                    <a:cubicBezTo>
                      <a:pt x="5" y="40"/>
                      <a:pt x="5" y="40"/>
                      <a:pt x="4" y="40"/>
                    </a:cubicBezTo>
                    <a:cubicBezTo>
                      <a:pt x="4" y="40"/>
                      <a:pt x="4" y="40"/>
                      <a:pt x="4" y="41"/>
                    </a:cubicBezTo>
                    <a:cubicBezTo>
                      <a:pt x="4" y="41"/>
                      <a:pt x="4" y="41"/>
                      <a:pt x="4" y="42"/>
                    </a:cubicBezTo>
                    <a:cubicBezTo>
                      <a:pt x="4" y="42"/>
                      <a:pt x="4" y="42"/>
                      <a:pt x="4" y="42"/>
                    </a:cubicBezTo>
                    <a:cubicBezTo>
                      <a:pt x="4" y="42"/>
                      <a:pt x="4" y="42"/>
                      <a:pt x="4" y="42"/>
                    </a:cubicBezTo>
                    <a:cubicBezTo>
                      <a:pt x="4" y="42"/>
                      <a:pt x="4" y="42"/>
                      <a:pt x="4" y="42"/>
                    </a:cubicBezTo>
                    <a:cubicBezTo>
                      <a:pt x="5" y="41"/>
                      <a:pt x="5" y="41"/>
                      <a:pt x="5" y="41"/>
                    </a:cubicBezTo>
                    <a:cubicBezTo>
                      <a:pt x="5" y="41"/>
                      <a:pt x="5" y="41"/>
                      <a:pt x="5" y="42"/>
                    </a:cubicBezTo>
                    <a:cubicBezTo>
                      <a:pt x="5" y="42"/>
                      <a:pt x="5" y="42"/>
                      <a:pt x="6" y="42"/>
                    </a:cubicBezTo>
                    <a:cubicBezTo>
                      <a:pt x="6" y="42"/>
                      <a:pt x="6" y="42"/>
                      <a:pt x="7" y="42"/>
                    </a:cubicBezTo>
                    <a:cubicBezTo>
                      <a:pt x="7" y="42"/>
                      <a:pt x="7" y="42"/>
                      <a:pt x="7" y="42"/>
                    </a:cubicBezTo>
                    <a:cubicBezTo>
                      <a:pt x="8" y="42"/>
                      <a:pt x="8" y="42"/>
                      <a:pt x="9" y="43"/>
                    </a:cubicBezTo>
                    <a:cubicBezTo>
                      <a:pt x="9" y="43"/>
                      <a:pt x="9" y="43"/>
                      <a:pt x="9" y="43"/>
                    </a:cubicBezTo>
                    <a:cubicBezTo>
                      <a:pt x="9" y="44"/>
                      <a:pt x="8" y="43"/>
                      <a:pt x="8" y="43"/>
                    </a:cubicBezTo>
                    <a:cubicBezTo>
                      <a:pt x="7" y="43"/>
                      <a:pt x="7" y="43"/>
                      <a:pt x="6" y="43"/>
                    </a:cubicBezTo>
                    <a:cubicBezTo>
                      <a:pt x="6" y="43"/>
                      <a:pt x="6" y="43"/>
                      <a:pt x="5" y="44"/>
                    </a:cubicBezTo>
                    <a:cubicBezTo>
                      <a:pt x="5" y="44"/>
                      <a:pt x="5" y="44"/>
                      <a:pt x="4" y="44"/>
                    </a:cubicBezTo>
                    <a:cubicBezTo>
                      <a:pt x="4" y="44"/>
                      <a:pt x="4" y="44"/>
                      <a:pt x="4" y="44"/>
                    </a:cubicBezTo>
                    <a:cubicBezTo>
                      <a:pt x="4" y="44"/>
                      <a:pt x="4" y="44"/>
                      <a:pt x="4" y="44"/>
                    </a:cubicBezTo>
                    <a:cubicBezTo>
                      <a:pt x="4" y="45"/>
                      <a:pt x="4" y="45"/>
                      <a:pt x="4" y="45"/>
                    </a:cubicBezTo>
                    <a:cubicBezTo>
                      <a:pt x="4" y="46"/>
                      <a:pt x="4" y="46"/>
                      <a:pt x="4" y="46"/>
                    </a:cubicBezTo>
                    <a:cubicBezTo>
                      <a:pt x="4" y="47"/>
                      <a:pt x="4" y="47"/>
                      <a:pt x="4" y="47"/>
                    </a:cubicBezTo>
                    <a:cubicBezTo>
                      <a:pt x="4" y="47"/>
                      <a:pt x="4" y="47"/>
                      <a:pt x="3" y="47"/>
                    </a:cubicBezTo>
                    <a:cubicBezTo>
                      <a:pt x="3" y="48"/>
                      <a:pt x="3" y="48"/>
                      <a:pt x="3" y="48"/>
                    </a:cubicBezTo>
                    <a:cubicBezTo>
                      <a:pt x="3" y="48"/>
                      <a:pt x="4" y="49"/>
                      <a:pt x="3" y="49"/>
                    </a:cubicBezTo>
                    <a:cubicBezTo>
                      <a:pt x="3" y="49"/>
                      <a:pt x="3" y="50"/>
                      <a:pt x="3" y="50"/>
                    </a:cubicBezTo>
                    <a:cubicBezTo>
                      <a:pt x="3" y="50"/>
                      <a:pt x="3" y="50"/>
                      <a:pt x="3" y="50"/>
                    </a:cubicBezTo>
                    <a:cubicBezTo>
                      <a:pt x="3" y="51"/>
                      <a:pt x="2" y="51"/>
                      <a:pt x="2" y="52"/>
                    </a:cubicBezTo>
                    <a:cubicBezTo>
                      <a:pt x="2" y="52"/>
                      <a:pt x="2" y="53"/>
                      <a:pt x="3" y="53"/>
                    </a:cubicBezTo>
                    <a:cubicBezTo>
                      <a:pt x="3" y="54"/>
                      <a:pt x="3" y="54"/>
                      <a:pt x="3" y="54"/>
                    </a:cubicBezTo>
                    <a:cubicBezTo>
                      <a:pt x="3" y="55"/>
                      <a:pt x="3" y="55"/>
                      <a:pt x="4" y="55"/>
                    </a:cubicBezTo>
                    <a:cubicBezTo>
                      <a:pt x="4" y="56"/>
                      <a:pt x="4" y="55"/>
                      <a:pt x="4" y="55"/>
                    </a:cubicBezTo>
                    <a:cubicBezTo>
                      <a:pt x="5" y="55"/>
                      <a:pt x="5" y="55"/>
                      <a:pt x="6" y="56"/>
                    </a:cubicBezTo>
                    <a:cubicBezTo>
                      <a:pt x="6" y="56"/>
                      <a:pt x="6" y="56"/>
                      <a:pt x="6" y="56"/>
                    </a:cubicBezTo>
                    <a:cubicBezTo>
                      <a:pt x="7" y="56"/>
                      <a:pt x="7" y="56"/>
                      <a:pt x="7" y="56"/>
                    </a:cubicBezTo>
                    <a:cubicBezTo>
                      <a:pt x="8" y="57"/>
                      <a:pt x="8" y="57"/>
                      <a:pt x="8" y="57"/>
                    </a:cubicBezTo>
                    <a:cubicBezTo>
                      <a:pt x="8" y="58"/>
                      <a:pt x="9" y="57"/>
                      <a:pt x="9" y="58"/>
                    </a:cubicBezTo>
                    <a:cubicBezTo>
                      <a:pt x="9" y="58"/>
                      <a:pt x="9" y="58"/>
                      <a:pt x="10" y="59"/>
                    </a:cubicBezTo>
                    <a:cubicBezTo>
                      <a:pt x="10" y="59"/>
                      <a:pt x="10" y="59"/>
                      <a:pt x="10" y="59"/>
                    </a:cubicBezTo>
                    <a:cubicBezTo>
                      <a:pt x="10" y="60"/>
                      <a:pt x="9" y="60"/>
                      <a:pt x="10" y="60"/>
                    </a:cubicBezTo>
                    <a:cubicBezTo>
                      <a:pt x="10" y="61"/>
                      <a:pt x="10" y="61"/>
                      <a:pt x="10" y="61"/>
                    </a:cubicBezTo>
                    <a:cubicBezTo>
                      <a:pt x="11" y="61"/>
                      <a:pt x="11" y="61"/>
                      <a:pt x="11" y="62"/>
                    </a:cubicBezTo>
                    <a:cubicBezTo>
                      <a:pt x="11" y="62"/>
                      <a:pt x="12" y="62"/>
                      <a:pt x="12" y="63"/>
                    </a:cubicBezTo>
                    <a:cubicBezTo>
                      <a:pt x="12" y="63"/>
                      <a:pt x="11" y="63"/>
                      <a:pt x="11" y="63"/>
                    </a:cubicBezTo>
                    <a:cubicBezTo>
                      <a:pt x="11" y="63"/>
                      <a:pt x="11" y="63"/>
                      <a:pt x="10" y="63"/>
                    </a:cubicBezTo>
                    <a:cubicBezTo>
                      <a:pt x="10" y="63"/>
                      <a:pt x="11" y="63"/>
                      <a:pt x="10" y="64"/>
                    </a:cubicBezTo>
                    <a:cubicBezTo>
                      <a:pt x="10" y="64"/>
                      <a:pt x="10" y="64"/>
                      <a:pt x="10" y="65"/>
                    </a:cubicBezTo>
                    <a:cubicBezTo>
                      <a:pt x="10" y="65"/>
                      <a:pt x="10" y="65"/>
                      <a:pt x="10" y="65"/>
                    </a:cubicBezTo>
                    <a:cubicBezTo>
                      <a:pt x="10" y="65"/>
                      <a:pt x="10" y="65"/>
                      <a:pt x="10" y="65"/>
                    </a:cubicBezTo>
                    <a:cubicBezTo>
                      <a:pt x="10" y="66"/>
                      <a:pt x="10" y="66"/>
                      <a:pt x="11" y="66"/>
                    </a:cubicBezTo>
                    <a:cubicBezTo>
                      <a:pt x="11" y="66"/>
                      <a:pt x="11" y="66"/>
                      <a:pt x="12" y="66"/>
                    </a:cubicBezTo>
                    <a:cubicBezTo>
                      <a:pt x="12" y="66"/>
                      <a:pt x="12" y="65"/>
                      <a:pt x="13" y="65"/>
                    </a:cubicBezTo>
                    <a:cubicBezTo>
                      <a:pt x="13" y="65"/>
                      <a:pt x="13" y="65"/>
                      <a:pt x="14" y="65"/>
                    </a:cubicBezTo>
                    <a:cubicBezTo>
                      <a:pt x="15" y="65"/>
                      <a:pt x="15" y="65"/>
                      <a:pt x="16" y="65"/>
                    </a:cubicBezTo>
                    <a:cubicBezTo>
                      <a:pt x="16" y="65"/>
                      <a:pt x="16" y="65"/>
                      <a:pt x="16" y="66"/>
                    </a:cubicBezTo>
                    <a:cubicBezTo>
                      <a:pt x="17" y="66"/>
                      <a:pt x="16" y="67"/>
                      <a:pt x="17" y="67"/>
                    </a:cubicBezTo>
                    <a:cubicBezTo>
                      <a:pt x="17" y="68"/>
                      <a:pt x="17" y="68"/>
                      <a:pt x="17" y="69"/>
                    </a:cubicBezTo>
                    <a:cubicBezTo>
                      <a:pt x="18" y="69"/>
                      <a:pt x="18" y="69"/>
                      <a:pt x="18" y="69"/>
                    </a:cubicBezTo>
                    <a:cubicBezTo>
                      <a:pt x="19" y="69"/>
                      <a:pt x="19" y="69"/>
                      <a:pt x="19" y="69"/>
                    </a:cubicBezTo>
                    <a:cubicBezTo>
                      <a:pt x="20" y="69"/>
                      <a:pt x="20" y="70"/>
                      <a:pt x="21" y="70"/>
                    </a:cubicBezTo>
                    <a:cubicBezTo>
                      <a:pt x="21" y="70"/>
                      <a:pt x="21" y="71"/>
                      <a:pt x="21" y="71"/>
                    </a:cubicBezTo>
                    <a:cubicBezTo>
                      <a:pt x="21" y="71"/>
                      <a:pt x="21" y="71"/>
                      <a:pt x="21" y="71"/>
                    </a:cubicBezTo>
                    <a:cubicBezTo>
                      <a:pt x="22" y="72"/>
                      <a:pt x="22" y="72"/>
                      <a:pt x="22" y="72"/>
                    </a:cubicBezTo>
                    <a:cubicBezTo>
                      <a:pt x="23" y="72"/>
                      <a:pt x="23" y="72"/>
                      <a:pt x="24" y="72"/>
                    </a:cubicBezTo>
                    <a:cubicBezTo>
                      <a:pt x="24" y="72"/>
                      <a:pt x="25" y="72"/>
                      <a:pt x="25" y="72"/>
                    </a:cubicBezTo>
                    <a:cubicBezTo>
                      <a:pt x="26" y="72"/>
                      <a:pt x="26" y="72"/>
                      <a:pt x="26" y="72"/>
                    </a:cubicBezTo>
                    <a:cubicBezTo>
                      <a:pt x="27" y="71"/>
                      <a:pt x="27" y="71"/>
                      <a:pt x="27" y="71"/>
                    </a:cubicBezTo>
                    <a:cubicBezTo>
                      <a:pt x="28" y="71"/>
                      <a:pt x="28" y="71"/>
                      <a:pt x="28" y="71"/>
                    </a:cubicBezTo>
                    <a:cubicBezTo>
                      <a:pt x="29" y="71"/>
                      <a:pt x="29" y="71"/>
                      <a:pt x="29" y="72"/>
                    </a:cubicBezTo>
                    <a:cubicBezTo>
                      <a:pt x="30" y="72"/>
                      <a:pt x="29" y="73"/>
                      <a:pt x="30" y="73"/>
                    </a:cubicBezTo>
                    <a:cubicBezTo>
                      <a:pt x="30" y="73"/>
                      <a:pt x="31" y="73"/>
                      <a:pt x="31" y="73"/>
                    </a:cubicBezTo>
                    <a:cubicBezTo>
                      <a:pt x="32" y="73"/>
                      <a:pt x="32" y="72"/>
                      <a:pt x="33" y="72"/>
                    </a:cubicBezTo>
                    <a:cubicBezTo>
                      <a:pt x="33" y="72"/>
                      <a:pt x="34" y="72"/>
                      <a:pt x="34" y="72"/>
                    </a:cubicBezTo>
                    <a:cubicBezTo>
                      <a:pt x="34" y="73"/>
                      <a:pt x="35" y="73"/>
                      <a:pt x="35" y="73"/>
                    </a:cubicBezTo>
                    <a:cubicBezTo>
                      <a:pt x="36" y="73"/>
                      <a:pt x="36" y="73"/>
                      <a:pt x="36" y="73"/>
                    </a:cubicBezTo>
                    <a:cubicBezTo>
                      <a:pt x="37" y="74"/>
                      <a:pt x="37" y="74"/>
                      <a:pt x="36" y="75"/>
                    </a:cubicBezTo>
                    <a:cubicBezTo>
                      <a:pt x="36" y="75"/>
                      <a:pt x="35" y="75"/>
                      <a:pt x="35" y="75"/>
                    </a:cubicBezTo>
                    <a:cubicBezTo>
                      <a:pt x="35" y="76"/>
                      <a:pt x="35" y="76"/>
                      <a:pt x="35" y="76"/>
                    </a:cubicBezTo>
                    <a:cubicBezTo>
                      <a:pt x="35" y="77"/>
                      <a:pt x="35" y="77"/>
                      <a:pt x="34" y="77"/>
                    </a:cubicBezTo>
                    <a:cubicBezTo>
                      <a:pt x="34" y="78"/>
                      <a:pt x="33" y="78"/>
                      <a:pt x="33" y="78"/>
                    </a:cubicBezTo>
                    <a:cubicBezTo>
                      <a:pt x="33" y="78"/>
                      <a:pt x="33" y="78"/>
                      <a:pt x="33" y="78"/>
                    </a:cubicBezTo>
                    <a:cubicBezTo>
                      <a:pt x="33" y="79"/>
                      <a:pt x="33" y="79"/>
                      <a:pt x="33" y="79"/>
                    </a:cubicBezTo>
                    <a:cubicBezTo>
                      <a:pt x="33" y="80"/>
                      <a:pt x="33" y="80"/>
                      <a:pt x="33" y="80"/>
                    </a:cubicBezTo>
                    <a:cubicBezTo>
                      <a:pt x="33" y="81"/>
                      <a:pt x="33" y="81"/>
                      <a:pt x="32" y="82"/>
                    </a:cubicBezTo>
                    <a:cubicBezTo>
                      <a:pt x="32" y="82"/>
                      <a:pt x="33" y="82"/>
                      <a:pt x="32" y="82"/>
                    </a:cubicBezTo>
                    <a:cubicBezTo>
                      <a:pt x="32" y="83"/>
                      <a:pt x="32" y="83"/>
                      <a:pt x="32" y="83"/>
                    </a:cubicBezTo>
                    <a:cubicBezTo>
                      <a:pt x="32" y="83"/>
                      <a:pt x="31" y="83"/>
                      <a:pt x="31" y="83"/>
                    </a:cubicBezTo>
                    <a:cubicBezTo>
                      <a:pt x="31" y="83"/>
                      <a:pt x="31" y="84"/>
                      <a:pt x="31" y="84"/>
                    </a:cubicBezTo>
                    <a:cubicBezTo>
                      <a:pt x="31" y="84"/>
                      <a:pt x="32" y="84"/>
                      <a:pt x="32" y="84"/>
                    </a:cubicBezTo>
                    <a:cubicBezTo>
                      <a:pt x="32" y="85"/>
                      <a:pt x="32" y="85"/>
                      <a:pt x="33" y="85"/>
                    </a:cubicBezTo>
                    <a:cubicBezTo>
                      <a:pt x="33" y="85"/>
                      <a:pt x="33" y="85"/>
                      <a:pt x="34" y="85"/>
                    </a:cubicBezTo>
                    <a:cubicBezTo>
                      <a:pt x="34" y="85"/>
                      <a:pt x="34" y="85"/>
                      <a:pt x="34" y="86"/>
                    </a:cubicBezTo>
                    <a:cubicBezTo>
                      <a:pt x="35" y="86"/>
                      <a:pt x="35" y="86"/>
                      <a:pt x="36" y="86"/>
                    </a:cubicBezTo>
                    <a:cubicBezTo>
                      <a:pt x="36" y="86"/>
                      <a:pt x="36" y="87"/>
                      <a:pt x="36" y="87"/>
                    </a:cubicBezTo>
                    <a:cubicBezTo>
                      <a:pt x="37" y="87"/>
                      <a:pt x="37" y="87"/>
                      <a:pt x="37" y="87"/>
                    </a:cubicBezTo>
                    <a:cubicBezTo>
                      <a:pt x="37" y="88"/>
                      <a:pt x="37" y="88"/>
                      <a:pt x="38" y="88"/>
                    </a:cubicBezTo>
                    <a:cubicBezTo>
                      <a:pt x="38" y="88"/>
                      <a:pt x="38" y="88"/>
                      <a:pt x="38" y="88"/>
                    </a:cubicBezTo>
                    <a:cubicBezTo>
                      <a:pt x="38" y="89"/>
                      <a:pt x="38" y="89"/>
                      <a:pt x="39" y="89"/>
                    </a:cubicBezTo>
                    <a:cubicBezTo>
                      <a:pt x="39" y="89"/>
                      <a:pt x="39" y="89"/>
                      <a:pt x="39" y="89"/>
                    </a:cubicBezTo>
                    <a:cubicBezTo>
                      <a:pt x="39" y="89"/>
                      <a:pt x="39" y="89"/>
                      <a:pt x="40" y="89"/>
                    </a:cubicBezTo>
                    <a:cubicBezTo>
                      <a:pt x="40" y="89"/>
                      <a:pt x="40" y="89"/>
                      <a:pt x="40" y="89"/>
                    </a:cubicBezTo>
                    <a:cubicBezTo>
                      <a:pt x="40" y="89"/>
                      <a:pt x="40" y="89"/>
                      <a:pt x="41" y="89"/>
                    </a:cubicBezTo>
                    <a:cubicBezTo>
                      <a:pt x="41" y="89"/>
                      <a:pt x="41" y="89"/>
                      <a:pt x="42" y="89"/>
                    </a:cubicBezTo>
                    <a:cubicBezTo>
                      <a:pt x="42" y="89"/>
                      <a:pt x="43" y="89"/>
                      <a:pt x="44" y="89"/>
                    </a:cubicBezTo>
                    <a:cubicBezTo>
                      <a:pt x="44" y="89"/>
                      <a:pt x="44" y="90"/>
                      <a:pt x="45" y="90"/>
                    </a:cubicBezTo>
                    <a:cubicBezTo>
                      <a:pt x="45" y="91"/>
                      <a:pt x="45" y="91"/>
                      <a:pt x="46" y="92"/>
                    </a:cubicBezTo>
                    <a:cubicBezTo>
                      <a:pt x="47" y="92"/>
                      <a:pt x="47" y="91"/>
                      <a:pt x="48" y="91"/>
                    </a:cubicBezTo>
                    <a:cubicBezTo>
                      <a:pt x="49" y="91"/>
                      <a:pt x="50" y="92"/>
                      <a:pt x="51" y="93"/>
                    </a:cubicBezTo>
                    <a:cubicBezTo>
                      <a:pt x="51" y="93"/>
                      <a:pt x="51" y="93"/>
                      <a:pt x="51" y="93"/>
                    </a:cubicBezTo>
                    <a:cubicBezTo>
                      <a:pt x="52" y="94"/>
                      <a:pt x="52" y="94"/>
                      <a:pt x="53" y="94"/>
                    </a:cubicBezTo>
                    <a:cubicBezTo>
                      <a:pt x="54" y="94"/>
                      <a:pt x="54" y="94"/>
                      <a:pt x="55" y="94"/>
                    </a:cubicBezTo>
                    <a:cubicBezTo>
                      <a:pt x="55" y="94"/>
                      <a:pt x="56" y="94"/>
                      <a:pt x="56" y="94"/>
                    </a:cubicBezTo>
                    <a:cubicBezTo>
                      <a:pt x="57" y="94"/>
                      <a:pt x="57" y="94"/>
                      <a:pt x="57" y="94"/>
                    </a:cubicBezTo>
                    <a:cubicBezTo>
                      <a:pt x="58" y="94"/>
                      <a:pt x="58" y="94"/>
                      <a:pt x="59" y="94"/>
                    </a:cubicBezTo>
                    <a:cubicBezTo>
                      <a:pt x="59" y="95"/>
                      <a:pt x="60" y="95"/>
                      <a:pt x="60" y="94"/>
                    </a:cubicBezTo>
                    <a:cubicBezTo>
                      <a:pt x="60" y="94"/>
                      <a:pt x="60" y="94"/>
                      <a:pt x="61" y="94"/>
                    </a:cubicBezTo>
                    <a:cubicBezTo>
                      <a:pt x="61" y="94"/>
                      <a:pt x="61" y="94"/>
                      <a:pt x="61" y="94"/>
                    </a:cubicBezTo>
                    <a:cubicBezTo>
                      <a:pt x="60" y="94"/>
                      <a:pt x="60" y="94"/>
                      <a:pt x="60" y="94"/>
                    </a:cubicBezTo>
                    <a:cubicBezTo>
                      <a:pt x="60" y="93"/>
                      <a:pt x="60" y="93"/>
                      <a:pt x="59" y="93"/>
                    </a:cubicBezTo>
                    <a:cubicBezTo>
                      <a:pt x="59" y="92"/>
                      <a:pt x="59" y="92"/>
                      <a:pt x="58" y="91"/>
                    </a:cubicBezTo>
                    <a:cubicBezTo>
                      <a:pt x="58" y="91"/>
                      <a:pt x="57" y="91"/>
                      <a:pt x="57" y="90"/>
                    </a:cubicBezTo>
                    <a:cubicBezTo>
                      <a:pt x="56" y="89"/>
                      <a:pt x="57" y="89"/>
                      <a:pt x="56" y="88"/>
                    </a:cubicBezTo>
                    <a:cubicBezTo>
                      <a:pt x="56" y="88"/>
                      <a:pt x="56" y="87"/>
                      <a:pt x="56" y="87"/>
                    </a:cubicBezTo>
                    <a:cubicBezTo>
                      <a:pt x="55" y="87"/>
                      <a:pt x="55" y="86"/>
                      <a:pt x="55" y="86"/>
                    </a:cubicBezTo>
                    <a:cubicBezTo>
                      <a:pt x="54" y="86"/>
                      <a:pt x="54" y="86"/>
                      <a:pt x="54" y="86"/>
                    </a:cubicBezTo>
                    <a:cubicBezTo>
                      <a:pt x="54" y="86"/>
                      <a:pt x="54" y="85"/>
                      <a:pt x="54" y="85"/>
                    </a:cubicBezTo>
                    <a:cubicBezTo>
                      <a:pt x="54" y="84"/>
                      <a:pt x="55" y="84"/>
                      <a:pt x="55" y="83"/>
                    </a:cubicBezTo>
                    <a:cubicBezTo>
                      <a:pt x="55" y="83"/>
                      <a:pt x="55" y="83"/>
                      <a:pt x="55" y="83"/>
                    </a:cubicBezTo>
                    <a:cubicBezTo>
                      <a:pt x="55" y="82"/>
                      <a:pt x="56" y="82"/>
                      <a:pt x="56" y="82"/>
                    </a:cubicBezTo>
                    <a:cubicBezTo>
                      <a:pt x="57" y="82"/>
                      <a:pt x="57" y="82"/>
                      <a:pt x="57" y="82"/>
                    </a:cubicBezTo>
                    <a:cubicBezTo>
                      <a:pt x="57" y="81"/>
                      <a:pt x="57" y="81"/>
                      <a:pt x="57" y="81"/>
                    </a:cubicBezTo>
                    <a:cubicBezTo>
                      <a:pt x="57" y="81"/>
                      <a:pt x="57" y="81"/>
                      <a:pt x="57" y="81"/>
                    </a:cubicBezTo>
                    <a:cubicBezTo>
                      <a:pt x="57" y="80"/>
                      <a:pt x="56" y="80"/>
                      <a:pt x="56" y="79"/>
                    </a:cubicBezTo>
                    <a:cubicBezTo>
                      <a:pt x="56" y="78"/>
                      <a:pt x="57" y="78"/>
                      <a:pt x="56" y="78"/>
                    </a:cubicBezTo>
                    <a:cubicBezTo>
                      <a:pt x="56" y="77"/>
                      <a:pt x="56" y="77"/>
                      <a:pt x="56" y="76"/>
                    </a:cubicBezTo>
                    <a:cubicBezTo>
                      <a:pt x="55" y="76"/>
                      <a:pt x="55" y="76"/>
                      <a:pt x="55" y="76"/>
                    </a:cubicBezTo>
                    <a:cubicBezTo>
                      <a:pt x="54" y="75"/>
                      <a:pt x="54" y="75"/>
                      <a:pt x="54" y="74"/>
                    </a:cubicBezTo>
                    <a:cubicBezTo>
                      <a:pt x="54" y="73"/>
                      <a:pt x="54" y="73"/>
                      <a:pt x="54" y="72"/>
                    </a:cubicBezTo>
                    <a:cubicBezTo>
                      <a:pt x="54" y="72"/>
                      <a:pt x="54" y="72"/>
                      <a:pt x="55" y="72"/>
                    </a:cubicBezTo>
                    <a:cubicBezTo>
                      <a:pt x="55" y="72"/>
                      <a:pt x="55" y="72"/>
                      <a:pt x="55" y="72"/>
                    </a:cubicBezTo>
                    <a:cubicBezTo>
                      <a:pt x="56" y="72"/>
                      <a:pt x="56" y="73"/>
                      <a:pt x="56" y="73"/>
                    </a:cubicBezTo>
                    <a:cubicBezTo>
                      <a:pt x="56" y="73"/>
                      <a:pt x="57" y="72"/>
                      <a:pt x="57" y="72"/>
                    </a:cubicBezTo>
                    <a:cubicBezTo>
                      <a:pt x="58" y="72"/>
                      <a:pt x="58" y="71"/>
                      <a:pt x="58" y="71"/>
                    </a:cubicBezTo>
                    <a:cubicBezTo>
                      <a:pt x="58" y="71"/>
                      <a:pt x="58" y="71"/>
                      <a:pt x="58" y="71"/>
                    </a:cubicBezTo>
                    <a:cubicBezTo>
                      <a:pt x="59" y="70"/>
                      <a:pt x="58" y="70"/>
                      <a:pt x="59" y="69"/>
                    </a:cubicBezTo>
                    <a:cubicBezTo>
                      <a:pt x="59" y="69"/>
                      <a:pt x="59" y="69"/>
                      <a:pt x="60" y="68"/>
                    </a:cubicBezTo>
                    <a:cubicBezTo>
                      <a:pt x="61" y="68"/>
                      <a:pt x="61" y="69"/>
                      <a:pt x="62" y="68"/>
                    </a:cubicBezTo>
                    <a:cubicBezTo>
                      <a:pt x="63" y="68"/>
                      <a:pt x="63" y="68"/>
                      <a:pt x="64" y="68"/>
                    </a:cubicBezTo>
                    <a:cubicBezTo>
                      <a:pt x="65" y="68"/>
                      <a:pt x="65" y="68"/>
                      <a:pt x="65" y="68"/>
                    </a:cubicBezTo>
                    <a:cubicBezTo>
                      <a:pt x="66" y="68"/>
                      <a:pt x="66" y="68"/>
                      <a:pt x="67" y="69"/>
                    </a:cubicBezTo>
                    <a:cubicBezTo>
                      <a:pt x="67" y="69"/>
                      <a:pt x="67" y="70"/>
                      <a:pt x="68" y="70"/>
                    </a:cubicBezTo>
                    <a:cubicBezTo>
                      <a:pt x="68" y="70"/>
                      <a:pt x="69" y="70"/>
                      <a:pt x="69" y="70"/>
                    </a:cubicBezTo>
                    <a:cubicBezTo>
                      <a:pt x="70" y="70"/>
                      <a:pt x="70" y="71"/>
                      <a:pt x="70" y="71"/>
                    </a:cubicBezTo>
                    <a:cubicBezTo>
                      <a:pt x="71" y="71"/>
                      <a:pt x="71" y="71"/>
                      <a:pt x="72" y="71"/>
                    </a:cubicBezTo>
                    <a:cubicBezTo>
                      <a:pt x="73" y="70"/>
                      <a:pt x="74" y="71"/>
                      <a:pt x="75" y="71"/>
                    </a:cubicBezTo>
                    <a:cubicBezTo>
                      <a:pt x="75" y="70"/>
                      <a:pt x="76" y="70"/>
                      <a:pt x="77" y="70"/>
                    </a:cubicBezTo>
                    <a:cubicBezTo>
                      <a:pt x="77" y="70"/>
                      <a:pt x="77" y="70"/>
                      <a:pt x="78" y="70"/>
                    </a:cubicBezTo>
                    <a:cubicBezTo>
                      <a:pt x="78" y="70"/>
                      <a:pt x="79" y="70"/>
                      <a:pt x="79" y="70"/>
                    </a:cubicBezTo>
                    <a:cubicBezTo>
                      <a:pt x="80" y="71"/>
                      <a:pt x="80" y="71"/>
                      <a:pt x="80" y="71"/>
                    </a:cubicBezTo>
                    <a:cubicBezTo>
                      <a:pt x="81" y="71"/>
                      <a:pt x="81" y="71"/>
                      <a:pt x="81" y="71"/>
                    </a:cubicBezTo>
                    <a:cubicBezTo>
                      <a:pt x="82" y="71"/>
                      <a:pt x="83" y="71"/>
                      <a:pt x="83" y="70"/>
                    </a:cubicBezTo>
                    <a:cubicBezTo>
                      <a:pt x="83" y="70"/>
                      <a:pt x="83" y="70"/>
                      <a:pt x="83" y="70"/>
                    </a:cubicBezTo>
                    <a:cubicBezTo>
                      <a:pt x="83" y="69"/>
                      <a:pt x="83" y="69"/>
                      <a:pt x="82" y="69"/>
                    </a:cubicBezTo>
                    <a:cubicBezTo>
                      <a:pt x="82" y="69"/>
                      <a:pt x="82" y="69"/>
                      <a:pt x="81" y="69"/>
                    </a:cubicBezTo>
                    <a:cubicBezTo>
                      <a:pt x="81" y="69"/>
                      <a:pt x="81" y="69"/>
                      <a:pt x="80" y="69"/>
                    </a:cubicBezTo>
                    <a:cubicBezTo>
                      <a:pt x="80" y="69"/>
                      <a:pt x="80" y="68"/>
                      <a:pt x="80" y="68"/>
                    </a:cubicBezTo>
                    <a:cubicBezTo>
                      <a:pt x="80" y="67"/>
                      <a:pt x="81" y="68"/>
                      <a:pt x="81" y="68"/>
                    </a:cubicBezTo>
                    <a:cubicBezTo>
                      <a:pt x="81" y="67"/>
                      <a:pt x="82" y="67"/>
                      <a:pt x="81" y="67"/>
                    </a:cubicBezTo>
                    <a:cubicBezTo>
                      <a:pt x="81" y="66"/>
                      <a:pt x="81" y="66"/>
                      <a:pt x="81" y="66"/>
                    </a:cubicBezTo>
                    <a:cubicBezTo>
                      <a:pt x="81" y="66"/>
                      <a:pt x="81" y="66"/>
                      <a:pt x="81" y="65"/>
                    </a:cubicBezTo>
                    <a:cubicBezTo>
                      <a:pt x="81" y="65"/>
                      <a:pt x="82" y="65"/>
                      <a:pt x="82" y="65"/>
                    </a:cubicBezTo>
                    <a:cubicBezTo>
                      <a:pt x="82" y="65"/>
                      <a:pt x="83" y="65"/>
                      <a:pt x="83" y="65"/>
                    </a:cubicBezTo>
                    <a:cubicBezTo>
                      <a:pt x="83" y="65"/>
                      <a:pt x="83" y="65"/>
                      <a:pt x="83" y="64"/>
                    </a:cubicBezTo>
                    <a:cubicBezTo>
                      <a:pt x="83" y="64"/>
                      <a:pt x="83" y="64"/>
                      <a:pt x="83" y="63"/>
                    </a:cubicBezTo>
                    <a:cubicBezTo>
                      <a:pt x="82" y="63"/>
                      <a:pt x="82" y="63"/>
                      <a:pt x="82" y="63"/>
                    </a:cubicBezTo>
                    <a:cubicBezTo>
                      <a:pt x="81" y="63"/>
                      <a:pt x="81" y="63"/>
                      <a:pt x="81" y="63"/>
                    </a:cubicBezTo>
                    <a:cubicBezTo>
                      <a:pt x="81" y="62"/>
                      <a:pt x="82" y="62"/>
                      <a:pt x="82" y="62"/>
                    </a:cubicBezTo>
                    <a:cubicBezTo>
                      <a:pt x="82" y="61"/>
                      <a:pt x="83" y="62"/>
                      <a:pt x="83" y="62"/>
                    </a:cubicBezTo>
                    <a:cubicBezTo>
                      <a:pt x="84" y="62"/>
                      <a:pt x="84" y="62"/>
                      <a:pt x="85" y="62"/>
                    </a:cubicBezTo>
                    <a:cubicBezTo>
                      <a:pt x="85" y="61"/>
                      <a:pt x="85" y="61"/>
                      <a:pt x="85" y="61"/>
                    </a:cubicBezTo>
                    <a:cubicBezTo>
                      <a:pt x="85" y="61"/>
                      <a:pt x="86" y="61"/>
                      <a:pt x="86" y="61"/>
                    </a:cubicBezTo>
                    <a:cubicBezTo>
                      <a:pt x="87" y="61"/>
                      <a:pt x="87" y="61"/>
                      <a:pt x="88" y="61"/>
                    </a:cubicBezTo>
                    <a:cubicBezTo>
                      <a:pt x="88" y="61"/>
                      <a:pt x="88" y="61"/>
                      <a:pt x="89" y="60"/>
                    </a:cubicBezTo>
                    <a:cubicBezTo>
                      <a:pt x="89" y="60"/>
                      <a:pt x="89" y="60"/>
                      <a:pt x="90" y="60"/>
                    </a:cubicBezTo>
                    <a:cubicBezTo>
                      <a:pt x="90" y="60"/>
                      <a:pt x="90" y="60"/>
                      <a:pt x="90" y="60"/>
                    </a:cubicBezTo>
                    <a:cubicBezTo>
                      <a:pt x="91" y="60"/>
                      <a:pt x="91" y="60"/>
                      <a:pt x="91" y="60"/>
                    </a:cubicBezTo>
                    <a:cubicBezTo>
                      <a:pt x="92" y="60"/>
                      <a:pt x="92" y="60"/>
                      <a:pt x="93" y="59"/>
                    </a:cubicBezTo>
                    <a:cubicBezTo>
                      <a:pt x="93" y="59"/>
                      <a:pt x="93" y="59"/>
                      <a:pt x="93" y="59"/>
                    </a:cubicBezTo>
                    <a:cubicBezTo>
                      <a:pt x="93" y="59"/>
                      <a:pt x="93" y="59"/>
                      <a:pt x="93" y="59"/>
                    </a:cubicBezTo>
                    <a:cubicBezTo>
                      <a:pt x="94" y="58"/>
                      <a:pt x="94" y="59"/>
                      <a:pt x="94" y="59"/>
                    </a:cubicBezTo>
                    <a:cubicBezTo>
                      <a:pt x="94" y="58"/>
                      <a:pt x="95" y="58"/>
                      <a:pt x="95" y="58"/>
                    </a:cubicBezTo>
                    <a:cubicBezTo>
                      <a:pt x="95" y="58"/>
                      <a:pt x="95" y="58"/>
                      <a:pt x="96" y="58"/>
                    </a:cubicBezTo>
                    <a:cubicBezTo>
                      <a:pt x="96" y="58"/>
                      <a:pt x="97" y="58"/>
                      <a:pt x="97" y="58"/>
                    </a:cubicBezTo>
                    <a:cubicBezTo>
                      <a:pt x="97" y="58"/>
                      <a:pt x="98" y="59"/>
                      <a:pt x="98" y="59"/>
                    </a:cubicBezTo>
                    <a:cubicBezTo>
                      <a:pt x="98" y="59"/>
                      <a:pt x="98" y="59"/>
                      <a:pt x="98" y="59"/>
                    </a:cubicBezTo>
                    <a:cubicBezTo>
                      <a:pt x="98" y="59"/>
                      <a:pt x="98" y="59"/>
                      <a:pt x="98" y="59"/>
                    </a:cubicBezTo>
                    <a:cubicBezTo>
                      <a:pt x="99" y="60"/>
                      <a:pt x="99" y="60"/>
                      <a:pt x="99" y="61"/>
                    </a:cubicBezTo>
                    <a:cubicBezTo>
                      <a:pt x="100" y="61"/>
                      <a:pt x="100" y="61"/>
                      <a:pt x="100" y="61"/>
                    </a:cubicBezTo>
                    <a:cubicBezTo>
                      <a:pt x="100" y="61"/>
                      <a:pt x="101" y="61"/>
                      <a:pt x="101" y="61"/>
                    </a:cubicBezTo>
                    <a:cubicBezTo>
                      <a:pt x="102" y="61"/>
                      <a:pt x="102" y="61"/>
                      <a:pt x="102" y="61"/>
                    </a:cubicBezTo>
                    <a:cubicBezTo>
                      <a:pt x="103" y="61"/>
                      <a:pt x="103" y="61"/>
                      <a:pt x="103" y="62"/>
                    </a:cubicBezTo>
                    <a:cubicBezTo>
                      <a:pt x="103" y="62"/>
                      <a:pt x="104" y="62"/>
                      <a:pt x="104" y="63"/>
                    </a:cubicBezTo>
                    <a:cubicBezTo>
                      <a:pt x="104" y="63"/>
                      <a:pt x="104" y="63"/>
                      <a:pt x="105" y="63"/>
                    </a:cubicBezTo>
                    <a:cubicBezTo>
                      <a:pt x="105" y="63"/>
                      <a:pt x="105" y="62"/>
                      <a:pt x="106" y="62"/>
                    </a:cubicBezTo>
                    <a:cubicBezTo>
                      <a:pt x="106" y="62"/>
                      <a:pt x="107" y="61"/>
                      <a:pt x="107" y="61"/>
                    </a:cubicBezTo>
                    <a:cubicBezTo>
                      <a:pt x="107" y="61"/>
                      <a:pt x="108" y="61"/>
                      <a:pt x="108" y="61"/>
                    </a:cubicBezTo>
                    <a:cubicBezTo>
                      <a:pt x="109" y="61"/>
                      <a:pt x="109" y="61"/>
                      <a:pt x="110" y="61"/>
                    </a:cubicBezTo>
                    <a:cubicBezTo>
                      <a:pt x="110" y="62"/>
                      <a:pt x="110" y="62"/>
                      <a:pt x="110" y="63"/>
                    </a:cubicBezTo>
                    <a:cubicBezTo>
                      <a:pt x="111" y="63"/>
                      <a:pt x="111" y="63"/>
                      <a:pt x="112" y="63"/>
                    </a:cubicBezTo>
                    <a:cubicBezTo>
                      <a:pt x="112" y="63"/>
                      <a:pt x="113" y="63"/>
                      <a:pt x="113" y="64"/>
                    </a:cubicBezTo>
                    <a:cubicBezTo>
                      <a:pt x="114" y="64"/>
                      <a:pt x="114" y="64"/>
                      <a:pt x="115" y="65"/>
                    </a:cubicBezTo>
                    <a:cubicBezTo>
                      <a:pt x="115" y="65"/>
                      <a:pt x="115" y="65"/>
                      <a:pt x="116" y="65"/>
                    </a:cubicBezTo>
                    <a:cubicBezTo>
                      <a:pt x="116" y="65"/>
                      <a:pt x="116" y="65"/>
                      <a:pt x="117" y="66"/>
                    </a:cubicBezTo>
                    <a:cubicBezTo>
                      <a:pt x="117" y="66"/>
                      <a:pt x="117" y="67"/>
                      <a:pt x="117" y="67"/>
                    </a:cubicBezTo>
                    <a:cubicBezTo>
                      <a:pt x="118" y="67"/>
                      <a:pt x="118" y="68"/>
                      <a:pt x="118" y="68"/>
                    </a:cubicBezTo>
                    <a:cubicBezTo>
                      <a:pt x="119" y="68"/>
                      <a:pt x="119" y="69"/>
                      <a:pt x="119" y="69"/>
                    </a:cubicBezTo>
                    <a:cubicBezTo>
                      <a:pt x="119" y="69"/>
                      <a:pt x="120" y="69"/>
                      <a:pt x="120" y="69"/>
                    </a:cubicBezTo>
                    <a:cubicBezTo>
                      <a:pt x="120" y="70"/>
                      <a:pt x="120" y="70"/>
                      <a:pt x="121" y="70"/>
                    </a:cubicBezTo>
                    <a:cubicBezTo>
                      <a:pt x="121" y="70"/>
                      <a:pt x="122" y="70"/>
                      <a:pt x="122" y="71"/>
                    </a:cubicBezTo>
                    <a:cubicBezTo>
                      <a:pt x="122" y="71"/>
                      <a:pt x="122" y="71"/>
                      <a:pt x="122" y="71"/>
                    </a:cubicBezTo>
                    <a:cubicBezTo>
                      <a:pt x="123" y="71"/>
                      <a:pt x="123" y="71"/>
                      <a:pt x="123" y="71"/>
                    </a:cubicBezTo>
                    <a:cubicBezTo>
                      <a:pt x="123" y="71"/>
                      <a:pt x="124" y="71"/>
                      <a:pt x="124" y="71"/>
                    </a:cubicBezTo>
                    <a:cubicBezTo>
                      <a:pt x="124" y="71"/>
                      <a:pt x="124" y="71"/>
                      <a:pt x="124" y="71"/>
                    </a:cubicBezTo>
                    <a:cubicBezTo>
                      <a:pt x="124" y="70"/>
                      <a:pt x="124" y="70"/>
                      <a:pt x="125" y="70"/>
                    </a:cubicBezTo>
                    <a:cubicBezTo>
                      <a:pt x="125" y="69"/>
                      <a:pt x="125" y="69"/>
                      <a:pt x="126" y="69"/>
                    </a:cubicBezTo>
                    <a:cubicBezTo>
                      <a:pt x="126" y="69"/>
                      <a:pt x="126" y="69"/>
                      <a:pt x="126" y="70"/>
                    </a:cubicBezTo>
                    <a:cubicBezTo>
                      <a:pt x="126" y="70"/>
                      <a:pt x="127" y="70"/>
                      <a:pt x="127" y="70"/>
                    </a:cubicBezTo>
                    <a:cubicBezTo>
                      <a:pt x="127" y="70"/>
                      <a:pt x="128" y="70"/>
                      <a:pt x="128" y="69"/>
                    </a:cubicBezTo>
                    <a:cubicBezTo>
                      <a:pt x="128" y="69"/>
                      <a:pt x="129" y="69"/>
                      <a:pt x="129" y="69"/>
                    </a:cubicBezTo>
                    <a:cubicBezTo>
                      <a:pt x="129" y="69"/>
                      <a:pt x="130" y="69"/>
                      <a:pt x="130" y="69"/>
                    </a:cubicBezTo>
                    <a:cubicBezTo>
                      <a:pt x="131" y="69"/>
                      <a:pt x="131" y="69"/>
                      <a:pt x="131" y="69"/>
                    </a:cubicBezTo>
                    <a:cubicBezTo>
                      <a:pt x="132" y="69"/>
                      <a:pt x="132" y="68"/>
                      <a:pt x="133" y="69"/>
                    </a:cubicBezTo>
                    <a:cubicBezTo>
                      <a:pt x="133" y="69"/>
                      <a:pt x="133" y="69"/>
                      <a:pt x="134" y="69"/>
                    </a:cubicBezTo>
                    <a:cubicBezTo>
                      <a:pt x="134" y="69"/>
                      <a:pt x="134" y="70"/>
                      <a:pt x="134" y="70"/>
                    </a:cubicBezTo>
                    <a:cubicBezTo>
                      <a:pt x="134" y="70"/>
                      <a:pt x="135" y="70"/>
                      <a:pt x="135" y="70"/>
                    </a:cubicBezTo>
                    <a:cubicBezTo>
                      <a:pt x="135" y="70"/>
                      <a:pt x="135" y="70"/>
                      <a:pt x="136" y="71"/>
                    </a:cubicBezTo>
                    <a:cubicBezTo>
                      <a:pt x="136" y="71"/>
                      <a:pt x="136" y="71"/>
                      <a:pt x="136" y="71"/>
                    </a:cubicBezTo>
                    <a:cubicBezTo>
                      <a:pt x="137" y="71"/>
                      <a:pt x="137" y="71"/>
                      <a:pt x="137" y="71"/>
                    </a:cubicBezTo>
                    <a:cubicBezTo>
                      <a:pt x="138" y="71"/>
                      <a:pt x="138" y="71"/>
                      <a:pt x="138" y="71"/>
                    </a:cubicBezTo>
                    <a:cubicBezTo>
                      <a:pt x="138" y="71"/>
                      <a:pt x="138" y="70"/>
                      <a:pt x="138" y="70"/>
                    </a:cubicBezTo>
                    <a:cubicBezTo>
                      <a:pt x="139" y="70"/>
                      <a:pt x="139" y="70"/>
                      <a:pt x="139" y="70"/>
                    </a:cubicBezTo>
                    <a:cubicBezTo>
                      <a:pt x="140" y="70"/>
                      <a:pt x="140" y="70"/>
                      <a:pt x="140" y="70"/>
                    </a:cubicBezTo>
                    <a:cubicBezTo>
                      <a:pt x="141" y="70"/>
                      <a:pt x="141" y="70"/>
                      <a:pt x="141" y="71"/>
                    </a:cubicBezTo>
                    <a:cubicBezTo>
                      <a:pt x="141" y="71"/>
                      <a:pt x="141" y="71"/>
                      <a:pt x="141" y="71"/>
                    </a:cubicBezTo>
                    <a:cubicBezTo>
                      <a:pt x="141" y="71"/>
                      <a:pt x="141" y="71"/>
                      <a:pt x="141" y="71"/>
                    </a:cubicBezTo>
                    <a:cubicBezTo>
                      <a:pt x="142" y="72"/>
                      <a:pt x="143" y="72"/>
                      <a:pt x="143" y="72"/>
                    </a:cubicBezTo>
                    <a:cubicBezTo>
                      <a:pt x="143" y="72"/>
                      <a:pt x="143" y="72"/>
                      <a:pt x="144" y="73"/>
                    </a:cubicBezTo>
                    <a:cubicBezTo>
                      <a:pt x="144" y="72"/>
                      <a:pt x="144" y="72"/>
                      <a:pt x="144" y="72"/>
                    </a:cubicBezTo>
                    <a:cubicBezTo>
                      <a:pt x="144" y="72"/>
                      <a:pt x="145" y="71"/>
                      <a:pt x="145" y="71"/>
                    </a:cubicBezTo>
                    <a:cubicBezTo>
                      <a:pt x="145" y="71"/>
                      <a:pt x="145" y="71"/>
                      <a:pt x="145" y="71"/>
                    </a:cubicBezTo>
                    <a:cubicBezTo>
                      <a:pt x="146" y="70"/>
                      <a:pt x="146" y="70"/>
                      <a:pt x="146" y="70"/>
                    </a:cubicBezTo>
                    <a:cubicBezTo>
                      <a:pt x="147" y="70"/>
                      <a:pt x="147" y="70"/>
                      <a:pt x="147" y="69"/>
                    </a:cubicBezTo>
                    <a:cubicBezTo>
                      <a:pt x="148" y="69"/>
                      <a:pt x="148" y="69"/>
                      <a:pt x="149" y="69"/>
                    </a:cubicBezTo>
                    <a:cubicBezTo>
                      <a:pt x="149" y="69"/>
                      <a:pt x="150" y="69"/>
                      <a:pt x="150" y="68"/>
                    </a:cubicBezTo>
                    <a:cubicBezTo>
                      <a:pt x="151" y="68"/>
                      <a:pt x="151" y="67"/>
                      <a:pt x="151" y="67"/>
                    </a:cubicBezTo>
                    <a:cubicBezTo>
                      <a:pt x="152" y="67"/>
                      <a:pt x="152" y="67"/>
                      <a:pt x="152" y="68"/>
                    </a:cubicBezTo>
                    <a:cubicBezTo>
                      <a:pt x="152" y="68"/>
                      <a:pt x="152" y="68"/>
                      <a:pt x="151" y="68"/>
                    </a:cubicBezTo>
                    <a:cubicBezTo>
                      <a:pt x="151" y="69"/>
                      <a:pt x="151" y="69"/>
                      <a:pt x="152" y="69"/>
                    </a:cubicBezTo>
                    <a:cubicBezTo>
                      <a:pt x="152" y="69"/>
                      <a:pt x="152" y="69"/>
                      <a:pt x="153" y="69"/>
                    </a:cubicBezTo>
                    <a:cubicBezTo>
                      <a:pt x="153" y="69"/>
                      <a:pt x="154" y="69"/>
                      <a:pt x="154" y="69"/>
                    </a:cubicBezTo>
                    <a:cubicBezTo>
                      <a:pt x="155" y="69"/>
                      <a:pt x="155" y="70"/>
                      <a:pt x="155" y="70"/>
                    </a:cubicBezTo>
                    <a:cubicBezTo>
                      <a:pt x="156" y="70"/>
                      <a:pt x="156" y="70"/>
                      <a:pt x="156" y="71"/>
                    </a:cubicBezTo>
                    <a:cubicBezTo>
                      <a:pt x="157" y="71"/>
                      <a:pt x="157" y="70"/>
                      <a:pt x="158" y="70"/>
                    </a:cubicBezTo>
                    <a:cubicBezTo>
                      <a:pt x="159" y="70"/>
                      <a:pt x="159" y="71"/>
                      <a:pt x="160" y="71"/>
                    </a:cubicBezTo>
                    <a:cubicBezTo>
                      <a:pt x="160" y="71"/>
                      <a:pt x="160" y="71"/>
                      <a:pt x="161" y="71"/>
                    </a:cubicBezTo>
                    <a:cubicBezTo>
                      <a:pt x="161" y="71"/>
                      <a:pt x="161" y="71"/>
                      <a:pt x="161" y="71"/>
                    </a:cubicBezTo>
                    <a:cubicBezTo>
                      <a:pt x="161" y="71"/>
                      <a:pt x="162" y="71"/>
                      <a:pt x="162" y="71"/>
                    </a:cubicBezTo>
                    <a:cubicBezTo>
                      <a:pt x="162" y="71"/>
                      <a:pt x="162" y="71"/>
                      <a:pt x="163" y="71"/>
                    </a:cubicBezTo>
                    <a:cubicBezTo>
                      <a:pt x="163" y="71"/>
                      <a:pt x="163" y="71"/>
                      <a:pt x="163" y="71"/>
                    </a:cubicBezTo>
                    <a:cubicBezTo>
                      <a:pt x="163" y="70"/>
                      <a:pt x="163" y="70"/>
                      <a:pt x="163" y="70"/>
                    </a:cubicBezTo>
                    <a:cubicBezTo>
                      <a:pt x="163" y="69"/>
                      <a:pt x="163" y="69"/>
                      <a:pt x="163" y="69"/>
                    </a:cubicBezTo>
                    <a:cubicBezTo>
                      <a:pt x="163" y="69"/>
                      <a:pt x="163" y="69"/>
                      <a:pt x="162" y="68"/>
                    </a:cubicBezTo>
                    <a:cubicBezTo>
                      <a:pt x="162" y="68"/>
                      <a:pt x="162" y="68"/>
                      <a:pt x="161" y="67"/>
                    </a:cubicBezTo>
                    <a:cubicBezTo>
                      <a:pt x="161" y="67"/>
                      <a:pt x="161" y="66"/>
                      <a:pt x="161" y="66"/>
                    </a:cubicBezTo>
                    <a:cubicBezTo>
                      <a:pt x="161" y="66"/>
                      <a:pt x="162" y="65"/>
                      <a:pt x="162" y="65"/>
                    </a:cubicBezTo>
                    <a:cubicBezTo>
                      <a:pt x="162" y="65"/>
                      <a:pt x="162" y="65"/>
                      <a:pt x="162" y="65"/>
                    </a:cubicBezTo>
                    <a:cubicBezTo>
                      <a:pt x="163" y="65"/>
                      <a:pt x="163" y="65"/>
                      <a:pt x="163" y="65"/>
                    </a:cubicBezTo>
                    <a:cubicBezTo>
                      <a:pt x="163" y="65"/>
                      <a:pt x="164" y="64"/>
                      <a:pt x="164" y="65"/>
                    </a:cubicBezTo>
                    <a:cubicBezTo>
                      <a:pt x="164" y="65"/>
                      <a:pt x="164" y="65"/>
                      <a:pt x="164" y="65"/>
                    </a:cubicBezTo>
                    <a:cubicBezTo>
                      <a:pt x="164" y="65"/>
                      <a:pt x="165" y="65"/>
                      <a:pt x="165" y="65"/>
                    </a:cubicBezTo>
                    <a:cubicBezTo>
                      <a:pt x="165" y="66"/>
                      <a:pt x="166" y="66"/>
                      <a:pt x="166" y="66"/>
                    </a:cubicBezTo>
                    <a:cubicBezTo>
                      <a:pt x="167" y="66"/>
                      <a:pt x="168" y="67"/>
                      <a:pt x="168" y="67"/>
                    </a:cubicBezTo>
                    <a:cubicBezTo>
                      <a:pt x="169" y="67"/>
                      <a:pt x="169" y="67"/>
                      <a:pt x="170" y="67"/>
                    </a:cubicBezTo>
                    <a:cubicBezTo>
                      <a:pt x="170" y="67"/>
                      <a:pt x="170" y="67"/>
                      <a:pt x="171" y="68"/>
                    </a:cubicBezTo>
                    <a:cubicBezTo>
                      <a:pt x="171" y="68"/>
                      <a:pt x="172" y="68"/>
                      <a:pt x="172" y="69"/>
                    </a:cubicBezTo>
                    <a:cubicBezTo>
                      <a:pt x="172" y="69"/>
                      <a:pt x="172" y="69"/>
                      <a:pt x="172" y="69"/>
                    </a:cubicBezTo>
                    <a:cubicBezTo>
                      <a:pt x="173" y="70"/>
                      <a:pt x="173" y="69"/>
                      <a:pt x="174" y="70"/>
                    </a:cubicBezTo>
                    <a:cubicBezTo>
                      <a:pt x="174" y="70"/>
                      <a:pt x="174" y="70"/>
                      <a:pt x="174" y="70"/>
                    </a:cubicBezTo>
                    <a:cubicBezTo>
                      <a:pt x="175" y="71"/>
                      <a:pt x="176" y="70"/>
                      <a:pt x="176" y="70"/>
                    </a:cubicBezTo>
                    <a:cubicBezTo>
                      <a:pt x="177" y="70"/>
                      <a:pt x="177" y="70"/>
                      <a:pt x="178" y="69"/>
                    </a:cubicBezTo>
                    <a:cubicBezTo>
                      <a:pt x="179" y="69"/>
                      <a:pt x="179" y="69"/>
                      <a:pt x="180" y="69"/>
                    </a:cubicBezTo>
                    <a:cubicBezTo>
                      <a:pt x="180" y="69"/>
                      <a:pt x="181" y="70"/>
                      <a:pt x="181" y="70"/>
                    </a:cubicBezTo>
                    <a:cubicBezTo>
                      <a:pt x="182" y="70"/>
                      <a:pt x="182" y="70"/>
                      <a:pt x="182" y="70"/>
                    </a:cubicBezTo>
                    <a:cubicBezTo>
                      <a:pt x="183" y="70"/>
                      <a:pt x="183" y="71"/>
                      <a:pt x="184" y="71"/>
                    </a:cubicBezTo>
                    <a:cubicBezTo>
                      <a:pt x="184" y="71"/>
                      <a:pt x="185" y="70"/>
                      <a:pt x="185" y="71"/>
                    </a:cubicBezTo>
                    <a:cubicBezTo>
                      <a:pt x="185" y="71"/>
                      <a:pt x="185" y="71"/>
                      <a:pt x="185" y="71"/>
                    </a:cubicBezTo>
                    <a:cubicBezTo>
                      <a:pt x="185" y="71"/>
                      <a:pt x="186" y="71"/>
                      <a:pt x="186" y="71"/>
                    </a:cubicBezTo>
                    <a:cubicBezTo>
                      <a:pt x="186" y="72"/>
                      <a:pt x="186" y="72"/>
                      <a:pt x="187" y="72"/>
                    </a:cubicBezTo>
                    <a:cubicBezTo>
                      <a:pt x="188" y="73"/>
                      <a:pt x="188" y="72"/>
                      <a:pt x="189" y="72"/>
                    </a:cubicBezTo>
                    <a:cubicBezTo>
                      <a:pt x="190" y="72"/>
                      <a:pt x="190" y="72"/>
                      <a:pt x="191" y="72"/>
                    </a:cubicBezTo>
                    <a:cubicBezTo>
                      <a:pt x="192" y="72"/>
                      <a:pt x="192" y="72"/>
                      <a:pt x="193" y="72"/>
                    </a:cubicBezTo>
                    <a:cubicBezTo>
                      <a:pt x="194" y="72"/>
                      <a:pt x="194" y="72"/>
                      <a:pt x="195" y="72"/>
                    </a:cubicBezTo>
                    <a:cubicBezTo>
                      <a:pt x="196" y="71"/>
                      <a:pt x="196" y="71"/>
                      <a:pt x="196" y="71"/>
                    </a:cubicBezTo>
                    <a:cubicBezTo>
                      <a:pt x="196" y="71"/>
                      <a:pt x="197" y="71"/>
                      <a:pt x="197" y="71"/>
                    </a:cubicBezTo>
                    <a:cubicBezTo>
                      <a:pt x="198" y="70"/>
                      <a:pt x="198" y="70"/>
                      <a:pt x="199" y="70"/>
                    </a:cubicBezTo>
                    <a:cubicBezTo>
                      <a:pt x="199" y="70"/>
                      <a:pt x="200" y="70"/>
                      <a:pt x="200" y="70"/>
                    </a:cubicBezTo>
                    <a:cubicBezTo>
                      <a:pt x="201" y="71"/>
                      <a:pt x="201" y="71"/>
                      <a:pt x="202" y="71"/>
                    </a:cubicBezTo>
                    <a:cubicBezTo>
                      <a:pt x="202" y="71"/>
                      <a:pt x="202" y="71"/>
                      <a:pt x="202" y="71"/>
                    </a:cubicBezTo>
                    <a:cubicBezTo>
                      <a:pt x="202" y="71"/>
                      <a:pt x="203" y="71"/>
                      <a:pt x="203" y="71"/>
                    </a:cubicBezTo>
                    <a:cubicBezTo>
                      <a:pt x="204" y="71"/>
                      <a:pt x="204" y="71"/>
                      <a:pt x="205" y="71"/>
                    </a:cubicBezTo>
                    <a:cubicBezTo>
                      <a:pt x="205" y="71"/>
                      <a:pt x="205" y="71"/>
                      <a:pt x="205" y="71"/>
                    </a:cubicBezTo>
                    <a:cubicBezTo>
                      <a:pt x="206" y="71"/>
                      <a:pt x="206" y="71"/>
                      <a:pt x="207" y="72"/>
                    </a:cubicBezTo>
                    <a:cubicBezTo>
                      <a:pt x="207" y="72"/>
                      <a:pt x="208" y="72"/>
                      <a:pt x="208" y="72"/>
                    </a:cubicBezTo>
                    <a:cubicBezTo>
                      <a:pt x="209" y="72"/>
                      <a:pt x="209" y="71"/>
                      <a:pt x="209" y="71"/>
                    </a:cubicBezTo>
                    <a:cubicBezTo>
                      <a:pt x="209" y="71"/>
                      <a:pt x="209" y="71"/>
                      <a:pt x="209" y="71"/>
                    </a:cubicBezTo>
                    <a:cubicBezTo>
                      <a:pt x="209" y="70"/>
                      <a:pt x="210" y="71"/>
                      <a:pt x="210" y="70"/>
                    </a:cubicBezTo>
                    <a:cubicBezTo>
                      <a:pt x="210" y="70"/>
                      <a:pt x="209" y="70"/>
                      <a:pt x="209" y="69"/>
                    </a:cubicBezTo>
                    <a:cubicBezTo>
                      <a:pt x="209" y="69"/>
                      <a:pt x="209" y="68"/>
                      <a:pt x="209" y="68"/>
                    </a:cubicBezTo>
                    <a:cubicBezTo>
                      <a:pt x="209" y="67"/>
                      <a:pt x="209" y="67"/>
                      <a:pt x="209" y="67"/>
                    </a:cubicBezTo>
                    <a:cubicBezTo>
                      <a:pt x="208" y="66"/>
                      <a:pt x="209" y="66"/>
                      <a:pt x="209" y="65"/>
                    </a:cubicBezTo>
                    <a:cubicBezTo>
                      <a:pt x="209" y="65"/>
                      <a:pt x="209" y="65"/>
                      <a:pt x="209" y="65"/>
                    </a:cubicBezTo>
                    <a:cubicBezTo>
                      <a:pt x="209" y="65"/>
                      <a:pt x="209" y="65"/>
                      <a:pt x="209" y="65"/>
                    </a:cubicBezTo>
                    <a:cubicBezTo>
                      <a:pt x="209" y="64"/>
                      <a:pt x="209" y="64"/>
                      <a:pt x="209" y="64"/>
                    </a:cubicBezTo>
                    <a:cubicBezTo>
                      <a:pt x="208" y="64"/>
                      <a:pt x="208" y="63"/>
                      <a:pt x="208" y="63"/>
                    </a:cubicBezTo>
                    <a:cubicBezTo>
                      <a:pt x="207" y="63"/>
                      <a:pt x="207" y="63"/>
                      <a:pt x="207" y="63"/>
                    </a:cubicBezTo>
                    <a:cubicBezTo>
                      <a:pt x="207" y="63"/>
                      <a:pt x="207" y="63"/>
                      <a:pt x="207" y="62"/>
                    </a:cubicBezTo>
                    <a:cubicBezTo>
                      <a:pt x="207" y="62"/>
                      <a:pt x="207" y="62"/>
                      <a:pt x="207" y="62"/>
                    </a:cubicBezTo>
                    <a:cubicBezTo>
                      <a:pt x="208" y="61"/>
                      <a:pt x="208" y="62"/>
                      <a:pt x="208" y="61"/>
                    </a:cubicBezTo>
                    <a:cubicBezTo>
                      <a:pt x="209" y="61"/>
                      <a:pt x="209" y="61"/>
                      <a:pt x="210" y="61"/>
                    </a:cubicBezTo>
                    <a:cubicBezTo>
                      <a:pt x="211" y="61"/>
                      <a:pt x="211" y="61"/>
                      <a:pt x="212" y="61"/>
                    </a:cubicBezTo>
                    <a:cubicBezTo>
                      <a:pt x="212" y="61"/>
                      <a:pt x="212" y="61"/>
                      <a:pt x="213" y="61"/>
                    </a:cubicBezTo>
                    <a:cubicBezTo>
                      <a:pt x="213" y="61"/>
                      <a:pt x="214" y="61"/>
                      <a:pt x="214" y="62"/>
                    </a:cubicBezTo>
                    <a:cubicBezTo>
                      <a:pt x="215" y="62"/>
                      <a:pt x="215" y="62"/>
                      <a:pt x="215" y="62"/>
                    </a:cubicBezTo>
                    <a:cubicBezTo>
                      <a:pt x="215" y="62"/>
                      <a:pt x="216" y="62"/>
                      <a:pt x="216" y="62"/>
                    </a:cubicBezTo>
                    <a:cubicBezTo>
                      <a:pt x="217" y="62"/>
                      <a:pt x="217" y="62"/>
                      <a:pt x="217" y="62"/>
                    </a:cubicBezTo>
                    <a:cubicBezTo>
                      <a:pt x="218" y="62"/>
                      <a:pt x="218" y="62"/>
                      <a:pt x="219" y="63"/>
                    </a:cubicBezTo>
                    <a:cubicBezTo>
                      <a:pt x="219" y="63"/>
                      <a:pt x="219" y="63"/>
                      <a:pt x="219" y="63"/>
                    </a:cubicBezTo>
                    <a:cubicBezTo>
                      <a:pt x="220" y="63"/>
                      <a:pt x="220" y="64"/>
                      <a:pt x="221" y="64"/>
                    </a:cubicBezTo>
                    <a:cubicBezTo>
                      <a:pt x="221" y="64"/>
                      <a:pt x="221" y="64"/>
                      <a:pt x="221" y="64"/>
                    </a:cubicBezTo>
                    <a:cubicBezTo>
                      <a:pt x="222" y="64"/>
                      <a:pt x="222" y="64"/>
                      <a:pt x="222" y="64"/>
                    </a:cubicBezTo>
                    <a:cubicBezTo>
                      <a:pt x="222" y="65"/>
                      <a:pt x="222" y="65"/>
                      <a:pt x="222" y="65"/>
                    </a:cubicBezTo>
                    <a:cubicBezTo>
                      <a:pt x="222" y="65"/>
                      <a:pt x="222" y="65"/>
                      <a:pt x="222" y="65"/>
                    </a:cubicBezTo>
                    <a:cubicBezTo>
                      <a:pt x="223" y="65"/>
                      <a:pt x="223" y="66"/>
                      <a:pt x="223" y="66"/>
                    </a:cubicBezTo>
                    <a:cubicBezTo>
                      <a:pt x="223" y="66"/>
                      <a:pt x="224" y="67"/>
                      <a:pt x="224" y="67"/>
                    </a:cubicBezTo>
                    <a:cubicBezTo>
                      <a:pt x="225" y="67"/>
                      <a:pt x="225" y="68"/>
                      <a:pt x="226" y="68"/>
                    </a:cubicBezTo>
                    <a:cubicBezTo>
                      <a:pt x="226" y="69"/>
                      <a:pt x="227" y="69"/>
                      <a:pt x="227" y="70"/>
                    </a:cubicBezTo>
                    <a:cubicBezTo>
                      <a:pt x="228" y="70"/>
                      <a:pt x="228" y="71"/>
                      <a:pt x="228" y="71"/>
                    </a:cubicBezTo>
                    <a:cubicBezTo>
                      <a:pt x="228" y="71"/>
                      <a:pt x="229" y="71"/>
                      <a:pt x="229" y="71"/>
                    </a:cubicBezTo>
                    <a:cubicBezTo>
                      <a:pt x="229" y="71"/>
                      <a:pt x="229" y="72"/>
                      <a:pt x="229" y="72"/>
                    </a:cubicBezTo>
                    <a:cubicBezTo>
                      <a:pt x="230" y="72"/>
                      <a:pt x="230" y="72"/>
                      <a:pt x="230" y="72"/>
                    </a:cubicBezTo>
                    <a:cubicBezTo>
                      <a:pt x="231" y="72"/>
                      <a:pt x="231" y="72"/>
                      <a:pt x="231" y="72"/>
                    </a:cubicBezTo>
                    <a:cubicBezTo>
                      <a:pt x="232" y="72"/>
                      <a:pt x="232" y="72"/>
                      <a:pt x="233" y="73"/>
                    </a:cubicBezTo>
                    <a:cubicBezTo>
                      <a:pt x="234" y="73"/>
                      <a:pt x="234" y="73"/>
                      <a:pt x="235" y="73"/>
                    </a:cubicBezTo>
                    <a:cubicBezTo>
                      <a:pt x="235" y="73"/>
                      <a:pt x="235" y="73"/>
                      <a:pt x="236" y="73"/>
                    </a:cubicBezTo>
                    <a:cubicBezTo>
                      <a:pt x="236" y="73"/>
                      <a:pt x="236" y="74"/>
                      <a:pt x="237" y="74"/>
                    </a:cubicBezTo>
                    <a:cubicBezTo>
                      <a:pt x="237" y="74"/>
                      <a:pt x="238" y="74"/>
                      <a:pt x="238" y="75"/>
                    </a:cubicBezTo>
                    <a:cubicBezTo>
                      <a:pt x="239" y="75"/>
                      <a:pt x="239" y="75"/>
                      <a:pt x="239" y="76"/>
                    </a:cubicBezTo>
                    <a:cubicBezTo>
                      <a:pt x="239" y="76"/>
                      <a:pt x="240" y="76"/>
                      <a:pt x="240" y="77"/>
                    </a:cubicBezTo>
                    <a:cubicBezTo>
                      <a:pt x="240" y="77"/>
                      <a:pt x="241" y="77"/>
                      <a:pt x="241" y="77"/>
                    </a:cubicBezTo>
                    <a:cubicBezTo>
                      <a:pt x="241" y="77"/>
                      <a:pt x="242" y="77"/>
                      <a:pt x="242" y="77"/>
                    </a:cubicBezTo>
                    <a:cubicBezTo>
                      <a:pt x="243" y="77"/>
                      <a:pt x="243" y="77"/>
                      <a:pt x="243" y="77"/>
                    </a:cubicBezTo>
                    <a:cubicBezTo>
                      <a:pt x="244" y="77"/>
                      <a:pt x="244" y="77"/>
                      <a:pt x="245" y="77"/>
                    </a:cubicBezTo>
                    <a:cubicBezTo>
                      <a:pt x="245" y="77"/>
                      <a:pt x="245" y="76"/>
                      <a:pt x="246" y="76"/>
                    </a:cubicBezTo>
                    <a:cubicBezTo>
                      <a:pt x="246" y="76"/>
                      <a:pt x="246" y="76"/>
                      <a:pt x="247" y="76"/>
                    </a:cubicBezTo>
                    <a:cubicBezTo>
                      <a:pt x="247" y="76"/>
                      <a:pt x="247" y="76"/>
                      <a:pt x="247" y="76"/>
                    </a:cubicBezTo>
                    <a:cubicBezTo>
                      <a:pt x="247" y="76"/>
                      <a:pt x="247" y="77"/>
                      <a:pt x="248" y="77"/>
                    </a:cubicBezTo>
                    <a:cubicBezTo>
                      <a:pt x="248" y="77"/>
                      <a:pt x="248" y="77"/>
                      <a:pt x="248" y="77"/>
                    </a:cubicBezTo>
                    <a:cubicBezTo>
                      <a:pt x="248" y="77"/>
                      <a:pt x="248" y="78"/>
                      <a:pt x="248" y="78"/>
                    </a:cubicBezTo>
                    <a:cubicBezTo>
                      <a:pt x="248" y="78"/>
                      <a:pt x="248" y="78"/>
                      <a:pt x="248" y="79"/>
                    </a:cubicBezTo>
                    <a:cubicBezTo>
                      <a:pt x="248" y="79"/>
                      <a:pt x="248" y="79"/>
                      <a:pt x="249" y="80"/>
                    </a:cubicBezTo>
                    <a:cubicBezTo>
                      <a:pt x="249" y="80"/>
                      <a:pt x="249" y="80"/>
                      <a:pt x="249" y="81"/>
                    </a:cubicBezTo>
                    <a:cubicBezTo>
                      <a:pt x="249" y="81"/>
                      <a:pt x="249" y="81"/>
                      <a:pt x="249" y="82"/>
                    </a:cubicBezTo>
                    <a:cubicBezTo>
                      <a:pt x="250" y="82"/>
                      <a:pt x="250" y="83"/>
                      <a:pt x="250" y="83"/>
                    </a:cubicBezTo>
                    <a:cubicBezTo>
                      <a:pt x="249" y="84"/>
                      <a:pt x="249" y="84"/>
                      <a:pt x="248" y="84"/>
                    </a:cubicBezTo>
                    <a:cubicBezTo>
                      <a:pt x="247" y="84"/>
                      <a:pt x="247" y="84"/>
                      <a:pt x="247" y="84"/>
                    </a:cubicBezTo>
                    <a:cubicBezTo>
                      <a:pt x="246" y="85"/>
                      <a:pt x="247" y="85"/>
                      <a:pt x="247" y="86"/>
                    </a:cubicBezTo>
                    <a:cubicBezTo>
                      <a:pt x="247" y="86"/>
                      <a:pt x="247" y="87"/>
                      <a:pt x="247" y="87"/>
                    </a:cubicBezTo>
                    <a:cubicBezTo>
                      <a:pt x="247" y="88"/>
                      <a:pt x="248" y="88"/>
                      <a:pt x="248" y="88"/>
                    </a:cubicBezTo>
                    <a:cubicBezTo>
                      <a:pt x="248" y="89"/>
                      <a:pt x="248" y="89"/>
                      <a:pt x="249" y="90"/>
                    </a:cubicBezTo>
                    <a:cubicBezTo>
                      <a:pt x="249" y="90"/>
                      <a:pt x="249" y="90"/>
                      <a:pt x="249" y="91"/>
                    </a:cubicBezTo>
                    <a:cubicBezTo>
                      <a:pt x="249" y="91"/>
                      <a:pt x="249" y="91"/>
                      <a:pt x="249" y="92"/>
                    </a:cubicBezTo>
                    <a:cubicBezTo>
                      <a:pt x="250" y="91"/>
                      <a:pt x="250" y="91"/>
                      <a:pt x="250" y="91"/>
                    </a:cubicBezTo>
                    <a:cubicBezTo>
                      <a:pt x="250" y="91"/>
                      <a:pt x="250" y="90"/>
                      <a:pt x="250" y="90"/>
                    </a:cubicBezTo>
                    <a:cubicBezTo>
                      <a:pt x="250" y="90"/>
                      <a:pt x="251" y="90"/>
                      <a:pt x="251" y="90"/>
                    </a:cubicBezTo>
                    <a:cubicBezTo>
                      <a:pt x="251" y="90"/>
                      <a:pt x="252" y="90"/>
                      <a:pt x="252" y="90"/>
                    </a:cubicBezTo>
                    <a:cubicBezTo>
                      <a:pt x="252" y="91"/>
                      <a:pt x="253" y="91"/>
                      <a:pt x="253" y="91"/>
                    </a:cubicBezTo>
                    <a:cubicBezTo>
                      <a:pt x="253" y="91"/>
                      <a:pt x="254" y="91"/>
                      <a:pt x="254" y="91"/>
                    </a:cubicBezTo>
                    <a:cubicBezTo>
                      <a:pt x="255" y="91"/>
                      <a:pt x="255" y="91"/>
                      <a:pt x="256" y="91"/>
                    </a:cubicBezTo>
                    <a:cubicBezTo>
                      <a:pt x="256" y="90"/>
                      <a:pt x="256" y="90"/>
                      <a:pt x="257" y="90"/>
                    </a:cubicBezTo>
                    <a:cubicBezTo>
                      <a:pt x="257" y="89"/>
                      <a:pt x="258" y="89"/>
                      <a:pt x="258" y="89"/>
                    </a:cubicBezTo>
                    <a:cubicBezTo>
                      <a:pt x="258" y="88"/>
                      <a:pt x="258" y="88"/>
                      <a:pt x="258" y="88"/>
                    </a:cubicBezTo>
                    <a:cubicBezTo>
                      <a:pt x="258" y="87"/>
                      <a:pt x="258" y="87"/>
                      <a:pt x="258" y="86"/>
                    </a:cubicBezTo>
                    <a:cubicBezTo>
                      <a:pt x="258" y="86"/>
                      <a:pt x="258" y="86"/>
                      <a:pt x="258" y="86"/>
                    </a:cubicBezTo>
                    <a:cubicBezTo>
                      <a:pt x="259" y="85"/>
                      <a:pt x="259" y="84"/>
                      <a:pt x="259" y="83"/>
                    </a:cubicBezTo>
                    <a:cubicBezTo>
                      <a:pt x="259" y="83"/>
                      <a:pt x="259" y="82"/>
                      <a:pt x="259" y="82"/>
                    </a:cubicBezTo>
                    <a:cubicBezTo>
                      <a:pt x="259" y="81"/>
                      <a:pt x="259" y="81"/>
                      <a:pt x="259" y="80"/>
                    </a:cubicBezTo>
                    <a:cubicBezTo>
                      <a:pt x="259" y="79"/>
                      <a:pt x="259" y="79"/>
                      <a:pt x="259" y="78"/>
                    </a:cubicBezTo>
                    <a:cubicBezTo>
                      <a:pt x="259" y="77"/>
                      <a:pt x="259" y="77"/>
                      <a:pt x="259" y="76"/>
                    </a:cubicBezTo>
                    <a:cubicBezTo>
                      <a:pt x="259" y="76"/>
                      <a:pt x="260" y="76"/>
                      <a:pt x="260" y="75"/>
                    </a:cubicBezTo>
                    <a:cubicBezTo>
                      <a:pt x="260" y="75"/>
                      <a:pt x="260" y="75"/>
                      <a:pt x="259" y="74"/>
                    </a:cubicBezTo>
                    <a:cubicBezTo>
                      <a:pt x="259" y="74"/>
                      <a:pt x="259" y="73"/>
                      <a:pt x="259" y="73"/>
                    </a:cubicBezTo>
                    <a:cubicBezTo>
                      <a:pt x="258" y="72"/>
                      <a:pt x="258" y="72"/>
                      <a:pt x="258" y="71"/>
                    </a:cubicBezTo>
                    <a:cubicBezTo>
                      <a:pt x="258" y="71"/>
                      <a:pt x="258" y="71"/>
                      <a:pt x="258" y="71"/>
                    </a:cubicBezTo>
                    <a:cubicBezTo>
                      <a:pt x="258" y="71"/>
                      <a:pt x="258" y="71"/>
                      <a:pt x="257" y="70"/>
                    </a:cubicBezTo>
                    <a:cubicBezTo>
                      <a:pt x="257" y="70"/>
                      <a:pt x="257" y="70"/>
                      <a:pt x="257" y="70"/>
                    </a:cubicBezTo>
                    <a:cubicBezTo>
                      <a:pt x="256" y="69"/>
                      <a:pt x="256" y="69"/>
                      <a:pt x="256" y="69"/>
                    </a:cubicBezTo>
                    <a:cubicBezTo>
                      <a:pt x="256" y="69"/>
                      <a:pt x="256" y="68"/>
                      <a:pt x="255" y="68"/>
                    </a:cubicBezTo>
                    <a:cubicBezTo>
                      <a:pt x="255" y="67"/>
                      <a:pt x="255" y="67"/>
                      <a:pt x="255" y="67"/>
                    </a:cubicBezTo>
                    <a:cubicBezTo>
                      <a:pt x="255" y="66"/>
                      <a:pt x="255" y="66"/>
                      <a:pt x="255" y="65"/>
                    </a:cubicBezTo>
                    <a:cubicBezTo>
                      <a:pt x="255" y="65"/>
                      <a:pt x="255" y="65"/>
                      <a:pt x="255" y="65"/>
                    </a:cubicBezTo>
                    <a:cubicBezTo>
                      <a:pt x="254" y="65"/>
                      <a:pt x="254" y="65"/>
                      <a:pt x="254" y="64"/>
                    </a:cubicBezTo>
                    <a:cubicBezTo>
                      <a:pt x="254" y="64"/>
                      <a:pt x="253" y="64"/>
                      <a:pt x="253" y="64"/>
                    </a:cubicBezTo>
                    <a:cubicBezTo>
                      <a:pt x="253" y="63"/>
                      <a:pt x="253" y="63"/>
                      <a:pt x="253" y="63"/>
                    </a:cubicBezTo>
                    <a:cubicBezTo>
                      <a:pt x="252" y="62"/>
                      <a:pt x="252" y="62"/>
                      <a:pt x="252" y="62"/>
                    </a:cubicBezTo>
                    <a:cubicBezTo>
                      <a:pt x="252" y="61"/>
                      <a:pt x="251" y="61"/>
                      <a:pt x="251" y="61"/>
                    </a:cubicBezTo>
                    <a:cubicBezTo>
                      <a:pt x="251" y="61"/>
                      <a:pt x="250" y="61"/>
                      <a:pt x="250" y="60"/>
                    </a:cubicBezTo>
                    <a:cubicBezTo>
                      <a:pt x="249" y="60"/>
                      <a:pt x="249" y="60"/>
                      <a:pt x="248" y="59"/>
                    </a:cubicBezTo>
                    <a:cubicBezTo>
                      <a:pt x="248" y="59"/>
                      <a:pt x="248" y="59"/>
                      <a:pt x="247" y="59"/>
                    </a:cubicBezTo>
                    <a:cubicBezTo>
                      <a:pt x="247" y="59"/>
                      <a:pt x="247" y="59"/>
                      <a:pt x="247" y="59"/>
                    </a:cubicBezTo>
                    <a:cubicBezTo>
                      <a:pt x="247" y="59"/>
                      <a:pt x="247" y="59"/>
                      <a:pt x="246" y="59"/>
                    </a:cubicBezTo>
                    <a:cubicBezTo>
                      <a:pt x="246" y="59"/>
                      <a:pt x="246" y="58"/>
                      <a:pt x="245" y="58"/>
                    </a:cubicBezTo>
                    <a:cubicBezTo>
                      <a:pt x="245" y="58"/>
                      <a:pt x="245" y="58"/>
                      <a:pt x="245" y="58"/>
                    </a:cubicBezTo>
                    <a:cubicBezTo>
                      <a:pt x="245" y="59"/>
                      <a:pt x="245" y="59"/>
                      <a:pt x="245" y="59"/>
                    </a:cubicBezTo>
                    <a:cubicBezTo>
                      <a:pt x="244" y="59"/>
                      <a:pt x="244" y="58"/>
                      <a:pt x="244" y="59"/>
                    </a:cubicBezTo>
                    <a:cubicBezTo>
                      <a:pt x="243" y="59"/>
                      <a:pt x="244" y="59"/>
                      <a:pt x="243" y="59"/>
                    </a:cubicBezTo>
                    <a:cubicBezTo>
                      <a:pt x="243" y="59"/>
                      <a:pt x="243" y="59"/>
                      <a:pt x="243" y="59"/>
                    </a:cubicBezTo>
                    <a:cubicBezTo>
                      <a:pt x="243" y="60"/>
                      <a:pt x="243" y="60"/>
                      <a:pt x="243" y="60"/>
                    </a:cubicBezTo>
                    <a:cubicBezTo>
                      <a:pt x="243" y="60"/>
                      <a:pt x="243" y="60"/>
                      <a:pt x="242" y="60"/>
                    </a:cubicBezTo>
                    <a:cubicBezTo>
                      <a:pt x="242" y="60"/>
                      <a:pt x="242" y="60"/>
                      <a:pt x="242" y="59"/>
                    </a:cubicBezTo>
                    <a:cubicBezTo>
                      <a:pt x="242" y="59"/>
                      <a:pt x="242" y="59"/>
                      <a:pt x="242" y="59"/>
                    </a:cubicBezTo>
                    <a:cubicBezTo>
                      <a:pt x="242" y="59"/>
                      <a:pt x="241" y="59"/>
                      <a:pt x="241" y="59"/>
                    </a:cubicBezTo>
                    <a:cubicBezTo>
                      <a:pt x="241" y="59"/>
                      <a:pt x="241" y="59"/>
                      <a:pt x="241" y="59"/>
                    </a:cubicBezTo>
                    <a:cubicBezTo>
                      <a:pt x="240" y="58"/>
                      <a:pt x="240" y="59"/>
                      <a:pt x="239" y="58"/>
                    </a:cubicBezTo>
                    <a:cubicBezTo>
                      <a:pt x="239" y="58"/>
                      <a:pt x="239" y="58"/>
                      <a:pt x="239" y="58"/>
                    </a:cubicBezTo>
                    <a:cubicBezTo>
                      <a:pt x="238" y="57"/>
                      <a:pt x="238" y="57"/>
                      <a:pt x="238" y="57"/>
                    </a:cubicBezTo>
                    <a:cubicBezTo>
                      <a:pt x="237" y="57"/>
                      <a:pt x="236" y="57"/>
                      <a:pt x="235" y="57"/>
                    </a:cubicBezTo>
                    <a:cubicBezTo>
                      <a:pt x="235" y="57"/>
                      <a:pt x="235" y="57"/>
                      <a:pt x="235" y="57"/>
                    </a:cubicBezTo>
                    <a:cubicBezTo>
                      <a:pt x="234" y="57"/>
                      <a:pt x="235" y="56"/>
                      <a:pt x="235" y="56"/>
                    </a:cubicBezTo>
                    <a:cubicBezTo>
                      <a:pt x="235" y="56"/>
                      <a:pt x="235" y="56"/>
                      <a:pt x="235" y="55"/>
                    </a:cubicBezTo>
                    <a:cubicBezTo>
                      <a:pt x="235" y="55"/>
                      <a:pt x="235" y="55"/>
                      <a:pt x="236" y="55"/>
                    </a:cubicBezTo>
                    <a:cubicBezTo>
                      <a:pt x="236" y="55"/>
                      <a:pt x="236" y="55"/>
                      <a:pt x="236" y="55"/>
                    </a:cubicBezTo>
                    <a:cubicBezTo>
                      <a:pt x="237" y="54"/>
                      <a:pt x="237" y="54"/>
                      <a:pt x="237" y="53"/>
                    </a:cubicBezTo>
                    <a:cubicBezTo>
                      <a:pt x="237" y="53"/>
                      <a:pt x="237" y="53"/>
                      <a:pt x="237" y="52"/>
                    </a:cubicBezTo>
                    <a:cubicBezTo>
                      <a:pt x="237" y="52"/>
                      <a:pt x="237" y="52"/>
                      <a:pt x="237" y="52"/>
                    </a:cubicBezTo>
                    <a:cubicBezTo>
                      <a:pt x="237" y="51"/>
                      <a:pt x="237" y="51"/>
                      <a:pt x="237" y="51"/>
                    </a:cubicBezTo>
                    <a:cubicBezTo>
                      <a:pt x="237" y="51"/>
                      <a:pt x="238" y="51"/>
                      <a:pt x="238" y="51"/>
                    </a:cubicBezTo>
                    <a:cubicBezTo>
                      <a:pt x="238" y="50"/>
                      <a:pt x="238" y="50"/>
                      <a:pt x="238" y="49"/>
                    </a:cubicBezTo>
                    <a:cubicBezTo>
                      <a:pt x="238" y="49"/>
                      <a:pt x="238" y="49"/>
                      <a:pt x="238" y="49"/>
                    </a:cubicBezTo>
                    <a:cubicBezTo>
                      <a:pt x="239" y="49"/>
                      <a:pt x="239" y="49"/>
                      <a:pt x="239" y="48"/>
                    </a:cubicBezTo>
                    <a:cubicBezTo>
                      <a:pt x="239" y="48"/>
                      <a:pt x="238" y="48"/>
                      <a:pt x="238" y="48"/>
                    </a:cubicBezTo>
                    <a:cubicBezTo>
                      <a:pt x="238" y="48"/>
                      <a:pt x="238" y="48"/>
                      <a:pt x="238" y="47"/>
                    </a:cubicBezTo>
                    <a:cubicBezTo>
                      <a:pt x="238" y="47"/>
                      <a:pt x="238" y="47"/>
                      <a:pt x="238" y="47"/>
                    </a:cubicBezTo>
                    <a:cubicBezTo>
                      <a:pt x="239" y="46"/>
                      <a:pt x="239" y="46"/>
                      <a:pt x="239" y="45"/>
                    </a:cubicBezTo>
                    <a:cubicBezTo>
                      <a:pt x="239" y="45"/>
                      <a:pt x="240" y="45"/>
                      <a:pt x="240" y="45"/>
                    </a:cubicBezTo>
                    <a:cubicBezTo>
                      <a:pt x="241" y="45"/>
                      <a:pt x="241" y="45"/>
                      <a:pt x="242" y="45"/>
                    </a:cubicBezTo>
                    <a:cubicBezTo>
                      <a:pt x="243" y="45"/>
                      <a:pt x="243" y="45"/>
                      <a:pt x="244" y="45"/>
                    </a:cubicBezTo>
                    <a:cubicBezTo>
                      <a:pt x="244" y="45"/>
                      <a:pt x="244" y="45"/>
                      <a:pt x="245" y="45"/>
                    </a:cubicBezTo>
                    <a:cubicBezTo>
                      <a:pt x="245" y="45"/>
                      <a:pt x="245" y="46"/>
                      <a:pt x="246" y="46"/>
                    </a:cubicBezTo>
                    <a:cubicBezTo>
                      <a:pt x="246" y="46"/>
                      <a:pt x="246" y="45"/>
                      <a:pt x="247" y="45"/>
                    </a:cubicBezTo>
                    <a:cubicBezTo>
                      <a:pt x="247" y="45"/>
                      <a:pt x="247" y="45"/>
                      <a:pt x="247" y="45"/>
                    </a:cubicBezTo>
                    <a:cubicBezTo>
                      <a:pt x="248" y="46"/>
                      <a:pt x="248" y="46"/>
                      <a:pt x="248" y="46"/>
                    </a:cubicBezTo>
                    <a:cubicBezTo>
                      <a:pt x="249" y="46"/>
                      <a:pt x="249" y="45"/>
                      <a:pt x="249" y="45"/>
                    </a:cubicBezTo>
                    <a:cubicBezTo>
                      <a:pt x="250" y="45"/>
                      <a:pt x="250" y="45"/>
                      <a:pt x="250" y="45"/>
                    </a:cubicBezTo>
                    <a:cubicBezTo>
                      <a:pt x="251" y="46"/>
                      <a:pt x="251" y="46"/>
                      <a:pt x="251" y="46"/>
                    </a:cubicBezTo>
                    <a:cubicBezTo>
                      <a:pt x="252" y="46"/>
                      <a:pt x="251" y="45"/>
                      <a:pt x="251" y="44"/>
                    </a:cubicBezTo>
                    <a:cubicBezTo>
                      <a:pt x="252" y="44"/>
                      <a:pt x="252" y="44"/>
                      <a:pt x="252" y="44"/>
                    </a:cubicBezTo>
                    <a:cubicBezTo>
                      <a:pt x="253" y="44"/>
                      <a:pt x="253" y="45"/>
                      <a:pt x="253" y="45"/>
                    </a:cubicBezTo>
                    <a:cubicBezTo>
                      <a:pt x="254" y="45"/>
                      <a:pt x="254" y="45"/>
                      <a:pt x="255" y="45"/>
                    </a:cubicBezTo>
                    <a:cubicBezTo>
                      <a:pt x="255" y="45"/>
                      <a:pt x="255" y="45"/>
                      <a:pt x="256" y="45"/>
                    </a:cubicBezTo>
                    <a:cubicBezTo>
                      <a:pt x="256" y="45"/>
                      <a:pt x="257" y="45"/>
                      <a:pt x="257" y="45"/>
                    </a:cubicBezTo>
                    <a:cubicBezTo>
                      <a:pt x="257" y="46"/>
                      <a:pt x="257" y="46"/>
                      <a:pt x="257" y="46"/>
                    </a:cubicBezTo>
                    <a:cubicBezTo>
                      <a:pt x="257" y="46"/>
                      <a:pt x="257" y="47"/>
                      <a:pt x="257" y="47"/>
                    </a:cubicBezTo>
                    <a:cubicBezTo>
                      <a:pt x="257" y="47"/>
                      <a:pt x="257" y="47"/>
                      <a:pt x="257" y="47"/>
                    </a:cubicBezTo>
                    <a:cubicBezTo>
                      <a:pt x="258" y="47"/>
                      <a:pt x="258" y="47"/>
                      <a:pt x="259" y="47"/>
                    </a:cubicBezTo>
                    <a:cubicBezTo>
                      <a:pt x="259" y="47"/>
                      <a:pt x="259" y="46"/>
                      <a:pt x="260" y="46"/>
                    </a:cubicBezTo>
                    <a:cubicBezTo>
                      <a:pt x="260" y="46"/>
                      <a:pt x="260" y="47"/>
                      <a:pt x="261" y="47"/>
                    </a:cubicBezTo>
                    <a:cubicBezTo>
                      <a:pt x="261" y="47"/>
                      <a:pt x="261" y="46"/>
                      <a:pt x="261" y="46"/>
                    </a:cubicBezTo>
                    <a:cubicBezTo>
                      <a:pt x="262" y="46"/>
                      <a:pt x="262" y="46"/>
                      <a:pt x="262" y="46"/>
                    </a:cubicBezTo>
                    <a:cubicBezTo>
                      <a:pt x="263" y="46"/>
                      <a:pt x="263" y="46"/>
                      <a:pt x="263" y="46"/>
                    </a:cubicBezTo>
                    <a:cubicBezTo>
                      <a:pt x="264" y="46"/>
                      <a:pt x="264" y="46"/>
                      <a:pt x="264" y="46"/>
                    </a:cubicBezTo>
                    <a:cubicBezTo>
                      <a:pt x="265" y="46"/>
                      <a:pt x="265" y="45"/>
                      <a:pt x="265" y="45"/>
                    </a:cubicBezTo>
                    <a:cubicBezTo>
                      <a:pt x="264" y="45"/>
                      <a:pt x="264" y="45"/>
                      <a:pt x="264" y="45"/>
                    </a:cubicBezTo>
                    <a:cubicBezTo>
                      <a:pt x="263" y="45"/>
                      <a:pt x="263" y="45"/>
                      <a:pt x="263" y="45"/>
                    </a:cubicBezTo>
                    <a:cubicBezTo>
                      <a:pt x="262" y="45"/>
                      <a:pt x="261" y="45"/>
                      <a:pt x="261" y="44"/>
                    </a:cubicBezTo>
                    <a:cubicBezTo>
                      <a:pt x="261" y="44"/>
                      <a:pt x="261" y="44"/>
                      <a:pt x="261" y="44"/>
                    </a:cubicBezTo>
                    <a:cubicBezTo>
                      <a:pt x="261" y="43"/>
                      <a:pt x="261" y="43"/>
                      <a:pt x="261" y="43"/>
                    </a:cubicBezTo>
                    <a:cubicBezTo>
                      <a:pt x="261" y="42"/>
                      <a:pt x="262" y="43"/>
                      <a:pt x="262" y="42"/>
                    </a:cubicBezTo>
                    <a:cubicBezTo>
                      <a:pt x="262" y="42"/>
                      <a:pt x="262" y="42"/>
                      <a:pt x="262" y="42"/>
                    </a:cubicBezTo>
                    <a:cubicBezTo>
                      <a:pt x="262" y="42"/>
                      <a:pt x="262" y="41"/>
                      <a:pt x="262" y="41"/>
                    </a:cubicBezTo>
                    <a:cubicBezTo>
                      <a:pt x="261" y="41"/>
                      <a:pt x="261" y="41"/>
                      <a:pt x="261" y="41"/>
                    </a:cubicBezTo>
                    <a:cubicBezTo>
                      <a:pt x="261" y="40"/>
                      <a:pt x="261" y="40"/>
                      <a:pt x="261" y="40"/>
                    </a:cubicBezTo>
                    <a:cubicBezTo>
                      <a:pt x="261" y="40"/>
                      <a:pt x="261" y="39"/>
                      <a:pt x="261" y="39"/>
                    </a:cubicBezTo>
                    <a:cubicBezTo>
                      <a:pt x="262" y="39"/>
                      <a:pt x="262" y="39"/>
                      <a:pt x="262" y="39"/>
                    </a:cubicBezTo>
                    <a:cubicBezTo>
                      <a:pt x="263" y="39"/>
                      <a:pt x="263" y="39"/>
                      <a:pt x="263" y="39"/>
                    </a:cubicBezTo>
                    <a:cubicBezTo>
                      <a:pt x="264" y="39"/>
                      <a:pt x="264" y="39"/>
                      <a:pt x="264" y="39"/>
                    </a:cubicBezTo>
                    <a:cubicBezTo>
                      <a:pt x="265" y="39"/>
                      <a:pt x="265" y="39"/>
                      <a:pt x="266" y="39"/>
                    </a:cubicBezTo>
                    <a:cubicBezTo>
                      <a:pt x="266" y="39"/>
                      <a:pt x="267" y="39"/>
                      <a:pt x="267" y="39"/>
                    </a:cubicBezTo>
                    <a:cubicBezTo>
                      <a:pt x="267" y="39"/>
                      <a:pt x="267" y="39"/>
                      <a:pt x="268" y="39"/>
                    </a:cubicBezTo>
                    <a:cubicBezTo>
                      <a:pt x="268" y="40"/>
                      <a:pt x="268" y="40"/>
                      <a:pt x="268" y="40"/>
                    </a:cubicBezTo>
                    <a:cubicBezTo>
                      <a:pt x="269" y="40"/>
                      <a:pt x="269" y="41"/>
                      <a:pt x="269" y="41"/>
                    </a:cubicBezTo>
                    <a:cubicBezTo>
                      <a:pt x="269" y="41"/>
                      <a:pt x="270" y="41"/>
                      <a:pt x="270" y="41"/>
                    </a:cubicBezTo>
                    <a:cubicBezTo>
                      <a:pt x="270" y="41"/>
                      <a:pt x="270" y="41"/>
                      <a:pt x="270" y="41"/>
                    </a:cubicBezTo>
                    <a:cubicBezTo>
                      <a:pt x="270" y="41"/>
                      <a:pt x="271" y="42"/>
                      <a:pt x="271" y="42"/>
                    </a:cubicBezTo>
                    <a:cubicBezTo>
                      <a:pt x="271" y="42"/>
                      <a:pt x="271" y="42"/>
                      <a:pt x="271" y="42"/>
                    </a:cubicBezTo>
                    <a:cubicBezTo>
                      <a:pt x="271" y="42"/>
                      <a:pt x="271" y="42"/>
                      <a:pt x="271" y="41"/>
                    </a:cubicBezTo>
                    <a:cubicBezTo>
                      <a:pt x="272" y="41"/>
                      <a:pt x="272" y="41"/>
                      <a:pt x="272" y="41"/>
                    </a:cubicBezTo>
                    <a:cubicBezTo>
                      <a:pt x="272" y="40"/>
                      <a:pt x="272" y="40"/>
                      <a:pt x="272" y="40"/>
                    </a:cubicBezTo>
                    <a:cubicBezTo>
                      <a:pt x="272" y="40"/>
                      <a:pt x="272" y="40"/>
                      <a:pt x="273" y="39"/>
                    </a:cubicBezTo>
                    <a:cubicBezTo>
                      <a:pt x="273" y="39"/>
                      <a:pt x="273" y="39"/>
                      <a:pt x="273" y="39"/>
                    </a:cubicBezTo>
                    <a:cubicBezTo>
                      <a:pt x="273" y="38"/>
                      <a:pt x="272" y="38"/>
                      <a:pt x="272" y="38"/>
                    </a:cubicBezTo>
                    <a:cubicBezTo>
                      <a:pt x="271" y="38"/>
                      <a:pt x="271" y="37"/>
                      <a:pt x="271" y="37"/>
                    </a:cubicBezTo>
                    <a:cubicBezTo>
                      <a:pt x="271" y="37"/>
                      <a:pt x="272" y="37"/>
                      <a:pt x="272" y="37"/>
                    </a:cubicBezTo>
                    <a:cubicBezTo>
                      <a:pt x="272" y="37"/>
                      <a:pt x="273" y="36"/>
                      <a:pt x="273" y="37"/>
                    </a:cubicBezTo>
                    <a:cubicBezTo>
                      <a:pt x="273" y="37"/>
                      <a:pt x="273" y="37"/>
                      <a:pt x="274" y="37"/>
                    </a:cubicBezTo>
                    <a:cubicBezTo>
                      <a:pt x="274" y="38"/>
                      <a:pt x="274" y="38"/>
                      <a:pt x="274" y="38"/>
                    </a:cubicBezTo>
                    <a:cubicBezTo>
                      <a:pt x="275" y="38"/>
                      <a:pt x="275" y="39"/>
                      <a:pt x="275" y="39"/>
                    </a:cubicBezTo>
                    <a:cubicBezTo>
                      <a:pt x="275" y="39"/>
                      <a:pt x="275" y="39"/>
                      <a:pt x="275" y="40"/>
                    </a:cubicBezTo>
                    <a:cubicBezTo>
                      <a:pt x="275" y="40"/>
                      <a:pt x="276" y="40"/>
                      <a:pt x="276" y="40"/>
                    </a:cubicBezTo>
                    <a:cubicBezTo>
                      <a:pt x="276" y="40"/>
                      <a:pt x="277" y="41"/>
                      <a:pt x="276" y="41"/>
                    </a:cubicBezTo>
                    <a:cubicBezTo>
                      <a:pt x="276" y="41"/>
                      <a:pt x="276" y="41"/>
                      <a:pt x="276" y="42"/>
                    </a:cubicBezTo>
                    <a:cubicBezTo>
                      <a:pt x="276" y="42"/>
                      <a:pt x="276" y="42"/>
                      <a:pt x="276" y="42"/>
                    </a:cubicBezTo>
                    <a:cubicBezTo>
                      <a:pt x="276" y="42"/>
                      <a:pt x="276" y="42"/>
                      <a:pt x="275" y="42"/>
                    </a:cubicBezTo>
                    <a:cubicBezTo>
                      <a:pt x="275" y="43"/>
                      <a:pt x="275" y="43"/>
                      <a:pt x="275" y="44"/>
                    </a:cubicBezTo>
                    <a:cubicBezTo>
                      <a:pt x="275" y="45"/>
                      <a:pt x="275" y="45"/>
                      <a:pt x="275" y="46"/>
                    </a:cubicBezTo>
                    <a:cubicBezTo>
                      <a:pt x="275" y="47"/>
                      <a:pt x="275" y="47"/>
                      <a:pt x="275" y="47"/>
                    </a:cubicBezTo>
                    <a:cubicBezTo>
                      <a:pt x="275" y="48"/>
                      <a:pt x="275" y="48"/>
                      <a:pt x="275" y="48"/>
                    </a:cubicBezTo>
                    <a:cubicBezTo>
                      <a:pt x="275" y="48"/>
                      <a:pt x="275" y="48"/>
                      <a:pt x="275" y="49"/>
                    </a:cubicBezTo>
                    <a:cubicBezTo>
                      <a:pt x="274" y="49"/>
                      <a:pt x="273" y="49"/>
                      <a:pt x="273" y="49"/>
                    </a:cubicBezTo>
                    <a:cubicBezTo>
                      <a:pt x="273" y="49"/>
                      <a:pt x="273" y="50"/>
                      <a:pt x="273" y="50"/>
                    </a:cubicBezTo>
                    <a:cubicBezTo>
                      <a:pt x="273" y="50"/>
                      <a:pt x="274" y="51"/>
                      <a:pt x="274" y="51"/>
                    </a:cubicBezTo>
                    <a:cubicBezTo>
                      <a:pt x="274" y="51"/>
                      <a:pt x="273" y="52"/>
                      <a:pt x="273" y="52"/>
                    </a:cubicBezTo>
                    <a:cubicBezTo>
                      <a:pt x="273" y="52"/>
                      <a:pt x="274" y="53"/>
                      <a:pt x="274" y="53"/>
                    </a:cubicBezTo>
                    <a:cubicBezTo>
                      <a:pt x="274" y="53"/>
                      <a:pt x="275" y="54"/>
                      <a:pt x="275" y="54"/>
                    </a:cubicBezTo>
                    <a:cubicBezTo>
                      <a:pt x="276" y="55"/>
                      <a:pt x="276" y="55"/>
                      <a:pt x="276" y="55"/>
                    </a:cubicBezTo>
                    <a:cubicBezTo>
                      <a:pt x="276" y="56"/>
                      <a:pt x="277" y="56"/>
                      <a:pt x="277" y="57"/>
                    </a:cubicBezTo>
                    <a:cubicBezTo>
                      <a:pt x="278" y="57"/>
                      <a:pt x="278" y="57"/>
                      <a:pt x="279" y="58"/>
                    </a:cubicBezTo>
                    <a:cubicBezTo>
                      <a:pt x="280" y="59"/>
                      <a:pt x="280" y="59"/>
                      <a:pt x="281" y="59"/>
                    </a:cubicBezTo>
                    <a:cubicBezTo>
                      <a:pt x="282" y="60"/>
                      <a:pt x="282" y="60"/>
                      <a:pt x="282" y="61"/>
                    </a:cubicBezTo>
                    <a:cubicBezTo>
                      <a:pt x="283" y="61"/>
                      <a:pt x="283" y="62"/>
                      <a:pt x="284" y="62"/>
                    </a:cubicBezTo>
                    <a:cubicBezTo>
                      <a:pt x="284" y="63"/>
                      <a:pt x="284" y="63"/>
                      <a:pt x="285" y="63"/>
                    </a:cubicBezTo>
                    <a:cubicBezTo>
                      <a:pt x="285" y="63"/>
                      <a:pt x="286" y="64"/>
                      <a:pt x="286" y="64"/>
                    </a:cubicBezTo>
                    <a:cubicBezTo>
                      <a:pt x="287" y="65"/>
                      <a:pt x="288" y="65"/>
                      <a:pt x="288" y="66"/>
                    </a:cubicBezTo>
                    <a:cubicBezTo>
                      <a:pt x="289" y="66"/>
                      <a:pt x="289" y="67"/>
                      <a:pt x="290" y="67"/>
                    </a:cubicBezTo>
                    <a:cubicBezTo>
                      <a:pt x="290" y="68"/>
                      <a:pt x="290" y="68"/>
                      <a:pt x="291" y="68"/>
                    </a:cubicBezTo>
                    <a:cubicBezTo>
                      <a:pt x="291" y="68"/>
                      <a:pt x="291" y="67"/>
                      <a:pt x="291" y="67"/>
                    </a:cubicBezTo>
                    <a:cubicBezTo>
                      <a:pt x="291" y="67"/>
                      <a:pt x="291" y="66"/>
                      <a:pt x="291" y="66"/>
                    </a:cubicBezTo>
                    <a:cubicBezTo>
                      <a:pt x="291" y="65"/>
                      <a:pt x="291" y="65"/>
                      <a:pt x="291" y="64"/>
                    </a:cubicBezTo>
                    <a:cubicBezTo>
                      <a:pt x="291" y="64"/>
                      <a:pt x="290" y="63"/>
                      <a:pt x="290" y="63"/>
                    </a:cubicBezTo>
                    <a:cubicBezTo>
                      <a:pt x="290" y="63"/>
                      <a:pt x="289" y="63"/>
                      <a:pt x="290" y="62"/>
                    </a:cubicBezTo>
                    <a:cubicBezTo>
                      <a:pt x="290" y="62"/>
                      <a:pt x="290" y="62"/>
                      <a:pt x="291" y="62"/>
                    </a:cubicBezTo>
                    <a:cubicBezTo>
                      <a:pt x="291" y="62"/>
                      <a:pt x="291" y="62"/>
                      <a:pt x="291" y="61"/>
                    </a:cubicBezTo>
                    <a:cubicBezTo>
                      <a:pt x="291" y="61"/>
                      <a:pt x="291" y="60"/>
                      <a:pt x="291" y="60"/>
                    </a:cubicBezTo>
                    <a:cubicBezTo>
                      <a:pt x="290" y="60"/>
                      <a:pt x="290" y="60"/>
                      <a:pt x="290" y="59"/>
                    </a:cubicBezTo>
                    <a:cubicBezTo>
                      <a:pt x="290" y="59"/>
                      <a:pt x="290" y="59"/>
                      <a:pt x="290" y="59"/>
                    </a:cubicBezTo>
                    <a:cubicBezTo>
                      <a:pt x="290" y="58"/>
                      <a:pt x="290" y="58"/>
                      <a:pt x="291" y="58"/>
                    </a:cubicBezTo>
                    <a:cubicBezTo>
                      <a:pt x="291" y="58"/>
                      <a:pt x="291" y="58"/>
                      <a:pt x="291" y="58"/>
                    </a:cubicBezTo>
                    <a:cubicBezTo>
                      <a:pt x="292" y="58"/>
                      <a:pt x="292" y="58"/>
                      <a:pt x="292" y="58"/>
                    </a:cubicBezTo>
                    <a:cubicBezTo>
                      <a:pt x="292" y="58"/>
                      <a:pt x="293" y="57"/>
                      <a:pt x="292" y="57"/>
                    </a:cubicBezTo>
                    <a:cubicBezTo>
                      <a:pt x="292" y="57"/>
                      <a:pt x="292" y="57"/>
                      <a:pt x="292" y="57"/>
                    </a:cubicBezTo>
                    <a:cubicBezTo>
                      <a:pt x="291" y="57"/>
                      <a:pt x="291" y="57"/>
                      <a:pt x="290" y="56"/>
                    </a:cubicBezTo>
                    <a:cubicBezTo>
                      <a:pt x="290" y="56"/>
                      <a:pt x="290" y="56"/>
                      <a:pt x="289" y="55"/>
                    </a:cubicBezTo>
                    <a:cubicBezTo>
                      <a:pt x="289" y="55"/>
                      <a:pt x="288" y="55"/>
                      <a:pt x="288" y="54"/>
                    </a:cubicBezTo>
                    <a:cubicBezTo>
                      <a:pt x="289" y="54"/>
                      <a:pt x="289" y="54"/>
                      <a:pt x="289" y="54"/>
                    </a:cubicBezTo>
                    <a:cubicBezTo>
                      <a:pt x="289" y="54"/>
                      <a:pt x="289" y="54"/>
                      <a:pt x="290" y="54"/>
                    </a:cubicBezTo>
                    <a:cubicBezTo>
                      <a:pt x="290" y="54"/>
                      <a:pt x="291" y="54"/>
                      <a:pt x="291" y="53"/>
                    </a:cubicBezTo>
                    <a:cubicBezTo>
                      <a:pt x="291" y="53"/>
                      <a:pt x="290" y="53"/>
                      <a:pt x="290" y="53"/>
                    </a:cubicBezTo>
                    <a:cubicBezTo>
                      <a:pt x="289" y="52"/>
                      <a:pt x="289" y="52"/>
                      <a:pt x="289" y="52"/>
                    </a:cubicBezTo>
                    <a:cubicBezTo>
                      <a:pt x="289" y="52"/>
                      <a:pt x="288" y="52"/>
                      <a:pt x="288" y="52"/>
                    </a:cubicBezTo>
                    <a:cubicBezTo>
                      <a:pt x="288" y="52"/>
                      <a:pt x="288" y="52"/>
                      <a:pt x="287" y="51"/>
                    </a:cubicBezTo>
                    <a:cubicBezTo>
                      <a:pt x="287" y="51"/>
                      <a:pt x="287" y="50"/>
                      <a:pt x="286" y="50"/>
                    </a:cubicBezTo>
                    <a:cubicBezTo>
                      <a:pt x="286" y="49"/>
                      <a:pt x="286" y="49"/>
                      <a:pt x="285" y="49"/>
                    </a:cubicBezTo>
                    <a:cubicBezTo>
                      <a:pt x="285" y="49"/>
                      <a:pt x="284" y="49"/>
                      <a:pt x="283" y="49"/>
                    </a:cubicBezTo>
                    <a:cubicBezTo>
                      <a:pt x="283" y="49"/>
                      <a:pt x="283" y="49"/>
                      <a:pt x="282" y="48"/>
                    </a:cubicBezTo>
                    <a:cubicBezTo>
                      <a:pt x="282" y="48"/>
                      <a:pt x="282" y="48"/>
                      <a:pt x="282" y="47"/>
                    </a:cubicBezTo>
                    <a:cubicBezTo>
                      <a:pt x="282" y="47"/>
                      <a:pt x="282" y="47"/>
                      <a:pt x="282" y="47"/>
                    </a:cubicBezTo>
                    <a:cubicBezTo>
                      <a:pt x="281" y="47"/>
                      <a:pt x="282" y="46"/>
                      <a:pt x="281" y="46"/>
                    </a:cubicBezTo>
                    <a:cubicBezTo>
                      <a:pt x="281" y="46"/>
                      <a:pt x="281" y="46"/>
                      <a:pt x="281" y="45"/>
                    </a:cubicBezTo>
                    <a:cubicBezTo>
                      <a:pt x="280" y="45"/>
                      <a:pt x="280" y="45"/>
                      <a:pt x="280" y="44"/>
                    </a:cubicBezTo>
                    <a:cubicBezTo>
                      <a:pt x="280" y="44"/>
                      <a:pt x="280" y="43"/>
                      <a:pt x="281" y="44"/>
                    </a:cubicBezTo>
                    <a:cubicBezTo>
                      <a:pt x="281" y="44"/>
                      <a:pt x="281" y="44"/>
                      <a:pt x="281" y="44"/>
                    </a:cubicBezTo>
                    <a:cubicBezTo>
                      <a:pt x="282" y="44"/>
                      <a:pt x="282" y="44"/>
                      <a:pt x="282" y="44"/>
                    </a:cubicBezTo>
                    <a:cubicBezTo>
                      <a:pt x="283" y="44"/>
                      <a:pt x="283" y="44"/>
                      <a:pt x="283" y="43"/>
                    </a:cubicBezTo>
                    <a:cubicBezTo>
                      <a:pt x="283" y="43"/>
                      <a:pt x="283" y="43"/>
                      <a:pt x="283" y="42"/>
                    </a:cubicBezTo>
                    <a:cubicBezTo>
                      <a:pt x="283" y="42"/>
                      <a:pt x="284" y="42"/>
                      <a:pt x="284" y="42"/>
                    </a:cubicBezTo>
                    <a:cubicBezTo>
                      <a:pt x="284" y="43"/>
                      <a:pt x="284" y="43"/>
                      <a:pt x="284" y="43"/>
                    </a:cubicBezTo>
                    <a:cubicBezTo>
                      <a:pt x="285" y="43"/>
                      <a:pt x="284" y="43"/>
                      <a:pt x="285" y="44"/>
                    </a:cubicBezTo>
                    <a:cubicBezTo>
                      <a:pt x="285" y="44"/>
                      <a:pt x="285" y="44"/>
                      <a:pt x="285" y="44"/>
                    </a:cubicBezTo>
                    <a:cubicBezTo>
                      <a:pt x="286" y="44"/>
                      <a:pt x="286" y="44"/>
                      <a:pt x="286" y="43"/>
                    </a:cubicBezTo>
                    <a:cubicBezTo>
                      <a:pt x="286" y="43"/>
                      <a:pt x="286" y="43"/>
                      <a:pt x="286" y="43"/>
                    </a:cubicBezTo>
                    <a:cubicBezTo>
                      <a:pt x="286" y="42"/>
                      <a:pt x="286" y="42"/>
                      <a:pt x="286" y="42"/>
                    </a:cubicBezTo>
                    <a:cubicBezTo>
                      <a:pt x="287" y="42"/>
                      <a:pt x="287" y="42"/>
                      <a:pt x="288" y="42"/>
                    </a:cubicBezTo>
                    <a:cubicBezTo>
                      <a:pt x="288" y="42"/>
                      <a:pt x="288" y="42"/>
                      <a:pt x="289" y="42"/>
                    </a:cubicBezTo>
                    <a:cubicBezTo>
                      <a:pt x="289" y="42"/>
                      <a:pt x="289" y="42"/>
                      <a:pt x="290" y="42"/>
                    </a:cubicBezTo>
                    <a:cubicBezTo>
                      <a:pt x="290" y="42"/>
                      <a:pt x="291" y="42"/>
                      <a:pt x="291" y="43"/>
                    </a:cubicBezTo>
                    <a:cubicBezTo>
                      <a:pt x="291" y="43"/>
                      <a:pt x="291" y="43"/>
                      <a:pt x="292" y="43"/>
                    </a:cubicBezTo>
                    <a:cubicBezTo>
                      <a:pt x="292" y="44"/>
                      <a:pt x="292" y="44"/>
                      <a:pt x="293" y="44"/>
                    </a:cubicBezTo>
                    <a:cubicBezTo>
                      <a:pt x="293" y="44"/>
                      <a:pt x="293" y="44"/>
                      <a:pt x="294" y="44"/>
                    </a:cubicBezTo>
                    <a:cubicBezTo>
                      <a:pt x="294" y="43"/>
                      <a:pt x="293" y="43"/>
                      <a:pt x="293" y="43"/>
                    </a:cubicBezTo>
                    <a:cubicBezTo>
                      <a:pt x="293" y="42"/>
                      <a:pt x="293" y="42"/>
                      <a:pt x="293" y="42"/>
                    </a:cubicBezTo>
                    <a:cubicBezTo>
                      <a:pt x="293" y="42"/>
                      <a:pt x="293" y="42"/>
                      <a:pt x="293" y="42"/>
                    </a:cubicBezTo>
                    <a:cubicBezTo>
                      <a:pt x="293" y="42"/>
                      <a:pt x="293" y="42"/>
                      <a:pt x="293" y="41"/>
                    </a:cubicBezTo>
                    <a:cubicBezTo>
                      <a:pt x="294" y="41"/>
                      <a:pt x="293" y="40"/>
                      <a:pt x="294" y="40"/>
                    </a:cubicBezTo>
                    <a:cubicBezTo>
                      <a:pt x="294" y="40"/>
                      <a:pt x="294" y="39"/>
                      <a:pt x="294" y="39"/>
                    </a:cubicBezTo>
                    <a:cubicBezTo>
                      <a:pt x="295" y="39"/>
                      <a:pt x="295" y="39"/>
                      <a:pt x="295" y="39"/>
                    </a:cubicBezTo>
                    <a:cubicBezTo>
                      <a:pt x="295" y="39"/>
                      <a:pt x="296" y="39"/>
                      <a:pt x="296" y="39"/>
                    </a:cubicBezTo>
                    <a:cubicBezTo>
                      <a:pt x="296" y="39"/>
                      <a:pt x="296" y="39"/>
                      <a:pt x="296" y="38"/>
                    </a:cubicBezTo>
                    <a:cubicBezTo>
                      <a:pt x="296" y="38"/>
                      <a:pt x="296" y="38"/>
                      <a:pt x="297" y="38"/>
                    </a:cubicBezTo>
                    <a:cubicBezTo>
                      <a:pt x="297" y="38"/>
                      <a:pt x="297" y="38"/>
                      <a:pt x="297" y="37"/>
                    </a:cubicBezTo>
                    <a:cubicBezTo>
                      <a:pt x="297" y="37"/>
                      <a:pt x="297" y="37"/>
                      <a:pt x="297" y="37"/>
                    </a:cubicBezTo>
                    <a:cubicBezTo>
                      <a:pt x="297" y="36"/>
                      <a:pt x="298" y="36"/>
                      <a:pt x="298" y="36"/>
                    </a:cubicBezTo>
                    <a:cubicBezTo>
                      <a:pt x="298" y="36"/>
                      <a:pt x="298" y="37"/>
                      <a:pt x="298" y="37"/>
                    </a:cubicBezTo>
                    <a:cubicBezTo>
                      <a:pt x="299" y="37"/>
                      <a:pt x="299" y="37"/>
                      <a:pt x="299" y="37"/>
                    </a:cubicBezTo>
                    <a:cubicBezTo>
                      <a:pt x="300" y="37"/>
                      <a:pt x="300" y="37"/>
                      <a:pt x="301" y="37"/>
                    </a:cubicBezTo>
                    <a:cubicBezTo>
                      <a:pt x="301" y="37"/>
                      <a:pt x="301" y="37"/>
                      <a:pt x="302" y="37"/>
                    </a:cubicBezTo>
                    <a:cubicBezTo>
                      <a:pt x="302" y="37"/>
                      <a:pt x="302" y="37"/>
                      <a:pt x="302" y="37"/>
                    </a:cubicBezTo>
                    <a:cubicBezTo>
                      <a:pt x="304" y="38"/>
                      <a:pt x="304" y="38"/>
                      <a:pt x="304" y="38"/>
                    </a:cubicBezTo>
                    <a:cubicBezTo>
                      <a:pt x="305" y="38"/>
                      <a:pt x="305" y="38"/>
                      <a:pt x="305" y="37"/>
                    </a:cubicBezTo>
                    <a:cubicBezTo>
                      <a:pt x="306" y="37"/>
                      <a:pt x="308" y="38"/>
                      <a:pt x="308" y="37"/>
                    </a:cubicBezTo>
                    <a:cubicBezTo>
                      <a:pt x="308" y="37"/>
                      <a:pt x="307" y="37"/>
                      <a:pt x="307" y="36"/>
                    </a:cubicBezTo>
                    <a:cubicBezTo>
                      <a:pt x="307" y="36"/>
                      <a:pt x="307" y="36"/>
                      <a:pt x="307" y="35"/>
                    </a:cubicBezTo>
                    <a:cubicBezTo>
                      <a:pt x="306" y="35"/>
                      <a:pt x="306" y="35"/>
                      <a:pt x="306" y="34"/>
                    </a:cubicBezTo>
                    <a:cubicBezTo>
                      <a:pt x="307" y="34"/>
                      <a:pt x="307" y="33"/>
                      <a:pt x="308" y="34"/>
                    </a:cubicBezTo>
                    <a:cubicBezTo>
                      <a:pt x="309" y="35"/>
                      <a:pt x="309" y="35"/>
                      <a:pt x="309" y="36"/>
                    </a:cubicBezTo>
                    <a:cubicBezTo>
                      <a:pt x="309" y="36"/>
                      <a:pt x="309" y="36"/>
                      <a:pt x="310" y="37"/>
                    </a:cubicBezTo>
                    <a:cubicBezTo>
                      <a:pt x="311" y="37"/>
                      <a:pt x="311" y="37"/>
                      <a:pt x="311" y="37"/>
                    </a:cubicBezTo>
                    <a:cubicBezTo>
                      <a:pt x="312" y="37"/>
                      <a:pt x="313" y="37"/>
                      <a:pt x="313" y="36"/>
                    </a:cubicBezTo>
                    <a:cubicBezTo>
                      <a:pt x="314" y="36"/>
                      <a:pt x="313" y="35"/>
                      <a:pt x="314" y="36"/>
                    </a:cubicBezTo>
                    <a:cubicBezTo>
                      <a:pt x="315" y="36"/>
                      <a:pt x="315" y="36"/>
                      <a:pt x="316" y="37"/>
                    </a:cubicBezTo>
                    <a:cubicBezTo>
                      <a:pt x="317" y="38"/>
                      <a:pt x="316" y="38"/>
                      <a:pt x="316" y="38"/>
                    </a:cubicBezTo>
                    <a:cubicBezTo>
                      <a:pt x="317" y="39"/>
                      <a:pt x="317" y="39"/>
                      <a:pt x="318" y="40"/>
                    </a:cubicBezTo>
                    <a:cubicBezTo>
                      <a:pt x="319" y="40"/>
                      <a:pt x="318" y="39"/>
                      <a:pt x="319" y="40"/>
                    </a:cubicBezTo>
                    <a:cubicBezTo>
                      <a:pt x="320" y="40"/>
                      <a:pt x="320" y="40"/>
                      <a:pt x="321" y="40"/>
                    </a:cubicBezTo>
                    <a:cubicBezTo>
                      <a:pt x="322" y="41"/>
                      <a:pt x="322" y="41"/>
                      <a:pt x="323" y="41"/>
                    </a:cubicBezTo>
                    <a:cubicBezTo>
                      <a:pt x="324" y="42"/>
                      <a:pt x="324" y="42"/>
                      <a:pt x="325" y="41"/>
                    </a:cubicBezTo>
                    <a:cubicBezTo>
                      <a:pt x="325" y="41"/>
                      <a:pt x="324" y="41"/>
                      <a:pt x="325" y="41"/>
                    </a:cubicBezTo>
                    <a:cubicBezTo>
                      <a:pt x="325" y="41"/>
                      <a:pt x="326" y="41"/>
                      <a:pt x="327" y="41"/>
                    </a:cubicBezTo>
                    <a:cubicBezTo>
                      <a:pt x="327" y="41"/>
                      <a:pt x="326" y="41"/>
                      <a:pt x="326" y="40"/>
                    </a:cubicBezTo>
                    <a:cubicBezTo>
                      <a:pt x="326" y="40"/>
                      <a:pt x="325" y="39"/>
                      <a:pt x="326" y="39"/>
                    </a:cubicBezTo>
                    <a:cubicBezTo>
                      <a:pt x="326" y="39"/>
                      <a:pt x="327" y="39"/>
                      <a:pt x="327" y="39"/>
                    </a:cubicBezTo>
                    <a:cubicBezTo>
                      <a:pt x="328" y="39"/>
                      <a:pt x="328" y="39"/>
                      <a:pt x="328" y="38"/>
                    </a:cubicBezTo>
                    <a:cubicBezTo>
                      <a:pt x="328" y="38"/>
                      <a:pt x="328" y="38"/>
                      <a:pt x="327" y="37"/>
                    </a:cubicBezTo>
                    <a:cubicBezTo>
                      <a:pt x="327" y="37"/>
                      <a:pt x="327" y="37"/>
                      <a:pt x="327" y="36"/>
                    </a:cubicBezTo>
                    <a:cubicBezTo>
                      <a:pt x="327" y="36"/>
                      <a:pt x="328" y="36"/>
                      <a:pt x="329" y="36"/>
                    </a:cubicBezTo>
                    <a:cubicBezTo>
                      <a:pt x="330" y="36"/>
                      <a:pt x="330" y="36"/>
                      <a:pt x="331" y="36"/>
                    </a:cubicBezTo>
                    <a:cubicBezTo>
                      <a:pt x="332" y="36"/>
                      <a:pt x="332" y="36"/>
                      <a:pt x="333" y="36"/>
                    </a:cubicBezTo>
                    <a:cubicBezTo>
                      <a:pt x="333" y="36"/>
                      <a:pt x="333" y="35"/>
                      <a:pt x="333" y="35"/>
                    </a:cubicBezTo>
                    <a:cubicBezTo>
                      <a:pt x="333" y="35"/>
                      <a:pt x="334" y="35"/>
                      <a:pt x="335" y="35"/>
                    </a:cubicBezTo>
                    <a:cubicBezTo>
                      <a:pt x="335" y="35"/>
                      <a:pt x="335" y="35"/>
                      <a:pt x="335" y="34"/>
                    </a:cubicBez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7" name="Freeform 541"/>
              <p:cNvSpPr>
                <a:spLocks/>
              </p:cNvSpPr>
              <p:nvPr/>
            </p:nvSpPr>
            <p:spPr bwMode="auto">
              <a:xfrm>
                <a:off x="8112126" y="903289"/>
                <a:ext cx="130175" cy="53975"/>
              </a:xfrm>
              <a:custGeom>
                <a:avLst/>
                <a:gdLst>
                  <a:gd name="T0" fmla="*/ 8 w 12"/>
                  <a:gd name="T1" fmla="*/ 4 h 5"/>
                  <a:gd name="T2" fmla="*/ 10 w 12"/>
                  <a:gd name="T3" fmla="*/ 3 h 5"/>
                  <a:gd name="T4" fmla="*/ 4 w 12"/>
                  <a:gd name="T5" fmla="*/ 1 h 5"/>
                  <a:gd name="T6" fmla="*/ 2 w 12"/>
                  <a:gd name="T7" fmla="*/ 0 h 5"/>
                  <a:gd name="T8" fmla="*/ 0 w 12"/>
                  <a:gd name="T9" fmla="*/ 4 h 5"/>
                  <a:gd name="T10" fmla="*/ 3 w 12"/>
                  <a:gd name="T11" fmla="*/ 5 h 5"/>
                  <a:gd name="T12" fmla="*/ 8 w 12"/>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8" y="4"/>
                    </a:moveTo>
                    <a:cubicBezTo>
                      <a:pt x="9" y="4"/>
                      <a:pt x="12" y="4"/>
                      <a:pt x="10" y="3"/>
                    </a:cubicBezTo>
                    <a:cubicBezTo>
                      <a:pt x="8" y="1"/>
                      <a:pt x="6" y="2"/>
                      <a:pt x="4" y="1"/>
                    </a:cubicBezTo>
                    <a:cubicBezTo>
                      <a:pt x="2" y="0"/>
                      <a:pt x="2" y="0"/>
                      <a:pt x="2" y="0"/>
                    </a:cubicBezTo>
                    <a:cubicBezTo>
                      <a:pt x="1" y="1"/>
                      <a:pt x="1" y="2"/>
                      <a:pt x="0" y="4"/>
                    </a:cubicBezTo>
                    <a:cubicBezTo>
                      <a:pt x="3" y="5"/>
                      <a:pt x="3" y="5"/>
                      <a:pt x="3" y="5"/>
                    </a:cubicBezTo>
                    <a:cubicBezTo>
                      <a:pt x="5" y="5"/>
                      <a:pt x="7" y="5"/>
                      <a:pt x="8"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sp>
            <p:nvSpPr>
              <p:cNvPr id="548" name="Freeform 542"/>
              <p:cNvSpPr>
                <a:spLocks/>
              </p:cNvSpPr>
              <p:nvPr/>
            </p:nvSpPr>
            <p:spPr bwMode="auto">
              <a:xfrm>
                <a:off x="8307389" y="1238251"/>
                <a:ext cx="96838" cy="31750"/>
              </a:xfrm>
              <a:custGeom>
                <a:avLst/>
                <a:gdLst>
                  <a:gd name="T0" fmla="*/ 2 w 9"/>
                  <a:gd name="T1" fmla="*/ 2 h 3"/>
                  <a:gd name="T2" fmla="*/ 3 w 9"/>
                  <a:gd name="T3" fmla="*/ 2 h 3"/>
                  <a:gd name="T4" fmla="*/ 5 w 9"/>
                  <a:gd name="T5" fmla="*/ 3 h 3"/>
                  <a:gd name="T6" fmla="*/ 8 w 9"/>
                  <a:gd name="T7" fmla="*/ 3 h 3"/>
                  <a:gd name="T8" fmla="*/ 9 w 9"/>
                  <a:gd name="T9" fmla="*/ 2 h 3"/>
                  <a:gd name="T10" fmla="*/ 7 w 9"/>
                  <a:gd name="T11" fmla="*/ 1 h 3"/>
                  <a:gd name="T12" fmla="*/ 5 w 9"/>
                  <a:gd name="T13" fmla="*/ 1 h 3"/>
                  <a:gd name="T14" fmla="*/ 3 w 9"/>
                  <a:gd name="T15" fmla="*/ 0 h 3"/>
                  <a:gd name="T16" fmla="*/ 2 w 9"/>
                  <a:gd name="T17" fmla="*/ 1 h 3"/>
                  <a:gd name="T18" fmla="*/ 0 w 9"/>
                  <a:gd name="T19" fmla="*/ 0 h 3"/>
                  <a:gd name="T20" fmla="*/ 0 w 9"/>
                  <a:gd name="T21" fmla="*/ 1 h 3"/>
                  <a:gd name="T22" fmla="*/ 2 w 9"/>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
                    <a:moveTo>
                      <a:pt x="2" y="2"/>
                    </a:moveTo>
                    <a:cubicBezTo>
                      <a:pt x="3" y="2"/>
                      <a:pt x="2" y="1"/>
                      <a:pt x="3" y="2"/>
                    </a:cubicBezTo>
                    <a:cubicBezTo>
                      <a:pt x="4" y="2"/>
                      <a:pt x="4" y="2"/>
                      <a:pt x="5" y="3"/>
                    </a:cubicBezTo>
                    <a:cubicBezTo>
                      <a:pt x="6" y="3"/>
                      <a:pt x="7" y="3"/>
                      <a:pt x="8" y="3"/>
                    </a:cubicBezTo>
                    <a:cubicBezTo>
                      <a:pt x="8" y="3"/>
                      <a:pt x="9" y="3"/>
                      <a:pt x="9" y="2"/>
                    </a:cubicBezTo>
                    <a:cubicBezTo>
                      <a:pt x="8" y="2"/>
                      <a:pt x="8" y="2"/>
                      <a:pt x="7" y="1"/>
                    </a:cubicBezTo>
                    <a:cubicBezTo>
                      <a:pt x="7" y="1"/>
                      <a:pt x="6" y="1"/>
                      <a:pt x="5" y="1"/>
                    </a:cubicBezTo>
                    <a:cubicBezTo>
                      <a:pt x="4" y="0"/>
                      <a:pt x="4" y="0"/>
                      <a:pt x="3" y="0"/>
                    </a:cubicBezTo>
                    <a:cubicBezTo>
                      <a:pt x="2" y="0"/>
                      <a:pt x="3" y="1"/>
                      <a:pt x="2" y="1"/>
                    </a:cubicBezTo>
                    <a:cubicBezTo>
                      <a:pt x="1" y="1"/>
                      <a:pt x="1" y="0"/>
                      <a:pt x="0" y="0"/>
                    </a:cubicBezTo>
                    <a:cubicBezTo>
                      <a:pt x="0" y="0"/>
                      <a:pt x="0" y="0"/>
                      <a:pt x="0" y="1"/>
                    </a:cubicBezTo>
                    <a:cubicBezTo>
                      <a:pt x="0" y="1"/>
                      <a:pt x="1"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latin typeface="Lato Light"/>
                  <a:cs typeface="Lato Light"/>
                </a:endParaRPr>
              </a:p>
            </p:txBody>
          </p:sp>
        </p:grpSp>
      </p:grpSp>
      <p:sp>
        <p:nvSpPr>
          <p:cNvPr id="557" name="Oval 556"/>
          <p:cNvSpPr/>
          <p:nvPr/>
        </p:nvSpPr>
        <p:spPr>
          <a:xfrm>
            <a:off x="7398836" y="3118768"/>
            <a:ext cx="2499895" cy="2499894"/>
          </a:xfrm>
          <a:prstGeom prst="ellipse">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58" name="Oval 557"/>
          <p:cNvSpPr/>
          <p:nvPr/>
        </p:nvSpPr>
        <p:spPr>
          <a:xfrm>
            <a:off x="9647225" y="4005416"/>
            <a:ext cx="432832" cy="432832"/>
          </a:xfrm>
          <a:prstGeom prst="ellipse">
            <a:avLst/>
          </a:prstGeom>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59" name="Oval 558"/>
          <p:cNvSpPr/>
          <p:nvPr/>
        </p:nvSpPr>
        <p:spPr>
          <a:xfrm>
            <a:off x="2206652" y="3654936"/>
            <a:ext cx="4026107" cy="4026103"/>
          </a:xfrm>
          <a:prstGeom prst="ellipse">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0" name="Oval 559"/>
          <p:cNvSpPr/>
          <p:nvPr/>
        </p:nvSpPr>
        <p:spPr>
          <a:xfrm>
            <a:off x="5956522" y="5245616"/>
            <a:ext cx="432832" cy="432832"/>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61" name="Oval 560"/>
          <p:cNvSpPr/>
          <p:nvPr/>
        </p:nvSpPr>
        <p:spPr>
          <a:xfrm>
            <a:off x="12421870" y="6168140"/>
            <a:ext cx="3024874" cy="3024871"/>
          </a:xfrm>
          <a:prstGeom prst="ellipse">
            <a:avLst/>
          </a:prstGeom>
          <a:solidFill>
            <a:schemeClr val="accent3">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2" name="Oval 561"/>
          <p:cNvSpPr/>
          <p:nvPr/>
        </p:nvSpPr>
        <p:spPr>
          <a:xfrm>
            <a:off x="12245842" y="6927924"/>
            <a:ext cx="432832" cy="432832"/>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563" name="Oval 562"/>
          <p:cNvSpPr/>
          <p:nvPr/>
        </p:nvSpPr>
        <p:spPr>
          <a:xfrm>
            <a:off x="19468465" y="8732172"/>
            <a:ext cx="2272632" cy="2272631"/>
          </a:xfrm>
          <a:prstGeom prst="ellipse">
            <a:avLst/>
          </a:prstGeom>
          <a:solidFill>
            <a:schemeClr val="accent4">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564" name="Oval 563"/>
          <p:cNvSpPr/>
          <p:nvPr/>
        </p:nvSpPr>
        <p:spPr>
          <a:xfrm>
            <a:off x="19211666" y="9352124"/>
            <a:ext cx="432832" cy="432832"/>
          </a:xfrm>
          <a:prstGeom prst="ellipse">
            <a:avLst/>
          </a:prstGeom>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Tree>
    <p:extLst>
      <p:ext uri="{BB962C8B-B14F-4D97-AF65-F5344CB8AC3E}">
        <p14:creationId xmlns:p14="http://schemas.microsoft.com/office/powerpoint/2010/main" val="38515652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Germany Six Important Areas</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0" name="Group 25534"/>
          <p:cNvGrpSpPr/>
          <p:nvPr/>
        </p:nvGrpSpPr>
        <p:grpSpPr>
          <a:xfrm>
            <a:off x="1815406" y="2750983"/>
            <a:ext cx="6838557" cy="9079168"/>
            <a:chOff x="0" y="0"/>
            <a:chExt cx="4149275" cy="5508761"/>
          </a:xfrm>
          <a:solidFill>
            <a:schemeClr val="bg1">
              <a:lumMod val="85000"/>
            </a:schemeClr>
          </a:solidFill>
        </p:grpSpPr>
        <p:grpSp>
          <p:nvGrpSpPr>
            <p:cNvPr id="31" name="Group 25516"/>
            <p:cNvGrpSpPr/>
            <p:nvPr/>
          </p:nvGrpSpPr>
          <p:grpSpPr>
            <a:xfrm>
              <a:off x="-1" y="1726560"/>
              <a:ext cx="3571037" cy="3782202"/>
              <a:chOff x="0" y="0"/>
              <a:chExt cx="3571035" cy="3782200"/>
            </a:xfrm>
            <a:grpFill/>
          </p:grpSpPr>
          <p:sp>
            <p:nvSpPr>
              <p:cNvPr id="56" name="Shape 25514"/>
              <p:cNvSpPr/>
              <p:nvPr/>
            </p:nvSpPr>
            <p:spPr>
              <a:xfrm>
                <a:off x="0" y="0"/>
                <a:ext cx="1612580" cy="1532930"/>
              </a:xfrm>
              <a:custGeom>
                <a:avLst/>
                <a:gdLst/>
                <a:ahLst/>
                <a:cxnLst>
                  <a:cxn ang="0">
                    <a:pos x="wd2" y="hd2"/>
                  </a:cxn>
                  <a:cxn ang="5400000">
                    <a:pos x="wd2" y="hd2"/>
                  </a:cxn>
                  <a:cxn ang="10800000">
                    <a:pos x="wd2" y="hd2"/>
                  </a:cxn>
                  <a:cxn ang="16200000">
                    <a:pos x="wd2" y="hd2"/>
                  </a:cxn>
                </a:cxnLst>
                <a:rect l="0" t="0" r="r" b="b"/>
                <a:pathLst>
                  <a:path w="21489" h="21600" extrusionOk="0">
                    <a:moveTo>
                      <a:pt x="3092" y="21600"/>
                    </a:moveTo>
                    <a:cubicBezTo>
                      <a:pt x="2895" y="21600"/>
                      <a:pt x="2691" y="21499"/>
                      <a:pt x="2494" y="21401"/>
                    </a:cubicBezTo>
                    <a:cubicBezTo>
                      <a:pt x="2335" y="21322"/>
                      <a:pt x="2171" y="21240"/>
                      <a:pt x="2025" y="21222"/>
                    </a:cubicBezTo>
                    <a:cubicBezTo>
                      <a:pt x="2003" y="21219"/>
                      <a:pt x="1980" y="21217"/>
                      <a:pt x="1958" y="21217"/>
                    </a:cubicBezTo>
                    <a:cubicBezTo>
                      <a:pt x="1905" y="21217"/>
                      <a:pt x="1851" y="21225"/>
                      <a:pt x="1792" y="21239"/>
                    </a:cubicBezTo>
                    <a:lnTo>
                      <a:pt x="1641" y="21277"/>
                    </a:lnTo>
                    <a:lnTo>
                      <a:pt x="1735" y="21071"/>
                    </a:lnTo>
                    <a:cubicBezTo>
                      <a:pt x="1852" y="20809"/>
                      <a:pt x="1962" y="20561"/>
                      <a:pt x="2272" y="20561"/>
                    </a:cubicBezTo>
                    <a:cubicBezTo>
                      <a:pt x="2309" y="20561"/>
                      <a:pt x="2350" y="20565"/>
                      <a:pt x="2392" y="20573"/>
                    </a:cubicBezTo>
                    <a:cubicBezTo>
                      <a:pt x="2464" y="20586"/>
                      <a:pt x="2562" y="20604"/>
                      <a:pt x="2636" y="20604"/>
                    </a:cubicBezTo>
                    <a:cubicBezTo>
                      <a:pt x="2707" y="20604"/>
                      <a:pt x="2722" y="20588"/>
                      <a:pt x="2722" y="20588"/>
                    </a:cubicBezTo>
                    <a:cubicBezTo>
                      <a:pt x="2722" y="20587"/>
                      <a:pt x="2734" y="20550"/>
                      <a:pt x="2662" y="20431"/>
                    </a:cubicBezTo>
                    <a:cubicBezTo>
                      <a:pt x="2638" y="20391"/>
                      <a:pt x="2611" y="20355"/>
                      <a:pt x="2585" y="20318"/>
                    </a:cubicBezTo>
                    <a:cubicBezTo>
                      <a:pt x="2530" y="20243"/>
                      <a:pt x="2474" y="20166"/>
                      <a:pt x="2439" y="20063"/>
                    </a:cubicBezTo>
                    <a:cubicBezTo>
                      <a:pt x="2393" y="19926"/>
                      <a:pt x="2390" y="19788"/>
                      <a:pt x="2387" y="19654"/>
                    </a:cubicBezTo>
                    <a:cubicBezTo>
                      <a:pt x="2386" y="19604"/>
                      <a:pt x="2385" y="19555"/>
                      <a:pt x="2381" y="19505"/>
                    </a:cubicBezTo>
                    <a:cubicBezTo>
                      <a:pt x="2361" y="19198"/>
                      <a:pt x="2218" y="19144"/>
                      <a:pt x="1982" y="19055"/>
                    </a:cubicBezTo>
                    <a:cubicBezTo>
                      <a:pt x="1916" y="19030"/>
                      <a:pt x="1846" y="19003"/>
                      <a:pt x="1775" y="18970"/>
                    </a:cubicBezTo>
                    <a:cubicBezTo>
                      <a:pt x="1604" y="18888"/>
                      <a:pt x="1573" y="18758"/>
                      <a:pt x="1546" y="18643"/>
                    </a:cubicBezTo>
                    <a:cubicBezTo>
                      <a:pt x="1529" y="18571"/>
                      <a:pt x="1513" y="18503"/>
                      <a:pt x="1462" y="18444"/>
                    </a:cubicBezTo>
                    <a:lnTo>
                      <a:pt x="1417" y="18391"/>
                    </a:lnTo>
                    <a:lnTo>
                      <a:pt x="1462" y="18339"/>
                    </a:lnTo>
                    <a:cubicBezTo>
                      <a:pt x="1516" y="18276"/>
                      <a:pt x="1568" y="18209"/>
                      <a:pt x="1620" y="18141"/>
                    </a:cubicBezTo>
                    <a:cubicBezTo>
                      <a:pt x="1686" y="18056"/>
                      <a:pt x="1753" y="17969"/>
                      <a:pt x="1826" y="17888"/>
                    </a:cubicBezTo>
                    <a:cubicBezTo>
                      <a:pt x="1669" y="17799"/>
                      <a:pt x="1561" y="17684"/>
                      <a:pt x="1481" y="17526"/>
                    </a:cubicBezTo>
                    <a:cubicBezTo>
                      <a:pt x="1447" y="17457"/>
                      <a:pt x="1421" y="17381"/>
                      <a:pt x="1396" y="17307"/>
                    </a:cubicBezTo>
                    <a:cubicBezTo>
                      <a:pt x="1352" y="17179"/>
                      <a:pt x="1310" y="17057"/>
                      <a:pt x="1230" y="16977"/>
                    </a:cubicBezTo>
                    <a:cubicBezTo>
                      <a:pt x="1153" y="16900"/>
                      <a:pt x="1033" y="16883"/>
                      <a:pt x="906" y="16866"/>
                    </a:cubicBezTo>
                    <a:cubicBezTo>
                      <a:pt x="702" y="16839"/>
                      <a:pt x="447" y="16805"/>
                      <a:pt x="413" y="16449"/>
                    </a:cubicBezTo>
                    <a:cubicBezTo>
                      <a:pt x="386" y="16160"/>
                      <a:pt x="565" y="15983"/>
                      <a:pt x="723" y="15826"/>
                    </a:cubicBezTo>
                    <a:cubicBezTo>
                      <a:pt x="877" y="15673"/>
                      <a:pt x="1011" y="15540"/>
                      <a:pt x="989" y="15321"/>
                    </a:cubicBezTo>
                    <a:cubicBezTo>
                      <a:pt x="968" y="15106"/>
                      <a:pt x="860" y="14830"/>
                      <a:pt x="721" y="14634"/>
                    </a:cubicBezTo>
                    <a:cubicBezTo>
                      <a:pt x="646" y="14528"/>
                      <a:pt x="554" y="14478"/>
                      <a:pt x="448" y="14419"/>
                    </a:cubicBezTo>
                    <a:cubicBezTo>
                      <a:pt x="394" y="14389"/>
                      <a:pt x="340" y="14359"/>
                      <a:pt x="285" y="14321"/>
                    </a:cubicBezTo>
                    <a:cubicBezTo>
                      <a:pt x="64" y="14169"/>
                      <a:pt x="-90" y="13850"/>
                      <a:pt x="58" y="13558"/>
                    </a:cubicBezTo>
                    <a:cubicBezTo>
                      <a:pt x="127" y="13424"/>
                      <a:pt x="232" y="13353"/>
                      <a:pt x="361" y="13353"/>
                    </a:cubicBezTo>
                    <a:cubicBezTo>
                      <a:pt x="489" y="13353"/>
                      <a:pt x="621" y="13420"/>
                      <a:pt x="740" y="13498"/>
                    </a:cubicBezTo>
                    <a:cubicBezTo>
                      <a:pt x="852" y="13269"/>
                      <a:pt x="1084" y="13101"/>
                      <a:pt x="1309" y="12938"/>
                    </a:cubicBezTo>
                    <a:cubicBezTo>
                      <a:pt x="1574" y="12746"/>
                      <a:pt x="1828" y="12563"/>
                      <a:pt x="1876" y="12298"/>
                    </a:cubicBezTo>
                    <a:cubicBezTo>
                      <a:pt x="1766" y="12398"/>
                      <a:pt x="1638" y="12476"/>
                      <a:pt x="1487" y="12476"/>
                    </a:cubicBezTo>
                    <a:cubicBezTo>
                      <a:pt x="1363" y="12474"/>
                      <a:pt x="1282" y="12440"/>
                      <a:pt x="1242" y="12372"/>
                    </a:cubicBezTo>
                    <a:cubicBezTo>
                      <a:pt x="1218" y="12332"/>
                      <a:pt x="1199" y="12262"/>
                      <a:pt x="1245" y="12158"/>
                    </a:cubicBezTo>
                    <a:cubicBezTo>
                      <a:pt x="1301" y="12027"/>
                      <a:pt x="1433" y="11921"/>
                      <a:pt x="1561" y="11818"/>
                    </a:cubicBezTo>
                    <a:cubicBezTo>
                      <a:pt x="1638" y="11755"/>
                      <a:pt x="1712" y="11696"/>
                      <a:pt x="1758" y="11639"/>
                    </a:cubicBezTo>
                    <a:cubicBezTo>
                      <a:pt x="1931" y="11429"/>
                      <a:pt x="2058" y="11176"/>
                      <a:pt x="2181" y="10931"/>
                    </a:cubicBezTo>
                    <a:lnTo>
                      <a:pt x="2197" y="10899"/>
                    </a:lnTo>
                    <a:cubicBezTo>
                      <a:pt x="2500" y="10293"/>
                      <a:pt x="2552" y="9793"/>
                      <a:pt x="2383" y="9116"/>
                    </a:cubicBezTo>
                    <a:cubicBezTo>
                      <a:pt x="2238" y="8539"/>
                      <a:pt x="2069" y="8114"/>
                      <a:pt x="1837" y="7738"/>
                    </a:cubicBezTo>
                    <a:cubicBezTo>
                      <a:pt x="1763" y="7617"/>
                      <a:pt x="1677" y="7499"/>
                      <a:pt x="1594" y="7385"/>
                    </a:cubicBezTo>
                    <a:cubicBezTo>
                      <a:pt x="1476" y="7223"/>
                      <a:pt x="1353" y="7055"/>
                      <a:pt x="1258" y="6871"/>
                    </a:cubicBezTo>
                    <a:cubicBezTo>
                      <a:pt x="1092" y="6554"/>
                      <a:pt x="1064" y="6199"/>
                      <a:pt x="1036" y="5856"/>
                    </a:cubicBezTo>
                    <a:lnTo>
                      <a:pt x="1028" y="5750"/>
                    </a:lnTo>
                    <a:lnTo>
                      <a:pt x="1104" y="5746"/>
                    </a:lnTo>
                    <a:cubicBezTo>
                      <a:pt x="1325" y="5734"/>
                      <a:pt x="1575" y="5710"/>
                      <a:pt x="1755" y="5562"/>
                    </a:cubicBezTo>
                    <a:cubicBezTo>
                      <a:pt x="1891" y="5451"/>
                      <a:pt x="2011" y="5305"/>
                      <a:pt x="2127" y="5163"/>
                    </a:cubicBezTo>
                    <a:cubicBezTo>
                      <a:pt x="2169" y="5112"/>
                      <a:pt x="2210" y="5062"/>
                      <a:pt x="2251" y="5014"/>
                    </a:cubicBezTo>
                    <a:lnTo>
                      <a:pt x="2302" y="4954"/>
                    </a:lnTo>
                    <a:lnTo>
                      <a:pt x="2357" y="5010"/>
                    </a:lnTo>
                    <a:cubicBezTo>
                      <a:pt x="2399" y="5053"/>
                      <a:pt x="2437" y="5098"/>
                      <a:pt x="2476" y="5142"/>
                    </a:cubicBezTo>
                    <a:cubicBezTo>
                      <a:pt x="2585" y="5269"/>
                      <a:pt x="2689" y="5389"/>
                      <a:pt x="2841" y="5433"/>
                    </a:cubicBezTo>
                    <a:cubicBezTo>
                      <a:pt x="2872" y="5442"/>
                      <a:pt x="2900" y="5450"/>
                      <a:pt x="2928" y="5457"/>
                    </a:cubicBezTo>
                    <a:cubicBezTo>
                      <a:pt x="3128" y="5511"/>
                      <a:pt x="3302" y="5558"/>
                      <a:pt x="3319" y="5864"/>
                    </a:cubicBezTo>
                    <a:lnTo>
                      <a:pt x="3541" y="5943"/>
                    </a:lnTo>
                    <a:cubicBezTo>
                      <a:pt x="3601" y="5847"/>
                      <a:pt x="3671" y="5743"/>
                      <a:pt x="3754" y="5652"/>
                    </a:cubicBezTo>
                    <a:cubicBezTo>
                      <a:pt x="3905" y="5488"/>
                      <a:pt x="4079" y="5488"/>
                      <a:pt x="4232" y="5488"/>
                    </a:cubicBezTo>
                    <a:cubicBezTo>
                      <a:pt x="4232" y="5488"/>
                      <a:pt x="4232" y="5488"/>
                      <a:pt x="4232" y="5488"/>
                    </a:cubicBezTo>
                    <a:cubicBezTo>
                      <a:pt x="4315" y="5488"/>
                      <a:pt x="4372" y="5487"/>
                      <a:pt x="4429" y="5478"/>
                    </a:cubicBezTo>
                    <a:cubicBezTo>
                      <a:pt x="4499" y="5467"/>
                      <a:pt x="4569" y="5426"/>
                      <a:pt x="4644" y="5383"/>
                    </a:cubicBezTo>
                    <a:cubicBezTo>
                      <a:pt x="4742" y="5326"/>
                      <a:pt x="4844" y="5267"/>
                      <a:pt x="4961" y="5267"/>
                    </a:cubicBezTo>
                    <a:cubicBezTo>
                      <a:pt x="5002" y="5267"/>
                      <a:pt x="5042" y="5274"/>
                      <a:pt x="5080" y="5288"/>
                    </a:cubicBezTo>
                    <a:cubicBezTo>
                      <a:pt x="5215" y="5338"/>
                      <a:pt x="5289" y="5456"/>
                      <a:pt x="5355" y="5559"/>
                    </a:cubicBezTo>
                    <a:cubicBezTo>
                      <a:pt x="5387" y="5610"/>
                      <a:pt x="5417" y="5658"/>
                      <a:pt x="5452" y="5696"/>
                    </a:cubicBezTo>
                    <a:cubicBezTo>
                      <a:pt x="5510" y="5759"/>
                      <a:pt x="5575" y="5790"/>
                      <a:pt x="5650" y="5790"/>
                    </a:cubicBezTo>
                    <a:cubicBezTo>
                      <a:pt x="5848" y="5790"/>
                      <a:pt x="6091" y="5563"/>
                      <a:pt x="6202" y="5353"/>
                    </a:cubicBezTo>
                    <a:cubicBezTo>
                      <a:pt x="6345" y="5083"/>
                      <a:pt x="6240" y="4889"/>
                      <a:pt x="6106" y="4644"/>
                    </a:cubicBezTo>
                    <a:cubicBezTo>
                      <a:pt x="6043" y="4528"/>
                      <a:pt x="5978" y="4409"/>
                      <a:pt x="5939" y="4275"/>
                    </a:cubicBezTo>
                    <a:cubicBezTo>
                      <a:pt x="5815" y="3855"/>
                      <a:pt x="6268" y="3559"/>
                      <a:pt x="6598" y="3343"/>
                    </a:cubicBezTo>
                    <a:cubicBezTo>
                      <a:pt x="6676" y="3293"/>
                      <a:pt x="6749" y="3245"/>
                      <a:pt x="6803" y="3203"/>
                    </a:cubicBezTo>
                    <a:cubicBezTo>
                      <a:pt x="6874" y="3147"/>
                      <a:pt x="6944" y="3091"/>
                      <a:pt x="7012" y="3035"/>
                    </a:cubicBezTo>
                    <a:cubicBezTo>
                      <a:pt x="7247" y="2845"/>
                      <a:pt x="7469" y="2665"/>
                      <a:pt x="7732" y="2531"/>
                    </a:cubicBezTo>
                    <a:lnTo>
                      <a:pt x="7736" y="2527"/>
                    </a:lnTo>
                    <a:lnTo>
                      <a:pt x="7747" y="2523"/>
                    </a:lnTo>
                    <a:cubicBezTo>
                      <a:pt x="7772" y="2510"/>
                      <a:pt x="7798" y="2498"/>
                      <a:pt x="7823" y="2486"/>
                    </a:cubicBezTo>
                    <a:cubicBezTo>
                      <a:pt x="7839" y="2478"/>
                      <a:pt x="7860" y="2469"/>
                      <a:pt x="7881" y="2460"/>
                    </a:cubicBezTo>
                    <a:cubicBezTo>
                      <a:pt x="7921" y="2443"/>
                      <a:pt x="7953" y="2431"/>
                      <a:pt x="7984" y="2420"/>
                    </a:cubicBezTo>
                    <a:cubicBezTo>
                      <a:pt x="8014" y="2409"/>
                      <a:pt x="8047" y="2398"/>
                      <a:pt x="8080" y="2388"/>
                    </a:cubicBezTo>
                    <a:cubicBezTo>
                      <a:pt x="8308" y="2320"/>
                      <a:pt x="8543" y="2279"/>
                      <a:pt x="8770" y="2240"/>
                    </a:cubicBezTo>
                    <a:cubicBezTo>
                      <a:pt x="9087" y="2185"/>
                      <a:pt x="9414" y="2129"/>
                      <a:pt x="9716" y="1995"/>
                    </a:cubicBezTo>
                    <a:cubicBezTo>
                      <a:pt x="10167" y="1796"/>
                      <a:pt x="10620" y="1566"/>
                      <a:pt x="10772" y="1146"/>
                    </a:cubicBezTo>
                    <a:lnTo>
                      <a:pt x="10803" y="1058"/>
                    </a:lnTo>
                    <a:cubicBezTo>
                      <a:pt x="10910" y="749"/>
                      <a:pt x="11072" y="281"/>
                      <a:pt x="11382" y="281"/>
                    </a:cubicBezTo>
                    <a:cubicBezTo>
                      <a:pt x="11482" y="281"/>
                      <a:pt x="11585" y="332"/>
                      <a:pt x="11688" y="433"/>
                    </a:cubicBezTo>
                    <a:cubicBezTo>
                      <a:pt x="11808" y="549"/>
                      <a:pt x="11873" y="696"/>
                      <a:pt x="11937" y="838"/>
                    </a:cubicBezTo>
                    <a:cubicBezTo>
                      <a:pt x="11982" y="938"/>
                      <a:pt x="12025" y="1032"/>
                      <a:pt x="12084" y="1114"/>
                    </a:cubicBezTo>
                    <a:cubicBezTo>
                      <a:pt x="12180" y="1247"/>
                      <a:pt x="12279" y="1253"/>
                      <a:pt x="12444" y="1263"/>
                    </a:cubicBezTo>
                    <a:lnTo>
                      <a:pt x="12508" y="1267"/>
                    </a:lnTo>
                    <a:cubicBezTo>
                      <a:pt x="12718" y="1282"/>
                      <a:pt x="12979" y="1331"/>
                      <a:pt x="13136" y="1567"/>
                    </a:cubicBezTo>
                    <a:cubicBezTo>
                      <a:pt x="13212" y="1681"/>
                      <a:pt x="13242" y="1804"/>
                      <a:pt x="13218" y="1905"/>
                    </a:cubicBezTo>
                    <a:cubicBezTo>
                      <a:pt x="13200" y="1983"/>
                      <a:pt x="13151" y="2044"/>
                      <a:pt x="13076" y="2084"/>
                    </a:cubicBezTo>
                    <a:cubicBezTo>
                      <a:pt x="13036" y="2105"/>
                      <a:pt x="12987" y="2115"/>
                      <a:pt x="12921" y="2115"/>
                    </a:cubicBezTo>
                    <a:cubicBezTo>
                      <a:pt x="12906" y="2115"/>
                      <a:pt x="12892" y="2115"/>
                      <a:pt x="12879" y="2114"/>
                    </a:cubicBezTo>
                    <a:cubicBezTo>
                      <a:pt x="12753" y="2524"/>
                      <a:pt x="12805" y="2881"/>
                      <a:pt x="13048" y="3298"/>
                    </a:cubicBezTo>
                    <a:cubicBezTo>
                      <a:pt x="13059" y="3318"/>
                      <a:pt x="13074" y="3341"/>
                      <a:pt x="13090" y="3367"/>
                    </a:cubicBezTo>
                    <a:cubicBezTo>
                      <a:pt x="13184" y="3514"/>
                      <a:pt x="13313" y="3715"/>
                      <a:pt x="13237" y="3888"/>
                    </a:cubicBezTo>
                    <a:cubicBezTo>
                      <a:pt x="13168" y="4043"/>
                      <a:pt x="12945" y="4099"/>
                      <a:pt x="12783" y="4140"/>
                    </a:cubicBezTo>
                    <a:cubicBezTo>
                      <a:pt x="12772" y="4143"/>
                      <a:pt x="12761" y="4145"/>
                      <a:pt x="12751" y="4148"/>
                    </a:cubicBezTo>
                    <a:cubicBezTo>
                      <a:pt x="12763" y="4240"/>
                      <a:pt x="12771" y="4333"/>
                      <a:pt x="12778" y="4423"/>
                    </a:cubicBezTo>
                    <a:cubicBezTo>
                      <a:pt x="12780" y="4445"/>
                      <a:pt x="12784" y="4489"/>
                      <a:pt x="12784" y="4489"/>
                    </a:cubicBezTo>
                    <a:cubicBezTo>
                      <a:pt x="12933" y="4489"/>
                      <a:pt x="13081" y="4529"/>
                      <a:pt x="13223" y="4567"/>
                    </a:cubicBezTo>
                    <a:cubicBezTo>
                      <a:pt x="13322" y="4593"/>
                      <a:pt x="13415" y="4618"/>
                      <a:pt x="13508" y="4631"/>
                    </a:cubicBezTo>
                    <a:cubicBezTo>
                      <a:pt x="13543" y="4636"/>
                      <a:pt x="13578" y="4638"/>
                      <a:pt x="13612" y="4638"/>
                    </a:cubicBezTo>
                    <a:cubicBezTo>
                      <a:pt x="13934" y="4638"/>
                      <a:pt x="14216" y="4429"/>
                      <a:pt x="14489" y="4226"/>
                    </a:cubicBezTo>
                    <a:cubicBezTo>
                      <a:pt x="14601" y="4143"/>
                      <a:pt x="14718" y="4056"/>
                      <a:pt x="14835" y="3986"/>
                    </a:cubicBezTo>
                    <a:lnTo>
                      <a:pt x="14891" y="3952"/>
                    </a:lnTo>
                    <a:lnTo>
                      <a:pt x="14930" y="4006"/>
                    </a:lnTo>
                    <a:cubicBezTo>
                      <a:pt x="14960" y="4048"/>
                      <a:pt x="14983" y="4091"/>
                      <a:pt x="15002" y="4130"/>
                    </a:cubicBezTo>
                    <a:cubicBezTo>
                      <a:pt x="15042" y="4207"/>
                      <a:pt x="15065" y="4248"/>
                      <a:pt x="15114" y="4262"/>
                    </a:cubicBezTo>
                    <a:cubicBezTo>
                      <a:pt x="15128" y="4266"/>
                      <a:pt x="15145" y="4268"/>
                      <a:pt x="15163" y="4268"/>
                    </a:cubicBezTo>
                    <a:cubicBezTo>
                      <a:pt x="15236" y="4268"/>
                      <a:pt x="15325" y="4235"/>
                      <a:pt x="15394" y="4206"/>
                    </a:cubicBezTo>
                    <a:cubicBezTo>
                      <a:pt x="15520" y="4153"/>
                      <a:pt x="15632" y="4070"/>
                      <a:pt x="15751" y="3981"/>
                    </a:cubicBezTo>
                    <a:cubicBezTo>
                      <a:pt x="15858" y="3902"/>
                      <a:pt x="15967" y="3820"/>
                      <a:pt x="16088" y="3762"/>
                    </a:cubicBezTo>
                    <a:cubicBezTo>
                      <a:pt x="16038" y="3630"/>
                      <a:pt x="16005" y="3557"/>
                      <a:pt x="15909" y="3441"/>
                    </a:cubicBezTo>
                    <a:cubicBezTo>
                      <a:pt x="15778" y="3284"/>
                      <a:pt x="15748" y="3138"/>
                      <a:pt x="15804" y="2920"/>
                    </a:cubicBezTo>
                    <a:cubicBezTo>
                      <a:pt x="15893" y="2575"/>
                      <a:pt x="15954" y="2253"/>
                      <a:pt x="15998" y="1881"/>
                    </a:cubicBezTo>
                    <a:cubicBezTo>
                      <a:pt x="15796" y="1790"/>
                      <a:pt x="15597" y="1683"/>
                      <a:pt x="15404" y="1580"/>
                    </a:cubicBezTo>
                    <a:cubicBezTo>
                      <a:pt x="15306" y="1527"/>
                      <a:pt x="15207" y="1474"/>
                      <a:pt x="15109" y="1424"/>
                    </a:cubicBezTo>
                    <a:lnTo>
                      <a:pt x="15066" y="1401"/>
                    </a:lnTo>
                    <a:lnTo>
                      <a:pt x="15067" y="1351"/>
                    </a:lnTo>
                    <a:cubicBezTo>
                      <a:pt x="15076" y="1085"/>
                      <a:pt x="15060" y="977"/>
                      <a:pt x="14980" y="745"/>
                    </a:cubicBezTo>
                    <a:lnTo>
                      <a:pt x="14928" y="593"/>
                    </a:lnTo>
                    <a:lnTo>
                      <a:pt x="15073" y="644"/>
                    </a:lnTo>
                    <a:cubicBezTo>
                      <a:pt x="15178" y="682"/>
                      <a:pt x="15270" y="700"/>
                      <a:pt x="15353" y="700"/>
                    </a:cubicBezTo>
                    <a:cubicBezTo>
                      <a:pt x="15503" y="700"/>
                      <a:pt x="15638" y="642"/>
                      <a:pt x="15804" y="508"/>
                    </a:cubicBezTo>
                    <a:cubicBezTo>
                      <a:pt x="16133" y="242"/>
                      <a:pt x="16419" y="111"/>
                      <a:pt x="16862" y="22"/>
                    </a:cubicBezTo>
                    <a:cubicBezTo>
                      <a:pt x="16938" y="7"/>
                      <a:pt x="17002" y="0"/>
                      <a:pt x="17057" y="0"/>
                    </a:cubicBezTo>
                    <a:cubicBezTo>
                      <a:pt x="17383" y="0"/>
                      <a:pt x="17433" y="276"/>
                      <a:pt x="17457" y="559"/>
                    </a:cubicBezTo>
                    <a:cubicBezTo>
                      <a:pt x="17466" y="663"/>
                      <a:pt x="17458" y="769"/>
                      <a:pt x="17451" y="872"/>
                    </a:cubicBezTo>
                    <a:cubicBezTo>
                      <a:pt x="17429" y="1172"/>
                      <a:pt x="17429" y="1331"/>
                      <a:pt x="17673" y="1374"/>
                    </a:cubicBezTo>
                    <a:cubicBezTo>
                      <a:pt x="17789" y="1395"/>
                      <a:pt x="17887" y="1405"/>
                      <a:pt x="17974" y="1405"/>
                    </a:cubicBezTo>
                    <a:cubicBezTo>
                      <a:pt x="18277" y="1405"/>
                      <a:pt x="18477" y="1284"/>
                      <a:pt x="18739" y="943"/>
                    </a:cubicBezTo>
                    <a:cubicBezTo>
                      <a:pt x="18966" y="649"/>
                      <a:pt x="19258" y="311"/>
                      <a:pt x="19506" y="311"/>
                    </a:cubicBezTo>
                    <a:cubicBezTo>
                      <a:pt x="19608" y="311"/>
                      <a:pt x="19743" y="368"/>
                      <a:pt x="19808" y="640"/>
                    </a:cubicBezTo>
                    <a:cubicBezTo>
                      <a:pt x="19953" y="1250"/>
                      <a:pt x="19567" y="1687"/>
                      <a:pt x="19256" y="2038"/>
                    </a:cubicBezTo>
                    <a:cubicBezTo>
                      <a:pt x="19105" y="2211"/>
                      <a:pt x="18991" y="2361"/>
                      <a:pt x="19021" y="2572"/>
                    </a:cubicBezTo>
                    <a:cubicBezTo>
                      <a:pt x="19036" y="2685"/>
                      <a:pt x="19073" y="2791"/>
                      <a:pt x="19113" y="2904"/>
                    </a:cubicBezTo>
                    <a:cubicBezTo>
                      <a:pt x="19159" y="3031"/>
                      <a:pt x="19205" y="3163"/>
                      <a:pt x="19219" y="3308"/>
                    </a:cubicBezTo>
                    <a:cubicBezTo>
                      <a:pt x="19231" y="3423"/>
                      <a:pt x="19210" y="3541"/>
                      <a:pt x="19190" y="3655"/>
                    </a:cubicBezTo>
                    <a:cubicBezTo>
                      <a:pt x="19169" y="3776"/>
                      <a:pt x="19149" y="3890"/>
                      <a:pt x="19169" y="3987"/>
                    </a:cubicBezTo>
                    <a:cubicBezTo>
                      <a:pt x="19192" y="4102"/>
                      <a:pt x="19279" y="4126"/>
                      <a:pt x="19431" y="4157"/>
                    </a:cubicBezTo>
                    <a:cubicBezTo>
                      <a:pt x="19456" y="4162"/>
                      <a:pt x="19480" y="4167"/>
                      <a:pt x="19504" y="4173"/>
                    </a:cubicBezTo>
                    <a:lnTo>
                      <a:pt x="19522" y="4177"/>
                    </a:lnTo>
                    <a:cubicBezTo>
                      <a:pt x="19703" y="4220"/>
                      <a:pt x="19927" y="4272"/>
                      <a:pt x="19982" y="4534"/>
                    </a:cubicBezTo>
                    <a:cubicBezTo>
                      <a:pt x="20017" y="4696"/>
                      <a:pt x="19988" y="4876"/>
                      <a:pt x="19961" y="5050"/>
                    </a:cubicBezTo>
                    <a:cubicBezTo>
                      <a:pt x="19945" y="5150"/>
                      <a:pt x="19930" y="5245"/>
                      <a:pt x="19928" y="5331"/>
                    </a:cubicBezTo>
                    <a:cubicBezTo>
                      <a:pt x="19924" y="5465"/>
                      <a:pt x="19931" y="5603"/>
                      <a:pt x="19938" y="5730"/>
                    </a:cubicBezTo>
                    <a:cubicBezTo>
                      <a:pt x="19999" y="5746"/>
                      <a:pt x="20059" y="5759"/>
                      <a:pt x="20119" y="5772"/>
                    </a:cubicBezTo>
                    <a:cubicBezTo>
                      <a:pt x="20350" y="5821"/>
                      <a:pt x="20589" y="5872"/>
                      <a:pt x="20762" y="6134"/>
                    </a:cubicBezTo>
                    <a:cubicBezTo>
                      <a:pt x="20933" y="6390"/>
                      <a:pt x="20983" y="6624"/>
                      <a:pt x="20999" y="6909"/>
                    </a:cubicBezTo>
                    <a:cubicBezTo>
                      <a:pt x="21092" y="6927"/>
                      <a:pt x="21186" y="6951"/>
                      <a:pt x="21277" y="6973"/>
                    </a:cubicBezTo>
                    <a:lnTo>
                      <a:pt x="21459" y="7018"/>
                    </a:lnTo>
                    <a:lnTo>
                      <a:pt x="21467" y="7069"/>
                    </a:lnTo>
                    <a:cubicBezTo>
                      <a:pt x="21488" y="7198"/>
                      <a:pt x="21510" y="7517"/>
                      <a:pt x="21447" y="7682"/>
                    </a:cubicBezTo>
                    <a:cubicBezTo>
                      <a:pt x="21419" y="7753"/>
                      <a:pt x="21385" y="7813"/>
                      <a:pt x="21352" y="7872"/>
                    </a:cubicBezTo>
                    <a:cubicBezTo>
                      <a:pt x="21305" y="7956"/>
                      <a:pt x="21260" y="8036"/>
                      <a:pt x="21240" y="8141"/>
                    </a:cubicBezTo>
                    <a:cubicBezTo>
                      <a:pt x="21188" y="8394"/>
                      <a:pt x="21157" y="8631"/>
                      <a:pt x="21147" y="8846"/>
                    </a:cubicBezTo>
                    <a:cubicBezTo>
                      <a:pt x="21142" y="8945"/>
                      <a:pt x="21080" y="9045"/>
                      <a:pt x="21019" y="9142"/>
                    </a:cubicBezTo>
                    <a:cubicBezTo>
                      <a:pt x="20983" y="9200"/>
                      <a:pt x="20946" y="9259"/>
                      <a:pt x="20927" y="9310"/>
                    </a:cubicBezTo>
                    <a:cubicBezTo>
                      <a:pt x="20961" y="9358"/>
                      <a:pt x="20977" y="9434"/>
                      <a:pt x="20993" y="9514"/>
                    </a:cubicBezTo>
                    <a:lnTo>
                      <a:pt x="21016" y="9618"/>
                    </a:lnTo>
                    <a:lnTo>
                      <a:pt x="20986" y="9649"/>
                    </a:lnTo>
                    <a:cubicBezTo>
                      <a:pt x="20954" y="9682"/>
                      <a:pt x="20923" y="9709"/>
                      <a:pt x="20892" y="9735"/>
                    </a:cubicBezTo>
                    <a:cubicBezTo>
                      <a:pt x="20811" y="9805"/>
                      <a:pt x="20752" y="9856"/>
                      <a:pt x="20726" y="9991"/>
                    </a:cubicBezTo>
                    <a:cubicBezTo>
                      <a:pt x="20719" y="10028"/>
                      <a:pt x="20713" y="10063"/>
                      <a:pt x="20707" y="10096"/>
                    </a:cubicBezTo>
                    <a:cubicBezTo>
                      <a:pt x="20675" y="10281"/>
                      <a:pt x="20650" y="10427"/>
                      <a:pt x="20487" y="10603"/>
                    </a:cubicBezTo>
                    <a:cubicBezTo>
                      <a:pt x="20408" y="10689"/>
                      <a:pt x="20354" y="10784"/>
                      <a:pt x="20297" y="10885"/>
                    </a:cubicBezTo>
                    <a:cubicBezTo>
                      <a:pt x="20252" y="10964"/>
                      <a:pt x="20206" y="11046"/>
                      <a:pt x="20145" y="11126"/>
                    </a:cubicBezTo>
                    <a:cubicBezTo>
                      <a:pt x="20020" y="11289"/>
                      <a:pt x="19866" y="11310"/>
                      <a:pt x="19730" y="11328"/>
                    </a:cubicBezTo>
                    <a:cubicBezTo>
                      <a:pt x="19653" y="11338"/>
                      <a:pt x="19580" y="11348"/>
                      <a:pt x="19510" y="11380"/>
                    </a:cubicBezTo>
                    <a:cubicBezTo>
                      <a:pt x="19459" y="11403"/>
                      <a:pt x="19426" y="11446"/>
                      <a:pt x="19388" y="11496"/>
                    </a:cubicBezTo>
                    <a:cubicBezTo>
                      <a:pt x="19360" y="11532"/>
                      <a:pt x="19329" y="11572"/>
                      <a:pt x="19288" y="11608"/>
                    </a:cubicBezTo>
                    <a:lnTo>
                      <a:pt x="19154" y="11726"/>
                    </a:lnTo>
                    <a:lnTo>
                      <a:pt x="19167" y="11542"/>
                    </a:lnTo>
                    <a:cubicBezTo>
                      <a:pt x="19185" y="11295"/>
                      <a:pt x="19085" y="10965"/>
                      <a:pt x="18944" y="10807"/>
                    </a:cubicBezTo>
                    <a:cubicBezTo>
                      <a:pt x="18891" y="10747"/>
                      <a:pt x="18819" y="10717"/>
                      <a:pt x="18730" y="10717"/>
                    </a:cubicBezTo>
                    <a:cubicBezTo>
                      <a:pt x="18553" y="10717"/>
                      <a:pt x="18365" y="10832"/>
                      <a:pt x="18272" y="10946"/>
                    </a:cubicBezTo>
                    <a:cubicBezTo>
                      <a:pt x="18192" y="11043"/>
                      <a:pt x="18167" y="11187"/>
                      <a:pt x="18142" y="11340"/>
                    </a:cubicBezTo>
                    <a:cubicBezTo>
                      <a:pt x="18106" y="11551"/>
                      <a:pt x="18068" y="11770"/>
                      <a:pt x="17871" y="11877"/>
                    </a:cubicBezTo>
                    <a:cubicBezTo>
                      <a:pt x="17688" y="11977"/>
                      <a:pt x="17466" y="11997"/>
                      <a:pt x="17252" y="12017"/>
                    </a:cubicBezTo>
                    <a:cubicBezTo>
                      <a:pt x="17132" y="12028"/>
                      <a:pt x="17019" y="12038"/>
                      <a:pt x="16918" y="12062"/>
                    </a:cubicBezTo>
                    <a:cubicBezTo>
                      <a:pt x="16605" y="12135"/>
                      <a:pt x="16426" y="12246"/>
                      <a:pt x="16368" y="12400"/>
                    </a:cubicBezTo>
                    <a:cubicBezTo>
                      <a:pt x="16307" y="12562"/>
                      <a:pt x="16416" y="12699"/>
                      <a:pt x="16557" y="12835"/>
                    </a:cubicBezTo>
                    <a:cubicBezTo>
                      <a:pt x="16668" y="12744"/>
                      <a:pt x="16763" y="12700"/>
                      <a:pt x="16847" y="12700"/>
                    </a:cubicBezTo>
                    <a:cubicBezTo>
                      <a:pt x="16936" y="12700"/>
                      <a:pt x="17056" y="12749"/>
                      <a:pt x="17118" y="12983"/>
                    </a:cubicBezTo>
                    <a:cubicBezTo>
                      <a:pt x="17195" y="13274"/>
                      <a:pt x="17057" y="13478"/>
                      <a:pt x="16934" y="13659"/>
                    </a:cubicBezTo>
                    <a:cubicBezTo>
                      <a:pt x="16866" y="13760"/>
                      <a:pt x="16801" y="13856"/>
                      <a:pt x="16766" y="13966"/>
                    </a:cubicBezTo>
                    <a:cubicBezTo>
                      <a:pt x="16755" y="14000"/>
                      <a:pt x="16748" y="14035"/>
                      <a:pt x="16740" y="14069"/>
                    </a:cubicBezTo>
                    <a:cubicBezTo>
                      <a:pt x="16712" y="14191"/>
                      <a:pt x="16682" y="14329"/>
                      <a:pt x="16540" y="14404"/>
                    </a:cubicBezTo>
                    <a:cubicBezTo>
                      <a:pt x="16485" y="14432"/>
                      <a:pt x="16424" y="14446"/>
                      <a:pt x="16345" y="14446"/>
                    </a:cubicBezTo>
                    <a:cubicBezTo>
                      <a:pt x="16303" y="14446"/>
                      <a:pt x="16260" y="14442"/>
                      <a:pt x="16217" y="14438"/>
                    </a:cubicBezTo>
                    <a:cubicBezTo>
                      <a:pt x="16178" y="14434"/>
                      <a:pt x="16140" y="14431"/>
                      <a:pt x="16101" y="14431"/>
                    </a:cubicBezTo>
                    <a:cubicBezTo>
                      <a:pt x="16060" y="14431"/>
                      <a:pt x="16028" y="14435"/>
                      <a:pt x="15999" y="14445"/>
                    </a:cubicBezTo>
                    <a:cubicBezTo>
                      <a:pt x="15859" y="14492"/>
                      <a:pt x="15834" y="14605"/>
                      <a:pt x="15803" y="14800"/>
                    </a:cubicBezTo>
                    <a:cubicBezTo>
                      <a:pt x="15763" y="15050"/>
                      <a:pt x="15712" y="15250"/>
                      <a:pt x="15583" y="15458"/>
                    </a:cubicBezTo>
                    <a:cubicBezTo>
                      <a:pt x="15514" y="15570"/>
                      <a:pt x="15447" y="15691"/>
                      <a:pt x="15382" y="15808"/>
                    </a:cubicBezTo>
                    <a:cubicBezTo>
                      <a:pt x="15273" y="16005"/>
                      <a:pt x="15161" y="16209"/>
                      <a:pt x="15029" y="16386"/>
                    </a:cubicBezTo>
                    <a:lnTo>
                      <a:pt x="15011" y="16409"/>
                    </a:lnTo>
                    <a:cubicBezTo>
                      <a:pt x="14876" y="16590"/>
                      <a:pt x="14737" y="16777"/>
                      <a:pt x="14538" y="16777"/>
                    </a:cubicBezTo>
                    <a:cubicBezTo>
                      <a:pt x="14462" y="16777"/>
                      <a:pt x="14384" y="16749"/>
                      <a:pt x="14304" y="16693"/>
                    </a:cubicBezTo>
                    <a:cubicBezTo>
                      <a:pt x="14238" y="16647"/>
                      <a:pt x="14184" y="16623"/>
                      <a:pt x="14144" y="16623"/>
                    </a:cubicBezTo>
                    <a:cubicBezTo>
                      <a:pt x="14087" y="16623"/>
                      <a:pt x="14046" y="16677"/>
                      <a:pt x="13979" y="16771"/>
                    </a:cubicBezTo>
                    <a:cubicBezTo>
                      <a:pt x="13925" y="16848"/>
                      <a:pt x="13864" y="16934"/>
                      <a:pt x="13770" y="17007"/>
                    </a:cubicBezTo>
                    <a:cubicBezTo>
                      <a:pt x="13697" y="17063"/>
                      <a:pt x="13593" y="17097"/>
                      <a:pt x="13493" y="17130"/>
                    </a:cubicBezTo>
                    <a:cubicBezTo>
                      <a:pt x="13375" y="17169"/>
                      <a:pt x="13241" y="17213"/>
                      <a:pt x="13212" y="17285"/>
                    </a:cubicBezTo>
                    <a:cubicBezTo>
                      <a:pt x="13198" y="17319"/>
                      <a:pt x="13206" y="17366"/>
                      <a:pt x="13234" y="17425"/>
                    </a:cubicBezTo>
                    <a:cubicBezTo>
                      <a:pt x="13255" y="17470"/>
                      <a:pt x="13280" y="17515"/>
                      <a:pt x="13305" y="17558"/>
                    </a:cubicBezTo>
                    <a:cubicBezTo>
                      <a:pt x="13379" y="17687"/>
                      <a:pt x="13455" y="17821"/>
                      <a:pt x="13414" y="17955"/>
                    </a:cubicBezTo>
                    <a:cubicBezTo>
                      <a:pt x="13386" y="18046"/>
                      <a:pt x="13309" y="18119"/>
                      <a:pt x="13179" y="18177"/>
                    </a:cubicBezTo>
                    <a:cubicBezTo>
                      <a:pt x="13099" y="18213"/>
                      <a:pt x="13011" y="18229"/>
                      <a:pt x="12901" y="18229"/>
                    </a:cubicBezTo>
                    <a:cubicBezTo>
                      <a:pt x="12821" y="18229"/>
                      <a:pt x="12740" y="18220"/>
                      <a:pt x="12662" y="18212"/>
                    </a:cubicBezTo>
                    <a:cubicBezTo>
                      <a:pt x="12585" y="18203"/>
                      <a:pt x="12512" y="18195"/>
                      <a:pt x="12441" y="18195"/>
                    </a:cubicBezTo>
                    <a:cubicBezTo>
                      <a:pt x="12415" y="18195"/>
                      <a:pt x="12388" y="18196"/>
                      <a:pt x="12362" y="18199"/>
                    </a:cubicBezTo>
                    <a:lnTo>
                      <a:pt x="12282" y="18208"/>
                    </a:lnTo>
                    <a:lnTo>
                      <a:pt x="12281" y="18123"/>
                    </a:lnTo>
                    <a:cubicBezTo>
                      <a:pt x="12273" y="17726"/>
                      <a:pt x="12072" y="17267"/>
                      <a:pt x="11743" y="16896"/>
                    </a:cubicBezTo>
                    <a:cubicBezTo>
                      <a:pt x="11555" y="16682"/>
                      <a:pt x="11161" y="16343"/>
                      <a:pt x="10905" y="16343"/>
                    </a:cubicBezTo>
                    <a:cubicBezTo>
                      <a:pt x="10830" y="16343"/>
                      <a:pt x="10772" y="16372"/>
                      <a:pt x="10729" y="16432"/>
                    </a:cubicBezTo>
                    <a:cubicBezTo>
                      <a:pt x="10667" y="16519"/>
                      <a:pt x="10619" y="16614"/>
                      <a:pt x="10569" y="16714"/>
                    </a:cubicBezTo>
                    <a:cubicBezTo>
                      <a:pt x="10503" y="16845"/>
                      <a:pt x="10434" y="16981"/>
                      <a:pt x="10330" y="17101"/>
                    </a:cubicBezTo>
                    <a:cubicBezTo>
                      <a:pt x="10115" y="17350"/>
                      <a:pt x="9835" y="17537"/>
                      <a:pt x="9497" y="17655"/>
                    </a:cubicBezTo>
                    <a:lnTo>
                      <a:pt x="9375" y="17697"/>
                    </a:lnTo>
                    <a:cubicBezTo>
                      <a:pt x="9130" y="17781"/>
                      <a:pt x="8899" y="17860"/>
                      <a:pt x="8685" y="18012"/>
                    </a:cubicBezTo>
                    <a:cubicBezTo>
                      <a:pt x="8496" y="18146"/>
                      <a:pt x="8326" y="18315"/>
                      <a:pt x="8162" y="18477"/>
                    </a:cubicBezTo>
                    <a:cubicBezTo>
                      <a:pt x="8084" y="18555"/>
                      <a:pt x="8005" y="18632"/>
                      <a:pt x="7925" y="18707"/>
                    </a:cubicBezTo>
                    <a:cubicBezTo>
                      <a:pt x="7711" y="18905"/>
                      <a:pt x="7535" y="18932"/>
                      <a:pt x="7377" y="18932"/>
                    </a:cubicBezTo>
                    <a:cubicBezTo>
                      <a:pt x="7319" y="18932"/>
                      <a:pt x="7259" y="18928"/>
                      <a:pt x="7194" y="18924"/>
                    </a:cubicBezTo>
                    <a:cubicBezTo>
                      <a:pt x="7124" y="18919"/>
                      <a:pt x="7047" y="18913"/>
                      <a:pt x="6963" y="18913"/>
                    </a:cubicBezTo>
                    <a:cubicBezTo>
                      <a:pt x="6824" y="18913"/>
                      <a:pt x="6754" y="18966"/>
                      <a:pt x="6648" y="19045"/>
                    </a:cubicBezTo>
                    <a:cubicBezTo>
                      <a:pt x="6613" y="19071"/>
                      <a:pt x="6575" y="19099"/>
                      <a:pt x="6531" y="19128"/>
                    </a:cubicBezTo>
                    <a:cubicBezTo>
                      <a:pt x="6361" y="19241"/>
                      <a:pt x="6188" y="19366"/>
                      <a:pt x="6020" y="19487"/>
                    </a:cubicBezTo>
                    <a:cubicBezTo>
                      <a:pt x="5659" y="19745"/>
                      <a:pt x="5286" y="20013"/>
                      <a:pt x="4894" y="20208"/>
                    </a:cubicBezTo>
                    <a:cubicBezTo>
                      <a:pt x="4810" y="20250"/>
                      <a:pt x="4725" y="20288"/>
                      <a:pt x="4639" y="20326"/>
                    </a:cubicBezTo>
                    <a:cubicBezTo>
                      <a:pt x="4437" y="20416"/>
                      <a:pt x="4227" y="20510"/>
                      <a:pt x="4052" y="20646"/>
                    </a:cubicBezTo>
                    <a:cubicBezTo>
                      <a:pt x="3895" y="20767"/>
                      <a:pt x="3802" y="20926"/>
                      <a:pt x="3704" y="21093"/>
                    </a:cubicBezTo>
                    <a:cubicBezTo>
                      <a:pt x="3658" y="21170"/>
                      <a:pt x="3613" y="21248"/>
                      <a:pt x="3560" y="21325"/>
                    </a:cubicBezTo>
                    <a:cubicBezTo>
                      <a:pt x="3433" y="21510"/>
                      <a:pt x="3280" y="21600"/>
                      <a:pt x="3092" y="21600"/>
                    </a:cubicBezTo>
                    <a:close/>
                  </a:path>
                </a:pathLst>
              </a:custGeom>
              <a:solidFill>
                <a:schemeClr val="accent4"/>
              </a:solid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sp>
            <p:nvSpPr>
              <p:cNvPr id="57" name="Shape 25515"/>
              <p:cNvSpPr/>
              <p:nvPr/>
            </p:nvSpPr>
            <p:spPr>
              <a:xfrm>
                <a:off x="1340298" y="1438799"/>
                <a:ext cx="2230738" cy="2343402"/>
              </a:xfrm>
              <a:custGeom>
                <a:avLst/>
                <a:gdLst/>
                <a:ahLst/>
                <a:cxnLst>
                  <a:cxn ang="0">
                    <a:pos x="wd2" y="hd2"/>
                  </a:cxn>
                  <a:cxn ang="5400000">
                    <a:pos x="wd2" y="hd2"/>
                  </a:cxn>
                  <a:cxn ang="10800000">
                    <a:pos x="wd2" y="hd2"/>
                  </a:cxn>
                  <a:cxn ang="16200000">
                    <a:pos x="wd2" y="hd2"/>
                  </a:cxn>
                </a:cxnLst>
                <a:rect l="0" t="0" r="r" b="b"/>
                <a:pathLst>
                  <a:path w="21575" h="21600" extrusionOk="0">
                    <a:moveTo>
                      <a:pt x="4809" y="21600"/>
                    </a:moveTo>
                    <a:cubicBezTo>
                      <a:pt x="4691" y="21600"/>
                      <a:pt x="4607" y="21568"/>
                      <a:pt x="4567" y="21508"/>
                    </a:cubicBezTo>
                    <a:cubicBezTo>
                      <a:pt x="4531" y="21453"/>
                      <a:pt x="4533" y="21384"/>
                      <a:pt x="4573" y="21301"/>
                    </a:cubicBezTo>
                    <a:cubicBezTo>
                      <a:pt x="4607" y="21237"/>
                      <a:pt x="4714" y="21130"/>
                      <a:pt x="4761" y="21085"/>
                    </a:cubicBezTo>
                    <a:cubicBezTo>
                      <a:pt x="4756" y="21065"/>
                      <a:pt x="4750" y="21038"/>
                      <a:pt x="4744" y="21011"/>
                    </a:cubicBezTo>
                    <a:cubicBezTo>
                      <a:pt x="4672" y="21049"/>
                      <a:pt x="4565" y="21069"/>
                      <a:pt x="4476" y="21069"/>
                    </a:cubicBezTo>
                    <a:cubicBezTo>
                      <a:pt x="4362" y="21069"/>
                      <a:pt x="4269" y="21039"/>
                      <a:pt x="4215" y="20983"/>
                    </a:cubicBezTo>
                    <a:cubicBezTo>
                      <a:pt x="4174" y="20941"/>
                      <a:pt x="4155" y="20884"/>
                      <a:pt x="4161" y="20820"/>
                    </a:cubicBezTo>
                    <a:cubicBezTo>
                      <a:pt x="4166" y="20749"/>
                      <a:pt x="4185" y="20677"/>
                      <a:pt x="4202" y="20607"/>
                    </a:cubicBezTo>
                    <a:cubicBezTo>
                      <a:pt x="4214" y="20562"/>
                      <a:pt x="4225" y="20518"/>
                      <a:pt x="4232" y="20474"/>
                    </a:cubicBezTo>
                    <a:cubicBezTo>
                      <a:pt x="4239" y="20437"/>
                      <a:pt x="4232" y="20409"/>
                      <a:pt x="4212" y="20386"/>
                    </a:cubicBezTo>
                    <a:cubicBezTo>
                      <a:pt x="4177" y="20347"/>
                      <a:pt x="4080" y="20300"/>
                      <a:pt x="3820" y="20300"/>
                    </a:cubicBezTo>
                    <a:cubicBezTo>
                      <a:pt x="3753" y="20300"/>
                      <a:pt x="3690" y="20303"/>
                      <a:pt x="3640" y="20305"/>
                    </a:cubicBezTo>
                    <a:cubicBezTo>
                      <a:pt x="3606" y="20307"/>
                      <a:pt x="3577" y="20308"/>
                      <a:pt x="3557" y="20308"/>
                    </a:cubicBezTo>
                    <a:lnTo>
                      <a:pt x="3458" y="20308"/>
                    </a:lnTo>
                    <a:lnTo>
                      <a:pt x="3512" y="20229"/>
                    </a:lnTo>
                    <a:cubicBezTo>
                      <a:pt x="3562" y="20156"/>
                      <a:pt x="3622" y="20028"/>
                      <a:pt x="3594" y="19981"/>
                    </a:cubicBezTo>
                    <a:cubicBezTo>
                      <a:pt x="3538" y="19891"/>
                      <a:pt x="3065" y="19661"/>
                      <a:pt x="2900" y="19661"/>
                    </a:cubicBezTo>
                    <a:cubicBezTo>
                      <a:pt x="2815" y="19667"/>
                      <a:pt x="2733" y="19731"/>
                      <a:pt x="2704" y="19806"/>
                    </a:cubicBezTo>
                    <a:cubicBezTo>
                      <a:pt x="2691" y="19842"/>
                      <a:pt x="2685" y="19893"/>
                      <a:pt x="2732" y="19937"/>
                    </a:cubicBezTo>
                    <a:cubicBezTo>
                      <a:pt x="2748" y="19951"/>
                      <a:pt x="2765" y="19965"/>
                      <a:pt x="2782" y="19979"/>
                    </a:cubicBezTo>
                    <a:cubicBezTo>
                      <a:pt x="2812" y="20003"/>
                      <a:pt x="2843" y="20028"/>
                      <a:pt x="2870" y="20058"/>
                    </a:cubicBezTo>
                    <a:lnTo>
                      <a:pt x="2945" y="20139"/>
                    </a:lnTo>
                    <a:lnTo>
                      <a:pt x="2814" y="20143"/>
                    </a:lnTo>
                    <a:cubicBezTo>
                      <a:pt x="2724" y="20143"/>
                      <a:pt x="2633" y="20122"/>
                      <a:pt x="2545" y="20102"/>
                    </a:cubicBezTo>
                    <a:cubicBezTo>
                      <a:pt x="2509" y="20093"/>
                      <a:pt x="2473" y="20085"/>
                      <a:pt x="2439" y="20079"/>
                    </a:cubicBezTo>
                    <a:cubicBezTo>
                      <a:pt x="2387" y="20069"/>
                      <a:pt x="2298" y="20064"/>
                      <a:pt x="2195" y="20059"/>
                    </a:cubicBezTo>
                    <a:cubicBezTo>
                      <a:pt x="1919" y="20044"/>
                      <a:pt x="1574" y="20026"/>
                      <a:pt x="1449" y="19894"/>
                    </a:cubicBezTo>
                    <a:lnTo>
                      <a:pt x="1377" y="19819"/>
                    </a:lnTo>
                    <a:lnTo>
                      <a:pt x="1483" y="19809"/>
                    </a:lnTo>
                    <a:cubicBezTo>
                      <a:pt x="1637" y="19795"/>
                      <a:pt x="1819" y="19658"/>
                      <a:pt x="1981" y="19538"/>
                    </a:cubicBezTo>
                    <a:cubicBezTo>
                      <a:pt x="2071" y="19471"/>
                      <a:pt x="2157" y="19407"/>
                      <a:pt x="2232" y="19369"/>
                    </a:cubicBezTo>
                    <a:cubicBezTo>
                      <a:pt x="2460" y="19253"/>
                      <a:pt x="2659" y="19136"/>
                      <a:pt x="2875" y="18992"/>
                    </a:cubicBezTo>
                    <a:cubicBezTo>
                      <a:pt x="2995" y="18912"/>
                      <a:pt x="3102" y="18874"/>
                      <a:pt x="3203" y="18874"/>
                    </a:cubicBezTo>
                    <a:cubicBezTo>
                      <a:pt x="3309" y="18874"/>
                      <a:pt x="3407" y="18918"/>
                      <a:pt x="3497" y="19005"/>
                    </a:cubicBezTo>
                    <a:cubicBezTo>
                      <a:pt x="3505" y="18997"/>
                      <a:pt x="3514" y="18988"/>
                      <a:pt x="3523" y="18978"/>
                    </a:cubicBezTo>
                    <a:cubicBezTo>
                      <a:pt x="3616" y="18886"/>
                      <a:pt x="3731" y="18770"/>
                      <a:pt x="3866" y="18770"/>
                    </a:cubicBezTo>
                    <a:cubicBezTo>
                      <a:pt x="3873" y="18770"/>
                      <a:pt x="3880" y="18770"/>
                      <a:pt x="3887" y="18771"/>
                    </a:cubicBezTo>
                    <a:cubicBezTo>
                      <a:pt x="4026" y="18783"/>
                      <a:pt x="4124" y="18898"/>
                      <a:pt x="4167" y="19097"/>
                    </a:cubicBezTo>
                    <a:cubicBezTo>
                      <a:pt x="4416" y="18949"/>
                      <a:pt x="4408" y="18832"/>
                      <a:pt x="4391" y="18578"/>
                    </a:cubicBezTo>
                    <a:cubicBezTo>
                      <a:pt x="4388" y="18532"/>
                      <a:pt x="4385" y="18482"/>
                      <a:pt x="4383" y="18428"/>
                    </a:cubicBezTo>
                    <a:cubicBezTo>
                      <a:pt x="4375" y="18235"/>
                      <a:pt x="4400" y="18042"/>
                      <a:pt x="4423" y="17855"/>
                    </a:cubicBezTo>
                    <a:cubicBezTo>
                      <a:pt x="4447" y="17670"/>
                      <a:pt x="4471" y="17479"/>
                      <a:pt x="4464" y="17289"/>
                    </a:cubicBezTo>
                    <a:cubicBezTo>
                      <a:pt x="4458" y="17136"/>
                      <a:pt x="4485" y="16979"/>
                      <a:pt x="4511" y="16828"/>
                    </a:cubicBezTo>
                    <a:cubicBezTo>
                      <a:pt x="4546" y="16628"/>
                      <a:pt x="4578" y="16439"/>
                      <a:pt x="4542" y="16258"/>
                    </a:cubicBezTo>
                    <a:cubicBezTo>
                      <a:pt x="4510" y="16100"/>
                      <a:pt x="4439" y="15960"/>
                      <a:pt x="4364" y="15812"/>
                    </a:cubicBezTo>
                    <a:cubicBezTo>
                      <a:pt x="4275" y="15639"/>
                      <a:pt x="4184" y="15460"/>
                      <a:pt x="4162" y="15251"/>
                    </a:cubicBezTo>
                    <a:cubicBezTo>
                      <a:pt x="4154" y="15173"/>
                      <a:pt x="4149" y="15094"/>
                      <a:pt x="4143" y="15016"/>
                    </a:cubicBezTo>
                    <a:cubicBezTo>
                      <a:pt x="4135" y="14901"/>
                      <a:pt x="4127" y="14783"/>
                      <a:pt x="4110" y="14667"/>
                    </a:cubicBezTo>
                    <a:cubicBezTo>
                      <a:pt x="4104" y="14627"/>
                      <a:pt x="4096" y="14585"/>
                      <a:pt x="4087" y="14541"/>
                    </a:cubicBezTo>
                    <a:cubicBezTo>
                      <a:pt x="4058" y="14400"/>
                      <a:pt x="4026" y="14241"/>
                      <a:pt x="4071" y="14106"/>
                    </a:cubicBezTo>
                    <a:cubicBezTo>
                      <a:pt x="4141" y="13894"/>
                      <a:pt x="4382" y="13805"/>
                      <a:pt x="4595" y="13727"/>
                    </a:cubicBezTo>
                    <a:cubicBezTo>
                      <a:pt x="4672" y="13698"/>
                      <a:pt x="4745" y="13671"/>
                      <a:pt x="4804" y="13640"/>
                    </a:cubicBezTo>
                    <a:cubicBezTo>
                      <a:pt x="4851" y="13616"/>
                      <a:pt x="4916" y="13591"/>
                      <a:pt x="4990" y="13562"/>
                    </a:cubicBezTo>
                    <a:cubicBezTo>
                      <a:pt x="5143" y="13503"/>
                      <a:pt x="5352" y="13421"/>
                      <a:pt x="5399" y="13335"/>
                    </a:cubicBezTo>
                    <a:cubicBezTo>
                      <a:pt x="5463" y="13218"/>
                      <a:pt x="5361" y="13078"/>
                      <a:pt x="5253" y="12931"/>
                    </a:cubicBezTo>
                    <a:cubicBezTo>
                      <a:pt x="5165" y="12810"/>
                      <a:pt x="5074" y="12685"/>
                      <a:pt x="5073" y="12561"/>
                    </a:cubicBezTo>
                    <a:cubicBezTo>
                      <a:pt x="5073" y="12500"/>
                      <a:pt x="5087" y="12458"/>
                      <a:pt x="5115" y="12430"/>
                    </a:cubicBezTo>
                    <a:cubicBezTo>
                      <a:pt x="5130" y="12416"/>
                      <a:pt x="5156" y="12400"/>
                      <a:pt x="5198" y="12400"/>
                    </a:cubicBezTo>
                    <a:cubicBezTo>
                      <a:pt x="5254" y="12400"/>
                      <a:pt x="5320" y="12431"/>
                      <a:pt x="5389" y="12464"/>
                    </a:cubicBezTo>
                    <a:cubicBezTo>
                      <a:pt x="5449" y="12492"/>
                      <a:pt x="5516" y="12524"/>
                      <a:pt x="5564" y="12527"/>
                    </a:cubicBezTo>
                    <a:cubicBezTo>
                      <a:pt x="5565" y="12527"/>
                      <a:pt x="5565" y="12527"/>
                      <a:pt x="5566" y="12527"/>
                    </a:cubicBezTo>
                    <a:cubicBezTo>
                      <a:pt x="5609" y="12527"/>
                      <a:pt x="5654" y="12514"/>
                      <a:pt x="5697" y="12501"/>
                    </a:cubicBezTo>
                    <a:cubicBezTo>
                      <a:pt x="5747" y="12485"/>
                      <a:pt x="5798" y="12470"/>
                      <a:pt x="5847" y="12470"/>
                    </a:cubicBezTo>
                    <a:cubicBezTo>
                      <a:pt x="5862" y="12470"/>
                      <a:pt x="5876" y="12471"/>
                      <a:pt x="5889" y="12474"/>
                    </a:cubicBezTo>
                    <a:cubicBezTo>
                      <a:pt x="5966" y="12491"/>
                      <a:pt x="6006" y="12540"/>
                      <a:pt x="6032" y="12572"/>
                    </a:cubicBezTo>
                    <a:cubicBezTo>
                      <a:pt x="6039" y="12581"/>
                      <a:pt x="6048" y="12592"/>
                      <a:pt x="6053" y="12596"/>
                    </a:cubicBezTo>
                    <a:cubicBezTo>
                      <a:pt x="6054" y="12594"/>
                      <a:pt x="6068" y="12588"/>
                      <a:pt x="6096" y="12562"/>
                    </a:cubicBezTo>
                    <a:cubicBezTo>
                      <a:pt x="6102" y="12557"/>
                      <a:pt x="6109" y="12549"/>
                      <a:pt x="6115" y="12538"/>
                    </a:cubicBezTo>
                    <a:cubicBezTo>
                      <a:pt x="6154" y="12475"/>
                      <a:pt x="6169" y="12361"/>
                      <a:pt x="6155" y="12304"/>
                    </a:cubicBezTo>
                    <a:cubicBezTo>
                      <a:pt x="6139" y="12237"/>
                      <a:pt x="6095" y="12177"/>
                      <a:pt x="6049" y="12114"/>
                    </a:cubicBezTo>
                    <a:cubicBezTo>
                      <a:pt x="6000" y="12046"/>
                      <a:pt x="5949" y="11975"/>
                      <a:pt x="5927" y="11888"/>
                    </a:cubicBezTo>
                    <a:cubicBezTo>
                      <a:pt x="5892" y="11751"/>
                      <a:pt x="5923" y="11611"/>
                      <a:pt x="5952" y="11476"/>
                    </a:cubicBezTo>
                    <a:cubicBezTo>
                      <a:pt x="5967" y="11411"/>
                      <a:pt x="5980" y="11350"/>
                      <a:pt x="5986" y="11290"/>
                    </a:cubicBezTo>
                    <a:cubicBezTo>
                      <a:pt x="6008" y="11077"/>
                      <a:pt x="5977" y="10890"/>
                      <a:pt x="5890" y="10719"/>
                    </a:cubicBezTo>
                    <a:cubicBezTo>
                      <a:pt x="5757" y="10456"/>
                      <a:pt x="5565" y="10345"/>
                      <a:pt x="5321" y="10205"/>
                    </a:cubicBezTo>
                    <a:cubicBezTo>
                      <a:pt x="5281" y="10182"/>
                      <a:pt x="5241" y="10159"/>
                      <a:pt x="5199" y="10134"/>
                    </a:cubicBezTo>
                    <a:cubicBezTo>
                      <a:pt x="5010" y="10022"/>
                      <a:pt x="5004" y="9845"/>
                      <a:pt x="4998" y="9675"/>
                    </a:cubicBezTo>
                    <a:cubicBezTo>
                      <a:pt x="4994" y="9564"/>
                      <a:pt x="4990" y="9450"/>
                      <a:pt x="4935" y="9352"/>
                    </a:cubicBezTo>
                    <a:cubicBezTo>
                      <a:pt x="4905" y="9299"/>
                      <a:pt x="4865" y="9251"/>
                      <a:pt x="4822" y="9201"/>
                    </a:cubicBezTo>
                    <a:cubicBezTo>
                      <a:pt x="4761" y="9129"/>
                      <a:pt x="4698" y="9055"/>
                      <a:pt x="4664" y="8960"/>
                    </a:cubicBezTo>
                    <a:cubicBezTo>
                      <a:pt x="4603" y="8791"/>
                      <a:pt x="4632" y="8599"/>
                      <a:pt x="4657" y="8429"/>
                    </a:cubicBezTo>
                    <a:lnTo>
                      <a:pt x="4667" y="8362"/>
                    </a:lnTo>
                    <a:cubicBezTo>
                      <a:pt x="4680" y="8268"/>
                      <a:pt x="4701" y="8170"/>
                      <a:pt x="4721" y="8076"/>
                    </a:cubicBezTo>
                    <a:cubicBezTo>
                      <a:pt x="4772" y="7832"/>
                      <a:pt x="4825" y="7581"/>
                      <a:pt x="4763" y="7350"/>
                    </a:cubicBezTo>
                    <a:cubicBezTo>
                      <a:pt x="4733" y="7239"/>
                      <a:pt x="4663" y="7053"/>
                      <a:pt x="4535" y="7051"/>
                    </a:cubicBezTo>
                    <a:lnTo>
                      <a:pt x="4535" y="7051"/>
                    </a:lnTo>
                    <a:cubicBezTo>
                      <a:pt x="4472" y="7051"/>
                      <a:pt x="4420" y="7101"/>
                      <a:pt x="4365" y="7154"/>
                    </a:cubicBezTo>
                    <a:cubicBezTo>
                      <a:pt x="4319" y="7198"/>
                      <a:pt x="4271" y="7243"/>
                      <a:pt x="4212" y="7267"/>
                    </a:cubicBezTo>
                    <a:cubicBezTo>
                      <a:pt x="4167" y="7284"/>
                      <a:pt x="4123" y="7293"/>
                      <a:pt x="4080" y="7293"/>
                    </a:cubicBezTo>
                    <a:cubicBezTo>
                      <a:pt x="3764" y="7293"/>
                      <a:pt x="3613" y="6828"/>
                      <a:pt x="3551" y="6551"/>
                    </a:cubicBezTo>
                    <a:cubicBezTo>
                      <a:pt x="3535" y="6485"/>
                      <a:pt x="3527" y="6388"/>
                      <a:pt x="3516" y="6276"/>
                    </a:cubicBezTo>
                    <a:cubicBezTo>
                      <a:pt x="3494" y="6030"/>
                      <a:pt x="3461" y="5658"/>
                      <a:pt x="3326" y="5570"/>
                    </a:cubicBezTo>
                    <a:cubicBezTo>
                      <a:pt x="3306" y="5557"/>
                      <a:pt x="3284" y="5551"/>
                      <a:pt x="3257" y="5551"/>
                    </a:cubicBezTo>
                    <a:cubicBezTo>
                      <a:pt x="3144" y="5551"/>
                      <a:pt x="2992" y="5659"/>
                      <a:pt x="2882" y="5738"/>
                    </a:cubicBezTo>
                    <a:cubicBezTo>
                      <a:pt x="2848" y="5762"/>
                      <a:pt x="2818" y="5784"/>
                      <a:pt x="2792" y="5800"/>
                    </a:cubicBezTo>
                    <a:lnTo>
                      <a:pt x="2717" y="5847"/>
                    </a:lnTo>
                    <a:lnTo>
                      <a:pt x="2709" y="5762"/>
                    </a:lnTo>
                    <a:cubicBezTo>
                      <a:pt x="2707" y="5741"/>
                      <a:pt x="2706" y="5712"/>
                      <a:pt x="2704" y="5679"/>
                    </a:cubicBezTo>
                    <a:cubicBezTo>
                      <a:pt x="2700" y="5578"/>
                      <a:pt x="2693" y="5391"/>
                      <a:pt x="2632" y="5349"/>
                    </a:cubicBezTo>
                    <a:cubicBezTo>
                      <a:pt x="2622" y="5342"/>
                      <a:pt x="2610" y="5339"/>
                      <a:pt x="2594" y="5339"/>
                    </a:cubicBezTo>
                    <a:cubicBezTo>
                      <a:pt x="2572" y="5339"/>
                      <a:pt x="2546" y="5345"/>
                      <a:pt x="2519" y="5351"/>
                    </a:cubicBezTo>
                    <a:cubicBezTo>
                      <a:pt x="2486" y="5359"/>
                      <a:pt x="2453" y="5367"/>
                      <a:pt x="2418" y="5367"/>
                    </a:cubicBezTo>
                    <a:cubicBezTo>
                      <a:pt x="2412" y="5367"/>
                      <a:pt x="2406" y="5366"/>
                      <a:pt x="2400" y="5366"/>
                    </a:cubicBezTo>
                    <a:cubicBezTo>
                      <a:pt x="2264" y="5353"/>
                      <a:pt x="2185" y="5271"/>
                      <a:pt x="2115" y="5199"/>
                    </a:cubicBezTo>
                    <a:cubicBezTo>
                      <a:pt x="2062" y="5144"/>
                      <a:pt x="2012" y="5093"/>
                      <a:pt x="1941" y="5070"/>
                    </a:cubicBezTo>
                    <a:cubicBezTo>
                      <a:pt x="1921" y="5064"/>
                      <a:pt x="1893" y="5061"/>
                      <a:pt x="1861" y="5061"/>
                    </a:cubicBezTo>
                    <a:cubicBezTo>
                      <a:pt x="1708" y="5061"/>
                      <a:pt x="1501" y="5129"/>
                      <a:pt x="1424" y="5188"/>
                    </a:cubicBezTo>
                    <a:cubicBezTo>
                      <a:pt x="1381" y="5221"/>
                      <a:pt x="1332" y="5271"/>
                      <a:pt x="1341" y="5323"/>
                    </a:cubicBezTo>
                    <a:cubicBezTo>
                      <a:pt x="1350" y="5370"/>
                      <a:pt x="1407" y="5417"/>
                      <a:pt x="1491" y="5445"/>
                    </a:cubicBezTo>
                    <a:cubicBezTo>
                      <a:pt x="1682" y="5508"/>
                      <a:pt x="1733" y="5555"/>
                      <a:pt x="1753" y="5783"/>
                    </a:cubicBezTo>
                    <a:lnTo>
                      <a:pt x="1756" y="5817"/>
                    </a:lnTo>
                    <a:lnTo>
                      <a:pt x="1725" y="5833"/>
                    </a:lnTo>
                    <a:cubicBezTo>
                      <a:pt x="1614" y="5887"/>
                      <a:pt x="1519" y="5957"/>
                      <a:pt x="1426" y="6024"/>
                    </a:cubicBezTo>
                    <a:cubicBezTo>
                      <a:pt x="1257" y="6145"/>
                      <a:pt x="1083" y="6271"/>
                      <a:pt x="827" y="6303"/>
                    </a:cubicBezTo>
                    <a:cubicBezTo>
                      <a:pt x="783" y="6309"/>
                      <a:pt x="730" y="6309"/>
                      <a:pt x="674" y="6309"/>
                    </a:cubicBezTo>
                    <a:cubicBezTo>
                      <a:pt x="563" y="6310"/>
                      <a:pt x="437" y="6310"/>
                      <a:pt x="373" y="6352"/>
                    </a:cubicBezTo>
                    <a:lnTo>
                      <a:pt x="333" y="6378"/>
                    </a:lnTo>
                    <a:lnTo>
                      <a:pt x="302" y="6343"/>
                    </a:lnTo>
                    <a:cubicBezTo>
                      <a:pt x="47" y="6060"/>
                      <a:pt x="134" y="5861"/>
                      <a:pt x="226" y="5651"/>
                    </a:cubicBezTo>
                    <a:cubicBezTo>
                      <a:pt x="267" y="5556"/>
                      <a:pt x="311" y="5458"/>
                      <a:pt x="331" y="5339"/>
                    </a:cubicBezTo>
                    <a:cubicBezTo>
                      <a:pt x="356" y="5197"/>
                      <a:pt x="303" y="5068"/>
                      <a:pt x="247" y="4932"/>
                    </a:cubicBezTo>
                    <a:cubicBezTo>
                      <a:pt x="233" y="4896"/>
                      <a:pt x="218" y="4861"/>
                      <a:pt x="205" y="4825"/>
                    </a:cubicBezTo>
                    <a:cubicBezTo>
                      <a:pt x="121" y="4599"/>
                      <a:pt x="94" y="4377"/>
                      <a:pt x="119" y="4128"/>
                    </a:cubicBezTo>
                    <a:cubicBezTo>
                      <a:pt x="124" y="4080"/>
                      <a:pt x="130" y="4033"/>
                      <a:pt x="137" y="3985"/>
                    </a:cubicBezTo>
                    <a:cubicBezTo>
                      <a:pt x="156" y="3843"/>
                      <a:pt x="174" y="3709"/>
                      <a:pt x="152" y="3573"/>
                    </a:cubicBezTo>
                    <a:cubicBezTo>
                      <a:pt x="141" y="3503"/>
                      <a:pt x="112" y="3436"/>
                      <a:pt x="81" y="3365"/>
                    </a:cubicBezTo>
                    <a:cubicBezTo>
                      <a:pt x="49" y="3293"/>
                      <a:pt x="16" y="3218"/>
                      <a:pt x="4" y="3137"/>
                    </a:cubicBezTo>
                    <a:cubicBezTo>
                      <a:pt x="-10" y="3047"/>
                      <a:pt x="10" y="2970"/>
                      <a:pt x="64" y="2907"/>
                    </a:cubicBezTo>
                    <a:cubicBezTo>
                      <a:pt x="203" y="2746"/>
                      <a:pt x="539" y="2730"/>
                      <a:pt x="760" y="2720"/>
                    </a:cubicBezTo>
                    <a:cubicBezTo>
                      <a:pt x="796" y="2718"/>
                      <a:pt x="829" y="2717"/>
                      <a:pt x="858" y="2714"/>
                    </a:cubicBezTo>
                    <a:cubicBezTo>
                      <a:pt x="963" y="2707"/>
                      <a:pt x="1087" y="2699"/>
                      <a:pt x="1209" y="2699"/>
                    </a:cubicBezTo>
                    <a:cubicBezTo>
                      <a:pt x="1505" y="2699"/>
                      <a:pt x="1736" y="2746"/>
                      <a:pt x="1959" y="2852"/>
                    </a:cubicBezTo>
                    <a:cubicBezTo>
                      <a:pt x="2087" y="2913"/>
                      <a:pt x="2183" y="2950"/>
                      <a:pt x="2262" y="2950"/>
                    </a:cubicBezTo>
                    <a:cubicBezTo>
                      <a:pt x="2356" y="2950"/>
                      <a:pt x="2437" y="2893"/>
                      <a:pt x="2542" y="2752"/>
                    </a:cubicBezTo>
                    <a:cubicBezTo>
                      <a:pt x="2701" y="2537"/>
                      <a:pt x="2876" y="2387"/>
                      <a:pt x="3062" y="2228"/>
                    </a:cubicBezTo>
                    <a:cubicBezTo>
                      <a:pt x="3129" y="2171"/>
                      <a:pt x="3197" y="2112"/>
                      <a:pt x="3267" y="2049"/>
                    </a:cubicBezTo>
                    <a:cubicBezTo>
                      <a:pt x="3444" y="1889"/>
                      <a:pt x="3470" y="1718"/>
                      <a:pt x="3500" y="1520"/>
                    </a:cubicBezTo>
                    <a:cubicBezTo>
                      <a:pt x="3513" y="1443"/>
                      <a:pt x="3525" y="1363"/>
                      <a:pt x="3547" y="1278"/>
                    </a:cubicBezTo>
                    <a:cubicBezTo>
                      <a:pt x="3644" y="899"/>
                      <a:pt x="4041" y="710"/>
                      <a:pt x="4359" y="558"/>
                    </a:cubicBezTo>
                    <a:cubicBezTo>
                      <a:pt x="4497" y="494"/>
                      <a:pt x="4635" y="431"/>
                      <a:pt x="4773" y="368"/>
                    </a:cubicBezTo>
                    <a:cubicBezTo>
                      <a:pt x="5001" y="264"/>
                      <a:pt x="5236" y="157"/>
                      <a:pt x="5463" y="42"/>
                    </a:cubicBezTo>
                    <a:cubicBezTo>
                      <a:pt x="5492" y="30"/>
                      <a:pt x="5516" y="20"/>
                      <a:pt x="5540" y="9"/>
                    </a:cubicBezTo>
                    <a:lnTo>
                      <a:pt x="5561" y="0"/>
                    </a:lnTo>
                    <a:lnTo>
                      <a:pt x="5582" y="8"/>
                    </a:lnTo>
                    <a:cubicBezTo>
                      <a:pt x="5616" y="21"/>
                      <a:pt x="5649" y="36"/>
                      <a:pt x="5684" y="51"/>
                    </a:cubicBezTo>
                    <a:cubicBezTo>
                      <a:pt x="5724" y="69"/>
                      <a:pt x="5765" y="87"/>
                      <a:pt x="5810" y="103"/>
                    </a:cubicBezTo>
                    <a:cubicBezTo>
                      <a:pt x="5897" y="134"/>
                      <a:pt x="5980" y="176"/>
                      <a:pt x="6060" y="217"/>
                    </a:cubicBezTo>
                    <a:cubicBezTo>
                      <a:pt x="6090" y="232"/>
                      <a:pt x="6120" y="247"/>
                      <a:pt x="6150" y="261"/>
                    </a:cubicBezTo>
                    <a:lnTo>
                      <a:pt x="6112" y="333"/>
                    </a:lnTo>
                    <a:lnTo>
                      <a:pt x="6112" y="355"/>
                    </a:lnTo>
                    <a:cubicBezTo>
                      <a:pt x="6096" y="356"/>
                      <a:pt x="6056" y="380"/>
                      <a:pt x="6009" y="414"/>
                    </a:cubicBezTo>
                    <a:cubicBezTo>
                      <a:pt x="6104" y="469"/>
                      <a:pt x="6194" y="606"/>
                      <a:pt x="6277" y="752"/>
                    </a:cubicBezTo>
                    <a:lnTo>
                      <a:pt x="6294" y="782"/>
                    </a:lnTo>
                    <a:cubicBezTo>
                      <a:pt x="6312" y="811"/>
                      <a:pt x="6328" y="845"/>
                      <a:pt x="6345" y="880"/>
                    </a:cubicBezTo>
                    <a:cubicBezTo>
                      <a:pt x="6374" y="940"/>
                      <a:pt x="6403" y="1001"/>
                      <a:pt x="6440" y="1039"/>
                    </a:cubicBezTo>
                    <a:cubicBezTo>
                      <a:pt x="6479" y="1078"/>
                      <a:pt x="6528" y="1098"/>
                      <a:pt x="6580" y="1119"/>
                    </a:cubicBezTo>
                    <a:cubicBezTo>
                      <a:pt x="6635" y="1141"/>
                      <a:pt x="6692" y="1165"/>
                      <a:pt x="6744" y="1211"/>
                    </a:cubicBezTo>
                    <a:cubicBezTo>
                      <a:pt x="6761" y="1226"/>
                      <a:pt x="6780" y="1249"/>
                      <a:pt x="6801" y="1276"/>
                    </a:cubicBezTo>
                    <a:cubicBezTo>
                      <a:pt x="6836" y="1320"/>
                      <a:pt x="6894" y="1393"/>
                      <a:pt x="6934" y="1393"/>
                    </a:cubicBezTo>
                    <a:cubicBezTo>
                      <a:pt x="6939" y="1393"/>
                      <a:pt x="6946" y="1392"/>
                      <a:pt x="6956" y="1385"/>
                    </a:cubicBezTo>
                    <a:cubicBezTo>
                      <a:pt x="7006" y="1352"/>
                      <a:pt x="7061" y="1334"/>
                      <a:pt x="7115" y="1334"/>
                    </a:cubicBezTo>
                    <a:cubicBezTo>
                      <a:pt x="7219" y="1334"/>
                      <a:pt x="7312" y="1399"/>
                      <a:pt x="7359" y="1504"/>
                    </a:cubicBezTo>
                    <a:cubicBezTo>
                      <a:pt x="7407" y="1616"/>
                      <a:pt x="7380" y="1725"/>
                      <a:pt x="7355" y="1830"/>
                    </a:cubicBezTo>
                    <a:cubicBezTo>
                      <a:pt x="7330" y="1929"/>
                      <a:pt x="7307" y="2023"/>
                      <a:pt x="7355" y="2108"/>
                    </a:cubicBezTo>
                    <a:cubicBezTo>
                      <a:pt x="7384" y="2159"/>
                      <a:pt x="7447" y="2210"/>
                      <a:pt x="7527" y="2246"/>
                    </a:cubicBezTo>
                    <a:cubicBezTo>
                      <a:pt x="7541" y="2251"/>
                      <a:pt x="7638" y="2276"/>
                      <a:pt x="7695" y="2285"/>
                    </a:cubicBezTo>
                    <a:cubicBezTo>
                      <a:pt x="7717" y="2098"/>
                      <a:pt x="7795" y="1992"/>
                      <a:pt x="7916" y="1992"/>
                    </a:cubicBezTo>
                    <a:cubicBezTo>
                      <a:pt x="7971" y="1992"/>
                      <a:pt x="8031" y="2015"/>
                      <a:pt x="8097" y="2063"/>
                    </a:cubicBezTo>
                    <a:cubicBezTo>
                      <a:pt x="8131" y="2087"/>
                      <a:pt x="8192" y="2129"/>
                      <a:pt x="8231" y="2129"/>
                    </a:cubicBezTo>
                    <a:cubicBezTo>
                      <a:pt x="8241" y="2129"/>
                      <a:pt x="8252" y="2128"/>
                      <a:pt x="8263" y="2107"/>
                    </a:cubicBezTo>
                    <a:cubicBezTo>
                      <a:pt x="8329" y="1997"/>
                      <a:pt x="8107" y="1855"/>
                      <a:pt x="7987" y="1779"/>
                    </a:cubicBezTo>
                    <a:cubicBezTo>
                      <a:pt x="7962" y="1763"/>
                      <a:pt x="7941" y="1749"/>
                      <a:pt x="7924" y="1738"/>
                    </a:cubicBezTo>
                    <a:lnTo>
                      <a:pt x="7722" y="1596"/>
                    </a:lnTo>
                    <a:lnTo>
                      <a:pt x="7609" y="1368"/>
                    </a:lnTo>
                    <a:lnTo>
                      <a:pt x="7609" y="1357"/>
                    </a:lnTo>
                    <a:cubicBezTo>
                      <a:pt x="7609" y="1356"/>
                      <a:pt x="7636" y="1280"/>
                      <a:pt x="7784" y="1229"/>
                    </a:cubicBezTo>
                    <a:cubicBezTo>
                      <a:pt x="7880" y="1197"/>
                      <a:pt x="8010" y="1181"/>
                      <a:pt x="8169" y="1181"/>
                    </a:cubicBezTo>
                    <a:cubicBezTo>
                      <a:pt x="8238" y="1181"/>
                      <a:pt x="8313" y="1184"/>
                      <a:pt x="8392" y="1190"/>
                    </a:cubicBezTo>
                    <a:cubicBezTo>
                      <a:pt x="8601" y="1205"/>
                      <a:pt x="8664" y="1265"/>
                      <a:pt x="8758" y="1356"/>
                    </a:cubicBezTo>
                    <a:cubicBezTo>
                      <a:pt x="8781" y="1378"/>
                      <a:pt x="8807" y="1402"/>
                      <a:pt x="8838" y="1430"/>
                    </a:cubicBezTo>
                    <a:cubicBezTo>
                      <a:pt x="8869" y="1456"/>
                      <a:pt x="8937" y="1473"/>
                      <a:pt x="9010" y="1473"/>
                    </a:cubicBezTo>
                    <a:cubicBezTo>
                      <a:pt x="9087" y="1473"/>
                      <a:pt x="9154" y="1454"/>
                      <a:pt x="9185" y="1422"/>
                    </a:cubicBezTo>
                    <a:cubicBezTo>
                      <a:pt x="9200" y="1407"/>
                      <a:pt x="9206" y="1389"/>
                      <a:pt x="9204" y="1367"/>
                    </a:cubicBezTo>
                    <a:lnTo>
                      <a:pt x="9201" y="1321"/>
                    </a:lnTo>
                    <a:lnTo>
                      <a:pt x="9249" y="1313"/>
                    </a:lnTo>
                    <a:cubicBezTo>
                      <a:pt x="9285" y="1307"/>
                      <a:pt x="9318" y="1302"/>
                      <a:pt x="9350" y="1302"/>
                    </a:cubicBezTo>
                    <a:cubicBezTo>
                      <a:pt x="9372" y="1302"/>
                      <a:pt x="9391" y="1305"/>
                      <a:pt x="9407" y="1310"/>
                    </a:cubicBezTo>
                    <a:cubicBezTo>
                      <a:pt x="9507" y="1342"/>
                      <a:pt x="9586" y="1418"/>
                      <a:pt x="9610" y="1505"/>
                    </a:cubicBezTo>
                    <a:cubicBezTo>
                      <a:pt x="9628" y="1572"/>
                      <a:pt x="9590" y="1636"/>
                      <a:pt x="9554" y="1697"/>
                    </a:cubicBezTo>
                    <a:cubicBezTo>
                      <a:pt x="9528" y="1741"/>
                      <a:pt x="9501" y="1786"/>
                      <a:pt x="9504" y="1819"/>
                    </a:cubicBezTo>
                    <a:cubicBezTo>
                      <a:pt x="9509" y="1856"/>
                      <a:pt x="9567" y="1886"/>
                      <a:pt x="9614" y="1886"/>
                    </a:cubicBezTo>
                    <a:cubicBezTo>
                      <a:pt x="9619" y="1886"/>
                      <a:pt x="9624" y="1886"/>
                      <a:pt x="9629" y="1885"/>
                    </a:cubicBezTo>
                    <a:cubicBezTo>
                      <a:pt x="9692" y="1872"/>
                      <a:pt x="9749" y="1821"/>
                      <a:pt x="9803" y="1770"/>
                    </a:cubicBezTo>
                    <a:cubicBezTo>
                      <a:pt x="9879" y="1696"/>
                      <a:pt x="9961" y="1624"/>
                      <a:pt x="10040" y="1555"/>
                    </a:cubicBezTo>
                    <a:lnTo>
                      <a:pt x="10100" y="1502"/>
                    </a:lnTo>
                    <a:cubicBezTo>
                      <a:pt x="10154" y="1444"/>
                      <a:pt x="10052" y="952"/>
                      <a:pt x="9988" y="801"/>
                    </a:cubicBezTo>
                    <a:cubicBezTo>
                      <a:pt x="9987" y="798"/>
                      <a:pt x="9888" y="555"/>
                      <a:pt x="9996" y="495"/>
                    </a:cubicBezTo>
                    <a:cubicBezTo>
                      <a:pt x="10022" y="481"/>
                      <a:pt x="10048" y="467"/>
                      <a:pt x="10073" y="454"/>
                    </a:cubicBezTo>
                    <a:cubicBezTo>
                      <a:pt x="10162" y="407"/>
                      <a:pt x="10239" y="367"/>
                      <a:pt x="10312" y="296"/>
                    </a:cubicBezTo>
                    <a:cubicBezTo>
                      <a:pt x="10381" y="231"/>
                      <a:pt x="10458" y="167"/>
                      <a:pt x="10576" y="167"/>
                    </a:cubicBezTo>
                    <a:cubicBezTo>
                      <a:pt x="10596" y="167"/>
                      <a:pt x="10617" y="169"/>
                      <a:pt x="10640" y="173"/>
                    </a:cubicBezTo>
                    <a:cubicBezTo>
                      <a:pt x="10735" y="190"/>
                      <a:pt x="10821" y="252"/>
                      <a:pt x="10867" y="339"/>
                    </a:cubicBezTo>
                    <a:cubicBezTo>
                      <a:pt x="10911" y="420"/>
                      <a:pt x="10914" y="511"/>
                      <a:pt x="10875" y="588"/>
                    </a:cubicBezTo>
                    <a:cubicBezTo>
                      <a:pt x="10866" y="606"/>
                      <a:pt x="10854" y="624"/>
                      <a:pt x="10842" y="642"/>
                    </a:cubicBezTo>
                    <a:cubicBezTo>
                      <a:pt x="10807" y="694"/>
                      <a:pt x="10793" y="719"/>
                      <a:pt x="10809" y="747"/>
                    </a:cubicBezTo>
                    <a:cubicBezTo>
                      <a:pt x="10824" y="774"/>
                      <a:pt x="10837" y="776"/>
                      <a:pt x="10853" y="776"/>
                    </a:cubicBezTo>
                    <a:cubicBezTo>
                      <a:pt x="10868" y="776"/>
                      <a:pt x="10886" y="773"/>
                      <a:pt x="10906" y="769"/>
                    </a:cubicBezTo>
                    <a:cubicBezTo>
                      <a:pt x="10930" y="764"/>
                      <a:pt x="10954" y="759"/>
                      <a:pt x="10981" y="759"/>
                    </a:cubicBezTo>
                    <a:cubicBezTo>
                      <a:pt x="11008" y="759"/>
                      <a:pt x="11033" y="765"/>
                      <a:pt x="11055" y="776"/>
                    </a:cubicBezTo>
                    <a:cubicBezTo>
                      <a:pt x="11122" y="811"/>
                      <a:pt x="11160" y="877"/>
                      <a:pt x="11193" y="936"/>
                    </a:cubicBezTo>
                    <a:cubicBezTo>
                      <a:pt x="11218" y="980"/>
                      <a:pt x="11243" y="1025"/>
                      <a:pt x="11271" y="1034"/>
                    </a:cubicBezTo>
                    <a:cubicBezTo>
                      <a:pt x="11274" y="1035"/>
                      <a:pt x="11278" y="1036"/>
                      <a:pt x="11282" y="1036"/>
                    </a:cubicBezTo>
                    <a:cubicBezTo>
                      <a:pt x="11306" y="1036"/>
                      <a:pt x="11339" y="1018"/>
                      <a:pt x="11370" y="1002"/>
                    </a:cubicBezTo>
                    <a:cubicBezTo>
                      <a:pt x="11408" y="982"/>
                      <a:pt x="11447" y="961"/>
                      <a:pt x="11490" y="958"/>
                    </a:cubicBezTo>
                    <a:cubicBezTo>
                      <a:pt x="11496" y="957"/>
                      <a:pt x="11502" y="957"/>
                      <a:pt x="11508" y="957"/>
                    </a:cubicBezTo>
                    <a:cubicBezTo>
                      <a:pt x="11556" y="957"/>
                      <a:pt x="11601" y="970"/>
                      <a:pt x="11644" y="983"/>
                    </a:cubicBezTo>
                    <a:cubicBezTo>
                      <a:pt x="11681" y="994"/>
                      <a:pt x="11716" y="1005"/>
                      <a:pt x="11749" y="1005"/>
                    </a:cubicBezTo>
                    <a:cubicBezTo>
                      <a:pt x="11765" y="1005"/>
                      <a:pt x="11780" y="1002"/>
                      <a:pt x="11795" y="996"/>
                    </a:cubicBezTo>
                    <a:cubicBezTo>
                      <a:pt x="11842" y="979"/>
                      <a:pt x="11888" y="949"/>
                      <a:pt x="11936" y="918"/>
                    </a:cubicBezTo>
                    <a:cubicBezTo>
                      <a:pt x="12022" y="862"/>
                      <a:pt x="12111" y="804"/>
                      <a:pt x="12223" y="804"/>
                    </a:cubicBezTo>
                    <a:cubicBezTo>
                      <a:pt x="12286" y="804"/>
                      <a:pt x="12348" y="823"/>
                      <a:pt x="12412" y="862"/>
                    </a:cubicBezTo>
                    <a:cubicBezTo>
                      <a:pt x="12434" y="875"/>
                      <a:pt x="12457" y="892"/>
                      <a:pt x="12480" y="909"/>
                    </a:cubicBezTo>
                    <a:cubicBezTo>
                      <a:pt x="12531" y="947"/>
                      <a:pt x="12584" y="986"/>
                      <a:pt x="12636" y="986"/>
                    </a:cubicBezTo>
                    <a:cubicBezTo>
                      <a:pt x="12642" y="986"/>
                      <a:pt x="12649" y="985"/>
                      <a:pt x="12655" y="984"/>
                    </a:cubicBezTo>
                    <a:cubicBezTo>
                      <a:pt x="12744" y="968"/>
                      <a:pt x="12765" y="900"/>
                      <a:pt x="12791" y="791"/>
                    </a:cubicBezTo>
                    <a:cubicBezTo>
                      <a:pt x="12818" y="680"/>
                      <a:pt x="12851" y="542"/>
                      <a:pt x="13031" y="535"/>
                    </a:cubicBezTo>
                    <a:lnTo>
                      <a:pt x="13051" y="535"/>
                    </a:lnTo>
                    <a:cubicBezTo>
                      <a:pt x="13131" y="535"/>
                      <a:pt x="13181" y="557"/>
                      <a:pt x="13201" y="600"/>
                    </a:cubicBezTo>
                    <a:cubicBezTo>
                      <a:pt x="13223" y="648"/>
                      <a:pt x="13201" y="704"/>
                      <a:pt x="13134" y="772"/>
                    </a:cubicBezTo>
                    <a:lnTo>
                      <a:pt x="13101" y="804"/>
                    </a:lnTo>
                    <a:cubicBezTo>
                      <a:pt x="13020" y="882"/>
                      <a:pt x="12973" y="935"/>
                      <a:pt x="12998" y="1013"/>
                    </a:cubicBezTo>
                    <a:cubicBezTo>
                      <a:pt x="13018" y="1074"/>
                      <a:pt x="13077" y="1120"/>
                      <a:pt x="13133" y="1165"/>
                    </a:cubicBezTo>
                    <a:lnTo>
                      <a:pt x="13162" y="1188"/>
                    </a:lnTo>
                    <a:cubicBezTo>
                      <a:pt x="13263" y="1270"/>
                      <a:pt x="13374" y="1345"/>
                      <a:pt x="13481" y="1418"/>
                    </a:cubicBezTo>
                    <a:cubicBezTo>
                      <a:pt x="13566" y="1475"/>
                      <a:pt x="13653" y="1535"/>
                      <a:pt x="13737" y="1598"/>
                    </a:cubicBezTo>
                    <a:lnTo>
                      <a:pt x="13754" y="1611"/>
                    </a:lnTo>
                    <a:cubicBezTo>
                      <a:pt x="13811" y="1652"/>
                      <a:pt x="13907" y="1720"/>
                      <a:pt x="13892" y="1802"/>
                    </a:cubicBezTo>
                    <a:cubicBezTo>
                      <a:pt x="13862" y="1972"/>
                      <a:pt x="13887" y="2157"/>
                      <a:pt x="13963" y="2322"/>
                    </a:cubicBezTo>
                    <a:cubicBezTo>
                      <a:pt x="13979" y="2358"/>
                      <a:pt x="14015" y="2403"/>
                      <a:pt x="14049" y="2447"/>
                    </a:cubicBezTo>
                    <a:cubicBezTo>
                      <a:pt x="14106" y="2519"/>
                      <a:pt x="14165" y="2594"/>
                      <a:pt x="14172" y="2663"/>
                    </a:cubicBezTo>
                    <a:lnTo>
                      <a:pt x="14220" y="3135"/>
                    </a:lnTo>
                    <a:cubicBezTo>
                      <a:pt x="14346" y="3231"/>
                      <a:pt x="14471" y="3328"/>
                      <a:pt x="14595" y="3426"/>
                    </a:cubicBezTo>
                    <a:cubicBezTo>
                      <a:pt x="14775" y="3566"/>
                      <a:pt x="14961" y="3712"/>
                      <a:pt x="15147" y="3851"/>
                    </a:cubicBezTo>
                    <a:cubicBezTo>
                      <a:pt x="15186" y="3880"/>
                      <a:pt x="15239" y="3913"/>
                      <a:pt x="15295" y="3948"/>
                    </a:cubicBezTo>
                    <a:cubicBezTo>
                      <a:pt x="15507" y="4080"/>
                      <a:pt x="15797" y="4260"/>
                      <a:pt x="15767" y="4500"/>
                    </a:cubicBezTo>
                    <a:cubicBezTo>
                      <a:pt x="15721" y="4881"/>
                      <a:pt x="15538" y="5204"/>
                      <a:pt x="15355" y="5502"/>
                    </a:cubicBezTo>
                    <a:cubicBezTo>
                      <a:pt x="15277" y="5631"/>
                      <a:pt x="15402" y="5803"/>
                      <a:pt x="15511" y="5955"/>
                    </a:cubicBezTo>
                    <a:cubicBezTo>
                      <a:pt x="15542" y="5997"/>
                      <a:pt x="15571" y="6037"/>
                      <a:pt x="15594" y="6074"/>
                    </a:cubicBezTo>
                    <a:cubicBezTo>
                      <a:pt x="15670" y="6197"/>
                      <a:pt x="15745" y="6320"/>
                      <a:pt x="15820" y="6443"/>
                    </a:cubicBezTo>
                    <a:cubicBezTo>
                      <a:pt x="15893" y="6562"/>
                      <a:pt x="15965" y="6681"/>
                      <a:pt x="16039" y="6800"/>
                    </a:cubicBezTo>
                    <a:lnTo>
                      <a:pt x="16260" y="6590"/>
                    </a:lnTo>
                    <a:lnTo>
                      <a:pt x="16313" y="7348"/>
                    </a:lnTo>
                    <a:lnTo>
                      <a:pt x="16715" y="7756"/>
                    </a:lnTo>
                    <a:cubicBezTo>
                      <a:pt x="16770" y="7837"/>
                      <a:pt x="16765" y="7901"/>
                      <a:pt x="16761" y="7957"/>
                    </a:cubicBezTo>
                    <a:cubicBezTo>
                      <a:pt x="16758" y="8003"/>
                      <a:pt x="16755" y="8043"/>
                      <a:pt x="16782" y="8090"/>
                    </a:cubicBezTo>
                    <a:cubicBezTo>
                      <a:pt x="16845" y="8199"/>
                      <a:pt x="16975" y="8269"/>
                      <a:pt x="17113" y="8269"/>
                    </a:cubicBezTo>
                    <a:cubicBezTo>
                      <a:pt x="17152" y="8269"/>
                      <a:pt x="17191" y="8263"/>
                      <a:pt x="17229" y="8252"/>
                    </a:cubicBezTo>
                    <a:cubicBezTo>
                      <a:pt x="17280" y="8237"/>
                      <a:pt x="17389" y="8140"/>
                      <a:pt x="17451" y="8077"/>
                    </a:cubicBezTo>
                    <a:lnTo>
                      <a:pt x="17486" y="8040"/>
                    </a:lnTo>
                    <a:lnTo>
                      <a:pt x="17853" y="8348"/>
                    </a:lnTo>
                    <a:lnTo>
                      <a:pt x="17856" y="8367"/>
                    </a:lnTo>
                    <a:cubicBezTo>
                      <a:pt x="17863" y="8415"/>
                      <a:pt x="17881" y="8503"/>
                      <a:pt x="17898" y="8535"/>
                    </a:cubicBezTo>
                    <a:cubicBezTo>
                      <a:pt x="17952" y="8644"/>
                      <a:pt x="18047" y="8720"/>
                      <a:pt x="18147" y="8801"/>
                    </a:cubicBezTo>
                    <a:cubicBezTo>
                      <a:pt x="18199" y="8843"/>
                      <a:pt x="18252" y="8885"/>
                      <a:pt x="18299" y="8933"/>
                    </a:cubicBezTo>
                    <a:cubicBezTo>
                      <a:pt x="18374" y="9008"/>
                      <a:pt x="18420" y="9097"/>
                      <a:pt x="18464" y="9183"/>
                    </a:cubicBezTo>
                    <a:cubicBezTo>
                      <a:pt x="18507" y="9266"/>
                      <a:pt x="18548" y="9345"/>
                      <a:pt x="18612" y="9408"/>
                    </a:cubicBezTo>
                    <a:cubicBezTo>
                      <a:pt x="18715" y="9510"/>
                      <a:pt x="18844" y="9584"/>
                      <a:pt x="18982" y="9663"/>
                    </a:cubicBezTo>
                    <a:cubicBezTo>
                      <a:pt x="19154" y="9762"/>
                      <a:pt x="19333" y="9865"/>
                      <a:pt x="19457" y="10027"/>
                    </a:cubicBezTo>
                    <a:cubicBezTo>
                      <a:pt x="19513" y="10101"/>
                      <a:pt x="19506" y="10204"/>
                      <a:pt x="19500" y="10294"/>
                    </a:cubicBezTo>
                    <a:cubicBezTo>
                      <a:pt x="19496" y="10346"/>
                      <a:pt x="19492" y="10396"/>
                      <a:pt x="19501" y="10432"/>
                    </a:cubicBezTo>
                    <a:cubicBezTo>
                      <a:pt x="19522" y="10515"/>
                      <a:pt x="19617" y="10545"/>
                      <a:pt x="19730" y="10573"/>
                    </a:cubicBezTo>
                    <a:cubicBezTo>
                      <a:pt x="19753" y="10579"/>
                      <a:pt x="19780" y="10582"/>
                      <a:pt x="19806" y="10585"/>
                    </a:cubicBezTo>
                    <a:cubicBezTo>
                      <a:pt x="19845" y="10590"/>
                      <a:pt x="19888" y="10595"/>
                      <a:pt x="19927" y="10608"/>
                    </a:cubicBezTo>
                    <a:cubicBezTo>
                      <a:pt x="19939" y="10574"/>
                      <a:pt x="19959" y="10525"/>
                      <a:pt x="19991" y="10456"/>
                    </a:cubicBezTo>
                    <a:lnTo>
                      <a:pt x="20001" y="10434"/>
                    </a:lnTo>
                    <a:lnTo>
                      <a:pt x="20291" y="10357"/>
                    </a:lnTo>
                    <a:lnTo>
                      <a:pt x="20309" y="10399"/>
                    </a:lnTo>
                    <a:cubicBezTo>
                      <a:pt x="20430" y="10681"/>
                      <a:pt x="20618" y="10991"/>
                      <a:pt x="20711" y="11002"/>
                    </a:cubicBezTo>
                    <a:cubicBezTo>
                      <a:pt x="20759" y="11007"/>
                      <a:pt x="20799" y="11010"/>
                      <a:pt x="20832" y="11010"/>
                    </a:cubicBezTo>
                    <a:cubicBezTo>
                      <a:pt x="20850" y="11010"/>
                      <a:pt x="20864" y="11009"/>
                      <a:pt x="20876" y="11009"/>
                    </a:cubicBezTo>
                    <a:cubicBezTo>
                      <a:pt x="20888" y="11008"/>
                      <a:pt x="20898" y="11008"/>
                      <a:pt x="20909" y="11008"/>
                    </a:cubicBezTo>
                    <a:cubicBezTo>
                      <a:pt x="20944" y="11008"/>
                      <a:pt x="20981" y="11013"/>
                      <a:pt x="21060" y="11036"/>
                    </a:cubicBezTo>
                    <a:cubicBezTo>
                      <a:pt x="21409" y="11142"/>
                      <a:pt x="21554" y="11963"/>
                      <a:pt x="21571" y="12160"/>
                    </a:cubicBezTo>
                    <a:cubicBezTo>
                      <a:pt x="21590" y="12371"/>
                      <a:pt x="21507" y="13028"/>
                      <a:pt x="21447" y="13150"/>
                    </a:cubicBezTo>
                    <a:cubicBezTo>
                      <a:pt x="21330" y="13385"/>
                      <a:pt x="21267" y="13520"/>
                      <a:pt x="21225" y="13788"/>
                    </a:cubicBezTo>
                    <a:lnTo>
                      <a:pt x="21218" y="13831"/>
                    </a:lnTo>
                    <a:cubicBezTo>
                      <a:pt x="21218" y="13831"/>
                      <a:pt x="21171" y="13831"/>
                      <a:pt x="21171" y="13831"/>
                    </a:cubicBezTo>
                    <a:cubicBezTo>
                      <a:pt x="21156" y="13831"/>
                      <a:pt x="21154" y="13830"/>
                      <a:pt x="21077" y="13786"/>
                    </a:cubicBezTo>
                    <a:cubicBezTo>
                      <a:pt x="20395" y="13398"/>
                      <a:pt x="20232" y="13340"/>
                      <a:pt x="20195" y="13340"/>
                    </a:cubicBezTo>
                    <a:cubicBezTo>
                      <a:pt x="20098" y="13344"/>
                      <a:pt x="20046" y="13493"/>
                      <a:pt x="20011" y="13591"/>
                    </a:cubicBezTo>
                    <a:lnTo>
                      <a:pt x="19996" y="13633"/>
                    </a:lnTo>
                    <a:cubicBezTo>
                      <a:pt x="19951" y="13751"/>
                      <a:pt x="19912" y="13875"/>
                      <a:pt x="19870" y="14007"/>
                    </a:cubicBezTo>
                    <a:cubicBezTo>
                      <a:pt x="19766" y="14331"/>
                      <a:pt x="19659" y="14667"/>
                      <a:pt x="19464" y="14940"/>
                    </a:cubicBezTo>
                    <a:cubicBezTo>
                      <a:pt x="19381" y="15059"/>
                      <a:pt x="19272" y="15073"/>
                      <a:pt x="19198" y="15073"/>
                    </a:cubicBezTo>
                    <a:cubicBezTo>
                      <a:pt x="19151" y="15073"/>
                      <a:pt x="19101" y="15066"/>
                      <a:pt x="19054" y="15060"/>
                    </a:cubicBezTo>
                    <a:cubicBezTo>
                      <a:pt x="19031" y="15057"/>
                      <a:pt x="19009" y="15054"/>
                      <a:pt x="18986" y="15052"/>
                    </a:cubicBezTo>
                    <a:cubicBezTo>
                      <a:pt x="18972" y="15051"/>
                      <a:pt x="18959" y="15050"/>
                      <a:pt x="18946" y="15050"/>
                    </a:cubicBezTo>
                    <a:cubicBezTo>
                      <a:pt x="18922" y="15050"/>
                      <a:pt x="18898" y="15052"/>
                      <a:pt x="18874" y="15054"/>
                    </a:cubicBezTo>
                    <a:cubicBezTo>
                      <a:pt x="18848" y="15056"/>
                      <a:pt x="18821" y="15058"/>
                      <a:pt x="18793" y="15058"/>
                    </a:cubicBezTo>
                    <a:cubicBezTo>
                      <a:pt x="18778" y="15063"/>
                      <a:pt x="18714" y="15116"/>
                      <a:pt x="18687" y="15139"/>
                    </a:cubicBezTo>
                    <a:cubicBezTo>
                      <a:pt x="18672" y="15152"/>
                      <a:pt x="18659" y="15162"/>
                      <a:pt x="18651" y="15169"/>
                    </a:cubicBezTo>
                    <a:cubicBezTo>
                      <a:pt x="18260" y="15461"/>
                      <a:pt x="17830" y="15650"/>
                      <a:pt x="17305" y="15844"/>
                    </a:cubicBezTo>
                    <a:cubicBezTo>
                      <a:pt x="17271" y="15857"/>
                      <a:pt x="17254" y="15905"/>
                      <a:pt x="17238" y="15951"/>
                    </a:cubicBezTo>
                    <a:cubicBezTo>
                      <a:pt x="17231" y="15973"/>
                      <a:pt x="17223" y="15994"/>
                      <a:pt x="17215" y="16011"/>
                    </a:cubicBezTo>
                    <a:cubicBezTo>
                      <a:pt x="17213" y="16015"/>
                      <a:pt x="16887" y="16377"/>
                      <a:pt x="16700" y="16533"/>
                    </a:cubicBezTo>
                    <a:cubicBezTo>
                      <a:pt x="17014" y="16667"/>
                      <a:pt x="17508" y="17156"/>
                      <a:pt x="17567" y="17377"/>
                    </a:cubicBezTo>
                    <a:cubicBezTo>
                      <a:pt x="17575" y="17408"/>
                      <a:pt x="17581" y="17441"/>
                      <a:pt x="17586" y="17476"/>
                    </a:cubicBezTo>
                    <a:cubicBezTo>
                      <a:pt x="17596" y="17537"/>
                      <a:pt x="17606" y="17601"/>
                      <a:pt x="17637" y="17646"/>
                    </a:cubicBezTo>
                    <a:cubicBezTo>
                      <a:pt x="17653" y="17668"/>
                      <a:pt x="17681" y="17681"/>
                      <a:pt x="17714" y="17696"/>
                    </a:cubicBezTo>
                    <a:cubicBezTo>
                      <a:pt x="17763" y="17718"/>
                      <a:pt x="17824" y="17746"/>
                      <a:pt x="17846" y="17818"/>
                    </a:cubicBezTo>
                    <a:cubicBezTo>
                      <a:pt x="17877" y="17914"/>
                      <a:pt x="17867" y="18037"/>
                      <a:pt x="17859" y="18146"/>
                    </a:cubicBezTo>
                    <a:cubicBezTo>
                      <a:pt x="17855" y="18193"/>
                      <a:pt x="17852" y="18239"/>
                      <a:pt x="17852" y="18280"/>
                    </a:cubicBezTo>
                    <a:lnTo>
                      <a:pt x="17852" y="18301"/>
                    </a:lnTo>
                    <a:lnTo>
                      <a:pt x="17836" y="18316"/>
                    </a:lnTo>
                    <a:cubicBezTo>
                      <a:pt x="17807" y="18343"/>
                      <a:pt x="17779" y="18370"/>
                      <a:pt x="17751" y="18395"/>
                    </a:cubicBezTo>
                    <a:cubicBezTo>
                      <a:pt x="17572" y="18560"/>
                      <a:pt x="17441" y="18682"/>
                      <a:pt x="17459" y="18911"/>
                    </a:cubicBezTo>
                    <a:cubicBezTo>
                      <a:pt x="17542" y="18919"/>
                      <a:pt x="17654" y="18928"/>
                      <a:pt x="17705" y="18931"/>
                    </a:cubicBezTo>
                    <a:cubicBezTo>
                      <a:pt x="17751" y="18878"/>
                      <a:pt x="17860" y="18767"/>
                      <a:pt x="17957" y="18767"/>
                    </a:cubicBezTo>
                    <a:cubicBezTo>
                      <a:pt x="17985" y="18767"/>
                      <a:pt x="18037" y="18777"/>
                      <a:pt x="18070" y="18840"/>
                    </a:cubicBezTo>
                    <a:cubicBezTo>
                      <a:pt x="18097" y="18895"/>
                      <a:pt x="18098" y="18953"/>
                      <a:pt x="18098" y="19005"/>
                    </a:cubicBezTo>
                    <a:cubicBezTo>
                      <a:pt x="18099" y="19046"/>
                      <a:pt x="18100" y="19085"/>
                      <a:pt x="18112" y="19117"/>
                    </a:cubicBezTo>
                    <a:cubicBezTo>
                      <a:pt x="18121" y="19140"/>
                      <a:pt x="18137" y="19161"/>
                      <a:pt x="18153" y="19184"/>
                    </a:cubicBezTo>
                    <a:cubicBezTo>
                      <a:pt x="18178" y="19218"/>
                      <a:pt x="18205" y="19256"/>
                      <a:pt x="18216" y="19306"/>
                    </a:cubicBezTo>
                    <a:cubicBezTo>
                      <a:pt x="18239" y="19410"/>
                      <a:pt x="18206" y="19510"/>
                      <a:pt x="18173" y="19607"/>
                    </a:cubicBezTo>
                    <a:cubicBezTo>
                      <a:pt x="18155" y="19661"/>
                      <a:pt x="18139" y="19711"/>
                      <a:pt x="18132" y="19760"/>
                    </a:cubicBezTo>
                    <a:cubicBezTo>
                      <a:pt x="18123" y="19830"/>
                      <a:pt x="18126" y="19903"/>
                      <a:pt x="18130" y="19980"/>
                    </a:cubicBezTo>
                    <a:cubicBezTo>
                      <a:pt x="18132" y="20040"/>
                      <a:pt x="18135" y="20102"/>
                      <a:pt x="18132" y="20164"/>
                    </a:cubicBezTo>
                    <a:cubicBezTo>
                      <a:pt x="18130" y="20194"/>
                      <a:pt x="18133" y="20232"/>
                      <a:pt x="18137" y="20272"/>
                    </a:cubicBezTo>
                    <a:cubicBezTo>
                      <a:pt x="18147" y="20389"/>
                      <a:pt x="18160" y="20534"/>
                      <a:pt x="18051" y="20617"/>
                    </a:cubicBezTo>
                    <a:cubicBezTo>
                      <a:pt x="18016" y="20644"/>
                      <a:pt x="17976" y="20658"/>
                      <a:pt x="17932" y="20658"/>
                    </a:cubicBezTo>
                    <a:cubicBezTo>
                      <a:pt x="17827" y="20658"/>
                      <a:pt x="17724" y="20581"/>
                      <a:pt x="17624" y="20506"/>
                    </a:cubicBezTo>
                    <a:cubicBezTo>
                      <a:pt x="17554" y="20454"/>
                      <a:pt x="17482" y="20401"/>
                      <a:pt x="17433" y="20394"/>
                    </a:cubicBezTo>
                    <a:cubicBezTo>
                      <a:pt x="17333" y="20380"/>
                      <a:pt x="16771" y="20083"/>
                      <a:pt x="16690" y="19973"/>
                    </a:cubicBezTo>
                    <a:cubicBezTo>
                      <a:pt x="16675" y="19952"/>
                      <a:pt x="16670" y="19932"/>
                      <a:pt x="16674" y="19912"/>
                    </a:cubicBezTo>
                    <a:cubicBezTo>
                      <a:pt x="16690" y="19843"/>
                      <a:pt x="16724" y="19772"/>
                      <a:pt x="16759" y="19696"/>
                    </a:cubicBezTo>
                    <a:cubicBezTo>
                      <a:pt x="16866" y="19470"/>
                      <a:pt x="16917" y="19324"/>
                      <a:pt x="16729" y="19218"/>
                    </a:cubicBezTo>
                    <a:cubicBezTo>
                      <a:pt x="16624" y="19158"/>
                      <a:pt x="16497" y="19127"/>
                      <a:pt x="16362" y="19127"/>
                    </a:cubicBezTo>
                    <a:cubicBezTo>
                      <a:pt x="16276" y="19127"/>
                      <a:pt x="16191" y="19139"/>
                      <a:pt x="16110" y="19164"/>
                    </a:cubicBezTo>
                    <a:cubicBezTo>
                      <a:pt x="16045" y="19183"/>
                      <a:pt x="15964" y="19248"/>
                      <a:pt x="15885" y="19310"/>
                    </a:cubicBezTo>
                    <a:cubicBezTo>
                      <a:pt x="15769" y="19402"/>
                      <a:pt x="15659" y="19489"/>
                      <a:pt x="15550" y="19489"/>
                    </a:cubicBezTo>
                    <a:cubicBezTo>
                      <a:pt x="15544" y="19489"/>
                      <a:pt x="15537" y="19489"/>
                      <a:pt x="15531" y="19488"/>
                    </a:cubicBezTo>
                    <a:cubicBezTo>
                      <a:pt x="15339" y="19468"/>
                      <a:pt x="15286" y="19260"/>
                      <a:pt x="15246" y="19109"/>
                    </a:cubicBezTo>
                    <a:cubicBezTo>
                      <a:pt x="15242" y="19092"/>
                      <a:pt x="15238" y="19075"/>
                      <a:pt x="15234" y="19060"/>
                    </a:cubicBezTo>
                    <a:cubicBezTo>
                      <a:pt x="15216" y="19067"/>
                      <a:pt x="15195" y="19076"/>
                      <a:pt x="15173" y="19084"/>
                    </a:cubicBezTo>
                    <a:cubicBezTo>
                      <a:pt x="15081" y="19122"/>
                      <a:pt x="15036" y="19139"/>
                      <a:pt x="15022" y="19143"/>
                    </a:cubicBezTo>
                    <a:cubicBezTo>
                      <a:pt x="14975" y="19157"/>
                      <a:pt x="14354" y="19181"/>
                      <a:pt x="14348" y="19181"/>
                    </a:cubicBezTo>
                    <a:lnTo>
                      <a:pt x="14295" y="19181"/>
                    </a:lnTo>
                    <a:lnTo>
                      <a:pt x="14294" y="19130"/>
                    </a:lnTo>
                    <a:lnTo>
                      <a:pt x="14267" y="18853"/>
                    </a:lnTo>
                    <a:lnTo>
                      <a:pt x="14149" y="19037"/>
                    </a:lnTo>
                    <a:lnTo>
                      <a:pt x="14172" y="19386"/>
                    </a:lnTo>
                    <a:lnTo>
                      <a:pt x="14173" y="19666"/>
                    </a:lnTo>
                    <a:lnTo>
                      <a:pt x="14119" y="19666"/>
                    </a:lnTo>
                    <a:cubicBezTo>
                      <a:pt x="13980" y="19666"/>
                      <a:pt x="13932" y="19670"/>
                      <a:pt x="13886" y="19673"/>
                    </a:cubicBezTo>
                    <a:cubicBezTo>
                      <a:pt x="13838" y="19677"/>
                      <a:pt x="13789" y="19681"/>
                      <a:pt x="13652" y="19681"/>
                    </a:cubicBezTo>
                    <a:cubicBezTo>
                      <a:pt x="13536" y="19681"/>
                      <a:pt x="13430" y="19652"/>
                      <a:pt x="13327" y="19625"/>
                    </a:cubicBezTo>
                    <a:cubicBezTo>
                      <a:pt x="13257" y="19606"/>
                      <a:pt x="13191" y="19588"/>
                      <a:pt x="13122" y="19579"/>
                    </a:cubicBezTo>
                    <a:cubicBezTo>
                      <a:pt x="13076" y="19573"/>
                      <a:pt x="13030" y="19570"/>
                      <a:pt x="12981" y="19570"/>
                    </a:cubicBezTo>
                    <a:cubicBezTo>
                      <a:pt x="12822" y="19570"/>
                      <a:pt x="12659" y="19602"/>
                      <a:pt x="12501" y="19633"/>
                    </a:cubicBezTo>
                    <a:cubicBezTo>
                      <a:pt x="12411" y="19651"/>
                      <a:pt x="12319" y="19669"/>
                      <a:pt x="12227" y="19681"/>
                    </a:cubicBezTo>
                    <a:cubicBezTo>
                      <a:pt x="11983" y="19715"/>
                      <a:pt x="11735" y="19724"/>
                      <a:pt x="11495" y="19733"/>
                    </a:cubicBezTo>
                    <a:cubicBezTo>
                      <a:pt x="11440" y="19735"/>
                      <a:pt x="11386" y="19737"/>
                      <a:pt x="11332" y="19739"/>
                    </a:cubicBezTo>
                    <a:lnTo>
                      <a:pt x="11120" y="20247"/>
                    </a:lnTo>
                    <a:lnTo>
                      <a:pt x="10588" y="20249"/>
                    </a:lnTo>
                    <a:lnTo>
                      <a:pt x="10407" y="20544"/>
                    </a:lnTo>
                    <a:lnTo>
                      <a:pt x="10557" y="20851"/>
                    </a:lnTo>
                    <a:lnTo>
                      <a:pt x="10464" y="20842"/>
                    </a:lnTo>
                    <a:cubicBezTo>
                      <a:pt x="10155" y="20815"/>
                      <a:pt x="10153" y="20815"/>
                      <a:pt x="10148" y="20814"/>
                    </a:cubicBezTo>
                    <a:cubicBezTo>
                      <a:pt x="10116" y="20801"/>
                      <a:pt x="10095" y="20796"/>
                      <a:pt x="10076" y="20796"/>
                    </a:cubicBezTo>
                    <a:cubicBezTo>
                      <a:pt x="10039" y="20796"/>
                      <a:pt x="10008" y="20816"/>
                      <a:pt x="9973" y="20839"/>
                    </a:cubicBezTo>
                    <a:cubicBezTo>
                      <a:pt x="9931" y="20865"/>
                      <a:pt x="9884" y="20895"/>
                      <a:pt x="9821" y="20895"/>
                    </a:cubicBezTo>
                    <a:cubicBezTo>
                      <a:pt x="9755" y="20895"/>
                      <a:pt x="9688" y="20863"/>
                      <a:pt x="9610" y="20793"/>
                    </a:cubicBezTo>
                    <a:cubicBezTo>
                      <a:pt x="9598" y="20783"/>
                      <a:pt x="9584" y="20778"/>
                      <a:pt x="9566" y="20778"/>
                    </a:cubicBezTo>
                    <a:cubicBezTo>
                      <a:pt x="9516" y="20778"/>
                      <a:pt x="9450" y="20811"/>
                      <a:pt x="9392" y="20840"/>
                    </a:cubicBezTo>
                    <a:cubicBezTo>
                      <a:pt x="9355" y="20858"/>
                      <a:pt x="9319" y="20876"/>
                      <a:pt x="9288" y="20885"/>
                    </a:cubicBezTo>
                    <a:cubicBezTo>
                      <a:pt x="9175" y="20919"/>
                      <a:pt x="9049" y="20936"/>
                      <a:pt x="8912" y="20936"/>
                    </a:cubicBezTo>
                    <a:cubicBezTo>
                      <a:pt x="8766" y="20936"/>
                      <a:pt x="8613" y="20916"/>
                      <a:pt x="8469" y="20879"/>
                    </a:cubicBezTo>
                    <a:cubicBezTo>
                      <a:pt x="8201" y="20809"/>
                      <a:pt x="8155" y="20584"/>
                      <a:pt x="8114" y="20385"/>
                    </a:cubicBezTo>
                    <a:cubicBezTo>
                      <a:pt x="8095" y="20289"/>
                      <a:pt x="8076" y="20198"/>
                      <a:pt x="8036" y="20124"/>
                    </a:cubicBezTo>
                    <a:lnTo>
                      <a:pt x="7994" y="20046"/>
                    </a:lnTo>
                    <a:cubicBezTo>
                      <a:pt x="7908" y="20102"/>
                      <a:pt x="7730" y="20216"/>
                      <a:pt x="7629" y="20282"/>
                    </a:cubicBezTo>
                    <a:lnTo>
                      <a:pt x="7616" y="20291"/>
                    </a:lnTo>
                    <a:lnTo>
                      <a:pt x="7276" y="20291"/>
                    </a:lnTo>
                    <a:cubicBezTo>
                      <a:pt x="7156" y="20290"/>
                      <a:pt x="7068" y="20191"/>
                      <a:pt x="6983" y="20095"/>
                    </a:cubicBezTo>
                    <a:cubicBezTo>
                      <a:pt x="6915" y="20019"/>
                      <a:pt x="6845" y="19940"/>
                      <a:pt x="6770" y="19924"/>
                    </a:cubicBezTo>
                    <a:cubicBezTo>
                      <a:pt x="6745" y="19918"/>
                      <a:pt x="6722" y="19916"/>
                      <a:pt x="6702" y="19916"/>
                    </a:cubicBezTo>
                    <a:cubicBezTo>
                      <a:pt x="6632" y="19916"/>
                      <a:pt x="6590" y="19947"/>
                      <a:pt x="6537" y="19987"/>
                    </a:cubicBezTo>
                    <a:cubicBezTo>
                      <a:pt x="6502" y="20014"/>
                      <a:pt x="6461" y="20044"/>
                      <a:pt x="6409" y="20067"/>
                    </a:cubicBezTo>
                    <a:cubicBezTo>
                      <a:pt x="6386" y="20077"/>
                      <a:pt x="6363" y="20082"/>
                      <a:pt x="6341" y="20082"/>
                    </a:cubicBezTo>
                    <a:cubicBezTo>
                      <a:pt x="6233" y="20082"/>
                      <a:pt x="6183" y="19972"/>
                      <a:pt x="6139" y="19874"/>
                    </a:cubicBezTo>
                    <a:cubicBezTo>
                      <a:pt x="6121" y="19834"/>
                      <a:pt x="6104" y="19797"/>
                      <a:pt x="6086" y="19770"/>
                    </a:cubicBezTo>
                    <a:cubicBezTo>
                      <a:pt x="6033" y="19695"/>
                      <a:pt x="6006" y="19643"/>
                      <a:pt x="5979" y="19594"/>
                    </a:cubicBezTo>
                    <a:cubicBezTo>
                      <a:pt x="5978" y="19592"/>
                      <a:pt x="5977" y="19590"/>
                      <a:pt x="5976" y="19587"/>
                    </a:cubicBezTo>
                    <a:lnTo>
                      <a:pt x="5976" y="20657"/>
                    </a:lnTo>
                    <a:lnTo>
                      <a:pt x="5963" y="20672"/>
                    </a:lnTo>
                    <a:cubicBezTo>
                      <a:pt x="5878" y="20767"/>
                      <a:pt x="5791" y="20862"/>
                      <a:pt x="5704" y="20957"/>
                    </a:cubicBezTo>
                    <a:cubicBezTo>
                      <a:pt x="5561" y="21113"/>
                      <a:pt x="5412" y="21275"/>
                      <a:pt x="5275" y="21439"/>
                    </a:cubicBezTo>
                    <a:cubicBezTo>
                      <a:pt x="5192" y="21538"/>
                      <a:pt x="4968" y="21600"/>
                      <a:pt x="4809" y="21600"/>
                    </a:cubicBezTo>
                    <a:close/>
                  </a:path>
                </a:pathLst>
              </a:custGeom>
              <a:grp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grpSp>
        <p:grpSp>
          <p:nvGrpSpPr>
            <p:cNvPr id="32" name="Group 25533"/>
            <p:cNvGrpSpPr/>
            <p:nvPr/>
          </p:nvGrpSpPr>
          <p:grpSpPr>
            <a:xfrm>
              <a:off x="44307" y="0"/>
              <a:ext cx="4104969" cy="5329992"/>
              <a:chOff x="0" y="0"/>
              <a:chExt cx="4104968" cy="5329991"/>
            </a:xfrm>
            <a:grpFill/>
          </p:grpSpPr>
          <p:sp>
            <p:nvSpPr>
              <p:cNvPr id="33" name="Shape 25517"/>
              <p:cNvSpPr/>
              <p:nvPr/>
            </p:nvSpPr>
            <p:spPr>
              <a:xfrm>
                <a:off x="409844" y="774738"/>
                <a:ext cx="2037294" cy="1881444"/>
              </a:xfrm>
              <a:custGeom>
                <a:avLst/>
                <a:gdLst/>
                <a:ahLst/>
                <a:cxnLst>
                  <a:cxn ang="0">
                    <a:pos x="wd2" y="hd2"/>
                  </a:cxn>
                  <a:cxn ang="5400000">
                    <a:pos x="wd2" y="hd2"/>
                  </a:cxn>
                  <a:cxn ang="10800000">
                    <a:pos x="wd2" y="hd2"/>
                  </a:cxn>
                  <a:cxn ang="16200000">
                    <a:pos x="wd2" y="hd2"/>
                  </a:cxn>
                </a:cxnLst>
                <a:rect l="0" t="0" r="r" b="b"/>
                <a:pathLst>
                  <a:path w="21556" h="21600" extrusionOk="0">
                    <a:moveTo>
                      <a:pt x="13155" y="21600"/>
                    </a:moveTo>
                    <a:cubicBezTo>
                      <a:pt x="12950" y="21600"/>
                      <a:pt x="12771" y="21503"/>
                      <a:pt x="12688" y="21346"/>
                    </a:cubicBezTo>
                    <a:cubicBezTo>
                      <a:pt x="12613" y="21206"/>
                      <a:pt x="12622" y="21036"/>
                      <a:pt x="12711" y="20869"/>
                    </a:cubicBezTo>
                    <a:cubicBezTo>
                      <a:pt x="12747" y="20804"/>
                      <a:pt x="12796" y="20754"/>
                      <a:pt x="12844" y="20707"/>
                    </a:cubicBezTo>
                    <a:lnTo>
                      <a:pt x="12874" y="20677"/>
                    </a:lnTo>
                    <a:cubicBezTo>
                      <a:pt x="13027" y="20519"/>
                      <a:pt x="12975" y="20374"/>
                      <a:pt x="12909" y="20191"/>
                    </a:cubicBezTo>
                    <a:cubicBezTo>
                      <a:pt x="12858" y="20050"/>
                      <a:pt x="12801" y="19890"/>
                      <a:pt x="12860" y="19723"/>
                    </a:cubicBezTo>
                    <a:cubicBezTo>
                      <a:pt x="12897" y="19617"/>
                      <a:pt x="12976" y="19531"/>
                      <a:pt x="13051" y="19447"/>
                    </a:cubicBezTo>
                    <a:cubicBezTo>
                      <a:pt x="13187" y="19298"/>
                      <a:pt x="13267" y="19199"/>
                      <a:pt x="13202" y="19051"/>
                    </a:cubicBezTo>
                    <a:cubicBezTo>
                      <a:pt x="13147" y="18926"/>
                      <a:pt x="12990" y="18786"/>
                      <a:pt x="12871" y="18723"/>
                    </a:cubicBezTo>
                    <a:cubicBezTo>
                      <a:pt x="12864" y="18720"/>
                      <a:pt x="12850" y="18715"/>
                      <a:pt x="12825" y="18715"/>
                    </a:cubicBezTo>
                    <a:cubicBezTo>
                      <a:pt x="12715" y="18715"/>
                      <a:pt x="12517" y="18796"/>
                      <a:pt x="12342" y="18866"/>
                    </a:cubicBezTo>
                    <a:cubicBezTo>
                      <a:pt x="12166" y="18938"/>
                      <a:pt x="11999" y="19005"/>
                      <a:pt x="11898" y="19005"/>
                    </a:cubicBezTo>
                    <a:cubicBezTo>
                      <a:pt x="11892" y="19005"/>
                      <a:pt x="11886" y="19005"/>
                      <a:pt x="11881" y="19004"/>
                    </a:cubicBezTo>
                    <a:cubicBezTo>
                      <a:pt x="11806" y="18998"/>
                      <a:pt x="11787" y="18903"/>
                      <a:pt x="11767" y="18802"/>
                    </a:cubicBezTo>
                    <a:cubicBezTo>
                      <a:pt x="11760" y="18768"/>
                      <a:pt x="11749" y="18715"/>
                      <a:pt x="11739" y="18692"/>
                    </a:cubicBezTo>
                    <a:lnTo>
                      <a:pt x="11693" y="18686"/>
                    </a:lnTo>
                    <a:lnTo>
                      <a:pt x="11703" y="18620"/>
                    </a:lnTo>
                    <a:cubicBezTo>
                      <a:pt x="11715" y="18546"/>
                      <a:pt x="11760" y="18472"/>
                      <a:pt x="11804" y="18401"/>
                    </a:cubicBezTo>
                    <a:cubicBezTo>
                      <a:pt x="11843" y="18336"/>
                      <a:pt x="11884" y="18269"/>
                      <a:pt x="11886" y="18223"/>
                    </a:cubicBezTo>
                    <a:cubicBezTo>
                      <a:pt x="11895" y="18041"/>
                      <a:pt x="11920" y="17841"/>
                      <a:pt x="11962" y="17629"/>
                    </a:cubicBezTo>
                    <a:cubicBezTo>
                      <a:pt x="11982" y="17523"/>
                      <a:pt x="12025" y="17446"/>
                      <a:pt x="12066" y="17371"/>
                    </a:cubicBezTo>
                    <a:cubicBezTo>
                      <a:pt x="12090" y="17326"/>
                      <a:pt x="12114" y="17282"/>
                      <a:pt x="12132" y="17233"/>
                    </a:cubicBezTo>
                    <a:cubicBezTo>
                      <a:pt x="12162" y="17154"/>
                      <a:pt x="12161" y="16969"/>
                      <a:pt x="12147" y="16845"/>
                    </a:cubicBezTo>
                    <a:cubicBezTo>
                      <a:pt x="12125" y="16839"/>
                      <a:pt x="12102" y="16833"/>
                      <a:pt x="12079" y="16827"/>
                    </a:cubicBezTo>
                    <a:cubicBezTo>
                      <a:pt x="11994" y="16806"/>
                      <a:pt x="11905" y="16783"/>
                      <a:pt x="11819" y="16767"/>
                    </a:cubicBezTo>
                    <a:lnTo>
                      <a:pt x="11772" y="16759"/>
                    </a:lnTo>
                    <a:lnTo>
                      <a:pt x="11770" y="16707"/>
                    </a:lnTo>
                    <a:cubicBezTo>
                      <a:pt x="11762" y="16469"/>
                      <a:pt x="11731" y="16293"/>
                      <a:pt x="11602" y="16093"/>
                    </a:cubicBezTo>
                    <a:cubicBezTo>
                      <a:pt x="11491" y="15921"/>
                      <a:pt x="11339" y="15888"/>
                      <a:pt x="11163" y="15849"/>
                    </a:cubicBezTo>
                    <a:cubicBezTo>
                      <a:pt x="11101" y="15836"/>
                      <a:pt x="11037" y="15822"/>
                      <a:pt x="10971" y="15801"/>
                    </a:cubicBezTo>
                    <a:lnTo>
                      <a:pt x="10931" y="15788"/>
                    </a:lnTo>
                    <a:lnTo>
                      <a:pt x="10929" y="15744"/>
                    </a:lnTo>
                    <a:cubicBezTo>
                      <a:pt x="10922" y="15626"/>
                      <a:pt x="10915" y="15493"/>
                      <a:pt x="10918" y="15362"/>
                    </a:cubicBezTo>
                    <a:cubicBezTo>
                      <a:pt x="10920" y="15283"/>
                      <a:pt x="10933" y="15198"/>
                      <a:pt x="10946" y="15115"/>
                    </a:cubicBezTo>
                    <a:cubicBezTo>
                      <a:pt x="10966" y="14986"/>
                      <a:pt x="10986" y="14852"/>
                      <a:pt x="10964" y="14744"/>
                    </a:cubicBezTo>
                    <a:cubicBezTo>
                      <a:pt x="10938" y="14616"/>
                      <a:pt x="10842" y="14587"/>
                      <a:pt x="10688" y="14550"/>
                    </a:cubicBezTo>
                    <a:lnTo>
                      <a:pt x="10673" y="14546"/>
                    </a:lnTo>
                    <a:cubicBezTo>
                      <a:pt x="10655" y="14542"/>
                      <a:pt x="10637" y="14538"/>
                      <a:pt x="10618" y="14534"/>
                    </a:cubicBezTo>
                    <a:cubicBezTo>
                      <a:pt x="10500" y="14509"/>
                      <a:pt x="10352" y="14478"/>
                      <a:pt x="10318" y="14296"/>
                    </a:cubicBezTo>
                    <a:cubicBezTo>
                      <a:pt x="10298" y="14193"/>
                      <a:pt x="10316" y="14083"/>
                      <a:pt x="10334" y="13977"/>
                    </a:cubicBezTo>
                    <a:cubicBezTo>
                      <a:pt x="10349" y="13889"/>
                      <a:pt x="10363" y="13806"/>
                      <a:pt x="10356" y="13730"/>
                    </a:cubicBezTo>
                    <a:cubicBezTo>
                      <a:pt x="10346" y="13628"/>
                      <a:pt x="10313" y="13533"/>
                      <a:pt x="10279" y="13433"/>
                    </a:cubicBezTo>
                    <a:cubicBezTo>
                      <a:pt x="10246" y="13339"/>
                      <a:pt x="10212" y="13241"/>
                      <a:pt x="10199" y="13136"/>
                    </a:cubicBezTo>
                    <a:cubicBezTo>
                      <a:pt x="10166" y="12890"/>
                      <a:pt x="10310" y="12720"/>
                      <a:pt x="10416" y="12596"/>
                    </a:cubicBezTo>
                    <a:cubicBezTo>
                      <a:pt x="10705" y="12261"/>
                      <a:pt x="10918" y="11973"/>
                      <a:pt x="10826" y="11575"/>
                    </a:cubicBezTo>
                    <a:cubicBezTo>
                      <a:pt x="10786" y="11403"/>
                      <a:pt x="10722" y="11403"/>
                      <a:pt x="10700" y="11403"/>
                    </a:cubicBezTo>
                    <a:cubicBezTo>
                      <a:pt x="10590" y="11403"/>
                      <a:pt x="10416" y="11560"/>
                      <a:pt x="10182" y="11871"/>
                    </a:cubicBezTo>
                    <a:cubicBezTo>
                      <a:pt x="9951" y="12179"/>
                      <a:pt x="9762" y="12294"/>
                      <a:pt x="9484" y="12294"/>
                    </a:cubicBezTo>
                    <a:cubicBezTo>
                      <a:pt x="9408" y="12294"/>
                      <a:pt x="9324" y="12285"/>
                      <a:pt x="9225" y="12267"/>
                    </a:cubicBezTo>
                    <a:cubicBezTo>
                      <a:pt x="8917" y="12211"/>
                      <a:pt x="8936" y="11940"/>
                      <a:pt x="8951" y="11723"/>
                    </a:cubicBezTo>
                    <a:cubicBezTo>
                      <a:pt x="8957" y="11645"/>
                      <a:pt x="8962" y="11563"/>
                      <a:pt x="8956" y="11489"/>
                    </a:cubicBezTo>
                    <a:cubicBezTo>
                      <a:pt x="8932" y="11196"/>
                      <a:pt x="8877" y="11149"/>
                      <a:pt x="8755" y="11149"/>
                    </a:cubicBezTo>
                    <a:cubicBezTo>
                      <a:pt x="8719" y="11149"/>
                      <a:pt x="8676" y="11155"/>
                      <a:pt x="8623" y="11165"/>
                    </a:cubicBezTo>
                    <a:cubicBezTo>
                      <a:pt x="8287" y="11234"/>
                      <a:pt x="8080" y="11331"/>
                      <a:pt x="7832" y="11537"/>
                    </a:cubicBezTo>
                    <a:cubicBezTo>
                      <a:pt x="7680" y="11663"/>
                      <a:pt x="7548" y="11720"/>
                      <a:pt x="7403" y="11720"/>
                    </a:cubicBezTo>
                    <a:cubicBezTo>
                      <a:pt x="7355" y="11720"/>
                      <a:pt x="7306" y="11713"/>
                      <a:pt x="7252" y="11701"/>
                    </a:cubicBezTo>
                    <a:cubicBezTo>
                      <a:pt x="7287" y="11828"/>
                      <a:pt x="7297" y="11927"/>
                      <a:pt x="7294" y="12086"/>
                    </a:cubicBezTo>
                    <a:cubicBezTo>
                      <a:pt x="7361" y="12122"/>
                      <a:pt x="7429" y="12159"/>
                      <a:pt x="7497" y="12196"/>
                    </a:cubicBezTo>
                    <a:cubicBezTo>
                      <a:pt x="7661" y="12287"/>
                      <a:pt x="7831" y="12380"/>
                      <a:pt x="8001" y="12456"/>
                    </a:cubicBezTo>
                    <a:lnTo>
                      <a:pt x="8042" y="12475"/>
                    </a:lnTo>
                    <a:lnTo>
                      <a:pt x="8037" y="12523"/>
                    </a:lnTo>
                    <a:cubicBezTo>
                      <a:pt x="8000" y="12852"/>
                      <a:pt x="7950" y="13133"/>
                      <a:pt x="7874" y="13435"/>
                    </a:cubicBezTo>
                    <a:cubicBezTo>
                      <a:pt x="7840" y="13571"/>
                      <a:pt x="7854" y="13646"/>
                      <a:pt x="7932" y="13742"/>
                    </a:cubicBezTo>
                    <a:cubicBezTo>
                      <a:pt x="8032" y="13865"/>
                      <a:pt x="8060" y="13944"/>
                      <a:pt x="8111" y="14086"/>
                    </a:cubicBezTo>
                    <a:lnTo>
                      <a:pt x="8138" y="14159"/>
                    </a:lnTo>
                    <a:lnTo>
                      <a:pt x="8082" y="14182"/>
                    </a:lnTo>
                    <a:cubicBezTo>
                      <a:pt x="7978" y="14223"/>
                      <a:pt x="7885" y="14294"/>
                      <a:pt x="7786" y="14370"/>
                    </a:cubicBezTo>
                    <a:cubicBezTo>
                      <a:pt x="7690" y="14443"/>
                      <a:pt x="7591" y="14519"/>
                      <a:pt x="7478" y="14567"/>
                    </a:cubicBezTo>
                    <a:cubicBezTo>
                      <a:pt x="7410" y="14597"/>
                      <a:pt x="7329" y="14627"/>
                      <a:pt x="7252" y="14627"/>
                    </a:cubicBezTo>
                    <a:cubicBezTo>
                      <a:pt x="7227" y="14627"/>
                      <a:pt x="7204" y="14624"/>
                      <a:pt x="7182" y="14617"/>
                    </a:cubicBezTo>
                    <a:cubicBezTo>
                      <a:pt x="7093" y="14591"/>
                      <a:pt x="7055" y="14515"/>
                      <a:pt x="7021" y="14447"/>
                    </a:cubicBezTo>
                    <a:cubicBezTo>
                      <a:pt x="7015" y="14435"/>
                      <a:pt x="7009" y="14423"/>
                      <a:pt x="7002" y="14410"/>
                    </a:cubicBezTo>
                    <a:cubicBezTo>
                      <a:pt x="6930" y="14458"/>
                      <a:pt x="6859" y="14513"/>
                      <a:pt x="6784" y="14569"/>
                    </a:cubicBezTo>
                    <a:cubicBezTo>
                      <a:pt x="6553" y="14746"/>
                      <a:pt x="6313" y="14928"/>
                      <a:pt x="6020" y="14928"/>
                    </a:cubicBezTo>
                    <a:cubicBezTo>
                      <a:pt x="5988" y="14928"/>
                      <a:pt x="5956" y="14926"/>
                      <a:pt x="5923" y="14921"/>
                    </a:cubicBezTo>
                    <a:cubicBezTo>
                      <a:pt x="5842" y="14910"/>
                      <a:pt x="5761" y="14888"/>
                      <a:pt x="5683" y="14866"/>
                    </a:cubicBezTo>
                    <a:cubicBezTo>
                      <a:pt x="5572" y="14836"/>
                      <a:pt x="5467" y="14807"/>
                      <a:pt x="5363" y="14807"/>
                    </a:cubicBezTo>
                    <a:cubicBezTo>
                      <a:pt x="5347" y="14807"/>
                      <a:pt x="5331" y="14808"/>
                      <a:pt x="5315" y="14809"/>
                    </a:cubicBezTo>
                    <a:lnTo>
                      <a:pt x="5257" y="14815"/>
                    </a:lnTo>
                    <a:cubicBezTo>
                      <a:pt x="5257" y="14815"/>
                      <a:pt x="5245" y="14676"/>
                      <a:pt x="5242" y="14638"/>
                    </a:cubicBezTo>
                    <a:cubicBezTo>
                      <a:pt x="5234" y="14547"/>
                      <a:pt x="5226" y="14453"/>
                      <a:pt x="5213" y="14365"/>
                    </a:cubicBezTo>
                    <a:lnTo>
                      <a:pt x="5205" y="14310"/>
                    </a:lnTo>
                    <a:lnTo>
                      <a:pt x="5254" y="14294"/>
                    </a:lnTo>
                    <a:cubicBezTo>
                      <a:pt x="5276" y="14287"/>
                      <a:pt x="5304" y="14280"/>
                      <a:pt x="5335" y="14272"/>
                    </a:cubicBezTo>
                    <a:cubicBezTo>
                      <a:pt x="5429" y="14248"/>
                      <a:pt x="5586" y="14207"/>
                      <a:pt x="5617" y="14136"/>
                    </a:cubicBezTo>
                    <a:cubicBezTo>
                      <a:pt x="5649" y="14061"/>
                      <a:pt x="5565" y="13926"/>
                      <a:pt x="5509" y="13837"/>
                    </a:cubicBezTo>
                    <a:cubicBezTo>
                      <a:pt x="5495" y="13814"/>
                      <a:pt x="5482" y="13794"/>
                      <a:pt x="5472" y="13776"/>
                    </a:cubicBezTo>
                    <a:cubicBezTo>
                      <a:pt x="5253" y="13390"/>
                      <a:pt x="5213" y="13045"/>
                      <a:pt x="5342" y="12657"/>
                    </a:cubicBezTo>
                    <a:lnTo>
                      <a:pt x="5357" y="12612"/>
                    </a:lnTo>
                    <a:lnTo>
                      <a:pt x="5413" y="12616"/>
                    </a:lnTo>
                    <a:cubicBezTo>
                      <a:pt x="5431" y="12617"/>
                      <a:pt x="5451" y="12618"/>
                      <a:pt x="5471" y="12618"/>
                    </a:cubicBezTo>
                    <a:cubicBezTo>
                      <a:pt x="5504" y="12618"/>
                      <a:pt x="5528" y="12614"/>
                      <a:pt x="5542" y="12607"/>
                    </a:cubicBezTo>
                    <a:cubicBezTo>
                      <a:pt x="5571" y="12591"/>
                      <a:pt x="5588" y="12570"/>
                      <a:pt x="5594" y="12543"/>
                    </a:cubicBezTo>
                    <a:cubicBezTo>
                      <a:pt x="5605" y="12499"/>
                      <a:pt x="5586" y="12433"/>
                      <a:pt x="5547" y="12372"/>
                    </a:cubicBezTo>
                    <a:cubicBezTo>
                      <a:pt x="5450" y="12223"/>
                      <a:pt x="5276" y="12192"/>
                      <a:pt x="5135" y="12181"/>
                    </a:cubicBezTo>
                    <a:lnTo>
                      <a:pt x="5086" y="12178"/>
                    </a:lnTo>
                    <a:cubicBezTo>
                      <a:pt x="4951" y="12170"/>
                      <a:pt x="4823" y="12162"/>
                      <a:pt x="4714" y="12007"/>
                    </a:cubicBezTo>
                    <a:cubicBezTo>
                      <a:pt x="4659" y="11930"/>
                      <a:pt x="4621" y="11843"/>
                      <a:pt x="4585" y="11759"/>
                    </a:cubicBezTo>
                    <a:cubicBezTo>
                      <a:pt x="4537" y="11650"/>
                      <a:pt x="4491" y="11546"/>
                      <a:pt x="4414" y="11469"/>
                    </a:cubicBezTo>
                    <a:cubicBezTo>
                      <a:pt x="4354" y="11409"/>
                      <a:pt x="4299" y="11378"/>
                      <a:pt x="4250" y="11378"/>
                    </a:cubicBezTo>
                    <a:cubicBezTo>
                      <a:pt x="4085" y="11378"/>
                      <a:pt x="3965" y="11736"/>
                      <a:pt x="3900" y="11928"/>
                    </a:cubicBezTo>
                    <a:lnTo>
                      <a:pt x="3875" y="12001"/>
                    </a:lnTo>
                    <a:cubicBezTo>
                      <a:pt x="3737" y="12390"/>
                      <a:pt x="3354" y="12592"/>
                      <a:pt x="2972" y="12765"/>
                    </a:cubicBezTo>
                    <a:cubicBezTo>
                      <a:pt x="2720" y="12880"/>
                      <a:pt x="2453" y="12927"/>
                      <a:pt x="2195" y="12973"/>
                    </a:cubicBezTo>
                    <a:cubicBezTo>
                      <a:pt x="2017" y="13004"/>
                      <a:pt x="1834" y="13037"/>
                      <a:pt x="1659" y="13091"/>
                    </a:cubicBezTo>
                    <a:cubicBezTo>
                      <a:pt x="1574" y="13116"/>
                      <a:pt x="1493" y="13150"/>
                      <a:pt x="1411" y="13194"/>
                    </a:cubicBezTo>
                    <a:lnTo>
                      <a:pt x="1372" y="13215"/>
                    </a:lnTo>
                    <a:lnTo>
                      <a:pt x="1342" y="13181"/>
                    </a:lnTo>
                    <a:cubicBezTo>
                      <a:pt x="1247" y="13071"/>
                      <a:pt x="1310" y="12857"/>
                      <a:pt x="1361" y="12685"/>
                    </a:cubicBezTo>
                    <a:cubicBezTo>
                      <a:pt x="1376" y="12636"/>
                      <a:pt x="1390" y="12588"/>
                      <a:pt x="1395" y="12558"/>
                    </a:cubicBezTo>
                    <a:cubicBezTo>
                      <a:pt x="1409" y="12479"/>
                      <a:pt x="1421" y="12400"/>
                      <a:pt x="1433" y="12321"/>
                    </a:cubicBezTo>
                    <a:cubicBezTo>
                      <a:pt x="1454" y="12185"/>
                      <a:pt x="1475" y="12045"/>
                      <a:pt x="1505" y="11907"/>
                    </a:cubicBezTo>
                    <a:cubicBezTo>
                      <a:pt x="1570" y="11614"/>
                      <a:pt x="1481" y="11137"/>
                      <a:pt x="1197" y="11056"/>
                    </a:cubicBezTo>
                    <a:cubicBezTo>
                      <a:pt x="1133" y="11038"/>
                      <a:pt x="1059" y="11029"/>
                      <a:pt x="965" y="11029"/>
                    </a:cubicBezTo>
                    <a:cubicBezTo>
                      <a:pt x="917" y="11029"/>
                      <a:pt x="868" y="11031"/>
                      <a:pt x="820" y="11033"/>
                    </a:cubicBezTo>
                    <a:cubicBezTo>
                      <a:pt x="769" y="11036"/>
                      <a:pt x="719" y="11038"/>
                      <a:pt x="670" y="11038"/>
                    </a:cubicBezTo>
                    <a:cubicBezTo>
                      <a:pt x="543" y="11038"/>
                      <a:pt x="448" y="11023"/>
                      <a:pt x="362" y="10992"/>
                    </a:cubicBezTo>
                    <a:cubicBezTo>
                      <a:pt x="187" y="10927"/>
                      <a:pt x="66" y="10759"/>
                      <a:pt x="20" y="10518"/>
                    </a:cubicBezTo>
                    <a:cubicBezTo>
                      <a:pt x="-44" y="10184"/>
                      <a:pt x="52" y="9791"/>
                      <a:pt x="244" y="9602"/>
                    </a:cubicBezTo>
                    <a:cubicBezTo>
                      <a:pt x="364" y="9484"/>
                      <a:pt x="539" y="9426"/>
                      <a:pt x="778" y="9426"/>
                    </a:cubicBezTo>
                    <a:cubicBezTo>
                      <a:pt x="897" y="9426"/>
                      <a:pt x="1016" y="9440"/>
                      <a:pt x="1121" y="9452"/>
                    </a:cubicBezTo>
                    <a:lnTo>
                      <a:pt x="1181" y="9458"/>
                    </a:lnTo>
                    <a:cubicBezTo>
                      <a:pt x="1250" y="9466"/>
                      <a:pt x="1319" y="9493"/>
                      <a:pt x="1385" y="9518"/>
                    </a:cubicBezTo>
                    <a:cubicBezTo>
                      <a:pt x="1455" y="9546"/>
                      <a:pt x="1522" y="9571"/>
                      <a:pt x="1580" y="9571"/>
                    </a:cubicBezTo>
                    <a:cubicBezTo>
                      <a:pt x="1623" y="9571"/>
                      <a:pt x="1680" y="9559"/>
                      <a:pt x="1735" y="9461"/>
                    </a:cubicBezTo>
                    <a:cubicBezTo>
                      <a:pt x="1817" y="9314"/>
                      <a:pt x="1813" y="9109"/>
                      <a:pt x="1810" y="8910"/>
                    </a:cubicBezTo>
                    <a:cubicBezTo>
                      <a:pt x="1808" y="8806"/>
                      <a:pt x="1806" y="8708"/>
                      <a:pt x="1815" y="8616"/>
                    </a:cubicBezTo>
                    <a:cubicBezTo>
                      <a:pt x="1856" y="8253"/>
                      <a:pt x="1910" y="7906"/>
                      <a:pt x="2129" y="7637"/>
                    </a:cubicBezTo>
                    <a:cubicBezTo>
                      <a:pt x="2173" y="7583"/>
                      <a:pt x="2217" y="7536"/>
                      <a:pt x="2261" y="7491"/>
                    </a:cubicBezTo>
                    <a:cubicBezTo>
                      <a:pt x="2363" y="7384"/>
                      <a:pt x="2451" y="7292"/>
                      <a:pt x="2502" y="7135"/>
                    </a:cubicBezTo>
                    <a:cubicBezTo>
                      <a:pt x="2589" y="6874"/>
                      <a:pt x="2577" y="6598"/>
                      <a:pt x="2565" y="6305"/>
                    </a:cubicBezTo>
                    <a:cubicBezTo>
                      <a:pt x="2554" y="6076"/>
                      <a:pt x="2544" y="5839"/>
                      <a:pt x="2586" y="5612"/>
                    </a:cubicBezTo>
                    <a:cubicBezTo>
                      <a:pt x="2596" y="5557"/>
                      <a:pt x="2604" y="5501"/>
                      <a:pt x="2612" y="5444"/>
                    </a:cubicBezTo>
                    <a:cubicBezTo>
                      <a:pt x="2637" y="5268"/>
                      <a:pt x="2662" y="5085"/>
                      <a:pt x="2749" y="4923"/>
                    </a:cubicBezTo>
                    <a:cubicBezTo>
                      <a:pt x="2755" y="4913"/>
                      <a:pt x="2768" y="4893"/>
                      <a:pt x="2784" y="4871"/>
                    </a:cubicBezTo>
                    <a:cubicBezTo>
                      <a:pt x="2797" y="4854"/>
                      <a:pt x="2823" y="4819"/>
                      <a:pt x="2829" y="4805"/>
                    </a:cubicBezTo>
                    <a:cubicBezTo>
                      <a:pt x="2829" y="4803"/>
                      <a:pt x="2829" y="4799"/>
                      <a:pt x="2829" y="4794"/>
                    </a:cubicBezTo>
                    <a:lnTo>
                      <a:pt x="2829" y="4739"/>
                    </a:lnTo>
                    <a:lnTo>
                      <a:pt x="2832" y="4740"/>
                    </a:lnTo>
                    <a:cubicBezTo>
                      <a:pt x="2835" y="4684"/>
                      <a:pt x="2839" y="4604"/>
                      <a:pt x="2841" y="4554"/>
                    </a:cubicBezTo>
                    <a:cubicBezTo>
                      <a:pt x="2801" y="4539"/>
                      <a:pt x="2742" y="4517"/>
                      <a:pt x="2712" y="4504"/>
                    </a:cubicBezTo>
                    <a:lnTo>
                      <a:pt x="2617" y="4460"/>
                    </a:lnTo>
                    <a:lnTo>
                      <a:pt x="2700" y="4394"/>
                    </a:lnTo>
                    <a:cubicBezTo>
                      <a:pt x="2813" y="4303"/>
                      <a:pt x="2881" y="4290"/>
                      <a:pt x="2995" y="4267"/>
                    </a:cubicBezTo>
                    <a:lnTo>
                      <a:pt x="3044" y="4258"/>
                    </a:lnTo>
                    <a:cubicBezTo>
                      <a:pt x="3140" y="4240"/>
                      <a:pt x="3149" y="4226"/>
                      <a:pt x="3147" y="4201"/>
                    </a:cubicBezTo>
                    <a:cubicBezTo>
                      <a:pt x="3142" y="4155"/>
                      <a:pt x="3028" y="4117"/>
                      <a:pt x="2985" y="4103"/>
                    </a:cubicBezTo>
                    <a:lnTo>
                      <a:pt x="2967" y="4097"/>
                    </a:lnTo>
                    <a:cubicBezTo>
                      <a:pt x="2821" y="4046"/>
                      <a:pt x="2702" y="3963"/>
                      <a:pt x="2611" y="3851"/>
                    </a:cubicBezTo>
                    <a:lnTo>
                      <a:pt x="2591" y="3824"/>
                    </a:lnTo>
                    <a:cubicBezTo>
                      <a:pt x="2546" y="3766"/>
                      <a:pt x="2528" y="3746"/>
                      <a:pt x="2501" y="3746"/>
                    </a:cubicBezTo>
                    <a:cubicBezTo>
                      <a:pt x="2488" y="3746"/>
                      <a:pt x="2470" y="3750"/>
                      <a:pt x="2450" y="3760"/>
                    </a:cubicBezTo>
                    <a:cubicBezTo>
                      <a:pt x="2330" y="3812"/>
                      <a:pt x="2196" y="3870"/>
                      <a:pt x="2081" y="3870"/>
                    </a:cubicBezTo>
                    <a:cubicBezTo>
                      <a:pt x="1906" y="3870"/>
                      <a:pt x="1813" y="3741"/>
                      <a:pt x="1805" y="3487"/>
                    </a:cubicBezTo>
                    <a:cubicBezTo>
                      <a:pt x="1794" y="3154"/>
                      <a:pt x="2040" y="2677"/>
                      <a:pt x="2311" y="2506"/>
                    </a:cubicBezTo>
                    <a:cubicBezTo>
                      <a:pt x="2347" y="2484"/>
                      <a:pt x="2387" y="2473"/>
                      <a:pt x="2433" y="2473"/>
                    </a:cubicBezTo>
                    <a:cubicBezTo>
                      <a:pt x="2487" y="2473"/>
                      <a:pt x="2539" y="2487"/>
                      <a:pt x="2589" y="2501"/>
                    </a:cubicBezTo>
                    <a:cubicBezTo>
                      <a:pt x="2631" y="2513"/>
                      <a:pt x="2670" y="2524"/>
                      <a:pt x="2702" y="2524"/>
                    </a:cubicBezTo>
                    <a:cubicBezTo>
                      <a:pt x="2730" y="2524"/>
                      <a:pt x="2777" y="2524"/>
                      <a:pt x="2801" y="2381"/>
                    </a:cubicBezTo>
                    <a:cubicBezTo>
                      <a:pt x="2806" y="2348"/>
                      <a:pt x="2809" y="2304"/>
                      <a:pt x="2790" y="2280"/>
                    </a:cubicBezTo>
                    <a:cubicBezTo>
                      <a:pt x="2768" y="2252"/>
                      <a:pt x="2720" y="2246"/>
                      <a:pt x="2682" y="2246"/>
                    </a:cubicBezTo>
                    <a:cubicBezTo>
                      <a:pt x="2609" y="2246"/>
                      <a:pt x="2524" y="2267"/>
                      <a:pt x="2451" y="2287"/>
                    </a:cubicBezTo>
                    <a:lnTo>
                      <a:pt x="2394" y="2302"/>
                    </a:lnTo>
                    <a:lnTo>
                      <a:pt x="2380" y="2240"/>
                    </a:lnTo>
                    <a:cubicBezTo>
                      <a:pt x="2368" y="2185"/>
                      <a:pt x="2333" y="1995"/>
                      <a:pt x="2402" y="1867"/>
                    </a:cubicBezTo>
                    <a:cubicBezTo>
                      <a:pt x="2436" y="1803"/>
                      <a:pt x="2491" y="1772"/>
                      <a:pt x="2539" y="1744"/>
                    </a:cubicBezTo>
                    <a:cubicBezTo>
                      <a:pt x="2570" y="1726"/>
                      <a:pt x="2600" y="1710"/>
                      <a:pt x="2621" y="1686"/>
                    </a:cubicBezTo>
                    <a:cubicBezTo>
                      <a:pt x="2787" y="1498"/>
                      <a:pt x="3022" y="1281"/>
                      <a:pt x="3350" y="1281"/>
                    </a:cubicBezTo>
                    <a:cubicBezTo>
                      <a:pt x="3505" y="1282"/>
                      <a:pt x="3660" y="1293"/>
                      <a:pt x="3811" y="1304"/>
                    </a:cubicBezTo>
                    <a:cubicBezTo>
                      <a:pt x="3966" y="1316"/>
                      <a:pt x="4126" y="1328"/>
                      <a:pt x="4282" y="1328"/>
                    </a:cubicBezTo>
                    <a:cubicBezTo>
                      <a:pt x="4500" y="1328"/>
                      <a:pt x="4677" y="1305"/>
                      <a:pt x="4839" y="1256"/>
                    </a:cubicBezTo>
                    <a:cubicBezTo>
                      <a:pt x="4867" y="1247"/>
                      <a:pt x="4899" y="1243"/>
                      <a:pt x="4937" y="1243"/>
                    </a:cubicBezTo>
                    <a:cubicBezTo>
                      <a:pt x="4978" y="1243"/>
                      <a:pt x="5020" y="1248"/>
                      <a:pt x="5061" y="1253"/>
                    </a:cubicBezTo>
                    <a:cubicBezTo>
                      <a:pt x="5084" y="1256"/>
                      <a:pt x="5106" y="1258"/>
                      <a:pt x="5126" y="1260"/>
                    </a:cubicBezTo>
                    <a:cubicBezTo>
                      <a:pt x="5196" y="1265"/>
                      <a:pt x="5256" y="1292"/>
                      <a:pt x="5313" y="1318"/>
                    </a:cubicBezTo>
                    <a:cubicBezTo>
                      <a:pt x="5367" y="1343"/>
                      <a:pt x="5419" y="1367"/>
                      <a:pt x="5472" y="1367"/>
                    </a:cubicBezTo>
                    <a:cubicBezTo>
                      <a:pt x="5483" y="1367"/>
                      <a:pt x="5495" y="1366"/>
                      <a:pt x="5507" y="1363"/>
                    </a:cubicBezTo>
                    <a:cubicBezTo>
                      <a:pt x="5564" y="1352"/>
                      <a:pt x="5617" y="1327"/>
                      <a:pt x="5674" y="1301"/>
                    </a:cubicBezTo>
                    <a:cubicBezTo>
                      <a:pt x="5743" y="1270"/>
                      <a:pt x="5814" y="1237"/>
                      <a:pt x="5894" y="1226"/>
                    </a:cubicBezTo>
                    <a:cubicBezTo>
                      <a:pt x="5956" y="1218"/>
                      <a:pt x="6023" y="1213"/>
                      <a:pt x="6101" y="1213"/>
                    </a:cubicBezTo>
                    <a:cubicBezTo>
                      <a:pt x="6188" y="1213"/>
                      <a:pt x="6276" y="1219"/>
                      <a:pt x="6360" y="1223"/>
                    </a:cubicBezTo>
                    <a:cubicBezTo>
                      <a:pt x="6360" y="1223"/>
                      <a:pt x="6427" y="1227"/>
                      <a:pt x="6427" y="1227"/>
                    </a:cubicBezTo>
                    <a:cubicBezTo>
                      <a:pt x="6480" y="1227"/>
                      <a:pt x="6483" y="1281"/>
                      <a:pt x="6485" y="1332"/>
                    </a:cubicBezTo>
                    <a:cubicBezTo>
                      <a:pt x="6511" y="1844"/>
                      <a:pt x="6581" y="1885"/>
                      <a:pt x="6589" y="1889"/>
                    </a:cubicBezTo>
                    <a:cubicBezTo>
                      <a:pt x="6611" y="1897"/>
                      <a:pt x="6629" y="1903"/>
                      <a:pt x="6646" y="1908"/>
                    </a:cubicBezTo>
                    <a:cubicBezTo>
                      <a:pt x="6734" y="1936"/>
                      <a:pt x="6789" y="1963"/>
                      <a:pt x="6822" y="2104"/>
                    </a:cubicBezTo>
                    <a:cubicBezTo>
                      <a:pt x="6854" y="2241"/>
                      <a:pt x="6878" y="2305"/>
                      <a:pt x="6943" y="2413"/>
                    </a:cubicBezTo>
                    <a:cubicBezTo>
                      <a:pt x="6998" y="2506"/>
                      <a:pt x="7083" y="2717"/>
                      <a:pt x="7013" y="2849"/>
                    </a:cubicBezTo>
                    <a:cubicBezTo>
                      <a:pt x="6961" y="2949"/>
                      <a:pt x="6861" y="2952"/>
                      <a:pt x="6781" y="2955"/>
                    </a:cubicBezTo>
                    <a:cubicBezTo>
                      <a:pt x="6744" y="2956"/>
                      <a:pt x="6705" y="2958"/>
                      <a:pt x="6682" y="2969"/>
                    </a:cubicBezTo>
                    <a:cubicBezTo>
                      <a:pt x="6621" y="2998"/>
                      <a:pt x="6621" y="3047"/>
                      <a:pt x="6636" y="3168"/>
                    </a:cubicBezTo>
                    <a:lnTo>
                      <a:pt x="6638" y="3184"/>
                    </a:lnTo>
                    <a:cubicBezTo>
                      <a:pt x="6664" y="3470"/>
                      <a:pt x="6703" y="3515"/>
                      <a:pt x="6714" y="3522"/>
                    </a:cubicBezTo>
                    <a:cubicBezTo>
                      <a:pt x="6714" y="3522"/>
                      <a:pt x="6715" y="3522"/>
                      <a:pt x="6715" y="3522"/>
                    </a:cubicBezTo>
                    <a:cubicBezTo>
                      <a:pt x="6727" y="3522"/>
                      <a:pt x="6751" y="3508"/>
                      <a:pt x="6768" y="3498"/>
                    </a:cubicBezTo>
                    <a:cubicBezTo>
                      <a:pt x="6790" y="3485"/>
                      <a:pt x="6813" y="3472"/>
                      <a:pt x="6837" y="3466"/>
                    </a:cubicBezTo>
                    <a:cubicBezTo>
                      <a:pt x="6859" y="3461"/>
                      <a:pt x="6883" y="3458"/>
                      <a:pt x="6909" y="3458"/>
                    </a:cubicBezTo>
                    <a:cubicBezTo>
                      <a:pt x="6989" y="3458"/>
                      <a:pt x="7094" y="3483"/>
                      <a:pt x="7146" y="3554"/>
                    </a:cubicBezTo>
                    <a:cubicBezTo>
                      <a:pt x="7162" y="3575"/>
                      <a:pt x="7179" y="3604"/>
                      <a:pt x="7198" y="3635"/>
                    </a:cubicBezTo>
                    <a:cubicBezTo>
                      <a:pt x="7245" y="3715"/>
                      <a:pt x="7283" y="3773"/>
                      <a:pt x="7332" y="3773"/>
                    </a:cubicBezTo>
                    <a:cubicBezTo>
                      <a:pt x="7432" y="3763"/>
                      <a:pt x="7522" y="3509"/>
                      <a:pt x="7565" y="3387"/>
                    </a:cubicBezTo>
                    <a:cubicBezTo>
                      <a:pt x="7576" y="3354"/>
                      <a:pt x="7586" y="3326"/>
                      <a:pt x="7595" y="3303"/>
                    </a:cubicBezTo>
                    <a:cubicBezTo>
                      <a:pt x="7643" y="3182"/>
                      <a:pt x="7649" y="3056"/>
                      <a:pt x="7610" y="2992"/>
                    </a:cubicBezTo>
                    <a:cubicBezTo>
                      <a:pt x="7589" y="2959"/>
                      <a:pt x="7558" y="2943"/>
                      <a:pt x="7514" y="2943"/>
                    </a:cubicBezTo>
                    <a:cubicBezTo>
                      <a:pt x="7487" y="2943"/>
                      <a:pt x="7456" y="2949"/>
                      <a:pt x="7422" y="2961"/>
                    </a:cubicBezTo>
                    <a:lnTo>
                      <a:pt x="7350" y="2985"/>
                    </a:lnTo>
                    <a:lnTo>
                      <a:pt x="7346" y="2903"/>
                    </a:lnTo>
                    <a:cubicBezTo>
                      <a:pt x="7338" y="2717"/>
                      <a:pt x="7325" y="2437"/>
                      <a:pt x="7460" y="2278"/>
                    </a:cubicBezTo>
                    <a:cubicBezTo>
                      <a:pt x="7523" y="2204"/>
                      <a:pt x="7611" y="2165"/>
                      <a:pt x="7721" y="2162"/>
                    </a:cubicBezTo>
                    <a:cubicBezTo>
                      <a:pt x="7721" y="2162"/>
                      <a:pt x="7721" y="2162"/>
                      <a:pt x="7721" y="2162"/>
                    </a:cubicBezTo>
                    <a:cubicBezTo>
                      <a:pt x="7868" y="2162"/>
                      <a:pt x="7963" y="2299"/>
                      <a:pt x="8015" y="2373"/>
                    </a:cubicBezTo>
                    <a:cubicBezTo>
                      <a:pt x="8026" y="2389"/>
                      <a:pt x="8040" y="2415"/>
                      <a:pt x="8055" y="2444"/>
                    </a:cubicBezTo>
                    <a:cubicBezTo>
                      <a:pt x="8076" y="2484"/>
                      <a:pt x="8126" y="2577"/>
                      <a:pt x="8151" y="2586"/>
                    </a:cubicBezTo>
                    <a:cubicBezTo>
                      <a:pt x="8152" y="2586"/>
                      <a:pt x="8152" y="2586"/>
                      <a:pt x="8152" y="2586"/>
                    </a:cubicBezTo>
                    <a:cubicBezTo>
                      <a:pt x="8292" y="2586"/>
                      <a:pt x="8433" y="2704"/>
                      <a:pt x="8537" y="2790"/>
                    </a:cubicBezTo>
                    <a:lnTo>
                      <a:pt x="8567" y="2815"/>
                    </a:lnTo>
                    <a:cubicBezTo>
                      <a:pt x="8667" y="2899"/>
                      <a:pt x="8658" y="2986"/>
                      <a:pt x="8650" y="3063"/>
                    </a:cubicBezTo>
                    <a:cubicBezTo>
                      <a:pt x="8646" y="3093"/>
                      <a:pt x="8643" y="3124"/>
                      <a:pt x="8646" y="3157"/>
                    </a:cubicBezTo>
                    <a:cubicBezTo>
                      <a:pt x="8646" y="3157"/>
                      <a:pt x="8654" y="3267"/>
                      <a:pt x="8657" y="3304"/>
                    </a:cubicBezTo>
                    <a:cubicBezTo>
                      <a:pt x="8674" y="3305"/>
                      <a:pt x="8691" y="3307"/>
                      <a:pt x="8706" y="3309"/>
                    </a:cubicBezTo>
                    <a:cubicBezTo>
                      <a:pt x="8726" y="3311"/>
                      <a:pt x="8744" y="3313"/>
                      <a:pt x="8761" y="3313"/>
                    </a:cubicBezTo>
                    <a:cubicBezTo>
                      <a:pt x="8793" y="3313"/>
                      <a:pt x="8820" y="3308"/>
                      <a:pt x="8851" y="3241"/>
                    </a:cubicBezTo>
                    <a:cubicBezTo>
                      <a:pt x="8871" y="3195"/>
                      <a:pt x="8887" y="3127"/>
                      <a:pt x="8896" y="3052"/>
                    </a:cubicBezTo>
                    <a:lnTo>
                      <a:pt x="8904" y="2982"/>
                    </a:lnTo>
                    <a:lnTo>
                      <a:pt x="9165" y="3049"/>
                    </a:lnTo>
                    <a:lnTo>
                      <a:pt x="9324" y="2924"/>
                    </a:lnTo>
                    <a:cubicBezTo>
                      <a:pt x="9296" y="2817"/>
                      <a:pt x="9226" y="2538"/>
                      <a:pt x="9203" y="2340"/>
                    </a:cubicBezTo>
                    <a:cubicBezTo>
                      <a:pt x="9195" y="2266"/>
                      <a:pt x="9070" y="2255"/>
                      <a:pt x="8996" y="2255"/>
                    </a:cubicBezTo>
                    <a:cubicBezTo>
                      <a:pt x="8862" y="2255"/>
                      <a:pt x="8714" y="2290"/>
                      <a:pt x="8696" y="2295"/>
                    </a:cubicBezTo>
                    <a:lnTo>
                      <a:pt x="8639" y="2312"/>
                    </a:lnTo>
                    <a:lnTo>
                      <a:pt x="8624" y="2250"/>
                    </a:lnTo>
                    <a:cubicBezTo>
                      <a:pt x="8558" y="1981"/>
                      <a:pt x="8480" y="1599"/>
                      <a:pt x="8479" y="1595"/>
                    </a:cubicBezTo>
                    <a:lnTo>
                      <a:pt x="8471" y="1557"/>
                    </a:lnTo>
                    <a:lnTo>
                      <a:pt x="8499" y="1532"/>
                    </a:lnTo>
                    <a:cubicBezTo>
                      <a:pt x="8602" y="1442"/>
                      <a:pt x="8878" y="1171"/>
                      <a:pt x="8922" y="1006"/>
                    </a:cubicBezTo>
                    <a:cubicBezTo>
                      <a:pt x="8948" y="913"/>
                      <a:pt x="8966" y="819"/>
                      <a:pt x="8983" y="727"/>
                    </a:cubicBezTo>
                    <a:cubicBezTo>
                      <a:pt x="9021" y="528"/>
                      <a:pt x="9060" y="321"/>
                      <a:pt x="9182" y="128"/>
                    </a:cubicBezTo>
                    <a:cubicBezTo>
                      <a:pt x="9234" y="47"/>
                      <a:pt x="9320" y="0"/>
                      <a:pt x="9419" y="0"/>
                    </a:cubicBezTo>
                    <a:cubicBezTo>
                      <a:pt x="9497" y="0"/>
                      <a:pt x="9575" y="30"/>
                      <a:pt x="9633" y="81"/>
                    </a:cubicBezTo>
                    <a:cubicBezTo>
                      <a:pt x="9662" y="108"/>
                      <a:pt x="9682" y="138"/>
                      <a:pt x="9700" y="164"/>
                    </a:cubicBezTo>
                    <a:cubicBezTo>
                      <a:pt x="9720" y="193"/>
                      <a:pt x="9738" y="219"/>
                      <a:pt x="9763" y="236"/>
                    </a:cubicBezTo>
                    <a:cubicBezTo>
                      <a:pt x="9792" y="255"/>
                      <a:pt x="9831" y="263"/>
                      <a:pt x="9871" y="272"/>
                    </a:cubicBezTo>
                    <a:cubicBezTo>
                      <a:pt x="9913" y="280"/>
                      <a:pt x="9955" y="290"/>
                      <a:pt x="9997" y="312"/>
                    </a:cubicBezTo>
                    <a:cubicBezTo>
                      <a:pt x="10048" y="340"/>
                      <a:pt x="10091" y="377"/>
                      <a:pt x="10132" y="413"/>
                    </a:cubicBezTo>
                    <a:cubicBezTo>
                      <a:pt x="10169" y="446"/>
                      <a:pt x="10204" y="477"/>
                      <a:pt x="10244" y="499"/>
                    </a:cubicBezTo>
                    <a:cubicBezTo>
                      <a:pt x="10360" y="563"/>
                      <a:pt x="10458" y="605"/>
                      <a:pt x="10557" y="605"/>
                    </a:cubicBezTo>
                    <a:cubicBezTo>
                      <a:pt x="10611" y="605"/>
                      <a:pt x="10665" y="592"/>
                      <a:pt x="10722" y="566"/>
                    </a:cubicBezTo>
                    <a:cubicBezTo>
                      <a:pt x="10825" y="516"/>
                      <a:pt x="10882" y="509"/>
                      <a:pt x="10976" y="497"/>
                    </a:cubicBezTo>
                    <a:lnTo>
                      <a:pt x="11007" y="493"/>
                    </a:lnTo>
                    <a:cubicBezTo>
                      <a:pt x="11050" y="488"/>
                      <a:pt x="11069" y="468"/>
                      <a:pt x="11095" y="441"/>
                    </a:cubicBezTo>
                    <a:cubicBezTo>
                      <a:pt x="11128" y="407"/>
                      <a:pt x="11168" y="366"/>
                      <a:pt x="11246" y="366"/>
                    </a:cubicBezTo>
                    <a:cubicBezTo>
                      <a:pt x="11342" y="366"/>
                      <a:pt x="11582" y="372"/>
                      <a:pt x="11733" y="430"/>
                    </a:cubicBezTo>
                    <a:cubicBezTo>
                      <a:pt x="11786" y="450"/>
                      <a:pt x="11840" y="464"/>
                      <a:pt x="11898" y="478"/>
                    </a:cubicBezTo>
                    <a:cubicBezTo>
                      <a:pt x="11974" y="497"/>
                      <a:pt x="12052" y="516"/>
                      <a:pt x="12126" y="553"/>
                    </a:cubicBezTo>
                    <a:cubicBezTo>
                      <a:pt x="12387" y="680"/>
                      <a:pt x="12499" y="938"/>
                      <a:pt x="12608" y="1187"/>
                    </a:cubicBezTo>
                    <a:lnTo>
                      <a:pt x="12623" y="1222"/>
                    </a:lnTo>
                    <a:cubicBezTo>
                      <a:pt x="12743" y="1498"/>
                      <a:pt x="12912" y="1738"/>
                      <a:pt x="13128" y="2012"/>
                    </a:cubicBezTo>
                    <a:cubicBezTo>
                      <a:pt x="13208" y="2113"/>
                      <a:pt x="13261" y="2231"/>
                      <a:pt x="13311" y="2345"/>
                    </a:cubicBezTo>
                    <a:cubicBezTo>
                      <a:pt x="13350" y="2433"/>
                      <a:pt x="13386" y="2515"/>
                      <a:pt x="13434" y="2591"/>
                    </a:cubicBezTo>
                    <a:lnTo>
                      <a:pt x="13460" y="2632"/>
                    </a:lnTo>
                    <a:cubicBezTo>
                      <a:pt x="13537" y="2754"/>
                      <a:pt x="13617" y="2880"/>
                      <a:pt x="13706" y="2993"/>
                    </a:cubicBezTo>
                    <a:cubicBezTo>
                      <a:pt x="13780" y="3087"/>
                      <a:pt x="13843" y="3088"/>
                      <a:pt x="13956" y="3089"/>
                    </a:cubicBezTo>
                    <a:cubicBezTo>
                      <a:pt x="13996" y="3090"/>
                      <a:pt x="14039" y="3090"/>
                      <a:pt x="14087" y="3095"/>
                    </a:cubicBezTo>
                    <a:lnTo>
                      <a:pt x="14208" y="3130"/>
                    </a:lnTo>
                    <a:lnTo>
                      <a:pt x="14203" y="3151"/>
                    </a:lnTo>
                    <a:cubicBezTo>
                      <a:pt x="14302" y="3266"/>
                      <a:pt x="14373" y="3453"/>
                      <a:pt x="14435" y="3619"/>
                    </a:cubicBezTo>
                    <a:cubicBezTo>
                      <a:pt x="14464" y="3696"/>
                      <a:pt x="14491" y="3769"/>
                      <a:pt x="14519" y="3827"/>
                    </a:cubicBezTo>
                    <a:cubicBezTo>
                      <a:pt x="14527" y="3844"/>
                      <a:pt x="14533" y="3860"/>
                      <a:pt x="14539" y="3874"/>
                    </a:cubicBezTo>
                    <a:cubicBezTo>
                      <a:pt x="14560" y="3925"/>
                      <a:pt x="14560" y="3925"/>
                      <a:pt x="14593" y="3925"/>
                    </a:cubicBezTo>
                    <a:cubicBezTo>
                      <a:pt x="14616" y="3924"/>
                      <a:pt x="14628" y="3924"/>
                      <a:pt x="14639" y="3924"/>
                    </a:cubicBezTo>
                    <a:cubicBezTo>
                      <a:pt x="14781" y="3924"/>
                      <a:pt x="14887" y="3966"/>
                      <a:pt x="14999" y="4010"/>
                    </a:cubicBezTo>
                    <a:cubicBezTo>
                      <a:pt x="15041" y="4026"/>
                      <a:pt x="15085" y="4043"/>
                      <a:pt x="15134" y="4060"/>
                    </a:cubicBezTo>
                    <a:cubicBezTo>
                      <a:pt x="15210" y="4085"/>
                      <a:pt x="15287" y="4103"/>
                      <a:pt x="15361" y="4120"/>
                    </a:cubicBezTo>
                    <a:cubicBezTo>
                      <a:pt x="15481" y="4148"/>
                      <a:pt x="15604" y="4176"/>
                      <a:pt x="15729" y="4237"/>
                    </a:cubicBezTo>
                    <a:cubicBezTo>
                      <a:pt x="15791" y="4267"/>
                      <a:pt x="15934" y="4309"/>
                      <a:pt x="16059" y="4309"/>
                    </a:cubicBezTo>
                    <a:cubicBezTo>
                      <a:pt x="16142" y="4309"/>
                      <a:pt x="16176" y="4290"/>
                      <a:pt x="16189" y="4278"/>
                    </a:cubicBezTo>
                    <a:lnTo>
                      <a:pt x="16211" y="4258"/>
                    </a:lnTo>
                    <a:cubicBezTo>
                      <a:pt x="16348" y="4136"/>
                      <a:pt x="16465" y="4030"/>
                      <a:pt x="16568" y="3882"/>
                    </a:cubicBezTo>
                    <a:lnTo>
                      <a:pt x="16592" y="3848"/>
                    </a:lnTo>
                    <a:lnTo>
                      <a:pt x="17031" y="3979"/>
                    </a:lnTo>
                    <a:lnTo>
                      <a:pt x="18295" y="4506"/>
                    </a:lnTo>
                    <a:lnTo>
                      <a:pt x="18519" y="4506"/>
                    </a:lnTo>
                    <a:lnTo>
                      <a:pt x="18519" y="4245"/>
                    </a:lnTo>
                    <a:lnTo>
                      <a:pt x="18701" y="4354"/>
                    </a:lnTo>
                    <a:lnTo>
                      <a:pt x="18701" y="4144"/>
                    </a:lnTo>
                    <a:lnTo>
                      <a:pt x="19115" y="4144"/>
                    </a:lnTo>
                    <a:lnTo>
                      <a:pt x="19340" y="4617"/>
                    </a:lnTo>
                    <a:cubicBezTo>
                      <a:pt x="19393" y="4728"/>
                      <a:pt x="19529" y="4845"/>
                      <a:pt x="19650" y="4949"/>
                    </a:cubicBezTo>
                    <a:cubicBezTo>
                      <a:pt x="19711" y="5002"/>
                      <a:pt x="19770" y="5052"/>
                      <a:pt x="19816" y="5100"/>
                    </a:cubicBezTo>
                    <a:cubicBezTo>
                      <a:pt x="20063" y="5359"/>
                      <a:pt x="20210" y="5553"/>
                      <a:pt x="20352" y="5929"/>
                    </a:cubicBezTo>
                    <a:lnTo>
                      <a:pt x="20612" y="5929"/>
                    </a:lnTo>
                    <a:lnTo>
                      <a:pt x="20629" y="5949"/>
                    </a:lnTo>
                    <a:cubicBezTo>
                      <a:pt x="20676" y="6003"/>
                      <a:pt x="20720" y="6070"/>
                      <a:pt x="20763" y="6133"/>
                    </a:cubicBezTo>
                    <a:cubicBezTo>
                      <a:pt x="20799" y="6188"/>
                      <a:pt x="20836" y="6244"/>
                      <a:pt x="20874" y="6290"/>
                    </a:cubicBezTo>
                    <a:cubicBezTo>
                      <a:pt x="20896" y="6317"/>
                      <a:pt x="20916" y="6338"/>
                      <a:pt x="20936" y="6355"/>
                    </a:cubicBezTo>
                    <a:cubicBezTo>
                      <a:pt x="20943" y="6361"/>
                      <a:pt x="20960" y="6378"/>
                      <a:pt x="20981" y="6399"/>
                    </a:cubicBezTo>
                    <a:cubicBezTo>
                      <a:pt x="21004" y="6422"/>
                      <a:pt x="21032" y="6449"/>
                      <a:pt x="21056" y="6471"/>
                    </a:cubicBezTo>
                    <a:cubicBezTo>
                      <a:pt x="21067" y="6481"/>
                      <a:pt x="21075" y="6487"/>
                      <a:pt x="21081" y="6492"/>
                    </a:cubicBezTo>
                    <a:lnTo>
                      <a:pt x="21104" y="6482"/>
                    </a:lnTo>
                    <a:lnTo>
                      <a:pt x="21405" y="6398"/>
                    </a:lnTo>
                    <a:lnTo>
                      <a:pt x="21556" y="7422"/>
                    </a:lnTo>
                    <a:lnTo>
                      <a:pt x="21392" y="7581"/>
                    </a:lnTo>
                    <a:cubicBezTo>
                      <a:pt x="21380" y="7599"/>
                      <a:pt x="21366" y="7693"/>
                      <a:pt x="21359" y="7743"/>
                    </a:cubicBezTo>
                    <a:cubicBezTo>
                      <a:pt x="21351" y="7796"/>
                      <a:pt x="21344" y="7841"/>
                      <a:pt x="21334" y="7872"/>
                    </a:cubicBezTo>
                    <a:cubicBezTo>
                      <a:pt x="21291" y="7984"/>
                      <a:pt x="21239" y="8068"/>
                      <a:pt x="21174" y="8131"/>
                    </a:cubicBezTo>
                    <a:cubicBezTo>
                      <a:pt x="21005" y="8298"/>
                      <a:pt x="20677" y="8429"/>
                      <a:pt x="20429" y="8429"/>
                    </a:cubicBezTo>
                    <a:cubicBezTo>
                      <a:pt x="20375" y="8429"/>
                      <a:pt x="20325" y="8423"/>
                      <a:pt x="20281" y="8411"/>
                    </a:cubicBezTo>
                    <a:cubicBezTo>
                      <a:pt x="20168" y="8380"/>
                      <a:pt x="20062" y="8319"/>
                      <a:pt x="19960" y="8260"/>
                    </a:cubicBezTo>
                    <a:cubicBezTo>
                      <a:pt x="19904" y="8228"/>
                      <a:pt x="19851" y="8197"/>
                      <a:pt x="19798" y="8171"/>
                    </a:cubicBezTo>
                    <a:cubicBezTo>
                      <a:pt x="19397" y="8254"/>
                      <a:pt x="19162" y="8403"/>
                      <a:pt x="18815" y="8639"/>
                    </a:cubicBezTo>
                    <a:cubicBezTo>
                      <a:pt x="18741" y="8689"/>
                      <a:pt x="18655" y="8709"/>
                      <a:pt x="18572" y="8728"/>
                    </a:cubicBezTo>
                    <a:cubicBezTo>
                      <a:pt x="18484" y="8749"/>
                      <a:pt x="18401" y="8768"/>
                      <a:pt x="18339" y="8820"/>
                    </a:cubicBezTo>
                    <a:cubicBezTo>
                      <a:pt x="18308" y="8845"/>
                      <a:pt x="18307" y="8863"/>
                      <a:pt x="18307" y="8869"/>
                    </a:cubicBezTo>
                    <a:cubicBezTo>
                      <a:pt x="18304" y="8919"/>
                      <a:pt x="18381" y="8998"/>
                      <a:pt x="18437" y="9056"/>
                    </a:cubicBezTo>
                    <a:cubicBezTo>
                      <a:pt x="18486" y="9105"/>
                      <a:pt x="18527" y="9148"/>
                      <a:pt x="18548" y="9193"/>
                    </a:cubicBezTo>
                    <a:cubicBezTo>
                      <a:pt x="18577" y="9255"/>
                      <a:pt x="18584" y="9337"/>
                      <a:pt x="18591" y="9415"/>
                    </a:cubicBezTo>
                    <a:cubicBezTo>
                      <a:pt x="18595" y="9462"/>
                      <a:pt x="18599" y="9507"/>
                      <a:pt x="18607" y="9541"/>
                    </a:cubicBezTo>
                    <a:cubicBezTo>
                      <a:pt x="18630" y="9632"/>
                      <a:pt x="18651" y="9716"/>
                      <a:pt x="18694" y="9778"/>
                    </a:cubicBezTo>
                    <a:cubicBezTo>
                      <a:pt x="18717" y="9813"/>
                      <a:pt x="18749" y="9835"/>
                      <a:pt x="18786" y="9861"/>
                    </a:cubicBezTo>
                    <a:cubicBezTo>
                      <a:pt x="18813" y="9880"/>
                      <a:pt x="18840" y="9899"/>
                      <a:pt x="18867" y="9925"/>
                    </a:cubicBezTo>
                    <a:cubicBezTo>
                      <a:pt x="18938" y="9994"/>
                      <a:pt x="19027" y="10043"/>
                      <a:pt x="19105" y="10083"/>
                    </a:cubicBezTo>
                    <a:cubicBezTo>
                      <a:pt x="19215" y="10140"/>
                      <a:pt x="19283" y="10186"/>
                      <a:pt x="19292" y="10349"/>
                    </a:cubicBezTo>
                    <a:cubicBezTo>
                      <a:pt x="19297" y="10438"/>
                      <a:pt x="19273" y="10520"/>
                      <a:pt x="19249" y="10600"/>
                    </a:cubicBezTo>
                    <a:cubicBezTo>
                      <a:pt x="19226" y="10678"/>
                      <a:pt x="19204" y="10751"/>
                      <a:pt x="19215" y="10817"/>
                    </a:cubicBezTo>
                    <a:cubicBezTo>
                      <a:pt x="19219" y="10843"/>
                      <a:pt x="19240" y="10871"/>
                      <a:pt x="19263" y="10901"/>
                    </a:cubicBezTo>
                    <a:cubicBezTo>
                      <a:pt x="19303" y="10955"/>
                      <a:pt x="19354" y="11022"/>
                      <a:pt x="19332" y="11117"/>
                    </a:cubicBezTo>
                    <a:cubicBezTo>
                      <a:pt x="19320" y="11171"/>
                      <a:pt x="19304" y="11228"/>
                      <a:pt x="19287" y="11286"/>
                    </a:cubicBezTo>
                    <a:cubicBezTo>
                      <a:pt x="19218" y="11530"/>
                      <a:pt x="19152" y="11761"/>
                      <a:pt x="19331" y="11914"/>
                    </a:cubicBezTo>
                    <a:lnTo>
                      <a:pt x="19372" y="11948"/>
                    </a:lnTo>
                    <a:cubicBezTo>
                      <a:pt x="19547" y="12094"/>
                      <a:pt x="19599" y="12153"/>
                      <a:pt x="19544" y="12439"/>
                    </a:cubicBezTo>
                    <a:cubicBezTo>
                      <a:pt x="19498" y="12679"/>
                      <a:pt x="19534" y="12768"/>
                      <a:pt x="19600" y="12929"/>
                    </a:cubicBezTo>
                    <a:cubicBezTo>
                      <a:pt x="19623" y="12985"/>
                      <a:pt x="19649" y="13049"/>
                      <a:pt x="19676" y="13129"/>
                    </a:cubicBezTo>
                    <a:cubicBezTo>
                      <a:pt x="19721" y="13262"/>
                      <a:pt x="19737" y="13380"/>
                      <a:pt x="19667" y="13521"/>
                    </a:cubicBezTo>
                    <a:cubicBezTo>
                      <a:pt x="19637" y="13581"/>
                      <a:pt x="19604" y="13617"/>
                      <a:pt x="19578" y="13645"/>
                    </a:cubicBezTo>
                    <a:cubicBezTo>
                      <a:pt x="19540" y="13687"/>
                      <a:pt x="19525" y="13704"/>
                      <a:pt x="19528" y="13779"/>
                    </a:cubicBezTo>
                    <a:cubicBezTo>
                      <a:pt x="19531" y="13820"/>
                      <a:pt x="19544" y="13848"/>
                      <a:pt x="19561" y="13880"/>
                    </a:cubicBezTo>
                    <a:cubicBezTo>
                      <a:pt x="19591" y="13941"/>
                      <a:pt x="19629" y="14017"/>
                      <a:pt x="19557" y="14156"/>
                    </a:cubicBezTo>
                    <a:cubicBezTo>
                      <a:pt x="19510" y="14247"/>
                      <a:pt x="19448" y="14323"/>
                      <a:pt x="19389" y="14397"/>
                    </a:cubicBezTo>
                    <a:cubicBezTo>
                      <a:pt x="19316" y="14488"/>
                      <a:pt x="19247" y="14574"/>
                      <a:pt x="19203" y="14685"/>
                    </a:cubicBezTo>
                    <a:lnTo>
                      <a:pt x="19186" y="14729"/>
                    </a:lnTo>
                    <a:cubicBezTo>
                      <a:pt x="19152" y="14823"/>
                      <a:pt x="19117" y="14920"/>
                      <a:pt x="18964" y="14923"/>
                    </a:cubicBezTo>
                    <a:cubicBezTo>
                      <a:pt x="18884" y="14925"/>
                      <a:pt x="18806" y="14935"/>
                      <a:pt x="18723" y="14947"/>
                    </a:cubicBezTo>
                    <a:cubicBezTo>
                      <a:pt x="18654" y="14956"/>
                      <a:pt x="18585" y="14966"/>
                      <a:pt x="18516" y="14970"/>
                    </a:cubicBezTo>
                    <a:cubicBezTo>
                      <a:pt x="18498" y="14971"/>
                      <a:pt x="18478" y="14971"/>
                      <a:pt x="18458" y="14971"/>
                    </a:cubicBezTo>
                    <a:cubicBezTo>
                      <a:pt x="18420" y="14971"/>
                      <a:pt x="18378" y="14970"/>
                      <a:pt x="18335" y="14968"/>
                    </a:cubicBezTo>
                    <a:cubicBezTo>
                      <a:pt x="18290" y="14966"/>
                      <a:pt x="18243" y="14964"/>
                      <a:pt x="18196" y="14964"/>
                    </a:cubicBezTo>
                    <a:cubicBezTo>
                      <a:pt x="18081" y="14964"/>
                      <a:pt x="17939" y="14975"/>
                      <a:pt x="17860" y="15059"/>
                    </a:cubicBezTo>
                    <a:cubicBezTo>
                      <a:pt x="17842" y="15078"/>
                      <a:pt x="17834" y="15109"/>
                      <a:pt x="17825" y="15145"/>
                    </a:cubicBezTo>
                    <a:cubicBezTo>
                      <a:pt x="17816" y="15179"/>
                      <a:pt x="17806" y="15218"/>
                      <a:pt x="17786" y="15252"/>
                    </a:cubicBezTo>
                    <a:cubicBezTo>
                      <a:pt x="17738" y="15338"/>
                      <a:pt x="17676" y="15342"/>
                      <a:pt x="17622" y="15346"/>
                    </a:cubicBezTo>
                    <a:lnTo>
                      <a:pt x="17597" y="15348"/>
                    </a:lnTo>
                    <a:cubicBezTo>
                      <a:pt x="17517" y="15355"/>
                      <a:pt x="17453" y="15380"/>
                      <a:pt x="17426" y="15416"/>
                    </a:cubicBezTo>
                    <a:cubicBezTo>
                      <a:pt x="17412" y="15434"/>
                      <a:pt x="17406" y="15456"/>
                      <a:pt x="17409" y="15483"/>
                    </a:cubicBezTo>
                    <a:cubicBezTo>
                      <a:pt x="17416" y="15560"/>
                      <a:pt x="17466" y="15589"/>
                      <a:pt x="17554" y="15634"/>
                    </a:cubicBezTo>
                    <a:cubicBezTo>
                      <a:pt x="17608" y="15661"/>
                      <a:pt x="17664" y="15689"/>
                      <a:pt x="17705" y="15739"/>
                    </a:cubicBezTo>
                    <a:cubicBezTo>
                      <a:pt x="17891" y="15957"/>
                      <a:pt x="17767" y="16412"/>
                      <a:pt x="17682" y="16586"/>
                    </a:cubicBezTo>
                    <a:cubicBezTo>
                      <a:pt x="17667" y="16617"/>
                      <a:pt x="17650" y="16647"/>
                      <a:pt x="17633" y="16677"/>
                    </a:cubicBezTo>
                    <a:cubicBezTo>
                      <a:pt x="17593" y="16747"/>
                      <a:pt x="17556" y="16812"/>
                      <a:pt x="17548" y="16883"/>
                    </a:cubicBezTo>
                    <a:cubicBezTo>
                      <a:pt x="17517" y="17153"/>
                      <a:pt x="17577" y="17417"/>
                      <a:pt x="17718" y="17627"/>
                    </a:cubicBezTo>
                    <a:cubicBezTo>
                      <a:pt x="17748" y="17671"/>
                      <a:pt x="17776" y="17706"/>
                      <a:pt x="17802" y="17738"/>
                    </a:cubicBezTo>
                    <a:cubicBezTo>
                      <a:pt x="17868" y="17820"/>
                      <a:pt x="17925" y="17891"/>
                      <a:pt x="17946" y="18045"/>
                    </a:cubicBezTo>
                    <a:cubicBezTo>
                      <a:pt x="17947" y="18057"/>
                      <a:pt x="17947" y="18086"/>
                      <a:pt x="17946" y="18122"/>
                    </a:cubicBezTo>
                    <a:cubicBezTo>
                      <a:pt x="17944" y="18170"/>
                      <a:pt x="17939" y="18317"/>
                      <a:pt x="17957" y="18347"/>
                    </a:cubicBezTo>
                    <a:cubicBezTo>
                      <a:pt x="17955" y="18344"/>
                      <a:pt x="17946" y="18336"/>
                      <a:pt x="17934" y="18336"/>
                    </a:cubicBezTo>
                    <a:lnTo>
                      <a:pt x="17939" y="18463"/>
                    </a:lnTo>
                    <a:cubicBezTo>
                      <a:pt x="17866" y="18470"/>
                      <a:pt x="17802" y="18505"/>
                      <a:pt x="17758" y="18563"/>
                    </a:cubicBezTo>
                    <a:cubicBezTo>
                      <a:pt x="17693" y="18650"/>
                      <a:pt x="17698" y="18775"/>
                      <a:pt x="17703" y="18908"/>
                    </a:cubicBezTo>
                    <a:cubicBezTo>
                      <a:pt x="17706" y="18979"/>
                      <a:pt x="17709" y="19054"/>
                      <a:pt x="17701" y="19123"/>
                    </a:cubicBezTo>
                    <a:lnTo>
                      <a:pt x="17697" y="19148"/>
                    </a:lnTo>
                    <a:lnTo>
                      <a:pt x="17679" y="19164"/>
                    </a:lnTo>
                    <a:cubicBezTo>
                      <a:pt x="17629" y="19208"/>
                      <a:pt x="17571" y="19229"/>
                      <a:pt x="17502" y="19229"/>
                    </a:cubicBezTo>
                    <a:cubicBezTo>
                      <a:pt x="17448" y="19229"/>
                      <a:pt x="17394" y="19216"/>
                      <a:pt x="17342" y="19203"/>
                    </a:cubicBezTo>
                    <a:cubicBezTo>
                      <a:pt x="17316" y="19197"/>
                      <a:pt x="17290" y="19191"/>
                      <a:pt x="17264" y="19186"/>
                    </a:cubicBezTo>
                    <a:cubicBezTo>
                      <a:pt x="17177" y="19171"/>
                      <a:pt x="17060" y="19106"/>
                      <a:pt x="16925" y="19032"/>
                    </a:cubicBezTo>
                    <a:cubicBezTo>
                      <a:pt x="16748" y="18934"/>
                      <a:pt x="16547" y="18824"/>
                      <a:pt x="16405" y="18824"/>
                    </a:cubicBezTo>
                    <a:cubicBezTo>
                      <a:pt x="16347" y="18824"/>
                      <a:pt x="16306" y="18842"/>
                      <a:pt x="16278" y="18882"/>
                    </a:cubicBezTo>
                    <a:cubicBezTo>
                      <a:pt x="16237" y="18938"/>
                      <a:pt x="16228" y="19021"/>
                      <a:pt x="16218" y="19109"/>
                    </a:cubicBezTo>
                    <a:cubicBezTo>
                      <a:pt x="16206" y="19211"/>
                      <a:pt x="16193" y="19327"/>
                      <a:pt x="16126" y="19425"/>
                    </a:cubicBezTo>
                    <a:cubicBezTo>
                      <a:pt x="16041" y="19550"/>
                      <a:pt x="15922" y="19637"/>
                      <a:pt x="15807" y="19722"/>
                    </a:cubicBezTo>
                    <a:cubicBezTo>
                      <a:pt x="15777" y="19744"/>
                      <a:pt x="15747" y="19766"/>
                      <a:pt x="15717" y="19788"/>
                    </a:cubicBezTo>
                    <a:cubicBezTo>
                      <a:pt x="15665" y="19829"/>
                      <a:pt x="15610" y="19841"/>
                      <a:pt x="15566" y="19850"/>
                    </a:cubicBezTo>
                    <a:cubicBezTo>
                      <a:pt x="15503" y="19864"/>
                      <a:pt x="15474" y="19872"/>
                      <a:pt x="15451" y="19926"/>
                    </a:cubicBezTo>
                    <a:cubicBezTo>
                      <a:pt x="15360" y="20137"/>
                      <a:pt x="15205" y="20256"/>
                      <a:pt x="14990" y="20280"/>
                    </a:cubicBezTo>
                    <a:cubicBezTo>
                      <a:pt x="14978" y="20281"/>
                      <a:pt x="14965" y="20282"/>
                      <a:pt x="14951" y="20282"/>
                    </a:cubicBezTo>
                    <a:cubicBezTo>
                      <a:pt x="14910" y="20282"/>
                      <a:pt x="14866" y="20276"/>
                      <a:pt x="14824" y="20270"/>
                    </a:cubicBezTo>
                    <a:cubicBezTo>
                      <a:pt x="14784" y="20264"/>
                      <a:pt x="14743" y="20258"/>
                      <a:pt x="14707" y="20258"/>
                    </a:cubicBezTo>
                    <a:cubicBezTo>
                      <a:pt x="14651" y="20258"/>
                      <a:pt x="14614" y="20271"/>
                      <a:pt x="14588" y="20302"/>
                    </a:cubicBezTo>
                    <a:cubicBezTo>
                      <a:pt x="14583" y="20311"/>
                      <a:pt x="14575" y="20352"/>
                      <a:pt x="14570" y="20377"/>
                    </a:cubicBezTo>
                    <a:cubicBezTo>
                      <a:pt x="14557" y="20447"/>
                      <a:pt x="14544" y="20512"/>
                      <a:pt x="14495" y="20535"/>
                    </a:cubicBezTo>
                    <a:cubicBezTo>
                      <a:pt x="14367" y="20593"/>
                      <a:pt x="14269" y="20627"/>
                      <a:pt x="14145" y="20627"/>
                    </a:cubicBezTo>
                    <a:cubicBezTo>
                      <a:pt x="14104" y="20627"/>
                      <a:pt x="14061" y="20623"/>
                      <a:pt x="14012" y="20616"/>
                    </a:cubicBezTo>
                    <a:cubicBezTo>
                      <a:pt x="13991" y="20613"/>
                      <a:pt x="13970" y="20609"/>
                      <a:pt x="13949" y="20606"/>
                    </a:cubicBezTo>
                    <a:cubicBezTo>
                      <a:pt x="13902" y="20597"/>
                      <a:pt x="13857" y="20590"/>
                      <a:pt x="13817" y="20590"/>
                    </a:cubicBezTo>
                    <a:cubicBezTo>
                      <a:pt x="13753" y="20590"/>
                      <a:pt x="13699" y="20607"/>
                      <a:pt x="13643" y="20695"/>
                    </a:cubicBezTo>
                    <a:cubicBezTo>
                      <a:pt x="13579" y="20794"/>
                      <a:pt x="13516" y="20844"/>
                      <a:pt x="13423" y="20902"/>
                    </a:cubicBezTo>
                    <a:lnTo>
                      <a:pt x="13406" y="20913"/>
                    </a:lnTo>
                    <a:cubicBezTo>
                      <a:pt x="13323" y="20963"/>
                      <a:pt x="13302" y="20987"/>
                      <a:pt x="13312" y="21023"/>
                    </a:cubicBezTo>
                    <a:cubicBezTo>
                      <a:pt x="13321" y="21056"/>
                      <a:pt x="13337" y="21062"/>
                      <a:pt x="13399" y="21070"/>
                    </a:cubicBezTo>
                    <a:cubicBezTo>
                      <a:pt x="13438" y="21076"/>
                      <a:pt x="13482" y="21082"/>
                      <a:pt x="13520" y="21111"/>
                    </a:cubicBezTo>
                    <a:cubicBezTo>
                      <a:pt x="13539" y="21125"/>
                      <a:pt x="13561" y="21153"/>
                      <a:pt x="13564" y="21205"/>
                    </a:cubicBezTo>
                    <a:cubicBezTo>
                      <a:pt x="13571" y="21307"/>
                      <a:pt x="13502" y="21459"/>
                      <a:pt x="13463" y="21500"/>
                    </a:cubicBezTo>
                    <a:cubicBezTo>
                      <a:pt x="13405" y="21563"/>
                      <a:pt x="13309" y="21595"/>
                      <a:pt x="13169" y="21600"/>
                    </a:cubicBezTo>
                    <a:cubicBezTo>
                      <a:pt x="13169" y="21600"/>
                      <a:pt x="13155" y="21600"/>
                      <a:pt x="13155" y="21600"/>
                    </a:cubicBezTo>
                    <a:close/>
                  </a:path>
                </a:pathLst>
              </a:custGeom>
              <a:solidFill>
                <a:schemeClr val="accent1"/>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4" name="Shape 25518"/>
              <p:cNvSpPr/>
              <p:nvPr/>
            </p:nvSpPr>
            <p:spPr>
              <a:xfrm>
                <a:off x="55383" y="3740880"/>
                <a:ext cx="488344" cy="386236"/>
              </a:xfrm>
              <a:custGeom>
                <a:avLst/>
                <a:gdLst/>
                <a:ahLst/>
                <a:cxnLst>
                  <a:cxn ang="0">
                    <a:pos x="wd2" y="hd2"/>
                  </a:cxn>
                  <a:cxn ang="5400000">
                    <a:pos x="wd2" y="hd2"/>
                  </a:cxn>
                  <a:cxn ang="10800000">
                    <a:pos x="wd2" y="hd2"/>
                  </a:cxn>
                  <a:cxn ang="16200000">
                    <a:pos x="wd2" y="hd2"/>
                  </a:cxn>
                </a:cxnLst>
                <a:rect l="0" t="0" r="r" b="b"/>
                <a:pathLst>
                  <a:path w="21580" h="21600" extrusionOk="0">
                    <a:moveTo>
                      <a:pt x="17810" y="21600"/>
                    </a:moveTo>
                    <a:cubicBezTo>
                      <a:pt x="17526" y="21600"/>
                      <a:pt x="17266" y="21501"/>
                      <a:pt x="16966" y="21387"/>
                    </a:cubicBezTo>
                    <a:cubicBezTo>
                      <a:pt x="16788" y="21319"/>
                      <a:pt x="16589" y="21243"/>
                      <a:pt x="16348" y="21173"/>
                    </a:cubicBezTo>
                    <a:cubicBezTo>
                      <a:pt x="16317" y="21169"/>
                      <a:pt x="16188" y="21166"/>
                      <a:pt x="16011" y="21166"/>
                    </a:cubicBezTo>
                    <a:cubicBezTo>
                      <a:pt x="15094" y="21166"/>
                      <a:pt x="14190" y="21246"/>
                      <a:pt x="14037" y="21341"/>
                    </a:cubicBezTo>
                    <a:cubicBezTo>
                      <a:pt x="14055" y="21330"/>
                      <a:pt x="14109" y="21276"/>
                      <a:pt x="14123" y="21174"/>
                    </a:cubicBezTo>
                    <a:lnTo>
                      <a:pt x="13925" y="21129"/>
                    </a:lnTo>
                    <a:lnTo>
                      <a:pt x="13719" y="21378"/>
                    </a:lnTo>
                    <a:cubicBezTo>
                      <a:pt x="13391" y="20947"/>
                      <a:pt x="13278" y="20392"/>
                      <a:pt x="13168" y="19854"/>
                    </a:cubicBezTo>
                    <a:cubicBezTo>
                      <a:pt x="13086" y="19454"/>
                      <a:pt x="13008" y="19076"/>
                      <a:pt x="12849" y="18778"/>
                    </a:cubicBezTo>
                    <a:cubicBezTo>
                      <a:pt x="12517" y="18162"/>
                      <a:pt x="11088" y="17181"/>
                      <a:pt x="10533" y="17103"/>
                    </a:cubicBezTo>
                    <a:cubicBezTo>
                      <a:pt x="10479" y="17096"/>
                      <a:pt x="10428" y="17092"/>
                      <a:pt x="10381" y="17092"/>
                    </a:cubicBezTo>
                    <a:cubicBezTo>
                      <a:pt x="10022" y="17092"/>
                      <a:pt x="9974" y="17284"/>
                      <a:pt x="9889" y="17839"/>
                    </a:cubicBezTo>
                    <a:cubicBezTo>
                      <a:pt x="9837" y="18180"/>
                      <a:pt x="9777" y="18566"/>
                      <a:pt x="9562" y="18867"/>
                    </a:cubicBezTo>
                    <a:cubicBezTo>
                      <a:pt x="9334" y="19183"/>
                      <a:pt x="9028" y="19349"/>
                      <a:pt x="8676" y="19350"/>
                    </a:cubicBezTo>
                    <a:cubicBezTo>
                      <a:pt x="7831" y="19350"/>
                      <a:pt x="6840" y="18376"/>
                      <a:pt x="6676" y="17385"/>
                    </a:cubicBezTo>
                    <a:cubicBezTo>
                      <a:pt x="6482" y="16258"/>
                      <a:pt x="6256" y="15169"/>
                      <a:pt x="5618" y="14252"/>
                    </a:cubicBezTo>
                    <a:cubicBezTo>
                      <a:pt x="5444" y="14001"/>
                      <a:pt x="5279" y="13787"/>
                      <a:pt x="5130" y="13591"/>
                    </a:cubicBezTo>
                    <a:cubicBezTo>
                      <a:pt x="4432" y="12677"/>
                      <a:pt x="3970" y="12073"/>
                      <a:pt x="4363" y="10328"/>
                    </a:cubicBezTo>
                    <a:cubicBezTo>
                      <a:pt x="4762" y="8549"/>
                      <a:pt x="3201" y="7268"/>
                      <a:pt x="1824" y="6137"/>
                    </a:cubicBezTo>
                    <a:cubicBezTo>
                      <a:pt x="1152" y="5586"/>
                      <a:pt x="518" y="5065"/>
                      <a:pt x="149" y="4517"/>
                    </a:cubicBezTo>
                    <a:lnTo>
                      <a:pt x="0" y="4296"/>
                    </a:lnTo>
                    <a:lnTo>
                      <a:pt x="164" y="4095"/>
                    </a:lnTo>
                    <a:cubicBezTo>
                      <a:pt x="842" y="3262"/>
                      <a:pt x="1506" y="2874"/>
                      <a:pt x="2254" y="2874"/>
                    </a:cubicBezTo>
                    <a:cubicBezTo>
                      <a:pt x="2732" y="2874"/>
                      <a:pt x="3195" y="3027"/>
                      <a:pt x="3685" y="3188"/>
                    </a:cubicBezTo>
                    <a:cubicBezTo>
                      <a:pt x="4237" y="3370"/>
                      <a:pt x="4808" y="3558"/>
                      <a:pt x="5479" y="3558"/>
                    </a:cubicBezTo>
                    <a:cubicBezTo>
                      <a:pt x="5688" y="3558"/>
                      <a:pt x="5901" y="3540"/>
                      <a:pt x="6109" y="3502"/>
                    </a:cubicBezTo>
                    <a:cubicBezTo>
                      <a:pt x="7406" y="3268"/>
                      <a:pt x="8900" y="2350"/>
                      <a:pt x="10099" y="1613"/>
                    </a:cubicBezTo>
                    <a:cubicBezTo>
                      <a:pt x="10099" y="1613"/>
                      <a:pt x="10713" y="1236"/>
                      <a:pt x="10866" y="1141"/>
                    </a:cubicBezTo>
                    <a:cubicBezTo>
                      <a:pt x="11807" y="554"/>
                      <a:pt x="12697" y="0"/>
                      <a:pt x="13829" y="0"/>
                    </a:cubicBezTo>
                    <a:cubicBezTo>
                      <a:pt x="14699" y="0"/>
                      <a:pt x="15099" y="465"/>
                      <a:pt x="15605" y="1055"/>
                    </a:cubicBezTo>
                    <a:cubicBezTo>
                      <a:pt x="15708" y="1176"/>
                      <a:pt x="15819" y="1304"/>
                      <a:pt x="15942" y="1439"/>
                    </a:cubicBezTo>
                    <a:cubicBezTo>
                      <a:pt x="16158" y="1677"/>
                      <a:pt x="16393" y="1686"/>
                      <a:pt x="16689" y="1699"/>
                    </a:cubicBezTo>
                    <a:cubicBezTo>
                      <a:pt x="17085" y="1714"/>
                      <a:pt x="17577" y="1734"/>
                      <a:pt x="18049" y="2383"/>
                    </a:cubicBezTo>
                    <a:cubicBezTo>
                      <a:pt x="18089" y="2438"/>
                      <a:pt x="18145" y="2489"/>
                      <a:pt x="18284" y="2489"/>
                    </a:cubicBezTo>
                    <a:cubicBezTo>
                      <a:pt x="18382" y="2489"/>
                      <a:pt x="18484" y="2466"/>
                      <a:pt x="18582" y="2446"/>
                    </a:cubicBezTo>
                    <a:cubicBezTo>
                      <a:pt x="18702" y="2421"/>
                      <a:pt x="18817" y="2398"/>
                      <a:pt x="18922" y="2398"/>
                    </a:cubicBezTo>
                    <a:cubicBezTo>
                      <a:pt x="19276" y="2398"/>
                      <a:pt x="19496" y="2652"/>
                      <a:pt x="19556" y="3130"/>
                    </a:cubicBezTo>
                    <a:cubicBezTo>
                      <a:pt x="19582" y="3338"/>
                      <a:pt x="19623" y="3557"/>
                      <a:pt x="19664" y="3778"/>
                    </a:cubicBezTo>
                    <a:cubicBezTo>
                      <a:pt x="19823" y="4632"/>
                      <a:pt x="20017" y="5669"/>
                      <a:pt x="19384" y="6314"/>
                    </a:cubicBezTo>
                    <a:cubicBezTo>
                      <a:pt x="19415" y="6357"/>
                      <a:pt x="19445" y="6400"/>
                      <a:pt x="19474" y="6442"/>
                    </a:cubicBezTo>
                    <a:cubicBezTo>
                      <a:pt x="19559" y="6564"/>
                      <a:pt x="19640" y="6681"/>
                      <a:pt x="19723" y="6736"/>
                    </a:cubicBezTo>
                    <a:lnTo>
                      <a:pt x="20045" y="6950"/>
                    </a:lnTo>
                    <a:lnTo>
                      <a:pt x="19767" y="7247"/>
                    </a:lnTo>
                    <a:cubicBezTo>
                      <a:pt x="19251" y="7796"/>
                      <a:pt x="19027" y="8173"/>
                      <a:pt x="19018" y="8509"/>
                    </a:cubicBezTo>
                    <a:cubicBezTo>
                      <a:pt x="19009" y="8867"/>
                      <a:pt x="19242" y="9307"/>
                      <a:pt x="19797" y="9979"/>
                    </a:cubicBezTo>
                    <a:cubicBezTo>
                      <a:pt x="19878" y="10077"/>
                      <a:pt x="20260" y="10283"/>
                      <a:pt x="20539" y="10433"/>
                    </a:cubicBezTo>
                    <a:cubicBezTo>
                      <a:pt x="21265" y="10824"/>
                      <a:pt x="21560" y="10996"/>
                      <a:pt x="21573" y="11323"/>
                    </a:cubicBezTo>
                    <a:cubicBezTo>
                      <a:pt x="21600" y="11945"/>
                      <a:pt x="21547" y="12690"/>
                      <a:pt x="21431" y="13323"/>
                    </a:cubicBezTo>
                    <a:cubicBezTo>
                      <a:pt x="21435" y="13580"/>
                      <a:pt x="21320" y="13882"/>
                      <a:pt x="21318" y="13886"/>
                    </a:cubicBezTo>
                    <a:lnTo>
                      <a:pt x="21219" y="14134"/>
                    </a:lnTo>
                    <a:lnTo>
                      <a:pt x="21154" y="14102"/>
                    </a:lnTo>
                    <a:cubicBezTo>
                      <a:pt x="20936" y="14490"/>
                      <a:pt x="20635" y="14788"/>
                      <a:pt x="20360" y="15064"/>
                    </a:cubicBezTo>
                    <a:cubicBezTo>
                      <a:pt x="19924" y="15497"/>
                      <a:pt x="19548" y="15872"/>
                      <a:pt x="19560" y="16457"/>
                    </a:cubicBezTo>
                    <a:cubicBezTo>
                      <a:pt x="19583" y="17635"/>
                      <a:pt x="19384" y="18615"/>
                      <a:pt x="19174" y="19654"/>
                    </a:cubicBezTo>
                    <a:cubicBezTo>
                      <a:pt x="19085" y="20094"/>
                      <a:pt x="18993" y="20544"/>
                      <a:pt x="18917" y="21023"/>
                    </a:cubicBezTo>
                    <a:lnTo>
                      <a:pt x="18894" y="21167"/>
                    </a:lnTo>
                    <a:lnTo>
                      <a:pt x="18793" y="21236"/>
                    </a:lnTo>
                    <a:cubicBezTo>
                      <a:pt x="18419" y="21488"/>
                      <a:pt x="18116" y="21600"/>
                      <a:pt x="17810" y="21600"/>
                    </a:cubicBezTo>
                    <a:close/>
                  </a:path>
                </a:pathLst>
              </a:custGeom>
              <a:solidFill>
                <a:schemeClr val="accent6"/>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5" name="Shape 25519"/>
              <p:cNvSpPr/>
              <p:nvPr/>
            </p:nvSpPr>
            <p:spPr>
              <a:xfrm>
                <a:off x="3101521" y="1538409"/>
                <a:ext cx="289290" cy="228694"/>
              </a:xfrm>
              <a:custGeom>
                <a:avLst/>
                <a:gdLst/>
                <a:ahLst/>
                <a:cxnLst>
                  <a:cxn ang="0">
                    <a:pos x="wd2" y="hd2"/>
                  </a:cxn>
                  <a:cxn ang="5400000">
                    <a:pos x="wd2" y="hd2"/>
                  </a:cxn>
                  <a:cxn ang="10800000">
                    <a:pos x="wd2" y="hd2"/>
                  </a:cxn>
                  <a:cxn ang="16200000">
                    <a:pos x="wd2" y="hd2"/>
                  </a:cxn>
                </a:cxnLst>
                <a:rect l="0" t="0" r="r" b="b"/>
                <a:pathLst>
                  <a:path w="21491" h="21600" extrusionOk="0">
                    <a:moveTo>
                      <a:pt x="17705" y="21347"/>
                    </a:moveTo>
                    <a:cubicBezTo>
                      <a:pt x="17712" y="21313"/>
                      <a:pt x="17700" y="21210"/>
                      <a:pt x="17611" y="21039"/>
                    </a:cubicBezTo>
                    <a:cubicBezTo>
                      <a:pt x="17231" y="20299"/>
                      <a:pt x="16084" y="19453"/>
                      <a:pt x="15771" y="19385"/>
                    </a:cubicBezTo>
                    <a:cubicBezTo>
                      <a:pt x="15638" y="19357"/>
                      <a:pt x="15498" y="19347"/>
                      <a:pt x="15354" y="19347"/>
                    </a:cubicBezTo>
                    <a:cubicBezTo>
                      <a:pt x="15128" y="19347"/>
                      <a:pt x="14894" y="19371"/>
                      <a:pt x="14657" y="19394"/>
                    </a:cubicBezTo>
                    <a:cubicBezTo>
                      <a:pt x="14398" y="19421"/>
                      <a:pt x="14137" y="19446"/>
                      <a:pt x="13884" y="19446"/>
                    </a:cubicBezTo>
                    <a:cubicBezTo>
                      <a:pt x="13415" y="19446"/>
                      <a:pt x="13052" y="19357"/>
                      <a:pt x="12740" y="19167"/>
                    </a:cubicBezTo>
                    <a:cubicBezTo>
                      <a:pt x="12509" y="19028"/>
                      <a:pt x="12346" y="18704"/>
                      <a:pt x="12157" y="18330"/>
                    </a:cubicBezTo>
                    <a:cubicBezTo>
                      <a:pt x="12079" y="18175"/>
                      <a:pt x="11945" y="17908"/>
                      <a:pt x="11855" y="17788"/>
                    </a:cubicBezTo>
                    <a:cubicBezTo>
                      <a:pt x="11558" y="17915"/>
                      <a:pt x="11160" y="18090"/>
                      <a:pt x="11105" y="18184"/>
                    </a:cubicBezTo>
                    <a:cubicBezTo>
                      <a:pt x="11084" y="18237"/>
                      <a:pt x="11084" y="18484"/>
                      <a:pt x="11085" y="18683"/>
                    </a:cubicBezTo>
                    <a:cubicBezTo>
                      <a:pt x="11087" y="18959"/>
                      <a:pt x="11088" y="19311"/>
                      <a:pt x="11060" y="19775"/>
                    </a:cubicBezTo>
                    <a:cubicBezTo>
                      <a:pt x="10998" y="20779"/>
                      <a:pt x="10499" y="20857"/>
                      <a:pt x="10348" y="20857"/>
                    </a:cubicBezTo>
                    <a:cubicBezTo>
                      <a:pt x="9944" y="20857"/>
                      <a:pt x="9542" y="20399"/>
                      <a:pt x="9277" y="20015"/>
                    </a:cubicBezTo>
                    <a:cubicBezTo>
                      <a:pt x="9095" y="19749"/>
                      <a:pt x="8959" y="19488"/>
                      <a:pt x="8838" y="19254"/>
                    </a:cubicBezTo>
                    <a:cubicBezTo>
                      <a:pt x="8588" y="18768"/>
                      <a:pt x="8521" y="18688"/>
                      <a:pt x="8365" y="18688"/>
                    </a:cubicBezTo>
                    <a:cubicBezTo>
                      <a:pt x="8289" y="18688"/>
                      <a:pt x="8192" y="18710"/>
                      <a:pt x="8078" y="18754"/>
                    </a:cubicBezTo>
                    <a:cubicBezTo>
                      <a:pt x="7561" y="18952"/>
                      <a:pt x="7102" y="19049"/>
                      <a:pt x="6675" y="19049"/>
                    </a:cubicBezTo>
                    <a:cubicBezTo>
                      <a:pt x="6171" y="19049"/>
                      <a:pt x="5710" y="18910"/>
                      <a:pt x="5303" y="18636"/>
                    </a:cubicBezTo>
                    <a:cubicBezTo>
                      <a:pt x="5071" y="18478"/>
                      <a:pt x="4864" y="18402"/>
                      <a:pt x="4667" y="18402"/>
                    </a:cubicBezTo>
                    <a:cubicBezTo>
                      <a:pt x="4306" y="18402"/>
                      <a:pt x="3952" y="18650"/>
                      <a:pt x="3462" y="18992"/>
                    </a:cubicBezTo>
                    <a:lnTo>
                      <a:pt x="3316" y="19094"/>
                    </a:lnTo>
                    <a:cubicBezTo>
                      <a:pt x="2953" y="19345"/>
                      <a:pt x="2026" y="19627"/>
                      <a:pt x="1330" y="19627"/>
                    </a:cubicBezTo>
                    <a:cubicBezTo>
                      <a:pt x="1034" y="19627"/>
                      <a:pt x="800" y="19579"/>
                      <a:pt x="615" y="19479"/>
                    </a:cubicBezTo>
                    <a:cubicBezTo>
                      <a:pt x="313" y="19316"/>
                      <a:pt x="139" y="19005"/>
                      <a:pt x="139" y="18626"/>
                    </a:cubicBezTo>
                    <a:cubicBezTo>
                      <a:pt x="139" y="18420"/>
                      <a:pt x="114" y="18099"/>
                      <a:pt x="87" y="17730"/>
                    </a:cubicBezTo>
                    <a:cubicBezTo>
                      <a:pt x="-26" y="16216"/>
                      <a:pt x="-84" y="15011"/>
                      <a:pt x="273" y="14444"/>
                    </a:cubicBezTo>
                    <a:lnTo>
                      <a:pt x="1751" y="12105"/>
                    </a:lnTo>
                    <a:cubicBezTo>
                      <a:pt x="1224" y="11885"/>
                      <a:pt x="466" y="11503"/>
                      <a:pt x="593" y="10460"/>
                    </a:cubicBezTo>
                    <a:cubicBezTo>
                      <a:pt x="648" y="10008"/>
                      <a:pt x="696" y="9555"/>
                      <a:pt x="745" y="9101"/>
                    </a:cubicBezTo>
                    <a:cubicBezTo>
                      <a:pt x="830" y="8301"/>
                      <a:pt x="915" y="7502"/>
                      <a:pt x="1034" y="6712"/>
                    </a:cubicBezTo>
                    <a:cubicBezTo>
                      <a:pt x="1105" y="6228"/>
                      <a:pt x="1512" y="6134"/>
                      <a:pt x="2321" y="5946"/>
                    </a:cubicBezTo>
                    <a:cubicBezTo>
                      <a:pt x="2521" y="5900"/>
                      <a:pt x="2794" y="5836"/>
                      <a:pt x="2864" y="5802"/>
                    </a:cubicBezTo>
                    <a:cubicBezTo>
                      <a:pt x="3018" y="5705"/>
                      <a:pt x="3069" y="5544"/>
                      <a:pt x="3159" y="5219"/>
                    </a:cubicBezTo>
                    <a:cubicBezTo>
                      <a:pt x="3274" y="4803"/>
                      <a:pt x="3433" y="4233"/>
                      <a:pt x="4026" y="3990"/>
                    </a:cubicBezTo>
                    <a:cubicBezTo>
                      <a:pt x="4347" y="3824"/>
                      <a:pt x="5540" y="2642"/>
                      <a:pt x="5610" y="2242"/>
                    </a:cubicBezTo>
                    <a:cubicBezTo>
                      <a:pt x="5605" y="2270"/>
                      <a:pt x="5611" y="2357"/>
                      <a:pt x="5660" y="2426"/>
                    </a:cubicBezTo>
                    <a:lnTo>
                      <a:pt x="6271" y="1725"/>
                    </a:lnTo>
                    <a:cubicBezTo>
                      <a:pt x="6971" y="2707"/>
                      <a:pt x="7466" y="3350"/>
                      <a:pt x="7944" y="3350"/>
                    </a:cubicBezTo>
                    <a:cubicBezTo>
                      <a:pt x="8272" y="3350"/>
                      <a:pt x="8687" y="3054"/>
                      <a:pt x="9214" y="2444"/>
                    </a:cubicBezTo>
                    <a:cubicBezTo>
                      <a:pt x="9619" y="1976"/>
                      <a:pt x="10023" y="1913"/>
                      <a:pt x="10365" y="1913"/>
                    </a:cubicBezTo>
                    <a:cubicBezTo>
                      <a:pt x="10459" y="1913"/>
                      <a:pt x="10822" y="1931"/>
                      <a:pt x="10910" y="1933"/>
                    </a:cubicBezTo>
                    <a:cubicBezTo>
                      <a:pt x="11039" y="1758"/>
                      <a:pt x="11232" y="1184"/>
                      <a:pt x="11319" y="929"/>
                    </a:cubicBezTo>
                    <a:cubicBezTo>
                      <a:pt x="11380" y="749"/>
                      <a:pt x="11433" y="595"/>
                      <a:pt x="11475" y="496"/>
                    </a:cubicBezTo>
                    <a:lnTo>
                      <a:pt x="11683" y="0"/>
                    </a:lnTo>
                    <a:lnTo>
                      <a:pt x="12058" y="301"/>
                    </a:lnTo>
                    <a:cubicBezTo>
                      <a:pt x="13551" y="1500"/>
                      <a:pt x="13576" y="2403"/>
                      <a:pt x="13625" y="4040"/>
                    </a:cubicBezTo>
                    <a:cubicBezTo>
                      <a:pt x="13633" y="4338"/>
                      <a:pt x="13643" y="4666"/>
                      <a:pt x="13662" y="5036"/>
                    </a:cubicBezTo>
                    <a:cubicBezTo>
                      <a:pt x="13708" y="5900"/>
                      <a:pt x="14575" y="6695"/>
                      <a:pt x="15149" y="7221"/>
                    </a:cubicBezTo>
                    <a:lnTo>
                      <a:pt x="15220" y="7286"/>
                    </a:lnTo>
                    <a:cubicBezTo>
                      <a:pt x="15528" y="7570"/>
                      <a:pt x="15851" y="7826"/>
                      <a:pt x="16173" y="8083"/>
                    </a:cubicBezTo>
                    <a:cubicBezTo>
                      <a:pt x="16501" y="8344"/>
                      <a:pt x="16829" y="8606"/>
                      <a:pt x="17143" y="8892"/>
                    </a:cubicBezTo>
                    <a:cubicBezTo>
                      <a:pt x="17213" y="8956"/>
                      <a:pt x="17452" y="9178"/>
                      <a:pt x="17657" y="9427"/>
                    </a:cubicBezTo>
                    <a:cubicBezTo>
                      <a:pt x="17741" y="9498"/>
                      <a:pt x="17816" y="9587"/>
                      <a:pt x="17885" y="9675"/>
                    </a:cubicBezTo>
                    <a:lnTo>
                      <a:pt x="18394" y="9675"/>
                    </a:lnTo>
                    <a:lnTo>
                      <a:pt x="17189" y="12568"/>
                    </a:lnTo>
                    <a:cubicBezTo>
                      <a:pt x="18429" y="12760"/>
                      <a:pt x="20917" y="13304"/>
                      <a:pt x="21367" y="14034"/>
                    </a:cubicBezTo>
                    <a:cubicBezTo>
                      <a:pt x="21477" y="14213"/>
                      <a:pt x="21516" y="14424"/>
                      <a:pt x="21476" y="14630"/>
                    </a:cubicBezTo>
                    <a:cubicBezTo>
                      <a:pt x="21199" y="16063"/>
                      <a:pt x="20544" y="17221"/>
                      <a:pt x="19910" y="18339"/>
                    </a:cubicBezTo>
                    <a:cubicBezTo>
                      <a:pt x="19307" y="19404"/>
                      <a:pt x="18738" y="20409"/>
                      <a:pt x="18503" y="21600"/>
                    </a:cubicBezTo>
                    <a:cubicBezTo>
                      <a:pt x="18503" y="21600"/>
                      <a:pt x="17705" y="21347"/>
                      <a:pt x="17705" y="21347"/>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6" name="Shape 25520"/>
              <p:cNvSpPr/>
              <p:nvPr/>
            </p:nvSpPr>
            <p:spPr>
              <a:xfrm>
                <a:off x="1727989" y="907550"/>
                <a:ext cx="259734" cy="254223"/>
              </a:xfrm>
              <a:custGeom>
                <a:avLst/>
                <a:gdLst/>
                <a:ahLst/>
                <a:cxnLst>
                  <a:cxn ang="0">
                    <a:pos x="wd2" y="hd2"/>
                  </a:cxn>
                  <a:cxn ang="5400000">
                    <a:pos x="wd2" y="hd2"/>
                  </a:cxn>
                  <a:cxn ang="10800000">
                    <a:pos x="wd2" y="hd2"/>
                  </a:cxn>
                  <a:cxn ang="16200000">
                    <a:pos x="wd2" y="hd2"/>
                  </a:cxn>
                </a:cxnLst>
                <a:rect l="0" t="0" r="r" b="b"/>
                <a:pathLst>
                  <a:path w="21600" h="21600" extrusionOk="0">
                    <a:moveTo>
                      <a:pt x="16154" y="21600"/>
                    </a:moveTo>
                    <a:cubicBezTo>
                      <a:pt x="15107" y="21600"/>
                      <a:pt x="13844" y="21282"/>
                      <a:pt x="13186" y="20982"/>
                    </a:cubicBezTo>
                    <a:cubicBezTo>
                      <a:pt x="12296" y="20574"/>
                      <a:pt x="11414" y="20381"/>
                      <a:pt x="10480" y="20178"/>
                    </a:cubicBezTo>
                    <a:cubicBezTo>
                      <a:pt x="9876" y="20046"/>
                      <a:pt x="9250" y="19909"/>
                      <a:pt x="8615" y="19709"/>
                    </a:cubicBezTo>
                    <a:cubicBezTo>
                      <a:pt x="8217" y="19584"/>
                      <a:pt x="7857" y="19452"/>
                      <a:pt x="7513" y="19325"/>
                    </a:cubicBezTo>
                    <a:cubicBezTo>
                      <a:pt x="6639" y="19003"/>
                      <a:pt x="5948" y="18749"/>
                      <a:pt x="4995" y="18749"/>
                    </a:cubicBezTo>
                    <a:cubicBezTo>
                      <a:pt x="4920" y="18749"/>
                      <a:pt x="4637" y="18757"/>
                      <a:pt x="4637" y="18757"/>
                    </a:cubicBezTo>
                    <a:cubicBezTo>
                      <a:pt x="3783" y="18757"/>
                      <a:pt x="3563" y="18259"/>
                      <a:pt x="3369" y="17820"/>
                    </a:cubicBezTo>
                    <a:cubicBezTo>
                      <a:pt x="3329" y="17728"/>
                      <a:pt x="3284" y="17627"/>
                      <a:pt x="3230" y="17517"/>
                    </a:cubicBezTo>
                    <a:cubicBezTo>
                      <a:pt x="2997" y="17049"/>
                      <a:pt x="2774" y="16493"/>
                      <a:pt x="2540" y="15904"/>
                    </a:cubicBezTo>
                    <a:cubicBezTo>
                      <a:pt x="2065" y="14719"/>
                      <a:pt x="1529" y="13375"/>
                      <a:pt x="839" y="12671"/>
                    </a:cubicBezTo>
                    <a:lnTo>
                      <a:pt x="0" y="11814"/>
                    </a:lnTo>
                    <a:lnTo>
                      <a:pt x="1186" y="11869"/>
                    </a:lnTo>
                    <a:cubicBezTo>
                      <a:pt x="1523" y="11885"/>
                      <a:pt x="2059" y="12049"/>
                      <a:pt x="2738" y="12258"/>
                    </a:cubicBezTo>
                    <a:cubicBezTo>
                      <a:pt x="3692" y="12552"/>
                      <a:pt x="4879" y="12917"/>
                      <a:pt x="5710" y="12917"/>
                    </a:cubicBezTo>
                    <a:cubicBezTo>
                      <a:pt x="6058" y="12917"/>
                      <a:pt x="6249" y="12858"/>
                      <a:pt x="6355" y="12776"/>
                    </a:cubicBezTo>
                    <a:lnTo>
                      <a:pt x="4537" y="12199"/>
                    </a:lnTo>
                    <a:cubicBezTo>
                      <a:pt x="3899" y="11995"/>
                      <a:pt x="3247" y="11911"/>
                      <a:pt x="2556" y="11821"/>
                    </a:cubicBezTo>
                    <a:cubicBezTo>
                      <a:pt x="1891" y="11735"/>
                      <a:pt x="1203" y="11646"/>
                      <a:pt x="534" y="11440"/>
                    </a:cubicBezTo>
                    <a:cubicBezTo>
                      <a:pt x="424" y="11401"/>
                      <a:pt x="130" y="11257"/>
                      <a:pt x="201" y="10779"/>
                    </a:cubicBezTo>
                    <a:cubicBezTo>
                      <a:pt x="444" y="9683"/>
                      <a:pt x="757" y="8634"/>
                      <a:pt x="1061" y="7620"/>
                    </a:cubicBezTo>
                    <a:lnTo>
                      <a:pt x="1548" y="5957"/>
                    </a:lnTo>
                    <a:lnTo>
                      <a:pt x="2077" y="6358"/>
                    </a:lnTo>
                    <a:cubicBezTo>
                      <a:pt x="2529" y="6700"/>
                      <a:pt x="2937" y="7166"/>
                      <a:pt x="3332" y="7617"/>
                    </a:cubicBezTo>
                    <a:cubicBezTo>
                      <a:pt x="3515" y="7825"/>
                      <a:pt x="3700" y="8037"/>
                      <a:pt x="3888" y="8234"/>
                    </a:cubicBezTo>
                    <a:cubicBezTo>
                      <a:pt x="4047" y="7999"/>
                      <a:pt x="4208" y="7730"/>
                      <a:pt x="4376" y="7451"/>
                    </a:cubicBezTo>
                    <a:cubicBezTo>
                      <a:pt x="4823" y="6706"/>
                      <a:pt x="5286" y="5936"/>
                      <a:pt x="5878" y="5521"/>
                    </a:cubicBezTo>
                    <a:cubicBezTo>
                      <a:pt x="6342" y="5193"/>
                      <a:pt x="6650" y="5150"/>
                      <a:pt x="6921" y="5112"/>
                    </a:cubicBezTo>
                    <a:cubicBezTo>
                      <a:pt x="7090" y="5089"/>
                      <a:pt x="7234" y="5069"/>
                      <a:pt x="7452" y="4966"/>
                    </a:cubicBezTo>
                    <a:cubicBezTo>
                      <a:pt x="7704" y="4848"/>
                      <a:pt x="7951" y="4832"/>
                      <a:pt x="8160" y="4832"/>
                    </a:cubicBezTo>
                    <a:lnTo>
                      <a:pt x="8492" y="4838"/>
                    </a:lnTo>
                    <a:cubicBezTo>
                      <a:pt x="8690" y="4838"/>
                      <a:pt x="8803" y="4815"/>
                      <a:pt x="8895" y="4758"/>
                    </a:cubicBezTo>
                    <a:cubicBezTo>
                      <a:pt x="8976" y="4709"/>
                      <a:pt x="9061" y="4430"/>
                      <a:pt x="9116" y="4245"/>
                    </a:cubicBezTo>
                    <a:cubicBezTo>
                      <a:pt x="9229" y="3871"/>
                      <a:pt x="9370" y="3404"/>
                      <a:pt x="9768" y="3124"/>
                    </a:cubicBezTo>
                    <a:cubicBezTo>
                      <a:pt x="10080" y="2905"/>
                      <a:pt x="10481" y="2886"/>
                      <a:pt x="10864" y="2886"/>
                    </a:cubicBezTo>
                    <a:lnTo>
                      <a:pt x="11188" y="2888"/>
                    </a:lnTo>
                    <a:cubicBezTo>
                      <a:pt x="11485" y="2888"/>
                      <a:pt x="11785" y="2874"/>
                      <a:pt x="11965" y="2774"/>
                    </a:cubicBezTo>
                    <a:cubicBezTo>
                      <a:pt x="12211" y="2638"/>
                      <a:pt x="12404" y="2339"/>
                      <a:pt x="12608" y="2021"/>
                    </a:cubicBezTo>
                    <a:cubicBezTo>
                      <a:pt x="12799" y="1724"/>
                      <a:pt x="12997" y="1416"/>
                      <a:pt x="13276" y="1177"/>
                    </a:cubicBezTo>
                    <a:lnTo>
                      <a:pt x="13377" y="1089"/>
                    </a:lnTo>
                    <a:cubicBezTo>
                      <a:pt x="14046" y="505"/>
                      <a:pt x="14625" y="0"/>
                      <a:pt x="15435" y="0"/>
                    </a:cubicBezTo>
                    <a:cubicBezTo>
                      <a:pt x="15887" y="0"/>
                      <a:pt x="16362" y="154"/>
                      <a:pt x="16930" y="485"/>
                    </a:cubicBezTo>
                    <a:lnTo>
                      <a:pt x="17503" y="819"/>
                    </a:lnTo>
                    <a:lnTo>
                      <a:pt x="16999" y="1253"/>
                    </a:lnTo>
                    <a:cubicBezTo>
                      <a:pt x="15650" y="2413"/>
                      <a:pt x="15860" y="2720"/>
                      <a:pt x="16481" y="3630"/>
                    </a:cubicBezTo>
                    <a:cubicBezTo>
                      <a:pt x="16706" y="3958"/>
                      <a:pt x="16961" y="4331"/>
                      <a:pt x="17178" y="4800"/>
                    </a:cubicBezTo>
                    <a:cubicBezTo>
                      <a:pt x="17860" y="6285"/>
                      <a:pt x="17474" y="7497"/>
                      <a:pt x="16941" y="8815"/>
                    </a:cubicBezTo>
                    <a:cubicBezTo>
                      <a:pt x="16798" y="9165"/>
                      <a:pt x="16581" y="9510"/>
                      <a:pt x="16353" y="9876"/>
                    </a:cubicBezTo>
                    <a:cubicBezTo>
                      <a:pt x="15979" y="10472"/>
                      <a:pt x="15593" y="11088"/>
                      <a:pt x="15623" y="11593"/>
                    </a:cubicBezTo>
                    <a:cubicBezTo>
                      <a:pt x="15671" y="12405"/>
                      <a:pt x="16061" y="12635"/>
                      <a:pt x="16868" y="13038"/>
                    </a:cubicBezTo>
                    <a:cubicBezTo>
                      <a:pt x="17234" y="13222"/>
                      <a:pt x="17650" y="13429"/>
                      <a:pt x="18048" y="13745"/>
                    </a:cubicBezTo>
                    <a:cubicBezTo>
                      <a:pt x="18845" y="14376"/>
                      <a:pt x="19467" y="14985"/>
                      <a:pt x="20068" y="15574"/>
                    </a:cubicBezTo>
                    <a:cubicBezTo>
                      <a:pt x="20497" y="15995"/>
                      <a:pt x="20903" y="16391"/>
                      <a:pt x="21336" y="16759"/>
                    </a:cubicBezTo>
                    <a:lnTo>
                      <a:pt x="21600" y="16982"/>
                    </a:lnTo>
                    <a:lnTo>
                      <a:pt x="21466" y="17304"/>
                    </a:lnTo>
                    <a:cubicBezTo>
                      <a:pt x="21382" y="17515"/>
                      <a:pt x="21326" y="17631"/>
                      <a:pt x="21255" y="17755"/>
                    </a:cubicBezTo>
                    <a:cubicBezTo>
                      <a:pt x="20656" y="18841"/>
                      <a:pt x="19497" y="19766"/>
                      <a:pt x="18474" y="20582"/>
                    </a:cubicBezTo>
                    <a:cubicBezTo>
                      <a:pt x="18223" y="20782"/>
                      <a:pt x="17984" y="20973"/>
                      <a:pt x="17769" y="21154"/>
                    </a:cubicBezTo>
                    <a:cubicBezTo>
                      <a:pt x="17418" y="21450"/>
                      <a:pt x="16874" y="21600"/>
                      <a:pt x="16154"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37" name="Shape 25521"/>
              <p:cNvSpPr/>
              <p:nvPr/>
            </p:nvSpPr>
            <p:spPr>
              <a:xfrm>
                <a:off x="3484138" y="608722"/>
                <a:ext cx="229124" cy="253267"/>
              </a:xfrm>
              <a:custGeom>
                <a:avLst/>
                <a:gdLst/>
                <a:ahLst/>
                <a:cxnLst>
                  <a:cxn ang="0">
                    <a:pos x="wd2" y="hd2"/>
                  </a:cxn>
                  <a:cxn ang="5400000">
                    <a:pos x="wd2" y="hd2"/>
                  </a:cxn>
                  <a:cxn ang="10800000">
                    <a:pos x="wd2" y="hd2"/>
                  </a:cxn>
                  <a:cxn ang="16200000">
                    <a:pos x="wd2" y="hd2"/>
                  </a:cxn>
                </a:cxnLst>
                <a:rect l="0" t="0" r="r" b="b"/>
                <a:pathLst>
                  <a:path w="21141" h="21600" extrusionOk="0">
                    <a:moveTo>
                      <a:pt x="19660" y="21593"/>
                    </a:moveTo>
                    <a:cubicBezTo>
                      <a:pt x="18992" y="21535"/>
                      <a:pt x="18447" y="20874"/>
                      <a:pt x="17920" y="20235"/>
                    </a:cubicBezTo>
                    <a:cubicBezTo>
                      <a:pt x="17721" y="19995"/>
                      <a:pt x="17517" y="19746"/>
                      <a:pt x="17390" y="19647"/>
                    </a:cubicBezTo>
                    <a:cubicBezTo>
                      <a:pt x="16742" y="19142"/>
                      <a:pt x="16138" y="18909"/>
                      <a:pt x="15163" y="18789"/>
                    </a:cubicBezTo>
                    <a:cubicBezTo>
                      <a:pt x="14319" y="18686"/>
                      <a:pt x="13414" y="18638"/>
                      <a:pt x="12316" y="18638"/>
                    </a:cubicBezTo>
                    <a:cubicBezTo>
                      <a:pt x="11522" y="18638"/>
                      <a:pt x="10727" y="18663"/>
                      <a:pt x="9933" y="18688"/>
                    </a:cubicBezTo>
                    <a:cubicBezTo>
                      <a:pt x="9126" y="18712"/>
                      <a:pt x="8321" y="18738"/>
                      <a:pt x="7518" y="18738"/>
                    </a:cubicBezTo>
                    <a:cubicBezTo>
                      <a:pt x="6513" y="18738"/>
                      <a:pt x="5676" y="18699"/>
                      <a:pt x="4883" y="18617"/>
                    </a:cubicBezTo>
                    <a:lnTo>
                      <a:pt x="4286" y="18554"/>
                    </a:lnTo>
                    <a:lnTo>
                      <a:pt x="4447" y="18021"/>
                    </a:lnTo>
                    <a:cubicBezTo>
                      <a:pt x="4646" y="17363"/>
                      <a:pt x="4977" y="16925"/>
                      <a:pt x="5270" y="16538"/>
                    </a:cubicBezTo>
                    <a:cubicBezTo>
                      <a:pt x="5690" y="15981"/>
                      <a:pt x="5968" y="15613"/>
                      <a:pt x="5769" y="14740"/>
                    </a:cubicBezTo>
                    <a:lnTo>
                      <a:pt x="5733" y="14599"/>
                    </a:lnTo>
                    <a:cubicBezTo>
                      <a:pt x="5520" y="13791"/>
                      <a:pt x="5330" y="12887"/>
                      <a:pt x="5754" y="12388"/>
                    </a:cubicBezTo>
                    <a:cubicBezTo>
                      <a:pt x="5925" y="12188"/>
                      <a:pt x="6177" y="12078"/>
                      <a:pt x="6465" y="12078"/>
                    </a:cubicBezTo>
                    <a:cubicBezTo>
                      <a:pt x="6638" y="12078"/>
                      <a:pt x="6823" y="12117"/>
                      <a:pt x="7026" y="12196"/>
                    </a:cubicBezTo>
                    <a:cubicBezTo>
                      <a:pt x="7388" y="12338"/>
                      <a:pt x="7600" y="12598"/>
                      <a:pt x="7771" y="12807"/>
                    </a:cubicBezTo>
                    <a:cubicBezTo>
                      <a:pt x="7977" y="13059"/>
                      <a:pt x="8106" y="13204"/>
                      <a:pt x="8390" y="13262"/>
                    </a:cubicBezTo>
                    <a:cubicBezTo>
                      <a:pt x="8702" y="13258"/>
                      <a:pt x="9233" y="13240"/>
                      <a:pt x="9600" y="13223"/>
                    </a:cubicBezTo>
                    <a:cubicBezTo>
                      <a:pt x="9684" y="11969"/>
                      <a:pt x="9774" y="9917"/>
                      <a:pt x="8940" y="9094"/>
                    </a:cubicBezTo>
                    <a:cubicBezTo>
                      <a:pt x="8687" y="8846"/>
                      <a:pt x="8358" y="8726"/>
                      <a:pt x="7933" y="8726"/>
                    </a:cubicBezTo>
                    <a:cubicBezTo>
                      <a:pt x="7686" y="8726"/>
                      <a:pt x="7406" y="8767"/>
                      <a:pt x="7098" y="8847"/>
                    </a:cubicBezTo>
                    <a:cubicBezTo>
                      <a:pt x="6873" y="8907"/>
                      <a:pt x="6494" y="9075"/>
                      <a:pt x="6093" y="9253"/>
                    </a:cubicBezTo>
                    <a:cubicBezTo>
                      <a:pt x="5152" y="9672"/>
                      <a:pt x="3979" y="10194"/>
                      <a:pt x="2955" y="10194"/>
                    </a:cubicBezTo>
                    <a:cubicBezTo>
                      <a:pt x="2021" y="10194"/>
                      <a:pt x="1524" y="9755"/>
                      <a:pt x="1271" y="9386"/>
                    </a:cubicBezTo>
                    <a:cubicBezTo>
                      <a:pt x="727" y="8594"/>
                      <a:pt x="824" y="7551"/>
                      <a:pt x="918" y="6543"/>
                    </a:cubicBezTo>
                    <a:cubicBezTo>
                      <a:pt x="979" y="5890"/>
                      <a:pt x="1036" y="5274"/>
                      <a:pt x="913" y="4804"/>
                    </a:cubicBezTo>
                    <a:cubicBezTo>
                      <a:pt x="898" y="4746"/>
                      <a:pt x="862" y="4626"/>
                      <a:pt x="813" y="4462"/>
                    </a:cubicBezTo>
                    <a:cubicBezTo>
                      <a:pt x="-93" y="1419"/>
                      <a:pt x="-120" y="641"/>
                      <a:pt x="148" y="270"/>
                    </a:cubicBezTo>
                    <a:cubicBezTo>
                      <a:pt x="254" y="124"/>
                      <a:pt x="413" y="32"/>
                      <a:pt x="596" y="11"/>
                    </a:cubicBezTo>
                    <a:cubicBezTo>
                      <a:pt x="657" y="4"/>
                      <a:pt x="716" y="0"/>
                      <a:pt x="776" y="0"/>
                    </a:cubicBezTo>
                    <a:cubicBezTo>
                      <a:pt x="1973" y="0"/>
                      <a:pt x="2771" y="1320"/>
                      <a:pt x="3542" y="2596"/>
                    </a:cubicBezTo>
                    <a:cubicBezTo>
                      <a:pt x="3986" y="3331"/>
                      <a:pt x="4445" y="4091"/>
                      <a:pt x="4857" y="4357"/>
                    </a:cubicBezTo>
                    <a:cubicBezTo>
                      <a:pt x="5711" y="4909"/>
                      <a:pt x="6754" y="5339"/>
                      <a:pt x="7762" y="5754"/>
                    </a:cubicBezTo>
                    <a:cubicBezTo>
                      <a:pt x="8368" y="6004"/>
                      <a:pt x="8968" y="6252"/>
                      <a:pt x="9530" y="6524"/>
                    </a:cubicBezTo>
                    <a:cubicBezTo>
                      <a:pt x="10659" y="7069"/>
                      <a:pt x="11266" y="7857"/>
                      <a:pt x="11854" y="8620"/>
                    </a:cubicBezTo>
                    <a:cubicBezTo>
                      <a:pt x="12125" y="8970"/>
                      <a:pt x="12404" y="9333"/>
                      <a:pt x="12739" y="9679"/>
                    </a:cubicBezTo>
                    <a:cubicBezTo>
                      <a:pt x="13188" y="10145"/>
                      <a:pt x="13743" y="10518"/>
                      <a:pt x="14332" y="10913"/>
                    </a:cubicBezTo>
                    <a:cubicBezTo>
                      <a:pt x="14971" y="11342"/>
                      <a:pt x="15633" y="11786"/>
                      <a:pt x="16168" y="12371"/>
                    </a:cubicBezTo>
                    <a:cubicBezTo>
                      <a:pt x="16727" y="12980"/>
                      <a:pt x="17171" y="13721"/>
                      <a:pt x="17600" y="14439"/>
                    </a:cubicBezTo>
                    <a:cubicBezTo>
                      <a:pt x="17839" y="14836"/>
                      <a:pt x="18073" y="15229"/>
                      <a:pt x="18324" y="15589"/>
                    </a:cubicBezTo>
                    <a:cubicBezTo>
                      <a:pt x="18595" y="15982"/>
                      <a:pt x="18950" y="16321"/>
                      <a:pt x="19325" y="16681"/>
                    </a:cubicBezTo>
                    <a:cubicBezTo>
                      <a:pt x="19717" y="17057"/>
                      <a:pt x="20123" y="17446"/>
                      <a:pt x="20450" y="17916"/>
                    </a:cubicBezTo>
                    <a:cubicBezTo>
                      <a:pt x="20819" y="18446"/>
                      <a:pt x="21480" y="20089"/>
                      <a:pt x="20932" y="21017"/>
                    </a:cubicBezTo>
                    <a:cubicBezTo>
                      <a:pt x="20709" y="21393"/>
                      <a:pt x="20316" y="21600"/>
                      <a:pt x="19825" y="21600"/>
                    </a:cubicBezTo>
                    <a:cubicBezTo>
                      <a:pt x="19772" y="21600"/>
                      <a:pt x="19717" y="21598"/>
                      <a:pt x="19660" y="21593"/>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1" name="Shape 25522"/>
              <p:cNvSpPr/>
              <p:nvPr/>
            </p:nvSpPr>
            <p:spPr>
              <a:xfrm>
                <a:off x="3177789" y="234952"/>
                <a:ext cx="277642" cy="341231"/>
              </a:xfrm>
              <a:custGeom>
                <a:avLst/>
                <a:gdLst/>
                <a:ahLst/>
                <a:cxnLst>
                  <a:cxn ang="0">
                    <a:pos x="wd2" y="hd2"/>
                  </a:cxn>
                  <a:cxn ang="5400000">
                    <a:pos x="wd2" y="hd2"/>
                  </a:cxn>
                  <a:cxn ang="10800000">
                    <a:pos x="wd2" y="hd2"/>
                  </a:cxn>
                  <a:cxn ang="16200000">
                    <a:pos x="wd2" y="hd2"/>
                  </a:cxn>
                </a:cxnLst>
                <a:rect l="0" t="0" r="r" b="b"/>
                <a:pathLst>
                  <a:path w="21538" h="21600" extrusionOk="0">
                    <a:moveTo>
                      <a:pt x="8323" y="21598"/>
                    </a:moveTo>
                    <a:cubicBezTo>
                      <a:pt x="7749" y="21576"/>
                      <a:pt x="7256" y="21382"/>
                      <a:pt x="6897" y="21036"/>
                    </a:cubicBezTo>
                    <a:cubicBezTo>
                      <a:pt x="6526" y="20680"/>
                      <a:pt x="6307" y="20170"/>
                      <a:pt x="6273" y="19613"/>
                    </a:cubicBezTo>
                    <a:cubicBezTo>
                      <a:pt x="6220" y="19617"/>
                      <a:pt x="6110" y="19619"/>
                      <a:pt x="6110" y="19619"/>
                    </a:cubicBezTo>
                    <a:cubicBezTo>
                      <a:pt x="4713" y="19619"/>
                      <a:pt x="2704" y="18407"/>
                      <a:pt x="1427" y="17281"/>
                    </a:cubicBezTo>
                    <a:cubicBezTo>
                      <a:pt x="741" y="16677"/>
                      <a:pt x="-62" y="15814"/>
                      <a:pt x="4" y="15131"/>
                    </a:cubicBezTo>
                    <a:cubicBezTo>
                      <a:pt x="93" y="14197"/>
                      <a:pt x="1163" y="13912"/>
                      <a:pt x="1945" y="13704"/>
                    </a:cubicBezTo>
                    <a:cubicBezTo>
                      <a:pt x="2202" y="13636"/>
                      <a:pt x="2632" y="13522"/>
                      <a:pt x="2697" y="13439"/>
                    </a:cubicBezTo>
                    <a:lnTo>
                      <a:pt x="2697" y="13439"/>
                    </a:lnTo>
                    <a:cubicBezTo>
                      <a:pt x="2693" y="13439"/>
                      <a:pt x="2680" y="13336"/>
                      <a:pt x="2420" y="13090"/>
                    </a:cubicBezTo>
                    <a:cubicBezTo>
                      <a:pt x="2348" y="13022"/>
                      <a:pt x="2109" y="12895"/>
                      <a:pt x="1918" y="12794"/>
                    </a:cubicBezTo>
                    <a:cubicBezTo>
                      <a:pt x="1412" y="12527"/>
                      <a:pt x="889" y="12250"/>
                      <a:pt x="822" y="11864"/>
                    </a:cubicBezTo>
                    <a:cubicBezTo>
                      <a:pt x="700" y="11163"/>
                      <a:pt x="1558" y="10875"/>
                      <a:pt x="2125" y="10684"/>
                    </a:cubicBezTo>
                    <a:cubicBezTo>
                      <a:pt x="2383" y="10597"/>
                      <a:pt x="2675" y="10499"/>
                      <a:pt x="2781" y="10405"/>
                    </a:cubicBezTo>
                    <a:cubicBezTo>
                      <a:pt x="3181" y="10050"/>
                      <a:pt x="2912" y="9672"/>
                      <a:pt x="2115" y="8906"/>
                    </a:cubicBezTo>
                    <a:cubicBezTo>
                      <a:pt x="1739" y="8545"/>
                      <a:pt x="1384" y="8204"/>
                      <a:pt x="1263" y="7848"/>
                    </a:cubicBezTo>
                    <a:cubicBezTo>
                      <a:pt x="1125" y="7446"/>
                      <a:pt x="1167" y="7123"/>
                      <a:pt x="1388" y="6886"/>
                    </a:cubicBezTo>
                    <a:cubicBezTo>
                      <a:pt x="1729" y="6521"/>
                      <a:pt x="2350" y="6490"/>
                      <a:pt x="2959" y="6490"/>
                    </a:cubicBezTo>
                    <a:lnTo>
                      <a:pt x="3350" y="6492"/>
                    </a:lnTo>
                    <a:cubicBezTo>
                      <a:pt x="3830" y="6492"/>
                      <a:pt x="4107" y="6459"/>
                      <a:pt x="4172" y="6394"/>
                    </a:cubicBezTo>
                    <a:cubicBezTo>
                      <a:pt x="4187" y="6379"/>
                      <a:pt x="4203" y="6324"/>
                      <a:pt x="4175" y="6205"/>
                    </a:cubicBezTo>
                    <a:cubicBezTo>
                      <a:pt x="4131" y="6027"/>
                      <a:pt x="4079" y="6027"/>
                      <a:pt x="3985" y="6027"/>
                    </a:cubicBezTo>
                    <a:cubicBezTo>
                      <a:pt x="3783" y="6027"/>
                      <a:pt x="3473" y="6116"/>
                      <a:pt x="3174" y="6202"/>
                    </a:cubicBezTo>
                    <a:cubicBezTo>
                      <a:pt x="2793" y="6311"/>
                      <a:pt x="2400" y="6424"/>
                      <a:pt x="2029" y="6424"/>
                    </a:cubicBezTo>
                    <a:cubicBezTo>
                      <a:pt x="1571" y="6424"/>
                      <a:pt x="1306" y="6248"/>
                      <a:pt x="1165" y="6100"/>
                    </a:cubicBezTo>
                    <a:cubicBezTo>
                      <a:pt x="374" y="5271"/>
                      <a:pt x="1625" y="3661"/>
                      <a:pt x="2027" y="3187"/>
                    </a:cubicBezTo>
                    <a:cubicBezTo>
                      <a:pt x="3035" y="2003"/>
                      <a:pt x="5423" y="0"/>
                      <a:pt x="7983" y="0"/>
                    </a:cubicBezTo>
                    <a:cubicBezTo>
                      <a:pt x="8729" y="0"/>
                      <a:pt x="9425" y="174"/>
                      <a:pt x="10054" y="516"/>
                    </a:cubicBezTo>
                    <a:lnTo>
                      <a:pt x="10344" y="675"/>
                    </a:lnTo>
                    <a:lnTo>
                      <a:pt x="10023" y="1307"/>
                    </a:lnTo>
                    <a:cubicBezTo>
                      <a:pt x="9571" y="2174"/>
                      <a:pt x="8888" y="3485"/>
                      <a:pt x="9397" y="4203"/>
                    </a:cubicBezTo>
                    <a:cubicBezTo>
                      <a:pt x="9677" y="4598"/>
                      <a:pt x="10285" y="4782"/>
                      <a:pt x="11314" y="4782"/>
                    </a:cubicBezTo>
                    <a:cubicBezTo>
                      <a:pt x="11766" y="4782"/>
                      <a:pt x="12237" y="4746"/>
                      <a:pt x="12653" y="4715"/>
                    </a:cubicBezTo>
                    <a:cubicBezTo>
                      <a:pt x="12904" y="4696"/>
                      <a:pt x="13139" y="4678"/>
                      <a:pt x="13345" y="4669"/>
                    </a:cubicBezTo>
                    <a:cubicBezTo>
                      <a:pt x="13592" y="4659"/>
                      <a:pt x="13849" y="4651"/>
                      <a:pt x="14106" y="4651"/>
                    </a:cubicBezTo>
                    <a:cubicBezTo>
                      <a:pt x="14849" y="4651"/>
                      <a:pt x="17112" y="4651"/>
                      <a:pt x="17288" y="6495"/>
                    </a:cubicBezTo>
                    <a:cubicBezTo>
                      <a:pt x="17380" y="7462"/>
                      <a:pt x="16895" y="8332"/>
                      <a:pt x="16426" y="9173"/>
                    </a:cubicBezTo>
                    <a:cubicBezTo>
                      <a:pt x="16109" y="9742"/>
                      <a:pt x="15810" y="10279"/>
                      <a:pt x="15693" y="10824"/>
                    </a:cubicBezTo>
                    <a:cubicBezTo>
                      <a:pt x="15529" y="11588"/>
                      <a:pt x="15817" y="11908"/>
                      <a:pt x="16710" y="12426"/>
                    </a:cubicBezTo>
                    <a:cubicBezTo>
                      <a:pt x="17332" y="12787"/>
                      <a:pt x="17968" y="13129"/>
                      <a:pt x="18604" y="13472"/>
                    </a:cubicBezTo>
                    <a:lnTo>
                      <a:pt x="18912" y="13637"/>
                    </a:lnTo>
                    <a:cubicBezTo>
                      <a:pt x="19613" y="14016"/>
                      <a:pt x="20424" y="14459"/>
                      <a:pt x="21195" y="14937"/>
                    </a:cubicBezTo>
                    <a:lnTo>
                      <a:pt x="21538" y="15150"/>
                    </a:lnTo>
                    <a:lnTo>
                      <a:pt x="21275" y="15429"/>
                    </a:lnTo>
                    <a:cubicBezTo>
                      <a:pt x="20599" y="16149"/>
                      <a:pt x="20241" y="16868"/>
                      <a:pt x="20037" y="17912"/>
                    </a:cubicBezTo>
                    <a:cubicBezTo>
                      <a:pt x="20022" y="17987"/>
                      <a:pt x="20012" y="18074"/>
                      <a:pt x="19999" y="18168"/>
                    </a:cubicBezTo>
                    <a:cubicBezTo>
                      <a:pt x="19930" y="18712"/>
                      <a:pt x="19815" y="19623"/>
                      <a:pt x="18807" y="19723"/>
                    </a:cubicBezTo>
                    <a:lnTo>
                      <a:pt x="18683" y="19728"/>
                    </a:lnTo>
                    <a:cubicBezTo>
                      <a:pt x="17621" y="19728"/>
                      <a:pt x="17023" y="18512"/>
                      <a:pt x="16535" y="17197"/>
                    </a:cubicBezTo>
                    <a:lnTo>
                      <a:pt x="16482" y="17056"/>
                    </a:lnTo>
                    <a:cubicBezTo>
                      <a:pt x="15991" y="15772"/>
                      <a:pt x="15293" y="15623"/>
                      <a:pt x="14811" y="15623"/>
                    </a:cubicBezTo>
                    <a:cubicBezTo>
                      <a:pt x="14563" y="15623"/>
                      <a:pt x="14282" y="15668"/>
                      <a:pt x="13975" y="15758"/>
                    </a:cubicBezTo>
                    <a:cubicBezTo>
                      <a:pt x="13463" y="15906"/>
                      <a:pt x="12196" y="16297"/>
                      <a:pt x="11490" y="16713"/>
                    </a:cubicBezTo>
                    <a:cubicBezTo>
                      <a:pt x="11067" y="16963"/>
                      <a:pt x="10999" y="17220"/>
                      <a:pt x="10906" y="17575"/>
                    </a:cubicBezTo>
                    <a:cubicBezTo>
                      <a:pt x="10835" y="17847"/>
                      <a:pt x="10754" y="18155"/>
                      <a:pt x="10504" y="18476"/>
                    </a:cubicBezTo>
                    <a:cubicBezTo>
                      <a:pt x="10250" y="18803"/>
                      <a:pt x="9772" y="18947"/>
                      <a:pt x="9350" y="19074"/>
                    </a:cubicBezTo>
                    <a:cubicBezTo>
                      <a:pt x="9158" y="19131"/>
                      <a:pt x="8800" y="19238"/>
                      <a:pt x="8755" y="19311"/>
                    </a:cubicBezTo>
                    <a:cubicBezTo>
                      <a:pt x="8728" y="19393"/>
                      <a:pt x="8751" y="19417"/>
                      <a:pt x="8761" y="19428"/>
                    </a:cubicBezTo>
                    <a:cubicBezTo>
                      <a:pt x="8846" y="19519"/>
                      <a:pt x="9186" y="19617"/>
                      <a:pt x="9731" y="19617"/>
                    </a:cubicBezTo>
                    <a:cubicBezTo>
                      <a:pt x="9926" y="19617"/>
                      <a:pt x="10102" y="19604"/>
                      <a:pt x="10217" y="19585"/>
                    </a:cubicBezTo>
                    <a:lnTo>
                      <a:pt x="11268" y="19416"/>
                    </a:lnTo>
                    <a:lnTo>
                      <a:pt x="10652" y="20130"/>
                    </a:lnTo>
                    <a:cubicBezTo>
                      <a:pt x="10563" y="20233"/>
                      <a:pt x="10480" y="20340"/>
                      <a:pt x="10397" y="20446"/>
                    </a:cubicBezTo>
                    <a:cubicBezTo>
                      <a:pt x="9996" y="20960"/>
                      <a:pt x="9497" y="21600"/>
                      <a:pt x="8428" y="21600"/>
                    </a:cubicBezTo>
                    <a:cubicBezTo>
                      <a:pt x="8428" y="21600"/>
                      <a:pt x="8323" y="21598"/>
                      <a:pt x="8323" y="21598"/>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2" name="Shape 25523"/>
              <p:cNvSpPr/>
              <p:nvPr/>
            </p:nvSpPr>
            <p:spPr>
              <a:xfrm>
                <a:off x="2614138" y="2346350"/>
                <a:ext cx="1490831" cy="1124010"/>
              </a:xfrm>
              <a:custGeom>
                <a:avLst/>
                <a:gdLst/>
                <a:ahLst/>
                <a:cxnLst>
                  <a:cxn ang="0">
                    <a:pos x="wd2" y="hd2"/>
                  </a:cxn>
                  <a:cxn ang="5400000">
                    <a:pos x="wd2" y="hd2"/>
                  </a:cxn>
                  <a:cxn ang="10800000">
                    <a:pos x="wd2" y="hd2"/>
                  </a:cxn>
                  <a:cxn ang="16200000">
                    <a:pos x="wd2" y="hd2"/>
                  </a:cxn>
                </a:cxnLst>
                <a:rect l="0" t="0" r="r" b="b"/>
                <a:pathLst>
                  <a:path w="21535" h="21600" extrusionOk="0">
                    <a:moveTo>
                      <a:pt x="3179" y="21591"/>
                    </a:moveTo>
                    <a:lnTo>
                      <a:pt x="2538" y="20105"/>
                    </a:lnTo>
                    <a:cubicBezTo>
                      <a:pt x="2478" y="20016"/>
                      <a:pt x="2263" y="19687"/>
                      <a:pt x="2263" y="19687"/>
                    </a:cubicBezTo>
                    <a:cubicBezTo>
                      <a:pt x="2162" y="19533"/>
                      <a:pt x="2024" y="19437"/>
                      <a:pt x="1863" y="19409"/>
                    </a:cubicBezTo>
                    <a:cubicBezTo>
                      <a:pt x="1856" y="19408"/>
                      <a:pt x="1851" y="19407"/>
                      <a:pt x="1845" y="19407"/>
                    </a:cubicBezTo>
                    <a:cubicBezTo>
                      <a:pt x="1826" y="19407"/>
                      <a:pt x="1791" y="19407"/>
                      <a:pt x="1775" y="19529"/>
                    </a:cubicBezTo>
                    <a:lnTo>
                      <a:pt x="1618" y="19492"/>
                    </a:lnTo>
                    <a:cubicBezTo>
                      <a:pt x="1618" y="19474"/>
                      <a:pt x="1600" y="19425"/>
                      <a:pt x="1474" y="19299"/>
                    </a:cubicBezTo>
                    <a:lnTo>
                      <a:pt x="1444" y="19269"/>
                    </a:lnTo>
                    <a:cubicBezTo>
                      <a:pt x="1322" y="19139"/>
                      <a:pt x="1192" y="19016"/>
                      <a:pt x="1066" y="18897"/>
                    </a:cubicBezTo>
                    <a:cubicBezTo>
                      <a:pt x="904" y="18743"/>
                      <a:pt x="737" y="18585"/>
                      <a:pt x="582" y="18409"/>
                    </a:cubicBezTo>
                    <a:lnTo>
                      <a:pt x="542" y="18364"/>
                    </a:lnTo>
                    <a:cubicBezTo>
                      <a:pt x="443" y="18256"/>
                      <a:pt x="331" y="18133"/>
                      <a:pt x="288" y="17946"/>
                    </a:cubicBezTo>
                    <a:cubicBezTo>
                      <a:pt x="219" y="17651"/>
                      <a:pt x="364" y="17454"/>
                      <a:pt x="481" y="17296"/>
                    </a:cubicBezTo>
                    <a:lnTo>
                      <a:pt x="526" y="17234"/>
                    </a:lnTo>
                    <a:cubicBezTo>
                      <a:pt x="574" y="17167"/>
                      <a:pt x="590" y="17124"/>
                      <a:pt x="594" y="17106"/>
                    </a:cubicBezTo>
                    <a:cubicBezTo>
                      <a:pt x="594" y="17106"/>
                      <a:pt x="593" y="17106"/>
                      <a:pt x="593" y="17106"/>
                    </a:cubicBezTo>
                    <a:cubicBezTo>
                      <a:pt x="585" y="17106"/>
                      <a:pt x="563" y="17098"/>
                      <a:pt x="519" y="17098"/>
                    </a:cubicBezTo>
                    <a:lnTo>
                      <a:pt x="495" y="17099"/>
                    </a:lnTo>
                    <a:cubicBezTo>
                      <a:pt x="459" y="17101"/>
                      <a:pt x="431" y="17110"/>
                      <a:pt x="407" y="17128"/>
                    </a:cubicBezTo>
                    <a:lnTo>
                      <a:pt x="317" y="16953"/>
                    </a:lnTo>
                    <a:cubicBezTo>
                      <a:pt x="338" y="16930"/>
                      <a:pt x="360" y="16908"/>
                      <a:pt x="382" y="16886"/>
                    </a:cubicBezTo>
                    <a:cubicBezTo>
                      <a:pt x="531" y="16736"/>
                      <a:pt x="599" y="16655"/>
                      <a:pt x="518" y="16437"/>
                    </a:cubicBezTo>
                    <a:cubicBezTo>
                      <a:pt x="483" y="16342"/>
                      <a:pt x="398" y="16250"/>
                      <a:pt x="309" y="16153"/>
                    </a:cubicBezTo>
                    <a:cubicBezTo>
                      <a:pt x="142" y="15971"/>
                      <a:pt x="-65" y="15746"/>
                      <a:pt x="19" y="15405"/>
                    </a:cubicBezTo>
                    <a:cubicBezTo>
                      <a:pt x="46" y="15294"/>
                      <a:pt x="102" y="15211"/>
                      <a:pt x="151" y="15137"/>
                    </a:cubicBezTo>
                    <a:cubicBezTo>
                      <a:pt x="178" y="15097"/>
                      <a:pt x="205" y="15057"/>
                      <a:pt x="226" y="15013"/>
                    </a:cubicBezTo>
                    <a:cubicBezTo>
                      <a:pt x="232" y="14999"/>
                      <a:pt x="238" y="14983"/>
                      <a:pt x="244" y="14967"/>
                    </a:cubicBezTo>
                    <a:cubicBezTo>
                      <a:pt x="268" y="14901"/>
                      <a:pt x="309" y="14791"/>
                      <a:pt x="410" y="14779"/>
                    </a:cubicBezTo>
                    <a:cubicBezTo>
                      <a:pt x="425" y="14778"/>
                      <a:pt x="440" y="14777"/>
                      <a:pt x="453" y="14777"/>
                    </a:cubicBezTo>
                    <a:cubicBezTo>
                      <a:pt x="502" y="14777"/>
                      <a:pt x="538" y="14787"/>
                      <a:pt x="565" y="14794"/>
                    </a:cubicBezTo>
                    <a:cubicBezTo>
                      <a:pt x="581" y="14799"/>
                      <a:pt x="593" y="14802"/>
                      <a:pt x="603" y="14802"/>
                    </a:cubicBezTo>
                    <a:cubicBezTo>
                      <a:pt x="611" y="14802"/>
                      <a:pt x="632" y="14802"/>
                      <a:pt x="694" y="14740"/>
                    </a:cubicBezTo>
                    <a:cubicBezTo>
                      <a:pt x="702" y="14732"/>
                      <a:pt x="716" y="14720"/>
                      <a:pt x="733" y="14705"/>
                    </a:cubicBezTo>
                    <a:cubicBezTo>
                      <a:pt x="848" y="14600"/>
                      <a:pt x="912" y="14531"/>
                      <a:pt x="925" y="14499"/>
                    </a:cubicBezTo>
                    <a:cubicBezTo>
                      <a:pt x="925" y="14499"/>
                      <a:pt x="922" y="14507"/>
                      <a:pt x="922" y="14521"/>
                    </a:cubicBezTo>
                    <a:lnTo>
                      <a:pt x="1082" y="14525"/>
                    </a:lnTo>
                    <a:lnTo>
                      <a:pt x="1082" y="14727"/>
                    </a:lnTo>
                    <a:cubicBezTo>
                      <a:pt x="1082" y="14793"/>
                      <a:pt x="1098" y="14862"/>
                      <a:pt x="1115" y="14934"/>
                    </a:cubicBezTo>
                    <a:cubicBezTo>
                      <a:pt x="1141" y="15044"/>
                      <a:pt x="1170" y="15168"/>
                      <a:pt x="1146" y="15308"/>
                    </a:cubicBezTo>
                    <a:cubicBezTo>
                      <a:pt x="1135" y="15365"/>
                      <a:pt x="1109" y="15418"/>
                      <a:pt x="1084" y="15469"/>
                    </a:cubicBezTo>
                    <a:cubicBezTo>
                      <a:pt x="1068" y="15502"/>
                      <a:pt x="1038" y="15563"/>
                      <a:pt x="1038" y="15585"/>
                    </a:cubicBezTo>
                    <a:cubicBezTo>
                      <a:pt x="1041" y="15584"/>
                      <a:pt x="1043" y="15584"/>
                      <a:pt x="1045" y="15584"/>
                    </a:cubicBezTo>
                    <a:cubicBezTo>
                      <a:pt x="1050" y="15584"/>
                      <a:pt x="1056" y="15585"/>
                      <a:pt x="1065" y="15585"/>
                    </a:cubicBezTo>
                    <a:cubicBezTo>
                      <a:pt x="1217" y="15585"/>
                      <a:pt x="1593" y="15382"/>
                      <a:pt x="1640" y="15307"/>
                    </a:cubicBezTo>
                    <a:cubicBezTo>
                      <a:pt x="1634" y="15316"/>
                      <a:pt x="1626" y="15345"/>
                      <a:pt x="1635" y="15378"/>
                    </a:cubicBezTo>
                    <a:lnTo>
                      <a:pt x="1712" y="15315"/>
                    </a:lnTo>
                    <a:cubicBezTo>
                      <a:pt x="1718" y="15267"/>
                      <a:pt x="1727" y="15215"/>
                      <a:pt x="1737" y="15157"/>
                    </a:cubicBezTo>
                    <a:cubicBezTo>
                      <a:pt x="1744" y="15122"/>
                      <a:pt x="1753" y="15074"/>
                      <a:pt x="1753" y="15059"/>
                    </a:cubicBezTo>
                    <a:lnTo>
                      <a:pt x="1754" y="15029"/>
                    </a:lnTo>
                    <a:cubicBezTo>
                      <a:pt x="1757" y="14889"/>
                      <a:pt x="1761" y="14677"/>
                      <a:pt x="1866" y="14577"/>
                    </a:cubicBezTo>
                    <a:cubicBezTo>
                      <a:pt x="1897" y="14546"/>
                      <a:pt x="1934" y="14530"/>
                      <a:pt x="1973" y="14530"/>
                    </a:cubicBezTo>
                    <a:cubicBezTo>
                      <a:pt x="2029" y="14530"/>
                      <a:pt x="2079" y="14562"/>
                      <a:pt x="2124" y="14590"/>
                    </a:cubicBezTo>
                    <a:cubicBezTo>
                      <a:pt x="2156" y="14610"/>
                      <a:pt x="2190" y="14632"/>
                      <a:pt x="2213" y="14632"/>
                    </a:cubicBezTo>
                    <a:cubicBezTo>
                      <a:pt x="2220" y="14632"/>
                      <a:pt x="2234" y="14632"/>
                      <a:pt x="2256" y="14598"/>
                    </a:cubicBezTo>
                    <a:cubicBezTo>
                      <a:pt x="2311" y="14513"/>
                      <a:pt x="2387" y="14448"/>
                      <a:pt x="2461" y="14386"/>
                    </a:cubicBezTo>
                    <a:cubicBezTo>
                      <a:pt x="2531" y="14326"/>
                      <a:pt x="2604" y="14264"/>
                      <a:pt x="2636" y="14199"/>
                    </a:cubicBezTo>
                    <a:cubicBezTo>
                      <a:pt x="2712" y="14038"/>
                      <a:pt x="2730" y="13919"/>
                      <a:pt x="2689" y="13845"/>
                    </a:cubicBezTo>
                    <a:cubicBezTo>
                      <a:pt x="2659" y="13793"/>
                      <a:pt x="2630" y="13763"/>
                      <a:pt x="2599" y="13732"/>
                    </a:cubicBezTo>
                    <a:cubicBezTo>
                      <a:pt x="2546" y="13678"/>
                      <a:pt x="2486" y="13617"/>
                      <a:pt x="2449" y="13462"/>
                    </a:cubicBezTo>
                    <a:cubicBezTo>
                      <a:pt x="2438" y="13419"/>
                      <a:pt x="2435" y="13366"/>
                      <a:pt x="2432" y="13305"/>
                    </a:cubicBezTo>
                    <a:cubicBezTo>
                      <a:pt x="2430" y="13261"/>
                      <a:pt x="2426" y="13175"/>
                      <a:pt x="2415" y="13138"/>
                    </a:cubicBezTo>
                    <a:lnTo>
                      <a:pt x="2153" y="13138"/>
                    </a:lnTo>
                    <a:lnTo>
                      <a:pt x="2180" y="12694"/>
                    </a:lnTo>
                    <a:cubicBezTo>
                      <a:pt x="2190" y="12583"/>
                      <a:pt x="2265" y="12522"/>
                      <a:pt x="2428" y="12496"/>
                    </a:cubicBezTo>
                    <a:cubicBezTo>
                      <a:pt x="2363" y="12494"/>
                      <a:pt x="2312" y="12472"/>
                      <a:pt x="2271" y="12428"/>
                    </a:cubicBezTo>
                    <a:cubicBezTo>
                      <a:pt x="2228" y="12385"/>
                      <a:pt x="2148" y="12169"/>
                      <a:pt x="2167" y="12060"/>
                    </a:cubicBezTo>
                    <a:cubicBezTo>
                      <a:pt x="2176" y="12007"/>
                      <a:pt x="2205" y="11969"/>
                      <a:pt x="2244" y="11958"/>
                    </a:cubicBezTo>
                    <a:cubicBezTo>
                      <a:pt x="2324" y="11938"/>
                      <a:pt x="2404" y="11928"/>
                      <a:pt x="2483" y="11928"/>
                    </a:cubicBezTo>
                    <a:cubicBezTo>
                      <a:pt x="2527" y="11928"/>
                      <a:pt x="2572" y="11931"/>
                      <a:pt x="2617" y="11937"/>
                    </a:cubicBezTo>
                    <a:cubicBezTo>
                      <a:pt x="2664" y="11944"/>
                      <a:pt x="2706" y="11966"/>
                      <a:pt x="2747" y="11988"/>
                    </a:cubicBezTo>
                    <a:cubicBezTo>
                      <a:pt x="2784" y="12007"/>
                      <a:pt x="2819" y="12025"/>
                      <a:pt x="2846" y="12025"/>
                    </a:cubicBezTo>
                    <a:cubicBezTo>
                      <a:pt x="2905" y="12015"/>
                      <a:pt x="2950" y="11903"/>
                      <a:pt x="2957" y="11808"/>
                    </a:cubicBezTo>
                    <a:cubicBezTo>
                      <a:pt x="2959" y="11773"/>
                      <a:pt x="2954" y="11720"/>
                      <a:pt x="2949" y="11663"/>
                    </a:cubicBezTo>
                    <a:cubicBezTo>
                      <a:pt x="2934" y="11496"/>
                      <a:pt x="2917" y="11289"/>
                      <a:pt x="3010" y="11173"/>
                    </a:cubicBezTo>
                    <a:cubicBezTo>
                      <a:pt x="3050" y="11125"/>
                      <a:pt x="3107" y="11100"/>
                      <a:pt x="3181" y="11100"/>
                    </a:cubicBezTo>
                    <a:cubicBezTo>
                      <a:pt x="3279" y="11100"/>
                      <a:pt x="3397" y="11145"/>
                      <a:pt x="3465" y="11186"/>
                    </a:cubicBezTo>
                    <a:cubicBezTo>
                      <a:pt x="3545" y="11237"/>
                      <a:pt x="3571" y="11367"/>
                      <a:pt x="3595" y="11481"/>
                    </a:cubicBezTo>
                    <a:cubicBezTo>
                      <a:pt x="3602" y="11519"/>
                      <a:pt x="3614" y="11577"/>
                      <a:pt x="3625" y="11607"/>
                    </a:cubicBezTo>
                    <a:cubicBezTo>
                      <a:pt x="3712" y="11506"/>
                      <a:pt x="3887" y="10837"/>
                      <a:pt x="3894" y="10711"/>
                    </a:cubicBezTo>
                    <a:lnTo>
                      <a:pt x="3899" y="10615"/>
                    </a:lnTo>
                    <a:lnTo>
                      <a:pt x="3970" y="10610"/>
                    </a:lnTo>
                    <a:cubicBezTo>
                      <a:pt x="4011" y="10608"/>
                      <a:pt x="4051" y="10607"/>
                      <a:pt x="4091" y="10607"/>
                    </a:cubicBezTo>
                    <a:cubicBezTo>
                      <a:pt x="4266" y="10607"/>
                      <a:pt x="4451" y="10624"/>
                      <a:pt x="4675" y="10662"/>
                    </a:cubicBezTo>
                    <a:cubicBezTo>
                      <a:pt x="4693" y="10664"/>
                      <a:pt x="4711" y="10666"/>
                      <a:pt x="4729" y="10666"/>
                    </a:cubicBezTo>
                    <a:cubicBezTo>
                      <a:pt x="4776" y="10666"/>
                      <a:pt x="4800" y="10653"/>
                      <a:pt x="4807" y="10642"/>
                    </a:cubicBezTo>
                    <a:cubicBezTo>
                      <a:pt x="4812" y="10633"/>
                      <a:pt x="4815" y="10608"/>
                      <a:pt x="4806" y="10564"/>
                    </a:cubicBezTo>
                    <a:lnTo>
                      <a:pt x="4798" y="10520"/>
                    </a:lnTo>
                    <a:cubicBezTo>
                      <a:pt x="4697" y="9983"/>
                      <a:pt x="4657" y="9716"/>
                      <a:pt x="4647" y="9576"/>
                    </a:cubicBezTo>
                    <a:cubicBezTo>
                      <a:pt x="4644" y="9576"/>
                      <a:pt x="4642" y="9576"/>
                      <a:pt x="4639" y="9577"/>
                    </a:cubicBezTo>
                    <a:cubicBezTo>
                      <a:pt x="4590" y="9582"/>
                      <a:pt x="4537" y="9588"/>
                      <a:pt x="4486" y="9588"/>
                    </a:cubicBezTo>
                    <a:cubicBezTo>
                      <a:pt x="4385" y="9588"/>
                      <a:pt x="4315" y="9565"/>
                      <a:pt x="4266" y="9514"/>
                    </a:cubicBezTo>
                    <a:cubicBezTo>
                      <a:pt x="4216" y="9462"/>
                      <a:pt x="4185" y="9399"/>
                      <a:pt x="4157" y="9343"/>
                    </a:cubicBezTo>
                    <a:cubicBezTo>
                      <a:pt x="4129" y="9288"/>
                      <a:pt x="4104" y="9239"/>
                      <a:pt x="4065" y="9204"/>
                    </a:cubicBezTo>
                    <a:cubicBezTo>
                      <a:pt x="4042" y="9183"/>
                      <a:pt x="4016" y="9169"/>
                      <a:pt x="3992" y="9155"/>
                    </a:cubicBezTo>
                    <a:cubicBezTo>
                      <a:pt x="3929" y="9120"/>
                      <a:pt x="3851" y="9076"/>
                      <a:pt x="3805" y="8950"/>
                    </a:cubicBezTo>
                    <a:cubicBezTo>
                      <a:pt x="3788" y="8902"/>
                      <a:pt x="3790" y="8833"/>
                      <a:pt x="3800" y="8663"/>
                    </a:cubicBezTo>
                    <a:cubicBezTo>
                      <a:pt x="3801" y="8634"/>
                      <a:pt x="3804" y="8598"/>
                      <a:pt x="3805" y="8566"/>
                    </a:cubicBezTo>
                    <a:cubicBezTo>
                      <a:pt x="3783" y="8569"/>
                      <a:pt x="3761" y="8571"/>
                      <a:pt x="3740" y="8571"/>
                    </a:cubicBezTo>
                    <a:cubicBezTo>
                      <a:pt x="3697" y="8571"/>
                      <a:pt x="3667" y="8561"/>
                      <a:pt x="3644" y="8541"/>
                    </a:cubicBezTo>
                    <a:cubicBezTo>
                      <a:pt x="3572" y="8480"/>
                      <a:pt x="3567" y="8383"/>
                      <a:pt x="3565" y="8325"/>
                    </a:cubicBezTo>
                    <a:cubicBezTo>
                      <a:pt x="3564" y="8316"/>
                      <a:pt x="3563" y="8305"/>
                      <a:pt x="3563" y="8295"/>
                    </a:cubicBezTo>
                    <a:cubicBezTo>
                      <a:pt x="3531" y="8292"/>
                      <a:pt x="3476" y="8291"/>
                      <a:pt x="3439" y="8291"/>
                    </a:cubicBezTo>
                    <a:cubicBezTo>
                      <a:pt x="3415" y="8291"/>
                      <a:pt x="3393" y="8291"/>
                      <a:pt x="3373" y="8290"/>
                    </a:cubicBezTo>
                    <a:cubicBezTo>
                      <a:pt x="3370" y="8301"/>
                      <a:pt x="3366" y="8312"/>
                      <a:pt x="3363" y="8321"/>
                    </a:cubicBezTo>
                    <a:cubicBezTo>
                      <a:pt x="3360" y="8332"/>
                      <a:pt x="3355" y="8348"/>
                      <a:pt x="3354" y="8353"/>
                    </a:cubicBezTo>
                    <a:lnTo>
                      <a:pt x="3360" y="8462"/>
                    </a:lnTo>
                    <a:lnTo>
                      <a:pt x="3277" y="8465"/>
                    </a:lnTo>
                    <a:cubicBezTo>
                      <a:pt x="3262" y="8466"/>
                      <a:pt x="3247" y="8468"/>
                      <a:pt x="3231" y="8469"/>
                    </a:cubicBezTo>
                    <a:cubicBezTo>
                      <a:pt x="3207" y="8471"/>
                      <a:pt x="3183" y="8474"/>
                      <a:pt x="3159" y="8474"/>
                    </a:cubicBezTo>
                    <a:cubicBezTo>
                      <a:pt x="3108" y="8474"/>
                      <a:pt x="3034" y="8465"/>
                      <a:pt x="2970" y="8388"/>
                    </a:cubicBezTo>
                    <a:cubicBezTo>
                      <a:pt x="2949" y="8361"/>
                      <a:pt x="2930" y="8332"/>
                      <a:pt x="2910" y="8302"/>
                    </a:cubicBezTo>
                    <a:cubicBezTo>
                      <a:pt x="2874" y="8247"/>
                      <a:pt x="2840" y="8195"/>
                      <a:pt x="2800" y="8180"/>
                    </a:cubicBezTo>
                    <a:cubicBezTo>
                      <a:pt x="2781" y="8173"/>
                      <a:pt x="2763" y="8169"/>
                      <a:pt x="2746" y="8169"/>
                    </a:cubicBezTo>
                    <a:cubicBezTo>
                      <a:pt x="2681" y="8169"/>
                      <a:pt x="2639" y="8226"/>
                      <a:pt x="2576" y="8317"/>
                    </a:cubicBezTo>
                    <a:cubicBezTo>
                      <a:pt x="2521" y="8397"/>
                      <a:pt x="2459" y="8487"/>
                      <a:pt x="2365" y="8528"/>
                    </a:cubicBezTo>
                    <a:cubicBezTo>
                      <a:pt x="2318" y="8547"/>
                      <a:pt x="2274" y="8557"/>
                      <a:pt x="2234" y="8557"/>
                    </a:cubicBezTo>
                    <a:cubicBezTo>
                      <a:pt x="1946" y="8557"/>
                      <a:pt x="1895" y="8119"/>
                      <a:pt x="1861" y="7830"/>
                    </a:cubicBezTo>
                    <a:cubicBezTo>
                      <a:pt x="1856" y="7791"/>
                      <a:pt x="1852" y="7754"/>
                      <a:pt x="1847" y="7719"/>
                    </a:cubicBezTo>
                    <a:cubicBezTo>
                      <a:pt x="1832" y="7608"/>
                      <a:pt x="1815" y="7496"/>
                      <a:pt x="1799" y="7385"/>
                    </a:cubicBezTo>
                    <a:cubicBezTo>
                      <a:pt x="1740" y="6990"/>
                      <a:pt x="1680" y="6583"/>
                      <a:pt x="1676" y="6166"/>
                    </a:cubicBezTo>
                    <a:cubicBezTo>
                      <a:pt x="1674" y="6027"/>
                      <a:pt x="1653" y="5966"/>
                      <a:pt x="1574" y="5868"/>
                    </a:cubicBezTo>
                    <a:lnTo>
                      <a:pt x="1554" y="5842"/>
                    </a:lnTo>
                    <a:cubicBezTo>
                      <a:pt x="1497" y="5772"/>
                      <a:pt x="1346" y="5587"/>
                      <a:pt x="1468" y="5405"/>
                    </a:cubicBezTo>
                    <a:cubicBezTo>
                      <a:pt x="1506" y="5347"/>
                      <a:pt x="1556" y="5312"/>
                      <a:pt x="1600" y="5282"/>
                    </a:cubicBezTo>
                    <a:cubicBezTo>
                      <a:pt x="1642" y="5253"/>
                      <a:pt x="1678" y="5228"/>
                      <a:pt x="1699" y="5188"/>
                    </a:cubicBezTo>
                    <a:cubicBezTo>
                      <a:pt x="1771" y="5056"/>
                      <a:pt x="1780" y="4758"/>
                      <a:pt x="1724" y="4388"/>
                    </a:cubicBezTo>
                    <a:cubicBezTo>
                      <a:pt x="1696" y="4200"/>
                      <a:pt x="1639" y="4028"/>
                      <a:pt x="1579" y="3846"/>
                    </a:cubicBezTo>
                    <a:cubicBezTo>
                      <a:pt x="1544" y="3740"/>
                      <a:pt x="1509" y="3634"/>
                      <a:pt x="1479" y="3525"/>
                    </a:cubicBezTo>
                    <a:cubicBezTo>
                      <a:pt x="1448" y="3410"/>
                      <a:pt x="1537" y="3309"/>
                      <a:pt x="1638" y="3207"/>
                    </a:cubicBezTo>
                    <a:lnTo>
                      <a:pt x="1700" y="3279"/>
                    </a:lnTo>
                    <a:lnTo>
                      <a:pt x="1656" y="3188"/>
                    </a:lnTo>
                    <a:cubicBezTo>
                      <a:pt x="1727" y="3108"/>
                      <a:pt x="1764" y="3063"/>
                      <a:pt x="1770" y="2978"/>
                    </a:cubicBezTo>
                    <a:cubicBezTo>
                      <a:pt x="1778" y="2887"/>
                      <a:pt x="1773" y="2794"/>
                      <a:pt x="1769" y="2695"/>
                    </a:cubicBezTo>
                    <a:cubicBezTo>
                      <a:pt x="1756" y="2442"/>
                      <a:pt x="1742" y="2155"/>
                      <a:pt x="1959" y="1937"/>
                    </a:cubicBezTo>
                    <a:cubicBezTo>
                      <a:pt x="2099" y="1795"/>
                      <a:pt x="2226" y="1778"/>
                      <a:pt x="2372" y="1759"/>
                    </a:cubicBezTo>
                    <a:lnTo>
                      <a:pt x="2397" y="1756"/>
                    </a:lnTo>
                    <a:cubicBezTo>
                      <a:pt x="2414" y="1754"/>
                      <a:pt x="2434" y="1752"/>
                      <a:pt x="2456" y="1751"/>
                    </a:cubicBezTo>
                    <a:cubicBezTo>
                      <a:pt x="2510" y="1747"/>
                      <a:pt x="2592" y="1741"/>
                      <a:pt x="2619" y="1705"/>
                    </a:cubicBezTo>
                    <a:cubicBezTo>
                      <a:pt x="2658" y="1654"/>
                      <a:pt x="2673" y="1607"/>
                      <a:pt x="2687" y="1562"/>
                    </a:cubicBezTo>
                    <a:cubicBezTo>
                      <a:pt x="2712" y="1484"/>
                      <a:pt x="2746" y="1376"/>
                      <a:pt x="2891" y="1376"/>
                    </a:cubicBezTo>
                    <a:cubicBezTo>
                      <a:pt x="2916" y="1376"/>
                      <a:pt x="2947" y="1379"/>
                      <a:pt x="2984" y="1386"/>
                    </a:cubicBezTo>
                    <a:cubicBezTo>
                      <a:pt x="3035" y="1396"/>
                      <a:pt x="3085" y="1420"/>
                      <a:pt x="3135" y="1442"/>
                    </a:cubicBezTo>
                    <a:cubicBezTo>
                      <a:pt x="3193" y="1469"/>
                      <a:pt x="3253" y="1497"/>
                      <a:pt x="3302" y="1497"/>
                    </a:cubicBezTo>
                    <a:cubicBezTo>
                      <a:pt x="3318" y="1497"/>
                      <a:pt x="3331" y="1495"/>
                      <a:pt x="3343" y="1489"/>
                    </a:cubicBezTo>
                    <a:cubicBezTo>
                      <a:pt x="3387" y="1470"/>
                      <a:pt x="3430" y="1427"/>
                      <a:pt x="3477" y="1382"/>
                    </a:cubicBezTo>
                    <a:cubicBezTo>
                      <a:pt x="3519" y="1341"/>
                      <a:pt x="3563" y="1298"/>
                      <a:pt x="3614" y="1266"/>
                    </a:cubicBezTo>
                    <a:cubicBezTo>
                      <a:pt x="3688" y="1220"/>
                      <a:pt x="3764" y="1193"/>
                      <a:pt x="3838" y="1165"/>
                    </a:cubicBezTo>
                    <a:cubicBezTo>
                      <a:pt x="3906" y="1141"/>
                      <a:pt x="3969" y="1118"/>
                      <a:pt x="4029" y="1083"/>
                    </a:cubicBezTo>
                    <a:lnTo>
                      <a:pt x="4077" y="1054"/>
                    </a:lnTo>
                    <a:cubicBezTo>
                      <a:pt x="4212" y="974"/>
                      <a:pt x="4340" y="898"/>
                      <a:pt x="4496" y="898"/>
                    </a:cubicBezTo>
                    <a:cubicBezTo>
                      <a:pt x="4532" y="898"/>
                      <a:pt x="4569" y="902"/>
                      <a:pt x="4608" y="911"/>
                    </a:cubicBezTo>
                    <a:cubicBezTo>
                      <a:pt x="4634" y="917"/>
                      <a:pt x="4657" y="920"/>
                      <a:pt x="4678" y="920"/>
                    </a:cubicBezTo>
                    <a:cubicBezTo>
                      <a:pt x="4777" y="920"/>
                      <a:pt x="4805" y="858"/>
                      <a:pt x="4865" y="703"/>
                    </a:cubicBezTo>
                    <a:cubicBezTo>
                      <a:pt x="4896" y="625"/>
                      <a:pt x="4930" y="536"/>
                      <a:pt x="4984" y="449"/>
                    </a:cubicBezTo>
                    <a:cubicBezTo>
                      <a:pt x="5037" y="365"/>
                      <a:pt x="5099" y="322"/>
                      <a:pt x="5168" y="322"/>
                    </a:cubicBezTo>
                    <a:cubicBezTo>
                      <a:pt x="5255" y="322"/>
                      <a:pt x="5332" y="391"/>
                      <a:pt x="5406" y="458"/>
                    </a:cubicBezTo>
                    <a:cubicBezTo>
                      <a:pt x="5470" y="515"/>
                      <a:pt x="5536" y="574"/>
                      <a:pt x="5594" y="574"/>
                    </a:cubicBezTo>
                    <a:cubicBezTo>
                      <a:pt x="5623" y="574"/>
                      <a:pt x="5650" y="559"/>
                      <a:pt x="5680" y="528"/>
                    </a:cubicBezTo>
                    <a:cubicBezTo>
                      <a:pt x="5721" y="485"/>
                      <a:pt x="5760" y="411"/>
                      <a:pt x="5801" y="332"/>
                    </a:cubicBezTo>
                    <a:cubicBezTo>
                      <a:pt x="5882" y="177"/>
                      <a:pt x="5974" y="0"/>
                      <a:pt x="6130" y="0"/>
                    </a:cubicBezTo>
                    <a:cubicBezTo>
                      <a:pt x="6184" y="0"/>
                      <a:pt x="6240" y="23"/>
                      <a:pt x="6298" y="67"/>
                    </a:cubicBezTo>
                    <a:cubicBezTo>
                      <a:pt x="6347" y="106"/>
                      <a:pt x="6394" y="183"/>
                      <a:pt x="6448" y="272"/>
                    </a:cubicBezTo>
                    <a:cubicBezTo>
                      <a:pt x="6501" y="360"/>
                      <a:pt x="6590" y="508"/>
                      <a:pt x="6637" y="508"/>
                    </a:cubicBezTo>
                    <a:cubicBezTo>
                      <a:pt x="6684" y="479"/>
                      <a:pt x="6728" y="445"/>
                      <a:pt x="6773" y="411"/>
                    </a:cubicBezTo>
                    <a:cubicBezTo>
                      <a:pt x="6896" y="316"/>
                      <a:pt x="7023" y="218"/>
                      <a:pt x="7166" y="192"/>
                    </a:cubicBezTo>
                    <a:lnTo>
                      <a:pt x="7192" y="192"/>
                    </a:lnTo>
                    <a:lnTo>
                      <a:pt x="7224" y="211"/>
                    </a:lnTo>
                    <a:cubicBezTo>
                      <a:pt x="7301" y="284"/>
                      <a:pt x="7371" y="365"/>
                      <a:pt x="7439" y="443"/>
                    </a:cubicBezTo>
                    <a:cubicBezTo>
                      <a:pt x="7527" y="543"/>
                      <a:pt x="7609" y="637"/>
                      <a:pt x="7703" y="717"/>
                    </a:cubicBezTo>
                    <a:cubicBezTo>
                      <a:pt x="7767" y="772"/>
                      <a:pt x="7822" y="813"/>
                      <a:pt x="7870" y="849"/>
                    </a:cubicBezTo>
                    <a:cubicBezTo>
                      <a:pt x="8028" y="966"/>
                      <a:pt x="8132" y="1044"/>
                      <a:pt x="8227" y="1358"/>
                    </a:cubicBezTo>
                    <a:cubicBezTo>
                      <a:pt x="8284" y="1547"/>
                      <a:pt x="8366" y="1709"/>
                      <a:pt x="8453" y="1880"/>
                    </a:cubicBezTo>
                    <a:cubicBezTo>
                      <a:pt x="8560" y="2090"/>
                      <a:pt x="8670" y="2306"/>
                      <a:pt x="8728" y="2574"/>
                    </a:cubicBezTo>
                    <a:cubicBezTo>
                      <a:pt x="8770" y="2762"/>
                      <a:pt x="8801" y="2952"/>
                      <a:pt x="8831" y="3135"/>
                    </a:cubicBezTo>
                    <a:cubicBezTo>
                      <a:pt x="8871" y="3375"/>
                      <a:pt x="8909" y="3604"/>
                      <a:pt x="8967" y="3829"/>
                    </a:cubicBezTo>
                    <a:cubicBezTo>
                      <a:pt x="9208" y="3251"/>
                      <a:pt x="9538" y="3001"/>
                      <a:pt x="10039" y="3001"/>
                    </a:cubicBezTo>
                    <a:cubicBezTo>
                      <a:pt x="10067" y="3001"/>
                      <a:pt x="10097" y="3002"/>
                      <a:pt x="10127" y="3003"/>
                    </a:cubicBezTo>
                    <a:lnTo>
                      <a:pt x="10177" y="3006"/>
                    </a:lnTo>
                    <a:lnTo>
                      <a:pt x="10197" y="3068"/>
                    </a:lnTo>
                    <a:cubicBezTo>
                      <a:pt x="10230" y="3169"/>
                      <a:pt x="10263" y="3271"/>
                      <a:pt x="10297" y="3373"/>
                    </a:cubicBezTo>
                    <a:cubicBezTo>
                      <a:pt x="10354" y="3543"/>
                      <a:pt x="10412" y="3718"/>
                      <a:pt x="10465" y="3894"/>
                    </a:cubicBezTo>
                    <a:cubicBezTo>
                      <a:pt x="10530" y="3857"/>
                      <a:pt x="10596" y="3839"/>
                      <a:pt x="10667" y="3839"/>
                    </a:cubicBezTo>
                    <a:cubicBezTo>
                      <a:pt x="10812" y="3839"/>
                      <a:pt x="10949" y="3916"/>
                      <a:pt x="11081" y="3992"/>
                    </a:cubicBezTo>
                    <a:cubicBezTo>
                      <a:pt x="11211" y="4065"/>
                      <a:pt x="11333" y="4135"/>
                      <a:pt x="11459" y="4135"/>
                    </a:cubicBezTo>
                    <a:cubicBezTo>
                      <a:pt x="11566" y="4133"/>
                      <a:pt x="11652" y="4079"/>
                      <a:pt x="11744" y="4021"/>
                    </a:cubicBezTo>
                    <a:cubicBezTo>
                      <a:pt x="11817" y="3975"/>
                      <a:pt x="11893" y="3927"/>
                      <a:pt x="11982" y="3903"/>
                    </a:cubicBezTo>
                    <a:cubicBezTo>
                      <a:pt x="12026" y="3890"/>
                      <a:pt x="12066" y="3885"/>
                      <a:pt x="12103" y="3885"/>
                    </a:cubicBezTo>
                    <a:cubicBezTo>
                      <a:pt x="12199" y="3885"/>
                      <a:pt x="12268" y="3924"/>
                      <a:pt x="12341" y="3966"/>
                    </a:cubicBezTo>
                    <a:cubicBezTo>
                      <a:pt x="12372" y="3984"/>
                      <a:pt x="12407" y="4004"/>
                      <a:pt x="12449" y="4023"/>
                    </a:cubicBezTo>
                    <a:cubicBezTo>
                      <a:pt x="12502" y="4048"/>
                      <a:pt x="12553" y="4060"/>
                      <a:pt x="12600" y="4060"/>
                    </a:cubicBezTo>
                    <a:cubicBezTo>
                      <a:pt x="12779" y="4060"/>
                      <a:pt x="12907" y="3877"/>
                      <a:pt x="13055" y="3665"/>
                    </a:cubicBezTo>
                    <a:cubicBezTo>
                      <a:pt x="13143" y="3538"/>
                      <a:pt x="13234" y="3408"/>
                      <a:pt x="13345" y="3303"/>
                    </a:cubicBezTo>
                    <a:cubicBezTo>
                      <a:pt x="13656" y="3010"/>
                      <a:pt x="13653" y="2957"/>
                      <a:pt x="13632" y="2606"/>
                    </a:cubicBezTo>
                    <a:cubicBezTo>
                      <a:pt x="13627" y="2518"/>
                      <a:pt x="13621" y="2415"/>
                      <a:pt x="13618" y="2289"/>
                    </a:cubicBezTo>
                    <a:cubicBezTo>
                      <a:pt x="13613" y="2041"/>
                      <a:pt x="13692" y="1779"/>
                      <a:pt x="13830" y="1590"/>
                    </a:cubicBezTo>
                    <a:cubicBezTo>
                      <a:pt x="13956" y="1418"/>
                      <a:pt x="14114" y="1324"/>
                      <a:pt x="14275" y="1324"/>
                    </a:cubicBezTo>
                    <a:cubicBezTo>
                      <a:pt x="14368" y="1324"/>
                      <a:pt x="14459" y="1355"/>
                      <a:pt x="14545" y="1416"/>
                    </a:cubicBezTo>
                    <a:cubicBezTo>
                      <a:pt x="14620" y="1469"/>
                      <a:pt x="14669" y="1511"/>
                      <a:pt x="14707" y="1543"/>
                    </a:cubicBezTo>
                    <a:cubicBezTo>
                      <a:pt x="14787" y="1612"/>
                      <a:pt x="14802" y="1625"/>
                      <a:pt x="14956" y="1625"/>
                    </a:cubicBezTo>
                    <a:lnTo>
                      <a:pt x="15019" y="1624"/>
                    </a:lnTo>
                    <a:cubicBezTo>
                      <a:pt x="15546" y="1612"/>
                      <a:pt x="15660" y="1598"/>
                      <a:pt x="16128" y="1213"/>
                    </a:cubicBezTo>
                    <a:cubicBezTo>
                      <a:pt x="16810" y="652"/>
                      <a:pt x="17617" y="634"/>
                      <a:pt x="18397" y="617"/>
                    </a:cubicBezTo>
                    <a:cubicBezTo>
                      <a:pt x="18534" y="614"/>
                      <a:pt x="18671" y="611"/>
                      <a:pt x="18806" y="605"/>
                    </a:cubicBezTo>
                    <a:lnTo>
                      <a:pt x="18817" y="604"/>
                    </a:lnTo>
                    <a:lnTo>
                      <a:pt x="18828" y="608"/>
                    </a:lnTo>
                    <a:cubicBezTo>
                      <a:pt x="19014" y="669"/>
                      <a:pt x="19145" y="831"/>
                      <a:pt x="19227" y="1104"/>
                    </a:cubicBezTo>
                    <a:cubicBezTo>
                      <a:pt x="19251" y="1181"/>
                      <a:pt x="19259" y="1261"/>
                      <a:pt x="19267" y="1338"/>
                    </a:cubicBezTo>
                    <a:cubicBezTo>
                      <a:pt x="19273" y="1401"/>
                      <a:pt x="19279" y="1461"/>
                      <a:pt x="19293" y="1513"/>
                    </a:cubicBezTo>
                    <a:cubicBezTo>
                      <a:pt x="19307" y="1563"/>
                      <a:pt x="19342" y="1635"/>
                      <a:pt x="19378" y="1711"/>
                    </a:cubicBezTo>
                    <a:cubicBezTo>
                      <a:pt x="19494" y="1952"/>
                      <a:pt x="19669" y="2317"/>
                      <a:pt x="19410" y="2568"/>
                    </a:cubicBezTo>
                    <a:cubicBezTo>
                      <a:pt x="19359" y="2617"/>
                      <a:pt x="19295" y="2622"/>
                      <a:pt x="19251" y="2622"/>
                    </a:cubicBezTo>
                    <a:cubicBezTo>
                      <a:pt x="19219" y="2622"/>
                      <a:pt x="19186" y="2619"/>
                      <a:pt x="19155" y="2615"/>
                    </a:cubicBezTo>
                    <a:cubicBezTo>
                      <a:pt x="19151" y="2615"/>
                      <a:pt x="19146" y="2614"/>
                      <a:pt x="19142" y="2614"/>
                    </a:cubicBezTo>
                    <a:cubicBezTo>
                      <a:pt x="19142" y="2731"/>
                      <a:pt x="19153" y="2939"/>
                      <a:pt x="19160" y="2983"/>
                    </a:cubicBezTo>
                    <a:cubicBezTo>
                      <a:pt x="19181" y="3086"/>
                      <a:pt x="19220" y="3151"/>
                      <a:pt x="19293" y="3210"/>
                    </a:cubicBezTo>
                    <a:cubicBezTo>
                      <a:pt x="19423" y="3310"/>
                      <a:pt x="19597" y="3374"/>
                      <a:pt x="19766" y="3435"/>
                    </a:cubicBezTo>
                    <a:cubicBezTo>
                      <a:pt x="19823" y="3456"/>
                      <a:pt x="19879" y="3476"/>
                      <a:pt x="19932" y="3497"/>
                    </a:cubicBezTo>
                    <a:cubicBezTo>
                      <a:pt x="19981" y="3517"/>
                      <a:pt x="20035" y="3537"/>
                      <a:pt x="20092" y="3557"/>
                    </a:cubicBezTo>
                    <a:cubicBezTo>
                      <a:pt x="20341" y="3647"/>
                      <a:pt x="20651" y="3758"/>
                      <a:pt x="20819" y="4018"/>
                    </a:cubicBezTo>
                    <a:cubicBezTo>
                      <a:pt x="20925" y="4182"/>
                      <a:pt x="20994" y="4376"/>
                      <a:pt x="21030" y="4611"/>
                    </a:cubicBezTo>
                    <a:cubicBezTo>
                      <a:pt x="21066" y="4833"/>
                      <a:pt x="21072" y="5063"/>
                      <a:pt x="21078" y="5284"/>
                    </a:cubicBezTo>
                    <a:lnTo>
                      <a:pt x="21079" y="5333"/>
                    </a:lnTo>
                    <a:cubicBezTo>
                      <a:pt x="21080" y="5357"/>
                      <a:pt x="21078" y="5397"/>
                      <a:pt x="21076" y="5445"/>
                    </a:cubicBezTo>
                    <a:cubicBezTo>
                      <a:pt x="21073" y="5531"/>
                      <a:pt x="21063" y="5760"/>
                      <a:pt x="21080" y="5811"/>
                    </a:cubicBezTo>
                    <a:lnTo>
                      <a:pt x="21078" y="5813"/>
                    </a:lnTo>
                    <a:cubicBezTo>
                      <a:pt x="21132" y="5876"/>
                      <a:pt x="21244" y="6025"/>
                      <a:pt x="21508" y="6378"/>
                    </a:cubicBezTo>
                    <a:lnTo>
                      <a:pt x="21535" y="6414"/>
                    </a:lnTo>
                    <a:lnTo>
                      <a:pt x="21206" y="10091"/>
                    </a:lnTo>
                    <a:lnTo>
                      <a:pt x="20644" y="11552"/>
                    </a:lnTo>
                    <a:lnTo>
                      <a:pt x="20596" y="11552"/>
                    </a:lnTo>
                    <a:cubicBezTo>
                      <a:pt x="20323" y="11552"/>
                      <a:pt x="19665" y="11600"/>
                      <a:pt x="19481" y="11614"/>
                    </a:cubicBezTo>
                    <a:cubicBezTo>
                      <a:pt x="19423" y="11783"/>
                      <a:pt x="19276" y="12170"/>
                      <a:pt x="19118" y="12243"/>
                    </a:cubicBezTo>
                    <a:cubicBezTo>
                      <a:pt x="19070" y="12265"/>
                      <a:pt x="19026" y="12276"/>
                      <a:pt x="18986" y="12276"/>
                    </a:cubicBezTo>
                    <a:cubicBezTo>
                      <a:pt x="18840" y="12276"/>
                      <a:pt x="18768" y="12138"/>
                      <a:pt x="18709" y="12028"/>
                    </a:cubicBezTo>
                    <a:cubicBezTo>
                      <a:pt x="18686" y="11983"/>
                      <a:pt x="18663" y="11941"/>
                      <a:pt x="18637" y="11905"/>
                    </a:cubicBezTo>
                    <a:cubicBezTo>
                      <a:pt x="18608" y="11866"/>
                      <a:pt x="18557" y="11849"/>
                      <a:pt x="18502" y="11830"/>
                    </a:cubicBezTo>
                    <a:cubicBezTo>
                      <a:pt x="18403" y="11797"/>
                      <a:pt x="18269" y="11751"/>
                      <a:pt x="18248" y="11534"/>
                    </a:cubicBezTo>
                    <a:cubicBezTo>
                      <a:pt x="18241" y="11462"/>
                      <a:pt x="18246" y="11395"/>
                      <a:pt x="18250" y="11330"/>
                    </a:cubicBezTo>
                    <a:cubicBezTo>
                      <a:pt x="18259" y="11192"/>
                      <a:pt x="18261" y="11123"/>
                      <a:pt x="18198" y="11066"/>
                    </a:cubicBezTo>
                    <a:cubicBezTo>
                      <a:pt x="18161" y="11031"/>
                      <a:pt x="18111" y="11015"/>
                      <a:pt x="18042" y="11015"/>
                    </a:cubicBezTo>
                    <a:cubicBezTo>
                      <a:pt x="18000" y="11015"/>
                      <a:pt x="17957" y="11021"/>
                      <a:pt x="17914" y="11026"/>
                    </a:cubicBezTo>
                    <a:cubicBezTo>
                      <a:pt x="17869" y="11032"/>
                      <a:pt x="17825" y="11037"/>
                      <a:pt x="17784" y="11037"/>
                    </a:cubicBezTo>
                    <a:lnTo>
                      <a:pt x="17675" y="11037"/>
                    </a:lnTo>
                    <a:lnTo>
                      <a:pt x="17697" y="10899"/>
                    </a:lnTo>
                    <a:cubicBezTo>
                      <a:pt x="17745" y="10697"/>
                      <a:pt x="17787" y="10457"/>
                      <a:pt x="17742" y="10198"/>
                    </a:cubicBezTo>
                    <a:cubicBezTo>
                      <a:pt x="17672" y="9951"/>
                      <a:pt x="16197" y="9145"/>
                      <a:pt x="15847" y="9060"/>
                    </a:cubicBezTo>
                    <a:cubicBezTo>
                      <a:pt x="15800" y="9172"/>
                      <a:pt x="15719" y="9506"/>
                      <a:pt x="15723" y="9579"/>
                    </a:cubicBezTo>
                    <a:cubicBezTo>
                      <a:pt x="15733" y="9601"/>
                      <a:pt x="15774" y="9637"/>
                      <a:pt x="15817" y="9676"/>
                    </a:cubicBezTo>
                    <a:cubicBezTo>
                      <a:pt x="15865" y="9719"/>
                      <a:pt x="15920" y="9767"/>
                      <a:pt x="15955" y="9839"/>
                    </a:cubicBezTo>
                    <a:cubicBezTo>
                      <a:pt x="16023" y="9980"/>
                      <a:pt x="16033" y="10153"/>
                      <a:pt x="16033" y="10295"/>
                    </a:cubicBezTo>
                    <a:cubicBezTo>
                      <a:pt x="16070" y="10297"/>
                      <a:pt x="16108" y="10298"/>
                      <a:pt x="16146" y="10299"/>
                    </a:cubicBezTo>
                    <a:cubicBezTo>
                      <a:pt x="16293" y="10305"/>
                      <a:pt x="16445" y="10310"/>
                      <a:pt x="16595" y="10340"/>
                    </a:cubicBezTo>
                    <a:lnTo>
                      <a:pt x="16618" y="10345"/>
                    </a:lnTo>
                    <a:cubicBezTo>
                      <a:pt x="16618" y="10345"/>
                      <a:pt x="16723" y="10464"/>
                      <a:pt x="16764" y="10511"/>
                    </a:cubicBezTo>
                    <a:lnTo>
                      <a:pt x="16765" y="10511"/>
                    </a:lnTo>
                    <a:lnTo>
                      <a:pt x="16788" y="10537"/>
                    </a:lnTo>
                    <a:cubicBezTo>
                      <a:pt x="16813" y="10567"/>
                      <a:pt x="16825" y="10609"/>
                      <a:pt x="16821" y="10654"/>
                    </a:cubicBezTo>
                    <a:cubicBezTo>
                      <a:pt x="16800" y="10865"/>
                      <a:pt x="16184" y="11273"/>
                      <a:pt x="16178" y="11277"/>
                    </a:cubicBezTo>
                    <a:lnTo>
                      <a:pt x="16140" y="11302"/>
                    </a:lnTo>
                    <a:lnTo>
                      <a:pt x="15936" y="11148"/>
                    </a:lnTo>
                    <a:lnTo>
                      <a:pt x="15482" y="11572"/>
                    </a:lnTo>
                    <a:lnTo>
                      <a:pt x="13883" y="12397"/>
                    </a:lnTo>
                    <a:lnTo>
                      <a:pt x="13500" y="12380"/>
                    </a:lnTo>
                    <a:lnTo>
                      <a:pt x="13404" y="12647"/>
                    </a:lnTo>
                    <a:cubicBezTo>
                      <a:pt x="13406" y="12750"/>
                      <a:pt x="13423" y="12838"/>
                      <a:pt x="13441" y="12932"/>
                    </a:cubicBezTo>
                    <a:cubicBezTo>
                      <a:pt x="13465" y="13059"/>
                      <a:pt x="13490" y="13192"/>
                      <a:pt x="13477" y="13361"/>
                    </a:cubicBezTo>
                    <a:lnTo>
                      <a:pt x="13318" y="13339"/>
                    </a:lnTo>
                    <a:lnTo>
                      <a:pt x="13397" y="13350"/>
                    </a:lnTo>
                    <a:lnTo>
                      <a:pt x="13360" y="13440"/>
                    </a:lnTo>
                    <a:cubicBezTo>
                      <a:pt x="13338" y="13430"/>
                      <a:pt x="13216" y="13414"/>
                      <a:pt x="12902" y="13414"/>
                    </a:cubicBezTo>
                    <a:cubicBezTo>
                      <a:pt x="12607" y="13414"/>
                      <a:pt x="12337" y="13428"/>
                      <a:pt x="12280" y="13440"/>
                    </a:cubicBezTo>
                    <a:cubicBezTo>
                      <a:pt x="11950" y="13510"/>
                      <a:pt x="11318" y="13782"/>
                      <a:pt x="11278" y="14016"/>
                    </a:cubicBezTo>
                    <a:cubicBezTo>
                      <a:pt x="11267" y="14079"/>
                      <a:pt x="11270" y="14151"/>
                      <a:pt x="11273" y="14226"/>
                    </a:cubicBezTo>
                    <a:cubicBezTo>
                      <a:pt x="11281" y="14397"/>
                      <a:pt x="11290" y="14610"/>
                      <a:pt x="11113" y="14754"/>
                    </a:cubicBezTo>
                    <a:cubicBezTo>
                      <a:pt x="11059" y="14798"/>
                      <a:pt x="10994" y="14821"/>
                      <a:pt x="10922" y="14821"/>
                    </a:cubicBezTo>
                    <a:cubicBezTo>
                      <a:pt x="10807" y="14821"/>
                      <a:pt x="10689" y="14765"/>
                      <a:pt x="10585" y="14717"/>
                    </a:cubicBezTo>
                    <a:cubicBezTo>
                      <a:pt x="10545" y="14697"/>
                      <a:pt x="10506" y="14679"/>
                      <a:pt x="10471" y="14666"/>
                    </a:cubicBezTo>
                    <a:cubicBezTo>
                      <a:pt x="10426" y="14648"/>
                      <a:pt x="10305" y="14612"/>
                      <a:pt x="10205" y="14612"/>
                    </a:cubicBezTo>
                    <a:cubicBezTo>
                      <a:pt x="10117" y="14612"/>
                      <a:pt x="10098" y="14639"/>
                      <a:pt x="10097" y="14640"/>
                    </a:cubicBezTo>
                    <a:cubicBezTo>
                      <a:pt x="10089" y="14693"/>
                      <a:pt x="10164" y="14913"/>
                      <a:pt x="10254" y="15099"/>
                    </a:cubicBezTo>
                    <a:lnTo>
                      <a:pt x="10287" y="15167"/>
                    </a:lnTo>
                    <a:lnTo>
                      <a:pt x="10247" y="15227"/>
                    </a:lnTo>
                    <a:cubicBezTo>
                      <a:pt x="9760" y="15959"/>
                      <a:pt x="9693" y="15967"/>
                      <a:pt x="9661" y="15971"/>
                    </a:cubicBezTo>
                    <a:cubicBezTo>
                      <a:pt x="9647" y="15973"/>
                      <a:pt x="9633" y="15974"/>
                      <a:pt x="9619" y="15974"/>
                    </a:cubicBezTo>
                    <a:cubicBezTo>
                      <a:pt x="9416" y="15974"/>
                      <a:pt x="9340" y="15770"/>
                      <a:pt x="9290" y="15635"/>
                    </a:cubicBezTo>
                    <a:cubicBezTo>
                      <a:pt x="9260" y="15554"/>
                      <a:pt x="9239" y="15501"/>
                      <a:pt x="9217" y="15501"/>
                    </a:cubicBezTo>
                    <a:cubicBezTo>
                      <a:pt x="9207" y="15501"/>
                      <a:pt x="9186" y="15506"/>
                      <a:pt x="9146" y="15536"/>
                    </a:cubicBezTo>
                    <a:cubicBezTo>
                      <a:pt x="9081" y="15586"/>
                      <a:pt x="9021" y="15742"/>
                      <a:pt x="8959" y="15906"/>
                    </a:cubicBezTo>
                    <a:cubicBezTo>
                      <a:pt x="8869" y="16142"/>
                      <a:pt x="8756" y="16436"/>
                      <a:pt x="8555" y="16613"/>
                    </a:cubicBezTo>
                    <a:cubicBezTo>
                      <a:pt x="8484" y="16674"/>
                      <a:pt x="8338" y="16690"/>
                      <a:pt x="8105" y="16712"/>
                    </a:cubicBezTo>
                    <a:cubicBezTo>
                      <a:pt x="7965" y="16725"/>
                      <a:pt x="7730" y="16748"/>
                      <a:pt x="7688" y="16790"/>
                    </a:cubicBezTo>
                    <a:cubicBezTo>
                      <a:pt x="7605" y="16884"/>
                      <a:pt x="7608" y="16944"/>
                      <a:pt x="7615" y="17090"/>
                    </a:cubicBezTo>
                    <a:cubicBezTo>
                      <a:pt x="7618" y="17135"/>
                      <a:pt x="7620" y="17183"/>
                      <a:pt x="7621" y="17237"/>
                    </a:cubicBezTo>
                    <a:cubicBezTo>
                      <a:pt x="7621" y="17500"/>
                      <a:pt x="7608" y="17872"/>
                      <a:pt x="7495" y="18071"/>
                    </a:cubicBezTo>
                    <a:cubicBezTo>
                      <a:pt x="7416" y="18214"/>
                      <a:pt x="7288" y="18307"/>
                      <a:pt x="7169" y="18307"/>
                    </a:cubicBezTo>
                    <a:cubicBezTo>
                      <a:pt x="7093" y="18307"/>
                      <a:pt x="7023" y="18269"/>
                      <a:pt x="6966" y="18198"/>
                    </a:cubicBezTo>
                    <a:cubicBezTo>
                      <a:pt x="6946" y="18173"/>
                      <a:pt x="6921" y="18117"/>
                      <a:pt x="6830" y="17907"/>
                    </a:cubicBezTo>
                    <a:cubicBezTo>
                      <a:pt x="6793" y="17821"/>
                      <a:pt x="6742" y="17702"/>
                      <a:pt x="6709" y="17633"/>
                    </a:cubicBezTo>
                    <a:cubicBezTo>
                      <a:pt x="6616" y="17686"/>
                      <a:pt x="6510" y="17735"/>
                      <a:pt x="6407" y="17782"/>
                    </a:cubicBezTo>
                    <a:cubicBezTo>
                      <a:pt x="6283" y="17839"/>
                      <a:pt x="6155" y="17898"/>
                      <a:pt x="6056" y="17962"/>
                    </a:cubicBezTo>
                    <a:cubicBezTo>
                      <a:pt x="5963" y="18020"/>
                      <a:pt x="5910" y="18096"/>
                      <a:pt x="5855" y="18175"/>
                    </a:cubicBezTo>
                    <a:cubicBezTo>
                      <a:pt x="5779" y="18285"/>
                      <a:pt x="5700" y="18398"/>
                      <a:pt x="5533" y="18449"/>
                    </a:cubicBezTo>
                    <a:cubicBezTo>
                      <a:pt x="5498" y="18460"/>
                      <a:pt x="5461" y="18465"/>
                      <a:pt x="5425" y="18465"/>
                    </a:cubicBezTo>
                    <a:cubicBezTo>
                      <a:pt x="5285" y="18465"/>
                      <a:pt x="5156" y="18390"/>
                      <a:pt x="5032" y="18317"/>
                    </a:cubicBezTo>
                    <a:cubicBezTo>
                      <a:pt x="4914" y="18248"/>
                      <a:pt x="4803" y="18183"/>
                      <a:pt x="4689" y="18183"/>
                    </a:cubicBezTo>
                    <a:cubicBezTo>
                      <a:pt x="4375" y="18256"/>
                      <a:pt x="3913" y="18729"/>
                      <a:pt x="3774" y="19289"/>
                    </a:cubicBezTo>
                    <a:cubicBezTo>
                      <a:pt x="3730" y="19468"/>
                      <a:pt x="3699" y="19679"/>
                      <a:pt x="3667" y="19903"/>
                    </a:cubicBezTo>
                    <a:cubicBezTo>
                      <a:pt x="3617" y="20255"/>
                      <a:pt x="3564" y="20618"/>
                      <a:pt x="3450" y="20930"/>
                    </a:cubicBezTo>
                    <a:cubicBezTo>
                      <a:pt x="3434" y="20985"/>
                      <a:pt x="3331" y="21466"/>
                      <a:pt x="3327" y="21532"/>
                    </a:cubicBezTo>
                    <a:lnTo>
                      <a:pt x="3270" y="21527"/>
                    </a:lnTo>
                    <a:lnTo>
                      <a:pt x="3259" y="21535"/>
                    </a:lnTo>
                    <a:lnTo>
                      <a:pt x="3184" y="21600"/>
                    </a:lnTo>
                    <a:cubicBezTo>
                      <a:pt x="3184" y="21600"/>
                      <a:pt x="3179" y="21591"/>
                      <a:pt x="3179" y="21591"/>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7" name="Shape 25524"/>
              <p:cNvSpPr/>
              <p:nvPr/>
            </p:nvSpPr>
            <p:spPr>
              <a:xfrm>
                <a:off x="1174146" y="1217446"/>
                <a:ext cx="209358" cy="163860"/>
              </a:xfrm>
              <a:custGeom>
                <a:avLst/>
                <a:gdLst/>
                <a:ahLst/>
                <a:cxnLst>
                  <a:cxn ang="0">
                    <a:pos x="wd2" y="hd2"/>
                  </a:cxn>
                  <a:cxn ang="5400000">
                    <a:pos x="wd2" y="hd2"/>
                  </a:cxn>
                  <a:cxn ang="10800000">
                    <a:pos x="wd2" y="hd2"/>
                  </a:cxn>
                  <a:cxn ang="16200000">
                    <a:pos x="wd2" y="hd2"/>
                  </a:cxn>
                </a:cxnLst>
                <a:rect l="0" t="0" r="r" b="b"/>
                <a:pathLst>
                  <a:path w="21508" h="21600" extrusionOk="0">
                    <a:moveTo>
                      <a:pt x="17024" y="21600"/>
                    </a:moveTo>
                    <a:cubicBezTo>
                      <a:pt x="16237" y="21600"/>
                      <a:pt x="15489" y="21443"/>
                      <a:pt x="14918" y="21158"/>
                    </a:cubicBezTo>
                    <a:lnTo>
                      <a:pt x="14299" y="20841"/>
                    </a:lnTo>
                    <a:cubicBezTo>
                      <a:pt x="13202" y="20275"/>
                      <a:pt x="12067" y="19689"/>
                      <a:pt x="10963" y="19689"/>
                    </a:cubicBezTo>
                    <a:cubicBezTo>
                      <a:pt x="10789" y="19689"/>
                      <a:pt x="10616" y="19703"/>
                      <a:pt x="10442" y="19734"/>
                    </a:cubicBezTo>
                    <a:lnTo>
                      <a:pt x="9794" y="19849"/>
                    </a:lnTo>
                    <a:lnTo>
                      <a:pt x="9795" y="19010"/>
                    </a:lnTo>
                    <a:cubicBezTo>
                      <a:pt x="9798" y="17249"/>
                      <a:pt x="9802" y="15303"/>
                      <a:pt x="9023" y="13897"/>
                    </a:cubicBezTo>
                    <a:cubicBezTo>
                      <a:pt x="8335" y="12665"/>
                      <a:pt x="7023" y="11172"/>
                      <a:pt x="5755" y="9726"/>
                    </a:cubicBezTo>
                    <a:cubicBezTo>
                      <a:pt x="4841" y="8684"/>
                      <a:pt x="3976" y="7699"/>
                      <a:pt x="3376" y="6845"/>
                    </a:cubicBezTo>
                    <a:cubicBezTo>
                      <a:pt x="2663" y="5831"/>
                      <a:pt x="2174" y="4893"/>
                      <a:pt x="1701" y="3985"/>
                    </a:cubicBezTo>
                    <a:cubicBezTo>
                      <a:pt x="1200" y="3020"/>
                      <a:pt x="726" y="2110"/>
                      <a:pt x="0" y="1128"/>
                    </a:cubicBezTo>
                    <a:lnTo>
                      <a:pt x="705" y="0"/>
                    </a:lnTo>
                    <a:cubicBezTo>
                      <a:pt x="1326" y="475"/>
                      <a:pt x="1944" y="975"/>
                      <a:pt x="2563" y="1475"/>
                    </a:cubicBezTo>
                    <a:cubicBezTo>
                      <a:pt x="3669" y="2369"/>
                      <a:pt x="4815" y="3295"/>
                      <a:pt x="5969" y="4061"/>
                    </a:cubicBezTo>
                    <a:cubicBezTo>
                      <a:pt x="6548" y="4445"/>
                      <a:pt x="6850" y="4497"/>
                      <a:pt x="7071" y="4497"/>
                    </a:cubicBezTo>
                    <a:cubicBezTo>
                      <a:pt x="7300" y="4497"/>
                      <a:pt x="7543" y="4429"/>
                      <a:pt x="7852" y="4344"/>
                    </a:cubicBezTo>
                    <a:cubicBezTo>
                      <a:pt x="8090" y="4278"/>
                      <a:pt x="8356" y="4204"/>
                      <a:pt x="8674" y="4143"/>
                    </a:cubicBezTo>
                    <a:cubicBezTo>
                      <a:pt x="8951" y="4088"/>
                      <a:pt x="9228" y="4051"/>
                      <a:pt x="9500" y="4051"/>
                    </a:cubicBezTo>
                    <a:cubicBezTo>
                      <a:pt x="10107" y="4051"/>
                      <a:pt x="10625" y="4232"/>
                      <a:pt x="11086" y="4605"/>
                    </a:cubicBezTo>
                    <a:cubicBezTo>
                      <a:pt x="11398" y="4857"/>
                      <a:pt x="11674" y="5457"/>
                      <a:pt x="12031" y="6277"/>
                    </a:cubicBezTo>
                    <a:cubicBezTo>
                      <a:pt x="12076" y="6382"/>
                      <a:pt x="12116" y="6478"/>
                      <a:pt x="12152" y="6556"/>
                    </a:cubicBezTo>
                    <a:cubicBezTo>
                      <a:pt x="12225" y="6575"/>
                      <a:pt x="12294" y="6585"/>
                      <a:pt x="12360" y="6585"/>
                    </a:cubicBezTo>
                    <a:cubicBezTo>
                      <a:pt x="12595" y="6585"/>
                      <a:pt x="12785" y="6458"/>
                      <a:pt x="13026" y="6297"/>
                    </a:cubicBezTo>
                    <a:cubicBezTo>
                      <a:pt x="13316" y="6104"/>
                      <a:pt x="13678" y="5864"/>
                      <a:pt x="14156" y="5864"/>
                    </a:cubicBezTo>
                    <a:cubicBezTo>
                      <a:pt x="14254" y="5864"/>
                      <a:pt x="14358" y="5874"/>
                      <a:pt x="14467" y="5898"/>
                    </a:cubicBezTo>
                    <a:cubicBezTo>
                      <a:pt x="15589" y="6136"/>
                      <a:pt x="15745" y="7213"/>
                      <a:pt x="15837" y="7856"/>
                    </a:cubicBezTo>
                    <a:cubicBezTo>
                      <a:pt x="15904" y="8321"/>
                      <a:pt x="15949" y="8538"/>
                      <a:pt x="16099" y="8672"/>
                    </a:cubicBezTo>
                    <a:cubicBezTo>
                      <a:pt x="16183" y="8747"/>
                      <a:pt x="16266" y="8779"/>
                      <a:pt x="16368" y="8779"/>
                    </a:cubicBezTo>
                    <a:cubicBezTo>
                      <a:pt x="16650" y="8779"/>
                      <a:pt x="17020" y="8539"/>
                      <a:pt x="17377" y="8306"/>
                    </a:cubicBezTo>
                    <a:cubicBezTo>
                      <a:pt x="17639" y="8135"/>
                      <a:pt x="17911" y="7957"/>
                      <a:pt x="18181" y="7854"/>
                    </a:cubicBezTo>
                    <a:cubicBezTo>
                      <a:pt x="18564" y="7708"/>
                      <a:pt x="18884" y="7640"/>
                      <a:pt x="19187" y="7640"/>
                    </a:cubicBezTo>
                    <a:cubicBezTo>
                      <a:pt x="19690" y="7640"/>
                      <a:pt x="20074" y="7828"/>
                      <a:pt x="20519" y="8047"/>
                    </a:cubicBezTo>
                    <a:cubicBezTo>
                      <a:pt x="20687" y="8130"/>
                      <a:pt x="20872" y="8221"/>
                      <a:pt x="21090" y="8314"/>
                    </a:cubicBezTo>
                    <a:lnTo>
                      <a:pt x="21508" y="8494"/>
                    </a:lnTo>
                    <a:lnTo>
                      <a:pt x="21477" y="9057"/>
                    </a:lnTo>
                    <a:cubicBezTo>
                      <a:pt x="21437" y="9944"/>
                      <a:pt x="21321" y="10636"/>
                      <a:pt x="21209" y="11305"/>
                    </a:cubicBezTo>
                    <a:cubicBezTo>
                      <a:pt x="21055" y="12222"/>
                      <a:pt x="20910" y="13088"/>
                      <a:pt x="20992" y="14063"/>
                    </a:cubicBezTo>
                    <a:cubicBezTo>
                      <a:pt x="21024" y="14453"/>
                      <a:pt x="21099" y="14874"/>
                      <a:pt x="21173" y="15309"/>
                    </a:cubicBezTo>
                    <a:cubicBezTo>
                      <a:pt x="21373" y="16471"/>
                      <a:pt x="21600" y="17787"/>
                      <a:pt x="21214" y="18961"/>
                    </a:cubicBezTo>
                    <a:cubicBezTo>
                      <a:pt x="20573" y="20907"/>
                      <a:pt x="18628" y="21600"/>
                      <a:pt x="17024"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8" name="Shape 25525"/>
              <p:cNvSpPr/>
              <p:nvPr/>
            </p:nvSpPr>
            <p:spPr>
              <a:xfrm>
                <a:off x="1284914" y="0"/>
                <a:ext cx="1047875" cy="1177576"/>
              </a:xfrm>
              <a:custGeom>
                <a:avLst/>
                <a:gdLst/>
                <a:ahLst/>
                <a:cxnLst>
                  <a:cxn ang="0">
                    <a:pos x="wd2" y="hd2"/>
                  </a:cxn>
                  <a:cxn ang="5400000">
                    <a:pos x="wd2" y="hd2"/>
                  </a:cxn>
                  <a:cxn ang="10800000">
                    <a:pos x="wd2" y="hd2"/>
                  </a:cxn>
                  <a:cxn ang="16200000">
                    <a:pos x="wd2" y="hd2"/>
                  </a:cxn>
                </a:cxnLst>
                <a:rect l="0" t="0" r="r" b="b"/>
                <a:pathLst>
                  <a:path w="21426" h="21600" extrusionOk="0">
                    <a:moveTo>
                      <a:pt x="17290" y="21551"/>
                    </a:moveTo>
                    <a:cubicBezTo>
                      <a:pt x="16778" y="21341"/>
                      <a:pt x="16231" y="21167"/>
                      <a:pt x="15702" y="20997"/>
                    </a:cubicBezTo>
                    <a:cubicBezTo>
                      <a:pt x="15423" y="20908"/>
                      <a:pt x="15146" y="20820"/>
                      <a:pt x="14873" y="20726"/>
                    </a:cubicBezTo>
                    <a:cubicBezTo>
                      <a:pt x="14609" y="20636"/>
                      <a:pt x="14391" y="20520"/>
                      <a:pt x="14167" y="20353"/>
                    </a:cubicBezTo>
                    <a:cubicBezTo>
                      <a:pt x="14056" y="20270"/>
                      <a:pt x="13953" y="20181"/>
                      <a:pt x="13845" y="20088"/>
                    </a:cubicBezTo>
                    <a:cubicBezTo>
                      <a:pt x="13701" y="19965"/>
                      <a:pt x="13552" y="19837"/>
                      <a:pt x="13364" y="19706"/>
                    </a:cubicBezTo>
                    <a:cubicBezTo>
                      <a:pt x="13285" y="19650"/>
                      <a:pt x="13198" y="19612"/>
                      <a:pt x="13114" y="19575"/>
                    </a:cubicBezTo>
                    <a:cubicBezTo>
                      <a:pt x="12921" y="19490"/>
                      <a:pt x="12702" y="19394"/>
                      <a:pt x="12681" y="19093"/>
                    </a:cubicBezTo>
                    <a:cubicBezTo>
                      <a:pt x="12670" y="18919"/>
                      <a:pt x="12789" y="18751"/>
                      <a:pt x="12895" y="18602"/>
                    </a:cubicBezTo>
                    <a:cubicBezTo>
                      <a:pt x="12946" y="18531"/>
                      <a:pt x="12994" y="18463"/>
                      <a:pt x="13022" y="18404"/>
                    </a:cubicBezTo>
                    <a:cubicBezTo>
                      <a:pt x="13158" y="18107"/>
                      <a:pt x="13203" y="17927"/>
                      <a:pt x="13085" y="17702"/>
                    </a:cubicBezTo>
                    <a:cubicBezTo>
                      <a:pt x="13040" y="17616"/>
                      <a:pt x="12985" y="17546"/>
                      <a:pt x="12933" y="17479"/>
                    </a:cubicBezTo>
                    <a:cubicBezTo>
                      <a:pt x="12759" y="17255"/>
                      <a:pt x="12666" y="17079"/>
                      <a:pt x="12972" y="16799"/>
                    </a:cubicBezTo>
                    <a:cubicBezTo>
                      <a:pt x="12932" y="16787"/>
                      <a:pt x="12895" y="16781"/>
                      <a:pt x="12861" y="16781"/>
                    </a:cubicBezTo>
                    <a:cubicBezTo>
                      <a:pt x="12751" y="16781"/>
                      <a:pt x="12663" y="16845"/>
                      <a:pt x="12503" y="16967"/>
                    </a:cubicBezTo>
                    <a:lnTo>
                      <a:pt x="12476" y="16987"/>
                    </a:lnTo>
                    <a:cubicBezTo>
                      <a:pt x="12433" y="17020"/>
                      <a:pt x="12396" y="17071"/>
                      <a:pt x="12356" y="17126"/>
                    </a:cubicBezTo>
                    <a:cubicBezTo>
                      <a:pt x="12295" y="17208"/>
                      <a:pt x="12227" y="17302"/>
                      <a:pt x="12116" y="17356"/>
                    </a:cubicBezTo>
                    <a:cubicBezTo>
                      <a:pt x="12024" y="17401"/>
                      <a:pt x="11916" y="17405"/>
                      <a:pt x="11822" y="17405"/>
                    </a:cubicBezTo>
                    <a:lnTo>
                      <a:pt x="11735" y="17404"/>
                    </a:lnTo>
                    <a:cubicBezTo>
                      <a:pt x="11707" y="17404"/>
                      <a:pt x="11621" y="17404"/>
                      <a:pt x="11596" y="17420"/>
                    </a:cubicBezTo>
                    <a:cubicBezTo>
                      <a:pt x="11563" y="17440"/>
                      <a:pt x="11543" y="17498"/>
                      <a:pt x="11524" y="17555"/>
                    </a:cubicBezTo>
                    <a:cubicBezTo>
                      <a:pt x="11496" y="17637"/>
                      <a:pt x="11464" y="17729"/>
                      <a:pt x="11371" y="17780"/>
                    </a:cubicBezTo>
                    <a:cubicBezTo>
                      <a:pt x="11296" y="17820"/>
                      <a:pt x="11219" y="17826"/>
                      <a:pt x="11154" y="17826"/>
                    </a:cubicBezTo>
                    <a:lnTo>
                      <a:pt x="11074" y="17825"/>
                    </a:lnTo>
                    <a:cubicBezTo>
                      <a:pt x="11035" y="17825"/>
                      <a:pt x="11011" y="17828"/>
                      <a:pt x="10994" y="17835"/>
                    </a:cubicBezTo>
                    <a:cubicBezTo>
                      <a:pt x="10910" y="17870"/>
                      <a:pt x="10848" y="17877"/>
                      <a:pt x="10798" y="17883"/>
                    </a:cubicBezTo>
                    <a:cubicBezTo>
                      <a:pt x="10745" y="17890"/>
                      <a:pt x="10710" y="17894"/>
                      <a:pt x="10640" y="17937"/>
                    </a:cubicBezTo>
                    <a:cubicBezTo>
                      <a:pt x="10534" y="18003"/>
                      <a:pt x="10432" y="18151"/>
                      <a:pt x="10334" y="18295"/>
                    </a:cubicBezTo>
                    <a:cubicBezTo>
                      <a:pt x="10263" y="18399"/>
                      <a:pt x="10196" y="18497"/>
                      <a:pt x="10121" y="18574"/>
                    </a:cubicBezTo>
                    <a:lnTo>
                      <a:pt x="10047" y="18651"/>
                    </a:lnTo>
                    <a:lnTo>
                      <a:pt x="9961" y="18584"/>
                    </a:lnTo>
                    <a:cubicBezTo>
                      <a:pt x="9874" y="18516"/>
                      <a:pt x="9794" y="18436"/>
                      <a:pt x="9716" y="18358"/>
                    </a:cubicBezTo>
                    <a:cubicBezTo>
                      <a:pt x="9666" y="18307"/>
                      <a:pt x="9616" y="18257"/>
                      <a:pt x="9567" y="18213"/>
                    </a:cubicBezTo>
                    <a:lnTo>
                      <a:pt x="9544" y="18280"/>
                    </a:lnTo>
                    <a:cubicBezTo>
                      <a:pt x="9469" y="18501"/>
                      <a:pt x="9392" y="18729"/>
                      <a:pt x="9333" y="18956"/>
                    </a:cubicBezTo>
                    <a:lnTo>
                      <a:pt x="9275" y="19180"/>
                    </a:lnTo>
                    <a:lnTo>
                      <a:pt x="9129" y="18991"/>
                    </a:lnTo>
                    <a:cubicBezTo>
                      <a:pt x="8379" y="18014"/>
                      <a:pt x="7655" y="17174"/>
                      <a:pt x="6913" y="16424"/>
                    </a:cubicBezTo>
                    <a:cubicBezTo>
                      <a:pt x="6691" y="16199"/>
                      <a:pt x="6534" y="15965"/>
                      <a:pt x="6382" y="15738"/>
                    </a:cubicBezTo>
                    <a:cubicBezTo>
                      <a:pt x="6108" y="15329"/>
                      <a:pt x="5871" y="14976"/>
                      <a:pt x="5327" y="14773"/>
                    </a:cubicBezTo>
                    <a:cubicBezTo>
                      <a:pt x="5000" y="14651"/>
                      <a:pt x="4661" y="14564"/>
                      <a:pt x="4334" y="14480"/>
                    </a:cubicBezTo>
                    <a:cubicBezTo>
                      <a:pt x="3876" y="14362"/>
                      <a:pt x="3405" y="14241"/>
                      <a:pt x="2961" y="14022"/>
                    </a:cubicBezTo>
                    <a:cubicBezTo>
                      <a:pt x="2883" y="14088"/>
                      <a:pt x="2748" y="14129"/>
                      <a:pt x="2633" y="14129"/>
                    </a:cubicBezTo>
                    <a:cubicBezTo>
                      <a:pt x="2560" y="14129"/>
                      <a:pt x="2495" y="14114"/>
                      <a:pt x="2441" y="14084"/>
                    </a:cubicBezTo>
                    <a:cubicBezTo>
                      <a:pt x="2138" y="13919"/>
                      <a:pt x="2206" y="13729"/>
                      <a:pt x="2256" y="13590"/>
                    </a:cubicBezTo>
                    <a:cubicBezTo>
                      <a:pt x="2278" y="13528"/>
                      <a:pt x="2299" y="13470"/>
                      <a:pt x="2297" y="13409"/>
                    </a:cubicBezTo>
                    <a:cubicBezTo>
                      <a:pt x="2288" y="13253"/>
                      <a:pt x="2276" y="13249"/>
                      <a:pt x="2196" y="13221"/>
                    </a:cubicBezTo>
                    <a:cubicBezTo>
                      <a:pt x="2122" y="13196"/>
                      <a:pt x="2010" y="13158"/>
                      <a:pt x="1875" y="13039"/>
                    </a:cubicBezTo>
                    <a:cubicBezTo>
                      <a:pt x="1765" y="12943"/>
                      <a:pt x="1732" y="12820"/>
                      <a:pt x="1702" y="12711"/>
                    </a:cubicBezTo>
                    <a:cubicBezTo>
                      <a:pt x="1673" y="12602"/>
                      <a:pt x="1646" y="12500"/>
                      <a:pt x="1548" y="12420"/>
                    </a:cubicBezTo>
                    <a:lnTo>
                      <a:pt x="1407" y="12305"/>
                    </a:lnTo>
                    <a:lnTo>
                      <a:pt x="1587" y="12249"/>
                    </a:lnTo>
                    <a:cubicBezTo>
                      <a:pt x="1665" y="12225"/>
                      <a:pt x="1748" y="12213"/>
                      <a:pt x="1836" y="12213"/>
                    </a:cubicBezTo>
                    <a:cubicBezTo>
                      <a:pt x="2049" y="12213"/>
                      <a:pt x="2257" y="12281"/>
                      <a:pt x="2457" y="12348"/>
                    </a:cubicBezTo>
                    <a:cubicBezTo>
                      <a:pt x="2627" y="12404"/>
                      <a:pt x="2787" y="12458"/>
                      <a:pt x="2922" y="12458"/>
                    </a:cubicBezTo>
                    <a:cubicBezTo>
                      <a:pt x="3051" y="12458"/>
                      <a:pt x="3145" y="12406"/>
                      <a:pt x="3225" y="12291"/>
                    </a:cubicBezTo>
                    <a:cubicBezTo>
                      <a:pt x="3330" y="12140"/>
                      <a:pt x="3342" y="11918"/>
                      <a:pt x="3256" y="11696"/>
                    </a:cubicBezTo>
                    <a:cubicBezTo>
                      <a:pt x="3172" y="11483"/>
                      <a:pt x="3013" y="11316"/>
                      <a:pt x="2839" y="11261"/>
                    </a:cubicBezTo>
                    <a:cubicBezTo>
                      <a:pt x="2778" y="11241"/>
                      <a:pt x="2664" y="11232"/>
                      <a:pt x="2544" y="11221"/>
                    </a:cubicBezTo>
                    <a:cubicBezTo>
                      <a:pt x="2246" y="11195"/>
                      <a:pt x="1874" y="11163"/>
                      <a:pt x="1737" y="10944"/>
                    </a:cubicBezTo>
                    <a:cubicBezTo>
                      <a:pt x="1660" y="10820"/>
                      <a:pt x="1674" y="10660"/>
                      <a:pt x="1778" y="10468"/>
                    </a:cubicBezTo>
                    <a:cubicBezTo>
                      <a:pt x="1835" y="10362"/>
                      <a:pt x="1953" y="10324"/>
                      <a:pt x="2056" y="10290"/>
                    </a:cubicBezTo>
                    <a:cubicBezTo>
                      <a:pt x="2134" y="10264"/>
                      <a:pt x="2208" y="10240"/>
                      <a:pt x="2237" y="10195"/>
                    </a:cubicBezTo>
                    <a:cubicBezTo>
                      <a:pt x="2365" y="9993"/>
                      <a:pt x="2180" y="9744"/>
                      <a:pt x="2095" y="9646"/>
                    </a:cubicBezTo>
                    <a:lnTo>
                      <a:pt x="1985" y="9521"/>
                    </a:lnTo>
                    <a:lnTo>
                      <a:pt x="2158" y="9485"/>
                    </a:lnTo>
                    <a:cubicBezTo>
                      <a:pt x="2626" y="9385"/>
                      <a:pt x="2733" y="9283"/>
                      <a:pt x="2763" y="8962"/>
                    </a:cubicBezTo>
                    <a:cubicBezTo>
                      <a:pt x="2387" y="9094"/>
                      <a:pt x="1742" y="9214"/>
                      <a:pt x="1181" y="9214"/>
                    </a:cubicBezTo>
                    <a:cubicBezTo>
                      <a:pt x="614" y="9214"/>
                      <a:pt x="245" y="9097"/>
                      <a:pt x="84" y="8866"/>
                    </a:cubicBezTo>
                    <a:cubicBezTo>
                      <a:pt x="-42" y="8685"/>
                      <a:pt x="-27" y="8448"/>
                      <a:pt x="129" y="8163"/>
                    </a:cubicBezTo>
                    <a:cubicBezTo>
                      <a:pt x="414" y="7642"/>
                      <a:pt x="1045" y="7642"/>
                      <a:pt x="1505" y="7642"/>
                    </a:cubicBezTo>
                    <a:lnTo>
                      <a:pt x="1706" y="7642"/>
                    </a:lnTo>
                    <a:cubicBezTo>
                      <a:pt x="2270" y="7642"/>
                      <a:pt x="2680" y="7609"/>
                      <a:pt x="2824" y="7179"/>
                    </a:cubicBezTo>
                    <a:lnTo>
                      <a:pt x="2890" y="6984"/>
                    </a:lnTo>
                    <a:lnTo>
                      <a:pt x="3024" y="7148"/>
                    </a:lnTo>
                    <a:cubicBezTo>
                      <a:pt x="3082" y="7219"/>
                      <a:pt x="3141" y="7261"/>
                      <a:pt x="3181" y="7261"/>
                    </a:cubicBezTo>
                    <a:cubicBezTo>
                      <a:pt x="3247" y="7261"/>
                      <a:pt x="3339" y="7127"/>
                      <a:pt x="3363" y="6947"/>
                    </a:cubicBezTo>
                    <a:cubicBezTo>
                      <a:pt x="3399" y="6667"/>
                      <a:pt x="3241" y="6383"/>
                      <a:pt x="3087" y="6108"/>
                    </a:cubicBezTo>
                    <a:cubicBezTo>
                      <a:pt x="3008" y="5966"/>
                      <a:pt x="2925" y="5819"/>
                      <a:pt x="2871" y="5673"/>
                    </a:cubicBezTo>
                    <a:cubicBezTo>
                      <a:pt x="2837" y="5583"/>
                      <a:pt x="2810" y="5491"/>
                      <a:pt x="2783" y="5399"/>
                    </a:cubicBezTo>
                    <a:cubicBezTo>
                      <a:pt x="2698" y="5112"/>
                      <a:pt x="2618" y="4841"/>
                      <a:pt x="2340" y="4676"/>
                    </a:cubicBezTo>
                    <a:cubicBezTo>
                      <a:pt x="2270" y="4634"/>
                      <a:pt x="2212" y="4602"/>
                      <a:pt x="2163" y="4575"/>
                    </a:cubicBezTo>
                    <a:cubicBezTo>
                      <a:pt x="1901" y="4432"/>
                      <a:pt x="1863" y="4397"/>
                      <a:pt x="1732" y="3971"/>
                    </a:cubicBezTo>
                    <a:cubicBezTo>
                      <a:pt x="1627" y="3628"/>
                      <a:pt x="1480" y="3452"/>
                      <a:pt x="1259" y="3185"/>
                    </a:cubicBezTo>
                    <a:lnTo>
                      <a:pt x="1167" y="3073"/>
                    </a:lnTo>
                    <a:cubicBezTo>
                      <a:pt x="637" y="2424"/>
                      <a:pt x="788" y="1860"/>
                      <a:pt x="934" y="1315"/>
                    </a:cubicBezTo>
                    <a:cubicBezTo>
                      <a:pt x="1036" y="933"/>
                      <a:pt x="1133" y="572"/>
                      <a:pt x="1020" y="170"/>
                    </a:cubicBezTo>
                    <a:lnTo>
                      <a:pt x="972" y="0"/>
                    </a:lnTo>
                    <a:lnTo>
                      <a:pt x="1160" y="48"/>
                    </a:lnTo>
                    <a:cubicBezTo>
                      <a:pt x="1327" y="90"/>
                      <a:pt x="1511" y="146"/>
                      <a:pt x="1703" y="205"/>
                    </a:cubicBezTo>
                    <a:cubicBezTo>
                      <a:pt x="2171" y="348"/>
                      <a:pt x="2702" y="510"/>
                      <a:pt x="3139" y="510"/>
                    </a:cubicBezTo>
                    <a:cubicBezTo>
                      <a:pt x="3208" y="510"/>
                      <a:pt x="3273" y="506"/>
                      <a:pt x="3333" y="498"/>
                    </a:cubicBezTo>
                    <a:cubicBezTo>
                      <a:pt x="3471" y="480"/>
                      <a:pt x="3584" y="440"/>
                      <a:pt x="3694" y="401"/>
                    </a:cubicBezTo>
                    <a:cubicBezTo>
                      <a:pt x="3838" y="350"/>
                      <a:pt x="3988" y="297"/>
                      <a:pt x="4183" y="297"/>
                    </a:cubicBezTo>
                    <a:cubicBezTo>
                      <a:pt x="4246" y="297"/>
                      <a:pt x="4310" y="302"/>
                      <a:pt x="4378" y="314"/>
                    </a:cubicBezTo>
                    <a:cubicBezTo>
                      <a:pt x="4835" y="391"/>
                      <a:pt x="5243" y="667"/>
                      <a:pt x="5511" y="868"/>
                    </a:cubicBezTo>
                    <a:lnTo>
                      <a:pt x="5629" y="958"/>
                    </a:lnTo>
                    <a:cubicBezTo>
                      <a:pt x="6005" y="1244"/>
                      <a:pt x="6145" y="1350"/>
                      <a:pt x="6661" y="1378"/>
                    </a:cubicBezTo>
                    <a:cubicBezTo>
                      <a:pt x="7220" y="1408"/>
                      <a:pt x="7363" y="1506"/>
                      <a:pt x="7787" y="1797"/>
                    </a:cubicBezTo>
                    <a:lnTo>
                      <a:pt x="7887" y="1865"/>
                    </a:lnTo>
                    <a:lnTo>
                      <a:pt x="7801" y="1947"/>
                    </a:lnTo>
                    <a:cubicBezTo>
                      <a:pt x="7604" y="2136"/>
                      <a:pt x="7580" y="2244"/>
                      <a:pt x="7595" y="2275"/>
                    </a:cubicBezTo>
                    <a:cubicBezTo>
                      <a:pt x="7607" y="2299"/>
                      <a:pt x="7672" y="2327"/>
                      <a:pt x="7819" y="2327"/>
                    </a:cubicBezTo>
                    <a:cubicBezTo>
                      <a:pt x="7909" y="2327"/>
                      <a:pt x="8004" y="2280"/>
                      <a:pt x="8104" y="2231"/>
                    </a:cubicBezTo>
                    <a:cubicBezTo>
                      <a:pt x="8220" y="2174"/>
                      <a:pt x="8351" y="2109"/>
                      <a:pt x="8496" y="2104"/>
                    </a:cubicBezTo>
                    <a:lnTo>
                      <a:pt x="8531" y="2104"/>
                    </a:lnTo>
                    <a:cubicBezTo>
                      <a:pt x="8763" y="2104"/>
                      <a:pt x="8922" y="2182"/>
                      <a:pt x="9091" y="2265"/>
                    </a:cubicBezTo>
                    <a:cubicBezTo>
                      <a:pt x="9138" y="2289"/>
                      <a:pt x="9188" y="2313"/>
                      <a:pt x="9241" y="2337"/>
                    </a:cubicBezTo>
                    <a:cubicBezTo>
                      <a:pt x="9357" y="2387"/>
                      <a:pt x="9470" y="2435"/>
                      <a:pt x="9582" y="2483"/>
                    </a:cubicBezTo>
                    <a:cubicBezTo>
                      <a:pt x="9923" y="2627"/>
                      <a:pt x="10244" y="2763"/>
                      <a:pt x="10570" y="2952"/>
                    </a:cubicBezTo>
                    <a:cubicBezTo>
                      <a:pt x="10612" y="2977"/>
                      <a:pt x="10651" y="3002"/>
                      <a:pt x="10688" y="3025"/>
                    </a:cubicBezTo>
                    <a:cubicBezTo>
                      <a:pt x="10817" y="3108"/>
                      <a:pt x="10903" y="3162"/>
                      <a:pt x="11060" y="3162"/>
                    </a:cubicBezTo>
                    <a:cubicBezTo>
                      <a:pt x="11121" y="3160"/>
                      <a:pt x="11222" y="3109"/>
                      <a:pt x="11288" y="3075"/>
                    </a:cubicBezTo>
                    <a:cubicBezTo>
                      <a:pt x="11406" y="3015"/>
                      <a:pt x="11517" y="2958"/>
                      <a:pt x="11618" y="2958"/>
                    </a:cubicBezTo>
                    <a:cubicBezTo>
                      <a:pt x="11646" y="2958"/>
                      <a:pt x="11672" y="2962"/>
                      <a:pt x="11696" y="2971"/>
                    </a:cubicBezTo>
                    <a:cubicBezTo>
                      <a:pt x="11780" y="3001"/>
                      <a:pt x="11842" y="3062"/>
                      <a:pt x="11881" y="3151"/>
                    </a:cubicBezTo>
                    <a:cubicBezTo>
                      <a:pt x="12024" y="3478"/>
                      <a:pt x="11803" y="4154"/>
                      <a:pt x="11713" y="4324"/>
                    </a:cubicBezTo>
                    <a:cubicBezTo>
                      <a:pt x="11447" y="4829"/>
                      <a:pt x="10810" y="5491"/>
                      <a:pt x="10293" y="5799"/>
                    </a:cubicBezTo>
                    <a:cubicBezTo>
                      <a:pt x="10062" y="5938"/>
                      <a:pt x="9749" y="6002"/>
                      <a:pt x="9447" y="6064"/>
                    </a:cubicBezTo>
                    <a:cubicBezTo>
                      <a:pt x="8991" y="6157"/>
                      <a:pt x="8561" y="6246"/>
                      <a:pt x="8381" y="6554"/>
                    </a:cubicBezTo>
                    <a:cubicBezTo>
                      <a:pt x="8287" y="6715"/>
                      <a:pt x="8283" y="6778"/>
                      <a:pt x="8285" y="6795"/>
                    </a:cubicBezTo>
                    <a:cubicBezTo>
                      <a:pt x="8286" y="6795"/>
                      <a:pt x="8301" y="6796"/>
                      <a:pt x="8313" y="6796"/>
                    </a:cubicBezTo>
                    <a:cubicBezTo>
                      <a:pt x="8397" y="6796"/>
                      <a:pt x="8534" y="6758"/>
                      <a:pt x="8655" y="6725"/>
                    </a:cubicBezTo>
                    <a:cubicBezTo>
                      <a:pt x="8706" y="6710"/>
                      <a:pt x="8757" y="6697"/>
                      <a:pt x="8804" y="6685"/>
                    </a:cubicBezTo>
                    <a:cubicBezTo>
                      <a:pt x="8921" y="6656"/>
                      <a:pt x="9029" y="6633"/>
                      <a:pt x="9132" y="6611"/>
                    </a:cubicBezTo>
                    <a:cubicBezTo>
                      <a:pt x="9554" y="6519"/>
                      <a:pt x="9860" y="6453"/>
                      <a:pt x="10245" y="6123"/>
                    </a:cubicBezTo>
                    <a:cubicBezTo>
                      <a:pt x="10841" y="5612"/>
                      <a:pt x="11449" y="5001"/>
                      <a:pt x="12054" y="4307"/>
                    </a:cubicBezTo>
                    <a:lnTo>
                      <a:pt x="12202" y="4137"/>
                    </a:lnTo>
                    <a:lnTo>
                      <a:pt x="12302" y="4540"/>
                    </a:lnTo>
                    <a:cubicBezTo>
                      <a:pt x="12418" y="4991"/>
                      <a:pt x="12537" y="5457"/>
                      <a:pt x="12467" y="5945"/>
                    </a:cubicBezTo>
                    <a:cubicBezTo>
                      <a:pt x="12354" y="6723"/>
                      <a:pt x="11909" y="6941"/>
                      <a:pt x="11394" y="7194"/>
                    </a:cubicBezTo>
                    <a:cubicBezTo>
                      <a:pt x="11249" y="7265"/>
                      <a:pt x="11099" y="7339"/>
                      <a:pt x="10948" y="7429"/>
                    </a:cubicBezTo>
                    <a:cubicBezTo>
                      <a:pt x="11066" y="7466"/>
                      <a:pt x="11186" y="7485"/>
                      <a:pt x="11312" y="7485"/>
                    </a:cubicBezTo>
                    <a:cubicBezTo>
                      <a:pt x="11604" y="7485"/>
                      <a:pt x="11897" y="7386"/>
                      <a:pt x="12207" y="7282"/>
                    </a:cubicBezTo>
                    <a:cubicBezTo>
                      <a:pt x="12271" y="7260"/>
                      <a:pt x="12336" y="7239"/>
                      <a:pt x="12402" y="7217"/>
                    </a:cubicBezTo>
                    <a:cubicBezTo>
                      <a:pt x="12628" y="7144"/>
                      <a:pt x="12811" y="7109"/>
                      <a:pt x="12960" y="7109"/>
                    </a:cubicBezTo>
                    <a:cubicBezTo>
                      <a:pt x="13132" y="7109"/>
                      <a:pt x="13264" y="7158"/>
                      <a:pt x="13352" y="7254"/>
                    </a:cubicBezTo>
                    <a:cubicBezTo>
                      <a:pt x="13529" y="7449"/>
                      <a:pt x="13495" y="7797"/>
                      <a:pt x="13381" y="8297"/>
                    </a:cubicBezTo>
                    <a:cubicBezTo>
                      <a:pt x="13336" y="8496"/>
                      <a:pt x="13323" y="8606"/>
                      <a:pt x="13322" y="8665"/>
                    </a:cubicBezTo>
                    <a:cubicBezTo>
                      <a:pt x="13392" y="8605"/>
                      <a:pt x="13509" y="8485"/>
                      <a:pt x="13600" y="8391"/>
                    </a:cubicBezTo>
                    <a:cubicBezTo>
                      <a:pt x="13685" y="8303"/>
                      <a:pt x="13776" y="8208"/>
                      <a:pt x="13869" y="8121"/>
                    </a:cubicBezTo>
                    <a:cubicBezTo>
                      <a:pt x="14209" y="7800"/>
                      <a:pt x="14451" y="7676"/>
                      <a:pt x="14734" y="7676"/>
                    </a:cubicBezTo>
                    <a:cubicBezTo>
                      <a:pt x="14948" y="7676"/>
                      <a:pt x="15175" y="7748"/>
                      <a:pt x="15496" y="7873"/>
                    </a:cubicBezTo>
                    <a:cubicBezTo>
                      <a:pt x="15680" y="7944"/>
                      <a:pt x="15885" y="8002"/>
                      <a:pt x="16101" y="8064"/>
                    </a:cubicBezTo>
                    <a:cubicBezTo>
                      <a:pt x="16522" y="8183"/>
                      <a:pt x="16958" y="8307"/>
                      <a:pt x="17283" y="8546"/>
                    </a:cubicBezTo>
                    <a:cubicBezTo>
                      <a:pt x="17421" y="8648"/>
                      <a:pt x="17534" y="8799"/>
                      <a:pt x="17643" y="8945"/>
                    </a:cubicBezTo>
                    <a:cubicBezTo>
                      <a:pt x="17825" y="9190"/>
                      <a:pt x="17997" y="9421"/>
                      <a:pt x="18265" y="9421"/>
                    </a:cubicBezTo>
                    <a:cubicBezTo>
                      <a:pt x="18291" y="9421"/>
                      <a:pt x="18318" y="9419"/>
                      <a:pt x="18347" y="9414"/>
                    </a:cubicBezTo>
                    <a:cubicBezTo>
                      <a:pt x="18595" y="9376"/>
                      <a:pt x="18791" y="9205"/>
                      <a:pt x="18999" y="9024"/>
                    </a:cubicBezTo>
                    <a:cubicBezTo>
                      <a:pt x="19234" y="8819"/>
                      <a:pt x="19501" y="8587"/>
                      <a:pt x="19883" y="8531"/>
                    </a:cubicBezTo>
                    <a:cubicBezTo>
                      <a:pt x="20081" y="8502"/>
                      <a:pt x="20292" y="8475"/>
                      <a:pt x="20491" y="8475"/>
                    </a:cubicBezTo>
                    <a:cubicBezTo>
                      <a:pt x="20960" y="8475"/>
                      <a:pt x="21253" y="8630"/>
                      <a:pt x="21360" y="8936"/>
                    </a:cubicBezTo>
                    <a:cubicBezTo>
                      <a:pt x="21558" y="9502"/>
                      <a:pt x="21296" y="11076"/>
                      <a:pt x="20734" y="11530"/>
                    </a:cubicBezTo>
                    <a:cubicBezTo>
                      <a:pt x="20536" y="11690"/>
                      <a:pt x="20299" y="11772"/>
                      <a:pt x="20070" y="11850"/>
                    </a:cubicBezTo>
                    <a:cubicBezTo>
                      <a:pt x="19811" y="11940"/>
                      <a:pt x="19566" y="12024"/>
                      <a:pt x="19383" y="12214"/>
                    </a:cubicBezTo>
                    <a:lnTo>
                      <a:pt x="19246" y="12355"/>
                    </a:lnTo>
                    <a:lnTo>
                      <a:pt x="19188" y="12176"/>
                    </a:lnTo>
                    <a:cubicBezTo>
                      <a:pt x="19155" y="12071"/>
                      <a:pt x="19107" y="12017"/>
                      <a:pt x="19046" y="12017"/>
                    </a:cubicBezTo>
                    <a:cubicBezTo>
                      <a:pt x="18930" y="12017"/>
                      <a:pt x="18738" y="12163"/>
                      <a:pt x="18580" y="12370"/>
                    </a:cubicBezTo>
                    <a:cubicBezTo>
                      <a:pt x="18400" y="12606"/>
                      <a:pt x="18302" y="12869"/>
                      <a:pt x="18352" y="12982"/>
                    </a:cubicBezTo>
                    <a:cubicBezTo>
                      <a:pt x="18372" y="13029"/>
                      <a:pt x="18432" y="13119"/>
                      <a:pt x="18501" y="13224"/>
                    </a:cubicBezTo>
                    <a:cubicBezTo>
                      <a:pt x="18753" y="13605"/>
                      <a:pt x="19099" y="14126"/>
                      <a:pt x="18908" y="14439"/>
                    </a:cubicBezTo>
                    <a:cubicBezTo>
                      <a:pt x="18849" y="14537"/>
                      <a:pt x="18745" y="14602"/>
                      <a:pt x="18599" y="14633"/>
                    </a:cubicBezTo>
                    <a:cubicBezTo>
                      <a:pt x="18664" y="14694"/>
                      <a:pt x="18745" y="14728"/>
                      <a:pt x="18834" y="14728"/>
                    </a:cubicBezTo>
                    <a:cubicBezTo>
                      <a:pt x="18868" y="14728"/>
                      <a:pt x="18902" y="14723"/>
                      <a:pt x="18937" y="14714"/>
                    </a:cubicBezTo>
                    <a:lnTo>
                      <a:pt x="19024" y="14690"/>
                    </a:lnTo>
                    <a:lnTo>
                      <a:pt x="19069" y="14760"/>
                    </a:lnTo>
                    <a:cubicBezTo>
                      <a:pt x="19338" y="15180"/>
                      <a:pt x="19224" y="15312"/>
                      <a:pt x="19004" y="15478"/>
                    </a:cubicBezTo>
                    <a:cubicBezTo>
                      <a:pt x="18923" y="15539"/>
                      <a:pt x="18831" y="15608"/>
                      <a:pt x="18749" y="15722"/>
                    </a:cubicBezTo>
                    <a:cubicBezTo>
                      <a:pt x="18621" y="15900"/>
                      <a:pt x="18544" y="16185"/>
                      <a:pt x="18470" y="16460"/>
                    </a:cubicBezTo>
                    <a:cubicBezTo>
                      <a:pt x="18427" y="16621"/>
                      <a:pt x="18386" y="16773"/>
                      <a:pt x="18335" y="16905"/>
                    </a:cubicBezTo>
                    <a:cubicBezTo>
                      <a:pt x="18235" y="17161"/>
                      <a:pt x="18221" y="17346"/>
                      <a:pt x="18294" y="17439"/>
                    </a:cubicBezTo>
                    <a:cubicBezTo>
                      <a:pt x="18348" y="17507"/>
                      <a:pt x="18462" y="17540"/>
                      <a:pt x="18641" y="17540"/>
                    </a:cubicBezTo>
                    <a:cubicBezTo>
                      <a:pt x="18843" y="17540"/>
                      <a:pt x="19096" y="17497"/>
                      <a:pt x="19341" y="17455"/>
                    </a:cubicBezTo>
                    <a:cubicBezTo>
                      <a:pt x="19591" y="17412"/>
                      <a:pt x="19827" y="17372"/>
                      <a:pt x="20025" y="17372"/>
                    </a:cubicBezTo>
                    <a:cubicBezTo>
                      <a:pt x="20057" y="17372"/>
                      <a:pt x="20088" y="17373"/>
                      <a:pt x="20117" y="17376"/>
                    </a:cubicBezTo>
                    <a:lnTo>
                      <a:pt x="20192" y="17381"/>
                    </a:lnTo>
                    <a:lnTo>
                      <a:pt x="20215" y="17446"/>
                    </a:lnTo>
                    <a:cubicBezTo>
                      <a:pt x="20343" y="17805"/>
                      <a:pt x="20223" y="17979"/>
                      <a:pt x="20083" y="18180"/>
                    </a:cubicBezTo>
                    <a:cubicBezTo>
                      <a:pt x="20030" y="18256"/>
                      <a:pt x="19976" y="18334"/>
                      <a:pt x="19927" y="18433"/>
                    </a:cubicBezTo>
                    <a:lnTo>
                      <a:pt x="19848" y="18593"/>
                    </a:lnTo>
                    <a:cubicBezTo>
                      <a:pt x="19678" y="18944"/>
                      <a:pt x="19502" y="19308"/>
                      <a:pt x="19169" y="19581"/>
                    </a:cubicBezTo>
                    <a:cubicBezTo>
                      <a:pt x="18981" y="19735"/>
                      <a:pt x="18764" y="19863"/>
                      <a:pt x="18553" y="19986"/>
                    </a:cubicBezTo>
                    <a:cubicBezTo>
                      <a:pt x="18324" y="20121"/>
                      <a:pt x="18108" y="20248"/>
                      <a:pt x="17929" y="20405"/>
                    </a:cubicBezTo>
                    <a:cubicBezTo>
                      <a:pt x="17677" y="20626"/>
                      <a:pt x="17601" y="20914"/>
                      <a:pt x="17520" y="21219"/>
                    </a:cubicBezTo>
                    <a:cubicBezTo>
                      <a:pt x="17497" y="21307"/>
                      <a:pt x="17474" y="21397"/>
                      <a:pt x="17446" y="21486"/>
                    </a:cubicBezTo>
                    <a:lnTo>
                      <a:pt x="17410" y="21600"/>
                    </a:lnTo>
                    <a:cubicBezTo>
                      <a:pt x="17410" y="21600"/>
                      <a:pt x="17290" y="21551"/>
                      <a:pt x="17290" y="21551"/>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49" name="Shape 25526"/>
              <p:cNvSpPr/>
              <p:nvPr/>
            </p:nvSpPr>
            <p:spPr>
              <a:xfrm>
                <a:off x="2126755" y="420572"/>
                <a:ext cx="1595799" cy="914501"/>
              </a:xfrm>
              <a:custGeom>
                <a:avLst/>
                <a:gdLst/>
                <a:ahLst/>
                <a:cxnLst>
                  <a:cxn ang="0">
                    <a:pos x="wd2" y="hd2"/>
                  </a:cxn>
                  <a:cxn ang="5400000">
                    <a:pos x="wd2" y="hd2"/>
                  </a:cxn>
                  <a:cxn ang="10800000">
                    <a:pos x="wd2" y="hd2"/>
                  </a:cxn>
                  <a:cxn ang="16200000">
                    <a:pos x="wd2" y="hd2"/>
                  </a:cxn>
                </a:cxnLst>
                <a:rect l="0" t="0" r="r" b="b"/>
                <a:pathLst>
                  <a:path w="21591" h="21600" extrusionOk="0">
                    <a:moveTo>
                      <a:pt x="13141" y="21465"/>
                    </a:moveTo>
                    <a:cubicBezTo>
                      <a:pt x="13038" y="21270"/>
                      <a:pt x="12917" y="21253"/>
                      <a:pt x="12764" y="21231"/>
                    </a:cubicBezTo>
                    <a:cubicBezTo>
                      <a:pt x="12710" y="21223"/>
                      <a:pt x="12656" y="21216"/>
                      <a:pt x="12600" y="21200"/>
                    </a:cubicBezTo>
                    <a:cubicBezTo>
                      <a:pt x="12417" y="21146"/>
                      <a:pt x="12269" y="21006"/>
                      <a:pt x="12126" y="20871"/>
                    </a:cubicBezTo>
                    <a:cubicBezTo>
                      <a:pt x="12044" y="20793"/>
                      <a:pt x="11959" y="20713"/>
                      <a:pt x="11869" y="20651"/>
                    </a:cubicBezTo>
                    <a:cubicBezTo>
                      <a:pt x="11658" y="20504"/>
                      <a:pt x="11445" y="20450"/>
                      <a:pt x="11220" y="20393"/>
                    </a:cubicBezTo>
                    <a:cubicBezTo>
                      <a:pt x="10934" y="20321"/>
                      <a:pt x="10640" y="20246"/>
                      <a:pt x="10358" y="19970"/>
                    </a:cubicBezTo>
                    <a:cubicBezTo>
                      <a:pt x="10279" y="19893"/>
                      <a:pt x="10200" y="19817"/>
                      <a:pt x="10120" y="19741"/>
                    </a:cubicBezTo>
                    <a:cubicBezTo>
                      <a:pt x="9966" y="19594"/>
                      <a:pt x="9807" y="19442"/>
                      <a:pt x="9657" y="19285"/>
                    </a:cubicBezTo>
                    <a:cubicBezTo>
                      <a:pt x="9480" y="19099"/>
                      <a:pt x="9367" y="18857"/>
                      <a:pt x="9258" y="18622"/>
                    </a:cubicBezTo>
                    <a:cubicBezTo>
                      <a:pt x="9209" y="18517"/>
                      <a:pt x="9159" y="18410"/>
                      <a:pt x="9102" y="18304"/>
                    </a:cubicBezTo>
                    <a:cubicBezTo>
                      <a:pt x="9079" y="18261"/>
                      <a:pt x="9055" y="18222"/>
                      <a:pt x="9031" y="18188"/>
                    </a:cubicBezTo>
                    <a:cubicBezTo>
                      <a:pt x="9022" y="18175"/>
                      <a:pt x="9016" y="18166"/>
                      <a:pt x="9009" y="18157"/>
                    </a:cubicBezTo>
                    <a:cubicBezTo>
                      <a:pt x="8984" y="18124"/>
                      <a:pt x="8966" y="18102"/>
                      <a:pt x="8947" y="18082"/>
                    </a:cubicBezTo>
                    <a:lnTo>
                      <a:pt x="8921" y="18055"/>
                    </a:lnTo>
                    <a:cubicBezTo>
                      <a:pt x="8907" y="18042"/>
                      <a:pt x="8895" y="18031"/>
                      <a:pt x="8883" y="18020"/>
                    </a:cubicBezTo>
                    <a:cubicBezTo>
                      <a:pt x="8869" y="18009"/>
                      <a:pt x="8863" y="18005"/>
                      <a:pt x="8857" y="18001"/>
                    </a:cubicBezTo>
                    <a:cubicBezTo>
                      <a:pt x="8679" y="17868"/>
                      <a:pt x="8490" y="17858"/>
                      <a:pt x="8290" y="17847"/>
                    </a:cubicBezTo>
                    <a:cubicBezTo>
                      <a:pt x="8092" y="17836"/>
                      <a:pt x="7888" y="17825"/>
                      <a:pt x="7690" y="17697"/>
                    </a:cubicBezTo>
                    <a:cubicBezTo>
                      <a:pt x="7560" y="17613"/>
                      <a:pt x="7493" y="17397"/>
                      <a:pt x="7433" y="17207"/>
                    </a:cubicBezTo>
                    <a:cubicBezTo>
                      <a:pt x="7365" y="16989"/>
                      <a:pt x="7319" y="16856"/>
                      <a:pt x="7230" y="16855"/>
                    </a:cubicBezTo>
                    <a:cubicBezTo>
                      <a:pt x="7218" y="16942"/>
                      <a:pt x="7207" y="17032"/>
                      <a:pt x="7196" y="17125"/>
                    </a:cubicBezTo>
                    <a:cubicBezTo>
                      <a:pt x="7077" y="18077"/>
                      <a:pt x="6929" y="19263"/>
                      <a:pt x="6390" y="19263"/>
                    </a:cubicBezTo>
                    <a:cubicBezTo>
                      <a:pt x="6263" y="19263"/>
                      <a:pt x="6124" y="19196"/>
                      <a:pt x="5970" y="19060"/>
                    </a:cubicBezTo>
                    <a:cubicBezTo>
                      <a:pt x="5958" y="19144"/>
                      <a:pt x="5945" y="19228"/>
                      <a:pt x="5932" y="19312"/>
                    </a:cubicBezTo>
                    <a:lnTo>
                      <a:pt x="5900" y="19523"/>
                    </a:lnTo>
                    <a:lnTo>
                      <a:pt x="5839" y="19518"/>
                    </a:lnTo>
                    <a:cubicBezTo>
                      <a:pt x="5751" y="19510"/>
                      <a:pt x="5653" y="19484"/>
                      <a:pt x="5549" y="19457"/>
                    </a:cubicBezTo>
                    <a:cubicBezTo>
                      <a:pt x="5423" y="19424"/>
                      <a:pt x="5293" y="19389"/>
                      <a:pt x="5178" y="19389"/>
                    </a:cubicBezTo>
                    <a:cubicBezTo>
                      <a:pt x="5126" y="19389"/>
                      <a:pt x="5082" y="19396"/>
                      <a:pt x="5044" y="19411"/>
                    </a:cubicBezTo>
                    <a:cubicBezTo>
                      <a:pt x="4862" y="19479"/>
                      <a:pt x="4706" y="19730"/>
                      <a:pt x="4539" y="19996"/>
                    </a:cubicBezTo>
                    <a:cubicBezTo>
                      <a:pt x="4383" y="20246"/>
                      <a:pt x="4223" y="20502"/>
                      <a:pt x="4029" y="20630"/>
                    </a:cubicBezTo>
                    <a:lnTo>
                      <a:pt x="4240" y="20827"/>
                    </a:lnTo>
                    <a:lnTo>
                      <a:pt x="3975" y="20854"/>
                    </a:lnTo>
                    <a:cubicBezTo>
                      <a:pt x="3962" y="20855"/>
                      <a:pt x="3948" y="20856"/>
                      <a:pt x="3932" y="20856"/>
                    </a:cubicBezTo>
                    <a:cubicBezTo>
                      <a:pt x="3900" y="20856"/>
                      <a:pt x="3862" y="20853"/>
                      <a:pt x="3819" y="20851"/>
                    </a:cubicBezTo>
                    <a:cubicBezTo>
                      <a:pt x="3771" y="20848"/>
                      <a:pt x="3717" y="20845"/>
                      <a:pt x="3663" y="20845"/>
                    </a:cubicBezTo>
                    <a:cubicBezTo>
                      <a:pt x="3463" y="20845"/>
                      <a:pt x="3420" y="20895"/>
                      <a:pt x="3411" y="20910"/>
                    </a:cubicBezTo>
                    <a:cubicBezTo>
                      <a:pt x="3353" y="21012"/>
                      <a:pt x="3383" y="21158"/>
                      <a:pt x="3417" y="21262"/>
                    </a:cubicBezTo>
                    <a:lnTo>
                      <a:pt x="3297" y="21415"/>
                    </a:lnTo>
                    <a:cubicBezTo>
                      <a:pt x="3243" y="21310"/>
                      <a:pt x="3193" y="21190"/>
                      <a:pt x="3145" y="21073"/>
                    </a:cubicBezTo>
                    <a:cubicBezTo>
                      <a:pt x="3099" y="20961"/>
                      <a:pt x="3054" y="20855"/>
                      <a:pt x="3009" y="20764"/>
                    </a:cubicBezTo>
                    <a:lnTo>
                      <a:pt x="2641" y="20764"/>
                    </a:lnTo>
                    <a:lnTo>
                      <a:pt x="2622" y="20681"/>
                    </a:lnTo>
                    <a:cubicBezTo>
                      <a:pt x="2576" y="20473"/>
                      <a:pt x="2526" y="20287"/>
                      <a:pt x="2472" y="20113"/>
                    </a:cubicBezTo>
                    <a:cubicBezTo>
                      <a:pt x="2375" y="19735"/>
                      <a:pt x="2197" y="19406"/>
                      <a:pt x="2071" y="19191"/>
                    </a:cubicBezTo>
                    <a:cubicBezTo>
                      <a:pt x="2050" y="19152"/>
                      <a:pt x="2034" y="19122"/>
                      <a:pt x="2016" y="19095"/>
                    </a:cubicBezTo>
                    <a:cubicBezTo>
                      <a:pt x="1995" y="19057"/>
                      <a:pt x="1978" y="19028"/>
                      <a:pt x="1960" y="18999"/>
                    </a:cubicBezTo>
                    <a:cubicBezTo>
                      <a:pt x="1899" y="18896"/>
                      <a:pt x="1827" y="18797"/>
                      <a:pt x="1751" y="18691"/>
                    </a:cubicBezTo>
                    <a:cubicBezTo>
                      <a:pt x="1586" y="18462"/>
                      <a:pt x="1398" y="18201"/>
                      <a:pt x="1316" y="17924"/>
                    </a:cubicBezTo>
                    <a:lnTo>
                      <a:pt x="1070" y="17092"/>
                    </a:lnTo>
                    <a:lnTo>
                      <a:pt x="781" y="17092"/>
                    </a:lnTo>
                    <a:lnTo>
                      <a:pt x="781" y="17707"/>
                    </a:lnTo>
                    <a:lnTo>
                      <a:pt x="549" y="17483"/>
                    </a:lnTo>
                    <a:lnTo>
                      <a:pt x="549" y="17838"/>
                    </a:lnTo>
                    <a:lnTo>
                      <a:pt x="0" y="17838"/>
                    </a:lnTo>
                    <a:lnTo>
                      <a:pt x="26" y="17672"/>
                    </a:lnTo>
                    <a:cubicBezTo>
                      <a:pt x="43" y="17565"/>
                      <a:pt x="58" y="17457"/>
                      <a:pt x="72" y="17350"/>
                    </a:cubicBezTo>
                    <a:cubicBezTo>
                      <a:pt x="127" y="16936"/>
                      <a:pt x="185" y="16507"/>
                      <a:pt x="384" y="16168"/>
                    </a:cubicBezTo>
                    <a:cubicBezTo>
                      <a:pt x="513" y="15948"/>
                      <a:pt x="669" y="15769"/>
                      <a:pt x="821" y="15596"/>
                    </a:cubicBezTo>
                    <a:cubicBezTo>
                      <a:pt x="955" y="15443"/>
                      <a:pt x="1093" y="15285"/>
                      <a:pt x="1207" y="15102"/>
                    </a:cubicBezTo>
                    <a:cubicBezTo>
                      <a:pt x="1404" y="14788"/>
                      <a:pt x="1514" y="14346"/>
                      <a:pt x="1621" y="13919"/>
                    </a:cubicBezTo>
                    <a:lnTo>
                      <a:pt x="1673" y="13710"/>
                    </a:lnTo>
                    <a:cubicBezTo>
                      <a:pt x="1710" y="13567"/>
                      <a:pt x="1751" y="13453"/>
                      <a:pt x="1786" y="13353"/>
                    </a:cubicBezTo>
                    <a:cubicBezTo>
                      <a:pt x="1864" y="13136"/>
                      <a:pt x="1913" y="12998"/>
                      <a:pt x="1873" y="12711"/>
                    </a:cubicBezTo>
                    <a:cubicBezTo>
                      <a:pt x="1757" y="12712"/>
                      <a:pt x="1608" y="12761"/>
                      <a:pt x="1451" y="12813"/>
                    </a:cubicBezTo>
                    <a:cubicBezTo>
                      <a:pt x="1282" y="12869"/>
                      <a:pt x="1108" y="12927"/>
                      <a:pt x="960" y="12927"/>
                    </a:cubicBezTo>
                    <a:cubicBezTo>
                      <a:pt x="789" y="12927"/>
                      <a:pt x="674" y="12849"/>
                      <a:pt x="608" y="12687"/>
                    </a:cubicBezTo>
                    <a:cubicBezTo>
                      <a:pt x="528" y="12491"/>
                      <a:pt x="531" y="12188"/>
                      <a:pt x="616" y="11763"/>
                    </a:cubicBezTo>
                    <a:cubicBezTo>
                      <a:pt x="647" y="11606"/>
                      <a:pt x="673" y="11416"/>
                      <a:pt x="701" y="11215"/>
                    </a:cubicBezTo>
                    <a:cubicBezTo>
                      <a:pt x="753" y="10839"/>
                      <a:pt x="807" y="10450"/>
                      <a:pt x="906" y="10182"/>
                    </a:cubicBezTo>
                    <a:cubicBezTo>
                      <a:pt x="972" y="10004"/>
                      <a:pt x="1045" y="9897"/>
                      <a:pt x="1103" y="9812"/>
                    </a:cubicBezTo>
                    <a:cubicBezTo>
                      <a:pt x="1203" y="9665"/>
                      <a:pt x="1237" y="9615"/>
                      <a:pt x="1136" y="9288"/>
                    </a:cubicBezTo>
                    <a:lnTo>
                      <a:pt x="983" y="9288"/>
                    </a:lnTo>
                    <a:lnTo>
                      <a:pt x="1112" y="9065"/>
                    </a:lnTo>
                    <a:cubicBezTo>
                      <a:pt x="1220" y="8878"/>
                      <a:pt x="1324" y="8655"/>
                      <a:pt x="1424" y="8440"/>
                    </a:cubicBezTo>
                    <a:cubicBezTo>
                      <a:pt x="1557" y="8153"/>
                      <a:pt x="1695" y="7857"/>
                      <a:pt x="1851" y="7623"/>
                    </a:cubicBezTo>
                    <a:cubicBezTo>
                      <a:pt x="2035" y="7350"/>
                      <a:pt x="2535" y="6786"/>
                      <a:pt x="2911" y="6786"/>
                    </a:cubicBezTo>
                    <a:cubicBezTo>
                      <a:pt x="3127" y="6786"/>
                      <a:pt x="3276" y="6970"/>
                      <a:pt x="3341" y="7317"/>
                    </a:cubicBezTo>
                    <a:cubicBezTo>
                      <a:pt x="3359" y="7412"/>
                      <a:pt x="3394" y="7489"/>
                      <a:pt x="3431" y="7572"/>
                    </a:cubicBezTo>
                    <a:cubicBezTo>
                      <a:pt x="3472" y="7662"/>
                      <a:pt x="3514" y="7756"/>
                      <a:pt x="3540" y="7882"/>
                    </a:cubicBezTo>
                    <a:cubicBezTo>
                      <a:pt x="3560" y="7985"/>
                      <a:pt x="3566" y="8116"/>
                      <a:pt x="3572" y="8254"/>
                    </a:cubicBezTo>
                    <a:cubicBezTo>
                      <a:pt x="3588" y="8611"/>
                      <a:pt x="3609" y="8771"/>
                      <a:pt x="3695" y="8771"/>
                    </a:cubicBezTo>
                    <a:cubicBezTo>
                      <a:pt x="3708" y="8771"/>
                      <a:pt x="3723" y="8768"/>
                      <a:pt x="3739" y="8762"/>
                    </a:cubicBezTo>
                    <a:cubicBezTo>
                      <a:pt x="3796" y="8742"/>
                      <a:pt x="3856" y="8674"/>
                      <a:pt x="3920" y="8602"/>
                    </a:cubicBezTo>
                    <a:cubicBezTo>
                      <a:pt x="4007" y="8503"/>
                      <a:pt x="4098" y="8401"/>
                      <a:pt x="4201" y="8401"/>
                    </a:cubicBezTo>
                    <a:cubicBezTo>
                      <a:pt x="4293" y="8401"/>
                      <a:pt x="4377" y="8486"/>
                      <a:pt x="4451" y="8653"/>
                    </a:cubicBezTo>
                    <a:cubicBezTo>
                      <a:pt x="4483" y="8728"/>
                      <a:pt x="4497" y="8819"/>
                      <a:pt x="4510" y="8907"/>
                    </a:cubicBezTo>
                    <a:cubicBezTo>
                      <a:pt x="4521" y="8975"/>
                      <a:pt x="4535" y="9069"/>
                      <a:pt x="4551" y="9069"/>
                    </a:cubicBezTo>
                    <a:cubicBezTo>
                      <a:pt x="4555" y="9069"/>
                      <a:pt x="4566" y="9067"/>
                      <a:pt x="4585" y="9054"/>
                    </a:cubicBezTo>
                    <a:cubicBezTo>
                      <a:pt x="4656" y="9008"/>
                      <a:pt x="4709" y="8767"/>
                      <a:pt x="4721" y="8442"/>
                    </a:cubicBezTo>
                    <a:cubicBezTo>
                      <a:pt x="4727" y="8304"/>
                      <a:pt x="4728" y="8163"/>
                      <a:pt x="4729" y="8020"/>
                    </a:cubicBezTo>
                    <a:cubicBezTo>
                      <a:pt x="4732" y="7729"/>
                      <a:pt x="4734" y="7428"/>
                      <a:pt x="4778" y="7146"/>
                    </a:cubicBezTo>
                    <a:cubicBezTo>
                      <a:pt x="4798" y="6998"/>
                      <a:pt x="4915" y="6988"/>
                      <a:pt x="5076" y="6974"/>
                    </a:cubicBezTo>
                    <a:cubicBezTo>
                      <a:pt x="5117" y="6970"/>
                      <a:pt x="5175" y="6966"/>
                      <a:pt x="5190" y="6958"/>
                    </a:cubicBezTo>
                    <a:cubicBezTo>
                      <a:pt x="5257" y="6896"/>
                      <a:pt x="5281" y="6804"/>
                      <a:pt x="5314" y="6677"/>
                    </a:cubicBezTo>
                    <a:cubicBezTo>
                      <a:pt x="5338" y="6588"/>
                      <a:pt x="5364" y="6487"/>
                      <a:pt x="5411" y="6385"/>
                    </a:cubicBezTo>
                    <a:lnTo>
                      <a:pt x="5441" y="6320"/>
                    </a:lnTo>
                    <a:cubicBezTo>
                      <a:pt x="5360" y="6368"/>
                      <a:pt x="5276" y="6402"/>
                      <a:pt x="5201" y="6402"/>
                    </a:cubicBezTo>
                    <a:cubicBezTo>
                      <a:pt x="5116" y="6402"/>
                      <a:pt x="5051" y="6358"/>
                      <a:pt x="5008" y="6270"/>
                    </a:cubicBezTo>
                    <a:cubicBezTo>
                      <a:pt x="4963" y="6178"/>
                      <a:pt x="4948" y="6047"/>
                      <a:pt x="4963" y="5880"/>
                    </a:cubicBezTo>
                    <a:cubicBezTo>
                      <a:pt x="5003" y="5427"/>
                      <a:pt x="5262" y="5382"/>
                      <a:pt x="5450" y="5349"/>
                    </a:cubicBezTo>
                    <a:cubicBezTo>
                      <a:pt x="5546" y="5332"/>
                      <a:pt x="5645" y="5315"/>
                      <a:pt x="5694" y="5255"/>
                    </a:cubicBezTo>
                    <a:cubicBezTo>
                      <a:pt x="5812" y="5113"/>
                      <a:pt x="5957" y="4937"/>
                      <a:pt x="6112" y="4899"/>
                    </a:cubicBezTo>
                    <a:cubicBezTo>
                      <a:pt x="6129" y="4894"/>
                      <a:pt x="6148" y="4892"/>
                      <a:pt x="6166" y="4892"/>
                    </a:cubicBezTo>
                    <a:cubicBezTo>
                      <a:pt x="6296" y="4892"/>
                      <a:pt x="6421" y="5003"/>
                      <a:pt x="6532" y="5101"/>
                    </a:cubicBezTo>
                    <a:cubicBezTo>
                      <a:pt x="6568" y="5133"/>
                      <a:pt x="6603" y="5164"/>
                      <a:pt x="6637" y="5190"/>
                    </a:cubicBezTo>
                    <a:cubicBezTo>
                      <a:pt x="6687" y="5228"/>
                      <a:pt x="6735" y="5279"/>
                      <a:pt x="6781" y="5328"/>
                    </a:cubicBezTo>
                    <a:cubicBezTo>
                      <a:pt x="6859" y="5410"/>
                      <a:pt x="6931" y="5487"/>
                      <a:pt x="7007" y="5504"/>
                    </a:cubicBezTo>
                    <a:cubicBezTo>
                      <a:pt x="7013" y="5505"/>
                      <a:pt x="7020" y="5505"/>
                      <a:pt x="7026" y="5505"/>
                    </a:cubicBezTo>
                    <a:cubicBezTo>
                      <a:pt x="7069" y="5505"/>
                      <a:pt x="7107" y="5470"/>
                      <a:pt x="7154" y="5426"/>
                    </a:cubicBezTo>
                    <a:cubicBezTo>
                      <a:pt x="7179" y="5403"/>
                      <a:pt x="7204" y="5379"/>
                      <a:pt x="7232" y="5358"/>
                    </a:cubicBezTo>
                    <a:cubicBezTo>
                      <a:pt x="7326" y="5288"/>
                      <a:pt x="7421" y="5220"/>
                      <a:pt x="7515" y="5152"/>
                    </a:cubicBezTo>
                    <a:cubicBezTo>
                      <a:pt x="7678" y="5034"/>
                      <a:pt x="7841" y="4916"/>
                      <a:pt x="8003" y="4790"/>
                    </a:cubicBezTo>
                    <a:lnTo>
                      <a:pt x="8003" y="4790"/>
                    </a:lnTo>
                    <a:cubicBezTo>
                      <a:pt x="8003" y="4790"/>
                      <a:pt x="8189" y="4633"/>
                      <a:pt x="8229" y="4633"/>
                    </a:cubicBezTo>
                    <a:lnTo>
                      <a:pt x="8270" y="4633"/>
                    </a:lnTo>
                    <a:lnTo>
                      <a:pt x="8292" y="4695"/>
                    </a:lnTo>
                    <a:cubicBezTo>
                      <a:pt x="8307" y="4735"/>
                      <a:pt x="8323" y="4801"/>
                      <a:pt x="8350" y="4914"/>
                    </a:cubicBezTo>
                    <a:cubicBezTo>
                      <a:pt x="8381" y="5037"/>
                      <a:pt x="8448" y="5311"/>
                      <a:pt x="8490" y="5393"/>
                    </a:cubicBezTo>
                    <a:cubicBezTo>
                      <a:pt x="8503" y="5337"/>
                      <a:pt x="8485" y="5173"/>
                      <a:pt x="8479" y="5116"/>
                    </a:cubicBezTo>
                    <a:cubicBezTo>
                      <a:pt x="8474" y="5067"/>
                      <a:pt x="8470" y="5027"/>
                      <a:pt x="8469" y="5002"/>
                    </a:cubicBezTo>
                    <a:cubicBezTo>
                      <a:pt x="8469" y="4993"/>
                      <a:pt x="8467" y="4971"/>
                      <a:pt x="8465" y="4942"/>
                    </a:cubicBezTo>
                    <a:cubicBezTo>
                      <a:pt x="8444" y="4651"/>
                      <a:pt x="8444" y="4543"/>
                      <a:pt x="8482" y="4476"/>
                    </a:cubicBezTo>
                    <a:cubicBezTo>
                      <a:pt x="8587" y="4295"/>
                      <a:pt x="8691" y="4115"/>
                      <a:pt x="8796" y="3935"/>
                    </a:cubicBezTo>
                    <a:lnTo>
                      <a:pt x="8989" y="3605"/>
                    </a:lnTo>
                    <a:cubicBezTo>
                      <a:pt x="9079" y="3449"/>
                      <a:pt x="9170" y="3298"/>
                      <a:pt x="9262" y="3147"/>
                    </a:cubicBezTo>
                    <a:cubicBezTo>
                      <a:pt x="9514" y="2733"/>
                      <a:pt x="9753" y="2342"/>
                      <a:pt x="9946" y="1860"/>
                    </a:cubicBezTo>
                    <a:cubicBezTo>
                      <a:pt x="10086" y="1512"/>
                      <a:pt x="10235" y="1164"/>
                      <a:pt x="10379" y="829"/>
                    </a:cubicBezTo>
                    <a:lnTo>
                      <a:pt x="10545" y="438"/>
                    </a:lnTo>
                    <a:cubicBezTo>
                      <a:pt x="10551" y="425"/>
                      <a:pt x="10561" y="399"/>
                      <a:pt x="10575" y="365"/>
                    </a:cubicBezTo>
                    <a:cubicBezTo>
                      <a:pt x="10703" y="41"/>
                      <a:pt x="10722" y="0"/>
                      <a:pt x="10771" y="0"/>
                    </a:cubicBezTo>
                    <a:lnTo>
                      <a:pt x="10780" y="0"/>
                    </a:lnTo>
                    <a:lnTo>
                      <a:pt x="10789" y="4"/>
                    </a:lnTo>
                    <a:cubicBezTo>
                      <a:pt x="11231" y="203"/>
                      <a:pt x="11718" y="233"/>
                      <a:pt x="12189" y="263"/>
                    </a:cubicBezTo>
                    <a:cubicBezTo>
                      <a:pt x="12389" y="276"/>
                      <a:pt x="12597" y="289"/>
                      <a:pt x="12796" y="316"/>
                    </a:cubicBezTo>
                    <a:cubicBezTo>
                      <a:pt x="12864" y="324"/>
                      <a:pt x="12922" y="384"/>
                      <a:pt x="12974" y="437"/>
                    </a:cubicBezTo>
                    <a:cubicBezTo>
                      <a:pt x="13018" y="483"/>
                      <a:pt x="13060" y="526"/>
                      <a:pt x="13097" y="526"/>
                    </a:cubicBezTo>
                    <a:cubicBezTo>
                      <a:pt x="13103" y="526"/>
                      <a:pt x="13109" y="525"/>
                      <a:pt x="13115" y="523"/>
                    </a:cubicBezTo>
                    <a:cubicBezTo>
                      <a:pt x="13135" y="515"/>
                      <a:pt x="13159" y="485"/>
                      <a:pt x="13184" y="452"/>
                    </a:cubicBezTo>
                    <a:cubicBezTo>
                      <a:pt x="13223" y="401"/>
                      <a:pt x="13272" y="338"/>
                      <a:pt x="13336" y="326"/>
                    </a:cubicBezTo>
                    <a:cubicBezTo>
                      <a:pt x="13352" y="324"/>
                      <a:pt x="13365" y="322"/>
                      <a:pt x="13378" y="322"/>
                    </a:cubicBezTo>
                    <a:cubicBezTo>
                      <a:pt x="13581" y="322"/>
                      <a:pt x="13584" y="614"/>
                      <a:pt x="13587" y="808"/>
                    </a:cubicBezTo>
                    <a:cubicBezTo>
                      <a:pt x="13588" y="985"/>
                      <a:pt x="13619" y="1028"/>
                      <a:pt x="13688" y="1122"/>
                    </a:cubicBezTo>
                    <a:cubicBezTo>
                      <a:pt x="13725" y="1173"/>
                      <a:pt x="13770" y="1237"/>
                      <a:pt x="13814" y="1332"/>
                    </a:cubicBezTo>
                    <a:cubicBezTo>
                      <a:pt x="13904" y="1526"/>
                      <a:pt x="13871" y="1808"/>
                      <a:pt x="13845" y="2034"/>
                    </a:cubicBezTo>
                    <a:cubicBezTo>
                      <a:pt x="13841" y="2068"/>
                      <a:pt x="13837" y="2100"/>
                      <a:pt x="13834" y="2131"/>
                    </a:cubicBezTo>
                    <a:lnTo>
                      <a:pt x="14272" y="2943"/>
                    </a:lnTo>
                    <a:lnTo>
                      <a:pt x="14273" y="2948"/>
                    </a:lnTo>
                    <a:cubicBezTo>
                      <a:pt x="14291" y="2947"/>
                      <a:pt x="14310" y="2939"/>
                      <a:pt x="14329" y="2933"/>
                    </a:cubicBezTo>
                    <a:cubicBezTo>
                      <a:pt x="14360" y="2922"/>
                      <a:pt x="14394" y="2909"/>
                      <a:pt x="14429" y="2909"/>
                    </a:cubicBezTo>
                    <a:cubicBezTo>
                      <a:pt x="14474" y="2909"/>
                      <a:pt x="14511" y="2931"/>
                      <a:pt x="14540" y="2974"/>
                    </a:cubicBezTo>
                    <a:cubicBezTo>
                      <a:pt x="14611" y="3080"/>
                      <a:pt x="14581" y="3226"/>
                      <a:pt x="14565" y="3305"/>
                    </a:cubicBezTo>
                    <a:cubicBezTo>
                      <a:pt x="14560" y="3331"/>
                      <a:pt x="14551" y="3376"/>
                      <a:pt x="14552" y="3390"/>
                    </a:cubicBezTo>
                    <a:cubicBezTo>
                      <a:pt x="14626" y="3456"/>
                      <a:pt x="14701" y="3461"/>
                      <a:pt x="14773" y="3465"/>
                    </a:cubicBezTo>
                    <a:cubicBezTo>
                      <a:pt x="14859" y="3471"/>
                      <a:pt x="14947" y="3476"/>
                      <a:pt x="15007" y="3582"/>
                    </a:cubicBezTo>
                    <a:cubicBezTo>
                      <a:pt x="15099" y="3751"/>
                      <a:pt x="15128" y="3898"/>
                      <a:pt x="15153" y="4027"/>
                    </a:cubicBezTo>
                    <a:cubicBezTo>
                      <a:pt x="15180" y="4161"/>
                      <a:pt x="15204" y="4288"/>
                      <a:pt x="15303" y="4461"/>
                    </a:cubicBezTo>
                    <a:cubicBezTo>
                      <a:pt x="15349" y="4544"/>
                      <a:pt x="15340" y="4647"/>
                      <a:pt x="15335" y="4702"/>
                    </a:cubicBezTo>
                    <a:cubicBezTo>
                      <a:pt x="15334" y="4705"/>
                      <a:pt x="15334" y="4708"/>
                      <a:pt x="15334" y="4711"/>
                    </a:cubicBezTo>
                    <a:cubicBezTo>
                      <a:pt x="15343" y="4714"/>
                      <a:pt x="15359" y="4717"/>
                      <a:pt x="15383" y="4717"/>
                    </a:cubicBezTo>
                    <a:cubicBezTo>
                      <a:pt x="15451" y="4717"/>
                      <a:pt x="15559" y="4693"/>
                      <a:pt x="15703" y="4648"/>
                    </a:cubicBezTo>
                    <a:cubicBezTo>
                      <a:pt x="15718" y="4643"/>
                      <a:pt x="15730" y="4641"/>
                      <a:pt x="15739" y="4641"/>
                    </a:cubicBezTo>
                    <a:cubicBezTo>
                      <a:pt x="15786" y="4641"/>
                      <a:pt x="15809" y="4683"/>
                      <a:pt x="15819" y="4708"/>
                    </a:cubicBezTo>
                    <a:cubicBezTo>
                      <a:pt x="15847" y="4779"/>
                      <a:pt x="15831" y="4853"/>
                      <a:pt x="15819" y="4908"/>
                    </a:cubicBezTo>
                    <a:cubicBezTo>
                      <a:pt x="15797" y="5012"/>
                      <a:pt x="15773" y="5120"/>
                      <a:pt x="15900" y="5267"/>
                    </a:cubicBezTo>
                    <a:cubicBezTo>
                      <a:pt x="15964" y="5342"/>
                      <a:pt x="16004" y="5446"/>
                      <a:pt x="16037" y="5529"/>
                    </a:cubicBezTo>
                    <a:cubicBezTo>
                      <a:pt x="16077" y="5634"/>
                      <a:pt x="16096" y="5673"/>
                      <a:pt x="16124" y="5673"/>
                    </a:cubicBezTo>
                    <a:cubicBezTo>
                      <a:pt x="16135" y="5673"/>
                      <a:pt x="16149" y="5668"/>
                      <a:pt x="16166" y="5658"/>
                    </a:cubicBezTo>
                    <a:cubicBezTo>
                      <a:pt x="16212" y="5630"/>
                      <a:pt x="16256" y="5572"/>
                      <a:pt x="16303" y="5510"/>
                    </a:cubicBezTo>
                    <a:cubicBezTo>
                      <a:pt x="16339" y="5462"/>
                      <a:pt x="16377" y="5412"/>
                      <a:pt x="16418" y="5373"/>
                    </a:cubicBezTo>
                    <a:cubicBezTo>
                      <a:pt x="16511" y="5286"/>
                      <a:pt x="16609" y="5243"/>
                      <a:pt x="16703" y="5200"/>
                    </a:cubicBezTo>
                    <a:cubicBezTo>
                      <a:pt x="16735" y="5186"/>
                      <a:pt x="16766" y="5172"/>
                      <a:pt x="16797" y="5157"/>
                    </a:cubicBezTo>
                    <a:cubicBezTo>
                      <a:pt x="16887" y="5109"/>
                      <a:pt x="16963" y="5020"/>
                      <a:pt x="17043" y="4926"/>
                    </a:cubicBezTo>
                    <a:cubicBezTo>
                      <a:pt x="17086" y="4876"/>
                      <a:pt x="17129" y="4826"/>
                      <a:pt x="17175" y="4780"/>
                    </a:cubicBezTo>
                    <a:cubicBezTo>
                      <a:pt x="17183" y="4772"/>
                      <a:pt x="17206" y="4754"/>
                      <a:pt x="17236" y="4732"/>
                    </a:cubicBezTo>
                    <a:cubicBezTo>
                      <a:pt x="17280" y="4698"/>
                      <a:pt x="17398" y="4609"/>
                      <a:pt x="17421" y="4574"/>
                    </a:cubicBezTo>
                    <a:cubicBezTo>
                      <a:pt x="17417" y="4581"/>
                      <a:pt x="17406" y="4605"/>
                      <a:pt x="17405" y="4642"/>
                    </a:cubicBezTo>
                    <a:lnTo>
                      <a:pt x="17554" y="4657"/>
                    </a:lnTo>
                    <a:lnTo>
                      <a:pt x="17540" y="5163"/>
                    </a:lnTo>
                    <a:cubicBezTo>
                      <a:pt x="17570" y="5214"/>
                      <a:pt x="17723" y="5352"/>
                      <a:pt x="17875" y="5457"/>
                    </a:cubicBezTo>
                    <a:lnTo>
                      <a:pt x="17926" y="5492"/>
                    </a:lnTo>
                    <a:lnTo>
                      <a:pt x="17922" y="5588"/>
                    </a:lnTo>
                    <a:cubicBezTo>
                      <a:pt x="17922" y="5598"/>
                      <a:pt x="17881" y="6642"/>
                      <a:pt x="17941" y="7021"/>
                    </a:cubicBezTo>
                    <a:cubicBezTo>
                      <a:pt x="18010" y="7465"/>
                      <a:pt x="18098" y="7796"/>
                      <a:pt x="18330" y="8077"/>
                    </a:cubicBezTo>
                    <a:cubicBezTo>
                      <a:pt x="18442" y="8212"/>
                      <a:pt x="18616" y="8542"/>
                      <a:pt x="18609" y="8855"/>
                    </a:cubicBezTo>
                    <a:cubicBezTo>
                      <a:pt x="18606" y="8969"/>
                      <a:pt x="18578" y="9129"/>
                      <a:pt x="18461" y="9245"/>
                    </a:cubicBezTo>
                    <a:cubicBezTo>
                      <a:pt x="18432" y="9275"/>
                      <a:pt x="18400" y="9296"/>
                      <a:pt x="18369" y="9315"/>
                    </a:cubicBezTo>
                    <a:cubicBezTo>
                      <a:pt x="18306" y="9355"/>
                      <a:pt x="18285" y="9373"/>
                      <a:pt x="18273" y="9437"/>
                    </a:cubicBezTo>
                    <a:cubicBezTo>
                      <a:pt x="18230" y="9686"/>
                      <a:pt x="18327" y="9852"/>
                      <a:pt x="18480" y="10078"/>
                    </a:cubicBezTo>
                    <a:cubicBezTo>
                      <a:pt x="18507" y="10117"/>
                      <a:pt x="18533" y="10155"/>
                      <a:pt x="18556" y="10193"/>
                    </a:cubicBezTo>
                    <a:cubicBezTo>
                      <a:pt x="18619" y="10292"/>
                      <a:pt x="18661" y="10406"/>
                      <a:pt x="18701" y="10517"/>
                    </a:cubicBezTo>
                    <a:cubicBezTo>
                      <a:pt x="18730" y="10596"/>
                      <a:pt x="18756" y="10669"/>
                      <a:pt x="18790" y="10736"/>
                    </a:cubicBezTo>
                    <a:cubicBezTo>
                      <a:pt x="18929" y="11009"/>
                      <a:pt x="19178" y="11200"/>
                      <a:pt x="19398" y="11368"/>
                    </a:cubicBezTo>
                    <a:cubicBezTo>
                      <a:pt x="19469" y="11422"/>
                      <a:pt x="19538" y="11475"/>
                      <a:pt x="19600" y="11528"/>
                    </a:cubicBezTo>
                    <a:cubicBezTo>
                      <a:pt x="19750" y="11658"/>
                      <a:pt x="19923" y="11797"/>
                      <a:pt x="20100" y="11797"/>
                    </a:cubicBezTo>
                    <a:cubicBezTo>
                      <a:pt x="20132" y="11797"/>
                      <a:pt x="20164" y="11792"/>
                      <a:pt x="20196" y="11783"/>
                    </a:cubicBezTo>
                    <a:lnTo>
                      <a:pt x="20222" y="11774"/>
                    </a:lnTo>
                    <a:cubicBezTo>
                      <a:pt x="20371" y="11722"/>
                      <a:pt x="20553" y="11664"/>
                      <a:pt x="20638" y="11664"/>
                    </a:cubicBezTo>
                    <a:cubicBezTo>
                      <a:pt x="20714" y="11664"/>
                      <a:pt x="20738" y="11725"/>
                      <a:pt x="20746" y="11777"/>
                    </a:cubicBezTo>
                    <a:lnTo>
                      <a:pt x="20760" y="11894"/>
                    </a:lnTo>
                    <a:cubicBezTo>
                      <a:pt x="20775" y="12013"/>
                      <a:pt x="20790" y="12132"/>
                      <a:pt x="20810" y="12252"/>
                    </a:cubicBezTo>
                    <a:cubicBezTo>
                      <a:pt x="20872" y="12618"/>
                      <a:pt x="20913" y="12996"/>
                      <a:pt x="20952" y="13362"/>
                    </a:cubicBezTo>
                    <a:cubicBezTo>
                      <a:pt x="20999" y="13804"/>
                      <a:pt x="21048" y="14261"/>
                      <a:pt x="21134" y="14686"/>
                    </a:cubicBezTo>
                    <a:lnTo>
                      <a:pt x="21201" y="15014"/>
                    </a:lnTo>
                    <a:cubicBezTo>
                      <a:pt x="21407" y="16010"/>
                      <a:pt x="21600" y="16951"/>
                      <a:pt x="21590" y="18053"/>
                    </a:cubicBezTo>
                    <a:lnTo>
                      <a:pt x="21587" y="18206"/>
                    </a:lnTo>
                    <a:lnTo>
                      <a:pt x="21444" y="18254"/>
                    </a:lnTo>
                    <a:cubicBezTo>
                      <a:pt x="21442" y="18247"/>
                      <a:pt x="21441" y="18241"/>
                      <a:pt x="21439" y="18235"/>
                    </a:cubicBezTo>
                    <a:cubicBezTo>
                      <a:pt x="21022" y="18452"/>
                      <a:pt x="20847" y="18645"/>
                      <a:pt x="20823" y="19361"/>
                    </a:cubicBezTo>
                    <a:lnTo>
                      <a:pt x="20818" y="19500"/>
                    </a:lnTo>
                    <a:lnTo>
                      <a:pt x="20644" y="19463"/>
                    </a:lnTo>
                    <a:cubicBezTo>
                      <a:pt x="20382" y="19407"/>
                      <a:pt x="20134" y="19354"/>
                      <a:pt x="19873" y="19354"/>
                    </a:cubicBezTo>
                    <a:cubicBezTo>
                      <a:pt x="19833" y="19354"/>
                      <a:pt x="19794" y="19355"/>
                      <a:pt x="19754" y="19358"/>
                    </a:cubicBezTo>
                    <a:lnTo>
                      <a:pt x="19618" y="19366"/>
                    </a:lnTo>
                    <a:lnTo>
                      <a:pt x="19686" y="19161"/>
                    </a:lnTo>
                    <a:cubicBezTo>
                      <a:pt x="19715" y="19073"/>
                      <a:pt x="19743" y="18989"/>
                      <a:pt x="19770" y="18906"/>
                    </a:cubicBezTo>
                    <a:cubicBezTo>
                      <a:pt x="19907" y="18486"/>
                      <a:pt x="20025" y="18123"/>
                      <a:pt x="20249" y="17743"/>
                    </a:cubicBezTo>
                    <a:cubicBezTo>
                      <a:pt x="20508" y="17300"/>
                      <a:pt x="20533" y="17214"/>
                      <a:pt x="20535" y="16665"/>
                    </a:cubicBezTo>
                    <a:cubicBezTo>
                      <a:pt x="20511" y="16671"/>
                      <a:pt x="20487" y="16680"/>
                      <a:pt x="20463" y="16689"/>
                    </a:cubicBezTo>
                    <a:cubicBezTo>
                      <a:pt x="20424" y="16704"/>
                      <a:pt x="20385" y="16719"/>
                      <a:pt x="20345" y="16726"/>
                    </a:cubicBezTo>
                    <a:cubicBezTo>
                      <a:pt x="20316" y="16731"/>
                      <a:pt x="20286" y="16734"/>
                      <a:pt x="20257" y="16734"/>
                    </a:cubicBezTo>
                    <a:cubicBezTo>
                      <a:pt x="20196" y="16734"/>
                      <a:pt x="20134" y="16724"/>
                      <a:pt x="20072" y="16713"/>
                    </a:cubicBezTo>
                    <a:cubicBezTo>
                      <a:pt x="20016" y="16704"/>
                      <a:pt x="19959" y="16694"/>
                      <a:pt x="19903" y="16694"/>
                    </a:cubicBezTo>
                    <a:cubicBezTo>
                      <a:pt x="19860" y="16694"/>
                      <a:pt x="19823" y="16700"/>
                      <a:pt x="19789" y="16712"/>
                    </a:cubicBezTo>
                    <a:cubicBezTo>
                      <a:pt x="19724" y="16735"/>
                      <a:pt x="19669" y="16777"/>
                      <a:pt x="19611" y="16820"/>
                    </a:cubicBezTo>
                    <a:cubicBezTo>
                      <a:pt x="19525" y="16886"/>
                      <a:pt x="19436" y="16954"/>
                      <a:pt x="19314" y="16954"/>
                    </a:cubicBezTo>
                    <a:cubicBezTo>
                      <a:pt x="19301" y="16954"/>
                      <a:pt x="19288" y="16953"/>
                      <a:pt x="19275" y="16951"/>
                    </a:cubicBezTo>
                    <a:cubicBezTo>
                      <a:pt x="19192" y="16941"/>
                      <a:pt x="19119" y="16905"/>
                      <a:pt x="19048" y="16869"/>
                    </a:cubicBezTo>
                    <a:cubicBezTo>
                      <a:pt x="18976" y="16833"/>
                      <a:pt x="18908" y="16799"/>
                      <a:pt x="18839" y="16799"/>
                    </a:cubicBezTo>
                    <a:cubicBezTo>
                      <a:pt x="18799" y="16799"/>
                      <a:pt x="18760" y="16811"/>
                      <a:pt x="18722" y="16835"/>
                    </a:cubicBezTo>
                    <a:lnTo>
                      <a:pt x="18548" y="16944"/>
                    </a:lnTo>
                    <a:lnTo>
                      <a:pt x="18629" y="16654"/>
                    </a:lnTo>
                    <a:cubicBezTo>
                      <a:pt x="18657" y="16555"/>
                      <a:pt x="18640" y="16389"/>
                      <a:pt x="18581" y="16187"/>
                    </a:cubicBezTo>
                    <a:cubicBezTo>
                      <a:pt x="18446" y="15722"/>
                      <a:pt x="18134" y="15196"/>
                      <a:pt x="17936" y="15015"/>
                    </a:cubicBezTo>
                    <a:cubicBezTo>
                      <a:pt x="17937" y="15021"/>
                      <a:pt x="17937" y="15026"/>
                      <a:pt x="17937" y="15032"/>
                    </a:cubicBezTo>
                    <a:cubicBezTo>
                      <a:pt x="17946" y="15331"/>
                      <a:pt x="17954" y="15614"/>
                      <a:pt x="17810" y="15858"/>
                    </a:cubicBezTo>
                    <a:cubicBezTo>
                      <a:pt x="17746" y="15967"/>
                      <a:pt x="17666" y="16039"/>
                      <a:pt x="17588" y="16108"/>
                    </a:cubicBezTo>
                    <a:cubicBezTo>
                      <a:pt x="17520" y="16169"/>
                      <a:pt x="17457" y="16226"/>
                      <a:pt x="17407" y="16303"/>
                    </a:cubicBezTo>
                    <a:cubicBezTo>
                      <a:pt x="16998" y="16947"/>
                      <a:pt x="16736" y="17491"/>
                      <a:pt x="16669" y="17834"/>
                    </a:cubicBezTo>
                    <a:lnTo>
                      <a:pt x="16640" y="17983"/>
                    </a:lnTo>
                    <a:cubicBezTo>
                      <a:pt x="16449" y="18970"/>
                      <a:pt x="16311" y="19684"/>
                      <a:pt x="15736" y="20306"/>
                    </a:cubicBezTo>
                    <a:lnTo>
                      <a:pt x="15654" y="20395"/>
                    </a:lnTo>
                    <a:lnTo>
                      <a:pt x="15525" y="19677"/>
                    </a:lnTo>
                    <a:cubicBezTo>
                      <a:pt x="15415" y="19685"/>
                      <a:pt x="15309" y="19692"/>
                      <a:pt x="15203" y="19699"/>
                    </a:cubicBezTo>
                    <a:lnTo>
                      <a:pt x="15027" y="20503"/>
                    </a:lnTo>
                    <a:lnTo>
                      <a:pt x="14983" y="20514"/>
                    </a:lnTo>
                    <a:cubicBezTo>
                      <a:pt x="14948" y="20522"/>
                      <a:pt x="14913" y="20526"/>
                      <a:pt x="14880" y="20526"/>
                    </a:cubicBezTo>
                    <a:cubicBezTo>
                      <a:pt x="14747" y="20526"/>
                      <a:pt x="14637" y="20469"/>
                      <a:pt x="14530" y="20413"/>
                    </a:cubicBezTo>
                    <a:cubicBezTo>
                      <a:pt x="14437" y="20365"/>
                      <a:pt x="14349" y="20320"/>
                      <a:pt x="14258" y="20320"/>
                    </a:cubicBezTo>
                    <a:cubicBezTo>
                      <a:pt x="14163" y="20320"/>
                      <a:pt x="14073" y="20367"/>
                      <a:pt x="13974" y="20469"/>
                    </a:cubicBezTo>
                    <a:cubicBezTo>
                      <a:pt x="13903" y="20543"/>
                      <a:pt x="13851" y="20660"/>
                      <a:pt x="13796" y="20783"/>
                    </a:cubicBezTo>
                    <a:cubicBezTo>
                      <a:pt x="13733" y="20926"/>
                      <a:pt x="13667" y="21073"/>
                      <a:pt x="13566" y="21169"/>
                    </a:cubicBezTo>
                    <a:cubicBezTo>
                      <a:pt x="13504" y="21227"/>
                      <a:pt x="13450" y="21246"/>
                      <a:pt x="13406" y="21261"/>
                    </a:cubicBezTo>
                    <a:cubicBezTo>
                      <a:pt x="13337" y="21284"/>
                      <a:pt x="13306" y="21295"/>
                      <a:pt x="13263" y="21437"/>
                    </a:cubicBezTo>
                    <a:lnTo>
                      <a:pt x="13213" y="21600"/>
                    </a:lnTo>
                    <a:cubicBezTo>
                      <a:pt x="13213" y="21600"/>
                      <a:pt x="13141" y="21465"/>
                      <a:pt x="13141" y="21465"/>
                    </a:cubicBezTo>
                    <a:close/>
                  </a:path>
                </a:pathLst>
              </a:custGeom>
              <a:grpFill/>
              <a:ln w="12700" cap="flat">
                <a:solidFill>
                  <a:srgbClr val="FFFFFF"/>
                </a:solidFill>
                <a:prstDash val="solid"/>
                <a:miter lim="400000"/>
              </a:ln>
              <a:effectLst/>
            </p:spPr>
            <p:txBody>
              <a:bodyPr wrap="square" lIns="50800" tIns="50800" rIns="50800" bIns="50800" numCol="1" anchor="ctr">
                <a:noAutofit/>
              </a:bodyPr>
              <a:lstStyle/>
              <a:p>
                <a:pPr lvl="0"/>
                <a:endParaRPr>
                  <a:latin typeface="Lato Light"/>
                  <a:cs typeface="Lato Light"/>
                </a:endParaRPr>
              </a:p>
            </p:txBody>
          </p:sp>
          <p:sp>
            <p:nvSpPr>
              <p:cNvPr id="50" name="Shape 25527"/>
              <p:cNvSpPr/>
              <p:nvPr/>
            </p:nvSpPr>
            <p:spPr>
              <a:xfrm>
                <a:off x="0" y="2877600"/>
                <a:ext cx="1069079" cy="1393039"/>
              </a:xfrm>
              <a:custGeom>
                <a:avLst/>
                <a:gdLst/>
                <a:ahLst/>
                <a:cxnLst>
                  <a:cxn ang="0">
                    <a:pos x="wd2" y="hd2"/>
                  </a:cxn>
                  <a:cxn ang="5400000">
                    <a:pos x="wd2" y="hd2"/>
                  </a:cxn>
                  <a:cxn ang="10800000">
                    <a:pos x="wd2" y="hd2"/>
                  </a:cxn>
                  <a:cxn ang="16200000">
                    <a:pos x="wd2" y="hd2"/>
                  </a:cxn>
                </a:cxnLst>
                <a:rect l="0" t="0" r="r" b="b"/>
                <a:pathLst>
                  <a:path w="21389" h="21600" extrusionOk="0">
                    <a:moveTo>
                      <a:pt x="18595" y="21600"/>
                    </a:moveTo>
                    <a:cubicBezTo>
                      <a:pt x="18417" y="21600"/>
                      <a:pt x="18009" y="21463"/>
                      <a:pt x="17640" y="21334"/>
                    </a:cubicBezTo>
                    <a:cubicBezTo>
                      <a:pt x="17578" y="21312"/>
                      <a:pt x="17533" y="21296"/>
                      <a:pt x="17513" y="21290"/>
                    </a:cubicBezTo>
                    <a:cubicBezTo>
                      <a:pt x="17358" y="21244"/>
                      <a:pt x="17199" y="21195"/>
                      <a:pt x="17038" y="21144"/>
                    </a:cubicBezTo>
                    <a:cubicBezTo>
                      <a:pt x="16471" y="20966"/>
                      <a:pt x="15884" y="20781"/>
                      <a:pt x="15302" y="20734"/>
                    </a:cubicBezTo>
                    <a:cubicBezTo>
                      <a:pt x="14942" y="20705"/>
                      <a:pt x="14150" y="20507"/>
                      <a:pt x="13677" y="20389"/>
                    </a:cubicBezTo>
                    <a:cubicBezTo>
                      <a:pt x="13530" y="20352"/>
                      <a:pt x="13420" y="20325"/>
                      <a:pt x="13374" y="20315"/>
                    </a:cubicBezTo>
                    <a:cubicBezTo>
                      <a:pt x="12803" y="20197"/>
                      <a:pt x="12138" y="19873"/>
                      <a:pt x="11720" y="19508"/>
                    </a:cubicBezTo>
                    <a:cubicBezTo>
                      <a:pt x="11639" y="19437"/>
                      <a:pt x="11600" y="19357"/>
                      <a:pt x="11561" y="19279"/>
                    </a:cubicBezTo>
                    <a:cubicBezTo>
                      <a:pt x="11530" y="19216"/>
                      <a:pt x="11501" y="19156"/>
                      <a:pt x="11452" y="19110"/>
                    </a:cubicBezTo>
                    <a:cubicBezTo>
                      <a:pt x="11366" y="19029"/>
                      <a:pt x="11201" y="18957"/>
                      <a:pt x="10999" y="18912"/>
                    </a:cubicBezTo>
                    <a:cubicBezTo>
                      <a:pt x="10983" y="18909"/>
                      <a:pt x="10965" y="18907"/>
                      <a:pt x="10944" y="18907"/>
                    </a:cubicBezTo>
                    <a:cubicBezTo>
                      <a:pt x="10776" y="18907"/>
                      <a:pt x="10501" y="19002"/>
                      <a:pt x="10300" y="19071"/>
                    </a:cubicBezTo>
                    <a:cubicBezTo>
                      <a:pt x="10221" y="19098"/>
                      <a:pt x="10152" y="19122"/>
                      <a:pt x="10100" y="19137"/>
                    </a:cubicBezTo>
                    <a:cubicBezTo>
                      <a:pt x="10076" y="19144"/>
                      <a:pt x="10051" y="19151"/>
                      <a:pt x="10025" y="19159"/>
                    </a:cubicBezTo>
                    <a:cubicBezTo>
                      <a:pt x="9934" y="19187"/>
                      <a:pt x="9821" y="19222"/>
                      <a:pt x="9710" y="19230"/>
                    </a:cubicBezTo>
                    <a:lnTo>
                      <a:pt x="9558" y="19242"/>
                    </a:lnTo>
                    <a:lnTo>
                      <a:pt x="9592" y="19126"/>
                    </a:lnTo>
                    <a:cubicBezTo>
                      <a:pt x="9620" y="19031"/>
                      <a:pt x="9650" y="18939"/>
                      <a:pt x="9680" y="18849"/>
                    </a:cubicBezTo>
                    <a:cubicBezTo>
                      <a:pt x="9773" y="18570"/>
                      <a:pt x="9860" y="18307"/>
                      <a:pt x="9851" y="18003"/>
                    </a:cubicBezTo>
                    <a:cubicBezTo>
                      <a:pt x="9843" y="17754"/>
                      <a:pt x="10073" y="17613"/>
                      <a:pt x="10297" y="17477"/>
                    </a:cubicBezTo>
                    <a:cubicBezTo>
                      <a:pt x="10479" y="17365"/>
                      <a:pt x="10651" y="17260"/>
                      <a:pt x="10700" y="17101"/>
                    </a:cubicBezTo>
                    <a:cubicBezTo>
                      <a:pt x="10748" y="16944"/>
                      <a:pt x="10771" y="16763"/>
                      <a:pt x="10764" y="16608"/>
                    </a:cubicBezTo>
                    <a:cubicBezTo>
                      <a:pt x="10707" y="16577"/>
                      <a:pt x="10542" y="16523"/>
                      <a:pt x="10430" y="16486"/>
                    </a:cubicBezTo>
                    <a:cubicBezTo>
                      <a:pt x="10220" y="16417"/>
                      <a:pt x="10088" y="16372"/>
                      <a:pt x="10026" y="16326"/>
                    </a:cubicBezTo>
                    <a:cubicBezTo>
                      <a:pt x="9768" y="16134"/>
                      <a:pt x="9598" y="15969"/>
                      <a:pt x="9606" y="15789"/>
                    </a:cubicBezTo>
                    <a:cubicBezTo>
                      <a:pt x="9611" y="15659"/>
                      <a:pt x="9704" y="15537"/>
                      <a:pt x="9922" y="15381"/>
                    </a:cubicBezTo>
                    <a:cubicBezTo>
                      <a:pt x="9902" y="15365"/>
                      <a:pt x="9884" y="15349"/>
                      <a:pt x="9866" y="15334"/>
                    </a:cubicBezTo>
                    <a:cubicBezTo>
                      <a:pt x="9827" y="15299"/>
                      <a:pt x="9790" y="15267"/>
                      <a:pt x="9753" y="15252"/>
                    </a:cubicBezTo>
                    <a:lnTo>
                      <a:pt x="9554" y="15172"/>
                    </a:lnTo>
                    <a:lnTo>
                      <a:pt x="9757" y="15098"/>
                    </a:lnTo>
                    <a:cubicBezTo>
                      <a:pt x="10028" y="14999"/>
                      <a:pt x="9993" y="14815"/>
                      <a:pt x="9904" y="14523"/>
                    </a:cubicBezTo>
                    <a:cubicBezTo>
                      <a:pt x="9884" y="14457"/>
                      <a:pt x="9865" y="14392"/>
                      <a:pt x="9852" y="14330"/>
                    </a:cubicBezTo>
                    <a:cubicBezTo>
                      <a:pt x="9840" y="14272"/>
                      <a:pt x="9822" y="14272"/>
                      <a:pt x="9783" y="14272"/>
                    </a:cubicBezTo>
                    <a:cubicBezTo>
                      <a:pt x="9747" y="14272"/>
                      <a:pt x="9707" y="14277"/>
                      <a:pt x="9665" y="14283"/>
                    </a:cubicBezTo>
                    <a:cubicBezTo>
                      <a:pt x="9609" y="14290"/>
                      <a:pt x="9551" y="14297"/>
                      <a:pt x="9495" y="14297"/>
                    </a:cubicBezTo>
                    <a:cubicBezTo>
                      <a:pt x="9381" y="14297"/>
                      <a:pt x="9293" y="14269"/>
                      <a:pt x="9226" y="14212"/>
                    </a:cubicBezTo>
                    <a:cubicBezTo>
                      <a:pt x="9075" y="14085"/>
                      <a:pt x="8931" y="14082"/>
                      <a:pt x="8765" y="14078"/>
                    </a:cubicBezTo>
                    <a:cubicBezTo>
                      <a:pt x="8616" y="14074"/>
                      <a:pt x="8446" y="14070"/>
                      <a:pt x="8290" y="13964"/>
                    </a:cubicBezTo>
                    <a:cubicBezTo>
                      <a:pt x="8232" y="13925"/>
                      <a:pt x="8180" y="13888"/>
                      <a:pt x="8131" y="13853"/>
                    </a:cubicBezTo>
                    <a:cubicBezTo>
                      <a:pt x="7908" y="13694"/>
                      <a:pt x="7785" y="13607"/>
                      <a:pt x="7478" y="13607"/>
                    </a:cubicBezTo>
                    <a:cubicBezTo>
                      <a:pt x="7015" y="13607"/>
                      <a:pt x="6634" y="13753"/>
                      <a:pt x="6231" y="13907"/>
                    </a:cubicBezTo>
                    <a:cubicBezTo>
                      <a:pt x="6162" y="13933"/>
                      <a:pt x="5896" y="14033"/>
                      <a:pt x="5896" y="14033"/>
                    </a:cubicBezTo>
                    <a:cubicBezTo>
                      <a:pt x="5335" y="14244"/>
                      <a:pt x="4638" y="14507"/>
                      <a:pt x="4014" y="14576"/>
                    </a:cubicBezTo>
                    <a:cubicBezTo>
                      <a:pt x="3909" y="14588"/>
                      <a:pt x="3803" y="14593"/>
                      <a:pt x="3698" y="14593"/>
                    </a:cubicBezTo>
                    <a:cubicBezTo>
                      <a:pt x="3366" y="14593"/>
                      <a:pt x="3080" y="14536"/>
                      <a:pt x="2829" y="14485"/>
                    </a:cubicBezTo>
                    <a:cubicBezTo>
                      <a:pt x="2621" y="14443"/>
                      <a:pt x="2426" y="14403"/>
                      <a:pt x="2237" y="14403"/>
                    </a:cubicBezTo>
                    <a:cubicBezTo>
                      <a:pt x="1970" y="14403"/>
                      <a:pt x="1739" y="14484"/>
                      <a:pt x="1487" y="14664"/>
                    </a:cubicBezTo>
                    <a:lnTo>
                      <a:pt x="1475" y="14672"/>
                    </a:lnTo>
                    <a:lnTo>
                      <a:pt x="1461" y="14678"/>
                    </a:lnTo>
                    <a:cubicBezTo>
                      <a:pt x="1460" y="14678"/>
                      <a:pt x="1455" y="14680"/>
                      <a:pt x="1443" y="14689"/>
                    </a:cubicBezTo>
                    <a:lnTo>
                      <a:pt x="1352" y="14760"/>
                    </a:lnTo>
                    <a:lnTo>
                      <a:pt x="1275" y="14680"/>
                    </a:lnTo>
                    <a:cubicBezTo>
                      <a:pt x="984" y="14375"/>
                      <a:pt x="1229" y="14066"/>
                      <a:pt x="1426" y="13818"/>
                    </a:cubicBezTo>
                    <a:lnTo>
                      <a:pt x="1493" y="13734"/>
                    </a:lnTo>
                    <a:cubicBezTo>
                      <a:pt x="1540" y="13673"/>
                      <a:pt x="1586" y="13611"/>
                      <a:pt x="1633" y="13549"/>
                    </a:cubicBezTo>
                    <a:cubicBezTo>
                      <a:pt x="1820" y="13300"/>
                      <a:pt x="2014" y="13042"/>
                      <a:pt x="2255" y="12813"/>
                    </a:cubicBezTo>
                    <a:cubicBezTo>
                      <a:pt x="2406" y="12669"/>
                      <a:pt x="2699" y="12223"/>
                      <a:pt x="2736" y="12056"/>
                    </a:cubicBezTo>
                    <a:cubicBezTo>
                      <a:pt x="2818" y="11671"/>
                      <a:pt x="2189" y="11370"/>
                      <a:pt x="1634" y="11105"/>
                    </a:cubicBezTo>
                    <a:cubicBezTo>
                      <a:pt x="1369" y="10978"/>
                      <a:pt x="1119" y="10858"/>
                      <a:pt x="966" y="10736"/>
                    </a:cubicBezTo>
                    <a:cubicBezTo>
                      <a:pt x="797" y="10601"/>
                      <a:pt x="657" y="10425"/>
                      <a:pt x="520" y="10256"/>
                    </a:cubicBezTo>
                    <a:cubicBezTo>
                      <a:pt x="471" y="10194"/>
                      <a:pt x="422" y="10134"/>
                      <a:pt x="373" y="10077"/>
                    </a:cubicBezTo>
                    <a:cubicBezTo>
                      <a:pt x="46" y="9693"/>
                      <a:pt x="83" y="9298"/>
                      <a:pt x="121" y="8880"/>
                    </a:cubicBezTo>
                    <a:cubicBezTo>
                      <a:pt x="127" y="8820"/>
                      <a:pt x="133" y="8760"/>
                      <a:pt x="137" y="8699"/>
                    </a:cubicBezTo>
                    <a:cubicBezTo>
                      <a:pt x="145" y="8603"/>
                      <a:pt x="155" y="8506"/>
                      <a:pt x="165" y="8408"/>
                    </a:cubicBezTo>
                    <a:cubicBezTo>
                      <a:pt x="193" y="8138"/>
                      <a:pt x="223" y="7859"/>
                      <a:pt x="208" y="7591"/>
                    </a:cubicBezTo>
                    <a:cubicBezTo>
                      <a:pt x="202" y="7518"/>
                      <a:pt x="193" y="7420"/>
                      <a:pt x="174" y="7325"/>
                    </a:cubicBezTo>
                    <a:cubicBezTo>
                      <a:pt x="161" y="7260"/>
                      <a:pt x="139" y="7183"/>
                      <a:pt x="115" y="7099"/>
                    </a:cubicBezTo>
                    <a:cubicBezTo>
                      <a:pt x="-1" y="6697"/>
                      <a:pt x="-160" y="6146"/>
                      <a:pt x="385" y="5936"/>
                    </a:cubicBezTo>
                    <a:cubicBezTo>
                      <a:pt x="455" y="5908"/>
                      <a:pt x="529" y="5890"/>
                      <a:pt x="610" y="5880"/>
                    </a:cubicBezTo>
                    <a:cubicBezTo>
                      <a:pt x="717" y="5864"/>
                      <a:pt x="830" y="5861"/>
                      <a:pt x="940" y="5858"/>
                    </a:cubicBezTo>
                    <a:cubicBezTo>
                      <a:pt x="1207" y="5850"/>
                      <a:pt x="1438" y="5843"/>
                      <a:pt x="1587" y="5685"/>
                    </a:cubicBezTo>
                    <a:cubicBezTo>
                      <a:pt x="1642" y="5624"/>
                      <a:pt x="1701" y="5529"/>
                      <a:pt x="1755" y="5438"/>
                    </a:cubicBezTo>
                    <a:lnTo>
                      <a:pt x="1785" y="5388"/>
                    </a:lnTo>
                    <a:lnTo>
                      <a:pt x="1856" y="5388"/>
                    </a:lnTo>
                    <a:lnTo>
                      <a:pt x="2120" y="5370"/>
                    </a:lnTo>
                    <a:cubicBezTo>
                      <a:pt x="2216" y="5375"/>
                      <a:pt x="2291" y="5380"/>
                      <a:pt x="2365" y="5384"/>
                    </a:cubicBezTo>
                    <a:cubicBezTo>
                      <a:pt x="2597" y="5423"/>
                      <a:pt x="2819" y="5504"/>
                      <a:pt x="3033" y="5582"/>
                    </a:cubicBezTo>
                    <a:cubicBezTo>
                      <a:pt x="3307" y="5682"/>
                      <a:pt x="3590" y="5785"/>
                      <a:pt x="3836" y="5785"/>
                    </a:cubicBezTo>
                    <a:cubicBezTo>
                      <a:pt x="4045" y="5785"/>
                      <a:pt x="4211" y="5712"/>
                      <a:pt x="4359" y="5554"/>
                    </a:cubicBezTo>
                    <a:cubicBezTo>
                      <a:pt x="4435" y="5472"/>
                      <a:pt x="4501" y="5390"/>
                      <a:pt x="4566" y="5309"/>
                    </a:cubicBezTo>
                    <a:cubicBezTo>
                      <a:pt x="4719" y="5118"/>
                      <a:pt x="4876" y="4922"/>
                      <a:pt x="5146" y="4768"/>
                    </a:cubicBezTo>
                    <a:cubicBezTo>
                      <a:pt x="5431" y="4607"/>
                      <a:pt x="5757" y="4500"/>
                      <a:pt x="6073" y="4397"/>
                    </a:cubicBezTo>
                    <a:cubicBezTo>
                      <a:pt x="6199" y="4355"/>
                      <a:pt x="6325" y="4314"/>
                      <a:pt x="6447" y="4270"/>
                    </a:cubicBezTo>
                    <a:cubicBezTo>
                      <a:pt x="7020" y="4061"/>
                      <a:pt x="7573" y="3770"/>
                      <a:pt x="8107" y="3489"/>
                    </a:cubicBezTo>
                    <a:cubicBezTo>
                      <a:pt x="8361" y="3356"/>
                      <a:pt x="8623" y="3218"/>
                      <a:pt x="8882" y="3091"/>
                    </a:cubicBezTo>
                    <a:cubicBezTo>
                      <a:pt x="8944" y="3062"/>
                      <a:pt x="8997" y="3032"/>
                      <a:pt x="9047" y="3005"/>
                    </a:cubicBezTo>
                    <a:cubicBezTo>
                      <a:pt x="9219" y="2910"/>
                      <a:pt x="9368" y="2829"/>
                      <a:pt x="9648" y="2829"/>
                    </a:cubicBezTo>
                    <a:cubicBezTo>
                      <a:pt x="9780" y="2829"/>
                      <a:pt x="9899" y="2835"/>
                      <a:pt x="10010" y="2840"/>
                    </a:cubicBezTo>
                    <a:cubicBezTo>
                      <a:pt x="10101" y="2845"/>
                      <a:pt x="10187" y="2850"/>
                      <a:pt x="10269" y="2850"/>
                    </a:cubicBezTo>
                    <a:cubicBezTo>
                      <a:pt x="10501" y="2850"/>
                      <a:pt x="10695" y="2815"/>
                      <a:pt x="10946" y="2644"/>
                    </a:cubicBezTo>
                    <a:cubicBezTo>
                      <a:pt x="11065" y="2563"/>
                      <a:pt x="11181" y="2479"/>
                      <a:pt x="11296" y="2396"/>
                    </a:cubicBezTo>
                    <a:cubicBezTo>
                      <a:pt x="11549" y="2212"/>
                      <a:pt x="11811" y="2021"/>
                      <a:pt x="12110" y="1866"/>
                    </a:cubicBezTo>
                    <a:cubicBezTo>
                      <a:pt x="12457" y="1686"/>
                      <a:pt x="12818" y="1595"/>
                      <a:pt x="13200" y="1499"/>
                    </a:cubicBezTo>
                    <a:lnTo>
                      <a:pt x="13382" y="1453"/>
                    </a:lnTo>
                    <a:cubicBezTo>
                      <a:pt x="13853" y="1332"/>
                      <a:pt x="14243" y="1142"/>
                      <a:pt x="14540" y="890"/>
                    </a:cubicBezTo>
                    <a:cubicBezTo>
                      <a:pt x="14677" y="774"/>
                      <a:pt x="14769" y="641"/>
                      <a:pt x="14866" y="500"/>
                    </a:cubicBezTo>
                    <a:cubicBezTo>
                      <a:pt x="14943" y="388"/>
                      <a:pt x="15022" y="273"/>
                      <a:pt x="15126" y="167"/>
                    </a:cubicBezTo>
                    <a:cubicBezTo>
                      <a:pt x="15233" y="58"/>
                      <a:pt x="15385" y="0"/>
                      <a:pt x="15566" y="0"/>
                    </a:cubicBezTo>
                    <a:cubicBezTo>
                      <a:pt x="16184" y="0"/>
                      <a:pt x="16979" y="657"/>
                      <a:pt x="16987" y="663"/>
                    </a:cubicBezTo>
                    <a:cubicBezTo>
                      <a:pt x="17485" y="1075"/>
                      <a:pt x="17801" y="1583"/>
                      <a:pt x="17848" y="2039"/>
                    </a:cubicBezTo>
                    <a:cubicBezTo>
                      <a:pt x="17849" y="2039"/>
                      <a:pt x="17934" y="2039"/>
                      <a:pt x="17934" y="2039"/>
                    </a:cubicBezTo>
                    <a:lnTo>
                      <a:pt x="17958" y="2099"/>
                    </a:lnTo>
                    <a:cubicBezTo>
                      <a:pt x="17968" y="2124"/>
                      <a:pt x="18012" y="2159"/>
                      <a:pt x="18098" y="2212"/>
                    </a:cubicBezTo>
                    <a:cubicBezTo>
                      <a:pt x="18457" y="2430"/>
                      <a:pt x="18522" y="2718"/>
                      <a:pt x="18585" y="2997"/>
                    </a:cubicBezTo>
                    <a:cubicBezTo>
                      <a:pt x="18603" y="3076"/>
                      <a:pt x="18621" y="3156"/>
                      <a:pt x="18646" y="3237"/>
                    </a:cubicBezTo>
                    <a:cubicBezTo>
                      <a:pt x="18661" y="3286"/>
                      <a:pt x="18696" y="3315"/>
                      <a:pt x="18744" y="3355"/>
                    </a:cubicBezTo>
                    <a:cubicBezTo>
                      <a:pt x="18779" y="3384"/>
                      <a:pt x="18818" y="3417"/>
                      <a:pt x="18851" y="3461"/>
                    </a:cubicBezTo>
                    <a:cubicBezTo>
                      <a:pt x="18952" y="3594"/>
                      <a:pt x="18602" y="4070"/>
                      <a:pt x="18598" y="4075"/>
                    </a:cubicBezTo>
                    <a:cubicBezTo>
                      <a:pt x="18510" y="4195"/>
                      <a:pt x="18459" y="4233"/>
                      <a:pt x="18388" y="4233"/>
                    </a:cubicBezTo>
                    <a:lnTo>
                      <a:pt x="17572" y="4233"/>
                    </a:lnTo>
                    <a:lnTo>
                      <a:pt x="17284" y="4680"/>
                    </a:lnTo>
                    <a:cubicBezTo>
                      <a:pt x="17296" y="4698"/>
                      <a:pt x="17309" y="4718"/>
                      <a:pt x="17324" y="4739"/>
                    </a:cubicBezTo>
                    <a:cubicBezTo>
                      <a:pt x="17406" y="4860"/>
                      <a:pt x="17509" y="5011"/>
                      <a:pt x="17441" y="5132"/>
                    </a:cubicBezTo>
                    <a:cubicBezTo>
                      <a:pt x="17394" y="5217"/>
                      <a:pt x="17306" y="5263"/>
                      <a:pt x="17229" y="5304"/>
                    </a:cubicBezTo>
                    <a:cubicBezTo>
                      <a:pt x="17168" y="5336"/>
                      <a:pt x="17116" y="5364"/>
                      <a:pt x="17092" y="5404"/>
                    </a:cubicBezTo>
                    <a:cubicBezTo>
                      <a:pt x="17037" y="5494"/>
                      <a:pt x="17042" y="5654"/>
                      <a:pt x="17131" y="5726"/>
                    </a:cubicBezTo>
                    <a:cubicBezTo>
                      <a:pt x="17174" y="5761"/>
                      <a:pt x="17247" y="5770"/>
                      <a:pt x="17331" y="5780"/>
                    </a:cubicBezTo>
                    <a:cubicBezTo>
                      <a:pt x="17396" y="5787"/>
                      <a:pt x="17470" y="5796"/>
                      <a:pt x="17540" y="5820"/>
                    </a:cubicBezTo>
                    <a:cubicBezTo>
                      <a:pt x="17858" y="5930"/>
                      <a:pt x="17960" y="6165"/>
                      <a:pt x="18038" y="6396"/>
                    </a:cubicBezTo>
                    <a:cubicBezTo>
                      <a:pt x="18112" y="6619"/>
                      <a:pt x="18236" y="6814"/>
                      <a:pt x="18367" y="7020"/>
                    </a:cubicBezTo>
                    <a:cubicBezTo>
                      <a:pt x="18407" y="7085"/>
                      <a:pt x="18448" y="7149"/>
                      <a:pt x="18489" y="7215"/>
                    </a:cubicBezTo>
                    <a:lnTo>
                      <a:pt x="18562" y="7338"/>
                    </a:lnTo>
                    <a:lnTo>
                      <a:pt x="17816" y="7338"/>
                    </a:lnTo>
                    <a:lnTo>
                      <a:pt x="17768" y="7767"/>
                    </a:lnTo>
                    <a:lnTo>
                      <a:pt x="17308" y="7858"/>
                    </a:lnTo>
                    <a:lnTo>
                      <a:pt x="17045" y="7619"/>
                    </a:lnTo>
                    <a:lnTo>
                      <a:pt x="16472" y="8009"/>
                    </a:lnTo>
                    <a:cubicBezTo>
                      <a:pt x="16417" y="8041"/>
                      <a:pt x="16370" y="8068"/>
                      <a:pt x="16324" y="8096"/>
                    </a:cubicBezTo>
                    <a:cubicBezTo>
                      <a:pt x="16246" y="8143"/>
                      <a:pt x="16169" y="8189"/>
                      <a:pt x="16089" y="8232"/>
                    </a:cubicBezTo>
                    <a:cubicBezTo>
                      <a:pt x="16089" y="8252"/>
                      <a:pt x="16087" y="8271"/>
                      <a:pt x="16085" y="8289"/>
                    </a:cubicBezTo>
                    <a:cubicBezTo>
                      <a:pt x="16082" y="8314"/>
                      <a:pt x="16078" y="8353"/>
                      <a:pt x="16086" y="8364"/>
                    </a:cubicBezTo>
                    <a:cubicBezTo>
                      <a:pt x="16102" y="8384"/>
                      <a:pt x="16161" y="8398"/>
                      <a:pt x="16214" y="8411"/>
                    </a:cubicBezTo>
                    <a:cubicBezTo>
                      <a:pt x="16275" y="8426"/>
                      <a:pt x="16338" y="8441"/>
                      <a:pt x="16390" y="8474"/>
                    </a:cubicBezTo>
                    <a:cubicBezTo>
                      <a:pt x="16549" y="8574"/>
                      <a:pt x="16580" y="8782"/>
                      <a:pt x="16518" y="8918"/>
                    </a:cubicBezTo>
                    <a:cubicBezTo>
                      <a:pt x="16466" y="9032"/>
                      <a:pt x="16351" y="9100"/>
                      <a:pt x="16210" y="9100"/>
                    </a:cubicBezTo>
                    <a:cubicBezTo>
                      <a:pt x="16192" y="9100"/>
                      <a:pt x="16174" y="9099"/>
                      <a:pt x="16154" y="9096"/>
                    </a:cubicBezTo>
                    <a:cubicBezTo>
                      <a:pt x="16151" y="9096"/>
                      <a:pt x="15821" y="9026"/>
                      <a:pt x="15603" y="8933"/>
                    </a:cubicBezTo>
                    <a:cubicBezTo>
                      <a:pt x="15592" y="8976"/>
                      <a:pt x="15506" y="9320"/>
                      <a:pt x="15504" y="9329"/>
                    </a:cubicBezTo>
                    <a:cubicBezTo>
                      <a:pt x="15487" y="9394"/>
                      <a:pt x="15604" y="9588"/>
                      <a:pt x="15828" y="9801"/>
                    </a:cubicBezTo>
                    <a:cubicBezTo>
                      <a:pt x="16070" y="10031"/>
                      <a:pt x="16273" y="10136"/>
                      <a:pt x="16341" y="10136"/>
                    </a:cubicBezTo>
                    <a:lnTo>
                      <a:pt x="16341" y="10136"/>
                    </a:lnTo>
                    <a:cubicBezTo>
                      <a:pt x="16588" y="10136"/>
                      <a:pt x="16824" y="10056"/>
                      <a:pt x="17052" y="9978"/>
                    </a:cubicBezTo>
                    <a:cubicBezTo>
                      <a:pt x="17147" y="9945"/>
                      <a:pt x="17241" y="9913"/>
                      <a:pt x="17334" y="9887"/>
                    </a:cubicBezTo>
                    <a:cubicBezTo>
                      <a:pt x="17493" y="9843"/>
                      <a:pt x="17653" y="9804"/>
                      <a:pt x="17812" y="9764"/>
                    </a:cubicBezTo>
                    <a:cubicBezTo>
                      <a:pt x="17940" y="9733"/>
                      <a:pt x="18068" y="9702"/>
                      <a:pt x="18193" y="9669"/>
                    </a:cubicBezTo>
                    <a:lnTo>
                      <a:pt x="18269" y="9648"/>
                    </a:lnTo>
                    <a:cubicBezTo>
                      <a:pt x="18426" y="9606"/>
                      <a:pt x="18603" y="9557"/>
                      <a:pt x="18781" y="9557"/>
                    </a:cubicBezTo>
                    <a:cubicBezTo>
                      <a:pt x="18901" y="9557"/>
                      <a:pt x="19010" y="9580"/>
                      <a:pt x="19105" y="9624"/>
                    </a:cubicBezTo>
                    <a:cubicBezTo>
                      <a:pt x="19481" y="9801"/>
                      <a:pt x="19802" y="9974"/>
                      <a:pt x="19928" y="10300"/>
                    </a:cubicBezTo>
                    <a:cubicBezTo>
                      <a:pt x="19987" y="10456"/>
                      <a:pt x="20064" y="10611"/>
                      <a:pt x="20139" y="10761"/>
                    </a:cubicBezTo>
                    <a:cubicBezTo>
                      <a:pt x="20254" y="10992"/>
                      <a:pt x="20373" y="11231"/>
                      <a:pt x="20433" y="11484"/>
                    </a:cubicBezTo>
                    <a:cubicBezTo>
                      <a:pt x="20472" y="11650"/>
                      <a:pt x="20474" y="11819"/>
                      <a:pt x="20475" y="11983"/>
                    </a:cubicBezTo>
                    <a:cubicBezTo>
                      <a:pt x="20478" y="12229"/>
                      <a:pt x="20480" y="12461"/>
                      <a:pt x="20602" y="12675"/>
                    </a:cubicBezTo>
                    <a:cubicBezTo>
                      <a:pt x="20646" y="12756"/>
                      <a:pt x="20755" y="12776"/>
                      <a:pt x="20929" y="12800"/>
                    </a:cubicBezTo>
                    <a:cubicBezTo>
                      <a:pt x="21103" y="12823"/>
                      <a:pt x="21320" y="12852"/>
                      <a:pt x="21379" y="13027"/>
                    </a:cubicBezTo>
                    <a:cubicBezTo>
                      <a:pt x="21440" y="13208"/>
                      <a:pt x="21205" y="13375"/>
                      <a:pt x="21059" y="13459"/>
                    </a:cubicBezTo>
                    <a:cubicBezTo>
                      <a:pt x="20978" y="13504"/>
                      <a:pt x="20892" y="13528"/>
                      <a:pt x="20809" y="13551"/>
                    </a:cubicBezTo>
                    <a:cubicBezTo>
                      <a:pt x="20719" y="13576"/>
                      <a:pt x="20635" y="13600"/>
                      <a:pt x="20577" y="13646"/>
                    </a:cubicBezTo>
                    <a:cubicBezTo>
                      <a:pt x="20313" y="13855"/>
                      <a:pt x="20310" y="14132"/>
                      <a:pt x="20567" y="14517"/>
                    </a:cubicBezTo>
                    <a:cubicBezTo>
                      <a:pt x="20792" y="14855"/>
                      <a:pt x="20885" y="15244"/>
                      <a:pt x="20974" y="15621"/>
                    </a:cubicBezTo>
                    <a:cubicBezTo>
                      <a:pt x="20990" y="15689"/>
                      <a:pt x="21007" y="15757"/>
                      <a:pt x="21024" y="15825"/>
                    </a:cubicBezTo>
                    <a:cubicBezTo>
                      <a:pt x="21083" y="16058"/>
                      <a:pt x="21154" y="16305"/>
                      <a:pt x="21273" y="16532"/>
                    </a:cubicBezTo>
                    <a:lnTo>
                      <a:pt x="21290" y="16563"/>
                    </a:lnTo>
                    <a:lnTo>
                      <a:pt x="21274" y="16594"/>
                    </a:lnTo>
                    <a:cubicBezTo>
                      <a:pt x="21207" y="16732"/>
                      <a:pt x="21139" y="16868"/>
                      <a:pt x="21068" y="17004"/>
                    </a:cubicBezTo>
                    <a:cubicBezTo>
                      <a:pt x="20970" y="17189"/>
                      <a:pt x="20903" y="17387"/>
                      <a:pt x="20837" y="17580"/>
                    </a:cubicBezTo>
                    <a:cubicBezTo>
                      <a:pt x="20781" y="17745"/>
                      <a:pt x="20724" y="17916"/>
                      <a:pt x="20646" y="18080"/>
                    </a:cubicBezTo>
                    <a:cubicBezTo>
                      <a:pt x="20499" y="18393"/>
                      <a:pt x="20309" y="18697"/>
                      <a:pt x="20127" y="18991"/>
                    </a:cubicBezTo>
                    <a:cubicBezTo>
                      <a:pt x="20006" y="19185"/>
                      <a:pt x="19881" y="19386"/>
                      <a:pt x="19770" y="19586"/>
                    </a:cubicBezTo>
                    <a:cubicBezTo>
                      <a:pt x="19457" y="20149"/>
                      <a:pt x="19168" y="20711"/>
                      <a:pt x="18926" y="21187"/>
                    </a:cubicBezTo>
                    <a:lnTo>
                      <a:pt x="18740" y="21551"/>
                    </a:lnTo>
                    <a:lnTo>
                      <a:pt x="18725" y="21563"/>
                    </a:lnTo>
                    <a:cubicBezTo>
                      <a:pt x="18694" y="21588"/>
                      <a:pt x="18650" y="21600"/>
                      <a:pt x="18595"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1" name="Shape 25528"/>
              <p:cNvSpPr/>
              <p:nvPr/>
            </p:nvSpPr>
            <p:spPr>
              <a:xfrm>
                <a:off x="509535" y="3707676"/>
                <a:ext cx="1431719" cy="1622316"/>
              </a:xfrm>
              <a:custGeom>
                <a:avLst/>
                <a:gdLst/>
                <a:ahLst/>
                <a:cxnLst>
                  <a:cxn ang="0">
                    <a:pos x="wd2" y="hd2"/>
                  </a:cxn>
                  <a:cxn ang="5400000">
                    <a:pos x="wd2" y="hd2"/>
                  </a:cxn>
                  <a:cxn ang="10800000">
                    <a:pos x="wd2" y="hd2"/>
                  </a:cxn>
                  <a:cxn ang="16200000">
                    <a:pos x="wd2" y="hd2"/>
                  </a:cxn>
                </a:cxnLst>
                <a:rect l="0" t="0" r="r" b="b"/>
                <a:pathLst>
                  <a:path w="21266" h="21600" extrusionOk="0">
                    <a:moveTo>
                      <a:pt x="13878" y="21600"/>
                    </a:moveTo>
                    <a:cubicBezTo>
                      <a:pt x="13849" y="21600"/>
                      <a:pt x="13821" y="21598"/>
                      <a:pt x="13792" y="21593"/>
                    </a:cubicBezTo>
                    <a:cubicBezTo>
                      <a:pt x="13640" y="21569"/>
                      <a:pt x="13498" y="21443"/>
                      <a:pt x="13373" y="21332"/>
                    </a:cubicBezTo>
                    <a:cubicBezTo>
                      <a:pt x="13334" y="21297"/>
                      <a:pt x="13297" y="21264"/>
                      <a:pt x="13264" y="21238"/>
                    </a:cubicBezTo>
                    <a:cubicBezTo>
                      <a:pt x="13232" y="21214"/>
                      <a:pt x="13204" y="21191"/>
                      <a:pt x="13177" y="21170"/>
                    </a:cubicBezTo>
                    <a:cubicBezTo>
                      <a:pt x="13056" y="21072"/>
                      <a:pt x="12968" y="21002"/>
                      <a:pt x="12809" y="20945"/>
                    </a:cubicBezTo>
                    <a:cubicBezTo>
                      <a:pt x="12640" y="20884"/>
                      <a:pt x="12447" y="20860"/>
                      <a:pt x="12261" y="20837"/>
                    </a:cubicBezTo>
                    <a:cubicBezTo>
                      <a:pt x="12056" y="20812"/>
                      <a:pt x="11844" y="20786"/>
                      <a:pt x="11657" y="20711"/>
                    </a:cubicBezTo>
                    <a:cubicBezTo>
                      <a:pt x="11475" y="20638"/>
                      <a:pt x="11370" y="20500"/>
                      <a:pt x="11269" y="20366"/>
                    </a:cubicBezTo>
                    <a:cubicBezTo>
                      <a:pt x="11148" y="20204"/>
                      <a:pt x="11043" y="20065"/>
                      <a:pt x="10818" y="20065"/>
                    </a:cubicBezTo>
                    <a:cubicBezTo>
                      <a:pt x="10693" y="20068"/>
                      <a:pt x="10582" y="20101"/>
                      <a:pt x="10464" y="20136"/>
                    </a:cubicBezTo>
                    <a:cubicBezTo>
                      <a:pt x="10338" y="20173"/>
                      <a:pt x="10207" y="20212"/>
                      <a:pt x="10070" y="20212"/>
                    </a:cubicBezTo>
                    <a:cubicBezTo>
                      <a:pt x="9948" y="20212"/>
                      <a:pt x="9837" y="20181"/>
                      <a:pt x="9732" y="20118"/>
                    </a:cubicBezTo>
                    <a:cubicBezTo>
                      <a:pt x="9580" y="20026"/>
                      <a:pt x="9533" y="19838"/>
                      <a:pt x="9487" y="19656"/>
                    </a:cubicBezTo>
                    <a:cubicBezTo>
                      <a:pt x="9428" y="19419"/>
                      <a:pt x="9381" y="19275"/>
                      <a:pt x="9225" y="19275"/>
                    </a:cubicBezTo>
                    <a:lnTo>
                      <a:pt x="9204" y="19275"/>
                    </a:lnTo>
                    <a:cubicBezTo>
                      <a:pt x="9056" y="19286"/>
                      <a:pt x="9004" y="19380"/>
                      <a:pt x="8944" y="19488"/>
                    </a:cubicBezTo>
                    <a:cubicBezTo>
                      <a:pt x="8885" y="19596"/>
                      <a:pt x="8811" y="19730"/>
                      <a:pt x="8622" y="19730"/>
                    </a:cubicBezTo>
                    <a:cubicBezTo>
                      <a:pt x="8552" y="19730"/>
                      <a:pt x="8473" y="19711"/>
                      <a:pt x="8379" y="19672"/>
                    </a:cubicBezTo>
                    <a:lnTo>
                      <a:pt x="8322" y="19648"/>
                    </a:lnTo>
                    <a:lnTo>
                      <a:pt x="8333" y="19592"/>
                    </a:lnTo>
                    <a:cubicBezTo>
                      <a:pt x="8398" y="19265"/>
                      <a:pt x="8357" y="19064"/>
                      <a:pt x="8211" y="18995"/>
                    </a:cubicBezTo>
                    <a:cubicBezTo>
                      <a:pt x="8191" y="18985"/>
                      <a:pt x="8159" y="18980"/>
                      <a:pt x="8117" y="18980"/>
                    </a:cubicBezTo>
                    <a:cubicBezTo>
                      <a:pt x="8066" y="18980"/>
                      <a:pt x="8010" y="18987"/>
                      <a:pt x="7954" y="18993"/>
                    </a:cubicBezTo>
                    <a:cubicBezTo>
                      <a:pt x="7892" y="19000"/>
                      <a:pt x="7828" y="19007"/>
                      <a:pt x="7768" y="19007"/>
                    </a:cubicBezTo>
                    <a:cubicBezTo>
                      <a:pt x="7580" y="19007"/>
                      <a:pt x="7503" y="18928"/>
                      <a:pt x="7475" y="18842"/>
                    </a:cubicBezTo>
                    <a:cubicBezTo>
                      <a:pt x="7136" y="18858"/>
                      <a:pt x="6712" y="18987"/>
                      <a:pt x="6521" y="19215"/>
                    </a:cubicBezTo>
                    <a:cubicBezTo>
                      <a:pt x="6418" y="19339"/>
                      <a:pt x="6391" y="19482"/>
                      <a:pt x="6443" y="19639"/>
                    </a:cubicBezTo>
                    <a:cubicBezTo>
                      <a:pt x="6505" y="19829"/>
                      <a:pt x="6567" y="19829"/>
                      <a:pt x="6587" y="19829"/>
                    </a:cubicBezTo>
                    <a:cubicBezTo>
                      <a:pt x="6637" y="19829"/>
                      <a:pt x="6708" y="19795"/>
                      <a:pt x="6783" y="19758"/>
                    </a:cubicBezTo>
                    <a:cubicBezTo>
                      <a:pt x="6879" y="19712"/>
                      <a:pt x="6988" y="19659"/>
                      <a:pt x="7110" y="19647"/>
                    </a:cubicBezTo>
                    <a:cubicBezTo>
                      <a:pt x="7129" y="19645"/>
                      <a:pt x="7148" y="19645"/>
                      <a:pt x="7165" y="19645"/>
                    </a:cubicBezTo>
                    <a:cubicBezTo>
                      <a:pt x="7318" y="19645"/>
                      <a:pt x="7428" y="19715"/>
                      <a:pt x="7466" y="19837"/>
                    </a:cubicBezTo>
                    <a:cubicBezTo>
                      <a:pt x="7523" y="20020"/>
                      <a:pt x="7401" y="20280"/>
                      <a:pt x="7210" y="20383"/>
                    </a:cubicBezTo>
                    <a:cubicBezTo>
                      <a:pt x="7095" y="20445"/>
                      <a:pt x="6941" y="20448"/>
                      <a:pt x="6792" y="20451"/>
                    </a:cubicBezTo>
                    <a:cubicBezTo>
                      <a:pt x="6654" y="20454"/>
                      <a:pt x="6511" y="20456"/>
                      <a:pt x="6465" y="20511"/>
                    </a:cubicBezTo>
                    <a:cubicBezTo>
                      <a:pt x="6431" y="20551"/>
                      <a:pt x="6444" y="20630"/>
                      <a:pt x="6461" y="20689"/>
                    </a:cubicBezTo>
                    <a:lnTo>
                      <a:pt x="6492" y="20797"/>
                    </a:lnTo>
                    <a:lnTo>
                      <a:pt x="6369" y="20780"/>
                    </a:lnTo>
                    <a:cubicBezTo>
                      <a:pt x="5412" y="20647"/>
                      <a:pt x="4382" y="20524"/>
                      <a:pt x="3332" y="20524"/>
                    </a:cubicBezTo>
                    <a:cubicBezTo>
                      <a:pt x="3200" y="20524"/>
                      <a:pt x="3068" y="20526"/>
                      <a:pt x="2936" y="20530"/>
                    </a:cubicBezTo>
                    <a:cubicBezTo>
                      <a:pt x="2802" y="20534"/>
                      <a:pt x="2659" y="20544"/>
                      <a:pt x="2511" y="20553"/>
                    </a:cubicBezTo>
                    <a:cubicBezTo>
                      <a:pt x="2289" y="20568"/>
                      <a:pt x="2059" y="20583"/>
                      <a:pt x="1828" y="20583"/>
                    </a:cubicBezTo>
                    <a:cubicBezTo>
                      <a:pt x="1475" y="20583"/>
                      <a:pt x="960" y="20552"/>
                      <a:pt x="569" y="20280"/>
                    </a:cubicBezTo>
                    <a:cubicBezTo>
                      <a:pt x="-317" y="19666"/>
                      <a:pt x="22" y="18625"/>
                      <a:pt x="321" y="17708"/>
                    </a:cubicBezTo>
                    <a:cubicBezTo>
                      <a:pt x="424" y="17390"/>
                      <a:pt x="522" y="17089"/>
                      <a:pt x="558" y="16833"/>
                    </a:cubicBezTo>
                    <a:cubicBezTo>
                      <a:pt x="686" y="15940"/>
                      <a:pt x="1044" y="15159"/>
                      <a:pt x="1423" y="14332"/>
                    </a:cubicBezTo>
                    <a:cubicBezTo>
                      <a:pt x="1549" y="14058"/>
                      <a:pt x="1679" y="13775"/>
                      <a:pt x="1799" y="13488"/>
                    </a:cubicBezTo>
                    <a:cubicBezTo>
                      <a:pt x="1907" y="13230"/>
                      <a:pt x="2005" y="12963"/>
                      <a:pt x="2099" y="12704"/>
                    </a:cubicBezTo>
                    <a:cubicBezTo>
                      <a:pt x="2296" y="12168"/>
                      <a:pt x="2499" y="11613"/>
                      <a:pt x="2806" y="11102"/>
                    </a:cubicBezTo>
                    <a:cubicBezTo>
                      <a:pt x="3332" y="10224"/>
                      <a:pt x="4062" y="9480"/>
                      <a:pt x="4767" y="8761"/>
                    </a:cubicBezTo>
                    <a:cubicBezTo>
                      <a:pt x="5051" y="8472"/>
                      <a:pt x="5344" y="8173"/>
                      <a:pt x="5620" y="7869"/>
                    </a:cubicBezTo>
                    <a:lnTo>
                      <a:pt x="5673" y="7812"/>
                    </a:lnTo>
                    <a:cubicBezTo>
                      <a:pt x="5803" y="7669"/>
                      <a:pt x="5916" y="7546"/>
                      <a:pt x="5993" y="7407"/>
                    </a:cubicBezTo>
                    <a:lnTo>
                      <a:pt x="6022" y="7356"/>
                    </a:lnTo>
                    <a:cubicBezTo>
                      <a:pt x="6022" y="7356"/>
                      <a:pt x="6100" y="7371"/>
                      <a:pt x="6105" y="7372"/>
                    </a:cubicBezTo>
                    <a:lnTo>
                      <a:pt x="6220" y="7113"/>
                    </a:lnTo>
                    <a:cubicBezTo>
                      <a:pt x="6400" y="6703"/>
                      <a:pt x="6615" y="6219"/>
                      <a:pt x="6848" y="5734"/>
                    </a:cubicBezTo>
                    <a:cubicBezTo>
                      <a:pt x="6932" y="5559"/>
                      <a:pt x="7026" y="5385"/>
                      <a:pt x="7116" y="5217"/>
                    </a:cubicBezTo>
                    <a:cubicBezTo>
                      <a:pt x="7250" y="4968"/>
                      <a:pt x="7389" y="4710"/>
                      <a:pt x="7496" y="4449"/>
                    </a:cubicBezTo>
                    <a:cubicBezTo>
                      <a:pt x="7551" y="4314"/>
                      <a:pt x="7593" y="4170"/>
                      <a:pt x="7633" y="4032"/>
                    </a:cubicBezTo>
                    <a:cubicBezTo>
                      <a:pt x="7683" y="3862"/>
                      <a:pt x="7734" y="3687"/>
                      <a:pt x="7811" y="3519"/>
                    </a:cubicBezTo>
                    <a:cubicBezTo>
                      <a:pt x="7859" y="3412"/>
                      <a:pt x="7906" y="3305"/>
                      <a:pt x="7951" y="3198"/>
                    </a:cubicBezTo>
                    <a:cubicBezTo>
                      <a:pt x="7865" y="2999"/>
                      <a:pt x="7813" y="2789"/>
                      <a:pt x="7769" y="2591"/>
                    </a:cubicBezTo>
                    <a:cubicBezTo>
                      <a:pt x="7763" y="2566"/>
                      <a:pt x="7758" y="2540"/>
                      <a:pt x="7753" y="2515"/>
                    </a:cubicBezTo>
                    <a:lnTo>
                      <a:pt x="7750" y="2497"/>
                    </a:lnTo>
                    <a:lnTo>
                      <a:pt x="7757" y="2479"/>
                    </a:lnTo>
                    <a:cubicBezTo>
                      <a:pt x="7769" y="2448"/>
                      <a:pt x="7779" y="2416"/>
                      <a:pt x="7790" y="2382"/>
                    </a:cubicBezTo>
                    <a:cubicBezTo>
                      <a:pt x="7801" y="2348"/>
                      <a:pt x="7813" y="2312"/>
                      <a:pt x="7827" y="2273"/>
                    </a:cubicBezTo>
                    <a:cubicBezTo>
                      <a:pt x="7996" y="1828"/>
                      <a:pt x="8327" y="1526"/>
                      <a:pt x="8714" y="1464"/>
                    </a:cubicBezTo>
                    <a:cubicBezTo>
                      <a:pt x="8771" y="1454"/>
                      <a:pt x="8833" y="1450"/>
                      <a:pt x="8904" y="1450"/>
                    </a:cubicBezTo>
                    <a:cubicBezTo>
                      <a:pt x="8993" y="1450"/>
                      <a:pt x="9080" y="1457"/>
                      <a:pt x="9164" y="1464"/>
                    </a:cubicBezTo>
                    <a:lnTo>
                      <a:pt x="9221" y="1468"/>
                    </a:lnTo>
                    <a:lnTo>
                      <a:pt x="9247" y="1519"/>
                    </a:lnTo>
                    <a:cubicBezTo>
                      <a:pt x="9348" y="1850"/>
                      <a:pt x="9429" y="2018"/>
                      <a:pt x="9738" y="2124"/>
                    </a:cubicBezTo>
                    <a:cubicBezTo>
                      <a:pt x="9793" y="2143"/>
                      <a:pt x="9871" y="2160"/>
                      <a:pt x="9953" y="2177"/>
                    </a:cubicBezTo>
                    <a:cubicBezTo>
                      <a:pt x="10173" y="2222"/>
                      <a:pt x="10422" y="2274"/>
                      <a:pt x="10528" y="2427"/>
                    </a:cubicBezTo>
                    <a:cubicBezTo>
                      <a:pt x="10676" y="2638"/>
                      <a:pt x="10523" y="2765"/>
                      <a:pt x="10411" y="2858"/>
                    </a:cubicBezTo>
                    <a:cubicBezTo>
                      <a:pt x="10367" y="2894"/>
                      <a:pt x="10326" y="2928"/>
                      <a:pt x="10298" y="2966"/>
                    </a:cubicBezTo>
                    <a:cubicBezTo>
                      <a:pt x="10257" y="3022"/>
                      <a:pt x="10234" y="3090"/>
                      <a:pt x="10210" y="3163"/>
                    </a:cubicBezTo>
                    <a:cubicBezTo>
                      <a:pt x="10178" y="3259"/>
                      <a:pt x="10143" y="3366"/>
                      <a:pt x="10056" y="3450"/>
                    </a:cubicBezTo>
                    <a:cubicBezTo>
                      <a:pt x="10129" y="3520"/>
                      <a:pt x="10198" y="3555"/>
                      <a:pt x="10263" y="3555"/>
                    </a:cubicBezTo>
                    <a:cubicBezTo>
                      <a:pt x="10427" y="3555"/>
                      <a:pt x="10590" y="3339"/>
                      <a:pt x="10733" y="3149"/>
                    </a:cubicBezTo>
                    <a:cubicBezTo>
                      <a:pt x="10790" y="3074"/>
                      <a:pt x="10844" y="3003"/>
                      <a:pt x="10897" y="2944"/>
                    </a:cubicBezTo>
                    <a:lnTo>
                      <a:pt x="10930" y="2909"/>
                    </a:lnTo>
                    <a:cubicBezTo>
                      <a:pt x="11100" y="2724"/>
                      <a:pt x="11261" y="2549"/>
                      <a:pt x="11506" y="2416"/>
                    </a:cubicBezTo>
                    <a:cubicBezTo>
                      <a:pt x="11558" y="2388"/>
                      <a:pt x="11616" y="2364"/>
                      <a:pt x="11675" y="2340"/>
                    </a:cubicBezTo>
                    <a:cubicBezTo>
                      <a:pt x="11769" y="2300"/>
                      <a:pt x="11858" y="2263"/>
                      <a:pt x="11918" y="2208"/>
                    </a:cubicBezTo>
                    <a:cubicBezTo>
                      <a:pt x="11941" y="2186"/>
                      <a:pt x="11960" y="2138"/>
                      <a:pt x="11979" y="2092"/>
                    </a:cubicBezTo>
                    <a:cubicBezTo>
                      <a:pt x="12008" y="2020"/>
                      <a:pt x="12039" y="1945"/>
                      <a:pt x="12106" y="1899"/>
                    </a:cubicBezTo>
                    <a:cubicBezTo>
                      <a:pt x="12247" y="1805"/>
                      <a:pt x="12475" y="1804"/>
                      <a:pt x="12676" y="1803"/>
                    </a:cubicBezTo>
                    <a:cubicBezTo>
                      <a:pt x="12756" y="1803"/>
                      <a:pt x="12832" y="1803"/>
                      <a:pt x="12890" y="1796"/>
                    </a:cubicBezTo>
                    <a:cubicBezTo>
                      <a:pt x="13239" y="1755"/>
                      <a:pt x="13478" y="1593"/>
                      <a:pt x="13731" y="1421"/>
                    </a:cubicBezTo>
                    <a:cubicBezTo>
                      <a:pt x="13866" y="1330"/>
                      <a:pt x="14004" y="1236"/>
                      <a:pt x="14165" y="1156"/>
                    </a:cubicBezTo>
                    <a:cubicBezTo>
                      <a:pt x="14138" y="930"/>
                      <a:pt x="14091" y="908"/>
                      <a:pt x="13877" y="841"/>
                    </a:cubicBezTo>
                    <a:cubicBezTo>
                      <a:pt x="13689" y="783"/>
                      <a:pt x="13562" y="674"/>
                      <a:pt x="13538" y="551"/>
                    </a:cubicBezTo>
                    <a:cubicBezTo>
                      <a:pt x="13522" y="471"/>
                      <a:pt x="13542" y="348"/>
                      <a:pt x="13725" y="217"/>
                    </a:cubicBezTo>
                    <a:cubicBezTo>
                      <a:pt x="13884" y="101"/>
                      <a:pt x="14246" y="0"/>
                      <a:pt x="14498" y="0"/>
                    </a:cubicBezTo>
                    <a:cubicBezTo>
                      <a:pt x="14566" y="0"/>
                      <a:pt x="14625" y="7"/>
                      <a:pt x="14673" y="22"/>
                    </a:cubicBezTo>
                    <a:cubicBezTo>
                      <a:pt x="14823" y="66"/>
                      <a:pt x="14922" y="163"/>
                      <a:pt x="15010" y="248"/>
                    </a:cubicBezTo>
                    <a:cubicBezTo>
                      <a:pt x="15110" y="345"/>
                      <a:pt x="15196" y="429"/>
                      <a:pt x="15342" y="442"/>
                    </a:cubicBezTo>
                    <a:cubicBezTo>
                      <a:pt x="15343" y="442"/>
                      <a:pt x="15344" y="442"/>
                      <a:pt x="15346" y="442"/>
                    </a:cubicBezTo>
                    <a:cubicBezTo>
                      <a:pt x="15390" y="442"/>
                      <a:pt x="15429" y="433"/>
                      <a:pt x="15469" y="424"/>
                    </a:cubicBezTo>
                    <a:cubicBezTo>
                      <a:pt x="15519" y="413"/>
                      <a:pt x="15571" y="402"/>
                      <a:pt x="15624" y="402"/>
                    </a:cubicBezTo>
                    <a:cubicBezTo>
                      <a:pt x="15683" y="402"/>
                      <a:pt x="15735" y="416"/>
                      <a:pt x="15779" y="445"/>
                    </a:cubicBezTo>
                    <a:cubicBezTo>
                      <a:pt x="15933" y="544"/>
                      <a:pt x="15949" y="811"/>
                      <a:pt x="15957" y="1015"/>
                    </a:cubicBezTo>
                    <a:cubicBezTo>
                      <a:pt x="15961" y="1013"/>
                      <a:pt x="15964" y="1010"/>
                      <a:pt x="15968" y="1008"/>
                    </a:cubicBezTo>
                    <a:cubicBezTo>
                      <a:pt x="16156" y="882"/>
                      <a:pt x="16414" y="709"/>
                      <a:pt x="16643" y="709"/>
                    </a:cubicBezTo>
                    <a:cubicBezTo>
                      <a:pt x="16717" y="709"/>
                      <a:pt x="16783" y="726"/>
                      <a:pt x="16841" y="762"/>
                    </a:cubicBezTo>
                    <a:cubicBezTo>
                      <a:pt x="17113" y="928"/>
                      <a:pt x="17164" y="1461"/>
                      <a:pt x="17205" y="1890"/>
                    </a:cubicBezTo>
                    <a:cubicBezTo>
                      <a:pt x="17220" y="2047"/>
                      <a:pt x="17233" y="2183"/>
                      <a:pt x="17254" y="2270"/>
                    </a:cubicBezTo>
                    <a:cubicBezTo>
                      <a:pt x="17308" y="2494"/>
                      <a:pt x="17513" y="3225"/>
                      <a:pt x="17907" y="3225"/>
                    </a:cubicBezTo>
                    <a:cubicBezTo>
                      <a:pt x="17951" y="3225"/>
                      <a:pt x="17998" y="3216"/>
                      <a:pt x="18046" y="3198"/>
                    </a:cubicBezTo>
                    <a:cubicBezTo>
                      <a:pt x="18107" y="3175"/>
                      <a:pt x="18165" y="3123"/>
                      <a:pt x="18227" y="3067"/>
                    </a:cubicBezTo>
                    <a:cubicBezTo>
                      <a:pt x="18327" y="2977"/>
                      <a:pt x="18440" y="2876"/>
                      <a:pt x="18603" y="2876"/>
                    </a:cubicBezTo>
                    <a:cubicBezTo>
                      <a:pt x="18768" y="2878"/>
                      <a:pt x="18986" y="2974"/>
                      <a:pt x="19115" y="3417"/>
                    </a:cubicBezTo>
                    <a:cubicBezTo>
                      <a:pt x="19220" y="3784"/>
                      <a:pt x="19135" y="4164"/>
                      <a:pt x="19052" y="4532"/>
                    </a:cubicBezTo>
                    <a:cubicBezTo>
                      <a:pt x="19020" y="4672"/>
                      <a:pt x="18990" y="4805"/>
                      <a:pt x="18971" y="4936"/>
                    </a:cubicBezTo>
                    <a:lnTo>
                      <a:pt x="18956" y="5034"/>
                    </a:lnTo>
                    <a:cubicBezTo>
                      <a:pt x="18920" y="5263"/>
                      <a:pt x="18879" y="5522"/>
                      <a:pt x="18959" y="5732"/>
                    </a:cubicBezTo>
                    <a:cubicBezTo>
                      <a:pt x="19002" y="5845"/>
                      <a:pt x="19086" y="5938"/>
                      <a:pt x="19175" y="6036"/>
                    </a:cubicBezTo>
                    <a:cubicBezTo>
                      <a:pt x="19242" y="6110"/>
                      <a:pt x="19312" y="6187"/>
                      <a:pt x="19365" y="6277"/>
                    </a:cubicBezTo>
                    <a:cubicBezTo>
                      <a:pt x="19467" y="6448"/>
                      <a:pt x="19474" y="6631"/>
                      <a:pt x="19481" y="6807"/>
                    </a:cubicBezTo>
                    <a:cubicBezTo>
                      <a:pt x="19489" y="7034"/>
                      <a:pt x="19496" y="7230"/>
                      <a:pt x="19712" y="7351"/>
                    </a:cubicBezTo>
                    <a:cubicBezTo>
                      <a:pt x="19776" y="7386"/>
                      <a:pt x="19837" y="7419"/>
                      <a:pt x="19898" y="7452"/>
                    </a:cubicBezTo>
                    <a:cubicBezTo>
                      <a:pt x="20279" y="7658"/>
                      <a:pt x="20609" y="7837"/>
                      <a:pt x="20835" y="8256"/>
                    </a:cubicBezTo>
                    <a:cubicBezTo>
                      <a:pt x="20982" y="8529"/>
                      <a:pt x="21035" y="8824"/>
                      <a:pt x="20998" y="9160"/>
                    </a:cubicBezTo>
                    <a:cubicBezTo>
                      <a:pt x="20988" y="9254"/>
                      <a:pt x="20965" y="9351"/>
                      <a:pt x="20943" y="9444"/>
                    </a:cubicBezTo>
                    <a:cubicBezTo>
                      <a:pt x="20901" y="9623"/>
                      <a:pt x="20858" y="9809"/>
                      <a:pt x="20903" y="9975"/>
                    </a:cubicBezTo>
                    <a:cubicBezTo>
                      <a:pt x="20930" y="10074"/>
                      <a:pt x="20996" y="10160"/>
                      <a:pt x="21067" y="10252"/>
                    </a:cubicBezTo>
                    <a:cubicBezTo>
                      <a:pt x="21143" y="10350"/>
                      <a:pt x="21221" y="10452"/>
                      <a:pt x="21254" y="10577"/>
                    </a:cubicBezTo>
                    <a:cubicBezTo>
                      <a:pt x="21283" y="10690"/>
                      <a:pt x="21258" y="10897"/>
                      <a:pt x="21174" y="11024"/>
                    </a:cubicBezTo>
                    <a:cubicBezTo>
                      <a:pt x="21155" y="11053"/>
                      <a:pt x="21136" y="11074"/>
                      <a:pt x="21116" y="11091"/>
                    </a:cubicBezTo>
                    <a:cubicBezTo>
                      <a:pt x="21045" y="11151"/>
                      <a:pt x="20987" y="11179"/>
                      <a:pt x="20931" y="11179"/>
                    </a:cubicBezTo>
                    <a:cubicBezTo>
                      <a:pt x="20853" y="11179"/>
                      <a:pt x="20809" y="11128"/>
                      <a:pt x="20774" y="11087"/>
                    </a:cubicBezTo>
                    <a:cubicBezTo>
                      <a:pt x="20741" y="11049"/>
                      <a:pt x="20710" y="11012"/>
                      <a:pt x="20648" y="11000"/>
                    </a:cubicBezTo>
                    <a:cubicBezTo>
                      <a:pt x="20640" y="10998"/>
                      <a:pt x="20631" y="10998"/>
                      <a:pt x="20620" y="10998"/>
                    </a:cubicBezTo>
                    <a:cubicBezTo>
                      <a:pt x="20571" y="10998"/>
                      <a:pt x="20507" y="11016"/>
                      <a:pt x="20440" y="11035"/>
                    </a:cubicBezTo>
                    <a:cubicBezTo>
                      <a:pt x="20361" y="11057"/>
                      <a:pt x="20279" y="11080"/>
                      <a:pt x="20199" y="11080"/>
                    </a:cubicBezTo>
                    <a:cubicBezTo>
                      <a:pt x="20191" y="11080"/>
                      <a:pt x="20183" y="11080"/>
                      <a:pt x="20175" y="11080"/>
                    </a:cubicBezTo>
                    <a:cubicBezTo>
                      <a:pt x="20068" y="11073"/>
                      <a:pt x="19954" y="11022"/>
                      <a:pt x="19844" y="10973"/>
                    </a:cubicBezTo>
                    <a:cubicBezTo>
                      <a:pt x="19763" y="10936"/>
                      <a:pt x="19672" y="10896"/>
                      <a:pt x="19623" y="10896"/>
                    </a:cubicBezTo>
                    <a:cubicBezTo>
                      <a:pt x="19613" y="10897"/>
                      <a:pt x="19596" y="10912"/>
                      <a:pt x="19597" y="10981"/>
                    </a:cubicBezTo>
                    <a:cubicBezTo>
                      <a:pt x="19598" y="11114"/>
                      <a:pt x="19723" y="11276"/>
                      <a:pt x="19844" y="11432"/>
                    </a:cubicBezTo>
                    <a:cubicBezTo>
                      <a:pt x="20022" y="11660"/>
                      <a:pt x="20223" y="11919"/>
                      <a:pt x="20079" y="12168"/>
                    </a:cubicBezTo>
                    <a:cubicBezTo>
                      <a:pt x="19978" y="12340"/>
                      <a:pt x="19653" y="12459"/>
                      <a:pt x="19367" y="12564"/>
                    </a:cubicBezTo>
                    <a:cubicBezTo>
                      <a:pt x="19261" y="12602"/>
                      <a:pt x="19162" y="12639"/>
                      <a:pt x="19098" y="12670"/>
                    </a:cubicBezTo>
                    <a:cubicBezTo>
                      <a:pt x="18998" y="12719"/>
                      <a:pt x="18881" y="12760"/>
                      <a:pt x="18757" y="12803"/>
                    </a:cubicBezTo>
                    <a:cubicBezTo>
                      <a:pt x="18450" y="12909"/>
                      <a:pt x="18133" y="13020"/>
                      <a:pt x="18049" y="13257"/>
                    </a:cubicBezTo>
                    <a:cubicBezTo>
                      <a:pt x="17994" y="13417"/>
                      <a:pt x="18039" y="13628"/>
                      <a:pt x="18079" y="13813"/>
                    </a:cubicBezTo>
                    <a:cubicBezTo>
                      <a:pt x="18093" y="13880"/>
                      <a:pt x="18107" y="13944"/>
                      <a:pt x="18116" y="14004"/>
                    </a:cubicBezTo>
                    <a:cubicBezTo>
                      <a:pt x="18143" y="14176"/>
                      <a:pt x="18156" y="14350"/>
                      <a:pt x="18168" y="14518"/>
                    </a:cubicBezTo>
                    <a:cubicBezTo>
                      <a:pt x="18176" y="14630"/>
                      <a:pt x="18184" y="14741"/>
                      <a:pt x="18197" y="14853"/>
                    </a:cubicBezTo>
                    <a:cubicBezTo>
                      <a:pt x="18228" y="15129"/>
                      <a:pt x="18355" y="15364"/>
                      <a:pt x="18490" y="15613"/>
                    </a:cubicBezTo>
                    <a:cubicBezTo>
                      <a:pt x="18606" y="15826"/>
                      <a:pt x="18725" y="16046"/>
                      <a:pt x="18778" y="16294"/>
                    </a:cubicBezTo>
                    <a:cubicBezTo>
                      <a:pt x="18839" y="16581"/>
                      <a:pt x="18784" y="16880"/>
                      <a:pt x="18731" y="17169"/>
                    </a:cubicBezTo>
                    <a:cubicBezTo>
                      <a:pt x="18692" y="17381"/>
                      <a:pt x="18652" y="17599"/>
                      <a:pt x="18660" y="17806"/>
                    </a:cubicBezTo>
                    <a:cubicBezTo>
                      <a:pt x="18672" y="18091"/>
                      <a:pt x="18634" y="18374"/>
                      <a:pt x="18597" y="18647"/>
                    </a:cubicBezTo>
                    <a:cubicBezTo>
                      <a:pt x="18562" y="18911"/>
                      <a:pt x="18525" y="19184"/>
                      <a:pt x="18536" y="19451"/>
                    </a:cubicBezTo>
                    <a:cubicBezTo>
                      <a:pt x="18539" y="19528"/>
                      <a:pt x="18544" y="19598"/>
                      <a:pt x="18549" y="19663"/>
                    </a:cubicBezTo>
                    <a:cubicBezTo>
                      <a:pt x="18578" y="20071"/>
                      <a:pt x="18596" y="20318"/>
                      <a:pt x="18019" y="20605"/>
                    </a:cubicBezTo>
                    <a:lnTo>
                      <a:pt x="17913" y="20658"/>
                    </a:lnTo>
                    <a:lnTo>
                      <a:pt x="17897" y="20550"/>
                    </a:lnTo>
                    <a:cubicBezTo>
                      <a:pt x="17874" y="20389"/>
                      <a:pt x="17803" y="20116"/>
                      <a:pt x="17594" y="20098"/>
                    </a:cubicBezTo>
                    <a:cubicBezTo>
                      <a:pt x="17594" y="20098"/>
                      <a:pt x="17594" y="20098"/>
                      <a:pt x="17594" y="20098"/>
                    </a:cubicBezTo>
                    <a:cubicBezTo>
                      <a:pt x="17441" y="20098"/>
                      <a:pt x="17292" y="20239"/>
                      <a:pt x="17171" y="20353"/>
                    </a:cubicBezTo>
                    <a:cubicBezTo>
                      <a:pt x="17132" y="20389"/>
                      <a:pt x="17096" y="20424"/>
                      <a:pt x="17063" y="20451"/>
                    </a:cubicBezTo>
                    <a:lnTo>
                      <a:pt x="16999" y="20504"/>
                    </a:lnTo>
                    <a:lnTo>
                      <a:pt x="16943" y="20444"/>
                    </a:lnTo>
                    <a:cubicBezTo>
                      <a:pt x="16822" y="20312"/>
                      <a:pt x="16697" y="20247"/>
                      <a:pt x="16559" y="20247"/>
                    </a:cubicBezTo>
                    <a:cubicBezTo>
                      <a:pt x="16440" y="20247"/>
                      <a:pt x="16306" y="20295"/>
                      <a:pt x="16151" y="20392"/>
                    </a:cubicBezTo>
                    <a:cubicBezTo>
                      <a:pt x="15813" y="20604"/>
                      <a:pt x="15503" y="20775"/>
                      <a:pt x="15146" y="20945"/>
                    </a:cubicBezTo>
                    <a:cubicBezTo>
                      <a:pt x="15044" y="20994"/>
                      <a:pt x="14918" y="21082"/>
                      <a:pt x="14784" y="21176"/>
                    </a:cubicBezTo>
                    <a:cubicBezTo>
                      <a:pt x="14500" y="21375"/>
                      <a:pt x="14178" y="21600"/>
                      <a:pt x="13878" y="21600"/>
                    </a:cubicBezTo>
                    <a:close/>
                  </a:path>
                </a:pathLst>
              </a:custGeom>
              <a:solidFill>
                <a:schemeClr val="accent2"/>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2" name="Shape 25529"/>
              <p:cNvSpPr/>
              <p:nvPr/>
            </p:nvSpPr>
            <p:spPr>
              <a:xfrm>
                <a:off x="764302" y="2390620"/>
                <a:ext cx="1122873" cy="1595917"/>
              </a:xfrm>
              <a:custGeom>
                <a:avLst/>
                <a:gdLst/>
                <a:ahLst/>
                <a:cxnLst>
                  <a:cxn ang="0">
                    <a:pos x="wd2" y="hd2"/>
                  </a:cxn>
                  <a:cxn ang="5400000">
                    <a:pos x="wd2" y="hd2"/>
                  </a:cxn>
                  <a:cxn ang="10800000">
                    <a:pos x="wd2" y="hd2"/>
                  </a:cxn>
                  <a:cxn ang="16200000">
                    <a:pos x="wd2" y="hd2"/>
                  </a:cxn>
                </a:cxnLst>
                <a:rect l="0" t="0" r="r" b="b"/>
                <a:pathLst>
                  <a:path w="21556" h="21600" extrusionOk="0">
                    <a:moveTo>
                      <a:pt x="8525" y="21600"/>
                    </a:moveTo>
                    <a:cubicBezTo>
                      <a:pt x="8351" y="21600"/>
                      <a:pt x="8187" y="21529"/>
                      <a:pt x="8025" y="21382"/>
                    </a:cubicBezTo>
                    <a:lnTo>
                      <a:pt x="7957" y="21321"/>
                    </a:lnTo>
                    <a:lnTo>
                      <a:pt x="8047" y="21276"/>
                    </a:lnTo>
                    <a:cubicBezTo>
                      <a:pt x="8165" y="21215"/>
                      <a:pt x="8206" y="21120"/>
                      <a:pt x="8253" y="21009"/>
                    </a:cubicBezTo>
                    <a:cubicBezTo>
                      <a:pt x="8287" y="20928"/>
                      <a:pt x="8322" y="20844"/>
                      <a:pt x="8393" y="20769"/>
                    </a:cubicBezTo>
                    <a:cubicBezTo>
                      <a:pt x="8443" y="20715"/>
                      <a:pt x="8508" y="20673"/>
                      <a:pt x="8572" y="20631"/>
                    </a:cubicBezTo>
                    <a:cubicBezTo>
                      <a:pt x="8724" y="20533"/>
                      <a:pt x="8781" y="20489"/>
                      <a:pt x="8687" y="20383"/>
                    </a:cubicBezTo>
                    <a:cubicBezTo>
                      <a:pt x="8596" y="20280"/>
                      <a:pt x="8308" y="20233"/>
                      <a:pt x="8076" y="20195"/>
                    </a:cubicBezTo>
                    <a:cubicBezTo>
                      <a:pt x="7962" y="20176"/>
                      <a:pt x="7855" y="20159"/>
                      <a:pt x="7770" y="20136"/>
                    </a:cubicBezTo>
                    <a:cubicBezTo>
                      <a:pt x="7289" y="20006"/>
                      <a:pt x="7153" y="19787"/>
                      <a:pt x="7026" y="19470"/>
                    </a:cubicBezTo>
                    <a:cubicBezTo>
                      <a:pt x="6936" y="19465"/>
                      <a:pt x="6851" y="19460"/>
                      <a:pt x="6768" y="19460"/>
                    </a:cubicBezTo>
                    <a:cubicBezTo>
                      <a:pt x="6690" y="19460"/>
                      <a:pt x="6622" y="19464"/>
                      <a:pt x="6560" y="19472"/>
                    </a:cubicBezTo>
                    <a:cubicBezTo>
                      <a:pt x="5934" y="19551"/>
                      <a:pt x="5650" y="20045"/>
                      <a:pt x="5578" y="20195"/>
                    </a:cubicBezTo>
                    <a:cubicBezTo>
                      <a:pt x="5561" y="20231"/>
                      <a:pt x="5547" y="20266"/>
                      <a:pt x="5533" y="20299"/>
                    </a:cubicBezTo>
                    <a:cubicBezTo>
                      <a:pt x="5518" y="20336"/>
                      <a:pt x="5504" y="20372"/>
                      <a:pt x="5486" y="20406"/>
                    </a:cubicBezTo>
                    <a:lnTo>
                      <a:pt x="5355" y="20671"/>
                    </a:lnTo>
                    <a:lnTo>
                      <a:pt x="5254" y="20291"/>
                    </a:lnTo>
                    <a:cubicBezTo>
                      <a:pt x="5167" y="19958"/>
                      <a:pt x="5085" y="19644"/>
                      <a:pt x="4883" y="19368"/>
                    </a:cubicBezTo>
                    <a:cubicBezTo>
                      <a:pt x="4592" y="18972"/>
                      <a:pt x="4607" y="18667"/>
                      <a:pt x="4929" y="18435"/>
                    </a:cubicBezTo>
                    <a:cubicBezTo>
                      <a:pt x="5019" y="18370"/>
                      <a:pt x="5132" y="18341"/>
                      <a:pt x="5232" y="18316"/>
                    </a:cubicBezTo>
                    <a:cubicBezTo>
                      <a:pt x="5301" y="18298"/>
                      <a:pt x="5366" y="18282"/>
                      <a:pt x="5418" y="18255"/>
                    </a:cubicBezTo>
                    <a:cubicBezTo>
                      <a:pt x="5574" y="18174"/>
                      <a:pt x="5664" y="18088"/>
                      <a:pt x="5645" y="18037"/>
                    </a:cubicBezTo>
                    <a:cubicBezTo>
                      <a:pt x="5625" y="17983"/>
                      <a:pt x="5550" y="17969"/>
                      <a:pt x="5383" y="17948"/>
                    </a:cubicBezTo>
                    <a:cubicBezTo>
                      <a:pt x="5213" y="17927"/>
                      <a:pt x="5002" y="17901"/>
                      <a:pt x="4910" y="17752"/>
                    </a:cubicBezTo>
                    <a:cubicBezTo>
                      <a:pt x="4776" y="17537"/>
                      <a:pt x="4774" y="17309"/>
                      <a:pt x="4771" y="17089"/>
                    </a:cubicBezTo>
                    <a:cubicBezTo>
                      <a:pt x="4770" y="16946"/>
                      <a:pt x="4769" y="16811"/>
                      <a:pt x="4734" y="16679"/>
                    </a:cubicBezTo>
                    <a:cubicBezTo>
                      <a:pt x="4680" y="16472"/>
                      <a:pt x="4570" y="16271"/>
                      <a:pt x="4463" y="16075"/>
                    </a:cubicBezTo>
                    <a:cubicBezTo>
                      <a:pt x="4389" y="15941"/>
                      <a:pt x="4313" y="15803"/>
                      <a:pt x="4254" y="15662"/>
                    </a:cubicBezTo>
                    <a:cubicBezTo>
                      <a:pt x="4155" y="15427"/>
                      <a:pt x="3893" y="15299"/>
                      <a:pt x="3559" y="15157"/>
                    </a:cubicBezTo>
                    <a:cubicBezTo>
                      <a:pt x="3501" y="15132"/>
                      <a:pt x="3435" y="15120"/>
                      <a:pt x="3358" y="15120"/>
                    </a:cubicBezTo>
                    <a:cubicBezTo>
                      <a:pt x="3224" y="15120"/>
                      <a:pt x="3078" y="15156"/>
                      <a:pt x="2937" y="15191"/>
                    </a:cubicBezTo>
                    <a:lnTo>
                      <a:pt x="2863" y="15210"/>
                    </a:lnTo>
                    <a:cubicBezTo>
                      <a:pt x="2741" y="15239"/>
                      <a:pt x="2617" y="15267"/>
                      <a:pt x="2493" y="15294"/>
                    </a:cubicBezTo>
                    <a:cubicBezTo>
                      <a:pt x="2342" y="15328"/>
                      <a:pt x="2191" y="15361"/>
                      <a:pt x="2043" y="15399"/>
                    </a:cubicBezTo>
                    <a:cubicBezTo>
                      <a:pt x="1958" y="15421"/>
                      <a:pt x="1872" y="15447"/>
                      <a:pt x="1785" y="15474"/>
                    </a:cubicBezTo>
                    <a:cubicBezTo>
                      <a:pt x="1546" y="15549"/>
                      <a:pt x="1298" y="15626"/>
                      <a:pt x="1027" y="15626"/>
                    </a:cubicBezTo>
                    <a:cubicBezTo>
                      <a:pt x="778" y="15624"/>
                      <a:pt x="454" y="15359"/>
                      <a:pt x="360" y="15278"/>
                    </a:cubicBezTo>
                    <a:cubicBezTo>
                      <a:pt x="265" y="15195"/>
                      <a:pt x="-43" y="14913"/>
                      <a:pt x="5" y="14743"/>
                    </a:cubicBezTo>
                    <a:cubicBezTo>
                      <a:pt x="4" y="14744"/>
                      <a:pt x="4" y="14745"/>
                      <a:pt x="4" y="14745"/>
                    </a:cubicBezTo>
                    <a:cubicBezTo>
                      <a:pt x="4" y="14745"/>
                      <a:pt x="128" y="14298"/>
                      <a:pt x="132" y="14282"/>
                    </a:cubicBezTo>
                    <a:lnTo>
                      <a:pt x="343" y="14296"/>
                    </a:lnTo>
                    <a:cubicBezTo>
                      <a:pt x="343" y="14274"/>
                      <a:pt x="328" y="14260"/>
                      <a:pt x="323" y="14257"/>
                    </a:cubicBezTo>
                    <a:cubicBezTo>
                      <a:pt x="380" y="14295"/>
                      <a:pt x="792" y="14409"/>
                      <a:pt x="870" y="14420"/>
                    </a:cubicBezTo>
                    <a:cubicBezTo>
                      <a:pt x="877" y="14421"/>
                      <a:pt x="884" y="14421"/>
                      <a:pt x="891" y="14421"/>
                    </a:cubicBezTo>
                    <a:cubicBezTo>
                      <a:pt x="909" y="14421"/>
                      <a:pt x="956" y="14421"/>
                      <a:pt x="986" y="14363"/>
                    </a:cubicBezTo>
                    <a:cubicBezTo>
                      <a:pt x="1023" y="14288"/>
                      <a:pt x="996" y="14179"/>
                      <a:pt x="930" y="14141"/>
                    </a:cubicBezTo>
                    <a:cubicBezTo>
                      <a:pt x="912" y="14131"/>
                      <a:pt x="871" y="14122"/>
                      <a:pt x="831" y="14113"/>
                    </a:cubicBezTo>
                    <a:cubicBezTo>
                      <a:pt x="749" y="14095"/>
                      <a:pt x="647" y="14072"/>
                      <a:pt x="591" y="14007"/>
                    </a:cubicBezTo>
                    <a:cubicBezTo>
                      <a:pt x="546" y="13956"/>
                      <a:pt x="553" y="13898"/>
                      <a:pt x="559" y="13851"/>
                    </a:cubicBezTo>
                    <a:cubicBezTo>
                      <a:pt x="562" y="13828"/>
                      <a:pt x="564" y="13805"/>
                      <a:pt x="560" y="13791"/>
                    </a:cubicBezTo>
                    <a:lnTo>
                      <a:pt x="547" y="13742"/>
                    </a:lnTo>
                    <a:lnTo>
                      <a:pt x="605" y="13714"/>
                    </a:lnTo>
                    <a:cubicBezTo>
                      <a:pt x="696" y="13671"/>
                      <a:pt x="783" y="13624"/>
                      <a:pt x="870" y="13577"/>
                    </a:cubicBezTo>
                    <a:cubicBezTo>
                      <a:pt x="917" y="13552"/>
                      <a:pt x="962" y="13527"/>
                      <a:pt x="1009" y="13503"/>
                    </a:cubicBezTo>
                    <a:lnTo>
                      <a:pt x="1714" y="13066"/>
                    </a:lnTo>
                    <a:lnTo>
                      <a:pt x="2021" y="13319"/>
                    </a:lnTo>
                    <a:lnTo>
                      <a:pt x="2187" y="13289"/>
                    </a:lnTo>
                    <a:lnTo>
                      <a:pt x="2238" y="12883"/>
                    </a:lnTo>
                    <a:lnTo>
                      <a:pt x="2812" y="12883"/>
                    </a:lnTo>
                    <a:cubicBezTo>
                      <a:pt x="2798" y="12863"/>
                      <a:pt x="2784" y="12842"/>
                      <a:pt x="2770" y="12822"/>
                    </a:cubicBezTo>
                    <a:cubicBezTo>
                      <a:pt x="2645" y="12643"/>
                      <a:pt x="2516" y="12458"/>
                      <a:pt x="2439" y="12248"/>
                    </a:cubicBezTo>
                    <a:cubicBezTo>
                      <a:pt x="2375" y="12075"/>
                      <a:pt x="2300" y="11914"/>
                      <a:pt x="2080" y="11845"/>
                    </a:cubicBezTo>
                    <a:cubicBezTo>
                      <a:pt x="2040" y="11832"/>
                      <a:pt x="1989" y="11827"/>
                      <a:pt x="1935" y="11821"/>
                    </a:cubicBezTo>
                    <a:cubicBezTo>
                      <a:pt x="1831" y="11810"/>
                      <a:pt x="1714" y="11798"/>
                      <a:pt x="1621" y="11730"/>
                    </a:cubicBezTo>
                    <a:cubicBezTo>
                      <a:pt x="1465" y="11615"/>
                      <a:pt x="1460" y="11408"/>
                      <a:pt x="1545" y="11282"/>
                    </a:cubicBezTo>
                    <a:cubicBezTo>
                      <a:pt x="1591" y="11209"/>
                      <a:pt x="1675" y="11170"/>
                      <a:pt x="1749" y="11134"/>
                    </a:cubicBezTo>
                    <a:cubicBezTo>
                      <a:pt x="1807" y="11107"/>
                      <a:pt x="1856" y="11083"/>
                      <a:pt x="1877" y="11049"/>
                    </a:cubicBezTo>
                    <a:cubicBezTo>
                      <a:pt x="1902" y="11008"/>
                      <a:pt x="1817" y="10895"/>
                      <a:pt x="1772" y="10835"/>
                    </a:cubicBezTo>
                    <a:cubicBezTo>
                      <a:pt x="1745" y="10799"/>
                      <a:pt x="1720" y="10766"/>
                      <a:pt x="1705" y="10739"/>
                    </a:cubicBezTo>
                    <a:lnTo>
                      <a:pt x="1688" y="10707"/>
                    </a:lnTo>
                    <a:lnTo>
                      <a:pt x="2067" y="10173"/>
                    </a:lnTo>
                    <a:lnTo>
                      <a:pt x="2943" y="10173"/>
                    </a:lnTo>
                    <a:cubicBezTo>
                      <a:pt x="3027" y="10097"/>
                      <a:pt x="3226" y="9796"/>
                      <a:pt x="3233" y="9715"/>
                    </a:cubicBezTo>
                    <a:cubicBezTo>
                      <a:pt x="3214" y="9695"/>
                      <a:pt x="3191" y="9677"/>
                      <a:pt x="3167" y="9659"/>
                    </a:cubicBezTo>
                    <a:cubicBezTo>
                      <a:pt x="3111" y="9617"/>
                      <a:pt x="3049" y="9569"/>
                      <a:pt x="3022" y="9488"/>
                    </a:cubicBezTo>
                    <a:cubicBezTo>
                      <a:pt x="2997" y="9415"/>
                      <a:pt x="2979" y="9342"/>
                      <a:pt x="2961" y="9270"/>
                    </a:cubicBezTo>
                    <a:cubicBezTo>
                      <a:pt x="2902" y="9034"/>
                      <a:pt x="2852" y="8831"/>
                      <a:pt x="2572" y="8677"/>
                    </a:cubicBezTo>
                    <a:cubicBezTo>
                      <a:pt x="2465" y="8618"/>
                      <a:pt x="2394" y="8569"/>
                      <a:pt x="2365" y="8505"/>
                    </a:cubicBezTo>
                    <a:lnTo>
                      <a:pt x="2323" y="8409"/>
                    </a:lnTo>
                    <a:lnTo>
                      <a:pt x="2490" y="8408"/>
                    </a:lnTo>
                    <a:cubicBezTo>
                      <a:pt x="2602" y="8408"/>
                      <a:pt x="2717" y="8416"/>
                      <a:pt x="2829" y="8424"/>
                    </a:cubicBezTo>
                    <a:cubicBezTo>
                      <a:pt x="2935" y="8432"/>
                      <a:pt x="3046" y="8440"/>
                      <a:pt x="3150" y="8440"/>
                    </a:cubicBezTo>
                    <a:cubicBezTo>
                      <a:pt x="3278" y="8440"/>
                      <a:pt x="3379" y="8428"/>
                      <a:pt x="3467" y="8402"/>
                    </a:cubicBezTo>
                    <a:cubicBezTo>
                      <a:pt x="3592" y="8365"/>
                      <a:pt x="3666" y="8324"/>
                      <a:pt x="3686" y="8281"/>
                    </a:cubicBezTo>
                    <a:cubicBezTo>
                      <a:pt x="3715" y="8216"/>
                      <a:pt x="3635" y="8122"/>
                      <a:pt x="3549" y="8023"/>
                    </a:cubicBezTo>
                    <a:cubicBezTo>
                      <a:pt x="3510" y="7978"/>
                      <a:pt x="3471" y="7931"/>
                      <a:pt x="3437" y="7884"/>
                    </a:cubicBezTo>
                    <a:cubicBezTo>
                      <a:pt x="3368" y="7786"/>
                      <a:pt x="3356" y="7698"/>
                      <a:pt x="3401" y="7624"/>
                    </a:cubicBezTo>
                    <a:cubicBezTo>
                      <a:pt x="3482" y="7492"/>
                      <a:pt x="3714" y="7441"/>
                      <a:pt x="3939" y="7391"/>
                    </a:cubicBezTo>
                    <a:cubicBezTo>
                      <a:pt x="4067" y="7363"/>
                      <a:pt x="4198" y="7334"/>
                      <a:pt x="4275" y="7295"/>
                    </a:cubicBezTo>
                    <a:cubicBezTo>
                      <a:pt x="4384" y="7238"/>
                      <a:pt x="4459" y="7168"/>
                      <a:pt x="4532" y="7100"/>
                    </a:cubicBezTo>
                    <a:cubicBezTo>
                      <a:pt x="4638" y="7000"/>
                      <a:pt x="4747" y="6897"/>
                      <a:pt x="4940" y="6897"/>
                    </a:cubicBezTo>
                    <a:cubicBezTo>
                      <a:pt x="5042" y="6897"/>
                      <a:pt x="5153" y="6927"/>
                      <a:pt x="5288" y="6990"/>
                    </a:cubicBezTo>
                    <a:cubicBezTo>
                      <a:pt x="5368" y="7027"/>
                      <a:pt x="5439" y="7045"/>
                      <a:pt x="5507" y="7045"/>
                    </a:cubicBezTo>
                    <a:cubicBezTo>
                      <a:pt x="5691" y="7045"/>
                      <a:pt x="5852" y="6901"/>
                      <a:pt x="6022" y="6749"/>
                    </a:cubicBezTo>
                    <a:lnTo>
                      <a:pt x="6047" y="6727"/>
                    </a:lnTo>
                    <a:cubicBezTo>
                      <a:pt x="6228" y="6565"/>
                      <a:pt x="6387" y="6374"/>
                      <a:pt x="6540" y="6189"/>
                    </a:cubicBezTo>
                    <a:cubicBezTo>
                      <a:pt x="6634" y="6075"/>
                      <a:pt x="6732" y="5956"/>
                      <a:pt x="6834" y="5846"/>
                    </a:cubicBezTo>
                    <a:cubicBezTo>
                      <a:pt x="7000" y="5668"/>
                      <a:pt x="7067" y="5493"/>
                      <a:pt x="7117" y="5285"/>
                    </a:cubicBezTo>
                    <a:cubicBezTo>
                      <a:pt x="7163" y="5092"/>
                      <a:pt x="7212" y="4888"/>
                      <a:pt x="7548" y="4812"/>
                    </a:cubicBezTo>
                    <a:cubicBezTo>
                      <a:pt x="7610" y="4798"/>
                      <a:pt x="7679" y="4792"/>
                      <a:pt x="7760" y="4792"/>
                    </a:cubicBezTo>
                    <a:cubicBezTo>
                      <a:pt x="7820" y="4792"/>
                      <a:pt x="7883" y="4795"/>
                      <a:pt x="7945" y="4799"/>
                    </a:cubicBezTo>
                    <a:cubicBezTo>
                      <a:pt x="8001" y="4803"/>
                      <a:pt x="8057" y="4806"/>
                      <a:pt x="8111" y="4806"/>
                    </a:cubicBezTo>
                    <a:cubicBezTo>
                      <a:pt x="8189" y="4806"/>
                      <a:pt x="8248" y="4798"/>
                      <a:pt x="8297" y="4781"/>
                    </a:cubicBezTo>
                    <a:cubicBezTo>
                      <a:pt x="8406" y="4743"/>
                      <a:pt x="8434" y="4672"/>
                      <a:pt x="8472" y="4559"/>
                    </a:cubicBezTo>
                    <a:cubicBezTo>
                      <a:pt x="8485" y="4522"/>
                      <a:pt x="8498" y="4484"/>
                      <a:pt x="8515" y="4448"/>
                    </a:cubicBezTo>
                    <a:cubicBezTo>
                      <a:pt x="8576" y="4320"/>
                      <a:pt x="8683" y="4215"/>
                      <a:pt x="8786" y="4113"/>
                    </a:cubicBezTo>
                    <a:cubicBezTo>
                      <a:pt x="8956" y="3946"/>
                      <a:pt x="9103" y="3801"/>
                      <a:pt x="9020" y="3591"/>
                    </a:cubicBezTo>
                    <a:cubicBezTo>
                      <a:pt x="8955" y="3429"/>
                      <a:pt x="8864" y="3429"/>
                      <a:pt x="8834" y="3429"/>
                    </a:cubicBezTo>
                    <a:cubicBezTo>
                      <a:pt x="8775" y="3429"/>
                      <a:pt x="8667" y="3452"/>
                      <a:pt x="8483" y="3563"/>
                    </a:cubicBezTo>
                    <a:lnTo>
                      <a:pt x="8413" y="3606"/>
                    </a:lnTo>
                    <a:lnTo>
                      <a:pt x="8344" y="3563"/>
                    </a:lnTo>
                    <a:cubicBezTo>
                      <a:pt x="8135" y="3435"/>
                      <a:pt x="7785" y="3220"/>
                      <a:pt x="7946" y="2936"/>
                    </a:cubicBezTo>
                    <a:cubicBezTo>
                      <a:pt x="8110" y="2641"/>
                      <a:pt x="8697" y="2550"/>
                      <a:pt x="8889" y="2519"/>
                    </a:cubicBezTo>
                    <a:cubicBezTo>
                      <a:pt x="9049" y="2495"/>
                      <a:pt x="9227" y="2484"/>
                      <a:pt x="9398" y="2473"/>
                    </a:cubicBezTo>
                    <a:cubicBezTo>
                      <a:pt x="9687" y="2456"/>
                      <a:pt x="9985" y="2437"/>
                      <a:pt x="10211" y="2355"/>
                    </a:cubicBezTo>
                    <a:cubicBezTo>
                      <a:pt x="10402" y="2286"/>
                      <a:pt x="10442" y="2128"/>
                      <a:pt x="10489" y="1946"/>
                    </a:cubicBezTo>
                    <a:cubicBezTo>
                      <a:pt x="10530" y="1786"/>
                      <a:pt x="10572" y="1621"/>
                      <a:pt x="10726" y="1496"/>
                    </a:cubicBezTo>
                    <a:cubicBezTo>
                      <a:pt x="10923" y="1336"/>
                      <a:pt x="11260" y="1225"/>
                      <a:pt x="11546" y="1225"/>
                    </a:cubicBezTo>
                    <a:cubicBezTo>
                      <a:pt x="11733" y="1225"/>
                      <a:pt x="11893" y="1271"/>
                      <a:pt x="12009" y="1358"/>
                    </a:cubicBezTo>
                    <a:cubicBezTo>
                      <a:pt x="12215" y="1512"/>
                      <a:pt x="12343" y="1765"/>
                      <a:pt x="12380" y="1985"/>
                    </a:cubicBezTo>
                    <a:cubicBezTo>
                      <a:pt x="12432" y="1943"/>
                      <a:pt x="12495" y="1901"/>
                      <a:pt x="12585" y="1873"/>
                    </a:cubicBezTo>
                    <a:cubicBezTo>
                      <a:pt x="12714" y="1834"/>
                      <a:pt x="12839" y="1823"/>
                      <a:pt x="12960" y="1812"/>
                    </a:cubicBezTo>
                    <a:cubicBezTo>
                      <a:pt x="13146" y="1796"/>
                      <a:pt x="13293" y="1783"/>
                      <a:pt x="13420" y="1672"/>
                    </a:cubicBezTo>
                    <a:cubicBezTo>
                      <a:pt x="13498" y="1605"/>
                      <a:pt x="13558" y="1534"/>
                      <a:pt x="13621" y="1459"/>
                    </a:cubicBezTo>
                    <a:cubicBezTo>
                      <a:pt x="13706" y="1359"/>
                      <a:pt x="13793" y="1256"/>
                      <a:pt x="13925" y="1160"/>
                    </a:cubicBezTo>
                    <a:cubicBezTo>
                      <a:pt x="14115" y="1024"/>
                      <a:pt x="14141" y="921"/>
                      <a:pt x="14185" y="751"/>
                    </a:cubicBezTo>
                    <a:cubicBezTo>
                      <a:pt x="14193" y="719"/>
                      <a:pt x="14202" y="684"/>
                      <a:pt x="14213" y="647"/>
                    </a:cubicBezTo>
                    <a:cubicBezTo>
                      <a:pt x="14267" y="465"/>
                      <a:pt x="14399" y="389"/>
                      <a:pt x="14527" y="315"/>
                    </a:cubicBezTo>
                    <a:cubicBezTo>
                      <a:pt x="14566" y="293"/>
                      <a:pt x="14607" y="269"/>
                      <a:pt x="14648" y="241"/>
                    </a:cubicBezTo>
                    <a:lnTo>
                      <a:pt x="14782" y="149"/>
                    </a:lnTo>
                    <a:lnTo>
                      <a:pt x="14825" y="277"/>
                    </a:lnTo>
                    <a:cubicBezTo>
                      <a:pt x="14837" y="310"/>
                      <a:pt x="14845" y="329"/>
                      <a:pt x="14852" y="340"/>
                    </a:cubicBezTo>
                    <a:cubicBezTo>
                      <a:pt x="15019" y="332"/>
                      <a:pt x="15298" y="259"/>
                      <a:pt x="15568" y="187"/>
                    </a:cubicBezTo>
                    <a:cubicBezTo>
                      <a:pt x="15919" y="95"/>
                      <a:pt x="16281" y="0"/>
                      <a:pt x="16519" y="0"/>
                    </a:cubicBezTo>
                    <a:cubicBezTo>
                      <a:pt x="16589" y="0"/>
                      <a:pt x="16647" y="8"/>
                      <a:pt x="16695" y="24"/>
                    </a:cubicBezTo>
                    <a:cubicBezTo>
                      <a:pt x="16948" y="111"/>
                      <a:pt x="17269" y="295"/>
                      <a:pt x="17395" y="481"/>
                    </a:cubicBezTo>
                    <a:cubicBezTo>
                      <a:pt x="17583" y="758"/>
                      <a:pt x="17317" y="949"/>
                      <a:pt x="17082" y="1118"/>
                    </a:cubicBezTo>
                    <a:cubicBezTo>
                      <a:pt x="16954" y="1209"/>
                      <a:pt x="16833" y="1296"/>
                      <a:pt x="16781" y="1391"/>
                    </a:cubicBezTo>
                    <a:cubicBezTo>
                      <a:pt x="16703" y="1534"/>
                      <a:pt x="16784" y="1680"/>
                      <a:pt x="16870" y="1835"/>
                    </a:cubicBezTo>
                    <a:cubicBezTo>
                      <a:pt x="16994" y="2060"/>
                      <a:pt x="17135" y="2315"/>
                      <a:pt x="16754" y="2571"/>
                    </a:cubicBezTo>
                    <a:lnTo>
                      <a:pt x="16698" y="2608"/>
                    </a:lnTo>
                    <a:cubicBezTo>
                      <a:pt x="16619" y="2659"/>
                      <a:pt x="16544" y="2707"/>
                      <a:pt x="16497" y="2764"/>
                    </a:cubicBezTo>
                    <a:cubicBezTo>
                      <a:pt x="16372" y="2915"/>
                      <a:pt x="16358" y="3057"/>
                      <a:pt x="16454" y="3176"/>
                    </a:cubicBezTo>
                    <a:cubicBezTo>
                      <a:pt x="16568" y="3315"/>
                      <a:pt x="16822" y="3401"/>
                      <a:pt x="17118" y="3401"/>
                    </a:cubicBezTo>
                    <a:lnTo>
                      <a:pt x="17139" y="3400"/>
                    </a:lnTo>
                    <a:cubicBezTo>
                      <a:pt x="17332" y="3397"/>
                      <a:pt x="17463" y="3372"/>
                      <a:pt x="17528" y="3326"/>
                    </a:cubicBezTo>
                    <a:cubicBezTo>
                      <a:pt x="17575" y="3292"/>
                      <a:pt x="17669" y="3128"/>
                      <a:pt x="17647" y="3087"/>
                    </a:cubicBezTo>
                    <a:cubicBezTo>
                      <a:pt x="17632" y="3083"/>
                      <a:pt x="17584" y="3079"/>
                      <a:pt x="17534" y="3074"/>
                    </a:cubicBezTo>
                    <a:cubicBezTo>
                      <a:pt x="17423" y="3064"/>
                      <a:pt x="17256" y="3049"/>
                      <a:pt x="17198" y="2912"/>
                    </a:cubicBezTo>
                    <a:cubicBezTo>
                      <a:pt x="17131" y="2742"/>
                      <a:pt x="17351" y="2656"/>
                      <a:pt x="17470" y="2609"/>
                    </a:cubicBezTo>
                    <a:lnTo>
                      <a:pt x="17499" y="2598"/>
                    </a:lnTo>
                    <a:cubicBezTo>
                      <a:pt x="17648" y="2538"/>
                      <a:pt x="17735" y="2492"/>
                      <a:pt x="17829" y="2397"/>
                    </a:cubicBezTo>
                    <a:cubicBezTo>
                      <a:pt x="17956" y="2269"/>
                      <a:pt x="18112" y="2209"/>
                      <a:pt x="18320" y="2209"/>
                    </a:cubicBezTo>
                    <a:cubicBezTo>
                      <a:pt x="18409" y="2209"/>
                      <a:pt x="18498" y="2220"/>
                      <a:pt x="18593" y="2230"/>
                    </a:cubicBezTo>
                    <a:cubicBezTo>
                      <a:pt x="18629" y="2234"/>
                      <a:pt x="18665" y="2238"/>
                      <a:pt x="18703" y="2242"/>
                    </a:cubicBezTo>
                    <a:cubicBezTo>
                      <a:pt x="18778" y="2249"/>
                      <a:pt x="18845" y="2253"/>
                      <a:pt x="18905" y="2253"/>
                    </a:cubicBezTo>
                    <a:cubicBezTo>
                      <a:pt x="18938" y="2253"/>
                      <a:pt x="18969" y="2252"/>
                      <a:pt x="19001" y="2250"/>
                    </a:cubicBezTo>
                    <a:lnTo>
                      <a:pt x="19096" y="2243"/>
                    </a:lnTo>
                    <a:lnTo>
                      <a:pt x="19132" y="2368"/>
                    </a:lnTo>
                    <a:lnTo>
                      <a:pt x="19128" y="2381"/>
                    </a:lnTo>
                    <a:cubicBezTo>
                      <a:pt x="19091" y="2534"/>
                      <a:pt x="19165" y="2694"/>
                      <a:pt x="19244" y="2864"/>
                    </a:cubicBezTo>
                    <a:cubicBezTo>
                      <a:pt x="19291" y="2967"/>
                      <a:pt x="19340" y="3072"/>
                      <a:pt x="19365" y="3180"/>
                    </a:cubicBezTo>
                    <a:cubicBezTo>
                      <a:pt x="19542" y="3204"/>
                      <a:pt x="19728" y="3216"/>
                      <a:pt x="19907" y="3228"/>
                    </a:cubicBezTo>
                    <a:lnTo>
                      <a:pt x="20150" y="3245"/>
                    </a:lnTo>
                    <a:lnTo>
                      <a:pt x="20153" y="3311"/>
                    </a:lnTo>
                    <a:cubicBezTo>
                      <a:pt x="20155" y="3363"/>
                      <a:pt x="20154" y="3413"/>
                      <a:pt x="20153" y="3460"/>
                    </a:cubicBezTo>
                    <a:cubicBezTo>
                      <a:pt x="20148" y="3678"/>
                      <a:pt x="20146" y="3798"/>
                      <a:pt x="20434" y="3885"/>
                    </a:cubicBezTo>
                    <a:cubicBezTo>
                      <a:pt x="20522" y="3911"/>
                      <a:pt x="20639" y="3917"/>
                      <a:pt x="20763" y="3924"/>
                    </a:cubicBezTo>
                    <a:cubicBezTo>
                      <a:pt x="20953" y="3933"/>
                      <a:pt x="21150" y="3943"/>
                      <a:pt x="21298" y="4030"/>
                    </a:cubicBezTo>
                    <a:cubicBezTo>
                      <a:pt x="21557" y="4181"/>
                      <a:pt x="21538" y="4519"/>
                      <a:pt x="21525" y="4765"/>
                    </a:cubicBezTo>
                    <a:cubicBezTo>
                      <a:pt x="21522" y="4817"/>
                      <a:pt x="21519" y="4866"/>
                      <a:pt x="21519" y="4906"/>
                    </a:cubicBezTo>
                    <a:lnTo>
                      <a:pt x="21522" y="5138"/>
                    </a:lnTo>
                    <a:lnTo>
                      <a:pt x="21327" y="4951"/>
                    </a:lnTo>
                    <a:cubicBezTo>
                      <a:pt x="21197" y="4826"/>
                      <a:pt x="21119" y="4787"/>
                      <a:pt x="20982" y="4776"/>
                    </a:cubicBezTo>
                    <a:cubicBezTo>
                      <a:pt x="21116" y="4864"/>
                      <a:pt x="21245" y="4961"/>
                      <a:pt x="21273" y="5065"/>
                    </a:cubicBezTo>
                    <a:cubicBezTo>
                      <a:pt x="21310" y="5206"/>
                      <a:pt x="21165" y="5429"/>
                      <a:pt x="21044" y="5583"/>
                    </a:cubicBezTo>
                    <a:cubicBezTo>
                      <a:pt x="21071" y="5583"/>
                      <a:pt x="21512" y="5582"/>
                      <a:pt x="21512" y="5582"/>
                    </a:cubicBezTo>
                    <a:lnTo>
                      <a:pt x="21411" y="6135"/>
                    </a:lnTo>
                    <a:lnTo>
                      <a:pt x="21330" y="6142"/>
                    </a:lnTo>
                    <a:cubicBezTo>
                      <a:pt x="21221" y="6152"/>
                      <a:pt x="21101" y="6157"/>
                      <a:pt x="20963" y="6157"/>
                    </a:cubicBezTo>
                    <a:cubicBezTo>
                      <a:pt x="20840" y="6157"/>
                      <a:pt x="20715" y="6153"/>
                      <a:pt x="20591" y="6150"/>
                    </a:cubicBezTo>
                    <a:cubicBezTo>
                      <a:pt x="20469" y="6146"/>
                      <a:pt x="20347" y="6142"/>
                      <a:pt x="20227" y="6142"/>
                    </a:cubicBezTo>
                    <a:cubicBezTo>
                      <a:pt x="20176" y="6142"/>
                      <a:pt x="20126" y="6143"/>
                      <a:pt x="20076" y="6145"/>
                    </a:cubicBezTo>
                    <a:cubicBezTo>
                      <a:pt x="20016" y="6307"/>
                      <a:pt x="20034" y="6463"/>
                      <a:pt x="20064" y="6610"/>
                    </a:cubicBezTo>
                    <a:lnTo>
                      <a:pt x="20083" y="6700"/>
                    </a:lnTo>
                    <a:lnTo>
                      <a:pt x="19953" y="6695"/>
                    </a:lnTo>
                    <a:cubicBezTo>
                      <a:pt x="19937" y="6695"/>
                      <a:pt x="19920" y="6695"/>
                      <a:pt x="19902" y="6695"/>
                    </a:cubicBezTo>
                    <a:cubicBezTo>
                      <a:pt x="19658" y="6695"/>
                      <a:pt x="19447" y="6740"/>
                      <a:pt x="19422" y="6781"/>
                    </a:cubicBezTo>
                    <a:cubicBezTo>
                      <a:pt x="19417" y="6790"/>
                      <a:pt x="19432" y="6815"/>
                      <a:pt x="19478" y="6849"/>
                    </a:cubicBezTo>
                    <a:cubicBezTo>
                      <a:pt x="19503" y="6868"/>
                      <a:pt x="19567" y="6880"/>
                      <a:pt x="19630" y="6891"/>
                    </a:cubicBezTo>
                    <a:cubicBezTo>
                      <a:pt x="19721" y="6908"/>
                      <a:pt x="19825" y="6927"/>
                      <a:pt x="19903" y="6980"/>
                    </a:cubicBezTo>
                    <a:cubicBezTo>
                      <a:pt x="20051" y="7081"/>
                      <a:pt x="20100" y="7226"/>
                      <a:pt x="20144" y="7354"/>
                    </a:cubicBezTo>
                    <a:lnTo>
                      <a:pt x="20159" y="7400"/>
                    </a:lnTo>
                    <a:cubicBezTo>
                      <a:pt x="20282" y="7749"/>
                      <a:pt x="20222" y="7832"/>
                      <a:pt x="19758" y="7958"/>
                    </a:cubicBezTo>
                    <a:cubicBezTo>
                      <a:pt x="19509" y="8026"/>
                      <a:pt x="19506" y="8039"/>
                      <a:pt x="19464" y="8202"/>
                    </a:cubicBezTo>
                    <a:cubicBezTo>
                      <a:pt x="19452" y="8246"/>
                      <a:pt x="19439" y="8298"/>
                      <a:pt x="19418" y="8360"/>
                    </a:cubicBezTo>
                    <a:cubicBezTo>
                      <a:pt x="19397" y="8424"/>
                      <a:pt x="19378" y="8488"/>
                      <a:pt x="19359" y="8553"/>
                    </a:cubicBezTo>
                    <a:cubicBezTo>
                      <a:pt x="19285" y="8800"/>
                      <a:pt x="19209" y="9056"/>
                      <a:pt x="19035" y="9279"/>
                    </a:cubicBezTo>
                    <a:cubicBezTo>
                      <a:pt x="18864" y="9500"/>
                      <a:pt x="18847" y="9630"/>
                      <a:pt x="18884" y="9675"/>
                    </a:cubicBezTo>
                    <a:cubicBezTo>
                      <a:pt x="18902" y="9696"/>
                      <a:pt x="18946" y="9707"/>
                      <a:pt x="19015" y="9707"/>
                    </a:cubicBezTo>
                    <a:cubicBezTo>
                      <a:pt x="19031" y="9707"/>
                      <a:pt x="19048" y="9706"/>
                      <a:pt x="19066" y="9705"/>
                    </a:cubicBezTo>
                    <a:cubicBezTo>
                      <a:pt x="19172" y="9698"/>
                      <a:pt x="19220" y="9644"/>
                      <a:pt x="19296" y="9550"/>
                    </a:cubicBezTo>
                    <a:cubicBezTo>
                      <a:pt x="19382" y="9444"/>
                      <a:pt x="19500" y="9298"/>
                      <a:pt x="19799" y="9298"/>
                    </a:cubicBezTo>
                    <a:lnTo>
                      <a:pt x="19831" y="9299"/>
                    </a:lnTo>
                    <a:cubicBezTo>
                      <a:pt x="20073" y="9306"/>
                      <a:pt x="20247" y="9365"/>
                      <a:pt x="20348" y="9473"/>
                    </a:cubicBezTo>
                    <a:cubicBezTo>
                      <a:pt x="20465" y="9598"/>
                      <a:pt x="20469" y="9779"/>
                      <a:pt x="20361" y="9983"/>
                    </a:cubicBezTo>
                    <a:cubicBezTo>
                      <a:pt x="20244" y="10204"/>
                      <a:pt x="20261" y="10333"/>
                      <a:pt x="20287" y="10546"/>
                    </a:cubicBezTo>
                    <a:cubicBezTo>
                      <a:pt x="20289" y="10562"/>
                      <a:pt x="20292" y="10579"/>
                      <a:pt x="20294" y="10596"/>
                    </a:cubicBezTo>
                    <a:cubicBezTo>
                      <a:pt x="20451" y="10515"/>
                      <a:pt x="20631" y="10473"/>
                      <a:pt x="20825" y="10473"/>
                    </a:cubicBezTo>
                    <a:cubicBezTo>
                      <a:pt x="20997" y="10473"/>
                      <a:pt x="21179" y="10506"/>
                      <a:pt x="21368" y="10569"/>
                    </a:cubicBezTo>
                    <a:lnTo>
                      <a:pt x="21555" y="10633"/>
                    </a:lnTo>
                    <a:lnTo>
                      <a:pt x="21373" y="10703"/>
                    </a:lnTo>
                    <a:cubicBezTo>
                      <a:pt x="20882" y="10891"/>
                      <a:pt x="20372" y="11062"/>
                      <a:pt x="19879" y="11228"/>
                    </a:cubicBezTo>
                    <a:cubicBezTo>
                      <a:pt x="19603" y="11321"/>
                      <a:pt x="19327" y="11413"/>
                      <a:pt x="19053" y="11510"/>
                    </a:cubicBezTo>
                    <a:cubicBezTo>
                      <a:pt x="18429" y="11729"/>
                      <a:pt x="17722" y="11978"/>
                      <a:pt x="17552" y="12467"/>
                    </a:cubicBezTo>
                    <a:cubicBezTo>
                      <a:pt x="17511" y="12585"/>
                      <a:pt x="17487" y="12699"/>
                      <a:pt x="17464" y="12809"/>
                    </a:cubicBezTo>
                    <a:cubicBezTo>
                      <a:pt x="17400" y="13114"/>
                      <a:pt x="17340" y="13401"/>
                      <a:pt x="16937" y="13672"/>
                    </a:cubicBezTo>
                    <a:cubicBezTo>
                      <a:pt x="16797" y="13767"/>
                      <a:pt x="16659" y="13854"/>
                      <a:pt x="16525" y="13939"/>
                    </a:cubicBezTo>
                    <a:cubicBezTo>
                      <a:pt x="16166" y="14166"/>
                      <a:pt x="15827" y="14381"/>
                      <a:pt x="15524" y="14683"/>
                    </a:cubicBezTo>
                    <a:cubicBezTo>
                      <a:pt x="15275" y="14931"/>
                      <a:pt x="15058" y="15037"/>
                      <a:pt x="14796" y="15037"/>
                    </a:cubicBezTo>
                    <a:cubicBezTo>
                      <a:pt x="14596" y="15037"/>
                      <a:pt x="14381" y="14976"/>
                      <a:pt x="14098" y="14877"/>
                    </a:cubicBezTo>
                    <a:cubicBezTo>
                      <a:pt x="13688" y="14733"/>
                      <a:pt x="13258" y="14669"/>
                      <a:pt x="12705" y="14669"/>
                    </a:cubicBezTo>
                    <a:cubicBezTo>
                      <a:pt x="12470" y="14669"/>
                      <a:pt x="12229" y="14680"/>
                      <a:pt x="12024" y="14691"/>
                    </a:cubicBezTo>
                    <a:cubicBezTo>
                      <a:pt x="11966" y="14694"/>
                      <a:pt x="11898" y="14696"/>
                      <a:pt x="11825" y="14699"/>
                    </a:cubicBezTo>
                    <a:cubicBezTo>
                      <a:pt x="11422" y="14713"/>
                      <a:pt x="10814" y="14734"/>
                      <a:pt x="10597" y="14920"/>
                    </a:cubicBezTo>
                    <a:cubicBezTo>
                      <a:pt x="10529" y="14978"/>
                      <a:pt x="10505" y="15050"/>
                      <a:pt x="10523" y="15140"/>
                    </a:cubicBezTo>
                    <a:cubicBezTo>
                      <a:pt x="10544" y="15240"/>
                      <a:pt x="10602" y="15337"/>
                      <a:pt x="10662" y="15439"/>
                    </a:cubicBezTo>
                    <a:cubicBezTo>
                      <a:pt x="10726" y="15547"/>
                      <a:pt x="10792" y="15658"/>
                      <a:pt x="10818" y="15780"/>
                    </a:cubicBezTo>
                    <a:cubicBezTo>
                      <a:pt x="10866" y="16000"/>
                      <a:pt x="10826" y="16217"/>
                      <a:pt x="10787" y="16426"/>
                    </a:cubicBezTo>
                    <a:cubicBezTo>
                      <a:pt x="10775" y="16495"/>
                      <a:pt x="10762" y="16563"/>
                      <a:pt x="10753" y="16631"/>
                    </a:cubicBezTo>
                    <a:cubicBezTo>
                      <a:pt x="10706" y="16975"/>
                      <a:pt x="10756" y="17280"/>
                      <a:pt x="10912" y="17590"/>
                    </a:cubicBezTo>
                    <a:cubicBezTo>
                      <a:pt x="10938" y="17641"/>
                      <a:pt x="10966" y="17692"/>
                      <a:pt x="10994" y="17743"/>
                    </a:cubicBezTo>
                    <a:cubicBezTo>
                      <a:pt x="11111" y="17953"/>
                      <a:pt x="11232" y="18170"/>
                      <a:pt x="11173" y="18420"/>
                    </a:cubicBezTo>
                    <a:cubicBezTo>
                      <a:pt x="11127" y="18611"/>
                      <a:pt x="11033" y="18770"/>
                      <a:pt x="10950" y="18911"/>
                    </a:cubicBezTo>
                    <a:cubicBezTo>
                      <a:pt x="10773" y="19210"/>
                      <a:pt x="10645" y="19426"/>
                      <a:pt x="11066" y="19772"/>
                    </a:cubicBezTo>
                    <a:lnTo>
                      <a:pt x="11118" y="19815"/>
                    </a:lnTo>
                    <a:lnTo>
                      <a:pt x="11074" y="19862"/>
                    </a:lnTo>
                    <a:cubicBezTo>
                      <a:pt x="11045" y="19893"/>
                      <a:pt x="11014" y="19925"/>
                      <a:pt x="10980" y="19956"/>
                    </a:cubicBezTo>
                    <a:lnTo>
                      <a:pt x="10958" y="19977"/>
                    </a:lnTo>
                    <a:cubicBezTo>
                      <a:pt x="10861" y="20066"/>
                      <a:pt x="10747" y="20158"/>
                      <a:pt x="10636" y="20247"/>
                    </a:cubicBezTo>
                    <a:lnTo>
                      <a:pt x="10598" y="20278"/>
                    </a:lnTo>
                    <a:lnTo>
                      <a:pt x="10598" y="20296"/>
                    </a:lnTo>
                    <a:lnTo>
                      <a:pt x="10538" y="20318"/>
                    </a:lnTo>
                    <a:cubicBezTo>
                      <a:pt x="10506" y="20329"/>
                      <a:pt x="10474" y="20339"/>
                      <a:pt x="10442" y="20350"/>
                    </a:cubicBezTo>
                    <a:cubicBezTo>
                      <a:pt x="10373" y="20372"/>
                      <a:pt x="10304" y="20394"/>
                      <a:pt x="10242" y="20421"/>
                    </a:cubicBezTo>
                    <a:cubicBezTo>
                      <a:pt x="9956" y="20542"/>
                      <a:pt x="9768" y="20703"/>
                      <a:pt x="9551" y="20889"/>
                    </a:cubicBezTo>
                    <a:lnTo>
                      <a:pt x="9509" y="20924"/>
                    </a:lnTo>
                    <a:cubicBezTo>
                      <a:pt x="9446" y="20978"/>
                      <a:pt x="9379" y="21048"/>
                      <a:pt x="9309" y="21121"/>
                    </a:cubicBezTo>
                    <a:cubicBezTo>
                      <a:pt x="9094" y="21346"/>
                      <a:pt x="8850" y="21600"/>
                      <a:pt x="8525" y="21600"/>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3" name="Shape 25530"/>
              <p:cNvSpPr/>
              <p:nvPr/>
            </p:nvSpPr>
            <p:spPr>
              <a:xfrm>
                <a:off x="1727989" y="2368485"/>
                <a:ext cx="1222719" cy="1063203"/>
              </a:xfrm>
              <a:custGeom>
                <a:avLst/>
                <a:gdLst/>
                <a:ahLst/>
                <a:cxnLst>
                  <a:cxn ang="0">
                    <a:pos x="wd2" y="hd2"/>
                  </a:cxn>
                  <a:cxn ang="5400000">
                    <a:pos x="wd2" y="hd2"/>
                  </a:cxn>
                  <a:cxn ang="10800000">
                    <a:pos x="wd2" y="hd2"/>
                  </a:cxn>
                  <a:cxn ang="16200000">
                    <a:pos x="wd2" y="hd2"/>
                  </a:cxn>
                </a:cxnLst>
                <a:rect l="0" t="0" r="r" b="b"/>
                <a:pathLst>
                  <a:path w="21544" h="21600" extrusionOk="0">
                    <a:moveTo>
                      <a:pt x="6413" y="21600"/>
                    </a:moveTo>
                    <a:cubicBezTo>
                      <a:pt x="6296" y="21600"/>
                      <a:pt x="6004" y="21506"/>
                      <a:pt x="5967" y="21487"/>
                    </a:cubicBezTo>
                    <a:cubicBezTo>
                      <a:pt x="5859" y="21428"/>
                      <a:pt x="5665" y="21299"/>
                      <a:pt x="5563" y="21086"/>
                    </a:cubicBezTo>
                    <a:cubicBezTo>
                      <a:pt x="5443" y="20823"/>
                      <a:pt x="5497" y="20553"/>
                      <a:pt x="5546" y="20315"/>
                    </a:cubicBezTo>
                    <a:cubicBezTo>
                      <a:pt x="5587" y="20108"/>
                      <a:pt x="5627" y="19914"/>
                      <a:pt x="5563" y="19734"/>
                    </a:cubicBezTo>
                    <a:cubicBezTo>
                      <a:pt x="5509" y="19586"/>
                      <a:pt x="5410" y="19497"/>
                      <a:pt x="5299" y="19497"/>
                    </a:cubicBezTo>
                    <a:cubicBezTo>
                      <a:pt x="5240" y="19497"/>
                      <a:pt x="5181" y="19521"/>
                      <a:pt x="5123" y="19569"/>
                    </a:cubicBezTo>
                    <a:cubicBezTo>
                      <a:pt x="5075" y="19609"/>
                      <a:pt x="5023" y="19629"/>
                      <a:pt x="4969" y="19629"/>
                    </a:cubicBezTo>
                    <a:cubicBezTo>
                      <a:pt x="4800" y="19629"/>
                      <a:pt x="4673" y="19436"/>
                      <a:pt x="4571" y="19281"/>
                    </a:cubicBezTo>
                    <a:cubicBezTo>
                      <a:pt x="4540" y="19233"/>
                      <a:pt x="4513" y="19191"/>
                      <a:pt x="4489" y="19165"/>
                    </a:cubicBezTo>
                    <a:cubicBezTo>
                      <a:pt x="4421" y="19091"/>
                      <a:pt x="4337" y="19050"/>
                      <a:pt x="4249" y="19007"/>
                    </a:cubicBezTo>
                    <a:cubicBezTo>
                      <a:pt x="4139" y="18953"/>
                      <a:pt x="4026" y="18897"/>
                      <a:pt x="3928" y="18776"/>
                    </a:cubicBezTo>
                    <a:cubicBezTo>
                      <a:pt x="3837" y="18666"/>
                      <a:pt x="3776" y="18513"/>
                      <a:pt x="3718" y="18365"/>
                    </a:cubicBezTo>
                    <a:cubicBezTo>
                      <a:pt x="3690" y="18294"/>
                      <a:pt x="3663" y="18226"/>
                      <a:pt x="3634" y="18167"/>
                    </a:cubicBezTo>
                    <a:lnTo>
                      <a:pt x="3599" y="18094"/>
                    </a:lnTo>
                    <a:cubicBezTo>
                      <a:pt x="3332" y="17533"/>
                      <a:pt x="3196" y="17415"/>
                      <a:pt x="3129" y="17415"/>
                    </a:cubicBezTo>
                    <a:cubicBezTo>
                      <a:pt x="3122" y="17415"/>
                      <a:pt x="3112" y="17417"/>
                      <a:pt x="3097" y="17431"/>
                    </a:cubicBezTo>
                    <a:lnTo>
                      <a:pt x="2966" y="17264"/>
                    </a:lnTo>
                    <a:cubicBezTo>
                      <a:pt x="3078" y="17145"/>
                      <a:pt x="3175" y="17054"/>
                      <a:pt x="3257" y="16991"/>
                    </a:cubicBezTo>
                    <a:cubicBezTo>
                      <a:pt x="3125" y="16911"/>
                      <a:pt x="2990" y="16830"/>
                      <a:pt x="2854" y="16771"/>
                    </a:cubicBezTo>
                    <a:cubicBezTo>
                      <a:pt x="2766" y="16734"/>
                      <a:pt x="2686" y="16691"/>
                      <a:pt x="2609" y="16649"/>
                    </a:cubicBezTo>
                    <a:cubicBezTo>
                      <a:pt x="2563" y="16624"/>
                      <a:pt x="2518" y="16600"/>
                      <a:pt x="2473" y="16578"/>
                    </a:cubicBezTo>
                    <a:cubicBezTo>
                      <a:pt x="2439" y="16596"/>
                      <a:pt x="2406" y="16613"/>
                      <a:pt x="2373" y="16628"/>
                    </a:cubicBezTo>
                    <a:lnTo>
                      <a:pt x="2329" y="16517"/>
                    </a:lnTo>
                    <a:cubicBezTo>
                      <a:pt x="2210" y="16462"/>
                      <a:pt x="2098" y="16435"/>
                      <a:pt x="1992" y="16435"/>
                    </a:cubicBezTo>
                    <a:cubicBezTo>
                      <a:pt x="1801" y="16435"/>
                      <a:pt x="1633" y="16526"/>
                      <a:pt x="1494" y="16707"/>
                    </a:cubicBezTo>
                    <a:lnTo>
                      <a:pt x="1337" y="16912"/>
                    </a:lnTo>
                    <a:lnTo>
                      <a:pt x="1324" y="16639"/>
                    </a:lnTo>
                    <a:cubicBezTo>
                      <a:pt x="1319" y="16527"/>
                      <a:pt x="1311" y="16429"/>
                      <a:pt x="1304" y="16339"/>
                    </a:cubicBezTo>
                    <a:cubicBezTo>
                      <a:pt x="1279" y="16011"/>
                      <a:pt x="1261" y="15775"/>
                      <a:pt x="1383" y="15396"/>
                    </a:cubicBezTo>
                    <a:cubicBezTo>
                      <a:pt x="1459" y="15161"/>
                      <a:pt x="1462" y="14956"/>
                      <a:pt x="1391" y="14832"/>
                    </a:cubicBezTo>
                    <a:cubicBezTo>
                      <a:pt x="1335" y="14733"/>
                      <a:pt x="1227" y="14679"/>
                      <a:pt x="1070" y="14671"/>
                    </a:cubicBezTo>
                    <a:lnTo>
                      <a:pt x="1050" y="14670"/>
                    </a:lnTo>
                    <a:cubicBezTo>
                      <a:pt x="896" y="14670"/>
                      <a:pt x="842" y="14766"/>
                      <a:pt x="758" y="14935"/>
                    </a:cubicBezTo>
                    <a:cubicBezTo>
                      <a:pt x="688" y="15079"/>
                      <a:pt x="599" y="15258"/>
                      <a:pt x="396" y="15280"/>
                    </a:cubicBezTo>
                    <a:cubicBezTo>
                      <a:pt x="373" y="15283"/>
                      <a:pt x="351" y="15284"/>
                      <a:pt x="331" y="15284"/>
                    </a:cubicBezTo>
                    <a:cubicBezTo>
                      <a:pt x="160" y="15284"/>
                      <a:pt x="80" y="15198"/>
                      <a:pt x="43" y="15125"/>
                    </a:cubicBezTo>
                    <a:cubicBezTo>
                      <a:pt x="-44" y="14957"/>
                      <a:pt x="1" y="14683"/>
                      <a:pt x="177" y="14310"/>
                    </a:cubicBezTo>
                    <a:cubicBezTo>
                      <a:pt x="323" y="14003"/>
                      <a:pt x="390" y="13636"/>
                      <a:pt x="455" y="13281"/>
                    </a:cubicBezTo>
                    <a:cubicBezTo>
                      <a:pt x="473" y="13182"/>
                      <a:pt x="491" y="13084"/>
                      <a:pt x="510" y="12987"/>
                    </a:cubicBezTo>
                    <a:cubicBezTo>
                      <a:pt x="529" y="12897"/>
                      <a:pt x="541" y="12822"/>
                      <a:pt x="550" y="12760"/>
                    </a:cubicBezTo>
                    <a:cubicBezTo>
                      <a:pt x="596" y="12471"/>
                      <a:pt x="628" y="12364"/>
                      <a:pt x="942" y="12224"/>
                    </a:cubicBezTo>
                    <a:cubicBezTo>
                      <a:pt x="1263" y="12082"/>
                      <a:pt x="1283" y="12073"/>
                      <a:pt x="1192" y="11651"/>
                    </a:cubicBezTo>
                    <a:lnTo>
                      <a:pt x="1177" y="11580"/>
                    </a:lnTo>
                    <a:cubicBezTo>
                      <a:pt x="1142" y="11410"/>
                      <a:pt x="1105" y="11234"/>
                      <a:pt x="1010" y="11127"/>
                    </a:cubicBezTo>
                    <a:cubicBezTo>
                      <a:pt x="975" y="11089"/>
                      <a:pt x="909" y="11069"/>
                      <a:pt x="846" y="11050"/>
                    </a:cubicBezTo>
                    <a:cubicBezTo>
                      <a:pt x="762" y="11025"/>
                      <a:pt x="676" y="10999"/>
                      <a:pt x="614" y="10925"/>
                    </a:cubicBezTo>
                    <a:cubicBezTo>
                      <a:pt x="490" y="10774"/>
                      <a:pt x="497" y="10653"/>
                      <a:pt x="525" y="10578"/>
                    </a:cubicBezTo>
                    <a:cubicBezTo>
                      <a:pt x="606" y="10362"/>
                      <a:pt x="937" y="10322"/>
                      <a:pt x="1086" y="10314"/>
                    </a:cubicBezTo>
                    <a:cubicBezTo>
                      <a:pt x="1064" y="10082"/>
                      <a:pt x="1062" y="9833"/>
                      <a:pt x="1138" y="9569"/>
                    </a:cubicBezTo>
                    <a:lnTo>
                      <a:pt x="1158" y="9498"/>
                    </a:lnTo>
                    <a:lnTo>
                      <a:pt x="1223" y="9492"/>
                    </a:lnTo>
                    <a:cubicBezTo>
                      <a:pt x="1296" y="9486"/>
                      <a:pt x="1369" y="9484"/>
                      <a:pt x="1443" y="9484"/>
                    </a:cubicBezTo>
                    <a:cubicBezTo>
                      <a:pt x="1556" y="9484"/>
                      <a:pt x="1671" y="9489"/>
                      <a:pt x="1785" y="9495"/>
                    </a:cubicBezTo>
                    <a:cubicBezTo>
                      <a:pt x="1897" y="9500"/>
                      <a:pt x="2008" y="9506"/>
                      <a:pt x="2119" y="9506"/>
                    </a:cubicBezTo>
                    <a:cubicBezTo>
                      <a:pt x="2206" y="9506"/>
                      <a:pt x="2284" y="9502"/>
                      <a:pt x="2356" y="9495"/>
                    </a:cubicBezTo>
                    <a:lnTo>
                      <a:pt x="2400" y="9094"/>
                    </a:lnTo>
                    <a:cubicBezTo>
                      <a:pt x="2356" y="9094"/>
                      <a:pt x="2104" y="9094"/>
                      <a:pt x="2024" y="9095"/>
                    </a:cubicBezTo>
                    <a:lnTo>
                      <a:pt x="1847" y="9097"/>
                    </a:lnTo>
                    <a:lnTo>
                      <a:pt x="1940" y="8924"/>
                    </a:lnTo>
                    <a:cubicBezTo>
                      <a:pt x="2092" y="8639"/>
                      <a:pt x="2235" y="8283"/>
                      <a:pt x="2211" y="8133"/>
                    </a:cubicBezTo>
                    <a:cubicBezTo>
                      <a:pt x="2193" y="8022"/>
                      <a:pt x="2045" y="7865"/>
                      <a:pt x="1936" y="7751"/>
                    </a:cubicBezTo>
                    <a:cubicBezTo>
                      <a:pt x="1890" y="7701"/>
                      <a:pt x="1847" y="7655"/>
                      <a:pt x="1813" y="7614"/>
                    </a:cubicBezTo>
                    <a:lnTo>
                      <a:pt x="1659" y="7426"/>
                    </a:lnTo>
                    <a:lnTo>
                      <a:pt x="1962" y="7425"/>
                    </a:lnTo>
                    <a:cubicBezTo>
                      <a:pt x="2178" y="7425"/>
                      <a:pt x="2308" y="7441"/>
                      <a:pt x="2441" y="7569"/>
                    </a:cubicBezTo>
                    <a:cubicBezTo>
                      <a:pt x="2451" y="7267"/>
                      <a:pt x="2454" y="6856"/>
                      <a:pt x="2302" y="6711"/>
                    </a:cubicBezTo>
                    <a:cubicBezTo>
                      <a:pt x="2214" y="6627"/>
                      <a:pt x="2071" y="6615"/>
                      <a:pt x="1921" y="6602"/>
                    </a:cubicBezTo>
                    <a:cubicBezTo>
                      <a:pt x="1796" y="6592"/>
                      <a:pt x="1668" y="6582"/>
                      <a:pt x="1556" y="6527"/>
                    </a:cubicBezTo>
                    <a:cubicBezTo>
                      <a:pt x="1171" y="6337"/>
                      <a:pt x="1175" y="6017"/>
                      <a:pt x="1180" y="5679"/>
                    </a:cubicBezTo>
                    <a:cubicBezTo>
                      <a:pt x="1180" y="5642"/>
                      <a:pt x="1181" y="5603"/>
                      <a:pt x="1181" y="5564"/>
                    </a:cubicBezTo>
                    <a:lnTo>
                      <a:pt x="1131" y="5558"/>
                    </a:lnTo>
                    <a:cubicBezTo>
                      <a:pt x="938" y="5538"/>
                      <a:pt x="738" y="5516"/>
                      <a:pt x="542" y="5465"/>
                    </a:cubicBezTo>
                    <a:lnTo>
                      <a:pt x="474" y="5447"/>
                    </a:lnTo>
                    <a:lnTo>
                      <a:pt x="467" y="5366"/>
                    </a:lnTo>
                    <a:cubicBezTo>
                      <a:pt x="452" y="5201"/>
                      <a:pt x="405" y="5034"/>
                      <a:pt x="355" y="4857"/>
                    </a:cubicBezTo>
                    <a:cubicBezTo>
                      <a:pt x="281" y="4595"/>
                      <a:pt x="204" y="4323"/>
                      <a:pt x="239" y="4046"/>
                    </a:cubicBezTo>
                    <a:lnTo>
                      <a:pt x="209" y="3874"/>
                    </a:lnTo>
                    <a:lnTo>
                      <a:pt x="320" y="3865"/>
                    </a:lnTo>
                    <a:cubicBezTo>
                      <a:pt x="455" y="3854"/>
                      <a:pt x="577" y="3807"/>
                      <a:pt x="728" y="3735"/>
                    </a:cubicBezTo>
                    <a:cubicBezTo>
                      <a:pt x="738" y="3708"/>
                      <a:pt x="749" y="3647"/>
                      <a:pt x="756" y="3608"/>
                    </a:cubicBezTo>
                    <a:cubicBezTo>
                      <a:pt x="773" y="3514"/>
                      <a:pt x="789" y="3424"/>
                      <a:pt x="833" y="3369"/>
                    </a:cubicBezTo>
                    <a:cubicBezTo>
                      <a:pt x="915" y="3267"/>
                      <a:pt x="1026" y="3218"/>
                      <a:pt x="1174" y="3218"/>
                    </a:cubicBezTo>
                    <a:cubicBezTo>
                      <a:pt x="1247" y="3218"/>
                      <a:pt x="1323" y="3230"/>
                      <a:pt x="1395" y="3241"/>
                    </a:cubicBezTo>
                    <a:cubicBezTo>
                      <a:pt x="1462" y="3251"/>
                      <a:pt x="1525" y="3261"/>
                      <a:pt x="1581" y="3261"/>
                    </a:cubicBezTo>
                    <a:cubicBezTo>
                      <a:pt x="1596" y="3261"/>
                      <a:pt x="1612" y="3260"/>
                      <a:pt x="1626" y="3258"/>
                    </a:cubicBezTo>
                    <a:cubicBezTo>
                      <a:pt x="1914" y="3224"/>
                      <a:pt x="2114" y="3061"/>
                      <a:pt x="2236" y="2761"/>
                    </a:cubicBezTo>
                    <a:cubicBezTo>
                      <a:pt x="2317" y="2559"/>
                      <a:pt x="2455" y="2527"/>
                      <a:pt x="2566" y="2501"/>
                    </a:cubicBezTo>
                    <a:cubicBezTo>
                      <a:pt x="2630" y="2486"/>
                      <a:pt x="2690" y="2472"/>
                      <a:pt x="2743" y="2429"/>
                    </a:cubicBezTo>
                    <a:cubicBezTo>
                      <a:pt x="2793" y="2388"/>
                      <a:pt x="2845" y="2348"/>
                      <a:pt x="2896" y="2307"/>
                    </a:cubicBezTo>
                    <a:cubicBezTo>
                      <a:pt x="3074" y="2169"/>
                      <a:pt x="3258" y="2026"/>
                      <a:pt x="3381" y="1836"/>
                    </a:cubicBezTo>
                    <a:cubicBezTo>
                      <a:pt x="3462" y="1710"/>
                      <a:pt x="3479" y="1551"/>
                      <a:pt x="3497" y="1382"/>
                    </a:cubicBezTo>
                    <a:cubicBezTo>
                      <a:pt x="3515" y="1203"/>
                      <a:pt x="3535" y="1019"/>
                      <a:pt x="3636" y="871"/>
                    </a:cubicBezTo>
                    <a:cubicBezTo>
                      <a:pt x="3720" y="744"/>
                      <a:pt x="3844" y="680"/>
                      <a:pt x="4002" y="680"/>
                    </a:cubicBezTo>
                    <a:cubicBezTo>
                      <a:pt x="4285" y="680"/>
                      <a:pt x="4642" y="889"/>
                      <a:pt x="4956" y="1073"/>
                    </a:cubicBezTo>
                    <a:cubicBezTo>
                      <a:pt x="5158" y="1191"/>
                      <a:pt x="5349" y="1303"/>
                      <a:pt x="5464" y="1324"/>
                    </a:cubicBezTo>
                    <a:cubicBezTo>
                      <a:pt x="5511" y="1333"/>
                      <a:pt x="5558" y="1345"/>
                      <a:pt x="5606" y="1358"/>
                    </a:cubicBezTo>
                    <a:cubicBezTo>
                      <a:pt x="5685" y="1378"/>
                      <a:pt x="5760" y="1398"/>
                      <a:pt x="5829" y="1398"/>
                    </a:cubicBezTo>
                    <a:cubicBezTo>
                      <a:pt x="5885" y="1398"/>
                      <a:pt x="5930" y="1385"/>
                      <a:pt x="5970" y="1357"/>
                    </a:cubicBezTo>
                    <a:cubicBezTo>
                      <a:pt x="5977" y="1267"/>
                      <a:pt x="5973" y="1168"/>
                      <a:pt x="5969" y="1064"/>
                    </a:cubicBezTo>
                    <a:cubicBezTo>
                      <a:pt x="5959" y="810"/>
                      <a:pt x="5948" y="522"/>
                      <a:pt x="6104" y="300"/>
                    </a:cubicBezTo>
                    <a:cubicBezTo>
                      <a:pt x="6182" y="191"/>
                      <a:pt x="6287" y="112"/>
                      <a:pt x="6405" y="71"/>
                    </a:cubicBezTo>
                    <a:lnTo>
                      <a:pt x="6405" y="10"/>
                    </a:lnTo>
                    <a:lnTo>
                      <a:pt x="6511" y="0"/>
                    </a:lnTo>
                    <a:cubicBezTo>
                      <a:pt x="6540" y="0"/>
                      <a:pt x="6567" y="13"/>
                      <a:pt x="6592" y="38"/>
                    </a:cubicBezTo>
                    <a:cubicBezTo>
                      <a:pt x="6599" y="38"/>
                      <a:pt x="6605" y="37"/>
                      <a:pt x="6612" y="37"/>
                    </a:cubicBezTo>
                    <a:cubicBezTo>
                      <a:pt x="6661" y="37"/>
                      <a:pt x="6711" y="44"/>
                      <a:pt x="6761" y="58"/>
                    </a:cubicBezTo>
                    <a:cubicBezTo>
                      <a:pt x="7041" y="131"/>
                      <a:pt x="7240" y="309"/>
                      <a:pt x="7449" y="519"/>
                    </a:cubicBezTo>
                    <a:cubicBezTo>
                      <a:pt x="7488" y="519"/>
                      <a:pt x="7523" y="513"/>
                      <a:pt x="7560" y="508"/>
                    </a:cubicBezTo>
                    <a:cubicBezTo>
                      <a:pt x="7611" y="501"/>
                      <a:pt x="7663" y="493"/>
                      <a:pt x="7706" y="493"/>
                    </a:cubicBezTo>
                    <a:cubicBezTo>
                      <a:pt x="7744" y="493"/>
                      <a:pt x="7773" y="498"/>
                      <a:pt x="7799" y="510"/>
                    </a:cubicBezTo>
                    <a:cubicBezTo>
                      <a:pt x="7987" y="587"/>
                      <a:pt x="7989" y="785"/>
                      <a:pt x="7990" y="860"/>
                    </a:cubicBezTo>
                    <a:cubicBezTo>
                      <a:pt x="7990" y="1033"/>
                      <a:pt x="7946" y="1201"/>
                      <a:pt x="7903" y="1363"/>
                    </a:cubicBezTo>
                    <a:cubicBezTo>
                      <a:pt x="7888" y="1420"/>
                      <a:pt x="7872" y="1477"/>
                      <a:pt x="7860" y="1533"/>
                    </a:cubicBezTo>
                    <a:cubicBezTo>
                      <a:pt x="7876" y="1545"/>
                      <a:pt x="7891" y="1557"/>
                      <a:pt x="7907" y="1568"/>
                    </a:cubicBezTo>
                    <a:cubicBezTo>
                      <a:pt x="8041" y="1669"/>
                      <a:pt x="8193" y="1783"/>
                      <a:pt x="8258" y="2006"/>
                    </a:cubicBezTo>
                    <a:cubicBezTo>
                      <a:pt x="8263" y="2028"/>
                      <a:pt x="8272" y="2069"/>
                      <a:pt x="8281" y="2255"/>
                    </a:cubicBezTo>
                    <a:cubicBezTo>
                      <a:pt x="8283" y="2266"/>
                      <a:pt x="8284" y="2291"/>
                      <a:pt x="8284" y="2316"/>
                    </a:cubicBezTo>
                    <a:lnTo>
                      <a:pt x="8283" y="2362"/>
                    </a:lnTo>
                    <a:cubicBezTo>
                      <a:pt x="8278" y="2901"/>
                      <a:pt x="8293" y="3103"/>
                      <a:pt x="8303" y="3178"/>
                    </a:cubicBezTo>
                    <a:lnTo>
                      <a:pt x="8599" y="3227"/>
                    </a:lnTo>
                    <a:lnTo>
                      <a:pt x="9112" y="3313"/>
                    </a:lnTo>
                    <a:cubicBezTo>
                      <a:pt x="9447" y="3369"/>
                      <a:pt x="9781" y="3426"/>
                      <a:pt x="10116" y="3477"/>
                    </a:cubicBezTo>
                    <a:cubicBezTo>
                      <a:pt x="10495" y="3536"/>
                      <a:pt x="10925" y="3602"/>
                      <a:pt x="11318" y="3906"/>
                    </a:cubicBezTo>
                    <a:cubicBezTo>
                      <a:pt x="11550" y="4084"/>
                      <a:pt x="11750" y="4310"/>
                      <a:pt x="11943" y="4527"/>
                    </a:cubicBezTo>
                    <a:cubicBezTo>
                      <a:pt x="12024" y="4619"/>
                      <a:pt x="12105" y="4710"/>
                      <a:pt x="12188" y="4797"/>
                    </a:cubicBezTo>
                    <a:cubicBezTo>
                      <a:pt x="12275" y="4889"/>
                      <a:pt x="12327" y="5030"/>
                      <a:pt x="12329" y="5174"/>
                    </a:cubicBezTo>
                    <a:cubicBezTo>
                      <a:pt x="12330" y="5305"/>
                      <a:pt x="12290" y="5423"/>
                      <a:pt x="12217" y="5504"/>
                    </a:cubicBezTo>
                    <a:cubicBezTo>
                      <a:pt x="12118" y="5614"/>
                      <a:pt x="12001" y="5688"/>
                      <a:pt x="11888" y="5761"/>
                    </a:cubicBezTo>
                    <a:cubicBezTo>
                      <a:pt x="11775" y="5833"/>
                      <a:pt x="11667" y="5902"/>
                      <a:pt x="11585" y="5999"/>
                    </a:cubicBezTo>
                    <a:cubicBezTo>
                      <a:pt x="11528" y="6067"/>
                      <a:pt x="11504" y="6151"/>
                      <a:pt x="11514" y="6251"/>
                    </a:cubicBezTo>
                    <a:cubicBezTo>
                      <a:pt x="11531" y="6413"/>
                      <a:pt x="11638" y="6595"/>
                      <a:pt x="11773" y="6693"/>
                    </a:cubicBezTo>
                    <a:cubicBezTo>
                      <a:pt x="11815" y="6722"/>
                      <a:pt x="11875" y="6733"/>
                      <a:pt x="11938" y="6745"/>
                    </a:cubicBezTo>
                    <a:cubicBezTo>
                      <a:pt x="12017" y="6760"/>
                      <a:pt x="12107" y="6776"/>
                      <a:pt x="12182" y="6837"/>
                    </a:cubicBezTo>
                    <a:cubicBezTo>
                      <a:pt x="12381" y="6998"/>
                      <a:pt x="12297" y="7389"/>
                      <a:pt x="12267" y="7506"/>
                    </a:cubicBezTo>
                    <a:lnTo>
                      <a:pt x="12257" y="7540"/>
                    </a:lnTo>
                    <a:cubicBezTo>
                      <a:pt x="12218" y="7666"/>
                      <a:pt x="12201" y="7737"/>
                      <a:pt x="12194" y="7776"/>
                    </a:cubicBezTo>
                    <a:lnTo>
                      <a:pt x="12745" y="7993"/>
                    </a:lnTo>
                    <a:cubicBezTo>
                      <a:pt x="12769" y="7985"/>
                      <a:pt x="12794" y="7975"/>
                      <a:pt x="12820" y="7965"/>
                    </a:cubicBezTo>
                    <a:cubicBezTo>
                      <a:pt x="12905" y="7931"/>
                      <a:pt x="13001" y="7894"/>
                      <a:pt x="13089" y="7894"/>
                    </a:cubicBezTo>
                    <a:cubicBezTo>
                      <a:pt x="13106" y="7894"/>
                      <a:pt x="13123" y="7895"/>
                      <a:pt x="13139" y="7899"/>
                    </a:cubicBezTo>
                    <a:cubicBezTo>
                      <a:pt x="13213" y="7912"/>
                      <a:pt x="13268" y="7968"/>
                      <a:pt x="13317" y="8018"/>
                    </a:cubicBezTo>
                    <a:cubicBezTo>
                      <a:pt x="13341" y="8042"/>
                      <a:pt x="13380" y="8083"/>
                      <a:pt x="13396" y="8083"/>
                    </a:cubicBezTo>
                    <a:cubicBezTo>
                      <a:pt x="13411" y="8079"/>
                      <a:pt x="14068" y="7922"/>
                      <a:pt x="14068" y="7922"/>
                    </a:cubicBezTo>
                    <a:lnTo>
                      <a:pt x="14080" y="8409"/>
                    </a:lnTo>
                    <a:lnTo>
                      <a:pt x="14294" y="8399"/>
                    </a:lnTo>
                    <a:lnTo>
                      <a:pt x="14475" y="8736"/>
                    </a:lnTo>
                    <a:cubicBezTo>
                      <a:pt x="14515" y="8728"/>
                      <a:pt x="14695" y="8690"/>
                      <a:pt x="14745" y="8680"/>
                    </a:cubicBezTo>
                    <a:lnTo>
                      <a:pt x="14809" y="8668"/>
                    </a:lnTo>
                    <a:cubicBezTo>
                      <a:pt x="14926" y="8645"/>
                      <a:pt x="15036" y="8624"/>
                      <a:pt x="15148" y="8624"/>
                    </a:cubicBezTo>
                    <a:cubicBezTo>
                      <a:pt x="15270" y="8624"/>
                      <a:pt x="15381" y="8649"/>
                      <a:pt x="15498" y="8702"/>
                    </a:cubicBezTo>
                    <a:lnTo>
                      <a:pt x="15530" y="8714"/>
                    </a:lnTo>
                    <a:cubicBezTo>
                      <a:pt x="15976" y="8880"/>
                      <a:pt x="15999" y="8910"/>
                      <a:pt x="16009" y="8992"/>
                    </a:cubicBezTo>
                    <a:cubicBezTo>
                      <a:pt x="16082" y="9506"/>
                      <a:pt x="16809" y="10081"/>
                      <a:pt x="17246" y="10081"/>
                    </a:cubicBezTo>
                    <a:cubicBezTo>
                      <a:pt x="17445" y="10081"/>
                      <a:pt x="17776" y="10052"/>
                      <a:pt x="17833" y="10008"/>
                    </a:cubicBezTo>
                    <a:cubicBezTo>
                      <a:pt x="17826" y="10013"/>
                      <a:pt x="17812" y="10033"/>
                      <a:pt x="17811" y="10063"/>
                    </a:cubicBezTo>
                    <a:lnTo>
                      <a:pt x="18007" y="10066"/>
                    </a:lnTo>
                    <a:lnTo>
                      <a:pt x="18007" y="10390"/>
                    </a:lnTo>
                    <a:lnTo>
                      <a:pt x="18168" y="10384"/>
                    </a:lnTo>
                    <a:cubicBezTo>
                      <a:pt x="18172" y="10328"/>
                      <a:pt x="18175" y="10270"/>
                      <a:pt x="18178" y="10213"/>
                    </a:cubicBezTo>
                    <a:cubicBezTo>
                      <a:pt x="18184" y="10093"/>
                      <a:pt x="18190" y="9974"/>
                      <a:pt x="18204" y="9857"/>
                    </a:cubicBezTo>
                    <a:cubicBezTo>
                      <a:pt x="18223" y="9721"/>
                      <a:pt x="18306" y="9632"/>
                      <a:pt x="18379" y="9554"/>
                    </a:cubicBezTo>
                    <a:cubicBezTo>
                      <a:pt x="18395" y="9538"/>
                      <a:pt x="18411" y="9521"/>
                      <a:pt x="18425" y="9504"/>
                    </a:cubicBezTo>
                    <a:lnTo>
                      <a:pt x="18459" y="9466"/>
                    </a:lnTo>
                    <a:lnTo>
                      <a:pt x="18467" y="9467"/>
                    </a:lnTo>
                    <a:cubicBezTo>
                      <a:pt x="18453" y="9325"/>
                      <a:pt x="18391" y="9268"/>
                      <a:pt x="18271" y="9157"/>
                    </a:cubicBezTo>
                    <a:cubicBezTo>
                      <a:pt x="18240" y="9128"/>
                      <a:pt x="18205" y="9096"/>
                      <a:pt x="18169" y="9060"/>
                    </a:cubicBezTo>
                    <a:lnTo>
                      <a:pt x="18119" y="9010"/>
                    </a:lnTo>
                    <a:lnTo>
                      <a:pt x="18120" y="8915"/>
                    </a:lnTo>
                    <a:lnTo>
                      <a:pt x="18258" y="8479"/>
                    </a:lnTo>
                    <a:lnTo>
                      <a:pt x="18303" y="8462"/>
                    </a:lnTo>
                    <a:cubicBezTo>
                      <a:pt x="18370" y="8438"/>
                      <a:pt x="18422" y="8372"/>
                      <a:pt x="18478" y="8302"/>
                    </a:cubicBezTo>
                    <a:cubicBezTo>
                      <a:pt x="18559" y="8200"/>
                      <a:pt x="18660" y="8072"/>
                      <a:pt x="18829" y="8072"/>
                    </a:cubicBezTo>
                    <a:cubicBezTo>
                      <a:pt x="18867" y="8072"/>
                      <a:pt x="18907" y="8079"/>
                      <a:pt x="18947" y="8092"/>
                    </a:cubicBezTo>
                    <a:cubicBezTo>
                      <a:pt x="19053" y="8126"/>
                      <a:pt x="19119" y="8213"/>
                      <a:pt x="19177" y="8291"/>
                    </a:cubicBezTo>
                    <a:cubicBezTo>
                      <a:pt x="19196" y="8316"/>
                      <a:pt x="19215" y="8341"/>
                      <a:pt x="19235" y="8363"/>
                    </a:cubicBezTo>
                    <a:cubicBezTo>
                      <a:pt x="19256" y="8385"/>
                      <a:pt x="19284" y="8394"/>
                      <a:pt x="19333" y="8394"/>
                    </a:cubicBezTo>
                    <a:cubicBezTo>
                      <a:pt x="19353" y="8394"/>
                      <a:pt x="19374" y="8392"/>
                      <a:pt x="19395" y="8391"/>
                    </a:cubicBezTo>
                    <a:cubicBezTo>
                      <a:pt x="19397" y="8383"/>
                      <a:pt x="19400" y="8375"/>
                      <a:pt x="19403" y="8368"/>
                    </a:cubicBezTo>
                    <a:cubicBezTo>
                      <a:pt x="19413" y="8341"/>
                      <a:pt x="19417" y="8328"/>
                      <a:pt x="19416" y="8318"/>
                    </a:cubicBezTo>
                    <a:lnTo>
                      <a:pt x="19512" y="8300"/>
                    </a:lnTo>
                    <a:lnTo>
                      <a:pt x="19543" y="8196"/>
                    </a:lnTo>
                    <a:cubicBezTo>
                      <a:pt x="19561" y="8200"/>
                      <a:pt x="19630" y="8201"/>
                      <a:pt x="19676" y="8201"/>
                    </a:cubicBezTo>
                    <a:cubicBezTo>
                      <a:pt x="19859" y="8202"/>
                      <a:pt x="19910" y="8207"/>
                      <a:pt x="19950" y="8246"/>
                    </a:cubicBezTo>
                    <a:cubicBezTo>
                      <a:pt x="20014" y="8306"/>
                      <a:pt x="20019" y="8391"/>
                      <a:pt x="20022" y="8447"/>
                    </a:cubicBezTo>
                    <a:cubicBezTo>
                      <a:pt x="20023" y="8462"/>
                      <a:pt x="20024" y="8486"/>
                      <a:pt x="20027" y="8496"/>
                    </a:cubicBezTo>
                    <a:cubicBezTo>
                      <a:pt x="20030" y="8496"/>
                      <a:pt x="20035" y="8497"/>
                      <a:pt x="20042" y="8497"/>
                    </a:cubicBezTo>
                    <a:cubicBezTo>
                      <a:pt x="20071" y="8497"/>
                      <a:pt x="20106" y="8492"/>
                      <a:pt x="20135" y="8489"/>
                    </a:cubicBezTo>
                    <a:cubicBezTo>
                      <a:pt x="20165" y="8485"/>
                      <a:pt x="20192" y="8482"/>
                      <a:pt x="20209" y="8482"/>
                    </a:cubicBezTo>
                    <a:lnTo>
                      <a:pt x="20220" y="8482"/>
                    </a:lnTo>
                    <a:lnTo>
                      <a:pt x="20230" y="8485"/>
                    </a:lnTo>
                    <a:cubicBezTo>
                      <a:pt x="20331" y="8510"/>
                      <a:pt x="20324" y="8619"/>
                      <a:pt x="20309" y="8836"/>
                    </a:cubicBezTo>
                    <a:cubicBezTo>
                      <a:pt x="20305" y="8901"/>
                      <a:pt x="20297" y="9011"/>
                      <a:pt x="20302" y="9039"/>
                    </a:cubicBezTo>
                    <a:cubicBezTo>
                      <a:pt x="20320" y="9079"/>
                      <a:pt x="20357" y="9099"/>
                      <a:pt x="20424" y="9132"/>
                    </a:cubicBezTo>
                    <a:cubicBezTo>
                      <a:pt x="20462" y="9151"/>
                      <a:pt x="20505" y="9172"/>
                      <a:pt x="20547" y="9204"/>
                    </a:cubicBezTo>
                    <a:cubicBezTo>
                      <a:pt x="20627" y="9267"/>
                      <a:pt x="20672" y="9345"/>
                      <a:pt x="20712" y="9414"/>
                    </a:cubicBezTo>
                    <a:cubicBezTo>
                      <a:pt x="20742" y="9465"/>
                      <a:pt x="20767" y="9509"/>
                      <a:pt x="20804" y="9542"/>
                    </a:cubicBezTo>
                    <a:cubicBezTo>
                      <a:pt x="20814" y="9551"/>
                      <a:pt x="20848" y="9572"/>
                      <a:pt x="20951" y="9572"/>
                    </a:cubicBezTo>
                    <a:cubicBezTo>
                      <a:pt x="21008" y="9572"/>
                      <a:pt x="21068" y="9566"/>
                      <a:pt x="21122" y="9561"/>
                    </a:cubicBezTo>
                    <a:cubicBezTo>
                      <a:pt x="21172" y="9556"/>
                      <a:pt x="21218" y="9552"/>
                      <a:pt x="21254" y="9552"/>
                    </a:cubicBezTo>
                    <a:lnTo>
                      <a:pt x="21258" y="9777"/>
                    </a:lnTo>
                    <a:cubicBezTo>
                      <a:pt x="21309" y="9774"/>
                      <a:pt x="21336" y="9727"/>
                      <a:pt x="21339" y="9703"/>
                    </a:cubicBezTo>
                    <a:cubicBezTo>
                      <a:pt x="21336" y="9731"/>
                      <a:pt x="21339" y="9888"/>
                      <a:pt x="21522" y="10728"/>
                    </a:cubicBezTo>
                    <a:lnTo>
                      <a:pt x="21532" y="10775"/>
                    </a:lnTo>
                    <a:cubicBezTo>
                      <a:pt x="21556" y="10887"/>
                      <a:pt x="21544" y="10980"/>
                      <a:pt x="21497" y="11050"/>
                    </a:cubicBezTo>
                    <a:cubicBezTo>
                      <a:pt x="21446" y="11124"/>
                      <a:pt x="21362" y="11162"/>
                      <a:pt x="21247" y="11162"/>
                    </a:cubicBezTo>
                    <a:cubicBezTo>
                      <a:pt x="21218" y="11162"/>
                      <a:pt x="21188" y="11159"/>
                      <a:pt x="21158" y="11155"/>
                    </a:cubicBezTo>
                    <a:cubicBezTo>
                      <a:pt x="20893" y="11117"/>
                      <a:pt x="20674" y="11099"/>
                      <a:pt x="20470" y="11099"/>
                    </a:cubicBezTo>
                    <a:cubicBezTo>
                      <a:pt x="20448" y="11099"/>
                      <a:pt x="20426" y="11099"/>
                      <a:pt x="20404" y="11099"/>
                    </a:cubicBezTo>
                    <a:cubicBezTo>
                      <a:pt x="20341" y="11389"/>
                      <a:pt x="20136" y="12167"/>
                      <a:pt x="19889" y="12167"/>
                    </a:cubicBezTo>
                    <a:cubicBezTo>
                      <a:pt x="19861" y="12167"/>
                      <a:pt x="19835" y="12158"/>
                      <a:pt x="19810" y="12142"/>
                    </a:cubicBezTo>
                    <a:cubicBezTo>
                      <a:pt x="19731" y="12089"/>
                      <a:pt x="19703" y="11971"/>
                      <a:pt x="19676" y="11858"/>
                    </a:cubicBezTo>
                    <a:cubicBezTo>
                      <a:pt x="19664" y="11805"/>
                      <a:pt x="19641" y="11707"/>
                      <a:pt x="19621" y="11689"/>
                    </a:cubicBezTo>
                    <a:cubicBezTo>
                      <a:pt x="19573" y="11664"/>
                      <a:pt x="19456" y="11620"/>
                      <a:pt x="19360" y="11620"/>
                    </a:cubicBezTo>
                    <a:cubicBezTo>
                      <a:pt x="19313" y="11620"/>
                      <a:pt x="19290" y="11631"/>
                      <a:pt x="19284" y="11638"/>
                    </a:cubicBezTo>
                    <a:cubicBezTo>
                      <a:pt x="19243" y="11683"/>
                      <a:pt x="19259" y="11853"/>
                      <a:pt x="19270" y="11965"/>
                    </a:cubicBezTo>
                    <a:cubicBezTo>
                      <a:pt x="19277" y="12037"/>
                      <a:pt x="19284" y="12105"/>
                      <a:pt x="19281" y="12162"/>
                    </a:cubicBezTo>
                    <a:cubicBezTo>
                      <a:pt x="19267" y="12323"/>
                      <a:pt x="19177" y="12565"/>
                      <a:pt x="18985" y="12596"/>
                    </a:cubicBezTo>
                    <a:cubicBezTo>
                      <a:pt x="18972" y="12598"/>
                      <a:pt x="18962" y="12598"/>
                      <a:pt x="18951" y="12598"/>
                    </a:cubicBezTo>
                    <a:cubicBezTo>
                      <a:pt x="18882" y="12598"/>
                      <a:pt x="18817" y="12569"/>
                      <a:pt x="18759" y="12543"/>
                    </a:cubicBezTo>
                    <a:cubicBezTo>
                      <a:pt x="18719" y="12525"/>
                      <a:pt x="18682" y="12508"/>
                      <a:pt x="18650" y="12504"/>
                    </a:cubicBezTo>
                    <a:cubicBezTo>
                      <a:pt x="18603" y="12498"/>
                      <a:pt x="18555" y="12495"/>
                      <a:pt x="18508" y="12495"/>
                    </a:cubicBezTo>
                    <a:cubicBezTo>
                      <a:pt x="18447" y="12495"/>
                      <a:pt x="18387" y="12500"/>
                      <a:pt x="18326" y="12510"/>
                    </a:cubicBezTo>
                    <a:cubicBezTo>
                      <a:pt x="18340" y="12555"/>
                      <a:pt x="18363" y="12611"/>
                      <a:pt x="18377" y="12631"/>
                    </a:cubicBezTo>
                    <a:cubicBezTo>
                      <a:pt x="18381" y="12633"/>
                      <a:pt x="18402" y="12647"/>
                      <a:pt x="18453" y="12647"/>
                    </a:cubicBezTo>
                    <a:cubicBezTo>
                      <a:pt x="18485" y="12647"/>
                      <a:pt x="18517" y="12642"/>
                      <a:pt x="18549" y="12638"/>
                    </a:cubicBezTo>
                    <a:cubicBezTo>
                      <a:pt x="18586" y="12634"/>
                      <a:pt x="18623" y="12629"/>
                      <a:pt x="18657" y="12629"/>
                    </a:cubicBezTo>
                    <a:lnTo>
                      <a:pt x="18767" y="12635"/>
                    </a:lnTo>
                    <a:lnTo>
                      <a:pt x="18772" y="12736"/>
                    </a:lnTo>
                    <a:cubicBezTo>
                      <a:pt x="18776" y="12813"/>
                      <a:pt x="18776" y="12896"/>
                      <a:pt x="18772" y="12975"/>
                    </a:cubicBezTo>
                    <a:lnTo>
                      <a:pt x="18767" y="13079"/>
                    </a:lnTo>
                    <a:lnTo>
                      <a:pt x="18677" y="13081"/>
                    </a:lnTo>
                    <a:cubicBezTo>
                      <a:pt x="18443" y="13085"/>
                      <a:pt x="18358" y="13115"/>
                      <a:pt x="18331" y="13129"/>
                    </a:cubicBezTo>
                    <a:lnTo>
                      <a:pt x="18317" y="13325"/>
                    </a:lnTo>
                    <a:lnTo>
                      <a:pt x="18490" y="13325"/>
                    </a:lnTo>
                    <a:lnTo>
                      <a:pt x="18511" y="13337"/>
                    </a:lnTo>
                    <a:cubicBezTo>
                      <a:pt x="18625" y="13405"/>
                      <a:pt x="18634" y="13575"/>
                      <a:pt x="18642" y="13712"/>
                    </a:cubicBezTo>
                    <a:cubicBezTo>
                      <a:pt x="18644" y="13753"/>
                      <a:pt x="18646" y="13804"/>
                      <a:pt x="18652" y="13823"/>
                    </a:cubicBezTo>
                    <a:cubicBezTo>
                      <a:pt x="18679" y="13920"/>
                      <a:pt x="18713" y="13950"/>
                      <a:pt x="18769" y="13999"/>
                    </a:cubicBezTo>
                    <a:cubicBezTo>
                      <a:pt x="18811" y="14036"/>
                      <a:pt x="18863" y="14082"/>
                      <a:pt x="18916" y="14163"/>
                    </a:cubicBezTo>
                    <a:cubicBezTo>
                      <a:pt x="19020" y="14323"/>
                      <a:pt x="19001" y="14535"/>
                      <a:pt x="18859" y="14792"/>
                    </a:cubicBezTo>
                    <a:cubicBezTo>
                      <a:pt x="18798" y="14903"/>
                      <a:pt x="18690" y="14982"/>
                      <a:pt x="18586" y="15059"/>
                    </a:cubicBezTo>
                    <a:cubicBezTo>
                      <a:pt x="18509" y="15116"/>
                      <a:pt x="18428" y="15175"/>
                      <a:pt x="18380" y="15240"/>
                    </a:cubicBezTo>
                    <a:cubicBezTo>
                      <a:pt x="18323" y="15316"/>
                      <a:pt x="18255" y="15354"/>
                      <a:pt x="18179" y="15354"/>
                    </a:cubicBezTo>
                    <a:cubicBezTo>
                      <a:pt x="18107" y="15354"/>
                      <a:pt x="18042" y="15319"/>
                      <a:pt x="17986" y="15288"/>
                    </a:cubicBezTo>
                    <a:cubicBezTo>
                      <a:pt x="17949" y="15267"/>
                      <a:pt x="17910" y="15246"/>
                      <a:pt x="17887" y="15246"/>
                    </a:cubicBezTo>
                    <a:cubicBezTo>
                      <a:pt x="17820" y="15295"/>
                      <a:pt x="17816" y="15470"/>
                      <a:pt x="17814" y="15555"/>
                    </a:cubicBezTo>
                    <a:lnTo>
                      <a:pt x="17813" y="15589"/>
                    </a:lnTo>
                    <a:cubicBezTo>
                      <a:pt x="17812" y="15628"/>
                      <a:pt x="17802" y="15676"/>
                      <a:pt x="17788" y="15738"/>
                    </a:cubicBezTo>
                    <a:cubicBezTo>
                      <a:pt x="17775" y="15801"/>
                      <a:pt x="17747" y="15932"/>
                      <a:pt x="17758" y="15969"/>
                    </a:cubicBezTo>
                    <a:lnTo>
                      <a:pt x="17598" y="16096"/>
                    </a:lnTo>
                    <a:cubicBezTo>
                      <a:pt x="17592" y="16087"/>
                      <a:pt x="17579" y="16070"/>
                      <a:pt x="17565" y="16050"/>
                    </a:cubicBezTo>
                    <a:cubicBezTo>
                      <a:pt x="17381" y="16196"/>
                      <a:pt x="16960" y="16362"/>
                      <a:pt x="16779" y="16362"/>
                    </a:cubicBezTo>
                    <a:cubicBezTo>
                      <a:pt x="16738" y="16362"/>
                      <a:pt x="16705" y="16355"/>
                      <a:pt x="16677" y="16340"/>
                    </a:cubicBezTo>
                    <a:cubicBezTo>
                      <a:pt x="16614" y="16308"/>
                      <a:pt x="16574" y="16259"/>
                      <a:pt x="16558" y="16196"/>
                    </a:cubicBezTo>
                    <a:cubicBezTo>
                      <a:pt x="16530" y="16085"/>
                      <a:pt x="16588" y="15982"/>
                      <a:pt x="16638" y="15892"/>
                    </a:cubicBezTo>
                    <a:cubicBezTo>
                      <a:pt x="16658" y="15857"/>
                      <a:pt x="16682" y="15814"/>
                      <a:pt x="16687" y="15793"/>
                    </a:cubicBezTo>
                    <a:cubicBezTo>
                      <a:pt x="16705" y="15705"/>
                      <a:pt x="16681" y="15618"/>
                      <a:pt x="16653" y="15516"/>
                    </a:cubicBezTo>
                    <a:cubicBezTo>
                      <a:pt x="16634" y="15444"/>
                      <a:pt x="16614" y="15371"/>
                      <a:pt x="16607" y="15291"/>
                    </a:cubicBezTo>
                    <a:cubicBezTo>
                      <a:pt x="16571" y="15322"/>
                      <a:pt x="16530" y="15355"/>
                      <a:pt x="16484" y="15392"/>
                    </a:cubicBezTo>
                    <a:lnTo>
                      <a:pt x="16443" y="15424"/>
                    </a:lnTo>
                    <a:cubicBezTo>
                      <a:pt x="16352" y="15502"/>
                      <a:pt x="16286" y="15534"/>
                      <a:pt x="16215" y="15534"/>
                    </a:cubicBezTo>
                    <a:cubicBezTo>
                      <a:pt x="16183" y="15534"/>
                      <a:pt x="16155" y="15527"/>
                      <a:pt x="16129" y="15521"/>
                    </a:cubicBezTo>
                    <a:cubicBezTo>
                      <a:pt x="16099" y="15514"/>
                      <a:pt x="16072" y="15507"/>
                      <a:pt x="16032" y="15507"/>
                    </a:cubicBezTo>
                    <a:cubicBezTo>
                      <a:pt x="16021" y="15507"/>
                      <a:pt x="16009" y="15508"/>
                      <a:pt x="15996" y="15509"/>
                    </a:cubicBezTo>
                    <a:cubicBezTo>
                      <a:pt x="15984" y="15510"/>
                      <a:pt x="15970" y="15540"/>
                      <a:pt x="15952" y="15583"/>
                    </a:cubicBezTo>
                    <a:cubicBezTo>
                      <a:pt x="15942" y="15607"/>
                      <a:pt x="15932" y="15630"/>
                      <a:pt x="15920" y="15652"/>
                    </a:cubicBezTo>
                    <a:cubicBezTo>
                      <a:pt x="15887" y="15712"/>
                      <a:pt x="15848" y="15763"/>
                      <a:pt x="15810" y="15812"/>
                    </a:cubicBezTo>
                    <a:cubicBezTo>
                      <a:pt x="15758" y="15880"/>
                      <a:pt x="15709" y="15943"/>
                      <a:pt x="15689" y="16016"/>
                    </a:cubicBezTo>
                    <a:cubicBezTo>
                      <a:pt x="15632" y="16216"/>
                      <a:pt x="15761" y="16356"/>
                      <a:pt x="15980" y="16563"/>
                    </a:cubicBezTo>
                    <a:cubicBezTo>
                      <a:pt x="16100" y="16677"/>
                      <a:pt x="16225" y="16794"/>
                      <a:pt x="16287" y="16938"/>
                    </a:cubicBezTo>
                    <a:cubicBezTo>
                      <a:pt x="16461" y="17345"/>
                      <a:pt x="16231" y="17545"/>
                      <a:pt x="16064" y="17691"/>
                    </a:cubicBezTo>
                    <a:cubicBezTo>
                      <a:pt x="16039" y="17713"/>
                      <a:pt x="16013" y="17735"/>
                      <a:pt x="15990" y="17757"/>
                    </a:cubicBezTo>
                    <a:lnTo>
                      <a:pt x="15982" y="17765"/>
                    </a:lnTo>
                    <a:lnTo>
                      <a:pt x="15972" y="17770"/>
                    </a:lnTo>
                    <a:cubicBezTo>
                      <a:pt x="15968" y="17776"/>
                      <a:pt x="15956" y="17789"/>
                      <a:pt x="15945" y="17801"/>
                    </a:cubicBezTo>
                    <a:cubicBezTo>
                      <a:pt x="15931" y="17815"/>
                      <a:pt x="15923" y="17825"/>
                      <a:pt x="15916" y="17835"/>
                    </a:cubicBezTo>
                    <a:cubicBezTo>
                      <a:pt x="15903" y="17858"/>
                      <a:pt x="15899" y="17866"/>
                      <a:pt x="15895" y="17875"/>
                    </a:cubicBezTo>
                    <a:lnTo>
                      <a:pt x="15893" y="17892"/>
                    </a:lnTo>
                    <a:lnTo>
                      <a:pt x="15887" y="17896"/>
                    </a:lnTo>
                    <a:cubicBezTo>
                      <a:pt x="15868" y="17937"/>
                      <a:pt x="15858" y="17985"/>
                      <a:pt x="15850" y="18026"/>
                    </a:cubicBezTo>
                    <a:lnTo>
                      <a:pt x="15847" y="18039"/>
                    </a:lnTo>
                    <a:lnTo>
                      <a:pt x="15847" y="18045"/>
                    </a:lnTo>
                    <a:lnTo>
                      <a:pt x="15841" y="18070"/>
                    </a:lnTo>
                    <a:lnTo>
                      <a:pt x="15831" y="18123"/>
                    </a:lnTo>
                    <a:cubicBezTo>
                      <a:pt x="15784" y="18361"/>
                      <a:pt x="15725" y="18658"/>
                      <a:pt x="15428" y="18723"/>
                    </a:cubicBezTo>
                    <a:cubicBezTo>
                      <a:pt x="15404" y="18729"/>
                      <a:pt x="15380" y="18731"/>
                      <a:pt x="15357" y="18731"/>
                    </a:cubicBezTo>
                    <a:cubicBezTo>
                      <a:pt x="15195" y="18731"/>
                      <a:pt x="15066" y="18615"/>
                      <a:pt x="14953" y="18513"/>
                    </a:cubicBezTo>
                    <a:cubicBezTo>
                      <a:pt x="14916" y="18480"/>
                      <a:pt x="14880" y="18448"/>
                      <a:pt x="14845" y="18422"/>
                    </a:cubicBezTo>
                    <a:cubicBezTo>
                      <a:pt x="14760" y="18360"/>
                      <a:pt x="14682" y="18330"/>
                      <a:pt x="14604" y="18330"/>
                    </a:cubicBezTo>
                    <a:cubicBezTo>
                      <a:pt x="14461" y="18330"/>
                      <a:pt x="14330" y="18433"/>
                      <a:pt x="14191" y="18541"/>
                    </a:cubicBezTo>
                    <a:cubicBezTo>
                      <a:pt x="14098" y="18615"/>
                      <a:pt x="14002" y="18690"/>
                      <a:pt x="13896" y="18738"/>
                    </a:cubicBezTo>
                    <a:cubicBezTo>
                      <a:pt x="13846" y="18761"/>
                      <a:pt x="13795" y="18772"/>
                      <a:pt x="13740" y="18772"/>
                    </a:cubicBezTo>
                    <a:cubicBezTo>
                      <a:pt x="13650" y="18772"/>
                      <a:pt x="13569" y="18742"/>
                      <a:pt x="13490" y="18714"/>
                    </a:cubicBezTo>
                    <a:cubicBezTo>
                      <a:pt x="13423" y="18690"/>
                      <a:pt x="13360" y="18667"/>
                      <a:pt x="13301" y="18667"/>
                    </a:cubicBezTo>
                    <a:cubicBezTo>
                      <a:pt x="13249" y="18671"/>
                      <a:pt x="13197" y="18704"/>
                      <a:pt x="13147" y="18737"/>
                    </a:cubicBezTo>
                    <a:cubicBezTo>
                      <a:pt x="13072" y="18785"/>
                      <a:pt x="12986" y="18840"/>
                      <a:pt x="12891" y="18840"/>
                    </a:cubicBezTo>
                    <a:cubicBezTo>
                      <a:pt x="12862" y="18840"/>
                      <a:pt x="12835" y="18835"/>
                      <a:pt x="12808" y="18825"/>
                    </a:cubicBezTo>
                    <a:cubicBezTo>
                      <a:pt x="12685" y="18779"/>
                      <a:pt x="12619" y="18639"/>
                      <a:pt x="12556" y="18504"/>
                    </a:cubicBezTo>
                    <a:cubicBezTo>
                      <a:pt x="12506" y="18397"/>
                      <a:pt x="12454" y="18286"/>
                      <a:pt x="12382" y="18241"/>
                    </a:cubicBezTo>
                    <a:cubicBezTo>
                      <a:pt x="12375" y="18236"/>
                      <a:pt x="12364" y="18231"/>
                      <a:pt x="12341" y="18231"/>
                    </a:cubicBezTo>
                    <a:cubicBezTo>
                      <a:pt x="12313" y="18231"/>
                      <a:pt x="12279" y="18239"/>
                      <a:pt x="12244" y="18247"/>
                    </a:cubicBezTo>
                    <a:cubicBezTo>
                      <a:pt x="12201" y="18258"/>
                      <a:pt x="12156" y="18268"/>
                      <a:pt x="12108" y="18268"/>
                    </a:cubicBezTo>
                    <a:cubicBezTo>
                      <a:pt x="11998" y="18268"/>
                      <a:pt x="11913" y="18207"/>
                      <a:pt x="11857" y="18085"/>
                    </a:cubicBezTo>
                    <a:cubicBezTo>
                      <a:pt x="11770" y="17901"/>
                      <a:pt x="11859" y="17742"/>
                      <a:pt x="11924" y="17626"/>
                    </a:cubicBezTo>
                    <a:cubicBezTo>
                      <a:pt x="11942" y="17594"/>
                      <a:pt x="11960" y="17563"/>
                      <a:pt x="11974" y="17532"/>
                    </a:cubicBezTo>
                    <a:cubicBezTo>
                      <a:pt x="12033" y="17387"/>
                      <a:pt x="11991" y="17251"/>
                      <a:pt x="11961" y="17183"/>
                    </a:cubicBezTo>
                    <a:cubicBezTo>
                      <a:pt x="11904" y="17054"/>
                      <a:pt x="11798" y="16959"/>
                      <a:pt x="11685" y="16935"/>
                    </a:cubicBezTo>
                    <a:cubicBezTo>
                      <a:pt x="11656" y="16929"/>
                      <a:pt x="11629" y="16926"/>
                      <a:pt x="11604" y="16926"/>
                    </a:cubicBezTo>
                    <a:cubicBezTo>
                      <a:pt x="11476" y="16926"/>
                      <a:pt x="11384" y="17003"/>
                      <a:pt x="11261" y="17144"/>
                    </a:cubicBezTo>
                    <a:cubicBezTo>
                      <a:pt x="11111" y="17322"/>
                      <a:pt x="10951" y="17423"/>
                      <a:pt x="10782" y="17530"/>
                    </a:cubicBezTo>
                    <a:cubicBezTo>
                      <a:pt x="10737" y="17559"/>
                      <a:pt x="10692" y="17588"/>
                      <a:pt x="10645" y="17619"/>
                    </a:cubicBezTo>
                    <a:cubicBezTo>
                      <a:pt x="10633" y="17660"/>
                      <a:pt x="10676" y="17904"/>
                      <a:pt x="10714" y="18014"/>
                    </a:cubicBezTo>
                    <a:cubicBezTo>
                      <a:pt x="10753" y="18124"/>
                      <a:pt x="11120" y="19539"/>
                      <a:pt x="10870" y="19807"/>
                    </a:cubicBezTo>
                    <a:lnTo>
                      <a:pt x="10760" y="19925"/>
                    </a:lnTo>
                    <a:cubicBezTo>
                      <a:pt x="10618" y="20076"/>
                      <a:pt x="10471" y="20232"/>
                      <a:pt x="10335" y="20393"/>
                    </a:cubicBezTo>
                    <a:cubicBezTo>
                      <a:pt x="10215" y="20531"/>
                      <a:pt x="10085" y="20667"/>
                      <a:pt x="9917" y="20707"/>
                    </a:cubicBezTo>
                    <a:cubicBezTo>
                      <a:pt x="9895" y="20712"/>
                      <a:pt x="9873" y="20715"/>
                      <a:pt x="9851" y="20715"/>
                    </a:cubicBezTo>
                    <a:cubicBezTo>
                      <a:pt x="9678" y="20715"/>
                      <a:pt x="9478" y="20581"/>
                      <a:pt x="9458" y="20365"/>
                    </a:cubicBezTo>
                    <a:cubicBezTo>
                      <a:pt x="9445" y="20222"/>
                      <a:pt x="9513" y="20085"/>
                      <a:pt x="9572" y="19964"/>
                    </a:cubicBezTo>
                    <a:cubicBezTo>
                      <a:pt x="9619" y="19867"/>
                      <a:pt x="9668" y="19766"/>
                      <a:pt x="9655" y="19706"/>
                    </a:cubicBezTo>
                    <a:cubicBezTo>
                      <a:pt x="9628" y="19590"/>
                      <a:pt x="9531" y="19479"/>
                      <a:pt x="9414" y="19433"/>
                    </a:cubicBezTo>
                    <a:cubicBezTo>
                      <a:pt x="9409" y="19431"/>
                      <a:pt x="9395" y="19428"/>
                      <a:pt x="9371" y="19428"/>
                    </a:cubicBezTo>
                    <a:cubicBezTo>
                      <a:pt x="9346" y="19428"/>
                      <a:pt x="9320" y="19431"/>
                      <a:pt x="9295" y="19435"/>
                    </a:cubicBezTo>
                    <a:cubicBezTo>
                      <a:pt x="9284" y="19504"/>
                      <a:pt x="9256" y="19567"/>
                      <a:pt x="9213" y="19620"/>
                    </a:cubicBezTo>
                    <a:cubicBezTo>
                      <a:pt x="9119" y="19738"/>
                      <a:pt x="8950" y="19805"/>
                      <a:pt x="8751" y="19805"/>
                    </a:cubicBezTo>
                    <a:cubicBezTo>
                      <a:pt x="8565" y="19805"/>
                      <a:pt x="8399" y="19747"/>
                      <a:pt x="8307" y="19650"/>
                    </a:cubicBezTo>
                    <a:cubicBezTo>
                      <a:pt x="8247" y="19587"/>
                      <a:pt x="8197" y="19530"/>
                      <a:pt x="8153" y="19478"/>
                    </a:cubicBezTo>
                    <a:cubicBezTo>
                      <a:pt x="7992" y="19292"/>
                      <a:pt x="7918" y="19206"/>
                      <a:pt x="7611" y="19179"/>
                    </a:cubicBezTo>
                    <a:cubicBezTo>
                      <a:pt x="7471" y="19166"/>
                      <a:pt x="7339" y="19160"/>
                      <a:pt x="7219" y="19160"/>
                    </a:cubicBezTo>
                    <a:cubicBezTo>
                      <a:pt x="6951" y="19160"/>
                      <a:pt x="6737" y="19191"/>
                      <a:pt x="6584" y="19254"/>
                    </a:cubicBezTo>
                    <a:cubicBezTo>
                      <a:pt x="6569" y="19262"/>
                      <a:pt x="6484" y="19321"/>
                      <a:pt x="6421" y="19365"/>
                    </a:cubicBezTo>
                    <a:lnTo>
                      <a:pt x="6560" y="19703"/>
                    </a:lnTo>
                    <a:lnTo>
                      <a:pt x="6889" y="19982"/>
                    </a:lnTo>
                    <a:cubicBezTo>
                      <a:pt x="6917" y="20006"/>
                      <a:pt x="6954" y="20035"/>
                      <a:pt x="6996" y="20068"/>
                    </a:cubicBezTo>
                    <a:cubicBezTo>
                      <a:pt x="7266" y="20275"/>
                      <a:pt x="7769" y="20663"/>
                      <a:pt x="7561" y="21088"/>
                    </a:cubicBezTo>
                    <a:cubicBezTo>
                      <a:pt x="7510" y="21193"/>
                      <a:pt x="7429" y="21251"/>
                      <a:pt x="7333" y="21251"/>
                    </a:cubicBezTo>
                    <a:cubicBezTo>
                      <a:pt x="7197" y="21251"/>
                      <a:pt x="7063" y="21138"/>
                      <a:pt x="6975" y="21063"/>
                    </a:cubicBezTo>
                    <a:cubicBezTo>
                      <a:pt x="6887" y="20986"/>
                      <a:pt x="6813" y="20948"/>
                      <a:pt x="6758" y="20948"/>
                    </a:cubicBezTo>
                    <a:cubicBezTo>
                      <a:pt x="6620" y="20948"/>
                      <a:pt x="6557" y="21235"/>
                      <a:pt x="6544" y="21481"/>
                    </a:cubicBezTo>
                    <a:cubicBezTo>
                      <a:pt x="6544" y="21492"/>
                      <a:pt x="6535" y="21600"/>
                      <a:pt x="6413" y="21600"/>
                    </a:cubicBezTo>
                    <a:close/>
                  </a:path>
                </a:pathLst>
              </a:custGeom>
              <a:solidFill>
                <a:schemeClr val="accent5"/>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4" name="Shape 25531"/>
              <p:cNvSpPr/>
              <p:nvPr/>
            </p:nvSpPr>
            <p:spPr>
              <a:xfrm>
                <a:off x="2370448" y="1040363"/>
                <a:ext cx="1567272" cy="1535471"/>
              </a:xfrm>
              <a:custGeom>
                <a:avLst/>
                <a:gdLst/>
                <a:ahLst/>
                <a:cxnLst>
                  <a:cxn ang="0">
                    <a:pos x="wd2" y="hd2"/>
                  </a:cxn>
                  <a:cxn ang="5400000">
                    <a:pos x="wd2" y="hd2"/>
                  </a:cxn>
                  <a:cxn ang="10800000">
                    <a:pos x="wd2" y="hd2"/>
                  </a:cxn>
                  <a:cxn ang="16200000">
                    <a:pos x="wd2" y="hd2"/>
                  </a:cxn>
                </a:cxnLst>
                <a:rect l="0" t="0" r="r" b="b"/>
                <a:pathLst>
                  <a:path w="21565" h="21600" extrusionOk="0">
                    <a:moveTo>
                      <a:pt x="12868" y="9730"/>
                    </a:moveTo>
                    <a:cubicBezTo>
                      <a:pt x="12904" y="9730"/>
                      <a:pt x="12939" y="9732"/>
                      <a:pt x="12971" y="9738"/>
                    </a:cubicBezTo>
                    <a:cubicBezTo>
                      <a:pt x="13062" y="9753"/>
                      <a:pt x="13260" y="9870"/>
                      <a:pt x="13371" y="9996"/>
                    </a:cubicBezTo>
                    <a:cubicBezTo>
                      <a:pt x="13430" y="9869"/>
                      <a:pt x="13510" y="9756"/>
                      <a:pt x="13588" y="9644"/>
                    </a:cubicBezTo>
                    <a:cubicBezTo>
                      <a:pt x="13695" y="9493"/>
                      <a:pt x="13797" y="9349"/>
                      <a:pt x="13845" y="9179"/>
                    </a:cubicBezTo>
                    <a:cubicBezTo>
                      <a:pt x="13726" y="9114"/>
                      <a:pt x="13215" y="9020"/>
                      <a:pt x="13088" y="9020"/>
                    </a:cubicBezTo>
                    <a:lnTo>
                      <a:pt x="12961" y="9020"/>
                    </a:lnTo>
                    <a:lnTo>
                      <a:pt x="13179" y="8600"/>
                    </a:lnTo>
                    <a:cubicBezTo>
                      <a:pt x="13174" y="8595"/>
                      <a:pt x="13170" y="8590"/>
                      <a:pt x="13165" y="8584"/>
                    </a:cubicBezTo>
                    <a:cubicBezTo>
                      <a:pt x="13142" y="8556"/>
                      <a:pt x="13129" y="8521"/>
                      <a:pt x="13129" y="8490"/>
                    </a:cubicBezTo>
                    <a:lnTo>
                      <a:pt x="13129" y="8473"/>
                    </a:lnTo>
                    <a:lnTo>
                      <a:pt x="13131" y="8470"/>
                    </a:lnTo>
                    <a:cubicBezTo>
                      <a:pt x="13122" y="8463"/>
                      <a:pt x="13116" y="8458"/>
                      <a:pt x="13111" y="8455"/>
                    </a:cubicBezTo>
                    <a:cubicBezTo>
                      <a:pt x="13056" y="8415"/>
                      <a:pt x="12999" y="8378"/>
                      <a:pt x="12941" y="8341"/>
                    </a:cubicBezTo>
                    <a:cubicBezTo>
                      <a:pt x="12878" y="8300"/>
                      <a:pt x="12815" y="8260"/>
                      <a:pt x="12755" y="8215"/>
                    </a:cubicBezTo>
                    <a:cubicBezTo>
                      <a:pt x="12613" y="8112"/>
                      <a:pt x="12416" y="7967"/>
                      <a:pt x="12404" y="7764"/>
                    </a:cubicBezTo>
                    <a:cubicBezTo>
                      <a:pt x="12400" y="7708"/>
                      <a:pt x="12398" y="7657"/>
                      <a:pt x="12396" y="7612"/>
                    </a:cubicBezTo>
                    <a:cubicBezTo>
                      <a:pt x="12389" y="7415"/>
                      <a:pt x="12386" y="7337"/>
                      <a:pt x="12250" y="7232"/>
                    </a:cubicBezTo>
                    <a:cubicBezTo>
                      <a:pt x="12205" y="7339"/>
                      <a:pt x="12151" y="7448"/>
                      <a:pt x="12059" y="7448"/>
                    </a:cubicBezTo>
                    <a:cubicBezTo>
                      <a:pt x="12035" y="7448"/>
                      <a:pt x="12013" y="7448"/>
                      <a:pt x="11992" y="7447"/>
                    </a:cubicBezTo>
                    <a:cubicBezTo>
                      <a:pt x="11975" y="7446"/>
                      <a:pt x="11959" y="7445"/>
                      <a:pt x="11944" y="7445"/>
                    </a:cubicBezTo>
                    <a:cubicBezTo>
                      <a:pt x="11898" y="7445"/>
                      <a:pt x="11869" y="7451"/>
                      <a:pt x="11834" y="7483"/>
                    </a:cubicBezTo>
                    <a:cubicBezTo>
                      <a:pt x="11704" y="7604"/>
                      <a:pt x="11600" y="7659"/>
                      <a:pt x="11496" y="7659"/>
                    </a:cubicBezTo>
                    <a:cubicBezTo>
                      <a:pt x="11371" y="7659"/>
                      <a:pt x="11267" y="7574"/>
                      <a:pt x="11165" y="7466"/>
                    </a:cubicBezTo>
                    <a:cubicBezTo>
                      <a:pt x="11067" y="7596"/>
                      <a:pt x="10860" y="7733"/>
                      <a:pt x="10817" y="7747"/>
                    </a:cubicBezTo>
                    <a:cubicBezTo>
                      <a:pt x="10781" y="7759"/>
                      <a:pt x="10772" y="7778"/>
                      <a:pt x="10753" y="7833"/>
                    </a:cubicBezTo>
                    <a:cubicBezTo>
                      <a:pt x="10734" y="7889"/>
                      <a:pt x="10708" y="7965"/>
                      <a:pt x="10620" y="8009"/>
                    </a:cubicBezTo>
                    <a:cubicBezTo>
                      <a:pt x="10596" y="8021"/>
                      <a:pt x="10556" y="8029"/>
                      <a:pt x="10481" y="8043"/>
                    </a:cubicBezTo>
                    <a:cubicBezTo>
                      <a:pt x="10445" y="8050"/>
                      <a:pt x="10391" y="8060"/>
                      <a:pt x="10359" y="8068"/>
                    </a:cubicBezTo>
                    <a:cubicBezTo>
                      <a:pt x="10341" y="8171"/>
                      <a:pt x="10328" y="8275"/>
                      <a:pt x="10314" y="8379"/>
                    </a:cubicBezTo>
                    <a:cubicBezTo>
                      <a:pt x="10305" y="8448"/>
                      <a:pt x="10296" y="8517"/>
                      <a:pt x="10286" y="8586"/>
                    </a:cubicBezTo>
                    <a:cubicBezTo>
                      <a:pt x="10282" y="8613"/>
                      <a:pt x="10309" y="8630"/>
                      <a:pt x="10415" y="8665"/>
                    </a:cubicBezTo>
                    <a:cubicBezTo>
                      <a:pt x="10447" y="8676"/>
                      <a:pt x="10479" y="8686"/>
                      <a:pt x="10506" y="8699"/>
                    </a:cubicBezTo>
                    <a:lnTo>
                      <a:pt x="10597" y="8740"/>
                    </a:lnTo>
                    <a:lnTo>
                      <a:pt x="10194" y="9253"/>
                    </a:lnTo>
                    <a:cubicBezTo>
                      <a:pt x="10162" y="9297"/>
                      <a:pt x="10183" y="9531"/>
                      <a:pt x="10193" y="9630"/>
                    </a:cubicBezTo>
                    <a:cubicBezTo>
                      <a:pt x="10198" y="9683"/>
                      <a:pt x="10202" y="9730"/>
                      <a:pt x="10203" y="9764"/>
                    </a:cubicBezTo>
                    <a:cubicBezTo>
                      <a:pt x="10213" y="9767"/>
                      <a:pt x="10233" y="9772"/>
                      <a:pt x="10272" y="9772"/>
                    </a:cubicBezTo>
                    <a:cubicBezTo>
                      <a:pt x="10385" y="9772"/>
                      <a:pt x="10529" y="9732"/>
                      <a:pt x="10566" y="9711"/>
                    </a:cubicBezTo>
                    <a:lnTo>
                      <a:pt x="10592" y="9697"/>
                    </a:lnTo>
                    <a:cubicBezTo>
                      <a:pt x="10695" y="9639"/>
                      <a:pt x="10783" y="9589"/>
                      <a:pt x="10889" y="9589"/>
                    </a:cubicBezTo>
                    <a:cubicBezTo>
                      <a:pt x="10951" y="9589"/>
                      <a:pt x="11014" y="9607"/>
                      <a:pt x="11079" y="9642"/>
                    </a:cubicBezTo>
                    <a:cubicBezTo>
                      <a:pt x="11132" y="9672"/>
                      <a:pt x="11192" y="9686"/>
                      <a:pt x="11261" y="9686"/>
                    </a:cubicBezTo>
                    <a:cubicBezTo>
                      <a:pt x="11325" y="9686"/>
                      <a:pt x="11395" y="9674"/>
                      <a:pt x="11477" y="9649"/>
                    </a:cubicBezTo>
                    <a:cubicBezTo>
                      <a:pt x="11513" y="9637"/>
                      <a:pt x="11545" y="9632"/>
                      <a:pt x="11574" y="9632"/>
                    </a:cubicBezTo>
                    <a:cubicBezTo>
                      <a:pt x="11690" y="9632"/>
                      <a:pt x="11742" y="9714"/>
                      <a:pt x="11789" y="9786"/>
                    </a:cubicBezTo>
                    <a:cubicBezTo>
                      <a:pt x="11807" y="9815"/>
                      <a:pt x="11829" y="9849"/>
                      <a:pt x="11857" y="9882"/>
                    </a:cubicBezTo>
                    <a:cubicBezTo>
                      <a:pt x="11881" y="9910"/>
                      <a:pt x="11904" y="9930"/>
                      <a:pt x="11920" y="9942"/>
                    </a:cubicBezTo>
                    <a:cubicBezTo>
                      <a:pt x="11921" y="9941"/>
                      <a:pt x="11921" y="9939"/>
                      <a:pt x="11921" y="9938"/>
                    </a:cubicBezTo>
                    <a:cubicBezTo>
                      <a:pt x="11926" y="9874"/>
                      <a:pt x="11926" y="9825"/>
                      <a:pt x="11925" y="9788"/>
                    </a:cubicBezTo>
                    <a:cubicBezTo>
                      <a:pt x="11925" y="9603"/>
                      <a:pt x="11962" y="9577"/>
                      <a:pt x="12193" y="9499"/>
                    </a:cubicBezTo>
                    <a:lnTo>
                      <a:pt x="12205" y="9495"/>
                    </a:lnTo>
                    <a:lnTo>
                      <a:pt x="12227" y="9494"/>
                    </a:lnTo>
                    <a:cubicBezTo>
                      <a:pt x="12307" y="9494"/>
                      <a:pt x="12356" y="9573"/>
                      <a:pt x="12405" y="9650"/>
                    </a:cubicBezTo>
                    <a:cubicBezTo>
                      <a:pt x="12420" y="9675"/>
                      <a:pt x="12444" y="9713"/>
                      <a:pt x="12454" y="9721"/>
                    </a:cubicBezTo>
                    <a:cubicBezTo>
                      <a:pt x="12486" y="9737"/>
                      <a:pt x="12532" y="9745"/>
                      <a:pt x="12595" y="9745"/>
                    </a:cubicBezTo>
                    <a:cubicBezTo>
                      <a:pt x="12638" y="9745"/>
                      <a:pt x="12682" y="9741"/>
                      <a:pt x="12727" y="9738"/>
                    </a:cubicBezTo>
                    <a:cubicBezTo>
                      <a:pt x="12775" y="9734"/>
                      <a:pt x="12823" y="9730"/>
                      <a:pt x="12868" y="9730"/>
                    </a:cubicBezTo>
                    <a:close/>
                    <a:moveTo>
                      <a:pt x="11799" y="21439"/>
                    </a:moveTo>
                    <a:cubicBezTo>
                      <a:pt x="11701" y="21210"/>
                      <a:pt x="11649" y="20972"/>
                      <a:pt x="11600" y="20742"/>
                    </a:cubicBezTo>
                    <a:cubicBezTo>
                      <a:pt x="11572" y="20610"/>
                      <a:pt x="11542" y="20473"/>
                      <a:pt x="11504" y="20341"/>
                    </a:cubicBezTo>
                    <a:cubicBezTo>
                      <a:pt x="11455" y="20168"/>
                      <a:pt x="11362" y="20027"/>
                      <a:pt x="11263" y="19877"/>
                    </a:cubicBezTo>
                    <a:cubicBezTo>
                      <a:pt x="11178" y="19750"/>
                      <a:pt x="11092" y="19619"/>
                      <a:pt x="11032" y="19465"/>
                    </a:cubicBezTo>
                    <a:cubicBezTo>
                      <a:pt x="10962" y="19286"/>
                      <a:pt x="10898" y="19250"/>
                      <a:pt x="10759" y="19170"/>
                    </a:cubicBezTo>
                    <a:cubicBezTo>
                      <a:pt x="10710" y="19143"/>
                      <a:pt x="10655" y="19111"/>
                      <a:pt x="10591" y="19069"/>
                    </a:cubicBezTo>
                    <a:cubicBezTo>
                      <a:pt x="10493" y="19005"/>
                      <a:pt x="10407" y="18929"/>
                      <a:pt x="10323" y="18856"/>
                    </a:cubicBezTo>
                    <a:cubicBezTo>
                      <a:pt x="10251" y="18792"/>
                      <a:pt x="10182" y="18731"/>
                      <a:pt x="10107" y="18678"/>
                    </a:cubicBezTo>
                    <a:lnTo>
                      <a:pt x="9893" y="18528"/>
                    </a:lnTo>
                    <a:lnTo>
                      <a:pt x="10152" y="18536"/>
                    </a:lnTo>
                    <a:cubicBezTo>
                      <a:pt x="10198" y="18538"/>
                      <a:pt x="10247" y="18540"/>
                      <a:pt x="10296" y="18543"/>
                    </a:cubicBezTo>
                    <a:cubicBezTo>
                      <a:pt x="10374" y="18548"/>
                      <a:pt x="10453" y="18552"/>
                      <a:pt x="10531" y="18552"/>
                    </a:cubicBezTo>
                    <a:cubicBezTo>
                      <a:pt x="10605" y="18552"/>
                      <a:pt x="10667" y="18548"/>
                      <a:pt x="10721" y="18539"/>
                    </a:cubicBezTo>
                    <a:cubicBezTo>
                      <a:pt x="10869" y="18516"/>
                      <a:pt x="10869" y="18516"/>
                      <a:pt x="10911" y="18401"/>
                    </a:cubicBezTo>
                    <a:cubicBezTo>
                      <a:pt x="10920" y="18376"/>
                      <a:pt x="10931" y="18346"/>
                      <a:pt x="10945" y="18311"/>
                    </a:cubicBezTo>
                    <a:cubicBezTo>
                      <a:pt x="10986" y="18207"/>
                      <a:pt x="11054" y="18113"/>
                      <a:pt x="11119" y="18023"/>
                    </a:cubicBezTo>
                    <a:cubicBezTo>
                      <a:pt x="11203" y="17908"/>
                      <a:pt x="11283" y="17799"/>
                      <a:pt x="11303" y="17675"/>
                    </a:cubicBezTo>
                    <a:cubicBezTo>
                      <a:pt x="11348" y="17393"/>
                      <a:pt x="11156" y="17065"/>
                      <a:pt x="10986" y="16776"/>
                    </a:cubicBezTo>
                    <a:cubicBezTo>
                      <a:pt x="10922" y="16668"/>
                      <a:pt x="10861" y="16564"/>
                      <a:pt x="10813" y="16465"/>
                    </a:cubicBezTo>
                    <a:cubicBezTo>
                      <a:pt x="10721" y="16494"/>
                      <a:pt x="10627" y="16518"/>
                      <a:pt x="10536" y="16542"/>
                    </a:cubicBezTo>
                    <a:lnTo>
                      <a:pt x="10322" y="16599"/>
                    </a:lnTo>
                    <a:lnTo>
                      <a:pt x="10265" y="16229"/>
                    </a:lnTo>
                    <a:lnTo>
                      <a:pt x="9860" y="16229"/>
                    </a:lnTo>
                    <a:lnTo>
                      <a:pt x="9736" y="15867"/>
                    </a:lnTo>
                    <a:lnTo>
                      <a:pt x="9040" y="15981"/>
                    </a:lnTo>
                    <a:lnTo>
                      <a:pt x="9040" y="15614"/>
                    </a:lnTo>
                    <a:cubicBezTo>
                      <a:pt x="9006" y="15611"/>
                      <a:pt x="8969" y="15608"/>
                      <a:pt x="8931" y="15605"/>
                    </a:cubicBezTo>
                    <a:cubicBezTo>
                      <a:pt x="8861" y="15598"/>
                      <a:pt x="8785" y="15591"/>
                      <a:pt x="8715" y="15591"/>
                    </a:cubicBezTo>
                    <a:cubicBezTo>
                      <a:pt x="8646" y="15591"/>
                      <a:pt x="8595" y="15598"/>
                      <a:pt x="8558" y="15612"/>
                    </a:cubicBezTo>
                    <a:cubicBezTo>
                      <a:pt x="8478" y="15643"/>
                      <a:pt x="8434" y="15723"/>
                      <a:pt x="8378" y="15824"/>
                    </a:cubicBezTo>
                    <a:cubicBezTo>
                      <a:pt x="8362" y="15853"/>
                      <a:pt x="8346" y="15883"/>
                      <a:pt x="8328" y="15912"/>
                    </a:cubicBezTo>
                    <a:lnTo>
                      <a:pt x="8295" y="15967"/>
                    </a:lnTo>
                    <a:lnTo>
                      <a:pt x="8236" y="15944"/>
                    </a:lnTo>
                    <a:cubicBezTo>
                      <a:pt x="7802" y="15778"/>
                      <a:pt x="7731" y="15680"/>
                      <a:pt x="7545" y="15317"/>
                    </a:cubicBezTo>
                    <a:cubicBezTo>
                      <a:pt x="7425" y="15387"/>
                      <a:pt x="7308" y="15422"/>
                      <a:pt x="7194" y="15422"/>
                    </a:cubicBezTo>
                    <a:cubicBezTo>
                      <a:pt x="6869" y="15422"/>
                      <a:pt x="6629" y="15151"/>
                      <a:pt x="6392" y="14849"/>
                    </a:cubicBezTo>
                    <a:cubicBezTo>
                      <a:pt x="6277" y="14701"/>
                      <a:pt x="6159" y="14585"/>
                      <a:pt x="6045" y="14472"/>
                    </a:cubicBezTo>
                    <a:cubicBezTo>
                      <a:pt x="5756" y="14187"/>
                      <a:pt x="5506" y="13940"/>
                      <a:pt x="5500" y="13365"/>
                    </a:cubicBezTo>
                    <a:cubicBezTo>
                      <a:pt x="5495" y="12947"/>
                      <a:pt x="5560" y="12539"/>
                      <a:pt x="5622" y="12145"/>
                    </a:cubicBezTo>
                    <a:cubicBezTo>
                      <a:pt x="5674" y="11817"/>
                      <a:pt x="5728" y="11478"/>
                      <a:pt x="5740" y="11140"/>
                    </a:cubicBezTo>
                    <a:cubicBezTo>
                      <a:pt x="5743" y="11057"/>
                      <a:pt x="5759" y="10948"/>
                      <a:pt x="5776" y="10833"/>
                    </a:cubicBezTo>
                    <a:cubicBezTo>
                      <a:pt x="5811" y="10596"/>
                      <a:pt x="5864" y="10238"/>
                      <a:pt x="5769" y="10157"/>
                    </a:cubicBezTo>
                    <a:cubicBezTo>
                      <a:pt x="5629" y="10039"/>
                      <a:pt x="5292" y="9950"/>
                      <a:pt x="5045" y="9885"/>
                    </a:cubicBezTo>
                    <a:cubicBezTo>
                      <a:pt x="4980" y="9867"/>
                      <a:pt x="4919" y="9851"/>
                      <a:pt x="4869" y="9837"/>
                    </a:cubicBezTo>
                    <a:lnTo>
                      <a:pt x="4801" y="9817"/>
                    </a:lnTo>
                    <a:lnTo>
                      <a:pt x="4815" y="9746"/>
                    </a:lnTo>
                    <a:cubicBezTo>
                      <a:pt x="4866" y="9496"/>
                      <a:pt x="4967" y="9252"/>
                      <a:pt x="5065" y="9015"/>
                    </a:cubicBezTo>
                    <a:cubicBezTo>
                      <a:pt x="5206" y="8673"/>
                      <a:pt x="5339" y="8350"/>
                      <a:pt x="5333" y="8015"/>
                    </a:cubicBezTo>
                    <a:cubicBezTo>
                      <a:pt x="5330" y="7844"/>
                      <a:pt x="5348" y="7662"/>
                      <a:pt x="5364" y="7486"/>
                    </a:cubicBezTo>
                    <a:cubicBezTo>
                      <a:pt x="5390" y="7221"/>
                      <a:pt x="5415" y="6947"/>
                      <a:pt x="5373" y="6704"/>
                    </a:cubicBezTo>
                    <a:cubicBezTo>
                      <a:pt x="5328" y="6441"/>
                      <a:pt x="5230" y="6395"/>
                      <a:pt x="5041" y="6395"/>
                    </a:cubicBezTo>
                    <a:cubicBezTo>
                      <a:pt x="4990" y="6395"/>
                      <a:pt x="4936" y="6398"/>
                      <a:pt x="4879" y="6402"/>
                    </a:cubicBezTo>
                    <a:cubicBezTo>
                      <a:pt x="4846" y="6404"/>
                      <a:pt x="4811" y="6406"/>
                      <a:pt x="4776" y="6408"/>
                    </a:cubicBezTo>
                    <a:cubicBezTo>
                      <a:pt x="4763" y="6409"/>
                      <a:pt x="4751" y="6409"/>
                      <a:pt x="4739" y="6409"/>
                    </a:cubicBezTo>
                    <a:cubicBezTo>
                      <a:pt x="4590" y="6409"/>
                      <a:pt x="4517" y="6361"/>
                      <a:pt x="4432" y="6305"/>
                    </a:cubicBezTo>
                    <a:cubicBezTo>
                      <a:pt x="4400" y="6284"/>
                      <a:pt x="4364" y="6260"/>
                      <a:pt x="4319" y="6236"/>
                    </a:cubicBezTo>
                    <a:cubicBezTo>
                      <a:pt x="4249" y="6200"/>
                      <a:pt x="4176" y="6188"/>
                      <a:pt x="4100" y="6176"/>
                    </a:cubicBezTo>
                    <a:cubicBezTo>
                      <a:pt x="4029" y="6165"/>
                      <a:pt x="3956" y="6153"/>
                      <a:pt x="3881" y="6122"/>
                    </a:cubicBezTo>
                    <a:cubicBezTo>
                      <a:pt x="3735" y="6063"/>
                      <a:pt x="3642" y="5989"/>
                      <a:pt x="3560" y="5923"/>
                    </a:cubicBezTo>
                    <a:cubicBezTo>
                      <a:pt x="3455" y="5839"/>
                      <a:pt x="3379" y="5778"/>
                      <a:pt x="3226" y="5778"/>
                    </a:cubicBezTo>
                    <a:cubicBezTo>
                      <a:pt x="3176" y="5778"/>
                      <a:pt x="3120" y="5785"/>
                      <a:pt x="3056" y="5798"/>
                    </a:cubicBezTo>
                    <a:lnTo>
                      <a:pt x="2871" y="5835"/>
                    </a:lnTo>
                    <a:lnTo>
                      <a:pt x="2978" y="5677"/>
                    </a:lnTo>
                    <a:cubicBezTo>
                      <a:pt x="3157" y="5412"/>
                      <a:pt x="2897" y="5197"/>
                      <a:pt x="2539" y="4944"/>
                    </a:cubicBezTo>
                    <a:cubicBezTo>
                      <a:pt x="2499" y="4916"/>
                      <a:pt x="2461" y="4889"/>
                      <a:pt x="2426" y="4863"/>
                    </a:cubicBezTo>
                    <a:cubicBezTo>
                      <a:pt x="2322" y="4785"/>
                      <a:pt x="2203" y="4743"/>
                      <a:pt x="2076" y="4699"/>
                    </a:cubicBezTo>
                    <a:cubicBezTo>
                      <a:pt x="1988" y="4668"/>
                      <a:pt x="1897" y="4636"/>
                      <a:pt x="1809" y="4591"/>
                    </a:cubicBezTo>
                    <a:cubicBezTo>
                      <a:pt x="1707" y="4538"/>
                      <a:pt x="1619" y="4463"/>
                      <a:pt x="1535" y="4391"/>
                    </a:cubicBezTo>
                    <a:cubicBezTo>
                      <a:pt x="1444" y="4314"/>
                      <a:pt x="1358" y="4241"/>
                      <a:pt x="1259" y="4197"/>
                    </a:cubicBezTo>
                    <a:cubicBezTo>
                      <a:pt x="1201" y="4172"/>
                      <a:pt x="1146" y="4159"/>
                      <a:pt x="1089" y="4159"/>
                    </a:cubicBezTo>
                    <a:cubicBezTo>
                      <a:pt x="997" y="4159"/>
                      <a:pt x="912" y="4192"/>
                      <a:pt x="822" y="4227"/>
                    </a:cubicBezTo>
                    <a:cubicBezTo>
                      <a:pt x="723" y="4264"/>
                      <a:pt x="621" y="4303"/>
                      <a:pt x="503" y="4303"/>
                    </a:cubicBezTo>
                    <a:cubicBezTo>
                      <a:pt x="482" y="4303"/>
                      <a:pt x="461" y="4302"/>
                      <a:pt x="440" y="4299"/>
                    </a:cubicBezTo>
                    <a:cubicBezTo>
                      <a:pt x="279" y="4279"/>
                      <a:pt x="83" y="4101"/>
                      <a:pt x="21" y="3918"/>
                    </a:cubicBezTo>
                    <a:cubicBezTo>
                      <a:pt x="-20" y="3799"/>
                      <a:pt x="0" y="3689"/>
                      <a:pt x="77" y="3608"/>
                    </a:cubicBezTo>
                    <a:cubicBezTo>
                      <a:pt x="135" y="3548"/>
                      <a:pt x="244" y="3523"/>
                      <a:pt x="443" y="3523"/>
                    </a:cubicBezTo>
                    <a:cubicBezTo>
                      <a:pt x="467" y="3523"/>
                      <a:pt x="492" y="3523"/>
                      <a:pt x="516" y="3524"/>
                    </a:cubicBezTo>
                    <a:lnTo>
                      <a:pt x="429" y="3469"/>
                    </a:lnTo>
                    <a:lnTo>
                      <a:pt x="637" y="3438"/>
                    </a:lnTo>
                    <a:cubicBezTo>
                      <a:pt x="862" y="3404"/>
                      <a:pt x="1049" y="3228"/>
                      <a:pt x="1231" y="3058"/>
                    </a:cubicBezTo>
                    <a:cubicBezTo>
                      <a:pt x="1407" y="2893"/>
                      <a:pt x="1590" y="2722"/>
                      <a:pt x="1815" y="2672"/>
                    </a:cubicBezTo>
                    <a:cubicBezTo>
                      <a:pt x="1864" y="2661"/>
                      <a:pt x="1920" y="2656"/>
                      <a:pt x="1984" y="2656"/>
                    </a:cubicBezTo>
                    <a:cubicBezTo>
                      <a:pt x="2111" y="2656"/>
                      <a:pt x="2249" y="2677"/>
                      <a:pt x="2383" y="2698"/>
                    </a:cubicBezTo>
                    <a:cubicBezTo>
                      <a:pt x="2461" y="2710"/>
                      <a:pt x="2535" y="2721"/>
                      <a:pt x="2602" y="2728"/>
                    </a:cubicBezTo>
                    <a:lnTo>
                      <a:pt x="2603" y="2725"/>
                    </a:lnTo>
                    <a:cubicBezTo>
                      <a:pt x="2624" y="2644"/>
                      <a:pt x="2645" y="2563"/>
                      <a:pt x="2662" y="2482"/>
                    </a:cubicBezTo>
                    <a:lnTo>
                      <a:pt x="2684" y="2377"/>
                    </a:lnTo>
                    <a:lnTo>
                      <a:pt x="2775" y="2431"/>
                    </a:lnTo>
                    <a:cubicBezTo>
                      <a:pt x="2943" y="2530"/>
                      <a:pt x="3091" y="2581"/>
                      <a:pt x="3216" y="2581"/>
                    </a:cubicBezTo>
                    <a:cubicBezTo>
                      <a:pt x="3641" y="2581"/>
                      <a:pt x="3771" y="1969"/>
                      <a:pt x="3886" y="1430"/>
                    </a:cubicBezTo>
                    <a:cubicBezTo>
                      <a:pt x="3902" y="1355"/>
                      <a:pt x="3918" y="1282"/>
                      <a:pt x="3933" y="1213"/>
                    </a:cubicBezTo>
                    <a:lnTo>
                      <a:pt x="3944" y="1165"/>
                    </a:lnTo>
                    <a:lnTo>
                      <a:pt x="3992" y="1155"/>
                    </a:lnTo>
                    <a:cubicBezTo>
                      <a:pt x="4018" y="1149"/>
                      <a:pt x="4044" y="1146"/>
                      <a:pt x="4069" y="1146"/>
                    </a:cubicBezTo>
                    <a:cubicBezTo>
                      <a:pt x="4255" y="1146"/>
                      <a:pt x="4338" y="1301"/>
                      <a:pt x="4411" y="1438"/>
                    </a:cubicBezTo>
                    <a:cubicBezTo>
                      <a:pt x="4463" y="1535"/>
                      <a:pt x="4512" y="1628"/>
                      <a:pt x="4590" y="1657"/>
                    </a:cubicBezTo>
                    <a:cubicBezTo>
                      <a:pt x="4770" y="1725"/>
                      <a:pt x="4965" y="1732"/>
                      <a:pt x="5154" y="1738"/>
                    </a:cubicBezTo>
                    <a:cubicBezTo>
                      <a:pt x="5476" y="1748"/>
                      <a:pt x="5808" y="1758"/>
                      <a:pt x="6085" y="2059"/>
                    </a:cubicBezTo>
                    <a:cubicBezTo>
                      <a:pt x="6146" y="2125"/>
                      <a:pt x="6199" y="2191"/>
                      <a:pt x="6250" y="2256"/>
                    </a:cubicBezTo>
                    <a:cubicBezTo>
                      <a:pt x="6358" y="2392"/>
                      <a:pt x="6460" y="2520"/>
                      <a:pt x="6616" y="2616"/>
                    </a:cubicBezTo>
                    <a:cubicBezTo>
                      <a:pt x="6767" y="2708"/>
                      <a:pt x="6927" y="2798"/>
                      <a:pt x="7082" y="2885"/>
                    </a:cubicBezTo>
                    <a:cubicBezTo>
                      <a:pt x="7164" y="2930"/>
                      <a:pt x="7245" y="2976"/>
                      <a:pt x="7326" y="3022"/>
                    </a:cubicBezTo>
                    <a:cubicBezTo>
                      <a:pt x="7588" y="3172"/>
                      <a:pt x="7860" y="3213"/>
                      <a:pt x="8149" y="3255"/>
                    </a:cubicBezTo>
                    <a:cubicBezTo>
                      <a:pt x="8377" y="3289"/>
                      <a:pt x="8614" y="3324"/>
                      <a:pt x="8844" y="3418"/>
                    </a:cubicBezTo>
                    <a:cubicBezTo>
                      <a:pt x="8944" y="3459"/>
                      <a:pt x="9034" y="3509"/>
                      <a:pt x="9122" y="3557"/>
                    </a:cubicBezTo>
                    <a:cubicBezTo>
                      <a:pt x="9262" y="3635"/>
                      <a:pt x="9395" y="3709"/>
                      <a:pt x="9556" y="3736"/>
                    </a:cubicBezTo>
                    <a:cubicBezTo>
                      <a:pt x="9608" y="3745"/>
                      <a:pt x="9660" y="3749"/>
                      <a:pt x="9710" y="3753"/>
                    </a:cubicBezTo>
                    <a:cubicBezTo>
                      <a:pt x="9851" y="3765"/>
                      <a:pt x="9995" y="3777"/>
                      <a:pt x="10124" y="3877"/>
                    </a:cubicBezTo>
                    <a:cubicBezTo>
                      <a:pt x="10189" y="3800"/>
                      <a:pt x="10258" y="3786"/>
                      <a:pt x="10322" y="3773"/>
                    </a:cubicBezTo>
                    <a:cubicBezTo>
                      <a:pt x="10361" y="3766"/>
                      <a:pt x="10399" y="3758"/>
                      <a:pt x="10441" y="3735"/>
                    </a:cubicBezTo>
                    <a:cubicBezTo>
                      <a:pt x="10516" y="3693"/>
                      <a:pt x="10570" y="3622"/>
                      <a:pt x="10627" y="3547"/>
                    </a:cubicBezTo>
                    <a:cubicBezTo>
                      <a:pt x="10689" y="3465"/>
                      <a:pt x="10753" y="3380"/>
                      <a:pt x="10851" y="3321"/>
                    </a:cubicBezTo>
                    <a:cubicBezTo>
                      <a:pt x="10975" y="3246"/>
                      <a:pt x="11094" y="3210"/>
                      <a:pt x="11217" y="3210"/>
                    </a:cubicBezTo>
                    <a:cubicBezTo>
                      <a:pt x="11332" y="3210"/>
                      <a:pt x="11437" y="3242"/>
                      <a:pt x="11537" y="3272"/>
                    </a:cubicBezTo>
                    <a:cubicBezTo>
                      <a:pt x="11640" y="3303"/>
                      <a:pt x="11737" y="3333"/>
                      <a:pt x="11850" y="3333"/>
                    </a:cubicBezTo>
                    <a:cubicBezTo>
                      <a:pt x="11863" y="3333"/>
                      <a:pt x="11877" y="3332"/>
                      <a:pt x="11890" y="3331"/>
                    </a:cubicBezTo>
                    <a:lnTo>
                      <a:pt x="12073" y="2844"/>
                    </a:lnTo>
                    <a:lnTo>
                      <a:pt x="12123" y="2842"/>
                    </a:lnTo>
                    <a:cubicBezTo>
                      <a:pt x="12266" y="2837"/>
                      <a:pt x="12409" y="2831"/>
                      <a:pt x="12552" y="2825"/>
                    </a:cubicBezTo>
                    <a:lnTo>
                      <a:pt x="12610" y="2823"/>
                    </a:lnTo>
                    <a:lnTo>
                      <a:pt x="12634" y="2879"/>
                    </a:lnTo>
                    <a:lnTo>
                      <a:pt x="12723" y="3170"/>
                    </a:lnTo>
                    <a:cubicBezTo>
                      <a:pt x="13192" y="2843"/>
                      <a:pt x="13315" y="2471"/>
                      <a:pt x="13496" y="1924"/>
                    </a:cubicBezTo>
                    <a:lnTo>
                      <a:pt x="13525" y="1835"/>
                    </a:lnTo>
                    <a:cubicBezTo>
                      <a:pt x="13623" y="1541"/>
                      <a:pt x="14011" y="1141"/>
                      <a:pt x="14318" y="858"/>
                    </a:cubicBezTo>
                    <a:cubicBezTo>
                      <a:pt x="14383" y="798"/>
                      <a:pt x="14460" y="758"/>
                      <a:pt x="14534" y="719"/>
                    </a:cubicBezTo>
                    <a:cubicBezTo>
                      <a:pt x="14606" y="681"/>
                      <a:pt x="14674" y="646"/>
                      <a:pt x="14723" y="597"/>
                    </a:cubicBezTo>
                    <a:cubicBezTo>
                      <a:pt x="14816" y="505"/>
                      <a:pt x="14816" y="406"/>
                      <a:pt x="14807" y="224"/>
                    </a:cubicBezTo>
                    <a:cubicBezTo>
                      <a:pt x="14804" y="183"/>
                      <a:pt x="14802" y="140"/>
                      <a:pt x="14802" y="94"/>
                    </a:cubicBezTo>
                    <a:lnTo>
                      <a:pt x="14801" y="0"/>
                    </a:lnTo>
                    <a:lnTo>
                      <a:pt x="14891" y="17"/>
                    </a:lnTo>
                    <a:cubicBezTo>
                      <a:pt x="15134" y="61"/>
                      <a:pt x="15575" y="481"/>
                      <a:pt x="15750" y="834"/>
                    </a:cubicBezTo>
                    <a:cubicBezTo>
                      <a:pt x="15803" y="939"/>
                      <a:pt x="15829" y="1033"/>
                      <a:pt x="15829" y="1115"/>
                    </a:cubicBezTo>
                    <a:cubicBezTo>
                      <a:pt x="15845" y="1114"/>
                      <a:pt x="15860" y="1113"/>
                      <a:pt x="15876" y="1113"/>
                    </a:cubicBezTo>
                    <a:cubicBezTo>
                      <a:pt x="15967" y="1113"/>
                      <a:pt x="16050" y="1137"/>
                      <a:pt x="16131" y="1161"/>
                    </a:cubicBezTo>
                    <a:cubicBezTo>
                      <a:pt x="16198" y="1181"/>
                      <a:pt x="16262" y="1199"/>
                      <a:pt x="16330" y="1204"/>
                    </a:cubicBezTo>
                    <a:cubicBezTo>
                      <a:pt x="16340" y="1205"/>
                      <a:pt x="16350" y="1205"/>
                      <a:pt x="16359" y="1205"/>
                    </a:cubicBezTo>
                    <a:cubicBezTo>
                      <a:pt x="16451" y="1205"/>
                      <a:pt x="16521" y="1174"/>
                      <a:pt x="16601" y="1139"/>
                    </a:cubicBezTo>
                    <a:cubicBezTo>
                      <a:pt x="16661" y="1112"/>
                      <a:pt x="16730" y="1082"/>
                      <a:pt x="16812" y="1064"/>
                    </a:cubicBezTo>
                    <a:cubicBezTo>
                      <a:pt x="16857" y="1055"/>
                      <a:pt x="16905" y="1051"/>
                      <a:pt x="16958" y="1051"/>
                    </a:cubicBezTo>
                    <a:cubicBezTo>
                      <a:pt x="17020" y="1051"/>
                      <a:pt x="17083" y="1057"/>
                      <a:pt x="17145" y="1063"/>
                    </a:cubicBezTo>
                    <a:cubicBezTo>
                      <a:pt x="17203" y="1068"/>
                      <a:pt x="17261" y="1074"/>
                      <a:pt x="17318" y="1074"/>
                    </a:cubicBezTo>
                    <a:cubicBezTo>
                      <a:pt x="17343" y="1074"/>
                      <a:pt x="17367" y="1073"/>
                      <a:pt x="17391" y="1070"/>
                    </a:cubicBezTo>
                    <a:cubicBezTo>
                      <a:pt x="17427" y="1067"/>
                      <a:pt x="17462" y="1059"/>
                      <a:pt x="17496" y="1051"/>
                    </a:cubicBezTo>
                    <a:cubicBezTo>
                      <a:pt x="17549" y="1039"/>
                      <a:pt x="17605" y="1027"/>
                      <a:pt x="17665" y="1027"/>
                    </a:cubicBezTo>
                    <a:lnTo>
                      <a:pt x="17741" y="1027"/>
                    </a:lnTo>
                    <a:lnTo>
                      <a:pt x="17753" y="1105"/>
                    </a:lnTo>
                    <a:cubicBezTo>
                      <a:pt x="17754" y="1542"/>
                      <a:pt x="17733" y="1626"/>
                      <a:pt x="17416" y="1942"/>
                    </a:cubicBezTo>
                    <a:cubicBezTo>
                      <a:pt x="17204" y="2153"/>
                      <a:pt x="17094" y="2351"/>
                      <a:pt x="16955" y="2601"/>
                    </a:cubicBezTo>
                    <a:cubicBezTo>
                      <a:pt x="16949" y="2612"/>
                      <a:pt x="16943" y="2623"/>
                      <a:pt x="16936" y="2635"/>
                    </a:cubicBezTo>
                    <a:cubicBezTo>
                      <a:pt x="17208" y="2635"/>
                      <a:pt x="17462" y="2667"/>
                      <a:pt x="17730" y="2701"/>
                    </a:cubicBezTo>
                    <a:lnTo>
                      <a:pt x="17749" y="2703"/>
                    </a:lnTo>
                    <a:cubicBezTo>
                      <a:pt x="17806" y="2207"/>
                      <a:pt x="18110" y="2081"/>
                      <a:pt x="18558" y="1951"/>
                    </a:cubicBezTo>
                    <a:lnTo>
                      <a:pt x="18645" y="1926"/>
                    </a:lnTo>
                    <a:lnTo>
                      <a:pt x="18655" y="2017"/>
                    </a:lnTo>
                    <a:cubicBezTo>
                      <a:pt x="18675" y="2201"/>
                      <a:pt x="18796" y="2312"/>
                      <a:pt x="18937" y="2440"/>
                    </a:cubicBezTo>
                    <a:cubicBezTo>
                      <a:pt x="18973" y="2473"/>
                      <a:pt x="19009" y="2506"/>
                      <a:pt x="19043" y="2540"/>
                    </a:cubicBezTo>
                    <a:lnTo>
                      <a:pt x="19082" y="2578"/>
                    </a:lnTo>
                    <a:lnTo>
                      <a:pt x="18550" y="3789"/>
                    </a:lnTo>
                    <a:lnTo>
                      <a:pt x="18643" y="3789"/>
                    </a:lnTo>
                    <a:cubicBezTo>
                      <a:pt x="18704" y="3789"/>
                      <a:pt x="18765" y="3788"/>
                      <a:pt x="18825" y="3785"/>
                    </a:cubicBezTo>
                    <a:lnTo>
                      <a:pt x="18962" y="3778"/>
                    </a:lnTo>
                    <a:lnTo>
                      <a:pt x="18896" y="3900"/>
                    </a:lnTo>
                    <a:cubicBezTo>
                      <a:pt x="18808" y="4064"/>
                      <a:pt x="18727" y="4225"/>
                      <a:pt x="18648" y="4383"/>
                    </a:cubicBezTo>
                    <a:cubicBezTo>
                      <a:pt x="18371" y="4936"/>
                      <a:pt x="18109" y="5459"/>
                      <a:pt x="17619" y="5915"/>
                    </a:cubicBezTo>
                    <a:cubicBezTo>
                      <a:pt x="17191" y="6312"/>
                      <a:pt x="17108" y="6814"/>
                      <a:pt x="17387" y="7329"/>
                    </a:cubicBezTo>
                    <a:cubicBezTo>
                      <a:pt x="17516" y="7567"/>
                      <a:pt x="17765" y="7695"/>
                      <a:pt x="18028" y="7830"/>
                    </a:cubicBezTo>
                    <a:cubicBezTo>
                      <a:pt x="18260" y="7949"/>
                      <a:pt x="18499" y="8071"/>
                      <a:pt x="18666" y="8279"/>
                    </a:cubicBezTo>
                    <a:cubicBezTo>
                      <a:pt x="18742" y="8372"/>
                      <a:pt x="18804" y="8472"/>
                      <a:pt x="18864" y="8569"/>
                    </a:cubicBezTo>
                    <a:cubicBezTo>
                      <a:pt x="18940" y="8690"/>
                      <a:pt x="19011" y="8805"/>
                      <a:pt x="19104" y="8905"/>
                    </a:cubicBezTo>
                    <a:cubicBezTo>
                      <a:pt x="19238" y="9050"/>
                      <a:pt x="19395" y="9155"/>
                      <a:pt x="19561" y="9267"/>
                    </a:cubicBezTo>
                    <a:cubicBezTo>
                      <a:pt x="19648" y="9325"/>
                      <a:pt x="19736" y="9384"/>
                      <a:pt x="19820" y="9449"/>
                    </a:cubicBezTo>
                    <a:cubicBezTo>
                      <a:pt x="20416" y="9906"/>
                      <a:pt x="20249" y="10536"/>
                      <a:pt x="20087" y="11145"/>
                    </a:cubicBezTo>
                    <a:cubicBezTo>
                      <a:pt x="19967" y="11598"/>
                      <a:pt x="19843" y="12067"/>
                      <a:pt x="20047" y="12451"/>
                    </a:cubicBezTo>
                    <a:cubicBezTo>
                      <a:pt x="20133" y="12613"/>
                      <a:pt x="20261" y="12734"/>
                      <a:pt x="20396" y="12863"/>
                    </a:cubicBezTo>
                    <a:cubicBezTo>
                      <a:pt x="20502" y="12964"/>
                      <a:pt x="20613" y="13069"/>
                      <a:pt x="20703" y="13198"/>
                    </a:cubicBezTo>
                    <a:cubicBezTo>
                      <a:pt x="20884" y="13457"/>
                      <a:pt x="20890" y="13719"/>
                      <a:pt x="20895" y="13997"/>
                    </a:cubicBezTo>
                    <a:cubicBezTo>
                      <a:pt x="20896" y="14063"/>
                      <a:pt x="20897" y="14131"/>
                      <a:pt x="20901" y="14200"/>
                    </a:cubicBezTo>
                    <a:cubicBezTo>
                      <a:pt x="20918" y="14474"/>
                      <a:pt x="21064" y="14614"/>
                      <a:pt x="21218" y="14764"/>
                    </a:cubicBezTo>
                    <a:cubicBezTo>
                      <a:pt x="21277" y="14821"/>
                      <a:pt x="21338" y="14879"/>
                      <a:pt x="21391" y="14945"/>
                    </a:cubicBezTo>
                    <a:cubicBezTo>
                      <a:pt x="21528" y="15115"/>
                      <a:pt x="21580" y="15292"/>
                      <a:pt x="21561" y="15521"/>
                    </a:cubicBezTo>
                    <a:cubicBezTo>
                      <a:pt x="21548" y="15673"/>
                      <a:pt x="21547" y="15835"/>
                      <a:pt x="21546" y="16007"/>
                    </a:cubicBezTo>
                    <a:cubicBezTo>
                      <a:pt x="21541" y="16529"/>
                      <a:pt x="21536" y="17121"/>
                      <a:pt x="21186" y="17508"/>
                    </a:cubicBezTo>
                    <a:lnTo>
                      <a:pt x="21137" y="17562"/>
                    </a:lnTo>
                    <a:cubicBezTo>
                      <a:pt x="20964" y="17750"/>
                      <a:pt x="20840" y="17885"/>
                      <a:pt x="20905" y="18132"/>
                    </a:cubicBezTo>
                    <a:cubicBezTo>
                      <a:pt x="20963" y="18349"/>
                      <a:pt x="21150" y="18558"/>
                      <a:pt x="21315" y="18742"/>
                    </a:cubicBezTo>
                    <a:cubicBezTo>
                      <a:pt x="21357" y="18789"/>
                      <a:pt x="21397" y="18835"/>
                      <a:pt x="21435" y="18879"/>
                    </a:cubicBezTo>
                    <a:lnTo>
                      <a:pt x="21537" y="19000"/>
                    </a:lnTo>
                    <a:lnTo>
                      <a:pt x="21380" y="19008"/>
                    </a:lnTo>
                    <a:cubicBezTo>
                      <a:pt x="21210" y="19015"/>
                      <a:pt x="21037" y="19018"/>
                      <a:pt x="20863" y="19021"/>
                    </a:cubicBezTo>
                    <a:cubicBezTo>
                      <a:pt x="20140" y="19033"/>
                      <a:pt x="19394" y="19046"/>
                      <a:pt x="18779" y="19433"/>
                    </a:cubicBezTo>
                    <a:cubicBezTo>
                      <a:pt x="18317" y="19725"/>
                      <a:pt x="18195" y="19748"/>
                      <a:pt x="17645" y="19758"/>
                    </a:cubicBezTo>
                    <a:lnTo>
                      <a:pt x="17582" y="19758"/>
                    </a:lnTo>
                    <a:cubicBezTo>
                      <a:pt x="17400" y="19758"/>
                      <a:pt x="17360" y="19738"/>
                      <a:pt x="17263" y="19674"/>
                    </a:cubicBezTo>
                    <a:cubicBezTo>
                      <a:pt x="17229" y="19652"/>
                      <a:pt x="17186" y="19624"/>
                      <a:pt x="17119" y="19587"/>
                    </a:cubicBezTo>
                    <a:cubicBezTo>
                      <a:pt x="17060" y="19554"/>
                      <a:pt x="16997" y="19538"/>
                      <a:pt x="16934" y="19538"/>
                    </a:cubicBezTo>
                    <a:cubicBezTo>
                      <a:pt x="16822" y="19538"/>
                      <a:pt x="16710" y="19591"/>
                      <a:pt x="16619" y="19686"/>
                    </a:cubicBezTo>
                    <a:cubicBezTo>
                      <a:pt x="16516" y="19795"/>
                      <a:pt x="16457" y="19944"/>
                      <a:pt x="16461" y="20085"/>
                    </a:cubicBezTo>
                    <a:cubicBezTo>
                      <a:pt x="16463" y="20173"/>
                      <a:pt x="16469" y="20247"/>
                      <a:pt x="16474" y="20309"/>
                    </a:cubicBezTo>
                    <a:cubicBezTo>
                      <a:pt x="16497" y="20607"/>
                      <a:pt x="16488" y="20704"/>
                      <a:pt x="16136" y="20958"/>
                    </a:cubicBezTo>
                    <a:cubicBezTo>
                      <a:pt x="16043" y="21026"/>
                      <a:pt x="15962" y="21115"/>
                      <a:pt x="15884" y="21202"/>
                    </a:cubicBezTo>
                    <a:cubicBezTo>
                      <a:pt x="15732" y="21369"/>
                      <a:pt x="15575" y="21541"/>
                      <a:pt x="15338" y="21541"/>
                    </a:cubicBezTo>
                    <a:cubicBezTo>
                      <a:pt x="15276" y="21541"/>
                      <a:pt x="15211" y="21529"/>
                      <a:pt x="15144" y="21505"/>
                    </a:cubicBezTo>
                    <a:cubicBezTo>
                      <a:pt x="15101" y="21490"/>
                      <a:pt x="15064" y="21474"/>
                      <a:pt x="15031" y="21459"/>
                    </a:cubicBezTo>
                    <a:cubicBezTo>
                      <a:pt x="14967" y="21431"/>
                      <a:pt x="14925" y="21413"/>
                      <a:pt x="14865" y="21413"/>
                    </a:cubicBezTo>
                    <a:cubicBezTo>
                      <a:pt x="14840" y="21413"/>
                      <a:pt x="14813" y="21416"/>
                      <a:pt x="14781" y="21422"/>
                    </a:cubicBezTo>
                    <a:cubicBezTo>
                      <a:pt x="14714" y="21437"/>
                      <a:pt x="14653" y="21466"/>
                      <a:pt x="14588" y="21498"/>
                    </a:cubicBezTo>
                    <a:cubicBezTo>
                      <a:pt x="14490" y="21545"/>
                      <a:pt x="14389" y="21594"/>
                      <a:pt x="14258" y="21596"/>
                    </a:cubicBezTo>
                    <a:lnTo>
                      <a:pt x="14251" y="21596"/>
                    </a:lnTo>
                    <a:cubicBezTo>
                      <a:pt x="14100" y="21596"/>
                      <a:pt x="13964" y="21536"/>
                      <a:pt x="13832" y="21478"/>
                    </a:cubicBezTo>
                    <a:cubicBezTo>
                      <a:pt x="13715" y="21427"/>
                      <a:pt x="13605" y="21379"/>
                      <a:pt x="13498" y="21379"/>
                    </a:cubicBezTo>
                    <a:cubicBezTo>
                      <a:pt x="13430" y="21379"/>
                      <a:pt x="13368" y="21398"/>
                      <a:pt x="13307" y="21439"/>
                    </a:cubicBezTo>
                    <a:lnTo>
                      <a:pt x="13228" y="21491"/>
                    </a:lnTo>
                    <a:lnTo>
                      <a:pt x="13194" y="21402"/>
                    </a:lnTo>
                    <a:cubicBezTo>
                      <a:pt x="13137" y="21249"/>
                      <a:pt x="13070" y="21094"/>
                      <a:pt x="13006" y="20945"/>
                    </a:cubicBezTo>
                    <a:cubicBezTo>
                      <a:pt x="12980" y="20885"/>
                      <a:pt x="12954" y="20826"/>
                      <a:pt x="12929" y="20766"/>
                    </a:cubicBezTo>
                    <a:cubicBezTo>
                      <a:pt x="12919" y="20766"/>
                      <a:pt x="12909" y="20766"/>
                      <a:pt x="12899" y="20766"/>
                    </a:cubicBezTo>
                    <a:cubicBezTo>
                      <a:pt x="12428" y="20766"/>
                      <a:pt x="12149" y="20961"/>
                      <a:pt x="11938" y="21440"/>
                    </a:cubicBezTo>
                    <a:lnTo>
                      <a:pt x="11868" y="21600"/>
                    </a:lnTo>
                    <a:cubicBezTo>
                      <a:pt x="11868" y="21600"/>
                      <a:pt x="11799" y="21439"/>
                      <a:pt x="11799" y="21439"/>
                    </a:cubicBezTo>
                    <a:close/>
                  </a:path>
                </a:pathLst>
              </a:custGeom>
              <a:solidFill>
                <a:schemeClr val="accent3"/>
              </a:solid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sp>
            <p:nvSpPr>
              <p:cNvPr id="55" name="Shape 25532"/>
              <p:cNvSpPr/>
              <p:nvPr/>
            </p:nvSpPr>
            <p:spPr>
              <a:xfrm>
                <a:off x="2038140" y="1328123"/>
                <a:ext cx="1158189" cy="1563859"/>
              </a:xfrm>
              <a:custGeom>
                <a:avLst/>
                <a:gdLst/>
                <a:ahLst/>
                <a:cxnLst>
                  <a:cxn ang="0">
                    <a:pos x="wd2" y="hd2"/>
                  </a:cxn>
                  <a:cxn ang="5400000">
                    <a:pos x="wd2" y="hd2"/>
                  </a:cxn>
                  <a:cxn ang="10800000">
                    <a:pos x="wd2" y="hd2"/>
                  </a:cxn>
                  <a:cxn ang="16200000">
                    <a:pos x="wd2" y="hd2"/>
                  </a:cxn>
                </a:cxnLst>
                <a:rect l="0" t="0" r="r" b="b"/>
                <a:pathLst>
                  <a:path w="21530" h="21600" extrusionOk="0">
                    <a:moveTo>
                      <a:pt x="13012" y="21349"/>
                    </a:moveTo>
                    <a:cubicBezTo>
                      <a:pt x="12895" y="21370"/>
                      <a:pt x="12711" y="21385"/>
                      <a:pt x="12421" y="21385"/>
                    </a:cubicBezTo>
                    <a:cubicBezTo>
                      <a:pt x="11879" y="21385"/>
                      <a:pt x="11045" y="20968"/>
                      <a:pt x="10916" y="20547"/>
                    </a:cubicBezTo>
                    <a:cubicBezTo>
                      <a:pt x="10876" y="20533"/>
                      <a:pt x="10777" y="20505"/>
                      <a:pt x="10543" y="20449"/>
                    </a:cubicBezTo>
                    <a:lnTo>
                      <a:pt x="10501" y="20439"/>
                    </a:lnTo>
                    <a:cubicBezTo>
                      <a:pt x="10398" y="20408"/>
                      <a:pt x="10305" y="20395"/>
                      <a:pt x="10203" y="20395"/>
                    </a:cubicBezTo>
                    <a:cubicBezTo>
                      <a:pt x="10102" y="20395"/>
                      <a:pt x="9998" y="20408"/>
                      <a:pt x="9879" y="20423"/>
                    </a:cubicBezTo>
                    <a:lnTo>
                      <a:pt x="9811" y="20431"/>
                    </a:lnTo>
                    <a:cubicBezTo>
                      <a:pt x="9760" y="20437"/>
                      <a:pt x="9708" y="20445"/>
                      <a:pt x="9656" y="20452"/>
                    </a:cubicBezTo>
                    <a:cubicBezTo>
                      <a:pt x="9590" y="20461"/>
                      <a:pt x="9524" y="20470"/>
                      <a:pt x="9458" y="20478"/>
                    </a:cubicBezTo>
                    <a:lnTo>
                      <a:pt x="9390" y="20486"/>
                    </a:lnTo>
                    <a:lnTo>
                      <a:pt x="9190" y="20245"/>
                    </a:lnTo>
                    <a:lnTo>
                      <a:pt x="8876" y="20255"/>
                    </a:lnTo>
                    <a:lnTo>
                      <a:pt x="8864" y="19951"/>
                    </a:lnTo>
                    <a:cubicBezTo>
                      <a:pt x="8698" y="19977"/>
                      <a:pt x="8418" y="20020"/>
                      <a:pt x="8399" y="20023"/>
                    </a:cubicBezTo>
                    <a:cubicBezTo>
                      <a:pt x="8382" y="20026"/>
                      <a:pt x="8368" y="20027"/>
                      <a:pt x="8354" y="20027"/>
                    </a:cubicBezTo>
                    <a:cubicBezTo>
                      <a:pt x="8259" y="20027"/>
                      <a:pt x="8189" y="19981"/>
                      <a:pt x="8134" y="19944"/>
                    </a:cubicBezTo>
                    <a:cubicBezTo>
                      <a:pt x="8107" y="19926"/>
                      <a:pt x="8070" y="19902"/>
                      <a:pt x="8051" y="19900"/>
                    </a:cubicBezTo>
                    <a:lnTo>
                      <a:pt x="8030" y="19899"/>
                    </a:lnTo>
                    <a:cubicBezTo>
                      <a:pt x="7971" y="19899"/>
                      <a:pt x="7887" y="19920"/>
                      <a:pt x="7813" y="19939"/>
                    </a:cubicBezTo>
                    <a:cubicBezTo>
                      <a:pt x="7768" y="19950"/>
                      <a:pt x="7726" y="19960"/>
                      <a:pt x="7689" y="19967"/>
                    </a:cubicBezTo>
                    <a:lnTo>
                      <a:pt x="7659" y="19973"/>
                    </a:lnTo>
                    <a:lnTo>
                      <a:pt x="6958" y="19794"/>
                    </a:lnTo>
                    <a:cubicBezTo>
                      <a:pt x="6829" y="19746"/>
                      <a:pt x="6875" y="19629"/>
                      <a:pt x="6958" y="19454"/>
                    </a:cubicBezTo>
                    <a:lnTo>
                      <a:pt x="6966" y="19437"/>
                    </a:lnTo>
                    <a:cubicBezTo>
                      <a:pt x="7012" y="19324"/>
                      <a:pt x="7021" y="19186"/>
                      <a:pt x="6955" y="19152"/>
                    </a:cubicBezTo>
                    <a:cubicBezTo>
                      <a:pt x="6915" y="19131"/>
                      <a:pt x="6851" y="19124"/>
                      <a:pt x="6783" y="19116"/>
                    </a:cubicBezTo>
                    <a:cubicBezTo>
                      <a:pt x="6704" y="19106"/>
                      <a:pt x="6614" y="19095"/>
                      <a:pt x="6534" y="19059"/>
                    </a:cubicBezTo>
                    <a:cubicBezTo>
                      <a:pt x="6337" y="18968"/>
                      <a:pt x="6189" y="18802"/>
                      <a:pt x="6164" y="18647"/>
                    </a:cubicBezTo>
                    <a:cubicBezTo>
                      <a:pt x="6146" y="18532"/>
                      <a:pt x="6192" y="18430"/>
                      <a:pt x="6297" y="18351"/>
                    </a:cubicBezTo>
                    <a:cubicBezTo>
                      <a:pt x="6404" y="18269"/>
                      <a:pt x="6536" y="18215"/>
                      <a:pt x="6663" y="18162"/>
                    </a:cubicBezTo>
                    <a:cubicBezTo>
                      <a:pt x="6776" y="18115"/>
                      <a:pt x="6883" y="18071"/>
                      <a:pt x="6968" y="18011"/>
                    </a:cubicBezTo>
                    <a:cubicBezTo>
                      <a:pt x="7003" y="17986"/>
                      <a:pt x="7023" y="17945"/>
                      <a:pt x="7022" y="17898"/>
                    </a:cubicBezTo>
                    <a:cubicBezTo>
                      <a:pt x="7021" y="17842"/>
                      <a:pt x="6990" y="17787"/>
                      <a:pt x="6941" y="17753"/>
                    </a:cubicBezTo>
                    <a:cubicBezTo>
                      <a:pt x="6852" y="17693"/>
                      <a:pt x="6765" y="17629"/>
                      <a:pt x="6677" y="17566"/>
                    </a:cubicBezTo>
                    <a:cubicBezTo>
                      <a:pt x="6480" y="17423"/>
                      <a:pt x="6276" y="17275"/>
                      <a:pt x="6047" y="17161"/>
                    </a:cubicBezTo>
                    <a:cubicBezTo>
                      <a:pt x="5699" y="16988"/>
                      <a:pt x="5338" y="16941"/>
                      <a:pt x="4867" y="16894"/>
                    </a:cubicBezTo>
                    <a:cubicBezTo>
                      <a:pt x="4512" y="16859"/>
                      <a:pt x="4158" y="16821"/>
                      <a:pt x="3805" y="16782"/>
                    </a:cubicBezTo>
                    <a:lnTo>
                      <a:pt x="3188" y="16716"/>
                    </a:lnTo>
                    <a:lnTo>
                      <a:pt x="2895" y="16685"/>
                    </a:lnTo>
                    <a:cubicBezTo>
                      <a:pt x="2790" y="16673"/>
                      <a:pt x="2744" y="16640"/>
                      <a:pt x="2754" y="15983"/>
                    </a:cubicBezTo>
                    <a:lnTo>
                      <a:pt x="2755" y="15954"/>
                    </a:lnTo>
                    <a:cubicBezTo>
                      <a:pt x="2755" y="15945"/>
                      <a:pt x="2755" y="15936"/>
                      <a:pt x="2753" y="15928"/>
                    </a:cubicBezTo>
                    <a:cubicBezTo>
                      <a:pt x="2746" y="15833"/>
                      <a:pt x="2739" y="15794"/>
                      <a:pt x="2736" y="15786"/>
                    </a:cubicBezTo>
                    <a:cubicBezTo>
                      <a:pt x="2692" y="15690"/>
                      <a:pt x="2580" y="15636"/>
                      <a:pt x="2451" y="15573"/>
                    </a:cubicBezTo>
                    <a:cubicBezTo>
                      <a:pt x="2413" y="15555"/>
                      <a:pt x="2374" y="15536"/>
                      <a:pt x="2337" y="15516"/>
                    </a:cubicBezTo>
                    <a:lnTo>
                      <a:pt x="2283" y="15487"/>
                    </a:lnTo>
                    <a:lnTo>
                      <a:pt x="2296" y="15439"/>
                    </a:lnTo>
                    <a:cubicBezTo>
                      <a:pt x="2313" y="15380"/>
                      <a:pt x="2337" y="15321"/>
                      <a:pt x="2362" y="15260"/>
                    </a:cubicBezTo>
                    <a:cubicBezTo>
                      <a:pt x="2403" y="15161"/>
                      <a:pt x="2445" y="15059"/>
                      <a:pt x="2444" y="14965"/>
                    </a:cubicBezTo>
                    <a:cubicBezTo>
                      <a:pt x="2443" y="14894"/>
                      <a:pt x="2423" y="14881"/>
                      <a:pt x="2377" y="14869"/>
                    </a:cubicBezTo>
                    <a:cubicBezTo>
                      <a:pt x="2376" y="14868"/>
                      <a:pt x="2369" y="14867"/>
                      <a:pt x="2351" y="14867"/>
                    </a:cubicBezTo>
                    <a:cubicBezTo>
                      <a:pt x="2314" y="14867"/>
                      <a:pt x="2267" y="14872"/>
                      <a:pt x="2223" y="14876"/>
                    </a:cubicBezTo>
                    <a:cubicBezTo>
                      <a:pt x="2172" y="14881"/>
                      <a:pt x="2122" y="14885"/>
                      <a:pt x="2084" y="14885"/>
                    </a:cubicBezTo>
                    <a:cubicBezTo>
                      <a:pt x="2050" y="14885"/>
                      <a:pt x="1999" y="14882"/>
                      <a:pt x="1961" y="14858"/>
                    </a:cubicBezTo>
                    <a:cubicBezTo>
                      <a:pt x="1748" y="14720"/>
                      <a:pt x="1565" y="14611"/>
                      <a:pt x="1307" y="14568"/>
                    </a:cubicBezTo>
                    <a:cubicBezTo>
                      <a:pt x="1269" y="14561"/>
                      <a:pt x="1232" y="14557"/>
                      <a:pt x="1197" y="14557"/>
                    </a:cubicBezTo>
                    <a:cubicBezTo>
                      <a:pt x="1180" y="14557"/>
                      <a:pt x="1162" y="14558"/>
                      <a:pt x="1145" y="14560"/>
                    </a:cubicBezTo>
                    <a:lnTo>
                      <a:pt x="1082" y="14565"/>
                    </a:lnTo>
                    <a:lnTo>
                      <a:pt x="1047" y="14526"/>
                    </a:lnTo>
                    <a:cubicBezTo>
                      <a:pt x="983" y="14455"/>
                      <a:pt x="947" y="14368"/>
                      <a:pt x="940" y="14267"/>
                    </a:cubicBezTo>
                    <a:cubicBezTo>
                      <a:pt x="939" y="14261"/>
                      <a:pt x="939" y="14251"/>
                      <a:pt x="939" y="14242"/>
                    </a:cubicBezTo>
                    <a:cubicBezTo>
                      <a:pt x="937" y="14219"/>
                      <a:pt x="940" y="14191"/>
                      <a:pt x="942" y="14163"/>
                    </a:cubicBezTo>
                    <a:lnTo>
                      <a:pt x="949" y="14118"/>
                    </a:lnTo>
                    <a:cubicBezTo>
                      <a:pt x="964" y="14020"/>
                      <a:pt x="970" y="13958"/>
                      <a:pt x="920" y="13915"/>
                    </a:cubicBezTo>
                    <a:cubicBezTo>
                      <a:pt x="879" y="13880"/>
                      <a:pt x="835" y="13849"/>
                      <a:pt x="792" y="13817"/>
                    </a:cubicBezTo>
                    <a:cubicBezTo>
                      <a:pt x="749" y="13786"/>
                      <a:pt x="707" y="13756"/>
                      <a:pt x="667" y="13723"/>
                    </a:cubicBezTo>
                    <a:cubicBezTo>
                      <a:pt x="631" y="13692"/>
                      <a:pt x="605" y="13668"/>
                      <a:pt x="581" y="13643"/>
                    </a:cubicBezTo>
                    <a:cubicBezTo>
                      <a:pt x="564" y="13626"/>
                      <a:pt x="549" y="13607"/>
                      <a:pt x="534" y="13589"/>
                    </a:cubicBezTo>
                    <a:lnTo>
                      <a:pt x="504" y="13554"/>
                    </a:lnTo>
                    <a:lnTo>
                      <a:pt x="506" y="13550"/>
                    </a:lnTo>
                    <a:cubicBezTo>
                      <a:pt x="464" y="13489"/>
                      <a:pt x="432" y="13425"/>
                      <a:pt x="402" y="13364"/>
                    </a:cubicBezTo>
                    <a:cubicBezTo>
                      <a:pt x="368" y="13296"/>
                      <a:pt x="336" y="13231"/>
                      <a:pt x="293" y="13174"/>
                    </a:cubicBezTo>
                    <a:lnTo>
                      <a:pt x="286" y="13165"/>
                    </a:lnTo>
                    <a:lnTo>
                      <a:pt x="282" y="13154"/>
                    </a:lnTo>
                    <a:cubicBezTo>
                      <a:pt x="230" y="12989"/>
                      <a:pt x="218" y="12816"/>
                      <a:pt x="246" y="12641"/>
                    </a:cubicBezTo>
                    <a:cubicBezTo>
                      <a:pt x="267" y="12522"/>
                      <a:pt x="347" y="12425"/>
                      <a:pt x="425" y="12332"/>
                    </a:cubicBezTo>
                    <a:cubicBezTo>
                      <a:pt x="453" y="12298"/>
                      <a:pt x="480" y="12265"/>
                      <a:pt x="505" y="12231"/>
                    </a:cubicBezTo>
                    <a:cubicBezTo>
                      <a:pt x="652" y="12025"/>
                      <a:pt x="801" y="11567"/>
                      <a:pt x="575" y="11386"/>
                    </a:cubicBezTo>
                    <a:cubicBezTo>
                      <a:pt x="530" y="11348"/>
                      <a:pt x="455" y="11322"/>
                      <a:pt x="375" y="11295"/>
                    </a:cubicBezTo>
                    <a:cubicBezTo>
                      <a:pt x="220" y="11241"/>
                      <a:pt x="27" y="11175"/>
                      <a:pt x="2" y="10991"/>
                    </a:cubicBezTo>
                    <a:cubicBezTo>
                      <a:pt x="-8" y="10917"/>
                      <a:pt x="18" y="10850"/>
                      <a:pt x="78" y="10797"/>
                    </a:cubicBezTo>
                    <a:cubicBezTo>
                      <a:pt x="194" y="10694"/>
                      <a:pt x="404" y="10667"/>
                      <a:pt x="519" y="10661"/>
                    </a:cubicBezTo>
                    <a:lnTo>
                      <a:pt x="567" y="10658"/>
                    </a:lnTo>
                    <a:cubicBezTo>
                      <a:pt x="651" y="10654"/>
                      <a:pt x="664" y="10653"/>
                      <a:pt x="694" y="10616"/>
                    </a:cubicBezTo>
                    <a:cubicBezTo>
                      <a:pt x="715" y="10592"/>
                      <a:pt x="727" y="10561"/>
                      <a:pt x="739" y="10528"/>
                    </a:cubicBezTo>
                    <a:cubicBezTo>
                      <a:pt x="761" y="10471"/>
                      <a:pt x="785" y="10408"/>
                      <a:pt x="855" y="10357"/>
                    </a:cubicBezTo>
                    <a:cubicBezTo>
                      <a:pt x="1047" y="10216"/>
                      <a:pt x="1349" y="10198"/>
                      <a:pt x="1590" y="10198"/>
                    </a:cubicBezTo>
                    <a:cubicBezTo>
                      <a:pt x="1675" y="10198"/>
                      <a:pt x="1760" y="10201"/>
                      <a:pt x="1841" y="10203"/>
                    </a:cubicBezTo>
                    <a:cubicBezTo>
                      <a:pt x="1915" y="10205"/>
                      <a:pt x="1985" y="10207"/>
                      <a:pt x="2050" y="10207"/>
                    </a:cubicBezTo>
                    <a:cubicBezTo>
                      <a:pt x="2082" y="10207"/>
                      <a:pt x="2112" y="10206"/>
                      <a:pt x="2140" y="10205"/>
                    </a:cubicBezTo>
                    <a:cubicBezTo>
                      <a:pt x="2257" y="10200"/>
                      <a:pt x="2373" y="10189"/>
                      <a:pt x="2489" y="10178"/>
                    </a:cubicBezTo>
                    <a:cubicBezTo>
                      <a:pt x="2634" y="10165"/>
                      <a:pt x="2783" y="10151"/>
                      <a:pt x="2935" y="10148"/>
                    </a:cubicBezTo>
                    <a:cubicBezTo>
                      <a:pt x="3067" y="10147"/>
                      <a:pt x="3082" y="10118"/>
                      <a:pt x="3138" y="10012"/>
                    </a:cubicBezTo>
                    <a:cubicBezTo>
                      <a:pt x="3148" y="9994"/>
                      <a:pt x="3158" y="9974"/>
                      <a:pt x="3169" y="9955"/>
                    </a:cubicBezTo>
                    <a:cubicBezTo>
                      <a:pt x="3259" y="9799"/>
                      <a:pt x="3397" y="9682"/>
                      <a:pt x="3530" y="9568"/>
                    </a:cubicBezTo>
                    <a:cubicBezTo>
                      <a:pt x="3632" y="9481"/>
                      <a:pt x="3729" y="9399"/>
                      <a:pt x="3801" y="9303"/>
                    </a:cubicBezTo>
                    <a:cubicBezTo>
                      <a:pt x="3872" y="9210"/>
                      <a:pt x="3851" y="9182"/>
                      <a:pt x="3806" y="9120"/>
                    </a:cubicBezTo>
                    <a:cubicBezTo>
                      <a:pt x="3773" y="9074"/>
                      <a:pt x="3732" y="9018"/>
                      <a:pt x="3725" y="8934"/>
                    </a:cubicBezTo>
                    <a:cubicBezTo>
                      <a:pt x="3713" y="8775"/>
                      <a:pt x="3794" y="8715"/>
                      <a:pt x="3872" y="8657"/>
                    </a:cubicBezTo>
                    <a:cubicBezTo>
                      <a:pt x="3912" y="8627"/>
                      <a:pt x="3954" y="8595"/>
                      <a:pt x="3993" y="8542"/>
                    </a:cubicBezTo>
                    <a:cubicBezTo>
                      <a:pt x="4069" y="8436"/>
                      <a:pt x="4070" y="8345"/>
                      <a:pt x="3997" y="8195"/>
                    </a:cubicBezTo>
                    <a:cubicBezTo>
                      <a:pt x="3952" y="8103"/>
                      <a:pt x="3908" y="8030"/>
                      <a:pt x="3869" y="7964"/>
                    </a:cubicBezTo>
                    <a:cubicBezTo>
                      <a:pt x="3744" y="7757"/>
                      <a:pt x="3662" y="7619"/>
                      <a:pt x="3757" y="7282"/>
                    </a:cubicBezTo>
                    <a:cubicBezTo>
                      <a:pt x="3832" y="7016"/>
                      <a:pt x="3797" y="6996"/>
                      <a:pt x="3530" y="6843"/>
                    </a:cubicBezTo>
                    <a:lnTo>
                      <a:pt x="3457" y="6801"/>
                    </a:lnTo>
                    <a:cubicBezTo>
                      <a:pt x="3031" y="6553"/>
                      <a:pt x="3186" y="6180"/>
                      <a:pt x="3310" y="5881"/>
                    </a:cubicBezTo>
                    <a:cubicBezTo>
                      <a:pt x="3338" y="5814"/>
                      <a:pt x="3365" y="5749"/>
                      <a:pt x="3386" y="5686"/>
                    </a:cubicBezTo>
                    <a:cubicBezTo>
                      <a:pt x="3398" y="5650"/>
                      <a:pt x="3370" y="5620"/>
                      <a:pt x="3304" y="5559"/>
                    </a:cubicBezTo>
                    <a:cubicBezTo>
                      <a:pt x="3253" y="5512"/>
                      <a:pt x="3194" y="5459"/>
                      <a:pt x="3177" y="5389"/>
                    </a:cubicBezTo>
                    <a:cubicBezTo>
                      <a:pt x="3148" y="5272"/>
                      <a:pt x="3197" y="5161"/>
                      <a:pt x="3244" y="5053"/>
                    </a:cubicBezTo>
                    <a:cubicBezTo>
                      <a:pt x="3281" y="4967"/>
                      <a:pt x="3316" y="4885"/>
                      <a:pt x="3311" y="4808"/>
                    </a:cubicBezTo>
                    <a:cubicBezTo>
                      <a:pt x="3301" y="4692"/>
                      <a:pt x="3262" y="4674"/>
                      <a:pt x="3098" y="4617"/>
                    </a:cubicBezTo>
                    <a:cubicBezTo>
                      <a:pt x="2948" y="4563"/>
                      <a:pt x="2777" y="4499"/>
                      <a:pt x="2631" y="4402"/>
                    </a:cubicBezTo>
                    <a:cubicBezTo>
                      <a:pt x="2594" y="4378"/>
                      <a:pt x="2554" y="4359"/>
                      <a:pt x="2514" y="4340"/>
                    </a:cubicBezTo>
                    <a:cubicBezTo>
                      <a:pt x="2442" y="4305"/>
                      <a:pt x="2359" y="4266"/>
                      <a:pt x="2298" y="4201"/>
                    </a:cubicBezTo>
                    <a:cubicBezTo>
                      <a:pt x="2201" y="4105"/>
                      <a:pt x="2157" y="3985"/>
                      <a:pt x="2118" y="3879"/>
                    </a:cubicBezTo>
                    <a:cubicBezTo>
                      <a:pt x="2095" y="3812"/>
                      <a:pt x="2087" y="3750"/>
                      <a:pt x="2079" y="3690"/>
                    </a:cubicBezTo>
                    <a:cubicBezTo>
                      <a:pt x="2069" y="3609"/>
                      <a:pt x="2058" y="3526"/>
                      <a:pt x="2024" y="3476"/>
                    </a:cubicBezTo>
                    <a:cubicBezTo>
                      <a:pt x="2003" y="3446"/>
                      <a:pt x="1933" y="3397"/>
                      <a:pt x="1872" y="3353"/>
                    </a:cubicBezTo>
                    <a:cubicBezTo>
                      <a:pt x="1730" y="3254"/>
                      <a:pt x="1570" y="3140"/>
                      <a:pt x="1579" y="3009"/>
                    </a:cubicBezTo>
                    <a:cubicBezTo>
                      <a:pt x="1584" y="2944"/>
                      <a:pt x="1630" y="2886"/>
                      <a:pt x="1716" y="2838"/>
                    </a:cubicBezTo>
                    <a:cubicBezTo>
                      <a:pt x="1862" y="2754"/>
                      <a:pt x="2037" y="2727"/>
                      <a:pt x="2206" y="2700"/>
                    </a:cubicBezTo>
                    <a:cubicBezTo>
                      <a:pt x="2341" y="2678"/>
                      <a:pt x="2468" y="2658"/>
                      <a:pt x="2568" y="2611"/>
                    </a:cubicBezTo>
                    <a:cubicBezTo>
                      <a:pt x="3210" y="2314"/>
                      <a:pt x="3654" y="2126"/>
                      <a:pt x="4397" y="2024"/>
                    </a:cubicBezTo>
                    <a:lnTo>
                      <a:pt x="4428" y="2020"/>
                    </a:lnTo>
                    <a:lnTo>
                      <a:pt x="4456" y="2029"/>
                    </a:lnTo>
                    <a:cubicBezTo>
                      <a:pt x="4568" y="2064"/>
                      <a:pt x="4678" y="2108"/>
                      <a:pt x="4785" y="2150"/>
                    </a:cubicBezTo>
                    <a:cubicBezTo>
                      <a:pt x="4954" y="2217"/>
                      <a:pt x="5129" y="2287"/>
                      <a:pt x="5303" y="2319"/>
                    </a:cubicBezTo>
                    <a:cubicBezTo>
                      <a:pt x="5364" y="2330"/>
                      <a:pt x="5434" y="2336"/>
                      <a:pt x="5512" y="2336"/>
                    </a:cubicBezTo>
                    <a:cubicBezTo>
                      <a:pt x="5897" y="2336"/>
                      <a:pt x="6423" y="2193"/>
                      <a:pt x="6684" y="2017"/>
                    </a:cubicBezTo>
                    <a:cubicBezTo>
                      <a:pt x="6775" y="1956"/>
                      <a:pt x="6849" y="1873"/>
                      <a:pt x="6912" y="1763"/>
                    </a:cubicBezTo>
                    <a:cubicBezTo>
                      <a:pt x="6921" y="1744"/>
                      <a:pt x="6932" y="1691"/>
                      <a:pt x="6943" y="1640"/>
                    </a:cubicBezTo>
                    <a:cubicBezTo>
                      <a:pt x="6975" y="1493"/>
                      <a:pt x="6999" y="1400"/>
                      <a:pt x="7066" y="1355"/>
                    </a:cubicBezTo>
                    <a:lnTo>
                      <a:pt x="7272" y="1219"/>
                    </a:lnTo>
                    <a:lnTo>
                      <a:pt x="7028" y="90"/>
                    </a:lnTo>
                    <a:lnTo>
                      <a:pt x="7108" y="68"/>
                    </a:lnTo>
                    <a:cubicBezTo>
                      <a:pt x="7245" y="31"/>
                      <a:pt x="7370" y="0"/>
                      <a:pt x="7516" y="0"/>
                    </a:cubicBezTo>
                    <a:cubicBezTo>
                      <a:pt x="7621" y="0"/>
                      <a:pt x="7723" y="16"/>
                      <a:pt x="7827" y="50"/>
                    </a:cubicBezTo>
                    <a:cubicBezTo>
                      <a:pt x="7989" y="102"/>
                      <a:pt x="8121" y="184"/>
                      <a:pt x="8250" y="263"/>
                    </a:cubicBezTo>
                    <a:cubicBezTo>
                      <a:pt x="8360" y="332"/>
                      <a:pt x="8464" y="396"/>
                      <a:pt x="8582" y="441"/>
                    </a:cubicBezTo>
                    <a:cubicBezTo>
                      <a:pt x="8688" y="480"/>
                      <a:pt x="8799" y="509"/>
                      <a:pt x="8917" y="538"/>
                    </a:cubicBezTo>
                    <a:cubicBezTo>
                      <a:pt x="9094" y="584"/>
                      <a:pt x="9278" y="630"/>
                      <a:pt x="9443" y="720"/>
                    </a:cubicBezTo>
                    <a:cubicBezTo>
                      <a:pt x="9489" y="745"/>
                      <a:pt x="9540" y="771"/>
                      <a:pt x="9592" y="797"/>
                    </a:cubicBezTo>
                    <a:cubicBezTo>
                      <a:pt x="9952" y="982"/>
                      <a:pt x="10475" y="1251"/>
                      <a:pt x="10331" y="1591"/>
                    </a:cubicBezTo>
                    <a:cubicBezTo>
                      <a:pt x="10356" y="1590"/>
                      <a:pt x="10380" y="1590"/>
                      <a:pt x="10403" y="1590"/>
                    </a:cubicBezTo>
                    <a:cubicBezTo>
                      <a:pt x="10681" y="1590"/>
                      <a:pt x="10827" y="1674"/>
                      <a:pt x="10981" y="1764"/>
                    </a:cubicBezTo>
                    <a:cubicBezTo>
                      <a:pt x="11086" y="1825"/>
                      <a:pt x="11194" y="1888"/>
                      <a:pt x="11364" y="1938"/>
                    </a:cubicBezTo>
                    <a:cubicBezTo>
                      <a:pt x="11445" y="1962"/>
                      <a:pt x="11527" y="1972"/>
                      <a:pt x="11615" y="1982"/>
                    </a:cubicBezTo>
                    <a:cubicBezTo>
                      <a:pt x="11730" y="1995"/>
                      <a:pt x="11849" y="2009"/>
                      <a:pt x="11973" y="2056"/>
                    </a:cubicBezTo>
                    <a:cubicBezTo>
                      <a:pt x="12042" y="2082"/>
                      <a:pt x="12096" y="2108"/>
                      <a:pt x="12144" y="2131"/>
                    </a:cubicBezTo>
                    <a:cubicBezTo>
                      <a:pt x="12249" y="2181"/>
                      <a:pt x="12306" y="2209"/>
                      <a:pt x="12448" y="2209"/>
                    </a:cubicBezTo>
                    <a:lnTo>
                      <a:pt x="12488" y="2208"/>
                    </a:lnTo>
                    <a:cubicBezTo>
                      <a:pt x="12534" y="2207"/>
                      <a:pt x="12579" y="2204"/>
                      <a:pt x="12623" y="2202"/>
                    </a:cubicBezTo>
                    <a:cubicBezTo>
                      <a:pt x="12705" y="2199"/>
                      <a:pt x="12783" y="2195"/>
                      <a:pt x="12855" y="2195"/>
                    </a:cubicBezTo>
                    <a:cubicBezTo>
                      <a:pt x="13140" y="2195"/>
                      <a:pt x="13417" y="2247"/>
                      <a:pt x="13507" y="2625"/>
                    </a:cubicBezTo>
                    <a:cubicBezTo>
                      <a:pt x="13569" y="2884"/>
                      <a:pt x="13532" y="3164"/>
                      <a:pt x="13497" y="3434"/>
                    </a:cubicBezTo>
                    <a:cubicBezTo>
                      <a:pt x="13474" y="3610"/>
                      <a:pt x="13452" y="3777"/>
                      <a:pt x="13456" y="3936"/>
                    </a:cubicBezTo>
                    <a:cubicBezTo>
                      <a:pt x="13464" y="4297"/>
                      <a:pt x="13267" y="4644"/>
                      <a:pt x="13077" y="4980"/>
                    </a:cubicBezTo>
                    <a:cubicBezTo>
                      <a:pt x="12962" y="5183"/>
                      <a:pt x="12843" y="5392"/>
                      <a:pt x="12773" y="5599"/>
                    </a:cubicBezTo>
                    <a:cubicBezTo>
                      <a:pt x="12817" y="5608"/>
                      <a:pt x="12863" y="5617"/>
                      <a:pt x="12912" y="5626"/>
                    </a:cubicBezTo>
                    <a:cubicBezTo>
                      <a:pt x="13284" y="5698"/>
                      <a:pt x="13745" y="5786"/>
                      <a:pt x="13970" y="5925"/>
                    </a:cubicBezTo>
                    <a:cubicBezTo>
                      <a:pt x="14187" y="6060"/>
                      <a:pt x="14118" y="6400"/>
                      <a:pt x="14051" y="6728"/>
                    </a:cubicBezTo>
                    <a:cubicBezTo>
                      <a:pt x="14029" y="6837"/>
                      <a:pt x="14009" y="6940"/>
                      <a:pt x="14005" y="7013"/>
                    </a:cubicBezTo>
                    <a:cubicBezTo>
                      <a:pt x="13988" y="7354"/>
                      <a:pt x="13915" y="7691"/>
                      <a:pt x="13844" y="8018"/>
                    </a:cubicBezTo>
                    <a:cubicBezTo>
                      <a:pt x="13761" y="8399"/>
                      <a:pt x="13675" y="8792"/>
                      <a:pt x="13681" y="9189"/>
                    </a:cubicBezTo>
                    <a:cubicBezTo>
                      <a:pt x="13689" y="9690"/>
                      <a:pt x="13983" y="9902"/>
                      <a:pt x="14355" y="10169"/>
                    </a:cubicBezTo>
                    <a:cubicBezTo>
                      <a:pt x="14506" y="10277"/>
                      <a:pt x="14677" y="10400"/>
                      <a:pt x="14842" y="10553"/>
                    </a:cubicBezTo>
                    <a:cubicBezTo>
                      <a:pt x="15129" y="10819"/>
                      <a:pt x="15416" y="11058"/>
                      <a:pt x="15764" y="11058"/>
                    </a:cubicBezTo>
                    <a:cubicBezTo>
                      <a:pt x="15908" y="11058"/>
                      <a:pt x="16058" y="11019"/>
                      <a:pt x="16220" y="10937"/>
                    </a:cubicBezTo>
                    <a:lnTo>
                      <a:pt x="16316" y="10889"/>
                    </a:lnTo>
                    <a:lnTo>
                      <a:pt x="16369" y="10965"/>
                    </a:lnTo>
                    <a:cubicBezTo>
                      <a:pt x="16643" y="11355"/>
                      <a:pt x="16691" y="11422"/>
                      <a:pt x="17163" y="11558"/>
                    </a:cubicBezTo>
                    <a:cubicBezTo>
                      <a:pt x="17171" y="11549"/>
                      <a:pt x="17177" y="11540"/>
                      <a:pt x="17184" y="11531"/>
                    </a:cubicBezTo>
                    <a:cubicBezTo>
                      <a:pt x="17269" y="11420"/>
                      <a:pt x="17356" y="11305"/>
                      <a:pt x="17534" y="11255"/>
                    </a:cubicBezTo>
                    <a:cubicBezTo>
                      <a:pt x="17607" y="11235"/>
                      <a:pt x="17700" y="11225"/>
                      <a:pt x="17819" y="11225"/>
                    </a:cubicBezTo>
                    <a:cubicBezTo>
                      <a:pt x="17922" y="11225"/>
                      <a:pt x="18027" y="11232"/>
                      <a:pt x="18130" y="11238"/>
                    </a:cubicBezTo>
                    <a:cubicBezTo>
                      <a:pt x="18214" y="11244"/>
                      <a:pt x="18295" y="11249"/>
                      <a:pt x="18361" y="11249"/>
                    </a:cubicBezTo>
                    <a:lnTo>
                      <a:pt x="18464" y="11249"/>
                    </a:lnTo>
                    <a:lnTo>
                      <a:pt x="18464" y="11581"/>
                    </a:lnTo>
                    <a:lnTo>
                      <a:pt x="19336" y="11477"/>
                    </a:lnTo>
                    <a:lnTo>
                      <a:pt x="19512" y="11850"/>
                    </a:lnTo>
                    <a:lnTo>
                      <a:pt x="20089" y="11850"/>
                    </a:lnTo>
                    <a:lnTo>
                      <a:pt x="20158" y="12176"/>
                    </a:lnTo>
                    <a:lnTo>
                      <a:pt x="20228" y="12163"/>
                    </a:lnTo>
                    <a:cubicBezTo>
                      <a:pt x="20377" y="12135"/>
                      <a:pt x="20531" y="12105"/>
                      <a:pt x="20675" y="12070"/>
                    </a:cubicBezTo>
                    <a:lnTo>
                      <a:pt x="20764" y="12048"/>
                    </a:lnTo>
                    <a:lnTo>
                      <a:pt x="20802" y="12111"/>
                    </a:lnTo>
                    <a:cubicBezTo>
                      <a:pt x="20866" y="12218"/>
                      <a:pt x="20961" y="12337"/>
                      <a:pt x="21063" y="12462"/>
                    </a:cubicBezTo>
                    <a:cubicBezTo>
                      <a:pt x="21311" y="12769"/>
                      <a:pt x="21592" y="13116"/>
                      <a:pt x="21518" y="13448"/>
                    </a:cubicBezTo>
                    <a:cubicBezTo>
                      <a:pt x="21483" y="13606"/>
                      <a:pt x="21356" y="13733"/>
                      <a:pt x="21233" y="13856"/>
                    </a:cubicBezTo>
                    <a:cubicBezTo>
                      <a:pt x="21148" y="13941"/>
                      <a:pt x="21069" y="14021"/>
                      <a:pt x="21022" y="14106"/>
                    </a:cubicBezTo>
                    <a:cubicBezTo>
                      <a:pt x="21004" y="14138"/>
                      <a:pt x="20990" y="14166"/>
                      <a:pt x="20978" y="14190"/>
                    </a:cubicBezTo>
                    <a:cubicBezTo>
                      <a:pt x="20900" y="14346"/>
                      <a:pt x="20849" y="14390"/>
                      <a:pt x="20561" y="14423"/>
                    </a:cubicBezTo>
                    <a:cubicBezTo>
                      <a:pt x="20478" y="14433"/>
                      <a:pt x="20384" y="14437"/>
                      <a:pt x="20272" y="14437"/>
                    </a:cubicBezTo>
                    <a:cubicBezTo>
                      <a:pt x="20163" y="14437"/>
                      <a:pt x="20052" y="14433"/>
                      <a:pt x="19944" y="14429"/>
                    </a:cubicBezTo>
                    <a:cubicBezTo>
                      <a:pt x="19933" y="14428"/>
                      <a:pt x="19921" y="14428"/>
                      <a:pt x="19910" y="14427"/>
                    </a:cubicBezTo>
                    <a:lnTo>
                      <a:pt x="19803" y="14438"/>
                    </a:lnTo>
                    <a:cubicBezTo>
                      <a:pt x="19659" y="14453"/>
                      <a:pt x="19512" y="14515"/>
                      <a:pt x="19370" y="14576"/>
                    </a:cubicBezTo>
                    <a:cubicBezTo>
                      <a:pt x="19310" y="14602"/>
                      <a:pt x="19251" y="14628"/>
                      <a:pt x="19191" y="14650"/>
                    </a:cubicBezTo>
                    <a:cubicBezTo>
                      <a:pt x="19157" y="14661"/>
                      <a:pt x="19126" y="14666"/>
                      <a:pt x="19094" y="14666"/>
                    </a:cubicBezTo>
                    <a:cubicBezTo>
                      <a:pt x="18935" y="14666"/>
                      <a:pt x="18804" y="14546"/>
                      <a:pt x="18689" y="14439"/>
                    </a:cubicBezTo>
                    <a:cubicBezTo>
                      <a:pt x="18642" y="14396"/>
                      <a:pt x="18584" y="14342"/>
                      <a:pt x="18553" y="14329"/>
                    </a:cubicBezTo>
                    <a:cubicBezTo>
                      <a:pt x="18511" y="14310"/>
                      <a:pt x="18474" y="14301"/>
                      <a:pt x="18441" y="14301"/>
                    </a:cubicBezTo>
                    <a:cubicBezTo>
                      <a:pt x="18348" y="14301"/>
                      <a:pt x="18270" y="14385"/>
                      <a:pt x="18187" y="14474"/>
                    </a:cubicBezTo>
                    <a:cubicBezTo>
                      <a:pt x="18128" y="14537"/>
                      <a:pt x="18067" y="14602"/>
                      <a:pt x="17990" y="14647"/>
                    </a:cubicBezTo>
                    <a:cubicBezTo>
                      <a:pt x="17915" y="14691"/>
                      <a:pt x="17835" y="14714"/>
                      <a:pt x="17751" y="14714"/>
                    </a:cubicBezTo>
                    <a:cubicBezTo>
                      <a:pt x="17614" y="14714"/>
                      <a:pt x="17497" y="14655"/>
                      <a:pt x="17395" y="14604"/>
                    </a:cubicBezTo>
                    <a:cubicBezTo>
                      <a:pt x="17325" y="14569"/>
                      <a:pt x="17252" y="14532"/>
                      <a:pt x="17203" y="14532"/>
                    </a:cubicBezTo>
                    <a:cubicBezTo>
                      <a:pt x="17192" y="14532"/>
                      <a:pt x="17165" y="14532"/>
                      <a:pt x="17124" y="14569"/>
                    </a:cubicBezTo>
                    <a:cubicBezTo>
                      <a:pt x="17070" y="14618"/>
                      <a:pt x="17033" y="14672"/>
                      <a:pt x="16997" y="14723"/>
                    </a:cubicBezTo>
                    <a:cubicBezTo>
                      <a:pt x="16919" y="14835"/>
                      <a:pt x="16830" y="14963"/>
                      <a:pt x="16573" y="14963"/>
                    </a:cubicBezTo>
                    <a:cubicBezTo>
                      <a:pt x="16536" y="14963"/>
                      <a:pt x="16494" y="14960"/>
                      <a:pt x="16447" y="14954"/>
                    </a:cubicBezTo>
                    <a:cubicBezTo>
                      <a:pt x="16409" y="14949"/>
                      <a:pt x="16373" y="14947"/>
                      <a:pt x="16338" y="14947"/>
                    </a:cubicBezTo>
                    <a:cubicBezTo>
                      <a:pt x="16181" y="14947"/>
                      <a:pt x="16043" y="14992"/>
                      <a:pt x="15883" y="15045"/>
                    </a:cubicBezTo>
                    <a:lnTo>
                      <a:pt x="15820" y="15066"/>
                    </a:lnTo>
                    <a:cubicBezTo>
                      <a:pt x="15730" y="15096"/>
                      <a:pt x="15637" y="15115"/>
                      <a:pt x="15547" y="15133"/>
                    </a:cubicBezTo>
                    <a:cubicBezTo>
                      <a:pt x="15456" y="15152"/>
                      <a:pt x="15370" y="15169"/>
                      <a:pt x="15291" y="15197"/>
                    </a:cubicBezTo>
                    <a:cubicBezTo>
                      <a:pt x="15244" y="15213"/>
                      <a:pt x="15197" y="15238"/>
                      <a:pt x="15148" y="15265"/>
                    </a:cubicBezTo>
                    <a:cubicBezTo>
                      <a:pt x="15078" y="15303"/>
                      <a:pt x="15006" y="15342"/>
                      <a:pt x="14920" y="15364"/>
                    </a:cubicBezTo>
                    <a:cubicBezTo>
                      <a:pt x="14884" y="15373"/>
                      <a:pt x="14844" y="15377"/>
                      <a:pt x="14802" y="15377"/>
                    </a:cubicBezTo>
                    <a:cubicBezTo>
                      <a:pt x="14704" y="15377"/>
                      <a:pt x="14606" y="15352"/>
                      <a:pt x="14519" y="15329"/>
                    </a:cubicBezTo>
                    <a:cubicBezTo>
                      <a:pt x="14462" y="15315"/>
                      <a:pt x="14408" y="15301"/>
                      <a:pt x="14364" y="15296"/>
                    </a:cubicBezTo>
                    <a:cubicBezTo>
                      <a:pt x="14328" y="15292"/>
                      <a:pt x="14297" y="15290"/>
                      <a:pt x="14272" y="15290"/>
                    </a:cubicBezTo>
                    <a:cubicBezTo>
                      <a:pt x="14234" y="15290"/>
                      <a:pt x="14224" y="15295"/>
                      <a:pt x="14224" y="15295"/>
                    </a:cubicBezTo>
                    <a:cubicBezTo>
                      <a:pt x="14219" y="15298"/>
                      <a:pt x="14208" y="15317"/>
                      <a:pt x="14200" y="15330"/>
                    </a:cubicBezTo>
                    <a:cubicBezTo>
                      <a:pt x="14178" y="15370"/>
                      <a:pt x="14147" y="15424"/>
                      <a:pt x="14068" y="15482"/>
                    </a:cubicBezTo>
                    <a:cubicBezTo>
                      <a:pt x="13978" y="15549"/>
                      <a:pt x="13837" y="15554"/>
                      <a:pt x="13724" y="15559"/>
                    </a:cubicBezTo>
                    <a:cubicBezTo>
                      <a:pt x="13700" y="15560"/>
                      <a:pt x="13678" y="15561"/>
                      <a:pt x="13658" y="15562"/>
                    </a:cubicBezTo>
                    <a:lnTo>
                      <a:pt x="13625" y="15565"/>
                    </a:lnTo>
                    <a:cubicBezTo>
                      <a:pt x="13449" y="15578"/>
                      <a:pt x="13332" y="15586"/>
                      <a:pt x="13197" y="15662"/>
                    </a:cubicBezTo>
                    <a:cubicBezTo>
                      <a:pt x="13007" y="15769"/>
                      <a:pt x="13019" y="15904"/>
                      <a:pt x="13034" y="16075"/>
                    </a:cubicBezTo>
                    <a:cubicBezTo>
                      <a:pt x="13040" y="16150"/>
                      <a:pt x="13047" y="16227"/>
                      <a:pt x="13035" y="16305"/>
                    </a:cubicBezTo>
                    <a:cubicBezTo>
                      <a:pt x="13018" y="16429"/>
                      <a:pt x="12912" y="16496"/>
                      <a:pt x="12817" y="16556"/>
                    </a:cubicBezTo>
                    <a:lnTo>
                      <a:pt x="12785" y="16575"/>
                    </a:lnTo>
                    <a:cubicBezTo>
                      <a:pt x="12711" y="16617"/>
                      <a:pt x="12677" y="16640"/>
                      <a:pt x="12661" y="16654"/>
                    </a:cubicBezTo>
                    <a:cubicBezTo>
                      <a:pt x="12695" y="16720"/>
                      <a:pt x="12734" y="16786"/>
                      <a:pt x="12772" y="16851"/>
                    </a:cubicBezTo>
                    <a:cubicBezTo>
                      <a:pt x="12851" y="16984"/>
                      <a:pt x="12933" y="17121"/>
                      <a:pt x="12973" y="17272"/>
                    </a:cubicBezTo>
                    <a:cubicBezTo>
                      <a:pt x="13023" y="17455"/>
                      <a:pt x="13079" y="17789"/>
                      <a:pt x="12906" y="17966"/>
                    </a:cubicBezTo>
                    <a:cubicBezTo>
                      <a:pt x="12851" y="18024"/>
                      <a:pt x="12774" y="18054"/>
                      <a:pt x="12707" y="18080"/>
                    </a:cubicBezTo>
                    <a:cubicBezTo>
                      <a:pt x="12660" y="18098"/>
                      <a:pt x="12621" y="18113"/>
                      <a:pt x="12595" y="18135"/>
                    </a:cubicBezTo>
                    <a:cubicBezTo>
                      <a:pt x="12588" y="18151"/>
                      <a:pt x="12604" y="18175"/>
                      <a:pt x="12692" y="18235"/>
                    </a:cubicBezTo>
                    <a:lnTo>
                      <a:pt x="12720" y="18255"/>
                    </a:lnTo>
                    <a:cubicBezTo>
                      <a:pt x="12862" y="18353"/>
                      <a:pt x="12912" y="18435"/>
                      <a:pt x="12915" y="18577"/>
                    </a:cubicBezTo>
                    <a:cubicBezTo>
                      <a:pt x="12920" y="18864"/>
                      <a:pt x="12996" y="19150"/>
                      <a:pt x="13069" y="19426"/>
                    </a:cubicBezTo>
                    <a:cubicBezTo>
                      <a:pt x="13091" y="19507"/>
                      <a:pt x="13112" y="19588"/>
                      <a:pt x="13132" y="19669"/>
                    </a:cubicBezTo>
                    <a:cubicBezTo>
                      <a:pt x="13138" y="19695"/>
                      <a:pt x="13144" y="19723"/>
                      <a:pt x="13151" y="19752"/>
                    </a:cubicBezTo>
                    <a:cubicBezTo>
                      <a:pt x="13197" y="19975"/>
                      <a:pt x="13248" y="20145"/>
                      <a:pt x="13428" y="20145"/>
                    </a:cubicBezTo>
                    <a:cubicBezTo>
                      <a:pt x="13459" y="20145"/>
                      <a:pt x="13494" y="20141"/>
                      <a:pt x="13533" y="20132"/>
                    </a:cubicBezTo>
                    <a:lnTo>
                      <a:pt x="13732" y="20087"/>
                    </a:lnTo>
                    <a:lnTo>
                      <a:pt x="13557" y="20441"/>
                    </a:lnTo>
                    <a:cubicBezTo>
                      <a:pt x="13572" y="20449"/>
                      <a:pt x="13588" y="20458"/>
                      <a:pt x="13605" y="20467"/>
                    </a:cubicBezTo>
                    <a:cubicBezTo>
                      <a:pt x="13746" y="20544"/>
                      <a:pt x="13921" y="20639"/>
                      <a:pt x="13928" y="20759"/>
                    </a:cubicBezTo>
                    <a:cubicBezTo>
                      <a:pt x="13933" y="20863"/>
                      <a:pt x="13832" y="20932"/>
                      <a:pt x="13751" y="20987"/>
                    </a:cubicBezTo>
                    <a:cubicBezTo>
                      <a:pt x="13693" y="21027"/>
                      <a:pt x="13639" y="21064"/>
                      <a:pt x="13631" y="21102"/>
                    </a:cubicBezTo>
                    <a:cubicBezTo>
                      <a:pt x="13617" y="21176"/>
                      <a:pt x="13611" y="21254"/>
                      <a:pt x="13605" y="21331"/>
                    </a:cubicBezTo>
                    <a:cubicBezTo>
                      <a:pt x="13600" y="21395"/>
                      <a:pt x="13595" y="21459"/>
                      <a:pt x="13586" y="21521"/>
                    </a:cubicBezTo>
                    <a:lnTo>
                      <a:pt x="13576" y="21588"/>
                    </a:lnTo>
                    <a:lnTo>
                      <a:pt x="13012" y="21600"/>
                    </a:lnTo>
                    <a:cubicBezTo>
                      <a:pt x="13012" y="21600"/>
                      <a:pt x="13012" y="21349"/>
                      <a:pt x="13012" y="21349"/>
                    </a:cubicBezTo>
                    <a:close/>
                  </a:path>
                </a:pathLst>
              </a:custGeom>
              <a:grpFill/>
              <a:ln w="12700" cap="flat">
                <a:solidFill>
                  <a:srgbClr val="FFFFFF"/>
                </a:solidFill>
                <a:prstDash val="solid"/>
                <a:miter lim="400000"/>
              </a:ln>
              <a:effectLst/>
            </p:spPr>
            <p:txBody>
              <a:bodyPr wrap="square" lIns="0" tIns="0" rIns="0" bIns="0" numCol="1" anchor="ctr">
                <a:noAutofit/>
              </a:bodyPr>
              <a:lstStyle/>
              <a:p>
                <a:pPr lvl="0"/>
                <a:endParaRPr>
                  <a:latin typeface="Lato Light"/>
                  <a:cs typeface="Lato Light"/>
                </a:endParaRPr>
              </a:p>
            </p:txBody>
          </p:sp>
        </p:grpSp>
      </p:grpSp>
      <p:sp>
        <p:nvSpPr>
          <p:cNvPr id="58" name="Title 20"/>
          <p:cNvSpPr txBox="1">
            <a:spLocks/>
          </p:cNvSpPr>
          <p:nvPr/>
        </p:nvSpPr>
        <p:spPr>
          <a:xfrm>
            <a:off x="9606443" y="4134088"/>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01 </a:t>
            </a:r>
          </a:p>
        </p:txBody>
      </p:sp>
      <p:sp>
        <p:nvSpPr>
          <p:cNvPr id="59" name="Title 20"/>
          <p:cNvSpPr txBox="1">
            <a:spLocks/>
          </p:cNvSpPr>
          <p:nvPr/>
        </p:nvSpPr>
        <p:spPr>
          <a:xfrm>
            <a:off x="11163260" y="4149059"/>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First Key</a:t>
            </a:r>
          </a:p>
        </p:txBody>
      </p:sp>
      <p:sp>
        <p:nvSpPr>
          <p:cNvPr id="60" name="Title 20"/>
          <p:cNvSpPr txBox="1">
            <a:spLocks/>
          </p:cNvSpPr>
          <p:nvPr/>
        </p:nvSpPr>
        <p:spPr>
          <a:xfrm>
            <a:off x="11182796" y="4937886"/>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a:t>
            </a:r>
            <a:endParaRPr lang="en-US" sz="2400" dirty="0">
              <a:solidFill>
                <a:schemeClr val="tx1"/>
              </a:solidFill>
              <a:latin typeface="Lato Light"/>
              <a:cs typeface="Lato Light"/>
            </a:endParaRPr>
          </a:p>
        </p:txBody>
      </p:sp>
      <p:sp>
        <p:nvSpPr>
          <p:cNvPr id="61" name="Title 20"/>
          <p:cNvSpPr txBox="1">
            <a:spLocks/>
          </p:cNvSpPr>
          <p:nvPr/>
        </p:nvSpPr>
        <p:spPr>
          <a:xfrm>
            <a:off x="16219699" y="414727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02 </a:t>
            </a:r>
          </a:p>
        </p:txBody>
      </p:sp>
      <p:sp>
        <p:nvSpPr>
          <p:cNvPr id="62" name="Title 20"/>
          <p:cNvSpPr txBox="1">
            <a:spLocks/>
          </p:cNvSpPr>
          <p:nvPr/>
        </p:nvSpPr>
        <p:spPr>
          <a:xfrm>
            <a:off x="17827022" y="432504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Second Key</a:t>
            </a:r>
          </a:p>
        </p:txBody>
      </p:sp>
      <p:sp>
        <p:nvSpPr>
          <p:cNvPr id="63" name="Title 20"/>
          <p:cNvSpPr txBox="1">
            <a:spLocks/>
          </p:cNvSpPr>
          <p:nvPr/>
        </p:nvSpPr>
        <p:spPr>
          <a:xfrm>
            <a:off x="17846558" y="495107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4" name="Title 20"/>
          <p:cNvSpPr txBox="1">
            <a:spLocks/>
          </p:cNvSpPr>
          <p:nvPr/>
        </p:nvSpPr>
        <p:spPr>
          <a:xfrm>
            <a:off x="16146983" y="6523583"/>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04 </a:t>
            </a:r>
          </a:p>
        </p:txBody>
      </p:sp>
      <p:sp>
        <p:nvSpPr>
          <p:cNvPr id="65" name="Title 20"/>
          <p:cNvSpPr txBox="1">
            <a:spLocks/>
          </p:cNvSpPr>
          <p:nvPr/>
        </p:nvSpPr>
        <p:spPr>
          <a:xfrm>
            <a:off x="17754306" y="6701354"/>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Fourth Key</a:t>
            </a:r>
          </a:p>
        </p:txBody>
      </p:sp>
      <p:sp>
        <p:nvSpPr>
          <p:cNvPr id="66" name="Title 20"/>
          <p:cNvSpPr txBox="1">
            <a:spLocks/>
          </p:cNvSpPr>
          <p:nvPr/>
        </p:nvSpPr>
        <p:spPr>
          <a:xfrm>
            <a:off x="17773842" y="732738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7" name="Title 20"/>
          <p:cNvSpPr txBox="1">
            <a:spLocks/>
          </p:cNvSpPr>
          <p:nvPr/>
        </p:nvSpPr>
        <p:spPr>
          <a:xfrm>
            <a:off x="9533675"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05 </a:t>
            </a:r>
          </a:p>
        </p:txBody>
      </p:sp>
      <p:sp>
        <p:nvSpPr>
          <p:cNvPr id="68" name="Title 20"/>
          <p:cNvSpPr txBox="1">
            <a:spLocks/>
          </p:cNvSpPr>
          <p:nvPr/>
        </p:nvSpPr>
        <p:spPr>
          <a:xfrm>
            <a:off x="11061627"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Fifth Key</a:t>
            </a:r>
          </a:p>
        </p:txBody>
      </p:sp>
      <p:sp>
        <p:nvSpPr>
          <p:cNvPr id="69" name="Title 20"/>
          <p:cNvSpPr txBox="1">
            <a:spLocks/>
          </p:cNvSpPr>
          <p:nvPr/>
        </p:nvSpPr>
        <p:spPr>
          <a:xfrm>
            <a:off x="11081163"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cxnSp>
        <p:nvCxnSpPr>
          <p:cNvPr id="70" name="Straight Connector 69"/>
          <p:cNvCxnSpPr/>
          <p:nvPr/>
        </p:nvCxnSpPr>
        <p:spPr>
          <a:xfrm flipH="1" flipV="1">
            <a:off x="15981271" y="4348402"/>
            <a:ext cx="37307" cy="6161965"/>
          </a:xfrm>
          <a:prstGeom prst="line">
            <a:avLst/>
          </a:prstGeom>
          <a:ln w="12700" cmpd="sng">
            <a:solidFill>
              <a:schemeClr val="bg1">
                <a:lumMod val="75000"/>
              </a:schemeClr>
            </a:solidFill>
            <a:prstDash val="lgDash"/>
          </a:ln>
          <a:effectLst/>
        </p:spPr>
        <p:style>
          <a:lnRef idx="2">
            <a:schemeClr val="accent1"/>
          </a:lnRef>
          <a:fillRef idx="0">
            <a:schemeClr val="accent1"/>
          </a:fillRef>
          <a:effectRef idx="1">
            <a:schemeClr val="accent1"/>
          </a:effectRef>
          <a:fontRef idx="minor">
            <a:schemeClr val="tx1"/>
          </a:fontRef>
        </p:style>
      </p:cxnSp>
      <p:sp>
        <p:nvSpPr>
          <p:cNvPr id="71" name="Title 20"/>
          <p:cNvSpPr txBox="1">
            <a:spLocks/>
          </p:cNvSpPr>
          <p:nvPr/>
        </p:nvSpPr>
        <p:spPr>
          <a:xfrm>
            <a:off x="9557724" y="6504769"/>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03 </a:t>
            </a:r>
          </a:p>
        </p:txBody>
      </p:sp>
      <p:sp>
        <p:nvSpPr>
          <p:cNvPr id="72" name="Title 20"/>
          <p:cNvSpPr txBox="1">
            <a:spLocks/>
          </p:cNvSpPr>
          <p:nvPr/>
        </p:nvSpPr>
        <p:spPr>
          <a:xfrm>
            <a:off x="11114541" y="6682540"/>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Third Key</a:t>
            </a:r>
          </a:p>
        </p:txBody>
      </p:sp>
      <p:sp>
        <p:nvSpPr>
          <p:cNvPr id="73" name="Title 20"/>
          <p:cNvSpPr txBox="1">
            <a:spLocks/>
          </p:cNvSpPr>
          <p:nvPr/>
        </p:nvSpPr>
        <p:spPr>
          <a:xfrm>
            <a:off x="11134077" y="7308567"/>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74" name="Title 20"/>
          <p:cNvSpPr txBox="1">
            <a:spLocks/>
          </p:cNvSpPr>
          <p:nvPr/>
        </p:nvSpPr>
        <p:spPr>
          <a:xfrm>
            <a:off x="16120526"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smtClean="0">
                <a:solidFill>
                  <a:schemeClr val="tx1"/>
                </a:solidFill>
                <a:latin typeface="Lato Light"/>
                <a:cs typeface="Lato Light"/>
              </a:rPr>
              <a:t>06 </a:t>
            </a:r>
            <a:endParaRPr lang="en-US" sz="6000" b="1" dirty="0">
              <a:solidFill>
                <a:schemeClr val="tx1"/>
              </a:solidFill>
              <a:latin typeface="Lato Light"/>
              <a:cs typeface="Lato Light"/>
            </a:endParaRPr>
          </a:p>
        </p:txBody>
      </p:sp>
      <p:sp>
        <p:nvSpPr>
          <p:cNvPr id="75" name="Title 20"/>
          <p:cNvSpPr txBox="1">
            <a:spLocks/>
          </p:cNvSpPr>
          <p:nvPr/>
        </p:nvSpPr>
        <p:spPr>
          <a:xfrm>
            <a:off x="17727849"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smtClean="0">
                <a:solidFill>
                  <a:schemeClr val="tx1"/>
                </a:solidFill>
                <a:latin typeface="Lato Light"/>
                <a:cs typeface="Lato Light"/>
              </a:rPr>
              <a:t>Sixth </a:t>
            </a:r>
            <a:r>
              <a:rPr lang="en-US" sz="3600" dirty="0">
                <a:solidFill>
                  <a:schemeClr val="tx1"/>
                </a:solidFill>
                <a:latin typeface="Lato Light"/>
                <a:cs typeface="Lato Light"/>
              </a:rPr>
              <a:t>Key</a:t>
            </a:r>
          </a:p>
        </p:txBody>
      </p:sp>
      <p:sp>
        <p:nvSpPr>
          <p:cNvPr id="76" name="Title 20"/>
          <p:cNvSpPr txBox="1">
            <a:spLocks/>
          </p:cNvSpPr>
          <p:nvPr/>
        </p:nvSpPr>
        <p:spPr>
          <a:xfrm>
            <a:off x="17747385"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Tree>
    <p:extLst>
      <p:ext uri="{BB962C8B-B14F-4D97-AF65-F5344CB8AC3E}">
        <p14:creationId xmlns:p14="http://schemas.microsoft.com/office/powerpoint/2010/main" val="10967351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US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4" name="Freeform 131"/>
          <p:cNvSpPr>
            <a:spLocks noEditPoints="1"/>
          </p:cNvSpPr>
          <p:nvPr/>
        </p:nvSpPr>
        <p:spPr bwMode="auto">
          <a:xfrm>
            <a:off x="12204617" y="4174029"/>
            <a:ext cx="927238" cy="92760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5" name="Freeform 54"/>
          <p:cNvSpPr>
            <a:spLocks noEditPoints="1"/>
          </p:cNvSpPr>
          <p:nvPr/>
        </p:nvSpPr>
        <p:spPr bwMode="auto">
          <a:xfrm>
            <a:off x="12266567" y="6209914"/>
            <a:ext cx="885853" cy="771654"/>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6" name="Freeform 15"/>
          <p:cNvSpPr>
            <a:spLocks noEditPoints="1"/>
          </p:cNvSpPr>
          <p:nvPr/>
        </p:nvSpPr>
        <p:spPr bwMode="auto">
          <a:xfrm>
            <a:off x="12256291" y="8103958"/>
            <a:ext cx="920363" cy="690542"/>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7" name="Rectangle 56"/>
          <p:cNvSpPr/>
          <p:nvPr/>
        </p:nvSpPr>
        <p:spPr>
          <a:xfrm>
            <a:off x="13743987" y="3999016"/>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5" name="Rectangle 104"/>
          <p:cNvSpPr/>
          <p:nvPr/>
        </p:nvSpPr>
        <p:spPr>
          <a:xfrm>
            <a:off x="13743987" y="5963322"/>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6" name="Rectangle 105"/>
          <p:cNvSpPr/>
          <p:nvPr/>
        </p:nvSpPr>
        <p:spPr>
          <a:xfrm>
            <a:off x="13743987" y="7818398"/>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7" name="Freeform 55"/>
          <p:cNvSpPr>
            <a:spLocks noEditPoints="1"/>
          </p:cNvSpPr>
          <p:nvPr/>
        </p:nvSpPr>
        <p:spPr bwMode="auto">
          <a:xfrm>
            <a:off x="12196763" y="9938438"/>
            <a:ext cx="1081926" cy="807951"/>
          </a:xfrm>
          <a:custGeom>
            <a:avLst/>
            <a:gdLst/>
            <a:ahLst/>
            <a:cxnLst>
              <a:cxn ang="0">
                <a:pos x="19" y="42"/>
              </a:cxn>
              <a:cxn ang="0">
                <a:pos x="17" y="42"/>
              </a:cxn>
              <a:cxn ang="0">
                <a:pos x="1" y="25"/>
              </a:cxn>
              <a:cxn ang="0">
                <a:pos x="1" y="24"/>
              </a:cxn>
              <a:cxn ang="0">
                <a:pos x="17" y="7"/>
              </a:cxn>
              <a:cxn ang="0">
                <a:pos x="19" y="7"/>
              </a:cxn>
              <a:cxn ang="0">
                <a:pos x="21" y="9"/>
              </a:cxn>
              <a:cxn ang="0">
                <a:pos x="21" y="11"/>
              </a:cxn>
              <a:cxn ang="0">
                <a:pos x="7" y="25"/>
              </a:cxn>
              <a:cxn ang="0">
                <a:pos x="21" y="39"/>
              </a:cxn>
              <a:cxn ang="0">
                <a:pos x="21" y="40"/>
              </a:cxn>
              <a:cxn ang="0">
                <a:pos x="19" y="42"/>
              </a:cxn>
              <a:cxn ang="0">
                <a:pos x="29" y="48"/>
              </a:cxn>
              <a:cxn ang="0">
                <a:pos x="27" y="49"/>
              </a:cxn>
              <a:cxn ang="0">
                <a:pos x="25" y="48"/>
              </a:cxn>
              <a:cxn ang="0">
                <a:pos x="24" y="47"/>
              </a:cxn>
              <a:cxn ang="0">
                <a:pos x="38" y="1"/>
              </a:cxn>
              <a:cxn ang="0">
                <a:pos x="39" y="0"/>
              </a:cxn>
              <a:cxn ang="0">
                <a:pos x="41" y="1"/>
              </a:cxn>
              <a:cxn ang="0">
                <a:pos x="42" y="2"/>
              </a:cxn>
              <a:cxn ang="0">
                <a:pos x="29" y="48"/>
              </a:cxn>
              <a:cxn ang="0">
                <a:pos x="49" y="42"/>
              </a:cxn>
              <a:cxn ang="0">
                <a:pos x="47" y="42"/>
              </a:cxn>
              <a:cxn ang="0">
                <a:pos x="45" y="40"/>
              </a:cxn>
              <a:cxn ang="0">
                <a:pos x="45" y="39"/>
              </a:cxn>
              <a:cxn ang="0">
                <a:pos x="59" y="25"/>
              </a:cxn>
              <a:cxn ang="0">
                <a:pos x="45" y="11"/>
              </a:cxn>
              <a:cxn ang="0">
                <a:pos x="45" y="9"/>
              </a:cxn>
              <a:cxn ang="0">
                <a:pos x="47" y="7"/>
              </a:cxn>
              <a:cxn ang="0">
                <a:pos x="49" y="7"/>
              </a:cxn>
              <a:cxn ang="0">
                <a:pos x="65" y="24"/>
              </a:cxn>
              <a:cxn ang="0">
                <a:pos x="65" y="25"/>
              </a:cxn>
              <a:cxn ang="0">
                <a:pos x="49" y="42"/>
              </a:cxn>
            </a:cxnLst>
            <a:rect l="0" t="0" r="r" b="b"/>
            <a:pathLst>
              <a:path w="66" h="49">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Lato Light"/>
              <a:cs typeface="Lato Light"/>
            </a:endParaRPr>
          </a:p>
        </p:txBody>
      </p:sp>
      <p:sp>
        <p:nvSpPr>
          <p:cNvPr id="108" name="Rectangle 107"/>
          <p:cNvSpPr/>
          <p:nvPr/>
        </p:nvSpPr>
        <p:spPr>
          <a:xfrm>
            <a:off x="13743987" y="9480003"/>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a:t>
            </a:r>
            <a:endParaRPr lang="en-US" sz="2800" dirty="0">
              <a:cs typeface="Lato Light"/>
            </a:endParaRPr>
          </a:p>
        </p:txBody>
      </p:sp>
      <p:grpSp>
        <p:nvGrpSpPr>
          <p:cNvPr id="109" name="Group 108"/>
          <p:cNvGrpSpPr/>
          <p:nvPr/>
        </p:nvGrpSpPr>
        <p:grpSpPr>
          <a:xfrm>
            <a:off x="447817" y="3675905"/>
            <a:ext cx="11145463" cy="7671814"/>
            <a:chOff x="1084683" y="3857818"/>
            <a:chExt cx="11149818" cy="7671814"/>
          </a:xfrm>
          <a:solidFill>
            <a:schemeClr val="bg1">
              <a:lumMod val="75000"/>
            </a:schemeClr>
          </a:solidFill>
        </p:grpSpPr>
        <p:sp>
          <p:nvSpPr>
            <p:cNvPr id="110" name="Freeform 109"/>
            <p:cNvSpPr>
              <a:spLocks/>
            </p:cNvSpPr>
            <p:nvPr/>
          </p:nvSpPr>
          <p:spPr bwMode="auto">
            <a:xfrm>
              <a:off x="2142830" y="4997217"/>
              <a:ext cx="4623" cy="4196"/>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5"/>
            <p:cNvSpPr>
              <a:spLocks/>
            </p:cNvSpPr>
            <p:nvPr/>
          </p:nvSpPr>
          <p:spPr bwMode="auto">
            <a:xfrm>
              <a:off x="2034167" y="4405486"/>
              <a:ext cx="1579063" cy="119605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6"/>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7"/>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8"/>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9"/>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16" name="Group 115"/>
            <p:cNvGrpSpPr/>
            <p:nvPr/>
          </p:nvGrpSpPr>
          <p:grpSpPr>
            <a:xfrm>
              <a:off x="2378651" y="3857818"/>
              <a:ext cx="1308564" cy="860320"/>
              <a:chOff x="1223722" y="1378665"/>
              <a:chExt cx="543750" cy="357537"/>
            </a:xfrm>
            <a:grpFill/>
          </p:grpSpPr>
          <p:sp>
            <p:nvSpPr>
              <p:cNvPr id="299"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20"/>
              <p:cNvSpPr>
                <a:spLocks/>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7" name="Freeform 21"/>
            <p:cNvSpPr>
              <a:spLocks/>
            </p:cNvSpPr>
            <p:nvPr/>
          </p:nvSpPr>
          <p:spPr bwMode="auto">
            <a:xfrm>
              <a:off x="2616779" y="5490328"/>
              <a:ext cx="1248455" cy="1756311"/>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solidFill>
              <a:schemeClr val="accent2"/>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2"/>
            <p:cNvSpPr>
              <a:spLocks/>
            </p:cNvSpPr>
            <p:nvPr/>
          </p:nvSpPr>
          <p:spPr bwMode="auto">
            <a:xfrm>
              <a:off x="3291871" y="6812281"/>
              <a:ext cx="1324748" cy="1412182"/>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3"/>
            <p:cNvSpPr>
              <a:spLocks/>
            </p:cNvSpPr>
            <p:nvPr/>
          </p:nvSpPr>
          <p:spPr bwMode="auto">
            <a:xfrm>
              <a:off x="3328862" y="4059259"/>
              <a:ext cx="1169848" cy="1716442"/>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24"/>
            <p:cNvSpPr>
              <a:spLocks/>
            </p:cNvSpPr>
            <p:nvPr/>
          </p:nvSpPr>
          <p:spPr bwMode="auto">
            <a:xfrm>
              <a:off x="3647911" y="5695965"/>
              <a:ext cx="1093553" cy="1254807"/>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25"/>
            <p:cNvSpPr>
              <a:spLocks/>
            </p:cNvSpPr>
            <p:nvPr/>
          </p:nvSpPr>
          <p:spPr bwMode="auto">
            <a:xfrm>
              <a:off x="3798188" y="4086536"/>
              <a:ext cx="2018334" cy="1139399"/>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26"/>
            <p:cNvSpPr>
              <a:spLocks/>
            </p:cNvSpPr>
            <p:nvPr/>
          </p:nvSpPr>
          <p:spPr bwMode="auto">
            <a:xfrm>
              <a:off x="4373862" y="5104232"/>
              <a:ext cx="1368675" cy="1026089"/>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27"/>
            <p:cNvSpPr>
              <a:spLocks/>
            </p:cNvSpPr>
            <p:nvPr/>
          </p:nvSpPr>
          <p:spPr bwMode="auto">
            <a:xfrm>
              <a:off x="4438598" y="6950772"/>
              <a:ext cx="1359429" cy="1290479"/>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28"/>
            <p:cNvSpPr>
              <a:spLocks/>
            </p:cNvSpPr>
            <p:nvPr/>
          </p:nvSpPr>
          <p:spPr bwMode="auto">
            <a:xfrm>
              <a:off x="4616619" y="6046386"/>
              <a:ext cx="1424163" cy="1013499"/>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29"/>
            <p:cNvSpPr>
              <a:spLocks/>
            </p:cNvSpPr>
            <p:nvPr/>
          </p:nvSpPr>
          <p:spPr bwMode="auto">
            <a:xfrm>
              <a:off x="5673180" y="5677079"/>
              <a:ext cx="1625303" cy="723927"/>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0"/>
            <p:cNvSpPr>
              <a:spLocks/>
            </p:cNvSpPr>
            <p:nvPr/>
          </p:nvSpPr>
          <p:spPr bwMode="auto">
            <a:xfrm>
              <a:off x="5707861" y="5014003"/>
              <a:ext cx="1368675" cy="816255"/>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1"/>
            <p:cNvSpPr>
              <a:spLocks/>
            </p:cNvSpPr>
            <p:nvPr/>
          </p:nvSpPr>
          <p:spPr bwMode="auto">
            <a:xfrm>
              <a:off x="5763346" y="4332043"/>
              <a:ext cx="1290070" cy="723927"/>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solidFill>
              <a:schemeClr val="accent1"/>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
            <p:cNvSpPr>
              <a:spLocks/>
            </p:cNvSpPr>
            <p:nvPr/>
          </p:nvSpPr>
          <p:spPr bwMode="auto">
            <a:xfrm>
              <a:off x="5793402" y="7049394"/>
              <a:ext cx="1703908" cy="78897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3"/>
            <p:cNvSpPr>
              <a:spLocks/>
            </p:cNvSpPr>
            <p:nvPr/>
          </p:nvSpPr>
          <p:spPr bwMode="auto">
            <a:xfrm>
              <a:off x="5994542" y="6377925"/>
              <a:ext cx="1451905" cy="702945"/>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0" name="Group 129"/>
            <p:cNvGrpSpPr/>
            <p:nvPr/>
          </p:nvGrpSpPr>
          <p:grpSpPr>
            <a:xfrm>
              <a:off x="4954164" y="7162704"/>
              <a:ext cx="2760472" cy="2438271"/>
              <a:chOff x="2293930" y="2752129"/>
              <a:chExt cx="1147064" cy="1013311"/>
            </a:xfrm>
            <a:grpFill/>
          </p:grpSpPr>
          <p:sp>
            <p:nvSpPr>
              <p:cNvPr id="288"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1" name="Freeform 53"/>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54"/>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67"/>
            <p:cNvSpPr>
              <a:spLocks/>
            </p:cNvSpPr>
            <p:nvPr/>
          </p:nvSpPr>
          <p:spPr bwMode="auto">
            <a:xfrm>
              <a:off x="6942442" y="4283781"/>
              <a:ext cx="1280821" cy="1321955"/>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68"/>
            <p:cNvSpPr>
              <a:spLocks/>
            </p:cNvSpPr>
            <p:nvPr/>
          </p:nvSpPr>
          <p:spPr bwMode="auto">
            <a:xfrm>
              <a:off x="7046480" y="5578456"/>
              <a:ext cx="1190655" cy="70924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69"/>
            <p:cNvSpPr>
              <a:spLocks/>
            </p:cNvSpPr>
            <p:nvPr/>
          </p:nvSpPr>
          <p:spPr bwMode="auto">
            <a:xfrm>
              <a:off x="7210629" y="6233139"/>
              <a:ext cx="1317812" cy="1036580"/>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0"/>
            <p:cNvSpPr>
              <a:spLocks/>
            </p:cNvSpPr>
            <p:nvPr/>
          </p:nvSpPr>
          <p:spPr bwMode="auto">
            <a:xfrm>
              <a:off x="7448760" y="7152213"/>
              <a:ext cx="987205" cy="82674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7" name="Group 136"/>
            <p:cNvGrpSpPr/>
            <p:nvPr/>
          </p:nvGrpSpPr>
          <p:grpSpPr>
            <a:xfrm>
              <a:off x="7589789" y="7955879"/>
              <a:ext cx="1116672" cy="895991"/>
              <a:chOff x="3389116" y="3081761"/>
              <a:chExt cx="464013" cy="372361"/>
            </a:xfrm>
            <a:grpFill/>
          </p:grpSpPr>
          <p:sp>
            <p:nvSpPr>
              <p:cNvPr id="283"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solidFill>
                <a:schemeClr val="accent3"/>
              </a:solid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8" name="Freeform 72"/>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4"/>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5"/>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6"/>
            <p:cNvSpPr>
              <a:spLocks/>
            </p:cNvSpPr>
            <p:nvPr/>
          </p:nvSpPr>
          <p:spPr bwMode="auto">
            <a:xfrm>
              <a:off x="8292623" y="4495713"/>
              <a:ext cx="113286" cy="88131"/>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8"/>
            <p:cNvSpPr>
              <a:spLocks/>
            </p:cNvSpPr>
            <p:nvPr/>
          </p:nvSpPr>
          <p:spPr bwMode="auto">
            <a:xfrm>
              <a:off x="8405909" y="4642597"/>
              <a:ext cx="143342" cy="115408"/>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7693826" y="4791579"/>
              <a:ext cx="984892" cy="1003006"/>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81"/>
            <p:cNvSpPr>
              <a:spLocks/>
            </p:cNvSpPr>
            <p:nvPr/>
          </p:nvSpPr>
          <p:spPr bwMode="auto">
            <a:xfrm>
              <a:off x="8010565" y="5763111"/>
              <a:ext cx="786065" cy="126530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6" name="Group 145"/>
            <p:cNvGrpSpPr/>
            <p:nvPr/>
          </p:nvGrpSpPr>
          <p:grpSpPr>
            <a:xfrm>
              <a:off x="8109977" y="7462767"/>
              <a:ext cx="705144" cy="1137301"/>
              <a:chOff x="3605271" y="2876831"/>
              <a:chExt cx="293010" cy="472646"/>
            </a:xfrm>
            <a:grpFill/>
          </p:grpSpPr>
          <p:sp>
            <p:nvSpPr>
              <p:cNvPr id="278"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 name="Freeform 84"/>
            <p:cNvSpPr>
              <a:spLocks/>
            </p:cNvSpPr>
            <p:nvPr/>
          </p:nvSpPr>
          <p:spPr bwMode="auto">
            <a:xfrm>
              <a:off x="8327301" y="6954969"/>
              <a:ext cx="1669229" cy="539272"/>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85"/>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86"/>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87"/>
            <p:cNvSpPr>
              <a:spLocks/>
            </p:cNvSpPr>
            <p:nvPr/>
          </p:nvSpPr>
          <p:spPr bwMode="auto">
            <a:xfrm>
              <a:off x="8475266" y="6461860"/>
              <a:ext cx="1426475" cy="681960"/>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88"/>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89"/>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90"/>
            <p:cNvSpPr>
              <a:spLocks/>
            </p:cNvSpPr>
            <p:nvPr/>
          </p:nvSpPr>
          <p:spPr bwMode="auto">
            <a:xfrm>
              <a:off x="8958466" y="4988824"/>
              <a:ext cx="16184" cy="35673"/>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92"/>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93"/>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94"/>
            <p:cNvSpPr>
              <a:spLocks/>
            </p:cNvSpPr>
            <p:nvPr/>
          </p:nvSpPr>
          <p:spPr bwMode="auto">
            <a:xfrm>
              <a:off x="8706461" y="5874323"/>
              <a:ext cx="608042" cy="954746"/>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7" name="Group 156"/>
            <p:cNvGrpSpPr/>
            <p:nvPr/>
          </p:nvGrpSpPr>
          <p:grpSpPr>
            <a:xfrm>
              <a:off x="8109977" y="4495713"/>
              <a:ext cx="1500458" cy="1412182"/>
              <a:chOff x="3605271" y="1643765"/>
              <a:chExt cx="623488" cy="586883"/>
            </a:xfrm>
            <a:grpFill/>
          </p:grpSpPr>
          <p:sp>
            <p:nvSpPr>
              <p:cNvPr id="273"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8" name="Group 157"/>
            <p:cNvGrpSpPr/>
            <p:nvPr/>
          </p:nvGrpSpPr>
          <p:grpSpPr>
            <a:xfrm>
              <a:off x="8967712" y="8255939"/>
              <a:ext cx="1798700" cy="1389102"/>
              <a:chOff x="3961687" y="3206462"/>
              <a:chExt cx="747417" cy="577291"/>
            </a:xfrm>
            <a:grpFill/>
          </p:grpSpPr>
          <p:sp>
            <p:nvSpPr>
              <p:cNvPr id="256"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p:nvGrpSpPr>
          <p:grpSpPr>
            <a:xfrm>
              <a:off x="8752701" y="7416604"/>
              <a:ext cx="765255" cy="1122613"/>
              <a:chOff x="3872343" y="2857646"/>
              <a:chExt cx="317988" cy="466542"/>
            </a:xfrm>
            <a:grpFill/>
          </p:grpSpPr>
          <p:sp>
            <p:nvSpPr>
              <p:cNvPr id="251"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0" name="Freeform 118"/>
            <p:cNvSpPr>
              <a:spLocks/>
            </p:cNvSpPr>
            <p:nvPr/>
          </p:nvSpPr>
          <p:spPr bwMode="auto">
            <a:xfrm>
              <a:off x="9222027" y="5714849"/>
              <a:ext cx="827679" cy="856124"/>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19"/>
            <p:cNvSpPr>
              <a:spLocks/>
            </p:cNvSpPr>
            <p:nvPr/>
          </p:nvSpPr>
          <p:spPr bwMode="auto">
            <a:xfrm>
              <a:off x="9270579" y="7353654"/>
              <a:ext cx="1077371" cy="1009303"/>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23"/>
            <p:cNvSpPr>
              <a:spLocks/>
            </p:cNvSpPr>
            <p:nvPr/>
          </p:nvSpPr>
          <p:spPr bwMode="auto">
            <a:xfrm>
              <a:off x="9749154" y="6014913"/>
              <a:ext cx="878542" cy="801567"/>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24"/>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25"/>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26"/>
            <p:cNvSpPr>
              <a:spLocks/>
            </p:cNvSpPr>
            <p:nvPr/>
          </p:nvSpPr>
          <p:spPr bwMode="auto">
            <a:xfrm>
              <a:off x="9991908" y="5542786"/>
              <a:ext cx="1144418" cy="677764"/>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30"/>
            <p:cNvSpPr>
              <a:spLocks/>
            </p:cNvSpPr>
            <p:nvPr/>
          </p:nvSpPr>
          <p:spPr bwMode="auto">
            <a:xfrm>
              <a:off x="10965239" y="6023306"/>
              <a:ext cx="212698" cy="318947"/>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7" name="Group 166"/>
            <p:cNvGrpSpPr/>
            <p:nvPr/>
          </p:nvGrpSpPr>
          <p:grpSpPr>
            <a:xfrm>
              <a:off x="9605812" y="6220550"/>
              <a:ext cx="1532823" cy="784779"/>
              <a:chOff x="4226838" y="2360583"/>
              <a:chExt cx="636937" cy="326143"/>
            </a:xfrm>
            <a:grpFill/>
          </p:grpSpPr>
          <p:sp>
            <p:nvSpPr>
              <p:cNvPr id="249"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8" name="Freeform 133"/>
            <p:cNvSpPr>
              <a:spLocks/>
            </p:cNvSpPr>
            <p:nvPr/>
          </p:nvSpPr>
          <p:spPr bwMode="auto">
            <a:xfrm>
              <a:off x="11097021" y="4728630"/>
              <a:ext cx="330610" cy="564454"/>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8"/>
            <p:cNvGrpSpPr/>
            <p:nvPr/>
          </p:nvGrpSpPr>
          <p:grpSpPr>
            <a:xfrm>
              <a:off x="9531830" y="6745135"/>
              <a:ext cx="1733966" cy="717633"/>
              <a:chOff x="4196096" y="2578593"/>
              <a:chExt cx="720518" cy="298238"/>
            </a:xfrm>
            <a:grpFill/>
          </p:grpSpPr>
          <p:sp>
            <p:nvSpPr>
              <p:cNvPr id="229"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0" name="Group 169"/>
            <p:cNvGrpSpPr/>
            <p:nvPr/>
          </p:nvGrpSpPr>
          <p:grpSpPr>
            <a:xfrm>
              <a:off x="10283214" y="6063175"/>
              <a:ext cx="890103" cy="394489"/>
              <a:chOff x="4508320" y="2295180"/>
              <a:chExt cx="369866" cy="163944"/>
            </a:xfrm>
            <a:grpFill/>
          </p:grpSpPr>
          <p:sp>
            <p:nvSpPr>
              <p:cNvPr id="222"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71" name="Freeform 145"/>
            <p:cNvSpPr>
              <a:spLocks/>
            </p:cNvSpPr>
            <p:nvPr/>
          </p:nvSpPr>
          <p:spPr bwMode="auto">
            <a:xfrm>
              <a:off x="11251922" y="5395902"/>
              <a:ext cx="339856" cy="300063"/>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6"/>
            <p:cNvSpPr>
              <a:spLocks/>
            </p:cNvSpPr>
            <p:nvPr/>
          </p:nvSpPr>
          <p:spPr bwMode="auto">
            <a:xfrm>
              <a:off x="11349024" y="4646793"/>
              <a:ext cx="330610" cy="623207"/>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8"/>
            <p:cNvSpPr>
              <a:spLocks/>
            </p:cNvSpPr>
            <p:nvPr/>
          </p:nvSpPr>
          <p:spPr bwMode="auto">
            <a:xfrm>
              <a:off x="11552476" y="5381214"/>
              <a:ext cx="104038" cy="167867"/>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9"/>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50"/>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51"/>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52"/>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3"/>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54"/>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80" name="Group 179"/>
            <p:cNvGrpSpPr/>
            <p:nvPr/>
          </p:nvGrpSpPr>
          <p:grpSpPr>
            <a:xfrm>
              <a:off x="1909322" y="5314066"/>
              <a:ext cx="1602183" cy="2436173"/>
              <a:chOff x="1028701" y="1983861"/>
              <a:chExt cx="665758" cy="1012439"/>
            </a:xfrm>
            <a:grpFill/>
          </p:grpSpPr>
          <p:sp>
            <p:nvSpPr>
              <p:cNvPr id="206"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1" name="Group 180"/>
            <p:cNvGrpSpPr/>
            <p:nvPr/>
          </p:nvGrpSpPr>
          <p:grpSpPr>
            <a:xfrm>
              <a:off x="11018414" y="5660293"/>
              <a:ext cx="261251" cy="543471"/>
              <a:chOff x="4813819" y="2127748"/>
              <a:chExt cx="108558" cy="225859"/>
            </a:xfrm>
            <a:grpFill/>
          </p:grpSpPr>
          <p:sp>
            <p:nvSpPr>
              <p:cNvPr id="203"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2" name="Group 181"/>
            <p:cNvGrpSpPr/>
            <p:nvPr/>
          </p:nvGrpSpPr>
          <p:grpSpPr>
            <a:xfrm>
              <a:off x="10114440" y="4804171"/>
              <a:ext cx="1477338" cy="998809"/>
              <a:chOff x="4438189" y="1771956"/>
              <a:chExt cx="613881" cy="415091"/>
            </a:xfrm>
            <a:grpFill/>
          </p:grpSpPr>
          <p:sp>
            <p:nvSpPr>
              <p:cNvPr id="201"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3" name="Group 182"/>
            <p:cNvGrpSpPr/>
            <p:nvPr/>
          </p:nvGrpSpPr>
          <p:grpSpPr>
            <a:xfrm>
              <a:off x="11244986" y="5162985"/>
              <a:ext cx="686650" cy="339935"/>
              <a:chOff x="4907967" y="1921074"/>
              <a:chExt cx="285325" cy="141272"/>
            </a:xfrm>
            <a:grpFill/>
          </p:grpSpPr>
          <p:sp>
            <p:nvSpPr>
              <p:cNvPr id="194"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4" name="Group 183"/>
            <p:cNvGrpSpPr/>
            <p:nvPr/>
          </p:nvGrpSpPr>
          <p:grpSpPr>
            <a:xfrm>
              <a:off x="11462310" y="4082340"/>
              <a:ext cx="772191" cy="1034482"/>
              <a:chOff x="4998272" y="1471973"/>
              <a:chExt cx="320870" cy="429916"/>
            </a:xfrm>
            <a:grpFill/>
          </p:grpSpPr>
          <p:sp>
            <p:nvSpPr>
              <p:cNvPr id="189"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5" name="Freeform 122"/>
            <p:cNvSpPr>
              <a:spLocks/>
            </p:cNvSpPr>
            <p:nvPr/>
          </p:nvSpPr>
          <p:spPr bwMode="auto">
            <a:xfrm>
              <a:off x="9606385" y="6219155"/>
              <a:ext cx="1521263" cy="784779"/>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4"/>
            <p:cNvSpPr>
              <a:spLocks/>
            </p:cNvSpPr>
            <p:nvPr/>
          </p:nvSpPr>
          <p:spPr bwMode="auto">
            <a:xfrm>
              <a:off x="1910028" y="5317720"/>
              <a:ext cx="1602184" cy="2436174"/>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40"/>
            <p:cNvSpPr>
              <a:spLocks noChangeArrowheads="1"/>
            </p:cNvSpPr>
            <p:nvPr/>
          </p:nvSpPr>
          <p:spPr bwMode="auto">
            <a:xfrm>
              <a:off x="6131409" y="10496506"/>
              <a:ext cx="1696049" cy="1033126"/>
            </a:xfrm>
            <a:custGeom>
              <a:avLst/>
              <a:gdLst>
                <a:gd name="T0" fmla="*/ 1959 w 2604"/>
                <a:gd name="T1" fmla="*/ 645 h 1588"/>
                <a:gd name="T2" fmla="*/ 1885 w 2604"/>
                <a:gd name="T3" fmla="*/ 620 h 1588"/>
                <a:gd name="T4" fmla="*/ 1836 w 2604"/>
                <a:gd name="T5" fmla="*/ 620 h 1588"/>
                <a:gd name="T6" fmla="*/ 1761 w 2604"/>
                <a:gd name="T7" fmla="*/ 595 h 1588"/>
                <a:gd name="T8" fmla="*/ 1711 w 2604"/>
                <a:gd name="T9" fmla="*/ 571 h 1588"/>
                <a:gd name="T10" fmla="*/ 1711 w 2604"/>
                <a:gd name="T11" fmla="*/ 670 h 1588"/>
                <a:gd name="T12" fmla="*/ 1761 w 2604"/>
                <a:gd name="T13" fmla="*/ 695 h 1588"/>
                <a:gd name="T14" fmla="*/ 1810 w 2604"/>
                <a:gd name="T15" fmla="*/ 769 h 1588"/>
                <a:gd name="T16" fmla="*/ 1885 w 2604"/>
                <a:gd name="T17" fmla="*/ 794 h 1588"/>
                <a:gd name="T18" fmla="*/ 2009 w 2604"/>
                <a:gd name="T19" fmla="*/ 719 h 1588"/>
                <a:gd name="T20" fmla="*/ 1686 w 2604"/>
                <a:gd name="T21" fmla="*/ 818 h 1588"/>
                <a:gd name="T22" fmla="*/ 2554 w 2604"/>
                <a:gd name="T23" fmla="*/ 1265 h 1588"/>
                <a:gd name="T24" fmla="*/ 2454 w 2604"/>
                <a:gd name="T25" fmla="*/ 1190 h 1588"/>
                <a:gd name="T26" fmla="*/ 2256 w 2604"/>
                <a:gd name="T27" fmla="*/ 1017 h 1588"/>
                <a:gd name="T28" fmla="*/ 2181 w 2604"/>
                <a:gd name="T29" fmla="*/ 992 h 1588"/>
                <a:gd name="T30" fmla="*/ 2107 w 2604"/>
                <a:gd name="T31" fmla="*/ 942 h 1588"/>
                <a:gd name="T32" fmla="*/ 2107 w 2604"/>
                <a:gd name="T33" fmla="*/ 1067 h 1588"/>
                <a:gd name="T34" fmla="*/ 2034 w 2604"/>
                <a:gd name="T35" fmla="*/ 1140 h 1588"/>
                <a:gd name="T36" fmla="*/ 2034 w 2604"/>
                <a:gd name="T37" fmla="*/ 1240 h 1588"/>
                <a:gd name="T38" fmla="*/ 2059 w 2604"/>
                <a:gd name="T39" fmla="*/ 1314 h 1588"/>
                <a:gd name="T40" fmla="*/ 2059 w 2604"/>
                <a:gd name="T41" fmla="*/ 1488 h 1588"/>
                <a:gd name="T42" fmla="*/ 2107 w 2604"/>
                <a:gd name="T43" fmla="*/ 1537 h 1588"/>
                <a:gd name="T44" fmla="*/ 2206 w 2604"/>
                <a:gd name="T45" fmla="*/ 1563 h 1588"/>
                <a:gd name="T46" fmla="*/ 2305 w 2604"/>
                <a:gd name="T47" fmla="*/ 1438 h 1588"/>
                <a:gd name="T48" fmla="*/ 2454 w 2604"/>
                <a:gd name="T49" fmla="*/ 1413 h 1588"/>
                <a:gd name="T50" fmla="*/ 2578 w 2604"/>
                <a:gd name="T51" fmla="*/ 1314 h 1588"/>
                <a:gd name="T52" fmla="*/ 1637 w 2604"/>
                <a:gd name="T53" fmla="*/ 521 h 1588"/>
                <a:gd name="T54" fmla="*/ 1563 w 2604"/>
                <a:gd name="T55" fmla="*/ 496 h 1588"/>
                <a:gd name="T56" fmla="*/ 1464 w 2604"/>
                <a:gd name="T57" fmla="*/ 496 h 1588"/>
                <a:gd name="T58" fmla="*/ 1414 w 2604"/>
                <a:gd name="T59" fmla="*/ 496 h 1588"/>
                <a:gd name="T60" fmla="*/ 1414 w 2604"/>
                <a:gd name="T61" fmla="*/ 545 h 1588"/>
                <a:gd name="T62" fmla="*/ 1612 w 2604"/>
                <a:gd name="T63" fmla="*/ 571 h 1588"/>
                <a:gd name="T64" fmla="*/ 447 w 2604"/>
                <a:gd name="T65" fmla="*/ 25 h 1588"/>
                <a:gd name="T66" fmla="*/ 372 w 2604"/>
                <a:gd name="T67" fmla="*/ 0 h 1588"/>
                <a:gd name="T68" fmla="*/ 249 w 2604"/>
                <a:gd name="T69" fmla="*/ 50 h 1588"/>
                <a:gd name="T70" fmla="*/ 223 w 2604"/>
                <a:gd name="T71" fmla="*/ 100 h 1588"/>
                <a:gd name="T72" fmla="*/ 273 w 2604"/>
                <a:gd name="T73" fmla="*/ 149 h 1588"/>
                <a:gd name="T74" fmla="*/ 397 w 2604"/>
                <a:gd name="T75" fmla="*/ 174 h 1588"/>
                <a:gd name="T76" fmla="*/ 422 w 2604"/>
                <a:gd name="T77" fmla="*/ 100 h 1588"/>
                <a:gd name="T78" fmla="*/ 25 w 2604"/>
                <a:gd name="T79" fmla="*/ 149 h 1588"/>
                <a:gd name="T80" fmla="*/ 25 w 2604"/>
                <a:gd name="T81" fmla="*/ 199 h 1588"/>
                <a:gd name="T82" fmla="*/ 75 w 2604"/>
                <a:gd name="T83" fmla="*/ 149 h 1588"/>
                <a:gd name="T84" fmla="*/ 1191 w 2604"/>
                <a:gd name="T85" fmla="*/ 397 h 1588"/>
                <a:gd name="T86" fmla="*/ 1166 w 2604"/>
                <a:gd name="T87" fmla="*/ 397 h 1588"/>
                <a:gd name="T88" fmla="*/ 1141 w 2604"/>
                <a:gd name="T89" fmla="*/ 347 h 1588"/>
                <a:gd name="T90" fmla="*/ 1091 w 2604"/>
                <a:gd name="T91" fmla="*/ 273 h 1588"/>
                <a:gd name="T92" fmla="*/ 1042 w 2604"/>
                <a:gd name="T93" fmla="*/ 273 h 1588"/>
                <a:gd name="T94" fmla="*/ 992 w 2604"/>
                <a:gd name="T95" fmla="*/ 322 h 1588"/>
                <a:gd name="T96" fmla="*/ 943 w 2604"/>
                <a:gd name="T97" fmla="*/ 372 h 1588"/>
                <a:gd name="T98" fmla="*/ 992 w 2604"/>
                <a:gd name="T99" fmla="*/ 422 h 1588"/>
                <a:gd name="T100" fmla="*/ 1067 w 2604"/>
                <a:gd name="T101" fmla="*/ 446 h 1588"/>
                <a:gd name="T102" fmla="*/ 1067 w 2604"/>
                <a:gd name="T103" fmla="*/ 422 h 1588"/>
                <a:gd name="T104" fmla="*/ 1091 w 2604"/>
                <a:gd name="T105" fmla="*/ 422 h 1588"/>
                <a:gd name="T106" fmla="*/ 1141 w 2604"/>
                <a:gd name="T107" fmla="*/ 446 h 1588"/>
                <a:gd name="T108" fmla="*/ 1215 w 2604"/>
                <a:gd name="T109" fmla="*/ 472 h 1588"/>
                <a:gd name="T110" fmla="*/ 1513 w 2604"/>
                <a:gd name="T111" fmla="*/ 645 h 1588"/>
                <a:gd name="T112" fmla="*/ 1587 w 2604"/>
                <a:gd name="T113" fmla="*/ 719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4" h="1588">
                  <a:moveTo>
                    <a:pt x="2009" y="719"/>
                  </a:moveTo>
                  <a:lnTo>
                    <a:pt x="2034" y="695"/>
                  </a:lnTo>
                  <a:lnTo>
                    <a:pt x="2009" y="695"/>
                  </a:lnTo>
                  <a:lnTo>
                    <a:pt x="1984" y="670"/>
                  </a:lnTo>
                  <a:lnTo>
                    <a:pt x="1984" y="670"/>
                  </a:lnTo>
                  <a:lnTo>
                    <a:pt x="1959" y="670"/>
                  </a:lnTo>
                  <a:lnTo>
                    <a:pt x="1959" y="670"/>
                  </a:lnTo>
                  <a:lnTo>
                    <a:pt x="1959" y="645"/>
                  </a:lnTo>
                  <a:lnTo>
                    <a:pt x="1959" y="645"/>
                  </a:lnTo>
                  <a:lnTo>
                    <a:pt x="1935" y="645"/>
                  </a:lnTo>
                  <a:lnTo>
                    <a:pt x="1935" y="645"/>
                  </a:lnTo>
                  <a:lnTo>
                    <a:pt x="1909" y="645"/>
                  </a:lnTo>
                  <a:lnTo>
                    <a:pt x="1909" y="645"/>
                  </a:lnTo>
                  <a:lnTo>
                    <a:pt x="1909" y="620"/>
                  </a:lnTo>
                  <a:lnTo>
                    <a:pt x="1909" y="620"/>
                  </a:lnTo>
                  <a:lnTo>
                    <a:pt x="1885" y="620"/>
                  </a:lnTo>
                  <a:lnTo>
                    <a:pt x="1885" y="620"/>
                  </a:lnTo>
                  <a:lnTo>
                    <a:pt x="1885" y="620"/>
                  </a:lnTo>
                  <a:lnTo>
                    <a:pt x="1885" y="620"/>
                  </a:lnTo>
                  <a:lnTo>
                    <a:pt x="1885" y="620"/>
                  </a:lnTo>
                  <a:lnTo>
                    <a:pt x="1885" y="620"/>
                  </a:lnTo>
                  <a:lnTo>
                    <a:pt x="1885" y="620"/>
                  </a:lnTo>
                  <a:lnTo>
                    <a:pt x="1860" y="620"/>
                  </a:lnTo>
                  <a:lnTo>
                    <a:pt x="1860" y="620"/>
                  </a:lnTo>
                  <a:lnTo>
                    <a:pt x="1860" y="620"/>
                  </a:lnTo>
                  <a:lnTo>
                    <a:pt x="1836" y="620"/>
                  </a:lnTo>
                  <a:lnTo>
                    <a:pt x="1836" y="620"/>
                  </a:lnTo>
                  <a:lnTo>
                    <a:pt x="1810" y="645"/>
                  </a:lnTo>
                  <a:lnTo>
                    <a:pt x="1810" y="645"/>
                  </a:lnTo>
                  <a:lnTo>
                    <a:pt x="1810" y="645"/>
                  </a:lnTo>
                  <a:lnTo>
                    <a:pt x="1786" y="645"/>
                  </a:lnTo>
                  <a:lnTo>
                    <a:pt x="1786" y="645"/>
                  </a:lnTo>
                  <a:lnTo>
                    <a:pt x="1786" y="645"/>
                  </a:lnTo>
                  <a:lnTo>
                    <a:pt x="1761" y="595"/>
                  </a:lnTo>
                  <a:lnTo>
                    <a:pt x="1761" y="595"/>
                  </a:lnTo>
                  <a:lnTo>
                    <a:pt x="1761" y="595"/>
                  </a:lnTo>
                  <a:lnTo>
                    <a:pt x="1736" y="571"/>
                  </a:lnTo>
                  <a:lnTo>
                    <a:pt x="1736" y="571"/>
                  </a:lnTo>
                  <a:lnTo>
                    <a:pt x="1736" y="571"/>
                  </a:lnTo>
                  <a:lnTo>
                    <a:pt x="1736" y="571"/>
                  </a:lnTo>
                  <a:lnTo>
                    <a:pt x="1736" y="571"/>
                  </a:lnTo>
                  <a:lnTo>
                    <a:pt x="1736" y="571"/>
                  </a:lnTo>
                  <a:lnTo>
                    <a:pt x="1711" y="571"/>
                  </a:lnTo>
                  <a:lnTo>
                    <a:pt x="1711" y="571"/>
                  </a:lnTo>
                  <a:lnTo>
                    <a:pt x="1711" y="571"/>
                  </a:lnTo>
                  <a:lnTo>
                    <a:pt x="1711" y="571"/>
                  </a:lnTo>
                  <a:lnTo>
                    <a:pt x="1711" y="595"/>
                  </a:lnTo>
                  <a:lnTo>
                    <a:pt x="1711" y="595"/>
                  </a:lnTo>
                  <a:lnTo>
                    <a:pt x="1711" y="595"/>
                  </a:lnTo>
                  <a:lnTo>
                    <a:pt x="1711" y="595"/>
                  </a:lnTo>
                  <a:lnTo>
                    <a:pt x="1711" y="595"/>
                  </a:lnTo>
                  <a:lnTo>
                    <a:pt x="1686" y="595"/>
                  </a:lnTo>
                  <a:lnTo>
                    <a:pt x="1686" y="620"/>
                  </a:lnTo>
                  <a:lnTo>
                    <a:pt x="1711" y="670"/>
                  </a:lnTo>
                  <a:lnTo>
                    <a:pt x="1711" y="670"/>
                  </a:lnTo>
                  <a:lnTo>
                    <a:pt x="1711" y="670"/>
                  </a:lnTo>
                  <a:lnTo>
                    <a:pt x="1736" y="670"/>
                  </a:lnTo>
                  <a:lnTo>
                    <a:pt x="1736" y="695"/>
                  </a:lnTo>
                  <a:lnTo>
                    <a:pt x="1761" y="695"/>
                  </a:lnTo>
                  <a:lnTo>
                    <a:pt x="1761" y="695"/>
                  </a:lnTo>
                  <a:lnTo>
                    <a:pt x="1761" y="695"/>
                  </a:lnTo>
                  <a:lnTo>
                    <a:pt x="1761" y="695"/>
                  </a:lnTo>
                  <a:lnTo>
                    <a:pt x="1761" y="695"/>
                  </a:lnTo>
                  <a:lnTo>
                    <a:pt x="1786" y="695"/>
                  </a:lnTo>
                  <a:lnTo>
                    <a:pt x="1786" y="695"/>
                  </a:lnTo>
                  <a:lnTo>
                    <a:pt x="1786" y="695"/>
                  </a:lnTo>
                  <a:lnTo>
                    <a:pt x="1786" y="695"/>
                  </a:lnTo>
                  <a:lnTo>
                    <a:pt x="1786" y="719"/>
                  </a:lnTo>
                  <a:lnTo>
                    <a:pt x="1786" y="719"/>
                  </a:lnTo>
                  <a:lnTo>
                    <a:pt x="1810" y="719"/>
                  </a:lnTo>
                  <a:lnTo>
                    <a:pt x="1810" y="719"/>
                  </a:lnTo>
                  <a:lnTo>
                    <a:pt x="1810" y="769"/>
                  </a:lnTo>
                  <a:lnTo>
                    <a:pt x="1810" y="794"/>
                  </a:lnTo>
                  <a:lnTo>
                    <a:pt x="1810" y="794"/>
                  </a:lnTo>
                  <a:lnTo>
                    <a:pt x="1836" y="794"/>
                  </a:lnTo>
                  <a:lnTo>
                    <a:pt x="1860" y="794"/>
                  </a:lnTo>
                  <a:lnTo>
                    <a:pt x="1860" y="794"/>
                  </a:lnTo>
                  <a:lnTo>
                    <a:pt x="1860" y="794"/>
                  </a:lnTo>
                  <a:lnTo>
                    <a:pt x="1860" y="794"/>
                  </a:lnTo>
                  <a:lnTo>
                    <a:pt x="1860" y="794"/>
                  </a:lnTo>
                  <a:lnTo>
                    <a:pt x="1885" y="794"/>
                  </a:lnTo>
                  <a:lnTo>
                    <a:pt x="1909" y="769"/>
                  </a:lnTo>
                  <a:lnTo>
                    <a:pt x="1909" y="769"/>
                  </a:lnTo>
                  <a:lnTo>
                    <a:pt x="1935" y="769"/>
                  </a:lnTo>
                  <a:lnTo>
                    <a:pt x="1935" y="769"/>
                  </a:lnTo>
                  <a:lnTo>
                    <a:pt x="1959" y="769"/>
                  </a:lnTo>
                  <a:lnTo>
                    <a:pt x="1959" y="769"/>
                  </a:lnTo>
                  <a:lnTo>
                    <a:pt x="1984" y="744"/>
                  </a:lnTo>
                  <a:lnTo>
                    <a:pt x="2009" y="744"/>
                  </a:lnTo>
                  <a:lnTo>
                    <a:pt x="2009" y="719"/>
                  </a:lnTo>
                  <a:close/>
                  <a:moveTo>
                    <a:pt x="1761" y="794"/>
                  </a:moveTo>
                  <a:lnTo>
                    <a:pt x="1736" y="769"/>
                  </a:lnTo>
                  <a:lnTo>
                    <a:pt x="1736" y="794"/>
                  </a:lnTo>
                  <a:lnTo>
                    <a:pt x="1736" y="794"/>
                  </a:lnTo>
                  <a:lnTo>
                    <a:pt x="1711" y="794"/>
                  </a:lnTo>
                  <a:lnTo>
                    <a:pt x="1686" y="794"/>
                  </a:lnTo>
                  <a:lnTo>
                    <a:pt x="1686" y="818"/>
                  </a:lnTo>
                  <a:lnTo>
                    <a:pt x="1686" y="818"/>
                  </a:lnTo>
                  <a:lnTo>
                    <a:pt x="1686" y="818"/>
                  </a:lnTo>
                  <a:lnTo>
                    <a:pt x="1711" y="818"/>
                  </a:lnTo>
                  <a:lnTo>
                    <a:pt x="1711" y="818"/>
                  </a:lnTo>
                  <a:lnTo>
                    <a:pt x="1711" y="818"/>
                  </a:lnTo>
                  <a:lnTo>
                    <a:pt x="1736" y="818"/>
                  </a:lnTo>
                  <a:lnTo>
                    <a:pt x="1761" y="818"/>
                  </a:lnTo>
                  <a:lnTo>
                    <a:pt x="1761" y="818"/>
                  </a:lnTo>
                  <a:lnTo>
                    <a:pt x="1761" y="818"/>
                  </a:lnTo>
                  <a:lnTo>
                    <a:pt x="1761" y="794"/>
                  </a:lnTo>
                  <a:close/>
                  <a:moveTo>
                    <a:pt x="2554" y="1265"/>
                  </a:moveTo>
                  <a:lnTo>
                    <a:pt x="2529" y="1265"/>
                  </a:lnTo>
                  <a:lnTo>
                    <a:pt x="2504" y="1240"/>
                  </a:lnTo>
                  <a:lnTo>
                    <a:pt x="2504" y="1240"/>
                  </a:lnTo>
                  <a:lnTo>
                    <a:pt x="2504" y="1215"/>
                  </a:lnTo>
                  <a:lnTo>
                    <a:pt x="2504" y="1190"/>
                  </a:lnTo>
                  <a:lnTo>
                    <a:pt x="2504" y="1190"/>
                  </a:lnTo>
                  <a:lnTo>
                    <a:pt x="2479" y="1190"/>
                  </a:lnTo>
                  <a:lnTo>
                    <a:pt x="2454" y="1190"/>
                  </a:lnTo>
                  <a:lnTo>
                    <a:pt x="2454" y="1190"/>
                  </a:lnTo>
                  <a:lnTo>
                    <a:pt x="2454" y="1190"/>
                  </a:lnTo>
                  <a:lnTo>
                    <a:pt x="2454" y="1140"/>
                  </a:lnTo>
                  <a:lnTo>
                    <a:pt x="2454" y="1140"/>
                  </a:lnTo>
                  <a:lnTo>
                    <a:pt x="2454" y="1116"/>
                  </a:lnTo>
                  <a:lnTo>
                    <a:pt x="2404" y="1091"/>
                  </a:lnTo>
                  <a:lnTo>
                    <a:pt x="2404" y="1067"/>
                  </a:lnTo>
                  <a:lnTo>
                    <a:pt x="2331" y="1041"/>
                  </a:lnTo>
                  <a:lnTo>
                    <a:pt x="2281" y="1017"/>
                  </a:lnTo>
                  <a:lnTo>
                    <a:pt x="2256" y="1017"/>
                  </a:lnTo>
                  <a:lnTo>
                    <a:pt x="2231" y="1017"/>
                  </a:lnTo>
                  <a:lnTo>
                    <a:pt x="2231" y="992"/>
                  </a:lnTo>
                  <a:lnTo>
                    <a:pt x="2231" y="1017"/>
                  </a:lnTo>
                  <a:lnTo>
                    <a:pt x="2231" y="1017"/>
                  </a:lnTo>
                  <a:lnTo>
                    <a:pt x="2206" y="1017"/>
                  </a:lnTo>
                  <a:lnTo>
                    <a:pt x="2206" y="1017"/>
                  </a:lnTo>
                  <a:lnTo>
                    <a:pt x="2206" y="992"/>
                  </a:lnTo>
                  <a:lnTo>
                    <a:pt x="2206" y="992"/>
                  </a:lnTo>
                  <a:lnTo>
                    <a:pt x="2181" y="992"/>
                  </a:lnTo>
                  <a:lnTo>
                    <a:pt x="2181" y="992"/>
                  </a:lnTo>
                  <a:lnTo>
                    <a:pt x="2157" y="968"/>
                  </a:lnTo>
                  <a:lnTo>
                    <a:pt x="2157" y="968"/>
                  </a:lnTo>
                  <a:lnTo>
                    <a:pt x="2157" y="968"/>
                  </a:lnTo>
                  <a:lnTo>
                    <a:pt x="2157" y="968"/>
                  </a:lnTo>
                  <a:lnTo>
                    <a:pt x="2157" y="968"/>
                  </a:lnTo>
                  <a:lnTo>
                    <a:pt x="2132" y="968"/>
                  </a:lnTo>
                  <a:lnTo>
                    <a:pt x="2132" y="942"/>
                  </a:lnTo>
                  <a:lnTo>
                    <a:pt x="2107" y="942"/>
                  </a:lnTo>
                  <a:lnTo>
                    <a:pt x="2082" y="942"/>
                  </a:lnTo>
                  <a:lnTo>
                    <a:pt x="2082" y="942"/>
                  </a:lnTo>
                  <a:lnTo>
                    <a:pt x="2059" y="968"/>
                  </a:lnTo>
                  <a:lnTo>
                    <a:pt x="2059" y="992"/>
                  </a:lnTo>
                  <a:lnTo>
                    <a:pt x="2059" y="992"/>
                  </a:lnTo>
                  <a:lnTo>
                    <a:pt x="2082" y="1017"/>
                  </a:lnTo>
                  <a:lnTo>
                    <a:pt x="2107" y="1041"/>
                  </a:lnTo>
                  <a:lnTo>
                    <a:pt x="2107" y="1041"/>
                  </a:lnTo>
                  <a:lnTo>
                    <a:pt x="2107" y="1067"/>
                  </a:lnTo>
                  <a:lnTo>
                    <a:pt x="2107" y="1067"/>
                  </a:lnTo>
                  <a:lnTo>
                    <a:pt x="2107" y="1067"/>
                  </a:lnTo>
                  <a:lnTo>
                    <a:pt x="2082" y="1091"/>
                  </a:lnTo>
                  <a:lnTo>
                    <a:pt x="2082" y="1091"/>
                  </a:lnTo>
                  <a:lnTo>
                    <a:pt x="2059" y="1116"/>
                  </a:lnTo>
                  <a:lnTo>
                    <a:pt x="2059" y="1116"/>
                  </a:lnTo>
                  <a:lnTo>
                    <a:pt x="2059" y="1140"/>
                  </a:lnTo>
                  <a:lnTo>
                    <a:pt x="2034" y="1140"/>
                  </a:lnTo>
                  <a:lnTo>
                    <a:pt x="2034" y="1140"/>
                  </a:lnTo>
                  <a:lnTo>
                    <a:pt x="2034" y="1166"/>
                  </a:lnTo>
                  <a:lnTo>
                    <a:pt x="2009" y="1166"/>
                  </a:lnTo>
                  <a:lnTo>
                    <a:pt x="2009" y="1166"/>
                  </a:lnTo>
                  <a:lnTo>
                    <a:pt x="2009" y="1166"/>
                  </a:lnTo>
                  <a:lnTo>
                    <a:pt x="1984" y="1190"/>
                  </a:lnTo>
                  <a:lnTo>
                    <a:pt x="2009" y="1215"/>
                  </a:lnTo>
                  <a:lnTo>
                    <a:pt x="2009" y="1215"/>
                  </a:lnTo>
                  <a:lnTo>
                    <a:pt x="2009" y="1240"/>
                  </a:lnTo>
                  <a:lnTo>
                    <a:pt x="2034" y="1240"/>
                  </a:lnTo>
                  <a:lnTo>
                    <a:pt x="2034" y="1265"/>
                  </a:lnTo>
                  <a:lnTo>
                    <a:pt x="2034" y="1265"/>
                  </a:lnTo>
                  <a:lnTo>
                    <a:pt x="2034" y="1290"/>
                  </a:lnTo>
                  <a:lnTo>
                    <a:pt x="2034" y="1290"/>
                  </a:lnTo>
                  <a:lnTo>
                    <a:pt x="2034" y="1290"/>
                  </a:lnTo>
                  <a:lnTo>
                    <a:pt x="2059" y="1314"/>
                  </a:lnTo>
                  <a:lnTo>
                    <a:pt x="2059" y="1314"/>
                  </a:lnTo>
                  <a:lnTo>
                    <a:pt x="2059" y="1314"/>
                  </a:lnTo>
                  <a:lnTo>
                    <a:pt x="2059" y="1314"/>
                  </a:lnTo>
                  <a:lnTo>
                    <a:pt x="2059" y="1314"/>
                  </a:lnTo>
                  <a:lnTo>
                    <a:pt x="2059" y="1314"/>
                  </a:lnTo>
                  <a:lnTo>
                    <a:pt x="2059" y="1314"/>
                  </a:lnTo>
                  <a:lnTo>
                    <a:pt x="2059" y="1364"/>
                  </a:lnTo>
                  <a:lnTo>
                    <a:pt x="2082" y="1364"/>
                  </a:lnTo>
                  <a:lnTo>
                    <a:pt x="2082" y="1389"/>
                  </a:lnTo>
                  <a:lnTo>
                    <a:pt x="2082" y="1389"/>
                  </a:lnTo>
                  <a:lnTo>
                    <a:pt x="2059" y="1463"/>
                  </a:lnTo>
                  <a:lnTo>
                    <a:pt x="2059" y="1488"/>
                  </a:lnTo>
                  <a:lnTo>
                    <a:pt x="2059" y="1513"/>
                  </a:lnTo>
                  <a:lnTo>
                    <a:pt x="2082" y="1513"/>
                  </a:lnTo>
                  <a:lnTo>
                    <a:pt x="2082" y="1513"/>
                  </a:lnTo>
                  <a:lnTo>
                    <a:pt x="2082" y="1513"/>
                  </a:lnTo>
                  <a:lnTo>
                    <a:pt x="2082" y="1537"/>
                  </a:lnTo>
                  <a:lnTo>
                    <a:pt x="2082" y="1537"/>
                  </a:lnTo>
                  <a:lnTo>
                    <a:pt x="2082" y="1537"/>
                  </a:lnTo>
                  <a:lnTo>
                    <a:pt x="2107" y="1537"/>
                  </a:lnTo>
                  <a:lnTo>
                    <a:pt x="2107" y="1537"/>
                  </a:lnTo>
                  <a:lnTo>
                    <a:pt x="2132" y="1537"/>
                  </a:lnTo>
                  <a:lnTo>
                    <a:pt x="2157" y="1563"/>
                  </a:lnTo>
                  <a:lnTo>
                    <a:pt x="2157" y="1563"/>
                  </a:lnTo>
                  <a:lnTo>
                    <a:pt x="2181" y="1587"/>
                  </a:lnTo>
                  <a:lnTo>
                    <a:pt x="2181" y="1587"/>
                  </a:lnTo>
                  <a:lnTo>
                    <a:pt x="2181" y="1587"/>
                  </a:lnTo>
                  <a:lnTo>
                    <a:pt x="2181" y="1563"/>
                  </a:lnTo>
                  <a:lnTo>
                    <a:pt x="2206" y="1563"/>
                  </a:lnTo>
                  <a:lnTo>
                    <a:pt x="2206" y="1563"/>
                  </a:lnTo>
                  <a:lnTo>
                    <a:pt x="2231" y="1537"/>
                  </a:lnTo>
                  <a:lnTo>
                    <a:pt x="2231" y="1513"/>
                  </a:lnTo>
                  <a:lnTo>
                    <a:pt x="2231" y="1513"/>
                  </a:lnTo>
                  <a:lnTo>
                    <a:pt x="2256" y="1488"/>
                  </a:lnTo>
                  <a:lnTo>
                    <a:pt x="2256" y="1488"/>
                  </a:lnTo>
                  <a:lnTo>
                    <a:pt x="2281" y="1463"/>
                  </a:lnTo>
                  <a:lnTo>
                    <a:pt x="2281" y="1463"/>
                  </a:lnTo>
                  <a:lnTo>
                    <a:pt x="2305" y="1463"/>
                  </a:lnTo>
                  <a:lnTo>
                    <a:pt x="2305" y="1438"/>
                  </a:lnTo>
                  <a:lnTo>
                    <a:pt x="2331" y="1438"/>
                  </a:lnTo>
                  <a:lnTo>
                    <a:pt x="2331" y="1438"/>
                  </a:lnTo>
                  <a:lnTo>
                    <a:pt x="2331" y="1438"/>
                  </a:lnTo>
                  <a:lnTo>
                    <a:pt x="2355" y="1413"/>
                  </a:lnTo>
                  <a:lnTo>
                    <a:pt x="2355" y="1413"/>
                  </a:lnTo>
                  <a:lnTo>
                    <a:pt x="2355" y="1413"/>
                  </a:lnTo>
                  <a:lnTo>
                    <a:pt x="2404" y="1413"/>
                  </a:lnTo>
                  <a:lnTo>
                    <a:pt x="2404" y="1413"/>
                  </a:lnTo>
                  <a:lnTo>
                    <a:pt x="2454" y="1413"/>
                  </a:lnTo>
                  <a:lnTo>
                    <a:pt x="2454" y="1389"/>
                  </a:lnTo>
                  <a:lnTo>
                    <a:pt x="2479" y="1389"/>
                  </a:lnTo>
                  <a:lnTo>
                    <a:pt x="2479" y="1389"/>
                  </a:lnTo>
                  <a:lnTo>
                    <a:pt x="2479" y="1389"/>
                  </a:lnTo>
                  <a:lnTo>
                    <a:pt x="2529" y="1364"/>
                  </a:lnTo>
                  <a:lnTo>
                    <a:pt x="2529" y="1339"/>
                  </a:lnTo>
                  <a:lnTo>
                    <a:pt x="2578" y="1339"/>
                  </a:lnTo>
                  <a:lnTo>
                    <a:pt x="2578" y="1314"/>
                  </a:lnTo>
                  <a:lnTo>
                    <a:pt x="2578" y="1314"/>
                  </a:lnTo>
                  <a:lnTo>
                    <a:pt x="2578" y="1290"/>
                  </a:lnTo>
                  <a:lnTo>
                    <a:pt x="2603" y="1290"/>
                  </a:lnTo>
                  <a:lnTo>
                    <a:pt x="2554" y="1265"/>
                  </a:lnTo>
                  <a:close/>
                  <a:moveTo>
                    <a:pt x="1686" y="521"/>
                  </a:moveTo>
                  <a:lnTo>
                    <a:pt x="1662" y="521"/>
                  </a:lnTo>
                  <a:lnTo>
                    <a:pt x="1662" y="521"/>
                  </a:lnTo>
                  <a:lnTo>
                    <a:pt x="1662" y="521"/>
                  </a:lnTo>
                  <a:lnTo>
                    <a:pt x="1637" y="521"/>
                  </a:lnTo>
                  <a:lnTo>
                    <a:pt x="1637" y="521"/>
                  </a:lnTo>
                  <a:lnTo>
                    <a:pt x="1637" y="521"/>
                  </a:lnTo>
                  <a:lnTo>
                    <a:pt x="1637" y="521"/>
                  </a:lnTo>
                  <a:lnTo>
                    <a:pt x="1637" y="521"/>
                  </a:lnTo>
                  <a:lnTo>
                    <a:pt x="1637" y="521"/>
                  </a:lnTo>
                  <a:lnTo>
                    <a:pt x="1637" y="521"/>
                  </a:lnTo>
                  <a:lnTo>
                    <a:pt x="1587" y="521"/>
                  </a:lnTo>
                  <a:lnTo>
                    <a:pt x="1587" y="521"/>
                  </a:lnTo>
                  <a:lnTo>
                    <a:pt x="1587" y="521"/>
                  </a:lnTo>
                  <a:lnTo>
                    <a:pt x="1563" y="496"/>
                  </a:lnTo>
                  <a:lnTo>
                    <a:pt x="1563" y="496"/>
                  </a:lnTo>
                  <a:lnTo>
                    <a:pt x="1563" y="496"/>
                  </a:lnTo>
                  <a:lnTo>
                    <a:pt x="1563" y="496"/>
                  </a:lnTo>
                  <a:lnTo>
                    <a:pt x="1563" y="496"/>
                  </a:lnTo>
                  <a:lnTo>
                    <a:pt x="1538" y="496"/>
                  </a:lnTo>
                  <a:lnTo>
                    <a:pt x="1538" y="496"/>
                  </a:lnTo>
                  <a:lnTo>
                    <a:pt x="1513" y="496"/>
                  </a:lnTo>
                  <a:lnTo>
                    <a:pt x="1464" y="496"/>
                  </a:lnTo>
                  <a:lnTo>
                    <a:pt x="1464" y="496"/>
                  </a:lnTo>
                  <a:lnTo>
                    <a:pt x="1439" y="496"/>
                  </a:lnTo>
                  <a:lnTo>
                    <a:pt x="1439" y="496"/>
                  </a:lnTo>
                  <a:lnTo>
                    <a:pt x="1439" y="496"/>
                  </a:lnTo>
                  <a:lnTo>
                    <a:pt x="1439" y="496"/>
                  </a:lnTo>
                  <a:lnTo>
                    <a:pt x="1439" y="496"/>
                  </a:lnTo>
                  <a:lnTo>
                    <a:pt x="1414" y="496"/>
                  </a:lnTo>
                  <a:lnTo>
                    <a:pt x="1414" y="496"/>
                  </a:lnTo>
                  <a:lnTo>
                    <a:pt x="1414" y="496"/>
                  </a:lnTo>
                  <a:lnTo>
                    <a:pt x="1414" y="496"/>
                  </a:lnTo>
                  <a:lnTo>
                    <a:pt x="1414" y="496"/>
                  </a:lnTo>
                  <a:lnTo>
                    <a:pt x="1414" y="521"/>
                  </a:lnTo>
                  <a:lnTo>
                    <a:pt x="1414" y="521"/>
                  </a:lnTo>
                  <a:lnTo>
                    <a:pt x="1389" y="521"/>
                  </a:lnTo>
                  <a:lnTo>
                    <a:pt x="1389" y="545"/>
                  </a:lnTo>
                  <a:lnTo>
                    <a:pt x="1389" y="545"/>
                  </a:lnTo>
                  <a:lnTo>
                    <a:pt x="1414" y="545"/>
                  </a:lnTo>
                  <a:lnTo>
                    <a:pt x="1414" y="545"/>
                  </a:lnTo>
                  <a:lnTo>
                    <a:pt x="1414" y="545"/>
                  </a:lnTo>
                  <a:lnTo>
                    <a:pt x="1439" y="545"/>
                  </a:lnTo>
                  <a:lnTo>
                    <a:pt x="1439" y="545"/>
                  </a:lnTo>
                  <a:lnTo>
                    <a:pt x="1464" y="545"/>
                  </a:lnTo>
                  <a:lnTo>
                    <a:pt x="1513" y="545"/>
                  </a:lnTo>
                  <a:lnTo>
                    <a:pt x="1513" y="545"/>
                  </a:lnTo>
                  <a:lnTo>
                    <a:pt x="1563" y="571"/>
                  </a:lnTo>
                  <a:lnTo>
                    <a:pt x="1587" y="571"/>
                  </a:lnTo>
                  <a:lnTo>
                    <a:pt x="1612" y="571"/>
                  </a:lnTo>
                  <a:lnTo>
                    <a:pt x="1612" y="571"/>
                  </a:lnTo>
                  <a:lnTo>
                    <a:pt x="1637" y="571"/>
                  </a:lnTo>
                  <a:lnTo>
                    <a:pt x="1662" y="545"/>
                  </a:lnTo>
                  <a:lnTo>
                    <a:pt x="1662" y="545"/>
                  </a:lnTo>
                  <a:lnTo>
                    <a:pt x="1686" y="521"/>
                  </a:lnTo>
                  <a:close/>
                  <a:moveTo>
                    <a:pt x="447" y="50"/>
                  </a:moveTo>
                  <a:lnTo>
                    <a:pt x="447" y="50"/>
                  </a:lnTo>
                  <a:lnTo>
                    <a:pt x="447" y="50"/>
                  </a:lnTo>
                  <a:lnTo>
                    <a:pt x="447" y="25"/>
                  </a:lnTo>
                  <a:lnTo>
                    <a:pt x="447" y="25"/>
                  </a:lnTo>
                  <a:lnTo>
                    <a:pt x="422" y="25"/>
                  </a:lnTo>
                  <a:lnTo>
                    <a:pt x="422" y="25"/>
                  </a:lnTo>
                  <a:lnTo>
                    <a:pt x="422" y="0"/>
                  </a:lnTo>
                  <a:lnTo>
                    <a:pt x="397" y="0"/>
                  </a:lnTo>
                  <a:lnTo>
                    <a:pt x="397" y="0"/>
                  </a:lnTo>
                  <a:lnTo>
                    <a:pt x="397" y="0"/>
                  </a:lnTo>
                  <a:lnTo>
                    <a:pt x="397" y="0"/>
                  </a:lnTo>
                  <a:lnTo>
                    <a:pt x="397" y="0"/>
                  </a:lnTo>
                  <a:lnTo>
                    <a:pt x="372" y="0"/>
                  </a:lnTo>
                  <a:lnTo>
                    <a:pt x="348" y="25"/>
                  </a:lnTo>
                  <a:lnTo>
                    <a:pt x="348" y="25"/>
                  </a:lnTo>
                  <a:lnTo>
                    <a:pt x="348" y="0"/>
                  </a:lnTo>
                  <a:lnTo>
                    <a:pt x="322" y="0"/>
                  </a:lnTo>
                  <a:lnTo>
                    <a:pt x="322" y="0"/>
                  </a:lnTo>
                  <a:lnTo>
                    <a:pt x="322" y="0"/>
                  </a:lnTo>
                  <a:lnTo>
                    <a:pt x="298" y="0"/>
                  </a:lnTo>
                  <a:lnTo>
                    <a:pt x="273" y="25"/>
                  </a:lnTo>
                  <a:lnTo>
                    <a:pt x="249" y="50"/>
                  </a:lnTo>
                  <a:lnTo>
                    <a:pt x="249" y="50"/>
                  </a:lnTo>
                  <a:lnTo>
                    <a:pt x="249" y="50"/>
                  </a:lnTo>
                  <a:lnTo>
                    <a:pt x="249" y="50"/>
                  </a:lnTo>
                  <a:lnTo>
                    <a:pt x="249" y="50"/>
                  </a:lnTo>
                  <a:lnTo>
                    <a:pt x="223" y="50"/>
                  </a:lnTo>
                  <a:lnTo>
                    <a:pt x="223" y="75"/>
                  </a:lnTo>
                  <a:lnTo>
                    <a:pt x="223" y="100"/>
                  </a:lnTo>
                  <a:lnTo>
                    <a:pt x="199" y="100"/>
                  </a:lnTo>
                  <a:lnTo>
                    <a:pt x="223" y="100"/>
                  </a:lnTo>
                  <a:lnTo>
                    <a:pt x="223" y="124"/>
                  </a:lnTo>
                  <a:lnTo>
                    <a:pt x="223" y="124"/>
                  </a:lnTo>
                  <a:lnTo>
                    <a:pt x="223" y="124"/>
                  </a:lnTo>
                  <a:lnTo>
                    <a:pt x="223" y="124"/>
                  </a:lnTo>
                  <a:lnTo>
                    <a:pt x="249" y="124"/>
                  </a:lnTo>
                  <a:lnTo>
                    <a:pt x="249" y="124"/>
                  </a:lnTo>
                  <a:lnTo>
                    <a:pt x="249" y="149"/>
                  </a:lnTo>
                  <a:lnTo>
                    <a:pt x="273" y="149"/>
                  </a:lnTo>
                  <a:lnTo>
                    <a:pt x="273" y="149"/>
                  </a:lnTo>
                  <a:lnTo>
                    <a:pt x="273" y="149"/>
                  </a:lnTo>
                  <a:lnTo>
                    <a:pt x="298" y="174"/>
                  </a:lnTo>
                  <a:lnTo>
                    <a:pt x="298" y="174"/>
                  </a:lnTo>
                  <a:lnTo>
                    <a:pt x="298" y="174"/>
                  </a:lnTo>
                  <a:lnTo>
                    <a:pt x="322" y="174"/>
                  </a:lnTo>
                  <a:lnTo>
                    <a:pt x="348" y="174"/>
                  </a:lnTo>
                  <a:lnTo>
                    <a:pt x="348" y="174"/>
                  </a:lnTo>
                  <a:lnTo>
                    <a:pt x="372" y="174"/>
                  </a:lnTo>
                  <a:lnTo>
                    <a:pt x="397" y="174"/>
                  </a:lnTo>
                  <a:lnTo>
                    <a:pt x="422" y="149"/>
                  </a:lnTo>
                  <a:lnTo>
                    <a:pt x="422" y="124"/>
                  </a:lnTo>
                  <a:lnTo>
                    <a:pt x="422" y="124"/>
                  </a:lnTo>
                  <a:lnTo>
                    <a:pt x="422" y="124"/>
                  </a:lnTo>
                  <a:lnTo>
                    <a:pt x="422" y="124"/>
                  </a:lnTo>
                  <a:lnTo>
                    <a:pt x="422" y="124"/>
                  </a:lnTo>
                  <a:lnTo>
                    <a:pt x="422" y="124"/>
                  </a:lnTo>
                  <a:lnTo>
                    <a:pt x="422" y="100"/>
                  </a:lnTo>
                  <a:lnTo>
                    <a:pt x="422" y="100"/>
                  </a:lnTo>
                  <a:lnTo>
                    <a:pt x="447" y="75"/>
                  </a:lnTo>
                  <a:lnTo>
                    <a:pt x="447" y="50"/>
                  </a:lnTo>
                  <a:close/>
                  <a:moveTo>
                    <a:pt x="75" y="100"/>
                  </a:moveTo>
                  <a:lnTo>
                    <a:pt x="50" y="124"/>
                  </a:lnTo>
                  <a:lnTo>
                    <a:pt x="50" y="124"/>
                  </a:lnTo>
                  <a:lnTo>
                    <a:pt x="50" y="124"/>
                  </a:lnTo>
                  <a:lnTo>
                    <a:pt x="50" y="124"/>
                  </a:lnTo>
                  <a:lnTo>
                    <a:pt x="25" y="149"/>
                  </a:lnTo>
                  <a:lnTo>
                    <a:pt x="25" y="149"/>
                  </a:lnTo>
                  <a:lnTo>
                    <a:pt x="25" y="149"/>
                  </a:lnTo>
                  <a:lnTo>
                    <a:pt x="0" y="174"/>
                  </a:lnTo>
                  <a:lnTo>
                    <a:pt x="0" y="174"/>
                  </a:lnTo>
                  <a:lnTo>
                    <a:pt x="0" y="199"/>
                  </a:lnTo>
                  <a:lnTo>
                    <a:pt x="0" y="199"/>
                  </a:lnTo>
                  <a:lnTo>
                    <a:pt x="0" y="223"/>
                  </a:lnTo>
                  <a:lnTo>
                    <a:pt x="0" y="223"/>
                  </a:lnTo>
                  <a:lnTo>
                    <a:pt x="25" y="223"/>
                  </a:lnTo>
                  <a:lnTo>
                    <a:pt x="25" y="199"/>
                  </a:lnTo>
                  <a:lnTo>
                    <a:pt x="25" y="199"/>
                  </a:lnTo>
                  <a:lnTo>
                    <a:pt x="25" y="199"/>
                  </a:lnTo>
                  <a:lnTo>
                    <a:pt x="50" y="174"/>
                  </a:lnTo>
                  <a:lnTo>
                    <a:pt x="50" y="174"/>
                  </a:lnTo>
                  <a:lnTo>
                    <a:pt x="50" y="174"/>
                  </a:lnTo>
                  <a:lnTo>
                    <a:pt x="50" y="174"/>
                  </a:lnTo>
                  <a:lnTo>
                    <a:pt x="75" y="174"/>
                  </a:lnTo>
                  <a:lnTo>
                    <a:pt x="75" y="149"/>
                  </a:lnTo>
                  <a:lnTo>
                    <a:pt x="75" y="149"/>
                  </a:lnTo>
                  <a:lnTo>
                    <a:pt x="75" y="124"/>
                  </a:lnTo>
                  <a:lnTo>
                    <a:pt x="75" y="124"/>
                  </a:lnTo>
                  <a:lnTo>
                    <a:pt x="100" y="124"/>
                  </a:lnTo>
                  <a:lnTo>
                    <a:pt x="75" y="100"/>
                  </a:lnTo>
                  <a:close/>
                  <a:moveTo>
                    <a:pt x="1215" y="422"/>
                  </a:moveTo>
                  <a:lnTo>
                    <a:pt x="1215" y="422"/>
                  </a:lnTo>
                  <a:lnTo>
                    <a:pt x="1215" y="397"/>
                  </a:lnTo>
                  <a:lnTo>
                    <a:pt x="1215" y="397"/>
                  </a:lnTo>
                  <a:lnTo>
                    <a:pt x="1191" y="397"/>
                  </a:lnTo>
                  <a:lnTo>
                    <a:pt x="1191" y="397"/>
                  </a:lnTo>
                  <a:lnTo>
                    <a:pt x="1191" y="397"/>
                  </a:lnTo>
                  <a:lnTo>
                    <a:pt x="1191" y="372"/>
                  </a:lnTo>
                  <a:lnTo>
                    <a:pt x="1191" y="372"/>
                  </a:lnTo>
                  <a:lnTo>
                    <a:pt x="1166" y="372"/>
                  </a:lnTo>
                  <a:lnTo>
                    <a:pt x="1166" y="372"/>
                  </a:lnTo>
                  <a:lnTo>
                    <a:pt x="1191" y="397"/>
                  </a:lnTo>
                  <a:lnTo>
                    <a:pt x="1166" y="397"/>
                  </a:lnTo>
                  <a:lnTo>
                    <a:pt x="1166" y="397"/>
                  </a:lnTo>
                  <a:lnTo>
                    <a:pt x="1166" y="397"/>
                  </a:lnTo>
                  <a:lnTo>
                    <a:pt x="1166" y="397"/>
                  </a:lnTo>
                  <a:lnTo>
                    <a:pt x="1141" y="372"/>
                  </a:lnTo>
                  <a:lnTo>
                    <a:pt x="1141" y="372"/>
                  </a:lnTo>
                  <a:lnTo>
                    <a:pt x="1141" y="372"/>
                  </a:lnTo>
                  <a:lnTo>
                    <a:pt x="1141" y="347"/>
                  </a:lnTo>
                  <a:lnTo>
                    <a:pt x="1141" y="347"/>
                  </a:lnTo>
                  <a:lnTo>
                    <a:pt x="1141" y="347"/>
                  </a:lnTo>
                  <a:lnTo>
                    <a:pt x="1141" y="347"/>
                  </a:lnTo>
                  <a:lnTo>
                    <a:pt x="1141" y="347"/>
                  </a:lnTo>
                  <a:lnTo>
                    <a:pt x="1141" y="322"/>
                  </a:lnTo>
                  <a:lnTo>
                    <a:pt x="1141" y="322"/>
                  </a:lnTo>
                  <a:lnTo>
                    <a:pt x="1116" y="322"/>
                  </a:lnTo>
                  <a:lnTo>
                    <a:pt x="1116" y="298"/>
                  </a:lnTo>
                  <a:lnTo>
                    <a:pt x="1116" y="298"/>
                  </a:lnTo>
                  <a:lnTo>
                    <a:pt x="1116" y="298"/>
                  </a:lnTo>
                  <a:lnTo>
                    <a:pt x="1091" y="273"/>
                  </a:lnTo>
                  <a:lnTo>
                    <a:pt x="1091" y="273"/>
                  </a:lnTo>
                  <a:lnTo>
                    <a:pt x="1091" y="273"/>
                  </a:lnTo>
                  <a:lnTo>
                    <a:pt x="1091" y="273"/>
                  </a:lnTo>
                  <a:lnTo>
                    <a:pt x="1067" y="248"/>
                  </a:lnTo>
                  <a:lnTo>
                    <a:pt x="1067" y="248"/>
                  </a:lnTo>
                  <a:lnTo>
                    <a:pt x="1067" y="248"/>
                  </a:lnTo>
                  <a:lnTo>
                    <a:pt x="1067" y="248"/>
                  </a:lnTo>
                  <a:lnTo>
                    <a:pt x="1042" y="273"/>
                  </a:lnTo>
                  <a:lnTo>
                    <a:pt x="1042" y="273"/>
                  </a:lnTo>
                  <a:lnTo>
                    <a:pt x="1042" y="273"/>
                  </a:lnTo>
                  <a:lnTo>
                    <a:pt x="1042" y="298"/>
                  </a:lnTo>
                  <a:lnTo>
                    <a:pt x="1017" y="298"/>
                  </a:lnTo>
                  <a:lnTo>
                    <a:pt x="1017" y="298"/>
                  </a:lnTo>
                  <a:lnTo>
                    <a:pt x="1017" y="298"/>
                  </a:lnTo>
                  <a:lnTo>
                    <a:pt x="1017" y="298"/>
                  </a:lnTo>
                  <a:lnTo>
                    <a:pt x="1017" y="298"/>
                  </a:lnTo>
                  <a:lnTo>
                    <a:pt x="1017" y="322"/>
                  </a:lnTo>
                  <a:lnTo>
                    <a:pt x="992" y="322"/>
                  </a:lnTo>
                  <a:lnTo>
                    <a:pt x="992" y="322"/>
                  </a:lnTo>
                  <a:lnTo>
                    <a:pt x="992" y="322"/>
                  </a:lnTo>
                  <a:lnTo>
                    <a:pt x="968" y="298"/>
                  </a:lnTo>
                  <a:lnTo>
                    <a:pt x="943" y="322"/>
                  </a:lnTo>
                  <a:lnTo>
                    <a:pt x="943" y="322"/>
                  </a:lnTo>
                  <a:lnTo>
                    <a:pt x="943" y="322"/>
                  </a:lnTo>
                  <a:lnTo>
                    <a:pt x="943" y="347"/>
                  </a:lnTo>
                  <a:lnTo>
                    <a:pt x="943" y="347"/>
                  </a:lnTo>
                  <a:lnTo>
                    <a:pt x="943" y="347"/>
                  </a:lnTo>
                  <a:lnTo>
                    <a:pt x="943" y="372"/>
                  </a:lnTo>
                  <a:lnTo>
                    <a:pt x="968" y="372"/>
                  </a:lnTo>
                  <a:lnTo>
                    <a:pt x="968" y="372"/>
                  </a:lnTo>
                  <a:lnTo>
                    <a:pt x="968" y="372"/>
                  </a:lnTo>
                  <a:lnTo>
                    <a:pt x="968" y="397"/>
                  </a:lnTo>
                  <a:lnTo>
                    <a:pt x="992" y="397"/>
                  </a:lnTo>
                  <a:lnTo>
                    <a:pt x="992" y="422"/>
                  </a:lnTo>
                  <a:lnTo>
                    <a:pt x="992" y="422"/>
                  </a:lnTo>
                  <a:lnTo>
                    <a:pt x="992" y="422"/>
                  </a:lnTo>
                  <a:lnTo>
                    <a:pt x="992" y="422"/>
                  </a:lnTo>
                  <a:lnTo>
                    <a:pt x="1017" y="446"/>
                  </a:lnTo>
                  <a:lnTo>
                    <a:pt x="1017" y="446"/>
                  </a:lnTo>
                  <a:lnTo>
                    <a:pt x="1017" y="446"/>
                  </a:lnTo>
                  <a:lnTo>
                    <a:pt x="1017" y="446"/>
                  </a:lnTo>
                  <a:lnTo>
                    <a:pt x="1017" y="446"/>
                  </a:lnTo>
                  <a:lnTo>
                    <a:pt x="1042" y="446"/>
                  </a:lnTo>
                  <a:lnTo>
                    <a:pt x="1042" y="446"/>
                  </a:lnTo>
                  <a:lnTo>
                    <a:pt x="1067" y="446"/>
                  </a:lnTo>
                  <a:lnTo>
                    <a:pt x="1067" y="446"/>
                  </a:lnTo>
                  <a:lnTo>
                    <a:pt x="1067" y="422"/>
                  </a:lnTo>
                  <a:lnTo>
                    <a:pt x="1067" y="422"/>
                  </a:lnTo>
                  <a:lnTo>
                    <a:pt x="1067" y="422"/>
                  </a:lnTo>
                  <a:lnTo>
                    <a:pt x="1042" y="422"/>
                  </a:lnTo>
                  <a:lnTo>
                    <a:pt x="1067" y="422"/>
                  </a:lnTo>
                  <a:lnTo>
                    <a:pt x="1067" y="422"/>
                  </a:lnTo>
                  <a:lnTo>
                    <a:pt x="1067" y="422"/>
                  </a:lnTo>
                  <a:lnTo>
                    <a:pt x="1067" y="397"/>
                  </a:lnTo>
                  <a:lnTo>
                    <a:pt x="1067" y="422"/>
                  </a:lnTo>
                  <a:lnTo>
                    <a:pt x="1091" y="422"/>
                  </a:lnTo>
                  <a:lnTo>
                    <a:pt x="1091" y="397"/>
                  </a:lnTo>
                  <a:lnTo>
                    <a:pt x="1091" y="397"/>
                  </a:lnTo>
                  <a:lnTo>
                    <a:pt x="1091" y="422"/>
                  </a:lnTo>
                  <a:lnTo>
                    <a:pt x="1091" y="422"/>
                  </a:lnTo>
                  <a:lnTo>
                    <a:pt x="1091" y="422"/>
                  </a:lnTo>
                  <a:lnTo>
                    <a:pt x="1091" y="422"/>
                  </a:lnTo>
                  <a:lnTo>
                    <a:pt x="1091" y="422"/>
                  </a:lnTo>
                  <a:lnTo>
                    <a:pt x="1091" y="422"/>
                  </a:lnTo>
                  <a:lnTo>
                    <a:pt x="1091" y="446"/>
                  </a:lnTo>
                  <a:lnTo>
                    <a:pt x="1091" y="446"/>
                  </a:lnTo>
                  <a:lnTo>
                    <a:pt x="1091" y="446"/>
                  </a:lnTo>
                  <a:lnTo>
                    <a:pt x="1116" y="422"/>
                  </a:lnTo>
                  <a:lnTo>
                    <a:pt x="1116" y="446"/>
                  </a:lnTo>
                  <a:lnTo>
                    <a:pt x="1116" y="446"/>
                  </a:lnTo>
                  <a:lnTo>
                    <a:pt x="1116" y="446"/>
                  </a:lnTo>
                  <a:lnTo>
                    <a:pt x="1116" y="446"/>
                  </a:lnTo>
                  <a:lnTo>
                    <a:pt x="1141" y="446"/>
                  </a:lnTo>
                  <a:lnTo>
                    <a:pt x="1141" y="472"/>
                  </a:lnTo>
                  <a:lnTo>
                    <a:pt x="1141" y="472"/>
                  </a:lnTo>
                  <a:lnTo>
                    <a:pt x="1166" y="472"/>
                  </a:lnTo>
                  <a:lnTo>
                    <a:pt x="1166" y="472"/>
                  </a:lnTo>
                  <a:lnTo>
                    <a:pt x="1166" y="472"/>
                  </a:lnTo>
                  <a:lnTo>
                    <a:pt x="1191" y="472"/>
                  </a:lnTo>
                  <a:lnTo>
                    <a:pt x="1191" y="446"/>
                  </a:lnTo>
                  <a:lnTo>
                    <a:pt x="1215" y="472"/>
                  </a:lnTo>
                  <a:lnTo>
                    <a:pt x="1215" y="472"/>
                  </a:lnTo>
                  <a:lnTo>
                    <a:pt x="1241" y="446"/>
                  </a:lnTo>
                  <a:lnTo>
                    <a:pt x="1241" y="446"/>
                  </a:lnTo>
                  <a:lnTo>
                    <a:pt x="1215" y="422"/>
                  </a:lnTo>
                  <a:close/>
                  <a:moveTo>
                    <a:pt x="1612" y="645"/>
                  </a:moveTo>
                  <a:lnTo>
                    <a:pt x="1612" y="645"/>
                  </a:lnTo>
                  <a:lnTo>
                    <a:pt x="1612" y="645"/>
                  </a:lnTo>
                  <a:lnTo>
                    <a:pt x="1587" y="620"/>
                  </a:lnTo>
                  <a:lnTo>
                    <a:pt x="1538" y="620"/>
                  </a:lnTo>
                  <a:lnTo>
                    <a:pt x="1513" y="645"/>
                  </a:lnTo>
                  <a:lnTo>
                    <a:pt x="1513" y="645"/>
                  </a:lnTo>
                  <a:lnTo>
                    <a:pt x="1538" y="670"/>
                  </a:lnTo>
                  <a:lnTo>
                    <a:pt x="1538" y="670"/>
                  </a:lnTo>
                  <a:lnTo>
                    <a:pt x="1538" y="670"/>
                  </a:lnTo>
                  <a:lnTo>
                    <a:pt x="1538" y="695"/>
                  </a:lnTo>
                  <a:lnTo>
                    <a:pt x="1538" y="695"/>
                  </a:lnTo>
                  <a:lnTo>
                    <a:pt x="1563" y="719"/>
                  </a:lnTo>
                  <a:lnTo>
                    <a:pt x="1563" y="719"/>
                  </a:lnTo>
                  <a:lnTo>
                    <a:pt x="1587" y="719"/>
                  </a:lnTo>
                  <a:lnTo>
                    <a:pt x="1612" y="719"/>
                  </a:lnTo>
                  <a:lnTo>
                    <a:pt x="1612" y="695"/>
                  </a:lnTo>
                  <a:lnTo>
                    <a:pt x="1637" y="695"/>
                  </a:lnTo>
                  <a:lnTo>
                    <a:pt x="1637" y="670"/>
                  </a:lnTo>
                  <a:lnTo>
                    <a:pt x="1637" y="670"/>
                  </a:lnTo>
                  <a:lnTo>
                    <a:pt x="1637" y="670"/>
                  </a:lnTo>
                  <a:lnTo>
                    <a:pt x="1612" y="645"/>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sp>
          <p:nvSpPr>
            <p:cNvPr id="188" name="Freeform 51"/>
            <p:cNvSpPr>
              <a:spLocks noChangeArrowheads="1"/>
            </p:cNvSpPr>
            <p:nvPr/>
          </p:nvSpPr>
          <p:spPr bwMode="auto">
            <a:xfrm>
              <a:off x="1084683" y="8864458"/>
              <a:ext cx="4488357" cy="2422106"/>
            </a:xfrm>
            <a:custGeom>
              <a:avLst/>
              <a:gdLst>
                <a:gd name="T0" fmla="*/ 2728 w 6895"/>
                <a:gd name="T1" fmla="*/ 3521 h 3720"/>
                <a:gd name="T2" fmla="*/ 2629 w 6895"/>
                <a:gd name="T3" fmla="*/ 1487 h 3720"/>
                <a:gd name="T4" fmla="*/ 2480 w 6895"/>
                <a:gd name="T5" fmla="*/ 3521 h 3720"/>
                <a:gd name="T6" fmla="*/ 2603 w 6895"/>
                <a:gd name="T7" fmla="*/ 3570 h 3720"/>
                <a:gd name="T8" fmla="*/ 3447 w 6895"/>
                <a:gd name="T9" fmla="*/ 3446 h 3720"/>
                <a:gd name="T10" fmla="*/ 2753 w 6895"/>
                <a:gd name="T11" fmla="*/ 3422 h 3720"/>
                <a:gd name="T12" fmla="*/ 1240 w 6895"/>
                <a:gd name="T13" fmla="*/ 3620 h 3720"/>
                <a:gd name="T14" fmla="*/ 868 w 6895"/>
                <a:gd name="T15" fmla="*/ 3595 h 3720"/>
                <a:gd name="T16" fmla="*/ 645 w 6895"/>
                <a:gd name="T17" fmla="*/ 3471 h 3720"/>
                <a:gd name="T18" fmla="*/ 2281 w 6895"/>
                <a:gd name="T19" fmla="*/ 3595 h 3720"/>
                <a:gd name="T20" fmla="*/ 1662 w 6895"/>
                <a:gd name="T21" fmla="*/ 3694 h 3720"/>
                <a:gd name="T22" fmla="*/ 1463 w 6895"/>
                <a:gd name="T23" fmla="*/ 3669 h 3720"/>
                <a:gd name="T24" fmla="*/ 5629 w 6895"/>
                <a:gd name="T25" fmla="*/ 2157 h 3720"/>
                <a:gd name="T26" fmla="*/ 4488 w 6895"/>
                <a:gd name="T27" fmla="*/ 198 h 3720"/>
                <a:gd name="T28" fmla="*/ 3967 w 6895"/>
                <a:gd name="T29" fmla="*/ 123 h 3720"/>
                <a:gd name="T30" fmla="*/ 3670 w 6895"/>
                <a:gd name="T31" fmla="*/ 198 h 3720"/>
                <a:gd name="T32" fmla="*/ 3298 w 6895"/>
                <a:gd name="T33" fmla="*/ 793 h 3720"/>
                <a:gd name="T34" fmla="*/ 3496 w 6895"/>
                <a:gd name="T35" fmla="*/ 1066 h 3720"/>
                <a:gd name="T36" fmla="*/ 2901 w 6895"/>
                <a:gd name="T37" fmla="*/ 1066 h 3720"/>
                <a:gd name="T38" fmla="*/ 3422 w 6895"/>
                <a:gd name="T39" fmla="*/ 1363 h 3720"/>
                <a:gd name="T40" fmla="*/ 3075 w 6895"/>
                <a:gd name="T41" fmla="*/ 1736 h 3720"/>
                <a:gd name="T42" fmla="*/ 2976 w 6895"/>
                <a:gd name="T43" fmla="*/ 2033 h 3720"/>
                <a:gd name="T44" fmla="*/ 2976 w 6895"/>
                <a:gd name="T45" fmla="*/ 2256 h 3720"/>
                <a:gd name="T46" fmla="*/ 3248 w 6895"/>
                <a:gd name="T47" fmla="*/ 2529 h 3720"/>
                <a:gd name="T48" fmla="*/ 3571 w 6895"/>
                <a:gd name="T49" fmla="*/ 2653 h 3720"/>
                <a:gd name="T50" fmla="*/ 3720 w 6895"/>
                <a:gd name="T51" fmla="*/ 2900 h 3720"/>
                <a:gd name="T52" fmla="*/ 3026 w 6895"/>
                <a:gd name="T53" fmla="*/ 3347 h 3720"/>
                <a:gd name="T54" fmla="*/ 3273 w 6895"/>
                <a:gd name="T55" fmla="*/ 3297 h 3720"/>
                <a:gd name="T56" fmla="*/ 3546 w 6895"/>
                <a:gd name="T57" fmla="*/ 3198 h 3720"/>
                <a:gd name="T58" fmla="*/ 3769 w 6895"/>
                <a:gd name="T59" fmla="*/ 3025 h 3720"/>
                <a:gd name="T60" fmla="*/ 4091 w 6895"/>
                <a:gd name="T61" fmla="*/ 2727 h 3720"/>
                <a:gd name="T62" fmla="*/ 4216 w 6895"/>
                <a:gd name="T63" fmla="*/ 2355 h 3720"/>
                <a:gd name="T64" fmla="*/ 4389 w 6895"/>
                <a:gd name="T65" fmla="*/ 2479 h 3720"/>
                <a:gd name="T66" fmla="*/ 4562 w 6895"/>
                <a:gd name="T67" fmla="*/ 2430 h 3720"/>
                <a:gd name="T68" fmla="*/ 4662 w 6895"/>
                <a:gd name="T69" fmla="*/ 2256 h 3720"/>
                <a:gd name="T70" fmla="*/ 4761 w 6895"/>
                <a:gd name="T71" fmla="*/ 2181 h 3720"/>
                <a:gd name="T72" fmla="*/ 4959 w 6895"/>
                <a:gd name="T73" fmla="*/ 2256 h 3720"/>
                <a:gd name="T74" fmla="*/ 5629 w 6895"/>
                <a:gd name="T75" fmla="*/ 2305 h 3720"/>
                <a:gd name="T76" fmla="*/ 6000 w 6895"/>
                <a:gd name="T77" fmla="*/ 2479 h 3720"/>
                <a:gd name="T78" fmla="*/ 6050 w 6895"/>
                <a:gd name="T79" fmla="*/ 2430 h 3720"/>
                <a:gd name="T80" fmla="*/ 6249 w 6895"/>
                <a:gd name="T81" fmla="*/ 2404 h 3720"/>
                <a:gd name="T82" fmla="*/ 6422 w 6895"/>
                <a:gd name="T83" fmla="*/ 2653 h 3720"/>
                <a:gd name="T84" fmla="*/ 6819 w 6895"/>
                <a:gd name="T85" fmla="*/ 2900 h 3720"/>
                <a:gd name="T86" fmla="*/ 3372 w 6895"/>
                <a:gd name="T87" fmla="*/ 2603 h 3720"/>
                <a:gd name="T88" fmla="*/ 3050 w 6895"/>
                <a:gd name="T89" fmla="*/ 3297 h 3720"/>
                <a:gd name="T90" fmla="*/ 6497 w 6895"/>
                <a:gd name="T91" fmla="*/ 3025 h 3720"/>
                <a:gd name="T92" fmla="*/ 6621 w 6895"/>
                <a:gd name="T93" fmla="*/ 2900 h 3720"/>
                <a:gd name="T94" fmla="*/ 6596 w 6895"/>
                <a:gd name="T95" fmla="*/ 3000 h 3720"/>
                <a:gd name="T96" fmla="*/ 6596 w 6895"/>
                <a:gd name="T97" fmla="*/ 3074 h 3720"/>
                <a:gd name="T98" fmla="*/ 3720 w 6895"/>
                <a:gd name="T99" fmla="*/ 3124 h 3720"/>
                <a:gd name="T100" fmla="*/ 4290 w 6895"/>
                <a:gd name="T101" fmla="*/ 2727 h 3720"/>
                <a:gd name="T102" fmla="*/ 4736 w 6895"/>
                <a:gd name="T103" fmla="*/ 2281 h 3720"/>
                <a:gd name="T104" fmla="*/ 4216 w 6895"/>
                <a:gd name="T105" fmla="*/ 2827 h 3720"/>
                <a:gd name="T106" fmla="*/ 4166 w 6895"/>
                <a:gd name="T107" fmla="*/ 2851 h 3720"/>
                <a:gd name="T108" fmla="*/ 4117 w 6895"/>
                <a:gd name="T109" fmla="*/ 3000 h 3720"/>
                <a:gd name="T110" fmla="*/ 4439 w 6895"/>
                <a:gd name="T111" fmla="*/ 2504 h 3720"/>
                <a:gd name="T112" fmla="*/ 6125 w 6895"/>
                <a:gd name="T113" fmla="*/ 2504 h 3720"/>
                <a:gd name="T114" fmla="*/ 6199 w 6895"/>
                <a:gd name="T115" fmla="*/ 2479 h 3720"/>
                <a:gd name="T116" fmla="*/ 6299 w 6895"/>
                <a:gd name="T117" fmla="*/ 2529 h 3720"/>
                <a:gd name="T118" fmla="*/ 6397 w 6895"/>
                <a:gd name="T119" fmla="*/ 2752 h 3720"/>
                <a:gd name="T120" fmla="*/ 6372 w 6895"/>
                <a:gd name="T121" fmla="*/ 2827 h 3720"/>
                <a:gd name="T122" fmla="*/ 6174 w 6895"/>
                <a:gd name="T123" fmla="*/ 2628 h 3720"/>
                <a:gd name="T124" fmla="*/ 4761 w 6895"/>
                <a:gd name="T125" fmla="*/ 2206 h 3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95" h="3720">
                  <a:moveTo>
                    <a:pt x="2802" y="1041"/>
                  </a:moveTo>
                  <a:lnTo>
                    <a:pt x="2827" y="1041"/>
                  </a:lnTo>
                  <a:lnTo>
                    <a:pt x="2827" y="1041"/>
                  </a:lnTo>
                  <a:lnTo>
                    <a:pt x="2827" y="1041"/>
                  </a:lnTo>
                  <a:lnTo>
                    <a:pt x="2827" y="1041"/>
                  </a:lnTo>
                  <a:lnTo>
                    <a:pt x="2827" y="1041"/>
                  </a:lnTo>
                  <a:lnTo>
                    <a:pt x="2802" y="1041"/>
                  </a:lnTo>
                  <a:close/>
                  <a:moveTo>
                    <a:pt x="2777" y="2305"/>
                  </a:moveTo>
                  <a:lnTo>
                    <a:pt x="2777" y="2305"/>
                  </a:lnTo>
                  <a:lnTo>
                    <a:pt x="2777" y="2305"/>
                  </a:lnTo>
                  <a:lnTo>
                    <a:pt x="2777" y="2305"/>
                  </a:lnTo>
                  <a:lnTo>
                    <a:pt x="2777" y="2305"/>
                  </a:lnTo>
                  <a:lnTo>
                    <a:pt x="2777" y="2305"/>
                  </a:lnTo>
                  <a:lnTo>
                    <a:pt x="2777" y="2305"/>
                  </a:lnTo>
                  <a:lnTo>
                    <a:pt x="2777" y="2305"/>
                  </a:lnTo>
                  <a:lnTo>
                    <a:pt x="2777" y="2305"/>
                  </a:lnTo>
                  <a:lnTo>
                    <a:pt x="2802" y="2305"/>
                  </a:lnTo>
                  <a:lnTo>
                    <a:pt x="2802" y="2305"/>
                  </a:lnTo>
                  <a:lnTo>
                    <a:pt x="2802" y="2305"/>
                  </a:lnTo>
                  <a:lnTo>
                    <a:pt x="2802" y="2305"/>
                  </a:lnTo>
                  <a:lnTo>
                    <a:pt x="2802" y="2305"/>
                  </a:lnTo>
                  <a:lnTo>
                    <a:pt x="2802" y="2305"/>
                  </a:lnTo>
                  <a:lnTo>
                    <a:pt x="2802" y="2331"/>
                  </a:lnTo>
                  <a:lnTo>
                    <a:pt x="2802" y="2331"/>
                  </a:lnTo>
                  <a:lnTo>
                    <a:pt x="2802"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02" y="2305"/>
                  </a:lnTo>
                  <a:lnTo>
                    <a:pt x="2802" y="2305"/>
                  </a:lnTo>
                  <a:lnTo>
                    <a:pt x="2802" y="2305"/>
                  </a:lnTo>
                  <a:lnTo>
                    <a:pt x="2827" y="2305"/>
                  </a:lnTo>
                  <a:lnTo>
                    <a:pt x="2827" y="2305"/>
                  </a:lnTo>
                  <a:lnTo>
                    <a:pt x="2827" y="2305"/>
                  </a:lnTo>
                  <a:lnTo>
                    <a:pt x="2827" y="2305"/>
                  </a:lnTo>
                  <a:lnTo>
                    <a:pt x="2827" y="2305"/>
                  </a:lnTo>
                  <a:lnTo>
                    <a:pt x="2827" y="2305"/>
                  </a:lnTo>
                  <a:lnTo>
                    <a:pt x="2852" y="2305"/>
                  </a:lnTo>
                  <a:lnTo>
                    <a:pt x="2852" y="2305"/>
                  </a:lnTo>
                  <a:lnTo>
                    <a:pt x="2852" y="2305"/>
                  </a:lnTo>
                  <a:lnTo>
                    <a:pt x="2852" y="2305"/>
                  </a:lnTo>
                  <a:lnTo>
                    <a:pt x="2852" y="2305"/>
                  </a:lnTo>
                  <a:lnTo>
                    <a:pt x="2852" y="2305"/>
                  </a:lnTo>
                  <a:lnTo>
                    <a:pt x="2852" y="2305"/>
                  </a:lnTo>
                  <a:lnTo>
                    <a:pt x="2852" y="2305"/>
                  </a:lnTo>
                  <a:lnTo>
                    <a:pt x="2852"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901" y="2305"/>
                  </a:lnTo>
                  <a:lnTo>
                    <a:pt x="2901" y="2305"/>
                  </a:lnTo>
                  <a:lnTo>
                    <a:pt x="2901" y="2305"/>
                  </a:lnTo>
                  <a:lnTo>
                    <a:pt x="2876" y="2305"/>
                  </a:lnTo>
                  <a:lnTo>
                    <a:pt x="2876" y="2305"/>
                  </a:lnTo>
                  <a:lnTo>
                    <a:pt x="2876" y="2305"/>
                  </a:lnTo>
                  <a:lnTo>
                    <a:pt x="2876" y="2305"/>
                  </a:lnTo>
                  <a:lnTo>
                    <a:pt x="2876" y="2305"/>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06"/>
                  </a:lnTo>
                  <a:lnTo>
                    <a:pt x="2876" y="2206"/>
                  </a:lnTo>
                  <a:lnTo>
                    <a:pt x="2876" y="2206"/>
                  </a:lnTo>
                  <a:lnTo>
                    <a:pt x="2876" y="2231"/>
                  </a:lnTo>
                  <a:lnTo>
                    <a:pt x="2852" y="2231"/>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181"/>
                  </a:lnTo>
                  <a:lnTo>
                    <a:pt x="2852" y="2206"/>
                  </a:lnTo>
                  <a:lnTo>
                    <a:pt x="2852" y="2206"/>
                  </a:lnTo>
                  <a:lnTo>
                    <a:pt x="2852" y="2206"/>
                  </a:lnTo>
                  <a:lnTo>
                    <a:pt x="2852" y="2206"/>
                  </a:lnTo>
                  <a:lnTo>
                    <a:pt x="2852" y="2206"/>
                  </a:lnTo>
                  <a:lnTo>
                    <a:pt x="2852" y="2206"/>
                  </a:lnTo>
                  <a:lnTo>
                    <a:pt x="2852" y="2206"/>
                  </a:lnTo>
                  <a:lnTo>
                    <a:pt x="2827" y="2206"/>
                  </a:lnTo>
                  <a:lnTo>
                    <a:pt x="2827" y="2206"/>
                  </a:lnTo>
                  <a:lnTo>
                    <a:pt x="2827" y="2206"/>
                  </a:lnTo>
                  <a:lnTo>
                    <a:pt x="2827" y="2206"/>
                  </a:lnTo>
                  <a:lnTo>
                    <a:pt x="2827" y="2206"/>
                  </a:lnTo>
                  <a:lnTo>
                    <a:pt x="2827" y="2206"/>
                  </a:lnTo>
                  <a:lnTo>
                    <a:pt x="2827" y="2206"/>
                  </a:lnTo>
                  <a:lnTo>
                    <a:pt x="2802" y="2206"/>
                  </a:lnTo>
                  <a:lnTo>
                    <a:pt x="2802" y="2206"/>
                  </a:lnTo>
                  <a:lnTo>
                    <a:pt x="2802" y="2206"/>
                  </a:lnTo>
                  <a:lnTo>
                    <a:pt x="2802" y="2206"/>
                  </a:lnTo>
                  <a:lnTo>
                    <a:pt x="2802" y="2206"/>
                  </a:lnTo>
                  <a:lnTo>
                    <a:pt x="2802" y="2206"/>
                  </a:lnTo>
                  <a:lnTo>
                    <a:pt x="2802" y="2206"/>
                  </a:lnTo>
                  <a:lnTo>
                    <a:pt x="2777" y="2206"/>
                  </a:lnTo>
                  <a:lnTo>
                    <a:pt x="2777" y="2206"/>
                  </a:lnTo>
                  <a:lnTo>
                    <a:pt x="2777" y="2206"/>
                  </a:lnTo>
                  <a:lnTo>
                    <a:pt x="2777" y="2206"/>
                  </a:lnTo>
                  <a:lnTo>
                    <a:pt x="2777" y="2206"/>
                  </a:lnTo>
                  <a:lnTo>
                    <a:pt x="2777" y="2206"/>
                  </a:lnTo>
                  <a:lnTo>
                    <a:pt x="2777" y="2206"/>
                  </a:lnTo>
                  <a:lnTo>
                    <a:pt x="2777" y="2206"/>
                  </a:lnTo>
                  <a:lnTo>
                    <a:pt x="2777" y="2206"/>
                  </a:lnTo>
                  <a:lnTo>
                    <a:pt x="2777" y="2231"/>
                  </a:lnTo>
                  <a:lnTo>
                    <a:pt x="2753" y="2231"/>
                  </a:lnTo>
                  <a:lnTo>
                    <a:pt x="2728" y="2206"/>
                  </a:lnTo>
                  <a:lnTo>
                    <a:pt x="2728" y="2206"/>
                  </a:lnTo>
                  <a:lnTo>
                    <a:pt x="2728" y="2206"/>
                  </a:lnTo>
                  <a:lnTo>
                    <a:pt x="2728" y="2206"/>
                  </a:lnTo>
                  <a:lnTo>
                    <a:pt x="2728" y="2206"/>
                  </a:lnTo>
                  <a:lnTo>
                    <a:pt x="2728" y="2206"/>
                  </a:lnTo>
                  <a:lnTo>
                    <a:pt x="2728" y="2206"/>
                  </a:lnTo>
                  <a:lnTo>
                    <a:pt x="2728" y="2206"/>
                  </a:lnTo>
                  <a:lnTo>
                    <a:pt x="2728" y="2206"/>
                  </a:lnTo>
                  <a:lnTo>
                    <a:pt x="2703" y="2206"/>
                  </a:lnTo>
                  <a:lnTo>
                    <a:pt x="2703" y="2206"/>
                  </a:lnTo>
                  <a:lnTo>
                    <a:pt x="2703" y="2206"/>
                  </a:lnTo>
                  <a:lnTo>
                    <a:pt x="2703" y="2206"/>
                  </a:lnTo>
                  <a:lnTo>
                    <a:pt x="2703" y="2231"/>
                  </a:lnTo>
                  <a:lnTo>
                    <a:pt x="2703" y="2231"/>
                  </a:lnTo>
                  <a:lnTo>
                    <a:pt x="2703" y="2231"/>
                  </a:lnTo>
                  <a:lnTo>
                    <a:pt x="2703" y="2231"/>
                  </a:lnTo>
                  <a:lnTo>
                    <a:pt x="2703" y="2231"/>
                  </a:lnTo>
                  <a:lnTo>
                    <a:pt x="2703" y="2231"/>
                  </a:lnTo>
                  <a:lnTo>
                    <a:pt x="2703" y="2256"/>
                  </a:lnTo>
                  <a:lnTo>
                    <a:pt x="2703" y="2256"/>
                  </a:lnTo>
                  <a:lnTo>
                    <a:pt x="2728" y="2256"/>
                  </a:lnTo>
                  <a:lnTo>
                    <a:pt x="2728" y="2231"/>
                  </a:lnTo>
                  <a:lnTo>
                    <a:pt x="2728" y="2231"/>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53" y="2256"/>
                  </a:lnTo>
                  <a:lnTo>
                    <a:pt x="2753" y="2256"/>
                  </a:lnTo>
                  <a:lnTo>
                    <a:pt x="2753" y="2256"/>
                  </a:lnTo>
                  <a:lnTo>
                    <a:pt x="2728" y="2256"/>
                  </a:lnTo>
                  <a:lnTo>
                    <a:pt x="2753" y="2281"/>
                  </a:lnTo>
                  <a:lnTo>
                    <a:pt x="2753" y="2281"/>
                  </a:lnTo>
                  <a:lnTo>
                    <a:pt x="2777" y="2305"/>
                  </a:lnTo>
                  <a:close/>
                  <a:moveTo>
                    <a:pt x="2653" y="3495"/>
                  </a:move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29" y="3495"/>
                  </a:lnTo>
                  <a:lnTo>
                    <a:pt x="2629" y="3495"/>
                  </a:lnTo>
                  <a:lnTo>
                    <a:pt x="2629" y="3495"/>
                  </a:lnTo>
                  <a:lnTo>
                    <a:pt x="2629" y="3495"/>
                  </a:lnTo>
                  <a:lnTo>
                    <a:pt x="2629" y="3495"/>
                  </a:lnTo>
                  <a:lnTo>
                    <a:pt x="2629" y="3495"/>
                  </a:lnTo>
                  <a:lnTo>
                    <a:pt x="2629" y="3471"/>
                  </a:lnTo>
                  <a:lnTo>
                    <a:pt x="2629" y="3471"/>
                  </a:lnTo>
                  <a:lnTo>
                    <a:pt x="2629" y="3471"/>
                  </a:lnTo>
                  <a:lnTo>
                    <a:pt x="2629" y="3495"/>
                  </a:lnTo>
                  <a:lnTo>
                    <a:pt x="2603" y="3495"/>
                  </a:lnTo>
                  <a:lnTo>
                    <a:pt x="2603" y="3495"/>
                  </a:lnTo>
                  <a:lnTo>
                    <a:pt x="2603" y="3495"/>
                  </a:lnTo>
                  <a:lnTo>
                    <a:pt x="2603" y="3495"/>
                  </a:lnTo>
                  <a:lnTo>
                    <a:pt x="2603" y="3495"/>
                  </a:lnTo>
                  <a:lnTo>
                    <a:pt x="2603" y="3495"/>
                  </a:lnTo>
                  <a:lnTo>
                    <a:pt x="2603" y="3495"/>
                  </a:lnTo>
                  <a:lnTo>
                    <a:pt x="2603" y="3495"/>
                  </a:lnTo>
                  <a:lnTo>
                    <a:pt x="2603" y="3521"/>
                  </a:lnTo>
                  <a:lnTo>
                    <a:pt x="2603" y="3521"/>
                  </a:lnTo>
                  <a:lnTo>
                    <a:pt x="2603"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53" y="3521"/>
                  </a:lnTo>
                  <a:lnTo>
                    <a:pt x="2653" y="3521"/>
                  </a:lnTo>
                  <a:lnTo>
                    <a:pt x="2653" y="3521"/>
                  </a:lnTo>
                  <a:lnTo>
                    <a:pt x="2653" y="3521"/>
                  </a:lnTo>
                  <a:lnTo>
                    <a:pt x="2653" y="3521"/>
                  </a:lnTo>
                  <a:lnTo>
                    <a:pt x="2653" y="3521"/>
                  </a:lnTo>
                  <a:lnTo>
                    <a:pt x="2653" y="3521"/>
                  </a:lnTo>
                  <a:lnTo>
                    <a:pt x="2653" y="3521"/>
                  </a:lnTo>
                  <a:lnTo>
                    <a:pt x="2653" y="3495"/>
                  </a:lnTo>
                  <a:close/>
                  <a:moveTo>
                    <a:pt x="2753" y="3521"/>
                  </a:moveTo>
                  <a:lnTo>
                    <a:pt x="2753" y="3521"/>
                  </a:lnTo>
                  <a:lnTo>
                    <a:pt x="2753" y="3521"/>
                  </a:lnTo>
                  <a:lnTo>
                    <a:pt x="2753" y="3521"/>
                  </a:lnTo>
                  <a:lnTo>
                    <a:pt x="2753" y="3521"/>
                  </a:lnTo>
                  <a:lnTo>
                    <a:pt x="2753"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03" y="3521"/>
                  </a:lnTo>
                  <a:lnTo>
                    <a:pt x="2728" y="3521"/>
                  </a:lnTo>
                  <a:lnTo>
                    <a:pt x="2728" y="3521"/>
                  </a:lnTo>
                  <a:lnTo>
                    <a:pt x="2728" y="3521"/>
                  </a:lnTo>
                  <a:lnTo>
                    <a:pt x="2728" y="3521"/>
                  </a:lnTo>
                  <a:lnTo>
                    <a:pt x="2728" y="3521"/>
                  </a:lnTo>
                  <a:lnTo>
                    <a:pt x="2728" y="3521"/>
                  </a:lnTo>
                  <a:lnTo>
                    <a:pt x="2728" y="3521"/>
                  </a:lnTo>
                  <a:lnTo>
                    <a:pt x="2728" y="3521"/>
                  </a:lnTo>
                  <a:lnTo>
                    <a:pt x="2728" y="3521"/>
                  </a:lnTo>
                  <a:lnTo>
                    <a:pt x="2753" y="3545"/>
                  </a:lnTo>
                  <a:lnTo>
                    <a:pt x="2753" y="3521"/>
                  </a:lnTo>
                  <a:close/>
                  <a:moveTo>
                    <a:pt x="2678" y="3521"/>
                  </a:moveTo>
                  <a:lnTo>
                    <a:pt x="2678" y="3521"/>
                  </a:lnTo>
                  <a:close/>
                  <a:moveTo>
                    <a:pt x="2678" y="3521"/>
                  </a:moveTo>
                  <a:lnTo>
                    <a:pt x="2678" y="3521"/>
                  </a:lnTo>
                  <a:lnTo>
                    <a:pt x="2678" y="3495"/>
                  </a:lnTo>
                  <a:lnTo>
                    <a:pt x="2678" y="3495"/>
                  </a:lnTo>
                  <a:lnTo>
                    <a:pt x="2678" y="3495"/>
                  </a:lnTo>
                  <a:lnTo>
                    <a:pt x="2678" y="3495"/>
                  </a:lnTo>
                  <a:lnTo>
                    <a:pt x="2678" y="3495"/>
                  </a:lnTo>
                  <a:lnTo>
                    <a:pt x="2678" y="3495"/>
                  </a:lnTo>
                  <a:lnTo>
                    <a:pt x="2678" y="3495"/>
                  </a:lnTo>
                  <a:lnTo>
                    <a:pt x="2678" y="3495"/>
                  </a:lnTo>
                  <a:lnTo>
                    <a:pt x="2678" y="3495"/>
                  </a:lnTo>
                  <a:lnTo>
                    <a:pt x="2678" y="3495"/>
                  </a:lnTo>
                  <a:lnTo>
                    <a:pt x="2703" y="3495"/>
                  </a:lnTo>
                  <a:lnTo>
                    <a:pt x="2703" y="3495"/>
                  </a:lnTo>
                  <a:lnTo>
                    <a:pt x="2703" y="3495"/>
                  </a:lnTo>
                  <a:lnTo>
                    <a:pt x="2703" y="3495"/>
                  </a:lnTo>
                  <a:lnTo>
                    <a:pt x="2678" y="3495"/>
                  </a:lnTo>
                  <a:lnTo>
                    <a:pt x="2678" y="3495"/>
                  </a:lnTo>
                  <a:lnTo>
                    <a:pt x="2678" y="3495"/>
                  </a:lnTo>
                  <a:lnTo>
                    <a:pt x="2678" y="3495"/>
                  </a:lnTo>
                  <a:lnTo>
                    <a:pt x="2678" y="3495"/>
                  </a:lnTo>
                  <a:lnTo>
                    <a:pt x="2678" y="3495"/>
                  </a:lnTo>
                  <a:lnTo>
                    <a:pt x="2678" y="3495"/>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53" y="3495"/>
                  </a:lnTo>
                  <a:lnTo>
                    <a:pt x="2678" y="3495"/>
                  </a:lnTo>
                  <a:lnTo>
                    <a:pt x="2678" y="3495"/>
                  </a:lnTo>
                  <a:lnTo>
                    <a:pt x="2678" y="3495"/>
                  </a:lnTo>
                  <a:lnTo>
                    <a:pt x="2678" y="3495"/>
                  </a:lnTo>
                  <a:lnTo>
                    <a:pt x="2678" y="3495"/>
                  </a:lnTo>
                  <a:lnTo>
                    <a:pt x="2678" y="3495"/>
                  </a:lnTo>
                  <a:lnTo>
                    <a:pt x="2678" y="3495"/>
                  </a:lnTo>
                  <a:lnTo>
                    <a:pt x="2678" y="3495"/>
                  </a:lnTo>
                  <a:lnTo>
                    <a:pt x="2678" y="3495"/>
                  </a:lnTo>
                  <a:lnTo>
                    <a:pt x="2678" y="3521"/>
                  </a:lnTo>
                  <a:close/>
                  <a:moveTo>
                    <a:pt x="2703" y="3521"/>
                  </a:moveTo>
                  <a:lnTo>
                    <a:pt x="2703" y="3521"/>
                  </a:lnTo>
                  <a:lnTo>
                    <a:pt x="2703" y="3521"/>
                  </a:lnTo>
                  <a:lnTo>
                    <a:pt x="2678" y="3521"/>
                  </a:lnTo>
                  <a:lnTo>
                    <a:pt x="2678" y="3521"/>
                  </a:lnTo>
                  <a:lnTo>
                    <a:pt x="2703" y="3521"/>
                  </a:lnTo>
                  <a:lnTo>
                    <a:pt x="2703" y="3521"/>
                  </a:lnTo>
                  <a:lnTo>
                    <a:pt x="2703" y="3521"/>
                  </a:lnTo>
                  <a:lnTo>
                    <a:pt x="2703" y="3521"/>
                  </a:lnTo>
                  <a:lnTo>
                    <a:pt x="2703" y="3521"/>
                  </a:lnTo>
                  <a:lnTo>
                    <a:pt x="2703" y="3545"/>
                  </a:lnTo>
                  <a:lnTo>
                    <a:pt x="2703" y="3521"/>
                  </a:lnTo>
                  <a:close/>
                  <a:moveTo>
                    <a:pt x="2603" y="3521"/>
                  </a:moveTo>
                  <a:lnTo>
                    <a:pt x="2603" y="3521"/>
                  </a:lnTo>
                  <a:lnTo>
                    <a:pt x="2603" y="3521"/>
                  </a:lnTo>
                  <a:lnTo>
                    <a:pt x="2603" y="3521"/>
                  </a:lnTo>
                  <a:lnTo>
                    <a:pt x="2603" y="3521"/>
                  </a:lnTo>
                  <a:lnTo>
                    <a:pt x="2603" y="3521"/>
                  </a:lnTo>
                  <a:lnTo>
                    <a:pt x="2603" y="3521"/>
                  </a:lnTo>
                  <a:lnTo>
                    <a:pt x="2603" y="3521"/>
                  </a:lnTo>
                  <a:lnTo>
                    <a:pt x="2603" y="3521"/>
                  </a:lnTo>
                  <a:lnTo>
                    <a:pt x="2603" y="3545"/>
                  </a:lnTo>
                  <a:lnTo>
                    <a:pt x="2603" y="3521"/>
                  </a:lnTo>
                  <a:close/>
                  <a:moveTo>
                    <a:pt x="2530" y="1487"/>
                  </a:moveTo>
                  <a:lnTo>
                    <a:pt x="2554" y="1512"/>
                  </a:lnTo>
                  <a:lnTo>
                    <a:pt x="2554" y="1512"/>
                  </a:lnTo>
                  <a:lnTo>
                    <a:pt x="2579" y="1537"/>
                  </a:lnTo>
                  <a:lnTo>
                    <a:pt x="2554" y="1512"/>
                  </a:lnTo>
                  <a:lnTo>
                    <a:pt x="2554" y="1512"/>
                  </a:lnTo>
                  <a:lnTo>
                    <a:pt x="2530" y="1487"/>
                  </a:lnTo>
                  <a:close/>
                  <a:moveTo>
                    <a:pt x="2603" y="1562"/>
                  </a:moveTo>
                  <a:lnTo>
                    <a:pt x="2603" y="1562"/>
                  </a:lnTo>
                  <a:lnTo>
                    <a:pt x="2603" y="1562"/>
                  </a:lnTo>
                  <a:lnTo>
                    <a:pt x="2603" y="1586"/>
                  </a:lnTo>
                  <a:lnTo>
                    <a:pt x="2603" y="1562"/>
                  </a:lnTo>
                  <a:close/>
                  <a:moveTo>
                    <a:pt x="2430" y="1463"/>
                  </a:moveTo>
                  <a:lnTo>
                    <a:pt x="2455" y="1463"/>
                  </a:lnTo>
                  <a:lnTo>
                    <a:pt x="2455" y="1463"/>
                  </a:lnTo>
                  <a:lnTo>
                    <a:pt x="2455" y="1463"/>
                  </a:lnTo>
                  <a:lnTo>
                    <a:pt x="2455" y="1463"/>
                  </a:lnTo>
                  <a:lnTo>
                    <a:pt x="2455" y="1487"/>
                  </a:lnTo>
                  <a:lnTo>
                    <a:pt x="2455" y="1487"/>
                  </a:lnTo>
                  <a:lnTo>
                    <a:pt x="2455" y="1487"/>
                  </a:lnTo>
                  <a:lnTo>
                    <a:pt x="2455" y="1487"/>
                  </a:lnTo>
                  <a:lnTo>
                    <a:pt x="2455" y="1487"/>
                  </a:lnTo>
                  <a:lnTo>
                    <a:pt x="2455" y="1487"/>
                  </a:lnTo>
                  <a:lnTo>
                    <a:pt x="2455" y="1487"/>
                  </a:lnTo>
                  <a:lnTo>
                    <a:pt x="2480" y="1487"/>
                  </a:lnTo>
                  <a:lnTo>
                    <a:pt x="2480" y="1487"/>
                  </a:lnTo>
                  <a:lnTo>
                    <a:pt x="2480" y="1487"/>
                  </a:lnTo>
                  <a:lnTo>
                    <a:pt x="2480" y="1487"/>
                  </a:lnTo>
                  <a:lnTo>
                    <a:pt x="2480" y="1487"/>
                  </a:lnTo>
                  <a:lnTo>
                    <a:pt x="2480" y="1487"/>
                  </a:lnTo>
                  <a:lnTo>
                    <a:pt x="2480" y="1487"/>
                  </a:lnTo>
                  <a:lnTo>
                    <a:pt x="2480" y="1487"/>
                  </a:lnTo>
                  <a:lnTo>
                    <a:pt x="2480" y="1487"/>
                  </a:lnTo>
                  <a:lnTo>
                    <a:pt x="2504" y="1487"/>
                  </a:lnTo>
                  <a:lnTo>
                    <a:pt x="2504" y="1463"/>
                  </a:lnTo>
                  <a:lnTo>
                    <a:pt x="2504" y="1463"/>
                  </a:lnTo>
                  <a:lnTo>
                    <a:pt x="2504" y="1463"/>
                  </a:lnTo>
                  <a:lnTo>
                    <a:pt x="2504" y="1463"/>
                  </a:lnTo>
                  <a:lnTo>
                    <a:pt x="2504" y="1463"/>
                  </a:lnTo>
                  <a:lnTo>
                    <a:pt x="2504" y="1463"/>
                  </a:lnTo>
                  <a:lnTo>
                    <a:pt x="2504" y="1463"/>
                  </a:lnTo>
                  <a:lnTo>
                    <a:pt x="2530" y="1463"/>
                  </a:lnTo>
                  <a:lnTo>
                    <a:pt x="2530" y="1463"/>
                  </a:lnTo>
                  <a:lnTo>
                    <a:pt x="2530" y="1463"/>
                  </a:lnTo>
                  <a:lnTo>
                    <a:pt x="2530" y="1487"/>
                  </a:lnTo>
                  <a:lnTo>
                    <a:pt x="2530" y="1487"/>
                  </a:lnTo>
                  <a:lnTo>
                    <a:pt x="2530" y="1487"/>
                  </a:lnTo>
                  <a:lnTo>
                    <a:pt x="2530" y="1487"/>
                  </a:lnTo>
                  <a:lnTo>
                    <a:pt x="2554" y="1487"/>
                  </a:lnTo>
                  <a:lnTo>
                    <a:pt x="2554" y="1487"/>
                  </a:lnTo>
                  <a:lnTo>
                    <a:pt x="2554" y="1487"/>
                  </a:lnTo>
                  <a:lnTo>
                    <a:pt x="2554" y="1487"/>
                  </a:lnTo>
                  <a:lnTo>
                    <a:pt x="2554" y="1487"/>
                  </a:lnTo>
                  <a:lnTo>
                    <a:pt x="2554" y="1487"/>
                  </a:lnTo>
                  <a:lnTo>
                    <a:pt x="2554" y="1512"/>
                  </a:lnTo>
                  <a:lnTo>
                    <a:pt x="2554" y="1512"/>
                  </a:lnTo>
                  <a:lnTo>
                    <a:pt x="2579" y="1512"/>
                  </a:lnTo>
                  <a:lnTo>
                    <a:pt x="2579" y="1512"/>
                  </a:lnTo>
                  <a:lnTo>
                    <a:pt x="2579" y="1512"/>
                  </a:lnTo>
                  <a:lnTo>
                    <a:pt x="2579" y="1512"/>
                  </a:lnTo>
                  <a:lnTo>
                    <a:pt x="2579" y="1512"/>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603" y="1562"/>
                  </a:lnTo>
                  <a:lnTo>
                    <a:pt x="2603" y="1562"/>
                  </a:lnTo>
                  <a:lnTo>
                    <a:pt x="2603" y="1562"/>
                  </a:lnTo>
                  <a:lnTo>
                    <a:pt x="2603" y="1562"/>
                  </a:lnTo>
                  <a:lnTo>
                    <a:pt x="2603" y="1562"/>
                  </a:lnTo>
                  <a:lnTo>
                    <a:pt x="2603" y="1562"/>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611"/>
                  </a:lnTo>
                  <a:lnTo>
                    <a:pt x="2603" y="1611"/>
                  </a:lnTo>
                  <a:lnTo>
                    <a:pt x="2603" y="1611"/>
                  </a:lnTo>
                  <a:lnTo>
                    <a:pt x="2629" y="1611"/>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53" y="1586"/>
                  </a:lnTo>
                  <a:lnTo>
                    <a:pt x="2653" y="1562"/>
                  </a:lnTo>
                  <a:lnTo>
                    <a:pt x="2653" y="1562"/>
                  </a:lnTo>
                  <a:lnTo>
                    <a:pt x="2653" y="1562"/>
                  </a:lnTo>
                  <a:lnTo>
                    <a:pt x="2653" y="1562"/>
                  </a:lnTo>
                  <a:lnTo>
                    <a:pt x="2653" y="1562"/>
                  </a:lnTo>
                  <a:lnTo>
                    <a:pt x="2653" y="1562"/>
                  </a:lnTo>
                  <a:lnTo>
                    <a:pt x="2678" y="1562"/>
                  </a:lnTo>
                  <a:lnTo>
                    <a:pt x="2678" y="1562"/>
                  </a:lnTo>
                  <a:lnTo>
                    <a:pt x="2678" y="1562"/>
                  </a:lnTo>
                  <a:lnTo>
                    <a:pt x="2653" y="1562"/>
                  </a:lnTo>
                  <a:lnTo>
                    <a:pt x="2653" y="1562"/>
                  </a:lnTo>
                  <a:lnTo>
                    <a:pt x="2653" y="1562"/>
                  </a:lnTo>
                  <a:lnTo>
                    <a:pt x="2653" y="1562"/>
                  </a:lnTo>
                  <a:lnTo>
                    <a:pt x="2678" y="1562"/>
                  </a:lnTo>
                  <a:lnTo>
                    <a:pt x="2678" y="1562"/>
                  </a:lnTo>
                  <a:lnTo>
                    <a:pt x="2678" y="1562"/>
                  </a:lnTo>
                  <a:lnTo>
                    <a:pt x="2678" y="1562"/>
                  </a:lnTo>
                  <a:lnTo>
                    <a:pt x="2703" y="1586"/>
                  </a:lnTo>
                  <a:lnTo>
                    <a:pt x="2703" y="1586"/>
                  </a:lnTo>
                  <a:lnTo>
                    <a:pt x="2703" y="1562"/>
                  </a:lnTo>
                  <a:lnTo>
                    <a:pt x="2703" y="1562"/>
                  </a:lnTo>
                  <a:lnTo>
                    <a:pt x="2728" y="1562"/>
                  </a:lnTo>
                  <a:lnTo>
                    <a:pt x="2703" y="1562"/>
                  </a:lnTo>
                  <a:lnTo>
                    <a:pt x="2728" y="1562"/>
                  </a:lnTo>
                  <a:lnTo>
                    <a:pt x="2728" y="1562"/>
                  </a:lnTo>
                  <a:lnTo>
                    <a:pt x="2728" y="1562"/>
                  </a:lnTo>
                  <a:lnTo>
                    <a:pt x="2728" y="1537"/>
                  </a:lnTo>
                  <a:lnTo>
                    <a:pt x="2703" y="1537"/>
                  </a:lnTo>
                  <a:lnTo>
                    <a:pt x="2703" y="1537"/>
                  </a:lnTo>
                  <a:lnTo>
                    <a:pt x="2703"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53" y="1537"/>
                  </a:lnTo>
                  <a:lnTo>
                    <a:pt x="2653" y="1512"/>
                  </a:lnTo>
                  <a:lnTo>
                    <a:pt x="2653" y="1512"/>
                  </a:lnTo>
                  <a:lnTo>
                    <a:pt x="2653" y="1537"/>
                  </a:lnTo>
                  <a:lnTo>
                    <a:pt x="2653" y="1537"/>
                  </a:lnTo>
                  <a:lnTo>
                    <a:pt x="2653" y="1537"/>
                  </a:lnTo>
                  <a:lnTo>
                    <a:pt x="2653" y="1512"/>
                  </a:lnTo>
                  <a:lnTo>
                    <a:pt x="2653" y="1512"/>
                  </a:lnTo>
                  <a:lnTo>
                    <a:pt x="2653" y="1512"/>
                  </a:lnTo>
                  <a:lnTo>
                    <a:pt x="2653" y="1512"/>
                  </a:lnTo>
                  <a:lnTo>
                    <a:pt x="2653" y="1512"/>
                  </a:lnTo>
                  <a:lnTo>
                    <a:pt x="2629" y="1512"/>
                  </a:lnTo>
                  <a:lnTo>
                    <a:pt x="2629" y="1512"/>
                  </a:lnTo>
                  <a:lnTo>
                    <a:pt x="2629" y="1487"/>
                  </a:lnTo>
                  <a:lnTo>
                    <a:pt x="2629" y="1487"/>
                  </a:lnTo>
                  <a:lnTo>
                    <a:pt x="2629" y="1487"/>
                  </a:lnTo>
                  <a:lnTo>
                    <a:pt x="2629" y="1487"/>
                  </a:lnTo>
                  <a:lnTo>
                    <a:pt x="2629" y="1487"/>
                  </a:lnTo>
                  <a:lnTo>
                    <a:pt x="2629" y="1487"/>
                  </a:lnTo>
                  <a:lnTo>
                    <a:pt x="2603" y="1487"/>
                  </a:lnTo>
                  <a:lnTo>
                    <a:pt x="2603" y="1487"/>
                  </a:lnTo>
                  <a:lnTo>
                    <a:pt x="2603" y="1487"/>
                  </a:lnTo>
                  <a:lnTo>
                    <a:pt x="2603" y="1487"/>
                  </a:lnTo>
                  <a:lnTo>
                    <a:pt x="2603" y="1487"/>
                  </a:lnTo>
                  <a:lnTo>
                    <a:pt x="2603" y="1487"/>
                  </a:lnTo>
                  <a:lnTo>
                    <a:pt x="2603" y="1487"/>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38"/>
                  </a:lnTo>
                  <a:lnTo>
                    <a:pt x="2603" y="1438"/>
                  </a:lnTo>
                  <a:lnTo>
                    <a:pt x="2603" y="1438"/>
                  </a:lnTo>
                  <a:lnTo>
                    <a:pt x="2603" y="1438"/>
                  </a:lnTo>
                  <a:lnTo>
                    <a:pt x="2603" y="1438"/>
                  </a:lnTo>
                  <a:lnTo>
                    <a:pt x="2603" y="1438"/>
                  </a:lnTo>
                  <a:lnTo>
                    <a:pt x="2579" y="1438"/>
                  </a:lnTo>
                  <a:lnTo>
                    <a:pt x="2579" y="1438"/>
                  </a:lnTo>
                  <a:lnTo>
                    <a:pt x="2579" y="1438"/>
                  </a:lnTo>
                  <a:lnTo>
                    <a:pt x="2579" y="1438"/>
                  </a:lnTo>
                  <a:lnTo>
                    <a:pt x="2579" y="1438"/>
                  </a:lnTo>
                  <a:lnTo>
                    <a:pt x="2579" y="1438"/>
                  </a:lnTo>
                  <a:lnTo>
                    <a:pt x="2579" y="1438"/>
                  </a:lnTo>
                  <a:lnTo>
                    <a:pt x="2554" y="1438"/>
                  </a:lnTo>
                  <a:lnTo>
                    <a:pt x="2554" y="1438"/>
                  </a:lnTo>
                  <a:lnTo>
                    <a:pt x="2554" y="1438"/>
                  </a:lnTo>
                  <a:lnTo>
                    <a:pt x="2554" y="1438"/>
                  </a:lnTo>
                  <a:lnTo>
                    <a:pt x="2554" y="1438"/>
                  </a:lnTo>
                  <a:lnTo>
                    <a:pt x="2554" y="1438"/>
                  </a:lnTo>
                  <a:lnTo>
                    <a:pt x="2530" y="1438"/>
                  </a:lnTo>
                  <a:lnTo>
                    <a:pt x="2530" y="1438"/>
                  </a:lnTo>
                  <a:lnTo>
                    <a:pt x="2530" y="1438"/>
                  </a:lnTo>
                  <a:lnTo>
                    <a:pt x="2530" y="1438"/>
                  </a:lnTo>
                  <a:lnTo>
                    <a:pt x="2530" y="1438"/>
                  </a:lnTo>
                  <a:lnTo>
                    <a:pt x="2530" y="1438"/>
                  </a:lnTo>
                  <a:lnTo>
                    <a:pt x="2530" y="1438"/>
                  </a:lnTo>
                  <a:lnTo>
                    <a:pt x="2504" y="1438"/>
                  </a:lnTo>
                  <a:lnTo>
                    <a:pt x="2504" y="1438"/>
                  </a:lnTo>
                  <a:lnTo>
                    <a:pt x="2504" y="1438"/>
                  </a:lnTo>
                  <a:lnTo>
                    <a:pt x="2504" y="1438"/>
                  </a:lnTo>
                  <a:lnTo>
                    <a:pt x="2504" y="1438"/>
                  </a:lnTo>
                  <a:lnTo>
                    <a:pt x="2504" y="1438"/>
                  </a:lnTo>
                  <a:lnTo>
                    <a:pt x="2504" y="1438"/>
                  </a:lnTo>
                  <a:lnTo>
                    <a:pt x="2504" y="1438"/>
                  </a:lnTo>
                  <a:lnTo>
                    <a:pt x="2504" y="1438"/>
                  </a:lnTo>
                  <a:lnTo>
                    <a:pt x="2504" y="1413"/>
                  </a:lnTo>
                  <a:lnTo>
                    <a:pt x="2504" y="1413"/>
                  </a:lnTo>
                  <a:lnTo>
                    <a:pt x="2504" y="1413"/>
                  </a:lnTo>
                  <a:lnTo>
                    <a:pt x="2504" y="1438"/>
                  </a:lnTo>
                  <a:lnTo>
                    <a:pt x="2504" y="1438"/>
                  </a:lnTo>
                  <a:lnTo>
                    <a:pt x="2504" y="1438"/>
                  </a:lnTo>
                  <a:lnTo>
                    <a:pt x="2480" y="1438"/>
                  </a:lnTo>
                  <a:lnTo>
                    <a:pt x="2480" y="1438"/>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55" y="1388"/>
                  </a:lnTo>
                  <a:lnTo>
                    <a:pt x="2455" y="1388"/>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30" y="1438"/>
                  </a:lnTo>
                  <a:lnTo>
                    <a:pt x="2430" y="1463"/>
                  </a:lnTo>
                  <a:close/>
                  <a:moveTo>
                    <a:pt x="2530" y="1463"/>
                  </a:moveTo>
                  <a:lnTo>
                    <a:pt x="2530" y="1487"/>
                  </a:lnTo>
                  <a:lnTo>
                    <a:pt x="2504" y="1463"/>
                  </a:lnTo>
                  <a:lnTo>
                    <a:pt x="2504" y="1463"/>
                  </a:lnTo>
                  <a:lnTo>
                    <a:pt x="2504" y="1463"/>
                  </a:lnTo>
                  <a:lnTo>
                    <a:pt x="2530" y="1463"/>
                  </a:lnTo>
                  <a:close/>
                  <a:moveTo>
                    <a:pt x="2530" y="1438"/>
                  </a:moveTo>
                  <a:lnTo>
                    <a:pt x="2530" y="1438"/>
                  </a:lnTo>
                  <a:close/>
                  <a:moveTo>
                    <a:pt x="2504" y="1438"/>
                  </a:moveTo>
                  <a:lnTo>
                    <a:pt x="2504" y="1438"/>
                  </a:lnTo>
                  <a:lnTo>
                    <a:pt x="2530" y="1438"/>
                  </a:lnTo>
                  <a:lnTo>
                    <a:pt x="2504" y="1438"/>
                  </a:lnTo>
                  <a:close/>
                  <a:moveTo>
                    <a:pt x="2653" y="1512"/>
                  </a:moveTo>
                  <a:lnTo>
                    <a:pt x="2653" y="1512"/>
                  </a:lnTo>
                  <a:close/>
                  <a:moveTo>
                    <a:pt x="2579" y="3570"/>
                  </a:moveTo>
                  <a:lnTo>
                    <a:pt x="2579" y="3570"/>
                  </a:lnTo>
                  <a:lnTo>
                    <a:pt x="2579" y="3570"/>
                  </a:lnTo>
                  <a:lnTo>
                    <a:pt x="2579" y="3570"/>
                  </a:lnTo>
                  <a:lnTo>
                    <a:pt x="2579" y="3570"/>
                  </a:lnTo>
                  <a:lnTo>
                    <a:pt x="2579" y="3570"/>
                  </a:lnTo>
                  <a:lnTo>
                    <a:pt x="2579"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30" y="3570"/>
                  </a:lnTo>
                  <a:lnTo>
                    <a:pt x="2530" y="3570"/>
                  </a:lnTo>
                  <a:lnTo>
                    <a:pt x="2530" y="3570"/>
                  </a:lnTo>
                  <a:lnTo>
                    <a:pt x="2530" y="3570"/>
                  </a:lnTo>
                  <a:lnTo>
                    <a:pt x="2530" y="3570"/>
                  </a:lnTo>
                  <a:lnTo>
                    <a:pt x="2530" y="3570"/>
                  </a:lnTo>
                  <a:lnTo>
                    <a:pt x="2554" y="3570"/>
                  </a:lnTo>
                  <a:lnTo>
                    <a:pt x="2554" y="3570"/>
                  </a:lnTo>
                  <a:lnTo>
                    <a:pt x="2554" y="3570"/>
                  </a:lnTo>
                  <a:lnTo>
                    <a:pt x="2554" y="3570"/>
                  </a:lnTo>
                  <a:lnTo>
                    <a:pt x="2554" y="3570"/>
                  </a:lnTo>
                  <a:lnTo>
                    <a:pt x="2554" y="3570"/>
                  </a:lnTo>
                  <a:lnTo>
                    <a:pt x="2554" y="3545"/>
                  </a:lnTo>
                  <a:lnTo>
                    <a:pt x="2554" y="3570"/>
                  </a:lnTo>
                  <a:lnTo>
                    <a:pt x="2554" y="3545"/>
                  </a:lnTo>
                  <a:lnTo>
                    <a:pt x="2554" y="3545"/>
                  </a:lnTo>
                  <a:lnTo>
                    <a:pt x="2554" y="3545"/>
                  </a:lnTo>
                  <a:lnTo>
                    <a:pt x="2554" y="3545"/>
                  </a:lnTo>
                  <a:lnTo>
                    <a:pt x="2554" y="3545"/>
                  </a:lnTo>
                  <a:lnTo>
                    <a:pt x="2554"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54" y="3521"/>
                  </a:lnTo>
                  <a:lnTo>
                    <a:pt x="2554" y="3521"/>
                  </a:lnTo>
                  <a:lnTo>
                    <a:pt x="2554" y="3521"/>
                  </a:lnTo>
                  <a:lnTo>
                    <a:pt x="2554" y="3521"/>
                  </a:lnTo>
                  <a:lnTo>
                    <a:pt x="2554" y="3521"/>
                  </a:lnTo>
                  <a:lnTo>
                    <a:pt x="2554" y="3521"/>
                  </a:lnTo>
                  <a:lnTo>
                    <a:pt x="2554" y="3545"/>
                  </a:lnTo>
                  <a:lnTo>
                    <a:pt x="2554" y="3545"/>
                  </a:lnTo>
                  <a:lnTo>
                    <a:pt x="2554" y="3545"/>
                  </a:lnTo>
                  <a:lnTo>
                    <a:pt x="2554" y="3545"/>
                  </a:lnTo>
                  <a:lnTo>
                    <a:pt x="2530" y="3545"/>
                  </a:lnTo>
                  <a:lnTo>
                    <a:pt x="2530" y="3545"/>
                  </a:lnTo>
                  <a:lnTo>
                    <a:pt x="2530" y="3545"/>
                  </a:lnTo>
                  <a:lnTo>
                    <a:pt x="2554" y="3545"/>
                  </a:lnTo>
                  <a:lnTo>
                    <a:pt x="2530" y="3545"/>
                  </a:lnTo>
                  <a:lnTo>
                    <a:pt x="2530" y="3545"/>
                  </a:lnTo>
                  <a:lnTo>
                    <a:pt x="2530" y="3545"/>
                  </a:lnTo>
                  <a:lnTo>
                    <a:pt x="2530" y="3545"/>
                  </a:lnTo>
                  <a:lnTo>
                    <a:pt x="2530" y="3545"/>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54" y="3521"/>
                  </a:lnTo>
                  <a:lnTo>
                    <a:pt x="2554"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495"/>
                  </a:lnTo>
                  <a:lnTo>
                    <a:pt x="2530" y="3521"/>
                  </a:lnTo>
                  <a:lnTo>
                    <a:pt x="2504" y="3521"/>
                  </a:lnTo>
                  <a:lnTo>
                    <a:pt x="2504" y="3521"/>
                  </a:lnTo>
                  <a:lnTo>
                    <a:pt x="2504" y="3521"/>
                  </a:lnTo>
                  <a:lnTo>
                    <a:pt x="2504" y="3521"/>
                  </a:lnTo>
                  <a:lnTo>
                    <a:pt x="2504" y="3521"/>
                  </a:lnTo>
                  <a:lnTo>
                    <a:pt x="2504" y="3521"/>
                  </a:lnTo>
                  <a:lnTo>
                    <a:pt x="2504" y="3521"/>
                  </a:lnTo>
                  <a:lnTo>
                    <a:pt x="2504"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504" y="3545"/>
                  </a:lnTo>
                  <a:lnTo>
                    <a:pt x="2504" y="3545"/>
                  </a:lnTo>
                  <a:lnTo>
                    <a:pt x="2504" y="3545"/>
                  </a:lnTo>
                  <a:lnTo>
                    <a:pt x="2504" y="3570"/>
                  </a:lnTo>
                  <a:lnTo>
                    <a:pt x="2530" y="3570"/>
                  </a:lnTo>
                  <a:lnTo>
                    <a:pt x="2530" y="3570"/>
                  </a:lnTo>
                  <a:lnTo>
                    <a:pt x="2530"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95"/>
                  </a:lnTo>
                  <a:lnTo>
                    <a:pt x="2504" y="3570"/>
                  </a:lnTo>
                  <a:lnTo>
                    <a:pt x="2504" y="3570"/>
                  </a:lnTo>
                  <a:lnTo>
                    <a:pt x="2504" y="3570"/>
                  </a:lnTo>
                  <a:lnTo>
                    <a:pt x="2504" y="3570"/>
                  </a:lnTo>
                  <a:lnTo>
                    <a:pt x="2504" y="3595"/>
                  </a:lnTo>
                  <a:lnTo>
                    <a:pt x="2504" y="3570"/>
                  </a:lnTo>
                  <a:lnTo>
                    <a:pt x="2504" y="3570"/>
                  </a:lnTo>
                  <a:lnTo>
                    <a:pt x="2504" y="3570"/>
                  </a:lnTo>
                  <a:lnTo>
                    <a:pt x="2504" y="3570"/>
                  </a:lnTo>
                  <a:lnTo>
                    <a:pt x="2504"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95"/>
                  </a:lnTo>
                  <a:lnTo>
                    <a:pt x="2480" y="3595"/>
                  </a:lnTo>
                  <a:lnTo>
                    <a:pt x="2480" y="3595"/>
                  </a:lnTo>
                  <a:lnTo>
                    <a:pt x="2480" y="3595"/>
                  </a:lnTo>
                  <a:lnTo>
                    <a:pt x="2480" y="3595"/>
                  </a:lnTo>
                  <a:lnTo>
                    <a:pt x="2480" y="3595"/>
                  </a:lnTo>
                  <a:lnTo>
                    <a:pt x="2480" y="3570"/>
                  </a:lnTo>
                  <a:lnTo>
                    <a:pt x="2480" y="3570"/>
                  </a:lnTo>
                  <a:lnTo>
                    <a:pt x="2480" y="3570"/>
                  </a:lnTo>
                  <a:lnTo>
                    <a:pt x="2455" y="3570"/>
                  </a:lnTo>
                  <a:lnTo>
                    <a:pt x="2455" y="3570"/>
                  </a:lnTo>
                  <a:lnTo>
                    <a:pt x="2455" y="3570"/>
                  </a:lnTo>
                  <a:lnTo>
                    <a:pt x="2455" y="3595"/>
                  </a:lnTo>
                  <a:lnTo>
                    <a:pt x="2455" y="3595"/>
                  </a:lnTo>
                  <a:lnTo>
                    <a:pt x="2455" y="3595"/>
                  </a:lnTo>
                  <a:lnTo>
                    <a:pt x="2455" y="3595"/>
                  </a:lnTo>
                  <a:lnTo>
                    <a:pt x="2455" y="3595"/>
                  </a:lnTo>
                  <a:lnTo>
                    <a:pt x="2455" y="3595"/>
                  </a:lnTo>
                  <a:lnTo>
                    <a:pt x="2455" y="3595"/>
                  </a:lnTo>
                  <a:lnTo>
                    <a:pt x="2455" y="3595"/>
                  </a:lnTo>
                  <a:lnTo>
                    <a:pt x="2480" y="3595"/>
                  </a:lnTo>
                  <a:lnTo>
                    <a:pt x="2480" y="3595"/>
                  </a:lnTo>
                  <a:lnTo>
                    <a:pt x="2480" y="3595"/>
                  </a:lnTo>
                  <a:lnTo>
                    <a:pt x="2480" y="3595"/>
                  </a:lnTo>
                  <a:lnTo>
                    <a:pt x="2480" y="3595"/>
                  </a:lnTo>
                  <a:lnTo>
                    <a:pt x="2480"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620"/>
                  </a:lnTo>
                  <a:lnTo>
                    <a:pt x="2455" y="3620"/>
                  </a:lnTo>
                  <a:lnTo>
                    <a:pt x="2455" y="3620"/>
                  </a:lnTo>
                  <a:lnTo>
                    <a:pt x="2430" y="3595"/>
                  </a:lnTo>
                  <a:lnTo>
                    <a:pt x="2430" y="3595"/>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380" y="3620"/>
                  </a:lnTo>
                  <a:lnTo>
                    <a:pt x="2380" y="3620"/>
                  </a:lnTo>
                  <a:lnTo>
                    <a:pt x="2380" y="3620"/>
                  </a:lnTo>
                  <a:lnTo>
                    <a:pt x="2380" y="3620"/>
                  </a:lnTo>
                  <a:lnTo>
                    <a:pt x="2380" y="3620"/>
                  </a:lnTo>
                  <a:lnTo>
                    <a:pt x="2380" y="3620"/>
                  </a:lnTo>
                  <a:lnTo>
                    <a:pt x="2356" y="3620"/>
                  </a:lnTo>
                  <a:lnTo>
                    <a:pt x="2356" y="3620"/>
                  </a:lnTo>
                  <a:lnTo>
                    <a:pt x="2356" y="3620"/>
                  </a:lnTo>
                  <a:lnTo>
                    <a:pt x="2356" y="3620"/>
                  </a:lnTo>
                  <a:lnTo>
                    <a:pt x="2356" y="3620"/>
                  </a:lnTo>
                  <a:lnTo>
                    <a:pt x="2356" y="3620"/>
                  </a:lnTo>
                  <a:lnTo>
                    <a:pt x="2356" y="3620"/>
                  </a:lnTo>
                  <a:lnTo>
                    <a:pt x="2380" y="3620"/>
                  </a:lnTo>
                  <a:lnTo>
                    <a:pt x="2380" y="3620"/>
                  </a:lnTo>
                  <a:lnTo>
                    <a:pt x="2380" y="3645"/>
                  </a:lnTo>
                  <a:lnTo>
                    <a:pt x="2380" y="3645"/>
                  </a:lnTo>
                  <a:lnTo>
                    <a:pt x="2380" y="3645"/>
                  </a:lnTo>
                  <a:lnTo>
                    <a:pt x="2380" y="3645"/>
                  </a:lnTo>
                  <a:lnTo>
                    <a:pt x="2380" y="3645"/>
                  </a:lnTo>
                  <a:lnTo>
                    <a:pt x="2380" y="3645"/>
                  </a:lnTo>
                  <a:lnTo>
                    <a:pt x="2380" y="3645"/>
                  </a:lnTo>
                  <a:lnTo>
                    <a:pt x="2380" y="3645"/>
                  </a:lnTo>
                  <a:lnTo>
                    <a:pt x="2380"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20"/>
                  </a:lnTo>
                  <a:lnTo>
                    <a:pt x="2405" y="3620"/>
                  </a:lnTo>
                  <a:lnTo>
                    <a:pt x="2430" y="3620"/>
                  </a:lnTo>
                  <a:lnTo>
                    <a:pt x="2430" y="3620"/>
                  </a:lnTo>
                  <a:lnTo>
                    <a:pt x="2430" y="3645"/>
                  </a:lnTo>
                  <a:lnTo>
                    <a:pt x="2430" y="3620"/>
                  </a:lnTo>
                  <a:lnTo>
                    <a:pt x="2430" y="3620"/>
                  </a:lnTo>
                  <a:lnTo>
                    <a:pt x="2430" y="3620"/>
                  </a:lnTo>
                  <a:lnTo>
                    <a:pt x="2430" y="3620"/>
                  </a:lnTo>
                  <a:lnTo>
                    <a:pt x="2430" y="3620"/>
                  </a:lnTo>
                  <a:lnTo>
                    <a:pt x="2455" y="3620"/>
                  </a:lnTo>
                  <a:lnTo>
                    <a:pt x="2455" y="3620"/>
                  </a:lnTo>
                  <a:lnTo>
                    <a:pt x="2455" y="3620"/>
                  </a:lnTo>
                  <a:lnTo>
                    <a:pt x="2455" y="3620"/>
                  </a:lnTo>
                  <a:lnTo>
                    <a:pt x="2455"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595"/>
                  </a:lnTo>
                  <a:lnTo>
                    <a:pt x="2504" y="3595"/>
                  </a:lnTo>
                  <a:lnTo>
                    <a:pt x="2504" y="3595"/>
                  </a:lnTo>
                  <a:lnTo>
                    <a:pt x="2504" y="3595"/>
                  </a:lnTo>
                  <a:lnTo>
                    <a:pt x="2504" y="3595"/>
                  </a:lnTo>
                  <a:lnTo>
                    <a:pt x="2504" y="3620"/>
                  </a:lnTo>
                  <a:lnTo>
                    <a:pt x="2504" y="3620"/>
                  </a:lnTo>
                  <a:lnTo>
                    <a:pt x="2504" y="3620"/>
                  </a:lnTo>
                  <a:lnTo>
                    <a:pt x="2504" y="3620"/>
                  </a:lnTo>
                  <a:lnTo>
                    <a:pt x="2504" y="3620"/>
                  </a:lnTo>
                  <a:lnTo>
                    <a:pt x="2504" y="3620"/>
                  </a:lnTo>
                  <a:lnTo>
                    <a:pt x="2530" y="3620"/>
                  </a:lnTo>
                  <a:lnTo>
                    <a:pt x="2530" y="3620"/>
                  </a:lnTo>
                  <a:lnTo>
                    <a:pt x="2530" y="3620"/>
                  </a:lnTo>
                  <a:lnTo>
                    <a:pt x="2504" y="3620"/>
                  </a:lnTo>
                  <a:lnTo>
                    <a:pt x="2504" y="3620"/>
                  </a:lnTo>
                  <a:lnTo>
                    <a:pt x="2504" y="3595"/>
                  </a:lnTo>
                  <a:lnTo>
                    <a:pt x="2504" y="3595"/>
                  </a:lnTo>
                  <a:lnTo>
                    <a:pt x="2530" y="3620"/>
                  </a:lnTo>
                  <a:lnTo>
                    <a:pt x="2530" y="3620"/>
                  </a:lnTo>
                  <a:lnTo>
                    <a:pt x="2530" y="3595"/>
                  </a:lnTo>
                  <a:lnTo>
                    <a:pt x="2530" y="3595"/>
                  </a:lnTo>
                  <a:lnTo>
                    <a:pt x="2530" y="3595"/>
                  </a:lnTo>
                  <a:lnTo>
                    <a:pt x="2530" y="3595"/>
                  </a:lnTo>
                  <a:lnTo>
                    <a:pt x="2530" y="3620"/>
                  </a:lnTo>
                  <a:lnTo>
                    <a:pt x="2530" y="3595"/>
                  </a:lnTo>
                  <a:lnTo>
                    <a:pt x="2530" y="3595"/>
                  </a:lnTo>
                  <a:lnTo>
                    <a:pt x="2530" y="3595"/>
                  </a:lnTo>
                  <a:lnTo>
                    <a:pt x="2530" y="3595"/>
                  </a:lnTo>
                  <a:lnTo>
                    <a:pt x="2530" y="3595"/>
                  </a:lnTo>
                  <a:lnTo>
                    <a:pt x="2530" y="3595"/>
                  </a:lnTo>
                  <a:lnTo>
                    <a:pt x="2530" y="3595"/>
                  </a:lnTo>
                  <a:lnTo>
                    <a:pt x="2530" y="3595"/>
                  </a:lnTo>
                  <a:lnTo>
                    <a:pt x="2530" y="3595"/>
                  </a:lnTo>
                  <a:lnTo>
                    <a:pt x="2554" y="3595"/>
                  </a:lnTo>
                  <a:lnTo>
                    <a:pt x="2554" y="3595"/>
                  </a:lnTo>
                  <a:lnTo>
                    <a:pt x="2554" y="3595"/>
                  </a:lnTo>
                  <a:lnTo>
                    <a:pt x="2554" y="3595"/>
                  </a:lnTo>
                  <a:lnTo>
                    <a:pt x="2554" y="3595"/>
                  </a:lnTo>
                  <a:lnTo>
                    <a:pt x="2554" y="3595"/>
                  </a:lnTo>
                  <a:lnTo>
                    <a:pt x="2554" y="3595"/>
                  </a:lnTo>
                  <a:lnTo>
                    <a:pt x="2554" y="3595"/>
                  </a:lnTo>
                  <a:lnTo>
                    <a:pt x="2554" y="3595"/>
                  </a:lnTo>
                  <a:lnTo>
                    <a:pt x="2579" y="3595"/>
                  </a:lnTo>
                  <a:lnTo>
                    <a:pt x="2579" y="3595"/>
                  </a:lnTo>
                  <a:lnTo>
                    <a:pt x="2579" y="3570"/>
                  </a:lnTo>
                  <a:close/>
                  <a:moveTo>
                    <a:pt x="2603" y="1586"/>
                  </a:moveTo>
                  <a:lnTo>
                    <a:pt x="2603" y="1586"/>
                  </a:lnTo>
                  <a:close/>
                  <a:moveTo>
                    <a:pt x="2603" y="3545"/>
                  </a:moveTo>
                  <a:lnTo>
                    <a:pt x="2603" y="3545"/>
                  </a:lnTo>
                  <a:lnTo>
                    <a:pt x="2603" y="3545"/>
                  </a:lnTo>
                  <a:lnTo>
                    <a:pt x="2603" y="3545"/>
                  </a:lnTo>
                  <a:lnTo>
                    <a:pt x="2603" y="3545"/>
                  </a:lnTo>
                  <a:lnTo>
                    <a:pt x="2579" y="3545"/>
                  </a:lnTo>
                  <a:lnTo>
                    <a:pt x="2579" y="3545"/>
                  </a:lnTo>
                  <a:lnTo>
                    <a:pt x="2579" y="3545"/>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45"/>
                  </a:lnTo>
                  <a:close/>
                  <a:moveTo>
                    <a:pt x="3174" y="3372"/>
                  </a:moveTo>
                  <a:lnTo>
                    <a:pt x="3174" y="3372"/>
                  </a:lnTo>
                  <a:lnTo>
                    <a:pt x="3174" y="3372"/>
                  </a:lnTo>
                  <a:lnTo>
                    <a:pt x="3174" y="3372"/>
                  </a:lnTo>
                  <a:lnTo>
                    <a:pt x="3174" y="3372"/>
                  </a:lnTo>
                  <a:lnTo>
                    <a:pt x="3174" y="3372"/>
                  </a:lnTo>
                  <a:lnTo>
                    <a:pt x="3174" y="3372"/>
                  </a:lnTo>
                  <a:lnTo>
                    <a:pt x="3174" y="3372"/>
                  </a:lnTo>
                  <a:lnTo>
                    <a:pt x="3174" y="3372"/>
                  </a:lnTo>
                  <a:lnTo>
                    <a:pt x="3174" y="3396"/>
                  </a:lnTo>
                  <a:lnTo>
                    <a:pt x="3174" y="3396"/>
                  </a:lnTo>
                  <a:lnTo>
                    <a:pt x="3198" y="3396"/>
                  </a:lnTo>
                  <a:lnTo>
                    <a:pt x="3198" y="3396"/>
                  </a:lnTo>
                  <a:lnTo>
                    <a:pt x="3198" y="3372"/>
                  </a:lnTo>
                  <a:lnTo>
                    <a:pt x="3198" y="3372"/>
                  </a:lnTo>
                  <a:lnTo>
                    <a:pt x="3174" y="3372"/>
                  </a:lnTo>
                  <a:close/>
                  <a:moveTo>
                    <a:pt x="3372" y="3347"/>
                  </a:moveTo>
                  <a:lnTo>
                    <a:pt x="3372" y="3347"/>
                  </a:lnTo>
                  <a:close/>
                  <a:moveTo>
                    <a:pt x="3348" y="3322"/>
                  </a:moveTo>
                  <a:lnTo>
                    <a:pt x="3348" y="3322"/>
                  </a:lnTo>
                  <a:lnTo>
                    <a:pt x="3348" y="3322"/>
                  </a:lnTo>
                  <a:lnTo>
                    <a:pt x="3348" y="3322"/>
                  </a:lnTo>
                  <a:lnTo>
                    <a:pt x="3348" y="3322"/>
                  </a:lnTo>
                  <a:lnTo>
                    <a:pt x="3348" y="3322"/>
                  </a:lnTo>
                  <a:lnTo>
                    <a:pt x="3348" y="3322"/>
                  </a:lnTo>
                  <a:lnTo>
                    <a:pt x="3348" y="3322"/>
                  </a:lnTo>
                  <a:lnTo>
                    <a:pt x="3348" y="3347"/>
                  </a:lnTo>
                  <a:lnTo>
                    <a:pt x="3348" y="3347"/>
                  </a:lnTo>
                  <a:lnTo>
                    <a:pt x="3372" y="3347"/>
                  </a:lnTo>
                  <a:lnTo>
                    <a:pt x="3372" y="3322"/>
                  </a:lnTo>
                  <a:lnTo>
                    <a:pt x="3372" y="3322"/>
                  </a:lnTo>
                  <a:lnTo>
                    <a:pt x="3372" y="3322"/>
                  </a:lnTo>
                  <a:lnTo>
                    <a:pt x="3372" y="3322"/>
                  </a:lnTo>
                  <a:lnTo>
                    <a:pt x="3372" y="3322"/>
                  </a:lnTo>
                  <a:lnTo>
                    <a:pt x="3348" y="3322"/>
                  </a:lnTo>
                  <a:close/>
                  <a:moveTo>
                    <a:pt x="3198" y="3347"/>
                  </a:moveTo>
                  <a:lnTo>
                    <a:pt x="3174" y="3347"/>
                  </a:lnTo>
                  <a:lnTo>
                    <a:pt x="3174" y="3347"/>
                  </a:lnTo>
                  <a:lnTo>
                    <a:pt x="3174" y="3347"/>
                  </a:lnTo>
                  <a:lnTo>
                    <a:pt x="3174" y="3347"/>
                  </a:lnTo>
                  <a:lnTo>
                    <a:pt x="3174" y="3347"/>
                  </a:lnTo>
                  <a:lnTo>
                    <a:pt x="3174" y="3347"/>
                  </a:lnTo>
                  <a:lnTo>
                    <a:pt x="3174" y="3347"/>
                  </a:lnTo>
                  <a:lnTo>
                    <a:pt x="3174" y="3347"/>
                  </a:lnTo>
                  <a:lnTo>
                    <a:pt x="3174" y="3347"/>
                  </a:lnTo>
                  <a:lnTo>
                    <a:pt x="3198" y="3347"/>
                  </a:lnTo>
                  <a:close/>
                  <a:moveTo>
                    <a:pt x="3348" y="3347"/>
                  </a:move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72"/>
                  </a:lnTo>
                  <a:lnTo>
                    <a:pt x="3323" y="3372"/>
                  </a:lnTo>
                  <a:lnTo>
                    <a:pt x="3323" y="3372"/>
                  </a:lnTo>
                  <a:lnTo>
                    <a:pt x="3348" y="3372"/>
                  </a:lnTo>
                  <a:lnTo>
                    <a:pt x="3348" y="3347"/>
                  </a:lnTo>
                  <a:close/>
                  <a:moveTo>
                    <a:pt x="3224" y="3372"/>
                  </a:moveTo>
                  <a:lnTo>
                    <a:pt x="3224" y="3347"/>
                  </a:lnTo>
                  <a:lnTo>
                    <a:pt x="3224" y="3347"/>
                  </a:lnTo>
                  <a:lnTo>
                    <a:pt x="3224" y="3347"/>
                  </a:lnTo>
                  <a:lnTo>
                    <a:pt x="3224" y="3347"/>
                  </a:lnTo>
                  <a:lnTo>
                    <a:pt x="3224" y="3347"/>
                  </a:lnTo>
                  <a:lnTo>
                    <a:pt x="3198" y="3347"/>
                  </a:lnTo>
                  <a:lnTo>
                    <a:pt x="3198" y="3347"/>
                  </a:lnTo>
                  <a:lnTo>
                    <a:pt x="3198" y="3347"/>
                  </a:lnTo>
                  <a:lnTo>
                    <a:pt x="3198" y="3372"/>
                  </a:lnTo>
                  <a:lnTo>
                    <a:pt x="3198" y="3372"/>
                  </a:lnTo>
                  <a:lnTo>
                    <a:pt x="3224" y="3372"/>
                  </a:lnTo>
                  <a:close/>
                  <a:moveTo>
                    <a:pt x="3323" y="3372"/>
                  </a:moveTo>
                  <a:lnTo>
                    <a:pt x="3323" y="3372"/>
                  </a:lnTo>
                  <a:lnTo>
                    <a:pt x="3323" y="3372"/>
                  </a:lnTo>
                  <a:lnTo>
                    <a:pt x="3323" y="3372"/>
                  </a:lnTo>
                  <a:lnTo>
                    <a:pt x="3323" y="3372"/>
                  </a:lnTo>
                  <a:lnTo>
                    <a:pt x="3323" y="3372"/>
                  </a:lnTo>
                  <a:lnTo>
                    <a:pt x="3323" y="3372"/>
                  </a:lnTo>
                  <a:lnTo>
                    <a:pt x="3298" y="3372"/>
                  </a:lnTo>
                  <a:lnTo>
                    <a:pt x="3298" y="3372"/>
                  </a:lnTo>
                  <a:lnTo>
                    <a:pt x="3323" y="3372"/>
                  </a:lnTo>
                  <a:lnTo>
                    <a:pt x="3323" y="3372"/>
                  </a:lnTo>
                  <a:lnTo>
                    <a:pt x="3323" y="3347"/>
                  </a:lnTo>
                  <a:lnTo>
                    <a:pt x="3298" y="3347"/>
                  </a:lnTo>
                  <a:lnTo>
                    <a:pt x="3298" y="3347"/>
                  </a:lnTo>
                  <a:lnTo>
                    <a:pt x="3298" y="3347"/>
                  </a:lnTo>
                  <a:lnTo>
                    <a:pt x="3298" y="3347"/>
                  </a:lnTo>
                  <a:lnTo>
                    <a:pt x="3298" y="3347"/>
                  </a:lnTo>
                  <a:lnTo>
                    <a:pt x="3323" y="3347"/>
                  </a:lnTo>
                  <a:lnTo>
                    <a:pt x="3323" y="3347"/>
                  </a:lnTo>
                  <a:lnTo>
                    <a:pt x="3323" y="3322"/>
                  </a:lnTo>
                  <a:lnTo>
                    <a:pt x="3323" y="3322"/>
                  </a:lnTo>
                  <a:lnTo>
                    <a:pt x="3323" y="3322"/>
                  </a:lnTo>
                  <a:lnTo>
                    <a:pt x="3298" y="3322"/>
                  </a:lnTo>
                  <a:lnTo>
                    <a:pt x="3298" y="3322"/>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22"/>
                  </a:lnTo>
                  <a:lnTo>
                    <a:pt x="3298" y="3322"/>
                  </a:lnTo>
                  <a:lnTo>
                    <a:pt x="3298" y="3322"/>
                  </a:lnTo>
                  <a:lnTo>
                    <a:pt x="3298" y="3322"/>
                  </a:lnTo>
                  <a:lnTo>
                    <a:pt x="3273" y="3322"/>
                  </a:lnTo>
                  <a:lnTo>
                    <a:pt x="3273" y="3347"/>
                  </a:lnTo>
                  <a:lnTo>
                    <a:pt x="3273" y="3347"/>
                  </a:lnTo>
                  <a:lnTo>
                    <a:pt x="3273" y="3347"/>
                  </a:lnTo>
                  <a:lnTo>
                    <a:pt x="3273" y="3347"/>
                  </a:lnTo>
                  <a:lnTo>
                    <a:pt x="3273" y="3347"/>
                  </a:lnTo>
                  <a:lnTo>
                    <a:pt x="3273" y="3347"/>
                  </a:lnTo>
                  <a:lnTo>
                    <a:pt x="3273" y="3347"/>
                  </a:lnTo>
                  <a:lnTo>
                    <a:pt x="3273" y="3347"/>
                  </a:lnTo>
                  <a:lnTo>
                    <a:pt x="3273" y="3347"/>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96"/>
                  </a:lnTo>
                  <a:lnTo>
                    <a:pt x="3323" y="3372"/>
                  </a:lnTo>
                  <a:lnTo>
                    <a:pt x="3323" y="3372"/>
                  </a:lnTo>
                  <a:lnTo>
                    <a:pt x="3323" y="3372"/>
                  </a:lnTo>
                  <a:lnTo>
                    <a:pt x="3298" y="3372"/>
                  </a:lnTo>
                  <a:lnTo>
                    <a:pt x="3323" y="3372"/>
                  </a:lnTo>
                  <a:close/>
                  <a:moveTo>
                    <a:pt x="3397" y="3372"/>
                  </a:moveTo>
                  <a:lnTo>
                    <a:pt x="3397" y="3396"/>
                  </a:lnTo>
                  <a:lnTo>
                    <a:pt x="3397" y="3396"/>
                  </a:lnTo>
                  <a:lnTo>
                    <a:pt x="3372" y="3396"/>
                  </a:lnTo>
                  <a:lnTo>
                    <a:pt x="3397" y="3372"/>
                  </a:lnTo>
                  <a:lnTo>
                    <a:pt x="3397" y="3372"/>
                  </a:lnTo>
                  <a:lnTo>
                    <a:pt x="3397" y="3372"/>
                  </a:lnTo>
                  <a:lnTo>
                    <a:pt x="3397" y="3372"/>
                  </a:lnTo>
                  <a:lnTo>
                    <a:pt x="3397" y="3372"/>
                  </a:lnTo>
                  <a:lnTo>
                    <a:pt x="3397" y="3372"/>
                  </a:lnTo>
                  <a:lnTo>
                    <a:pt x="3397" y="3372"/>
                  </a:lnTo>
                  <a:lnTo>
                    <a:pt x="3397" y="3347"/>
                  </a:lnTo>
                  <a:lnTo>
                    <a:pt x="3397"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72"/>
                  </a:lnTo>
                  <a:lnTo>
                    <a:pt x="3348" y="3396"/>
                  </a:lnTo>
                  <a:lnTo>
                    <a:pt x="3372" y="3396"/>
                  </a:lnTo>
                  <a:lnTo>
                    <a:pt x="3372" y="3396"/>
                  </a:lnTo>
                  <a:lnTo>
                    <a:pt x="3372" y="3396"/>
                  </a:lnTo>
                  <a:lnTo>
                    <a:pt x="3372"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72" y="3396"/>
                  </a:lnTo>
                  <a:lnTo>
                    <a:pt x="3372" y="3422"/>
                  </a:lnTo>
                  <a:lnTo>
                    <a:pt x="3348" y="3422"/>
                  </a:lnTo>
                  <a:lnTo>
                    <a:pt x="3348" y="3422"/>
                  </a:lnTo>
                  <a:lnTo>
                    <a:pt x="3348" y="3422"/>
                  </a:lnTo>
                  <a:lnTo>
                    <a:pt x="3348" y="3422"/>
                  </a:lnTo>
                  <a:lnTo>
                    <a:pt x="3348" y="3422"/>
                  </a:lnTo>
                  <a:lnTo>
                    <a:pt x="3348" y="3422"/>
                  </a:lnTo>
                  <a:lnTo>
                    <a:pt x="3348" y="3422"/>
                  </a:lnTo>
                  <a:lnTo>
                    <a:pt x="3348" y="3446"/>
                  </a:lnTo>
                  <a:lnTo>
                    <a:pt x="3348" y="3446"/>
                  </a:lnTo>
                  <a:lnTo>
                    <a:pt x="3348" y="3446"/>
                  </a:lnTo>
                  <a:lnTo>
                    <a:pt x="3348" y="3446"/>
                  </a:lnTo>
                  <a:lnTo>
                    <a:pt x="3348" y="3446"/>
                  </a:lnTo>
                  <a:lnTo>
                    <a:pt x="3348" y="3422"/>
                  </a:lnTo>
                  <a:lnTo>
                    <a:pt x="3348" y="3422"/>
                  </a:lnTo>
                  <a:lnTo>
                    <a:pt x="3348" y="3422"/>
                  </a:lnTo>
                  <a:lnTo>
                    <a:pt x="3372" y="3422"/>
                  </a:lnTo>
                  <a:lnTo>
                    <a:pt x="3372" y="342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72"/>
                  </a:lnTo>
                  <a:close/>
                  <a:moveTo>
                    <a:pt x="3471" y="3446"/>
                  </a:moveTo>
                  <a:lnTo>
                    <a:pt x="3471"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71" y="3446"/>
                  </a:lnTo>
                  <a:close/>
                  <a:moveTo>
                    <a:pt x="3471" y="3248"/>
                  </a:moveTo>
                  <a:lnTo>
                    <a:pt x="3471" y="3248"/>
                  </a:lnTo>
                  <a:lnTo>
                    <a:pt x="3471" y="3248"/>
                  </a:lnTo>
                  <a:lnTo>
                    <a:pt x="3471" y="3272"/>
                  </a:lnTo>
                  <a:lnTo>
                    <a:pt x="3471" y="3272"/>
                  </a:lnTo>
                  <a:lnTo>
                    <a:pt x="3471" y="3272"/>
                  </a:lnTo>
                  <a:lnTo>
                    <a:pt x="3471" y="3272"/>
                  </a:lnTo>
                  <a:lnTo>
                    <a:pt x="3471" y="3272"/>
                  </a:lnTo>
                  <a:lnTo>
                    <a:pt x="3471" y="3272"/>
                  </a:lnTo>
                  <a:lnTo>
                    <a:pt x="3471" y="3272"/>
                  </a:lnTo>
                  <a:lnTo>
                    <a:pt x="3471" y="3248"/>
                  </a:lnTo>
                  <a:close/>
                  <a:moveTo>
                    <a:pt x="3546" y="3248"/>
                  </a:moveTo>
                  <a:lnTo>
                    <a:pt x="3546" y="3248"/>
                  </a:lnTo>
                  <a:lnTo>
                    <a:pt x="3546" y="3248"/>
                  </a:lnTo>
                  <a:lnTo>
                    <a:pt x="3521" y="3248"/>
                  </a:lnTo>
                  <a:lnTo>
                    <a:pt x="3521" y="3248"/>
                  </a:lnTo>
                  <a:lnTo>
                    <a:pt x="3521" y="3248"/>
                  </a:lnTo>
                  <a:lnTo>
                    <a:pt x="3521" y="3248"/>
                  </a:lnTo>
                  <a:lnTo>
                    <a:pt x="3521" y="3248"/>
                  </a:lnTo>
                  <a:lnTo>
                    <a:pt x="3521" y="3248"/>
                  </a:lnTo>
                  <a:lnTo>
                    <a:pt x="3521" y="3248"/>
                  </a:lnTo>
                  <a:lnTo>
                    <a:pt x="3521" y="3248"/>
                  </a:lnTo>
                  <a:lnTo>
                    <a:pt x="3521" y="3248"/>
                  </a:lnTo>
                  <a:lnTo>
                    <a:pt x="3521" y="3272"/>
                  </a:lnTo>
                  <a:lnTo>
                    <a:pt x="3521" y="3272"/>
                  </a:lnTo>
                  <a:lnTo>
                    <a:pt x="3521" y="3248"/>
                  </a:lnTo>
                  <a:lnTo>
                    <a:pt x="3521" y="3248"/>
                  </a:lnTo>
                  <a:lnTo>
                    <a:pt x="3521" y="3248"/>
                  </a:lnTo>
                  <a:lnTo>
                    <a:pt x="3521" y="3248"/>
                  </a:lnTo>
                  <a:lnTo>
                    <a:pt x="3521" y="3248"/>
                  </a:lnTo>
                  <a:lnTo>
                    <a:pt x="3521" y="3248"/>
                  </a:lnTo>
                  <a:lnTo>
                    <a:pt x="3521" y="3248"/>
                  </a:lnTo>
                  <a:lnTo>
                    <a:pt x="3546" y="3248"/>
                  </a:lnTo>
                  <a:close/>
                  <a:moveTo>
                    <a:pt x="3447" y="3422"/>
                  </a:move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22"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46"/>
                  </a:lnTo>
                  <a:lnTo>
                    <a:pt x="3447" y="3446"/>
                  </a:lnTo>
                  <a:lnTo>
                    <a:pt x="3447" y="3446"/>
                  </a:lnTo>
                  <a:lnTo>
                    <a:pt x="3447" y="3422"/>
                  </a:lnTo>
                  <a:close/>
                  <a:moveTo>
                    <a:pt x="3422" y="3471"/>
                  </a:moveTo>
                  <a:lnTo>
                    <a:pt x="3422" y="3471"/>
                  </a:lnTo>
                  <a:close/>
                  <a:moveTo>
                    <a:pt x="2852" y="1214"/>
                  </a:moveTo>
                  <a:lnTo>
                    <a:pt x="2852" y="1214"/>
                  </a:lnTo>
                  <a:close/>
                  <a:moveTo>
                    <a:pt x="3422" y="3396"/>
                  </a:moveTo>
                  <a:lnTo>
                    <a:pt x="3422" y="3396"/>
                  </a:lnTo>
                  <a:lnTo>
                    <a:pt x="3422" y="3396"/>
                  </a:lnTo>
                  <a:lnTo>
                    <a:pt x="3422" y="3396"/>
                  </a:lnTo>
                  <a:lnTo>
                    <a:pt x="3422" y="3396"/>
                  </a:lnTo>
                  <a:lnTo>
                    <a:pt x="3422" y="3396"/>
                  </a:lnTo>
                  <a:lnTo>
                    <a:pt x="3422" y="3396"/>
                  </a:lnTo>
                  <a:lnTo>
                    <a:pt x="3422" y="3396"/>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422"/>
                  </a:lnTo>
                  <a:lnTo>
                    <a:pt x="3422" y="3422"/>
                  </a:lnTo>
                  <a:lnTo>
                    <a:pt x="3422" y="3422"/>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396"/>
                  </a:lnTo>
                  <a:close/>
                  <a:moveTo>
                    <a:pt x="3050" y="3495"/>
                  </a:moveTo>
                  <a:lnTo>
                    <a:pt x="3050" y="3495"/>
                  </a:lnTo>
                  <a:lnTo>
                    <a:pt x="3050" y="3495"/>
                  </a:lnTo>
                  <a:lnTo>
                    <a:pt x="3050" y="3495"/>
                  </a:lnTo>
                  <a:lnTo>
                    <a:pt x="3050" y="3495"/>
                  </a:lnTo>
                  <a:lnTo>
                    <a:pt x="3050" y="3495"/>
                  </a:lnTo>
                  <a:lnTo>
                    <a:pt x="3050" y="3495"/>
                  </a:lnTo>
                  <a:lnTo>
                    <a:pt x="3050" y="3495"/>
                  </a:lnTo>
                  <a:lnTo>
                    <a:pt x="3050"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521"/>
                  </a:lnTo>
                  <a:lnTo>
                    <a:pt x="3026" y="3521"/>
                  </a:lnTo>
                  <a:lnTo>
                    <a:pt x="3050" y="3521"/>
                  </a:lnTo>
                  <a:lnTo>
                    <a:pt x="3050" y="3521"/>
                  </a:lnTo>
                  <a:lnTo>
                    <a:pt x="3050" y="3521"/>
                  </a:lnTo>
                  <a:lnTo>
                    <a:pt x="3050" y="3521"/>
                  </a:lnTo>
                  <a:lnTo>
                    <a:pt x="3050" y="3521"/>
                  </a:lnTo>
                  <a:lnTo>
                    <a:pt x="3050" y="3521"/>
                  </a:lnTo>
                  <a:lnTo>
                    <a:pt x="3026" y="3521"/>
                  </a:lnTo>
                  <a:lnTo>
                    <a:pt x="3050" y="3521"/>
                  </a:lnTo>
                  <a:lnTo>
                    <a:pt x="3050" y="3521"/>
                  </a:lnTo>
                  <a:lnTo>
                    <a:pt x="3050" y="3521"/>
                  </a:lnTo>
                  <a:lnTo>
                    <a:pt x="3050" y="3495"/>
                  </a:lnTo>
                  <a:close/>
                  <a:moveTo>
                    <a:pt x="2976" y="3347"/>
                  </a:moveTo>
                  <a:lnTo>
                    <a:pt x="2976" y="3347"/>
                  </a:lnTo>
                  <a:lnTo>
                    <a:pt x="2976" y="3347"/>
                  </a:lnTo>
                  <a:lnTo>
                    <a:pt x="2951" y="3347"/>
                  </a:lnTo>
                  <a:lnTo>
                    <a:pt x="2951" y="3347"/>
                  </a:lnTo>
                  <a:lnTo>
                    <a:pt x="2951" y="3347"/>
                  </a:lnTo>
                  <a:lnTo>
                    <a:pt x="2976" y="3347"/>
                  </a:lnTo>
                  <a:lnTo>
                    <a:pt x="2976" y="3347"/>
                  </a:lnTo>
                  <a:lnTo>
                    <a:pt x="2976" y="3347"/>
                  </a:lnTo>
                  <a:lnTo>
                    <a:pt x="2976" y="3347"/>
                  </a:lnTo>
                  <a:lnTo>
                    <a:pt x="2976" y="3347"/>
                  </a:lnTo>
                  <a:lnTo>
                    <a:pt x="2976" y="3347"/>
                  </a:lnTo>
                  <a:lnTo>
                    <a:pt x="2976" y="3347"/>
                  </a:lnTo>
                  <a:lnTo>
                    <a:pt x="2951" y="3347"/>
                  </a:lnTo>
                  <a:lnTo>
                    <a:pt x="2951" y="3347"/>
                  </a:lnTo>
                  <a:lnTo>
                    <a:pt x="2976" y="3347"/>
                  </a:lnTo>
                  <a:close/>
                  <a:moveTo>
                    <a:pt x="2380" y="3495"/>
                  </a:moveTo>
                  <a:lnTo>
                    <a:pt x="2356" y="3495"/>
                  </a:lnTo>
                  <a:lnTo>
                    <a:pt x="2356" y="3495"/>
                  </a:lnTo>
                  <a:lnTo>
                    <a:pt x="2356" y="3495"/>
                  </a:lnTo>
                  <a:lnTo>
                    <a:pt x="2380" y="3495"/>
                  </a:lnTo>
                  <a:close/>
                  <a:moveTo>
                    <a:pt x="3075" y="3521"/>
                  </a:moveTo>
                  <a:lnTo>
                    <a:pt x="3075" y="3521"/>
                  </a:lnTo>
                  <a:lnTo>
                    <a:pt x="3075" y="3521"/>
                  </a:lnTo>
                  <a:lnTo>
                    <a:pt x="3075" y="3521"/>
                  </a:lnTo>
                  <a:lnTo>
                    <a:pt x="3050" y="3495"/>
                  </a:lnTo>
                  <a:lnTo>
                    <a:pt x="3050" y="3495"/>
                  </a:lnTo>
                  <a:lnTo>
                    <a:pt x="3050" y="3495"/>
                  </a:lnTo>
                  <a:lnTo>
                    <a:pt x="3050" y="3495"/>
                  </a:lnTo>
                  <a:lnTo>
                    <a:pt x="3050" y="3521"/>
                  </a:lnTo>
                  <a:lnTo>
                    <a:pt x="3050" y="3521"/>
                  </a:lnTo>
                  <a:lnTo>
                    <a:pt x="3050" y="3521"/>
                  </a:lnTo>
                  <a:lnTo>
                    <a:pt x="3075" y="3521"/>
                  </a:lnTo>
                  <a:close/>
                  <a:moveTo>
                    <a:pt x="2777" y="3495"/>
                  </a:moveTo>
                  <a:lnTo>
                    <a:pt x="2777" y="3495"/>
                  </a:lnTo>
                  <a:lnTo>
                    <a:pt x="2753" y="3521"/>
                  </a:lnTo>
                  <a:lnTo>
                    <a:pt x="2753" y="3521"/>
                  </a:lnTo>
                  <a:lnTo>
                    <a:pt x="2753" y="3521"/>
                  </a:lnTo>
                  <a:lnTo>
                    <a:pt x="2777" y="3521"/>
                  </a:lnTo>
                  <a:lnTo>
                    <a:pt x="2777" y="3521"/>
                  </a:lnTo>
                  <a:lnTo>
                    <a:pt x="2777" y="3521"/>
                  </a:lnTo>
                  <a:lnTo>
                    <a:pt x="2777" y="3495"/>
                  </a:lnTo>
                  <a:close/>
                  <a:moveTo>
                    <a:pt x="3000" y="3446"/>
                  </a:moveTo>
                  <a:lnTo>
                    <a:pt x="3000" y="3446"/>
                  </a:lnTo>
                  <a:lnTo>
                    <a:pt x="3000" y="3446"/>
                  </a:lnTo>
                  <a:lnTo>
                    <a:pt x="3000" y="3446"/>
                  </a:lnTo>
                  <a:lnTo>
                    <a:pt x="3000" y="3446"/>
                  </a:lnTo>
                  <a:lnTo>
                    <a:pt x="3000" y="3446"/>
                  </a:lnTo>
                  <a:lnTo>
                    <a:pt x="3000" y="3422"/>
                  </a:lnTo>
                  <a:lnTo>
                    <a:pt x="3000"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51" y="3422"/>
                  </a:lnTo>
                  <a:lnTo>
                    <a:pt x="2951" y="3396"/>
                  </a:lnTo>
                  <a:lnTo>
                    <a:pt x="2951" y="3396"/>
                  </a:lnTo>
                  <a:lnTo>
                    <a:pt x="2951" y="3396"/>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47"/>
                  </a:lnTo>
                  <a:lnTo>
                    <a:pt x="2926" y="3347"/>
                  </a:lnTo>
                  <a:lnTo>
                    <a:pt x="2926" y="3347"/>
                  </a:lnTo>
                  <a:lnTo>
                    <a:pt x="2926" y="3347"/>
                  </a:lnTo>
                  <a:lnTo>
                    <a:pt x="2926" y="3347"/>
                  </a:lnTo>
                  <a:lnTo>
                    <a:pt x="2926" y="3347"/>
                  </a:lnTo>
                  <a:lnTo>
                    <a:pt x="2901" y="3347"/>
                  </a:lnTo>
                  <a:lnTo>
                    <a:pt x="2901" y="3347"/>
                  </a:lnTo>
                  <a:lnTo>
                    <a:pt x="2901" y="3372"/>
                  </a:lnTo>
                  <a:lnTo>
                    <a:pt x="2901" y="3372"/>
                  </a:lnTo>
                  <a:lnTo>
                    <a:pt x="2876" y="3372"/>
                  </a:lnTo>
                  <a:lnTo>
                    <a:pt x="2876" y="3372"/>
                  </a:lnTo>
                  <a:lnTo>
                    <a:pt x="2876" y="3372"/>
                  </a:lnTo>
                  <a:lnTo>
                    <a:pt x="2876" y="3372"/>
                  </a:lnTo>
                  <a:lnTo>
                    <a:pt x="2852" y="3372"/>
                  </a:lnTo>
                  <a:lnTo>
                    <a:pt x="2876" y="3372"/>
                  </a:lnTo>
                  <a:lnTo>
                    <a:pt x="2876" y="3372"/>
                  </a:lnTo>
                  <a:lnTo>
                    <a:pt x="2852" y="3372"/>
                  </a:lnTo>
                  <a:lnTo>
                    <a:pt x="2852" y="3372"/>
                  </a:lnTo>
                  <a:lnTo>
                    <a:pt x="2852" y="3372"/>
                  </a:lnTo>
                  <a:lnTo>
                    <a:pt x="2852" y="3372"/>
                  </a:lnTo>
                  <a:lnTo>
                    <a:pt x="2852" y="3372"/>
                  </a:lnTo>
                  <a:lnTo>
                    <a:pt x="2827" y="3372"/>
                  </a:lnTo>
                  <a:lnTo>
                    <a:pt x="2827" y="3372"/>
                  </a:lnTo>
                  <a:lnTo>
                    <a:pt x="2827" y="3372"/>
                  </a:lnTo>
                  <a:lnTo>
                    <a:pt x="2827" y="3372"/>
                  </a:lnTo>
                  <a:lnTo>
                    <a:pt x="2827" y="3372"/>
                  </a:lnTo>
                  <a:lnTo>
                    <a:pt x="2827" y="3372"/>
                  </a:lnTo>
                  <a:lnTo>
                    <a:pt x="2802" y="3422"/>
                  </a:lnTo>
                  <a:lnTo>
                    <a:pt x="2802" y="3422"/>
                  </a:lnTo>
                  <a:lnTo>
                    <a:pt x="2777" y="3422"/>
                  </a:lnTo>
                  <a:lnTo>
                    <a:pt x="2777" y="3422"/>
                  </a:lnTo>
                  <a:lnTo>
                    <a:pt x="2777" y="3422"/>
                  </a:lnTo>
                  <a:lnTo>
                    <a:pt x="2777" y="3422"/>
                  </a:lnTo>
                  <a:lnTo>
                    <a:pt x="2753" y="3422"/>
                  </a:lnTo>
                  <a:lnTo>
                    <a:pt x="2777" y="3446"/>
                  </a:lnTo>
                  <a:lnTo>
                    <a:pt x="2777" y="3446"/>
                  </a:lnTo>
                  <a:lnTo>
                    <a:pt x="2777" y="3446"/>
                  </a:lnTo>
                  <a:lnTo>
                    <a:pt x="2777" y="3446"/>
                  </a:lnTo>
                  <a:lnTo>
                    <a:pt x="2777" y="3446"/>
                  </a:lnTo>
                  <a:lnTo>
                    <a:pt x="2777" y="3446"/>
                  </a:lnTo>
                  <a:lnTo>
                    <a:pt x="2777" y="3446"/>
                  </a:lnTo>
                  <a:lnTo>
                    <a:pt x="2777" y="3446"/>
                  </a:lnTo>
                  <a:lnTo>
                    <a:pt x="2777" y="3446"/>
                  </a:lnTo>
                  <a:lnTo>
                    <a:pt x="2777" y="3471"/>
                  </a:lnTo>
                  <a:lnTo>
                    <a:pt x="2777" y="3471"/>
                  </a:lnTo>
                  <a:lnTo>
                    <a:pt x="2777" y="3471"/>
                  </a:lnTo>
                  <a:lnTo>
                    <a:pt x="2802" y="3471"/>
                  </a:lnTo>
                  <a:lnTo>
                    <a:pt x="2802" y="3471"/>
                  </a:lnTo>
                  <a:lnTo>
                    <a:pt x="2802" y="3471"/>
                  </a:lnTo>
                  <a:lnTo>
                    <a:pt x="2802" y="3471"/>
                  </a:lnTo>
                  <a:lnTo>
                    <a:pt x="2802" y="3471"/>
                  </a:lnTo>
                  <a:lnTo>
                    <a:pt x="2827" y="3471"/>
                  </a:lnTo>
                  <a:lnTo>
                    <a:pt x="2827" y="3471"/>
                  </a:lnTo>
                  <a:lnTo>
                    <a:pt x="2827" y="3471"/>
                  </a:lnTo>
                  <a:lnTo>
                    <a:pt x="2827" y="3471"/>
                  </a:lnTo>
                  <a:lnTo>
                    <a:pt x="2827" y="3446"/>
                  </a:lnTo>
                  <a:lnTo>
                    <a:pt x="2827" y="3446"/>
                  </a:lnTo>
                  <a:lnTo>
                    <a:pt x="2827" y="3446"/>
                  </a:lnTo>
                  <a:lnTo>
                    <a:pt x="2827" y="3446"/>
                  </a:lnTo>
                  <a:lnTo>
                    <a:pt x="2827" y="3446"/>
                  </a:lnTo>
                  <a:lnTo>
                    <a:pt x="2852" y="3446"/>
                  </a:lnTo>
                  <a:lnTo>
                    <a:pt x="2852" y="3446"/>
                  </a:lnTo>
                  <a:lnTo>
                    <a:pt x="2876" y="3446"/>
                  </a:lnTo>
                  <a:lnTo>
                    <a:pt x="2901" y="3446"/>
                  </a:lnTo>
                  <a:lnTo>
                    <a:pt x="2926" y="3446"/>
                  </a:lnTo>
                  <a:lnTo>
                    <a:pt x="2926" y="3446"/>
                  </a:lnTo>
                  <a:lnTo>
                    <a:pt x="2926" y="3446"/>
                  </a:lnTo>
                  <a:lnTo>
                    <a:pt x="2951" y="3446"/>
                  </a:lnTo>
                  <a:lnTo>
                    <a:pt x="2951" y="3446"/>
                  </a:lnTo>
                  <a:lnTo>
                    <a:pt x="2951" y="3446"/>
                  </a:lnTo>
                  <a:lnTo>
                    <a:pt x="2951" y="3446"/>
                  </a:lnTo>
                  <a:lnTo>
                    <a:pt x="2951" y="3446"/>
                  </a:lnTo>
                  <a:lnTo>
                    <a:pt x="2951" y="3422"/>
                  </a:lnTo>
                  <a:lnTo>
                    <a:pt x="2951" y="3422"/>
                  </a:lnTo>
                  <a:lnTo>
                    <a:pt x="2951" y="3422"/>
                  </a:lnTo>
                  <a:lnTo>
                    <a:pt x="2951" y="3422"/>
                  </a:lnTo>
                  <a:lnTo>
                    <a:pt x="2951" y="3422"/>
                  </a:lnTo>
                  <a:lnTo>
                    <a:pt x="2976" y="3422"/>
                  </a:lnTo>
                  <a:lnTo>
                    <a:pt x="2976" y="3422"/>
                  </a:lnTo>
                  <a:lnTo>
                    <a:pt x="2976" y="3422"/>
                  </a:lnTo>
                  <a:lnTo>
                    <a:pt x="2976" y="3422"/>
                  </a:lnTo>
                  <a:lnTo>
                    <a:pt x="2976" y="3446"/>
                  </a:lnTo>
                  <a:lnTo>
                    <a:pt x="2976" y="3446"/>
                  </a:lnTo>
                  <a:lnTo>
                    <a:pt x="2976" y="3446"/>
                  </a:lnTo>
                  <a:lnTo>
                    <a:pt x="2976" y="3446"/>
                  </a:lnTo>
                  <a:lnTo>
                    <a:pt x="2976" y="3446"/>
                  </a:lnTo>
                  <a:lnTo>
                    <a:pt x="2976" y="3446"/>
                  </a:lnTo>
                  <a:lnTo>
                    <a:pt x="2976" y="3446"/>
                  </a:lnTo>
                  <a:lnTo>
                    <a:pt x="2976" y="3446"/>
                  </a:lnTo>
                  <a:lnTo>
                    <a:pt x="2976" y="3446"/>
                  </a:lnTo>
                  <a:lnTo>
                    <a:pt x="3000" y="3446"/>
                  </a:lnTo>
                  <a:lnTo>
                    <a:pt x="3000" y="3446"/>
                  </a:lnTo>
                  <a:lnTo>
                    <a:pt x="2976" y="3446"/>
                  </a:lnTo>
                  <a:lnTo>
                    <a:pt x="2976" y="3446"/>
                  </a:lnTo>
                  <a:lnTo>
                    <a:pt x="2976" y="3446"/>
                  </a:lnTo>
                  <a:lnTo>
                    <a:pt x="3000" y="3446"/>
                  </a:lnTo>
                  <a:close/>
                  <a:moveTo>
                    <a:pt x="3026" y="3396"/>
                  </a:moveTo>
                  <a:lnTo>
                    <a:pt x="3026" y="3396"/>
                  </a:lnTo>
                  <a:close/>
                  <a:moveTo>
                    <a:pt x="3174" y="3372"/>
                  </a:moveTo>
                  <a:lnTo>
                    <a:pt x="3174" y="3372"/>
                  </a:lnTo>
                  <a:lnTo>
                    <a:pt x="3174" y="3372"/>
                  </a:lnTo>
                  <a:lnTo>
                    <a:pt x="3174" y="3372"/>
                  </a:lnTo>
                  <a:lnTo>
                    <a:pt x="3174" y="3372"/>
                  </a:lnTo>
                  <a:lnTo>
                    <a:pt x="3174"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74" y="3372"/>
                  </a:lnTo>
                  <a:lnTo>
                    <a:pt x="3174" y="3372"/>
                  </a:lnTo>
                  <a:lnTo>
                    <a:pt x="3149" y="3372"/>
                  </a:lnTo>
                  <a:lnTo>
                    <a:pt x="3149" y="3372"/>
                  </a:lnTo>
                  <a:lnTo>
                    <a:pt x="3149" y="3372"/>
                  </a:lnTo>
                  <a:lnTo>
                    <a:pt x="3149" y="3372"/>
                  </a:lnTo>
                  <a:lnTo>
                    <a:pt x="3149" y="3372"/>
                  </a:lnTo>
                  <a:lnTo>
                    <a:pt x="3174" y="3396"/>
                  </a:lnTo>
                  <a:lnTo>
                    <a:pt x="3174" y="3372"/>
                  </a:lnTo>
                  <a:close/>
                  <a:moveTo>
                    <a:pt x="3149" y="3396"/>
                  </a:moveTo>
                  <a:lnTo>
                    <a:pt x="3149" y="3396"/>
                  </a:lnTo>
                  <a:close/>
                  <a:moveTo>
                    <a:pt x="3075" y="3471"/>
                  </a:moveTo>
                  <a:lnTo>
                    <a:pt x="3075" y="3471"/>
                  </a:lnTo>
                  <a:close/>
                  <a:moveTo>
                    <a:pt x="3149" y="3372"/>
                  </a:moveTo>
                  <a:lnTo>
                    <a:pt x="3149" y="3372"/>
                  </a:lnTo>
                  <a:lnTo>
                    <a:pt x="3149" y="3372"/>
                  </a:lnTo>
                  <a:lnTo>
                    <a:pt x="3149" y="3372"/>
                  </a:lnTo>
                  <a:lnTo>
                    <a:pt x="3149" y="3396"/>
                  </a:lnTo>
                  <a:lnTo>
                    <a:pt x="3149" y="3396"/>
                  </a:lnTo>
                  <a:lnTo>
                    <a:pt x="3149" y="3372"/>
                  </a:lnTo>
                  <a:close/>
                  <a:moveTo>
                    <a:pt x="3099" y="3396"/>
                  </a:moveTo>
                  <a:lnTo>
                    <a:pt x="3099" y="3396"/>
                  </a:lnTo>
                  <a:lnTo>
                    <a:pt x="3099" y="3396"/>
                  </a:lnTo>
                  <a:lnTo>
                    <a:pt x="3075" y="3396"/>
                  </a:lnTo>
                  <a:lnTo>
                    <a:pt x="3075" y="3396"/>
                  </a:lnTo>
                  <a:lnTo>
                    <a:pt x="3075" y="3396"/>
                  </a:lnTo>
                  <a:lnTo>
                    <a:pt x="3075" y="3396"/>
                  </a:lnTo>
                  <a:lnTo>
                    <a:pt x="3075" y="3396"/>
                  </a:lnTo>
                  <a:lnTo>
                    <a:pt x="3075" y="3422"/>
                  </a:lnTo>
                  <a:lnTo>
                    <a:pt x="3075" y="3422"/>
                  </a:lnTo>
                  <a:lnTo>
                    <a:pt x="3075" y="3422"/>
                  </a:lnTo>
                  <a:lnTo>
                    <a:pt x="3099" y="3422"/>
                  </a:lnTo>
                  <a:lnTo>
                    <a:pt x="3099" y="3422"/>
                  </a:lnTo>
                  <a:lnTo>
                    <a:pt x="3099" y="3422"/>
                  </a:lnTo>
                  <a:lnTo>
                    <a:pt x="3099" y="3396"/>
                  </a:lnTo>
                  <a:close/>
                  <a:moveTo>
                    <a:pt x="124" y="2975"/>
                  </a:moveTo>
                  <a:lnTo>
                    <a:pt x="99" y="2975"/>
                  </a:lnTo>
                  <a:lnTo>
                    <a:pt x="99" y="2975"/>
                  </a:lnTo>
                  <a:lnTo>
                    <a:pt x="99" y="2975"/>
                  </a:lnTo>
                  <a:lnTo>
                    <a:pt x="99" y="2975"/>
                  </a:lnTo>
                  <a:lnTo>
                    <a:pt x="99" y="2975"/>
                  </a:lnTo>
                  <a:lnTo>
                    <a:pt x="99" y="2975"/>
                  </a:lnTo>
                  <a:lnTo>
                    <a:pt x="99" y="2975"/>
                  </a:lnTo>
                  <a:lnTo>
                    <a:pt x="99" y="2975"/>
                  </a:lnTo>
                  <a:lnTo>
                    <a:pt x="99"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3000"/>
                  </a:lnTo>
                  <a:lnTo>
                    <a:pt x="75"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25"/>
                  </a:lnTo>
                  <a:lnTo>
                    <a:pt x="99" y="3000"/>
                  </a:lnTo>
                  <a:lnTo>
                    <a:pt x="99" y="3000"/>
                  </a:lnTo>
                  <a:lnTo>
                    <a:pt x="99" y="3000"/>
                  </a:lnTo>
                  <a:lnTo>
                    <a:pt x="99" y="3000"/>
                  </a:lnTo>
                  <a:lnTo>
                    <a:pt x="99" y="3000"/>
                  </a:lnTo>
                  <a:lnTo>
                    <a:pt x="99" y="3000"/>
                  </a:lnTo>
                  <a:lnTo>
                    <a:pt x="124" y="3000"/>
                  </a:lnTo>
                  <a:lnTo>
                    <a:pt x="124" y="3000"/>
                  </a:lnTo>
                  <a:lnTo>
                    <a:pt x="124" y="2975"/>
                  </a:lnTo>
                  <a:close/>
                  <a:moveTo>
                    <a:pt x="943" y="3570"/>
                  </a:moveTo>
                  <a:lnTo>
                    <a:pt x="943" y="3570"/>
                  </a:lnTo>
                  <a:close/>
                  <a:moveTo>
                    <a:pt x="1289" y="3620"/>
                  </a:moveTo>
                  <a:lnTo>
                    <a:pt x="1289" y="3620"/>
                  </a:lnTo>
                  <a:lnTo>
                    <a:pt x="1289" y="3645"/>
                  </a:lnTo>
                  <a:lnTo>
                    <a:pt x="1265" y="3620"/>
                  </a:lnTo>
                  <a:lnTo>
                    <a:pt x="1265" y="3620"/>
                  </a:lnTo>
                  <a:lnTo>
                    <a:pt x="1289" y="3620"/>
                  </a:lnTo>
                  <a:lnTo>
                    <a:pt x="1289" y="3620"/>
                  </a:lnTo>
                  <a:lnTo>
                    <a:pt x="1289" y="3620"/>
                  </a:lnTo>
                  <a:lnTo>
                    <a:pt x="1289" y="3620"/>
                  </a:lnTo>
                  <a:lnTo>
                    <a:pt x="1289" y="3620"/>
                  </a:lnTo>
                  <a:lnTo>
                    <a:pt x="1265" y="3620"/>
                  </a:lnTo>
                  <a:lnTo>
                    <a:pt x="1265" y="3620"/>
                  </a:lnTo>
                  <a:lnTo>
                    <a:pt x="1265" y="3620"/>
                  </a:lnTo>
                  <a:lnTo>
                    <a:pt x="1265" y="3620"/>
                  </a:lnTo>
                  <a:lnTo>
                    <a:pt x="1289" y="3645"/>
                  </a:lnTo>
                  <a:lnTo>
                    <a:pt x="1289" y="3645"/>
                  </a:lnTo>
                  <a:lnTo>
                    <a:pt x="1289" y="3645"/>
                  </a:lnTo>
                  <a:lnTo>
                    <a:pt x="1289" y="3645"/>
                  </a:lnTo>
                  <a:lnTo>
                    <a:pt x="1289" y="3645"/>
                  </a:lnTo>
                  <a:lnTo>
                    <a:pt x="1289" y="3620"/>
                  </a:lnTo>
                  <a:close/>
                  <a:moveTo>
                    <a:pt x="967" y="3620"/>
                  </a:moveTo>
                  <a:lnTo>
                    <a:pt x="967" y="3620"/>
                  </a:lnTo>
                  <a:close/>
                  <a:moveTo>
                    <a:pt x="917" y="3570"/>
                  </a:moveTo>
                  <a:lnTo>
                    <a:pt x="917" y="3570"/>
                  </a:lnTo>
                  <a:close/>
                  <a:moveTo>
                    <a:pt x="943" y="3570"/>
                  </a:moveTo>
                  <a:lnTo>
                    <a:pt x="943" y="3570"/>
                  </a:lnTo>
                  <a:lnTo>
                    <a:pt x="943" y="3570"/>
                  </a:lnTo>
                  <a:lnTo>
                    <a:pt x="943" y="3570"/>
                  </a:lnTo>
                  <a:lnTo>
                    <a:pt x="917" y="3570"/>
                  </a:lnTo>
                  <a:lnTo>
                    <a:pt x="917" y="3570"/>
                  </a:lnTo>
                  <a:lnTo>
                    <a:pt x="917" y="3570"/>
                  </a:lnTo>
                  <a:lnTo>
                    <a:pt x="917" y="3570"/>
                  </a:lnTo>
                  <a:lnTo>
                    <a:pt x="917" y="3570"/>
                  </a:lnTo>
                  <a:lnTo>
                    <a:pt x="917" y="3570"/>
                  </a:lnTo>
                  <a:lnTo>
                    <a:pt x="943" y="3570"/>
                  </a:lnTo>
                  <a:close/>
                  <a:moveTo>
                    <a:pt x="1066" y="3570"/>
                  </a:moveTo>
                  <a:lnTo>
                    <a:pt x="1066" y="3570"/>
                  </a:lnTo>
                  <a:lnTo>
                    <a:pt x="1066" y="3570"/>
                  </a:lnTo>
                  <a:lnTo>
                    <a:pt x="1066" y="3570"/>
                  </a:lnTo>
                  <a:lnTo>
                    <a:pt x="1066" y="3570"/>
                  </a:lnTo>
                  <a:lnTo>
                    <a:pt x="1066" y="3570"/>
                  </a:lnTo>
                  <a:lnTo>
                    <a:pt x="1066" y="3570"/>
                  </a:lnTo>
                  <a:lnTo>
                    <a:pt x="1066" y="3570"/>
                  </a:lnTo>
                  <a:lnTo>
                    <a:pt x="1066" y="3570"/>
                  </a:lnTo>
                  <a:lnTo>
                    <a:pt x="1042" y="3570"/>
                  </a:lnTo>
                  <a:lnTo>
                    <a:pt x="1042" y="3545"/>
                  </a:lnTo>
                  <a:lnTo>
                    <a:pt x="1042" y="3545"/>
                  </a:lnTo>
                  <a:lnTo>
                    <a:pt x="1042" y="3545"/>
                  </a:lnTo>
                  <a:lnTo>
                    <a:pt x="1042" y="3545"/>
                  </a:lnTo>
                  <a:lnTo>
                    <a:pt x="1042" y="3545"/>
                  </a:lnTo>
                  <a:lnTo>
                    <a:pt x="1042" y="3545"/>
                  </a:lnTo>
                  <a:lnTo>
                    <a:pt x="1042" y="3545"/>
                  </a:lnTo>
                  <a:lnTo>
                    <a:pt x="1042" y="3545"/>
                  </a:lnTo>
                  <a:lnTo>
                    <a:pt x="1016" y="3521"/>
                  </a:lnTo>
                  <a:lnTo>
                    <a:pt x="1016" y="3521"/>
                  </a:lnTo>
                  <a:lnTo>
                    <a:pt x="1016" y="3545"/>
                  </a:lnTo>
                  <a:lnTo>
                    <a:pt x="1016" y="3545"/>
                  </a:lnTo>
                  <a:lnTo>
                    <a:pt x="1016" y="3545"/>
                  </a:lnTo>
                  <a:lnTo>
                    <a:pt x="1016" y="3545"/>
                  </a:lnTo>
                  <a:lnTo>
                    <a:pt x="1016" y="3570"/>
                  </a:lnTo>
                  <a:lnTo>
                    <a:pt x="1016" y="3570"/>
                  </a:lnTo>
                  <a:lnTo>
                    <a:pt x="1016" y="3570"/>
                  </a:lnTo>
                  <a:lnTo>
                    <a:pt x="1042"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42" y="3595"/>
                  </a:lnTo>
                  <a:lnTo>
                    <a:pt x="1042" y="3595"/>
                  </a:lnTo>
                  <a:lnTo>
                    <a:pt x="1042" y="3595"/>
                  </a:lnTo>
                  <a:lnTo>
                    <a:pt x="1042" y="3595"/>
                  </a:lnTo>
                  <a:lnTo>
                    <a:pt x="1042" y="3595"/>
                  </a:lnTo>
                  <a:lnTo>
                    <a:pt x="1042" y="3595"/>
                  </a:lnTo>
                  <a:lnTo>
                    <a:pt x="1042" y="3595"/>
                  </a:lnTo>
                  <a:lnTo>
                    <a:pt x="1042" y="3595"/>
                  </a:lnTo>
                  <a:lnTo>
                    <a:pt x="1042" y="3595"/>
                  </a:lnTo>
                  <a:lnTo>
                    <a:pt x="1042" y="3570"/>
                  </a:lnTo>
                  <a:lnTo>
                    <a:pt x="1042" y="3570"/>
                  </a:lnTo>
                  <a:lnTo>
                    <a:pt x="1042" y="3570"/>
                  </a:lnTo>
                  <a:lnTo>
                    <a:pt x="1042" y="3570"/>
                  </a:lnTo>
                  <a:lnTo>
                    <a:pt x="1042" y="3570"/>
                  </a:lnTo>
                  <a:lnTo>
                    <a:pt x="1042" y="3570"/>
                  </a:lnTo>
                  <a:lnTo>
                    <a:pt x="1042" y="3570"/>
                  </a:lnTo>
                  <a:lnTo>
                    <a:pt x="1066" y="3570"/>
                  </a:lnTo>
                  <a:close/>
                  <a:moveTo>
                    <a:pt x="1091" y="3570"/>
                  </a:moveTo>
                  <a:lnTo>
                    <a:pt x="1091" y="3570"/>
                  </a:lnTo>
                  <a:lnTo>
                    <a:pt x="1116" y="3570"/>
                  </a:lnTo>
                  <a:lnTo>
                    <a:pt x="1116" y="3570"/>
                  </a:lnTo>
                  <a:lnTo>
                    <a:pt x="1116" y="3570"/>
                  </a:lnTo>
                  <a:lnTo>
                    <a:pt x="1116" y="3570"/>
                  </a:lnTo>
                  <a:lnTo>
                    <a:pt x="1116" y="3570"/>
                  </a:lnTo>
                  <a:lnTo>
                    <a:pt x="1091" y="3570"/>
                  </a:lnTo>
                  <a:close/>
                  <a:moveTo>
                    <a:pt x="1240" y="3620"/>
                  </a:moveTo>
                  <a:lnTo>
                    <a:pt x="1240" y="3620"/>
                  </a:lnTo>
                  <a:lnTo>
                    <a:pt x="1240" y="3620"/>
                  </a:lnTo>
                  <a:lnTo>
                    <a:pt x="1240" y="3620"/>
                  </a:lnTo>
                  <a:lnTo>
                    <a:pt x="1240" y="3620"/>
                  </a:lnTo>
                  <a:lnTo>
                    <a:pt x="1240" y="3620"/>
                  </a:lnTo>
                  <a:lnTo>
                    <a:pt x="1240" y="3620"/>
                  </a:lnTo>
                  <a:lnTo>
                    <a:pt x="1215" y="3620"/>
                  </a:lnTo>
                  <a:lnTo>
                    <a:pt x="1215" y="3620"/>
                  </a:lnTo>
                  <a:lnTo>
                    <a:pt x="1215" y="3620"/>
                  </a:lnTo>
                  <a:lnTo>
                    <a:pt x="1215" y="3620"/>
                  </a:lnTo>
                  <a:lnTo>
                    <a:pt x="1215" y="3620"/>
                  </a:lnTo>
                  <a:lnTo>
                    <a:pt x="1215" y="3620"/>
                  </a:lnTo>
                  <a:lnTo>
                    <a:pt x="1215" y="3645"/>
                  </a:lnTo>
                  <a:lnTo>
                    <a:pt x="1215" y="3645"/>
                  </a:lnTo>
                  <a:lnTo>
                    <a:pt x="1215" y="3645"/>
                  </a:lnTo>
                  <a:lnTo>
                    <a:pt x="1215" y="3645"/>
                  </a:lnTo>
                  <a:lnTo>
                    <a:pt x="1215" y="3645"/>
                  </a:lnTo>
                  <a:lnTo>
                    <a:pt x="1215" y="3645"/>
                  </a:lnTo>
                  <a:lnTo>
                    <a:pt x="1215" y="3645"/>
                  </a:lnTo>
                  <a:lnTo>
                    <a:pt x="1215"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20"/>
                  </a:lnTo>
                  <a:lnTo>
                    <a:pt x="1240" y="3620"/>
                  </a:lnTo>
                  <a:lnTo>
                    <a:pt x="1240" y="3645"/>
                  </a:lnTo>
                  <a:lnTo>
                    <a:pt x="1240" y="3620"/>
                  </a:lnTo>
                  <a:close/>
                  <a:moveTo>
                    <a:pt x="1265" y="3645"/>
                  </a:moveTo>
                  <a:lnTo>
                    <a:pt x="1265" y="3645"/>
                  </a:lnTo>
                  <a:lnTo>
                    <a:pt x="1265" y="3645"/>
                  </a:lnTo>
                  <a:lnTo>
                    <a:pt x="1265" y="3645"/>
                  </a:lnTo>
                  <a:lnTo>
                    <a:pt x="1265" y="3645"/>
                  </a:lnTo>
                  <a:lnTo>
                    <a:pt x="1265" y="3645"/>
                  </a:lnTo>
                  <a:lnTo>
                    <a:pt x="1265" y="3645"/>
                  </a:lnTo>
                  <a:lnTo>
                    <a:pt x="1265" y="3645"/>
                  </a:lnTo>
                  <a:lnTo>
                    <a:pt x="1265" y="3620"/>
                  </a:lnTo>
                  <a:lnTo>
                    <a:pt x="1265" y="3620"/>
                  </a:lnTo>
                  <a:lnTo>
                    <a:pt x="1265" y="3620"/>
                  </a:lnTo>
                  <a:lnTo>
                    <a:pt x="1265" y="3620"/>
                  </a:lnTo>
                  <a:lnTo>
                    <a:pt x="1265" y="3620"/>
                  </a:lnTo>
                  <a:lnTo>
                    <a:pt x="1265" y="3620"/>
                  </a:lnTo>
                  <a:lnTo>
                    <a:pt x="1265" y="3620"/>
                  </a:lnTo>
                  <a:lnTo>
                    <a:pt x="1240" y="3620"/>
                  </a:lnTo>
                  <a:lnTo>
                    <a:pt x="1240" y="3620"/>
                  </a:lnTo>
                  <a:lnTo>
                    <a:pt x="1240" y="3620"/>
                  </a:lnTo>
                  <a:lnTo>
                    <a:pt x="1240" y="3620"/>
                  </a:lnTo>
                  <a:lnTo>
                    <a:pt x="1240" y="3645"/>
                  </a:lnTo>
                  <a:lnTo>
                    <a:pt x="1240" y="3645"/>
                  </a:lnTo>
                  <a:lnTo>
                    <a:pt x="1240" y="3645"/>
                  </a:lnTo>
                  <a:lnTo>
                    <a:pt x="1240" y="3645"/>
                  </a:lnTo>
                  <a:lnTo>
                    <a:pt x="1265" y="3645"/>
                  </a:lnTo>
                  <a:lnTo>
                    <a:pt x="1265" y="3645"/>
                  </a:lnTo>
                  <a:lnTo>
                    <a:pt x="1265" y="3645"/>
                  </a:lnTo>
                  <a:lnTo>
                    <a:pt x="1265" y="3645"/>
                  </a:lnTo>
                  <a:lnTo>
                    <a:pt x="1240" y="3645"/>
                  </a:lnTo>
                  <a:lnTo>
                    <a:pt x="1265" y="3645"/>
                  </a:lnTo>
                  <a:close/>
                  <a:moveTo>
                    <a:pt x="1141" y="3595"/>
                  </a:moveTo>
                  <a:lnTo>
                    <a:pt x="1141" y="3595"/>
                  </a:lnTo>
                  <a:lnTo>
                    <a:pt x="1141" y="3595"/>
                  </a:lnTo>
                  <a:lnTo>
                    <a:pt x="1141" y="3595"/>
                  </a:lnTo>
                  <a:lnTo>
                    <a:pt x="1141" y="3595"/>
                  </a:lnTo>
                  <a:lnTo>
                    <a:pt x="1141" y="3570"/>
                  </a:lnTo>
                  <a:lnTo>
                    <a:pt x="1141" y="3570"/>
                  </a:lnTo>
                  <a:lnTo>
                    <a:pt x="1141" y="3570"/>
                  </a:lnTo>
                  <a:lnTo>
                    <a:pt x="1141" y="3570"/>
                  </a:lnTo>
                  <a:lnTo>
                    <a:pt x="1141" y="3570"/>
                  </a:lnTo>
                  <a:lnTo>
                    <a:pt x="1141" y="3570"/>
                  </a:lnTo>
                  <a:lnTo>
                    <a:pt x="1141" y="3570"/>
                  </a:lnTo>
                  <a:lnTo>
                    <a:pt x="1141" y="3570"/>
                  </a:lnTo>
                  <a:lnTo>
                    <a:pt x="1141" y="3570"/>
                  </a:lnTo>
                  <a:lnTo>
                    <a:pt x="1141" y="3570"/>
                  </a:lnTo>
                  <a:lnTo>
                    <a:pt x="1116" y="3595"/>
                  </a:lnTo>
                  <a:lnTo>
                    <a:pt x="1116"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91" y="3595"/>
                  </a:lnTo>
                  <a:lnTo>
                    <a:pt x="1091" y="3595"/>
                  </a:lnTo>
                  <a:lnTo>
                    <a:pt x="1091" y="3595"/>
                  </a:lnTo>
                  <a:lnTo>
                    <a:pt x="1091" y="3595"/>
                  </a:lnTo>
                  <a:lnTo>
                    <a:pt x="1091" y="3595"/>
                  </a:lnTo>
                  <a:lnTo>
                    <a:pt x="1091" y="3595"/>
                  </a:lnTo>
                  <a:lnTo>
                    <a:pt x="1091" y="3595"/>
                  </a:lnTo>
                  <a:lnTo>
                    <a:pt x="1091" y="3595"/>
                  </a:lnTo>
                  <a:lnTo>
                    <a:pt x="1091" y="3620"/>
                  </a:lnTo>
                  <a:lnTo>
                    <a:pt x="1091" y="3620"/>
                  </a:lnTo>
                  <a:lnTo>
                    <a:pt x="1091" y="3620"/>
                  </a:lnTo>
                  <a:lnTo>
                    <a:pt x="1091" y="3620"/>
                  </a:lnTo>
                  <a:lnTo>
                    <a:pt x="1091"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41" y="3620"/>
                  </a:lnTo>
                  <a:lnTo>
                    <a:pt x="1141" y="3595"/>
                  </a:lnTo>
                  <a:close/>
                  <a:moveTo>
                    <a:pt x="893" y="3545"/>
                  </a:moveTo>
                  <a:lnTo>
                    <a:pt x="893" y="3545"/>
                  </a:lnTo>
                  <a:close/>
                  <a:moveTo>
                    <a:pt x="1215" y="3645"/>
                  </a:moveTo>
                  <a:lnTo>
                    <a:pt x="1215" y="3645"/>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190" y="3620"/>
                  </a:lnTo>
                  <a:lnTo>
                    <a:pt x="1190" y="3620"/>
                  </a:lnTo>
                  <a:lnTo>
                    <a:pt x="1190" y="3620"/>
                  </a:lnTo>
                  <a:lnTo>
                    <a:pt x="1190" y="3620"/>
                  </a:lnTo>
                  <a:lnTo>
                    <a:pt x="1215" y="3620"/>
                  </a:lnTo>
                  <a:lnTo>
                    <a:pt x="1190" y="3620"/>
                  </a:lnTo>
                  <a:lnTo>
                    <a:pt x="1190" y="3620"/>
                  </a:lnTo>
                  <a:lnTo>
                    <a:pt x="1190" y="3620"/>
                  </a:lnTo>
                  <a:lnTo>
                    <a:pt x="1190"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620"/>
                  </a:lnTo>
                  <a:lnTo>
                    <a:pt x="1190" y="3620"/>
                  </a:lnTo>
                  <a:lnTo>
                    <a:pt x="1190" y="3620"/>
                  </a:lnTo>
                  <a:lnTo>
                    <a:pt x="1190" y="3620"/>
                  </a:lnTo>
                  <a:lnTo>
                    <a:pt x="1190" y="3620"/>
                  </a:lnTo>
                  <a:lnTo>
                    <a:pt x="1190" y="3620"/>
                  </a:lnTo>
                  <a:lnTo>
                    <a:pt x="1166" y="3620"/>
                  </a:lnTo>
                  <a:lnTo>
                    <a:pt x="1166" y="3620"/>
                  </a:lnTo>
                  <a:lnTo>
                    <a:pt x="1166" y="3620"/>
                  </a:lnTo>
                  <a:lnTo>
                    <a:pt x="1166" y="3620"/>
                  </a:lnTo>
                  <a:lnTo>
                    <a:pt x="1166" y="3595"/>
                  </a:lnTo>
                  <a:lnTo>
                    <a:pt x="1166" y="3595"/>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41" y="3645"/>
                  </a:lnTo>
                  <a:lnTo>
                    <a:pt x="1141" y="3645"/>
                  </a:lnTo>
                  <a:lnTo>
                    <a:pt x="1141" y="3645"/>
                  </a:lnTo>
                  <a:lnTo>
                    <a:pt x="1141" y="3645"/>
                  </a:lnTo>
                  <a:lnTo>
                    <a:pt x="1141" y="3645"/>
                  </a:lnTo>
                  <a:lnTo>
                    <a:pt x="1141" y="3645"/>
                  </a:lnTo>
                  <a:lnTo>
                    <a:pt x="1141" y="3645"/>
                  </a:lnTo>
                  <a:lnTo>
                    <a:pt x="1141" y="3645"/>
                  </a:lnTo>
                  <a:lnTo>
                    <a:pt x="1141" y="3645"/>
                  </a:lnTo>
                  <a:lnTo>
                    <a:pt x="1141" y="3645"/>
                  </a:lnTo>
                  <a:lnTo>
                    <a:pt x="1166" y="3620"/>
                  </a:lnTo>
                  <a:lnTo>
                    <a:pt x="1166" y="3620"/>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215" y="3645"/>
                  </a:lnTo>
                  <a:close/>
                  <a:moveTo>
                    <a:pt x="943" y="3521"/>
                  </a:moveTo>
                  <a:lnTo>
                    <a:pt x="917" y="3521"/>
                  </a:lnTo>
                  <a:lnTo>
                    <a:pt x="917" y="3521"/>
                  </a:lnTo>
                  <a:lnTo>
                    <a:pt x="917" y="3521"/>
                  </a:lnTo>
                  <a:lnTo>
                    <a:pt x="917" y="3521"/>
                  </a:lnTo>
                  <a:lnTo>
                    <a:pt x="917" y="3521"/>
                  </a:lnTo>
                  <a:lnTo>
                    <a:pt x="917" y="3521"/>
                  </a:lnTo>
                  <a:lnTo>
                    <a:pt x="917" y="3521"/>
                  </a:lnTo>
                  <a:lnTo>
                    <a:pt x="943" y="3545"/>
                  </a:lnTo>
                  <a:lnTo>
                    <a:pt x="943" y="3521"/>
                  </a:lnTo>
                  <a:close/>
                  <a:moveTo>
                    <a:pt x="348" y="3149"/>
                  </a:moveTo>
                  <a:lnTo>
                    <a:pt x="348" y="3149"/>
                  </a:lnTo>
                  <a:lnTo>
                    <a:pt x="348" y="3124"/>
                  </a:lnTo>
                  <a:lnTo>
                    <a:pt x="348" y="3149"/>
                  </a:lnTo>
                  <a:close/>
                  <a:moveTo>
                    <a:pt x="174" y="2975"/>
                  </a:moveTo>
                  <a:lnTo>
                    <a:pt x="174" y="2975"/>
                  </a:lnTo>
                  <a:close/>
                  <a:moveTo>
                    <a:pt x="868" y="3595"/>
                  </a:moveTo>
                  <a:lnTo>
                    <a:pt x="868" y="3595"/>
                  </a:lnTo>
                  <a:lnTo>
                    <a:pt x="868" y="3595"/>
                  </a:lnTo>
                  <a:lnTo>
                    <a:pt x="868" y="3595"/>
                  </a:lnTo>
                  <a:lnTo>
                    <a:pt x="868" y="3595"/>
                  </a:lnTo>
                  <a:lnTo>
                    <a:pt x="868" y="3595"/>
                  </a:lnTo>
                  <a:lnTo>
                    <a:pt x="868" y="3595"/>
                  </a:lnTo>
                  <a:lnTo>
                    <a:pt x="868" y="3620"/>
                  </a:lnTo>
                  <a:lnTo>
                    <a:pt x="868" y="3620"/>
                  </a:lnTo>
                  <a:lnTo>
                    <a:pt x="868" y="3595"/>
                  </a:lnTo>
                  <a:lnTo>
                    <a:pt x="868" y="3595"/>
                  </a:lnTo>
                  <a:lnTo>
                    <a:pt x="893" y="3595"/>
                  </a:lnTo>
                  <a:lnTo>
                    <a:pt x="893" y="3595"/>
                  </a:lnTo>
                  <a:lnTo>
                    <a:pt x="893" y="3595"/>
                  </a:lnTo>
                  <a:lnTo>
                    <a:pt x="868" y="3595"/>
                  </a:lnTo>
                  <a:close/>
                  <a:moveTo>
                    <a:pt x="3645" y="3149"/>
                  </a:moveTo>
                  <a:lnTo>
                    <a:pt x="3645" y="3149"/>
                  </a:lnTo>
                  <a:lnTo>
                    <a:pt x="3645" y="3149"/>
                  </a:lnTo>
                  <a:lnTo>
                    <a:pt x="3645" y="3149"/>
                  </a:lnTo>
                  <a:lnTo>
                    <a:pt x="3645" y="3149"/>
                  </a:lnTo>
                  <a:lnTo>
                    <a:pt x="3645" y="3149"/>
                  </a:lnTo>
                  <a:lnTo>
                    <a:pt x="3645" y="3149"/>
                  </a:lnTo>
                  <a:lnTo>
                    <a:pt x="3645" y="3149"/>
                  </a:lnTo>
                  <a:lnTo>
                    <a:pt x="3645" y="3149"/>
                  </a:lnTo>
                  <a:lnTo>
                    <a:pt x="3645" y="3149"/>
                  </a:lnTo>
                  <a:lnTo>
                    <a:pt x="3645" y="3173"/>
                  </a:lnTo>
                  <a:lnTo>
                    <a:pt x="3645" y="3173"/>
                  </a:lnTo>
                  <a:lnTo>
                    <a:pt x="3645" y="3173"/>
                  </a:lnTo>
                  <a:lnTo>
                    <a:pt x="3645" y="3149"/>
                  </a:lnTo>
                  <a:close/>
                  <a:moveTo>
                    <a:pt x="620" y="3372"/>
                  </a:moveTo>
                  <a:lnTo>
                    <a:pt x="620" y="3372"/>
                  </a:lnTo>
                  <a:lnTo>
                    <a:pt x="620" y="3372"/>
                  </a:lnTo>
                  <a:lnTo>
                    <a:pt x="620" y="3372"/>
                  </a:lnTo>
                  <a:lnTo>
                    <a:pt x="620" y="3372"/>
                  </a:lnTo>
                  <a:lnTo>
                    <a:pt x="620" y="3372"/>
                  </a:lnTo>
                  <a:lnTo>
                    <a:pt x="620" y="3372"/>
                  </a:lnTo>
                  <a:lnTo>
                    <a:pt x="620" y="3372"/>
                  </a:lnTo>
                  <a:lnTo>
                    <a:pt x="620" y="3372"/>
                  </a:lnTo>
                  <a:lnTo>
                    <a:pt x="620" y="3372"/>
                  </a:lnTo>
                  <a:lnTo>
                    <a:pt x="620" y="3372"/>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72"/>
                  </a:lnTo>
                  <a:close/>
                  <a:moveTo>
                    <a:pt x="75" y="2876"/>
                  </a:moveTo>
                  <a:lnTo>
                    <a:pt x="75" y="2876"/>
                  </a:lnTo>
                  <a:lnTo>
                    <a:pt x="75" y="2876"/>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124" y="2900"/>
                  </a:lnTo>
                  <a:lnTo>
                    <a:pt x="99" y="2900"/>
                  </a:lnTo>
                  <a:lnTo>
                    <a:pt x="99" y="2900"/>
                  </a:lnTo>
                  <a:lnTo>
                    <a:pt x="99" y="2900"/>
                  </a:lnTo>
                  <a:lnTo>
                    <a:pt x="99" y="2900"/>
                  </a:lnTo>
                  <a:lnTo>
                    <a:pt x="99" y="2900"/>
                  </a:lnTo>
                  <a:lnTo>
                    <a:pt x="99" y="2900"/>
                  </a:lnTo>
                  <a:lnTo>
                    <a:pt x="99" y="2900"/>
                  </a:lnTo>
                  <a:lnTo>
                    <a:pt x="99" y="2876"/>
                  </a:lnTo>
                  <a:lnTo>
                    <a:pt x="99" y="2876"/>
                  </a:lnTo>
                  <a:lnTo>
                    <a:pt x="99" y="2876"/>
                  </a:lnTo>
                  <a:lnTo>
                    <a:pt x="99" y="2876"/>
                  </a:lnTo>
                  <a:lnTo>
                    <a:pt x="99" y="2876"/>
                  </a:lnTo>
                  <a:lnTo>
                    <a:pt x="99" y="2876"/>
                  </a:lnTo>
                  <a:lnTo>
                    <a:pt x="99" y="2876"/>
                  </a:lnTo>
                  <a:lnTo>
                    <a:pt x="99" y="2876"/>
                  </a:lnTo>
                  <a:lnTo>
                    <a:pt x="99" y="2876"/>
                  </a:lnTo>
                  <a:lnTo>
                    <a:pt x="75" y="2876"/>
                  </a:lnTo>
                  <a:lnTo>
                    <a:pt x="99" y="2876"/>
                  </a:lnTo>
                  <a:lnTo>
                    <a:pt x="99" y="2876"/>
                  </a:lnTo>
                  <a:lnTo>
                    <a:pt x="99" y="2876"/>
                  </a:lnTo>
                  <a:lnTo>
                    <a:pt x="99" y="2876"/>
                  </a:lnTo>
                  <a:lnTo>
                    <a:pt x="99" y="2851"/>
                  </a:lnTo>
                  <a:lnTo>
                    <a:pt x="99" y="2851"/>
                  </a:lnTo>
                  <a:lnTo>
                    <a:pt x="75" y="2851"/>
                  </a:lnTo>
                  <a:lnTo>
                    <a:pt x="75" y="2851"/>
                  </a:lnTo>
                  <a:lnTo>
                    <a:pt x="75" y="2851"/>
                  </a:lnTo>
                  <a:lnTo>
                    <a:pt x="75" y="2851"/>
                  </a:lnTo>
                  <a:lnTo>
                    <a:pt x="75" y="2851"/>
                  </a:lnTo>
                  <a:lnTo>
                    <a:pt x="75" y="2851"/>
                  </a:lnTo>
                  <a:lnTo>
                    <a:pt x="75" y="2851"/>
                  </a:lnTo>
                  <a:lnTo>
                    <a:pt x="75" y="2851"/>
                  </a:lnTo>
                  <a:lnTo>
                    <a:pt x="75" y="2851"/>
                  </a:lnTo>
                  <a:lnTo>
                    <a:pt x="75" y="2851"/>
                  </a:lnTo>
                  <a:lnTo>
                    <a:pt x="50" y="2827"/>
                  </a:lnTo>
                  <a:lnTo>
                    <a:pt x="50" y="2827"/>
                  </a:lnTo>
                  <a:lnTo>
                    <a:pt x="50" y="2827"/>
                  </a:lnTo>
                  <a:lnTo>
                    <a:pt x="50" y="2827"/>
                  </a:lnTo>
                  <a:lnTo>
                    <a:pt x="50" y="2827"/>
                  </a:lnTo>
                  <a:lnTo>
                    <a:pt x="25" y="2827"/>
                  </a:lnTo>
                  <a:lnTo>
                    <a:pt x="25" y="2827"/>
                  </a:lnTo>
                  <a:lnTo>
                    <a:pt x="25" y="2827"/>
                  </a:lnTo>
                  <a:lnTo>
                    <a:pt x="0" y="2827"/>
                  </a:lnTo>
                  <a:lnTo>
                    <a:pt x="25" y="2827"/>
                  </a:lnTo>
                  <a:lnTo>
                    <a:pt x="25" y="2827"/>
                  </a:lnTo>
                  <a:lnTo>
                    <a:pt x="25" y="2827"/>
                  </a:lnTo>
                  <a:lnTo>
                    <a:pt x="25" y="2851"/>
                  </a:lnTo>
                  <a:lnTo>
                    <a:pt x="25" y="2851"/>
                  </a:lnTo>
                  <a:lnTo>
                    <a:pt x="25" y="2851"/>
                  </a:lnTo>
                  <a:lnTo>
                    <a:pt x="25" y="2851"/>
                  </a:lnTo>
                  <a:lnTo>
                    <a:pt x="25" y="2851"/>
                  </a:lnTo>
                  <a:lnTo>
                    <a:pt x="25" y="2851"/>
                  </a:lnTo>
                  <a:lnTo>
                    <a:pt x="25" y="2851"/>
                  </a:lnTo>
                  <a:lnTo>
                    <a:pt x="25" y="2851"/>
                  </a:lnTo>
                  <a:lnTo>
                    <a:pt x="25" y="2851"/>
                  </a:lnTo>
                  <a:lnTo>
                    <a:pt x="50" y="2851"/>
                  </a:lnTo>
                  <a:lnTo>
                    <a:pt x="50" y="2851"/>
                  </a:lnTo>
                  <a:lnTo>
                    <a:pt x="50" y="2851"/>
                  </a:lnTo>
                  <a:lnTo>
                    <a:pt x="50" y="2851"/>
                  </a:lnTo>
                  <a:lnTo>
                    <a:pt x="50" y="2851"/>
                  </a:lnTo>
                  <a:lnTo>
                    <a:pt x="50" y="2851"/>
                  </a:lnTo>
                  <a:lnTo>
                    <a:pt x="50" y="2876"/>
                  </a:lnTo>
                  <a:lnTo>
                    <a:pt x="25" y="2876"/>
                  </a:lnTo>
                  <a:lnTo>
                    <a:pt x="25" y="2876"/>
                  </a:lnTo>
                  <a:lnTo>
                    <a:pt x="25" y="2876"/>
                  </a:lnTo>
                  <a:lnTo>
                    <a:pt x="25" y="2876"/>
                  </a:lnTo>
                  <a:lnTo>
                    <a:pt x="25" y="2876"/>
                  </a:lnTo>
                  <a:lnTo>
                    <a:pt x="25" y="2876"/>
                  </a:lnTo>
                  <a:lnTo>
                    <a:pt x="25" y="2876"/>
                  </a:lnTo>
                  <a:lnTo>
                    <a:pt x="25" y="2876"/>
                  </a:lnTo>
                  <a:lnTo>
                    <a:pt x="50" y="2876"/>
                  </a:lnTo>
                  <a:lnTo>
                    <a:pt x="50" y="2876"/>
                  </a:lnTo>
                  <a:lnTo>
                    <a:pt x="50" y="2876"/>
                  </a:lnTo>
                  <a:lnTo>
                    <a:pt x="50" y="2876"/>
                  </a:lnTo>
                  <a:lnTo>
                    <a:pt x="50" y="2876"/>
                  </a:lnTo>
                  <a:lnTo>
                    <a:pt x="50" y="2876"/>
                  </a:lnTo>
                  <a:lnTo>
                    <a:pt x="50" y="2876"/>
                  </a:lnTo>
                  <a:lnTo>
                    <a:pt x="50" y="2876"/>
                  </a:lnTo>
                  <a:lnTo>
                    <a:pt x="50" y="2876"/>
                  </a:lnTo>
                  <a:lnTo>
                    <a:pt x="50" y="2876"/>
                  </a:lnTo>
                  <a:lnTo>
                    <a:pt x="50" y="2900"/>
                  </a:lnTo>
                  <a:lnTo>
                    <a:pt x="50" y="2900"/>
                  </a:lnTo>
                  <a:lnTo>
                    <a:pt x="50" y="2900"/>
                  </a:lnTo>
                  <a:lnTo>
                    <a:pt x="50" y="2900"/>
                  </a:lnTo>
                  <a:lnTo>
                    <a:pt x="50" y="2900"/>
                  </a:lnTo>
                  <a:lnTo>
                    <a:pt x="75" y="2876"/>
                  </a:lnTo>
                  <a:close/>
                  <a:moveTo>
                    <a:pt x="769" y="3422"/>
                  </a:moveTo>
                  <a:lnTo>
                    <a:pt x="769" y="3422"/>
                  </a:lnTo>
                  <a:lnTo>
                    <a:pt x="769" y="3396"/>
                  </a:lnTo>
                  <a:lnTo>
                    <a:pt x="769" y="3396"/>
                  </a:lnTo>
                  <a:lnTo>
                    <a:pt x="769" y="3396"/>
                  </a:lnTo>
                  <a:lnTo>
                    <a:pt x="769" y="3396"/>
                  </a:lnTo>
                  <a:lnTo>
                    <a:pt x="769" y="3396"/>
                  </a:lnTo>
                  <a:lnTo>
                    <a:pt x="769" y="3396"/>
                  </a:lnTo>
                  <a:lnTo>
                    <a:pt x="769" y="3396"/>
                  </a:lnTo>
                  <a:lnTo>
                    <a:pt x="769" y="3396"/>
                  </a:lnTo>
                  <a:lnTo>
                    <a:pt x="744" y="3396"/>
                  </a:lnTo>
                  <a:lnTo>
                    <a:pt x="744" y="3396"/>
                  </a:lnTo>
                  <a:lnTo>
                    <a:pt x="744" y="3396"/>
                  </a:lnTo>
                  <a:lnTo>
                    <a:pt x="744" y="3396"/>
                  </a:lnTo>
                  <a:lnTo>
                    <a:pt x="744" y="3396"/>
                  </a:lnTo>
                  <a:lnTo>
                    <a:pt x="744" y="3396"/>
                  </a:lnTo>
                  <a:lnTo>
                    <a:pt x="744" y="3396"/>
                  </a:lnTo>
                  <a:lnTo>
                    <a:pt x="744" y="3396"/>
                  </a:lnTo>
                  <a:lnTo>
                    <a:pt x="744" y="3396"/>
                  </a:lnTo>
                  <a:lnTo>
                    <a:pt x="744" y="3396"/>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69" y="3422"/>
                  </a:lnTo>
                  <a:close/>
                  <a:moveTo>
                    <a:pt x="868" y="3595"/>
                  </a:moveTo>
                  <a:lnTo>
                    <a:pt x="843" y="3595"/>
                  </a:lnTo>
                  <a:lnTo>
                    <a:pt x="843" y="3595"/>
                  </a:lnTo>
                  <a:lnTo>
                    <a:pt x="843" y="3620"/>
                  </a:lnTo>
                  <a:lnTo>
                    <a:pt x="843" y="3620"/>
                  </a:lnTo>
                  <a:lnTo>
                    <a:pt x="843" y="3620"/>
                  </a:lnTo>
                  <a:lnTo>
                    <a:pt x="843" y="3620"/>
                  </a:lnTo>
                  <a:lnTo>
                    <a:pt x="843" y="3620"/>
                  </a:lnTo>
                  <a:lnTo>
                    <a:pt x="843" y="3620"/>
                  </a:lnTo>
                  <a:lnTo>
                    <a:pt x="843" y="3620"/>
                  </a:lnTo>
                  <a:lnTo>
                    <a:pt x="843" y="3620"/>
                  </a:lnTo>
                  <a:lnTo>
                    <a:pt x="843" y="3620"/>
                  </a:lnTo>
                  <a:lnTo>
                    <a:pt x="868" y="3620"/>
                  </a:lnTo>
                  <a:lnTo>
                    <a:pt x="843" y="3620"/>
                  </a:lnTo>
                  <a:lnTo>
                    <a:pt x="868" y="3620"/>
                  </a:lnTo>
                  <a:lnTo>
                    <a:pt x="868" y="3595"/>
                  </a:lnTo>
                  <a:close/>
                  <a:moveTo>
                    <a:pt x="595" y="3372"/>
                  </a:moveTo>
                  <a:lnTo>
                    <a:pt x="595"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96"/>
                  </a:lnTo>
                  <a:lnTo>
                    <a:pt x="595" y="3396"/>
                  </a:lnTo>
                  <a:lnTo>
                    <a:pt x="595" y="3396"/>
                  </a:lnTo>
                  <a:lnTo>
                    <a:pt x="595" y="3396"/>
                  </a:lnTo>
                  <a:lnTo>
                    <a:pt x="595" y="3372"/>
                  </a:lnTo>
                  <a:close/>
                  <a:moveTo>
                    <a:pt x="670" y="3521"/>
                  </a:moveTo>
                  <a:lnTo>
                    <a:pt x="670" y="3521"/>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45" y="3471"/>
                  </a:lnTo>
                  <a:lnTo>
                    <a:pt x="645" y="3471"/>
                  </a:lnTo>
                  <a:lnTo>
                    <a:pt x="645" y="3471"/>
                  </a:lnTo>
                  <a:lnTo>
                    <a:pt x="645" y="3471"/>
                  </a:lnTo>
                  <a:lnTo>
                    <a:pt x="645" y="3471"/>
                  </a:lnTo>
                  <a:lnTo>
                    <a:pt x="645" y="3471"/>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20" y="3446"/>
                  </a:lnTo>
                  <a:lnTo>
                    <a:pt x="620" y="3446"/>
                  </a:lnTo>
                  <a:lnTo>
                    <a:pt x="620" y="3446"/>
                  </a:lnTo>
                  <a:lnTo>
                    <a:pt x="620" y="3446"/>
                  </a:lnTo>
                  <a:lnTo>
                    <a:pt x="620" y="3446"/>
                  </a:lnTo>
                  <a:lnTo>
                    <a:pt x="620" y="3446"/>
                  </a:lnTo>
                  <a:lnTo>
                    <a:pt x="620" y="3422"/>
                  </a:lnTo>
                  <a:lnTo>
                    <a:pt x="620" y="3422"/>
                  </a:lnTo>
                  <a:lnTo>
                    <a:pt x="620" y="3422"/>
                  </a:lnTo>
                  <a:lnTo>
                    <a:pt x="620" y="3422"/>
                  </a:lnTo>
                  <a:lnTo>
                    <a:pt x="595" y="3422"/>
                  </a:lnTo>
                  <a:lnTo>
                    <a:pt x="620" y="3422"/>
                  </a:lnTo>
                  <a:lnTo>
                    <a:pt x="620" y="3446"/>
                  </a:lnTo>
                  <a:lnTo>
                    <a:pt x="620" y="3446"/>
                  </a:lnTo>
                  <a:lnTo>
                    <a:pt x="620" y="3446"/>
                  </a:lnTo>
                  <a:lnTo>
                    <a:pt x="620" y="3446"/>
                  </a:lnTo>
                  <a:lnTo>
                    <a:pt x="620" y="3446"/>
                  </a:lnTo>
                  <a:lnTo>
                    <a:pt x="620" y="3446"/>
                  </a:lnTo>
                  <a:lnTo>
                    <a:pt x="620" y="3446"/>
                  </a:lnTo>
                  <a:lnTo>
                    <a:pt x="620" y="3446"/>
                  </a:lnTo>
                  <a:lnTo>
                    <a:pt x="620" y="3446"/>
                  </a:lnTo>
                  <a:lnTo>
                    <a:pt x="645" y="3446"/>
                  </a:lnTo>
                  <a:lnTo>
                    <a:pt x="645" y="3471"/>
                  </a:lnTo>
                  <a:lnTo>
                    <a:pt x="645" y="3471"/>
                  </a:lnTo>
                  <a:lnTo>
                    <a:pt x="645" y="3471"/>
                  </a:lnTo>
                  <a:lnTo>
                    <a:pt x="645" y="3471"/>
                  </a:lnTo>
                  <a:lnTo>
                    <a:pt x="645" y="3471"/>
                  </a:lnTo>
                  <a:lnTo>
                    <a:pt x="645" y="3471"/>
                  </a:lnTo>
                  <a:lnTo>
                    <a:pt x="645" y="3471"/>
                  </a:lnTo>
                  <a:lnTo>
                    <a:pt x="645" y="3471"/>
                  </a:lnTo>
                  <a:lnTo>
                    <a:pt x="645" y="3495"/>
                  </a:lnTo>
                  <a:lnTo>
                    <a:pt x="670" y="3495"/>
                  </a:lnTo>
                  <a:lnTo>
                    <a:pt x="670" y="3495"/>
                  </a:lnTo>
                  <a:lnTo>
                    <a:pt x="645" y="3495"/>
                  </a:lnTo>
                  <a:lnTo>
                    <a:pt x="645" y="3521"/>
                  </a:lnTo>
                  <a:lnTo>
                    <a:pt x="645"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94" y="3521"/>
                  </a:lnTo>
                  <a:lnTo>
                    <a:pt x="694" y="3521"/>
                  </a:lnTo>
                  <a:lnTo>
                    <a:pt x="694" y="3521"/>
                  </a:lnTo>
                  <a:lnTo>
                    <a:pt x="670" y="3521"/>
                  </a:lnTo>
                  <a:close/>
                  <a:moveTo>
                    <a:pt x="521" y="3272"/>
                  </a:moveTo>
                  <a:lnTo>
                    <a:pt x="521" y="3272"/>
                  </a:lnTo>
                  <a:lnTo>
                    <a:pt x="521" y="3272"/>
                  </a:lnTo>
                  <a:lnTo>
                    <a:pt x="521" y="3272"/>
                  </a:lnTo>
                  <a:lnTo>
                    <a:pt x="521" y="3272"/>
                  </a:lnTo>
                  <a:lnTo>
                    <a:pt x="496" y="3297"/>
                  </a:lnTo>
                  <a:lnTo>
                    <a:pt x="496" y="3297"/>
                  </a:lnTo>
                  <a:lnTo>
                    <a:pt x="496" y="3297"/>
                  </a:lnTo>
                  <a:lnTo>
                    <a:pt x="496" y="3297"/>
                  </a:lnTo>
                  <a:lnTo>
                    <a:pt x="496" y="3297"/>
                  </a:lnTo>
                  <a:lnTo>
                    <a:pt x="496" y="3297"/>
                  </a:lnTo>
                  <a:lnTo>
                    <a:pt x="496" y="3297"/>
                  </a:lnTo>
                  <a:lnTo>
                    <a:pt x="496" y="3297"/>
                  </a:lnTo>
                  <a:lnTo>
                    <a:pt x="496" y="3297"/>
                  </a:lnTo>
                  <a:lnTo>
                    <a:pt x="496" y="3297"/>
                  </a:lnTo>
                  <a:lnTo>
                    <a:pt x="471" y="3297"/>
                  </a:lnTo>
                  <a:lnTo>
                    <a:pt x="471" y="3297"/>
                  </a:lnTo>
                  <a:lnTo>
                    <a:pt x="471" y="3297"/>
                  </a:lnTo>
                  <a:lnTo>
                    <a:pt x="471" y="3297"/>
                  </a:lnTo>
                  <a:lnTo>
                    <a:pt x="471" y="3297"/>
                  </a:lnTo>
                  <a:lnTo>
                    <a:pt x="471" y="3297"/>
                  </a:lnTo>
                  <a:lnTo>
                    <a:pt x="471" y="3297"/>
                  </a:lnTo>
                  <a:lnTo>
                    <a:pt x="471" y="3322"/>
                  </a:lnTo>
                  <a:lnTo>
                    <a:pt x="471" y="3322"/>
                  </a:lnTo>
                  <a:lnTo>
                    <a:pt x="471" y="3322"/>
                  </a:lnTo>
                  <a:lnTo>
                    <a:pt x="471" y="3322"/>
                  </a:lnTo>
                  <a:lnTo>
                    <a:pt x="471" y="3322"/>
                  </a:lnTo>
                  <a:lnTo>
                    <a:pt x="471" y="3322"/>
                  </a:lnTo>
                  <a:lnTo>
                    <a:pt x="471" y="3322"/>
                  </a:lnTo>
                  <a:lnTo>
                    <a:pt x="471" y="3322"/>
                  </a:lnTo>
                  <a:lnTo>
                    <a:pt x="471" y="3297"/>
                  </a:lnTo>
                  <a:lnTo>
                    <a:pt x="471" y="3297"/>
                  </a:lnTo>
                  <a:lnTo>
                    <a:pt x="471" y="3297"/>
                  </a:lnTo>
                  <a:lnTo>
                    <a:pt x="496" y="3297"/>
                  </a:lnTo>
                  <a:lnTo>
                    <a:pt x="496" y="3297"/>
                  </a:lnTo>
                  <a:lnTo>
                    <a:pt x="496" y="3297"/>
                  </a:lnTo>
                  <a:lnTo>
                    <a:pt x="496" y="3322"/>
                  </a:lnTo>
                  <a:lnTo>
                    <a:pt x="496" y="3322"/>
                  </a:lnTo>
                  <a:lnTo>
                    <a:pt x="496" y="3297"/>
                  </a:lnTo>
                  <a:lnTo>
                    <a:pt x="496" y="3297"/>
                  </a:lnTo>
                  <a:lnTo>
                    <a:pt x="496" y="3297"/>
                  </a:lnTo>
                  <a:lnTo>
                    <a:pt x="496" y="3322"/>
                  </a:lnTo>
                  <a:lnTo>
                    <a:pt x="496" y="3322"/>
                  </a:lnTo>
                  <a:lnTo>
                    <a:pt x="496" y="3322"/>
                  </a:lnTo>
                  <a:lnTo>
                    <a:pt x="496" y="3322"/>
                  </a:lnTo>
                  <a:lnTo>
                    <a:pt x="496" y="3322"/>
                  </a:lnTo>
                  <a:lnTo>
                    <a:pt x="496" y="3322"/>
                  </a:lnTo>
                  <a:lnTo>
                    <a:pt x="496" y="3322"/>
                  </a:lnTo>
                  <a:lnTo>
                    <a:pt x="521" y="3322"/>
                  </a:lnTo>
                  <a:lnTo>
                    <a:pt x="521" y="3322"/>
                  </a:lnTo>
                  <a:lnTo>
                    <a:pt x="521" y="3322"/>
                  </a:lnTo>
                  <a:lnTo>
                    <a:pt x="521" y="3322"/>
                  </a:lnTo>
                  <a:lnTo>
                    <a:pt x="496" y="3297"/>
                  </a:lnTo>
                  <a:lnTo>
                    <a:pt x="496" y="3297"/>
                  </a:lnTo>
                  <a:lnTo>
                    <a:pt x="496"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72"/>
                  </a:lnTo>
                  <a:close/>
                  <a:moveTo>
                    <a:pt x="2157" y="1983"/>
                  </a:moveTo>
                  <a:lnTo>
                    <a:pt x="2157" y="1983"/>
                  </a:lnTo>
                  <a:close/>
                  <a:moveTo>
                    <a:pt x="2107" y="3669"/>
                  </a:moveTo>
                  <a:lnTo>
                    <a:pt x="2107" y="3669"/>
                  </a:lnTo>
                  <a:lnTo>
                    <a:pt x="2107" y="3669"/>
                  </a:lnTo>
                  <a:lnTo>
                    <a:pt x="2107" y="3669"/>
                  </a:lnTo>
                  <a:lnTo>
                    <a:pt x="2107" y="3669"/>
                  </a:lnTo>
                  <a:lnTo>
                    <a:pt x="2107" y="3669"/>
                  </a:lnTo>
                  <a:lnTo>
                    <a:pt x="2107" y="3669"/>
                  </a:lnTo>
                  <a:lnTo>
                    <a:pt x="2107" y="3669"/>
                  </a:lnTo>
                  <a:lnTo>
                    <a:pt x="2107" y="3669"/>
                  </a:lnTo>
                  <a:lnTo>
                    <a:pt x="2107" y="3645"/>
                  </a:lnTo>
                  <a:lnTo>
                    <a:pt x="2107" y="3645"/>
                  </a:lnTo>
                  <a:lnTo>
                    <a:pt x="2107" y="3645"/>
                  </a:lnTo>
                  <a:lnTo>
                    <a:pt x="2107" y="3645"/>
                  </a:lnTo>
                  <a:lnTo>
                    <a:pt x="2083" y="3645"/>
                  </a:lnTo>
                  <a:lnTo>
                    <a:pt x="2083" y="3669"/>
                  </a:lnTo>
                  <a:lnTo>
                    <a:pt x="2083" y="3669"/>
                  </a:lnTo>
                  <a:lnTo>
                    <a:pt x="2083" y="3669"/>
                  </a:lnTo>
                  <a:lnTo>
                    <a:pt x="2083" y="3645"/>
                  </a:lnTo>
                  <a:lnTo>
                    <a:pt x="2083" y="3645"/>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107" y="3669"/>
                  </a:lnTo>
                  <a:close/>
                  <a:moveTo>
                    <a:pt x="2133" y="3620"/>
                  </a:moveTo>
                  <a:lnTo>
                    <a:pt x="2133" y="3620"/>
                  </a:lnTo>
                  <a:lnTo>
                    <a:pt x="2107" y="3620"/>
                  </a:lnTo>
                  <a:lnTo>
                    <a:pt x="2107" y="3620"/>
                  </a:lnTo>
                  <a:lnTo>
                    <a:pt x="2107" y="3645"/>
                  </a:lnTo>
                  <a:lnTo>
                    <a:pt x="2107" y="3645"/>
                  </a:lnTo>
                  <a:lnTo>
                    <a:pt x="2107" y="3645"/>
                  </a:lnTo>
                  <a:lnTo>
                    <a:pt x="2107" y="3645"/>
                  </a:lnTo>
                  <a:lnTo>
                    <a:pt x="2107" y="3645"/>
                  </a:lnTo>
                  <a:lnTo>
                    <a:pt x="2107" y="3645"/>
                  </a:lnTo>
                  <a:lnTo>
                    <a:pt x="2107" y="3645"/>
                  </a:lnTo>
                  <a:lnTo>
                    <a:pt x="2133" y="3645"/>
                  </a:lnTo>
                  <a:lnTo>
                    <a:pt x="2133" y="3645"/>
                  </a:lnTo>
                  <a:lnTo>
                    <a:pt x="2133" y="3645"/>
                  </a:lnTo>
                  <a:lnTo>
                    <a:pt x="2133" y="3620"/>
                  </a:lnTo>
                  <a:close/>
                  <a:moveTo>
                    <a:pt x="2306" y="2900"/>
                  </a:moveTo>
                  <a:lnTo>
                    <a:pt x="2306" y="2900"/>
                  </a:lnTo>
                  <a:lnTo>
                    <a:pt x="2306" y="2900"/>
                  </a:lnTo>
                  <a:lnTo>
                    <a:pt x="2306" y="2926"/>
                  </a:lnTo>
                  <a:lnTo>
                    <a:pt x="2306" y="2926"/>
                  </a:lnTo>
                  <a:lnTo>
                    <a:pt x="2306" y="2926"/>
                  </a:lnTo>
                  <a:lnTo>
                    <a:pt x="2306" y="2900"/>
                  </a:lnTo>
                  <a:lnTo>
                    <a:pt x="2331" y="2900"/>
                  </a:lnTo>
                  <a:lnTo>
                    <a:pt x="2331" y="2900"/>
                  </a:lnTo>
                  <a:lnTo>
                    <a:pt x="2306" y="2900"/>
                  </a:lnTo>
                  <a:lnTo>
                    <a:pt x="2306" y="2900"/>
                  </a:lnTo>
                  <a:lnTo>
                    <a:pt x="2306" y="2900"/>
                  </a:lnTo>
                  <a:lnTo>
                    <a:pt x="2306" y="2900"/>
                  </a:lnTo>
                  <a:lnTo>
                    <a:pt x="2306" y="2900"/>
                  </a:lnTo>
                  <a:lnTo>
                    <a:pt x="2281" y="2900"/>
                  </a:lnTo>
                  <a:lnTo>
                    <a:pt x="2281" y="2900"/>
                  </a:lnTo>
                  <a:lnTo>
                    <a:pt x="2306" y="2900"/>
                  </a:lnTo>
                  <a:close/>
                  <a:moveTo>
                    <a:pt x="2083" y="3645"/>
                  </a:moveTo>
                  <a:lnTo>
                    <a:pt x="2083" y="3645"/>
                  </a:lnTo>
                  <a:lnTo>
                    <a:pt x="2083" y="3645"/>
                  </a:lnTo>
                  <a:lnTo>
                    <a:pt x="2058" y="3645"/>
                  </a:lnTo>
                  <a:lnTo>
                    <a:pt x="2058" y="3645"/>
                  </a:lnTo>
                  <a:lnTo>
                    <a:pt x="2058" y="3645"/>
                  </a:lnTo>
                  <a:lnTo>
                    <a:pt x="2058" y="3645"/>
                  </a:lnTo>
                  <a:lnTo>
                    <a:pt x="2058" y="3645"/>
                  </a:lnTo>
                  <a:lnTo>
                    <a:pt x="2058" y="3645"/>
                  </a:lnTo>
                  <a:lnTo>
                    <a:pt x="2058" y="3645"/>
                  </a:lnTo>
                  <a:lnTo>
                    <a:pt x="2058" y="3645"/>
                  </a:lnTo>
                  <a:lnTo>
                    <a:pt x="2058" y="3645"/>
                  </a:lnTo>
                  <a:lnTo>
                    <a:pt x="2083" y="3645"/>
                  </a:lnTo>
                  <a:close/>
                  <a:moveTo>
                    <a:pt x="2058" y="3669"/>
                  </a:moveTo>
                  <a:lnTo>
                    <a:pt x="2058" y="3669"/>
                  </a:lnTo>
                  <a:close/>
                  <a:moveTo>
                    <a:pt x="2257" y="2777"/>
                  </a:move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81" y="2777"/>
                  </a:lnTo>
                  <a:lnTo>
                    <a:pt x="2281" y="2777"/>
                  </a:lnTo>
                  <a:lnTo>
                    <a:pt x="2281" y="2777"/>
                  </a:lnTo>
                  <a:lnTo>
                    <a:pt x="2281" y="2777"/>
                  </a:lnTo>
                  <a:lnTo>
                    <a:pt x="2281" y="2777"/>
                  </a:lnTo>
                  <a:lnTo>
                    <a:pt x="2281" y="2777"/>
                  </a:lnTo>
                  <a:lnTo>
                    <a:pt x="2281" y="2777"/>
                  </a:lnTo>
                  <a:lnTo>
                    <a:pt x="2281" y="2752"/>
                  </a:lnTo>
                  <a:lnTo>
                    <a:pt x="2281" y="2752"/>
                  </a:lnTo>
                  <a:lnTo>
                    <a:pt x="2281" y="2752"/>
                  </a:lnTo>
                  <a:lnTo>
                    <a:pt x="2281" y="2752"/>
                  </a:lnTo>
                  <a:lnTo>
                    <a:pt x="2281" y="2752"/>
                  </a:lnTo>
                  <a:lnTo>
                    <a:pt x="2281" y="2752"/>
                  </a:lnTo>
                  <a:lnTo>
                    <a:pt x="2257" y="2752"/>
                  </a:lnTo>
                  <a:lnTo>
                    <a:pt x="2257" y="2752"/>
                  </a:lnTo>
                  <a:lnTo>
                    <a:pt x="2257" y="2752"/>
                  </a:lnTo>
                  <a:lnTo>
                    <a:pt x="2257" y="2752"/>
                  </a:lnTo>
                  <a:lnTo>
                    <a:pt x="2257" y="2752"/>
                  </a:lnTo>
                  <a:lnTo>
                    <a:pt x="2257" y="2752"/>
                  </a:lnTo>
                  <a:lnTo>
                    <a:pt x="2257" y="2752"/>
                  </a:lnTo>
                  <a:lnTo>
                    <a:pt x="2257" y="2752"/>
                  </a:lnTo>
                  <a:lnTo>
                    <a:pt x="2257" y="2752"/>
                  </a:lnTo>
                  <a:lnTo>
                    <a:pt x="2257" y="2777"/>
                  </a:lnTo>
                  <a:close/>
                  <a:moveTo>
                    <a:pt x="1984" y="3669"/>
                  </a:move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59" y="3669"/>
                  </a:lnTo>
                  <a:lnTo>
                    <a:pt x="1959" y="3694"/>
                  </a:lnTo>
                  <a:lnTo>
                    <a:pt x="1959" y="3694"/>
                  </a:lnTo>
                  <a:lnTo>
                    <a:pt x="1959" y="3694"/>
                  </a:lnTo>
                  <a:lnTo>
                    <a:pt x="1959" y="3694"/>
                  </a:lnTo>
                  <a:lnTo>
                    <a:pt x="1959" y="3694"/>
                  </a:lnTo>
                  <a:lnTo>
                    <a:pt x="1959" y="3694"/>
                  </a:lnTo>
                  <a:lnTo>
                    <a:pt x="1959" y="3694"/>
                  </a:lnTo>
                  <a:lnTo>
                    <a:pt x="1959" y="3694"/>
                  </a:lnTo>
                  <a:lnTo>
                    <a:pt x="1984" y="3694"/>
                  </a:lnTo>
                  <a:lnTo>
                    <a:pt x="1984" y="3694"/>
                  </a:lnTo>
                  <a:lnTo>
                    <a:pt x="1984" y="3694"/>
                  </a:lnTo>
                  <a:lnTo>
                    <a:pt x="1984" y="3694"/>
                  </a:lnTo>
                  <a:lnTo>
                    <a:pt x="1984" y="3694"/>
                  </a:lnTo>
                  <a:lnTo>
                    <a:pt x="1984" y="3669"/>
                  </a:lnTo>
                  <a:lnTo>
                    <a:pt x="2008" y="3669"/>
                  </a:lnTo>
                  <a:lnTo>
                    <a:pt x="2008" y="3669"/>
                  </a:lnTo>
                  <a:lnTo>
                    <a:pt x="2008" y="3669"/>
                  </a:lnTo>
                  <a:lnTo>
                    <a:pt x="2008" y="3669"/>
                  </a:lnTo>
                  <a:lnTo>
                    <a:pt x="1984" y="3669"/>
                  </a:lnTo>
                  <a:close/>
                  <a:moveTo>
                    <a:pt x="2356" y="3595"/>
                  </a:moveTo>
                  <a:lnTo>
                    <a:pt x="2356" y="3595"/>
                  </a:lnTo>
                  <a:lnTo>
                    <a:pt x="2356" y="3595"/>
                  </a:lnTo>
                  <a:lnTo>
                    <a:pt x="2356" y="3595"/>
                  </a:lnTo>
                  <a:lnTo>
                    <a:pt x="2356" y="3595"/>
                  </a:lnTo>
                  <a:lnTo>
                    <a:pt x="2380" y="3595"/>
                  </a:lnTo>
                  <a:lnTo>
                    <a:pt x="2380" y="3595"/>
                  </a:lnTo>
                  <a:lnTo>
                    <a:pt x="2380" y="3595"/>
                  </a:lnTo>
                  <a:lnTo>
                    <a:pt x="2380" y="3570"/>
                  </a:lnTo>
                  <a:lnTo>
                    <a:pt x="2380" y="3570"/>
                  </a:lnTo>
                  <a:lnTo>
                    <a:pt x="2356" y="3570"/>
                  </a:lnTo>
                  <a:lnTo>
                    <a:pt x="2356" y="3570"/>
                  </a:lnTo>
                  <a:lnTo>
                    <a:pt x="2356" y="3570"/>
                  </a:lnTo>
                  <a:lnTo>
                    <a:pt x="2356" y="3570"/>
                  </a:lnTo>
                  <a:lnTo>
                    <a:pt x="2356" y="3570"/>
                  </a:lnTo>
                  <a:lnTo>
                    <a:pt x="2356" y="3570"/>
                  </a:lnTo>
                  <a:lnTo>
                    <a:pt x="2356" y="3570"/>
                  </a:lnTo>
                  <a:lnTo>
                    <a:pt x="2331" y="3570"/>
                  </a:lnTo>
                  <a:lnTo>
                    <a:pt x="2331" y="3570"/>
                  </a:lnTo>
                  <a:lnTo>
                    <a:pt x="2331" y="3570"/>
                  </a:lnTo>
                  <a:lnTo>
                    <a:pt x="2331" y="3570"/>
                  </a:lnTo>
                  <a:lnTo>
                    <a:pt x="2331" y="3570"/>
                  </a:lnTo>
                  <a:lnTo>
                    <a:pt x="2306" y="3570"/>
                  </a:lnTo>
                  <a:lnTo>
                    <a:pt x="2306" y="3570"/>
                  </a:lnTo>
                  <a:lnTo>
                    <a:pt x="2306" y="3570"/>
                  </a:lnTo>
                  <a:lnTo>
                    <a:pt x="2306" y="3570"/>
                  </a:lnTo>
                  <a:lnTo>
                    <a:pt x="2306" y="3595"/>
                  </a:lnTo>
                  <a:lnTo>
                    <a:pt x="2306" y="3595"/>
                  </a:lnTo>
                  <a:lnTo>
                    <a:pt x="2306" y="3595"/>
                  </a:lnTo>
                  <a:lnTo>
                    <a:pt x="2306" y="3595"/>
                  </a:lnTo>
                  <a:lnTo>
                    <a:pt x="2306" y="3595"/>
                  </a:lnTo>
                  <a:lnTo>
                    <a:pt x="2306" y="3595"/>
                  </a:lnTo>
                  <a:lnTo>
                    <a:pt x="2306" y="3595"/>
                  </a:lnTo>
                  <a:lnTo>
                    <a:pt x="2306" y="3595"/>
                  </a:lnTo>
                  <a:lnTo>
                    <a:pt x="2281" y="3595"/>
                  </a:lnTo>
                  <a:lnTo>
                    <a:pt x="2281" y="3595"/>
                  </a:lnTo>
                  <a:lnTo>
                    <a:pt x="2306" y="3595"/>
                  </a:lnTo>
                  <a:lnTo>
                    <a:pt x="2306" y="3595"/>
                  </a:lnTo>
                  <a:lnTo>
                    <a:pt x="2306" y="3620"/>
                  </a:lnTo>
                  <a:lnTo>
                    <a:pt x="2306" y="3620"/>
                  </a:lnTo>
                  <a:lnTo>
                    <a:pt x="2306" y="3620"/>
                  </a:lnTo>
                  <a:lnTo>
                    <a:pt x="2306" y="3620"/>
                  </a:lnTo>
                  <a:lnTo>
                    <a:pt x="2306" y="3620"/>
                  </a:lnTo>
                  <a:lnTo>
                    <a:pt x="2306" y="3620"/>
                  </a:lnTo>
                  <a:lnTo>
                    <a:pt x="2306"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57" y="3620"/>
                  </a:lnTo>
                  <a:lnTo>
                    <a:pt x="2257" y="3620"/>
                  </a:lnTo>
                  <a:lnTo>
                    <a:pt x="2257" y="3620"/>
                  </a:lnTo>
                  <a:lnTo>
                    <a:pt x="2257" y="3620"/>
                  </a:lnTo>
                  <a:lnTo>
                    <a:pt x="2257" y="3620"/>
                  </a:lnTo>
                  <a:lnTo>
                    <a:pt x="2257" y="3620"/>
                  </a:lnTo>
                  <a:lnTo>
                    <a:pt x="2257" y="3620"/>
                  </a:lnTo>
                  <a:lnTo>
                    <a:pt x="2257" y="3620"/>
                  </a:lnTo>
                  <a:lnTo>
                    <a:pt x="2232" y="3620"/>
                  </a:lnTo>
                  <a:lnTo>
                    <a:pt x="2232" y="3620"/>
                  </a:lnTo>
                  <a:lnTo>
                    <a:pt x="2232" y="3645"/>
                  </a:lnTo>
                  <a:lnTo>
                    <a:pt x="2232" y="3645"/>
                  </a:lnTo>
                  <a:lnTo>
                    <a:pt x="2232" y="3645"/>
                  </a:lnTo>
                  <a:lnTo>
                    <a:pt x="2232" y="3645"/>
                  </a:lnTo>
                  <a:lnTo>
                    <a:pt x="2232" y="3645"/>
                  </a:lnTo>
                  <a:lnTo>
                    <a:pt x="2232" y="3669"/>
                  </a:lnTo>
                  <a:lnTo>
                    <a:pt x="2232" y="3645"/>
                  </a:lnTo>
                  <a:lnTo>
                    <a:pt x="2232" y="3669"/>
                  </a:lnTo>
                  <a:lnTo>
                    <a:pt x="2232" y="3669"/>
                  </a:lnTo>
                  <a:lnTo>
                    <a:pt x="2232" y="3669"/>
                  </a:lnTo>
                  <a:lnTo>
                    <a:pt x="2207" y="3669"/>
                  </a:lnTo>
                  <a:lnTo>
                    <a:pt x="2207" y="3669"/>
                  </a:lnTo>
                  <a:lnTo>
                    <a:pt x="2207" y="3669"/>
                  </a:lnTo>
                  <a:lnTo>
                    <a:pt x="2207" y="3669"/>
                  </a:lnTo>
                  <a:lnTo>
                    <a:pt x="2207" y="3669"/>
                  </a:lnTo>
                  <a:lnTo>
                    <a:pt x="2207" y="3669"/>
                  </a:lnTo>
                  <a:lnTo>
                    <a:pt x="2207" y="3669"/>
                  </a:lnTo>
                  <a:lnTo>
                    <a:pt x="2207" y="3694"/>
                  </a:lnTo>
                  <a:lnTo>
                    <a:pt x="2182" y="3669"/>
                  </a:lnTo>
                  <a:lnTo>
                    <a:pt x="2182" y="3694"/>
                  </a:lnTo>
                  <a:lnTo>
                    <a:pt x="2182" y="3694"/>
                  </a:lnTo>
                  <a:lnTo>
                    <a:pt x="2182" y="3694"/>
                  </a:lnTo>
                  <a:lnTo>
                    <a:pt x="2182" y="3694"/>
                  </a:lnTo>
                  <a:lnTo>
                    <a:pt x="2182" y="3694"/>
                  </a:lnTo>
                  <a:lnTo>
                    <a:pt x="2182" y="3694"/>
                  </a:lnTo>
                  <a:lnTo>
                    <a:pt x="2182" y="3694"/>
                  </a:lnTo>
                  <a:lnTo>
                    <a:pt x="2182" y="3694"/>
                  </a:lnTo>
                  <a:lnTo>
                    <a:pt x="2207" y="3694"/>
                  </a:lnTo>
                  <a:lnTo>
                    <a:pt x="2207" y="3694"/>
                  </a:lnTo>
                  <a:lnTo>
                    <a:pt x="2207" y="3694"/>
                  </a:lnTo>
                  <a:lnTo>
                    <a:pt x="2207" y="3694"/>
                  </a:lnTo>
                  <a:lnTo>
                    <a:pt x="2207" y="3694"/>
                  </a:lnTo>
                  <a:lnTo>
                    <a:pt x="2207" y="3669"/>
                  </a:lnTo>
                  <a:lnTo>
                    <a:pt x="2207" y="3669"/>
                  </a:lnTo>
                  <a:lnTo>
                    <a:pt x="2207"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57" y="3669"/>
                  </a:lnTo>
                  <a:lnTo>
                    <a:pt x="2257" y="3669"/>
                  </a:lnTo>
                  <a:lnTo>
                    <a:pt x="2257" y="3669"/>
                  </a:lnTo>
                  <a:lnTo>
                    <a:pt x="2257" y="3669"/>
                  </a:lnTo>
                  <a:lnTo>
                    <a:pt x="2257" y="3669"/>
                  </a:lnTo>
                  <a:lnTo>
                    <a:pt x="2257" y="3669"/>
                  </a:lnTo>
                  <a:lnTo>
                    <a:pt x="2257" y="3669"/>
                  </a:lnTo>
                  <a:lnTo>
                    <a:pt x="2257" y="3669"/>
                  </a:lnTo>
                  <a:lnTo>
                    <a:pt x="2281" y="3669"/>
                  </a:lnTo>
                  <a:lnTo>
                    <a:pt x="2281" y="3669"/>
                  </a:lnTo>
                  <a:lnTo>
                    <a:pt x="2281" y="3669"/>
                  </a:lnTo>
                  <a:lnTo>
                    <a:pt x="2281" y="3645"/>
                  </a:lnTo>
                  <a:lnTo>
                    <a:pt x="2281" y="3645"/>
                  </a:lnTo>
                  <a:lnTo>
                    <a:pt x="2281" y="3645"/>
                  </a:lnTo>
                  <a:lnTo>
                    <a:pt x="2281" y="3645"/>
                  </a:lnTo>
                  <a:lnTo>
                    <a:pt x="2281" y="3645"/>
                  </a:lnTo>
                  <a:lnTo>
                    <a:pt x="2306" y="3645"/>
                  </a:lnTo>
                  <a:lnTo>
                    <a:pt x="2306" y="3645"/>
                  </a:lnTo>
                  <a:lnTo>
                    <a:pt x="2306" y="3645"/>
                  </a:lnTo>
                  <a:lnTo>
                    <a:pt x="2306" y="3645"/>
                  </a:lnTo>
                  <a:lnTo>
                    <a:pt x="2306" y="3645"/>
                  </a:lnTo>
                  <a:lnTo>
                    <a:pt x="2306" y="3620"/>
                  </a:lnTo>
                  <a:lnTo>
                    <a:pt x="2306" y="3620"/>
                  </a:lnTo>
                  <a:lnTo>
                    <a:pt x="2306" y="3620"/>
                  </a:lnTo>
                  <a:lnTo>
                    <a:pt x="2306" y="3620"/>
                  </a:lnTo>
                  <a:lnTo>
                    <a:pt x="2306" y="3620"/>
                  </a:lnTo>
                  <a:lnTo>
                    <a:pt x="2306" y="3620"/>
                  </a:lnTo>
                  <a:lnTo>
                    <a:pt x="2331" y="3620"/>
                  </a:lnTo>
                  <a:lnTo>
                    <a:pt x="2331" y="3620"/>
                  </a:lnTo>
                  <a:lnTo>
                    <a:pt x="2356" y="3620"/>
                  </a:lnTo>
                  <a:lnTo>
                    <a:pt x="2356" y="3620"/>
                  </a:lnTo>
                  <a:lnTo>
                    <a:pt x="2356" y="3620"/>
                  </a:lnTo>
                  <a:lnTo>
                    <a:pt x="2356" y="3620"/>
                  </a:lnTo>
                  <a:lnTo>
                    <a:pt x="2356" y="3620"/>
                  </a:lnTo>
                  <a:lnTo>
                    <a:pt x="2356" y="3595"/>
                  </a:lnTo>
                  <a:close/>
                  <a:moveTo>
                    <a:pt x="2281" y="3669"/>
                  </a:moveTo>
                  <a:lnTo>
                    <a:pt x="2281" y="3669"/>
                  </a:lnTo>
                  <a:close/>
                  <a:moveTo>
                    <a:pt x="2182" y="2058"/>
                  </a:moveTo>
                  <a:lnTo>
                    <a:pt x="2182" y="2058"/>
                  </a:lnTo>
                  <a:lnTo>
                    <a:pt x="2207" y="2058"/>
                  </a:lnTo>
                  <a:lnTo>
                    <a:pt x="2207" y="2058"/>
                  </a:lnTo>
                  <a:lnTo>
                    <a:pt x="2207" y="2058"/>
                  </a:lnTo>
                  <a:lnTo>
                    <a:pt x="2207" y="2058"/>
                  </a:lnTo>
                  <a:lnTo>
                    <a:pt x="2207" y="2058"/>
                  </a:lnTo>
                  <a:lnTo>
                    <a:pt x="2207" y="2058"/>
                  </a:lnTo>
                  <a:lnTo>
                    <a:pt x="2232" y="2082"/>
                  </a:lnTo>
                  <a:lnTo>
                    <a:pt x="2232" y="2082"/>
                  </a:lnTo>
                  <a:lnTo>
                    <a:pt x="2232" y="2082"/>
                  </a:lnTo>
                  <a:lnTo>
                    <a:pt x="2232" y="2082"/>
                  </a:lnTo>
                  <a:lnTo>
                    <a:pt x="2232" y="2082"/>
                  </a:lnTo>
                  <a:lnTo>
                    <a:pt x="2232" y="2082"/>
                  </a:lnTo>
                  <a:lnTo>
                    <a:pt x="2232" y="2058"/>
                  </a:lnTo>
                  <a:lnTo>
                    <a:pt x="2232" y="2058"/>
                  </a:lnTo>
                  <a:lnTo>
                    <a:pt x="2207" y="2058"/>
                  </a:lnTo>
                  <a:lnTo>
                    <a:pt x="2207" y="2058"/>
                  </a:lnTo>
                  <a:lnTo>
                    <a:pt x="2207" y="2058"/>
                  </a:lnTo>
                  <a:lnTo>
                    <a:pt x="2207" y="2058"/>
                  </a:lnTo>
                  <a:lnTo>
                    <a:pt x="2182" y="2033"/>
                  </a:lnTo>
                  <a:lnTo>
                    <a:pt x="2182" y="2008"/>
                  </a:lnTo>
                  <a:lnTo>
                    <a:pt x="2182" y="2008"/>
                  </a:lnTo>
                  <a:lnTo>
                    <a:pt x="2182" y="2008"/>
                  </a:lnTo>
                  <a:lnTo>
                    <a:pt x="2182" y="2008"/>
                  </a:lnTo>
                  <a:lnTo>
                    <a:pt x="2182" y="2008"/>
                  </a:lnTo>
                  <a:lnTo>
                    <a:pt x="2182" y="2008"/>
                  </a:lnTo>
                  <a:lnTo>
                    <a:pt x="2182" y="2008"/>
                  </a:lnTo>
                  <a:lnTo>
                    <a:pt x="2182"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82" y="2033"/>
                  </a:lnTo>
                  <a:lnTo>
                    <a:pt x="2182" y="2033"/>
                  </a:lnTo>
                  <a:lnTo>
                    <a:pt x="2182" y="2033"/>
                  </a:lnTo>
                  <a:lnTo>
                    <a:pt x="2182" y="2058"/>
                  </a:lnTo>
                  <a:close/>
                  <a:moveTo>
                    <a:pt x="2182" y="3694"/>
                  </a:moveTo>
                  <a:lnTo>
                    <a:pt x="2157" y="3694"/>
                  </a:lnTo>
                  <a:lnTo>
                    <a:pt x="2157" y="3694"/>
                  </a:lnTo>
                  <a:lnTo>
                    <a:pt x="2157" y="3694"/>
                  </a:lnTo>
                  <a:lnTo>
                    <a:pt x="2157" y="3694"/>
                  </a:lnTo>
                  <a:lnTo>
                    <a:pt x="2157" y="3694"/>
                  </a:lnTo>
                  <a:lnTo>
                    <a:pt x="2182" y="3694"/>
                  </a:lnTo>
                  <a:close/>
                  <a:moveTo>
                    <a:pt x="1314" y="3645"/>
                  </a:moveTo>
                  <a:lnTo>
                    <a:pt x="1314" y="3620"/>
                  </a:lnTo>
                  <a:lnTo>
                    <a:pt x="1314" y="3620"/>
                  </a:lnTo>
                  <a:lnTo>
                    <a:pt x="1314" y="3620"/>
                  </a:lnTo>
                  <a:lnTo>
                    <a:pt x="1314" y="3620"/>
                  </a:lnTo>
                  <a:lnTo>
                    <a:pt x="1314" y="3620"/>
                  </a:lnTo>
                  <a:lnTo>
                    <a:pt x="1289" y="3620"/>
                  </a:lnTo>
                  <a:lnTo>
                    <a:pt x="1289" y="3620"/>
                  </a:lnTo>
                  <a:lnTo>
                    <a:pt x="1289" y="3620"/>
                  </a:lnTo>
                  <a:lnTo>
                    <a:pt x="1289" y="3620"/>
                  </a:lnTo>
                  <a:lnTo>
                    <a:pt x="1289" y="3620"/>
                  </a:lnTo>
                  <a:lnTo>
                    <a:pt x="1314" y="3620"/>
                  </a:lnTo>
                  <a:lnTo>
                    <a:pt x="1314" y="3620"/>
                  </a:lnTo>
                  <a:lnTo>
                    <a:pt x="1314" y="3620"/>
                  </a:lnTo>
                  <a:lnTo>
                    <a:pt x="1314" y="3645"/>
                  </a:lnTo>
                  <a:close/>
                  <a:moveTo>
                    <a:pt x="1265" y="3620"/>
                  </a:moveTo>
                  <a:lnTo>
                    <a:pt x="1265" y="3620"/>
                  </a:lnTo>
                  <a:close/>
                  <a:moveTo>
                    <a:pt x="1314" y="3620"/>
                  </a:moveTo>
                  <a:lnTo>
                    <a:pt x="1314" y="3620"/>
                  </a:lnTo>
                  <a:lnTo>
                    <a:pt x="1314" y="3620"/>
                  </a:lnTo>
                  <a:lnTo>
                    <a:pt x="1314" y="3620"/>
                  </a:lnTo>
                  <a:lnTo>
                    <a:pt x="1314" y="3645"/>
                  </a:lnTo>
                  <a:lnTo>
                    <a:pt x="1314" y="3645"/>
                  </a:lnTo>
                  <a:lnTo>
                    <a:pt x="1314" y="3645"/>
                  </a:lnTo>
                  <a:lnTo>
                    <a:pt x="1314" y="3620"/>
                  </a:lnTo>
                  <a:close/>
                  <a:moveTo>
                    <a:pt x="1364" y="3645"/>
                  </a:moveTo>
                  <a:lnTo>
                    <a:pt x="1364" y="3645"/>
                  </a:lnTo>
                  <a:lnTo>
                    <a:pt x="1339" y="3645"/>
                  </a:lnTo>
                  <a:lnTo>
                    <a:pt x="1364" y="3645"/>
                  </a:lnTo>
                  <a:close/>
                  <a:moveTo>
                    <a:pt x="1289" y="3595"/>
                  </a:moveTo>
                  <a:lnTo>
                    <a:pt x="1289" y="3595"/>
                  </a:lnTo>
                  <a:lnTo>
                    <a:pt x="1289" y="3595"/>
                  </a:lnTo>
                  <a:lnTo>
                    <a:pt x="1289" y="3595"/>
                  </a:lnTo>
                  <a:lnTo>
                    <a:pt x="1289" y="3595"/>
                  </a:lnTo>
                  <a:lnTo>
                    <a:pt x="1289" y="3595"/>
                  </a:lnTo>
                  <a:lnTo>
                    <a:pt x="1289" y="3595"/>
                  </a:lnTo>
                  <a:lnTo>
                    <a:pt x="1289" y="3595"/>
                  </a:lnTo>
                  <a:lnTo>
                    <a:pt x="1289" y="3595"/>
                  </a:lnTo>
                  <a:lnTo>
                    <a:pt x="1265" y="3570"/>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620"/>
                  </a:lnTo>
                  <a:lnTo>
                    <a:pt x="1265" y="3620"/>
                  </a:lnTo>
                  <a:lnTo>
                    <a:pt x="1289" y="3620"/>
                  </a:lnTo>
                  <a:lnTo>
                    <a:pt x="1289" y="3620"/>
                  </a:lnTo>
                  <a:lnTo>
                    <a:pt x="1289" y="3620"/>
                  </a:lnTo>
                  <a:lnTo>
                    <a:pt x="1289" y="3620"/>
                  </a:lnTo>
                  <a:lnTo>
                    <a:pt x="1289" y="3620"/>
                  </a:lnTo>
                  <a:lnTo>
                    <a:pt x="1289" y="3620"/>
                  </a:lnTo>
                  <a:lnTo>
                    <a:pt x="1289" y="3595"/>
                  </a:lnTo>
                  <a:close/>
                  <a:moveTo>
                    <a:pt x="1314" y="3620"/>
                  </a:moveTo>
                  <a:lnTo>
                    <a:pt x="1314" y="3620"/>
                  </a:lnTo>
                  <a:lnTo>
                    <a:pt x="1314" y="3620"/>
                  </a:lnTo>
                  <a:lnTo>
                    <a:pt x="1314"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314" y="3620"/>
                  </a:lnTo>
                  <a:close/>
                  <a:moveTo>
                    <a:pt x="1761" y="3669"/>
                  </a:moveTo>
                  <a:lnTo>
                    <a:pt x="1761" y="3669"/>
                  </a:lnTo>
                  <a:lnTo>
                    <a:pt x="1761" y="3669"/>
                  </a:lnTo>
                  <a:lnTo>
                    <a:pt x="1761" y="3669"/>
                  </a:lnTo>
                  <a:lnTo>
                    <a:pt x="1761" y="3669"/>
                  </a:lnTo>
                  <a:lnTo>
                    <a:pt x="1736" y="3669"/>
                  </a:lnTo>
                  <a:lnTo>
                    <a:pt x="1736" y="3669"/>
                  </a:lnTo>
                  <a:lnTo>
                    <a:pt x="1736" y="3669"/>
                  </a:lnTo>
                  <a:lnTo>
                    <a:pt x="1736" y="3669"/>
                  </a:lnTo>
                  <a:lnTo>
                    <a:pt x="1711" y="3694"/>
                  </a:lnTo>
                  <a:lnTo>
                    <a:pt x="1736" y="3694"/>
                  </a:lnTo>
                  <a:lnTo>
                    <a:pt x="1736" y="3694"/>
                  </a:lnTo>
                  <a:lnTo>
                    <a:pt x="1736" y="3694"/>
                  </a:lnTo>
                  <a:lnTo>
                    <a:pt x="1736" y="3694"/>
                  </a:lnTo>
                  <a:lnTo>
                    <a:pt x="1736" y="3694"/>
                  </a:lnTo>
                  <a:lnTo>
                    <a:pt x="1736" y="3694"/>
                  </a:lnTo>
                  <a:lnTo>
                    <a:pt x="1761" y="3694"/>
                  </a:lnTo>
                  <a:lnTo>
                    <a:pt x="1761" y="3694"/>
                  </a:lnTo>
                  <a:lnTo>
                    <a:pt x="1761" y="3694"/>
                  </a:lnTo>
                  <a:lnTo>
                    <a:pt x="1761" y="3694"/>
                  </a:lnTo>
                  <a:lnTo>
                    <a:pt x="1761" y="3669"/>
                  </a:lnTo>
                  <a:close/>
                  <a:moveTo>
                    <a:pt x="1909" y="3694"/>
                  </a:moveTo>
                  <a:lnTo>
                    <a:pt x="1909" y="3694"/>
                  </a:lnTo>
                  <a:lnTo>
                    <a:pt x="1884" y="3694"/>
                  </a:lnTo>
                  <a:lnTo>
                    <a:pt x="1884" y="3694"/>
                  </a:lnTo>
                  <a:lnTo>
                    <a:pt x="1909" y="3694"/>
                  </a:lnTo>
                  <a:close/>
                  <a:moveTo>
                    <a:pt x="1909" y="3669"/>
                  </a:moveTo>
                  <a:lnTo>
                    <a:pt x="1909" y="3669"/>
                  </a:lnTo>
                  <a:lnTo>
                    <a:pt x="1909" y="3669"/>
                  </a:lnTo>
                  <a:lnTo>
                    <a:pt x="1909" y="3669"/>
                  </a:lnTo>
                  <a:lnTo>
                    <a:pt x="1909" y="3669"/>
                  </a:lnTo>
                  <a:lnTo>
                    <a:pt x="1909" y="3669"/>
                  </a:lnTo>
                  <a:lnTo>
                    <a:pt x="1934" y="3669"/>
                  </a:lnTo>
                  <a:lnTo>
                    <a:pt x="1934" y="3669"/>
                  </a:lnTo>
                  <a:lnTo>
                    <a:pt x="1934" y="3669"/>
                  </a:lnTo>
                  <a:lnTo>
                    <a:pt x="1934" y="3669"/>
                  </a:lnTo>
                  <a:lnTo>
                    <a:pt x="1909" y="3669"/>
                  </a:lnTo>
                  <a:close/>
                  <a:moveTo>
                    <a:pt x="1364" y="3595"/>
                  </a:moveTo>
                  <a:lnTo>
                    <a:pt x="1364" y="3595"/>
                  </a:lnTo>
                  <a:close/>
                  <a:moveTo>
                    <a:pt x="1662" y="3694"/>
                  </a:move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587" y="3694"/>
                  </a:lnTo>
                  <a:lnTo>
                    <a:pt x="1587" y="3694"/>
                  </a:lnTo>
                  <a:lnTo>
                    <a:pt x="1612" y="3669"/>
                  </a:lnTo>
                  <a:lnTo>
                    <a:pt x="1587" y="3669"/>
                  </a:lnTo>
                  <a:lnTo>
                    <a:pt x="1587" y="3669"/>
                  </a:lnTo>
                  <a:lnTo>
                    <a:pt x="1587" y="3669"/>
                  </a:lnTo>
                  <a:lnTo>
                    <a:pt x="1587" y="3669"/>
                  </a:lnTo>
                  <a:lnTo>
                    <a:pt x="1587" y="3669"/>
                  </a:lnTo>
                  <a:lnTo>
                    <a:pt x="1587" y="3669"/>
                  </a:lnTo>
                  <a:lnTo>
                    <a:pt x="1587" y="3669"/>
                  </a:lnTo>
                  <a:lnTo>
                    <a:pt x="1587" y="3669"/>
                  </a:lnTo>
                  <a:lnTo>
                    <a:pt x="1587" y="3669"/>
                  </a:lnTo>
                  <a:lnTo>
                    <a:pt x="1587"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62" y="3694"/>
                  </a:lnTo>
                  <a:lnTo>
                    <a:pt x="1562" y="3694"/>
                  </a:lnTo>
                  <a:lnTo>
                    <a:pt x="1562" y="3694"/>
                  </a:lnTo>
                  <a:lnTo>
                    <a:pt x="1562"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612" y="3694"/>
                  </a:lnTo>
                  <a:lnTo>
                    <a:pt x="1612" y="3694"/>
                  </a:lnTo>
                  <a:lnTo>
                    <a:pt x="1612" y="3694"/>
                  </a:lnTo>
                  <a:lnTo>
                    <a:pt x="1612" y="3694"/>
                  </a:lnTo>
                  <a:lnTo>
                    <a:pt x="1612" y="3694"/>
                  </a:lnTo>
                  <a:lnTo>
                    <a:pt x="1612" y="3694"/>
                  </a:lnTo>
                  <a:lnTo>
                    <a:pt x="1637" y="3694"/>
                  </a:lnTo>
                  <a:lnTo>
                    <a:pt x="1637" y="3694"/>
                  </a:lnTo>
                  <a:lnTo>
                    <a:pt x="1637" y="3694"/>
                  </a:lnTo>
                  <a:lnTo>
                    <a:pt x="1637" y="3694"/>
                  </a:lnTo>
                  <a:lnTo>
                    <a:pt x="1637" y="3694"/>
                  </a:lnTo>
                  <a:lnTo>
                    <a:pt x="1637" y="3694"/>
                  </a:lnTo>
                  <a:lnTo>
                    <a:pt x="1637" y="3694"/>
                  </a:lnTo>
                  <a:lnTo>
                    <a:pt x="1637" y="3719"/>
                  </a:lnTo>
                  <a:lnTo>
                    <a:pt x="1637" y="3719"/>
                  </a:lnTo>
                  <a:lnTo>
                    <a:pt x="1637" y="3719"/>
                  </a:lnTo>
                  <a:lnTo>
                    <a:pt x="1662" y="3719"/>
                  </a:lnTo>
                  <a:lnTo>
                    <a:pt x="1662" y="3719"/>
                  </a:lnTo>
                  <a:lnTo>
                    <a:pt x="1662" y="3719"/>
                  </a:lnTo>
                  <a:lnTo>
                    <a:pt x="1662" y="3719"/>
                  </a:lnTo>
                  <a:lnTo>
                    <a:pt x="1662" y="3719"/>
                  </a:lnTo>
                  <a:lnTo>
                    <a:pt x="1662" y="3719"/>
                  </a:lnTo>
                  <a:lnTo>
                    <a:pt x="1662" y="3694"/>
                  </a:lnTo>
                  <a:close/>
                  <a:moveTo>
                    <a:pt x="1538" y="3645"/>
                  </a:moveTo>
                  <a:lnTo>
                    <a:pt x="1512" y="3645"/>
                  </a:lnTo>
                  <a:lnTo>
                    <a:pt x="1512" y="3645"/>
                  </a:lnTo>
                  <a:lnTo>
                    <a:pt x="1512" y="3645"/>
                  </a:lnTo>
                  <a:lnTo>
                    <a:pt x="1512" y="3645"/>
                  </a:lnTo>
                  <a:lnTo>
                    <a:pt x="1538" y="3645"/>
                  </a:lnTo>
                  <a:lnTo>
                    <a:pt x="1538" y="3645"/>
                  </a:lnTo>
                  <a:lnTo>
                    <a:pt x="1538" y="3645"/>
                  </a:lnTo>
                  <a:lnTo>
                    <a:pt x="1538" y="3645"/>
                  </a:lnTo>
                  <a:lnTo>
                    <a:pt x="1538" y="3645"/>
                  </a:lnTo>
                  <a:lnTo>
                    <a:pt x="1538" y="3645"/>
                  </a:lnTo>
                  <a:lnTo>
                    <a:pt x="1538" y="3645"/>
                  </a:lnTo>
                  <a:lnTo>
                    <a:pt x="1538" y="3645"/>
                  </a:lnTo>
                  <a:lnTo>
                    <a:pt x="1538" y="3645"/>
                  </a:lnTo>
                  <a:lnTo>
                    <a:pt x="1562" y="3645"/>
                  </a:lnTo>
                  <a:lnTo>
                    <a:pt x="1562" y="3620"/>
                  </a:lnTo>
                  <a:lnTo>
                    <a:pt x="1562" y="3620"/>
                  </a:lnTo>
                  <a:lnTo>
                    <a:pt x="1562" y="3620"/>
                  </a:lnTo>
                  <a:lnTo>
                    <a:pt x="1562" y="3620"/>
                  </a:lnTo>
                  <a:lnTo>
                    <a:pt x="1562" y="3620"/>
                  </a:lnTo>
                  <a:lnTo>
                    <a:pt x="1562" y="3620"/>
                  </a:lnTo>
                  <a:lnTo>
                    <a:pt x="1538" y="3620"/>
                  </a:lnTo>
                  <a:lnTo>
                    <a:pt x="1538" y="3620"/>
                  </a:lnTo>
                  <a:lnTo>
                    <a:pt x="1538" y="3595"/>
                  </a:lnTo>
                  <a:lnTo>
                    <a:pt x="1538" y="3620"/>
                  </a:lnTo>
                  <a:lnTo>
                    <a:pt x="1538" y="3595"/>
                  </a:lnTo>
                  <a:lnTo>
                    <a:pt x="1538" y="3595"/>
                  </a:lnTo>
                  <a:lnTo>
                    <a:pt x="1538" y="3595"/>
                  </a:lnTo>
                  <a:lnTo>
                    <a:pt x="1538" y="3595"/>
                  </a:lnTo>
                  <a:lnTo>
                    <a:pt x="1538" y="3595"/>
                  </a:lnTo>
                  <a:lnTo>
                    <a:pt x="1512" y="3595"/>
                  </a:lnTo>
                  <a:lnTo>
                    <a:pt x="1512" y="3595"/>
                  </a:lnTo>
                  <a:lnTo>
                    <a:pt x="1512" y="3595"/>
                  </a:lnTo>
                  <a:lnTo>
                    <a:pt x="1512" y="3595"/>
                  </a:lnTo>
                  <a:lnTo>
                    <a:pt x="1512" y="3595"/>
                  </a:lnTo>
                  <a:lnTo>
                    <a:pt x="1512" y="3595"/>
                  </a:lnTo>
                  <a:lnTo>
                    <a:pt x="1512" y="3595"/>
                  </a:lnTo>
                  <a:lnTo>
                    <a:pt x="1512" y="3620"/>
                  </a:lnTo>
                  <a:lnTo>
                    <a:pt x="1512" y="3620"/>
                  </a:lnTo>
                  <a:lnTo>
                    <a:pt x="1488" y="3620"/>
                  </a:lnTo>
                  <a:lnTo>
                    <a:pt x="1488" y="3620"/>
                  </a:lnTo>
                  <a:lnTo>
                    <a:pt x="1488"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45"/>
                  </a:lnTo>
                  <a:lnTo>
                    <a:pt x="1512" y="3620"/>
                  </a:lnTo>
                  <a:lnTo>
                    <a:pt x="1512" y="3645"/>
                  </a:lnTo>
                  <a:lnTo>
                    <a:pt x="1512" y="3645"/>
                  </a:lnTo>
                  <a:lnTo>
                    <a:pt x="1512" y="3645"/>
                  </a:lnTo>
                  <a:lnTo>
                    <a:pt x="1512" y="3645"/>
                  </a:lnTo>
                  <a:lnTo>
                    <a:pt x="1512" y="3645"/>
                  </a:lnTo>
                  <a:lnTo>
                    <a:pt x="1512" y="3645"/>
                  </a:lnTo>
                  <a:lnTo>
                    <a:pt x="1512" y="3645"/>
                  </a:lnTo>
                  <a:lnTo>
                    <a:pt x="1512" y="3645"/>
                  </a:lnTo>
                  <a:lnTo>
                    <a:pt x="1512" y="3645"/>
                  </a:lnTo>
                  <a:lnTo>
                    <a:pt x="1488" y="3645"/>
                  </a:lnTo>
                  <a:lnTo>
                    <a:pt x="1488" y="3620"/>
                  </a:lnTo>
                  <a:lnTo>
                    <a:pt x="1488" y="3620"/>
                  </a:lnTo>
                  <a:lnTo>
                    <a:pt x="1488" y="3645"/>
                  </a:lnTo>
                  <a:lnTo>
                    <a:pt x="1488" y="3645"/>
                  </a:lnTo>
                  <a:lnTo>
                    <a:pt x="1488" y="3645"/>
                  </a:lnTo>
                  <a:lnTo>
                    <a:pt x="1488" y="3645"/>
                  </a:lnTo>
                  <a:lnTo>
                    <a:pt x="1488" y="3645"/>
                  </a:lnTo>
                  <a:lnTo>
                    <a:pt x="1488" y="3645"/>
                  </a:lnTo>
                  <a:lnTo>
                    <a:pt x="1463" y="3645"/>
                  </a:lnTo>
                  <a:lnTo>
                    <a:pt x="1488" y="3645"/>
                  </a:lnTo>
                  <a:lnTo>
                    <a:pt x="1488" y="3645"/>
                  </a:lnTo>
                  <a:lnTo>
                    <a:pt x="1488" y="3645"/>
                  </a:lnTo>
                  <a:lnTo>
                    <a:pt x="1463" y="3645"/>
                  </a:lnTo>
                  <a:lnTo>
                    <a:pt x="1488" y="3645"/>
                  </a:lnTo>
                  <a:lnTo>
                    <a:pt x="1488" y="3645"/>
                  </a:lnTo>
                  <a:lnTo>
                    <a:pt x="1488" y="3645"/>
                  </a:lnTo>
                  <a:lnTo>
                    <a:pt x="1488" y="3645"/>
                  </a:lnTo>
                  <a:lnTo>
                    <a:pt x="1488" y="3645"/>
                  </a:lnTo>
                  <a:lnTo>
                    <a:pt x="1463" y="3645"/>
                  </a:lnTo>
                  <a:lnTo>
                    <a:pt x="1463" y="3645"/>
                  </a:lnTo>
                  <a:lnTo>
                    <a:pt x="1463" y="3645"/>
                  </a:lnTo>
                  <a:lnTo>
                    <a:pt x="1463" y="3645"/>
                  </a:lnTo>
                  <a:lnTo>
                    <a:pt x="1463" y="3645"/>
                  </a:lnTo>
                  <a:lnTo>
                    <a:pt x="1463" y="3645"/>
                  </a:lnTo>
                  <a:lnTo>
                    <a:pt x="1463" y="3645"/>
                  </a:lnTo>
                  <a:lnTo>
                    <a:pt x="1463" y="3645"/>
                  </a:lnTo>
                  <a:lnTo>
                    <a:pt x="1463" y="3645"/>
                  </a:lnTo>
                  <a:lnTo>
                    <a:pt x="1463"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20"/>
                  </a:lnTo>
                  <a:lnTo>
                    <a:pt x="1439"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389" y="3645"/>
                  </a:lnTo>
                  <a:lnTo>
                    <a:pt x="1389" y="3645"/>
                  </a:lnTo>
                  <a:lnTo>
                    <a:pt x="1389" y="3645"/>
                  </a:lnTo>
                  <a:lnTo>
                    <a:pt x="1389" y="3645"/>
                  </a:lnTo>
                  <a:lnTo>
                    <a:pt x="1389" y="3645"/>
                  </a:lnTo>
                  <a:lnTo>
                    <a:pt x="1389" y="3645"/>
                  </a:lnTo>
                  <a:lnTo>
                    <a:pt x="1389" y="3645"/>
                  </a:lnTo>
                  <a:lnTo>
                    <a:pt x="1389" y="3645"/>
                  </a:lnTo>
                  <a:lnTo>
                    <a:pt x="1364" y="3645"/>
                  </a:lnTo>
                  <a:lnTo>
                    <a:pt x="1364" y="3645"/>
                  </a:lnTo>
                  <a:lnTo>
                    <a:pt x="1364" y="3645"/>
                  </a:lnTo>
                  <a:lnTo>
                    <a:pt x="1413" y="3645"/>
                  </a:lnTo>
                  <a:lnTo>
                    <a:pt x="1413" y="3645"/>
                  </a:lnTo>
                  <a:lnTo>
                    <a:pt x="1413" y="3645"/>
                  </a:lnTo>
                  <a:lnTo>
                    <a:pt x="1413" y="3645"/>
                  </a:lnTo>
                  <a:lnTo>
                    <a:pt x="1413" y="3645"/>
                  </a:lnTo>
                  <a:lnTo>
                    <a:pt x="1413" y="3645"/>
                  </a:lnTo>
                  <a:lnTo>
                    <a:pt x="1413" y="3645"/>
                  </a:lnTo>
                  <a:lnTo>
                    <a:pt x="1439" y="3645"/>
                  </a:lnTo>
                  <a:lnTo>
                    <a:pt x="1439" y="3645"/>
                  </a:lnTo>
                  <a:lnTo>
                    <a:pt x="1439" y="3645"/>
                  </a:lnTo>
                  <a:lnTo>
                    <a:pt x="1439" y="3669"/>
                  </a:lnTo>
                  <a:lnTo>
                    <a:pt x="1439" y="3669"/>
                  </a:lnTo>
                  <a:lnTo>
                    <a:pt x="1439" y="3669"/>
                  </a:lnTo>
                  <a:lnTo>
                    <a:pt x="1439" y="3645"/>
                  </a:lnTo>
                  <a:lnTo>
                    <a:pt x="1439" y="3645"/>
                  </a:lnTo>
                  <a:lnTo>
                    <a:pt x="1439" y="3645"/>
                  </a:lnTo>
                  <a:lnTo>
                    <a:pt x="1439" y="3645"/>
                  </a:lnTo>
                  <a:lnTo>
                    <a:pt x="1439" y="3645"/>
                  </a:lnTo>
                  <a:lnTo>
                    <a:pt x="1439" y="3645"/>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45"/>
                  </a:lnTo>
                  <a:lnTo>
                    <a:pt x="1463" y="3669"/>
                  </a:lnTo>
                  <a:lnTo>
                    <a:pt x="1463" y="3669"/>
                  </a:lnTo>
                  <a:lnTo>
                    <a:pt x="1463" y="3669"/>
                  </a:lnTo>
                  <a:lnTo>
                    <a:pt x="1463" y="3669"/>
                  </a:lnTo>
                  <a:lnTo>
                    <a:pt x="1463" y="3645"/>
                  </a:lnTo>
                  <a:lnTo>
                    <a:pt x="1463" y="3645"/>
                  </a:lnTo>
                  <a:lnTo>
                    <a:pt x="1463" y="3645"/>
                  </a:lnTo>
                  <a:lnTo>
                    <a:pt x="1488" y="3645"/>
                  </a:lnTo>
                  <a:lnTo>
                    <a:pt x="1488" y="3669"/>
                  </a:lnTo>
                  <a:lnTo>
                    <a:pt x="1488" y="3645"/>
                  </a:lnTo>
                  <a:lnTo>
                    <a:pt x="1488" y="3669"/>
                  </a:lnTo>
                  <a:lnTo>
                    <a:pt x="1488" y="3669"/>
                  </a:lnTo>
                  <a:lnTo>
                    <a:pt x="1488" y="3669"/>
                  </a:lnTo>
                  <a:lnTo>
                    <a:pt x="1488" y="3669"/>
                  </a:lnTo>
                  <a:lnTo>
                    <a:pt x="1488" y="3669"/>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512" y="3645"/>
                  </a:lnTo>
                  <a:lnTo>
                    <a:pt x="1512" y="3645"/>
                  </a:lnTo>
                  <a:lnTo>
                    <a:pt x="1512" y="3645"/>
                  </a:lnTo>
                  <a:lnTo>
                    <a:pt x="1512" y="3669"/>
                  </a:lnTo>
                  <a:lnTo>
                    <a:pt x="1512" y="3669"/>
                  </a:lnTo>
                  <a:lnTo>
                    <a:pt x="1512" y="3669"/>
                  </a:lnTo>
                  <a:lnTo>
                    <a:pt x="1512" y="3669"/>
                  </a:lnTo>
                  <a:lnTo>
                    <a:pt x="1512" y="3669"/>
                  </a:lnTo>
                  <a:lnTo>
                    <a:pt x="1512" y="3669"/>
                  </a:lnTo>
                  <a:lnTo>
                    <a:pt x="1512" y="3669"/>
                  </a:lnTo>
                  <a:lnTo>
                    <a:pt x="1512" y="3645"/>
                  </a:lnTo>
                  <a:lnTo>
                    <a:pt x="1512" y="3669"/>
                  </a:lnTo>
                  <a:lnTo>
                    <a:pt x="1512" y="3669"/>
                  </a:lnTo>
                  <a:lnTo>
                    <a:pt x="1512" y="3669"/>
                  </a:lnTo>
                  <a:lnTo>
                    <a:pt x="1512" y="3669"/>
                  </a:lnTo>
                  <a:lnTo>
                    <a:pt x="1512" y="3669"/>
                  </a:lnTo>
                  <a:lnTo>
                    <a:pt x="1512" y="3669"/>
                  </a:lnTo>
                  <a:lnTo>
                    <a:pt x="1512" y="3669"/>
                  </a:lnTo>
                  <a:lnTo>
                    <a:pt x="1538" y="3669"/>
                  </a:lnTo>
                  <a:lnTo>
                    <a:pt x="1538" y="3669"/>
                  </a:lnTo>
                  <a:lnTo>
                    <a:pt x="1538" y="3669"/>
                  </a:lnTo>
                  <a:lnTo>
                    <a:pt x="1538" y="3669"/>
                  </a:lnTo>
                  <a:lnTo>
                    <a:pt x="1538" y="3645"/>
                  </a:lnTo>
                  <a:close/>
                  <a:moveTo>
                    <a:pt x="2901" y="1066"/>
                  </a:moveTo>
                  <a:lnTo>
                    <a:pt x="2901" y="1066"/>
                  </a:lnTo>
                  <a:lnTo>
                    <a:pt x="2901" y="1066"/>
                  </a:lnTo>
                  <a:lnTo>
                    <a:pt x="2901" y="1066"/>
                  </a:lnTo>
                  <a:lnTo>
                    <a:pt x="2901" y="1066"/>
                  </a:lnTo>
                  <a:lnTo>
                    <a:pt x="2901" y="1066"/>
                  </a:lnTo>
                  <a:lnTo>
                    <a:pt x="2926" y="1066"/>
                  </a:lnTo>
                  <a:lnTo>
                    <a:pt x="2926" y="1066"/>
                  </a:lnTo>
                  <a:lnTo>
                    <a:pt x="2926" y="1066"/>
                  </a:lnTo>
                  <a:lnTo>
                    <a:pt x="2901" y="1066"/>
                  </a:lnTo>
                  <a:close/>
                  <a:moveTo>
                    <a:pt x="6621" y="2777"/>
                  </a:moveTo>
                  <a:lnTo>
                    <a:pt x="6621" y="2777"/>
                  </a:lnTo>
                  <a:lnTo>
                    <a:pt x="6621" y="2777"/>
                  </a:lnTo>
                  <a:lnTo>
                    <a:pt x="6621" y="2777"/>
                  </a:lnTo>
                  <a:lnTo>
                    <a:pt x="6621" y="2752"/>
                  </a:lnTo>
                  <a:lnTo>
                    <a:pt x="6596" y="2752"/>
                  </a:lnTo>
                  <a:lnTo>
                    <a:pt x="6596" y="2752"/>
                  </a:lnTo>
                  <a:lnTo>
                    <a:pt x="6596" y="2752"/>
                  </a:lnTo>
                  <a:lnTo>
                    <a:pt x="6596" y="2752"/>
                  </a:lnTo>
                  <a:lnTo>
                    <a:pt x="6596" y="2752"/>
                  </a:lnTo>
                  <a:lnTo>
                    <a:pt x="6596" y="2752"/>
                  </a:lnTo>
                  <a:lnTo>
                    <a:pt x="6596" y="2752"/>
                  </a:lnTo>
                  <a:lnTo>
                    <a:pt x="6596" y="2752"/>
                  </a:lnTo>
                  <a:lnTo>
                    <a:pt x="6596" y="2752"/>
                  </a:lnTo>
                  <a:lnTo>
                    <a:pt x="6571" y="2752"/>
                  </a:lnTo>
                  <a:lnTo>
                    <a:pt x="6571" y="2752"/>
                  </a:lnTo>
                  <a:lnTo>
                    <a:pt x="6571" y="2752"/>
                  </a:lnTo>
                  <a:lnTo>
                    <a:pt x="6571" y="2727"/>
                  </a:lnTo>
                  <a:lnTo>
                    <a:pt x="6571" y="2727"/>
                  </a:lnTo>
                  <a:lnTo>
                    <a:pt x="6571" y="2727"/>
                  </a:lnTo>
                  <a:lnTo>
                    <a:pt x="6546" y="2727"/>
                  </a:lnTo>
                  <a:lnTo>
                    <a:pt x="6546" y="2727"/>
                  </a:lnTo>
                  <a:lnTo>
                    <a:pt x="6546" y="2727"/>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77"/>
                  </a:lnTo>
                  <a:lnTo>
                    <a:pt x="6571" y="2777"/>
                  </a:lnTo>
                  <a:lnTo>
                    <a:pt x="6571" y="2777"/>
                  </a:lnTo>
                  <a:lnTo>
                    <a:pt x="6596" y="2777"/>
                  </a:lnTo>
                  <a:lnTo>
                    <a:pt x="6596" y="2777"/>
                  </a:lnTo>
                  <a:lnTo>
                    <a:pt x="6596" y="2777"/>
                  </a:lnTo>
                  <a:lnTo>
                    <a:pt x="6596" y="2777"/>
                  </a:lnTo>
                  <a:lnTo>
                    <a:pt x="6596" y="2801"/>
                  </a:lnTo>
                  <a:lnTo>
                    <a:pt x="6596" y="2801"/>
                  </a:lnTo>
                  <a:lnTo>
                    <a:pt x="6596" y="2801"/>
                  </a:lnTo>
                  <a:lnTo>
                    <a:pt x="6596" y="2777"/>
                  </a:lnTo>
                  <a:lnTo>
                    <a:pt x="6596" y="2777"/>
                  </a:lnTo>
                  <a:lnTo>
                    <a:pt x="6621" y="2801"/>
                  </a:lnTo>
                  <a:lnTo>
                    <a:pt x="6621" y="2801"/>
                  </a:lnTo>
                  <a:lnTo>
                    <a:pt x="6621" y="2801"/>
                  </a:lnTo>
                  <a:lnTo>
                    <a:pt x="6621" y="2801"/>
                  </a:lnTo>
                  <a:lnTo>
                    <a:pt x="6621" y="2801"/>
                  </a:lnTo>
                  <a:lnTo>
                    <a:pt x="6621" y="2801"/>
                  </a:lnTo>
                  <a:lnTo>
                    <a:pt x="6621" y="2777"/>
                  </a:lnTo>
                  <a:close/>
                  <a:moveTo>
                    <a:pt x="4240" y="2355"/>
                  </a:moveTo>
                  <a:lnTo>
                    <a:pt x="4240" y="2355"/>
                  </a:lnTo>
                  <a:lnTo>
                    <a:pt x="4240" y="2355"/>
                  </a:lnTo>
                  <a:lnTo>
                    <a:pt x="4240" y="2355"/>
                  </a:lnTo>
                  <a:lnTo>
                    <a:pt x="4240" y="2355"/>
                  </a:lnTo>
                  <a:lnTo>
                    <a:pt x="4240" y="2355"/>
                  </a:lnTo>
                  <a:lnTo>
                    <a:pt x="4240" y="2355"/>
                  </a:lnTo>
                  <a:lnTo>
                    <a:pt x="4240" y="2355"/>
                  </a:lnTo>
                  <a:lnTo>
                    <a:pt x="4240" y="2380"/>
                  </a:lnTo>
                  <a:lnTo>
                    <a:pt x="4240" y="2380"/>
                  </a:lnTo>
                  <a:lnTo>
                    <a:pt x="4240" y="2380"/>
                  </a:lnTo>
                  <a:lnTo>
                    <a:pt x="4240" y="2380"/>
                  </a:lnTo>
                  <a:lnTo>
                    <a:pt x="4240" y="2355"/>
                  </a:lnTo>
                  <a:close/>
                  <a:moveTo>
                    <a:pt x="4141" y="2529"/>
                  </a:move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54"/>
                  </a:lnTo>
                  <a:lnTo>
                    <a:pt x="4166" y="2529"/>
                  </a:lnTo>
                  <a:lnTo>
                    <a:pt x="4166" y="2529"/>
                  </a:lnTo>
                  <a:lnTo>
                    <a:pt x="4166" y="2529"/>
                  </a:lnTo>
                  <a:lnTo>
                    <a:pt x="4166" y="2529"/>
                  </a:lnTo>
                  <a:lnTo>
                    <a:pt x="4166" y="2529"/>
                  </a:lnTo>
                  <a:lnTo>
                    <a:pt x="4141" y="2529"/>
                  </a:lnTo>
                  <a:close/>
                  <a:moveTo>
                    <a:pt x="6894" y="2876"/>
                  </a:moveTo>
                  <a:lnTo>
                    <a:pt x="6894" y="2876"/>
                  </a:lnTo>
                  <a:lnTo>
                    <a:pt x="6894" y="2876"/>
                  </a:lnTo>
                  <a:lnTo>
                    <a:pt x="6894" y="2851"/>
                  </a:lnTo>
                  <a:lnTo>
                    <a:pt x="6894" y="2851"/>
                  </a:lnTo>
                  <a:lnTo>
                    <a:pt x="6894" y="2851"/>
                  </a:lnTo>
                  <a:lnTo>
                    <a:pt x="6868" y="2851"/>
                  </a:lnTo>
                  <a:lnTo>
                    <a:pt x="6868" y="2851"/>
                  </a:lnTo>
                  <a:lnTo>
                    <a:pt x="6868" y="2851"/>
                  </a:lnTo>
                  <a:lnTo>
                    <a:pt x="6868" y="2827"/>
                  </a:lnTo>
                  <a:lnTo>
                    <a:pt x="6868" y="2827"/>
                  </a:lnTo>
                  <a:lnTo>
                    <a:pt x="6868" y="2827"/>
                  </a:lnTo>
                  <a:lnTo>
                    <a:pt x="6868" y="2827"/>
                  </a:lnTo>
                  <a:lnTo>
                    <a:pt x="6868" y="2827"/>
                  </a:lnTo>
                  <a:lnTo>
                    <a:pt x="6868" y="2827"/>
                  </a:lnTo>
                  <a:lnTo>
                    <a:pt x="6868" y="2801"/>
                  </a:lnTo>
                  <a:lnTo>
                    <a:pt x="6868" y="2801"/>
                  </a:lnTo>
                  <a:lnTo>
                    <a:pt x="6868" y="2801"/>
                  </a:lnTo>
                  <a:lnTo>
                    <a:pt x="6844" y="2801"/>
                  </a:lnTo>
                  <a:lnTo>
                    <a:pt x="6844" y="2801"/>
                  </a:lnTo>
                  <a:lnTo>
                    <a:pt x="6844" y="2801"/>
                  </a:lnTo>
                  <a:lnTo>
                    <a:pt x="6844" y="2801"/>
                  </a:lnTo>
                  <a:lnTo>
                    <a:pt x="6844" y="2801"/>
                  </a:lnTo>
                  <a:lnTo>
                    <a:pt x="6844" y="2801"/>
                  </a:lnTo>
                  <a:lnTo>
                    <a:pt x="6844" y="2801"/>
                  </a:lnTo>
                  <a:lnTo>
                    <a:pt x="6844" y="2801"/>
                  </a:lnTo>
                  <a:lnTo>
                    <a:pt x="6844" y="2801"/>
                  </a:lnTo>
                  <a:lnTo>
                    <a:pt x="6844" y="2777"/>
                  </a:lnTo>
                  <a:lnTo>
                    <a:pt x="6844" y="2777"/>
                  </a:lnTo>
                  <a:lnTo>
                    <a:pt x="6844" y="2777"/>
                  </a:lnTo>
                  <a:lnTo>
                    <a:pt x="6844" y="2777"/>
                  </a:lnTo>
                  <a:lnTo>
                    <a:pt x="6844" y="2752"/>
                  </a:lnTo>
                  <a:lnTo>
                    <a:pt x="6844" y="2752"/>
                  </a:lnTo>
                  <a:lnTo>
                    <a:pt x="6844" y="2752"/>
                  </a:lnTo>
                  <a:lnTo>
                    <a:pt x="6844" y="2752"/>
                  </a:lnTo>
                  <a:lnTo>
                    <a:pt x="6844" y="2727"/>
                  </a:lnTo>
                  <a:lnTo>
                    <a:pt x="6844" y="2727"/>
                  </a:lnTo>
                  <a:lnTo>
                    <a:pt x="6844" y="2727"/>
                  </a:lnTo>
                  <a:lnTo>
                    <a:pt x="6844" y="2727"/>
                  </a:lnTo>
                  <a:lnTo>
                    <a:pt x="6844" y="2727"/>
                  </a:lnTo>
                  <a:lnTo>
                    <a:pt x="6819" y="2727"/>
                  </a:lnTo>
                  <a:lnTo>
                    <a:pt x="6819" y="2727"/>
                  </a:lnTo>
                  <a:lnTo>
                    <a:pt x="6819" y="2727"/>
                  </a:lnTo>
                  <a:lnTo>
                    <a:pt x="6819" y="2727"/>
                  </a:lnTo>
                  <a:lnTo>
                    <a:pt x="6794" y="2727"/>
                  </a:lnTo>
                  <a:lnTo>
                    <a:pt x="6794" y="2727"/>
                  </a:lnTo>
                  <a:lnTo>
                    <a:pt x="6794" y="2727"/>
                  </a:lnTo>
                  <a:lnTo>
                    <a:pt x="6794" y="2727"/>
                  </a:lnTo>
                  <a:lnTo>
                    <a:pt x="6769" y="2702"/>
                  </a:lnTo>
                  <a:lnTo>
                    <a:pt x="6769" y="2702"/>
                  </a:lnTo>
                  <a:lnTo>
                    <a:pt x="6769" y="2702"/>
                  </a:lnTo>
                  <a:lnTo>
                    <a:pt x="6769" y="2702"/>
                  </a:lnTo>
                  <a:lnTo>
                    <a:pt x="6745" y="2702"/>
                  </a:lnTo>
                  <a:lnTo>
                    <a:pt x="6720" y="2702"/>
                  </a:lnTo>
                  <a:lnTo>
                    <a:pt x="6720" y="2702"/>
                  </a:lnTo>
                  <a:lnTo>
                    <a:pt x="6695" y="2702"/>
                  </a:lnTo>
                  <a:lnTo>
                    <a:pt x="6695" y="2702"/>
                  </a:lnTo>
                  <a:lnTo>
                    <a:pt x="6670" y="2702"/>
                  </a:lnTo>
                  <a:lnTo>
                    <a:pt x="6645" y="2677"/>
                  </a:lnTo>
                  <a:lnTo>
                    <a:pt x="6645" y="2677"/>
                  </a:lnTo>
                  <a:lnTo>
                    <a:pt x="6645" y="2677"/>
                  </a:lnTo>
                  <a:lnTo>
                    <a:pt x="6645" y="2677"/>
                  </a:lnTo>
                  <a:lnTo>
                    <a:pt x="6621" y="2677"/>
                  </a:lnTo>
                  <a:lnTo>
                    <a:pt x="6621" y="2702"/>
                  </a:lnTo>
                  <a:lnTo>
                    <a:pt x="6596" y="2702"/>
                  </a:lnTo>
                  <a:lnTo>
                    <a:pt x="6596" y="2702"/>
                  </a:lnTo>
                  <a:lnTo>
                    <a:pt x="6596" y="2677"/>
                  </a:lnTo>
                  <a:lnTo>
                    <a:pt x="6596" y="2677"/>
                  </a:lnTo>
                  <a:lnTo>
                    <a:pt x="6596" y="2677"/>
                  </a:lnTo>
                  <a:lnTo>
                    <a:pt x="6596" y="2677"/>
                  </a:lnTo>
                  <a:lnTo>
                    <a:pt x="6596" y="2677"/>
                  </a:lnTo>
                  <a:lnTo>
                    <a:pt x="6596" y="2677"/>
                  </a:lnTo>
                  <a:lnTo>
                    <a:pt x="6596" y="2653"/>
                  </a:lnTo>
                  <a:lnTo>
                    <a:pt x="6596" y="2653"/>
                  </a:lnTo>
                  <a:lnTo>
                    <a:pt x="6596" y="2653"/>
                  </a:lnTo>
                  <a:lnTo>
                    <a:pt x="6596" y="2653"/>
                  </a:lnTo>
                  <a:lnTo>
                    <a:pt x="6596" y="2653"/>
                  </a:lnTo>
                  <a:lnTo>
                    <a:pt x="6571" y="2653"/>
                  </a:lnTo>
                  <a:lnTo>
                    <a:pt x="6546" y="2603"/>
                  </a:lnTo>
                  <a:lnTo>
                    <a:pt x="6546" y="2603"/>
                  </a:lnTo>
                  <a:lnTo>
                    <a:pt x="6522" y="2603"/>
                  </a:lnTo>
                  <a:lnTo>
                    <a:pt x="6522" y="2603"/>
                  </a:lnTo>
                  <a:lnTo>
                    <a:pt x="6522" y="2578"/>
                  </a:lnTo>
                  <a:lnTo>
                    <a:pt x="6522" y="2578"/>
                  </a:lnTo>
                  <a:lnTo>
                    <a:pt x="6497" y="2554"/>
                  </a:lnTo>
                  <a:lnTo>
                    <a:pt x="6472" y="2554"/>
                  </a:lnTo>
                  <a:lnTo>
                    <a:pt x="6472" y="2529"/>
                  </a:lnTo>
                  <a:lnTo>
                    <a:pt x="6447" y="2529"/>
                  </a:lnTo>
                  <a:lnTo>
                    <a:pt x="6447" y="2504"/>
                  </a:lnTo>
                  <a:lnTo>
                    <a:pt x="6422" y="2479"/>
                  </a:lnTo>
                  <a:lnTo>
                    <a:pt x="6397" y="2479"/>
                  </a:lnTo>
                  <a:lnTo>
                    <a:pt x="6372" y="2454"/>
                  </a:lnTo>
                  <a:lnTo>
                    <a:pt x="6348" y="2430"/>
                  </a:lnTo>
                  <a:lnTo>
                    <a:pt x="6323" y="2404"/>
                  </a:lnTo>
                  <a:lnTo>
                    <a:pt x="6323" y="2404"/>
                  </a:lnTo>
                  <a:lnTo>
                    <a:pt x="6323" y="2380"/>
                  </a:lnTo>
                  <a:lnTo>
                    <a:pt x="6273" y="2355"/>
                  </a:lnTo>
                  <a:lnTo>
                    <a:pt x="6249" y="2331"/>
                  </a:lnTo>
                  <a:lnTo>
                    <a:pt x="6199" y="2331"/>
                  </a:lnTo>
                  <a:lnTo>
                    <a:pt x="6199" y="2305"/>
                  </a:lnTo>
                  <a:lnTo>
                    <a:pt x="6199" y="2305"/>
                  </a:lnTo>
                  <a:lnTo>
                    <a:pt x="6174" y="2305"/>
                  </a:lnTo>
                  <a:lnTo>
                    <a:pt x="6174" y="2281"/>
                  </a:lnTo>
                  <a:lnTo>
                    <a:pt x="6149" y="2281"/>
                  </a:lnTo>
                  <a:lnTo>
                    <a:pt x="6149" y="2281"/>
                  </a:lnTo>
                  <a:lnTo>
                    <a:pt x="6125" y="2281"/>
                  </a:lnTo>
                  <a:lnTo>
                    <a:pt x="6125" y="2256"/>
                  </a:lnTo>
                  <a:lnTo>
                    <a:pt x="6100" y="2256"/>
                  </a:lnTo>
                  <a:lnTo>
                    <a:pt x="6100" y="2256"/>
                  </a:lnTo>
                  <a:lnTo>
                    <a:pt x="6100" y="2231"/>
                  </a:lnTo>
                  <a:lnTo>
                    <a:pt x="6075" y="2231"/>
                  </a:lnTo>
                  <a:lnTo>
                    <a:pt x="6075" y="2231"/>
                  </a:lnTo>
                  <a:lnTo>
                    <a:pt x="6075" y="2231"/>
                  </a:lnTo>
                  <a:lnTo>
                    <a:pt x="6075" y="2206"/>
                  </a:lnTo>
                  <a:lnTo>
                    <a:pt x="6075" y="2206"/>
                  </a:lnTo>
                  <a:lnTo>
                    <a:pt x="6050" y="2206"/>
                  </a:lnTo>
                  <a:lnTo>
                    <a:pt x="6050" y="2181"/>
                  </a:lnTo>
                  <a:lnTo>
                    <a:pt x="6050" y="2181"/>
                  </a:lnTo>
                  <a:lnTo>
                    <a:pt x="6026" y="2181"/>
                  </a:lnTo>
                  <a:lnTo>
                    <a:pt x="6026" y="2181"/>
                  </a:lnTo>
                  <a:lnTo>
                    <a:pt x="5976" y="2206"/>
                  </a:lnTo>
                  <a:lnTo>
                    <a:pt x="5951" y="2231"/>
                  </a:lnTo>
                  <a:lnTo>
                    <a:pt x="5951" y="2231"/>
                  </a:lnTo>
                  <a:lnTo>
                    <a:pt x="5951" y="2231"/>
                  </a:lnTo>
                  <a:lnTo>
                    <a:pt x="5951" y="2231"/>
                  </a:lnTo>
                  <a:lnTo>
                    <a:pt x="5951" y="2256"/>
                  </a:lnTo>
                  <a:lnTo>
                    <a:pt x="5951" y="2256"/>
                  </a:lnTo>
                  <a:lnTo>
                    <a:pt x="5951" y="2281"/>
                  </a:lnTo>
                  <a:lnTo>
                    <a:pt x="5926" y="2256"/>
                  </a:lnTo>
                  <a:lnTo>
                    <a:pt x="5951" y="2305"/>
                  </a:lnTo>
                  <a:lnTo>
                    <a:pt x="5951" y="2331"/>
                  </a:lnTo>
                  <a:lnTo>
                    <a:pt x="5926" y="2331"/>
                  </a:lnTo>
                  <a:lnTo>
                    <a:pt x="5876" y="2380"/>
                  </a:lnTo>
                  <a:lnTo>
                    <a:pt x="5876" y="2404"/>
                  </a:lnTo>
                  <a:lnTo>
                    <a:pt x="5852" y="2404"/>
                  </a:lnTo>
                  <a:lnTo>
                    <a:pt x="5852" y="2380"/>
                  </a:lnTo>
                  <a:lnTo>
                    <a:pt x="5827" y="2355"/>
                  </a:lnTo>
                  <a:lnTo>
                    <a:pt x="5777" y="2305"/>
                  </a:lnTo>
                  <a:lnTo>
                    <a:pt x="5703" y="2256"/>
                  </a:lnTo>
                  <a:lnTo>
                    <a:pt x="5703" y="2256"/>
                  </a:lnTo>
                  <a:lnTo>
                    <a:pt x="5678" y="2231"/>
                  </a:lnTo>
                  <a:lnTo>
                    <a:pt x="5653" y="2231"/>
                  </a:lnTo>
                  <a:lnTo>
                    <a:pt x="5629" y="2206"/>
                  </a:lnTo>
                  <a:lnTo>
                    <a:pt x="5629" y="2157"/>
                  </a:lnTo>
                  <a:lnTo>
                    <a:pt x="5629" y="2157"/>
                  </a:lnTo>
                  <a:lnTo>
                    <a:pt x="5554" y="2157"/>
                  </a:lnTo>
                  <a:lnTo>
                    <a:pt x="5554" y="2206"/>
                  </a:lnTo>
                  <a:lnTo>
                    <a:pt x="5480" y="2181"/>
                  </a:lnTo>
                  <a:lnTo>
                    <a:pt x="5480" y="2206"/>
                  </a:lnTo>
                  <a:lnTo>
                    <a:pt x="5431" y="2206"/>
                  </a:lnTo>
                  <a:lnTo>
                    <a:pt x="5431" y="2181"/>
                  </a:lnTo>
                  <a:lnTo>
                    <a:pt x="5431" y="2132"/>
                  </a:lnTo>
                  <a:lnTo>
                    <a:pt x="5406" y="2107"/>
                  </a:lnTo>
                  <a:lnTo>
                    <a:pt x="5406" y="2082"/>
                  </a:lnTo>
                  <a:lnTo>
                    <a:pt x="5406" y="2058"/>
                  </a:lnTo>
                  <a:lnTo>
                    <a:pt x="5406" y="2008"/>
                  </a:lnTo>
                  <a:lnTo>
                    <a:pt x="5381" y="1983"/>
                  </a:lnTo>
                  <a:lnTo>
                    <a:pt x="5381" y="1959"/>
                  </a:lnTo>
                  <a:lnTo>
                    <a:pt x="5381" y="1934"/>
                  </a:lnTo>
                  <a:lnTo>
                    <a:pt x="5356" y="1859"/>
                  </a:lnTo>
                  <a:lnTo>
                    <a:pt x="5356" y="1835"/>
                  </a:lnTo>
                  <a:lnTo>
                    <a:pt x="5356" y="1809"/>
                  </a:lnTo>
                  <a:lnTo>
                    <a:pt x="5356" y="1785"/>
                  </a:lnTo>
                  <a:lnTo>
                    <a:pt x="5331" y="1760"/>
                  </a:lnTo>
                  <a:lnTo>
                    <a:pt x="5331" y="1710"/>
                  </a:lnTo>
                  <a:lnTo>
                    <a:pt x="5331" y="1686"/>
                  </a:lnTo>
                  <a:lnTo>
                    <a:pt x="5331" y="1661"/>
                  </a:lnTo>
                  <a:lnTo>
                    <a:pt x="5331" y="1636"/>
                  </a:lnTo>
                  <a:lnTo>
                    <a:pt x="5307" y="1586"/>
                  </a:lnTo>
                  <a:lnTo>
                    <a:pt x="5307" y="1562"/>
                  </a:lnTo>
                  <a:lnTo>
                    <a:pt x="5307" y="1537"/>
                  </a:lnTo>
                  <a:lnTo>
                    <a:pt x="5307" y="1512"/>
                  </a:lnTo>
                  <a:lnTo>
                    <a:pt x="5281" y="1487"/>
                  </a:lnTo>
                  <a:lnTo>
                    <a:pt x="5281" y="1438"/>
                  </a:lnTo>
                  <a:lnTo>
                    <a:pt x="5281" y="1413"/>
                  </a:lnTo>
                  <a:lnTo>
                    <a:pt x="5281" y="1388"/>
                  </a:lnTo>
                  <a:lnTo>
                    <a:pt x="5257" y="1363"/>
                  </a:lnTo>
                  <a:lnTo>
                    <a:pt x="5257" y="1339"/>
                  </a:lnTo>
                  <a:lnTo>
                    <a:pt x="5257" y="1289"/>
                  </a:lnTo>
                  <a:lnTo>
                    <a:pt x="5232" y="1165"/>
                  </a:lnTo>
                  <a:lnTo>
                    <a:pt x="5232" y="1140"/>
                  </a:lnTo>
                  <a:lnTo>
                    <a:pt x="5207" y="1090"/>
                  </a:lnTo>
                  <a:lnTo>
                    <a:pt x="5207" y="1066"/>
                  </a:lnTo>
                  <a:lnTo>
                    <a:pt x="5182" y="991"/>
                  </a:lnTo>
                  <a:lnTo>
                    <a:pt x="5182" y="967"/>
                  </a:lnTo>
                  <a:lnTo>
                    <a:pt x="5182" y="942"/>
                  </a:lnTo>
                  <a:lnTo>
                    <a:pt x="5182" y="917"/>
                  </a:lnTo>
                  <a:lnTo>
                    <a:pt x="5182" y="868"/>
                  </a:lnTo>
                  <a:lnTo>
                    <a:pt x="5158" y="818"/>
                  </a:lnTo>
                  <a:lnTo>
                    <a:pt x="5158" y="793"/>
                  </a:lnTo>
                  <a:lnTo>
                    <a:pt x="5158" y="768"/>
                  </a:lnTo>
                  <a:lnTo>
                    <a:pt x="5133" y="718"/>
                  </a:lnTo>
                  <a:lnTo>
                    <a:pt x="5133" y="669"/>
                  </a:lnTo>
                  <a:lnTo>
                    <a:pt x="5133" y="645"/>
                  </a:lnTo>
                  <a:lnTo>
                    <a:pt x="5108" y="619"/>
                  </a:lnTo>
                  <a:lnTo>
                    <a:pt x="5108" y="545"/>
                  </a:lnTo>
                  <a:lnTo>
                    <a:pt x="5083" y="495"/>
                  </a:lnTo>
                  <a:lnTo>
                    <a:pt x="5083" y="471"/>
                  </a:lnTo>
                  <a:lnTo>
                    <a:pt x="5083" y="421"/>
                  </a:lnTo>
                  <a:lnTo>
                    <a:pt x="5083" y="396"/>
                  </a:lnTo>
                  <a:lnTo>
                    <a:pt x="5058" y="372"/>
                  </a:lnTo>
                  <a:lnTo>
                    <a:pt x="5058" y="347"/>
                  </a:lnTo>
                  <a:lnTo>
                    <a:pt x="5058" y="322"/>
                  </a:lnTo>
                  <a:lnTo>
                    <a:pt x="5058" y="272"/>
                  </a:lnTo>
                  <a:lnTo>
                    <a:pt x="5058" y="272"/>
                  </a:lnTo>
                  <a:lnTo>
                    <a:pt x="5034" y="272"/>
                  </a:lnTo>
                  <a:lnTo>
                    <a:pt x="5034" y="272"/>
                  </a:lnTo>
                  <a:lnTo>
                    <a:pt x="5034" y="272"/>
                  </a:lnTo>
                  <a:lnTo>
                    <a:pt x="5034" y="272"/>
                  </a:lnTo>
                  <a:lnTo>
                    <a:pt x="5034" y="272"/>
                  </a:lnTo>
                  <a:lnTo>
                    <a:pt x="5034" y="272"/>
                  </a:lnTo>
                  <a:lnTo>
                    <a:pt x="5034" y="272"/>
                  </a:lnTo>
                  <a:lnTo>
                    <a:pt x="5034" y="297"/>
                  </a:lnTo>
                  <a:lnTo>
                    <a:pt x="5034" y="297"/>
                  </a:lnTo>
                  <a:lnTo>
                    <a:pt x="5034" y="297"/>
                  </a:lnTo>
                  <a:lnTo>
                    <a:pt x="5009" y="297"/>
                  </a:lnTo>
                  <a:lnTo>
                    <a:pt x="5009" y="272"/>
                  </a:lnTo>
                  <a:lnTo>
                    <a:pt x="5009" y="272"/>
                  </a:lnTo>
                  <a:lnTo>
                    <a:pt x="5009" y="272"/>
                  </a:lnTo>
                  <a:lnTo>
                    <a:pt x="5009" y="272"/>
                  </a:lnTo>
                  <a:lnTo>
                    <a:pt x="5009" y="272"/>
                  </a:lnTo>
                  <a:lnTo>
                    <a:pt x="4984" y="272"/>
                  </a:lnTo>
                  <a:lnTo>
                    <a:pt x="4984" y="272"/>
                  </a:lnTo>
                  <a:lnTo>
                    <a:pt x="4984" y="272"/>
                  </a:lnTo>
                  <a:lnTo>
                    <a:pt x="4984" y="272"/>
                  </a:lnTo>
                  <a:lnTo>
                    <a:pt x="4984" y="272"/>
                  </a:lnTo>
                  <a:lnTo>
                    <a:pt x="4984" y="272"/>
                  </a:lnTo>
                  <a:lnTo>
                    <a:pt x="4984" y="272"/>
                  </a:lnTo>
                  <a:lnTo>
                    <a:pt x="4959" y="272"/>
                  </a:lnTo>
                  <a:lnTo>
                    <a:pt x="4959" y="248"/>
                  </a:lnTo>
                  <a:lnTo>
                    <a:pt x="4959" y="248"/>
                  </a:lnTo>
                  <a:lnTo>
                    <a:pt x="4959" y="248"/>
                  </a:lnTo>
                  <a:lnTo>
                    <a:pt x="4959" y="248"/>
                  </a:lnTo>
                  <a:lnTo>
                    <a:pt x="4959" y="248"/>
                  </a:lnTo>
                  <a:lnTo>
                    <a:pt x="4959"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22"/>
                  </a:lnTo>
                  <a:lnTo>
                    <a:pt x="4935" y="248"/>
                  </a:lnTo>
                  <a:lnTo>
                    <a:pt x="4935" y="248"/>
                  </a:lnTo>
                  <a:lnTo>
                    <a:pt x="4935" y="248"/>
                  </a:lnTo>
                  <a:lnTo>
                    <a:pt x="4935" y="248"/>
                  </a:lnTo>
                  <a:lnTo>
                    <a:pt x="4935" y="248"/>
                  </a:lnTo>
                  <a:lnTo>
                    <a:pt x="4935" y="222"/>
                  </a:lnTo>
                  <a:lnTo>
                    <a:pt x="4935" y="222"/>
                  </a:lnTo>
                  <a:lnTo>
                    <a:pt x="4910" y="222"/>
                  </a:lnTo>
                  <a:lnTo>
                    <a:pt x="4910" y="222"/>
                  </a:lnTo>
                  <a:lnTo>
                    <a:pt x="4885" y="222"/>
                  </a:lnTo>
                  <a:lnTo>
                    <a:pt x="4910"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60" y="222"/>
                  </a:lnTo>
                  <a:lnTo>
                    <a:pt x="4860" y="222"/>
                  </a:lnTo>
                  <a:lnTo>
                    <a:pt x="4860" y="222"/>
                  </a:lnTo>
                  <a:lnTo>
                    <a:pt x="4860" y="222"/>
                  </a:lnTo>
                  <a:lnTo>
                    <a:pt x="4860" y="222"/>
                  </a:lnTo>
                  <a:lnTo>
                    <a:pt x="4885"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10" y="222"/>
                  </a:lnTo>
                  <a:lnTo>
                    <a:pt x="4810" y="222"/>
                  </a:lnTo>
                  <a:lnTo>
                    <a:pt x="4810" y="222"/>
                  </a:lnTo>
                  <a:lnTo>
                    <a:pt x="4810" y="222"/>
                  </a:lnTo>
                  <a:lnTo>
                    <a:pt x="4810" y="222"/>
                  </a:lnTo>
                  <a:lnTo>
                    <a:pt x="4810" y="222"/>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785" y="248"/>
                  </a:lnTo>
                  <a:lnTo>
                    <a:pt x="4785" y="248"/>
                  </a:lnTo>
                  <a:lnTo>
                    <a:pt x="4785" y="248"/>
                  </a:lnTo>
                  <a:lnTo>
                    <a:pt x="4785" y="248"/>
                  </a:lnTo>
                  <a:lnTo>
                    <a:pt x="4761" y="272"/>
                  </a:lnTo>
                  <a:lnTo>
                    <a:pt x="4761" y="272"/>
                  </a:lnTo>
                  <a:lnTo>
                    <a:pt x="4761" y="248"/>
                  </a:lnTo>
                  <a:lnTo>
                    <a:pt x="4761" y="248"/>
                  </a:lnTo>
                  <a:lnTo>
                    <a:pt x="4761" y="272"/>
                  </a:lnTo>
                  <a:lnTo>
                    <a:pt x="4736" y="272"/>
                  </a:lnTo>
                  <a:lnTo>
                    <a:pt x="4736" y="272"/>
                  </a:lnTo>
                  <a:lnTo>
                    <a:pt x="4736" y="272"/>
                  </a:lnTo>
                  <a:lnTo>
                    <a:pt x="4736" y="248"/>
                  </a:lnTo>
                  <a:lnTo>
                    <a:pt x="4736" y="248"/>
                  </a:lnTo>
                  <a:lnTo>
                    <a:pt x="4736" y="248"/>
                  </a:lnTo>
                  <a:lnTo>
                    <a:pt x="4736"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686" y="248"/>
                  </a:lnTo>
                  <a:lnTo>
                    <a:pt x="4686" y="248"/>
                  </a:lnTo>
                  <a:lnTo>
                    <a:pt x="4686" y="222"/>
                  </a:lnTo>
                  <a:lnTo>
                    <a:pt x="4686" y="222"/>
                  </a:lnTo>
                  <a:lnTo>
                    <a:pt x="4686" y="248"/>
                  </a:lnTo>
                  <a:lnTo>
                    <a:pt x="4686" y="248"/>
                  </a:lnTo>
                  <a:lnTo>
                    <a:pt x="4686" y="222"/>
                  </a:lnTo>
                  <a:lnTo>
                    <a:pt x="4686" y="222"/>
                  </a:lnTo>
                  <a:lnTo>
                    <a:pt x="4686" y="248"/>
                  </a:lnTo>
                  <a:lnTo>
                    <a:pt x="4686" y="248"/>
                  </a:lnTo>
                  <a:lnTo>
                    <a:pt x="4662" y="248"/>
                  </a:lnTo>
                  <a:lnTo>
                    <a:pt x="4662" y="222"/>
                  </a:lnTo>
                  <a:lnTo>
                    <a:pt x="4637" y="222"/>
                  </a:lnTo>
                  <a:lnTo>
                    <a:pt x="4612" y="248"/>
                  </a:lnTo>
                  <a:lnTo>
                    <a:pt x="4612" y="248"/>
                  </a:lnTo>
                  <a:lnTo>
                    <a:pt x="4612" y="248"/>
                  </a:lnTo>
                  <a:lnTo>
                    <a:pt x="4612" y="248"/>
                  </a:lnTo>
                  <a:lnTo>
                    <a:pt x="4587" y="248"/>
                  </a:lnTo>
                  <a:lnTo>
                    <a:pt x="4587" y="248"/>
                  </a:lnTo>
                  <a:lnTo>
                    <a:pt x="4587" y="248"/>
                  </a:lnTo>
                  <a:lnTo>
                    <a:pt x="4587" y="248"/>
                  </a:lnTo>
                  <a:lnTo>
                    <a:pt x="4587" y="248"/>
                  </a:lnTo>
                  <a:lnTo>
                    <a:pt x="4587" y="248"/>
                  </a:lnTo>
                  <a:lnTo>
                    <a:pt x="4587" y="248"/>
                  </a:lnTo>
                  <a:lnTo>
                    <a:pt x="4587" y="248"/>
                  </a:lnTo>
                  <a:lnTo>
                    <a:pt x="4562" y="248"/>
                  </a:lnTo>
                  <a:lnTo>
                    <a:pt x="4562" y="248"/>
                  </a:lnTo>
                  <a:lnTo>
                    <a:pt x="4538" y="248"/>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13" y="222"/>
                  </a:lnTo>
                  <a:lnTo>
                    <a:pt x="4513" y="222"/>
                  </a:lnTo>
                  <a:lnTo>
                    <a:pt x="4513" y="222"/>
                  </a:lnTo>
                  <a:lnTo>
                    <a:pt x="4513" y="222"/>
                  </a:lnTo>
                  <a:lnTo>
                    <a:pt x="4513" y="222"/>
                  </a:lnTo>
                  <a:lnTo>
                    <a:pt x="4513" y="222"/>
                  </a:lnTo>
                  <a:lnTo>
                    <a:pt x="4513" y="222"/>
                  </a:lnTo>
                  <a:lnTo>
                    <a:pt x="4513" y="222"/>
                  </a:lnTo>
                  <a:lnTo>
                    <a:pt x="4513" y="222"/>
                  </a:lnTo>
                  <a:lnTo>
                    <a:pt x="4488" y="222"/>
                  </a:lnTo>
                  <a:lnTo>
                    <a:pt x="4488" y="222"/>
                  </a:lnTo>
                  <a:lnTo>
                    <a:pt x="4488" y="222"/>
                  </a:lnTo>
                  <a:lnTo>
                    <a:pt x="4488" y="222"/>
                  </a:lnTo>
                  <a:lnTo>
                    <a:pt x="4488" y="222"/>
                  </a:lnTo>
                  <a:lnTo>
                    <a:pt x="4488" y="198"/>
                  </a:lnTo>
                  <a:lnTo>
                    <a:pt x="4488" y="198"/>
                  </a:lnTo>
                  <a:lnTo>
                    <a:pt x="4488" y="198"/>
                  </a:lnTo>
                  <a:lnTo>
                    <a:pt x="4488"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98"/>
                  </a:lnTo>
                  <a:lnTo>
                    <a:pt x="4439" y="198"/>
                  </a:lnTo>
                  <a:lnTo>
                    <a:pt x="4413" y="198"/>
                  </a:lnTo>
                  <a:lnTo>
                    <a:pt x="4439" y="198"/>
                  </a:lnTo>
                  <a:lnTo>
                    <a:pt x="4413" y="198"/>
                  </a:lnTo>
                  <a:lnTo>
                    <a:pt x="4413" y="198"/>
                  </a:lnTo>
                  <a:lnTo>
                    <a:pt x="4413" y="198"/>
                  </a:lnTo>
                  <a:lnTo>
                    <a:pt x="4413" y="198"/>
                  </a:lnTo>
                  <a:lnTo>
                    <a:pt x="4413" y="198"/>
                  </a:lnTo>
                  <a:lnTo>
                    <a:pt x="4413" y="198"/>
                  </a:lnTo>
                  <a:lnTo>
                    <a:pt x="4413" y="173"/>
                  </a:lnTo>
                  <a:lnTo>
                    <a:pt x="4413" y="173"/>
                  </a:lnTo>
                  <a:lnTo>
                    <a:pt x="4413" y="198"/>
                  </a:lnTo>
                  <a:lnTo>
                    <a:pt x="4389" y="198"/>
                  </a:lnTo>
                  <a:lnTo>
                    <a:pt x="4389" y="198"/>
                  </a:lnTo>
                  <a:lnTo>
                    <a:pt x="4389" y="198"/>
                  </a:lnTo>
                  <a:lnTo>
                    <a:pt x="4389" y="198"/>
                  </a:lnTo>
                  <a:lnTo>
                    <a:pt x="4389" y="198"/>
                  </a:lnTo>
                  <a:lnTo>
                    <a:pt x="4364" y="198"/>
                  </a:lnTo>
                  <a:lnTo>
                    <a:pt x="4364" y="198"/>
                  </a:lnTo>
                  <a:lnTo>
                    <a:pt x="4364" y="222"/>
                  </a:lnTo>
                  <a:lnTo>
                    <a:pt x="4339" y="222"/>
                  </a:lnTo>
                  <a:lnTo>
                    <a:pt x="4339" y="198"/>
                  </a:lnTo>
                  <a:lnTo>
                    <a:pt x="4364" y="198"/>
                  </a:lnTo>
                  <a:lnTo>
                    <a:pt x="4364" y="198"/>
                  </a:lnTo>
                  <a:lnTo>
                    <a:pt x="4364"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15" y="198"/>
                  </a:lnTo>
                  <a:lnTo>
                    <a:pt x="4315" y="198"/>
                  </a:lnTo>
                  <a:lnTo>
                    <a:pt x="4315" y="198"/>
                  </a:lnTo>
                  <a:lnTo>
                    <a:pt x="4339" y="198"/>
                  </a:lnTo>
                  <a:lnTo>
                    <a:pt x="4315" y="198"/>
                  </a:lnTo>
                  <a:lnTo>
                    <a:pt x="4315" y="198"/>
                  </a:lnTo>
                  <a:lnTo>
                    <a:pt x="4315" y="198"/>
                  </a:lnTo>
                  <a:lnTo>
                    <a:pt x="4315" y="198"/>
                  </a:lnTo>
                  <a:lnTo>
                    <a:pt x="4315" y="198"/>
                  </a:lnTo>
                  <a:lnTo>
                    <a:pt x="4315" y="198"/>
                  </a:lnTo>
                  <a:lnTo>
                    <a:pt x="4315" y="198"/>
                  </a:lnTo>
                  <a:lnTo>
                    <a:pt x="4315" y="198"/>
                  </a:lnTo>
                  <a:lnTo>
                    <a:pt x="4315" y="198"/>
                  </a:lnTo>
                  <a:lnTo>
                    <a:pt x="4315" y="198"/>
                  </a:lnTo>
                  <a:lnTo>
                    <a:pt x="4290" y="198"/>
                  </a:lnTo>
                  <a:lnTo>
                    <a:pt x="4290" y="198"/>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65" y="198"/>
                  </a:lnTo>
                  <a:lnTo>
                    <a:pt x="4265" y="222"/>
                  </a:lnTo>
                  <a:lnTo>
                    <a:pt x="4240" y="198"/>
                  </a:lnTo>
                  <a:lnTo>
                    <a:pt x="4240" y="198"/>
                  </a:lnTo>
                  <a:lnTo>
                    <a:pt x="4240" y="198"/>
                  </a:lnTo>
                  <a:lnTo>
                    <a:pt x="4240" y="198"/>
                  </a:lnTo>
                  <a:lnTo>
                    <a:pt x="4240" y="198"/>
                  </a:lnTo>
                  <a:lnTo>
                    <a:pt x="4240" y="198"/>
                  </a:lnTo>
                  <a:lnTo>
                    <a:pt x="4240" y="198"/>
                  </a:lnTo>
                  <a:lnTo>
                    <a:pt x="4240" y="198"/>
                  </a:lnTo>
                  <a:lnTo>
                    <a:pt x="4240" y="198"/>
                  </a:lnTo>
                  <a:lnTo>
                    <a:pt x="4265" y="198"/>
                  </a:lnTo>
                  <a:lnTo>
                    <a:pt x="4265" y="198"/>
                  </a:lnTo>
                  <a:lnTo>
                    <a:pt x="4265" y="198"/>
                  </a:lnTo>
                  <a:lnTo>
                    <a:pt x="4265" y="173"/>
                  </a:lnTo>
                  <a:lnTo>
                    <a:pt x="4240" y="198"/>
                  </a:lnTo>
                  <a:lnTo>
                    <a:pt x="4240" y="173"/>
                  </a:lnTo>
                  <a:lnTo>
                    <a:pt x="4216" y="198"/>
                  </a:lnTo>
                  <a:lnTo>
                    <a:pt x="4190" y="198"/>
                  </a:lnTo>
                  <a:lnTo>
                    <a:pt x="4190" y="198"/>
                  </a:lnTo>
                  <a:lnTo>
                    <a:pt x="4190" y="198"/>
                  </a:lnTo>
                  <a:lnTo>
                    <a:pt x="4190" y="198"/>
                  </a:lnTo>
                  <a:lnTo>
                    <a:pt x="4190" y="198"/>
                  </a:lnTo>
                  <a:lnTo>
                    <a:pt x="4190" y="198"/>
                  </a:lnTo>
                  <a:lnTo>
                    <a:pt x="4190" y="198"/>
                  </a:lnTo>
                  <a:lnTo>
                    <a:pt x="4190" y="173"/>
                  </a:lnTo>
                  <a:lnTo>
                    <a:pt x="4190" y="173"/>
                  </a:lnTo>
                  <a:lnTo>
                    <a:pt x="4190" y="173"/>
                  </a:lnTo>
                  <a:lnTo>
                    <a:pt x="4190" y="173"/>
                  </a:lnTo>
                  <a:lnTo>
                    <a:pt x="4216" y="173"/>
                  </a:lnTo>
                  <a:lnTo>
                    <a:pt x="4216" y="173"/>
                  </a:lnTo>
                  <a:lnTo>
                    <a:pt x="4216" y="173"/>
                  </a:lnTo>
                  <a:lnTo>
                    <a:pt x="4240" y="173"/>
                  </a:lnTo>
                  <a:lnTo>
                    <a:pt x="4240" y="173"/>
                  </a:lnTo>
                  <a:lnTo>
                    <a:pt x="4240" y="173"/>
                  </a:lnTo>
                  <a:lnTo>
                    <a:pt x="4216" y="173"/>
                  </a:lnTo>
                  <a:lnTo>
                    <a:pt x="4216" y="173"/>
                  </a:lnTo>
                  <a:lnTo>
                    <a:pt x="4216" y="173"/>
                  </a:lnTo>
                  <a:lnTo>
                    <a:pt x="4190" y="173"/>
                  </a:lnTo>
                  <a:lnTo>
                    <a:pt x="4190" y="173"/>
                  </a:lnTo>
                  <a:lnTo>
                    <a:pt x="4190" y="149"/>
                  </a:lnTo>
                  <a:lnTo>
                    <a:pt x="4190" y="149"/>
                  </a:lnTo>
                  <a:lnTo>
                    <a:pt x="4190" y="149"/>
                  </a:lnTo>
                  <a:lnTo>
                    <a:pt x="4216" y="149"/>
                  </a:lnTo>
                  <a:lnTo>
                    <a:pt x="4216" y="149"/>
                  </a:lnTo>
                  <a:lnTo>
                    <a:pt x="4216" y="149"/>
                  </a:lnTo>
                  <a:lnTo>
                    <a:pt x="4216" y="149"/>
                  </a:lnTo>
                  <a:lnTo>
                    <a:pt x="4216" y="149"/>
                  </a:lnTo>
                  <a:lnTo>
                    <a:pt x="4216" y="149"/>
                  </a:lnTo>
                  <a:lnTo>
                    <a:pt x="4216" y="149"/>
                  </a:lnTo>
                  <a:lnTo>
                    <a:pt x="4216" y="149"/>
                  </a:lnTo>
                  <a:lnTo>
                    <a:pt x="4216" y="123"/>
                  </a:lnTo>
                  <a:lnTo>
                    <a:pt x="4216" y="123"/>
                  </a:lnTo>
                  <a:lnTo>
                    <a:pt x="4216"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41" y="123"/>
                  </a:lnTo>
                  <a:lnTo>
                    <a:pt x="4141" y="123"/>
                  </a:lnTo>
                  <a:lnTo>
                    <a:pt x="4141" y="123"/>
                  </a:lnTo>
                  <a:lnTo>
                    <a:pt x="4141" y="123"/>
                  </a:lnTo>
                  <a:lnTo>
                    <a:pt x="4141" y="123"/>
                  </a:lnTo>
                  <a:lnTo>
                    <a:pt x="4141" y="123"/>
                  </a:lnTo>
                  <a:lnTo>
                    <a:pt x="4117" y="123"/>
                  </a:lnTo>
                  <a:lnTo>
                    <a:pt x="4091" y="123"/>
                  </a:lnTo>
                  <a:lnTo>
                    <a:pt x="4091" y="123"/>
                  </a:lnTo>
                  <a:lnTo>
                    <a:pt x="4091" y="123"/>
                  </a:lnTo>
                  <a:lnTo>
                    <a:pt x="4091" y="123"/>
                  </a:lnTo>
                  <a:lnTo>
                    <a:pt x="4091" y="123"/>
                  </a:lnTo>
                  <a:lnTo>
                    <a:pt x="4091" y="149"/>
                  </a:lnTo>
                  <a:lnTo>
                    <a:pt x="4091" y="149"/>
                  </a:lnTo>
                  <a:lnTo>
                    <a:pt x="4067" y="149"/>
                  </a:lnTo>
                  <a:lnTo>
                    <a:pt x="4067" y="149"/>
                  </a:lnTo>
                  <a:lnTo>
                    <a:pt x="4067" y="149"/>
                  </a:lnTo>
                  <a:lnTo>
                    <a:pt x="4067" y="149"/>
                  </a:lnTo>
                  <a:lnTo>
                    <a:pt x="4067" y="149"/>
                  </a:lnTo>
                  <a:lnTo>
                    <a:pt x="4067" y="123"/>
                  </a:lnTo>
                  <a:lnTo>
                    <a:pt x="4067" y="123"/>
                  </a:lnTo>
                  <a:lnTo>
                    <a:pt x="4067" y="123"/>
                  </a:lnTo>
                  <a:lnTo>
                    <a:pt x="4067" y="123"/>
                  </a:lnTo>
                  <a:lnTo>
                    <a:pt x="4067"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74"/>
                  </a:lnTo>
                  <a:lnTo>
                    <a:pt x="4042" y="74"/>
                  </a:lnTo>
                  <a:lnTo>
                    <a:pt x="4042" y="74"/>
                  </a:lnTo>
                  <a:lnTo>
                    <a:pt x="4042" y="74"/>
                  </a:lnTo>
                  <a:lnTo>
                    <a:pt x="4042" y="74"/>
                  </a:lnTo>
                  <a:lnTo>
                    <a:pt x="4042" y="74"/>
                  </a:lnTo>
                  <a:lnTo>
                    <a:pt x="4042" y="74"/>
                  </a:lnTo>
                  <a:lnTo>
                    <a:pt x="4042" y="74"/>
                  </a:lnTo>
                  <a:lnTo>
                    <a:pt x="4017" y="74"/>
                  </a:lnTo>
                  <a:lnTo>
                    <a:pt x="4017" y="74"/>
                  </a:lnTo>
                  <a:lnTo>
                    <a:pt x="4017" y="74"/>
                  </a:lnTo>
                  <a:lnTo>
                    <a:pt x="4017" y="74"/>
                  </a:lnTo>
                  <a:lnTo>
                    <a:pt x="4017" y="74"/>
                  </a:lnTo>
                  <a:lnTo>
                    <a:pt x="4017" y="74"/>
                  </a:lnTo>
                  <a:lnTo>
                    <a:pt x="4017" y="74"/>
                  </a:lnTo>
                  <a:lnTo>
                    <a:pt x="4017" y="74"/>
                  </a:lnTo>
                  <a:lnTo>
                    <a:pt x="4017" y="99"/>
                  </a:lnTo>
                  <a:lnTo>
                    <a:pt x="4017" y="99"/>
                  </a:lnTo>
                  <a:lnTo>
                    <a:pt x="4017" y="99"/>
                  </a:lnTo>
                  <a:lnTo>
                    <a:pt x="4017" y="99"/>
                  </a:lnTo>
                  <a:lnTo>
                    <a:pt x="4017" y="99"/>
                  </a:lnTo>
                  <a:lnTo>
                    <a:pt x="4017" y="99"/>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3992" y="74"/>
                  </a:lnTo>
                  <a:lnTo>
                    <a:pt x="4017" y="74"/>
                  </a:lnTo>
                  <a:lnTo>
                    <a:pt x="4017" y="74"/>
                  </a:lnTo>
                  <a:lnTo>
                    <a:pt x="4017" y="99"/>
                  </a:lnTo>
                  <a:lnTo>
                    <a:pt x="4017" y="99"/>
                  </a:lnTo>
                  <a:lnTo>
                    <a:pt x="4017" y="99"/>
                  </a:lnTo>
                  <a:lnTo>
                    <a:pt x="4017" y="99"/>
                  </a:lnTo>
                  <a:lnTo>
                    <a:pt x="4017" y="99"/>
                  </a:lnTo>
                  <a:lnTo>
                    <a:pt x="4017" y="99"/>
                  </a:lnTo>
                  <a:lnTo>
                    <a:pt x="4017" y="99"/>
                  </a:lnTo>
                  <a:lnTo>
                    <a:pt x="3992" y="99"/>
                  </a:lnTo>
                  <a:lnTo>
                    <a:pt x="3992" y="99"/>
                  </a:lnTo>
                  <a:lnTo>
                    <a:pt x="3992" y="99"/>
                  </a:lnTo>
                  <a:lnTo>
                    <a:pt x="3992" y="99"/>
                  </a:lnTo>
                  <a:lnTo>
                    <a:pt x="3992" y="99"/>
                  </a:lnTo>
                  <a:lnTo>
                    <a:pt x="3992" y="99"/>
                  </a:lnTo>
                  <a:lnTo>
                    <a:pt x="3992" y="99"/>
                  </a:lnTo>
                  <a:lnTo>
                    <a:pt x="3992" y="99"/>
                  </a:lnTo>
                  <a:lnTo>
                    <a:pt x="3992" y="99"/>
                  </a:lnTo>
                  <a:lnTo>
                    <a:pt x="3992" y="123"/>
                  </a:lnTo>
                  <a:lnTo>
                    <a:pt x="3992" y="123"/>
                  </a:lnTo>
                  <a:lnTo>
                    <a:pt x="3992" y="123"/>
                  </a:lnTo>
                  <a:lnTo>
                    <a:pt x="3992" y="123"/>
                  </a:lnTo>
                  <a:lnTo>
                    <a:pt x="3992" y="123"/>
                  </a:lnTo>
                  <a:lnTo>
                    <a:pt x="3992" y="123"/>
                  </a:lnTo>
                  <a:lnTo>
                    <a:pt x="3992"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49"/>
                  </a:lnTo>
                  <a:lnTo>
                    <a:pt x="3967" y="149"/>
                  </a:lnTo>
                  <a:lnTo>
                    <a:pt x="3967" y="149"/>
                  </a:lnTo>
                  <a:lnTo>
                    <a:pt x="3967" y="149"/>
                  </a:lnTo>
                  <a:lnTo>
                    <a:pt x="3967" y="149"/>
                  </a:lnTo>
                  <a:lnTo>
                    <a:pt x="3943" y="149"/>
                  </a:lnTo>
                  <a:lnTo>
                    <a:pt x="3943" y="149"/>
                  </a:lnTo>
                  <a:lnTo>
                    <a:pt x="3943" y="149"/>
                  </a:lnTo>
                  <a:lnTo>
                    <a:pt x="3943" y="149"/>
                  </a:lnTo>
                  <a:lnTo>
                    <a:pt x="3943" y="149"/>
                  </a:lnTo>
                  <a:lnTo>
                    <a:pt x="3943" y="123"/>
                  </a:lnTo>
                  <a:lnTo>
                    <a:pt x="3943" y="123"/>
                  </a:lnTo>
                  <a:lnTo>
                    <a:pt x="3943" y="123"/>
                  </a:lnTo>
                  <a:lnTo>
                    <a:pt x="3967" y="123"/>
                  </a:lnTo>
                  <a:lnTo>
                    <a:pt x="3967" y="123"/>
                  </a:lnTo>
                  <a:lnTo>
                    <a:pt x="3967" y="123"/>
                  </a:lnTo>
                  <a:lnTo>
                    <a:pt x="3967" y="123"/>
                  </a:lnTo>
                  <a:lnTo>
                    <a:pt x="3943" y="123"/>
                  </a:lnTo>
                  <a:lnTo>
                    <a:pt x="3943" y="123"/>
                  </a:lnTo>
                  <a:lnTo>
                    <a:pt x="3943" y="123"/>
                  </a:lnTo>
                  <a:lnTo>
                    <a:pt x="3943" y="123"/>
                  </a:lnTo>
                  <a:lnTo>
                    <a:pt x="3943" y="123"/>
                  </a:lnTo>
                  <a:lnTo>
                    <a:pt x="3943" y="123"/>
                  </a:lnTo>
                  <a:lnTo>
                    <a:pt x="3943" y="123"/>
                  </a:lnTo>
                  <a:lnTo>
                    <a:pt x="3943" y="123"/>
                  </a:lnTo>
                  <a:lnTo>
                    <a:pt x="3943" y="99"/>
                  </a:lnTo>
                  <a:lnTo>
                    <a:pt x="3943" y="123"/>
                  </a:lnTo>
                  <a:lnTo>
                    <a:pt x="3943" y="123"/>
                  </a:lnTo>
                  <a:lnTo>
                    <a:pt x="3943" y="99"/>
                  </a:lnTo>
                  <a:lnTo>
                    <a:pt x="3943" y="99"/>
                  </a:lnTo>
                  <a:lnTo>
                    <a:pt x="3943" y="99"/>
                  </a:lnTo>
                  <a:lnTo>
                    <a:pt x="3943" y="99"/>
                  </a:lnTo>
                  <a:lnTo>
                    <a:pt x="3943" y="99"/>
                  </a:lnTo>
                  <a:lnTo>
                    <a:pt x="3943" y="99"/>
                  </a:lnTo>
                  <a:lnTo>
                    <a:pt x="3943" y="99"/>
                  </a:lnTo>
                  <a:lnTo>
                    <a:pt x="3943" y="99"/>
                  </a:lnTo>
                  <a:lnTo>
                    <a:pt x="3943"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74"/>
                  </a:lnTo>
                  <a:lnTo>
                    <a:pt x="3967" y="74"/>
                  </a:lnTo>
                  <a:lnTo>
                    <a:pt x="3992" y="74"/>
                  </a:lnTo>
                  <a:lnTo>
                    <a:pt x="3992" y="74"/>
                  </a:lnTo>
                  <a:lnTo>
                    <a:pt x="3992" y="74"/>
                  </a:lnTo>
                  <a:lnTo>
                    <a:pt x="3992" y="74"/>
                  </a:lnTo>
                  <a:lnTo>
                    <a:pt x="3992" y="74"/>
                  </a:lnTo>
                  <a:lnTo>
                    <a:pt x="3992" y="74"/>
                  </a:lnTo>
                  <a:lnTo>
                    <a:pt x="3992" y="49"/>
                  </a:lnTo>
                  <a:lnTo>
                    <a:pt x="3967" y="49"/>
                  </a:lnTo>
                  <a:lnTo>
                    <a:pt x="3967" y="49"/>
                  </a:lnTo>
                  <a:lnTo>
                    <a:pt x="3967" y="49"/>
                  </a:lnTo>
                  <a:lnTo>
                    <a:pt x="3967" y="49"/>
                  </a:lnTo>
                  <a:lnTo>
                    <a:pt x="3967" y="49"/>
                  </a:lnTo>
                  <a:lnTo>
                    <a:pt x="3967" y="49"/>
                  </a:lnTo>
                  <a:lnTo>
                    <a:pt x="3967" y="49"/>
                  </a:lnTo>
                  <a:lnTo>
                    <a:pt x="3967" y="49"/>
                  </a:lnTo>
                  <a:lnTo>
                    <a:pt x="3967" y="49"/>
                  </a:lnTo>
                  <a:lnTo>
                    <a:pt x="3967"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18" y="49"/>
                  </a:lnTo>
                  <a:lnTo>
                    <a:pt x="3918" y="49"/>
                  </a:lnTo>
                  <a:lnTo>
                    <a:pt x="3918" y="49"/>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43" y="24"/>
                  </a:lnTo>
                  <a:lnTo>
                    <a:pt x="3918" y="24"/>
                  </a:lnTo>
                  <a:lnTo>
                    <a:pt x="3918" y="0"/>
                  </a:lnTo>
                  <a:lnTo>
                    <a:pt x="3918" y="0"/>
                  </a:lnTo>
                  <a:lnTo>
                    <a:pt x="3918" y="0"/>
                  </a:lnTo>
                  <a:lnTo>
                    <a:pt x="3918" y="24"/>
                  </a:lnTo>
                  <a:lnTo>
                    <a:pt x="3918" y="24"/>
                  </a:lnTo>
                  <a:lnTo>
                    <a:pt x="3918" y="24"/>
                  </a:lnTo>
                  <a:lnTo>
                    <a:pt x="3893" y="24"/>
                  </a:lnTo>
                  <a:lnTo>
                    <a:pt x="3893" y="49"/>
                  </a:lnTo>
                  <a:lnTo>
                    <a:pt x="3868" y="49"/>
                  </a:lnTo>
                  <a:lnTo>
                    <a:pt x="3868" y="74"/>
                  </a:lnTo>
                  <a:lnTo>
                    <a:pt x="3844" y="99"/>
                  </a:lnTo>
                  <a:lnTo>
                    <a:pt x="3844" y="99"/>
                  </a:lnTo>
                  <a:lnTo>
                    <a:pt x="3844" y="99"/>
                  </a:lnTo>
                  <a:lnTo>
                    <a:pt x="3844" y="99"/>
                  </a:lnTo>
                  <a:lnTo>
                    <a:pt x="3844" y="99"/>
                  </a:lnTo>
                  <a:lnTo>
                    <a:pt x="3819" y="123"/>
                  </a:lnTo>
                  <a:lnTo>
                    <a:pt x="3819" y="123"/>
                  </a:lnTo>
                  <a:lnTo>
                    <a:pt x="3794" y="123"/>
                  </a:lnTo>
                  <a:lnTo>
                    <a:pt x="3769" y="123"/>
                  </a:lnTo>
                  <a:lnTo>
                    <a:pt x="3769" y="123"/>
                  </a:lnTo>
                  <a:lnTo>
                    <a:pt x="3769" y="123"/>
                  </a:lnTo>
                  <a:lnTo>
                    <a:pt x="3769" y="123"/>
                  </a:lnTo>
                  <a:lnTo>
                    <a:pt x="3794" y="123"/>
                  </a:lnTo>
                  <a:lnTo>
                    <a:pt x="3769" y="123"/>
                  </a:lnTo>
                  <a:lnTo>
                    <a:pt x="3744" y="123"/>
                  </a:lnTo>
                  <a:lnTo>
                    <a:pt x="3744" y="123"/>
                  </a:lnTo>
                  <a:lnTo>
                    <a:pt x="3744" y="123"/>
                  </a:lnTo>
                  <a:lnTo>
                    <a:pt x="3744" y="123"/>
                  </a:lnTo>
                  <a:lnTo>
                    <a:pt x="3744" y="123"/>
                  </a:lnTo>
                  <a:lnTo>
                    <a:pt x="3720" y="123"/>
                  </a:lnTo>
                  <a:lnTo>
                    <a:pt x="3720" y="123"/>
                  </a:lnTo>
                  <a:lnTo>
                    <a:pt x="3720" y="123"/>
                  </a:lnTo>
                  <a:lnTo>
                    <a:pt x="3720" y="123"/>
                  </a:lnTo>
                  <a:lnTo>
                    <a:pt x="3720" y="149"/>
                  </a:lnTo>
                  <a:lnTo>
                    <a:pt x="3720" y="149"/>
                  </a:lnTo>
                  <a:lnTo>
                    <a:pt x="3720" y="149"/>
                  </a:lnTo>
                  <a:lnTo>
                    <a:pt x="3720" y="149"/>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99"/>
                  </a:lnTo>
                  <a:lnTo>
                    <a:pt x="3720" y="99"/>
                  </a:lnTo>
                  <a:lnTo>
                    <a:pt x="3720" y="99"/>
                  </a:lnTo>
                  <a:lnTo>
                    <a:pt x="3720" y="123"/>
                  </a:lnTo>
                  <a:lnTo>
                    <a:pt x="3720" y="123"/>
                  </a:lnTo>
                  <a:lnTo>
                    <a:pt x="3694" y="123"/>
                  </a:lnTo>
                  <a:lnTo>
                    <a:pt x="3694" y="123"/>
                  </a:lnTo>
                  <a:lnTo>
                    <a:pt x="3694" y="123"/>
                  </a:lnTo>
                  <a:lnTo>
                    <a:pt x="3694" y="123"/>
                  </a:lnTo>
                  <a:lnTo>
                    <a:pt x="3694" y="123"/>
                  </a:lnTo>
                  <a:lnTo>
                    <a:pt x="3694" y="123"/>
                  </a:lnTo>
                  <a:lnTo>
                    <a:pt x="3694" y="123"/>
                  </a:lnTo>
                  <a:lnTo>
                    <a:pt x="3694" y="123"/>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73"/>
                  </a:lnTo>
                  <a:lnTo>
                    <a:pt x="3670" y="173"/>
                  </a:lnTo>
                  <a:lnTo>
                    <a:pt x="3670" y="173"/>
                  </a:lnTo>
                  <a:lnTo>
                    <a:pt x="3670" y="173"/>
                  </a:lnTo>
                  <a:lnTo>
                    <a:pt x="3670" y="173"/>
                  </a:lnTo>
                  <a:lnTo>
                    <a:pt x="3670" y="173"/>
                  </a:lnTo>
                  <a:lnTo>
                    <a:pt x="3670" y="173"/>
                  </a:lnTo>
                  <a:lnTo>
                    <a:pt x="3670" y="173"/>
                  </a:lnTo>
                  <a:lnTo>
                    <a:pt x="3670"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720" y="173"/>
                  </a:lnTo>
                  <a:lnTo>
                    <a:pt x="3720" y="173"/>
                  </a:lnTo>
                  <a:lnTo>
                    <a:pt x="3720" y="173"/>
                  </a:lnTo>
                  <a:lnTo>
                    <a:pt x="3720" y="173"/>
                  </a:lnTo>
                  <a:lnTo>
                    <a:pt x="3694" y="173"/>
                  </a:lnTo>
                  <a:lnTo>
                    <a:pt x="3694" y="173"/>
                  </a:lnTo>
                  <a:lnTo>
                    <a:pt x="3694" y="173"/>
                  </a:lnTo>
                  <a:lnTo>
                    <a:pt x="3694" y="173"/>
                  </a:lnTo>
                  <a:lnTo>
                    <a:pt x="3694" y="173"/>
                  </a:lnTo>
                  <a:lnTo>
                    <a:pt x="3694" y="173"/>
                  </a:lnTo>
                  <a:lnTo>
                    <a:pt x="3694" y="173"/>
                  </a:lnTo>
                  <a:lnTo>
                    <a:pt x="3694" y="198"/>
                  </a:lnTo>
                  <a:lnTo>
                    <a:pt x="3694" y="198"/>
                  </a:lnTo>
                  <a:lnTo>
                    <a:pt x="3694" y="198"/>
                  </a:lnTo>
                  <a:lnTo>
                    <a:pt x="3670" y="173"/>
                  </a:lnTo>
                  <a:lnTo>
                    <a:pt x="3670" y="173"/>
                  </a:lnTo>
                  <a:lnTo>
                    <a:pt x="3670" y="173"/>
                  </a:lnTo>
                  <a:lnTo>
                    <a:pt x="3670" y="198"/>
                  </a:lnTo>
                  <a:lnTo>
                    <a:pt x="3670" y="198"/>
                  </a:lnTo>
                  <a:lnTo>
                    <a:pt x="3670" y="198"/>
                  </a:lnTo>
                  <a:lnTo>
                    <a:pt x="3670" y="198"/>
                  </a:lnTo>
                  <a:lnTo>
                    <a:pt x="3670" y="198"/>
                  </a:lnTo>
                  <a:lnTo>
                    <a:pt x="3670" y="198"/>
                  </a:lnTo>
                  <a:lnTo>
                    <a:pt x="3670" y="198"/>
                  </a:lnTo>
                  <a:lnTo>
                    <a:pt x="3670" y="198"/>
                  </a:lnTo>
                  <a:lnTo>
                    <a:pt x="3670" y="19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48"/>
                  </a:lnTo>
                  <a:lnTo>
                    <a:pt x="3670" y="248"/>
                  </a:lnTo>
                  <a:lnTo>
                    <a:pt x="3670" y="248"/>
                  </a:lnTo>
                  <a:lnTo>
                    <a:pt x="3670" y="24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198"/>
                  </a:lnTo>
                  <a:lnTo>
                    <a:pt x="3670" y="198"/>
                  </a:lnTo>
                  <a:lnTo>
                    <a:pt x="3670" y="198"/>
                  </a:lnTo>
                  <a:lnTo>
                    <a:pt x="3670" y="198"/>
                  </a:lnTo>
                  <a:lnTo>
                    <a:pt x="3645" y="222"/>
                  </a:lnTo>
                  <a:lnTo>
                    <a:pt x="3645" y="222"/>
                  </a:lnTo>
                  <a:lnTo>
                    <a:pt x="3645" y="222"/>
                  </a:lnTo>
                  <a:lnTo>
                    <a:pt x="3670" y="198"/>
                  </a:lnTo>
                  <a:lnTo>
                    <a:pt x="3670" y="198"/>
                  </a:lnTo>
                  <a:lnTo>
                    <a:pt x="3670" y="198"/>
                  </a:lnTo>
                  <a:lnTo>
                    <a:pt x="3670" y="198"/>
                  </a:lnTo>
                  <a:lnTo>
                    <a:pt x="3670" y="198"/>
                  </a:lnTo>
                  <a:lnTo>
                    <a:pt x="3670" y="198"/>
                  </a:lnTo>
                  <a:lnTo>
                    <a:pt x="3670" y="198"/>
                  </a:lnTo>
                  <a:lnTo>
                    <a:pt x="3670" y="173"/>
                  </a:lnTo>
                  <a:lnTo>
                    <a:pt x="3670" y="173"/>
                  </a:lnTo>
                  <a:lnTo>
                    <a:pt x="3645" y="198"/>
                  </a:lnTo>
                  <a:lnTo>
                    <a:pt x="3645" y="198"/>
                  </a:lnTo>
                  <a:lnTo>
                    <a:pt x="3645" y="173"/>
                  </a:lnTo>
                  <a:lnTo>
                    <a:pt x="3645"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45" y="173"/>
                  </a:lnTo>
                  <a:lnTo>
                    <a:pt x="3645" y="173"/>
                  </a:lnTo>
                  <a:lnTo>
                    <a:pt x="3645" y="173"/>
                  </a:lnTo>
                  <a:lnTo>
                    <a:pt x="3645" y="149"/>
                  </a:lnTo>
                  <a:lnTo>
                    <a:pt x="3645" y="149"/>
                  </a:lnTo>
                  <a:lnTo>
                    <a:pt x="3645" y="149"/>
                  </a:lnTo>
                  <a:lnTo>
                    <a:pt x="3645" y="149"/>
                  </a:lnTo>
                  <a:lnTo>
                    <a:pt x="3645" y="173"/>
                  </a:lnTo>
                  <a:lnTo>
                    <a:pt x="3621" y="173"/>
                  </a:lnTo>
                  <a:lnTo>
                    <a:pt x="3621" y="198"/>
                  </a:lnTo>
                  <a:lnTo>
                    <a:pt x="3595" y="198"/>
                  </a:lnTo>
                  <a:lnTo>
                    <a:pt x="3595" y="198"/>
                  </a:lnTo>
                  <a:lnTo>
                    <a:pt x="3621" y="198"/>
                  </a:lnTo>
                  <a:lnTo>
                    <a:pt x="3621" y="198"/>
                  </a:lnTo>
                  <a:lnTo>
                    <a:pt x="3621" y="198"/>
                  </a:lnTo>
                  <a:lnTo>
                    <a:pt x="3621" y="198"/>
                  </a:lnTo>
                  <a:lnTo>
                    <a:pt x="3595" y="198"/>
                  </a:lnTo>
                  <a:lnTo>
                    <a:pt x="3595" y="198"/>
                  </a:lnTo>
                  <a:lnTo>
                    <a:pt x="3595" y="222"/>
                  </a:lnTo>
                  <a:lnTo>
                    <a:pt x="3595" y="222"/>
                  </a:lnTo>
                  <a:lnTo>
                    <a:pt x="3595" y="222"/>
                  </a:lnTo>
                  <a:lnTo>
                    <a:pt x="3595" y="222"/>
                  </a:lnTo>
                  <a:lnTo>
                    <a:pt x="3595" y="222"/>
                  </a:lnTo>
                  <a:lnTo>
                    <a:pt x="3595" y="222"/>
                  </a:lnTo>
                  <a:lnTo>
                    <a:pt x="3595" y="222"/>
                  </a:lnTo>
                  <a:lnTo>
                    <a:pt x="3595" y="222"/>
                  </a:lnTo>
                  <a:lnTo>
                    <a:pt x="3595" y="222"/>
                  </a:lnTo>
                  <a:lnTo>
                    <a:pt x="3595" y="222"/>
                  </a:lnTo>
                  <a:lnTo>
                    <a:pt x="3571" y="222"/>
                  </a:lnTo>
                  <a:lnTo>
                    <a:pt x="3571"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21" y="222"/>
                  </a:lnTo>
                  <a:lnTo>
                    <a:pt x="3521" y="222"/>
                  </a:lnTo>
                  <a:lnTo>
                    <a:pt x="3521" y="222"/>
                  </a:lnTo>
                  <a:lnTo>
                    <a:pt x="3521" y="248"/>
                  </a:lnTo>
                  <a:lnTo>
                    <a:pt x="3496" y="248"/>
                  </a:lnTo>
                  <a:lnTo>
                    <a:pt x="3496" y="222"/>
                  </a:lnTo>
                  <a:lnTo>
                    <a:pt x="3496"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46" y="222"/>
                  </a:lnTo>
                  <a:lnTo>
                    <a:pt x="3546" y="222"/>
                  </a:lnTo>
                  <a:lnTo>
                    <a:pt x="3546" y="222"/>
                  </a:lnTo>
                  <a:lnTo>
                    <a:pt x="3521" y="222"/>
                  </a:lnTo>
                  <a:lnTo>
                    <a:pt x="3521" y="198"/>
                  </a:lnTo>
                  <a:lnTo>
                    <a:pt x="3521" y="198"/>
                  </a:lnTo>
                  <a:lnTo>
                    <a:pt x="3521" y="198"/>
                  </a:lnTo>
                  <a:lnTo>
                    <a:pt x="3521" y="198"/>
                  </a:lnTo>
                  <a:lnTo>
                    <a:pt x="3521" y="198"/>
                  </a:lnTo>
                  <a:lnTo>
                    <a:pt x="3521" y="198"/>
                  </a:lnTo>
                  <a:lnTo>
                    <a:pt x="3521" y="198"/>
                  </a:lnTo>
                  <a:lnTo>
                    <a:pt x="3521" y="198"/>
                  </a:lnTo>
                  <a:lnTo>
                    <a:pt x="3521" y="198"/>
                  </a:lnTo>
                  <a:lnTo>
                    <a:pt x="3521" y="198"/>
                  </a:lnTo>
                  <a:lnTo>
                    <a:pt x="3521" y="222"/>
                  </a:lnTo>
                  <a:lnTo>
                    <a:pt x="3521" y="222"/>
                  </a:lnTo>
                  <a:lnTo>
                    <a:pt x="3521" y="222"/>
                  </a:lnTo>
                  <a:lnTo>
                    <a:pt x="3496" y="222"/>
                  </a:lnTo>
                  <a:lnTo>
                    <a:pt x="3496" y="222"/>
                  </a:lnTo>
                  <a:lnTo>
                    <a:pt x="3496" y="222"/>
                  </a:lnTo>
                  <a:lnTo>
                    <a:pt x="3496" y="222"/>
                  </a:lnTo>
                  <a:lnTo>
                    <a:pt x="3496" y="222"/>
                  </a:lnTo>
                  <a:lnTo>
                    <a:pt x="3496" y="222"/>
                  </a:lnTo>
                  <a:lnTo>
                    <a:pt x="3496" y="222"/>
                  </a:lnTo>
                  <a:lnTo>
                    <a:pt x="3496" y="222"/>
                  </a:lnTo>
                  <a:lnTo>
                    <a:pt x="3496" y="222"/>
                  </a:lnTo>
                  <a:lnTo>
                    <a:pt x="3496" y="248"/>
                  </a:lnTo>
                  <a:lnTo>
                    <a:pt x="3496" y="248"/>
                  </a:lnTo>
                  <a:lnTo>
                    <a:pt x="3496" y="248"/>
                  </a:lnTo>
                  <a:lnTo>
                    <a:pt x="3496" y="248"/>
                  </a:lnTo>
                  <a:lnTo>
                    <a:pt x="3496" y="248"/>
                  </a:lnTo>
                  <a:lnTo>
                    <a:pt x="3496" y="248"/>
                  </a:lnTo>
                  <a:lnTo>
                    <a:pt x="3496" y="248"/>
                  </a:lnTo>
                  <a:lnTo>
                    <a:pt x="3471" y="248"/>
                  </a:lnTo>
                  <a:lnTo>
                    <a:pt x="3471" y="248"/>
                  </a:lnTo>
                  <a:lnTo>
                    <a:pt x="3471" y="248"/>
                  </a:lnTo>
                  <a:lnTo>
                    <a:pt x="3471" y="248"/>
                  </a:lnTo>
                  <a:lnTo>
                    <a:pt x="3471" y="272"/>
                  </a:lnTo>
                  <a:lnTo>
                    <a:pt x="3471" y="272"/>
                  </a:lnTo>
                  <a:lnTo>
                    <a:pt x="3471" y="272"/>
                  </a:lnTo>
                  <a:lnTo>
                    <a:pt x="3471" y="272"/>
                  </a:lnTo>
                  <a:lnTo>
                    <a:pt x="3447" y="272"/>
                  </a:lnTo>
                  <a:lnTo>
                    <a:pt x="3447" y="297"/>
                  </a:lnTo>
                  <a:lnTo>
                    <a:pt x="3447" y="297"/>
                  </a:lnTo>
                  <a:lnTo>
                    <a:pt x="3447" y="297"/>
                  </a:lnTo>
                  <a:lnTo>
                    <a:pt x="3447" y="297"/>
                  </a:lnTo>
                  <a:lnTo>
                    <a:pt x="3422" y="297"/>
                  </a:lnTo>
                  <a:lnTo>
                    <a:pt x="3422" y="297"/>
                  </a:lnTo>
                  <a:lnTo>
                    <a:pt x="3422" y="297"/>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397" y="396"/>
                  </a:lnTo>
                  <a:lnTo>
                    <a:pt x="3397" y="396"/>
                  </a:lnTo>
                  <a:lnTo>
                    <a:pt x="3397" y="396"/>
                  </a:lnTo>
                  <a:lnTo>
                    <a:pt x="3397" y="396"/>
                  </a:lnTo>
                  <a:lnTo>
                    <a:pt x="3397" y="396"/>
                  </a:lnTo>
                  <a:lnTo>
                    <a:pt x="3397" y="396"/>
                  </a:lnTo>
                  <a:lnTo>
                    <a:pt x="3397" y="396"/>
                  </a:lnTo>
                  <a:lnTo>
                    <a:pt x="3422" y="372"/>
                  </a:lnTo>
                  <a:lnTo>
                    <a:pt x="3397" y="372"/>
                  </a:lnTo>
                  <a:lnTo>
                    <a:pt x="3397" y="372"/>
                  </a:lnTo>
                  <a:lnTo>
                    <a:pt x="3397" y="396"/>
                  </a:lnTo>
                  <a:lnTo>
                    <a:pt x="3397" y="396"/>
                  </a:lnTo>
                  <a:lnTo>
                    <a:pt x="3372" y="446"/>
                  </a:lnTo>
                  <a:lnTo>
                    <a:pt x="3348" y="446"/>
                  </a:lnTo>
                  <a:lnTo>
                    <a:pt x="3348" y="446"/>
                  </a:lnTo>
                  <a:lnTo>
                    <a:pt x="3348" y="446"/>
                  </a:lnTo>
                  <a:lnTo>
                    <a:pt x="3348" y="446"/>
                  </a:lnTo>
                  <a:lnTo>
                    <a:pt x="3323" y="446"/>
                  </a:lnTo>
                  <a:lnTo>
                    <a:pt x="3323" y="471"/>
                  </a:lnTo>
                  <a:lnTo>
                    <a:pt x="3323" y="471"/>
                  </a:lnTo>
                  <a:lnTo>
                    <a:pt x="3298" y="471"/>
                  </a:lnTo>
                  <a:lnTo>
                    <a:pt x="3273" y="471"/>
                  </a:lnTo>
                  <a:lnTo>
                    <a:pt x="3248" y="471"/>
                  </a:lnTo>
                  <a:lnTo>
                    <a:pt x="3224" y="471"/>
                  </a:lnTo>
                  <a:lnTo>
                    <a:pt x="3198" y="471"/>
                  </a:lnTo>
                  <a:lnTo>
                    <a:pt x="3198" y="446"/>
                  </a:lnTo>
                  <a:lnTo>
                    <a:pt x="3174" y="446"/>
                  </a:lnTo>
                  <a:lnTo>
                    <a:pt x="3174" y="446"/>
                  </a:lnTo>
                  <a:lnTo>
                    <a:pt x="3174" y="446"/>
                  </a:lnTo>
                  <a:lnTo>
                    <a:pt x="3149" y="446"/>
                  </a:lnTo>
                  <a:lnTo>
                    <a:pt x="3149" y="446"/>
                  </a:lnTo>
                  <a:lnTo>
                    <a:pt x="3149" y="471"/>
                  </a:lnTo>
                  <a:lnTo>
                    <a:pt x="3149" y="471"/>
                  </a:lnTo>
                  <a:lnTo>
                    <a:pt x="3149" y="471"/>
                  </a:lnTo>
                  <a:lnTo>
                    <a:pt x="3149" y="471"/>
                  </a:lnTo>
                  <a:lnTo>
                    <a:pt x="3149" y="495"/>
                  </a:lnTo>
                  <a:lnTo>
                    <a:pt x="3149" y="495"/>
                  </a:lnTo>
                  <a:lnTo>
                    <a:pt x="3149" y="495"/>
                  </a:lnTo>
                  <a:lnTo>
                    <a:pt x="3149" y="495"/>
                  </a:lnTo>
                  <a:lnTo>
                    <a:pt x="3149" y="495"/>
                  </a:lnTo>
                  <a:lnTo>
                    <a:pt x="3149" y="495"/>
                  </a:lnTo>
                  <a:lnTo>
                    <a:pt x="3149" y="495"/>
                  </a:lnTo>
                  <a:lnTo>
                    <a:pt x="3149" y="495"/>
                  </a:lnTo>
                  <a:lnTo>
                    <a:pt x="3149" y="495"/>
                  </a:lnTo>
                  <a:lnTo>
                    <a:pt x="3149" y="495"/>
                  </a:lnTo>
                  <a:lnTo>
                    <a:pt x="3149" y="520"/>
                  </a:lnTo>
                  <a:lnTo>
                    <a:pt x="3149" y="520"/>
                  </a:lnTo>
                  <a:lnTo>
                    <a:pt x="3149" y="520"/>
                  </a:lnTo>
                  <a:lnTo>
                    <a:pt x="3149" y="520"/>
                  </a:lnTo>
                  <a:lnTo>
                    <a:pt x="3149" y="520"/>
                  </a:lnTo>
                  <a:lnTo>
                    <a:pt x="3149" y="520"/>
                  </a:lnTo>
                  <a:lnTo>
                    <a:pt x="3149" y="520"/>
                  </a:lnTo>
                  <a:lnTo>
                    <a:pt x="3149" y="520"/>
                  </a:lnTo>
                  <a:lnTo>
                    <a:pt x="3149" y="520"/>
                  </a:lnTo>
                  <a:lnTo>
                    <a:pt x="3149" y="545"/>
                  </a:lnTo>
                  <a:lnTo>
                    <a:pt x="3125" y="545"/>
                  </a:lnTo>
                  <a:lnTo>
                    <a:pt x="3125" y="545"/>
                  </a:lnTo>
                  <a:lnTo>
                    <a:pt x="3125" y="545"/>
                  </a:lnTo>
                  <a:lnTo>
                    <a:pt x="3149" y="545"/>
                  </a:lnTo>
                  <a:lnTo>
                    <a:pt x="3125" y="545"/>
                  </a:lnTo>
                  <a:lnTo>
                    <a:pt x="3125" y="545"/>
                  </a:lnTo>
                  <a:lnTo>
                    <a:pt x="3125" y="545"/>
                  </a:lnTo>
                  <a:lnTo>
                    <a:pt x="3125" y="545"/>
                  </a:lnTo>
                  <a:lnTo>
                    <a:pt x="3125" y="545"/>
                  </a:lnTo>
                  <a:lnTo>
                    <a:pt x="3125" y="545"/>
                  </a:lnTo>
                  <a:lnTo>
                    <a:pt x="3125" y="545"/>
                  </a:lnTo>
                  <a:lnTo>
                    <a:pt x="3125" y="545"/>
                  </a:lnTo>
                  <a:lnTo>
                    <a:pt x="3099" y="545"/>
                  </a:lnTo>
                  <a:lnTo>
                    <a:pt x="3099" y="545"/>
                  </a:lnTo>
                  <a:lnTo>
                    <a:pt x="3099" y="545"/>
                  </a:lnTo>
                  <a:lnTo>
                    <a:pt x="3125" y="545"/>
                  </a:lnTo>
                  <a:lnTo>
                    <a:pt x="3125" y="545"/>
                  </a:lnTo>
                  <a:lnTo>
                    <a:pt x="3125" y="545"/>
                  </a:lnTo>
                  <a:lnTo>
                    <a:pt x="3125" y="545"/>
                  </a:lnTo>
                  <a:lnTo>
                    <a:pt x="3099" y="545"/>
                  </a:lnTo>
                  <a:lnTo>
                    <a:pt x="3099" y="545"/>
                  </a:lnTo>
                  <a:lnTo>
                    <a:pt x="3099" y="545"/>
                  </a:lnTo>
                  <a:lnTo>
                    <a:pt x="3099" y="545"/>
                  </a:lnTo>
                  <a:lnTo>
                    <a:pt x="3099" y="545"/>
                  </a:lnTo>
                  <a:lnTo>
                    <a:pt x="3125" y="570"/>
                  </a:lnTo>
                  <a:lnTo>
                    <a:pt x="3149" y="570"/>
                  </a:lnTo>
                  <a:lnTo>
                    <a:pt x="3149" y="595"/>
                  </a:lnTo>
                  <a:lnTo>
                    <a:pt x="3149" y="595"/>
                  </a:lnTo>
                  <a:lnTo>
                    <a:pt x="3149" y="595"/>
                  </a:lnTo>
                  <a:lnTo>
                    <a:pt x="3149" y="595"/>
                  </a:lnTo>
                  <a:lnTo>
                    <a:pt x="3149" y="595"/>
                  </a:lnTo>
                  <a:lnTo>
                    <a:pt x="3149" y="595"/>
                  </a:lnTo>
                  <a:lnTo>
                    <a:pt x="3174" y="619"/>
                  </a:lnTo>
                  <a:lnTo>
                    <a:pt x="3174" y="619"/>
                  </a:lnTo>
                  <a:lnTo>
                    <a:pt x="3198" y="619"/>
                  </a:lnTo>
                  <a:lnTo>
                    <a:pt x="3198" y="645"/>
                  </a:lnTo>
                  <a:lnTo>
                    <a:pt x="3224" y="669"/>
                  </a:lnTo>
                  <a:lnTo>
                    <a:pt x="3224" y="669"/>
                  </a:lnTo>
                  <a:lnTo>
                    <a:pt x="3224"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718"/>
                  </a:lnTo>
                  <a:lnTo>
                    <a:pt x="3273" y="744"/>
                  </a:lnTo>
                  <a:lnTo>
                    <a:pt x="3273" y="744"/>
                  </a:lnTo>
                  <a:lnTo>
                    <a:pt x="3298" y="768"/>
                  </a:lnTo>
                  <a:lnTo>
                    <a:pt x="3298" y="793"/>
                  </a:lnTo>
                  <a:lnTo>
                    <a:pt x="3298" y="793"/>
                  </a:lnTo>
                  <a:lnTo>
                    <a:pt x="3298" y="818"/>
                  </a:lnTo>
                  <a:lnTo>
                    <a:pt x="3298" y="818"/>
                  </a:lnTo>
                  <a:lnTo>
                    <a:pt x="3298" y="818"/>
                  </a:lnTo>
                  <a:lnTo>
                    <a:pt x="3298" y="843"/>
                  </a:lnTo>
                  <a:lnTo>
                    <a:pt x="3298" y="843"/>
                  </a:lnTo>
                  <a:lnTo>
                    <a:pt x="3298" y="843"/>
                  </a:lnTo>
                  <a:lnTo>
                    <a:pt x="3298" y="843"/>
                  </a:lnTo>
                  <a:lnTo>
                    <a:pt x="3323" y="868"/>
                  </a:lnTo>
                  <a:lnTo>
                    <a:pt x="3323" y="868"/>
                  </a:lnTo>
                  <a:lnTo>
                    <a:pt x="3348" y="868"/>
                  </a:lnTo>
                  <a:lnTo>
                    <a:pt x="3348" y="868"/>
                  </a:lnTo>
                  <a:lnTo>
                    <a:pt x="3372" y="868"/>
                  </a:lnTo>
                  <a:lnTo>
                    <a:pt x="3372" y="868"/>
                  </a:lnTo>
                  <a:lnTo>
                    <a:pt x="3372" y="868"/>
                  </a:lnTo>
                  <a:lnTo>
                    <a:pt x="3372" y="868"/>
                  </a:lnTo>
                  <a:lnTo>
                    <a:pt x="3348" y="868"/>
                  </a:lnTo>
                  <a:lnTo>
                    <a:pt x="3348" y="868"/>
                  </a:lnTo>
                  <a:lnTo>
                    <a:pt x="3348" y="868"/>
                  </a:lnTo>
                  <a:lnTo>
                    <a:pt x="3372" y="868"/>
                  </a:lnTo>
                  <a:lnTo>
                    <a:pt x="3372" y="868"/>
                  </a:lnTo>
                  <a:lnTo>
                    <a:pt x="3372" y="868"/>
                  </a:lnTo>
                  <a:lnTo>
                    <a:pt x="3372" y="868"/>
                  </a:lnTo>
                  <a:lnTo>
                    <a:pt x="3372" y="868"/>
                  </a:lnTo>
                  <a:lnTo>
                    <a:pt x="3372" y="868"/>
                  </a:lnTo>
                  <a:lnTo>
                    <a:pt x="3372" y="868"/>
                  </a:lnTo>
                  <a:lnTo>
                    <a:pt x="3372" y="868"/>
                  </a:lnTo>
                  <a:lnTo>
                    <a:pt x="3397" y="868"/>
                  </a:lnTo>
                  <a:lnTo>
                    <a:pt x="3397" y="868"/>
                  </a:lnTo>
                  <a:lnTo>
                    <a:pt x="3397" y="868"/>
                  </a:lnTo>
                  <a:lnTo>
                    <a:pt x="3397" y="868"/>
                  </a:lnTo>
                  <a:lnTo>
                    <a:pt x="3397" y="868"/>
                  </a:lnTo>
                  <a:lnTo>
                    <a:pt x="3397" y="843"/>
                  </a:lnTo>
                  <a:lnTo>
                    <a:pt x="3397" y="843"/>
                  </a:lnTo>
                  <a:lnTo>
                    <a:pt x="3397" y="843"/>
                  </a:lnTo>
                  <a:lnTo>
                    <a:pt x="3397" y="843"/>
                  </a:lnTo>
                  <a:lnTo>
                    <a:pt x="3397" y="843"/>
                  </a:lnTo>
                  <a:lnTo>
                    <a:pt x="3422" y="843"/>
                  </a:lnTo>
                  <a:lnTo>
                    <a:pt x="3422" y="843"/>
                  </a:lnTo>
                  <a:lnTo>
                    <a:pt x="3422" y="843"/>
                  </a:lnTo>
                  <a:lnTo>
                    <a:pt x="3422" y="843"/>
                  </a:lnTo>
                  <a:lnTo>
                    <a:pt x="3397" y="868"/>
                  </a:lnTo>
                  <a:lnTo>
                    <a:pt x="3397" y="868"/>
                  </a:lnTo>
                  <a:lnTo>
                    <a:pt x="3397" y="868"/>
                  </a:lnTo>
                  <a:lnTo>
                    <a:pt x="3397" y="868"/>
                  </a:lnTo>
                  <a:lnTo>
                    <a:pt x="3397" y="868"/>
                  </a:lnTo>
                  <a:lnTo>
                    <a:pt x="3397" y="892"/>
                  </a:lnTo>
                  <a:lnTo>
                    <a:pt x="3397" y="892"/>
                  </a:lnTo>
                  <a:lnTo>
                    <a:pt x="3397" y="892"/>
                  </a:lnTo>
                  <a:lnTo>
                    <a:pt x="3397" y="892"/>
                  </a:lnTo>
                  <a:lnTo>
                    <a:pt x="3397" y="892"/>
                  </a:lnTo>
                  <a:lnTo>
                    <a:pt x="3422" y="892"/>
                  </a:lnTo>
                  <a:lnTo>
                    <a:pt x="3422" y="892"/>
                  </a:lnTo>
                  <a:lnTo>
                    <a:pt x="3422" y="868"/>
                  </a:lnTo>
                  <a:lnTo>
                    <a:pt x="3422" y="868"/>
                  </a:lnTo>
                  <a:lnTo>
                    <a:pt x="3422" y="868"/>
                  </a:lnTo>
                  <a:lnTo>
                    <a:pt x="3422" y="868"/>
                  </a:lnTo>
                  <a:lnTo>
                    <a:pt x="3422" y="868"/>
                  </a:lnTo>
                  <a:lnTo>
                    <a:pt x="3422" y="868"/>
                  </a:lnTo>
                  <a:lnTo>
                    <a:pt x="3422" y="868"/>
                  </a:lnTo>
                  <a:lnTo>
                    <a:pt x="3422" y="868"/>
                  </a:lnTo>
                  <a:lnTo>
                    <a:pt x="3422" y="868"/>
                  </a:lnTo>
                  <a:lnTo>
                    <a:pt x="3422" y="868"/>
                  </a:lnTo>
                  <a:lnTo>
                    <a:pt x="3422" y="892"/>
                  </a:lnTo>
                  <a:lnTo>
                    <a:pt x="3422" y="892"/>
                  </a:lnTo>
                  <a:lnTo>
                    <a:pt x="3447" y="868"/>
                  </a:lnTo>
                  <a:lnTo>
                    <a:pt x="3447" y="868"/>
                  </a:lnTo>
                  <a:lnTo>
                    <a:pt x="3447" y="892"/>
                  </a:lnTo>
                  <a:lnTo>
                    <a:pt x="3447" y="892"/>
                  </a:lnTo>
                  <a:lnTo>
                    <a:pt x="3447" y="892"/>
                  </a:lnTo>
                  <a:lnTo>
                    <a:pt x="3447" y="892"/>
                  </a:lnTo>
                  <a:lnTo>
                    <a:pt x="3447"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47" y="892"/>
                  </a:lnTo>
                  <a:lnTo>
                    <a:pt x="3447" y="892"/>
                  </a:lnTo>
                  <a:lnTo>
                    <a:pt x="3447" y="892"/>
                  </a:lnTo>
                  <a:lnTo>
                    <a:pt x="3447" y="892"/>
                  </a:lnTo>
                  <a:lnTo>
                    <a:pt x="3447" y="892"/>
                  </a:lnTo>
                  <a:lnTo>
                    <a:pt x="3447" y="917"/>
                  </a:lnTo>
                  <a:lnTo>
                    <a:pt x="3447" y="917"/>
                  </a:lnTo>
                  <a:lnTo>
                    <a:pt x="3447" y="917"/>
                  </a:lnTo>
                  <a:lnTo>
                    <a:pt x="3447" y="917"/>
                  </a:lnTo>
                  <a:lnTo>
                    <a:pt x="3447" y="917"/>
                  </a:lnTo>
                  <a:lnTo>
                    <a:pt x="3447" y="917"/>
                  </a:lnTo>
                  <a:lnTo>
                    <a:pt x="3447" y="917"/>
                  </a:lnTo>
                  <a:lnTo>
                    <a:pt x="3447" y="917"/>
                  </a:lnTo>
                  <a:lnTo>
                    <a:pt x="3447" y="917"/>
                  </a:lnTo>
                  <a:lnTo>
                    <a:pt x="3447" y="917"/>
                  </a:lnTo>
                  <a:lnTo>
                    <a:pt x="3447" y="942"/>
                  </a:lnTo>
                  <a:lnTo>
                    <a:pt x="3447" y="942"/>
                  </a:lnTo>
                  <a:lnTo>
                    <a:pt x="3447" y="942"/>
                  </a:lnTo>
                  <a:lnTo>
                    <a:pt x="3447" y="942"/>
                  </a:lnTo>
                  <a:lnTo>
                    <a:pt x="3447" y="942"/>
                  </a:lnTo>
                  <a:lnTo>
                    <a:pt x="3447" y="942"/>
                  </a:lnTo>
                  <a:lnTo>
                    <a:pt x="3447" y="967"/>
                  </a:lnTo>
                  <a:lnTo>
                    <a:pt x="3447" y="967"/>
                  </a:lnTo>
                  <a:lnTo>
                    <a:pt x="3471" y="967"/>
                  </a:lnTo>
                  <a:lnTo>
                    <a:pt x="3471" y="991"/>
                  </a:lnTo>
                  <a:lnTo>
                    <a:pt x="3471" y="991"/>
                  </a:lnTo>
                  <a:lnTo>
                    <a:pt x="3471" y="991"/>
                  </a:lnTo>
                  <a:lnTo>
                    <a:pt x="3471" y="991"/>
                  </a:lnTo>
                  <a:lnTo>
                    <a:pt x="3471" y="991"/>
                  </a:lnTo>
                  <a:lnTo>
                    <a:pt x="3471" y="991"/>
                  </a:lnTo>
                  <a:lnTo>
                    <a:pt x="3471" y="991"/>
                  </a:lnTo>
                  <a:lnTo>
                    <a:pt x="3471" y="991"/>
                  </a:lnTo>
                  <a:lnTo>
                    <a:pt x="3471" y="991"/>
                  </a:lnTo>
                  <a:lnTo>
                    <a:pt x="3496" y="991"/>
                  </a:lnTo>
                  <a:lnTo>
                    <a:pt x="3496" y="991"/>
                  </a:lnTo>
                  <a:lnTo>
                    <a:pt x="3496" y="991"/>
                  </a:lnTo>
                  <a:lnTo>
                    <a:pt x="3496" y="991"/>
                  </a:lnTo>
                  <a:lnTo>
                    <a:pt x="3496" y="991"/>
                  </a:lnTo>
                  <a:lnTo>
                    <a:pt x="3496" y="991"/>
                  </a:lnTo>
                  <a:lnTo>
                    <a:pt x="3496" y="967"/>
                  </a:lnTo>
                  <a:lnTo>
                    <a:pt x="3496" y="967"/>
                  </a:lnTo>
                  <a:lnTo>
                    <a:pt x="3496" y="967"/>
                  </a:lnTo>
                  <a:lnTo>
                    <a:pt x="3496" y="967"/>
                  </a:lnTo>
                  <a:lnTo>
                    <a:pt x="3496" y="967"/>
                  </a:lnTo>
                  <a:lnTo>
                    <a:pt x="3496" y="967"/>
                  </a:lnTo>
                  <a:lnTo>
                    <a:pt x="3496" y="967"/>
                  </a:lnTo>
                  <a:lnTo>
                    <a:pt x="3496" y="967"/>
                  </a:lnTo>
                  <a:lnTo>
                    <a:pt x="3496" y="967"/>
                  </a:lnTo>
                  <a:lnTo>
                    <a:pt x="3521" y="967"/>
                  </a:lnTo>
                  <a:lnTo>
                    <a:pt x="3521" y="967"/>
                  </a:lnTo>
                  <a:lnTo>
                    <a:pt x="3546" y="991"/>
                  </a:lnTo>
                  <a:lnTo>
                    <a:pt x="3546" y="991"/>
                  </a:lnTo>
                  <a:lnTo>
                    <a:pt x="3546" y="991"/>
                  </a:lnTo>
                  <a:lnTo>
                    <a:pt x="3546" y="991"/>
                  </a:lnTo>
                  <a:lnTo>
                    <a:pt x="3546" y="991"/>
                  </a:lnTo>
                  <a:lnTo>
                    <a:pt x="3546" y="991"/>
                  </a:lnTo>
                  <a:lnTo>
                    <a:pt x="3546" y="991"/>
                  </a:lnTo>
                  <a:lnTo>
                    <a:pt x="3546" y="967"/>
                  </a:lnTo>
                  <a:lnTo>
                    <a:pt x="3546" y="967"/>
                  </a:lnTo>
                  <a:lnTo>
                    <a:pt x="3571" y="991"/>
                  </a:lnTo>
                  <a:lnTo>
                    <a:pt x="3571" y="991"/>
                  </a:lnTo>
                  <a:lnTo>
                    <a:pt x="3571" y="967"/>
                  </a:lnTo>
                  <a:lnTo>
                    <a:pt x="3571" y="967"/>
                  </a:lnTo>
                  <a:lnTo>
                    <a:pt x="3571" y="967"/>
                  </a:lnTo>
                  <a:lnTo>
                    <a:pt x="3571" y="967"/>
                  </a:lnTo>
                  <a:lnTo>
                    <a:pt x="3571" y="967"/>
                  </a:lnTo>
                  <a:lnTo>
                    <a:pt x="3571" y="967"/>
                  </a:lnTo>
                  <a:lnTo>
                    <a:pt x="3571" y="991"/>
                  </a:lnTo>
                  <a:lnTo>
                    <a:pt x="3571" y="991"/>
                  </a:lnTo>
                  <a:lnTo>
                    <a:pt x="3571" y="991"/>
                  </a:lnTo>
                  <a:lnTo>
                    <a:pt x="3571" y="991"/>
                  </a:lnTo>
                  <a:lnTo>
                    <a:pt x="3571" y="991"/>
                  </a:lnTo>
                  <a:lnTo>
                    <a:pt x="3571" y="991"/>
                  </a:lnTo>
                  <a:lnTo>
                    <a:pt x="3571" y="991"/>
                  </a:lnTo>
                  <a:lnTo>
                    <a:pt x="3571" y="1016"/>
                  </a:lnTo>
                  <a:lnTo>
                    <a:pt x="3571" y="1016"/>
                  </a:lnTo>
                  <a:lnTo>
                    <a:pt x="3571" y="1016"/>
                  </a:lnTo>
                  <a:lnTo>
                    <a:pt x="3571" y="1016"/>
                  </a:lnTo>
                  <a:lnTo>
                    <a:pt x="3571" y="1016"/>
                  </a:lnTo>
                  <a:lnTo>
                    <a:pt x="3546" y="1016"/>
                  </a:lnTo>
                  <a:lnTo>
                    <a:pt x="3546" y="1041"/>
                  </a:lnTo>
                  <a:lnTo>
                    <a:pt x="3521" y="1041"/>
                  </a:lnTo>
                  <a:lnTo>
                    <a:pt x="3521" y="1041"/>
                  </a:lnTo>
                  <a:lnTo>
                    <a:pt x="3521" y="1041"/>
                  </a:lnTo>
                  <a:lnTo>
                    <a:pt x="3496" y="1016"/>
                  </a:lnTo>
                  <a:lnTo>
                    <a:pt x="3496" y="1016"/>
                  </a:lnTo>
                  <a:lnTo>
                    <a:pt x="3496" y="1016"/>
                  </a:lnTo>
                  <a:lnTo>
                    <a:pt x="3496" y="991"/>
                  </a:lnTo>
                  <a:lnTo>
                    <a:pt x="3496" y="991"/>
                  </a:lnTo>
                  <a:lnTo>
                    <a:pt x="3496" y="991"/>
                  </a:lnTo>
                  <a:lnTo>
                    <a:pt x="3496" y="991"/>
                  </a:lnTo>
                  <a:lnTo>
                    <a:pt x="3496" y="991"/>
                  </a:lnTo>
                  <a:lnTo>
                    <a:pt x="3496" y="991"/>
                  </a:lnTo>
                  <a:lnTo>
                    <a:pt x="3471" y="991"/>
                  </a:lnTo>
                  <a:lnTo>
                    <a:pt x="3471" y="991"/>
                  </a:lnTo>
                  <a:lnTo>
                    <a:pt x="3471" y="991"/>
                  </a:lnTo>
                  <a:lnTo>
                    <a:pt x="3471" y="991"/>
                  </a:lnTo>
                  <a:lnTo>
                    <a:pt x="3471" y="991"/>
                  </a:lnTo>
                  <a:lnTo>
                    <a:pt x="3471" y="1016"/>
                  </a:lnTo>
                  <a:lnTo>
                    <a:pt x="3447" y="1016"/>
                  </a:lnTo>
                  <a:lnTo>
                    <a:pt x="3447" y="1016"/>
                  </a:lnTo>
                  <a:lnTo>
                    <a:pt x="3422" y="991"/>
                  </a:lnTo>
                  <a:lnTo>
                    <a:pt x="3422" y="991"/>
                  </a:lnTo>
                  <a:lnTo>
                    <a:pt x="3422" y="967"/>
                  </a:lnTo>
                  <a:lnTo>
                    <a:pt x="3422" y="967"/>
                  </a:lnTo>
                  <a:lnTo>
                    <a:pt x="3422" y="967"/>
                  </a:lnTo>
                  <a:lnTo>
                    <a:pt x="3422" y="967"/>
                  </a:lnTo>
                  <a:lnTo>
                    <a:pt x="3422" y="942"/>
                  </a:lnTo>
                  <a:lnTo>
                    <a:pt x="3422" y="942"/>
                  </a:lnTo>
                  <a:lnTo>
                    <a:pt x="3422" y="942"/>
                  </a:lnTo>
                  <a:lnTo>
                    <a:pt x="3422" y="942"/>
                  </a:lnTo>
                  <a:lnTo>
                    <a:pt x="3422" y="942"/>
                  </a:lnTo>
                  <a:lnTo>
                    <a:pt x="3422" y="942"/>
                  </a:lnTo>
                  <a:lnTo>
                    <a:pt x="3422" y="942"/>
                  </a:lnTo>
                  <a:lnTo>
                    <a:pt x="3422" y="917"/>
                  </a:lnTo>
                  <a:lnTo>
                    <a:pt x="3422" y="917"/>
                  </a:lnTo>
                  <a:lnTo>
                    <a:pt x="3422"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72" y="892"/>
                  </a:lnTo>
                  <a:lnTo>
                    <a:pt x="3372" y="892"/>
                  </a:lnTo>
                  <a:lnTo>
                    <a:pt x="3372" y="917"/>
                  </a:lnTo>
                  <a:lnTo>
                    <a:pt x="3372" y="917"/>
                  </a:lnTo>
                  <a:lnTo>
                    <a:pt x="3372" y="917"/>
                  </a:lnTo>
                  <a:lnTo>
                    <a:pt x="3372" y="917"/>
                  </a:lnTo>
                  <a:lnTo>
                    <a:pt x="3372" y="917"/>
                  </a:lnTo>
                  <a:lnTo>
                    <a:pt x="3397" y="917"/>
                  </a:lnTo>
                  <a:lnTo>
                    <a:pt x="3397" y="917"/>
                  </a:lnTo>
                  <a:lnTo>
                    <a:pt x="3397" y="917"/>
                  </a:lnTo>
                  <a:lnTo>
                    <a:pt x="3397" y="942"/>
                  </a:lnTo>
                  <a:lnTo>
                    <a:pt x="3397" y="942"/>
                  </a:lnTo>
                  <a:lnTo>
                    <a:pt x="3397" y="942"/>
                  </a:lnTo>
                  <a:lnTo>
                    <a:pt x="3397" y="942"/>
                  </a:lnTo>
                  <a:lnTo>
                    <a:pt x="3397" y="942"/>
                  </a:lnTo>
                  <a:lnTo>
                    <a:pt x="3397" y="942"/>
                  </a:lnTo>
                  <a:lnTo>
                    <a:pt x="3397" y="942"/>
                  </a:lnTo>
                  <a:lnTo>
                    <a:pt x="3397" y="942"/>
                  </a:lnTo>
                  <a:lnTo>
                    <a:pt x="3422" y="942"/>
                  </a:lnTo>
                  <a:lnTo>
                    <a:pt x="3422" y="942"/>
                  </a:lnTo>
                  <a:lnTo>
                    <a:pt x="3422" y="967"/>
                  </a:lnTo>
                  <a:lnTo>
                    <a:pt x="3422" y="991"/>
                  </a:lnTo>
                  <a:lnTo>
                    <a:pt x="3422" y="991"/>
                  </a:lnTo>
                  <a:lnTo>
                    <a:pt x="3422" y="991"/>
                  </a:lnTo>
                  <a:lnTo>
                    <a:pt x="3422" y="991"/>
                  </a:lnTo>
                  <a:lnTo>
                    <a:pt x="3422" y="1016"/>
                  </a:lnTo>
                  <a:lnTo>
                    <a:pt x="3422" y="1016"/>
                  </a:lnTo>
                  <a:lnTo>
                    <a:pt x="3422" y="1016"/>
                  </a:lnTo>
                  <a:lnTo>
                    <a:pt x="3422" y="1016"/>
                  </a:lnTo>
                  <a:lnTo>
                    <a:pt x="3422" y="1016"/>
                  </a:lnTo>
                  <a:lnTo>
                    <a:pt x="3422" y="1016"/>
                  </a:lnTo>
                  <a:lnTo>
                    <a:pt x="3422" y="1016"/>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16"/>
                  </a:lnTo>
                  <a:lnTo>
                    <a:pt x="3422" y="1016"/>
                  </a:lnTo>
                  <a:lnTo>
                    <a:pt x="3422" y="1016"/>
                  </a:lnTo>
                  <a:lnTo>
                    <a:pt x="3447" y="1016"/>
                  </a:lnTo>
                  <a:lnTo>
                    <a:pt x="3447" y="1016"/>
                  </a:lnTo>
                  <a:lnTo>
                    <a:pt x="3447" y="1016"/>
                  </a:lnTo>
                  <a:lnTo>
                    <a:pt x="3447" y="1016"/>
                  </a:lnTo>
                  <a:lnTo>
                    <a:pt x="3471" y="1016"/>
                  </a:lnTo>
                  <a:lnTo>
                    <a:pt x="3471" y="1016"/>
                  </a:lnTo>
                  <a:lnTo>
                    <a:pt x="3471" y="1016"/>
                  </a:lnTo>
                  <a:lnTo>
                    <a:pt x="3471" y="1016"/>
                  </a:lnTo>
                  <a:lnTo>
                    <a:pt x="3471" y="1016"/>
                  </a:lnTo>
                  <a:lnTo>
                    <a:pt x="3471" y="1016"/>
                  </a:lnTo>
                  <a:lnTo>
                    <a:pt x="3496" y="1041"/>
                  </a:lnTo>
                  <a:lnTo>
                    <a:pt x="3496" y="1041"/>
                  </a:lnTo>
                  <a:lnTo>
                    <a:pt x="3496" y="1041"/>
                  </a:lnTo>
                  <a:lnTo>
                    <a:pt x="3496" y="1041"/>
                  </a:lnTo>
                  <a:lnTo>
                    <a:pt x="3496" y="1041"/>
                  </a:lnTo>
                  <a:lnTo>
                    <a:pt x="3496" y="1041"/>
                  </a:lnTo>
                  <a:lnTo>
                    <a:pt x="3496" y="1066"/>
                  </a:lnTo>
                  <a:lnTo>
                    <a:pt x="3496" y="1066"/>
                  </a:lnTo>
                  <a:lnTo>
                    <a:pt x="3496" y="1066"/>
                  </a:lnTo>
                  <a:lnTo>
                    <a:pt x="3496" y="1066"/>
                  </a:lnTo>
                  <a:lnTo>
                    <a:pt x="3496" y="1066"/>
                  </a:lnTo>
                  <a:lnTo>
                    <a:pt x="3496" y="1066"/>
                  </a:lnTo>
                  <a:lnTo>
                    <a:pt x="3496" y="1066"/>
                  </a:lnTo>
                  <a:lnTo>
                    <a:pt x="3496" y="1090"/>
                  </a:lnTo>
                  <a:lnTo>
                    <a:pt x="3496" y="1090"/>
                  </a:lnTo>
                  <a:lnTo>
                    <a:pt x="3496" y="1090"/>
                  </a:lnTo>
                  <a:lnTo>
                    <a:pt x="3496" y="1090"/>
                  </a:lnTo>
                  <a:lnTo>
                    <a:pt x="3471" y="1066"/>
                  </a:lnTo>
                  <a:lnTo>
                    <a:pt x="3471"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41"/>
                  </a:lnTo>
                  <a:lnTo>
                    <a:pt x="3496" y="1041"/>
                  </a:lnTo>
                  <a:lnTo>
                    <a:pt x="3496" y="1066"/>
                  </a:lnTo>
                  <a:lnTo>
                    <a:pt x="3471" y="1066"/>
                  </a:lnTo>
                  <a:lnTo>
                    <a:pt x="3471" y="1066"/>
                  </a:lnTo>
                  <a:lnTo>
                    <a:pt x="3471" y="1066"/>
                  </a:lnTo>
                  <a:lnTo>
                    <a:pt x="3471" y="1041"/>
                  </a:lnTo>
                  <a:lnTo>
                    <a:pt x="3471" y="1041"/>
                  </a:lnTo>
                  <a:lnTo>
                    <a:pt x="3471" y="1041"/>
                  </a:lnTo>
                  <a:lnTo>
                    <a:pt x="3447" y="1041"/>
                  </a:lnTo>
                  <a:lnTo>
                    <a:pt x="3447" y="1041"/>
                  </a:lnTo>
                  <a:lnTo>
                    <a:pt x="3447" y="1041"/>
                  </a:lnTo>
                  <a:lnTo>
                    <a:pt x="3447" y="1041"/>
                  </a:lnTo>
                  <a:lnTo>
                    <a:pt x="3447" y="1041"/>
                  </a:lnTo>
                  <a:lnTo>
                    <a:pt x="3447" y="1041"/>
                  </a:lnTo>
                  <a:lnTo>
                    <a:pt x="3447" y="1066"/>
                  </a:lnTo>
                  <a:lnTo>
                    <a:pt x="3447" y="1066"/>
                  </a:lnTo>
                  <a:lnTo>
                    <a:pt x="3447" y="1066"/>
                  </a:lnTo>
                  <a:lnTo>
                    <a:pt x="3447" y="1066"/>
                  </a:lnTo>
                  <a:lnTo>
                    <a:pt x="3447" y="1066"/>
                  </a:lnTo>
                  <a:lnTo>
                    <a:pt x="3447" y="1066"/>
                  </a:lnTo>
                  <a:lnTo>
                    <a:pt x="3447" y="1066"/>
                  </a:lnTo>
                  <a:lnTo>
                    <a:pt x="3422" y="1090"/>
                  </a:lnTo>
                  <a:lnTo>
                    <a:pt x="3422" y="1090"/>
                  </a:lnTo>
                  <a:lnTo>
                    <a:pt x="3422" y="1090"/>
                  </a:lnTo>
                  <a:lnTo>
                    <a:pt x="3447" y="1090"/>
                  </a:lnTo>
                  <a:lnTo>
                    <a:pt x="3447" y="1090"/>
                  </a:lnTo>
                  <a:lnTo>
                    <a:pt x="3447"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397" y="1090"/>
                  </a:lnTo>
                  <a:lnTo>
                    <a:pt x="3397" y="1090"/>
                  </a:lnTo>
                  <a:lnTo>
                    <a:pt x="3397" y="1090"/>
                  </a:lnTo>
                  <a:lnTo>
                    <a:pt x="3372" y="1090"/>
                  </a:lnTo>
                  <a:lnTo>
                    <a:pt x="3372" y="1090"/>
                  </a:lnTo>
                  <a:lnTo>
                    <a:pt x="3372" y="1090"/>
                  </a:lnTo>
                  <a:lnTo>
                    <a:pt x="3372" y="1090"/>
                  </a:lnTo>
                  <a:lnTo>
                    <a:pt x="3372" y="1090"/>
                  </a:lnTo>
                  <a:lnTo>
                    <a:pt x="3372" y="1090"/>
                  </a:lnTo>
                  <a:lnTo>
                    <a:pt x="3372" y="1090"/>
                  </a:lnTo>
                  <a:lnTo>
                    <a:pt x="3372" y="1066"/>
                  </a:lnTo>
                  <a:lnTo>
                    <a:pt x="3372" y="1066"/>
                  </a:lnTo>
                  <a:lnTo>
                    <a:pt x="3372" y="1066"/>
                  </a:lnTo>
                  <a:lnTo>
                    <a:pt x="3372" y="1066"/>
                  </a:lnTo>
                  <a:lnTo>
                    <a:pt x="3372" y="1066"/>
                  </a:lnTo>
                  <a:lnTo>
                    <a:pt x="3372" y="1066"/>
                  </a:lnTo>
                  <a:lnTo>
                    <a:pt x="3372"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66"/>
                  </a:lnTo>
                  <a:lnTo>
                    <a:pt x="3348" y="1066"/>
                  </a:lnTo>
                  <a:lnTo>
                    <a:pt x="3348" y="1066"/>
                  </a:lnTo>
                  <a:lnTo>
                    <a:pt x="3348" y="1066"/>
                  </a:lnTo>
                  <a:lnTo>
                    <a:pt x="3348" y="1066"/>
                  </a:lnTo>
                  <a:lnTo>
                    <a:pt x="3348" y="1066"/>
                  </a:lnTo>
                  <a:lnTo>
                    <a:pt x="3348" y="1066"/>
                  </a:lnTo>
                  <a:lnTo>
                    <a:pt x="3323" y="1066"/>
                  </a:lnTo>
                  <a:lnTo>
                    <a:pt x="3323" y="1066"/>
                  </a:lnTo>
                  <a:lnTo>
                    <a:pt x="3323" y="1066"/>
                  </a:lnTo>
                  <a:lnTo>
                    <a:pt x="3323" y="1066"/>
                  </a:lnTo>
                  <a:lnTo>
                    <a:pt x="3323" y="1066"/>
                  </a:lnTo>
                  <a:lnTo>
                    <a:pt x="3298" y="1066"/>
                  </a:lnTo>
                  <a:lnTo>
                    <a:pt x="3298" y="1066"/>
                  </a:lnTo>
                  <a:lnTo>
                    <a:pt x="3298" y="1066"/>
                  </a:lnTo>
                  <a:lnTo>
                    <a:pt x="3298" y="1066"/>
                  </a:lnTo>
                  <a:lnTo>
                    <a:pt x="3273" y="1066"/>
                  </a:lnTo>
                  <a:lnTo>
                    <a:pt x="3273" y="1066"/>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24" y="1041"/>
                  </a:lnTo>
                  <a:lnTo>
                    <a:pt x="3224" y="1016"/>
                  </a:lnTo>
                  <a:lnTo>
                    <a:pt x="3248" y="1041"/>
                  </a:lnTo>
                  <a:lnTo>
                    <a:pt x="3248" y="1016"/>
                  </a:lnTo>
                  <a:lnTo>
                    <a:pt x="3248" y="1016"/>
                  </a:lnTo>
                  <a:lnTo>
                    <a:pt x="3248" y="1016"/>
                  </a:lnTo>
                  <a:lnTo>
                    <a:pt x="3248" y="1016"/>
                  </a:lnTo>
                  <a:lnTo>
                    <a:pt x="3248" y="1016"/>
                  </a:lnTo>
                  <a:lnTo>
                    <a:pt x="3248" y="1016"/>
                  </a:lnTo>
                  <a:lnTo>
                    <a:pt x="3248" y="1016"/>
                  </a:lnTo>
                  <a:lnTo>
                    <a:pt x="3273" y="1016"/>
                  </a:lnTo>
                  <a:lnTo>
                    <a:pt x="3248" y="1016"/>
                  </a:lnTo>
                  <a:lnTo>
                    <a:pt x="3248" y="1016"/>
                  </a:lnTo>
                  <a:lnTo>
                    <a:pt x="3248" y="1016"/>
                  </a:lnTo>
                  <a:lnTo>
                    <a:pt x="3273" y="1016"/>
                  </a:lnTo>
                  <a:lnTo>
                    <a:pt x="3248" y="1016"/>
                  </a:lnTo>
                  <a:lnTo>
                    <a:pt x="3248" y="991"/>
                  </a:lnTo>
                  <a:lnTo>
                    <a:pt x="3273" y="991"/>
                  </a:lnTo>
                  <a:lnTo>
                    <a:pt x="3273" y="991"/>
                  </a:lnTo>
                  <a:lnTo>
                    <a:pt x="3273" y="991"/>
                  </a:lnTo>
                  <a:lnTo>
                    <a:pt x="3273" y="991"/>
                  </a:lnTo>
                  <a:lnTo>
                    <a:pt x="3273" y="991"/>
                  </a:lnTo>
                  <a:lnTo>
                    <a:pt x="3273" y="991"/>
                  </a:lnTo>
                  <a:lnTo>
                    <a:pt x="3273" y="991"/>
                  </a:lnTo>
                  <a:lnTo>
                    <a:pt x="3273" y="991"/>
                  </a:lnTo>
                  <a:lnTo>
                    <a:pt x="3273" y="967"/>
                  </a:lnTo>
                  <a:lnTo>
                    <a:pt x="3273" y="967"/>
                  </a:lnTo>
                  <a:lnTo>
                    <a:pt x="3273" y="967"/>
                  </a:lnTo>
                  <a:lnTo>
                    <a:pt x="3273" y="967"/>
                  </a:lnTo>
                  <a:lnTo>
                    <a:pt x="3273" y="967"/>
                  </a:lnTo>
                  <a:lnTo>
                    <a:pt x="3273" y="967"/>
                  </a:lnTo>
                  <a:lnTo>
                    <a:pt x="3273" y="967"/>
                  </a:lnTo>
                  <a:lnTo>
                    <a:pt x="3273" y="967"/>
                  </a:lnTo>
                  <a:lnTo>
                    <a:pt x="3273" y="967"/>
                  </a:lnTo>
                  <a:lnTo>
                    <a:pt x="3273" y="942"/>
                  </a:lnTo>
                  <a:lnTo>
                    <a:pt x="3273" y="942"/>
                  </a:lnTo>
                  <a:lnTo>
                    <a:pt x="3298" y="967"/>
                  </a:lnTo>
                  <a:lnTo>
                    <a:pt x="3298" y="967"/>
                  </a:lnTo>
                  <a:lnTo>
                    <a:pt x="3273" y="942"/>
                  </a:lnTo>
                  <a:lnTo>
                    <a:pt x="3248" y="942"/>
                  </a:lnTo>
                  <a:lnTo>
                    <a:pt x="3248" y="942"/>
                  </a:lnTo>
                  <a:lnTo>
                    <a:pt x="3224" y="942"/>
                  </a:lnTo>
                  <a:lnTo>
                    <a:pt x="3198" y="942"/>
                  </a:lnTo>
                  <a:lnTo>
                    <a:pt x="3198" y="942"/>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49" y="967"/>
                  </a:lnTo>
                  <a:lnTo>
                    <a:pt x="3149" y="967"/>
                  </a:lnTo>
                  <a:lnTo>
                    <a:pt x="3149" y="967"/>
                  </a:lnTo>
                  <a:lnTo>
                    <a:pt x="3125" y="967"/>
                  </a:lnTo>
                  <a:lnTo>
                    <a:pt x="3099" y="991"/>
                  </a:lnTo>
                  <a:lnTo>
                    <a:pt x="3099" y="991"/>
                  </a:lnTo>
                  <a:lnTo>
                    <a:pt x="3099" y="991"/>
                  </a:lnTo>
                  <a:lnTo>
                    <a:pt x="3099" y="991"/>
                  </a:lnTo>
                  <a:lnTo>
                    <a:pt x="3099" y="991"/>
                  </a:lnTo>
                  <a:lnTo>
                    <a:pt x="3099" y="991"/>
                  </a:lnTo>
                  <a:lnTo>
                    <a:pt x="3099" y="991"/>
                  </a:lnTo>
                  <a:lnTo>
                    <a:pt x="3099" y="1016"/>
                  </a:lnTo>
                  <a:lnTo>
                    <a:pt x="3099" y="1016"/>
                  </a:lnTo>
                  <a:lnTo>
                    <a:pt x="3125" y="1016"/>
                  </a:lnTo>
                  <a:lnTo>
                    <a:pt x="3125" y="1016"/>
                  </a:lnTo>
                  <a:lnTo>
                    <a:pt x="3125" y="1016"/>
                  </a:lnTo>
                  <a:lnTo>
                    <a:pt x="3099" y="1016"/>
                  </a:lnTo>
                  <a:lnTo>
                    <a:pt x="3075" y="1016"/>
                  </a:lnTo>
                  <a:lnTo>
                    <a:pt x="3075" y="1016"/>
                  </a:lnTo>
                  <a:lnTo>
                    <a:pt x="3075" y="1016"/>
                  </a:lnTo>
                  <a:lnTo>
                    <a:pt x="3075" y="1016"/>
                  </a:lnTo>
                  <a:lnTo>
                    <a:pt x="3075" y="1016"/>
                  </a:lnTo>
                  <a:lnTo>
                    <a:pt x="3075" y="1016"/>
                  </a:lnTo>
                  <a:lnTo>
                    <a:pt x="3050" y="1016"/>
                  </a:lnTo>
                  <a:lnTo>
                    <a:pt x="3050" y="991"/>
                  </a:lnTo>
                  <a:lnTo>
                    <a:pt x="3050" y="991"/>
                  </a:lnTo>
                  <a:lnTo>
                    <a:pt x="3050" y="1016"/>
                  </a:lnTo>
                  <a:lnTo>
                    <a:pt x="3050" y="1016"/>
                  </a:lnTo>
                  <a:lnTo>
                    <a:pt x="3026" y="1016"/>
                  </a:lnTo>
                  <a:lnTo>
                    <a:pt x="3026" y="1016"/>
                  </a:lnTo>
                  <a:lnTo>
                    <a:pt x="3000" y="1016"/>
                  </a:lnTo>
                  <a:lnTo>
                    <a:pt x="3000" y="1016"/>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16"/>
                  </a:lnTo>
                  <a:lnTo>
                    <a:pt x="3000" y="1041"/>
                  </a:lnTo>
                  <a:lnTo>
                    <a:pt x="3000" y="1041"/>
                  </a:lnTo>
                  <a:lnTo>
                    <a:pt x="3000" y="1041"/>
                  </a:lnTo>
                  <a:lnTo>
                    <a:pt x="3000" y="1041"/>
                  </a:lnTo>
                  <a:lnTo>
                    <a:pt x="3000" y="1041"/>
                  </a:lnTo>
                  <a:lnTo>
                    <a:pt x="3000" y="1041"/>
                  </a:lnTo>
                  <a:lnTo>
                    <a:pt x="2976" y="1041"/>
                  </a:lnTo>
                  <a:lnTo>
                    <a:pt x="2976" y="1041"/>
                  </a:lnTo>
                  <a:lnTo>
                    <a:pt x="2976" y="1066"/>
                  </a:lnTo>
                  <a:lnTo>
                    <a:pt x="2976" y="1066"/>
                  </a:lnTo>
                  <a:lnTo>
                    <a:pt x="2976" y="1041"/>
                  </a:lnTo>
                  <a:lnTo>
                    <a:pt x="2951" y="1041"/>
                  </a:lnTo>
                  <a:lnTo>
                    <a:pt x="2951" y="1041"/>
                  </a:lnTo>
                  <a:lnTo>
                    <a:pt x="2951" y="1041"/>
                  </a:lnTo>
                  <a:lnTo>
                    <a:pt x="2951" y="1041"/>
                  </a:lnTo>
                  <a:lnTo>
                    <a:pt x="2926" y="1066"/>
                  </a:lnTo>
                  <a:lnTo>
                    <a:pt x="2926" y="1066"/>
                  </a:lnTo>
                  <a:lnTo>
                    <a:pt x="2926" y="1066"/>
                  </a:lnTo>
                  <a:lnTo>
                    <a:pt x="2951" y="1066"/>
                  </a:lnTo>
                  <a:lnTo>
                    <a:pt x="2951" y="1066"/>
                  </a:lnTo>
                  <a:lnTo>
                    <a:pt x="2951" y="1066"/>
                  </a:lnTo>
                  <a:lnTo>
                    <a:pt x="2926" y="1066"/>
                  </a:lnTo>
                  <a:lnTo>
                    <a:pt x="2926" y="1066"/>
                  </a:lnTo>
                  <a:lnTo>
                    <a:pt x="2926" y="1066"/>
                  </a:lnTo>
                  <a:lnTo>
                    <a:pt x="2926" y="1066"/>
                  </a:lnTo>
                  <a:lnTo>
                    <a:pt x="2926" y="1066"/>
                  </a:lnTo>
                  <a:lnTo>
                    <a:pt x="2926" y="1066"/>
                  </a:lnTo>
                  <a:lnTo>
                    <a:pt x="2926" y="1066"/>
                  </a:lnTo>
                  <a:lnTo>
                    <a:pt x="2926" y="1066"/>
                  </a:lnTo>
                  <a:lnTo>
                    <a:pt x="2926" y="1066"/>
                  </a:lnTo>
                  <a:lnTo>
                    <a:pt x="2901" y="1066"/>
                  </a:lnTo>
                  <a:lnTo>
                    <a:pt x="2901" y="1066"/>
                  </a:lnTo>
                  <a:lnTo>
                    <a:pt x="2901" y="1090"/>
                  </a:lnTo>
                  <a:lnTo>
                    <a:pt x="2901" y="1090"/>
                  </a:lnTo>
                  <a:lnTo>
                    <a:pt x="2901" y="1090"/>
                  </a:lnTo>
                  <a:lnTo>
                    <a:pt x="2876" y="1090"/>
                  </a:lnTo>
                  <a:lnTo>
                    <a:pt x="2876" y="1090"/>
                  </a:lnTo>
                  <a:lnTo>
                    <a:pt x="2876" y="1090"/>
                  </a:lnTo>
                  <a:lnTo>
                    <a:pt x="2876" y="1066"/>
                  </a:lnTo>
                  <a:lnTo>
                    <a:pt x="2876" y="1066"/>
                  </a:lnTo>
                  <a:lnTo>
                    <a:pt x="2901" y="1066"/>
                  </a:lnTo>
                  <a:lnTo>
                    <a:pt x="2901" y="1066"/>
                  </a:lnTo>
                  <a:lnTo>
                    <a:pt x="2901" y="1066"/>
                  </a:lnTo>
                  <a:lnTo>
                    <a:pt x="2901" y="1066"/>
                  </a:lnTo>
                  <a:lnTo>
                    <a:pt x="2901" y="1066"/>
                  </a:lnTo>
                  <a:lnTo>
                    <a:pt x="2901" y="1066"/>
                  </a:lnTo>
                  <a:lnTo>
                    <a:pt x="2901" y="1066"/>
                  </a:lnTo>
                  <a:lnTo>
                    <a:pt x="2901" y="1066"/>
                  </a:lnTo>
                  <a:lnTo>
                    <a:pt x="2901" y="1066"/>
                  </a:lnTo>
                  <a:lnTo>
                    <a:pt x="2876" y="1066"/>
                  </a:lnTo>
                  <a:lnTo>
                    <a:pt x="2876" y="1066"/>
                  </a:lnTo>
                  <a:lnTo>
                    <a:pt x="2876" y="1066"/>
                  </a:lnTo>
                  <a:lnTo>
                    <a:pt x="2876" y="1066"/>
                  </a:lnTo>
                  <a:lnTo>
                    <a:pt x="2876" y="1066"/>
                  </a:lnTo>
                  <a:lnTo>
                    <a:pt x="2876" y="1066"/>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901" y="1090"/>
                  </a:lnTo>
                  <a:lnTo>
                    <a:pt x="2901" y="1115"/>
                  </a:lnTo>
                  <a:lnTo>
                    <a:pt x="2901" y="1115"/>
                  </a:lnTo>
                  <a:lnTo>
                    <a:pt x="2901" y="1115"/>
                  </a:lnTo>
                  <a:lnTo>
                    <a:pt x="2926" y="1140"/>
                  </a:lnTo>
                  <a:lnTo>
                    <a:pt x="2926" y="1140"/>
                  </a:lnTo>
                  <a:lnTo>
                    <a:pt x="2951" y="1140"/>
                  </a:lnTo>
                  <a:lnTo>
                    <a:pt x="2976" y="1165"/>
                  </a:lnTo>
                  <a:lnTo>
                    <a:pt x="2976" y="1165"/>
                  </a:lnTo>
                  <a:lnTo>
                    <a:pt x="3000" y="1165"/>
                  </a:lnTo>
                  <a:lnTo>
                    <a:pt x="2976" y="1165"/>
                  </a:lnTo>
                  <a:lnTo>
                    <a:pt x="2976" y="1165"/>
                  </a:lnTo>
                  <a:lnTo>
                    <a:pt x="2976" y="1165"/>
                  </a:lnTo>
                  <a:lnTo>
                    <a:pt x="2976" y="1165"/>
                  </a:lnTo>
                  <a:lnTo>
                    <a:pt x="2976" y="1165"/>
                  </a:lnTo>
                  <a:lnTo>
                    <a:pt x="2976" y="1165"/>
                  </a:lnTo>
                  <a:lnTo>
                    <a:pt x="3000" y="1165"/>
                  </a:lnTo>
                  <a:lnTo>
                    <a:pt x="3000" y="1165"/>
                  </a:lnTo>
                  <a:lnTo>
                    <a:pt x="3000" y="1165"/>
                  </a:lnTo>
                  <a:lnTo>
                    <a:pt x="3000" y="1190"/>
                  </a:lnTo>
                  <a:lnTo>
                    <a:pt x="3026" y="1190"/>
                  </a:lnTo>
                  <a:lnTo>
                    <a:pt x="3026" y="1190"/>
                  </a:lnTo>
                  <a:lnTo>
                    <a:pt x="3026" y="1190"/>
                  </a:lnTo>
                  <a:lnTo>
                    <a:pt x="3026" y="1190"/>
                  </a:lnTo>
                  <a:lnTo>
                    <a:pt x="3026" y="1190"/>
                  </a:lnTo>
                  <a:lnTo>
                    <a:pt x="3050" y="1190"/>
                  </a:lnTo>
                  <a:lnTo>
                    <a:pt x="3026" y="1190"/>
                  </a:lnTo>
                  <a:lnTo>
                    <a:pt x="3026" y="1190"/>
                  </a:lnTo>
                  <a:lnTo>
                    <a:pt x="3026" y="1190"/>
                  </a:lnTo>
                  <a:lnTo>
                    <a:pt x="3026" y="1190"/>
                  </a:lnTo>
                  <a:lnTo>
                    <a:pt x="3026" y="1190"/>
                  </a:lnTo>
                  <a:lnTo>
                    <a:pt x="3026" y="1190"/>
                  </a:lnTo>
                  <a:lnTo>
                    <a:pt x="3000" y="1190"/>
                  </a:lnTo>
                  <a:lnTo>
                    <a:pt x="3000" y="1190"/>
                  </a:lnTo>
                  <a:lnTo>
                    <a:pt x="3000" y="1190"/>
                  </a:lnTo>
                  <a:lnTo>
                    <a:pt x="3000" y="1190"/>
                  </a:lnTo>
                  <a:lnTo>
                    <a:pt x="3000" y="1190"/>
                  </a:lnTo>
                  <a:lnTo>
                    <a:pt x="3000" y="1190"/>
                  </a:lnTo>
                  <a:lnTo>
                    <a:pt x="3000" y="1190"/>
                  </a:lnTo>
                  <a:lnTo>
                    <a:pt x="3000" y="1214"/>
                  </a:lnTo>
                  <a:lnTo>
                    <a:pt x="3000" y="1214"/>
                  </a:lnTo>
                  <a:lnTo>
                    <a:pt x="3000" y="1214"/>
                  </a:lnTo>
                  <a:lnTo>
                    <a:pt x="3000" y="1214"/>
                  </a:lnTo>
                  <a:lnTo>
                    <a:pt x="3000" y="1214"/>
                  </a:lnTo>
                  <a:lnTo>
                    <a:pt x="3000" y="1214"/>
                  </a:lnTo>
                  <a:lnTo>
                    <a:pt x="3000" y="1214"/>
                  </a:lnTo>
                  <a:lnTo>
                    <a:pt x="3000" y="1214"/>
                  </a:lnTo>
                  <a:lnTo>
                    <a:pt x="3000" y="1214"/>
                  </a:lnTo>
                  <a:lnTo>
                    <a:pt x="3000" y="1214"/>
                  </a:lnTo>
                  <a:lnTo>
                    <a:pt x="2976" y="1214"/>
                  </a:lnTo>
                  <a:lnTo>
                    <a:pt x="2976" y="1214"/>
                  </a:lnTo>
                  <a:lnTo>
                    <a:pt x="2976" y="1214"/>
                  </a:lnTo>
                  <a:lnTo>
                    <a:pt x="2976" y="1214"/>
                  </a:lnTo>
                  <a:lnTo>
                    <a:pt x="2976" y="1214"/>
                  </a:lnTo>
                  <a:lnTo>
                    <a:pt x="2976" y="1214"/>
                  </a:lnTo>
                  <a:lnTo>
                    <a:pt x="2951" y="1214"/>
                  </a:lnTo>
                  <a:lnTo>
                    <a:pt x="2951" y="1214"/>
                  </a:lnTo>
                  <a:lnTo>
                    <a:pt x="2951" y="1214"/>
                  </a:lnTo>
                  <a:lnTo>
                    <a:pt x="2951" y="1214"/>
                  </a:lnTo>
                  <a:lnTo>
                    <a:pt x="2951" y="1190"/>
                  </a:lnTo>
                  <a:lnTo>
                    <a:pt x="2951" y="1190"/>
                  </a:lnTo>
                  <a:lnTo>
                    <a:pt x="2951" y="1190"/>
                  </a:lnTo>
                  <a:lnTo>
                    <a:pt x="2976" y="1190"/>
                  </a:lnTo>
                  <a:lnTo>
                    <a:pt x="2976" y="1190"/>
                  </a:lnTo>
                  <a:lnTo>
                    <a:pt x="2976" y="1190"/>
                  </a:lnTo>
                  <a:lnTo>
                    <a:pt x="2976" y="1190"/>
                  </a:lnTo>
                  <a:lnTo>
                    <a:pt x="2976" y="1190"/>
                  </a:lnTo>
                  <a:lnTo>
                    <a:pt x="2976" y="1190"/>
                  </a:lnTo>
                  <a:lnTo>
                    <a:pt x="2951" y="1190"/>
                  </a:lnTo>
                  <a:lnTo>
                    <a:pt x="2951" y="1190"/>
                  </a:lnTo>
                  <a:lnTo>
                    <a:pt x="2951" y="1190"/>
                  </a:lnTo>
                  <a:lnTo>
                    <a:pt x="2951" y="1214"/>
                  </a:lnTo>
                  <a:lnTo>
                    <a:pt x="2951" y="1214"/>
                  </a:lnTo>
                  <a:lnTo>
                    <a:pt x="2976" y="1214"/>
                  </a:lnTo>
                  <a:lnTo>
                    <a:pt x="2976" y="1214"/>
                  </a:lnTo>
                  <a:lnTo>
                    <a:pt x="2976" y="1240"/>
                  </a:lnTo>
                  <a:lnTo>
                    <a:pt x="2976" y="1240"/>
                  </a:lnTo>
                  <a:lnTo>
                    <a:pt x="2976" y="1240"/>
                  </a:lnTo>
                  <a:lnTo>
                    <a:pt x="2976" y="1240"/>
                  </a:lnTo>
                  <a:lnTo>
                    <a:pt x="2976" y="1240"/>
                  </a:lnTo>
                  <a:lnTo>
                    <a:pt x="2976" y="1240"/>
                  </a:lnTo>
                  <a:lnTo>
                    <a:pt x="2976" y="1264"/>
                  </a:lnTo>
                  <a:lnTo>
                    <a:pt x="3000" y="1264"/>
                  </a:lnTo>
                  <a:lnTo>
                    <a:pt x="3000" y="1264"/>
                  </a:lnTo>
                  <a:lnTo>
                    <a:pt x="2976" y="1264"/>
                  </a:lnTo>
                  <a:lnTo>
                    <a:pt x="2976" y="1264"/>
                  </a:lnTo>
                  <a:lnTo>
                    <a:pt x="2976" y="1264"/>
                  </a:lnTo>
                  <a:lnTo>
                    <a:pt x="3000" y="1264"/>
                  </a:lnTo>
                  <a:lnTo>
                    <a:pt x="3000" y="1264"/>
                  </a:lnTo>
                  <a:lnTo>
                    <a:pt x="3000" y="1264"/>
                  </a:lnTo>
                  <a:lnTo>
                    <a:pt x="3000" y="1264"/>
                  </a:lnTo>
                  <a:lnTo>
                    <a:pt x="3000" y="1264"/>
                  </a:lnTo>
                  <a:lnTo>
                    <a:pt x="3000" y="1264"/>
                  </a:lnTo>
                  <a:lnTo>
                    <a:pt x="3000" y="1289"/>
                  </a:lnTo>
                  <a:lnTo>
                    <a:pt x="3000" y="1289"/>
                  </a:lnTo>
                  <a:lnTo>
                    <a:pt x="3000" y="1289"/>
                  </a:lnTo>
                  <a:lnTo>
                    <a:pt x="3000" y="1289"/>
                  </a:lnTo>
                  <a:lnTo>
                    <a:pt x="3000" y="1289"/>
                  </a:lnTo>
                  <a:lnTo>
                    <a:pt x="2976" y="1289"/>
                  </a:lnTo>
                  <a:lnTo>
                    <a:pt x="2976" y="1289"/>
                  </a:lnTo>
                  <a:lnTo>
                    <a:pt x="2976" y="1289"/>
                  </a:lnTo>
                  <a:lnTo>
                    <a:pt x="2976" y="1289"/>
                  </a:lnTo>
                  <a:lnTo>
                    <a:pt x="2976" y="1289"/>
                  </a:lnTo>
                  <a:lnTo>
                    <a:pt x="2976" y="1289"/>
                  </a:lnTo>
                  <a:lnTo>
                    <a:pt x="2976" y="1289"/>
                  </a:lnTo>
                  <a:lnTo>
                    <a:pt x="2976" y="1313"/>
                  </a:lnTo>
                  <a:lnTo>
                    <a:pt x="2976" y="1313"/>
                  </a:lnTo>
                  <a:lnTo>
                    <a:pt x="3000" y="1339"/>
                  </a:lnTo>
                  <a:lnTo>
                    <a:pt x="3026" y="1339"/>
                  </a:lnTo>
                  <a:lnTo>
                    <a:pt x="3026" y="1339"/>
                  </a:lnTo>
                  <a:lnTo>
                    <a:pt x="3075" y="1363"/>
                  </a:lnTo>
                  <a:lnTo>
                    <a:pt x="3099" y="1388"/>
                  </a:lnTo>
                  <a:lnTo>
                    <a:pt x="3125" y="1388"/>
                  </a:lnTo>
                  <a:lnTo>
                    <a:pt x="3125" y="1388"/>
                  </a:lnTo>
                  <a:lnTo>
                    <a:pt x="3125" y="1388"/>
                  </a:lnTo>
                  <a:lnTo>
                    <a:pt x="3125" y="1388"/>
                  </a:lnTo>
                  <a:lnTo>
                    <a:pt x="3125" y="1388"/>
                  </a:lnTo>
                  <a:lnTo>
                    <a:pt x="3099" y="1388"/>
                  </a:lnTo>
                  <a:lnTo>
                    <a:pt x="3099" y="1388"/>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125" y="1363"/>
                  </a:lnTo>
                  <a:lnTo>
                    <a:pt x="3125" y="1363"/>
                  </a:lnTo>
                  <a:lnTo>
                    <a:pt x="3099" y="1363"/>
                  </a:lnTo>
                  <a:lnTo>
                    <a:pt x="3125" y="1363"/>
                  </a:lnTo>
                  <a:lnTo>
                    <a:pt x="3125" y="1363"/>
                  </a:lnTo>
                  <a:lnTo>
                    <a:pt x="3125" y="1363"/>
                  </a:lnTo>
                  <a:lnTo>
                    <a:pt x="3125" y="1363"/>
                  </a:lnTo>
                  <a:lnTo>
                    <a:pt x="3125" y="1363"/>
                  </a:lnTo>
                  <a:lnTo>
                    <a:pt x="3125" y="1363"/>
                  </a:lnTo>
                  <a:lnTo>
                    <a:pt x="3125" y="1363"/>
                  </a:lnTo>
                  <a:lnTo>
                    <a:pt x="3125" y="1363"/>
                  </a:lnTo>
                  <a:lnTo>
                    <a:pt x="3174" y="1363"/>
                  </a:lnTo>
                  <a:lnTo>
                    <a:pt x="3174" y="1363"/>
                  </a:lnTo>
                  <a:lnTo>
                    <a:pt x="3149" y="1363"/>
                  </a:lnTo>
                  <a:lnTo>
                    <a:pt x="3198" y="1363"/>
                  </a:lnTo>
                  <a:lnTo>
                    <a:pt x="3224" y="1363"/>
                  </a:lnTo>
                  <a:lnTo>
                    <a:pt x="3224" y="1363"/>
                  </a:lnTo>
                  <a:lnTo>
                    <a:pt x="3248" y="1388"/>
                  </a:lnTo>
                  <a:lnTo>
                    <a:pt x="3248" y="1388"/>
                  </a:lnTo>
                  <a:lnTo>
                    <a:pt x="3248" y="1388"/>
                  </a:lnTo>
                  <a:lnTo>
                    <a:pt x="3248" y="1388"/>
                  </a:lnTo>
                  <a:lnTo>
                    <a:pt x="3248" y="1388"/>
                  </a:lnTo>
                  <a:lnTo>
                    <a:pt x="3248" y="1388"/>
                  </a:lnTo>
                  <a:lnTo>
                    <a:pt x="3248" y="1413"/>
                  </a:lnTo>
                  <a:lnTo>
                    <a:pt x="3273" y="1413"/>
                  </a:lnTo>
                  <a:lnTo>
                    <a:pt x="3273" y="1413"/>
                  </a:lnTo>
                  <a:lnTo>
                    <a:pt x="3273" y="1413"/>
                  </a:lnTo>
                  <a:lnTo>
                    <a:pt x="3273" y="1413"/>
                  </a:lnTo>
                  <a:lnTo>
                    <a:pt x="3273" y="1413"/>
                  </a:lnTo>
                  <a:lnTo>
                    <a:pt x="3273" y="1413"/>
                  </a:lnTo>
                  <a:lnTo>
                    <a:pt x="3273" y="1388"/>
                  </a:lnTo>
                  <a:lnTo>
                    <a:pt x="3273" y="1388"/>
                  </a:lnTo>
                  <a:lnTo>
                    <a:pt x="3273" y="1388"/>
                  </a:lnTo>
                  <a:lnTo>
                    <a:pt x="3273" y="1388"/>
                  </a:lnTo>
                  <a:lnTo>
                    <a:pt x="3273" y="1388"/>
                  </a:lnTo>
                  <a:lnTo>
                    <a:pt x="3273" y="1388"/>
                  </a:lnTo>
                  <a:lnTo>
                    <a:pt x="3273" y="1388"/>
                  </a:lnTo>
                  <a:lnTo>
                    <a:pt x="3273" y="1388"/>
                  </a:lnTo>
                  <a:lnTo>
                    <a:pt x="3273" y="1388"/>
                  </a:lnTo>
                  <a:lnTo>
                    <a:pt x="3273" y="1388"/>
                  </a:lnTo>
                  <a:lnTo>
                    <a:pt x="3248" y="1388"/>
                  </a:lnTo>
                  <a:lnTo>
                    <a:pt x="3248" y="1388"/>
                  </a:lnTo>
                  <a:lnTo>
                    <a:pt x="3248" y="1363"/>
                  </a:lnTo>
                  <a:lnTo>
                    <a:pt x="3248" y="1363"/>
                  </a:lnTo>
                  <a:lnTo>
                    <a:pt x="3248" y="1363"/>
                  </a:lnTo>
                  <a:lnTo>
                    <a:pt x="3248" y="1363"/>
                  </a:lnTo>
                  <a:lnTo>
                    <a:pt x="3273" y="1363"/>
                  </a:lnTo>
                  <a:lnTo>
                    <a:pt x="3273" y="1363"/>
                  </a:lnTo>
                  <a:lnTo>
                    <a:pt x="3273" y="1363"/>
                  </a:lnTo>
                  <a:lnTo>
                    <a:pt x="3273" y="1363"/>
                  </a:lnTo>
                  <a:lnTo>
                    <a:pt x="3273" y="1363"/>
                  </a:lnTo>
                  <a:lnTo>
                    <a:pt x="3273" y="1388"/>
                  </a:lnTo>
                  <a:lnTo>
                    <a:pt x="3273" y="1388"/>
                  </a:lnTo>
                  <a:lnTo>
                    <a:pt x="3273" y="1388"/>
                  </a:lnTo>
                  <a:lnTo>
                    <a:pt x="3273" y="1388"/>
                  </a:lnTo>
                  <a:lnTo>
                    <a:pt x="3273" y="1388"/>
                  </a:lnTo>
                  <a:lnTo>
                    <a:pt x="3273" y="1388"/>
                  </a:lnTo>
                  <a:lnTo>
                    <a:pt x="3298" y="1388"/>
                  </a:lnTo>
                  <a:lnTo>
                    <a:pt x="3298" y="1388"/>
                  </a:lnTo>
                  <a:lnTo>
                    <a:pt x="3298" y="1388"/>
                  </a:lnTo>
                  <a:lnTo>
                    <a:pt x="3298" y="1388"/>
                  </a:lnTo>
                  <a:lnTo>
                    <a:pt x="3298" y="1388"/>
                  </a:lnTo>
                  <a:lnTo>
                    <a:pt x="3298" y="1388"/>
                  </a:lnTo>
                  <a:lnTo>
                    <a:pt x="3298" y="1388"/>
                  </a:lnTo>
                  <a:lnTo>
                    <a:pt x="3298" y="1388"/>
                  </a:lnTo>
                  <a:lnTo>
                    <a:pt x="3298" y="1413"/>
                  </a:lnTo>
                  <a:lnTo>
                    <a:pt x="3298" y="1388"/>
                  </a:lnTo>
                  <a:lnTo>
                    <a:pt x="3298" y="1413"/>
                  </a:lnTo>
                  <a:lnTo>
                    <a:pt x="3298" y="1413"/>
                  </a:lnTo>
                  <a:lnTo>
                    <a:pt x="3298" y="1413"/>
                  </a:lnTo>
                  <a:lnTo>
                    <a:pt x="3298" y="1413"/>
                  </a:lnTo>
                  <a:lnTo>
                    <a:pt x="3298" y="1413"/>
                  </a:lnTo>
                  <a:lnTo>
                    <a:pt x="3298" y="1413"/>
                  </a:lnTo>
                  <a:lnTo>
                    <a:pt x="3298" y="1413"/>
                  </a:lnTo>
                  <a:lnTo>
                    <a:pt x="3298" y="1413"/>
                  </a:lnTo>
                  <a:lnTo>
                    <a:pt x="3298" y="1438"/>
                  </a:lnTo>
                  <a:lnTo>
                    <a:pt x="3298" y="1438"/>
                  </a:lnTo>
                  <a:lnTo>
                    <a:pt x="3298" y="1438"/>
                  </a:lnTo>
                  <a:lnTo>
                    <a:pt x="3298" y="1438"/>
                  </a:lnTo>
                  <a:lnTo>
                    <a:pt x="3298" y="1438"/>
                  </a:lnTo>
                  <a:lnTo>
                    <a:pt x="3323" y="1413"/>
                  </a:lnTo>
                  <a:lnTo>
                    <a:pt x="3323" y="1413"/>
                  </a:lnTo>
                  <a:lnTo>
                    <a:pt x="3323" y="1413"/>
                  </a:lnTo>
                  <a:lnTo>
                    <a:pt x="3323" y="1413"/>
                  </a:lnTo>
                  <a:lnTo>
                    <a:pt x="3323" y="1413"/>
                  </a:lnTo>
                  <a:lnTo>
                    <a:pt x="3323" y="1413"/>
                  </a:lnTo>
                  <a:lnTo>
                    <a:pt x="3323" y="1413"/>
                  </a:lnTo>
                  <a:lnTo>
                    <a:pt x="3323" y="1413"/>
                  </a:lnTo>
                  <a:lnTo>
                    <a:pt x="3323" y="1413"/>
                  </a:lnTo>
                  <a:lnTo>
                    <a:pt x="3323" y="1388"/>
                  </a:lnTo>
                  <a:lnTo>
                    <a:pt x="3323" y="1388"/>
                  </a:lnTo>
                  <a:lnTo>
                    <a:pt x="3323" y="1388"/>
                  </a:lnTo>
                  <a:lnTo>
                    <a:pt x="3323" y="1388"/>
                  </a:lnTo>
                  <a:lnTo>
                    <a:pt x="3348" y="1388"/>
                  </a:lnTo>
                  <a:lnTo>
                    <a:pt x="3348" y="1388"/>
                  </a:lnTo>
                  <a:lnTo>
                    <a:pt x="3348" y="1388"/>
                  </a:lnTo>
                  <a:lnTo>
                    <a:pt x="3348" y="1388"/>
                  </a:lnTo>
                  <a:lnTo>
                    <a:pt x="3348" y="1363"/>
                  </a:lnTo>
                  <a:lnTo>
                    <a:pt x="3348" y="1363"/>
                  </a:lnTo>
                  <a:lnTo>
                    <a:pt x="3372" y="1363"/>
                  </a:lnTo>
                  <a:lnTo>
                    <a:pt x="3372" y="1363"/>
                  </a:lnTo>
                  <a:lnTo>
                    <a:pt x="3372" y="1363"/>
                  </a:lnTo>
                  <a:lnTo>
                    <a:pt x="3372" y="1363"/>
                  </a:lnTo>
                  <a:lnTo>
                    <a:pt x="3372" y="1363"/>
                  </a:lnTo>
                  <a:lnTo>
                    <a:pt x="3372" y="1363"/>
                  </a:lnTo>
                  <a:lnTo>
                    <a:pt x="3372" y="1363"/>
                  </a:lnTo>
                  <a:lnTo>
                    <a:pt x="3372" y="1363"/>
                  </a:lnTo>
                  <a:lnTo>
                    <a:pt x="3372" y="1363"/>
                  </a:lnTo>
                  <a:lnTo>
                    <a:pt x="3397" y="1363"/>
                  </a:lnTo>
                  <a:lnTo>
                    <a:pt x="3397" y="1363"/>
                  </a:lnTo>
                  <a:lnTo>
                    <a:pt x="3397" y="1363"/>
                  </a:lnTo>
                  <a:lnTo>
                    <a:pt x="3397" y="1363"/>
                  </a:lnTo>
                  <a:lnTo>
                    <a:pt x="3397" y="1363"/>
                  </a:lnTo>
                  <a:lnTo>
                    <a:pt x="3397" y="1363"/>
                  </a:lnTo>
                  <a:lnTo>
                    <a:pt x="3397" y="1363"/>
                  </a:lnTo>
                  <a:lnTo>
                    <a:pt x="3397" y="1363"/>
                  </a:lnTo>
                  <a:lnTo>
                    <a:pt x="3397" y="1363"/>
                  </a:lnTo>
                  <a:lnTo>
                    <a:pt x="3397" y="1363"/>
                  </a:lnTo>
                  <a:lnTo>
                    <a:pt x="3372" y="1363"/>
                  </a:lnTo>
                  <a:lnTo>
                    <a:pt x="3372" y="1363"/>
                  </a:lnTo>
                  <a:lnTo>
                    <a:pt x="3397" y="1363"/>
                  </a:lnTo>
                  <a:lnTo>
                    <a:pt x="3397" y="1339"/>
                  </a:lnTo>
                  <a:lnTo>
                    <a:pt x="3397" y="1339"/>
                  </a:lnTo>
                  <a:lnTo>
                    <a:pt x="3397" y="1339"/>
                  </a:lnTo>
                  <a:lnTo>
                    <a:pt x="3397" y="1339"/>
                  </a:lnTo>
                  <a:lnTo>
                    <a:pt x="3397" y="1339"/>
                  </a:lnTo>
                  <a:lnTo>
                    <a:pt x="3397" y="1339"/>
                  </a:lnTo>
                  <a:lnTo>
                    <a:pt x="3397"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47" y="1363"/>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13"/>
                  </a:lnTo>
                  <a:lnTo>
                    <a:pt x="3471" y="1339"/>
                  </a:lnTo>
                  <a:lnTo>
                    <a:pt x="3471" y="1339"/>
                  </a:lnTo>
                  <a:lnTo>
                    <a:pt x="3471" y="1313"/>
                  </a:lnTo>
                  <a:lnTo>
                    <a:pt x="3471" y="1313"/>
                  </a:lnTo>
                  <a:lnTo>
                    <a:pt x="3471" y="1313"/>
                  </a:lnTo>
                  <a:lnTo>
                    <a:pt x="3471" y="1313"/>
                  </a:lnTo>
                  <a:lnTo>
                    <a:pt x="3471" y="1313"/>
                  </a:lnTo>
                  <a:lnTo>
                    <a:pt x="3471" y="1339"/>
                  </a:lnTo>
                  <a:lnTo>
                    <a:pt x="3471" y="1339"/>
                  </a:lnTo>
                  <a:lnTo>
                    <a:pt x="3471" y="1339"/>
                  </a:lnTo>
                  <a:lnTo>
                    <a:pt x="3471" y="1339"/>
                  </a:lnTo>
                  <a:lnTo>
                    <a:pt x="3471" y="1339"/>
                  </a:lnTo>
                  <a:lnTo>
                    <a:pt x="3471" y="1339"/>
                  </a:lnTo>
                  <a:lnTo>
                    <a:pt x="3447" y="1339"/>
                  </a:lnTo>
                  <a:lnTo>
                    <a:pt x="3447" y="1339"/>
                  </a:lnTo>
                  <a:lnTo>
                    <a:pt x="3471" y="1339"/>
                  </a:lnTo>
                  <a:lnTo>
                    <a:pt x="3471" y="1339"/>
                  </a:lnTo>
                  <a:lnTo>
                    <a:pt x="3471" y="1339"/>
                  </a:lnTo>
                  <a:lnTo>
                    <a:pt x="3471" y="1363"/>
                  </a:lnTo>
                  <a:lnTo>
                    <a:pt x="3471" y="1363"/>
                  </a:lnTo>
                  <a:lnTo>
                    <a:pt x="3471" y="1363"/>
                  </a:lnTo>
                  <a:lnTo>
                    <a:pt x="3471" y="1363"/>
                  </a:lnTo>
                  <a:lnTo>
                    <a:pt x="3471" y="1363"/>
                  </a:lnTo>
                  <a:lnTo>
                    <a:pt x="3496" y="1363"/>
                  </a:lnTo>
                  <a:lnTo>
                    <a:pt x="3496" y="1363"/>
                  </a:lnTo>
                  <a:lnTo>
                    <a:pt x="3496" y="1363"/>
                  </a:lnTo>
                  <a:lnTo>
                    <a:pt x="3496" y="1388"/>
                  </a:lnTo>
                  <a:lnTo>
                    <a:pt x="3496" y="1388"/>
                  </a:lnTo>
                  <a:lnTo>
                    <a:pt x="3471" y="1388"/>
                  </a:lnTo>
                  <a:lnTo>
                    <a:pt x="3471" y="1388"/>
                  </a:lnTo>
                  <a:lnTo>
                    <a:pt x="3471" y="1413"/>
                  </a:lnTo>
                  <a:lnTo>
                    <a:pt x="3471" y="1413"/>
                  </a:lnTo>
                  <a:lnTo>
                    <a:pt x="3471" y="1413"/>
                  </a:lnTo>
                  <a:lnTo>
                    <a:pt x="3471" y="1413"/>
                  </a:lnTo>
                  <a:lnTo>
                    <a:pt x="3471" y="1413"/>
                  </a:lnTo>
                  <a:lnTo>
                    <a:pt x="3447" y="1413"/>
                  </a:lnTo>
                  <a:lnTo>
                    <a:pt x="3447" y="1413"/>
                  </a:lnTo>
                  <a:lnTo>
                    <a:pt x="3471" y="1413"/>
                  </a:lnTo>
                  <a:lnTo>
                    <a:pt x="3447" y="1413"/>
                  </a:lnTo>
                  <a:lnTo>
                    <a:pt x="3447"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63"/>
                  </a:lnTo>
                  <a:lnTo>
                    <a:pt x="3447" y="1463"/>
                  </a:lnTo>
                  <a:lnTo>
                    <a:pt x="3447" y="1463"/>
                  </a:lnTo>
                  <a:lnTo>
                    <a:pt x="3447" y="1463"/>
                  </a:lnTo>
                  <a:lnTo>
                    <a:pt x="3447" y="1463"/>
                  </a:lnTo>
                  <a:lnTo>
                    <a:pt x="3471" y="1487"/>
                  </a:lnTo>
                  <a:lnTo>
                    <a:pt x="3447" y="1512"/>
                  </a:lnTo>
                  <a:lnTo>
                    <a:pt x="3447" y="1512"/>
                  </a:lnTo>
                  <a:lnTo>
                    <a:pt x="3471" y="1537"/>
                  </a:lnTo>
                  <a:lnTo>
                    <a:pt x="3471" y="1562"/>
                  </a:lnTo>
                  <a:lnTo>
                    <a:pt x="3471" y="1586"/>
                  </a:lnTo>
                  <a:lnTo>
                    <a:pt x="3471" y="1586"/>
                  </a:lnTo>
                  <a:lnTo>
                    <a:pt x="3447" y="1586"/>
                  </a:lnTo>
                  <a:lnTo>
                    <a:pt x="3447" y="1586"/>
                  </a:lnTo>
                  <a:lnTo>
                    <a:pt x="3447" y="1611"/>
                  </a:lnTo>
                  <a:lnTo>
                    <a:pt x="3447" y="1611"/>
                  </a:lnTo>
                  <a:lnTo>
                    <a:pt x="3447" y="1611"/>
                  </a:lnTo>
                  <a:lnTo>
                    <a:pt x="3447" y="1611"/>
                  </a:lnTo>
                  <a:lnTo>
                    <a:pt x="3447" y="1611"/>
                  </a:lnTo>
                  <a:lnTo>
                    <a:pt x="3447" y="1611"/>
                  </a:lnTo>
                  <a:lnTo>
                    <a:pt x="3422"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72" y="1636"/>
                  </a:lnTo>
                  <a:lnTo>
                    <a:pt x="3372" y="1636"/>
                  </a:lnTo>
                  <a:lnTo>
                    <a:pt x="3372" y="1636"/>
                  </a:lnTo>
                  <a:lnTo>
                    <a:pt x="3323" y="1636"/>
                  </a:lnTo>
                  <a:lnTo>
                    <a:pt x="3323" y="1636"/>
                  </a:lnTo>
                  <a:lnTo>
                    <a:pt x="3323" y="1636"/>
                  </a:lnTo>
                  <a:lnTo>
                    <a:pt x="3348" y="1636"/>
                  </a:lnTo>
                  <a:lnTo>
                    <a:pt x="3348" y="1636"/>
                  </a:lnTo>
                  <a:lnTo>
                    <a:pt x="3348" y="1636"/>
                  </a:lnTo>
                  <a:lnTo>
                    <a:pt x="3348" y="1611"/>
                  </a:lnTo>
                  <a:lnTo>
                    <a:pt x="3348" y="1611"/>
                  </a:lnTo>
                  <a:lnTo>
                    <a:pt x="3348" y="1611"/>
                  </a:lnTo>
                  <a:lnTo>
                    <a:pt x="3348" y="1611"/>
                  </a:lnTo>
                  <a:lnTo>
                    <a:pt x="3348" y="1611"/>
                  </a:lnTo>
                  <a:lnTo>
                    <a:pt x="3348" y="1611"/>
                  </a:lnTo>
                  <a:lnTo>
                    <a:pt x="3348" y="1611"/>
                  </a:lnTo>
                  <a:lnTo>
                    <a:pt x="3348"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36"/>
                  </a:lnTo>
                  <a:lnTo>
                    <a:pt x="3298" y="1636"/>
                  </a:lnTo>
                  <a:lnTo>
                    <a:pt x="3298" y="1636"/>
                  </a:lnTo>
                  <a:lnTo>
                    <a:pt x="3298" y="1636"/>
                  </a:lnTo>
                  <a:lnTo>
                    <a:pt x="3273" y="1661"/>
                  </a:lnTo>
                  <a:lnTo>
                    <a:pt x="3273" y="1661"/>
                  </a:lnTo>
                  <a:lnTo>
                    <a:pt x="3273" y="1661"/>
                  </a:lnTo>
                  <a:lnTo>
                    <a:pt x="3273" y="1661"/>
                  </a:lnTo>
                  <a:lnTo>
                    <a:pt x="3248" y="1661"/>
                  </a:lnTo>
                  <a:lnTo>
                    <a:pt x="3248" y="1661"/>
                  </a:lnTo>
                  <a:lnTo>
                    <a:pt x="3248" y="1686"/>
                  </a:lnTo>
                  <a:lnTo>
                    <a:pt x="3248" y="1686"/>
                  </a:lnTo>
                  <a:lnTo>
                    <a:pt x="3248" y="1686"/>
                  </a:lnTo>
                  <a:lnTo>
                    <a:pt x="3248" y="1686"/>
                  </a:lnTo>
                  <a:lnTo>
                    <a:pt x="3248" y="1686"/>
                  </a:lnTo>
                  <a:lnTo>
                    <a:pt x="3248" y="1686"/>
                  </a:lnTo>
                  <a:lnTo>
                    <a:pt x="3248" y="1686"/>
                  </a:lnTo>
                  <a:lnTo>
                    <a:pt x="3248" y="1686"/>
                  </a:lnTo>
                  <a:lnTo>
                    <a:pt x="3248" y="1686"/>
                  </a:lnTo>
                  <a:lnTo>
                    <a:pt x="3248" y="1686"/>
                  </a:lnTo>
                  <a:lnTo>
                    <a:pt x="3224" y="1686"/>
                  </a:lnTo>
                  <a:lnTo>
                    <a:pt x="3224" y="1686"/>
                  </a:lnTo>
                  <a:lnTo>
                    <a:pt x="3224" y="1686"/>
                  </a:lnTo>
                  <a:lnTo>
                    <a:pt x="3198" y="1710"/>
                  </a:lnTo>
                  <a:lnTo>
                    <a:pt x="3198" y="1686"/>
                  </a:lnTo>
                  <a:lnTo>
                    <a:pt x="3198" y="1686"/>
                  </a:lnTo>
                  <a:lnTo>
                    <a:pt x="3198" y="1686"/>
                  </a:lnTo>
                  <a:lnTo>
                    <a:pt x="3198" y="1686"/>
                  </a:lnTo>
                  <a:lnTo>
                    <a:pt x="3198" y="1686"/>
                  </a:lnTo>
                  <a:lnTo>
                    <a:pt x="3198" y="1686"/>
                  </a:lnTo>
                  <a:lnTo>
                    <a:pt x="3174" y="1686"/>
                  </a:lnTo>
                  <a:lnTo>
                    <a:pt x="3174" y="1686"/>
                  </a:lnTo>
                  <a:lnTo>
                    <a:pt x="3174" y="1686"/>
                  </a:lnTo>
                  <a:lnTo>
                    <a:pt x="3174" y="1710"/>
                  </a:lnTo>
                  <a:lnTo>
                    <a:pt x="3174" y="1686"/>
                  </a:lnTo>
                  <a:lnTo>
                    <a:pt x="3174" y="1686"/>
                  </a:lnTo>
                  <a:lnTo>
                    <a:pt x="3174" y="1686"/>
                  </a:lnTo>
                  <a:lnTo>
                    <a:pt x="3174" y="1686"/>
                  </a:lnTo>
                  <a:lnTo>
                    <a:pt x="3198" y="1686"/>
                  </a:lnTo>
                  <a:lnTo>
                    <a:pt x="3198" y="1686"/>
                  </a:lnTo>
                  <a:lnTo>
                    <a:pt x="3198" y="1686"/>
                  </a:lnTo>
                  <a:lnTo>
                    <a:pt x="3198" y="1686"/>
                  </a:lnTo>
                  <a:lnTo>
                    <a:pt x="3174" y="1686"/>
                  </a:lnTo>
                  <a:lnTo>
                    <a:pt x="3174" y="1686"/>
                  </a:lnTo>
                  <a:lnTo>
                    <a:pt x="3174" y="1686"/>
                  </a:lnTo>
                  <a:lnTo>
                    <a:pt x="3174" y="1686"/>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49" y="1636"/>
                  </a:lnTo>
                  <a:lnTo>
                    <a:pt x="3149" y="1636"/>
                  </a:lnTo>
                  <a:lnTo>
                    <a:pt x="3125" y="1636"/>
                  </a:lnTo>
                  <a:lnTo>
                    <a:pt x="3125" y="1636"/>
                  </a:lnTo>
                  <a:lnTo>
                    <a:pt x="3099" y="1661"/>
                  </a:lnTo>
                  <a:lnTo>
                    <a:pt x="3099" y="1661"/>
                  </a:lnTo>
                  <a:lnTo>
                    <a:pt x="3099" y="1661"/>
                  </a:lnTo>
                  <a:lnTo>
                    <a:pt x="3099" y="1661"/>
                  </a:lnTo>
                  <a:lnTo>
                    <a:pt x="3099" y="1661"/>
                  </a:lnTo>
                  <a:lnTo>
                    <a:pt x="3099" y="1661"/>
                  </a:lnTo>
                  <a:lnTo>
                    <a:pt x="3099" y="1661"/>
                  </a:lnTo>
                  <a:lnTo>
                    <a:pt x="3099" y="1661"/>
                  </a:lnTo>
                  <a:lnTo>
                    <a:pt x="3099" y="1661"/>
                  </a:lnTo>
                  <a:lnTo>
                    <a:pt x="3125" y="1686"/>
                  </a:lnTo>
                  <a:lnTo>
                    <a:pt x="3125" y="1686"/>
                  </a:lnTo>
                  <a:lnTo>
                    <a:pt x="3125" y="1686"/>
                  </a:lnTo>
                  <a:lnTo>
                    <a:pt x="3125" y="1686"/>
                  </a:lnTo>
                  <a:lnTo>
                    <a:pt x="3125" y="1686"/>
                  </a:lnTo>
                  <a:lnTo>
                    <a:pt x="3125" y="1686"/>
                  </a:lnTo>
                  <a:lnTo>
                    <a:pt x="3125"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75" y="1686"/>
                  </a:lnTo>
                  <a:lnTo>
                    <a:pt x="3075" y="1686"/>
                  </a:lnTo>
                  <a:lnTo>
                    <a:pt x="3075" y="1686"/>
                  </a:lnTo>
                  <a:lnTo>
                    <a:pt x="3075" y="1686"/>
                  </a:lnTo>
                  <a:lnTo>
                    <a:pt x="3075" y="1710"/>
                  </a:lnTo>
                  <a:lnTo>
                    <a:pt x="3075" y="1710"/>
                  </a:lnTo>
                  <a:lnTo>
                    <a:pt x="3050" y="1710"/>
                  </a:lnTo>
                  <a:lnTo>
                    <a:pt x="3050" y="1710"/>
                  </a:lnTo>
                  <a:lnTo>
                    <a:pt x="3050" y="1710"/>
                  </a:lnTo>
                  <a:lnTo>
                    <a:pt x="3050" y="1710"/>
                  </a:lnTo>
                  <a:lnTo>
                    <a:pt x="3050" y="1710"/>
                  </a:lnTo>
                  <a:lnTo>
                    <a:pt x="3050" y="1710"/>
                  </a:lnTo>
                  <a:lnTo>
                    <a:pt x="3050" y="1710"/>
                  </a:lnTo>
                  <a:lnTo>
                    <a:pt x="3050" y="1736"/>
                  </a:lnTo>
                  <a:lnTo>
                    <a:pt x="3075" y="1736"/>
                  </a:lnTo>
                  <a:lnTo>
                    <a:pt x="3075" y="1736"/>
                  </a:lnTo>
                  <a:lnTo>
                    <a:pt x="3075"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60"/>
                  </a:lnTo>
                  <a:lnTo>
                    <a:pt x="3050" y="1760"/>
                  </a:lnTo>
                  <a:lnTo>
                    <a:pt x="3050" y="1760"/>
                  </a:lnTo>
                  <a:lnTo>
                    <a:pt x="3050" y="1760"/>
                  </a:lnTo>
                  <a:lnTo>
                    <a:pt x="3075" y="1760"/>
                  </a:lnTo>
                  <a:lnTo>
                    <a:pt x="3075" y="1760"/>
                  </a:lnTo>
                  <a:lnTo>
                    <a:pt x="3075" y="1760"/>
                  </a:lnTo>
                  <a:lnTo>
                    <a:pt x="3075" y="1736"/>
                  </a:lnTo>
                  <a:lnTo>
                    <a:pt x="3075" y="1736"/>
                  </a:lnTo>
                  <a:lnTo>
                    <a:pt x="3099" y="1736"/>
                  </a:lnTo>
                  <a:lnTo>
                    <a:pt x="3099" y="1736"/>
                  </a:lnTo>
                  <a:lnTo>
                    <a:pt x="3075" y="1760"/>
                  </a:lnTo>
                  <a:lnTo>
                    <a:pt x="3050" y="1760"/>
                  </a:lnTo>
                  <a:lnTo>
                    <a:pt x="3050" y="1760"/>
                  </a:lnTo>
                  <a:lnTo>
                    <a:pt x="3050" y="1760"/>
                  </a:lnTo>
                  <a:lnTo>
                    <a:pt x="3050" y="1760"/>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75" y="1785"/>
                  </a:lnTo>
                  <a:lnTo>
                    <a:pt x="3075" y="1785"/>
                  </a:lnTo>
                  <a:lnTo>
                    <a:pt x="3075" y="1785"/>
                  </a:lnTo>
                  <a:lnTo>
                    <a:pt x="3075" y="1785"/>
                  </a:lnTo>
                  <a:lnTo>
                    <a:pt x="3075" y="1785"/>
                  </a:lnTo>
                  <a:lnTo>
                    <a:pt x="3075" y="1785"/>
                  </a:lnTo>
                  <a:lnTo>
                    <a:pt x="3075" y="1785"/>
                  </a:lnTo>
                  <a:lnTo>
                    <a:pt x="3075" y="1809"/>
                  </a:lnTo>
                  <a:lnTo>
                    <a:pt x="3075" y="1809"/>
                  </a:lnTo>
                  <a:lnTo>
                    <a:pt x="3075" y="1809"/>
                  </a:lnTo>
                  <a:lnTo>
                    <a:pt x="3075" y="1809"/>
                  </a:lnTo>
                  <a:lnTo>
                    <a:pt x="3075" y="1809"/>
                  </a:lnTo>
                  <a:lnTo>
                    <a:pt x="3075" y="1809"/>
                  </a:lnTo>
                  <a:lnTo>
                    <a:pt x="3075" y="1809"/>
                  </a:lnTo>
                  <a:lnTo>
                    <a:pt x="3075" y="1809"/>
                  </a:lnTo>
                  <a:lnTo>
                    <a:pt x="3075" y="1809"/>
                  </a:lnTo>
                  <a:lnTo>
                    <a:pt x="3050" y="1809"/>
                  </a:lnTo>
                  <a:lnTo>
                    <a:pt x="3050" y="1809"/>
                  </a:lnTo>
                  <a:lnTo>
                    <a:pt x="3050" y="1809"/>
                  </a:lnTo>
                  <a:lnTo>
                    <a:pt x="3050" y="1809"/>
                  </a:lnTo>
                  <a:lnTo>
                    <a:pt x="3050" y="1809"/>
                  </a:lnTo>
                  <a:lnTo>
                    <a:pt x="3075" y="1809"/>
                  </a:lnTo>
                  <a:lnTo>
                    <a:pt x="3075" y="1809"/>
                  </a:lnTo>
                  <a:lnTo>
                    <a:pt x="3075" y="1809"/>
                  </a:lnTo>
                  <a:lnTo>
                    <a:pt x="3075" y="1809"/>
                  </a:lnTo>
                  <a:lnTo>
                    <a:pt x="3050" y="1809"/>
                  </a:lnTo>
                  <a:lnTo>
                    <a:pt x="3050" y="1809"/>
                  </a:lnTo>
                  <a:lnTo>
                    <a:pt x="3050" y="1809"/>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26" y="1785"/>
                  </a:lnTo>
                  <a:lnTo>
                    <a:pt x="3026" y="1785"/>
                  </a:lnTo>
                  <a:lnTo>
                    <a:pt x="3026" y="1785"/>
                  </a:lnTo>
                  <a:lnTo>
                    <a:pt x="3026" y="1785"/>
                  </a:lnTo>
                  <a:lnTo>
                    <a:pt x="3026" y="1785"/>
                  </a:lnTo>
                  <a:lnTo>
                    <a:pt x="3000" y="1785"/>
                  </a:lnTo>
                  <a:lnTo>
                    <a:pt x="3000" y="1785"/>
                  </a:lnTo>
                  <a:lnTo>
                    <a:pt x="3000" y="1809"/>
                  </a:lnTo>
                  <a:lnTo>
                    <a:pt x="3000" y="1809"/>
                  </a:lnTo>
                  <a:lnTo>
                    <a:pt x="3000" y="1809"/>
                  </a:lnTo>
                  <a:lnTo>
                    <a:pt x="2976" y="1809"/>
                  </a:lnTo>
                  <a:lnTo>
                    <a:pt x="2976" y="1835"/>
                  </a:lnTo>
                  <a:lnTo>
                    <a:pt x="2951" y="1835"/>
                  </a:lnTo>
                  <a:lnTo>
                    <a:pt x="2951" y="1859"/>
                  </a:lnTo>
                  <a:lnTo>
                    <a:pt x="2951" y="1859"/>
                  </a:lnTo>
                  <a:lnTo>
                    <a:pt x="2951" y="1859"/>
                  </a:lnTo>
                  <a:lnTo>
                    <a:pt x="2951" y="1859"/>
                  </a:lnTo>
                  <a:lnTo>
                    <a:pt x="2951" y="1859"/>
                  </a:lnTo>
                  <a:lnTo>
                    <a:pt x="2951" y="1859"/>
                  </a:lnTo>
                  <a:lnTo>
                    <a:pt x="2951" y="1859"/>
                  </a:lnTo>
                  <a:lnTo>
                    <a:pt x="2951" y="1859"/>
                  </a:lnTo>
                  <a:lnTo>
                    <a:pt x="2951" y="1884"/>
                  </a:lnTo>
                  <a:lnTo>
                    <a:pt x="2951" y="1884"/>
                  </a:lnTo>
                  <a:lnTo>
                    <a:pt x="2951" y="1884"/>
                  </a:lnTo>
                  <a:lnTo>
                    <a:pt x="2951" y="1884"/>
                  </a:lnTo>
                  <a:lnTo>
                    <a:pt x="2951" y="1884"/>
                  </a:lnTo>
                  <a:lnTo>
                    <a:pt x="2951" y="1909"/>
                  </a:lnTo>
                  <a:lnTo>
                    <a:pt x="2951" y="1909"/>
                  </a:lnTo>
                  <a:lnTo>
                    <a:pt x="2951" y="1909"/>
                  </a:lnTo>
                  <a:lnTo>
                    <a:pt x="2951" y="1909"/>
                  </a:lnTo>
                  <a:lnTo>
                    <a:pt x="2951" y="1909"/>
                  </a:lnTo>
                  <a:lnTo>
                    <a:pt x="2951" y="1909"/>
                  </a:lnTo>
                  <a:lnTo>
                    <a:pt x="2926" y="1909"/>
                  </a:lnTo>
                  <a:lnTo>
                    <a:pt x="2926" y="1909"/>
                  </a:lnTo>
                  <a:lnTo>
                    <a:pt x="2926" y="1909"/>
                  </a:lnTo>
                  <a:lnTo>
                    <a:pt x="2926" y="1909"/>
                  </a:lnTo>
                  <a:lnTo>
                    <a:pt x="2926" y="1909"/>
                  </a:lnTo>
                  <a:lnTo>
                    <a:pt x="2926" y="1909"/>
                  </a:lnTo>
                  <a:lnTo>
                    <a:pt x="2901" y="1909"/>
                  </a:lnTo>
                  <a:lnTo>
                    <a:pt x="2901" y="1909"/>
                  </a:lnTo>
                  <a:lnTo>
                    <a:pt x="2901" y="1909"/>
                  </a:lnTo>
                  <a:lnTo>
                    <a:pt x="2901" y="1934"/>
                  </a:lnTo>
                  <a:lnTo>
                    <a:pt x="2901" y="1934"/>
                  </a:lnTo>
                  <a:lnTo>
                    <a:pt x="2901"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876" y="1959"/>
                  </a:lnTo>
                  <a:lnTo>
                    <a:pt x="2876" y="1959"/>
                  </a:lnTo>
                  <a:lnTo>
                    <a:pt x="2876" y="1959"/>
                  </a:lnTo>
                  <a:lnTo>
                    <a:pt x="2876" y="1959"/>
                  </a:lnTo>
                  <a:lnTo>
                    <a:pt x="2876" y="1959"/>
                  </a:lnTo>
                  <a:lnTo>
                    <a:pt x="2876" y="1959"/>
                  </a:lnTo>
                  <a:lnTo>
                    <a:pt x="2901" y="1983"/>
                  </a:lnTo>
                  <a:lnTo>
                    <a:pt x="2901" y="1983"/>
                  </a:lnTo>
                  <a:lnTo>
                    <a:pt x="2901" y="1983"/>
                  </a:lnTo>
                  <a:lnTo>
                    <a:pt x="2901" y="1983"/>
                  </a:lnTo>
                  <a:lnTo>
                    <a:pt x="2901" y="1959"/>
                  </a:lnTo>
                  <a:lnTo>
                    <a:pt x="2901" y="1959"/>
                  </a:lnTo>
                  <a:lnTo>
                    <a:pt x="2901" y="1959"/>
                  </a:lnTo>
                  <a:lnTo>
                    <a:pt x="2901" y="1959"/>
                  </a:lnTo>
                  <a:lnTo>
                    <a:pt x="2901" y="1959"/>
                  </a:lnTo>
                  <a:lnTo>
                    <a:pt x="2926" y="1959"/>
                  </a:lnTo>
                  <a:lnTo>
                    <a:pt x="2926" y="1959"/>
                  </a:lnTo>
                  <a:lnTo>
                    <a:pt x="2926" y="1959"/>
                  </a:lnTo>
                  <a:lnTo>
                    <a:pt x="2926" y="1983"/>
                  </a:lnTo>
                  <a:lnTo>
                    <a:pt x="2926" y="1983"/>
                  </a:lnTo>
                  <a:lnTo>
                    <a:pt x="2926" y="1983"/>
                  </a:lnTo>
                  <a:lnTo>
                    <a:pt x="2926" y="1983"/>
                  </a:lnTo>
                  <a:lnTo>
                    <a:pt x="2926" y="1983"/>
                  </a:lnTo>
                  <a:lnTo>
                    <a:pt x="2926" y="1983"/>
                  </a:lnTo>
                  <a:lnTo>
                    <a:pt x="2926" y="1983"/>
                  </a:lnTo>
                  <a:lnTo>
                    <a:pt x="2926" y="1983"/>
                  </a:lnTo>
                  <a:lnTo>
                    <a:pt x="2926" y="1983"/>
                  </a:lnTo>
                  <a:lnTo>
                    <a:pt x="2926" y="1983"/>
                  </a:lnTo>
                  <a:lnTo>
                    <a:pt x="2901" y="1983"/>
                  </a:lnTo>
                  <a:lnTo>
                    <a:pt x="2901" y="1983"/>
                  </a:lnTo>
                  <a:lnTo>
                    <a:pt x="2901" y="2008"/>
                  </a:lnTo>
                  <a:lnTo>
                    <a:pt x="2901" y="2008"/>
                  </a:lnTo>
                  <a:lnTo>
                    <a:pt x="2901" y="2008"/>
                  </a:lnTo>
                  <a:lnTo>
                    <a:pt x="2901" y="2008"/>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58"/>
                  </a:lnTo>
                  <a:lnTo>
                    <a:pt x="2926" y="2058"/>
                  </a:lnTo>
                  <a:lnTo>
                    <a:pt x="2926" y="2058"/>
                  </a:lnTo>
                  <a:lnTo>
                    <a:pt x="2926" y="2058"/>
                  </a:lnTo>
                  <a:lnTo>
                    <a:pt x="2926" y="2058"/>
                  </a:lnTo>
                  <a:lnTo>
                    <a:pt x="2926" y="2058"/>
                  </a:lnTo>
                  <a:lnTo>
                    <a:pt x="2926" y="2058"/>
                  </a:lnTo>
                  <a:lnTo>
                    <a:pt x="2926" y="2058"/>
                  </a:lnTo>
                  <a:lnTo>
                    <a:pt x="2926" y="2058"/>
                  </a:lnTo>
                  <a:lnTo>
                    <a:pt x="2926" y="2058"/>
                  </a:lnTo>
                  <a:lnTo>
                    <a:pt x="2951" y="2082"/>
                  </a:lnTo>
                  <a:lnTo>
                    <a:pt x="2951" y="2082"/>
                  </a:lnTo>
                  <a:lnTo>
                    <a:pt x="2951" y="2082"/>
                  </a:lnTo>
                  <a:lnTo>
                    <a:pt x="2951" y="2082"/>
                  </a:lnTo>
                  <a:lnTo>
                    <a:pt x="2951" y="2058"/>
                  </a:lnTo>
                  <a:lnTo>
                    <a:pt x="2951" y="2058"/>
                  </a:lnTo>
                  <a:lnTo>
                    <a:pt x="2951" y="2058"/>
                  </a:lnTo>
                  <a:lnTo>
                    <a:pt x="2951" y="2058"/>
                  </a:lnTo>
                  <a:lnTo>
                    <a:pt x="2951" y="2058"/>
                  </a:lnTo>
                  <a:lnTo>
                    <a:pt x="2951" y="2058"/>
                  </a:lnTo>
                  <a:lnTo>
                    <a:pt x="2951" y="2033"/>
                  </a:lnTo>
                  <a:lnTo>
                    <a:pt x="2951" y="2033"/>
                  </a:lnTo>
                  <a:lnTo>
                    <a:pt x="2951"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1983"/>
                  </a:lnTo>
                  <a:lnTo>
                    <a:pt x="3000" y="1983"/>
                  </a:lnTo>
                  <a:lnTo>
                    <a:pt x="3000" y="1983"/>
                  </a:lnTo>
                  <a:lnTo>
                    <a:pt x="3000" y="1983"/>
                  </a:lnTo>
                  <a:lnTo>
                    <a:pt x="3000" y="1983"/>
                  </a:lnTo>
                  <a:lnTo>
                    <a:pt x="3000" y="1983"/>
                  </a:lnTo>
                  <a:lnTo>
                    <a:pt x="3000"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59"/>
                  </a:lnTo>
                  <a:lnTo>
                    <a:pt x="3026" y="1959"/>
                  </a:lnTo>
                  <a:lnTo>
                    <a:pt x="3026" y="1959"/>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2008"/>
                  </a:lnTo>
                  <a:lnTo>
                    <a:pt x="3000" y="1983"/>
                  </a:lnTo>
                  <a:lnTo>
                    <a:pt x="3000" y="1983"/>
                  </a:lnTo>
                  <a:lnTo>
                    <a:pt x="3000" y="2008"/>
                  </a:lnTo>
                  <a:lnTo>
                    <a:pt x="3000" y="2008"/>
                  </a:lnTo>
                  <a:lnTo>
                    <a:pt x="3000" y="2008"/>
                  </a:lnTo>
                  <a:lnTo>
                    <a:pt x="3000" y="2008"/>
                  </a:lnTo>
                  <a:lnTo>
                    <a:pt x="3000" y="2008"/>
                  </a:lnTo>
                  <a:lnTo>
                    <a:pt x="3000" y="2008"/>
                  </a:lnTo>
                  <a:lnTo>
                    <a:pt x="3000" y="2008"/>
                  </a:lnTo>
                  <a:lnTo>
                    <a:pt x="3000" y="2008"/>
                  </a:lnTo>
                  <a:lnTo>
                    <a:pt x="3000" y="2008"/>
                  </a:lnTo>
                  <a:lnTo>
                    <a:pt x="2976" y="2008"/>
                  </a:lnTo>
                  <a:lnTo>
                    <a:pt x="2976" y="2008"/>
                  </a:lnTo>
                  <a:lnTo>
                    <a:pt x="2976" y="2008"/>
                  </a:lnTo>
                  <a:lnTo>
                    <a:pt x="2976" y="2008"/>
                  </a:lnTo>
                  <a:lnTo>
                    <a:pt x="2976" y="2008"/>
                  </a:lnTo>
                  <a:lnTo>
                    <a:pt x="2976" y="2008"/>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51" y="2033"/>
                  </a:lnTo>
                  <a:lnTo>
                    <a:pt x="2951" y="2033"/>
                  </a:lnTo>
                  <a:lnTo>
                    <a:pt x="2951" y="2058"/>
                  </a:lnTo>
                  <a:lnTo>
                    <a:pt x="2951" y="2058"/>
                  </a:lnTo>
                  <a:lnTo>
                    <a:pt x="2951"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33"/>
                  </a:lnTo>
                  <a:lnTo>
                    <a:pt x="2976" y="2033"/>
                  </a:lnTo>
                  <a:lnTo>
                    <a:pt x="2976" y="2058"/>
                  </a:lnTo>
                  <a:lnTo>
                    <a:pt x="2976" y="2058"/>
                  </a:lnTo>
                  <a:lnTo>
                    <a:pt x="2976" y="2058"/>
                  </a:lnTo>
                  <a:lnTo>
                    <a:pt x="2976" y="2058"/>
                  </a:lnTo>
                  <a:lnTo>
                    <a:pt x="2976" y="2058"/>
                  </a:lnTo>
                  <a:lnTo>
                    <a:pt x="2976" y="2058"/>
                  </a:lnTo>
                  <a:lnTo>
                    <a:pt x="2976" y="2058"/>
                  </a:lnTo>
                  <a:lnTo>
                    <a:pt x="2976" y="2058"/>
                  </a:lnTo>
                  <a:lnTo>
                    <a:pt x="2976" y="2082"/>
                  </a:lnTo>
                  <a:lnTo>
                    <a:pt x="2976" y="2082"/>
                  </a:lnTo>
                  <a:lnTo>
                    <a:pt x="2976" y="2082"/>
                  </a:lnTo>
                  <a:lnTo>
                    <a:pt x="2976" y="2082"/>
                  </a:lnTo>
                  <a:lnTo>
                    <a:pt x="2976" y="2082"/>
                  </a:lnTo>
                  <a:lnTo>
                    <a:pt x="2976" y="2082"/>
                  </a:lnTo>
                  <a:lnTo>
                    <a:pt x="2976" y="2082"/>
                  </a:lnTo>
                  <a:lnTo>
                    <a:pt x="2976" y="2082"/>
                  </a:lnTo>
                  <a:lnTo>
                    <a:pt x="2976" y="2082"/>
                  </a:lnTo>
                  <a:lnTo>
                    <a:pt x="2976"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2976" y="2082"/>
                  </a:lnTo>
                  <a:lnTo>
                    <a:pt x="2976" y="2082"/>
                  </a:lnTo>
                  <a:lnTo>
                    <a:pt x="2976" y="2082"/>
                  </a:lnTo>
                  <a:lnTo>
                    <a:pt x="2976" y="2082"/>
                  </a:lnTo>
                  <a:lnTo>
                    <a:pt x="2951" y="2107"/>
                  </a:lnTo>
                  <a:lnTo>
                    <a:pt x="2951" y="2107"/>
                  </a:lnTo>
                  <a:lnTo>
                    <a:pt x="2976" y="2107"/>
                  </a:lnTo>
                  <a:lnTo>
                    <a:pt x="2976" y="2107"/>
                  </a:lnTo>
                  <a:lnTo>
                    <a:pt x="2976" y="2107"/>
                  </a:lnTo>
                  <a:lnTo>
                    <a:pt x="2976" y="2107"/>
                  </a:lnTo>
                  <a:lnTo>
                    <a:pt x="2976" y="2107"/>
                  </a:lnTo>
                  <a:lnTo>
                    <a:pt x="2976" y="2107"/>
                  </a:lnTo>
                  <a:lnTo>
                    <a:pt x="3000" y="2107"/>
                  </a:lnTo>
                  <a:lnTo>
                    <a:pt x="3000" y="2107"/>
                  </a:lnTo>
                  <a:lnTo>
                    <a:pt x="3000" y="2107"/>
                  </a:lnTo>
                  <a:lnTo>
                    <a:pt x="3000" y="2107"/>
                  </a:lnTo>
                  <a:lnTo>
                    <a:pt x="3000" y="2107"/>
                  </a:lnTo>
                  <a:lnTo>
                    <a:pt x="3000" y="2132"/>
                  </a:lnTo>
                  <a:lnTo>
                    <a:pt x="3000" y="2132"/>
                  </a:lnTo>
                  <a:lnTo>
                    <a:pt x="3000" y="2107"/>
                  </a:lnTo>
                  <a:lnTo>
                    <a:pt x="3000" y="2107"/>
                  </a:lnTo>
                  <a:lnTo>
                    <a:pt x="3000" y="2107"/>
                  </a:lnTo>
                  <a:lnTo>
                    <a:pt x="3000" y="2107"/>
                  </a:lnTo>
                  <a:lnTo>
                    <a:pt x="3026" y="2107"/>
                  </a:lnTo>
                  <a:lnTo>
                    <a:pt x="3026" y="2107"/>
                  </a:lnTo>
                  <a:lnTo>
                    <a:pt x="3026" y="2132"/>
                  </a:lnTo>
                  <a:lnTo>
                    <a:pt x="3026" y="2132"/>
                  </a:lnTo>
                  <a:lnTo>
                    <a:pt x="3026" y="2132"/>
                  </a:lnTo>
                  <a:lnTo>
                    <a:pt x="3026" y="2132"/>
                  </a:lnTo>
                  <a:lnTo>
                    <a:pt x="3026" y="2132"/>
                  </a:lnTo>
                  <a:lnTo>
                    <a:pt x="3026" y="2132"/>
                  </a:lnTo>
                  <a:lnTo>
                    <a:pt x="3050" y="2132"/>
                  </a:lnTo>
                  <a:lnTo>
                    <a:pt x="3075" y="2132"/>
                  </a:lnTo>
                  <a:lnTo>
                    <a:pt x="3075" y="2132"/>
                  </a:lnTo>
                  <a:lnTo>
                    <a:pt x="3075"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125" y="2107"/>
                  </a:lnTo>
                  <a:lnTo>
                    <a:pt x="3125" y="2107"/>
                  </a:lnTo>
                  <a:lnTo>
                    <a:pt x="3125" y="2132"/>
                  </a:lnTo>
                  <a:lnTo>
                    <a:pt x="3099" y="2132"/>
                  </a:lnTo>
                  <a:lnTo>
                    <a:pt x="3099" y="2132"/>
                  </a:lnTo>
                  <a:lnTo>
                    <a:pt x="3099" y="2132"/>
                  </a:lnTo>
                  <a:lnTo>
                    <a:pt x="3099" y="2132"/>
                  </a:lnTo>
                  <a:lnTo>
                    <a:pt x="3099" y="2132"/>
                  </a:lnTo>
                  <a:lnTo>
                    <a:pt x="3125" y="2132"/>
                  </a:lnTo>
                  <a:lnTo>
                    <a:pt x="3125" y="2132"/>
                  </a:lnTo>
                  <a:lnTo>
                    <a:pt x="3125" y="2132"/>
                  </a:lnTo>
                  <a:lnTo>
                    <a:pt x="3125" y="2132"/>
                  </a:lnTo>
                  <a:lnTo>
                    <a:pt x="3125" y="2132"/>
                  </a:lnTo>
                  <a:lnTo>
                    <a:pt x="3099" y="2157"/>
                  </a:lnTo>
                  <a:lnTo>
                    <a:pt x="3099" y="2132"/>
                  </a:lnTo>
                  <a:lnTo>
                    <a:pt x="3099" y="2132"/>
                  </a:lnTo>
                  <a:lnTo>
                    <a:pt x="3099" y="2132"/>
                  </a:lnTo>
                  <a:lnTo>
                    <a:pt x="3099" y="2132"/>
                  </a:lnTo>
                  <a:lnTo>
                    <a:pt x="3075" y="2132"/>
                  </a:lnTo>
                  <a:lnTo>
                    <a:pt x="3075" y="2157"/>
                  </a:lnTo>
                  <a:lnTo>
                    <a:pt x="3099" y="2157"/>
                  </a:lnTo>
                  <a:lnTo>
                    <a:pt x="3125" y="2157"/>
                  </a:lnTo>
                  <a:lnTo>
                    <a:pt x="3125" y="2181"/>
                  </a:lnTo>
                  <a:lnTo>
                    <a:pt x="3125" y="2181"/>
                  </a:lnTo>
                  <a:lnTo>
                    <a:pt x="3125" y="2181"/>
                  </a:lnTo>
                  <a:lnTo>
                    <a:pt x="3125" y="2181"/>
                  </a:lnTo>
                  <a:lnTo>
                    <a:pt x="3125" y="2181"/>
                  </a:lnTo>
                  <a:lnTo>
                    <a:pt x="3125" y="2181"/>
                  </a:lnTo>
                  <a:lnTo>
                    <a:pt x="3125" y="2181"/>
                  </a:lnTo>
                  <a:lnTo>
                    <a:pt x="3125" y="2181"/>
                  </a:lnTo>
                  <a:lnTo>
                    <a:pt x="3099" y="2206"/>
                  </a:lnTo>
                  <a:lnTo>
                    <a:pt x="3099" y="2206"/>
                  </a:lnTo>
                  <a:lnTo>
                    <a:pt x="3099" y="2206"/>
                  </a:lnTo>
                  <a:lnTo>
                    <a:pt x="3099" y="2206"/>
                  </a:lnTo>
                  <a:lnTo>
                    <a:pt x="3099" y="2206"/>
                  </a:lnTo>
                  <a:lnTo>
                    <a:pt x="3099" y="2206"/>
                  </a:lnTo>
                  <a:lnTo>
                    <a:pt x="3099" y="2206"/>
                  </a:lnTo>
                  <a:lnTo>
                    <a:pt x="3075" y="2206"/>
                  </a:lnTo>
                  <a:lnTo>
                    <a:pt x="3099" y="2181"/>
                  </a:lnTo>
                  <a:lnTo>
                    <a:pt x="3099" y="2181"/>
                  </a:lnTo>
                  <a:lnTo>
                    <a:pt x="3099" y="2181"/>
                  </a:lnTo>
                  <a:lnTo>
                    <a:pt x="3099" y="2181"/>
                  </a:lnTo>
                  <a:lnTo>
                    <a:pt x="3099" y="2181"/>
                  </a:lnTo>
                  <a:lnTo>
                    <a:pt x="3099" y="2181"/>
                  </a:lnTo>
                  <a:lnTo>
                    <a:pt x="3099" y="2181"/>
                  </a:lnTo>
                  <a:lnTo>
                    <a:pt x="3099" y="2181"/>
                  </a:lnTo>
                  <a:lnTo>
                    <a:pt x="3099" y="2157"/>
                  </a:lnTo>
                  <a:lnTo>
                    <a:pt x="3099" y="2157"/>
                  </a:lnTo>
                  <a:lnTo>
                    <a:pt x="3099" y="2157"/>
                  </a:lnTo>
                  <a:lnTo>
                    <a:pt x="3075" y="2157"/>
                  </a:lnTo>
                  <a:lnTo>
                    <a:pt x="3075" y="2157"/>
                  </a:lnTo>
                  <a:lnTo>
                    <a:pt x="3075" y="2157"/>
                  </a:lnTo>
                  <a:lnTo>
                    <a:pt x="3075" y="2157"/>
                  </a:lnTo>
                  <a:lnTo>
                    <a:pt x="3075" y="2157"/>
                  </a:lnTo>
                  <a:lnTo>
                    <a:pt x="3075" y="2157"/>
                  </a:lnTo>
                  <a:lnTo>
                    <a:pt x="3075" y="2181"/>
                  </a:lnTo>
                  <a:lnTo>
                    <a:pt x="3050" y="2181"/>
                  </a:lnTo>
                  <a:lnTo>
                    <a:pt x="3050" y="2181"/>
                  </a:lnTo>
                  <a:lnTo>
                    <a:pt x="3050" y="2181"/>
                  </a:lnTo>
                  <a:lnTo>
                    <a:pt x="3050" y="2181"/>
                  </a:lnTo>
                  <a:lnTo>
                    <a:pt x="3050" y="2181"/>
                  </a:lnTo>
                  <a:lnTo>
                    <a:pt x="3050" y="2181"/>
                  </a:lnTo>
                  <a:lnTo>
                    <a:pt x="3050" y="2181"/>
                  </a:lnTo>
                  <a:lnTo>
                    <a:pt x="3026" y="2181"/>
                  </a:lnTo>
                  <a:lnTo>
                    <a:pt x="3026" y="2206"/>
                  </a:lnTo>
                  <a:lnTo>
                    <a:pt x="3026" y="2206"/>
                  </a:lnTo>
                  <a:lnTo>
                    <a:pt x="3026" y="2206"/>
                  </a:lnTo>
                  <a:lnTo>
                    <a:pt x="3026" y="2206"/>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50" y="2181"/>
                  </a:lnTo>
                  <a:lnTo>
                    <a:pt x="3050" y="2181"/>
                  </a:lnTo>
                  <a:lnTo>
                    <a:pt x="3050" y="2181"/>
                  </a:lnTo>
                  <a:lnTo>
                    <a:pt x="3050" y="2181"/>
                  </a:lnTo>
                  <a:lnTo>
                    <a:pt x="3050" y="2181"/>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26" y="2157"/>
                  </a:lnTo>
                  <a:lnTo>
                    <a:pt x="3026" y="2157"/>
                  </a:lnTo>
                  <a:lnTo>
                    <a:pt x="3026" y="2132"/>
                  </a:lnTo>
                  <a:lnTo>
                    <a:pt x="3026" y="2132"/>
                  </a:lnTo>
                  <a:lnTo>
                    <a:pt x="3000" y="2132"/>
                  </a:lnTo>
                  <a:lnTo>
                    <a:pt x="3000" y="2132"/>
                  </a:lnTo>
                  <a:lnTo>
                    <a:pt x="3000" y="2132"/>
                  </a:lnTo>
                  <a:lnTo>
                    <a:pt x="3026" y="2132"/>
                  </a:lnTo>
                  <a:lnTo>
                    <a:pt x="3026" y="2132"/>
                  </a:lnTo>
                  <a:lnTo>
                    <a:pt x="3000" y="2107"/>
                  </a:lnTo>
                  <a:lnTo>
                    <a:pt x="3000" y="2107"/>
                  </a:lnTo>
                  <a:lnTo>
                    <a:pt x="3000" y="2132"/>
                  </a:lnTo>
                  <a:lnTo>
                    <a:pt x="3000" y="2132"/>
                  </a:lnTo>
                  <a:lnTo>
                    <a:pt x="3000" y="2132"/>
                  </a:lnTo>
                  <a:lnTo>
                    <a:pt x="3000" y="2132"/>
                  </a:lnTo>
                  <a:lnTo>
                    <a:pt x="3000" y="2132"/>
                  </a:lnTo>
                  <a:lnTo>
                    <a:pt x="3000" y="2132"/>
                  </a:lnTo>
                  <a:lnTo>
                    <a:pt x="3000" y="2132"/>
                  </a:lnTo>
                  <a:lnTo>
                    <a:pt x="3000" y="2107"/>
                  </a:lnTo>
                  <a:lnTo>
                    <a:pt x="2976" y="2107"/>
                  </a:lnTo>
                  <a:lnTo>
                    <a:pt x="2976" y="2107"/>
                  </a:lnTo>
                  <a:lnTo>
                    <a:pt x="2976" y="2107"/>
                  </a:lnTo>
                  <a:lnTo>
                    <a:pt x="2976" y="2132"/>
                  </a:lnTo>
                  <a:lnTo>
                    <a:pt x="2976" y="2132"/>
                  </a:lnTo>
                  <a:lnTo>
                    <a:pt x="3000" y="2132"/>
                  </a:lnTo>
                  <a:lnTo>
                    <a:pt x="2976" y="2132"/>
                  </a:lnTo>
                  <a:lnTo>
                    <a:pt x="2976" y="2132"/>
                  </a:lnTo>
                  <a:lnTo>
                    <a:pt x="2976" y="2132"/>
                  </a:lnTo>
                  <a:lnTo>
                    <a:pt x="2976" y="2132"/>
                  </a:lnTo>
                  <a:lnTo>
                    <a:pt x="2976" y="2132"/>
                  </a:lnTo>
                  <a:lnTo>
                    <a:pt x="2976" y="2132"/>
                  </a:lnTo>
                  <a:lnTo>
                    <a:pt x="2976" y="2132"/>
                  </a:lnTo>
                  <a:lnTo>
                    <a:pt x="2976" y="2157"/>
                  </a:lnTo>
                  <a:lnTo>
                    <a:pt x="2976" y="2157"/>
                  </a:lnTo>
                  <a:lnTo>
                    <a:pt x="2976" y="2157"/>
                  </a:lnTo>
                  <a:lnTo>
                    <a:pt x="2976" y="2157"/>
                  </a:lnTo>
                  <a:lnTo>
                    <a:pt x="2951" y="2157"/>
                  </a:lnTo>
                  <a:lnTo>
                    <a:pt x="2951" y="2157"/>
                  </a:lnTo>
                  <a:lnTo>
                    <a:pt x="2951" y="2157"/>
                  </a:lnTo>
                  <a:lnTo>
                    <a:pt x="2951" y="2181"/>
                  </a:lnTo>
                  <a:lnTo>
                    <a:pt x="2951" y="2181"/>
                  </a:lnTo>
                  <a:lnTo>
                    <a:pt x="2951" y="2181"/>
                  </a:lnTo>
                  <a:lnTo>
                    <a:pt x="2951" y="2181"/>
                  </a:lnTo>
                  <a:lnTo>
                    <a:pt x="2951" y="2181"/>
                  </a:lnTo>
                  <a:lnTo>
                    <a:pt x="2926" y="2181"/>
                  </a:lnTo>
                  <a:lnTo>
                    <a:pt x="2926" y="2181"/>
                  </a:lnTo>
                  <a:lnTo>
                    <a:pt x="2926" y="2181"/>
                  </a:lnTo>
                  <a:lnTo>
                    <a:pt x="2926" y="2181"/>
                  </a:lnTo>
                  <a:lnTo>
                    <a:pt x="2926" y="2181"/>
                  </a:lnTo>
                  <a:lnTo>
                    <a:pt x="2926" y="2181"/>
                  </a:lnTo>
                  <a:lnTo>
                    <a:pt x="2926" y="2181"/>
                  </a:lnTo>
                  <a:lnTo>
                    <a:pt x="2926" y="2181"/>
                  </a:lnTo>
                  <a:lnTo>
                    <a:pt x="2951" y="2206"/>
                  </a:lnTo>
                  <a:lnTo>
                    <a:pt x="2951" y="2206"/>
                  </a:lnTo>
                  <a:lnTo>
                    <a:pt x="2951" y="2206"/>
                  </a:lnTo>
                  <a:lnTo>
                    <a:pt x="2951" y="2181"/>
                  </a:lnTo>
                  <a:lnTo>
                    <a:pt x="2976" y="2181"/>
                  </a:lnTo>
                  <a:lnTo>
                    <a:pt x="2976" y="2181"/>
                  </a:lnTo>
                  <a:lnTo>
                    <a:pt x="2976" y="2206"/>
                  </a:lnTo>
                  <a:lnTo>
                    <a:pt x="2976" y="2206"/>
                  </a:lnTo>
                  <a:lnTo>
                    <a:pt x="2976" y="2206"/>
                  </a:lnTo>
                  <a:lnTo>
                    <a:pt x="2976" y="2206"/>
                  </a:lnTo>
                  <a:lnTo>
                    <a:pt x="2976"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31"/>
                  </a:lnTo>
                  <a:lnTo>
                    <a:pt x="2951" y="2231"/>
                  </a:lnTo>
                  <a:lnTo>
                    <a:pt x="2951" y="2231"/>
                  </a:lnTo>
                  <a:lnTo>
                    <a:pt x="2951" y="2231"/>
                  </a:lnTo>
                  <a:lnTo>
                    <a:pt x="2976" y="2256"/>
                  </a:lnTo>
                  <a:lnTo>
                    <a:pt x="2976" y="2256"/>
                  </a:lnTo>
                  <a:lnTo>
                    <a:pt x="2976" y="2256"/>
                  </a:lnTo>
                  <a:lnTo>
                    <a:pt x="2976" y="2256"/>
                  </a:lnTo>
                  <a:lnTo>
                    <a:pt x="3000" y="2231"/>
                  </a:lnTo>
                  <a:lnTo>
                    <a:pt x="3000" y="2256"/>
                  </a:lnTo>
                  <a:lnTo>
                    <a:pt x="3000" y="2256"/>
                  </a:lnTo>
                  <a:lnTo>
                    <a:pt x="3000" y="2256"/>
                  </a:lnTo>
                  <a:lnTo>
                    <a:pt x="3000" y="2256"/>
                  </a:lnTo>
                  <a:lnTo>
                    <a:pt x="3000" y="2256"/>
                  </a:lnTo>
                  <a:lnTo>
                    <a:pt x="3000" y="2256"/>
                  </a:lnTo>
                  <a:lnTo>
                    <a:pt x="3000" y="2256"/>
                  </a:lnTo>
                  <a:lnTo>
                    <a:pt x="3000" y="2256"/>
                  </a:lnTo>
                  <a:lnTo>
                    <a:pt x="3000" y="2256"/>
                  </a:lnTo>
                  <a:lnTo>
                    <a:pt x="3000" y="2281"/>
                  </a:lnTo>
                  <a:lnTo>
                    <a:pt x="3000" y="2281"/>
                  </a:lnTo>
                  <a:lnTo>
                    <a:pt x="3000" y="2281"/>
                  </a:lnTo>
                  <a:lnTo>
                    <a:pt x="3000" y="2281"/>
                  </a:lnTo>
                  <a:lnTo>
                    <a:pt x="3000" y="2281"/>
                  </a:lnTo>
                  <a:lnTo>
                    <a:pt x="3000" y="2281"/>
                  </a:lnTo>
                  <a:lnTo>
                    <a:pt x="3000" y="2281"/>
                  </a:lnTo>
                  <a:lnTo>
                    <a:pt x="3000" y="2281"/>
                  </a:lnTo>
                  <a:lnTo>
                    <a:pt x="3000" y="2281"/>
                  </a:lnTo>
                  <a:lnTo>
                    <a:pt x="3000" y="2281"/>
                  </a:lnTo>
                  <a:lnTo>
                    <a:pt x="3000" y="2305"/>
                  </a:lnTo>
                  <a:lnTo>
                    <a:pt x="3000" y="2305"/>
                  </a:lnTo>
                  <a:lnTo>
                    <a:pt x="3026" y="2305"/>
                  </a:lnTo>
                  <a:lnTo>
                    <a:pt x="3026" y="2305"/>
                  </a:lnTo>
                  <a:lnTo>
                    <a:pt x="3026" y="2305"/>
                  </a:lnTo>
                  <a:lnTo>
                    <a:pt x="3026" y="2305"/>
                  </a:lnTo>
                  <a:lnTo>
                    <a:pt x="3050" y="2331"/>
                  </a:lnTo>
                  <a:lnTo>
                    <a:pt x="3026" y="2331"/>
                  </a:lnTo>
                  <a:lnTo>
                    <a:pt x="3026" y="2331"/>
                  </a:lnTo>
                  <a:lnTo>
                    <a:pt x="3026" y="2331"/>
                  </a:lnTo>
                  <a:lnTo>
                    <a:pt x="3050" y="2331"/>
                  </a:lnTo>
                  <a:lnTo>
                    <a:pt x="3050" y="2331"/>
                  </a:lnTo>
                  <a:lnTo>
                    <a:pt x="3050" y="2331"/>
                  </a:lnTo>
                  <a:lnTo>
                    <a:pt x="3050" y="2331"/>
                  </a:lnTo>
                  <a:lnTo>
                    <a:pt x="3026" y="2331"/>
                  </a:lnTo>
                  <a:lnTo>
                    <a:pt x="3026" y="2331"/>
                  </a:lnTo>
                  <a:lnTo>
                    <a:pt x="3026" y="2331"/>
                  </a:lnTo>
                  <a:lnTo>
                    <a:pt x="3026" y="2331"/>
                  </a:lnTo>
                  <a:lnTo>
                    <a:pt x="3026" y="2355"/>
                  </a:lnTo>
                  <a:lnTo>
                    <a:pt x="3026" y="2355"/>
                  </a:lnTo>
                  <a:lnTo>
                    <a:pt x="3026" y="2355"/>
                  </a:lnTo>
                  <a:lnTo>
                    <a:pt x="3050" y="2355"/>
                  </a:lnTo>
                  <a:lnTo>
                    <a:pt x="3075" y="2380"/>
                  </a:lnTo>
                  <a:lnTo>
                    <a:pt x="3125" y="2355"/>
                  </a:lnTo>
                  <a:lnTo>
                    <a:pt x="3149" y="2355"/>
                  </a:lnTo>
                  <a:lnTo>
                    <a:pt x="3174" y="2355"/>
                  </a:lnTo>
                  <a:lnTo>
                    <a:pt x="3174" y="2355"/>
                  </a:lnTo>
                  <a:lnTo>
                    <a:pt x="3174" y="2331"/>
                  </a:lnTo>
                  <a:lnTo>
                    <a:pt x="3174" y="2331"/>
                  </a:lnTo>
                  <a:lnTo>
                    <a:pt x="3198" y="2355"/>
                  </a:lnTo>
                  <a:lnTo>
                    <a:pt x="3198" y="2355"/>
                  </a:lnTo>
                  <a:lnTo>
                    <a:pt x="3198" y="2355"/>
                  </a:lnTo>
                  <a:lnTo>
                    <a:pt x="3198" y="2331"/>
                  </a:lnTo>
                  <a:lnTo>
                    <a:pt x="3198" y="2331"/>
                  </a:lnTo>
                  <a:lnTo>
                    <a:pt x="3198" y="2331"/>
                  </a:lnTo>
                  <a:lnTo>
                    <a:pt x="3198" y="2331"/>
                  </a:lnTo>
                  <a:lnTo>
                    <a:pt x="3198" y="2331"/>
                  </a:lnTo>
                  <a:lnTo>
                    <a:pt x="3198" y="2331"/>
                  </a:lnTo>
                  <a:lnTo>
                    <a:pt x="3198" y="2331"/>
                  </a:lnTo>
                  <a:lnTo>
                    <a:pt x="3198" y="2331"/>
                  </a:lnTo>
                  <a:lnTo>
                    <a:pt x="3198" y="2305"/>
                  </a:lnTo>
                  <a:lnTo>
                    <a:pt x="3224" y="2305"/>
                  </a:lnTo>
                  <a:lnTo>
                    <a:pt x="3224" y="2305"/>
                  </a:lnTo>
                  <a:lnTo>
                    <a:pt x="3224" y="2305"/>
                  </a:lnTo>
                  <a:lnTo>
                    <a:pt x="3224" y="2305"/>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224" y="2281"/>
                  </a:lnTo>
                  <a:lnTo>
                    <a:pt x="3224" y="2281"/>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48" y="2231"/>
                  </a:lnTo>
                  <a:lnTo>
                    <a:pt x="3248" y="2231"/>
                  </a:lnTo>
                  <a:lnTo>
                    <a:pt x="3248" y="2231"/>
                  </a:lnTo>
                  <a:lnTo>
                    <a:pt x="3248" y="2231"/>
                  </a:lnTo>
                  <a:lnTo>
                    <a:pt x="3248" y="2231"/>
                  </a:lnTo>
                  <a:lnTo>
                    <a:pt x="3248" y="2206"/>
                  </a:lnTo>
                  <a:lnTo>
                    <a:pt x="3248" y="2206"/>
                  </a:lnTo>
                  <a:lnTo>
                    <a:pt x="3248" y="2206"/>
                  </a:lnTo>
                  <a:lnTo>
                    <a:pt x="3248" y="2206"/>
                  </a:lnTo>
                  <a:lnTo>
                    <a:pt x="3273" y="2206"/>
                  </a:lnTo>
                  <a:lnTo>
                    <a:pt x="3273" y="2206"/>
                  </a:lnTo>
                  <a:lnTo>
                    <a:pt x="3273" y="2206"/>
                  </a:lnTo>
                  <a:lnTo>
                    <a:pt x="3273" y="2206"/>
                  </a:lnTo>
                  <a:lnTo>
                    <a:pt x="3273" y="2206"/>
                  </a:lnTo>
                  <a:lnTo>
                    <a:pt x="3248" y="2206"/>
                  </a:lnTo>
                  <a:lnTo>
                    <a:pt x="3273" y="2206"/>
                  </a:lnTo>
                  <a:lnTo>
                    <a:pt x="3273" y="2206"/>
                  </a:lnTo>
                  <a:lnTo>
                    <a:pt x="3273" y="2206"/>
                  </a:lnTo>
                  <a:lnTo>
                    <a:pt x="3273" y="2206"/>
                  </a:lnTo>
                  <a:lnTo>
                    <a:pt x="3273" y="2206"/>
                  </a:lnTo>
                  <a:lnTo>
                    <a:pt x="3273" y="2206"/>
                  </a:lnTo>
                  <a:lnTo>
                    <a:pt x="3273" y="2206"/>
                  </a:lnTo>
                  <a:lnTo>
                    <a:pt x="3273" y="2206"/>
                  </a:lnTo>
                  <a:lnTo>
                    <a:pt x="3298" y="2206"/>
                  </a:lnTo>
                  <a:lnTo>
                    <a:pt x="3273" y="2206"/>
                  </a:lnTo>
                  <a:lnTo>
                    <a:pt x="3273" y="2206"/>
                  </a:lnTo>
                  <a:lnTo>
                    <a:pt x="3273" y="2206"/>
                  </a:lnTo>
                  <a:lnTo>
                    <a:pt x="3273" y="2206"/>
                  </a:lnTo>
                  <a:lnTo>
                    <a:pt x="3273" y="2206"/>
                  </a:lnTo>
                  <a:lnTo>
                    <a:pt x="3273" y="2206"/>
                  </a:lnTo>
                  <a:lnTo>
                    <a:pt x="3273" y="2206"/>
                  </a:lnTo>
                  <a:lnTo>
                    <a:pt x="3273" y="2206"/>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56"/>
                  </a:lnTo>
                  <a:lnTo>
                    <a:pt x="3248" y="2256"/>
                  </a:lnTo>
                  <a:lnTo>
                    <a:pt x="3248" y="2256"/>
                  </a:lnTo>
                  <a:lnTo>
                    <a:pt x="3248" y="2256"/>
                  </a:lnTo>
                  <a:lnTo>
                    <a:pt x="3224" y="2256"/>
                  </a:lnTo>
                  <a:lnTo>
                    <a:pt x="3224" y="2281"/>
                  </a:lnTo>
                  <a:lnTo>
                    <a:pt x="3224" y="2281"/>
                  </a:lnTo>
                  <a:lnTo>
                    <a:pt x="3224" y="2281"/>
                  </a:lnTo>
                  <a:lnTo>
                    <a:pt x="3224" y="2281"/>
                  </a:lnTo>
                  <a:lnTo>
                    <a:pt x="3224" y="2281"/>
                  </a:lnTo>
                  <a:lnTo>
                    <a:pt x="3224" y="2281"/>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48" y="2305"/>
                  </a:lnTo>
                  <a:lnTo>
                    <a:pt x="3224"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31"/>
                  </a:lnTo>
                  <a:lnTo>
                    <a:pt x="3248" y="2331"/>
                  </a:lnTo>
                  <a:lnTo>
                    <a:pt x="3248" y="2331"/>
                  </a:lnTo>
                  <a:lnTo>
                    <a:pt x="3248" y="2331"/>
                  </a:lnTo>
                  <a:lnTo>
                    <a:pt x="3224" y="2331"/>
                  </a:lnTo>
                  <a:lnTo>
                    <a:pt x="3224" y="2331"/>
                  </a:lnTo>
                  <a:lnTo>
                    <a:pt x="3248" y="2331"/>
                  </a:lnTo>
                  <a:lnTo>
                    <a:pt x="3248" y="2355"/>
                  </a:lnTo>
                  <a:lnTo>
                    <a:pt x="3248" y="2355"/>
                  </a:lnTo>
                  <a:lnTo>
                    <a:pt x="3248" y="2355"/>
                  </a:lnTo>
                  <a:lnTo>
                    <a:pt x="3248" y="2355"/>
                  </a:lnTo>
                  <a:lnTo>
                    <a:pt x="3248" y="2355"/>
                  </a:lnTo>
                  <a:lnTo>
                    <a:pt x="3248" y="2355"/>
                  </a:lnTo>
                  <a:lnTo>
                    <a:pt x="3248" y="2380"/>
                  </a:lnTo>
                  <a:lnTo>
                    <a:pt x="3248" y="2380"/>
                  </a:lnTo>
                  <a:lnTo>
                    <a:pt x="3248" y="2380"/>
                  </a:lnTo>
                  <a:lnTo>
                    <a:pt x="3248" y="2404"/>
                  </a:lnTo>
                  <a:lnTo>
                    <a:pt x="3273" y="2404"/>
                  </a:lnTo>
                  <a:lnTo>
                    <a:pt x="3273" y="2404"/>
                  </a:lnTo>
                  <a:lnTo>
                    <a:pt x="3273" y="2404"/>
                  </a:lnTo>
                  <a:lnTo>
                    <a:pt x="3273" y="2430"/>
                  </a:lnTo>
                  <a:lnTo>
                    <a:pt x="3273" y="2430"/>
                  </a:lnTo>
                  <a:lnTo>
                    <a:pt x="3273" y="2430"/>
                  </a:lnTo>
                  <a:lnTo>
                    <a:pt x="3273" y="2430"/>
                  </a:lnTo>
                  <a:lnTo>
                    <a:pt x="3273" y="2454"/>
                  </a:lnTo>
                  <a:lnTo>
                    <a:pt x="3273" y="2454"/>
                  </a:lnTo>
                  <a:lnTo>
                    <a:pt x="3273" y="2454"/>
                  </a:lnTo>
                  <a:lnTo>
                    <a:pt x="3273" y="2454"/>
                  </a:lnTo>
                  <a:lnTo>
                    <a:pt x="3273" y="2454"/>
                  </a:lnTo>
                  <a:lnTo>
                    <a:pt x="3273" y="2454"/>
                  </a:lnTo>
                  <a:lnTo>
                    <a:pt x="3273" y="2454"/>
                  </a:lnTo>
                  <a:lnTo>
                    <a:pt x="3273" y="2454"/>
                  </a:lnTo>
                  <a:lnTo>
                    <a:pt x="3273"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504"/>
                  </a:lnTo>
                  <a:lnTo>
                    <a:pt x="3248" y="2504"/>
                  </a:lnTo>
                  <a:lnTo>
                    <a:pt x="3248" y="2504"/>
                  </a:lnTo>
                  <a:lnTo>
                    <a:pt x="3248" y="2504"/>
                  </a:lnTo>
                  <a:lnTo>
                    <a:pt x="3248" y="2504"/>
                  </a:lnTo>
                  <a:lnTo>
                    <a:pt x="3224" y="2504"/>
                  </a:lnTo>
                  <a:lnTo>
                    <a:pt x="3224" y="2504"/>
                  </a:lnTo>
                  <a:lnTo>
                    <a:pt x="3248" y="2504"/>
                  </a:lnTo>
                  <a:lnTo>
                    <a:pt x="3248" y="2504"/>
                  </a:lnTo>
                  <a:lnTo>
                    <a:pt x="3248" y="2504"/>
                  </a:lnTo>
                  <a:lnTo>
                    <a:pt x="3248" y="2504"/>
                  </a:lnTo>
                  <a:lnTo>
                    <a:pt x="3224" y="2504"/>
                  </a:lnTo>
                  <a:lnTo>
                    <a:pt x="3224" y="2504"/>
                  </a:lnTo>
                  <a:lnTo>
                    <a:pt x="3224" y="2504"/>
                  </a:lnTo>
                  <a:lnTo>
                    <a:pt x="3248" y="2529"/>
                  </a:lnTo>
                  <a:lnTo>
                    <a:pt x="3248" y="2529"/>
                  </a:lnTo>
                  <a:lnTo>
                    <a:pt x="3248" y="2554"/>
                  </a:lnTo>
                  <a:lnTo>
                    <a:pt x="3248" y="2554"/>
                  </a:lnTo>
                  <a:lnTo>
                    <a:pt x="3248" y="2554"/>
                  </a:lnTo>
                  <a:lnTo>
                    <a:pt x="3248" y="2554"/>
                  </a:lnTo>
                  <a:lnTo>
                    <a:pt x="3248" y="2529"/>
                  </a:lnTo>
                  <a:lnTo>
                    <a:pt x="3248" y="2529"/>
                  </a:lnTo>
                  <a:lnTo>
                    <a:pt x="3248"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54"/>
                  </a:lnTo>
                  <a:lnTo>
                    <a:pt x="3273" y="2554"/>
                  </a:lnTo>
                  <a:lnTo>
                    <a:pt x="3273" y="2554"/>
                  </a:lnTo>
                  <a:lnTo>
                    <a:pt x="3273" y="2554"/>
                  </a:lnTo>
                  <a:lnTo>
                    <a:pt x="3273" y="2554"/>
                  </a:lnTo>
                  <a:lnTo>
                    <a:pt x="3273" y="2554"/>
                  </a:lnTo>
                  <a:lnTo>
                    <a:pt x="3273" y="2554"/>
                  </a:lnTo>
                  <a:lnTo>
                    <a:pt x="3273" y="2554"/>
                  </a:lnTo>
                  <a:lnTo>
                    <a:pt x="3273" y="2554"/>
                  </a:lnTo>
                  <a:lnTo>
                    <a:pt x="3273"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78"/>
                  </a:lnTo>
                  <a:lnTo>
                    <a:pt x="3248" y="2578"/>
                  </a:lnTo>
                  <a:lnTo>
                    <a:pt x="3248" y="2578"/>
                  </a:lnTo>
                  <a:lnTo>
                    <a:pt x="3248" y="2578"/>
                  </a:lnTo>
                  <a:lnTo>
                    <a:pt x="3248" y="2603"/>
                  </a:lnTo>
                  <a:lnTo>
                    <a:pt x="3248" y="2603"/>
                  </a:lnTo>
                  <a:lnTo>
                    <a:pt x="3248" y="2603"/>
                  </a:lnTo>
                  <a:lnTo>
                    <a:pt x="3248" y="2603"/>
                  </a:lnTo>
                  <a:lnTo>
                    <a:pt x="3248" y="2603"/>
                  </a:lnTo>
                  <a:lnTo>
                    <a:pt x="3248" y="2603"/>
                  </a:lnTo>
                  <a:lnTo>
                    <a:pt x="3248" y="2603"/>
                  </a:lnTo>
                  <a:lnTo>
                    <a:pt x="3248" y="2603"/>
                  </a:lnTo>
                  <a:lnTo>
                    <a:pt x="3248" y="2603"/>
                  </a:lnTo>
                  <a:lnTo>
                    <a:pt x="3248" y="2603"/>
                  </a:lnTo>
                  <a:lnTo>
                    <a:pt x="3273" y="2603"/>
                  </a:lnTo>
                  <a:lnTo>
                    <a:pt x="3273" y="2603"/>
                  </a:lnTo>
                  <a:lnTo>
                    <a:pt x="3248" y="2603"/>
                  </a:lnTo>
                  <a:lnTo>
                    <a:pt x="3248" y="2603"/>
                  </a:lnTo>
                  <a:lnTo>
                    <a:pt x="3248" y="2603"/>
                  </a:lnTo>
                  <a:lnTo>
                    <a:pt x="3248" y="2603"/>
                  </a:lnTo>
                  <a:lnTo>
                    <a:pt x="3248" y="2603"/>
                  </a:lnTo>
                  <a:lnTo>
                    <a:pt x="3248" y="2603"/>
                  </a:lnTo>
                  <a:lnTo>
                    <a:pt x="3248" y="2628"/>
                  </a:lnTo>
                  <a:lnTo>
                    <a:pt x="3248" y="2628"/>
                  </a:lnTo>
                  <a:lnTo>
                    <a:pt x="3248" y="2628"/>
                  </a:lnTo>
                  <a:lnTo>
                    <a:pt x="3248" y="2628"/>
                  </a:lnTo>
                  <a:lnTo>
                    <a:pt x="3248" y="2628"/>
                  </a:lnTo>
                  <a:lnTo>
                    <a:pt x="3248"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198" y="2628"/>
                  </a:lnTo>
                  <a:lnTo>
                    <a:pt x="3198" y="2628"/>
                  </a:lnTo>
                  <a:lnTo>
                    <a:pt x="3224" y="2628"/>
                  </a:lnTo>
                  <a:lnTo>
                    <a:pt x="3248" y="2628"/>
                  </a:lnTo>
                  <a:lnTo>
                    <a:pt x="3248" y="2628"/>
                  </a:lnTo>
                  <a:lnTo>
                    <a:pt x="3248" y="2653"/>
                  </a:lnTo>
                  <a:lnTo>
                    <a:pt x="3248" y="2653"/>
                  </a:lnTo>
                  <a:lnTo>
                    <a:pt x="3248" y="2653"/>
                  </a:lnTo>
                  <a:lnTo>
                    <a:pt x="3248" y="2628"/>
                  </a:lnTo>
                  <a:lnTo>
                    <a:pt x="3248" y="2628"/>
                  </a:lnTo>
                  <a:lnTo>
                    <a:pt x="3248" y="2628"/>
                  </a:lnTo>
                  <a:lnTo>
                    <a:pt x="3248" y="2628"/>
                  </a:lnTo>
                  <a:lnTo>
                    <a:pt x="3248" y="2628"/>
                  </a:lnTo>
                  <a:lnTo>
                    <a:pt x="3248" y="2628"/>
                  </a:lnTo>
                  <a:lnTo>
                    <a:pt x="3248" y="2653"/>
                  </a:lnTo>
                  <a:lnTo>
                    <a:pt x="3248" y="2653"/>
                  </a:lnTo>
                  <a:lnTo>
                    <a:pt x="3248" y="2653"/>
                  </a:lnTo>
                  <a:lnTo>
                    <a:pt x="3248" y="2653"/>
                  </a:lnTo>
                  <a:lnTo>
                    <a:pt x="3248" y="2653"/>
                  </a:lnTo>
                  <a:lnTo>
                    <a:pt x="3248" y="2653"/>
                  </a:lnTo>
                  <a:lnTo>
                    <a:pt x="3248" y="2653"/>
                  </a:lnTo>
                  <a:lnTo>
                    <a:pt x="3248" y="2653"/>
                  </a:lnTo>
                  <a:lnTo>
                    <a:pt x="3248" y="2653"/>
                  </a:lnTo>
                  <a:lnTo>
                    <a:pt x="3248" y="2653"/>
                  </a:lnTo>
                  <a:lnTo>
                    <a:pt x="3273" y="2653"/>
                  </a:lnTo>
                  <a:lnTo>
                    <a:pt x="3273" y="2653"/>
                  </a:lnTo>
                  <a:lnTo>
                    <a:pt x="3273" y="2653"/>
                  </a:lnTo>
                  <a:lnTo>
                    <a:pt x="3273" y="2653"/>
                  </a:lnTo>
                  <a:lnTo>
                    <a:pt x="3273" y="2653"/>
                  </a:lnTo>
                  <a:lnTo>
                    <a:pt x="3273" y="2653"/>
                  </a:lnTo>
                  <a:lnTo>
                    <a:pt x="3273" y="2653"/>
                  </a:lnTo>
                  <a:lnTo>
                    <a:pt x="3273"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03"/>
                  </a:lnTo>
                  <a:lnTo>
                    <a:pt x="3298" y="2603"/>
                  </a:lnTo>
                  <a:lnTo>
                    <a:pt x="3323"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323" y="2603"/>
                  </a:lnTo>
                  <a:lnTo>
                    <a:pt x="3323" y="2603"/>
                  </a:lnTo>
                  <a:lnTo>
                    <a:pt x="3323" y="2603"/>
                  </a:lnTo>
                  <a:lnTo>
                    <a:pt x="3323" y="2603"/>
                  </a:lnTo>
                  <a:lnTo>
                    <a:pt x="3323" y="2603"/>
                  </a:lnTo>
                  <a:lnTo>
                    <a:pt x="3323" y="2603"/>
                  </a:lnTo>
                  <a:lnTo>
                    <a:pt x="3348" y="2603"/>
                  </a:lnTo>
                  <a:lnTo>
                    <a:pt x="3348" y="2603"/>
                  </a:lnTo>
                  <a:lnTo>
                    <a:pt x="3348" y="2603"/>
                  </a:lnTo>
                  <a:lnTo>
                    <a:pt x="3348" y="2603"/>
                  </a:lnTo>
                  <a:lnTo>
                    <a:pt x="3348" y="2603"/>
                  </a:lnTo>
                  <a:lnTo>
                    <a:pt x="3348" y="2603"/>
                  </a:lnTo>
                  <a:lnTo>
                    <a:pt x="3348" y="2603"/>
                  </a:lnTo>
                  <a:lnTo>
                    <a:pt x="3348" y="2603"/>
                  </a:lnTo>
                  <a:lnTo>
                    <a:pt x="3348" y="2603"/>
                  </a:lnTo>
                  <a:lnTo>
                    <a:pt x="3348" y="2603"/>
                  </a:lnTo>
                  <a:lnTo>
                    <a:pt x="3372" y="2603"/>
                  </a:lnTo>
                  <a:lnTo>
                    <a:pt x="3372" y="2578"/>
                  </a:lnTo>
                  <a:lnTo>
                    <a:pt x="3397" y="2554"/>
                  </a:lnTo>
                  <a:lnTo>
                    <a:pt x="3397" y="2554"/>
                  </a:lnTo>
                  <a:lnTo>
                    <a:pt x="3422" y="2554"/>
                  </a:lnTo>
                  <a:lnTo>
                    <a:pt x="3422" y="2554"/>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47" y="2603"/>
                  </a:lnTo>
                  <a:lnTo>
                    <a:pt x="3447" y="2603"/>
                  </a:lnTo>
                  <a:lnTo>
                    <a:pt x="3447" y="2603"/>
                  </a:lnTo>
                  <a:lnTo>
                    <a:pt x="3447" y="2603"/>
                  </a:lnTo>
                  <a:lnTo>
                    <a:pt x="3447" y="2603"/>
                  </a:lnTo>
                  <a:lnTo>
                    <a:pt x="3447" y="2603"/>
                  </a:lnTo>
                  <a:lnTo>
                    <a:pt x="3447" y="2603"/>
                  </a:lnTo>
                  <a:lnTo>
                    <a:pt x="3447" y="2603"/>
                  </a:lnTo>
                  <a:lnTo>
                    <a:pt x="3447" y="2603"/>
                  </a:lnTo>
                  <a:lnTo>
                    <a:pt x="3447" y="2628"/>
                  </a:lnTo>
                  <a:lnTo>
                    <a:pt x="3447" y="2628"/>
                  </a:lnTo>
                  <a:lnTo>
                    <a:pt x="3447" y="2628"/>
                  </a:lnTo>
                  <a:lnTo>
                    <a:pt x="3447" y="2628"/>
                  </a:lnTo>
                  <a:lnTo>
                    <a:pt x="3447" y="2628"/>
                  </a:lnTo>
                  <a:lnTo>
                    <a:pt x="3447" y="2628"/>
                  </a:lnTo>
                  <a:lnTo>
                    <a:pt x="3471" y="2628"/>
                  </a:lnTo>
                  <a:lnTo>
                    <a:pt x="3471" y="2628"/>
                  </a:lnTo>
                  <a:lnTo>
                    <a:pt x="3471" y="2628"/>
                  </a:lnTo>
                  <a:lnTo>
                    <a:pt x="3471" y="2628"/>
                  </a:lnTo>
                  <a:lnTo>
                    <a:pt x="3471" y="2628"/>
                  </a:lnTo>
                  <a:lnTo>
                    <a:pt x="3471" y="2628"/>
                  </a:lnTo>
                  <a:lnTo>
                    <a:pt x="3471" y="2628"/>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96" y="2603"/>
                  </a:lnTo>
                  <a:lnTo>
                    <a:pt x="3496" y="2603"/>
                  </a:lnTo>
                  <a:lnTo>
                    <a:pt x="3496" y="2603"/>
                  </a:lnTo>
                  <a:lnTo>
                    <a:pt x="3496" y="2603"/>
                  </a:lnTo>
                  <a:lnTo>
                    <a:pt x="3496" y="2603"/>
                  </a:lnTo>
                  <a:lnTo>
                    <a:pt x="3496" y="2603"/>
                  </a:lnTo>
                  <a:lnTo>
                    <a:pt x="3471" y="2603"/>
                  </a:lnTo>
                  <a:lnTo>
                    <a:pt x="3471" y="2628"/>
                  </a:lnTo>
                  <a:lnTo>
                    <a:pt x="3471" y="2628"/>
                  </a:lnTo>
                  <a:lnTo>
                    <a:pt x="3496" y="2628"/>
                  </a:lnTo>
                  <a:lnTo>
                    <a:pt x="3496" y="2628"/>
                  </a:lnTo>
                  <a:lnTo>
                    <a:pt x="3496" y="2628"/>
                  </a:lnTo>
                  <a:lnTo>
                    <a:pt x="3496" y="2628"/>
                  </a:lnTo>
                  <a:lnTo>
                    <a:pt x="3496" y="2628"/>
                  </a:lnTo>
                  <a:lnTo>
                    <a:pt x="3496" y="2628"/>
                  </a:lnTo>
                  <a:lnTo>
                    <a:pt x="3496" y="2628"/>
                  </a:lnTo>
                  <a:lnTo>
                    <a:pt x="3496" y="2628"/>
                  </a:lnTo>
                  <a:lnTo>
                    <a:pt x="3521" y="2653"/>
                  </a:lnTo>
                  <a:lnTo>
                    <a:pt x="3521" y="2677"/>
                  </a:lnTo>
                  <a:lnTo>
                    <a:pt x="3521" y="2677"/>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71" y="2727"/>
                  </a:lnTo>
                  <a:lnTo>
                    <a:pt x="3571" y="2727"/>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677"/>
                  </a:lnTo>
                  <a:lnTo>
                    <a:pt x="3571" y="2677"/>
                  </a:lnTo>
                  <a:lnTo>
                    <a:pt x="3571" y="2677"/>
                  </a:lnTo>
                  <a:lnTo>
                    <a:pt x="3571" y="2677"/>
                  </a:lnTo>
                  <a:lnTo>
                    <a:pt x="3571" y="2677"/>
                  </a:lnTo>
                  <a:lnTo>
                    <a:pt x="3571" y="2653"/>
                  </a:lnTo>
                  <a:lnTo>
                    <a:pt x="3571" y="2653"/>
                  </a:lnTo>
                  <a:lnTo>
                    <a:pt x="3571" y="2653"/>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53"/>
                  </a:lnTo>
                  <a:lnTo>
                    <a:pt x="3571" y="2653"/>
                  </a:lnTo>
                  <a:lnTo>
                    <a:pt x="3571" y="2653"/>
                  </a:lnTo>
                  <a:lnTo>
                    <a:pt x="3571" y="2653"/>
                  </a:lnTo>
                  <a:lnTo>
                    <a:pt x="3571" y="2653"/>
                  </a:lnTo>
                  <a:lnTo>
                    <a:pt x="3571" y="2653"/>
                  </a:lnTo>
                  <a:lnTo>
                    <a:pt x="3571" y="2653"/>
                  </a:lnTo>
                  <a:lnTo>
                    <a:pt x="3571" y="2653"/>
                  </a:lnTo>
                  <a:lnTo>
                    <a:pt x="3571" y="2653"/>
                  </a:lnTo>
                  <a:lnTo>
                    <a:pt x="3571" y="2653"/>
                  </a:lnTo>
                  <a:lnTo>
                    <a:pt x="3571" y="2628"/>
                  </a:lnTo>
                  <a:lnTo>
                    <a:pt x="3571" y="2628"/>
                  </a:lnTo>
                  <a:lnTo>
                    <a:pt x="3571" y="2628"/>
                  </a:lnTo>
                  <a:lnTo>
                    <a:pt x="3571" y="2628"/>
                  </a:lnTo>
                  <a:lnTo>
                    <a:pt x="3571" y="2603"/>
                  </a:lnTo>
                  <a:lnTo>
                    <a:pt x="3571" y="2603"/>
                  </a:lnTo>
                  <a:lnTo>
                    <a:pt x="3571" y="2603"/>
                  </a:lnTo>
                  <a:lnTo>
                    <a:pt x="3571" y="2603"/>
                  </a:lnTo>
                  <a:lnTo>
                    <a:pt x="3571" y="2603"/>
                  </a:lnTo>
                  <a:lnTo>
                    <a:pt x="3571" y="2603"/>
                  </a:lnTo>
                  <a:lnTo>
                    <a:pt x="3571" y="2603"/>
                  </a:lnTo>
                  <a:lnTo>
                    <a:pt x="3571" y="2603"/>
                  </a:lnTo>
                  <a:lnTo>
                    <a:pt x="3571" y="2603"/>
                  </a:lnTo>
                  <a:lnTo>
                    <a:pt x="3571" y="2603"/>
                  </a:lnTo>
                  <a:lnTo>
                    <a:pt x="3595" y="2603"/>
                  </a:lnTo>
                  <a:lnTo>
                    <a:pt x="3571" y="2603"/>
                  </a:lnTo>
                  <a:lnTo>
                    <a:pt x="3571" y="2603"/>
                  </a:lnTo>
                  <a:lnTo>
                    <a:pt x="3571" y="2603"/>
                  </a:lnTo>
                  <a:lnTo>
                    <a:pt x="3571" y="2628"/>
                  </a:lnTo>
                  <a:lnTo>
                    <a:pt x="3571" y="2628"/>
                  </a:lnTo>
                  <a:lnTo>
                    <a:pt x="3595" y="2628"/>
                  </a:lnTo>
                  <a:lnTo>
                    <a:pt x="3595" y="2603"/>
                  </a:lnTo>
                  <a:lnTo>
                    <a:pt x="3595" y="2603"/>
                  </a:lnTo>
                  <a:lnTo>
                    <a:pt x="3595" y="2603"/>
                  </a:lnTo>
                  <a:lnTo>
                    <a:pt x="3595" y="2603"/>
                  </a:lnTo>
                  <a:lnTo>
                    <a:pt x="3595" y="2603"/>
                  </a:lnTo>
                  <a:lnTo>
                    <a:pt x="3595" y="2603"/>
                  </a:lnTo>
                  <a:lnTo>
                    <a:pt x="3595" y="2603"/>
                  </a:lnTo>
                  <a:lnTo>
                    <a:pt x="3595" y="2603"/>
                  </a:lnTo>
                  <a:lnTo>
                    <a:pt x="3595" y="2603"/>
                  </a:lnTo>
                  <a:lnTo>
                    <a:pt x="3595" y="2578"/>
                  </a:lnTo>
                  <a:lnTo>
                    <a:pt x="3595" y="2578"/>
                  </a:lnTo>
                  <a:lnTo>
                    <a:pt x="3595" y="2578"/>
                  </a:lnTo>
                  <a:lnTo>
                    <a:pt x="3595" y="2578"/>
                  </a:lnTo>
                  <a:lnTo>
                    <a:pt x="3621" y="2578"/>
                  </a:lnTo>
                  <a:lnTo>
                    <a:pt x="3621" y="2578"/>
                  </a:lnTo>
                  <a:lnTo>
                    <a:pt x="3621" y="2578"/>
                  </a:lnTo>
                  <a:lnTo>
                    <a:pt x="3621" y="2578"/>
                  </a:lnTo>
                  <a:lnTo>
                    <a:pt x="3621" y="2554"/>
                  </a:lnTo>
                  <a:lnTo>
                    <a:pt x="3595" y="2554"/>
                  </a:lnTo>
                  <a:lnTo>
                    <a:pt x="3595" y="2554"/>
                  </a:lnTo>
                  <a:lnTo>
                    <a:pt x="3595" y="2554"/>
                  </a:lnTo>
                  <a:lnTo>
                    <a:pt x="3595" y="2554"/>
                  </a:lnTo>
                  <a:lnTo>
                    <a:pt x="3595" y="2554"/>
                  </a:lnTo>
                  <a:lnTo>
                    <a:pt x="3595" y="2554"/>
                  </a:lnTo>
                  <a:lnTo>
                    <a:pt x="3621" y="2554"/>
                  </a:lnTo>
                  <a:lnTo>
                    <a:pt x="3621" y="2554"/>
                  </a:lnTo>
                  <a:lnTo>
                    <a:pt x="3621" y="2554"/>
                  </a:lnTo>
                  <a:lnTo>
                    <a:pt x="3621" y="2554"/>
                  </a:lnTo>
                  <a:lnTo>
                    <a:pt x="3621" y="2554"/>
                  </a:lnTo>
                  <a:lnTo>
                    <a:pt x="3621" y="2578"/>
                  </a:lnTo>
                  <a:lnTo>
                    <a:pt x="3621" y="2578"/>
                  </a:lnTo>
                  <a:lnTo>
                    <a:pt x="3621" y="2578"/>
                  </a:lnTo>
                  <a:lnTo>
                    <a:pt x="3621" y="2578"/>
                  </a:lnTo>
                  <a:lnTo>
                    <a:pt x="3621" y="2578"/>
                  </a:lnTo>
                  <a:lnTo>
                    <a:pt x="3621" y="2578"/>
                  </a:lnTo>
                  <a:lnTo>
                    <a:pt x="3645" y="2578"/>
                  </a:lnTo>
                  <a:lnTo>
                    <a:pt x="3645" y="2578"/>
                  </a:lnTo>
                  <a:lnTo>
                    <a:pt x="3645" y="2603"/>
                  </a:lnTo>
                  <a:lnTo>
                    <a:pt x="3645" y="2603"/>
                  </a:lnTo>
                  <a:lnTo>
                    <a:pt x="3670" y="2603"/>
                  </a:lnTo>
                  <a:lnTo>
                    <a:pt x="3645" y="2603"/>
                  </a:lnTo>
                  <a:lnTo>
                    <a:pt x="3645" y="2628"/>
                  </a:lnTo>
                  <a:lnTo>
                    <a:pt x="3670" y="2628"/>
                  </a:lnTo>
                  <a:lnTo>
                    <a:pt x="3670" y="2628"/>
                  </a:lnTo>
                  <a:lnTo>
                    <a:pt x="3670" y="2628"/>
                  </a:lnTo>
                  <a:lnTo>
                    <a:pt x="3670" y="2628"/>
                  </a:lnTo>
                  <a:lnTo>
                    <a:pt x="3670" y="2628"/>
                  </a:lnTo>
                  <a:lnTo>
                    <a:pt x="3670" y="2628"/>
                  </a:lnTo>
                  <a:lnTo>
                    <a:pt x="3670" y="2628"/>
                  </a:lnTo>
                  <a:lnTo>
                    <a:pt x="3670" y="2628"/>
                  </a:lnTo>
                  <a:lnTo>
                    <a:pt x="3645" y="2628"/>
                  </a:lnTo>
                  <a:lnTo>
                    <a:pt x="3645" y="2628"/>
                  </a:lnTo>
                  <a:lnTo>
                    <a:pt x="3645" y="2628"/>
                  </a:lnTo>
                  <a:lnTo>
                    <a:pt x="3645" y="2603"/>
                  </a:lnTo>
                  <a:lnTo>
                    <a:pt x="3645" y="2603"/>
                  </a:lnTo>
                  <a:lnTo>
                    <a:pt x="3645" y="2603"/>
                  </a:lnTo>
                  <a:lnTo>
                    <a:pt x="3645" y="2603"/>
                  </a:lnTo>
                  <a:lnTo>
                    <a:pt x="3645" y="2603"/>
                  </a:lnTo>
                  <a:lnTo>
                    <a:pt x="3645" y="2603"/>
                  </a:lnTo>
                  <a:lnTo>
                    <a:pt x="3621" y="2578"/>
                  </a:lnTo>
                  <a:lnTo>
                    <a:pt x="3621" y="2578"/>
                  </a:lnTo>
                  <a:lnTo>
                    <a:pt x="3621" y="2578"/>
                  </a:lnTo>
                  <a:lnTo>
                    <a:pt x="3621" y="2578"/>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595" y="2628"/>
                  </a:lnTo>
                  <a:lnTo>
                    <a:pt x="3595" y="2628"/>
                  </a:lnTo>
                  <a:lnTo>
                    <a:pt x="3595" y="2628"/>
                  </a:lnTo>
                  <a:lnTo>
                    <a:pt x="3595" y="2628"/>
                  </a:lnTo>
                  <a:lnTo>
                    <a:pt x="3595" y="2628"/>
                  </a:lnTo>
                  <a:lnTo>
                    <a:pt x="3595" y="2628"/>
                  </a:lnTo>
                  <a:lnTo>
                    <a:pt x="3595" y="2628"/>
                  </a:lnTo>
                  <a:lnTo>
                    <a:pt x="3595" y="2628"/>
                  </a:lnTo>
                  <a:lnTo>
                    <a:pt x="3595" y="2628"/>
                  </a:lnTo>
                  <a:lnTo>
                    <a:pt x="3595" y="2628"/>
                  </a:lnTo>
                  <a:lnTo>
                    <a:pt x="3621" y="2653"/>
                  </a:lnTo>
                  <a:lnTo>
                    <a:pt x="3621" y="2653"/>
                  </a:lnTo>
                  <a:lnTo>
                    <a:pt x="3621" y="2653"/>
                  </a:lnTo>
                  <a:lnTo>
                    <a:pt x="3621" y="2653"/>
                  </a:lnTo>
                  <a:lnTo>
                    <a:pt x="3621" y="2653"/>
                  </a:lnTo>
                  <a:lnTo>
                    <a:pt x="3621" y="2653"/>
                  </a:lnTo>
                  <a:lnTo>
                    <a:pt x="3621" y="2677"/>
                  </a:lnTo>
                  <a:lnTo>
                    <a:pt x="3621" y="2677"/>
                  </a:lnTo>
                  <a:lnTo>
                    <a:pt x="3645" y="2677"/>
                  </a:lnTo>
                  <a:lnTo>
                    <a:pt x="3645" y="2677"/>
                  </a:lnTo>
                  <a:lnTo>
                    <a:pt x="3670" y="2677"/>
                  </a:lnTo>
                  <a:lnTo>
                    <a:pt x="3670" y="2653"/>
                  </a:lnTo>
                  <a:lnTo>
                    <a:pt x="3694" y="2653"/>
                  </a:lnTo>
                  <a:lnTo>
                    <a:pt x="3720" y="2653"/>
                  </a:lnTo>
                  <a:lnTo>
                    <a:pt x="3720" y="2653"/>
                  </a:lnTo>
                  <a:lnTo>
                    <a:pt x="3720" y="2653"/>
                  </a:lnTo>
                  <a:lnTo>
                    <a:pt x="3720" y="2653"/>
                  </a:lnTo>
                  <a:lnTo>
                    <a:pt x="3720" y="2628"/>
                  </a:lnTo>
                  <a:lnTo>
                    <a:pt x="3720" y="2628"/>
                  </a:lnTo>
                  <a:lnTo>
                    <a:pt x="3720" y="2628"/>
                  </a:lnTo>
                  <a:lnTo>
                    <a:pt x="3744" y="2628"/>
                  </a:lnTo>
                  <a:lnTo>
                    <a:pt x="3744" y="2628"/>
                  </a:lnTo>
                  <a:lnTo>
                    <a:pt x="3769" y="2628"/>
                  </a:lnTo>
                  <a:lnTo>
                    <a:pt x="3769" y="2628"/>
                  </a:lnTo>
                  <a:lnTo>
                    <a:pt x="3769" y="2628"/>
                  </a:lnTo>
                  <a:lnTo>
                    <a:pt x="3769" y="2603"/>
                  </a:lnTo>
                  <a:lnTo>
                    <a:pt x="3769" y="2603"/>
                  </a:lnTo>
                  <a:lnTo>
                    <a:pt x="3769" y="2603"/>
                  </a:lnTo>
                  <a:lnTo>
                    <a:pt x="3769" y="2603"/>
                  </a:lnTo>
                  <a:lnTo>
                    <a:pt x="3769" y="2603"/>
                  </a:lnTo>
                  <a:lnTo>
                    <a:pt x="3794" y="2603"/>
                  </a:lnTo>
                  <a:lnTo>
                    <a:pt x="3794" y="2603"/>
                  </a:lnTo>
                  <a:lnTo>
                    <a:pt x="3794" y="2603"/>
                  </a:lnTo>
                  <a:lnTo>
                    <a:pt x="3794" y="2603"/>
                  </a:lnTo>
                  <a:lnTo>
                    <a:pt x="3794" y="2578"/>
                  </a:lnTo>
                  <a:lnTo>
                    <a:pt x="3794" y="2578"/>
                  </a:lnTo>
                  <a:lnTo>
                    <a:pt x="3794" y="2578"/>
                  </a:lnTo>
                  <a:lnTo>
                    <a:pt x="3794" y="2578"/>
                  </a:lnTo>
                  <a:lnTo>
                    <a:pt x="3794" y="2578"/>
                  </a:lnTo>
                  <a:lnTo>
                    <a:pt x="3794" y="2578"/>
                  </a:lnTo>
                  <a:lnTo>
                    <a:pt x="3794" y="2578"/>
                  </a:lnTo>
                  <a:lnTo>
                    <a:pt x="3794" y="2578"/>
                  </a:lnTo>
                  <a:lnTo>
                    <a:pt x="3794" y="2578"/>
                  </a:lnTo>
                  <a:lnTo>
                    <a:pt x="3794" y="2578"/>
                  </a:lnTo>
                  <a:lnTo>
                    <a:pt x="3794" y="2603"/>
                  </a:lnTo>
                  <a:lnTo>
                    <a:pt x="3794" y="2603"/>
                  </a:lnTo>
                  <a:lnTo>
                    <a:pt x="3794" y="2603"/>
                  </a:lnTo>
                  <a:lnTo>
                    <a:pt x="3769" y="2603"/>
                  </a:lnTo>
                  <a:lnTo>
                    <a:pt x="3769" y="2603"/>
                  </a:lnTo>
                  <a:lnTo>
                    <a:pt x="3769" y="2603"/>
                  </a:lnTo>
                  <a:lnTo>
                    <a:pt x="3769" y="2603"/>
                  </a:lnTo>
                  <a:lnTo>
                    <a:pt x="3769" y="2628"/>
                  </a:lnTo>
                  <a:lnTo>
                    <a:pt x="3769" y="2628"/>
                  </a:lnTo>
                  <a:lnTo>
                    <a:pt x="3769" y="2628"/>
                  </a:lnTo>
                  <a:lnTo>
                    <a:pt x="3769" y="2628"/>
                  </a:lnTo>
                  <a:lnTo>
                    <a:pt x="3769" y="2628"/>
                  </a:lnTo>
                  <a:lnTo>
                    <a:pt x="3769" y="2628"/>
                  </a:lnTo>
                  <a:lnTo>
                    <a:pt x="3769" y="2628"/>
                  </a:lnTo>
                  <a:lnTo>
                    <a:pt x="3769" y="2628"/>
                  </a:lnTo>
                  <a:lnTo>
                    <a:pt x="3769" y="2628"/>
                  </a:lnTo>
                  <a:lnTo>
                    <a:pt x="3769" y="2653"/>
                  </a:lnTo>
                  <a:lnTo>
                    <a:pt x="3769" y="2653"/>
                  </a:lnTo>
                  <a:lnTo>
                    <a:pt x="3769" y="2653"/>
                  </a:lnTo>
                  <a:lnTo>
                    <a:pt x="3769" y="2653"/>
                  </a:lnTo>
                  <a:lnTo>
                    <a:pt x="3769" y="2653"/>
                  </a:lnTo>
                  <a:lnTo>
                    <a:pt x="3769" y="2653"/>
                  </a:lnTo>
                  <a:lnTo>
                    <a:pt x="3769" y="2653"/>
                  </a:lnTo>
                  <a:lnTo>
                    <a:pt x="3769" y="2653"/>
                  </a:lnTo>
                  <a:lnTo>
                    <a:pt x="3769" y="2653"/>
                  </a:lnTo>
                  <a:lnTo>
                    <a:pt x="3769" y="2653"/>
                  </a:lnTo>
                  <a:lnTo>
                    <a:pt x="3744" y="2677"/>
                  </a:lnTo>
                  <a:lnTo>
                    <a:pt x="3744" y="2677"/>
                  </a:lnTo>
                  <a:lnTo>
                    <a:pt x="3744" y="2677"/>
                  </a:lnTo>
                  <a:lnTo>
                    <a:pt x="3720" y="2702"/>
                  </a:lnTo>
                  <a:lnTo>
                    <a:pt x="3720" y="2702"/>
                  </a:lnTo>
                  <a:lnTo>
                    <a:pt x="3720" y="2702"/>
                  </a:lnTo>
                  <a:lnTo>
                    <a:pt x="3720" y="2702"/>
                  </a:lnTo>
                  <a:lnTo>
                    <a:pt x="3720" y="2702"/>
                  </a:lnTo>
                  <a:lnTo>
                    <a:pt x="3694" y="2727"/>
                  </a:lnTo>
                  <a:lnTo>
                    <a:pt x="3694" y="2752"/>
                  </a:lnTo>
                  <a:lnTo>
                    <a:pt x="3694" y="2752"/>
                  </a:lnTo>
                  <a:lnTo>
                    <a:pt x="3694" y="2752"/>
                  </a:lnTo>
                  <a:lnTo>
                    <a:pt x="3694" y="2752"/>
                  </a:lnTo>
                  <a:lnTo>
                    <a:pt x="3720" y="2752"/>
                  </a:lnTo>
                  <a:lnTo>
                    <a:pt x="3720" y="2777"/>
                  </a:lnTo>
                  <a:lnTo>
                    <a:pt x="3720" y="2752"/>
                  </a:lnTo>
                  <a:lnTo>
                    <a:pt x="3720" y="2752"/>
                  </a:lnTo>
                  <a:lnTo>
                    <a:pt x="3720" y="2752"/>
                  </a:lnTo>
                  <a:lnTo>
                    <a:pt x="3744" y="2777"/>
                  </a:lnTo>
                  <a:lnTo>
                    <a:pt x="3744" y="2777"/>
                  </a:lnTo>
                  <a:lnTo>
                    <a:pt x="3744" y="2777"/>
                  </a:lnTo>
                  <a:lnTo>
                    <a:pt x="3744" y="2777"/>
                  </a:lnTo>
                  <a:lnTo>
                    <a:pt x="3744" y="2777"/>
                  </a:lnTo>
                  <a:lnTo>
                    <a:pt x="3744" y="2777"/>
                  </a:lnTo>
                  <a:lnTo>
                    <a:pt x="3744" y="2777"/>
                  </a:lnTo>
                  <a:lnTo>
                    <a:pt x="3744" y="2777"/>
                  </a:lnTo>
                  <a:lnTo>
                    <a:pt x="3720" y="2777"/>
                  </a:lnTo>
                  <a:lnTo>
                    <a:pt x="3720" y="2777"/>
                  </a:lnTo>
                  <a:lnTo>
                    <a:pt x="3720" y="2777"/>
                  </a:lnTo>
                  <a:lnTo>
                    <a:pt x="3720" y="2777"/>
                  </a:lnTo>
                  <a:lnTo>
                    <a:pt x="3720" y="2777"/>
                  </a:lnTo>
                  <a:lnTo>
                    <a:pt x="3720" y="2777"/>
                  </a:lnTo>
                  <a:lnTo>
                    <a:pt x="3720" y="2777"/>
                  </a:lnTo>
                  <a:lnTo>
                    <a:pt x="3694" y="2777"/>
                  </a:lnTo>
                  <a:lnTo>
                    <a:pt x="3694" y="2777"/>
                  </a:lnTo>
                  <a:lnTo>
                    <a:pt x="3694" y="2777"/>
                  </a:lnTo>
                  <a:lnTo>
                    <a:pt x="3694" y="2777"/>
                  </a:lnTo>
                  <a:lnTo>
                    <a:pt x="3694" y="2777"/>
                  </a:lnTo>
                  <a:lnTo>
                    <a:pt x="3694" y="2777"/>
                  </a:lnTo>
                  <a:lnTo>
                    <a:pt x="3694" y="2801"/>
                  </a:lnTo>
                  <a:lnTo>
                    <a:pt x="3694" y="2801"/>
                  </a:lnTo>
                  <a:lnTo>
                    <a:pt x="3694" y="2827"/>
                  </a:lnTo>
                  <a:lnTo>
                    <a:pt x="3694" y="2827"/>
                  </a:lnTo>
                  <a:lnTo>
                    <a:pt x="3694" y="2827"/>
                  </a:lnTo>
                  <a:lnTo>
                    <a:pt x="3694" y="2851"/>
                  </a:lnTo>
                  <a:lnTo>
                    <a:pt x="3670" y="2851"/>
                  </a:lnTo>
                  <a:lnTo>
                    <a:pt x="3670" y="2876"/>
                  </a:lnTo>
                  <a:lnTo>
                    <a:pt x="3670" y="2876"/>
                  </a:lnTo>
                  <a:lnTo>
                    <a:pt x="3670" y="2876"/>
                  </a:lnTo>
                  <a:lnTo>
                    <a:pt x="3670" y="2876"/>
                  </a:lnTo>
                  <a:lnTo>
                    <a:pt x="3670" y="2876"/>
                  </a:lnTo>
                  <a:lnTo>
                    <a:pt x="3670" y="2876"/>
                  </a:lnTo>
                  <a:lnTo>
                    <a:pt x="3670" y="2876"/>
                  </a:lnTo>
                  <a:lnTo>
                    <a:pt x="3670" y="2900"/>
                  </a:lnTo>
                  <a:lnTo>
                    <a:pt x="3694" y="2900"/>
                  </a:lnTo>
                  <a:lnTo>
                    <a:pt x="3694" y="2900"/>
                  </a:lnTo>
                  <a:lnTo>
                    <a:pt x="3694" y="2876"/>
                  </a:lnTo>
                  <a:lnTo>
                    <a:pt x="3694" y="2876"/>
                  </a:lnTo>
                  <a:lnTo>
                    <a:pt x="3694" y="2876"/>
                  </a:lnTo>
                  <a:lnTo>
                    <a:pt x="3694" y="2876"/>
                  </a:lnTo>
                  <a:lnTo>
                    <a:pt x="3694" y="2876"/>
                  </a:lnTo>
                  <a:lnTo>
                    <a:pt x="3694" y="2876"/>
                  </a:lnTo>
                  <a:lnTo>
                    <a:pt x="3694" y="2876"/>
                  </a:lnTo>
                  <a:lnTo>
                    <a:pt x="3694" y="2900"/>
                  </a:lnTo>
                  <a:lnTo>
                    <a:pt x="3694" y="2900"/>
                  </a:lnTo>
                  <a:lnTo>
                    <a:pt x="3694" y="2900"/>
                  </a:lnTo>
                  <a:lnTo>
                    <a:pt x="3694" y="2900"/>
                  </a:lnTo>
                  <a:lnTo>
                    <a:pt x="3694" y="2900"/>
                  </a:lnTo>
                  <a:lnTo>
                    <a:pt x="3694" y="2900"/>
                  </a:lnTo>
                  <a:lnTo>
                    <a:pt x="3694" y="2900"/>
                  </a:lnTo>
                  <a:lnTo>
                    <a:pt x="3694" y="2900"/>
                  </a:lnTo>
                  <a:lnTo>
                    <a:pt x="3694" y="2926"/>
                  </a:lnTo>
                  <a:lnTo>
                    <a:pt x="3694" y="2926"/>
                  </a:lnTo>
                  <a:lnTo>
                    <a:pt x="3694" y="2926"/>
                  </a:lnTo>
                  <a:lnTo>
                    <a:pt x="3694" y="2926"/>
                  </a:lnTo>
                  <a:lnTo>
                    <a:pt x="3694" y="2926"/>
                  </a:lnTo>
                  <a:lnTo>
                    <a:pt x="3694" y="2926"/>
                  </a:lnTo>
                  <a:lnTo>
                    <a:pt x="3694" y="2926"/>
                  </a:lnTo>
                  <a:lnTo>
                    <a:pt x="3694" y="2926"/>
                  </a:lnTo>
                  <a:lnTo>
                    <a:pt x="3720" y="2926"/>
                  </a:lnTo>
                  <a:lnTo>
                    <a:pt x="3720" y="2926"/>
                  </a:lnTo>
                  <a:lnTo>
                    <a:pt x="3694" y="2900"/>
                  </a:lnTo>
                  <a:lnTo>
                    <a:pt x="3694" y="2900"/>
                  </a:lnTo>
                  <a:lnTo>
                    <a:pt x="3720" y="2900"/>
                  </a:lnTo>
                  <a:lnTo>
                    <a:pt x="3720" y="2900"/>
                  </a:lnTo>
                  <a:lnTo>
                    <a:pt x="3720" y="2900"/>
                  </a:lnTo>
                  <a:lnTo>
                    <a:pt x="3720" y="2900"/>
                  </a:lnTo>
                  <a:lnTo>
                    <a:pt x="3720" y="2900"/>
                  </a:lnTo>
                  <a:lnTo>
                    <a:pt x="3720" y="2900"/>
                  </a:lnTo>
                  <a:lnTo>
                    <a:pt x="3720" y="2900"/>
                  </a:lnTo>
                  <a:lnTo>
                    <a:pt x="3720" y="2900"/>
                  </a:lnTo>
                  <a:lnTo>
                    <a:pt x="3720" y="2926"/>
                  </a:lnTo>
                  <a:lnTo>
                    <a:pt x="3720" y="2926"/>
                  </a:lnTo>
                  <a:lnTo>
                    <a:pt x="3720" y="2926"/>
                  </a:lnTo>
                  <a:lnTo>
                    <a:pt x="3720" y="2926"/>
                  </a:lnTo>
                  <a:lnTo>
                    <a:pt x="3694" y="2926"/>
                  </a:lnTo>
                  <a:lnTo>
                    <a:pt x="3694" y="2926"/>
                  </a:lnTo>
                  <a:lnTo>
                    <a:pt x="3694" y="2926"/>
                  </a:lnTo>
                  <a:lnTo>
                    <a:pt x="3694" y="2926"/>
                  </a:lnTo>
                  <a:lnTo>
                    <a:pt x="3694" y="2926"/>
                  </a:lnTo>
                  <a:lnTo>
                    <a:pt x="3670" y="2926"/>
                  </a:lnTo>
                  <a:lnTo>
                    <a:pt x="3670" y="2926"/>
                  </a:lnTo>
                  <a:lnTo>
                    <a:pt x="3694" y="2926"/>
                  </a:lnTo>
                  <a:lnTo>
                    <a:pt x="3670" y="2900"/>
                  </a:lnTo>
                  <a:lnTo>
                    <a:pt x="3670" y="2900"/>
                  </a:lnTo>
                  <a:lnTo>
                    <a:pt x="3670" y="2900"/>
                  </a:lnTo>
                  <a:lnTo>
                    <a:pt x="3670" y="2900"/>
                  </a:lnTo>
                  <a:lnTo>
                    <a:pt x="3670" y="2900"/>
                  </a:lnTo>
                  <a:lnTo>
                    <a:pt x="3670" y="2900"/>
                  </a:lnTo>
                  <a:lnTo>
                    <a:pt x="3670" y="2900"/>
                  </a:lnTo>
                  <a:lnTo>
                    <a:pt x="3670" y="2900"/>
                  </a:lnTo>
                  <a:lnTo>
                    <a:pt x="3670" y="2900"/>
                  </a:lnTo>
                  <a:lnTo>
                    <a:pt x="3645" y="2926"/>
                  </a:lnTo>
                  <a:lnTo>
                    <a:pt x="3645" y="2926"/>
                  </a:lnTo>
                  <a:lnTo>
                    <a:pt x="3645" y="2926"/>
                  </a:lnTo>
                  <a:lnTo>
                    <a:pt x="3645" y="2926"/>
                  </a:lnTo>
                  <a:lnTo>
                    <a:pt x="3645" y="2926"/>
                  </a:lnTo>
                  <a:lnTo>
                    <a:pt x="3621" y="2926"/>
                  </a:lnTo>
                  <a:lnTo>
                    <a:pt x="3621" y="2926"/>
                  </a:lnTo>
                  <a:lnTo>
                    <a:pt x="3645" y="2926"/>
                  </a:lnTo>
                  <a:lnTo>
                    <a:pt x="3645" y="2926"/>
                  </a:lnTo>
                  <a:lnTo>
                    <a:pt x="3645" y="2950"/>
                  </a:lnTo>
                  <a:lnTo>
                    <a:pt x="3621" y="2950"/>
                  </a:lnTo>
                  <a:lnTo>
                    <a:pt x="3621" y="2950"/>
                  </a:lnTo>
                  <a:lnTo>
                    <a:pt x="3595" y="2950"/>
                  </a:lnTo>
                  <a:lnTo>
                    <a:pt x="3595" y="2950"/>
                  </a:lnTo>
                  <a:lnTo>
                    <a:pt x="3571" y="3000"/>
                  </a:lnTo>
                  <a:lnTo>
                    <a:pt x="3571" y="3000"/>
                  </a:lnTo>
                  <a:lnTo>
                    <a:pt x="3571" y="3000"/>
                  </a:lnTo>
                  <a:lnTo>
                    <a:pt x="3571" y="3000"/>
                  </a:lnTo>
                  <a:lnTo>
                    <a:pt x="3546" y="3025"/>
                  </a:lnTo>
                  <a:lnTo>
                    <a:pt x="3546" y="3025"/>
                  </a:lnTo>
                  <a:lnTo>
                    <a:pt x="3546" y="3025"/>
                  </a:lnTo>
                  <a:lnTo>
                    <a:pt x="3546" y="3025"/>
                  </a:lnTo>
                  <a:lnTo>
                    <a:pt x="3546" y="3050"/>
                  </a:lnTo>
                  <a:lnTo>
                    <a:pt x="3571" y="3050"/>
                  </a:lnTo>
                  <a:lnTo>
                    <a:pt x="3571" y="3050"/>
                  </a:lnTo>
                  <a:lnTo>
                    <a:pt x="3571" y="3050"/>
                  </a:lnTo>
                  <a:lnTo>
                    <a:pt x="3571" y="3050"/>
                  </a:lnTo>
                  <a:lnTo>
                    <a:pt x="3571" y="3074"/>
                  </a:lnTo>
                  <a:lnTo>
                    <a:pt x="3571" y="3050"/>
                  </a:lnTo>
                  <a:lnTo>
                    <a:pt x="3546" y="3050"/>
                  </a:lnTo>
                  <a:lnTo>
                    <a:pt x="3546" y="3050"/>
                  </a:lnTo>
                  <a:lnTo>
                    <a:pt x="3546" y="3050"/>
                  </a:lnTo>
                  <a:lnTo>
                    <a:pt x="3546" y="3050"/>
                  </a:lnTo>
                  <a:lnTo>
                    <a:pt x="3546" y="3050"/>
                  </a:lnTo>
                  <a:lnTo>
                    <a:pt x="3546" y="3050"/>
                  </a:lnTo>
                  <a:lnTo>
                    <a:pt x="3546" y="3050"/>
                  </a:lnTo>
                  <a:lnTo>
                    <a:pt x="3546" y="3050"/>
                  </a:lnTo>
                  <a:lnTo>
                    <a:pt x="3546"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46" y="3025"/>
                  </a:lnTo>
                  <a:lnTo>
                    <a:pt x="3546" y="3025"/>
                  </a:lnTo>
                  <a:lnTo>
                    <a:pt x="3546" y="3025"/>
                  </a:lnTo>
                  <a:lnTo>
                    <a:pt x="3521" y="3050"/>
                  </a:lnTo>
                  <a:lnTo>
                    <a:pt x="3521" y="3050"/>
                  </a:lnTo>
                  <a:lnTo>
                    <a:pt x="3521" y="3050"/>
                  </a:lnTo>
                  <a:lnTo>
                    <a:pt x="3521" y="3050"/>
                  </a:lnTo>
                  <a:lnTo>
                    <a:pt x="3496" y="3050"/>
                  </a:lnTo>
                  <a:lnTo>
                    <a:pt x="3496" y="3050"/>
                  </a:lnTo>
                  <a:lnTo>
                    <a:pt x="3496" y="3074"/>
                  </a:lnTo>
                  <a:lnTo>
                    <a:pt x="3496" y="3074"/>
                  </a:lnTo>
                  <a:lnTo>
                    <a:pt x="3496" y="3074"/>
                  </a:lnTo>
                  <a:lnTo>
                    <a:pt x="3496" y="3074"/>
                  </a:lnTo>
                  <a:lnTo>
                    <a:pt x="3496" y="3074"/>
                  </a:lnTo>
                  <a:lnTo>
                    <a:pt x="3496" y="3074"/>
                  </a:lnTo>
                  <a:lnTo>
                    <a:pt x="3496" y="3074"/>
                  </a:lnTo>
                  <a:lnTo>
                    <a:pt x="3471" y="3074"/>
                  </a:lnTo>
                  <a:lnTo>
                    <a:pt x="3471" y="3074"/>
                  </a:lnTo>
                  <a:lnTo>
                    <a:pt x="3471" y="3074"/>
                  </a:lnTo>
                  <a:lnTo>
                    <a:pt x="3471" y="3074"/>
                  </a:lnTo>
                  <a:lnTo>
                    <a:pt x="3447" y="3074"/>
                  </a:lnTo>
                  <a:lnTo>
                    <a:pt x="3447" y="3074"/>
                  </a:lnTo>
                  <a:lnTo>
                    <a:pt x="3447" y="3074"/>
                  </a:lnTo>
                  <a:lnTo>
                    <a:pt x="3471" y="3074"/>
                  </a:lnTo>
                  <a:lnTo>
                    <a:pt x="3422" y="3099"/>
                  </a:lnTo>
                  <a:lnTo>
                    <a:pt x="3422" y="3099"/>
                  </a:lnTo>
                  <a:lnTo>
                    <a:pt x="3397" y="3099"/>
                  </a:lnTo>
                  <a:lnTo>
                    <a:pt x="3397" y="3124"/>
                  </a:lnTo>
                  <a:lnTo>
                    <a:pt x="3372" y="3124"/>
                  </a:lnTo>
                  <a:lnTo>
                    <a:pt x="3372" y="3124"/>
                  </a:lnTo>
                  <a:lnTo>
                    <a:pt x="3348" y="3149"/>
                  </a:lnTo>
                  <a:lnTo>
                    <a:pt x="3348" y="3149"/>
                  </a:lnTo>
                  <a:lnTo>
                    <a:pt x="3348" y="3149"/>
                  </a:lnTo>
                  <a:lnTo>
                    <a:pt x="3348" y="3173"/>
                  </a:lnTo>
                  <a:lnTo>
                    <a:pt x="3348" y="3173"/>
                  </a:lnTo>
                  <a:lnTo>
                    <a:pt x="3348" y="3173"/>
                  </a:lnTo>
                  <a:lnTo>
                    <a:pt x="3348" y="3173"/>
                  </a:lnTo>
                  <a:lnTo>
                    <a:pt x="3348" y="3173"/>
                  </a:lnTo>
                  <a:lnTo>
                    <a:pt x="3348" y="3173"/>
                  </a:lnTo>
                  <a:lnTo>
                    <a:pt x="3323" y="3198"/>
                  </a:lnTo>
                  <a:lnTo>
                    <a:pt x="3323" y="3198"/>
                  </a:lnTo>
                  <a:lnTo>
                    <a:pt x="3323" y="3198"/>
                  </a:lnTo>
                  <a:lnTo>
                    <a:pt x="3323" y="3198"/>
                  </a:lnTo>
                  <a:lnTo>
                    <a:pt x="3323" y="3198"/>
                  </a:lnTo>
                  <a:lnTo>
                    <a:pt x="3323" y="3198"/>
                  </a:lnTo>
                  <a:lnTo>
                    <a:pt x="3323" y="3198"/>
                  </a:lnTo>
                  <a:lnTo>
                    <a:pt x="3323" y="3198"/>
                  </a:lnTo>
                  <a:lnTo>
                    <a:pt x="3323" y="3223"/>
                  </a:lnTo>
                  <a:lnTo>
                    <a:pt x="3323" y="3223"/>
                  </a:lnTo>
                  <a:lnTo>
                    <a:pt x="3323" y="3223"/>
                  </a:lnTo>
                  <a:lnTo>
                    <a:pt x="3323" y="3223"/>
                  </a:lnTo>
                  <a:lnTo>
                    <a:pt x="3323" y="3223"/>
                  </a:lnTo>
                  <a:lnTo>
                    <a:pt x="3323" y="3223"/>
                  </a:lnTo>
                  <a:lnTo>
                    <a:pt x="3348" y="3223"/>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23" y="3248"/>
                  </a:lnTo>
                  <a:lnTo>
                    <a:pt x="3323" y="3248"/>
                  </a:lnTo>
                  <a:lnTo>
                    <a:pt x="3323" y="3248"/>
                  </a:lnTo>
                  <a:lnTo>
                    <a:pt x="3323" y="3248"/>
                  </a:lnTo>
                  <a:lnTo>
                    <a:pt x="3323" y="3248"/>
                  </a:lnTo>
                  <a:lnTo>
                    <a:pt x="3323" y="3248"/>
                  </a:lnTo>
                  <a:lnTo>
                    <a:pt x="3323" y="3223"/>
                  </a:lnTo>
                  <a:lnTo>
                    <a:pt x="3323"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48"/>
                  </a:lnTo>
                  <a:lnTo>
                    <a:pt x="3298" y="3248"/>
                  </a:lnTo>
                  <a:lnTo>
                    <a:pt x="3298" y="3248"/>
                  </a:lnTo>
                  <a:lnTo>
                    <a:pt x="3298" y="3248"/>
                  </a:lnTo>
                  <a:lnTo>
                    <a:pt x="3298" y="3248"/>
                  </a:lnTo>
                  <a:lnTo>
                    <a:pt x="3298" y="3248"/>
                  </a:lnTo>
                  <a:lnTo>
                    <a:pt x="3298" y="3248"/>
                  </a:lnTo>
                  <a:lnTo>
                    <a:pt x="3298" y="3248"/>
                  </a:lnTo>
                  <a:lnTo>
                    <a:pt x="3298" y="3248"/>
                  </a:lnTo>
                  <a:lnTo>
                    <a:pt x="3298" y="3248"/>
                  </a:lnTo>
                  <a:lnTo>
                    <a:pt x="3298" y="3272"/>
                  </a:lnTo>
                  <a:lnTo>
                    <a:pt x="3298" y="3272"/>
                  </a:lnTo>
                  <a:lnTo>
                    <a:pt x="3298" y="3272"/>
                  </a:lnTo>
                  <a:lnTo>
                    <a:pt x="3298" y="3272"/>
                  </a:lnTo>
                  <a:lnTo>
                    <a:pt x="3298" y="3248"/>
                  </a:lnTo>
                  <a:lnTo>
                    <a:pt x="3298" y="3248"/>
                  </a:lnTo>
                  <a:lnTo>
                    <a:pt x="3298" y="3248"/>
                  </a:lnTo>
                  <a:lnTo>
                    <a:pt x="3298" y="3248"/>
                  </a:lnTo>
                  <a:lnTo>
                    <a:pt x="3298" y="3248"/>
                  </a:lnTo>
                  <a:lnTo>
                    <a:pt x="3298" y="3248"/>
                  </a:lnTo>
                  <a:lnTo>
                    <a:pt x="3273" y="3248"/>
                  </a:lnTo>
                  <a:lnTo>
                    <a:pt x="3273" y="3248"/>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98" y="3223"/>
                  </a:lnTo>
                  <a:lnTo>
                    <a:pt x="3298" y="3223"/>
                  </a:lnTo>
                  <a:lnTo>
                    <a:pt x="3298" y="3198"/>
                  </a:lnTo>
                  <a:lnTo>
                    <a:pt x="3298" y="3198"/>
                  </a:lnTo>
                  <a:lnTo>
                    <a:pt x="3273" y="3198"/>
                  </a:lnTo>
                  <a:lnTo>
                    <a:pt x="3273" y="3198"/>
                  </a:lnTo>
                  <a:lnTo>
                    <a:pt x="3273" y="3198"/>
                  </a:lnTo>
                  <a:lnTo>
                    <a:pt x="3273" y="3198"/>
                  </a:lnTo>
                  <a:lnTo>
                    <a:pt x="3273" y="3198"/>
                  </a:lnTo>
                  <a:lnTo>
                    <a:pt x="3273" y="3198"/>
                  </a:lnTo>
                  <a:lnTo>
                    <a:pt x="3273" y="3198"/>
                  </a:lnTo>
                  <a:lnTo>
                    <a:pt x="3248" y="3198"/>
                  </a:lnTo>
                  <a:lnTo>
                    <a:pt x="3248" y="3198"/>
                  </a:lnTo>
                  <a:lnTo>
                    <a:pt x="3248" y="3198"/>
                  </a:lnTo>
                  <a:lnTo>
                    <a:pt x="3248" y="3198"/>
                  </a:lnTo>
                  <a:lnTo>
                    <a:pt x="3248" y="3198"/>
                  </a:lnTo>
                  <a:lnTo>
                    <a:pt x="3224" y="3198"/>
                  </a:lnTo>
                  <a:lnTo>
                    <a:pt x="3248" y="3198"/>
                  </a:lnTo>
                  <a:lnTo>
                    <a:pt x="3248" y="3198"/>
                  </a:lnTo>
                  <a:lnTo>
                    <a:pt x="3248" y="3198"/>
                  </a:lnTo>
                  <a:lnTo>
                    <a:pt x="3248" y="3198"/>
                  </a:lnTo>
                  <a:lnTo>
                    <a:pt x="3224" y="3198"/>
                  </a:lnTo>
                  <a:lnTo>
                    <a:pt x="3224" y="3198"/>
                  </a:lnTo>
                  <a:lnTo>
                    <a:pt x="3224" y="3198"/>
                  </a:lnTo>
                  <a:lnTo>
                    <a:pt x="3224" y="3198"/>
                  </a:lnTo>
                  <a:lnTo>
                    <a:pt x="3198" y="3198"/>
                  </a:lnTo>
                  <a:lnTo>
                    <a:pt x="3198" y="3198"/>
                  </a:lnTo>
                  <a:lnTo>
                    <a:pt x="3198" y="3198"/>
                  </a:lnTo>
                  <a:lnTo>
                    <a:pt x="3174" y="3198"/>
                  </a:lnTo>
                  <a:lnTo>
                    <a:pt x="3174" y="3198"/>
                  </a:lnTo>
                  <a:lnTo>
                    <a:pt x="3174" y="3223"/>
                  </a:lnTo>
                  <a:lnTo>
                    <a:pt x="3174" y="3223"/>
                  </a:lnTo>
                  <a:lnTo>
                    <a:pt x="3174" y="3223"/>
                  </a:lnTo>
                  <a:lnTo>
                    <a:pt x="3149" y="3223"/>
                  </a:lnTo>
                  <a:lnTo>
                    <a:pt x="3149" y="3223"/>
                  </a:lnTo>
                  <a:lnTo>
                    <a:pt x="3149" y="3223"/>
                  </a:lnTo>
                  <a:lnTo>
                    <a:pt x="3125" y="3248"/>
                  </a:lnTo>
                  <a:lnTo>
                    <a:pt x="3125" y="3248"/>
                  </a:lnTo>
                  <a:lnTo>
                    <a:pt x="3125" y="3248"/>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322"/>
                  </a:lnTo>
                  <a:lnTo>
                    <a:pt x="3075" y="3322"/>
                  </a:lnTo>
                  <a:lnTo>
                    <a:pt x="3075" y="3322"/>
                  </a:lnTo>
                  <a:lnTo>
                    <a:pt x="3075" y="3322"/>
                  </a:lnTo>
                  <a:lnTo>
                    <a:pt x="3075" y="3322"/>
                  </a:lnTo>
                  <a:lnTo>
                    <a:pt x="3075" y="3297"/>
                  </a:lnTo>
                  <a:lnTo>
                    <a:pt x="3075" y="3297"/>
                  </a:lnTo>
                  <a:lnTo>
                    <a:pt x="3075" y="3297"/>
                  </a:lnTo>
                  <a:lnTo>
                    <a:pt x="3050" y="3322"/>
                  </a:lnTo>
                  <a:lnTo>
                    <a:pt x="3050" y="3322"/>
                  </a:lnTo>
                  <a:lnTo>
                    <a:pt x="3050" y="3322"/>
                  </a:lnTo>
                  <a:lnTo>
                    <a:pt x="3050" y="3322"/>
                  </a:lnTo>
                  <a:lnTo>
                    <a:pt x="3026" y="3322"/>
                  </a:lnTo>
                  <a:lnTo>
                    <a:pt x="3026" y="3322"/>
                  </a:lnTo>
                  <a:lnTo>
                    <a:pt x="3026" y="3322"/>
                  </a:lnTo>
                  <a:lnTo>
                    <a:pt x="3050" y="3322"/>
                  </a:lnTo>
                  <a:lnTo>
                    <a:pt x="3026" y="3347"/>
                  </a:lnTo>
                  <a:lnTo>
                    <a:pt x="3026" y="3347"/>
                  </a:lnTo>
                  <a:lnTo>
                    <a:pt x="3026" y="3347"/>
                  </a:lnTo>
                  <a:lnTo>
                    <a:pt x="3026" y="3347"/>
                  </a:lnTo>
                  <a:lnTo>
                    <a:pt x="3026" y="3347"/>
                  </a:lnTo>
                  <a:lnTo>
                    <a:pt x="3026" y="3347"/>
                  </a:lnTo>
                  <a:lnTo>
                    <a:pt x="3026" y="3347"/>
                  </a:lnTo>
                  <a:lnTo>
                    <a:pt x="3026" y="3347"/>
                  </a:lnTo>
                  <a:lnTo>
                    <a:pt x="3026" y="3347"/>
                  </a:lnTo>
                  <a:lnTo>
                    <a:pt x="3000" y="3347"/>
                  </a:lnTo>
                  <a:lnTo>
                    <a:pt x="3000" y="3347"/>
                  </a:lnTo>
                  <a:lnTo>
                    <a:pt x="3000" y="3347"/>
                  </a:lnTo>
                  <a:lnTo>
                    <a:pt x="3000" y="3322"/>
                  </a:lnTo>
                  <a:lnTo>
                    <a:pt x="3026" y="3322"/>
                  </a:lnTo>
                  <a:lnTo>
                    <a:pt x="3026" y="3322"/>
                  </a:lnTo>
                  <a:lnTo>
                    <a:pt x="3026" y="3322"/>
                  </a:lnTo>
                  <a:lnTo>
                    <a:pt x="3026" y="3322"/>
                  </a:lnTo>
                  <a:lnTo>
                    <a:pt x="3000" y="3347"/>
                  </a:lnTo>
                  <a:lnTo>
                    <a:pt x="2976" y="3347"/>
                  </a:lnTo>
                  <a:lnTo>
                    <a:pt x="2976" y="3347"/>
                  </a:lnTo>
                  <a:lnTo>
                    <a:pt x="2976" y="3347"/>
                  </a:lnTo>
                  <a:lnTo>
                    <a:pt x="2976" y="3347"/>
                  </a:lnTo>
                  <a:lnTo>
                    <a:pt x="2976" y="3347"/>
                  </a:lnTo>
                  <a:lnTo>
                    <a:pt x="2976" y="3347"/>
                  </a:lnTo>
                  <a:lnTo>
                    <a:pt x="2976" y="3347"/>
                  </a:lnTo>
                  <a:lnTo>
                    <a:pt x="2976" y="3347"/>
                  </a:lnTo>
                  <a:lnTo>
                    <a:pt x="2976" y="3347"/>
                  </a:lnTo>
                  <a:lnTo>
                    <a:pt x="2976" y="3372"/>
                  </a:lnTo>
                  <a:lnTo>
                    <a:pt x="2976" y="3372"/>
                  </a:lnTo>
                  <a:lnTo>
                    <a:pt x="2976" y="3372"/>
                  </a:lnTo>
                  <a:lnTo>
                    <a:pt x="2976" y="3372"/>
                  </a:lnTo>
                  <a:lnTo>
                    <a:pt x="2976" y="3372"/>
                  </a:lnTo>
                  <a:lnTo>
                    <a:pt x="2976" y="3396"/>
                  </a:lnTo>
                  <a:lnTo>
                    <a:pt x="2976" y="3372"/>
                  </a:lnTo>
                  <a:lnTo>
                    <a:pt x="2976" y="3372"/>
                  </a:lnTo>
                  <a:lnTo>
                    <a:pt x="2976" y="3372"/>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51" y="3396"/>
                  </a:lnTo>
                  <a:lnTo>
                    <a:pt x="2951" y="3396"/>
                  </a:lnTo>
                  <a:lnTo>
                    <a:pt x="2976" y="3396"/>
                  </a:lnTo>
                  <a:lnTo>
                    <a:pt x="2976" y="3422"/>
                  </a:lnTo>
                  <a:lnTo>
                    <a:pt x="2976" y="3422"/>
                  </a:lnTo>
                  <a:lnTo>
                    <a:pt x="2976" y="3422"/>
                  </a:lnTo>
                  <a:lnTo>
                    <a:pt x="2976" y="3396"/>
                  </a:lnTo>
                  <a:lnTo>
                    <a:pt x="2976" y="3396"/>
                  </a:lnTo>
                  <a:lnTo>
                    <a:pt x="2976" y="3396"/>
                  </a:lnTo>
                  <a:lnTo>
                    <a:pt x="2976" y="3396"/>
                  </a:lnTo>
                  <a:lnTo>
                    <a:pt x="3000" y="3396"/>
                  </a:lnTo>
                  <a:lnTo>
                    <a:pt x="3000" y="3396"/>
                  </a:lnTo>
                  <a:lnTo>
                    <a:pt x="3000" y="3396"/>
                  </a:lnTo>
                  <a:lnTo>
                    <a:pt x="3000" y="3396"/>
                  </a:lnTo>
                  <a:lnTo>
                    <a:pt x="3000" y="3396"/>
                  </a:lnTo>
                  <a:lnTo>
                    <a:pt x="3000" y="3372"/>
                  </a:lnTo>
                  <a:lnTo>
                    <a:pt x="3000" y="3372"/>
                  </a:lnTo>
                  <a:lnTo>
                    <a:pt x="3000" y="3372"/>
                  </a:lnTo>
                  <a:lnTo>
                    <a:pt x="3000" y="3372"/>
                  </a:lnTo>
                  <a:lnTo>
                    <a:pt x="3000" y="3372"/>
                  </a:lnTo>
                  <a:lnTo>
                    <a:pt x="2976" y="3372"/>
                  </a:lnTo>
                  <a:lnTo>
                    <a:pt x="3000" y="3347"/>
                  </a:lnTo>
                  <a:lnTo>
                    <a:pt x="3000" y="3347"/>
                  </a:lnTo>
                  <a:lnTo>
                    <a:pt x="2976" y="3347"/>
                  </a:lnTo>
                  <a:lnTo>
                    <a:pt x="2976" y="3347"/>
                  </a:lnTo>
                  <a:lnTo>
                    <a:pt x="2976"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72"/>
                  </a:lnTo>
                  <a:lnTo>
                    <a:pt x="3026" y="3372"/>
                  </a:lnTo>
                  <a:lnTo>
                    <a:pt x="3026" y="3372"/>
                  </a:lnTo>
                  <a:lnTo>
                    <a:pt x="3026" y="3372"/>
                  </a:lnTo>
                  <a:lnTo>
                    <a:pt x="3026" y="3372"/>
                  </a:lnTo>
                  <a:lnTo>
                    <a:pt x="3026" y="3372"/>
                  </a:lnTo>
                  <a:lnTo>
                    <a:pt x="3026" y="3372"/>
                  </a:lnTo>
                  <a:lnTo>
                    <a:pt x="3026" y="3372"/>
                  </a:lnTo>
                  <a:lnTo>
                    <a:pt x="3026" y="3372"/>
                  </a:lnTo>
                  <a:lnTo>
                    <a:pt x="3026" y="3372"/>
                  </a:lnTo>
                  <a:lnTo>
                    <a:pt x="3026" y="3396"/>
                  </a:lnTo>
                  <a:lnTo>
                    <a:pt x="3026" y="3396"/>
                  </a:lnTo>
                  <a:lnTo>
                    <a:pt x="3026" y="3396"/>
                  </a:lnTo>
                  <a:lnTo>
                    <a:pt x="3026" y="3396"/>
                  </a:lnTo>
                  <a:lnTo>
                    <a:pt x="3026" y="3396"/>
                  </a:lnTo>
                  <a:lnTo>
                    <a:pt x="3026" y="3396"/>
                  </a:lnTo>
                  <a:lnTo>
                    <a:pt x="3050" y="3396"/>
                  </a:lnTo>
                  <a:lnTo>
                    <a:pt x="3050" y="3396"/>
                  </a:lnTo>
                  <a:lnTo>
                    <a:pt x="3050" y="3396"/>
                  </a:lnTo>
                  <a:lnTo>
                    <a:pt x="3050" y="3396"/>
                  </a:lnTo>
                  <a:lnTo>
                    <a:pt x="3050" y="3396"/>
                  </a:lnTo>
                  <a:lnTo>
                    <a:pt x="3050" y="3396"/>
                  </a:lnTo>
                  <a:lnTo>
                    <a:pt x="3050" y="3396"/>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96"/>
                  </a:lnTo>
                  <a:lnTo>
                    <a:pt x="3050" y="3396"/>
                  </a:lnTo>
                  <a:lnTo>
                    <a:pt x="3075" y="3396"/>
                  </a:lnTo>
                  <a:lnTo>
                    <a:pt x="3050" y="3372"/>
                  </a:lnTo>
                  <a:lnTo>
                    <a:pt x="3050" y="3372"/>
                  </a:lnTo>
                  <a:lnTo>
                    <a:pt x="3050" y="3372"/>
                  </a:lnTo>
                  <a:lnTo>
                    <a:pt x="3050" y="3372"/>
                  </a:lnTo>
                  <a:lnTo>
                    <a:pt x="3050" y="3372"/>
                  </a:lnTo>
                  <a:lnTo>
                    <a:pt x="3050" y="3372"/>
                  </a:lnTo>
                  <a:lnTo>
                    <a:pt x="3050" y="3347"/>
                  </a:lnTo>
                  <a:lnTo>
                    <a:pt x="3050" y="3347"/>
                  </a:lnTo>
                  <a:lnTo>
                    <a:pt x="3050" y="3347"/>
                  </a:lnTo>
                  <a:lnTo>
                    <a:pt x="3050" y="3347"/>
                  </a:lnTo>
                  <a:lnTo>
                    <a:pt x="3050" y="3347"/>
                  </a:lnTo>
                  <a:lnTo>
                    <a:pt x="3050" y="3347"/>
                  </a:lnTo>
                  <a:lnTo>
                    <a:pt x="3050" y="3347"/>
                  </a:lnTo>
                  <a:lnTo>
                    <a:pt x="3050" y="3347"/>
                  </a:lnTo>
                  <a:lnTo>
                    <a:pt x="3075" y="3347"/>
                  </a:lnTo>
                  <a:lnTo>
                    <a:pt x="3075" y="3347"/>
                  </a:lnTo>
                  <a:lnTo>
                    <a:pt x="3075" y="3347"/>
                  </a:lnTo>
                  <a:lnTo>
                    <a:pt x="3075" y="3347"/>
                  </a:lnTo>
                  <a:lnTo>
                    <a:pt x="3075" y="3347"/>
                  </a:lnTo>
                  <a:lnTo>
                    <a:pt x="3050" y="3347"/>
                  </a:lnTo>
                  <a:lnTo>
                    <a:pt x="3050" y="3347"/>
                  </a:lnTo>
                  <a:lnTo>
                    <a:pt x="3050" y="3347"/>
                  </a:lnTo>
                  <a:lnTo>
                    <a:pt x="3050" y="3347"/>
                  </a:lnTo>
                  <a:lnTo>
                    <a:pt x="3050" y="3322"/>
                  </a:lnTo>
                  <a:lnTo>
                    <a:pt x="3050" y="3322"/>
                  </a:lnTo>
                  <a:lnTo>
                    <a:pt x="3050" y="3322"/>
                  </a:lnTo>
                  <a:lnTo>
                    <a:pt x="3050" y="3322"/>
                  </a:lnTo>
                  <a:lnTo>
                    <a:pt x="3075" y="3322"/>
                  </a:lnTo>
                  <a:lnTo>
                    <a:pt x="3075" y="3322"/>
                  </a:lnTo>
                  <a:lnTo>
                    <a:pt x="3075" y="3322"/>
                  </a:lnTo>
                  <a:lnTo>
                    <a:pt x="3075" y="3322"/>
                  </a:lnTo>
                  <a:lnTo>
                    <a:pt x="3075" y="3322"/>
                  </a:lnTo>
                  <a:lnTo>
                    <a:pt x="3075" y="3322"/>
                  </a:lnTo>
                  <a:lnTo>
                    <a:pt x="3075" y="3322"/>
                  </a:lnTo>
                  <a:lnTo>
                    <a:pt x="3075" y="3322"/>
                  </a:lnTo>
                  <a:lnTo>
                    <a:pt x="3075" y="3347"/>
                  </a:lnTo>
                  <a:lnTo>
                    <a:pt x="3075" y="3347"/>
                  </a:lnTo>
                  <a:lnTo>
                    <a:pt x="3075" y="3347"/>
                  </a:lnTo>
                  <a:lnTo>
                    <a:pt x="3075" y="3372"/>
                  </a:lnTo>
                  <a:lnTo>
                    <a:pt x="3099" y="3372"/>
                  </a:lnTo>
                  <a:lnTo>
                    <a:pt x="3099" y="3372"/>
                  </a:lnTo>
                  <a:lnTo>
                    <a:pt x="3075" y="3372"/>
                  </a:lnTo>
                  <a:lnTo>
                    <a:pt x="3075" y="3372"/>
                  </a:lnTo>
                  <a:lnTo>
                    <a:pt x="3075" y="3372"/>
                  </a:lnTo>
                  <a:lnTo>
                    <a:pt x="3075" y="3372"/>
                  </a:lnTo>
                  <a:lnTo>
                    <a:pt x="3075" y="3372"/>
                  </a:lnTo>
                  <a:lnTo>
                    <a:pt x="3075" y="3372"/>
                  </a:lnTo>
                  <a:lnTo>
                    <a:pt x="3075" y="3372"/>
                  </a:lnTo>
                  <a:lnTo>
                    <a:pt x="3075" y="3372"/>
                  </a:lnTo>
                  <a:lnTo>
                    <a:pt x="3075" y="3372"/>
                  </a:lnTo>
                  <a:lnTo>
                    <a:pt x="3075" y="3372"/>
                  </a:lnTo>
                  <a:lnTo>
                    <a:pt x="3099" y="3372"/>
                  </a:lnTo>
                  <a:lnTo>
                    <a:pt x="3099" y="3372"/>
                  </a:lnTo>
                  <a:lnTo>
                    <a:pt x="3099" y="3372"/>
                  </a:lnTo>
                  <a:lnTo>
                    <a:pt x="3099" y="3372"/>
                  </a:lnTo>
                  <a:lnTo>
                    <a:pt x="3099" y="3372"/>
                  </a:lnTo>
                  <a:lnTo>
                    <a:pt x="3099" y="3372"/>
                  </a:lnTo>
                  <a:lnTo>
                    <a:pt x="3099" y="3372"/>
                  </a:lnTo>
                  <a:lnTo>
                    <a:pt x="3099" y="3372"/>
                  </a:lnTo>
                  <a:lnTo>
                    <a:pt x="3099" y="3396"/>
                  </a:lnTo>
                  <a:lnTo>
                    <a:pt x="3099" y="3396"/>
                  </a:lnTo>
                  <a:lnTo>
                    <a:pt x="3099" y="3372"/>
                  </a:lnTo>
                  <a:lnTo>
                    <a:pt x="3099" y="3372"/>
                  </a:lnTo>
                  <a:lnTo>
                    <a:pt x="3099" y="3372"/>
                  </a:lnTo>
                  <a:lnTo>
                    <a:pt x="3099" y="3372"/>
                  </a:lnTo>
                  <a:lnTo>
                    <a:pt x="3099" y="3372"/>
                  </a:lnTo>
                  <a:lnTo>
                    <a:pt x="3099" y="3372"/>
                  </a:lnTo>
                  <a:lnTo>
                    <a:pt x="3125" y="3372"/>
                  </a:lnTo>
                  <a:lnTo>
                    <a:pt x="3125" y="3347"/>
                  </a:lnTo>
                  <a:lnTo>
                    <a:pt x="3125" y="3347"/>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49" y="3372"/>
                  </a:lnTo>
                  <a:lnTo>
                    <a:pt x="3149" y="3372"/>
                  </a:lnTo>
                  <a:lnTo>
                    <a:pt x="3149" y="3372"/>
                  </a:lnTo>
                  <a:lnTo>
                    <a:pt x="3149" y="3372"/>
                  </a:lnTo>
                  <a:lnTo>
                    <a:pt x="3149" y="3372"/>
                  </a:lnTo>
                  <a:lnTo>
                    <a:pt x="3149" y="3372"/>
                  </a:lnTo>
                  <a:lnTo>
                    <a:pt x="3125" y="3347"/>
                  </a:lnTo>
                  <a:lnTo>
                    <a:pt x="3125" y="3347"/>
                  </a:lnTo>
                  <a:lnTo>
                    <a:pt x="3125" y="3347"/>
                  </a:lnTo>
                  <a:lnTo>
                    <a:pt x="3125" y="3347"/>
                  </a:lnTo>
                  <a:lnTo>
                    <a:pt x="3125" y="3347"/>
                  </a:lnTo>
                  <a:lnTo>
                    <a:pt x="3125"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22"/>
                  </a:lnTo>
                  <a:lnTo>
                    <a:pt x="3174" y="3322"/>
                  </a:lnTo>
                  <a:lnTo>
                    <a:pt x="3174" y="3322"/>
                  </a:lnTo>
                  <a:lnTo>
                    <a:pt x="3174" y="3322"/>
                  </a:lnTo>
                  <a:lnTo>
                    <a:pt x="3174" y="3322"/>
                  </a:lnTo>
                  <a:lnTo>
                    <a:pt x="3174" y="3297"/>
                  </a:lnTo>
                  <a:lnTo>
                    <a:pt x="3174" y="3297"/>
                  </a:lnTo>
                  <a:lnTo>
                    <a:pt x="3174" y="3297"/>
                  </a:lnTo>
                  <a:lnTo>
                    <a:pt x="3174" y="3297"/>
                  </a:lnTo>
                  <a:lnTo>
                    <a:pt x="3174" y="3297"/>
                  </a:lnTo>
                  <a:lnTo>
                    <a:pt x="3174" y="3297"/>
                  </a:lnTo>
                  <a:lnTo>
                    <a:pt x="3174" y="3297"/>
                  </a:lnTo>
                  <a:lnTo>
                    <a:pt x="3174" y="3297"/>
                  </a:lnTo>
                  <a:lnTo>
                    <a:pt x="3174" y="3297"/>
                  </a:lnTo>
                  <a:lnTo>
                    <a:pt x="3198" y="3272"/>
                  </a:lnTo>
                  <a:lnTo>
                    <a:pt x="3198" y="3272"/>
                  </a:lnTo>
                  <a:lnTo>
                    <a:pt x="3198" y="3272"/>
                  </a:lnTo>
                  <a:lnTo>
                    <a:pt x="3198" y="3272"/>
                  </a:lnTo>
                  <a:lnTo>
                    <a:pt x="3198" y="3272"/>
                  </a:lnTo>
                  <a:lnTo>
                    <a:pt x="3198" y="3272"/>
                  </a:lnTo>
                  <a:lnTo>
                    <a:pt x="3224" y="3272"/>
                  </a:lnTo>
                  <a:lnTo>
                    <a:pt x="3224" y="3272"/>
                  </a:lnTo>
                  <a:lnTo>
                    <a:pt x="3224" y="3272"/>
                  </a:lnTo>
                  <a:lnTo>
                    <a:pt x="3224" y="3272"/>
                  </a:lnTo>
                  <a:lnTo>
                    <a:pt x="3224" y="3272"/>
                  </a:lnTo>
                  <a:lnTo>
                    <a:pt x="3224" y="3272"/>
                  </a:lnTo>
                  <a:lnTo>
                    <a:pt x="3224" y="3272"/>
                  </a:lnTo>
                  <a:lnTo>
                    <a:pt x="3224" y="3297"/>
                  </a:lnTo>
                  <a:lnTo>
                    <a:pt x="3224" y="3297"/>
                  </a:lnTo>
                  <a:lnTo>
                    <a:pt x="3248" y="3297"/>
                  </a:lnTo>
                  <a:lnTo>
                    <a:pt x="3248" y="3297"/>
                  </a:lnTo>
                  <a:lnTo>
                    <a:pt x="3248" y="3297"/>
                  </a:lnTo>
                  <a:lnTo>
                    <a:pt x="3248" y="3297"/>
                  </a:lnTo>
                  <a:lnTo>
                    <a:pt x="3224" y="3297"/>
                  </a:lnTo>
                  <a:lnTo>
                    <a:pt x="3224" y="3297"/>
                  </a:lnTo>
                  <a:lnTo>
                    <a:pt x="3224" y="3272"/>
                  </a:lnTo>
                  <a:lnTo>
                    <a:pt x="3224" y="3272"/>
                  </a:lnTo>
                  <a:lnTo>
                    <a:pt x="3224" y="3272"/>
                  </a:lnTo>
                  <a:lnTo>
                    <a:pt x="3224" y="3297"/>
                  </a:lnTo>
                  <a:lnTo>
                    <a:pt x="3198" y="3297"/>
                  </a:lnTo>
                  <a:lnTo>
                    <a:pt x="3198" y="3297"/>
                  </a:lnTo>
                  <a:lnTo>
                    <a:pt x="3198" y="3297"/>
                  </a:lnTo>
                  <a:lnTo>
                    <a:pt x="3198" y="3297"/>
                  </a:lnTo>
                  <a:lnTo>
                    <a:pt x="3198" y="3297"/>
                  </a:lnTo>
                  <a:lnTo>
                    <a:pt x="3198" y="3322"/>
                  </a:lnTo>
                  <a:lnTo>
                    <a:pt x="3198" y="3322"/>
                  </a:lnTo>
                  <a:lnTo>
                    <a:pt x="3198" y="3322"/>
                  </a:lnTo>
                  <a:lnTo>
                    <a:pt x="3198" y="3322"/>
                  </a:lnTo>
                  <a:lnTo>
                    <a:pt x="3198" y="3322"/>
                  </a:lnTo>
                  <a:lnTo>
                    <a:pt x="3224" y="3322"/>
                  </a:lnTo>
                  <a:lnTo>
                    <a:pt x="3224" y="3322"/>
                  </a:lnTo>
                  <a:lnTo>
                    <a:pt x="3224" y="3322"/>
                  </a:lnTo>
                  <a:lnTo>
                    <a:pt x="3224" y="3322"/>
                  </a:lnTo>
                  <a:lnTo>
                    <a:pt x="3224" y="3322"/>
                  </a:lnTo>
                  <a:lnTo>
                    <a:pt x="3248" y="3322"/>
                  </a:lnTo>
                  <a:lnTo>
                    <a:pt x="3248" y="3322"/>
                  </a:lnTo>
                  <a:lnTo>
                    <a:pt x="3273" y="3322"/>
                  </a:lnTo>
                  <a:lnTo>
                    <a:pt x="3273" y="3297"/>
                  </a:lnTo>
                  <a:lnTo>
                    <a:pt x="3273" y="3297"/>
                  </a:lnTo>
                  <a:lnTo>
                    <a:pt x="3273" y="3297"/>
                  </a:lnTo>
                  <a:lnTo>
                    <a:pt x="3273" y="3297"/>
                  </a:lnTo>
                  <a:lnTo>
                    <a:pt x="3273" y="3297"/>
                  </a:lnTo>
                  <a:lnTo>
                    <a:pt x="3273" y="3297"/>
                  </a:lnTo>
                  <a:lnTo>
                    <a:pt x="3273" y="3297"/>
                  </a:lnTo>
                  <a:lnTo>
                    <a:pt x="3273" y="3322"/>
                  </a:lnTo>
                  <a:lnTo>
                    <a:pt x="3273" y="3322"/>
                  </a:lnTo>
                  <a:lnTo>
                    <a:pt x="3273" y="3322"/>
                  </a:lnTo>
                  <a:lnTo>
                    <a:pt x="3273" y="3322"/>
                  </a:lnTo>
                  <a:lnTo>
                    <a:pt x="3273" y="3322"/>
                  </a:lnTo>
                  <a:lnTo>
                    <a:pt x="3298" y="3322"/>
                  </a:lnTo>
                  <a:lnTo>
                    <a:pt x="3298" y="3322"/>
                  </a:lnTo>
                  <a:lnTo>
                    <a:pt x="3298" y="3322"/>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323" y="3272"/>
                  </a:lnTo>
                  <a:lnTo>
                    <a:pt x="3323" y="3272"/>
                  </a:lnTo>
                  <a:lnTo>
                    <a:pt x="3323" y="3297"/>
                  </a:lnTo>
                  <a:lnTo>
                    <a:pt x="3323" y="3297"/>
                  </a:lnTo>
                  <a:lnTo>
                    <a:pt x="3323" y="3297"/>
                  </a:lnTo>
                  <a:lnTo>
                    <a:pt x="3323" y="3322"/>
                  </a:lnTo>
                  <a:lnTo>
                    <a:pt x="3323" y="3322"/>
                  </a:lnTo>
                  <a:lnTo>
                    <a:pt x="3323" y="3322"/>
                  </a:lnTo>
                  <a:lnTo>
                    <a:pt x="3323" y="3297"/>
                  </a:lnTo>
                  <a:lnTo>
                    <a:pt x="3323" y="3297"/>
                  </a:lnTo>
                  <a:lnTo>
                    <a:pt x="3323" y="3297"/>
                  </a:lnTo>
                  <a:lnTo>
                    <a:pt x="3323" y="3297"/>
                  </a:lnTo>
                  <a:lnTo>
                    <a:pt x="3323" y="3297"/>
                  </a:lnTo>
                  <a:lnTo>
                    <a:pt x="3323" y="3297"/>
                  </a:lnTo>
                  <a:lnTo>
                    <a:pt x="3323" y="3297"/>
                  </a:lnTo>
                  <a:lnTo>
                    <a:pt x="3323" y="3297"/>
                  </a:lnTo>
                  <a:lnTo>
                    <a:pt x="3323" y="3297"/>
                  </a:lnTo>
                  <a:lnTo>
                    <a:pt x="3323" y="3297"/>
                  </a:lnTo>
                  <a:lnTo>
                    <a:pt x="3348" y="3297"/>
                  </a:lnTo>
                  <a:lnTo>
                    <a:pt x="3348" y="3297"/>
                  </a:lnTo>
                  <a:lnTo>
                    <a:pt x="3348" y="3297"/>
                  </a:lnTo>
                  <a:lnTo>
                    <a:pt x="3323" y="3272"/>
                  </a:lnTo>
                  <a:lnTo>
                    <a:pt x="3323" y="3272"/>
                  </a:lnTo>
                  <a:lnTo>
                    <a:pt x="3323" y="3272"/>
                  </a:lnTo>
                  <a:lnTo>
                    <a:pt x="3348" y="3272"/>
                  </a:lnTo>
                  <a:lnTo>
                    <a:pt x="3348" y="3272"/>
                  </a:lnTo>
                  <a:lnTo>
                    <a:pt x="3348" y="3272"/>
                  </a:lnTo>
                  <a:lnTo>
                    <a:pt x="3348" y="3272"/>
                  </a:lnTo>
                  <a:lnTo>
                    <a:pt x="3348"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48"/>
                  </a:lnTo>
                  <a:lnTo>
                    <a:pt x="3372" y="3248"/>
                  </a:lnTo>
                  <a:lnTo>
                    <a:pt x="3372" y="3248"/>
                  </a:lnTo>
                  <a:lnTo>
                    <a:pt x="3372" y="3248"/>
                  </a:lnTo>
                  <a:lnTo>
                    <a:pt x="3372" y="3248"/>
                  </a:lnTo>
                  <a:lnTo>
                    <a:pt x="3372"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422" y="3248"/>
                  </a:lnTo>
                  <a:lnTo>
                    <a:pt x="3422" y="3248"/>
                  </a:lnTo>
                  <a:lnTo>
                    <a:pt x="3422" y="3248"/>
                  </a:lnTo>
                  <a:lnTo>
                    <a:pt x="3422" y="3248"/>
                  </a:lnTo>
                  <a:lnTo>
                    <a:pt x="3422" y="3248"/>
                  </a:lnTo>
                  <a:lnTo>
                    <a:pt x="3422" y="3248"/>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47" y="3297"/>
                  </a:lnTo>
                  <a:lnTo>
                    <a:pt x="3447" y="3297"/>
                  </a:lnTo>
                  <a:lnTo>
                    <a:pt x="3447" y="3297"/>
                  </a:lnTo>
                  <a:lnTo>
                    <a:pt x="3447" y="3297"/>
                  </a:lnTo>
                  <a:lnTo>
                    <a:pt x="3447" y="3297"/>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71" y="3248"/>
                  </a:lnTo>
                  <a:lnTo>
                    <a:pt x="3471" y="3248"/>
                  </a:lnTo>
                  <a:lnTo>
                    <a:pt x="3471" y="3248"/>
                  </a:lnTo>
                  <a:lnTo>
                    <a:pt x="3471" y="3248"/>
                  </a:lnTo>
                  <a:lnTo>
                    <a:pt x="3471" y="3248"/>
                  </a:lnTo>
                  <a:lnTo>
                    <a:pt x="3471" y="3248"/>
                  </a:lnTo>
                  <a:lnTo>
                    <a:pt x="3471" y="3248"/>
                  </a:lnTo>
                  <a:lnTo>
                    <a:pt x="3496" y="3248"/>
                  </a:lnTo>
                  <a:lnTo>
                    <a:pt x="3496" y="3248"/>
                  </a:lnTo>
                  <a:lnTo>
                    <a:pt x="3496" y="3248"/>
                  </a:lnTo>
                  <a:lnTo>
                    <a:pt x="3496" y="3223"/>
                  </a:lnTo>
                  <a:lnTo>
                    <a:pt x="3496" y="3223"/>
                  </a:lnTo>
                  <a:lnTo>
                    <a:pt x="3496" y="3223"/>
                  </a:lnTo>
                  <a:lnTo>
                    <a:pt x="3496" y="3223"/>
                  </a:lnTo>
                  <a:lnTo>
                    <a:pt x="3496" y="3223"/>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23"/>
                  </a:lnTo>
                  <a:lnTo>
                    <a:pt x="3496" y="3223"/>
                  </a:lnTo>
                  <a:lnTo>
                    <a:pt x="3496" y="3223"/>
                  </a:lnTo>
                  <a:lnTo>
                    <a:pt x="3521" y="3223"/>
                  </a:lnTo>
                  <a:lnTo>
                    <a:pt x="3521" y="3223"/>
                  </a:lnTo>
                  <a:lnTo>
                    <a:pt x="3521" y="3223"/>
                  </a:lnTo>
                  <a:lnTo>
                    <a:pt x="3521" y="3248"/>
                  </a:lnTo>
                  <a:lnTo>
                    <a:pt x="3521" y="3248"/>
                  </a:lnTo>
                  <a:lnTo>
                    <a:pt x="3521" y="3223"/>
                  </a:lnTo>
                  <a:lnTo>
                    <a:pt x="3521" y="3223"/>
                  </a:lnTo>
                  <a:lnTo>
                    <a:pt x="3521" y="3223"/>
                  </a:lnTo>
                  <a:lnTo>
                    <a:pt x="3521" y="3223"/>
                  </a:lnTo>
                  <a:lnTo>
                    <a:pt x="3521" y="3223"/>
                  </a:lnTo>
                  <a:lnTo>
                    <a:pt x="3521" y="3223"/>
                  </a:lnTo>
                  <a:lnTo>
                    <a:pt x="3521" y="3223"/>
                  </a:lnTo>
                  <a:lnTo>
                    <a:pt x="3521" y="3223"/>
                  </a:lnTo>
                  <a:lnTo>
                    <a:pt x="3521"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71" y="3198"/>
                  </a:lnTo>
                  <a:lnTo>
                    <a:pt x="3546" y="3173"/>
                  </a:lnTo>
                  <a:lnTo>
                    <a:pt x="3546" y="3173"/>
                  </a:lnTo>
                  <a:lnTo>
                    <a:pt x="3546" y="3173"/>
                  </a:lnTo>
                  <a:lnTo>
                    <a:pt x="3571" y="3173"/>
                  </a:lnTo>
                  <a:lnTo>
                    <a:pt x="3571" y="3173"/>
                  </a:lnTo>
                  <a:lnTo>
                    <a:pt x="3571" y="3173"/>
                  </a:lnTo>
                  <a:lnTo>
                    <a:pt x="3571" y="317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46" y="3198"/>
                  </a:lnTo>
                  <a:lnTo>
                    <a:pt x="3546" y="3198"/>
                  </a:lnTo>
                  <a:lnTo>
                    <a:pt x="3546" y="3198"/>
                  </a:lnTo>
                  <a:lnTo>
                    <a:pt x="3546" y="3198"/>
                  </a:lnTo>
                  <a:lnTo>
                    <a:pt x="3546" y="3198"/>
                  </a:lnTo>
                  <a:lnTo>
                    <a:pt x="3546" y="3198"/>
                  </a:lnTo>
                  <a:lnTo>
                    <a:pt x="3546" y="3223"/>
                  </a:lnTo>
                  <a:lnTo>
                    <a:pt x="3546" y="3223"/>
                  </a:lnTo>
                  <a:lnTo>
                    <a:pt x="3546" y="3223"/>
                  </a:lnTo>
                  <a:lnTo>
                    <a:pt x="3571" y="3223"/>
                  </a:lnTo>
                  <a:lnTo>
                    <a:pt x="3571" y="3223"/>
                  </a:lnTo>
                  <a:lnTo>
                    <a:pt x="3571" y="3223"/>
                  </a:lnTo>
                  <a:lnTo>
                    <a:pt x="3546"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73"/>
                  </a:lnTo>
                  <a:lnTo>
                    <a:pt x="3595" y="3173"/>
                  </a:lnTo>
                  <a:lnTo>
                    <a:pt x="3595" y="3173"/>
                  </a:lnTo>
                  <a:lnTo>
                    <a:pt x="3621" y="3173"/>
                  </a:lnTo>
                  <a:lnTo>
                    <a:pt x="3621" y="3173"/>
                  </a:lnTo>
                  <a:lnTo>
                    <a:pt x="3621" y="3173"/>
                  </a:lnTo>
                  <a:lnTo>
                    <a:pt x="3621" y="3173"/>
                  </a:lnTo>
                  <a:lnTo>
                    <a:pt x="3621" y="3173"/>
                  </a:lnTo>
                  <a:lnTo>
                    <a:pt x="3595" y="3173"/>
                  </a:lnTo>
                  <a:lnTo>
                    <a:pt x="3595" y="3173"/>
                  </a:lnTo>
                  <a:lnTo>
                    <a:pt x="3595" y="3173"/>
                  </a:lnTo>
                  <a:lnTo>
                    <a:pt x="3595" y="3198"/>
                  </a:lnTo>
                  <a:lnTo>
                    <a:pt x="3595" y="3198"/>
                  </a:lnTo>
                  <a:lnTo>
                    <a:pt x="3595" y="3198"/>
                  </a:lnTo>
                  <a:lnTo>
                    <a:pt x="3595" y="3173"/>
                  </a:lnTo>
                  <a:lnTo>
                    <a:pt x="3595" y="3173"/>
                  </a:lnTo>
                  <a:lnTo>
                    <a:pt x="3595" y="3173"/>
                  </a:lnTo>
                  <a:lnTo>
                    <a:pt x="3571" y="3173"/>
                  </a:lnTo>
                  <a:lnTo>
                    <a:pt x="3571" y="3173"/>
                  </a:lnTo>
                  <a:lnTo>
                    <a:pt x="3571" y="3173"/>
                  </a:lnTo>
                  <a:lnTo>
                    <a:pt x="3571" y="3173"/>
                  </a:lnTo>
                  <a:lnTo>
                    <a:pt x="3571" y="3173"/>
                  </a:lnTo>
                  <a:lnTo>
                    <a:pt x="3571" y="3173"/>
                  </a:lnTo>
                  <a:lnTo>
                    <a:pt x="3571" y="3173"/>
                  </a:lnTo>
                  <a:lnTo>
                    <a:pt x="3571"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49"/>
                  </a:lnTo>
                  <a:lnTo>
                    <a:pt x="3595" y="3149"/>
                  </a:lnTo>
                  <a:lnTo>
                    <a:pt x="3595" y="3149"/>
                  </a:lnTo>
                  <a:lnTo>
                    <a:pt x="3595" y="3149"/>
                  </a:lnTo>
                  <a:lnTo>
                    <a:pt x="3595" y="3149"/>
                  </a:lnTo>
                  <a:lnTo>
                    <a:pt x="3571" y="3173"/>
                  </a:lnTo>
                  <a:lnTo>
                    <a:pt x="3571" y="3149"/>
                  </a:lnTo>
                  <a:lnTo>
                    <a:pt x="3571" y="3149"/>
                  </a:lnTo>
                  <a:lnTo>
                    <a:pt x="3571" y="3149"/>
                  </a:lnTo>
                  <a:lnTo>
                    <a:pt x="3571" y="3149"/>
                  </a:lnTo>
                  <a:lnTo>
                    <a:pt x="3571" y="3149"/>
                  </a:lnTo>
                  <a:lnTo>
                    <a:pt x="3571" y="3149"/>
                  </a:lnTo>
                  <a:lnTo>
                    <a:pt x="3571" y="3149"/>
                  </a:lnTo>
                  <a:lnTo>
                    <a:pt x="3571" y="3149"/>
                  </a:lnTo>
                  <a:lnTo>
                    <a:pt x="3571" y="3149"/>
                  </a:lnTo>
                  <a:lnTo>
                    <a:pt x="3571" y="3149"/>
                  </a:lnTo>
                  <a:lnTo>
                    <a:pt x="3571" y="3173"/>
                  </a:lnTo>
                  <a:lnTo>
                    <a:pt x="3571" y="3173"/>
                  </a:lnTo>
                  <a:lnTo>
                    <a:pt x="3571" y="3173"/>
                  </a:lnTo>
                  <a:lnTo>
                    <a:pt x="3571" y="3173"/>
                  </a:lnTo>
                  <a:lnTo>
                    <a:pt x="3571" y="3173"/>
                  </a:lnTo>
                  <a:lnTo>
                    <a:pt x="3546" y="3173"/>
                  </a:lnTo>
                  <a:lnTo>
                    <a:pt x="3546" y="3173"/>
                  </a:lnTo>
                  <a:lnTo>
                    <a:pt x="3546" y="3149"/>
                  </a:lnTo>
                  <a:lnTo>
                    <a:pt x="3546" y="3149"/>
                  </a:lnTo>
                  <a:lnTo>
                    <a:pt x="3571" y="3149"/>
                  </a:lnTo>
                  <a:lnTo>
                    <a:pt x="3571" y="3149"/>
                  </a:lnTo>
                  <a:lnTo>
                    <a:pt x="3571" y="3149"/>
                  </a:lnTo>
                  <a:lnTo>
                    <a:pt x="3571" y="3149"/>
                  </a:lnTo>
                  <a:lnTo>
                    <a:pt x="3571" y="3149"/>
                  </a:lnTo>
                  <a:lnTo>
                    <a:pt x="3571" y="3149"/>
                  </a:lnTo>
                  <a:lnTo>
                    <a:pt x="3571" y="3149"/>
                  </a:lnTo>
                  <a:lnTo>
                    <a:pt x="3571" y="3149"/>
                  </a:lnTo>
                  <a:lnTo>
                    <a:pt x="3571" y="3124"/>
                  </a:lnTo>
                  <a:lnTo>
                    <a:pt x="3571" y="3124"/>
                  </a:lnTo>
                  <a:lnTo>
                    <a:pt x="3571" y="3124"/>
                  </a:lnTo>
                  <a:lnTo>
                    <a:pt x="3595" y="3124"/>
                  </a:lnTo>
                  <a:lnTo>
                    <a:pt x="3595" y="3124"/>
                  </a:lnTo>
                  <a:lnTo>
                    <a:pt x="3595" y="3124"/>
                  </a:lnTo>
                  <a:lnTo>
                    <a:pt x="3595" y="3124"/>
                  </a:lnTo>
                  <a:lnTo>
                    <a:pt x="3595" y="3124"/>
                  </a:lnTo>
                  <a:lnTo>
                    <a:pt x="3595" y="3124"/>
                  </a:lnTo>
                  <a:lnTo>
                    <a:pt x="3595" y="3124"/>
                  </a:lnTo>
                  <a:lnTo>
                    <a:pt x="3595" y="3124"/>
                  </a:lnTo>
                  <a:lnTo>
                    <a:pt x="3621" y="3124"/>
                  </a:lnTo>
                  <a:lnTo>
                    <a:pt x="3621" y="3124"/>
                  </a:lnTo>
                  <a:lnTo>
                    <a:pt x="3621" y="3124"/>
                  </a:lnTo>
                  <a:lnTo>
                    <a:pt x="3621" y="3124"/>
                  </a:lnTo>
                  <a:lnTo>
                    <a:pt x="3621" y="3124"/>
                  </a:lnTo>
                  <a:lnTo>
                    <a:pt x="3621" y="3124"/>
                  </a:lnTo>
                  <a:lnTo>
                    <a:pt x="3621" y="3124"/>
                  </a:lnTo>
                  <a:lnTo>
                    <a:pt x="3621" y="3124"/>
                  </a:lnTo>
                  <a:lnTo>
                    <a:pt x="3621" y="3124"/>
                  </a:lnTo>
                  <a:lnTo>
                    <a:pt x="3621"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099"/>
                  </a:lnTo>
                  <a:lnTo>
                    <a:pt x="3645" y="3099"/>
                  </a:lnTo>
                  <a:lnTo>
                    <a:pt x="3645" y="3099"/>
                  </a:lnTo>
                  <a:lnTo>
                    <a:pt x="3645" y="3099"/>
                  </a:lnTo>
                  <a:lnTo>
                    <a:pt x="3621" y="3124"/>
                  </a:lnTo>
                  <a:lnTo>
                    <a:pt x="3621" y="3124"/>
                  </a:lnTo>
                  <a:lnTo>
                    <a:pt x="3621" y="3099"/>
                  </a:lnTo>
                  <a:lnTo>
                    <a:pt x="3621" y="3099"/>
                  </a:lnTo>
                  <a:lnTo>
                    <a:pt x="3621" y="3099"/>
                  </a:lnTo>
                  <a:lnTo>
                    <a:pt x="3621" y="3099"/>
                  </a:lnTo>
                  <a:lnTo>
                    <a:pt x="3621" y="3099"/>
                  </a:lnTo>
                  <a:lnTo>
                    <a:pt x="3621" y="3099"/>
                  </a:lnTo>
                  <a:lnTo>
                    <a:pt x="3621" y="3099"/>
                  </a:lnTo>
                  <a:lnTo>
                    <a:pt x="3621" y="3099"/>
                  </a:lnTo>
                  <a:lnTo>
                    <a:pt x="3621" y="3099"/>
                  </a:lnTo>
                  <a:lnTo>
                    <a:pt x="3621" y="3099"/>
                  </a:lnTo>
                  <a:lnTo>
                    <a:pt x="3645" y="3099"/>
                  </a:lnTo>
                  <a:lnTo>
                    <a:pt x="3645" y="3099"/>
                  </a:lnTo>
                  <a:lnTo>
                    <a:pt x="3645" y="3099"/>
                  </a:lnTo>
                  <a:lnTo>
                    <a:pt x="3645" y="3099"/>
                  </a:lnTo>
                  <a:lnTo>
                    <a:pt x="3645" y="3099"/>
                  </a:lnTo>
                  <a:lnTo>
                    <a:pt x="3645" y="3099"/>
                  </a:lnTo>
                  <a:lnTo>
                    <a:pt x="3645" y="3099"/>
                  </a:lnTo>
                  <a:lnTo>
                    <a:pt x="3645" y="3099"/>
                  </a:lnTo>
                  <a:lnTo>
                    <a:pt x="3645" y="3074"/>
                  </a:lnTo>
                  <a:lnTo>
                    <a:pt x="3670" y="3074"/>
                  </a:lnTo>
                  <a:lnTo>
                    <a:pt x="3670" y="3099"/>
                  </a:lnTo>
                  <a:lnTo>
                    <a:pt x="3670" y="3099"/>
                  </a:lnTo>
                  <a:lnTo>
                    <a:pt x="3670" y="3099"/>
                  </a:lnTo>
                  <a:lnTo>
                    <a:pt x="3670" y="3099"/>
                  </a:lnTo>
                  <a:lnTo>
                    <a:pt x="3670" y="3099"/>
                  </a:lnTo>
                  <a:lnTo>
                    <a:pt x="3670" y="3099"/>
                  </a:lnTo>
                  <a:lnTo>
                    <a:pt x="3670"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74"/>
                  </a:lnTo>
                  <a:lnTo>
                    <a:pt x="3694" y="3074"/>
                  </a:lnTo>
                  <a:lnTo>
                    <a:pt x="3670" y="3074"/>
                  </a:lnTo>
                  <a:lnTo>
                    <a:pt x="3670" y="3074"/>
                  </a:lnTo>
                  <a:lnTo>
                    <a:pt x="3670" y="3074"/>
                  </a:lnTo>
                  <a:lnTo>
                    <a:pt x="3670" y="3074"/>
                  </a:lnTo>
                  <a:lnTo>
                    <a:pt x="3670" y="3074"/>
                  </a:lnTo>
                  <a:lnTo>
                    <a:pt x="3670"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50"/>
                  </a:lnTo>
                  <a:lnTo>
                    <a:pt x="3694" y="3050"/>
                  </a:lnTo>
                  <a:lnTo>
                    <a:pt x="3694" y="3050"/>
                  </a:lnTo>
                  <a:lnTo>
                    <a:pt x="3694" y="3050"/>
                  </a:lnTo>
                  <a:lnTo>
                    <a:pt x="3694" y="3050"/>
                  </a:lnTo>
                  <a:lnTo>
                    <a:pt x="3694" y="3050"/>
                  </a:lnTo>
                  <a:lnTo>
                    <a:pt x="3694" y="3050"/>
                  </a:lnTo>
                  <a:lnTo>
                    <a:pt x="3694" y="3050"/>
                  </a:lnTo>
                  <a:lnTo>
                    <a:pt x="3694" y="3050"/>
                  </a:lnTo>
                  <a:lnTo>
                    <a:pt x="3694" y="3050"/>
                  </a:lnTo>
                  <a:lnTo>
                    <a:pt x="3720" y="3050"/>
                  </a:lnTo>
                  <a:lnTo>
                    <a:pt x="3720" y="3050"/>
                  </a:lnTo>
                  <a:lnTo>
                    <a:pt x="3720" y="3074"/>
                  </a:lnTo>
                  <a:lnTo>
                    <a:pt x="3720" y="3074"/>
                  </a:lnTo>
                  <a:lnTo>
                    <a:pt x="3720" y="3074"/>
                  </a:lnTo>
                  <a:lnTo>
                    <a:pt x="3720" y="3074"/>
                  </a:lnTo>
                  <a:lnTo>
                    <a:pt x="3720" y="3074"/>
                  </a:lnTo>
                  <a:lnTo>
                    <a:pt x="3744" y="3050"/>
                  </a:lnTo>
                  <a:lnTo>
                    <a:pt x="3720" y="3050"/>
                  </a:lnTo>
                  <a:lnTo>
                    <a:pt x="3720" y="3050"/>
                  </a:lnTo>
                  <a:lnTo>
                    <a:pt x="3720" y="3050"/>
                  </a:lnTo>
                  <a:lnTo>
                    <a:pt x="3720" y="3050"/>
                  </a:lnTo>
                  <a:lnTo>
                    <a:pt x="3744" y="3050"/>
                  </a:lnTo>
                  <a:lnTo>
                    <a:pt x="3744" y="3050"/>
                  </a:lnTo>
                  <a:lnTo>
                    <a:pt x="3744" y="3050"/>
                  </a:lnTo>
                  <a:lnTo>
                    <a:pt x="3744" y="3050"/>
                  </a:lnTo>
                  <a:lnTo>
                    <a:pt x="3744" y="3050"/>
                  </a:lnTo>
                  <a:lnTo>
                    <a:pt x="3744" y="3050"/>
                  </a:lnTo>
                  <a:lnTo>
                    <a:pt x="3744" y="3050"/>
                  </a:lnTo>
                  <a:lnTo>
                    <a:pt x="3744" y="3050"/>
                  </a:lnTo>
                  <a:lnTo>
                    <a:pt x="3769" y="3050"/>
                  </a:lnTo>
                  <a:lnTo>
                    <a:pt x="3769" y="3050"/>
                  </a:lnTo>
                  <a:lnTo>
                    <a:pt x="3744" y="3050"/>
                  </a:lnTo>
                  <a:lnTo>
                    <a:pt x="3744" y="3050"/>
                  </a:lnTo>
                  <a:lnTo>
                    <a:pt x="3769" y="3025"/>
                  </a:lnTo>
                  <a:lnTo>
                    <a:pt x="3769" y="3025"/>
                  </a:lnTo>
                  <a:lnTo>
                    <a:pt x="3744" y="3025"/>
                  </a:lnTo>
                  <a:lnTo>
                    <a:pt x="3744" y="3025"/>
                  </a:lnTo>
                  <a:lnTo>
                    <a:pt x="3769" y="3025"/>
                  </a:lnTo>
                  <a:lnTo>
                    <a:pt x="3769" y="3025"/>
                  </a:lnTo>
                  <a:lnTo>
                    <a:pt x="3769" y="3025"/>
                  </a:lnTo>
                  <a:lnTo>
                    <a:pt x="3769" y="3025"/>
                  </a:lnTo>
                  <a:lnTo>
                    <a:pt x="3769" y="3050"/>
                  </a:lnTo>
                  <a:lnTo>
                    <a:pt x="3769" y="3050"/>
                  </a:lnTo>
                  <a:lnTo>
                    <a:pt x="3769" y="3050"/>
                  </a:lnTo>
                  <a:lnTo>
                    <a:pt x="3769" y="3050"/>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00"/>
                  </a:lnTo>
                  <a:lnTo>
                    <a:pt x="3794" y="3000"/>
                  </a:lnTo>
                  <a:lnTo>
                    <a:pt x="3794" y="3025"/>
                  </a:lnTo>
                  <a:lnTo>
                    <a:pt x="3794" y="3025"/>
                  </a:lnTo>
                  <a:lnTo>
                    <a:pt x="3794" y="3025"/>
                  </a:lnTo>
                  <a:lnTo>
                    <a:pt x="3794" y="3025"/>
                  </a:lnTo>
                  <a:lnTo>
                    <a:pt x="3794" y="3025"/>
                  </a:lnTo>
                  <a:lnTo>
                    <a:pt x="3819" y="3025"/>
                  </a:lnTo>
                  <a:lnTo>
                    <a:pt x="3819" y="3025"/>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50"/>
                  </a:lnTo>
                  <a:lnTo>
                    <a:pt x="3819" y="2950"/>
                  </a:lnTo>
                  <a:lnTo>
                    <a:pt x="3819" y="2950"/>
                  </a:lnTo>
                  <a:lnTo>
                    <a:pt x="3819" y="2975"/>
                  </a:lnTo>
                  <a:lnTo>
                    <a:pt x="3794" y="2975"/>
                  </a:lnTo>
                  <a:lnTo>
                    <a:pt x="3794" y="2950"/>
                  </a:lnTo>
                  <a:lnTo>
                    <a:pt x="3794" y="2950"/>
                  </a:lnTo>
                  <a:lnTo>
                    <a:pt x="3819" y="2950"/>
                  </a:lnTo>
                  <a:lnTo>
                    <a:pt x="3819" y="2950"/>
                  </a:lnTo>
                  <a:lnTo>
                    <a:pt x="3819" y="2950"/>
                  </a:lnTo>
                  <a:lnTo>
                    <a:pt x="3819" y="2950"/>
                  </a:lnTo>
                  <a:lnTo>
                    <a:pt x="3844" y="2926"/>
                  </a:lnTo>
                  <a:lnTo>
                    <a:pt x="3844" y="2926"/>
                  </a:lnTo>
                  <a:lnTo>
                    <a:pt x="3844" y="2926"/>
                  </a:lnTo>
                  <a:lnTo>
                    <a:pt x="3844" y="2926"/>
                  </a:lnTo>
                  <a:lnTo>
                    <a:pt x="3844" y="2926"/>
                  </a:lnTo>
                  <a:lnTo>
                    <a:pt x="3844" y="2926"/>
                  </a:lnTo>
                  <a:lnTo>
                    <a:pt x="3844" y="2926"/>
                  </a:lnTo>
                  <a:lnTo>
                    <a:pt x="3844" y="2926"/>
                  </a:lnTo>
                  <a:lnTo>
                    <a:pt x="3844"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00"/>
                  </a:lnTo>
                  <a:lnTo>
                    <a:pt x="3868" y="2900"/>
                  </a:lnTo>
                  <a:lnTo>
                    <a:pt x="3868" y="2900"/>
                  </a:lnTo>
                  <a:lnTo>
                    <a:pt x="3868" y="2900"/>
                  </a:lnTo>
                  <a:lnTo>
                    <a:pt x="3868" y="2926"/>
                  </a:lnTo>
                  <a:lnTo>
                    <a:pt x="3868" y="2926"/>
                  </a:lnTo>
                  <a:lnTo>
                    <a:pt x="3868" y="2900"/>
                  </a:lnTo>
                  <a:lnTo>
                    <a:pt x="3868" y="2900"/>
                  </a:lnTo>
                  <a:lnTo>
                    <a:pt x="3893" y="2900"/>
                  </a:lnTo>
                  <a:lnTo>
                    <a:pt x="3893" y="2900"/>
                  </a:lnTo>
                  <a:lnTo>
                    <a:pt x="3893" y="2900"/>
                  </a:lnTo>
                  <a:lnTo>
                    <a:pt x="3893" y="2900"/>
                  </a:lnTo>
                  <a:lnTo>
                    <a:pt x="3893" y="2900"/>
                  </a:lnTo>
                  <a:lnTo>
                    <a:pt x="3893" y="2900"/>
                  </a:lnTo>
                  <a:lnTo>
                    <a:pt x="3893" y="2900"/>
                  </a:lnTo>
                  <a:lnTo>
                    <a:pt x="3893" y="2926"/>
                  </a:lnTo>
                  <a:lnTo>
                    <a:pt x="3893" y="2926"/>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918" y="2900"/>
                  </a:lnTo>
                  <a:lnTo>
                    <a:pt x="3918" y="2876"/>
                  </a:lnTo>
                  <a:lnTo>
                    <a:pt x="3918" y="2876"/>
                  </a:lnTo>
                  <a:lnTo>
                    <a:pt x="3918" y="2876"/>
                  </a:lnTo>
                  <a:lnTo>
                    <a:pt x="3918" y="2876"/>
                  </a:lnTo>
                  <a:lnTo>
                    <a:pt x="3918" y="2876"/>
                  </a:lnTo>
                  <a:lnTo>
                    <a:pt x="3918" y="2876"/>
                  </a:lnTo>
                  <a:lnTo>
                    <a:pt x="3918" y="2876"/>
                  </a:lnTo>
                  <a:lnTo>
                    <a:pt x="3918" y="2851"/>
                  </a:lnTo>
                  <a:lnTo>
                    <a:pt x="3918" y="2851"/>
                  </a:lnTo>
                  <a:lnTo>
                    <a:pt x="3918" y="2851"/>
                  </a:lnTo>
                  <a:lnTo>
                    <a:pt x="3918" y="2876"/>
                  </a:lnTo>
                  <a:lnTo>
                    <a:pt x="3918" y="2876"/>
                  </a:lnTo>
                  <a:lnTo>
                    <a:pt x="3918"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51"/>
                  </a:lnTo>
                  <a:lnTo>
                    <a:pt x="3943" y="2851"/>
                  </a:lnTo>
                  <a:lnTo>
                    <a:pt x="3943" y="2851"/>
                  </a:lnTo>
                  <a:lnTo>
                    <a:pt x="3943" y="2851"/>
                  </a:lnTo>
                  <a:lnTo>
                    <a:pt x="3943" y="2851"/>
                  </a:lnTo>
                  <a:lnTo>
                    <a:pt x="3943" y="2851"/>
                  </a:lnTo>
                  <a:lnTo>
                    <a:pt x="3943" y="2851"/>
                  </a:lnTo>
                  <a:lnTo>
                    <a:pt x="3943" y="2851"/>
                  </a:lnTo>
                  <a:lnTo>
                    <a:pt x="3943" y="2851"/>
                  </a:lnTo>
                  <a:lnTo>
                    <a:pt x="3943" y="2851"/>
                  </a:lnTo>
                  <a:lnTo>
                    <a:pt x="3967" y="2851"/>
                  </a:lnTo>
                  <a:lnTo>
                    <a:pt x="3967" y="2851"/>
                  </a:lnTo>
                  <a:lnTo>
                    <a:pt x="3967" y="2851"/>
                  </a:lnTo>
                  <a:lnTo>
                    <a:pt x="3967" y="2851"/>
                  </a:lnTo>
                  <a:lnTo>
                    <a:pt x="3943" y="2851"/>
                  </a:lnTo>
                  <a:lnTo>
                    <a:pt x="3967" y="2851"/>
                  </a:lnTo>
                  <a:lnTo>
                    <a:pt x="3967" y="2851"/>
                  </a:lnTo>
                  <a:lnTo>
                    <a:pt x="3967" y="2851"/>
                  </a:lnTo>
                  <a:lnTo>
                    <a:pt x="3967" y="2827"/>
                  </a:lnTo>
                  <a:lnTo>
                    <a:pt x="3967" y="2827"/>
                  </a:lnTo>
                  <a:lnTo>
                    <a:pt x="3967" y="2827"/>
                  </a:lnTo>
                  <a:lnTo>
                    <a:pt x="3967" y="2827"/>
                  </a:lnTo>
                  <a:lnTo>
                    <a:pt x="3967" y="2827"/>
                  </a:lnTo>
                  <a:lnTo>
                    <a:pt x="3967" y="2827"/>
                  </a:lnTo>
                  <a:lnTo>
                    <a:pt x="3967" y="2827"/>
                  </a:lnTo>
                  <a:lnTo>
                    <a:pt x="3992" y="2827"/>
                  </a:lnTo>
                  <a:lnTo>
                    <a:pt x="3992" y="2801"/>
                  </a:lnTo>
                  <a:lnTo>
                    <a:pt x="3992" y="2801"/>
                  </a:lnTo>
                  <a:lnTo>
                    <a:pt x="3992" y="2827"/>
                  </a:lnTo>
                  <a:lnTo>
                    <a:pt x="3992" y="2827"/>
                  </a:lnTo>
                  <a:lnTo>
                    <a:pt x="4017" y="2827"/>
                  </a:lnTo>
                  <a:lnTo>
                    <a:pt x="4017" y="2827"/>
                  </a:lnTo>
                  <a:lnTo>
                    <a:pt x="4017" y="2827"/>
                  </a:lnTo>
                  <a:lnTo>
                    <a:pt x="4017" y="2827"/>
                  </a:lnTo>
                  <a:lnTo>
                    <a:pt x="4017" y="2827"/>
                  </a:lnTo>
                  <a:lnTo>
                    <a:pt x="4017" y="2827"/>
                  </a:lnTo>
                  <a:lnTo>
                    <a:pt x="4017" y="2801"/>
                  </a:lnTo>
                  <a:lnTo>
                    <a:pt x="4017" y="2801"/>
                  </a:lnTo>
                  <a:lnTo>
                    <a:pt x="4017" y="2801"/>
                  </a:lnTo>
                  <a:lnTo>
                    <a:pt x="4017" y="2801"/>
                  </a:lnTo>
                  <a:lnTo>
                    <a:pt x="4017" y="2801"/>
                  </a:lnTo>
                  <a:lnTo>
                    <a:pt x="4017" y="2801"/>
                  </a:lnTo>
                  <a:lnTo>
                    <a:pt x="4017" y="2801"/>
                  </a:lnTo>
                  <a:lnTo>
                    <a:pt x="4017" y="2801"/>
                  </a:lnTo>
                  <a:lnTo>
                    <a:pt x="4017" y="2801"/>
                  </a:lnTo>
                  <a:lnTo>
                    <a:pt x="4017" y="2801"/>
                  </a:lnTo>
                  <a:lnTo>
                    <a:pt x="4017" y="2827"/>
                  </a:lnTo>
                  <a:lnTo>
                    <a:pt x="4042" y="2801"/>
                  </a:lnTo>
                  <a:lnTo>
                    <a:pt x="4042" y="2801"/>
                  </a:lnTo>
                  <a:lnTo>
                    <a:pt x="4042" y="2801"/>
                  </a:lnTo>
                  <a:lnTo>
                    <a:pt x="4042" y="2801"/>
                  </a:lnTo>
                  <a:lnTo>
                    <a:pt x="4042" y="2801"/>
                  </a:lnTo>
                  <a:lnTo>
                    <a:pt x="4017" y="2801"/>
                  </a:lnTo>
                  <a:lnTo>
                    <a:pt x="4017" y="2801"/>
                  </a:lnTo>
                  <a:lnTo>
                    <a:pt x="4042" y="2801"/>
                  </a:lnTo>
                  <a:lnTo>
                    <a:pt x="4042" y="2801"/>
                  </a:lnTo>
                  <a:lnTo>
                    <a:pt x="4042" y="2801"/>
                  </a:lnTo>
                  <a:lnTo>
                    <a:pt x="4042" y="2801"/>
                  </a:lnTo>
                  <a:lnTo>
                    <a:pt x="4042" y="2801"/>
                  </a:lnTo>
                  <a:lnTo>
                    <a:pt x="4042" y="2777"/>
                  </a:lnTo>
                  <a:lnTo>
                    <a:pt x="4042" y="2777"/>
                  </a:lnTo>
                  <a:lnTo>
                    <a:pt x="4042" y="2777"/>
                  </a:lnTo>
                  <a:lnTo>
                    <a:pt x="4042" y="2777"/>
                  </a:lnTo>
                  <a:lnTo>
                    <a:pt x="4042" y="2777"/>
                  </a:lnTo>
                  <a:lnTo>
                    <a:pt x="4042" y="2777"/>
                  </a:lnTo>
                  <a:lnTo>
                    <a:pt x="4042" y="2777"/>
                  </a:lnTo>
                  <a:lnTo>
                    <a:pt x="4042" y="2801"/>
                  </a:lnTo>
                  <a:lnTo>
                    <a:pt x="4042" y="2801"/>
                  </a:lnTo>
                  <a:lnTo>
                    <a:pt x="4042" y="2801"/>
                  </a:lnTo>
                  <a:lnTo>
                    <a:pt x="4042" y="2801"/>
                  </a:lnTo>
                  <a:lnTo>
                    <a:pt x="4042" y="2801"/>
                  </a:lnTo>
                  <a:lnTo>
                    <a:pt x="4067" y="2801"/>
                  </a:lnTo>
                  <a:lnTo>
                    <a:pt x="4067" y="2801"/>
                  </a:lnTo>
                  <a:lnTo>
                    <a:pt x="4067" y="2801"/>
                  </a:lnTo>
                  <a:lnTo>
                    <a:pt x="4067" y="2801"/>
                  </a:lnTo>
                  <a:lnTo>
                    <a:pt x="4067" y="2801"/>
                  </a:lnTo>
                  <a:lnTo>
                    <a:pt x="4067" y="2801"/>
                  </a:lnTo>
                  <a:lnTo>
                    <a:pt x="4067" y="2777"/>
                  </a:lnTo>
                  <a:lnTo>
                    <a:pt x="4067" y="2801"/>
                  </a:lnTo>
                  <a:lnTo>
                    <a:pt x="4067" y="2801"/>
                  </a:lnTo>
                  <a:lnTo>
                    <a:pt x="4067" y="2801"/>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52"/>
                  </a:lnTo>
                  <a:lnTo>
                    <a:pt x="4091"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77"/>
                  </a:lnTo>
                  <a:lnTo>
                    <a:pt x="4067" y="2777"/>
                  </a:lnTo>
                  <a:lnTo>
                    <a:pt x="4067" y="2777"/>
                  </a:lnTo>
                  <a:lnTo>
                    <a:pt x="4042" y="2777"/>
                  </a:lnTo>
                  <a:lnTo>
                    <a:pt x="4067" y="2777"/>
                  </a:lnTo>
                  <a:lnTo>
                    <a:pt x="4067" y="2752"/>
                  </a:lnTo>
                  <a:lnTo>
                    <a:pt x="4067" y="2752"/>
                  </a:lnTo>
                  <a:lnTo>
                    <a:pt x="4042"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91" y="2752"/>
                  </a:lnTo>
                  <a:lnTo>
                    <a:pt x="4091" y="2752"/>
                  </a:lnTo>
                  <a:lnTo>
                    <a:pt x="4091" y="2752"/>
                  </a:lnTo>
                  <a:lnTo>
                    <a:pt x="4091" y="2752"/>
                  </a:lnTo>
                  <a:lnTo>
                    <a:pt x="4091" y="2752"/>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117" y="2702"/>
                  </a:lnTo>
                  <a:lnTo>
                    <a:pt x="4117" y="2702"/>
                  </a:lnTo>
                  <a:lnTo>
                    <a:pt x="4117" y="2702"/>
                  </a:lnTo>
                  <a:lnTo>
                    <a:pt x="4091" y="2702"/>
                  </a:lnTo>
                  <a:lnTo>
                    <a:pt x="4091" y="2702"/>
                  </a:lnTo>
                  <a:lnTo>
                    <a:pt x="4117" y="2702"/>
                  </a:lnTo>
                  <a:lnTo>
                    <a:pt x="4117" y="2702"/>
                  </a:lnTo>
                  <a:lnTo>
                    <a:pt x="4117" y="2702"/>
                  </a:lnTo>
                  <a:lnTo>
                    <a:pt x="4117" y="2677"/>
                  </a:lnTo>
                  <a:lnTo>
                    <a:pt x="4141" y="2677"/>
                  </a:lnTo>
                  <a:lnTo>
                    <a:pt x="4141" y="2677"/>
                  </a:lnTo>
                  <a:lnTo>
                    <a:pt x="4141" y="2677"/>
                  </a:lnTo>
                  <a:lnTo>
                    <a:pt x="4141" y="2677"/>
                  </a:lnTo>
                  <a:lnTo>
                    <a:pt x="4141" y="2677"/>
                  </a:lnTo>
                  <a:lnTo>
                    <a:pt x="4141" y="2677"/>
                  </a:lnTo>
                  <a:lnTo>
                    <a:pt x="4141" y="2677"/>
                  </a:lnTo>
                  <a:lnTo>
                    <a:pt x="4166" y="2677"/>
                  </a:lnTo>
                  <a:lnTo>
                    <a:pt x="4166" y="2653"/>
                  </a:lnTo>
                  <a:lnTo>
                    <a:pt x="4166" y="2653"/>
                  </a:lnTo>
                  <a:lnTo>
                    <a:pt x="4166" y="2653"/>
                  </a:lnTo>
                  <a:lnTo>
                    <a:pt x="4166" y="2653"/>
                  </a:lnTo>
                  <a:lnTo>
                    <a:pt x="4166" y="2653"/>
                  </a:lnTo>
                  <a:lnTo>
                    <a:pt x="4166" y="2653"/>
                  </a:lnTo>
                  <a:lnTo>
                    <a:pt x="4166" y="2653"/>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03"/>
                  </a:lnTo>
                  <a:lnTo>
                    <a:pt x="4166"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17" y="2603"/>
                  </a:lnTo>
                  <a:lnTo>
                    <a:pt x="4117" y="2603"/>
                  </a:lnTo>
                  <a:lnTo>
                    <a:pt x="4117" y="2603"/>
                  </a:lnTo>
                  <a:lnTo>
                    <a:pt x="4117" y="2603"/>
                  </a:lnTo>
                  <a:lnTo>
                    <a:pt x="4117" y="2603"/>
                  </a:lnTo>
                  <a:lnTo>
                    <a:pt x="4117" y="2603"/>
                  </a:lnTo>
                  <a:lnTo>
                    <a:pt x="4091" y="2603"/>
                  </a:lnTo>
                  <a:lnTo>
                    <a:pt x="4091" y="2603"/>
                  </a:lnTo>
                  <a:lnTo>
                    <a:pt x="4091" y="2603"/>
                  </a:lnTo>
                  <a:lnTo>
                    <a:pt x="4091" y="2603"/>
                  </a:lnTo>
                  <a:lnTo>
                    <a:pt x="4067" y="2603"/>
                  </a:lnTo>
                  <a:lnTo>
                    <a:pt x="4067" y="2603"/>
                  </a:lnTo>
                  <a:lnTo>
                    <a:pt x="4067" y="2603"/>
                  </a:lnTo>
                  <a:lnTo>
                    <a:pt x="4067" y="2603"/>
                  </a:lnTo>
                  <a:lnTo>
                    <a:pt x="4067" y="2603"/>
                  </a:lnTo>
                  <a:lnTo>
                    <a:pt x="4067" y="2603"/>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91" y="2578"/>
                  </a:lnTo>
                  <a:lnTo>
                    <a:pt x="4091" y="2554"/>
                  </a:lnTo>
                  <a:lnTo>
                    <a:pt x="4067" y="2554"/>
                  </a:lnTo>
                  <a:lnTo>
                    <a:pt x="4067" y="2554"/>
                  </a:lnTo>
                  <a:lnTo>
                    <a:pt x="4067" y="2554"/>
                  </a:lnTo>
                  <a:lnTo>
                    <a:pt x="4067" y="2554"/>
                  </a:lnTo>
                  <a:lnTo>
                    <a:pt x="4091" y="2554"/>
                  </a:lnTo>
                  <a:lnTo>
                    <a:pt x="4091" y="2554"/>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67"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117" y="2529"/>
                  </a:lnTo>
                  <a:lnTo>
                    <a:pt x="4117" y="2529"/>
                  </a:lnTo>
                  <a:lnTo>
                    <a:pt x="4117" y="2529"/>
                  </a:lnTo>
                  <a:lnTo>
                    <a:pt x="4117" y="2529"/>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41" y="2504"/>
                  </a:lnTo>
                  <a:lnTo>
                    <a:pt x="4141" y="2479"/>
                  </a:lnTo>
                  <a:lnTo>
                    <a:pt x="4141" y="2479"/>
                  </a:lnTo>
                  <a:lnTo>
                    <a:pt x="4141" y="2479"/>
                  </a:lnTo>
                  <a:lnTo>
                    <a:pt x="4141" y="2479"/>
                  </a:lnTo>
                  <a:lnTo>
                    <a:pt x="4141" y="2479"/>
                  </a:lnTo>
                  <a:lnTo>
                    <a:pt x="4141" y="2479"/>
                  </a:lnTo>
                  <a:lnTo>
                    <a:pt x="4117" y="2479"/>
                  </a:lnTo>
                  <a:lnTo>
                    <a:pt x="4117" y="2479"/>
                  </a:lnTo>
                  <a:lnTo>
                    <a:pt x="4141" y="2479"/>
                  </a:lnTo>
                  <a:lnTo>
                    <a:pt x="4141" y="2479"/>
                  </a:lnTo>
                  <a:lnTo>
                    <a:pt x="4141" y="2479"/>
                  </a:lnTo>
                  <a:lnTo>
                    <a:pt x="4141" y="2454"/>
                  </a:lnTo>
                  <a:lnTo>
                    <a:pt x="4141" y="2454"/>
                  </a:lnTo>
                  <a:lnTo>
                    <a:pt x="4141" y="2454"/>
                  </a:lnTo>
                  <a:lnTo>
                    <a:pt x="4141" y="2454"/>
                  </a:lnTo>
                  <a:lnTo>
                    <a:pt x="4141" y="2454"/>
                  </a:lnTo>
                  <a:lnTo>
                    <a:pt x="4141" y="2454"/>
                  </a:lnTo>
                  <a:lnTo>
                    <a:pt x="4141" y="2454"/>
                  </a:lnTo>
                  <a:lnTo>
                    <a:pt x="4141" y="2479"/>
                  </a:lnTo>
                  <a:lnTo>
                    <a:pt x="4141" y="2479"/>
                  </a:lnTo>
                  <a:lnTo>
                    <a:pt x="4141" y="2479"/>
                  </a:lnTo>
                  <a:lnTo>
                    <a:pt x="4141" y="2479"/>
                  </a:lnTo>
                  <a:lnTo>
                    <a:pt x="4141" y="2479"/>
                  </a:lnTo>
                  <a:lnTo>
                    <a:pt x="4141" y="2479"/>
                  </a:lnTo>
                  <a:lnTo>
                    <a:pt x="4141" y="2479"/>
                  </a:lnTo>
                  <a:lnTo>
                    <a:pt x="4141" y="2479"/>
                  </a:lnTo>
                  <a:lnTo>
                    <a:pt x="4141" y="2454"/>
                  </a:lnTo>
                  <a:lnTo>
                    <a:pt x="4141" y="2454"/>
                  </a:lnTo>
                  <a:lnTo>
                    <a:pt x="4141" y="2454"/>
                  </a:lnTo>
                  <a:lnTo>
                    <a:pt x="4141" y="2454"/>
                  </a:lnTo>
                  <a:lnTo>
                    <a:pt x="4141" y="2454"/>
                  </a:lnTo>
                  <a:lnTo>
                    <a:pt x="4141" y="2454"/>
                  </a:lnTo>
                  <a:lnTo>
                    <a:pt x="4166" y="2454"/>
                  </a:lnTo>
                  <a:lnTo>
                    <a:pt x="4166" y="2454"/>
                  </a:lnTo>
                  <a:lnTo>
                    <a:pt x="4166" y="2454"/>
                  </a:lnTo>
                  <a:lnTo>
                    <a:pt x="4166" y="2454"/>
                  </a:lnTo>
                  <a:lnTo>
                    <a:pt x="4166" y="2454"/>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54"/>
                  </a:lnTo>
                  <a:lnTo>
                    <a:pt x="4166" y="2454"/>
                  </a:lnTo>
                  <a:lnTo>
                    <a:pt x="4166" y="2479"/>
                  </a:lnTo>
                  <a:lnTo>
                    <a:pt x="4166" y="2479"/>
                  </a:lnTo>
                  <a:lnTo>
                    <a:pt x="4166" y="2479"/>
                  </a:lnTo>
                  <a:lnTo>
                    <a:pt x="4166" y="2479"/>
                  </a:lnTo>
                  <a:lnTo>
                    <a:pt x="4190" y="2479"/>
                  </a:lnTo>
                  <a:lnTo>
                    <a:pt x="4190" y="2479"/>
                  </a:lnTo>
                  <a:lnTo>
                    <a:pt x="4190" y="2479"/>
                  </a:lnTo>
                  <a:lnTo>
                    <a:pt x="4190" y="2454"/>
                  </a:lnTo>
                  <a:lnTo>
                    <a:pt x="4190" y="2454"/>
                  </a:lnTo>
                  <a:lnTo>
                    <a:pt x="4190" y="2454"/>
                  </a:lnTo>
                  <a:lnTo>
                    <a:pt x="4190" y="2454"/>
                  </a:lnTo>
                  <a:lnTo>
                    <a:pt x="4190" y="2454"/>
                  </a:lnTo>
                  <a:lnTo>
                    <a:pt x="4190" y="2454"/>
                  </a:lnTo>
                  <a:lnTo>
                    <a:pt x="4190" y="2454"/>
                  </a:lnTo>
                  <a:lnTo>
                    <a:pt x="4190" y="2430"/>
                  </a:lnTo>
                  <a:lnTo>
                    <a:pt x="4190" y="2430"/>
                  </a:lnTo>
                  <a:lnTo>
                    <a:pt x="4190" y="2430"/>
                  </a:lnTo>
                  <a:lnTo>
                    <a:pt x="4190" y="2430"/>
                  </a:lnTo>
                  <a:lnTo>
                    <a:pt x="4190" y="2430"/>
                  </a:lnTo>
                  <a:lnTo>
                    <a:pt x="4190" y="2430"/>
                  </a:lnTo>
                  <a:lnTo>
                    <a:pt x="4190" y="2430"/>
                  </a:lnTo>
                  <a:lnTo>
                    <a:pt x="4190" y="2430"/>
                  </a:lnTo>
                  <a:lnTo>
                    <a:pt x="4190" y="2430"/>
                  </a:lnTo>
                  <a:lnTo>
                    <a:pt x="4166" y="2430"/>
                  </a:lnTo>
                  <a:lnTo>
                    <a:pt x="4166" y="2430"/>
                  </a:lnTo>
                  <a:lnTo>
                    <a:pt x="4166" y="2430"/>
                  </a:lnTo>
                  <a:lnTo>
                    <a:pt x="4166" y="2430"/>
                  </a:lnTo>
                  <a:lnTo>
                    <a:pt x="4166" y="2430"/>
                  </a:lnTo>
                  <a:lnTo>
                    <a:pt x="4166" y="2430"/>
                  </a:lnTo>
                  <a:lnTo>
                    <a:pt x="4166" y="2430"/>
                  </a:lnTo>
                  <a:lnTo>
                    <a:pt x="4190" y="2430"/>
                  </a:lnTo>
                  <a:lnTo>
                    <a:pt x="4190" y="2430"/>
                  </a:lnTo>
                  <a:lnTo>
                    <a:pt x="4190" y="2430"/>
                  </a:lnTo>
                  <a:lnTo>
                    <a:pt x="4216" y="2430"/>
                  </a:lnTo>
                  <a:lnTo>
                    <a:pt x="4216" y="2430"/>
                  </a:lnTo>
                  <a:lnTo>
                    <a:pt x="4216" y="2430"/>
                  </a:lnTo>
                  <a:lnTo>
                    <a:pt x="4216" y="2430"/>
                  </a:lnTo>
                  <a:lnTo>
                    <a:pt x="4216" y="2430"/>
                  </a:lnTo>
                  <a:lnTo>
                    <a:pt x="4216" y="2430"/>
                  </a:lnTo>
                  <a:lnTo>
                    <a:pt x="4216" y="2430"/>
                  </a:lnTo>
                  <a:lnTo>
                    <a:pt x="4216" y="2430"/>
                  </a:lnTo>
                  <a:lnTo>
                    <a:pt x="4240" y="2404"/>
                  </a:lnTo>
                  <a:lnTo>
                    <a:pt x="4240" y="2404"/>
                  </a:lnTo>
                  <a:lnTo>
                    <a:pt x="4240" y="2404"/>
                  </a:lnTo>
                  <a:lnTo>
                    <a:pt x="4240" y="2404"/>
                  </a:lnTo>
                  <a:lnTo>
                    <a:pt x="4240" y="2404"/>
                  </a:lnTo>
                  <a:lnTo>
                    <a:pt x="4240" y="2404"/>
                  </a:lnTo>
                  <a:lnTo>
                    <a:pt x="4240" y="2404"/>
                  </a:lnTo>
                  <a:lnTo>
                    <a:pt x="4240" y="2404"/>
                  </a:lnTo>
                  <a:lnTo>
                    <a:pt x="4240" y="2380"/>
                  </a:lnTo>
                  <a:lnTo>
                    <a:pt x="4240" y="2380"/>
                  </a:lnTo>
                  <a:lnTo>
                    <a:pt x="4240" y="2380"/>
                  </a:lnTo>
                  <a:lnTo>
                    <a:pt x="4240" y="2380"/>
                  </a:lnTo>
                  <a:lnTo>
                    <a:pt x="4240" y="2380"/>
                  </a:lnTo>
                  <a:lnTo>
                    <a:pt x="4240" y="2380"/>
                  </a:lnTo>
                  <a:lnTo>
                    <a:pt x="4240" y="2380"/>
                  </a:lnTo>
                  <a:lnTo>
                    <a:pt x="4240" y="2380"/>
                  </a:lnTo>
                  <a:lnTo>
                    <a:pt x="4240" y="2380"/>
                  </a:lnTo>
                  <a:lnTo>
                    <a:pt x="4240" y="2380"/>
                  </a:lnTo>
                  <a:lnTo>
                    <a:pt x="4240" y="2355"/>
                  </a:lnTo>
                  <a:lnTo>
                    <a:pt x="4240" y="2355"/>
                  </a:lnTo>
                  <a:lnTo>
                    <a:pt x="4240" y="2355"/>
                  </a:lnTo>
                  <a:lnTo>
                    <a:pt x="4240" y="2355"/>
                  </a:lnTo>
                  <a:lnTo>
                    <a:pt x="4240" y="2355"/>
                  </a:lnTo>
                  <a:lnTo>
                    <a:pt x="4240" y="2355"/>
                  </a:lnTo>
                  <a:lnTo>
                    <a:pt x="4216" y="2355"/>
                  </a:lnTo>
                  <a:lnTo>
                    <a:pt x="4216" y="2355"/>
                  </a:lnTo>
                  <a:lnTo>
                    <a:pt x="4216" y="2355"/>
                  </a:lnTo>
                  <a:lnTo>
                    <a:pt x="4216" y="2355"/>
                  </a:lnTo>
                  <a:lnTo>
                    <a:pt x="4216" y="2355"/>
                  </a:lnTo>
                  <a:lnTo>
                    <a:pt x="4216" y="2355"/>
                  </a:lnTo>
                  <a:lnTo>
                    <a:pt x="4216" y="2355"/>
                  </a:lnTo>
                  <a:lnTo>
                    <a:pt x="4216" y="2355"/>
                  </a:lnTo>
                  <a:lnTo>
                    <a:pt x="4216" y="2355"/>
                  </a:lnTo>
                  <a:lnTo>
                    <a:pt x="4216" y="2331"/>
                  </a:lnTo>
                  <a:lnTo>
                    <a:pt x="4216" y="2331"/>
                  </a:lnTo>
                  <a:lnTo>
                    <a:pt x="4190" y="2331"/>
                  </a:lnTo>
                  <a:lnTo>
                    <a:pt x="4190" y="2331"/>
                  </a:lnTo>
                  <a:lnTo>
                    <a:pt x="4190" y="2331"/>
                  </a:lnTo>
                  <a:lnTo>
                    <a:pt x="4190" y="2331"/>
                  </a:lnTo>
                  <a:lnTo>
                    <a:pt x="4190" y="2331"/>
                  </a:lnTo>
                  <a:lnTo>
                    <a:pt x="4190" y="2331"/>
                  </a:lnTo>
                  <a:lnTo>
                    <a:pt x="4190" y="2331"/>
                  </a:lnTo>
                  <a:lnTo>
                    <a:pt x="4190" y="2331"/>
                  </a:lnTo>
                  <a:lnTo>
                    <a:pt x="4190" y="2331"/>
                  </a:lnTo>
                  <a:lnTo>
                    <a:pt x="4190" y="2331"/>
                  </a:lnTo>
                  <a:lnTo>
                    <a:pt x="4216" y="2331"/>
                  </a:lnTo>
                  <a:lnTo>
                    <a:pt x="4216" y="2331"/>
                  </a:lnTo>
                  <a:lnTo>
                    <a:pt x="4216" y="2331"/>
                  </a:lnTo>
                  <a:lnTo>
                    <a:pt x="4216" y="2331"/>
                  </a:lnTo>
                  <a:lnTo>
                    <a:pt x="4216" y="2355"/>
                  </a:lnTo>
                  <a:lnTo>
                    <a:pt x="4216" y="2331"/>
                  </a:lnTo>
                  <a:lnTo>
                    <a:pt x="4216" y="2331"/>
                  </a:lnTo>
                  <a:lnTo>
                    <a:pt x="4216" y="2355"/>
                  </a:lnTo>
                  <a:lnTo>
                    <a:pt x="4216" y="2355"/>
                  </a:lnTo>
                  <a:lnTo>
                    <a:pt x="4216" y="2355"/>
                  </a:lnTo>
                  <a:lnTo>
                    <a:pt x="4216" y="2355"/>
                  </a:lnTo>
                  <a:lnTo>
                    <a:pt x="4216" y="2355"/>
                  </a:lnTo>
                  <a:lnTo>
                    <a:pt x="4216" y="2355"/>
                  </a:lnTo>
                  <a:lnTo>
                    <a:pt x="4216" y="2355"/>
                  </a:lnTo>
                  <a:lnTo>
                    <a:pt x="4240" y="2355"/>
                  </a:lnTo>
                  <a:lnTo>
                    <a:pt x="4240" y="2355"/>
                  </a:lnTo>
                  <a:lnTo>
                    <a:pt x="4240" y="2355"/>
                  </a:lnTo>
                  <a:lnTo>
                    <a:pt x="4240" y="2355"/>
                  </a:lnTo>
                  <a:lnTo>
                    <a:pt x="4240" y="2355"/>
                  </a:lnTo>
                  <a:lnTo>
                    <a:pt x="4240" y="2331"/>
                  </a:lnTo>
                  <a:lnTo>
                    <a:pt x="4240" y="2331"/>
                  </a:lnTo>
                  <a:lnTo>
                    <a:pt x="4265" y="2331"/>
                  </a:lnTo>
                  <a:lnTo>
                    <a:pt x="4265" y="2331"/>
                  </a:lnTo>
                  <a:lnTo>
                    <a:pt x="4265" y="2331"/>
                  </a:lnTo>
                  <a:lnTo>
                    <a:pt x="4265" y="2331"/>
                  </a:lnTo>
                  <a:lnTo>
                    <a:pt x="4265" y="2331"/>
                  </a:lnTo>
                  <a:lnTo>
                    <a:pt x="4265" y="2331"/>
                  </a:lnTo>
                  <a:lnTo>
                    <a:pt x="4265" y="2331"/>
                  </a:lnTo>
                  <a:lnTo>
                    <a:pt x="4265" y="2305"/>
                  </a:lnTo>
                  <a:lnTo>
                    <a:pt x="4265" y="2305"/>
                  </a:lnTo>
                  <a:lnTo>
                    <a:pt x="4265" y="2305"/>
                  </a:lnTo>
                  <a:lnTo>
                    <a:pt x="4265" y="2305"/>
                  </a:lnTo>
                  <a:lnTo>
                    <a:pt x="4265" y="2305"/>
                  </a:lnTo>
                  <a:lnTo>
                    <a:pt x="4265" y="2305"/>
                  </a:lnTo>
                  <a:lnTo>
                    <a:pt x="4265" y="2305"/>
                  </a:lnTo>
                  <a:lnTo>
                    <a:pt x="4265" y="2305"/>
                  </a:lnTo>
                  <a:lnTo>
                    <a:pt x="4265" y="2281"/>
                  </a:lnTo>
                  <a:lnTo>
                    <a:pt x="4265" y="2281"/>
                  </a:lnTo>
                  <a:lnTo>
                    <a:pt x="4290" y="2281"/>
                  </a:lnTo>
                  <a:lnTo>
                    <a:pt x="4290" y="2281"/>
                  </a:lnTo>
                  <a:lnTo>
                    <a:pt x="4290" y="2281"/>
                  </a:lnTo>
                  <a:lnTo>
                    <a:pt x="4290" y="2281"/>
                  </a:lnTo>
                  <a:lnTo>
                    <a:pt x="4290" y="2256"/>
                  </a:lnTo>
                  <a:lnTo>
                    <a:pt x="4290" y="2256"/>
                  </a:lnTo>
                  <a:lnTo>
                    <a:pt x="4290" y="2256"/>
                  </a:lnTo>
                  <a:lnTo>
                    <a:pt x="4290" y="2256"/>
                  </a:lnTo>
                  <a:lnTo>
                    <a:pt x="4290" y="2256"/>
                  </a:lnTo>
                  <a:lnTo>
                    <a:pt x="4290" y="2256"/>
                  </a:lnTo>
                  <a:lnTo>
                    <a:pt x="4290" y="2256"/>
                  </a:lnTo>
                  <a:lnTo>
                    <a:pt x="4315" y="2256"/>
                  </a:lnTo>
                  <a:lnTo>
                    <a:pt x="4315" y="2231"/>
                  </a:lnTo>
                  <a:lnTo>
                    <a:pt x="4315" y="2231"/>
                  </a:lnTo>
                  <a:lnTo>
                    <a:pt x="4315" y="2231"/>
                  </a:lnTo>
                  <a:lnTo>
                    <a:pt x="4315" y="2231"/>
                  </a:lnTo>
                  <a:lnTo>
                    <a:pt x="4315" y="2231"/>
                  </a:lnTo>
                  <a:lnTo>
                    <a:pt x="4315" y="2231"/>
                  </a:lnTo>
                  <a:lnTo>
                    <a:pt x="4315" y="2231"/>
                  </a:lnTo>
                  <a:lnTo>
                    <a:pt x="4315" y="2231"/>
                  </a:lnTo>
                  <a:lnTo>
                    <a:pt x="4315" y="2256"/>
                  </a:lnTo>
                  <a:lnTo>
                    <a:pt x="4339" y="2231"/>
                  </a:lnTo>
                  <a:lnTo>
                    <a:pt x="4339" y="2231"/>
                  </a:lnTo>
                  <a:lnTo>
                    <a:pt x="4315" y="2231"/>
                  </a:lnTo>
                  <a:lnTo>
                    <a:pt x="4315" y="2231"/>
                  </a:lnTo>
                  <a:lnTo>
                    <a:pt x="4315" y="2206"/>
                  </a:lnTo>
                  <a:lnTo>
                    <a:pt x="4315" y="2206"/>
                  </a:lnTo>
                  <a:lnTo>
                    <a:pt x="4315" y="2206"/>
                  </a:lnTo>
                  <a:lnTo>
                    <a:pt x="4315" y="2206"/>
                  </a:lnTo>
                  <a:lnTo>
                    <a:pt x="4315" y="2206"/>
                  </a:lnTo>
                  <a:lnTo>
                    <a:pt x="4339" y="2206"/>
                  </a:lnTo>
                  <a:lnTo>
                    <a:pt x="4339" y="2206"/>
                  </a:lnTo>
                  <a:lnTo>
                    <a:pt x="4339" y="2181"/>
                  </a:lnTo>
                  <a:lnTo>
                    <a:pt x="4339" y="2181"/>
                  </a:lnTo>
                  <a:lnTo>
                    <a:pt x="4339" y="2181"/>
                  </a:lnTo>
                  <a:lnTo>
                    <a:pt x="4339" y="2181"/>
                  </a:lnTo>
                  <a:lnTo>
                    <a:pt x="4364" y="2181"/>
                  </a:lnTo>
                  <a:lnTo>
                    <a:pt x="4364" y="2181"/>
                  </a:lnTo>
                  <a:lnTo>
                    <a:pt x="4364" y="2181"/>
                  </a:lnTo>
                  <a:lnTo>
                    <a:pt x="4364" y="2181"/>
                  </a:lnTo>
                  <a:lnTo>
                    <a:pt x="4364" y="2181"/>
                  </a:lnTo>
                  <a:lnTo>
                    <a:pt x="4364" y="2181"/>
                  </a:lnTo>
                  <a:lnTo>
                    <a:pt x="4389" y="2181"/>
                  </a:lnTo>
                  <a:lnTo>
                    <a:pt x="4389" y="2157"/>
                  </a:lnTo>
                  <a:lnTo>
                    <a:pt x="4389" y="2157"/>
                  </a:lnTo>
                  <a:lnTo>
                    <a:pt x="4389" y="2157"/>
                  </a:lnTo>
                  <a:lnTo>
                    <a:pt x="4389" y="2157"/>
                  </a:lnTo>
                  <a:lnTo>
                    <a:pt x="4389" y="2157"/>
                  </a:lnTo>
                  <a:lnTo>
                    <a:pt x="4389" y="2132"/>
                  </a:lnTo>
                  <a:lnTo>
                    <a:pt x="4389" y="2132"/>
                  </a:lnTo>
                  <a:lnTo>
                    <a:pt x="4389" y="2132"/>
                  </a:lnTo>
                  <a:lnTo>
                    <a:pt x="4389" y="2132"/>
                  </a:lnTo>
                  <a:lnTo>
                    <a:pt x="4389" y="2132"/>
                  </a:lnTo>
                  <a:lnTo>
                    <a:pt x="4413" y="2132"/>
                  </a:lnTo>
                  <a:lnTo>
                    <a:pt x="4413" y="2132"/>
                  </a:lnTo>
                  <a:lnTo>
                    <a:pt x="4413" y="2132"/>
                  </a:lnTo>
                  <a:lnTo>
                    <a:pt x="4439" y="2132"/>
                  </a:lnTo>
                  <a:lnTo>
                    <a:pt x="4439" y="2107"/>
                  </a:lnTo>
                  <a:lnTo>
                    <a:pt x="4439" y="2107"/>
                  </a:lnTo>
                  <a:lnTo>
                    <a:pt x="4439" y="2107"/>
                  </a:lnTo>
                  <a:lnTo>
                    <a:pt x="4439" y="2107"/>
                  </a:lnTo>
                  <a:lnTo>
                    <a:pt x="4439" y="2107"/>
                  </a:lnTo>
                  <a:lnTo>
                    <a:pt x="4439" y="2107"/>
                  </a:lnTo>
                  <a:lnTo>
                    <a:pt x="4439" y="2107"/>
                  </a:lnTo>
                  <a:lnTo>
                    <a:pt x="4439" y="2107"/>
                  </a:lnTo>
                  <a:lnTo>
                    <a:pt x="4439" y="2107"/>
                  </a:lnTo>
                  <a:lnTo>
                    <a:pt x="4439" y="2107"/>
                  </a:lnTo>
                  <a:lnTo>
                    <a:pt x="4439" y="2132"/>
                  </a:lnTo>
                  <a:lnTo>
                    <a:pt x="4463" y="2132"/>
                  </a:lnTo>
                  <a:lnTo>
                    <a:pt x="4463" y="2132"/>
                  </a:lnTo>
                  <a:lnTo>
                    <a:pt x="4463" y="2132"/>
                  </a:lnTo>
                  <a:lnTo>
                    <a:pt x="4463" y="2132"/>
                  </a:lnTo>
                  <a:lnTo>
                    <a:pt x="4463" y="2132"/>
                  </a:lnTo>
                  <a:lnTo>
                    <a:pt x="4463" y="2132"/>
                  </a:lnTo>
                  <a:lnTo>
                    <a:pt x="4463" y="2132"/>
                  </a:lnTo>
                  <a:lnTo>
                    <a:pt x="4463" y="2107"/>
                  </a:lnTo>
                  <a:lnTo>
                    <a:pt x="4463" y="2107"/>
                  </a:lnTo>
                  <a:lnTo>
                    <a:pt x="4463" y="2132"/>
                  </a:lnTo>
                  <a:lnTo>
                    <a:pt x="4463" y="2132"/>
                  </a:lnTo>
                  <a:lnTo>
                    <a:pt x="4463" y="2132"/>
                  </a:lnTo>
                  <a:lnTo>
                    <a:pt x="4488" y="2132"/>
                  </a:lnTo>
                  <a:lnTo>
                    <a:pt x="4513" y="2132"/>
                  </a:lnTo>
                  <a:lnTo>
                    <a:pt x="4513" y="2107"/>
                  </a:lnTo>
                  <a:lnTo>
                    <a:pt x="4513" y="2107"/>
                  </a:lnTo>
                  <a:lnTo>
                    <a:pt x="4513" y="2107"/>
                  </a:lnTo>
                  <a:lnTo>
                    <a:pt x="4513" y="2107"/>
                  </a:lnTo>
                  <a:lnTo>
                    <a:pt x="4513" y="2107"/>
                  </a:lnTo>
                  <a:lnTo>
                    <a:pt x="4513" y="2082"/>
                  </a:lnTo>
                  <a:lnTo>
                    <a:pt x="4513" y="2082"/>
                  </a:lnTo>
                  <a:lnTo>
                    <a:pt x="4513" y="2082"/>
                  </a:lnTo>
                  <a:lnTo>
                    <a:pt x="4513" y="2082"/>
                  </a:lnTo>
                  <a:lnTo>
                    <a:pt x="4513" y="2082"/>
                  </a:lnTo>
                  <a:lnTo>
                    <a:pt x="4538" y="2082"/>
                  </a:lnTo>
                  <a:lnTo>
                    <a:pt x="4562" y="2058"/>
                  </a:lnTo>
                  <a:lnTo>
                    <a:pt x="4562" y="2058"/>
                  </a:lnTo>
                  <a:lnTo>
                    <a:pt x="4562" y="2058"/>
                  </a:lnTo>
                  <a:lnTo>
                    <a:pt x="4562" y="2058"/>
                  </a:lnTo>
                  <a:lnTo>
                    <a:pt x="4562" y="2058"/>
                  </a:lnTo>
                  <a:lnTo>
                    <a:pt x="4562" y="2058"/>
                  </a:lnTo>
                  <a:lnTo>
                    <a:pt x="4562" y="2082"/>
                  </a:lnTo>
                  <a:lnTo>
                    <a:pt x="4562" y="2082"/>
                  </a:lnTo>
                  <a:lnTo>
                    <a:pt x="4538" y="2082"/>
                  </a:lnTo>
                  <a:lnTo>
                    <a:pt x="4538" y="2082"/>
                  </a:lnTo>
                  <a:lnTo>
                    <a:pt x="4513" y="2082"/>
                  </a:lnTo>
                  <a:lnTo>
                    <a:pt x="4513" y="2107"/>
                  </a:lnTo>
                  <a:lnTo>
                    <a:pt x="4513" y="2107"/>
                  </a:lnTo>
                  <a:lnTo>
                    <a:pt x="4513" y="2107"/>
                  </a:lnTo>
                  <a:lnTo>
                    <a:pt x="4513" y="2107"/>
                  </a:lnTo>
                  <a:lnTo>
                    <a:pt x="4513" y="2107"/>
                  </a:lnTo>
                  <a:lnTo>
                    <a:pt x="4513" y="2107"/>
                  </a:lnTo>
                  <a:lnTo>
                    <a:pt x="4513" y="2107"/>
                  </a:lnTo>
                  <a:lnTo>
                    <a:pt x="4513" y="2107"/>
                  </a:lnTo>
                  <a:lnTo>
                    <a:pt x="4513" y="2132"/>
                  </a:lnTo>
                  <a:lnTo>
                    <a:pt x="4513" y="2132"/>
                  </a:lnTo>
                  <a:lnTo>
                    <a:pt x="4513" y="2132"/>
                  </a:lnTo>
                  <a:lnTo>
                    <a:pt x="4513" y="2132"/>
                  </a:lnTo>
                  <a:lnTo>
                    <a:pt x="4488" y="2132"/>
                  </a:lnTo>
                  <a:lnTo>
                    <a:pt x="4488" y="2132"/>
                  </a:lnTo>
                  <a:lnTo>
                    <a:pt x="4488" y="2132"/>
                  </a:lnTo>
                  <a:lnTo>
                    <a:pt x="4488" y="2132"/>
                  </a:lnTo>
                  <a:lnTo>
                    <a:pt x="4488" y="2132"/>
                  </a:lnTo>
                  <a:lnTo>
                    <a:pt x="4488" y="2132"/>
                  </a:lnTo>
                  <a:lnTo>
                    <a:pt x="4513" y="2157"/>
                  </a:lnTo>
                  <a:lnTo>
                    <a:pt x="4513" y="2157"/>
                  </a:lnTo>
                  <a:lnTo>
                    <a:pt x="4513" y="2157"/>
                  </a:lnTo>
                  <a:lnTo>
                    <a:pt x="4538" y="2181"/>
                  </a:lnTo>
                  <a:lnTo>
                    <a:pt x="4538" y="2181"/>
                  </a:lnTo>
                  <a:lnTo>
                    <a:pt x="4562" y="2181"/>
                  </a:lnTo>
                  <a:lnTo>
                    <a:pt x="4562" y="2181"/>
                  </a:lnTo>
                  <a:lnTo>
                    <a:pt x="4562" y="2181"/>
                  </a:lnTo>
                  <a:lnTo>
                    <a:pt x="4562" y="2181"/>
                  </a:lnTo>
                  <a:lnTo>
                    <a:pt x="4587" y="2181"/>
                  </a:lnTo>
                  <a:lnTo>
                    <a:pt x="4587" y="2181"/>
                  </a:lnTo>
                  <a:lnTo>
                    <a:pt x="4587" y="2181"/>
                  </a:lnTo>
                  <a:lnTo>
                    <a:pt x="4587" y="2181"/>
                  </a:lnTo>
                  <a:lnTo>
                    <a:pt x="4612" y="2206"/>
                  </a:lnTo>
                  <a:lnTo>
                    <a:pt x="4587" y="2206"/>
                  </a:lnTo>
                  <a:lnTo>
                    <a:pt x="4587" y="2206"/>
                  </a:lnTo>
                  <a:lnTo>
                    <a:pt x="4587" y="2206"/>
                  </a:lnTo>
                  <a:lnTo>
                    <a:pt x="4587" y="2206"/>
                  </a:lnTo>
                  <a:lnTo>
                    <a:pt x="4587" y="2206"/>
                  </a:lnTo>
                  <a:lnTo>
                    <a:pt x="4587" y="2206"/>
                  </a:lnTo>
                  <a:lnTo>
                    <a:pt x="4562" y="2181"/>
                  </a:lnTo>
                  <a:lnTo>
                    <a:pt x="4562" y="2181"/>
                  </a:lnTo>
                  <a:lnTo>
                    <a:pt x="4538" y="2181"/>
                  </a:lnTo>
                  <a:lnTo>
                    <a:pt x="4538" y="2181"/>
                  </a:lnTo>
                  <a:lnTo>
                    <a:pt x="4538" y="2181"/>
                  </a:lnTo>
                  <a:lnTo>
                    <a:pt x="4538" y="2181"/>
                  </a:lnTo>
                  <a:lnTo>
                    <a:pt x="4538" y="2181"/>
                  </a:lnTo>
                  <a:lnTo>
                    <a:pt x="4513" y="2181"/>
                  </a:lnTo>
                  <a:lnTo>
                    <a:pt x="4513" y="2181"/>
                  </a:lnTo>
                  <a:lnTo>
                    <a:pt x="4513" y="2181"/>
                  </a:lnTo>
                  <a:lnTo>
                    <a:pt x="4513" y="2181"/>
                  </a:lnTo>
                  <a:lnTo>
                    <a:pt x="4513" y="2181"/>
                  </a:lnTo>
                  <a:lnTo>
                    <a:pt x="4488" y="2206"/>
                  </a:lnTo>
                  <a:lnTo>
                    <a:pt x="4488" y="2181"/>
                  </a:lnTo>
                  <a:lnTo>
                    <a:pt x="4488" y="2181"/>
                  </a:lnTo>
                  <a:lnTo>
                    <a:pt x="4463" y="2181"/>
                  </a:lnTo>
                  <a:lnTo>
                    <a:pt x="4463" y="2181"/>
                  </a:lnTo>
                  <a:lnTo>
                    <a:pt x="4463" y="2181"/>
                  </a:lnTo>
                  <a:lnTo>
                    <a:pt x="4463" y="2181"/>
                  </a:lnTo>
                  <a:lnTo>
                    <a:pt x="4463" y="2181"/>
                  </a:lnTo>
                  <a:lnTo>
                    <a:pt x="4463" y="2157"/>
                  </a:lnTo>
                  <a:lnTo>
                    <a:pt x="4463" y="2181"/>
                  </a:lnTo>
                  <a:lnTo>
                    <a:pt x="4439" y="2181"/>
                  </a:lnTo>
                  <a:lnTo>
                    <a:pt x="4413" y="2206"/>
                  </a:lnTo>
                  <a:lnTo>
                    <a:pt x="4389" y="2231"/>
                  </a:lnTo>
                  <a:lnTo>
                    <a:pt x="4389" y="2231"/>
                  </a:lnTo>
                  <a:lnTo>
                    <a:pt x="4389" y="2231"/>
                  </a:lnTo>
                  <a:lnTo>
                    <a:pt x="4364" y="2231"/>
                  </a:lnTo>
                  <a:lnTo>
                    <a:pt x="4364" y="2231"/>
                  </a:lnTo>
                  <a:lnTo>
                    <a:pt x="4364" y="2231"/>
                  </a:lnTo>
                  <a:lnTo>
                    <a:pt x="4364" y="2231"/>
                  </a:lnTo>
                  <a:lnTo>
                    <a:pt x="4364" y="2231"/>
                  </a:lnTo>
                  <a:lnTo>
                    <a:pt x="4364" y="2231"/>
                  </a:lnTo>
                  <a:lnTo>
                    <a:pt x="4364" y="2256"/>
                  </a:lnTo>
                  <a:lnTo>
                    <a:pt x="4364" y="2256"/>
                  </a:lnTo>
                  <a:lnTo>
                    <a:pt x="4364" y="2256"/>
                  </a:lnTo>
                  <a:lnTo>
                    <a:pt x="4364" y="2256"/>
                  </a:lnTo>
                  <a:lnTo>
                    <a:pt x="4364" y="2281"/>
                  </a:lnTo>
                  <a:lnTo>
                    <a:pt x="4364" y="2281"/>
                  </a:lnTo>
                  <a:lnTo>
                    <a:pt x="4364" y="2281"/>
                  </a:lnTo>
                  <a:lnTo>
                    <a:pt x="4364" y="2281"/>
                  </a:lnTo>
                  <a:lnTo>
                    <a:pt x="4364" y="2281"/>
                  </a:lnTo>
                  <a:lnTo>
                    <a:pt x="4364" y="2281"/>
                  </a:lnTo>
                  <a:lnTo>
                    <a:pt x="4364" y="2305"/>
                  </a:lnTo>
                  <a:lnTo>
                    <a:pt x="4364" y="2305"/>
                  </a:lnTo>
                  <a:lnTo>
                    <a:pt x="4364" y="2305"/>
                  </a:lnTo>
                  <a:lnTo>
                    <a:pt x="4364" y="2305"/>
                  </a:lnTo>
                  <a:lnTo>
                    <a:pt x="4364" y="2305"/>
                  </a:lnTo>
                  <a:lnTo>
                    <a:pt x="4364" y="2305"/>
                  </a:lnTo>
                  <a:lnTo>
                    <a:pt x="4364" y="2305"/>
                  </a:lnTo>
                  <a:lnTo>
                    <a:pt x="4364" y="2331"/>
                  </a:lnTo>
                  <a:lnTo>
                    <a:pt x="4364" y="2331"/>
                  </a:lnTo>
                  <a:lnTo>
                    <a:pt x="4364" y="2331"/>
                  </a:lnTo>
                  <a:lnTo>
                    <a:pt x="4364" y="2331"/>
                  </a:lnTo>
                  <a:lnTo>
                    <a:pt x="4364" y="2355"/>
                  </a:lnTo>
                  <a:lnTo>
                    <a:pt x="4364" y="2355"/>
                  </a:lnTo>
                  <a:lnTo>
                    <a:pt x="4339" y="2380"/>
                  </a:lnTo>
                  <a:lnTo>
                    <a:pt x="4339" y="2380"/>
                  </a:lnTo>
                  <a:lnTo>
                    <a:pt x="4339" y="2404"/>
                  </a:lnTo>
                  <a:lnTo>
                    <a:pt x="4339" y="2404"/>
                  </a:lnTo>
                  <a:lnTo>
                    <a:pt x="4315" y="2430"/>
                  </a:lnTo>
                  <a:lnTo>
                    <a:pt x="4315" y="2430"/>
                  </a:lnTo>
                  <a:lnTo>
                    <a:pt x="4315" y="2430"/>
                  </a:lnTo>
                  <a:lnTo>
                    <a:pt x="4315" y="2430"/>
                  </a:lnTo>
                  <a:lnTo>
                    <a:pt x="4315" y="2430"/>
                  </a:lnTo>
                  <a:lnTo>
                    <a:pt x="4315" y="2454"/>
                  </a:lnTo>
                  <a:lnTo>
                    <a:pt x="4315" y="2454"/>
                  </a:lnTo>
                  <a:lnTo>
                    <a:pt x="4339" y="2454"/>
                  </a:lnTo>
                  <a:lnTo>
                    <a:pt x="4339" y="2454"/>
                  </a:lnTo>
                  <a:lnTo>
                    <a:pt x="4364" y="2479"/>
                  </a:lnTo>
                  <a:lnTo>
                    <a:pt x="4364" y="2479"/>
                  </a:lnTo>
                  <a:lnTo>
                    <a:pt x="4364" y="2479"/>
                  </a:lnTo>
                  <a:lnTo>
                    <a:pt x="4364" y="2479"/>
                  </a:lnTo>
                  <a:lnTo>
                    <a:pt x="4364" y="2479"/>
                  </a:lnTo>
                  <a:lnTo>
                    <a:pt x="4364" y="2454"/>
                  </a:lnTo>
                  <a:lnTo>
                    <a:pt x="4364" y="2454"/>
                  </a:lnTo>
                  <a:lnTo>
                    <a:pt x="4364" y="2454"/>
                  </a:lnTo>
                  <a:lnTo>
                    <a:pt x="4364" y="2454"/>
                  </a:lnTo>
                  <a:lnTo>
                    <a:pt x="4389" y="2454"/>
                  </a:lnTo>
                  <a:lnTo>
                    <a:pt x="4389" y="2454"/>
                  </a:lnTo>
                  <a:lnTo>
                    <a:pt x="4389" y="2430"/>
                  </a:lnTo>
                  <a:lnTo>
                    <a:pt x="4413" y="2430"/>
                  </a:lnTo>
                  <a:lnTo>
                    <a:pt x="4413" y="2430"/>
                  </a:lnTo>
                  <a:lnTo>
                    <a:pt x="4413" y="2430"/>
                  </a:lnTo>
                  <a:lnTo>
                    <a:pt x="4413" y="2454"/>
                  </a:lnTo>
                  <a:lnTo>
                    <a:pt x="4389" y="2454"/>
                  </a:lnTo>
                  <a:lnTo>
                    <a:pt x="4389" y="2454"/>
                  </a:lnTo>
                  <a:lnTo>
                    <a:pt x="4389" y="2454"/>
                  </a:lnTo>
                  <a:lnTo>
                    <a:pt x="4389" y="2454"/>
                  </a:lnTo>
                  <a:lnTo>
                    <a:pt x="4389" y="2454"/>
                  </a:lnTo>
                  <a:lnTo>
                    <a:pt x="4389" y="2454"/>
                  </a:lnTo>
                  <a:lnTo>
                    <a:pt x="4389" y="2454"/>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64" y="2479"/>
                  </a:lnTo>
                  <a:lnTo>
                    <a:pt x="4364" y="2479"/>
                  </a:lnTo>
                  <a:lnTo>
                    <a:pt x="4364" y="2479"/>
                  </a:lnTo>
                  <a:lnTo>
                    <a:pt x="4364" y="2504"/>
                  </a:lnTo>
                  <a:lnTo>
                    <a:pt x="4364" y="2504"/>
                  </a:lnTo>
                  <a:lnTo>
                    <a:pt x="4364" y="2504"/>
                  </a:lnTo>
                  <a:lnTo>
                    <a:pt x="4364" y="2504"/>
                  </a:lnTo>
                  <a:lnTo>
                    <a:pt x="4364" y="2504"/>
                  </a:lnTo>
                  <a:lnTo>
                    <a:pt x="4364" y="2504"/>
                  </a:lnTo>
                  <a:lnTo>
                    <a:pt x="4364" y="2504"/>
                  </a:lnTo>
                  <a:lnTo>
                    <a:pt x="4364" y="2504"/>
                  </a:lnTo>
                  <a:lnTo>
                    <a:pt x="4364" y="2504"/>
                  </a:lnTo>
                  <a:lnTo>
                    <a:pt x="4364" y="2504"/>
                  </a:lnTo>
                  <a:lnTo>
                    <a:pt x="4339" y="2504"/>
                  </a:lnTo>
                  <a:lnTo>
                    <a:pt x="4339" y="2504"/>
                  </a:lnTo>
                  <a:lnTo>
                    <a:pt x="4339" y="2504"/>
                  </a:lnTo>
                  <a:lnTo>
                    <a:pt x="4339" y="2504"/>
                  </a:lnTo>
                  <a:lnTo>
                    <a:pt x="4339" y="2504"/>
                  </a:lnTo>
                  <a:lnTo>
                    <a:pt x="4339" y="2504"/>
                  </a:lnTo>
                  <a:lnTo>
                    <a:pt x="4315" y="2529"/>
                  </a:lnTo>
                  <a:lnTo>
                    <a:pt x="4315" y="2529"/>
                  </a:lnTo>
                  <a:lnTo>
                    <a:pt x="4315" y="2529"/>
                  </a:lnTo>
                  <a:lnTo>
                    <a:pt x="4315" y="2529"/>
                  </a:lnTo>
                  <a:lnTo>
                    <a:pt x="4315" y="2529"/>
                  </a:lnTo>
                  <a:lnTo>
                    <a:pt x="4339" y="2529"/>
                  </a:lnTo>
                  <a:lnTo>
                    <a:pt x="4315" y="2529"/>
                  </a:lnTo>
                  <a:lnTo>
                    <a:pt x="4315" y="2529"/>
                  </a:lnTo>
                  <a:lnTo>
                    <a:pt x="4315" y="2529"/>
                  </a:lnTo>
                  <a:lnTo>
                    <a:pt x="4315" y="2529"/>
                  </a:lnTo>
                  <a:lnTo>
                    <a:pt x="4315" y="2529"/>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39" y="2554"/>
                  </a:lnTo>
                  <a:lnTo>
                    <a:pt x="4339" y="2554"/>
                  </a:lnTo>
                  <a:lnTo>
                    <a:pt x="4339" y="2554"/>
                  </a:lnTo>
                  <a:lnTo>
                    <a:pt x="4339" y="2554"/>
                  </a:lnTo>
                  <a:lnTo>
                    <a:pt x="4339" y="2578"/>
                  </a:lnTo>
                  <a:lnTo>
                    <a:pt x="4339" y="2578"/>
                  </a:lnTo>
                  <a:lnTo>
                    <a:pt x="4364" y="2578"/>
                  </a:lnTo>
                  <a:lnTo>
                    <a:pt x="4364" y="2554"/>
                  </a:lnTo>
                  <a:lnTo>
                    <a:pt x="4339" y="2578"/>
                  </a:lnTo>
                  <a:lnTo>
                    <a:pt x="4339" y="2554"/>
                  </a:lnTo>
                  <a:lnTo>
                    <a:pt x="4339" y="2554"/>
                  </a:lnTo>
                  <a:lnTo>
                    <a:pt x="4339"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89" y="2554"/>
                  </a:lnTo>
                  <a:lnTo>
                    <a:pt x="4389" y="2554"/>
                  </a:lnTo>
                  <a:lnTo>
                    <a:pt x="4389" y="2554"/>
                  </a:lnTo>
                  <a:lnTo>
                    <a:pt x="4389" y="2554"/>
                  </a:lnTo>
                  <a:lnTo>
                    <a:pt x="4389" y="2554"/>
                  </a:lnTo>
                  <a:lnTo>
                    <a:pt x="4389" y="2554"/>
                  </a:lnTo>
                  <a:lnTo>
                    <a:pt x="4389" y="2554"/>
                  </a:lnTo>
                  <a:lnTo>
                    <a:pt x="4389" y="2554"/>
                  </a:lnTo>
                  <a:lnTo>
                    <a:pt x="4413" y="2554"/>
                  </a:lnTo>
                  <a:lnTo>
                    <a:pt x="4413" y="2554"/>
                  </a:lnTo>
                  <a:lnTo>
                    <a:pt x="4413" y="2554"/>
                  </a:lnTo>
                  <a:lnTo>
                    <a:pt x="4413" y="2554"/>
                  </a:lnTo>
                  <a:lnTo>
                    <a:pt x="4413" y="2554"/>
                  </a:lnTo>
                  <a:lnTo>
                    <a:pt x="4413" y="2554"/>
                  </a:lnTo>
                  <a:lnTo>
                    <a:pt x="4389" y="2554"/>
                  </a:lnTo>
                  <a:lnTo>
                    <a:pt x="4389" y="2554"/>
                  </a:lnTo>
                  <a:lnTo>
                    <a:pt x="4389" y="2554"/>
                  </a:lnTo>
                  <a:lnTo>
                    <a:pt x="4389" y="2554"/>
                  </a:lnTo>
                  <a:lnTo>
                    <a:pt x="4389" y="2554"/>
                  </a:lnTo>
                  <a:lnTo>
                    <a:pt x="4389" y="2554"/>
                  </a:lnTo>
                  <a:lnTo>
                    <a:pt x="4389" y="2529"/>
                  </a:lnTo>
                  <a:lnTo>
                    <a:pt x="4389" y="2529"/>
                  </a:lnTo>
                  <a:lnTo>
                    <a:pt x="4389" y="2529"/>
                  </a:lnTo>
                  <a:lnTo>
                    <a:pt x="4389" y="2529"/>
                  </a:lnTo>
                  <a:lnTo>
                    <a:pt x="4389" y="2529"/>
                  </a:lnTo>
                  <a:lnTo>
                    <a:pt x="4413" y="2554"/>
                  </a:lnTo>
                  <a:lnTo>
                    <a:pt x="4413" y="2554"/>
                  </a:lnTo>
                  <a:lnTo>
                    <a:pt x="4413" y="2554"/>
                  </a:lnTo>
                  <a:lnTo>
                    <a:pt x="4413" y="2529"/>
                  </a:lnTo>
                  <a:lnTo>
                    <a:pt x="4413" y="2529"/>
                  </a:lnTo>
                  <a:lnTo>
                    <a:pt x="4413" y="2529"/>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39" y="2554"/>
                  </a:lnTo>
                  <a:lnTo>
                    <a:pt x="4439" y="2554"/>
                  </a:lnTo>
                  <a:lnTo>
                    <a:pt x="4413" y="2529"/>
                  </a:lnTo>
                  <a:lnTo>
                    <a:pt x="4413" y="2529"/>
                  </a:lnTo>
                  <a:lnTo>
                    <a:pt x="4413" y="2529"/>
                  </a:lnTo>
                  <a:lnTo>
                    <a:pt x="4439" y="2529"/>
                  </a:lnTo>
                  <a:lnTo>
                    <a:pt x="4439" y="2529"/>
                  </a:lnTo>
                  <a:lnTo>
                    <a:pt x="4439" y="2529"/>
                  </a:lnTo>
                  <a:lnTo>
                    <a:pt x="4439" y="2529"/>
                  </a:lnTo>
                  <a:lnTo>
                    <a:pt x="4439" y="2529"/>
                  </a:lnTo>
                  <a:lnTo>
                    <a:pt x="4439" y="2529"/>
                  </a:lnTo>
                  <a:lnTo>
                    <a:pt x="4439" y="2529"/>
                  </a:lnTo>
                  <a:lnTo>
                    <a:pt x="4439" y="2504"/>
                  </a:lnTo>
                  <a:lnTo>
                    <a:pt x="4439" y="2504"/>
                  </a:lnTo>
                  <a:lnTo>
                    <a:pt x="4439"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479"/>
                  </a:lnTo>
                  <a:lnTo>
                    <a:pt x="4439" y="2479"/>
                  </a:lnTo>
                  <a:lnTo>
                    <a:pt x="4439" y="2479"/>
                  </a:lnTo>
                  <a:lnTo>
                    <a:pt x="4439" y="2479"/>
                  </a:lnTo>
                  <a:lnTo>
                    <a:pt x="4463" y="2479"/>
                  </a:lnTo>
                  <a:lnTo>
                    <a:pt x="4463" y="2479"/>
                  </a:lnTo>
                  <a:lnTo>
                    <a:pt x="4463" y="2479"/>
                  </a:lnTo>
                  <a:lnTo>
                    <a:pt x="4463" y="2479"/>
                  </a:lnTo>
                  <a:lnTo>
                    <a:pt x="4463" y="2479"/>
                  </a:lnTo>
                  <a:lnTo>
                    <a:pt x="4463" y="2479"/>
                  </a:lnTo>
                  <a:lnTo>
                    <a:pt x="4463" y="2504"/>
                  </a:lnTo>
                  <a:lnTo>
                    <a:pt x="4463" y="2504"/>
                  </a:lnTo>
                  <a:lnTo>
                    <a:pt x="4463" y="2504"/>
                  </a:lnTo>
                  <a:lnTo>
                    <a:pt x="4463" y="2504"/>
                  </a:lnTo>
                  <a:lnTo>
                    <a:pt x="4463" y="2504"/>
                  </a:lnTo>
                  <a:lnTo>
                    <a:pt x="4463" y="2504"/>
                  </a:lnTo>
                  <a:lnTo>
                    <a:pt x="4463" y="2504"/>
                  </a:lnTo>
                  <a:lnTo>
                    <a:pt x="4463" y="2479"/>
                  </a:lnTo>
                  <a:lnTo>
                    <a:pt x="4488" y="2479"/>
                  </a:lnTo>
                  <a:lnTo>
                    <a:pt x="4488" y="2479"/>
                  </a:lnTo>
                  <a:lnTo>
                    <a:pt x="4488" y="2479"/>
                  </a:lnTo>
                  <a:lnTo>
                    <a:pt x="4488" y="2454"/>
                  </a:lnTo>
                  <a:lnTo>
                    <a:pt x="4488" y="2454"/>
                  </a:lnTo>
                  <a:lnTo>
                    <a:pt x="4488" y="2454"/>
                  </a:lnTo>
                  <a:lnTo>
                    <a:pt x="4488" y="2454"/>
                  </a:lnTo>
                  <a:lnTo>
                    <a:pt x="4488" y="2454"/>
                  </a:lnTo>
                  <a:lnTo>
                    <a:pt x="4488" y="2454"/>
                  </a:lnTo>
                  <a:lnTo>
                    <a:pt x="4488" y="2454"/>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479"/>
                  </a:lnTo>
                  <a:lnTo>
                    <a:pt x="4488" y="2479"/>
                  </a:lnTo>
                  <a:lnTo>
                    <a:pt x="4488" y="2479"/>
                  </a:lnTo>
                  <a:lnTo>
                    <a:pt x="4488" y="2479"/>
                  </a:lnTo>
                  <a:lnTo>
                    <a:pt x="4488" y="2479"/>
                  </a:lnTo>
                  <a:lnTo>
                    <a:pt x="4488" y="2479"/>
                  </a:lnTo>
                  <a:lnTo>
                    <a:pt x="4488" y="2479"/>
                  </a:lnTo>
                  <a:lnTo>
                    <a:pt x="4488" y="2479"/>
                  </a:lnTo>
                  <a:lnTo>
                    <a:pt x="4513" y="2479"/>
                  </a:lnTo>
                  <a:lnTo>
                    <a:pt x="4513" y="2479"/>
                  </a:lnTo>
                  <a:lnTo>
                    <a:pt x="4513" y="2479"/>
                  </a:lnTo>
                  <a:lnTo>
                    <a:pt x="4513" y="2479"/>
                  </a:lnTo>
                  <a:lnTo>
                    <a:pt x="4513" y="2479"/>
                  </a:lnTo>
                  <a:lnTo>
                    <a:pt x="4513" y="2479"/>
                  </a:lnTo>
                  <a:lnTo>
                    <a:pt x="4513" y="2479"/>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30"/>
                  </a:lnTo>
                  <a:lnTo>
                    <a:pt x="4513" y="2430"/>
                  </a:lnTo>
                  <a:lnTo>
                    <a:pt x="4513" y="2430"/>
                  </a:lnTo>
                  <a:lnTo>
                    <a:pt x="4513" y="2430"/>
                  </a:lnTo>
                  <a:lnTo>
                    <a:pt x="4513" y="2430"/>
                  </a:lnTo>
                  <a:lnTo>
                    <a:pt x="4513" y="2430"/>
                  </a:lnTo>
                  <a:lnTo>
                    <a:pt x="4513" y="2430"/>
                  </a:lnTo>
                  <a:lnTo>
                    <a:pt x="4513" y="2430"/>
                  </a:lnTo>
                  <a:lnTo>
                    <a:pt x="4513" y="2430"/>
                  </a:lnTo>
                  <a:lnTo>
                    <a:pt x="4538" y="2430"/>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30"/>
                  </a:lnTo>
                  <a:lnTo>
                    <a:pt x="4538" y="2430"/>
                  </a:lnTo>
                  <a:lnTo>
                    <a:pt x="4538" y="2430"/>
                  </a:lnTo>
                  <a:lnTo>
                    <a:pt x="4538" y="2430"/>
                  </a:lnTo>
                  <a:lnTo>
                    <a:pt x="4538" y="2430"/>
                  </a:lnTo>
                  <a:lnTo>
                    <a:pt x="4538" y="2404"/>
                  </a:lnTo>
                  <a:lnTo>
                    <a:pt x="4538" y="2404"/>
                  </a:lnTo>
                  <a:lnTo>
                    <a:pt x="4538" y="2430"/>
                  </a:lnTo>
                  <a:lnTo>
                    <a:pt x="4538" y="2430"/>
                  </a:lnTo>
                  <a:lnTo>
                    <a:pt x="4538" y="2430"/>
                  </a:lnTo>
                  <a:lnTo>
                    <a:pt x="4538" y="2404"/>
                  </a:lnTo>
                  <a:lnTo>
                    <a:pt x="4538" y="2404"/>
                  </a:lnTo>
                  <a:lnTo>
                    <a:pt x="4538" y="2404"/>
                  </a:lnTo>
                  <a:lnTo>
                    <a:pt x="4538" y="2404"/>
                  </a:lnTo>
                  <a:lnTo>
                    <a:pt x="4538" y="2404"/>
                  </a:lnTo>
                  <a:lnTo>
                    <a:pt x="4538" y="2404"/>
                  </a:lnTo>
                  <a:lnTo>
                    <a:pt x="4562" y="2404"/>
                  </a:lnTo>
                  <a:lnTo>
                    <a:pt x="4562" y="2404"/>
                  </a:lnTo>
                  <a:lnTo>
                    <a:pt x="4562" y="2404"/>
                  </a:lnTo>
                  <a:lnTo>
                    <a:pt x="4562" y="2430"/>
                  </a:lnTo>
                  <a:lnTo>
                    <a:pt x="4538" y="2430"/>
                  </a:lnTo>
                  <a:lnTo>
                    <a:pt x="4538"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54"/>
                  </a:lnTo>
                  <a:lnTo>
                    <a:pt x="4562" y="2454"/>
                  </a:lnTo>
                  <a:lnTo>
                    <a:pt x="4562" y="2454"/>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380"/>
                  </a:lnTo>
                  <a:lnTo>
                    <a:pt x="4562" y="2380"/>
                  </a:lnTo>
                  <a:lnTo>
                    <a:pt x="4562" y="2380"/>
                  </a:lnTo>
                  <a:lnTo>
                    <a:pt x="4562" y="2380"/>
                  </a:lnTo>
                  <a:lnTo>
                    <a:pt x="4587" y="2380"/>
                  </a:lnTo>
                  <a:lnTo>
                    <a:pt x="4562" y="2380"/>
                  </a:lnTo>
                  <a:lnTo>
                    <a:pt x="4562" y="2380"/>
                  </a:lnTo>
                  <a:lnTo>
                    <a:pt x="4562" y="2380"/>
                  </a:lnTo>
                  <a:lnTo>
                    <a:pt x="4562" y="2380"/>
                  </a:lnTo>
                  <a:lnTo>
                    <a:pt x="4562" y="2355"/>
                  </a:lnTo>
                  <a:lnTo>
                    <a:pt x="4562" y="2355"/>
                  </a:lnTo>
                  <a:lnTo>
                    <a:pt x="4562" y="2355"/>
                  </a:lnTo>
                  <a:lnTo>
                    <a:pt x="4562" y="2355"/>
                  </a:lnTo>
                  <a:lnTo>
                    <a:pt x="4587" y="2355"/>
                  </a:lnTo>
                  <a:lnTo>
                    <a:pt x="4587" y="2355"/>
                  </a:lnTo>
                  <a:lnTo>
                    <a:pt x="4587" y="2355"/>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404"/>
                  </a:lnTo>
                  <a:lnTo>
                    <a:pt x="4587" y="2404"/>
                  </a:lnTo>
                  <a:lnTo>
                    <a:pt x="4587" y="2404"/>
                  </a:lnTo>
                  <a:lnTo>
                    <a:pt x="4587" y="2404"/>
                  </a:lnTo>
                  <a:lnTo>
                    <a:pt x="4587" y="2404"/>
                  </a:lnTo>
                  <a:lnTo>
                    <a:pt x="4587" y="2404"/>
                  </a:lnTo>
                  <a:lnTo>
                    <a:pt x="4587" y="2404"/>
                  </a:lnTo>
                  <a:lnTo>
                    <a:pt x="4587" y="2404"/>
                  </a:lnTo>
                  <a:lnTo>
                    <a:pt x="4587" y="2404"/>
                  </a:lnTo>
                  <a:lnTo>
                    <a:pt x="4587" y="2404"/>
                  </a:lnTo>
                  <a:lnTo>
                    <a:pt x="4587" y="2380"/>
                  </a:lnTo>
                  <a:lnTo>
                    <a:pt x="4587" y="2380"/>
                  </a:lnTo>
                  <a:lnTo>
                    <a:pt x="4587" y="2380"/>
                  </a:lnTo>
                  <a:lnTo>
                    <a:pt x="4587" y="2380"/>
                  </a:lnTo>
                  <a:lnTo>
                    <a:pt x="4587" y="2380"/>
                  </a:lnTo>
                  <a:lnTo>
                    <a:pt x="4587" y="2380"/>
                  </a:lnTo>
                  <a:lnTo>
                    <a:pt x="4587"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37" y="2380"/>
                  </a:lnTo>
                  <a:lnTo>
                    <a:pt x="4637" y="2380"/>
                  </a:lnTo>
                  <a:lnTo>
                    <a:pt x="4637" y="2380"/>
                  </a:lnTo>
                  <a:lnTo>
                    <a:pt x="4637" y="2380"/>
                  </a:lnTo>
                  <a:lnTo>
                    <a:pt x="4637" y="2380"/>
                  </a:lnTo>
                  <a:lnTo>
                    <a:pt x="4637" y="2380"/>
                  </a:lnTo>
                  <a:lnTo>
                    <a:pt x="4637" y="2380"/>
                  </a:lnTo>
                  <a:lnTo>
                    <a:pt x="4637" y="2380"/>
                  </a:lnTo>
                  <a:lnTo>
                    <a:pt x="4637" y="2380"/>
                  </a:lnTo>
                  <a:lnTo>
                    <a:pt x="4662" y="2380"/>
                  </a:lnTo>
                  <a:lnTo>
                    <a:pt x="4662" y="2380"/>
                  </a:lnTo>
                  <a:lnTo>
                    <a:pt x="4662" y="2380"/>
                  </a:lnTo>
                  <a:lnTo>
                    <a:pt x="4662" y="2380"/>
                  </a:lnTo>
                  <a:lnTo>
                    <a:pt x="4662" y="2380"/>
                  </a:lnTo>
                  <a:lnTo>
                    <a:pt x="4662" y="2380"/>
                  </a:lnTo>
                  <a:lnTo>
                    <a:pt x="4662" y="2380"/>
                  </a:lnTo>
                  <a:lnTo>
                    <a:pt x="4662" y="2404"/>
                  </a:lnTo>
                  <a:lnTo>
                    <a:pt x="4662" y="2404"/>
                  </a:lnTo>
                  <a:lnTo>
                    <a:pt x="4662" y="2380"/>
                  </a:lnTo>
                  <a:lnTo>
                    <a:pt x="4662" y="2380"/>
                  </a:lnTo>
                  <a:lnTo>
                    <a:pt x="4662" y="2380"/>
                  </a:lnTo>
                  <a:lnTo>
                    <a:pt x="4662" y="2380"/>
                  </a:lnTo>
                  <a:lnTo>
                    <a:pt x="4662" y="2380"/>
                  </a:lnTo>
                  <a:lnTo>
                    <a:pt x="4662" y="2380"/>
                  </a:lnTo>
                  <a:lnTo>
                    <a:pt x="4662" y="2380"/>
                  </a:lnTo>
                  <a:lnTo>
                    <a:pt x="4662" y="2380"/>
                  </a:lnTo>
                  <a:lnTo>
                    <a:pt x="4662" y="2380"/>
                  </a:lnTo>
                  <a:lnTo>
                    <a:pt x="4662"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55"/>
                  </a:lnTo>
                  <a:lnTo>
                    <a:pt x="4686" y="2355"/>
                  </a:lnTo>
                  <a:lnTo>
                    <a:pt x="4686" y="2355"/>
                  </a:lnTo>
                  <a:lnTo>
                    <a:pt x="4686" y="2355"/>
                  </a:lnTo>
                  <a:lnTo>
                    <a:pt x="4686" y="2331"/>
                  </a:lnTo>
                  <a:lnTo>
                    <a:pt x="4686" y="2331"/>
                  </a:lnTo>
                  <a:lnTo>
                    <a:pt x="4686" y="2331"/>
                  </a:lnTo>
                  <a:lnTo>
                    <a:pt x="4686" y="2331"/>
                  </a:lnTo>
                  <a:lnTo>
                    <a:pt x="4686" y="2355"/>
                  </a:lnTo>
                  <a:lnTo>
                    <a:pt x="4686" y="2355"/>
                  </a:lnTo>
                  <a:lnTo>
                    <a:pt x="4686" y="2355"/>
                  </a:lnTo>
                  <a:lnTo>
                    <a:pt x="4712" y="2355"/>
                  </a:lnTo>
                  <a:lnTo>
                    <a:pt x="4712" y="2331"/>
                  </a:lnTo>
                  <a:lnTo>
                    <a:pt x="4712" y="2331"/>
                  </a:lnTo>
                  <a:lnTo>
                    <a:pt x="4712" y="2331"/>
                  </a:lnTo>
                  <a:lnTo>
                    <a:pt x="4712" y="2331"/>
                  </a:lnTo>
                  <a:lnTo>
                    <a:pt x="4712" y="2331"/>
                  </a:lnTo>
                  <a:lnTo>
                    <a:pt x="4712" y="2331"/>
                  </a:lnTo>
                  <a:lnTo>
                    <a:pt x="4712" y="2331"/>
                  </a:lnTo>
                  <a:lnTo>
                    <a:pt x="4712" y="2331"/>
                  </a:lnTo>
                  <a:lnTo>
                    <a:pt x="4712"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62" y="2331"/>
                  </a:lnTo>
                  <a:lnTo>
                    <a:pt x="4662" y="2331"/>
                  </a:lnTo>
                  <a:lnTo>
                    <a:pt x="4686" y="2331"/>
                  </a:lnTo>
                  <a:lnTo>
                    <a:pt x="4686" y="2331"/>
                  </a:lnTo>
                  <a:lnTo>
                    <a:pt x="4686" y="2331"/>
                  </a:lnTo>
                  <a:lnTo>
                    <a:pt x="4686" y="2331"/>
                  </a:lnTo>
                  <a:lnTo>
                    <a:pt x="4686" y="2331"/>
                  </a:lnTo>
                  <a:lnTo>
                    <a:pt x="4686" y="2331"/>
                  </a:lnTo>
                  <a:lnTo>
                    <a:pt x="4686" y="2331"/>
                  </a:lnTo>
                  <a:lnTo>
                    <a:pt x="4686" y="2331"/>
                  </a:lnTo>
                  <a:lnTo>
                    <a:pt x="4686" y="2305"/>
                  </a:lnTo>
                  <a:lnTo>
                    <a:pt x="4686" y="2305"/>
                  </a:lnTo>
                  <a:lnTo>
                    <a:pt x="4686" y="2305"/>
                  </a:lnTo>
                  <a:lnTo>
                    <a:pt x="4686" y="2305"/>
                  </a:lnTo>
                  <a:lnTo>
                    <a:pt x="4686" y="2331"/>
                  </a:lnTo>
                  <a:lnTo>
                    <a:pt x="4686" y="2331"/>
                  </a:lnTo>
                  <a:lnTo>
                    <a:pt x="4686" y="2331"/>
                  </a:lnTo>
                  <a:lnTo>
                    <a:pt x="4686" y="2305"/>
                  </a:lnTo>
                  <a:lnTo>
                    <a:pt x="4686" y="2305"/>
                  </a:lnTo>
                  <a:lnTo>
                    <a:pt x="4686" y="2305"/>
                  </a:lnTo>
                  <a:lnTo>
                    <a:pt x="4686" y="2305"/>
                  </a:lnTo>
                  <a:lnTo>
                    <a:pt x="4686" y="2305"/>
                  </a:lnTo>
                  <a:lnTo>
                    <a:pt x="4686" y="2305"/>
                  </a:lnTo>
                  <a:lnTo>
                    <a:pt x="4686" y="2305"/>
                  </a:lnTo>
                  <a:lnTo>
                    <a:pt x="4686" y="2305"/>
                  </a:lnTo>
                  <a:lnTo>
                    <a:pt x="4686" y="2305"/>
                  </a:lnTo>
                  <a:lnTo>
                    <a:pt x="4686" y="2305"/>
                  </a:lnTo>
                  <a:lnTo>
                    <a:pt x="4686" y="2281"/>
                  </a:lnTo>
                  <a:lnTo>
                    <a:pt x="4686" y="2305"/>
                  </a:lnTo>
                  <a:lnTo>
                    <a:pt x="4686" y="2305"/>
                  </a:lnTo>
                  <a:lnTo>
                    <a:pt x="4686" y="2305"/>
                  </a:lnTo>
                  <a:lnTo>
                    <a:pt x="4686" y="2305"/>
                  </a:lnTo>
                  <a:lnTo>
                    <a:pt x="4712" y="2305"/>
                  </a:lnTo>
                  <a:lnTo>
                    <a:pt x="4712" y="2305"/>
                  </a:lnTo>
                  <a:lnTo>
                    <a:pt x="4712" y="2281"/>
                  </a:lnTo>
                  <a:lnTo>
                    <a:pt x="4686" y="2281"/>
                  </a:lnTo>
                  <a:lnTo>
                    <a:pt x="4686" y="2281"/>
                  </a:lnTo>
                  <a:lnTo>
                    <a:pt x="4686"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56"/>
                  </a:lnTo>
                  <a:lnTo>
                    <a:pt x="4686" y="2256"/>
                  </a:lnTo>
                  <a:lnTo>
                    <a:pt x="4662" y="2281"/>
                  </a:lnTo>
                  <a:lnTo>
                    <a:pt x="4662" y="2256"/>
                  </a:lnTo>
                  <a:lnTo>
                    <a:pt x="4662" y="2256"/>
                  </a:lnTo>
                  <a:lnTo>
                    <a:pt x="4662" y="2256"/>
                  </a:lnTo>
                  <a:lnTo>
                    <a:pt x="4662" y="2256"/>
                  </a:lnTo>
                  <a:lnTo>
                    <a:pt x="4662" y="2256"/>
                  </a:lnTo>
                  <a:lnTo>
                    <a:pt x="4662" y="2256"/>
                  </a:lnTo>
                  <a:lnTo>
                    <a:pt x="4662" y="2256"/>
                  </a:lnTo>
                  <a:lnTo>
                    <a:pt x="4662" y="2281"/>
                  </a:lnTo>
                  <a:lnTo>
                    <a:pt x="4637" y="2281"/>
                  </a:lnTo>
                  <a:lnTo>
                    <a:pt x="4637" y="2281"/>
                  </a:lnTo>
                  <a:lnTo>
                    <a:pt x="4637" y="2281"/>
                  </a:lnTo>
                  <a:lnTo>
                    <a:pt x="4637" y="2281"/>
                  </a:lnTo>
                  <a:lnTo>
                    <a:pt x="4637" y="2281"/>
                  </a:lnTo>
                  <a:lnTo>
                    <a:pt x="4637" y="2281"/>
                  </a:lnTo>
                  <a:lnTo>
                    <a:pt x="4637" y="2281"/>
                  </a:lnTo>
                  <a:lnTo>
                    <a:pt x="4662" y="2256"/>
                  </a:lnTo>
                  <a:lnTo>
                    <a:pt x="4662" y="2256"/>
                  </a:lnTo>
                  <a:lnTo>
                    <a:pt x="4662" y="2256"/>
                  </a:lnTo>
                  <a:lnTo>
                    <a:pt x="4662" y="2256"/>
                  </a:lnTo>
                  <a:lnTo>
                    <a:pt x="4662" y="2256"/>
                  </a:lnTo>
                  <a:lnTo>
                    <a:pt x="4662" y="2256"/>
                  </a:lnTo>
                  <a:lnTo>
                    <a:pt x="4662" y="2256"/>
                  </a:lnTo>
                  <a:lnTo>
                    <a:pt x="4662" y="2256"/>
                  </a:lnTo>
                  <a:lnTo>
                    <a:pt x="4662" y="2256"/>
                  </a:lnTo>
                  <a:lnTo>
                    <a:pt x="4662" y="2256"/>
                  </a:lnTo>
                  <a:lnTo>
                    <a:pt x="4686" y="2256"/>
                  </a:lnTo>
                  <a:lnTo>
                    <a:pt x="4686" y="2256"/>
                  </a:lnTo>
                  <a:lnTo>
                    <a:pt x="4686" y="2256"/>
                  </a:lnTo>
                  <a:lnTo>
                    <a:pt x="4686" y="2256"/>
                  </a:lnTo>
                  <a:lnTo>
                    <a:pt x="4686" y="2256"/>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31"/>
                  </a:lnTo>
                  <a:lnTo>
                    <a:pt x="4662"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06"/>
                  </a:lnTo>
                  <a:lnTo>
                    <a:pt x="4637" y="2206"/>
                  </a:lnTo>
                  <a:lnTo>
                    <a:pt x="4662" y="2206"/>
                  </a:lnTo>
                  <a:lnTo>
                    <a:pt x="4662" y="2206"/>
                  </a:lnTo>
                  <a:lnTo>
                    <a:pt x="4662" y="2206"/>
                  </a:lnTo>
                  <a:lnTo>
                    <a:pt x="4662" y="2206"/>
                  </a:lnTo>
                  <a:lnTo>
                    <a:pt x="4662" y="2206"/>
                  </a:lnTo>
                  <a:lnTo>
                    <a:pt x="4662" y="2206"/>
                  </a:lnTo>
                  <a:lnTo>
                    <a:pt x="4662" y="2206"/>
                  </a:lnTo>
                  <a:lnTo>
                    <a:pt x="4637" y="2206"/>
                  </a:lnTo>
                  <a:lnTo>
                    <a:pt x="4637" y="2206"/>
                  </a:lnTo>
                  <a:lnTo>
                    <a:pt x="4637" y="2206"/>
                  </a:lnTo>
                  <a:lnTo>
                    <a:pt x="4637" y="2206"/>
                  </a:lnTo>
                  <a:lnTo>
                    <a:pt x="4637" y="2206"/>
                  </a:lnTo>
                  <a:lnTo>
                    <a:pt x="4637" y="2206"/>
                  </a:lnTo>
                  <a:lnTo>
                    <a:pt x="4637"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181"/>
                  </a:lnTo>
                  <a:lnTo>
                    <a:pt x="4662" y="2181"/>
                  </a:lnTo>
                  <a:lnTo>
                    <a:pt x="4662" y="2181"/>
                  </a:lnTo>
                  <a:lnTo>
                    <a:pt x="4662" y="2181"/>
                  </a:lnTo>
                  <a:lnTo>
                    <a:pt x="4686" y="2181"/>
                  </a:lnTo>
                  <a:lnTo>
                    <a:pt x="4686" y="2181"/>
                  </a:lnTo>
                  <a:lnTo>
                    <a:pt x="4686" y="2181"/>
                  </a:lnTo>
                  <a:lnTo>
                    <a:pt x="4662" y="2181"/>
                  </a:lnTo>
                  <a:lnTo>
                    <a:pt x="4662" y="2181"/>
                  </a:lnTo>
                  <a:lnTo>
                    <a:pt x="4662" y="2181"/>
                  </a:lnTo>
                  <a:lnTo>
                    <a:pt x="4686" y="2181"/>
                  </a:lnTo>
                  <a:lnTo>
                    <a:pt x="4686" y="2181"/>
                  </a:lnTo>
                  <a:lnTo>
                    <a:pt x="4686" y="2181"/>
                  </a:lnTo>
                  <a:lnTo>
                    <a:pt x="4686" y="2157"/>
                  </a:lnTo>
                  <a:lnTo>
                    <a:pt x="4686" y="2157"/>
                  </a:lnTo>
                  <a:lnTo>
                    <a:pt x="4686" y="2157"/>
                  </a:lnTo>
                  <a:lnTo>
                    <a:pt x="4686" y="2157"/>
                  </a:lnTo>
                  <a:lnTo>
                    <a:pt x="4686" y="2157"/>
                  </a:lnTo>
                  <a:lnTo>
                    <a:pt x="4686" y="2157"/>
                  </a:lnTo>
                  <a:lnTo>
                    <a:pt x="4686" y="2157"/>
                  </a:lnTo>
                  <a:lnTo>
                    <a:pt x="4686" y="2157"/>
                  </a:lnTo>
                  <a:lnTo>
                    <a:pt x="4686"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86" y="2132"/>
                  </a:lnTo>
                  <a:lnTo>
                    <a:pt x="4686" y="2132"/>
                  </a:lnTo>
                  <a:lnTo>
                    <a:pt x="4686" y="2132"/>
                  </a:lnTo>
                  <a:lnTo>
                    <a:pt x="4686" y="2132"/>
                  </a:lnTo>
                  <a:lnTo>
                    <a:pt x="4686" y="2132"/>
                  </a:lnTo>
                  <a:lnTo>
                    <a:pt x="4686" y="2132"/>
                  </a:lnTo>
                  <a:lnTo>
                    <a:pt x="4686" y="2132"/>
                  </a:lnTo>
                  <a:lnTo>
                    <a:pt x="4686" y="2157"/>
                  </a:lnTo>
                  <a:lnTo>
                    <a:pt x="4686" y="2157"/>
                  </a:lnTo>
                  <a:lnTo>
                    <a:pt x="4686" y="2157"/>
                  </a:lnTo>
                  <a:lnTo>
                    <a:pt x="4686" y="2157"/>
                  </a:lnTo>
                  <a:lnTo>
                    <a:pt x="4686" y="2157"/>
                  </a:lnTo>
                  <a:lnTo>
                    <a:pt x="4686" y="2157"/>
                  </a:lnTo>
                  <a:lnTo>
                    <a:pt x="4686" y="2157"/>
                  </a:lnTo>
                  <a:lnTo>
                    <a:pt x="4712" y="2157"/>
                  </a:lnTo>
                  <a:lnTo>
                    <a:pt x="4712" y="2157"/>
                  </a:lnTo>
                  <a:lnTo>
                    <a:pt x="4712" y="2132"/>
                  </a:lnTo>
                  <a:lnTo>
                    <a:pt x="4712" y="2132"/>
                  </a:lnTo>
                  <a:lnTo>
                    <a:pt x="4712" y="2132"/>
                  </a:lnTo>
                  <a:lnTo>
                    <a:pt x="4712" y="2132"/>
                  </a:lnTo>
                  <a:lnTo>
                    <a:pt x="4712" y="2107"/>
                  </a:lnTo>
                  <a:lnTo>
                    <a:pt x="4712" y="2107"/>
                  </a:lnTo>
                  <a:lnTo>
                    <a:pt x="4712" y="2107"/>
                  </a:lnTo>
                  <a:lnTo>
                    <a:pt x="4712" y="2107"/>
                  </a:lnTo>
                  <a:lnTo>
                    <a:pt x="4736" y="2107"/>
                  </a:lnTo>
                  <a:lnTo>
                    <a:pt x="4736" y="2107"/>
                  </a:lnTo>
                  <a:lnTo>
                    <a:pt x="4736" y="2107"/>
                  </a:lnTo>
                  <a:lnTo>
                    <a:pt x="4712" y="2107"/>
                  </a:lnTo>
                  <a:lnTo>
                    <a:pt x="4712" y="2107"/>
                  </a:lnTo>
                  <a:lnTo>
                    <a:pt x="4736" y="2107"/>
                  </a:lnTo>
                  <a:lnTo>
                    <a:pt x="4736" y="2107"/>
                  </a:lnTo>
                  <a:lnTo>
                    <a:pt x="4736" y="2107"/>
                  </a:lnTo>
                  <a:lnTo>
                    <a:pt x="4736" y="2107"/>
                  </a:lnTo>
                  <a:lnTo>
                    <a:pt x="4712" y="2107"/>
                  </a:lnTo>
                  <a:lnTo>
                    <a:pt x="4712" y="2132"/>
                  </a:lnTo>
                  <a:lnTo>
                    <a:pt x="4712" y="2132"/>
                  </a:lnTo>
                  <a:lnTo>
                    <a:pt x="4712" y="2132"/>
                  </a:lnTo>
                  <a:lnTo>
                    <a:pt x="4712" y="2132"/>
                  </a:lnTo>
                  <a:lnTo>
                    <a:pt x="4712" y="2132"/>
                  </a:lnTo>
                  <a:lnTo>
                    <a:pt x="4712" y="2132"/>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81"/>
                  </a:lnTo>
                  <a:lnTo>
                    <a:pt x="4686" y="2181"/>
                  </a:lnTo>
                  <a:lnTo>
                    <a:pt x="4712" y="2181"/>
                  </a:lnTo>
                  <a:lnTo>
                    <a:pt x="4712" y="2181"/>
                  </a:lnTo>
                  <a:lnTo>
                    <a:pt x="4712" y="2181"/>
                  </a:lnTo>
                  <a:lnTo>
                    <a:pt x="4712" y="2181"/>
                  </a:lnTo>
                  <a:lnTo>
                    <a:pt x="4712" y="2181"/>
                  </a:lnTo>
                  <a:lnTo>
                    <a:pt x="4712" y="2181"/>
                  </a:lnTo>
                  <a:lnTo>
                    <a:pt x="4712" y="2181"/>
                  </a:lnTo>
                  <a:lnTo>
                    <a:pt x="4712" y="2181"/>
                  </a:lnTo>
                  <a:lnTo>
                    <a:pt x="4712" y="2181"/>
                  </a:lnTo>
                  <a:lnTo>
                    <a:pt x="4712" y="2206"/>
                  </a:lnTo>
                  <a:lnTo>
                    <a:pt x="4736" y="2206"/>
                  </a:lnTo>
                  <a:lnTo>
                    <a:pt x="4736" y="2206"/>
                  </a:lnTo>
                  <a:lnTo>
                    <a:pt x="4736" y="2181"/>
                  </a:lnTo>
                  <a:lnTo>
                    <a:pt x="4736" y="2181"/>
                  </a:lnTo>
                  <a:lnTo>
                    <a:pt x="4736" y="2181"/>
                  </a:lnTo>
                  <a:lnTo>
                    <a:pt x="4736" y="2181"/>
                  </a:lnTo>
                  <a:lnTo>
                    <a:pt x="4736" y="2181"/>
                  </a:lnTo>
                  <a:lnTo>
                    <a:pt x="4736" y="2181"/>
                  </a:lnTo>
                  <a:lnTo>
                    <a:pt x="4736" y="2181"/>
                  </a:lnTo>
                  <a:lnTo>
                    <a:pt x="4712"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32"/>
                  </a:lnTo>
                  <a:lnTo>
                    <a:pt x="4736" y="2132"/>
                  </a:lnTo>
                  <a:lnTo>
                    <a:pt x="4736" y="2132"/>
                  </a:lnTo>
                  <a:lnTo>
                    <a:pt x="4736" y="2132"/>
                  </a:lnTo>
                  <a:lnTo>
                    <a:pt x="4736" y="2132"/>
                  </a:lnTo>
                  <a:lnTo>
                    <a:pt x="4736" y="2132"/>
                  </a:lnTo>
                  <a:lnTo>
                    <a:pt x="4736" y="2132"/>
                  </a:lnTo>
                  <a:lnTo>
                    <a:pt x="4736" y="2132"/>
                  </a:lnTo>
                  <a:lnTo>
                    <a:pt x="4736" y="2132"/>
                  </a:lnTo>
                  <a:lnTo>
                    <a:pt x="4761" y="2132"/>
                  </a:lnTo>
                  <a:lnTo>
                    <a:pt x="4736" y="2132"/>
                  </a:lnTo>
                  <a:lnTo>
                    <a:pt x="4736" y="2132"/>
                  </a:lnTo>
                  <a:lnTo>
                    <a:pt x="4736" y="2132"/>
                  </a:lnTo>
                  <a:lnTo>
                    <a:pt x="4761" y="2132"/>
                  </a:lnTo>
                  <a:lnTo>
                    <a:pt x="4761" y="2132"/>
                  </a:lnTo>
                  <a:lnTo>
                    <a:pt x="4761" y="2132"/>
                  </a:lnTo>
                  <a:lnTo>
                    <a:pt x="4761" y="2132"/>
                  </a:lnTo>
                  <a:lnTo>
                    <a:pt x="4761" y="2132"/>
                  </a:lnTo>
                  <a:lnTo>
                    <a:pt x="4761" y="2132"/>
                  </a:lnTo>
                  <a:lnTo>
                    <a:pt x="4761" y="2132"/>
                  </a:lnTo>
                  <a:lnTo>
                    <a:pt x="4736" y="2157"/>
                  </a:lnTo>
                  <a:lnTo>
                    <a:pt x="4761" y="2157"/>
                  </a:lnTo>
                  <a:lnTo>
                    <a:pt x="4761" y="2157"/>
                  </a:lnTo>
                  <a:lnTo>
                    <a:pt x="4761" y="2157"/>
                  </a:lnTo>
                  <a:lnTo>
                    <a:pt x="4761" y="2157"/>
                  </a:lnTo>
                  <a:lnTo>
                    <a:pt x="4761" y="2181"/>
                  </a:lnTo>
                  <a:lnTo>
                    <a:pt x="4761" y="2181"/>
                  </a:lnTo>
                  <a:lnTo>
                    <a:pt x="4761" y="2181"/>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81"/>
                  </a:lnTo>
                  <a:lnTo>
                    <a:pt x="4761" y="2181"/>
                  </a:lnTo>
                  <a:lnTo>
                    <a:pt x="4761" y="2181"/>
                  </a:lnTo>
                  <a:lnTo>
                    <a:pt x="4761" y="2181"/>
                  </a:lnTo>
                  <a:lnTo>
                    <a:pt x="4761" y="2181"/>
                  </a:lnTo>
                  <a:lnTo>
                    <a:pt x="4761" y="2181"/>
                  </a:lnTo>
                  <a:lnTo>
                    <a:pt x="4761" y="2181"/>
                  </a:lnTo>
                  <a:lnTo>
                    <a:pt x="4761" y="2181"/>
                  </a:lnTo>
                  <a:lnTo>
                    <a:pt x="4785" y="2181"/>
                  </a:lnTo>
                  <a:lnTo>
                    <a:pt x="4761" y="2181"/>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810" y="2157"/>
                  </a:lnTo>
                  <a:lnTo>
                    <a:pt x="4810" y="2157"/>
                  </a:lnTo>
                  <a:lnTo>
                    <a:pt x="4810" y="2157"/>
                  </a:lnTo>
                  <a:lnTo>
                    <a:pt x="4785"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32"/>
                  </a:lnTo>
                  <a:lnTo>
                    <a:pt x="4835" y="2132"/>
                  </a:lnTo>
                  <a:lnTo>
                    <a:pt x="4835" y="2132"/>
                  </a:lnTo>
                  <a:lnTo>
                    <a:pt x="4835" y="2132"/>
                  </a:lnTo>
                  <a:lnTo>
                    <a:pt x="4835" y="2132"/>
                  </a:lnTo>
                  <a:lnTo>
                    <a:pt x="4835" y="2107"/>
                  </a:lnTo>
                  <a:lnTo>
                    <a:pt x="4860" y="2107"/>
                  </a:lnTo>
                  <a:lnTo>
                    <a:pt x="4860" y="2107"/>
                  </a:lnTo>
                  <a:lnTo>
                    <a:pt x="4860" y="2107"/>
                  </a:lnTo>
                  <a:lnTo>
                    <a:pt x="4860" y="2107"/>
                  </a:lnTo>
                  <a:lnTo>
                    <a:pt x="4860" y="2107"/>
                  </a:lnTo>
                  <a:lnTo>
                    <a:pt x="4885" y="2107"/>
                  </a:lnTo>
                  <a:lnTo>
                    <a:pt x="4885" y="2132"/>
                  </a:lnTo>
                  <a:lnTo>
                    <a:pt x="488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85" y="2181"/>
                  </a:lnTo>
                  <a:lnTo>
                    <a:pt x="4885" y="2181"/>
                  </a:lnTo>
                  <a:lnTo>
                    <a:pt x="4885" y="2157"/>
                  </a:lnTo>
                  <a:lnTo>
                    <a:pt x="4885" y="2157"/>
                  </a:lnTo>
                  <a:lnTo>
                    <a:pt x="4910" y="2181"/>
                  </a:lnTo>
                  <a:lnTo>
                    <a:pt x="4885" y="2181"/>
                  </a:lnTo>
                  <a:lnTo>
                    <a:pt x="4885" y="2181"/>
                  </a:lnTo>
                  <a:lnTo>
                    <a:pt x="4885" y="2181"/>
                  </a:lnTo>
                  <a:lnTo>
                    <a:pt x="4885" y="2181"/>
                  </a:lnTo>
                  <a:lnTo>
                    <a:pt x="4885" y="2181"/>
                  </a:lnTo>
                  <a:lnTo>
                    <a:pt x="4885" y="2181"/>
                  </a:lnTo>
                  <a:lnTo>
                    <a:pt x="4885" y="2181"/>
                  </a:lnTo>
                  <a:lnTo>
                    <a:pt x="4885" y="2181"/>
                  </a:lnTo>
                  <a:lnTo>
                    <a:pt x="4860" y="2181"/>
                  </a:lnTo>
                  <a:lnTo>
                    <a:pt x="4860" y="2181"/>
                  </a:lnTo>
                  <a:lnTo>
                    <a:pt x="4860" y="2181"/>
                  </a:lnTo>
                  <a:lnTo>
                    <a:pt x="4860" y="2181"/>
                  </a:lnTo>
                  <a:lnTo>
                    <a:pt x="4860" y="2181"/>
                  </a:lnTo>
                  <a:lnTo>
                    <a:pt x="4860" y="2206"/>
                  </a:lnTo>
                  <a:lnTo>
                    <a:pt x="4860" y="2181"/>
                  </a:lnTo>
                  <a:lnTo>
                    <a:pt x="4860" y="2206"/>
                  </a:lnTo>
                  <a:lnTo>
                    <a:pt x="4860" y="2206"/>
                  </a:lnTo>
                  <a:lnTo>
                    <a:pt x="4860" y="2206"/>
                  </a:lnTo>
                  <a:lnTo>
                    <a:pt x="4860" y="2206"/>
                  </a:lnTo>
                  <a:lnTo>
                    <a:pt x="4860" y="2206"/>
                  </a:lnTo>
                  <a:lnTo>
                    <a:pt x="4860" y="2206"/>
                  </a:lnTo>
                  <a:lnTo>
                    <a:pt x="4860" y="2206"/>
                  </a:lnTo>
                  <a:lnTo>
                    <a:pt x="4860" y="2206"/>
                  </a:lnTo>
                  <a:lnTo>
                    <a:pt x="4860"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60" y="2206"/>
                  </a:lnTo>
                  <a:lnTo>
                    <a:pt x="4860" y="2206"/>
                  </a:lnTo>
                  <a:lnTo>
                    <a:pt x="4860" y="2206"/>
                  </a:lnTo>
                  <a:lnTo>
                    <a:pt x="4860" y="2206"/>
                  </a:lnTo>
                  <a:lnTo>
                    <a:pt x="4860" y="2206"/>
                  </a:lnTo>
                  <a:lnTo>
                    <a:pt x="4860" y="2206"/>
                  </a:lnTo>
                  <a:lnTo>
                    <a:pt x="4860" y="2206"/>
                  </a:lnTo>
                  <a:lnTo>
                    <a:pt x="4860" y="2206"/>
                  </a:lnTo>
                  <a:lnTo>
                    <a:pt x="4885" y="2206"/>
                  </a:lnTo>
                  <a:lnTo>
                    <a:pt x="4885" y="2181"/>
                  </a:lnTo>
                  <a:lnTo>
                    <a:pt x="4885" y="2181"/>
                  </a:lnTo>
                  <a:lnTo>
                    <a:pt x="4885" y="2181"/>
                  </a:lnTo>
                  <a:lnTo>
                    <a:pt x="4885" y="2181"/>
                  </a:lnTo>
                  <a:lnTo>
                    <a:pt x="4885" y="2206"/>
                  </a:lnTo>
                  <a:lnTo>
                    <a:pt x="4885" y="2206"/>
                  </a:lnTo>
                  <a:lnTo>
                    <a:pt x="4885" y="2206"/>
                  </a:lnTo>
                  <a:lnTo>
                    <a:pt x="4885" y="2206"/>
                  </a:lnTo>
                  <a:lnTo>
                    <a:pt x="4885" y="2206"/>
                  </a:lnTo>
                  <a:lnTo>
                    <a:pt x="4885" y="2206"/>
                  </a:lnTo>
                  <a:lnTo>
                    <a:pt x="4885" y="2206"/>
                  </a:lnTo>
                  <a:lnTo>
                    <a:pt x="4885" y="2206"/>
                  </a:lnTo>
                  <a:lnTo>
                    <a:pt x="4885" y="2181"/>
                  </a:lnTo>
                  <a:lnTo>
                    <a:pt x="4885" y="2181"/>
                  </a:lnTo>
                  <a:lnTo>
                    <a:pt x="4885" y="2181"/>
                  </a:lnTo>
                  <a:lnTo>
                    <a:pt x="4885" y="2181"/>
                  </a:lnTo>
                  <a:lnTo>
                    <a:pt x="4885" y="2206"/>
                  </a:lnTo>
                  <a:lnTo>
                    <a:pt x="4885" y="2206"/>
                  </a:lnTo>
                  <a:lnTo>
                    <a:pt x="4885" y="2206"/>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206"/>
                  </a:lnTo>
                  <a:lnTo>
                    <a:pt x="4910" y="2206"/>
                  </a:lnTo>
                  <a:lnTo>
                    <a:pt x="4910" y="2206"/>
                  </a:lnTo>
                  <a:lnTo>
                    <a:pt x="4910" y="2206"/>
                  </a:lnTo>
                  <a:lnTo>
                    <a:pt x="4885" y="2206"/>
                  </a:lnTo>
                  <a:lnTo>
                    <a:pt x="4885" y="2206"/>
                  </a:lnTo>
                  <a:lnTo>
                    <a:pt x="4885" y="2206"/>
                  </a:lnTo>
                  <a:lnTo>
                    <a:pt x="4885" y="2206"/>
                  </a:lnTo>
                  <a:lnTo>
                    <a:pt x="4885" y="2206"/>
                  </a:lnTo>
                  <a:lnTo>
                    <a:pt x="4885" y="2206"/>
                  </a:lnTo>
                  <a:lnTo>
                    <a:pt x="4885" y="2206"/>
                  </a:lnTo>
                  <a:lnTo>
                    <a:pt x="4885" y="2206"/>
                  </a:lnTo>
                  <a:lnTo>
                    <a:pt x="4885" y="2206"/>
                  </a:lnTo>
                  <a:lnTo>
                    <a:pt x="4885" y="2231"/>
                  </a:lnTo>
                  <a:lnTo>
                    <a:pt x="4885"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59" y="2206"/>
                  </a:lnTo>
                  <a:lnTo>
                    <a:pt x="4959" y="2206"/>
                  </a:lnTo>
                  <a:lnTo>
                    <a:pt x="4959" y="2206"/>
                  </a:lnTo>
                  <a:lnTo>
                    <a:pt x="4959" y="2206"/>
                  </a:lnTo>
                  <a:lnTo>
                    <a:pt x="4959" y="2206"/>
                  </a:lnTo>
                  <a:lnTo>
                    <a:pt x="4959" y="2206"/>
                  </a:lnTo>
                  <a:lnTo>
                    <a:pt x="4959" y="2206"/>
                  </a:lnTo>
                  <a:lnTo>
                    <a:pt x="4935" y="2206"/>
                  </a:lnTo>
                  <a:lnTo>
                    <a:pt x="4935" y="2231"/>
                  </a:lnTo>
                  <a:lnTo>
                    <a:pt x="4935" y="2231"/>
                  </a:lnTo>
                  <a:lnTo>
                    <a:pt x="4935" y="2256"/>
                  </a:lnTo>
                  <a:lnTo>
                    <a:pt x="4935" y="2256"/>
                  </a:lnTo>
                  <a:lnTo>
                    <a:pt x="4935" y="2256"/>
                  </a:lnTo>
                  <a:lnTo>
                    <a:pt x="4935" y="2256"/>
                  </a:lnTo>
                  <a:lnTo>
                    <a:pt x="4935" y="2256"/>
                  </a:lnTo>
                  <a:lnTo>
                    <a:pt x="4935" y="2256"/>
                  </a:lnTo>
                  <a:lnTo>
                    <a:pt x="4959" y="2256"/>
                  </a:lnTo>
                  <a:lnTo>
                    <a:pt x="4959" y="2256"/>
                  </a:lnTo>
                  <a:lnTo>
                    <a:pt x="4959" y="2256"/>
                  </a:lnTo>
                  <a:lnTo>
                    <a:pt x="4959" y="2256"/>
                  </a:lnTo>
                  <a:lnTo>
                    <a:pt x="4959" y="2256"/>
                  </a:lnTo>
                  <a:lnTo>
                    <a:pt x="4959" y="2256"/>
                  </a:lnTo>
                  <a:lnTo>
                    <a:pt x="4959" y="2256"/>
                  </a:lnTo>
                  <a:lnTo>
                    <a:pt x="4984" y="2256"/>
                  </a:lnTo>
                  <a:lnTo>
                    <a:pt x="4984" y="2256"/>
                  </a:lnTo>
                  <a:lnTo>
                    <a:pt x="4984" y="2256"/>
                  </a:lnTo>
                  <a:lnTo>
                    <a:pt x="4984" y="2256"/>
                  </a:lnTo>
                  <a:lnTo>
                    <a:pt x="4984" y="2256"/>
                  </a:lnTo>
                  <a:lnTo>
                    <a:pt x="4984" y="2256"/>
                  </a:lnTo>
                  <a:lnTo>
                    <a:pt x="4984" y="2256"/>
                  </a:lnTo>
                  <a:lnTo>
                    <a:pt x="4984" y="2256"/>
                  </a:lnTo>
                  <a:lnTo>
                    <a:pt x="4984" y="2256"/>
                  </a:lnTo>
                  <a:lnTo>
                    <a:pt x="5009" y="2256"/>
                  </a:lnTo>
                  <a:lnTo>
                    <a:pt x="5009" y="2256"/>
                  </a:lnTo>
                  <a:lnTo>
                    <a:pt x="5009" y="2256"/>
                  </a:lnTo>
                  <a:lnTo>
                    <a:pt x="5009" y="2256"/>
                  </a:lnTo>
                  <a:lnTo>
                    <a:pt x="5009" y="2231"/>
                  </a:lnTo>
                  <a:lnTo>
                    <a:pt x="5009" y="2231"/>
                  </a:lnTo>
                  <a:lnTo>
                    <a:pt x="5009" y="2231"/>
                  </a:lnTo>
                  <a:lnTo>
                    <a:pt x="5009" y="2231"/>
                  </a:lnTo>
                  <a:lnTo>
                    <a:pt x="5009" y="2231"/>
                  </a:lnTo>
                  <a:lnTo>
                    <a:pt x="5034" y="2206"/>
                  </a:lnTo>
                  <a:lnTo>
                    <a:pt x="5034" y="2206"/>
                  </a:lnTo>
                  <a:lnTo>
                    <a:pt x="5034" y="2206"/>
                  </a:lnTo>
                  <a:lnTo>
                    <a:pt x="5034" y="2206"/>
                  </a:lnTo>
                  <a:lnTo>
                    <a:pt x="5034" y="2206"/>
                  </a:lnTo>
                  <a:lnTo>
                    <a:pt x="5034" y="2206"/>
                  </a:lnTo>
                  <a:lnTo>
                    <a:pt x="5034" y="2206"/>
                  </a:lnTo>
                  <a:lnTo>
                    <a:pt x="5034" y="2181"/>
                  </a:lnTo>
                  <a:lnTo>
                    <a:pt x="5034" y="2181"/>
                  </a:lnTo>
                  <a:lnTo>
                    <a:pt x="5034" y="2181"/>
                  </a:lnTo>
                  <a:lnTo>
                    <a:pt x="5034" y="2181"/>
                  </a:lnTo>
                  <a:lnTo>
                    <a:pt x="5058" y="2181"/>
                  </a:lnTo>
                  <a:lnTo>
                    <a:pt x="5058" y="2181"/>
                  </a:lnTo>
                  <a:lnTo>
                    <a:pt x="5058" y="2181"/>
                  </a:lnTo>
                  <a:lnTo>
                    <a:pt x="5058" y="2181"/>
                  </a:lnTo>
                  <a:lnTo>
                    <a:pt x="5058" y="2181"/>
                  </a:lnTo>
                  <a:lnTo>
                    <a:pt x="5058" y="2181"/>
                  </a:lnTo>
                  <a:lnTo>
                    <a:pt x="5058" y="2181"/>
                  </a:lnTo>
                  <a:lnTo>
                    <a:pt x="5058" y="2181"/>
                  </a:lnTo>
                  <a:lnTo>
                    <a:pt x="5058" y="2181"/>
                  </a:lnTo>
                  <a:lnTo>
                    <a:pt x="5034" y="2181"/>
                  </a:lnTo>
                  <a:lnTo>
                    <a:pt x="5034" y="2181"/>
                  </a:lnTo>
                  <a:lnTo>
                    <a:pt x="5034" y="2181"/>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305"/>
                  </a:lnTo>
                  <a:lnTo>
                    <a:pt x="5108" y="2305"/>
                  </a:lnTo>
                  <a:lnTo>
                    <a:pt x="5108" y="2305"/>
                  </a:lnTo>
                  <a:lnTo>
                    <a:pt x="5133" y="2305"/>
                  </a:lnTo>
                  <a:lnTo>
                    <a:pt x="5133" y="2305"/>
                  </a:lnTo>
                  <a:lnTo>
                    <a:pt x="5133" y="2305"/>
                  </a:lnTo>
                  <a:lnTo>
                    <a:pt x="5133" y="2305"/>
                  </a:lnTo>
                  <a:lnTo>
                    <a:pt x="5133" y="2305"/>
                  </a:lnTo>
                  <a:lnTo>
                    <a:pt x="5108" y="2331"/>
                  </a:lnTo>
                  <a:lnTo>
                    <a:pt x="5133" y="2305"/>
                  </a:lnTo>
                  <a:lnTo>
                    <a:pt x="5133" y="2305"/>
                  </a:lnTo>
                  <a:lnTo>
                    <a:pt x="5158" y="2331"/>
                  </a:lnTo>
                  <a:lnTo>
                    <a:pt x="5158" y="2331"/>
                  </a:lnTo>
                  <a:lnTo>
                    <a:pt x="5158" y="2305"/>
                  </a:lnTo>
                  <a:lnTo>
                    <a:pt x="5182" y="2305"/>
                  </a:lnTo>
                  <a:lnTo>
                    <a:pt x="5182" y="2305"/>
                  </a:lnTo>
                  <a:lnTo>
                    <a:pt x="5207" y="2305"/>
                  </a:lnTo>
                  <a:lnTo>
                    <a:pt x="5232" y="2281"/>
                  </a:lnTo>
                  <a:lnTo>
                    <a:pt x="5257" y="2281"/>
                  </a:lnTo>
                  <a:lnTo>
                    <a:pt x="5281" y="2281"/>
                  </a:lnTo>
                  <a:lnTo>
                    <a:pt x="5281" y="2281"/>
                  </a:lnTo>
                  <a:lnTo>
                    <a:pt x="5307" y="2281"/>
                  </a:lnTo>
                  <a:lnTo>
                    <a:pt x="5331" y="2281"/>
                  </a:lnTo>
                  <a:lnTo>
                    <a:pt x="5331" y="2281"/>
                  </a:lnTo>
                  <a:lnTo>
                    <a:pt x="5356" y="2281"/>
                  </a:lnTo>
                  <a:lnTo>
                    <a:pt x="5356" y="2281"/>
                  </a:lnTo>
                  <a:lnTo>
                    <a:pt x="5381" y="2281"/>
                  </a:lnTo>
                  <a:lnTo>
                    <a:pt x="5381" y="2281"/>
                  </a:lnTo>
                  <a:lnTo>
                    <a:pt x="5381" y="2281"/>
                  </a:lnTo>
                  <a:lnTo>
                    <a:pt x="5406" y="2281"/>
                  </a:lnTo>
                  <a:lnTo>
                    <a:pt x="5406" y="2281"/>
                  </a:lnTo>
                  <a:lnTo>
                    <a:pt x="5406" y="2281"/>
                  </a:lnTo>
                  <a:lnTo>
                    <a:pt x="5406" y="2256"/>
                  </a:lnTo>
                  <a:lnTo>
                    <a:pt x="5406" y="2256"/>
                  </a:lnTo>
                  <a:lnTo>
                    <a:pt x="5406" y="2256"/>
                  </a:lnTo>
                  <a:lnTo>
                    <a:pt x="5406" y="2256"/>
                  </a:lnTo>
                  <a:lnTo>
                    <a:pt x="5406" y="2256"/>
                  </a:lnTo>
                  <a:lnTo>
                    <a:pt x="5406" y="2256"/>
                  </a:lnTo>
                  <a:lnTo>
                    <a:pt x="5381" y="2256"/>
                  </a:lnTo>
                  <a:lnTo>
                    <a:pt x="5381"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31" y="2281"/>
                  </a:lnTo>
                  <a:lnTo>
                    <a:pt x="5431" y="2281"/>
                  </a:lnTo>
                  <a:lnTo>
                    <a:pt x="5431" y="2281"/>
                  </a:lnTo>
                  <a:lnTo>
                    <a:pt x="5431" y="2281"/>
                  </a:lnTo>
                  <a:lnTo>
                    <a:pt x="5431" y="2281"/>
                  </a:lnTo>
                  <a:lnTo>
                    <a:pt x="5431" y="2281"/>
                  </a:lnTo>
                  <a:lnTo>
                    <a:pt x="5406" y="2281"/>
                  </a:lnTo>
                  <a:lnTo>
                    <a:pt x="5406" y="2281"/>
                  </a:lnTo>
                  <a:lnTo>
                    <a:pt x="5406" y="2281"/>
                  </a:lnTo>
                  <a:lnTo>
                    <a:pt x="5406" y="2281"/>
                  </a:lnTo>
                  <a:lnTo>
                    <a:pt x="5406" y="2305"/>
                  </a:lnTo>
                  <a:lnTo>
                    <a:pt x="5406" y="2305"/>
                  </a:lnTo>
                  <a:lnTo>
                    <a:pt x="5406" y="2305"/>
                  </a:lnTo>
                  <a:lnTo>
                    <a:pt x="5406" y="2305"/>
                  </a:lnTo>
                  <a:lnTo>
                    <a:pt x="5406" y="2281"/>
                  </a:lnTo>
                  <a:lnTo>
                    <a:pt x="5406" y="2281"/>
                  </a:lnTo>
                  <a:lnTo>
                    <a:pt x="5406" y="2281"/>
                  </a:lnTo>
                  <a:lnTo>
                    <a:pt x="5406" y="2305"/>
                  </a:lnTo>
                  <a:lnTo>
                    <a:pt x="5406" y="2305"/>
                  </a:lnTo>
                  <a:lnTo>
                    <a:pt x="5406" y="2305"/>
                  </a:lnTo>
                  <a:lnTo>
                    <a:pt x="5406" y="2305"/>
                  </a:lnTo>
                  <a:lnTo>
                    <a:pt x="5406" y="2305"/>
                  </a:lnTo>
                  <a:lnTo>
                    <a:pt x="5431" y="2305"/>
                  </a:lnTo>
                  <a:lnTo>
                    <a:pt x="5431" y="2305"/>
                  </a:lnTo>
                  <a:lnTo>
                    <a:pt x="5455" y="2305"/>
                  </a:lnTo>
                  <a:lnTo>
                    <a:pt x="5480" y="2305"/>
                  </a:lnTo>
                  <a:lnTo>
                    <a:pt x="5480" y="2331"/>
                  </a:lnTo>
                  <a:lnTo>
                    <a:pt x="5480" y="2331"/>
                  </a:lnTo>
                  <a:lnTo>
                    <a:pt x="5505" y="2331"/>
                  </a:lnTo>
                  <a:lnTo>
                    <a:pt x="5505" y="2305"/>
                  </a:lnTo>
                  <a:lnTo>
                    <a:pt x="5530" y="2305"/>
                  </a:lnTo>
                  <a:lnTo>
                    <a:pt x="5530" y="2305"/>
                  </a:lnTo>
                  <a:lnTo>
                    <a:pt x="5554" y="2305"/>
                  </a:lnTo>
                  <a:lnTo>
                    <a:pt x="5554" y="2305"/>
                  </a:lnTo>
                  <a:lnTo>
                    <a:pt x="5554" y="2281"/>
                  </a:lnTo>
                  <a:lnTo>
                    <a:pt x="5579" y="2281"/>
                  </a:lnTo>
                  <a:lnTo>
                    <a:pt x="5579" y="2281"/>
                  </a:lnTo>
                  <a:lnTo>
                    <a:pt x="5579" y="2256"/>
                  </a:lnTo>
                  <a:lnTo>
                    <a:pt x="5579" y="2256"/>
                  </a:lnTo>
                  <a:lnTo>
                    <a:pt x="5579" y="2256"/>
                  </a:lnTo>
                  <a:lnTo>
                    <a:pt x="5579" y="2256"/>
                  </a:lnTo>
                  <a:lnTo>
                    <a:pt x="5603" y="2256"/>
                  </a:lnTo>
                  <a:lnTo>
                    <a:pt x="5603" y="2256"/>
                  </a:lnTo>
                  <a:lnTo>
                    <a:pt x="5603" y="2256"/>
                  </a:lnTo>
                  <a:lnTo>
                    <a:pt x="5579"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29" y="2231"/>
                  </a:lnTo>
                  <a:lnTo>
                    <a:pt x="5629" y="2231"/>
                  </a:lnTo>
                  <a:lnTo>
                    <a:pt x="5629" y="2256"/>
                  </a:lnTo>
                  <a:lnTo>
                    <a:pt x="5629" y="2256"/>
                  </a:lnTo>
                  <a:lnTo>
                    <a:pt x="5653" y="2256"/>
                  </a:lnTo>
                  <a:lnTo>
                    <a:pt x="5653" y="2256"/>
                  </a:lnTo>
                  <a:lnTo>
                    <a:pt x="5653" y="2256"/>
                  </a:lnTo>
                  <a:lnTo>
                    <a:pt x="5678" y="2256"/>
                  </a:lnTo>
                  <a:lnTo>
                    <a:pt x="5678" y="2256"/>
                  </a:lnTo>
                  <a:lnTo>
                    <a:pt x="5678" y="2256"/>
                  </a:lnTo>
                  <a:lnTo>
                    <a:pt x="5678" y="2256"/>
                  </a:lnTo>
                  <a:lnTo>
                    <a:pt x="5678" y="2256"/>
                  </a:lnTo>
                  <a:lnTo>
                    <a:pt x="5653" y="2256"/>
                  </a:lnTo>
                  <a:lnTo>
                    <a:pt x="5653" y="2256"/>
                  </a:lnTo>
                  <a:lnTo>
                    <a:pt x="5653" y="2256"/>
                  </a:lnTo>
                  <a:lnTo>
                    <a:pt x="5629" y="2256"/>
                  </a:lnTo>
                  <a:lnTo>
                    <a:pt x="5629" y="2256"/>
                  </a:lnTo>
                  <a:lnTo>
                    <a:pt x="5629" y="2256"/>
                  </a:lnTo>
                  <a:lnTo>
                    <a:pt x="5629" y="2256"/>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305"/>
                  </a:lnTo>
                  <a:lnTo>
                    <a:pt x="5629" y="2305"/>
                  </a:lnTo>
                  <a:lnTo>
                    <a:pt x="5653" y="2305"/>
                  </a:lnTo>
                  <a:lnTo>
                    <a:pt x="5653" y="2305"/>
                  </a:lnTo>
                  <a:lnTo>
                    <a:pt x="5653" y="2305"/>
                  </a:lnTo>
                  <a:lnTo>
                    <a:pt x="5653" y="2305"/>
                  </a:lnTo>
                  <a:lnTo>
                    <a:pt x="5653" y="2305"/>
                  </a:lnTo>
                  <a:lnTo>
                    <a:pt x="5629" y="2305"/>
                  </a:lnTo>
                  <a:lnTo>
                    <a:pt x="5629" y="2305"/>
                  </a:lnTo>
                  <a:lnTo>
                    <a:pt x="5629" y="2305"/>
                  </a:lnTo>
                  <a:lnTo>
                    <a:pt x="5629" y="2305"/>
                  </a:lnTo>
                  <a:lnTo>
                    <a:pt x="5653" y="2305"/>
                  </a:lnTo>
                  <a:lnTo>
                    <a:pt x="5629" y="2305"/>
                  </a:lnTo>
                  <a:lnTo>
                    <a:pt x="5629" y="2305"/>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56"/>
                  </a:lnTo>
                  <a:lnTo>
                    <a:pt x="5629" y="2256"/>
                  </a:lnTo>
                  <a:lnTo>
                    <a:pt x="5629" y="2256"/>
                  </a:lnTo>
                  <a:lnTo>
                    <a:pt x="5603" y="2231"/>
                  </a:lnTo>
                  <a:lnTo>
                    <a:pt x="5603" y="2231"/>
                  </a:lnTo>
                  <a:lnTo>
                    <a:pt x="5603" y="2231"/>
                  </a:lnTo>
                  <a:lnTo>
                    <a:pt x="5603" y="2231"/>
                  </a:lnTo>
                  <a:lnTo>
                    <a:pt x="5603" y="2256"/>
                  </a:lnTo>
                  <a:lnTo>
                    <a:pt x="5603" y="2256"/>
                  </a:lnTo>
                  <a:lnTo>
                    <a:pt x="5603" y="2256"/>
                  </a:lnTo>
                  <a:lnTo>
                    <a:pt x="5603" y="2256"/>
                  </a:lnTo>
                  <a:lnTo>
                    <a:pt x="5603" y="2256"/>
                  </a:lnTo>
                  <a:lnTo>
                    <a:pt x="5603" y="2256"/>
                  </a:lnTo>
                  <a:lnTo>
                    <a:pt x="5603" y="2256"/>
                  </a:lnTo>
                  <a:lnTo>
                    <a:pt x="5603" y="2256"/>
                  </a:lnTo>
                  <a:lnTo>
                    <a:pt x="5603" y="2256"/>
                  </a:lnTo>
                  <a:lnTo>
                    <a:pt x="5603" y="2281"/>
                  </a:lnTo>
                  <a:lnTo>
                    <a:pt x="5603" y="2281"/>
                  </a:lnTo>
                  <a:lnTo>
                    <a:pt x="5603" y="2281"/>
                  </a:lnTo>
                  <a:lnTo>
                    <a:pt x="5603" y="2281"/>
                  </a:lnTo>
                  <a:lnTo>
                    <a:pt x="5603" y="2281"/>
                  </a:lnTo>
                  <a:lnTo>
                    <a:pt x="5603" y="2281"/>
                  </a:lnTo>
                  <a:lnTo>
                    <a:pt x="5603" y="2305"/>
                  </a:lnTo>
                  <a:lnTo>
                    <a:pt x="5603" y="2305"/>
                  </a:lnTo>
                  <a:lnTo>
                    <a:pt x="5603" y="2305"/>
                  </a:lnTo>
                  <a:lnTo>
                    <a:pt x="5603" y="2305"/>
                  </a:lnTo>
                  <a:lnTo>
                    <a:pt x="5603" y="2305"/>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579" y="2331"/>
                  </a:lnTo>
                  <a:lnTo>
                    <a:pt x="5579" y="2331"/>
                  </a:lnTo>
                  <a:lnTo>
                    <a:pt x="5603" y="2355"/>
                  </a:lnTo>
                  <a:lnTo>
                    <a:pt x="5629" y="2355"/>
                  </a:lnTo>
                  <a:lnTo>
                    <a:pt x="5629"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78" y="2355"/>
                  </a:lnTo>
                  <a:lnTo>
                    <a:pt x="5678" y="2355"/>
                  </a:lnTo>
                  <a:lnTo>
                    <a:pt x="5678" y="2380"/>
                  </a:lnTo>
                  <a:lnTo>
                    <a:pt x="5653" y="2355"/>
                  </a:lnTo>
                  <a:lnTo>
                    <a:pt x="5653" y="2355"/>
                  </a:lnTo>
                  <a:lnTo>
                    <a:pt x="5678" y="2380"/>
                  </a:lnTo>
                  <a:lnTo>
                    <a:pt x="5703" y="2380"/>
                  </a:lnTo>
                  <a:lnTo>
                    <a:pt x="5703" y="2380"/>
                  </a:lnTo>
                  <a:lnTo>
                    <a:pt x="5703"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53" y="2380"/>
                  </a:lnTo>
                  <a:lnTo>
                    <a:pt x="5753" y="2380"/>
                  </a:lnTo>
                  <a:lnTo>
                    <a:pt x="5753" y="2380"/>
                  </a:lnTo>
                  <a:lnTo>
                    <a:pt x="5753" y="2380"/>
                  </a:lnTo>
                  <a:lnTo>
                    <a:pt x="5753" y="2380"/>
                  </a:lnTo>
                  <a:lnTo>
                    <a:pt x="5753" y="2380"/>
                  </a:lnTo>
                  <a:lnTo>
                    <a:pt x="5753" y="2380"/>
                  </a:lnTo>
                  <a:lnTo>
                    <a:pt x="5753" y="2380"/>
                  </a:lnTo>
                  <a:lnTo>
                    <a:pt x="5753" y="2380"/>
                  </a:lnTo>
                  <a:lnTo>
                    <a:pt x="5753" y="2380"/>
                  </a:lnTo>
                  <a:lnTo>
                    <a:pt x="5728" y="2404"/>
                  </a:lnTo>
                  <a:lnTo>
                    <a:pt x="5728" y="2404"/>
                  </a:lnTo>
                  <a:lnTo>
                    <a:pt x="5753" y="2380"/>
                  </a:lnTo>
                  <a:lnTo>
                    <a:pt x="5753" y="2380"/>
                  </a:lnTo>
                  <a:lnTo>
                    <a:pt x="5753" y="2404"/>
                  </a:lnTo>
                  <a:lnTo>
                    <a:pt x="5753" y="2404"/>
                  </a:lnTo>
                  <a:lnTo>
                    <a:pt x="5753" y="2404"/>
                  </a:lnTo>
                  <a:lnTo>
                    <a:pt x="5753" y="2404"/>
                  </a:lnTo>
                  <a:lnTo>
                    <a:pt x="5753" y="2404"/>
                  </a:lnTo>
                  <a:lnTo>
                    <a:pt x="5777" y="2404"/>
                  </a:lnTo>
                  <a:lnTo>
                    <a:pt x="5777" y="2404"/>
                  </a:lnTo>
                  <a:lnTo>
                    <a:pt x="5777" y="2404"/>
                  </a:lnTo>
                  <a:lnTo>
                    <a:pt x="5777" y="2404"/>
                  </a:lnTo>
                  <a:lnTo>
                    <a:pt x="5803" y="2430"/>
                  </a:lnTo>
                  <a:lnTo>
                    <a:pt x="5827" y="2430"/>
                  </a:lnTo>
                  <a:lnTo>
                    <a:pt x="5827" y="2430"/>
                  </a:lnTo>
                  <a:lnTo>
                    <a:pt x="5827" y="2430"/>
                  </a:lnTo>
                  <a:lnTo>
                    <a:pt x="5827" y="2430"/>
                  </a:lnTo>
                  <a:lnTo>
                    <a:pt x="5827" y="2430"/>
                  </a:lnTo>
                  <a:lnTo>
                    <a:pt x="5827" y="2454"/>
                  </a:lnTo>
                  <a:lnTo>
                    <a:pt x="5827" y="2454"/>
                  </a:lnTo>
                  <a:lnTo>
                    <a:pt x="5827" y="2454"/>
                  </a:lnTo>
                  <a:lnTo>
                    <a:pt x="5827" y="2454"/>
                  </a:lnTo>
                  <a:lnTo>
                    <a:pt x="5827" y="2454"/>
                  </a:lnTo>
                  <a:lnTo>
                    <a:pt x="5852" y="2454"/>
                  </a:lnTo>
                  <a:lnTo>
                    <a:pt x="5852" y="2454"/>
                  </a:lnTo>
                  <a:lnTo>
                    <a:pt x="5852" y="2479"/>
                  </a:lnTo>
                  <a:lnTo>
                    <a:pt x="5852" y="2479"/>
                  </a:lnTo>
                  <a:lnTo>
                    <a:pt x="5852" y="2479"/>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79"/>
                  </a:lnTo>
                  <a:lnTo>
                    <a:pt x="5876" y="2479"/>
                  </a:lnTo>
                  <a:lnTo>
                    <a:pt x="5852" y="2479"/>
                  </a:lnTo>
                  <a:lnTo>
                    <a:pt x="5852" y="2479"/>
                  </a:lnTo>
                  <a:lnTo>
                    <a:pt x="5852" y="2479"/>
                  </a:lnTo>
                  <a:lnTo>
                    <a:pt x="5852" y="2479"/>
                  </a:lnTo>
                  <a:lnTo>
                    <a:pt x="5876" y="2479"/>
                  </a:lnTo>
                  <a:lnTo>
                    <a:pt x="5876" y="2479"/>
                  </a:lnTo>
                  <a:lnTo>
                    <a:pt x="5876" y="2479"/>
                  </a:lnTo>
                  <a:lnTo>
                    <a:pt x="5876" y="2479"/>
                  </a:lnTo>
                  <a:lnTo>
                    <a:pt x="5902" y="2479"/>
                  </a:lnTo>
                  <a:lnTo>
                    <a:pt x="5902" y="2479"/>
                  </a:lnTo>
                  <a:lnTo>
                    <a:pt x="5902" y="2479"/>
                  </a:lnTo>
                  <a:lnTo>
                    <a:pt x="5902" y="2479"/>
                  </a:lnTo>
                  <a:lnTo>
                    <a:pt x="5902" y="2504"/>
                  </a:lnTo>
                  <a:lnTo>
                    <a:pt x="5902" y="2504"/>
                  </a:lnTo>
                  <a:lnTo>
                    <a:pt x="5926" y="2504"/>
                  </a:lnTo>
                  <a:lnTo>
                    <a:pt x="5926" y="2504"/>
                  </a:lnTo>
                  <a:lnTo>
                    <a:pt x="5926" y="2504"/>
                  </a:lnTo>
                  <a:lnTo>
                    <a:pt x="5926" y="2504"/>
                  </a:lnTo>
                  <a:lnTo>
                    <a:pt x="5926" y="2504"/>
                  </a:lnTo>
                  <a:lnTo>
                    <a:pt x="5926"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29"/>
                  </a:lnTo>
                  <a:lnTo>
                    <a:pt x="5976" y="2529"/>
                  </a:lnTo>
                  <a:lnTo>
                    <a:pt x="5976" y="2529"/>
                  </a:lnTo>
                  <a:lnTo>
                    <a:pt x="5976" y="2529"/>
                  </a:lnTo>
                  <a:lnTo>
                    <a:pt x="5976" y="2529"/>
                  </a:lnTo>
                  <a:lnTo>
                    <a:pt x="5976" y="2529"/>
                  </a:lnTo>
                  <a:lnTo>
                    <a:pt x="5976" y="2529"/>
                  </a:lnTo>
                  <a:lnTo>
                    <a:pt x="5976" y="2529"/>
                  </a:lnTo>
                  <a:lnTo>
                    <a:pt x="6000" y="2529"/>
                  </a:lnTo>
                  <a:lnTo>
                    <a:pt x="6000" y="2529"/>
                  </a:lnTo>
                  <a:lnTo>
                    <a:pt x="6000" y="2529"/>
                  </a:lnTo>
                  <a:lnTo>
                    <a:pt x="6000" y="2504"/>
                  </a:lnTo>
                  <a:lnTo>
                    <a:pt x="6000" y="2504"/>
                  </a:lnTo>
                  <a:lnTo>
                    <a:pt x="6000" y="2504"/>
                  </a:lnTo>
                  <a:lnTo>
                    <a:pt x="6000" y="2504"/>
                  </a:lnTo>
                  <a:lnTo>
                    <a:pt x="5976" y="2504"/>
                  </a:lnTo>
                  <a:lnTo>
                    <a:pt x="5976" y="2504"/>
                  </a:lnTo>
                  <a:lnTo>
                    <a:pt x="5976" y="2504"/>
                  </a:lnTo>
                  <a:lnTo>
                    <a:pt x="5976" y="2504"/>
                  </a:lnTo>
                  <a:lnTo>
                    <a:pt x="5976"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5976"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26" y="2479"/>
                  </a:lnTo>
                  <a:lnTo>
                    <a:pt x="6026" y="2479"/>
                  </a:lnTo>
                  <a:lnTo>
                    <a:pt x="6026" y="2479"/>
                  </a:lnTo>
                  <a:lnTo>
                    <a:pt x="6026" y="2504"/>
                  </a:lnTo>
                  <a:lnTo>
                    <a:pt x="6026" y="2504"/>
                  </a:lnTo>
                  <a:lnTo>
                    <a:pt x="6026" y="2504"/>
                  </a:lnTo>
                  <a:lnTo>
                    <a:pt x="6026" y="2504"/>
                  </a:lnTo>
                  <a:lnTo>
                    <a:pt x="6026" y="2479"/>
                  </a:lnTo>
                  <a:lnTo>
                    <a:pt x="6050" y="2479"/>
                  </a:lnTo>
                  <a:lnTo>
                    <a:pt x="6050" y="2479"/>
                  </a:lnTo>
                  <a:lnTo>
                    <a:pt x="6050" y="2479"/>
                  </a:lnTo>
                  <a:lnTo>
                    <a:pt x="6050" y="2479"/>
                  </a:lnTo>
                  <a:lnTo>
                    <a:pt x="6050" y="2479"/>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30"/>
                  </a:lnTo>
                  <a:lnTo>
                    <a:pt x="6026" y="2430"/>
                  </a:lnTo>
                  <a:lnTo>
                    <a:pt x="6026" y="2430"/>
                  </a:lnTo>
                  <a:lnTo>
                    <a:pt x="6026" y="2430"/>
                  </a:lnTo>
                  <a:lnTo>
                    <a:pt x="6026" y="2430"/>
                  </a:lnTo>
                  <a:lnTo>
                    <a:pt x="6000" y="2430"/>
                  </a:lnTo>
                  <a:lnTo>
                    <a:pt x="6026" y="2430"/>
                  </a:lnTo>
                  <a:lnTo>
                    <a:pt x="6026" y="2430"/>
                  </a:lnTo>
                  <a:lnTo>
                    <a:pt x="6026" y="2430"/>
                  </a:lnTo>
                  <a:lnTo>
                    <a:pt x="6026"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5976" y="2430"/>
                  </a:lnTo>
                  <a:lnTo>
                    <a:pt x="5976" y="2454"/>
                  </a:lnTo>
                  <a:lnTo>
                    <a:pt x="5976" y="2454"/>
                  </a:lnTo>
                  <a:lnTo>
                    <a:pt x="5976" y="2454"/>
                  </a:lnTo>
                  <a:lnTo>
                    <a:pt x="5976" y="2454"/>
                  </a:lnTo>
                  <a:lnTo>
                    <a:pt x="5976" y="2430"/>
                  </a:lnTo>
                  <a:lnTo>
                    <a:pt x="5976" y="2430"/>
                  </a:lnTo>
                  <a:lnTo>
                    <a:pt x="5976" y="2430"/>
                  </a:lnTo>
                  <a:lnTo>
                    <a:pt x="6000" y="2430"/>
                  </a:lnTo>
                  <a:lnTo>
                    <a:pt x="6000" y="2430"/>
                  </a:lnTo>
                  <a:lnTo>
                    <a:pt x="6000" y="2430"/>
                  </a:lnTo>
                  <a:lnTo>
                    <a:pt x="6000" y="2430"/>
                  </a:lnTo>
                  <a:lnTo>
                    <a:pt x="6000" y="2430"/>
                  </a:lnTo>
                  <a:lnTo>
                    <a:pt x="6000" y="2430"/>
                  </a:lnTo>
                  <a:lnTo>
                    <a:pt x="6000" y="2404"/>
                  </a:lnTo>
                  <a:lnTo>
                    <a:pt x="5976" y="2404"/>
                  </a:lnTo>
                  <a:lnTo>
                    <a:pt x="5976" y="2404"/>
                  </a:lnTo>
                  <a:lnTo>
                    <a:pt x="5976" y="2404"/>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04"/>
                  </a:lnTo>
                  <a:lnTo>
                    <a:pt x="5976" y="2404"/>
                  </a:lnTo>
                  <a:lnTo>
                    <a:pt x="5976" y="2404"/>
                  </a:lnTo>
                  <a:lnTo>
                    <a:pt x="5976" y="2404"/>
                  </a:lnTo>
                  <a:lnTo>
                    <a:pt x="5976" y="2404"/>
                  </a:lnTo>
                  <a:lnTo>
                    <a:pt x="5951" y="2404"/>
                  </a:lnTo>
                  <a:lnTo>
                    <a:pt x="5951" y="2404"/>
                  </a:lnTo>
                  <a:lnTo>
                    <a:pt x="5951" y="2404"/>
                  </a:lnTo>
                  <a:lnTo>
                    <a:pt x="5976" y="2404"/>
                  </a:lnTo>
                  <a:lnTo>
                    <a:pt x="5976" y="2404"/>
                  </a:lnTo>
                  <a:lnTo>
                    <a:pt x="5951" y="2404"/>
                  </a:lnTo>
                  <a:lnTo>
                    <a:pt x="5951" y="2404"/>
                  </a:lnTo>
                  <a:lnTo>
                    <a:pt x="5951" y="2404"/>
                  </a:lnTo>
                  <a:lnTo>
                    <a:pt x="5951" y="2404"/>
                  </a:lnTo>
                  <a:lnTo>
                    <a:pt x="5951" y="2404"/>
                  </a:lnTo>
                  <a:lnTo>
                    <a:pt x="5976" y="2404"/>
                  </a:lnTo>
                  <a:lnTo>
                    <a:pt x="5976" y="2404"/>
                  </a:lnTo>
                  <a:lnTo>
                    <a:pt x="5976" y="2404"/>
                  </a:lnTo>
                  <a:lnTo>
                    <a:pt x="5976" y="2404"/>
                  </a:lnTo>
                  <a:lnTo>
                    <a:pt x="5976" y="2404"/>
                  </a:lnTo>
                  <a:lnTo>
                    <a:pt x="5976" y="2404"/>
                  </a:lnTo>
                  <a:lnTo>
                    <a:pt x="5976" y="2404"/>
                  </a:lnTo>
                  <a:lnTo>
                    <a:pt x="5976"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26" y="2380"/>
                  </a:lnTo>
                  <a:lnTo>
                    <a:pt x="5926" y="2380"/>
                  </a:lnTo>
                  <a:lnTo>
                    <a:pt x="5926" y="2380"/>
                  </a:lnTo>
                  <a:lnTo>
                    <a:pt x="5926" y="2380"/>
                  </a:lnTo>
                  <a:lnTo>
                    <a:pt x="5902" y="2380"/>
                  </a:lnTo>
                  <a:lnTo>
                    <a:pt x="5902" y="2380"/>
                  </a:lnTo>
                  <a:lnTo>
                    <a:pt x="5902" y="2380"/>
                  </a:lnTo>
                  <a:lnTo>
                    <a:pt x="5902" y="2380"/>
                  </a:lnTo>
                  <a:lnTo>
                    <a:pt x="5902" y="2380"/>
                  </a:lnTo>
                  <a:lnTo>
                    <a:pt x="5902" y="2355"/>
                  </a:lnTo>
                  <a:lnTo>
                    <a:pt x="5902" y="2355"/>
                  </a:lnTo>
                  <a:lnTo>
                    <a:pt x="5902" y="2355"/>
                  </a:lnTo>
                  <a:lnTo>
                    <a:pt x="5902" y="2355"/>
                  </a:lnTo>
                  <a:lnTo>
                    <a:pt x="5902" y="2355"/>
                  </a:lnTo>
                  <a:lnTo>
                    <a:pt x="5902" y="2380"/>
                  </a:lnTo>
                  <a:lnTo>
                    <a:pt x="5926" y="2380"/>
                  </a:lnTo>
                  <a:lnTo>
                    <a:pt x="5926" y="2380"/>
                  </a:lnTo>
                  <a:lnTo>
                    <a:pt x="5926" y="2380"/>
                  </a:lnTo>
                  <a:lnTo>
                    <a:pt x="5926" y="2380"/>
                  </a:lnTo>
                  <a:lnTo>
                    <a:pt x="5926" y="2380"/>
                  </a:lnTo>
                  <a:lnTo>
                    <a:pt x="5926" y="2380"/>
                  </a:lnTo>
                  <a:lnTo>
                    <a:pt x="5951" y="2380"/>
                  </a:lnTo>
                  <a:lnTo>
                    <a:pt x="5951" y="2380"/>
                  </a:lnTo>
                  <a:lnTo>
                    <a:pt x="5951" y="2380"/>
                  </a:lnTo>
                  <a:lnTo>
                    <a:pt x="5951" y="2380"/>
                  </a:lnTo>
                  <a:lnTo>
                    <a:pt x="5951" y="2380"/>
                  </a:lnTo>
                  <a:lnTo>
                    <a:pt x="5951" y="2380"/>
                  </a:lnTo>
                  <a:lnTo>
                    <a:pt x="5951" y="2380"/>
                  </a:lnTo>
                  <a:lnTo>
                    <a:pt x="5926" y="2355"/>
                  </a:lnTo>
                  <a:lnTo>
                    <a:pt x="5951" y="2355"/>
                  </a:lnTo>
                  <a:lnTo>
                    <a:pt x="5951" y="2355"/>
                  </a:lnTo>
                  <a:lnTo>
                    <a:pt x="5951" y="2380"/>
                  </a:lnTo>
                  <a:lnTo>
                    <a:pt x="5951" y="2380"/>
                  </a:lnTo>
                  <a:lnTo>
                    <a:pt x="5951" y="2380"/>
                  </a:lnTo>
                  <a:lnTo>
                    <a:pt x="5951" y="2380"/>
                  </a:lnTo>
                  <a:lnTo>
                    <a:pt x="5951" y="2380"/>
                  </a:lnTo>
                  <a:lnTo>
                    <a:pt x="5951" y="2380"/>
                  </a:lnTo>
                  <a:lnTo>
                    <a:pt x="5951" y="2380"/>
                  </a:lnTo>
                  <a:lnTo>
                    <a:pt x="5976" y="2380"/>
                  </a:lnTo>
                  <a:lnTo>
                    <a:pt x="5976" y="2380"/>
                  </a:lnTo>
                  <a:lnTo>
                    <a:pt x="5976" y="2404"/>
                  </a:lnTo>
                  <a:lnTo>
                    <a:pt x="5976" y="2404"/>
                  </a:lnTo>
                  <a:lnTo>
                    <a:pt x="5976" y="2404"/>
                  </a:lnTo>
                  <a:lnTo>
                    <a:pt x="5976" y="2404"/>
                  </a:lnTo>
                  <a:lnTo>
                    <a:pt x="6000" y="2380"/>
                  </a:lnTo>
                  <a:lnTo>
                    <a:pt x="6000" y="2380"/>
                  </a:lnTo>
                  <a:lnTo>
                    <a:pt x="6000" y="2404"/>
                  </a:lnTo>
                  <a:lnTo>
                    <a:pt x="6000" y="2404"/>
                  </a:lnTo>
                  <a:lnTo>
                    <a:pt x="5976" y="2404"/>
                  </a:lnTo>
                  <a:lnTo>
                    <a:pt x="5976" y="2404"/>
                  </a:lnTo>
                  <a:lnTo>
                    <a:pt x="6000" y="2404"/>
                  </a:lnTo>
                  <a:lnTo>
                    <a:pt x="6000" y="2404"/>
                  </a:lnTo>
                  <a:lnTo>
                    <a:pt x="6000" y="2404"/>
                  </a:lnTo>
                  <a:lnTo>
                    <a:pt x="6000" y="2404"/>
                  </a:lnTo>
                  <a:lnTo>
                    <a:pt x="6000" y="2404"/>
                  </a:lnTo>
                  <a:lnTo>
                    <a:pt x="6000" y="2404"/>
                  </a:lnTo>
                  <a:lnTo>
                    <a:pt x="6000" y="2404"/>
                  </a:lnTo>
                  <a:lnTo>
                    <a:pt x="6000" y="2380"/>
                  </a:lnTo>
                  <a:lnTo>
                    <a:pt x="6000" y="2380"/>
                  </a:lnTo>
                  <a:lnTo>
                    <a:pt x="6000" y="2380"/>
                  </a:lnTo>
                  <a:lnTo>
                    <a:pt x="6000" y="2380"/>
                  </a:lnTo>
                  <a:lnTo>
                    <a:pt x="6000" y="2380"/>
                  </a:lnTo>
                  <a:lnTo>
                    <a:pt x="6000" y="2380"/>
                  </a:lnTo>
                  <a:lnTo>
                    <a:pt x="6000" y="2380"/>
                  </a:lnTo>
                  <a:lnTo>
                    <a:pt x="6000" y="2380"/>
                  </a:lnTo>
                  <a:lnTo>
                    <a:pt x="6000" y="2380"/>
                  </a:lnTo>
                  <a:lnTo>
                    <a:pt x="6000" y="2355"/>
                  </a:lnTo>
                  <a:lnTo>
                    <a:pt x="6000" y="2355"/>
                  </a:lnTo>
                  <a:lnTo>
                    <a:pt x="6000" y="2380"/>
                  </a:lnTo>
                  <a:lnTo>
                    <a:pt x="6000" y="2380"/>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80"/>
                  </a:lnTo>
                  <a:lnTo>
                    <a:pt x="6000" y="2380"/>
                  </a:lnTo>
                  <a:lnTo>
                    <a:pt x="6026" y="2380"/>
                  </a:lnTo>
                  <a:lnTo>
                    <a:pt x="6026" y="2380"/>
                  </a:lnTo>
                  <a:lnTo>
                    <a:pt x="6026" y="2380"/>
                  </a:lnTo>
                  <a:lnTo>
                    <a:pt x="6026" y="2380"/>
                  </a:lnTo>
                  <a:lnTo>
                    <a:pt x="6026" y="2380"/>
                  </a:lnTo>
                  <a:lnTo>
                    <a:pt x="6026" y="2380"/>
                  </a:lnTo>
                  <a:lnTo>
                    <a:pt x="6026" y="2380"/>
                  </a:lnTo>
                  <a:lnTo>
                    <a:pt x="6026" y="2355"/>
                  </a:lnTo>
                  <a:lnTo>
                    <a:pt x="6026" y="2355"/>
                  </a:lnTo>
                  <a:lnTo>
                    <a:pt x="6026" y="2355"/>
                  </a:lnTo>
                  <a:lnTo>
                    <a:pt x="6026" y="2355"/>
                  </a:lnTo>
                  <a:lnTo>
                    <a:pt x="6026" y="2355"/>
                  </a:lnTo>
                  <a:lnTo>
                    <a:pt x="6050" y="2355"/>
                  </a:lnTo>
                  <a:lnTo>
                    <a:pt x="6050" y="2355"/>
                  </a:lnTo>
                  <a:lnTo>
                    <a:pt x="6050" y="2355"/>
                  </a:lnTo>
                  <a:lnTo>
                    <a:pt x="6026" y="2380"/>
                  </a:lnTo>
                  <a:lnTo>
                    <a:pt x="6026" y="2380"/>
                  </a:lnTo>
                  <a:lnTo>
                    <a:pt x="6026" y="2380"/>
                  </a:lnTo>
                  <a:lnTo>
                    <a:pt x="6026" y="2380"/>
                  </a:lnTo>
                  <a:lnTo>
                    <a:pt x="6026" y="2380"/>
                  </a:lnTo>
                  <a:lnTo>
                    <a:pt x="6026" y="2380"/>
                  </a:lnTo>
                  <a:lnTo>
                    <a:pt x="6026" y="2380"/>
                  </a:lnTo>
                  <a:lnTo>
                    <a:pt x="6026" y="2380"/>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79"/>
                  </a:lnTo>
                  <a:lnTo>
                    <a:pt x="6050" y="2479"/>
                  </a:lnTo>
                  <a:lnTo>
                    <a:pt x="6050" y="2479"/>
                  </a:lnTo>
                  <a:lnTo>
                    <a:pt x="6075" y="2454"/>
                  </a:lnTo>
                  <a:lnTo>
                    <a:pt x="6075" y="2454"/>
                  </a:lnTo>
                  <a:lnTo>
                    <a:pt x="6075"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30"/>
                  </a:lnTo>
                  <a:lnTo>
                    <a:pt x="6100" y="2430"/>
                  </a:lnTo>
                  <a:lnTo>
                    <a:pt x="6100" y="2430"/>
                  </a:lnTo>
                  <a:lnTo>
                    <a:pt x="6100" y="2454"/>
                  </a:lnTo>
                  <a:lnTo>
                    <a:pt x="6100" y="2454"/>
                  </a:lnTo>
                  <a:lnTo>
                    <a:pt x="6100" y="2454"/>
                  </a:lnTo>
                  <a:lnTo>
                    <a:pt x="6100" y="2454"/>
                  </a:lnTo>
                  <a:lnTo>
                    <a:pt x="6100" y="2454"/>
                  </a:lnTo>
                  <a:lnTo>
                    <a:pt x="6125" y="2479"/>
                  </a:lnTo>
                  <a:lnTo>
                    <a:pt x="6125" y="2479"/>
                  </a:lnTo>
                  <a:lnTo>
                    <a:pt x="6125" y="2479"/>
                  </a:lnTo>
                  <a:lnTo>
                    <a:pt x="6149" y="2479"/>
                  </a:lnTo>
                  <a:lnTo>
                    <a:pt x="6149" y="2479"/>
                  </a:lnTo>
                  <a:lnTo>
                    <a:pt x="6149" y="2479"/>
                  </a:lnTo>
                  <a:lnTo>
                    <a:pt x="6149" y="2479"/>
                  </a:lnTo>
                  <a:lnTo>
                    <a:pt x="6149" y="2479"/>
                  </a:lnTo>
                  <a:lnTo>
                    <a:pt x="6149" y="2479"/>
                  </a:lnTo>
                  <a:lnTo>
                    <a:pt x="6149" y="2479"/>
                  </a:lnTo>
                  <a:lnTo>
                    <a:pt x="6149" y="2479"/>
                  </a:lnTo>
                  <a:lnTo>
                    <a:pt x="6149" y="2479"/>
                  </a:lnTo>
                  <a:lnTo>
                    <a:pt x="6149" y="2454"/>
                  </a:lnTo>
                  <a:lnTo>
                    <a:pt x="6149" y="2454"/>
                  </a:lnTo>
                  <a:lnTo>
                    <a:pt x="6149" y="2454"/>
                  </a:lnTo>
                  <a:lnTo>
                    <a:pt x="6149" y="2454"/>
                  </a:lnTo>
                  <a:lnTo>
                    <a:pt x="6149" y="2454"/>
                  </a:lnTo>
                  <a:lnTo>
                    <a:pt x="6149" y="2454"/>
                  </a:lnTo>
                  <a:lnTo>
                    <a:pt x="6149" y="2454"/>
                  </a:lnTo>
                  <a:lnTo>
                    <a:pt x="6149" y="2454"/>
                  </a:lnTo>
                  <a:lnTo>
                    <a:pt x="6149" y="2430"/>
                  </a:lnTo>
                  <a:lnTo>
                    <a:pt x="6125" y="2430"/>
                  </a:lnTo>
                  <a:lnTo>
                    <a:pt x="6125" y="2430"/>
                  </a:lnTo>
                  <a:lnTo>
                    <a:pt x="6125" y="2430"/>
                  </a:lnTo>
                  <a:lnTo>
                    <a:pt x="6125" y="2430"/>
                  </a:lnTo>
                  <a:lnTo>
                    <a:pt x="6125" y="2430"/>
                  </a:lnTo>
                  <a:lnTo>
                    <a:pt x="6125" y="2430"/>
                  </a:lnTo>
                  <a:lnTo>
                    <a:pt x="6125" y="2430"/>
                  </a:lnTo>
                  <a:lnTo>
                    <a:pt x="6125" y="2430"/>
                  </a:lnTo>
                  <a:lnTo>
                    <a:pt x="6125" y="2404"/>
                  </a:lnTo>
                  <a:lnTo>
                    <a:pt x="6125" y="2404"/>
                  </a:lnTo>
                  <a:lnTo>
                    <a:pt x="6125" y="2404"/>
                  </a:lnTo>
                  <a:lnTo>
                    <a:pt x="6125" y="2404"/>
                  </a:lnTo>
                  <a:lnTo>
                    <a:pt x="6125" y="2404"/>
                  </a:lnTo>
                  <a:lnTo>
                    <a:pt x="6125" y="2404"/>
                  </a:lnTo>
                  <a:lnTo>
                    <a:pt x="6125" y="2404"/>
                  </a:lnTo>
                  <a:lnTo>
                    <a:pt x="6100" y="2380"/>
                  </a:lnTo>
                  <a:lnTo>
                    <a:pt x="6100" y="2380"/>
                  </a:lnTo>
                  <a:lnTo>
                    <a:pt x="6100" y="2380"/>
                  </a:lnTo>
                  <a:lnTo>
                    <a:pt x="6100" y="2380"/>
                  </a:lnTo>
                  <a:lnTo>
                    <a:pt x="6100" y="2355"/>
                  </a:lnTo>
                  <a:lnTo>
                    <a:pt x="6100" y="2355"/>
                  </a:lnTo>
                  <a:lnTo>
                    <a:pt x="6100" y="2355"/>
                  </a:lnTo>
                  <a:lnTo>
                    <a:pt x="6100" y="2355"/>
                  </a:lnTo>
                  <a:lnTo>
                    <a:pt x="6100" y="2355"/>
                  </a:lnTo>
                  <a:lnTo>
                    <a:pt x="6075" y="2355"/>
                  </a:lnTo>
                  <a:lnTo>
                    <a:pt x="6075" y="2355"/>
                  </a:lnTo>
                  <a:lnTo>
                    <a:pt x="6075" y="2355"/>
                  </a:lnTo>
                  <a:lnTo>
                    <a:pt x="6075" y="2331"/>
                  </a:lnTo>
                  <a:lnTo>
                    <a:pt x="6075" y="2331"/>
                  </a:lnTo>
                  <a:lnTo>
                    <a:pt x="6075" y="2331"/>
                  </a:lnTo>
                  <a:lnTo>
                    <a:pt x="6075" y="2331"/>
                  </a:lnTo>
                  <a:lnTo>
                    <a:pt x="6075" y="2331"/>
                  </a:lnTo>
                  <a:lnTo>
                    <a:pt x="6075" y="2331"/>
                  </a:lnTo>
                  <a:lnTo>
                    <a:pt x="6075" y="2331"/>
                  </a:lnTo>
                  <a:lnTo>
                    <a:pt x="6075" y="2331"/>
                  </a:lnTo>
                  <a:lnTo>
                    <a:pt x="6075" y="2331"/>
                  </a:lnTo>
                  <a:lnTo>
                    <a:pt x="6075" y="2305"/>
                  </a:lnTo>
                  <a:lnTo>
                    <a:pt x="6075" y="2305"/>
                  </a:lnTo>
                  <a:lnTo>
                    <a:pt x="6075" y="2305"/>
                  </a:lnTo>
                  <a:lnTo>
                    <a:pt x="6075" y="2305"/>
                  </a:lnTo>
                  <a:lnTo>
                    <a:pt x="6075" y="2305"/>
                  </a:lnTo>
                  <a:lnTo>
                    <a:pt x="6050" y="2305"/>
                  </a:lnTo>
                  <a:lnTo>
                    <a:pt x="6050" y="2305"/>
                  </a:lnTo>
                  <a:lnTo>
                    <a:pt x="6050" y="2305"/>
                  </a:lnTo>
                  <a:lnTo>
                    <a:pt x="6050" y="2281"/>
                  </a:lnTo>
                  <a:lnTo>
                    <a:pt x="6050" y="2281"/>
                  </a:lnTo>
                  <a:lnTo>
                    <a:pt x="6050" y="2281"/>
                  </a:lnTo>
                  <a:lnTo>
                    <a:pt x="6050" y="2281"/>
                  </a:lnTo>
                  <a:lnTo>
                    <a:pt x="6050" y="2281"/>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281"/>
                  </a:lnTo>
                  <a:lnTo>
                    <a:pt x="6075" y="2281"/>
                  </a:lnTo>
                  <a:lnTo>
                    <a:pt x="6075" y="2281"/>
                  </a:lnTo>
                  <a:lnTo>
                    <a:pt x="6075"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56"/>
                  </a:lnTo>
                  <a:lnTo>
                    <a:pt x="6050" y="2256"/>
                  </a:lnTo>
                  <a:lnTo>
                    <a:pt x="6050" y="2231"/>
                  </a:lnTo>
                  <a:lnTo>
                    <a:pt x="6050" y="2231"/>
                  </a:lnTo>
                  <a:lnTo>
                    <a:pt x="6050" y="2231"/>
                  </a:lnTo>
                  <a:lnTo>
                    <a:pt x="6050" y="2256"/>
                  </a:lnTo>
                  <a:lnTo>
                    <a:pt x="6050" y="2256"/>
                  </a:lnTo>
                  <a:lnTo>
                    <a:pt x="6050" y="2281"/>
                  </a:lnTo>
                  <a:lnTo>
                    <a:pt x="6075" y="2281"/>
                  </a:lnTo>
                  <a:lnTo>
                    <a:pt x="6075" y="2281"/>
                  </a:lnTo>
                  <a:lnTo>
                    <a:pt x="6075" y="2281"/>
                  </a:lnTo>
                  <a:lnTo>
                    <a:pt x="6075" y="2305"/>
                  </a:lnTo>
                  <a:lnTo>
                    <a:pt x="6075" y="2305"/>
                  </a:lnTo>
                  <a:lnTo>
                    <a:pt x="6075" y="2305"/>
                  </a:lnTo>
                  <a:lnTo>
                    <a:pt x="6100" y="2305"/>
                  </a:lnTo>
                  <a:lnTo>
                    <a:pt x="6100" y="2305"/>
                  </a:lnTo>
                  <a:lnTo>
                    <a:pt x="6100" y="2331"/>
                  </a:lnTo>
                  <a:lnTo>
                    <a:pt x="6100" y="2331"/>
                  </a:lnTo>
                  <a:lnTo>
                    <a:pt x="6100" y="2331"/>
                  </a:lnTo>
                  <a:lnTo>
                    <a:pt x="6100" y="2331"/>
                  </a:lnTo>
                  <a:lnTo>
                    <a:pt x="6100" y="2331"/>
                  </a:lnTo>
                  <a:lnTo>
                    <a:pt x="6100" y="2331"/>
                  </a:lnTo>
                  <a:lnTo>
                    <a:pt x="6100" y="2331"/>
                  </a:lnTo>
                  <a:lnTo>
                    <a:pt x="6100" y="2331"/>
                  </a:lnTo>
                  <a:lnTo>
                    <a:pt x="6100" y="2355"/>
                  </a:lnTo>
                  <a:lnTo>
                    <a:pt x="6100" y="2355"/>
                  </a:lnTo>
                  <a:lnTo>
                    <a:pt x="6100" y="2355"/>
                  </a:lnTo>
                  <a:lnTo>
                    <a:pt x="6100" y="2355"/>
                  </a:lnTo>
                  <a:lnTo>
                    <a:pt x="6125" y="2355"/>
                  </a:lnTo>
                  <a:lnTo>
                    <a:pt x="6125" y="2380"/>
                  </a:lnTo>
                  <a:lnTo>
                    <a:pt x="6125" y="2380"/>
                  </a:lnTo>
                  <a:lnTo>
                    <a:pt x="6125" y="2380"/>
                  </a:lnTo>
                  <a:lnTo>
                    <a:pt x="6125" y="2380"/>
                  </a:lnTo>
                  <a:lnTo>
                    <a:pt x="6125" y="2380"/>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49" y="2355"/>
                  </a:lnTo>
                  <a:lnTo>
                    <a:pt x="6149" y="2380"/>
                  </a:lnTo>
                  <a:lnTo>
                    <a:pt x="6149" y="2380"/>
                  </a:lnTo>
                  <a:lnTo>
                    <a:pt x="6149" y="2380"/>
                  </a:lnTo>
                  <a:lnTo>
                    <a:pt x="6149" y="2380"/>
                  </a:lnTo>
                  <a:lnTo>
                    <a:pt x="6149" y="2380"/>
                  </a:lnTo>
                  <a:lnTo>
                    <a:pt x="6149" y="2380"/>
                  </a:lnTo>
                  <a:lnTo>
                    <a:pt x="6149" y="2380"/>
                  </a:lnTo>
                  <a:lnTo>
                    <a:pt x="6149" y="2380"/>
                  </a:lnTo>
                  <a:lnTo>
                    <a:pt x="6149" y="2380"/>
                  </a:lnTo>
                  <a:lnTo>
                    <a:pt x="6125" y="2380"/>
                  </a:lnTo>
                  <a:lnTo>
                    <a:pt x="6149" y="2380"/>
                  </a:lnTo>
                  <a:lnTo>
                    <a:pt x="6149" y="2404"/>
                  </a:lnTo>
                  <a:lnTo>
                    <a:pt x="6149" y="2404"/>
                  </a:lnTo>
                  <a:lnTo>
                    <a:pt x="6149" y="2404"/>
                  </a:lnTo>
                  <a:lnTo>
                    <a:pt x="6149" y="2404"/>
                  </a:lnTo>
                  <a:lnTo>
                    <a:pt x="6174" y="2404"/>
                  </a:lnTo>
                  <a:lnTo>
                    <a:pt x="6174" y="2404"/>
                  </a:lnTo>
                  <a:lnTo>
                    <a:pt x="6174" y="2404"/>
                  </a:lnTo>
                  <a:lnTo>
                    <a:pt x="6174" y="2404"/>
                  </a:lnTo>
                  <a:lnTo>
                    <a:pt x="6174" y="2404"/>
                  </a:lnTo>
                  <a:lnTo>
                    <a:pt x="6174" y="2404"/>
                  </a:lnTo>
                  <a:lnTo>
                    <a:pt x="6174" y="2404"/>
                  </a:lnTo>
                  <a:lnTo>
                    <a:pt x="6174" y="2404"/>
                  </a:lnTo>
                  <a:lnTo>
                    <a:pt x="6174" y="2430"/>
                  </a:lnTo>
                  <a:lnTo>
                    <a:pt x="6174" y="2430"/>
                  </a:lnTo>
                  <a:lnTo>
                    <a:pt x="6174" y="2430"/>
                  </a:lnTo>
                  <a:lnTo>
                    <a:pt x="6174" y="2430"/>
                  </a:lnTo>
                  <a:lnTo>
                    <a:pt x="6174" y="2430"/>
                  </a:lnTo>
                  <a:lnTo>
                    <a:pt x="6174" y="2430"/>
                  </a:lnTo>
                  <a:lnTo>
                    <a:pt x="6174"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224" y="2430"/>
                  </a:lnTo>
                  <a:lnTo>
                    <a:pt x="6224" y="2430"/>
                  </a:lnTo>
                  <a:lnTo>
                    <a:pt x="6249" y="2454"/>
                  </a:lnTo>
                  <a:lnTo>
                    <a:pt x="6249" y="2454"/>
                  </a:lnTo>
                  <a:lnTo>
                    <a:pt x="6249" y="2454"/>
                  </a:lnTo>
                  <a:lnTo>
                    <a:pt x="6249" y="2454"/>
                  </a:lnTo>
                  <a:lnTo>
                    <a:pt x="6249" y="2454"/>
                  </a:lnTo>
                  <a:lnTo>
                    <a:pt x="6249" y="2454"/>
                  </a:lnTo>
                  <a:lnTo>
                    <a:pt x="6249" y="2454"/>
                  </a:lnTo>
                  <a:lnTo>
                    <a:pt x="6249" y="2454"/>
                  </a:lnTo>
                  <a:lnTo>
                    <a:pt x="6249" y="2430"/>
                  </a:lnTo>
                  <a:lnTo>
                    <a:pt x="6249" y="2430"/>
                  </a:lnTo>
                  <a:lnTo>
                    <a:pt x="6249" y="2430"/>
                  </a:lnTo>
                  <a:lnTo>
                    <a:pt x="6249" y="2430"/>
                  </a:lnTo>
                  <a:lnTo>
                    <a:pt x="6249" y="2430"/>
                  </a:lnTo>
                  <a:lnTo>
                    <a:pt x="6249" y="2430"/>
                  </a:lnTo>
                  <a:lnTo>
                    <a:pt x="6249" y="2430"/>
                  </a:lnTo>
                  <a:lnTo>
                    <a:pt x="6249" y="2404"/>
                  </a:lnTo>
                  <a:lnTo>
                    <a:pt x="6249" y="2404"/>
                  </a:lnTo>
                  <a:lnTo>
                    <a:pt x="6249" y="2404"/>
                  </a:lnTo>
                  <a:lnTo>
                    <a:pt x="6249" y="2404"/>
                  </a:lnTo>
                  <a:lnTo>
                    <a:pt x="6249" y="2404"/>
                  </a:lnTo>
                  <a:lnTo>
                    <a:pt x="6249" y="2404"/>
                  </a:lnTo>
                  <a:lnTo>
                    <a:pt x="6249" y="2404"/>
                  </a:lnTo>
                  <a:lnTo>
                    <a:pt x="6249" y="2404"/>
                  </a:lnTo>
                  <a:lnTo>
                    <a:pt x="6249" y="2404"/>
                  </a:lnTo>
                  <a:lnTo>
                    <a:pt x="6249" y="2380"/>
                  </a:lnTo>
                  <a:lnTo>
                    <a:pt x="6249" y="2380"/>
                  </a:lnTo>
                  <a:lnTo>
                    <a:pt x="6249" y="2380"/>
                  </a:lnTo>
                  <a:lnTo>
                    <a:pt x="6249" y="2380"/>
                  </a:lnTo>
                  <a:lnTo>
                    <a:pt x="6249" y="2380"/>
                  </a:lnTo>
                  <a:lnTo>
                    <a:pt x="6273" y="2380"/>
                  </a:lnTo>
                  <a:lnTo>
                    <a:pt x="6273" y="2380"/>
                  </a:lnTo>
                  <a:lnTo>
                    <a:pt x="6273" y="2380"/>
                  </a:lnTo>
                  <a:lnTo>
                    <a:pt x="6249" y="2380"/>
                  </a:lnTo>
                  <a:lnTo>
                    <a:pt x="6249" y="2404"/>
                  </a:lnTo>
                  <a:lnTo>
                    <a:pt x="6249" y="2404"/>
                  </a:lnTo>
                  <a:lnTo>
                    <a:pt x="6249" y="2404"/>
                  </a:lnTo>
                  <a:lnTo>
                    <a:pt x="6249" y="2404"/>
                  </a:lnTo>
                  <a:lnTo>
                    <a:pt x="6249" y="2404"/>
                  </a:lnTo>
                  <a:lnTo>
                    <a:pt x="6249" y="2404"/>
                  </a:lnTo>
                  <a:lnTo>
                    <a:pt x="6249" y="2404"/>
                  </a:lnTo>
                  <a:lnTo>
                    <a:pt x="6249" y="2404"/>
                  </a:lnTo>
                  <a:lnTo>
                    <a:pt x="6249" y="2404"/>
                  </a:lnTo>
                  <a:lnTo>
                    <a:pt x="6249" y="2404"/>
                  </a:lnTo>
                  <a:lnTo>
                    <a:pt x="6273" y="2430"/>
                  </a:lnTo>
                  <a:lnTo>
                    <a:pt x="6273" y="2430"/>
                  </a:lnTo>
                  <a:lnTo>
                    <a:pt x="6273" y="2430"/>
                  </a:lnTo>
                  <a:lnTo>
                    <a:pt x="6273" y="2430"/>
                  </a:lnTo>
                  <a:lnTo>
                    <a:pt x="6273" y="2430"/>
                  </a:lnTo>
                  <a:lnTo>
                    <a:pt x="6273" y="2430"/>
                  </a:lnTo>
                  <a:lnTo>
                    <a:pt x="6249" y="2430"/>
                  </a:lnTo>
                  <a:lnTo>
                    <a:pt x="6249" y="2430"/>
                  </a:lnTo>
                  <a:lnTo>
                    <a:pt x="6249" y="2430"/>
                  </a:lnTo>
                  <a:lnTo>
                    <a:pt x="6249" y="2430"/>
                  </a:lnTo>
                  <a:lnTo>
                    <a:pt x="6249" y="2430"/>
                  </a:lnTo>
                  <a:lnTo>
                    <a:pt x="6249" y="2430"/>
                  </a:lnTo>
                  <a:lnTo>
                    <a:pt x="6249" y="2430"/>
                  </a:lnTo>
                  <a:lnTo>
                    <a:pt x="6249" y="2430"/>
                  </a:lnTo>
                  <a:lnTo>
                    <a:pt x="6249" y="2430"/>
                  </a:lnTo>
                  <a:lnTo>
                    <a:pt x="6249" y="2454"/>
                  </a:lnTo>
                  <a:lnTo>
                    <a:pt x="6249" y="2454"/>
                  </a:lnTo>
                  <a:lnTo>
                    <a:pt x="6249" y="2454"/>
                  </a:lnTo>
                  <a:lnTo>
                    <a:pt x="6249" y="2454"/>
                  </a:lnTo>
                  <a:lnTo>
                    <a:pt x="6249" y="2454"/>
                  </a:lnTo>
                  <a:lnTo>
                    <a:pt x="6249" y="2454"/>
                  </a:lnTo>
                  <a:lnTo>
                    <a:pt x="6249" y="2454"/>
                  </a:lnTo>
                  <a:lnTo>
                    <a:pt x="6273" y="2454"/>
                  </a:lnTo>
                  <a:lnTo>
                    <a:pt x="6273" y="2454"/>
                  </a:lnTo>
                  <a:lnTo>
                    <a:pt x="6273" y="2454"/>
                  </a:lnTo>
                  <a:lnTo>
                    <a:pt x="6273" y="2454"/>
                  </a:lnTo>
                  <a:lnTo>
                    <a:pt x="6273" y="2454"/>
                  </a:lnTo>
                  <a:lnTo>
                    <a:pt x="6273" y="2454"/>
                  </a:lnTo>
                  <a:lnTo>
                    <a:pt x="6273" y="2454"/>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79"/>
                  </a:lnTo>
                  <a:lnTo>
                    <a:pt x="6299" y="2479"/>
                  </a:lnTo>
                  <a:lnTo>
                    <a:pt x="6299" y="2479"/>
                  </a:lnTo>
                  <a:lnTo>
                    <a:pt x="6323" y="2479"/>
                  </a:lnTo>
                  <a:lnTo>
                    <a:pt x="6323" y="2479"/>
                  </a:lnTo>
                  <a:lnTo>
                    <a:pt x="6323" y="2479"/>
                  </a:lnTo>
                  <a:lnTo>
                    <a:pt x="6323" y="2479"/>
                  </a:lnTo>
                  <a:lnTo>
                    <a:pt x="6323" y="2479"/>
                  </a:lnTo>
                  <a:lnTo>
                    <a:pt x="6323" y="2479"/>
                  </a:lnTo>
                  <a:lnTo>
                    <a:pt x="6323" y="2479"/>
                  </a:lnTo>
                  <a:lnTo>
                    <a:pt x="6323" y="2479"/>
                  </a:lnTo>
                  <a:lnTo>
                    <a:pt x="6323" y="2479"/>
                  </a:lnTo>
                  <a:lnTo>
                    <a:pt x="6299" y="2479"/>
                  </a:lnTo>
                  <a:lnTo>
                    <a:pt x="6299" y="2479"/>
                  </a:lnTo>
                  <a:lnTo>
                    <a:pt x="6299" y="2479"/>
                  </a:lnTo>
                  <a:lnTo>
                    <a:pt x="6299" y="2479"/>
                  </a:lnTo>
                  <a:lnTo>
                    <a:pt x="6299" y="2479"/>
                  </a:lnTo>
                  <a:lnTo>
                    <a:pt x="6299" y="2504"/>
                  </a:lnTo>
                  <a:lnTo>
                    <a:pt x="6299" y="2504"/>
                  </a:lnTo>
                  <a:lnTo>
                    <a:pt x="6299" y="2504"/>
                  </a:lnTo>
                  <a:lnTo>
                    <a:pt x="6299" y="2504"/>
                  </a:lnTo>
                  <a:lnTo>
                    <a:pt x="6299" y="2504"/>
                  </a:lnTo>
                  <a:lnTo>
                    <a:pt x="6299" y="2504"/>
                  </a:lnTo>
                  <a:lnTo>
                    <a:pt x="6323" y="2504"/>
                  </a:lnTo>
                  <a:lnTo>
                    <a:pt x="6323" y="2529"/>
                  </a:lnTo>
                  <a:lnTo>
                    <a:pt x="6323" y="2529"/>
                  </a:lnTo>
                  <a:lnTo>
                    <a:pt x="6323" y="2529"/>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479"/>
                  </a:lnTo>
                  <a:lnTo>
                    <a:pt x="6323"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48" y="2479"/>
                  </a:lnTo>
                  <a:lnTo>
                    <a:pt x="6348" y="2479"/>
                  </a:lnTo>
                  <a:lnTo>
                    <a:pt x="6348" y="2479"/>
                  </a:lnTo>
                  <a:lnTo>
                    <a:pt x="6348" y="2479"/>
                  </a:lnTo>
                  <a:lnTo>
                    <a:pt x="6348" y="2479"/>
                  </a:lnTo>
                  <a:lnTo>
                    <a:pt x="6323" y="2479"/>
                  </a:lnTo>
                  <a:lnTo>
                    <a:pt x="6323" y="2504"/>
                  </a:lnTo>
                  <a:lnTo>
                    <a:pt x="6348" y="2504"/>
                  </a:lnTo>
                  <a:lnTo>
                    <a:pt x="6348" y="2529"/>
                  </a:lnTo>
                  <a:lnTo>
                    <a:pt x="6348" y="2529"/>
                  </a:lnTo>
                  <a:lnTo>
                    <a:pt x="6348" y="2529"/>
                  </a:lnTo>
                  <a:lnTo>
                    <a:pt x="6348" y="2529"/>
                  </a:lnTo>
                  <a:lnTo>
                    <a:pt x="6372" y="2529"/>
                  </a:lnTo>
                  <a:lnTo>
                    <a:pt x="6372" y="2529"/>
                  </a:lnTo>
                  <a:lnTo>
                    <a:pt x="6372" y="2529"/>
                  </a:lnTo>
                  <a:lnTo>
                    <a:pt x="6372" y="2529"/>
                  </a:lnTo>
                  <a:lnTo>
                    <a:pt x="6397" y="2529"/>
                  </a:lnTo>
                  <a:lnTo>
                    <a:pt x="6397" y="2529"/>
                  </a:lnTo>
                  <a:lnTo>
                    <a:pt x="6397" y="2529"/>
                  </a:lnTo>
                  <a:lnTo>
                    <a:pt x="6397" y="2529"/>
                  </a:lnTo>
                  <a:lnTo>
                    <a:pt x="6397" y="2529"/>
                  </a:lnTo>
                  <a:lnTo>
                    <a:pt x="6397" y="2529"/>
                  </a:lnTo>
                  <a:lnTo>
                    <a:pt x="6397" y="2554"/>
                  </a:lnTo>
                  <a:lnTo>
                    <a:pt x="6397" y="2554"/>
                  </a:lnTo>
                  <a:lnTo>
                    <a:pt x="6397" y="2554"/>
                  </a:lnTo>
                  <a:lnTo>
                    <a:pt x="6422" y="2554"/>
                  </a:lnTo>
                  <a:lnTo>
                    <a:pt x="6422" y="2554"/>
                  </a:lnTo>
                  <a:lnTo>
                    <a:pt x="6422" y="2554"/>
                  </a:lnTo>
                  <a:lnTo>
                    <a:pt x="6422" y="2554"/>
                  </a:lnTo>
                  <a:lnTo>
                    <a:pt x="6422" y="2554"/>
                  </a:lnTo>
                  <a:lnTo>
                    <a:pt x="6422" y="2554"/>
                  </a:lnTo>
                  <a:lnTo>
                    <a:pt x="6422" y="2554"/>
                  </a:lnTo>
                  <a:lnTo>
                    <a:pt x="6397" y="2554"/>
                  </a:lnTo>
                  <a:lnTo>
                    <a:pt x="6397" y="2554"/>
                  </a:lnTo>
                  <a:lnTo>
                    <a:pt x="6397" y="2554"/>
                  </a:lnTo>
                  <a:lnTo>
                    <a:pt x="6397" y="2554"/>
                  </a:lnTo>
                  <a:lnTo>
                    <a:pt x="6397" y="2554"/>
                  </a:lnTo>
                  <a:lnTo>
                    <a:pt x="6397" y="2554"/>
                  </a:lnTo>
                  <a:lnTo>
                    <a:pt x="6372"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54"/>
                  </a:lnTo>
                  <a:lnTo>
                    <a:pt x="6348" y="2554"/>
                  </a:lnTo>
                  <a:lnTo>
                    <a:pt x="6348" y="2554"/>
                  </a:lnTo>
                  <a:lnTo>
                    <a:pt x="6348" y="2554"/>
                  </a:lnTo>
                  <a:lnTo>
                    <a:pt x="6348" y="2554"/>
                  </a:lnTo>
                  <a:lnTo>
                    <a:pt x="6348" y="2554"/>
                  </a:lnTo>
                  <a:lnTo>
                    <a:pt x="6372" y="2554"/>
                  </a:lnTo>
                  <a:lnTo>
                    <a:pt x="6372" y="2554"/>
                  </a:lnTo>
                  <a:lnTo>
                    <a:pt x="6372" y="2554"/>
                  </a:lnTo>
                  <a:lnTo>
                    <a:pt x="6372" y="2554"/>
                  </a:lnTo>
                  <a:lnTo>
                    <a:pt x="6372" y="2554"/>
                  </a:lnTo>
                  <a:lnTo>
                    <a:pt x="6372" y="2554"/>
                  </a:lnTo>
                  <a:lnTo>
                    <a:pt x="6372" y="2554"/>
                  </a:lnTo>
                  <a:lnTo>
                    <a:pt x="6372" y="2554"/>
                  </a:lnTo>
                  <a:lnTo>
                    <a:pt x="6372" y="2554"/>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97" y="2578"/>
                  </a:lnTo>
                  <a:lnTo>
                    <a:pt x="6397" y="2578"/>
                  </a:lnTo>
                  <a:lnTo>
                    <a:pt x="6397" y="2578"/>
                  </a:lnTo>
                  <a:lnTo>
                    <a:pt x="6397" y="2578"/>
                  </a:lnTo>
                  <a:lnTo>
                    <a:pt x="6397" y="2578"/>
                  </a:lnTo>
                  <a:lnTo>
                    <a:pt x="6397" y="2578"/>
                  </a:lnTo>
                  <a:lnTo>
                    <a:pt x="6397" y="2578"/>
                  </a:lnTo>
                  <a:lnTo>
                    <a:pt x="6397" y="2578"/>
                  </a:lnTo>
                  <a:lnTo>
                    <a:pt x="6372" y="2578"/>
                  </a:lnTo>
                  <a:lnTo>
                    <a:pt x="6372" y="2603"/>
                  </a:lnTo>
                  <a:lnTo>
                    <a:pt x="6372" y="2603"/>
                  </a:lnTo>
                  <a:lnTo>
                    <a:pt x="6372" y="2603"/>
                  </a:lnTo>
                  <a:lnTo>
                    <a:pt x="6397" y="2603"/>
                  </a:lnTo>
                  <a:lnTo>
                    <a:pt x="6397" y="2603"/>
                  </a:lnTo>
                  <a:lnTo>
                    <a:pt x="6397" y="2603"/>
                  </a:lnTo>
                  <a:lnTo>
                    <a:pt x="6397" y="2603"/>
                  </a:lnTo>
                  <a:lnTo>
                    <a:pt x="6397" y="2603"/>
                  </a:lnTo>
                  <a:lnTo>
                    <a:pt x="6397" y="2603"/>
                  </a:lnTo>
                  <a:lnTo>
                    <a:pt x="6397" y="2603"/>
                  </a:lnTo>
                  <a:lnTo>
                    <a:pt x="6422" y="2603"/>
                  </a:lnTo>
                  <a:lnTo>
                    <a:pt x="6422" y="2603"/>
                  </a:lnTo>
                  <a:lnTo>
                    <a:pt x="6422" y="2603"/>
                  </a:lnTo>
                  <a:lnTo>
                    <a:pt x="6422" y="2578"/>
                  </a:lnTo>
                  <a:lnTo>
                    <a:pt x="6422" y="2578"/>
                  </a:lnTo>
                  <a:lnTo>
                    <a:pt x="6422" y="2578"/>
                  </a:lnTo>
                  <a:lnTo>
                    <a:pt x="6422" y="2578"/>
                  </a:lnTo>
                  <a:lnTo>
                    <a:pt x="6422" y="2603"/>
                  </a:lnTo>
                  <a:lnTo>
                    <a:pt x="6422" y="2603"/>
                  </a:lnTo>
                  <a:lnTo>
                    <a:pt x="6422" y="2603"/>
                  </a:lnTo>
                  <a:lnTo>
                    <a:pt x="6422" y="2603"/>
                  </a:lnTo>
                  <a:lnTo>
                    <a:pt x="6422" y="2603"/>
                  </a:lnTo>
                  <a:lnTo>
                    <a:pt x="6422" y="2603"/>
                  </a:lnTo>
                  <a:lnTo>
                    <a:pt x="6422" y="2603"/>
                  </a:lnTo>
                  <a:lnTo>
                    <a:pt x="6397" y="2603"/>
                  </a:lnTo>
                  <a:lnTo>
                    <a:pt x="6397" y="2603"/>
                  </a:lnTo>
                  <a:lnTo>
                    <a:pt x="6372" y="2603"/>
                  </a:lnTo>
                  <a:lnTo>
                    <a:pt x="6372" y="2628"/>
                  </a:lnTo>
                  <a:lnTo>
                    <a:pt x="6372" y="2628"/>
                  </a:lnTo>
                  <a:lnTo>
                    <a:pt x="6372" y="2628"/>
                  </a:lnTo>
                  <a:lnTo>
                    <a:pt x="6372" y="2628"/>
                  </a:lnTo>
                  <a:lnTo>
                    <a:pt x="6372" y="2628"/>
                  </a:lnTo>
                  <a:lnTo>
                    <a:pt x="6372" y="2628"/>
                  </a:lnTo>
                  <a:lnTo>
                    <a:pt x="6397" y="2628"/>
                  </a:lnTo>
                  <a:lnTo>
                    <a:pt x="6372" y="2628"/>
                  </a:lnTo>
                  <a:lnTo>
                    <a:pt x="6372" y="2628"/>
                  </a:lnTo>
                  <a:lnTo>
                    <a:pt x="6372" y="2628"/>
                  </a:lnTo>
                  <a:lnTo>
                    <a:pt x="6372" y="2628"/>
                  </a:lnTo>
                  <a:lnTo>
                    <a:pt x="6372" y="2628"/>
                  </a:lnTo>
                  <a:lnTo>
                    <a:pt x="6397" y="2628"/>
                  </a:lnTo>
                  <a:lnTo>
                    <a:pt x="6397" y="2628"/>
                  </a:lnTo>
                  <a:lnTo>
                    <a:pt x="6397" y="2628"/>
                  </a:lnTo>
                  <a:lnTo>
                    <a:pt x="6397" y="2653"/>
                  </a:lnTo>
                  <a:lnTo>
                    <a:pt x="6397" y="2653"/>
                  </a:lnTo>
                  <a:lnTo>
                    <a:pt x="6397" y="2653"/>
                  </a:lnTo>
                  <a:lnTo>
                    <a:pt x="6397" y="2653"/>
                  </a:lnTo>
                  <a:lnTo>
                    <a:pt x="6422" y="2653"/>
                  </a:lnTo>
                  <a:lnTo>
                    <a:pt x="6422" y="2653"/>
                  </a:lnTo>
                  <a:lnTo>
                    <a:pt x="6422" y="2653"/>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53"/>
                  </a:lnTo>
                  <a:lnTo>
                    <a:pt x="6422" y="2653"/>
                  </a:lnTo>
                  <a:lnTo>
                    <a:pt x="6422" y="2653"/>
                  </a:lnTo>
                  <a:lnTo>
                    <a:pt x="6422" y="2653"/>
                  </a:lnTo>
                  <a:lnTo>
                    <a:pt x="6422" y="2653"/>
                  </a:lnTo>
                  <a:lnTo>
                    <a:pt x="6422" y="2653"/>
                  </a:lnTo>
                  <a:lnTo>
                    <a:pt x="6422" y="2653"/>
                  </a:lnTo>
                  <a:lnTo>
                    <a:pt x="6422" y="2653"/>
                  </a:lnTo>
                  <a:lnTo>
                    <a:pt x="6447" y="2653"/>
                  </a:lnTo>
                  <a:lnTo>
                    <a:pt x="6447" y="2653"/>
                  </a:lnTo>
                  <a:lnTo>
                    <a:pt x="6447" y="2653"/>
                  </a:lnTo>
                  <a:lnTo>
                    <a:pt x="6447" y="2653"/>
                  </a:lnTo>
                  <a:lnTo>
                    <a:pt x="6447" y="2653"/>
                  </a:lnTo>
                  <a:lnTo>
                    <a:pt x="6447" y="2653"/>
                  </a:lnTo>
                  <a:lnTo>
                    <a:pt x="6447" y="2653"/>
                  </a:lnTo>
                  <a:lnTo>
                    <a:pt x="6447" y="2653"/>
                  </a:lnTo>
                  <a:lnTo>
                    <a:pt x="6447" y="2653"/>
                  </a:lnTo>
                  <a:lnTo>
                    <a:pt x="6472" y="2653"/>
                  </a:lnTo>
                  <a:lnTo>
                    <a:pt x="6472" y="2653"/>
                  </a:lnTo>
                  <a:lnTo>
                    <a:pt x="6472" y="2653"/>
                  </a:lnTo>
                  <a:lnTo>
                    <a:pt x="6472" y="2628"/>
                  </a:lnTo>
                  <a:lnTo>
                    <a:pt x="6472" y="2628"/>
                  </a:lnTo>
                  <a:lnTo>
                    <a:pt x="6472" y="2628"/>
                  </a:lnTo>
                  <a:lnTo>
                    <a:pt x="6472" y="2628"/>
                  </a:lnTo>
                  <a:lnTo>
                    <a:pt x="6472" y="2628"/>
                  </a:lnTo>
                  <a:lnTo>
                    <a:pt x="6472" y="2628"/>
                  </a:lnTo>
                  <a:lnTo>
                    <a:pt x="6472" y="2628"/>
                  </a:lnTo>
                  <a:lnTo>
                    <a:pt x="6472" y="2628"/>
                  </a:lnTo>
                  <a:lnTo>
                    <a:pt x="6472" y="2628"/>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77"/>
                  </a:lnTo>
                  <a:lnTo>
                    <a:pt x="6472" y="2677"/>
                  </a:lnTo>
                  <a:lnTo>
                    <a:pt x="6472" y="2677"/>
                  </a:lnTo>
                  <a:lnTo>
                    <a:pt x="6472" y="2677"/>
                  </a:lnTo>
                  <a:lnTo>
                    <a:pt x="6472" y="2677"/>
                  </a:lnTo>
                  <a:lnTo>
                    <a:pt x="6497" y="2677"/>
                  </a:lnTo>
                  <a:lnTo>
                    <a:pt x="6497" y="2677"/>
                  </a:lnTo>
                  <a:lnTo>
                    <a:pt x="6497" y="2677"/>
                  </a:lnTo>
                  <a:lnTo>
                    <a:pt x="6497" y="2677"/>
                  </a:lnTo>
                  <a:lnTo>
                    <a:pt x="6497"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46"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46" y="2727"/>
                  </a:lnTo>
                  <a:lnTo>
                    <a:pt x="6546" y="2702"/>
                  </a:lnTo>
                  <a:lnTo>
                    <a:pt x="6546" y="2702"/>
                  </a:lnTo>
                  <a:lnTo>
                    <a:pt x="6546" y="2702"/>
                  </a:lnTo>
                  <a:lnTo>
                    <a:pt x="6546" y="2702"/>
                  </a:lnTo>
                  <a:lnTo>
                    <a:pt x="6546" y="2702"/>
                  </a:lnTo>
                  <a:lnTo>
                    <a:pt x="6546" y="2727"/>
                  </a:lnTo>
                  <a:lnTo>
                    <a:pt x="6546" y="2727"/>
                  </a:lnTo>
                  <a:lnTo>
                    <a:pt x="6546" y="2727"/>
                  </a:lnTo>
                  <a:lnTo>
                    <a:pt x="6546" y="2727"/>
                  </a:lnTo>
                  <a:lnTo>
                    <a:pt x="6546" y="2727"/>
                  </a:lnTo>
                  <a:lnTo>
                    <a:pt x="6571" y="2727"/>
                  </a:lnTo>
                  <a:lnTo>
                    <a:pt x="6571" y="2727"/>
                  </a:lnTo>
                  <a:lnTo>
                    <a:pt x="6571" y="2727"/>
                  </a:lnTo>
                  <a:lnTo>
                    <a:pt x="6571" y="2727"/>
                  </a:lnTo>
                  <a:lnTo>
                    <a:pt x="6571" y="2727"/>
                  </a:lnTo>
                  <a:lnTo>
                    <a:pt x="6571" y="2727"/>
                  </a:lnTo>
                  <a:lnTo>
                    <a:pt x="6596" y="2752"/>
                  </a:lnTo>
                  <a:lnTo>
                    <a:pt x="6596" y="2752"/>
                  </a:lnTo>
                  <a:lnTo>
                    <a:pt x="6596" y="2752"/>
                  </a:lnTo>
                  <a:lnTo>
                    <a:pt x="6596" y="2752"/>
                  </a:lnTo>
                  <a:lnTo>
                    <a:pt x="6596" y="2752"/>
                  </a:lnTo>
                  <a:lnTo>
                    <a:pt x="6596" y="2752"/>
                  </a:lnTo>
                  <a:lnTo>
                    <a:pt x="6596" y="2752"/>
                  </a:lnTo>
                  <a:lnTo>
                    <a:pt x="6596" y="2752"/>
                  </a:lnTo>
                  <a:lnTo>
                    <a:pt x="6596" y="2752"/>
                  </a:lnTo>
                  <a:lnTo>
                    <a:pt x="6596" y="2752"/>
                  </a:lnTo>
                  <a:lnTo>
                    <a:pt x="6621" y="2752"/>
                  </a:lnTo>
                  <a:lnTo>
                    <a:pt x="6621" y="2752"/>
                  </a:lnTo>
                  <a:lnTo>
                    <a:pt x="6621" y="2777"/>
                  </a:lnTo>
                  <a:lnTo>
                    <a:pt x="6621" y="2777"/>
                  </a:lnTo>
                  <a:lnTo>
                    <a:pt x="6645" y="2752"/>
                  </a:lnTo>
                  <a:lnTo>
                    <a:pt x="6645" y="2752"/>
                  </a:lnTo>
                  <a:lnTo>
                    <a:pt x="6670" y="2752"/>
                  </a:lnTo>
                  <a:lnTo>
                    <a:pt x="6670" y="2752"/>
                  </a:lnTo>
                  <a:lnTo>
                    <a:pt x="6670" y="2752"/>
                  </a:lnTo>
                  <a:lnTo>
                    <a:pt x="6670" y="2752"/>
                  </a:lnTo>
                  <a:lnTo>
                    <a:pt x="6670" y="2752"/>
                  </a:lnTo>
                  <a:lnTo>
                    <a:pt x="6670" y="2752"/>
                  </a:lnTo>
                  <a:lnTo>
                    <a:pt x="6670" y="2752"/>
                  </a:lnTo>
                  <a:lnTo>
                    <a:pt x="6670" y="2752"/>
                  </a:lnTo>
                  <a:lnTo>
                    <a:pt x="6670" y="2777"/>
                  </a:lnTo>
                  <a:lnTo>
                    <a:pt x="6670" y="2777"/>
                  </a:lnTo>
                  <a:lnTo>
                    <a:pt x="6645" y="2777"/>
                  </a:lnTo>
                  <a:lnTo>
                    <a:pt x="6645" y="2777"/>
                  </a:lnTo>
                  <a:lnTo>
                    <a:pt x="6621" y="2777"/>
                  </a:lnTo>
                  <a:lnTo>
                    <a:pt x="6621" y="2777"/>
                  </a:lnTo>
                  <a:lnTo>
                    <a:pt x="6621" y="2777"/>
                  </a:lnTo>
                  <a:lnTo>
                    <a:pt x="6621" y="2801"/>
                  </a:lnTo>
                  <a:lnTo>
                    <a:pt x="6645" y="2801"/>
                  </a:lnTo>
                  <a:lnTo>
                    <a:pt x="6645" y="2827"/>
                  </a:lnTo>
                  <a:lnTo>
                    <a:pt x="6645" y="2827"/>
                  </a:lnTo>
                  <a:lnTo>
                    <a:pt x="6645" y="2827"/>
                  </a:lnTo>
                  <a:lnTo>
                    <a:pt x="6645" y="2827"/>
                  </a:lnTo>
                  <a:lnTo>
                    <a:pt x="6645" y="2827"/>
                  </a:lnTo>
                  <a:lnTo>
                    <a:pt x="6621" y="2827"/>
                  </a:lnTo>
                  <a:lnTo>
                    <a:pt x="6621" y="2827"/>
                  </a:lnTo>
                  <a:lnTo>
                    <a:pt x="6621" y="2827"/>
                  </a:lnTo>
                  <a:lnTo>
                    <a:pt x="6621" y="2827"/>
                  </a:lnTo>
                  <a:lnTo>
                    <a:pt x="6621" y="2827"/>
                  </a:lnTo>
                  <a:lnTo>
                    <a:pt x="6621" y="2851"/>
                  </a:lnTo>
                  <a:lnTo>
                    <a:pt x="6621" y="2851"/>
                  </a:lnTo>
                  <a:lnTo>
                    <a:pt x="6621" y="2851"/>
                  </a:lnTo>
                  <a:lnTo>
                    <a:pt x="6621" y="2851"/>
                  </a:lnTo>
                  <a:lnTo>
                    <a:pt x="6645" y="2851"/>
                  </a:lnTo>
                  <a:lnTo>
                    <a:pt x="6645" y="2851"/>
                  </a:lnTo>
                  <a:lnTo>
                    <a:pt x="6645" y="2851"/>
                  </a:lnTo>
                  <a:lnTo>
                    <a:pt x="6645" y="2851"/>
                  </a:lnTo>
                  <a:lnTo>
                    <a:pt x="6621" y="2851"/>
                  </a:lnTo>
                  <a:lnTo>
                    <a:pt x="6621" y="2851"/>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45" y="2900"/>
                  </a:lnTo>
                  <a:lnTo>
                    <a:pt x="6645" y="2900"/>
                  </a:lnTo>
                  <a:lnTo>
                    <a:pt x="6645" y="2900"/>
                  </a:lnTo>
                  <a:lnTo>
                    <a:pt x="6670" y="2926"/>
                  </a:lnTo>
                  <a:lnTo>
                    <a:pt x="6670" y="2926"/>
                  </a:lnTo>
                  <a:lnTo>
                    <a:pt x="6670" y="2926"/>
                  </a:lnTo>
                  <a:lnTo>
                    <a:pt x="6670" y="2926"/>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45" y="2876"/>
                  </a:lnTo>
                  <a:lnTo>
                    <a:pt x="6645" y="2876"/>
                  </a:lnTo>
                  <a:lnTo>
                    <a:pt x="6670" y="2900"/>
                  </a:lnTo>
                  <a:lnTo>
                    <a:pt x="6670" y="2900"/>
                  </a:lnTo>
                  <a:lnTo>
                    <a:pt x="6670" y="2900"/>
                  </a:lnTo>
                  <a:lnTo>
                    <a:pt x="6670" y="2900"/>
                  </a:lnTo>
                  <a:lnTo>
                    <a:pt x="6670" y="2876"/>
                  </a:lnTo>
                  <a:lnTo>
                    <a:pt x="6670" y="2876"/>
                  </a:lnTo>
                  <a:lnTo>
                    <a:pt x="6670" y="2876"/>
                  </a:lnTo>
                  <a:lnTo>
                    <a:pt x="6670" y="2876"/>
                  </a:lnTo>
                  <a:lnTo>
                    <a:pt x="6670" y="2876"/>
                  </a:lnTo>
                  <a:lnTo>
                    <a:pt x="6670" y="2876"/>
                  </a:lnTo>
                  <a:lnTo>
                    <a:pt x="6670" y="2851"/>
                  </a:lnTo>
                  <a:lnTo>
                    <a:pt x="6670" y="2851"/>
                  </a:lnTo>
                  <a:lnTo>
                    <a:pt x="6670" y="2851"/>
                  </a:lnTo>
                  <a:lnTo>
                    <a:pt x="6670" y="2851"/>
                  </a:lnTo>
                  <a:lnTo>
                    <a:pt x="6670" y="2851"/>
                  </a:lnTo>
                  <a:lnTo>
                    <a:pt x="6670" y="2851"/>
                  </a:lnTo>
                  <a:lnTo>
                    <a:pt x="6670" y="2851"/>
                  </a:lnTo>
                  <a:lnTo>
                    <a:pt x="6645" y="2851"/>
                  </a:lnTo>
                  <a:lnTo>
                    <a:pt x="6645" y="2851"/>
                  </a:lnTo>
                  <a:lnTo>
                    <a:pt x="6645" y="2851"/>
                  </a:lnTo>
                  <a:lnTo>
                    <a:pt x="6645" y="2851"/>
                  </a:lnTo>
                  <a:lnTo>
                    <a:pt x="6645" y="2851"/>
                  </a:lnTo>
                  <a:lnTo>
                    <a:pt x="6645" y="2827"/>
                  </a:lnTo>
                  <a:lnTo>
                    <a:pt x="6645" y="2827"/>
                  </a:lnTo>
                  <a:lnTo>
                    <a:pt x="6645"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01"/>
                  </a:lnTo>
                  <a:lnTo>
                    <a:pt x="6670" y="2801"/>
                  </a:lnTo>
                  <a:lnTo>
                    <a:pt x="6695" y="2801"/>
                  </a:lnTo>
                  <a:lnTo>
                    <a:pt x="6695" y="2801"/>
                  </a:lnTo>
                  <a:lnTo>
                    <a:pt x="6695" y="2801"/>
                  </a:lnTo>
                  <a:lnTo>
                    <a:pt x="6695" y="2801"/>
                  </a:lnTo>
                  <a:lnTo>
                    <a:pt x="6695" y="2801"/>
                  </a:lnTo>
                  <a:lnTo>
                    <a:pt x="6695" y="2801"/>
                  </a:lnTo>
                  <a:lnTo>
                    <a:pt x="6695" y="2801"/>
                  </a:lnTo>
                  <a:lnTo>
                    <a:pt x="6695" y="2801"/>
                  </a:lnTo>
                  <a:lnTo>
                    <a:pt x="6695" y="2801"/>
                  </a:lnTo>
                  <a:lnTo>
                    <a:pt x="6720" y="2801"/>
                  </a:lnTo>
                  <a:lnTo>
                    <a:pt x="6720" y="2801"/>
                  </a:lnTo>
                  <a:lnTo>
                    <a:pt x="6720" y="2777"/>
                  </a:lnTo>
                  <a:lnTo>
                    <a:pt x="6720" y="2777"/>
                  </a:lnTo>
                  <a:lnTo>
                    <a:pt x="6720" y="2777"/>
                  </a:lnTo>
                  <a:lnTo>
                    <a:pt x="6720" y="2777"/>
                  </a:lnTo>
                  <a:lnTo>
                    <a:pt x="6720" y="2777"/>
                  </a:lnTo>
                  <a:lnTo>
                    <a:pt x="6720" y="2777"/>
                  </a:lnTo>
                  <a:lnTo>
                    <a:pt x="6720" y="2752"/>
                  </a:lnTo>
                  <a:lnTo>
                    <a:pt x="6720" y="2752"/>
                  </a:lnTo>
                  <a:lnTo>
                    <a:pt x="6720" y="2777"/>
                  </a:lnTo>
                  <a:lnTo>
                    <a:pt x="6720" y="2777"/>
                  </a:lnTo>
                  <a:lnTo>
                    <a:pt x="6720" y="2777"/>
                  </a:lnTo>
                  <a:lnTo>
                    <a:pt x="6720" y="2777"/>
                  </a:lnTo>
                  <a:lnTo>
                    <a:pt x="6720" y="2777"/>
                  </a:lnTo>
                  <a:lnTo>
                    <a:pt x="6720" y="2777"/>
                  </a:lnTo>
                  <a:lnTo>
                    <a:pt x="6720" y="2801"/>
                  </a:lnTo>
                  <a:lnTo>
                    <a:pt x="6720" y="2801"/>
                  </a:lnTo>
                  <a:lnTo>
                    <a:pt x="6720" y="2801"/>
                  </a:lnTo>
                  <a:lnTo>
                    <a:pt x="6720" y="2801"/>
                  </a:lnTo>
                  <a:lnTo>
                    <a:pt x="6720" y="2801"/>
                  </a:lnTo>
                  <a:lnTo>
                    <a:pt x="6720" y="2801"/>
                  </a:lnTo>
                  <a:lnTo>
                    <a:pt x="6720" y="2801"/>
                  </a:lnTo>
                  <a:lnTo>
                    <a:pt x="6720" y="2801"/>
                  </a:lnTo>
                  <a:lnTo>
                    <a:pt x="6745" y="2801"/>
                  </a:lnTo>
                  <a:lnTo>
                    <a:pt x="6745" y="2801"/>
                  </a:lnTo>
                  <a:lnTo>
                    <a:pt x="6745" y="2801"/>
                  </a:lnTo>
                  <a:lnTo>
                    <a:pt x="6745" y="2827"/>
                  </a:lnTo>
                  <a:lnTo>
                    <a:pt x="6745" y="2827"/>
                  </a:lnTo>
                  <a:lnTo>
                    <a:pt x="6745" y="2827"/>
                  </a:lnTo>
                  <a:lnTo>
                    <a:pt x="6745" y="2827"/>
                  </a:lnTo>
                  <a:lnTo>
                    <a:pt x="6769" y="2827"/>
                  </a:lnTo>
                  <a:lnTo>
                    <a:pt x="6769" y="2801"/>
                  </a:lnTo>
                  <a:lnTo>
                    <a:pt x="6769" y="2801"/>
                  </a:lnTo>
                  <a:lnTo>
                    <a:pt x="6769" y="2801"/>
                  </a:lnTo>
                  <a:lnTo>
                    <a:pt x="6769" y="2827"/>
                  </a:lnTo>
                  <a:lnTo>
                    <a:pt x="6769" y="2827"/>
                  </a:lnTo>
                  <a:lnTo>
                    <a:pt x="6769" y="2827"/>
                  </a:lnTo>
                  <a:lnTo>
                    <a:pt x="6769" y="2827"/>
                  </a:lnTo>
                  <a:lnTo>
                    <a:pt x="6769" y="2827"/>
                  </a:lnTo>
                  <a:lnTo>
                    <a:pt x="6769" y="2827"/>
                  </a:lnTo>
                  <a:lnTo>
                    <a:pt x="6769" y="2827"/>
                  </a:lnTo>
                  <a:lnTo>
                    <a:pt x="6769" y="2827"/>
                  </a:lnTo>
                  <a:lnTo>
                    <a:pt x="6769" y="2827"/>
                  </a:lnTo>
                  <a:lnTo>
                    <a:pt x="6769" y="2827"/>
                  </a:lnTo>
                  <a:lnTo>
                    <a:pt x="6769" y="2851"/>
                  </a:lnTo>
                  <a:lnTo>
                    <a:pt x="6769" y="2851"/>
                  </a:lnTo>
                  <a:lnTo>
                    <a:pt x="6769" y="2851"/>
                  </a:lnTo>
                  <a:lnTo>
                    <a:pt x="6794" y="2851"/>
                  </a:lnTo>
                  <a:lnTo>
                    <a:pt x="6794" y="2876"/>
                  </a:lnTo>
                  <a:lnTo>
                    <a:pt x="6794" y="2876"/>
                  </a:lnTo>
                  <a:lnTo>
                    <a:pt x="6794" y="2900"/>
                  </a:lnTo>
                  <a:lnTo>
                    <a:pt x="6794" y="2900"/>
                  </a:lnTo>
                  <a:lnTo>
                    <a:pt x="6819" y="2900"/>
                  </a:lnTo>
                  <a:lnTo>
                    <a:pt x="6819" y="2900"/>
                  </a:lnTo>
                  <a:lnTo>
                    <a:pt x="6819" y="2900"/>
                  </a:lnTo>
                  <a:lnTo>
                    <a:pt x="6819" y="2900"/>
                  </a:lnTo>
                  <a:lnTo>
                    <a:pt x="6819" y="2900"/>
                  </a:lnTo>
                  <a:lnTo>
                    <a:pt x="6819" y="2900"/>
                  </a:lnTo>
                  <a:lnTo>
                    <a:pt x="6819" y="2900"/>
                  </a:lnTo>
                  <a:lnTo>
                    <a:pt x="6819" y="2900"/>
                  </a:lnTo>
                  <a:lnTo>
                    <a:pt x="6844" y="2900"/>
                  </a:lnTo>
                  <a:lnTo>
                    <a:pt x="6844" y="2900"/>
                  </a:lnTo>
                  <a:lnTo>
                    <a:pt x="6844" y="2900"/>
                  </a:lnTo>
                  <a:lnTo>
                    <a:pt x="6794" y="2926"/>
                  </a:lnTo>
                  <a:lnTo>
                    <a:pt x="6794" y="2926"/>
                  </a:lnTo>
                  <a:lnTo>
                    <a:pt x="6794" y="2926"/>
                  </a:lnTo>
                  <a:lnTo>
                    <a:pt x="6794" y="2926"/>
                  </a:lnTo>
                  <a:lnTo>
                    <a:pt x="6794" y="2926"/>
                  </a:lnTo>
                  <a:lnTo>
                    <a:pt x="6794" y="2926"/>
                  </a:lnTo>
                  <a:lnTo>
                    <a:pt x="6794" y="2926"/>
                  </a:lnTo>
                  <a:lnTo>
                    <a:pt x="6794" y="2926"/>
                  </a:lnTo>
                  <a:lnTo>
                    <a:pt x="6794" y="2950"/>
                  </a:lnTo>
                  <a:lnTo>
                    <a:pt x="6794" y="2950"/>
                  </a:lnTo>
                  <a:lnTo>
                    <a:pt x="6794" y="2950"/>
                  </a:lnTo>
                  <a:lnTo>
                    <a:pt x="6794" y="2950"/>
                  </a:lnTo>
                  <a:lnTo>
                    <a:pt x="6794" y="2950"/>
                  </a:lnTo>
                  <a:lnTo>
                    <a:pt x="6794" y="2950"/>
                  </a:lnTo>
                  <a:lnTo>
                    <a:pt x="679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44" y="2950"/>
                  </a:lnTo>
                  <a:lnTo>
                    <a:pt x="6844" y="2926"/>
                  </a:lnTo>
                  <a:lnTo>
                    <a:pt x="6844" y="2926"/>
                  </a:lnTo>
                  <a:lnTo>
                    <a:pt x="6844" y="2926"/>
                  </a:lnTo>
                  <a:lnTo>
                    <a:pt x="6844" y="2926"/>
                  </a:lnTo>
                  <a:lnTo>
                    <a:pt x="6844" y="2900"/>
                  </a:lnTo>
                  <a:lnTo>
                    <a:pt x="6844" y="2900"/>
                  </a:lnTo>
                  <a:lnTo>
                    <a:pt x="6844" y="2900"/>
                  </a:lnTo>
                  <a:lnTo>
                    <a:pt x="6844" y="2900"/>
                  </a:lnTo>
                  <a:lnTo>
                    <a:pt x="6844" y="2900"/>
                  </a:lnTo>
                  <a:lnTo>
                    <a:pt x="6844" y="2900"/>
                  </a:lnTo>
                  <a:lnTo>
                    <a:pt x="6844" y="2876"/>
                  </a:lnTo>
                  <a:lnTo>
                    <a:pt x="6844" y="2900"/>
                  </a:lnTo>
                  <a:lnTo>
                    <a:pt x="6844" y="2926"/>
                  </a:lnTo>
                  <a:lnTo>
                    <a:pt x="6844" y="2926"/>
                  </a:lnTo>
                  <a:lnTo>
                    <a:pt x="6844" y="2926"/>
                  </a:lnTo>
                  <a:lnTo>
                    <a:pt x="6844" y="2950"/>
                  </a:lnTo>
                  <a:lnTo>
                    <a:pt x="6844" y="2950"/>
                  </a:lnTo>
                  <a:lnTo>
                    <a:pt x="6844" y="2950"/>
                  </a:lnTo>
                  <a:lnTo>
                    <a:pt x="6844" y="2950"/>
                  </a:lnTo>
                  <a:lnTo>
                    <a:pt x="6844" y="2950"/>
                  </a:lnTo>
                  <a:lnTo>
                    <a:pt x="6844" y="2950"/>
                  </a:lnTo>
                  <a:lnTo>
                    <a:pt x="684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75"/>
                  </a:lnTo>
                  <a:lnTo>
                    <a:pt x="6819" y="2975"/>
                  </a:lnTo>
                  <a:lnTo>
                    <a:pt x="6819" y="2975"/>
                  </a:lnTo>
                  <a:lnTo>
                    <a:pt x="6819" y="2975"/>
                  </a:lnTo>
                  <a:lnTo>
                    <a:pt x="6819" y="2975"/>
                  </a:lnTo>
                  <a:lnTo>
                    <a:pt x="6819" y="2975"/>
                  </a:lnTo>
                  <a:lnTo>
                    <a:pt x="6819" y="2975"/>
                  </a:lnTo>
                  <a:lnTo>
                    <a:pt x="6819" y="2975"/>
                  </a:lnTo>
                  <a:lnTo>
                    <a:pt x="6819" y="2975"/>
                  </a:lnTo>
                  <a:lnTo>
                    <a:pt x="6819" y="2975"/>
                  </a:lnTo>
                  <a:lnTo>
                    <a:pt x="6819" y="3000"/>
                  </a:lnTo>
                  <a:lnTo>
                    <a:pt x="6819" y="3000"/>
                  </a:lnTo>
                  <a:lnTo>
                    <a:pt x="6819" y="3000"/>
                  </a:lnTo>
                  <a:lnTo>
                    <a:pt x="6819" y="3000"/>
                  </a:lnTo>
                  <a:lnTo>
                    <a:pt x="6819" y="3000"/>
                  </a:lnTo>
                  <a:lnTo>
                    <a:pt x="6819" y="3000"/>
                  </a:lnTo>
                  <a:lnTo>
                    <a:pt x="6819" y="3000"/>
                  </a:lnTo>
                  <a:lnTo>
                    <a:pt x="6819" y="3000"/>
                  </a:lnTo>
                  <a:lnTo>
                    <a:pt x="6819" y="3000"/>
                  </a:lnTo>
                  <a:lnTo>
                    <a:pt x="6844" y="3000"/>
                  </a:lnTo>
                  <a:lnTo>
                    <a:pt x="6844" y="3025"/>
                  </a:lnTo>
                  <a:lnTo>
                    <a:pt x="6844" y="3025"/>
                  </a:lnTo>
                  <a:lnTo>
                    <a:pt x="6844" y="3000"/>
                  </a:lnTo>
                  <a:lnTo>
                    <a:pt x="6844" y="3000"/>
                  </a:lnTo>
                  <a:lnTo>
                    <a:pt x="6844" y="3000"/>
                  </a:lnTo>
                  <a:lnTo>
                    <a:pt x="6844" y="3000"/>
                  </a:lnTo>
                  <a:lnTo>
                    <a:pt x="6844" y="3000"/>
                  </a:lnTo>
                  <a:lnTo>
                    <a:pt x="6844" y="3000"/>
                  </a:lnTo>
                  <a:lnTo>
                    <a:pt x="6844" y="3000"/>
                  </a:lnTo>
                  <a:lnTo>
                    <a:pt x="6844" y="3000"/>
                  </a:lnTo>
                  <a:lnTo>
                    <a:pt x="6844" y="3000"/>
                  </a:lnTo>
                  <a:lnTo>
                    <a:pt x="6844" y="3000"/>
                  </a:lnTo>
                  <a:lnTo>
                    <a:pt x="6844" y="2975"/>
                  </a:lnTo>
                  <a:lnTo>
                    <a:pt x="6844" y="2975"/>
                  </a:lnTo>
                  <a:lnTo>
                    <a:pt x="6844" y="2975"/>
                  </a:lnTo>
                  <a:lnTo>
                    <a:pt x="6844" y="2975"/>
                  </a:lnTo>
                  <a:lnTo>
                    <a:pt x="6844" y="2975"/>
                  </a:lnTo>
                  <a:lnTo>
                    <a:pt x="6844" y="2975"/>
                  </a:lnTo>
                  <a:lnTo>
                    <a:pt x="6844" y="2975"/>
                  </a:lnTo>
                  <a:lnTo>
                    <a:pt x="6844" y="2975"/>
                  </a:lnTo>
                  <a:lnTo>
                    <a:pt x="6844" y="2975"/>
                  </a:lnTo>
                  <a:lnTo>
                    <a:pt x="6844" y="2975"/>
                  </a:lnTo>
                  <a:lnTo>
                    <a:pt x="6844" y="3000"/>
                  </a:lnTo>
                  <a:lnTo>
                    <a:pt x="6844"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2975"/>
                  </a:lnTo>
                  <a:lnTo>
                    <a:pt x="6868" y="2975"/>
                  </a:lnTo>
                  <a:lnTo>
                    <a:pt x="6868" y="2975"/>
                  </a:lnTo>
                  <a:lnTo>
                    <a:pt x="6868" y="3000"/>
                  </a:lnTo>
                  <a:lnTo>
                    <a:pt x="6868" y="3000"/>
                  </a:lnTo>
                  <a:lnTo>
                    <a:pt x="6868" y="3000"/>
                  </a:lnTo>
                  <a:lnTo>
                    <a:pt x="6868" y="3000"/>
                  </a:lnTo>
                  <a:lnTo>
                    <a:pt x="6868" y="2975"/>
                  </a:lnTo>
                  <a:lnTo>
                    <a:pt x="6894" y="2975"/>
                  </a:lnTo>
                  <a:lnTo>
                    <a:pt x="6894" y="2975"/>
                  </a:lnTo>
                  <a:lnTo>
                    <a:pt x="6894" y="2975"/>
                  </a:lnTo>
                  <a:lnTo>
                    <a:pt x="6894" y="2950"/>
                  </a:lnTo>
                  <a:lnTo>
                    <a:pt x="6894" y="2950"/>
                  </a:lnTo>
                  <a:lnTo>
                    <a:pt x="6894" y="2950"/>
                  </a:lnTo>
                  <a:lnTo>
                    <a:pt x="6894" y="2950"/>
                  </a:lnTo>
                  <a:lnTo>
                    <a:pt x="6894" y="2950"/>
                  </a:lnTo>
                  <a:lnTo>
                    <a:pt x="6894" y="2950"/>
                  </a:lnTo>
                  <a:lnTo>
                    <a:pt x="6894" y="2950"/>
                  </a:lnTo>
                  <a:lnTo>
                    <a:pt x="6894" y="2926"/>
                  </a:lnTo>
                  <a:lnTo>
                    <a:pt x="6894" y="2926"/>
                  </a:lnTo>
                  <a:lnTo>
                    <a:pt x="6894" y="2926"/>
                  </a:lnTo>
                  <a:lnTo>
                    <a:pt x="6894" y="2926"/>
                  </a:lnTo>
                  <a:lnTo>
                    <a:pt x="6894" y="2926"/>
                  </a:lnTo>
                  <a:lnTo>
                    <a:pt x="6894" y="2926"/>
                  </a:lnTo>
                  <a:lnTo>
                    <a:pt x="6894" y="2900"/>
                  </a:lnTo>
                  <a:lnTo>
                    <a:pt x="6894" y="2900"/>
                  </a:lnTo>
                  <a:lnTo>
                    <a:pt x="6894" y="2900"/>
                  </a:lnTo>
                  <a:lnTo>
                    <a:pt x="6894" y="2900"/>
                  </a:lnTo>
                  <a:lnTo>
                    <a:pt x="6894" y="2900"/>
                  </a:lnTo>
                  <a:lnTo>
                    <a:pt x="6894" y="2900"/>
                  </a:lnTo>
                  <a:lnTo>
                    <a:pt x="6894" y="2900"/>
                  </a:lnTo>
                  <a:lnTo>
                    <a:pt x="6894" y="2900"/>
                  </a:lnTo>
                  <a:lnTo>
                    <a:pt x="6894" y="2900"/>
                  </a:lnTo>
                  <a:lnTo>
                    <a:pt x="6894" y="2900"/>
                  </a:lnTo>
                  <a:lnTo>
                    <a:pt x="6894" y="2876"/>
                  </a:lnTo>
                  <a:close/>
                  <a:moveTo>
                    <a:pt x="6794" y="3000"/>
                  </a:moveTo>
                  <a:lnTo>
                    <a:pt x="6794" y="3000"/>
                  </a:lnTo>
                  <a:lnTo>
                    <a:pt x="6794" y="3000"/>
                  </a:lnTo>
                  <a:lnTo>
                    <a:pt x="6794" y="3000"/>
                  </a:lnTo>
                  <a:lnTo>
                    <a:pt x="6794" y="3000"/>
                  </a:lnTo>
                  <a:lnTo>
                    <a:pt x="6794" y="3000"/>
                  </a:lnTo>
                  <a:lnTo>
                    <a:pt x="6794" y="3000"/>
                  </a:lnTo>
                  <a:lnTo>
                    <a:pt x="6794" y="2975"/>
                  </a:lnTo>
                  <a:lnTo>
                    <a:pt x="6769" y="2975"/>
                  </a:lnTo>
                  <a:lnTo>
                    <a:pt x="6769" y="3000"/>
                  </a:lnTo>
                  <a:lnTo>
                    <a:pt x="6769" y="3000"/>
                  </a:lnTo>
                  <a:lnTo>
                    <a:pt x="6769" y="3000"/>
                  </a:lnTo>
                  <a:lnTo>
                    <a:pt x="6769" y="3000"/>
                  </a:lnTo>
                  <a:lnTo>
                    <a:pt x="6769" y="3000"/>
                  </a:lnTo>
                  <a:lnTo>
                    <a:pt x="6769" y="3000"/>
                  </a:lnTo>
                  <a:lnTo>
                    <a:pt x="6769" y="3000"/>
                  </a:lnTo>
                  <a:lnTo>
                    <a:pt x="6769" y="3000"/>
                  </a:lnTo>
                  <a:lnTo>
                    <a:pt x="6769" y="3000"/>
                  </a:lnTo>
                  <a:lnTo>
                    <a:pt x="6769" y="3000"/>
                  </a:lnTo>
                  <a:lnTo>
                    <a:pt x="6769" y="3025"/>
                  </a:lnTo>
                  <a:lnTo>
                    <a:pt x="6769" y="3025"/>
                  </a:lnTo>
                  <a:lnTo>
                    <a:pt x="6769" y="3025"/>
                  </a:lnTo>
                  <a:lnTo>
                    <a:pt x="6769" y="3025"/>
                  </a:lnTo>
                  <a:lnTo>
                    <a:pt x="6794" y="3025"/>
                  </a:lnTo>
                  <a:lnTo>
                    <a:pt x="6794" y="3025"/>
                  </a:lnTo>
                  <a:lnTo>
                    <a:pt x="6794" y="3000"/>
                  </a:lnTo>
                  <a:close/>
                  <a:moveTo>
                    <a:pt x="6769" y="3000"/>
                  </a:moveTo>
                  <a:lnTo>
                    <a:pt x="6769" y="2975"/>
                  </a:lnTo>
                  <a:lnTo>
                    <a:pt x="6769" y="2975"/>
                  </a:lnTo>
                  <a:lnTo>
                    <a:pt x="6769" y="2975"/>
                  </a:lnTo>
                  <a:lnTo>
                    <a:pt x="6769" y="2975"/>
                  </a:lnTo>
                  <a:lnTo>
                    <a:pt x="6769" y="2975"/>
                  </a:lnTo>
                  <a:lnTo>
                    <a:pt x="6769" y="2975"/>
                  </a:lnTo>
                  <a:lnTo>
                    <a:pt x="6769" y="2975"/>
                  </a:lnTo>
                  <a:lnTo>
                    <a:pt x="6769" y="2975"/>
                  </a:lnTo>
                  <a:lnTo>
                    <a:pt x="6769" y="2975"/>
                  </a:lnTo>
                  <a:lnTo>
                    <a:pt x="6769" y="2950"/>
                  </a:lnTo>
                  <a:lnTo>
                    <a:pt x="6769" y="2950"/>
                  </a:lnTo>
                  <a:lnTo>
                    <a:pt x="6745" y="2950"/>
                  </a:lnTo>
                  <a:lnTo>
                    <a:pt x="6745" y="2950"/>
                  </a:lnTo>
                  <a:lnTo>
                    <a:pt x="6745" y="2950"/>
                  </a:lnTo>
                  <a:lnTo>
                    <a:pt x="6745" y="2950"/>
                  </a:lnTo>
                  <a:lnTo>
                    <a:pt x="6745" y="2950"/>
                  </a:lnTo>
                  <a:lnTo>
                    <a:pt x="6745" y="2950"/>
                  </a:lnTo>
                  <a:lnTo>
                    <a:pt x="6720" y="2950"/>
                  </a:lnTo>
                  <a:lnTo>
                    <a:pt x="6720" y="2950"/>
                  </a:lnTo>
                  <a:lnTo>
                    <a:pt x="6720" y="2950"/>
                  </a:lnTo>
                  <a:lnTo>
                    <a:pt x="6720" y="2950"/>
                  </a:lnTo>
                  <a:lnTo>
                    <a:pt x="6720" y="2950"/>
                  </a:lnTo>
                  <a:lnTo>
                    <a:pt x="6720" y="2950"/>
                  </a:lnTo>
                  <a:lnTo>
                    <a:pt x="6720" y="2950"/>
                  </a:lnTo>
                  <a:lnTo>
                    <a:pt x="6720" y="2950"/>
                  </a:lnTo>
                  <a:lnTo>
                    <a:pt x="6720" y="2950"/>
                  </a:lnTo>
                  <a:lnTo>
                    <a:pt x="6745" y="2950"/>
                  </a:lnTo>
                  <a:lnTo>
                    <a:pt x="6745" y="2950"/>
                  </a:lnTo>
                  <a:lnTo>
                    <a:pt x="6745" y="2950"/>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69" y="3000"/>
                  </a:lnTo>
                  <a:close/>
                  <a:moveTo>
                    <a:pt x="4364" y="2479"/>
                  </a:moveTo>
                  <a:lnTo>
                    <a:pt x="4364" y="2479"/>
                  </a:lnTo>
                  <a:close/>
                  <a:moveTo>
                    <a:pt x="3000" y="3297"/>
                  </a:moveTo>
                  <a:lnTo>
                    <a:pt x="3000" y="3297"/>
                  </a:lnTo>
                  <a:lnTo>
                    <a:pt x="3000" y="3297"/>
                  </a:lnTo>
                  <a:lnTo>
                    <a:pt x="3000" y="3297"/>
                  </a:lnTo>
                  <a:lnTo>
                    <a:pt x="3000" y="3297"/>
                  </a:lnTo>
                  <a:lnTo>
                    <a:pt x="3000" y="3272"/>
                  </a:lnTo>
                  <a:lnTo>
                    <a:pt x="3000" y="3272"/>
                  </a:lnTo>
                  <a:lnTo>
                    <a:pt x="3000" y="3297"/>
                  </a:lnTo>
                  <a:close/>
                  <a:moveTo>
                    <a:pt x="3273" y="3198"/>
                  </a:moveTo>
                  <a:lnTo>
                    <a:pt x="3273" y="3198"/>
                  </a:lnTo>
                  <a:lnTo>
                    <a:pt x="3273" y="3198"/>
                  </a:lnTo>
                  <a:lnTo>
                    <a:pt x="3298" y="3198"/>
                  </a:lnTo>
                  <a:lnTo>
                    <a:pt x="3298" y="3198"/>
                  </a:lnTo>
                  <a:lnTo>
                    <a:pt x="3273" y="3198"/>
                  </a:lnTo>
                  <a:close/>
                  <a:moveTo>
                    <a:pt x="3298" y="3198"/>
                  </a:moveTo>
                  <a:lnTo>
                    <a:pt x="3298" y="3198"/>
                  </a:lnTo>
                  <a:close/>
                  <a:moveTo>
                    <a:pt x="3323" y="2653"/>
                  </a:moveTo>
                  <a:lnTo>
                    <a:pt x="3323" y="2653"/>
                  </a:lnTo>
                  <a:lnTo>
                    <a:pt x="3323" y="2653"/>
                  </a:lnTo>
                  <a:lnTo>
                    <a:pt x="3348" y="2653"/>
                  </a:lnTo>
                  <a:lnTo>
                    <a:pt x="3348" y="2653"/>
                  </a:lnTo>
                  <a:lnTo>
                    <a:pt x="3348" y="2653"/>
                  </a:lnTo>
                  <a:lnTo>
                    <a:pt x="3348" y="2653"/>
                  </a:lnTo>
                  <a:lnTo>
                    <a:pt x="3348" y="2653"/>
                  </a:lnTo>
                  <a:lnTo>
                    <a:pt x="3348" y="2653"/>
                  </a:lnTo>
                  <a:lnTo>
                    <a:pt x="3348" y="2653"/>
                  </a:lnTo>
                  <a:lnTo>
                    <a:pt x="3348" y="2628"/>
                  </a:lnTo>
                  <a:lnTo>
                    <a:pt x="3372" y="2628"/>
                  </a:lnTo>
                  <a:lnTo>
                    <a:pt x="3372" y="2628"/>
                  </a:lnTo>
                  <a:lnTo>
                    <a:pt x="3372" y="2603"/>
                  </a:lnTo>
                  <a:lnTo>
                    <a:pt x="3372" y="2603"/>
                  </a:lnTo>
                  <a:lnTo>
                    <a:pt x="3372" y="2603"/>
                  </a:lnTo>
                  <a:lnTo>
                    <a:pt x="3372" y="2603"/>
                  </a:lnTo>
                  <a:lnTo>
                    <a:pt x="3348" y="2628"/>
                  </a:lnTo>
                  <a:lnTo>
                    <a:pt x="3348" y="2628"/>
                  </a:lnTo>
                  <a:lnTo>
                    <a:pt x="3348" y="2628"/>
                  </a:lnTo>
                  <a:lnTo>
                    <a:pt x="3323" y="2628"/>
                  </a:lnTo>
                  <a:lnTo>
                    <a:pt x="3323" y="2628"/>
                  </a:lnTo>
                  <a:lnTo>
                    <a:pt x="3323" y="2628"/>
                  </a:lnTo>
                  <a:lnTo>
                    <a:pt x="3323" y="2653"/>
                  </a:lnTo>
                  <a:lnTo>
                    <a:pt x="3323" y="2653"/>
                  </a:lnTo>
                  <a:lnTo>
                    <a:pt x="3323" y="2653"/>
                  </a:lnTo>
                  <a:lnTo>
                    <a:pt x="3323" y="2628"/>
                  </a:lnTo>
                  <a:lnTo>
                    <a:pt x="3323" y="2653"/>
                  </a:lnTo>
                  <a:close/>
                  <a:moveTo>
                    <a:pt x="3397" y="2653"/>
                  </a:moveTo>
                  <a:lnTo>
                    <a:pt x="3397" y="2653"/>
                  </a:lnTo>
                  <a:lnTo>
                    <a:pt x="3397" y="2628"/>
                  </a:lnTo>
                  <a:lnTo>
                    <a:pt x="3397" y="2628"/>
                  </a:lnTo>
                  <a:lnTo>
                    <a:pt x="3397" y="2628"/>
                  </a:lnTo>
                  <a:lnTo>
                    <a:pt x="3397" y="2628"/>
                  </a:lnTo>
                  <a:lnTo>
                    <a:pt x="3397" y="2628"/>
                  </a:lnTo>
                  <a:lnTo>
                    <a:pt x="3397" y="2628"/>
                  </a:lnTo>
                  <a:lnTo>
                    <a:pt x="3397" y="2628"/>
                  </a:lnTo>
                  <a:lnTo>
                    <a:pt x="3397" y="2628"/>
                  </a:lnTo>
                  <a:lnTo>
                    <a:pt x="3397" y="2628"/>
                  </a:lnTo>
                  <a:lnTo>
                    <a:pt x="3397" y="2653"/>
                  </a:lnTo>
                  <a:close/>
                  <a:moveTo>
                    <a:pt x="3422" y="2653"/>
                  </a:moveTo>
                  <a:lnTo>
                    <a:pt x="3422" y="2653"/>
                  </a:lnTo>
                  <a:lnTo>
                    <a:pt x="3422" y="2653"/>
                  </a:lnTo>
                  <a:lnTo>
                    <a:pt x="3422" y="2653"/>
                  </a:lnTo>
                  <a:lnTo>
                    <a:pt x="3422" y="2653"/>
                  </a:lnTo>
                  <a:lnTo>
                    <a:pt x="3422" y="2653"/>
                  </a:lnTo>
                  <a:lnTo>
                    <a:pt x="3422" y="2653"/>
                  </a:lnTo>
                  <a:lnTo>
                    <a:pt x="3422" y="2653"/>
                  </a:lnTo>
                  <a:lnTo>
                    <a:pt x="3422" y="2653"/>
                  </a:lnTo>
                  <a:lnTo>
                    <a:pt x="3422" y="2653"/>
                  </a:lnTo>
                  <a:lnTo>
                    <a:pt x="3422" y="2628"/>
                  </a:lnTo>
                  <a:lnTo>
                    <a:pt x="3422" y="2628"/>
                  </a:lnTo>
                  <a:lnTo>
                    <a:pt x="3397" y="2628"/>
                  </a:lnTo>
                  <a:lnTo>
                    <a:pt x="3397" y="2628"/>
                  </a:lnTo>
                  <a:lnTo>
                    <a:pt x="3397" y="2653"/>
                  </a:lnTo>
                  <a:lnTo>
                    <a:pt x="3397" y="2653"/>
                  </a:lnTo>
                  <a:lnTo>
                    <a:pt x="3397" y="2653"/>
                  </a:lnTo>
                  <a:lnTo>
                    <a:pt x="3422" y="2653"/>
                  </a:lnTo>
                  <a:close/>
                  <a:moveTo>
                    <a:pt x="3026" y="3322"/>
                  </a:moveTo>
                  <a:lnTo>
                    <a:pt x="3026" y="3322"/>
                  </a:lnTo>
                  <a:close/>
                  <a:moveTo>
                    <a:pt x="3298" y="3223"/>
                  </a:moveTo>
                  <a:lnTo>
                    <a:pt x="3273" y="3223"/>
                  </a:lnTo>
                  <a:lnTo>
                    <a:pt x="3273" y="3223"/>
                  </a:lnTo>
                  <a:lnTo>
                    <a:pt x="3273" y="3223"/>
                  </a:lnTo>
                  <a:lnTo>
                    <a:pt x="3273" y="3223"/>
                  </a:lnTo>
                  <a:lnTo>
                    <a:pt x="3298" y="3223"/>
                  </a:lnTo>
                  <a:close/>
                  <a:moveTo>
                    <a:pt x="6720" y="2926"/>
                  </a:moveTo>
                  <a:lnTo>
                    <a:pt x="6720" y="2926"/>
                  </a:lnTo>
                  <a:lnTo>
                    <a:pt x="6745" y="2926"/>
                  </a:lnTo>
                  <a:lnTo>
                    <a:pt x="6745" y="2926"/>
                  </a:lnTo>
                  <a:lnTo>
                    <a:pt x="6720" y="2926"/>
                  </a:lnTo>
                  <a:lnTo>
                    <a:pt x="6720" y="2900"/>
                  </a:lnTo>
                  <a:lnTo>
                    <a:pt x="6720" y="2900"/>
                  </a:lnTo>
                  <a:lnTo>
                    <a:pt x="6720" y="2900"/>
                  </a:lnTo>
                  <a:lnTo>
                    <a:pt x="6720" y="2900"/>
                  </a:lnTo>
                  <a:lnTo>
                    <a:pt x="6720" y="2900"/>
                  </a:lnTo>
                  <a:lnTo>
                    <a:pt x="6720" y="2900"/>
                  </a:lnTo>
                  <a:lnTo>
                    <a:pt x="6720" y="2900"/>
                  </a:lnTo>
                  <a:lnTo>
                    <a:pt x="6720" y="2900"/>
                  </a:lnTo>
                  <a:lnTo>
                    <a:pt x="6720" y="2876"/>
                  </a:lnTo>
                  <a:lnTo>
                    <a:pt x="6720" y="2900"/>
                  </a:lnTo>
                  <a:lnTo>
                    <a:pt x="6720" y="2900"/>
                  </a:lnTo>
                  <a:lnTo>
                    <a:pt x="6720" y="2900"/>
                  </a:lnTo>
                  <a:lnTo>
                    <a:pt x="6720"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00"/>
                  </a:lnTo>
                  <a:lnTo>
                    <a:pt x="6745" y="2900"/>
                  </a:lnTo>
                  <a:lnTo>
                    <a:pt x="6745" y="2900"/>
                  </a:lnTo>
                  <a:lnTo>
                    <a:pt x="6745" y="2900"/>
                  </a:lnTo>
                  <a:lnTo>
                    <a:pt x="6745" y="2900"/>
                  </a:lnTo>
                  <a:lnTo>
                    <a:pt x="6720" y="2876"/>
                  </a:lnTo>
                  <a:lnTo>
                    <a:pt x="6720" y="2876"/>
                  </a:lnTo>
                  <a:lnTo>
                    <a:pt x="6720" y="2851"/>
                  </a:lnTo>
                  <a:lnTo>
                    <a:pt x="6720" y="2851"/>
                  </a:lnTo>
                  <a:lnTo>
                    <a:pt x="6720" y="2876"/>
                  </a:lnTo>
                  <a:lnTo>
                    <a:pt x="6745" y="2876"/>
                  </a:lnTo>
                  <a:lnTo>
                    <a:pt x="6745" y="2876"/>
                  </a:lnTo>
                  <a:lnTo>
                    <a:pt x="6745" y="2876"/>
                  </a:lnTo>
                  <a:lnTo>
                    <a:pt x="6745" y="2876"/>
                  </a:lnTo>
                  <a:lnTo>
                    <a:pt x="6745" y="2900"/>
                  </a:lnTo>
                  <a:lnTo>
                    <a:pt x="6745" y="2900"/>
                  </a:lnTo>
                  <a:lnTo>
                    <a:pt x="6745" y="2900"/>
                  </a:lnTo>
                  <a:lnTo>
                    <a:pt x="6745" y="2900"/>
                  </a:lnTo>
                  <a:lnTo>
                    <a:pt x="6745" y="2900"/>
                  </a:lnTo>
                  <a:lnTo>
                    <a:pt x="6745"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50"/>
                  </a:lnTo>
                  <a:lnTo>
                    <a:pt x="6745" y="2950"/>
                  </a:lnTo>
                  <a:lnTo>
                    <a:pt x="6745" y="2950"/>
                  </a:lnTo>
                  <a:lnTo>
                    <a:pt x="6745" y="2950"/>
                  </a:lnTo>
                  <a:lnTo>
                    <a:pt x="6745" y="2926"/>
                  </a:lnTo>
                  <a:lnTo>
                    <a:pt x="6769" y="2926"/>
                  </a:lnTo>
                  <a:lnTo>
                    <a:pt x="6769" y="2926"/>
                  </a:lnTo>
                  <a:lnTo>
                    <a:pt x="6769" y="2926"/>
                  </a:lnTo>
                  <a:lnTo>
                    <a:pt x="6769" y="2926"/>
                  </a:lnTo>
                  <a:lnTo>
                    <a:pt x="6745" y="2926"/>
                  </a:lnTo>
                  <a:lnTo>
                    <a:pt x="6745" y="2926"/>
                  </a:lnTo>
                  <a:lnTo>
                    <a:pt x="6745" y="2900"/>
                  </a:lnTo>
                  <a:lnTo>
                    <a:pt x="6745" y="2900"/>
                  </a:lnTo>
                  <a:lnTo>
                    <a:pt x="6769" y="2900"/>
                  </a:lnTo>
                  <a:lnTo>
                    <a:pt x="6745" y="2900"/>
                  </a:lnTo>
                  <a:lnTo>
                    <a:pt x="6769" y="2900"/>
                  </a:lnTo>
                  <a:lnTo>
                    <a:pt x="6769" y="2900"/>
                  </a:lnTo>
                  <a:lnTo>
                    <a:pt x="6769" y="2900"/>
                  </a:lnTo>
                  <a:lnTo>
                    <a:pt x="6769" y="2900"/>
                  </a:lnTo>
                  <a:lnTo>
                    <a:pt x="6769" y="2900"/>
                  </a:lnTo>
                  <a:lnTo>
                    <a:pt x="6769" y="2926"/>
                  </a:lnTo>
                  <a:lnTo>
                    <a:pt x="6769" y="2926"/>
                  </a:lnTo>
                  <a:lnTo>
                    <a:pt x="6769" y="2926"/>
                  </a:lnTo>
                  <a:lnTo>
                    <a:pt x="6769" y="2926"/>
                  </a:lnTo>
                  <a:lnTo>
                    <a:pt x="6769" y="2926"/>
                  </a:lnTo>
                  <a:lnTo>
                    <a:pt x="6769" y="2926"/>
                  </a:lnTo>
                  <a:lnTo>
                    <a:pt x="6769" y="2926"/>
                  </a:lnTo>
                  <a:lnTo>
                    <a:pt x="6769" y="2950"/>
                  </a:lnTo>
                  <a:lnTo>
                    <a:pt x="6769" y="2950"/>
                  </a:lnTo>
                  <a:lnTo>
                    <a:pt x="6769" y="2950"/>
                  </a:lnTo>
                  <a:lnTo>
                    <a:pt x="6769" y="2950"/>
                  </a:lnTo>
                  <a:lnTo>
                    <a:pt x="6769" y="2950"/>
                  </a:lnTo>
                  <a:lnTo>
                    <a:pt x="6769" y="2950"/>
                  </a:lnTo>
                  <a:lnTo>
                    <a:pt x="6769" y="2926"/>
                  </a:lnTo>
                  <a:lnTo>
                    <a:pt x="6769" y="2926"/>
                  </a:lnTo>
                  <a:lnTo>
                    <a:pt x="6769" y="2926"/>
                  </a:lnTo>
                  <a:lnTo>
                    <a:pt x="6769" y="2926"/>
                  </a:lnTo>
                  <a:lnTo>
                    <a:pt x="6794" y="2926"/>
                  </a:lnTo>
                  <a:lnTo>
                    <a:pt x="6794" y="2926"/>
                  </a:lnTo>
                  <a:lnTo>
                    <a:pt x="6794" y="2926"/>
                  </a:lnTo>
                  <a:lnTo>
                    <a:pt x="6794" y="2926"/>
                  </a:lnTo>
                  <a:lnTo>
                    <a:pt x="6794" y="2926"/>
                  </a:lnTo>
                  <a:lnTo>
                    <a:pt x="6794" y="2900"/>
                  </a:lnTo>
                  <a:lnTo>
                    <a:pt x="6794" y="2900"/>
                  </a:lnTo>
                  <a:lnTo>
                    <a:pt x="6794" y="2900"/>
                  </a:lnTo>
                  <a:lnTo>
                    <a:pt x="6794" y="2900"/>
                  </a:lnTo>
                  <a:lnTo>
                    <a:pt x="6769" y="2900"/>
                  </a:lnTo>
                  <a:lnTo>
                    <a:pt x="6769" y="2900"/>
                  </a:lnTo>
                  <a:lnTo>
                    <a:pt x="6769" y="2900"/>
                  </a:lnTo>
                  <a:lnTo>
                    <a:pt x="6769" y="2900"/>
                  </a:lnTo>
                  <a:lnTo>
                    <a:pt x="6769" y="2900"/>
                  </a:lnTo>
                  <a:lnTo>
                    <a:pt x="6769" y="2900"/>
                  </a:lnTo>
                  <a:lnTo>
                    <a:pt x="6794" y="2900"/>
                  </a:lnTo>
                  <a:lnTo>
                    <a:pt x="6794" y="2900"/>
                  </a:lnTo>
                  <a:lnTo>
                    <a:pt x="6794" y="2900"/>
                  </a:lnTo>
                  <a:lnTo>
                    <a:pt x="6794" y="2900"/>
                  </a:lnTo>
                  <a:lnTo>
                    <a:pt x="6794" y="2900"/>
                  </a:lnTo>
                  <a:lnTo>
                    <a:pt x="6794" y="2900"/>
                  </a:lnTo>
                  <a:lnTo>
                    <a:pt x="6794" y="2876"/>
                  </a:lnTo>
                  <a:lnTo>
                    <a:pt x="6769" y="2876"/>
                  </a:lnTo>
                  <a:lnTo>
                    <a:pt x="6769" y="2876"/>
                  </a:lnTo>
                  <a:lnTo>
                    <a:pt x="6769" y="2876"/>
                  </a:lnTo>
                  <a:lnTo>
                    <a:pt x="6769" y="2876"/>
                  </a:lnTo>
                  <a:lnTo>
                    <a:pt x="6769" y="2876"/>
                  </a:lnTo>
                  <a:lnTo>
                    <a:pt x="6769" y="2876"/>
                  </a:lnTo>
                  <a:lnTo>
                    <a:pt x="6769" y="2876"/>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27"/>
                  </a:lnTo>
                  <a:lnTo>
                    <a:pt x="6769" y="2827"/>
                  </a:lnTo>
                  <a:lnTo>
                    <a:pt x="6745" y="2827"/>
                  </a:lnTo>
                  <a:lnTo>
                    <a:pt x="6745" y="2827"/>
                  </a:lnTo>
                  <a:lnTo>
                    <a:pt x="6745" y="2827"/>
                  </a:lnTo>
                  <a:lnTo>
                    <a:pt x="6720" y="2801"/>
                  </a:lnTo>
                  <a:lnTo>
                    <a:pt x="6720" y="2801"/>
                  </a:lnTo>
                  <a:lnTo>
                    <a:pt x="6720" y="2801"/>
                  </a:lnTo>
                  <a:lnTo>
                    <a:pt x="6720" y="2801"/>
                  </a:lnTo>
                  <a:lnTo>
                    <a:pt x="6720" y="2801"/>
                  </a:lnTo>
                  <a:lnTo>
                    <a:pt x="6695" y="2801"/>
                  </a:lnTo>
                  <a:lnTo>
                    <a:pt x="6695" y="2801"/>
                  </a:lnTo>
                  <a:lnTo>
                    <a:pt x="6695" y="2801"/>
                  </a:lnTo>
                  <a:lnTo>
                    <a:pt x="6695" y="2801"/>
                  </a:lnTo>
                  <a:lnTo>
                    <a:pt x="6695" y="2801"/>
                  </a:lnTo>
                  <a:lnTo>
                    <a:pt x="6695" y="2801"/>
                  </a:lnTo>
                  <a:lnTo>
                    <a:pt x="6695" y="2827"/>
                  </a:lnTo>
                  <a:lnTo>
                    <a:pt x="6695" y="2827"/>
                  </a:lnTo>
                  <a:lnTo>
                    <a:pt x="6670" y="2827"/>
                  </a:lnTo>
                  <a:lnTo>
                    <a:pt x="6695" y="2827"/>
                  </a:lnTo>
                  <a:lnTo>
                    <a:pt x="6695" y="2827"/>
                  </a:lnTo>
                  <a:lnTo>
                    <a:pt x="6695" y="2827"/>
                  </a:lnTo>
                  <a:lnTo>
                    <a:pt x="6695" y="2827"/>
                  </a:lnTo>
                  <a:lnTo>
                    <a:pt x="6695" y="2827"/>
                  </a:lnTo>
                  <a:lnTo>
                    <a:pt x="6695" y="2827"/>
                  </a:lnTo>
                  <a:lnTo>
                    <a:pt x="6695" y="2827"/>
                  </a:lnTo>
                  <a:lnTo>
                    <a:pt x="6670" y="2827"/>
                  </a:lnTo>
                  <a:lnTo>
                    <a:pt x="6670" y="2827"/>
                  </a:lnTo>
                  <a:lnTo>
                    <a:pt x="6670" y="2851"/>
                  </a:lnTo>
                  <a:lnTo>
                    <a:pt x="6670" y="2851"/>
                  </a:lnTo>
                  <a:lnTo>
                    <a:pt x="6695" y="2851"/>
                  </a:lnTo>
                  <a:lnTo>
                    <a:pt x="6695" y="2851"/>
                  </a:lnTo>
                  <a:lnTo>
                    <a:pt x="6695" y="2851"/>
                  </a:lnTo>
                  <a:lnTo>
                    <a:pt x="6695" y="2851"/>
                  </a:lnTo>
                  <a:lnTo>
                    <a:pt x="6695" y="2851"/>
                  </a:lnTo>
                  <a:lnTo>
                    <a:pt x="6695" y="2827"/>
                  </a:lnTo>
                  <a:lnTo>
                    <a:pt x="6695" y="2827"/>
                  </a:lnTo>
                  <a:lnTo>
                    <a:pt x="6695" y="2827"/>
                  </a:lnTo>
                  <a:lnTo>
                    <a:pt x="6695" y="2827"/>
                  </a:lnTo>
                  <a:lnTo>
                    <a:pt x="6695" y="2827"/>
                  </a:lnTo>
                  <a:lnTo>
                    <a:pt x="6695" y="2827"/>
                  </a:lnTo>
                  <a:lnTo>
                    <a:pt x="6695" y="2851"/>
                  </a:lnTo>
                  <a:lnTo>
                    <a:pt x="6695" y="2851"/>
                  </a:lnTo>
                  <a:lnTo>
                    <a:pt x="6695" y="2851"/>
                  </a:lnTo>
                  <a:lnTo>
                    <a:pt x="6695" y="2851"/>
                  </a:lnTo>
                  <a:lnTo>
                    <a:pt x="6695" y="2851"/>
                  </a:lnTo>
                  <a:lnTo>
                    <a:pt x="6670" y="2851"/>
                  </a:lnTo>
                  <a:lnTo>
                    <a:pt x="6670" y="2851"/>
                  </a:lnTo>
                  <a:lnTo>
                    <a:pt x="6670" y="2876"/>
                  </a:lnTo>
                  <a:lnTo>
                    <a:pt x="6695" y="2876"/>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900"/>
                  </a:lnTo>
                  <a:lnTo>
                    <a:pt x="6695" y="2900"/>
                  </a:lnTo>
                  <a:lnTo>
                    <a:pt x="6695" y="2900"/>
                  </a:lnTo>
                  <a:lnTo>
                    <a:pt x="6695" y="2900"/>
                  </a:lnTo>
                  <a:lnTo>
                    <a:pt x="6695" y="2900"/>
                  </a:lnTo>
                  <a:lnTo>
                    <a:pt x="6695" y="2900"/>
                  </a:lnTo>
                  <a:lnTo>
                    <a:pt x="6695" y="2900"/>
                  </a:lnTo>
                  <a:lnTo>
                    <a:pt x="6695" y="2926"/>
                  </a:lnTo>
                  <a:lnTo>
                    <a:pt x="6695" y="2926"/>
                  </a:lnTo>
                  <a:lnTo>
                    <a:pt x="6695" y="2926"/>
                  </a:lnTo>
                  <a:lnTo>
                    <a:pt x="6695" y="2926"/>
                  </a:lnTo>
                  <a:lnTo>
                    <a:pt x="6695" y="2926"/>
                  </a:lnTo>
                  <a:lnTo>
                    <a:pt x="6695" y="2926"/>
                  </a:lnTo>
                  <a:lnTo>
                    <a:pt x="6695" y="2926"/>
                  </a:lnTo>
                  <a:lnTo>
                    <a:pt x="6695" y="2926"/>
                  </a:lnTo>
                  <a:lnTo>
                    <a:pt x="6720" y="2926"/>
                  </a:lnTo>
                  <a:lnTo>
                    <a:pt x="6720" y="2926"/>
                  </a:lnTo>
                  <a:lnTo>
                    <a:pt x="6720" y="2926"/>
                  </a:lnTo>
                  <a:lnTo>
                    <a:pt x="6720" y="2950"/>
                  </a:lnTo>
                  <a:lnTo>
                    <a:pt x="6720" y="2950"/>
                  </a:lnTo>
                  <a:lnTo>
                    <a:pt x="6720" y="2926"/>
                  </a:lnTo>
                  <a:close/>
                  <a:moveTo>
                    <a:pt x="3050" y="3297"/>
                  </a:moveTo>
                  <a:lnTo>
                    <a:pt x="3050" y="3297"/>
                  </a:lnTo>
                  <a:lnTo>
                    <a:pt x="3050" y="3297"/>
                  </a:lnTo>
                  <a:lnTo>
                    <a:pt x="3050" y="3297"/>
                  </a:lnTo>
                  <a:lnTo>
                    <a:pt x="3050" y="3297"/>
                  </a:lnTo>
                  <a:lnTo>
                    <a:pt x="3026" y="3297"/>
                  </a:lnTo>
                  <a:lnTo>
                    <a:pt x="3026" y="3322"/>
                  </a:lnTo>
                  <a:lnTo>
                    <a:pt x="3026" y="3297"/>
                  </a:lnTo>
                  <a:lnTo>
                    <a:pt x="3050" y="3297"/>
                  </a:lnTo>
                  <a:close/>
                  <a:moveTo>
                    <a:pt x="6472" y="2926"/>
                  </a:moveTo>
                  <a:lnTo>
                    <a:pt x="6472" y="2926"/>
                  </a:lnTo>
                  <a:lnTo>
                    <a:pt x="6472" y="2926"/>
                  </a:lnTo>
                  <a:lnTo>
                    <a:pt x="6472" y="2926"/>
                  </a:lnTo>
                  <a:lnTo>
                    <a:pt x="6472" y="2926"/>
                  </a:lnTo>
                  <a:lnTo>
                    <a:pt x="6472" y="2926"/>
                  </a:lnTo>
                  <a:lnTo>
                    <a:pt x="6472" y="2926"/>
                  </a:lnTo>
                  <a:lnTo>
                    <a:pt x="6472" y="2926"/>
                  </a:lnTo>
                  <a:lnTo>
                    <a:pt x="6497" y="2926"/>
                  </a:lnTo>
                  <a:lnTo>
                    <a:pt x="6497" y="2926"/>
                  </a:lnTo>
                  <a:lnTo>
                    <a:pt x="6497" y="2926"/>
                  </a:lnTo>
                  <a:lnTo>
                    <a:pt x="6497" y="2900"/>
                  </a:lnTo>
                  <a:lnTo>
                    <a:pt x="6497" y="2900"/>
                  </a:lnTo>
                  <a:lnTo>
                    <a:pt x="6497" y="2900"/>
                  </a:lnTo>
                  <a:lnTo>
                    <a:pt x="6497" y="2900"/>
                  </a:lnTo>
                  <a:lnTo>
                    <a:pt x="6497" y="2900"/>
                  </a:lnTo>
                  <a:lnTo>
                    <a:pt x="6497" y="2900"/>
                  </a:lnTo>
                  <a:lnTo>
                    <a:pt x="6497" y="2900"/>
                  </a:lnTo>
                  <a:lnTo>
                    <a:pt x="6472" y="2926"/>
                  </a:lnTo>
                  <a:lnTo>
                    <a:pt x="6472" y="2926"/>
                  </a:lnTo>
                  <a:lnTo>
                    <a:pt x="6472" y="2900"/>
                  </a:lnTo>
                  <a:lnTo>
                    <a:pt x="6472" y="2900"/>
                  </a:lnTo>
                  <a:lnTo>
                    <a:pt x="6472" y="2900"/>
                  </a:lnTo>
                  <a:lnTo>
                    <a:pt x="6472" y="2900"/>
                  </a:lnTo>
                  <a:lnTo>
                    <a:pt x="6472" y="2900"/>
                  </a:lnTo>
                  <a:lnTo>
                    <a:pt x="6472" y="2900"/>
                  </a:lnTo>
                  <a:lnTo>
                    <a:pt x="6472" y="2900"/>
                  </a:lnTo>
                  <a:lnTo>
                    <a:pt x="6472" y="2926"/>
                  </a:lnTo>
                  <a:lnTo>
                    <a:pt x="6472" y="2926"/>
                  </a:lnTo>
                  <a:lnTo>
                    <a:pt x="6472" y="2900"/>
                  </a:lnTo>
                  <a:lnTo>
                    <a:pt x="6472" y="2900"/>
                  </a:lnTo>
                  <a:lnTo>
                    <a:pt x="6447" y="2900"/>
                  </a:lnTo>
                  <a:lnTo>
                    <a:pt x="6447" y="2926"/>
                  </a:lnTo>
                  <a:lnTo>
                    <a:pt x="6472" y="2926"/>
                  </a:lnTo>
                  <a:lnTo>
                    <a:pt x="6472" y="2926"/>
                  </a:lnTo>
                  <a:lnTo>
                    <a:pt x="6447" y="2926"/>
                  </a:lnTo>
                  <a:lnTo>
                    <a:pt x="6447" y="2926"/>
                  </a:lnTo>
                  <a:lnTo>
                    <a:pt x="6447" y="2926"/>
                  </a:lnTo>
                  <a:lnTo>
                    <a:pt x="6472" y="2926"/>
                  </a:lnTo>
                  <a:close/>
                  <a:moveTo>
                    <a:pt x="6497" y="2900"/>
                  </a:move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876"/>
                  </a:lnTo>
                  <a:lnTo>
                    <a:pt x="6497" y="2876"/>
                  </a:lnTo>
                  <a:lnTo>
                    <a:pt x="6497" y="2876"/>
                  </a:lnTo>
                  <a:lnTo>
                    <a:pt x="6497" y="2876"/>
                  </a:lnTo>
                  <a:lnTo>
                    <a:pt x="6497" y="2900"/>
                  </a:lnTo>
                  <a:close/>
                  <a:moveTo>
                    <a:pt x="6497" y="2975"/>
                  </a:moveTo>
                  <a:lnTo>
                    <a:pt x="6497" y="2975"/>
                  </a:lnTo>
                  <a:lnTo>
                    <a:pt x="6497" y="2975"/>
                  </a:lnTo>
                  <a:lnTo>
                    <a:pt x="6497" y="2975"/>
                  </a:lnTo>
                  <a:lnTo>
                    <a:pt x="6497" y="3000"/>
                  </a:lnTo>
                  <a:lnTo>
                    <a:pt x="6497" y="3000"/>
                  </a:lnTo>
                  <a:lnTo>
                    <a:pt x="6497" y="2975"/>
                  </a:lnTo>
                  <a:close/>
                  <a:moveTo>
                    <a:pt x="6447" y="2876"/>
                  </a:moveTo>
                  <a:lnTo>
                    <a:pt x="6447"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51"/>
                  </a:lnTo>
                  <a:lnTo>
                    <a:pt x="6472" y="2851"/>
                  </a:lnTo>
                  <a:lnTo>
                    <a:pt x="6472" y="2851"/>
                  </a:lnTo>
                  <a:lnTo>
                    <a:pt x="6472" y="2851"/>
                  </a:lnTo>
                  <a:lnTo>
                    <a:pt x="6472" y="2851"/>
                  </a:lnTo>
                  <a:lnTo>
                    <a:pt x="6472" y="2851"/>
                  </a:lnTo>
                  <a:lnTo>
                    <a:pt x="6472" y="2851"/>
                  </a:lnTo>
                  <a:lnTo>
                    <a:pt x="6472" y="2827"/>
                  </a:lnTo>
                  <a:lnTo>
                    <a:pt x="6472" y="2827"/>
                  </a:lnTo>
                  <a:lnTo>
                    <a:pt x="6472" y="2827"/>
                  </a:lnTo>
                  <a:lnTo>
                    <a:pt x="6472" y="2827"/>
                  </a:lnTo>
                  <a:lnTo>
                    <a:pt x="6472" y="2827"/>
                  </a:lnTo>
                  <a:lnTo>
                    <a:pt x="6472" y="2827"/>
                  </a:lnTo>
                  <a:lnTo>
                    <a:pt x="6472" y="2851"/>
                  </a:lnTo>
                  <a:lnTo>
                    <a:pt x="6472"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76"/>
                  </a:lnTo>
                  <a:lnTo>
                    <a:pt x="6447" y="2876"/>
                  </a:lnTo>
                  <a:lnTo>
                    <a:pt x="6447" y="2876"/>
                  </a:lnTo>
                  <a:lnTo>
                    <a:pt x="6447" y="2876"/>
                  </a:lnTo>
                  <a:lnTo>
                    <a:pt x="6422" y="2876"/>
                  </a:lnTo>
                  <a:lnTo>
                    <a:pt x="6422"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876"/>
                  </a:lnTo>
                  <a:close/>
                  <a:moveTo>
                    <a:pt x="6497" y="2975"/>
                  </a:moveTo>
                  <a:lnTo>
                    <a:pt x="6497"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3000"/>
                  </a:lnTo>
                  <a:lnTo>
                    <a:pt x="6472" y="3000"/>
                  </a:lnTo>
                  <a:lnTo>
                    <a:pt x="6472" y="3000"/>
                  </a:lnTo>
                  <a:lnTo>
                    <a:pt x="6472" y="3000"/>
                  </a:lnTo>
                  <a:lnTo>
                    <a:pt x="6472" y="3000"/>
                  </a:lnTo>
                  <a:lnTo>
                    <a:pt x="6472" y="2975"/>
                  </a:lnTo>
                  <a:lnTo>
                    <a:pt x="6472" y="2975"/>
                  </a:lnTo>
                  <a:lnTo>
                    <a:pt x="6472" y="3000"/>
                  </a:lnTo>
                  <a:lnTo>
                    <a:pt x="6472" y="3000"/>
                  </a:lnTo>
                  <a:lnTo>
                    <a:pt x="6472" y="2975"/>
                  </a:lnTo>
                  <a:lnTo>
                    <a:pt x="6472" y="2975"/>
                  </a:lnTo>
                  <a:lnTo>
                    <a:pt x="6472" y="2975"/>
                  </a:lnTo>
                  <a:lnTo>
                    <a:pt x="6497" y="2975"/>
                  </a:lnTo>
                  <a:close/>
                  <a:moveTo>
                    <a:pt x="6522" y="2727"/>
                  </a:moveTo>
                  <a:lnTo>
                    <a:pt x="6522" y="2727"/>
                  </a:lnTo>
                  <a:lnTo>
                    <a:pt x="6522" y="2727"/>
                  </a:lnTo>
                  <a:lnTo>
                    <a:pt x="6522" y="2727"/>
                  </a:lnTo>
                  <a:lnTo>
                    <a:pt x="6522" y="2727"/>
                  </a:lnTo>
                  <a:lnTo>
                    <a:pt x="6522" y="2727"/>
                  </a:lnTo>
                  <a:lnTo>
                    <a:pt x="6522" y="2727"/>
                  </a:lnTo>
                  <a:lnTo>
                    <a:pt x="6522" y="2702"/>
                  </a:lnTo>
                  <a:lnTo>
                    <a:pt x="6522" y="2702"/>
                  </a:lnTo>
                  <a:lnTo>
                    <a:pt x="6522" y="2702"/>
                  </a:lnTo>
                  <a:lnTo>
                    <a:pt x="6522" y="2702"/>
                  </a:lnTo>
                  <a:lnTo>
                    <a:pt x="6522" y="2702"/>
                  </a:lnTo>
                  <a:lnTo>
                    <a:pt x="6522" y="2702"/>
                  </a:lnTo>
                  <a:lnTo>
                    <a:pt x="6522" y="2702"/>
                  </a:lnTo>
                  <a:lnTo>
                    <a:pt x="6497" y="2702"/>
                  </a:lnTo>
                  <a:lnTo>
                    <a:pt x="6497" y="2702"/>
                  </a:lnTo>
                  <a:lnTo>
                    <a:pt x="6497" y="2702"/>
                  </a:lnTo>
                  <a:lnTo>
                    <a:pt x="6497" y="2702"/>
                  </a:lnTo>
                  <a:lnTo>
                    <a:pt x="6497" y="2702"/>
                  </a:lnTo>
                  <a:lnTo>
                    <a:pt x="6497" y="2702"/>
                  </a:lnTo>
                  <a:lnTo>
                    <a:pt x="6497" y="2677"/>
                  </a:lnTo>
                  <a:lnTo>
                    <a:pt x="6472" y="2677"/>
                  </a:lnTo>
                  <a:lnTo>
                    <a:pt x="6472" y="2702"/>
                  </a:lnTo>
                  <a:lnTo>
                    <a:pt x="6472" y="2702"/>
                  </a:lnTo>
                  <a:lnTo>
                    <a:pt x="6472" y="2677"/>
                  </a:lnTo>
                  <a:lnTo>
                    <a:pt x="6472" y="2702"/>
                  </a:lnTo>
                  <a:lnTo>
                    <a:pt x="6472" y="2702"/>
                  </a:lnTo>
                  <a:lnTo>
                    <a:pt x="6472" y="2702"/>
                  </a:lnTo>
                  <a:lnTo>
                    <a:pt x="6472" y="2702"/>
                  </a:lnTo>
                  <a:lnTo>
                    <a:pt x="6472" y="2702"/>
                  </a:lnTo>
                  <a:lnTo>
                    <a:pt x="6472" y="2702"/>
                  </a:lnTo>
                  <a:lnTo>
                    <a:pt x="6472" y="2702"/>
                  </a:lnTo>
                  <a:lnTo>
                    <a:pt x="6472" y="2702"/>
                  </a:lnTo>
                  <a:lnTo>
                    <a:pt x="6472" y="2702"/>
                  </a:lnTo>
                  <a:lnTo>
                    <a:pt x="6497" y="2727"/>
                  </a:lnTo>
                  <a:lnTo>
                    <a:pt x="6497" y="2727"/>
                  </a:lnTo>
                  <a:lnTo>
                    <a:pt x="6497" y="2727"/>
                  </a:lnTo>
                  <a:lnTo>
                    <a:pt x="6497" y="2727"/>
                  </a:lnTo>
                  <a:lnTo>
                    <a:pt x="6497" y="2727"/>
                  </a:lnTo>
                  <a:lnTo>
                    <a:pt x="6472" y="2727"/>
                  </a:lnTo>
                  <a:lnTo>
                    <a:pt x="6497" y="2727"/>
                  </a:lnTo>
                  <a:lnTo>
                    <a:pt x="6497" y="2752"/>
                  </a:lnTo>
                  <a:lnTo>
                    <a:pt x="6497" y="2752"/>
                  </a:lnTo>
                  <a:lnTo>
                    <a:pt x="6497" y="2752"/>
                  </a:lnTo>
                  <a:lnTo>
                    <a:pt x="6497" y="2752"/>
                  </a:lnTo>
                  <a:lnTo>
                    <a:pt x="6522" y="2752"/>
                  </a:lnTo>
                  <a:lnTo>
                    <a:pt x="6522" y="2752"/>
                  </a:lnTo>
                  <a:lnTo>
                    <a:pt x="6522" y="2752"/>
                  </a:lnTo>
                  <a:lnTo>
                    <a:pt x="6522" y="2752"/>
                  </a:lnTo>
                  <a:lnTo>
                    <a:pt x="6497" y="2727"/>
                  </a:lnTo>
                  <a:lnTo>
                    <a:pt x="6522" y="2727"/>
                  </a:lnTo>
                  <a:close/>
                  <a:moveTo>
                    <a:pt x="6422" y="2900"/>
                  </a:moveTo>
                  <a:lnTo>
                    <a:pt x="6422" y="2900"/>
                  </a:lnTo>
                  <a:lnTo>
                    <a:pt x="6422" y="2900"/>
                  </a:lnTo>
                  <a:lnTo>
                    <a:pt x="6422" y="2900"/>
                  </a:lnTo>
                  <a:lnTo>
                    <a:pt x="6422" y="2900"/>
                  </a:lnTo>
                  <a:lnTo>
                    <a:pt x="6422" y="2900"/>
                  </a:lnTo>
                  <a:lnTo>
                    <a:pt x="6422" y="2926"/>
                  </a:lnTo>
                  <a:lnTo>
                    <a:pt x="6422" y="2926"/>
                  </a:lnTo>
                  <a:lnTo>
                    <a:pt x="6422" y="2900"/>
                  </a:lnTo>
                  <a:close/>
                  <a:moveTo>
                    <a:pt x="6720" y="2926"/>
                  </a:moveTo>
                  <a:lnTo>
                    <a:pt x="6695" y="2926"/>
                  </a:lnTo>
                  <a:lnTo>
                    <a:pt x="6695" y="2926"/>
                  </a:lnTo>
                  <a:lnTo>
                    <a:pt x="6695" y="2926"/>
                  </a:lnTo>
                  <a:lnTo>
                    <a:pt x="6695" y="2926"/>
                  </a:lnTo>
                  <a:lnTo>
                    <a:pt x="6695" y="2926"/>
                  </a:lnTo>
                  <a:lnTo>
                    <a:pt x="6695" y="2926"/>
                  </a:lnTo>
                  <a:lnTo>
                    <a:pt x="6695" y="2926"/>
                  </a:lnTo>
                  <a:lnTo>
                    <a:pt x="6695" y="2950"/>
                  </a:lnTo>
                  <a:lnTo>
                    <a:pt x="6695" y="2950"/>
                  </a:lnTo>
                  <a:lnTo>
                    <a:pt x="6695" y="2950"/>
                  </a:lnTo>
                  <a:lnTo>
                    <a:pt x="6695" y="2975"/>
                  </a:lnTo>
                  <a:lnTo>
                    <a:pt x="6720" y="2975"/>
                  </a:lnTo>
                  <a:lnTo>
                    <a:pt x="6720" y="2975"/>
                  </a:lnTo>
                  <a:lnTo>
                    <a:pt x="6720" y="2975"/>
                  </a:lnTo>
                  <a:lnTo>
                    <a:pt x="6720" y="2975"/>
                  </a:lnTo>
                  <a:lnTo>
                    <a:pt x="6720" y="2975"/>
                  </a:lnTo>
                  <a:lnTo>
                    <a:pt x="6720" y="2975"/>
                  </a:lnTo>
                  <a:lnTo>
                    <a:pt x="6720" y="2975"/>
                  </a:lnTo>
                  <a:lnTo>
                    <a:pt x="6720" y="2975"/>
                  </a:lnTo>
                  <a:lnTo>
                    <a:pt x="6720" y="2975"/>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26"/>
                  </a:lnTo>
                  <a:close/>
                  <a:moveTo>
                    <a:pt x="6497" y="3000"/>
                  </a:move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00"/>
                  </a:lnTo>
                  <a:close/>
                  <a:moveTo>
                    <a:pt x="6645" y="3074"/>
                  </a:moveTo>
                  <a:lnTo>
                    <a:pt x="6645" y="3074"/>
                  </a:lnTo>
                  <a:lnTo>
                    <a:pt x="6645" y="3074"/>
                  </a:lnTo>
                  <a:lnTo>
                    <a:pt x="6645" y="3074"/>
                  </a:lnTo>
                  <a:lnTo>
                    <a:pt x="6645" y="3074"/>
                  </a:lnTo>
                  <a:lnTo>
                    <a:pt x="6621" y="3074"/>
                  </a:lnTo>
                  <a:lnTo>
                    <a:pt x="6621" y="3074"/>
                  </a:lnTo>
                  <a:lnTo>
                    <a:pt x="6621" y="3074"/>
                  </a:lnTo>
                  <a:lnTo>
                    <a:pt x="6621" y="3074"/>
                  </a:lnTo>
                  <a:lnTo>
                    <a:pt x="6621" y="3074"/>
                  </a:lnTo>
                  <a:lnTo>
                    <a:pt x="6645" y="3074"/>
                  </a:lnTo>
                  <a:lnTo>
                    <a:pt x="6645" y="3074"/>
                  </a:lnTo>
                  <a:lnTo>
                    <a:pt x="6645" y="3074"/>
                  </a:lnTo>
                  <a:lnTo>
                    <a:pt x="6645" y="3074"/>
                  </a:lnTo>
                  <a:lnTo>
                    <a:pt x="6645" y="3074"/>
                  </a:lnTo>
                  <a:lnTo>
                    <a:pt x="6645" y="3074"/>
                  </a:lnTo>
                  <a:lnTo>
                    <a:pt x="6645" y="3074"/>
                  </a:lnTo>
                  <a:lnTo>
                    <a:pt x="6645" y="3074"/>
                  </a:lnTo>
                  <a:lnTo>
                    <a:pt x="6645" y="3074"/>
                  </a:lnTo>
                  <a:lnTo>
                    <a:pt x="6645"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45" y="3074"/>
                  </a:lnTo>
                  <a:lnTo>
                    <a:pt x="6645" y="3074"/>
                  </a:lnTo>
                  <a:lnTo>
                    <a:pt x="6645" y="3099"/>
                  </a:lnTo>
                  <a:lnTo>
                    <a:pt x="6645" y="3099"/>
                  </a:lnTo>
                  <a:lnTo>
                    <a:pt x="6645" y="3099"/>
                  </a:lnTo>
                  <a:lnTo>
                    <a:pt x="6645" y="3074"/>
                  </a:lnTo>
                  <a:close/>
                  <a:moveTo>
                    <a:pt x="6720" y="3074"/>
                  </a:moveTo>
                  <a:lnTo>
                    <a:pt x="6720" y="3074"/>
                  </a:lnTo>
                  <a:lnTo>
                    <a:pt x="6720" y="3074"/>
                  </a:lnTo>
                  <a:lnTo>
                    <a:pt x="6720" y="3074"/>
                  </a:lnTo>
                  <a:lnTo>
                    <a:pt x="6720" y="3074"/>
                  </a:lnTo>
                  <a:lnTo>
                    <a:pt x="6720" y="3074"/>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695" y="3050"/>
                  </a:lnTo>
                  <a:lnTo>
                    <a:pt x="6695" y="3050"/>
                  </a:lnTo>
                  <a:lnTo>
                    <a:pt x="6695" y="3050"/>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00"/>
                  </a:lnTo>
                  <a:lnTo>
                    <a:pt x="6695" y="3000"/>
                  </a:lnTo>
                  <a:lnTo>
                    <a:pt x="6695" y="3000"/>
                  </a:lnTo>
                  <a:lnTo>
                    <a:pt x="6695" y="3000"/>
                  </a:lnTo>
                  <a:lnTo>
                    <a:pt x="6695" y="3025"/>
                  </a:lnTo>
                  <a:lnTo>
                    <a:pt x="6695" y="3025"/>
                  </a:lnTo>
                  <a:lnTo>
                    <a:pt x="6695" y="3025"/>
                  </a:lnTo>
                  <a:lnTo>
                    <a:pt x="6695" y="3025"/>
                  </a:lnTo>
                  <a:lnTo>
                    <a:pt x="6695" y="3025"/>
                  </a:lnTo>
                  <a:lnTo>
                    <a:pt x="6695" y="3025"/>
                  </a:lnTo>
                  <a:lnTo>
                    <a:pt x="6695" y="3025"/>
                  </a:lnTo>
                  <a:lnTo>
                    <a:pt x="6695" y="3025"/>
                  </a:lnTo>
                  <a:lnTo>
                    <a:pt x="6670" y="3025"/>
                  </a:lnTo>
                  <a:lnTo>
                    <a:pt x="6670" y="3025"/>
                  </a:lnTo>
                  <a:lnTo>
                    <a:pt x="6670" y="3025"/>
                  </a:lnTo>
                  <a:lnTo>
                    <a:pt x="6670" y="3025"/>
                  </a:lnTo>
                  <a:lnTo>
                    <a:pt x="6670" y="3025"/>
                  </a:lnTo>
                  <a:lnTo>
                    <a:pt x="6670" y="3025"/>
                  </a:lnTo>
                  <a:lnTo>
                    <a:pt x="6670" y="3025"/>
                  </a:lnTo>
                  <a:lnTo>
                    <a:pt x="6670" y="3025"/>
                  </a:lnTo>
                  <a:lnTo>
                    <a:pt x="6695" y="3025"/>
                  </a:lnTo>
                  <a:lnTo>
                    <a:pt x="6695" y="3000"/>
                  </a:lnTo>
                  <a:lnTo>
                    <a:pt x="6695" y="3000"/>
                  </a:lnTo>
                  <a:lnTo>
                    <a:pt x="6695" y="3000"/>
                  </a:lnTo>
                  <a:lnTo>
                    <a:pt x="6670" y="3000"/>
                  </a:lnTo>
                  <a:lnTo>
                    <a:pt x="6670" y="3000"/>
                  </a:lnTo>
                  <a:lnTo>
                    <a:pt x="6670" y="3000"/>
                  </a:lnTo>
                  <a:lnTo>
                    <a:pt x="6670" y="3000"/>
                  </a:lnTo>
                  <a:lnTo>
                    <a:pt x="6695" y="3000"/>
                  </a:lnTo>
                  <a:lnTo>
                    <a:pt x="6695" y="3000"/>
                  </a:lnTo>
                  <a:lnTo>
                    <a:pt x="6670" y="3000"/>
                  </a:lnTo>
                  <a:lnTo>
                    <a:pt x="6670" y="3000"/>
                  </a:lnTo>
                  <a:lnTo>
                    <a:pt x="6670" y="3000"/>
                  </a:lnTo>
                  <a:lnTo>
                    <a:pt x="6670" y="3000"/>
                  </a:lnTo>
                  <a:lnTo>
                    <a:pt x="6670" y="3000"/>
                  </a:lnTo>
                  <a:lnTo>
                    <a:pt x="6695" y="3000"/>
                  </a:lnTo>
                  <a:lnTo>
                    <a:pt x="6695" y="3000"/>
                  </a:lnTo>
                  <a:lnTo>
                    <a:pt x="6695" y="3000"/>
                  </a:lnTo>
                  <a:lnTo>
                    <a:pt x="6695" y="3000"/>
                  </a:lnTo>
                  <a:lnTo>
                    <a:pt x="6695" y="3000"/>
                  </a:lnTo>
                  <a:lnTo>
                    <a:pt x="6695" y="3000"/>
                  </a:lnTo>
                  <a:lnTo>
                    <a:pt x="6695" y="3000"/>
                  </a:lnTo>
                  <a:lnTo>
                    <a:pt x="6695" y="3000"/>
                  </a:lnTo>
                  <a:lnTo>
                    <a:pt x="6695" y="2975"/>
                  </a:lnTo>
                  <a:lnTo>
                    <a:pt x="6695" y="2975"/>
                  </a:lnTo>
                  <a:lnTo>
                    <a:pt x="6695" y="2975"/>
                  </a:lnTo>
                  <a:lnTo>
                    <a:pt x="6695" y="2975"/>
                  </a:lnTo>
                  <a:lnTo>
                    <a:pt x="6695" y="2975"/>
                  </a:lnTo>
                  <a:lnTo>
                    <a:pt x="6695" y="2975"/>
                  </a:lnTo>
                  <a:lnTo>
                    <a:pt x="6670" y="2975"/>
                  </a:lnTo>
                  <a:lnTo>
                    <a:pt x="6670" y="2950"/>
                  </a:lnTo>
                  <a:lnTo>
                    <a:pt x="6670" y="2950"/>
                  </a:lnTo>
                  <a:lnTo>
                    <a:pt x="6670" y="2975"/>
                  </a:lnTo>
                  <a:lnTo>
                    <a:pt x="6670" y="2975"/>
                  </a:lnTo>
                  <a:lnTo>
                    <a:pt x="6670" y="2975"/>
                  </a:lnTo>
                  <a:lnTo>
                    <a:pt x="6670" y="2975"/>
                  </a:lnTo>
                  <a:lnTo>
                    <a:pt x="6670" y="2975"/>
                  </a:lnTo>
                  <a:lnTo>
                    <a:pt x="6670" y="2975"/>
                  </a:lnTo>
                  <a:lnTo>
                    <a:pt x="6670" y="2975"/>
                  </a:lnTo>
                  <a:lnTo>
                    <a:pt x="6670" y="2975"/>
                  </a:lnTo>
                  <a:lnTo>
                    <a:pt x="6670" y="2975"/>
                  </a:lnTo>
                  <a:lnTo>
                    <a:pt x="6645" y="2975"/>
                  </a:lnTo>
                  <a:lnTo>
                    <a:pt x="6645" y="2975"/>
                  </a:lnTo>
                  <a:lnTo>
                    <a:pt x="6645" y="2975"/>
                  </a:lnTo>
                  <a:lnTo>
                    <a:pt x="6645" y="2975"/>
                  </a:lnTo>
                  <a:lnTo>
                    <a:pt x="6645" y="2975"/>
                  </a:lnTo>
                  <a:lnTo>
                    <a:pt x="6645" y="2975"/>
                  </a:lnTo>
                  <a:lnTo>
                    <a:pt x="6645" y="2975"/>
                  </a:lnTo>
                  <a:lnTo>
                    <a:pt x="6670" y="2975"/>
                  </a:lnTo>
                  <a:lnTo>
                    <a:pt x="6670" y="2975"/>
                  </a:lnTo>
                  <a:lnTo>
                    <a:pt x="6670" y="2975"/>
                  </a:lnTo>
                  <a:lnTo>
                    <a:pt x="6670" y="2975"/>
                  </a:lnTo>
                  <a:lnTo>
                    <a:pt x="6670" y="2975"/>
                  </a:lnTo>
                  <a:lnTo>
                    <a:pt x="6670" y="2950"/>
                  </a:lnTo>
                  <a:lnTo>
                    <a:pt x="6670" y="2950"/>
                  </a:lnTo>
                  <a:lnTo>
                    <a:pt x="6670" y="2950"/>
                  </a:lnTo>
                  <a:lnTo>
                    <a:pt x="6670" y="2950"/>
                  </a:lnTo>
                  <a:lnTo>
                    <a:pt x="6670" y="2950"/>
                  </a:lnTo>
                  <a:lnTo>
                    <a:pt x="6670" y="2950"/>
                  </a:lnTo>
                  <a:lnTo>
                    <a:pt x="6670"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45" y="2950"/>
                  </a:lnTo>
                  <a:lnTo>
                    <a:pt x="6645" y="2950"/>
                  </a:lnTo>
                  <a:lnTo>
                    <a:pt x="6645" y="2950"/>
                  </a:lnTo>
                  <a:lnTo>
                    <a:pt x="6645" y="2926"/>
                  </a:lnTo>
                  <a:lnTo>
                    <a:pt x="6621" y="2926"/>
                  </a:lnTo>
                  <a:lnTo>
                    <a:pt x="6621" y="2926"/>
                  </a:lnTo>
                  <a:lnTo>
                    <a:pt x="6621" y="2926"/>
                  </a:lnTo>
                  <a:lnTo>
                    <a:pt x="6621" y="2926"/>
                  </a:lnTo>
                  <a:lnTo>
                    <a:pt x="6621" y="2926"/>
                  </a:lnTo>
                  <a:lnTo>
                    <a:pt x="6621" y="2926"/>
                  </a:lnTo>
                  <a:lnTo>
                    <a:pt x="6621" y="2926"/>
                  </a:lnTo>
                  <a:lnTo>
                    <a:pt x="6621" y="2926"/>
                  </a:lnTo>
                  <a:lnTo>
                    <a:pt x="6621" y="2926"/>
                  </a:lnTo>
                  <a:lnTo>
                    <a:pt x="6596" y="2926"/>
                  </a:lnTo>
                  <a:lnTo>
                    <a:pt x="6596" y="2926"/>
                  </a:lnTo>
                  <a:lnTo>
                    <a:pt x="6596" y="2926"/>
                  </a:lnTo>
                  <a:lnTo>
                    <a:pt x="6596" y="2926"/>
                  </a:lnTo>
                  <a:lnTo>
                    <a:pt x="6596" y="2926"/>
                  </a:lnTo>
                  <a:lnTo>
                    <a:pt x="6596" y="2926"/>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00"/>
                  </a:lnTo>
                  <a:lnTo>
                    <a:pt x="6596" y="2926"/>
                  </a:lnTo>
                  <a:lnTo>
                    <a:pt x="6621" y="2926"/>
                  </a:lnTo>
                  <a:lnTo>
                    <a:pt x="6621" y="2926"/>
                  </a:lnTo>
                  <a:lnTo>
                    <a:pt x="6621" y="2926"/>
                  </a:lnTo>
                  <a:lnTo>
                    <a:pt x="6621" y="2926"/>
                  </a:lnTo>
                  <a:lnTo>
                    <a:pt x="6645" y="2926"/>
                  </a:lnTo>
                  <a:lnTo>
                    <a:pt x="6645" y="2926"/>
                  </a:lnTo>
                  <a:lnTo>
                    <a:pt x="6645" y="2926"/>
                  </a:lnTo>
                  <a:lnTo>
                    <a:pt x="6645" y="2926"/>
                  </a:lnTo>
                  <a:lnTo>
                    <a:pt x="6645" y="2926"/>
                  </a:lnTo>
                  <a:lnTo>
                    <a:pt x="6645" y="2926"/>
                  </a:lnTo>
                  <a:lnTo>
                    <a:pt x="6645" y="2926"/>
                  </a:lnTo>
                  <a:lnTo>
                    <a:pt x="6645" y="2926"/>
                  </a:lnTo>
                  <a:lnTo>
                    <a:pt x="6645" y="2926"/>
                  </a:lnTo>
                  <a:lnTo>
                    <a:pt x="6621" y="2926"/>
                  </a:lnTo>
                  <a:lnTo>
                    <a:pt x="6621" y="2926"/>
                  </a:lnTo>
                  <a:lnTo>
                    <a:pt x="6621" y="2900"/>
                  </a:lnTo>
                  <a:lnTo>
                    <a:pt x="6621" y="2900"/>
                  </a:lnTo>
                  <a:lnTo>
                    <a:pt x="6621" y="2900"/>
                  </a:lnTo>
                  <a:lnTo>
                    <a:pt x="6621" y="2900"/>
                  </a:lnTo>
                  <a:lnTo>
                    <a:pt x="6621" y="2900"/>
                  </a:lnTo>
                  <a:lnTo>
                    <a:pt x="6621" y="2900"/>
                  </a:lnTo>
                  <a:lnTo>
                    <a:pt x="6621"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876"/>
                  </a:lnTo>
                  <a:lnTo>
                    <a:pt x="6596" y="2876"/>
                  </a:lnTo>
                  <a:lnTo>
                    <a:pt x="6596" y="2876"/>
                  </a:lnTo>
                  <a:lnTo>
                    <a:pt x="6596" y="2876"/>
                  </a:lnTo>
                  <a:lnTo>
                    <a:pt x="6596" y="2876"/>
                  </a:lnTo>
                  <a:lnTo>
                    <a:pt x="6571" y="2876"/>
                  </a:lnTo>
                  <a:lnTo>
                    <a:pt x="6571" y="2876"/>
                  </a:lnTo>
                  <a:lnTo>
                    <a:pt x="6571" y="2876"/>
                  </a:lnTo>
                  <a:lnTo>
                    <a:pt x="6571" y="2851"/>
                  </a:lnTo>
                  <a:lnTo>
                    <a:pt x="6571" y="2851"/>
                  </a:lnTo>
                  <a:lnTo>
                    <a:pt x="6571" y="2851"/>
                  </a:lnTo>
                  <a:lnTo>
                    <a:pt x="6571" y="2851"/>
                  </a:lnTo>
                  <a:lnTo>
                    <a:pt x="6571" y="2851"/>
                  </a:lnTo>
                  <a:lnTo>
                    <a:pt x="6571" y="2851"/>
                  </a:lnTo>
                  <a:lnTo>
                    <a:pt x="6546" y="2851"/>
                  </a:lnTo>
                  <a:lnTo>
                    <a:pt x="6546" y="2851"/>
                  </a:lnTo>
                  <a:lnTo>
                    <a:pt x="6546" y="2851"/>
                  </a:lnTo>
                  <a:lnTo>
                    <a:pt x="6546" y="2851"/>
                  </a:lnTo>
                  <a:lnTo>
                    <a:pt x="6546" y="2851"/>
                  </a:lnTo>
                  <a:lnTo>
                    <a:pt x="6546" y="2851"/>
                  </a:lnTo>
                  <a:lnTo>
                    <a:pt x="6546" y="2851"/>
                  </a:lnTo>
                  <a:lnTo>
                    <a:pt x="6546"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27"/>
                  </a:lnTo>
                  <a:lnTo>
                    <a:pt x="6522" y="2827"/>
                  </a:lnTo>
                  <a:lnTo>
                    <a:pt x="6522" y="2851"/>
                  </a:lnTo>
                  <a:lnTo>
                    <a:pt x="6522" y="2851"/>
                  </a:lnTo>
                  <a:lnTo>
                    <a:pt x="6522" y="2851"/>
                  </a:lnTo>
                  <a:lnTo>
                    <a:pt x="6522" y="2851"/>
                  </a:lnTo>
                  <a:lnTo>
                    <a:pt x="6522" y="2851"/>
                  </a:lnTo>
                  <a:lnTo>
                    <a:pt x="6522" y="2851"/>
                  </a:lnTo>
                  <a:lnTo>
                    <a:pt x="6522" y="2851"/>
                  </a:lnTo>
                  <a:lnTo>
                    <a:pt x="6497" y="2851"/>
                  </a:lnTo>
                  <a:lnTo>
                    <a:pt x="6497" y="2851"/>
                  </a:lnTo>
                  <a:lnTo>
                    <a:pt x="6497" y="2851"/>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47" y="2801"/>
                  </a:lnTo>
                  <a:lnTo>
                    <a:pt x="6447" y="2801"/>
                  </a:lnTo>
                  <a:lnTo>
                    <a:pt x="6422" y="2801"/>
                  </a:lnTo>
                  <a:lnTo>
                    <a:pt x="6422" y="2801"/>
                  </a:lnTo>
                  <a:lnTo>
                    <a:pt x="6422" y="2801"/>
                  </a:lnTo>
                  <a:lnTo>
                    <a:pt x="6422" y="2801"/>
                  </a:lnTo>
                  <a:lnTo>
                    <a:pt x="6422" y="2801"/>
                  </a:lnTo>
                  <a:lnTo>
                    <a:pt x="6447" y="2827"/>
                  </a:lnTo>
                  <a:lnTo>
                    <a:pt x="6447" y="2827"/>
                  </a:lnTo>
                  <a:lnTo>
                    <a:pt x="6422" y="2827"/>
                  </a:lnTo>
                  <a:lnTo>
                    <a:pt x="6422" y="2827"/>
                  </a:lnTo>
                  <a:lnTo>
                    <a:pt x="6422" y="2827"/>
                  </a:lnTo>
                  <a:lnTo>
                    <a:pt x="6422" y="2827"/>
                  </a:lnTo>
                  <a:lnTo>
                    <a:pt x="6422" y="2827"/>
                  </a:lnTo>
                  <a:lnTo>
                    <a:pt x="6422" y="2827"/>
                  </a:lnTo>
                  <a:lnTo>
                    <a:pt x="6422"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72" y="2827"/>
                  </a:lnTo>
                  <a:lnTo>
                    <a:pt x="6472" y="2827"/>
                  </a:lnTo>
                  <a:lnTo>
                    <a:pt x="6472" y="2827"/>
                  </a:lnTo>
                  <a:lnTo>
                    <a:pt x="6472" y="2827"/>
                  </a:lnTo>
                  <a:lnTo>
                    <a:pt x="6472" y="2851"/>
                  </a:lnTo>
                  <a:lnTo>
                    <a:pt x="6472" y="2851"/>
                  </a:lnTo>
                  <a:lnTo>
                    <a:pt x="6497" y="2851"/>
                  </a:lnTo>
                  <a:lnTo>
                    <a:pt x="6497" y="2851"/>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522" y="2876"/>
                  </a:lnTo>
                  <a:lnTo>
                    <a:pt x="6522" y="2876"/>
                  </a:lnTo>
                  <a:lnTo>
                    <a:pt x="6522" y="2900"/>
                  </a:lnTo>
                  <a:lnTo>
                    <a:pt x="6522" y="2900"/>
                  </a:lnTo>
                  <a:lnTo>
                    <a:pt x="6522" y="2900"/>
                  </a:lnTo>
                  <a:lnTo>
                    <a:pt x="6522" y="2900"/>
                  </a:lnTo>
                  <a:lnTo>
                    <a:pt x="6522" y="2900"/>
                  </a:lnTo>
                  <a:lnTo>
                    <a:pt x="6497" y="2900"/>
                  </a:lnTo>
                  <a:lnTo>
                    <a:pt x="6497" y="2900"/>
                  </a:lnTo>
                  <a:lnTo>
                    <a:pt x="6497" y="2926"/>
                  </a:lnTo>
                  <a:lnTo>
                    <a:pt x="6497" y="2926"/>
                  </a:lnTo>
                  <a:lnTo>
                    <a:pt x="6497" y="2926"/>
                  </a:lnTo>
                  <a:lnTo>
                    <a:pt x="6497" y="2900"/>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50"/>
                  </a:lnTo>
                  <a:lnTo>
                    <a:pt x="6497" y="2950"/>
                  </a:lnTo>
                  <a:lnTo>
                    <a:pt x="6497" y="2950"/>
                  </a:lnTo>
                  <a:lnTo>
                    <a:pt x="6522" y="2950"/>
                  </a:lnTo>
                  <a:lnTo>
                    <a:pt x="6522" y="2950"/>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50"/>
                  </a:lnTo>
                  <a:lnTo>
                    <a:pt x="6546" y="2950"/>
                  </a:lnTo>
                  <a:lnTo>
                    <a:pt x="6546" y="2950"/>
                  </a:lnTo>
                  <a:lnTo>
                    <a:pt x="6546" y="2950"/>
                  </a:lnTo>
                  <a:lnTo>
                    <a:pt x="6546" y="2950"/>
                  </a:lnTo>
                  <a:lnTo>
                    <a:pt x="6546" y="2950"/>
                  </a:lnTo>
                  <a:lnTo>
                    <a:pt x="6546" y="2950"/>
                  </a:lnTo>
                  <a:lnTo>
                    <a:pt x="6546" y="2950"/>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71" y="2975"/>
                  </a:lnTo>
                  <a:lnTo>
                    <a:pt x="6571" y="2975"/>
                  </a:lnTo>
                  <a:lnTo>
                    <a:pt x="6571" y="2975"/>
                  </a:lnTo>
                  <a:lnTo>
                    <a:pt x="6571"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22" y="3000"/>
                  </a:lnTo>
                  <a:lnTo>
                    <a:pt x="6522" y="3000"/>
                  </a:lnTo>
                  <a:lnTo>
                    <a:pt x="6522" y="3000"/>
                  </a:lnTo>
                  <a:lnTo>
                    <a:pt x="6522" y="3000"/>
                  </a:lnTo>
                  <a:lnTo>
                    <a:pt x="6522" y="3000"/>
                  </a:lnTo>
                  <a:lnTo>
                    <a:pt x="6522"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71" y="3000"/>
                  </a:lnTo>
                  <a:lnTo>
                    <a:pt x="6571" y="3000"/>
                  </a:lnTo>
                  <a:lnTo>
                    <a:pt x="6571" y="3000"/>
                  </a:lnTo>
                  <a:lnTo>
                    <a:pt x="6571" y="3000"/>
                  </a:lnTo>
                  <a:lnTo>
                    <a:pt x="6571" y="3000"/>
                  </a:lnTo>
                  <a:lnTo>
                    <a:pt x="6571" y="3000"/>
                  </a:lnTo>
                  <a:lnTo>
                    <a:pt x="6571" y="3000"/>
                  </a:lnTo>
                  <a:lnTo>
                    <a:pt x="6571" y="3000"/>
                  </a:lnTo>
                  <a:lnTo>
                    <a:pt x="6571" y="3000"/>
                  </a:lnTo>
                  <a:lnTo>
                    <a:pt x="6571" y="3025"/>
                  </a:lnTo>
                  <a:lnTo>
                    <a:pt x="6571" y="3000"/>
                  </a:lnTo>
                  <a:lnTo>
                    <a:pt x="6571" y="3000"/>
                  </a:lnTo>
                  <a:lnTo>
                    <a:pt x="6571"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25"/>
                  </a:lnTo>
                  <a:lnTo>
                    <a:pt x="6621" y="3025"/>
                  </a:lnTo>
                  <a:lnTo>
                    <a:pt x="6621" y="3000"/>
                  </a:lnTo>
                  <a:lnTo>
                    <a:pt x="6621" y="3000"/>
                  </a:lnTo>
                  <a:lnTo>
                    <a:pt x="6621" y="3000"/>
                  </a:lnTo>
                  <a:lnTo>
                    <a:pt x="6621" y="3000"/>
                  </a:lnTo>
                  <a:lnTo>
                    <a:pt x="6621" y="3000"/>
                  </a:lnTo>
                  <a:lnTo>
                    <a:pt x="6621" y="3000"/>
                  </a:lnTo>
                  <a:lnTo>
                    <a:pt x="6621" y="3000"/>
                  </a:lnTo>
                  <a:lnTo>
                    <a:pt x="6596" y="3000"/>
                  </a:lnTo>
                  <a:lnTo>
                    <a:pt x="6596" y="3000"/>
                  </a:lnTo>
                  <a:lnTo>
                    <a:pt x="6621" y="3000"/>
                  </a:lnTo>
                  <a:lnTo>
                    <a:pt x="6621" y="3000"/>
                  </a:lnTo>
                  <a:lnTo>
                    <a:pt x="6621" y="3000"/>
                  </a:lnTo>
                  <a:lnTo>
                    <a:pt x="6621" y="3000"/>
                  </a:lnTo>
                  <a:lnTo>
                    <a:pt x="6621" y="3000"/>
                  </a:lnTo>
                  <a:lnTo>
                    <a:pt x="6621" y="3000"/>
                  </a:lnTo>
                  <a:lnTo>
                    <a:pt x="6621" y="3000"/>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45" y="3025"/>
                  </a:lnTo>
                  <a:lnTo>
                    <a:pt x="6645" y="3025"/>
                  </a:lnTo>
                  <a:lnTo>
                    <a:pt x="6645" y="3025"/>
                  </a:lnTo>
                  <a:lnTo>
                    <a:pt x="6645" y="3025"/>
                  </a:lnTo>
                  <a:lnTo>
                    <a:pt x="6645" y="3025"/>
                  </a:lnTo>
                  <a:lnTo>
                    <a:pt x="6621" y="3025"/>
                  </a:lnTo>
                  <a:lnTo>
                    <a:pt x="6621" y="3025"/>
                  </a:lnTo>
                  <a:lnTo>
                    <a:pt x="6621" y="3025"/>
                  </a:lnTo>
                  <a:lnTo>
                    <a:pt x="6621" y="3025"/>
                  </a:lnTo>
                  <a:lnTo>
                    <a:pt x="6645" y="3025"/>
                  </a:lnTo>
                  <a:lnTo>
                    <a:pt x="6645" y="3025"/>
                  </a:lnTo>
                  <a:lnTo>
                    <a:pt x="6645" y="3025"/>
                  </a:lnTo>
                  <a:lnTo>
                    <a:pt x="6645" y="3025"/>
                  </a:lnTo>
                  <a:lnTo>
                    <a:pt x="6645" y="3050"/>
                  </a:lnTo>
                  <a:lnTo>
                    <a:pt x="6645" y="3050"/>
                  </a:lnTo>
                  <a:lnTo>
                    <a:pt x="6645" y="3050"/>
                  </a:lnTo>
                  <a:lnTo>
                    <a:pt x="6621" y="3050"/>
                  </a:lnTo>
                  <a:lnTo>
                    <a:pt x="6621" y="3050"/>
                  </a:lnTo>
                  <a:lnTo>
                    <a:pt x="6621" y="3050"/>
                  </a:lnTo>
                  <a:lnTo>
                    <a:pt x="6621" y="3050"/>
                  </a:lnTo>
                  <a:lnTo>
                    <a:pt x="6645" y="3050"/>
                  </a:lnTo>
                  <a:lnTo>
                    <a:pt x="6645" y="3050"/>
                  </a:lnTo>
                  <a:lnTo>
                    <a:pt x="6645" y="3050"/>
                  </a:lnTo>
                  <a:lnTo>
                    <a:pt x="6645" y="3050"/>
                  </a:lnTo>
                  <a:lnTo>
                    <a:pt x="6645" y="3025"/>
                  </a:lnTo>
                  <a:lnTo>
                    <a:pt x="6645" y="3025"/>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25"/>
                  </a:lnTo>
                  <a:lnTo>
                    <a:pt x="6645" y="3025"/>
                  </a:lnTo>
                  <a:lnTo>
                    <a:pt x="6645" y="3025"/>
                  </a:lnTo>
                  <a:lnTo>
                    <a:pt x="6645" y="3025"/>
                  </a:lnTo>
                  <a:lnTo>
                    <a:pt x="6645" y="3025"/>
                  </a:lnTo>
                  <a:lnTo>
                    <a:pt x="6645" y="3025"/>
                  </a:lnTo>
                  <a:lnTo>
                    <a:pt x="6645" y="3050"/>
                  </a:lnTo>
                  <a:lnTo>
                    <a:pt x="6670" y="3050"/>
                  </a:lnTo>
                  <a:lnTo>
                    <a:pt x="6670" y="3050"/>
                  </a:lnTo>
                  <a:lnTo>
                    <a:pt x="6670" y="3050"/>
                  </a:lnTo>
                  <a:lnTo>
                    <a:pt x="6670" y="3050"/>
                  </a:lnTo>
                  <a:lnTo>
                    <a:pt x="6645"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74"/>
                  </a:lnTo>
                  <a:lnTo>
                    <a:pt x="6670" y="3074"/>
                  </a:lnTo>
                  <a:lnTo>
                    <a:pt x="6670" y="3074"/>
                  </a:lnTo>
                  <a:lnTo>
                    <a:pt x="6670" y="3074"/>
                  </a:lnTo>
                  <a:lnTo>
                    <a:pt x="6670" y="3074"/>
                  </a:lnTo>
                  <a:lnTo>
                    <a:pt x="6670" y="3074"/>
                  </a:lnTo>
                  <a:lnTo>
                    <a:pt x="6670" y="3074"/>
                  </a:lnTo>
                  <a:lnTo>
                    <a:pt x="6670" y="3074"/>
                  </a:lnTo>
                  <a:lnTo>
                    <a:pt x="6670" y="3050"/>
                  </a:lnTo>
                  <a:lnTo>
                    <a:pt x="6695" y="3050"/>
                  </a:lnTo>
                  <a:lnTo>
                    <a:pt x="6695" y="3050"/>
                  </a:lnTo>
                  <a:lnTo>
                    <a:pt x="6695" y="3074"/>
                  </a:lnTo>
                  <a:lnTo>
                    <a:pt x="6695" y="3074"/>
                  </a:lnTo>
                  <a:lnTo>
                    <a:pt x="6695" y="3074"/>
                  </a:lnTo>
                  <a:lnTo>
                    <a:pt x="6670" y="3074"/>
                  </a:lnTo>
                  <a:lnTo>
                    <a:pt x="6670" y="3074"/>
                  </a:lnTo>
                  <a:lnTo>
                    <a:pt x="6670" y="3074"/>
                  </a:lnTo>
                  <a:lnTo>
                    <a:pt x="6670" y="3074"/>
                  </a:lnTo>
                  <a:lnTo>
                    <a:pt x="6695" y="3074"/>
                  </a:lnTo>
                  <a:lnTo>
                    <a:pt x="6695" y="3074"/>
                  </a:lnTo>
                  <a:lnTo>
                    <a:pt x="6695" y="3074"/>
                  </a:lnTo>
                  <a:lnTo>
                    <a:pt x="6695" y="3074"/>
                  </a:lnTo>
                  <a:lnTo>
                    <a:pt x="6695" y="3074"/>
                  </a:lnTo>
                  <a:lnTo>
                    <a:pt x="6695" y="3074"/>
                  </a:lnTo>
                  <a:lnTo>
                    <a:pt x="6695" y="3074"/>
                  </a:lnTo>
                  <a:lnTo>
                    <a:pt x="6695" y="3074"/>
                  </a:lnTo>
                  <a:lnTo>
                    <a:pt x="6695" y="3074"/>
                  </a:lnTo>
                  <a:lnTo>
                    <a:pt x="6720" y="3074"/>
                  </a:lnTo>
                  <a:close/>
                  <a:moveTo>
                    <a:pt x="6596" y="3025"/>
                  </a:move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50"/>
                  </a:lnTo>
                  <a:lnTo>
                    <a:pt x="6596" y="3050"/>
                  </a:lnTo>
                  <a:lnTo>
                    <a:pt x="6596" y="3050"/>
                  </a:lnTo>
                  <a:lnTo>
                    <a:pt x="6596" y="3050"/>
                  </a:lnTo>
                  <a:lnTo>
                    <a:pt x="6596" y="3050"/>
                  </a:lnTo>
                  <a:lnTo>
                    <a:pt x="6596" y="3050"/>
                  </a:lnTo>
                  <a:lnTo>
                    <a:pt x="6621" y="3050"/>
                  </a:lnTo>
                  <a:lnTo>
                    <a:pt x="6621" y="3050"/>
                  </a:lnTo>
                  <a:lnTo>
                    <a:pt x="6621" y="3050"/>
                  </a:lnTo>
                  <a:lnTo>
                    <a:pt x="6621" y="3025"/>
                  </a:lnTo>
                  <a:lnTo>
                    <a:pt x="6621" y="3025"/>
                  </a:lnTo>
                  <a:lnTo>
                    <a:pt x="6596" y="3025"/>
                  </a:lnTo>
                  <a:lnTo>
                    <a:pt x="6596" y="3025"/>
                  </a:lnTo>
                  <a:lnTo>
                    <a:pt x="6596" y="3000"/>
                  </a:lnTo>
                  <a:lnTo>
                    <a:pt x="6596" y="3000"/>
                  </a:lnTo>
                  <a:lnTo>
                    <a:pt x="6596" y="3000"/>
                  </a:lnTo>
                  <a:lnTo>
                    <a:pt x="6596" y="3000"/>
                  </a:lnTo>
                  <a:lnTo>
                    <a:pt x="6596" y="3025"/>
                  </a:lnTo>
                  <a:close/>
                  <a:moveTo>
                    <a:pt x="6645" y="3099"/>
                  </a:moveTo>
                  <a:lnTo>
                    <a:pt x="6645" y="3099"/>
                  </a:lnTo>
                  <a:lnTo>
                    <a:pt x="6621" y="3099"/>
                  </a:lnTo>
                  <a:lnTo>
                    <a:pt x="6621" y="3099"/>
                  </a:lnTo>
                  <a:lnTo>
                    <a:pt x="6621" y="3099"/>
                  </a:lnTo>
                  <a:lnTo>
                    <a:pt x="6621" y="3099"/>
                  </a:lnTo>
                  <a:lnTo>
                    <a:pt x="6621" y="3099"/>
                  </a:lnTo>
                  <a:lnTo>
                    <a:pt x="6621" y="3099"/>
                  </a:lnTo>
                  <a:lnTo>
                    <a:pt x="6621" y="3099"/>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596" y="3074"/>
                  </a:lnTo>
                  <a:lnTo>
                    <a:pt x="6596" y="3074"/>
                  </a:lnTo>
                  <a:lnTo>
                    <a:pt x="6596" y="3074"/>
                  </a:lnTo>
                  <a:lnTo>
                    <a:pt x="6596" y="3074"/>
                  </a:lnTo>
                  <a:lnTo>
                    <a:pt x="6596" y="3074"/>
                  </a:lnTo>
                  <a:lnTo>
                    <a:pt x="6596" y="3074"/>
                  </a:lnTo>
                  <a:lnTo>
                    <a:pt x="6596" y="3074"/>
                  </a:lnTo>
                  <a:lnTo>
                    <a:pt x="6596" y="3050"/>
                  </a:lnTo>
                  <a:lnTo>
                    <a:pt x="6596" y="3050"/>
                  </a:lnTo>
                  <a:lnTo>
                    <a:pt x="6596" y="3074"/>
                  </a:lnTo>
                  <a:lnTo>
                    <a:pt x="6596" y="3074"/>
                  </a:lnTo>
                  <a:lnTo>
                    <a:pt x="6596" y="3050"/>
                  </a:lnTo>
                  <a:lnTo>
                    <a:pt x="6596" y="3050"/>
                  </a:lnTo>
                  <a:lnTo>
                    <a:pt x="6596" y="3050"/>
                  </a:lnTo>
                  <a:lnTo>
                    <a:pt x="6571" y="3050"/>
                  </a:lnTo>
                  <a:lnTo>
                    <a:pt x="6571" y="3050"/>
                  </a:lnTo>
                  <a:lnTo>
                    <a:pt x="6571" y="3050"/>
                  </a:lnTo>
                  <a:lnTo>
                    <a:pt x="6571" y="3050"/>
                  </a:lnTo>
                  <a:lnTo>
                    <a:pt x="6571" y="3050"/>
                  </a:lnTo>
                  <a:lnTo>
                    <a:pt x="6571" y="3050"/>
                  </a:lnTo>
                  <a:lnTo>
                    <a:pt x="6571" y="3050"/>
                  </a:lnTo>
                  <a:lnTo>
                    <a:pt x="6571" y="3050"/>
                  </a:lnTo>
                  <a:lnTo>
                    <a:pt x="6571" y="3025"/>
                  </a:lnTo>
                  <a:lnTo>
                    <a:pt x="6571" y="3025"/>
                  </a:lnTo>
                  <a:lnTo>
                    <a:pt x="6571" y="3050"/>
                  </a:lnTo>
                  <a:lnTo>
                    <a:pt x="6596" y="3050"/>
                  </a:lnTo>
                  <a:lnTo>
                    <a:pt x="6571" y="3025"/>
                  </a:lnTo>
                  <a:lnTo>
                    <a:pt x="6571" y="3025"/>
                  </a:lnTo>
                  <a:lnTo>
                    <a:pt x="6571" y="3025"/>
                  </a:lnTo>
                  <a:lnTo>
                    <a:pt x="6571" y="3025"/>
                  </a:lnTo>
                  <a:lnTo>
                    <a:pt x="6571" y="3025"/>
                  </a:lnTo>
                  <a:lnTo>
                    <a:pt x="6571" y="3025"/>
                  </a:lnTo>
                  <a:lnTo>
                    <a:pt x="6571" y="3025"/>
                  </a:lnTo>
                  <a:lnTo>
                    <a:pt x="6571" y="3025"/>
                  </a:lnTo>
                  <a:lnTo>
                    <a:pt x="6571" y="3025"/>
                  </a:lnTo>
                  <a:lnTo>
                    <a:pt x="6571" y="3025"/>
                  </a:lnTo>
                  <a:lnTo>
                    <a:pt x="6546" y="3025"/>
                  </a:lnTo>
                  <a:lnTo>
                    <a:pt x="6546" y="3025"/>
                  </a:lnTo>
                  <a:lnTo>
                    <a:pt x="6546" y="3000"/>
                  </a:lnTo>
                  <a:lnTo>
                    <a:pt x="6546" y="3000"/>
                  </a:lnTo>
                  <a:lnTo>
                    <a:pt x="6546" y="3000"/>
                  </a:lnTo>
                  <a:lnTo>
                    <a:pt x="6546" y="3000"/>
                  </a:lnTo>
                  <a:lnTo>
                    <a:pt x="6546" y="3000"/>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71" y="3025"/>
                  </a:lnTo>
                  <a:lnTo>
                    <a:pt x="6571" y="3050"/>
                  </a:lnTo>
                  <a:lnTo>
                    <a:pt x="6546" y="3050"/>
                  </a:lnTo>
                  <a:lnTo>
                    <a:pt x="6546" y="3050"/>
                  </a:lnTo>
                  <a:lnTo>
                    <a:pt x="6546" y="3050"/>
                  </a:lnTo>
                  <a:lnTo>
                    <a:pt x="6546" y="3050"/>
                  </a:lnTo>
                  <a:lnTo>
                    <a:pt x="6546" y="3050"/>
                  </a:lnTo>
                  <a:lnTo>
                    <a:pt x="6546" y="3050"/>
                  </a:lnTo>
                  <a:lnTo>
                    <a:pt x="6571" y="3050"/>
                  </a:lnTo>
                  <a:lnTo>
                    <a:pt x="6571" y="3050"/>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96" y="3074"/>
                  </a:lnTo>
                  <a:lnTo>
                    <a:pt x="6596" y="3074"/>
                  </a:lnTo>
                  <a:lnTo>
                    <a:pt x="6596" y="3074"/>
                  </a:lnTo>
                  <a:lnTo>
                    <a:pt x="6596" y="3074"/>
                  </a:lnTo>
                  <a:lnTo>
                    <a:pt x="6596" y="3074"/>
                  </a:lnTo>
                  <a:lnTo>
                    <a:pt x="6596" y="3074"/>
                  </a:lnTo>
                  <a:lnTo>
                    <a:pt x="6596" y="3074"/>
                  </a:lnTo>
                  <a:lnTo>
                    <a:pt x="6596" y="3099"/>
                  </a:lnTo>
                  <a:lnTo>
                    <a:pt x="6596" y="3074"/>
                  </a:lnTo>
                  <a:lnTo>
                    <a:pt x="6596" y="3074"/>
                  </a:lnTo>
                  <a:lnTo>
                    <a:pt x="6596" y="3074"/>
                  </a:lnTo>
                  <a:lnTo>
                    <a:pt x="6596" y="3074"/>
                  </a:lnTo>
                  <a:lnTo>
                    <a:pt x="6596" y="3099"/>
                  </a:lnTo>
                  <a:lnTo>
                    <a:pt x="6596" y="3099"/>
                  </a:lnTo>
                  <a:lnTo>
                    <a:pt x="6596" y="3099"/>
                  </a:lnTo>
                  <a:lnTo>
                    <a:pt x="6596" y="3099"/>
                  </a:lnTo>
                  <a:lnTo>
                    <a:pt x="6621" y="3099"/>
                  </a:lnTo>
                  <a:lnTo>
                    <a:pt x="6621" y="3099"/>
                  </a:lnTo>
                  <a:lnTo>
                    <a:pt x="6621" y="3099"/>
                  </a:lnTo>
                  <a:lnTo>
                    <a:pt x="6621" y="3099"/>
                  </a:lnTo>
                  <a:lnTo>
                    <a:pt x="6621" y="3099"/>
                  </a:lnTo>
                  <a:lnTo>
                    <a:pt x="6621" y="3099"/>
                  </a:lnTo>
                  <a:lnTo>
                    <a:pt x="6621" y="3099"/>
                  </a:lnTo>
                  <a:lnTo>
                    <a:pt x="6621" y="3099"/>
                  </a:lnTo>
                  <a:lnTo>
                    <a:pt x="6621" y="3099"/>
                  </a:lnTo>
                  <a:lnTo>
                    <a:pt x="6621" y="3099"/>
                  </a:lnTo>
                  <a:lnTo>
                    <a:pt x="6645" y="3099"/>
                  </a:lnTo>
                  <a:close/>
                  <a:moveTo>
                    <a:pt x="6522" y="2975"/>
                  </a:moveTo>
                  <a:lnTo>
                    <a:pt x="6522" y="2975"/>
                  </a:lnTo>
                  <a:lnTo>
                    <a:pt x="6522" y="2975"/>
                  </a:lnTo>
                  <a:lnTo>
                    <a:pt x="6522" y="2975"/>
                  </a:lnTo>
                  <a:lnTo>
                    <a:pt x="6522" y="2975"/>
                  </a:lnTo>
                  <a:lnTo>
                    <a:pt x="6522" y="2975"/>
                  </a:lnTo>
                  <a:lnTo>
                    <a:pt x="6522" y="2950"/>
                  </a:lnTo>
                  <a:lnTo>
                    <a:pt x="6522" y="2950"/>
                  </a:lnTo>
                  <a:lnTo>
                    <a:pt x="6522" y="2950"/>
                  </a:lnTo>
                  <a:lnTo>
                    <a:pt x="6522" y="2950"/>
                  </a:lnTo>
                  <a:lnTo>
                    <a:pt x="6522" y="2950"/>
                  </a:lnTo>
                  <a:lnTo>
                    <a:pt x="6497" y="2950"/>
                  </a:lnTo>
                  <a:lnTo>
                    <a:pt x="6497" y="2950"/>
                  </a:lnTo>
                  <a:lnTo>
                    <a:pt x="6497" y="2950"/>
                  </a:lnTo>
                  <a:lnTo>
                    <a:pt x="6497" y="2975"/>
                  </a:lnTo>
                  <a:lnTo>
                    <a:pt x="6497" y="2975"/>
                  </a:lnTo>
                  <a:lnTo>
                    <a:pt x="6497" y="2975"/>
                  </a:lnTo>
                  <a:lnTo>
                    <a:pt x="6522" y="2975"/>
                  </a:lnTo>
                  <a:close/>
                  <a:moveTo>
                    <a:pt x="6546" y="3000"/>
                  </a:moveTo>
                  <a:lnTo>
                    <a:pt x="6546" y="3000"/>
                  </a:lnTo>
                  <a:lnTo>
                    <a:pt x="6546" y="3000"/>
                  </a:lnTo>
                  <a:lnTo>
                    <a:pt x="6522" y="3000"/>
                  </a:lnTo>
                  <a:lnTo>
                    <a:pt x="6522" y="3025"/>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46" y="3025"/>
                  </a:lnTo>
                  <a:lnTo>
                    <a:pt x="6546" y="3025"/>
                  </a:lnTo>
                  <a:lnTo>
                    <a:pt x="6546" y="3025"/>
                  </a:lnTo>
                  <a:lnTo>
                    <a:pt x="6546" y="3025"/>
                  </a:lnTo>
                  <a:lnTo>
                    <a:pt x="6546" y="3025"/>
                  </a:lnTo>
                  <a:lnTo>
                    <a:pt x="6546" y="3025"/>
                  </a:lnTo>
                  <a:lnTo>
                    <a:pt x="6546" y="3000"/>
                  </a:lnTo>
                  <a:close/>
                  <a:moveTo>
                    <a:pt x="4463" y="2157"/>
                  </a:moveTo>
                  <a:lnTo>
                    <a:pt x="4488" y="2157"/>
                  </a:lnTo>
                  <a:lnTo>
                    <a:pt x="4488" y="2132"/>
                  </a:lnTo>
                  <a:lnTo>
                    <a:pt x="4488" y="2132"/>
                  </a:lnTo>
                  <a:lnTo>
                    <a:pt x="4488" y="2132"/>
                  </a:lnTo>
                  <a:lnTo>
                    <a:pt x="4463" y="2132"/>
                  </a:lnTo>
                  <a:lnTo>
                    <a:pt x="4463" y="2132"/>
                  </a:lnTo>
                  <a:lnTo>
                    <a:pt x="4463" y="2157"/>
                  </a:lnTo>
                  <a:close/>
                  <a:moveTo>
                    <a:pt x="3149" y="967"/>
                  </a:moveTo>
                  <a:lnTo>
                    <a:pt x="3149" y="967"/>
                  </a:lnTo>
                  <a:lnTo>
                    <a:pt x="3174" y="967"/>
                  </a:lnTo>
                  <a:lnTo>
                    <a:pt x="3174" y="967"/>
                  </a:lnTo>
                  <a:lnTo>
                    <a:pt x="3174" y="967"/>
                  </a:lnTo>
                  <a:lnTo>
                    <a:pt x="3174" y="967"/>
                  </a:lnTo>
                  <a:lnTo>
                    <a:pt x="3174" y="967"/>
                  </a:lnTo>
                  <a:lnTo>
                    <a:pt x="3174" y="967"/>
                  </a:lnTo>
                  <a:lnTo>
                    <a:pt x="3174" y="967"/>
                  </a:lnTo>
                  <a:lnTo>
                    <a:pt x="3174" y="967"/>
                  </a:lnTo>
                  <a:lnTo>
                    <a:pt x="3198" y="942"/>
                  </a:lnTo>
                  <a:lnTo>
                    <a:pt x="3198" y="942"/>
                  </a:lnTo>
                  <a:lnTo>
                    <a:pt x="3198" y="942"/>
                  </a:lnTo>
                  <a:lnTo>
                    <a:pt x="3198" y="942"/>
                  </a:lnTo>
                  <a:lnTo>
                    <a:pt x="3198" y="942"/>
                  </a:lnTo>
                  <a:lnTo>
                    <a:pt x="3198" y="942"/>
                  </a:lnTo>
                  <a:lnTo>
                    <a:pt x="3198" y="942"/>
                  </a:lnTo>
                  <a:lnTo>
                    <a:pt x="3198" y="942"/>
                  </a:lnTo>
                  <a:lnTo>
                    <a:pt x="3198" y="942"/>
                  </a:lnTo>
                  <a:lnTo>
                    <a:pt x="3198" y="942"/>
                  </a:lnTo>
                  <a:lnTo>
                    <a:pt x="3149" y="967"/>
                  </a:lnTo>
                  <a:close/>
                  <a:moveTo>
                    <a:pt x="3149" y="967"/>
                  </a:moveTo>
                  <a:lnTo>
                    <a:pt x="3149" y="967"/>
                  </a:lnTo>
                  <a:close/>
                  <a:moveTo>
                    <a:pt x="3149" y="967"/>
                  </a:moveTo>
                  <a:lnTo>
                    <a:pt x="3149" y="967"/>
                  </a:lnTo>
                  <a:lnTo>
                    <a:pt x="3125" y="967"/>
                  </a:lnTo>
                  <a:lnTo>
                    <a:pt x="3149" y="967"/>
                  </a:lnTo>
                  <a:close/>
                  <a:moveTo>
                    <a:pt x="3125" y="967"/>
                  </a:moveTo>
                  <a:lnTo>
                    <a:pt x="3125" y="967"/>
                  </a:lnTo>
                  <a:close/>
                  <a:moveTo>
                    <a:pt x="3125" y="967"/>
                  </a:moveTo>
                  <a:lnTo>
                    <a:pt x="3125" y="967"/>
                  </a:lnTo>
                  <a:lnTo>
                    <a:pt x="3125" y="967"/>
                  </a:lnTo>
                  <a:lnTo>
                    <a:pt x="3125" y="967"/>
                  </a:lnTo>
                  <a:lnTo>
                    <a:pt x="3125" y="967"/>
                  </a:lnTo>
                  <a:lnTo>
                    <a:pt x="3125" y="967"/>
                  </a:lnTo>
                  <a:lnTo>
                    <a:pt x="3125" y="967"/>
                  </a:lnTo>
                  <a:lnTo>
                    <a:pt x="3099" y="967"/>
                  </a:lnTo>
                  <a:lnTo>
                    <a:pt x="3099" y="967"/>
                  </a:lnTo>
                  <a:lnTo>
                    <a:pt x="3099" y="967"/>
                  </a:lnTo>
                  <a:lnTo>
                    <a:pt x="3099" y="967"/>
                  </a:lnTo>
                  <a:lnTo>
                    <a:pt x="3125" y="967"/>
                  </a:lnTo>
                  <a:close/>
                  <a:moveTo>
                    <a:pt x="3075" y="991"/>
                  </a:moveTo>
                  <a:lnTo>
                    <a:pt x="3075" y="991"/>
                  </a:lnTo>
                  <a:close/>
                  <a:moveTo>
                    <a:pt x="3075" y="991"/>
                  </a:moveTo>
                  <a:lnTo>
                    <a:pt x="3099" y="991"/>
                  </a:lnTo>
                  <a:lnTo>
                    <a:pt x="3099" y="991"/>
                  </a:lnTo>
                  <a:lnTo>
                    <a:pt x="3099" y="991"/>
                  </a:lnTo>
                  <a:lnTo>
                    <a:pt x="3099" y="991"/>
                  </a:lnTo>
                  <a:lnTo>
                    <a:pt x="3099" y="991"/>
                  </a:lnTo>
                  <a:lnTo>
                    <a:pt x="3075" y="991"/>
                  </a:lnTo>
                  <a:close/>
                  <a:moveTo>
                    <a:pt x="3422" y="347"/>
                  </a:moveTo>
                  <a:lnTo>
                    <a:pt x="3422" y="347"/>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72"/>
                  </a:lnTo>
                  <a:lnTo>
                    <a:pt x="3422" y="347"/>
                  </a:lnTo>
                  <a:close/>
                  <a:moveTo>
                    <a:pt x="3422" y="2603"/>
                  </a:moveTo>
                  <a:lnTo>
                    <a:pt x="3422" y="2628"/>
                  </a:lnTo>
                  <a:lnTo>
                    <a:pt x="3422" y="2603"/>
                  </a:lnTo>
                  <a:close/>
                  <a:moveTo>
                    <a:pt x="4984" y="272"/>
                  </a:moveTo>
                  <a:lnTo>
                    <a:pt x="4984" y="272"/>
                  </a:lnTo>
                  <a:lnTo>
                    <a:pt x="4984" y="272"/>
                  </a:lnTo>
                  <a:lnTo>
                    <a:pt x="5009" y="272"/>
                  </a:lnTo>
                  <a:lnTo>
                    <a:pt x="5009" y="272"/>
                  </a:lnTo>
                  <a:lnTo>
                    <a:pt x="5009" y="272"/>
                  </a:lnTo>
                  <a:lnTo>
                    <a:pt x="5009" y="272"/>
                  </a:lnTo>
                  <a:lnTo>
                    <a:pt x="5034" y="272"/>
                  </a:lnTo>
                  <a:lnTo>
                    <a:pt x="5034" y="272"/>
                  </a:lnTo>
                  <a:lnTo>
                    <a:pt x="5009" y="272"/>
                  </a:lnTo>
                  <a:lnTo>
                    <a:pt x="5009" y="272"/>
                  </a:lnTo>
                  <a:lnTo>
                    <a:pt x="5009" y="272"/>
                  </a:lnTo>
                  <a:lnTo>
                    <a:pt x="4984" y="248"/>
                  </a:lnTo>
                  <a:lnTo>
                    <a:pt x="4984" y="248"/>
                  </a:lnTo>
                  <a:lnTo>
                    <a:pt x="4984" y="272"/>
                  </a:lnTo>
                  <a:close/>
                  <a:moveTo>
                    <a:pt x="3521" y="198"/>
                  </a:moveTo>
                  <a:lnTo>
                    <a:pt x="3546" y="198"/>
                  </a:lnTo>
                  <a:lnTo>
                    <a:pt x="3521" y="198"/>
                  </a:lnTo>
                  <a:close/>
                  <a:moveTo>
                    <a:pt x="3471" y="272"/>
                  </a:moveTo>
                  <a:lnTo>
                    <a:pt x="3471" y="248"/>
                  </a:lnTo>
                  <a:lnTo>
                    <a:pt x="3471" y="248"/>
                  </a:lnTo>
                  <a:lnTo>
                    <a:pt x="3471" y="248"/>
                  </a:lnTo>
                  <a:lnTo>
                    <a:pt x="3471" y="248"/>
                  </a:lnTo>
                  <a:lnTo>
                    <a:pt x="3471" y="248"/>
                  </a:lnTo>
                  <a:lnTo>
                    <a:pt x="3471" y="248"/>
                  </a:lnTo>
                  <a:lnTo>
                    <a:pt x="3471" y="248"/>
                  </a:lnTo>
                  <a:lnTo>
                    <a:pt x="3471" y="248"/>
                  </a:lnTo>
                  <a:lnTo>
                    <a:pt x="3447" y="272"/>
                  </a:lnTo>
                  <a:lnTo>
                    <a:pt x="3447" y="272"/>
                  </a:lnTo>
                  <a:lnTo>
                    <a:pt x="3447" y="272"/>
                  </a:lnTo>
                  <a:lnTo>
                    <a:pt x="3471" y="272"/>
                  </a:lnTo>
                  <a:close/>
                  <a:moveTo>
                    <a:pt x="3471" y="248"/>
                  </a:moveTo>
                  <a:lnTo>
                    <a:pt x="3471" y="222"/>
                  </a:lnTo>
                  <a:lnTo>
                    <a:pt x="3496" y="222"/>
                  </a:lnTo>
                  <a:lnTo>
                    <a:pt x="3496" y="222"/>
                  </a:lnTo>
                  <a:lnTo>
                    <a:pt x="3496" y="222"/>
                  </a:lnTo>
                  <a:lnTo>
                    <a:pt x="3471" y="222"/>
                  </a:lnTo>
                  <a:lnTo>
                    <a:pt x="3471" y="222"/>
                  </a:lnTo>
                  <a:lnTo>
                    <a:pt x="3471" y="248"/>
                  </a:lnTo>
                  <a:close/>
                  <a:moveTo>
                    <a:pt x="3422" y="297"/>
                  </a:moveTo>
                  <a:lnTo>
                    <a:pt x="3422" y="297"/>
                  </a:lnTo>
                  <a:lnTo>
                    <a:pt x="3447" y="272"/>
                  </a:lnTo>
                  <a:lnTo>
                    <a:pt x="3447" y="272"/>
                  </a:lnTo>
                  <a:lnTo>
                    <a:pt x="3422" y="297"/>
                  </a:lnTo>
                  <a:lnTo>
                    <a:pt x="3422" y="297"/>
                  </a:lnTo>
                  <a:lnTo>
                    <a:pt x="3422" y="297"/>
                  </a:lnTo>
                  <a:lnTo>
                    <a:pt x="3422" y="322"/>
                  </a:lnTo>
                  <a:lnTo>
                    <a:pt x="3422" y="322"/>
                  </a:lnTo>
                  <a:lnTo>
                    <a:pt x="3422" y="297"/>
                  </a:lnTo>
                  <a:close/>
                  <a:moveTo>
                    <a:pt x="3026" y="1016"/>
                  </a:moveTo>
                  <a:lnTo>
                    <a:pt x="3026" y="1016"/>
                  </a:lnTo>
                  <a:lnTo>
                    <a:pt x="3026" y="1016"/>
                  </a:lnTo>
                  <a:lnTo>
                    <a:pt x="3026" y="1016"/>
                  </a:lnTo>
                  <a:lnTo>
                    <a:pt x="3026" y="1016"/>
                  </a:lnTo>
                  <a:lnTo>
                    <a:pt x="3026" y="1016"/>
                  </a:lnTo>
                  <a:lnTo>
                    <a:pt x="3050" y="1016"/>
                  </a:lnTo>
                  <a:lnTo>
                    <a:pt x="3050" y="991"/>
                  </a:lnTo>
                  <a:lnTo>
                    <a:pt x="3050" y="991"/>
                  </a:lnTo>
                  <a:lnTo>
                    <a:pt x="3050" y="991"/>
                  </a:lnTo>
                  <a:lnTo>
                    <a:pt x="3050" y="991"/>
                  </a:lnTo>
                  <a:lnTo>
                    <a:pt x="3075" y="991"/>
                  </a:lnTo>
                  <a:lnTo>
                    <a:pt x="3050" y="991"/>
                  </a:lnTo>
                  <a:lnTo>
                    <a:pt x="3050" y="991"/>
                  </a:lnTo>
                  <a:lnTo>
                    <a:pt x="3000" y="1016"/>
                  </a:lnTo>
                  <a:lnTo>
                    <a:pt x="3000" y="1016"/>
                  </a:lnTo>
                  <a:lnTo>
                    <a:pt x="3000" y="1016"/>
                  </a:lnTo>
                  <a:lnTo>
                    <a:pt x="3000" y="1016"/>
                  </a:lnTo>
                  <a:lnTo>
                    <a:pt x="3026" y="1016"/>
                  </a:lnTo>
                  <a:close/>
                  <a:moveTo>
                    <a:pt x="4439" y="173"/>
                  </a:moveTo>
                  <a:lnTo>
                    <a:pt x="4439"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73"/>
                  </a:lnTo>
                  <a:close/>
                  <a:moveTo>
                    <a:pt x="2926" y="1859"/>
                  </a:moveTo>
                  <a:lnTo>
                    <a:pt x="2926" y="1859"/>
                  </a:lnTo>
                  <a:close/>
                  <a:moveTo>
                    <a:pt x="2926" y="1884"/>
                  </a:moveTo>
                  <a:lnTo>
                    <a:pt x="2926" y="1884"/>
                  </a:lnTo>
                  <a:lnTo>
                    <a:pt x="2926" y="1909"/>
                  </a:lnTo>
                  <a:lnTo>
                    <a:pt x="2926" y="1909"/>
                  </a:lnTo>
                  <a:lnTo>
                    <a:pt x="2926" y="1909"/>
                  </a:lnTo>
                  <a:lnTo>
                    <a:pt x="2926" y="1884"/>
                  </a:lnTo>
                  <a:close/>
                  <a:moveTo>
                    <a:pt x="3026" y="1760"/>
                  </a:moveTo>
                  <a:lnTo>
                    <a:pt x="3026" y="1760"/>
                  </a:lnTo>
                  <a:lnTo>
                    <a:pt x="3026" y="1760"/>
                  </a:lnTo>
                  <a:lnTo>
                    <a:pt x="3050" y="1760"/>
                  </a:lnTo>
                  <a:lnTo>
                    <a:pt x="3026" y="1760"/>
                  </a:lnTo>
                  <a:close/>
                  <a:moveTo>
                    <a:pt x="3471" y="3074"/>
                  </a:moveTo>
                  <a:lnTo>
                    <a:pt x="3471" y="3074"/>
                  </a:lnTo>
                  <a:close/>
                  <a:moveTo>
                    <a:pt x="3447" y="2677"/>
                  </a:moveTo>
                  <a:lnTo>
                    <a:pt x="3447" y="2677"/>
                  </a:lnTo>
                  <a:lnTo>
                    <a:pt x="3447" y="2653"/>
                  </a:lnTo>
                  <a:lnTo>
                    <a:pt x="3447" y="2653"/>
                  </a:lnTo>
                  <a:lnTo>
                    <a:pt x="3447" y="2653"/>
                  </a:lnTo>
                  <a:lnTo>
                    <a:pt x="3447" y="2653"/>
                  </a:lnTo>
                  <a:lnTo>
                    <a:pt x="3447" y="2653"/>
                  </a:lnTo>
                  <a:lnTo>
                    <a:pt x="3447" y="2653"/>
                  </a:lnTo>
                  <a:lnTo>
                    <a:pt x="3447" y="2677"/>
                  </a:lnTo>
                  <a:close/>
                  <a:moveTo>
                    <a:pt x="3471" y="3074"/>
                  </a:moveTo>
                  <a:lnTo>
                    <a:pt x="3471" y="3074"/>
                  </a:lnTo>
                  <a:close/>
                  <a:moveTo>
                    <a:pt x="3050" y="1760"/>
                  </a:moveTo>
                  <a:lnTo>
                    <a:pt x="3050" y="1760"/>
                  </a:lnTo>
                  <a:close/>
                  <a:moveTo>
                    <a:pt x="3050" y="1760"/>
                  </a:moveTo>
                  <a:lnTo>
                    <a:pt x="3050" y="1760"/>
                  </a:lnTo>
                  <a:close/>
                  <a:moveTo>
                    <a:pt x="3050" y="1785"/>
                  </a:moveTo>
                  <a:lnTo>
                    <a:pt x="3050" y="1785"/>
                  </a:lnTo>
                  <a:close/>
                  <a:moveTo>
                    <a:pt x="3744" y="3124"/>
                  </a:moveTo>
                  <a:lnTo>
                    <a:pt x="3744" y="3124"/>
                  </a:lnTo>
                  <a:lnTo>
                    <a:pt x="3744" y="3099"/>
                  </a:lnTo>
                  <a:lnTo>
                    <a:pt x="3744" y="3099"/>
                  </a:lnTo>
                  <a:lnTo>
                    <a:pt x="3720" y="3099"/>
                  </a:lnTo>
                  <a:lnTo>
                    <a:pt x="3720" y="3099"/>
                  </a:lnTo>
                  <a:lnTo>
                    <a:pt x="3720" y="3099"/>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44" y="3124"/>
                  </a:lnTo>
                  <a:close/>
                  <a:moveTo>
                    <a:pt x="3099" y="1686"/>
                  </a:moveTo>
                  <a:lnTo>
                    <a:pt x="3099" y="1686"/>
                  </a:lnTo>
                  <a:close/>
                  <a:moveTo>
                    <a:pt x="3298" y="1586"/>
                  </a:moveTo>
                  <a:lnTo>
                    <a:pt x="3298" y="1586"/>
                  </a:lnTo>
                  <a:lnTo>
                    <a:pt x="3298" y="1586"/>
                  </a:lnTo>
                  <a:lnTo>
                    <a:pt x="3298" y="1586"/>
                  </a:lnTo>
                  <a:lnTo>
                    <a:pt x="3298" y="1586"/>
                  </a:lnTo>
                  <a:lnTo>
                    <a:pt x="3298" y="1586"/>
                  </a:lnTo>
                  <a:lnTo>
                    <a:pt x="3273" y="1586"/>
                  </a:lnTo>
                  <a:lnTo>
                    <a:pt x="3298" y="1586"/>
                  </a:lnTo>
                  <a:lnTo>
                    <a:pt x="3298" y="1586"/>
                  </a:lnTo>
                  <a:lnTo>
                    <a:pt x="3298" y="1611"/>
                  </a:lnTo>
                  <a:lnTo>
                    <a:pt x="3298" y="1611"/>
                  </a:lnTo>
                  <a:lnTo>
                    <a:pt x="3298" y="1611"/>
                  </a:lnTo>
                  <a:lnTo>
                    <a:pt x="3323" y="1611"/>
                  </a:lnTo>
                  <a:lnTo>
                    <a:pt x="3323" y="1611"/>
                  </a:lnTo>
                  <a:lnTo>
                    <a:pt x="3323" y="1611"/>
                  </a:lnTo>
                  <a:lnTo>
                    <a:pt x="3323" y="1611"/>
                  </a:lnTo>
                  <a:lnTo>
                    <a:pt x="3323" y="1611"/>
                  </a:lnTo>
                  <a:lnTo>
                    <a:pt x="3323" y="1611"/>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298" y="1586"/>
                  </a:lnTo>
                  <a:close/>
                  <a:moveTo>
                    <a:pt x="3099" y="1661"/>
                  </a:moveTo>
                  <a:lnTo>
                    <a:pt x="3099" y="1661"/>
                  </a:lnTo>
                  <a:close/>
                  <a:moveTo>
                    <a:pt x="3050" y="1785"/>
                  </a:moveTo>
                  <a:lnTo>
                    <a:pt x="3050" y="1785"/>
                  </a:lnTo>
                  <a:close/>
                  <a:moveTo>
                    <a:pt x="2976" y="1041"/>
                  </a:moveTo>
                  <a:lnTo>
                    <a:pt x="2976" y="1041"/>
                  </a:lnTo>
                  <a:lnTo>
                    <a:pt x="2976" y="1041"/>
                  </a:lnTo>
                  <a:lnTo>
                    <a:pt x="2976" y="1041"/>
                  </a:lnTo>
                  <a:lnTo>
                    <a:pt x="2976" y="1041"/>
                  </a:lnTo>
                  <a:lnTo>
                    <a:pt x="2976" y="1041"/>
                  </a:lnTo>
                  <a:lnTo>
                    <a:pt x="2976" y="1041"/>
                  </a:lnTo>
                  <a:lnTo>
                    <a:pt x="2976" y="1041"/>
                  </a:lnTo>
                  <a:lnTo>
                    <a:pt x="3000" y="1016"/>
                  </a:lnTo>
                  <a:lnTo>
                    <a:pt x="3000" y="1016"/>
                  </a:lnTo>
                  <a:lnTo>
                    <a:pt x="3000" y="1016"/>
                  </a:lnTo>
                  <a:lnTo>
                    <a:pt x="3000" y="1016"/>
                  </a:lnTo>
                  <a:lnTo>
                    <a:pt x="3000" y="1016"/>
                  </a:lnTo>
                  <a:lnTo>
                    <a:pt x="2976" y="1041"/>
                  </a:lnTo>
                  <a:lnTo>
                    <a:pt x="2951" y="1041"/>
                  </a:lnTo>
                  <a:lnTo>
                    <a:pt x="2976" y="1041"/>
                  </a:lnTo>
                  <a:close/>
                  <a:moveTo>
                    <a:pt x="2926" y="1066"/>
                  </a:moveTo>
                  <a:lnTo>
                    <a:pt x="2926" y="1066"/>
                  </a:lnTo>
                  <a:close/>
                  <a:moveTo>
                    <a:pt x="4265" y="2677"/>
                  </a:moveTo>
                  <a:lnTo>
                    <a:pt x="4265" y="2677"/>
                  </a:lnTo>
                  <a:lnTo>
                    <a:pt x="4265" y="2677"/>
                  </a:lnTo>
                  <a:lnTo>
                    <a:pt x="4265" y="2677"/>
                  </a:lnTo>
                  <a:lnTo>
                    <a:pt x="4265" y="2702"/>
                  </a:lnTo>
                  <a:lnTo>
                    <a:pt x="4265" y="2702"/>
                  </a:lnTo>
                  <a:lnTo>
                    <a:pt x="4240" y="2702"/>
                  </a:lnTo>
                  <a:lnTo>
                    <a:pt x="4240" y="2702"/>
                  </a:lnTo>
                  <a:lnTo>
                    <a:pt x="4240" y="2702"/>
                  </a:lnTo>
                  <a:lnTo>
                    <a:pt x="4240" y="2702"/>
                  </a:lnTo>
                  <a:lnTo>
                    <a:pt x="4240" y="2702"/>
                  </a:lnTo>
                  <a:lnTo>
                    <a:pt x="4240" y="2702"/>
                  </a:lnTo>
                  <a:lnTo>
                    <a:pt x="4240" y="2702"/>
                  </a:lnTo>
                  <a:lnTo>
                    <a:pt x="4240" y="2702"/>
                  </a:lnTo>
                  <a:lnTo>
                    <a:pt x="4240" y="2702"/>
                  </a:lnTo>
                  <a:lnTo>
                    <a:pt x="4240" y="2702"/>
                  </a:lnTo>
                  <a:lnTo>
                    <a:pt x="4265" y="2727"/>
                  </a:lnTo>
                  <a:lnTo>
                    <a:pt x="4265" y="2727"/>
                  </a:lnTo>
                  <a:lnTo>
                    <a:pt x="4265" y="2727"/>
                  </a:lnTo>
                  <a:lnTo>
                    <a:pt x="4265" y="2702"/>
                  </a:lnTo>
                  <a:lnTo>
                    <a:pt x="4265" y="2702"/>
                  </a:lnTo>
                  <a:lnTo>
                    <a:pt x="4265" y="2702"/>
                  </a:lnTo>
                  <a:lnTo>
                    <a:pt x="4265" y="2702"/>
                  </a:lnTo>
                  <a:lnTo>
                    <a:pt x="4265" y="2702"/>
                  </a:lnTo>
                  <a:lnTo>
                    <a:pt x="4265" y="2702"/>
                  </a:lnTo>
                  <a:lnTo>
                    <a:pt x="4265" y="2677"/>
                  </a:lnTo>
                  <a:close/>
                  <a:moveTo>
                    <a:pt x="6546" y="2801"/>
                  </a:moveTo>
                  <a:lnTo>
                    <a:pt x="6546" y="2801"/>
                  </a:lnTo>
                  <a:lnTo>
                    <a:pt x="6546" y="2801"/>
                  </a:lnTo>
                  <a:lnTo>
                    <a:pt x="6546" y="2801"/>
                  </a:lnTo>
                  <a:lnTo>
                    <a:pt x="6546" y="2801"/>
                  </a:lnTo>
                  <a:lnTo>
                    <a:pt x="6546" y="2801"/>
                  </a:lnTo>
                  <a:lnTo>
                    <a:pt x="6546" y="2801"/>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71" y="2827"/>
                  </a:lnTo>
                  <a:lnTo>
                    <a:pt x="6571" y="2827"/>
                  </a:lnTo>
                  <a:lnTo>
                    <a:pt x="6571" y="2827"/>
                  </a:lnTo>
                  <a:lnTo>
                    <a:pt x="6571" y="2827"/>
                  </a:lnTo>
                  <a:lnTo>
                    <a:pt x="6571" y="2827"/>
                  </a:lnTo>
                  <a:lnTo>
                    <a:pt x="6571" y="2827"/>
                  </a:lnTo>
                  <a:lnTo>
                    <a:pt x="6571" y="2827"/>
                  </a:lnTo>
                  <a:lnTo>
                    <a:pt x="6596" y="2827"/>
                  </a:lnTo>
                  <a:lnTo>
                    <a:pt x="6596" y="2827"/>
                  </a:lnTo>
                  <a:lnTo>
                    <a:pt x="6596" y="2827"/>
                  </a:lnTo>
                  <a:lnTo>
                    <a:pt x="6596" y="2827"/>
                  </a:lnTo>
                  <a:lnTo>
                    <a:pt x="6596" y="2827"/>
                  </a:lnTo>
                  <a:lnTo>
                    <a:pt x="6596" y="2827"/>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621" y="2851"/>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596" y="2827"/>
                  </a:lnTo>
                  <a:lnTo>
                    <a:pt x="6596" y="2827"/>
                  </a:lnTo>
                  <a:lnTo>
                    <a:pt x="6596" y="2827"/>
                  </a:lnTo>
                  <a:lnTo>
                    <a:pt x="6596" y="2801"/>
                  </a:lnTo>
                  <a:lnTo>
                    <a:pt x="6596" y="2801"/>
                  </a:lnTo>
                  <a:lnTo>
                    <a:pt x="6596" y="2801"/>
                  </a:lnTo>
                  <a:lnTo>
                    <a:pt x="6596" y="2801"/>
                  </a:lnTo>
                  <a:lnTo>
                    <a:pt x="6596" y="2801"/>
                  </a:lnTo>
                  <a:lnTo>
                    <a:pt x="6596" y="2801"/>
                  </a:lnTo>
                  <a:lnTo>
                    <a:pt x="6596" y="2801"/>
                  </a:lnTo>
                  <a:lnTo>
                    <a:pt x="6621" y="2801"/>
                  </a:lnTo>
                  <a:lnTo>
                    <a:pt x="6596" y="2801"/>
                  </a:lnTo>
                  <a:lnTo>
                    <a:pt x="6621" y="2801"/>
                  </a:lnTo>
                  <a:lnTo>
                    <a:pt x="6621" y="2801"/>
                  </a:lnTo>
                  <a:lnTo>
                    <a:pt x="6621" y="2801"/>
                  </a:lnTo>
                  <a:lnTo>
                    <a:pt x="6621" y="2801"/>
                  </a:lnTo>
                  <a:lnTo>
                    <a:pt x="6621" y="2801"/>
                  </a:lnTo>
                  <a:lnTo>
                    <a:pt x="6621" y="2801"/>
                  </a:lnTo>
                  <a:lnTo>
                    <a:pt x="6596" y="2801"/>
                  </a:lnTo>
                  <a:lnTo>
                    <a:pt x="6596" y="2801"/>
                  </a:lnTo>
                  <a:lnTo>
                    <a:pt x="6596" y="2801"/>
                  </a:lnTo>
                  <a:lnTo>
                    <a:pt x="6596" y="2801"/>
                  </a:lnTo>
                  <a:lnTo>
                    <a:pt x="6596" y="2801"/>
                  </a:lnTo>
                  <a:lnTo>
                    <a:pt x="6571" y="2801"/>
                  </a:lnTo>
                  <a:lnTo>
                    <a:pt x="6571" y="2777"/>
                  </a:lnTo>
                  <a:lnTo>
                    <a:pt x="6571" y="2777"/>
                  </a:lnTo>
                  <a:lnTo>
                    <a:pt x="6571" y="2801"/>
                  </a:lnTo>
                  <a:lnTo>
                    <a:pt x="6571" y="2801"/>
                  </a:lnTo>
                  <a:lnTo>
                    <a:pt x="6571" y="2801"/>
                  </a:lnTo>
                  <a:lnTo>
                    <a:pt x="6571" y="2801"/>
                  </a:lnTo>
                  <a:lnTo>
                    <a:pt x="6571" y="2801"/>
                  </a:lnTo>
                  <a:lnTo>
                    <a:pt x="6571" y="2801"/>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52"/>
                  </a:lnTo>
                  <a:lnTo>
                    <a:pt x="6546" y="2752"/>
                  </a:lnTo>
                  <a:lnTo>
                    <a:pt x="6546" y="2777"/>
                  </a:lnTo>
                  <a:lnTo>
                    <a:pt x="6546" y="2777"/>
                  </a:lnTo>
                  <a:lnTo>
                    <a:pt x="6546" y="2777"/>
                  </a:lnTo>
                  <a:lnTo>
                    <a:pt x="6546" y="2777"/>
                  </a:lnTo>
                  <a:lnTo>
                    <a:pt x="6546" y="2777"/>
                  </a:lnTo>
                  <a:lnTo>
                    <a:pt x="6546" y="2777"/>
                  </a:lnTo>
                  <a:lnTo>
                    <a:pt x="6546" y="2777"/>
                  </a:lnTo>
                  <a:lnTo>
                    <a:pt x="6546" y="2801"/>
                  </a:lnTo>
                  <a:close/>
                  <a:moveTo>
                    <a:pt x="4216" y="2752"/>
                  </a:moveTo>
                  <a:lnTo>
                    <a:pt x="4240" y="2752"/>
                  </a:lnTo>
                  <a:lnTo>
                    <a:pt x="4216" y="2752"/>
                  </a:lnTo>
                  <a:close/>
                  <a:moveTo>
                    <a:pt x="4339" y="2752"/>
                  </a:moveTo>
                  <a:lnTo>
                    <a:pt x="4339" y="2752"/>
                  </a:lnTo>
                  <a:lnTo>
                    <a:pt x="4315" y="2777"/>
                  </a:lnTo>
                  <a:lnTo>
                    <a:pt x="4315" y="2777"/>
                  </a:lnTo>
                  <a:lnTo>
                    <a:pt x="4339" y="2777"/>
                  </a:lnTo>
                  <a:lnTo>
                    <a:pt x="4339" y="2777"/>
                  </a:lnTo>
                  <a:lnTo>
                    <a:pt x="4339" y="2777"/>
                  </a:lnTo>
                  <a:lnTo>
                    <a:pt x="4339" y="2777"/>
                  </a:lnTo>
                  <a:lnTo>
                    <a:pt x="4339" y="2777"/>
                  </a:lnTo>
                  <a:lnTo>
                    <a:pt x="4339" y="2777"/>
                  </a:lnTo>
                  <a:lnTo>
                    <a:pt x="4339" y="2777"/>
                  </a:lnTo>
                  <a:lnTo>
                    <a:pt x="4339" y="2752"/>
                  </a:lnTo>
                  <a:close/>
                  <a:moveTo>
                    <a:pt x="4290" y="2331"/>
                  </a:moveTo>
                  <a:lnTo>
                    <a:pt x="4290" y="2331"/>
                  </a:lnTo>
                  <a:lnTo>
                    <a:pt x="4290" y="2331"/>
                  </a:lnTo>
                  <a:lnTo>
                    <a:pt x="4290" y="2331"/>
                  </a:lnTo>
                  <a:lnTo>
                    <a:pt x="4290" y="2331"/>
                  </a:lnTo>
                  <a:lnTo>
                    <a:pt x="4290" y="2331"/>
                  </a:lnTo>
                  <a:lnTo>
                    <a:pt x="4290" y="2331"/>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281"/>
                  </a:lnTo>
                  <a:lnTo>
                    <a:pt x="4315" y="2281"/>
                  </a:lnTo>
                  <a:lnTo>
                    <a:pt x="4315" y="2281"/>
                  </a:lnTo>
                  <a:lnTo>
                    <a:pt x="4315" y="2281"/>
                  </a:lnTo>
                  <a:lnTo>
                    <a:pt x="4315" y="2281"/>
                  </a:lnTo>
                  <a:lnTo>
                    <a:pt x="4315" y="2281"/>
                  </a:lnTo>
                  <a:lnTo>
                    <a:pt x="4315" y="2305"/>
                  </a:lnTo>
                  <a:lnTo>
                    <a:pt x="4315" y="2305"/>
                  </a:lnTo>
                  <a:lnTo>
                    <a:pt x="4315" y="2305"/>
                  </a:lnTo>
                  <a:lnTo>
                    <a:pt x="4315" y="2305"/>
                  </a:lnTo>
                  <a:lnTo>
                    <a:pt x="4290" y="2305"/>
                  </a:lnTo>
                  <a:lnTo>
                    <a:pt x="4290" y="2305"/>
                  </a:lnTo>
                  <a:lnTo>
                    <a:pt x="4290" y="2305"/>
                  </a:lnTo>
                  <a:lnTo>
                    <a:pt x="4290" y="2305"/>
                  </a:lnTo>
                  <a:lnTo>
                    <a:pt x="4290" y="2305"/>
                  </a:lnTo>
                  <a:lnTo>
                    <a:pt x="4290" y="2305"/>
                  </a:lnTo>
                  <a:lnTo>
                    <a:pt x="4290" y="2305"/>
                  </a:lnTo>
                  <a:lnTo>
                    <a:pt x="4290" y="2331"/>
                  </a:lnTo>
                  <a:close/>
                  <a:moveTo>
                    <a:pt x="4315" y="2752"/>
                  </a:move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290" y="2752"/>
                  </a:lnTo>
                  <a:lnTo>
                    <a:pt x="4290" y="2752"/>
                  </a:lnTo>
                  <a:lnTo>
                    <a:pt x="4290" y="2752"/>
                  </a:lnTo>
                  <a:lnTo>
                    <a:pt x="4290" y="2777"/>
                  </a:lnTo>
                  <a:lnTo>
                    <a:pt x="4290" y="2777"/>
                  </a:lnTo>
                  <a:lnTo>
                    <a:pt x="4290" y="2752"/>
                  </a:lnTo>
                  <a:lnTo>
                    <a:pt x="4290" y="2752"/>
                  </a:lnTo>
                  <a:lnTo>
                    <a:pt x="4315" y="2752"/>
                  </a:lnTo>
                  <a:lnTo>
                    <a:pt x="4315" y="2727"/>
                  </a:lnTo>
                  <a:lnTo>
                    <a:pt x="4315" y="2727"/>
                  </a:lnTo>
                  <a:lnTo>
                    <a:pt x="4290" y="2727"/>
                  </a:lnTo>
                  <a:lnTo>
                    <a:pt x="4290" y="2727"/>
                  </a:lnTo>
                  <a:lnTo>
                    <a:pt x="4290" y="2727"/>
                  </a:lnTo>
                  <a:lnTo>
                    <a:pt x="4290" y="2727"/>
                  </a:lnTo>
                  <a:lnTo>
                    <a:pt x="4290" y="2752"/>
                  </a:lnTo>
                  <a:lnTo>
                    <a:pt x="4290" y="2752"/>
                  </a:lnTo>
                  <a:lnTo>
                    <a:pt x="4290" y="2752"/>
                  </a:lnTo>
                  <a:lnTo>
                    <a:pt x="4290" y="2752"/>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65" y="2727"/>
                  </a:lnTo>
                  <a:lnTo>
                    <a:pt x="4265" y="2727"/>
                  </a:lnTo>
                  <a:lnTo>
                    <a:pt x="4265" y="2727"/>
                  </a:lnTo>
                  <a:lnTo>
                    <a:pt x="4265" y="2727"/>
                  </a:lnTo>
                  <a:lnTo>
                    <a:pt x="4265" y="2752"/>
                  </a:lnTo>
                  <a:lnTo>
                    <a:pt x="4265" y="2752"/>
                  </a:lnTo>
                  <a:lnTo>
                    <a:pt x="4265" y="2752"/>
                  </a:lnTo>
                  <a:lnTo>
                    <a:pt x="4265" y="2752"/>
                  </a:lnTo>
                  <a:lnTo>
                    <a:pt x="4265" y="2752"/>
                  </a:lnTo>
                  <a:lnTo>
                    <a:pt x="4265" y="2752"/>
                  </a:lnTo>
                  <a:lnTo>
                    <a:pt x="4265" y="2752"/>
                  </a:lnTo>
                  <a:lnTo>
                    <a:pt x="4265" y="2752"/>
                  </a:lnTo>
                  <a:lnTo>
                    <a:pt x="4265" y="2752"/>
                  </a:lnTo>
                  <a:lnTo>
                    <a:pt x="4265" y="2727"/>
                  </a:lnTo>
                  <a:lnTo>
                    <a:pt x="4265" y="2752"/>
                  </a:lnTo>
                  <a:lnTo>
                    <a:pt x="4265" y="2752"/>
                  </a:lnTo>
                  <a:lnTo>
                    <a:pt x="4265" y="2752"/>
                  </a:lnTo>
                  <a:lnTo>
                    <a:pt x="4265" y="2752"/>
                  </a:lnTo>
                  <a:lnTo>
                    <a:pt x="4265" y="2752"/>
                  </a:lnTo>
                  <a:lnTo>
                    <a:pt x="4265" y="2727"/>
                  </a:lnTo>
                  <a:lnTo>
                    <a:pt x="4265" y="2727"/>
                  </a:lnTo>
                  <a:lnTo>
                    <a:pt x="4265" y="2727"/>
                  </a:lnTo>
                  <a:lnTo>
                    <a:pt x="4265" y="2727"/>
                  </a:lnTo>
                  <a:lnTo>
                    <a:pt x="4265" y="2727"/>
                  </a:lnTo>
                  <a:lnTo>
                    <a:pt x="4265" y="2727"/>
                  </a:lnTo>
                  <a:lnTo>
                    <a:pt x="4265" y="2727"/>
                  </a:lnTo>
                  <a:lnTo>
                    <a:pt x="4265"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16" y="2727"/>
                  </a:lnTo>
                  <a:lnTo>
                    <a:pt x="4216" y="2727"/>
                  </a:lnTo>
                  <a:lnTo>
                    <a:pt x="4216" y="2727"/>
                  </a:lnTo>
                  <a:lnTo>
                    <a:pt x="4216" y="2727"/>
                  </a:lnTo>
                  <a:lnTo>
                    <a:pt x="4216" y="2752"/>
                  </a:lnTo>
                  <a:lnTo>
                    <a:pt x="4240" y="2752"/>
                  </a:lnTo>
                  <a:lnTo>
                    <a:pt x="4240" y="2752"/>
                  </a:lnTo>
                  <a:lnTo>
                    <a:pt x="4240" y="2752"/>
                  </a:lnTo>
                  <a:lnTo>
                    <a:pt x="4216" y="2752"/>
                  </a:lnTo>
                  <a:lnTo>
                    <a:pt x="4216" y="2752"/>
                  </a:lnTo>
                  <a:lnTo>
                    <a:pt x="4216" y="2752"/>
                  </a:lnTo>
                  <a:lnTo>
                    <a:pt x="4240" y="2752"/>
                  </a:lnTo>
                  <a:lnTo>
                    <a:pt x="4240" y="2752"/>
                  </a:lnTo>
                  <a:lnTo>
                    <a:pt x="4240" y="2752"/>
                  </a:lnTo>
                  <a:lnTo>
                    <a:pt x="4240" y="2752"/>
                  </a:lnTo>
                  <a:lnTo>
                    <a:pt x="4240" y="2752"/>
                  </a:lnTo>
                  <a:lnTo>
                    <a:pt x="4240" y="2752"/>
                  </a:lnTo>
                  <a:lnTo>
                    <a:pt x="4240" y="2777"/>
                  </a:lnTo>
                  <a:lnTo>
                    <a:pt x="4216" y="2752"/>
                  </a:lnTo>
                  <a:lnTo>
                    <a:pt x="4216" y="2752"/>
                  </a:lnTo>
                  <a:lnTo>
                    <a:pt x="4216" y="2752"/>
                  </a:lnTo>
                  <a:lnTo>
                    <a:pt x="4216" y="2752"/>
                  </a:lnTo>
                  <a:lnTo>
                    <a:pt x="4216" y="2752"/>
                  </a:lnTo>
                  <a:lnTo>
                    <a:pt x="4216" y="2752"/>
                  </a:lnTo>
                  <a:lnTo>
                    <a:pt x="4216" y="2752"/>
                  </a:lnTo>
                  <a:lnTo>
                    <a:pt x="4216" y="2752"/>
                  </a:lnTo>
                  <a:lnTo>
                    <a:pt x="4190" y="2752"/>
                  </a:lnTo>
                  <a:lnTo>
                    <a:pt x="4190" y="2752"/>
                  </a:lnTo>
                  <a:lnTo>
                    <a:pt x="4190" y="2752"/>
                  </a:lnTo>
                  <a:lnTo>
                    <a:pt x="4190" y="2752"/>
                  </a:lnTo>
                  <a:lnTo>
                    <a:pt x="4190" y="2777"/>
                  </a:lnTo>
                  <a:lnTo>
                    <a:pt x="4190" y="2777"/>
                  </a:lnTo>
                  <a:lnTo>
                    <a:pt x="4190" y="2777"/>
                  </a:lnTo>
                  <a:lnTo>
                    <a:pt x="4190" y="2777"/>
                  </a:lnTo>
                  <a:lnTo>
                    <a:pt x="4190" y="2777"/>
                  </a:lnTo>
                  <a:lnTo>
                    <a:pt x="4216" y="2777"/>
                  </a:lnTo>
                  <a:lnTo>
                    <a:pt x="4216" y="2777"/>
                  </a:lnTo>
                  <a:lnTo>
                    <a:pt x="4216" y="2777"/>
                  </a:lnTo>
                  <a:lnTo>
                    <a:pt x="4216" y="2777"/>
                  </a:lnTo>
                  <a:lnTo>
                    <a:pt x="4216" y="2777"/>
                  </a:lnTo>
                  <a:lnTo>
                    <a:pt x="4216" y="2777"/>
                  </a:lnTo>
                  <a:lnTo>
                    <a:pt x="4216" y="2777"/>
                  </a:lnTo>
                  <a:lnTo>
                    <a:pt x="4216" y="2777"/>
                  </a:lnTo>
                  <a:lnTo>
                    <a:pt x="4216" y="2777"/>
                  </a:lnTo>
                  <a:lnTo>
                    <a:pt x="4216" y="2777"/>
                  </a:lnTo>
                  <a:lnTo>
                    <a:pt x="4190" y="2777"/>
                  </a:lnTo>
                  <a:lnTo>
                    <a:pt x="4190" y="2777"/>
                  </a:lnTo>
                  <a:lnTo>
                    <a:pt x="4190" y="2777"/>
                  </a:lnTo>
                  <a:lnTo>
                    <a:pt x="4190" y="2777"/>
                  </a:lnTo>
                  <a:lnTo>
                    <a:pt x="4190" y="2777"/>
                  </a:lnTo>
                  <a:lnTo>
                    <a:pt x="4190" y="2777"/>
                  </a:lnTo>
                  <a:lnTo>
                    <a:pt x="4190" y="2777"/>
                  </a:lnTo>
                  <a:lnTo>
                    <a:pt x="4190" y="2801"/>
                  </a:lnTo>
                  <a:lnTo>
                    <a:pt x="4190" y="2801"/>
                  </a:lnTo>
                  <a:lnTo>
                    <a:pt x="4190" y="2801"/>
                  </a:lnTo>
                  <a:lnTo>
                    <a:pt x="4190" y="2801"/>
                  </a:lnTo>
                  <a:lnTo>
                    <a:pt x="4190" y="2801"/>
                  </a:lnTo>
                  <a:lnTo>
                    <a:pt x="4190" y="2801"/>
                  </a:lnTo>
                  <a:lnTo>
                    <a:pt x="4190" y="2801"/>
                  </a:lnTo>
                  <a:lnTo>
                    <a:pt x="4190" y="2801"/>
                  </a:lnTo>
                  <a:lnTo>
                    <a:pt x="4216" y="2801"/>
                  </a:lnTo>
                  <a:lnTo>
                    <a:pt x="4216" y="2827"/>
                  </a:lnTo>
                  <a:lnTo>
                    <a:pt x="4216" y="2827"/>
                  </a:lnTo>
                  <a:lnTo>
                    <a:pt x="4240" y="2827"/>
                  </a:lnTo>
                  <a:lnTo>
                    <a:pt x="4240" y="2827"/>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777"/>
                  </a:lnTo>
                  <a:lnTo>
                    <a:pt x="4240" y="2777"/>
                  </a:lnTo>
                  <a:lnTo>
                    <a:pt x="4240" y="2777"/>
                  </a:lnTo>
                  <a:lnTo>
                    <a:pt x="4240" y="2777"/>
                  </a:lnTo>
                  <a:lnTo>
                    <a:pt x="4265" y="2777"/>
                  </a:lnTo>
                  <a:lnTo>
                    <a:pt x="4265" y="2777"/>
                  </a:lnTo>
                  <a:lnTo>
                    <a:pt x="4265" y="2777"/>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90" y="2801"/>
                  </a:lnTo>
                  <a:lnTo>
                    <a:pt x="4290" y="2801"/>
                  </a:lnTo>
                  <a:lnTo>
                    <a:pt x="4290" y="2801"/>
                  </a:lnTo>
                  <a:lnTo>
                    <a:pt x="4290" y="2801"/>
                  </a:lnTo>
                  <a:lnTo>
                    <a:pt x="4290" y="2801"/>
                  </a:lnTo>
                  <a:lnTo>
                    <a:pt x="4290" y="2801"/>
                  </a:lnTo>
                  <a:lnTo>
                    <a:pt x="4290" y="2777"/>
                  </a:lnTo>
                  <a:lnTo>
                    <a:pt x="4290" y="2777"/>
                  </a:lnTo>
                  <a:lnTo>
                    <a:pt x="4290" y="2777"/>
                  </a:lnTo>
                  <a:lnTo>
                    <a:pt x="4290" y="2777"/>
                  </a:lnTo>
                  <a:lnTo>
                    <a:pt x="4265" y="2777"/>
                  </a:lnTo>
                  <a:lnTo>
                    <a:pt x="4265" y="2777"/>
                  </a:lnTo>
                  <a:lnTo>
                    <a:pt x="4265" y="2777"/>
                  </a:lnTo>
                  <a:lnTo>
                    <a:pt x="4265" y="2777"/>
                  </a:lnTo>
                  <a:lnTo>
                    <a:pt x="4265" y="2777"/>
                  </a:lnTo>
                  <a:lnTo>
                    <a:pt x="4290" y="2777"/>
                  </a:lnTo>
                  <a:lnTo>
                    <a:pt x="4290" y="2777"/>
                  </a:lnTo>
                  <a:lnTo>
                    <a:pt x="4290" y="2777"/>
                  </a:lnTo>
                  <a:lnTo>
                    <a:pt x="4290" y="2777"/>
                  </a:lnTo>
                  <a:lnTo>
                    <a:pt x="4290" y="2777"/>
                  </a:lnTo>
                  <a:lnTo>
                    <a:pt x="4290" y="2777"/>
                  </a:lnTo>
                  <a:lnTo>
                    <a:pt x="4290" y="2777"/>
                  </a:lnTo>
                  <a:lnTo>
                    <a:pt x="4290" y="2777"/>
                  </a:lnTo>
                  <a:lnTo>
                    <a:pt x="4290" y="2752"/>
                  </a:lnTo>
                  <a:lnTo>
                    <a:pt x="4290" y="2777"/>
                  </a:lnTo>
                  <a:lnTo>
                    <a:pt x="4290" y="2752"/>
                  </a:lnTo>
                  <a:lnTo>
                    <a:pt x="4290" y="2752"/>
                  </a:lnTo>
                  <a:lnTo>
                    <a:pt x="4290" y="2752"/>
                  </a:lnTo>
                  <a:lnTo>
                    <a:pt x="4290" y="2752"/>
                  </a:lnTo>
                  <a:lnTo>
                    <a:pt x="4290" y="2752"/>
                  </a:lnTo>
                  <a:lnTo>
                    <a:pt x="4290" y="2777"/>
                  </a:lnTo>
                  <a:lnTo>
                    <a:pt x="4290" y="2777"/>
                  </a:lnTo>
                  <a:lnTo>
                    <a:pt x="4290" y="2777"/>
                  </a:lnTo>
                  <a:lnTo>
                    <a:pt x="4290" y="2777"/>
                  </a:lnTo>
                  <a:lnTo>
                    <a:pt x="4290" y="2777"/>
                  </a:lnTo>
                  <a:lnTo>
                    <a:pt x="4315" y="2777"/>
                  </a:lnTo>
                  <a:lnTo>
                    <a:pt x="4315" y="2777"/>
                  </a:lnTo>
                  <a:lnTo>
                    <a:pt x="4315" y="2777"/>
                  </a:lnTo>
                  <a:lnTo>
                    <a:pt x="4315" y="2777"/>
                  </a:lnTo>
                  <a:lnTo>
                    <a:pt x="4315" y="2777"/>
                  </a:lnTo>
                  <a:lnTo>
                    <a:pt x="4315" y="2777"/>
                  </a:lnTo>
                  <a:lnTo>
                    <a:pt x="4315" y="2777"/>
                  </a:lnTo>
                  <a:lnTo>
                    <a:pt x="4315" y="2777"/>
                  </a:lnTo>
                  <a:lnTo>
                    <a:pt x="4315" y="2777"/>
                  </a:lnTo>
                  <a:lnTo>
                    <a:pt x="4315" y="2752"/>
                  </a:lnTo>
                  <a:close/>
                  <a:moveTo>
                    <a:pt x="4265" y="2628"/>
                  </a:moveTo>
                  <a:lnTo>
                    <a:pt x="4265" y="2628"/>
                  </a:lnTo>
                  <a:lnTo>
                    <a:pt x="4265" y="2628"/>
                  </a:lnTo>
                  <a:lnTo>
                    <a:pt x="4265"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65" y="2603"/>
                  </a:lnTo>
                  <a:lnTo>
                    <a:pt x="4265" y="2603"/>
                  </a:lnTo>
                  <a:lnTo>
                    <a:pt x="4265" y="2628"/>
                  </a:lnTo>
                  <a:close/>
                  <a:moveTo>
                    <a:pt x="4315" y="2628"/>
                  </a:moveTo>
                  <a:lnTo>
                    <a:pt x="4290" y="2628"/>
                  </a:lnTo>
                  <a:lnTo>
                    <a:pt x="4315" y="2628"/>
                  </a:lnTo>
                  <a:close/>
                  <a:moveTo>
                    <a:pt x="4488" y="2504"/>
                  </a:moveTo>
                  <a:lnTo>
                    <a:pt x="4488" y="2504"/>
                  </a:lnTo>
                  <a:lnTo>
                    <a:pt x="4488" y="2504"/>
                  </a:lnTo>
                  <a:lnTo>
                    <a:pt x="4488" y="2504"/>
                  </a:lnTo>
                  <a:lnTo>
                    <a:pt x="4463" y="2504"/>
                  </a:lnTo>
                  <a:lnTo>
                    <a:pt x="4463" y="2504"/>
                  </a:lnTo>
                  <a:lnTo>
                    <a:pt x="4463" y="2504"/>
                  </a:lnTo>
                  <a:lnTo>
                    <a:pt x="4488" y="2504"/>
                  </a:lnTo>
                  <a:close/>
                  <a:moveTo>
                    <a:pt x="4712" y="2231"/>
                  </a:moveTo>
                  <a:lnTo>
                    <a:pt x="4712" y="2231"/>
                  </a:lnTo>
                  <a:lnTo>
                    <a:pt x="4712" y="2231"/>
                  </a:lnTo>
                  <a:lnTo>
                    <a:pt x="4712" y="2231"/>
                  </a:lnTo>
                  <a:lnTo>
                    <a:pt x="4712" y="2231"/>
                  </a:lnTo>
                  <a:lnTo>
                    <a:pt x="4712" y="2231"/>
                  </a:lnTo>
                  <a:lnTo>
                    <a:pt x="4712" y="2231"/>
                  </a:lnTo>
                  <a:lnTo>
                    <a:pt x="4736" y="2231"/>
                  </a:lnTo>
                  <a:lnTo>
                    <a:pt x="4712" y="2231"/>
                  </a:lnTo>
                  <a:lnTo>
                    <a:pt x="4712" y="2231"/>
                  </a:lnTo>
                  <a:lnTo>
                    <a:pt x="4712" y="2206"/>
                  </a:lnTo>
                  <a:lnTo>
                    <a:pt x="4712" y="2206"/>
                  </a:lnTo>
                  <a:lnTo>
                    <a:pt x="4712" y="2206"/>
                  </a:lnTo>
                  <a:lnTo>
                    <a:pt x="4712" y="2206"/>
                  </a:lnTo>
                  <a:lnTo>
                    <a:pt x="4712" y="2231"/>
                  </a:lnTo>
                  <a:lnTo>
                    <a:pt x="4712" y="2206"/>
                  </a:lnTo>
                  <a:lnTo>
                    <a:pt x="4712" y="2206"/>
                  </a:lnTo>
                  <a:lnTo>
                    <a:pt x="4712" y="2206"/>
                  </a:lnTo>
                  <a:lnTo>
                    <a:pt x="4712" y="2206"/>
                  </a:lnTo>
                  <a:lnTo>
                    <a:pt x="4712" y="2206"/>
                  </a:lnTo>
                  <a:lnTo>
                    <a:pt x="4712" y="2206"/>
                  </a:lnTo>
                  <a:lnTo>
                    <a:pt x="4712" y="2231"/>
                  </a:lnTo>
                  <a:lnTo>
                    <a:pt x="4712" y="2231"/>
                  </a:lnTo>
                  <a:lnTo>
                    <a:pt x="4712" y="2206"/>
                  </a:lnTo>
                  <a:lnTo>
                    <a:pt x="4712" y="2206"/>
                  </a:lnTo>
                  <a:lnTo>
                    <a:pt x="4712" y="2231"/>
                  </a:lnTo>
                  <a:close/>
                  <a:moveTo>
                    <a:pt x="4736" y="2305"/>
                  </a:moveTo>
                  <a:lnTo>
                    <a:pt x="4736" y="2305"/>
                  </a:lnTo>
                  <a:lnTo>
                    <a:pt x="4736" y="2305"/>
                  </a:lnTo>
                  <a:lnTo>
                    <a:pt x="4736" y="2305"/>
                  </a:lnTo>
                  <a:lnTo>
                    <a:pt x="4736" y="2305"/>
                  </a:lnTo>
                  <a:lnTo>
                    <a:pt x="4736" y="2305"/>
                  </a:lnTo>
                  <a:lnTo>
                    <a:pt x="4736" y="2305"/>
                  </a:lnTo>
                  <a:lnTo>
                    <a:pt x="4736" y="2305"/>
                  </a:lnTo>
                  <a:lnTo>
                    <a:pt x="4736" y="2331"/>
                  </a:lnTo>
                  <a:lnTo>
                    <a:pt x="4736" y="2331"/>
                  </a:lnTo>
                  <a:lnTo>
                    <a:pt x="4736" y="2331"/>
                  </a:lnTo>
                  <a:lnTo>
                    <a:pt x="4736" y="2331"/>
                  </a:lnTo>
                  <a:lnTo>
                    <a:pt x="4736" y="2305"/>
                  </a:lnTo>
                  <a:lnTo>
                    <a:pt x="4736" y="2331"/>
                  </a:lnTo>
                  <a:lnTo>
                    <a:pt x="4736" y="2331"/>
                  </a:lnTo>
                  <a:lnTo>
                    <a:pt x="4736" y="2331"/>
                  </a:lnTo>
                  <a:lnTo>
                    <a:pt x="4736" y="2331"/>
                  </a:lnTo>
                  <a:lnTo>
                    <a:pt x="4736" y="2331"/>
                  </a:lnTo>
                  <a:lnTo>
                    <a:pt x="4736" y="2331"/>
                  </a:lnTo>
                  <a:lnTo>
                    <a:pt x="4736" y="2331"/>
                  </a:lnTo>
                  <a:lnTo>
                    <a:pt x="4736" y="2331"/>
                  </a:lnTo>
                  <a:lnTo>
                    <a:pt x="4736" y="2331"/>
                  </a:lnTo>
                  <a:lnTo>
                    <a:pt x="4736" y="2305"/>
                  </a:lnTo>
                  <a:lnTo>
                    <a:pt x="4736" y="2305"/>
                  </a:lnTo>
                  <a:lnTo>
                    <a:pt x="4736" y="2305"/>
                  </a:lnTo>
                  <a:lnTo>
                    <a:pt x="4736" y="2305"/>
                  </a:lnTo>
                  <a:lnTo>
                    <a:pt x="4761" y="2305"/>
                  </a:lnTo>
                  <a:lnTo>
                    <a:pt x="4761" y="2281"/>
                  </a:lnTo>
                  <a:lnTo>
                    <a:pt x="4761" y="2281"/>
                  </a:lnTo>
                  <a:lnTo>
                    <a:pt x="4761" y="2281"/>
                  </a:lnTo>
                  <a:lnTo>
                    <a:pt x="4736" y="2281"/>
                  </a:lnTo>
                  <a:lnTo>
                    <a:pt x="4736" y="2281"/>
                  </a:lnTo>
                  <a:lnTo>
                    <a:pt x="4736" y="2281"/>
                  </a:lnTo>
                  <a:lnTo>
                    <a:pt x="4736" y="2281"/>
                  </a:lnTo>
                  <a:lnTo>
                    <a:pt x="4736" y="2281"/>
                  </a:lnTo>
                  <a:lnTo>
                    <a:pt x="4736" y="2281"/>
                  </a:lnTo>
                  <a:lnTo>
                    <a:pt x="4761" y="2281"/>
                  </a:lnTo>
                  <a:lnTo>
                    <a:pt x="4761" y="2281"/>
                  </a:lnTo>
                  <a:lnTo>
                    <a:pt x="4761" y="2281"/>
                  </a:lnTo>
                  <a:lnTo>
                    <a:pt x="4761" y="2281"/>
                  </a:lnTo>
                  <a:lnTo>
                    <a:pt x="4761" y="2281"/>
                  </a:lnTo>
                  <a:lnTo>
                    <a:pt x="4761" y="2281"/>
                  </a:lnTo>
                  <a:lnTo>
                    <a:pt x="4761" y="2281"/>
                  </a:lnTo>
                  <a:lnTo>
                    <a:pt x="4761" y="2281"/>
                  </a:lnTo>
                  <a:lnTo>
                    <a:pt x="4761" y="2256"/>
                  </a:lnTo>
                  <a:lnTo>
                    <a:pt x="4761" y="2256"/>
                  </a:lnTo>
                  <a:lnTo>
                    <a:pt x="4761" y="2256"/>
                  </a:lnTo>
                  <a:lnTo>
                    <a:pt x="4736" y="2256"/>
                  </a:lnTo>
                  <a:lnTo>
                    <a:pt x="4736" y="2281"/>
                  </a:lnTo>
                  <a:lnTo>
                    <a:pt x="4736" y="2256"/>
                  </a:lnTo>
                  <a:lnTo>
                    <a:pt x="4736" y="2256"/>
                  </a:lnTo>
                  <a:lnTo>
                    <a:pt x="4736" y="2256"/>
                  </a:lnTo>
                  <a:lnTo>
                    <a:pt x="4736" y="2281"/>
                  </a:lnTo>
                  <a:lnTo>
                    <a:pt x="4736" y="2281"/>
                  </a:lnTo>
                  <a:lnTo>
                    <a:pt x="4736" y="2281"/>
                  </a:lnTo>
                  <a:lnTo>
                    <a:pt x="4736" y="2281"/>
                  </a:lnTo>
                  <a:lnTo>
                    <a:pt x="4736" y="2281"/>
                  </a:lnTo>
                  <a:lnTo>
                    <a:pt x="4736" y="2281"/>
                  </a:lnTo>
                  <a:lnTo>
                    <a:pt x="4736" y="2256"/>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305"/>
                  </a:lnTo>
                  <a:close/>
                  <a:moveTo>
                    <a:pt x="4712" y="2355"/>
                  </a:moveTo>
                  <a:lnTo>
                    <a:pt x="4712" y="2355"/>
                  </a:lnTo>
                  <a:lnTo>
                    <a:pt x="4712" y="2355"/>
                  </a:lnTo>
                  <a:lnTo>
                    <a:pt x="4712" y="2355"/>
                  </a:lnTo>
                  <a:lnTo>
                    <a:pt x="4712" y="2355"/>
                  </a:lnTo>
                  <a:lnTo>
                    <a:pt x="4712" y="2355"/>
                  </a:lnTo>
                  <a:lnTo>
                    <a:pt x="4712" y="2380"/>
                  </a:lnTo>
                  <a:lnTo>
                    <a:pt x="4712" y="2380"/>
                  </a:lnTo>
                  <a:lnTo>
                    <a:pt x="4712" y="2380"/>
                  </a:lnTo>
                  <a:lnTo>
                    <a:pt x="4712" y="2355"/>
                  </a:lnTo>
                  <a:lnTo>
                    <a:pt x="4712" y="2355"/>
                  </a:lnTo>
                  <a:lnTo>
                    <a:pt x="4712" y="2355"/>
                  </a:lnTo>
                  <a:lnTo>
                    <a:pt x="4712" y="2355"/>
                  </a:lnTo>
                  <a:lnTo>
                    <a:pt x="4712" y="2355"/>
                  </a:lnTo>
                  <a:lnTo>
                    <a:pt x="4712" y="2355"/>
                  </a:lnTo>
                  <a:lnTo>
                    <a:pt x="4736" y="2355"/>
                  </a:lnTo>
                  <a:lnTo>
                    <a:pt x="4736" y="2355"/>
                  </a:lnTo>
                  <a:lnTo>
                    <a:pt x="4736" y="2355"/>
                  </a:lnTo>
                  <a:lnTo>
                    <a:pt x="4736" y="2355"/>
                  </a:lnTo>
                  <a:lnTo>
                    <a:pt x="4736" y="2355"/>
                  </a:lnTo>
                  <a:lnTo>
                    <a:pt x="4736" y="2355"/>
                  </a:lnTo>
                  <a:lnTo>
                    <a:pt x="4736" y="2355"/>
                  </a:lnTo>
                  <a:lnTo>
                    <a:pt x="4712" y="2331"/>
                  </a:lnTo>
                  <a:lnTo>
                    <a:pt x="4712" y="2331"/>
                  </a:lnTo>
                  <a:lnTo>
                    <a:pt x="4712" y="2331"/>
                  </a:lnTo>
                  <a:lnTo>
                    <a:pt x="4712" y="2331"/>
                  </a:lnTo>
                  <a:lnTo>
                    <a:pt x="4712" y="2355"/>
                  </a:lnTo>
                  <a:close/>
                  <a:moveTo>
                    <a:pt x="4712" y="2355"/>
                  </a:moveTo>
                  <a:lnTo>
                    <a:pt x="4712" y="2355"/>
                  </a:lnTo>
                  <a:lnTo>
                    <a:pt x="4712" y="2355"/>
                  </a:lnTo>
                  <a:lnTo>
                    <a:pt x="4712" y="2355"/>
                  </a:lnTo>
                  <a:lnTo>
                    <a:pt x="4712" y="2355"/>
                  </a:lnTo>
                  <a:lnTo>
                    <a:pt x="4712" y="2355"/>
                  </a:lnTo>
                  <a:lnTo>
                    <a:pt x="4712" y="2355"/>
                  </a:lnTo>
                  <a:lnTo>
                    <a:pt x="4712" y="2355"/>
                  </a:lnTo>
                  <a:lnTo>
                    <a:pt x="4712" y="2331"/>
                  </a:lnTo>
                  <a:lnTo>
                    <a:pt x="4712" y="2331"/>
                  </a:lnTo>
                  <a:lnTo>
                    <a:pt x="4712" y="2331"/>
                  </a:lnTo>
                  <a:lnTo>
                    <a:pt x="4712" y="2331"/>
                  </a:lnTo>
                  <a:lnTo>
                    <a:pt x="4712" y="2331"/>
                  </a:lnTo>
                  <a:lnTo>
                    <a:pt x="4712" y="2331"/>
                  </a:lnTo>
                  <a:lnTo>
                    <a:pt x="4712" y="2331"/>
                  </a:lnTo>
                  <a:lnTo>
                    <a:pt x="4712" y="2355"/>
                  </a:lnTo>
                  <a:lnTo>
                    <a:pt x="4712" y="2355"/>
                  </a:lnTo>
                  <a:lnTo>
                    <a:pt x="4712" y="2331"/>
                  </a:lnTo>
                  <a:lnTo>
                    <a:pt x="4712" y="2331"/>
                  </a:lnTo>
                  <a:lnTo>
                    <a:pt x="4686" y="2355"/>
                  </a:lnTo>
                  <a:lnTo>
                    <a:pt x="4686" y="2355"/>
                  </a:lnTo>
                  <a:lnTo>
                    <a:pt x="4686" y="2355"/>
                  </a:lnTo>
                  <a:lnTo>
                    <a:pt x="4712" y="2355"/>
                  </a:lnTo>
                  <a:lnTo>
                    <a:pt x="4686" y="2355"/>
                  </a:lnTo>
                  <a:lnTo>
                    <a:pt x="4686" y="2355"/>
                  </a:lnTo>
                  <a:lnTo>
                    <a:pt x="4686" y="2355"/>
                  </a:lnTo>
                  <a:lnTo>
                    <a:pt x="4686" y="2355"/>
                  </a:lnTo>
                  <a:lnTo>
                    <a:pt x="4686" y="2355"/>
                  </a:lnTo>
                  <a:lnTo>
                    <a:pt x="4712" y="2355"/>
                  </a:lnTo>
                  <a:lnTo>
                    <a:pt x="4686" y="2355"/>
                  </a:lnTo>
                  <a:lnTo>
                    <a:pt x="4686" y="2355"/>
                  </a:lnTo>
                  <a:lnTo>
                    <a:pt x="4686" y="2355"/>
                  </a:lnTo>
                  <a:lnTo>
                    <a:pt x="4686" y="2380"/>
                  </a:lnTo>
                  <a:lnTo>
                    <a:pt x="4686" y="2380"/>
                  </a:lnTo>
                  <a:lnTo>
                    <a:pt x="4712" y="2355"/>
                  </a:lnTo>
                  <a:close/>
                  <a:moveTo>
                    <a:pt x="4712" y="2206"/>
                  </a:moveTo>
                  <a:lnTo>
                    <a:pt x="4712" y="2206"/>
                  </a:lnTo>
                  <a:lnTo>
                    <a:pt x="4712" y="2206"/>
                  </a:lnTo>
                  <a:lnTo>
                    <a:pt x="4712" y="2206"/>
                  </a:lnTo>
                  <a:lnTo>
                    <a:pt x="4712" y="2206"/>
                  </a:lnTo>
                  <a:lnTo>
                    <a:pt x="4712" y="2206"/>
                  </a:lnTo>
                  <a:lnTo>
                    <a:pt x="4712" y="2206"/>
                  </a:lnTo>
                  <a:lnTo>
                    <a:pt x="4712" y="2206"/>
                  </a:lnTo>
                  <a:lnTo>
                    <a:pt x="4712" y="2181"/>
                  </a:lnTo>
                  <a:lnTo>
                    <a:pt x="4712" y="2181"/>
                  </a:lnTo>
                  <a:lnTo>
                    <a:pt x="4712" y="2181"/>
                  </a:lnTo>
                  <a:lnTo>
                    <a:pt x="4712" y="2181"/>
                  </a:lnTo>
                  <a:lnTo>
                    <a:pt x="4686" y="2181"/>
                  </a:lnTo>
                  <a:lnTo>
                    <a:pt x="4686" y="2181"/>
                  </a:lnTo>
                  <a:lnTo>
                    <a:pt x="4686" y="2181"/>
                  </a:lnTo>
                  <a:lnTo>
                    <a:pt x="4686" y="2181"/>
                  </a:lnTo>
                  <a:lnTo>
                    <a:pt x="4686" y="2181"/>
                  </a:lnTo>
                  <a:lnTo>
                    <a:pt x="4686" y="2181"/>
                  </a:lnTo>
                  <a:lnTo>
                    <a:pt x="4686" y="2181"/>
                  </a:lnTo>
                  <a:lnTo>
                    <a:pt x="4686" y="2206"/>
                  </a:lnTo>
                  <a:lnTo>
                    <a:pt x="4686" y="2206"/>
                  </a:lnTo>
                  <a:lnTo>
                    <a:pt x="4686" y="2206"/>
                  </a:lnTo>
                  <a:lnTo>
                    <a:pt x="4686" y="2206"/>
                  </a:lnTo>
                  <a:lnTo>
                    <a:pt x="4686" y="2206"/>
                  </a:lnTo>
                  <a:lnTo>
                    <a:pt x="4686" y="2206"/>
                  </a:lnTo>
                  <a:lnTo>
                    <a:pt x="4686" y="2206"/>
                  </a:lnTo>
                  <a:lnTo>
                    <a:pt x="4712" y="2206"/>
                  </a:lnTo>
                  <a:close/>
                  <a:moveTo>
                    <a:pt x="4686" y="2231"/>
                  </a:move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06"/>
                  </a:lnTo>
                  <a:lnTo>
                    <a:pt x="4686" y="2206"/>
                  </a:lnTo>
                  <a:lnTo>
                    <a:pt x="4686" y="2231"/>
                  </a:lnTo>
                  <a:close/>
                  <a:moveTo>
                    <a:pt x="4091" y="3124"/>
                  </a:moveTo>
                  <a:lnTo>
                    <a:pt x="4091" y="3124"/>
                  </a:lnTo>
                  <a:lnTo>
                    <a:pt x="4091" y="3124"/>
                  </a:lnTo>
                  <a:lnTo>
                    <a:pt x="4091" y="3124"/>
                  </a:lnTo>
                  <a:lnTo>
                    <a:pt x="4091" y="3124"/>
                  </a:lnTo>
                  <a:lnTo>
                    <a:pt x="4067" y="3124"/>
                  </a:lnTo>
                  <a:lnTo>
                    <a:pt x="4091" y="3124"/>
                  </a:lnTo>
                  <a:lnTo>
                    <a:pt x="4091" y="3124"/>
                  </a:lnTo>
                  <a:lnTo>
                    <a:pt x="4091" y="3124"/>
                  </a:lnTo>
                  <a:lnTo>
                    <a:pt x="4091" y="3124"/>
                  </a:lnTo>
                  <a:lnTo>
                    <a:pt x="4091" y="3124"/>
                  </a:lnTo>
                  <a:lnTo>
                    <a:pt x="4091" y="3124"/>
                  </a:lnTo>
                  <a:lnTo>
                    <a:pt x="4091" y="3124"/>
                  </a:lnTo>
                  <a:lnTo>
                    <a:pt x="4091" y="3124"/>
                  </a:lnTo>
                  <a:lnTo>
                    <a:pt x="4117" y="3124"/>
                  </a:lnTo>
                  <a:lnTo>
                    <a:pt x="4117" y="3124"/>
                  </a:lnTo>
                  <a:lnTo>
                    <a:pt x="4117" y="3124"/>
                  </a:lnTo>
                  <a:lnTo>
                    <a:pt x="4091" y="3124"/>
                  </a:lnTo>
                  <a:close/>
                  <a:moveTo>
                    <a:pt x="4265" y="2827"/>
                  </a:moveTo>
                  <a:lnTo>
                    <a:pt x="4265" y="2827"/>
                  </a:lnTo>
                  <a:lnTo>
                    <a:pt x="4265" y="2851"/>
                  </a:lnTo>
                  <a:lnTo>
                    <a:pt x="4265" y="2851"/>
                  </a:lnTo>
                  <a:lnTo>
                    <a:pt x="4265" y="2851"/>
                  </a:lnTo>
                  <a:lnTo>
                    <a:pt x="4265" y="2851"/>
                  </a:lnTo>
                  <a:lnTo>
                    <a:pt x="4265" y="2851"/>
                  </a:lnTo>
                  <a:lnTo>
                    <a:pt x="4290" y="2827"/>
                  </a:lnTo>
                  <a:lnTo>
                    <a:pt x="4290" y="2827"/>
                  </a:lnTo>
                  <a:lnTo>
                    <a:pt x="4290" y="2827"/>
                  </a:lnTo>
                  <a:lnTo>
                    <a:pt x="4290" y="2827"/>
                  </a:lnTo>
                  <a:lnTo>
                    <a:pt x="4265" y="2827"/>
                  </a:lnTo>
                  <a:close/>
                  <a:moveTo>
                    <a:pt x="4042" y="3124"/>
                  </a:moveTo>
                  <a:lnTo>
                    <a:pt x="4042" y="3124"/>
                  </a:lnTo>
                  <a:lnTo>
                    <a:pt x="4042" y="3124"/>
                  </a:lnTo>
                  <a:lnTo>
                    <a:pt x="4042" y="3124"/>
                  </a:lnTo>
                  <a:lnTo>
                    <a:pt x="4042" y="3124"/>
                  </a:lnTo>
                  <a:lnTo>
                    <a:pt x="4042" y="3124"/>
                  </a:lnTo>
                  <a:lnTo>
                    <a:pt x="4017" y="3124"/>
                  </a:lnTo>
                  <a:lnTo>
                    <a:pt x="4017" y="3124"/>
                  </a:lnTo>
                  <a:lnTo>
                    <a:pt x="3992" y="3149"/>
                  </a:lnTo>
                  <a:lnTo>
                    <a:pt x="3992" y="3149"/>
                  </a:lnTo>
                  <a:lnTo>
                    <a:pt x="4017" y="3149"/>
                  </a:lnTo>
                  <a:lnTo>
                    <a:pt x="4017" y="3149"/>
                  </a:lnTo>
                  <a:lnTo>
                    <a:pt x="4017" y="3149"/>
                  </a:lnTo>
                  <a:lnTo>
                    <a:pt x="4017" y="3149"/>
                  </a:lnTo>
                  <a:lnTo>
                    <a:pt x="4017" y="3149"/>
                  </a:lnTo>
                  <a:lnTo>
                    <a:pt x="4017" y="3149"/>
                  </a:lnTo>
                  <a:lnTo>
                    <a:pt x="4017" y="3124"/>
                  </a:lnTo>
                  <a:lnTo>
                    <a:pt x="4042" y="3124"/>
                  </a:lnTo>
                  <a:close/>
                  <a:moveTo>
                    <a:pt x="4091" y="3124"/>
                  </a:move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67" y="3124"/>
                  </a:lnTo>
                  <a:lnTo>
                    <a:pt x="4067" y="3124"/>
                  </a:lnTo>
                  <a:lnTo>
                    <a:pt x="4067" y="3124"/>
                  </a:lnTo>
                  <a:lnTo>
                    <a:pt x="4067" y="3124"/>
                  </a:lnTo>
                  <a:lnTo>
                    <a:pt x="4067" y="3124"/>
                  </a:lnTo>
                  <a:lnTo>
                    <a:pt x="4067" y="3124"/>
                  </a:lnTo>
                  <a:lnTo>
                    <a:pt x="4042" y="3124"/>
                  </a:lnTo>
                  <a:lnTo>
                    <a:pt x="4067" y="3124"/>
                  </a:lnTo>
                  <a:lnTo>
                    <a:pt x="4067" y="3124"/>
                  </a:lnTo>
                  <a:lnTo>
                    <a:pt x="4067" y="3124"/>
                  </a:lnTo>
                  <a:lnTo>
                    <a:pt x="4067" y="3124"/>
                  </a:lnTo>
                  <a:lnTo>
                    <a:pt x="4067" y="3124"/>
                  </a:lnTo>
                  <a:lnTo>
                    <a:pt x="4067" y="3124"/>
                  </a:lnTo>
                  <a:lnTo>
                    <a:pt x="4067" y="3124"/>
                  </a:lnTo>
                  <a:lnTo>
                    <a:pt x="4067" y="3124"/>
                  </a:lnTo>
                  <a:lnTo>
                    <a:pt x="4067" y="3124"/>
                  </a:lnTo>
                  <a:lnTo>
                    <a:pt x="4091" y="3124"/>
                  </a:lnTo>
                  <a:close/>
                  <a:moveTo>
                    <a:pt x="4091" y="3099"/>
                  </a:move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67" y="3099"/>
                  </a:lnTo>
                  <a:lnTo>
                    <a:pt x="4091" y="3099"/>
                  </a:lnTo>
                  <a:close/>
                  <a:moveTo>
                    <a:pt x="3769" y="3198"/>
                  </a:moveTo>
                  <a:lnTo>
                    <a:pt x="3769" y="3198"/>
                  </a:lnTo>
                  <a:close/>
                  <a:moveTo>
                    <a:pt x="3769" y="3223"/>
                  </a:moveTo>
                  <a:lnTo>
                    <a:pt x="3769" y="3223"/>
                  </a:lnTo>
                  <a:close/>
                  <a:moveTo>
                    <a:pt x="3844" y="2950"/>
                  </a:moveTo>
                  <a:lnTo>
                    <a:pt x="3844" y="2950"/>
                  </a:lnTo>
                  <a:close/>
                  <a:moveTo>
                    <a:pt x="3893" y="3248"/>
                  </a:moveTo>
                  <a:lnTo>
                    <a:pt x="3893" y="3248"/>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97"/>
                  </a:lnTo>
                  <a:lnTo>
                    <a:pt x="3918" y="3297"/>
                  </a:lnTo>
                  <a:lnTo>
                    <a:pt x="3918" y="3272"/>
                  </a:lnTo>
                  <a:lnTo>
                    <a:pt x="3918" y="3272"/>
                  </a:lnTo>
                  <a:lnTo>
                    <a:pt x="3918" y="3272"/>
                  </a:lnTo>
                  <a:lnTo>
                    <a:pt x="3918" y="3272"/>
                  </a:lnTo>
                  <a:lnTo>
                    <a:pt x="3918" y="3272"/>
                  </a:lnTo>
                  <a:lnTo>
                    <a:pt x="3918" y="3272"/>
                  </a:lnTo>
                  <a:lnTo>
                    <a:pt x="3918" y="3248"/>
                  </a:lnTo>
                  <a:lnTo>
                    <a:pt x="3918" y="3248"/>
                  </a:lnTo>
                  <a:lnTo>
                    <a:pt x="3893" y="3248"/>
                  </a:lnTo>
                  <a:close/>
                  <a:moveTo>
                    <a:pt x="4166" y="2801"/>
                  </a:moveTo>
                  <a:lnTo>
                    <a:pt x="4166" y="2801"/>
                  </a:lnTo>
                  <a:lnTo>
                    <a:pt x="4166" y="2801"/>
                  </a:lnTo>
                  <a:lnTo>
                    <a:pt x="4166" y="2801"/>
                  </a:lnTo>
                  <a:lnTo>
                    <a:pt x="4166" y="2801"/>
                  </a:lnTo>
                  <a:lnTo>
                    <a:pt x="4166" y="2801"/>
                  </a:lnTo>
                  <a:lnTo>
                    <a:pt x="4166" y="2801"/>
                  </a:lnTo>
                  <a:lnTo>
                    <a:pt x="4190" y="2801"/>
                  </a:lnTo>
                  <a:lnTo>
                    <a:pt x="4190" y="2827"/>
                  </a:lnTo>
                  <a:lnTo>
                    <a:pt x="4190" y="2801"/>
                  </a:lnTo>
                  <a:lnTo>
                    <a:pt x="4190" y="2827"/>
                  </a:lnTo>
                  <a:lnTo>
                    <a:pt x="4190" y="2827"/>
                  </a:lnTo>
                  <a:lnTo>
                    <a:pt x="4190" y="2827"/>
                  </a:lnTo>
                  <a:lnTo>
                    <a:pt x="4216" y="2827"/>
                  </a:lnTo>
                  <a:lnTo>
                    <a:pt x="4216" y="2827"/>
                  </a:lnTo>
                  <a:lnTo>
                    <a:pt x="4216" y="2827"/>
                  </a:lnTo>
                  <a:lnTo>
                    <a:pt x="4216" y="2827"/>
                  </a:lnTo>
                  <a:lnTo>
                    <a:pt x="4216" y="2827"/>
                  </a:lnTo>
                  <a:lnTo>
                    <a:pt x="4216" y="2827"/>
                  </a:lnTo>
                  <a:lnTo>
                    <a:pt x="4216" y="2827"/>
                  </a:lnTo>
                  <a:lnTo>
                    <a:pt x="4216"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66" y="2801"/>
                  </a:lnTo>
                  <a:close/>
                  <a:moveTo>
                    <a:pt x="4166" y="2827"/>
                  </a:moveTo>
                  <a:lnTo>
                    <a:pt x="4141" y="2827"/>
                  </a:lnTo>
                  <a:lnTo>
                    <a:pt x="4141" y="2827"/>
                  </a:lnTo>
                  <a:lnTo>
                    <a:pt x="4141" y="2827"/>
                  </a:lnTo>
                  <a:lnTo>
                    <a:pt x="4141" y="2827"/>
                  </a:lnTo>
                  <a:lnTo>
                    <a:pt x="4141" y="2827"/>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90" y="2851"/>
                  </a:lnTo>
                  <a:lnTo>
                    <a:pt x="4190" y="2851"/>
                  </a:lnTo>
                  <a:lnTo>
                    <a:pt x="4190" y="2851"/>
                  </a:lnTo>
                  <a:lnTo>
                    <a:pt x="4190" y="2851"/>
                  </a:lnTo>
                  <a:lnTo>
                    <a:pt x="4166" y="2851"/>
                  </a:lnTo>
                  <a:lnTo>
                    <a:pt x="4166" y="2851"/>
                  </a:lnTo>
                  <a:lnTo>
                    <a:pt x="4166" y="2827"/>
                  </a:lnTo>
                  <a:close/>
                  <a:moveTo>
                    <a:pt x="4240" y="2827"/>
                  </a:moveTo>
                  <a:lnTo>
                    <a:pt x="4240" y="2827"/>
                  </a:lnTo>
                  <a:lnTo>
                    <a:pt x="4240" y="2827"/>
                  </a:lnTo>
                  <a:lnTo>
                    <a:pt x="4240" y="2827"/>
                  </a:lnTo>
                  <a:lnTo>
                    <a:pt x="4216" y="2827"/>
                  </a:lnTo>
                  <a:lnTo>
                    <a:pt x="4216" y="2827"/>
                  </a:lnTo>
                  <a:lnTo>
                    <a:pt x="4216" y="2827"/>
                  </a:lnTo>
                  <a:lnTo>
                    <a:pt x="4216" y="2827"/>
                  </a:lnTo>
                  <a:lnTo>
                    <a:pt x="4216" y="2827"/>
                  </a:lnTo>
                  <a:lnTo>
                    <a:pt x="4216" y="2827"/>
                  </a:lnTo>
                  <a:lnTo>
                    <a:pt x="4240" y="2827"/>
                  </a:lnTo>
                  <a:close/>
                  <a:moveTo>
                    <a:pt x="4712" y="2305"/>
                  </a:move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281"/>
                  </a:lnTo>
                  <a:lnTo>
                    <a:pt x="4712" y="2281"/>
                  </a:lnTo>
                  <a:lnTo>
                    <a:pt x="4712" y="2305"/>
                  </a:lnTo>
                  <a:close/>
                  <a:moveTo>
                    <a:pt x="4216" y="3000"/>
                  </a:moveTo>
                  <a:lnTo>
                    <a:pt x="4216" y="3000"/>
                  </a:lnTo>
                  <a:lnTo>
                    <a:pt x="4216" y="3000"/>
                  </a:lnTo>
                  <a:lnTo>
                    <a:pt x="4216" y="3000"/>
                  </a:lnTo>
                  <a:lnTo>
                    <a:pt x="4216" y="3000"/>
                  </a:lnTo>
                  <a:lnTo>
                    <a:pt x="4216"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2975"/>
                  </a:lnTo>
                  <a:lnTo>
                    <a:pt x="4190" y="2975"/>
                  </a:lnTo>
                  <a:lnTo>
                    <a:pt x="4166" y="2975"/>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90" y="3025"/>
                  </a:lnTo>
                  <a:lnTo>
                    <a:pt x="4190" y="3025"/>
                  </a:lnTo>
                  <a:lnTo>
                    <a:pt x="4190" y="3025"/>
                  </a:lnTo>
                  <a:lnTo>
                    <a:pt x="4190" y="3025"/>
                  </a:lnTo>
                  <a:lnTo>
                    <a:pt x="4190" y="3025"/>
                  </a:lnTo>
                  <a:lnTo>
                    <a:pt x="4190" y="3025"/>
                  </a:lnTo>
                  <a:lnTo>
                    <a:pt x="4190" y="3000"/>
                  </a:lnTo>
                  <a:lnTo>
                    <a:pt x="4190" y="3000"/>
                  </a:lnTo>
                  <a:lnTo>
                    <a:pt x="4190" y="3000"/>
                  </a:lnTo>
                  <a:lnTo>
                    <a:pt x="4190" y="3000"/>
                  </a:lnTo>
                  <a:lnTo>
                    <a:pt x="4190" y="3000"/>
                  </a:lnTo>
                  <a:lnTo>
                    <a:pt x="4216" y="3000"/>
                  </a:lnTo>
                  <a:close/>
                  <a:moveTo>
                    <a:pt x="4117" y="2926"/>
                  </a:moveTo>
                  <a:lnTo>
                    <a:pt x="4117" y="2926"/>
                  </a:lnTo>
                  <a:lnTo>
                    <a:pt x="4117" y="2926"/>
                  </a:lnTo>
                  <a:lnTo>
                    <a:pt x="4117" y="2926"/>
                  </a:lnTo>
                  <a:lnTo>
                    <a:pt x="4117" y="2926"/>
                  </a:lnTo>
                  <a:lnTo>
                    <a:pt x="4117" y="2926"/>
                  </a:lnTo>
                  <a:lnTo>
                    <a:pt x="4117" y="2926"/>
                  </a:lnTo>
                  <a:lnTo>
                    <a:pt x="4117" y="2926"/>
                  </a:lnTo>
                  <a:lnTo>
                    <a:pt x="4117" y="2926"/>
                  </a:lnTo>
                  <a:lnTo>
                    <a:pt x="4117" y="2926"/>
                  </a:lnTo>
                  <a:lnTo>
                    <a:pt x="4117" y="2950"/>
                  </a:lnTo>
                  <a:lnTo>
                    <a:pt x="4117" y="2926"/>
                  </a:lnTo>
                  <a:close/>
                  <a:moveTo>
                    <a:pt x="4290" y="2900"/>
                  </a:moveTo>
                  <a:lnTo>
                    <a:pt x="4265" y="2900"/>
                  </a:lnTo>
                  <a:lnTo>
                    <a:pt x="4265" y="2900"/>
                  </a:lnTo>
                  <a:lnTo>
                    <a:pt x="4265" y="2900"/>
                  </a:lnTo>
                  <a:lnTo>
                    <a:pt x="4265" y="2900"/>
                  </a:lnTo>
                  <a:lnTo>
                    <a:pt x="4265" y="2876"/>
                  </a:lnTo>
                  <a:lnTo>
                    <a:pt x="4265" y="2876"/>
                  </a:lnTo>
                  <a:lnTo>
                    <a:pt x="4265" y="2876"/>
                  </a:lnTo>
                  <a:lnTo>
                    <a:pt x="4265" y="2900"/>
                  </a:lnTo>
                  <a:lnTo>
                    <a:pt x="4265" y="2900"/>
                  </a:lnTo>
                  <a:lnTo>
                    <a:pt x="4265" y="2900"/>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51"/>
                  </a:lnTo>
                  <a:lnTo>
                    <a:pt x="4290" y="2851"/>
                  </a:lnTo>
                  <a:lnTo>
                    <a:pt x="4290" y="2851"/>
                  </a:lnTo>
                  <a:lnTo>
                    <a:pt x="4290"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27"/>
                  </a:lnTo>
                  <a:lnTo>
                    <a:pt x="4265" y="2827"/>
                  </a:lnTo>
                  <a:lnTo>
                    <a:pt x="4265" y="2827"/>
                  </a:lnTo>
                  <a:lnTo>
                    <a:pt x="4265" y="2827"/>
                  </a:lnTo>
                  <a:lnTo>
                    <a:pt x="4265" y="2851"/>
                  </a:lnTo>
                  <a:lnTo>
                    <a:pt x="4265" y="2851"/>
                  </a:lnTo>
                  <a:lnTo>
                    <a:pt x="4265" y="2827"/>
                  </a:lnTo>
                  <a:lnTo>
                    <a:pt x="4265" y="2827"/>
                  </a:lnTo>
                  <a:lnTo>
                    <a:pt x="4240" y="2827"/>
                  </a:lnTo>
                  <a:lnTo>
                    <a:pt x="4240" y="2827"/>
                  </a:lnTo>
                  <a:lnTo>
                    <a:pt x="4240" y="2827"/>
                  </a:lnTo>
                  <a:lnTo>
                    <a:pt x="4240" y="2827"/>
                  </a:lnTo>
                  <a:lnTo>
                    <a:pt x="4240" y="2827"/>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16" y="2851"/>
                  </a:lnTo>
                  <a:lnTo>
                    <a:pt x="4216" y="2851"/>
                  </a:lnTo>
                  <a:lnTo>
                    <a:pt x="4216" y="2851"/>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51"/>
                  </a:lnTo>
                  <a:lnTo>
                    <a:pt x="4216" y="2851"/>
                  </a:lnTo>
                  <a:lnTo>
                    <a:pt x="4216" y="2851"/>
                  </a:lnTo>
                  <a:lnTo>
                    <a:pt x="4216" y="2851"/>
                  </a:lnTo>
                  <a:lnTo>
                    <a:pt x="4216" y="2851"/>
                  </a:lnTo>
                  <a:lnTo>
                    <a:pt x="4216" y="2851"/>
                  </a:lnTo>
                  <a:lnTo>
                    <a:pt x="4216" y="2851"/>
                  </a:lnTo>
                  <a:lnTo>
                    <a:pt x="4216" y="2851"/>
                  </a:lnTo>
                  <a:lnTo>
                    <a:pt x="4216" y="2851"/>
                  </a:lnTo>
                  <a:lnTo>
                    <a:pt x="4216" y="2851"/>
                  </a:lnTo>
                  <a:lnTo>
                    <a:pt x="4216" y="2827"/>
                  </a:lnTo>
                  <a:lnTo>
                    <a:pt x="4216" y="2827"/>
                  </a:lnTo>
                  <a:lnTo>
                    <a:pt x="4216" y="2827"/>
                  </a:lnTo>
                  <a:lnTo>
                    <a:pt x="4216" y="2827"/>
                  </a:lnTo>
                  <a:lnTo>
                    <a:pt x="4216" y="2827"/>
                  </a:lnTo>
                  <a:lnTo>
                    <a:pt x="4216" y="2827"/>
                  </a:lnTo>
                  <a:lnTo>
                    <a:pt x="4190" y="2827"/>
                  </a:lnTo>
                  <a:lnTo>
                    <a:pt x="4190" y="2827"/>
                  </a:lnTo>
                  <a:lnTo>
                    <a:pt x="4190" y="2827"/>
                  </a:lnTo>
                  <a:lnTo>
                    <a:pt x="4190" y="2827"/>
                  </a:lnTo>
                  <a:lnTo>
                    <a:pt x="4190" y="2827"/>
                  </a:lnTo>
                  <a:lnTo>
                    <a:pt x="4166" y="2827"/>
                  </a:lnTo>
                  <a:lnTo>
                    <a:pt x="4166" y="2827"/>
                  </a:lnTo>
                  <a:lnTo>
                    <a:pt x="4166" y="2827"/>
                  </a:lnTo>
                  <a:lnTo>
                    <a:pt x="4166" y="2827"/>
                  </a:lnTo>
                  <a:lnTo>
                    <a:pt x="4166" y="2827"/>
                  </a:lnTo>
                  <a:lnTo>
                    <a:pt x="4166" y="2827"/>
                  </a:lnTo>
                  <a:lnTo>
                    <a:pt x="4166" y="2827"/>
                  </a:lnTo>
                  <a:lnTo>
                    <a:pt x="4166" y="2827"/>
                  </a:lnTo>
                  <a:lnTo>
                    <a:pt x="4190" y="2827"/>
                  </a:lnTo>
                  <a:lnTo>
                    <a:pt x="4190" y="2827"/>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66" y="2851"/>
                  </a:lnTo>
                  <a:lnTo>
                    <a:pt x="4166" y="2851"/>
                  </a:lnTo>
                  <a:lnTo>
                    <a:pt x="4166" y="2851"/>
                  </a:lnTo>
                  <a:lnTo>
                    <a:pt x="4166" y="2851"/>
                  </a:lnTo>
                  <a:lnTo>
                    <a:pt x="4141" y="2851"/>
                  </a:lnTo>
                  <a:lnTo>
                    <a:pt x="4141" y="2851"/>
                  </a:lnTo>
                  <a:lnTo>
                    <a:pt x="4166" y="2851"/>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41" y="2876"/>
                  </a:lnTo>
                  <a:lnTo>
                    <a:pt x="4141" y="2876"/>
                  </a:lnTo>
                  <a:lnTo>
                    <a:pt x="4141" y="2876"/>
                  </a:lnTo>
                  <a:lnTo>
                    <a:pt x="4141" y="2876"/>
                  </a:lnTo>
                  <a:lnTo>
                    <a:pt x="4166" y="2876"/>
                  </a:lnTo>
                  <a:lnTo>
                    <a:pt x="4166" y="2876"/>
                  </a:lnTo>
                  <a:lnTo>
                    <a:pt x="4166" y="2876"/>
                  </a:lnTo>
                  <a:lnTo>
                    <a:pt x="4141" y="2876"/>
                  </a:lnTo>
                  <a:lnTo>
                    <a:pt x="4141" y="2876"/>
                  </a:lnTo>
                  <a:lnTo>
                    <a:pt x="4141" y="2876"/>
                  </a:lnTo>
                  <a:lnTo>
                    <a:pt x="4141" y="2900"/>
                  </a:lnTo>
                  <a:lnTo>
                    <a:pt x="4141" y="2900"/>
                  </a:lnTo>
                  <a:lnTo>
                    <a:pt x="4141" y="2900"/>
                  </a:lnTo>
                  <a:lnTo>
                    <a:pt x="4141" y="2876"/>
                  </a:lnTo>
                  <a:lnTo>
                    <a:pt x="4141" y="2876"/>
                  </a:lnTo>
                  <a:lnTo>
                    <a:pt x="4141" y="2876"/>
                  </a:lnTo>
                  <a:lnTo>
                    <a:pt x="4141" y="2851"/>
                  </a:lnTo>
                  <a:lnTo>
                    <a:pt x="4141" y="2851"/>
                  </a:lnTo>
                  <a:lnTo>
                    <a:pt x="4141" y="2851"/>
                  </a:lnTo>
                  <a:lnTo>
                    <a:pt x="4141" y="2851"/>
                  </a:lnTo>
                  <a:lnTo>
                    <a:pt x="4141" y="2851"/>
                  </a:lnTo>
                  <a:lnTo>
                    <a:pt x="4141" y="2851"/>
                  </a:lnTo>
                  <a:lnTo>
                    <a:pt x="4141" y="2851"/>
                  </a:lnTo>
                  <a:lnTo>
                    <a:pt x="4141" y="2851"/>
                  </a:lnTo>
                  <a:lnTo>
                    <a:pt x="4141" y="2851"/>
                  </a:lnTo>
                  <a:lnTo>
                    <a:pt x="4141"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091" y="2851"/>
                  </a:lnTo>
                  <a:lnTo>
                    <a:pt x="4091" y="2876"/>
                  </a:lnTo>
                  <a:lnTo>
                    <a:pt x="4091" y="2876"/>
                  </a:lnTo>
                  <a:lnTo>
                    <a:pt x="4117" y="2876"/>
                  </a:lnTo>
                  <a:lnTo>
                    <a:pt x="4117" y="2876"/>
                  </a:lnTo>
                  <a:lnTo>
                    <a:pt x="4117" y="2876"/>
                  </a:lnTo>
                  <a:lnTo>
                    <a:pt x="4117" y="2876"/>
                  </a:lnTo>
                  <a:lnTo>
                    <a:pt x="4141" y="2900"/>
                  </a:lnTo>
                  <a:lnTo>
                    <a:pt x="4141" y="2900"/>
                  </a:lnTo>
                  <a:lnTo>
                    <a:pt x="4141" y="2900"/>
                  </a:lnTo>
                  <a:lnTo>
                    <a:pt x="4141" y="2900"/>
                  </a:lnTo>
                  <a:lnTo>
                    <a:pt x="4141" y="2900"/>
                  </a:lnTo>
                  <a:lnTo>
                    <a:pt x="4141" y="2900"/>
                  </a:lnTo>
                  <a:lnTo>
                    <a:pt x="4141" y="2900"/>
                  </a:lnTo>
                  <a:lnTo>
                    <a:pt x="4141" y="2900"/>
                  </a:lnTo>
                  <a:lnTo>
                    <a:pt x="4141" y="2900"/>
                  </a:lnTo>
                  <a:lnTo>
                    <a:pt x="4141" y="2900"/>
                  </a:lnTo>
                  <a:lnTo>
                    <a:pt x="4117" y="2900"/>
                  </a:lnTo>
                  <a:lnTo>
                    <a:pt x="4117" y="2900"/>
                  </a:lnTo>
                  <a:lnTo>
                    <a:pt x="4117" y="2900"/>
                  </a:lnTo>
                  <a:lnTo>
                    <a:pt x="4117" y="2900"/>
                  </a:lnTo>
                  <a:lnTo>
                    <a:pt x="4117" y="2900"/>
                  </a:lnTo>
                  <a:lnTo>
                    <a:pt x="4117" y="2926"/>
                  </a:lnTo>
                  <a:lnTo>
                    <a:pt x="4117" y="2926"/>
                  </a:lnTo>
                  <a:lnTo>
                    <a:pt x="4141" y="2926"/>
                  </a:lnTo>
                  <a:lnTo>
                    <a:pt x="4141" y="2926"/>
                  </a:lnTo>
                  <a:lnTo>
                    <a:pt x="4117" y="2926"/>
                  </a:lnTo>
                  <a:lnTo>
                    <a:pt x="4117" y="2926"/>
                  </a:lnTo>
                  <a:lnTo>
                    <a:pt x="4117" y="2926"/>
                  </a:lnTo>
                  <a:lnTo>
                    <a:pt x="4117" y="2900"/>
                  </a:lnTo>
                  <a:lnTo>
                    <a:pt x="4117" y="2900"/>
                  </a:lnTo>
                  <a:lnTo>
                    <a:pt x="4117" y="2900"/>
                  </a:lnTo>
                  <a:lnTo>
                    <a:pt x="4117" y="2900"/>
                  </a:lnTo>
                  <a:lnTo>
                    <a:pt x="4117" y="2926"/>
                  </a:lnTo>
                  <a:lnTo>
                    <a:pt x="4117" y="2926"/>
                  </a:lnTo>
                  <a:lnTo>
                    <a:pt x="4117" y="2926"/>
                  </a:lnTo>
                  <a:lnTo>
                    <a:pt x="4117" y="2926"/>
                  </a:lnTo>
                  <a:lnTo>
                    <a:pt x="4117" y="2926"/>
                  </a:lnTo>
                  <a:lnTo>
                    <a:pt x="4117" y="2950"/>
                  </a:lnTo>
                  <a:lnTo>
                    <a:pt x="4117" y="2950"/>
                  </a:lnTo>
                  <a:lnTo>
                    <a:pt x="4117" y="2950"/>
                  </a:lnTo>
                  <a:lnTo>
                    <a:pt x="4117" y="2950"/>
                  </a:lnTo>
                  <a:lnTo>
                    <a:pt x="4117" y="2950"/>
                  </a:lnTo>
                  <a:lnTo>
                    <a:pt x="4117" y="2950"/>
                  </a:lnTo>
                  <a:lnTo>
                    <a:pt x="4117" y="2975"/>
                  </a:lnTo>
                  <a:lnTo>
                    <a:pt x="4117" y="2975"/>
                  </a:lnTo>
                  <a:lnTo>
                    <a:pt x="4141" y="2975"/>
                  </a:lnTo>
                  <a:lnTo>
                    <a:pt x="4141" y="2975"/>
                  </a:lnTo>
                  <a:lnTo>
                    <a:pt x="4141" y="2975"/>
                  </a:lnTo>
                  <a:lnTo>
                    <a:pt x="4117" y="2975"/>
                  </a:lnTo>
                  <a:lnTo>
                    <a:pt x="4117" y="2975"/>
                  </a:lnTo>
                  <a:lnTo>
                    <a:pt x="4117" y="2950"/>
                  </a:lnTo>
                  <a:lnTo>
                    <a:pt x="4117" y="2950"/>
                  </a:lnTo>
                  <a:lnTo>
                    <a:pt x="4117" y="2950"/>
                  </a:lnTo>
                  <a:lnTo>
                    <a:pt x="4117" y="2950"/>
                  </a:lnTo>
                  <a:lnTo>
                    <a:pt x="4117" y="2950"/>
                  </a:lnTo>
                  <a:lnTo>
                    <a:pt x="4091" y="2926"/>
                  </a:lnTo>
                  <a:lnTo>
                    <a:pt x="4091" y="2926"/>
                  </a:lnTo>
                  <a:lnTo>
                    <a:pt x="4091" y="2926"/>
                  </a:lnTo>
                  <a:lnTo>
                    <a:pt x="4091" y="2926"/>
                  </a:lnTo>
                  <a:lnTo>
                    <a:pt x="4091" y="2926"/>
                  </a:lnTo>
                  <a:lnTo>
                    <a:pt x="4091" y="2926"/>
                  </a:lnTo>
                  <a:lnTo>
                    <a:pt x="4091" y="2900"/>
                  </a:lnTo>
                  <a:lnTo>
                    <a:pt x="4091" y="2900"/>
                  </a:lnTo>
                  <a:lnTo>
                    <a:pt x="4091" y="2900"/>
                  </a:lnTo>
                  <a:lnTo>
                    <a:pt x="4091" y="2900"/>
                  </a:lnTo>
                  <a:lnTo>
                    <a:pt x="4067" y="2900"/>
                  </a:lnTo>
                  <a:lnTo>
                    <a:pt x="4067" y="2900"/>
                  </a:lnTo>
                  <a:lnTo>
                    <a:pt x="4067" y="2900"/>
                  </a:lnTo>
                  <a:lnTo>
                    <a:pt x="4067" y="2900"/>
                  </a:lnTo>
                  <a:lnTo>
                    <a:pt x="4067" y="2900"/>
                  </a:lnTo>
                  <a:lnTo>
                    <a:pt x="4067" y="2900"/>
                  </a:lnTo>
                  <a:lnTo>
                    <a:pt x="4067" y="2900"/>
                  </a:lnTo>
                  <a:lnTo>
                    <a:pt x="4067" y="2900"/>
                  </a:lnTo>
                  <a:lnTo>
                    <a:pt x="4067" y="2900"/>
                  </a:lnTo>
                  <a:lnTo>
                    <a:pt x="4067"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26"/>
                  </a:lnTo>
                  <a:lnTo>
                    <a:pt x="4042" y="2926"/>
                  </a:lnTo>
                  <a:lnTo>
                    <a:pt x="4042" y="2926"/>
                  </a:lnTo>
                  <a:lnTo>
                    <a:pt x="4042" y="2926"/>
                  </a:lnTo>
                  <a:lnTo>
                    <a:pt x="4042" y="2926"/>
                  </a:lnTo>
                  <a:lnTo>
                    <a:pt x="4017" y="2926"/>
                  </a:lnTo>
                  <a:lnTo>
                    <a:pt x="4017" y="2926"/>
                  </a:lnTo>
                  <a:lnTo>
                    <a:pt x="4017" y="2926"/>
                  </a:lnTo>
                  <a:lnTo>
                    <a:pt x="4017" y="2926"/>
                  </a:lnTo>
                  <a:lnTo>
                    <a:pt x="4017" y="2926"/>
                  </a:lnTo>
                  <a:lnTo>
                    <a:pt x="4017" y="2926"/>
                  </a:lnTo>
                  <a:lnTo>
                    <a:pt x="4017" y="2926"/>
                  </a:lnTo>
                  <a:lnTo>
                    <a:pt x="4017" y="2926"/>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3992" y="2950"/>
                  </a:lnTo>
                  <a:lnTo>
                    <a:pt x="3992" y="2950"/>
                  </a:lnTo>
                  <a:lnTo>
                    <a:pt x="4017" y="2950"/>
                  </a:lnTo>
                  <a:lnTo>
                    <a:pt x="4017" y="2975"/>
                  </a:lnTo>
                  <a:lnTo>
                    <a:pt x="4017" y="2975"/>
                  </a:lnTo>
                  <a:lnTo>
                    <a:pt x="4017" y="2975"/>
                  </a:lnTo>
                  <a:lnTo>
                    <a:pt x="4017" y="2975"/>
                  </a:lnTo>
                  <a:lnTo>
                    <a:pt x="3992"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42" y="3000"/>
                  </a:lnTo>
                  <a:lnTo>
                    <a:pt x="4042" y="3000"/>
                  </a:lnTo>
                  <a:lnTo>
                    <a:pt x="4042" y="3000"/>
                  </a:lnTo>
                  <a:lnTo>
                    <a:pt x="4042" y="3000"/>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25"/>
                  </a:lnTo>
                  <a:lnTo>
                    <a:pt x="4067" y="3025"/>
                  </a:lnTo>
                  <a:lnTo>
                    <a:pt x="4067" y="3025"/>
                  </a:lnTo>
                  <a:lnTo>
                    <a:pt x="4067" y="3025"/>
                  </a:lnTo>
                  <a:lnTo>
                    <a:pt x="4067" y="3025"/>
                  </a:lnTo>
                  <a:lnTo>
                    <a:pt x="4091" y="3025"/>
                  </a:lnTo>
                  <a:lnTo>
                    <a:pt x="4091" y="3000"/>
                  </a:lnTo>
                  <a:lnTo>
                    <a:pt x="4091" y="3000"/>
                  </a:lnTo>
                  <a:lnTo>
                    <a:pt x="4091" y="3000"/>
                  </a:lnTo>
                  <a:lnTo>
                    <a:pt x="4067" y="3000"/>
                  </a:lnTo>
                  <a:lnTo>
                    <a:pt x="4067" y="3000"/>
                  </a:lnTo>
                  <a:lnTo>
                    <a:pt x="4067" y="3000"/>
                  </a:lnTo>
                  <a:lnTo>
                    <a:pt x="4067" y="3025"/>
                  </a:lnTo>
                  <a:lnTo>
                    <a:pt x="4042" y="3025"/>
                  </a:lnTo>
                  <a:lnTo>
                    <a:pt x="4042" y="3025"/>
                  </a:lnTo>
                  <a:lnTo>
                    <a:pt x="4042" y="3025"/>
                  </a:lnTo>
                  <a:lnTo>
                    <a:pt x="4042" y="3025"/>
                  </a:lnTo>
                  <a:lnTo>
                    <a:pt x="4042" y="3025"/>
                  </a:lnTo>
                  <a:lnTo>
                    <a:pt x="4042" y="3000"/>
                  </a:lnTo>
                  <a:lnTo>
                    <a:pt x="4042" y="3000"/>
                  </a:lnTo>
                  <a:lnTo>
                    <a:pt x="4042" y="3000"/>
                  </a:lnTo>
                  <a:lnTo>
                    <a:pt x="4042" y="3000"/>
                  </a:lnTo>
                  <a:lnTo>
                    <a:pt x="4042" y="3000"/>
                  </a:lnTo>
                  <a:lnTo>
                    <a:pt x="4042" y="3000"/>
                  </a:lnTo>
                  <a:lnTo>
                    <a:pt x="4042" y="3000"/>
                  </a:lnTo>
                  <a:lnTo>
                    <a:pt x="4067" y="3000"/>
                  </a:lnTo>
                  <a:lnTo>
                    <a:pt x="4067" y="3000"/>
                  </a:lnTo>
                  <a:lnTo>
                    <a:pt x="4067" y="3000"/>
                  </a:lnTo>
                  <a:lnTo>
                    <a:pt x="4091" y="3000"/>
                  </a:lnTo>
                  <a:lnTo>
                    <a:pt x="4091" y="3000"/>
                  </a:lnTo>
                  <a:lnTo>
                    <a:pt x="4091" y="3000"/>
                  </a:lnTo>
                  <a:lnTo>
                    <a:pt x="4091" y="3000"/>
                  </a:lnTo>
                  <a:lnTo>
                    <a:pt x="4091" y="3000"/>
                  </a:lnTo>
                  <a:lnTo>
                    <a:pt x="4091" y="3025"/>
                  </a:lnTo>
                  <a:lnTo>
                    <a:pt x="4091" y="3025"/>
                  </a:lnTo>
                  <a:lnTo>
                    <a:pt x="4091" y="3025"/>
                  </a:lnTo>
                  <a:lnTo>
                    <a:pt x="4091" y="3025"/>
                  </a:lnTo>
                  <a:lnTo>
                    <a:pt x="4067" y="3025"/>
                  </a:lnTo>
                  <a:lnTo>
                    <a:pt x="4067" y="3025"/>
                  </a:lnTo>
                  <a:lnTo>
                    <a:pt x="4067" y="3025"/>
                  </a:lnTo>
                  <a:lnTo>
                    <a:pt x="4091" y="3025"/>
                  </a:lnTo>
                  <a:lnTo>
                    <a:pt x="4091" y="3050"/>
                  </a:lnTo>
                  <a:lnTo>
                    <a:pt x="4091" y="3025"/>
                  </a:lnTo>
                  <a:lnTo>
                    <a:pt x="4091" y="3025"/>
                  </a:lnTo>
                  <a:lnTo>
                    <a:pt x="4091" y="3025"/>
                  </a:lnTo>
                  <a:lnTo>
                    <a:pt x="4091" y="3025"/>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25"/>
                  </a:lnTo>
                  <a:lnTo>
                    <a:pt x="4117" y="3025"/>
                  </a:lnTo>
                  <a:lnTo>
                    <a:pt x="4117" y="3025"/>
                  </a:lnTo>
                  <a:lnTo>
                    <a:pt x="4091" y="3025"/>
                  </a:lnTo>
                  <a:lnTo>
                    <a:pt x="4091" y="3025"/>
                  </a:lnTo>
                  <a:lnTo>
                    <a:pt x="4091" y="3025"/>
                  </a:lnTo>
                  <a:lnTo>
                    <a:pt x="4091" y="3025"/>
                  </a:lnTo>
                  <a:lnTo>
                    <a:pt x="4091" y="3050"/>
                  </a:lnTo>
                  <a:lnTo>
                    <a:pt x="4091" y="3050"/>
                  </a:lnTo>
                  <a:lnTo>
                    <a:pt x="4117" y="3050"/>
                  </a:lnTo>
                  <a:lnTo>
                    <a:pt x="4117" y="3025"/>
                  </a:lnTo>
                  <a:lnTo>
                    <a:pt x="4117" y="3025"/>
                  </a:lnTo>
                  <a:lnTo>
                    <a:pt x="4117" y="3025"/>
                  </a:lnTo>
                  <a:lnTo>
                    <a:pt x="4117" y="3025"/>
                  </a:lnTo>
                  <a:lnTo>
                    <a:pt x="4117" y="3025"/>
                  </a:lnTo>
                  <a:lnTo>
                    <a:pt x="4117" y="3025"/>
                  </a:lnTo>
                  <a:lnTo>
                    <a:pt x="4117" y="3025"/>
                  </a:lnTo>
                  <a:lnTo>
                    <a:pt x="4117" y="3050"/>
                  </a:lnTo>
                  <a:lnTo>
                    <a:pt x="4117" y="3025"/>
                  </a:lnTo>
                  <a:lnTo>
                    <a:pt x="4117" y="3025"/>
                  </a:lnTo>
                  <a:lnTo>
                    <a:pt x="4117" y="3025"/>
                  </a:lnTo>
                  <a:lnTo>
                    <a:pt x="4117" y="3050"/>
                  </a:lnTo>
                  <a:lnTo>
                    <a:pt x="4117" y="3050"/>
                  </a:lnTo>
                  <a:lnTo>
                    <a:pt x="4091" y="3050"/>
                  </a:lnTo>
                  <a:lnTo>
                    <a:pt x="4091" y="3050"/>
                  </a:lnTo>
                  <a:lnTo>
                    <a:pt x="4091" y="3050"/>
                  </a:lnTo>
                  <a:lnTo>
                    <a:pt x="4091" y="3050"/>
                  </a:lnTo>
                  <a:lnTo>
                    <a:pt x="4091" y="3050"/>
                  </a:lnTo>
                  <a:lnTo>
                    <a:pt x="4091" y="3074"/>
                  </a:lnTo>
                  <a:lnTo>
                    <a:pt x="4067" y="3074"/>
                  </a:lnTo>
                  <a:lnTo>
                    <a:pt x="4067" y="3074"/>
                  </a:lnTo>
                  <a:lnTo>
                    <a:pt x="4067" y="3074"/>
                  </a:lnTo>
                  <a:lnTo>
                    <a:pt x="4067" y="3074"/>
                  </a:lnTo>
                  <a:lnTo>
                    <a:pt x="4067" y="3074"/>
                  </a:lnTo>
                  <a:lnTo>
                    <a:pt x="4067" y="3074"/>
                  </a:lnTo>
                  <a:lnTo>
                    <a:pt x="4091" y="3074"/>
                  </a:lnTo>
                  <a:lnTo>
                    <a:pt x="4091" y="3074"/>
                  </a:lnTo>
                  <a:lnTo>
                    <a:pt x="4091" y="3074"/>
                  </a:lnTo>
                  <a:lnTo>
                    <a:pt x="4091" y="3074"/>
                  </a:lnTo>
                  <a:lnTo>
                    <a:pt x="4091" y="3074"/>
                  </a:lnTo>
                  <a:lnTo>
                    <a:pt x="4091" y="3074"/>
                  </a:lnTo>
                  <a:lnTo>
                    <a:pt x="4091" y="3074"/>
                  </a:lnTo>
                  <a:lnTo>
                    <a:pt x="4091" y="3074"/>
                  </a:lnTo>
                  <a:lnTo>
                    <a:pt x="4091"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50"/>
                  </a:lnTo>
                  <a:lnTo>
                    <a:pt x="4117" y="3050"/>
                  </a:lnTo>
                  <a:lnTo>
                    <a:pt x="4141" y="3050"/>
                  </a:lnTo>
                  <a:lnTo>
                    <a:pt x="4141" y="3050"/>
                  </a:lnTo>
                  <a:lnTo>
                    <a:pt x="4117" y="3050"/>
                  </a:lnTo>
                  <a:lnTo>
                    <a:pt x="4117" y="3050"/>
                  </a:lnTo>
                  <a:lnTo>
                    <a:pt x="4117" y="3050"/>
                  </a:lnTo>
                  <a:lnTo>
                    <a:pt x="4117" y="3050"/>
                  </a:lnTo>
                  <a:lnTo>
                    <a:pt x="4117" y="3050"/>
                  </a:lnTo>
                  <a:lnTo>
                    <a:pt x="4117" y="3050"/>
                  </a:lnTo>
                  <a:lnTo>
                    <a:pt x="4141" y="3025"/>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17" y="3025"/>
                  </a:lnTo>
                  <a:lnTo>
                    <a:pt x="4117" y="3025"/>
                  </a:lnTo>
                  <a:lnTo>
                    <a:pt x="4117" y="3025"/>
                  </a:lnTo>
                  <a:lnTo>
                    <a:pt x="4141" y="3025"/>
                  </a:lnTo>
                  <a:lnTo>
                    <a:pt x="4141" y="3025"/>
                  </a:lnTo>
                  <a:lnTo>
                    <a:pt x="4141" y="3025"/>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66" y="3000"/>
                  </a:lnTo>
                  <a:lnTo>
                    <a:pt x="4166" y="3000"/>
                  </a:lnTo>
                  <a:lnTo>
                    <a:pt x="4166" y="3000"/>
                  </a:lnTo>
                  <a:lnTo>
                    <a:pt x="4166" y="3000"/>
                  </a:lnTo>
                  <a:lnTo>
                    <a:pt x="4166" y="3000"/>
                  </a:lnTo>
                  <a:lnTo>
                    <a:pt x="4166" y="3000"/>
                  </a:lnTo>
                  <a:lnTo>
                    <a:pt x="4166" y="3000"/>
                  </a:lnTo>
                  <a:lnTo>
                    <a:pt x="4166" y="3000"/>
                  </a:lnTo>
                  <a:lnTo>
                    <a:pt x="4166" y="2975"/>
                  </a:lnTo>
                  <a:lnTo>
                    <a:pt x="4166" y="3000"/>
                  </a:lnTo>
                  <a:lnTo>
                    <a:pt x="4166" y="3000"/>
                  </a:lnTo>
                  <a:lnTo>
                    <a:pt x="4166" y="3000"/>
                  </a:lnTo>
                  <a:lnTo>
                    <a:pt x="4166" y="3000"/>
                  </a:lnTo>
                  <a:lnTo>
                    <a:pt x="4166" y="2975"/>
                  </a:lnTo>
                  <a:lnTo>
                    <a:pt x="4166" y="2975"/>
                  </a:lnTo>
                  <a:lnTo>
                    <a:pt x="4166" y="2975"/>
                  </a:lnTo>
                  <a:lnTo>
                    <a:pt x="4166" y="2975"/>
                  </a:lnTo>
                  <a:lnTo>
                    <a:pt x="4190" y="2975"/>
                  </a:lnTo>
                  <a:lnTo>
                    <a:pt x="4190" y="2975"/>
                  </a:lnTo>
                  <a:lnTo>
                    <a:pt x="4190" y="2975"/>
                  </a:lnTo>
                  <a:lnTo>
                    <a:pt x="4190" y="2975"/>
                  </a:lnTo>
                  <a:lnTo>
                    <a:pt x="4190" y="2975"/>
                  </a:lnTo>
                  <a:lnTo>
                    <a:pt x="4190" y="2975"/>
                  </a:lnTo>
                  <a:lnTo>
                    <a:pt x="4190" y="2975"/>
                  </a:lnTo>
                  <a:lnTo>
                    <a:pt x="4190" y="2975"/>
                  </a:lnTo>
                  <a:lnTo>
                    <a:pt x="4216" y="2975"/>
                  </a:lnTo>
                  <a:lnTo>
                    <a:pt x="4216" y="2975"/>
                  </a:lnTo>
                  <a:lnTo>
                    <a:pt x="4216" y="2975"/>
                  </a:lnTo>
                  <a:lnTo>
                    <a:pt x="4216" y="2975"/>
                  </a:lnTo>
                  <a:lnTo>
                    <a:pt x="4190" y="2975"/>
                  </a:lnTo>
                  <a:lnTo>
                    <a:pt x="4190" y="2975"/>
                  </a:lnTo>
                  <a:lnTo>
                    <a:pt x="4190" y="2975"/>
                  </a:lnTo>
                  <a:lnTo>
                    <a:pt x="4190" y="2975"/>
                  </a:lnTo>
                  <a:lnTo>
                    <a:pt x="4190" y="2975"/>
                  </a:lnTo>
                  <a:lnTo>
                    <a:pt x="4190" y="2950"/>
                  </a:lnTo>
                  <a:lnTo>
                    <a:pt x="4190" y="2950"/>
                  </a:lnTo>
                  <a:lnTo>
                    <a:pt x="4190" y="2950"/>
                  </a:lnTo>
                  <a:lnTo>
                    <a:pt x="4190" y="2950"/>
                  </a:lnTo>
                  <a:lnTo>
                    <a:pt x="4190" y="2950"/>
                  </a:lnTo>
                  <a:lnTo>
                    <a:pt x="4190" y="2950"/>
                  </a:lnTo>
                  <a:lnTo>
                    <a:pt x="4190" y="2975"/>
                  </a:lnTo>
                  <a:lnTo>
                    <a:pt x="4190" y="2975"/>
                  </a:lnTo>
                  <a:lnTo>
                    <a:pt x="4190" y="2975"/>
                  </a:lnTo>
                  <a:lnTo>
                    <a:pt x="4190" y="2950"/>
                  </a:lnTo>
                  <a:lnTo>
                    <a:pt x="4216" y="2950"/>
                  </a:lnTo>
                  <a:lnTo>
                    <a:pt x="4216" y="2950"/>
                  </a:lnTo>
                  <a:lnTo>
                    <a:pt x="4216" y="2950"/>
                  </a:lnTo>
                  <a:lnTo>
                    <a:pt x="4216" y="2950"/>
                  </a:lnTo>
                  <a:lnTo>
                    <a:pt x="4216" y="2950"/>
                  </a:lnTo>
                  <a:lnTo>
                    <a:pt x="4216" y="2950"/>
                  </a:lnTo>
                  <a:lnTo>
                    <a:pt x="4216" y="2950"/>
                  </a:lnTo>
                  <a:lnTo>
                    <a:pt x="4216" y="2950"/>
                  </a:lnTo>
                  <a:lnTo>
                    <a:pt x="4216" y="2975"/>
                  </a:lnTo>
                  <a:lnTo>
                    <a:pt x="4216" y="2975"/>
                  </a:lnTo>
                  <a:lnTo>
                    <a:pt x="4216" y="2975"/>
                  </a:lnTo>
                  <a:lnTo>
                    <a:pt x="4216" y="2975"/>
                  </a:lnTo>
                  <a:lnTo>
                    <a:pt x="4216" y="2975"/>
                  </a:lnTo>
                  <a:lnTo>
                    <a:pt x="4216" y="2975"/>
                  </a:lnTo>
                  <a:lnTo>
                    <a:pt x="4240" y="2975"/>
                  </a:lnTo>
                  <a:lnTo>
                    <a:pt x="4240" y="2975"/>
                  </a:lnTo>
                  <a:lnTo>
                    <a:pt x="4240" y="2975"/>
                  </a:lnTo>
                  <a:lnTo>
                    <a:pt x="4240" y="2975"/>
                  </a:lnTo>
                  <a:lnTo>
                    <a:pt x="4240" y="2975"/>
                  </a:lnTo>
                  <a:lnTo>
                    <a:pt x="4240" y="2975"/>
                  </a:lnTo>
                  <a:lnTo>
                    <a:pt x="4240" y="2975"/>
                  </a:lnTo>
                  <a:lnTo>
                    <a:pt x="4240" y="2950"/>
                  </a:lnTo>
                  <a:lnTo>
                    <a:pt x="4240" y="2950"/>
                  </a:lnTo>
                  <a:lnTo>
                    <a:pt x="4240" y="2950"/>
                  </a:lnTo>
                  <a:lnTo>
                    <a:pt x="4240" y="2950"/>
                  </a:lnTo>
                  <a:lnTo>
                    <a:pt x="4265" y="2950"/>
                  </a:lnTo>
                  <a:lnTo>
                    <a:pt x="4240" y="2950"/>
                  </a:lnTo>
                  <a:lnTo>
                    <a:pt x="4240" y="2950"/>
                  </a:lnTo>
                  <a:lnTo>
                    <a:pt x="4240" y="2950"/>
                  </a:lnTo>
                  <a:lnTo>
                    <a:pt x="4240" y="2950"/>
                  </a:lnTo>
                  <a:lnTo>
                    <a:pt x="4240" y="2950"/>
                  </a:lnTo>
                  <a:lnTo>
                    <a:pt x="4240" y="2950"/>
                  </a:lnTo>
                  <a:lnTo>
                    <a:pt x="4240" y="2926"/>
                  </a:lnTo>
                  <a:lnTo>
                    <a:pt x="4216" y="2926"/>
                  </a:lnTo>
                  <a:lnTo>
                    <a:pt x="4216" y="2926"/>
                  </a:lnTo>
                  <a:lnTo>
                    <a:pt x="4216" y="2926"/>
                  </a:lnTo>
                  <a:lnTo>
                    <a:pt x="4216" y="2950"/>
                  </a:lnTo>
                  <a:lnTo>
                    <a:pt x="4190" y="2950"/>
                  </a:lnTo>
                  <a:lnTo>
                    <a:pt x="4190" y="2950"/>
                  </a:lnTo>
                  <a:lnTo>
                    <a:pt x="4190"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50"/>
                  </a:lnTo>
                  <a:lnTo>
                    <a:pt x="4265" y="2950"/>
                  </a:lnTo>
                  <a:lnTo>
                    <a:pt x="4265" y="2950"/>
                  </a:lnTo>
                  <a:lnTo>
                    <a:pt x="4265" y="2950"/>
                  </a:lnTo>
                  <a:lnTo>
                    <a:pt x="4265" y="2926"/>
                  </a:lnTo>
                  <a:lnTo>
                    <a:pt x="4265" y="2926"/>
                  </a:lnTo>
                  <a:lnTo>
                    <a:pt x="4265" y="2926"/>
                  </a:lnTo>
                  <a:lnTo>
                    <a:pt x="4265" y="2926"/>
                  </a:lnTo>
                  <a:lnTo>
                    <a:pt x="4265" y="2926"/>
                  </a:lnTo>
                  <a:lnTo>
                    <a:pt x="4265" y="2926"/>
                  </a:lnTo>
                  <a:lnTo>
                    <a:pt x="4290" y="2950"/>
                  </a:lnTo>
                  <a:lnTo>
                    <a:pt x="4290" y="2926"/>
                  </a:lnTo>
                  <a:lnTo>
                    <a:pt x="4290" y="2926"/>
                  </a:lnTo>
                  <a:lnTo>
                    <a:pt x="4290" y="2926"/>
                  </a:lnTo>
                  <a:lnTo>
                    <a:pt x="4290" y="2926"/>
                  </a:lnTo>
                  <a:lnTo>
                    <a:pt x="4290" y="2926"/>
                  </a:lnTo>
                  <a:lnTo>
                    <a:pt x="4290" y="2926"/>
                  </a:lnTo>
                  <a:lnTo>
                    <a:pt x="4290" y="2926"/>
                  </a:lnTo>
                  <a:lnTo>
                    <a:pt x="4290" y="2926"/>
                  </a:lnTo>
                  <a:lnTo>
                    <a:pt x="4290" y="2900"/>
                  </a:lnTo>
                  <a:close/>
                  <a:moveTo>
                    <a:pt x="4439" y="2504"/>
                  </a:moveTo>
                  <a:lnTo>
                    <a:pt x="4439" y="2504"/>
                  </a:lnTo>
                  <a:lnTo>
                    <a:pt x="4439" y="2529"/>
                  </a:lnTo>
                  <a:lnTo>
                    <a:pt x="4439" y="2529"/>
                  </a:lnTo>
                  <a:lnTo>
                    <a:pt x="4439" y="2529"/>
                  </a:lnTo>
                  <a:lnTo>
                    <a:pt x="4439" y="2529"/>
                  </a:lnTo>
                  <a:lnTo>
                    <a:pt x="4439" y="2529"/>
                  </a:lnTo>
                  <a:lnTo>
                    <a:pt x="4439" y="2529"/>
                  </a:lnTo>
                  <a:lnTo>
                    <a:pt x="4439" y="2529"/>
                  </a:lnTo>
                  <a:lnTo>
                    <a:pt x="4439" y="2529"/>
                  </a:lnTo>
                  <a:lnTo>
                    <a:pt x="4439" y="2529"/>
                  </a:lnTo>
                  <a:lnTo>
                    <a:pt x="4463" y="2529"/>
                  </a:lnTo>
                  <a:lnTo>
                    <a:pt x="4463" y="2529"/>
                  </a:lnTo>
                  <a:lnTo>
                    <a:pt x="4463" y="2529"/>
                  </a:lnTo>
                  <a:lnTo>
                    <a:pt x="4439" y="2504"/>
                  </a:lnTo>
                  <a:close/>
                  <a:moveTo>
                    <a:pt x="6026" y="2578"/>
                  </a:moveTo>
                  <a:lnTo>
                    <a:pt x="6026" y="2554"/>
                  </a:lnTo>
                  <a:lnTo>
                    <a:pt x="6026" y="2554"/>
                  </a:lnTo>
                  <a:lnTo>
                    <a:pt x="6026" y="2554"/>
                  </a:lnTo>
                  <a:lnTo>
                    <a:pt x="6026" y="2554"/>
                  </a:lnTo>
                  <a:lnTo>
                    <a:pt x="6026" y="2554"/>
                  </a:lnTo>
                  <a:lnTo>
                    <a:pt x="6026" y="2554"/>
                  </a:lnTo>
                  <a:lnTo>
                    <a:pt x="6026"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26" y="2554"/>
                  </a:lnTo>
                  <a:lnTo>
                    <a:pt x="6000" y="2578"/>
                  </a:lnTo>
                  <a:lnTo>
                    <a:pt x="6000" y="2578"/>
                  </a:lnTo>
                  <a:lnTo>
                    <a:pt x="6000" y="2578"/>
                  </a:lnTo>
                  <a:lnTo>
                    <a:pt x="6026" y="2578"/>
                  </a:lnTo>
                  <a:lnTo>
                    <a:pt x="6026" y="2578"/>
                  </a:lnTo>
                  <a:lnTo>
                    <a:pt x="6000"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578"/>
                  </a:lnTo>
                  <a:close/>
                  <a:moveTo>
                    <a:pt x="5108" y="2331"/>
                  </a:moveTo>
                  <a:lnTo>
                    <a:pt x="5108" y="2331"/>
                  </a:lnTo>
                  <a:lnTo>
                    <a:pt x="5108" y="2331"/>
                  </a:lnTo>
                  <a:lnTo>
                    <a:pt x="5108" y="2331"/>
                  </a:lnTo>
                  <a:lnTo>
                    <a:pt x="5108" y="2331"/>
                  </a:lnTo>
                  <a:lnTo>
                    <a:pt x="5108" y="2331"/>
                  </a:lnTo>
                  <a:lnTo>
                    <a:pt x="5108" y="2331"/>
                  </a:lnTo>
                  <a:lnTo>
                    <a:pt x="5108" y="2331"/>
                  </a:lnTo>
                  <a:lnTo>
                    <a:pt x="5108" y="2305"/>
                  </a:lnTo>
                  <a:lnTo>
                    <a:pt x="5108" y="2305"/>
                  </a:lnTo>
                  <a:lnTo>
                    <a:pt x="5083" y="2305"/>
                  </a:lnTo>
                  <a:lnTo>
                    <a:pt x="5083" y="2305"/>
                  </a:lnTo>
                  <a:lnTo>
                    <a:pt x="5083" y="2305"/>
                  </a:lnTo>
                  <a:lnTo>
                    <a:pt x="5083" y="2331"/>
                  </a:lnTo>
                  <a:lnTo>
                    <a:pt x="5108" y="2331"/>
                  </a:lnTo>
                  <a:close/>
                  <a:moveTo>
                    <a:pt x="6149" y="2677"/>
                  </a:moveTo>
                  <a:lnTo>
                    <a:pt x="6149" y="2677"/>
                  </a:lnTo>
                  <a:lnTo>
                    <a:pt x="6149" y="2677"/>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28"/>
                  </a:lnTo>
                  <a:lnTo>
                    <a:pt x="6149" y="2628"/>
                  </a:lnTo>
                  <a:lnTo>
                    <a:pt x="6149" y="2628"/>
                  </a:lnTo>
                  <a:lnTo>
                    <a:pt x="6149" y="2628"/>
                  </a:lnTo>
                  <a:lnTo>
                    <a:pt x="6149" y="2628"/>
                  </a:lnTo>
                  <a:lnTo>
                    <a:pt x="6149" y="2628"/>
                  </a:lnTo>
                  <a:lnTo>
                    <a:pt x="6149" y="2628"/>
                  </a:lnTo>
                  <a:lnTo>
                    <a:pt x="6149" y="2628"/>
                  </a:lnTo>
                  <a:lnTo>
                    <a:pt x="6125" y="2628"/>
                  </a:lnTo>
                  <a:lnTo>
                    <a:pt x="6125" y="2628"/>
                  </a:lnTo>
                  <a:lnTo>
                    <a:pt x="6125" y="2628"/>
                  </a:lnTo>
                  <a:lnTo>
                    <a:pt x="6125" y="2628"/>
                  </a:lnTo>
                  <a:lnTo>
                    <a:pt x="6125" y="2628"/>
                  </a:lnTo>
                  <a:lnTo>
                    <a:pt x="6149" y="2628"/>
                  </a:lnTo>
                  <a:lnTo>
                    <a:pt x="6149" y="2628"/>
                  </a:lnTo>
                  <a:lnTo>
                    <a:pt x="6125" y="2628"/>
                  </a:lnTo>
                  <a:lnTo>
                    <a:pt x="6125" y="2628"/>
                  </a:lnTo>
                  <a:lnTo>
                    <a:pt x="6125" y="2628"/>
                  </a:lnTo>
                  <a:lnTo>
                    <a:pt x="6125" y="2628"/>
                  </a:lnTo>
                  <a:lnTo>
                    <a:pt x="6125" y="2603"/>
                  </a:lnTo>
                  <a:lnTo>
                    <a:pt x="6125" y="2603"/>
                  </a:lnTo>
                  <a:lnTo>
                    <a:pt x="6100" y="2628"/>
                  </a:lnTo>
                  <a:lnTo>
                    <a:pt x="6100" y="2603"/>
                  </a:lnTo>
                  <a:lnTo>
                    <a:pt x="6125" y="2603"/>
                  </a:lnTo>
                  <a:lnTo>
                    <a:pt x="6125" y="2603"/>
                  </a:lnTo>
                  <a:lnTo>
                    <a:pt x="6125" y="2603"/>
                  </a:lnTo>
                  <a:lnTo>
                    <a:pt x="6125" y="2603"/>
                  </a:lnTo>
                  <a:lnTo>
                    <a:pt x="6125" y="2603"/>
                  </a:lnTo>
                  <a:lnTo>
                    <a:pt x="6125" y="2603"/>
                  </a:lnTo>
                  <a:lnTo>
                    <a:pt x="6125" y="2603"/>
                  </a:lnTo>
                  <a:lnTo>
                    <a:pt x="6100" y="2603"/>
                  </a:lnTo>
                  <a:lnTo>
                    <a:pt x="6100" y="2603"/>
                  </a:lnTo>
                  <a:lnTo>
                    <a:pt x="6100" y="2603"/>
                  </a:lnTo>
                  <a:lnTo>
                    <a:pt x="6100" y="2603"/>
                  </a:lnTo>
                  <a:lnTo>
                    <a:pt x="6100" y="2603"/>
                  </a:lnTo>
                  <a:lnTo>
                    <a:pt x="6100" y="2603"/>
                  </a:lnTo>
                  <a:lnTo>
                    <a:pt x="6100" y="2603"/>
                  </a:lnTo>
                  <a:lnTo>
                    <a:pt x="6100" y="2603"/>
                  </a:lnTo>
                  <a:lnTo>
                    <a:pt x="6125" y="2603"/>
                  </a:lnTo>
                  <a:lnTo>
                    <a:pt x="6125" y="2603"/>
                  </a:lnTo>
                  <a:lnTo>
                    <a:pt x="6125" y="2603"/>
                  </a:lnTo>
                  <a:lnTo>
                    <a:pt x="6125" y="2603"/>
                  </a:lnTo>
                  <a:lnTo>
                    <a:pt x="6149" y="2603"/>
                  </a:lnTo>
                  <a:lnTo>
                    <a:pt x="6149" y="2603"/>
                  </a:lnTo>
                  <a:lnTo>
                    <a:pt x="6174" y="2603"/>
                  </a:lnTo>
                  <a:lnTo>
                    <a:pt x="6174" y="2628"/>
                  </a:lnTo>
                  <a:lnTo>
                    <a:pt x="6199" y="2628"/>
                  </a:lnTo>
                  <a:lnTo>
                    <a:pt x="6199" y="2628"/>
                  </a:lnTo>
                  <a:lnTo>
                    <a:pt x="6224" y="2628"/>
                  </a:lnTo>
                  <a:lnTo>
                    <a:pt x="6224" y="2628"/>
                  </a:lnTo>
                  <a:lnTo>
                    <a:pt x="6224" y="2628"/>
                  </a:lnTo>
                  <a:lnTo>
                    <a:pt x="6224" y="2628"/>
                  </a:lnTo>
                  <a:lnTo>
                    <a:pt x="6224" y="2628"/>
                  </a:lnTo>
                  <a:lnTo>
                    <a:pt x="6224" y="2628"/>
                  </a:lnTo>
                  <a:lnTo>
                    <a:pt x="6224" y="2628"/>
                  </a:lnTo>
                  <a:lnTo>
                    <a:pt x="6224" y="2603"/>
                  </a:lnTo>
                  <a:lnTo>
                    <a:pt x="6224" y="2603"/>
                  </a:lnTo>
                  <a:lnTo>
                    <a:pt x="6224" y="2603"/>
                  </a:lnTo>
                  <a:lnTo>
                    <a:pt x="6224" y="2603"/>
                  </a:lnTo>
                  <a:lnTo>
                    <a:pt x="6224" y="2603"/>
                  </a:lnTo>
                  <a:lnTo>
                    <a:pt x="6224" y="2603"/>
                  </a:lnTo>
                  <a:lnTo>
                    <a:pt x="6224" y="2603"/>
                  </a:lnTo>
                  <a:lnTo>
                    <a:pt x="6224" y="2603"/>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25" y="2578"/>
                  </a:lnTo>
                  <a:lnTo>
                    <a:pt x="6125" y="2578"/>
                  </a:lnTo>
                  <a:lnTo>
                    <a:pt x="6125" y="2578"/>
                  </a:lnTo>
                  <a:lnTo>
                    <a:pt x="6125" y="2554"/>
                  </a:lnTo>
                  <a:lnTo>
                    <a:pt x="6125" y="2554"/>
                  </a:lnTo>
                  <a:lnTo>
                    <a:pt x="6125" y="2554"/>
                  </a:lnTo>
                  <a:lnTo>
                    <a:pt x="6125" y="2554"/>
                  </a:lnTo>
                  <a:lnTo>
                    <a:pt x="6125" y="2554"/>
                  </a:lnTo>
                  <a:lnTo>
                    <a:pt x="6125" y="2554"/>
                  </a:lnTo>
                  <a:lnTo>
                    <a:pt x="6125" y="2554"/>
                  </a:lnTo>
                  <a:lnTo>
                    <a:pt x="6100" y="2554"/>
                  </a:lnTo>
                  <a:lnTo>
                    <a:pt x="6100" y="2554"/>
                  </a:lnTo>
                  <a:lnTo>
                    <a:pt x="6100" y="2554"/>
                  </a:lnTo>
                  <a:lnTo>
                    <a:pt x="6075" y="2554"/>
                  </a:lnTo>
                  <a:lnTo>
                    <a:pt x="6075" y="2554"/>
                  </a:lnTo>
                  <a:lnTo>
                    <a:pt x="6075" y="2554"/>
                  </a:lnTo>
                  <a:lnTo>
                    <a:pt x="6075" y="2554"/>
                  </a:lnTo>
                  <a:lnTo>
                    <a:pt x="6075" y="2554"/>
                  </a:lnTo>
                  <a:lnTo>
                    <a:pt x="6100" y="2554"/>
                  </a:lnTo>
                  <a:lnTo>
                    <a:pt x="6125" y="2554"/>
                  </a:lnTo>
                  <a:lnTo>
                    <a:pt x="6125" y="2554"/>
                  </a:lnTo>
                  <a:lnTo>
                    <a:pt x="6125" y="2554"/>
                  </a:lnTo>
                  <a:lnTo>
                    <a:pt x="6125" y="2554"/>
                  </a:lnTo>
                  <a:lnTo>
                    <a:pt x="6149" y="2554"/>
                  </a:lnTo>
                  <a:lnTo>
                    <a:pt x="6149" y="2578"/>
                  </a:lnTo>
                  <a:lnTo>
                    <a:pt x="6174" y="2578"/>
                  </a:lnTo>
                  <a:lnTo>
                    <a:pt x="6174" y="2554"/>
                  </a:lnTo>
                  <a:lnTo>
                    <a:pt x="6199" y="2554"/>
                  </a:lnTo>
                  <a:lnTo>
                    <a:pt x="6199" y="2554"/>
                  </a:lnTo>
                  <a:lnTo>
                    <a:pt x="6199" y="2554"/>
                  </a:lnTo>
                  <a:lnTo>
                    <a:pt x="6199" y="2554"/>
                  </a:lnTo>
                  <a:lnTo>
                    <a:pt x="6199" y="2554"/>
                  </a:lnTo>
                  <a:lnTo>
                    <a:pt x="6199" y="2554"/>
                  </a:lnTo>
                  <a:lnTo>
                    <a:pt x="6199" y="2554"/>
                  </a:lnTo>
                  <a:lnTo>
                    <a:pt x="6174" y="2554"/>
                  </a:lnTo>
                  <a:lnTo>
                    <a:pt x="6174" y="2554"/>
                  </a:lnTo>
                  <a:lnTo>
                    <a:pt x="6174" y="2554"/>
                  </a:lnTo>
                  <a:lnTo>
                    <a:pt x="6174" y="2554"/>
                  </a:lnTo>
                  <a:lnTo>
                    <a:pt x="6174" y="2554"/>
                  </a:lnTo>
                  <a:lnTo>
                    <a:pt x="6174" y="2554"/>
                  </a:lnTo>
                  <a:lnTo>
                    <a:pt x="6174" y="2554"/>
                  </a:lnTo>
                  <a:lnTo>
                    <a:pt x="6174" y="2554"/>
                  </a:lnTo>
                  <a:lnTo>
                    <a:pt x="6149" y="2554"/>
                  </a:lnTo>
                  <a:lnTo>
                    <a:pt x="6149" y="2529"/>
                  </a:lnTo>
                  <a:lnTo>
                    <a:pt x="6149" y="2529"/>
                  </a:lnTo>
                  <a:lnTo>
                    <a:pt x="6174" y="2529"/>
                  </a:lnTo>
                  <a:lnTo>
                    <a:pt x="6174" y="2529"/>
                  </a:lnTo>
                  <a:lnTo>
                    <a:pt x="6174" y="2529"/>
                  </a:lnTo>
                  <a:lnTo>
                    <a:pt x="6174" y="2554"/>
                  </a:lnTo>
                  <a:lnTo>
                    <a:pt x="6199" y="2554"/>
                  </a:lnTo>
                  <a:lnTo>
                    <a:pt x="6199" y="2554"/>
                  </a:lnTo>
                  <a:lnTo>
                    <a:pt x="6199" y="2554"/>
                  </a:lnTo>
                  <a:lnTo>
                    <a:pt x="6199" y="2554"/>
                  </a:lnTo>
                  <a:lnTo>
                    <a:pt x="6174" y="2554"/>
                  </a:lnTo>
                  <a:lnTo>
                    <a:pt x="6174" y="2529"/>
                  </a:lnTo>
                  <a:lnTo>
                    <a:pt x="6199" y="2529"/>
                  </a:lnTo>
                  <a:lnTo>
                    <a:pt x="6199" y="2529"/>
                  </a:lnTo>
                  <a:lnTo>
                    <a:pt x="6199" y="2529"/>
                  </a:lnTo>
                  <a:lnTo>
                    <a:pt x="6199" y="2529"/>
                  </a:lnTo>
                  <a:lnTo>
                    <a:pt x="6174" y="2529"/>
                  </a:lnTo>
                  <a:lnTo>
                    <a:pt x="6174" y="2529"/>
                  </a:lnTo>
                  <a:lnTo>
                    <a:pt x="6174" y="2529"/>
                  </a:lnTo>
                  <a:lnTo>
                    <a:pt x="6174" y="2529"/>
                  </a:lnTo>
                  <a:lnTo>
                    <a:pt x="6199" y="2529"/>
                  </a:lnTo>
                  <a:lnTo>
                    <a:pt x="6199" y="2529"/>
                  </a:lnTo>
                  <a:lnTo>
                    <a:pt x="6174" y="2504"/>
                  </a:lnTo>
                  <a:lnTo>
                    <a:pt x="6174"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29"/>
                  </a:lnTo>
                  <a:lnTo>
                    <a:pt x="6125" y="2529"/>
                  </a:lnTo>
                  <a:lnTo>
                    <a:pt x="6125" y="2529"/>
                  </a:lnTo>
                  <a:lnTo>
                    <a:pt x="6125" y="2529"/>
                  </a:lnTo>
                  <a:lnTo>
                    <a:pt x="6125"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25" y="2529"/>
                  </a:lnTo>
                  <a:lnTo>
                    <a:pt x="6125" y="2529"/>
                  </a:lnTo>
                  <a:lnTo>
                    <a:pt x="6125" y="2504"/>
                  </a:lnTo>
                  <a:lnTo>
                    <a:pt x="6125" y="2504"/>
                  </a:lnTo>
                  <a:lnTo>
                    <a:pt x="6125" y="2504"/>
                  </a:lnTo>
                  <a:lnTo>
                    <a:pt x="6125" y="2504"/>
                  </a:lnTo>
                  <a:lnTo>
                    <a:pt x="6125"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075" y="2504"/>
                  </a:lnTo>
                  <a:lnTo>
                    <a:pt x="6075" y="2479"/>
                  </a:lnTo>
                  <a:lnTo>
                    <a:pt x="6075" y="2479"/>
                  </a:lnTo>
                  <a:lnTo>
                    <a:pt x="6075" y="2479"/>
                  </a:lnTo>
                  <a:lnTo>
                    <a:pt x="6075" y="2504"/>
                  </a:lnTo>
                  <a:lnTo>
                    <a:pt x="6050" y="2504"/>
                  </a:lnTo>
                  <a:lnTo>
                    <a:pt x="6050" y="2504"/>
                  </a:lnTo>
                  <a:lnTo>
                    <a:pt x="6050" y="2504"/>
                  </a:lnTo>
                  <a:lnTo>
                    <a:pt x="6075" y="2504"/>
                  </a:lnTo>
                  <a:lnTo>
                    <a:pt x="6075" y="2529"/>
                  </a:lnTo>
                  <a:lnTo>
                    <a:pt x="6050" y="2529"/>
                  </a:lnTo>
                  <a:lnTo>
                    <a:pt x="6050" y="2504"/>
                  </a:lnTo>
                  <a:lnTo>
                    <a:pt x="6050" y="2504"/>
                  </a:lnTo>
                  <a:lnTo>
                    <a:pt x="6050" y="2504"/>
                  </a:lnTo>
                  <a:lnTo>
                    <a:pt x="6050" y="2504"/>
                  </a:lnTo>
                  <a:lnTo>
                    <a:pt x="6050" y="2504"/>
                  </a:lnTo>
                  <a:lnTo>
                    <a:pt x="6050" y="2504"/>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54"/>
                  </a:lnTo>
                  <a:lnTo>
                    <a:pt x="6050" y="2554"/>
                  </a:lnTo>
                  <a:lnTo>
                    <a:pt x="6050" y="2529"/>
                  </a:lnTo>
                  <a:lnTo>
                    <a:pt x="6050" y="2529"/>
                  </a:lnTo>
                  <a:lnTo>
                    <a:pt x="6050" y="2529"/>
                  </a:lnTo>
                  <a:lnTo>
                    <a:pt x="6050" y="2529"/>
                  </a:lnTo>
                  <a:lnTo>
                    <a:pt x="6050" y="2529"/>
                  </a:lnTo>
                  <a:lnTo>
                    <a:pt x="6026" y="2529"/>
                  </a:lnTo>
                  <a:lnTo>
                    <a:pt x="6026" y="2529"/>
                  </a:lnTo>
                  <a:lnTo>
                    <a:pt x="6026" y="2529"/>
                  </a:lnTo>
                  <a:lnTo>
                    <a:pt x="6026" y="2529"/>
                  </a:lnTo>
                  <a:lnTo>
                    <a:pt x="6026" y="2529"/>
                  </a:lnTo>
                  <a:lnTo>
                    <a:pt x="6026" y="2504"/>
                  </a:lnTo>
                  <a:lnTo>
                    <a:pt x="6026" y="2504"/>
                  </a:lnTo>
                  <a:lnTo>
                    <a:pt x="6026" y="2504"/>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54"/>
                  </a:lnTo>
                  <a:lnTo>
                    <a:pt x="6026" y="2554"/>
                  </a:lnTo>
                  <a:lnTo>
                    <a:pt x="6026" y="2554"/>
                  </a:lnTo>
                  <a:lnTo>
                    <a:pt x="6026" y="2554"/>
                  </a:lnTo>
                  <a:lnTo>
                    <a:pt x="6050" y="2554"/>
                  </a:lnTo>
                  <a:lnTo>
                    <a:pt x="6050" y="2554"/>
                  </a:lnTo>
                  <a:lnTo>
                    <a:pt x="6050" y="2554"/>
                  </a:lnTo>
                  <a:lnTo>
                    <a:pt x="6050" y="2578"/>
                  </a:lnTo>
                  <a:lnTo>
                    <a:pt x="6075" y="2578"/>
                  </a:lnTo>
                  <a:lnTo>
                    <a:pt x="6075" y="2578"/>
                  </a:lnTo>
                  <a:lnTo>
                    <a:pt x="6075" y="2578"/>
                  </a:lnTo>
                  <a:lnTo>
                    <a:pt x="6075" y="2578"/>
                  </a:lnTo>
                  <a:lnTo>
                    <a:pt x="6050" y="2578"/>
                  </a:lnTo>
                  <a:lnTo>
                    <a:pt x="6050" y="2554"/>
                  </a:lnTo>
                  <a:lnTo>
                    <a:pt x="6026" y="2554"/>
                  </a:lnTo>
                  <a:lnTo>
                    <a:pt x="6026" y="2554"/>
                  </a:lnTo>
                  <a:lnTo>
                    <a:pt x="6026" y="2554"/>
                  </a:lnTo>
                  <a:lnTo>
                    <a:pt x="6026" y="2554"/>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603"/>
                  </a:lnTo>
                  <a:lnTo>
                    <a:pt x="6026" y="2603"/>
                  </a:lnTo>
                  <a:lnTo>
                    <a:pt x="6026"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075" y="2628"/>
                  </a:lnTo>
                  <a:lnTo>
                    <a:pt x="6075" y="2628"/>
                  </a:lnTo>
                  <a:lnTo>
                    <a:pt x="6075" y="2628"/>
                  </a:lnTo>
                  <a:lnTo>
                    <a:pt x="6100" y="2628"/>
                  </a:lnTo>
                  <a:lnTo>
                    <a:pt x="6125" y="2653"/>
                  </a:lnTo>
                  <a:lnTo>
                    <a:pt x="6125" y="2653"/>
                  </a:lnTo>
                  <a:lnTo>
                    <a:pt x="6125" y="2653"/>
                  </a:lnTo>
                  <a:lnTo>
                    <a:pt x="6125" y="2653"/>
                  </a:lnTo>
                  <a:lnTo>
                    <a:pt x="6125" y="2653"/>
                  </a:lnTo>
                  <a:lnTo>
                    <a:pt x="6100" y="2653"/>
                  </a:lnTo>
                  <a:lnTo>
                    <a:pt x="6100" y="2653"/>
                  </a:lnTo>
                  <a:lnTo>
                    <a:pt x="6100" y="2653"/>
                  </a:lnTo>
                  <a:lnTo>
                    <a:pt x="6100" y="2653"/>
                  </a:lnTo>
                  <a:lnTo>
                    <a:pt x="6100" y="2653"/>
                  </a:lnTo>
                  <a:lnTo>
                    <a:pt x="6100" y="2653"/>
                  </a:lnTo>
                  <a:lnTo>
                    <a:pt x="6100" y="2653"/>
                  </a:lnTo>
                  <a:lnTo>
                    <a:pt x="6100" y="2653"/>
                  </a:lnTo>
                  <a:lnTo>
                    <a:pt x="6100" y="2653"/>
                  </a:lnTo>
                  <a:lnTo>
                    <a:pt x="6100" y="2653"/>
                  </a:lnTo>
                  <a:lnTo>
                    <a:pt x="6125" y="2653"/>
                  </a:lnTo>
                  <a:lnTo>
                    <a:pt x="6125" y="2677"/>
                  </a:lnTo>
                  <a:lnTo>
                    <a:pt x="6125" y="2677"/>
                  </a:lnTo>
                  <a:lnTo>
                    <a:pt x="6125" y="2677"/>
                  </a:lnTo>
                  <a:lnTo>
                    <a:pt x="6125" y="2677"/>
                  </a:lnTo>
                  <a:lnTo>
                    <a:pt x="6149" y="2677"/>
                  </a:lnTo>
                  <a:close/>
                  <a:moveTo>
                    <a:pt x="5034" y="2281"/>
                  </a:moveTo>
                  <a:lnTo>
                    <a:pt x="5034" y="2281"/>
                  </a:lnTo>
                  <a:close/>
                  <a:moveTo>
                    <a:pt x="4712" y="2355"/>
                  </a:moveTo>
                  <a:lnTo>
                    <a:pt x="4712" y="2355"/>
                  </a:lnTo>
                  <a:lnTo>
                    <a:pt x="4712" y="2355"/>
                  </a:lnTo>
                  <a:lnTo>
                    <a:pt x="4712" y="2355"/>
                  </a:lnTo>
                  <a:lnTo>
                    <a:pt x="4712" y="2355"/>
                  </a:lnTo>
                  <a:lnTo>
                    <a:pt x="4712" y="2355"/>
                  </a:lnTo>
                  <a:lnTo>
                    <a:pt x="4712" y="2355"/>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55"/>
                  </a:lnTo>
                  <a:close/>
                  <a:moveTo>
                    <a:pt x="6199" y="2454"/>
                  </a:move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49" y="2454"/>
                  </a:lnTo>
                  <a:lnTo>
                    <a:pt x="6149" y="2430"/>
                  </a:lnTo>
                  <a:lnTo>
                    <a:pt x="6149" y="2430"/>
                  </a:lnTo>
                  <a:lnTo>
                    <a:pt x="6149" y="2430"/>
                  </a:lnTo>
                  <a:lnTo>
                    <a:pt x="6149" y="2430"/>
                  </a:lnTo>
                  <a:lnTo>
                    <a:pt x="6149" y="2430"/>
                  </a:lnTo>
                  <a:lnTo>
                    <a:pt x="6149" y="2454"/>
                  </a:lnTo>
                  <a:lnTo>
                    <a:pt x="6149" y="2454"/>
                  </a:lnTo>
                  <a:lnTo>
                    <a:pt x="6174" y="2454"/>
                  </a:lnTo>
                  <a:lnTo>
                    <a:pt x="6174" y="2454"/>
                  </a:lnTo>
                  <a:lnTo>
                    <a:pt x="6174" y="2454"/>
                  </a:lnTo>
                  <a:lnTo>
                    <a:pt x="6174" y="2454"/>
                  </a:lnTo>
                  <a:lnTo>
                    <a:pt x="6174" y="2454"/>
                  </a:lnTo>
                  <a:lnTo>
                    <a:pt x="6174" y="2479"/>
                  </a:lnTo>
                  <a:lnTo>
                    <a:pt x="6174" y="2479"/>
                  </a:lnTo>
                  <a:lnTo>
                    <a:pt x="6174" y="2479"/>
                  </a:lnTo>
                  <a:lnTo>
                    <a:pt x="6174" y="2479"/>
                  </a:lnTo>
                  <a:lnTo>
                    <a:pt x="6174" y="2479"/>
                  </a:lnTo>
                  <a:lnTo>
                    <a:pt x="6174" y="2479"/>
                  </a:lnTo>
                  <a:lnTo>
                    <a:pt x="6174" y="2479"/>
                  </a:lnTo>
                  <a:lnTo>
                    <a:pt x="6174" y="2479"/>
                  </a:lnTo>
                  <a:lnTo>
                    <a:pt x="6174" y="2479"/>
                  </a:lnTo>
                  <a:lnTo>
                    <a:pt x="6199" y="2504"/>
                  </a:lnTo>
                  <a:lnTo>
                    <a:pt x="6199" y="2504"/>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504"/>
                  </a:lnTo>
                  <a:lnTo>
                    <a:pt x="6199" y="2504"/>
                  </a:lnTo>
                  <a:lnTo>
                    <a:pt x="6199" y="2504"/>
                  </a:lnTo>
                  <a:lnTo>
                    <a:pt x="6199" y="2504"/>
                  </a:lnTo>
                  <a:lnTo>
                    <a:pt x="6199" y="2504"/>
                  </a:lnTo>
                  <a:lnTo>
                    <a:pt x="6199" y="2504"/>
                  </a:lnTo>
                  <a:lnTo>
                    <a:pt x="6199" y="2504"/>
                  </a:lnTo>
                  <a:lnTo>
                    <a:pt x="6199" y="2529"/>
                  </a:lnTo>
                  <a:lnTo>
                    <a:pt x="6199" y="2529"/>
                  </a:lnTo>
                  <a:lnTo>
                    <a:pt x="6199" y="2529"/>
                  </a:lnTo>
                  <a:lnTo>
                    <a:pt x="6199" y="2529"/>
                  </a:lnTo>
                  <a:lnTo>
                    <a:pt x="6224" y="2529"/>
                  </a:lnTo>
                  <a:lnTo>
                    <a:pt x="6224" y="2554"/>
                  </a:lnTo>
                  <a:lnTo>
                    <a:pt x="6224" y="2554"/>
                  </a:lnTo>
                  <a:lnTo>
                    <a:pt x="6224" y="2554"/>
                  </a:lnTo>
                  <a:lnTo>
                    <a:pt x="6224" y="2554"/>
                  </a:lnTo>
                  <a:lnTo>
                    <a:pt x="6224" y="2554"/>
                  </a:lnTo>
                  <a:lnTo>
                    <a:pt x="6224" y="2554"/>
                  </a:lnTo>
                  <a:lnTo>
                    <a:pt x="6224" y="2578"/>
                  </a:lnTo>
                  <a:lnTo>
                    <a:pt x="6224" y="2578"/>
                  </a:lnTo>
                  <a:lnTo>
                    <a:pt x="6224" y="2578"/>
                  </a:lnTo>
                  <a:lnTo>
                    <a:pt x="6224" y="2578"/>
                  </a:lnTo>
                  <a:lnTo>
                    <a:pt x="6224" y="2578"/>
                  </a:lnTo>
                  <a:lnTo>
                    <a:pt x="6224" y="2578"/>
                  </a:lnTo>
                  <a:lnTo>
                    <a:pt x="6249" y="2603"/>
                  </a:lnTo>
                  <a:lnTo>
                    <a:pt x="6249" y="2603"/>
                  </a:lnTo>
                  <a:lnTo>
                    <a:pt x="6249" y="2603"/>
                  </a:lnTo>
                  <a:lnTo>
                    <a:pt x="6249" y="2603"/>
                  </a:lnTo>
                  <a:lnTo>
                    <a:pt x="6249" y="2603"/>
                  </a:lnTo>
                  <a:lnTo>
                    <a:pt x="6249" y="2603"/>
                  </a:lnTo>
                  <a:lnTo>
                    <a:pt x="6249" y="2603"/>
                  </a:lnTo>
                  <a:lnTo>
                    <a:pt x="6249" y="2603"/>
                  </a:lnTo>
                  <a:lnTo>
                    <a:pt x="6273" y="2603"/>
                  </a:lnTo>
                  <a:lnTo>
                    <a:pt x="6273" y="2603"/>
                  </a:lnTo>
                  <a:lnTo>
                    <a:pt x="6273" y="2603"/>
                  </a:lnTo>
                  <a:lnTo>
                    <a:pt x="6273" y="2603"/>
                  </a:lnTo>
                  <a:lnTo>
                    <a:pt x="6273"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73" y="2628"/>
                  </a:lnTo>
                  <a:lnTo>
                    <a:pt x="6273" y="2628"/>
                  </a:lnTo>
                  <a:lnTo>
                    <a:pt x="6273" y="2628"/>
                  </a:lnTo>
                  <a:lnTo>
                    <a:pt x="6273" y="2628"/>
                  </a:lnTo>
                  <a:lnTo>
                    <a:pt x="6273" y="2628"/>
                  </a:lnTo>
                  <a:lnTo>
                    <a:pt x="6299" y="2628"/>
                  </a:lnTo>
                  <a:lnTo>
                    <a:pt x="6273" y="2628"/>
                  </a:lnTo>
                  <a:lnTo>
                    <a:pt x="6273" y="2628"/>
                  </a:lnTo>
                  <a:lnTo>
                    <a:pt x="6273" y="2628"/>
                  </a:lnTo>
                  <a:lnTo>
                    <a:pt x="6273" y="2628"/>
                  </a:lnTo>
                  <a:lnTo>
                    <a:pt x="6273" y="2628"/>
                  </a:lnTo>
                  <a:lnTo>
                    <a:pt x="6273" y="2628"/>
                  </a:lnTo>
                  <a:lnTo>
                    <a:pt x="6299" y="2628"/>
                  </a:lnTo>
                  <a:lnTo>
                    <a:pt x="6299" y="2628"/>
                  </a:lnTo>
                  <a:lnTo>
                    <a:pt x="6299" y="2628"/>
                  </a:lnTo>
                  <a:lnTo>
                    <a:pt x="6273" y="2628"/>
                  </a:lnTo>
                  <a:lnTo>
                    <a:pt x="6273" y="2628"/>
                  </a:lnTo>
                  <a:lnTo>
                    <a:pt x="6273" y="2628"/>
                  </a:lnTo>
                  <a:lnTo>
                    <a:pt x="6273" y="2628"/>
                  </a:lnTo>
                  <a:lnTo>
                    <a:pt x="6249" y="2628"/>
                  </a:lnTo>
                  <a:lnTo>
                    <a:pt x="6249" y="2628"/>
                  </a:lnTo>
                  <a:lnTo>
                    <a:pt x="6249" y="2628"/>
                  </a:lnTo>
                  <a:lnTo>
                    <a:pt x="6273" y="2628"/>
                  </a:lnTo>
                  <a:lnTo>
                    <a:pt x="6273" y="2628"/>
                  </a:lnTo>
                  <a:lnTo>
                    <a:pt x="6273" y="2628"/>
                  </a:lnTo>
                  <a:lnTo>
                    <a:pt x="6273" y="2628"/>
                  </a:lnTo>
                  <a:lnTo>
                    <a:pt x="6273" y="2628"/>
                  </a:lnTo>
                  <a:lnTo>
                    <a:pt x="6273" y="2628"/>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77"/>
                  </a:lnTo>
                  <a:lnTo>
                    <a:pt x="6273" y="2677"/>
                  </a:lnTo>
                  <a:lnTo>
                    <a:pt x="6273" y="2677"/>
                  </a:lnTo>
                  <a:lnTo>
                    <a:pt x="6273" y="2677"/>
                  </a:lnTo>
                  <a:lnTo>
                    <a:pt x="6273" y="2677"/>
                  </a:lnTo>
                  <a:lnTo>
                    <a:pt x="6273" y="2677"/>
                  </a:lnTo>
                  <a:lnTo>
                    <a:pt x="6273" y="2677"/>
                  </a:lnTo>
                  <a:lnTo>
                    <a:pt x="6273" y="2677"/>
                  </a:lnTo>
                  <a:lnTo>
                    <a:pt x="6273" y="2677"/>
                  </a:lnTo>
                  <a:lnTo>
                    <a:pt x="6273" y="2702"/>
                  </a:lnTo>
                  <a:lnTo>
                    <a:pt x="6273" y="2702"/>
                  </a:lnTo>
                  <a:lnTo>
                    <a:pt x="6273" y="2702"/>
                  </a:lnTo>
                  <a:lnTo>
                    <a:pt x="6273" y="2702"/>
                  </a:lnTo>
                  <a:lnTo>
                    <a:pt x="6273" y="2702"/>
                  </a:lnTo>
                  <a:lnTo>
                    <a:pt x="6299" y="2702"/>
                  </a:lnTo>
                  <a:lnTo>
                    <a:pt x="6299" y="2702"/>
                  </a:lnTo>
                  <a:lnTo>
                    <a:pt x="6299" y="2702"/>
                  </a:lnTo>
                  <a:lnTo>
                    <a:pt x="6299" y="2702"/>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53"/>
                  </a:lnTo>
                  <a:lnTo>
                    <a:pt x="6299" y="2653"/>
                  </a:lnTo>
                  <a:lnTo>
                    <a:pt x="6299" y="2653"/>
                  </a:lnTo>
                  <a:lnTo>
                    <a:pt x="6299" y="2653"/>
                  </a:lnTo>
                  <a:lnTo>
                    <a:pt x="6299" y="2653"/>
                  </a:lnTo>
                  <a:lnTo>
                    <a:pt x="6299"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28"/>
                  </a:lnTo>
                  <a:lnTo>
                    <a:pt x="6323" y="2628"/>
                  </a:lnTo>
                  <a:lnTo>
                    <a:pt x="6323" y="2628"/>
                  </a:lnTo>
                  <a:lnTo>
                    <a:pt x="6323" y="2628"/>
                  </a:lnTo>
                  <a:lnTo>
                    <a:pt x="6299" y="2628"/>
                  </a:lnTo>
                  <a:lnTo>
                    <a:pt x="6299" y="2628"/>
                  </a:lnTo>
                  <a:lnTo>
                    <a:pt x="6299" y="2628"/>
                  </a:lnTo>
                  <a:lnTo>
                    <a:pt x="6299" y="2628"/>
                  </a:lnTo>
                  <a:lnTo>
                    <a:pt x="6299" y="2628"/>
                  </a:lnTo>
                  <a:lnTo>
                    <a:pt x="6299" y="2628"/>
                  </a:lnTo>
                  <a:lnTo>
                    <a:pt x="6299" y="2628"/>
                  </a:lnTo>
                  <a:lnTo>
                    <a:pt x="6299" y="2628"/>
                  </a:lnTo>
                  <a:lnTo>
                    <a:pt x="6299"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48" y="2628"/>
                  </a:lnTo>
                  <a:lnTo>
                    <a:pt x="6348"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299" y="2603"/>
                  </a:lnTo>
                  <a:lnTo>
                    <a:pt x="6299" y="2603"/>
                  </a:lnTo>
                  <a:lnTo>
                    <a:pt x="6299" y="2603"/>
                  </a:lnTo>
                  <a:lnTo>
                    <a:pt x="6299" y="2603"/>
                  </a:lnTo>
                  <a:lnTo>
                    <a:pt x="6299" y="2603"/>
                  </a:lnTo>
                  <a:lnTo>
                    <a:pt x="6299" y="2603"/>
                  </a:lnTo>
                  <a:lnTo>
                    <a:pt x="6299" y="2603"/>
                  </a:lnTo>
                  <a:lnTo>
                    <a:pt x="6299" y="2578"/>
                  </a:lnTo>
                  <a:lnTo>
                    <a:pt x="6299" y="2578"/>
                  </a:lnTo>
                  <a:lnTo>
                    <a:pt x="6299" y="2603"/>
                  </a:lnTo>
                  <a:lnTo>
                    <a:pt x="6299" y="2603"/>
                  </a:lnTo>
                  <a:lnTo>
                    <a:pt x="6323" y="2603"/>
                  </a:lnTo>
                  <a:lnTo>
                    <a:pt x="6323" y="2603"/>
                  </a:lnTo>
                  <a:lnTo>
                    <a:pt x="6323" y="2603"/>
                  </a:lnTo>
                  <a:lnTo>
                    <a:pt x="6323" y="2603"/>
                  </a:lnTo>
                  <a:lnTo>
                    <a:pt x="6323" y="2578"/>
                  </a:lnTo>
                  <a:lnTo>
                    <a:pt x="6323" y="2578"/>
                  </a:lnTo>
                  <a:lnTo>
                    <a:pt x="6323" y="2578"/>
                  </a:lnTo>
                  <a:lnTo>
                    <a:pt x="6323" y="2578"/>
                  </a:lnTo>
                  <a:lnTo>
                    <a:pt x="6323" y="2578"/>
                  </a:lnTo>
                  <a:lnTo>
                    <a:pt x="6323" y="2578"/>
                  </a:lnTo>
                  <a:lnTo>
                    <a:pt x="6323" y="2578"/>
                  </a:lnTo>
                  <a:lnTo>
                    <a:pt x="6323" y="2603"/>
                  </a:lnTo>
                  <a:lnTo>
                    <a:pt x="6323" y="2603"/>
                  </a:lnTo>
                  <a:lnTo>
                    <a:pt x="6323" y="2603"/>
                  </a:lnTo>
                  <a:lnTo>
                    <a:pt x="6323" y="2578"/>
                  </a:lnTo>
                  <a:lnTo>
                    <a:pt x="6323" y="2578"/>
                  </a:lnTo>
                  <a:lnTo>
                    <a:pt x="6323" y="2578"/>
                  </a:lnTo>
                  <a:lnTo>
                    <a:pt x="6323" y="2578"/>
                  </a:lnTo>
                  <a:lnTo>
                    <a:pt x="6323" y="2578"/>
                  </a:lnTo>
                  <a:lnTo>
                    <a:pt x="6323" y="2554"/>
                  </a:lnTo>
                  <a:lnTo>
                    <a:pt x="6299" y="2554"/>
                  </a:lnTo>
                  <a:lnTo>
                    <a:pt x="6299" y="2554"/>
                  </a:lnTo>
                  <a:lnTo>
                    <a:pt x="6299" y="2554"/>
                  </a:lnTo>
                  <a:lnTo>
                    <a:pt x="6299" y="2554"/>
                  </a:lnTo>
                  <a:lnTo>
                    <a:pt x="6299" y="2554"/>
                  </a:lnTo>
                  <a:lnTo>
                    <a:pt x="6299" y="2554"/>
                  </a:lnTo>
                  <a:lnTo>
                    <a:pt x="6299" y="2554"/>
                  </a:lnTo>
                  <a:lnTo>
                    <a:pt x="6299" y="2554"/>
                  </a:lnTo>
                  <a:lnTo>
                    <a:pt x="6299" y="2554"/>
                  </a:lnTo>
                  <a:lnTo>
                    <a:pt x="6273" y="2529"/>
                  </a:lnTo>
                  <a:lnTo>
                    <a:pt x="6273" y="2529"/>
                  </a:lnTo>
                  <a:lnTo>
                    <a:pt x="6273" y="2529"/>
                  </a:lnTo>
                  <a:lnTo>
                    <a:pt x="6249" y="2529"/>
                  </a:lnTo>
                  <a:lnTo>
                    <a:pt x="6249" y="2529"/>
                  </a:lnTo>
                  <a:lnTo>
                    <a:pt x="6249" y="2529"/>
                  </a:lnTo>
                  <a:lnTo>
                    <a:pt x="6249" y="2529"/>
                  </a:lnTo>
                  <a:lnTo>
                    <a:pt x="6249" y="2529"/>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479"/>
                  </a:lnTo>
                  <a:lnTo>
                    <a:pt x="6249" y="2479"/>
                  </a:lnTo>
                  <a:lnTo>
                    <a:pt x="6249" y="2479"/>
                  </a:lnTo>
                  <a:lnTo>
                    <a:pt x="6249" y="2504"/>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73" y="2504"/>
                  </a:lnTo>
                  <a:lnTo>
                    <a:pt x="6273" y="2504"/>
                  </a:lnTo>
                  <a:lnTo>
                    <a:pt x="6249" y="2504"/>
                  </a:lnTo>
                  <a:lnTo>
                    <a:pt x="6249" y="2479"/>
                  </a:lnTo>
                  <a:lnTo>
                    <a:pt x="6249" y="2479"/>
                  </a:lnTo>
                  <a:lnTo>
                    <a:pt x="6249" y="2479"/>
                  </a:lnTo>
                  <a:lnTo>
                    <a:pt x="6273" y="2504"/>
                  </a:lnTo>
                  <a:lnTo>
                    <a:pt x="6273" y="2504"/>
                  </a:lnTo>
                  <a:lnTo>
                    <a:pt x="6273" y="2504"/>
                  </a:lnTo>
                  <a:lnTo>
                    <a:pt x="6273" y="2504"/>
                  </a:lnTo>
                  <a:lnTo>
                    <a:pt x="6273" y="2529"/>
                  </a:lnTo>
                  <a:lnTo>
                    <a:pt x="6273" y="2529"/>
                  </a:lnTo>
                  <a:lnTo>
                    <a:pt x="6273" y="2529"/>
                  </a:lnTo>
                  <a:lnTo>
                    <a:pt x="6273" y="2529"/>
                  </a:lnTo>
                  <a:lnTo>
                    <a:pt x="6299" y="2529"/>
                  </a:lnTo>
                  <a:lnTo>
                    <a:pt x="6299" y="2529"/>
                  </a:lnTo>
                  <a:lnTo>
                    <a:pt x="6299" y="2529"/>
                  </a:lnTo>
                  <a:lnTo>
                    <a:pt x="6299" y="2529"/>
                  </a:lnTo>
                  <a:lnTo>
                    <a:pt x="6299" y="2529"/>
                  </a:lnTo>
                  <a:lnTo>
                    <a:pt x="6299" y="2529"/>
                  </a:lnTo>
                  <a:lnTo>
                    <a:pt x="6299" y="2554"/>
                  </a:lnTo>
                  <a:lnTo>
                    <a:pt x="6299" y="2554"/>
                  </a:lnTo>
                  <a:lnTo>
                    <a:pt x="6299" y="2554"/>
                  </a:lnTo>
                  <a:lnTo>
                    <a:pt x="6299" y="2554"/>
                  </a:lnTo>
                  <a:lnTo>
                    <a:pt x="6323" y="2554"/>
                  </a:lnTo>
                  <a:lnTo>
                    <a:pt x="6323" y="2554"/>
                  </a:lnTo>
                  <a:lnTo>
                    <a:pt x="6323" y="2554"/>
                  </a:lnTo>
                  <a:lnTo>
                    <a:pt x="6323" y="2578"/>
                  </a:lnTo>
                  <a:lnTo>
                    <a:pt x="6323" y="2578"/>
                  </a:lnTo>
                  <a:lnTo>
                    <a:pt x="6323" y="2554"/>
                  </a:lnTo>
                  <a:lnTo>
                    <a:pt x="6323" y="2554"/>
                  </a:lnTo>
                  <a:lnTo>
                    <a:pt x="6323" y="2554"/>
                  </a:lnTo>
                  <a:lnTo>
                    <a:pt x="6323" y="2554"/>
                  </a:lnTo>
                  <a:lnTo>
                    <a:pt x="6323" y="2554"/>
                  </a:lnTo>
                  <a:lnTo>
                    <a:pt x="6323" y="2554"/>
                  </a:lnTo>
                  <a:lnTo>
                    <a:pt x="6323" y="2529"/>
                  </a:lnTo>
                  <a:lnTo>
                    <a:pt x="6299" y="2529"/>
                  </a:lnTo>
                  <a:lnTo>
                    <a:pt x="6299" y="2529"/>
                  </a:lnTo>
                  <a:lnTo>
                    <a:pt x="6299" y="2529"/>
                  </a:lnTo>
                  <a:lnTo>
                    <a:pt x="6299" y="2529"/>
                  </a:lnTo>
                  <a:lnTo>
                    <a:pt x="6299" y="2529"/>
                  </a:lnTo>
                  <a:lnTo>
                    <a:pt x="6299" y="2529"/>
                  </a:lnTo>
                  <a:lnTo>
                    <a:pt x="6299" y="2529"/>
                  </a:lnTo>
                  <a:lnTo>
                    <a:pt x="6299" y="2529"/>
                  </a:lnTo>
                  <a:lnTo>
                    <a:pt x="6299" y="2504"/>
                  </a:lnTo>
                  <a:lnTo>
                    <a:pt x="6273" y="2504"/>
                  </a:lnTo>
                  <a:lnTo>
                    <a:pt x="6273" y="2504"/>
                  </a:lnTo>
                  <a:lnTo>
                    <a:pt x="6273" y="2504"/>
                  </a:lnTo>
                  <a:lnTo>
                    <a:pt x="6273" y="2479"/>
                  </a:lnTo>
                  <a:lnTo>
                    <a:pt x="6249" y="2479"/>
                  </a:lnTo>
                  <a:lnTo>
                    <a:pt x="6249" y="2479"/>
                  </a:lnTo>
                  <a:lnTo>
                    <a:pt x="6249" y="2479"/>
                  </a:lnTo>
                  <a:lnTo>
                    <a:pt x="6249" y="2479"/>
                  </a:lnTo>
                  <a:lnTo>
                    <a:pt x="6249" y="2479"/>
                  </a:lnTo>
                  <a:lnTo>
                    <a:pt x="6249" y="2479"/>
                  </a:lnTo>
                  <a:lnTo>
                    <a:pt x="6249" y="2479"/>
                  </a:lnTo>
                  <a:lnTo>
                    <a:pt x="6249" y="2454"/>
                  </a:lnTo>
                  <a:lnTo>
                    <a:pt x="6249" y="2454"/>
                  </a:lnTo>
                  <a:lnTo>
                    <a:pt x="6249" y="2454"/>
                  </a:lnTo>
                  <a:lnTo>
                    <a:pt x="6249" y="2454"/>
                  </a:lnTo>
                  <a:lnTo>
                    <a:pt x="6249" y="2479"/>
                  </a:lnTo>
                  <a:lnTo>
                    <a:pt x="6224" y="2479"/>
                  </a:lnTo>
                  <a:lnTo>
                    <a:pt x="6224" y="2479"/>
                  </a:lnTo>
                  <a:lnTo>
                    <a:pt x="6224" y="2479"/>
                  </a:lnTo>
                  <a:lnTo>
                    <a:pt x="6224" y="2479"/>
                  </a:lnTo>
                  <a:lnTo>
                    <a:pt x="6224" y="2479"/>
                  </a:lnTo>
                  <a:lnTo>
                    <a:pt x="6199" y="2479"/>
                  </a:lnTo>
                  <a:lnTo>
                    <a:pt x="6199" y="2479"/>
                  </a:lnTo>
                  <a:lnTo>
                    <a:pt x="6199" y="2479"/>
                  </a:lnTo>
                  <a:lnTo>
                    <a:pt x="6199" y="2479"/>
                  </a:lnTo>
                  <a:lnTo>
                    <a:pt x="6199" y="2479"/>
                  </a:lnTo>
                  <a:lnTo>
                    <a:pt x="6199" y="2479"/>
                  </a:lnTo>
                  <a:lnTo>
                    <a:pt x="6199" y="2479"/>
                  </a:lnTo>
                  <a:lnTo>
                    <a:pt x="6199" y="2454"/>
                  </a:lnTo>
                  <a:close/>
                  <a:moveTo>
                    <a:pt x="5058" y="2281"/>
                  </a:moveTo>
                  <a:lnTo>
                    <a:pt x="5034" y="2281"/>
                  </a:lnTo>
                  <a:lnTo>
                    <a:pt x="5034" y="2281"/>
                  </a:lnTo>
                  <a:lnTo>
                    <a:pt x="5034" y="2281"/>
                  </a:lnTo>
                  <a:lnTo>
                    <a:pt x="5034" y="2281"/>
                  </a:lnTo>
                  <a:lnTo>
                    <a:pt x="5034" y="2281"/>
                  </a:lnTo>
                  <a:lnTo>
                    <a:pt x="5034" y="2281"/>
                  </a:lnTo>
                  <a:lnTo>
                    <a:pt x="5058" y="2281"/>
                  </a:lnTo>
                  <a:close/>
                  <a:moveTo>
                    <a:pt x="6397" y="2926"/>
                  </a:moveTo>
                  <a:lnTo>
                    <a:pt x="6397"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97" y="2926"/>
                  </a:lnTo>
                  <a:lnTo>
                    <a:pt x="6397" y="2926"/>
                  </a:lnTo>
                  <a:lnTo>
                    <a:pt x="6397" y="2926"/>
                  </a:lnTo>
                  <a:lnTo>
                    <a:pt x="6397" y="2926"/>
                  </a:lnTo>
                  <a:lnTo>
                    <a:pt x="6397" y="2926"/>
                  </a:lnTo>
                  <a:lnTo>
                    <a:pt x="6397" y="2926"/>
                  </a:lnTo>
                  <a:lnTo>
                    <a:pt x="6397" y="2900"/>
                  </a:lnTo>
                  <a:lnTo>
                    <a:pt x="6397" y="2900"/>
                  </a:lnTo>
                  <a:lnTo>
                    <a:pt x="6397" y="2926"/>
                  </a:lnTo>
                  <a:close/>
                  <a:moveTo>
                    <a:pt x="6422" y="2777"/>
                  </a:move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72" y="2777"/>
                  </a:lnTo>
                  <a:lnTo>
                    <a:pt x="6472" y="2777"/>
                  </a:lnTo>
                  <a:lnTo>
                    <a:pt x="6472" y="2777"/>
                  </a:lnTo>
                  <a:lnTo>
                    <a:pt x="6472" y="2777"/>
                  </a:lnTo>
                  <a:lnTo>
                    <a:pt x="6472" y="2777"/>
                  </a:lnTo>
                  <a:lnTo>
                    <a:pt x="6472" y="2777"/>
                  </a:lnTo>
                  <a:lnTo>
                    <a:pt x="6472" y="2777"/>
                  </a:lnTo>
                  <a:lnTo>
                    <a:pt x="6472" y="2777"/>
                  </a:lnTo>
                  <a:lnTo>
                    <a:pt x="6472" y="2777"/>
                  </a:lnTo>
                  <a:lnTo>
                    <a:pt x="6472" y="2752"/>
                  </a:lnTo>
                  <a:lnTo>
                    <a:pt x="6472" y="2752"/>
                  </a:lnTo>
                  <a:lnTo>
                    <a:pt x="6472" y="2752"/>
                  </a:lnTo>
                  <a:lnTo>
                    <a:pt x="6472" y="2752"/>
                  </a:lnTo>
                  <a:lnTo>
                    <a:pt x="6472" y="2752"/>
                  </a:lnTo>
                  <a:lnTo>
                    <a:pt x="6472" y="2752"/>
                  </a:lnTo>
                  <a:lnTo>
                    <a:pt x="6472" y="2752"/>
                  </a:lnTo>
                  <a:lnTo>
                    <a:pt x="6472" y="2752"/>
                  </a:lnTo>
                  <a:lnTo>
                    <a:pt x="6472" y="2752"/>
                  </a:lnTo>
                  <a:lnTo>
                    <a:pt x="6472" y="2727"/>
                  </a:lnTo>
                  <a:lnTo>
                    <a:pt x="6472" y="2727"/>
                  </a:lnTo>
                  <a:lnTo>
                    <a:pt x="6472" y="2727"/>
                  </a:lnTo>
                  <a:lnTo>
                    <a:pt x="6472" y="2727"/>
                  </a:lnTo>
                  <a:lnTo>
                    <a:pt x="6472" y="2727"/>
                  </a:lnTo>
                  <a:lnTo>
                    <a:pt x="6472" y="2727"/>
                  </a:lnTo>
                  <a:lnTo>
                    <a:pt x="6472" y="2727"/>
                  </a:lnTo>
                  <a:lnTo>
                    <a:pt x="6472"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22" y="2727"/>
                  </a:lnTo>
                  <a:lnTo>
                    <a:pt x="6422" y="2702"/>
                  </a:lnTo>
                  <a:lnTo>
                    <a:pt x="6422" y="2702"/>
                  </a:lnTo>
                  <a:lnTo>
                    <a:pt x="6422" y="2702"/>
                  </a:lnTo>
                  <a:lnTo>
                    <a:pt x="6422" y="2702"/>
                  </a:lnTo>
                  <a:lnTo>
                    <a:pt x="6422" y="2702"/>
                  </a:lnTo>
                  <a:lnTo>
                    <a:pt x="6422" y="2702"/>
                  </a:lnTo>
                  <a:lnTo>
                    <a:pt x="6422" y="2702"/>
                  </a:lnTo>
                  <a:lnTo>
                    <a:pt x="6447" y="2702"/>
                  </a:lnTo>
                  <a:lnTo>
                    <a:pt x="6447" y="2702"/>
                  </a:lnTo>
                  <a:lnTo>
                    <a:pt x="6447" y="2702"/>
                  </a:lnTo>
                  <a:lnTo>
                    <a:pt x="6447" y="2702"/>
                  </a:lnTo>
                  <a:lnTo>
                    <a:pt x="6447" y="2702"/>
                  </a:lnTo>
                  <a:lnTo>
                    <a:pt x="6447" y="2702"/>
                  </a:lnTo>
                  <a:lnTo>
                    <a:pt x="6447" y="2702"/>
                  </a:lnTo>
                  <a:lnTo>
                    <a:pt x="6447"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02"/>
                  </a:lnTo>
                  <a:lnTo>
                    <a:pt x="6472" y="2702"/>
                  </a:lnTo>
                  <a:lnTo>
                    <a:pt x="6472" y="2702"/>
                  </a:lnTo>
                  <a:lnTo>
                    <a:pt x="6472" y="2702"/>
                  </a:lnTo>
                  <a:lnTo>
                    <a:pt x="6472" y="2702"/>
                  </a:lnTo>
                  <a:lnTo>
                    <a:pt x="6472" y="2702"/>
                  </a:lnTo>
                  <a:lnTo>
                    <a:pt x="6472" y="2702"/>
                  </a:lnTo>
                  <a:lnTo>
                    <a:pt x="6472" y="2702"/>
                  </a:lnTo>
                  <a:lnTo>
                    <a:pt x="6472" y="2677"/>
                  </a:lnTo>
                  <a:lnTo>
                    <a:pt x="6472" y="2677"/>
                  </a:lnTo>
                  <a:lnTo>
                    <a:pt x="6472" y="2677"/>
                  </a:lnTo>
                  <a:lnTo>
                    <a:pt x="6472" y="2677"/>
                  </a:lnTo>
                  <a:lnTo>
                    <a:pt x="6472" y="2677"/>
                  </a:lnTo>
                  <a:lnTo>
                    <a:pt x="6472" y="2677"/>
                  </a:lnTo>
                  <a:lnTo>
                    <a:pt x="6447" y="2677"/>
                  </a:lnTo>
                  <a:lnTo>
                    <a:pt x="6447" y="2677"/>
                  </a:lnTo>
                  <a:lnTo>
                    <a:pt x="6447" y="2677"/>
                  </a:lnTo>
                  <a:lnTo>
                    <a:pt x="6447" y="2653"/>
                  </a:lnTo>
                  <a:lnTo>
                    <a:pt x="6447" y="2653"/>
                  </a:lnTo>
                  <a:lnTo>
                    <a:pt x="6447" y="2653"/>
                  </a:lnTo>
                  <a:lnTo>
                    <a:pt x="6422" y="2653"/>
                  </a:lnTo>
                  <a:lnTo>
                    <a:pt x="6422" y="2653"/>
                  </a:lnTo>
                  <a:lnTo>
                    <a:pt x="6422" y="2677"/>
                  </a:lnTo>
                  <a:lnTo>
                    <a:pt x="6422" y="2677"/>
                  </a:lnTo>
                  <a:lnTo>
                    <a:pt x="6422" y="2677"/>
                  </a:lnTo>
                  <a:lnTo>
                    <a:pt x="6422" y="2677"/>
                  </a:lnTo>
                  <a:lnTo>
                    <a:pt x="6422" y="2677"/>
                  </a:lnTo>
                  <a:lnTo>
                    <a:pt x="6422" y="2677"/>
                  </a:lnTo>
                  <a:lnTo>
                    <a:pt x="6422" y="2677"/>
                  </a:lnTo>
                  <a:lnTo>
                    <a:pt x="6422" y="2677"/>
                  </a:lnTo>
                  <a:lnTo>
                    <a:pt x="6422" y="2677"/>
                  </a:lnTo>
                  <a:lnTo>
                    <a:pt x="6422" y="2677"/>
                  </a:lnTo>
                  <a:lnTo>
                    <a:pt x="6397" y="2677"/>
                  </a:lnTo>
                  <a:lnTo>
                    <a:pt x="6397" y="2677"/>
                  </a:lnTo>
                  <a:lnTo>
                    <a:pt x="6397" y="2677"/>
                  </a:lnTo>
                  <a:lnTo>
                    <a:pt x="6397" y="2677"/>
                  </a:lnTo>
                  <a:lnTo>
                    <a:pt x="6397" y="2677"/>
                  </a:lnTo>
                  <a:lnTo>
                    <a:pt x="6372" y="2677"/>
                  </a:lnTo>
                  <a:lnTo>
                    <a:pt x="6372"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27"/>
                  </a:lnTo>
                  <a:lnTo>
                    <a:pt x="6372" y="2727"/>
                  </a:lnTo>
                  <a:lnTo>
                    <a:pt x="6372" y="2727"/>
                  </a:lnTo>
                  <a:lnTo>
                    <a:pt x="6372" y="2727"/>
                  </a:lnTo>
                  <a:lnTo>
                    <a:pt x="6372" y="2727"/>
                  </a:lnTo>
                  <a:lnTo>
                    <a:pt x="6372" y="2727"/>
                  </a:lnTo>
                  <a:lnTo>
                    <a:pt x="6372" y="2727"/>
                  </a:lnTo>
                  <a:lnTo>
                    <a:pt x="6372" y="2727"/>
                  </a:lnTo>
                  <a:lnTo>
                    <a:pt x="6372" y="2727"/>
                  </a:lnTo>
                  <a:lnTo>
                    <a:pt x="6397" y="2727"/>
                  </a:lnTo>
                  <a:lnTo>
                    <a:pt x="6397" y="2727"/>
                  </a:lnTo>
                  <a:lnTo>
                    <a:pt x="6397" y="2727"/>
                  </a:lnTo>
                  <a:lnTo>
                    <a:pt x="6397" y="2702"/>
                  </a:lnTo>
                  <a:lnTo>
                    <a:pt x="6397" y="2702"/>
                  </a:lnTo>
                  <a:lnTo>
                    <a:pt x="6397" y="2702"/>
                  </a:lnTo>
                  <a:lnTo>
                    <a:pt x="6397" y="2702"/>
                  </a:lnTo>
                  <a:lnTo>
                    <a:pt x="6397" y="2702"/>
                  </a:lnTo>
                  <a:lnTo>
                    <a:pt x="6397" y="2702"/>
                  </a:lnTo>
                  <a:lnTo>
                    <a:pt x="6397" y="2702"/>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77"/>
                  </a:lnTo>
                  <a:lnTo>
                    <a:pt x="6397" y="2777"/>
                  </a:lnTo>
                  <a:lnTo>
                    <a:pt x="6422" y="2777"/>
                  </a:lnTo>
                  <a:close/>
                  <a:moveTo>
                    <a:pt x="6397" y="2851"/>
                  </a:moveTo>
                  <a:lnTo>
                    <a:pt x="6397" y="2851"/>
                  </a:lnTo>
                  <a:lnTo>
                    <a:pt x="6397" y="2851"/>
                  </a:lnTo>
                  <a:lnTo>
                    <a:pt x="6397" y="2851"/>
                  </a:lnTo>
                  <a:lnTo>
                    <a:pt x="6397" y="2851"/>
                  </a:lnTo>
                  <a:lnTo>
                    <a:pt x="6397" y="2851"/>
                  </a:lnTo>
                  <a:lnTo>
                    <a:pt x="6397" y="2851"/>
                  </a:lnTo>
                  <a:lnTo>
                    <a:pt x="6397" y="2851"/>
                  </a:lnTo>
                  <a:lnTo>
                    <a:pt x="6397" y="2851"/>
                  </a:lnTo>
                  <a:lnTo>
                    <a:pt x="6397" y="2851"/>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777"/>
                  </a:lnTo>
                  <a:lnTo>
                    <a:pt x="6397" y="2777"/>
                  </a:lnTo>
                  <a:lnTo>
                    <a:pt x="6397" y="2777"/>
                  </a:lnTo>
                  <a:lnTo>
                    <a:pt x="6397" y="2777"/>
                  </a:lnTo>
                  <a:lnTo>
                    <a:pt x="6372" y="2777"/>
                  </a:lnTo>
                  <a:lnTo>
                    <a:pt x="6372" y="2777"/>
                  </a:lnTo>
                  <a:lnTo>
                    <a:pt x="6372" y="2777"/>
                  </a:lnTo>
                  <a:lnTo>
                    <a:pt x="6397" y="2777"/>
                  </a:lnTo>
                  <a:lnTo>
                    <a:pt x="6397" y="2777"/>
                  </a:lnTo>
                  <a:lnTo>
                    <a:pt x="6397" y="2777"/>
                  </a:lnTo>
                  <a:lnTo>
                    <a:pt x="6397" y="2777"/>
                  </a:lnTo>
                  <a:lnTo>
                    <a:pt x="6397" y="2777"/>
                  </a:lnTo>
                  <a:lnTo>
                    <a:pt x="6397" y="2777"/>
                  </a:lnTo>
                  <a:lnTo>
                    <a:pt x="6372" y="2777"/>
                  </a:lnTo>
                  <a:lnTo>
                    <a:pt x="6372" y="2752"/>
                  </a:lnTo>
                  <a:lnTo>
                    <a:pt x="6372" y="2752"/>
                  </a:lnTo>
                  <a:lnTo>
                    <a:pt x="6397" y="2752"/>
                  </a:lnTo>
                  <a:lnTo>
                    <a:pt x="6397" y="2752"/>
                  </a:lnTo>
                  <a:lnTo>
                    <a:pt x="6397" y="2777"/>
                  </a:lnTo>
                  <a:lnTo>
                    <a:pt x="6397" y="2777"/>
                  </a:lnTo>
                  <a:lnTo>
                    <a:pt x="6397" y="2777"/>
                  </a:lnTo>
                  <a:lnTo>
                    <a:pt x="6397" y="2777"/>
                  </a:lnTo>
                  <a:lnTo>
                    <a:pt x="6397" y="2777"/>
                  </a:lnTo>
                  <a:lnTo>
                    <a:pt x="6397" y="277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27"/>
                  </a:lnTo>
                  <a:lnTo>
                    <a:pt x="6397"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48" y="2727"/>
                  </a:lnTo>
                  <a:lnTo>
                    <a:pt x="6348" y="2727"/>
                  </a:lnTo>
                  <a:lnTo>
                    <a:pt x="6348" y="2727"/>
                  </a:lnTo>
                  <a:lnTo>
                    <a:pt x="6348" y="2727"/>
                  </a:lnTo>
                  <a:lnTo>
                    <a:pt x="6348" y="2702"/>
                  </a:lnTo>
                  <a:lnTo>
                    <a:pt x="6348" y="2702"/>
                  </a:lnTo>
                  <a:lnTo>
                    <a:pt x="6348" y="2702"/>
                  </a:lnTo>
                  <a:lnTo>
                    <a:pt x="6348" y="2702"/>
                  </a:lnTo>
                  <a:lnTo>
                    <a:pt x="6323" y="2702"/>
                  </a:lnTo>
                  <a:lnTo>
                    <a:pt x="6323" y="2702"/>
                  </a:lnTo>
                  <a:lnTo>
                    <a:pt x="6323" y="2702"/>
                  </a:lnTo>
                  <a:lnTo>
                    <a:pt x="6323" y="2702"/>
                  </a:lnTo>
                  <a:lnTo>
                    <a:pt x="6323" y="2702"/>
                  </a:lnTo>
                  <a:lnTo>
                    <a:pt x="6323" y="2702"/>
                  </a:lnTo>
                  <a:lnTo>
                    <a:pt x="6323" y="2727"/>
                  </a:lnTo>
                  <a:lnTo>
                    <a:pt x="6323" y="2727"/>
                  </a:lnTo>
                  <a:lnTo>
                    <a:pt x="6323" y="2727"/>
                  </a:lnTo>
                  <a:lnTo>
                    <a:pt x="6348" y="2727"/>
                  </a:lnTo>
                  <a:lnTo>
                    <a:pt x="6348" y="2727"/>
                  </a:lnTo>
                  <a:lnTo>
                    <a:pt x="6348" y="2727"/>
                  </a:lnTo>
                  <a:lnTo>
                    <a:pt x="6348" y="2727"/>
                  </a:lnTo>
                  <a:lnTo>
                    <a:pt x="6348" y="2727"/>
                  </a:lnTo>
                  <a:lnTo>
                    <a:pt x="6348"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52"/>
                  </a:lnTo>
                  <a:lnTo>
                    <a:pt x="6323" y="2727"/>
                  </a:lnTo>
                  <a:lnTo>
                    <a:pt x="6323" y="2727"/>
                  </a:lnTo>
                  <a:lnTo>
                    <a:pt x="6323" y="2727"/>
                  </a:lnTo>
                  <a:lnTo>
                    <a:pt x="6323" y="2727"/>
                  </a:lnTo>
                  <a:lnTo>
                    <a:pt x="6323" y="2727"/>
                  </a:lnTo>
                  <a:lnTo>
                    <a:pt x="6299" y="2727"/>
                  </a:lnTo>
                  <a:lnTo>
                    <a:pt x="6299" y="2727"/>
                  </a:lnTo>
                  <a:lnTo>
                    <a:pt x="6299" y="2727"/>
                  </a:lnTo>
                  <a:lnTo>
                    <a:pt x="6299" y="2727"/>
                  </a:lnTo>
                  <a:lnTo>
                    <a:pt x="6323" y="2752"/>
                  </a:lnTo>
                  <a:lnTo>
                    <a:pt x="6323" y="2752"/>
                  </a:lnTo>
                  <a:lnTo>
                    <a:pt x="6323" y="2752"/>
                  </a:lnTo>
                  <a:lnTo>
                    <a:pt x="6323" y="2752"/>
                  </a:lnTo>
                  <a:lnTo>
                    <a:pt x="6323" y="2752"/>
                  </a:lnTo>
                  <a:lnTo>
                    <a:pt x="6323" y="2752"/>
                  </a:lnTo>
                  <a:lnTo>
                    <a:pt x="6323" y="2752"/>
                  </a:lnTo>
                  <a:lnTo>
                    <a:pt x="6323" y="2777"/>
                  </a:lnTo>
                  <a:lnTo>
                    <a:pt x="6323" y="2777"/>
                  </a:lnTo>
                  <a:lnTo>
                    <a:pt x="6323" y="2777"/>
                  </a:lnTo>
                  <a:lnTo>
                    <a:pt x="6348" y="2777"/>
                  </a:lnTo>
                  <a:lnTo>
                    <a:pt x="6348" y="2752"/>
                  </a:lnTo>
                  <a:lnTo>
                    <a:pt x="6323" y="2752"/>
                  </a:lnTo>
                  <a:lnTo>
                    <a:pt x="6348" y="2752"/>
                  </a:lnTo>
                  <a:lnTo>
                    <a:pt x="6348" y="2752"/>
                  </a:lnTo>
                  <a:lnTo>
                    <a:pt x="6348" y="2752"/>
                  </a:lnTo>
                  <a:lnTo>
                    <a:pt x="6348" y="2752"/>
                  </a:lnTo>
                  <a:lnTo>
                    <a:pt x="6348" y="2777"/>
                  </a:lnTo>
                  <a:lnTo>
                    <a:pt x="6348" y="2777"/>
                  </a:lnTo>
                  <a:lnTo>
                    <a:pt x="6348" y="2777"/>
                  </a:lnTo>
                  <a:lnTo>
                    <a:pt x="6323" y="2777"/>
                  </a:lnTo>
                  <a:lnTo>
                    <a:pt x="6348" y="2777"/>
                  </a:lnTo>
                  <a:lnTo>
                    <a:pt x="6348" y="2777"/>
                  </a:lnTo>
                  <a:lnTo>
                    <a:pt x="6348" y="2777"/>
                  </a:lnTo>
                  <a:lnTo>
                    <a:pt x="6348" y="2777"/>
                  </a:lnTo>
                  <a:lnTo>
                    <a:pt x="6348" y="2752"/>
                  </a:lnTo>
                  <a:lnTo>
                    <a:pt x="6348" y="2752"/>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801"/>
                  </a:lnTo>
                  <a:lnTo>
                    <a:pt x="6348" y="2801"/>
                  </a:lnTo>
                  <a:lnTo>
                    <a:pt x="6348" y="2801"/>
                  </a:lnTo>
                  <a:lnTo>
                    <a:pt x="6372" y="2801"/>
                  </a:lnTo>
                  <a:lnTo>
                    <a:pt x="6372" y="2801"/>
                  </a:lnTo>
                  <a:lnTo>
                    <a:pt x="6372" y="2777"/>
                  </a:lnTo>
                  <a:lnTo>
                    <a:pt x="6372" y="2777"/>
                  </a:lnTo>
                  <a:lnTo>
                    <a:pt x="6372" y="2777"/>
                  </a:lnTo>
                  <a:lnTo>
                    <a:pt x="6372" y="2777"/>
                  </a:lnTo>
                  <a:lnTo>
                    <a:pt x="6372" y="2777"/>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48" y="2801"/>
                  </a:lnTo>
                  <a:lnTo>
                    <a:pt x="6348" y="2801"/>
                  </a:lnTo>
                  <a:lnTo>
                    <a:pt x="6348" y="2801"/>
                  </a:lnTo>
                  <a:lnTo>
                    <a:pt x="6372" y="2801"/>
                  </a:lnTo>
                  <a:lnTo>
                    <a:pt x="6372" y="2801"/>
                  </a:lnTo>
                  <a:lnTo>
                    <a:pt x="6348" y="2827"/>
                  </a:lnTo>
                  <a:lnTo>
                    <a:pt x="6348" y="2827"/>
                  </a:lnTo>
                  <a:lnTo>
                    <a:pt x="6348" y="2827"/>
                  </a:lnTo>
                  <a:lnTo>
                    <a:pt x="6348" y="2801"/>
                  </a:lnTo>
                  <a:lnTo>
                    <a:pt x="6348" y="2827"/>
                  </a:lnTo>
                  <a:lnTo>
                    <a:pt x="6348" y="2827"/>
                  </a:lnTo>
                  <a:lnTo>
                    <a:pt x="6348" y="2827"/>
                  </a:lnTo>
                  <a:lnTo>
                    <a:pt x="6348" y="2827"/>
                  </a:lnTo>
                  <a:lnTo>
                    <a:pt x="6348" y="2827"/>
                  </a:lnTo>
                  <a:lnTo>
                    <a:pt x="6348" y="2827"/>
                  </a:lnTo>
                  <a:lnTo>
                    <a:pt x="6348" y="2827"/>
                  </a:lnTo>
                  <a:lnTo>
                    <a:pt x="6348" y="2827"/>
                  </a:lnTo>
                  <a:lnTo>
                    <a:pt x="6348" y="2827"/>
                  </a:lnTo>
                  <a:lnTo>
                    <a:pt x="6348" y="2851"/>
                  </a:lnTo>
                  <a:lnTo>
                    <a:pt x="6348" y="2851"/>
                  </a:lnTo>
                  <a:lnTo>
                    <a:pt x="6348" y="2851"/>
                  </a:lnTo>
                  <a:lnTo>
                    <a:pt x="6348" y="2851"/>
                  </a:lnTo>
                  <a:lnTo>
                    <a:pt x="6348" y="2851"/>
                  </a:lnTo>
                  <a:lnTo>
                    <a:pt x="6348" y="2851"/>
                  </a:lnTo>
                  <a:lnTo>
                    <a:pt x="6372" y="2827"/>
                  </a:lnTo>
                  <a:lnTo>
                    <a:pt x="6372" y="2827"/>
                  </a:lnTo>
                  <a:lnTo>
                    <a:pt x="6372" y="2827"/>
                  </a:lnTo>
                  <a:lnTo>
                    <a:pt x="6372" y="2827"/>
                  </a:lnTo>
                  <a:lnTo>
                    <a:pt x="6372" y="2827"/>
                  </a:lnTo>
                  <a:lnTo>
                    <a:pt x="6372" y="2827"/>
                  </a:lnTo>
                  <a:lnTo>
                    <a:pt x="6372" y="2827"/>
                  </a:lnTo>
                  <a:lnTo>
                    <a:pt x="6372" y="2827"/>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97" y="2876"/>
                  </a:lnTo>
                  <a:lnTo>
                    <a:pt x="6397" y="2900"/>
                  </a:lnTo>
                  <a:lnTo>
                    <a:pt x="6397" y="2900"/>
                  </a:lnTo>
                  <a:lnTo>
                    <a:pt x="6397" y="2900"/>
                  </a:lnTo>
                  <a:lnTo>
                    <a:pt x="6397" y="2900"/>
                  </a:lnTo>
                  <a:lnTo>
                    <a:pt x="6397" y="2900"/>
                  </a:lnTo>
                  <a:lnTo>
                    <a:pt x="6397" y="2876"/>
                  </a:lnTo>
                  <a:lnTo>
                    <a:pt x="6397" y="2876"/>
                  </a:lnTo>
                  <a:lnTo>
                    <a:pt x="6397" y="2876"/>
                  </a:lnTo>
                  <a:lnTo>
                    <a:pt x="6397" y="2876"/>
                  </a:lnTo>
                  <a:lnTo>
                    <a:pt x="6397" y="2876"/>
                  </a:lnTo>
                  <a:lnTo>
                    <a:pt x="6397" y="2876"/>
                  </a:lnTo>
                  <a:lnTo>
                    <a:pt x="6397" y="2876"/>
                  </a:lnTo>
                  <a:lnTo>
                    <a:pt x="6397" y="2876"/>
                  </a:lnTo>
                  <a:lnTo>
                    <a:pt x="6397" y="2876"/>
                  </a:lnTo>
                  <a:lnTo>
                    <a:pt x="6372" y="2876"/>
                  </a:lnTo>
                  <a:lnTo>
                    <a:pt x="6372" y="2876"/>
                  </a:lnTo>
                  <a:lnTo>
                    <a:pt x="6372" y="2876"/>
                  </a:lnTo>
                  <a:lnTo>
                    <a:pt x="6372" y="2876"/>
                  </a:lnTo>
                  <a:lnTo>
                    <a:pt x="6372" y="2876"/>
                  </a:lnTo>
                  <a:lnTo>
                    <a:pt x="6372" y="2851"/>
                  </a:lnTo>
                  <a:lnTo>
                    <a:pt x="6372" y="2851"/>
                  </a:lnTo>
                  <a:lnTo>
                    <a:pt x="6372" y="2851"/>
                  </a:lnTo>
                  <a:lnTo>
                    <a:pt x="6372" y="2851"/>
                  </a:lnTo>
                  <a:lnTo>
                    <a:pt x="6372" y="2851"/>
                  </a:lnTo>
                  <a:lnTo>
                    <a:pt x="6372" y="2851"/>
                  </a:lnTo>
                  <a:lnTo>
                    <a:pt x="6372" y="2827"/>
                  </a:lnTo>
                  <a:lnTo>
                    <a:pt x="6372" y="2827"/>
                  </a:lnTo>
                  <a:lnTo>
                    <a:pt x="6372" y="2827"/>
                  </a:lnTo>
                  <a:lnTo>
                    <a:pt x="6372" y="2827"/>
                  </a:lnTo>
                  <a:lnTo>
                    <a:pt x="6397" y="2827"/>
                  </a:lnTo>
                  <a:lnTo>
                    <a:pt x="6397" y="2851"/>
                  </a:lnTo>
                  <a:lnTo>
                    <a:pt x="6397" y="2851"/>
                  </a:lnTo>
                  <a:lnTo>
                    <a:pt x="6397" y="2851"/>
                  </a:lnTo>
                  <a:lnTo>
                    <a:pt x="6397" y="2851"/>
                  </a:lnTo>
                  <a:lnTo>
                    <a:pt x="6397" y="2851"/>
                  </a:lnTo>
                  <a:lnTo>
                    <a:pt x="6397" y="2876"/>
                  </a:lnTo>
                  <a:lnTo>
                    <a:pt x="6397" y="2876"/>
                  </a:lnTo>
                  <a:lnTo>
                    <a:pt x="6397" y="2876"/>
                  </a:lnTo>
                  <a:lnTo>
                    <a:pt x="6397" y="2876"/>
                  </a:lnTo>
                  <a:lnTo>
                    <a:pt x="6397" y="2876"/>
                  </a:lnTo>
                  <a:lnTo>
                    <a:pt x="6397" y="2876"/>
                  </a:lnTo>
                  <a:lnTo>
                    <a:pt x="6397" y="2876"/>
                  </a:lnTo>
                  <a:lnTo>
                    <a:pt x="6397" y="2876"/>
                  </a:lnTo>
                  <a:lnTo>
                    <a:pt x="6397" y="2876"/>
                  </a:lnTo>
                  <a:lnTo>
                    <a:pt x="6397" y="2851"/>
                  </a:lnTo>
                  <a:close/>
                  <a:moveTo>
                    <a:pt x="6546" y="2752"/>
                  </a:moveTo>
                  <a:lnTo>
                    <a:pt x="6522" y="2752"/>
                  </a:lnTo>
                  <a:lnTo>
                    <a:pt x="6522" y="2752"/>
                  </a:lnTo>
                  <a:lnTo>
                    <a:pt x="6522" y="2752"/>
                  </a:lnTo>
                  <a:lnTo>
                    <a:pt x="6522" y="2752"/>
                  </a:lnTo>
                  <a:lnTo>
                    <a:pt x="6522" y="2752"/>
                  </a:lnTo>
                  <a:lnTo>
                    <a:pt x="6522" y="2752"/>
                  </a:lnTo>
                  <a:lnTo>
                    <a:pt x="6522" y="2752"/>
                  </a:lnTo>
                  <a:lnTo>
                    <a:pt x="6522" y="2752"/>
                  </a:lnTo>
                  <a:lnTo>
                    <a:pt x="6497" y="2752"/>
                  </a:lnTo>
                  <a:lnTo>
                    <a:pt x="6497" y="2752"/>
                  </a:lnTo>
                  <a:lnTo>
                    <a:pt x="6497" y="2752"/>
                  </a:lnTo>
                  <a:lnTo>
                    <a:pt x="6497" y="2752"/>
                  </a:lnTo>
                  <a:lnTo>
                    <a:pt x="6497" y="2752"/>
                  </a:lnTo>
                  <a:lnTo>
                    <a:pt x="6497" y="2777"/>
                  </a:lnTo>
                  <a:lnTo>
                    <a:pt x="6497" y="2777"/>
                  </a:lnTo>
                  <a:lnTo>
                    <a:pt x="6497" y="2777"/>
                  </a:lnTo>
                  <a:lnTo>
                    <a:pt x="6497" y="2777"/>
                  </a:lnTo>
                  <a:lnTo>
                    <a:pt x="6497" y="2801"/>
                  </a:lnTo>
                  <a:lnTo>
                    <a:pt x="6497" y="2801"/>
                  </a:lnTo>
                  <a:lnTo>
                    <a:pt x="6522" y="2801"/>
                  </a:lnTo>
                  <a:lnTo>
                    <a:pt x="6522" y="2801"/>
                  </a:lnTo>
                  <a:lnTo>
                    <a:pt x="6522" y="2801"/>
                  </a:lnTo>
                  <a:lnTo>
                    <a:pt x="6546" y="2801"/>
                  </a:lnTo>
                  <a:lnTo>
                    <a:pt x="6546" y="2777"/>
                  </a:lnTo>
                  <a:lnTo>
                    <a:pt x="6546" y="2777"/>
                  </a:lnTo>
                  <a:lnTo>
                    <a:pt x="6546" y="2777"/>
                  </a:lnTo>
                  <a:lnTo>
                    <a:pt x="6522" y="2777"/>
                  </a:lnTo>
                  <a:lnTo>
                    <a:pt x="6522" y="2777"/>
                  </a:lnTo>
                  <a:lnTo>
                    <a:pt x="6522" y="2777"/>
                  </a:lnTo>
                  <a:lnTo>
                    <a:pt x="6546" y="2752"/>
                  </a:lnTo>
                  <a:close/>
                  <a:moveTo>
                    <a:pt x="6174" y="2702"/>
                  </a:moveTo>
                  <a:lnTo>
                    <a:pt x="6174"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677"/>
                  </a:lnTo>
                  <a:lnTo>
                    <a:pt x="6149" y="2677"/>
                  </a:lnTo>
                  <a:lnTo>
                    <a:pt x="6125" y="2677"/>
                  </a:lnTo>
                  <a:lnTo>
                    <a:pt x="6125" y="2677"/>
                  </a:lnTo>
                  <a:lnTo>
                    <a:pt x="6125" y="2677"/>
                  </a:lnTo>
                  <a:lnTo>
                    <a:pt x="6125" y="2677"/>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49" y="2702"/>
                  </a:lnTo>
                  <a:lnTo>
                    <a:pt x="6149" y="2702"/>
                  </a:lnTo>
                  <a:lnTo>
                    <a:pt x="6149" y="2702"/>
                  </a:lnTo>
                  <a:lnTo>
                    <a:pt x="6149" y="2727"/>
                  </a:lnTo>
                  <a:lnTo>
                    <a:pt x="6149" y="2727"/>
                  </a:lnTo>
                  <a:lnTo>
                    <a:pt x="6149" y="2727"/>
                  </a:lnTo>
                  <a:lnTo>
                    <a:pt x="6149" y="2727"/>
                  </a:lnTo>
                  <a:lnTo>
                    <a:pt x="6149" y="2727"/>
                  </a:lnTo>
                  <a:lnTo>
                    <a:pt x="6149" y="2727"/>
                  </a:lnTo>
                  <a:lnTo>
                    <a:pt x="6149" y="2752"/>
                  </a:lnTo>
                  <a:lnTo>
                    <a:pt x="6149" y="2752"/>
                  </a:lnTo>
                  <a:lnTo>
                    <a:pt x="6149" y="2752"/>
                  </a:lnTo>
                  <a:lnTo>
                    <a:pt x="6149" y="2752"/>
                  </a:lnTo>
                  <a:lnTo>
                    <a:pt x="6149" y="2752"/>
                  </a:lnTo>
                  <a:lnTo>
                    <a:pt x="6174" y="2752"/>
                  </a:lnTo>
                  <a:lnTo>
                    <a:pt x="6174" y="2752"/>
                  </a:lnTo>
                  <a:lnTo>
                    <a:pt x="6174" y="2727"/>
                  </a:lnTo>
                  <a:lnTo>
                    <a:pt x="6174" y="2727"/>
                  </a:lnTo>
                  <a:lnTo>
                    <a:pt x="6174" y="2702"/>
                  </a:lnTo>
                  <a:close/>
                  <a:moveTo>
                    <a:pt x="5009" y="2281"/>
                  </a:moveTo>
                  <a:lnTo>
                    <a:pt x="5009" y="2281"/>
                  </a:lnTo>
                  <a:close/>
                  <a:moveTo>
                    <a:pt x="6199" y="2454"/>
                  </a:moveTo>
                  <a:lnTo>
                    <a:pt x="6199" y="2454"/>
                  </a:lnTo>
                  <a:lnTo>
                    <a:pt x="6199" y="2454"/>
                  </a:lnTo>
                  <a:lnTo>
                    <a:pt x="6199" y="2454"/>
                  </a:lnTo>
                  <a:lnTo>
                    <a:pt x="6199" y="2454"/>
                  </a:lnTo>
                  <a:lnTo>
                    <a:pt x="6224" y="2454"/>
                  </a:lnTo>
                  <a:lnTo>
                    <a:pt x="6224" y="2454"/>
                  </a:lnTo>
                  <a:lnTo>
                    <a:pt x="6249" y="2454"/>
                  </a:lnTo>
                  <a:lnTo>
                    <a:pt x="6249" y="2454"/>
                  </a:lnTo>
                  <a:lnTo>
                    <a:pt x="6224" y="2454"/>
                  </a:lnTo>
                  <a:lnTo>
                    <a:pt x="6224" y="2430"/>
                  </a:lnTo>
                  <a:lnTo>
                    <a:pt x="6199" y="2430"/>
                  </a:lnTo>
                  <a:lnTo>
                    <a:pt x="6199" y="2430"/>
                  </a:lnTo>
                  <a:lnTo>
                    <a:pt x="6199" y="2430"/>
                  </a:lnTo>
                  <a:lnTo>
                    <a:pt x="6199" y="2454"/>
                  </a:lnTo>
                  <a:close/>
                  <a:moveTo>
                    <a:pt x="6323" y="2876"/>
                  </a:moveTo>
                  <a:lnTo>
                    <a:pt x="6323" y="2876"/>
                  </a:lnTo>
                  <a:lnTo>
                    <a:pt x="6323" y="2851"/>
                  </a:lnTo>
                  <a:lnTo>
                    <a:pt x="6323" y="2851"/>
                  </a:lnTo>
                  <a:lnTo>
                    <a:pt x="6323" y="2851"/>
                  </a:lnTo>
                  <a:lnTo>
                    <a:pt x="6323" y="2851"/>
                  </a:lnTo>
                  <a:lnTo>
                    <a:pt x="6323" y="2851"/>
                  </a:lnTo>
                  <a:lnTo>
                    <a:pt x="6323" y="2851"/>
                  </a:lnTo>
                  <a:lnTo>
                    <a:pt x="6323" y="2851"/>
                  </a:lnTo>
                  <a:lnTo>
                    <a:pt x="6323" y="2827"/>
                  </a:lnTo>
                  <a:lnTo>
                    <a:pt x="6323" y="2827"/>
                  </a:lnTo>
                  <a:lnTo>
                    <a:pt x="6323" y="2827"/>
                  </a:lnTo>
                  <a:lnTo>
                    <a:pt x="6299" y="2827"/>
                  </a:lnTo>
                  <a:lnTo>
                    <a:pt x="6299" y="2827"/>
                  </a:lnTo>
                  <a:lnTo>
                    <a:pt x="6299" y="2827"/>
                  </a:lnTo>
                  <a:lnTo>
                    <a:pt x="6299" y="2827"/>
                  </a:lnTo>
                  <a:lnTo>
                    <a:pt x="6299" y="2827"/>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777"/>
                  </a:lnTo>
                  <a:lnTo>
                    <a:pt x="6299" y="2752"/>
                  </a:lnTo>
                  <a:lnTo>
                    <a:pt x="6299" y="2752"/>
                  </a:lnTo>
                  <a:lnTo>
                    <a:pt x="6299" y="2752"/>
                  </a:lnTo>
                  <a:lnTo>
                    <a:pt x="6299" y="2752"/>
                  </a:lnTo>
                  <a:lnTo>
                    <a:pt x="6299" y="2752"/>
                  </a:lnTo>
                  <a:lnTo>
                    <a:pt x="6273" y="2752"/>
                  </a:lnTo>
                  <a:lnTo>
                    <a:pt x="6273" y="2752"/>
                  </a:lnTo>
                  <a:lnTo>
                    <a:pt x="6273" y="2727"/>
                  </a:lnTo>
                  <a:lnTo>
                    <a:pt x="6273" y="2727"/>
                  </a:lnTo>
                  <a:lnTo>
                    <a:pt x="6273" y="2727"/>
                  </a:lnTo>
                  <a:lnTo>
                    <a:pt x="6273" y="2727"/>
                  </a:lnTo>
                  <a:lnTo>
                    <a:pt x="6273" y="2727"/>
                  </a:lnTo>
                  <a:lnTo>
                    <a:pt x="6273" y="2727"/>
                  </a:lnTo>
                  <a:lnTo>
                    <a:pt x="6273" y="2727"/>
                  </a:lnTo>
                  <a:lnTo>
                    <a:pt x="6273" y="2727"/>
                  </a:lnTo>
                  <a:lnTo>
                    <a:pt x="6273" y="2702"/>
                  </a:lnTo>
                  <a:lnTo>
                    <a:pt x="6273" y="2702"/>
                  </a:lnTo>
                  <a:lnTo>
                    <a:pt x="6273" y="2702"/>
                  </a:lnTo>
                  <a:lnTo>
                    <a:pt x="6273" y="2702"/>
                  </a:lnTo>
                  <a:lnTo>
                    <a:pt x="6273" y="2702"/>
                  </a:lnTo>
                  <a:lnTo>
                    <a:pt x="6273" y="2702"/>
                  </a:lnTo>
                  <a:lnTo>
                    <a:pt x="6249" y="2702"/>
                  </a:lnTo>
                  <a:lnTo>
                    <a:pt x="6249" y="2702"/>
                  </a:lnTo>
                  <a:lnTo>
                    <a:pt x="6249" y="2702"/>
                  </a:lnTo>
                  <a:lnTo>
                    <a:pt x="6249" y="2702"/>
                  </a:lnTo>
                  <a:lnTo>
                    <a:pt x="6249" y="2702"/>
                  </a:lnTo>
                  <a:lnTo>
                    <a:pt x="6249" y="2702"/>
                  </a:lnTo>
                  <a:lnTo>
                    <a:pt x="6249" y="2702"/>
                  </a:lnTo>
                  <a:lnTo>
                    <a:pt x="6249" y="2702"/>
                  </a:lnTo>
                  <a:lnTo>
                    <a:pt x="6249" y="2702"/>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24" y="2677"/>
                  </a:lnTo>
                  <a:lnTo>
                    <a:pt x="6224" y="2677"/>
                  </a:lnTo>
                  <a:lnTo>
                    <a:pt x="6224" y="2677"/>
                  </a:lnTo>
                  <a:lnTo>
                    <a:pt x="6224" y="2677"/>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199" y="2653"/>
                  </a:lnTo>
                  <a:lnTo>
                    <a:pt x="6199" y="2653"/>
                  </a:lnTo>
                  <a:lnTo>
                    <a:pt x="6199" y="2628"/>
                  </a:lnTo>
                  <a:lnTo>
                    <a:pt x="6199" y="2628"/>
                  </a:lnTo>
                  <a:lnTo>
                    <a:pt x="6199" y="2628"/>
                  </a:lnTo>
                  <a:lnTo>
                    <a:pt x="6199" y="2628"/>
                  </a:lnTo>
                  <a:lnTo>
                    <a:pt x="6199" y="2653"/>
                  </a:lnTo>
                  <a:lnTo>
                    <a:pt x="6199" y="2653"/>
                  </a:lnTo>
                  <a:lnTo>
                    <a:pt x="6199" y="2628"/>
                  </a:lnTo>
                  <a:lnTo>
                    <a:pt x="6199" y="2628"/>
                  </a:lnTo>
                  <a:lnTo>
                    <a:pt x="6199" y="2628"/>
                  </a:lnTo>
                  <a:lnTo>
                    <a:pt x="6174" y="2628"/>
                  </a:lnTo>
                  <a:lnTo>
                    <a:pt x="6174" y="2628"/>
                  </a:lnTo>
                  <a:lnTo>
                    <a:pt x="6174" y="2628"/>
                  </a:lnTo>
                  <a:lnTo>
                    <a:pt x="6174" y="2628"/>
                  </a:lnTo>
                  <a:lnTo>
                    <a:pt x="6174" y="2628"/>
                  </a:lnTo>
                  <a:lnTo>
                    <a:pt x="6174" y="2628"/>
                  </a:lnTo>
                  <a:lnTo>
                    <a:pt x="6174" y="2628"/>
                  </a:lnTo>
                  <a:lnTo>
                    <a:pt x="6174" y="2628"/>
                  </a:lnTo>
                  <a:lnTo>
                    <a:pt x="6174" y="2653"/>
                  </a:lnTo>
                  <a:lnTo>
                    <a:pt x="6174" y="2653"/>
                  </a:lnTo>
                  <a:lnTo>
                    <a:pt x="6174" y="2653"/>
                  </a:lnTo>
                  <a:lnTo>
                    <a:pt x="6174" y="2653"/>
                  </a:lnTo>
                  <a:lnTo>
                    <a:pt x="6174" y="2628"/>
                  </a:lnTo>
                  <a:lnTo>
                    <a:pt x="6174" y="2628"/>
                  </a:lnTo>
                  <a:lnTo>
                    <a:pt x="6174" y="2628"/>
                  </a:lnTo>
                  <a:lnTo>
                    <a:pt x="6174" y="2628"/>
                  </a:lnTo>
                  <a:lnTo>
                    <a:pt x="6149" y="2628"/>
                  </a:lnTo>
                  <a:lnTo>
                    <a:pt x="6149" y="2628"/>
                  </a:lnTo>
                  <a:lnTo>
                    <a:pt x="6149" y="2628"/>
                  </a:lnTo>
                  <a:lnTo>
                    <a:pt x="6149" y="2628"/>
                  </a:lnTo>
                  <a:lnTo>
                    <a:pt x="6149" y="2628"/>
                  </a:lnTo>
                  <a:lnTo>
                    <a:pt x="6149" y="2628"/>
                  </a:lnTo>
                  <a:lnTo>
                    <a:pt x="6149" y="2628"/>
                  </a:lnTo>
                  <a:lnTo>
                    <a:pt x="6149" y="2628"/>
                  </a:lnTo>
                  <a:lnTo>
                    <a:pt x="6149" y="2628"/>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74" y="2677"/>
                  </a:lnTo>
                  <a:lnTo>
                    <a:pt x="6149" y="2677"/>
                  </a:lnTo>
                  <a:lnTo>
                    <a:pt x="6149" y="2677"/>
                  </a:lnTo>
                  <a:lnTo>
                    <a:pt x="6149" y="2677"/>
                  </a:lnTo>
                  <a:lnTo>
                    <a:pt x="6149" y="2677"/>
                  </a:lnTo>
                  <a:lnTo>
                    <a:pt x="6149" y="2677"/>
                  </a:lnTo>
                  <a:lnTo>
                    <a:pt x="6149" y="2677"/>
                  </a:lnTo>
                  <a:lnTo>
                    <a:pt x="6149" y="2677"/>
                  </a:lnTo>
                  <a:lnTo>
                    <a:pt x="6149" y="2677"/>
                  </a:lnTo>
                  <a:lnTo>
                    <a:pt x="6149" y="2677"/>
                  </a:lnTo>
                  <a:lnTo>
                    <a:pt x="6149" y="2702"/>
                  </a:lnTo>
                  <a:lnTo>
                    <a:pt x="6174" y="2702"/>
                  </a:lnTo>
                  <a:lnTo>
                    <a:pt x="6174" y="2702"/>
                  </a:lnTo>
                  <a:lnTo>
                    <a:pt x="6174" y="2677"/>
                  </a:lnTo>
                  <a:lnTo>
                    <a:pt x="6174" y="2677"/>
                  </a:lnTo>
                  <a:lnTo>
                    <a:pt x="6174" y="2677"/>
                  </a:lnTo>
                  <a:lnTo>
                    <a:pt x="6174" y="2677"/>
                  </a:lnTo>
                  <a:lnTo>
                    <a:pt x="6174" y="2677"/>
                  </a:lnTo>
                  <a:lnTo>
                    <a:pt x="6174" y="2702"/>
                  </a:lnTo>
                  <a:lnTo>
                    <a:pt x="6174" y="2702"/>
                  </a:lnTo>
                  <a:lnTo>
                    <a:pt x="6174" y="2702"/>
                  </a:lnTo>
                  <a:lnTo>
                    <a:pt x="6174" y="2702"/>
                  </a:lnTo>
                  <a:lnTo>
                    <a:pt x="6174" y="2702"/>
                  </a:lnTo>
                  <a:lnTo>
                    <a:pt x="6174" y="2702"/>
                  </a:lnTo>
                  <a:lnTo>
                    <a:pt x="6174" y="2702"/>
                  </a:lnTo>
                  <a:lnTo>
                    <a:pt x="6174" y="2702"/>
                  </a:lnTo>
                  <a:lnTo>
                    <a:pt x="6174" y="2702"/>
                  </a:lnTo>
                  <a:lnTo>
                    <a:pt x="6199" y="2702"/>
                  </a:lnTo>
                  <a:lnTo>
                    <a:pt x="6199" y="2702"/>
                  </a:lnTo>
                  <a:lnTo>
                    <a:pt x="6199" y="2702"/>
                  </a:lnTo>
                  <a:lnTo>
                    <a:pt x="6199" y="2702"/>
                  </a:lnTo>
                  <a:lnTo>
                    <a:pt x="6199" y="2702"/>
                  </a:lnTo>
                  <a:lnTo>
                    <a:pt x="6199" y="2702"/>
                  </a:lnTo>
                  <a:lnTo>
                    <a:pt x="6199" y="2702"/>
                  </a:lnTo>
                  <a:lnTo>
                    <a:pt x="6174" y="2702"/>
                  </a:lnTo>
                  <a:lnTo>
                    <a:pt x="6199" y="2727"/>
                  </a:lnTo>
                  <a:lnTo>
                    <a:pt x="6199" y="2727"/>
                  </a:lnTo>
                  <a:lnTo>
                    <a:pt x="6199" y="2727"/>
                  </a:lnTo>
                  <a:lnTo>
                    <a:pt x="6199" y="2727"/>
                  </a:lnTo>
                  <a:lnTo>
                    <a:pt x="6199" y="2727"/>
                  </a:lnTo>
                  <a:lnTo>
                    <a:pt x="6224" y="2727"/>
                  </a:lnTo>
                  <a:lnTo>
                    <a:pt x="6224" y="2727"/>
                  </a:lnTo>
                  <a:lnTo>
                    <a:pt x="6224" y="2727"/>
                  </a:lnTo>
                  <a:lnTo>
                    <a:pt x="6224" y="2727"/>
                  </a:lnTo>
                  <a:lnTo>
                    <a:pt x="6224" y="2727"/>
                  </a:lnTo>
                  <a:lnTo>
                    <a:pt x="6199" y="2727"/>
                  </a:lnTo>
                  <a:lnTo>
                    <a:pt x="6199" y="2727"/>
                  </a:lnTo>
                  <a:lnTo>
                    <a:pt x="6199" y="2727"/>
                  </a:lnTo>
                  <a:lnTo>
                    <a:pt x="6199" y="2727"/>
                  </a:lnTo>
                  <a:lnTo>
                    <a:pt x="6199" y="2727"/>
                  </a:lnTo>
                  <a:lnTo>
                    <a:pt x="6199" y="2727"/>
                  </a:lnTo>
                  <a:lnTo>
                    <a:pt x="6199" y="2727"/>
                  </a:lnTo>
                  <a:lnTo>
                    <a:pt x="6199" y="2727"/>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77"/>
                  </a:lnTo>
                  <a:lnTo>
                    <a:pt x="6199" y="2777"/>
                  </a:lnTo>
                  <a:lnTo>
                    <a:pt x="6199" y="2777"/>
                  </a:lnTo>
                  <a:lnTo>
                    <a:pt x="6199" y="2777"/>
                  </a:lnTo>
                  <a:lnTo>
                    <a:pt x="6199" y="2777"/>
                  </a:lnTo>
                  <a:lnTo>
                    <a:pt x="6224" y="2777"/>
                  </a:lnTo>
                  <a:lnTo>
                    <a:pt x="6224" y="2752"/>
                  </a:lnTo>
                  <a:lnTo>
                    <a:pt x="6224" y="2752"/>
                  </a:lnTo>
                  <a:lnTo>
                    <a:pt x="6224" y="2752"/>
                  </a:lnTo>
                  <a:lnTo>
                    <a:pt x="6224" y="2752"/>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801"/>
                  </a:lnTo>
                  <a:lnTo>
                    <a:pt x="6224" y="2801"/>
                  </a:lnTo>
                  <a:lnTo>
                    <a:pt x="6224" y="2801"/>
                  </a:lnTo>
                  <a:lnTo>
                    <a:pt x="6224" y="2801"/>
                  </a:lnTo>
                  <a:lnTo>
                    <a:pt x="6224" y="2801"/>
                  </a:lnTo>
                  <a:lnTo>
                    <a:pt x="6249" y="2777"/>
                  </a:lnTo>
                  <a:lnTo>
                    <a:pt x="6249" y="2777"/>
                  </a:lnTo>
                  <a:lnTo>
                    <a:pt x="6249" y="2777"/>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49" y="2801"/>
                  </a:lnTo>
                  <a:lnTo>
                    <a:pt x="6249" y="2801"/>
                  </a:lnTo>
                  <a:lnTo>
                    <a:pt x="6249" y="2801"/>
                  </a:lnTo>
                  <a:lnTo>
                    <a:pt x="6249" y="2801"/>
                  </a:lnTo>
                  <a:lnTo>
                    <a:pt x="6249" y="2801"/>
                  </a:lnTo>
                  <a:lnTo>
                    <a:pt x="6249" y="2801"/>
                  </a:lnTo>
                  <a:lnTo>
                    <a:pt x="6249" y="2801"/>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73" y="2801"/>
                  </a:lnTo>
                  <a:lnTo>
                    <a:pt x="6273" y="2801"/>
                  </a:lnTo>
                  <a:lnTo>
                    <a:pt x="6273" y="2801"/>
                  </a:lnTo>
                  <a:lnTo>
                    <a:pt x="6273" y="2777"/>
                  </a:lnTo>
                  <a:lnTo>
                    <a:pt x="6273" y="2777"/>
                  </a:lnTo>
                  <a:lnTo>
                    <a:pt x="6273" y="2777"/>
                  </a:lnTo>
                  <a:lnTo>
                    <a:pt x="6273" y="2777"/>
                  </a:lnTo>
                  <a:lnTo>
                    <a:pt x="6273" y="2777"/>
                  </a:lnTo>
                  <a:lnTo>
                    <a:pt x="6273" y="2801"/>
                  </a:lnTo>
                  <a:lnTo>
                    <a:pt x="6273" y="2801"/>
                  </a:lnTo>
                  <a:lnTo>
                    <a:pt x="6273" y="2801"/>
                  </a:lnTo>
                  <a:lnTo>
                    <a:pt x="6273" y="2801"/>
                  </a:lnTo>
                  <a:lnTo>
                    <a:pt x="6249" y="2801"/>
                  </a:lnTo>
                  <a:lnTo>
                    <a:pt x="6249" y="2801"/>
                  </a:lnTo>
                  <a:lnTo>
                    <a:pt x="6249" y="2801"/>
                  </a:lnTo>
                  <a:lnTo>
                    <a:pt x="6249" y="2801"/>
                  </a:lnTo>
                  <a:lnTo>
                    <a:pt x="6249" y="2801"/>
                  </a:lnTo>
                  <a:lnTo>
                    <a:pt x="6249" y="2801"/>
                  </a:lnTo>
                  <a:lnTo>
                    <a:pt x="6249" y="2827"/>
                  </a:lnTo>
                  <a:lnTo>
                    <a:pt x="6249" y="2827"/>
                  </a:lnTo>
                  <a:lnTo>
                    <a:pt x="6249" y="2827"/>
                  </a:lnTo>
                  <a:lnTo>
                    <a:pt x="6249" y="2827"/>
                  </a:lnTo>
                  <a:lnTo>
                    <a:pt x="6249" y="2827"/>
                  </a:lnTo>
                  <a:lnTo>
                    <a:pt x="6273" y="2827"/>
                  </a:lnTo>
                  <a:lnTo>
                    <a:pt x="6273" y="2827"/>
                  </a:lnTo>
                  <a:lnTo>
                    <a:pt x="6273" y="2827"/>
                  </a:lnTo>
                  <a:lnTo>
                    <a:pt x="6273" y="2827"/>
                  </a:lnTo>
                  <a:lnTo>
                    <a:pt x="6273" y="2851"/>
                  </a:lnTo>
                  <a:lnTo>
                    <a:pt x="6273" y="2851"/>
                  </a:lnTo>
                  <a:lnTo>
                    <a:pt x="6273" y="2851"/>
                  </a:lnTo>
                  <a:lnTo>
                    <a:pt x="6273" y="2851"/>
                  </a:lnTo>
                  <a:lnTo>
                    <a:pt x="6273" y="2851"/>
                  </a:lnTo>
                  <a:lnTo>
                    <a:pt x="6273" y="2851"/>
                  </a:lnTo>
                  <a:lnTo>
                    <a:pt x="6273"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76"/>
                  </a:lnTo>
                  <a:lnTo>
                    <a:pt x="6299" y="2876"/>
                  </a:lnTo>
                  <a:lnTo>
                    <a:pt x="6299" y="2876"/>
                  </a:lnTo>
                  <a:lnTo>
                    <a:pt x="6299" y="2876"/>
                  </a:lnTo>
                  <a:lnTo>
                    <a:pt x="6299" y="2876"/>
                  </a:lnTo>
                  <a:lnTo>
                    <a:pt x="6299" y="2876"/>
                  </a:lnTo>
                  <a:lnTo>
                    <a:pt x="6299" y="2876"/>
                  </a:lnTo>
                  <a:lnTo>
                    <a:pt x="6323" y="2876"/>
                  </a:lnTo>
                  <a:close/>
                  <a:moveTo>
                    <a:pt x="5108" y="2331"/>
                  </a:moveTo>
                  <a:lnTo>
                    <a:pt x="5108" y="2331"/>
                  </a:lnTo>
                  <a:lnTo>
                    <a:pt x="5108" y="2331"/>
                  </a:lnTo>
                  <a:lnTo>
                    <a:pt x="5083" y="2331"/>
                  </a:lnTo>
                  <a:lnTo>
                    <a:pt x="5083" y="2355"/>
                  </a:lnTo>
                  <a:lnTo>
                    <a:pt x="5083" y="2355"/>
                  </a:lnTo>
                  <a:lnTo>
                    <a:pt x="5083" y="2355"/>
                  </a:lnTo>
                  <a:lnTo>
                    <a:pt x="5083" y="2380"/>
                  </a:lnTo>
                  <a:lnTo>
                    <a:pt x="5083" y="2380"/>
                  </a:lnTo>
                  <a:lnTo>
                    <a:pt x="5083" y="2355"/>
                  </a:lnTo>
                  <a:lnTo>
                    <a:pt x="5108" y="2355"/>
                  </a:lnTo>
                  <a:lnTo>
                    <a:pt x="5108" y="2355"/>
                  </a:lnTo>
                  <a:lnTo>
                    <a:pt x="5108" y="2355"/>
                  </a:lnTo>
                  <a:lnTo>
                    <a:pt x="5108" y="2331"/>
                  </a:lnTo>
                  <a:close/>
                  <a:moveTo>
                    <a:pt x="5009" y="2281"/>
                  </a:moveTo>
                  <a:lnTo>
                    <a:pt x="5009" y="2281"/>
                  </a:lnTo>
                  <a:lnTo>
                    <a:pt x="5009" y="2281"/>
                  </a:lnTo>
                  <a:lnTo>
                    <a:pt x="5009" y="2281"/>
                  </a:lnTo>
                  <a:lnTo>
                    <a:pt x="5009" y="2281"/>
                  </a:lnTo>
                  <a:lnTo>
                    <a:pt x="5009" y="2256"/>
                  </a:lnTo>
                  <a:lnTo>
                    <a:pt x="5009" y="2256"/>
                  </a:lnTo>
                  <a:lnTo>
                    <a:pt x="5009" y="2256"/>
                  </a:lnTo>
                  <a:lnTo>
                    <a:pt x="5009" y="2256"/>
                  </a:lnTo>
                  <a:lnTo>
                    <a:pt x="5009" y="2256"/>
                  </a:lnTo>
                  <a:lnTo>
                    <a:pt x="5009" y="2256"/>
                  </a:lnTo>
                  <a:lnTo>
                    <a:pt x="5009" y="2256"/>
                  </a:lnTo>
                  <a:lnTo>
                    <a:pt x="4984" y="2281"/>
                  </a:lnTo>
                  <a:lnTo>
                    <a:pt x="4984" y="2281"/>
                  </a:lnTo>
                  <a:lnTo>
                    <a:pt x="5009" y="2281"/>
                  </a:lnTo>
                  <a:close/>
                  <a:moveTo>
                    <a:pt x="4785" y="2305"/>
                  </a:moveTo>
                  <a:lnTo>
                    <a:pt x="4785" y="2305"/>
                  </a:lnTo>
                  <a:lnTo>
                    <a:pt x="4785" y="2305"/>
                  </a:lnTo>
                  <a:lnTo>
                    <a:pt x="4761" y="2305"/>
                  </a:lnTo>
                  <a:lnTo>
                    <a:pt x="4761" y="2305"/>
                  </a:lnTo>
                  <a:lnTo>
                    <a:pt x="4761" y="2305"/>
                  </a:lnTo>
                  <a:lnTo>
                    <a:pt x="4761" y="2305"/>
                  </a:lnTo>
                  <a:lnTo>
                    <a:pt x="4761" y="2305"/>
                  </a:lnTo>
                  <a:lnTo>
                    <a:pt x="4761" y="2305"/>
                  </a:lnTo>
                  <a:lnTo>
                    <a:pt x="4761" y="2331"/>
                  </a:lnTo>
                  <a:lnTo>
                    <a:pt x="4761" y="2305"/>
                  </a:lnTo>
                  <a:lnTo>
                    <a:pt x="4785" y="2305"/>
                  </a:lnTo>
                  <a:close/>
                  <a:moveTo>
                    <a:pt x="4835" y="2181"/>
                  </a:moveTo>
                  <a:lnTo>
                    <a:pt x="4835" y="2181"/>
                  </a:lnTo>
                  <a:close/>
                  <a:moveTo>
                    <a:pt x="4736" y="2355"/>
                  </a:moveTo>
                  <a:lnTo>
                    <a:pt x="4736" y="2355"/>
                  </a:lnTo>
                  <a:lnTo>
                    <a:pt x="4736" y="2355"/>
                  </a:lnTo>
                  <a:lnTo>
                    <a:pt x="4736" y="2355"/>
                  </a:lnTo>
                  <a:lnTo>
                    <a:pt x="4736" y="2355"/>
                  </a:lnTo>
                  <a:lnTo>
                    <a:pt x="4736" y="2355"/>
                  </a:lnTo>
                  <a:lnTo>
                    <a:pt x="4736" y="2355"/>
                  </a:lnTo>
                  <a:lnTo>
                    <a:pt x="4736" y="2355"/>
                  </a:lnTo>
                  <a:lnTo>
                    <a:pt x="4736" y="2355"/>
                  </a:lnTo>
                  <a:lnTo>
                    <a:pt x="4712" y="2380"/>
                  </a:lnTo>
                  <a:lnTo>
                    <a:pt x="4712" y="2380"/>
                  </a:lnTo>
                  <a:lnTo>
                    <a:pt x="4712" y="2380"/>
                  </a:lnTo>
                  <a:lnTo>
                    <a:pt x="4712" y="2380"/>
                  </a:lnTo>
                  <a:lnTo>
                    <a:pt x="4736" y="2380"/>
                  </a:lnTo>
                  <a:lnTo>
                    <a:pt x="4736" y="2380"/>
                  </a:lnTo>
                  <a:lnTo>
                    <a:pt x="4736" y="2380"/>
                  </a:lnTo>
                  <a:lnTo>
                    <a:pt x="4736" y="2380"/>
                  </a:lnTo>
                  <a:lnTo>
                    <a:pt x="4736" y="2355"/>
                  </a:lnTo>
                  <a:close/>
                  <a:moveTo>
                    <a:pt x="4761" y="2231"/>
                  </a:moveTo>
                  <a:lnTo>
                    <a:pt x="4761" y="2231"/>
                  </a:lnTo>
                  <a:lnTo>
                    <a:pt x="4761" y="2231"/>
                  </a:lnTo>
                  <a:lnTo>
                    <a:pt x="4761" y="2231"/>
                  </a:lnTo>
                  <a:lnTo>
                    <a:pt x="4761" y="2231"/>
                  </a:lnTo>
                  <a:lnTo>
                    <a:pt x="4761" y="2231"/>
                  </a:lnTo>
                  <a:lnTo>
                    <a:pt x="4761" y="2231"/>
                  </a:lnTo>
                  <a:lnTo>
                    <a:pt x="4761" y="2231"/>
                  </a:lnTo>
                  <a:lnTo>
                    <a:pt x="4761" y="2231"/>
                  </a:lnTo>
                  <a:lnTo>
                    <a:pt x="4785" y="2231"/>
                  </a:lnTo>
                  <a:lnTo>
                    <a:pt x="4785" y="2231"/>
                  </a:lnTo>
                  <a:lnTo>
                    <a:pt x="4785" y="2231"/>
                  </a:lnTo>
                  <a:lnTo>
                    <a:pt x="4785" y="2231"/>
                  </a:lnTo>
                  <a:lnTo>
                    <a:pt x="4785" y="2231"/>
                  </a:lnTo>
                  <a:lnTo>
                    <a:pt x="4785" y="2231"/>
                  </a:lnTo>
                  <a:lnTo>
                    <a:pt x="4785" y="2231"/>
                  </a:lnTo>
                  <a:lnTo>
                    <a:pt x="4785" y="2231"/>
                  </a:lnTo>
                  <a:lnTo>
                    <a:pt x="4761" y="2231"/>
                  </a:lnTo>
                  <a:lnTo>
                    <a:pt x="4761" y="2231"/>
                  </a:lnTo>
                  <a:lnTo>
                    <a:pt x="4761" y="2231"/>
                  </a:lnTo>
                  <a:lnTo>
                    <a:pt x="4761" y="2206"/>
                  </a:lnTo>
                  <a:lnTo>
                    <a:pt x="4761" y="2206"/>
                  </a:lnTo>
                  <a:lnTo>
                    <a:pt x="4761" y="2206"/>
                  </a:lnTo>
                  <a:lnTo>
                    <a:pt x="4761" y="2231"/>
                  </a:lnTo>
                  <a:close/>
                  <a:moveTo>
                    <a:pt x="4910" y="2479"/>
                  </a:moveTo>
                  <a:lnTo>
                    <a:pt x="4910" y="2479"/>
                  </a:lnTo>
                  <a:close/>
                  <a:moveTo>
                    <a:pt x="4810" y="2305"/>
                  </a:moveTo>
                  <a:lnTo>
                    <a:pt x="4810" y="2305"/>
                  </a:lnTo>
                  <a:lnTo>
                    <a:pt x="4810" y="2281"/>
                  </a:lnTo>
                  <a:lnTo>
                    <a:pt x="4810" y="2281"/>
                  </a:lnTo>
                  <a:lnTo>
                    <a:pt x="4810" y="2281"/>
                  </a:lnTo>
                  <a:lnTo>
                    <a:pt x="4810" y="2281"/>
                  </a:lnTo>
                  <a:lnTo>
                    <a:pt x="4810" y="2281"/>
                  </a:lnTo>
                  <a:lnTo>
                    <a:pt x="4810" y="2281"/>
                  </a:lnTo>
                  <a:lnTo>
                    <a:pt x="4810" y="2281"/>
                  </a:lnTo>
                  <a:lnTo>
                    <a:pt x="4810" y="2281"/>
                  </a:lnTo>
                  <a:lnTo>
                    <a:pt x="4785" y="2281"/>
                  </a:lnTo>
                  <a:lnTo>
                    <a:pt x="4785" y="2281"/>
                  </a:lnTo>
                  <a:lnTo>
                    <a:pt x="4785" y="2281"/>
                  </a:lnTo>
                  <a:lnTo>
                    <a:pt x="4810" y="2305"/>
                  </a:lnTo>
                  <a:lnTo>
                    <a:pt x="4810" y="2305"/>
                  </a:lnTo>
                  <a:lnTo>
                    <a:pt x="4810" y="2305"/>
                  </a:lnTo>
                  <a:lnTo>
                    <a:pt x="4810" y="2305"/>
                  </a:lnTo>
                  <a:lnTo>
                    <a:pt x="4810" y="2305"/>
                  </a:lnTo>
                  <a:lnTo>
                    <a:pt x="4810" y="2305"/>
                  </a:lnTo>
                  <a:lnTo>
                    <a:pt x="4810" y="2305"/>
                  </a:lnTo>
                  <a:lnTo>
                    <a:pt x="4785" y="2305"/>
                  </a:lnTo>
                  <a:lnTo>
                    <a:pt x="4785" y="2305"/>
                  </a:lnTo>
                  <a:lnTo>
                    <a:pt x="4785" y="2305"/>
                  </a:lnTo>
                  <a:lnTo>
                    <a:pt x="4785" y="2305"/>
                  </a:lnTo>
                  <a:lnTo>
                    <a:pt x="4785" y="2305"/>
                  </a:lnTo>
                  <a:lnTo>
                    <a:pt x="4810" y="2305"/>
                  </a:lnTo>
                  <a:lnTo>
                    <a:pt x="4810" y="2305"/>
                  </a:lnTo>
                  <a:lnTo>
                    <a:pt x="4810" y="2305"/>
                  </a:lnTo>
                  <a:lnTo>
                    <a:pt x="4810" y="2305"/>
                  </a:lnTo>
                  <a:lnTo>
                    <a:pt x="4785" y="2305"/>
                  </a:lnTo>
                  <a:lnTo>
                    <a:pt x="4785" y="2305"/>
                  </a:lnTo>
                  <a:lnTo>
                    <a:pt x="4785" y="2305"/>
                  </a:lnTo>
                  <a:lnTo>
                    <a:pt x="4785" y="2305"/>
                  </a:lnTo>
                  <a:lnTo>
                    <a:pt x="4785" y="2305"/>
                  </a:lnTo>
                  <a:lnTo>
                    <a:pt x="4785" y="2305"/>
                  </a:lnTo>
                  <a:lnTo>
                    <a:pt x="4785" y="2305"/>
                  </a:lnTo>
                  <a:lnTo>
                    <a:pt x="4785" y="2331"/>
                  </a:lnTo>
                  <a:lnTo>
                    <a:pt x="4785" y="2331"/>
                  </a:lnTo>
                  <a:lnTo>
                    <a:pt x="4785" y="2331"/>
                  </a:lnTo>
                  <a:lnTo>
                    <a:pt x="4785" y="2331"/>
                  </a:lnTo>
                  <a:lnTo>
                    <a:pt x="4785" y="2331"/>
                  </a:lnTo>
                  <a:lnTo>
                    <a:pt x="4785" y="2331"/>
                  </a:lnTo>
                  <a:lnTo>
                    <a:pt x="4761" y="2355"/>
                  </a:lnTo>
                  <a:lnTo>
                    <a:pt x="4761" y="2355"/>
                  </a:lnTo>
                  <a:lnTo>
                    <a:pt x="4761" y="2355"/>
                  </a:lnTo>
                  <a:lnTo>
                    <a:pt x="4761" y="2380"/>
                  </a:lnTo>
                  <a:lnTo>
                    <a:pt x="4761" y="2380"/>
                  </a:lnTo>
                  <a:lnTo>
                    <a:pt x="4761" y="2380"/>
                  </a:lnTo>
                  <a:lnTo>
                    <a:pt x="4761" y="2380"/>
                  </a:lnTo>
                  <a:lnTo>
                    <a:pt x="4761" y="2380"/>
                  </a:lnTo>
                  <a:lnTo>
                    <a:pt x="4736" y="2380"/>
                  </a:lnTo>
                  <a:lnTo>
                    <a:pt x="4736" y="2380"/>
                  </a:lnTo>
                  <a:lnTo>
                    <a:pt x="4736" y="2380"/>
                  </a:lnTo>
                  <a:lnTo>
                    <a:pt x="4736" y="2380"/>
                  </a:lnTo>
                  <a:lnTo>
                    <a:pt x="4736" y="2380"/>
                  </a:lnTo>
                  <a:lnTo>
                    <a:pt x="4761" y="2380"/>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61" y="2404"/>
                  </a:lnTo>
                  <a:lnTo>
                    <a:pt x="4761" y="2404"/>
                  </a:lnTo>
                  <a:lnTo>
                    <a:pt x="4761" y="2404"/>
                  </a:lnTo>
                  <a:lnTo>
                    <a:pt x="4761" y="2404"/>
                  </a:lnTo>
                  <a:lnTo>
                    <a:pt x="4761" y="2404"/>
                  </a:lnTo>
                  <a:lnTo>
                    <a:pt x="4785" y="2404"/>
                  </a:lnTo>
                  <a:lnTo>
                    <a:pt x="4785" y="2404"/>
                  </a:lnTo>
                  <a:lnTo>
                    <a:pt x="4785" y="2380"/>
                  </a:lnTo>
                  <a:lnTo>
                    <a:pt x="4785" y="2380"/>
                  </a:lnTo>
                  <a:lnTo>
                    <a:pt x="4785" y="2380"/>
                  </a:lnTo>
                  <a:lnTo>
                    <a:pt x="4785" y="2380"/>
                  </a:lnTo>
                  <a:lnTo>
                    <a:pt x="4785" y="2380"/>
                  </a:lnTo>
                  <a:lnTo>
                    <a:pt x="4785" y="2380"/>
                  </a:lnTo>
                  <a:lnTo>
                    <a:pt x="4785" y="2380"/>
                  </a:lnTo>
                  <a:lnTo>
                    <a:pt x="4785" y="2380"/>
                  </a:lnTo>
                  <a:lnTo>
                    <a:pt x="4785" y="2380"/>
                  </a:lnTo>
                  <a:lnTo>
                    <a:pt x="4785" y="2380"/>
                  </a:lnTo>
                  <a:lnTo>
                    <a:pt x="4785" y="2355"/>
                  </a:lnTo>
                  <a:lnTo>
                    <a:pt x="4785" y="2355"/>
                  </a:lnTo>
                  <a:lnTo>
                    <a:pt x="4785" y="2355"/>
                  </a:lnTo>
                  <a:lnTo>
                    <a:pt x="4785" y="2355"/>
                  </a:lnTo>
                  <a:lnTo>
                    <a:pt x="4785" y="2355"/>
                  </a:lnTo>
                  <a:lnTo>
                    <a:pt x="4785" y="2355"/>
                  </a:lnTo>
                  <a:lnTo>
                    <a:pt x="4810" y="2331"/>
                  </a:lnTo>
                  <a:lnTo>
                    <a:pt x="4810" y="2305"/>
                  </a:lnTo>
                  <a:lnTo>
                    <a:pt x="4810" y="2305"/>
                  </a:lnTo>
                  <a:lnTo>
                    <a:pt x="4835" y="2305"/>
                  </a:lnTo>
                  <a:lnTo>
                    <a:pt x="4835" y="2305"/>
                  </a:lnTo>
                  <a:lnTo>
                    <a:pt x="4835" y="2305"/>
                  </a:lnTo>
                  <a:lnTo>
                    <a:pt x="4835" y="2305"/>
                  </a:lnTo>
                  <a:lnTo>
                    <a:pt x="4835" y="2305"/>
                  </a:lnTo>
                  <a:lnTo>
                    <a:pt x="4835" y="2305"/>
                  </a:lnTo>
                  <a:lnTo>
                    <a:pt x="4810" y="2305"/>
                  </a:lnTo>
                  <a:close/>
                  <a:moveTo>
                    <a:pt x="4785" y="2181"/>
                  </a:move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810" y="2181"/>
                  </a:lnTo>
                  <a:lnTo>
                    <a:pt x="4785" y="2181"/>
                  </a:lnTo>
                  <a:close/>
                  <a:moveTo>
                    <a:pt x="4984" y="2281"/>
                  </a:move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84" y="2281"/>
                  </a:lnTo>
                  <a:close/>
                  <a:moveTo>
                    <a:pt x="5009" y="2281"/>
                  </a:moveTo>
                  <a:lnTo>
                    <a:pt x="4984" y="2281"/>
                  </a:lnTo>
                  <a:lnTo>
                    <a:pt x="4984" y="2281"/>
                  </a:lnTo>
                  <a:lnTo>
                    <a:pt x="4984" y="2281"/>
                  </a:lnTo>
                  <a:lnTo>
                    <a:pt x="4984" y="2281"/>
                  </a:lnTo>
                  <a:lnTo>
                    <a:pt x="4984" y="2281"/>
                  </a:lnTo>
                  <a:lnTo>
                    <a:pt x="4984" y="2281"/>
                  </a:lnTo>
                  <a:lnTo>
                    <a:pt x="4984" y="2281"/>
                  </a:lnTo>
                  <a:lnTo>
                    <a:pt x="4984" y="2281"/>
                  </a:lnTo>
                  <a:lnTo>
                    <a:pt x="4984" y="2281"/>
                  </a:lnTo>
                  <a:lnTo>
                    <a:pt x="5009" y="2281"/>
                  </a:lnTo>
                  <a:close/>
                  <a:moveTo>
                    <a:pt x="4935" y="2281"/>
                  </a:moveTo>
                  <a:lnTo>
                    <a:pt x="4959" y="2281"/>
                  </a:lnTo>
                  <a:lnTo>
                    <a:pt x="4959" y="2281"/>
                  </a:lnTo>
                  <a:lnTo>
                    <a:pt x="4959" y="2281"/>
                  </a:lnTo>
                  <a:lnTo>
                    <a:pt x="4959" y="2281"/>
                  </a:lnTo>
                  <a:lnTo>
                    <a:pt x="4935" y="2281"/>
                  </a:lnTo>
                  <a:close/>
                  <a:moveTo>
                    <a:pt x="4935" y="2281"/>
                  </a:moveTo>
                  <a:lnTo>
                    <a:pt x="4935" y="2281"/>
                  </a:lnTo>
                  <a:close/>
                  <a:moveTo>
                    <a:pt x="4935" y="2231"/>
                  </a:moveTo>
                  <a:lnTo>
                    <a:pt x="4935" y="2231"/>
                  </a:lnTo>
                  <a:lnTo>
                    <a:pt x="4935" y="2231"/>
                  </a:lnTo>
                  <a:lnTo>
                    <a:pt x="4935" y="2231"/>
                  </a:lnTo>
                  <a:lnTo>
                    <a:pt x="4935" y="2231"/>
                  </a:lnTo>
                  <a:lnTo>
                    <a:pt x="4935" y="2231"/>
                  </a:lnTo>
                  <a:lnTo>
                    <a:pt x="4935" y="2231"/>
                  </a:lnTo>
                  <a:lnTo>
                    <a:pt x="4935" y="2231"/>
                  </a:lnTo>
                  <a:lnTo>
                    <a:pt x="4935" y="2206"/>
                  </a:lnTo>
                  <a:lnTo>
                    <a:pt x="4935" y="2206"/>
                  </a:lnTo>
                  <a:lnTo>
                    <a:pt x="4935" y="2206"/>
                  </a:lnTo>
                  <a:lnTo>
                    <a:pt x="4935" y="2231"/>
                  </a:lnTo>
                  <a:lnTo>
                    <a:pt x="4935" y="2231"/>
                  </a:lnTo>
                  <a:lnTo>
                    <a:pt x="4910" y="2231"/>
                  </a:lnTo>
                  <a:lnTo>
                    <a:pt x="4910" y="2231"/>
                  </a:lnTo>
                  <a:lnTo>
                    <a:pt x="4910" y="2231"/>
                  </a:lnTo>
                  <a:lnTo>
                    <a:pt x="4910" y="2231"/>
                  </a:lnTo>
                  <a:lnTo>
                    <a:pt x="4910" y="2231"/>
                  </a:lnTo>
                  <a:lnTo>
                    <a:pt x="4910" y="2231"/>
                  </a:lnTo>
                  <a:lnTo>
                    <a:pt x="4910" y="2231"/>
                  </a:lnTo>
                  <a:lnTo>
                    <a:pt x="4910" y="2231"/>
                  </a:lnTo>
                  <a:lnTo>
                    <a:pt x="4910" y="2231"/>
                  </a:lnTo>
                  <a:lnTo>
                    <a:pt x="4910" y="2231"/>
                  </a:lnTo>
                  <a:lnTo>
                    <a:pt x="4885" y="2256"/>
                  </a:lnTo>
                  <a:lnTo>
                    <a:pt x="4885" y="2256"/>
                  </a:lnTo>
                  <a:lnTo>
                    <a:pt x="4885" y="2256"/>
                  </a:lnTo>
                  <a:lnTo>
                    <a:pt x="4885" y="2256"/>
                  </a:lnTo>
                  <a:lnTo>
                    <a:pt x="4885" y="2256"/>
                  </a:lnTo>
                  <a:lnTo>
                    <a:pt x="4910" y="2256"/>
                  </a:lnTo>
                  <a:lnTo>
                    <a:pt x="4910" y="2256"/>
                  </a:lnTo>
                  <a:lnTo>
                    <a:pt x="4910" y="2231"/>
                  </a:lnTo>
                  <a:lnTo>
                    <a:pt x="4910" y="2231"/>
                  </a:lnTo>
                  <a:lnTo>
                    <a:pt x="4935" y="2231"/>
                  </a:lnTo>
                  <a:close/>
                  <a:moveTo>
                    <a:pt x="4935" y="2256"/>
                  </a:moveTo>
                  <a:lnTo>
                    <a:pt x="4935" y="2256"/>
                  </a:lnTo>
                  <a:close/>
                  <a:moveTo>
                    <a:pt x="4910" y="2256"/>
                  </a:moveTo>
                  <a:lnTo>
                    <a:pt x="4910" y="2256"/>
                  </a:lnTo>
                  <a:lnTo>
                    <a:pt x="4910" y="2256"/>
                  </a:lnTo>
                  <a:lnTo>
                    <a:pt x="4910" y="2256"/>
                  </a:lnTo>
                  <a:lnTo>
                    <a:pt x="4910" y="2256"/>
                  </a:lnTo>
                  <a:lnTo>
                    <a:pt x="4910" y="2256"/>
                  </a:lnTo>
                  <a:lnTo>
                    <a:pt x="4885" y="2256"/>
                  </a:lnTo>
                  <a:lnTo>
                    <a:pt x="4885" y="2256"/>
                  </a:lnTo>
                  <a:lnTo>
                    <a:pt x="4885" y="2256"/>
                  </a:lnTo>
                  <a:lnTo>
                    <a:pt x="4885" y="2256"/>
                  </a:lnTo>
                  <a:lnTo>
                    <a:pt x="4885" y="2256"/>
                  </a:lnTo>
                  <a:lnTo>
                    <a:pt x="4885" y="2256"/>
                  </a:lnTo>
                  <a:lnTo>
                    <a:pt x="4885" y="2256"/>
                  </a:lnTo>
                  <a:lnTo>
                    <a:pt x="4885" y="2256"/>
                  </a:lnTo>
                  <a:lnTo>
                    <a:pt x="4885"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35" y="2281"/>
                  </a:lnTo>
                  <a:lnTo>
                    <a:pt x="4835"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305"/>
                  </a:lnTo>
                  <a:lnTo>
                    <a:pt x="4860" y="2305"/>
                  </a:lnTo>
                  <a:lnTo>
                    <a:pt x="4860" y="2305"/>
                  </a:lnTo>
                  <a:lnTo>
                    <a:pt x="4860" y="2305"/>
                  </a:lnTo>
                  <a:lnTo>
                    <a:pt x="4860" y="2305"/>
                  </a:lnTo>
                  <a:lnTo>
                    <a:pt x="4860" y="2305"/>
                  </a:lnTo>
                  <a:lnTo>
                    <a:pt x="4860" y="2305"/>
                  </a:lnTo>
                  <a:lnTo>
                    <a:pt x="4860" y="2281"/>
                  </a:lnTo>
                  <a:lnTo>
                    <a:pt x="4885" y="2281"/>
                  </a:lnTo>
                  <a:lnTo>
                    <a:pt x="4885" y="2281"/>
                  </a:lnTo>
                  <a:lnTo>
                    <a:pt x="4885" y="2281"/>
                  </a:lnTo>
                  <a:lnTo>
                    <a:pt x="4910" y="2281"/>
                  </a:lnTo>
                  <a:lnTo>
                    <a:pt x="4910" y="2281"/>
                  </a:lnTo>
                  <a:lnTo>
                    <a:pt x="4910" y="2281"/>
                  </a:lnTo>
                  <a:lnTo>
                    <a:pt x="4910" y="2281"/>
                  </a:lnTo>
                  <a:lnTo>
                    <a:pt x="4910" y="2281"/>
                  </a:lnTo>
                  <a:lnTo>
                    <a:pt x="4910" y="2281"/>
                  </a:lnTo>
                  <a:lnTo>
                    <a:pt x="4910" y="2281"/>
                  </a:lnTo>
                  <a:lnTo>
                    <a:pt x="4910" y="2256"/>
                  </a:lnTo>
                  <a:close/>
                </a:path>
              </a:pathLst>
            </a:custGeom>
            <a:solidFill>
              <a:schemeClr val="accent4"/>
            </a:solidFill>
            <a:ln w="19050" cmpd="sng">
              <a:solidFill>
                <a:schemeClr val="bg2"/>
              </a:solidFill>
            </a:ln>
            <a:effectLst/>
            <a:extLst/>
          </p:spPr>
          <p:txBody>
            <a:bodyPr wrap="none" anchor="ctr"/>
            <a:lstStyle/>
            <a:p>
              <a:pPr>
                <a:defRPr/>
              </a:pPr>
              <a:endParaRPr lang="en-US">
                <a:cs typeface="Arial Unicode MS" charset="0"/>
              </a:endParaRPr>
            </a:p>
          </p:txBody>
        </p:sp>
      </p:grpSp>
    </p:spTree>
    <p:extLst>
      <p:ext uri="{BB962C8B-B14F-4D97-AF65-F5344CB8AC3E}">
        <p14:creationId xmlns:p14="http://schemas.microsoft.com/office/powerpoint/2010/main" val="19940155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Asia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4" name="Freeform 131"/>
          <p:cNvSpPr>
            <a:spLocks noEditPoints="1"/>
          </p:cNvSpPr>
          <p:nvPr/>
        </p:nvSpPr>
        <p:spPr bwMode="auto">
          <a:xfrm>
            <a:off x="1536617" y="4174029"/>
            <a:ext cx="927238" cy="927600"/>
          </a:xfrm>
          <a:custGeom>
            <a:avLst/>
            <a:gdLst/>
            <a:ahLst/>
            <a:cxnLst>
              <a:cxn ang="0">
                <a:pos x="55" y="28"/>
              </a:cxn>
              <a:cxn ang="0">
                <a:pos x="27" y="55"/>
              </a:cxn>
              <a:cxn ang="0">
                <a:pos x="0" y="28"/>
              </a:cxn>
              <a:cxn ang="0">
                <a:pos x="27" y="0"/>
              </a:cxn>
              <a:cxn ang="0">
                <a:pos x="55" y="28"/>
              </a:cxn>
              <a:cxn ang="0">
                <a:pos x="42" y="28"/>
              </a:cxn>
              <a:cxn ang="0">
                <a:pos x="41" y="26"/>
              </a:cxn>
              <a:cxn ang="0">
                <a:pos x="21" y="14"/>
              </a:cxn>
              <a:cxn ang="0">
                <a:pos x="19" y="14"/>
              </a:cxn>
              <a:cxn ang="0">
                <a:pos x="18" y="16"/>
              </a:cxn>
              <a:cxn ang="0">
                <a:pos x="18" y="39"/>
              </a:cxn>
              <a:cxn ang="0">
                <a:pos x="19" y="41"/>
              </a:cxn>
              <a:cxn ang="0">
                <a:pos x="20" y="41"/>
              </a:cxn>
              <a:cxn ang="0">
                <a:pos x="21" y="41"/>
              </a:cxn>
              <a:cxn ang="0">
                <a:pos x="41" y="30"/>
              </a:cxn>
              <a:cxn ang="0">
                <a:pos x="42" y="28"/>
              </a:cxn>
            </a:cxnLst>
            <a:rect l="0" t="0" r="r" b="b"/>
            <a:pathLst>
              <a:path w="55" h="55">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5" name="Freeform 54"/>
          <p:cNvSpPr>
            <a:spLocks noEditPoints="1"/>
          </p:cNvSpPr>
          <p:nvPr/>
        </p:nvSpPr>
        <p:spPr bwMode="auto">
          <a:xfrm>
            <a:off x="1598567" y="6209914"/>
            <a:ext cx="885853" cy="771654"/>
          </a:xfrm>
          <a:custGeom>
            <a:avLst/>
            <a:gdLst/>
            <a:ahLst/>
            <a:cxnLst>
              <a:cxn ang="0">
                <a:pos x="68" y="18"/>
              </a:cxn>
              <a:cxn ang="0">
                <a:pos x="68" y="50"/>
              </a:cxn>
              <a:cxn ang="0">
                <a:pos x="59" y="59"/>
              </a:cxn>
              <a:cxn ang="0">
                <a:pos x="9" y="59"/>
              </a:cxn>
              <a:cxn ang="0">
                <a:pos x="0" y="50"/>
              </a:cxn>
              <a:cxn ang="0">
                <a:pos x="0" y="18"/>
              </a:cxn>
              <a:cxn ang="0">
                <a:pos x="9" y="9"/>
              </a:cxn>
              <a:cxn ang="0">
                <a:pos x="17" y="9"/>
              </a:cxn>
              <a:cxn ang="0">
                <a:pos x="19" y="4"/>
              </a:cxn>
              <a:cxn ang="0">
                <a:pos x="25" y="0"/>
              </a:cxn>
              <a:cxn ang="0">
                <a:pos x="43" y="0"/>
              </a:cxn>
              <a:cxn ang="0">
                <a:pos x="49" y="4"/>
              </a:cxn>
              <a:cxn ang="0">
                <a:pos x="51" y="9"/>
              </a:cxn>
              <a:cxn ang="0">
                <a:pos x="59" y="9"/>
              </a:cxn>
              <a:cxn ang="0">
                <a:pos x="68" y="18"/>
              </a:cxn>
              <a:cxn ang="0">
                <a:pos x="50" y="34"/>
              </a:cxn>
              <a:cxn ang="0">
                <a:pos x="34" y="18"/>
              </a:cxn>
              <a:cxn ang="0">
                <a:pos x="18" y="34"/>
              </a:cxn>
              <a:cxn ang="0">
                <a:pos x="34" y="50"/>
              </a:cxn>
              <a:cxn ang="0">
                <a:pos x="50" y="34"/>
              </a:cxn>
              <a:cxn ang="0">
                <a:pos x="44" y="34"/>
              </a:cxn>
              <a:cxn ang="0">
                <a:pos x="34" y="44"/>
              </a:cxn>
              <a:cxn ang="0">
                <a:pos x="24" y="34"/>
              </a:cxn>
              <a:cxn ang="0">
                <a:pos x="34" y="24"/>
              </a:cxn>
              <a:cxn ang="0">
                <a:pos x="44" y="34"/>
              </a:cxn>
            </a:cxnLst>
            <a:rect l="0" t="0" r="r" b="b"/>
            <a:pathLst>
              <a:path w="68" h="59">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6" name="Freeform 15"/>
          <p:cNvSpPr>
            <a:spLocks noEditPoints="1"/>
          </p:cNvSpPr>
          <p:nvPr/>
        </p:nvSpPr>
        <p:spPr bwMode="auto">
          <a:xfrm>
            <a:off x="1588291" y="8103958"/>
            <a:ext cx="920363" cy="690542"/>
          </a:xfrm>
          <a:custGeom>
            <a:avLst/>
            <a:gdLst/>
            <a:ahLst/>
            <a:cxnLst>
              <a:cxn ang="0">
                <a:pos x="168" y="126"/>
              </a:cxn>
              <a:cxn ang="0">
                <a:pos x="0" y="126"/>
              </a:cxn>
              <a:cxn ang="0">
                <a:pos x="0" y="0"/>
              </a:cxn>
              <a:cxn ang="0">
                <a:pos x="10" y="0"/>
              </a:cxn>
              <a:cxn ang="0">
                <a:pos x="10" y="115"/>
              </a:cxn>
              <a:cxn ang="0">
                <a:pos x="168" y="115"/>
              </a:cxn>
              <a:cxn ang="0">
                <a:pos x="168" y="126"/>
              </a:cxn>
              <a:cxn ang="0">
                <a:pos x="54" y="104"/>
              </a:cxn>
              <a:cxn ang="0">
                <a:pos x="32" y="104"/>
              </a:cxn>
              <a:cxn ang="0">
                <a:pos x="32" y="63"/>
              </a:cxn>
              <a:cxn ang="0">
                <a:pos x="54" y="63"/>
              </a:cxn>
              <a:cxn ang="0">
                <a:pos x="54" y="104"/>
              </a:cxn>
              <a:cxn ang="0">
                <a:pos x="84" y="104"/>
              </a:cxn>
              <a:cxn ang="0">
                <a:pos x="64" y="104"/>
              </a:cxn>
              <a:cxn ang="0">
                <a:pos x="64" y="19"/>
              </a:cxn>
              <a:cxn ang="0">
                <a:pos x="84" y="19"/>
              </a:cxn>
              <a:cxn ang="0">
                <a:pos x="84" y="104"/>
              </a:cxn>
              <a:cxn ang="0">
                <a:pos x="116" y="104"/>
              </a:cxn>
              <a:cxn ang="0">
                <a:pos x="95" y="104"/>
              </a:cxn>
              <a:cxn ang="0">
                <a:pos x="95" y="41"/>
              </a:cxn>
              <a:cxn ang="0">
                <a:pos x="116" y="41"/>
              </a:cxn>
              <a:cxn ang="0">
                <a:pos x="116" y="104"/>
              </a:cxn>
              <a:cxn ang="0">
                <a:pos x="147" y="104"/>
              </a:cxn>
              <a:cxn ang="0">
                <a:pos x="127" y="104"/>
              </a:cxn>
              <a:cxn ang="0">
                <a:pos x="127" y="9"/>
              </a:cxn>
              <a:cxn ang="0">
                <a:pos x="147" y="9"/>
              </a:cxn>
              <a:cxn ang="0">
                <a:pos x="147" y="104"/>
              </a:cxn>
            </a:cxnLst>
            <a:rect l="0" t="0" r="r" b="b"/>
            <a:pathLst>
              <a:path w="168" h="126">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sz="4400">
              <a:latin typeface="Lato Light"/>
              <a:cs typeface="Lato Light"/>
            </a:endParaRPr>
          </a:p>
        </p:txBody>
      </p:sp>
      <p:sp>
        <p:nvSpPr>
          <p:cNvPr id="57" name="Rectangle 56"/>
          <p:cNvSpPr/>
          <p:nvPr/>
        </p:nvSpPr>
        <p:spPr>
          <a:xfrm>
            <a:off x="3075987" y="3999016"/>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5" name="Rectangle 104"/>
          <p:cNvSpPr/>
          <p:nvPr/>
        </p:nvSpPr>
        <p:spPr>
          <a:xfrm>
            <a:off x="3075987" y="5963322"/>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6" name="Rectangle 105"/>
          <p:cNvSpPr/>
          <p:nvPr/>
        </p:nvSpPr>
        <p:spPr>
          <a:xfrm>
            <a:off x="3075987" y="7818398"/>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of</a:t>
            </a:r>
            <a:endParaRPr lang="en-US" sz="2800" dirty="0">
              <a:cs typeface="Lato Light"/>
            </a:endParaRPr>
          </a:p>
        </p:txBody>
      </p:sp>
      <p:sp>
        <p:nvSpPr>
          <p:cNvPr id="107" name="Freeform 55"/>
          <p:cNvSpPr>
            <a:spLocks noEditPoints="1"/>
          </p:cNvSpPr>
          <p:nvPr/>
        </p:nvSpPr>
        <p:spPr bwMode="auto">
          <a:xfrm>
            <a:off x="1528763" y="9938438"/>
            <a:ext cx="1081926" cy="807951"/>
          </a:xfrm>
          <a:custGeom>
            <a:avLst/>
            <a:gdLst/>
            <a:ahLst/>
            <a:cxnLst>
              <a:cxn ang="0">
                <a:pos x="19" y="42"/>
              </a:cxn>
              <a:cxn ang="0">
                <a:pos x="17" y="42"/>
              </a:cxn>
              <a:cxn ang="0">
                <a:pos x="1" y="25"/>
              </a:cxn>
              <a:cxn ang="0">
                <a:pos x="1" y="24"/>
              </a:cxn>
              <a:cxn ang="0">
                <a:pos x="17" y="7"/>
              </a:cxn>
              <a:cxn ang="0">
                <a:pos x="19" y="7"/>
              </a:cxn>
              <a:cxn ang="0">
                <a:pos x="21" y="9"/>
              </a:cxn>
              <a:cxn ang="0">
                <a:pos x="21" y="11"/>
              </a:cxn>
              <a:cxn ang="0">
                <a:pos x="7" y="25"/>
              </a:cxn>
              <a:cxn ang="0">
                <a:pos x="21" y="39"/>
              </a:cxn>
              <a:cxn ang="0">
                <a:pos x="21" y="40"/>
              </a:cxn>
              <a:cxn ang="0">
                <a:pos x="19" y="42"/>
              </a:cxn>
              <a:cxn ang="0">
                <a:pos x="29" y="48"/>
              </a:cxn>
              <a:cxn ang="0">
                <a:pos x="27" y="49"/>
              </a:cxn>
              <a:cxn ang="0">
                <a:pos x="25" y="48"/>
              </a:cxn>
              <a:cxn ang="0">
                <a:pos x="24" y="47"/>
              </a:cxn>
              <a:cxn ang="0">
                <a:pos x="38" y="1"/>
              </a:cxn>
              <a:cxn ang="0">
                <a:pos x="39" y="0"/>
              </a:cxn>
              <a:cxn ang="0">
                <a:pos x="41" y="1"/>
              </a:cxn>
              <a:cxn ang="0">
                <a:pos x="42" y="2"/>
              </a:cxn>
              <a:cxn ang="0">
                <a:pos x="29" y="48"/>
              </a:cxn>
              <a:cxn ang="0">
                <a:pos x="49" y="42"/>
              </a:cxn>
              <a:cxn ang="0">
                <a:pos x="47" y="42"/>
              </a:cxn>
              <a:cxn ang="0">
                <a:pos x="45" y="40"/>
              </a:cxn>
              <a:cxn ang="0">
                <a:pos x="45" y="39"/>
              </a:cxn>
              <a:cxn ang="0">
                <a:pos x="59" y="25"/>
              </a:cxn>
              <a:cxn ang="0">
                <a:pos x="45" y="11"/>
              </a:cxn>
              <a:cxn ang="0">
                <a:pos x="45" y="9"/>
              </a:cxn>
              <a:cxn ang="0">
                <a:pos x="47" y="7"/>
              </a:cxn>
              <a:cxn ang="0">
                <a:pos x="49" y="7"/>
              </a:cxn>
              <a:cxn ang="0">
                <a:pos x="65" y="24"/>
              </a:cxn>
              <a:cxn ang="0">
                <a:pos x="65" y="25"/>
              </a:cxn>
              <a:cxn ang="0">
                <a:pos x="49" y="42"/>
              </a:cxn>
            </a:cxnLst>
            <a:rect l="0" t="0" r="r" b="b"/>
            <a:pathLst>
              <a:path w="66" h="49">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Lato Light"/>
              <a:cs typeface="Lato Light"/>
            </a:endParaRPr>
          </a:p>
        </p:txBody>
      </p:sp>
      <p:sp>
        <p:nvSpPr>
          <p:cNvPr id="108" name="Rectangle 107"/>
          <p:cNvSpPr/>
          <p:nvPr/>
        </p:nvSpPr>
        <p:spPr>
          <a:xfrm>
            <a:off x="3075987" y="9480003"/>
            <a:ext cx="9196976" cy="1204442"/>
          </a:xfrm>
          <a:prstGeom prst="rect">
            <a:avLst/>
          </a:prstGeom>
        </p:spPr>
        <p:txBody>
          <a:bodyPr wrap="square" lIns="182889" tIns="91445" rIns="182889" bIns="91445">
            <a:spAutoFit/>
          </a:bodyPr>
          <a:lstStyle/>
          <a:p>
            <a:pPr>
              <a:lnSpc>
                <a:spcPct val="120000"/>
              </a:lnSpc>
            </a:pPr>
            <a:r>
              <a:rPr lang="en-US" sz="2800" dirty="0">
                <a:cs typeface="Lato Light"/>
              </a:rPr>
              <a:t>A company is an association or collection of individuals, whether natural persons, legal persons, or a mixture </a:t>
            </a:r>
            <a:r>
              <a:rPr lang="en-US" sz="2800" dirty="0" smtClean="0">
                <a:cs typeface="Lato Light"/>
              </a:rPr>
              <a:t>o</a:t>
            </a:r>
            <a:endParaRPr lang="en-US" sz="2800" dirty="0">
              <a:cs typeface="Lato Light"/>
            </a:endParaRPr>
          </a:p>
        </p:txBody>
      </p:sp>
      <p:grpSp>
        <p:nvGrpSpPr>
          <p:cNvPr id="306" name="Group 305"/>
          <p:cNvGrpSpPr/>
          <p:nvPr/>
        </p:nvGrpSpPr>
        <p:grpSpPr>
          <a:xfrm>
            <a:off x="13082236" y="2326127"/>
            <a:ext cx="9387892" cy="10201384"/>
            <a:chOff x="360363" y="1196975"/>
            <a:chExt cx="7053262" cy="7664450"/>
          </a:xfrm>
          <a:solidFill>
            <a:schemeClr val="bg1">
              <a:lumMod val="75000"/>
            </a:schemeClr>
          </a:solidFill>
        </p:grpSpPr>
        <p:sp>
          <p:nvSpPr>
            <p:cNvPr id="307" name="Freeform 1"/>
            <p:cNvSpPr>
              <a:spLocks noChangeArrowheads="1"/>
            </p:cNvSpPr>
            <p:nvPr/>
          </p:nvSpPr>
          <p:spPr bwMode="auto">
            <a:xfrm>
              <a:off x="1274763" y="6921500"/>
              <a:ext cx="15875" cy="15875"/>
            </a:xfrm>
            <a:custGeom>
              <a:avLst/>
              <a:gdLst>
                <a:gd name="T0" fmla="*/ 20 w 42"/>
                <a:gd name="T1" fmla="*/ 0 h 43"/>
                <a:gd name="T2" fmla="*/ 20 w 42"/>
                <a:gd name="T3" fmla="*/ 0 h 43"/>
                <a:gd name="T4" fmla="*/ 0 w 42"/>
                <a:gd name="T5" fmla="*/ 0 h 43"/>
                <a:gd name="T6" fmla="*/ 0 w 42"/>
                <a:gd name="T7" fmla="*/ 21 h 43"/>
                <a:gd name="T8" fmla="*/ 0 w 42"/>
                <a:gd name="T9" fmla="*/ 21 h 43"/>
                <a:gd name="T10" fmla="*/ 20 w 42"/>
                <a:gd name="T11" fmla="*/ 42 h 43"/>
                <a:gd name="T12" fmla="*/ 20 w 42"/>
                <a:gd name="T13" fmla="*/ 21 h 43"/>
                <a:gd name="T14" fmla="*/ 20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0"/>
                  </a:moveTo>
                  <a:lnTo>
                    <a:pt x="20" y="0"/>
                  </a:lnTo>
                  <a:cubicBezTo>
                    <a:pt x="20" y="0"/>
                    <a:pt x="20" y="0"/>
                    <a:pt x="0" y="0"/>
                  </a:cubicBezTo>
                  <a:cubicBezTo>
                    <a:pt x="0" y="0"/>
                    <a:pt x="0" y="0"/>
                    <a:pt x="0" y="21"/>
                  </a:cubicBezTo>
                  <a:lnTo>
                    <a:pt x="0" y="21"/>
                  </a:lnTo>
                  <a:lnTo>
                    <a:pt x="20" y="42"/>
                  </a:lnTo>
                  <a:lnTo>
                    <a:pt x="20" y="21"/>
                  </a:lnTo>
                  <a:cubicBezTo>
                    <a:pt x="41" y="21"/>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8" name="Freeform 2"/>
            <p:cNvSpPr>
              <a:spLocks noChangeArrowheads="1"/>
            </p:cNvSpPr>
            <p:nvPr/>
          </p:nvSpPr>
          <p:spPr bwMode="auto">
            <a:xfrm>
              <a:off x="1274763" y="6899275"/>
              <a:ext cx="7937" cy="15875"/>
            </a:xfrm>
            <a:custGeom>
              <a:avLst/>
              <a:gdLst>
                <a:gd name="T0" fmla="*/ 20 w 21"/>
                <a:gd name="T1" fmla="*/ 21 h 42"/>
                <a:gd name="T2" fmla="*/ 20 w 21"/>
                <a:gd name="T3" fmla="*/ 21 h 42"/>
                <a:gd name="T4" fmla="*/ 0 w 21"/>
                <a:gd name="T5" fmla="*/ 21 h 42"/>
                <a:gd name="T6" fmla="*/ 0 w 21"/>
                <a:gd name="T7" fmla="*/ 0 h 42"/>
                <a:gd name="T8" fmla="*/ 20 w 21"/>
                <a:gd name="T9" fmla="*/ 0 h 42"/>
                <a:gd name="T10" fmla="*/ 20 w 21"/>
                <a:gd name="T11" fmla="*/ 0 h 42"/>
                <a:gd name="T12" fmla="*/ 20 w 2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1"/>
                  </a:moveTo>
                  <a:lnTo>
                    <a:pt x="20" y="21"/>
                  </a:lnTo>
                  <a:cubicBezTo>
                    <a:pt x="20" y="41"/>
                    <a:pt x="20" y="21"/>
                    <a:pt x="0" y="21"/>
                  </a:cubicBezTo>
                  <a:cubicBezTo>
                    <a:pt x="0" y="21"/>
                    <a:pt x="0" y="21"/>
                    <a:pt x="0" y="0"/>
                  </a:cubicBez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09" name="Freeform 3"/>
            <p:cNvSpPr>
              <a:spLocks noChangeArrowheads="1"/>
            </p:cNvSpPr>
            <p:nvPr/>
          </p:nvSpPr>
          <p:spPr bwMode="auto">
            <a:xfrm>
              <a:off x="1260475" y="6796088"/>
              <a:ext cx="7938" cy="15875"/>
            </a:xfrm>
            <a:custGeom>
              <a:avLst/>
              <a:gdLst>
                <a:gd name="T0" fmla="*/ 20 w 21"/>
                <a:gd name="T1" fmla="*/ 20 h 42"/>
                <a:gd name="T2" fmla="*/ 20 w 21"/>
                <a:gd name="T3" fmla="*/ 20 h 42"/>
                <a:gd name="T4" fmla="*/ 20 w 21"/>
                <a:gd name="T5" fmla="*/ 0 h 42"/>
                <a:gd name="T6" fmla="*/ 0 w 21"/>
                <a:gd name="T7" fmla="*/ 20 h 42"/>
                <a:gd name="T8" fmla="*/ 0 w 21"/>
                <a:gd name="T9" fmla="*/ 20 h 42"/>
                <a:gd name="T10" fmla="*/ 20 w 21"/>
                <a:gd name="T11" fmla="*/ 41 h 42"/>
                <a:gd name="T12" fmla="*/ 20 w 21"/>
                <a:gd name="T13" fmla="*/ 41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cubicBezTo>
                    <a:pt x="20" y="20"/>
                    <a:pt x="20" y="20"/>
                    <a:pt x="20" y="0"/>
                  </a:cubicBezTo>
                  <a:cubicBezTo>
                    <a:pt x="20" y="0"/>
                    <a:pt x="20" y="20"/>
                    <a:pt x="0" y="20"/>
                  </a:cubicBezTo>
                  <a:lnTo>
                    <a:pt x="0" y="20"/>
                  </a:lnTo>
                  <a:cubicBezTo>
                    <a:pt x="0" y="41"/>
                    <a:pt x="20" y="41"/>
                    <a:pt x="20" y="41"/>
                  </a:cubicBezTo>
                  <a:lnTo>
                    <a:pt x="20" y="41"/>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0" name="Freeform 4"/>
            <p:cNvSpPr>
              <a:spLocks noChangeArrowheads="1"/>
            </p:cNvSpPr>
            <p:nvPr/>
          </p:nvSpPr>
          <p:spPr bwMode="auto">
            <a:xfrm>
              <a:off x="1252538" y="6737350"/>
              <a:ext cx="15875" cy="15875"/>
            </a:xfrm>
            <a:custGeom>
              <a:avLst/>
              <a:gdLst>
                <a:gd name="T0" fmla="*/ 0 w 42"/>
                <a:gd name="T1" fmla="*/ 0 h 42"/>
                <a:gd name="T2" fmla="*/ 0 w 42"/>
                <a:gd name="T3" fmla="*/ 0 h 42"/>
                <a:gd name="T4" fmla="*/ 0 w 42"/>
                <a:gd name="T5" fmla="*/ 21 h 42"/>
                <a:gd name="T6" fmla="*/ 0 w 42"/>
                <a:gd name="T7" fmla="*/ 21 h 42"/>
                <a:gd name="T8" fmla="*/ 21 w 42"/>
                <a:gd name="T9" fmla="*/ 41 h 42"/>
                <a:gd name="T10" fmla="*/ 21 w 42"/>
                <a:gd name="T11" fmla="*/ 21 h 42"/>
                <a:gd name="T12" fmla="*/ 21 w 42"/>
                <a:gd name="T13" fmla="*/ 0 h 42"/>
                <a:gd name="T14" fmla="*/ 21 w 42"/>
                <a:gd name="T15" fmla="*/ 0 h 42"/>
                <a:gd name="T16" fmla="*/ 0 w 4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0" y="0"/>
                  </a:moveTo>
                  <a:lnTo>
                    <a:pt x="0" y="0"/>
                  </a:lnTo>
                  <a:cubicBezTo>
                    <a:pt x="0" y="0"/>
                    <a:pt x="0" y="0"/>
                    <a:pt x="0" y="21"/>
                  </a:cubicBezTo>
                  <a:lnTo>
                    <a:pt x="0" y="21"/>
                  </a:lnTo>
                  <a:lnTo>
                    <a:pt x="21" y="41"/>
                  </a:lnTo>
                  <a:lnTo>
                    <a:pt x="21" y="21"/>
                  </a:lnTo>
                  <a:cubicBezTo>
                    <a:pt x="41" y="21"/>
                    <a:pt x="21" y="21"/>
                    <a:pt x="21" y="0"/>
                  </a:cubicBezTo>
                  <a:lnTo>
                    <a:pt x="21" y="0"/>
                  </a:ln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1" name="Freeform 5"/>
            <p:cNvSpPr>
              <a:spLocks noChangeArrowheads="1"/>
            </p:cNvSpPr>
            <p:nvPr/>
          </p:nvSpPr>
          <p:spPr bwMode="auto">
            <a:xfrm>
              <a:off x="1252538" y="6773863"/>
              <a:ext cx="15875" cy="7937"/>
            </a:xfrm>
            <a:custGeom>
              <a:avLst/>
              <a:gdLst>
                <a:gd name="T0" fmla="*/ 21 w 42"/>
                <a:gd name="T1" fmla="*/ 21 h 22"/>
                <a:gd name="T2" fmla="*/ 21 w 42"/>
                <a:gd name="T3" fmla="*/ 21 h 22"/>
                <a:gd name="T4" fmla="*/ 41 w 42"/>
                <a:gd name="T5" fmla="*/ 0 h 22"/>
                <a:gd name="T6" fmla="*/ 21 w 42"/>
                <a:gd name="T7" fmla="*/ 0 h 22"/>
                <a:gd name="T8" fmla="*/ 0 w 42"/>
                <a:gd name="T9" fmla="*/ 0 h 22"/>
                <a:gd name="T10" fmla="*/ 0 w 42"/>
                <a:gd name="T11" fmla="*/ 21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41" y="0"/>
                  </a:lnTo>
                  <a:lnTo>
                    <a:pt x="21" y="0"/>
                  </a:lnTo>
                  <a:lnTo>
                    <a:pt x="0" y="0"/>
                  </a:lnTo>
                  <a:lnTo>
                    <a:pt x="0" y="21"/>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2" name="Freeform 6"/>
            <p:cNvSpPr>
              <a:spLocks noChangeArrowheads="1"/>
            </p:cNvSpPr>
            <p:nvPr/>
          </p:nvSpPr>
          <p:spPr bwMode="auto">
            <a:xfrm>
              <a:off x="1274763" y="6508750"/>
              <a:ext cx="649287" cy="509588"/>
            </a:xfrm>
            <a:custGeom>
              <a:avLst/>
              <a:gdLst>
                <a:gd name="T0" fmla="*/ 1762 w 1804"/>
                <a:gd name="T1" fmla="*/ 451 h 1414"/>
                <a:gd name="T2" fmla="*/ 1782 w 1804"/>
                <a:gd name="T3" fmla="*/ 553 h 1414"/>
                <a:gd name="T4" fmla="*/ 1659 w 1804"/>
                <a:gd name="T5" fmla="*/ 635 h 1414"/>
                <a:gd name="T6" fmla="*/ 1639 w 1804"/>
                <a:gd name="T7" fmla="*/ 717 h 1414"/>
                <a:gd name="T8" fmla="*/ 1639 w 1804"/>
                <a:gd name="T9" fmla="*/ 779 h 1414"/>
                <a:gd name="T10" fmla="*/ 1598 w 1804"/>
                <a:gd name="T11" fmla="*/ 799 h 1414"/>
                <a:gd name="T12" fmla="*/ 1557 w 1804"/>
                <a:gd name="T13" fmla="*/ 819 h 1414"/>
                <a:gd name="T14" fmla="*/ 1516 w 1804"/>
                <a:gd name="T15" fmla="*/ 840 h 1414"/>
                <a:gd name="T16" fmla="*/ 1434 w 1804"/>
                <a:gd name="T17" fmla="*/ 881 h 1414"/>
                <a:gd name="T18" fmla="*/ 1290 w 1804"/>
                <a:gd name="T19" fmla="*/ 922 h 1414"/>
                <a:gd name="T20" fmla="*/ 1188 w 1804"/>
                <a:gd name="T21" fmla="*/ 983 h 1414"/>
                <a:gd name="T22" fmla="*/ 1126 w 1804"/>
                <a:gd name="T23" fmla="*/ 1025 h 1414"/>
                <a:gd name="T24" fmla="*/ 1024 w 1804"/>
                <a:gd name="T25" fmla="*/ 1107 h 1414"/>
                <a:gd name="T26" fmla="*/ 942 w 1804"/>
                <a:gd name="T27" fmla="*/ 1127 h 1414"/>
                <a:gd name="T28" fmla="*/ 860 w 1804"/>
                <a:gd name="T29" fmla="*/ 1147 h 1414"/>
                <a:gd name="T30" fmla="*/ 778 w 1804"/>
                <a:gd name="T31" fmla="*/ 1209 h 1414"/>
                <a:gd name="T32" fmla="*/ 717 w 1804"/>
                <a:gd name="T33" fmla="*/ 1229 h 1414"/>
                <a:gd name="T34" fmla="*/ 614 w 1804"/>
                <a:gd name="T35" fmla="*/ 1250 h 1414"/>
                <a:gd name="T36" fmla="*/ 532 w 1804"/>
                <a:gd name="T37" fmla="*/ 1271 h 1414"/>
                <a:gd name="T38" fmla="*/ 492 w 1804"/>
                <a:gd name="T39" fmla="*/ 1291 h 1414"/>
                <a:gd name="T40" fmla="*/ 430 w 1804"/>
                <a:gd name="T41" fmla="*/ 1353 h 1414"/>
                <a:gd name="T42" fmla="*/ 368 w 1804"/>
                <a:gd name="T43" fmla="*/ 1353 h 1414"/>
                <a:gd name="T44" fmla="*/ 307 w 1804"/>
                <a:gd name="T45" fmla="*/ 1353 h 1414"/>
                <a:gd name="T46" fmla="*/ 266 w 1804"/>
                <a:gd name="T47" fmla="*/ 1413 h 1414"/>
                <a:gd name="T48" fmla="*/ 225 w 1804"/>
                <a:gd name="T49" fmla="*/ 1393 h 1414"/>
                <a:gd name="T50" fmla="*/ 184 w 1804"/>
                <a:gd name="T51" fmla="*/ 1373 h 1414"/>
                <a:gd name="T52" fmla="*/ 143 w 1804"/>
                <a:gd name="T53" fmla="*/ 1373 h 1414"/>
                <a:gd name="T54" fmla="*/ 122 w 1804"/>
                <a:gd name="T55" fmla="*/ 1311 h 1414"/>
                <a:gd name="T56" fmla="*/ 102 w 1804"/>
                <a:gd name="T57" fmla="*/ 1250 h 1414"/>
                <a:gd name="T58" fmla="*/ 122 w 1804"/>
                <a:gd name="T59" fmla="*/ 1189 h 1414"/>
                <a:gd name="T60" fmla="*/ 102 w 1804"/>
                <a:gd name="T61" fmla="*/ 1127 h 1414"/>
                <a:gd name="T62" fmla="*/ 82 w 1804"/>
                <a:gd name="T63" fmla="*/ 1065 h 1414"/>
                <a:gd name="T64" fmla="*/ 41 w 1804"/>
                <a:gd name="T65" fmla="*/ 1004 h 1414"/>
                <a:gd name="T66" fmla="*/ 41 w 1804"/>
                <a:gd name="T67" fmla="*/ 922 h 1414"/>
                <a:gd name="T68" fmla="*/ 20 w 1804"/>
                <a:gd name="T69" fmla="*/ 861 h 1414"/>
                <a:gd name="T70" fmla="*/ 20 w 1804"/>
                <a:gd name="T71" fmla="*/ 840 h 1414"/>
                <a:gd name="T72" fmla="*/ 20 w 1804"/>
                <a:gd name="T73" fmla="*/ 799 h 1414"/>
                <a:gd name="T74" fmla="*/ 20 w 1804"/>
                <a:gd name="T75" fmla="*/ 737 h 1414"/>
                <a:gd name="T76" fmla="*/ 20 w 1804"/>
                <a:gd name="T77" fmla="*/ 635 h 1414"/>
                <a:gd name="T78" fmla="*/ 20 w 1804"/>
                <a:gd name="T79" fmla="*/ 615 h 1414"/>
                <a:gd name="T80" fmla="*/ 61 w 1804"/>
                <a:gd name="T81" fmla="*/ 574 h 1414"/>
                <a:gd name="T82" fmla="*/ 122 w 1804"/>
                <a:gd name="T83" fmla="*/ 574 h 1414"/>
                <a:gd name="T84" fmla="*/ 102 w 1804"/>
                <a:gd name="T85" fmla="*/ 512 h 1414"/>
                <a:gd name="T86" fmla="*/ 82 w 1804"/>
                <a:gd name="T87" fmla="*/ 471 h 1414"/>
                <a:gd name="T88" fmla="*/ 82 w 1804"/>
                <a:gd name="T89" fmla="*/ 410 h 1414"/>
                <a:gd name="T90" fmla="*/ 122 w 1804"/>
                <a:gd name="T91" fmla="*/ 369 h 1414"/>
                <a:gd name="T92" fmla="*/ 164 w 1804"/>
                <a:gd name="T93" fmla="*/ 348 h 1414"/>
                <a:gd name="T94" fmla="*/ 184 w 1804"/>
                <a:gd name="T95" fmla="*/ 389 h 1414"/>
                <a:gd name="T96" fmla="*/ 225 w 1804"/>
                <a:gd name="T97" fmla="*/ 410 h 1414"/>
                <a:gd name="T98" fmla="*/ 307 w 1804"/>
                <a:gd name="T99" fmla="*/ 410 h 1414"/>
                <a:gd name="T100" fmla="*/ 389 w 1804"/>
                <a:gd name="T101" fmla="*/ 430 h 1414"/>
                <a:gd name="T102" fmla="*/ 614 w 1804"/>
                <a:gd name="T103" fmla="*/ 512 h 1414"/>
                <a:gd name="T104" fmla="*/ 717 w 1804"/>
                <a:gd name="T105" fmla="*/ 635 h 1414"/>
                <a:gd name="T106" fmla="*/ 1086 w 1804"/>
                <a:gd name="T107" fmla="*/ 20 h 1414"/>
                <a:gd name="T108" fmla="*/ 1721 w 1804"/>
                <a:gd name="T109" fmla="*/ 369 h 1414"/>
                <a:gd name="T110" fmla="*/ 1741 w 1804"/>
                <a:gd name="T111" fmla="*/ 430 h 1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4" h="1414">
                  <a:moveTo>
                    <a:pt x="1762" y="451"/>
                  </a:moveTo>
                  <a:lnTo>
                    <a:pt x="1762" y="451"/>
                  </a:lnTo>
                  <a:cubicBezTo>
                    <a:pt x="1803" y="553"/>
                    <a:pt x="1803" y="553"/>
                    <a:pt x="1803" y="553"/>
                  </a:cubicBezTo>
                  <a:cubicBezTo>
                    <a:pt x="1803" y="553"/>
                    <a:pt x="1803" y="553"/>
                    <a:pt x="1782" y="553"/>
                  </a:cubicBezTo>
                  <a:cubicBezTo>
                    <a:pt x="1782" y="553"/>
                    <a:pt x="1741" y="574"/>
                    <a:pt x="1721" y="574"/>
                  </a:cubicBezTo>
                  <a:cubicBezTo>
                    <a:pt x="1721" y="594"/>
                    <a:pt x="1680" y="615"/>
                    <a:pt x="1659" y="635"/>
                  </a:cubicBezTo>
                  <a:cubicBezTo>
                    <a:pt x="1659" y="635"/>
                    <a:pt x="1639" y="656"/>
                    <a:pt x="1639" y="676"/>
                  </a:cubicBezTo>
                  <a:cubicBezTo>
                    <a:pt x="1639" y="676"/>
                    <a:pt x="1639" y="697"/>
                    <a:pt x="1639" y="717"/>
                  </a:cubicBezTo>
                  <a:lnTo>
                    <a:pt x="1659" y="737"/>
                  </a:lnTo>
                  <a:cubicBezTo>
                    <a:pt x="1639" y="758"/>
                    <a:pt x="1639" y="758"/>
                    <a:pt x="1639" y="779"/>
                  </a:cubicBezTo>
                  <a:cubicBezTo>
                    <a:pt x="1639" y="779"/>
                    <a:pt x="1618" y="779"/>
                    <a:pt x="1598" y="779"/>
                  </a:cubicBezTo>
                  <a:lnTo>
                    <a:pt x="1598" y="799"/>
                  </a:lnTo>
                  <a:cubicBezTo>
                    <a:pt x="1578" y="799"/>
                    <a:pt x="1578" y="819"/>
                    <a:pt x="1578" y="819"/>
                  </a:cubicBezTo>
                  <a:cubicBezTo>
                    <a:pt x="1557" y="819"/>
                    <a:pt x="1557" y="819"/>
                    <a:pt x="1557" y="819"/>
                  </a:cubicBezTo>
                  <a:cubicBezTo>
                    <a:pt x="1536" y="819"/>
                    <a:pt x="1536" y="840"/>
                    <a:pt x="1536" y="840"/>
                  </a:cubicBezTo>
                  <a:lnTo>
                    <a:pt x="1516" y="840"/>
                  </a:lnTo>
                  <a:lnTo>
                    <a:pt x="1496" y="861"/>
                  </a:lnTo>
                  <a:cubicBezTo>
                    <a:pt x="1475" y="861"/>
                    <a:pt x="1434" y="881"/>
                    <a:pt x="1434" y="881"/>
                  </a:cubicBezTo>
                  <a:cubicBezTo>
                    <a:pt x="1414" y="881"/>
                    <a:pt x="1372" y="901"/>
                    <a:pt x="1352" y="901"/>
                  </a:cubicBezTo>
                  <a:cubicBezTo>
                    <a:pt x="1332" y="922"/>
                    <a:pt x="1311" y="922"/>
                    <a:pt x="1290" y="922"/>
                  </a:cubicBezTo>
                  <a:cubicBezTo>
                    <a:pt x="1270" y="922"/>
                    <a:pt x="1250" y="943"/>
                    <a:pt x="1229" y="943"/>
                  </a:cubicBezTo>
                  <a:cubicBezTo>
                    <a:pt x="1229" y="963"/>
                    <a:pt x="1188" y="963"/>
                    <a:pt x="1188" y="983"/>
                  </a:cubicBezTo>
                  <a:cubicBezTo>
                    <a:pt x="1188" y="983"/>
                    <a:pt x="1168" y="983"/>
                    <a:pt x="1168" y="1004"/>
                  </a:cubicBezTo>
                  <a:cubicBezTo>
                    <a:pt x="1147" y="1004"/>
                    <a:pt x="1126" y="1025"/>
                    <a:pt x="1126" y="1025"/>
                  </a:cubicBezTo>
                  <a:cubicBezTo>
                    <a:pt x="1106" y="1025"/>
                    <a:pt x="1086" y="1065"/>
                    <a:pt x="1086" y="1065"/>
                  </a:cubicBezTo>
                  <a:cubicBezTo>
                    <a:pt x="1065" y="1086"/>
                    <a:pt x="1044" y="1107"/>
                    <a:pt x="1024" y="1107"/>
                  </a:cubicBezTo>
                  <a:cubicBezTo>
                    <a:pt x="1024" y="1127"/>
                    <a:pt x="1004" y="1127"/>
                    <a:pt x="983" y="1127"/>
                  </a:cubicBezTo>
                  <a:cubicBezTo>
                    <a:pt x="962" y="1127"/>
                    <a:pt x="942" y="1127"/>
                    <a:pt x="942" y="1127"/>
                  </a:cubicBezTo>
                  <a:cubicBezTo>
                    <a:pt x="942" y="1127"/>
                    <a:pt x="922" y="1127"/>
                    <a:pt x="901" y="1127"/>
                  </a:cubicBezTo>
                  <a:cubicBezTo>
                    <a:pt x="901" y="1127"/>
                    <a:pt x="880" y="1147"/>
                    <a:pt x="860" y="1147"/>
                  </a:cubicBezTo>
                  <a:cubicBezTo>
                    <a:pt x="860" y="1147"/>
                    <a:pt x="840" y="1168"/>
                    <a:pt x="820" y="1168"/>
                  </a:cubicBezTo>
                  <a:cubicBezTo>
                    <a:pt x="820" y="1168"/>
                    <a:pt x="799" y="1189"/>
                    <a:pt x="778" y="1209"/>
                  </a:cubicBezTo>
                  <a:lnTo>
                    <a:pt x="758" y="1209"/>
                  </a:lnTo>
                  <a:cubicBezTo>
                    <a:pt x="737" y="1229"/>
                    <a:pt x="717" y="1229"/>
                    <a:pt x="717" y="1229"/>
                  </a:cubicBezTo>
                  <a:cubicBezTo>
                    <a:pt x="696" y="1229"/>
                    <a:pt x="676" y="1229"/>
                    <a:pt x="656" y="1250"/>
                  </a:cubicBezTo>
                  <a:cubicBezTo>
                    <a:pt x="635" y="1250"/>
                    <a:pt x="614" y="1250"/>
                    <a:pt x="614" y="1250"/>
                  </a:cubicBezTo>
                  <a:cubicBezTo>
                    <a:pt x="594" y="1250"/>
                    <a:pt x="574" y="1250"/>
                    <a:pt x="553" y="1250"/>
                  </a:cubicBezTo>
                  <a:cubicBezTo>
                    <a:pt x="553" y="1250"/>
                    <a:pt x="532" y="1250"/>
                    <a:pt x="532" y="1271"/>
                  </a:cubicBezTo>
                  <a:cubicBezTo>
                    <a:pt x="512" y="1271"/>
                    <a:pt x="512" y="1271"/>
                    <a:pt x="512" y="1271"/>
                  </a:cubicBezTo>
                  <a:cubicBezTo>
                    <a:pt x="512" y="1291"/>
                    <a:pt x="492" y="1291"/>
                    <a:pt x="492" y="1291"/>
                  </a:cubicBezTo>
                  <a:cubicBezTo>
                    <a:pt x="471" y="1311"/>
                    <a:pt x="471" y="1311"/>
                    <a:pt x="450" y="1311"/>
                  </a:cubicBezTo>
                  <a:cubicBezTo>
                    <a:pt x="450" y="1332"/>
                    <a:pt x="450" y="1353"/>
                    <a:pt x="430" y="1353"/>
                  </a:cubicBezTo>
                  <a:lnTo>
                    <a:pt x="410" y="1373"/>
                  </a:lnTo>
                  <a:cubicBezTo>
                    <a:pt x="389" y="1373"/>
                    <a:pt x="368" y="1353"/>
                    <a:pt x="368" y="1353"/>
                  </a:cubicBezTo>
                  <a:lnTo>
                    <a:pt x="348" y="1353"/>
                  </a:lnTo>
                  <a:cubicBezTo>
                    <a:pt x="328" y="1353"/>
                    <a:pt x="328" y="1353"/>
                    <a:pt x="307" y="1353"/>
                  </a:cubicBezTo>
                  <a:cubicBezTo>
                    <a:pt x="307" y="1373"/>
                    <a:pt x="307" y="1373"/>
                    <a:pt x="286" y="1393"/>
                  </a:cubicBezTo>
                  <a:cubicBezTo>
                    <a:pt x="286" y="1393"/>
                    <a:pt x="266" y="1393"/>
                    <a:pt x="266" y="1413"/>
                  </a:cubicBezTo>
                  <a:lnTo>
                    <a:pt x="246" y="1413"/>
                  </a:lnTo>
                  <a:cubicBezTo>
                    <a:pt x="246" y="1413"/>
                    <a:pt x="246" y="1393"/>
                    <a:pt x="225" y="1393"/>
                  </a:cubicBezTo>
                  <a:cubicBezTo>
                    <a:pt x="225" y="1393"/>
                    <a:pt x="225" y="1373"/>
                    <a:pt x="204" y="1373"/>
                  </a:cubicBezTo>
                  <a:cubicBezTo>
                    <a:pt x="204" y="1373"/>
                    <a:pt x="204" y="1373"/>
                    <a:pt x="184" y="1373"/>
                  </a:cubicBezTo>
                  <a:cubicBezTo>
                    <a:pt x="184" y="1373"/>
                    <a:pt x="164" y="1373"/>
                    <a:pt x="143" y="1373"/>
                  </a:cubicBezTo>
                  <a:lnTo>
                    <a:pt x="143" y="1373"/>
                  </a:lnTo>
                  <a:cubicBezTo>
                    <a:pt x="122" y="1353"/>
                    <a:pt x="122" y="1353"/>
                    <a:pt x="122" y="1332"/>
                  </a:cubicBezTo>
                  <a:cubicBezTo>
                    <a:pt x="122" y="1332"/>
                    <a:pt x="122" y="1332"/>
                    <a:pt x="122" y="1311"/>
                  </a:cubicBezTo>
                  <a:lnTo>
                    <a:pt x="102" y="1291"/>
                  </a:lnTo>
                  <a:cubicBezTo>
                    <a:pt x="102" y="1271"/>
                    <a:pt x="102" y="1250"/>
                    <a:pt x="102" y="1250"/>
                  </a:cubicBezTo>
                  <a:cubicBezTo>
                    <a:pt x="102" y="1229"/>
                    <a:pt x="102" y="1229"/>
                    <a:pt x="102" y="1229"/>
                  </a:cubicBezTo>
                  <a:cubicBezTo>
                    <a:pt x="102" y="1209"/>
                    <a:pt x="122" y="1189"/>
                    <a:pt x="122" y="1189"/>
                  </a:cubicBezTo>
                  <a:cubicBezTo>
                    <a:pt x="122" y="1168"/>
                    <a:pt x="122" y="1168"/>
                    <a:pt x="102" y="1147"/>
                  </a:cubicBezTo>
                  <a:lnTo>
                    <a:pt x="102" y="1127"/>
                  </a:lnTo>
                  <a:lnTo>
                    <a:pt x="82" y="1107"/>
                  </a:lnTo>
                  <a:cubicBezTo>
                    <a:pt x="82" y="1086"/>
                    <a:pt x="82" y="1086"/>
                    <a:pt x="82" y="1065"/>
                  </a:cubicBezTo>
                  <a:lnTo>
                    <a:pt x="61" y="1045"/>
                  </a:lnTo>
                  <a:cubicBezTo>
                    <a:pt x="61" y="1025"/>
                    <a:pt x="41" y="1004"/>
                    <a:pt x="41" y="1004"/>
                  </a:cubicBezTo>
                  <a:cubicBezTo>
                    <a:pt x="41" y="983"/>
                    <a:pt x="41" y="963"/>
                    <a:pt x="41" y="963"/>
                  </a:cubicBezTo>
                  <a:cubicBezTo>
                    <a:pt x="41" y="943"/>
                    <a:pt x="41" y="943"/>
                    <a:pt x="41" y="922"/>
                  </a:cubicBezTo>
                  <a:cubicBezTo>
                    <a:pt x="41" y="922"/>
                    <a:pt x="41" y="901"/>
                    <a:pt x="41" y="881"/>
                  </a:cubicBezTo>
                  <a:cubicBezTo>
                    <a:pt x="41" y="881"/>
                    <a:pt x="20" y="881"/>
                    <a:pt x="20" y="861"/>
                  </a:cubicBezTo>
                  <a:lnTo>
                    <a:pt x="0" y="840"/>
                  </a:lnTo>
                  <a:lnTo>
                    <a:pt x="20" y="840"/>
                  </a:lnTo>
                  <a:lnTo>
                    <a:pt x="20" y="840"/>
                  </a:lnTo>
                  <a:cubicBezTo>
                    <a:pt x="41" y="819"/>
                    <a:pt x="20" y="799"/>
                    <a:pt x="20" y="799"/>
                  </a:cubicBezTo>
                  <a:lnTo>
                    <a:pt x="20" y="779"/>
                  </a:lnTo>
                  <a:cubicBezTo>
                    <a:pt x="20" y="758"/>
                    <a:pt x="20" y="737"/>
                    <a:pt x="20" y="737"/>
                  </a:cubicBezTo>
                  <a:cubicBezTo>
                    <a:pt x="20" y="717"/>
                    <a:pt x="20" y="697"/>
                    <a:pt x="20" y="697"/>
                  </a:cubicBezTo>
                  <a:cubicBezTo>
                    <a:pt x="20" y="676"/>
                    <a:pt x="20" y="656"/>
                    <a:pt x="20" y="635"/>
                  </a:cubicBezTo>
                  <a:lnTo>
                    <a:pt x="20" y="635"/>
                  </a:lnTo>
                  <a:lnTo>
                    <a:pt x="20" y="615"/>
                  </a:lnTo>
                  <a:cubicBezTo>
                    <a:pt x="41" y="615"/>
                    <a:pt x="41" y="594"/>
                    <a:pt x="41" y="574"/>
                  </a:cubicBezTo>
                  <a:cubicBezTo>
                    <a:pt x="41" y="574"/>
                    <a:pt x="41" y="574"/>
                    <a:pt x="61" y="574"/>
                  </a:cubicBezTo>
                  <a:lnTo>
                    <a:pt x="82" y="574"/>
                  </a:lnTo>
                  <a:cubicBezTo>
                    <a:pt x="102" y="574"/>
                    <a:pt x="122" y="574"/>
                    <a:pt x="122" y="574"/>
                  </a:cubicBezTo>
                  <a:lnTo>
                    <a:pt x="122" y="553"/>
                  </a:lnTo>
                  <a:cubicBezTo>
                    <a:pt x="122" y="533"/>
                    <a:pt x="122" y="512"/>
                    <a:pt x="102" y="512"/>
                  </a:cubicBezTo>
                  <a:lnTo>
                    <a:pt x="82" y="512"/>
                  </a:lnTo>
                  <a:cubicBezTo>
                    <a:pt x="82" y="492"/>
                    <a:pt x="82" y="492"/>
                    <a:pt x="82" y="471"/>
                  </a:cubicBezTo>
                  <a:cubicBezTo>
                    <a:pt x="61" y="471"/>
                    <a:pt x="82" y="451"/>
                    <a:pt x="82" y="451"/>
                  </a:cubicBezTo>
                  <a:cubicBezTo>
                    <a:pt x="82" y="430"/>
                    <a:pt x="82" y="410"/>
                    <a:pt x="82" y="410"/>
                  </a:cubicBezTo>
                  <a:cubicBezTo>
                    <a:pt x="82" y="410"/>
                    <a:pt x="102" y="410"/>
                    <a:pt x="102" y="389"/>
                  </a:cubicBezTo>
                  <a:cubicBezTo>
                    <a:pt x="102" y="389"/>
                    <a:pt x="122" y="389"/>
                    <a:pt x="122" y="369"/>
                  </a:cubicBezTo>
                  <a:cubicBezTo>
                    <a:pt x="122" y="369"/>
                    <a:pt x="122" y="348"/>
                    <a:pt x="143" y="348"/>
                  </a:cubicBezTo>
                  <a:lnTo>
                    <a:pt x="164" y="348"/>
                  </a:lnTo>
                  <a:cubicBezTo>
                    <a:pt x="164" y="348"/>
                    <a:pt x="164" y="348"/>
                    <a:pt x="184" y="348"/>
                  </a:cubicBezTo>
                  <a:cubicBezTo>
                    <a:pt x="184" y="369"/>
                    <a:pt x="184" y="369"/>
                    <a:pt x="184" y="389"/>
                  </a:cubicBezTo>
                  <a:lnTo>
                    <a:pt x="204" y="389"/>
                  </a:lnTo>
                  <a:cubicBezTo>
                    <a:pt x="204" y="389"/>
                    <a:pt x="204" y="410"/>
                    <a:pt x="225" y="410"/>
                  </a:cubicBezTo>
                  <a:lnTo>
                    <a:pt x="246" y="410"/>
                  </a:lnTo>
                  <a:cubicBezTo>
                    <a:pt x="266" y="410"/>
                    <a:pt x="307" y="410"/>
                    <a:pt x="307" y="410"/>
                  </a:cubicBezTo>
                  <a:cubicBezTo>
                    <a:pt x="328" y="410"/>
                    <a:pt x="348" y="410"/>
                    <a:pt x="368" y="410"/>
                  </a:cubicBezTo>
                  <a:cubicBezTo>
                    <a:pt x="368" y="430"/>
                    <a:pt x="389" y="430"/>
                    <a:pt x="389" y="430"/>
                  </a:cubicBezTo>
                  <a:cubicBezTo>
                    <a:pt x="410" y="430"/>
                    <a:pt x="450" y="451"/>
                    <a:pt x="492" y="451"/>
                  </a:cubicBezTo>
                  <a:cubicBezTo>
                    <a:pt x="512" y="471"/>
                    <a:pt x="594" y="492"/>
                    <a:pt x="614" y="512"/>
                  </a:cubicBezTo>
                  <a:cubicBezTo>
                    <a:pt x="635" y="533"/>
                    <a:pt x="676" y="553"/>
                    <a:pt x="696" y="574"/>
                  </a:cubicBezTo>
                  <a:cubicBezTo>
                    <a:pt x="717" y="574"/>
                    <a:pt x="717" y="615"/>
                    <a:pt x="717" y="635"/>
                  </a:cubicBezTo>
                  <a:cubicBezTo>
                    <a:pt x="717" y="656"/>
                    <a:pt x="758" y="697"/>
                    <a:pt x="758" y="697"/>
                  </a:cubicBezTo>
                  <a:cubicBezTo>
                    <a:pt x="1086" y="20"/>
                    <a:pt x="1086" y="20"/>
                    <a:pt x="1086" y="20"/>
                  </a:cubicBezTo>
                  <a:cubicBezTo>
                    <a:pt x="1598" y="0"/>
                    <a:pt x="1598" y="0"/>
                    <a:pt x="1598" y="0"/>
                  </a:cubicBezTo>
                  <a:cubicBezTo>
                    <a:pt x="1721" y="369"/>
                    <a:pt x="1721" y="369"/>
                    <a:pt x="1721" y="369"/>
                  </a:cubicBezTo>
                  <a:lnTo>
                    <a:pt x="1721" y="389"/>
                  </a:lnTo>
                  <a:cubicBezTo>
                    <a:pt x="1721" y="410"/>
                    <a:pt x="1741" y="430"/>
                    <a:pt x="1741" y="430"/>
                  </a:cubicBezTo>
                  <a:lnTo>
                    <a:pt x="1762" y="45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3" name="Freeform 7"/>
            <p:cNvSpPr>
              <a:spLocks noChangeArrowheads="1"/>
            </p:cNvSpPr>
            <p:nvPr/>
          </p:nvSpPr>
          <p:spPr bwMode="auto">
            <a:xfrm>
              <a:off x="781050" y="5527675"/>
              <a:ext cx="30163" cy="44450"/>
            </a:xfrm>
            <a:custGeom>
              <a:avLst/>
              <a:gdLst>
                <a:gd name="T0" fmla="*/ 82 w 83"/>
                <a:gd name="T1" fmla="*/ 61 h 123"/>
                <a:gd name="T2" fmla="*/ 82 w 83"/>
                <a:gd name="T3" fmla="*/ 61 h 123"/>
                <a:gd name="T4" fmla="*/ 82 w 83"/>
                <a:gd name="T5" fmla="*/ 102 h 123"/>
                <a:gd name="T6" fmla="*/ 82 w 83"/>
                <a:gd name="T7" fmla="*/ 122 h 123"/>
                <a:gd name="T8" fmla="*/ 61 w 83"/>
                <a:gd name="T9" fmla="*/ 122 h 123"/>
                <a:gd name="T10" fmla="*/ 40 w 83"/>
                <a:gd name="T11" fmla="*/ 122 h 123"/>
                <a:gd name="T12" fmla="*/ 40 w 83"/>
                <a:gd name="T13" fmla="*/ 122 h 123"/>
                <a:gd name="T14" fmla="*/ 20 w 83"/>
                <a:gd name="T15" fmla="*/ 102 h 123"/>
                <a:gd name="T16" fmla="*/ 0 w 83"/>
                <a:gd name="T17" fmla="*/ 82 h 123"/>
                <a:gd name="T18" fmla="*/ 20 w 83"/>
                <a:gd name="T19" fmla="*/ 82 h 123"/>
                <a:gd name="T20" fmla="*/ 61 w 83"/>
                <a:gd name="T21" fmla="*/ 20 h 123"/>
                <a:gd name="T22" fmla="*/ 61 w 83"/>
                <a:gd name="T23" fmla="*/ 0 h 123"/>
                <a:gd name="T24" fmla="*/ 82 w 83"/>
                <a:gd name="T25" fmla="*/ 0 h 123"/>
                <a:gd name="T26" fmla="*/ 82 w 83"/>
                <a:gd name="T27" fmla="*/ 20 h 123"/>
                <a:gd name="T28" fmla="*/ 82 w 83"/>
                <a:gd name="T29" fmla="*/ 40 h 123"/>
                <a:gd name="T30" fmla="*/ 82 w 83"/>
                <a:gd name="T31" fmla="*/ 6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123">
                  <a:moveTo>
                    <a:pt x="82" y="61"/>
                  </a:moveTo>
                  <a:lnTo>
                    <a:pt x="82" y="61"/>
                  </a:lnTo>
                  <a:cubicBezTo>
                    <a:pt x="82" y="82"/>
                    <a:pt x="82" y="102"/>
                    <a:pt x="82" y="102"/>
                  </a:cubicBezTo>
                  <a:lnTo>
                    <a:pt x="82" y="122"/>
                  </a:lnTo>
                  <a:cubicBezTo>
                    <a:pt x="61" y="122"/>
                    <a:pt x="61" y="122"/>
                    <a:pt x="61" y="122"/>
                  </a:cubicBezTo>
                  <a:lnTo>
                    <a:pt x="40" y="122"/>
                  </a:lnTo>
                  <a:lnTo>
                    <a:pt x="40" y="122"/>
                  </a:lnTo>
                  <a:lnTo>
                    <a:pt x="20" y="102"/>
                  </a:lnTo>
                  <a:cubicBezTo>
                    <a:pt x="20" y="102"/>
                    <a:pt x="20" y="102"/>
                    <a:pt x="0" y="82"/>
                  </a:cubicBezTo>
                  <a:cubicBezTo>
                    <a:pt x="20" y="82"/>
                    <a:pt x="20" y="82"/>
                    <a:pt x="20" y="82"/>
                  </a:cubicBezTo>
                  <a:cubicBezTo>
                    <a:pt x="20" y="82"/>
                    <a:pt x="40" y="40"/>
                    <a:pt x="61" y="20"/>
                  </a:cubicBezTo>
                  <a:lnTo>
                    <a:pt x="61" y="0"/>
                  </a:lnTo>
                  <a:lnTo>
                    <a:pt x="82" y="0"/>
                  </a:lnTo>
                  <a:cubicBezTo>
                    <a:pt x="82" y="20"/>
                    <a:pt x="82" y="20"/>
                    <a:pt x="82" y="20"/>
                  </a:cubicBezTo>
                  <a:cubicBezTo>
                    <a:pt x="82" y="40"/>
                    <a:pt x="82" y="40"/>
                    <a:pt x="82" y="40"/>
                  </a:cubicBezTo>
                  <a:cubicBezTo>
                    <a:pt x="82" y="61"/>
                    <a:pt x="82" y="61"/>
                    <a:pt x="8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4" name="Freeform 8"/>
            <p:cNvSpPr>
              <a:spLocks noChangeArrowheads="1"/>
            </p:cNvSpPr>
            <p:nvPr/>
          </p:nvSpPr>
          <p:spPr bwMode="auto">
            <a:xfrm>
              <a:off x="831850" y="5505450"/>
              <a:ext cx="38100" cy="80963"/>
            </a:xfrm>
            <a:custGeom>
              <a:avLst/>
              <a:gdLst>
                <a:gd name="T0" fmla="*/ 82 w 104"/>
                <a:gd name="T1" fmla="*/ 205 h 227"/>
                <a:gd name="T2" fmla="*/ 82 w 104"/>
                <a:gd name="T3" fmla="*/ 205 h 227"/>
                <a:gd name="T4" fmla="*/ 82 w 104"/>
                <a:gd name="T5" fmla="*/ 205 h 227"/>
                <a:gd name="T6" fmla="*/ 61 w 104"/>
                <a:gd name="T7" fmla="*/ 205 h 227"/>
                <a:gd name="T8" fmla="*/ 41 w 104"/>
                <a:gd name="T9" fmla="*/ 205 h 227"/>
                <a:gd name="T10" fmla="*/ 21 w 104"/>
                <a:gd name="T11" fmla="*/ 226 h 227"/>
                <a:gd name="T12" fmla="*/ 21 w 104"/>
                <a:gd name="T13" fmla="*/ 205 h 227"/>
                <a:gd name="T14" fmla="*/ 0 w 104"/>
                <a:gd name="T15" fmla="*/ 205 h 227"/>
                <a:gd name="T16" fmla="*/ 0 w 104"/>
                <a:gd name="T17" fmla="*/ 184 h 227"/>
                <a:gd name="T18" fmla="*/ 0 w 104"/>
                <a:gd name="T19" fmla="*/ 164 h 227"/>
                <a:gd name="T20" fmla="*/ 0 w 104"/>
                <a:gd name="T21" fmla="*/ 144 h 227"/>
                <a:gd name="T22" fmla="*/ 21 w 104"/>
                <a:gd name="T23" fmla="*/ 144 h 227"/>
                <a:gd name="T24" fmla="*/ 21 w 104"/>
                <a:gd name="T25" fmla="*/ 123 h 227"/>
                <a:gd name="T26" fmla="*/ 41 w 104"/>
                <a:gd name="T27" fmla="*/ 82 h 227"/>
                <a:gd name="T28" fmla="*/ 41 w 104"/>
                <a:gd name="T29" fmla="*/ 82 h 227"/>
                <a:gd name="T30" fmla="*/ 41 w 104"/>
                <a:gd name="T31" fmla="*/ 42 h 227"/>
                <a:gd name="T32" fmla="*/ 61 w 104"/>
                <a:gd name="T33" fmla="*/ 21 h 227"/>
                <a:gd name="T34" fmla="*/ 61 w 104"/>
                <a:gd name="T35" fmla="*/ 0 h 227"/>
                <a:gd name="T36" fmla="*/ 82 w 104"/>
                <a:gd name="T37" fmla="*/ 0 h 227"/>
                <a:gd name="T38" fmla="*/ 103 w 104"/>
                <a:gd name="T39" fmla="*/ 0 h 227"/>
                <a:gd name="T40" fmla="*/ 82 w 104"/>
                <a:gd name="T41" fmla="*/ 21 h 227"/>
                <a:gd name="T42" fmla="*/ 103 w 104"/>
                <a:gd name="T43" fmla="*/ 62 h 227"/>
                <a:gd name="T44" fmla="*/ 103 w 104"/>
                <a:gd name="T45" fmla="*/ 123 h 227"/>
                <a:gd name="T46" fmla="*/ 82 w 104"/>
                <a:gd name="T47" fmla="*/ 164 h 227"/>
                <a:gd name="T48" fmla="*/ 82 w 104"/>
                <a:gd name="T49" fmla="*/ 20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 h="227">
                  <a:moveTo>
                    <a:pt x="82" y="205"/>
                  </a:moveTo>
                  <a:lnTo>
                    <a:pt x="82" y="205"/>
                  </a:lnTo>
                  <a:lnTo>
                    <a:pt x="82" y="205"/>
                  </a:lnTo>
                  <a:cubicBezTo>
                    <a:pt x="61" y="205"/>
                    <a:pt x="61" y="205"/>
                    <a:pt x="61" y="205"/>
                  </a:cubicBezTo>
                  <a:lnTo>
                    <a:pt x="41" y="205"/>
                  </a:lnTo>
                  <a:cubicBezTo>
                    <a:pt x="41" y="226"/>
                    <a:pt x="21" y="226"/>
                    <a:pt x="21" y="226"/>
                  </a:cubicBezTo>
                  <a:lnTo>
                    <a:pt x="21" y="205"/>
                  </a:lnTo>
                  <a:cubicBezTo>
                    <a:pt x="21" y="205"/>
                    <a:pt x="21" y="205"/>
                    <a:pt x="0" y="205"/>
                  </a:cubicBezTo>
                  <a:lnTo>
                    <a:pt x="0" y="184"/>
                  </a:lnTo>
                  <a:cubicBezTo>
                    <a:pt x="0" y="184"/>
                    <a:pt x="0" y="184"/>
                    <a:pt x="0" y="164"/>
                  </a:cubicBezTo>
                  <a:cubicBezTo>
                    <a:pt x="0" y="164"/>
                    <a:pt x="0" y="164"/>
                    <a:pt x="0" y="144"/>
                  </a:cubicBezTo>
                  <a:lnTo>
                    <a:pt x="21" y="144"/>
                  </a:lnTo>
                  <a:cubicBezTo>
                    <a:pt x="21" y="123"/>
                    <a:pt x="21" y="123"/>
                    <a:pt x="21" y="123"/>
                  </a:cubicBezTo>
                  <a:cubicBezTo>
                    <a:pt x="21" y="102"/>
                    <a:pt x="21" y="102"/>
                    <a:pt x="41" y="82"/>
                  </a:cubicBezTo>
                  <a:lnTo>
                    <a:pt x="41" y="82"/>
                  </a:lnTo>
                  <a:cubicBezTo>
                    <a:pt x="41" y="62"/>
                    <a:pt x="41" y="62"/>
                    <a:pt x="41" y="42"/>
                  </a:cubicBezTo>
                  <a:cubicBezTo>
                    <a:pt x="41" y="42"/>
                    <a:pt x="41" y="21"/>
                    <a:pt x="61" y="21"/>
                  </a:cubicBezTo>
                  <a:lnTo>
                    <a:pt x="61" y="0"/>
                  </a:lnTo>
                  <a:lnTo>
                    <a:pt x="82" y="0"/>
                  </a:lnTo>
                  <a:cubicBezTo>
                    <a:pt x="82" y="0"/>
                    <a:pt x="82" y="0"/>
                    <a:pt x="103" y="0"/>
                  </a:cubicBezTo>
                  <a:cubicBezTo>
                    <a:pt x="103" y="0"/>
                    <a:pt x="82" y="0"/>
                    <a:pt x="82" y="21"/>
                  </a:cubicBezTo>
                  <a:lnTo>
                    <a:pt x="103" y="62"/>
                  </a:lnTo>
                  <a:cubicBezTo>
                    <a:pt x="103" y="82"/>
                    <a:pt x="103" y="102"/>
                    <a:pt x="103" y="123"/>
                  </a:cubicBezTo>
                  <a:cubicBezTo>
                    <a:pt x="103" y="123"/>
                    <a:pt x="82" y="144"/>
                    <a:pt x="82" y="164"/>
                  </a:cubicBezTo>
                  <a:cubicBezTo>
                    <a:pt x="82" y="164"/>
                    <a:pt x="82" y="184"/>
                    <a:pt x="82"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5" name="Freeform 9"/>
            <p:cNvSpPr>
              <a:spLocks noChangeArrowheads="1"/>
            </p:cNvSpPr>
            <p:nvPr/>
          </p:nvSpPr>
          <p:spPr bwMode="auto">
            <a:xfrm>
              <a:off x="795338" y="5416550"/>
              <a:ext cx="74612" cy="303213"/>
            </a:xfrm>
            <a:custGeom>
              <a:avLst/>
              <a:gdLst>
                <a:gd name="T0" fmla="*/ 206 w 207"/>
                <a:gd name="T1" fmla="*/ 62 h 841"/>
                <a:gd name="T2" fmla="*/ 206 w 207"/>
                <a:gd name="T3" fmla="*/ 164 h 841"/>
                <a:gd name="T4" fmla="*/ 206 w 207"/>
                <a:gd name="T5" fmla="*/ 246 h 841"/>
                <a:gd name="T6" fmla="*/ 164 w 207"/>
                <a:gd name="T7" fmla="*/ 246 h 841"/>
                <a:gd name="T8" fmla="*/ 144 w 207"/>
                <a:gd name="T9" fmla="*/ 288 h 841"/>
                <a:gd name="T10" fmla="*/ 144 w 207"/>
                <a:gd name="T11" fmla="*/ 328 h 841"/>
                <a:gd name="T12" fmla="*/ 124 w 207"/>
                <a:gd name="T13" fmla="*/ 390 h 841"/>
                <a:gd name="T14" fmla="*/ 103 w 207"/>
                <a:gd name="T15" fmla="*/ 410 h 841"/>
                <a:gd name="T16" fmla="*/ 103 w 207"/>
                <a:gd name="T17" fmla="*/ 451 h 841"/>
                <a:gd name="T18" fmla="*/ 124 w 207"/>
                <a:gd name="T19" fmla="*/ 472 h 841"/>
                <a:gd name="T20" fmla="*/ 164 w 207"/>
                <a:gd name="T21" fmla="*/ 451 h 841"/>
                <a:gd name="T22" fmla="*/ 185 w 207"/>
                <a:gd name="T23" fmla="*/ 472 h 841"/>
                <a:gd name="T24" fmla="*/ 185 w 207"/>
                <a:gd name="T25" fmla="*/ 533 h 841"/>
                <a:gd name="T26" fmla="*/ 164 w 207"/>
                <a:gd name="T27" fmla="*/ 574 h 841"/>
                <a:gd name="T28" fmla="*/ 144 w 207"/>
                <a:gd name="T29" fmla="*/ 615 h 841"/>
                <a:gd name="T30" fmla="*/ 124 w 207"/>
                <a:gd name="T31" fmla="*/ 636 h 841"/>
                <a:gd name="T32" fmla="*/ 124 w 207"/>
                <a:gd name="T33" fmla="*/ 676 h 841"/>
                <a:gd name="T34" fmla="*/ 124 w 207"/>
                <a:gd name="T35" fmla="*/ 718 h 841"/>
                <a:gd name="T36" fmla="*/ 124 w 207"/>
                <a:gd name="T37" fmla="*/ 779 h 841"/>
                <a:gd name="T38" fmla="*/ 103 w 207"/>
                <a:gd name="T39" fmla="*/ 820 h 841"/>
                <a:gd name="T40" fmla="*/ 82 w 207"/>
                <a:gd name="T41" fmla="*/ 840 h 841"/>
                <a:gd name="T42" fmla="*/ 62 w 207"/>
                <a:gd name="T43" fmla="*/ 840 h 841"/>
                <a:gd name="T44" fmla="*/ 62 w 207"/>
                <a:gd name="T45" fmla="*/ 779 h 841"/>
                <a:gd name="T46" fmla="*/ 42 w 207"/>
                <a:gd name="T47" fmla="*/ 718 h 841"/>
                <a:gd name="T48" fmla="*/ 62 w 207"/>
                <a:gd name="T49" fmla="*/ 656 h 841"/>
                <a:gd name="T50" fmla="*/ 42 w 207"/>
                <a:gd name="T51" fmla="*/ 615 h 841"/>
                <a:gd name="T52" fmla="*/ 42 w 207"/>
                <a:gd name="T53" fmla="*/ 574 h 841"/>
                <a:gd name="T54" fmla="*/ 21 w 207"/>
                <a:gd name="T55" fmla="*/ 512 h 841"/>
                <a:gd name="T56" fmla="*/ 0 w 207"/>
                <a:gd name="T57" fmla="*/ 451 h 841"/>
                <a:gd name="T58" fmla="*/ 21 w 207"/>
                <a:gd name="T59" fmla="*/ 430 h 841"/>
                <a:gd name="T60" fmla="*/ 42 w 207"/>
                <a:gd name="T61" fmla="*/ 410 h 841"/>
                <a:gd name="T62" fmla="*/ 42 w 207"/>
                <a:gd name="T63" fmla="*/ 348 h 841"/>
                <a:gd name="T64" fmla="*/ 42 w 207"/>
                <a:gd name="T65" fmla="*/ 308 h 841"/>
                <a:gd name="T66" fmla="*/ 42 w 207"/>
                <a:gd name="T67" fmla="*/ 267 h 841"/>
                <a:gd name="T68" fmla="*/ 82 w 207"/>
                <a:gd name="T69" fmla="*/ 144 h 841"/>
                <a:gd name="T70" fmla="*/ 103 w 207"/>
                <a:gd name="T71" fmla="*/ 0 h 841"/>
                <a:gd name="T72" fmla="*/ 144 w 207"/>
                <a:gd name="T73" fmla="*/ 42 h 841"/>
                <a:gd name="T74" fmla="*/ 185 w 207"/>
                <a:gd name="T75" fmla="*/ 21 h 841"/>
                <a:gd name="T76" fmla="*/ 206 w 207"/>
                <a:gd name="T77" fmla="*/ 62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7" h="841">
                  <a:moveTo>
                    <a:pt x="206" y="62"/>
                  </a:moveTo>
                  <a:lnTo>
                    <a:pt x="206" y="62"/>
                  </a:lnTo>
                  <a:lnTo>
                    <a:pt x="206" y="103"/>
                  </a:lnTo>
                  <a:cubicBezTo>
                    <a:pt x="206" y="124"/>
                    <a:pt x="206" y="144"/>
                    <a:pt x="206" y="164"/>
                  </a:cubicBezTo>
                  <a:cubicBezTo>
                    <a:pt x="206" y="164"/>
                    <a:pt x="206" y="206"/>
                    <a:pt x="206" y="226"/>
                  </a:cubicBezTo>
                  <a:cubicBezTo>
                    <a:pt x="206" y="226"/>
                    <a:pt x="206" y="226"/>
                    <a:pt x="206" y="246"/>
                  </a:cubicBezTo>
                  <a:cubicBezTo>
                    <a:pt x="185" y="246"/>
                    <a:pt x="185" y="246"/>
                    <a:pt x="185" y="246"/>
                  </a:cubicBezTo>
                  <a:lnTo>
                    <a:pt x="164" y="246"/>
                  </a:lnTo>
                  <a:lnTo>
                    <a:pt x="164" y="267"/>
                  </a:lnTo>
                  <a:cubicBezTo>
                    <a:pt x="144" y="267"/>
                    <a:pt x="144" y="288"/>
                    <a:pt x="144" y="288"/>
                  </a:cubicBezTo>
                  <a:cubicBezTo>
                    <a:pt x="144" y="308"/>
                    <a:pt x="144" y="308"/>
                    <a:pt x="144" y="328"/>
                  </a:cubicBezTo>
                  <a:lnTo>
                    <a:pt x="144" y="328"/>
                  </a:lnTo>
                  <a:cubicBezTo>
                    <a:pt x="124" y="348"/>
                    <a:pt x="124" y="348"/>
                    <a:pt x="124" y="369"/>
                  </a:cubicBezTo>
                  <a:cubicBezTo>
                    <a:pt x="124" y="369"/>
                    <a:pt x="124" y="369"/>
                    <a:pt x="124" y="390"/>
                  </a:cubicBezTo>
                  <a:lnTo>
                    <a:pt x="103" y="390"/>
                  </a:lnTo>
                  <a:cubicBezTo>
                    <a:pt x="103" y="410"/>
                    <a:pt x="103" y="410"/>
                    <a:pt x="103" y="410"/>
                  </a:cubicBezTo>
                  <a:cubicBezTo>
                    <a:pt x="103" y="430"/>
                    <a:pt x="103" y="430"/>
                    <a:pt x="103" y="430"/>
                  </a:cubicBezTo>
                  <a:lnTo>
                    <a:pt x="103" y="451"/>
                  </a:lnTo>
                  <a:cubicBezTo>
                    <a:pt x="124" y="451"/>
                    <a:pt x="124" y="451"/>
                    <a:pt x="124" y="451"/>
                  </a:cubicBezTo>
                  <a:lnTo>
                    <a:pt x="124" y="472"/>
                  </a:lnTo>
                  <a:cubicBezTo>
                    <a:pt x="124" y="472"/>
                    <a:pt x="144" y="472"/>
                    <a:pt x="144" y="451"/>
                  </a:cubicBezTo>
                  <a:lnTo>
                    <a:pt x="164" y="451"/>
                  </a:lnTo>
                  <a:cubicBezTo>
                    <a:pt x="164" y="451"/>
                    <a:pt x="164" y="451"/>
                    <a:pt x="185" y="451"/>
                  </a:cubicBezTo>
                  <a:lnTo>
                    <a:pt x="185" y="472"/>
                  </a:lnTo>
                  <a:cubicBezTo>
                    <a:pt x="185" y="492"/>
                    <a:pt x="185" y="492"/>
                    <a:pt x="185" y="512"/>
                  </a:cubicBezTo>
                  <a:lnTo>
                    <a:pt x="185" y="533"/>
                  </a:lnTo>
                  <a:lnTo>
                    <a:pt x="164" y="554"/>
                  </a:lnTo>
                  <a:lnTo>
                    <a:pt x="164" y="574"/>
                  </a:lnTo>
                  <a:lnTo>
                    <a:pt x="144" y="574"/>
                  </a:lnTo>
                  <a:cubicBezTo>
                    <a:pt x="144" y="594"/>
                    <a:pt x="144" y="594"/>
                    <a:pt x="144" y="615"/>
                  </a:cubicBezTo>
                  <a:cubicBezTo>
                    <a:pt x="144" y="615"/>
                    <a:pt x="144" y="615"/>
                    <a:pt x="124" y="636"/>
                  </a:cubicBezTo>
                  <a:lnTo>
                    <a:pt x="124" y="636"/>
                  </a:lnTo>
                  <a:lnTo>
                    <a:pt x="124" y="656"/>
                  </a:lnTo>
                  <a:cubicBezTo>
                    <a:pt x="103" y="656"/>
                    <a:pt x="124" y="676"/>
                    <a:pt x="124" y="676"/>
                  </a:cubicBezTo>
                  <a:lnTo>
                    <a:pt x="124" y="697"/>
                  </a:lnTo>
                  <a:lnTo>
                    <a:pt x="124" y="718"/>
                  </a:lnTo>
                  <a:cubicBezTo>
                    <a:pt x="124" y="738"/>
                    <a:pt x="124" y="738"/>
                    <a:pt x="124" y="758"/>
                  </a:cubicBezTo>
                  <a:lnTo>
                    <a:pt x="124" y="779"/>
                  </a:lnTo>
                  <a:lnTo>
                    <a:pt x="124" y="800"/>
                  </a:lnTo>
                  <a:cubicBezTo>
                    <a:pt x="103" y="820"/>
                    <a:pt x="103" y="820"/>
                    <a:pt x="103" y="820"/>
                  </a:cubicBezTo>
                  <a:cubicBezTo>
                    <a:pt x="82" y="820"/>
                    <a:pt x="82" y="840"/>
                    <a:pt x="82" y="840"/>
                  </a:cubicBezTo>
                  <a:lnTo>
                    <a:pt x="82" y="840"/>
                  </a:lnTo>
                  <a:lnTo>
                    <a:pt x="82" y="840"/>
                  </a:lnTo>
                  <a:lnTo>
                    <a:pt x="62" y="840"/>
                  </a:lnTo>
                  <a:cubicBezTo>
                    <a:pt x="62" y="820"/>
                    <a:pt x="62" y="820"/>
                    <a:pt x="62" y="820"/>
                  </a:cubicBezTo>
                  <a:cubicBezTo>
                    <a:pt x="62" y="800"/>
                    <a:pt x="62" y="779"/>
                    <a:pt x="62" y="779"/>
                  </a:cubicBezTo>
                  <a:cubicBezTo>
                    <a:pt x="62" y="758"/>
                    <a:pt x="62" y="758"/>
                    <a:pt x="62" y="738"/>
                  </a:cubicBezTo>
                  <a:lnTo>
                    <a:pt x="42" y="718"/>
                  </a:lnTo>
                  <a:lnTo>
                    <a:pt x="42" y="697"/>
                  </a:lnTo>
                  <a:cubicBezTo>
                    <a:pt x="42" y="676"/>
                    <a:pt x="62" y="676"/>
                    <a:pt x="62" y="656"/>
                  </a:cubicBezTo>
                  <a:lnTo>
                    <a:pt x="62" y="636"/>
                  </a:lnTo>
                  <a:cubicBezTo>
                    <a:pt x="62" y="636"/>
                    <a:pt x="62" y="615"/>
                    <a:pt x="42" y="615"/>
                  </a:cubicBezTo>
                  <a:lnTo>
                    <a:pt x="42" y="594"/>
                  </a:lnTo>
                  <a:lnTo>
                    <a:pt x="42" y="574"/>
                  </a:lnTo>
                  <a:cubicBezTo>
                    <a:pt x="42" y="574"/>
                    <a:pt x="21" y="554"/>
                    <a:pt x="21" y="533"/>
                  </a:cubicBezTo>
                  <a:lnTo>
                    <a:pt x="21" y="512"/>
                  </a:lnTo>
                  <a:cubicBezTo>
                    <a:pt x="21" y="512"/>
                    <a:pt x="21" y="492"/>
                    <a:pt x="21" y="472"/>
                  </a:cubicBezTo>
                  <a:cubicBezTo>
                    <a:pt x="0" y="472"/>
                    <a:pt x="0" y="451"/>
                    <a:pt x="0" y="451"/>
                  </a:cubicBezTo>
                  <a:cubicBezTo>
                    <a:pt x="0" y="451"/>
                    <a:pt x="0" y="451"/>
                    <a:pt x="0" y="430"/>
                  </a:cubicBezTo>
                  <a:lnTo>
                    <a:pt x="21" y="430"/>
                  </a:lnTo>
                  <a:cubicBezTo>
                    <a:pt x="21" y="430"/>
                    <a:pt x="21" y="430"/>
                    <a:pt x="42" y="430"/>
                  </a:cubicBezTo>
                  <a:lnTo>
                    <a:pt x="42" y="410"/>
                  </a:lnTo>
                  <a:cubicBezTo>
                    <a:pt x="42" y="410"/>
                    <a:pt x="42" y="390"/>
                    <a:pt x="42" y="369"/>
                  </a:cubicBezTo>
                  <a:cubicBezTo>
                    <a:pt x="42" y="369"/>
                    <a:pt x="42" y="369"/>
                    <a:pt x="42" y="348"/>
                  </a:cubicBezTo>
                  <a:cubicBezTo>
                    <a:pt x="42" y="348"/>
                    <a:pt x="42" y="348"/>
                    <a:pt x="42" y="328"/>
                  </a:cubicBezTo>
                  <a:cubicBezTo>
                    <a:pt x="42" y="328"/>
                    <a:pt x="42" y="328"/>
                    <a:pt x="42" y="308"/>
                  </a:cubicBezTo>
                  <a:lnTo>
                    <a:pt x="21" y="308"/>
                  </a:lnTo>
                  <a:cubicBezTo>
                    <a:pt x="42" y="288"/>
                    <a:pt x="42" y="288"/>
                    <a:pt x="42" y="267"/>
                  </a:cubicBezTo>
                  <a:cubicBezTo>
                    <a:pt x="42" y="246"/>
                    <a:pt x="42" y="226"/>
                    <a:pt x="62" y="206"/>
                  </a:cubicBezTo>
                  <a:cubicBezTo>
                    <a:pt x="62" y="185"/>
                    <a:pt x="62" y="144"/>
                    <a:pt x="82" y="144"/>
                  </a:cubicBezTo>
                  <a:cubicBezTo>
                    <a:pt x="82" y="124"/>
                    <a:pt x="82" y="82"/>
                    <a:pt x="82" y="82"/>
                  </a:cubicBezTo>
                  <a:cubicBezTo>
                    <a:pt x="103" y="62"/>
                    <a:pt x="103" y="21"/>
                    <a:pt x="103" y="0"/>
                  </a:cubicBezTo>
                  <a:cubicBezTo>
                    <a:pt x="103" y="21"/>
                    <a:pt x="124" y="21"/>
                    <a:pt x="124" y="21"/>
                  </a:cubicBezTo>
                  <a:cubicBezTo>
                    <a:pt x="124" y="21"/>
                    <a:pt x="124" y="42"/>
                    <a:pt x="144" y="42"/>
                  </a:cubicBezTo>
                  <a:lnTo>
                    <a:pt x="164" y="42"/>
                  </a:lnTo>
                  <a:cubicBezTo>
                    <a:pt x="185" y="42"/>
                    <a:pt x="185" y="42"/>
                    <a:pt x="185" y="21"/>
                  </a:cubicBezTo>
                  <a:cubicBezTo>
                    <a:pt x="185" y="21"/>
                    <a:pt x="185" y="21"/>
                    <a:pt x="206" y="21"/>
                  </a:cubicBezTo>
                  <a:cubicBezTo>
                    <a:pt x="206" y="42"/>
                    <a:pt x="206" y="42"/>
                    <a:pt x="206"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6" name="Freeform 10"/>
            <p:cNvSpPr>
              <a:spLocks noChangeArrowheads="1"/>
            </p:cNvSpPr>
            <p:nvPr/>
          </p:nvSpPr>
          <p:spPr bwMode="auto">
            <a:xfrm>
              <a:off x="1393825" y="4878388"/>
              <a:ext cx="119063" cy="80962"/>
            </a:xfrm>
            <a:custGeom>
              <a:avLst/>
              <a:gdLst>
                <a:gd name="T0" fmla="*/ 20 w 329"/>
                <a:gd name="T1" fmla="*/ 61 h 226"/>
                <a:gd name="T2" fmla="*/ 20 w 329"/>
                <a:gd name="T3" fmla="*/ 61 h 226"/>
                <a:gd name="T4" fmla="*/ 20 w 329"/>
                <a:gd name="T5" fmla="*/ 40 h 226"/>
                <a:gd name="T6" fmla="*/ 0 w 329"/>
                <a:gd name="T7" fmla="*/ 40 h 226"/>
                <a:gd name="T8" fmla="*/ 20 w 329"/>
                <a:gd name="T9" fmla="*/ 40 h 226"/>
                <a:gd name="T10" fmla="*/ 40 w 329"/>
                <a:gd name="T11" fmla="*/ 0 h 226"/>
                <a:gd name="T12" fmla="*/ 61 w 329"/>
                <a:gd name="T13" fmla="*/ 20 h 226"/>
                <a:gd name="T14" fmla="*/ 102 w 329"/>
                <a:gd name="T15" fmla="*/ 0 h 226"/>
                <a:gd name="T16" fmla="*/ 143 w 329"/>
                <a:gd name="T17" fmla="*/ 20 h 226"/>
                <a:gd name="T18" fmla="*/ 164 w 329"/>
                <a:gd name="T19" fmla="*/ 40 h 226"/>
                <a:gd name="T20" fmla="*/ 184 w 329"/>
                <a:gd name="T21" fmla="*/ 61 h 226"/>
                <a:gd name="T22" fmla="*/ 204 w 329"/>
                <a:gd name="T23" fmla="*/ 102 h 226"/>
                <a:gd name="T24" fmla="*/ 225 w 329"/>
                <a:gd name="T25" fmla="*/ 102 h 226"/>
                <a:gd name="T26" fmla="*/ 266 w 329"/>
                <a:gd name="T27" fmla="*/ 102 h 226"/>
                <a:gd name="T28" fmla="*/ 307 w 329"/>
                <a:gd name="T29" fmla="*/ 122 h 226"/>
                <a:gd name="T30" fmla="*/ 328 w 329"/>
                <a:gd name="T31" fmla="*/ 143 h 226"/>
                <a:gd name="T32" fmla="*/ 307 w 329"/>
                <a:gd name="T33" fmla="*/ 164 h 226"/>
                <a:gd name="T34" fmla="*/ 286 w 329"/>
                <a:gd name="T35" fmla="*/ 184 h 226"/>
                <a:gd name="T36" fmla="*/ 286 w 329"/>
                <a:gd name="T37" fmla="*/ 184 h 226"/>
                <a:gd name="T38" fmla="*/ 286 w 329"/>
                <a:gd name="T39" fmla="*/ 204 h 226"/>
                <a:gd name="T40" fmla="*/ 266 w 329"/>
                <a:gd name="T41" fmla="*/ 225 h 226"/>
                <a:gd name="T42" fmla="*/ 246 w 329"/>
                <a:gd name="T43" fmla="*/ 225 h 226"/>
                <a:gd name="T44" fmla="*/ 225 w 329"/>
                <a:gd name="T45" fmla="*/ 204 h 226"/>
                <a:gd name="T46" fmla="*/ 204 w 329"/>
                <a:gd name="T47" fmla="*/ 164 h 226"/>
                <a:gd name="T48" fmla="*/ 164 w 329"/>
                <a:gd name="T49" fmla="*/ 164 h 226"/>
                <a:gd name="T50" fmla="*/ 122 w 329"/>
                <a:gd name="T51" fmla="*/ 143 h 226"/>
                <a:gd name="T52" fmla="*/ 102 w 329"/>
                <a:gd name="T53" fmla="*/ 122 h 226"/>
                <a:gd name="T54" fmla="*/ 61 w 329"/>
                <a:gd name="T55" fmla="*/ 122 h 226"/>
                <a:gd name="T56" fmla="*/ 20 w 329"/>
                <a:gd name="T57" fmla="*/ 82 h 226"/>
                <a:gd name="T58" fmla="*/ 20 w 329"/>
                <a:gd name="T59" fmla="*/ 6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9" h="226">
                  <a:moveTo>
                    <a:pt x="20" y="61"/>
                  </a:moveTo>
                  <a:lnTo>
                    <a:pt x="20" y="61"/>
                  </a:lnTo>
                  <a:cubicBezTo>
                    <a:pt x="20" y="61"/>
                    <a:pt x="20" y="61"/>
                    <a:pt x="20" y="40"/>
                  </a:cubicBezTo>
                  <a:lnTo>
                    <a:pt x="0" y="40"/>
                  </a:lnTo>
                  <a:lnTo>
                    <a:pt x="20" y="40"/>
                  </a:lnTo>
                  <a:cubicBezTo>
                    <a:pt x="20" y="20"/>
                    <a:pt x="40" y="0"/>
                    <a:pt x="40" y="0"/>
                  </a:cubicBezTo>
                  <a:lnTo>
                    <a:pt x="61" y="20"/>
                  </a:lnTo>
                  <a:cubicBezTo>
                    <a:pt x="82" y="20"/>
                    <a:pt x="82" y="0"/>
                    <a:pt x="102" y="0"/>
                  </a:cubicBezTo>
                  <a:cubicBezTo>
                    <a:pt x="102" y="0"/>
                    <a:pt x="122" y="20"/>
                    <a:pt x="143" y="20"/>
                  </a:cubicBezTo>
                  <a:cubicBezTo>
                    <a:pt x="143" y="20"/>
                    <a:pt x="143" y="40"/>
                    <a:pt x="164" y="40"/>
                  </a:cubicBezTo>
                  <a:cubicBezTo>
                    <a:pt x="164" y="61"/>
                    <a:pt x="164" y="61"/>
                    <a:pt x="184" y="61"/>
                  </a:cubicBezTo>
                  <a:cubicBezTo>
                    <a:pt x="184" y="82"/>
                    <a:pt x="204" y="82"/>
                    <a:pt x="204" y="102"/>
                  </a:cubicBezTo>
                  <a:lnTo>
                    <a:pt x="225" y="102"/>
                  </a:lnTo>
                  <a:cubicBezTo>
                    <a:pt x="246" y="102"/>
                    <a:pt x="266" y="102"/>
                    <a:pt x="266" y="102"/>
                  </a:cubicBezTo>
                  <a:cubicBezTo>
                    <a:pt x="286" y="102"/>
                    <a:pt x="307" y="102"/>
                    <a:pt x="307" y="122"/>
                  </a:cubicBezTo>
                  <a:cubicBezTo>
                    <a:pt x="307" y="122"/>
                    <a:pt x="328" y="122"/>
                    <a:pt x="328" y="143"/>
                  </a:cubicBezTo>
                  <a:cubicBezTo>
                    <a:pt x="328" y="143"/>
                    <a:pt x="328" y="164"/>
                    <a:pt x="307" y="164"/>
                  </a:cubicBezTo>
                  <a:cubicBezTo>
                    <a:pt x="307" y="184"/>
                    <a:pt x="286" y="164"/>
                    <a:pt x="286" y="184"/>
                  </a:cubicBezTo>
                  <a:lnTo>
                    <a:pt x="286" y="184"/>
                  </a:lnTo>
                  <a:lnTo>
                    <a:pt x="286" y="204"/>
                  </a:lnTo>
                  <a:cubicBezTo>
                    <a:pt x="266" y="204"/>
                    <a:pt x="266" y="204"/>
                    <a:pt x="266" y="225"/>
                  </a:cubicBezTo>
                  <a:lnTo>
                    <a:pt x="246" y="225"/>
                  </a:lnTo>
                  <a:cubicBezTo>
                    <a:pt x="225" y="225"/>
                    <a:pt x="225" y="204"/>
                    <a:pt x="225" y="204"/>
                  </a:cubicBezTo>
                  <a:cubicBezTo>
                    <a:pt x="225" y="184"/>
                    <a:pt x="204" y="164"/>
                    <a:pt x="204" y="164"/>
                  </a:cubicBezTo>
                  <a:cubicBezTo>
                    <a:pt x="184" y="164"/>
                    <a:pt x="164" y="164"/>
                    <a:pt x="164" y="164"/>
                  </a:cubicBezTo>
                  <a:cubicBezTo>
                    <a:pt x="143" y="164"/>
                    <a:pt x="122" y="164"/>
                    <a:pt x="122" y="143"/>
                  </a:cubicBezTo>
                  <a:cubicBezTo>
                    <a:pt x="122" y="143"/>
                    <a:pt x="102" y="143"/>
                    <a:pt x="102" y="122"/>
                  </a:cubicBezTo>
                  <a:cubicBezTo>
                    <a:pt x="82" y="122"/>
                    <a:pt x="82" y="122"/>
                    <a:pt x="61" y="122"/>
                  </a:cubicBezTo>
                  <a:cubicBezTo>
                    <a:pt x="61" y="122"/>
                    <a:pt x="40" y="102"/>
                    <a:pt x="20" y="82"/>
                  </a:cubicBezTo>
                  <a:lnTo>
                    <a:pt x="20"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7" name="Freeform 11"/>
            <p:cNvSpPr>
              <a:spLocks noChangeArrowheads="1"/>
            </p:cNvSpPr>
            <p:nvPr/>
          </p:nvSpPr>
          <p:spPr bwMode="auto">
            <a:xfrm>
              <a:off x="1444625" y="4738688"/>
              <a:ext cx="258763" cy="266700"/>
            </a:xfrm>
            <a:custGeom>
              <a:avLst/>
              <a:gdLst>
                <a:gd name="T0" fmla="*/ 697 w 718"/>
                <a:gd name="T1" fmla="*/ 328 h 739"/>
                <a:gd name="T2" fmla="*/ 676 w 718"/>
                <a:gd name="T3" fmla="*/ 348 h 739"/>
                <a:gd name="T4" fmla="*/ 635 w 718"/>
                <a:gd name="T5" fmla="*/ 328 h 739"/>
                <a:gd name="T6" fmla="*/ 594 w 718"/>
                <a:gd name="T7" fmla="*/ 348 h 739"/>
                <a:gd name="T8" fmla="*/ 573 w 718"/>
                <a:gd name="T9" fmla="*/ 430 h 739"/>
                <a:gd name="T10" fmla="*/ 533 w 718"/>
                <a:gd name="T11" fmla="*/ 492 h 739"/>
                <a:gd name="T12" fmla="*/ 553 w 718"/>
                <a:gd name="T13" fmla="*/ 533 h 739"/>
                <a:gd name="T14" fmla="*/ 553 w 718"/>
                <a:gd name="T15" fmla="*/ 594 h 739"/>
                <a:gd name="T16" fmla="*/ 533 w 718"/>
                <a:gd name="T17" fmla="*/ 594 h 739"/>
                <a:gd name="T18" fmla="*/ 491 w 718"/>
                <a:gd name="T19" fmla="*/ 574 h 739"/>
                <a:gd name="T20" fmla="*/ 491 w 718"/>
                <a:gd name="T21" fmla="*/ 636 h 739"/>
                <a:gd name="T22" fmla="*/ 512 w 718"/>
                <a:gd name="T23" fmla="*/ 738 h 739"/>
                <a:gd name="T24" fmla="*/ 471 w 718"/>
                <a:gd name="T25" fmla="*/ 738 h 739"/>
                <a:gd name="T26" fmla="*/ 389 w 718"/>
                <a:gd name="T27" fmla="*/ 697 h 739"/>
                <a:gd name="T28" fmla="*/ 369 w 718"/>
                <a:gd name="T29" fmla="*/ 636 h 739"/>
                <a:gd name="T30" fmla="*/ 369 w 718"/>
                <a:gd name="T31" fmla="*/ 554 h 739"/>
                <a:gd name="T32" fmla="*/ 369 w 718"/>
                <a:gd name="T33" fmla="*/ 472 h 739"/>
                <a:gd name="T34" fmla="*/ 307 w 718"/>
                <a:gd name="T35" fmla="*/ 492 h 739"/>
                <a:gd name="T36" fmla="*/ 266 w 718"/>
                <a:gd name="T37" fmla="*/ 554 h 739"/>
                <a:gd name="T38" fmla="*/ 246 w 718"/>
                <a:gd name="T39" fmla="*/ 533 h 739"/>
                <a:gd name="T40" fmla="*/ 185 w 718"/>
                <a:gd name="T41" fmla="*/ 451 h 739"/>
                <a:gd name="T42" fmla="*/ 61 w 718"/>
                <a:gd name="T43" fmla="*/ 410 h 739"/>
                <a:gd name="T44" fmla="*/ 0 w 718"/>
                <a:gd name="T45" fmla="*/ 348 h 739"/>
                <a:gd name="T46" fmla="*/ 41 w 718"/>
                <a:gd name="T47" fmla="*/ 287 h 739"/>
                <a:gd name="T48" fmla="*/ 41 w 718"/>
                <a:gd name="T49" fmla="*/ 226 h 739"/>
                <a:gd name="T50" fmla="*/ 61 w 718"/>
                <a:gd name="T51" fmla="*/ 184 h 739"/>
                <a:gd name="T52" fmla="*/ 82 w 718"/>
                <a:gd name="T53" fmla="*/ 144 h 739"/>
                <a:gd name="T54" fmla="*/ 143 w 718"/>
                <a:gd name="T55" fmla="*/ 144 h 739"/>
                <a:gd name="T56" fmla="*/ 143 w 718"/>
                <a:gd name="T57" fmla="*/ 62 h 739"/>
                <a:gd name="T58" fmla="*/ 185 w 718"/>
                <a:gd name="T59" fmla="*/ 21 h 739"/>
                <a:gd name="T60" fmla="*/ 185 w 718"/>
                <a:gd name="T61" fmla="*/ 0 h 739"/>
                <a:gd name="T62" fmla="*/ 246 w 718"/>
                <a:gd name="T63" fmla="*/ 42 h 739"/>
                <a:gd name="T64" fmla="*/ 287 w 718"/>
                <a:gd name="T65" fmla="*/ 103 h 739"/>
                <a:gd name="T66" fmla="*/ 349 w 718"/>
                <a:gd name="T67" fmla="*/ 103 h 739"/>
                <a:gd name="T68" fmla="*/ 389 w 718"/>
                <a:gd name="T69" fmla="*/ 42 h 739"/>
                <a:gd name="T70" fmla="*/ 451 w 718"/>
                <a:gd name="T71" fmla="*/ 21 h 739"/>
                <a:gd name="T72" fmla="*/ 471 w 718"/>
                <a:gd name="T73" fmla="*/ 21 h 739"/>
                <a:gd name="T74" fmla="*/ 512 w 718"/>
                <a:gd name="T75" fmla="*/ 124 h 739"/>
                <a:gd name="T76" fmla="*/ 533 w 718"/>
                <a:gd name="T77" fmla="*/ 205 h 739"/>
                <a:gd name="T78" fmla="*/ 594 w 718"/>
                <a:gd name="T79" fmla="*/ 246 h 739"/>
                <a:gd name="T80" fmla="*/ 676 w 718"/>
                <a:gd name="T81" fmla="*/ 246 h 739"/>
                <a:gd name="T82" fmla="*/ 697 w 718"/>
                <a:gd name="T83" fmla="*/ 328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8" h="739">
                  <a:moveTo>
                    <a:pt x="697" y="328"/>
                  </a:moveTo>
                  <a:lnTo>
                    <a:pt x="697" y="328"/>
                  </a:lnTo>
                  <a:cubicBezTo>
                    <a:pt x="697" y="328"/>
                    <a:pt x="717" y="348"/>
                    <a:pt x="697" y="348"/>
                  </a:cubicBezTo>
                  <a:cubicBezTo>
                    <a:pt x="697" y="348"/>
                    <a:pt x="697" y="348"/>
                    <a:pt x="676" y="348"/>
                  </a:cubicBezTo>
                  <a:cubicBezTo>
                    <a:pt x="676" y="348"/>
                    <a:pt x="676" y="328"/>
                    <a:pt x="655" y="328"/>
                  </a:cubicBezTo>
                  <a:cubicBezTo>
                    <a:pt x="655" y="328"/>
                    <a:pt x="655" y="328"/>
                    <a:pt x="635" y="328"/>
                  </a:cubicBezTo>
                  <a:lnTo>
                    <a:pt x="615" y="328"/>
                  </a:lnTo>
                  <a:cubicBezTo>
                    <a:pt x="594" y="328"/>
                    <a:pt x="594" y="348"/>
                    <a:pt x="594" y="348"/>
                  </a:cubicBezTo>
                  <a:cubicBezTo>
                    <a:pt x="594" y="369"/>
                    <a:pt x="573" y="390"/>
                    <a:pt x="573" y="390"/>
                  </a:cubicBezTo>
                  <a:cubicBezTo>
                    <a:pt x="573" y="410"/>
                    <a:pt x="573" y="410"/>
                    <a:pt x="573" y="430"/>
                  </a:cubicBezTo>
                  <a:cubicBezTo>
                    <a:pt x="553" y="430"/>
                    <a:pt x="553" y="451"/>
                    <a:pt x="533" y="472"/>
                  </a:cubicBezTo>
                  <a:lnTo>
                    <a:pt x="533" y="492"/>
                  </a:lnTo>
                  <a:cubicBezTo>
                    <a:pt x="533" y="512"/>
                    <a:pt x="533" y="512"/>
                    <a:pt x="533" y="512"/>
                  </a:cubicBezTo>
                  <a:cubicBezTo>
                    <a:pt x="553" y="512"/>
                    <a:pt x="553" y="512"/>
                    <a:pt x="553" y="533"/>
                  </a:cubicBezTo>
                  <a:cubicBezTo>
                    <a:pt x="573" y="533"/>
                    <a:pt x="553" y="554"/>
                    <a:pt x="553" y="554"/>
                  </a:cubicBezTo>
                  <a:cubicBezTo>
                    <a:pt x="553" y="574"/>
                    <a:pt x="553" y="594"/>
                    <a:pt x="553" y="594"/>
                  </a:cubicBezTo>
                  <a:cubicBezTo>
                    <a:pt x="533" y="594"/>
                    <a:pt x="533" y="615"/>
                    <a:pt x="533" y="615"/>
                  </a:cubicBezTo>
                  <a:lnTo>
                    <a:pt x="533" y="594"/>
                  </a:lnTo>
                  <a:lnTo>
                    <a:pt x="533" y="574"/>
                  </a:lnTo>
                  <a:cubicBezTo>
                    <a:pt x="512" y="574"/>
                    <a:pt x="512" y="574"/>
                    <a:pt x="491" y="574"/>
                  </a:cubicBezTo>
                  <a:cubicBezTo>
                    <a:pt x="491" y="594"/>
                    <a:pt x="491" y="594"/>
                    <a:pt x="491" y="615"/>
                  </a:cubicBezTo>
                  <a:lnTo>
                    <a:pt x="491" y="636"/>
                  </a:lnTo>
                  <a:cubicBezTo>
                    <a:pt x="491" y="656"/>
                    <a:pt x="512" y="676"/>
                    <a:pt x="512" y="697"/>
                  </a:cubicBezTo>
                  <a:cubicBezTo>
                    <a:pt x="512" y="697"/>
                    <a:pt x="512" y="718"/>
                    <a:pt x="512" y="738"/>
                  </a:cubicBezTo>
                  <a:lnTo>
                    <a:pt x="491" y="738"/>
                  </a:lnTo>
                  <a:lnTo>
                    <a:pt x="471" y="738"/>
                  </a:lnTo>
                  <a:cubicBezTo>
                    <a:pt x="451" y="738"/>
                    <a:pt x="430" y="738"/>
                    <a:pt x="430" y="738"/>
                  </a:cubicBezTo>
                  <a:cubicBezTo>
                    <a:pt x="409" y="718"/>
                    <a:pt x="389" y="697"/>
                    <a:pt x="389" y="697"/>
                  </a:cubicBezTo>
                  <a:cubicBezTo>
                    <a:pt x="369" y="676"/>
                    <a:pt x="369" y="676"/>
                    <a:pt x="369" y="656"/>
                  </a:cubicBezTo>
                  <a:cubicBezTo>
                    <a:pt x="369" y="656"/>
                    <a:pt x="349" y="636"/>
                    <a:pt x="369" y="636"/>
                  </a:cubicBezTo>
                  <a:cubicBezTo>
                    <a:pt x="369" y="615"/>
                    <a:pt x="369" y="615"/>
                    <a:pt x="369" y="594"/>
                  </a:cubicBezTo>
                  <a:cubicBezTo>
                    <a:pt x="389" y="594"/>
                    <a:pt x="389" y="574"/>
                    <a:pt x="369" y="554"/>
                  </a:cubicBezTo>
                  <a:cubicBezTo>
                    <a:pt x="369" y="554"/>
                    <a:pt x="369" y="533"/>
                    <a:pt x="369" y="512"/>
                  </a:cubicBezTo>
                  <a:cubicBezTo>
                    <a:pt x="369" y="512"/>
                    <a:pt x="369" y="492"/>
                    <a:pt x="369" y="472"/>
                  </a:cubicBezTo>
                  <a:lnTo>
                    <a:pt x="349" y="472"/>
                  </a:lnTo>
                  <a:cubicBezTo>
                    <a:pt x="328" y="472"/>
                    <a:pt x="328" y="492"/>
                    <a:pt x="307" y="492"/>
                  </a:cubicBezTo>
                  <a:lnTo>
                    <a:pt x="287" y="512"/>
                  </a:lnTo>
                  <a:cubicBezTo>
                    <a:pt x="287" y="533"/>
                    <a:pt x="287" y="554"/>
                    <a:pt x="266" y="554"/>
                  </a:cubicBezTo>
                  <a:cubicBezTo>
                    <a:pt x="266" y="554"/>
                    <a:pt x="266" y="554"/>
                    <a:pt x="266" y="574"/>
                  </a:cubicBezTo>
                  <a:cubicBezTo>
                    <a:pt x="266" y="554"/>
                    <a:pt x="266" y="533"/>
                    <a:pt x="246" y="533"/>
                  </a:cubicBezTo>
                  <a:cubicBezTo>
                    <a:pt x="246" y="512"/>
                    <a:pt x="246" y="492"/>
                    <a:pt x="225" y="472"/>
                  </a:cubicBezTo>
                  <a:lnTo>
                    <a:pt x="185" y="451"/>
                  </a:lnTo>
                  <a:cubicBezTo>
                    <a:pt x="164" y="430"/>
                    <a:pt x="123" y="430"/>
                    <a:pt x="103" y="430"/>
                  </a:cubicBezTo>
                  <a:cubicBezTo>
                    <a:pt x="82" y="410"/>
                    <a:pt x="61" y="410"/>
                    <a:pt x="61" y="410"/>
                  </a:cubicBezTo>
                  <a:cubicBezTo>
                    <a:pt x="41" y="410"/>
                    <a:pt x="21" y="390"/>
                    <a:pt x="0" y="390"/>
                  </a:cubicBezTo>
                  <a:cubicBezTo>
                    <a:pt x="0" y="369"/>
                    <a:pt x="0" y="369"/>
                    <a:pt x="0" y="348"/>
                  </a:cubicBezTo>
                  <a:cubicBezTo>
                    <a:pt x="0" y="348"/>
                    <a:pt x="21" y="348"/>
                    <a:pt x="41" y="328"/>
                  </a:cubicBezTo>
                  <a:cubicBezTo>
                    <a:pt x="41" y="328"/>
                    <a:pt x="41" y="308"/>
                    <a:pt x="41" y="287"/>
                  </a:cubicBezTo>
                  <a:lnTo>
                    <a:pt x="61" y="266"/>
                  </a:lnTo>
                  <a:cubicBezTo>
                    <a:pt x="41" y="246"/>
                    <a:pt x="41" y="246"/>
                    <a:pt x="41" y="226"/>
                  </a:cubicBezTo>
                  <a:cubicBezTo>
                    <a:pt x="21" y="226"/>
                    <a:pt x="21" y="205"/>
                    <a:pt x="41" y="205"/>
                  </a:cubicBezTo>
                  <a:cubicBezTo>
                    <a:pt x="41" y="184"/>
                    <a:pt x="61" y="184"/>
                    <a:pt x="61" y="184"/>
                  </a:cubicBezTo>
                  <a:cubicBezTo>
                    <a:pt x="61" y="164"/>
                    <a:pt x="61" y="164"/>
                    <a:pt x="61" y="144"/>
                  </a:cubicBezTo>
                  <a:lnTo>
                    <a:pt x="82" y="144"/>
                  </a:lnTo>
                  <a:lnTo>
                    <a:pt x="103" y="144"/>
                  </a:lnTo>
                  <a:cubicBezTo>
                    <a:pt x="123" y="144"/>
                    <a:pt x="123" y="144"/>
                    <a:pt x="143" y="144"/>
                  </a:cubicBezTo>
                  <a:cubicBezTo>
                    <a:pt x="143" y="124"/>
                    <a:pt x="164" y="124"/>
                    <a:pt x="164" y="124"/>
                  </a:cubicBezTo>
                  <a:cubicBezTo>
                    <a:pt x="164" y="103"/>
                    <a:pt x="143" y="82"/>
                    <a:pt x="143" y="62"/>
                  </a:cubicBezTo>
                  <a:lnTo>
                    <a:pt x="143" y="42"/>
                  </a:lnTo>
                  <a:cubicBezTo>
                    <a:pt x="143" y="21"/>
                    <a:pt x="164" y="21"/>
                    <a:pt x="185" y="21"/>
                  </a:cubicBezTo>
                  <a:lnTo>
                    <a:pt x="185" y="0"/>
                  </a:lnTo>
                  <a:lnTo>
                    <a:pt x="185" y="0"/>
                  </a:lnTo>
                  <a:cubicBezTo>
                    <a:pt x="185" y="21"/>
                    <a:pt x="205" y="21"/>
                    <a:pt x="205" y="21"/>
                  </a:cubicBezTo>
                  <a:cubicBezTo>
                    <a:pt x="225" y="42"/>
                    <a:pt x="225" y="42"/>
                    <a:pt x="246" y="42"/>
                  </a:cubicBezTo>
                  <a:cubicBezTo>
                    <a:pt x="246" y="62"/>
                    <a:pt x="246" y="82"/>
                    <a:pt x="266" y="103"/>
                  </a:cubicBezTo>
                  <a:lnTo>
                    <a:pt x="287" y="103"/>
                  </a:lnTo>
                  <a:cubicBezTo>
                    <a:pt x="287" y="103"/>
                    <a:pt x="307" y="103"/>
                    <a:pt x="328" y="103"/>
                  </a:cubicBezTo>
                  <a:lnTo>
                    <a:pt x="349" y="103"/>
                  </a:lnTo>
                  <a:cubicBezTo>
                    <a:pt x="349" y="82"/>
                    <a:pt x="369" y="82"/>
                    <a:pt x="369" y="82"/>
                  </a:cubicBezTo>
                  <a:cubicBezTo>
                    <a:pt x="389" y="62"/>
                    <a:pt x="389" y="62"/>
                    <a:pt x="389" y="42"/>
                  </a:cubicBezTo>
                  <a:cubicBezTo>
                    <a:pt x="409" y="42"/>
                    <a:pt x="409" y="42"/>
                    <a:pt x="430" y="42"/>
                  </a:cubicBezTo>
                  <a:cubicBezTo>
                    <a:pt x="430" y="21"/>
                    <a:pt x="451" y="21"/>
                    <a:pt x="451" y="21"/>
                  </a:cubicBezTo>
                  <a:lnTo>
                    <a:pt x="471" y="21"/>
                  </a:lnTo>
                  <a:lnTo>
                    <a:pt x="471" y="21"/>
                  </a:lnTo>
                  <a:cubicBezTo>
                    <a:pt x="471" y="42"/>
                    <a:pt x="512" y="62"/>
                    <a:pt x="512" y="82"/>
                  </a:cubicBezTo>
                  <a:lnTo>
                    <a:pt x="512" y="124"/>
                  </a:lnTo>
                  <a:cubicBezTo>
                    <a:pt x="512" y="144"/>
                    <a:pt x="512" y="164"/>
                    <a:pt x="512" y="164"/>
                  </a:cubicBezTo>
                  <a:cubicBezTo>
                    <a:pt x="512" y="184"/>
                    <a:pt x="533" y="184"/>
                    <a:pt x="533" y="205"/>
                  </a:cubicBezTo>
                  <a:cubicBezTo>
                    <a:pt x="553" y="205"/>
                    <a:pt x="573" y="205"/>
                    <a:pt x="573" y="226"/>
                  </a:cubicBezTo>
                  <a:lnTo>
                    <a:pt x="594" y="246"/>
                  </a:lnTo>
                  <a:cubicBezTo>
                    <a:pt x="615" y="246"/>
                    <a:pt x="615" y="246"/>
                    <a:pt x="635" y="246"/>
                  </a:cubicBezTo>
                  <a:cubicBezTo>
                    <a:pt x="635" y="246"/>
                    <a:pt x="655" y="246"/>
                    <a:pt x="676" y="246"/>
                  </a:cubicBezTo>
                  <a:lnTo>
                    <a:pt x="676" y="287"/>
                  </a:lnTo>
                  <a:cubicBezTo>
                    <a:pt x="697" y="308"/>
                    <a:pt x="697" y="308"/>
                    <a:pt x="697"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8" name="Freeform 12"/>
            <p:cNvSpPr>
              <a:spLocks noChangeArrowheads="1"/>
            </p:cNvSpPr>
            <p:nvPr/>
          </p:nvSpPr>
          <p:spPr bwMode="auto">
            <a:xfrm>
              <a:off x="1731963" y="5954713"/>
              <a:ext cx="22225" cy="52387"/>
            </a:xfrm>
            <a:custGeom>
              <a:avLst/>
              <a:gdLst>
                <a:gd name="T0" fmla="*/ 41 w 63"/>
                <a:gd name="T1" fmla="*/ 144 h 145"/>
                <a:gd name="T2" fmla="*/ 41 w 63"/>
                <a:gd name="T3" fmla="*/ 144 h 145"/>
                <a:gd name="T4" fmla="*/ 41 w 63"/>
                <a:gd name="T5" fmla="*/ 103 h 145"/>
                <a:gd name="T6" fmla="*/ 20 w 63"/>
                <a:gd name="T7" fmla="*/ 82 h 145"/>
                <a:gd name="T8" fmla="*/ 0 w 63"/>
                <a:gd name="T9" fmla="*/ 62 h 145"/>
                <a:gd name="T10" fmla="*/ 0 w 63"/>
                <a:gd name="T11" fmla="*/ 41 h 145"/>
                <a:gd name="T12" fmla="*/ 20 w 63"/>
                <a:gd name="T13" fmla="*/ 21 h 145"/>
                <a:gd name="T14" fmla="*/ 20 w 63"/>
                <a:gd name="T15" fmla="*/ 0 h 145"/>
                <a:gd name="T16" fmla="*/ 41 w 63"/>
                <a:gd name="T17" fmla="*/ 0 h 145"/>
                <a:gd name="T18" fmla="*/ 62 w 63"/>
                <a:gd name="T19" fmla="*/ 21 h 145"/>
                <a:gd name="T20" fmla="*/ 62 w 63"/>
                <a:gd name="T21" fmla="*/ 41 h 145"/>
                <a:gd name="T22" fmla="*/ 62 w 63"/>
                <a:gd name="T23" fmla="*/ 41 h 145"/>
                <a:gd name="T24" fmla="*/ 62 w 63"/>
                <a:gd name="T25" fmla="*/ 62 h 145"/>
                <a:gd name="T26" fmla="*/ 62 w 63"/>
                <a:gd name="T27" fmla="*/ 82 h 145"/>
                <a:gd name="T28" fmla="*/ 62 w 63"/>
                <a:gd name="T29" fmla="*/ 103 h 145"/>
                <a:gd name="T30" fmla="*/ 62 w 63"/>
                <a:gd name="T31" fmla="*/ 123 h 145"/>
                <a:gd name="T32" fmla="*/ 41 w 63"/>
                <a:gd name="T33" fmla="*/ 144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145">
                  <a:moveTo>
                    <a:pt x="41" y="144"/>
                  </a:moveTo>
                  <a:lnTo>
                    <a:pt x="41" y="144"/>
                  </a:lnTo>
                  <a:cubicBezTo>
                    <a:pt x="41" y="123"/>
                    <a:pt x="41" y="123"/>
                    <a:pt x="41" y="103"/>
                  </a:cubicBezTo>
                  <a:cubicBezTo>
                    <a:pt x="20" y="103"/>
                    <a:pt x="20" y="103"/>
                    <a:pt x="20" y="82"/>
                  </a:cubicBezTo>
                  <a:cubicBezTo>
                    <a:pt x="0" y="82"/>
                    <a:pt x="0" y="62"/>
                    <a:pt x="0" y="62"/>
                  </a:cubicBezTo>
                  <a:lnTo>
                    <a:pt x="0" y="41"/>
                  </a:lnTo>
                  <a:cubicBezTo>
                    <a:pt x="0" y="21"/>
                    <a:pt x="0" y="21"/>
                    <a:pt x="20" y="21"/>
                  </a:cubicBezTo>
                  <a:lnTo>
                    <a:pt x="20" y="0"/>
                  </a:lnTo>
                  <a:lnTo>
                    <a:pt x="41" y="0"/>
                  </a:lnTo>
                  <a:lnTo>
                    <a:pt x="62" y="21"/>
                  </a:lnTo>
                  <a:cubicBezTo>
                    <a:pt x="62" y="21"/>
                    <a:pt x="62" y="21"/>
                    <a:pt x="62" y="41"/>
                  </a:cubicBezTo>
                  <a:lnTo>
                    <a:pt x="62" y="41"/>
                  </a:lnTo>
                  <a:cubicBezTo>
                    <a:pt x="62" y="62"/>
                    <a:pt x="62" y="62"/>
                    <a:pt x="62" y="62"/>
                  </a:cubicBezTo>
                  <a:lnTo>
                    <a:pt x="62" y="82"/>
                  </a:lnTo>
                  <a:cubicBezTo>
                    <a:pt x="62" y="103"/>
                    <a:pt x="62" y="103"/>
                    <a:pt x="62" y="103"/>
                  </a:cubicBezTo>
                  <a:lnTo>
                    <a:pt x="62" y="123"/>
                  </a:lnTo>
                  <a:lnTo>
                    <a:pt x="41" y="14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19" name="Freeform 13"/>
            <p:cNvSpPr>
              <a:spLocks noChangeArrowheads="1"/>
            </p:cNvSpPr>
            <p:nvPr/>
          </p:nvSpPr>
          <p:spPr bwMode="auto">
            <a:xfrm>
              <a:off x="1135063" y="4591050"/>
              <a:ext cx="376237" cy="200025"/>
            </a:xfrm>
            <a:custGeom>
              <a:avLst/>
              <a:gdLst>
                <a:gd name="T0" fmla="*/ 1046 w 1047"/>
                <a:gd name="T1" fmla="*/ 410 h 555"/>
                <a:gd name="T2" fmla="*/ 1004 w 1047"/>
                <a:gd name="T3" fmla="*/ 452 h 555"/>
                <a:gd name="T4" fmla="*/ 1025 w 1047"/>
                <a:gd name="T5" fmla="*/ 534 h 555"/>
                <a:gd name="T6" fmla="*/ 964 w 1047"/>
                <a:gd name="T7" fmla="*/ 554 h 555"/>
                <a:gd name="T8" fmla="*/ 902 w 1047"/>
                <a:gd name="T9" fmla="*/ 513 h 555"/>
                <a:gd name="T10" fmla="*/ 840 w 1047"/>
                <a:gd name="T11" fmla="*/ 472 h 555"/>
                <a:gd name="T12" fmla="*/ 758 w 1047"/>
                <a:gd name="T13" fmla="*/ 492 h 555"/>
                <a:gd name="T14" fmla="*/ 697 w 1047"/>
                <a:gd name="T15" fmla="*/ 513 h 555"/>
                <a:gd name="T16" fmla="*/ 615 w 1047"/>
                <a:gd name="T17" fmla="*/ 534 h 555"/>
                <a:gd name="T18" fmla="*/ 512 w 1047"/>
                <a:gd name="T19" fmla="*/ 554 h 555"/>
                <a:gd name="T20" fmla="*/ 492 w 1047"/>
                <a:gd name="T21" fmla="*/ 513 h 555"/>
                <a:gd name="T22" fmla="*/ 431 w 1047"/>
                <a:gd name="T23" fmla="*/ 472 h 555"/>
                <a:gd name="T24" fmla="*/ 390 w 1047"/>
                <a:gd name="T25" fmla="*/ 410 h 555"/>
                <a:gd name="T26" fmla="*/ 308 w 1047"/>
                <a:gd name="T27" fmla="*/ 452 h 555"/>
                <a:gd name="T28" fmla="*/ 205 w 1047"/>
                <a:gd name="T29" fmla="*/ 452 h 555"/>
                <a:gd name="T30" fmla="*/ 226 w 1047"/>
                <a:gd name="T31" fmla="*/ 370 h 555"/>
                <a:gd name="T32" fmla="*/ 185 w 1047"/>
                <a:gd name="T33" fmla="*/ 226 h 555"/>
                <a:gd name="T34" fmla="*/ 82 w 1047"/>
                <a:gd name="T35" fmla="*/ 124 h 555"/>
                <a:gd name="T36" fmla="*/ 0 w 1047"/>
                <a:gd name="T37" fmla="*/ 62 h 555"/>
                <a:gd name="T38" fmla="*/ 21 w 1047"/>
                <a:gd name="T39" fmla="*/ 21 h 555"/>
                <a:gd name="T40" fmla="*/ 82 w 1047"/>
                <a:gd name="T41" fmla="*/ 0 h 555"/>
                <a:gd name="T42" fmla="*/ 144 w 1047"/>
                <a:gd name="T43" fmla="*/ 21 h 555"/>
                <a:gd name="T44" fmla="*/ 226 w 1047"/>
                <a:gd name="T45" fmla="*/ 62 h 555"/>
                <a:gd name="T46" fmla="*/ 369 w 1047"/>
                <a:gd name="T47" fmla="*/ 82 h 555"/>
                <a:gd name="T48" fmla="*/ 451 w 1047"/>
                <a:gd name="T49" fmla="*/ 103 h 555"/>
                <a:gd name="T50" fmla="*/ 533 w 1047"/>
                <a:gd name="T51" fmla="*/ 164 h 555"/>
                <a:gd name="T52" fmla="*/ 594 w 1047"/>
                <a:gd name="T53" fmla="*/ 226 h 555"/>
                <a:gd name="T54" fmla="*/ 656 w 1047"/>
                <a:gd name="T55" fmla="*/ 206 h 555"/>
                <a:gd name="T56" fmla="*/ 697 w 1047"/>
                <a:gd name="T57" fmla="*/ 185 h 555"/>
                <a:gd name="T58" fmla="*/ 779 w 1047"/>
                <a:gd name="T59" fmla="*/ 185 h 555"/>
                <a:gd name="T60" fmla="*/ 840 w 1047"/>
                <a:gd name="T61" fmla="*/ 246 h 555"/>
                <a:gd name="T62" fmla="*/ 902 w 1047"/>
                <a:gd name="T63" fmla="*/ 328 h 555"/>
                <a:gd name="T64" fmla="*/ 1025 w 1047"/>
                <a:gd name="T65" fmla="*/ 390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47" h="555">
                  <a:moveTo>
                    <a:pt x="1046" y="410"/>
                  </a:moveTo>
                  <a:lnTo>
                    <a:pt x="1046" y="410"/>
                  </a:lnTo>
                  <a:lnTo>
                    <a:pt x="1046" y="431"/>
                  </a:lnTo>
                  <a:cubicBezTo>
                    <a:pt x="1025" y="431"/>
                    <a:pt x="1004" y="431"/>
                    <a:pt x="1004" y="452"/>
                  </a:cubicBezTo>
                  <a:lnTo>
                    <a:pt x="1004" y="472"/>
                  </a:lnTo>
                  <a:cubicBezTo>
                    <a:pt x="1004" y="492"/>
                    <a:pt x="1025" y="513"/>
                    <a:pt x="1025" y="534"/>
                  </a:cubicBezTo>
                  <a:cubicBezTo>
                    <a:pt x="1025" y="534"/>
                    <a:pt x="1004" y="534"/>
                    <a:pt x="1004" y="554"/>
                  </a:cubicBezTo>
                  <a:cubicBezTo>
                    <a:pt x="984" y="554"/>
                    <a:pt x="984" y="554"/>
                    <a:pt x="964" y="554"/>
                  </a:cubicBezTo>
                  <a:cubicBezTo>
                    <a:pt x="964" y="554"/>
                    <a:pt x="922" y="554"/>
                    <a:pt x="922" y="534"/>
                  </a:cubicBezTo>
                  <a:cubicBezTo>
                    <a:pt x="922" y="534"/>
                    <a:pt x="902" y="534"/>
                    <a:pt x="902" y="513"/>
                  </a:cubicBezTo>
                  <a:cubicBezTo>
                    <a:pt x="882" y="513"/>
                    <a:pt x="861" y="513"/>
                    <a:pt x="861" y="513"/>
                  </a:cubicBezTo>
                  <a:cubicBezTo>
                    <a:pt x="861" y="513"/>
                    <a:pt x="861" y="492"/>
                    <a:pt x="840" y="472"/>
                  </a:cubicBezTo>
                  <a:cubicBezTo>
                    <a:pt x="840" y="472"/>
                    <a:pt x="800" y="472"/>
                    <a:pt x="779" y="472"/>
                  </a:cubicBezTo>
                  <a:lnTo>
                    <a:pt x="758" y="492"/>
                  </a:lnTo>
                  <a:cubicBezTo>
                    <a:pt x="738" y="492"/>
                    <a:pt x="738" y="513"/>
                    <a:pt x="738" y="513"/>
                  </a:cubicBezTo>
                  <a:cubicBezTo>
                    <a:pt x="738" y="513"/>
                    <a:pt x="718" y="513"/>
                    <a:pt x="697" y="513"/>
                  </a:cubicBezTo>
                  <a:cubicBezTo>
                    <a:pt x="697" y="513"/>
                    <a:pt x="676" y="534"/>
                    <a:pt x="656" y="534"/>
                  </a:cubicBezTo>
                  <a:lnTo>
                    <a:pt x="615" y="534"/>
                  </a:lnTo>
                  <a:cubicBezTo>
                    <a:pt x="594" y="534"/>
                    <a:pt x="574" y="554"/>
                    <a:pt x="554" y="554"/>
                  </a:cubicBezTo>
                  <a:cubicBezTo>
                    <a:pt x="554" y="554"/>
                    <a:pt x="533" y="554"/>
                    <a:pt x="512" y="554"/>
                  </a:cubicBezTo>
                  <a:lnTo>
                    <a:pt x="512" y="554"/>
                  </a:lnTo>
                  <a:cubicBezTo>
                    <a:pt x="492" y="534"/>
                    <a:pt x="492" y="513"/>
                    <a:pt x="492" y="513"/>
                  </a:cubicBezTo>
                  <a:cubicBezTo>
                    <a:pt x="472" y="513"/>
                    <a:pt x="451" y="513"/>
                    <a:pt x="451" y="492"/>
                  </a:cubicBezTo>
                  <a:lnTo>
                    <a:pt x="431" y="472"/>
                  </a:lnTo>
                  <a:cubicBezTo>
                    <a:pt x="431" y="452"/>
                    <a:pt x="431" y="431"/>
                    <a:pt x="410" y="431"/>
                  </a:cubicBezTo>
                  <a:lnTo>
                    <a:pt x="390" y="410"/>
                  </a:lnTo>
                  <a:cubicBezTo>
                    <a:pt x="369" y="410"/>
                    <a:pt x="349" y="431"/>
                    <a:pt x="349" y="431"/>
                  </a:cubicBezTo>
                  <a:cubicBezTo>
                    <a:pt x="328" y="431"/>
                    <a:pt x="308" y="452"/>
                    <a:pt x="308" y="452"/>
                  </a:cubicBezTo>
                  <a:cubicBezTo>
                    <a:pt x="287" y="472"/>
                    <a:pt x="246" y="452"/>
                    <a:pt x="246" y="452"/>
                  </a:cubicBezTo>
                  <a:cubicBezTo>
                    <a:pt x="226" y="452"/>
                    <a:pt x="205" y="452"/>
                    <a:pt x="205" y="452"/>
                  </a:cubicBezTo>
                  <a:cubicBezTo>
                    <a:pt x="205" y="452"/>
                    <a:pt x="205" y="431"/>
                    <a:pt x="226" y="431"/>
                  </a:cubicBezTo>
                  <a:cubicBezTo>
                    <a:pt x="226" y="410"/>
                    <a:pt x="226" y="390"/>
                    <a:pt x="226" y="370"/>
                  </a:cubicBezTo>
                  <a:cubicBezTo>
                    <a:pt x="226" y="349"/>
                    <a:pt x="205" y="328"/>
                    <a:pt x="205" y="308"/>
                  </a:cubicBezTo>
                  <a:cubicBezTo>
                    <a:pt x="205" y="288"/>
                    <a:pt x="205" y="246"/>
                    <a:pt x="185" y="226"/>
                  </a:cubicBezTo>
                  <a:cubicBezTo>
                    <a:pt x="185" y="206"/>
                    <a:pt x="164" y="185"/>
                    <a:pt x="144" y="164"/>
                  </a:cubicBezTo>
                  <a:cubicBezTo>
                    <a:pt x="144" y="144"/>
                    <a:pt x="103" y="144"/>
                    <a:pt x="82" y="124"/>
                  </a:cubicBezTo>
                  <a:cubicBezTo>
                    <a:pt x="62" y="124"/>
                    <a:pt x="21" y="82"/>
                    <a:pt x="0" y="82"/>
                  </a:cubicBezTo>
                  <a:lnTo>
                    <a:pt x="0" y="62"/>
                  </a:lnTo>
                  <a:cubicBezTo>
                    <a:pt x="0" y="62"/>
                    <a:pt x="0" y="62"/>
                    <a:pt x="21" y="42"/>
                  </a:cubicBezTo>
                  <a:lnTo>
                    <a:pt x="21" y="21"/>
                  </a:lnTo>
                  <a:cubicBezTo>
                    <a:pt x="41" y="21"/>
                    <a:pt x="41" y="0"/>
                    <a:pt x="41" y="0"/>
                  </a:cubicBezTo>
                  <a:cubicBezTo>
                    <a:pt x="62" y="0"/>
                    <a:pt x="62" y="0"/>
                    <a:pt x="82" y="0"/>
                  </a:cubicBezTo>
                  <a:lnTo>
                    <a:pt x="103" y="0"/>
                  </a:lnTo>
                  <a:cubicBezTo>
                    <a:pt x="123" y="0"/>
                    <a:pt x="123" y="21"/>
                    <a:pt x="144" y="21"/>
                  </a:cubicBezTo>
                  <a:cubicBezTo>
                    <a:pt x="144" y="42"/>
                    <a:pt x="185" y="42"/>
                    <a:pt x="185" y="42"/>
                  </a:cubicBezTo>
                  <a:cubicBezTo>
                    <a:pt x="205" y="62"/>
                    <a:pt x="205" y="62"/>
                    <a:pt x="226" y="62"/>
                  </a:cubicBezTo>
                  <a:cubicBezTo>
                    <a:pt x="246" y="62"/>
                    <a:pt x="267" y="82"/>
                    <a:pt x="287" y="82"/>
                  </a:cubicBezTo>
                  <a:cubicBezTo>
                    <a:pt x="308" y="82"/>
                    <a:pt x="349" y="82"/>
                    <a:pt x="369" y="82"/>
                  </a:cubicBezTo>
                  <a:lnTo>
                    <a:pt x="390" y="82"/>
                  </a:lnTo>
                  <a:cubicBezTo>
                    <a:pt x="410" y="82"/>
                    <a:pt x="431" y="82"/>
                    <a:pt x="451" y="103"/>
                  </a:cubicBezTo>
                  <a:cubicBezTo>
                    <a:pt x="451" y="103"/>
                    <a:pt x="472" y="124"/>
                    <a:pt x="492" y="124"/>
                  </a:cubicBezTo>
                  <a:cubicBezTo>
                    <a:pt x="492" y="124"/>
                    <a:pt x="512" y="144"/>
                    <a:pt x="533" y="164"/>
                  </a:cubicBezTo>
                  <a:cubicBezTo>
                    <a:pt x="533" y="164"/>
                    <a:pt x="533" y="185"/>
                    <a:pt x="554" y="185"/>
                  </a:cubicBezTo>
                  <a:cubicBezTo>
                    <a:pt x="554" y="206"/>
                    <a:pt x="594" y="226"/>
                    <a:pt x="594" y="226"/>
                  </a:cubicBezTo>
                  <a:cubicBezTo>
                    <a:pt x="615" y="226"/>
                    <a:pt x="615" y="226"/>
                    <a:pt x="615" y="226"/>
                  </a:cubicBezTo>
                  <a:cubicBezTo>
                    <a:pt x="636" y="206"/>
                    <a:pt x="656" y="206"/>
                    <a:pt x="656" y="206"/>
                  </a:cubicBezTo>
                  <a:cubicBezTo>
                    <a:pt x="656" y="206"/>
                    <a:pt x="656" y="185"/>
                    <a:pt x="676" y="185"/>
                  </a:cubicBezTo>
                  <a:lnTo>
                    <a:pt x="697" y="185"/>
                  </a:lnTo>
                  <a:cubicBezTo>
                    <a:pt x="718" y="185"/>
                    <a:pt x="738" y="185"/>
                    <a:pt x="738" y="185"/>
                  </a:cubicBezTo>
                  <a:cubicBezTo>
                    <a:pt x="758" y="185"/>
                    <a:pt x="758" y="185"/>
                    <a:pt x="779" y="185"/>
                  </a:cubicBezTo>
                  <a:cubicBezTo>
                    <a:pt x="779" y="185"/>
                    <a:pt x="800" y="206"/>
                    <a:pt x="820" y="226"/>
                  </a:cubicBezTo>
                  <a:lnTo>
                    <a:pt x="840" y="246"/>
                  </a:lnTo>
                  <a:cubicBezTo>
                    <a:pt x="861" y="267"/>
                    <a:pt x="861" y="288"/>
                    <a:pt x="882" y="288"/>
                  </a:cubicBezTo>
                  <a:cubicBezTo>
                    <a:pt x="882" y="308"/>
                    <a:pt x="902" y="328"/>
                    <a:pt x="902" y="328"/>
                  </a:cubicBezTo>
                  <a:cubicBezTo>
                    <a:pt x="922" y="349"/>
                    <a:pt x="943" y="370"/>
                    <a:pt x="964" y="370"/>
                  </a:cubicBezTo>
                  <a:cubicBezTo>
                    <a:pt x="964" y="390"/>
                    <a:pt x="1004" y="390"/>
                    <a:pt x="1025" y="390"/>
                  </a:cubicBezTo>
                  <a:cubicBezTo>
                    <a:pt x="1025" y="390"/>
                    <a:pt x="1025" y="410"/>
                    <a:pt x="1046" y="41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0" name="Freeform 14"/>
            <p:cNvSpPr>
              <a:spLocks noChangeArrowheads="1"/>
            </p:cNvSpPr>
            <p:nvPr/>
          </p:nvSpPr>
          <p:spPr bwMode="auto">
            <a:xfrm>
              <a:off x="831850" y="5297488"/>
              <a:ext cx="103188" cy="133350"/>
            </a:xfrm>
            <a:custGeom>
              <a:avLst/>
              <a:gdLst>
                <a:gd name="T0" fmla="*/ 103 w 288"/>
                <a:gd name="T1" fmla="*/ 349 h 371"/>
                <a:gd name="T2" fmla="*/ 103 w 288"/>
                <a:gd name="T3" fmla="*/ 349 h 371"/>
                <a:gd name="T4" fmla="*/ 82 w 288"/>
                <a:gd name="T5" fmla="*/ 349 h 371"/>
                <a:gd name="T6" fmla="*/ 61 w 288"/>
                <a:gd name="T7" fmla="*/ 370 h 371"/>
                <a:gd name="T8" fmla="*/ 41 w 288"/>
                <a:gd name="T9" fmla="*/ 370 h 371"/>
                <a:gd name="T10" fmla="*/ 21 w 288"/>
                <a:gd name="T11" fmla="*/ 349 h 371"/>
                <a:gd name="T12" fmla="*/ 0 w 288"/>
                <a:gd name="T13" fmla="*/ 328 h 371"/>
                <a:gd name="T14" fmla="*/ 0 w 288"/>
                <a:gd name="T15" fmla="*/ 328 h 371"/>
                <a:gd name="T16" fmla="*/ 21 w 288"/>
                <a:gd name="T17" fmla="*/ 288 h 371"/>
                <a:gd name="T18" fmla="*/ 41 w 288"/>
                <a:gd name="T19" fmla="*/ 206 h 371"/>
                <a:gd name="T20" fmla="*/ 82 w 288"/>
                <a:gd name="T21" fmla="*/ 124 h 371"/>
                <a:gd name="T22" fmla="*/ 143 w 288"/>
                <a:gd name="T23" fmla="*/ 62 h 371"/>
                <a:gd name="T24" fmla="*/ 143 w 288"/>
                <a:gd name="T25" fmla="*/ 0 h 371"/>
                <a:gd name="T26" fmla="*/ 164 w 288"/>
                <a:gd name="T27" fmla="*/ 0 h 371"/>
                <a:gd name="T28" fmla="*/ 185 w 288"/>
                <a:gd name="T29" fmla="*/ 21 h 371"/>
                <a:gd name="T30" fmla="*/ 185 w 288"/>
                <a:gd name="T31" fmla="*/ 42 h 371"/>
                <a:gd name="T32" fmla="*/ 225 w 288"/>
                <a:gd name="T33" fmla="*/ 42 h 371"/>
                <a:gd name="T34" fmla="*/ 246 w 288"/>
                <a:gd name="T35" fmla="*/ 62 h 371"/>
                <a:gd name="T36" fmla="*/ 267 w 288"/>
                <a:gd name="T37" fmla="*/ 82 h 371"/>
                <a:gd name="T38" fmla="*/ 287 w 288"/>
                <a:gd name="T39" fmla="*/ 103 h 371"/>
                <a:gd name="T40" fmla="*/ 287 w 288"/>
                <a:gd name="T41" fmla="*/ 144 h 371"/>
                <a:gd name="T42" fmla="*/ 267 w 288"/>
                <a:gd name="T43" fmla="*/ 144 h 371"/>
                <a:gd name="T44" fmla="*/ 246 w 288"/>
                <a:gd name="T45" fmla="*/ 164 h 371"/>
                <a:gd name="T46" fmla="*/ 225 w 288"/>
                <a:gd name="T47" fmla="*/ 185 h 371"/>
                <a:gd name="T48" fmla="*/ 205 w 288"/>
                <a:gd name="T49" fmla="*/ 226 h 371"/>
                <a:gd name="T50" fmla="*/ 185 w 288"/>
                <a:gd name="T51" fmla="*/ 246 h 371"/>
                <a:gd name="T52" fmla="*/ 164 w 288"/>
                <a:gd name="T53" fmla="*/ 267 h 371"/>
                <a:gd name="T54" fmla="*/ 143 w 288"/>
                <a:gd name="T55" fmla="*/ 308 h 371"/>
                <a:gd name="T56" fmla="*/ 123 w 288"/>
                <a:gd name="T57" fmla="*/ 328 h 371"/>
                <a:gd name="T58" fmla="*/ 103 w 288"/>
                <a:gd name="T59" fmla="*/ 3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8" h="371">
                  <a:moveTo>
                    <a:pt x="103" y="349"/>
                  </a:moveTo>
                  <a:lnTo>
                    <a:pt x="103" y="349"/>
                  </a:lnTo>
                  <a:cubicBezTo>
                    <a:pt x="82" y="349"/>
                    <a:pt x="82" y="349"/>
                    <a:pt x="82" y="349"/>
                  </a:cubicBezTo>
                  <a:cubicBezTo>
                    <a:pt x="82" y="370"/>
                    <a:pt x="82" y="370"/>
                    <a:pt x="61" y="370"/>
                  </a:cubicBezTo>
                  <a:lnTo>
                    <a:pt x="41" y="370"/>
                  </a:lnTo>
                  <a:cubicBezTo>
                    <a:pt x="21" y="370"/>
                    <a:pt x="21" y="349"/>
                    <a:pt x="21" y="349"/>
                  </a:cubicBezTo>
                  <a:cubicBezTo>
                    <a:pt x="21" y="349"/>
                    <a:pt x="0" y="349"/>
                    <a:pt x="0" y="328"/>
                  </a:cubicBezTo>
                  <a:lnTo>
                    <a:pt x="0" y="328"/>
                  </a:lnTo>
                  <a:cubicBezTo>
                    <a:pt x="0" y="328"/>
                    <a:pt x="0" y="288"/>
                    <a:pt x="21" y="288"/>
                  </a:cubicBezTo>
                  <a:cubicBezTo>
                    <a:pt x="21" y="246"/>
                    <a:pt x="41" y="226"/>
                    <a:pt x="41" y="206"/>
                  </a:cubicBezTo>
                  <a:cubicBezTo>
                    <a:pt x="61" y="185"/>
                    <a:pt x="61" y="144"/>
                    <a:pt x="82" y="124"/>
                  </a:cubicBezTo>
                  <a:cubicBezTo>
                    <a:pt x="82" y="103"/>
                    <a:pt x="123" y="82"/>
                    <a:pt x="143" y="62"/>
                  </a:cubicBezTo>
                  <a:cubicBezTo>
                    <a:pt x="143" y="42"/>
                    <a:pt x="143" y="21"/>
                    <a:pt x="143" y="0"/>
                  </a:cubicBezTo>
                  <a:lnTo>
                    <a:pt x="164" y="0"/>
                  </a:lnTo>
                  <a:cubicBezTo>
                    <a:pt x="164" y="0"/>
                    <a:pt x="164" y="21"/>
                    <a:pt x="185" y="21"/>
                  </a:cubicBezTo>
                  <a:lnTo>
                    <a:pt x="185" y="42"/>
                  </a:lnTo>
                  <a:cubicBezTo>
                    <a:pt x="205" y="42"/>
                    <a:pt x="205" y="42"/>
                    <a:pt x="225" y="42"/>
                  </a:cubicBezTo>
                  <a:cubicBezTo>
                    <a:pt x="225" y="42"/>
                    <a:pt x="246" y="42"/>
                    <a:pt x="246" y="62"/>
                  </a:cubicBezTo>
                  <a:cubicBezTo>
                    <a:pt x="246" y="62"/>
                    <a:pt x="267" y="62"/>
                    <a:pt x="267" y="82"/>
                  </a:cubicBezTo>
                  <a:lnTo>
                    <a:pt x="287" y="103"/>
                  </a:lnTo>
                  <a:cubicBezTo>
                    <a:pt x="287" y="124"/>
                    <a:pt x="287" y="124"/>
                    <a:pt x="287" y="144"/>
                  </a:cubicBezTo>
                  <a:lnTo>
                    <a:pt x="267" y="144"/>
                  </a:lnTo>
                  <a:cubicBezTo>
                    <a:pt x="246" y="144"/>
                    <a:pt x="246" y="164"/>
                    <a:pt x="246" y="164"/>
                  </a:cubicBezTo>
                  <a:cubicBezTo>
                    <a:pt x="225" y="164"/>
                    <a:pt x="225" y="185"/>
                    <a:pt x="225" y="185"/>
                  </a:cubicBezTo>
                  <a:cubicBezTo>
                    <a:pt x="225" y="206"/>
                    <a:pt x="205" y="206"/>
                    <a:pt x="205" y="226"/>
                  </a:cubicBezTo>
                  <a:cubicBezTo>
                    <a:pt x="185" y="226"/>
                    <a:pt x="185" y="226"/>
                    <a:pt x="185" y="246"/>
                  </a:cubicBezTo>
                  <a:cubicBezTo>
                    <a:pt x="164" y="246"/>
                    <a:pt x="164" y="267"/>
                    <a:pt x="164" y="267"/>
                  </a:cubicBezTo>
                  <a:cubicBezTo>
                    <a:pt x="164" y="288"/>
                    <a:pt x="143" y="308"/>
                    <a:pt x="143" y="308"/>
                  </a:cubicBezTo>
                  <a:lnTo>
                    <a:pt x="123" y="328"/>
                  </a:lnTo>
                  <a:cubicBezTo>
                    <a:pt x="123" y="349"/>
                    <a:pt x="103" y="349"/>
                    <a:pt x="103" y="34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1" name="Freeform 15"/>
            <p:cNvSpPr>
              <a:spLocks noChangeArrowheads="1"/>
            </p:cNvSpPr>
            <p:nvPr/>
          </p:nvSpPr>
          <p:spPr bwMode="auto">
            <a:xfrm>
              <a:off x="1223963" y="6692900"/>
              <a:ext cx="30162" cy="22225"/>
            </a:xfrm>
            <a:custGeom>
              <a:avLst/>
              <a:gdLst>
                <a:gd name="T0" fmla="*/ 62 w 83"/>
                <a:gd name="T1" fmla="*/ 62 h 63"/>
                <a:gd name="T2" fmla="*/ 62 w 83"/>
                <a:gd name="T3" fmla="*/ 62 h 63"/>
                <a:gd name="T4" fmla="*/ 62 w 83"/>
                <a:gd name="T5" fmla="*/ 41 h 63"/>
                <a:gd name="T6" fmla="*/ 41 w 83"/>
                <a:gd name="T7" fmla="*/ 41 h 63"/>
                <a:gd name="T8" fmla="*/ 21 w 83"/>
                <a:gd name="T9" fmla="*/ 41 h 63"/>
                <a:gd name="T10" fmla="*/ 0 w 83"/>
                <a:gd name="T11" fmla="*/ 21 h 63"/>
                <a:gd name="T12" fmla="*/ 21 w 83"/>
                <a:gd name="T13" fmla="*/ 0 h 63"/>
                <a:gd name="T14" fmla="*/ 21 w 83"/>
                <a:gd name="T15" fmla="*/ 0 h 63"/>
                <a:gd name="T16" fmla="*/ 41 w 83"/>
                <a:gd name="T17" fmla="*/ 0 h 63"/>
                <a:gd name="T18" fmla="*/ 62 w 83"/>
                <a:gd name="T19" fmla="*/ 0 h 63"/>
                <a:gd name="T20" fmla="*/ 82 w 83"/>
                <a:gd name="T21" fmla="*/ 21 h 63"/>
                <a:gd name="T22" fmla="*/ 82 w 83"/>
                <a:gd name="T23" fmla="*/ 41 h 63"/>
                <a:gd name="T24" fmla="*/ 82 w 83"/>
                <a:gd name="T25" fmla="*/ 62 h 63"/>
                <a:gd name="T26" fmla="*/ 62 w 83"/>
                <a:gd name="T2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63">
                  <a:moveTo>
                    <a:pt x="62" y="62"/>
                  </a:moveTo>
                  <a:lnTo>
                    <a:pt x="62" y="62"/>
                  </a:lnTo>
                  <a:cubicBezTo>
                    <a:pt x="62" y="41"/>
                    <a:pt x="62" y="41"/>
                    <a:pt x="62" y="41"/>
                  </a:cubicBezTo>
                  <a:cubicBezTo>
                    <a:pt x="41" y="41"/>
                    <a:pt x="41" y="41"/>
                    <a:pt x="41" y="41"/>
                  </a:cubicBezTo>
                  <a:cubicBezTo>
                    <a:pt x="41" y="21"/>
                    <a:pt x="21" y="41"/>
                    <a:pt x="21" y="41"/>
                  </a:cubicBezTo>
                  <a:cubicBezTo>
                    <a:pt x="21" y="21"/>
                    <a:pt x="0" y="21"/>
                    <a:pt x="0" y="21"/>
                  </a:cubicBezTo>
                  <a:lnTo>
                    <a:pt x="21" y="0"/>
                  </a:lnTo>
                  <a:lnTo>
                    <a:pt x="21" y="0"/>
                  </a:lnTo>
                  <a:cubicBezTo>
                    <a:pt x="41" y="0"/>
                    <a:pt x="41" y="0"/>
                    <a:pt x="41" y="0"/>
                  </a:cubicBezTo>
                  <a:cubicBezTo>
                    <a:pt x="62" y="0"/>
                    <a:pt x="62" y="0"/>
                    <a:pt x="62" y="0"/>
                  </a:cubicBezTo>
                  <a:cubicBezTo>
                    <a:pt x="62" y="0"/>
                    <a:pt x="62" y="0"/>
                    <a:pt x="82" y="21"/>
                  </a:cubicBezTo>
                  <a:cubicBezTo>
                    <a:pt x="82" y="21"/>
                    <a:pt x="82" y="21"/>
                    <a:pt x="82" y="41"/>
                  </a:cubicBezTo>
                  <a:cubicBezTo>
                    <a:pt x="82" y="41"/>
                    <a:pt x="82" y="41"/>
                    <a:pt x="82" y="62"/>
                  </a:cubicBezTo>
                  <a:lnTo>
                    <a:pt x="62"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2" name="Freeform 16"/>
            <p:cNvSpPr>
              <a:spLocks noChangeArrowheads="1"/>
            </p:cNvSpPr>
            <p:nvPr/>
          </p:nvSpPr>
          <p:spPr bwMode="auto">
            <a:xfrm>
              <a:off x="1223963" y="6715125"/>
              <a:ext cx="15875" cy="15875"/>
            </a:xfrm>
            <a:custGeom>
              <a:avLst/>
              <a:gdLst>
                <a:gd name="T0" fmla="*/ 41 w 42"/>
                <a:gd name="T1" fmla="*/ 20 h 42"/>
                <a:gd name="T2" fmla="*/ 41 w 42"/>
                <a:gd name="T3" fmla="*/ 20 h 42"/>
                <a:gd name="T4" fmla="*/ 21 w 42"/>
                <a:gd name="T5" fmla="*/ 20 h 42"/>
                <a:gd name="T6" fmla="*/ 0 w 42"/>
                <a:gd name="T7" fmla="*/ 20 h 42"/>
                <a:gd name="T8" fmla="*/ 0 w 42"/>
                <a:gd name="T9" fmla="*/ 20 h 42"/>
                <a:gd name="T10" fmla="*/ 21 w 42"/>
                <a:gd name="T11" fmla="*/ 41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20"/>
                    <a:pt x="21" y="0"/>
                    <a:pt x="21" y="20"/>
                  </a:cubicBezTo>
                  <a:lnTo>
                    <a:pt x="0" y="20"/>
                  </a:lnTo>
                  <a:lnTo>
                    <a:pt x="0" y="20"/>
                  </a:lnTo>
                  <a:cubicBezTo>
                    <a:pt x="0" y="41"/>
                    <a:pt x="21" y="41"/>
                    <a:pt x="21" y="41"/>
                  </a:cubicBezTo>
                  <a:cubicBezTo>
                    <a:pt x="21" y="41"/>
                    <a:pt x="2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3" name="Freeform 17"/>
            <p:cNvSpPr>
              <a:spLocks noChangeArrowheads="1"/>
            </p:cNvSpPr>
            <p:nvPr/>
          </p:nvSpPr>
          <p:spPr bwMode="auto">
            <a:xfrm>
              <a:off x="1223963" y="6670675"/>
              <a:ext cx="15875" cy="15875"/>
            </a:xfrm>
            <a:custGeom>
              <a:avLst/>
              <a:gdLst>
                <a:gd name="T0" fmla="*/ 41 w 42"/>
                <a:gd name="T1" fmla="*/ 20 h 42"/>
                <a:gd name="T2" fmla="*/ 41 w 42"/>
                <a:gd name="T3" fmla="*/ 20 h 42"/>
                <a:gd name="T4" fmla="*/ 41 w 42"/>
                <a:gd name="T5" fmla="*/ 0 h 42"/>
                <a:gd name="T6" fmla="*/ 21 w 42"/>
                <a:gd name="T7" fmla="*/ 20 h 42"/>
                <a:gd name="T8" fmla="*/ 21 w 42"/>
                <a:gd name="T9" fmla="*/ 20 h 42"/>
                <a:gd name="T10" fmla="*/ 21 w 42"/>
                <a:gd name="T11" fmla="*/ 41 h 42"/>
                <a:gd name="T12" fmla="*/ 21 w 42"/>
                <a:gd name="T13" fmla="*/ 41 h 42"/>
                <a:gd name="T14" fmla="*/ 41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0"/>
                  </a:moveTo>
                  <a:lnTo>
                    <a:pt x="41" y="20"/>
                  </a:lnTo>
                  <a:lnTo>
                    <a:pt x="41" y="0"/>
                  </a:lnTo>
                  <a:cubicBezTo>
                    <a:pt x="21" y="0"/>
                    <a:pt x="21" y="0"/>
                    <a:pt x="21" y="20"/>
                  </a:cubicBezTo>
                  <a:lnTo>
                    <a:pt x="21" y="20"/>
                  </a:lnTo>
                  <a:cubicBezTo>
                    <a:pt x="21" y="20"/>
                    <a:pt x="0" y="41"/>
                    <a:pt x="21" y="41"/>
                  </a:cubicBezTo>
                  <a:lnTo>
                    <a:pt x="21" y="41"/>
                  </a:lnTo>
                  <a:cubicBezTo>
                    <a:pt x="21" y="41"/>
                    <a:pt x="4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4" name="Freeform 18"/>
            <p:cNvSpPr>
              <a:spLocks noChangeArrowheads="1"/>
            </p:cNvSpPr>
            <p:nvPr/>
          </p:nvSpPr>
          <p:spPr bwMode="auto">
            <a:xfrm>
              <a:off x="1179513" y="6573838"/>
              <a:ext cx="15875" cy="15875"/>
            </a:xfrm>
            <a:custGeom>
              <a:avLst/>
              <a:gdLst>
                <a:gd name="T0" fmla="*/ 21 w 42"/>
                <a:gd name="T1" fmla="*/ 41 h 42"/>
                <a:gd name="T2" fmla="*/ 21 w 42"/>
                <a:gd name="T3" fmla="*/ 41 h 42"/>
                <a:gd name="T4" fmla="*/ 41 w 42"/>
                <a:gd name="T5" fmla="*/ 21 h 42"/>
                <a:gd name="T6" fmla="*/ 21 w 42"/>
                <a:gd name="T7" fmla="*/ 0 h 42"/>
                <a:gd name="T8" fmla="*/ 0 w 42"/>
                <a:gd name="T9" fmla="*/ 21 h 42"/>
                <a:gd name="T10" fmla="*/ 0 w 42"/>
                <a:gd name="T11" fmla="*/ 41 h 42"/>
                <a:gd name="T12" fmla="*/ 2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41"/>
                  </a:moveTo>
                  <a:lnTo>
                    <a:pt x="21" y="41"/>
                  </a:lnTo>
                  <a:lnTo>
                    <a:pt x="41" y="21"/>
                  </a:lnTo>
                  <a:cubicBezTo>
                    <a:pt x="21" y="21"/>
                    <a:pt x="21" y="0"/>
                    <a:pt x="21" y="0"/>
                  </a:cubicBezTo>
                  <a:cubicBezTo>
                    <a:pt x="0" y="0"/>
                    <a:pt x="0" y="21"/>
                    <a:pt x="0" y="21"/>
                  </a:cubicBezTo>
                  <a:cubicBezTo>
                    <a:pt x="0" y="21"/>
                    <a:pt x="0" y="21"/>
                    <a:pt x="0" y="41"/>
                  </a:cubicBezTo>
                  <a:cubicBezTo>
                    <a:pt x="21" y="41"/>
                    <a:pt x="21"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5" name="Freeform 19"/>
            <p:cNvSpPr>
              <a:spLocks noChangeArrowheads="1"/>
            </p:cNvSpPr>
            <p:nvPr/>
          </p:nvSpPr>
          <p:spPr bwMode="auto">
            <a:xfrm>
              <a:off x="1179513" y="6596063"/>
              <a:ext cx="7937" cy="15875"/>
            </a:xfrm>
            <a:custGeom>
              <a:avLst/>
              <a:gdLst>
                <a:gd name="T0" fmla="*/ 21 w 22"/>
                <a:gd name="T1" fmla="*/ 0 h 42"/>
                <a:gd name="T2" fmla="*/ 21 w 22"/>
                <a:gd name="T3" fmla="*/ 0 h 42"/>
                <a:gd name="T4" fmla="*/ 0 w 22"/>
                <a:gd name="T5" fmla="*/ 0 h 42"/>
                <a:gd name="T6" fmla="*/ 0 w 22"/>
                <a:gd name="T7" fmla="*/ 20 h 42"/>
                <a:gd name="T8" fmla="*/ 21 w 22"/>
                <a:gd name="T9" fmla="*/ 41 h 42"/>
                <a:gd name="T10" fmla="*/ 21 w 22"/>
                <a:gd name="T11" fmla="*/ 20 h 42"/>
                <a:gd name="T12" fmla="*/ 21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0"/>
                  </a:moveTo>
                  <a:lnTo>
                    <a:pt x="21" y="0"/>
                  </a:lnTo>
                  <a:cubicBezTo>
                    <a:pt x="21" y="0"/>
                    <a:pt x="21" y="0"/>
                    <a:pt x="0" y="0"/>
                  </a:cubicBezTo>
                  <a:cubicBezTo>
                    <a:pt x="0" y="20"/>
                    <a:pt x="0" y="20"/>
                    <a:pt x="0" y="20"/>
                  </a:cubicBezTo>
                  <a:lnTo>
                    <a:pt x="21" y="41"/>
                  </a:lnTo>
                  <a:cubicBezTo>
                    <a:pt x="21"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6" name="Freeform 20"/>
            <p:cNvSpPr>
              <a:spLocks noChangeArrowheads="1"/>
            </p:cNvSpPr>
            <p:nvPr/>
          </p:nvSpPr>
          <p:spPr bwMode="auto">
            <a:xfrm>
              <a:off x="1163638" y="6515100"/>
              <a:ext cx="7937" cy="7938"/>
            </a:xfrm>
            <a:custGeom>
              <a:avLst/>
              <a:gdLst>
                <a:gd name="T0" fmla="*/ 21 w 22"/>
                <a:gd name="T1" fmla="*/ 21 h 22"/>
                <a:gd name="T2" fmla="*/ 21 w 22"/>
                <a:gd name="T3" fmla="*/ 21 h 22"/>
                <a:gd name="T4" fmla="*/ 0 w 22"/>
                <a:gd name="T5" fmla="*/ 21 h 22"/>
                <a:gd name="T6" fmla="*/ 0 w 22"/>
                <a:gd name="T7" fmla="*/ 21 h 22"/>
                <a:gd name="T8" fmla="*/ 0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cubicBezTo>
                    <a:pt x="21" y="21"/>
                    <a:pt x="21" y="21"/>
                    <a:pt x="0" y="21"/>
                  </a:cubicBezTo>
                  <a:lnTo>
                    <a:pt x="0" y="21"/>
                  </a:lnTo>
                  <a:lnTo>
                    <a:pt x="0" y="0"/>
                  </a:ln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7" name="Freeform 21"/>
            <p:cNvSpPr>
              <a:spLocks noChangeArrowheads="1"/>
            </p:cNvSpPr>
            <p:nvPr/>
          </p:nvSpPr>
          <p:spPr bwMode="auto">
            <a:xfrm>
              <a:off x="1179513" y="6545263"/>
              <a:ext cx="7937" cy="7937"/>
            </a:xfrm>
            <a:custGeom>
              <a:avLst/>
              <a:gdLst>
                <a:gd name="T0" fmla="*/ 0 w 22"/>
                <a:gd name="T1" fmla="*/ 0 h 22"/>
                <a:gd name="T2" fmla="*/ 0 w 22"/>
                <a:gd name="T3" fmla="*/ 0 h 22"/>
                <a:gd name="T4" fmla="*/ 0 w 22"/>
                <a:gd name="T5" fmla="*/ 21 h 22"/>
                <a:gd name="T6" fmla="*/ 0 w 22"/>
                <a:gd name="T7" fmla="*/ 21 h 22"/>
                <a:gd name="T8" fmla="*/ 0 w 22"/>
                <a:gd name="T9" fmla="*/ 21 h 22"/>
                <a:gd name="T10" fmla="*/ 21 w 22"/>
                <a:gd name="T11" fmla="*/ 21 h 22"/>
                <a:gd name="T12" fmla="*/ 21 w 22"/>
                <a:gd name="T13" fmla="*/ 21 h 22"/>
                <a:gd name="T14" fmla="*/ 0 w 22"/>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0"/>
                  </a:moveTo>
                  <a:lnTo>
                    <a:pt x="0" y="0"/>
                  </a:lnTo>
                  <a:cubicBezTo>
                    <a:pt x="0" y="0"/>
                    <a:pt x="0" y="0"/>
                    <a:pt x="0" y="21"/>
                  </a:cubicBezTo>
                  <a:lnTo>
                    <a:pt x="0" y="21"/>
                  </a:lnTo>
                  <a:lnTo>
                    <a:pt x="0" y="21"/>
                  </a:lnTo>
                  <a:cubicBezTo>
                    <a:pt x="21" y="21"/>
                    <a:pt x="21" y="21"/>
                    <a:pt x="21" y="21"/>
                  </a:cubicBezTo>
                  <a:lnTo>
                    <a:pt x="21" y="21"/>
                  </a:ln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8" name="Freeform 22"/>
            <p:cNvSpPr>
              <a:spLocks noChangeArrowheads="1"/>
            </p:cNvSpPr>
            <p:nvPr/>
          </p:nvSpPr>
          <p:spPr bwMode="auto">
            <a:xfrm>
              <a:off x="1185863" y="6567488"/>
              <a:ext cx="7937" cy="7937"/>
            </a:xfrm>
            <a:custGeom>
              <a:avLst/>
              <a:gdLst>
                <a:gd name="T0" fmla="*/ 20 w 21"/>
                <a:gd name="T1" fmla="*/ 0 h 21"/>
                <a:gd name="T2" fmla="*/ 20 w 21"/>
                <a:gd name="T3" fmla="*/ 0 h 21"/>
                <a:gd name="T4" fmla="*/ 0 w 21"/>
                <a:gd name="T5" fmla="*/ 0 h 21"/>
                <a:gd name="T6" fmla="*/ 0 w 21"/>
                <a:gd name="T7" fmla="*/ 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0"/>
                    <a:pt x="20" y="0"/>
                    <a:pt x="0" y="0"/>
                  </a:cubicBezTo>
                  <a:lnTo>
                    <a:pt x="0" y="0"/>
                  </a:lnTo>
                  <a:cubicBezTo>
                    <a:pt x="20" y="20"/>
                    <a:pt x="20" y="20"/>
                    <a:pt x="20" y="20"/>
                  </a:cubicBez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29" name="Freeform 23"/>
            <p:cNvSpPr>
              <a:spLocks noChangeArrowheads="1"/>
            </p:cNvSpPr>
            <p:nvPr/>
          </p:nvSpPr>
          <p:spPr bwMode="auto">
            <a:xfrm>
              <a:off x="1673225" y="5865813"/>
              <a:ext cx="15875" cy="7937"/>
            </a:xfrm>
            <a:custGeom>
              <a:avLst/>
              <a:gdLst>
                <a:gd name="T0" fmla="*/ 41 w 42"/>
                <a:gd name="T1" fmla="*/ 21 h 22"/>
                <a:gd name="T2" fmla="*/ 41 w 42"/>
                <a:gd name="T3" fmla="*/ 21 h 22"/>
                <a:gd name="T4" fmla="*/ 20 w 42"/>
                <a:gd name="T5" fmla="*/ 21 h 22"/>
                <a:gd name="T6" fmla="*/ 0 w 42"/>
                <a:gd name="T7" fmla="*/ 21 h 22"/>
                <a:gd name="T8" fmla="*/ 0 w 42"/>
                <a:gd name="T9" fmla="*/ 21 h 22"/>
                <a:gd name="T10" fmla="*/ 0 w 42"/>
                <a:gd name="T11" fmla="*/ 0 h 22"/>
                <a:gd name="T12" fmla="*/ 20 w 42"/>
                <a:gd name="T13" fmla="*/ 0 h 22"/>
                <a:gd name="T14" fmla="*/ 41 w 42"/>
                <a:gd name="T15" fmla="*/ 0 h 22"/>
                <a:gd name="T16" fmla="*/ 41 w 42"/>
                <a:gd name="T17"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2">
                  <a:moveTo>
                    <a:pt x="41" y="21"/>
                  </a:moveTo>
                  <a:lnTo>
                    <a:pt x="41" y="21"/>
                  </a:lnTo>
                  <a:lnTo>
                    <a:pt x="20" y="21"/>
                  </a:lnTo>
                  <a:lnTo>
                    <a:pt x="0" y="21"/>
                  </a:lnTo>
                  <a:lnTo>
                    <a:pt x="0" y="21"/>
                  </a:lnTo>
                  <a:lnTo>
                    <a:pt x="0" y="0"/>
                  </a:lnTo>
                  <a:lnTo>
                    <a:pt x="20" y="0"/>
                  </a:lnTo>
                  <a:cubicBezTo>
                    <a:pt x="20" y="0"/>
                    <a:pt x="20" y="0"/>
                    <a:pt x="41" y="0"/>
                  </a:cubicBezTo>
                  <a:cubicBezTo>
                    <a:pt x="41" y="21"/>
                    <a:pt x="41" y="2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0" name="Freeform 24"/>
            <p:cNvSpPr>
              <a:spLocks noChangeArrowheads="1"/>
            </p:cNvSpPr>
            <p:nvPr/>
          </p:nvSpPr>
          <p:spPr bwMode="auto">
            <a:xfrm>
              <a:off x="1703388" y="5873750"/>
              <a:ext cx="7937" cy="7938"/>
            </a:xfrm>
            <a:custGeom>
              <a:avLst/>
              <a:gdLst>
                <a:gd name="T0" fmla="*/ 0 w 21"/>
                <a:gd name="T1" fmla="*/ 0 h 21"/>
                <a:gd name="T2" fmla="*/ 0 w 21"/>
                <a:gd name="T3" fmla="*/ 0 h 21"/>
                <a:gd name="T4" fmla="*/ 0 w 21"/>
                <a:gd name="T5" fmla="*/ 0 h 21"/>
                <a:gd name="T6" fmla="*/ 0 w 21"/>
                <a:gd name="T7" fmla="*/ 0 h 21"/>
                <a:gd name="T8" fmla="*/ 0 w 21"/>
                <a:gd name="T9" fmla="*/ 20 h 21"/>
                <a:gd name="T10" fmla="*/ 20 w 21"/>
                <a:gd name="T11" fmla="*/ 20 h 21"/>
                <a:gd name="T12" fmla="*/ 20 w 21"/>
                <a:gd name="T13" fmla="*/ 20 h 21"/>
                <a:gd name="T14" fmla="*/ 20 w 21"/>
                <a:gd name="T15" fmla="*/ 0 h 21"/>
                <a:gd name="T16" fmla="*/ 0 w 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0" y="0"/>
                  </a:moveTo>
                  <a:lnTo>
                    <a:pt x="0" y="0"/>
                  </a:lnTo>
                  <a:lnTo>
                    <a:pt x="0" y="0"/>
                  </a:lnTo>
                  <a:lnTo>
                    <a:pt x="0" y="0"/>
                  </a:lnTo>
                  <a:cubicBezTo>
                    <a:pt x="0" y="20"/>
                    <a:pt x="0" y="20"/>
                    <a:pt x="0" y="20"/>
                  </a:cubicBezTo>
                  <a:lnTo>
                    <a:pt x="20" y="20"/>
                  </a:lnTo>
                  <a:lnTo>
                    <a:pt x="20" y="20"/>
                  </a:lnTo>
                  <a:cubicBezTo>
                    <a:pt x="20" y="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1" name="Freeform 25"/>
            <p:cNvSpPr>
              <a:spLocks noChangeArrowheads="1"/>
            </p:cNvSpPr>
            <p:nvPr/>
          </p:nvSpPr>
          <p:spPr bwMode="auto">
            <a:xfrm>
              <a:off x="1695450" y="5859463"/>
              <a:ext cx="14288" cy="7937"/>
            </a:xfrm>
            <a:custGeom>
              <a:avLst/>
              <a:gdLst>
                <a:gd name="T0" fmla="*/ 20 w 41"/>
                <a:gd name="T1" fmla="*/ 0 h 21"/>
                <a:gd name="T2" fmla="*/ 20 w 41"/>
                <a:gd name="T3" fmla="*/ 0 h 21"/>
                <a:gd name="T4" fmla="*/ 20 w 41"/>
                <a:gd name="T5" fmla="*/ 0 h 21"/>
                <a:gd name="T6" fmla="*/ 0 w 41"/>
                <a:gd name="T7" fmla="*/ 20 h 21"/>
                <a:gd name="T8" fmla="*/ 20 w 41"/>
                <a:gd name="T9" fmla="*/ 20 h 21"/>
                <a:gd name="T10" fmla="*/ 20 w 41"/>
                <a:gd name="T11" fmla="*/ 20 h 21"/>
                <a:gd name="T12" fmla="*/ 40 w 41"/>
                <a:gd name="T13" fmla="*/ 20 h 21"/>
                <a:gd name="T14" fmla="*/ 2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20" y="0"/>
                  </a:moveTo>
                  <a:lnTo>
                    <a:pt x="20" y="0"/>
                  </a:lnTo>
                  <a:lnTo>
                    <a:pt x="20" y="0"/>
                  </a:lnTo>
                  <a:lnTo>
                    <a:pt x="0" y="20"/>
                  </a:lnTo>
                  <a:lnTo>
                    <a:pt x="20" y="20"/>
                  </a:lnTo>
                  <a:lnTo>
                    <a:pt x="20" y="20"/>
                  </a:lnTo>
                  <a:cubicBezTo>
                    <a:pt x="40" y="20"/>
                    <a:pt x="40" y="20"/>
                    <a:pt x="40" y="20"/>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2" name="Freeform 26"/>
            <p:cNvSpPr>
              <a:spLocks noChangeArrowheads="1"/>
            </p:cNvSpPr>
            <p:nvPr/>
          </p:nvSpPr>
          <p:spPr bwMode="auto">
            <a:xfrm>
              <a:off x="1695450" y="5843588"/>
              <a:ext cx="7938" cy="7937"/>
            </a:xfrm>
            <a:custGeom>
              <a:avLst/>
              <a:gdLst>
                <a:gd name="T0" fmla="*/ 20 w 21"/>
                <a:gd name="T1" fmla="*/ 20 h 21"/>
                <a:gd name="T2" fmla="*/ 20 w 21"/>
                <a:gd name="T3" fmla="*/ 20 h 21"/>
                <a:gd name="T4" fmla="*/ 0 w 21"/>
                <a:gd name="T5" fmla="*/ 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20"/>
                    <a:pt x="0" y="0"/>
                  </a:cubicBezTo>
                  <a:lnTo>
                    <a:pt x="0" y="0"/>
                  </a:lnTo>
                  <a:cubicBezTo>
                    <a:pt x="0" y="0"/>
                    <a:pt x="0" y="0"/>
                    <a:pt x="20" y="0"/>
                  </a:cubicBez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3" name="Freeform 27"/>
            <p:cNvSpPr>
              <a:spLocks noChangeArrowheads="1"/>
            </p:cNvSpPr>
            <p:nvPr/>
          </p:nvSpPr>
          <p:spPr bwMode="auto">
            <a:xfrm>
              <a:off x="1687513" y="5829300"/>
              <a:ext cx="7937" cy="7938"/>
            </a:xfrm>
            <a:custGeom>
              <a:avLst/>
              <a:gdLst>
                <a:gd name="T0" fmla="*/ 0 w 22"/>
                <a:gd name="T1" fmla="*/ 20 h 21"/>
                <a:gd name="T2" fmla="*/ 0 w 22"/>
                <a:gd name="T3" fmla="*/ 20 h 21"/>
                <a:gd name="T4" fmla="*/ 0 w 22"/>
                <a:gd name="T5" fmla="*/ 20 h 21"/>
                <a:gd name="T6" fmla="*/ 0 w 22"/>
                <a:gd name="T7" fmla="*/ 0 h 21"/>
                <a:gd name="T8" fmla="*/ 0 w 22"/>
                <a:gd name="T9" fmla="*/ 0 h 21"/>
                <a:gd name="T10" fmla="*/ 21 w 22"/>
                <a:gd name="T11" fmla="*/ 0 h 21"/>
                <a:gd name="T12" fmla="*/ 21 w 22"/>
                <a:gd name="T13" fmla="*/ 20 h 21"/>
                <a:gd name="T14" fmla="*/ 0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0" y="20"/>
                  </a:moveTo>
                  <a:lnTo>
                    <a:pt x="0" y="20"/>
                  </a:lnTo>
                  <a:lnTo>
                    <a:pt x="0" y="20"/>
                  </a:lnTo>
                  <a:cubicBezTo>
                    <a:pt x="0" y="20"/>
                    <a:pt x="0" y="20"/>
                    <a:pt x="0" y="0"/>
                  </a:cubicBezTo>
                  <a:lnTo>
                    <a:pt x="0" y="0"/>
                  </a:lnTo>
                  <a:lnTo>
                    <a:pt x="21" y="0"/>
                  </a:lnTo>
                  <a:lnTo>
                    <a:pt x="21" y="20"/>
                  </a:lnTo>
                  <a:cubicBezTo>
                    <a:pt x="21" y="20"/>
                    <a:pt x="21"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4" name="Freeform 28"/>
            <p:cNvSpPr>
              <a:spLocks noChangeArrowheads="1"/>
            </p:cNvSpPr>
            <p:nvPr/>
          </p:nvSpPr>
          <p:spPr bwMode="auto">
            <a:xfrm>
              <a:off x="803275" y="5475288"/>
              <a:ext cx="1270000" cy="1284287"/>
            </a:xfrm>
            <a:custGeom>
              <a:avLst/>
              <a:gdLst>
                <a:gd name="T0" fmla="*/ 3258 w 3526"/>
                <a:gd name="T1" fmla="*/ 2685 h 3567"/>
                <a:gd name="T2" fmla="*/ 2029 w 3526"/>
                <a:gd name="T3" fmla="*/ 3504 h 3567"/>
                <a:gd name="T4" fmla="*/ 1701 w 3526"/>
                <a:gd name="T5" fmla="*/ 3299 h 3567"/>
                <a:gd name="T6" fmla="*/ 1537 w 3526"/>
                <a:gd name="T7" fmla="*/ 3279 h 3567"/>
                <a:gd name="T8" fmla="*/ 1476 w 3526"/>
                <a:gd name="T9" fmla="*/ 3217 h 3567"/>
                <a:gd name="T10" fmla="*/ 1394 w 3526"/>
                <a:gd name="T11" fmla="*/ 3279 h 3567"/>
                <a:gd name="T12" fmla="*/ 1414 w 3526"/>
                <a:gd name="T13" fmla="*/ 3381 h 3567"/>
                <a:gd name="T14" fmla="*/ 1373 w 3526"/>
                <a:gd name="T15" fmla="*/ 3443 h 3567"/>
                <a:gd name="T16" fmla="*/ 1312 w 3526"/>
                <a:gd name="T17" fmla="*/ 3463 h 3567"/>
                <a:gd name="T18" fmla="*/ 1250 w 3526"/>
                <a:gd name="T19" fmla="*/ 3279 h 3567"/>
                <a:gd name="T20" fmla="*/ 1168 w 3526"/>
                <a:gd name="T21" fmla="*/ 3115 h 3567"/>
                <a:gd name="T22" fmla="*/ 1086 w 3526"/>
                <a:gd name="T23" fmla="*/ 2930 h 3567"/>
                <a:gd name="T24" fmla="*/ 984 w 3526"/>
                <a:gd name="T25" fmla="*/ 2685 h 3567"/>
                <a:gd name="T26" fmla="*/ 861 w 3526"/>
                <a:gd name="T27" fmla="*/ 2582 h 3567"/>
                <a:gd name="T28" fmla="*/ 799 w 3526"/>
                <a:gd name="T29" fmla="*/ 2479 h 3567"/>
                <a:gd name="T30" fmla="*/ 738 w 3526"/>
                <a:gd name="T31" fmla="*/ 2315 h 3567"/>
                <a:gd name="T32" fmla="*/ 676 w 3526"/>
                <a:gd name="T33" fmla="*/ 2131 h 3567"/>
                <a:gd name="T34" fmla="*/ 656 w 3526"/>
                <a:gd name="T35" fmla="*/ 1967 h 3567"/>
                <a:gd name="T36" fmla="*/ 553 w 3526"/>
                <a:gd name="T37" fmla="*/ 1824 h 3567"/>
                <a:gd name="T38" fmla="*/ 471 w 3526"/>
                <a:gd name="T39" fmla="*/ 1763 h 3567"/>
                <a:gd name="T40" fmla="*/ 410 w 3526"/>
                <a:gd name="T41" fmla="*/ 1599 h 3567"/>
                <a:gd name="T42" fmla="*/ 287 w 3526"/>
                <a:gd name="T43" fmla="*/ 1353 h 3567"/>
                <a:gd name="T44" fmla="*/ 205 w 3526"/>
                <a:gd name="T45" fmla="*/ 1189 h 3567"/>
                <a:gd name="T46" fmla="*/ 123 w 3526"/>
                <a:gd name="T47" fmla="*/ 984 h 3567"/>
                <a:gd name="T48" fmla="*/ 41 w 3526"/>
                <a:gd name="T49" fmla="*/ 963 h 3567"/>
                <a:gd name="T50" fmla="*/ 21 w 3526"/>
                <a:gd name="T51" fmla="*/ 922 h 3567"/>
                <a:gd name="T52" fmla="*/ 21 w 3526"/>
                <a:gd name="T53" fmla="*/ 758 h 3567"/>
                <a:gd name="T54" fmla="*/ 164 w 3526"/>
                <a:gd name="T55" fmla="*/ 718 h 3567"/>
                <a:gd name="T56" fmla="*/ 267 w 3526"/>
                <a:gd name="T57" fmla="*/ 594 h 3567"/>
                <a:gd name="T58" fmla="*/ 410 w 3526"/>
                <a:gd name="T59" fmla="*/ 554 h 3567"/>
                <a:gd name="T60" fmla="*/ 513 w 3526"/>
                <a:gd name="T61" fmla="*/ 492 h 3567"/>
                <a:gd name="T62" fmla="*/ 635 w 3526"/>
                <a:gd name="T63" fmla="*/ 124 h 3567"/>
                <a:gd name="T64" fmla="*/ 779 w 3526"/>
                <a:gd name="T65" fmla="*/ 0 h 3567"/>
                <a:gd name="T66" fmla="*/ 943 w 3526"/>
                <a:gd name="T67" fmla="*/ 124 h 3567"/>
                <a:gd name="T68" fmla="*/ 1107 w 3526"/>
                <a:gd name="T69" fmla="*/ 266 h 3567"/>
                <a:gd name="T70" fmla="*/ 1332 w 3526"/>
                <a:gd name="T71" fmla="*/ 451 h 3567"/>
                <a:gd name="T72" fmla="*/ 1680 w 3526"/>
                <a:gd name="T73" fmla="*/ 697 h 3567"/>
                <a:gd name="T74" fmla="*/ 2008 w 3526"/>
                <a:gd name="T75" fmla="*/ 697 h 3567"/>
                <a:gd name="T76" fmla="*/ 2111 w 3526"/>
                <a:gd name="T77" fmla="*/ 779 h 3567"/>
                <a:gd name="T78" fmla="*/ 2172 w 3526"/>
                <a:gd name="T79" fmla="*/ 881 h 3567"/>
                <a:gd name="T80" fmla="*/ 2274 w 3526"/>
                <a:gd name="T81" fmla="*/ 840 h 3567"/>
                <a:gd name="T82" fmla="*/ 2316 w 3526"/>
                <a:gd name="T83" fmla="*/ 984 h 3567"/>
                <a:gd name="T84" fmla="*/ 2377 w 3526"/>
                <a:gd name="T85" fmla="*/ 1086 h 3567"/>
                <a:gd name="T86" fmla="*/ 2438 w 3526"/>
                <a:gd name="T87" fmla="*/ 1148 h 3567"/>
                <a:gd name="T88" fmla="*/ 2520 w 3526"/>
                <a:gd name="T89" fmla="*/ 1230 h 3567"/>
                <a:gd name="T90" fmla="*/ 2562 w 3526"/>
                <a:gd name="T91" fmla="*/ 1373 h 3567"/>
                <a:gd name="T92" fmla="*/ 2562 w 3526"/>
                <a:gd name="T93" fmla="*/ 1496 h 3567"/>
                <a:gd name="T94" fmla="*/ 2602 w 3526"/>
                <a:gd name="T95" fmla="*/ 1537 h 3567"/>
                <a:gd name="T96" fmla="*/ 2664 w 3526"/>
                <a:gd name="T97" fmla="*/ 1681 h 3567"/>
                <a:gd name="T98" fmla="*/ 2766 w 3526"/>
                <a:gd name="T99" fmla="*/ 1763 h 3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26" h="3567">
                  <a:moveTo>
                    <a:pt x="3443" y="2091"/>
                  </a:moveTo>
                  <a:lnTo>
                    <a:pt x="3443" y="2091"/>
                  </a:lnTo>
                  <a:cubicBezTo>
                    <a:pt x="3525" y="2254"/>
                    <a:pt x="3525" y="2254"/>
                    <a:pt x="3525" y="2254"/>
                  </a:cubicBezTo>
                  <a:cubicBezTo>
                    <a:pt x="3258" y="2685"/>
                    <a:pt x="3258" y="2685"/>
                    <a:pt x="3258" y="2685"/>
                  </a:cubicBezTo>
                  <a:cubicBezTo>
                    <a:pt x="2910" y="2869"/>
                    <a:pt x="2910" y="2869"/>
                    <a:pt x="2910" y="2869"/>
                  </a:cubicBezTo>
                  <a:cubicBezTo>
                    <a:pt x="2398" y="2889"/>
                    <a:pt x="2398" y="2889"/>
                    <a:pt x="2398" y="2889"/>
                  </a:cubicBezTo>
                  <a:cubicBezTo>
                    <a:pt x="2070" y="3566"/>
                    <a:pt x="2070" y="3566"/>
                    <a:pt x="2070" y="3566"/>
                  </a:cubicBezTo>
                  <a:cubicBezTo>
                    <a:pt x="2070" y="3566"/>
                    <a:pt x="2029" y="3525"/>
                    <a:pt x="2029" y="3504"/>
                  </a:cubicBezTo>
                  <a:cubicBezTo>
                    <a:pt x="2029" y="3484"/>
                    <a:pt x="2029" y="3443"/>
                    <a:pt x="2008" y="3443"/>
                  </a:cubicBezTo>
                  <a:cubicBezTo>
                    <a:pt x="1988" y="3422"/>
                    <a:pt x="1947" y="3402"/>
                    <a:pt x="1926" y="3381"/>
                  </a:cubicBezTo>
                  <a:cubicBezTo>
                    <a:pt x="1906" y="3361"/>
                    <a:pt x="1824" y="3340"/>
                    <a:pt x="1804" y="3320"/>
                  </a:cubicBezTo>
                  <a:cubicBezTo>
                    <a:pt x="1762" y="3320"/>
                    <a:pt x="1722" y="3299"/>
                    <a:pt x="1701" y="3299"/>
                  </a:cubicBezTo>
                  <a:cubicBezTo>
                    <a:pt x="1701" y="3299"/>
                    <a:pt x="1680" y="3299"/>
                    <a:pt x="1680" y="3279"/>
                  </a:cubicBezTo>
                  <a:cubicBezTo>
                    <a:pt x="1660" y="3279"/>
                    <a:pt x="1640" y="3279"/>
                    <a:pt x="1619" y="3279"/>
                  </a:cubicBezTo>
                  <a:cubicBezTo>
                    <a:pt x="1619" y="3279"/>
                    <a:pt x="1578" y="3279"/>
                    <a:pt x="1558" y="3279"/>
                  </a:cubicBezTo>
                  <a:lnTo>
                    <a:pt x="1537" y="3279"/>
                  </a:lnTo>
                  <a:cubicBezTo>
                    <a:pt x="1516" y="3279"/>
                    <a:pt x="1516" y="3258"/>
                    <a:pt x="1516" y="3258"/>
                  </a:cubicBezTo>
                  <a:lnTo>
                    <a:pt x="1496" y="3258"/>
                  </a:lnTo>
                  <a:cubicBezTo>
                    <a:pt x="1496" y="3238"/>
                    <a:pt x="1496" y="3238"/>
                    <a:pt x="1496" y="3217"/>
                  </a:cubicBezTo>
                  <a:cubicBezTo>
                    <a:pt x="1476" y="3217"/>
                    <a:pt x="1476" y="3217"/>
                    <a:pt x="1476" y="3217"/>
                  </a:cubicBezTo>
                  <a:lnTo>
                    <a:pt x="1455" y="3217"/>
                  </a:lnTo>
                  <a:cubicBezTo>
                    <a:pt x="1434" y="3217"/>
                    <a:pt x="1434" y="3238"/>
                    <a:pt x="1434" y="3238"/>
                  </a:cubicBezTo>
                  <a:cubicBezTo>
                    <a:pt x="1434" y="3258"/>
                    <a:pt x="1414" y="3258"/>
                    <a:pt x="1414" y="3258"/>
                  </a:cubicBezTo>
                  <a:cubicBezTo>
                    <a:pt x="1414" y="3279"/>
                    <a:pt x="1394" y="3279"/>
                    <a:pt x="1394" y="3279"/>
                  </a:cubicBezTo>
                  <a:cubicBezTo>
                    <a:pt x="1394" y="3279"/>
                    <a:pt x="1394" y="3299"/>
                    <a:pt x="1394" y="3320"/>
                  </a:cubicBezTo>
                  <a:cubicBezTo>
                    <a:pt x="1394" y="3320"/>
                    <a:pt x="1373" y="3340"/>
                    <a:pt x="1394" y="3340"/>
                  </a:cubicBezTo>
                  <a:cubicBezTo>
                    <a:pt x="1394" y="3361"/>
                    <a:pt x="1394" y="3361"/>
                    <a:pt x="1394" y="3381"/>
                  </a:cubicBezTo>
                  <a:lnTo>
                    <a:pt x="1414" y="3381"/>
                  </a:lnTo>
                  <a:cubicBezTo>
                    <a:pt x="1434" y="3381"/>
                    <a:pt x="1434" y="3402"/>
                    <a:pt x="1434" y="3422"/>
                  </a:cubicBezTo>
                  <a:lnTo>
                    <a:pt x="1434" y="3443"/>
                  </a:lnTo>
                  <a:cubicBezTo>
                    <a:pt x="1434" y="3443"/>
                    <a:pt x="1414" y="3443"/>
                    <a:pt x="1394" y="3443"/>
                  </a:cubicBezTo>
                  <a:lnTo>
                    <a:pt x="1373" y="3443"/>
                  </a:lnTo>
                  <a:cubicBezTo>
                    <a:pt x="1353" y="3443"/>
                    <a:pt x="1353" y="3443"/>
                    <a:pt x="1353" y="3443"/>
                  </a:cubicBezTo>
                  <a:cubicBezTo>
                    <a:pt x="1353" y="3463"/>
                    <a:pt x="1353" y="3484"/>
                    <a:pt x="1332" y="3484"/>
                  </a:cubicBezTo>
                  <a:lnTo>
                    <a:pt x="1332" y="3504"/>
                  </a:lnTo>
                  <a:cubicBezTo>
                    <a:pt x="1332" y="3484"/>
                    <a:pt x="1312" y="3484"/>
                    <a:pt x="1312" y="3463"/>
                  </a:cubicBezTo>
                  <a:cubicBezTo>
                    <a:pt x="1312" y="3443"/>
                    <a:pt x="1312" y="3422"/>
                    <a:pt x="1312" y="3402"/>
                  </a:cubicBezTo>
                  <a:cubicBezTo>
                    <a:pt x="1312" y="3381"/>
                    <a:pt x="1312" y="3361"/>
                    <a:pt x="1291" y="3361"/>
                  </a:cubicBezTo>
                  <a:cubicBezTo>
                    <a:pt x="1291" y="3340"/>
                    <a:pt x="1250" y="3320"/>
                    <a:pt x="1250" y="3320"/>
                  </a:cubicBezTo>
                  <a:cubicBezTo>
                    <a:pt x="1250" y="3299"/>
                    <a:pt x="1250" y="3299"/>
                    <a:pt x="1250" y="3279"/>
                  </a:cubicBezTo>
                  <a:lnTo>
                    <a:pt x="1230" y="3258"/>
                  </a:lnTo>
                  <a:cubicBezTo>
                    <a:pt x="1230" y="3238"/>
                    <a:pt x="1209" y="3197"/>
                    <a:pt x="1209" y="3197"/>
                  </a:cubicBezTo>
                  <a:cubicBezTo>
                    <a:pt x="1209" y="3176"/>
                    <a:pt x="1189" y="3156"/>
                    <a:pt x="1168" y="3156"/>
                  </a:cubicBezTo>
                  <a:cubicBezTo>
                    <a:pt x="1168" y="3156"/>
                    <a:pt x="1168" y="3135"/>
                    <a:pt x="1168" y="3115"/>
                  </a:cubicBezTo>
                  <a:cubicBezTo>
                    <a:pt x="1168" y="3115"/>
                    <a:pt x="1148" y="3094"/>
                    <a:pt x="1148" y="3074"/>
                  </a:cubicBezTo>
                  <a:cubicBezTo>
                    <a:pt x="1127" y="3074"/>
                    <a:pt x="1127" y="3053"/>
                    <a:pt x="1127" y="3053"/>
                  </a:cubicBezTo>
                  <a:cubicBezTo>
                    <a:pt x="1127" y="3033"/>
                    <a:pt x="1107" y="3012"/>
                    <a:pt x="1107" y="2992"/>
                  </a:cubicBezTo>
                  <a:cubicBezTo>
                    <a:pt x="1107" y="2971"/>
                    <a:pt x="1086" y="2951"/>
                    <a:pt x="1086" y="2930"/>
                  </a:cubicBezTo>
                  <a:cubicBezTo>
                    <a:pt x="1086" y="2930"/>
                    <a:pt x="1066" y="2910"/>
                    <a:pt x="1066" y="2889"/>
                  </a:cubicBezTo>
                  <a:cubicBezTo>
                    <a:pt x="1066" y="2869"/>
                    <a:pt x="1066" y="2807"/>
                    <a:pt x="1045" y="2787"/>
                  </a:cubicBezTo>
                  <a:cubicBezTo>
                    <a:pt x="1045" y="2767"/>
                    <a:pt x="1025" y="2746"/>
                    <a:pt x="1025" y="2725"/>
                  </a:cubicBezTo>
                  <a:cubicBezTo>
                    <a:pt x="1004" y="2725"/>
                    <a:pt x="1004" y="2705"/>
                    <a:pt x="984" y="2685"/>
                  </a:cubicBezTo>
                  <a:cubicBezTo>
                    <a:pt x="984" y="2685"/>
                    <a:pt x="963" y="2664"/>
                    <a:pt x="943" y="2664"/>
                  </a:cubicBezTo>
                  <a:cubicBezTo>
                    <a:pt x="943" y="2664"/>
                    <a:pt x="922" y="2643"/>
                    <a:pt x="922" y="2623"/>
                  </a:cubicBezTo>
                  <a:cubicBezTo>
                    <a:pt x="902" y="2623"/>
                    <a:pt x="902" y="2603"/>
                    <a:pt x="881" y="2603"/>
                  </a:cubicBezTo>
                  <a:cubicBezTo>
                    <a:pt x="881" y="2582"/>
                    <a:pt x="881" y="2582"/>
                    <a:pt x="861" y="2582"/>
                  </a:cubicBezTo>
                  <a:lnTo>
                    <a:pt x="840" y="2582"/>
                  </a:lnTo>
                  <a:cubicBezTo>
                    <a:pt x="840" y="2582"/>
                    <a:pt x="820" y="2561"/>
                    <a:pt x="820" y="2541"/>
                  </a:cubicBezTo>
                  <a:cubicBezTo>
                    <a:pt x="799" y="2541"/>
                    <a:pt x="799" y="2541"/>
                    <a:pt x="799" y="2521"/>
                  </a:cubicBezTo>
                  <a:cubicBezTo>
                    <a:pt x="799" y="2521"/>
                    <a:pt x="799" y="2500"/>
                    <a:pt x="799" y="2479"/>
                  </a:cubicBezTo>
                  <a:cubicBezTo>
                    <a:pt x="779" y="2479"/>
                    <a:pt x="779" y="2459"/>
                    <a:pt x="779" y="2459"/>
                  </a:cubicBezTo>
                  <a:cubicBezTo>
                    <a:pt x="758" y="2439"/>
                    <a:pt x="758" y="2418"/>
                    <a:pt x="738" y="2397"/>
                  </a:cubicBezTo>
                  <a:cubicBezTo>
                    <a:pt x="738" y="2377"/>
                    <a:pt x="738" y="2357"/>
                    <a:pt x="738" y="2336"/>
                  </a:cubicBezTo>
                  <a:lnTo>
                    <a:pt x="738" y="2315"/>
                  </a:lnTo>
                  <a:cubicBezTo>
                    <a:pt x="717" y="2295"/>
                    <a:pt x="717" y="2275"/>
                    <a:pt x="717" y="2275"/>
                  </a:cubicBezTo>
                  <a:cubicBezTo>
                    <a:pt x="717" y="2254"/>
                    <a:pt x="717" y="2233"/>
                    <a:pt x="717" y="2233"/>
                  </a:cubicBezTo>
                  <a:cubicBezTo>
                    <a:pt x="717" y="2213"/>
                    <a:pt x="717" y="2193"/>
                    <a:pt x="697" y="2193"/>
                  </a:cubicBezTo>
                  <a:cubicBezTo>
                    <a:pt x="697" y="2173"/>
                    <a:pt x="676" y="2152"/>
                    <a:pt x="676" y="2131"/>
                  </a:cubicBezTo>
                  <a:lnTo>
                    <a:pt x="676" y="2091"/>
                  </a:lnTo>
                  <a:cubicBezTo>
                    <a:pt x="676" y="2070"/>
                    <a:pt x="676" y="2049"/>
                    <a:pt x="676" y="2049"/>
                  </a:cubicBezTo>
                  <a:cubicBezTo>
                    <a:pt x="676" y="2029"/>
                    <a:pt x="676" y="2029"/>
                    <a:pt x="676" y="2009"/>
                  </a:cubicBezTo>
                  <a:cubicBezTo>
                    <a:pt x="656" y="2009"/>
                    <a:pt x="656" y="1967"/>
                    <a:pt x="656" y="1967"/>
                  </a:cubicBezTo>
                  <a:cubicBezTo>
                    <a:pt x="656" y="1967"/>
                    <a:pt x="635" y="1947"/>
                    <a:pt x="615" y="1947"/>
                  </a:cubicBezTo>
                  <a:cubicBezTo>
                    <a:pt x="615" y="1947"/>
                    <a:pt x="615" y="1927"/>
                    <a:pt x="595" y="1906"/>
                  </a:cubicBezTo>
                  <a:cubicBezTo>
                    <a:pt x="595" y="1885"/>
                    <a:pt x="595" y="1865"/>
                    <a:pt x="595" y="1865"/>
                  </a:cubicBezTo>
                  <a:cubicBezTo>
                    <a:pt x="595" y="1845"/>
                    <a:pt x="574" y="1845"/>
                    <a:pt x="553" y="1824"/>
                  </a:cubicBezTo>
                  <a:lnTo>
                    <a:pt x="533" y="1824"/>
                  </a:lnTo>
                  <a:cubicBezTo>
                    <a:pt x="513" y="1824"/>
                    <a:pt x="513" y="1824"/>
                    <a:pt x="513" y="1824"/>
                  </a:cubicBezTo>
                  <a:cubicBezTo>
                    <a:pt x="492" y="1803"/>
                    <a:pt x="513" y="1803"/>
                    <a:pt x="492" y="1783"/>
                  </a:cubicBezTo>
                  <a:cubicBezTo>
                    <a:pt x="492" y="1783"/>
                    <a:pt x="471" y="1783"/>
                    <a:pt x="471" y="1763"/>
                  </a:cubicBezTo>
                  <a:cubicBezTo>
                    <a:pt x="451" y="1763"/>
                    <a:pt x="451" y="1742"/>
                    <a:pt x="451" y="1742"/>
                  </a:cubicBezTo>
                  <a:cubicBezTo>
                    <a:pt x="451" y="1721"/>
                    <a:pt x="451" y="1701"/>
                    <a:pt x="431" y="1681"/>
                  </a:cubicBezTo>
                  <a:cubicBezTo>
                    <a:pt x="431" y="1681"/>
                    <a:pt x="410" y="1660"/>
                    <a:pt x="410" y="1639"/>
                  </a:cubicBezTo>
                  <a:lnTo>
                    <a:pt x="410" y="1599"/>
                  </a:lnTo>
                  <a:cubicBezTo>
                    <a:pt x="410" y="1578"/>
                    <a:pt x="410" y="1578"/>
                    <a:pt x="410" y="1557"/>
                  </a:cubicBezTo>
                  <a:cubicBezTo>
                    <a:pt x="389" y="1537"/>
                    <a:pt x="369" y="1517"/>
                    <a:pt x="369" y="1496"/>
                  </a:cubicBezTo>
                  <a:cubicBezTo>
                    <a:pt x="349" y="1476"/>
                    <a:pt x="328" y="1455"/>
                    <a:pt x="328" y="1435"/>
                  </a:cubicBezTo>
                  <a:cubicBezTo>
                    <a:pt x="307" y="1414"/>
                    <a:pt x="307" y="1373"/>
                    <a:pt x="287" y="1353"/>
                  </a:cubicBezTo>
                  <a:cubicBezTo>
                    <a:pt x="287" y="1332"/>
                    <a:pt x="267" y="1312"/>
                    <a:pt x="267" y="1291"/>
                  </a:cubicBezTo>
                  <a:cubicBezTo>
                    <a:pt x="246" y="1291"/>
                    <a:pt x="246" y="1250"/>
                    <a:pt x="246" y="1230"/>
                  </a:cubicBezTo>
                  <a:lnTo>
                    <a:pt x="225" y="1209"/>
                  </a:lnTo>
                  <a:cubicBezTo>
                    <a:pt x="205" y="1209"/>
                    <a:pt x="205" y="1189"/>
                    <a:pt x="205" y="1189"/>
                  </a:cubicBezTo>
                  <a:cubicBezTo>
                    <a:pt x="185" y="1168"/>
                    <a:pt x="185" y="1148"/>
                    <a:pt x="164" y="1127"/>
                  </a:cubicBezTo>
                  <a:cubicBezTo>
                    <a:pt x="164" y="1107"/>
                    <a:pt x="143" y="1086"/>
                    <a:pt x="143" y="1086"/>
                  </a:cubicBezTo>
                  <a:cubicBezTo>
                    <a:pt x="143" y="1066"/>
                    <a:pt x="123" y="1045"/>
                    <a:pt x="123" y="1045"/>
                  </a:cubicBezTo>
                  <a:cubicBezTo>
                    <a:pt x="123" y="1025"/>
                    <a:pt x="123" y="1004"/>
                    <a:pt x="123" y="984"/>
                  </a:cubicBezTo>
                  <a:lnTo>
                    <a:pt x="123" y="963"/>
                  </a:lnTo>
                  <a:cubicBezTo>
                    <a:pt x="103" y="963"/>
                    <a:pt x="103" y="963"/>
                    <a:pt x="82" y="963"/>
                  </a:cubicBezTo>
                  <a:lnTo>
                    <a:pt x="61" y="963"/>
                  </a:lnTo>
                  <a:lnTo>
                    <a:pt x="41" y="963"/>
                  </a:lnTo>
                  <a:cubicBezTo>
                    <a:pt x="41" y="963"/>
                    <a:pt x="41" y="963"/>
                    <a:pt x="21" y="963"/>
                  </a:cubicBezTo>
                  <a:cubicBezTo>
                    <a:pt x="21" y="984"/>
                    <a:pt x="21" y="984"/>
                    <a:pt x="21" y="984"/>
                  </a:cubicBezTo>
                  <a:cubicBezTo>
                    <a:pt x="0" y="984"/>
                    <a:pt x="0" y="963"/>
                    <a:pt x="0" y="943"/>
                  </a:cubicBezTo>
                  <a:lnTo>
                    <a:pt x="21" y="922"/>
                  </a:lnTo>
                  <a:cubicBezTo>
                    <a:pt x="21" y="922"/>
                    <a:pt x="21" y="902"/>
                    <a:pt x="21" y="881"/>
                  </a:cubicBezTo>
                  <a:cubicBezTo>
                    <a:pt x="41" y="881"/>
                    <a:pt x="41" y="861"/>
                    <a:pt x="41" y="840"/>
                  </a:cubicBezTo>
                  <a:cubicBezTo>
                    <a:pt x="41" y="840"/>
                    <a:pt x="41" y="820"/>
                    <a:pt x="41" y="800"/>
                  </a:cubicBezTo>
                  <a:cubicBezTo>
                    <a:pt x="41" y="800"/>
                    <a:pt x="21" y="779"/>
                    <a:pt x="21" y="758"/>
                  </a:cubicBezTo>
                  <a:cubicBezTo>
                    <a:pt x="41" y="758"/>
                    <a:pt x="41" y="738"/>
                    <a:pt x="61" y="738"/>
                  </a:cubicBezTo>
                  <a:cubicBezTo>
                    <a:pt x="61" y="718"/>
                    <a:pt x="61" y="718"/>
                    <a:pt x="61" y="697"/>
                  </a:cubicBezTo>
                  <a:cubicBezTo>
                    <a:pt x="82" y="718"/>
                    <a:pt x="82" y="718"/>
                    <a:pt x="82" y="718"/>
                  </a:cubicBezTo>
                  <a:cubicBezTo>
                    <a:pt x="164" y="718"/>
                    <a:pt x="164" y="718"/>
                    <a:pt x="164" y="718"/>
                  </a:cubicBezTo>
                  <a:cubicBezTo>
                    <a:pt x="205" y="676"/>
                    <a:pt x="205" y="676"/>
                    <a:pt x="205" y="676"/>
                  </a:cubicBezTo>
                  <a:cubicBezTo>
                    <a:pt x="225" y="656"/>
                    <a:pt x="225" y="656"/>
                    <a:pt x="225" y="656"/>
                  </a:cubicBezTo>
                  <a:cubicBezTo>
                    <a:pt x="246" y="615"/>
                    <a:pt x="246" y="615"/>
                    <a:pt x="246" y="615"/>
                  </a:cubicBezTo>
                  <a:cubicBezTo>
                    <a:pt x="267" y="594"/>
                    <a:pt x="267" y="594"/>
                    <a:pt x="267" y="594"/>
                  </a:cubicBezTo>
                  <a:cubicBezTo>
                    <a:pt x="307" y="574"/>
                    <a:pt x="307" y="574"/>
                    <a:pt x="307" y="574"/>
                  </a:cubicBezTo>
                  <a:cubicBezTo>
                    <a:pt x="349" y="554"/>
                    <a:pt x="349" y="554"/>
                    <a:pt x="349" y="554"/>
                  </a:cubicBezTo>
                  <a:cubicBezTo>
                    <a:pt x="389" y="554"/>
                    <a:pt x="389" y="554"/>
                    <a:pt x="389" y="554"/>
                  </a:cubicBezTo>
                  <a:cubicBezTo>
                    <a:pt x="410" y="554"/>
                    <a:pt x="410" y="554"/>
                    <a:pt x="410" y="554"/>
                  </a:cubicBezTo>
                  <a:cubicBezTo>
                    <a:pt x="431" y="533"/>
                    <a:pt x="431" y="533"/>
                    <a:pt x="431" y="533"/>
                  </a:cubicBezTo>
                  <a:cubicBezTo>
                    <a:pt x="451" y="512"/>
                    <a:pt x="451" y="512"/>
                    <a:pt x="451" y="512"/>
                  </a:cubicBezTo>
                  <a:cubicBezTo>
                    <a:pt x="492" y="512"/>
                    <a:pt x="492" y="512"/>
                    <a:pt x="492" y="512"/>
                  </a:cubicBezTo>
                  <a:cubicBezTo>
                    <a:pt x="513" y="492"/>
                    <a:pt x="513" y="492"/>
                    <a:pt x="513" y="492"/>
                  </a:cubicBezTo>
                  <a:cubicBezTo>
                    <a:pt x="513" y="451"/>
                    <a:pt x="513" y="451"/>
                    <a:pt x="513" y="451"/>
                  </a:cubicBezTo>
                  <a:cubicBezTo>
                    <a:pt x="389" y="205"/>
                    <a:pt x="389" y="205"/>
                    <a:pt x="389" y="205"/>
                  </a:cubicBezTo>
                  <a:cubicBezTo>
                    <a:pt x="389" y="205"/>
                    <a:pt x="451" y="184"/>
                    <a:pt x="471" y="164"/>
                  </a:cubicBezTo>
                  <a:cubicBezTo>
                    <a:pt x="513" y="144"/>
                    <a:pt x="595" y="124"/>
                    <a:pt x="635" y="124"/>
                  </a:cubicBezTo>
                  <a:cubicBezTo>
                    <a:pt x="635" y="103"/>
                    <a:pt x="676" y="103"/>
                    <a:pt x="697" y="82"/>
                  </a:cubicBezTo>
                  <a:cubicBezTo>
                    <a:pt x="717" y="82"/>
                    <a:pt x="738" y="82"/>
                    <a:pt x="758" y="62"/>
                  </a:cubicBezTo>
                  <a:cubicBezTo>
                    <a:pt x="758" y="62"/>
                    <a:pt x="758" y="21"/>
                    <a:pt x="779" y="21"/>
                  </a:cubicBezTo>
                  <a:cubicBezTo>
                    <a:pt x="779" y="0"/>
                    <a:pt x="779" y="0"/>
                    <a:pt x="779" y="0"/>
                  </a:cubicBezTo>
                  <a:cubicBezTo>
                    <a:pt x="779" y="0"/>
                    <a:pt x="799" y="42"/>
                    <a:pt x="820" y="62"/>
                  </a:cubicBezTo>
                  <a:lnTo>
                    <a:pt x="840" y="82"/>
                  </a:lnTo>
                  <a:cubicBezTo>
                    <a:pt x="861" y="103"/>
                    <a:pt x="881" y="103"/>
                    <a:pt x="881" y="103"/>
                  </a:cubicBezTo>
                  <a:cubicBezTo>
                    <a:pt x="902" y="103"/>
                    <a:pt x="922" y="103"/>
                    <a:pt x="943" y="124"/>
                  </a:cubicBezTo>
                  <a:cubicBezTo>
                    <a:pt x="943" y="124"/>
                    <a:pt x="963" y="124"/>
                    <a:pt x="984" y="144"/>
                  </a:cubicBezTo>
                  <a:cubicBezTo>
                    <a:pt x="984" y="144"/>
                    <a:pt x="1004" y="184"/>
                    <a:pt x="1025" y="184"/>
                  </a:cubicBezTo>
                  <a:cubicBezTo>
                    <a:pt x="1025" y="205"/>
                    <a:pt x="1045" y="226"/>
                    <a:pt x="1066" y="226"/>
                  </a:cubicBezTo>
                  <a:cubicBezTo>
                    <a:pt x="1066" y="246"/>
                    <a:pt x="1086" y="266"/>
                    <a:pt x="1107" y="266"/>
                  </a:cubicBezTo>
                  <a:cubicBezTo>
                    <a:pt x="1107" y="266"/>
                    <a:pt x="1148" y="287"/>
                    <a:pt x="1168" y="287"/>
                  </a:cubicBezTo>
                  <a:cubicBezTo>
                    <a:pt x="1168" y="308"/>
                    <a:pt x="1209" y="328"/>
                    <a:pt x="1209" y="328"/>
                  </a:cubicBezTo>
                  <a:cubicBezTo>
                    <a:pt x="1230" y="328"/>
                    <a:pt x="1250" y="348"/>
                    <a:pt x="1250" y="369"/>
                  </a:cubicBezTo>
                  <a:cubicBezTo>
                    <a:pt x="1271" y="390"/>
                    <a:pt x="1312" y="430"/>
                    <a:pt x="1332" y="451"/>
                  </a:cubicBezTo>
                  <a:cubicBezTo>
                    <a:pt x="1373" y="472"/>
                    <a:pt x="1414" y="512"/>
                    <a:pt x="1434" y="533"/>
                  </a:cubicBezTo>
                  <a:cubicBezTo>
                    <a:pt x="1476" y="554"/>
                    <a:pt x="1516" y="615"/>
                    <a:pt x="1558" y="636"/>
                  </a:cubicBezTo>
                  <a:cubicBezTo>
                    <a:pt x="1558" y="656"/>
                    <a:pt x="1598" y="676"/>
                    <a:pt x="1619" y="676"/>
                  </a:cubicBezTo>
                  <a:cubicBezTo>
                    <a:pt x="1619" y="697"/>
                    <a:pt x="1660" y="697"/>
                    <a:pt x="1680" y="697"/>
                  </a:cubicBezTo>
                  <a:cubicBezTo>
                    <a:pt x="1701" y="697"/>
                    <a:pt x="1762" y="718"/>
                    <a:pt x="1783" y="718"/>
                  </a:cubicBezTo>
                  <a:cubicBezTo>
                    <a:pt x="1824" y="718"/>
                    <a:pt x="1886" y="718"/>
                    <a:pt x="1906" y="718"/>
                  </a:cubicBezTo>
                  <a:cubicBezTo>
                    <a:pt x="1926" y="718"/>
                    <a:pt x="1968" y="718"/>
                    <a:pt x="1988" y="718"/>
                  </a:cubicBezTo>
                  <a:cubicBezTo>
                    <a:pt x="1988" y="697"/>
                    <a:pt x="1988" y="697"/>
                    <a:pt x="2008" y="697"/>
                  </a:cubicBezTo>
                  <a:cubicBezTo>
                    <a:pt x="2008" y="697"/>
                    <a:pt x="2029" y="697"/>
                    <a:pt x="2029" y="718"/>
                  </a:cubicBezTo>
                  <a:lnTo>
                    <a:pt x="2049" y="738"/>
                  </a:lnTo>
                  <a:cubicBezTo>
                    <a:pt x="2049" y="758"/>
                    <a:pt x="2070" y="758"/>
                    <a:pt x="2070" y="758"/>
                  </a:cubicBezTo>
                  <a:cubicBezTo>
                    <a:pt x="2090" y="758"/>
                    <a:pt x="2111" y="758"/>
                    <a:pt x="2111" y="779"/>
                  </a:cubicBezTo>
                  <a:cubicBezTo>
                    <a:pt x="2111" y="779"/>
                    <a:pt x="2111" y="800"/>
                    <a:pt x="2111" y="820"/>
                  </a:cubicBezTo>
                  <a:cubicBezTo>
                    <a:pt x="2111" y="820"/>
                    <a:pt x="2111" y="840"/>
                    <a:pt x="2111" y="861"/>
                  </a:cubicBezTo>
                  <a:cubicBezTo>
                    <a:pt x="2111" y="861"/>
                    <a:pt x="2132" y="861"/>
                    <a:pt x="2152" y="861"/>
                  </a:cubicBezTo>
                  <a:lnTo>
                    <a:pt x="2172" y="881"/>
                  </a:lnTo>
                  <a:cubicBezTo>
                    <a:pt x="2192" y="861"/>
                    <a:pt x="2192" y="861"/>
                    <a:pt x="2213" y="861"/>
                  </a:cubicBezTo>
                  <a:cubicBezTo>
                    <a:pt x="2213" y="861"/>
                    <a:pt x="2234" y="861"/>
                    <a:pt x="2254" y="840"/>
                  </a:cubicBezTo>
                  <a:lnTo>
                    <a:pt x="2274" y="840"/>
                  </a:lnTo>
                  <a:lnTo>
                    <a:pt x="2274" y="840"/>
                  </a:lnTo>
                  <a:cubicBezTo>
                    <a:pt x="2274" y="861"/>
                    <a:pt x="2274" y="881"/>
                    <a:pt x="2274" y="881"/>
                  </a:cubicBezTo>
                  <a:cubicBezTo>
                    <a:pt x="2274" y="902"/>
                    <a:pt x="2274" y="922"/>
                    <a:pt x="2274" y="922"/>
                  </a:cubicBezTo>
                  <a:cubicBezTo>
                    <a:pt x="2274" y="922"/>
                    <a:pt x="2295" y="943"/>
                    <a:pt x="2295" y="963"/>
                  </a:cubicBezTo>
                  <a:cubicBezTo>
                    <a:pt x="2295" y="963"/>
                    <a:pt x="2295" y="984"/>
                    <a:pt x="2316" y="984"/>
                  </a:cubicBezTo>
                  <a:cubicBezTo>
                    <a:pt x="2316" y="1004"/>
                    <a:pt x="2295" y="1025"/>
                    <a:pt x="2295" y="1025"/>
                  </a:cubicBezTo>
                  <a:cubicBezTo>
                    <a:pt x="2316" y="1045"/>
                    <a:pt x="2316" y="1045"/>
                    <a:pt x="2316" y="1045"/>
                  </a:cubicBezTo>
                  <a:lnTo>
                    <a:pt x="2336" y="1066"/>
                  </a:lnTo>
                  <a:cubicBezTo>
                    <a:pt x="2356" y="1066"/>
                    <a:pt x="2377" y="1086"/>
                    <a:pt x="2377" y="1086"/>
                  </a:cubicBezTo>
                  <a:cubicBezTo>
                    <a:pt x="2377" y="1086"/>
                    <a:pt x="2377" y="1127"/>
                    <a:pt x="2398" y="1127"/>
                  </a:cubicBezTo>
                  <a:cubicBezTo>
                    <a:pt x="2398" y="1127"/>
                    <a:pt x="2398" y="1148"/>
                    <a:pt x="2418" y="1148"/>
                  </a:cubicBezTo>
                  <a:lnTo>
                    <a:pt x="2438" y="1148"/>
                  </a:lnTo>
                  <a:lnTo>
                    <a:pt x="2438" y="1148"/>
                  </a:lnTo>
                  <a:cubicBezTo>
                    <a:pt x="2459" y="1148"/>
                    <a:pt x="2459" y="1148"/>
                    <a:pt x="2480" y="1148"/>
                  </a:cubicBezTo>
                  <a:cubicBezTo>
                    <a:pt x="2480" y="1168"/>
                    <a:pt x="2480" y="1168"/>
                    <a:pt x="2500" y="1189"/>
                  </a:cubicBezTo>
                  <a:cubicBezTo>
                    <a:pt x="2500" y="1189"/>
                    <a:pt x="2500" y="1189"/>
                    <a:pt x="2520" y="1189"/>
                  </a:cubicBezTo>
                  <a:cubicBezTo>
                    <a:pt x="2520" y="1209"/>
                    <a:pt x="2520" y="1230"/>
                    <a:pt x="2520" y="1230"/>
                  </a:cubicBezTo>
                  <a:cubicBezTo>
                    <a:pt x="2520" y="1250"/>
                    <a:pt x="2520" y="1271"/>
                    <a:pt x="2520" y="1271"/>
                  </a:cubicBezTo>
                  <a:cubicBezTo>
                    <a:pt x="2520" y="1291"/>
                    <a:pt x="2520" y="1312"/>
                    <a:pt x="2520" y="1312"/>
                  </a:cubicBezTo>
                  <a:cubicBezTo>
                    <a:pt x="2520" y="1332"/>
                    <a:pt x="2541" y="1332"/>
                    <a:pt x="2541" y="1353"/>
                  </a:cubicBezTo>
                  <a:lnTo>
                    <a:pt x="2562" y="1373"/>
                  </a:lnTo>
                  <a:cubicBezTo>
                    <a:pt x="2562" y="1394"/>
                    <a:pt x="2562" y="1394"/>
                    <a:pt x="2562" y="1414"/>
                  </a:cubicBezTo>
                  <a:lnTo>
                    <a:pt x="2562" y="1435"/>
                  </a:lnTo>
                  <a:cubicBezTo>
                    <a:pt x="2562" y="1435"/>
                    <a:pt x="2562" y="1455"/>
                    <a:pt x="2562" y="1476"/>
                  </a:cubicBezTo>
                  <a:lnTo>
                    <a:pt x="2562" y="1496"/>
                  </a:lnTo>
                  <a:cubicBezTo>
                    <a:pt x="2562" y="1517"/>
                    <a:pt x="2562" y="1517"/>
                    <a:pt x="2562" y="1517"/>
                  </a:cubicBezTo>
                  <a:lnTo>
                    <a:pt x="2582" y="1537"/>
                  </a:lnTo>
                  <a:lnTo>
                    <a:pt x="2602" y="1517"/>
                  </a:lnTo>
                  <a:lnTo>
                    <a:pt x="2602" y="1537"/>
                  </a:lnTo>
                  <a:cubicBezTo>
                    <a:pt x="2602" y="1537"/>
                    <a:pt x="2602" y="1557"/>
                    <a:pt x="2602" y="1578"/>
                  </a:cubicBezTo>
                  <a:cubicBezTo>
                    <a:pt x="2623" y="1578"/>
                    <a:pt x="2623" y="1599"/>
                    <a:pt x="2623" y="1599"/>
                  </a:cubicBezTo>
                  <a:cubicBezTo>
                    <a:pt x="2623" y="1599"/>
                    <a:pt x="2644" y="1619"/>
                    <a:pt x="2644" y="1639"/>
                  </a:cubicBezTo>
                  <a:cubicBezTo>
                    <a:pt x="2644" y="1639"/>
                    <a:pt x="2644" y="1660"/>
                    <a:pt x="2664" y="1681"/>
                  </a:cubicBezTo>
                  <a:cubicBezTo>
                    <a:pt x="2664" y="1681"/>
                    <a:pt x="2664" y="1681"/>
                    <a:pt x="2684" y="1681"/>
                  </a:cubicBezTo>
                  <a:cubicBezTo>
                    <a:pt x="2787" y="1701"/>
                    <a:pt x="2787" y="1701"/>
                    <a:pt x="2787" y="1701"/>
                  </a:cubicBezTo>
                  <a:lnTo>
                    <a:pt x="2766" y="1721"/>
                  </a:lnTo>
                  <a:cubicBezTo>
                    <a:pt x="2766" y="1721"/>
                    <a:pt x="2766" y="1742"/>
                    <a:pt x="2766" y="1763"/>
                  </a:cubicBezTo>
                  <a:lnTo>
                    <a:pt x="2766" y="1763"/>
                  </a:lnTo>
                  <a:cubicBezTo>
                    <a:pt x="2910" y="2009"/>
                    <a:pt x="2910" y="2009"/>
                    <a:pt x="2910" y="2009"/>
                  </a:cubicBezTo>
                  <a:lnTo>
                    <a:pt x="3443" y="209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5" name="Freeform 29"/>
            <p:cNvSpPr>
              <a:spLocks noChangeArrowheads="1"/>
            </p:cNvSpPr>
            <p:nvPr/>
          </p:nvSpPr>
          <p:spPr bwMode="auto">
            <a:xfrm>
              <a:off x="839788" y="5859463"/>
              <a:ext cx="7937" cy="7937"/>
            </a:xfrm>
            <a:custGeom>
              <a:avLst/>
              <a:gdLst>
                <a:gd name="T0" fmla="*/ 0 w 21"/>
                <a:gd name="T1" fmla="*/ 20 h 21"/>
                <a:gd name="T2" fmla="*/ 0 w 21"/>
                <a:gd name="T3" fmla="*/ 20 h 21"/>
                <a:gd name="T4" fmla="*/ 20 w 21"/>
                <a:gd name="T5" fmla="*/ 0 h 21"/>
                <a:gd name="T6" fmla="*/ 0 w 21"/>
                <a:gd name="T7" fmla="*/ 0 h 21"/>
                <a:gd name="T8" fmla="*/ 0 w 21"/>
                <a:gd name="T9" fmla="*/ 0 h 21"/>
                <a:gd name="T10" fmla="*/ 0 w 21"/>
                <a:gd name="T11" fmla="*/ 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20" y="0"/>
                  </a:lnTo>
                  <a:cubicBezTo>
                    <a:pt x="20" y="0"/>
                    <a:pt x="20" y="0"/>
                    <a:pt x="0" y="0"/>
                  </a:cubicBezTo>
                  <a:lnTo>
                    <a:pt x="0" y="0"/>
                  </a:lnTo>
                  <a:lnTo>
                    <a:pt x="0" y="0"/>
                  </a:lnTo>
                  <a:cubicBezTo>
                    <a:pt x="0" y="0"/>
                    <a:pt x="0" y="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6" name="Freeform 30"/>
            <p:cNvSpPr>
              <a:spLocks noChangeArrowheads="1"/>
            </p:cNvSpPr>
            <p:nvPr/>
          </p:nvSpPr>
          <p:spPr bwMode="auto">
            <a:xfrm>
              <a:off x="825500" y="5851525"/>
              <a:ext cx="7938" cy="7938"/>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cubicBezTo>
                    <a:pt x="0" y="0"/>
                    <a:pt x="0" y="0"/>
                    <a:pt x="0" y="21"/>
                  </a:cubicBezTo>
                  <a:cubicBezTo>
                    <a:pt x="0" y="21"/>
                    <a:pt x="0"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7" name="Freeform 31"/>
            <p:cNvSpPr>
              <a:spLocks noChangeArrowheads="1"/>
            </p:cNvSpPr>
            <p:nvPr/>
          </p:nvSpPr>
          <p:spPr bwMode="auto">
            <a:xfrm>
              <a:off x="809625" y="5829300"/>
              <a:ext cx="14288" cy="7938"/>
            </a:xfrm>
            <a:custGeom>
              <a:avLst/>
              <a:gdLst>
                <a:gd name="T0" fmla="*/ 40 w 41"/>
                <a:gd name="T1" fmla="*/ 0 h 21"/>
                <a:gd name="T2" fmla="*/ 40 w 41"/>
                <a:gd name="T3" fmla="*/ 0 h 21"/>
                <a:gd name="T4" fmla="*/ 20 w 41"/>
                <a:gd name="T5" fmla="*/ 20 h 21"/>
                <a:gd name="T6" fmla="*/ 0 w 41"/>
                <a:gd name="T7" fmla="*/ 20 h 21"/>
                <a:gd name="T8" fmla="*/ 0 w 41"/>
                <a:gd name="T9" fmla="*/ 0 h 21"/>
                <a:gd name="T10" fmla="*/ 20 w 41"/>
                <a:gd name="T11" fmla="*/ 0 h 21"/>
                <a:gd name="T12" fmla="*/ 20 w 41"/>
                <a:gd name="T13" fmla="*/ 0 h 21"/>
                <a:gd name="T14" fmla="*/ 4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40" y="0"/>
                  </a:moveTo>
                  <a:lnTo>
                    <a:pt x="40" y="0"/>
                  </a:lnTo>
                  <a:cubicBezTo>
                    <a:pt x="20" y="20"/>
                    <a:pt x="20" y="20"/>
                    <a:pt x="20" y="20"/>
                  </a:cubicBezTo>
                  <a:cubicBezTo>
                    <a:pt x="20" y="20"/>
                    <a:pt x="20" y="20"/>
                    <a:pt x="0" y="20"/>
                  </a:cubicBezTo>
                  <a:cubicBezTo>
                    <a:pt x="0" y="20"/>
                    <a:pt x="0" y="20"/>
                    <a:pt x="0" y="0"/>
                  </a:cubicBezTo>
                  <a:lnTo>
                    <a:pt x="20" y="0"/>
                  </a:lnTo>
                  <a:lnTo>
                    <a:pt x="20" y="0"/>
                  </a:lnTo>
                  <a:lnTo>
                    <a:pt x="4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8" name="Freeform 32"/>
            <p:cNvSpPr>
              <a:spLocks noChangeArrowheads="1"/>
            </p:cNvSpPr>
            <p:nvPr/>
          </p:nvSpPr>
          <p:spPr bwMode="auto">
            <a:xfrm>
              <a:off x="825500" y="5829300"/>
              <a:ext cx="15875" cy="7938"/>
            </a:xfrm>
            <a:custGeom>
              <a:avLst/>
              <a:gdLst>
                <a:gd name="T0" fmla="*/ 21 w 43"/>
                <a:gd name="T1" fmla="*/ 20 h 21"/>
                <a:gd name="T2" fmla="*/ 21 w 43"/>
                <a:gd name="T3" fmla="*/ 20 h 21"/>
                <a:gd name="T4" fmla="*/ 42 w 43"/>
                <a:gd name="T5" fmla="*/ 0 h 21"/>
                <a:gd name="T6" fmla="*/ 21 w 43"/>
                <a:gd name="T7" fmla="*/ 0 h 21"/>
                <a:gd name="T8" fmla="*/ 0 w 43"/>
                <a:gd name="T9" fmla="*/ 0 h 21"/>
                <a:gd name="T10" fmla="*/ 21 w 43"/>
                <a:gd name="T11" fmla="*/ 20 h 21"/>
              </a:gdLst>
              <a:ahLst/>
              <a:cxnLst>
                <a:cxn ang="0">
                  <a:pos x="T0" y="T1"/>
                </a:cxn>
                <a:cxn ang="0">
                  <a:pos x="T2" y="T3"/>
                </a:cxn>
                <a:cxn ang="0">
                  <a:pos x="T4" y="T5"/>
                </a:cxn>
                <a:cxn ang="0">
                  <a:pos x="T6" y="T7"/>
                </a:cxn>
                <a:cxn ang="0">
                  <a:pos x="T8" y="T9"/>
                </a:cxn>
                <a:cxn ang="0">
                  <a:pos x="T10" y="T11"/>
                </a:cxn>
              </a:cxnLst>
              <a:rect l="0" t="0" r="r" b="b"/>
              <a:pathLst>
                <a:path w="43" h="21">
                  <a:moveTo>
                    <a:pt x="21" y="20"/>
                  </a:moveTo>
                  <a:lnTo>
                    <a:pt x="21" y="20"/>
                  </a:lnTo>
                  <a:cubicBezTo>
                    <a:pt x="21" y="0"/>
                    <a:pt x="42" y="0"/>
                    <a:pt x="42" y="0"/>
                  </a:cubicBezTo>
                  <a:lnTo>
                    <a:pt x="21" y="0"/>
                  </a:lnTo>
                  <a:cubicBezTo>
                    <a:pt x="21" y="0"/>
                    <a:pt x="21" y="0"/>
                    <a:pt x="0" y="0"/>
                  </a:cubicBezTo>
                  <a:cubicBezTo>
                    <a:pt x="0"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39" name="Freeform 33"/>
            <p:cNvSpPr>
              <a:spLocks noChangeArrowheads="1"/>
            </p:cNvSpPr>
            <p:nvPr/>
          </p:nvSpPr>
          <p:spPr bwMode="auto">
            <a:xfrm>
              <a:off x="669925" y="5556250"/>
              <a:ext cx="147638" cy="295275"/>
            </a:xfrm>
            <a:custGeom>
              <a:avLst/>
              <a:gdLst>
                <a:gd name="T0" fmla="*/ 348 w 411"/>
                <a:gd name="T1" fmla="*/ 40 h 820"/>
                <a:gd name="T2" fmla="*/ 348 w 411"/>
                <a:gd name="T3" fmla="*/ 40 h 820"/>
                <a:gd name="T4" fmla="*/ 348 w 411"/>
                <a:gd name="T5" fmla="*/ 61 h 820"/>
                <a:gd name="T6" fmla="*/ 369 w 411"/>
                <a:gd name="T7" fmla="*/ 82 h 820"/>
                <a:gd name="T8" fmla="*/ 369 w 411"/>
                <a:gd name="T9" fmla="*/ 122 h 820"/>
                <a:gd name="T10" fmla="*/ 369 w 411"/>
                <a:gd name="T11" fmla="*/ 143 h 820"/>
                <a:gd name="T12" fmla="*/ 390 w 411"/>
                <a:gd name="T13" fmla="*/ 184 h 820"/>
                <a:gd name="T14" fmla="*/ 390 w 411"/>
                <a:gd name="T15" fmla="*/ 204 h 820"/>
                <a:gd name="T16" fmla="*/ 390 w 411"/>
                <a:gd name="T17" fmla="*/ 225 h 820"/>
                <a:gd name="T18" fmla="*/ 410 w 411"/>
                <a:gd name="T19" fmla="*/ 246 h 820"/>
                <a:gd name="T20" fmla="*/ 410 w 411"/>
                <a:gd name="T21" fmla="*/ 266 h 820"/>
                <a:gd name="T22" fmla="*/ 390 w 411"/>
                <a:gd name="T23" fmla="*/ 307 h 820"/>
                <a:gd name="T24" fmla="*/ 390 w 411"/>
                <a:gd name="T25" fmla="*/ 328 h 820"/>
                <a:gd name="T26" fmla="*/ 410 w 411"/>
                <a:gd name="T27" fmla="*/ 348 h 820"/>
                <a:gd name="T28" fmla="*/ 410 w 411"/>
                <a:gd name="T29" fmla="*/ 389 h 820"/>
                <a:gd name="T30" fmla="*/ 410 w 411"/>
                <a:gd name="T31" fmla="*/ 430 h 820"/>
                <a:gd name="T32" fmla="*/ 410 w 411"/>
                <a:gd name="T33" fmla="*/ 450 h 820"/>
                <a:gd name="T34" fmla="*/ 410 w 411"/>
                <a:gd name="T35" fmla="*/ 450 h 820"/>
                <a:gd name="T36" fmla="*/ 390 w 411"/>
                <a:gd name="T37" fmla="*/ 471 h 820"/>
                <a:gd name="T38" fmla="*/ 390 w 411"/>
                <a:gd name="T39" fmla="*/ 492 h 820"/>
                <a:gd name="T40" fmla="*/ 369 w 411"/>
                <a:gd name="T41" fmla="*/ 532 h 820"/>
                <a:gd name="T42" fmla="*/ 390 w 411"/>
                <a:gd name="T43" fmla="*/ 594 h 820"/>
                <a:gd name="T44" fmla="*/ 369 w 411"/>
                <a:gd name="T45" fmla="*/ 635 h 820"/>
                <a:gd name="T46" fmla="*/ 348 w 411"/>
                <a:gd name="T47" fmla="*/ 676 h 820"/>
                <a:gd name="T48" fmla="*/ 328 w 411"/>
                <a:gd name="T49" fmla="*/ 696 h 820"/>
                <a:gd name="T50" fmla="*/ 328 w 411"/>
                <a:gd name="T51" fmla="*/ 717 h 820"/>
                <a:gd name="T52" fmla="*/ 348 w 411"/>
                <a:gd name="T53" fmla="*/ 737 h 820"/>
                <a:gd name="T54" fmla="*/ 328 w 411"/>
                <a:gd name="T55" fmla="*/ 758 h 820"/>
                <a:gd name="T56" fmla="*/ 328 w 411"/>
                <a:gd name="T57" fmla="*/ 799 h 820"/>
                <a:gd name="T58" fmla="*/ 328 w 411"/>
                <a:gd name="T59" fmla="*/ 819 h 820"/>
                <a:gd name="T60" fmla="*/ 308 w 411"/>
                <a:gd name="T61" fmla="*/ 819 h 820"/>
                <a:gd name="T62" fmla="*/ 267 w 411"/>
                <a:gd name="T63" fmla="*/ 778 h 820"/>
                <a:gd name="T64" fmla="*/ 246 w 411"/>
                <a:gd name="T65" fmla="*/ 737 h 820"/>
                <a:gd name="T66" fmla="*/ 226 w 411"/>
                <a:gd name="T67" fmla="*/ 696 h 820"/>
                <a:gd name="T68" fmla="*/ 185 w 411"/>
                <a:gd name="T69" fmla="*/ 676 h 820"/>
                <a:gd name="T70" fmla="*/ 144 w 411"/>
                <a:gd name="T71" fmla="*/ 635 h 820"/>
                <a:gd name="T72" fmla="*/ 124 w 411"/>
                <a:gd name="T73" fmla="*/ 594 h 820"/>
                <a:gd name="T74" fmla="*/ 124 w 411"/>
                <a:gd name="T75" fmla="*/ 532 h 820"/>
                <a:gd name="T76" fmla="*/ 103 w 411"/>
                <a:gd name="T77" fmla="*/ 492 h 820"/>
                <a:gd name="T78" fmla="*/ 82 w 411"/>
                <a:gd name="T79" fmla="*/ 450 h 820"/>
                <a:gd name="T80" fmla="*/ 42 w 411"/>
                <a:gd name="T81" fmla="*/ 389 h 820"/>
                <a:gd name="T82" fmla="*/ 42 w 411"/>
                <a:gd name="T83" fmla="*/ 348 h 820"/>
                <a:gd name="T84" fmla="*/ 42 w 411"/>
                <a:gd name="T85" fmla="*/ 328 h 820"/>
                <a:gd name="T86" fmla="*/ 42 w 411"/>
                <a:gd name="T87" fmla="*/ 307 h 820"/>
                <a:gd name="T88" fmla="*/ 21 w 411"/>
                <a:gd name="T89" fmla="*/ 225 h 820"/>
                <a:gd name="T90" fmla="*/ 0 w 411"/>
                <a:gd name="T91" fmla="*/ 164 h 820"/>
                <a:gd name="T92" fmla="*/ 21 w 411"/>
                <a:gd name="T93" fmla="*/ 102 h 820"/>
                <a:gd name="T94" fmla="*/ 42 w 411"/>
                <a:gd name="T95" fmla="*/ 40 h 820"/>
                <a:gd name="T96" fmla="*/ 62 w 411"/>
                <a:gd name="T97" fmla="*/ 40 h 820"/>
                <a:gd name="T98" fmla="*/ 82 w 411"/>
                <a:gd name="T99" fmla="*/ 40 h 820"/>
                <a:gd name="T100" fmla="*/ 124 w 411"/>
                <a:gd name="T101" fmla="*/ 61 h 820"/>
                <a:gd name="T102" fmla="*/ 144 w 411"/>
                <a:gd name="T103" fmla="*/ 61 h 820"/>
                <a:gd name="T104" fmla="*/ 185 w 411"/>
                <a:gd name="T105" fmla="*/ 61 h 820"/>
                <a:gd name="T106" fmla="*/ 226 w 411"/>
                <a:gd name="T107" fmla="*/ 40 h 820"/>
                <a:gd name="T108" fmla="*/ 267 w 411"/>
                <a:gd name="T109" fmla="*/ 20 h 820"/>
                <a:gd name="T110" fmla="*/ 308 w 411"/>
                <a:gd name="T111" fmla="*/ 0 h 820"/>
                <a:gd name="T112" fmla="*/ 328 w 411"/>
                <a:gd name="T113" fmla="*/ 20 h 820"/>
                <a:gd name="T114" fmla="*/ 348 w 411"/>
                <a:gd name="T115" fmla="*/ 4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1" h="820">
                  <a:moveTo>
                    <a:pt x="348" y="40"/>
                  </a:moveTo>
                  <a:lnTo>
                    <a:pt x="348" y="40"/>
                  </a:lnTo>
                  <a:cubicBezTo>
                    <a:pt x="348" y="61"/>
                    <a:pt x="348" y="61"/>
                    <a:pt x="348" y="61"/>
                  </a:cubicBezTo>
                  <a:cubicBezTo>
                    <a:pt x="348" y="61"/>
                    <a:pt x="348" y="82"/>
                    <a:pt x="369" y="82"/>
                  </a:cubicBezTo>
                  <a:cubicBezTo>
                    <a:pt x="369" y="102"/>
                    <a:pt x="369" y="122"/>
                    <a:pt x="369" y="122"/>
                  </a:cubicBezTo>
                  <a:lnTo>
                    <a:pt x="369" y="143"/>
                  </a:lnTo>
                  <a:cubicBezTo>
                    <a:pt x="369" y="164"/>
                    <a:pt x="390" y="184"/>
                    <a:pt x="390" y="184"/>
                  </a:cubicBezTo>
                  <a:lnTo>
                    <a:pt x="390" y="204"/>
                  </a:lnTo>
                  <a:lnTo>
                    <a:pt x="390" y="225"/>
                  </a:lnTo>
                  <a:cubicBezTo>
                    <a:pt x="410" y="225"/>
                    <a:pt x="410" y="246"/>
                    <a:pt x="410" y="246"/>
                  </a:cubicBezTo>
                  <a:lnTo>
                    <a:pt x="410" y="266"/>
                  </a:lnTo>
                  <a:cubicBezTo>
                    <a:pt x="410" y="286"/>
                    <a:pt x="390" y="286"/>
                    <a:pt x="390" y="307"/>
                  </a:cubicBezTo>
                  <a:lnTo>
                    <a:pt x="390" y="328"/>
                  </a:lnTo>
                  <a:lnTo>
                    <a:pt x="410" y="348"/>
                  </a:lnTo>
                  <a:cubicBezTo>
                    <a:pt x="410" y="368"/>
                    <a:pt x="410" y="368"/>
                    <a:pt x="410" y="389"/>
                  </a:cubicBezTo>
                  <a:cubicBezTo>
                    <a:pt x="410" y="389"/>
                    <a:pt x="410" y="410"/>
                    <a:pt x="410" y="430"/>
                  </a:cubicBezTo>
                  <a:cubicBezTo>
                    <a:pt x="410" y="430"/>
                    <a:pt x="410" y="430"/>
                    <a:pt x="410" y="450"/>
                  </a:cubicBezTo>
                  <a:lnTo>
                    <a:pt x="410" y="450"/>
                  </a:lnTo>
                  <a:cubicBezTo>
                    <a:pt x="410" y="450"/>
                    <a:pt x="410" y="450"/>
                    <a:pt x="390" y="471"/>
                  </a:cubicBezTo>
                  <a:lnTo>
                    <a:pt x="390" y="492"/>
                  </a:lnTo>
                  <a:cubicBezTo>
                    <a:pt x="390" y="492"/>
                    <a:pt x="390" y="512"/>
                    <a:pt x="369" y="532"/>
                  </a:cubicBezTo>
                  <a:cubicBezTo>
                    <a:pt x="369" y="532"/>
                    <a:pt x="390" y="574"/>
                    <a:pt x="390" y="594"/>
                  </a:cubicBezTo>
                  <a:cubicBezTo>
                    <a:pt x="369" y="594"/>
                    <a:pt x="369" y="635"/>
                    <a:pt x="369" y="635"/>
                  </a:cubicBezTo>
                  <a:cubicBezTo>
                    <a:pt x="369" y="655"/>
                    <a:pt x="348" y="655"/>
                    <a:pt x="348" y="676"/>
                  </a:cubicBezTo>
                  <a:cubicBezTo>
                    <a:pt x="348" y="676"/>
                    <a:pt x="328" y="676"/>
                    <a:pt x="328" y="696"/>
                  </a:cubicBezTo>
                  <a:lnTo>
                    <a:pt x="328" y="717"/>
                  </a:lnTo>
                  <a:lnTo>
                    <a:pt x="348" y="737"/>
                  </a:lnTo>
                  <a:cubicBezTo>
                    <a:pt x="328" y="758"/>
                    <a:pt x="328" y="758"/>
                    <a:pt x="328" y="758"/>
                  </a:cubicBezTo>
                  <a:cubicBezTo>
                    <a:pt x="328" y="778"/>
                    <a:pt x="328" y="778"/>
                    <a:pt x="328" y="799"/>
                  </a:cubicBezTo>
                  <a:lnTo>
                    <a:pt x="328" y="819"/>
                  </a:lnTo>
                  <a:lnTo>
                    <a:pt x="308" y="819"/>
                  </a:lnTo>
                  <a:cubicBezTo>
                    <a:pt x="287" y="799"/>
                    <a:pt x="287" y="778"/>
                    <a:pt x="267" y="778"/>
                  </a:cubicBezTo>
                  <a:cubicBezTo>
                    <a:pt x="267" y="758"/>
                    <a:pt x="246" y="737"/>
                    <a:pt x="246" y="737"/>
                  </a:cubicBezTo>
                  <a:cubicBezTo>
                    <a:pt x="246" y="717"/>
                    <a:pt x="226" y="717"/>
                    <a:pt x="226" y="696"/>
                  </a:cubicBezTo>
                  <a:cubicBezTo>
                    <a:pt x="206" y="696"/>
                    <a:pt x="206" y="676"/>
                    <a:pt x="185" y="676"/>
                  </a:cubicBezTo>
                  <a:cubicBezTo>
                    <a:pt x="185" y="655"/>
                    <a:pt x="164" y="635"/>
                    <a:pt x="144" y="635"/>
                  </a:cubicBezTo>
                  <a:cubicBezTo>
                    <a:pt x="144" y="614"/>
                    <a:pt x="144" y="594"/>
                    <a:pt x="124" y="594"/>
                  </a:cubicBezTo>
                  <a:cubicBezTo>
                    <a:pt x="124" y="574"/>
                    <a:pt x="124" y="553"/>
                    <a:pt x="124" y="532"/>
                  </a:cubicBezTo>
                  <a:cubicBezTo>
                    <a:pt x="124" y="532"/>
                    <a:pt x="103" y="512"/>
                    <a:pt x="103" y="492"/>
                  </a:cubicBezTo>
                  <a:lnTo>
                    <a:pt x="82" y="450"/>
                  </a:lnTo>
                  <a:cubicBezTo>
                    <a:pt x="62" y="430"/>
                    <a:pt x="62" y="389"/>
                    <a:pt x="42" y="389"/>
                  </a:cubicBezTo>
                  <a:cubicBezTo>
                    <a:pt x="42" y="368"/>
                    <a:pt x="42" y="348"/>
                    <a:pt x="42" y="348"/>
                  </a:cubicBezTo>
                  <a:lnTo>
                    <a:pt x="42" y="328"/>
                  </a:lnTo>
                  <a:lnTo>
                    <a:pt x="42" y="307"/>
                  </a:lnTo>
                  <a:cubicBezTo>
                    <a:pt x="42" y="286"/>
                    <a:pt x="21" y="246"/>
                    <a:pt x="21" y="225"/>
                  </a:cubicBezTo>
                  <a:cubicBezTo>
                    <a:pt x="21" y="204"/>
                    <a:pt x="0" y="184"/>
                    <a:pt x="0" y="164"/>
                  </a:cubicBezTo>
                  <a:cubicBezTo>
                    <a:pt x="0" y="143"/>
                    <a:pt x="21" y="122"/>
                    <a:pt x="21" y="102"/>
                  </a:cubicBezTo>
                  <a:cubicBezTo>
                    <a:pt x="21" y="82"/>
                    <a:pt x="21" y="61"/>
                    <a:pt x="42" y="40"/>
                  </a:cubicBezTo>
                  <a:lnTo>
                    <a:pt x="62" y="40"/>
                  </a:lnTo>
                  <a:lnTo>
                    <a:pt x="82" y="40"/>
                  </a:lnTo>
                  <a:cubicBezTo>
                    <a:pt x="82" y="40"/>
                    <a:pt x="103" y="40"/>
                    <a:pt x="124" y="61"/>
                  </a:cubicBezTo>
                  <a:lnTo>
                    <a:pt x="144" y="61"/>
                  </a:lnTo>
                  <a:cubicBezTo>
                    <a:pt x="164" y="61"/>
                    <a:pt x="185" y="61"/>
                    <a:pt x="185" y="61"/>
                  </a:cubicBezTo>
                  <a:cubicBezTo>
                    <a:pt x="185" y="61"/>
                    <a:pt x="206" y="40"/>
                    <a:pt x="226" y="40"/>
                  </a:cubicBezTo>
                  <a:cubicBezTo>
                    <a:pt x="226" y="20"/>
                    <a:pt x="267" y="20"/>
                    <a:pt x="267" y="20"/>
                  </a:cubicBezTo>
                  <a:cubicBezTo>
                    <a:pt x="287" y="20"/>
                    <a:pt x="308" y="20"/>
                    <a:pt x="308" y="0"/>
                  </a:cubicBezTo>
                  <a:cubicBezTo>
                    <a:pt x="328" y="20"/>
                    <a:pt x="328" y="20"/>
                    <a:pt x="328" y="20"/>
                  </a:cubicBezTo>
                  <a:lnTo>
                    <a:pt x="348"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0" name="Freeform 34"/>
            <p:cNvSpPr>
              <a:spLocks noChangeArrowheads="1"/>
            </p:cNvSpPr>
            <p:nvPr/>
          </p:nvSpPr>
          <p:spPr bwMode="auto">
            <a:xfrm>
              <a:off x="1319213" y="4760913"/>
              <a:ext cx="222250" cy="192087"/>
            </a:xfrm>
            <a:custGeom>
              <a:avLst/>
              <a:gdLst>
                <a:gd name="T0" fmla="*/ 595 w 616"/>
                <a:gd name="T1" fmla="*/ 471 h 533"/>
                <a:gd name="T2" fmla="*/ 595 w 616"/>
                <a:gd name="T3" fmla="*/ 471 h 533"/>
                <a:gd name="T4" fmla="*/ 615 w 616"/>
                <a:gd name="T5" fmla="*/ 512 h 533"/>
                <a:gd name="T6" fmla="*/ 595 w 616"/>
                <a:gd name="T7" fmla="*/ 512 h 533"/>
                <a:gd name="T8" fmla="*/ 534 w 616"/>
                <a:gd name="T9" fmla="*/ 532 h 533"/>
                <a:gd name="T10" fmla="*/ 513 w 616"/>
                <a:gd name="T11" fmla="*/ 532 h 533"/>
                <a:gd name="T12" fmla="*/ 492 w 616"/>
                <a:gd name="T13" fmla="*/ 512 h 533"/>
                <a:gd name="T14" fmla="*/ 492 w 616"/>
                <a:gd name="T15" fmla="*/ 512 h 533"/>
                <a:gd name="T16" fmla="*/ 513 w 616"/>
                <a:gd name="T17" fmla="*/ 492 h 533"/>
                <a:gd name="T18" fmla="*/ 534 w 616"/>
                <a:gd name="T19" fmla="*/ 471 h 533"/>
                <a:gd name="T20" fmla="*/ 513 w 616"/>
                <a:gd name="T21" fmla="*/ 450 h 533"/>
                <a:gd name="T22" fmla="*/ 472 w 616"/>
                <a:gd name="T23" fmla="*/ 430 h 533"/>
                <a:gd name="T24" fmla="*/ 431 w 616"/>
                <a:gd name="T25" fmla="*/ 430 h 533"/>
                <a:gd name="T26" fmla="*/ 410 w 616"/>
                <a:gd name="T27" fmla="*/ 430 h 533"/>
                <a:gd name="T28" fmla="*/ 390 w 616"/>
                <a:gd name="T29" fmla="*/ 389 h 533"/>
                <a:gd name="T30" fmla="*/ 370 w 616"/>
                <a:gd name="T31" fmla="*/ 368 h 533"/>
                <a:gd name="T32" fmla="*/ 349 w 616"/>
                <a:gd name="T33" fmla="*/ 348 h 533"/>
                <a:gd name="T34" fmla="*/ 308 w 616"/>
                <a:gd name="T35" fmla="*/ 328 h 533"/>
                <a:gd name="T36" fmla="*/ 267 w 616"/>
                <a:gd name="T37" fmla="*/ 348 h 533"/>
                <a:gd name="T38" fmla="*/ 246 w 616"/>
                <a:gd name="T39" fmla="*/ 328 h 533"/>
                <a:gd name="T40" fmla="*/ 226 w 616"/>
                <a:gd name="T41" fmla="*/ 368 h 533"/>
                <a:gd name="T42" fmla="*/ 206 w 616"/>
                <a:gd name="T43" fmla="*/ 368 h 533"/>
                <a:gd name="T44" fmla="*/ 206 w 616"/>
                <a:gd name="T45" fmla="*/ 368 h 533"/>
                <a:gd name="T46" fmla="*/ 124 w 616"/>
                <a:gd name="T47" fmla="*/ 328 h 533"/>
                <a:gd name="T48" fmla="*/ 82 w 616"/>
                <a:gd name="T49" fmla="*/ 328 h 533"/>
                <a:gd name="T50" fmla="*/ 42 w 616"/>
                <a:gd name="T51" fmla="*/ 307 h 533"/>
                <a:gd name="T52" fmla="*/ 21 w 616"/>
                <a:gd name="T53" fmla="*/ 286 h 533"/>
                <a:gd name="T54" fmla="*/ 0 w 616"/>
                <a:gd name="T55" fmla="*/ 246 h 533"/>
                <a:gd name="T56" fmla="*/ 0 w 616"/>
                <a:gd name="T57" fmla="*/ 204 h 533"/>
                <a:gd name="T58" fmla="*/ 21 w 616"/>
                <a:gd name="T59" fmla="*/ 164 h 533"/>
                <a:gd name="T60" fmla="*/ 0 w 616"/>
                <a:gd name="T61" fmla="*/ 102 h 533"/>
                <a:gd name="T62" fmla="*/ 0 w 616"/>
                <a:gd name="T63" fmla="*/ 82 h 533"/>
                <a:gd name="T64" fmla="*/ 42 w 616"/>
                <a:gd name="T65" fmla="*/ 82 h 533"/>
                <a:gd name="T66" fmla="*/ 103 w 616"/>
                <a:gd name="T67" fmla="*/ 62 h 533"/>
                <a:gd name="T68" fmla="*/ 144 w 616"/>
                <a:gd name="T69" fmla="*/ 62 h 533"/>
                <a:gd name="T70" fmla="*/ 185 w 616"/>
                <a:gd name="T71" fmla="*/ 41 h 533"/>
                <a:gd name="T72" fmla="*/ 226 w 616"/>
                <a:gd name="T73" fmla="*/ 41 h 533"/>
                <a:gd name="T74" fmla="*/ 246 w 616"/>
                <a:gd name="T75" fmla="*/ 20 h 533"/>
                <a:gd name="T76" fmla="*/ 267 w 616"/>
                <a:gd name="T77" fmla="*/ 0 h 533"/>
                <a:gd name="T78" fmla="*/ 328 w 616"/>
                <a:gd name="T79" fmla="*/ 0 h 533"/>
                <a:gd name="T80" fmla="*/ 349 w 616"/>
                <a:gd name="T81" fmla="*/ 41 h 533"/>
                <a:gd name="T82" fmla="*/ 390 w 616"/>
                <a:gd name="T83" fmla="*/ 41 h 533"/>
                <a:gd name="T84" fmla="*/ 410 w 616"/>
                <a:gd name="T85" fmla="*/ 62 h 533"/>
                <a:gd name="T86" fmla="*/ 431 w 616"/>
                <a:gd name="T87" fmla="*/ 82 h 533"/>
                <a:gd name="T88" fmla="*/ 410 w 616"/>
                <a:gd name="T89" fmla="*/ 82 h 533"/>
                <a:gd name="T90" fmla="*/ 410 w 616"/>
                <a:gd name="T91" fmla="*/ 122 h 533"/>
                <a:gd name="T92" fmla="*/ 390 w 616"/>
                <a:gd name="T93" fmla="*/ 143 h 533"/>
                <a:gd name="T94" fmla="*/ 390 w 616"/>
                <a:gd name="T95" fmla="*/ 164 h 533"/>
                <a:gd name="T96" fmla="*/ 410 w 616"/>
                <a:gd name="T97" fmla="*/ 204 h 533"/>
                <a:gd name="T98" fmla="*/ 390 w 616"/>
                <a:gd name="T99" fmla="*/ 225 h 533"/>
                <a:gd name="T100" fmla="*/ 390 w 616"/>
                <a:gd name="T101" fmla="*/ 266 h 533"/>
                <a:gd name="T102" fmla="*/ 349 w 616"/>
                <a:gd name="T103" fmla="*/ 286 h 533"/>
                <a:gd name="T104" fmla="*/ 349 w 616"/>
                <a:gd name="T105" fmla="*/ 328 h 533"/>
                <a:gd name="T106" fmla="*/ 410 w 616"/>
                <a:gd name="T107" fmla="*/ 348 h 533"/>
                <a:gd name="T108" fmla="*/ 452 w 616"/>
                <a:gd name="T109" fmla="*/ 368 h 533"/>
                <a:gd name="T110" fmla="*/ 534 w 616"/>
                <a:gd name="T111" fmla="*/ 389 h 533"/>
                <a:gd name="T112" fmla="*/ 574 w 616"/>
                <a:gd name="T113" fmla="*/ 410 h 533"/>
                <a:gd name="T114" fmla="*/ 595 w 616"/>
                <a:gd name="T115" fmla="*/ 471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6" h="533">
                  <a:moveTo>
                    <a:pt x="595" y="471"/>
                  </a:moveTo>
                  <a:lnTo>
                    <a:pt x="595" y="471"/>
                  </a:lnTo>
                  <a:cubicBezTo>
                    <a:pt x="615" y="471"/>
                    <a:pt x="615" y="492"/>
                    <a:pt x="615" y="512"/>
                  </a:cubicBezTo>
                  <a:cubicBezTo>
                    <a:pt x="595" y="512"/>
                    <a:pt x="595" y="512"/>
                    <a:pt x="595" y="512"/>
                  </a:cubicBezTo>
                  <a:cubicBezTo>
                    <a:pt x="574" y="532"/>
                    <a:pt x="554" y="532"/>
                    <a:pt x="534" y="532"/>
                  </a:cubicBezTo>
                  <a:lnTo>
                    <a:pt x="513" y="532"/>
                  </a:lnTo>
                  <a:lnTo>
                    <a:pt x="492" y="512"/>
                  </a:lnTo>
                  <a:lnTo>
                    <a:pt x="492" y="512"/>
                  </a:lnTo>
                  <a:cubicBezTo>
                    <a:pt x="492" y="492"/>
                    <a:pt x="513" y="512"/>
                    <a:pt x="513" y="492"/>
                  </a:cubicBezTo>
                  <a:cubicBezTo>
                    <a:pt x="534" y="492"/>
                    <a:pt x="534" y="471"/>
                    <a:pt x="534" y="471"/>
                  </a:cubicBezTo>
                  <a:cubicBezTo>
                    <a:pt x="534" y="450"/>
                    <a:pt x="513" y="450"/>
                    <a:pt x="513" y="450"/>
                  </a:cubicBezTo>
                  <a:cubicBezTo>
                    <a:pt x="513" y="430"/>
                    <a:pt x="492" y="430"/>
                    <a:pt x="472" y="430"/>
                  </a:cubicBezTo>
                  <a:cubicBezTo>
                    <a:pt x="472" y="430"/>
                    <a:pt x="452" y="430"/>
                    <a:pt x="431" y="430"/>
                  </a:cubicBezTo>
                  <a:lnTo>
                    <a:pt x="410" y="430"/>
                  </a:lnTo>
                  <a:cubicBezTo>
                    <a:pt x="410" y="410"/>
                    <a:pt x="390" y="410"/>
                    <a:pt x="390" y="389"/>
                  </a:cubicBezTo>
                  <a:cubicBezTo>
                    <a:pt x="370" y="389"/>
                    <a:pt x="370" y="389"/>
                    <a:pt x="370" y="368"/>
                  </a:cubicBezTo>
                  <a:cubicBezTo>
                    <a:pt x="349" y="368"/>
                    <a:pt x="349" y="348"/>
                    <a:pt x="349" y="348"/>
                  </a:cubicBezTo>
                  <a:cubicBezTo>
                    <a:pt x="328" y="348"/>
                    <a:pt x="308" y="328"/>
                    <a:pt x="308" y="328"/>
                  </a:cubicBezTo>
                  <a:cubicBezTo>
                    <a:pt x="288" y="328"/>
                    <a:pt x="288" y="348"/>
                    <a:pt x="267" y="348"/>
                  </a:cubicBezTo>
                  <a:lnTo>
                    <a:pt x="246" y="328"/>
                  </a:lnTo>
                  <a:cubicBezTo>
                    <a:pt x="246" y="328"/>
                    <a:pt x="226" y="348"/>
                    <a:pt x="226" y="368"/>
                  </a:cubicBezTo>
                  <a:lnTo>
                    <a:pt x="206" y="368"/>
                  </a:lnTo>
                  <a:lnTo>
                    <a:pt x="206" y="368"/>
                  </a:lnTo>
                  <a:cubicBezTo>
                    <a:pt x="185" y="348"/>
                    <a:pt x="144" y="328"/>
                    <a:pt x="124" y="328"/>
                  </a:cubicBezTo>
                  <a:cubicBezTo>
                    <a:pt x="103" y="328"/>
                    <a:pt x="82" y="328"/>
                    <a:pt x="82" y="328"/>
                  </a:cubicBezTo>
                  <a:cubicBezTo>
                    <a:pt x="62" y="328"/>
                    <a:pt x="42" y="328"/>
                    <a:pt x="42" y="307"/>
                  </a:cubicBezTo>
                  <a:cubicBezTo>
                    <a:pt x="21" y="307"/>
                    <a:pt x="21" y="286"/>
                    <a:pt x="21" y="286"/>
                  </a:cubicBezTo>
                  <a:cubicBezTo>
                    <a:pt x="21" y="266"/>
                    <a:pt x="0" y="266"/>
                    <a:pt x="0" y="246"/>
                  </a:cubicBezTo>
                  <a:cubicBezTo>
                    <a:pt x="0" y="246"/>
                    <a:pt x="0" y="225"/>
                    <a:pt x="0" y="204"/>
                  </a:cubicBezTo>
                  <a:cubicBezTo>
                    <a:pt x="0" y="204"/>
                    <a:pt x="21" y="184"/>
                    <a:pt x="21" y="164"/>
                  </a:cubicBezTo>
                  <a:cubicBezTo>
                    <a:pt x="21" y="164"/>
                    <a:pt x="21" y="122"/>
                    <a:pt x="0" y="102"/>
                  </a:cubicBezTo>
                  <a:cubicBezTo>
                    <a:pt x="0" y="102"/>
                    <a:pt x="0" y="102"/>
                    <a:pt x="0" y="82"/>
                  </a:cubicBezTo>
                  <a:cubicBezTo>
                    <a:pt x="21" y="82"/>
                    <a:pt x="42" y="82"/>
                    <a:pt x="42" y="82"/>
                  </a:cubicBezTo>
                  <a:cubicBezTo>
                    <a:pt x="62" y="82"/>
                    <a:pt x="82" y="62"/>
                    <a:pt x="103" y="62"/>
                  </a:cubicBezTo>
                  <a:lnTo>
                    <a:pt x="144" y="62"/>
                  </a:lnTo>
                  <a:cubicBezTo>
                    <a:pt x="164" y="62"/>
                    <a:pt x="185" y="41"/>
                    <a:pt x="185" y="41"/>
                  </a:cubicBezTo>
                  <a:cubicBezTo>
                    <a:pt x="206" y="41"/>
                    <a:pt x="226" y="41"/>
                    <a:pt x="226" y="41"/>
                  </a:cubicBezTo>
                  <a:cubicBezTo>
                    <a:pt x="226" y="41"/>
                    <a:pt x="226" y="20"/>
                    <a:pt x="246" y="20"/>
                  </a:cubicBezTo>
                  <a:lnTo>
                    <a:pt x="267" y="0"/>
                  </a:lnTo>
                  <a:cubicBezTo>
                    <a:pt x="288" y="0"/>
                    <a:pt x="328" y="0"/>
                    <a:pt x="328" y="0"/>
                  </a:cubicBezTo>
                  <a:cubicBezTo>
                    <a:pt x="349" y="20"/>
                    <a:pt x="349" y="41"/>
                    <a:pt x="349" y="41"/>
                  </a:cubicBezTo>
                  <a:cubicBezTo>
                    <a:pt x="349" y="41"/>
                    <a:pt x="370" y="41"/>
                    <a:pt x="390" y="41"/>
                  </a:cubicBezTo>
                  <a:cubicBezTo>
                    <a:pt x="390" y="62"/>
                    <a:pt x="410" y="62"/>
                    <a:pt x="410" y="62"/>
                  </a:cubicBezTo>
                  <a:cubicBezTo>
                    <a:pt x="410" y="62"/>
                    <a:pt x="410" y="82"/>
                    <a:pt x="431" y="82"/>
                  </a:cubicBezTo>
                  <a:lnTo>
                    <a:pt x="410" y="82"/>
                  </a:lnTo>
                  <a:cubicBezTo>
                    <a:pt x="410" y="102"/>
                    <a:pt x="410" y="102"/>
                    <a:pt x="410" y="122"/>
                  </a:cubicBezTo>
                  <a:cubicBezTo>
                    <a:pt x="410" y="122"/>
                    <a:pt x="390" y="122"/>
                    <a:pt x="390" y="143"/>
                  </a:cubicBezTo>
                  <a:cubicBezTo>
                    <a:pt x="370" y="143"/>
                    <a:pt x="370" y="164"/>
                    <a:pt x="390" y="164"/>
                  </a:cubicBezTo>
                  <a:cubicBezTo>
                    <a:pt x="390" y="184"/>
                    <a:pt x="390" y="184"/>
                    <a:pt x="410" y="204"/>
                  </a:cubicBezTo>
                  <a:lnTo>
                    <a:pt x="390" y="225"/>
                  </a:lnTo>
                  <a:cubicBezTo>
                    <a:pt x="390" y="246"/>
                    <a:pt x="390" y="266"/>
                    <a:pt x="390" y="266"/>
                  </a:cubicBezTo>
                  <a:cubicBezTo>
                    <a:pt x="370" y="286"/>
                    <a:pt x="349" y="286"/>
                    <a:pt x="349" y="286"/>
                  </a:cubicBezTo>
                  <a:cubicBezTo>
                    <a:pt x="349" y="307"/>
                    <a:pt x="349" y="307"/>
                    <a:pt x="349" y="328"/>
                  </a:cubicBezTo>
                  <a:cubicBezTo>
                    <a:pt x="370" y="328"/>
                    <a:pt x="390" y="348"/>
                    <a:pt x="410" y="348"/>
                  </a:cubicBezTo>
                  <a:cubicBezTo>
                    <a:pt x="410" y="348"/>
                    <a:pt x="431" y="348"/>
                    <a:pt x="452" y="368"/>
                  </a:cubicBezTo>
                  <a:cubicBezTo>
                    <a:pt x="472" y="368"/>
                    <a:pt x="513" y="368"/>
                    <a:pt x="534" y="389"/>
                  </a:cubicBezTo>
                  <a:lnTo>
                    <a:pt x="574" y="410"/>
                  </a:lnTo>
                  <a:cubicBezTo>
                    <a:pt x="595" y="430"/>
                    <a:pt x="595" y="450"/>
                    <a:pt x="595" y="47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1" name="Freeform 35"/>
            <p:cNvSpPr>
              <a:spLocks noChangeArrowheads="1"/>
            </p:cNvSpPr>
            <p:nvPr/>
          </p:nvSpPr>
          <p:spPr bwMode="auto">
            <a:xfrm>
              <a:off x="2249488" y="6397625"/>
              <a:ext cx="22225" cy="38100"/>
            </a:xfrm>
            <a:custGeom>
              <a:avLst/>
              <a:gdLst>
                <a:gd name="T0" fmla="*/ 40 w 62"/>
                <a:gd name="T1" fmla="*/ 42 h 104"/>
                <a:gd name="T2" fmla="*/ 40 w 62"/>
                <a:gd name="T3" fmla="*/ 42 h 104"/>
                <a:gd name="T4" fmla="*/ 61 w 62"/>
                <a:gd name="T5" fmla="*/ 21 h 104"/>
                <a:gd name="T6" fmla="*/ 40 w 62"/>
                <a:gd name="T7" fmla="*/ 0 h 104"/>
                <a:gd name="T8" fmla="*/ 20 w 62"/>
                <a:gd name="T9" fmla="*/ 21 h 104"/>
                <a:gd name="T10" fmla="*/ 20 w 62"/>
                <a:gd name="T11" fmla="*/ 42 h 104"/>
                <a:gd name="T12" fmla="*/ 0 w 62"/>
                <a:gd name="T13" fmla="*/ 42 h 104"/>
                <a:gd name="T14" fmla="*/ 0 w 62"/>
                <a:gd name="T15" fmla="*/ 62 h 104"/>
                <a:gd name="T16" fmla="*/ 0 w 62"/>
                <a:gd name="T17" fmla="*/ 82 h 104"/>
                <a:gd name="T18" fmla="*/ 40 w 62"/>
                <a:gd name="T19" fmla="*/ 82 h 104"/>
                <a:gd name="T20" fmla="*/ 40 w 62"/>
                <a:gd name="T21" fmla="*/ 62 h 104"/>
                <a:gd name="T22" fmla="*/ 40 w 62"/>
                <a:gd name="T23" fmla="*/ 4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104">
                  <a:moveTo>
                    <a:pt x="40" y="42"/>
                  </a:moveTo>
                  <a:lnTo>
                    <a:pt x="40" y="42"/>
                  </a:lnTo>
                  <a:lnTo>
                    <a:pt x="61" y="21"/>
                  </a:lnTo>
                  <a:lnTo>
                    <a:pt x="40" y="0"/>
                  </a:lnTo>
                  <a:cubicBezTo>
                    <a:pt x="40" y="0"/>
                    <a:pt x="40" y="21"/>
                    <a:pt x="20" y="21"/>
                  </a:cubicBezTo>
                  <a:cubicBezTo>
                    <a:pt x="20" y="21"/>
                    <a:pt x="20" y="21"/>
                    <a:pt x="20" y="42"/>
                  </a:cubicBezTo>
                  <a:lnTo>
                    <a:pt x="0" y="42"/>
                  </a:lnTo>
                  <a:cubicBezTo>
                    <a:pt x="0" y="62"/>
                    <a:pt x="0" y="62"/>
                    <a:pt x="0" y="62"/>
                  </a:cubicBezTo>
                  <a:cubicBezTo>
                    <a:pt x="0" y="82"/>
                    <a:pt x="0" y="82"/>
                    <a:pt x="0" y="82"/>
                  </a:cubicBezTo>
                  <a:cubicBezTo>
                    <a:pt x="20" y="103"/>
                    <a:pt x="20" y="82"/>
                    <a:pt x="40" y="82"/>
                  </a:cubicBezTo>
                  <a:lnTo>
                    <a:pt x="40" y="62"/>
                  </a:lnTo>
                  <a:cubicBezTo>
                    <a:pt x="40" y="62"/>
                    <a:pt x="40" y="62"/>
                    <a:pt x="4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2" name="Freeform 36"/>
            <p:cNvSpPr>
              <a:spLocks noChangeArrowheads="1"/>
            </p:cNvSpPr>
            <p:nvPr/>
          </p:nvSpPr>
          <p:spPr bwMode="auto">
            <a:xfrm>
              <a:off x="1851025" y="6051550"/>
              <a:ext cx="457200" cy="657225"/>
            </a:xfrm>
            <a:custGeom>
              <a:avLst/>
              <a:gdLst>
                <a:gd name="T0" fmla="*/ 1271 w 1272"/>
                <a:gd name="T1" fmla="*/ 553 h 1824"/>
                <a:gd name="T2" fmla="*/ 1271 w 1272"/>
                <a:gd name="T3" fmla="*/ 614 h 1824"/>
                <a:gd name="T4" fmla="*/ 1229 w 1272"/>
                <a:gd name="T5" fmla="*/ 696 h 1824"/>
                <a:gd name="T6" fmla="*/ 1189 w 1272"/>
                <a:gd name="T7" fmla="*/ 778 h 1824"/>
                <a:gd name="T8" fmla="*/ 1127 w 1272"/>
                <a:gd name="T9" fmla="*/ 840 h 1824"/>
                <a:gd name="T10" fmla="*/ 1107 w 1272"/>
                <a:gd name="T11" fmla="*/ 922 h 1824"/>
                <a:gd name="T12" fmla="*/ 1065 w 1272"/>
                <a:gd name="T13" fmla="*/ 983 h 1824"/>
                <a:gd name="T14" fmla="*/ 1045 w 1272"/>
                <a:gd name="T15" fmla="*/ 983 h 1824"/>
                <a:gd name="T16" fmla="*/ 1045 w 1272"/>
                <a:gd name="T17" fmla="*/ 942 h 1824"/>
                <a:gd name="T18" fmla="*/ 1025 w 1272"/>
                <a:gd name="T19" fmla="*/ 962 h 1824"/>
                <a:gd name="T20" fmla="*/ 983 w 1272"/>
                <a:gd name="T21" fmla="*/ 1044 h 1824"/>
                <a:gd name="T22" fmla="*/ 943 w 1272"/>
                <a:gd name="T23" fmla="*/ 1188 h 1824"/>
                <a:gd name="T24" fmla="*/ 943 w 1272"/>
                <a:gd name="T25" fmla="*/ 1290 h 1824"/>
                <a:gd name="T26" fmla="*/ 901 w 1272"/>
                <a:gd name="T27" fmla="*/ 1331 h 1824"/>
                <a:gd name="T28" fmla="*/ 799 w 1272"/>
                <a:gd name="T29" fmla="*/ 1393 h 1824"/>
                <a:gd name="T30" fmla="*/ 758 w 1272"/>
                <a:gd name="T31" fmla="*/ 1475 h 1824"/>
                <a:gd name="T32" fmla="*/ 717 w 1272"/>
                <a:gd name="T33" fmla="*/ 1557 h 1824"/>
                <a:gd name="T34" fmla="*/ 676 w 1272"/>
                <a:gd name="T35" fmla="*/ 1557 h 1824"/>
                <a:gd name="T36" fmla="*/ 635 w 1272"/>
                <a:gd name="T37" fmla="*/ 1557 h 1824"/>
                <a:gd name="T38" fmla="*/ 533 w 1272"/>
                <a:gd name="T39" fmla="*/ 1598 h 1824"/>
                <a:gd name="T40" fmla="*/ 533 w 1272"/>
                <a:gd name="T41" fmla="*/ 1659 h 1824"/>
                <a:gd name="T42" fmla="*/ 512 w 1272"/>
                <a:gd name="T43" fmla="*/ 1721 h 1824"/>
                <a:gd name="T44" fmla="*/ 451 w 1272"/>
                <a:gd name="T45" fmla="*/ 1762 h 1824"/>
                <a:gd name="T46" fmla="*/ 389 w 1272"/>
                <a:gd name="T47" fmla="*/ 1762 h 1824"/>
                <a:gd name="T48" fmla="*/ 328 w 1272"/>
                <a:gd name="T49" fmla="*/ 1762 h 1824"/>
                <a:gd name="T50" fmla="*/ 246 w 1272"/>
                <a:gd name="T51" fmla="*/ 1803 h 1824"/>
                <a:gd name="T52" fmla="*/ 164 w 1272"/>
                <a:gd name="T53" fmla="*/ 1721 h 1824"/>
                <a:gd name="T54" fmla="*/ 143 w 1272"/>
                <a:gd name="T55" fmla="*/ 1700 h 1824"/>
                <a:gd name="T56" fmla="*/ 123 w 1272"/>
                <a:gd name="T57" fmla="*/ 1639 h 1824"/>
                <a:gd name="T58" fmla="*/ 348 w 1272"/>
                <a:gd name="T59" fmla="*/ 1086 h 1824"/>
                <a:gd name="T60" fmla="*/ 533 w 1272"/>
                <a:gd name="T61" fmla="*/ 492 h 1824"/>
                <a:gd name="T62" fmla="*/ 574 w 1272"/>
                <a:gd name="T63" fmla="*/ 286 h 1824"/>
                <a:gd name="T64" fmla="*/ 615 w 1272"/>
                <a:gd name="T65" fmla="*/ 225 h 1824"/>
                <a:gd name="T66" fmla="*/ 594 w 1272"/>
                <a:gd name="T67" fmla="*/ 164 h 1824"/>
                <a:gd name="T68" fmla="*/ 594 w 1272"/>
                <a:gd name="T69" fmla="*/ 82 h 1824"/>
                <a:gd name="T70" fmla="*/ 656 w 1272"/>
                <a:gd name="T71" fmla="*/ 40 h 1824"/>
                <a:gd name="T72" fmla="*/ 676 w 1272"/>
                <a:gd name="T73" fmla="*/ 0 h 1824"/>
                <a:gd name="T74" fmla="*/ 717 w 1272"/>
                <a:gd name="T75" fmla="*/ 82 h 1824"/>
                <a:gd name="T76" fmla="*/ 758 w 1272"/>
                <a:gd name="T77" fmla="*/ 143 h 1824"/>
                <a:gd name="T78" fmla="*/ 819 w 1272"/>
                <a:gd name="T79" fmla="*/ 204 h 1824"/>
                <a:gd name="T80" fmla="*/ 901 w 1272"/>
                <a:gd name="T81" fmla="*/ 246 h 1824"/>
                <a:gd name="T82" fmla="*/ 983 w 1272"/>
                <a:gd name="T83" fmla="*/ 286 h 1824"/>
                <a:gd name="T84" fmla="*/ 1045 w 1272"/>
                <a:gd name="T85" fmla="*/ 286 h 1824"/>
                <a:gd name="T86" fmla="*/ 1086 w 1272"/>
                <a:gd name="T87" fmla="*/ 307 h 1824"/>
                <a:gd name="T88" fmla="*/ 1127 w 1272"/>
                <a:gd name="T89" fmla="*/ 389 h 1824"/>
                <a:gd name="T90" fmla="*/ 1189 w 1272"/>
                <a:gd name="T91" fmla="*/ 450 h 1824"/>
                <a:gd name="T92" fmla="*/ 1229 w 1272"/>
                <a:gd name="T93" fmla="*/ 512 h 1824"/>
                <a:gd name="T94" fmla="*/ 1250 w 1272"/>
                <a:gd name="T95" fmla="*/ 553 h 1824"/>
                <a:gd name="T96" fmla="*/ 1271 w 1272"/>
                <a:gd name="T97" fmla="*/ 553 h 1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2" h="1824">
                  <a:moveTo>
                    <a:pt x="1271" y="553"/>
                  </a:moveTo>
                  <a:lnTo>
                    <a:pt x="1271" y="553"/>
                  </a:lnTo>
                  <a:cubicBezTo>
                    <a:pt x="1271" y="553"/>
                    <a:pt x="1271" y="553"/>
                    <a:pt x="1271" y="574"/>
                  </a:cubicBezTo>
                  <a:cubicBezTo>
                    <a:pt x="1271" y="574"/>
                    <a:pt x="1271" y="594"/>
                    <a:pt x="1271" y="614"/>
                  </a:cubicBezTo>
                  <a:cubicBezTo>
                    <a:pt x="1271" y="614"/>
                    <a:pt x="1250" y="634"/>
                    <a:pt x="1250" y="655"/>
                  </a:cubicBezTo>
                  <a:cubicBezTo>
                    <a:pt x="1250" y="676"/>
                    <a:pt x="1229" y="696"/>
                    <a:pt x="1229" y="696"/>
                  </a:cubicBezTo>
                  <a:cubicBezTo>
                    <a:pt x="1209" y="716"/>
                    <a:pt x="1209" y="737"/>
                    <a:pt x="1209" y="737"/>
                  </a:cubicBezTo>
                  <a:cubicBezTo>
                    <a:pt x="1209" y="758"/>
                    <a:pt x="1189" y="778"/>
                    <a:pt x="1189" y="778"/>
                  </a:cubicBezTo>
                  <a:cubicBezTo>
                    <a:pt x="1189" y="798"/>
                    <a:pt x="1168" y="798"/>
                    <a:pt x="1168" y="798"/>
                  </a:cubicBezTo>
                  <a:cubicBezTo>
                    <a:pt x="1147" y="819"/>
                    <a:pt x="1127" y="840"/>
                    <a:pt x="1127" y="840"/>
                  </a:cubicBezTo>
                  <a:cubicBezTo>
                    <a:pt x="1127" y="860"/>
                    <a:pt x="1107" y="860"/>
                    <a:pt x="1107" y="880"/>
                  </a:cubicBezTo>
                  <a:cubicBezTo>
                    <a:pt x="1107" y="880"/>
                    <a:pt x="1127" y="901"/>
                    <a:pt x="1107" y="922"/>
                  </a:cubicBezTo>
                  <a:cubicBezTo>
                    <a:pt x="1107" y="942"/>
                    <a:pt x="1086" y="942"/>
                    <a:pt x="1086" y="962"/>
                  </a:cubicBezTo>
                  <a:cubicBezTo>
                    <a:pt x="1086" y="962"/>
                    <a:pt x="1086" y="983"/>
                    <a:pt x="1065" y="983"/>
                  </a:cubicBezTo>
                  <a:cubicBezTo>
                    <a:pt x="1065" y="1004"/>
                    <a:pt x="1065" y="1004"/>
                    <a:pt x="1045" y="1004"/>
                  </a:cubicBezTo>
                  <a:lnTo>
                    <a:pt x="1045" y="983"/>
                  </a:lnTo>
                  <a:cubicBezTo>
                    <a:pt x="1045" y="983"/>
                    <a:pt x="1045" y="983"/>
                    <a:pt x="1045" y="962"/>
                  </a:cubicBezTo>
                  <a:cubicBezTo>
                    <a:pt x="1045" y="962"/>
                    <a:pt x="1045" y="962"/>
                    <a:pt x="1045" y="942"/>
                  </a:cubicBezTo>
                  <a:lnTo>
                    <a:pt x="1045" y="942"/>
                  </a:lnTo>
                  <a:cubicBezTo>
                    <a:pt x="1025" y="942"/>
                    <a:pt x="1025" y="962"/>
                    <a:pt x="1025" y="962"/>
                  </a:cubicBezTo>
                  <a:lnTo>
                    <a:pt x="1004" y="983"/>
                  </a:lnTo>
                  <a:cubicBezTo>
                    <a:pt x="1004" y="1004"/>
                    <a:pt x="983" y="1024"/>
                    <a:pt x="983" y="1044"/>
                  </a:cubicBezTo>
                  <a:cubicBezTo>
                    <a:pt x="983" y="1065"/>
                    <a:pt x="963" y="1086"/>
                    <a:pt x="943" y="1106"/>
                  </a:cubicBezTo>
                  <a:cubicBezTo>
                    <a:pt x="943" y="1126"/>
                    <a:pt x="943" y="1168"/>
                    <a:pt x="943" y="1188"/>
                  </a:cubicBezTo>
                  <a:cubicBezTo>
                    <a:pt x="943" y="1208"/>
                    <a:pt x="943" y="1229"/>
                    <a:pt x="943" y="1250"/>
                  </a:cubicBezTo>
                  <a:cubicBezTo>
                    <a:pt x="963" y="1270"/>
                    <a:pt x="943" y="1290"/>
                    <a:pt x="943" y="1290"/>
                  </a:cubicBezTo>
                  <a:cubicBezTo>
                    <a:pt x="943" y="1311"/>
                    <a:pt x="943" y="1311"/>
                    <a:pt x="943" y="1311"/>
                  </a:cubicBezTo>
                  <a:cubicBezTo>
                    <a:pt x="922" y="1331"/>
                    <a:pt x="901" y="1331"/>
                    <a:pt x="901" y="1331"/>
                  </a:cubicBezTo>
                  <a:cubicBezTo>
                    <a:pt x="881" y="1331"/>
                    <a:pt x="861" y="1352"/>
                    <a:pt x="840" y="1352"/>
                  </a:cubicBezTo>
                  <a:cubicBezTo>
                    <a:pt x="840" y="1372"/>
                    <a:pt x="799" y="1393"/>
                    <a:pt x="799" y="1393"/>
                  </a:cubicBezTo>
                  <a:cubicBezTo>
                    <a:pt x="779" y="1393"/>
                    <a:pt x="758" y="1413"/>
                    <a:pt x="758" y="1434"/>
                  </a:cubicBezTo>
                  <a:cubicBezTo>
                    <a:pt x="758" y="1434"/>
                    <a:pt x="758" y="1454"/>
                    <a:pt x="758" y="1475"/>
                  </a:cubicBezTo>
                  <a:cubicBezTo>
                    <a:pt x="758" y="1475"/>
                    <a:pt x="758" y="1495"/>
                    <a:pt x="758" y="1516"/>
                  </a:cubicBezTo>
                  <a:cubicBezTo>
                    <a:pt x="758" y="1516"/>
                    <a:pt x="738" y="1536"/>
                    <a:pt x="717" y="1557"/>
                  </a:cubicBezTo>
                  <a:cubicBezTo>
                    <a:pt x="717" y="1557"/>
                    <a:pt x="717" y="1577"/>
                    <a:pt x="697" y="1577"/>
                  </a:cubicBezTo>
                  <a:cubicBezTo>
                    <a:pt x="697" y="1577"/>
                    <a:pt x="697" y="1557"/>
                    <a:pt x="676" y="1557"/>
                  </a:cubicBezTo>
                  <a:lnTo>
                    <a:pt x="676" y="1557"/>
                  </a:lnTo>
                  <a:cubicBezTo>
                    <a:pt x="656" y="1536"/>
                    <a:pt x="656" y="1557"/>
                    <a:pt x="635" y="1557"/>
                  </a:cubicBezTo>
                  <a:lnTo>
                    <a:pt x="594" y="1557"/>
                  </a:lnTo>
                  <a:cubicBezTo>
                    <a:pt x="574" y="1577"/>
                    <a:pt x="553" y="1577"/>
                    <a:pt x="533" y="1598"/>
                  </a:cubicBezTo>
                  <a:cubicBezTo>
                    <a:pt x="533" y="1598"/>
                    <a:pt x="512" y="1618"/>
                    <a:pt x="512" y="1639"/>
                  </a:cubicBezTo>
                  <a:lnTo>
                    <a:pt x="533" y="1659"/>
                  </a:lnTo>
                  <a:cubicBezTo>
                    <a:pt x="533" y="1680"/>
                    <a:pt x="533" y="1700"/>
                    <a:pt x="533" y="1700"/>
                  </a:cubicBezTo>
                  <a:cubicBezTo>
                    <a:pt x="512" y="1700"/>
                    <a:pt x="512" y="1721"/>
                    <a:pt x="512" y="1721"/>
                  </a:cubicBezTo>
                  <a:cubicBezTo>
                    <a:pt x="492" y="1721"/>
                    <a:pt x="471" y="1721"/>
                    <a:pt x="471" y="1721"/>
                  </a:cubicBezTo>
                  <a:cubicBezTo>
                    <a:pt x="471" y="1721"/>
                    <a:pt x="451" y="1741"/>
                    <a:pt x="451" y="1762"/>
                  </a:cubicBezTo>
                  <a:lnTo>
                    <a:pt x="430" y="1762"/>
                  </a:lnTo>
                  <a:cubicBezTo>
                    <a:pt x="430" y="1762"/>
                    <a:pt x="410" y="1762"/>
                    <a:pt x="389" y="1762"/>
                  </a:cubicBezTo>
                  <a:lnTo>
                    <a:pt x="368" y="1762"/>
                  </a:lnTo>
                  <a:cubicBezTo>
                    <a:pt x="368" y="1762"/>
                    <a:pt x="348" y="1762"/>
                    <a:pt x="328" y="1762"/>
                  </a:cubicBezTo>
                  <a:cubicBezTo>
                    <a:pt x="328" y="1762"/>
                    <a:pt x="307" y="1782"/>
                    <a:pt x="287" y="1782"/>
                  </a:cubicBezTo>
                  <a:cubicBezTo>
                    <a:pt x="266" y="1782"/>
                    <a:pt x="246" y="1803"/>
                    <a:pt x="246" y="1803"/>
                  </a:cubicBezTo>
                  <a:cubicBezTo>
                    <a:pt x="225" y="1803"/>
                    <a:pt x="225" y="1803"/>
                    <a:pt x="205" y="1823"/>
                  </a:cubicBezTo>
                  <a:cubicBezTo>
                    <a:pt x="164" y="1721"/>
                    <a:pt x="164" y="1721"/>
                    <a:pt x="164" y="1721"/>
                  </a:cubicBezTo>
                  <a:lnTo>
                    <a:pt x="164" y="1721"/>
                  </a:lnTo>
                  <a:lnTo>
                    <a:pt x="143" y="1700"/>
                  </a:lnTo>
                  <a:cubicBezTo>
                    <a:pt x="143" y="1700"/>
                    <a:pt x="123" y="1680"/>
                    <a:pt x="123" y="1659"/>
                  </a:cubicBezTo>
                  <a:lnTo>
                    <a:pt x="123" y="1639"/>
                  </a:lnTo>
                  <a:cubicBezTo>
                    <a:pt x="0" y="1270"/>
                    <a:pt x="0" y="1270"/>
                    <a:pt x="0" y="1270"/>
                  </a:cubicBezTo>
                  <a:cubicBezTo>
                    <a:pt x="348" y="1086"/>
                    <a:pt x="348" y="1086"/>
                    <a:pt x="348" y="1086"/>
                  </a:cubicBezTo>
                  <a:cubicBezTo>
                    <a:pt x="615" y="655"/>
                    <a:pt x="615" y="655"/>
                    <a:pt x="615" y="655"/>
                  </a:cubicBezTo>
                  <a:cubicBezTo>
                    <a:pt x="533" y="492"/>
                    <a:pt x="533" y="492"/>
                    <a:pt x="533" y="492"/>
                  </a:cubicBezTo>
                  <a:cubicBezTo>
                    <a:pt x="553" y="286"/>
                    <a:pt x="553" y="286"/>
                    <a:pt x="553" y="286"/>
                  </a:cubicBezTo>
                  <a:lnTo>
                    <a:pt x="574" y="286"/>
                  </a:lnTo>
                  <a:cubicBezTo>
                    <a:pt x="594" y="286"/>
                    <a:pt x="594" y="266"/>
                    <a:pt x="615" y="266"/>
                  </a:cubicBezTo>
                  <a:cubicBezTo>
                    <a:pt x="615" y="246"/>
                    <a:pt x="615" y="225"/>
                    <a:pt x="615" y="225"/>
                  </a:cubicBezTo>
                  <a:cubicBezTo>
                    <a:pt x="615" y="204"/>
                    <a:pt x="594" y="204"/>
                    <a:pt x="594" y="184"/>
                  </a:cubicBezTo>
                  <a:lnTo>
                    <a:pt x="594" y="164"/>
                  </a:lnTo>
                  <a:cubicBezTo>
                    <a:pt x="574" y="143"/>
                    <a:pt x="574" y="122"/>
                    <a:pt x="574" y="122"/>
                  </a:cubicBezTo>
                  <a:cubicBezTo>
                    <a:pt x="594" y="122"/>
                    <a:pt x="594" y="102"/>
                    <a:pt x="594" y="82"/>
                  </a:cubicBezTo>
                  <a:lnTo>
                    <a:pt x="615" y="61"/>
                  </a:lnTo>
                  <a:cubicBezTo>
                    <a:pt x="635" y="61"/>
                    <a:pt x="656" y="40"/>
                    <a:pt x="656" y="40"/>
                  </a:cubicBezTo>
                  <a:cubicBezTo>
                    <a:pt x="656" y="40"/>
                    <a:pt x="656" y="20"/>
                    <a:pt x="676" y="20"/>
                  </a:cubicBezTo>
                  <a:cubicBezTo>
                    <a:pt x="676" y="20"/>
                    <a:pt x="676" y="20"/>
                    <a:pt x="676" y="0"/>
                  </a:cubicBezTo>
                  <a:cubicBezTo>
                    <a:pt x="676" y="20"/>
                    <a:pt x="697" y="20"/>
                    <a:pt x="697" y="40"/>
                  </a:cubicBezTo>
                  <a:cubicBezTo>
                    <a:pt x="697" y="40"/>
                    <a:pt x="697" y="61"/>
                    <a:pt x="717" y="82"/>
                  </a:cubicBezTo>
                  <a:cubicBezTo>
                    <a:pt x="717" y="82"/>
                    <a:pt x="717" y="102"/>
                    <a:pt x="738" y="102"/>
                  </a:cubicBezTo>
                  <a:cubicBezTo>
                    <a:pt x="738" y="122"/>
                    <a:pt x="758" y="122"/>
                    <a:pt x="758" y="143"/>
                  </a:cubicBezTo>
                  <a:cubicBezTo>
                    <a:pt x="758" y="143"/>
                    <a:pt x="779" y="164"/>
                    <a:pt x="799" y="164"/>
                  </a:cubicBezTo>
                  <a:cubicBezTo>
                    <a:pt x="799" y="184"/>
                    <a:pt x="799" y="204"/>
                    <a:pt x="819" y="204"/>
                  </a:cubicBezTo>
                  <a:cubicBezTo>
                    <a:pt x="819" y="225"/>
                    <a:pt x="840" y="225"/>
                    <a:pt x="840" y="225"/>
                  </a:cubicBezTo>
                  <a:cubicBezTo>
                    <a:pt x="861" y="246"/>
                    <a:pt x="881" y="246"/>
                    <a:pt x="901" y="246"/>
                  </a:cubicBezTo>
                  <a:cubicBezTo>
                    <a:pt x="901" y="246"/>
                    <a:pt x="922" y="266"/>
                    <a:pt x="943" y="266"/>
                  </a:cubicBezTo>
                  <a:cubicBezTo>
                    <a:pt x="943" y="266"/>
                    <a:pt x="963" y="286"/>
                    <a:pt x="983" y="286"/>
                  </a:cubicBezTo>
                  <a:lnTo>
                    <a:pt x="1004" y="286"/>
                  </a:lnTo>
                  <a:cubicBezTo>
                    <a:pt x="1004" y="307"/>
                    <a:pt x="1025" y="286"/>
                    <a:pt x="1045" y="286"/>
                  </a:cubicBezTo>
                  <a:cubicBezTo>
                    <a:pt x="1045" y="286"/>
                    <a:pt x="1045" y="286"/>
                    <a:pt x="1065" y="286"/>
                  </a:cubicBezTo>
                  <a:lnTo>
                    <a:pt x="1086" y="307"/>
                  </a:lnTo>
                  <a:cubicBezTo>
                    <a:pt x="1086" y="307"/>
                    <a:pt x="1107" y="328"/>
                    <a:pt x="1107" y="348"/>
                  </a:cubicBezTo>
                  <a:lnTo>
                    <a:pt x="1127" y="389"/>
                  </a:lnTo>
                  <a:cubicBezTo>
                    <a:pt x="1147" y="410"/>
                    <a:pt x="1147" y="410"/>
                    <a:pt x="1147" y="430"/>
                  </a:cubicBezTo>
                  <a:cubicBezTo>
                    <a:pt x="1168" y="430"/>
                    <a:pt x="1168" y="430"/>
                    <a:pt x="1189" y="450"/>
                  </a:cubicBezTo>
                  <a:lnTo>
                    <a:pt x="1209" y="471"/>
                  </a:lnTo>
                  <a:cubicBezTo>
                    <a:pt x="1209" y="492"/>
                    <a:pt x="1229" y="512"/>
                    <a:pt x="1229" y="512"/>
                  </a:cubicBezTo>
                  <a:cubicBezTo>
                    <a:pt x="1229" y="532"/>
                    <a:pt x="1229" y="532"/>
                    <a:pt x="1229" y="553"/>
                  </a:cubicBezTo>
                  <a:lnTo>
                    <a:pt x="1250" y="553"/>
                  </a:lnTo>
                  <a:lnTo>
                    <a:pt x="1271" y="532"/>
                  </a:lnTo>
                  <a:cubicBezTo>
                    <a:pt x="1271" y="532"/>
                    <a:pt x="1271" y="532"/>
                    <a:pt x="1271" y="55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3" name="Freeform 37"/>
            <p:cNvSpPr>
              <a:spLocks noChangeArrowheads="1"/>
            </p:cNvSpPr>
            <p:nvPr/>
          </p:nvSpPr>
          <p:spPr bwMode="auto">
            <a:xfrm>
              <a:off x="2071688" y="5946775"/>
              <a:ext cx="30162" cy="52388"/>
            </a:xfrm>
            <a:custGeom>
              <a:avLst/>
              <a:gdLst>
                <a:gd name="T0" fmla="*/ 82 w 83"/>
                <a:gd name="T1" fmla="*/ 41 h 144"/>
                <a:gd name="T2" fmla="*/ 82 w 83"/>
                <a:gd name="T3" fmla="*/ 41 h 144"/>
                <a:gd name="T4" fmla="*/ 61 w 83"/>
                <a:gd name="T5" fmla="*/ 82 h 144"/>
                <a:gd name="T6" fmla="*/ 61 w 83"/>
                <a:gd name="T7" fmla="*/ 123 h 144"/>
                <a:gd name="T8" fmla="*/ 41 w 83"/>
                <a:gd name="T9" fmla="*/ 143 h 144"/>
                <a:gd name="T10" fmla="*/ 0 w 83"/>
                <a:gd name="T11" fmla="*/ 41 h 144"/>
                <a:gd name="T12" fmla="*/ 0 w 83"/>
                <a:gd name="T13" fmla="*/ 41 h 144"/>
                <a:gd name="T14" fmla="*/ 20 w 83"/>
                <a:gd name="T15" fmla="*/ 20 h 144"/>
                <a:gd name="T16" fmla="*/ 41 w 83"/>
                <a:gd name="T17" fmla="*/ 0 h 144"/>
                <a:gd name="T18" fmla="*/ 61 w 83"/>
                <a:gd name="T19" fmla="*/ 20 h 144"/>
                <a:gd name="T20" fmla="*/ 82 w 83"/>
                <a:gd name="T21" fmla="*/ 4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44">
                  <a:moveTo>
                    <a:pt x="82" y="41"/>
                  </a:moveTo>
                  <a:lnTo>
                    <a:pt x="82" y="41"/>
                  </a:lnTo>
                  <a:cubicBezTo>
                    <a:pt x="82" y="41"/>
                    <a:pt x="82" y="82"/>
                    <a:pt x="61" y="82"/>
                  </a:cubicBezTo>
                  <a:cubicBezTo>
                    <a:pt x="61" y="82"/>
                    <a:pt x="61" y="102"/>
                    <a:pt x="61" y="123"/>
                  </a:cubicBezTo>
                  <a:cubicBezTo>
                    <a:pt x="61" y="123"/>
                    <a:pt x="41" y="123"/>
                    <a:pt x="41" y="143"/>
                  </a:cubicBezTo>
                  <a:cubicBezTo>
                    <a:pt x="0" y="41"/>
                    <a:pt x="0" y="41"/>
                    <a:pt x="0" y="41"/>
                  </a:cubicBezTo>
                  <a:lnTo>
                    <a:pt x="0" y="41"/>
                  </a:lnTo>
                  <a:cubicBezTo>
                    <a:pt x="20" y="41"/>
                    <a:pt x="20" y="20"/>
                    <a:pt x="20" y="20"/>
                  </a:cubicBezTo>
                  <a:cubicBezTo>
                    <a:pt x="41" y="20"/>
                    <a:pt x="41" y="0"/>
                    <a:pt x="41" y="0"/>
                  </a:cubicBezTo>
                  <a:cubicBezTo>
                    <a:pt x="41" y="0"/>
                    <a:pt x="61" y="0"/>
                    <a:pt x="61" y="20"/>
                  </a:cubicBezTo>
                  <a:lnTo>
                    <a:pt x="82"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4" name="Freeform 38"/>
            <p:cNvSpPr>
              <a:spLocks noChangeArrowheads="1"/>
            </p:cNvSpPr>
            <p:nvPr/>
          </p:nvSpPr>
          <p:spPr bwMode="auto">
            <a:xfrm>
              <a:off x="2005013" y="5976938"/>
              <a:ext cx="15875" cy="7937"/>
            </a:xfrm>
            <a:custGeom>
              <a:avLst/>
              <a:gdLst>
                <a:gd name="T0" fmla="*/ 41 w 42"/>
                <a:gd name="T1" fmla="*/ 20 h 21"/>
                <a:gd name="T2" fmla="*/ 41 w 42"/>
                <a:gd name="T3" fmla="*/ 20 h 21"/>
                <a:gd name="T4" fmla="*/ 41 w 42"/>
                <a:gd name="T5" fmla="*/ 20 h 21"/>
                <a:gd name="T6" fmla="*/ 21 w 42"/>
                <a:gd name="T7" fmla="*/ 20 h 21"/>
                <a:gd name="T8" fmla="*/ 0 w 42"/>
                <a:gd name="T9" fmla="*/ 0 h 21"/>
                <a:gd name="T10" fmla="*/ 21 w 42"/>
                <a:gd name="T11" fmla="*/ 0 h 21"/>
                <a:gd name="T12" fmla="*/ 2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lnTo>
                    <a:pt x="41" y="20"/>
                  </a:lnTo>
                  <a:cubicBezTo>
                    <a:pt x="21" y="20"/>
                    <a:pt x="21" y="20"/>
                    <a:pt x="21" y="20"/>
                  </a:cubicBezTo>
                  <a:cubicBezTo>
                    <a:pt x="21" y="20"/>
                    <a:pt x="0" y="20"/>
                    <a:pt x="0" y="0"/>
                  </a:cubicBezTo>
                  <a:cubicBezTo>
                    <a:pt x="21" y="0"/>
                    <a:pt x="21" y="0"/>
                    <a:pt x="21" y="0"/>
                  </a:cubicBezTo>
                  <a:lnTo>
                    <a:pt x="21" y="0"/>
                  </a:ln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5" name="Freeform 39"/>
            <p:cNvSpPr>
              <a:spLocks noChangeArrowheads="1"/>
            </p:cNvSpPr>
            <p:nvPr/>
          </p:nvSpPr>
          <p:spPr bwMode="auto">
            <a:xfrm>
              <a:off x="2027238" y="5999163"/>
              <a:ext cx="15875" cy="15875"/>
            </a:xfrm>
            <a:custGeom>
              <a:avLst/>
              <a:gdLst>
                <a:gd name="T0" fmla="*/ 20 w 42"/>
                <a:gd name="T1" fmla="*/ 41 h 42"/>
                <a:gd name="T2" fmla="*/ 20 w 42"/>
                <a:gd name="T3" fmla="*/ 41 h 42"/>
                <a:gd name="T4" fmla="*/ 41 w 42"/>
                <a:gd name="T5" fmla="*/ 21 h 42"/>
                <a:gd name="T6" fmla="*/ 20 w 42"/>
                <a:gd name="T7" fmla="*/ 21 h 42"/>
                <a:gd name="T8" fmla="*/ 20 w 42"/>
                <a:gd name="T9" fmla="*/ 0 h 42"/>
                <a:gd name="T10" fmla="*/ 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41" y="21"/>
                  </a:lnTo>
                  <a:lnTo>
                    <a:pt x="20" y="21"/>
                  </a:lnTo>
                  <a:lnTo>
                    <a:pt x="20" y="0"/>
                  </a:lnTo>
                  <a:cubicBezTo>
                    <a:pt x="20" y="21"/>
                    <a:pt x="0" y="21"/>
                    <a:pt x="0" y="21"/>
                  </a:cubicBezTo>
                  <a:cubicBezTo>
                    <a:pt x="0" y="21"/>
                    <a:pt x="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6" name="Freeform 40"/>
            <p:cNvSpPr>
              <a:spLocks noChangeArrowheads="1"/>
            </p:cNvSpPr>
            <p:nvPr/>
          </p:nvSpPr>
          <p:spPr bwMode="auto">
            <a:xfrm>
              <a:off x="1931988" y="6110288"/>
              <a:ext cx="15875" cy="7937"/>
            </a:xfrm>
            <a:custGeom>
              <a:avLst/>
              <a:gdLst>
                <a:gd name="T0" fmla="*/ 41 w 42"/>
                <a:gd name="T1" fmla="*/ 20 h 21"/>
                <a:gd name="T2" fmla="*/ 41 w 42"/>
                <a:gd name="T3" fmla="*/ 20 h 21"/>
                <a:gd name="T4" fmla="*/ 41 w 42"/>
                <a:gd name="T5" fmla="*/ 20 h 21"/>
                <a:gd name="T6" fmla="*/ 21 w 42"/>
                <a:gd name="T7" fmla="*/ 20 h 21"/>
                <a:gd name="T8" fmla="*/ 0 w 42"/>
                <a:gd name="T9" fmla="*/ 20 h 21"/>
                <a:gd name="T10" fmla="*/ 0 w 42"/>
                <a:gd name="T11" fmla="*/ 0 h 21"/>
                <a:gd name="T12" fmla="*/ 21 w 42"/>
                <a:gd name="T13" fmla="*/ 0 h 21"/>
                <a:gd name="T14" fmla="*/ 41 w 42"/>
                <a:gd name="T15" fmla="*/ 0 h 21"/>
                <a:gd name="T16" fmla="*/ 41 w 42"/>
                <a:gd name="T17" fmla="*/ 0 h 21"/>
                <a:gd name="T18" fmla="*/ 41 w 4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21">
                  <a:moveTo>
                    <a:pt x="41" y="20"/>
                  </a:moveTo>
                  <a:lnTo>
                    <a:pt x="41" y="20"/>
                  </a:lnTo>
                  <a:lnTo>
                    <a:pt x="41" y="20"/>
                  </a:lnTo>
                  <a:cubicBezTo>
                    <a:pt x="21" y="20"/>
                    <a:pt x="21" y="20"/>
                    <a:pt x="21" y="20"/>
                  </a:cubicBezTo>
                  <a:lnTo>
                    <a:pt x="0" y="20"/>
                  </a:lnTo>
                  <a:lnTo>
                    <a:pt x="0" y="0"/>
                  </a:lnTo>
                  <a:lnTo>
                    <a:pt x="21" y="0"/>
                  </a:lnTo>
                  <a:cubicBezTo>
                    <a:pt x="21" y="0"/>
                    <a:pt x="21" y="0"/>
                    <a:pt x="41" y="0"/>
                  </a:cubicBez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7" name="Freeform 41"/>
            <p:cNvSpPr>
              <a:spLocks noChangeArrowheads="1"/>
            </p:cNvSpPr>
            <p:nvPr/>
          </p:nvSpPr>
          <p:spPr bwMode="auto">
            <a:xfrm>
              <a:off x="1954213" y="6102350"/>
              <a:ext cx="7937" cy="15875"/>
            </a:xfrm>
            <a:custGeom>
              <a:avLst/>
              <a:gdLst>
                <a:gd name="T0" fmla="*/ 20 w 21"/>
                <a:gd name="T1" fmla="*/ 0 h 42"/>
                <a:gd name="T2" fmla="*/ 20 w 21"/>
                <a:gd name="T3" fmla="*/ 0 h 42"/>
                <a:gd name="T4" fmla="*/ 20 w 21"/>
                <a:gd name="T5" fmla="*/ 0 h 42"/>
                <a:gd name="T6" fmla="*/ 20 w 21"/>
                <a:gd name="T7" fmla="*/ 0 h 42"/>
                <a:gd name="T8" fmla="*/ 20 w 21"/>
                <a:gd name="T9" fmla="*/ 21 h 42"/>
                <a:gd name="T10" fmla="*/ 0 w 21"/>
                <a:gd name="T11" fmla="*/ 21 h 42"/>
                <a:gd name="T12" fmla="*/ 0 w 21"/>
                <a:gd name="T13" fmla="*/ 41 h 42"/>
                <a:gd name="T14" fmla="*/ 20 w 21"/>
                <a:gd name="T15" fmla="*/ 41 h 42"/>
                <a:gd name="T16" fmla="*/ 20 w 21"/>
                <a:gd name="T17" fmla="*/ 41 h 42"/>
                <a:gd name="T18" fmla="*/ 20 w 21"/>
                <a:gd name="T19" fmla="*/ 21 h 42"/>
                <a:gd name="T20" fmla="*/ 20 w 21"/>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42">
                  <a:moveTo>
                    <a:pt x="20" y="0"/>
                  </a:moveTo>
                  <a:lnTo>
                    <a:pt x="20" y="0"/>
                  </a:lnTo>
                  <a:lnTo>
                    <a:pt x="20" y="0"/>
                  </a:lnTo>
                  <a:lnTo>
                    <a:pt x="20" y="0"/>
                  </a:lnTo>
                  <a:cubicBezTo>
                    <a:pt x="20" y="21"/>
                    <a:pt x="20" y="21"/>
                    <a:pt x="20" y="21"/>
                  </a:cubicBezTo>
                  <a:cubicBezTo>
                    <a:pt x="0" y="21"/>
                    <a:pt x="0" y="21"/>
                    <a:pt x="0" y="21"/>
                  </a:cubicBezTo>
                  <a:lnTo>
                    <a:pt x="0" y="41"/>
                  </a:lnTo>
                  <a:lnTo>
                    <a:pt x="20" y="41"/>
                  </a:lnTo>
                  <a:lnTo>
                    <a:pt x="20" y="41"/>
                  </a:lnTo>
                  <a:lnTo>
                    <a:pt x="20" y="21"/>
                  </a:lnTo>
                  <a:cubicBezTo>
                    <a:pt x="20" y="21"/>
                    <a:pt x="20" y="21"/>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8" name="Freeform 42"/>
            <p:cNvSpPr>
              <a:spLocks noChangeArrowheads="1"/>
            </p:cNvSpPr>
            <p:nvPr/>
          </p:nvSpPr>
          <p:spPr bwMode="auto">
            <a:xfrm>
              <a:off x="1968500" y="6065838"/>
              <a:ext cx="14288" cy="15875"/>
            </a:xfrm>
            <a:custGeom>
              <a:avLst/>
              <a:gdLst>
                <a:gd name="T0" fmla="*/ 20 w 41"/>
                <a:gd name="T1" fmla="*/ 21 h 43"/>
                <a:gd name="T2" fmla="*/ 20 w 41"/>
                <a:gd name="T3" fmla="*/ 21 h 43"/>
                <a:gd name="T4" fmla="*/ 20 w 41"/>
                <a:gd name="T5" fmla="*/ 42 h 43"/>
                <a:gd name="T6" fmla="*/ 0 w 41"/>
                <a:gd name="T7" fmla="*/ 21 h 43"/>
                <a:gd name="T8" fmla="*/ 20 w 41"/>
                <a:gd name="T9" fmla="*/ 0 h 43"/>
                <a:gd name="T10" fmla="*/ 20 w 41"/>
                <a:gd name="T11" fmla="*/ 0 h 43"/>
                <a:gd name="T12" fmla="*/ 20 w 4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41" h="43">
                  <a:moveTo>
                    <a:pt x="20" y="21"/>
                  </a:moveTo>
                  <a:lnTo>
                    <a:pt x="20" y="21"/>
                  </a:lnTo>
                  <a:cubicBezTo>
                    <a:pt x="20" y="42"/>
                    <a:pt x="20" y="42"/>
                    <a:pt x="20" y="42"/>
                  </a:cubicBezTo>
                  <a:cubicBezTo>
                    <a:pt x="0" y="42"/>
                    <a:pt x="0" y="21"/>
                    <a:pt x="0" y="21"/>
                  </a:cubicBezTo>
                  <a:cubicBezTo>
                    <a:pt x="0" y="21"/>
                    <a:pt x="0" y="0"/>
                    <a:pt x="20" y="0"/>
                  </a:cubicBezTo>
                  <a:lnTo>
                    <a:pt x="20" y="0"/>
                  </a:lnTo>
                  <a:cubicBezTo>
                    <a:pt x="4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9" name="Freeform 43"/>
            <p:cNvSpPr>
              <a:spLocks noChangeArrowheads="1"/>
            </p:cNvSpPr>
            <p:nvPr/>
          </p:nvSpPr>
          <p:spPr bwMode="auto">
            <a:xfrm>
              <a:off x="1851025" y="6088063"/>
              <a:ext cx="7938" cy="7937"/>
            </a:xfrm>
            <a:custGeom>
              <a:avLst/>
              <a:gdLst>
                <a:gd name="T0" fmla="*/ 20 w 21"/>
                <a:gd name="T1" fmla="*/ 20 h 21"/>
                <a:gd name="T2" fmla="*/ 20 w 21"/>
                <a:gd name="T3" fmla="*/ 20 h 21"/>
                <a:gd name="T4" fmla="*/ 20 w 21"/>
                <a:gd name="T5" fmla="*/ 20 h 21"/>
                <a:gd name="T6" fmla="*/ 0 w 21"/>
                <a:gd name="T7" fmla="*/ 20 h 21"/>
                <a:gd name="T8" fmla="*/ 0 w 21"/>
                <a:gd name="T9" fmla="*/ 0 h 21"/>
                <a:gd name="T10" fmla="*/ 2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20" y="20"/>
                  </a:lnTo>
                  <a:cubicBezTo>
                    <a:pt x="0" y="20"/>
                    <a:pt x="0" y="20"/>
                    <a:pt x="0" y="20"/>
                  </a:cubicBezTo>
                  <a:lnTo>
                    <a:pt x="0" y="0"/>
                  </a:ln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0" name="Freeform 44"/>
            <p:cNvSpPr>
              <a:spLocks noChangeArrowheads="1"/>
            </p:cNvSpPr>
            <p:nvPr/>
          </p:nvSpPr>
          <p:spPr bwMode="auto">
            <a:xfrm>
              <a:off x="1820863" y="6094413"/>
              <a:ext cx="15875" cy="7937"/>
            </a:xfrm>
            <a:custGeom>
              <a:avLst/>
              <a:gdLst>
                <a:gd name="T0" fmla="*/ 41 w 42"/>
                <a:gd name="T1" fmla="*/ 21 h 22"/>
                <a:gd name="T2" fmla="*/ 41 w 42"/>
                <a:gd name="T3" fmla="*/ 21 h 22"/>
                <a:gd name="T4" fmla="*/ 20 w 42"/>
                <a:gd name="T5" fmla="*/ 21 h 22"/>
                <a:gd name="T6" fmla="*/ 20 w 42"/>
                <a:gd name="T7" fmla="*/ 21 h 22"/>
                <a:gd name="T8" fmla="*/ 20 w 42"/>
                <a:gd name="T9" fmla="*/ 0 h 22"/>
                <a:gd name="T10" fmla="*/ 20 w 42"/>
                <a:gd name="T11" fmla="*/ 0 h 22"/>
                <a:gd name="T12" fmla="*/ 41 w 42"/>
                <a:gd name="T13" fmla="*/ 0 h 22"/>
                <a:gd name="T14" fmla="*/ 41 w 4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41" y="21"/>
                  </a:moveTo>
                  <a:lnTo>
                    <a:pt x="41" y="21"/>
                  </a:lnTo>
                  <a:lnTo>
                    <a:pt x="20" y="21"/>
                  </a:lnTo>
                  <a:lnTo>
                    <a:pt x="20" y="21"/>
                  </a:lnTo>
                  <a:cubicBezTo>
                    <a:pt x="0" y="21"/>
                    <a:pt x="0" y="0"/>
                    <a:pt x="20" y="0"/>
                  </a:cubicBezTo>
                  <a:lnTo>
                    <a:pt x="20" y="0"/>
                  </a:lnTo>
                  <a:lnTo>
                    <a:pt x="41" y="0"/>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1" name="Freeform 45"/>
            <p:cNvSpPr>
              <a:spLocks noChangeArrowheads="1"/>
            </p:cNvSpPr>
            <p:nvPr/>
          </p:nvSpPr>
          <p:spPr bwMode="auto">
            <a:xfrm>
              <a:off x="1931988" y="5991225"/>
              <a:ext cx="7937" cy="7938"/>
            </a:xfrm>
            <a:custGeom>
              <a:avLst/>
              <a:gdLst>
                <a:gd name="T0" fmla="*/ 21 w 22"/>
                <a:gd name="T1" fmla="*/ 20 h 21"/>
                <a:gd name="T2" fmla="*/ 21 w 22"/>
                <a:gd name="T3" fmla="*/ 20 h 21"/>
                <a:gd name="T4" fmla="*/ 21 w 22"/>
                <a:gd name="T5" fmla="*/ 20 h 21"/>
                <a:gd name="T6" fmla="*/ 0 w 22"/>
                <a:gd name="T7" fmla="*/ 20 h 21"/>
                <a:gd name="T8" fmla="*/ 0 w 22"/>
                <a:gd name="T9" fmla="*/ 0 h 21"/>
                <a:gd name="T10" fmla="*/ 21 w 22"/>
                <a:gd name="T11" fmla="*/ 0 h 21"/>
                <a:gd name="T12" fmla="*/ 21 w 22"/>
                <a:gd name="T13" fmla="*/ 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21" y="20"/>
                  </a:lnTo>
                  <a:lnTo>
                    <a:pt x="0" y="20"/>
                  </a:lnTo>
                  <a:cubicBezTo>
                    <a:pt x="0" y="0"/>
                    <a:pt x="0" y="0"/>
                    <a:pt x="0" y="0"/>
                  </a:cubicBezTo>
                  <a:lnTo>
                    <a:pt x="21" y="0"/>
                  </a:lnTo>
                  <a:lnTo>
                    <a:pt x="21" y="0"/>
                  </a:lnTo>
                  <a:cubicBezTo>
                    <a:pt x="21" y="0"/>
                    <a:pt x="21" y="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2" name="Freeform 46"/>
            <p:cNvSpPr>
              <a:spLocks noChangeArrowheads="1"/>
            </p:cNvSpPr>
            <p:nvPr/>
          </p:nvSpPr>
          <p:spPr bwMode="auto">
            <a:xfrm>
              <a:off x="1851025" y="5991225"/>
              <a:ext cx="15875" cy="15875"/>
            </a:xfrm>
            <a:custGeom>
              <a:avLst/>
              <a:gdLst>
                <a:gd name="T0" fmla="*/ 20 w 42"/>
                <a:gd name="T1" fmla="*/ 20 h 42"/>
                <a:gd name="T2" fmla="*/ 20 w 42"/>
                <a:gd name="T3" fmla="*/ 20 h 42"/>
                <a:gd name="T4" fmla="*/ 20 w 42"/>
                <a:gd name="T5" fmla="*/ 20 h 42"/>
                <a:gd name="T6" fmla="*/ 0 w 42"/>
                <a:gd name="T7" fmla="*/ 20 h 42"/>
                <a:gd name="T8" fmla="*/ 20 w 42"/>
                <a:gd name="T9" fmla="*/ 0 h 42"/>
                <a:gd name="T10" fmla="*/ 41 w 42"/>
                <a:gd name="T11" fmla="*/ 0 h 42"/>
                <a:gd name="T12" fmla="*/ 41 w 42"/>
                <a:gd name="T13" fmla="*/ 20 h 42"/>
                <a:gd name="T14" fmla="*/ 2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20"/>
                  </a:moveTo>
                  <a:lnTo>
                    <a:pt x="20" y="20"/>
                  </a:lnTo>
                  <a:cubicBezTo>
                    <a:pt x="20" y="41"/>
                    <a:pt x="20" y="41"/>
                    <a:pt x="20" y="20"/>
                  </a:cubicBezTo>
                  <a:lnTo>
                    <a:pt x="0" y="20"/>
                  </a:lnTo>
                  <a:cubicBezTo>
                    <a:pt x="0" y="0"/>
                    <a:pt x="20" y="0"/>
                    <a:pt x="20" y="0"/>
                  </a:cubicBezTo>
                  <a:lnTo>
                    <a:pt x="41" y="0"/>
                  </a:lnTo>
                  <a:lnTo>
                    <a:pt x="41" y="20"/>
                  </a:lnTo>
                  <a:cubicBezTo>
                    <a:pt x="41" y="2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3" name="Freeform 47"/>
            <p:cNvSpPr>
              <a:spLocks noChangeArrowheads="1"/>
            </p:cNvSpPr>
            <p:nvPr/>
          </p:nvSpPr>
          <p:spPr bwMode="auto">
            <a:xfrm>
              <a:off x="1798638" y="5962650"/>
              <a:ext cx="295275" cy="266700"/>
            </a:xfrm>
            <a:custGeom>
              <a:avLst/>
              <a:gdLst>
                <a:gd name="T0" fmla="*/ 820 w 821"/>
                <a:gd name="T1" fmla="*/ 184 h 739"/>
                <a:gd name="T2" fmla="*/ 820 w 821"/>
                <a:gd name="T3" fmla="*/ 184 h 739"/>
                <a:gd name="T4" fmla="*/ 820 w 821"/>
                <a:gd name="T5" fmla="*/ 246 h 739"/>
                <a:gd name="T6" fmla="*/ 820 w 821"/>
                <a:gd name="T7" fmla="*/ 246 h 739"/>
                <a:gd name="T8" fmla="*/ 820 w 821"/>
                <a:gd name="T9" fmla="*/ 266 h 739"/>
                <a:gd name="T10" fmla="*/ 800 w 821"/>
                <a:gd name="T11" fmla="*/ 286 h 739"/>
                <a:gd name="T12" fmla="*/ 759 w 821"/>
                <a:gd name="T13" fmla="*/ 307 h 739"/>
                <a:gd name="T14" fmla="*/ 738 w 821"/>
                <a:gd name="T15" fmla="*/ 328 h 739"/>
                <a:gd name="T16" fmla="*/ 718 w 821"/>
                <a:gd name="T17" fmla="*/ 368 h 739"/>
                <a:gd name="T18" fmla="*/ 738 w 821"/>
                <a:gd name="T19" fmla="*/ 410 h 739"/>
                <a:gd name="T20" fmla="*/ 738 w 821"/>
                <a:gd name="T21" fmla="*/ 430 h 739"/>
                <a:gd name="T22" fmla="*/ 759 w 821"/>
                <a:gd name="T23" fmla="*/ 471 h 739"/>
                <a:gd name="T24" fmla="*/ 759 w 821"/>
                <a:gd name="T25" fmla="*/ 512 h 739"/>
                <a:gd name="T26" fmla="*/ 718 w 821"/>
                <a:gd name="T27" fmla="*/ 532 h 739"/>
                <a:gd name="T28" fmla="*/ 697 w 821"/>
                <a:gd name="T29" fmla="*/ 532 h 739"/>
                <a:gd name="T30" fmla="*/ 677 w 821"/>
                <a:gd name="T31" fmla="*/ 738 h 739"/>
                <a:gd name="T32" fmla="*/ 144 w 821"/>
                <a:gd name="T33" fmla="*/ 656 h 739"/>
                <a:gd name="T34" fmla="*/ 0 w 821"/>
                <a:gd name="T35" fmla="*/ 410 h 739"/>
                <a:gd name="T36" fmla="*/ 0 w 821"/>
                <a:gd name="T37" fmla="*/ 410 h 739"/>
                <a:gd name="T38" fmla="*/ 42 w 821"/>
                <a:gd name="T39" fmla="*/ 410 h 739"/>
                <a:gd name="T40" fmla="*/ 62 w 821"/>
                <a:gd name="T41" fmla="*/ 430 h 739"/>
                <a:gd name="T42" fmla="*/ 82 w 821"/>
                <a:gd name="T43" fmla="*/ 430 h 739"/>
                <a:gd name="T44" fmla="*/ 82 w 821"/>
                <a:gd name="T45" fmla="*/ 471 h 739"/>
                <a:gd name="T46" fmla="*/ 103 w 821"/>
                <a:gd name="T47" fmla="*/ 471 h 739"/>
                <a:gd name="T48" fmla="*/ 144 w 821"/>
                <a:gd name="T49" fmla="*/ 471 h 739"/>
                <a:gd name="T50" fmla="*/ 164 w 821"/>
                <a:gd name="T51" fmla="*/ 450 h 739"/>
                <a:gd name="T52" fmla="*/ 185 w 821"/>
                <a:gd name="T53" fmla="*/ 450 h 739"/>
                <a:gd name="T54" fmla="*/ 205 w 821"/>
                <a:gd name="T55" fmla="*/ 450 h 739"/>
                <a:gd name="T56" fmla="*/ 246 w 821"/>
                <a:gd name="T57" fmla="*/ 450 h 739"/>
                <a:gd name="T58" fmla="*/ 287 w 821"/>
                <a:gd name="T59" fmla="*/ 450 h 739"/>
                <a:gd name="T60" fmla="*/ 328 w 821"/>
                <a:gd name="T61" fmla="*/ 450 h 739"/>
                <a:gd name="T62" fmla="*/ 410 w 821"/>
                <a:gd name="T63" fmla="*/ 450 h 739"/>
                <a:gd name="T64" fmla="*/ 472 w 821"/>
                <a:gd name="T65" fmla="*/ 450 h 739"/>
                <a:gd name="T66" fmla="*/ 492 w 821"/>
                <a:gd name="T67" fmla="*/ 430 h 739"/>
                <a:gd name="T68" fmla="*/ 512 w 821"/>
                <a:gd name="T69" fmla="*/ 389 h 739"/>
                <a:gd name="T70" fmla="*/ 533 w 821"/>
                <a:gd name="T71" fmla="*/ 348 h 739"/>
                <a:gd name="T72" fmla="*/ 533 w 821"/>
                <a:gd name="T73" fmla="*/ 328 h 739"/>
                <a:gd name="T74" fmla="*/ 554 w 821"/>
                <a:gd name="T75" fmla="*/ 307 h 739"/>
                <a:gd name="T76" fmla="*/ 574 w 821"/>
                <a:gd name="T77" fmla="*/ 266 h 739"/>
                <a:gd name="T78" fmla="*/ 595 w 821"/>
                <a:gd name="T79" fmla="*/ 246 h 739"/>
                <a:gd name="T80" fmla="*/ 615 w 821"/>
                <a:gd name="T81" fmla="*/ 204 h 739"/>
                <a:gd name="T82" fmla="*/ 656 w 821"/>
                <a:gd name="T83" fmla="*/ 164 h 739"/>
                <a:gd name="T84" fmla="*/ 677 w 821"/>
                <a:gd name="T85" fmla="*/ 143 h 739"/>
                <a:gd name="T86" fmla="*/ 697 w 821"/>
                <a:gd name="T87" fmla="*/ 123 h 739"/>
                <a:gd name="T88" fmla="*/ 718 w 821"/>
                <a:gd name="T89" fmla="*/ 102 h 739"/>
                <a:gd name="T90" fmla="*/ 738 w 821"/>
                <a:gd name="T91" fmla="*/ 61 h 739"/>
                <a:gd name="T92" fmla="*/ 759 w 821"/>
                <a:gd name="T93" fmla="*/ 41 h 739"/>
                <a:gd name="T94" fmla="*/ 759 w 821"/>
                <a:gd name="T95" fmla="*/ 0 h 739"/>
                <a:gd name="T96" fmla="*/ 800 w 821"/>
                <a:gd name="T97" fmla="*/ 102 h 739"/>
                <a:gd name="T98" fmla="*/ 800 w 821"/>
                <a:gd name="T99" fmla="*/ 102 h 739"/>
                <a:gd name="T100" fmla="*/ 820 w 821"/>
                <a:gd name="T101" fmla="*/ 143 h 739"/>
                <a:gd name="T102" fmla="*/ 820 w 821"/>
                <a:gd name="T103" fmla="*/ 184 h 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1" h="739">
                  <a:moveTo>
                    <a:pt x="820" y="184"/>
                  </a:moveTo>
                  <a:lnTo>
                    <a:pt x="820" y="184"/>
                  </a:lnTo>
                  <a:cubicBezTo>
                    <a:pt x="820" y="204"/>
                    <a:pt x="820" y="225"/>
                    <a:pt x="820" y="246"/>
                  </a:cubicBezTo>
                  <a:lnTo>
                    <a:pt x="820" y="246"/>
                  </a:lnTo>
                  <a:cubicBezTo>
                    <a:pt x="820" y="266"/>
                    <a:pt x="820" y="266"/>
                    <a:pt x="820" y="266"/>
                  </a:cubicBezTo>
                  <a:cubicBezTo>
                    <a:pt x="800" y="266"/>
                    <a:pt x="800" y="286"/>
                    <a:pt x="800" y="286"/>
                  </a:cubicBezTo>
                  <a:cubicBezTo>
                    <a:pt x="800" y="286"/>
                    <a:pt x="779" y="307"/>
                    <a:pt x="759" y="307"/>
                  </a:cubicBezTo>
                  <a:lnTo>
                    <a:pt x="738" y="328"/>
                  </a:lnTo>
                  <a:cubicBezTo>
                    <a:pt x="738" y="348"/>
                    <a:pt x="738" y="368"/>
                    <a:pt x="718" y="368"/>
                  </a:cubicBezTo>
                  <a:cubicBezTo>
                    <a:pt x="718" y="368"/>
                    <a:pt x="718" y="389"/>
                    <a:pt x="738" y="410"/>
                  </a:cubicBezTo>
                  <a:lnTo>
                    <a:pt x="738" y="430"/>
                  </a:lnTo>
                  <a:cubicBezTo>
                    <a:pt x="738" y="450"/>
                    <a:pt x="759" y="450"/>
                    <a:pt x="759" y="471"/>
                  </a:cubicBezTo>
                  <a:cubicBezTo>
                    <a:pt x="759" y="471"/>
                    <a:pt x="759" y="492"/>
                    <a:pt x="759" y="512"/>
                  </a:cubicBezTo>
                  <a:cubicBezTo>
                    <a:pt x="738" y="512"/>
                    <a:pt x="738" y="532"/>
                    <a:pt x="718" y="532"/>
                  </a:cubicBezTo>
                  <a:lnTo>
                    <a:pt x="697" y="532"/>
                  </a:lnTo>
                  <a:cubicBezTo>
                    <a:pt x="677" y="738"/>
                    <a:pt x="677" y="738"/>
                    <a:pt x="677" y="738"/>
                  </a:cubicBezTo>
                  <a:cubicBezTo>
                    <a:pt x="144" y="656"/>
                    <a:pt x="144" y="656"/>
                    <a:pt x="144" y="656"/>
                  </a:cubicBezTo>
                  <a:cubicBezTo>
                    <a:pt x="0" y="410"/>
                    <a:pt x="0" y="410"/>
                    <a:pt x="0" y="410"/>
                  </a:cubicBezTo>
                  <a:lnTo>
                    <a:pt x="0" y="410"/>
                  </a:lnTo>
                  <a:cubicBezTo>
                    <a:pt x="21" y="410"/>
                    <a:pt x="21" y="410"/>
                    <a:pt x="42" y="410"/>
                  </a:cubicBezTo>
                  <a:cubicBezTo>
                    <a:pt x="42" y="430"/>
                    <a:pt x="62" y="430"/>
                    <a:pt x="62" y="430"/>
                  </a:cubicBezTo>
                  <a:lnTo>
                    <a:pt x="82" y="430"/>
                  </a:lnTo>
                  <a:cubicBezTo>
                    <a:pt x="82" y="450"/>
                    <a:pt x="82" y="471"/>
                    <a:pt x="82" y="471"/>
                  </a:cubicBezTo>
                  <a:lnTo>
                    <a:pt x="103" y="471"/>
                  </a:lnTo>
                  <a:cubicBezTo>
                    <a:pt x="124" y="471"/>
                    <a:pt x="124" y="471"/>
                    <a:pt x="144" y="471"/>
                  </a:cubicBezTo>
                  <a:cubicBezTo>
                    <a:pt x="144" y="471"/>
                    <a:pt x="164" y="471"/>
                    <a:pt x="164" y="450"/>
                  </a:cubicBezTo>
                  <a:lnTo>
                    <a:pt x="185" y="450"/>
                  </a:lnTo>
                  <a:cubicBezTo>
                    <a:pt x="185" y="430"/>
                    <a:pt x="205" y="450"/>
                    <a:pt x="205" y="450"/>
                  </a:cubicBezTo>
                  <a:cubicBezTo>
                    <a:pt x="226" y="450"/>
                    <a:pt x="246" y="430"/>
                    <a:pt x="246" y="450"/>
                  </a:cubicBezTo>
                  <a:cubicBezTo>
                    <a:pt x="267" y="450"/>
                    <a:pt x="287" y="450"/>
                    <a:pt x="287" y="450"/>
                  </a:cubicBezTo>
                  <a:cubicBezTo>
                    <a:pt x="308" y="450"/>
                    <a:pt x="328" y="450"/>
                    <a:pt x="328" y="450"/>
                  </a:cubicBezTo>
                  <a:cubicBezTo>
                    <a:pt x="349" y="450"/>
                    <a:pt x="390" y="471"/>
                    <a:pt x="410" y="450"/>
                  </a:cubicBezTo>
                  <a:cubicBezTo>
                    <a:pt x="431" y="450"/>
                    <a:pt x="451" y="450"/>
                    <a:pt x="472" y="450"/>
                  </a:cubicBezTo>
                  <a:lnTo>
                    <a:pt x="492" y="430"/>
                  </a:lnTo>
                  <a:cubicBezTo>
                    <a:pt x="492" y="410"/>
                    <a:pt x="492" y="389"/>
                    <a:pt x="512" y="389"/>
                  </a:cubicBezTo>
                  <a:cubicBezTo>
                    <a:pt x="512" y="368"/>
                    <a:pt x="512" y="368"/>
                    <a:pt x="533" y="348"/>
                  </a:cubicBezTo>
                  <a:lnTo>
                    <a:pt x="533" y="328"/>
                  </a:lnTo>
                  <a:cubicBezTo>
                    <a:pt x="533" y="307"/>
                    <a:pt x="533" y="307"/>
                    <a:pt x="554" y="307"/>
                  </a:cubicBezTo>
                  <a:cubicBezTo>
                    <a:pt x="554" y="286"/>
                    <a:pt x="554" y="286"/>
                    <a:pt x="574" y="266"/>
                  </a:cubicBezTo>
                  <a:cubicBezTo>
                    <a:pt x="574" y="266"/>
                    <a:pt x="574" y="246"/>
                    <a:pt x="595" y="246"/>
                  </a:cubicBezTo>
                  <a:cubicBezTo>
                    <a:pt x="595" y="225"/>
                    <a:pt x="615" y="204"/>
                    <a:pt x="615" y="204"/>
                  </a:cubicBezTo>
                  <a:cubicBezTo>
                    <a:pt x="615" y="184"/>
                    <a:pt x="636" y="184"/>
                    <a:pt x="656" y="164"/>
                  </a:cubicBezTo>
                  <a:cubicBezTo>
                    <a:pt x="656" y="164"/>
                    <a:pt x="677" y="164"/>
                    <a:pt x="677" y="143"/>
                  </a:cubicBezTo>
                  <a:lnTo>
                    <a:pt x="697" y="123"/>
                  </a:lnTo>
                  <a:cubicBezTo>
                    <a:pt x="718" y="123"/>
                    <a:pt x="718" y="102"/>
                    <a:pt x="718" y="102"/>
                  </a:cubicBezTo>
                  <a:cubicBezTo>
                    <a:pt x="738" y="82"/>
                    <a:pt x="738" y="82"/>
                    <a:pt x="738" y="61"/>
                  </a:cubicBezTo>
                  <a:lnTo>
                    <a:pt x="759" y="41"/>
                  </a:lnTo>
                  <a:cubicBezTo>
                    <a:pt x="759" y="20"/>
                    <a:pt x="759" y="20"/>
                    <a:pt x="759" y="0"/>
                  </a:cubicBezTo>
                  <a:cubicBezTo>
                    <a:pt x="800" y="102"/>
                    <a:pt x="800" y="102"/>
                    <a:pt x="800" y="102"/>
                  </a:cubicBezTo>
                  <a:lnTo>
                    <a:pt x="800" y="102"/>
                  </a:lnTo>
                  <a:cubicBezTo>
                    <a:pt x="800" y="102"/>
                    <a:pt x="820" y="123"/>
                    <a:pt x="820" y="143"/>
                  </a:cubicBezTo>
                  <a:cubicBezTo>
                    <a:pt x="820" y="143"/>
                    <a:pt x="820" y="164"/>
                    <a:pt x="820"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4" name="Freeform 48"/>
            <p:cNvSpPr>
              <a:spLocks noChangeArrowheads="1"/>
            </p:cNvSpPr>
            <p:nvPr/>
          </p:nvSpPr>
          <p:spPr bwMode="auto">
            <a:xfrm>
              <a:off x="1060450" y="5076825"/>
              <a:ext cx="554038" cy="657225"/>
            </a:xfrm>
            <a:custGeom>
              <a:avLst/>
              <a:gdLst>
                <a:gd name="T0" fmla="*/ 62 w 1538"/>
                <a:gd name="T1" fmla="*/ 1106 h 1825"/>
                <a:gd name="T2" fmla="*/ 21 w 1538"/>
                <a:gd name="T3" fmla="*/ 963 h 1825"/>
                <a:gd name="T4" fmla="*/ 369 w 1538"/>
                <a:gd name="T5" fmla="*/ 614 h 1825"/>
                <a:gd name="T6" fmla="*/ 390 w 1538"/>
                <a:gd name="T7" fmla="*/ 307 h 1825"/>
                <a:gd name="T8" fmla="*/ 410 w 1538"/>
                <a:gd name="T9" fmla="*/ 184 h 1825"/>
                <a:gd name="T10" fmla="*/ 513 w 1538"/>
                <a:gd name="T11" fmla="*/ 164 h 1825"/>
                <a:gd name="T12" fmla="*/ 595 w 1538"/>
                <a:gd name="T13" fmla="*/ 61 h 1825"/>
                <a:gd name="T14" fmla="*/ 656 w 1538"/>
                <a:gd name="T15" fmla="*/ 20 h 1825"/>
                <a:gd name="T16" fmla="*/ 799 w 1538"/>
                <a:gd name="T17" fmla="*/ 20 h 1825"/>
                <a:gd name="T18" fmla="*/ 861 w 1538"/>
                <a:gd name="T19" fmla="*/ 61 h 1825"/>
                <a:gd name="T20" fmla="*/ 923 w 1538"/>
                <a:gd name="T21" fmla="*/ 41 h 1825"/>
                <a:gd name="T22" fmla="*/ 943 w 1538"/>
                <a:gd name="T23" fmla="*/ 82 h 1825"/>
                <a:gd name="T24" fmla="*/ 963 w 1538"/>
                <a:gd name="T25" fmla="*/ 205 h 1825"/>
                <a:gd name="T26" fmla="*/ 1045 w 1538"/>
                <a:gd name="T27" fmla="*/ 287 h 1825"/>
                <a:gd name="T28" fmla="*/ 1127 w 1538"/>
                <a:gd name="T29" fmla="*/ 348 h 1825"/>
                <a:gd name="T30" fmla="*/ 1189 w 1538"/>
                <a:gd name="T31" fmla="*/ 369 h 1825"/>
                <a:gd name="T32" fmla="*/ 1127 w 1538"/>
                <a:gd name="T33" fmla="*/ 410 h 1825"/>
                <a:gd name="T34" fmla="*/ 1127 w 1538"/>
                <a:gd name="T35" fmla="*/ 512 h 1825"/>
                <a:gd name="T36" fmla="*/ 1087 w 1538"/>
                <a:gd name="T37" fmla="*/ 594 h 1825"/>
                <a:gd name="T38" fmla="*/ 1087 w 1538"/>
                <a:gd name="T39" fmla="*/ 676 h 1825"/>
                <a:gd name="T40" fmla="*/ 1087 w 1538"/>
                <a:gd name="T41" fmla="*/ 799 h 1825"/>
                <a:gd name="T42" fmla="*/ 1148 w 1538"/>
                <a:gd name="T43" fmla="*/ 902 h 1825"/>
                <a:gd name="T44" fmla="*/ 1209 w 1538"/>
                <a:gd name="T45" fmla="*/ 984 h 1825"/>
                <a:gd name="T46" fmla="*/ 1271 w 1538"/>
                <a:gd name="T47" fmla="*/ 1045 h 1825"/>
                <a:gd name="T48" fmla="*/ 1353 w 1538"/>
                <a:gd name="T49" fmla="*/ 1106 h 1825"/>
                <a:gd name="T50" fmla="*/ 1394 w 1538"/>
                <a:gd name="T51" fmla="*/ 1188 h 1825"/>
                <a:gd name="T52" fmla="*/ 1435 w 1538"/>
                <a:gd name="T53" fmla="*/ 1270 h 1825"/>
                <a:gd name="T54" fmla="*/ 1415 w 1538"/>
                <a:gd name="T55" fmla="*/ 1393 h 1825"/>
                <a:gd name="T56" fmla="*/ 1455 w 1538"/>
                <a:gd name="T57" fmla="*/ 1475 h 1825"/>
                <a:gd name="T58" fmla="*/ 1496 w 1538"/>
                <a:gd name="T59" fmla="*/ 1516 h 1825"/>
                <a:gd name="T60" fmla="*/ 1517 w 1538"/>
                <a:gd name="T61" fmla="*/ 1557 h 1825"/>
                <a:gd name="T62" fmla="*/ 1537 w 1538"/>
                <a:gd name="T63" fmla="*/ 1639 h 1825"/>
                <a:gd name="T64" fmla="*/ 1517 w 1538"/>
                <a:gd name="T65" fmla="*/ 1618 h 1825"/>
                <a:gd name="T66" fmla="*/ 1475 w 1538"/>
                <a:gd name="T67" fmla="*/ 1598 h 1825"/>
                <a:gd name="T68" fmla="*/ 1435 w 1538"/>
                <a:gd name="T69" fmla="*/ 1618 h 1825"/>
                <a:gd name="T70" fmla="*/ 1353 w 1538"/>
                <a:gd name="T71" fmla="*/ 1618 h 1825"/>
                <a:gd name="T72" fmla="*/ 1312 w 1538"/>
                <a:gd name="T73" fmla="*/ 1700 h 1825"/>
                <a:gd name="T74" fmla="*/ 1271 w 1538"/>
                <a:gd name="T75" fmla="*/ 1762 h 1825"/>
                <a:gd name="T76" fmla="*/ 1271 w 1538"/>
                <a:gd name="T77" fmla="*/ 1824 h 1825"/>
                <a:gd name="T78" fmla="*/ 963 w 1538"/>
                <a:gd name="T79" fmla="*/ 1803 h 1825"/>
                <a:gd name="T80" fmla="*/ 717 w 1538"/>
                <a:gd name="T81" fmla="*/ 1639 h 1825"/>
                <a:gd name="T82" fmla="*/ 492 w 1538"/>
                <a:gd name="T83" fmla="*/ 1434 h 1825"/>
                <a:gd name="T84" fmla="*/ 349 w 1538"/>
                <a:gd name="T85" fmla="*/ 1332 h 1825"/>
                <a:gd name="T86" fmla="*/ 226 w 1538"/>
                <a:gd name="T87" fmla="*/ 1230 h 1825"/>
                <a:gd name="T88" fmla="*/ 103 w 1538"/>
                <a:gd name="T89" fmla="*/ 1168 h 1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8" h="1825">
                  <a:moveTo>
                    <a:pt x="62" y="1106"/>
                  </a:moveTo>
                  <a:lnTo>
                    <a:pt x="62" y="1106"/>
                  </a:lnTo>
                  <a:lnTo>
                    <a:pt x="62" y="1106"/>
                  </a:lnTo>
                  <a:cubicBezTo>
                    <a:pt x="62" y="1086"/>
                    <a:pt x="41" y="1045"/>
                    <a:pt x="41" y="1045"/>
                  </a:cubicBezTo>
                  <a:cubicBezTo>
                    <a:pt x="41" y="1024"/>
                    <a:pt x="41" y="1004"/>
                    <a:pt x="41" y="1004"/>
                  </a:cubicBezTo>
                  <a:cubicBezTo>
                    <a:pt x="21" y="984"/>
                    <a:pt x="21" y="963"/>
                    <a:pt x="21" y="963"/>
                  </a:cubicBezTo>
                  <a:cubicBezTo>
                    <a:pt x="21" y="942"/>
                    <a:pt x="0" y="922"/>
                    <a:pt x="0" y="922"/>
                  </a:cubicBezTo>
                  <a:cubicBezTo>
                    <a:pt x="328" y="676"/>
                    <a:pt x="328" y="676"/>
                    <a:pt x="328" y="676"/>
                  </a:cubicBezTo>
                  <a:lnTo>
                    <a:pt x="369" y="614"/>
                  </a:lnTo>
                  <a:cubicBezTo>
                    <a:pt x="369" y="594"/>
                    <a:pt x="369" y="533"/>
                    <a:pt x="390" y="512"/>
                  </a:cubicBezTo>
                  <a:cubicBezTo>
                    <a:pt x="390" y="492"/>
                    <a:pt x="390" y="430"/>
                    <a:pt x="390" y="410"/>
                  </a:cubicBezTo>
                  <a:cubicBezTo>
                    <a:pt x="390" y="369"/>
                    <a:pt x="390" y="328"/>
                    <a:pt x="390" y="307"/>
                  </a:cubicBezTo>
                  <a:cubicBezTo>
                    <a:pt x="390" y="287"/>
                    <a:pt x="369" y="266"/>
                    <a:pt x="369" y="246"/>
                  </a:cubicBezTo>
                  <a:cubicBezTo>
                    <a:pt x="369" y="246"/>
                    <a:pt x="390" y="225"/>
                    <a:pt x="390" y="205"/>
                  </a:cubicBezTo>
                  <a:lnTo>
                    <a:pt x="410" y="184"/>
                  </a:lnTo>
                  <a:cubicBezTo>
                    <a:pt x="431" y="184"/>
                    <a:pt x="431" y="184"/>
                    <a:pt x="431" y="164"/>
                  </a:cubicBezTo>
                  <a:cubicBezTo>
                    <a:pt x="451" y="164"/>
                    <a:pt x="472" y="164"/>
                    <a:pt x="472" y="164"/>
                  </a:cubicBezTo>
                  <a:cubicBezTo>
                    <a:pt x="492" y="164"/>
                    <a:pt x="513" y="164"/>
                    <a:pt x="513" y="164"/>
                  </a:cubicBezTo>
                  <a:cubicBezTo>
                    <a:pt x="533" y="143"/>
                    <a:pt x="533" y="143"/>
                    <a:pt x="554" y="143"/>
                  </a:cubicBezTo>
                  <a:cubicBezTo>
                    <a:pt x="554" y="123"/>
                    <a:pt x="574" y="123"/>
                    <a:pt x="574" y="102"/>
                  </a:cubicBezTo>
                  <a:cubicBezTo>
                    <a:pt x="595" y="102"/>
                    <a:pt x="595" y="82"/>
                    <a:pt x="595" y="61"/>
                  </a:cubicBezTo>
                  <a:cubicBezTo>
                    <a:pt x="615" y="61"/>
                    <a:pt x="636" y="41"/>
                    <a:pt x="636" y="41"/>
                  </a:cubicBezTo>
                  <a:lnTo>
                    <a:pt x="636" y="41"/>
                  </a:lnTo>
                  <a:cubicBezTo>
                    <a:pt x="636" y="41"/>
                    <a:pt x="636" y="20"/>
                    <a:pt x="656" y="20"/>
                  </a:cubicBezTo>
                  <a:cubicBezTo>
                    <a:pt x="656" y="0"/>
                    <a:pt x="677" y="0"/>
                    <a:pt x="697" y="0"/>
                  </a:cubicBezTo>
                  <a:cubicBezTo>
                    <a:pt x="697" y="0"/>
                    <a:pt x="738" y="0"/>
                    <a:pt x="738" y="20"/>
                  </a:cubicBezTo>
                  <a:cubicBezTo>
                    <a:pt x="759" y="20"/>
                    <a:pt x="779" y="20"/>
                    <a:pt x="799" y="20"/>
                  </a:cubicBezTo>
                  <a:cubicBezTo>
                    <a:pt x="799" y="20"/>
                    <a:pt x="820" y="20"/>
                    <a:pt x="841" y="20"/>
                  </a:cubicBezTo>
                  <a:cubicBezTo>
                    <a:pt x="841" y="20"/>
                    <a:pt x="841" y="20"/>
                    <a:pt x="861" y="20"/>
                  </a:cubicBezTo>
                  <a:cubicBezTo>
                    <a:pt x="861" y="41"/>
                    <a:pt x="841" y="41"/>
                    <a:pt x="861" y="61"/>
                  </a:cubicBezTo>
                  <a:lnTo>
                    <a:pt x="861" y="61"/>
                  </a:lnTo>
                  <a:cubicBezTo>
                    <a:pt x="881" y="82"/>
                    <a:pt x="902" y="82"/>
                    <a:pt x="902" y="61"/>
                  </a:cubicBezTo>
                  <a:cubicBezTo>
                    <a:pt x="923" y="61"/>
                    <a:pt x="923" y="41"/>
                    <a:pt x="923" y="41"/>
                  </a:cubicBezTo>
                  <a:cubicBezTo>
                    <a:pt x="923" y="41"/>
                    <a:pt x="923" y="41"/>
                    <a:pt x="923" y="20"/>
                  </a:cubicBezTo>
                  <a:lnTo>
                    <a:pt x="943" y="41"/>
                  </a:lnTo>
                  <a:cubicBezTo>
                    <a:pt x="943" y="41"/>
                    <a:pt x="943" y="61"/>
                    <a:pt x="943" y="82"/>
                  </a:cubicBezTo>
                  <a:cubicBezTo>
                    <a:pt x="943" y="82"/>
                    <a:pt x="943" y="102"/>
                    <a:pt x="943" y="123"/>
                  </a:cubicBezTo>
                  <a:cubicBezTo>
                    <a:pt x="943" y="123"/>
                    <a:pt x="943" y="143"/>
                    <a:pt x="943" y="164"/>
                  </a:cubicBezTo>
                  <a:cubicBezTo>
                    <a:pt x="963" y="164"/>
                    <a:pt x="963" y="184"/>
                    <a:pt x="963" y="205"/>
                  </a:cubicBezTo>
                  <a:cubicBezTo>
                    <a:pt x="963" y="225"/>
                    <a:pt x="963" y="246"/>
                    <a:pt x="963" y="246"/>
                  </a:cubicBezTo>
                  <a:cubicBezTo>
                    <a:pt x="984" y="266"/>
                    <a:pt x="1005" y="266"/>
                    <a:pt x="1005" y="266"/>
                  </a:cubicBezTo>
                  <a:cubicBezTo>
                    <a:pt x="1005" y="266"/>
                    <a:pt x="1025" y="266"/>
                    <a:pt x="1045" y="287"/>
                  </a:cubicBezTo>
                  <a:cubicBezTo>
                    <a:pt x="1045" y="287"/>
                    <a:pt x="1045" y="307"/>
                    <a:pt x="1066" y="328"/>
                  </a:cubicBezTo>
                  <a:cubicBezTo>
                    <a:pt x="1066" y="328"/>
                    <a:pt x="1066" y="348"/>
                    <a:pt x="1087" y="348"/>
                  </a:cubicBezTo>
                  <a:cubicBezTo>
                    <a:pt x="1087" y="348"/>
                    <a:pt x="1107" y="369"/>
                    <a:pt x="1127" y="348"/>
                  </a:cubicBezTo>
                  <a:lnTo>
                    <a:pt x="1127" y="348"/>
                  </a:lnTo>
                  <a:cubicBezTo>
                    <a:pt x="1148" y="348"/>
                    <a:pt x="1148" y="348"/>
                    <a:pt x="1169" y="348"/>
                  </a:cubicBezTo>
                  <a:lnTo>
                    <a:pt x="1189" y="369"/>
                  </a:lnTo>
                  <a:cubicBezTo>
                    <a:pt x="1189" y="369"/>
                    <a:pt x="1189" y="389"/>
                    <a:pt x="1169" y="389"/>
                  </a:cubicBezTo>
                  <a:lnTo>
                    <a:pt x="1148" y="389"/>
                  </a:lnTo>
                  <a:cubicBezTo>
                    <a:pt x="1148" y="389"/>
                    <a:pt x="1148" y="410"/>
                    <a:pt x="1127" y="410"/>
                  </a:cubicBezTo>
                  <a:cubicBezTo>
                    <a:pt x="1127" y="430"/>
                    <a:pt x="1148" y="451"/>
                    <a:pt x="1148" y="451"/>
                  </a:cubicBezTo>
                  <a:cubicBezTo>
                    <a:pt x="1148" y="471"/>
                    <a:pt x="1127" y="471"/>
                    <a:pt x="1127" y="492"/>
                  </a:cubicBezTo>
                  <a:lnTo>
                    <a:pt x="1127" y="512"/>
                  </a:lnTo>
                  <a:lnTo>
                    <a:pt x="1127" y="533"/>
                  </a:lnTo>
                  <a:cubicBezTo>
                    <a:pt x="1107" y="553"/>
                    <a:pt x="1107" y="574"/>
                    <a:pt x="1107" y="574"/>
                  </a:cubicBezTo>
                  <a:lnTo>
                    <a:pt x="1087" y="594"/>
                  </a:lnTo>
                  <a:lnTo>
                    <a:pt x="1087" y="614"/>
                  </a:lnTo>
                  <a:lnTo>
                    <a:pt x="1087" y="635"/>
                  </a:lnTo>
                  <a:cubicBezTo>
                    <a:pt x="1087" y="656"/>
                    <a:pt x="1087" y="676"/>
                    <a:pt x="1087" y="676"/>
                  </a:cubicBezTo>
                  <a:cubicBezTo>
                    <a:pt x="1087" y="696"/>
                    <a:pt x="1087" y="717"/>
                    <a:pt x="1066" y="717"/>
                  </a:cubicBezTo>
                  <a:cubicBezTo>
                    <a:pt x="1066" y="738"/>
                    <a:pt x="1066" y="738"/>
                    <a:pt x="1066" y="758"/>
                  </a:cubicBezTo>
                  <a:cubicBezTo>
                    <a:pt x="1066" y="758"/>
                    <a:pt x="1066" y="778"/>
                    <a:pt x="1087" y="799"/>
                  </a:cubicBezTo>
                  <a:cubicBezTo>
                    <a:pt x="1087" y="799"/>
                    <a:pt x="1087" y="820"/>
                    <a:pt x="1107" y="820"/>
                  </a:cubicBezTo>
                  <a:cubicBezTo>
                    <a:pt x="1107" y="840"/>
                    <a:pt x="1127" y="840"/>
                    <a:pt x="1127" y="860"/>
                  </a:cubicBezTo>
                  <a:cubicBezTo>
                    <a:pt x="1127" y="860"/>
                    <a:pt x="1148" y="881"/>
                    <a:pt x="1148" y="902"/>
                  </a:cubicBezTo>
                  <a:cubicBezTo>
                    <a:pt x="1148" y="902"/>
                    <a:pt x="1148" y="922"/>
                    <a:pt x="1169" y="942"/>
                  </a:cubicBezTo>
                  <a:cubicBezTo>
                    <a:pt x="1169" y="942"/>
                    <a:pt x="1169" y="963"/>
                    <a:pt x="1169" y="984"/>
                  </a:cubicBezTo>
                  <a:cubicBezTo>
                    <a:pt x="1169" y="984"/>
                    <a:pt x="1189" y="984"/>
                    <a:pt x="1209" y="984"/>
                  </a:cubicBezTo>
                  <a:lnTo>
                    <a:pt x="1230" y="984"/>
                  </a:lnTo>
                  <a:lnTo>
                    <a:pt x="1251" y="1004"/>
                  </a:lnTo>
                  <a:cubicBezTo>
                    <a:pt x="1251" y="1004"/>
                    <a:pt x="1271" y="1024"/>
                    <a:pt x="1271" y="1045"/>
                  </a:cubicBezTo>
                  <a:cubicBezTo>
                    <a:pt x="1271" y="1045"/>
                    <a:pt x="1291" y="1066"/>
                    <a:pt x="1312" y="1066"/>
                  </a:cubicBezTo>
                  <a:cubicBezTo>
                    <a:pt x="1312" y="1086"/>
                    <a:pt x="1332" y="1086"/>
                    <a:pt x="1332" y="1086"/>
                  </a:cubicBezTo>
                  <a:lnTo>
                    <a:pt x="1353" y="1106"/>
                  </a:lnTo>
                  <a:cubicBezTo>
                    <a:pt x="1353" y="1106"/>
                    <a:pt x="1373" y="1106"/>
                    <a:pt x="1373" y="1127"/>
                  </a:cubicBezTo>
                  <a:cubicBezTo>
                    <a:pt x="1373" y="1127"/>
                    <a:pt x="1373" y="1148"/>
                    <a:pt x="1373" y="1168"/>
                  </a:cubicBezTo>
                  <a:lnTo>
                    <a:pt x="1394" y="1188"/>
                  </a:lnTo>
                  <a:lnTo>
                    <a:pt x="1415" y="1209"/>
                  </a:lnTo>
                  <a:cubicBezTo>
                    <a:pt x="1415" y="1209"/>
                    <a:pt x="1415" y="1230"/>
                    <a:pt x="1435" y="1230"/>
                  </a:cubicBezTo>
                  <a:cubicBezTo>
                    <a:pt x="1435" y="1250"/>
                    <a:pt x="1435" y="1270"/>
                    <a:pt x="1435" y="1270"/>
                  </a:cubicBezTo>
                  <a:cubicBezTo>
                    <a:pt x="1435" y="1290"/>
                    <a:pt x="1415" y="1290"/>
                    <a:pt x="1415" y="1311"/>
                  </a:cubicBezTo>
                  <a:cubicBezTo>
                    <a:pt x="1415" y="1311"/>
                    <a:pt x="1415" y="1332"/>
                    <a:pt x="1415" y="1352"/>
                  </a:cubicBezTo>
                  <a:lnTo>
                    <a:pt x="1415" y="1393"/>
                  </a:lnTo>
                  <a:cubicBezTo>
                    <a:pt x="1415" y="1414"/>
                    <a:pt x="1435" y="1414"/>
                    <a:pt x="1435" y="1414"/>
                  </a:cubicBezTo>
                  <a:cubicBezTo>
                    <a:pt x="1435" y="1434"/>
                    <a:pt x="1435" y="1434"/>
                    <a:pt x="1455" y="1454"/>
                  </a:cubicBezTo>
                  <a:cubicBezTo>
                    <a:pt x="1455" y="1454"/>
                    <a:pt x="1455" y="1454"/>
                    <a:pt x="1455" y="1475"/>
                  </a:cubicBezTo>
                  <a:cubicBezTo>
                    <a:pt x="1455" y="1475"/>
                    <a:pt x="1455" y="1475"/>
                    <a:pt x="1475" y="1496"/>
                  </a:cubicBezTo>
                  <a:lnTo>
                    <a:pt x="1475" y="1496"/>
                  </a:lnTo>
                  <a:cubicBezTo>
                    <a:pt x="1496" y="1516"/>
                    <a:pt x="1496" y="1516"/>
                    <a:pt x="1496" y="1516"/>
                  </a:cubicBezTo>
                  <a:cubicBezTo>
                    <a:pt x="1496" y="1536"/>
                    <a:pt x="1496" y="1536"/>
                    <a:pt x="1496" y="1536"/>
                  </a:cubicBezTo>
                  <a:lnTo>
                    <a:pt x="1496" y="1557"/>
                  </a:lnTo>
                  <a:lnTo>
                    <a:pt x="1517" y="1557"/>
                  </a:lnTo>
                  <a:cubicBezTo>
                    <a:pt x="1517" y="1578"/>
                    <a:pt x="1517" y="1598"/>
                    <a:pt x="1517" y="1598"/>
                  </a:cubicBezTo>
                  <a:lnTo>
                    <a:pt x="1537" y="1618"/>
                  </a:lnTo>
                  <a:lnTo>
                    <a:pt x="1537" y="1639"/>
                  </a:lnTo>
                  <a:lnTo>
                    <a:pt x="1537" y="1660"/>
                  </a:lnTo>
                  <a:cubicBezTo>
                    <a:pt x="1517" y="1660"/>
                    <a:pt x="1517" y="1639"/>
                    <a:pt x="1517" y="1639"/>
                  </a:cubicBezTo>
                  <a:lnTo>
                    <a:pt x="1517" y="1618"/>
                  </a:lnTo>
                  <a:cubicBezTo>
                    <a:pt x="1517" y="1618"/>
                    <a:pt x="1496" y="1618"/>
                    <a:pt x="1496" y="1598"/>
                  </a:cubicBezTo>
                  <a:lnTo>
                    <a:pt x="1475" y="1598"/>
                  </a:lnTo>
                  <a:lnTo>
                    <a:pt x="1475" y="1598"/>
                  </a:lnTo>
                  <a:cubicBezTo>
                    <a:pt x="1455" y="1598"/>
                    <a:pt x="1455" y="1598"/>
                    <a:pt x="1455" y="1598"/>
                  </a:cubicBezTo>
                  <a:lnTo>
                    <a:pt x="1435" y="1598"/>
                  </a:lnTo>
                  <a:cubicBezTo>
                    <a:pt x="1435" y="1618"/>
                    <a:pt x="1435" y="1618"/>
                    <a:pt x="1435" y="1618"/>
                  </a:cubicBezTo>
                  <a:cubicBezTo>
                    <a:pt x="1435" y="1598"/>
                    <a:pt x="1415" y="1598"/>
                    <a:pt x="1415" y="1598"/>
                  </a:cubicBezTo>
                  <a:lnTo>
                    <a:pt x="1394" y="1598"/>
                  </a:lnTo>
                  <a:cubicBezTo>
                    <a:pt x="1373" y="1598"/>
                    <a:pt x="1373" y="1618"/>
                    <a:pt x="1353" y="1618"/>
                  </a:cubicBezTo>
                  <a:lnTo>
                    <a:pt x="1353" y="1639"/>
                  </a:lnTo>
                  <a:cubicBezTo>
                    <a:pt x="1332" y="1660"/>
                    <a:pt x="1332" y="1660"/>
                    <a:pt x="1312" y="1680"/>
                  </a:cubicBezTo>
                  <a:lnTo>
                    <a:pt x="1312" y="1700"/>
                  </a:lnTo>
                  <a:lnTo>
                    <a:pt x="1312" y="1721"/>
                  </a:lnTo>
                  <a:lnTo>
                    <a:pt x="1291" y="1742"/>
                  </a:lnTo>
                  <a:lnTo>
                    <a:pt x="1271" y="1762"/>
                  </a:lnTo>
                  <a:cubicBezTo>
                    <a:pt x="1271" y="1762"/>
                    <a:pt x="1271" y="1782"/>
                    <a:pt x="1291" y="1803"/>
                  </a:cubicBezTo>
                  <a:lnTo>
                    <a:pt x="1291" y="1803"/>
                  </a:lnTo>
                  <a:cubicBezTo>
                    <a:pt x="1271" y="1803"/>
                    <a:pt x="1271" y="1803"/>
                    <a:pt x="1271" y="1824"/>
                  </a:cubicBezTo>
                  <a:cubicBezTo>
                    <a:pt x="1251" y="1824"/>
                    <a:pt x="1209" y="1824"/>
                    <a:pt x="1189" y="1824"/>
                  </a:cubicBezTo>
                  <a:cubicBezTo>
                    <a:pt x="1169" y="1824"/>
                    <a:pt x="1107" y="1824"/>
                    <a:pt x="1066" y="1824"/>
                  </a:cubicBezTo>
                  <a:cubicBezTo>
                    <a:pt x="1045" y="1824"/>
                    <a:pt x="984" y="1803"/>
                    <a:pt x="963" y="1803"/>
                  </a:cubicBezTo>
                  <a:cubicBezTo>
                    <a:pt x="943" y="1803"/>
                    <a:pt x="902" y="1803"/>
                    <a:pt x="902" y="1782"/>
                  </a:cubicBezTo>
                  <a:cubicBezTo>
                    <a:pt x="881" y="1782"/>
                    <a:pt x="841" y="1762"/>
                    <a:pt x="841" y="1742"/>
                  </a:cubicBezTo>
                  <a:cubicBezTo>
                    <a:pt x="799" y="1721"/>
                    <a:pt x="759" y="1660"/>
                    <a:pt x="717" y="1639"/>
                  </a:cubicBezTo>
                  <a:cubicBezTo>
                    <a:pt x="697" y="1618"/>
                    <a:pt x="656" y="1578"/>
                    <a:pt x="615" y="1557"/>
                  </a:cubicBezTo>
                  <a:cubicBezTo>
                    <a:pt x="595" y="1536"/>
                    <a:pt x="554" y="1496"/>
                    <a:pt x="533" y="1475"/>
                  </a:cubicBezTo>
                  <a:cubicBezTo>
                    <a:pt x="533" y="1454"/>
                    <a:pt x="513" y="1434"/>
                    <a:pt x="492" y="1434"/>
                  </a:cubicBezTo>
                  <a:cubicBezTo>
                    <a:pt x="492" y="1434"/>
                    <a:pt x="451" y="1414"/>
                    <a:pt x="451" y="1393"/>
                  </a:cubicBezTo>
                  <a:cubicBezTo>
                    <a:pt x="431" y="1393"/>
                    <a:pt x="390" y="1372"/>
                    <a:pt x="390" y="1372"/>
                  </a:cubicBezTo>
                  <a:cubicBezTo>
                    <a:pt x="369" y="1372"/>
                    <a:pt x="349" y="1352"/>
                    <a:pt x="349" y="1332"/>
                  </a:cubicBezTo>
                  <a:cubicBezTo>
                    <a:pt x="328" y="1332"/>
                    <a:pt x="308" y="1311"/>
                    <a:pt x="308" y="1290"/>
                  </a:cubicBezTo>
                  <a:cubicBezTo>
                    <a:pt x="287" y="1290"/>
                    <a:pt x="267" y="1250"/>
                    <a:pt x="267" y="1250"/>
                  </a:cubicBezTo>
                  <a:cubicBezTo>
                    <a:pt x="246" y="1230"/>
                    <a:pt x="226" y="1230"/>
                    <a:pt x="226" y="1230"/>
                  </a:cubicBezTo>
                  <a:cubicBezTo>
                    <a:pt x="205" y="1209"/>
                    <a:pt x="185" y="1209"/>
                    <a:pt x="164" y="1209"/>
                  </a:cubicBezTo>
                  <a:cubicBezTo>
                    <a:pt x="164" y="1209"/>
                    <a:pt x="144" y="1209"/>
                    <a:pt x="123" y="1188"/>
                  </a:cubicBezTo>
                  <a:lnTo>
                    <a:pt x="103" y="1168"/>
                  </a:lnTo>
                  <a:cubicBezTo>
                    <a:pt x="82" y="1148"/>
                    <a:pt x="62" y="1106"/>
                    <a:pt x="62" y="110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5" name="Freeform 49"/>
            <p:cNvSpPr>
              <a:spLocks noChangeArrowheads="1"/>
            </p:cNvSpPr>
            <p:nvPr/>
          </p:nvSpPr>
          <p:spPr bwMode="auto">
            <a:xfrm>
              <a:off x="2019300" y="5895975"/>
              <a:ext cx="58738" cy="38100"/>
            </a:xfrm>
            <a:custGeom>
              <a:avLst/>
              <a:gdLst>
                <a:gd name="T0" fmla="*/ 144 w 165"/>
                <a:gd name="T1" fmla="*/ 41 h 104"/>
                <a:gd name="T2" fmla="*/ 144 w 165"/>
                <a:gd name="T3" fmla="*/ 41 h 104"/>
                <a:gd name="T4" fmla="*/ 144 w 165"/>
                <a:gd name="T5" fmla="*/ 21 h 104"/>
                <a:gd name="T6" fmla="*/ 164 w 165"/>
                <a:gd name="T7" fmla="*/ 21 h 104"/>
                <a:gd name="T8" fmla="*/ 164 w 165"/>
                <a:gd name="T9" fmla="*/ 0 h 104"/>
                <a:gd name="T10" fmla="*/ 164 w 165"/>
                <a:gd name="T11" fmla="*/ 0 h 104"/>
                <a:gd name="T12" fmla="*/ 144 w 165"/>
                <a:gd name="T13" fmla="*/ 0 h 104"/>
                <a:gd name="T14" fmla="*/ 144 w 165"/>
                <a:gd name="T15" fmla="*/ 0 h 104"/>
                <a:gd name="T16" fmla="*/ 123 w 165"/>
                <a:gd name="T17" fmla="*/ 21 h 104"/>
                <a:gd name="T18" fmla="*/ 103 w 165"/>
                <a:gd name="T19" fmla="*/ 21 h 104"/>
                <a:gd name="T20" fmla="*/ 82 w 165"/>
                <a:gd name="T21" fmla="*/ 21 h 104"/>
                <a:gd name="T22" fmla="*/ 82 w 165"/>
                <a:gd name="T23" fmla="*/ 41 h 104"/>
                <a:gd name="T24" fmla="*/ 62 w 165"/>
                <a:gd name="T25" fmla="*/ 41 h 104"/>
                <a:gd name="T26" fmla="*/ 41 w 165"/>
                <a:gd name="T27" fmla="*/ 62 h 104"/>
                <a:gd name="T28" fmla="*/ 41 w 165"/>
                <a:gd name="T29" fmla="*/ 62 h 104"/>
                <a:gd name="T30" fmla="*/ 21 w 165"/>
                <a:gd name="T31" fmla="*/ 62 h 104"/>
                <a:gd name="T32" fmla="*/ 0 w 165"/>
                <a:gd name="T33" fmla="*/ 82 h 104"/>
                <a:gd name="T34" fmla="*/ 21 w 165"/>
                <a:gd name="T35" fmla="*/ 82 h 104"/>
                <a:gd name="T36" fmla="*/ 21 w 165"/>
                <a:gd name="T37" fmla="*/ 103 h 104"/>
                <a:gd name="T38" fmla="*/ 41 w 165"/>
                <a:gd name="T39" fmla="*/ 82 h 104"/>
                <a:gd name="T40" fmla="*/ 62 w 165"/>
                <a:gd name="T41" fmla="*/ 82 h 104"/>
                <a:gd name="T42" fmla="*/ 62 w 165"/>
                <a:gd name="T43" fmla="*/ 62 h 104"/>
                <a:gd name="T44" fmla="*/ 82 w 165"/>
                <a:gd name="T45" fmla="*/ 62 h 104"/>
                <a:gd name="T46" fmla="*/ 103 w 165"/>
                <a:gd name="T47" fmla="*/ 62 h 104"/>
                <a:gd name="T48" fmla="*/ 123 w 165"/>
                <a:gd name="T49" fmla="*/ 62 h 104"/>
                <a:gd name="T50" fmla="*/ 144 w 165"/>
                <a:gd name="T51" fmla="*/ 4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 h="104">
                  <a:moveTo>
                    <a:pt x="144" y="41"/>
                  </a:moveTo>
                  <a:lnTo>
                    <a:pt x="144" y="41"/>
                  </a:lnTo>
                  <a:cubicBezTo>
                    <a:pt x="144" y="41"/>
                    <a:pt x="144" y="41"/>
                    <a:pt x="144" y="21"/>
                  </a:cubicBezTo>
                  <a:lnTo>
                    <a:pt x="164" y="21"/>
                  </a:lnTo>
                  <a:cubicBezTo>
                    <a:pt x="164" y="21"/>
                    <a:pt x="164" y="21"/>
                    <a:pt x="164" y="0"/>
                  </a:cubicBezTo>
                  <a:lnTo>
                    <a:pt x="164" y="0"/>
                  </a:lnTo>
                  <a:cubicBezTo>
                    <a:pt x="164" y="0"/>
                    <a:pt x="164" y="0"/>
                    <a:pt x="144" y="0"/>
                  </a:cubicBezTo>
                  <a:lnTo>
                    <a:pt x="144" y="0"/>
                  </a:lnTo>
                  <a:lnTo>
                    <a:pt x="123" y="21"/>
                  </a:lnTo>
                  <a:lnTo>
                    <a:pt x="103" y="21"/>
                  </a:lnTo>
                  <a:lnTo>
                    <a:pt x="82" y="21"/>
                  </a:lnTo>
                  <a:cubicBezTo>
                    <a:pt x="82" y="21"/>
                    <a:pt x="82" y="21"/>
                    <a:pt x="82" y="41"/>
                  </a:cubicBezTo>
                  <a:cubicBezTo>
                    <a:pt x="62" y="41"/>
                    <a:pt x="62" y="41"/>
                    <a:pt x="62" y="41"/>
                  </a:cubicBezTo>
                  <a:cubicBezTo>
                    <a:pt x="62" y="41"/>
                    <a:pt x="62" y="62"/>
                    <a:pt x="41" y="62"/>
                  </a:cubicBezTo>
                  <a:lnTo>
                    <a:pt x="41" y="62"/>
                  </a:lnTo>
                  <a:cubicBezTo>
                    <a:pt x="21" y="62"/>
                    <a:pt x="21" y="62"/>
                    <a:pt x="21" y="62"/>
                  </a:cubicBezTo>
                  <a:cubicBezTo>
                    <a:pt x="21" y="62"/>
                    <a:pt x="0" y="62"/>
                    <a:pt x="0" y="82"/>
                  </a:cubicBezTo>
                  <a:cubicBezTo>
                    <a:pt x="0" y="82"/>
                    <a:pt x="0" y="82"/>
                    <a:pt x="21" y="82"/>
                  </a:cubicBezTo>
                  <a:lnTo>
                    <a:pt x="21" y="103"/>
                  </a:lnTo>
                  <a:lnTo>
                    <a:pt x="41" y="82"/>
                  </a:lnTo>
                  <a:cubicBezTo>
                    <a:pt x="41" y="82"/>
                    <a:pt x="41" y="82"/>
                    <a:pt x="62" y="82"/>
                  </a:cubicBezTo>
                  <a:lnTo>
                    <a:pt x="62" y="62"/>
                  </a:lnTo>
                  <a:cubicBezTo>
                    <a:pt x="82" y="62"/>
                    <a:pt x="82" y="62"/>
                    <a:pt x="82" y="62"/>
                  </a:cubicBezTo>
                  <a:cubicBezTo>
                    <a:pt x="103" y="62"/>
                    <a:pt x="103" y="62"/>
                    <a:pt x="103" y="62"/>
                  </a:cubicBezTo>
                  <a:cubicBezTo>
                    <a:pt x="123" y="62"/>
                    <a:pt x="123" y="62"/>
                    <a:pt x="123" y="62"/>
                  </a:cubicBezTo>
                  <a:cubicBezTo>
                    <a:pt x="123" y="62"/>
                    <a:pt x="144" y="62"/>
                    <a:pt x="144"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6" name="Freeform 50"/>
            <p:cNvSpPr>
              <a:spLocks noChangeArrowheads="1"/>
            </p:cNvSpPr>
            <p:nvPr/>
          </p:nvSpPr>
          <p:spPr bwMode="auto">
            <a:xfrm>
              <a:off x="1968500" y="5962650"/>
              <a:ext cx="7938" cy="7938"/>
            </a:xfrm>
            <a:custGeom>
              <a:avLst/>
              <a:gdLst>
                <a:gd name="T0" fmla="*/ 20 w 21"/>
                <a:gd name="T1" fmla="*/ 20 h 21"/>
                <a:gd name="T2" fmla="*/ 20 w 21"/>
                <a:gd name="T3" fmla="*/ 20 h 21"/>
                <a:gd name="T4" fmla="*/ 20 w 21"/>
                <a:gd name="T5" fmla="*/ 20 h 21"/>
                <a:gd name="T6" fmla="*/ 0 w 21"/>
                <a:gd name="T7" fmla="*/ 20 h 21"/>
                <a:gd name="T8" fmla="*/ 0 w 21"/>
                <a:gd name="T9" fmla="*/ 0 h 21"/>
                <a:gd name="T10" fmla="*/ 2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20" y="20"/>
                  </a:lnTo>
                  <a:lnTo>
                    <a:pt x="0" y="20"/>
                  </a:lnTo>
                  <a:lnTo>
                    <a:pt x="0" y="0"/>
                  </a:lnTo>
                  <a:lnTo>
                    <a:pt x="2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7" name="Freeform 51"/>
            <p:cNvSpPr>
              <a:spLocks noChangeArrowheads="1"/>
            </p:cNvSpPr>
            <p:nvPr/>
          </p:nvSpPr>
          <p:spPr bwMode="auto">
            <a:xfrm>
              <a:off x="1976438" y="5946775"/>
              <a:ext cx="15875" cy="7938"/>
            </a:xfrm>
            <a:custGeom>
              <a:avLst/>
              <a:gdLst>
                <a:gd name="T0" fmla="*/ 20 w 42"/>
                <a:gd name="T1" fmla="*/ 20 h 21"/>
                <a:gd name="T2" fmla="*/ 20 w 42"/>
                <a:gd name="T3" fmla="*/ 20 h 21"/>
                <a:gd name="T4" fmla="*/ 0 w 42"/>
                <a:gd name="T5" fmla="*/ 20 h 21"/>
                <a:gd name="T6" fmla="*/ 0 w 42"/>
                <a:gd name="T7" fmla="*/ 0 h 21"/>
                <a:gd name="T8" fmla="*/ 20 w 42"/>
                <a:gd name="T9" fmla="*/ 0 h 21"/>
                <a:gd name="T10" fmla="*/ 20 w 42"/>
                <a:gd name="T11" fmla="*/ 0 h 21"/>
                <a:gd name="T12" fmla="*/ 41 w 42"/>
                <a:gd name="T13" fmla="*/ 0 h 21"/>
                <a:gd name="T14" fmla="*/ 41 w 42"/>
                <a:gd name="T15" fmla="*/ 20 h 21"/>
                <a:gd name="T16" fmla="*/ 20 w 42"/>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1">
                  <a:moveTo>
                    <a:pt x="20" y="20"/>
                  </a:moveTo>
                  <a:lnTo>
                    <a:pt x="20" y="20"/>
                  </a:lnTo>
                  <a:cubicBezTo>
                    <a:pt x="20" y="20"/>
                    <a:pt x="20" y="20"/>
                    <a:pt x="0" y="20"/>
                  </a:cubicBezTo>
                  <a:lnTo>
                    <a:pt x="0" y="0"/>
                  </a:lnTo>
                  <a:lnTo>
                    <a:pt x="20" y="0"/>
                  </a:lnTo>
                  <a:lnTo>
                    <a:pt x="20" y="0"/>
                  </a:lnTo>
                  <a:lnTo>
                    <a:pt x="41" y="0"/>
                  </a:lnTo>
                  <a:lnTo>
                    <a:pt x="41" y="2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8" name="Freeform 52"/>
            <p:cNvSpPr>
              <a:spLocks noChangeArrowheads="1"/>
            </p:cNvSpPr>
            <p:nvPr/>
          </p:nvSpPr>
          <p:spPr bwMode="auto">
            <a:xfrm>
              <a:off x="2085975" y="5903913"/>
              <a:ext cx="7938" cy="7937"/>
            </a:xfrm>
            <a:custGeom>
              <a:avLst/>
              <a:gdLst>
                <a:gd name="T0" fmla="*/ 20 w 21"/>
                <a:gd name="T1" fmla="*/ 0 h 21"/>
                <a:gd name="T2" fmla="*/ 20 w 21"/>
                <a:gd name="T3" fmla="*/ 0 h 21"/>
                <a:gd name="T4" fmla="*/ 0 w 21"/>
                <a:gd name="T5" fmla="*/ 20 h 21"/>
                <a:gd name="T6" fmla="*/ 0 w 21"/>
                <a:gd name="T7" fmla="*/ 0 h 21"/>
                <a:gd name="T8" fmla="*/ 0 w 21"/>
                <a:gd name="T9" fmla="*/ 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20"/>
                    <a:pt x="0" y="20"/>
                    <a:pt x="0" y="20"/>
                  </a:cubicBezTo>
                  <a:cubicBezTo>
                    <a:pt x="0" y="0"/>
                    <a:pt x="0" y="0"/>
                    <a:pt x="0" y="0"/>
                  </a:cubicBezTo>
                  <a:lnTo>
                    <a:pt x="0" y="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9" name="Freeform 53"/>
            <p:cNvSpPr>
              <a:spLocks noChangeArrowheads="1"/>
            </p:cNvSpPr>
            <p:nvPr/>
          </p:nvSpPr>
          <p:spPr bwMode="auto">
            <a:xfrm>
              <a:off x="1371600" y="4900613"/>
              <a:ext cx="1128713" cy="1150937"/>
            </a:xfrm>
            <a:custGeom>
              <a:avLst/>
              <a:gdLst>
                <a:gd name="T0" fmla="*/ 471 w 3136"/>
                <a:gd name="T1" fmla="*/ 103 h 3197"/>
                <a:gd name="T2" fmla="*/ 574 w 3136"/>
                <a:gd name="T3" fmla="*/ 103 h 3197"/>
                <a:gd name="T4" fmla="*/ 676 w 3136"/>
                <a:gd name="T5" fmla="*/ 287 h 3197"/>
                <a:gd name="T6" fmla="*/ 799 w 3136"/>
                <a:gd name="T7" fmla="*/ 450 h 3197"/>
                <a:gd name="T8" fmla="*/ 1127 w 3136"/>
                <a:gd name="T9" fmla="*/ 675 h 3197"/>
                <a:gd name="T10" fmla="*/ 1475 w 3136"/>
                <a:gd name="T11" fmla="*/ 614 h 3197"/>
                <a:gd name="T12" fmla="*/ 1516 w 3136"/>
                <a:gd name="T13" fmla="*/ 634 h 3197"/>
                <a:gd name="T14" fmla="*/ 1537 w 3136"/>
                <a:gd name="T15" fmla="*/ 532 h 3197"/>
                <a:gd name="T16" fmla="*/ 1639 w 3136"/>
                <a:gd name="T17" fmla="*/ 388 h 3197"/>
                <a:gd name="T18" fmla="*/ 1885 w 3136"/>
                <a:gd name="T19" fmla="*/ 307 h 3197"/>
                <a:gd name="T20" fmla="*/ 2029 w 3136"/>
                <a:gd name="T21" fmla="*/ 388 h 3197"/>
                <a:gd name="T22" fmla="*/ 2213 w 3136"/>
                <a:gd name="T23" fmla="*/ 450 h 3197"/>
                <a:gd name="T24" fmla="*/ 2418 w 3136"/>
                <a:gd name="T25" fmla="*/ 552 h 3197"/>
                <a:gd name="T26" fmla="*/ 2582 w 3136"/>
                <a:gd name="T27" fmla="*/ 655 h 3197"/>
                <a:gd name="T28" fmla="*/ 2664 w 3136"/>
                <a:gd name="T29" fmla="*/ 860 h 3197"/>
                <a:gd name="T30" fmla="*/ 2664 w 3136"/>
                <a:gd name="T31" fmla="*/ 1085 h 3197"/>
                <a:gd name="T32" fmla="*/ 2603 w 3136"/>
                <a:gd name="T33" fmla="*/ 1290 h 3197"/>
                <a:gd name="T34" fmla="*/ 2603 w 3136"/>
                <a:gd name="T35" fmla="*/ 1433 h 3197"/>
                <a:gd name="T36" fmla="*/ 2685 w 3136"/>
                <a:gd name="T37" fmla="*/ 1761 h 3197"/>
                <a:gd name="T38" fmla="*/ 2828 w 3136"/>
                <a:gd name="T39" fmla="*/ 1945 h 3197"/>
                <a:gd name="T40" fmla="*/ 2725 w 3136"/>
                <a:gd name="T41" fmla="*/ 2151 h 3197"/>
                <a:gd name="T42" fmla="*/ 2828 w 3136"/>
                <a:gd name="T43" fmla="*/ 2335 h 3197"/>
                <a:gd name="T44" fmla="*/ 3012 w 3136"/>
                <a:gd name="T45" fmla="*/ 2478 h 3197"/>
                <a:gd name="T46" fmla="*/ 3033 w 3136"/>
                <a:gd name="T47" fmla="*/ 2704 h 3197"/>
                <a:gd name="T48" fmla="*/ 3135 w 3136"/>
                <a:gd name="T49" fmla="*/ 2786 h 3197"/>
                <a:gd name="T50" fmla="*/ 2991 w 3136"/>
                <a:gd name="T51" fmla="*/ 2868 h 3197"/>
                <a:gd name="T52" fmla="*/ 2889 w 3136"/>
                <a:gd name="T53" fmla="*/ 2991 h 3197"/>
                <a:gd name="T54" fmla="*/ 2869 w 3136"/>
                <a:gd name="T55" fmla="*/ 3154 h 3197"/>
                <a:gd name="T56" fmla="*/ 2725 w 3136"/>
                <a:gd name="T57" fmla="*/ 3134 h 3197"/>
                <a:gd name="T58" fmla="*/ 2603 w 3136"/>
                <a:gd name="T59" fmla="*/ 3114 h 3197"/>
                <a:gd name="T60" fmla="*/ 2479 w 3136"/>
                <a:gd name="T61" fmla="*/ 3093 h 3197"/>
                <a:gd name="T62" fmla="*/ 2336 w 3136"/>
                <a:gd name="T63" fmla="*/ 3052 h 3197"/>
                <a:gd name="T64" fmla="*/ 2193 w 3136"/>
                <a:gd name="T65" fmla="*/ 3011 h 3197"/>
                <a:gd name="T66" fmla="*/ 2111 w 3136"/>
                <a:gd name="T67" fmla="*/ 2847 h 3197"/>
                <a:gd name="T68" fmla="*/ 2008 w 3136"/>
                <a:gd name="T69" fmla="*/ 2724 h 3197"/>
                <a:gd name="T70" fmla="*/ 1947 w 3136"/>
                <a:gd name="T71" fmla="*/ 2745 h 3197"/>
                <a:gd name="T72" fmla="*/ 1844 w 3136"/>
                <a:gd name="T73" fmla="*/ 2786 h 3197"/>
                <a:gd name="T74" fmla="*/ 1762 w 3136"/>
                <a:gd name="T75" fmla="*/ 2847 h 3197"/>
                <a:gd name="T76" fmla="*/ 1639 w 3136"/>
                <a:gd name="T77" fmla="*/ 2827 h 3197"/>
                <a:gd name="T78" fmla="*/ 1496 w 3136"/>
                <a:gd name="T79" fmla="*/ 2765 h 3197"/>
                <a:gd name="T80" fmla="*/ 1352 w 3136"/>
                <a:gd name="T81" fmla="*/ 2704 h 3197"/>
                <a:gd name="T82" fmla="*/ 1291 w 3136"/>
                <a:gd name="T83" fmla="*/ 2601 h 3197"/>
                <a:gd name="T84" fmla="*/ 1148 w 3136"/>
                <a:gd name="T85" fmla="*/ 2499 h 3197"/>
                <a:gd name="T86" fmla="*/ 1066 w 3136"/>
                <a:gd name="T87" fmla="*/ 2335 h 3197"/>
                <a:gd name="T88" fmla="*/ 984 w 3136"/>
                <a:gd name="T89" fmla="*/ 2191 h 3197"/>
                <a:gd name="T90" fmla="*/ 902 w 3136"/>
                <a:gd name="T91" fmla="*/ 2109 h 3197"/>
                <a:gd name="T92" fmla="*/ 738 w 3136"/>
                <a:gd name="T93" fmla="*/ 2109 h 3197"/>
                <a:gd name="T94" fmla="*/ 676 w 3136"/>
                <a:gd name="T95" fmla="*/ 2130 h 3197"/>
                <a:gd name="T96" fmla="*/ 635 w 3136"/>
                <a:gd name="T97" fmla="*/ 2007 h 3197"/>
                <a:gd name="T98" fmla="*/ 554 w 3136"/>
                <a:gd name="T99" fmla="*/ 1884 h 3197"/>
                <a:gd name="T100" fmla="*/ 533 w 3136"/>
                <a:gd name="T101" fmla="*/ 1679 h 3197"/>
                <a:gd name="T102" fmla="*/ 410 w 3136"/>
                <a:gd name="T103" fmla="*/ 1536 h 3197"/>
                <a:gd name="T104" fmla="*/ 287 w 3136"/>
                <a:gd name="T105" fmla="*/ 1393 h 3197"/>
                <a:gd name="T106" fmla="*/ 226 w 3136"/>
                <a:gd name="T107" fmla="*/ 1167 h 3197"/>
                <a:gd name="T108" fmla="*/ 266 w 3136"/>
                <a:gd name="T109" fmla="*/ 1003 h 3197"/>
                <a:gd name="T110" fmla="*/ 328 w 3136"/>
                <a:gd name="T111" fmla="*/ 860 h 3197"/>
                <a:gd name="T112" fmla="*/ 184 w 3136"/>
                <a:gd name="T113" fmla="*/ 778 h 3197"/>
                <a:gd name="T114" fmla="*/ 82 w 3136"/>
                <a:gd name="T115" fmla="*/ 573 h 3197"/>
                <a:gd name="T116" fmla="*/ 20 w 3136"/>
                <a:gd name="T117" fmla="*/ 429 h 3197"/>
                <a:gd name="T118" fmla="*/ 20 w 3136"/>
                <a:gd name="T119" fmla="*/ 205 h 3197"/>
                <a:gd name="T120" fmla="*/ 41 w 3136"/>
                <a:gd name="T121" fmla="*/ 21 h 3197"/>
                <a:gd name="T122" fmla="*/ 184 w 3136"/>
                <a:gd name="T123" fmla="*/ 82 h 3197"/>
                <a:gd name="T124" fmla="*/ 348 w 3136"/>
                <a:gd name="T125" fmla="*/ 143 h 3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36" h="3197">
                  <a:moveTo>
                    <a:pt x="348" y="123"/>
                  </a:moveTo>
                  <a:lnTo>
                    <a:pt x="348" y="123"/>
                  </a:lnTo>
                  <a:lnTo>
                    <a:pt x="369" y="143"/>
                  </a:lnTo>
                  <a:lnTo>
                    <a:pt x="390" y="143"/>
                  </a:lnTo>
                  <a:cubicBezTo>
                    <a:pt x="410" y="143"/>
                    <a:pt x="430" y="143"/>
                    <a:pt x="451" y="123"/>
                  </a:cubicBezTo>
                  <a:lnTo>
                    <a:pt x="471" y="103"/>
                  </a:lnTo>
                  <a:cubicBezTo>
                    <a:pt x="492" y="103"/>
                    <a:pt x="492" y="82"/>
                    <a:pt x="492" y="61"/>
                  </a:cubicBezTo>
                  <a:lnTo>
                    <a:pt x="512" y="41"/>
                  </a:lnTo>
                  <a:cubicBezTo>
                    <a:pt x="533" y="41"/>
                    <a:pt x="533" y="21"/>
                    <a:pt x="554" y="21"/>
                  </a:cubicBezTo>
                  <a:lnTo>
                    <a:pt x="574" y="21"/>
                  </a:lnTo>
                  <a:cubicBezTo>
                    <a:pt x="574" y="41"/>
                    <a:pt x="574" y="61"/>
                    <a:pt x="574" y="61"/>
                  </a:cubicBezTo>
                  <a:cubicBezTo>
                    <a:pt x="574" y="82"/>
                    <a:pt x="574" y="103"/>
                    <a:pt x="574" y="103"/>
                  </a:cubicBezTo>
                  <a:cubicBezTo>
                    <a:pt x="594" y="123"/>
                    <a:pt x="594" y="143"/>
                    <a:pt x="574" y="143"/>
                  </a:cubicBezTo>
                  <a:cubicBezTo>
                    <a:pt x="574" y="164"/>
                    <a:pt x="574" y="164"/>
                    <a:pt x="574" y="185"/>
                  </a:cubicBezTo>
                  <a:cubicBezTo>
                    <a:pt x="554" y="185"/>
                    <a:pt x="574" y="205"/>
                    <a:pt x="574" y="205"/>
                  </a:cubicBezTo>
                  <a:cubicBezTo>
                    <a:pt x="574" y="225"/>
                    <a:pt x="574" y="225"/>
                    <a:pt x="594" y="246"/>
                  </a:cubicBezTo>
                  <a:cubicBezTo>
                    <a:pt x="594" y="246"/>
                    <a:pt x="614" y="267"/>
                    <a:pt x="635" y="287"/>
                  </a:cubicBezTo>
                  <a:cubicBezTo>
                    <a:pt x="635" y="287"/>
                    <a:pt x="656" y="287"/>
                    <a:pt x="676" y="287"/>
                  </a:cubicBezTo>
                  <a:lnTo>
                    <a:pt x="696" y="287"/>
                  </a:lnTo>
                  <a:lnTo>
                    <a:pt x="717" y="287"/>
                  </a:lnTo>
                  <a:lnTo>
                    <a:pt x="717" y="287"/>
                  </a:lnTo>
                  <a:lnTo>
                    <a:pt x="717" y="328"/>
                  </a:lnTo>
                  <a:cubicBezTo>
                    <a:pt x="717" y="349"/>
                    <a:pt x="717" y="388"/>
                    <a:pt x="738" y="409"/>
                  </a:cubicBezTo>
                  <a:cubicBezTo>
                    <a:pt x="738" y="409"/>
                    <a:pt x="778" y="450"/>
                    <a:pt x="799" y="450"/>
                  </a:cubicBezTo>
                  <a:cubicBezTo>
                    <a:pt x="799" y="450"/>
                    <a:pt x="820" y="450"/>
                    <a:pt x="840" y="470"/>
                  </a:cubicBezTo>
                  <a:cubicBezTo>
                    <a:pt x="860" y="470"/>
                    <a:pt x="881" y="491"/>
                    <a:pt x="881" y="491"/>
                  </a:cubicBezTo>
                  <a:cubicBezTo>
                    <a:pt x="902" y="511"/>
                    <a:pt x="942" y="552"/>
                    <a:pt x="963" y="552"/>
                  </a:cubicBezTo>
                  <a:cubicBezTo>
                    <a:pt x="963" y="573"/>
                    <a:pt x="1004" y="593"/>
                    <a:pt x="1024" y="614"/>
                  </a:cubicBezTo>
                  <a:cubicBezTo>
                    <a:pt x="1045" y="614"/>
                    <a:pt x="1066" y="634"/>
                    <a:pt x="1066" y="655"/>
                  </a:cubicBezTo>
                  <a:cubicBezTo>
                    <a:pt x="1086" y="655"/>
                    <a:pt x="1106" y="675"/>
                    <a:pt x="1127" y="675"/>
                  </a:cubicBezTo>
                  <a:cubicBezTo>
                    <a:pt x="1127" y="675"/>
                    <a:pt x="1148" y="675"/>
                    <a:pt x="1168" y="675"/>
                  </a:cubicBezTo>
                  <a:cubicBezTo>
                    <a:pt x="1168" y="675"/>
                    <a:pt x="1188" y="655"/>
                    <a:pt x="1209" y="655"/>
                  </a:cubicBezTo>
                  <a:cubicBezTo>
                    <a:pt x="1230" y="655"/>
                    <a:pt x="1250" y="634"/>
                    <a:pt x="1270" y="634"/>
                  </a:cubicBezTo>
                  <a:cubicBezTo>
                    <a:pt x="1291" y="634"/>
                    <a:pt x="1312" y="614"/>
                    <a:pt x="1332" y="614"/>
                  </a:cubicBezTo>
                  <a:cubicBezTo>
                    <a:pt x="1352" y="614"/>
                    <a:pt x="1393" y="614"/>
                    <a:pt x="1434" y="614"/>
                  </a:cubicBezTo>
                  <a:cubicBezTo>
                    <a:pt x="1434" y="614"/>
                    <a:pt x="1475" y="593"/>
                    <a:pt x="1475" y="614"/>
                  </a:cubicBezTo>
                  <a:lnTo>
                    <a:pt x="1475" y="614"/>
                  </a:lnTo>
                  <a:cubicBezTo>
                    <a:pt x="1475" y="634"/>
                    <a:pt x="1455" y="634"/>
                    <a:pt x="1455" y="634"/>
                  </a:cubicBezTo>
                  <a:lnTo>
                    <a:pt x="1434" y="634"/>
                  </a:lnTo>
                  <a:cubicBezTo>
                    <a:pt x="1434" y="634"/>
                    <a:pt x="1434" y="655"/>
                    <a:pt x="1455" y="655"/>
                  </a:cubicBezTo>
                  <a:lnTo>
                    <a:pt x="1475" y="655"/>
                  </a:lnTo>
                  <a:cubicBezTo>
                    <a:pt x="1496" y="655"/>
                    <a:pt x="1496" y="655"/>
                    <a:pt x="1516" y="634"/>
                  </a:cubicBezTo>
                  <a:lnTo>
                    <a:pt x="1516" y="614"/>
                  </a:lnTo>
                  <a:cubicBezTo>
                    <a:pt x="1516" y="614"/>
                    <a:pt x="1496" y="593"/>
                    <a:pt x="1496" y="573"/>
                  </a:cubicBezTo>
                  <a:lnTo>
                    <a:pt x="1496" y="552"/>
                  </a:lnTo>
                  <a:lnTo>
                    <a:pt x="1496" y="532"/>
                  </a:lnTo>
                  <a:lnTo>
                    <a:pt x="1516" y="532"/>
                  </a:lnTo>
                  <a:cubicBezTo>
                    <a:pt x="1516" y="532"/>
                    <a:pt x="1516" y="532"/>
                    <a:pt x="1537" y="532"/>
                  </a:cubicBezTo>
                  <a:lnTo>
                    <a:pt x="1557" y="532"/>
                  </a:lnTo>
                  <a:lnTo>
                    <a:pt x="1578" y="511"/>
                  </a:lnTo>
                  <a:cubicBezTo>
                    <a:pt x="1578" y="491"/>
                    <a:pt x="1598" y="491"/>
                    <a:pt x="1598" y="491"/>
                  </a:cubicBezTo>
                  <a:cubicBezTo>
                    <a:pt x="1598" y="470"/>
                    <a:pt x="1619" y="450"/>
                    <a:pt x="1619" y="450"/>
                  </a:cubicBezTo>
                  <a:lnTo>
                    <a:pt x="1619" y="429"/>
                  </a:lnTo>
                  <a:cubicBezTo>
                    <a:pt x="1639" y="409"/>
                    <a:pt x="1639" y="388"/>
                    <a:pt x="1639" y="388"/>
                  </a:cubicBezTo>
                  <a:cubicBezTo>
                    <a:pt x="1660" y="388"/>
                    <a:pt x="1680" y="368"/>
                    <a:pt x="1680" y="368"/>
                  </a:cubicBezTo>
                  <a:cubicBezTo>
                    <a:pt x="1700" y="368"/>
                    <a:pt x="1721" y="349"/>
                    <a:pt x="1721" y="349"/>
                  </a:cubicBezTo>
                  <a:cubicBezTo>
                    <a:pt x="1742" y="349"/>
                    <a:pt x="1762" y="349"/>
                    <a:pt x="1783" y="349"/>
                  </a:cubicBezTo>
                  <a:lnTo>
                    <a:pt x="1824" y="349"/>
                  </a:lnTo>
                  <a:cubicBezTo>
                    <a:pt x="1824" y="349"/>
                    <a:pt x="1844" y="349"/>
                    <a:pt x="1844" y="328"/>
                  </a:cubicBezTo>
                  <a:cubicBezTo>
                    <a:pt x="1865" y="328"/>
                    <a:pt x="1865" y="307"/>
                    <a:pt x="1885" y="307"/>
                  </a:cubicBezTo>
                  <a:lnTo>
                    <a:pt x="1906" y="307"/>
                  </a:lnTo>
                  <a:cubicBezTo>
                    <a:pt x="1906" y="307"/>
                    <a:pt x="1926" y="328"/>
                    <a:pt x="1947" y="328"/>
                  </a:cubicBezTo>
                  <a:cubicBezTo>
                    <a:pt x="1947" y="328"/>
                    <a:pt x="1947" y="307"/>
                    <a:pt x="1967" y="307"/>
                  </a:cubicBezTo>
                  <a:lnTo>
                    <a:pt x="1988" y="328"/>
                  </a:lnTo>
                  <a:cubicBezTo>
                    <a:pt x="2008" y="349"/>
                    <a:pt x="2008" y="349"/>
                    <a:pt x="2008" y="368"/>
                  </a:cubicBezTo>
                  <a:lnTo>
                    <a:pt x="2029" y="388"/>
                  </a:lnTo>
                  <a:cubicBezTo>
                    <a:pt x="2049" y="388"/>
                    <a:pt x="2070" y="388"/>
                    <a:pt x="2070" y="388"/>
                  </a:cubicBezTo>
                  <a:cubicBezTo>
                    <a:pt x="2090" y="409"/>
                    <a:pt x="2111" y="429"/>
                    <a:pt x="2111" y="429"/>
                  </a:cubicBezTo>
                  <a:cubicBezTo>
                    <a:pt x="2111" y="450"/>
                    <a:pt x="2111" y="470"/>
                    <a:pt x="2131" y="470"/>
                  </a:cubicBezTo>
                  <a:lnTo>
                    <a:pt x="2151" y="470"/>
                  </a:lnTo>
                  <a:lnTo>
                    <a:pt x="2172" y="450"/>
                  </a:lnTo>
                  <a:cubicBezTo>
                    <a:pt x="2193" y="450"/>
                    <a:pt x="2213" y="450"/>
                    <a:pt x="2213" y="450"/>
                  </a:cubicBezTo>
                  <a:cubicBezTo>
                    <a:pt x="2233" y="450"/>
                    <a:pt x="2233" y="450"/>
                    <a:pt x="2254" y="450"/>
                  </a:cubicBezTo>
                  <a:lnTo>
                    <a:pt x="2275" y="470"/>
                  </a:lnTo>
                  <a:cubicBezTo>
                    <a:pt x="2295" y="470"/>
                    <a:pt x="2315" y="470"/>
                    <a:pt x="2315" y="491"/>
                  </a:cubicBezTo>
                  <a:cubicBezTo>
                    <a:pt x="2315" y="491"/>
                    <a:pt x="2336" y="511"/>
                    <a:pt x="2336" y="532"/>
                  </a:cubicBezTo>
                  <a:lnTo>
                    <a:pt x="2357" y="573"/>
                  </a:lnTo>
                  <a:cubicBezTo>
                    <a:pt x="2377" y="573"/>
                    <a:pt x="2397" y="552"/>
                    <a:pt x="2418" y="552"/>
                  </a:cubicBezTo>
                  <a:cubicBezTo>
                    <a:pt x="2418" y="552"/>
                    <a:pt x="2439" y="573"/>
                    <a:pt x="2459" y="573"/>
                  </a:cubicBezTo>
                  <a:cubicBezTo>
                    <a:pt x="2459" y="593"/>
                    <a:pt x="2479" y="614"/>
                    <a:pt x="2479" y="614"/>
                  </a:cubicBezTo>
                  <a:lnTo>
                    <a:pt x="2479" y="634"/>
                  </a:lnTo>
                  <a:cubicBezTo>
                    <a:pt x="2500" y="655"/>
                    <a:pt x="2521" y="655"/>
                    <a:pt x="2541" y="655"/>
                  </a:cubicBezTo>
                  <a:lnTo>
                    <a:pt x="2561" y="655"/>
                  </a:lnTo>
                  <a:cubicBezTo>
                    <a:pt x="2582" y="655"/>
                    <a:pt x="2582" y="655"/>
                    <a:pt x="2582" y="655"/>
                  </a:cubicBezTo>
                  <a:cubicBezTo>
                    <a:pt x="2603" y="675"/>
                    <a:pt x="2603" y="675"/>
                    <a:pt x="2603" y="696"/>
                  </a:cubicBezTo>
                  <a:cubicBezTo>
                    <a:pt x="2603" y="696"/>
                    <a:pt x="2603" y="716"/>
                    <a:pt x="2603" y="737"/>
                  </a:cubicBezTo>
                  <a:cubicBezTo>
                    <a:pt x="2623" y="737"/>
                    <a:pt x="2623" y="757"/>
                    <a:pt x="2623" y="757"/>
                  </a:cubicBezTo>
                  <a:cubicBezTo>
                    <a:pt x="2643" y="778"/>
                    <a:pt x="2643" y="798"/>
                    <a:pt x="2643" y="798"/>
                  </a:cubicBezTo>
                  <a:cubicBezTo>
                    <a:pt x="2664" y="819"/>
                    <a:pt x="2664" y="839"/>
                    <a:pt x="2664" y="860"/>
                  </a:cubicBezTo>
                  <a:lnTo>
                    <a:pt x="2664" y="860"/>
                  </a:lnTo>
                  <a:lnTo>
                    <a:pt x="2643" y="901"/>
                  </a:lnTo>
                  <a:cubicBezTo>
                    <a:pt x="2643" y="921"/>
                    <a:pt x="2664" y="942"/>
                    <a:pt x="2664" y="962"/>
                  </a:cubicBezTo>
                  <a:cubicBezTo>
                    <a:pt x="2664" y="962"/>
                    <a:pt x="2664" y="983"/>
                    <a:pt x="2664" y="1003"/>
                  </a:cubicBezTo>
                  <a:cubicBezTo>
                    <a:pt x="2685" y="1003"/>
                    <a:pt x="2685" y="1024"/>
                    <a:pt x="2685" y="1044"/>
                  </a:cubicBezTo>
                  <a:cubicBezTo>
                    <a:pt x="2685" y="1044"/>
                    <a:pt x="2685" y="1065"/>
                    <a:pt x="2685" y="1085"/>
                  </a:cubicBezTo>
                  <a:lnTo>
                    <a:pt x="2664" y="1085"/>
                  </a:lnTo>
                  <a:cubicBezTo>
                    <a:pt x="2664" y="1105"/>
                    <a:pt x="2643" y="1105"/>
                    <a:pt x="2643" y="1105"/>
                  </a:cubicBezTo>
                  <a:cubicBezTo>
                    <a:pt x="2623" y="1105"/>
                    <a:pt x="2623" y="1105"/>
                    <a:pt x="2623" y="1126"/>
                  </a:cubicBezTo>
                  <a:lnTo>
                    <a:pt x="2623" y="1147"/>
                  </a:lnTo>
                  <a:cubicBezTo>
                    <a:pt x="2623" y="1167"/>
                    <a:pt x="2603" y="1167"/>
                    <a:pt x="2603" y="1167"/>
                  </a:cubicBezTo>
                  <a:cubicBezTo>
                    <a:pt x="2582" y="1187"/>
                    <a:pt x="2582" y="1208"/>
                    <a:pt x="2582" y="1229"/>
                  </a:cubicBezTo>
                  <a:cubicBezTo>
                    <a:pt x="2582" y="1229"/>
                    <a:pt x="2603" y="1269"/>
                    <a:pt x="2603" y="1290"/>
                  </a:cubicBezTo>
                  <a:cubicBezTo>
                    <a:pt x="2603" y="1290"/>
                    <a:pt x="2623" y="1290"/>
                    <a:pt x="2623" y="1311"/>
                  </a:cubicBezTo>
                  <a:lnTo>
                    <a:pt x="2643" y="1311"/>
                  </a:lnTo>
                  <a:cubicBezTo>
                    <a:pt x="2643" y="1331"/>
                    <a:pt x="2643" y="1351"/>
                    <a:pt x="2643" y="1351"/>
                  </a:cubicBezTo>
                  <a:lnTo>
                    <a:pt x="2623" y="1372"/>
                  </a:lnTo>
                  <a:cubicBezTo>
                    <a:pt x="2623" y="1393"/>
                    <a:pt x="2603" y="1393"/>
                    <a:pt x="2603" y="1393"/>
                  </a:cubicBezTo>
                  <a:cubicBezTo>
                    <a:pt x="2603" y="1413"/>
                    <a:pt x="2603" y="1433"/>
                    <a:pt x="2603" y="1433"/>
                  </a:cubicBezTo>
                  <a:cubicBezTo>
                    <a:pt x="2603" y="1433"/>
                    <a:pt x="2603" y="1454"/>
                    <a:pt x="2603" y="1475"/>
                  </a:cubicBezTo>
                  <a:cubicBezTo>
                    <a:pt x="2623" y="1495"/>
                    <a:pt x="2623" y="1515"/>
                    <a:pt x="2623" y="1515"/>
                  </a:cubicBezTo>
                  <a:cubicBezTo>
                    <a:pt x="2643" y="1536"/>
                    <a:pt x="2643" y="1557"/>
                    <a:pt x="2643" y="1577"/>
                  </a:cubicBezTo>
                  <a:cubicBezTo>
                    <a:pt x="2643" y="1597"/>
                    <a:pt x="2643" y="1639"/>
                    <a:pt x="2643" y="1639"/>
                  </a:cubicBezTo>
                  <a:cubicBezTo>
                    <a:pt x="2643" y="1659"/>
                    <a:pt x="2664" y="1700"/>
                    <a:pt x="2664" y="1700"/>
                  </a:cubicBezTo>
                  <a:cubicBezTo>
                    <a:pt x="2664" y="1721"/>
                    <a:pt x="2685" y="1741"/>
                    <a:pt x="2685" y="1761"/>
                  </a:cubicBezTo>
                  <a:cubicBezTo>
                    <a:pt x="2685" y="1761"/>
                    <a:pt x="2705" y="1761"/>
                    <a:pt x="2725" y="1761"/>
                  </a:cubicBezTo>
                  <a:cubicBezTo>
                    <a:pt x="2725" y="1761"/>
                    <a:pt x="2767" y="1761"/>
                    <a:pt x="2787" y="1781"/>
                  </a:cubicBezTo>
                  <a:cubicBezTo>
                    <a:pt x="2807" y="1781"/>
                    <a:pt x="2828" y="1802"/>
                    <a:pt x="2828" y="1802"/>
                  </a:cubicBezTo>
                  <a:lnTo>
                    <a:pt x="2849" y="1843"/>
                  </a:lnTo>
                  <a:cubicBezTo>
                    <a:pt x="2849" y="1863"/>
                    <a:pt x="2849" y="1884"/>
                    <a:pt x="2849" y="1905"/>
                  </a:cubicBezTo>
                  <a:cubicBezTo>
                    <a:pt x="2849" y="1925"/>
                    <a:pt x="2828" y="1945"/>
                    <a:pt x="2828" y="1945"/>
                  </a:cubicBezTo>
                  <a:cubicBezTo>
                    <a:pt x="2828" y="1966"/>
                    <a:pt x="2807" y="2007"/>
                    <a:pt x="2787" y="2007"/>
                  </a:cubicBezTo>
                  <a:cubicBezTo>
                    <a:pt x="2787" y="2027"/>
                    <a:pt x="2746" y="2048"/>
                    <a:pt x="2725" y="2069"/>
                  </a:cubicBezTo>
                  <a:cubicBezTo>
                    <a:pt x="2725" y="2069"/>
                    <a:pt x="2725" y="2089"/>
                    <a:pt x="2705" y="2089"/>
                  </a:cubicBezTo>
                  <a:cubicBezTo>
                    <a:pt x="2705" y="2109"/>
                    <a:pt x="2705" y="2109"/>
                    <a:pt x="2705" y="2109"/>
                  </a:cubicBezTo>
                  <a:cubicBezTo>
                    <a:pt x="2705" y="2130"/>
                    <a:pt x="2705" y="2130"/>
                    <a:pt x="2725" y="2151"/>
                  </a:cubicBezTo>
                  <a:lnTo>
                    <a:pt x="2725" y="2151"/>
                  </a:lnTo>
                  <a:lnTo>
                    <a:pt x="2725" y="2171"/>
                  </a:lnTo>
                  <a:cubicBezTo>
                    <a:pt x="2746" y="2191"/>
                    <a:pt x="2746" y="2191"/>
                    <a:pt x="2767" y="2212"/>
                  </a:cubicBezTo>
                  <a:cubicBezTo>
                    <a:pt x="2767" y="2212"/>
                    <a:pt x="2787" y="2233"/>
                    <a:pt x="2807" y="2253"/>
                  </a:cubicBezTo>
                  <a:cubicBezTo>
                    <a:pt x="2807" y="2253"/>
                    <a:pt x="2807" y="2253"/>
                    <a:pt x="2828" y="2273"/>
                  </a:cubicBezTo>
                  <a:lnTo>
                    <a:pt x="2828" y="2294"/>
                  </a:lnTo>
                  <a:cubicBezTo>
                    <a:pt x="2828" y="2294"/>
                    <a:pt x="2828" y="2315"/>
                    <a:pt x="2828" y="2335"/>
                  </a:cubicBezTo>
                  <a:cubicBezTo>
                    <a:pt x="2828" y="2335"/>
                    <a:pt x="2849" y="2355"/>
                    <a:pt x="2849" y="2376"/>
                  </a:cubicBezTo>
                  <a:cubicBezTo>
                    <a:pt x="2849" y="2376"/>
                    <a:pt x="2849" y="2376"/>
                    <a:pt x="2869" y="2376"/>
                  </a:cubicBezTo>
                  <a:cubicBezTo>
                    <a:pt x="2869" y="2397"/>
                    <a:pt x="2889" y="2417"/>
                    <a:pt x="2909" y="2417"/>
                  </a:cubicBezTo>
                  <a:cubicBezTo>
                    <a:pt x="2909" y="2437"/>
                    <a:pt x="2930" y="2458"/>
                    <a:pt x="2930" y="2458"/>
                  </a:cubicBezTo>
                  <a:cubicBezTo>
                    <a:pt x="2951" y="2458"/>
                    <a:pt x="2951" y="2478"/>
                    <a:pt x="2951" y="2478"/>
                  </a:cubicBezTo>
                  <a:cubicBezTo>
                    <a:pt x="2971" y="2478"/>
                    <a:pt x="2991" y="2478"/>
                    <a:pt x="3012" y="2478"/>
                  </a:cubicBezTo>
                  <a:lnTo>
                    <a:pt x="3033" y="2478"/>
                  </a:lnTo>
                  <a:cubicBezTo>
                    <a:pt x="3033" y="2499"/>
                    <a:pt x="3033" y="2519"/>
                    <a:pt x="3033" y="2519"/>
                  </a:cubicBezTo>
                  <a:cubicBezTo>
                    <a:pt x="3033" y="2540"/>
                    <a:pt x="3033" y="2560"/>
                    <a:pt x="3033" y="2581"/>
                  </a:cubicBezTo>
                  <a:cubicBezTo>
                    <a:pt x="3033" y="2601"/>
                    <a:pt x="3033" y="2622"/>
                    <a:pt x="3033" y="2622"/>
                  </a:cubicBezTo>
                  <a:cubicBezTo>
                    <a:pt x="3033" y="2642"/>
                    <a:pt x="3033" y="2663"/>
                    <a:pt x="3033" y="2663"/>
                  </a:cubicBezTo>
                  <a:cubicBezTo>
                    <a:pt x="3033" y="2663"/>
                    <a:pt x="3033" y="2683"/>
                    <a:pt x="3033" y="2704"/>
                  </a:cubicBezTo>
                  <a:lnTo>
                    <a:pt x="3053" y="2704"/>
                  </a:lnTo>
                  <a:lnTo>
                    <a:pt x="3073" y="2704"/>
                  </a:lnTo>
                  <a:cubicBezTo>
                    <a:pt x="3094" y="2704"/>
                    <a:pt x="3115" y="2704"/>
                    <a:pt x="3115" y="2704"/>
                  </a:cubicBezTo>
                  <a:cubicBezTo>
                    <a:pt x="3115" y="2704"/>
                    <a:pt x="3115" y="2724"/>
                    <a:pt x="3115" y="2745"/>
                  </a:cubicBezTo>
                  <a:cubicBezTo>
                    <a:pt x="3135" y="2745"/>
                    <a:pt x="3135" y="2765"/>
                    <a:pt x="3135" y="2765"/>
                  </a:cubicBezTo>
                  <a:lnTo>
                    <a:pt x="3135" y="2786"/>
                  </a:lnTo>
                  <a:cubicBezTo>
                    <a:pt x="3135" y="2806"/>
                    <a:pt x="3135" y="2806"/>
                    <a:pt x="3135" y="2806"/>
                  </a:cubicBezTo>
                  <a:cubicBezTo>
                    <a:pt x="3135" y="2827"/>
                    <a:pt x="3115" y="2827"/>
                    <a:pt x="3094" y="2827"/>
                  </a:cubicBezTo>
                  <a:lnTo>
                    <a:pt x="3073" y="2847"/>
                  </a:lnTo>
                  <a:cubicBezTo>
                    <a:pt x="3073" y="2847"/>
                    <a:pt x="3053" y="2847"/>
                    <a:pt x="3033" y="2847"/>
                  </a:cubicBezTo>
                  <a:lnTo>
                    <a:pt x="3012" y="2847"/>
                  </a:lnTo>
                  <a:cubicBezTo>
                    <a:pt x="2991" y="2868"/>
                    <a:pt x="2991" y="2868"/>
                    <a:pt x="2991" y="2868"/>
                  </a:cubicBezTo>
                  <a:lnTo>
                    <a:pt x="2971" y="2888"/>
                  </a:lnTo>
                  <a:lnTo>
                    <a:pt x="2951" y="2888"/>
                  </a:lnTo>
                  <a:cubicBezTo>
                    <a:pt x="2930" y="2888"/>
                    <a:pt x="2930" y="2888"/>
                    <a:pt x="2930" y="2888"/>
                  </a:cubicBezTo>
                  <a:cubicBezTo>
                    <a:pt x="2909" y="2909"/>
                    <a:pt x="2909" y="2909"/>
                    <a:pt x="2909" y="2929"/>
                  </a:cubicBezTo>
                  <a:lnTo>
                    <a:pt x="2909" y="2950"/>
                  </a:lnTo>
                  <a:cubicBezTo>
                    <a:pt x="2909" y="2970"/>
                    <a:pt x="2889" y="2991"/>
                    <a:pt x="2889" y="2991"/>
                  </a:cubicBezTo>
                  <a:cubicBezTo>
                    <a:pt x="2889" y="3011"/>
                    <a:pt x="2889" y="3032"/>
                    <a:pt x="2889" y="3032"/>
                  </a:cubicBezTo>
                  <a:cubicBezTo>
                    <a:pt x="2889" y="3052"/>
                    <a:pt x="2889" y="3073"/>
                    <a:pt x="2889" y="3073"/>
                  </a:cubicBezTo>
                  <a:cubicBezTo>
                    <a:pt x="2889" y="3093"/>
                    <a:pt x="2889" y="3114"/>
                    <a:pt x="2889" y="3134"/>
                  </a:cubicBezTo>
                  <a:cubicBezTo>
                    <a:pt x="2889" y="3134"/>
                    <a:pt x="2889" y="3134"/>
                    <a:pt x="2889" y="3154"/>
                  </a:cubicBezTo>
                  <a:cubicBezTo>
                    <a:pt x="2869" y="3154"/>
                    <a:pt x="2869" y="3154"/>
                    <a:pt x="2869" y="3154"/>
                  </a:cubicBezTo>
                  <a:lnTo>
                    <a:pt x="2869" y="3154"/>
                  </a:lnTo>
                  <a:cubicBezTo>
                    <a:pt x="2849" y="3175"/>
                    <a:pt x="2849" y="3175"/>
                    <a:pt x="2849" y="3175"/>
                  </a:cubicBezTo>
                  <a:cubicBezTo>
                    <a:pt x="2849" y="3196"/>
                    <a:pt x="2828" y="3196"/>
                    <a:pt x="2807" y="3196"/>
                  </a:cubicBezTo>
                  <a:cubicBezTo>
                    <a:pt x="2807" y="3175"/>
                    <a:pt x="2807" y="3175"/>
                    <a:pt x="2787" y="3154"/>
                  </a:cubicBezTo>
                  <a:cubicBezTo>
                    <a:pt x="2787" y="3154"/>
                    <a:pt x="2767" y="3154"/>
                    <a:pt x="2767" y="3134"/>
                  </a:cubicBezTo>
                  <a:cubicBezTo>
                    <a:pt x="2767" y="3134"/>
                    <a:pt x="2746" y="3134"/>
                    <a:pt x="2725" y="3134"/>
                  </a:cubicBezTo>
                  <a:lnTo>
                    <a:pt x="2725" y="3134"/>
                  </a:lnTo>
                  <a:cubicBezTo>
                    <a:pt x="2705" y="3134"/>
                    <a:pt x="2705" y="3114"/>
                    <a:pt x="2705" y="3114"/>
                  </a:cubicBezTo>
                  <a:lnTo>
                    <a:pt x="2685" y="3114"/>
                  </a:lnTo>
                  <a:lnTo>
                    <a:pt x="2664" y="3114"/>
                  </a:lnTo>
                  <a:lnTo>
                    <a:pt x="2643" y="3114"/>
                  </a:lnTo>
                  <a:lnTo>
                    <a:pt x="2623" y="3114"/>
                  </a:lnTo>
                  <a:cubicBezTo>
                    <a:pt x="2623" y="3114"/>
                    <a:pt x="2623" y="3114"/>
                    <a:pt x="2603" y="3114"/>
                  </a:cubicBezTo>
                  <a:lnTo>
                    <a:pt x="2603" y="3093"/>
                  </a:lnTo>
                  <a:cubicBezTo>
                    <a:pt x="2582" y="3093"/>
                    <a:pt x="2582" y="3093"/>
                    <a:pt x="2561" y="3093"/>
                  </a:cubicBezTo>
                  <a:lnTo>
                    <a:pt x="2561" y="3114"/>
                  </a:lnTo>
                  <a:cubicBezTo>
                    <a:pt x="2541" y="3114"/>
                    <a:pt x="2541" y="3093"/>
                    <a:pt x="2541" y="3093"/>
                  </a:cubicBezTo>
                  <a:cubicBezTo>
                    <a:pt x="2521" y="3093"/>
                    <a:pt x="2521" y="3093"/>
                    <a:pt x="2500" y="3093"/>
                  </a:cubicBezTo>
                  <a:lnTo>
                    <a:pt x="2479" y="3093"/>
                  </a:lnTo>
                  <a:cubicBezTo>
                    <a:pt x="2459" y="3093"/>
                    <a:pt x="2459" y="3093"/>
                    <a:pt x="2459" y="3093"/>
                  </a:cubicBezTo>
                  <a:lnTo>
                    <a:pt x="2439" y="3093"/>
                  </a:lnTo>
                  <a:lnTo>
                    <a:pt x="2418" y="3093"/>
                  </a:lnTo>
                  <a:cubicBezTo>
                    <a:pt x="2397" y="3073"/>
                    <a:pt x="2397" y="3073"/>
                    <a:pt x="2397" y="3073"/>
                  </a:cubicBezTo>
                  <a:cubicBezTo>
                    <a:pt x="2397" y="3052"/>
                    <a:pt x="2377" y="3052"/>
                    <a:pt x="2377" y="3052"/>
                  </a:cubicBezTo>
                  <a:cubicBezTo>
                    <a:pt x="2357" y="3052"/>
                    <a:pt x="2336" y="3052"/>
                    <a:pt x="2336" y="3052"/>
                  </a:cubicBezTo>
                  <a:lnTo>
                    <a:pt x="2315" y="3052"/>
                  </a:lnTo>
                  <a:cubicBezTo>
                    <a:pt x="2295" y="3052"/>
                    <a:pt x="2295" y="3073"/>
                    <a:pt x="2275" y="3073"/>
                  </a:cubicBezTo>
                  <a:lnTo>
                    <a:pt x="2275" y="3052"/>
                  </a:lnTo>
                  <a:cubicBezTo>
                    <a:pt x="2254" y="3052"/>
                    <a:pt x="2254" y="3052"/>
                    <a:pt x="2233" y="3052"/>
                  </a:cubicBezTo>
                  <a:cubicBezTo>
                    <a:pt x="2233" y="3032"/>
                    <a:pt x="2213" y="3032"/>
                    <a:pt x="2213" y="3032"/>
                  </a:cubicBezTo>
                  <a:lnTo>
                    <a:pt x="2193" y="3011"/>
                  </a:lnTo>
                  <a:cubicBezTo>
                    <a:pt x="2193" y="2991"/>
                    <a:pt x="2172" y="3011"/>
                    <a:pt x="2172" y="2991"/>
                  </a:cubicBezTo>
                  <a:lnTo>
                    <a:pt x="2151" y="2991"/>
                  </a:lnTo>
                  <a:cubicBezTo>
                    <a:pt x="2131" y="2991"/>
                    <a:pt x="2131" y="2970"/>
                    <a:pt x="2131" y="2970"/>
                  </a:cubicBezTo>
                  <a:cubicBezTo>
                    <a:pt x="2131" y="2950"/>
                    <a:pt x="2111" y="2950"/>
                    <a:pt x="2111" y="2929"/>
                  </a:cubicBezTo>
                  <a:lnTo>
                    <a:pt x="2111" y="2888"/>
                  </a:lnTo>
                  <a:cubicBezTo>
                    <a:pt x="2111" y="2868"/>
                    <a:pt x="2111" y="2868"/>
                    <a:pt x="2111" y="2847"/>
                  </a:cubicBezTo>
                  <a:cubicBezTo>
                    <a:pt x="2111" y="2847"/>
                    <a:pt x="2090" y="2827"/>
                    <a:pt x="2090" y="2806"/>
                  </a:cubicBezTo>
                  <a:cubicBezTo>
                    <a:pt x="2090" y="2806"/>
                    <a:pt x="2090" y="2786"/>
                    <a:pt x="2090" y="2765"/>
                  </a:cubicBezTo>
                  <a:cubicBezTo>
                    <a:pt x="2090" y="2765"/>
                    <a:pt x="2070" y="2765"/>
                    <a:pt x="2070" y="2745"/>
                  </a:cubicBezTo>
                  <a:lnTo>
                    <a:pt x="2070" y="2745"/>
                  </a:lnTo>
                  <a:cubicBezTo>
                    <a:pt x="2070" y="2724"/>
                    <a:pt x="2049" y="2724"/>
                    <a:pt x="2049" y="2724"/>
                  </a:cubicBezTo>
                  <a:cubicBezTo>
                    <a:pt x="2049" y="2724"/>
                    <a:pt x="2029" y="2724"/>
                    <a:pt x="2008" y="2724"/>
                  </a:cubicBezTo>
                  <a:lnTo>
                    <a:pt x="1988" y="2724"/>
                  </a:lnTo>
                  <a:lnTo>
                    <a:pt x="1967" y="2724"/>
                  </a:lnTo>
                  <a:lnTo>
                    <a:pt x="1947" y="2724"/>
                  </a:lnTo>
                  <a:cubicBezTo>
                    <a:pt x="1947" y="2704"/>
                    <a:pt x="1926" y="2704"/>
                    <a:pt x="1926" y="2724"/>
                  </a:cubicBezTo>
                  <a:lnTo>
                    <a:pt x="1926" y="2724"/>
                  </a:lnTo>
                  <a:cubicBezTo>
                    <a:pt x="1947" y="2724"/>
                    <a:pt x="1947" y="2724"/>
                    <a:pt x="1947" y="2745"/>
                  </a:cubicBezTo>
                  <a:lnTo>
                    <a:pt x="1947" y="2745"/>
                  </a:lnTo>
                  <a:lnTo>
                    <a:pt x="1926" y="2745"/>
                  </a:lnTo>
                  <a:lnTo>
                    <a:pt x="1906" y="2765"/>
                  </a:lnTo>
                  <a:lnTo>
                    <a:pt x="1885" y="2765"/>
                  </a:lnTo>
                  <a:lnTo>
                    <a:pt x="1865" y="2765"/>
                  </a:lnTo>
                  <a:cubicBezTo>
                    <a:pt x="1865" y="2786"/>
                    <a:pt x="1865" y="2786"/>
                    <a:pt x="1844" y="2786"/>
                  </a:cubicBezTo>
                  <a:cubicBezTo>
                    <a:pt x="1844" y="2806"/>
                    <a:pt x="1844" y="2806"/>
                    <a:pt x="1844" y="2806"/>
                  </a:cubicBezTo>
                  <a:cubicBezTo>
                    <a:pt x="1824" y="2806"/>
                    <a:pt x="1824" y="2806"/>
                    <a:pt x="1824" y="2806"/>
                  </a:cubicBezTo>
                  <a:cubicBezTo>
                    <a:pt x="1803" y="2806"/>
                    <a:pt x="1803" y="2806"/>
                    <a:pt x="1803" y="2827"/>
                  </a:cubicBezTo>
                  <a:lnTo>
                    <a:pt x="1783" y="2827"/>
                  </a:lnTo>
                  <a:lnTo>
                    <a:pt x="1783" y="2827"/>
                  </a:lnTo>
                  <a:cubicBezTo>
                    <a:pt x="1762" y="2827"/>
                    <a:pt x="1762" y="2847"/>
                    <a:pt x="1762" y="2847"/>
                  </a:cubicBezTo>
                  <a:cubicBezTo>
                    <a:pt x="1762" y="2847"/>
                    <a:pt x="1742" y="2847"/>
                    <a:pt x="1742" y="2868"/>
                  </a:cubicBezTo>
                  <a:lnTo>
                    <a:pt x="1721" y="2868"/>
                  </a:lnTo>
                  <a:cubicBezTo>
                    <a:pt x="1721" y="2888"/>
                    <a:pt x="1721" y="2888"/>
                    <a:pt x="1700" y="2888"/>
                  </a:cubicBezTo>
                  <a:lnTo>
                    <a:pt x="1680" y="2868"/>
                  </a:lnTo>
                  <a:cubicBezTo>
                    <a:pt x="1680" y="2847"/>
                    <a:pt x="1660" y="2847"/>
                    <a:pt x="1660" y="2827"/>
                  </a:cubicBezTo>
                  <a:lnTo>
                    <a:pt x="1639" y="2827"/>
                  </a:lnTo>
                  <a:cubicBezTo>
                    <a:pt x="1639" y="2827"/>
                    <a:pt x="1619" y="2827"/>
                    <a:pt x="1598" y="2827"/>
                  </a:cubicBezTo>
                  <a:lnTo>
                    <a:pt x="1578" y="2827"/>
                  </a:lnTo>
                  <a:cubicBezTo>
                    <a:pt x="1557" y="2827"/>
                    <a:pt x="1557" y="2827"/>
                    <a:pt x="1537" y="2827"/>
                  </a:cubicBezTo>
                  <a:cubicBezTo>
                    <a:pt x="1537" y="2806"/>
                    <a:pt x="1516" y="2806"/>
                    <a:pt x="1516" y="2786"/>
                  </a:cubicBezTo>
                  <a:lnTo>
                    <a:pt x="1516" y="2786"/>
                  </a:lnTo>
                  <a:cubicBezTo>
                    <a:pt x="1516" y="2765"/>
                    <a:pt x="1496" y="2765"/>
                    <a:pt x="1496" y="2765"/>
                  </a:cubicBezTo>
                  <a:cubicBezTo>
                    <a:pt x="1475" y="2765"/>
                    <a:pt x="1475" y="2765"/>
                    <a:pt x="1455" y="2765"/>
                  </a:cubicBezTo>
                  <a:cubicBezTo>
                    <a:pt x="1455" y="2765"/>
                    <a:pt x="1455" y="2765"/>
                    <a:pt x="1434" y="2765"/>
                  </a:cubicBezTo>
                  <a:cubicBezTo>
                    <a:pt x="1434" y="2765"/>
                    <a:pt x="1434" y="2765"/>
                    <a:pt x="1414" y="2765"/>
                  </a:cubicBezTo>
                  <a:cubicBezTo>
                    <a:pt x="1414" y="2745"/>
                    <a:pt x="1414" y="2745"/>
                    <a:pt x="1414" y="2745"/>
                  </a:cubicBezTo>
                  <a:cubicBezTo>
                    <a:pt x="1393" y="2724"/>
                    <a:pt x="1393" y="2724"/>
                    <a:pt x="1373" y="2724"/>
                  </a:cubicBezTo>
                  <a:lnTo>
                    <a:pt x="1352" y="2704"/>
                  </a:lnTo>
                  <a:lnTo>
                    <a:pt x="1352" y="2704"/>
                  </a:lnTo>
                  <a:cubicBezTo>
                    <a:pt x="1352" y="2683"/>
                    <a:pt x="1352" y="2683"/>
                    <a:pt x="1352" y="2683"/>
                  </a:cubicBezTo>
                  <a:cubicBezTo>
                    <a:pt x="1352" y="2683"/>
                    <a:pt x="1352" y="2683"/>
                    <a:pt x="1352" y="2663"/>
                  </a:cubicBezTo>
                  <a:cubicBezTo>
                    <a:pt x="1373" y="2663"/>
                    <a:pt x="1373" y="2663"/>
                    <a:pt x="1373" y="2663"/>
                  </a:cubicBezTo>
                  <a:cubicBezTo>
                    <a:pt x="1352" y="2642"/>
                    <a:pt x="1332" y="2642"/>
                    <a:pt x="1332" y="2622"/>
                  </a:cubicBezTo>
                  <a:cubicBezTo>
                    <a:pt x="1312" y="2622"/>
                    <a:pt x="1312" y="2622"/>
                    <a:pt x="1291" y="2601"/>
                  </a:cubicBezTo>
                  <a:cubicBezTo>
                    <a:pt x="1291" y="2601"/>
                    <a:pt x="1270" y="2601"/>
                    <a:pt x="1270" y="2581"/>
                  </a:cubicBezTo>
                  <a:lnTo>
                    <a:pt x="1230" y="2581"/>
                  </a:lnTo>
                  <a:cubicBezTo>
                    <a:pt x="1209" y="2581"/>
                    <a:pt x="1209" y="2581"/>
                    <a:pt x="1188" y="2581"/>
                  </a:cubicBezTo>
                  <a:cubicBezTo>
                    <a:pt x="1188" y="2581"/>
                    <a:pt x="1168" y="2581"/>
                    <a:pt x="1168" y="2560"/>
                  </a:cubicBezTo>
                  <a:cubicBezTo>
                    <a:pt x="1168" y="2560"/>
                    <a:pt x="1148" y="2560"/>
                    <a:pt x="1148" y="2540"/>
                  </a:cubicBezTo>
                  <a:cubicBezTo>
                    <a:pt x="1148" y="2540"/>
                    <a:pt x="1148" y="2519"/>
                    <a:pt x="1148" y="2499"/>
                  </a:cubicBezTo>
                  <a:cubicBezTo>
                    <a:pt x="1127" y="2499"/>
                    <a:pt x="1148" y="2478"/>
                    <a:pt x="1148" y="2478"/>
                  </a:cubicBezTo>
                  <a:cubicBezTo>
                    <a:pt x="1148" y="2458"/>
                    <a:pt x="1127" y="2458"/>
                    <a:pt x="1106" y="2437"/>
                  </a:cubicBezTo>
                  <a:cubicBezTo>
                    <a:pt x="1106" y="2437"/>
                    <a:pt x="1106" y="2437"/>
                    <a:pt x="1106" y="2417"/>
                  </a:cubicBezTo>
                  <a:lnTo>
                    <a:pt x="1086" y="2397"/>
                  </a:lnTo>
                  <a:cubicBezTo>
                    <a:pt x="1086" y="2376"/>
                    <a:pt x="1066" y="2376"/>
                    <a:pt x="1066" y="2355"/>
                  </a:cubicBezTo>
                  <a:lnTo>
                    <a:pt x="1066" y="2335"/>
                  </a:lnTo>
                  <a:cubicBezTo>
                    <a:pt x="1066" y="2335"/>
                    <a:pt x="1086" y="2315"/>
                    <a:pt x="1066" y="2315"/>
                  </a:cubicBezTo>
                  <a:cubicBezTo>
                    <a:pt x="1066" y="2315"/>
                    <a:pt x="1066" y="2294"/>
                    <a:pt x="1045" y="2294"/>
                  </a:cubicBezTo>
                  <a:lnTo>
                    <a:pt x="1024" y="2294"/>
                  </a:lnTo>
                  <a:cubicBezTo>
                    <a:pt x="1024" y="2273"/>
                    <a:pt x="1024" y="2253"/>
                    <a:pt x="1024" y="2253"/>
                  </a:cubicBezTo>
                  <a:cubicBezTo>
                    <a:pt x="1024" y="2233"/>
                    <a:pt x="1024" y="2233"/>
                    <a:pt x="1024" y="2212"/>
                  </a:cubicBezTo>
                  <a:cubicBezTo>
                    <a:pt x="1004" y="2212"/>
                    <a:pt x="1004" y="2191"/>
                    <a:pt x="984" y="2191"/>
                  </a:cubicBezTo>
                  <a:cubicBezTo>
                    <a:pt x="984" y="2171"/>
                    <a:pt x="963" y="2171"/>
                    <a:pt x="963" y="2171"/>
                  </a:cubicBezTo>
                  <a:lnTo>
                    <a:pt x="963" y="2151"/>
                  </a:lnTo>
                  <a:cubicBezTo>
                    <a:pt x="963" y="2130"/>
                    <a:pt x="942" y="2130"/>
                    <a:pt x="942" y="2130"/>
                  </a:cubicBezTo>
                  <a:lnTo>
                    <a:pt x="942" y="2109"/>
                  </a:lnTo>
                  <a:lnTo>
                    <a:pt x="922" y="2109"/>
                  </a:lnTo>
                  <a:lnTo>
                    <a:pt x="902" y="2109"/>
                  </a:lnTo>
                  <a:lnTo>
                    <a:pt x="881" y="2109"/>
                  </a:lnTo>
                  <a:cubicBezTo>
                    <a:pt x="860" y="2109"/>
                    <a:pt x="840" y="2109"/>
                    <a:pt x="840" y="2109"/>
                  </a:cubicBezTo>
                  <a:lnTo>
                    <a:pt x="820" y="2109"/>
                  </a:lnTo>
                  <a:cubicBezTo>
                    <a:pt x="820" y="2109"/>
                    <a:pt x="799" y="2089"/>
                    <a:pt x="778" y="2089"/>
                  </a:cubicBezTo>
                  <a:cubicBezTo>
                    <a:pt x="778" y="2089"/>
                    <a:pt x="778" y="2089"/>
                    <a:pt x="758" y="2089"/>
                  </a:cubicBezTo>
                  <a:cubicBezTo>
                    <a:pt x="758" y="2089"/>
                    <a:pt x="738" y="2089"/>
                    <a:pt x="738" y="2109"/>
                  </a:cubicBezTo>
                  <a:lnTo>
                    <a:pt x="717" y="2109"/>
                  </a:lnTo>
                  <a:cubicBezTo>
                    <a:pt x="717" y="2109"/>
                    <a:pt x="696" y="2109"/>
                    <a:pt x="696" y="2130"/>
                  </a:cubicBezTo>
                  <a:cubicBezTo>
                    <a:pt x="696" y="2130"/>
                    <a:pt x="696" y="2130"/>
                    <a:pt x="696" y="2151"/>
                  </a:cubicBezTo>
                  <a:lnTo>
                    <a:pt x="676" y="2151"/>
                  </a:lnTo>
                  <a:lnTo>
                    <a:pt x="676" y="2151"/>
                  </a:lnTo>
                  <a:lnTo>
                    <a:pt x="676" y="2130"/>
                  </a:lnTo>
                  <a:lnTo>
                    <a:pt x="676" y="2109"/>
                  </a:lnTo>
                  <a:lnTo>
                    <a:pt x="656" y="2089"/>
                  </a:lnTo>
                  <a:cubicBezTo>
                    <a:pt x="656" y="2089"/>
                    <a:pt x="656" y="2069"/>
                    <a:pt x="656" y="2048"/>
                  </a:cubicBezTo>
                  <a:lnTo>
                    <a:pt x="635" y="2048"/>
                  </a:lnTo>
                  <a:lnTo>
                    <a:pt x="635" y="2027"/>
                  </a:lnTo>
                  <a:cubicBezTo>
                    <a:pt x="635" y="2027"/>
                    <a:pt x="635" y="2027"/>
                    <a:pt x="635" y="2007"/>
                  </a:cubicBezTo>
                  <a:cubicBezTo>
                    <a:pt x="635" y="2007"/>
                    <a:pt x="635" y="2007"/>
                    <a:pt x="614" y="1987"/>
                  </a:cubicBezTo>
                  <a:lnTo>
                    <a:pt x="614" y="1987"/>
                  </a:lnTo>
                  <a:cubicBezTo>
                    <a:pt x="594" y="1966"/>
                    <a:pt x="594" y="1966"/>
                    <a:pt x="594" y="1966"/>
                  </a:cubicBezTo>
                  <a:cubicBezTo>
                    <a:pt x="594" y="1945"/>
                    <a:pt x="594" y="1945"/>
                    <a:pt x="594" y="1945"/>
                  </a:cubicBezTo>
                  <a:cubicBezTo>
                    <a:pt x="574" y="1925"/>
                    <a:pt x="574" y="1925"/>
                    <a:pt x="574" y="1905"/>
                  </a:cubicBezTo>
                  <a:cubicBezTo>
                    <a:pt x="574" y="1905"/>
                    <a:pt x="554" y="1905"/>
                    <a:pt x="554" y="1884"/>
                  </a:cubicBezTo>
                  <a:lnTo>
                    <a:pt x="554" y="1843"/>
                  </a:lnTo>
                  <a:cubicBezTo>
                    <a:pt x="554" y="1823"/>
                    <a:pt x="554" y="1802"/>
                    <a:pt x="554" y="1802"/>
                  </a:cubicBezTo>
                  <a:cubicBezTo>
                    <a:pt x="554" y="1781"/>
                    <a:pt x="574" y="1781"/>
                    <a:pt x="574" y="1761"/>
                  </a:cubicBezTo>
                  <a:cubicBezTo>
                    <a:pt x="574" y="1761"/>
                    <a:pt x="574" y="1741"/>
                    <a:pt x="574" y="1721"/>
                  </a:cubicBezTo>
                  <a:cubicBezTo>
                    <a:pt x="554" y="1721"/>
                    <a:pt x="554" y="1700"/>
                    <a:pt x="554" y="1700"/>
                  </a:cubicBezTo>
                  <a:lnTo>
                    <a:pt x="533" y="1679"/>
                  </a:lnTo>
                  <a:lnTo>
                    <a:pt x="512" y="1659"/>
                  </a:lnTo>
                  <a:cubicBezTo>
                    <a:pt x="512" y="1639"/>
                    <a:pt x="512" y="1618"/>
                    <a:pt x="512" y="1618"/>
                  </a:cubicBezTo>
                  <a:cubicBezTo>
                    <a:pt x="512" y="1597"/>
                    <a:pt x="492" y="1597"/>
                    <a:pt x="492" y="1597"/>
                  </a:cubicBezTo>
                  <a:lnTo>
                    <a:pt x="471" y="1577"/>
                  </a:lnTo>
                  <a:cubicBezTo>
                    <a:pt x="471" y="1577"/>
                    <a:pt x="451" y="1577"/>
                    <a:pt x="451" y="1557"/>
                  </a:cubicBezTo>
                  <a:cubicBezTo>
                    <a:pt x="430" y="1557"/>
                    <a:pt x="410" y="1536"/>
                    <a:pt x="410" y="1536"/>
                  </a:cubicBezTo>
                  <a:cubicBezTo>
                    <a:pt x="410" y="1515"/>
                    <a:pt x="390" y="1495"/>
                    <a:pt x="390" y="1495"/>
                  </a:cubicBezTo>
                  <a:lnTo>
                    <a:pt x="369" y="1475"/>
                  </a:lnTo>
                  <a:lnTo>
                    <a:pt x="348" y="1475"/>
                  </a:lnTo>
                  <a:cubicBezTo>
                    <a:pt x="328" y="1475"/>
                    <a:pt x="308" y="1475"/>
                    <a:pt x="308" y="1475"/>
                  </a:cubicBezTo>
                  <a:cubicBezTo>
                    <a:pt x="308" y="1454"/>
                    <a:pt x="308" y="1433"/>
                    <a:pt x="308" y="1433"/>
                  </a:cubicBezTo>
                  <a:cubicBezTo>
                    <a:pt x="287" y="1413"/>
                    <a:pt x="287" y="1393"/>
                    <a:pt x="287" y="1393"/>
                  </a:cubicBezTo>
                  <a:cubicBezTo>
                    <a:pt x="287" y="1372"/>
                    <a:pt x="266" y="1351"/>
                    <a:pt x="266" y="1351"/>
                  </a:cubicBezTo>
                  <a:cubicBezTo>
                    <a:pt x="266" y="1331"/>
                    <a:pt x="246" y="1331"/>
                    <a:pt x="246" y="1311"/>
                  </a:cubicBezTo>
                  <a:cubicBezTo>
                    <a:pt x="226" y="1311"/>
                    <a:pt x="226" y="1290"/>
                    <a:pt x="226" y="1290"/>
                  </a:cubicBezTo>
                  <a:cubicBezTo>
                    <a:pt x="205" y="1269"/>
                    <a:pt x="205" y="1249"/>
                    <a:pt x="205" y="1249"/>
                  </a:cubicBezTo>
                  <a:cubicBezTo>
                    <a:pt x="205" y="1229"/>
                    <a:pt x="205" y="1229"/>
                    <a:pt x="205" y="1208"/>
                  </a:cubicBezTo>
                  <a:cubicBezTo>
                    <a:pt x="226" y="1208"/>
                    <a:pt x="226" y="1187"/>
                    <a:pt x="226" y="1167"/>
                  </a:cubicBezTo>
                  <a:cubicBezTo>
                    <a:pt x="226" y="1167"/>
                    <a:pt x="226" y="1147"/>
                    <a:pt x="226" y="1126"/>
                  </a:cubicBezTo>
                  <a:lnTo>
                    <a:pt x="226" y="1105"/>
                  </a:lnTo>
                  <a:lnTo>
                    <a:pt x="226" y="1085"/>
                  </a:lnTo>
                  <a:lnTo>
                    <a:pt x="246" y="1065"/>
                  </a:lnTo>
                  <a:cubicBezTo>
                    <a:pt x="246" y="1065"/>
                    <a:pt x="246" y="1044"/>
                    <a:pt x="266" y="1024"/>
                  </a:cubicBezTo>
                  <a:lnTo>
                    <a:pt x="266" y="1003"/>
                  </a:lnTo>
                  <a:lnTo>
                    <a:pt x="266" y="983"/>
                  </a:lnTo>
                  <a:cubicBezTo>
                    <a:pt x="266" y="962"/>
                    <a:pt x="287" y="962"/>
                    <a:pt x="287" y="942"/>
                  </a:cubicBezTo>
                  <a:cubicBezTo>
                    <a:pt x="287" y="942"/>
                    <a:pt x="266" y="921"/>
                    <a:pt x="266" y="901"/>
                  </a:cubicBezTo>
                  <a:cubicBezTo>
                    <a:pt x="287" y="901"/>
                    <a:pt x="287" y="880"/>
                    <a:pt x="287" y="880"/>
                  </a:cubicBezTo>
                  <a:lnTo>
                    <a:pt x="308" y="880"/>
                  </a:lnTo>
                  <a:cubicBezTo>
                    <a:pt x="328" y="880"/>
                    <a:pt x="328" y="860"/>
                    <a:pt x="328" y="860"/>
                  </a:cubicBezTo>
                  <a:lnTo>
                    <a:pt x="308" y="839"/>
                  </a:lnTo>
                  <a:cubicBezTo>
                    <a:pt x="287" y="839"/>
                    <a:pt x="287" y="839"/>
                    <a:pt x="266" y="839"/>
                  </a:cubicBezTo>
                  <a:lnTo>
                    <a:pt x="266" y="839"/>
                  </a:lnTo>
                  <a:cubicBezTo>
                    <a:pt x="246" y="860"/>
                    <a:pt x="226" y="839"/>
                    <a:pt x="226" y="839"/>
                  </a:cubicBezTo>
                  <a:cubicBezTo>
                    <a:pt x="205" y="839"/>
                    <a:pt x="205" y="819"/>
                    <a:pt x="205" y="819"/>
                  </a:cubicBezTo>
                  <a:cubicBezTo>
                    <a:pt x="184" y="798"/>
                    <a:pt x="184" y="778"/>
                    <a:pt x="184" y="778"/>
                  </a:cubicBezTo>
                  <a:cubicBezTo>
                    <a:pt x="164" y="757"/>
                    <a:pt x="144" y="757"/>
                    <a:pt x="144" y="757"/>
                  </a:cubicBezTo>
                  <a:cubicBezTo>
                    <a:pt x="144" y="757"/>
                    <a:pt x="123" y="757"/>
                    <a:pt x="102" y="737"/>
                  </a:cubicBezTo>
                  <a:cubicBezTo>
                    <a:pt x="102" y="737"/>
                    <a:pt x="102" y="716"/>
                    <a:pt x="102" y="696"/>
                  </a:cubicBezTo>
                  <a:cubicBezTo>
                    <a:pt x="102" y="675"/>
                    <a:pt x="102" y="655"/>
                    <a:pt x="82" y="655"/>
                  </a:cubicBezTo>
                  <a:cubicBezTo>
                    <a:pt x="82" y="634"/>
                    <a:pt x="82" y="614"/>
                    <a:pt x="82" y="614"/>
                  </a:cubicBezTo>
                  <a:cubicBezTo>
                    <a:pt x="82" y="593"/>
                    <a:pt x="82" y="573"/>
                    <a:pt x="82" y="573"/>
                  </a:cubicBezTo>
                  <a:cubicBezTo>
                    <a:pt x="82" y="552"/>
                    <a:pt x="82" y="532"/>
                    <a:pt x="82" y="532"/>
                  </a:cubicBezTo>
                  <a:lnTo>
                    <a:pt x="62" y="511"/>
                  </a:lnTo>
                  <a:lnTo>
                    <a:pt x="62" y="491"/>
                  </a:lnTo>
                  <a:lnTo>
                    <a:pt x="62" y="470"/>
                  </a:lnTo>
                  <a:cubicBezTo>
                    <a:pt x="62" y="450"/>
                    <a:pt x="41" y="450"/>
                    <a:pt x="41" y="450"/>
                  </a:cubicBezTo>
                  <a:cubicBezTo>
                    <a:pt x="41" y="429"/>
                    <a:pt x="20" y="429"/>
                    <a:pt x="20" y="429"/>
                  </a:cubicBezTo>
                  <a:cubicBezTo>
                    <a:pt x="20" y="409"/>
                    <a:pt x="0" y="409"/>
                    <a:pt x="0" y="388"/>
                  </a:cubicBezTo>
                  <a:cubicBezTo>
                    <a:pt x="0" y="388"/>
                    <a:pt x="0" y="388"/>
                    <a:pt x="0" y="368"/>
                  </a:cubicBezTo>
                  <a:cubicBezTo>
                    <a:pt x="20" y="368"/>
                    <a:pt x="41" y="349"/>
                    <a:pt x="41" y="349"/>
                  </a:cubicBezTo>
                  <a:cubicBezTo>
                    <a:pt x="41" y="349"/>
                    <a:pt x="41" y="328"/>
                    <a:pt x="41" y="307"/>
                  </a:cubicBezTo>
                  <a:cubicBezTo>
                    <a:pt x="41" y="287"/>
                    <a:pt x="20" y="267"/>
                    <a:pt x="20" y="246"/>
                  </a:cubicBezTo>
                  <a:cubicBezTo>
                    <a:pt x="20" y="246"/>
                    <a:pt x="20" y="225"/>
                    <a:pt x="20" y="205"/>
                  </a:cubicBezTo>
                  <a:cubicBezTo>
                    <a:pt x="0" y="205"/>
                    <a:pt x="20" y="185"/>
                    <a:pt x="20" y="164"/>
                  </a:cubicBezTo>
                  <a:cubicBezTo>
                    <a:pt x="20" y="164"/>
                    <a:pt x="0" y="143"/>
                    <a:pt x="0" y="123"/>
                  </a:cubicBezTo>
                  <a:cubicBezTo>
                    <a:pt x="0" y="103"/>
                    <a:pt x="0" y="82"/>
                    <a:pt x="0" y="82"/>
                  </a:cubicBezTo>
                  <a:lnTo>
                    <a:pt x="0" y="61"/>
                  </a:lnTo>
                  <a:cubicBezTo>
                    <a:pt x="0" y="41"/>
                    <a:pt x="20" y="41"/>
                    <a:pt x="20" y="41"/>
                  </a:cubicBezTo>
                  <a:cubicBezTo>
                    <a:pt x="20" y="21"/>
                    <a:pt x="41" y="21"/>
                    <a:pt x="41" y="21"/>
                  </a:cubicBezTo>
                  <a:cubicBezTo>
                    <a:pt x="62" y="21"/>
                    <a:pt x="62" y="21"/>
                    <a:pt x="62" y="0"/>
                  </a:cubicBezTo>
                  <a:cubicBezTo>
                    <a:pt x="82" y="0"/>
                    <a:pt x="82" y="0"/>
                    <a:pt x="82" y="0"/>
                  </a:cubicBezTo>
                  <a:lnTo>
                    <a:pt x="82" y="21"/>
                  </a:lnTo>
                  <a:cubicBezTo>
                    <a:pt x="102" y="41"/>
                    <a:pt x="123" y="61"/>
                    <a:pt x="123" y="61"/>
                  </a:cubicBezTo>
                  <a:cubicBezTo>
                    <a:pt x="144" y="61"/>
                    <a:pt x="144" y="61"/>
                    <a:pt x="164" y="61"/>
                  </a:cubicBezTo>
                  <a:cubicBezTo>
                    <a:pt x="164" y="82"/>
                    <a:pt x="184" y="82"/>
                    <a:pt x="184" y="82"/>
                  </a:cubicBezTo>
                  <a:cubicBezTo>
                    <a:pt x="184" y="103"/>
                    <a:pt x="205" y="103"/>
                    <a:pt x="226" y="103"/>
                  </a:cubicBezTo>
                  <a:cubicBezTo>
                    <a:pt x="226" y="103"/>
                    <a:pt x="246" y="103"/>
                    <a:pt x="266" y="103"/>
                  </a:cubicBezTo>
                  <a:cubicBezTo>
                    <a:pt x="266" y="103"/>
                    <a:pt x="287" y="123"/>
                    <a:pt x="287" y="143"/>
                  </a:cubicBezTo>
                  <a:cubicBezTo>
                    <a:pt x="287" y="143"/>
                    <a:pt x="287" y="164"/>
                    <a:pt x="308" y="164"/>
                  </a:cubicBezTo>
                  <a:lnTo>
                    <a:pt x="328" y="164"/>
                  </a:lnTo>
                  <a:cubicBezTo>
                    <a:pt x="328" y="143"/>
                    <a:pt x="328" y="143"/>
                    <a:pt x="348" y="143"/>
                  </a:cubicBezTo>
                  <a:lnTo>
                    <a:pt x="348" y="123"/>
                  </a:lnTo>
                </a:path>
              </a:pathLst>
            </a:custGeom>
            <a:solidFill>
              <a:schemeClr val="bg1">
                <a:lumMod val="75000"/>
              </a:schemeClr>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0" name="Freeform 54"/>
            <p:cNvSpPr>
              <a:spLocks noChangeArrowheads="1"/>
            </p:cNvSpPr>
            <p:nvPr/>
          </p:nvSpPr>
          <p:spPr bwMode="auto">
            <a:xfrm>
              <a:off x="825500" y="5408613"/>
              <a:ext cx="258763" cy="325437"/>
            </a:xfrm>
            <a:custGeom>
              <a:avLst/>
              <a:gdLst>
                <a:gd name="T0" fmla="*/ 718 w 719"/>
                <a:gd name="T1" fmla="*/ 184 h 903"/>
                <a:gd name="T2" fmla="*/ 718 w 719"/>
                <a:gd name="T3" fmla="*/ 205 h 903"/>
                <a:gd name="T4" fmla="*/ 636 w 719"/>
                <a:gd name="T5" fmla="*/ 266 h 903"/>
                <a:gd name="T6" fmla="*/ 410 w 719"/>
                <a:gd name="T7" fmla="*/ 348 h 903"/>
                <a:gd name="T8" fmla="*/ 452 w 719"/>
                <a:gd name="T9" fmla="*/ 635 h 903"/>
                <a:gd name="T10" fmla="*/ 431 w 719"/>
                <a:gd name="T11" fmla="*/ 696 h 903"/>
                <a:gd name="T12" fmla="*/ 370 w 719"/>
                <a:gd name="T13" fmla="*/ 717 h 903"/>
                <a:gd name="T14" fmla="*/ 328 w 719"/>
                <a:gd name="T15" fmla="*/ 738 h 903"/>
                <a:gd name="T16" fmla="*/ 246 w 719"/>
                <a:gd name="T17" fmla="*/ 758 h 903"/>
                <a:gd name="T18" fmla="*/ 185 w 719"/>
                <a:gd name="T19" fmla="*/ 799 h 903"/>
                <a:gd name="T20" fmla="*/ 144 w 719"/>
                <a:gd name="T21" fmla="*/ 860 h 903"/>
                <a:gd name="T22" fmla="*/ 21 w 719"/>
                <a:gd name="T23" fmla="*/ 902 h 903"/>
                <a:gd name="T24" fmla="*/ 0 w 719"/>
                <a:gd name="T25" fmla="*/ 881 h 903"/>
                <a:gd name="T26" fmla="*/ 0 w 719"/>
                <a:gd name="T27" fmla="*/ 860 h 903"/>
                <a:gd name="T28" fmla="*/ 42 w 719"/>
                <a:gd name="T29" fmla="*/ 820 h 903"/>
                <a:gd name="T30" fmla="*/ 42 w 719"/>
                <a:gd name="T31" fmla="*/ 778 h 903"/>
                <a:gd name="T32" fmla="*/ 42 w 719"/>
                <a:gd name="T33" fmla="*/ 717 h 903"/>
                <a:gd name="T34" fmla="*/ 42 w 719"/>
                <a:gd name="T35" fmla="*/ 676 h 903"/>
                <a:gd name="T36" fmla="*/ 42 w 719"/>
                <a:gd name="T37" fmla="*/ 656 h 903"/>
                <a:gd name="T38" fmla="*/ 62 w 719"/>
                <a:gd name="T39" fmla="*/ 594 h 903"/>
                <a:gd name="T40" fmla="*/ 82 w 719"/>
                <a:gd name="T41" fmla="*/ 574 h 903"/>
                <a:gd name="T42" fmla="*/ 103 w 719"/>
                <a:gd name="T43" fmla="*/ 532 h 903"/>
                <a:gd name="T44" fmla="*/ 103 w 719"/>
                <a:gd name="T45" fmla="*/ 471 h 903"/>
                <a:gd name="T46" fmla="*/ 103 w 719"/>
                <a:gd name="T47" fmla="*/ 430 h 903"/>
                <a:gd name="T48" fmla="*/ 124 w 719"/>
                <a:gd name="T49" fmla="*/ 328 h 903"/>
                <a:gd name="T50" fmla="*/ 124 w 719"/>
                <a:gd name="T51" fmla="*/ 266 h 903"/>
                <a:gd name="T52" fmla="*/ 124 w 719"/>
                <a:gd name="T53" fmla="*/ 184 h 903"/>
                <a:gd name="T54" fmla="*/ 124 w 719"/>
                <a:gd name="T55" fmla="*/ 123 h 903"/>
                <a:gd name="T56" fmla="*/ 185 w 719"/>
                <a:gd name="T57" fmla="*/ 123 h 903"/>
                <a:gd name="T58" fmla="*/ 246 w 719"/>
                <a:gd name="T59" fmla="*/ 164 h 903"/>
                <a:gd name="T60" fmla="*/ 328 w 719"/>
                <a:gd name="T61" fmla="*/ 226 h 903"/>
                <a:gd name="T62" fmla="*/ 656 w 719"/>
                <a:gd name="T63" fmla="*/ 0 h 903"/>
                <a:gd name="T64" fmla="*/ 697 w 719"/>
                <a:gd name="T65" fmla="*/ 82 h 903"/>
                <a:gd name="T66" fmla="*/ 718 w 719"/>
                <a:gd name="T67" fmla="*/ 184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9" h="903">
                  <a:moveTo>
                    <a:pt x="718" y="184"/>
                  </a:moveTo>
                  <a:lnTo>
                    <a:pt x="718" y="184"/>
                  </a:lnTo>
                  <a:lnTo>
                    <a:pt x="718" y="184"/>
                  </a:lnTo>
                  <a:cubicBezTo>
                    <a:pt x="718" y="184"/>
                    <a:pt x="718" y="184"/>
                    <a:pt x="718" y="205"/>
                  </a:cubicBezTo>
                  <a:cubicBezTo>
                    <a:pt x="697" y="205"/>
                    <a:pt x="697" y="246"/>
                    <a:pt x="697" y="246"/>
                  </a:cubicBezTo>
                  <a:cubicBezTo>
                    <a:pt x="677" y="266"/>
                    <a:pt x="656" y="266"/>
                    <a:pt x="636" y="266"/>
                  </a:cubicBezTo>
                  <a:cubicBezTo>
                    <a:pt x="615" y="287"/>
                    <a:pt x="574" y="287"/>
                    <a:pt x="574" y="308"/>
                  </a:cubicBezTo>
                  <a:cubicBezTo>
                    <a:pt x="534" y="308"/>
                    <a:pt x="452" y="328"/>
                    <a:pt x="410" y="348"/>
                  </a:cubicBezTo>
                  <a:cubicBezTo>
                    <a:pt x="390" y="368"/>
                    <a:pt x="328" y="389"/>
                    <a:pt x="328" y="389"/>
                  </a:cubicBezTo>
                  <a:cubicBezTo>
                    <a:pt x="452" y="635"/>
                    <a:pt x="452" y="635"/>
                    <a:pt x="452" y="635"/>
                  </a:cubicBezTo>
                  <a:cubicBezTo>
                    <a:pt x="452" y="676"/>
                    <a:pt x="452" y="676"/>
                    <a:pt x="452" y="676"/>
                  </a:cubicBezTo>
                  <a:cubicBezTo>
                    <a:pt x="431" y="696"/>
                    <a:pt x="431" y="696"/>
                    <a:pt x="431" y="696"/>
                  </a:cubicBezTo>
                  <a:cubicBezTo>
                    <a:pt x="390" y="696"/>
                    <a:pt x="390" y="696"/>
                    <a:pt x="390" y="696"/>
                  </a:cubicBezTo>
                  <a:cubicBezTo>
                    <a:pt x="370" y="717"/>
                    <a:pt x="370" y="717"/>
                    <a:pt x="370" y="717"/>
                  </a:cubicBezTo>
                  <a:cubicBezTo>
                    <a:pt x="349" y="738"/>
                    <a:pt x="349" y="738"/>
                    <a:pt x="349" y="738"/>
                  </a:cubicBezTo>
                  <a:cubicBezTo>
                    <a:pt x="328" y="738"/>
                    <a:pt x="328" y="738"/>
                    <a:pt x="328" y="738"/>
                  </a:cubicBezTo>
                  <a:cubicBezTo>
                    <a:pt x="288" y="738"/>
                    <a:pt x="288" y="738"/>
                    <a:pt x="288" y="738"/>
                  </a:cubicBezTo>
                  <a:cubicBezTo>
                    <a:pt x="246" y="758"/>
                    <a:pt x="246" y="758"/>
                    <a:pt x="246" y="758"/>
                  </a:cubicBezTo>
                  <a:cubicBezTo>
                    <a:pt x="206" y="778"/>
                    <a:pt x="206" y="778"/>
                    <a:pt x="206" y="778"/>
                  </a:cubicBezTo>
                  <a:cubicBezTo>
                    <a:pt x="185" y="799"/>
                    <a:pt x="185" y="799"/>
                    <a:pt x="185" y="799"/>
                  </a:cubicBezTo>
                  <a:cubicBezTo>
                    <a:pt x="164" y="840"/>
                    <a:pt x="164" y="840"/>
                    <a:pt x="164" y="840"/>
                  </a:cubicBezTo>
                  <a:cubicBezTo>
                    <a:pt x="144" y="860"/>
                    <a:pt x="144" y="860"/>
                    <a:pt x="144" y="860"/>
                  </a:cubicBezTo>
                  <a:cubicBezTo>
                    <a:pt x="103" y="902"/>
                    <a:pt x="103" y="902"/>
                    <a:pt x="103" y="902"/>
                  </a:cubicBezTo>
                  <a:cubicBezTo>
                    <a:pt x="21" y="902"/>
                    <a:pt x="21" y="902"/>
                    <a:pt x="21" y="902"/>
                  </a:cubicBezTo>
                  <a:cubicBezTo>
                    <a:pt x="0" y="881"/>
                    <a:pt x="0" y="881"/>
                    <a:pt x="0" y="881"/>
                  </a:cubicBezTo>
                  <a:lnTo>
                    <a:pt x="0" y="881"/>
                  </a:lnTo>
                  <a:cubicBezTo>
                    <a:pt x="0" y="881"/>
                    <a:pt x="0" y="881"/>
                    <a:pt x="0" y="860"/>
                  </a:cubicBezTo>
                  <a:lnTo>
                    <a:pt x="0" y="860"/>
                  </a:lnTo>
                  <a:cubicBezTo>
                    <a:pt x="0" y="860"/>
                    <a:pt x="0" y="840"/>
                    <a:pt x="21" y="840"/>
                  </a:cubicBezTo>
                  <a:cubicBezTo>
                    <a:pt x="21" y="840"/>
                    <a:pt x="21" y="840"/>
                    <a:pt x="42" y="820"/>
                  </a:cubicBezTo>
                  <a:lnTo>
                    <a:pt x="42" y="799"/>
                  </a:lnTo>
                  <a:lnTo>
                    <a:pt x="42" y="778"/>
                  </a:lnTo>
                  <a:cubicBezTo>
                    <a:pt x="42" y="758"/>
                    <a:pt x="42" y="758"/>
                    <a:pt x="42" y="738"/>
                  </a:cubicBezTo>
                  <a:lnTo>
                    <a:pt x="42" y="717"/>
                  </a:lnTo>
                  <a:lnTo>
                    <a:pt x="42" y="696"/>
                  </a:lnTo>
                  <a:cubicBezTo>
                    <a:pt x="42" y="696"/>
                    <a:pt x="21" y="676"/>
                    <a:pt x="42" y="676"/>
                  </a:cubicBezTo>
                  <a:lnTo>
                    <a:pt x="42" y="656"/>
                  </a:lnTo>
                  <a:lnTo>
                    <a:pt x="42" y="656"/>
                  </a:lnTo>
                  <a:cubicBezTo>
                    <a:pt x="62" y="635"/>
                    <a:pt x="62" y="635"/>
                    <a:pt x="62" y="635"/>
                  </a:cubicBezTo>
                  <a:cubicBezTo>
                    <a:pt x="62" y="614"/>
                    <a:pt x="62" y="614"/>
                    <a:pt x="62" y="594"/>
                  </a:cubicBezTo>
                  <a:lnTo>
                    <a:pt x="82" y="594"/>
                  </a:lnTo>
                  <a:lnTo>
                    <a:pt x="82" y="574"/>
                  </a:lnTo>
                  <a:lnTo>
                    <a:pt x="103" y="553"/>
                  </a:lnTo>
                  <a:lnTo>
                    <a:pt x="103" y="532"/>
                  </a:lnTo>
                  <a:cubicBezTo>
                    <a:pt x="103" y="512"/>
                    <a:pt x="103" y="512"/>
                    <a:pt x="103" y="492"/>
                  </a:cubicBezTo>
                  <a:lnTo>
                    <a:pt x="103" y="471"/>
                  </a:lnTo>
                  <a:lnTo>
                    <a:pt x="103" y="471"/>
                  </a:lnTo>
                  <a:cubicBezTo>
                    <a:pt x="103" y="450"/>
                    <a:pt x="103" y="430"/>
                    <a:pt x="103" y="430"/>
                  </a:cubicBezTo>
                  <a:cubicBezTo>
                    <a:pt x="103" y="410"/>
                    <a:pt x="124" y="389"/>
                    <a:pt x="124" y="389"/>
                  </a:cubicBezTo>
                  <a:cubicBezTo>
                    <a:pt x="124" y="368"/>
                    <a:pt x="124" y="348"/>
                    <a:pt x="124" y="328"/>
                  </a:cubicBezTo>
                  <a:lnTo>
                    <a:pt x="103" y="287"/>
                  </a:lnTo>
                  <a:cubicBezTo>
                    <a:pt x="103" y="266"/>
                    <a:pt x="124" y="266"/>
                    <a:pt x="124" y="266"/>
                  </a:cubicBezTo>
                  <a:cubicBezTo>
                    <a:pt x="124" y="246"/>
                    <a:pt x="124" y="246"/>
                    <a:pt x="124" y="246"/>
                  </a:cubicBezTo>
                  <a:cubicBezTo>
                    <a:pt x="124" y="226"/>
                    <a:pt x="124" y="184"/>
                    <a:pt x="124" y="184"/>
                  </a:cubicBezTo>
                  <a:cubicBezTo>
                    <a:pt x="124" y="164"/>
                    <a:pt x="124" y="144"/>
                    <a:pt x="124" y="123"/>
                  </a:cubicBezTo>
                  <a:lnTo>
                    <a:pt x="124" y="123"/>
                  </a:lnTo>
                  <a:lnTo>
                    <a:pt x="144" y="123"/>
                  </a:lnTo>
                  <a:cubicBezTo>
                    <a:pt x="144" y="123"/>
                    <a:pt x="164" y="123"/>
                    <a:pt x="185" y="123"/>
                  </a:cubicBezTo>
                  <a:cubicBezTo>
                    <a:pt x="185" y="123"/>
                    <a:pt x="206" y="123"/>
                    <a:pt x="206" y="144"/>
                  </a:cubicBezTo>
                  <a:cubicBezTo>
                    <a:pt x="226" y="144"/>
                    <a:pt x="226" y="164"/>
                    <a:pt x="246" y="164"/>
                  </a:cubicBezTo>
                  <a:cubicBezTo>
                    <a:pt x="246" y="184"/>
                    <a:pt x="267" y="205"/>
                    <a:pt x="288" y="205"/>
                  </a:cubicBezTo>
                  <a:cubicBezTo>
                    <a:pt x="288" y="226"/>
                    <a:pt x="308" y="226"/>
                    <a:pt x="328" y="226"/>
                  </a:cubicBezTo>
                  <a:lnTo>
                    <a:pt x="370" y="205"/>
                  </a:lnTo>
                  <a:cubicBezTo>
                    <a:pt x="656" y="0"/>
                    <a:pt x="656" y="0"/>
                    <a:pt x="656" y="0"/>
                  </a:cubicBezTo>
                  <a:cubicBezTo>
                    <a:pt x="656" y="0"/>
                    <a:pt x="677" y="20"/>
                    <a:pt x="677" y="41"/>
                  </a:cubicBezTo>
                  <a:cubicBezTo>
                    <a:pt x="677" y="41"/>
                    <a:pt x="677" y="62"/>
                    <a:pt x="697" y="82"/>
                  </a:cubicBezTo>
                  <a:cubicBezTo>
                    <a:pt x="697" y="82"/>
                    <a:pt x="697" y="102"/>
                    <a:pt x="697" y="123"/>
                  </a:cubicBezTo>
                  <a:cubicBezTo>
                    <a:pt x="697" y="123"/>
                    <a:pt x="718" y="164"/>
                    <a:pt x="718"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1" name="Freeform 55"/>
            <p:cNvSpPr>
              <a:spLocks noChangeArrowheads="1"/>
            </p:cNvSpPr>
            <p:nvPr/>
          </p:nvSpPr>
          <p:spPr bwMode="auto">
            <a:xfrm>
              <a:off x="869950" y="5091113"/>
              <a:ext cx="420688" cy="398462"/>
            </a:xfrm>
            <a:custGeom>
              <a:avLst/>
              <a:gdLst>
                <a:gd name="T0" fmla="*/ 1127 w 1169"/>
                <a:gd name="T1" fmla="*/ 0 h 1108"/>
                <a:gd name="T2" fmla="*/ 1127 w 1169"/>
                <a:gd name="T3" fmla="*/ 20 h 1108"/>
                <a:gd name="T4" fmla="*/ 1086 w 1169"/>
                <a:gd name="T5" fmla="*/ 102 h 1108"/>
                <a:gd name="T6" fmla="*/ 1004 w 1169"/>
                <a:gd name="T7" fmla="*/ 123 h 1108"/>
                <a:gd name="T8" fmla="*/ 942 w 1169"/>
                <a:gd name="T9" fmla="*/ 143 h 1108"/>
                <a:gd name="T10" fmla="*/ 901 w 1169"/>
                <a:gd name="T11" fmla="*/ 205 h 1108"/>
                <a:gd name="T12" fmla="*/ 922 w 1169"/>
                <a:gd name="T13" fmla="*/ 369 h 1108"/>
                <a:gd name="T14" fmla="*/ 901 w 1169"/>
                <a:gd name="T15" fmla="*/ 573 h 1108"/>
                <a:gd name="T16" fmla="*/ 532 w 1169"/>
                <a:gd name="T17" fmla="*/ 881 h 1108"/>
                <a:gd name="T18" fmla="*/ 204 w 1169"/>
                <a:gd name="T19" fmla="*/ 1107 h 1108"/>
                <a:gd name="T20" fmla="*/ 122 w 1169"/>
                <a:gd name="T21" fmla="*/ 1045 h 1108"/>
                <a:gd name="T22" fmla="*/ 61 w 1169"/>
                <a:gd name="T23" fmla="*/ 1004 h 1108"/>
                <a:gd name="T24" fmla="*/ 0 w 1169"/>
                <a:gd name="T25" fmla="*/ 1004 h 1108"/>
                <a:gd name="T26" fmla="*/ 0 w 1169"/>
                <a:gd name="T27" fmla="*/ 922 h 1108"/>
                <a:gd name="T28" fmla="*/ 40 w 1169"/>
                <a:gd name="T29" fmla="*/ 881 h 1108"/>
                <a:gd name="T30" fmla="*/ 82 w 1169"/>
                <a:gd name="T31" fmla="*/ 819 h 1108"/>
                <a:gd name="T32" fmla="*/ 122 w 1169"/>
                <a:gd name="T33" fmla="*/ 758 h 1108"/>
                <a:gd name="T34" fmla="*/ 164 w 1169"/>
                <a:gd name="T35" fmla="*/ 717 h 1108"/>
                <a:gd name="T36" fmla="*/ 184 w 1169"/>
                <a:gd name="T37" fmla="*/ 676 h 1108"/>
                <a:gd name="T38" fmla="*/ 143 w 1169"/>
                <a:gd name="T39" fmla="*/ 635 h 1108"/>
                <a:gd name="T40" fmla="*/ 82 w 1169"/>
                <a:gd name="T41" fmla="*/ 615 h 1108"/>
                <a:gd name="T42" fmla="*/ 61 w 1169"/>
                <a:gd name="T43" fmla="*/ 573 h 1108"/>
                <a:gd name="T44" fmla="*/ 40 w 1169"/>
                <a:gd name="T45" fmla="*/ 573 h 1108"/>
                <a:gd name="T46" fmla="*/ 20 w 1169"/>
                <a:gd name="T47" fmla="*/ 348 h 1108"/>
                <a:gd name="T48" fmla="*/ 40 w 1169"/>
                <a:gd name="T49" fmla="*/ 287 h 1108"/>
                <a:gd name="T50" fmla="*/ 82 w 1169"/>
                <a:gd name="T51" fmla="*/ 266 h 1108"/>
                <a:gd name="T52" fmla="*/ 122 w 1169"/>
                <a:gd name="T53" fmla="*/ 307 h 1108"/>
                <a:gd name="T54" fmla="*/ 164 w 1169"/>
                <a:gd name="T55" fmla="*/ 287 h 1108"/>
                <a:gd name="T56" fmla="*/ 204 w 1169"/>
                <a:gd name="T57" fmla="*/ 205 h 1108"/>
                <a:gd name="T58" fmla="*/ 204 w 1169"/>
                <a:gd name="T59" fmla="*/ 123 h 1108"/>
                <a:gd name="T60" fmla="*/ 246 w 1169"/>
                <a:gd name="T61" fmla="*/ 123 h 1108"/>
                <a:gd name="T62" fmla="*/ 328 w 1169"/>
                <a:gd name="T63" fmla="*/ 164 h 1108"/>
                <a:gd name="T64" fmla="*/ 430 w 1169"/>
                <a:gd name="T65" fmla="*/ 123 h 1108"/>
                <a:gd name="T66" fmla="*/ 491 w 1169"/>
                <a:gd name="T67" fmla="*/ 102 h 1108"/>
                <a:gd name="T68" fmla="*/ 614 w 1169"/>
                <a:gd name="T69" fmla="*/ 123 h 1108"/>
                <a:gd name="T70" fmla="*/ 758 w 1169"/>
                <a:gd name="T71" fmla="*/ 82 h 1108"/>
                <a:gd name="T72" fmla="*/ 881 w 1169"/>
                <a:gd name="T73" fmla="*/ 41 h 1108"/>
                <a:gd name="T74" fmla="*/ 1024 w 1169"/>
                <a:gd name="T75" fmla="*/ 20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69" h="1108">
                  <a:moveTo>
                    <a:pt x="1127" y="0"/>
                  </a:moveTo>
                  <a:lnTo>
                    <a:pt x="1127" y="0"/>
                  </a:lnTo>
                  <a:cubicBezTo>
                    <a:pt x="1127" y="0"/>
                    <a:pt x="1147" y="0"/>
                    <a:pt x="1168" y="0"/>
                  </a:cubicBezTo>
                  <a:cubicBezTo>
                    <a:pt x="1168" y="0"/>
                    <a:pt x="1147" y="20"/>
                    <a:pt x="1127" y="20"/>
                  </a:cubicBezTo>
                  <a:cubicBezTo>
                    <a:pt x="1127" y="41"/>
                    <a:pt x="1127" y="61"/>
                    <a:pt x="1106" y="61"/>
                  </a:cubicBezTo>
                  <a:cubicBezTo>
                    <a:pt x="1106" y="82"/>
                    <a:pt x="1086" y="82"/>
                    <a:pt x="1086" y="102"/>
                  </a:cubicBezTo>
                  <a:cubicBezTo>
                    <a:pt x="1065" y="102"/>
                    <a:pt x="1065" y="102"/>
                    <a:pt x="1045" y="123"/>
                  </a:cubicBezTo>
                  <a:cubicBezTo>
                    <a:pt x="1045" y="123"/>
                    <a:pt x="1024" y="123"/>
                    <a:pt x="1004" y="123"/>
                  </a:cubicBezTo>
                  <a:cubicBezTo>
                    <a:pt x="1004" y="123"/>
                    <a:pt x="983" y="123"/>
                    <a:pt x="963" y="123"/>
                  </a:cubicBezTo>
                  <a:cubicBezTo>
                    <a:pt x="963" y="143"/>
                    <a:pt x="963" y="143"/>
                    <a:pt x="942" y="143"/>
                  </a:cubicBezTo>
                  <a:lnTo>
                    <a:pt x="922" y="164"/>
                  </a:lnTo>
                  <a:cubicBezTo>
                    <a:pt x="922" y="184"/>
                    <a:pt x="901" y="205"/>
                    <a:pt x="901" y="205"/>
                  </a:cubicBezTo>
                  <a:cubicBezTo>
                    <a:pt x="901" y="225"/>
                    <a:pt x="922" y="246"/>
                    <a:pt x="922" y="266"/>
                  </a:cubicBezTo>
                  <a:cubicBezTo>
                    <a:pt x="922" y="287"/>
                    <a:pt x="922" y="328"/>
                    <a:pt x="922" y="369"/>
                  </a:cubicBezTo>
                  <a:cubicBezTo>
                    <a:pt x="922" y="389"/>
                    <a:pt x="922" y="451"/>
                    <a:pt x="922" y="471"/>
                  </a:cubicBezTo>
                  <a:cubicBezTo>
                    <a:pt x="901" y="492"/>
                    <a:pt x="901" y="553"/>
                    <a:pt x="901" y="573"/>
                  </a:cubicBezTo>
                  <a:lnTo>
                    <a:pt x="860" y="635"/>
                  </a:lnTo>
                  <a:cubicBezTo>
                    <a:pt x="532" y="881"/>
                    <a:pt x="532" y="881"/>
                    <a:pt x="532" y="881"/>
                  </a:cubicBezTo>
                  <a:cubicBezTo>
                    <a:pt x="246" y="1086"/>
                    <a:pt x="246" y="1086"/>
                    <a:pt x="246" y="1086"/>
                  </a:cubicBezTo>
                  <a:lnTo>
                    <a:pt x="204" y="1107"/>
                  </a:lnTo>
                  <a:cubicBezTo>
                    <a:pt x="184" y="1107"/>
                    <a:pt x="164" y="1107"/>
                    <a:pt x="164" y="1086"/>
                  </a:cubicBezTo>
                  <a:cubicBezTo>
                    <a:pt x="143" y="1086"/>
                    <a:pt x="122" y="1065"/>
                    <a:pt x="122" y="1045"/>
                  </a:cubicBezTo>
                  <a:cubicBezTo>
                    <a:pt x="102" y="1045"/>
                    <a:pt x="102" y="1025"/>
                    <a:pt x="82" y="1025"/>
                  </a:cubicBezTo>
                  <a:cubicBezTo>
                    <a:pt x="82" y="1004"/>
                    <a:pt x="61" y="1004"/>
                    <a:pt x="61" y="1004"/>
                  </a:cubicBezTo>
                  <a:cubicBezTo>
                    <a:pt x="40" y="1004"/>
                    <a:pt x="20" y="1004"/>
                    <a:pt x="20" y="1004"/>
                  </a:cubicBezTo>
                  <a:lnTo>
                    <a:pt x="0" y="1004"/>
                  </a:lnTo>
                  <a:lnTo>
                    <a:pt x="0" y="963"/>
                  </a:lnTo>
                  <a:cubicBezTo>
                    <a:pt x="0" y="943"/>
                    <a:pt x="0" y="943"/>
                    <a:pt x="0" y="922"/>
                  </a:cubicBezTo>
                  <a:cubicBezTo>
                    <a:pt x="0" y="922"/>
                    <a:pt x="20" y="922"/>
                    <a:pt x="20" y="901"/>
                  </a:cubicBezTo>
                  <a:lnTo>
                    <a:pt x="40" y="881"/>
                  </a:lnTo>
                  <a:cubicBezTo>
                    <a:pt x="40" y="881"/>
                    <a:pt x="61" y="861"/>
                    <a:pt x="61" y="840"/>
                  </a:cubicBezTo>
                  <a:cubicBezTo>
                    <a:pt x="61" y="840"/>
                    <a:pt x="61" y="819"/>
                    <a:pt x="82" y="819"/>
                  </a:cubicBezTo>
                  <a:cubicBezTo>
                    <a:pt x="82" y="799"/>
                    <a:pt x="82" y="799"/>
                    <a:pt x="102" y="799"/>
                  </a:cubicBezTo>
                  <a:cubicBezTo>
                    <a:pt x="102" y="779"/>
                    <a:pt x="122" y="779"/>
                    <a:pt x="122" y="758"/>
                  </a:cubicBezTo>
                  <a:cubicBezTo>
                    <a:pt x="122" y="758"/>
                    <a:pt x="122" y="737"/>
                    <a:pt x="143" y="737"/>
                  </a:cubicBezTo>
                  <a:cubicBezTo>
                    <a:pt x="143" y="737"/>
                    <a:pt x="143" y="717"/>
                    <a:pt x="164" y="717"/>
                  </a:cubicBezTo>
                  <a:lnTo>
                    <a:pt x="184" y="717"/>
                  </a:lnTo>
                  <a:cubicBezTo>
                    <a:pt x="184" y="697"/>
                    <a:pt x="184" y="697"/>
                    <a:pt x="184" y="676"/>
                  </a:cubicBezTo>
                  <a:lnTo>
                    <a:pt x="164" y="655"/>
                  </a:lnTo>
                  <a:cubicBezTo>
                    <a:pt x="164" y="635"/>
                    <a:pt x="143" y="635"/>
                    <a:pt x="143" y="635"/>
                  </a:cubicBezTo>
                  <a:cubicBezTo>
                    <a:pt x="143" y="615"/>
                    <a:pt x="122" y="615"/>
                    <a:pt x="122" y="615"/>
                  </a:cubicBezTo>
                  <a:cubicBezTo>
                    <a:pt x="102" y="615"/>
                    <a:pt x="102" y="615"/>
                    <a:pt x="82" y="615"/>
                  </a:cubicBezTo>
                  <a:lnTo>
                    <a:pt x="82" y="594"/>
                  </a:lnTo>
                  <a:cubicBezTo>
                    <a:pt x="61" y="594"/>
                    <a:pt x="61" y="573"/>
                    <a:pt x="61" y="573"/>
                  </a:cubicBezTo>
                  <a:lnTo>
                    <a:pt x="40" y="573"/>
                  </a:lnTo>
                  <a:lnTo>
                    <a:pt x="40" y="573"/>
                  </a:lnTo>
                  <a:cubicBezTo>
                    <a:pt x="40" y="533"/>
                    <a:pt x="61" y="492"/>
                    <a:pt x="40" y="451"/>
                  </a:cubicBezTo>
                  <a:cubicBezTo>
                    <a:pt x="40" y="430"/>
                    <a:pt x="20" y="369"/>
                    <a:pt x="20" y="348"/>
                  </a:cubicBezTo>
                  <a:cubicBezTo>
                    <a:pt x="20" y="328"/>
                    <a:pt x="20" y="307"/>
                    <a:pt x="20" y="307"/>
                  </a:cubicBezTo>
                  <a:lnTo>
                    <a:pt x="40" y="287"/>
                  </a:lnTo>
                  <a:cubicBezTo>
                    <a:pt x="40" y="266"/>
                    <a:pt x="40" y="266"/>
                    <a:pt x="40" y="246"/>
                  </a:cubicBezTo>
                  <a:cubicBezTo>
                    <a:pt x="61" y="266"/>
                    <a:pt x="61" y="266"/>
                    <a:pt x="82" y="266"/>
                  </a:cubicBezTo>
                  <a:cubicBezTo>
                    <a:pt x="82" y="266"/>
                    <a:pt x="82" y="287"/>
                    <a:pt x="82" y="307"/>
                  </a:cubicBezTo>
                  <a:cubicBezTo>
                    <a:pt x="102" y="307"/>
                    <a:pt x="122" y="307"/>
                    <a:pt x="122" y="307"/>
                  </a:cubicBezTo>
                  <a:cubicBezTo>
                    <a:pt x="143" y="307"/>
                    <a:pt x="143" y="287"/>
                    <a:pt x="143" y="287"/>
                  </a:cubicBezTo>
                  <a:cubicBezTo>
                    <a:pt x="143" y="266"/>
                    <a:pt x="164" y="287"/>
                    <a:pt x="164" y="287"/>
                  </a:cubicBezTo>
                  <a:cubicBezTo>
                    <a:pt x="184" y="287"/>
                    <a:pt x="184" y="266"/>
                    <a:pt x="204" y="266"/>
                  </a:cubicBezTo>
                  <a:cubicBezTo>
                    <a:pt x="204" y="246"/>
                    <a:pt x="204" y="225"/>
                    <a:pt x="204" y="205"/>
                  </a:cubicBezTo>
                  <a:lnTo>
                    <a:pt x="184" y="184"/>
                  </a:lnTo>
                  <a:cubicBezTo>
                    <a:pt x="184" y="164"/>
                    <a:pt x="184" y="123"/>
                    <a:pt x="204" y="123"/>
                  </a:cubicBezTo>
                  <a:cubicBezTo>
                    <a:pt x="204" y="102"/>
                    <a:pt x="225" y="102"/>
                    <a:pt x="225" y="102"/>
                  </a:cubicBezTo>
                  <a:cubicBezTo>
                    <a:pt x="246" y="102"/>
                    <a:pt x="246" y="102"/>
                    <a:pt x="246" y="123"/>
                  </a:cubicBezTo>
                  <a:cubicBezTo>
                    <a:pt x="266" y="123"/>
                    <a:pt x="266" y="143"/>
                    <a:pt x="286" y="164"/>
                  </a:cubicBezTo>
                  <a:cubicBezTo>
                    <a:pt x="286" y="164"/>
                    <a:pt x="307" y="164"/>
                    <a:pt x="328" y="164"/>
                  </a:cubicBezTo>
                  <a:cubicBezTo>
                    <a:pt x="328" y="164"/>
                    <a:pt x="348" y="143"/>
                    <a:pt x="368" y="143"/>
                  </a:cubicBezTo>
                  <a:cubicBezTo>
                    <a:pt x="389" y="143"/>
                    <a:pt x="410" y="123"/>
                    <a:pt x="430" y="123"/>
                  </a:cubicBezTo>
                  <a:cubicBezTo>
                    <a:pt x="430" y="102"/>
                    <a:pt x="450" y="102"/>
                    <a:pt x="450" y="102"/>
                  </a:cubicBezTo>
                  <a:cubicBezTo>
                    <a:pt x="471" y="82"/>
                    <a:pt x="491" y="102"/>
                    <a:pt x="491" y="102"/>
                  </a:cubicBezTo>
                  <a:cubicBezTo>
                    <a:pt x="512" y="102"/>
                    <a:pt x="553" y="123"/>
                    <a:pt x="553" y="123"/>
                  </a:cubicBezTo>
                  <a:cubicBezTo>
                    <a:pt x="573" y="123"/>
                    <a:pt x="594" y="123"/>
                    <a:pt x="614" y="123"/>
                  </a:cubicBezTo>
                  <a:cubicBezTo>
                    <a:pt x="614" y="123"/>
                    <a:pt x="655" y="123"/>
                    <a:pt x="676" y="123"/>
                  </a:cubicBezTo>
                  <a:cubicBezTo>
                    <a:pt x="696" y="123"/>
                    <a:pt x="737" y="102"/>
                    <a:pt x="758" y="82"/>
                  </a:cubicBezTo>
                  <a:cubicBezTo>
                    <a:pt x="758" y="82"/>
                    <a:pt x="799" y="61"/>
                    <a:pt x="819" y="61"/>
                  </a:cubicBezTo>
                  <a:cubicBezTo>
                    <a:pt x="819" y="41"/>
                    <a:pt x="860" y="41"/>
                    <a:pt x="881" y="41"/>
                  </a:cubicBezTo>
                  <a:cubicBezTo>
                    <a:pt x="901" y="20"/>
                    <a:pt x="963" y="41"/>
                    <a:pt x="983" y="41"/>
                  </a:cubicBezTo>
                  <a:cubicBezTo>
                    <a:pt x="983" y="20"/>
                    <a:pt x="1024" y="20"/>
                    <a:pt x="1024" y="20"/>
                  </a:cubicBezTo>
                  <a:cubicBezTo>
                    <a:pt x="1045" y="0"/>
                    <a:pt x="1106" y="0"/>
                    <a:pt x="1127"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2" name="Freeform 56"/>
            <p:cNvSpPr>
              <a:spLocks noChangeArrowheads="1"/>
            </p:cNvSpPr>
            <p:nvPr/>
          </p:nvSpPr>
          <p:spPr bwMode="auto">
            <a:xfrm>
              <a:off x="1600200" y="5689600"/>
              <a:ext cx="7938" cy="15875"/>
            </a:xfrm>
            <a:custGeom>
              <a:avLst/>
              <a:gdLst>
                <a:gd name="T0" fmla="*/ 21 w 22"/>
                <a:gd name="T1" fmla="*/ 42 h 43"/>
                <a:gd name="T2" fmla="*/ 21 w 22"/>
                <a:gd name="T3" fmla="*/ 42 h 43"/>
                <a:gd name="T4" fmla="*/ 21 w 22"/>
                <a:gd name="T5" fmla="*/ 21 h 43"/>
                <a:gd name="T6" fmla="*/ 0 w 22"/>
                <a:gd name="T7" fmla="*/ 21 h 43"/>
                <a:gd name="T8" fmla="*/ 21 w 22"/>
                <a:gd name="T9" fmla="*/ 21 h 43"/>
                <a:gd name="T10" fmla="*/ 21 w 22"/>
                <a:gd name="T11" fmla="*/ 21 h 43"/>
                <a:gd name="T12" fmla="*/ 21 w 22"/>
                <a:gd name="T13" fmla="*/ 21 h 43"/>
                <a:gd name="T14" fmla="*/ 21 w 2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3">
                  <a:moveTo>
                    <a:pt x="21" y="42"/>
                  </a:moveTo>
                  <a:lnTo>
                    <a:pt x="21" y="42"/>
                  </a:lnTo>
                  <a:cubicBezTo>
                    <a:pt x="21" y="42"/>
                    <a:pt x="21" y="42"/>
                    <a:pt x="21" y="21"/>
                  </a:cubicBezTo>
                  <a:cubicBezTo>
                    <a:pt x="0" y="21"/>
                    <a:pt x="0" y="21"/>
                    <a:pt x="0" y="21"/>
                  </a:cubicBezTo>
                  <a:cubicBezTo>
                    <a:pt x="0" y="21"/>
                    <a:pt x="0" y="21"/>
                    <a:pt x="21" y="21"/>
                  </a:cubicBezTo>
                  <a:cubicBezTo>
                    <a:pt x="21" y="0"/>
                    <a:pt x="21" y="0"/>
                    <a:pt x="21" y="21"/>
                  </a:cubicBezTo>
                  <a:lnTo>
                    <a:pt x="21" y="21"/>
                  </a:lnTo>
                  <a:cubicBezTo>
                    <a:pt x="21" y="21"/>
                    <a:pt x="21" y="21"/>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3" name="Freeform 57"/>
            <p:cNvSpPr>
              <a:spLocks noChangeArrowheads="1"/>
            </p:cNvSpPr>
            <p:nvPr/>
          </p:nvSpPr>
          <p:spPr bwMode="auto">
            <a:xfrm>
              <a:off x="1519238" y="5653088"/>
              <a:ext cx="103187" cy="139700"/>
            </a:xfrm>
            <a:custGeom>
              <a:avLst/>
              <a:gdLst>
                <a:gd name="T0" fmla="*/ 20 w 287"/>
                <a:gd name="T1" fmla="*/ 205 h 390"/>
                <a:gd name="T2" fmla="*/ 20 w 287"/>
                <a:gd name="T3" fmla="*/ 205 h 390"/>
                <a:gd name="T4" fmla="*/ 20 w 287"/>
                <a:gd name="T5" fmla="*/ 205 h 390"/>
                <a:gd name="T6" fmla="*/ 0 w 287"/>
                <a:gd name="T7" fmla="*/ 164 h 390"/>
                <a:gd name="T8" fmla="*/ 20 w 287"/>
                <a:gd name="T9" fmla="*/ 144 h 390"/>
                <a:gd name="T10" fmla="*/ 41 w 287"/>
                <a:gd name="T11" fmla="*/ 123 h 390"/>
                <a:gd name="T12" fmla="*/ 41 w 287"/>
                <a:gd name="T13" fmla="*/ 102 h 390"/>
                <a:gd name="T14" fmla="*/ 41 w 287"/>
                <a:gd name="T15" fmla="*/ 82 h 390"/>
                <a:gd name="T16" fmla="*/ 82 w 287"/>
                <a:gd name="T17" fmla="*/ 41 h 390"/>
                <a:gd name="T18" fmla="*/ 82 w 287"/>
                <a:gd name="T19" fmla="*/ 20 h 390"/>
                <a:gd name="T20" fmla="*/ 123 w 287"/>
                <a:gd name="T21" fmla="*/ 0 h 390"/>
                <a:gd name="T22" fmla="*/ 144 w 287"/>
                <a:gd name="T23" fmla="*/ 0 h 390"/>
                <a:gd name="T24" fmla="*/ 164 w 287"/>
                <a:gd name="T25" fmla="*/ 20 h 390"/>
                <a:gd name="T26" fmla="*/ 184 w 287"/>
                <a:gd name="T27" fmla="*/ 20 h 390"/>
                <a:gd name="T28" fmla="*/ 204 w 287"/>
                <a:gd name="T29" fmla="*/ 41 h 390"/>
                <a:gd name="T30" fmla="*/ 225 w 287"/>
                <a:gd name="T31" fmla="*/ 62 h 390"/>
                <a:gd name="T32" fmla="*/ 225 w 287"/>
                <a:gd name="T33" fmla="*/ 82 h 390"/>
                <a:gd name="T34" fmla="*/ 204 w 287"/>
                <a:gd name="T35" fmla="*/ 102 h 390"/>
                <a:gd name="T36" fmla="*/ 204 w 287"/>
                <a:gd name="T37" fmla="*/ 102 h 390"/>
                <a:gd name="T38" fmla="*/ 184 w 287"/>
                <a:gd name="T39" fmla="*/ 123 h 390"/>
                <a:gd name="T40" fmla="*/ 164 w 287"/>
                <a:gd name="T41" fmla="*/ 123 h 390"/>
                <a:gd name="T42" fmla="*/ 144 w 287"/>
                <a:gd name="T43" fmla="*/ 144 h 390"/>
                <a:gd name="T44" fmla="*/ 164 w 287"/>
                <a:gd name="T45" fmla="*/ 164 h 390"/>
                <a:gd name="T46" fmla="*/ 164 w 287"/>
                <a:gd name="T47" fmla="*/ 205 h 390"/>
                <a:gd name="T48" fmla="*/ 184 w 287"/>
                <a:gd name="T49" fmla="*/ 226 h 390"/>
                <a:gd name="T50" fmla="*/ 204 w 287"/>
                <a:gd name="T51" fmla="*/ 226 h 390"/>
                <a:gd name="T52" fmla="*/ 225 w 287"/>
                <a:gd name="T53" fmla="*/ 246 h 390"/>
                <a:gd name="T54" fmla="*/ 246 w 287"/>
                <a:gd name="T55" fmla="*/ 287 h 390"/>
                <a:gd name="T56" fmla="*/ 246 w 287"/>
                <a:gd name="T57" fmla="*/ 308 h 390"/>
                <a:gd name="T58" fmla="*/ 266 w 287"/>
                <a:gd name="T59" fmla="*/ 328 h 390"/>
                <a:gd name="T60" fmla="*/ 286 w 287"/>
                <a:gd name="T61" fmla="*/ 348 h 390"/>
                <a:gd name="T62" fmla="*/ 266 w 287"/>
                <a:gd name="T63" fmla="*/ 348 h 390"/>
                <a:gd name="T64" fmla="*/ 225 w 287"/>
                <a:gd name="T65" fmla="*/ 369 h 390"/>
                <a:gd name="T66" fmla="*/ 184 w 287"/>
                <a:gd name="T67" fmla="*/ 389 h 390"/>
                <a:gd name="T68" fmla="*/ 164 w 287"/>
                <a:gd name="T69" fmla="*/ 369 h 390"/>
                <a:gd name="T70" fmla="*/ 123 w 287"/>
                <a:gd name="T71" fmla="*/ 369 h 390"/>
                <a:gd name="T72" fmla="*/ 123 w 287"/>
                <a:gd name="T73" fmla="*/ 328 h 390"/>
                <a:gd name="T74" fmla="*/ 123 w 287"/>
                <a:gd name="T75" fmla="*/ 287 h 390"/>
                <a:gd name="T76" fmla="*/ 82 w 287"/>
                <a:gd name="T77" fmla="*/ 266 h 390"/>
                <a:gd name="T78" fmla="*/ 61 w 287"/>
                <a:gd name="T79" fmla="*/ 246 h 390"/>
                <a:gd name="T80" fmla="*/ 41 w 287"/>
                <a:gd name="T81" fmla="*/ 226 h 390"/>
                <a:gd name="T82" fmla="*/ 20 w 287"/>
                <a:gd name="T83" fmla="*/ 20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390">
                  <a:moveTo>
                    <a:pt x="20" y="205"/>
                  </a:moveTo>
                  <a:lnTo>
                    <a:pt x="20" y="205"/>
                  </a:lnTo>
                  <a:lnTo>
                    <a:pt x="20" y="205"/>
                  </a:lnTo>
                  <a:cubicBezTo>
                    <a:pt x="0" y="184"/>
                    <a:pt x="0" y="164"/>
                    <a:pt x="0" y="164"/>
                  </a:cubicBezTo>
                  <a:lnTo>
                    <a:pt x="20" y="144"/>
                  </a:lnTo>
                  <a:lnTo>
                    <a:pt x="41" y="123"/>
                  </a:lnTo>
                  <a:lnTo>
                    <a:pt x="41" y="102"/>
                  </a:lnTo>
                  <a:lnTo>
                    <a:pt x="41" y="82"/>
                  </a:lnTo>
                  <a:cubicBezTo>
                    <a:pt x="61" y="62"/>
                    <a:pt x="61" y="62"/>
                    <a:pt x="82" y="41"/>
                  </a:cubicBezTo>
                  <a:lnTo>
                    <a:pt x="82" y="20"/>
                  </a:lnTo>
                  <a:cubicBezTo>
                    <a:pt x="102" y="20"/>
                    <a:pt x="102" y="0"/>
                    <a:pt x="123" y="0"/>
                  </a:cubicBezTo>
                  <a:lnTo>
                    <a:pt x="144" y="0"/>
                  </a:lnTo>
                  <a:cubicBezTo>
                    <a:pt x="144" y="0"/>
                    <a:pt x="164" y="0"/>
                    <a:pt x="164" y="20"/>
                  </a:cubicBezTo>
                  <a:lnTo>
                    <a:pt x="184" y="20"/>
                  </a:lnTo>
                  <a:cubicBezTo>
                    <a:pt x="184" y="41"/>
                    <a:pt x="204" y="41"/>
                    <a:pt x="204" y="41"/>
                  </a:cubicBezTo>
                  <a:lnTo>
                    <a:pt x="225" y="62"/>
                  </a:lnTo>
                  <a:lnTo>
                    <a:pt x="225" y="82"/>
                  </a:lnTo>
                  <a:lnTo>
                    <a:pt x="204" y="102"/>
                  </a:lnTo>
                  <a:lnTo>
                    <a:pt x="204" y="102"/>
                  </a:lnTo>
                  <a:lnTo>
                    <a:pt x="184" y="123"/>
                  </a:lnTo>
                  <a:lnTo>
                    <a:pt x="164" y="123"/>
                  </a:lnTo>
                  <a:lnTo>
                    <a:pt x="144" y="144"/>
                  </a:lnTo>
                  <a:lnTo>
                    <a:pt x="164" y="164"/>
                  </a:lnTo>
                  <a:cubicBezTo>
                    <a:pt x="164" y="184"/>
                    <a:pt x="164" y="184"/>
                    <a:pt x="164" y="205"/>
                  </a:cubicBezTo>
                  <a:cubicBezTo>
                    <a:pt x="184" y="205"/>
                    <a:pt x="184" y="226"/>
                    <a:pt x="184" y="226"/>
                  </a:cubicBezTo>
                  <a:lnTo>
                    <a:pt x="204" y="226"/>
                  </a:lnTo>
                  <a:cubicBezTo>
                    <a:pt x="225" y="246"/>
                    <a:pt x="225" y="246"/>
                    <a:pt x="225" y="246"/>
                  </a:cubicBezTo>
                  <a:cubicBezTo>
                    <a:pt x="225" y="266"/>
                    <a:pt x="246" y="266"/>
                    <a:pt x="246" y="287"/>
                  </a:cubicBezTo>
                  <a:lnTo>
                    <a:pt x="246" y="308"/>
                  </a:lnTo>
                  <a:cubicBezTo>
                    <a:pt x="266" y="308"/>
                    <a:pt x="266" y="328"/>
                    <a:pt x="266" y="328"/>
                  </a:cubicBezTo>
                  <a:cubicBezTo>
                    <a:pt x="286" y="328"/>
                    <a:pt x="286" y="348"/>
                    <a:pt x="286" y="348"/>
                  </a:cubicBezTo>
                  <a:lnTo>
                    <a:pt x="266" y="348"/>
                  </a:lnTo>
                  <a:cubicBezTo>
                    <a:pt x="246" y="369"/>
                    <a:pt x="225" y="369"/>
                    <a:pt x="225" y="369"/>
                  </a:cubicBezTo>
                  <a:cubicBezTo>
                    <a:pt x="204" y="369"/>
                    <a:pt x="204" y="369"/>
                    <a:pt x="184" y="389"/>
                  </a:cubicBezTo>
                  <a:lnTo>
                    <a:pt x="164" y="369"/>
                  </a:lnTo>
                  <a:cubicBezTo>
                    <a:pt x="144" y="369"/>
                    <a:pt x="123" y="369"/>
                    <a:pt x="123" y="369"/>
                  </a:cubicBezTo>
                  <a:cubicBezTo>
                    <a:pt x="123" y="348"/>
                    <a:pt x="123" y="328"/>
                    <a:pt x="123" y="328"/>
                  </a:cubicBezTo>
                  <a:cubicBezTo>
                    <a:pt x="123" y="308"/>
                    <a:pt x="123" y="287"/>
                    <a:pt x="123" y="287"/>
                  </a:cubicBezTo>
                  <a:cubicBezTo>
                    <a:pt x="123" y="266"/>
                    <a:pt x="102" y="266"/>
                    <a:pt x="82" y="266"/>
                  </a:cubicBezTo>
                  <a:cubicBezTo>
                    <a:pt x="82" y="266"/>
                    <a:pt x="61" y="266"/>
                    <a:pt x="61" y="246"/>
                  </a:cubicBezTo>
                  <a:lnTo>
                    <a:pt x="41" y="226"/>
                  </a:lnTo>
                  <a:cubicBezTo>
                    <a:pt x="41" y="205"/>
                    <a:pt x="20" y="205"/>
                    <a:pt x="20"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4" name="Freeform 58"/>
            <p:cNvSpPr>
              <a:spLocks noChangeArrowheads="1"/>
            </p:cNvSpPr>
            <p:nvPr/>
          </p:nvSpPr>
          <p:spPr bwMode="auto">
            <a:xfrm>
              <a:off x="685800" y="5216525"/>
              <a:ext cx="139700" cy="96838"/>
            </a:xfrm>
            <a:custGeom>
              <a:avLst/>
              <a:gdLst>
                <a:gd name="T0" fmla="*/ 204 w 389"/>
                <a:gd name="T1" fmla="*/ 225 h 268"/>
                <a:gd name="T2" fmla="*/ 204 w 389"/>
                <a:gd name="T3" fmla="*/ 225 h 268"/>
                <a:gd name="T4" fmla="*/ 184 w 389"/>
                <a:gd name="T5" fmla="*/ 205 h 268"/>
                <a:gd name="T6" fmla="*/ 164 w 389"/>
                <a:gd name="T7" fmla="*/ 205 h 268"/>
                <a:gd name="T8" fmla="*/ 164 w 389"/>
                <a:gd name="T9" fmla="*/ 246 h 268"/>
                <a:gd name="T10" fmla="*/ 143 w 389"/>
                <a:gd name="T11" fmla="*/ 267 h 268"/>
                <a:gd name="T12" fmla="*/ 102 w 389"/>
                <a:gd name="T13" fmla="*/ 246 h 268"/>
                <a:gd name="T14" fmla="*/ 61 w 389"/>
                <a:gd name="T15" fmla="*/ 246 h 268"/>
                <a:gd name="T16" fmla="*/ 40 w 389"/>
                <a:gd name="T17" fmla="*/ 225 h 268"/>
                <a:gd name="T18" fmla="*/ 0 w 389"/>
                <a:gd name="T19" fmla="*/ 205 h 268"/>
                <a:gd name="T20" fmla="*/ 0 w 389"/>
                <a:gd name="T21" fmla="*/ 185 h 268"/>
                <a:gd name="T22" fmla="*/ 20 w 389"/>
                <a:gd name="T23" fmla="*/ 144 h 268"/>
                <a:gd name="T24" fmla="*/ 61 w 389"/>
                <a:gd name="T25" fmla="*/ 144 h 268"/>
                <a:gd name="T26" fmla="*/ 102 w 389"/>
                <a:gd name="T27" fmla="*/ 123 h 268"/>
                <a:gd name="T28" fmla="*/ 102 w 389"/>
                <a:gd name="T29" fmla="*/ 103 h 268"/>
                <a:gd name="T30" fmla="*/ 143 w 389"/>
                <a:gd name="T31" fmla="*/ 82 h 268"/>
                <a:gd name="T32" fmla="*/ 204 w 389"/>
                <a:gd name="T33" fmla="*/ 103 h 268"/>
                <a:gd name="T34" fmla="*/ 245 w 389"/>
                <a:gd name="T35" fmla="*/ 82 h 268"/>
                <a:gd name="T36" fmla="*/ 266 w 389"/>
                <a:gd name="T37" fmla="*/ 82 h 268"/>
                <a:gd name="T38" fmla="*/ 306 w 389"/>
                <a:gd name="T39" fmla="*/ 62 h 268"/>
                <a:gd name="T40" fmla="*/ 327 w 389"/>
                <a:gd name="T41" fmla="*/ 41 h 268"/>
                <a:gd name="T42" fmla="*/ 348 w 389"/>
                <a:gd name="T43" fmla="*/ 21 h 268"/>
                <a:gd name="T44" fmla="*/ 368 w 389"/>
                <a:gd name="T45" fmla="*/ 0 h 268"/>
                <a:gd name="T46" fmla="*/ 388 w 389"/>
                <a:gd name="T47" fmla="*/ 21 h 268"/>
                <a:gd name="T48" fmla="*/ 368 w 389"/>
                <a:gd name="T49" fmla="*/ 41 h 268"/>
                <a:gd name="T50" fmla="*/ 348 w 389"/>
                <a:gd name="T51" fmla="*/ 62 h 268"/>
                <a:gd name="T52" fmla="*/ 348 w 389"/>
                <a:gd name="T53" fmla="*/ 82 h 268"/>
                <a:gd name="T54" fmla="*/ 306 w 389"/>
                <a:gd name="T55" fmla="*/ 103 h 268"/>
                <a:gd name="T56" fmla="*/ 286 w 389"/>
                <a:gd name="T57" fmla="*/ 103 h 268"/>
                <a:gd name="T58" fmla="*/ 286 w 389"/>
                <a:gd name="T59" fmla="*/ 123 h 268"/>
                <a:gd name="T60" fmla="*/ 286 w 389"/>
                <a:gd name="T61" fmla="*/ 164 h 268"/>
                <a:gd name="T62" fmla="*/ 286 w 389"/>
                <a:gd name="T63" fmla="*/ 185 h 268"/>
                <a:gd name="T64" fmla="*/ 266 w 389"/>
                <a:gd name="T65" fmla="*/ 185 h 268"/>
                <a:gd name="T66" fmla="*/ 245 w 389"/>
                <a:gd name="T67" fmla="*/ 185 h 268"/>
                <a:gd name="T68" fmla="*/ 245 w 389"/>
                <a:gd name="T69" fmla="*/ 185 h 268"/>
                <a:gd name="T70" fmla="*/ 225 w 389"/>
                <a:gd name="T71" fmla="*/ 205 h 268"/>
                <a:gd name="T72" fmla="*/ 204 w 389"/>
                <a:gd name="T73" fmla="*/ 22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9" h="268">
                  <a:moveTo>
                    <a:pt x="204" y="225"/>
                  </a:moveTo>
                  <a:lnTo>
                    <a:pt x="204" y="225"/>
                  </a:lnTo>
                  <a:cubicBezTo>
                    <a:pt x="204" y="205"/>
                    <a:pt x="184" y="205"/>
                    <a:pt x="184" y="205"/>
                  </a:cubicBezTo>
                  <a:lnTo>
                    <a:pt x="164" y="205"/>
                  </a:lnTo>
                  <a:cubicBezTo>
                    <a:pt x="164" y="225"/>
                    <a:pt x="164" y="246"/>
                    <a:pt x="164" y="246"/>
                  </a:cubicBezTo>
                  <a:lnTo>
                    <a:pt x="143" y="267"/>
                  </a:lnTo>
                  <a:cubicBezTo>
                    <a:pt x="122" y="267"/>
                    <a:pt x="102" y="267"/>
                    <a:pt x="102" y="246"/>
                  </a:cubicBezTo>
                  <a:cubicBezTo>
                    <a:pt x="82" y="246"/>
                    <a:pt x="82" y="246"/>
                    <a:pt x="61" y="246"/>
                  </a:cubicBezTo>
                  <a:cubicBezTo>
                    <a:pt x="61" y="225"/>
                    <a:pt x="40" y="225"/>
                    <a:pt x="40" y="225"/>
                  </a:cubicBezTo>
                  <a:cubicBezTo>
                    <a:pt x="20" y="225"/>
                    <a:pt x="20" y="205"/>
                    <a:pt x="0" y="205"/>
                  </a:cubicBezTo>
                  <a:lnTo>
                    <a:pt x="0" y="185"/>
                  </a:lnTo>
                  <a:cubicBezTo>
                    <a:pt x="0" y="164"/>
                    <a:pt x="0" y="144"/>
                    <a:pt x="20" y="144"/>
                  </a:cubicBezTo>
                  <a:cubicBezTo>
                    <a:pt x="20" y="123"/>
                    <a:pt x="40" y="144"/>
                    <a:pt x="61" y="144"/>
                  </a:cubicBezTo>
                  <a:cubicBezTo>
                    <a:pt x="61" y="123"/>
                    <a:pt x="82" y="144"/>
                    <a:pt x="102" y="123"/>
                  </a:cubicBezTo>
                  <a:lnTo>
                    <a:pt x="102" y="103"/>
                  </a:lnTo>
                  <a:cubicBezTo>
                    <a:pt x="122" y="103"/>
                    <a:pt x="143" y="82"/>
                    <a:pt x="143" y="82"/>
                  </a:cubicBezTo>
                  <a:cubicBezTo>
                    <a:pt x="164" y="82"/>
                    <a:pt x="184" y="103"/>
                    <a:pt x="204" y="103"/>
                  </a:cubicBezTo>
                  <a:cubicBezTo>
                    <a:pt x="204" y="103"/>
                    <a:pt x="225" y="82"/>
                    <a:pt x="245" y="82"/>
                  </a:cubicBezTo>
                  <a:lnTo>
                    <a:pt x="266" y="82"/>
                  </a:lnTo>
                  <a:cubicBezTo>
                    <a:pt x="286" y="62"/>
                    <a:pt x="306" y="62"/>
                    <a:pt x="306" y="62"/>
                  </a:cubicBezTo>
                  <a:lnTo>
                    <a:pt x="327" y="41"/>
                  </a:lnTo>
                  <a:cubicBezTo>
                    <a:pt x="348" y="41"/>
                    <a:pt x="348" y="21"/>
                    <a:pt x="348" y="21"/>
                  </a:cubicBezTo>
                  <a:cubicBezTo>
                    <a:pt x="368" y="21"/>
                    <a:pt x="368" y="0"/>
                    <a:pt x="368" y="0"/>
                  </a:cubicBezTo>
                  <a:cubicBezTo>
                    <a:pt x="368" y="0"/>
                    <a:pt x="388" y="0"/>
                    <a:pt x="388" y="21"/>
                  </a:cubicBezTo>
                  <a:lnTo>
                    <a:pt x="368" y="41"/>
                  </a:lnTo>
                  <a:cubicBezTo>
                    <a:pt x="368" y="41"/>
                    <a:pt x="368" y="62"/>
                    <a:pt x="348" y="62"/>
                  </a:cubicBezTo>
                  <a:lnTo>
                    <a:pt x="348" y="82"/>
                  </a:lnTo>
                  <a:cubicBezTo>
                    <a:pt x="327" y="82"/>
                    <a:pt x="327" y="82"/>
                    <a:pt x="306" y="103"/>
                  </a:cubicBezTo>
                  <a:cubicBezTo>
                    <a:pt x="306" y="103"/>
                    <a:pt x="306" y="103"/>
                    <a:pt x="286" y="103"/>
                  </a:cubicBezTo>
                  <a:lnTo>
                    <a:pt x="286" y="123"/>
                  </a:lnTo>
                  <a:cubicBezTo>
                    <a:pt x="286" y="144"/>
                    <a:pt x="286" y="144"/>
                    <a:pt x="286" y="164"/>
                  </a:cubicBezTo>
                  <a:cubicBezTo>
                    <a:pt x="286" y="164"/>
                    <a:pt x="306" y="185"/>
                    <a:pt x="286" y="185"/>
                  </a:cubicBezTo>
                  <a:cubicBezTo>
                    <a:pt x="286" y="185"/>
                    <a:pt x="286" y="185"/>
                    <a:pt x="266" y="185"/>
                  </a:cubicBezTo>
                  <a:lnTo>
                    <a:pt x="245" y="185"/>
                  </a:lnTo>
                  <a:lnTo>
                    <a:pt x="245" y="185"/>
                  </a:lnTo>
                  <a:cubicBezTo>
                    <a:pt x="225" y="205"/>
                    <a:pt x="225" y="205"/>
                    <a:pt x="225" y="205"/>
                  </a:cubicBezTo>
                  <a:lnTo>
                    <a:pt x="204" y="22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5" name="Freeform 59"/>
            <p:cNvSpPr>
              <a:spLocks noChangeArrowheads="1"/>
            </p:cNvSpPr>
            <p:nvPr/>
          </p:nvSpPr>
          <p:spPr bwMode="auto">
            <a:xfrm>
              <a:off x="360363" y="4700588"/>
              <a:ext cx="1041400" cy="501650"/>
            </a:xfrm>
            <a:custGeom>
              <a:avLst/>
              <a:gdLst>
                <a:gd name="T0" fmla="*/ 2664 w 2891"/>
                <a:gd name="T1" fmla="*/ 368 h 1393"/>
                <a:gd name="T2" fmla="*/ 2788 w 2891"/>
                <a:gd name="T3" fmla="*/ 492 h 1393"/>
                <a:gd name="T4" fmla="*/ 2870 w 2891"/>
                <a:gd name="T5" fmla="*/ 553 h 1393"/>
                <a:gd name="T6" fmla="*/ 2808 w 2891"/>
                <a:gd name="T7" fmla="*/ 676 h 1393"/>
                <a:gd name="T8" fmla="*/ 2849 w 2891"/>
                <a:gd name="T9" fmla="*/ 902 h 1393"/>
                <a:gd name="T10" fmla="*/ 2870 w 2891"/>
                <a:gd name="T11" fmla="*/ 1023 h 1393"/>
                <a:gd name="T12" fmla="*/ 2808 w 2891"/>
                <a:gd name="T13" fmla="*/ 1105 h 1393"/>
                <a:gd name="T14" fmla="*/ 2685 w 2891"/>
                <a:gd name="T15" fmla="*/ 1064 h 1393"/>
                <a:gd name="T16" fmla="*/ 2542 w 2891"/>
                <a:gd name="T17" fmla="*/ 1085 h 1393"/>
                <a:gd name="T18" fmla="*/ 2173 w 2891"/>
                <a:gd name="T19" fmla="*/ 1167 h 1393"/>
                <a:gd name="T20" fmla="*/ 1865 w 2891"/>
                <a:gd name="T21" fmla="*/ 1187 h 1393"/>
                <a:gd name="T22" fmla="*/ 1661 w 2891"/>
                <a:gd name="T23" fmla="*/ 1208 h 1393"/>
                <a:gd name="T24" fmla="*/ 1619 w 2891"/>
                <a:gd name="T25" fmla="*/ 1351 h 1393"/>
                <a:gd name="T26" fmla="*/ 1497 w 2891"/>
                <a:gd name="T27" fmla="*/ 1351 h 1393"/>
                <a:gd name="T28" fmla="*/ 1476 w 2891"/>
                <a:gd name="T29" fmla="*/ 1249 h 1393"/>
                <a:gd name="T30" fmla="*/ 1455 w 2891"/>
                <a:gd name="T31" fmla="*/ 1187 h 1393"/>
                <a:gd name="T32" fmla="*/ 1353 w 2891"/>
                <a:gd name="T33" fmla="*/ 1228 h 1393"/>
                <a:gd name="T34" fmla="*/ 1230 w 2891"/>
                <a:gd name="T35" fmla="*/ 1228 h 1393"/>
                <a:gd name="T36" fmla="*/ 1087 w 2891"/>
                <a:gd name="T37" fmla="*/ 1310 h 1393"/>
                <a:gd name="T38" fmla="*/ 861 w 2891"/>
                <a:gd name="T39" fmla="*/ 1208 h 1393"/>
                <a:gd name="T40" fmla="*/ 636 w 2891"/>
                <a:gd name="T41" fmla="*/ 1208 h 1393"/>
                <a:gd name="T42" fmla="*/ 575 w 2891"/>
                <a:gd name="T43" fmla="*/ 1249 h 1393"/>
                <a:gd name="T44" fmla="*/ 431 w 2891"/>
                <a:gd name="T45" fmla="*/ 1228 h 1393"/>
                <a:gd name="T46" fmla="*/ 329 w 2891"/>
                <a:gd name="T47" fmla="*/ 1187 h 1393"/>
                <a:gd name="T48" fmla="*/ 247 w 2891"/>
                <a:gd name="T49" fmla="*/ 1187 h 1393"/>
                <a:gd name="T50" fmla="*/ 247 w 2891"/>
                <a:gd name="T51" fmla="*/ 1146 h 1393"/>
                <a:gd name="T52" fmla="*/ 185 w 2891"/>
                <a:gd name="T53" fmla="*/ 1105 h 1393"/>
                <a:gd name="T54" fmla="*/ 165 w 2891"/>
                <a:gd name="T55" fmla="*/ 1044 h 1393"/>
                <a:gd name="T56" fmla="*/ 124 w 2891"/>
                <a:gd name="T57" fmla="*/ 881 h 1393"/>
                <a:gd name="T58" fmla="*/ 21 w 2891"/>
                <a:gd name="T59" fmla="*/ 820 h 1393"/>
                <a:gd name="T60" fmla="*/ 83 w 2891"/>
                <a:gd name="T61" fmla="*/ 820 h 1393"/>
                <a:gd name="T62" fmla="*/ 83 w 2891"/>
                <a:gd name="T63" fmla="*/ 738 h 1393"/>
                <a:gd name="T64" fmla="*/ 103 w 2891"/>
                <a:gd name="T65" fmla="*/ 553 h 1393"/>
                <a:gd name="T66" fmla="*/ 0 w 2891"/>
                <a:gd name="T67" fmla="*/ 512 h 1393"/>
                <a:gd name="T68" fmla="*/ 144 w 2891"/>
                <a:gd name="T69" fmla="*/ 348 h 1393"/>
                <a:gd name="T70" fmla="*/ 247 w 2891"/>
                <a:gd name="T71" fmla="*/ 348 h 1393"/>
                <a:gd name="T72" fmla="*/ 411 w 2891"/>
                <a:gd name="T73" fmla="*/ 368 h 1393"/>
                <a:gd name="T74" fmla="*/ 472 w 2891"/>
                <a:gd name="T75" fmla="*/ 348 h 1393"/>
                <a:gd name="T76" fmla="*/ 533 w 2891"/>
                <a:gd name="T77" fmla="*/ 307 h 1393"/>
                <a:gd name="T78" fmla="*/ 513 w 2891"/>
                <a:gd name="T79" fmla="*/ 246 h 1393"/>
                <a:gd name="T80" fmla="*/ 636 w 2891"/>
                <a:gd name="T81" fmla="*/ 205 h 1393"/>
                <a:gd name="T82" fmla="*/ 800 w 2891"/>
                <a:gd name="T83" fmla="*/ 205 h 1393"/>
                <a:gd name="T84" fmla="*/ 964 w 2891"/>
                <a:gd name="T85" fmla="*/ 102 h 1393"/>
                <a:gd name="T86" fmla="*/ 1230 w 2891"/>
                <a:gd name="T87" fmla="*/ 41 h 1393"/>
                <a:gd name="T88" fmla="*/ 1435 w 2891"/>
                <a:gd name="T89" fmla="*/ 20 h 1393"/>
                <a:gd name="T90" fmla="*/ 1517 w 2891"/>
                <a:gd name="T91" fmla="*/ 102 h 1393"/>
                <a:gd name="T92" fmla="*/ 1619 w 2891"/>
                <a:gd name="T93" fmla="*/ 205 h 1393"/>
                <a:gd name="T94" fmla="*/ 1845 w 2891"/>
                <a:gd name="T95" fmla="*/ 246 h 1393"/>
                <a:gd name="T96" fmla="*/ 2091 w 2891"/>
                <a:gd name="T97" fmla="*/ 246 h 1393"/>
                <a:gd name="T98" fmla="*/ 2337 w 2891"/>
                <a:gd name="T99" fmla="*/ 164 h 1393"/>
                <a:gd name="T100" fmla="*/ 2542 w 2891"/>
                <a:gd name="T101" fmla="*/ 102 h 1393"/>
                <a:gd name="T102" fmla="*/ 2664 w 2891"/>
                <a:gd name="T103" fmla="*/ 246 h 1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91" h="1393">
                  <a:moveTo>
                    <a:pt x="2664" y="246"/>
                  </a:moveTo>
                  <a:lnTo>
                    <a:pt x="2664" y="246"/>
                  </a:lnTo>
                  <a:cubicBezTo>
                    <a:pt x="2664" y="266"/>
                    <a:pt x="2664" y="266"/>
                    <a:pt x="2664" y="266"/>
                  </a:cubicBezTo>
                  <a:cubicBezTo>
                    <a:pt x="2685" y="286"/>
                    <a:pt x="2685" y="328"/>
                    <a:pt x="2685" y="328"/>
                  </a:cubicBezTo>
                  <a:cubicBezTo>
                    <a:pt x="2685" y="348"/>
                    <a:pt x="2664" y="368"/>
                    <a:pt x="2664" y="368"/>
                  </a:cubicBezTo>
                  <a:cubicBezTo>
                    <a:pt x="2664" y="389"/>
                    <a:pt x="2664" y="410"/>
                    <a:pt x="2664" y="410"/>
                  </a:cubicBezTo>
                  <a:cubicBezTo>
                    <a:pt x="2664" y="430"/>
                    <a:pt x="2685" y="430"/>
                    <a:pt x="2685" y="450"/>
                  </a:cubicBezTo>
                  <a:cubicBezTo>
                    <a:pt x="2685" y="450"/>
                    <a:pt x="2685" y="471"/>
                    <a:pt x="2706" y="471"/>
                  </a:cubicBezTo>
                  <a:cubicBezTo>
                    <a:pt x="2706" y="492"/>
                    <a:pt x="2726" y="492"/>
                    <a:pt x="2746" y="492"/>
                  </a:cubicBezTo>
                  <a:cubicBezTo>
                    <a:pt x="2746" y="492"/>
                    <a:pt x="2767" y="492"/>
                    <a:pt x="2788" y="492"/>
                  </a:cubicBezTo>
                  <a:cubicBezTo>
                    <a:pt x="2808" y="492"/>
                    <a:pt x="2849" y="512"/>
                    <a:pt x="2870" y="532"/>
                  </a:cubicBezTo>
                  <a:lnTo>
                    <a:pt x="2870" y="532"/>
                  </a:lnTo>
                  <a:lnTo>
                    <a:pt x="2890" y="532"/>
                  </a:lnTo>
                  <a:cubicBezTo>
                    <a:pt x="2890" y="553"/>
                    <a:pt x="2890" y="553"/>
                    <a:pt x="2890" y="553"/>
                  </a:cubicBezTo>
                  <a:cubicBezTo>
                    <a:pt x="2890" y="553"/>
                    <a:pt x="2890" y="553"/>
                    <a:pt x="2870" y="553"/>
                  </a:cubicBezTo>
                  <a:cubicBezTo>
                    <a:pt x="2870" y="574"/>
                    <a:pt x="2870" y="574"/>
                    <a:pt x="2849" y="574"/>
                  </a:cubicBezTo>
                  <a:cubicBezTo>
                    <a:pt x="2849" y="574"/>
                    <a:pt x="2828" y="574"/>
                    <a:pt x="2828" y="594"/>
                  </a:cubicBezTo>
                  <a:cubicBezTo>
                    <a:pt x="2828" y="594"/>
                    <a:pt x="2808" y="594"/>
                    <a:pt x="2808" y="614"/>
                  </a:cubicBezTo>
                  <a:lnTo>
                    <a:pt x="2808" y="635"/>
                  </a:lnTo>
                  <a:cubicBezTo>
                    <a:pt x="2808" y="635"/>
                    <a:pt x="2808" y="656"/>
                    <a:pt x="2808" y="676"/>
                  </a:cubicBezTo>
                  <a:cubicBezTo>
                    <a:pt x="2808" y="696"/>
                    <a:pt x="2828" y="717"/>
                    <a:pt x="2828" y="717"/>
                  </a:cubicBezTo>
                  <a:cubicBezTo>
                    <a:pt x="2828" y="738"/>
                    <a:pt x="2808" y="758"/>
                    <a:pt x="2828" y="758"/>
                  </a:cubicBezTo>
                  <a:cubicBezTo>
                    <a:pt x="2828" y="778"/>
                    <a:pt x="2828" y="799"/>
                    <a:pt x="2828" y="799"/>
                  </a:cubicBezTo>
                  <a:cubicBezTo>
                    <a:pt x="2828" y="820"/>
                    <a:pt x="2849" y="840"/>
                    <a:pt x="2849" y="860"/>
                  </a:cubicBezTo>
                  <a:cubicBezTo>
                    <a:pt x="2849" y="881"/>
                    <a:pt x="2849" y="902"/>
                    <a:pt x="2849" y="902"/>
                  </a:cubicBezTo>
                  <a:cubicBezTo>
                    <a:pt x="2849" y="902"/>
                    <a:pt x="2828" y="921"/>
                    <a:pt x="2808" y="921"/>
                  </a:cubicBezTo>
                  <a:cubicBezTo>
                    <a:pt x="2808" y="941"/>
                    <a:pt x="2808" y="941"/>
                    <a:pt x="2808" y="941"/>
                  </a:cubicBezTo>
                  <a:cubicBezTo>
                    <a:pt x="2808" y="962"/>
                    <a:pt x="2828" y="962"/>
                    <a:pt x="2828" y="982"/>
                  </a:cubicBezTo>
                  <a:cubicBezTo>
                    <a:pt x="2828" y="982"/>
                    <a:pt x="2849" y="982"/>
                    <a:pt x="2849" y="1003"/>
                  </a:cubicBezTo>
                  <a:cubicBezTo>
                    <a:pt x="2849" y="1003"/>
                    <a:pt x="2870" y="1003"/>
                    <a:pt x="2870" y="1023"/>
                  </a:cubicBezTo>
                  <a:lnTo>
                    <a:pt x="2870" y="1044"/>
                  </a:lnTo>
                  <a:lnTo>
                    <a:pt x="2870" y="1064"/>
                  </a:lnTo>
                  <a:cubicBezTo>
                    <a:pt x="2870" y="1085"/>
                    <a:pt x="2870" y="1085"/>
                    <a:pt x="2870" y="1085"/>
                  </a:cubicBezTo>
                  <a:cubicBezTo>
                    <a:pt x="2870" y="1085"/>
                    <a:pt x="2870" y="1105"/>
                    <a:pt x="2849" y="1105"/>
                  </a:cubicBezTo>
                  <a:cubicBezTo>
                    <a:pt x="2849" y="1126"/>
                    <a:pt x="2828" y="1126"/>
                    <a:pt x="2808" y="1105"/>
                  </a:cubicBezTo>
                  <a:lnTo>
                    <a:pt x="2808" y="1105"/>
                  </a:lnTo>
                  <a:cubicBezTo>
                    <a:pt x="2788" y="1085"/>
                    <a:pt x="2808" y="1085"/>
                    <a:pt x="2808" y="1064"/>
                  </a:cubicBezTo>
                  <a:cubicBezTo>
                    <a:pt x="2788" y="1064"/>
                    <a:pt x="2788" y="1064"/>
                    <a:pt x="2788" y="1064"/>
                  </a:cubicBezTo>
                  <a:cubicBezTo>
                    <a:pt x="2767" y="1064"/>
                    <a:pt x="2746" y="1064"/>
                    <a:pt x="2746" y="1064"/>
                  </a:cubicBezTo>
                  <a:cubicBezTo>
                    <a:pt x="2726" y="1064"/>
                    <a:pt x="2706" y="1064"/>
                    <a:pt x="2685" y="1064"/>
                  </a:cubicBezTo>
                  <a:cubicBezTo>
                    <a:pt x="2685" y="1044"/>
                    <a:pt x="2644" y="1044"/>
                    <a:pt x="2644" y="1044"/>
                  </a:cubicBezTo>
                  <a:cubicBezTo>
                    <a:pt x="2624" y="1044"/>
                    <a:pt x="2603" y="1044"/>
                    <a:pt x="2603" y="1064"/>
                  </a:cubicBezTo>
                  <a:cubicBezTo>
                    <a:pt x="2583" y="1064"/>
                    <a:pt x="2583" y="1085"/>
                    <a:pt x="2583" y="1085"/>
                  </a:cubicBezTo>
                  <a:lnTo>
                    <a:pt x="2583" y="1085"/>
                  </a:lnTo>
                  <a:cubicBezTo>
                    <a:pt x="2562" y="1085"/>
                    <a:pt x="2542" y="1085"/>
                    <a:pt x="2542" y="1085"/>
                  </a:cubicBezTo>
                  <a:cubicBezTo>
                    <a:pt x="2521" y="1085"/>
                    <a:pt x="2460" y="1085"/>
                    <a:pt x="2439" y="1105"/>
                  </a:cubicBezTo>
                  <a:cubicBezTo>
                    <a:pt x="2439" y="1105"/>
                    <a:pt x="2398" y="1105"/>
                    <a:pt x="2398" y="1126"/>
                  </a:cubicBezTo>
                  <a:cubicBezTo>
                    <a:pt x="2378" y="1126"/>
                    <a:pt x="2316" y="1105"/>
                    <a:pt x="2296" y="1126"/>
                  </a:cubicBezTo>
                  <a:cubicBezTo>
                    <a:pt x="2275" y="1126"/>
                    <a:pt x="2234" y="1126"/>
                    <a:pt x="2234" y="1146"/>
                  </a:cubicBezTo>
                  <a:cubicBezTo>
                    <a:pt x="2214" y="1146"/>
                    <a:pt x="2173" y="1167"/>
                    <a:pt x="2173" y="1167"/>
                  </a:cubicBezTo>
                  <a:cubicBezTo>
                    <a:pt x="2152" y="1187"/>
                    <a:pt x="2111" y="1208"/>
                    <a:pt x="2091" y="1208"/>
                  </a:cubicBezTo>
                  <a:cubicBezTo>
                    <a:pt x="2070" y="1208"/>
                    <a:pt x="2029" y="1208"/>
                    <a:pt x="2029" y="1208"/>
                  </a:cubicBezTo>
                  <a:cubicBezTo>
                    <a:pt x="2009" y="1208"/>
                    <a:pt x="1988" y="1208"/>
                    <a:pt x="1968" y="1208"/>
                  </a:cubicBezTo>
                  <a:cubicBezTo>
                    <a:pt x="1968" y="1208"/>
                    <a:pt x="1927" y="1187"/>
                    <a:pt x="1906" y="1187"/>
                  </a:cubicBezTo>
                  <a:cubicBezTo>
                    <a:pt x="1906" y="1187"/>
                    <a:pt x="1886" y="1167"/>
                    <a:pt x="1865" y="1187"/>
                  </a:cubicBezTo>
                  <a:cubicBezTo>
                    <a:pt x="1865" y="1187"/>
                    <a:pt x="1845" y="1187"/>
                    <a:pt x="1845" y="1208"/>
                  </a:cubicBezTo>
                  <a:cubicBezTo>
                    <a:pt x="1825" y="1208"/>
                    <a:pt x="1804" y="1228"/>
                    <a:pt x="1783" y="1228"/>
                  </a:cubicBezTo>
                  <a:cubicBezTo>
                    <a:pt x="1763" y="1228"/>
                    <a:pt x="1743" y="1249"/>
                    <a:pt x="1743" y="1249"/>
                  </a:cubicBezTo>
                  <a:cubicBezTo>
                    <a:pt x="1722" y="1249"/>
                    <a:pt x="1701" y="1249"/>
                    <a:pt x="1701" y="1249"/>
                  </a:cubicBezTo>
                  <a:cubicBezTo>
                    <a:pt x="1681" y="1228"/>
                    <a:pt x="1681" y="1208"/>
                    <a:pt x="1661" y="1208"/>
                  </a:cubicBezTo>
                  <a:cubicBezTo>
                    <a:pt x="1661" y="1187"/>
                    <a:pt x="1661" y="1187"/>
                    <a:pt x="1640" y="1187"/>
                  </a:cubicBezTo>
                  <a:cubicBezTo>
                    <a:pt x="1640" y="1187"/>
                    <a:pt x="1619" y="1187"/>
                    <a:pt x="1619" y="1208"/>
                  </a:cubicBezTo>
                  <a:cubicBezTo>
                    <a:pt x="1599" y="1208"/>
                    <a:pt x="1599" y="1249"/>
                    <a:pt x="1599" y="1269"/>
                  </a:cubicBezTo>
                  <a:lnTo>
                    <a:pt x="1619" y="1290"/>
                  </a:lnTo>
                  <a:cubicBezTo>
                    <a:pt x="1619" y="1310"/>
                    <a:pt x="1619" y="1331"/>
                    <a:pt x="1619" y="1351"/>
                  </a:cubicBezTo>
                  <a:cubicBezTo>
                    <a:pt x="1599" y="1351"/>
                    <a:pt x="1599" y="1372"/>
                    <a:pt x="1579" y="1372"/>
                  </a:cubicBezTo>
                  <a:cubicBezTo>
                    <a:pt x="1579" y="1372"/>
                    <a:pt x="1558" y="1351"/>
                    <a:pt x="1558" y="1372"/>
                  </a:cubicBezTo>
                  <a:cubicBezTo>
                    <a:pt x="1558" y="1372"/>
                    <a:pt x="1558" y="1392"/>
                    <a:pt x="1537" y="1392"/>
                  </a:cubicBezTo>
                  <a:cubicBezTo>
                    <a:pt x="1537" y="1392"/>
                    <a:pt x="1517" y="1392"/>
                    <a:pt x="1497" y="1392"/>
                  </a:cubicBezTo>
                  <a:cubicBezTo>
                    <a:pt x="1497" y="1372"/>
                    <a:pt x="1497" y="1351"/>
                    <a:pt x="1497" y="1351"/>
                  </a:cubicBezTo>
                  <a:cubicBezTo>
                    <a:pt x="1476" y="1351"/>
                    <a:pt x="1476" y="1351"/>
                    <a:pt x="1455" y="1331"/>
                  </a:cubicBezTo>
                  <a:cubicBezTo>
                    <a:pt x="1455" y="1331"/>
                    <a:pt x="1455" y="1331"/>
                    <a:pt x="1476" y="1331"/>
                  </a:cubicBezTo>
                  <a:cubicBezTo>
                    <a:pt x="1476" y="1331"/>
                    <a:pt x="1476" y="1310"/>
                    <a:pt x="1476" y="1290"/>
                  </a:cubicBezTo>
                  <a:cubicBezTo>
                    <a:pt x="1455" y="1290"/>
                    <a:pt x="1455" y="1290"/>
                    <a:pt x="1455" y="1269"/>
                  </a:cubicBezTo>
                  <a:cubicBezTo>
                    <a:pt x="1455" y="1269"/>
                    <a:pt x="1455" y="1269"/>
                    <a:pt x="1476" y="1249"/>
                  </a:cubicBezTo>
                  <a:cubicBezTo>
                    <a:pt x="1476" y="1249"/>
                    <a:pt x="1476" y="1249"/>
                    <a:pt x="1497" y="1249"/>
                  </a:cubicBezTo>
                  <a:cubicBezTo>
                    <a:pt x="1497" y="1228"/>
                    <a:pt x="1497" y="1228"/>
                    <a:pt x="1497" y="1228"/>
                  </a:cubicBezTo>
                  <a:cubicBezTo>
                    <a:pt x="1517" y="1208"/>
                    <a:pt x="1497" y="1187"/>
                    <a:pt x="1497" y="1187"/>
                  </a:cubicBezTo>
                  <a:cubicBezTo>
                    <a:pt x="1497" y="1187"/>
                    <a:pt x="1497" y="1187"/>
                    <a:pt x="1476" y="1187"/>
                  </a:cubicBezTo>
                  <a:lnTo>
                    <a:pt x="1455" y="1187"/>
                  </a:lnTo>
                  <a:cubicBezTo>
                    <a:pt x="1455" y="1208"/>
                    <a:pt x="1455" y="1228"/>
                    <a:pt x="1455" y="1228"/>
                  </a:cubicBezTo>
                  <a:lnTo>
                    <a:pt x="1455" y="1249"/>
                  </a:lnTo>
                  <a:cubicBezTo>
                    <a:pt x="1435" y="1249"/>
                    <a:pt x="1435" y="1249"/>
                    <a:pt x="1415" y="1249"/>
                  </a:cubicBezTo>
                  <a:lnTo>
                    <a:pt x="1394" y="1249"/>
                  </a:lnTo>
                  <a:cubicBezTo>
                    <a:pt x="1373" y="1228"/>
                    <a:pt x="1373" y="1228"/>
                    <a:pt x="1353" y="1228"/>
                  </a:cubicBezTo>
                  <a:cubicBezTo>
                    <a:pt x="1353" y="1208"/>
                    <a:pt x="1353" y="1208"/>
                    <a:pt x="1353" y="1208"/>
                  </a:cubicBezTo>
                  <a:cubicBezTo>
                    <a:pt x="1353" y="1187"/>
                    <a:pt x="1333" y="1187"/>
                    <a:pt x="1312" y="1187"/>
                  </a:cubicBezTo>
                  <a:lnTo>
                    <a:pt x="1291" y="1208"/>
                  </a:lnTo>
                  <a:cubicBezTo>
                    <a:pt x="1291" y="1208"/>
                    <a:pt x="1271" y="1208"/>
                    <a:pt x="1271" y="1228"/>
                  </a:cubicBezTo>
                  <a:cubicBezTo>
                    <a:pt x="1251" y="1228"/>
                    <a:pt x="1230" y="1228"/>
                    <a:pt x="1230" y="1228"/>
                  </a:cubicBezTo>
                  <a:lnTo>
                    <a:pt x="1230" y="1249"/>
                  </a:lnTo>
                  <a:cubicBezTo>
                    <a:pt x="1209" y="1269"/>
                    <a:pt x="1209" y="1290"/>
                    <a:pt x="1189" y="1290"/>
                  </a:cubicBezTo>
                  <a:lnTo>
                    <a:pt x="1169" y="1290"/>
                  </a:lnTo>
                  <a:cubicBezTo>
                    <a:pt x="1169" y="1290"/>
                    <a:pt x="1148" y="1310"/>
                    <a:pt x="1128" y="1310"/>
                  </a:cubicBezTo>
                  <a:lnTo>
                    <a:pt x="1087" y="1310"/>
                  </a:lnTo>
                  <a:cubicBezTo>
                    <a:pt x="1067" y="1310"/>
                    <a:pt x="1046" y="1331"/>
                    <a:pt x="1025" y="1331"/>
                  </a:cubicBezTo>
                  <a:cubicBezTo>
                    <a:pt x="1005" y="1331"/>
                    <a:pt x="985" y="1331"/>
                    <a:pt x="964" y="1310"/>
                  </a:cubicBezTo>
                  <a:lnTo>
                    <a:pt x="943" y="1290"/>
                  </a:lnTo>
                  <a:cubicBezTo>
                    <a:pt x="923" y="1269"/>
                    <a:pt x="903" y="1249"/>
                    <a:pt x="903" y="1249"/>
                  </a:cubicBezTo>
                  <a:cubicBezTo>
                    <a:pt x="903" y="1249"/>
                    <a:pt x="882" y="1228"/>
                    <a:pt x="861" y="1208"/>
                  </a:cubicBezTo>
                  <a:cubicBezTo>
                    <a:pt x="861" y="1208"/>
                    <a:pt x="821" y="1208"/>
                    <a:pt x="800" y="1208"/>
                  </a:cubicBezTo>
                  <a:cubicBezTo>
                    <a:pt x="800" y="1208"/>
                    <a:pt x="779" y="1187"/>
                    <a:pt x="759" y="1187"/>
                  </a:cubicBezTo>
                  <a:cubicBezTo>
                    <a:pt x="739" y="1187"/>
                    <a:pt x="718" y="1167"/>
                    <a:pt x="697" y="1167"/>
                  </a:cubicBezTo>
                  <a:cubicBezTo>
                    <a:pt x="677" y="1167"/>
                    <a:pt x="657" y="1167"/>
                    <a:pt x="657" y="1187"/>
                  </a:cubicBezTo>
                  <a:lnTo>
                    <a:pt x="636" y="1208"/>
                  </a:lnTo>
                  <a:lnTo>
                    <a:pt x="636" y="1249"/>
                  </a:lnTo>
                  <a:cubicBezTo>
                    <a:pt x="636" y="1269"/>
                    <a:pt x="636" y="1290"/>
                    <a:pt x="615" y="1290"/>
                  </a:cubicBezTo>
                  <a:lnTo>
                    <a:pt x="595" y="1290"/>
                  </a:lnTo>
                  <a:lnTo>
                    <a:pt x="595" y="1269"/>
                  </a:lnTo>
                  <a:lnTo>
                    <a:pt x="575" y="1249"/>
                  </a:lnTo>
                  <a:cubicBezTo>
                    <a:pt x="575" y="1249"/>
                    <a:pt x="554" y="1290"/>
                    <a:pt x="533" y="1290"/>
                  </a:cubicBezTo>
                  <a:cubicBezTo>
                    <a:pt x="533" y="1290"/>
                    <a:pt x="513" y="1290"/>
                    <a:pt x="493" y="1290"/>
                  </a:cubicBezTo>
                  <a:cubicBezTo>
                    <a:pt x="493" y="1290"/>
                    <a:pt x="472" y="1290"/>
                    <a:pt x="451" y="1290"/>
                  </a:cubicBezTo>
                  <a:lnTo>
                    <a:pt x="431" y="1269"/>
                  </a:lnTo>
                  <a:cubicBezTo>
                    <a:pt x="431" y="1249"/>
                    <a:pt x="451" y="1249"/>
                    <a:pt x="431" y="1228"/>
                  </a:cubicBezTo>
                  <a:cubicBezTo>
                    <a:pt x="431" y="1228"/>
                    <a:pt x="431" y="1208"/>
                    <a:pt x="411" y="1187"/>
                  </a:cubicBezTo>
                  <a:cubicBezTo>
                    <a:pt x="411" y="1187"/>
                    <a:pt x="390" y="1167"/>
                    <a:pt x="390" y="1187"/>
                  </a:cubicBezTo>
                  <a:cubicBezTo>
                    <a:pt x="370" y="1187"/>
                    <a:pt x="390" y="1208"/>
                    <a:pt x="370" y="1208"/>
                  </a:cubicBezTo>
                  <a:lnTo>
                    <a:pt x="349" y="1208"/>
                  </a:lnTo>
                  <a:lnTo>
                    <a:pt x="329" y="1187"/>
                  </a:lnTo>
                  <a:cubicBezTo>
                    <a:pt x="329" y="1187"/>
                    <a:pt x="329" y="1167"/>
                    <a:pt x="308" y="1167"/>
                  </a:cubicBezTo>
                  <a:lnTo>
                    <a:pt x="288" y="1187"/>
                  </a:lnTo>
                  <a:lnTo>
                    <a:pt x="267" y="1187"/>
                  </a:lnTo>
                  <a:cubicBezTo>
                    <a:pt x="247" y="1208"/>
                    <a:pt x="247" y="1208"/>
                    <a:pt x="247" y="1187"/>
                  </a:cubicBezTo>
                  <a:cubicBezTo>
                    <a:pt x="226" y="1187"/>
                    <a:pt x="247" y="1187"/>
                    <a:pt x="247" y="1187"/>
                  </a:cubicBezTo>
                  <a:cubicBezTo>
                    <a:pt x="247" y="1167"/>
                    <a:pt x="226" y="1187"/>
                    <a:pt x="206" y="1187"/>
                  </a:cubicBezTo>
                  <a:lnTo>
                    <a:pt x="185" y="1187"/>
                  </a:lnTo>
                  <a:cubicBezTo>
                    <a:pt x="165" y="1187"/>
                    <a:pt x="185" y="1167"/>
                    <a:pt x="185" y="1167"/>
                  </a:cubicBezTo>
                  <a:cubicBezTo>
                    <a:pt x="185" y="1146"/>
                    <a:pt x="206" y="1146"/>
                    <a:pt x="226" y="1146"/>
                  </a:cubicBezTo>
                  <a:lnTo>
                    <a:pt x="247" y="1146"/>
                  </a:lnTo>
                  <a:cubicBezTo>
                    <a:pt x="267" y="1146"/>
                    <a:pt x="267" y="1126"/>
                    <a:pt x="267" y="1126"/>
                  </a:cubicBezTo>
                  <a:cubicBezTo>
                    <a:pt x="267" y="1126"/>
                    <a:pt x="288" y="1105"/>
                    <a:pt x="267" y="1105"/>
                  </a:cubicBezTo>
                  <a:cubicBezTo>
                    <a:pt x="267" y="1085"/>
                    <a:pt x="267" y="1105"/>
                    <a:pt x="247" y="1105"/>
                  </a:cubicBezTo>
                  <a:lnTo>
                    <a:pt x="226" y="1105"/>
                  </a:lnTo>
                  <a:cubicBezTo>
                    <a:pt x="206" y="1105"/>
                    <a:pt x="206" y="1105"/>
                    <a:pt x="185" y="1105"/>
                  </a:cubicBezTo>
                  <a:lnTo>
                    <a:pt x="165" y="1105"/>
                  </a:lnTo>
                  <a:cubicBezTo>
                    <a:pt x="165" y="1105"/>
                    <a:pt x="165" y="1085"/>
                    <a:pt x="185" y="1085"/>
                  </a:cubicBezTo>
                  <a:lnTo>
                    <a:pt x="206" y="1085"/>
                  </a:lnTo>
                  <a:cubicBezTo>
                    <a:pt x="206" y="1064"/>
                    <a:pt x="226" y="1064"/>
                    <a:pt x="206" y="1064"/>
                  </a:cubicBezTo>
                  <a:cubicBezTo>
                    <a:pt x="206" y="1044"/>
                    <a:pt x="185" y="1044"/>
                    <a:pt x="165" y="1044"/>
                  </a:cubicBezTo>
                  <a:cubicBezTo>
                    <a:pt x="165" y="1044"/>
                    <a:pt x="144" y="1044"/>
                    <a:pt x="124" y="1023"/>
                  </a:cubicBezTo>
                  <a:lnTo>
                    <a:pt x="124" y="982"/>
                  </a:lnTo>
                  <a:cubicBezTo>
                    <a:pt x="124" y="962"/>
                    <a:pt x="124" y="962"/>
                    <a:pt x="124" y="962"/>
                  </a:cubicBezTo>
                  <a:cubicBezTo>
                    <a:pt x="144" y="941"/>
                    <a:pt x="124" y="941"/>
                    <a:pt x="124" y="921"/>
                  </a:cubicBezTo>
                  <a:cubicBezTo>
                    <a:pt x="124" y="921"/>
                    <a:pt x="124" y="902"/>
                    <a:pt x="124" y="881"/>
                  </a:cubicBezTo>
                  <a:cubicBezTo>
                    <a:pt x="103" y="881"/>
                    <a:pt x="83" y="881"/>
                    <a:pt x="62" y="881"/>
                  </a:cubicBezTo>
                  <a:cubicBezTo>
                    <a:pt x="42" y="881"/>
                    <a:pt x="21" y="881"/>
                    <a:pt x="21" y="881"/>
                  </a:cubicBezTo>
                  <a:lnTo>
                    <a:pt x="0" y="860"/>
                  </a:lnTo>
                  <a:cubicBezTo>
                    <a:pt x="0" y="860"/>
                    <a:pt x="0" y="840"/>
                    <a:pt x="0" y="820"/>
                  </a:cubicBezTo>
                  <a:lnTo>
                    <a:pt x="21" y="820"/>
                  </a:lnTo>
                  <a:cubicBezTo>
                    <a:pt x="21" y="820"/>
                    <a:pt x="0" y="799"/>
                    <a:pt x="21" y="778"/>
                  </a:cubicBezTo>
                  <a:lnTo>
                    <a:pt x="21" y="758"/>
                  </a:lnTo>
                  <a:cubicBezTo>
                    <a:pt x="42" y="758"/>
                    <a:pt x="42" y="778"/>
                    <a:pt x="42" y="778"/>
                  </a:cubicBezTo>
                  <a:cubicBezTo>
                    <a:pt x="42" y="778"/>
                    <a:pt x="42" y="799"/>
                    <a:pt x="42" y="820"/>
                  </a:cubicBezTo>
                  <a:cubicBezTo>
                    <a:pt x="62" y="820"/>
                    <a:pt x="62" y="820"/>
                    <a:pt x="83" y="820"/>
                  </a:cubicBezTo>
                  <a:lnTo>
                    <a:pt x="83" y="799"/>
                  </a:lnTo>
                  <a:cubicBezTo>
                    <a:pt x="103" y="799"/>
                    <a:pt x="103" y="799"/>
                    <a:pt x="103" y="799"/>
                  </a:cubicBezTo>
                  <a:cubicBezTo>
                    <a:pt x="124" y="799"/>
                    <a:pt x="124" y="778"/>
                    <a:pt x="124" y="778"/>
                  </a:cubicBezTo>
                  <a:cubicBezTo>
                    <a:pt x="124" y="778"/>
                    <a:pt x="103" y="778"/>
                    <a:pt x="83" y="778"/>
                  </a:cubicBezTo>
                  <a:cubicBezTo>
                    <a:pt x="83" y="758"/>
                    <a:pt x="83" y="758"/>
                    <a:pt x="83" y="738"/>
                  </a:cubicBezTo>
                  <a:lnTo>
                    <a:pt x="83" y="717"/>
                  </a:lnTo>
                  <a:lnTo>
                    <a:pt x="83" y="676"/>
                  </a:lnTo>
                  <a:cubicBezTo>
                    <a:pt x="83" y="656"/>
                    <a:pt x="83" y="635"/>
                    <a:pt x="83" y="635"/>
                  </a:cubicBezTo>
                  <a:cubicBezTo>
                    <a:pt x="83" y="635"/>
                    <a:pt x="83" y="614"/>
                    <a:pt x="83" y="594"/>
                  </a:cubicBezTo>
                  <a:cubicBezTo>
                    <a:pt x="83" y="594"/>
                    <a:pt x="103" y="574"/>
                    <a:pt x="103" y="553"/>
                  </a:cubicBezTo>
                  <a:cubicBezTo>
                    <a:pt x="103" y="553"/>
                    <a:pt x="103" y="553"/>
                    <a:pt x="103" y="532"/>
                  </a:cubicBezTo>
                  <a:cubicBezTo>
                    <a:pt x="83" y="532"/>
                    <a:pt x="83" y="532"/>
                    <a:pt x="83" y="532"/>
                  </a:cubicBezTo>
                  <a:cubicBezTo>
                    <a:pt x="62" y="532"/>
                    <a:pt x="62" y="553"/>
                    <a:pt x="42" y="553"/>
                  </a:cubicBezTo>
                  <a:cubicBezTo>
                    <a:pt x="42" y="553"/>
                    <a:pt x="21" y="553"/>
                    <a:pt x="21" y="532"/>
                  </a:cubicBezTo>
                  <a:cubicBezTo>
                    <a:pt x="0" y="532"/>
                    <a:pt x="0" y="512"/>
                    <a:pt x="0" y="512"/>
                  </a:cubicBezTo>
                  <a:cubicBezTo>
                    <a:pt x="0" y="512"/>
                    <a:pt x="21" y="492"/>
                    <a:pt x="21" y="471"/>
                  </a:cubicBezTo>
                  <a:cubicBezTo>
                    <a:pt x="21" y="471"/>
                    <a:pt x="21" y="450"/>
                    <a:pt x="21" y="430"/>
                  </a:cubicBezTo>
                  <a:cubicBezTo>
                    <a:pt x="42" y="430"/>
                    <a:pt x="42" y="410"/>
                    <a:pt x="62" y="410"/>
                  </a:cubicBezTo>
                  <a:cubicBezTo>
                    <a:pt x="62" y="410"/>
                    <a:pt x="83" y="389"/>
                    <a:pt x="103" y="389"/>
                  </a:cubicBezTo>
                  <a:cubicBezTo>
                    <a:pt x="103" y="389"/>
                    <a:pt x="124" y="368"/>
                    <a:pt x="144" y="348"/>
                  </a:cubicBezTo>
                  <a:cubicBezTo>
                    <a:pt x="144" y="348"/>
                    <a:pt x="165" y="348"/>
                    <a:pt x="185" y="348"/>
                  </a:cubicBezTo>
                  <a:lnTo>
                    <a:pt x="226" y="368"/>
                  </a:lnTo>
                  <a:lnTo>
                    <a:pt x="247" y="368"/>
                  </a:lnTo>
                  <a:cubicBezTo>
                    <a:pt x="267" y="368"/>
                    <a:pt x="267" y="368"/>
                    <a:pt x="267" y="368"/>
                  </a:cubicBezTo>
                  <a:cubicBezTo>
                    <a:pt x="267" y="348"/>
                    <a:pt x="247" y="348"/>
                    <a:pt x="247" y="348"/>
                  </a:cubicBezTo>
                  <a:lnTo>
                    <a:pt x="267" y="348"/>
                  </a:lnTo>
                  <a:cubicBezTo>
                    <a:pt x="288" y="348"/>
                    <a:pt x="308" y="348"/>
                    <a:pt x="308" y="348"/>
                  </a:cubicBezTo>
                  <a:lnTo>
                    <a:pt x="329" y="368"/>
                  </a:lnTo>
                  <a:cubicBezTo>
                    <a:pt x="349" y="368"/>
                    <a:pt x="370" y="368"/>
                    <a:pt x="370" y="368"/>
                  </a:cubicBezTo>
                  <a:cubicBezTo>
                    <a:pt x="390" y="368"/>
                    <a:pt x="411" y="368"/>
                    <a:pt x="411" y="368"/>
                  </a:cubicBezTo>
                  <a:cubicBezTo>
                    <a:pt x="411" y="368"/>
                    <a:pt x="431" y="368"/>
                    <a:pt x="451" y="368"/>
                  </a:cubicBezTo>
                  <a:cubicBezTo>
                    <a:pt x="451" y="368"/>
                    <a:pt x="472" y="389"/>
                    <a:pt x="472" y="368"/>
                  </a:cubicBezTo>
                  <a:lnTo>
                    <a:pt x="493" y="368"/>
                  </a:lnTo>
                  <a:lnTo>
                    <a:pt x="493" y="348"/>
                  </a:lnTo>
                  <a:lnTo>
                    <a:pt x="472" y="348"/>
                  </a:lnTo>
                  <a:cubicBezTo>
                    <a:pt x="451" y="348"/>
                    <a:pt x="451" y="348"/>
                    <a:pt x="451" y="348"/>
                  </a:cubicBezTo>
                  <a:cubicBezTo>
                    <a:pt x="451" y="328"/>
                    <a:pt x="431" y="328"/>
                    <a:pt x="451" y="328"/>
                  </a:cubicBezTo>
                  <a:cubicBezTo>
                    <a:pt x="451" y="307"/>
                    <a:pt x="451" y="307"/>
                    <a:pt x="451" y="307"/>
                  </a:cubicBezTo>
                  <a:cubicBezTo>
                    <a:pt x="451" y="307"/>
                    <a:pt x="472" y="307"/>
                    <a:pt x="493" y="307"/>
                  </a:cubicBezTo>
                  <a:cubicBezTo>
                    <a:pt x="493" y="307"/>
                    <a:pt x="513" y="307"/>
                    <a:pt x="533" y="307"/>
                  </a:cubicBezTo>
                  <a:cubicBezTo>
                    <a:pt x="533" y="307"/>
                    <a:pt x="575" y="307"/>
                    <a:pt x="575" y="286"/>
                  </a:cubicBezTo>
                  <a:lnTo>
                    <a:pt x="575" y="266"/>
                  </a:lnTo>
                  <a:lnTo>
                    <a:pt x="554" y="266"/>
                  </a:lnTo>
                  <a:lnTo>
                    <a:pt x="533" y="266"/>
                  </a:lnTo>
                  <a:cubicBezTo>
                    <a:pt x="533" y="266"/>
                    <a:pt x="513" y="266"/>
                    <a:pt x="513" y="246"/>
                  </a:cubicBezTo>
                  <a:cubicBezTo>
                    <a:pt x="493" y="246"/>
                    <a:pt x="493" y="226"/>
                    <a:pt x="513" y="205"/>
                  </a:cubicBezTo>
                  <a:cubicBezTo>
                    <a:pt x="513" y="205"/>
                    <a:pt x="513" y="205"/>
                    <a:pt x="513" y="184"/>
                  </a:cubicBezTo>
                  <a:cubicBezTo>
                    <a:pt x="533" y="184"/>
                    <a:pt x="554" y="205"/>
                    <a:pt x="554" y="205"/>
                  </a:cubicBezTo>
                  <a:cubicBezTo>
                    <a:pt x="575" y="205"/>
                    <a:pt x="595" y="205"/>
                    <a:pt x="595" y="205"/>
                  </a:cubicBezTo>
                  <a:cubicBezTo>
                    <a:pt x="615" y="205"/>
                    <a:pt x="636" y="205"/>
                    <a:pt x="636" y="205"/>
                  </a:cubicBezTo>
                  <a:lnTo>
                    <a:pt x="657" y="184"/>
                  </a:lnTo>
                  <a:cubicBezTo>
                    <a:pt x="677" y="184"/>
                    <a:pt x="677" y="184"/>
                    <a:pt x="697" y="184"/>
                  </a:cubicBezTo>
                  <a:lnTo>
                    <a:pt x="718" y="205"/>
                  </a:lnTo>
                  <a:cubicBezTo>
                    <a:pt x="739" y="205"/>
                    <a:pt x="759" y="226"/>
                    <a:pt x="759" y="226"/>
                  </a:cubicBezTo>
                  <a:cubicBezTo>
                    <a:pt x="779" y="226"/>
                    <a:pt x="779" y="205"/>
                    <a:pt x="800" y="205"/>
                  </a:cubicBezTo>
                  <a:lnTo>
                    <a:pt x="821" y="184"/>
                  </a:lnTo>
                  <a:cubicBezTo>
                    <a:pt x="821" y="164"/>
                    <a:pt x="841" y="164"/>
                    <a:pt x="841" y="144"/>
                  </a:cubicBezTo>
                  <a:cubicBezTo>
                    <a:pt x="841" y="144"/>
                    <a:pt x="841" y="123"/>
                    <a:pt x="861" y="123"/>
                  </a:cubicBezTo>
                  <a:cubicBezTo>
                    <a:pt x="861" y="102"/>
                    <a:pt x="882" y="102"/>
                    <a:pt x="882" y="102"/>
                  </a:cubicBezTo>
                  <a:cubicBezTo>
                    <a:pt x="903" y="102"/>
                    <a:pt x="943" y="102"/>
                    <a:pt x="964" y="102"/>
                  </a:cubicBezTo>
                  <a:cubicBezTo>
                    <a:pt x="964" y="82"/>
                    <a:pt x="1005" y="82"/>
                    <a:pt x="1005" y="82"/>
                  </a:cubicBezTo>
                  <a:cubicBezTo>
                    <a:pt x="1025" y="62"/>
                    <a:pt x="1067" y="41"/>
                    <a:pt x="1087" y="41"/>
                  </a:cubicBezTo>
                  <a:cubicBezTo>
                    <a:pt x="1087" y="41"/>
                    <a:pt x="1128" y="41"/>
                    <a:pt x="1148" y="20"/>
                  </a:cubicBezTo>
                  <a:cubicBezTo>
                    <a:pt x="1148" y="20"/>
                    <a:pt x="1169" y="20"/>
                    <a:pt x="1189" y="20"/>
                  </a:cubicBezTo>
                  <a:cubicBezTo>
                    <a:pt x="1209" y="41"/>
                    <a:pt x="1230" y="41"/>
                    <a:pt x="1230" y="41"/>
                  </a:cubicBezTo>
                  <a:cubicBezTo>
                    <a:pt x="1251" y="41"/>
                    <a:pt x="1291" y="41"/>
                    <a:pt x="1312" y="41"/>
                  </a:cubicBezTo>
                  <a:cubicBezTo>
                    <a:pt x="1333" y="41"/>
                    <a:pt x="1353" y="41"/>
                    <a:pt x="1353" y="41"/>
                  </a:cubicBezTo>
                  <a:cubicBezTo>
                    <a:pt x="1353" y="41"/>
                    <a:pt x="1353" y="20"/>
                    <a:pt x="1373" y="20"/>
                  </a:cubicBezTo>
                  <a:cubicBezTo>
                    <a:pt x="1373" y="0"/>
                    <a:pt x="1373" y="0"/>
                    <a:pt x="1394" y="0"/>
                  </a:cubicBezTo>
                  <a:cubicBezTo>
                    <a:pt x="1394" y="0"/>
                    <a:pt x="1415" y="20"/>
                    <a:pt x="1435" y="20"/>
                  </a:cubicBezTo>
                  <a:cubicBezTo>
                    <a:pt x="1435" y="20"/>
                    <a:pt x="1435" y="20"/>
                    <a:pt x="1455" y="41"/>
                  </a:cubicBezTo>
                  <a:lnTo>
                    <a:pt x="1435" y="62"/>
                  </a:lnTo>
                  <a:lnTo>
                    <a:pt x="1455" y="82"/>
                  </a:lnTo>
                  <a:cubicBezTo>
                    <a:pt x="1455" y="102"/>
                    <a:pt x="1476" y="102"/>
                    <a:pt x="1497" y="102"/>
                  </a:cubicBezTo>
                  <a:lnTo>
                    <a:pt x="1517" y="102"/>
                  </a:lnTo>
                  <a:cubicBezTo>
                    <a:pt x="1537" y="102"/>
                    <a:pt x="1537" y="102"/>
                    <a:pt x="1537" y="102"/>
                  </a:cubicBezTo>
                  <a:cubicBezTo>
                    <a:pt x="1558" y="102"/>
                    <a:pt x="1558" y="102"/>
                    <a:pt x="1558" y="123"/>
                  </a:cubicBezTo>
                  <a:cubicBezTo>
                    <a:pt x="1558" y="123"/>
                    <a:pt x="1558" y="144"/>
                    <a:pt x="1558" y="164"/>
                  </a:cubicBezTo>
                  <a:lnTo>
                    <a:pt x="1579" y="184"/>
                  </a:lnTo>
                  <a:cubicBezTo>
                    <a:pt x="1599" y="184"/>
                    <a:pt x="1619" y="205"/>
                    <a:pt x="1619" y="205"/>
                  </a:cubicBezTo>
                  <a:cubicBezTo>
                    <a:pt x="1640" y="205"/>
                    <a:pt x="1640" y="205"/>
                    <a:pt x="1661" y="205"/>
                  </a:cubicBezTo>
                  <a:lnTo>
                    <a:pt x="1701" y="226"/>
                  </a:lnTo>
                  <a:cubicBezTo>
                    <a:pt x="1722" y="226"/>
                    <a:pt x="1722" y="246"/>
                    <a:pt x="1743" y="246"/>
                  </a:cubicBezTo>
                  <a:cubicBezTo>
                    <a:pt x="1743" y="266"/>
                    <a:pt x="1783" y="246"/>
                    <a:pt x="1804" y="246"/>
                  </a:cubicBezTo>
                  <a:cubicBezTo>
                    <a:pt x="1825" y="246"/>
                    <a:pt x="1845" y="246"/>
                    <a:pt x="1845" y="246"/>
                  </a:cubicBezTo>
                  <a:cubicBezTo>
                    <a:pt x="1865" y="266"/>
                    <a:pt x="1865" y="266"/>
                    <a:pt x="1865" y="286"/>
                  </a:cubicBezTo>
                  <a:cubicBezTo>
                    <a:pt x="1886" y="286"/>
                    <a:pt x="1906" y="266"/>
                    <a:pt x="1927" y="266"/>
                  </a:cubicBezTo>
                  <a:cubicBezTo>
                    <a:pt x="1947" y="266"/>
                    <a:pt x="1968" y="246"/>
                    <a:pt x="1968" y="246"/>
                  </a:cubicBezTo>
                  <a:cubicBezTo>
                    <a:pt x="1988" y="246"/>
                    <a:pt x="2029" y="246"/>
                    <a:pt x="2050" y="246"/>
                  </a:cubicBezTo>
                  <a:cubicBezTo>
                    <a:pt x="2050" y="226"/>
                    <a:pt x="2070" y="226"/>
                    <a:pt x="2091" y="246"/>
                  </a:cubicBezTo>
                  <a:cubicBezTo>
                    <a:pt x="2111" y="246"/>
                    <a:pt x="2132" y="246"/>
                    <a:pt x="2132" y="246"/>
                  </a:cubicBezTo>
                  <a:cubicBezTo>
                    <a:pt x="2152" y="246"/>
                    <a:pt x="2173" y="246"/>
                    <a:pt x="2193" y="226"/>
                  </a:cubicBezTo>
                  <a:cubicBezTo>
                    <a:pt x="2193" y="226"/>
                    <a:pt x="2214" y="226"/>
                    <a:pt x="2234" y="226"/>
                  </a:cubicBezTo>
                  <a:cubicBezTo>
                    <a:pt x="2234" y="205"/>
                    <a:pt x="2275" y="205"/>
                    <a:pt x="2275" y="184"/>
                  </a:cubicBezTo>
                  <a:cubicBezTo>
                    <a:pt x="2296" y="184"/>
                    <a:pt x="2337" y="184"/>
                    <a:pt x="2337" y="164"/>
                  </a:cubicBezTo>
                  <a:cubicBezTo>
                    <a:pt x="2337" y="164"/>
                    <a:pt x="2357" y="164"/>
                    <a:pt x="2357" y="144"/>
                  </a:cubicBezTo>
                  <a:cubicBezTo>
                    <a:pt x="2357" y="144"/>
                    <a:pt x="2378" y="144"/>
                    <a:pt x="2398" y="144"/>
                  </a:cubicBezTo>
                  <a:cubicBezTo>
                    <a:pt x="2398" y="144"/>
                    <a:pt x="2439" y="164"/>
                    <a:pt x="2460" y="144"/>
                  </a:cubicBezTo>
                  <a:cubicBezTo>
                    <a:pt x="2460" y="144"/>
                    <a:pt x="2480" y="123"/>
                    <a:pt x="2501" y="123"/>
                  </a:cubicBezTo>
                  <a:cubicBezTo>
                    <a:pt x="2501" y="123"/>
                    <a:pt x="2521" y="102"/>
                    <a:pt x="2542" y="102"/>
                  </a:cubicBezTo>
                  <a:lnTo>
                    <a:pt x="2562" y="123"/>
                  </a:lnTo>
                  <a:cubicBezTo>
                    <a:pt x="2583" y="123"/>
                    <a:pt x="2583" y="144"/>
                    <a:pt x="2583" y="164"/>
                  </a:cubicBezTo>
                  <a:lnTo>
                    <a:pt x="2603" y="184"/>
                  </a:lnTo>
                  <a:cubicBezTo>
                    <a:pt x="2603" y="205"/>
                    <a:pt x="2624" y="205"/>
                    <a:pt x="2644" y="205"/>
                  </a:cubicBezTo>
                  <a:cubicBezTo>
                    <a:pt x="2644" y="205"/>
                    <a:pt x="2644" y="226"/>
                    <a:pt x="2664" y="24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6" name="Freeform 60"/>
            <p:cNvSpPr>
              <a:spLocks noChangeArrowheads="1"/>
            </p:cNvSpPr>
            <p:nvPr/>
          </p:nvSpPr>
          <p:spPr bwMode="auto">
            <a:xfrm>
              <a:off x="1754188" y="5962650"/>
              <a:ext cx="66675" cy="125413"/>
            </a:xfrm>
            <a:custGeom>
              <a:avLst/>
              <a:gdLst>
                <a:gd name="T0" fmla="*/ 184 w 185"/>
                <a:gd name="T1" fmla="*/ 184 h 349"/>
                <a:gd name="T2" fmla="*/ 184 w 185"/>
                <a:gd name="T3" fmla="*/ 184 h 349"/>
                <a:gd name="T4" fmla="*/ 164 w 185"/>
                <a:gd name="T5" fmla="*/ 225 h 349"/>
                <a:gd name="T6" fmla="*/ 164 w 185"/>
                <a:gd name="T7" fmla="*/ 266 h 349"/>
                <a:gd name="T8" fmla="*/ 143 w 185"/>
                <a:gd name="T9" fmla="*/ 307 h 349"/>
                <a:gd name="T10" fmla="*/ 143 w 185"/>
                <a:gd name="T11" fmla="*/ 328 h 349"/>
                <a:gd name="T12" fmla="*/ 143 w 185"/>
                <a:gd name="T13" fmla="*/ 348 h 349"/>
                <a:gd name="T14" fmla="*/ 40 w 185"/>
                <a:gd name="T15" fmla="*/ 328 h 349"/>
                <a:gd name="T16" fmla="*/ 40 w 185"/>
                <a:gd name="T17" fmla="*/ 328 h 349"/>
                <a:gd name="T18" fmla="*/ 40 w 185"/>
                <a:gd name="T19" fmla="*/ 307 h 349"/>
                <a:gd name="T20" fmla="*/ 20 w 185"/>
                <a:gd name="T21" fmla="*/ 266 h 349"/>
                <a:gd name="T22" fmla="*/ 20 w 185"/>
                <a:gd name="T23" fmla="*/ 225 h 349"/>
                <a:gd name="T24" fmla="*/ 0 w 185"/>
                <a:gd name="T25" fmla="*/ 204 h 349"/>
                <a:gd name="T26" fmla="*/ 20 w 185"/>
                <a:gd name="T27" fmla="*/ 164 h 349"/>
                <a:gd name="T28" fmla="*/ 20 w 185"/>
                <a:gd name="T29" fmla="*/ 123 h 349"/>
                <a:gd name="T30" fmla="*/ 20 w 185"/>
                <a:gd name="T31" fmla="*/ 102 h 349"/>
                <a:gd name="T32" fmla="*/ 40 w 185"/>
                <a:gd name="T33" fmla="*/ 82 h 349"/>
                <a:gd name="T34" fmla="*/ 40 w 185"/>
                <a:gd name="T35" fmla="*/ 61 h 349"/>
                <a:gd name="T36" fmla="*/ 61 w 185"/>
                <a:gd name="T37" fmla="*/ 41 h 349"/>
                <a:gd name="T38" fmla="*/ 82 w 185"/>
                <a:gd name="T39" fmla="*/ 20 h 349"/>
                <a:gd name="T40" fmla="*/ 82 w 185"/>
                <a:gd name="T41" fmla="*/ 0 h 349"/>
                <a:gd name="T42" fmla="*/ 102 w 185"/>
                <a:gd name="T43" fmla="*/ 0 h 349"/>
                <a:gd name="T44" fmla="*/ 122 w 185"/>
                <a:gd name="T45" fmla="*/ 41 h 349"/>
                <a:gd name="T46" fmla="*/ 143 w 185"/>
                <a:gd name="T47" fmla="*/ 61 h 349"/>
                <a:gd name="T48" fmla="*/ 143 w 185"/>
                <a:gd name="T49" fmla="*/ 123 h 349"/>
                <a:gd name="T50" fmla="*/ 164 w 185"/>
                <a:gd name="T51" fmla="*/ 164 h 349"/>
                <a:gd name="T52" fmla="*/ 184 w 185"/>
                <a:gd name="T53" fmla="*/ 184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349">
                  <a:moveTo>
                    <a:pt x="184" y="184"/>
                  </a:moveTo>
                  <a:lnTo>
                    <a:pt x="184" y="184"/>
                  </a:lnTo>
                  <a:cubicBezTo>
                    <a:pt x="184" y="204"/>
                    <a:pt x="184" y="225"/>
                    <a:pt x="164" y="225"/>
                  </a:cubicBezTo>
                  <a:cubicBezTo>
                    <a:pt x="164" y="246"/>
                    <a:pt x="164" y="266"/>
                    <a:pt x="164" y="266"/>
                  </a:cubicBezTo>
                  <a:cubicBezTo>
                    <a:pt x="164" y="286"/>
                    <a:pt x="143" y="307"/>
                    <a:pt x="143" y="307"/>
                  </a:cubicBezTo>
                  <a:lnTo>
                    <a:pt x="143" y="328"/>
                  </a:lnTo>
                  <a:cubicBezTo>
                    <a:pt x="143" y="348"/>
                    <a:pt x="143" y="348"/>
                    <a:pt x="143" y="348"/>
                  </a:cubicBezTo>
                  <a:cubicBezTo>
                    <a:pt x="40" y="328"/>
                    <a:pt x="40" y="328"/>
                    <a:pt x="40" y="328"/>
                  </a:cubicBezTo>
                  <a:lnTo>
                    <a:pt x="40" y="328"/>
                  </a:lnTo>
                  <a:lnTo>
                    <a:pt x="40" y="307"/>
                  </a:lnTo>
                  <a:cubicBezTo>
                    <a:pt x="40" y="286"/>
                    <a:pt x="20" y="266"/>
                    <a:pt x="20" y="266"/>
                  </a:cubicBezTo>
                  <a:cubicBezTo>
                    <a:pt x="20" y="266"/>
                    <a:pt x="20" y="246"/>
                    <a:pt x="20" y="225"/>
                  </a:cubicBezTo>
                  <a:cubicBezTo>
                    <a:pt x="20" y="225"/>
                    <a:pt x="20" y="204"/>
                    <a:pt x="0" y="204"/>
                  </a:cubicBezTo>
                  <a:cubicBezTo>
                    <a:pt x="0" y="184"/>
                    <a:pt x="0" y="164"/>
                    <a:pt x="20" y="164"/>
                  </a:cubicBezTo>
                  <a:cubicBezTo>
                    <a:pt x="20" y="143"/>
                    <a:pt x="20" y="143"/>
                    <a:pt x="20" y="123"/>
                  </a:cubicBezTo>
                  <a:lnTo>
                    <a:pt x="20" y="102"/>
                  </a:lnTo>
                  <a:lnTo>
                    <a:pt x="40" y="82"/>
                  </a:lnTo>
                  <a:lnTo>
                    <a:pt x="40" y="61"/>
                  </a:lnTo>
                  <a:cubicBezTo>
                    <a:pt x="40" y="41"/>
                    <a:pt x="61" y="41"/>
                    <a:pt x="61" y="41"/>
                  </a:cubicBezTo>
                  <a:cubicBezTo>
                    <a:pt x="61" y="20"/>
                    <a:pt x="61" y="20"/>
                    <a:pt x="82" y="20"/>
                  </a:cubicBezTo>
                  <a:lnTo>
                    <a:pt x="82" y="0"/>
                  </a:lnTo>
                  <a:lnTo>
                    <a:pt x="102" y="0"/>
                  </a:lnTo>
                  <a:cubicBezTo>
                    <a:pt x="102" y="20"/>
                    <a:pt x="122" y="20"/>
                    <a:pt x="122" y="41"/>
                  </a:cubicBezTo>
                  <a:cubicBezTo>
                    <a:pt x="143" y="41"/>
                    <a:pt x="143" y="61"/>
                    <a:pt x="143" y="61"/>
                  </a:cubicBezTo>
                  <a:cubicBezTo>
                    <a:pt x="164" y="82"/>
                    <a:pt x="143" y="123"/>
                    <a:pt x="143" y="123"/>
                  </a:cubicBezTo>
                  <a:cubicBezTo>
                    <a:pt x="143" y="143"/>
                    <a:pt x="164" y="164"/>
                    <a:pt x="164" y="164"/>
                  </a:cubicBezTo>
                  <a:lnTo>
                    <a:pt x="184" y="18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7" name="Freeform 61"/>
            <p:cNvSpPr>
              <a:spLocks noChangeArrowheads="1"/>
            </p:cNvSpPr>
            <p:nvPr/>
          </p:nvSpPr>
          <p:spPr bwMode="auto">
            <a:xfrm>
              <a:off x="1798638" y="4649788"/>
              <a:ext cx="827087" cy="604837"/>
            </a:xfrm>
            <a:custGeom>
              <a:avLst/>
              <a:gdLst>
                <a:gd name="T0" fmla="*/ 636 w 2296"/>
                <a:gd name="T1" fmla="*/ 328 h 1681"/>
                <a:gd name="T2" fmla="*/ 697 w 2296"/>
                <a:gd name="T3" fmla="*/ 267 h 1681"/>
                <a:gd name="T4" fmla="*/ 738 w 2296"/>
                <a:gd name="T5" fmla="*/ 164 h 1681"/>
                <a:gd name="T6" fmla="*/ 861 w 2296"/>
                <a:gd name="T7" fmla="*/ 124 h 1681"/>
                <a:gd name="T8" fmla="*/ 902 w 2296"/>
                <a:gd name="T9" fmla="*/ 124 h 1681"/>
                <a:gd name="T10" fmla="*/ 902 w 2296"/>
                <a:gd name="T11" fmla="*/ 42 h 1681"/>
                <a:gd name="T12" fmla="*/ 984 w 2296"/>
                <a:gd name="T13" fmla="*/ 0 h 1681"/>
                <a:gd name="T14" fmla="*/ 1087 w 2296"/>
                <a:gd name="T15" fmla="*/ 103 h 1681"/>
                <a:gd name="T16" fmla="*/ 1230 w 2296"/>
                <a:gd name="T17" fmla="*/ 185 h 1681"/>
                <a:gd name="T18" fmla="*/ 1333 w 2296"/>
                <a:gd name="T19" fmla="*/ 308 h 1681"/>
                <a:gd name="T20" fmla="*/ 1435 w 2296"/>
                <a:gd name="T21" fmla="*/ 349 h 1681"/>
                <a:gd name="T22" fmla="*/ 1517 w 2296"/>
                <a:gd name="T23" fmla="*/ 492 h 1681"/>
                <a:gd name="T24" fmla="*/ 1579 w 2296"/>
                <a:gd name="T25" fmla="*/ 594 h 1681"/>
                <a:gd name="T26" fmla="*/ 2070 w 2296"/>
                <a:gd name="T27" fmla="*/ 964 h 1681"/>
                <a:gd name="T28" fmla="*/ 2295 w 2296"/>
                <a:gd name="T29" fmla="*/ 1046 h 1681"/>
                <a:gd name="T30" fmla="*/ 2152 w 2296"/>
                <a:gd name="T31" fmla="*/ 1147 h 1681"/>
                <a:gd name="T32" fmla="*/ 2029 w 2296"/>
                <a:gd name="T33" fmla="*/ 1208 h 1681"/>
                <a:gd name="T34" fmla="*/ 1988 w 2296"/>
                <a:gd name="T35" fmla="*/ 1331 h 1681"/>
                <a:gd name="T36" fmla="*/ 1947 w 2296"/>
                <a:gd name="T37" fmla="*/ 1454 h 1681"/>
                <a:gd name="T38" fmla="*/ 1803 w 2296"/>
                <a:gd name="T39" fmla="*/ 1516 h 1681"/>
                <a:gd name="T40" fmla="*/ 1742 w 2296"/>
                <a:gd name="T41" fmla="*/ 1618 h 1681"/>
                <a:gd name="T42" fmla="*/ 1661 w 2296"/>
                <a:gd name="T43" fmla="*/ 1680 h 1681"/>
                <a:gd name="T44" fmla="*/ 1599 w 2296"/>
                <a:gd name="T45" fmla="*/ 1618 h 1681"/>
                <a:gd name="T46" fmla="*/ 1497 w 2296"/>
                <a:gd name="T47" fmla="*/ 1598 h 1681"/>
                <a:gd name="T48" fmla="*/ 1435 w 2296"/>
                <a:gd name="T49" fmla="*/ 1454 h 1681"/>
                <a:gd name="T50" fmla="*/ 1373 w 2296"/>
                <a:gd name="T51" fmla="*/ 1352 h 1681"/>
                <a:gd name="T52" fmla="*/ 1271 w 2296"/>
                <a:gd name="T53" fmla="*/ 1270 h 1681"/>
                <a:gd name="T54" fmla="*/ 1127 w 2296"/>
                <a:gd name="T55" fmla="*/ 1188 h 1681"/>
                <a:gd name="T56" fmla="*/ 984 w 2296"/>
                <a:gd name="T57" fmla="*/ 1147 h 1681"/>
                <a:gd name="T58" fmla="*/ 882 w 2296"/>
                <a:gd name="T59" fmla="*/ 1085 h 1681"/>
                <a:gd name="T60" fmla="*/ 779 w 2296"/>
                <a:gd name="T61" fmla="*/ 1004 h 1681"/>
                <a:gd name="T62" fmla="*/ 656 w 2296"/>
                <a:gd name="T63" fmla="*/ 1025 h 1681"/>
                <a:gd name="T64" fmla="*/ 492 w 2296"/>
                <a:gd name="T65" fmla="*/ 1065 h 1681"/>
                <a:gd name="T66" fmla="*/ 410 w 2296"/>
                <a:gd name="T67" fmla="*/ 1188 h 1681"/>
                <a:gd name="T68" fmla="*/ 328 w 2296"/>
                <a:gd name="T69" fmla="*/ 1229 h 1681"/>
                <a:gd name="T70" fmla="*/ 287 w 2296"/>
                <a:gd name="T71" fmla="*/ 1126 h 1681"/>
                <a:gd name="T72" fmla="*/ 267 w 2296"/>
                <a:gd name="T73" fmla="*/ 943 h 1681"/>
                <a:gd name="T74" fmla="*/ 226 w 2296"/>
                <a:gd name="T75" fmla="*/ 820 h 1681"/>
                <a:gd name="T76" fmla="*/ 164 w 2296"/>
                <a:gd name="T77" fmla="*/ 779 h 1681"/>
                <a:gd name="T78" fmla="*/ 164 w 2296"/>
                <a:gd name="T79" fmla="*/ 718 h 1681"/>
                <a:gd name="T80" fmla="*/ 226 w 2296"/>
                <a:gd name="T81" fmla="*/ 697 h 1681"/>
                <a:gd name="T82" fmla="*/ 205 w 2296"/>
                <a:gd name="T83" fmla="*/ 636 h 1681"/>
                <a:gd name="T84" fmla="*/ 164 w 2296"/>
                <a:gd name="T85" fmla="*/ 636 h 1681"/>
                <a:gd name="T86" fmla="*/ 103 w 2296"/>
                <a:gd name="T87" fmla="*/ 554 h 1681"/>
                <a:gd name="T88" fmla="*/ 124 w 2296"/>
                <a:gd name="T89" fmla="*/ 390 h 1681"/>
                <a:gd name="T90" fmla="*/ 226 w 2296"/>
                <a:gd name="T91" fmla="*/ 390 h 1681"/>
                <a:gd name="T92" fmla="*/ 246 w 2296"/>
                <a:gd name="T93" fmla="*/ 308 h 1681"/>
                <a:gd name="T94" fmla="*/ 124 w 2296"/>
                <a:gd name="T95" fmla="*/ 308 h 1681"/>
                <a:gd name="T96" fmla="*/ 21 w 2296"/>
                <a:gd name="T97" fmla="*/ 308 h 1681"/>
                <a:gd name="T98" fmla="*/ 82 w 2296"/>
                <a:gd name="T99" fmla="*/ 164 h 1681"/>
                <a:gd name="T100" fmla="*/ 246 w 2296"/>
                <a:gd name="T101" fmla="*/ 103 h 1681"/>
                <a:gd name="T102" fmla="*/ 451 w 2296"/>
                <a:gd name="T103" fmla="*/ 308 h 1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96" h="1681">
                  <a:moveTo>
                    <a:pt x="554" y="328"/>
                  </a:moveTo>
                  <a:lnTo>
                    <a:pt x="554" y="328"/>
                  </a:lnTo>
                  <a:cubicBezTo>
                    <a:pt x="574" y="328"/>
                    <a:pt x="574" y="328"/>
                    <a:pt x="595" y="328"/>
                  </a:cubicBezTo>
                  <a:cubicBezTo>
                    <a:pt x="595" y="328"/>
                    <a:pt x="615" y="328"/>
                    <a:pt x="636" y="328"/>
                  </a:cubicBezTo>
                  <a:cubicBezTo>
                    <a:pt x="636" y="328"/>
                    <a:pt x="656" y="328"/>
                    <a:pt x="677" y="328"/>
                  </a:cubicBezTo>
                  <a:lnTo>
                    <a:pt x="697" y="328"/>
                  </a:lnTo>
                  <a:cubicBezTo>
                    <a:pt x="718" y="308"/>
                    <a:pt x="718" y="288"/>
                    <a:pt x="718" y="288"/>
                  </a:cubicBezTo>
                  <a:cubicBezTo>
                    <a:pt x="718" y="288"/>
                    <a:pt x="697" y="288"/>
                    <a:pt x="697" y="267"/>
                  </a:cubicBezTo>
                  <a:lnTo>
                    <a:pt x="677" y="246"/>
                  </a:lnTo>
                  <a:cubicBezTo>
                    <a:pt x="677" y="246"/>
                    <a:pt x="697" y="226"/>
                    <a:pt x="697" y="206"/>
                  </a:cubicBezTo>
                  <a:cubicBezTo>
                    <a:pt x="697" y="206"/>
                    <a:pt x="718" y="185"/>
                    <a:pt x="718" y="164"/>
                  </a:cubicBezTo>
                  <a:cubicBezTo>
                    <a:pt x="738" y="164"/>
                    <a:pt x="738" y="164"/>
                    <a:pt x="738" y="164"/>
                  </a:cubicBezTo>
                  <a:cubicBezTo>
                    <a:pt x="738" y="144"/>
                    <a:pt x="759" y="144"/>
                    <a:pt x="759" y="144"/>
                  </a:cubicBezTo>
                  <a:cubicBezTo>
                    <a:pt x="779" y="144"/>
                    <a:pt x="800" y="144"/>
                    <a:pt x="820" y="144"/>
                  </a:cubicBezTo>
                  <a:lnTo>
                    <a:pt x="841" y="144"/>
                  </a:lnTo>
                  <a:cubicBezTo>
                    <a:pt x="841" y="144"/>
                    <a:pt x="841" y="124"/>
                    <a:pt x="861" y="124"/>
                  </a:cubicBezTo>
                  <a:cubicBezTo>
                    <a:pt x="861" y="124"/>
                    <a:pt x="841" y="103"/>
                    <a:pt x="861" y="103"/>
                  </a:cubicBezTo>
                  <a:cubicBezTo>
                    <a:pt x="861" y="103"/>
                    <a:pt x="861" y="103"/>
                    <a:pt x="882" y="103"/>
                  </a:cubicBezTo>
                  <a:cubicBezTo>
                    <a:pt x="882" y="103"/>
                    <a:pt x="882" y="103"/>
                    <a:pt x="902" y="103"/>
                  </a:cubicBezTo>
                  <a:lnTo>
                    <a:pt x="902" y="124"/>
                  </a:lnTo>
                  <a:cubicBezTo>
                    <a:pt x="923" y="124"/>
                    <a:pt x="923" y="124"/>
                    <a:pt x="923" y="124"/>
                  </a:cubicBezTo>
                  <a:lnTo>
                    <a:pt x="943" y="103"/>
                  </a:lnTo>
                  <a:lnTo>
                    <a:pt x="923" y="82"/>
                  </a:lnTo>
                  <a:cubicBezTo>
                    <a:pt x="923" y="62"/>
                    <a:pt x="902" y="62"/>
                    <a:pt x="902" y="42"/>
                  </a:cubicBezTo>
                  <a:lnTo>
                    <a:pt x="902" y="42"/>
                  </a:lnTo>
                  <a:cubicBezTo>
                    <a:pt x="902" y="21"/>
                    <a:pt x="902" y="21"/>
                    <a:pt x="923" y="21"/>
                  </a:cubicBezTo>
                  <a:cubicBezTo>
                    <a:pt x="923" y="0"/>
                    <a:pt x="943" y="0"/>
                    <a:pt x="943" y="0"/>
                  </a:cubicBezTo>
                  <a:cubicBezTo>
                    <a:pt x="963" y="0"/>
                    <a:pt x="963" y="0"/>
                    <a:pt x="984" y="0"/>
                  </a:cubicBezTo>
                  <a:cubicBezTo>
                    <a:pt x="984" y="0"/>
                    <a:pt x="1005" y="21"/>
                    <a:pt x="1005" y="42"/>
                  </a:cubicBezTo>
                  <a:lnTo>
                    <a:pt x="1025" y="82"/>
                  </a:lnTo>
                  <a:lnTo>
                    <a:pt x="1045" y="103"/>
                  </a:lnTo>
                  <a:cubicBezTo>
                    <a:pt x="1066" y="124"/>
                    <a:pt x="1087" y="103"/>
                    <a:pt x="1087" y="103"/>
                  </a:cubicBezTo>
                  <a:cubicBezTo>
                    <a:pt x="1107" y="103"/>
                    <a:pt x="1107" y="103"/>
                    <a:pt x="1107" y="103"/>
                  </a:cubicBezTo>
                  <a:cubicBezTo>
                    <a:pt x="1127" y="103"/>
                    <a:pt x="1148" y="103"/>
                    <a:pt x="1169" y="103"/>
                  </a:cubicBezTo>
                  <a:cubicBezTo>
                    <a:pt x="1169" y="124"/>
                    <a:pt x="1209" y="124"/>
                    <a:pt x="1209" y="144"/>
                  </a:cubicBezTo>
                  <a:cubicBezTo>
                    <a:pt x="1230" y="144"/>
                    <a:pt x="1230" y="164"/>
                    <a:pt x="1230" y="185"/>
                  </a:cubicBezTo>
                  <a:cubicBezTo>
                    <a:pt x="1251" y="185"/>
                    <a:pt x="1251" y="206"/>
                    <a:pt x="1271" y="226"/>
                  </a:cubicBezTo>
                  <a:cubicBezTo>
                    <a:pt x="1271" y="226"/>
                    <a:pt x="1291" y="226"/>
                    <a:pt x="1312" y="246"/>
                  </a:cubicBezTo>
                  <a:cubicBezTo>
                    <a:pt x="1312" y="246"/>
                    <a:pt x="1312" y="267"/>
                    <a:pt x="1333" y="267"/>
                  </a:cubicBezTo>
                  <a:cubicBezTo>
                    <a:pt x="1333" y="267"/>
                    <a:pt x="1333" y="288"/>
                    <a:pt x="1333" y="308"/>
                  </a:cubicBezTo>
                  <a:cubicBezTo>
                    <a:pt x="1353" y="308"/>
                    <a:pt x="1373" y="308"/>
                    <a:pt x="1373" y="308"/>
                  </a:cubicBezTo>
                  <a:cubicBezTo>
                    <a:pt x="1394" y="308"/>
                    <a:pt x="1394" y="308"/>
                    <a:pt x="1415" y="328"/>
                  </a:cubicBezTo>
                  <a:cubicBezTo>
                    <a:pt x="1415" y="328"/>
                    <a:pt x="1415" y="328"/>
                    <a:pt x="1435" y="328"/>
                  </a:cubicBezTo>
                  <a:cubicBezTo>
                    <a:pt x="1435" y="349"/>
                    <a:pt x="1435" y="349"/>
                    <a:pt x="1435" y="349"/>
                  </a:cubicBezTo>
                  <a:cubicBezTo>
                    <a:pt x="1455" y="349"/>
                    <a:pt x="1476" y="349"/>
                    <a:pt x="1476" y="370"/>
                  </a:cubicBezTo>
                  <a:lnTo>
                    <a:pt x="1497" y="390"/>
                  </a:lnTo>
                  <a:cubicBezTo>
                    <a:pt x="1497" y="410"/>
                    <a:pt x="1497" y="430"/>
                    <a:pt x="1497" y="451"/>
                  </a:cubicBezTo>
                  <a:cubicBezTo>
                    <a:pt x="1517" y="451"/>
                    <a:pt x="1517" y="472"/>
                    <a:pt x="1517" y="492"/>
                  </a:cubicBezTo>
                  <a:lnTo>
                    <a:pt x="1537" y="492"/>
                  </a:lnTo>
                  <a:cubicBezTo>
                    <a:pt x="1558" y="492"/>
                    <a:pt x="1558" y="512"/>
                    <a:pt x="1558" y="512"/>
                  </a:cubicBezTo>
                  <a:cubicBezTo>
                    <a:pt x="1579" y="512"/>
                    <a:pt x="1579" y="533"/>
                    <a:pt x="1579" y="554"/>
                  </a:cubicBezTo>
                  <a:lnTo>
                    <a:pt x="1579" y="594"/>
                  </a:lnTo>
                  <a:cubicBezTo>
                    <a:pt x="1661" y="697"/>
                    <a:pt x="1947" y="800"/>
                    <a:pt x="2029" y="902"/>
                  </a:cubicBezTo>
                  <a:lnTo>
                    <a:pt x="2049" y="922"/>
                  </a:lnTo>
                  <a:cubicBezTo>
                    <a:pt x="2049" y="922"/>
                    <a:pt x="2049" y="943"/>
                    <a:pt x="2049" y="964"/>
                  </a:cubicBezTo>
                  <a:cubicBezTo>
                    <a:pt x="2070" y="964"/>
                    <a:pt x="2070" y="964"/>
                    <a:pt x="2070" y="964"/>
                  </a:cubicBezTo>
                  <a:cubicBezTo>
                    <a:pt x="2091" y="964"/>
                    <a:pt x="2111" y="964"/>
                    <a:pt x="2111" y="964"/>
                  </a:cubicBezTo>
                  <a:lnTo>
                    <a:pt x="2131" y="943"/>
                  </a:lnTo>
                  <a:lnTo>
                    <a:pt x="2173" y="943"/>
                  </a:lnTo>
                  <a:cubicBezTo>
                    <a:pt x="2295" y="1046"/>
                    <a:pt x="2295" y="1046"/>
                    <a:pt x="2295" y="1046"/>
                  </a:cubicBezTo>
                  <a:cubicBezTo>
                    <a:pt x="2255" y="1147"/>
                    <a:pt x="2255" y="1147"/>
                    <a:pt x="2255" y="1147"/>
                  </a:cubicBezTo>
                  <a:lnTo>
                    <a:pt x="2234" y="1147"/>
                  </a:lnTo>
                  <a:lnTo>
                    <a:pt x="2193" y="1147"/>
                  </a:lnTo>
                  <a:cubicBezTo>
                    <a:pt x="2173" y="1147"/>
                    <a:pt x="2173" y="1147"/>
                    <a:pt x="2152" y="1147"/>
                  </a:cubicBezTo>
                  <a:lnTo>
                    <a:pt x="2131" y="1167"/>
                  </a:lnTo>
                  <a:cubicBezTo>
                    <a:pt x="2131" y="1188"/>
                    <a:pt x="2111" y="1188"/>
                    <a:pt x="2111" y="1208"/>
                  </a:cubicBezTo>
                  <a:cubicBezTo>
                    <a:pt x="2091" y="1208"/>
                    <a:pt x="2091" y="1208"/>
                    <a:pt x="2070" y="1208"/>
                  </a:cubicBezTo>
                  <a:cubicBezTo>
                    <a:pt x="2070" y="1229"/>
                    <a:pt x="2049" y="1208"/>
                    <a:pt x="2029" y="1208"/>
                  </a:cubicBezTo>
                  <a:cubicBezTo>
                    <a:pt x="2029" y="1229"/>
                    <a:pt x="2009" y="1229"/>
                    <a:pt x="2009" y="1229"/>
                  </a:cubicBezTo>
                  <a:cubicBezTo>
                    <a:pt x="2009" y="1229"/>
                    <a:pt x="2009" y="1249"/>
                    <a:pt x="2009" y="1270"/>
                  </a:cubicBezTo>
                  <a:cubicBezTo>
                    <a:pt x="2009" y="1270"/>
                    <a:pt x="1988" y="1290"/>
                    <a:pt x="1988" y="1311"/>
                  </a:cubicBezTo>
                  <a:lnTo>
                    <a:pt x="1988" y="1331"/>
                  </a:lnTo>
                  <a:cubicBezTo>
                    <a:pt x="1988" y="1352"/>
                    <a:pt x="1988" y="1372"/>
                    <a:pt x="1988" y="1372"/>
                  </a:cubicBezTo>
                  <a:cubicBezTo>
                    <a:pt x="1967" y="1393"/>
                    <a:pt x="1967" y="1393"/>
                    <a:pt x="1967" y="1413"/>
                  </a:cubicBezTo>
                  <a:cubicBezTo>
                    <a:pt x="1967" y="1413"/>
                    <a:pt x="1967" y="1413"/>
                    <a:pt x="1967" y="1434"/>
                  </a:cubicBezTo>
                  <a:cubicBezTo>
                    <a:pt x="1967" y="1434"/>
                    <a:pt x="1947" y="1434"/>
                    <a:pt x="1947" y="1454"/>
                  </a:cubicBezTo>
                  <a:cubicBezTo>
                    <a:pt x="1947" y="1454"/>
                    <a:pt x="1927" y="1475"/>
                    <a:pt x="1906" y="1475"/>
                  </a:cubicBezTo>
                  <a:cubicBezTo>
                    <a:pt x="1906" y="1475"/>
                    <a:pt x="1885" y="1475"/>
                    <a:pt x="1865" y="1475"/>
                  </a:cubicBezTo>
                  <a:lnTo>
                    <a:pt x="1845" y="1495"/>
                  </a:lnTo>
                  <a:cubicBezTo>
                    <a:pt x="1824" y="1495"/>
                    <a:pt x="1803" y="1516"/>
                    <a:pt x="1803" y="1516"/>
                  </a:cubicBezTo>
                  <a:cubicBezTo>
                    <a:pt x="1783" y="1516"/>
                    <a:pt x="1783" y="1516"/>
                    <a:pt x="1783" y="1516"/>
                  </a:cubicBezTo>
                  <a:cubicBezTo>
                    <a:pt x="1763" y="1516"/>
                    <a:pt x="1763" y="1536"/>
                    <a:pt x="1763" y="1557"/>
                  </a:cubicBezTo>
                  <a:cubicBezTo>
                    <a:pt x="1742" y="1557"/>
                    <a:pt x="1763" y="1577"/>
                    <a:pt x="1763" y="1577"/>
                  </a:cubicBezTo>
                  <a:cubicBezTo>
                    <a:pt x="1742" y="1598"/>
                    <a:pt x="1742" y="1618"/>
                    <a:pt x="1742" y="1618"/>
                  </a:cubicBezTo>
                  <a:cubicBezTo>
                    <a:pt x="1742" y="1618"/>
                    <a:pt x="1742" y="1639"/>
                    <a:pt x="1721" y="1639"/>
                  </a:cubicBezTo>
                  <a:lnTo>
                    <a:pt x="1701" y="1659"/>
                  </a:lnTo>
                  <a:lnTo>
                    <a:pt x="1681" y="1659"/>
                  </a:lnTo>
                  <a:cubicBezTo>
                    <a:pt x="1681" y="1659"/>
                    <a:pt x="1681" y="1680"/>
                    <a:pt x="1661" y="1680"/>
                  </a:cubicBezTo>
                  <a:lnTo>
                    <a:pt x="1640" y="1680"/>
                  </a:lnTo>
                  <a:cubicBezTo>
                    <a:pt x="1640" y="1680"/>
                    <a:pt x="1619" y="1680"/>
                    <a:pt x="1619" y="1659"/>
                  </a:cubicBezTo>
                  <a:lnTo>
                    <a:pt x="1619" y="1639"/>
                  </a:lnTo>
                  <a:lnTo>
                    <a:pt x="1599" y="1618"/>
                  </a:lnTo>
                  <a:lnTo>
                    <a:pt x="1579" y="1618"/>
                  </a:lnTo>
                  <a:lnTo>
                    <a:pt x="1558" y="1618"/>
                  </a:lnTo>
                  <a:cubicBezTo>
                    <a:pt x="1537" y="1618"/>
                    <a:pt x="1537" y="1598"/>
                    <a:pt x="1517" y="1598"/>
                  </a:cubicBezTo>
                  <a:lnTo>
                    <a:pt x="1497" y="1598"/>
                  </a:lnTo>
                  <a:cubicBezTo>
                    <a:pt x="1497" y="1577"/>
                    <a:pt x="1497" y="1557"/>
                    <a:pt x="1476" y="1557"/>
                  </a:cubicBezTo>
                  <a:lnTo>
                    <a:pt x="1476" y="1557"/>
                  </a:lnTo>
                  <a:cubicBezTo>
                    <a:pt x="1476" y="1536"/>
                    <a:pt x="1476" y="1516"/>
                    <a:pt x="1455" y="1495"/>
                  </a:cubicBezTo>
                  <a:cubicBezTo>
                    <a:pt x="1455" y="1495"/>
                    <a:pt x="1455" y="1475"/>
                    <a:pt x="1435" y="1454"/>
                  </a:cubicBezTo>
                  <a:cubicBezTo>
                    <a:pt x="1435" y="1454"/>
                    <a:pt x="1435" y="1434"/>
                    <a:pt x="1415" y="1434"/>
                  </a:cubicBezTo>
                  <a:cubicBezTo>
                    <a:pt x="1415" y="1413"/>
                    <a:pt x="1415" y="1393"/>
                    <a:pt x="1415" y="1393"/>
                  </a:cubicBezTo>
                  <a:cubicBezTo>
                    <a:pt x="1415" y="1372"/>
                    <a:pt x="1415" y="1372"/>
                    <a:pt x="1394" y="1352"/>
                  </a:cubicBezTo>
                  <a:cubicBezTo>
                    <a:pt x="1394" y="1352"/>
                    <a:pt x="1394" y="1352"/>
                    <a:pt x="1373" y="1352"/>
                  </a:cubicBezTo>
                  <a:lnTo>
                    <a:pt x="1353" y="1352"/>
                  </a:lnTo>
                  <a:cubicBezTo>
                    <a:pt x="1333" y="1352"/>
                    <a:pt x="1312" y="1352"/>
                    <a:pt x="1291" y="1331"/>
                  </a:cubicBezTo>
                  <a:lnTo>
                    <a:pt x="1291" y="1311"/>
                  </a:lnTo>
                  <a:cubicBezTo>
                    <a:pt x="1291" y="1311"/>
                    <a:pt x="1271" y="1290"/>
                    <a:pt x="1271" y="1270"/>
                  </a:cubicBezTo>
                  <a:cubicBezTo>
                    <a:pt x="1251" y="1270"/>
                    <a:pt x="1230" y="1249"/>
                    <a:pt x="1230" y="1249"/>
                  </a:cubicBezTo>
                  <a:cubicBezTo>
                    <a:pt x="1209" y="1249"/>
                    <a:pt x="1189" y="1270"/>
                    <a:pt x="1169" y="1270"/>
                  </a:cubicBezTo>
                  <a:lnTo>
                    <a:pt x="1148" y="1229"/>
                  </a:lnTo>
                  <a:cubicBezTo>
                    <a:pt x="1148" y="1208"/>
                    <a:pt x="1127" y="1188"/>
                    <a:pt x="1127" y="1188"/>
                  </a:cubicBezTo>
                  <a:cubicBezTo>
                    <a:pt x="1127" y="1167"/>
                    <a:pt x="1107" y="1167"/>
                    <a:pt x="1087" y="1167"/>
                  </a:cubicBezTo>
                  <a:lnTo>
                    <a:pt x="1066" y="1147"/>
                  </a:lnTo>
                  <a:cubicBezTo>
                    <a:pt x="1045" y="1147"/>
                    <a:pt x="1045" y="1147"/>
                    <a:pt x="1025" y="1147"/>
                  </a:cubicBezTo>
                  <a:cubicBezTo>
                    <a:pt x="1025" y="1147"/>
                    <a:pt x="1005" y="1147"/>
                    <a:pt x="984" y="1147"/>
                  </a:cubicBezTo>
                  <a:lnTo>
                    <a:pt x="963" y="1167"/>
                  </a:lnTo>
                  <a:lnTo>
                    <a:pt x="943" y="1167"/>
                  </a:lnTo>
                  <a:cubicBezTo>
                    <a:pt x="923" y="1167"/>
                    <a:pt x="923" y="1147"/>
                    <a:pt x="923" y="1126"/>
                  </a:cubicBezTo>
                  <a:cubicBezTo>
                    <a:pt x="923" y="1126"/>
                    <a:pt x="902" y="1106"/>
                    <a:pt x="882" y="1085"/>
                  </a:cubicBezTo>
                  <a:cubicBezTo>
                    <a:pt x="882" y="1085"/>
                    <a:pt x="861" y="1085"/>
                    <a:pt x="841" y="1085"/>
                  </a:cubicBezTo>
                  <a:lnTo>
                    <a:pt x="820" y="1065"/>
                  </a:lnTo>
                  <a:cubicBezTo>
                    <a:pt x="820" y="1046"/>
                    <a:pt x="820" y="1046"/>
                    <a:pt x="800" y="1025"/>
                  </a:cubicBezTo>
                  <a:lnTo>
                    <a:pt x="779" y="1004"/>
                  </a:lnTo>
                  <a:cubicBezTo>
                    <a:pt x="759" y="1004"/>
                    <a:pt x="759" y="1025"/>
                    <a:pt x="759" y="1025"/>
                  </a:cubicBezTo>
                  <a:cubicBezTo>
                    <a:pt x="738" y="1025"/>
                    <a:pt x="718" y="1004"/>
                    <a:pt x="718" y="1004"/>
                  </a:cubicBezTo>
                  <a:lnTo>
                    <a:pt x="697" y="1004"/>
                  </a:lnTo>
                  <a:cubicBezTo>
                    <a:pt x="677" y="1004"/>
                    <a:pt x="677" y="1025"/>
                    <a:pt x="656" y="1025"/>
                  </a:cubicBezTo>
                  <a:cubicBezTo>
                    <a:pt x="656" y="1046"/>
                    <a:pt x="636" y="1046"/>
                    <a:pt x="636" y="1046"/>
                  </a:cubicBezTo>
                  <a:lnTo>
                    <a:pt x="595" y="1046"/>
                  </a:lnTo>
                  <a:cubicBezTo>
                    <a:pt x="574" y="1046"/>
                    <a:pt x="554" y="1046"/>
                    <a:pt x="533" y="1046"/>
                  </a:cubicBezTo>
                  <a:cubicBezTo>
                    <a:pt x="533" y="1046"/>
                    <a:pt x="512" y="1065"/>
                    <a:pt x="492" y="1065"/>
                  </a:cubicBezTo>
                  <a:cubicBezTo>
                    <a:pt x="492" y="1065"/>
                    <a:pt x="472" y="1085"/>
                    <a:pt x="451" y="1085"/>
                  </a:cubicBezTo>
                  <a:cubicBezTo>
                    <a:pt x="451" y="1085"/>
                    <a:pt x="451" y="1106"/>
                    <a:pt x="431" y="1126"/>
                  </a:cubicBezTo>
                  <a:lnTo>
                    <a:pt x="431" y="1147"/>
                  </a:lnTo>
                  <a:cubicBezTo>
                    <a:pt x="431" y="1147"/>
                    <a:pt x="410" y="1167"/>
                    <a:pt x="410" y="1188"/>
                  </a:cubicBezTo>
                  <a:cubicBezTo>
                    <a:pt x="410" y="1188"/>
                    <a:pt x="390" y="1188"/>
                    <a:pt x="390" y="1208"/>
                  </a:cubicBezTo>
                  <a:lnTo>
                    <a:pt x="369" y="1229"/>
                  </a:lnTo>
                  <a:lnTo>
                    <a:pt x="349" y="1229"/>
                  </a:lnTo>
                  <a:cubicBezTo>
                    <a:pt x="328" y="1229"/>
                    <a:pt x="328" y="1229"/>
                    <a:pt x="328" y="1229"/>
                  </a:cubicBezTo>
                  <a:lnTo>
                    <a:pt x="308" y="1229"/>
                  </a:lnTo>
                  <a:lnTo>
                    <a:pt x="308" y="1229"/>
                  </a:lnTo>
                  <a:cubicBezTo>
                    <a:pt x="308" y="1208"/>
                    <a:pt x="287" y="1188"/>
                    <a:pt x="287" y="1167"/>
                  </a:cubicBezTo>
                  <a:cubicBezTo>
                    <a:pt x="287" y="1167"/>
                    <a:pt x="287" y="1147"/>
                    <a:pt x="287" y="1126"/>
                  </a:cubicBezTo>
                  <a:cubicBezTo>
                    <a:pt x="267" y="1126"/>
                    <a:pt x="287" y="1106"/>
                    <a:pt x="287" y="1085"/>
                  </a:cubicBezTo>
                  <a:cubicBezTo>
                    <a:pt x="287" y="1065"/>
                    <a:pt x="287" y="1046"/>
                    <a:pt x="287" y="1046"/>
                  </a:cubicBezTo>
                  <a:cubicBezTo>
                    <a:pt x="287" y="1025"/>
                    <a:pt x="267" y="1004"/>
                    <a:pt x="267" y="984"/>
                  </a:cubicBezTo>
                  <a:lnTo>
                    <a:pt x="267" y="943"/>
                  </a:lnTo>
                  <a:cubicBezTo>
                    <a:pt x="267" y="922"/>
                    <a:pt x="287" y="922"/>
                    <a:pt x="287" y="902"/>
                  </a:cubicBezTo>
                  <a:cubicBezTo>
                    <a:pt x="287" y="902"/>
                    <a:pt x="287" y="861"/>
                    <a:pt x="287" y="840"/>
                  </a:cubicBezTo>
                  <a:cubicBezTo>
                    <a:pt x="267" y="840"/>
                    <a:pt x="267" y="840"/>
                    <a:pt x="267" y="840"/>
                  </a:cubicBezTo>
                  <a:cubicBezTo>
                    <a:pt x="246" y="840"/>
                    <a:pt x="226" y="820"/>
                    <a:pt x="226" y="820"/>
                  </a:cubicBezTo>
                  <a:cubicBezTo>
                    <a:pt x="226" y="820"/>
                    <a:pt x="226" y="800"/>
                    <a:pt x="205" y="800"/>
                  </a:cubicBezTo>
                  <a:lnTo>
                    <a:pt x="205" y="779"/>
                  </a:lnTo>
                  <a:lnTo>
                    <a:pt x="185" y="779"/>
                  </a:lnTo>
                  <a:cubicBezTo>
                    <a:pt x="185" y="779"/>
                    <a:pt x="185" y="779"/>
                    <a:pt x="164" y="779"/>
                  </a:cubicBezTo>
                  <a:lnTo>
                    <a:pt x="164" y="779"/>
                  </a:lnTo>
                  <a:cubicBezTo>
                    <a:pt x="144" y="758"/>
                    <a:pt x="144" y="758"/>
                    <a:pt x="144" y="758"/>
                  </a:cubicBezTo>
                  <a:cubicBezTo>
                    <a:pt x="144" y="738"/>
                    <a:pt x="144" y="738"/>
                    <a:pt x="144" y="738"/>
                  </a:cubicBezTo>
                  <a:cubicBezTo>
                    <a:pt x="144" y="718"/>
                    <a:pt x="164" y="718"/>
                    <a:pt x="164" y="718"/>
                  </a:cubicBezTo>
                  <a:cubicBezTo>
                    <a:pt x="164" y="718"/>
                    <a:pt x="164" y="697"/>
                    <a:pt x="185" y="697"/>
                  </a:cubicBezTo>
                  <a:lnTo>
                    <a:pt x="185" y="718"/>
                  </a:lnTo>
                  <a:cubicBezTo>
                    <a:pt x="205" y="718"/>
                    <a:pt x="226" y="718"/>
                    <a:pt x="226" y="718"/>
                  </a:cubicBezTo>
                  <a:cubicBezTo>
                    <a:pt x="226" y="718"/>
                    <a:pt x="226" y="718"/>
                    <a:pt x="226" y="697"/>
                  </a:cubicBezTo>
                  <a:cubicBezTo>
                    <a:pt x="246" y="697"/>
                    <a:pt x="226" y="697"/>
                    <a:pt x="226" y="697"/>
                  </a:cubicBezTo>
                  <a:cubicBezTo>
                    <a:pt x="226" y="676"/>
                    <a:pt x="226" y="676"/>
                    <a:pt x="205" y="676"/>
                  </a:cubicBezTo>
                  <a:lnTo>
                    <a:pt x="205" y="676"/>
                  </a:lnTo>
                  <a:cubicBezTo>
                    <a:pt x="205" y="656"/>
                    <a:pt x="205" y="656"/>
                    <a:pt x="205" y="636"/>
                  </a:cubicBezTo>
                  <a:lnTo>
                    <a:pt x="226" y="636"/>
                  </a:lnTo>
                  <a:lnTo>
                    <a:pt x="226" y="615"/>
                  </a:lnTo>
                  <a:lnTo>
                    <a:pt x="185" y="615"/>
                  </a:lnTo>
                  <a:lnTo>
                    <a:pt x="164" y="636"/>
                  </a:lnTo>
                  <a:cubicBezTo>
                    <a:pt x="144" y="636"/>
                    <a:pt x="144" y="636"/>
                    <a:pt x="124" y="636"/>
                  </a:cubicBezTo>
                  <a:cubicBezTo>
                    <a:pt x="124" y="636"/>
                    <a:pt x="103" y="636"/>
                    <a:pt x="103" y="615"/>
                  </a:cubicBezTo>
                  <a:lnTo>
                    <a:pt x="103" y="594"/>
                  </a:lnTo>
                  <a:cubicBezTo>
                    <a:pt x="103" y="574"/>
                    <a:pt x="103" y="554"/>
                    <a:pt x="103" y="554"/>
                  </a:cubicBezTo>
                  <a:cubicBezTo>
                    <a:pt x="103" y="533"/>
                    <a:pt x="103" y="512"/>
                    <a:pt x="103" y="512"/>
                  </a:cubicBezTo>
                  <a:cubicBezTo>
                    <a:pt x="103" y="492"/>
                    <a:pt x="124" y="492"/>
                    <a:pt x="124" y="472"/>
                  </a:cubicBezTo>
                  <a:cubicBezTo>
                    <a:pt x="124" y="451"/>
                    <a:pt x="124" y="430"/>
                    <a:pt x="124" y="430"/>
                  </a:cubicBezTo>
                  <a:cubicBezTo>
                    <a:pt x="124" y="410"/>
                    <a:pt x="124" y="390"/>
                    <a:pt x="124" y="390"/>
                  </a:cubicBezTo>
                  <a:cubicBezTo>
                    <a:pt x="144" y="390"/>
                    <a:pt x="144" y="370"/>
                    <a:pt x="164" y="370"/>
                  </a:cubicBezTo>
                  <a:lnTo>
                    <a:pt x="164" y="410"/>
                  </a:lnTo>
                  <a:lnTo>
                    <a:pt x="185" y="410"/>
                  </a:lnTo>
                  <a:cubicBezTo>
                    <a:pt x="205" y="410"/>
                    <a:pt x="205" y="390"/>
                    <a:pt x="226" y="390"/>
                  </a:cubicBezTo>
                  <a:lnTo>
                    <a:pt x="246" y="390"/>
                  </a:lnTo>
                  <a:lnTo>
                    <a:pt x="267" y="390"/>
                  </a:lnTo>
                  <a:cubicBezTo>
                    <a:pt x="267" y="370"/>
                    <a:pt x="267" y="349"/>
                    <a:pt x="267" y="328"/>
                  </a:cubicBezTo>
                  <a:cubicBezTo>
                    <a:pt x="246" y="328"/>
                    <a:pt x="246" y="308"/>
                    <a:pt x="246" y="308"/>
                  </a:cubicBezTo>
                  <a:cubicBezTo>
                    <a:pt x="226" y="308"/>
                    <a:pt x="226" y="288"/>
                    <a:pt x="205" y="288"/>
                  </a:cubicBezTo>
                  <a:lnTo>
                    <a:pt x="185" y="288"/>
                  </a:lnTo>
                  <a:cubicBezTo>
                    <a:pt x="164" y="288"/>
                    <a:pt x="164" y="288"/>
                    <a:pt x="144" y="288"/>
                  </a:cubicBezTo>
                  <a:lnTo>
                    <a:pt x="124" y="308"/>
                  </a:lnTo>
                  <a:cubicBezTo>
                    <a:pt x="124" y="328"/>
                    <a:pt x="103" y="349"/>
                    <a:pt x="103" y="349"/>
                  </a:cubicBezTo>
                  <a:cubicBezTo>
                    <a:pt x="103" y="370"/>
                    <a:pt x="82" y="370"/>
                    <a:pt x="82" y="370"/>
                  </a:cubicBezTo>
                  <a:cubicBezTo>
                    <a:pt x="62" y="370"/>
                    <a:pt x="62" y="349"/>
                    <a:pt x="62" y="328"/>
                  </a:cubicBezTo>
                  <a:cubicBezTo>
                    <a:pt x="42" y="328"/>
                    <a:pt x="21" y="308"/>
                    <a:pt x="21" y="308"/>
                  </a:cubicBezTo>
                  <a:cubicBezTo>
                    <a:pt x="21" y="288"/>
                    <a:pt x="21" y="288"/>
                    <a:pt x="0" y="267"/>
                  </a:cubicBezTo>
                  <a:cubicBezTo>
                    <a:pt x="21" y="267"/>
                    <a:pt x="21" y="246"/>
                    <a:pt x="21" y="246"/>
                  </a:cubicBezTo>
                  <a:cubicBezTo>
                    <a:pt x="21" y="226"/>
                    <a:pt x="42" y="206"/>
                    <a:pt x="42" y="206"/>
                  </a:cubicBezTo>
                  <a:cubicBezTo>
                    <a:pt x="42" y="185"/>
                    <a:pt x="62" y="185"/>
                    <a:pt x="82" y="164"/>
                  </a:cubicBezTo>
                  <a:cubicBezTo>
                    <a:pt x="82" y="164"/>
                    <a:pt x="103" y="164"/>
                    <a:pt x="124" y="144"/>
                  </a:cubicBezTo>
                  <a:cubicBezTo>
                    <a:pt x="124" y="144"/>
                    <a:pt x="144" y="144"/>
                    <a:pt x="164" y="144"/>
                  </a:cubicBezTo>
                  <a:cubicBezTo>
                    <a:pt x="164" y="144"/>
                    <a:pt x="185" y="124"/>
                    <a:pt x="205" y="124"/>
                  </a:cubicBezTo>
                  <a:cubicBezTo>
                    <a:pt x="205" y="124"/>
                    <a:pt x="226" y="103"/>
                    <a:pt x="246" y="103"/>
                  </a:cubicBezTo>
                  <a:cubicBezTo>
                    <a:pt x="267" y="103"/>
                    <a:pt x="308" y="103"/>
                    <a:pt x="308" y="103"/>
                  </a:cubicBezTo>
                  <a:cubicBezTo>
                    <a:pt x="328" y="124"/>
                    <a:pt x="328" y="144"/>
                    <a:pt x="349" y="164"/>
                  </a:cubicBezTo>
                  <a:cubicBezTo>
                    <a:pt x="349" y="164"/>
                    <a:pt x="390" y="206"/>
                    <a:pt x="390" y="226"/>
                  </a:cubicBezTo>
                  <a:cubicBezTo>
                    <a:pt x="410" y="246"/>
                    <a:pt x="431" y="288"/>
                    <a:pt x="451" y="308"/>
                  </a:cubicBezTo>
                  <a:cubicBezTo>
                    <a:pt x="451" y="308"/>
                    <a:pt x="472" y="328"/>
                    <a:pt x="492" y="328"/>
                  </a:cubicBezTo>
                  <a:lnTo>
                    <a:pt x="512" y="328"/>
                  </a:lnTo>
                  <a:cubicBezTo>
                    <a:pt x="533" y="328"/>
                    <a:pt x="533" y="328"/>
                    <a:pt x="554"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8" name="Freeform 62"/>
            <p:cNvSpPr>
              <a:spLocks noChangeArrowheads="1"/>
            </p:cNvSpPr>
            <p:nvPr/>
          </p:nvSpPr>
          <p:spPr bwMode="auto">
            <a:xfrm>
              <a:off x="2751138" y="4583113"/>
              <a:ext cx="568325" cy="317500"/>
            </a:xfrm>
            <a:custGeom>
              <a:avLst/>
              <a:gdLst>
                <a:gd name="T0" fmla="*/ 1557 w 1579"/>
                <a:gd name="T1" fmla="*/ 184 h 882"/>
                <a:gd name="T2" fmla="*/ 1578 w 1579"/>
                <a:gd name="T3" fmla="*/ 226 h 882"/>
                <a:gd name="T4" fmla="*/ 1536 w 1579"/>
                <a:gd name="T5" fmla="*/ 266 h 882"/>
                <a:gd name="T6" fmla="*/ 1475 w 1579"/>
                <a:gd name="T7" fmla="*/ 328 h 882"/>
                <a:gd name="T8" fmla="*/ 1352 w 1579"/>
                <a:gd name="T9" fmla="*/ 348 h 882"/>
                <a:gd name="T10" fmla="*/ 1332 w 1579"/>
                <a:gd name="T11" fmla="*/ 430 h 882"/>
                <a:gd name="T12" fmla="*/ 1291 w 1579"/>
                <a:gd name="T13" fmla="*/ 492 h 882"/>
                <a:gd name="T14" fmla="*/ 1209 w 1579"/>
                <a:gd name="T15" fmla="*/ 472 h 882"/>
                <a:gd name="T16" fmla="*/ 1127 w 1579"/>
                <a:gd name="T17" fmla="*/ 492 h 882"/>
                <a:gd name="T18" fmla="*/ 1086 w 1579"/>
                <a:gd name="T19" fmla="*/ 533 h 882"/>
                <a:gd name="T20" fmla="*/ 1086 w 1579"/>
                <a:gd name="T21" fmla="*/ 614 h 882"/>
                <a:gd name="T22" fmla="*/ 1004 w 1579"/>
                <a:gd name="T23" fmla="*/ 656 h 882"/>
                <a:gd name="T24" fmla="*/ 963 w 1579"/>
                <a:gd name="T25" fmla="*/ 656 h 882"/>
                <a:gd name="T26" fmla="*/ 922 w 1579"/>
                <a:gd name="T27" fmla="*/ 594 h 882"/>
                <a:gd name="T28" fmla="*/ 840 w 1579"/>
                <a:gd name="T29" fmla="*/ 614 h 882"/>
                <a:gd name="T30" fmla="*/ 820 w 1579"/>
                <a:gd name="T31" fmla="*/ 676 h 882"/>
                <a:gd name="T32" fmla="*/ 717 w 1579"/>
                <a:gd name="T33" fmla="*/ 717 h 882"/>
                <a:gd name="T34" fmla="*/ 676 w 1579"/>
                <a:gd name="T35" fmla="*/ 778 h 882"/>
                <a:gd name="T36" fmla="*/ 676 w 1579"/>
                <a:gd name="T37" fmla="*/ 840 h 882"/>
                <a:gd name="T38" fmla="*/ 594 w 1579"/>
                <a:gd name="T39" fmla="*/ 860 h 882"/>
                <a:gd name="T40" fmla="*/ 512 w 1579"/>
                <a:gd name="T41" fmla="*/ 881 h 882"/>
                <a:gd name="T42" fmla="*/ 389 w 1579"/>
                <a:gd name="T43" fmla="*/ 881 h 882"/>
                <a:gd name="T44" fmla="*/ 328 w 1579"/>
                <a:gd name="T45" fmla="*/ 820 h 882"/>
                <a:gd name="T46" fmla="*/ 225 w 1579"/>
                <a:gd name="T47" fmla="*/ 840 h 882"/>
                <a:gd name="T48" fmla="*/ 102 w 1579"/>
                <a:gd name="T49" fmla="*/ 840 h 882"/>
                <a:gd name="T50" fmla="*/ 0 w 1579"/>
                <a:gd name="T51" fmla="*/ 840 h 882"/>
                <a:gd name="T52" fmla="*/ 20 w 1579"/>
                <a:gd name="T53" fmla="*/ 758 h 882"/>
                <a:gd name="T54" fmla="*/ 123 w 1579"/>
                <a:gd name="T55" fmla="*/ 738 h 882"/>
                <a:gd name="T56" fmla="*/ 205 w 1579"/>
                <a:gd name="T57" fmla="*/ 758 h 882"/>
                <a:gd name="T58" fmla="*/ 266 w 1579"/>
                <a:gd name="T59" fmla="*/ 758 h 882"/>
                <a:gd name="T60" fmla="*/ 246 w 1579"/>
                <a:gd name="T61" fmla="*/ 696 h 882"/>
                <a:gd name="T62" fmla="*/ 287 w 1579"/>
                <a:gd name="T63" fmla="*/ 656 h 882"/>
                <a:gd name="T64" fmla="*/ 369 w 1579"/>
                <a:gd name="T65" fmla="*/ 696 h 882"/>
                <a:gd name="T66" fmla="*/ 471 w 1579"/>
                <a:gd name="T67" fmla="*/ 635 h 882"/>
                <a:gd name="T68" fmla="*/ 492 w 1579"/>
                <a:gd name="T69" fmla="*/ 594 h 882"/>
                <a:gd name="T70" fmla="*/ 512 w 1579"/>
                <a:gd name="T71" fmla="*/ 512 h 882"/>
                <a:gd name="T72" fmla="*/ 389 w 1579"/>
                <a:gd name="T73" fmla="*/ 492 h 882"/>
                <a:gd name="T74" fmla="*/ 328 w 1579"/>
                <a:gd name="T75" fmla="*/ 430 h 882"/>
                <a:gd name="T76" fmla="*/ 246 w 1579"/>
                <a:gd name="T77" fmla="*/ 492 h 882"/>
                <a:gd name="T78" fmla="*/ 164 w 1579"/>
                <a:gd name="T79" fmla="*/ 430 h 882"/>
                <a:gd name="T80" fmla="*/ 143 w 1579"/>
                <a:gd name="T81" fmla="*/ 348 h 882"/>
                <a:gd name="T82" fmla="*/ 246 w 1579"/>
                <a:gd name="T83" fmla="*/ 266 h 882"/>
                <a:gd name="T84" fmla="*/ 205 w 1579"/>
                <a:gd name="T85" fmla="*/ 226 h 882"/>
                <a:gd name="T86" fmla="*/ 164 w 1579"/>
                <a:gd name="T87" fmla="*/ 226 h 882"/>
                <a:gd name="T88" fmla="*/ 225 w 1579"/>
                <a:gd name="T89" fmla="*/ 144 h 882"/>
                <a:gd name="T90" fmla="*/ 410 w 1579"/>
                <a:gd name="T91" fmla="*/ 123 h 882"/>
                <a:gd name="T92" fmla="*/ 533 w 1579"/>
                <a:gd name="T93" fmla="*/ 164 h 882"/>
                <a:gd name="T94" fmla="*/ 574 w 1579"/>
                <a:gd name="T95" fmla="*/ 20 h 882"/>
                <a:gd name="T96" fmla="*/ 696 w 1579"/>
                <a:gd name="T97" fmla="*/ 41 h 882"/>
                <a:gd name="T98" fmla="*/ 860 w 1579"/>
                <a:gd name="T99" fmla="*/ 102 h 882"/>
                <a:gd name="T100" fmla="*/ 1024 w 1579"/>
                <a:gd name="T101" fmla="*/ 62 h 882"/>
                <a:gd name="T102" fmla="*/ 1188 w 1579"/>
                <a:gd name="T103" fmla="*/ 62 h 882"/>
                <a:gd name="T104" fmla="*/ 1372 w 1579"/>
                <a:gd name="T105" fmla="*/ 102 h 882"/>
                <a:gd name="T106" fmla="*/ 1475 w 1579"/>
                <a:gd name="T107" fmla="*/ 144 h 882"/>
                <a:gd name="T108" fmla="*/ 1230 w 1579"/>
                <a:gd name="T109" fmla="*/ 164 h 882"/>
                <a:gd name="T110" fmla="*/ 1209 w 1579"/>
                <a:gd name="T111" fmla="*/ 123 h 882"/>
                <a:gd name="T112" fmla="*/ 1106 w 1579"/>
                <a:gd name="T113" fmla="*/ 144 h 882"/>
                <a:gd name="T114" fmla="*/ 984 w 1579"/>
                <a:gd name="T115" fmla="*/ 184 h 882"/>
                <a:gd name="T116" fmla="*/ 1045 w 1579"/>
                <a:gd name="T117" fmla="*/ 226 h 882"/>
                <a:gd name="T118" fmla="*/ 1168 w 1579"/>
                <a:gd name="T119" fmla="*/ 226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79" h="882">
                  <a:moveTo>
                    <a:pt x="1557" y="164"/>
                  </a:moveTo>
                  <a:lnTo>
                    <a:pt x="1557" y="164"/>
                  </a:lnTo>
                  <a:lnTo>
                    <a:pt x="1557" y="184"/>
                  </a:lnTo>
                  <a:lnTo>
                    <a:pt x="1557" y="205"/>
                  </a:lnTo>
                  <a:lnTo>
                    <a:pt x="1578" y="205"/>
                  </a:lnTo>
                  <a:cubicBezTo>
                    <a:pt x="1578" y="226"/>
                    <a:pt x="1578" y="226"/>
                    <a:pt x="1578" y="226"/>
                  </a:cubicBezTo>
                  <a:cubicBezTo>
                    <a:pt x="1578" y="246"/>
                    <a:pt x="1578" y="246"/>
                    <a:pt x="1578" y="246"/>
                  </a:cubicBezTo>
                  <a:lnTo>
                    <a:pt x="1557" y="246"/>
                  </a:lnTo>
                  <a:cubicBezTo>
                    <a:pt x="1557" y="246"/>
                    <a:pt x="1536" y="246"/>
                    <a:pt x="1536" y="266"/>
                  </a:cubicBezTo>
                  <a:cubicBezTo>
                    <a:pt x="1536" y="266"/>
                    <a:pt x="1536" y="266"/>
                    <a:pt x="1536" y="287"/>
                  </a:cubicBezTo>
                  <a:lnTo>
                    <a:pt x="1516" y="308"/>
                  </a:lnTo>
                  <a:cubicBezTo>
                    <a:pt x="1496" y="308"/>
                    <a:pt x="1475" y="328"/>
                    <a:pt x="1475" y="328"/>
                  </a:cubicBezTo>
                  <a:cubicBezTo>
                    <a:pt x="1454" y="328"/>
                    <a:pt x="1454" y="328"/>
                    <a:pt x="1434" y="328"/>
                  </a:cubicBezTo>
                  <a:cubicBezTo>
                    <a:pt x="1414" y="328"/>
                    <a:pt x="1393" y="328"/>
                    <a:pt x="1393" y="328"/>
                  </a:cubicBezTo>
                  <a:cubicBezTo>
                    <a:pt x="1372" y="348"/>
                    <a:pt x="1372" y="348"/>
                    <a:pt x="1352" y="348"/>
                  </a:cubicBezTo>
                  <a:lnTo>
                    <a:pt x="1332" y="369"/>
                  </a:lnTo>
                  <a:cubicBezTo>
                    <a:pt x="1311" y="390"/>
                    <a:pt x="1332" y="390"/>
                    <a:pt x="1332" y="390"/>
                  </a:cubicBezTo>
                  <a:cubicBezTo>
                    <a:pt x="1332" y="410"/>
                    <a:pt x="1332" y="430"/>
                    <a:pt x="1332" y="430"/>
                  </a:cubicBezTo>
                  <a:cubicBezTo>
                    <a:pt x="1332" y="451"/>
                    <a:pt x="1332" y="451"/>
                    <a:pt x="1332" y="472"/>
                  </a:cubicBezTo>
                  <a:cubicBezTo>
                    <a:pt x="1332" y="472"/>
                    <a:pt x="1332" y="492"/>
                    <a:pt x="1311" y="492"/>
                  </a:cubicBezTo>
                  <a:lnTo>
                    <a:pt x="1291" y="492"/>
                  </a:lnTo>
                  <a:lnTo>
                    <a:pt x="1270" y="472"/>
                  </a:lnTo>
                  <a:lnTo>
                    <a:pt x="1250" y="472"/>
                  </a:lnTo>
                  <a:cubicBezTo>
                    <a:pt x="1230" y="472"/>
                    <a:pt x="1230" y="472"/>
                    <a:pt x="1209" y="472"/>
                  </a:cubicBezTo>
                  <a:lnTo>
                    <a:pt x="1188" y="472"/>
                  </a:lnTo>
                  <a:cubicBezTo>
                    <a:pt x="1168" y="472"/>
                    <a:pt x="1148" y="472"/>
                    <a:pt x="1148" y="472"/>
                  </a:cubicBezTo>
                  <a:lnTo>
                    <a:pt x="1127" y="492"/>
                  </a:lnTo>
                  <a:cubicBezTo>
                    <a:pt x="1127" y="492"/>
                    <a:pt x="1106" y="472"/>
                    <a:pt x="1086" y="492"/>
                  </a:cubicBezTo>
                  <a:lnTo>
                    <a:pt x="1086" y="492"/>
                  </a:lnTo>
                  <a:cubicBezTo>
                    <a:pt x="1086" y="512"/>
                    <a:pt x="1086" y="512"/>
                    <a:pt x="1086" y="533"/>
                  </a:cubicBezTo>
                  <a:cubicBezTo>
                    <a:pt x="1086" y="533"/>
                    <a:pt x="1086" y="533"/>
                    <a:pt x="1086" y="554"/>
                  </a:cubicBezTo>
                  <a:lnTo>
                    <a:pt x="1086" y="574"/>
                  </a:lnTo>
                  <a:cubicBezTo>
                    <a:pt x="1086" y="594"/>
                    <a:pt x="1086" y="614"/>
                    <a:pt x="1086" y="614"/>
                  </a:cubicBezTo>
                  <a:cubicBezTo>
                    <a:pt x="1086" y="635"/>
                    <a:pt x="1066" y="635"/>
                    <a:pt x="1066" y="635"/>
                  </a:cubicBezTo>
                  <a:cubicBezTo>
                    <a:pt x="1045" y="635"/>
                    <a:pt x="1045" y="635"/>
                    <a:pt x="1024" y="635"/>
                  </a:cubicBezTo>
                  <a:lnTo>
                    <a:pt x="1004" y="656"/>
                  </a:lnTo>
                  <a:lnTo>
                    <a:pt x="1004" y="676"/>
                  </a:lnTo>
                  <a:cubicBezTo>
                    <a:pt x="984" y="676"/>
                    <a:pt x="963" y="676"/>
                    <a:pt x="963" y="676"/>
                  </a:cubicBezTo>
                  <a:cubicBezTo>
                    <a:pt x="963" y="656"/>
                    <a:pt x="963" y="656"/>
                    <a:pt x="963" y="656"/>
                  </a:cubicBezTo>
                  <a:cubicBezTo>
                    <a:pt x="963" y="635"/>
                    <a:pt x="963" y="635"/>
                    <a:pt x="963" y="614"/>
                  </a:cubicBezTo>
                  <a:cubicBezTo>
                    <a:pt x="963" y="614"/>
                    <a:pt x="963" y="614"/>
                    <a:pt x="942" y="594"/>
                  </a:cubicBezTo>
                  <a:lnTo>
                    <a:pt x="922" y="594"/>
                  </a:lnTo>
                  <a:cubicBezTo>
                    <a:pt x="922" y="594"/>
                    <a:pt x="922" y="614"/>
                    <a:pt x="902" y="614"/>
                  </a:cubicBezTo>
                  <a:cubicBezTo>
                    <a:pt x="902" y="614"/>
                    <a:pt x="881" y="614"/>
                    <a:pt x="860" y="614"/>
                  </a:cubicBezTo>
                  <a:cubicBezTo>
                    <a:pt x="860" y="614"/>
                    <a:pt x="860" y="614"/>
                    <a:pt x="840" y="614"/>
                  </a:cubicBezTo>
                  <a:lnTo>
                    <a:pt x="840" y="614"/>
                  </a:lnTo>
                  <a:lnTo>
                    <a:pt x="840" y="635"/>
                  </a:lnTo>
                  <a:cubicBezTo>
                    <a:pt x="840" y="656"/>
                    <a:pt x="840" y="656"/>
                    <a:pt x="820" y="676"/>
                  </a:cubicBezTo>
                  <a:cubicBezTo>
                    <a:pt x="820" y="676"/>
                    <a:pt x="778" y="676"/>
                    <a:pt x="778" y="696"/>
                  </a:cubicBezTo>
                  <a:cubicBezTo>
                    <a:pt x="758" y="696"/>
                    <a:pt x="758" y="676"/>
                    <a:pt x="738" y="696"/>
                  </a:cubicBezTo>
                  <a:cubicBezTo>
                    <a:pt x="738" y="696"/>
                    <a:pt x="738" y="696"/>
                    <a:pt x="717" y="717"/>
                  </a:cubicBezTo>
                  <a:lnTo>
                    <a:pt x="696" y="717"/>
                  </a:lnTo>
                  <a:cubicBezTo>
                    <a:pt x="696" y="738"/>
                    <a:pt x="676" y="738"/>
                    <a:pt x="676" y="738"/>
                  </a:cubicBezTo>
                  <a:cubicBezTo>
                    <a:pt x="676" y="758"/>
                    <a:pt x="676" y="758"/>
                    <a:pt x="676" y="778"/>
                  </a:cubicBezTo>
                  <a:cubicBezTo>
                    <a:pt x="676" y="778"/>
                    <a:pt x="696" y="778"/>
                    <a:pt x="696" y="799"/>
                  </a:cubicBezTo>
                  <a:lnTo>
                    <a:pt x="696" y="820"/>
                  </a:lnTo>
                  <a:lnTo>
                    <a:pt x="676" y="840"/>
                  </a:lnTo>
                  <a:lnTo>
                    <a:pt x="676" y="840"/>
                  </a:lnTo>
                  <a:cubicBezTo>
                    <a:pt x="656" y="840"/>
                    <a:pt x="635" y="860"/>
                    <a:pt x="635" y="860"/>
                  </a:cubicBezTo>
                  <a:cubicBezTo>
                    <a:pt x="635" y="860"/>
                    <a:pt x="614" y="860"/>
                    <a:pt x="594" y="860"/>
                  </a:cubicBezTo>
                  <a:cubicBezTo>
                    <a:pt x="594" y="860"/>
                    <a:pt x="574" y="860"/>
                    <a:pt x="553" y="860"/>
                  </a:cubicBezTo>
                  <a:cubicBezTo>
                    <a:pt x="553" y="860"/>
                    <a:pt x="553" y="860"/>
                    <a:pt x="533" y="881"/>
                  </a:cubicBezTo>
                  <a:lnTo>
                    <a:pt x="512" y="881"/>
                  </a:lnTo>
                  <a:cubicBezTo>
                    <a:pt x="492" y="881"/>
                    <a:pt x="471" y="860"/>
                    <a:pt x="451" y="881"/>
                  </a:cubicBezTo>
                  <a:lnTo>
                    <a:pt x="430" y="881"/>
                  </a:lnTo>
                  <a:cubicBezTo>
                    <a:pt x="410" y="881"/>
                    <a:pt x="389" y="881"/>
                    <a:pt x="389" y="881"/>
                  </a:cubicBezTo>
                  <a:lnTo>
                    <a:pt x="389" y="860"/>
                  </a:lnTo>
                  <a:cubicBezTo>
                    <a:pt x="369" y="860"/>
                    <a:pt x="369" y="840"/>
                    <a:pt x="369" y="840"/>
                  </a:cubicBezTo>
                  <a:cubicBezTo>
                    <a:pt x="369" y="840"/>
                    <a:pt x="348" y="820"/>
                    <a:pt x="328" y="820"/>
                  </a:cubicBezTo>
                  <a:lnTo>
                    <a:pt x="307" y="820"/>
                  </a:lnTo>
                  <a:cubicBezTo>
                    <a:pt x="287" y="820"/>
                    <a:pt x="266" y="820"/>
                    <a:pt x="266" y="820"/>
                  </a:cubicBezTo>
                  <a:cubicBezTo>
                    <a:pt x="246" y="820"/>
                    <a:pt x="225" y="840"/>
                    <a:pt x="225" y="840"/>
                  </a:cubicBezTo>
                  <a:lnTo>
                    <a:pt x="184" y="840"/>
                  </a:lnTo>
                  <a:cubicBezTo>
                    <a:pt x="164" y="840"/>
                    <a:pt x="164" y="840"/>
                    <a:pt x="143" y="840"/>
                  </a:cubicBezTo>
                  <a:cubicBezTo>
                    <a:pt x="143" y="840"/>
                    <a:pt x="123" y="840"/>
                    <a:pt x="102" y="840"/>
                  </a:cubicBezTo>
                  <a:lnTo>
                    <a:pt x="82" y="840"/>
                  </a:lnTo>
                  <a:lnTo>
                    <a:pt x="61" y="840"/>
                  </a:lnTo>
                  <a:cubicBezTo>
                    <a:pt x="41" y="840"/>
                    <a:pt x="20" y="840"/>
                    <a:pt x="0" y="840"/>
                  </a:cubicBezTo>
                  <a:cubicBezTo>
                    <a:pt x="0" y="820"/>
                    <a:pt x="0" y="820"/>
                    <a:pt x="0" y="799"/>
                  </a:cubicBezTo>
                  <a:cubicBezTo>
                    <a:pt x="0" y="799"/>
                    <a:pt x="0" y="799"/>
                    <a:pt x="0" y="778"/>
                  </a:cubicBezTo>
                  <a:cubicBezTo>
                    <a:pt x="20" y="778"/>
                    <a:pt x="20" y="758"/>
                    <a:pt x="20" y="758"/>
                  </a:cubicBezTo>
                  <a:lnTo>
                    <a:pt x="41" y="738"/>
                  </a:lnTo>
                  <a:cubicBezTo>
                    <a:pt x="41" y="738"/>
                    <a:pt x="61" y="738"/>
                    <a:pt x="82" y="717"/>
                  </a:cubicBezTo>
                  <a:cubicBezTo>
                    <a:pt x="82" y="717"/>
                    <a:pt x="102" y="738"/>
                    <a:pt x="123" y="738"/>
                  </a:cubicBezTo>
                  <a:lnTo>
                    <a:pt x="143" y="738"/>
                  </a:lnTo>
                  <a:cubicBezTo>
                    <a:pt x="164" y="738"/>
                    <a:pt x="164" y="758"/>
                    <a:pt x="164" y="758"/>
                  </a:cubicBezTo>
                  <a:cubicBezTo>
                    <a:pt x="184" y="758"/>
                    <a:pt x="205" y="758"/>
                    <a:pt x="205" y="758"/>
                  </a:cubicBezTo>
                  <a:lnTo>
                    <a:pt x="205" y="738"/>
                  </a:lnTo>
                  <a:cubicBezTo>
                    <a:pt x="225" y="738"/>
                    <a:pt x="246" y="738"/>
                    <a:pt x="246" y="758"/>
                  </a:cubicBezTo>
                  <a:lnTo>
                    <a:pt x="266" y="758"/>
                  </a:lnTo>
                  <a:lnTo>
                    <a:pt x="287" y="738"/>
                  </a:lnTo>
                  <a:lnTo>
                    <a:pt x="266" y="717"/>
                  </a:lnTo>
                  <a:lnTo>
                    <a:pt x="246" y="696"/>
                  </a:lnTo>
                  <a:cubicBezTo>
                    <a:pt x="246" y="696"/>
                    <a:pt x="246" y="696"/>
                    <a:pt x="246" y="676"/>
                  </a:cubicBezTo>
                  <a:lnTo>
                    <a:pt x="266" y="676"/>
                  </a:lnTo>
                  <a:cubicBezTo>
                    <a:pt x="266" y="676"/>
                    <a:pt x="266" y="656"/>
                    <a:pt x="287" y="656"/>
                  </a:cubicBezTo>
                  <a:cubicBezTo>
                    <a:pt x="287" y="656"/>
                    <a:pt x="307" y="656"/>
                    <a:pt x="307" y="676"/>
                  </a:cubicBezTo>
                  <a:cubicBezTo>
                    <a:pt x="328" y="676"/>
                    <a:pt x="328" y="676"/>
                    <a:pt x="328" y="676"/>
                  </a:cubicBezTo>
                  <a:cubicBezTo>
                    <a:pt x="348" y="696"/>
                    <a:pt x="369" y="696"/>
                    <a:pt x="369" y="696"/>
                  </a:cubicBezTo>
                  <a:cubicBezTo>
                    <a:pt x="369" y="696"/>
                    <a:pt x="389" y="696"/>
                    <a:pt x="410" y="676"/>
                  </a:cubicBezTo>
                  <a:cubicBezTo>
                    <a:pt x="410" y="676"/>
                    <a:pt x="410" y="656"/>
                    <a:pt x="430" y="656"/>
                  </a:cubicBezTo>
                  <a:cubicBezTo>
                    <a:pt x="430" y="635"/>
                    <a:pt x="451" y="635"/>
                    <a:pt x="471" y="635"/>
                  </a:cubicBezTo>
                  <a:cubicBezTo>
                    <a:pt x="471" y="635"/>
                    <a:pt x="471" y="635"/>
                    <a:pt x="492" y="635"/>
                  </a:cubicBezTo>
                  <a:lnTo>
                    <a:pt x="492" y="614"/>
                  </a:lnTo>
                  <a:lnTo>
                    <a:pt x="492" y="594"/>
                  </a:lnTo>
                  <a:cubicBezTo>
                    <a:pt x="492" y="574"/>
                    <a:pt x="533" y="574"/>
                    <a:pt x="533" y="574"/>
                  </a:cubicBezTo>
                  <a:lnTo>
                    <a:pt x="533" y="554"/>
                  </a:lnTo>
                  <a:cubicBezTo>
                    <a:pt x="533" y="533"/>
                    <a:pt x="512" y="512"/>
                    <a:pt x="512" y="512"/>
                  </a:cubicBezTo>
                  <a:lnTo>
                    <a:pt x="492" y="512"/>
                  </a:lnTo>
                  <a:cubicBezTo>
                    <a:pt x="471" y="512"/>
                    <a:pt x="451" y="512"/>
                    <a:pt x="430" y="492"/>
                  </a:cubicBezTo>
                  <a:cubicBezTo>
                    <a:pt x="430" y="492"/>
                    <a:pt x="410" y="492"/>
                    <a:pt x="389" y="492"/>
                  </a:cubicBezTo>
                  <a:cubicBezTo>
                    <a:pt x="389" y="472"/>
                    <a:pt x="369" y="472"/>
                    <a:pt x="369" y="451"/>
                  </a:cubicBezTo>
                  <a:lnTo>
                    <a:pt x="348" y="430"/>
                  </a:lnTo>
                  <a:cubicBezTo>
                    <a:pt x="328" y="430"/>
                    <a:pt x="328" y="430"/>
                    <a:pt x="328" y="430"/>
                  </a:cubicBezTo>
                  <a:cubicBezTo>
                    <a:pt x="307" y="430"/>
                    <a:pt x="307" y="451"/>
                    <a:pt x="287" y="451"/>
                  </a:cubicBezTo>
                  <a:lnTo>
                    <a:pt x="287" y="472"/>
                  </a:lnTo>
                  <a:cubicBezTo>
                    <a:pt x="266" y="492"/>
                    <a:pt x="266" y="492"/>
                    <a:pt x="246" y="492"/>
                  </a:cubicBezTo>
                  <a:cubicBezTo>
                    <a:pt x="246" y="492"/>
                    <a:pt x="225" y="492"/>
                    <a:pt x="205" y="492"/>
                  </a:cubicBezTo>
                  <a:cubicBezTo>
                    <a:pt x="205" y="472"/>
                    <a:pt x="205" y="472"/>
                    <a:pt x="205" y="451"/>
                  </a:cubicBezTo>
                  <a:cubicBezTo>
                    <a:pt x="184" y="451"/>
                    <a:pt x="184" y="430"/>
                    <a:pt x="164" y="430"/>
                  </a:cubicBezTo>
                  <a:cubicBezTo>
                    <a:pt x="164" y="430"/>
                    <a:pt x="123" y="430"/>
                    <a:pt x="123" y="410"/>
                  </a:cubicBezTo>
                  <a:cubicBezTo>
                    <a:pt x="123" y="410"/>
                    <a:pt x="102" y="390"/>
                    <a:pt x="102" y="369"/>
                  </a:cubicBezTo>
                  <a:lnTo>
                    <a:pt x="143" y="348"/>
                  </a:lnTo>
                  <a:cubicBezTo>
                    <a:pt x="143" y="328"/>
                    <a:pt x="164" y="308"/>
                    <a:pt x="184" y="308"/>
                  </a:cubicBezTo>
                  <a:cubicBezTo>
                    <a:pt x="184" y="287"/>
                    <a:pt x="205" y="287"/>
                    <a:pt x="205" y="287"/>
                  </a:cubicBezTo>
                  <a:cubicBezTo>
                    <a:pt x="225" y="266"/>
                    <a:pt x="246" y="266"/>
                    <a:pt x="246" y="266"/>
                  </a:cubicBezTo>
                  <a:lnTo>
                    <a:pt x="225" y="246"/>
                  </a:lnTo>
                  <a:lnTo>
                    <a:pt x="225" y="226"/>
                  </a:lnTo>
                  <a:lnTo>
                    <a:pt x="205" y="226"/>
                  </a:lnTo>
                  <a:lnTo>
                    <a:pt x="184" y="226"/>
                  </a:lnTo>
                  <a:lnTo>
                    <a:pt x="164" y="226"/>
                  </a:lnTo>
                  <a:lnTo>
                    <a:pt x="164" y="226"/>
                  </a:lnTo>
                  <a:lnTo>
                    <a:pt x="164" y="226"/>
                  </a:lnTo>
                  <a:cubicBezTo>
                    <a:pt x="164" y="205"/>
                    <a:pt x="164" y="205"/>
                    <a:pt x="164" y="205"/>
                  </a:cubicBezTo>
                  <a:cubicBezTo>
                    <a:pt x="184" y="184"/>
                    <a:pt x="205" y="164"/>
                    <a:pt x="225" y="144"/>
                  </a:cubicBezTo>
                  <a:cubicBezTo>
                    <a:pt x="246" y="144"/>
                    <a:pt x="266" y="123"/>
                    <a:pt x="287" y="123"/>
                  </a:cubicBezTo>
                  <a:cubicBezTo>
                    <a:pt x="307" y="102"/>
                    <a:pt x="348" y="123"/>
                    <a:pt x="369" y="123"/>
                  </a:cubicBezTo>
                  <a:cubicBezTo>
                    <a:pt x="389" y="123"/>
                    <a:pt x="410" y="123"/>
                    <a:pt x="410" y="123"/>
                  </a:cubicBezTo>
                  <a:cubicBezTo>
                    <a:pt x="430" y="123"/>
                    <a:pt x="451" y="144"/>
                    <a:pt x="471" y="144"/>
                  </a:cubicBezTo>
                  <a:cubicBezTo>
                    <a:pt x="471" y="164"/>
                    <a:pt x="492" y="184"/>
                    <a:pt x="492" y="184"/>
                  </a:cubicBezTo>
                  <a:cubicBezTo>
                    <a:pt x="512" y="184"/>
                    <a:pt x="533" y="164"/>
                    <a:pt x="533" y="164"/>
                  </a:cubicBezTo>
                  <a:cubicBezTo>
                    <a:pt x="553" y="144"/>
                    <a:pt x="553" y="123"/>
                    <a:pt x="553" y="102"/>
                  </a:cubicBezTo>
                  <a:cubicBezTo>
                    <a:pt x="553" y="102"/>
                    <a:pt x="553" y="82"/>
                    <a:pt x="553" y="62"/>
                  </a:cubicBezTo>
                  <a:lnTo>
                    <a:pt x="574" y="20"/>
                  </a:lnTo>
                  <a:cubicBezTo>
                    <a:pt x="594" y="0"/>
                    <a:pt x="614" y="20"/>
                    <a:pt x="635" y="20"/>
                  </a:cubicBezTo>
                  <a:cubicBezTo>
                    <a:pt x="635" y="20"/>
                    <a:pt x="676" y="0"/>
                    <a:pt x="696" y="20"/>
                  </a:cubicBezTo>
                  <a:lnTo>
                    <a:pt x="696" y="41"/>
                  </a:lnTo>
                  <a:cubicBezTo>
                    <a:pt x="717" y="41"/>
                    <a:pt x="738" y="62"/>
                    <a:pt x="738" y="62"/>
                  </a:cubicBezTo>
                  <a:cubicBezTo>
                    <a:pt x="758" y="62"/>
                    <a:pt x="778" y="82"/>
                    <a:pt x="799" y="82"/>
                  </a:cubicBezTo>
                  <a:cubicBezTo>
                    <a:pt x="820" y="82"/>
                    <a:pt x="840" y="102"/>
                    <a:pt x="860" y="102"/>
                  </a:cubicBezTo>
                  <a:cubicBezTo>
                    <a:pt x="881" y="102"/>
                    <a:pt x="902" y="82"/>
                    <a:pt x="922" y="62"/>
                  </a:cubicBezTo>
                  <a:cubicBezTo>
                    <a:pt x="922" y="62"/>
                    <a:pt x="963" y="82"/>
                    <a:pt x="984" y="62"/>
                  </a:cubicBezTo>
                  <a:cubicBezTo>
                    <a:pt x="984" y="62"/>
                    <a:pt x="1004" y="62"/>
                    <a:pt x="1024" y="62"/>
                  </a:cubicBezTo>
                  <a:cubicBezTo>
                    <a:pt x="1024" y="41"/>
                    <a:pt x="1066" y="41"/>
                    <a:pt x="1066" y="41"/>
                  </a:cubicBezTo>
                  <a:cubicBezTo>
                    <a:pt x="1086" y="41"/>
                    <a:pt x="1106" y="41"/>
                    <a:pt x="1127" y="41"/>
                  </a:cubicBezTo>
                  <a:cubicBezTo>
                    <a:pt x="1148" y="41"/>
                    <a:pt x="1168" y="41"/>
                    <a:pt x="1188" y="62"/>
                  </a:cubicBezTo>
                  <a:lnTo>
                    <a:pt x="1209" y="82"/>
                  </a:lnTo>
                  <a:cubicBezTo>
                    <a:pt x="1230" y="82"/>
                    <a:pt x="1270" y="82"/>
                    <a:pt x="1291" y="82"/>
                  </a:cubicBezTo>
                  <a:cubicBezTo>
                    <a:pt x="1311" y="82"/>
                    <a:pt x="1352" y="102"/>
                    <a:pt x="1372" y="102"/>
                  </a:cubicBezTo>
                  <a:cubicBezTo>
                    <a:pt x="1393" y="102"/>
                    <a:pt x="1414" y="82"/>
                    <a:pt x="1434" y="82"/>
                  </a:cubicBezTo>
                  <a:cubicBezTo>
                    <a:pt x="1434" y="102"/>
                    <a:pt x="1434" y="102"/>
                    <a:pt x="1434" y="123"/>
                  </a:cubicBezTo>
                  <a:cubicBezTo>
                    <a:pt x="1454" y="123"/>
                    <a:pt x="1454" y="144"/>
                    <a:pt x="1475" y="144"/>
                  </a:cubicBezTo>
                  <a:cubicBezTo>
                    <a:pt x="1475" y="144"/>
                    <a:pt x="1496" y="144"/>
                    <a:pt x="1516" y="144"/>
                  </a:cubicBezTo>
                  <a:lnTo>
                    <a:pt x="1557" y="164"/>
                  </a:lnTo>
                  <a:close/>
                  <a:moveTo>
                    <a:pt x="1230" y="164"/>
                  </a:moveTo>
                  <a:lnTo>
                    <a:pt x="1230" y="164"/>
                  </a:lnTo>
                  <a:cubicBezTo>
                    <a:pt x="1230" y="164"/>
                    <a:pt x="1250" y="144"/>
                    <a:pt x="1250" y="123"/>
                  </a:cubicBezTo>
                  <a:cubicBezTo>
                    <a:pt x="1230" y="123"/>
                    <a:pt x="1209" y="123"/>
                    <a:pt x="1209" y="123"/>
                  </a:cubicBezTo>
                  <a:cubicBezTo>
                    <a:pt x="1188" y="102"/>
                    <a:pt x="1168" y="123"/>
                    <a:pt x="1168" y="123"/>
                  </a:cubicBezTo>
                  <a:lnTo>
                    <a:pt x="1148" y="144"/>
                  </a:lnTo>
                  <a:cubicBezTo>
                    <a:pt x="1127" y="144"/>
                    <a:pt x="1106" y="144"/>
                    <a:pt x="1106" y="144"/>
                  </a:cubicBezTo>
                  <a:cubicBezTo>
                    <a:pt x="1086" y="144"/>
                    <a:pt x="1066" y="144"/>
                    <a:pt x="1066" y="144"/>
                  </a:cubicBezTo>
                  <a:cubicBezTo>
                    <a:pt x="1045" y="144"/>
                    <a:pt x="1024" y="164"/>
                    <a:pt x="1024" y="164"/>
                  </a:cubicBezTo>
                  <a:cubicBezTo>
                    <a:pt x="1004" y="164"/>
                    <a:pt x="984" y="164"/>
                    <a:pt x="984" y="184"/>
                  </a:cubicBezTo>
                  <a:cubicBezTo>
                    <a:pt x="984" y="184"/>
                    <a:pt x="984" y="184"/>
                    <a:pt x="984" y="205"/>
                  </a:cubicBezTo>
                  <a:cubicBezTo>
                    <a:pt x="984" y="205"/>
                    <a:pt x="1004" y="205"/>
                    <a:pt x="1004" y="226"/>
                  </a:cubicBezTo>
                  <a:cubicBezTo>
                    <a:pt x="1024" y="226"/>
                    <a:pt x="1045" y="226"/>
                    <a:pt x="1045" y="226"/>
                  </a:cubicBezTo>
                  <a:cubicBezTo>
                    <a:pt x="1066" y="226"/>
                    <a:pt x="1066" y="226"/>
                    <a:pt x="1086" y="226"/>
                  </a:cubicBezTo>
                  <a:cubicBezTo>
                    <a:pt x="1086" y="226"/>
                    <a:pt x="1106" y="226"/>
                    <a:pt x="1127" y="226"/>
                  </a:cubicBezTo>
                  <a:cubicBezTo>
                    <a:pt x="1127" y="226"/>
                    <a:pt x="1148" y="226"/>
                    <a:pt x="1168" y="226"/>
                  </a:cubicBezTo>
                  <a:lnTo>
                    <a:pt x="1209" y="205"/>
                  </a:lnTo>
                  <a:cubicBezTo>
                    <a:pt x="1230" y="184"/>
                    <a:pt x="1230" y="164"/>
                    <a:pt x="1230" y="164"/>
                  </a:cubicBezTo>
                  <a:close/>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9" name="Freeform 63"/>
            <p:cNvSpPr>
              <a:spLocks noChangeArrowheads="1"/>
            </p:cNvSpPr>
            <p:nvPr/>
          </p:nvSpPr>
          <p:spPr bwMode="auto">
            <a:xfrm>
              <a:off x="2646363" y="4767263"/>
              <a:ext cx="442912" cy="354012"/>
            </a:xfrm>
            <a:custGeom>
              <a:avLst/>
              <a:gdLst>
                <a:gd name="T0" fmla="*/ 1168 w 1230"/>
                <a:gd name="T1" fmla="*/ 819 h 984"/>
                <a:gd name="T2" fmla="*/ 1147 w 1230"/>
                <a:gd name="T3" fmla="*/ 798 h 984"/>
                <a:gd name="T4" fmla="*/ 1065 w 1230"/>
                <a:gd name="T5" fmla="*/ 839 h 984"/>
                <a:gd name="T6" fmla="*/ 1004 w 1230"/>
                <a:gd name="T7" fmla="*/ 798 h 984"/>
                <a:gd name="T8" fmla="*/ 922 w 1230"/>
                <a:gd name="T9" fmla="*/ 798 h 984"/>
                <a:gd name="T10" fmla="*/ 861 w 1230"/>
                <a:gd name="T11" fmla="*/ 901 h 984"/>
                <a:gd name="T12" fmla="*/ 738 w 1230"/>
                <a:gd name="T13" fmla="*/ 962 h 984"/>
                <a:gd name="T14" fmla="*/ 676 w 1230"/>
                <a:gd name="T15" fmla="*/ 921 h 984"/>
                <a:gd name="T16" fmla="*/ 656 w 1230"/>
                <a:gd name="T17" fmla="*/ 819 h 984"/>
                <a:gd name="T18" fmla="*/ 676 w 1230"/>
                <a:gd name="T19" fmla="*/ 737 h 984"/>
                <a:gd name="T20" fmla="*/ 635 w 1230"/>
                <a:gd name="T21" fmla="*/ 656 h 984"/>
                <a:gd name="T22" fmla="*/ 574 w 1230"/>
                <a:gd name="T23" fmla="*/ 574 h 984"/>
                <a:gd name="T24" fmla="*/ 471 w 1230"/>
                <a:gd name="T25" fmla="*/ 636 h 984"/>
                <a:gd name="T26" fmla="*/ 471 w 1230"/>
                <a:gd name="T27" fmla="*/ 757 h 984"/>
                <a:gd name="T28" fmla="*/ 410 w 1230"/>
                <a:gd name="T29" fmla="*/ 778 h 984"/>
                <a:gd name="T30" fmla="*/ 389 w 1230"/>
                <a:gd name="T31" fmla="*/ 860 h 984"/>
                <a:gd name="T32" fmla="*/ 328 w 1230"/>
                <a:gd name="T33" fmla="*/ 901 h 984"/>
                <a:gd name="T34" fmla="*/ 246 w 1230"/>
                <a:gd name="T35" fmla="*/ 880 h 984"/>
                <a:gd name="T36" fmla="*/ 164 w 1230"/>
                <a:gd name="T37" fmla="*/ 921 h 984"/>
                <a:gd name="T38" fmla="*/ 143 w 1230"/>
                <a:gd name="T39" fmla="*/ 839 h 984"/>
                <a:gd name="T40" fmla="*/ 184 w 1230"/>
                <a:gd name="T41" fmla="*/ 676 h 984"/>
                <a:gd name="T42" fmla="*/ 143 w 1230"/>
                <a:gd name="T43" fmla="*/ 574 h 984"/>
                <a:gd name="T44" fmla="*/ 123 w 1230"/>
                <a:gd name="T45" fmla="*/ 472 h 984"/>
                <a:gd name="T46" fmla="*/ 0 w 1230"/>
                <a:gd name="T47" fmla="*/ 410 h 984"/>
                <a:gd name="T48" fmla="*/ 62 w 1230"/>
                <a:gd name="T49" fmla="*/ 328 h 984"/>
                <a:gd name="T50" fmla="*/ 225 w 1230"/>
                <a:gd name="T51" fmla="*/ 328 h 984"/>
                <a:gd name="T52" fmla="*/ 205 w 1230"/>
                <a:gd name="T53" fmla="*/ 226 h 984"/>
                <a:gd name="T54" fmla="*/ 246 w 1230"/>
                <a:gd name="T55" fmla="*/ 184 h 984"/>
                <a:gd name="T56" fmla="*/ 287 w 1230"/>
                <a:gd name="T57" fmla="*/ 123 h 984"/>
                <a:gd name="T58" fmla="*/ 328 w 1230"/>
                <a:gd name="T59" fmla="*/ 82 h 984"/>
                <a:gd name="T60" fmla="*/ 410 w 1230"/>
                <a:gd name="T61" fmla="*/ 42 h 984"/>
                <a:gd name="T62" fmla="*/ 451 w 1230"/>
                <a:gd name="T63" fmla="*/ 21 h 984"/>
                <a:gd name="T64" fmla="*/ 492 w 1230"/>
                <a:gd name="T65" fmla="*/ 82 h 984"/>
                <a:gd name="T66" fmla="*/ 471 w 1230"/>
                <a:gd name="T67" fmla="*/ 164 h 984"/>
                <a:gd name="T68" fmla="*/ 533 w 1230"/>
                <a:gd name="T69" fmla="*/ 184 h 984"/>
                <a:gd name="T70" fmla="*/ 553 w 1230"/>
                <a:gd name="T71" fmla="*/ 246 h 984"/>
                <a:gd name="T72" fmla="*/ 492 w 1230"/>
                <a:gd name="T73" fmla="*/ 246 h 984"/>
                <a:gd name="T74" fmla="*/ 410 w 1230"/>
                <a:gd name="T75" fmla="*/ 226 h 984"/>
                <a:gd name="T76" fmla="*/ 307 w 1230"/>
                <a:gd name="T77" fmla="*/ 246 h 984"/>
                <a:gd name="T78" fmla="*/ 287 w 1230"/>
                <a:gd name="T79" fmla="*/ 328 h 984"/>
                <a:gd name="T80" fmla="*/ 389 w 1230"/>
                <a:gd name="T81" fmla="*/ 328 h 984"/>
                <a:gd name="T82" fmla="*/ 512 w 1230"/>
                <a:gd name="T83" fmla="*/ 328 h 984"/>
                <a:gd name="T84" fmla="*/ 615 w 1230"/>
                <a:gd name="T85" fmla="*/ 308 h 984"/>
                <a:gd name="T86" fmla="*/ 676 w 1230"/>
                <a:gd name="T87" fmla="*/ 369 h 984"/>
                <a:gd name="T88" fmla="*/ 799 w 1230"/>
                <a:gd name="T89" fmla="*/ 369 h 984"/>
                <a:gd name="T90" fmla="*/ 881 w 1230"/>
                <a:gd name="T91" fmla="*/ 348 h 984"/>
                <a:gd name="T92" fmla="*/ 963 w 1230"/>
                <a:gd name="T93" fmla="*/ 348 h 984"/>
                <a:gd name="T94" fmla="*/ 1025 w 1230"/>
                <a:gd name="T95" fmla="*/ 430 h 984"/>
                <a:gd name="T96" fmla="*/ 1025 w 1230"/>
                <a:gd name="T97" fmla="*/ 533 h 984"/>
                <a:gd name="T98" fmla="*/ 1107 w 1230"/>
                <a:gd name="T99" fmla="*/ 512 h 984"/>
                <a:gd name="T100" fmla="*/ 1168 w 1230"/>
                <a:gd name="T101" fmla="*/ 574 h 984"/>
                <a:gd name="T102" fmla="*/ 1189 w 1230"/>
                <a:gd name="T103" fmla="*/ 676 h 984"/>
                <a:gd name="T104" fmla="*/ 1209 w 1230"/>
                <a:gd name="T105" fmla="*/ 819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0" h="984">
                  <a:moveTo>
                    <a:pt x="1189" y="819"/>
                  </a:moveTo>
                  <a:lnTo>
                    <a:pt x="1189" y="819"/>
                  </a:lnTo>
                  <a:cubicBezTo>
                    <a:pt x="1189" y="819"/>
                    <a:pt x="1189" y="819"/>
                    <a:pt x="1168" y="819"/>
                  </a:cubicBezTo>
                  <a:lnTo>
                    <a:pt x="1168" y="819"/>
                  </a:lnTo>
                  <a:lnTo>
                    <a:pt x="1168" y="798"/>
                  </a:lnTo>
                  <a:cubicBezTo>
                    <a:pt x="1147" y="798"/>
                    <a:pt x="1147" y="798"/>
                    <a:pt x="1147" y="798"/>
                  </a:cubicBezTo>
                  <a:lnTo>
                    <a:pt x="1127" y="798"/>
                  </a:lnTo>
                  <a:cubicBezTo>
                    <a:pt x="1107" y="798"/>
                    <a:pt x="1107" y="819"/>
                    <a:pt x="1107" y="819"/>
                  </a:cubicBezTo>
                  <a:cubicBezTo>
                    <a:pt x="1086" y="819"/>
                    <a:pt x="1086" y="839"/>
                    <a:pt x="1065" y="839"/>
                  </a:cubicBezTo>
                  <a:cubicBezTo>
                    <a:pt x="1065" y="839"/>
                    <a:pt x="1045" y="839"/>
                    <a:pt x="1025" y="839"/>
                  </a:cubicBezTo>
                  <a:cubicBezTo>
                    <a:pt x="1025" y="819"/>
                    <a:pt x="1004" y="819"/>
                    <a:pt x="1004" y="819"/>
                  </a:cubicBezTo>
                  <a:cubicBezTo>
                    <a:pt x="1004" y="798"/>
                    <a:pt x="1004" y="798"/>
                    <a:pt x="1004" y="798"/>
                  </a:cubicBezTo>
                  <a:cubicBezTo>
                    <a:pt x="1004" y="778"/>
                    <a:pt x="1004" y="778"/>
                    <a:pt x="1004" y="778"/>
                  </a:cubicBezTo>
                  <a:lnTo>
                    <a:pt x="983" y="778"/>
                  </a:lnTo>
                  <a:cubicBezTo>
                    <a:pt x="963" y="778"/>
                    <a:pt x="943" y="778"/>
                    <a:pt x="922" y="798"/>
                  </a:cubicBezTo>
                  <a:cubicBezTo>
                    <a:pt x="922" y="798"/>
                    <a:pt x="922" y="819"/>
                    <a:pt x="901" y="819"/>
                  </a:cubicBezTo>
                  <a:cubicBezTo>
                    <a:pt x="901" y="839"/>
                    <a:pt x="901" y="860"/>
                    <a:pt x="881" y="860"/>
                  </a:cubicBezTo>
                  <a:cubicBezTo>
                    <a:pt x="881" y="880"/>
                    <a:pt x="861" y="901"/>
                    <a:pt x="861" y="901"/>
                  </a:cubicBezTo>
                  <a:cubicBezTo>
                    <a:pt x="840" y="921"/>
                    <a:pt x="840" y="921"/>
                    <a:pt x="820" y="942"/>
                  </a:cubicBezTo>
                  <a:cubicBezTo>
                    <a:pt x="820" y="942"/>
                    <a:pt x="799" y="942"/>
                    <a:pt x="779" y="942"/>
                  </a:cubicBezTo>
                  <a:cubicBezTo>
                    <a:pt x="779" y="962"/>
                    <a:pt x="758" y="962"/>
                    <a:pt x="738" y="962"/>
                  </a:cubicBezTo>
                  <a:cubicBezTo>
                    <a:pt x="738" y="962"/>
                    <a:pt x="717" y="983"/>
                    <a:pt x="697" y="983"/>
                  </a:cubicBezTo>
                  <a:cubicBezTo>
                    <a:pt x="697" y="962"/>
                    <a:pt x="676" y="962"/>
                    <a:pt x="676" y="962"/>
                  </a:cubicBezTo>
                  <a:cubicBezTo>
                    <a:pt x="676" y="942"/>
                    <a:pt x="676" y="921"/>
                    <a:pt x="676" y="921"/>
                  </a:cubicBezTo>
                  <a:lnTo>
                    <a:pt x="676" y="880"/>
                  </a:lnTo>
                  <a:lnTo>
                    <a:pt x="676" y="860"/>
                  </a:lnTo>
                  <a:cubicBezTo>
                    <a:pt x="676" y="839"/>
                    <a:pt x="656" y="819"/>
                    <a:pt x="656" y="819"/>
                  </a:cubicBezTo>
                  <a:lnTo>
                    <a:pt x="676" y="798"/>
                  </a:lnTo>
                  <a:cubicBezTo>
                    <a:pt x="676" y="778"/>
                    <a:pt x="676" y="778"/>
                    <a:pt x="676" y="757"/>
                  </a:cubicBezTo>
                  <a:lnTo>
                    <a:pt x="676" y="737"/>
                  </a:lnTo>
                  <a:cubicBezTo>
                    <a:pt x="676" y="718"/>
                    <a:pt x="656" y="718"/>
                    <a:pt x="656" y="697"/>
                  </a:cubicBezTo>
                  <a:lnTo>
                    <a:pt x="635" y="697"/>
                  </a:lnTo>
                  <a:cubicBezTo>
                    <a:pt x="615" y="676"/>
                    <a:pt x="635" y="656"/>
                    <a:pt x="635" y="656"/>
                  </a:cubicBezTo>
                  <a:cubicBezTo>
                    <a:pt x="635" y="636"/>
                    <a:pt x="615" y="636"/>
                    <a:pt x="615" y="636"/>
                  </a:cubicBezTo>
                  <a:cubicBezTo>
                    <a:pt x="594" y="615"/>
                    <a:pt x="615" y="594"/>
                    <a:pt x="615" y="594"/>
                  </a:cubicBezTo>
                  <a:cubicBezTo>
                    <a:pt x="594" y="594"/>
                    <a:pt x="574" y="574"/>
                    <a:pt x="574" y="574"/>
                  </a:cubicBezTo>
                  <a:cubicBezTo>
                    <a:pt x="553" y="574"/>
                    <a:pt x="533" y="574"/>
                    <a:pt x="512" y="594"/>
                  </a:cubicBezTo>
                  <a:cubicBezTo>
                    <a:pt x="512" y="594"/>
                    <a:pt x="512" y="615"/>
                    <a:pt x="492" y="615"/>
                  </a:cubicBezTo>
                  <a:cubicBezTo>
                    <a:pt x="492" y="636"/>
                    <a:pt x="471" y="636"/>
                    <a:pt x="471" y="636"/>
                  </a:cubicBezTo>
                  <a:lnTo>
                    <a:pt x="471" y="676"/>
                  </a:lnTo>
                  <a:cubicBezTo>
                    <a:pt x="471" y="697"/>
                    <a:pt x="492" y="718"/>
                    <a:pt x="492" y="737"/>
                  </a:cubicBezTo>
                  <a:lnTo>
                    <a:pt x="471" y="757"/>
                  </a:lnTo>
                  <a:cubicBezTo>
                    <a:pt x="471" y="778"/>
                    <a:pt x="471" y="778"/>
                    <a:pt x="451" y="778"/>
                  </a:cubicBezTo>
                  <a:cubicBezTo>
                    <a:pt x="451" y="798"/>
                    <a:pt x="430" y="798"/>
                    <a:pt x="430" y="778"/>
                  </a:cubicBezTo>
                  <a:lnTo>
                    <a:pt x="410" y="778"/>
                  </a:lnTo>
                  <a:lnTo>
                    <a:pt x="389" y="778"/>
                  </a:lnTo>
                  <a:cubicBezTo>
                    <a:pt x="389" y="798"/>
                    <a:pt x="389" y="819"/>
                    <a:pt x="389" y="819"/>
                  </a:cubicBezTo>
                  <a:cubicBezTo>
                    <a:pt x="389" y="839"/>
                    <a:pt x="389" y="860"/>
                    <a:pt x="389" y="860"/>
                  </a:cubicBezTo>
                  <a:cubicBezTo>
                    <a:pt x="389" y="880"/>
                    <a:pt x="389" y="880"/>
                    <a:pt x="389" y="901"/>
                  </a:cubicBezTo>
                  <a:lnTo>
                    <a:pt x="369" y="901"/>
                  </a:lnTo>
                  <a:cubicBezTo>
                    <a:pt x="348" y="901"/>
                    <a:pt x="348" y="901"/>
                    <a:pt x="328" y="901"/>
                  </a:cubicBezTo>
                  <a:lnTo>
                    <a:pt x="328" y="880"/>
                  </a:lnTo>
                  <a:cubicBezTo>
                    <a:pt x="307" y="860"/>
                    <a:pt x="287" y="860"/>
                    <a:pt x="287" y="860"/>
                  </a:cubicBezTo>
                  <a:cubicBezTo>
                    <a:pt x="266" y="860"/>
                    <a:pt x="246" y="880"/>
                    <a:pt x="246" y="880"/>
                  </a:cubicBezTo>
                  <a:cubicBezTo>
                    <a:pt x="246" y="901"/>
                    <a:pt x="225" y="901"/>
                    <a:pt x="225" y="901"/>
                  </a:cubicBezTo>
                  <a:cubicBezTo>
                    <a:pt x="225" y="921"/>
                    <a:pt x="205" y="921"/>
                    <a:pt x="184" y="921"/>
                  </a:cubicBezTo>
                  <a:lnTo>
                    <a:pt x="164" y="921"/>
                  </a:lnTo>
                  <a:cubicBezTo>
                    <a:pt x="164" y="921"/>
                    <a:pt x="164" y="901"/>
                    <a:pt x="143" y="901"/>
                  </a:cubicBezTo>
                  <a:cubicBezTo>
                    <a:pt x="143" y="901"/>
                    <a:pt x="123" y="901"/>
                    <a:pt x="123" y="880"/>
                  </a:cubicBezTo>
                  <a:cubicBezTo>
                    <a:pt x="123" y="880"/>
                    <a:pt x="123" y="839"/>
                    <a:pt x="143" y="839"/>
                  </a:cubicBezTo>
                  <a:cubicBezTo>
                    <a:pt x="143" y="819"/>
                    <a:pt x="143" y="778"/>
                    <a:pt x="143" y="778"/>
                  </a:cubicBezTo>
                  <a:cubicBezTo>
                    <a:pt x="164" y="757"/>
                    <a:pt x="184" y="737"/>
                    <a:pt x="184" y="737"/>
                  </a:cubicBezTo>
                  <a:cubicBezTo>
                    <a:pt x="184" y="718"/>
                    <a:pt x="184" y="697"/>
                    <a:pt x="184" y="676"/>
                  </a:cubicBezTo>
                  <a:cubicBezTo>
                    <a:pt x="205" y="676"/>
                    <a:pt x="205" y="656"/>
                    <a:pt x="184" y="636"/>
                  </a:cubicBezTo>
                  <a:cubicBezTo>
                    <a:pt x="184" y="636"/>
                    <a:pt x="184" y="615"/>
                    <a:pt x="164" y="615"/>
                  </a:cubicBezTo>
                  <a:cubicBezTo>
                    <a:pt x="164" y="594"/>
                    <a:pt x="143" y="574"/>
                    <a:pt x="143" y="574"/>
                  </a:cubicBezTo>
                  <a:cubicBezTo>
                    <a:pt x="143" y="554"/>
                    <a:pt x="143" y="533"/>
                    <a:pt x="143" y="533"/>
                  </a:cubicBezTo>
                  <a:cubicBezTo>
                    <a:pt x="143" y="533"/>
                    <a:pt x="164" y="512"/>
                    <a:pt x="143" y="492"/>
                  </a:cubicBezTo>
                  <a:cubicBezTo>
                    <a:pt x="143" y="492"/>
                    <a:pt x="143" y="472"/>
                    <a:pt x="123" y="472"/>
                  </a:cubicBezTo>
                  <a:cubicBezTo>
                    <a:pt x="123" y="451"/>
                    <a:pt x="82" y="451"/>
                    <a:pt x="82" y="451"/>
                  </a:cubicBezTo>
                  <a:cubicBezTo>
                    <a:pt x="62" y="451"/>
                    <a:pt x="41" y="430"/>
                    <a:pt x="20" y="430"/>
                  </a:cubicBezTo>
                  <a:lnTo>
                    <a:pt x="0" y="410"/>
                  </a:lnTo>
                  <a:cubicBezTo>
                    <a:pt x="0" y="390"/>
                    <a:pt x="0" y="369"/>
                    <a:pt x="0" y="348"/>
                  </a:cubicBezTo>
                  <a:lnTo>
                    <a:pt x="20" y="328"/>
                  </a:lnTo>
                  <a:cubicBezTo>
                    <a:pt x="41" y="308"/>
                    <a:pt x="62" y="328"/>
                    <a:pt x="62" y="328"/>
                  </a:cubicBezTo>
                  <a:cubicBezTo>
                    <a:pt x="82" y="328"/>
                    <a:pt x="102" y="308"/>
                    <a:pt x="123" y="328"/>
                  </a:cubicBezTo>
                  <a:cubicBezTo>
                    <a:pt x="143" y="328"/>
                    <a:pt x="164" y="328"/>
                    <a:pt x="184" y="328"/>
                  </a:cubicBezTo>
                  <a:lnTo>
                    <a:pt x="225" y="328"/>
                  </a:lnTo>
                  <a:cubicBezTo>
                    <a:pt x="225" y="308"/>
                    <a:pt x="225" y="287"/>
                    <a:pt x="225" y="287"/>
                  </a:cubicBezTo>
                  <a:cubicBezTo>
                    <a:pt x="225" y="287"/>
                    <a:pt x="225" y="266"/>
                    <a:pt x="225" y="246"/>
                  </a:cubicBezTo>
                  <a:cubicBezTo>
                    <a:pt x="225" y="246"/>
                    <a:pt x="205" y="246"/>
                    <a:pt x="205" y="226"/>
                  </a:cubicBezTo>
                  <a:lnTo>
                    <a:pt x="205" y="205"/>
                  </a:lnTo>
                  <a:cubicBezTo>
                    <a:pt x="205" y="205"/>
                    <a:pt x="205" y="205"/>
                    <a:pt x="225" y="184"/>
                  </a:cubicBezTo>
                  <a:lnTo>
                    <a:pt x="246" y="184"/>
                  </a:lnTo>
                  <a:lnTo>
                    <a:pt x="266" y="184"/>
                  </a:lnTo>
                  <a:cubicBezTo>
                    <a:pt x="287" y="184"/>
                    <a:pt x="287" y="164"/>
                    <a:pt x="287" y="164"/>
                  </a:cubicBezTo>
                  <a:cubicBezTo>
                    <a:pt x="287" y="144"/>
                    <a:pt x="287" y="123"/>
                    <a:pt x="287" y="123"/>
                  </a:cubicBezTo>
                  <a:cubicBezTo>
                    <a:pt x="287" y="102"/>
                    <a:pt x="287" y="82"/>
                    <a:pt x="287" y="82"/>
                  </a:cubicBezTo>
                  <a:lnTo>
                    <a:pt x="307" y="82"/>
                  </a:lnTo>
                  <a:cubicBezTo>
                    <a:pt x="328" y="62"/>
                    <a:pt x="328" y="82"/>
                    <a:pt x="328" y="82"/>
                  </a:cubicBezTo>
                  <a:cubicBezTo>
                    <a:pt x="348" y="62"/>
                    <a:pt x="348" y="62"/>
                    <a:pt x="348" y="62"/>
                  </a:cubicBezTo>
                  <a:lnTo>
                    <a:pt x="369" y="42"/>
                  </a:lnTo>
                  <a:cubicBezTo>
                    <a:pt x="369" y="42"/>
                    <a:pt x="389" y="42"/>
                    <a:pt x="410" y="42"/>
                  </a:cubicBezTo>
                  <a:lnTo>
                    <a:pt x="430" y="42"/>
                  </a:lnTo>
                  <a:lnTo>
                    <a:pt x="430" y="21"/>
                  </a:lnTo>
                  <a:cubicBezTo>
                    <a:pt x="430" y="0"/>
                    <a:pt x="451" y="21"/>
                    <a:pt x="451" y="21"/>
                  </a:cubicBezTo>
                  <a:lnTo>
                    <a:pt x="471" y="21"/>
                  </a:lnTo>
                  <a:cubicBezTo>
                    <a:pt x="492" y="21"/>
                    <a:pt x="492" y="42"/>
                    <a:pt x="492" y="62"/>
                  </a:cubicBezTo>
                  <a:lnTo>
                    <a:pt x="492" y="82"/>
                  </a:lnTo>
                  <a:cubicBezTo>
                    <a:pt x="492" y="102"/>
                    <a:pt x="471" y="102"/>
                    <a:pt x="471" y="123"/>
                  </a:cubicBezTo>
                  <a:cubicBezTo>
                    <a:pt x="471" y="123"/>
                    <a:pt x="471" y="123"/>
                    <a:pt x="471" y="144"/>
                  </a:cubicBezTo>
                  <a:lnTo>
                    <a:pt x="471" y="164"/>
                  </a:lnTo>
                  <a:cubicBezTo>
                    <a:pt x="492" y="164"/>
                    <a:pt x="512" y="164"/>
                    <a:pt x="512" y="184"/>
                  </a:cubicBezTo>
                  <a:cubicBezTo>
                    <a:pt x="512" y="184"/>
                    <a:pt x="512" y="184"/>
                    <a:pt x="533" y="164"/>
                  </a:cubicBezTo>
                  <a:cubicBezTo>
                    <a:pt x="533" y="184"/>
                    <a:pt x="533" y="184"/>
                    <a:pt x="533" y="184"/>
                  </a:cubicBezTo>
                  <a:lnTo>
                    <a:pt x="553" y="205"/>
                  </a:lnTo>
                  <a:lnTo>
                    <a:pt x="574" y="226"/>
                  </a:lnTo>
                  <a:lnTo>
                    <a:pt x="553" y="246"/>
                  </a:lnTo>
                  <a:lnTo>
                    <a:pt x="533" y="246"/>
                  </a:lnTo>
                  <a:cubicBezTo>
                    <a:pt x="533" y="226"/>
                    <a:pt x="512" y="226"/>
                    <a:pt x="492" y="226"/>
                  </a:cubicBezTo>
                  <a:lnTo>
                    <a:pt x="492" y="246"/>
                  </a:lnTo>
                  <a:cubicBezTo>
                    <a:pt x="492" y="246"/>
                    <a:pt x="471" y="246"/>
                    <a:pt x="451" y="246"/>
                  </a:cubicBezTo>
                  <a:cubicBezTo>
                    <a:pt x="451" y="246"/>
                    <a:pt x="451" y="226"/>
                    <a:pt x="430" y="226"/>
                  </a:cubicBezTo>
                  <a:lnTo>
                    <a:pt x="410" y="226"/>
                  </a:lnTo>
                  <a:cubicBezTo>
                    <a:pt x="389" y="226"/>
                    <a:pt x="369" y="205"/>
                    <a:pt x="369" y="205"/>
                  </a:cubicBezTo>
                  <a:cubicBezTo>
                    <a:pt x="348" y="226"/>
                    <a:pt x="328" y="226"/>
                    <a:pt x="328" y="226"/>
                  </a:cubicBezTo>
                  <a:lnTo>
                    <a:pt x="307" y="246"/>
                  </a:lnTo>
                  <a:cubicBezTo>
                    <a:pt x="307" y="246"/>
                    <a:pt x="307" y="266"/>
                    <a:pt x="287" y="266"/>
                  </a:cubicBezTo>
                  <a:cubicBezTo>
                    <a:pt x="287" y="287"/>
                    <a:pt x="287" y="287"/>
                    <a:pt x="287" y="287"/>
                  </a:cubicBezTo>
                  <a:cubicBezTo>
                    <a:pt x="287" y="308"/>
                    <a:pt x="287" y="308"/>
                    <a:pt x="287" y="328"/>
                  </a:cubicBezTo>
                  <a:cubicBezTo>
                    <a:pt x="307" y="328"/>
                    <a:pt x="328" y="328"/>
                    <a:pt x="348" y="328"/>
                  </a:cubicBezTo>
                  <a:lnTo>
                    <a:pt x="369" y="328"/>
                  </a:lnTo>
                  <a:lnTo>
                    <a:pt x="389" y="328"/>
                  </a:lnTo>
                  <a:cubicBezTo>
                    <a:pt x="410" y="328"/>
                    <a:pt x="430" y="328"/>
                    <a:pt x="430" y="328"/>
                  </a:cubicBezTo>
                  <a:cubicBezTo>
                    <a:pt x="451" y="328"/>
                    <a:pt x="451" y="328"/>
                    <a:pt x="471" y="328"/>
                  </a:cubicBezTo>
                  <a:lnTo>
                    <a:pt x="512" y="328"/>
                  </a:lnTo>
                  <a:cubicBezTo>
                    <a:pt x="512" y="328"/>
                    <a:pt x="533" y="308"/>
                    <a:pt x="553" y="308"/>
                  </a:cubicBezTo>
                  <a:cubicBezTo>
                    <a:pt x="553" y="308"/>
                    <a:pt x="574" y="308"/>
                    <a:pt x="594" y="308"/>
                  </a:cubicBezTo>
                  <a:lnTo>
                    <a:pt x="615" y="308"/>
                  </a:lnTo>
                  <a:cubicBezTo>
                    <a:pt x="635" y="308"/>
                    <a:pt x="656" y="328"/>
                    <a:pt x="656" y="328"/>
                  </a:cubicBezTo>
                  <a:cubicBezTo>
                    <a:pt x="656" y="328"/>
                    <a:pt x="656" y="348"/>
                    <a:pt x="676" y="348"/>
                  </a:cubicBezTo>
                  <a:lnTo>
                    <a:pt x="676" y="369"/>
                  </a:lnTo>
                  <a:cubicBezTo>
                    <a:pt x="676" y="369"/>
                    <a:pt x="697" y="369"/>
                    <a:pt x="717" y="369"/>
                  </a:cubicBezTo>
                  <a:lnTo>
                    <a:pt x="738" y="369"/>
                  </a:lnTo>
                  <a:cubicBezTo>
                    <a:pt x="758" y="348"/>
                    <a:pt x="779" y="369"/>
                    <a:pt x="799" y="369"/>
                  </a:cubicBezTo>
                  <a:lnTo>
                    <a:pt x="820" y="369"/>
                  </a:lnTo>
                  <a:cubicBezTo>
                    <a:pt x="840" y="348"/>
                    <a:pt x="840" y="348"/>
                    <a:pt x="840" y="348"/>
                  </a:cubicBezTo>
                  <a:cubicBezTo>
                    <a:pt x="861" y="348"/>
                    <a:pt x="881" y="348"/>
                    <a:pt x="881" y="348"/>
                  </a:cubicBezTo>
                  <a:cubicBezTo>
                    <a:pt x="901" y="348"/>
                    <a:pt x="922" y="348"/>
                    <a:pt x="922" y="348"/>
                  </a:cubicBezTo>
                  <a:cubicBezTo>
                    <a:pt x="922" y="348"/>
                    <a:pt x="943" y="328"/>
                    <a:pt x="963" y="328"/>
                  </a:cubicBezTo>
                  <a:cubicBezTo>
                    <a:pt x="963" y="348"/>
                    <a:pt x="963" y="348"/>
                    <a:pt x="963" y="348"/>
                  </a:cubicBezTo>
                  <a:cubicBezTo>
                    <a:pt x="963" y="369"/>
                    <a:pt x="963" y="369"/>
                    <a:pt x="963" y="390"/>
                  </a:cubicBezTo>
                  <a:cubicBezTo>
                    <a:pt x="963" y="390"/>
                    <a:pt x="983" y="390"/>
                    <a:pt x="983" y="410"/>
                  </a:cubicBezTo>
                  <a:cubicBezTo>
                    <a:pt x="983" y="410"/>
                    <a:pt x="1004" y="430"/>
                    <a:pt x="1025" y="430"/>
                  </a:cubicBezTo>
                  <a:lnTo>
                    <a:pt x="1025" y="451"/>
                  </a:lnTo>
                  <a:cubicBezTo>
                    <a:pt x="1025" y="472"/>
                    <a:pt x="1004" y="492"/>
                    <a:pt x="1004" y="492"/>
                  </a:cubicBezTo>
                  <a:cubicBezTo>
                    <a:pt x="1004" y="512"/>
                    <a:pt x="1004" y="512"/>
                    <a:pt x="1025" y="533"/>
                  </a:cubicBezTo>
                  <a:lnTo>
                    <a:pt x="1045" y="533"/>
                  </a:lnTo>
                  <a:cubicBezTo>
                    <a:pt x="1045" y="533"/>
                    <a:pt x="1045" y="533"/>
                    <a:pt x="1045" y="512"/>
                  </a:cubicBezTo>
                  <a:cubicBezTo>
                    <a:pt x="1065" y="512"/>
                    <a:pt x="1086" y="512"/>
                    <a:pt x="1107" y="512"/>
                  </a:cubicBezTo>
                  <a:cubicBezTo>
                    <a:pt x="1107" y="533"/>
                    <a:pt x="1107" y="533"/>
                    <a:pt x="1127" y="533"/>
                  </a:cubicBezTo>
                  <a:lnTo>
                    <a:pt x="1147" y="533"/>
                  </a:lnTo>
                  <a:cubicBezTo>
                    <a:pt x="1168" y="533"/>
                    <a:pt x="1168" y="554"/>
                    <a:pt x="1168" y="574"/>
                  </a:cubicBezTo>
                  <a:lnTo>
                    <a:pt x="1168" y="594"/>
                  </a:lnTo>
                  <a:cubicBezTo>
                    <a:pt x="1168" y="594"/>
                    <a:pt x="1189" y="615"/>
                    <a:pt x="1189" y="636"/>
                  </a:cubicBezTo>
                  <a:lnTo>
                    <a:pt x="1189" y="676"/>
                  </a:lnTo>
                  <a:cubicBezTo>
                    <a:pt x="1189" y="697"/>
                    <a:pt x="1209" y="718"/>
                    <a:pt x="1209" y="737"/>
                  </a:cubicBezTo>
                  <a:cubicBezTo>
                    <a:pt x="1229" y="757"/>
                    <a:pt x="1229" y="778"/>
                    <a:pt x="1229" y="798"/>
                  </a:cubicBezTo>
                  <a:lnTo>
                    <a:pt x="1209" y="819"/>
                  </a:lnTo>
                  <a:lnTo>
                    <a:pt x="1189" y="81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0" name="Freeform 64"/>
            <p:cNvSpPr>
              <a:spLocks noChangeArrowheads="1"/>
            </p:cNvSpPr>
            <p:nvPr/>
          </p:nvSpPr>
          <p:spPr bwMode="auto">
            <a:xfrm>
              <a:off x="2130425" y="4443413"/>
              <a:ext cx="30163" cy="58737"/>
            </a:xfrm>
            <a:custGeom>
              <a:avLst/>
              <a:gdLst>
                <a:gd name="T0" fmla="*/ 82 w 83"/>
                <a:gd name="T1" fmla="*/ 41 h 165"/>
                <a:gd name="T2" fmla="*/ 82 w 83"/>
                <a:gd name="T3" fmla="*/ 41 h 165"/>
                <a:gd name="T4" fmla="*/ 82 w 83"/>
                <a:gd name="T5" fmla="*/ 61 h 165"/>
                <a:gd name="T6" fmla="*/ 61 w 83"/>
                <a:gd name="T7" fmla="*/ 102 h 165"/>
                <a:gd name="T8" fmla="*/ 40 w 83"/>
                <a:gd name="T9" fmla="*/ 123 h 165"/>
                <a:gd name="T10" fmla="*/ 40 w 83"/>
                <a:gd name="T11" fmla="*/ 143 h 165"/>
                <a:gd name="T12" fmla="*/ 20 w 83"/>
                <a:gd name="T13" fmla="*/ 164 h 165"/>
                <a:gd name="T14" fmla="*/ 20 w 83"/>
                <a:gd name="T15" fmla="*/ 143 h 165"/>
                <a:gd name="T16" fmla="*/ 0 w 83"/>
                <a:gd name="T17" fmla="*/ 123 h 165"/>
                <a:gd name="T18" fmla="*/ 0 w 83"/>
                <a:gd name="T19" fmla="*/ 82 h 165"/>
                <a:gd name="T20" fmla="*/ 20 w 83"/>
                <a:gd name="T21" fmla="*/ 61 h 165"/>
                <a:gd name="T22" fmla="*/ 20 w 83"/>
                <a:gd name="T23" fmla="*/ 20 h 165"/>
                <a:gd name="T24" fmla="*/ 40 w 83"/>
                <a:gd name="T25" fmla="*/ 20 h 165"/>
                <a:gd name="T26" fmla="*/ 82 w 83"/>
                <a:gd name="T27" fmla="*/ 20 h 165"/>
                <a:gd name="T28" fmla="*/ 82 w 83"/>
                <a:gd name="T29" fmla="*/ 41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65">
                  <a:moveTo>
                    <a:pt x="82" y="41"/>
                  </a:moveTo>
                  <a:lnTo>
                    <a:pt x="82" y="41"/>
                  </a:lnTo>
                  <a:lnTo>
                    <a:pt x="82" y="61"/>
                  </a:lnTo>
                  <a:cubicBezTo>
                    <a:pt x="61" y="61"/>
                    <a:pt x="61" y="82"/>
                    <a:pt x="61" y="102"/>
                  </a:cubicBezTo>
                  <a:cubicBezTo>
                    <a:pt x="61" y="102"/>
                    <a:pt x="61" y="123"/>
                    <a:pt x="40" y="123"/>
                  </a:cubicBezTo>
                  <a:lnTo>
                    <a:pt x="40" y="143"/>
                  </a:lnTo>
                  <a:cubicBezTo>
                    <a:pt x="40" y="143"/>
                    <a:pt x="40" y="164"/>
                    <a:pt x="20" y="164"/>
                  </a:cubicBezTo>
                  <a:lnTo>
                    <a:pt x="20" y="143"/>
                  </a:lnTo>
                  <a:cubicBezTo>
                    <a:pt x="20" y="123"/>
                    <a:pt x="0" y="123"/>
                    <a:pt x="0" y="123"/>
                  </a:cubicBezTo>
                  <a:cubicBezTo>
                    <a:pt x="0" y="102"/>
                    <a:pt x="0" y="102"/>
                    <a:pt x="0" y="82"/>
                  </a:cubicBezTo>
                  <a:lnTo>
                    <a:pt x="20" y="61"/>
                  </a:lnTo>
                  <a:cubicBezTo>
                    <a:pt x="20" y="41"/>
                    <a:pt x="0" y="20"/>
                    <a:pt x="20" y="20"/>
                  </a:cubicBezTo>
                  <a:cubicBezTo>
                    <a:pt x="20" y="20"/>
                    <a:pt x="20" y="20"/>
                    <a:pt x="40" y="20"/>
                  </a:cubicBezTo>
                  <a:cubicBezTo>
                    <a:pt x="40" y="20"/>
                    <a:pt x="61" y="0"/>
                    <a:pt x="82" y="20"/>
                  </a:cubicBezTo>
                  <a:cubicBezTo>
                    <a:pt x="82" y="20"/>
                    <a:pt x="82" y="20"/>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1" name="Freeform 65"/>
            <p:cNvSpPr>
              <a:spLocks noChangeArrowheads="1"/>
            </p:cNvSpPr>
            <p:nvPr/>
          </p:nvSpPr>
          <p:spPr bwMode="auto">
            <a:xfrm>
              <a:off x="1976438" y="4413250"/>
              <a:ext cx="966787" cy="671513"/>
            </a:xfrm>
            <a:custGeom>
              <a:avLst/>
              <a:gdLst>
                <a:gd name="T0" fmla="*/ 2336 w 2686"/>
                <a:gd name="T1" fmla="*/ 1147 h 1864"/>
                <a:gd name="T2" fmla="*/ 2357 w 2686"/>
                <a:gd name="T3" fmla="*/ 1045 h 1864"/>
                <a:gd name="T4" fmla="*/ 2295 w 2686"/>
                <a:gd name="T5" fmla="*/ 1025 h 1864"/>
                <a:gd name="T6" fmla="*/ 2193 w 2686"/>
                <a:gd name="T7" fmla="*/ 1065 h 1864"/>
                <a:gd name="T8" fmla="*/ 2152 w 2686"/>
                <a:gd name="T9" fmla="*/ 1147 h 1864"/>
                <a:gd name="T10" fmla="*/ 2070 w 2686"/>
                <a:gd name="T11" fmla="*/ 1188 h 1864"/>
                <a:gd name="T12" fmla="*/ 2090 w 2686"/>
                <a:gd name="T13" fmla="*/ 1311 h 1864"/>
                <a:gd name="T14" fmla="*/ 1885 w 2686"/>
                <a:gd name="T15" fmla="*/ 1311 h 1864"/>
                <a:gd name="T16" fmla="*/ 1947 w 2686"/>
                <a:gd name="T17" fmla="*/ 1434 h 1864"/>
                <a:gd name="T18" fmla="*/ 2008 w 2686"/>
                <a:gd name="T19" fmla="*/ 1557 h 1864"/>
                <a:gd name="T20" fmla="*/ 2049 w 2686"/>
                <a:gd name="T21" fmla="*/ 1720 h 1864"/>
                <a:gd name="T22" fmla="*/ 1988 w 2686"/>
                <a:gd name="T23" fmla="*/ 1863 h 1864"/>
                <a:gd name="T24" fmla="*/ 1865 w 2686"/>
                <a:gd name="T25" fmla="*/ 1843 h 1864"/>
                <a:gd name="T26" fmla="*/ 1803 w 2686"/>
                <a:gd name="T27" fmla="*/ 1701 h 1864"/>
                <a:gd name="T28" fmla="*/ 1578 w 2686"/>
                <a:gd name="T29" fmla="*/ 1619 h 1864"/>
                <a:gd name="T30" fmla="*/ 1087 w 2686"/>
                <a:gd name="T31" fmla="*/ 1249 h 1864"/>
                <a:gd name="T32" fmla="*/ 1025 w 2686"/>
                <a:gd name="T33" fmla="*/ 1147 h 1864"/>
                <a:gd name="T34" fmla="*/ 943 w 2686"/>
                <a:gd name="T35" fmla="*/ 1004 h 1864"/>
                <a:gd name="T36" fmla="*/ 841 w 2686"/>
                <a:gd name="T37" fmla="*/ 963 h 1864"/>
                <a:gd name="T38" fmla="*/ 738 w 2686"/>
                <a:gd name="T39" fmla="*/ 840 h 1864"/>
                <a:gd name="T40" fmla="*/ 595 w 2686"/>
                <a:gd name="T41" fmla="*/ 758 h 1864"/>
                <a:gd name="T42" fmla="*/ 492 w 2686"/>
                <a:gd name="T43" fmla="*/ 655 h 1864"/>
                <a:gd name="T44" fmla="*/ 410 w 2686"/>
                <a:gd name="T45" fmla="*/ 697 h 1864"/>
                <a:gd name="T46" fmla="*/ 410 w 2686"/>
                <a:gd name="T47" fmla="*/ 779 h 1864"/>
                <a:gd name="T48" fmla="*/ 369 w 2686"/>
                <a:gd name="T49" fmla="*/ 779 h 1864"/>
                <a:gd name="T50" fmla="*/ 246 w 2686"/>
                <a:gd name="T51" fmla="*/ 819 h 1864"/>
                <a:gd name="T52" fmla="*/ 205 w 2686"/>
                <a:gd name="T53" fmla="*/ 922 h 1864"/>
                <a:gd name="T54" fmla="*/ 144 w 2686"/>
                <a:gd name="T55" fmla="*/ 983 h 1864"/>
                <a:gd name="T56" fmla="*/ 0 w 2686"/>
                <a:gd name="T57" fmla="*/ 184 h 1864"/>
                <a:gd name="T58" fmla="*/ 349 w 2686"/>
                <a:gd name="T59" fmla="*/ 143 h 1864"/>
                <a:gd name="T60" fmla="*/ 451 w 2686"/>
                <a:gd name="T61" fmla="*/ 369 h 1864"/>
                <a:gd name="T62" fmla="*/ 697 w 2686"/>
                <a:gd name="T63" fmla="*/ 287 h 1864"/>
                <a:gd name="T64" fmla="*/ 799 w 2686"/>
                <a:gd name="T65" fmla="*/ 348 h 1864"/>
                <a:gd name="T66" fmla="*/ 943 w 2686"/>
                <a:gd name="T67" fmla="*/ 471 h 1864"/>
                <a:gd name="T68" fmla="*/ 1229 w 2686"/>
                <a:gd name="T69" fmla="*/ 430 h 1864"/>
                <a:gd name="T70" fmla="*/ 1393 w 2686"/>
                <a:gd name="T71" fmla="*/ 430 h 1864"/>
                <a:gd name="T72" fmla="*/ 1537 w 2686"/>
                <a:gd name="T73" fmla="*/ 615 h 1864"/>
                <a:gd name="T74" fmla="*/ 1701 w 2686"/>
                <a:gd name="T75" fmla="*/ 840 h 1864"/>
                <a:gd name="T76" fmla="*/ 1763 w 2686"/>
                <a:gd name="T77" fmla="*/ 943 h 1864"/>
                <a:gd name="T78" fmla="*/ 2049 w 2686"/>
                <a:gd name="T79" fmla="*/ 943 h 1864"/>
                <a:gd name="T80" fmla="*/ 2193 w 2686"/>
                <a:gd name="T81" fmla="*/ 819 h 1864"/>
                <a:gd name="T82" fmla="*/ 2316 w 2686"/>
                <a:gd name="T83" fmla="*/ 697 h 1864"/>
                <a:gd name="T84" fmla="*/ 2377 w 2686"/>
                <a:gd name="T85" fmla="*/ 717 h 1864"/>
                <a:gd name="T86" fmla="*/ 2295 w 2686"/>
                <a:gd name="T87" fmla="*/ 819 h 1864"/>
                <a:gd name="T88" fmla="*/ 2357 w 2686"/>
                <a:gd name="T89" fmla="*/ 922 h 1864"/>
                <a:gd name="T90" fmla="*/ 2439 w 2686"/>
                <a:gd name="T91" fmla="*/ 922 h 1864"/>
                <a:gd name="T92" fmla="*/ 2541 w 2686"/>
                <a:gd name="T93" fmla="*/ 963 h 1864"/>
                <a:gd name="T94" fmla="*/ 2685 w 2686"/>
                <a:gd name="T95" fmla="*/ 1025 h 1864"/>
                <a:gd name="T96" fmla="*/ 2644 w 2686"/>
                <a:gd name="T97" fmla="*/ 1106 h 1864"/>
                <a:gd name="T98" fmla="*/ 2521 w 2686"/>
                <a:gd name="T99" fmla="*/ 1167 h 1864"/>
                <a:gd name="T100" fmla="*/ 2418 w 2686"/>
                <a:gd name="T101" fmla="*/ 1147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86" h="1864">
                  <a:moveTo>
                    <a:pt x="2398" y="1147"/>
                  </a:moveTo>
                  <a:lnTo>
                    <a:pt x="2398" y="1147"/>
                  </a:lnTo>
                  <a:cubicBezTo>
                    <a:pt x="2377" y="1167"/>
                    <a:pt x="2377" y="1167"/>
                    <a:pt x="2377" y="1167"/>
                  </a:cubicBezTo>
                  <a:cubicBezTo>
                    <a:pt x="2377" y="1147"/>
                    <a:pt x="2357" y="1147"/>
                    <a:pt x="2336" y="1147"/>
                  </a:cubicBezTo>
                  <a:lnTo>
                    <a:pt x="2336" y="1127"/>
                  </a:lnTo>
                  <a:cubicBezTo>
                    <a:pt x="2336" y="1106"/>
                    <a:pt x="2336" y="1106"/>
                    <a:pt x="2336" y="1106"/>
                  </a:cubicBezTo>
                  <a:cubicBezTo>
                    <a:pt x="2336" y="1085"/>
                    <a:pt x="2357" y="1085"/>
                    <a:pt x="2357" y="1065"/>
                  </a:cubicBezTo>
                  <a:lnTo>
                    <a:pt x="2357" y="1045"/>
                  </a:lnTo>
                  <a:cubicBezTo>
                    <a:pt x="2357" y="1025"/>
                    <a:pt x="2357" y="1004"/>
                    <a:pt x="2336" y="1004"/>
                  </a:cubicBezTo>
                  <a:lnTo>
                    <a:pt x="2316" y="1004"/>
                  </a:lnTo>
                  <a:cubicBezTo>
                    <a:pt x="2316" y="1004"/>
                    <a:pt x="2295" y="983"/>
                    <a:pt x="2295" y="1004"/>
                  </a:cubicBezTo>
                  <a:lnTo>
                    <a:pt x="2295" y="1025"/>
                  </a:lnTo>
                  <a:lnTo>
                    <a:pt x="2275" y="1025"/>
                  </a:lnTo>
                  <a:cubicBezTo>
                    <a:pt x="2254" y="1025"/>
                    <a:pt x="2234" y="1025"/>
                    <a:pt x="2234" y="1025"/>
                  </a:cubicBezTo>
                  <a:lnTo>
                    <a:pt x="2213" y="1045"/>
                  </a:lnTo>
                  <a:cubicBezTo>
                    <a:pt x="2213" y="1045"/>
                    <a:pt x="2213" y="1045"/>
                    <a:pt x="2193" y="1065"/>
                  </a:cubicBezTo>
                  <a:cubicBezTo>
                    <a:pt x="2193" y="1065"/>
                    <a:pt x="2193" y="1045"/>
                    <a:pt x="2172" y="1065"/>
                  </a:cubicBezTo>
                  <a:lnTo>
                    <a:pt x="2152" y="1065"/>
                  </a:lnTo>
                  <a:cubicBezTo>
                    <a:pt x="2152" y="1065"/>
                    <a:pt x="2152" y="1085"/>
                    <a:pt x="2152" y="1106"/>
                  </a:cubicBezTo>
                  <a:cubicBezTo>
                    <a:pt x="2152" y="1106"/>
                    <a:pt x="2152" y="1127"/>
                    <a:pt x="2152" y="1147"/>
                  </a:cubicBezTo>
                  <a:cubicBezTo>
                    <a:pt x="2152" y="1147"/>
                    <a:pt x="2152" y="1167"/>
                    <a:pt x="2131" y="1167"/>
                  </a:cubicBezTo>
                  <a:lnTo>
                    <a:pt x="2111" y="1167"/>
                  </a:lnTo>
                  <a:lnTo>
                    <a:pt x="2090" y="1167"/>
                  </a:lnTo>
                  <a:cubicBezTo>
                    <a:pt x="2070" y="1188"/>
                    <a:pt x="2070" y="1188"/>
                    <a:pt x="2070" y="1188"/>
                  </a:cubicBezTo>
                  <a:lnTo>
                    <a:pt x="2070" y="1209"/>
                  </a:lnTo>
                  <a:cubicBezTo>
                    <a:pt x="2070" y="1229"/>
                    <a:pt x="2090" y="1229"/>
                    <a:pt x="2090" y="1229"/>
                  </a:cubicBezTo>
                  <a:cubicBezTo>
                    <a:pt x="2090" y="1249"/>
                    <a:pt x="2090" y="1270"/>
                    <a:pt x="2090" y="1270"/>
                  </a:cubicBezTo>
                  <a:cubicBezTo>
                    <a:pt x="2090" y="1270"/>
                    <a:pt x="2090" y="1291"/>
                    <a:pt x="2090" y="1311"/>
                  </a:cubicBezTo>
                  <a:lnTo>
                    <a:pt x="2049" y="1311"/>
                  </a:lnTo>
                  <a:cubicBezTo>
                    <a:pt x="2029" y="1311"/>
                    <a:pt x="2008" y="1311"/>
                    <a:pt x="1988" y="1311"/>
                  </a:cubicBezTo>
                  <a:cubicBezTo>
                    <a:pt x="1967" y="1291"/>
                    <a:pt x="1947" y="1311"/>
                    <a:pt x="1927" y="1311"/>
                  </a:cubicBezTo>
                  <a:cubicBezTo>
                    <a:pt x="1927" y="1311"/>
                    <a:pt x="1906" y="1291"/>
                    <a:pt x="1885" y="1311"/>
                  </a:cubicBezTo>
                  <a:lnTo>
                    <a:pt x="1865" y="1331"/>
                  </a:lnTo>
                  <a:cubicBezTo>
                    <a:pt x="1865" y="1352"/>
                    <a:pt x="1865" y="1373"/>
                    <a:pt x="1865" y="1393"/>
                  </a:cubicBezTo>
                  <a:lnTo>
                    <a:pt x="1885" y="1413"/>
                  </a:lnTo>
                  <a:cubicBezTo>
                    <a:pt x="1906" y="1413"/>
                    <a:pt x="1927" y="1434"/>
                    <a:pt x="1947" y="1434"/>
                  </a:cubicBezTo>
                  <a:cubicBezTo>
                    <a:pt x="1947" y="1434"/>
                    <a:pt x="1988" y="1434"/>
                    <a:pt x="1988" y="1455"/>
                  </a:cubicBezTo>
                  <a:cubicBezTo>
                    <a:pt x="2008" y="1455"/>
                    <a:pt x="2008" y="1475"/>
                    <a:pt x="2008" y="1475"/>
                  </a:cubicBezTo>
                  <a:cubicBezTo>
                    <a:pt x="2029" y="1495"/>
                    <a:pt x="2008" y="1516"/>
                    <a:pt x="2008" y="1516"/>
                  </a:cubicBezTo>
                  <a:cubicBezTo>
                    <a:pt x="2008" y="1516"/>
                    <a:pt x="2008" y="1537"/>
                    <a:pt x="2008" y="1557"/>
                  </a:cubicBezTo>
                  <a:cubicBezTo>
                    <a:pt x="2008" y="1557"/>
                    <a:pt x="2029" y="1577"/>
                    <a:pt x="2029" y="1598"/>
                  </a:cubicBezTo>
                  <a:cubicBezTo>
                    <a:pt x="2049" y="1598"/>
                    <a:pt x="2049" y="1619"/>
                    <a:pt x="2049" y="1619"/>
                  </a:cubicBezTo>
                  <a:cubicBezTo>
                    <a:pt x="2070" y="1639"/>
                    <a:pt x="2070" y="1659"/>
                    <a:pt x="2049" y="1659"/>
                  </a:cubicBezTo>
                  <a:cubicBezTo>
                    <a:pt x="2049" y="1680"/>
                    <a:pt x="2049" y="1701"/>
                    <a:pt x="2049" y="1720"/>
                  </a:cubicBezTo>
                  <a:cubicBezTo>
                    <a:pt x="2049" y="1720"/>
                    <a:pt x="2029" y="1740"/>
                    <a:pt x="2008" y="1761"/>
                  </a:cubicBezTo>
                  <a:cubicBezTo>
                    <a:pt x="2008" y="1761"/>
                    <a:pt x="2008" y="1802"/>
                    <a:pt x="2008" y="1822"/>
                  </a:cubicBezTo>
                  <a:cubicBezTo>
                    <a:pt x="1988" y="1822"/>
                    <a:pt x="1988" y="1863"/>
                    <a:pt x="1988" y="1863"/>
                  </a:cubicBezTo>
                  <a:lnTo>
                    <a:pt x="1988" y="1863"/>
                  </a:lnTo>
                  <a:lnTo>
                    <a:pt x="1967" y="1843"/>
                  </a:lnTo>
                  <a:cubicBezTo>
                    <a:pt x="1967" y="1843"/>
                    <a:pt x="1947" y="1863"/>
                    <a:pt x="1927" y="1863"/>
                  </a:cubicBezTo>
                  <a:cubicBezTo>
                    <a:pt x="1927" y="1863"/>
                    <a:pt x="1906" y="1863"/>
                    <a:pt x="1885" y="1863"/>
                  </a:cubicBezTo>
                  <a:lnTo>
                    <a:pt x="1865" y="1843"/>
                  </a:lnTo>
                  <a:cubicBezTo>
                    <a:pt x="1845" y="1843"/>
                    <a:pt x="1845" y="1843"/>
                    <a:pt x="1824" y="1843"/>
                  </a:cubicBezTo>
                  <a:lnTo>
                    <a:pt x="1783" y="1822"/>
                  </a:lnTo>
                  <a:lnTo>
                    <a:pt x="1763" y="1802"/>
                  </a:lnTo>
                  <a:cubicBezTo>
                    <a:pt x="1803" y="1701"/>
                    <a:pt x="1803" y="1701"/>
                    <a:pt x="1803" y="1701"/>
                  </a:cubicBezTo>
                  <a:cubicBezTo>
                    <a:pt x="1681" y="1598"/>
                    <a:pt x="1681" y="1598"/>
                    <a:pt x="1681" y="1598"/>
                  </a:cubicBezTo>
                  <a:lnTo>
                    <a:pt x="1639" y="1598"/>
                  </a:lnTo>
                  <a:lnTo>
                    <a:pt x="1619" y="1619"/>
                  </a:lnTo>
                  <a:cubicBezTo>
                    <a:pt x="1619" y="1619"/>
                    <a:pt x="1599" y="1619"/>
                    <a:pt x="1578" y="1619"/>
                  </a:cubicBezTo>
                  <a:cubicBezTo>
                    <a:pt x="1578" y="1619"/>
                    <a:pt x="1578" y="1619"/>
                    <a:pt x="1557" y="1619"/>
                  </a:cubicBezTo>
                  <a:cubicBezTo>
                    <a:pt x="1557" y="1598"/>
                    <a:pt x="1557" y="1577"/>
                    <a:pt x="1557" y="1577"/>
                  </a:cubicBezTo>
                  <a:lnTo>
                    <a:pt x="1537" y="1557"/>
                  </a:lnTo>
                  <a:cubicBezTo>
                    <a:pt x="1455" y="1455"/>
                    <a:pt x="1169" y="1352"/>
                    <a:pt x="1087" y="1249"/>
                  </a:cubicBezTo>
                  <a:lnTo>
                    <a:pt x="1087" y="1209"/>
                  </a:lnTo>
                  <a:cubicBezTo>
                    <a:pt x="1087" y="1188"/>
                    <a:pt x="1087" y="1167"/>
                    <a:pt x="1066" y="1167"/>
                  </a:cubicBezTo>
                  <a:cubicBezTo>
                    <a:pt x="1066" y="1167"/>
                    <a:pt x="1066" y="1147"/>
                    <a:pt x="1045" y="1147"/>
                  </a:cubicBezTo>
                  <a:lnTo>
                    <a:pt x="1025" y="1147"/>
                  </a:lnTo>
                  <a:cubicBezTo>
                    <a:pt x="1025" y="1127"/>
                    <a:pt x="1025" y="1106"/>
                    <a:pt x="1005" y="1106"/>
                  </a:cubicBezTo>
                  <a:cubicBezTo>
                    <a:pt x="1005" y="1085"/>
                    <a:pt x="1005" y="1065"/>
                    <a:pt x="1005" y="1045"/>
                  </a:cubicBezTo>
                  <a:lnTo>
                    <a:pt x="984" y="1025"/>
                  </a:lnTo>
                  <a:cubicBezTo>
                    <a:pt x="984" y="1004"/>
                    <a:pt x="963" y="1004"/>
                    <a:pt x="943" y="1004"/>
                  </a:cubicBezTo>
                  <a:cubicBezTo>
                    <a:pt x="943" y="1004"/>
                    <a:pt x="943" y="1004"/>
                    <a:pt x="943" y="983"/>
                  </a:cubicBezTo>
                  <a:cubicBezTo>
                    <a:pt x="923" y="983"/>
                    <a:pt x="923" y="983"/>
                    <a:pt x="923" y="983"/>
                  </a:cubicBezTo>
                  <a:cubicBezTo>
                    <a:pt x="902" y="963"/>
                    <a:pt x="902" y="963"/>
                    <a:pt x="881" y="963"/>
                  </a:cubicBezTo>
                  <a:cubicBezTo>
                    <a:pt x="881" y="963"/>
                    <a:pt x="861" y="963"/>
                    <a:pt x="841" y="963"/>
                  </a:cubicBezTo>
                  <a:cubicBezTo>
                    <a:pt x="841" y="943"/>
                    <a:pt x="841" y="922"/>
                    <a:pt x="841" y="922"/>
                  </a:cubicBezTo>
                  <a:cubicBezTo>
                    <a:pt x="820" y="922"/>
                    <a:pt x="820" y="901"/>
                    <a:pt x="820" y="901"/>
                  </a:cubicBezTo>
                  <a:cubicBezTo>
                    <a:pt x="799" y="881"/>
                    <a:pt x="779" y="881"/>
                    <a:pt x="779" y="881"/>
                  </a:cubicBezTo>
                  <a:cubicBezTo>
                    <a:pt x="759" y="861"/>
                    <a:pt x="759" y="840"/>
                    <a:pt x="738" y="840"/>
                  </a:cubicBezTo>
                  <a:cubicBezTo>
                    <a:pt x="738" y="819"/>
                    <a:pt x="738" y="799"/>
                    <a:pt x="717" y="799"/>
                  </a:cubicBezTo>
                  <a:cubicBezTo>
                    <a:pt x="717" y="779"/>
                    <a:pt x="677" y="779"/>
                    <a:pt x="677" y="758"/>
                  </a:cubicBezTo>
                  <a:cubicBezTo>
                    <a:pt x="656" y="758"/>
                    <a:pt x="635" y="758"/>
                    <a:pt x="615" y="758"/>
                  </a:cubicBezTo>
                  <a:cubicBezTo>
                    <a:pt x="615" y="758"/>
                    <a:pt x="615" y="758"/>
                    <a:pt x="595" y="758"/>
                  </a:cubicBezTo>
                  <a:cubicBezTo>
                    <a:pt x="595" y="758"/>
                    <a:pt x="574" y="779"/>
                    <a:pt x="553" y="758"/>
                  </a:cubicBezTo>
                  <a:lnTo>
                    <a:pt x="533" y="737"/>
                  </a:lnTo>
                  <a:lnTo>
                    <a:pt x="513" y="697"/>
                  </a:lnTo>
                  <a:cubicBezTo>
                    <a:pt x="513" y="676"/>
                    <a:pt x="492" y="655"/>
                    <a:pt x="492" y="655"/>
                  </a:cubicBezTo>
                  <a:cubicBezTo>
                    <a:pt x="471" y="655"/>
                    <a:pt x="471" y="655"/>
                    <a:pt x="451" y="655"/>
                  </a:cubicBezTo>
                  <a:cubicBezTo>
                    <a:pt x="451" y="655"/>
                    <a:pt x="431" y="655"/>
                    <a:pt x="431" y="676"/>
                  </a:cubicBezTo>
                  <a:cubicBezTo>
                    <a:pt x="410" y="676"/>
                    <a:pt x="410" y="676"/>
                    <a:pt x="410" y="697"/>
                  </a:cubicBezTo>
                  <a:lnTo>
                    <a:pt x="410" y="697"/>
                  </a:lnTo>
                  <a:cubicBezTo>
                    <a:pt x="410" y="717"/>
                    <a:pt x="431" y="717"/>
                    <a:pt x="431" y="737"/>
                  </a:cubicBezTo>
                  <a:lnTo>
                    <a:pt x="451" y="758"/>
                  </a:lnTo>
                  <a:lnTo>
                    <a:pt x="431" y="779"/>
                  </a:lnTo>
                  <a:cubicBezTo>
                    <a:pt x="431" y="779"/>
                    <a:pt x="431" y="779"/>
                    <a:pt x="410" y="779"/>
                  </a:cubicBezTo>
                  <a:lnTo>
                    <a:pt x="410" y="758"/>
                  </a:lnTo>
                  <a:cubicBezTo>
                    <a:pt x="390" y="758"/>
                    <a:pt x="390" y="758"/>
                    <a:pt x="390" y="758"/>
                  </a:cubicBezTo>
                  <a:cubicBezTo>
                    <a:pt x="369" y="758"/>
                    <a:pt x="369" y="758"/>
                    <a:pt x="369" y="758"/>
                  </a:cubicBezTo>
                  <a:cubicBezTo>
                    <a:pt x="349" y="758"/>
                    <a:pt x="369" y="779"/>
                    <a:pt x="369" y="779"/>
                  </a:cubicBezTo>
                  <a:cubicBezTo>
                    <a:pt x="349" y="779"/>
                    <a:pt x="349" y="799"/>
                    <a:pt x="349" y="799"/>
                  </a:cubicBezTo>
                  <a:lnTo>
                    <a:pt x="328" y="799"/>
                  </a:lnTo>
                  <a:cubicBezTo>
                    <a:pt x="308" y="799"/>
                    <a:pt x="287" y="799"/>
                    <a:pt x="267" y="799"/>
                  </a:cubicBezTo>
                  <a:cubicBezTo>
                    <a:pt x="267" y="799"/>
                    <a:pt x="246" y="799"/>
                    <a:pt x="246" y="819"/>
                  </a:cubicBezTo>
                  <a:cubicBezTo>
                    <a:pt x="246" y="819"/>
                    <a:pt x="246" y="819"/>
                    <a:pt x="226" y="819"/>
                  </a:cubicBezTo>
                  <a:cubicBezTo>
                    <a:pt x="226" y="840"/>
                    <a:pt x="205" y="861"/>
                    <a:pt x="205" y="861"/>
                  </a:cubicBezTo>
                  <a:cubicBezTo>
                    <a:pt x="205" y="881"/>
                    <a:pt x="185" y="901"/>
                    <a:pt x="185" y="901"/>
                  </a:cubicBezTo>
                  <a:lnTo>
                    <a:pt x="205" y="922"/>
                  </a:lnTo>
                  <a:cubicBezTo>
                    <a:pt x="205" y="943"/>
                    <a:pt x="226" y="943"/>
                    <a:pt x="226" y="943"/>
                  </a:cubicBezTo>
                  <a:cubicBezTo>
                    <a:pt x="226" y="943"/>
                    <a:pt x="226" y="963"/>
                    <a:pt x="205" y="983"/>
                  </a:cubicBezTo>
                  <a:lnTo>
                    <a:pt x="185" y="983"/>
                  </a:lnTo>
                  <a:cubicBezTo>
                    <a:pt x="164" y="983"/>
                    <a:pt x="144" y="983"/>
                    <a:pt x="144" y="983"/>
                  </a:cubicBezTo>
                  <a:cubicBezTo>
                    <a:pt x="123" y="983"/>
                    <a:pt x="103" y="983"/>
                    <a:pt x="103" y="983"/>
                  </a:cubicBezTo>
                  <a:cubicBezTo>
                    <a:pt x="82" y="983"/>
                    <a:pt x="82" y="983"/>
                    <a:pt x="62" y="983"/>
                  </a:cubicBezTo>
                  <a:cubicBezTo>
                    <a:pt x="20" y="635"/>
                    <a:pt x="20" y="635"/>
                    <a:pt x="20" y="635"/>
                  </a:cubicBezTo>
                  <a:cubicBezTo>
                    <a:pt x="0" y="184"/>
                    <a:pt x="0" y="184"/>
                    <a:pt x="0" y="184"/>
                  </a:cubicBezTo>
                  <a:cubicBezTo>
                    <a:pt x="410" y="0"/>
                    <a:pt x="410" y="0"/>
                    <a:pt x="410" y="0"/>
                  </a:cubicBezTo>
                  <a:lnTo>
                    <a:pt x="410" y="20"/>
                  </a:lnTo>
                  <a:cubicBezTo>
                    <a:pt x="410" y="20"/>
                    <a:pt x="390" y="41"/>
                    <a:pt x="369" y="61"/>
                  </a:cubicBezTo>
                  <a:cubicBezTo>
                    <a:pt x="369" y="82"/>
                    <a:pt x="349" y="123"/>
                    <a:pt x="349" y="143"/>
                  </a:cubicBezTo>
                  <a:cubicBezTo>
                    <a:pt x="349" y="164"/>
                    <a:pt x="349" y="184"/>
                    <a:pt x="349" y="205"/>
                  </a:cubicBezTo>
                  <a:cubicBezTo>
                    <a:pt x="349" y="225"/>
                    <a:pt x="349" y="287"/>
                    <a:pt x="369" y="307"/>
                  </a:cubicBezTo>
                  <a:lnTo>
                    <a:pt x="390" y="328"/>
                  </a:lnTo>
                  <a:cubicBezTo>
                    <a:pt x="410" y="348"/>
                    <a:pt x="451" y="348"/>
                    <a:pt x="451" y="369"/>
                  </a:cubicBezTo>
                  <a:cubicBezTo>
                    <a:pt x="471" y="369"/>
                    <a:pt x="513" y="369"/>
                    <a:pt x="533" y="369"/>
                  </a:cubicBezTo>
                  <a:cubicBezTo>
                    <a:pt x="553" y="369"/>
                    <a:pt x="595" y="369"/>
                    <a:pt x="615" y="369"/>
                  </a:cubicBezTo>
                  <a:cubicBezTo>
                    <a:pt x="635" y="348"/>
                    <a:pt x="656" y="328"/>
                    <a:pt x="656" y="307"/>
                  </a:cubicBezTo>
                  <a:cubicBezTo>
                    <a:pt x="656" y="307"/>
                    <a:pt x="677" y="307"/>
                    <a:pt x="697" y="287"/>
                  </a:cubicBezTo>
                  <a:cubicBezTo>
                    <a:pt x="697" y="287"/>
                    <a:pt x="697" y="287"/>
                    <a:pt x="717" y="266"/>
                  </a:cubicBezTo>
                  <a:lnTo>
                    <a:pt x="717" y="266"/>
                  </a:lnTo>
                  <a:cubicBezTo>
                    <a:pt x="717" y="266"/>
                    <a:pt x="779" y="287"/>
                    <a:pt x="779" y="307"/>
                  </a:cubicBezTo>
                  <a:cubicBezTo>
                    <a:pt x="799" y="307"/>
                    <a:pt x="799" y="348"/>
                    <a:pt x="799" y="348"/>
                  </a:cubicBezTo>
                  <a:cubicBezTo>
                    <a:pt x="820" y="369"/>
                    <a:pt x="841" y="389"/>
                    <a:pt x="841" y="389"/>
                  </a:cubicBezTo>
                  <a:cubicBezTo>
                    <a:pt x="861" y="409"/>
                    <a:pt x="861" y="430"/>
                    <a:pt x="861" y="430"/>
                  </a:cubicBezTo>
                  <a:cubicBezTo>
                    <a:pt x="881" y="451"/>
                    <a:pt x="881" y="451"/>
                    <a:pt x="902" y="471"/>
                  </a:cubicBezTo>
                  <a:lnTo>
                    <a:pt x="943" y="471"/>
                  </a:lnTo>
                  <a:cubicBezTo>
                    <a:pt x="963" y="471"/>
                    <a:pt x="1005" y="451"/>
                    <a:pt x="1005" y="451"/>
                  </a:cubicBezTo>
                  <a:cubicBezTo>
                    <a:pt x="1025" y="451"/>
                    <a:pt x="1066" y="451"/>
                    <a:pt x="1087" y="451"/>
                  </a:cubicBezTo>
                  <a:cubicBezTo>
                    <a:pt x="1107" y="430"/>
                    <a:pt x="1148" y="430"/>
                    <a:pt x="1148" y="430"/>
                  </a:cubicBezTo>
                  <a:cubicBezTo>
                    <a:pt x="1169" y="430"/>
                    <a:pt x="1209" y="430"/>
                    <a:pt x="1229" y="430"/>
                  </a:cubicBezTo>
                  <a:cubicBezTo>
                    <a:pt x="1250" y="430"/>
                    <a:pt x="1271" y="451"/>
                    <a:pt x="1271" y="451"/>
                  </a:cubicBezTo>
                  <a:cubicBezTo>
                    <a:pt x="1291" y="451"/>
                    <a:pt x="1311" y="451"/>
                    <a:pt x="1332" y="451"/>
                  </a:cubicBezTo>
                  <a:lnTo>
                    <a:pt x="1353" y="430"/>
                  </a:lnTo>
                  <a:cubicBezTo>
                    <a:pt x="1373" y="430"/>
                    <a:pt x="1393" y="430"/>
                    <a:pt x="1393" y="430"/>
                  </a:cubicBezTo>
                  <a:cubicBezTo>
                    <a:pt x="1414" y="451"/>
                    <a:pt x="1435" y="471"/>
                    <a:pt x="1435" y="491"/>
                  </a:cubicBezTo>
                  <a:cubicBezTo>
                    <a:pt x="1455" y="491"/>
                    <a:pt x="1475" y="512"/>
                    <a:pt x="1475" y="533"/>
                  </a:cubicBezTo>
                  <a:cubicBezTo>
                    <a:pt x="1496" y="533"/>
                    <a:pt x="1496" y="573"/>
                    <a:pt x="1517" y="573"/>
                  </a:cubicBezTo>
                  <a:cubicBezTo>
                    <a:pt x="1517" y="573"/>
                    <a:pt x="1517" y="594"/>
                    <a:pt x="1537" y="615"/>
                  </a:cubicBezTo>
                  <a:cubicBezTo>
                    <a:pt x="1537" y="615"/>
                    <a:pt x="1578" y="635"/>
                    <a:pt x="1578" y="655"/>
                  </a:cubicBezTo>
                  <a:cubicBezTo>
                    <a:pt x="1599" y="676"/>
                    <a:pt x="1599" y="717"/>
                    <a:pt x="1619" y="737"/>
                  </a:cubicBezTo>
                  <a:cubicBezTo>
                    <a:pt x="1619" y="758"/>
                    <a:pt x="1681" y="737"/>
                    <a:pt x="1701" y="758"/>
                  </a:cubicBezTo>
                  <a:cubicBezTo>
                    <a:pt x="1701" y="779"/>
                    <a:pt x="1701" y="819"/>
                    <a:pt x="1701" y="840"/>
                  </a:cubicBezTo>
                  <a:cubicBezTo>
                    <a:pt x="1701" y="840"/>
                    <a:pt x="1681" y="861"/>
                    <a:pt x="1681" y="881"/>
                  </a:cubicBezTo>
                  <a:cubicBezTo>
                    <a:pt x="1681" y="881"/>
                    <a:pt x="1681" y="901"/>
                    <a:pt x="1681" y="922"/>
                  </a:cubicBezTo>
                  <a:lnTo>
                    <a:pt x="1701" y="943"/>
                  </a:lnTo>
                  <a:cubicBezTo>
                    <a:pt x="1721" y="963"/>
                    <a:pt x="1742" y="963"/>
                    <a:pt x="1763" y="943"/>
                  </a:cubicBezTo>
                  <a:cubicBezTo>
                    <a:pt x="1783" y="943"/>
                    <a:pt x="1824" y="943"/>
                    <a:pt x="1845" y="943"/>
                  </a:cubicBezTo>
                  <a:cubicBezTo>
                    <a:pt x="1885" y="922"/>
                    <a:pt x="1927" y="922"/>
                    <a:pt x="1947" y="922"/>
                  </a:cubicBezTo>
                  <a:cubicBezTo>
                    <a:pt x="1967" y="922"/>
                    <a:pt x="1988" y="922"/>
                    <a:pt x="2008" y="943"/>
                  </a:cubicBezTo>
                  <a:lnTo>
                    <a:pt x="2049" y="943"/>
                  </a:lnTo>
                  <a:cubicBezTo>
                    <a:pt x="2070" y="922"/>
                    <a:pt x="2070" y="901"/>
                    <a:pt x="2070" y="901"/>
                  </a:cubicBezTo>
                  <a:cubicBezTo>
                    <a:pt x="2070" y="881"/>
                    <a:pt x="2111" y="881"/>
                    <a:pt x="2111" y="881"/>
                  </a:cubicBezTo>
                  <a:cubicBezTo>
                    <a:pt x="2131" y="861"/>
                    <a:pt x="2152" y="861"/>
                    <a:pt x="2152" y="840"/>
                  </a:cubicBezTo>
                  <a:cubicBezTo>
                    <a:pt x="2172" y="840"/>
                    <a:pt x="2193" y="819"/>
                    <a:pt x="2193" y="819"/>
                  </a:cubicBezTo>
                  <a:cubicBezTo>
                    <a:pt x="2213" y="799"/>
                    <a:pt x="2234" y="779"/>
                    <a:pt x="2234" y="779"/>
                  </a:cubicBezTo>
                  <a:cubicBezTo>
                    <a:pt x="2254" y="758"/>
                    <a:pt x="2275" y="737"/>
                    <a:pt x="2275" y="717"/>
                  </a:cubicBezTo>
                  <a:cubicBezTo>
                    <a:pt x="2295" y="717"/>
                    <a:pt x="2295" y="697"/>
                    <a:pt x="2316" y="697"/>
                  </a:cubicBezTo>
                  <a:lnTo>
                    <a:pt x="2316" y="697"/>
                  </a:lnTo>
                  <a:lnTo>
                    <a:pt x="2336" y="697"/>
                  </a:lnTo>
                  <a:lnTo>
                    <a:pt x="2357" y="697"/>
                  </a:lnTo>
                  <a:lnTo>
                    <a:pt x="2377" y="697"/>
                  </a:lnTo>
                  <a:lnTo>
                    <a:pt x="2377" y="717"/>
                  </a:lnTo>
                  <a:lnTo>
                    <a:pt x="2398" y="737"/>
                  </a:lnTo>
                  <a:cubicBezTo>
                    <a:pt x="2398" y="737"/>
                    <a:pt x="2377" y="737"/>
                    <a:pt x="2357" y="758"/>
                  </a:cubicBezTo>
                  <a:cubicBezTo>
                    <a:pt x="2357" y="758"/>
                    <a:pt x="2336" y="758"/>
                    <a:pt x="2336" y="779"/>
                  </a:cubicBezTo>
                  <a:cubicBezTo>
                    <a:pt x="2316" y="779"/>
                    <a:pt x="2295" y="799"/>
                    <a:pt x="2295" y="819"/>
                  </a:cubicBezTo>
                  <a:lnTo>
                    <a:pt x="2254" y="840"/>
                  </a:lnTo>
                  <a:cubicBezTo>
                    <a:pt x="2254" y="861"/>
                    <a:pt x="2275" y="881"/>
                    <a:pt x="2275" y="881"/>
                  </a:cubicBezTo>
                  <a:cubicBezTo>
                    <a:pt x="2275" y="901"/>
                    <a:pt x="2316" y="901"/>
                    <a:pt x="2316" y="901"/>
                  </a:cubicBezTo>
                  <a:cubicBezTo>
                    <a:pt x="2336" y="901"/>
                    <a:pt x="2336" y="922"/>
                    <a:pt x="2357" y="922"/>
                  </a:cubicBezTo>
                  <a:cubicBezTo>
                    <a:pt x="2357" y="943"/>
                    <a:pt x="2357" y="943"/>
                    <a:pt x="2357" y="963"/>
                  </a:cubicBezTo>
                  <a:cubicBezTo>
                    <a:pt x="2377" y="963"/>
                    <a:pt x="2398" y="963"/>
                    <a:pt x="2398" y="963"/>
                  </a:cubicBezTo>
                  <a:cubicBezTo>
                    <a:pt x="2418" y="963"/>
                    <a:pt x="2418" y="963"/>
                    <a:pt x="2439" y="943"/>
                  </a:cubicBezTo>
                  <a:lnTo>
                    <a:pt x="2439" y="922"/>
                  </a:lnTo>
                  <a:cubicBezTo>
                    <a:pt x="2459" y="922"/>
                    <a:pt x="2459" y="901"/>
                    <a:pt x="2480" y="901"/>
                  </a:cubicBezTo>
                  <a:cubicBezTo>
                    <a:pt x="2480" y="901"/>
                    <a:pt x="2480" y="901"/>
                    <a:pt x="2500" y="901"/>
                  </a:cubicBezTo>
                  <a:lnTo>
                    <a:pt x="2521" y="922"/>
                  </a:lnTo>
                  <a:cubicBezTo>
                    <a:pt x="2521" y="943"/>
                    <a:pt x="2541" y="943"/>
                    <a:pt x="2541" y="963"/>
                  </a:cubicBezTo>
                  <a:cubicBezTo>
                    <a:pt x="2562" y="963"/>
                    <a:pt x="2582" y="963"/>
                    <a:pt x="2582" y="963"/>
                  </a:cubicBezTo>
                  <a:cubicBezTo>
                    <a:pt x="2603" y="983"/>
                    <a:pt x="2623" y="983"/>
                    <a:pt x="2644" y="983"/>
                  </a:cubicBezTo>
                  <a:lnTo>
                    <a:pt x="2664" y="983"/>
                  </a:lnTo>
                  <a:cubicBezTo>
                    <a:pt x="2664" y="983"/>
                    <a:pt x="2685" y="1004"/>
                    <a:pt x="2685" y="1025"/>
                  </a:cubicBezTo>
                  <a:lnTo>
                    <a:pt x="2685" y="1045"/>
                  </a:lnTo>
                  <a:cubicBezTo>
                    <a:pt x="2685" y="1045"/>
                    <a:pt x="2644" y="1045"/>
                    <a:pt x="2644" y="1065"/>
                  </a:cubicBezTo>
                  <a:lnTo>
                    <a:pt x="2644" y="1085"/>
                  </a:lnTo>
                  <a:lnTo>
                    <a:pt x="2644" y="1106"/>
                  </a:lnTo>
                  <a:cubicBezTo>
                    <a:pt x="2623" y="1106"/>
                    <a:pt x="2623" y="1106"/>
                    <a:pt x="2623" y="1106"/>
                  </a:cubicBezTo>
                  <a:cubicBezTo>
                    <a:pt x="2603" y="1106"/>
                    <a:pt x="2582" y="1106"/>
                    <a:pt x="2582" y="1127"/>
                  </a:cubicBezTo>
                  <a:cubicBezTo>
                    <a:pt x="2562" y="1127"/>
                    <a:pt x="2562" y="1147"/>
                    <a:pt x="2562" y="1147"/>
                  </a:cubicBezTo>
                  <a:cubicBezTo>
                    <a:pt x="2541" y="1167"/>
                    <a:pt x="2521" y="1167"/>
                    <a:pt x="2521" y="1167"/>
                  </a:cubicBezTo>
                  <a:cubicBezTo>
                    <a:pt x="2521" y="1167"/>
                    <a:pt x="2500" y="1167"/>
                    <a:pt x="2480" y="1147"/>
                  </a:cubicBezTo>
                  <a:cubicBezTo>
                    <a:pt x="2480" y="1147"/>
                    <a:pt x="2480" y="1147"/>
                    <a:pt x="2459" y="1147"/>
                  </a:cubicBezTo>
                  <a:cubicBezTo>
                    <a:pt x="2459" y="1127"/>
                    <a:pt x="2439" y="1127"/>
                    <a:pt x="2439" y="1127"/>
                  </a:cubicBezTo>
                  <a:cubicBezTo>
                    <a:pt x="2418" y="1127"/>
                    <a:pt x="2418" y="1147"/>
                    <a:pt x="2418" y="1147"/>
                  </a:cubicBezTo>
                  <a:lnTo>
                    <a:pt x="2398" y="1147"/>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2" name="Freeform 66"/>
            <p:cNvSpPr>
              <a:spLocks noChangeArrowheads="1"/>
            </p:cNvSpPr>
            <p:nvPr/>
          </p:nvSpPr>
          <p:spPr bwMode="auto">
            <a:xfrm>
              <a:off x="1481138" y="3579813"/>
              <a:ext cx="2073275" cy="1187450"/>
            </a:xfrm>
            <a:custGeom>
              <a:avLst/>
              <a:gdLst>
                <a:gd name="T0" fmla="*/ 3483 w 5758"/>
                <a:gd name="T1" fmla="*/ 3197 h 3300"/>
                <a:gd name="T2" fmla="*/ 3053 w 5758"/>
                <a:gd name="T3" fmla="*/ 3238 h 3300"/>
                <a:gd name="T4" fmla="*/ 2847 w 5758"/>
                <a:gd name="T5" fmla="*/ 2849 h 3300"/>
                <a:gd name="T6" fmla="*/ 2459 w 5758"/>
                <a:gd name="T7" fmla="*/ 2767 h 3300"/>
                <a:gd name="T8" fmla="*/ 2089 w 5758"/>
                <a:gd name="T9" fmla="*/ 2582 h 3300"/>
                <a:gd name="T10" fmla="*/ 2110 w 5758"/>
                <a:gd name="T11" fmla="*/ 2193 h 3300"/>
                <a:gd name="T12" fmla="*/ 2089 w 5758"/>
                <a:gd name="T13" fmla="*/ 2070 h 3300"/>
                <a:gd name="T14" fmla="*/ 2049 w 5758"/>
                <a:gd name="T15" fmla="*/ 2172 h 3300"/>
                <a:gd name="T16" fmla="*/ 1823 w 5758"/>
                <a:gd name="T17" fmla="*/ 2275 h 3300"/>
                <a:gd name="T18" fmla="*/ 1331 w 5758"/>
                <a:gd name="T19" fmla="*/ 3279 h 3300"/>
                <a:gd name="T20" fmla="*/ 962 w 5758"/>
                <a:gd name="T21" fmla="*/ 3135 h 3300"/>
                <a:gd name="T22" fmla="*/ 901 w 5758"/>
                <a:gd name="T23" fmla="*/ 3013 h 3300"/>
                <a:gd name="T24" fmla="*/ 634 w 5758"/>
                <a:gd name="T25" fmla="*/ 2685 h 3300"/>
                <a:gd name="T26" fmla="*/ 737 w 5758"/>
                <a:gd name="T27" fmla="*/ 2603 h 3300"/>
                <a:gd name="T28" fmla="*/ 778 w 5758"/>
                <a:gd name="T29" fmla="*/ 2418 h 3300"/>
                <a:gd name="T30" fmla="*/ 1106 w 5758"/>
                <a:gd name="T31" fmla="*/ 2439 h 3300"/>
                <a:gd name="T32" fmla="*/ 922 w 5758"/>
                <a:gd name="T33" fmla="*/ 2295 h 3300"/>
                <a:gd name="T34" fmla="*/ 840 w 5758"/>
                <a:gd name="T35" fmla="*/ 2070 h 3300"/>
                <a:gd name="T36" fmla="*/ 532 w 5758"/>
                <a:gd name="T37" fmla="*/ 2090 h 3300"/>
                <a:gd name="T38" fmla="*/ 327 w 5758"/>
                <a:gd name="T39" fmla="*/ 1988 h 3300"/>
                <a:gd name="T40" fmla="*/ 82 w 5758"/>
                <a:gd name="T41" fmla="*/ 1783 h 3300"/>
                <a:gd name="T42" fmla="*/ 40 w 5758"/>
                <a:gd name="T43" fmla="*/ 1455 h 3300"/>
                <a:gd name="T44" fmla="*/ 163 w 5758"/>
                <a:gd name="T45" fmla="*/ 1291 h 3300"/>
                <a:gd name="T46" fmla="*/ 286 w 5758"/>
                <a:gd name="T47" fmla="*/ 1210 h 3300"/>
                <a:gd name="T48" fmla="*/ 552 w 5758"/>
                <a:gd name="T49" fmla="*/ 1004 h 3300"/>
                <a:gd name="T50" fmla="*/ 798 w 5758"/>
                <a:gd name="T51" fmla="*/ 964 h 3300"/>
                <a:gd name="T52" fmla="*/ 1065 w 5758"/>
                <a:gd name="T53" fmla="*/ 1148 h 3300"/>
                <a:gd name="T54" fmla="*/ 1147 w 5758"/>
                <a:gd name="T55" fmla="*/ 1107 h 3300"/>
                <a:gd name="T56" fmla="*/ 1352 w 5758"/>
                <a:gd name="T57" fmla="*/ 1128 h 3300"/>
                <a:gd name="T58" fmla="*/ 1557 w 5758"/>
                <a:gd name="T59" fmla="*/ 1086 h 3300"/>
                <a:gd name="T60" fmla="*/ 1803 w 5758"/>
                <a:gd name="T61" fmla="*/ 1189 h 3300"/>
                <a:gd name="T62" fmla="*/ 1967 w 5758"/>
                <a:gd name="T63" fmla="*/ 1168 h 3300"/>
                <a:gd name="T64" fmla="*/ 1885 w 5758"/>
                <a:gd name="T65" fmla="*/ 922 h 3300"/>
                <a:gd name="T66" fmla="*/ 1925 w 5758"/>
                <a:gd name="T67" fmla="*/ 718 h 3300"/>
                <a:gd name="T68" fmla="*/ 2007 w 5758"/>
                <a:gd name="T69" fmla="*/ 595 h 3300"/>
                <a:gd name="T70" fmla="*/ 1905 w 5758"/>
                <a:gd name="T71" fmla="*/ 513 h 3300"/>
                <a:gd name="T72" fmla="*/ 2110 w 5758"/>
                <a:gd name="T73" fmla="*/ 431 h 3300"/>
                <a:gd name="T74" fmla="*/ 2417 w 5758"/>
                <a:gd name="T75" fmla="*/ 308 h 3300"/>
                <a:gd name="T76" fmla="*/ 2807 w 5758"/>
                <a:gd name="T77" fmla="*/ 164 h 3300"/>
                <a:gd name="T78" fmla="*/ 2971 w 5758"/>
                <a:gd name="T79" fmla="*/ 21 h 3300"/>
                <a:gd name="T80" fmla="*/ 3175 w 5758"/>
                <a:gd name="T81" fmla="*/ 41 h 3300"/>
                <a:gd name="T82" fmla="*/ 3278 w 5758"/>
                <a:gd name="T83" fmla="*/ 267 h 3300"/>
                <a:gd name="T84" fmla="*/ 3524 w 5758"/>
                <a:gd name="T85" fmla="*/ 308 h 3300"/>
                <a:gd name="T86" fmla="*/ 3606 w 5758"/>
                <a:gd name="T87" fmla="*/ 431 h 3300"/>
                <a:gd name="T88" fmla="*/ 3811 w 5758"/>
                <a:gd name="T89" fmla="*/ 349 h 3300"/>
                <a:gd name="T90" fmla="*/ 4036 w 5758"/>
                <a:gd name="T91" fmla="*/ 205 h 3300"/>
                <a:gd name="T92" fmla="*/ 4241 w 5758"/>
                <a:gd name="T93" fmla="*/ 451 h 3300"/>
                <a:gd name="T94" fmla="*/ 4712 w 5758"/>
                <a:gd name="T95" fmla="*/ 1004 h 3300"/>
                <a:gd name="T96" fmla="*/ 5020 w 5758"/>
                <a:gd name="T97" fmla="*/ 1004 h 3300"/>
                <a:gd name="T98" fmla="*/ 5430 w 5758"/>
                <a:gd name="T99" fmla="*/ 1189 h 3300"/>
                <a:gd name="T100" fmla="*/ 5737 w 5758"/>
                <a:gd name="T101" fmla="*/ 1312 h 3300"/>
                <a:gd name="T102" fmla="*/ 5614 w 5758"/>
                <a:gd name="T103" fmla="*/ 1537 h 3300"/>
                <a:gd name="T104" fmla="*/ 5470 w 5758"/>
                <a:gd name="T105" fmla="*/ 1865 h 3300"/>
                <a:gd name="T106" fmla="*/ 5266 w 5758"/>
                <a:gd name="T107" fmla="*/ 2090 h 3300"/>
                <a:gd name="T108" fmla="*/ 5184 w 5758"/>
                <a:gd name="T109" fmla="*/ 2254 h 3300"/>
                <a:gd name="T110" fmla="*/ 4978 w 5758"/>
                <a:gd name="T111" fmla="*/ 2336 h 3300"/>
                <a:gd name="T112" fmla="*/ 5102 w 5758"/>
                <a:gd name="T113" fmla="*/ 2725 h 3300"/>
                <a:gd name="T114" fmla="*/ 5081 w 5758"/>
                <a:gd name="T115" fmla="*/ 2910 h 3300"/>
                <a:gd name="T116" fmla="*/ 4815 w 5758"/>
                <a:gd name="T117" fmla="*/ 2869 h 3300"/>
                <a:gd name="T118" fmla="*/ 4384 w 5758"/>
                <a:gd name="T119" fmla="*/ 2889 h 3300"/>
                <a:gd name="T120" fmla="*/ 4077 w 5758"/>
                <a:gd name="T121" fmla="*/ 2889 h 3300"/>
                <a:gd name="T122" fmla="*/ 3688 w 5758"/>
                <a:gd name="T123" fmla="*/ 2992 h 3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58" h="3300">
                  <a:moveTo>
                    <a:pt x="3688" y="3013"/>
                  </a:moveTo>
                  <a:lnTo>
                    <a:pt x="3688" y="3013"/>
                  </a:lnTo>
                  <a:lnTo>
                    <a:pt x="3688" y="3013"/>
                  </a:lnTo>
                  <a:cubicBezTo>
                    <a:pt x="3667" y="3013"/>
                    <a:pt x="3667" y="3033"/>
                    <a:pt x="3647" y="3033"/>
                  </a:cubicBezTo>
                  <a:cubicBezTo>
                    <a:pt x="3647" y="3053"/>
                    <a:pt x="3626" y="3074"/>
                    <a:pt x="3606" y="3095"/>
                  </a:cubicBezTo>
                  <a:cubicBezTo>
                    <a:pt x="3606" y="3095"/>
                    <a:pt x="3585" y="3115"/>
                    <a:pt x="3565" y="3135"/>
                  </a:cubicBezTo>
                  <a:cubicBezTo>
                    <a:pt x="3565" y="3135"/>
                    <a:pt x="3544" y="3156"/>
                    <a:pt x="3524" y="3156"/>
                  </a:cubicBezTo>
                  <a:cubicBezTo>
                    <a:pt x="3524" y="3177"/>
                    <a:pt x="3503" y="3177"/>
                    <a:pt x="3483" y="3197"/>
                  </a:cubicBezTo>
                  <a:cubicBezTo>
                    <a:pt x="3483" y="3197"/>
                    <a:pt x="3442" y="3197"/>
                    <a:pt x="3442" y="3217"/>
                  </a:cubicBezTo>
                  <a:cubicBezTo>
                    <a:pt x="3442" y="3217"/>
                    <a:pt x="3442" y="3238"/>
                    <a:pt x="3421" y="3259"/>
                  </a:cubicBezTo>
                  <a:lnTo>
                    <a:pt x="3380" y="3259"/>
                  </a:lnTo>
                  <a:cubicBezTo>
                    <a:pt x="3360" y="3238"/>
                    <a:pt x="3339" y="3238"/>
                    <a:pt x="3319" y="3238"/>
                  </a:cubicBezTo>
                  <a:cubicBezTo>
                    <a:pt x="3299" y="3238"/>
                    <a:pt x="3257" y="3238"/>
                    <a:pt x="3217" y="3259"/>
                  </a:cubicBezTo>
                  <a:cubicBezTo>
                    <a:pt x="3196" y="3259"/>
                    <a:pt x="3155" y="3259"/>
                    <a:pt x="3135" y="3259"/>
                  </a:cubicBezTo>
                  <a:cubicBezTo>
                    <a:pt x="3114" y="3279"/>
                    <a:pt x="3093" y="3279"/>
                    <a:pt x="3073" y="3259"/>
                  </a:cubicBezTo>
                  <a:lnTo>
                    <a:pt x="3053" y="3238"/>
                  </a:lnTo>
                  <a:cubicBezTo>
                    <a:pt x="3053" y="3217"/>
                    <a:pt x="3053" y="3197"/>
                    <a:pt x="3053" y="3197"/>
                  </a:cubicBezTo>
                  <a:cubicBezTo>
                    <a:pt x="3053" y="3177"/>
                    <a:pt x="3073" y="3156"/>
                    <a:pt x="3073" y="3156"/>
                  </a:cubicBezTo>
                  <a:cubicBezTo>
                    <a:pt x="3073" y="3135"/>
                    <a:pt x="3073" y="3095"/>
                    <a:pt x="3073" y="3074"/>
                  </a:cubicBezTo>
                  <a:cubicBezTo>
                    <a:pt x="3053" y="3053"/>
                    <a:pt x="2991" y="3074"/>
                    <a:pt x="2991" y="3053"/>
                  </a:cubicBezTo>
                  <a:cubicBezTo>
                    <a:pt x="2971" y="3033"/>
                    <a:pt x="2971" y="2992"/>
                    <a:pt x="2950" y="2971"/>
                  </a:cubicBezTo>
                  <a:cubicBezTo>
                    <a:pt x="2950" y="2951"/>
                    <a:pt x="2909" y="2931"/>
                    <a:pt x="2909" y="2931"/>
                  </a:cubicBezTo>
                  <a:cubicBezTo>
                    <a:pt x="2889" y="2910"/>
                    <a:pt x="2889" y="2889"/>
                    <a:pt x="2889" y="2889"/>
                  </a:cubicBezTo>
                  <a:cubicBezTo>
                    <a:pt x="2868" y="2889"/>
                    <a:pt x="2868" y="2849"/>
                    <a:pt x="2847" y="2849"/>
                  </a:cubicBezTo>
                  <a:cubicBezTo>
                    <a:pt x="2847" y="2828"/>
                    <a:pt x="2827" y="2807"/>
                    <a:pt x="2807" y="2807"/>
                  </a:cubicBezTo>
                  <a:cubicBezTo>
                    <a:pt x="2807" y="2787"/>
                    <a:pt x="2786" y="2767"/>
                    <a:pt x="2765" y="2746"/>
                  </a:cubicBezTo>
                  <a:cubicBezTo>
                    <a:pt x="2765" y="2746"/>
                    <a:pt x="2745" y="2746"/>
                    <a:pt x="2725" y="2746"/>
                  </a:cubicBezTo>
                  <a:lnTo>
                    <a:pt x="2704" y="2767"/>
                  </a:lnTo>
                  <a:cubicBezTo>
                    <a:pt x="2683" y="2767"/>
                    <a:pt x="2663" y="2767"/>
                    <a:pt x="2643" y="2767"/>
                  </a:cubicBezTo>
                  <a:cubicBezTo>
                    <a:pt x="2643" y="2767"/>
                    <a:pt x="2622" y="2746"/>
                    <a:pt x="2601" y="2746"/>
                  </a:cubicBezTo>
                  <a:cubicBezTo>
                    <a:pt x="2581" y="2746"/>
                    <a:pt x="2541" y="2746"/>
                    <a:pt x="2520" y="2746"/>
                  </a:cubicBezTo>
                  <a:cubicBezTo>
                    <a:pt x="2520" y="2746"/>
                    <a:pt x="2479" y="2746"/>
                    <a:pt x="2459" y="2767"/>
                  </a:cubicBezTo>
                  <a:cubicBezTo>
                    <a:pt x="2438" y="2767"/>
                    <a:pt x="2397" y="2767"/>
                    <a:pt x="2377" y="2767"/>
                  </a:cubicBezTo>
                  <a:cubicBezTo>
                    <a:pt x="2377" y="2767"/>
                    <a:pt x="2335" y="2787"/>
                    <a:pt x="2315" y="2787"/>
                  </a:cubicBezTo>
                  <a:lnTo>
                    <a:pt x="2274" y="2787"/>
                  </a:lnTo>
                  <a:cubicBezTo>
                    <a:pt x="2253" y="2767"/>
                    <a:pt x="2253" y="2767"/>
                    <a:pt x="2233" y="2746"/>
                  </a:cubicBezTo>
                  <a:cubicBezTo>
                    <a:pt x="2233" y="2746"/>
                    <a:pt x="2233" y="2725"/>
                    <a:pt x="2213" y="2705"/>
                  </a:cubicBezTo>
                  <a:cubicBezTo>
                    <a:pt x="2213" y="2705"/>
                    <a:pt x="2192" y="2685"/>
                    <a:pt x="2171" y="2664"/>
                  </a:cubicBezTo>
                  <a:cubicBezTo>
                    <a:pt x="2171" y="2664"/>
                    <a:pt x="2171" y="2623"/>
                    <a:pt x="2151" y="2623"/>
                  </a:cubicBezTo>
                  <a:cubicBezTo>
                    <a:pt x="2151" y="2603"/>
                    <a:pt x="2089" y="2582"/>
                    <a:pt x="2089" y="2582"/>
                  </a:cubicBezTo>
                  <a:cubicBezTo>
                    <a:pt x="2089" y="2562"/>
                    <a:pt x="2089" y="2562"/>
                    <a:pt x="2089" y="2562"/>
                  </a:cubicBezTo>
                  <a:cubicBezTo>
                    <a:pt x="2110" y="2562"/>
                    <a:pt x="2110" y="2541"/>
                    <a:pt x="2110" y="2521"/>
                  </a:cubicBezTo>
                  <a:lnTo>
                    <a:pt x="2110" y="2480"/>
                  </a:lnTo>
                  <a:cubicBezTo>
                    <a:pt x="2110" y="2459"/>
                    <a:pt x="2110" y="2418"/>
                    <a:pt x="2089" y="2398"/>
                  </a:cubicBezTo>
                  <a:cubicBezTo>
                    <a:pt x="2089" y="2377"/>
                    <a:pt x="2089" y="2357"/>
                    <a:pt x="2089" y="2336"/>
                  </a:cubicBezTo>
                  <a:cubicBezTo>
                    <a:pt x="2110" y="2316"/>
                    <a:pt x="2110" y="2295"/>
                    <a:pt x="2110" y="2275"/>
                  </a:cubicBezTo>
                  <a:cubicBezTo>
                    <a:pt x="2110" y="2254"/>
                    <a:pt x="2110" y="2234"/>
                    <a:pt x="2110" y="2234"/>
                  </a:cubicBezTo>
                  <a:cubicBezTo>
                    <a:pt x="2110" y="2213"/>
                    <a:pt x="2089" y="2193"/>
                    <a:pt x="2110" y="2193"/>
                  </a:cubicBezTo>
                  <a:cubicBezTo>
                    <a:pt x="2110" y="2172"/>
                    <a:pt x="2131" y="2193"/>
                    <a:pt x="2151" y="2193"/>
                  </a:cubicBezTo>
                  <a:cubicBezTo>
                    <a:pt x="2151" y="2172"/>
                    <a:pt x="2131" y="2152"/>
                    <a:pt x="2151" y="2152"/>
                  </a:cubicBezTo>
                  <a:lnTo>
                    <a:pt x="2151" y="2152"/>
                  </a:lnTo>
                  <a:cubicBezTo>
                    <a:pt x="2151" y="2152"/>
                    <a:pt x="2171" y="2152"/>
                    <a:pt x="2192" y="2152"/>
                  </a:cubicBezTo>
                  <a:cubicBezTo>
                    <a:pt x="2192" y="2131"/>
                    <a:pt x="2192" y="2111"/>
                    <a:pt x="2192" y="2111"/>
                  </a:cubicBezTo>
                  <a:lnTo>
                    <a:pt x="2171" y="2090"/>
                  </a:lnTo>
                  <a:cubicBezTo>
                    <a:pt x="2151" y="2090"/>
                    <a:pt x="2131" y="2090"/>
                    <a:pt x="2131" y="2090"/>
                  </a:cubicBezTo>
                  <a:cubicBezTo>
                    <a:pt x="2110" y="2090"/>
                    <a:pt x="2089" y="2070"/>
                    <a:pt x="2089" y="2070"/>
                  </a:cubicBezTo>
                  <a:cubicBezTo>
                    <a:pt x="2069" y="2070"/>
                    <a:pt x="2049" y="2070"/>
                    <a:pt x="2049" y="2070"/>
                  </a:cubicBezTo>
                  <a:cubicBezTo>
                    <a:pt x="2028" y="2070"/>
                    <a:pt x="2007" y="2070"/>
                    <a:pt x="1987" y="2070"/>
                  </a:cubicBezTo>
                  <a:lnTo>
                    <a:pt x="1967" y="2090"/>
                  </a:lnTo>
                  <a:lnTo>
                    <a:pt x="1967" y="2111"/>
                  </a:lnTo>
                  <a:cubicBezTo>
                    <a:pt x="1967" y="2131"/>
                    <a:pt x="1987" y="2131"/>
                    <a:pt x="2007" y="2131"/>
                  </a:cubicBezTo>
                  <a:lnTo>
                    <a:pt x="2028" y="2131"/>
                  </a:lnTo>
                  <a:lnTo>
                    <a:pt x="2049" y="2152"/>
                  </a:lnTo>
                  <a:lnTo>
                    <a:pt x="2049" y="2172"/>
                  </a:lnTo>
                  <a:lnTo>
                    <a:pt x="2028" y="2172"/>
                  </a:lnTo>
                  <a:cubicBezTo>
                    <a:pt x="2028" y="2193"/>
                    <a:pt x="2007" y="2193"/>
                    <a:pt x="2007" y="2193"/>
                  </a:cubicBezTo>
                  <a:cubicBezTo>
                    <a:pt x="1987" y="2193"/>
                    <a:pt x="1987" y="2193"/>
                    <a:pt x="1967" y="2193"/>
                  </a:cubicBezTo>
                  <a:lnTo>
                    <a:pt x="1946" y="2172"/>
                  </a:lnTo>
                  <a:cubicBezTo>
                    <a:pt x="1925" y="2193"/>
                    <a:pt x="1925" y="2193"/>
                    <a:pt x="1905" y="2213"/>
                  </a:cubicBezTo>
                  <a:lnTo>
                    <a:pt x="1885" y="2213"/>
                  </a:lnTo>
                  <a:cubicBezTo>
                    <a:pt x="1864" y="2234"/>
                    <a:pt x="1843" y="2213"/>
                    <a:pt x="1823" y="2234"/>
                  </a:cubicBezTo>
                  <a:lnTo>
                    <a:pt x="1823" y="2275"/>
                  </a:lnTo>
                  <a:cubicBezTo>
                    <a:pt x="1803" y="2295"/>
                    <a:pt x="1782" y="2275"/>
                    <a:pt x="1782" y="2295"/>
                  </a:cubicBezTo>
                  <a:cubicBezTo>
                    <a:pt x="1782" y="2295"/>
                    <a:pt x="1782" y="2295"/>
                    <a:pt x="1782" y="2316"/>
                  </a:cubicBezTo>
                  <a:cubicBezTo>
                    <a:pt x="1372" y="2500"/>
                    <a:pt x="1372" y="2500"/>
                    <a:pt x="1372" y="2500"/>
                  </a:cubicBezTo>
                  <a:cubicBezTo>
                    <a:pt x="1392" y="2951"/>
                    <a:pt x="1392" y="2951"/>
                    <a:pt x="1392" y="2951"/>
                  </a:cubicBezTo>
                  <a:cubicBezTo>
                    <a:pt x="1434" y="3299"/>
                    <a:pt x="1434" y="3299"/>
                    <a:pt x="1434" y="3299"/>
                  </a:cubicBezTo>
                  <a:cubicBezTo>
                    <a:pt x="1413" y="3299"/>
                    <a:pt x="1413" y="3299"/>
                    <a:pt x="1392" y="3299"/>
                  </a:cubicBezTo>
                  <a:lnTo>
                    <a:pt x="1372" y="3299"/>
                  </a:lnTo>
                  <a:cubicBezTo>
                    <a:pt x="1352" y="3299"/>
                    <a:pt x="1331" y="3279"/>
                    <a:pt x="1331" y="3279"/>
                  </a:cubicBezTo>
                  <a:cubicBezTo>
                    <a:pt x="1311" y="3259"/>
                    <a:pt x="1290" y="3217"/>
                    <a:pt x="1270" y="3197"/>
                  </a:cubicBezTo>
                  <a:cubicBezTo>
                    <a:pt x="1270" y="3177"/>
                    <a:pt x="1229" y="3135"/>
                    <a:pt x="1229" y="3135"/>
                  </a:cubicBezTo>
                  <a:cubicBezTo>
                    <a:pt x="1208" y="3115"/>
                    <a:pt x="1208" y="3095"/>
                    <a:pt x="1188" y="3074"/>
                  </a:cubicBezTo>
                  <a:cubicBezTo>
                    <a:pt x="1188" y="3074"/>
                    <a:pt x="1147" y="3074"/>
                    <a:pt x="1126" y="3074"/>
                  </a:cubicBezTo>
                  <a:cubicBezTo>
                    <a:pt x="1106" y="3074"/>
                    <a:pt x="1085" y="3095"/>
                    <a:pt x="1085" y="3095"/>
                  </a:cubicBezTo>
                  <a:cubicBezTo>
                    <a:pt x="1065" y="3095"/>
                    <a:pt x="1044" y="3115"/>
                    <a:pt x="1044" y="3115"/>
                  </a:cubicBezTo>
                  <a:cubicBezTo>
                    <a:pt x="1024" y="3115"/>
                    <a:pt x="1004" y="3115"/>
                    <a:pt x="1004" y="3115"/>
                  </a:cubicBezTo>
                  <a:cubicBezTo>
                    <a:pt x="983" y="3135"/>
                    <a:pt x="962" y="3135"/>
                    <a:pt x="962" y="3135"/>
                  </a:cubicBezTo>
                  <a:cubicBezTo>
                    <a:pt x="942" y="3156"/>
                    <a:pt x="922" y="3156"/>
                    <a:pt x="922" y="3177"/>
                  </a:cubicBezTo>
                  <a:cubicBezTo>
                    <a:pt x="922" y="3177"/>
                    <a:pt x="901" y="3197"/>
                    <a:pt x="901" y="3217"/>
                  </a:cubicBezTo>
                  <a:cubicBezTo>
                    <a:pt x="901" y="3217"/>
                    <a:pt x="901" y="3238"/>
                    <a:pt x="880" y="3238"/>
                  </a:cubicBezTo>
                  <a:cubicBezTo>
                    <a:pt x="880" y="3238"/>
                    <a:pt x="880" y="3217"/>
                    <a:pt x="880" y="3197"/>
                  </a:cubicBezTo>
                  <a:cubicBezTo>
                    <a:pt x="880" y="3197"/>
                    <a:pt x="880" y="3156"/>
                    <a:pt x="880" y="3135"/>
                  </a:cubicBezTo>
                  <a:cubicBezTo>
                    <a:pt x="880" y="3135"/>
                    <a:pt x="880" y="3115"/>
                    <a:pt x="880" y="3095"/>
                  </a:cubicBezTo>
                  <a:lnTo>
                    <a:pt x="901" y="3053"/>
                  </a:lnTo>
                  <a:cubicBezTo>
                    <a:pt x="901" y="3033"/>
                    <a:pt x="901" y="3013"/>
                    <a:pt x="901" y="3013"/>
                  </a:cubicBezTo>
                  <a:cubicBezTo>
                    <a:pt x="901" y="2992"/>
                    <a:pt x="880" y="2992"/>
                    <a:pt x="860" y="2992"/>
                  </a:cubicBezTo>
                  <a:lnTo>
                    <a:pt x="840" y="2992"/>
                  </a:lnTo>
                  <a:cubicBezTo>
                    <a:pt x="819" y="2971"/>
                    <a:pt x="798" y="2971"/>
                    <a:pt x="798" y="2971"/>
                  </a:cubicBezTo>
                  <a:cubicBezTo>
                    <a:pt x="778" y="2971"/>
                    <a:pt x="778" y="2951"/>
                    <a:pt x="758" y="2931"/>
                  </a:cubicBezTo>
                  <a:cubicBezTo>
                    <a:pt x="758" y="2931"/>
                    <a:pt x="737" y="2910"/>
                    <a:pt x="716" y="2910"/>
                  </a:cubicBezTo>
                  <a:cubicBezTo>
                    <a:pt x="696" y="2889"/>
                    <a:pt x="676" y="2849"/>
                    <a:pt x="676" y="2828"/>
                  </a:cubicBezTo>
                  <a:cubicBezTo>
                    <a:pt x="676" y="2807"/>
                    <a:pt x="655" y="2767"/>
                    <a:pt x="655" y="2746"/>
                  </a:cubicBezTo>
                  <a:cubicBezTo>
                    <a:pt x="655" y="2725"/>
                    <a:pt x="655" y="2685"/>
                    <a:pt x="634" y="2685"/>
                  </a:cubicBezTo>
                  <a:cubicBezTo>
                    <a:pt x="634" y="2664"/>
                    <a:pt x="614" y="2664"/>
                    <a:pt x="614" y="2664"/>
                  </a:cubicBezTo>
                  <a:cubicBezTo>
                    <a:pt x="594" y="2664"/>
                    <a:pt x="573" y="2664"/>
                    <a:pt x="573" y="2644"/>
                  </a:cubicBezTo>
                  <a:cubicBezTo>
                    <a:pt x="573" y="2644"/>
                    <a:pt x="552" y="2623"/>
                    <a:pt x="573" y="2603"/>
                  </a:cubicBezTo>
                  <a:lnTo>
                    <a:pt x="594" y="2582"/>
                  </a:lnTo>
                  <a:cubicBezTo>
                    <a:pt x="594" y="2582"/>
                    <a:pt x="614" y="2582"/>
                    <a:pt x="634" y="2603"/>
                  </a:cubicBezTo>
                  <a:cubicBezTo>
                    <a:pt x="634" y="2603"/>
                    <a:pt x="634" y="2623"/>
                    <a:pt x="655" y="2623"/>
                  </a:cubicBezTo>
                  <a:cubicBezTo>
                    <a:pt x="655" y="2623"/>
                    <a:pt x="676" y="2623"/>
                    <a:pt x="696" y="2623"/>
                  </a:cubicBezTo>
                  <a:cubicBezTo>
                    <a:pt x="696" y="2623"/>
                    <a:pt x="737" y="2623"/>
                    <a:pt x="737" y="2603"/>
                  </a:cubicBezTo>
                  <a:lnTo>
                    <a:pt x="737" y="2582"/>
                  </a:lnTo>
                  <a:cubicBezTo>
                    <a:pt x="737" y="2562"/>
                    <a:pt x="716" y="2562"/>
                    <a:pt x="716" y="2562"/>
                  </a:cubicBezTo>
                  <a:cubicBezTo>
                    <a:pt x="696" y="2562"/>
                    <a:pt x="696" y="2562"/>
                    <a:pt x="696" y="2562"/>
                  </a:cubicBezTo>
                  <a:cubicBezTo>
                    <a:pt x="676" y="2562"/>
                    <a:pt x="655" y="2562"/>
                    <a:pt x="655" y="2541"/>
                  </a:cubicBezTo>
                  <a:lnTo>
                    <a:pt x="634" y="2521"/>
                  </a:lnTo>
                  <a:cubicBezTo>
                    <a:pt x="634" y="2521"/>
                    <a:pt x="634" y="2500"/>
                    <a:pt x="655" y="2500"/>
                  </a:cubicBezTo>
                  <a:cubicBezTo>
                    <a:pt x="655" y="2480"/>
                    <a:pt x="696" y="2439"/>
                    <a:pt x="716" y="2439"/>
                  </a:cubicBezTo>
                  <a:cubicBezTo>
                    <a:pt x="737" y="2439"/>
                    <a:pt x="758" y="2418"/>
                    <a:pt x="778" y="2418"/>
                  </a:cubicBezTo>
                  <a:cubicBezTo>
                    <a:pt x="798" y="2418"/>
                    <a:pt x="840" y="2418"/>
                    <a:pt x="840" y="2439"/>
                  </a:cubicBezTo>
                  <a:cubicBezTo>
                    <a:pt x="860" y="2439"/>
                    <a:pt x="880" y="2439"/>
                    <a:pt x="880" y="2439"/>
                  </a:cubicBezTo>
                  <a:cubicBezTo>
                    <a:pt x="901" y="2439"/>
                    <a:pt x="942" y="2439"/>
                    <a:pt x="962" y="2439"/>
                  </a:cubicBezTo>
                  <a:cubicBezTo>
                    <a:pt x="962" y="2439"/>
                    <a:pt x="983" y="2439"/>
                    <a:pt x="1004" y="2439"/>
                  </a:cubicBezTo>
                  <a:lnTo>
                    <a:pt x="1024" y="2439"/>
                  </a:lnTo>
                  <a:cubicBezTo>
                    <a:pt x="1044" y="2439"/>
                    <a:pt x="1065" y="2439"/>
                    <a:pt x="1065" y="2459"/>
                  </a:cubicBezTo>
                  <a:lnTo>
                    <a:pt x="1085" y="2459"/>
                  </a:lnTo>
                  <a:cubicBezTo>
                    <a:pt x="1106" y="2459"/>
                    <a:pt x="1106" y="2439"/>
                    <a:pt x="1106" y="2439"/>
                  </a:cubicBezTo>
                  <a:cubicBezTo>
                    <a:pt x="1106" y="2418"/>
                    <a:pt x="1106" y="2418"/>
                    <a:pt x="1085" y="2398"/>
                  </a:cubicBezTo>
                  <a:cubicBezTo>
                    <a:pt x="1085" y="2398"/>
                    <a:pt x="1085" y="2377"/>
                    <a:pt x="1065" y="2377"/>
                  </a:cubicBezTo>
                  <a:lnTo>
                    <a:pt x="1044" y="2398"/>
                  </a:lnTo>
                  <a:cubicBezTo>
                    <a:pt x="1024" y="2398"/>
                    <a:pt x="1024" y="2398"/>
                    <a:pt x="1004" y="2398"/>
                  </a:cubicBezTo>
                  <a:cubicBezTo>
                    <a:pt x="1004" y="2377"/>
                    <a:pt x="983" y="2377"/>
                    <a:pt x="962" y="2377"/>
                  </a:cubicBezTo>
                  <a:cubicBezTo>
                    <a:pt x="962" y="2377"/>
                    <a:pt x="942" y="2357"/>
                    <a:pt x="922" y="2357"/>
                  </a:cubicBezTo>
                  <a:cubicBezTo>
                    <a:pt x="922" y="2357"/>
                    <a:pt x="922" y="2336"/>
                    <a:pt x="922" y="2316"/>
                  </a:cubicBezTo>
                  <a:lnTo>
                    <a:pt x="922" y="2295"/>
                  </a:lnTo>
                  <a:cubicBezTo>
                    <a:pt x="922" y="2295"/>
                    <a:pt x="942" y="2295"/>
                    <a:pt x="962" y="2275"/>
                  </a:cubicBezTo>
                  <a:cubicBezTo>
                    <a:pt x="962" y="2275"/>
                    <a:pt x="962" y="2254"/>
                    <a:pt x="962" y="2234"/>
                  </a:cubicBezTo>
                  <a:cubicBezTo>
                    <a:pt x="962" y="2213"/>
                    <a:pt x="942" y="2193"/>
                    <a:pt x="942" y="2172"/>
                  </a:cubicBezTo>
                  <a:cubicBezTo>
                    <a:pt x="942" y="2152"/>
                    <a:pt x="942" y="2131"/>
                    <a:pt x="942" y="2111"/>
                  </a:cubicBezTo>
                  <a:cubicBezTo>
                    <a:pt x="942" y="2111"/>
                    <a:pt x="942" y="2070"/>
                    <a:pt x="922" y="2070"/>
                  </a:cubicBezTo>
                  <a:lnTo>
                    <a:pt x="922" y="2049"/>
                  </a:lnTo>
                  <a:cubicBezTo>
                    <a:pt x="901" y="2049"/>
                    <a:pt x="880" y="2049"/>
                    <a:pt x="860" y="2049"/>
                  </a:cubicBezTo>
                  <a:cubicBezTo>
                    <a:pt x="860" y="2049"/>
                    <a:pt x="840" y="2049"/>
                    <a:pt x="840" y="2070"/>
                  </a:cubicBezTo>
                  <a:cubicBezTo>
                    <a:pt x="819" y="2070"/>
                    <a:pt x="798" y="2070"/>
                    <a:pt x="778" y="2070"/>
                  </a:cubicBezTo>
                  <a:lnTo>
                    <a:pt x="758" y="2070"/>
                  </a:lnTo>
                  <a:cubicBezTo>
                    <a:pt x="758" y="2049"/>
                    <a:pt x="737" y="2049"/>
                    <a:pt x="716" y="2049"/>
                  </a:cubicBezTo>
                  <a:lnTo>
                    <a:pt x="696" y="2049"/>
                  </a:lnTo>
                  <a:cubicBezTo>
                    <a:pt x="676" y="2049"/>
                    <a:pt x="676" y="2049"/>
                    <a:pt x="655" y="2049"/>
                  </a:cubicBezTo>
                  <a:lnTo>
                    <a:pt x="634" y="2049"/>
                  </a:lnTo>
                  <a:cubicBezTo>
                    <a:pt x="614" y="2049"/>
                    <a:pt x="594" y="2049"/>
                    <a:pt x="594" y="2070"/>
                  </a:cubicBezTo>
                  <a:cubicBezTo>
                    <a:pt x="573" y="2070"/>
                    <a:pt x="552" y="2070"/>
                    <a:pt x="532" y="2090"/>
                  </a:cubicBezTo>
                  <a:cubicBezTo>
                    <a:pt x="532" y="2090"/>
                    <a:pt x="512" y="2111"/>
                    <a:pt x="512" y="2131"/>
                  </a:cubicBezTo>
                  <a:cubicBezTo>
                    <a:pt x="491" y="2131"/>
                    <a:pt x="470" y="2152"/>
                    <a:pt x="470" y="2172"/>
                  </a:cubicBezTo>
                  <a:cubicBezTo>
                    <a:pt x="470" y="2172"/>
                    <a:pt x="450" y="2172"/>
                    <a:pt x="430" y="2172"/>
                  </a:cubicBezTo>
                  <a:cubicBezTo>
                    <a:pt x="430" y="2172"/>
                    <a:pt x="409" y="2172"/>
                    <a:pt x="388" y="2152"/>
                  </a:cubicBezTo>
                  <a:lnTo>
                    <a:pt x="388" y="2152"/>
                  </a:lnTo>
                  <a:cubicBezTo>
                    <a:pt x="388" y="2131"/>
                    <a:pt x="368" y="2111"/>
                    <a:pt x="368" y="2111"/>
                  </a:cubicBezTo>
                  <a:cubicBezTo>
                    <a:pt x="368" y="2090"/>
                    <a:pt x="368" y="2049"/>
                    <a:pt x="348" y="2029"/>
                  </a:cubicBezTo>
                  <a:cubicBezTo>
                    <a:pt x="348" y="2029"/>
                    <a:pt x="327" y="2008"/>
                    <a:pt x="327" y="1988"/>
                  </a:cubicBezTo>
                  <a:cubicBezTo>
                    <a:pt x="306" y="1968"/>
                    <a:pt x="286" y="1947"/>
                    <a:pt x="286" y="1926"/>
                  </a:cubicBezTo>
                  <a:cubicBezTo>
                    <a:pt x="266" y="1926"/>
                    <a:pt x="266" y="1886"/>
                    <a:pt x="246" y="1886"/>
                  </a:cubicBezTo>
                  <a:cubicBezTo>
                    <a:pt x="246" y="1865"/>
                    <a:pt x="225" y="1844"/>
                    <a:pt x="225" y="1844"/>
                  </a:cubicBezTo>
                  <a:lnTo>
                    <a:pt x="184" y="1844"/>
                  </a:lnTo>
                  <a:cubicBezTo>
                    <a:pt x="163" y="1844"/>
                    <a:pt x="163" y="1844"/>
                    <a:pt x="143" y="1824"/>
                  </a:cubicBezTo>
                  <a:cubicBezTo>
                    <a:pt x="143" y="1824"/>
                    <a:pt x="122" y="1844"/>
                    <a:pt x="102" y="1824"/>
                  </a:cubicBezTo>
                  <a:lnTo>
                    <a:pt x="82" y="1824"/>
                  </a:lnTo>
                  <a:cubicBezTo>
                    <a:pt x="61" y="1804"/>
                    <a:pt x="82" y="1783"/>
                    <a:pt x="82" y="1783"/>
                  </a:cubicBezTo>
                  <a:cubicBezTo>
                    <a:pt x="82" y="1762"/>
                    <a:pt x="82" y="1742"/>
                    <a:pt x="61" y="1742"/>
                  </a:cubicBezTo>
                  <a:lnTo>
                    <a:pt x="40" y="1722"/>
                  </a:lnTo>
                  <a:cubicBezTo>
                    <a:pt x="40" y="1722"/>
                    <a:pt x="20" y="1701"/>
                    <a:pt x="0" y="1701"/>
                  </a:cubicBezTo>
                  <a:cubicBezTo>
                    <a:pt x="0" y="1701"/>
                    <a:pt x="0" y="1680"/>
                    <a:pt x="0" y="1660"/>
                  </a:cubicBezTo>
                  <a:cubicBezTo>
                    <a:pt x="0" y="1660"/>
                    <a:pt x="0" y="1640"/>
                    <a:pt x="0" y="1619"/>
                  </a:cubicBezTo>
                  <a:cubicBezTo>
                    <a:pt x="0" y="1598"/>
                    <a:pt x="20" y="1578"/>
                    <a:pt x="20" y="1578"/>
                  </a:cubicBezTo>
                  <a:cubicBezTo>
                    <a:pt x="20" y="1558"/>
                    <a:pt x="20" y="1516"/>
                    <a:pt x="20" y="1496"/>
                  </a:cubicBezTo>
                  <a:cubicBezTo>
                    <a:pt x="20" y="1476"/>
                    <a:pt x="40" y="1476"/>
                    <a:pt x="40" y="1455"/>
                  </a:cubicBezTo>
                  <a:lnTo>
                    <a:pt x="40" y="1434"/>
                  </a:lnTo>
                  <a:cubicBezTo>
                    <a:pt x="40" y="1414"/>
                    <a:pt x="40" y="1394"/>
                    <a:pt x="61" y="1394"/>
                  </a:cubicBezTo>
                  <a:cubicBezTo>
                    <a:pt x="61" y="1373"/>
                    <a:pt x="82" y="1373"/>
                    <a:pt x="82" y="1373"/>
                  </a:cubicBezTo>
                  <a:cubicBezTo>
                    <a:pt x="102" y="1352"/>
                    <a:pt x="102" y="1332"/>
                    <a:pt x="102" y="1312"/>
                  </a:cubicBezTo>
                  <a:cubicBezTo>
                    <a:pt x="102" y="1291"/>
                    <a:pt x="102" y="1271"/>
                    <a:pt x="102" y="1271"/>
                  </a:cubicBezTo>
                  <a:cubicBezTo>
                    <a:pt x="102" y="1250"/>
                    <a:pt x="122" y="1250"/>
                    <a:pt x="122" y="1250"/>
                  </a:cubicBezTo>
                  <a:cubicBezTo>
                    <a:pt x="122" y="1250"/>
                    <a:pt x="143" y="1250"/>
                    <a:pt x="163" y="1250"/>
                  </a:cubicBezTo>
                  <a:cubicBezTo>
                    <a:pt x="163" y="1271"/>
                    <a:pt x="163" y="1291"/>
                    <a:pt x="163" y="1291"/>
                  </a:cubicBezTo>
                  <a:lnTo>
                    <a:pt x="184" y="1332"/>
                  </a:lnTo>
                  <a:lnTo>
                    <a:pt x="204" y="1352"/>
                  </a:lnTo>
                  <a:cubicBezTo>
                    <a:pt x="225" y="1352"/>
                    <a:pt x="225" y="1373"/>
                    <a:pt x="246" y="1373"/>
                  </a:cubicBezTo>
                  <a:cubicBezTo>
                    <a:pt x="246" y="1394"/>
                    <a:pt x="286" y="1394"/>
                    <a:pt x="286" y="1373"/>
                  </a:cubicBezTo>
                  <a:lnTo>
                    <a:pt x="306" y="1352"/>
                  </a:lnTo>
                  <a:cubicBezTo>
                    <a:pt x="306" y="1332"/>
                    <a:pt x="306" y="1312"/>
                    <a:pt x="306" y="1312"/>
                  </a:cubicBezTo>
                  <a:cubicBezTo>
                    <a:pt x="286" y="1291"/>
                    <a:pt x="286" y="1271"/>
                    <a:pt x="286" y="1250"/>
                  </a:cubicBezTo>
                  <a:cubicBezTo>
                    <a:pt x="286" y="1250"/>
                    <a:pt x="266" y="1230"/>
                    <a:pt x="286" y="1210"/>
                  </a:cubicBezTo>
                  <a:lnTo>
                    <a:pt x="327" y="1210"/>
                  </a:lnTo>
                  <a:cubicBezTo>
                    <a:pt x="348" y="1210"/>
                    <a:pt x="348" y="1189"/>
                    <a:pt x="368" y="1168"/>
                  </a:cubicBezTo>
                  <a:lnTo>
                    <a:pt x="388" y="1148"/>
                  </a:lnTo>
                  <a:cubicBezTo>
                    <a:pt x="409" y="1148"/>
                    <a:pt x="409" y="1107"/>
                    <a:pt x="409" y="1107"/>
                  </a:cubicBezTo>
                  <a:lnTo>
                    <a:pt x="430" y="1086"/>
                  </a:lnTo>
                  <a:cubicBezTo>
                    <a:pt x="450" y="1086"/>
                    <a:pt x="470" y="1066"/>
                    <a:pt x="491" y="1066"/>
                  </a:cubicBezTo>
                  <a:cubicBezTo>
                    <a:pt x="491" y="1066"/>
                    <a:pt x="512" y="1046"/>
                    <a:pt x="532" y="1046"/>
                  </a:cubicBezTo>
                  <a:cubicBezTo>
                    <a:pt x="532" y="1046"/>
                    <a:pt x="552" y="1025"/>
                    <a:pt x="552" y="1004"/>
                  </a:cubicBezTo>
                  <a:cubicBezTo>
                    <a:pt x="552" y="1004"/>
                    <a:pt x="573" y="984"/>
                    <a:pt x="573" y="964"/>
                  </a:cubicBezTo>
                  <a:cubicBezTo>
                    <a:pt x="594" y="964"/>
                    <a:pt x="614" y="964"/>
                    <a:pt x="634" y="964"/>
                  </a:cubicBezTo>
                  <a:cubicBezTo>
                    <a:pt x="634" y="984"/>
                    <a:pt x="655" y="1004"/>
                    <a:pt x="655" y="1004"/>
                  </a:cubicBezTo>
                  <a:lnTo>
                    <a:pt x="676" y="1004"/>
                  </a:lnTo>
                  <a:cubicBezTo>
                    <a:pt x="676" y="1004"/>
                    <a:pt x="696" y="1004"/>
                    <a:pt x="716" y="1004"/>
                  </a:cubicBezTo>
                  <a:lnTo>
                    <a:pt x="737" y="984"/>
                  </a:lnTo>
                  <a:cubicBezTo>
                    <a:pt x="737" y="964"/>
                    <a:pt x="758" y="964"/>
                    <a:pt x="778" y="964"/>
                  </a:cubicBezTo>
                  <a:lnTo>
                    <a:pt x="798" y="964"/>
                  </a:lnTo>
                  <a:lnTo>
                    <a:pt x="819" y="984"/>
                  </a:lnTo>
                  <a:cubicBezTo>
                    <a:pt x="819" y="984"/>
                    <a:pt x="840" y="984"/>
                    <a:pt x="860" y="984"/>
                  </a:cubicBezTo>
                  <a:cubicBezTo>
                    <a:pt x="860" y="984"/>
                    <a:pt x="880" y="984"/>
                    <a:pt x="901" y="984"/>
                  </a:cubicBezTo>
                  <a:cubicBezTo>
                    <a:pt x="901" y="1004"/>
                    <a:pt x="922" y="1025"/>
                    <a:pt x="922" y="1025"/>
                  </a:cubicBezTo>
                  <a:cubicBezTo>
                    <a:pt x="942" y="1025"/>
                    <a:pt x="942" y="1066"/>
                    <a:pt x="962" y="1066"/>
                  </a:cubicBezTo>
                  <a:cubicBezTo>
                    <a:pt x="962" y="1066"/>
                    <a:pt x="983" y="1066"/>
                    <a:pt x="1004" y="1086"/>
                  </a:cubicBezTo>
                  <a:lnTo>
                    <a:pt x="1024" y="1107"/>
                  </a:lnTo>
                  <a:cubicBezTo>
                    <a:pt x="1024" y="1128"/>
                    <a:pt x="1065" y="1128"/>
                    <a:pt x="1065" y="1148"/>
                  </a:cubicBezTo>
                  <a:cubicBezTo>
                    <a:pt x="1085" y="1148"/>
                    <a:pt x="1085" y="1168"/>
                    <a:pt x="1085" y="1168"/>
                  </a:cubicBezTo>
                  <a:cubicBezTo>
                    <a:pt x="1085" y="1189"/>
                    <a:pt x="1085" y="1210"/>
                    <a:pt x="1085" y="1210"/>
                  </a:cubicBezTo>
                  <a:cubicBezTo>
                    <a:pt x="1085" y="1230"/>
                    <a:pt x="1106" y="1230"/>
                    <a:pt x="1106" y="1230"/>
                  </a:cubicBezTo>
                  <a:lnTo>
                    <a:pt x="1126" y="1210"/>
                  </a:lnTo>
                  <a:lnTo>
                    <a:pt x="1126" y="1189"/>
                  </a:lnTo>
                  <a:lnTo>
                    <a:pt x="1126" y="1148"/>
                  </a:lnTo>
                  <a:lnTo>
                    <a:pt x="1126" y="1128"/>
                  </a:lnTo>
                  <a:lnTo>
                    <a:pt x="1147" y="1107"/>
                  </a:lnTo>
                  <a:lnTo>
                    <a:pt x="1167" y="1128"/>
                  </a:lnTo>
                  <a:cubicBezTo>
                    <a:pt x="1188" y="1148"/>
                    <a:pt x="1167" y="1148"/>
                    <a:pt x="1188" y="1168"/>
                  </a:cubicBezTo>
                  <a:lnTo>
                    <a:pt x="1208" y="1189"/>
                  </a:lnTo>
                  <a:cubicBezTo>
                    <a:pt x="1208" y="1210"/>
                    <a:pt x="1229" y="1210"/>
                    <a:pt x="1249" y="1210"/>
                  </a:cubicBezTo>
                  <a:cubicBezTo>
                    <a:pt x="1249" y="1210"/>
                    <a:pt x="1270" y="1210"/>
                    <a:pt x="1290" y="1210"/>
                  </a:cubicBezTo>
                  <a:cubicBezTo>
                    <a:pt x="1290" y="1210"/>
                    <a:pt x="1311" y="1210"/>
                    <a:pt x="1331" y="1189"/>
                  </a:cubicBezTo>
                  <a:cubicBezTo>
                    <a:pt x="1331" y="1189"/>
                    <a:pt x="1331" y="1168"/>
                    <a:pt x="1331" y="1148"/>
                  </a:cubicBezTo>
                  <a:cubicBezTo>
                    <a:pt x="1331" y="1148"/>
                    <a:pt x="1331" y="1128"/>
                    <a:pt x="1352" y="1128"/>
                  </a:cubicBezTo>
                  <a:cubicBezTo>
                    <a:pt x="1352" y="1128"/>
                    <a:pt x="1352" y="1107"/>
                    <a:pt x="1372" y="1107"/>
                  </a:cubicBezTo>
                  <a:cubicBezTo>
                    <a:pt x="1372" y="1107"/>
                    <a:pt x="1392" y="1107"/>
                    <a:pt x="1413" y="1086"/>
                  </a:cubicBezTo>
                  <a:cubicBezTo>
                    <a:pt x="1434" y="1086"/>
                    <a:pt x="1454" y="1086"/>
                    <a:pt x="1454" y="1086"/>
                  </a:cubicBezTo>
                  <a:cubicBezTo>
                    <a:pt x="1475" y="1107"/>
                    <a:pt x="1475" y="1107"/>
                    <a:pt x="1475" y="1107"/>
                  </a:cubicBezTo>
                  <a:cubicBezTo>
                    <a:pt x="1475" y="1107"/>
                    <a:pt x="1495" y="1128"/>
                    <a:pt x="1495" y="1148"/>
                  </a:cubicBezTo>
                  <a:cubicBezTo>
                    <a:pt x="1495" y="1148"/>
                    <a:pt x="1516" y="1148"/>
                    <a:pt x="1536" y="1148"/>
                  </a:cubicBezTo>
                  <a:lnTo>
                    <a:pt x="1557" y="1128"/>
                  </a:lnTo>
                  <a:cubicBezTo>
                    <a:pt x="1557" y="1107"/>
                    <a:pt x="1557" y="1086"/>
                    <a:pt x="1557" y="1086"/>
                  </a:cubicBezTo>
                  <a:cubicBezTo>
                    <a:pt x="1557" y="1086"/>
                    <a:pt x="1577" y="1086"/>
                    <a:pt x="1598" y="1086"/>
                  </a:cubicBezTo>
                  <a:cubicBezTo>
                    <a:pt x="1598" y="1086"/>
                    <a:pt x="1618" y="1086"/>
                    <a:pt x="1639" y="1086"/>
                  </a:cubicBezTo>
                  <a:cubicBezTo>
                    <a:pt x="1639" y="1086"/>
                    <a:pt x="1659" y="1107"/>
                    <a:pt x="1659" y="1128"/>
                  </a:cubicBezTo>
                  <a:cubicBezTo>
                    <a:pt x="1680" y="1128"/>
                    <a:pt x="1680" y="1148"/>
                    <a:pt x="1700" y="1148"/>
                  </a:cubicBezTo>
                  <a:cubicBezTo>
                    <a:pt x="1700" y="1168"/>
                    <a:pt x="1721" y="1168"/>
                    <a:pt x="1741" y="1168"/>
                  </a:cubicBezTo>
                  <a:cubicBezTo>
                    <a:pt x="1741" y="1168"/>
                    <a:pt x="1762" y="1168"/>
                    <a:pt x="1782" y="1168"/>
                  </a:cubicBezTo>
                  <a:cubicBezTo>
                    <a:pt x="1782" y="1168"/>
                    <a:pt x="1782" y="1168"/>
                    <a:pt x="1803" y="1168"/>
                  </a:cubicBezTo>
                  <a:lnTo>
                    <a:pt x="1803" y="1189"/>
                  </a:lnTo>
                  <a:cubicBezTo>
                    <a:pt x="1823" y="1189"/>
                    <a:pt x="1823" y="1210"/>
                    <a:pt x="1843" y="1210"/>
                  </a:cubicBezTo>
                  <a:lnTo>
                    <a:pt x="1843" y="1189"/>
                  </a:lnTo>
                  <a:cubicBezTo>
                    <a:pt x="1843" y="1168"/>
                    <a:pt x="1843" y="1148"/>
                    <a:pt x="1843" y="1148"/>
                  </a:cubicBezTo>
                  <a:cubicBezTo>
                    <a:pt x="1843" y="1148"/>
                    <a:pt x="1843" y="1128"/>
                    <a:pt x="1864" y="1128"/>
                  </a:cubicBezTo>
                  <a:cubicBezTo>
                    <a:pt x="1864" y="1128"/>
                    <a:pt x="1864" y="1128"/>
                    <a:pt x="1885" y="1128"/>
                  </a:cubicBezTo>
                  <a:cubicBezTo>
                    <a:pt x="1885" y="1128"/>
                    <a:pt x="1885" y="1148"/>
                    <a:pt x="1905" y="1148"/>
                  </a:cubicBezTo>
                  <a:lnTo>
                    <a:pt x="1925" y="1168"/>
                  </a:lnTo>
                  <a:lnTo>
                    <a:pt x="1967" y="1168"/>
                  </a:lnTo>
                  <a:cubicBezTo>
                    <a:pt x="1987" y="1168"/>
                    <a:pt x="2007" y="1148"/>
                    <a:pt x="2028" y="1148"/>
                  </a:cubicBezTo>
                  <a:cubicBezTo>
                    <a:pt x="2028" y="1128"/>
                    <a:pt x="2049" y="1107"/>
                    <a:pt x="2049" y="1107"/>
                  </a:cubicBezTo>
                  <a:cubicBezTo>
                    <a:pt x="2049" y="1086"/>
                    <a:pt x="2049" y="1046"/>
                    <a:pt x="2049" y="1046"/>
                  </a:cubicBezTo>
                  <a:cubicBezTo>
                    <a:pt x="2049" y="1025"/>
                    <a:pt x="2049" y="1004"/>
                    <a:pt x="2049" y="984"/>
                  </a:cubicBezTo>
                  <a:cubicBezTo>
                    <a:pt x="2028" y="984"/>
                    <a:pt x="2007" y="1004"/>
                    <a:pt x="1987" y="984"/>
                  </a:cubicBezTo>
                  <a:lnTo>
                    <a:pt x="1967" y="984"/>
                  </a:lnTo>
                  <a:cubicBezTo>
                    <a:pt x="1967" y="964"/>
                    <a:pt x="1967" y="964"/>
                    <a:pt x="1967" y="943"/>
                  </a:cubicBezTo>
                  <a:cubicBezTo>
                    <a:pt x="1946" y="943"/>
                    <a:pt x="1905" y="922"/>
                    <a:pt x="1885" y="922"/>
                  </a:cubicBezTo>
                  <a:cubicBezTo>
                    <a:pt x="1885" y="902"/>
                    <a:pt x="1864" y="922"/>
                    <a:pt x="1864" y="902"/>
                  </a:cubicBezTo>
                  <a:lnTo>
                    <a:pt x="1843" y="902"/>
                  </a:lnTo>
                  <a:cubicBezTo>
                    <a:pt x="1843" y="882"/>
                    <a:pt x="1843" y="861"/>
                    <a:pt x="1843" y="861"/>
                  </a:cubicBezTo>
                  <a:cubicBezTo>
                    <a:pt x="1843" y="861"/>
                    <a:pt x="1864" y="861"/>
                    <a:pt x="1885" y="840"/>
                  </a:cubicBezTo>
                  <a:cubicBezTo>
                    <a:pt x="1885" y="840"/>
                    <a:pt x="1905" y="840"/>
                    <a:pt x="1925" y="840"/>
                  </a:cubicBezTo>
                  <a:cubicBezTo>
                    <a:pt x="1925" y="840"/>
                    <a:pt x="1946" y="820"/>
                    <a:pt x="1946" y="800"/>
                  </a:cubicBezTo>
                  <a:cubicBezTo>
                    <a:pt x="1946" y="800"/>
                    <a:pt x="1946" y="779"/>
                    <a:pt x="1946" y="758"/>
                  </a:cubicBezTo>
                  <a:cubicBezTo>
                    <a:pt x="1946" y="758"/>
                    <a:pt x="1925" y="738"/>
                    <a:pt x="1925" y="718"/>
                  </a:cubicBezTo>
                  <a:lnTo>
                    <a:pt x="1925" y="697"/>
                  </a:lnTo>
                  <a:cubicBezTo>
                    <a:pt x="1946" y="676"/>
                    <a:pt x="1946" y="656"/>
                    <a:pt x="1967" y="656"/>
                  </a:cubicBezTo>
                  <a:cubicBezTo>
                    <a:pt x="1967" y="656"/>
                    <a:pt x="2007" y="656"/>
                    <a:pt x="2028" y="656"/>
                  </a:cubicBezTo>
                  <a:lnTo>
                    <a:pt x="2049" y="656"/>
                  </a:lnTo>
                  <a:cubicBezTo>
                    <a:pt x="2069" y="656"/>
                    <a:pt x="2069" y="636"/>
                    <a:pt x="2069" y="615"/>
                  </a:cubicBezTo>
                  <a:lnTo>
                    <a:pt x="2069" y="595"/>
                  </a:lnTo>
                  <a:cubicBezTo>
                    <a:pt x="2049" y="595"/>
                    <a:pt x="2049" y="595"/>
                    <a:pt x="2049" y="574"/>
                  </a:cubicBezTo>
                  <a:cubicBezTo>
                    <a:pt x="2028" y="574"/>
                    <a:pt x="2007" y="595"/>
                    <a:pt x="2007" y="595"/>
                  </a:cubicBezTo>
                  <a:cubicBezTo>
                    <a:pt x="1987" y="595"/>
                    <a:pt x="1967" y="595"/>
                    <a:pt x="1967" y="574"/>
                  </a:cubicBezTo>
                  <a:lnTo>
                    <a:pt x="1946" y="554"/>
                  </a:lnTo>
                  <a:cubicBezTo>
                    <a:pt x="1967" y="554"/>
                    <a:pt x="1987" y="533"/>
                    <a:pt x="1987" y="533"/>
                  </a:cubicBezTo>
                  <a:lnTo>
                    <a:pt x="1987" y="533"/>
                  </a:lnTo>
                  <a:cubicBezTo>
                    <a:pt x="2007" y="533"/>
                    <a:pt x="1987" y="513"/>
                    <a:pt x="1987" y="513"/>
                  </a:cubicBezTo>
                  <a:lnTo>
                    <a:pt x="1967" y="513"/>
                  </a:lnTo>
                  <a:cubicBezTo>
                    <a:pt x="1946" y="513"/>
                    <a:pt x="1946" y="513"/>
                    <a:pt x="1925" y="513"/>
                  </a:cubicBezTo>
                  <a:lnTo>
                    <a:pt x="1905" y="513"/>
                  </a:lnTo>
                  <a:cubicBezTo>
                    <a:pt x="1885" y="513"/>
                    <a:pt x="1905" y="492"/>
                    <a:pt x="1905" y="472"/>
                  </a:cubicBezTo>
                  <a:lnTo>
                    <a:pt x="1925" y="472"/>
                  </a:lnTo>
                  <a:cubicBezTo>
                    <a:pt x="1925" y="451"/>
                    <a:pt x="1946" y="431"/>
                    <a:pt x="1946" y="431"/>
                  </a:cubicBezTo>
                  <a:cubicBezTo>
                    <a:pt x="1946" y="410"/>
                    <a:pt x="1946" y="390"/>
                    <a:pt x="1946" y="390"/>
                  </a:cubicBezTo>
                  <a:cubicBezTo>
                    <a:pt x="1946" y="390"/>
                    <a:pt x="1987" y="390"/>
                    <a:pt x="1987" y="369"/>
                  </a:cubicBezTo>
                  <a:cubicBezTo>
                    <a:pt x="2007" y="369"/>
                    <a:pt x="2028" y="369"/>
                    <a:pt x="2049" y="390"/>
                  </a:cubicBezTo>
                  <a:cubicBezTo>
                    <a:pt x="2049" y="390"/>
                    <a:pt x="2089" y="390"/>
                    <a:pt x="2089" y="410"/>
                  </a:cubicBezTo>
                  <a:lnTo>
                    <a:pt x="2110" y="431"/>
                  </a:lnTo>
                  <a:lnTo>
                    <a:pt x="2131" y="451"/>
                  </a:lnTo>
                  <a:cubicBezTo>
                    <a:pt x="2151" y="431"/>
                    <a:pt x="2151" y="410"/>
                    <a:pt x="2151" y="410"/>
                  </a:cubicBezTo>
                  <a:cubicBezTo>
                    <a:pt x="2171" y="410"/>
                    <a:pt x="2171" y="390"/>
                    <a:pt x="2171" y="369"/>
                  </a:cubicBezTo>
                  <a:cubicBezTo>
                    <a:pt x="2192" y="369"/>
                    <a:pt x="2213" y="369"/>
                    <a:pt x="2233" y="369"/>
                  </a:cubicBezTo>
                  <a:cubicBezTo>
                    <a:pt x="2233" y="349"/>
                    <a:pt x="2274" y="349"/>
                    <a:pt x="2274" y="349"/>
                  </a:cubicBezTo>
                  <a:cubicBezTo>
                    <a:pt x="2295" y="349"/>
                    <a:pt x="2315" y="328"/>
                    <a:pt x="2335" y="328"/>
                  </a:cubicBezTo>
                  <a:cubicBezTo>
                    <a:pt x="2356" y="328"/>
                    <a:pt x="2377" y="328"/>
                    <a:pt x="2377" y="328"/>
                  </a:cubicBezTo>
                  <a:cubicBezTo>
                    <a:pt x="2397" y="308"/>
                    <a:pt x="2417" y="308"/>
                    <a:pt x="2417" y="308"/>
                  </a:cubicBezTo>
                  <a:cubicBezTo>
                    <a:pt x="2438" y="308"/>
                    <a:pt x="2459" y="328"/>
                    <a:pt x="2459" y="308"/>
                  </a:cubicBezTo>
                  <a:cubicBezTo>
                    <a:pt x="2479" y="308"/>
                    <a:pt x="2479" y="287"/>
                    <a:pt x="2479" y="287"/>
                  </a:cubicBezTo>
                  <a:cubicBezTo>
                    <a:pt x="2479" y="267"/>
                    <a:pt x="2499" y="246"/>
                    <a:pt x="2499" y="246"/>
                  </a:cubicBezTo>
                  <a:cubicBezTo>
                    <a:pt x="2499" y="246"/>
                    <a:pt x="2520" y="226"/>
                    <a:pt x="2541" y="226"/>
                  </a:cubicBezTo>
                  <a:lnTo>
                    <a:pt x="2581" y="246"/>
                  </a:lnTo>
                  <a:cubicBezTo>
                    <a:pt x="2601" y="246"/>
                    <a:pt x="2643" y="226"/>
                    <a:pt x="2643" y="226"/>
                  </a:cubicBezTo>
                  <a:cubicBezTo>
                    <a:pt x="2663" y="226"/>
                    <a:pt x="2725" y="205"/>
                    <a:pt x="2745" y="185"/>
                  </a:cubicBezTo>
                  <a:cubicBezTo>
                    <a:pt x="2765" y="185"/>
                    <a:pt x="2786" y="185"/>
                    <a:pt x="2807" y="164"/>
                  </a:cubicBezTo>
                  <a:cubicBezTo>
                    <a:pt x="2827" y="164"/>
                    <a:pt x="2847" y="164"/>
                    <a:pt x="2868" y="144"/>
                  </a:cubicBezTo>
                  <a:lnTo>
                    <a:pt x="2868" y="123"/>
                  </a:lnTo>
                  <a:cubicBezTo>
                    <a:pt x="2868" y="123"/>
                    <a:pt x="2868" y="103"/>
                    <a:pt x="2889" y="82"/>
                  </a:cubicBezTo>
                  <a:cubicBezTo>
                    <a:pt x="2889" y="82"/>
                    <a:pt x="2929" y="82"/>
                    <a:pt x="2929" y="62"/>
                  </a:cubicBezTo>
                  <a:cubicBezTo>
                    <a:pt x="2950" y="62"/>
                    <a:pt x="2950" y="62"/>
                    <a:pt x="2950" y="41"/>
                  </a:cubicBezTo>
                  <a:cubicBezTo>
                    <a:pt x="2950" y="41"/>
                    <a:pt x="2950" y="41"/>
                    <a:pt x="2950" y="21"/>
                  </a:cubicBezTo>
                  <a:lnTo>
                    <a:pt x="2950" y="21"/>
                  </a:lnTo>
                  <a:cubicBezTo>
                    <a:pt x="2950" y="0"/>
                    <a:pt x="2971" y="21"/>
                    <a:pt x="2971" y="21"/>
                  </a:cubicBezTo>
                  <a:cubicBezTo>
                    <a:pt x="2971" y="21"/>
                    <a:pt x="2991" y="21"/>
                    <a:pt x="2991" y="41"/>
                  </a:cubicBezTo>
                  <a:lnTo>
                    <a:pt x="3011" y="41"/>
                  </a:lnTo>
                  <a:cubicBezTo>
                    <a:pt x="3032" y="41"/>
                    <a:pt x="3032" y="21"/>
                    <a:pt x="3053" y="21"/>
                  </a:cubicBezTo>
                  <a:cubicBezTo>
                    <a:pt x="3053" y="21"/>
                    <a:pt x="3073" y="41"/>
                    <a:pt x="3073" y="62"/>
                  </a:cubicBezTo>
                  <a:cubicBezTo>
                    <a:pt x="3093" y="62"/>
                    <a:pt x="3093" y="62"/>
                    <a:pt x="3114" y="62"/>
                  </a:cubicBezTo>
                  <a:lnTo>
                    <a:pt x="3135" y="62"/>
                  </a:lnTo>
                  <a:lnTo>
                    <a:pt x="3155" y="41"/>
                  </a:lnTo>
                  <a:lnTo>
                    <a:pt x="3175" y="41"/>
                  </a:lnTo>
                  <a:cubicBezTo>
                    <a:pt x="3196" y="41"/>
                    <a:pt x="3217" y="62"/>
                    <a:pt x="3217" y="62"/>
                  </a:cubicBezTo>
                  <a:cubicBezTo>
                    <a:pt x="3217" y="82"/>
                    <a:pt x="3217" y="103"/>
                    <a:pt x="3217" y="103"/>
                  </a:cubicBezTo>
                  <a:cubicBezTo>
                    <a:pt x="3217" y="123"/>
                    <a:pt x="3217" y="144"/>
                    <a:pt x="3217" y="144"/>
                  </a:cubicBezTo>
                  <a:cubicBezTo>
                    <a:pt x="3217" y="164"/>
                    <a:pt x="3237" y="164"/>
                    <a:pt x="3257" y="185"/>
                  </a:cubicBezTo>
                  <a:lnTo>
                    <a:pt x="3278" y="185"/>
                  </a:lnTo>
                  <a:lnTo>
                    <a:pt x="3299" y="205"/>
                  </a:lnTo>
                  <a:lnTo>
                    <a:pt x="3278" y="226"/>
                  </a:lnTo>
                  <a:cubicBezTo>
                    <a:pt x="3278" y="246"/>
                    <a:pt x="3278" y="267"/>
                    <a:pt x="3278" y="267"/>
                  </a:cubicBezTo>
                  <a:cubicBezTo>
                    <a:pt x="3278" y="287"/>
                    <a:pt x="3278" y="287"/>
                    <a:pt x="3299" y="308"/>
                  </a:cubicBezTo>
                  <a:cubicBezTo>
                    <a:pt x="3299" y="308"/>
                    <a:pt x="3319" y="308"/>
                    <a:pt x="3339" y="308"/>
                  </a:cubicBezTo>
                  <a:cubicBezTo>
                    <a:pt x="3339" y="287"/>
                    <a:pt x="3360" y="287"/>
                    <a:pt x="3360" y="287"/>
                  </a:cubicBezTo>
                  <a:cubicBezTo>
                    <a:pt x="3380" y="287"/>
                    <a:pt x="3421" y="267"/>
                    <a:pt x="3421" y="287"/>
                  </a:cubicBezTo>
                  <a:cubicBezTo>
                    <a:pt x="3442" y="287"/>
                    <a:pt x="3442" y="287"/>
                    <a:pt x="3462" y="308"/>
                  </a:cubicBezTo>
                  <a:cubicBezTo>
                    <a:pt x="3462" y="308"/>
                    <a:pt x="3483" y="308"/>
                    <a:pt x="3483" y="328"/>
                  </a:cubicBezTo>
                  <a:lnTo>
                    <a:pt x="3503" y="328"/>
                  </a:lnTo>
                  <a:cubicBezTo>
                    <a:pt x="3503" y="308"/>
                    <a:pt x="3524" y="308"/>
                    <a:pt x="3524" y="308"/>
                  </a:cubicBezTo>
                  <a:cubicBezTo>
                    <a:pt x="3524" y="308"/>
                    <a:pt x="3544" y="328"/>
                    <a:pt x="3565" y="328"/>
                  </a:cubicBezTo>
                  <a:lnTo>
                    <a:pt x="3585" y="328"/>
                  </a:lnTo>
                  <a:cubicBezTo>
                    <a:pt x="3606" y="328"/>
                    <a:pt x="3606" y="308"/>
                    <a:pt x="3626" y="308"/>
                  </a:cubicBezTo>
                  <a:lnTo>
                    <a:pt x="3647" y="308"/>
                  </a:lnTo>
                  <a:cubicBezTo>
                    <a:pt x="3647" y="328"/>
                    <a:pt x="3647" y="349"/>
                    <a:pt x="3647" y="349"/>
                  </a:cubicBezTo>
                  <a:lnTo>
                    <a:pt x="3626" y="369"/>
                  </a:lnTo>
                  <a:cubicBezTo>
                    <a:pt x="3606" y="369"/>
                    <a:pt x="3606" y="390"/>
                    <a:pt x="3606" y="390"/>
                  </a:cubicBezTo>
                  <a:cubicBezTo>
                    <a:pt x="3606" y="410"/>
                    <a:pt x="3606" y="410"/>
                    <a:pt x="3606" y="431"/>
                  </a:cubicBezTo>
                  <a:lnTo>
                    <a:pt x="3626" y="431"/>
                  </a:lnTo>
                  <a:cubicBezTo>
                    <a:pt x="3647" y="431"/>
                    <a:pt x="3647" y="410"/>
                    <a:pt x="3667" y="410"/>
                  </a:cubicBezTo>
                  <a:cubicBezTo>
                    <a:pt x="3667" y="410"/>
                    <a:pt x="3688" y="410"/>
                    <a:pt x="3708" y="410"/>
                  </a:cubicBezTo>
                  <a:lnTo>
                    <a:pt x="3729" y="431"/>
                  </a:lnTo>
                  <a:cubicBezTo>
                    <a:pt x="3749" y="431"/>
                    <a:pt x="3770" y="451"/>
                    <a:pt x="3770" y="451"/>
                  </a:cubicBezTo>
                  <a:cubicBezTo>
                    <a:pt x="3790" y="451"/>
                    <a:pt x="3790" y="431"/>
                    <a:pt x="3790" y="410"/>
                  </a:cubicBezTo>
                  <a:lnTo>
                    <a:pt x="3790" y="390"/>
                  </a:lnTo>
                  <a:cubicBezTo>
                    <a:pt x="3790" y="369"/>
                    <a:pt x="3790" y="369"/>
                    <a:pt x="3811" y="349"/>
                  </a:cubicBezTo>
                  <a:cubicBezTo>
                    <a:pt x="3811" y="349"/>
                    <a:pt x="3811" y="349"/>
                    <a:pt x="3831" y="349"/>
                  </a:cubicBezTo>
                  <a:cubicBezTo>
                    <a:pt x="3831" y="328"/>
                    <a:pt x="3852" y="328"/>
                    <a:pt x="3852" y="328"/>
                  </a:cubicBezTo>
                  <a:cubicBezTo>
                    <a:pt x="3872" y="328"/>
                    <a:pt x="3872" y="308"/>
                    <a:pt x="3893" y="308"/>
                  </a:cubicBezTo>
                  <a:lnTo>
                    <a:pt x="3893" y="287"/>
                  </a:lnTo>
                  <a:cubicBezTo>
                    <a:pt x="3893" y="287"/>
                    <a:pt x="3913" y="267"/>
                    <a:pt x="3934" y="267"/>
                  </a:cubicBezTo>
                  <a:cubicBezTo>
                    <a:pt x="3934" y="267"/>
                    <a:pt x="3954" y="246"/>
                    <a:pt x="3975" y="246"/>
                  </a:cubicBezTo>
                  <a:cubicBezTo>
                    <a:pt x="3975" y="246"/>
                    <a:pt x="3995" y="226"/>
                    <a:pt x="3995" y="205"/>
                  </a:cubicBezTo>
                  <a:cubicBezTo>
                    <a:pt x="4016" y="205"/>
                    <a:pt x="4036" y="205"/>
                    <a:pt x="4036" y="205"/>
                  </a:cubicBezTo>
                  <a:lnTo>
                    <a:pt x="4057" y="226"/>
                  </a:lnTo>
                  <a:cubicBezTo>
                    <a:pt x="4057" y="226"/>
                    <a:pt x="4057" y="246"/>
                    <a:pt x="4057" y="267"/>
                  </a:cubicBezTo>
                  <a:lnTo>
                    <a:pt x="4036" y="287"/>
                  </a:lnTo>
                  <a:cubicBezTo>
                    <a:pt x="4036" y="308"/>
                    <a:pt x="4057" y="328"/>
                    <a:pt x="4057" y="328"/>
                  </a:cubicBezTo>
                  <a:cubicBezTo>
                    <a:pt x="4057" y="349"/>
                    <a:pt x="4077" y="369"/>
                    <a:pt x="4077" y="369"/>
                  </a:cubicBezTo>
                  <a:cubicBezTo>
                    <a:pt x="4098" y="369"/>
                    <a:pt x="4118" y="369"/>
                    <a:pt x="4118" y="390"/>
                  </a:cubicBezTo>
                  <a:cubicBezTo>
                    <a:pt x="4138" y="390"/>
                    <a:pt x="4159" y="410"/>
                    <a:pt x="4180" y="431"/>
                  </a:cubicBezTo>
                  <a:cubicBezTo>
                    <a:pt x="4180" y="431"/>
                    <a:pt x="4220" y="431"/>
                    <a:pt x="4241" y="451"/>
                  </a:cubicBezTo>
                  <a:cubicBezTo>
                    <a:pt x="4262" y="472"/>
                    <a:pt x="4282" y="513"/>
                    <a:pt x="4302" y="533"/>
                  </a:cubicBezTo>
                  <a:cubicBezTo>
                    <a:pt x="4323" y="554"/>
                    <a:pt x="4364" y="615"/>
                    <a:pt x="4384" y="636"/>
                  </a:cubicBezTo>
                  <a:cubicBezTo>
                    <a:pt x="4426" y="676"/>
                    <a:pt x="4487" y="738"/>
                    <a:pt x="4508" y="779"/>
                  </a:cubicBezTo>
                  <a:cubicBezTo>
                    <a:pt x="4528" y="800"/>
                    <a:pt x="4569" y="861"/>
                    <a:pt x="4590" y="882"/>
                  </a:cubicBezTo>
                  <a:cubicBezTo>
                    <a:pt x="4590" y="902"/>
                    <a:pt x="4610" y="922"/>
                    <a:pt x="4610" y="943"/>
                  </a:cubicBezTo>
                  <a:cubicBezTo>
                    <a:pt x="4630" y="943"/>
                    <a:pt x="4651" y="984"/>
                    <a:pt x="4651" y="984"/>
                  </a:cubicBezTo>
                  <a:cubicBezTo>
                    <a:pt x="4672" y="984"/>
                    <a:pt x="4672" y="1004"/>
                    <a:pt x="4692" y="1004"/>
                  </a:cubicBezTo>
                  <a:lnTo>
                    <a:pt x="4712" y="1004"/>
                  </a:lnTo>
                  <a:cubicBezTo>
                    <a:pt x="4733" y="1004"/>
                    <a:pt x="4733" y="984"/>
                    <a:pt x="4733" y="964"/>
                  </a:cubicBezTo>
                  <a:cubicBezTo>
                    <a:pt x="4733" y="964"/>
                    <a:pt x="4733" y="922"/>
                    <a:pt x="4733" y="902"/>
                  </a:cubicBezTo>
                  <a:lnTo>
                    <a:pt x="4754" y="902"/>
                  </a:lnTo>
                  <a:cubicBezTo>
                    <a:pt x="4774" y="902"/>
                    <a:pt x="4774" y="922"/>
                    <a:pt x="4794" y="922"/>
                  </a:cubicBezTo>
                  <a:cubicBezTo>
                    <a:pt x="4794" y="922"/>
                    <a:pt x="4835" y="943"/>
                    <a:pt x="4835" y="964"/>
                  </a:cubicBezTo>
                  <a:cubicBezTo>
                    <a:pt x="4856" y="964"/>
                    <a:pt x="4856" y="1004"/>
                    <a:pt x="4876" y="1004"/>
                  </a:cubicBezTo>
                  <a:cubicBezTo>
                    <a:pt x="4876" y="1025"/>
                    <a:pt x="4917" y="1025"/>
                    <a:pt x="4938" y="1025"/>
                  </a:cubicBezTo>
                  <a:cubicBezTo>
                    <a:pt x="4958" y="1025"/>
                    <a:pt x="4999" y="1025"/>
                    <a:pt x="5020" y="1004"/>
                  </a:cubicBezTo>
                  <a:cubicBezTo>
                    <a:pt x="5040" y="1004"/>
                    <a:pt x="5060" y="1004"/>
                    <a:pt x="5081" y="984"/>
                  </a:cubicBezTo>
                  <a:cubicBezTo>
                    <a:pt x="5081" y="984"/>
                    <a:pt x="5081" y="964"/>
                    <a:pt x="5102" y="964"/>
                  </a:cubicBezTo>
                  <a:cubicBezTo>
                    <a:pt x="5102" y="943"/>
                    <a:pt x="5142" y="964"/>
                    <a:pt x="5163" y="964"/>
                  </a:cubicBezTo>
                  <a:lnTo>
                    <a:pt x="5204" y="984"/>
                  </a:lnTo>
                  <a:cubicBezTo>
                    <a:pt x="5224" y="984"/>
                    <a:pt x="5245" y="1004"/>
                    <a:pt x="5266" y="1025"/>
                  </a:cubicBezTo>
                  <a:cubicBezTo>
                    <a:pt x="5266" y="1046"/>
                    <a:pt x="5306" y="1086"/>
                    <a:pt x="5306" y="1107"/>
                  </a:cubicBezTo>
                  <a:cubicBezTo>
                    <a:pt x="5327" y="1107"/>
                    <a:pt x="5348" y="1128"/>
                    <a:pt x="5368" y="1148"/>
                  </a:cubicBezTo>
                  <a:cubicBezTo>
                    <a:pt x="5388" y="1148"/>
                    <a:pt x="5409" y="1168"/>
                    <a:pt x="5430" y="1189"/>
                  </a:cubicBezTo>
                  <a:cubicBezTo>
                    <a:pt x="5450" y="1189"/>
                    <a:pt x="5450" y="1230"/>
                    <a:pt x="5470" y="1250"/>
                  </a:cubicBezTo>
                  <a:cubicBezTo>
                    <a:pt x="5491" y="1250"/>
                    <a:pt x="5532" y="1271"/>
                    <a:pt x="5552" y="1271"/>
                  </a:cubicBezTo>
                  <a:cubicBezTo>
                    <a:pt x="5552" y="1291"/>
                    <a:pt x="5593" y="1291"/>
                    <a:pt x="5593" y="1271"/>
                  </a:cubicBezTo>
                  <a:cubicBezTo>
                    <a:pt x="5614" y="1271"/>
                    <a:pt x="5614" y="1271"/>
                    <a:pt x="5634" y="1250"/>
                  </a:cubicBezTo>
                  <a:lnTo>
                    <a:pt x="5655" y="1230"/>
                  </a:lnTo>
                  <a:cubicBezTo>
                    <a:pt x="5675" y="1230"/>
                    <a:pt x="5696" y="1250"/>
                    <a:pt x="5696" y="1250"/>
                  </a:cubicBezTo>
                  <a:cubicBezTo>
                    <a:pt x="5696" y="1271"/>
                    <a:pt x="5716" y="1271"/>
                    <a:pt x="5716" y="1291"/>
                  </a:cubicBezTo>
                  <a:cubicBezTo>
                    <a:pt x="5716" y="1291"/>
                    <a:pt x="5716" y="1312"/>
                    <a:pt x="5737" y="1312"/>
                  </a:cubicBezTo>
                  <a:cubicBezTo>
                    <a:pt x="5737" y="1332"/>
                    <a:pt x="5757" y="1332"/>
                    <a:pt x="5757" y="1332"/>
                  </a:cubicBezTo>
                  <a:cubicBezTo>
                    <a:pt x="5757" y="1352"/>
                    <a:pt x="5757" y="1352"/>
                    <a:pt x="5737" y="1373"/>
                  </a:cubicBezTo>
                  <a:lnTo>
                    <a:pt x="5737" y="1394"/>
                  </a:lnTo>
                  <a:cubicBezTo>
                    <a:pt x="5737" y="1414"/>
                    <a:pt x="5737" y="1434"/>
                    <a:pt x="5737" y="1455"/>
                  </a:cubicBezTo>
                  <a:lnTo>
                    <a:pt x="5716" y="1476"/>
                  </a:lnTo>
                  <a:cubicBezTo>
                    <a:pt x="5696" y="1496"/>
                    <a:pt x="5675" y="1496"/>
                    <a:pt x="5655" y="1516"/>
                  </a:cubicBezTo>
                  <a:cubicBezTo>
                    <a:pt x="5655" y="1516"/>
                    <a:pt x="5634" y="1516"/>
                    <a:pt x="5614" y="1516"/>
                  </a:cubicBezTo>
                  <a:lnTo>
                    <a:pt x="5614" y="1537"/>
                  </a:lnTo>
                  <a:cubicBezTo>
                    <a:pt x="5593" y="1558"/>
                    <a:pt x="5593" y="1578"/>
                    <a:pt x="5593" y="1578"/>
                  </a:cubicBezTo>
                  <a:cubicBezTo>
                    <a:pt x="5593" y="1598"/>
                    <a:pt x="5614" y="1619"/>
                    <a:pt x="5614" y="1640"/>
                  </a:cubicBezTo>
                  <a:cubicBezTo>
                    <a:pt x="5614" y="1660"/>
                    <a:pt x="5634" y="1701"/>
                    <a:pt x="5634" y="1722"/>
                  </a:cubicBezTo>
                  <a:cubicBezTo>
                    <a:pt x="5655" y="1722"/>
                    <a:pt x="5655" y="1762"/>
                    <a:pt x="5655" y="1762"/>
                  </a:cubicBezTo>
                  <a:cubicBezTo>
                    <a:pt x="5655" y="1783"/>
                    <a:pt x="5655" y="1804"/>
                    <a:pt x="5655" y="1824"/>
                  </a:cubicBezTo>
                  <a:cubicBezTo>
                    <a:pt x="5634" y="1824"/>
                    <a:pt x="5634" y="1844"/>
                    <a:pt x="5614" y="1844"/>
                  </a:cubicBezTo>
                  <a:cubicBezTo>
                    <a:pt x="5593" y="1844"/>
                    <a:pt x="5573" y="1865"/>
                    <a:pt x="5552" y="1865"/>
                  </a:cubicBezTo>
                  <a:cubicBezTo>
                    <a:pt x="5532" y="1865"/>
                    <a:pt x="5491" y="1865"/>
                    <a:pt x="5470" y="1865"/>
                  </a:cubicBezTo>
                  <a:lnTo>
                    <a:pt x="5430" y="1865"/>
                  </a:lnTo>
                  <a:cubicBezTo>
                    <a:pt x="5409" y="1844"/>
                    <a:pt x="5368" y="1844"/>
                    <a:pt x="5368" y="1824"/>
                  </a:cubicBezTo>
                  <a:cubicBezTo>
                    <a:pt x="5348" y="1824"/>
                    <a:pt x="5327" y="1824"/>
                    <a:pt x="5306" y="1824"/>
                  </a:cubicBezTo>
                  <a:cubicBezTo>
                    <a:pt x="5306" y="1824"/>
                    <a:pt x="5306" y="1844"/>
                    <a:pt x="5286" y="1844"/>
                  </a:cubicBezTo>
                  <a:lnTo>
                    <a:pt x="5286" y="1865"/>
                  </a:lnTo>
                  <a:cubicBezTo>
                    <a:pt x="5286" y="1906"/>
                    <a:pt x="5286" y="1947"/>
                    <a:pt x="5286" y="1968"/>
                  </a:cubicBezTo>
                  <a:cubicBezTo>
                    <a:pt x="5286" y="1988"/>
                    <a:pt x="5266" y="2008"/>
                    <a:pt x="5266" y="2029"/>
                  </a:cubicBezTo>
                  <a:cubicBezTo>
                    <a:pt x="5266" y="2049"/>
                    <a:pt x="5266" y="2070"/>
                    <a:pt x="5266" y="2090"/>
                  </a:cubicBezTo>
                  <a:cubicBezTo>
                    <a:pt x="5286" y="2111"/>
                    <a:pt x="5286" y="2131"/>
                    <a:pt x="5286" y="2152"/>
                  </a:cubicBezTo>
                  <a:cubicBezTo>
                    <a:pt x="5286" y="2152"/>
                    <a:pt x="5306" y="2193"/>
                    <a:pt x="5327" y="2193"/>
                  </a:cubicBezTo>
                  <a:lnTo>
                    <a:pt x="5348" y="2213"/>
                  </a:lnTo>
                  <a:cubicBezTo>
                    <a:pt x="5368" y="2234"/>
                    <a:pt x="5368" y="2234"/>
                    <a:pt x="5348" y="2254"/>
                  </a:cubicBezTo>
                  <a:cubicBezTo>
                    <a:pt x="5348" y="2254"/>
                    <a:pt x="5348" y="2275"/>
                    <a:pt x="5327" y="2275"/>
                  </a:cubicBezTo>
                  <a:cubicBezTo>
                    <a:pt x="5327" y="2295"/>
                    <a:pt x="5306" y="2275"/>
                    <a:pt x="5286" y="2275"/>
                  </a:cubicBezTo>
                  <a:lnTo>
                    <a:pt x="5245" y="2275"/>
                  </a:lnTo>
                  <a:cubicBezTo>
                    <a:pt x="5224" y="2275"/>
                    <a:pt x="5204" y="2254"/>
                    <a:pt x="5184" y="2254"/>
                  </a:cubicBezTo>
                  <a:cubicBezTo>
                    <a:pt x="5163" y="2254"/>
                    <a:pt x="5142" y="2275"/>
                    <a:pt x="5142" y="2275"/>
                  </a:cubicBezTo>
                  <a:cubicBezTo>
                    <a:pt x="5122" y="2275"/>
                    <a:pt x="5102" y="2275"/>
                    <a:pt x="5081" y="2275"/>
                  </a:cubicBezTo>
                  <a:cubicBezTo>
                    <a:pt x="5060" y="2275"/>
                    <a:pt x="5040" y="2254"/>
                    <a:pt x="5020" y="2254"/>
                  </a:cubicBezTo>
                  <a:cubicBezTo>
                    <a:pt x="5020" y="2234"/>
                    <a:pt x="4978" y="2234"/>
                    <a:pt x="4978" y="2254"/>
                  </a:cubicBezTo>
                  <a:cubicBezTo>
                    <a:pt x="4958" y="2254"/>
                    <a:pt x="4938" y="2254"/>
                    <a:pt x="4938" y="2275"/>
                  </a:cubicBezTo>
                  <a:lnTo>
                    <a:pt x="4917" y="2295"/>
                  </a:lnTo>
                  <a:cubicBezTo>
                    <a:pt x="4917" y="2316"/>
                    <a:pt x="4917" y="2316"/>
                    <a:pt x="4917" y="2336"/>
                  </a:cubicBezTo>
                  <a:cubicBezTo>
                    <a:pt x="4938" y="2336"/>
                    <a:pt x="4958" y="2316"/>
                    <a:pt x="4978" y="2336"/>
                  </a:cubicBezTo>
                  <a:cubicBezTo>
                    <a:pt x="4978" y="2336"/>
                    <a:pt x="4999" y="2357"/>
                    <a:pt x="4999" y="2377"/>
                  </a:cubicBezTo>
                  <a:cubicBezTo>
                    <a:pt x="5020" y="2377"/>
                    <a:pt x="5020" y="2398"/>
                    <a:pt x="5020" y="2418"/>
                  </a:cubicBezTo>
                  <a:cubicBezTo>
                    <a:pt x="5020" y="2439"/>
                    <a:pt x="5020" y="2459"/>
                    <a:pt x="5020" y="2480"/>
                  </a:cubicBezTo>
                  <a:cubicBezTo>
                    <a:pt x="5020" y="2500"/>
                    <a:pt x="5040" y="2541"/>
                    <a:pt x="5060" y="2562"/>
                  </a:cubicBezTo>
                  <a:lnTo>
                    <a:pt x="5081" y="2582"/>
                  </a:lnTo>
                  <a:cubicBezTo>
                    <a:pt x="5081" y="2603"/>
                    <a:pt x="5060" y="2603"/>
                    <a:pt x="5060" y="2623"/>
                  </a:cubicBezTo>
                  <a:cubicBezTo>
                    <a:pt x="5060" y="2623"/>
                    <a:pt x="5081" y="2644"/>
                    <a:pt x="5081" y="2664"/>
                  </a:cubicBezTo>
                  <a:cubicBezTo>
                    <a:pt x="5081" y="2685"/>
                    <a:pt x="5102" y="2705"/>
                    <a:pt x="5102" y="2725"/>
                  </a:cubicBezTo>
                  <a:lnTo>
                    <a:pt x="5142" y="2746"/>
                  </a:lnTo>
                  <a:cubicBezTo>
                    <a:pt x="5142" y="2767"/>
                    <a:pt x="5142" y="2787"/>
                    <a:pt x="5142" y="2787"/>
                  </a:cubicBezTo>
                  <a:cubicBezTo>
                    <a:pt x="5142" y="2807"/>
                    <a:pt x="5122" y="2787"/>
                    <a:pt x="5102" y="2807"/>
                  </a:cubicBezTo>
                  <a:cubicBezTo>
                    <a:pt x="5102" y="2807"/>
                    <a:pt x="5081" y="2807"/>
                    <a:pt x="5081" y="2828"/>
                  </a:cubicBezTo>
                  <a:lnTo>
                    <a:pt x="5081" y="2849"/>
                  </a:lnTo>
                  <a:lnTo>
                    <a:pt x="5081" y="2869"/>
                  </a:lnTo>
                  <a:lnTo>
                    <a:pt x="5081" y="2889"/>
                  </a:lnTo>
                  <a:lnTo>
                    <a:pt x="5081" y="2910"/>
                  </a:lnTo>
                  <a:lnTo>
                    <a:pt x="5081" y="2931"/>
                  </a:lnTo>
                  <a:lnTo>
                    <a:pt x="5081" y="2951"/>
                  </a:lnTo>
                  <a:lnTo>
                    <a:pt x="5040" y="2931"/>
                  </a:lnTo>
                  <a:cubicBezTo>
                    <a:pt x="5020" y="2931"/>
                    <a:pt x="4999" y="2931"/>
                    <a:pt x="4999" y="2931"/>
                  </a:cubicBezTo>
                  <a:cubicBezTo>
                    <a:pt x="4978" y="2931"/>
                    <a:pt x="4978" y="2910"/>
                    <a:pt x="4958" y="2910"/>
                  </a:cubicBezTo>
                  <a:cubicBezTo>
                    <a:pt x="4958" y="2889"/>
                    <a:pt x="4958" y="2889"/>
                    <a:pt x="4958" y="2869"/>
                  </a:cubicBezTo>
                  <a:cubicBezTo>
                    <a:pt x="4938" y="2869"/>
                    <a:pt x="4917" y="2889"/>
                    <a:pt x="4896" y="2889"/>
                  </a:cubicBezTo>
                  <a:cubicBezTo>
                    <a:pt x="4876" y="2889"/>
                    <a:pt x="4835" y="2869"/>
                    <a:pt x="4815" y="2869"/>
                  </a:cubicBezTo>
                  <a:cubicBezTo>
                    <a:pt x="4794" y="2869"/>
                    <a:pt x="4754" y="2869"/>
                    <a:pt x="4733" y="2869"/>
                  </a:cubicBezTo>
                  <a:lnTo>
                    <a:pt x="4712" y="2849"/>
                  </a:lnTo>
                  <a:cubicBezTo>
                    <a:pt x="4692" y="2828"/>
                    <a:pt x="4672" y="2828"/>
                    <a:pt x="4651" y="2828"/>
                  </a:cubicBezTo>
                  <a:cubicBezTo>
                    <a:pt x="4630" y="2828"/>
                    <a:pt x="4610" y="2828"/>
                    <a:pt x="4590" y="2828"/>
                  </a:cubicBezTo>
                  <a:cubicBezTo>
                    <a:pt x="4590" y="2828"/>
                    <a:pt x="4548" y="2828"/>
                    <a:pt x="4548" y="2849"/>
                  </a:cubicBezTo>
                  <a:cubicBezTo>
                    <a:pt x="4528" y="2849"/>
                    <a:pt x="4508" y="2849"/>
                    <a:pt x="4508" y="2849"/>
                  </a:cubicBezTo>
                  <a:cubicBezTo>
                    <a:pt x="4487" y="2869"/>
                    <a:pt x="4446" y="2849"/>
                    <a:pt x="4446" y="2849"/>
                  </a:cubicBezTo>
                  <a:cubicBezTo>
                    <a:pt x="4426" y="2869"/>
                    <a:pt x="4405" y="2889"/>
                    <a:pt x="4384" y="2889"/>
                  </a:cubicBezTo>
                  <a:cubicBezTo>
                    <a:pt x="4364" y="2889"/>
                    <a:pt x="4344" y="2869"/>
                    <a:pt x="4323" y="2869"/>
                  </a:cubicBezTo>
                  <a:cubicBezTo>
                    <a:pt x="4302" y="2869"/>
                    <a:pt x="4282" y="2849"/>
                    <a:pt x="4262" y="2849"/>
                  </a:cubicBezTo>
                  <a:cubicBezTo>
                    <a:pt x="4262" y="2849"/>
                    <a:pt x="4241" y="2828"/>
                    <a:pt x="4220" y="2828"/>
                  </a:cubicBezTo>
                  <a:lnTo>
                    <a:pt x="4220" y="2807"/>
                  </a:lnTo>
                  <a:cubicBezTo>
                    <a:pt x="4200" y="2787"/>
                    <a:pt x="4159" y="2807"/>
                    <a:pt x="4159" y="2807"/>
                  </a:cubicBezTo>
                  <a:cubicBezTo>
                    <a:pt x="4138" y="2807"/>
                    <a:pt x="4118" y="2787"/>
                    <a:pt x="4098" y="2807"/>
                  </a:cubicBezTo>
                  <a:lnTo>
                    <a:pt x="4077" y="2849"/>
                  </a:lnTo>
                  <a:cubicBezTo>
                    <a:pt x="4077" y="2869"/>
                    <a:pt x="4077" y="2889"/>
                    <a:pt x="4077" y="2889"/>
                  </a:cubicBezTo>
                  <a:cubicBezTo>
                    <a:pt x="4077" y="2910"/>
                    <a:pt x="4077" y="2931"/>
                    <a:pt x="4057" y="2951"/>
                  </a:cubicBezTo>
                  <a:cubicBezTo>
                    <a:pt x="4057" y="2951"/>
                    <a:pt x="4036" y="2971"/>
                    <a:pt x="4016" y="2971"/>
                  </a:cubicBezTo>
                  <a:cubicBezTo>
                    <a:pt x="4016" y="2971"/>
                    <a:pt x="3995" y="2951"/>
                    <a:pt x="3995" y="2931"/>
                  </a:cubicBezTo>
                  <a:cubicBezTo>
                    <a:pt x="3975" y="2931"/>
                    <a:pt x="3954" y="2910"/>
                    <a:pt x="3934" y="2910"/>
                  </a:cubicBezTo>
                  <a:cubicBezTo>
                    <a:pt x="3934" y="2910"/>
                    <a:pt x="3913" y="2910"/>
                    <a:pt x="3893" y="2910"/>
                  </a:cubicBezTo>
                  <a:cubicBezTo>
                    <a:pt x="3872" y="2910"/>
                    <a:pt x="3831" y="2889"/>
                    <a:pt x="3811" y="2910"/>
                  </a:cubicBezTo>
                  <a:cubicBezTo>
                    <a:pt x="3790" y="2910"/>
                    <a:pt x="3770" y="2931"/>
                    <a:pt x="3749" y="2931"/>
                  </a:cubicBezTo>
                  <a:cubicBezTo>
                    <a:pt x="3729" y="2951"/>
                    <a:pt x="3708" y="2971"/>
                    <a:pt x="3688" y="2992"/>
                  </a:cubicBezTo>
                  <a:cubicBezTo>
                    <a:pt x="3688" y="2992"/>
                    <a:pt x="3688" y="2992"/>
                    <a:pt x="3688" y="3013"/>
                  </a:cubicBezTo>
                </a:path>
              </a:pathLst>
            </a:custGeom>
            <a:solidFill>
              <a:schemeClr val="accent5"/>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3" name="Freeform 67"/>
            <p:cNvSpPr>
              <a:spLocks noChangeArrowheads="1"/>
            </p:cNvSpPr>
            <p:nvPr/>
          </p:nvSpPr>
          <p:spPr bwMode="auto">
            <a:xfrm>
              <a:off x="5294313" y="6353175"/>
              <a:ext cx="147637" cy="169863"/>
            </a:xfrm>
            <a:custGeom>
              <a:avLst/>
              <a:gdLst>
                <a:gd name="T0" fmla="*/ 287 w 411"/>
                <a:gd name="T1" fmla="*/ 389 h 472"/>
                <a:gd name="T2" fmla="*/ 287 w 411"/>
                <a:gd name="T3" fmla="*/ 389 h 472"/>
                <a:gd name="T4" fmla="*/ 287 w 411"/>
                <a:gd name="T5" fmla="*/ 368 h 472"/>
                <a:gd name="T6" fmla="*/ 308 w 411"/>
                <a:gd name="T7" fmla="*/ 348 h 472"/>
                <a:gd name="T8" fmla="*/ 308 w 411"/>
                <a:gd name="T9" fmla="*/ 348 h 472"/>
                <a:gd name="T10" fmla="*/ 328 w 411"/>
                <a:gd name="T11" fmla="*/ 328 h 472"/>
                <a:gd name="T12" fmla="*/ 348 w 411"/>
                <a:gd name="T13" fmla="*/ 307 h 472"/>
                <a:gd name="T14" fmla="*/ 348 w 411"/>
                <a:gd name="T15" fmla="*/ 286 h 472"/>
                <a:gd name="T16" fmla="*/ 328 w 411"/>
                <a:gd name="T17" fmla="*/ 286 h 472"/>
                <a:gd name="T18" fmla="*/ 328 w 411"/>
                <a:gd name="T19" fmla="*/ 266 h 472"/>
                <a:gd name="T20" fmla="*/ 348 w 411"/>
                <a:gd name="T21" fmla="*/ 225 h 472"/>
                <a:gd name="T22" fmla="*/ 369 w 411"/>
                <a:gd name="T23" fmla="*/ 184 h 472"/>
                <a:gd name="T24" fmla="*/ 369 w 411"/>
                <a:gd name="T25" fmla="*/ 164 h 472"/>
                <a:gd name="T26" fmla="*/ 390 w 411"/>
                <a:gd name="T27" fmla="*/ 122 h 472"/>
                <a:gd name="T28" fmla="*/ 410 w 411"/>
                <a:gd name="T29" fmla="*/ 143 h 472"/>
                <a:gd name="T30" fmla="*/ 410 w 411"/>
                <a:gd name="T31" fmla="*/ 122 h 472"/>
                <a:gd name="T32" fmla="*/ 410 w 411"/>
                <a:gd name="T33" fmla="*/ 82 h 472"/>
                <a:gd name="T34" fmla="*/ 390 w 411"/>
                <a:gd name="T35" fmla="*/ 61 h 472"/>
                <a:gd name="T36" fmla="*/ 369 w 411"/>
                <a:gd name="T37" fmla="*/ 20 h 472"/>
                <a:gd name="T38" fmla="*/ 348 w 411"/>
                <a:gd name="T39" fmla="*/ 0 h 472"/>
                <a:gd name="T40" fmla="*/ 328 w 411"/>
                <a:gd name="T41" fmla="*/ 0 h 472"/>
                <a:gd name="T42" fmla="*/ 308 w 411"/>
                <a:gd name="T43" fmla="*/ 20 h 472"/>
                <a:gd name="T44" fmla="*/ 287 w 411"/>
                <a:gd name="T45" fmla="*/ 40 h 472"/>
                <a:gd name="T46" fmla="*/ 266 w 411"/>
                <a:gd name="T47" fmla="*/ 40 h 472"/>
                <a:gd name="T48" fmla="*/ 205 w 411"/>
                <a:gd name="T49" fmla="*/ 40 h 472"/>
                <a:gd name="T50" fmla="*/ 164 w 411"/>
                <a:gd name="T51" fmla="*/ 40 h 472"/>
                <a:gd name="T52" fmla="*/ 123 w 411"/>
                <a:gd name="T53" fmla="*/ 40 h 472"/>
                <a:gd name="T54" fmla="*/ 103 w 411"/>
                <a:gd name="T55" fmla="*/ 61 h 472"/>
                <a:gd name="T56" fmla="*/ 82 w 411"/>
                <a:gd name="T57" fmla="*/ 82 h 472"/>
                <a:gd name="T58" fmla="*/ 82 w 411"/>
                <a:gd name="T59" fmla="*/ 82 h 472"/>
                <a:gd name="T60" fmla="*/ 103 w 411"/>
                <a:gd name="T61" fmla="*/ 102 h 472"/>
                <a:gd name="T62" fmla="*/ 82 w 411"/>
                <a:gd name="T63" fmla="*/ 122 h 472"/>
                <a:gd name="T64" fmla="*/ 62 w 411"/>
                <a:gd name="T65" fmla="*/ 143 h 472"/>
                <a:gd name="T66" fmla="*/ 41 w 411"/>
                <a:gd name="T67" fmla="*/ 164 h 472"/>
                <a:gd name="T68" fmla="*/ 21 w 411"/>
                <a:gd name="T69" fmla="*/ 164 h 472"/>
                <a:gd name="T70" fmla="*/ 0 w 411"/>
                <a:gd name="T71" fmla="*/ 204 h 472"/>
                <a:gd name="T72" fmla="*/ 0 w 411"/>
                <a:gd name="T73" fmla="*/ 246 h 472"/>
                <a:gd name="T74" fmla="*/ 0 w 411"/>
                <a:gd name="T75" fmla="*/ 307 h 472"/>
                <a:gd name="T76" fmla="*/ 0 w 411"/>
                <a:gd name="T77" fmla="*/ 348 h 472"/>
                <a:gd name="T78" fmla="*/ 0 w 411"/>
                <a:gd name="T79" fmla="*/ 368 h 472"/>
                <a:gd name="T80" fmla="*/ 41 w 411"/>
                <a:gd name="T81" fmla="*/ 389 h 472"/>
                <a:gd name="T82" fmla="*/ 62 w 411"/>
                <a:gd name="T83" fmla="*/ 389 h 472"/>
                <a:gd name="T84" fmla="*/ 82 w 411"/>
                <a:gd name="T85" fmla="*/ 389 h 472"/>
                <a:gd name="T86" fmla="*/ 103 w 411"/>
                <a:gd name="T87" fmla="*/ 410 h 472"/>
                <a:gd name="T88" fmla="*/ 123 w 411"/>
                <a:gd name="T89" fmla="*/ 430 h 472"/>
                <a:gd name="T90" fmla="*/ 144 w 411"/>
                <a:gd name="T91" fmla="*/ 430 h 472"/>
                <a:gd name="T92" fmla="*/ 164 w 411"/>
                <a:gd name="T93" fmla="*/ 450 h 472"/>
                <a:gd name="T94" fmla="*/ 185 w 411"/>
                <a:gd name="T95" fmla="*/ 471 h 472"/>
                <a:gd name="T96" fmla="*/ 205 w 411"/>
                <a:gd name="T97" fmla="*/ 471 h 472"/>
                <a:gd name="T98" fmla="*/ 246 w 411"/>
                <a:gd name="T99" fmla="*/ 450 h 472"/>
                <a:gd name="T100" fmla="*/ 246 w 411"/>
                <a:gd name="T101" fmla="*/ 430 h 472"/>
                <a:gd name="T102" fmla="*/ 246 w 411"/>
                <a:gd name="T103" fmla="*/ 410 h 472"/>
                <a:gd name="T104" fmla="*/ 246 w 411"/>
                <a:gd name="T105" fmla="*/ 389 h 472"/>
                <a:gd name="T106" fmla="*/ 246 w 411"/>
                <a:gd name="T107" fmla="*/ 389 h 472"/>
                <a:gd name="T108" fmla="*/ 266 w 411"/>
                <a:gd name="T109" fmla="*/ 410 h 472"/>
                <a:gd name="T110" fmla="*/ 287 w 411"/>
                <a:gd name="T111" fmla="*/ 389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1" h="472">
                  <a:moveTo>
                    <a:pt x="287" y="389"/>
                  </a:moveTo>
                  <a:lnTo>
                    <a:pt x="287" y="389"/>
                  </a:lnTo>
                  <a:lnTo>
                    <a:pt x="287" y="368"/>
                  </a:lnTo>
                  <a:cubicBezTo>
                    <a:pt x="308" y="368"/>
                    <a:pt x="287" y="368"/>
                    <a:pt x="308" y="348"/>
                  </a:cubicBezTo>
                  <a:lnTo>
                    <a:pt x="308" y="348"/>
                  </a:lnTo>
                  <a:cubicBezTo>
                    <a:pt x="328" y="348"/>
                    <a:pt x="328" y="328"/>
                    <a:pt x="328" y="328"/>
                  </a:cubicBezTo>
                  <a:cubicBezTo>
                    <a:pt x="328" y="328"/>
                    <a:pt x="348" y="328"/>
                    <a:pt x="348" y="307"/>
                  </a:cubicBezTo>
                  <a:lnTo>
                    <a:pt x="348" y="286"/>
                  </a:lnTo>
                  <a:cubicBezTo>
                    <a:pt x="328" y="286"/>
                    <a:pt x="328" y="286"/>
                    <a:pt x="328" y="286"/>
                  </a:cubicBezTo>
                  <a:cubicBezTo>
                    <a:pt x="308" y="286"/>
                    <a:pt x="328" y="266"/>
                    <a:pt x="328" y="266"/>
                  </a:cubicBezTo>
                  <a:cubicBezTo>
                    <a:pt x="328" y="246"/>
                    <a:pt x="348" y="246"/>
                    <a:pt x="348" y="225"/>
                  </a:cubicBezTo>
                  <a:cubicBezTo>
                    <a:pt x="348" y="225"/>
                    <a:pt x="369" y="204"/>
                    <a:pt x="369" y="184"/>
                  </a:cubicBezTo>
                  <a:lnTo>
                    <a:pt x="369" y="164"/>
                  </a:lnTo>
                  <a:cubicBezTo>
                    <a:pt x="369" y="143"/>
                    <a:pt x="390" y="122"/>
                    <a:pt x="390" y="122"/>
                  </a:cubicBezTo>
                  <a:cubicBezTo>
                    <a:pt x="390" y="122"/>
                    <a:pt x="390" y="143"/>
                    <a:pt x="410" y="143"/>
                  </a:cubicBezTo>
                  <a:lnTo>
                    <a:pt x="410" y="122"/>
                  </a:lnTo>
                  <a:cubicBezTo>
                    <a:pt x="410" y="122"/>
                    <a:pt x="410" y="102"/>
                    <a:pt x="410" y="82"/>
                  </a:cubicBezTo>
                  <a:lnTo>
                    <a:pt x="390" y="61"/>
                  </a:lnTo>
                  <a:cubicBezTo>
                    <a:pt x="369" y="40"/>
                    <a:pt x="369" y="40"/>
                    <a:pt x="369" y="20"/>
                  </a:cubicBezTo>
                  <a:cubicBezTo>
                    <a:pt x="348" y="20"/>
                    <a:pt x="348" y="20"/>
                    <a:pt x="348" y="0"/>
                  </a:cubicBezTo>
                  <a:cubicBezTo>
                    <a:pt x="328" y="0"/>
                    <a:pt x="328" y="0"/>
                    <a:pt x="328" y="0"/>
                  </a:cubicBezTo>
                  <a:cubicBezTo>
                    <a:pt x="328" y="20"/>
                    <a:pt x="308" y="20"/>
                    <a:pt x="308" y="20"/>
                  </a:cubicBezTo>
                  <a:cubicBezTo>
                    <a:pt x="308" y="40"/>
                    <a:pt x="308" y="40"/>
                    <a:pt x="287" y="40"/>
                  </a:cubicBezTo>
                  <a:lnTo>
                    <a:pt x="266" y="40"/>
                  </a:lnTo>
                  <a:cubicBezTo>
                    <a:pt x="246" y="40"/>
                    <a:pt x="226" y="40"/>
                    <a:pt x="205" y="40"/>
                  </a:cubicBezTo>
                  <a:lnTo>
                    <a:pt x="164" y="40"/>
                  </a:lnTo>
                  <a:cubicBezTo>
                    <a:pt x="144" y="40"/>
                    <a:pt x="144" y="40"/>
                    <a:pt x="123" y="40"/>
                  </a:cubicBezTo>
                  <a:lnTo>
                    <a:pt x="103" y="61"/>
                  </a:lnTo>
                  <a:cubicBezTo>
                    <a:pt x="103" y="61"/>
                    <a:pt x="82" y="61"/>
                    <a:pt x="82" y="82"/>
                  </a:cubicBezTo>
                  <a:lnTo>
                    <a:pt x="82" y="82"/>
                  </a:lnTo>
                  <a:cubicBezTo>
                    <a:pt x="82" y="102"/>
                    <a:pt x="82" y="102"/>
                    <a:pt x="103" y="102"/>
                  </a:cubicBezTo>
                  <a:lnTo>
                    <a:pt x="82" y="122"/>
                  </a:lnTo>
                  <a:cubicBezTo>
                    <a:pt x="82" y="143"/>
                    <a:pt x="62" y="143"/>
                    <a:pt x="62" y="143"/>
                  </a:cubicBezTo>
                  <a:cubicBezTo>
                    <a:pt x="41" y="143"/>
                    <a:pt x="41" y="143"/>
                    <a:pt x="41" y="164"/>
                  </a:cubicBezTo>
                  <a:cubicBezTo>
                    <a:pt x="21" y="164"/>
                    <a:pt x="21" y="164"/>
                    <a:pt x="21" y="164"/>
                  </a:cubicBezTo>
                  <a:cubicBezTo>
                    <a:pt x="0" y="184"/>
                    <a:pt x="0" y="204"/>
                    <a:pt x="0" y="204"/>
                  </a:cubicBezTo>
                  <a:cubicBezTo>
                    <a:pt x="0" y="225"/>
                    <a:pt x="0" y="246"/>
                    <a:pt x="0" y="246"/>
                  </a:cubicBezTo>
                  <a:cubicBezTo>
                    <a:pt x="0" y="266"/>
                    <a:pt x="0" y="286"/>
                    <a:pt x="0" y="307"/>
                  </a:cubicBezTo>
                  <a:cubicBezTo>
                    <a:pt x="0" y="307"/>
                    <a:pt x="0" y="328"/>
                    <a:pt x="0" y="348"/>
                  </a:cubicBezTo>
                  <a:lnTo>
                    <a:pt x="0" y="368"/>
                  </a:lnTo>
                  <a:cubicBezTo>
                    <a:pt x="21" y="368"/>
                    <a:pt x="21" y="389"/>
                    <a:pt x="41" y="389"/>
                  </a:cubicBezTo>
                  <a:lnTo>
                    <a:pt x="62" y="389"/>
                  </a:lnTo>
                  <a:lnTo>
                    <a:pt x="82" y="389"/>
                  </a:lnTo>
                  <a:cubicBezTo>
                    <a:pt x="82" y="410"/>
                    <a:pt x="103" y="410"/>
                    <a:pt x="103" y="410"/>
                  </a:cubicBezTo>
                  <a:cubicBezTo>
                    <a:pt x="103" y="430"/>
                    <a:pt x="123" y="410"/>
                    <a:pt x="123" y="430"/>
                  </a:cubicBezTo>
                  <a:cubicBezTo>
                    <a:pt x="144" y="430"/>
                    <a:pt x="144" y="430"/>
                    <a:pt x="144" y="430"/>
                  </a:cubicBezTo>
                  <a:cubicBezTo>
                    <a:pt x="144" y="430"/>
                    <a:pt x="144" y="450"/>
                    <a:pt x="164" y="450"/>
                  </a:cubicBezTo>
                  <a:cubicBezTo>
                    <a:pt x="164" y="450"/>
                    <a:pt x="164" y="450"/>
                    <a:pt x="185" y="471"/>
                  </a:cubicBezTo>
                  <a:lnTo>
                    <a:pt x="205" y="471"/>
                  </a:lnTo>
                  <a:cubicBezTo>
                    <a:pt x="226" y="450"/>
                    <a:pt x="226" y="450"/>
                    <a:pt x="246" y="450"/>
                  </a:cubicBezTo>
                  <a:lnTo>
                    <a:pt x="246" y="430"/>
                  </a:lnTo>
                  <a:lnTo>
                    <a:pt x="246" y="410"/>
                  </a:lnTo>
                  <a:cubicBezTo>
                    <a:pt x="246" y="410"/>
                    <a:pt x="226" y="410"/>
                    <a:pt x="246" y="389"/>
                  </a:cubicBezTo>
                  <a:lnTo>
                    <a:pt x="246" y="389"/>
                  </a:lnTo>
                  <a:cubicBezTo>
                    <a:pt x="266" y="389"/>
                    <a:pt x="266" y="410"/>
                    <a:pt x="266" y="410"/>
                  </a:cubicBezTo>
                  <a:cubicBezTo>
                    <a:pt x="287" y="410"/>
                    <a:pt x="287" y="389"/>
                    <a:pt x="287" y="38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4" name="Freeform 68"/>
            <p:cNvSpPr>
              <a:spLocks noChangeArrowheads="1"/>
            </p:cNvSpPr>
            <p:nvPr/>
          </p:nvSpPr>
          <p:spPr bwMode="auto">
            <a:xfrm>
              <a:off x="2994025" y="3549650"/>
              <a:ext cx="3090863" cy="2795588"/>
            </a:xfrm>
            <a:custGeom>
              <a:avLst/>
              <a:gdLst>
                <a:gd name="T0" fmla="*/ 287 w 8586"/>
                <a:gd name="T1" fmla="*/ 3545 h 7766"/>
                <a:gd name="T2" fmla="*/ 656 w 8586"/>
                <a:gd name="T3" fmla="*/ 3238 h 7766"/>
                <a:gd name="T4" fmla="*/ 902 w 8586"/>
                <a:gd name="T5" fmla="*/ 2889 h 7766"/>
                <a:gd name="T6" fmla="*/ 1127 w 8586"/>
                <a:gd name="T7" fmla="*/ 2357 h 7766"/>
                <a:gd name="T8" fmla="*/ 1414 w 8586"/>
                <a:gd name="T9" fmla="*/ 1598 h 7766"/>
                <a:gd name="T10" fmla="*/ 2111 w 8586"/>
                <a:gd name="T11" fmla="*/ 1701 h 7766"/>
                <a:gd name="T12" fmla="*/ 2888 w 8586"/>
                <a:gd name="T13" fmla="*/ 2377 h 7766"/>
                <a:gd name="T14" fmla="*/ 4056 w 8586"/>
                <a:gd name="T15" fmla="*/ 2828 h 7766"/>
                <a:gd name="T16" fmla="*/ 5306 w 8586"/>
                <a:gd name="T17" fmla="*/ 2767 h 7766"/>
                <a:gd name="T18" fmla="*/ 5613 w 8586"/>
                <a:gd name="T19" fmla="*/ 2193 h 7766"/>
                <a:gd name="T20" fmla="*/ 6064 w 8586"/>
                <a:gd name="T21" fmla="*/ 1762 h 7766"/>
                <a:gd name="T22" fmla="*/ 6269 w 8586"/>
                <a:gd name="T23" fmla="*/ 1455 h 7766"/>
                <a:gd name="T24" fmla="*/ 5777 w 8586"/>
                <a:gd name="T25" fmla="*/ 1496 h 7766"/>
                <a:gd name="T26" fmla="*/ 5859 w 8586"/>
                <a:gd name="T27" fmla="*/ 1025 h 7766"/>
                <a:gd name="T28" fmla="*/ 5859 w 8586"/>
                <a:gd name="T29" fmla="*/ 205 h 7766"/>
                <a:gd name="T30" fmla="*/ 6638 w 8586"/>
                <a:gd name="T31" fmla="*/ 103 h 7766"/>
                <a:gd name="T32" fmla="*/ 7130 w 8586"/>
                <a:gd name="T33" fmla="*/ 636 h 7766"/>
                <a:gd name="T34" fmla="*/ 7908 w 8586"/>
                <a:gd name="T35" fmla="*/ 1148 h 7766"/>
                <a:gd name="T36" fmla="*/ 8482 w 8586"/>
                <a:gd name="T37" fmla="*/ 1332 h 7766"/>
                <a:gd name="T38" fmla="*/ 8339 w 8586"/>
                <a:gd name="T39" fmla="*/ 1968 h 7766"/>
                <a:gd name="T40" fmla="*/ 8339 w 8586"/>
                <a:gd name="T41" fmla="*/ 2480 h 7766"/>
                <a:gd name="T42" fmla="*/ 7950 w 8586"/>
                <a:gd name="T43" fmla="*/ 2787 h 7766"/>
                <a:gd name="T44" fmla="*/ 7622 w 8586"/>
                <a:gd name="T45" fmla="*/ 3217 h 7766"/>
                <a:gd name="T46" fmla="*/ 7396 w 8586"/>
                <a:gd name="T47" fmla="*/ 3402 h 7766"/>
                <a:gd name="T48" fmla="*/ 7171 w 8586"/>
                <a:gd name="T49" fmla="*/ 3033 h 7766"/>
                <a:gd name="T50" fmla="*/ 6802 w 8586"/>
                <a:gd name="T51" fmla="*/ 3463 h 7766"/>
                <a:gd name="T52" fmla="*/ 7232 w 8586"/>
                <a:gd name="T53" fmla="*/ 3873 h 7766"/>
                <a:gd name="T54" fmla="*/ 7622 w 8586"/>
                <a:gd name="T55" fmla="*/ 3750 h 7766"/>
                <a:gd name="T56" fmla="*/ 7519 w 8586"/>
                <a:gd name="T57" fmla="*/ 3975 h 7766"/>
                <a:gd name="T58" fmla="*/ 7376 w 8586"/>
                <a:gd name="T59" fmla="*/ 4364 h 7766"/>
                <a:gd name="T60" fmla="*/ 7765 w 8586"/>
                <a:gd name="T61" fmla="*/ 4855 h 7766"/>
                <a:gd name="T62" fmla="*/ 7929 w 8586"/>
                <a:gd name="T63" fmla="*/ 5081 h 7766"/>
                <a:gd name="T64" fmla="*/ 7601 w 8586"/>
                <a:gd name="T65" fmla="*/ 5040 h 7766"/>
                <a:gd name="T66" fmla="*/ 8032 w 8586"/>
                <a:gd name="T67" fmla="*/ 5286 h 7766"/>
                <a:gd name="T68" fmla="*/ 7888 w 8586"/>
                <a:gd name="T69" fmla="*/ 5450 h 7766"/>
                <a:gd name="T70" fmla="*/ 8093 w 8586"/>
                <a:gd name="T71" fmla="*/ 5655 h 7766"/>
                <a:gd name="T72" fmla="*/ 8052 w 8586"/>
                <a:gd name="T73" fmla="*/ 5941 h 7766"/>
                <a:gd name="T74" fmla="*/ 7970 w 8586"/>
                <a:gd name="T75" fmla="*/ 6269 h 7766"/>
                <a:gd name="T76" fmla="*/ 7970 w 8586"/>
                <a:gd name="T77" fmla="*/ 6454 h 7766"/>
                <a:gd name="T78" fmla="*/ 7868 w 8586"/>
                <a:gd name="T79" fmla="*/ 6679 h 7766"/>
                <a:gd name="T80" fmla="*/ 7765 w 8586"/>
                <a:gd name="T81" fmla="*/ 6843 h 7766"/>
                <a:gd name="T82" fmla="*/ 7519 w 8586"/>
                <a:gd name="T83" fmla="*/ 7171 h 7766"/>
                <a:gd name="T84" fmla="*/ 7274 w 8586"/>
                <a:gd name="T85" fmla="*/ 7192 h 7766"/>
                <a:gd name="T86" fmla="*/ 7068 w 8586"/>
                <a:gd name="T87" fmla="*/ 7335 h 7766"/>
                <a:gd name="T88" fmla="*/ 6884 w 8586"/>
                <a:gd name="T89" fmla="*/ 7458 h 7766"/>
                <a:gd name="T90" fmla="*/ 6618 w 8586"/>
                <a:gd name="T91" fmla="*/ 7622 h 7766"/>
                <a:gd name="T92" fmla="*/ 6515 w 8586"/>
                <a:gd name="T93" fmla="*/ 7622 h 7766"/>
                <a:gd name="T94" fmla="*/ 6290 w 8586"/>
                <a:gd name="T95" fmla="*/ 7438 h 7766"/>
                <a:gd name="T96" fmla="*/ 5819 w 8586"/>
                <a:gd name="T97" fmla="*/ 7192 h 7766"/>
                <a:gd name="T98" fmla="*/ 5265 w 8586"/>
                <a:gd name="T99" fmla="*/ 7294 h 7766"/>
                <a:gd name="T100" fmla="*/ 5142 w 8586"/>
                <a:gd name="T101" fmla="*/ 7622 h 7766"/>
                <a:gd name="T102" fmla="*/ 4712 w 8586"/>
                <a:gd name="T103" fmla="*/ 7274 h 7766"/>
                <a:gd name="T104" fmla="*/ 4364 w 8586"/>
                <a:gd name="T105" fmla="*/ 7007 h 7766"/>
                <a:gd name="T106" fmla="*/ 4364 w 8586"/>
                <a:gd name="T107" fmla="*/ 6249 h 7766"/>
                <a:gd name="T108" fmla="*/ 3954 w 8586"/>
                <a:gd name="T109" fmla="*/ 5880 h 7766"/>
                <a:gd name="T110" fmla="*/ 3257 w 8586"/>
                <a:gd name="T111" fmla="*/ 6126 h 7766"/>
                <a:gd name="T112" fmla="*/ 2766 w 8586"/>
                <a:gd name="T113" fmla="*/ 6167 h 7766"/>
                <a:gd name="T114" fmla="*/ 1988 w 8586"/>
                <a:gd name="T115" fmla="*/ 5941 h 7766"/>
                <a:gd name="T116" fmla="*/ 1434 w 8586"/>
                <a:gd name="T117" fmla="*/ 5737 h 7766"/>
                <a:gd name="T118" fmla="*/ 963 w 8586"/>
                <a:gd name="T119" fmla="*/ 5286 h 7766"/>
                <a:gd name="T120" fmla="*/ 1066 w 8586"/>
                <a:gd name="T121" fmla="*/ 4876 h 7766"/>
                <a:gd name="T122" fmla="*/ 410 w 8586"/>
                <a:gd name="T123" fmla="*/ 4466 h 7766"/>
                <a:gd name="T124" fmla="*/ 184 w 8586"/>
                <a:gd name="T125" fmla="*/ 3914 h 7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6" h="7766">
                  <a:moveTo>
                    <a:pt x="0" y="3709"/>
                  </a:moveTo>
                  <a:lnTo>
                    <a:pt x="0" y="3709"/>
                  </a:lnTo>
                  <a:lnTo>
                    <a:pt x="0" y="3709"/>
                  </a:lnTo>
                  <a:lnTo>
                    <a:pt x="20" y="3689"/>
                  </a:lnTo>
                  <a:lnTo>
                    <a:pt x="20" y="3668"/>
                  </a:lnTo>
                  <a:cubicBezTo>
                    <a:pt x="20" y="3647"/>
                    <a:pt x="0" y="3647"/>
                    <a:pt x="0" y="3647"/>
                  </a:cubicBezTo>
                  <a:cubicBezTo>
                    <a:pt x="0" y="3627"/>
                    <a:pt x="0" y="3627"/>
                    <a:pt x="0" y="3607"/>
                  </a:cubicBezTo>
                  <a:cubicBezTo>
                    <a:pt x="0" y="3607"/>
                    <a:pt x="20" y="3607"/>
                    <a:pt x="20" y="3586"/>
                  </a:cubicBezTo>
                  <a:lnTo>
                    <a:pt x="41" y="3586"/>
                  </a:lnTo>
                  <a:cubicBezTo>
                    <a:pt x="62" y="3565"/>
                    <a:pt x="62" y="3565"/>
                    <a:pt x="62" y="3565"/>
                  </a:cubicBezTo>
                  <a:cubicBezTo>
                    <a:pt x="82" y="3545"/>
                    <a:pt x="82" y="3565"/>
                    <a:pt x="102" y="3565"/>
                  </a:cubicBezTo>
                  <a:cubicBezTo>
                    <a:pt x="102" y="3545"/>
                    <a:pt x="144" y="3545"/>
                    <a:pt x="144" y="3545"/>
                  </a:cubicBezTo>
                  <a:cubicBezTo>
                    <a:pt x="164" y="3525"/>
                    <a:pt x="164" y="3525"/>
                    <a:pt x="164" y="3504"/>
                  </a:cubicBezTo>
                  <a:lnTo>
                    <a:pt x="164" y="3483"/>
                  </a:lnTo>
                  <a:lnTo>
                    <a:pt x="164" y="3483"/>
                  </a:lnTo>
                  <a:cubicBezTo>
                    <a:pt x="184" y="3483"/>
                    <a:pt x="184" y="3483"/>
                    <a:pt x="184" y="3483"/>
                  </a:cubicBezTo>
                  <a:cubicBezTo>
                    <a:pt x="205" y="3483"/>
                    <a:pt x="226" y="3483"/>
                    <a:pt x="226" y="3483"/>
                  </a:cubicBezTo>
                  <a:cubicBezTo>
                    <a:pt x="246" y="3483"/>
                    <a:pt x="246" y="3463"/>
                    <a:pt x="246" y="3463"/>
                  </a:cubicBezTo>
                  <a:lnTo>
                    <a:pt x="266" y="3463"/>
                  </a:lnTo>
                  <a:cubicBezTo>
                    <a:pt x="287" y="3483"/>
                    <a:pt x="287" y="3483"/>
                    <a:pt x="287" y="3483"/>
                  </a:cubicBezTo>
                  <a:cubicBezTo>
                    <a:pt x="287" y="3504"/>
                    <a:pt x="287" y="3504"/>
                    <a:pt x="287" y="3525"/>
                  </a:cubicBezTo>
                  <a:cubicBezTo>
                    <a:pt x="287" y="3525"/>
                    <a:pt x="287" y="3525"/>
                    <a:pt x="287" y="3545"/>
                  </a:cubicBezTo>
                  <a:cubicBezTo>
                    <a:pt x="287" y="3545"/>
                    <a:pt x="308" y="3545"/>
                    <a:pt x="328" y="3545"/>
                  </a:cubicBezTo>
                  <a:lnTo>
                    <a:pt x="328" y="3525"/>
                  </a:lnTo>
                  <a:lnTo>
                    <a:pt x="348" y="3504"/>
                  </a:lnTo>
                  <a:cubicBezTo>
                    <a:pt x="369" y="3504"/>
                    <a:pt x="369" y="3504"/>
                    <a:pt x="390" y="3504"/>
                  </a:cubicBezTo>
                  <a:cubicBezTo>
                    <a:pt x="390" y="3504"/>
                    <a:pt x="410" y="3504"/>
                    <a:pt x="410" y="3483"/>
                  </a:cubicBezTo>
                  <a:cubicBezTo>
                    <a:pt x="410" y="3483"/>
                    <a:pt x="410" y="3463"/>
                    <a:pt x="410" y="3443"/>
                  </a:cubicBezTo>
                  <a:lnTo>
                    <a:pt x="410" y="3423"/>
                  </a:lnTo>
                  <a:cubicBezTo>
                    <a:pt x="410" y="3402"/>
                    <a:pt x="410" y="3402"/>
                    <a:pt x="410" y="3402"/>
                  </a:cubicBezTo>
                  <a:cubicBezTo>
                    <a:pt x="410" y="3381"/>
                    <a:pt x="410" y="3381"/>
                    <a:pt x="410" y="3361"/>
                  </a:cubicBezTo>
                  <a:lnTo>
                    <a:pt x="410" y="3361"/>
                  </a:lnTo>
                  <a:cubicBezTo>
                    <a:pt x="430" y="3341"/>
                    <a:pt x="451" y="3361"/>
                    <a:pt x="451" y="3361"/>
                  </a:cubicBezTo>
                  <a:lnTo>
                    <a:pt x="472" y="3341"/>
                  </a:lnTo>
                  <a:cubicBezTo>
                    <a:pt x="472" y="3341"/>
                    <a:pt x="492" y="3341"/>
                    <a:pt x="512" y="3341"/>
                  </a:cubicBezTo>
                  <a:lnTo>
                    <a:pt x="533" y="3341"/>
                  </a:lnTo>
                  <a:cubicBezTo>
                    <a:pt x="554" y="3341"/>
                    <a:pt x="554" y="3341"/>
                    <a:pt x="574" y="3341"/>
                  </a:cubicBezTo>
                  <a:lnTo>
                    <a:pt x="594" y="3341"/>
                  </a:lnTo>
                  <a:lnTo>
                    <a:pt x="615" y="3361"/>
                  </a:lnTo>
                  <a:lnTo>
                    <a:pt x="635" y="3361"/>
                  </a:lnTo>
                  <a:cubicBezTo>
                    <a:pt x="656" y="3361"/>
                    <a:pt x="656" y="3341"/>
                    <a:pt x="656" y="3341"/>
                  </a:cubicBezTo>
                  <a:cubicBezTo>
                    <a:pt x="656" y="3320"/>
                    <a:pt x="656" y="3320"/>
                    <a:pt x="656" y="3299"/>
                  </a:cubicBezTo>
                  <a:cubicBezTo>
                    <a:pt x="656" y="3299"/>
                    <a:pt x="656" y="3279"/>
                    <a:pt x="656" y="3259"/>
                  </a:cubicBezTo>
                  <a:cubicBezTo>
                    <a:pt x="656" y="3259"/>
                    <a:pt x="635" y="3259"/>
                    <a:pt x="656" y="3238"/>
                  </a:cubicBezTo>
                  <a:lnTo>
                    <a:pt x="676" y="3217"/>
                  </a:lnTo>
                  <a:cubicBezTo>
                    <a:pt x="696" y="3217"/>
                    <a:pt x="696" y="3217"/>
                    <a:pt x="717" y="3197"/>
                  </a:cubicBezTo>
                  <a:cubicBezTo>
                    <a:pt x="717" y="3197"/>
                    <a:pt x="738" y="3197"/>
                    <a:pt x="758" y="3197"/>
                  </a:cubicBezTo>
                  <a:cubicBezTo>
                    <a:pt x="778" y="3197"/>
                    <a:pt x="778" y="3197"/>
                    <a:pt x="799" y="3197"/>
                  </a:cubicBezTo>
                  <a:cubicBezTo>
                    <a:pt x="799" y="3197"/>
                    <a:pt x="820" y="3177"/>
                    <a:pt x="840" y="3177"/>
                  </a:cubicBezTo>
                  <a:lnTo>
                    <a:pt x="860" y="3156"/>
                  </a:lnTo>
                  <a:cubicBezTo>
                    <a:pt x="860" y="3135"/>
                    <a:pt x="860" y="3135"/>
                    <a:pt x="860" y="3135"/>
                  </a:cubicBezTo>
                  <a:cubicBezTo>
                    <a:pt x="860" y="3115"/>
                    <a:pt x="881" y="3115"/>
                    <a:pt x="881" y="3115"/>
                  </a:cubicBezTo>
                  <a:lnTo>
                    <a:pt x="902" y="3115"/>
                  </a:lnTo>
                  <a:cubicBezTo>
                    <a:pt x="902" y="3115"/>
                    <a:pt x="902" y="3115"/>
                    <a:pt x="902" y="3095"/>
                  </a:cubicBezTo>
                  <a:cubicBezTo>
                    <a:pt x="902" y="3095"/>
                    <a:pt x="902" y="3095"/>
                    <a:pt x="902" y="3074"/>
                  </a:cubicBezTo>
                  <a:lnTo>
                    <a:pt x="881" y="3074"/>
                  </a:lnTo>
                  <a:lnTo>
                    <a:pt x="881" y="3053"/>
                  </a:lnTo>
                  <a:lnTo>
                    <a:pt x="881" y="3033"/>
                  </a:lnTo>
                  <a:lnTo>
                    <a:pt x="881" y="3033"/>
                  </a:lnTo>
                  <a:lnTo>
                    <a:pt x="881" y="3013"/>
                  </a:lnTo>
                  <a:lnTo>
                    <a:pt x="881" y="2992"/>
                  </a:lnTo>
                  <a:lnTo>
                    <a:pt x="881" y="2971"/>
                  </a:lnTo>
                  <a:lnTo>
                    <a:pt x="881" y="2951"/>
                  </a:lnTo>
                  <a:lnTo>
                    <a:pt x="881" y="2931"/>
                  </a:lnTo>
                  <a:lnTo>
                    <a:pt x="881" y="2910"/>
                  </a:lnTo>
                  <a:cubicBezTo>
                    <a:pt x="881" y="2889"/>
                    <a:pt x="902" y="2889"/>
                    <a:pt x="902" y="2889"/>
                  </a:cubicBezTo>
                  <a:cubicBezTo>
                    <a:pt x="922" y="2869"/>
                    <a:pt x="942" y="2889"/>
                    <a:pt x="942" y="2869"/>
                  </a:cubicBezTo>
                  <a:cubicBezTo>
                    <a:pt x="942" y="2869"/>
                    <a:pt x="942" y="2849"/>
                    <a:pt x="942" y="2828"/>
                  </a:cubicBezTo>
                  <a:lnTo>
                    <a:pt x="902" y="2807"/>
                  </a:lnTo>
                  <a:cubicBezTo>
                    <a:pt x="902" y="2787"/>
                    <a:pt x="881" y="2767"/>
                    <a:pt x="881" y="2746"/>
                  </a:cubicBezTo>
                  <a:cubicBezTo>
                    <a:pt x="881" y="2726"/>
                    <a:pt x="860" y="2705"/>
                    <a:pt x="860" y="2705"/>
                  </a:cubicBezTo>
                  <a:cubicBezTo>
                    <a:pt x="860" y="2685"/>
                    <a:pt x="881" y="2685"/>
                    <a:pt x="881" y="2664"/>
                  </a:cubicBezTo>
                  <a:lnTo>
                    <a:pt x="860" y="2644"/>
                  </a:lnTo>
                  <a:cubicBezTo>
                    <a:pt x="840" y="2623"/>
                    <a:pt x="820" y="2582"/>
                    <a:pt x="820" y="2562"/>
                  </a:cubicBezTo>
                  <a:cubicBezTo>
                    <a:pt x="820" y="2541"/>
                    <a:pt x="820" y="2521"/>
                    <a:pt x="820" y="2500"/>
                  </a:cubicBezTo>
                  <a:cubicBezTo>
                    <a:pt x="820" y="2480"/>
                    <a:pt x="820" y="2459"/>
                    <a:pt x="799" y="2459"/>
                  </a:cubicBezTo>
                  <a:cubicBezTo>
                    <a:pt x="799" y="2439"/>
                    <a:pt x="778" y="2418"/>
                    <a:pt x="778" y="2418"/>
                  </a:cubicBezTo>
                  <a:cubicBezTo>
                    <a:pt x="758" y="2398"/>
                    <a:pt x="738" y="2418"/>
                    <a:pt x="717" y="2418"/>
                  </a:cubicBezTo>
                  <a:cubicBezTo>
                    <a:pt x="717" y="2398"/>
                    <a:pt x="717" y="2398"/>
                    <a:pt x="717" y="2377"/>
                  </a:cubicBezTo>
                  <a:lnTo>
                    <a:pt x="738" y="2357"/>
                  </a:lnTo>
                  <a:cubicBezTo>
                    <a:pt x="738" y="2336"/>
                    <a:pt x="758" y="2336"/>
                    <a:pt x="778" y="2336"/>
                  </a:cubicBezTo>
                  <a:cubicBezTo>
                    <a:pt x="778" y="2316"/>
                    <a:pt x="820" y="2316"/>
                    <a:pt x="820" y="2336"/>
                  </a:cubicBezTo>
                  <a:cubicBezTo>
                    <a:pt x="840" y="2336"/>
                    <a:pt x="860" y="2357"/>
                    <a:pt x="881" y="2357"/>
                  </a:cubicBezTo>
                  <a:cubicBezTo>
                    <a:pt x="902" y="2357"/>
                    <a:pt x="922" y="2357"/>
                    <a:pt x="942" y="2357"/>
                  </a:cubicBezTo>
                  <a:cubicBezTo>
                    <a:pt x="942" y="2357"/>
                    <a:pt x="963" y="2336"/>
                    <a:pt x="984" y="2336"/>
                  </a:cubicBezTo>
                  <a:cubicBezTo>
                    <a:pt x="1004" y="2336"/>
                    <a:pt x="1024" y="2357"/>
                    <a:pt x="1045" y="2357"/>
                  </a:cubicBezTo>
                  <a:lnTo>
                    <a:pt x="1086" y="2357"/>
                  </a:lnTo>
                  <a:cubicBezTo>
                    <a:pt x="1106" y="2357"/>
                    <a:pt x="1127" y="2377"/>
                    <a:pt x="1127" y="2357"/>
                  </a:cubicBezTo>
                  <a:cubicBezTo>
                    <a:pt x="1148" y="2357"/>
                    <a:pt x="1148" y="2336"/>
                    <a:pt x="1148" y="2336"/>
                  </a:cubicBezTo>
                  <a:cubicBezTo>
                    <a:pt x="1168" y="2316"/>
                    <a:pt x="1168" y="2316"/>
                    <a:pt x="1148" y="2295"/>
                  </a:cubicBezTo>
                  <a:lnTo>
                    <a:pt x="1127" y="2275"/>
                  </a:lnTo>
                  <a:cubicBezTo>
                    <a:pt x="1106" y="2275"/>
                    <a:pt x="1086" y="2234"/>
                    <a:pt x="1086" y="2234"/>
                  </a:cubicBezTo>
                  <a:cubicBezTo>
                    <a:pt x="1086" y="2213"/>
                    <a:pt x="1086" y="2193"/>
                    <a:pt x="1066" y="2172"/>
                  </a:cubicBezTo>
                  <a:cubicBezTo>
                    <a:pt x="1066" y="2152"/>
                    <a:pt x="1066" y="2131"/>
                    <a:pt x="1066" y="2111"/>
                  </a:cubicBezTo>
                  <a:cubicBezTo>
                    <a:pt x="1066" y="2090"/>
                    <a:pt x="1086" y="2070"/>
                    <a:pt x="1086" y="2050"/>
                  </a:cubicBezTo>
                  <a:cubicBezTo>
                    <a:pt x="1086" y="2029"/>
                    <a:pt x="1086" y="1988"/>
                    <a:pt x="1086" y="1947"/>
                  </a:cubicBezTo>
                  <a:lnTo>
                    <a:pt x="1086" y="1926"/>
                  </a:lnTo>
                  <a:cubicBezTo>
                    <a:pt x="1106" y="1926"/>
                    <a:pt x="1106" y="1906"/>
                    <a:pt x="1106" y="1906"/>
                  </a:cubicBezTo>
                  <a:cubicBezTo>
                    <a:pt x="1127" y="1906"/>
                    <a:pt x="1148" y="1906"/>
                    <a:pt x="1168" y="1906"/>
                  </a:cubicBezTo>
                  <a:cubicBezTo>
                    <a:pt x="1168" y="1926"/>
                    <a:pt x="1209" y="1926"/>
                    <a:pt x="1230" y="1947"/>
                  </a:cubicBezTo>
                  <a:lnTo>
                    <a:pt x="1270" y="1947"/>
                  </a:lnTo>
                  <a:cubicBezTo>
                    <a:pt x="1291" y="1947"/>
                    <a:pt x="1332" y="1947"/>
                    <a:pt x="1352" y="1947"/>
                  </a:cubicBezTo>
                  <a:cubicBezTo>
                    <a:pt x="1373" y="1947"/>
                    <a:pt x="1393" y="1926"/>
                    <a:pt x="1414" y="1926"/>
                  </a:cubicBezTo>
                  <a:cubicBezTo>
                    <a:pt x="1434" y="1926"/>
                    <a:pt x="1434" y="1906"/>
                    <a:pt x="1455" y="1906"/>
                  </a:cubicBezTo>
                  <a:cubicBezTo>
                    <a:pt x="1455" y="1886"/>
                    <a:pt x="1455" y="1865"/>
                    <a:pt x="1455" y="1844"/>
                  </a:cubicBezTo>
                  <a:cubicBezTo>
                    <a:pt x="1455" y="1844"/>
                    <a:pt x="1455" y="1804"/>
                    <a:pt x="1434" y="1804"/>
                  </a:cubicBezTo>
                  <a:cubicBezTo>
                    <a:pt x="1434" y="1783"/>
                    <a:pt x="1414" y="1742"/>
                    <a:pt x="1414" y="1722"/>
                  </a:cubicBezTo>
                  <a:cubicBezTo>
                    <a:pt x="1414" y="1701"/>
                    <a:pt x="1393" y="1680"/>
                    <a:pt x="1393" y="1660"/>
                  </a:cubicBezTo>
                  <a:cubicBezTo>
                    <a:pt x="1393" y="1660"/>
                    <a:pt x="1393" y="1640"/>
                    <a:pt x="1414" y="1619"/>
                  </a:cubicBezTo>
                  <a:lnTo>
                    <a:pt x="1414" y="1598"/>
                  </a:lnTo>
                  <a:cubicBezTo>
                    <a:pt x="1434" y="1598"/>
                    <a:pt x="1455" y="1598"/>
                    <a:pt x="1455" y="1598"/>
                  </a:cubicBezTo>
                  <a:cubicBezTo>
                    <a:pt x="1475" y="1578"/>
                    <a:pt x="1496" y="1578"/>
                    <a:pt x="1516" y="1558"/>
                  </a:cubicBezTo>
                  <a:lnTo>
                    <a:pt x="1537" y="1537"/>
                  </a:lnTo>
                  <a:cubicBezTo>
                    <a:pt x="1537" y="1516"/>
                    <a:pt x="1537" y="1496"/>
                    <a:pt x="1537" y="1476"/>
                  </a:cubicBezTo>
                  <a:lnTo>
                    <a:pt x="1537" y="1455"/>
                  </a:lnTo>
                  <a:cubicBezTo>
                    <a:pt x="1557" y="1434"/>
                    <a:pt x="1557" y="1434"/>
                    <a:pt x="1557" y="1414"/>
                  </a:cubicBezTo>
                  <a:cubicBezTo>
                    <a:pt x="1578" y="1414"/>
                    <a:pt x="1578" y="1414"/>
                    <a:pt x="1598" y="1414"/>
                  </a:cubicBezTo>
                  <a:cubicBezTo>
                    <a:pt x="1598" y="1414"/>
                    <a:pt x="1619" y="1414"/>
                    <a:pt x="1639" y="1414"/>
                  </a:cubicBezTo>
                  <a:lnTo>
                    <a:pt x="1680" y="1414"/>
                  </a:lnTo>
                  <a:cubicBezTo>
                    <a:pt x="1701" y="1414"/>
                    <a:pt x="1701" y="1414"/>
                    <a:pt x="1701" y="1414"/>
                  </a:cubicBezTo>
                  <a:cubicBezTo>
                    <a:pt x="1701" y="1434"/>
                    <a:pt x="1701" y="1455"/>
                    <a:pt x="1701" y="1455"/>
                  </a:cubicBezTo>
                  <a:cubicBezTo>
                    <a:pt x="1701" y="1476"/>
                    <a:pt x="1721" y="1476"/>
                    <a:pt x="1721" y="1496"/>
                  </a:cubicBezTo>
                  <a:cubicBezTo>
                    <a:pt x="1721" y="1496"/>
                    <a:pt x="1701" y="1516"/>
                    <a:pt x="1701" y="1537"/>
                  </a:cubicBezTo>
                  <a:cubicBezTo>
                    <a:pt x="1721" y="1537"/>
                    <a:pt x="1742" y="1578"/>
                    <a:pt x="1742" y="1578"/>
                  </a:cubicBezTo>
                  <a:cubicBezTo>
                    <a:pt x="1762" y="1598"/>
                    <a:pt x="1783" y="1598"/>
                    <a:pt x="1803" y="1598"/>
                  </a:cubicBezTo>
                  <a:cubicBezTo>
                    <a:pt x="1824" y="1598"/>
                    <a:pt x="1844" y="1619"/>
                    <a:pt x="1844" y="1619"/>
                  </a:cubicBezTo>
                  <a:cubicBezTo>
                    <a:pt x="1865" y="1619"/>
                    <a:pt x="1885" y="1640"/>
                    <a:pt x="1885" y="1660"/>
                  </a:cubicBezTo>
                  <a:cubicBezTo>
                    <a:pt x="1906" y="1660"/>
                    <a:pt x="1926" y="1660"/>
                    <a:pt x="1926" y="1680"/>
                  </a:cubicBezTo>
                  <a:cubicBezTo>
                    <a:pt x="1947" y="1680"/>
                    <a:pt x="1967" y="1680"/>
                    <a:pt x="1988" y="1680"/>
                  </a:cubicBezTo>
                  <a:cubicBezTo>
                    <a:pt x="1988" y="1680"/>
                    <a:pt x="2029" y="1660"/>
                    <a:pt x="2049" y="1680"/>
                  </a:cubicBezTo>
                  <a:lnTo>
                    <a:pt x="2070" y="1680"/>
                  </a:lnTo>
                  <a:cubicBezTo>
                    <a:pt x="2090" y="1701"/>
                    <a:pt x="2090" y="1701"/>
                    <a:pt x="2111" y="1701"/>
                  </a:cubicBezTo>
                  <a:cubicBezTo>
                    <a:pt x="2131" y="1701"/>
                    <a:pt x="2151" y="1701"/>
                    <a:pt x="2172" y="1701"/>
                  </a:cubicBezTo>
                  <a:cubicBezTo>
                    <a:pt x="2172" y="1722"/>
                    <a:pt x="2172" y="1742"/>
                    <a:pt x="2172" y="1762"/>
                  </a:cubicBezTo>
                  <a:cubicBezTo>
                    <a:pt x="2172" y="1762"/>
                    <a:pt x="2172" y="1783"/>
                    <a:pt x="2151" y="1804"/>
                  </a:cubicBezTo>
                  <a:cubicBezTo>
                    <a:pt x="2151" y="1804"/>
                    <a:pt x="2151" y="1824"/>
                    <a:pt x="2151" y="1844"/>
                  </a:cubicBezTo>
                  <a:cubicBezTo>
                    <a:pt x="2172" y="1865"/>
                    <a:pt x="2193" y="1886"/>
                    <a:pt x="2213" y="1886"/>
                  </a:cubicBezTo>
                  <a:cubicBezTo>
                    <a:pt x="2213" y="1886"/>
                    <a:pt x="2233" y="1906"/>
                    <a:pt x="2254" y="1906"/>
                  </a:cubicBezTo>
                  <a:cubicBezTo>
                    <a:pt x="2275" y="1926"/>
                    <a:pt x="2295" y="1947"/>
                    <a:pt x="2315" y="1968"/>
                  </a:cubicBezTo>
                  <a:cubicBezTo>
                    <a:pt x="2315" y="1988"/>
                    <a:pt x="2295" y="2008"/>
                    <a:pt x="2295" y="2029"/>
                  </a:cubicBezTo>
                  <a:cubicBezTo>
                    <a:pt x="2295" y="2050"/>
                    <a:pt x="2315" y="2090"/>
                    <a:pt x="2295" y="2111"/>
                  </a:cubicBezTo>
                  <a:cubicBezTo>
                    <a:pt x="2295" y="2111"/>
                    <a:pt x="2295" y="2131"/>
                    <a:pt x="2295" y="2152"/>
                  </a:cubicBezTo>
                  <a:cubicBezTo>
                    <a:pt x="2295" y="2172"/>
                    <a:pt x="2295" y="2193"/>
                    <a:pt x="2295" y="2193"/>
                  </a:cubicBezTo>
                  <a:cubicBezTo>
                    <a:pt x="2295" y="2193"/>
                    <a:pt x="2295" y="2213"/>
                    <a:pt x="2315" y="2234"/>
                  </a:cubicBezTo>
                  <a:cubicBezTo>
                    <a:pt x="2315" y="2234"/>
                    <a:pt x="2357" y="2254"/>
                    <a:pt x="2377" y="2275"/>
                  </a:cubicBezTo>
                  <a:cubicBezTo>
                    <a:pt x="2397" y="2275"/>
                    <a:pt x="2439" y="2275"/>
                    <a:pt x="2459" y="2275"/>
                  </a:cubicBezTo>
                  <a:cubicBezTo>
                    <a:pt x="2499" y="2275"/>
                    <a:pt x="2540" y="2275"/>
                    <a:pt x="2581" y="2275"/>
                  </a:cubicBezTo>
                  <a:cubicBezTo>
                    <a:pt x="2602" y="2275"/>
                    <a:pt x="2663" y="2254"/>
                    <a:pt x="2684" y="2254"/>
                  </a:cubicBezTo>
                  <a:cubicBezTo>
                    <a:pt x="2704" y="2254"/>
                    <a:pt x="2724" y="2275"/>
                    <a:pt x="2724" y="2275"/>
                  </a:cubicBezTo>
                  <a:cubicBezTo>
                    <a:pt x="2766" y="2295"/>
                    <a:pt x="2786" y="2336"/>
                    <a:pt x="2806" y="2336"/>
                  </a:cubicBezTo>
                  <a:cubicBezTo>
                    <a:pt x="2827" y="2336"/>
                    <a:pt x="2868" y="2336"/>
                    <a:pt x="2888" y="2336"/>
                  </a:cubicBezTo>
                  <a:lnTo>
                    <a:pt x="2908" y="2357"/>
                  </a:lnTo>
                  <a:cubicBezTo>
                    <a:pt x="2908" y="2377"/>
                    <a:pt x="2908" y="2377"/>
                    <a:pt x="2908" y="2377"/>
                  </a:cubicBezTo>
                  <a:lnTo>
                    <a:pt x="2888" y="2377"/>
                  </a:lnTo>
                  <a:cubicBezTo>
                    <a:pt x="2888" y="2398"/>
                    <a:pt x="2908" y="2418"/>
                    <a:pt x="2908" y="2418"/>
                  </a:cubicBezTo>
                  <a:cubicBezTo>
                    <a:pt x="2929" y="2418"/>
                    <a:pt x="2950" y="2418"/>
                    <a:pt x="2970" y="2418"/>
                  </a:cubicBezTo>
                  <a:cubicBezTo>
                    <a:pt x="2970" y="2439"/>
                    <a:pt x="3011" y="2418"/>
                    <a:pt x="3011" y="2418"/>
                  </a:cubicBezTo>
                  <a:cubicBezTo>
                    <a:pt x="3011" y="2439"/>
                    <a:pt x="3032" y="2439"/>
                    <a:pt x="3032" y="2439"/>
                  </a:cubicBezTo>
                  <a:lnTo>
                    <a:pt x="3052" y="2459"/>
                  </a:lnTo>
                  <a:cubicBezTo>
                    <a:pt x="3052" y="2480"/>
                    <a:pt x="3093" y="2500"/>
                    <a:pt x="3093" y="2500"/>
                  </a:cubicBezTo>
                  <a:cubicBezTo>
                    <a:pt x="3093" y="2521"/>
                    <a:pt x="3114" y="2562"/>
                    <a:pt x="3114" y="2582"/>
                  </a:cubicBezTo>
                  <a:cubicBezTo>
                    <a:pt x="3134" y="2603"/>
                    <a:pt x="3134" y="2623"/>
                    <a:pt x="3154" y="2644"/>
                  </a:cubicBezTo>
                  <a:cubicBezTo>
                    <a:pt x="3154" y="2664"/>
                    <a:pt x="3175" y="2685"/>
                    <a:pt x="3196" y="2685"/>
                  </a:cubicBezTo>
                  <a:cubicBezTo>
                    <a:pt x="3196" y="2705"/>
                    <a:pt x="3196" y="2726"/>
                    <a:pt x="3196" y="2746"/>
                  </a:cubicBezTo>
                  <a:cubicBezTo>
                    <a:pt x="3216" y="2767"/>
                    <a:pt x="3257" y="2767"/>
                    <a:pt x="3278" y="2787"/>
                  </a:cubicBezTo>
                  <a:cubicBezTo>
                    <a:pt x="3278" y="2787"/>
                    <a:pt x="3318" y="2807"/>
                    <a:pt x="3318" y="2828"/>
                  </a:cubicBezTo>
                  <a:cubicBezTo>
                    <a:pt x="3339" y="2828"/>
                    <a:pt x="3360" y="2828"/>
                    <a:pt x="3360" y="2828"/>
                  </a:cubicBezTo>
                  <a:cubicBezTo>
                    <a:pt x="3380" y="2828"/>
                    <a:pt x="3400" y="2828"/>
                    <a:pt x="3400" y="2828"/>
                  </a:cubicBezTo>
                  <a:cubicBezTo>
                    <a:pt x="3421" y="2828"/>
                    <a:pt x="3442" y="2828"/>
                    <a:pt x="3462" y="2828"/>
                  </a:cubicBezTo>
                  <a:cubicBezTo>
                    <a:pt x="3482" y="2828"/>
                    <a:pt x="3544" y="2828"/>
                    <a:pt x="3564" y="2828"/>
                  </a:cubicBezTo>
                  <a:cubicBezTo>
                    <a:pt x="3585" y="2828"/>
                    <a:pt x="3646" y="2849"/>
                    <a:pt x="3667" y="2849"/>
                  </a:cubicBezTo>
                  <a:cubicBezTo>
                    <a:pt x="3687" y="2869"/>
                    <a:pt x="3728" y="2849"/>
                    <a:pt x="3728" y="2849"/>
                  </a:cubicBezTo>
                  <a:cubicBezTo>
                    <a:pt x="3749" y="2849"/>
                    <a:pt x="3790" y="2828"/>
                    <a:pt x="3810" y="2828"/>
                  </a:cubicBezTo>
                  <a:cubicBezTo>
                    <a:pt x="3831" y="2828"/>
                    <a:pt x="3851" y="2807"/>
                    <a:pt x="3872" y="2807"/>
                  </a:cubicBezTo>
                  <a:cubicBezTo>
                    <a:pt x="3913" y="2807"/>
                    <a:pt x="3954" y="2807"/>
                    <a:pt x="3974" y="2807"/>
                  </a:cubicBezTo>
                  <a:cubicBezTo>
                    <a:pt x="3995" y="2807"/>
                    <a:pt x="4036" y="2828"/>
                    <a:pt x="4056" y="2828"/>
                  </a:cubicBezTo>
                  <a:cubicBezTo>
                    <a:pt x="4077" y="2828"/>
                    <a:pt x="4118" y="2828"/>
                    <a:pt x="4118" y="2849"/>
                  </a:cubicBezTo>
                  <a:cubicBezTo>
                    <a:pt x="4138" y="2849"/>
                    <a:pt x="4179" y="2889"/>
                    <a:pt x="4200" y="2889"/>
                  </a:cubicBezTo>
                  <a:cubicBezTo>
                    <a:pt x="4220" y="2889"/>
                    <a:pt x="4261" y="2910"/>
                    <a:pt x="4282" y="2910"/>
                  </a:cubicBezTo>
                  <a:cubicBezTo>
                    <a:pt x="4282" y="2910"/>
                    <a:pt x="4302" y="2931"/>
                    <a:pt x="4323" y="2931"/>
                  </a:cubicBezTo>
                  <a:cubicBezTo>
                    <a:pt x="4323" y="2931"/>
                    <a:pt x="4364" y="2951"/>
                    <a:pt x="4384" y="2951"/>
                  </a:cubicBezTo>
                  <a:cubicBezTo>
                    <a:pt x="4405" y="2951"/>
                    <a:pt x="4445" y="2971"/>
                    <a:pt x="4466" y="2971"/>
                  </a:cubicBezTo>
                  <a:lnTo>
                    <a:pt x="4507" y="2951"/>
                  </a:lnTo>
                  <a:cubicBezTo>
                    <a:pt x="4527" y="2951"/>
                    <a:pt x="4548" y="2951"/>
                    <a:pt x="4569" y="2951"/>
                  </a:cubicBezTo>
                  <a:cubicBezTo>
                    <a:pt x="4569" y="2951"/>
                    <a:pt x="4589" y="2971"/>
                    <a:pt x="4609" y="2971"/>
                  </a:cubicBezTo>
                  <a:cubicBezTo>
                    <a:pt x="4609" y="2992"/>
                    <a:pt x="4651" y="3013"/>
                    <a:pt x="4671" y="2992"/>
                  </a:cubicBezTo>
                  <a:cubicBezTo>
                    <a:pt x="4671" y="2992"/>
                    <a:pt x="4691" y="2992"/>
                    <a:pt x="4691" y="2971"/>
                  </a:cubicBezTo>
                  <a:cubicBezTo>
                    <a:pt x="4691" y="2971"/>
                    <a:pt x="4712" y="2951"/>
                    <a:pt x="4733" y="2951"/>
                  </a:cubicBezTo>
                  <a:cubicBezTo>
                    <a:pt x="4733" y="2931"/>
                    <a:pt x="4773" y="2910"/>
                    <a:pt x="4794" y="2889"/>
                  </a:cubicBezTo>
                  <a:cubicBezTo>
                    <a:pt x="4815" y="2889"/>
                    <a:pt x="4855" y="2869"/>
                    <a:pt x="4855" y="2849"/>
                  </a:cubicBezTo>
                  <a:cubicBezTo>
                    <a:pt x="4876" y="2849"/>
                    <a:pt x="4917" y="2828"/>
                    <a:pt x="4937" y="2828"/>
                  </a:cubicBezTo>
                  <a:cubicBezTo>
                    <a:pt x="4958" y="2828"/>
                    <a:pt x="4979" y="2828"/>
                    <a:pt x="4979" y="2807"/>
                  </a:cubicBezTo>
                  <a:cubicBezTo>
                    <a:pt x="4999" y="2807"/>
                    <a:pt x="5019" y="2807"/>
                    <a:pt x="5040" y="2807"/>
                  </a:cubicBezTo>
                  <a:cubicBezTo>
                    <a:pt x="5040" y="2787"/>
                    <a:pt x="5081" y="2787"/>
                    <a:pt x="5081" y="2787"/>
                  </a:cubicBezTo>
                  <a:cubicBezTo>
                    <a:pt x="5101" y="2787"/>
                    <a:pt x="5122" y="2787"/>
                    <a:pt x="5142" y="2787"/>
                  </a:cubicBezTo>
                  <a:cubicBezTo>
                    <a:pt x="5142" y="2787"/>
                    <a:pt x="5183" y="2807"/>
                    <a:pt x="5203" y="2807"/>
                  </a:cubicBezTo>
                  <a:lnTo>
                    <a:pt x="5245" y="2807"/>
                  </a:lnTo>
                  <a:cubicBezTo>
                    <a:pt x="5265" y="2787"/>
                    <a:pt x="5285" y="2787"/>
                    <a:pt x="5306" y="2767"/>
                  </a:cubicBezTo>
                  <a:cubicBezTo>
                    <a:pt x="5306" y="2767"/>
                    <a:pt x="5327" y="2746"/>
                    <a:pt x="5347" y="2726"/>
                  </a:cubicBezTo>
                  <a:cubicBezTo>
                    <a:pt x="5347" y="2726"/>
                    <a:pt x="5367" y="2705"/>
                    <a:pt x="5388" y="2705"/>
                  </a:cubicBezTo>
                  <a:cubicBezTo>
                    <a:pt x="5388" y="2705"/>
                    <a:pt x="5409" y="2705"/>
                    <a:pt x="5429" y="2685"/>
                  </a:cubicBezTo>
                  <a:cubicBezTo>
                    <a:pt x="5429" y="2685"/>
                    <a:pt x="5429" y="2685"/>
                    <a:pt x="5429" y="2664"/>
                  </a:cubicBezTo>
                  <a:cubicBezTo>
                    <a:pt x="5429" y="2664"/>
                    <a:pt x="5429" y="2623"/>
                    <a:pt x="5429" y="2603"/>
                  </a:cubicBezTo>
                  <a:cubicBezTo>
                    <a:pt x="5429" y="2603"/>
                    <a:pt x="5449" y="2562"/>
                    <a:pt x="5470" y="2562"/>
                  </a:cubicBezTo>
                  <a:cubicBezTo>
                    <a:pt x="5470" y="2562"/>
                    <a:pt x="5470" y="2541"/>
                    <a:pt x="5491" y="2541"/>
                  </a:cubicBezTo>
                  <a:cubicBezTo>
                    <a:pt x="5491" y="2541"/>
                    <a:pt x="5511" y="2521"/>
                    <a:pt x="5531" y="2521"/>
                  </a:cubicBezTo>
                  <a:cubicBezTo>
                    <a:pt x="5531" y="2500"/>
                    <a:pt x="5552" y="2480"/>
                    <a:pt x="5552" y="2480"/>
                  </a:cubicBezTo>
                  <a:cubicBezTo>
                    <a:pt x="5552" y="2459"/>
                    <a:pt x="5552" y="2439"/>
                    <a:pt x="5531" y="2439"/>
                  </a:cubicBezTo>
                  <a:cubicBezTo>
                    <a:pt x="5531" y="2418"/>
                    <a:pt x="5511" y="2398"/>
                    <a:pt x="5511" y="2377"/>
                  </a:cubicBezTo>
                  <a:cubicBezTo>
                    <a:pt x="5511" y="2377"/>
                    <a:pt x="5470" y="2377"/>
                    <a:pt x="5470" y="2357"/>
                  </a:cubicBezTo>
                  <a:lnTo>
                    <a:pt x="5449" y="2336"/>
                  </a:lnTo>
                  <a:cubicBezTo>
                    <a:pt x="5449" y="2316"/>
                    <a:pt x="5429" y="2295"/>
                    <a:pt x="5429" y="2275"/>
                  </a:cubicBezTo>
                  <a:cubicBezTo>
                    <a:pt x="5429" y="2254"/>
                    <a:pt x="5449" y="2213"/>
                    <a:pt x="5449" y="2193"/>
                  </a:cubicBezTo>
                  <a:cubicBezTo>
                    <a:pt x="5449" y="2172"/>
                    <a:pt x="5429" y="2152"/>
                    <a:pt x="5429" y="2131"/>
                  </a:cubicBezTo>
                  <a:cubicBezTo>
                    <a:pt x="5449" y="2131"/>
                    <a:pt x="5449" y="2111"/>
                    <a:pt x="5470" y="2111"/>
                  </a:cubicBezTo>
                  <a:lnTo>
                    <a:pt x="5491" y="2111"/>
                  </a:lnTo>
                  <a:cubicBezTo>
                    <a:pt x="5511" y="2111"/>
                    <a:pt x="5531" y="2111"/>
                    <a:pt x="5531" y="2111"/>
                  </a:cubicBezTo>
                  <a:cubicBezTo>
                    <a:pt x="5552" y="2111"/>
                    <a:pt x="5531" y="2131"/>
                    <a:pt x="5531" y="2131"/>
                  </a:cubicBezTo>
                  <a:cubicBezTo>
                    <a:pt x="5552" y="2152"/>
                    <a:pt x="5552" y="2172"/>
                    <a:pt x="5552" y="2172"/>
                  </a:cubicBezTo>
                  <a:cubicBezTo>
                    <a:pt x="5573" y="2193"/>
                    <a:pt x="5593" y="2193"/>
                    <a:pt x="5613" y="2193"/>
                  </a:cubicBezTo>
                  <a:cubicBezTo>
                    <a:pt x="5613" y="2193"/>
                    <a:pt x="5634" y="2193"/>
                    <a:pt x="5655" y="2193"/>
                  </a:cubicBezTo>
                  <a:cubicBezTo>
                    <a:pt x="5655" y="2193"/>
                    <a:pt x="5655" y="2193"/>
                    <a:pt x="5675" y="2213"/>
                  </a:cubicBezTo>
                  <a:cubicBezTo>
                    <a:pt x="5675" y="2213"/>
                    <a:pt x="5695" y="2213"/>
                    <a:pt x="5695" y="2193"/>
                  </a:cubicBezTo>
                  <a:lnTo>
                    <a:pt x="5716" y="2193"/>
                  </a:lnTo>
                  <a:cubicBezTo>
                    <a:pt x="5737" y="2172"/>
                    <a:pt x="5737" y="2172"/>
                    <a:pt x="5757" y="2152"/>
                  </a:cubicBezTo>
                  <a:lnTo>
                    <a:pt x="5757" y="2131"/>
                  </a:lnTo>
                  <a:cubicBezTo>
                    <a:pt x="5777" y="2131"/>
                    <a:pt x="5777" y="2111"/>
                    <a:pt x="5777" y="2111"/>
                  </a:cubicBezTo>
                  <a:lnTo>
                    <a:pt x="5798" y="2090"/>
                  </a:lnTo>
                  <a:lnTo>
                    <a:pt x="5798" y="2070"/>
                  </a:lnTo>
                  <a:cubicBezTo>
                    <a:pt x="5798" y="2050"/>
                    <a:pt x="5819" y="2029"/>
                    <a:pt x="5819" y="2029"/>
                  </a:cubicBezTo>
                  <a:cubicBezTo>
                    <a:pt x="5839" y="2029"/>
                    <a:pt x="5859" y="2029"/>
                    <a:pt x="5859" y="2029"/>
                  </a:cubicBezTo>
                  <a:cubicBezTo>
                    <a:pt x="5880" y="2029"/>
                    <a:pt x="5880" y="2008"/>
                    <a:pt x="5900" y="2008"/>
                  </a:cubicBezTo>
                  <a:lnTo>
                    <a:pt x="5921" y="2008"/>
                  </a:lnTo>
                  <a:cubicBezTo>
                    <a:pt x="5941" y="1988"/>
                    <a:pt x="5941" y="1968"/>
                    <a:pt x="5941" y="1968"/>
                  </a:cubicBezTo>
                  <a:cubicBezTo>
                    <a:pt x="5941" y="1968"/>
                    <a:pt x="5962" y="1968"/>
                    <a:pt x="5962" y="1947"/>
                  </a:cubicBezTo>
                  <a:lnTo>
                    <a:pt x="5982" y="1947"/>
                  </a:lnTo>
                  <a:cubicBezTo>
                    <a:pt x="6003" y="1926"/>
                    <a:pt x="5982" y="1906"/>
                    <a:pt x="5982" y="1906"/>
                  </a:cubicBezTo>
                  <a:cubicBezTo>
                    <a:pt x="5982" y="1906"/>
                    <a:pt x="5982" y="1886"/>
                    <a:pt x="5982" y="1865"/>
                  </a:cubicBezTo>
                  <a:cubicBezTo>
                    <a:pt x="5982" y="1865"/>
                    <a:pt x="5982" y="1844"/>
                    <a:pt x="5982" y="1824"/>
                  </a:cubicBezTo>
                  <a:cubicBezTo>
                    <a:pt x="5982" y="1804"/>
                    <a:pt x="6003" y="1783"/>
                    <a:pt x="6003" y="1762"/>
                  </a:cubicBezTo>
                  <a:cubicBezTo>
                    <a:pt x="6023" y="1762"/>
                    <a:pt x="6044" y="1762"/>
                    <a:pt x="6044" y="1762"/>
                  </a:cubicBezTo>
                  <a:lnTo>
                    <a:pt x="6064" y="1762"/>
                  </a:lnTo>
                  <a:cubicBezTo>
                    <a:pt x="6085" y="1762"/>
                    <a:pt x="6085" y="1762"/>
                    <a:pt x="6085" y="1742"/>
                  </a:cubicBezTo>
                  <a:lnTo>
                    <a:pt x="6085" y="1722"/>
                  </a:lnTo>
                  <a:cubicBezTo>
                    <a:pt x="6085" y="1722"/>
                    <a:pt x="6085" y="1701"/>
                    <a:pt x="6105" y="1680"/>
                  </a:cubicBezTo>
                  <a:cubicBezTo>
                    <a:pt x="6105" y="1680"/>
                    <a:pt x="6105" y="1680"/>
                    <a:pt x="6126" y="1701"/>
                  </a:cubicBezTo>
                  <a:lnTo>
                    <a:pt x="6126" y="1701"/>
                  </a:lnTo>
                  <a:cubicBezTo>
                    <a:pt x="6146" y="1722"/>
                    <a:pt x="6167" y="1722"/>
                    <a:pt x="6167" y="1722"/>
                  </a:cubicBezTo>
                  <a:lnTo>
                    <a:pt x="6187" y="1701"/>
                  </a:lnTo>
                  <a:cubicBezTo>
                    <a:pt x="6187" y="1701"/>
                    <a:pt x="6187" y="1680"/>
                    <a:pt x="6187" y="1660"/>
                  </a:cubicBezTo>
                  <a:lnTo>
                    <a:pt x="6208" y="1660"/>
                  </a:lnTo>
                  <a:lnTo>
                    <a:pt x="6228" y="1640"/>
                  </a:lnTo>
                  <a:lnTo>
                    <a:pt x="6249" y="1640"/>
                  </a:lnTo>
                  <a:lnTo>
                    <a:pt x="6269" y="1640"/>
                  </a:lnTo>
                  <a:cubicBezTo>
                    <a:pt x="6290" y="1640"/>
                    <a:pt x="6290" y="1640"/>
                    <a:pt x="6310" y="1640"/>
                  </a:cubicBezTo>
                  <a:cubicBezTo>
                    <a:pt x="6310" y="1660"/>
                    <a:pt x="6331" y="1660"/>
                    <a:pt x="6331" y="1660"/>
                  </a:cubicBezTo>
                  <a:cubicBezTo>
                    <a:pt x="6331" y="1660"/>
                    <a:pt x="6351" y="1680"/>
                    <a:pt x="6372" y="1680"/>
                  </a:cubicBezTo>
                  <a:cubicBezTo>
                    <a:pt x="6372" y="1680"/>
                    <a:pt x="6413" y="1680"/>
                    <a:pt x="6413" y="1660"/>
                  </a:cubicBezTo>
                  <a:cubicBezTo>
                    <a:pt x="6433" y="1660"/>
                    <a:pt x="6413" y="1640"/>
                    <a:pt x="6413" y="1619"/>
                  </a:cubicBezTo>
                  <a:cubicBezTo>
                    <a:pt x="6413" y="1619"/>
                    <a:pt x="6413" y="1598"/>
                    <a:pt x="6392" y="1578"/>
                  </a:cubicBezTo>
                  <a:lnTo>
                    <a:pt x="6372" y="1558"/>
                  </a:lnTo>
                  <a:cubicBezTo>
                    <a:pt x="6372" y="1558"/>
                    <a:pt x="6351" y="1537"/>
                    <a:pt x="6351" y="1516"/>
                  </a:cubicBezTo>
                  <a:cubicBezTo>
                    <a:pt x="6331" y="1516"/>
                    <a:pt x="6310" y="1496"/>
                    <a:pt x="6290" y="1496"/>
                  </a:cubicBezTo>
                  <a:cubicBezTo>
                    <a:pt x="6290" y="1476"/>
                    <a:pt x="6290" y="1455"/>
                    <a:pt x="6269" y="1455"/>
                  </a:cubicBezTo>
                  <a:cubicBezTo>
                    <a:pt x="6269" y="1455"/>
                    <a:pt x="6249" y="1434"/>
                    <a:pt x="6228" y="1434"/>
                  </a:cubicBezTo>
                  <a:cubicBezTo>
                    <a:pt x="6228" y="1434"/>
                    <a:pt x="6208" y="1414"/>
                    <a:pt x="6187" y="1414"/>
                  </a:cubicBezTo>
                  <a:lnTo>
                    <a:pt x="6167" y="1414"/>
                  </a:lnTo>
                  <a:cubicBezTo>
                    <a:pt x="6167" y="1394"/>
                    <a:pt x="6167" y="1394"/>
                    <a:pt x="6146" y="1373"/>
                  </a:cubicBezTo>
                  <a:cubicBezTo>
                    <a:pt x="6146" y="1373"/>
                    <a:pt x="6126" y="1353"/>
                    <a:pt x="6105" y="1353"/>
                  </a:cubicBezTo>
                  <a:lnTo>
                    <a:pt x="6085" y="1353"/>
                  </a:lnTo>
                  <a:cubicBezTo>
                    <a:pt x="6064" y="1353"/>
                    <a:pt x="6044" y="1353"/>
                    <a:pt x="6044" y="1353"/>
                  </a:cubicBezTo>
                  <a:lnTo>
                    <a:pt x="6023" y="1373"/>
                  </a:lnTo>
                  <a:cubicBezTo>
                    <a:pt x="6003" y="1394"/>
                    <a:pt x="6003" y="1394"/>
                    <a:pt x="6003" y="1414"/>
                  </a:cubicBezTo>
                  <a:lnTo>
                    <a:pt x="6003" y="1434"/>
                  </a:lnTo>
                  <a:cubicBezTo>
                    <a:pt x="6003" y="1434"/>
                    <a:pt x="6003" y="1455"/>
                    <a:pt x="5982" y="1455"/>
                  </a:cubicBezTo>
                  <a:cubicBezTo>
                    <a:pt x="5982" y="1455"/>
                    <a:pt x="5982" y="1455"/>
                    <a:pt x="5962" y="1455"/>
                  </a:cubicBezTo>
                  <a:cubicBezTo>
                    <a:pt x="5962" y="1455"/>
                    <a:pt x="5962" y="1434"/>
                    <a:pt x="5941" y="1414"/>
                  </a:cubicBezTo>
                  <a:lnTo>
                    <a:pt x="5921" y="1414"/>
                  </a:lnTo>
                  <a:lnTo>
                    <a:pt x="5900" y="1414"/>
                  </a:lnTo>
                  <a:lnTo>
                    <a:pt x="5880" y="1434"/>
                  </a:lnTo>
                  <a:lnTo>
                    <a:pt x="5859" y="1434"/>
                  </a:lnTo>
                  <a:cubicBezTo>
                    <a:pt x="5839" y="1434"/>
                    <a:pt x="5839" y="1434"/>
                    <a:pt x="5839" y="1434"/>
                  </a:cubicBezTo>
                  <a:cubicBezTo>
                    <a:pt x="5819" y="1434"/>
                    <a:pt x="5819" y="1455"/>
                    <a:pt x="5819" y="1455"/>
                  </a:cubicBezTo>
                  <a:lnTo>
                    <a:pt x="5819" y="1476"/>
                  </a:lnTo>
                  <a:lnTo>
                    <a:pt x="5798" y="1496"/>
                  </a:lnTo>
                  <a:cubicBezTo>
                    <a:pt x="5777" y="1496"/>
                    <a:pt x="5777" y="1496"/>
                    <a:pt x="5777" y="1496"/>
                  </a:cubicBezTo>
                  <a:cubicBezTo>
                    <a:pt x="5757" y="1496"/>
                    <a:pt x="5757" y="1476"/>
                    <a:pt x="5737" y="1455"/>
                  </a:cubicBezTo>
                  <a:lnTo>
                    <a:pt x="5737" y="1455"/>
                  </a:lnTo>
                  <a:cubicBezTo>
                    <a:pt x="5716" y="1455"/>
                    <a:pt x="5716" y="1455"/>
                    <a:pt x="5695" y="1434"/>
                  </a:cubicBezTo>
                  <a:lnTo>
                    <a:pt x="5695" y="1414"/>
                  </a:lnTo>
                  <a:cubicBezTo>
                    <a:pt x="5695" y="1394"/>
                    <a:pt x="5695" y="1353"/>
                    <a:pt x="5695" y="1353"/>
                  </a:cubicBezTo>
                  <a:cubicBezTo>
                    <a:pt x="5695" y="1332"/>
                    <a:pt x="5675" y="1312"/>
                    <a:pt x="5675" y="1312"/>
                  </a:cubicBezTo>
                  <a:cubicBezTo>
                    <a:pt x="5675" y="1292"/>
                    <a:pt x="5675" y="1271"/>
                    <a:pt x="5695" y="1250"/>
                  </a:cubicBezTo>
                  <a:cubicBezTo>
                    <a:pt x="5695" y="1250"/>
                    <a:pt x="5695" y="1250"/>
                    <a:pt x="5716" y="1250"/>
                  </a:cubicBezTo>
                  <a:cubicBezTo>
                    <a:pt x="5716" y="1230"/>
                    <a:pt x="5716" y="1250"/>
                    <a:pt x="5716" y="1250"/>
                  </a:cubicBezTo>
                  <a:cubicBezTo>
                    <a:pt x="5737" y="1230"/>
                    <a:pt x="5737" y="1230"/>
                    <a:pt x="5716" y="1210"/>
                  </a:cubicBezTo>
                  <a:lnTo>
                    <a:pt x="5716" y="1210"/>
                  </a:lnTo>
                  <a:cubicBezTo>
                    <a:pt x="5695" y="1189"/>
                    <a:pt x="5695" y="1210"/>
                    <a:pt x="5675" y="1189"/>
                  </a:cubicBezTo>
                  <a:lnTo>
                    <a:pt x="5675" y="1168"/>
                  </a:lnTo>
                  <a:cubicBezTo>
                    <a:pt x="5675" y="1168"/>
                    <a:pt x="5695" y="1148"/>
                    <a:pt x="5695" y="1128"/>
                  </a:cubicBezTo>
                  <a:lnTo>
                    <a:pt x="5695" y="1086"/>
                  </a:lnTo>
                  <a:cubicBezTo>
                    <a:pt x="5695" y="1066"/>
                    <a:pt x="5695" y="1066"/>
                    <a:pt x="5695" y="1046"/>
                  </a:cubicBezTo>
                  <a:lnTo>
                    <a:pt x="5695" y="1004"/>
                  </a:lnTo>
                  <a:cubicBezTo>
                    <a:pt x="5695" y="1004"/>
                    <a:pt x="5695" y="984"/>
                    <a:pt x="5716" y="984"/>
                  </a:cubicBezTo>
                  <a:cubicBezTo>
                    <a:pt x="5716" y="984"/>
                    <a:pt x="5737" y="1004"/>
                    <a:pt x="5757" y="1004"/>
                  </a:cubicBezTo>
                  <a:cubicBezTo>
                    <a:pt x="5757" y="1004"/>
                    <a:pt x="5777" y="1025"/>
                    <a:pt x="5798" y="1025"/>
                  </a:cubicBezTo>
                  <a:cubicBezTo>
                    <a:pt x="5798" y="1025"/>
                    <a:pt x="5819" y="1025"/>
                    <a:pt x="5839" y="1025"/>
                  </a:cubicBezTo>
                  <a:lnTo>
                    <a:pt x="5859" y="1025"/>
                  </a:lnTo>
                  <a:lnTo>
                    <a:pt x="5880" y="1025"/>
                  </a:lnTo>
                  <a:cubicBezTo>
                    <a:pt x="5900" y="1046"/>
                    <a:pt x="5900" y="1046"/>
                    <a:pt x="5900" y="1025"/>
                  </a:cubicBezTo>
                  <a:cubicBezTo>
                    <a:pt x="5921" y="1025"/>
                    <a:pt x="5921" y="1004"/>
                    <a:pt x="5921" y="1004"/>
                  </a:cubicBezTo>
                  <a:cubicBezTo>
                    <a:pt x="5921" y="984"/>
                    <a:pt x="5921" y="964"/>
                    <a:pt x="5921" y="964"/>
                  </a:cubicBezTo>
                  <a:cubicBezTo>
                    <a:pt x="5921" y="943"/>
                    <a:pt x="5941" y="922"/>
                    <a:pt x="5941" y="922"/>
                  </a:cubicBezTo>
                  <a:lnTo>
                    <a:pt x="5962" y="902"/>
                  </a:lnTo>
                  <a:cubicBezTo>
                    <a:pt x="5962" y="902"/>
                    <a:pt x="6003" y="902"/>
                    <a:pt x="6003" y="882"/>
                  </a:cubicBezTo>
                  <a:cubicBezTo>
                    <a:pt x="6023" y="882"/>
                    <a:pt x="6023" y="861"/>
                    <a:pt x="6023" y="840"/>
                  </a:cubicBezTo>
                  <a:cubicBezTo>
                    <a:pt x="6023" y="840"/>
                    <a:pt x="6003" y="820"/>
                    <a:pt x="5982" y="820"/>
                  </a:cubicBezTo>
                  <a:cubicBezTo>
                    <a:pt x="5982" y="800"/>
                    <a:pt x="5962" y="779"/>
                    <a:pt x="5962" y="779"/>
                  </a:cubicBezTo>
                  <a:cubicBezTo>
                    <a:pt x="5962" y="758"/>
                    <a:pt x="5962" y="718"/>
                    <a:pt x="5962" y="718"/>
                  </a:cubicBezTo>
                  <a:cubicBezTo>
                    <a:pt x="5962" y="677"/>
                    <a:pt x="5962" y="615"/>
                    <a:pt x="5962" y="595"/>
                  </a:cubicBezTo>
                  <a:cubicBezTo>
                    <a:pt x="5962" y="574"/>
                    <a:pt x="5962" y="513"/>
                    <a:pt x="5982" y="492"/>
                  </a:cubicBezTo>
                  <a:cubicBezTo>
                    <a:pt x="5982" y="472"/>
                    <a:pt x="5982" y="431"/>
                    <a:pt x="6003" y="410"/>
                  </a:cubicBezTo>
                  <a:cubicBezTo>
                    <a:pt x="6003" y="410"/>
                    <a:pt x="6003" y="369"/>
                    <a:pt x="6003" y="349"/>
                  </a:cubicBezTo>
                  <a:cubicBezTo>
                    <a:pt x="6003" y="328"/>
                    <a:pt x="5962" y="328"/>
                    <a:pt x="5962" y="328"/>
                  </a:cubicBezTo>
                  <a:cubicBezTo>
                    <a:pt x="5962" y="308"/>
                    <a:pt x="5962" y="287"/>
                    <a:pt x="5962" y="267"/>
                  </a:cubicBezTo>
                  <a:lnTo>
                    <a:pt x="5962" y="246"/>
                  </a:lnTo>
                  <a:lnTo>
                    <a:pt x="5921" y="226"/>
                  </a:lnTo>
                  <a:cubicBezTo>
                    <a:pt x="5900" y="226"/>
                    <a:pt x="5900" y="246"/>
                    <a:pt x="5900" y="246"/>
                  </a:cubicBezTo>
                  <a:cubicBezTo>
                    <a:pt x="5900" y="246"/>
                    <a:pt x="5880" y="246"/>
                    <a:pt x="5859" y="246"/>
                  </a:cubicBezTo>
                  <a:cubicBezTo>
                    <a:pt x="5859" y="226"/>
                    <a:pt x="5859" y="205"/>
                    <a:pt x="5859" y="205"/>
                  </a:cubicBezTo>
                  <a:cubicBezTo>
                    <a:pt x="5859" y="185"/>
                    <a:pt x="5880" y="185"/>
                    <a:pt x="5880" y="164"/>
                  </a:cubicBezTo>
                  <a:cubicBezTo>
                    <a:pt x="5880" y="164"/>
                    <a:pt x="5880" y="144"/>
                    <a:pt x="5900" y="144"/>
                  </a:cubicBezTo>
                  <a:cubicBezTo>
                    <a:pt x="5900" y="123"/>
                    <a:pt x="5900" y="103"/>
                    <a:pt x="5900" y="82"/>
                  </a:cubicBezTo>
                  <a:cubicBezTo>
                    <a:pt x="5921" y="82"/>
                    <a:pt x="5941" y="82"/>
                    <a:pt x="5941" y="82"/>
                  </a:cubicBezTo>
                  <a:cubicBezTo>
                    <a:pt x="5962" y="62"/>
                    <a:pt x="5982" y="62"/>
                    <a:pt x="6003" y="62"/>
                  </a:cubicBezTo>
                  <a:cubicBezTo>
                    <a:pt x="6003" y="62"/>
                    <a:pt x="6023" y="62"/>
                    <a:pt x="6023" y="41"/>
                  </a:cubicBezTo>
                  <a:cubicBezTo>
                    <a:pt x="6023" y="41"/>
                    <a:pt x="6044" y="41"/>
                    <a:pt x="6044" y="21"/>
                  </a:cubicBezTo>
                  <a:cubicBezTo>
                    <a:pt x="6064" y="21"/>
                    <a:pt x="6085" y="21"/>
                    <a:pt x="6105" y="21"/>
                  </a:cubicBezTo>
                  <a:lnTo>
                    <a:pt x="6126" y="21"/>
                  </a:lnTo>
                  <a:cubicBezTo>
                    <a:pt x="6146" y="0"/>
                    <a:pt x="6167" y="0"/>
                    <a:pt x="6187" y="0"/>
                  </a:cubicBezTo>
                  <a:cubicBezTo>
                    <a:pt x="6208" y="0"/>
                    <a:pt x="6249" y="21"/>
                    <a:pt x="6269" y="21"/>
                  </a:cubicBezTo>
                  <a:cubicBezTo>
                    <a:pt x="6290" y="21"/>
                    <a:pt x="6331" y="21"/>
                    <a:pt x="6351" y="41"/>
                  </a:cubicBezTo>
                  <a:cubicBezTo>
                    <a:pt x="6351" y="41"/>
                    <a:pt x="6372" y="62"/>
                    <a:pt x="6392" y="62"/>
                  </a:cubicBezTo>
                  <a:lnTo>
                    <a:pt x="6413" y="82"/>
                  </a:lnTo>
                  <a:cubicBezTo>
                    <a:pt x="6433" y="82"/>
                    <a:pt x="6454" y="82"/>
                    <a:pt x="6474" y="82"/>
                  </a:cubicBezTo>
                  <a:lnTo>
                    <a:pt x="6495" y="62"/>
                  </a:lnTo>
                  <a:lnTo>
                    <a:pt x="6515" y="62"/>
                  </a:lnTo>
                  <a:cubicBezTo>
                    <a:pt x="6536" y="62"/>
                    <a:pt x="6556" y="62"/>
                    <a:pt x="6556" y="82"/>
                  </a:cubicBezTo>
                  <a:cubicBezTo>
                    <a:pt x="6556" y="82"/>
                    <a:pt x="6577" y="82"/>
                    <a:pt x="6577" y="103"/>
                  </a:cubicBezTo>
                  <a:cubicBezTo>
                    <a:pt x="6577" y="103"/>
                    <a:pt x="6597" y="103"/>
                    <a:pt x="6597" y="123"/>
                  </a:cubicBezTo>
                  <a:cubicBezTo>
                    <a:pt x="6618" y="123"/>
                    <a:pt x="6618" y="123"/>
                    <a:pt x="6638" y="123"/>
                  </a:cubicBezTo>
                  <a:cubicBezTo>
                    <a:pt x="6638" y="103"/>
                    <a:pt x="6638" y="103"/>
                    <a:pt x="6638" y="103"/>
                  </a:cubicBezTo>
                  <a:cubicBezTo>
                    <a:pt x="6658" y="103"/>
                    <a:pt x="6658" y="82"/>
                    <a:pt x="6679" y="82"/>
                  </a:cubicBezTo>
                  <a:lnTo>
                    <a:pt x="6700" y="103"/>
                  </a:lnTo>
                  <a:cubicBezTo>
                    <a:pt x="6700" y="123"/>
                    <a:pt x="6679" y="144"/>
                    <a:pt x="6679" y="144"/>
                  </a:cubicBezTo>
                  <a:lnTo>
                    <a:pt x="6700" y="164"/>
                  </a:lnTo>
                  <a:cubicBezTo>
                    <a:pt x="6720" y="164"/>
                    <a:pt x="6740" y="185"/>
                    <a:pt x="6740" y="185"/>
                  </a:cubicBezTo>
                  <a:lnTo>
                    <a:pt x="6761" y="205"/>
                  </a:lnTo>
                  <a:cubicBezTo>
                    <a:pt x="6782" y="205"/>
                    <a:pt x="6782" y="226"/>
                    <a:pt x="6782" y="246"/>
                  </a:cubicBezTo>
                  <a:lnTo>
                    <a:pt x="6802" y="267"/>
                  </a:lnTo>
                  <a:cubicBezTo>
                    <a:pt x="6802" y="267"/>
                    <a:pt x="6822" y="287"/>
                    <a:pt x="6843" y="287"/>
                  </a:cubicBezTo>
                  <a:cubicBezTo>
                    <a:pt x="6843" y="308"/>
                    <a:pt x="6864" y="308"/>
                    <a:pt x="6884" y="308"/>
                  </a:cubicBezTo>
                  <a:cubicBezTo>
                    <a:pt x="6884" y="328"/>
                    <a:pt x="6884" y="349"/>
                    <a:pt x="6884" y="369"/>
                  </a:cubicBezTo>
                  <a:cubicBezTo>
                    <a:pt x="6884" y="369"/>
                    <a:pt x="6884" y="390"/>
                    <a:pt x="6884" y="410"/>
                  </a:cubicBezTo>
                  <a:cubicBezTo>
                    <a:pt x="6884" y="410"/>
                    <a:pt x="6904" y="410"/>
                    <a:pt x="6925" y="431"/>
                  </a:cubicBezTo>
                  <a:cubicBezTo>
                    <a:pt x="6925" y="431"/>
                    <a:pt x="6946" y="451"/>
                    <a:pt x="6946" y="472"/>
                  </a:cubicBezTo>
                  <a:cubicBezTo>
                    <a:pt x="6966" y="472"/>
                    <a:pt x="6966" y="492"/>
                    <a:pt x="6966" y="492"/>
                  </a:cubicBezTo>
                  <a:cubicBezTo>
                    <a:pt x="6966" y="513"/>
                    <a:pt x="6966" y="513"/>
                    <a:pt x="6986" y="533"/>
                  </a:cubicBezTo>
                  <a:lnTo>
                    <a:pt x="7007" y="533"/>
                  </a:lnTo>
                  <a:cubicBezTo>
                    <a:pt x="7028" y="533"/>
                    <a:pt x="7028" y="533"/>
                    <a:pt x="7048" y="533"/>
                  </a:cubicBezTo>
                  <a:lnTo>
                    <a:pt x="7048" y="554"/>
                  </a:lnTo>
                  <a:cubicBezTo>
                    <a:pt x="7068" y="574"/>
                    <a:pt x="7068" y="595"/>
                    <a:pt x="7068" y="595"/>
                  </a:cubicBezTo>
                  <a:cubicBezTo>
                    <a:pt x="7089" y="595"/>
                    <a:pt x="7089" y="595"/>
                    <a:pt x="7110" y="615"/>
                  </a:cubicBezTo>
                  <a:lnTo>
                    <a:pt x="7130" y="636"/>
                  </a:lnTo>
                  <a:cubicBezTo>
                    <a:pt x="7130" y="656"/>
                    <a:pt x="7171" y="677"/>
                    <a:pt x="7171" y="697"/>
                  </a:cubicBezTo>
                  <a:cubicBezTo>
                    <a:pt x="7192" y="697"/>
                    <a:pt x="7192" y="718"/>
                    <a:pt x="7192" y="718"/>
                  </a:cubicBezTo>
                  <a:cubicBezTo>
                    <a:pt x="7212" y="738"/>
                    <a:pt x="7212" y="758"/>
                    <a:pt x="7212" y="779"/>
                  </a:cubicBezTo>
                  <a:cubicBezTo>
                    <a:pt x="7212" y="779"/>
                    <a:pt x="7232" y="800"/>
                    <a:pt x="7232" y="820"/>
                  </a:cubicBezTo>
                  <a:cubicBezTo>
                    <a:pt x="7253" y="820"/>
                    <a:pt x="7274" y="840"/>
                    <a:pt x="7294" y="840"/>
                  </a:cubicBezTo>
                  <a:cubicBezTo>
                    <a:pt x="7294" y="861"/>
                    <a:pt x="7314" y="861"/>
                    <a:pt x="7335" y="861"/>
                  </a:cubicBezTo>
                  <a:cubicBezTo>
                    <a:pt x="7356" y="861"/>
                    <a:pt x="7376" y="861"/>
                    <a:pt x="7396" y="840"/>
                  </a:cubicBezTo>
                  <a:lnTo>
                    <a:pt x="7416" y="840"/>
                  </a:lnTo>
                  <a:cubicBezTo>
                    <a:pt x="7437" y="861"/>
                    <a:pt x="7458" y="882"/>
                    <a:pt x="7458" y="902"/>
                  </a:cubicBezTo>
                  <a:cubicBezTo>
                    <a:pt x="7478" y="902"/>
                    <a:pt x="7519" y="902"/>
                    <a:pt x="7519" y="902"/>
                  </a:cubicBezTo>
                  <a:cubicBezTo>
                    <a:pt x="7540" y="902"/>
                    <a:pt x="7540" y="902"/>
                    <a:pt x="7560" y="902"/>
                  </a:cubicBezTo>
                  <a:lnTo>
                    <a:pt x="7580" y="922"/>
                  </a:lnTo>
                  <a:cubicBezTo>
                    <a:pt x="7580" y="922"/>
                    <a:pt x="7601" y="922"/>
                    <a:pt x="7622" y="943"/>
                  </a:cubicBezTo>
                  <a:lnTo>
                    <a:pt x="7642" y="964"/>
                  </a:lnTo>
                  <a:cubicBezTo>
                    <a:pt x="7662" y="964"/>
                    <a:pt x="7683" y="984"/>
                    <a:pt x="7683" y="984"/>
                  </a:cubicBezTo>
                  <a:cubicBezTo>
                    <a:pt x="7704" y="984"/>
                    <a:pt x="7765" y="984"/>
                    <a:pt x="7786" y="984"/>
                  </a:cubicBezTo>
                  <a:cubicBezTo>
                    <a:pt x="7786" y="984"/>
                    <a:pt x="7786" y="1004"/>
                    <a:pt x="7806" y="1004"/>
                  </a:cubicBezTo>
                  <a:lnTo>
                    <a:pt x="7806" y="1025"/>
                  </a:lnTo>
                  <a:cubicBezTo>
                    <a:pt x="7826" y="1046"/>
                    <a:pt x="7826" y="1066"/>
                    <a:pt x="7826" y="1066"/>
                  </a:cubicBezTo>
                  <a:cubicBezTo>
                    <a:pt x="7847" y="1066"/>
                    <a:pt x="7847" y="1066"/>
                    <a:pt x="7868" y="1086"/>
                  </a:cubicBezTo>
                  <a:lnTo>
                    <a:pt x="7888" y="1086"/>
                  </a:lnTo>
                  <a:cubicBezTo>
                    <a:pt x="7888" y="1107"/>
                    <a:pt x="7908" y="1128"/>
                    <a:pt x="7908" y="1148"/>
                  </a:cubicBezTo>
                  <a:lnTo>
                    <a:pt x="7908" y="1168"/>
                  </a:lnTo>
                  <a:cubicBezTo>
                    <a:pt x="7908" y="1189"/>
                    <a:pt x="7908" y="1210"/>
                    <a:pt x="7929" y="1210"/>
                  </a:cubicBezTo>
                  <a:cubicBezTo>
                    <a:pt x="7929" y="1210"/>
                    <a:pt x="7950" y="1230"/>
                    <a:pt x="7970" y="1230"/>
                  </a:cubicBezTo>
                  <a:cubicBezTo>
                    <a:pt x="7990" y="1230"/>
                    <a:pt x="8011" y="1230"/>
                    <a:pt x="8032" y="1230"/>
                  </a:cubicBezTo>
                  <a:cubicBezTo>
                    <a:pt x="8032" y="1230"/>
                    <a:pt x="8052" y="1210"/>
                    <a:pt x="8072" y="1210"/>
                  </a:cubicBezTo>
                  <a:cubicBezTo>
                    <a:pt x="8093" y="1210"/>
                    <a:pt x="8114" y="1230"/>
                    <a:pt x="8134" y="1230"/>
                  </a:cubicBezTo>
                  <a:cubicBezTo>
                    <a:pt x="8154" y="1230"/>
                    <a:pt x="8175" y="1230"/>
                    <a:pt x="8195" y="1210"/>
                  </a:cubicBezTo>
                  <a:cubicBezTo>
                    <a:pt x="8216" y="1210"/>
                    <a:pt x="8216" y="1189"/>
                    <a:pt x="8216" y="1168"/>
                  </a:cubicBezTo>
                  <a:cubicBezTo>
                    <a:pt x="8216" y="1168"/>
                    <a:pt x="8236" y="1148"/>
                    <a:pt x="8257" y="1148"/>
                  </a:cubicBezTo>
                  <a:lnTo>
                    <a:pt x="8277" y="1148"/>
                  </a:lnTo>
                  <a:cubicBezTo>
                    <a:pt x="8298" y="1128"/>
                    <a:pt x="8298" y="1128"/>
                    <a:pt x="8318" y="1107"/>
                  </a:cubicBezTo>
                  <a:cubicBezTo>
                    <a:pt x="8318" y="1107"/>
                    <a:pt x="8339" y="1086"/>
                    <a:pt x="8359" y="1086"/>
                  </a:cubicBezTo>
                  <a:cubicBezTo>
                    <a:pt x="8359" y="1066"/>
                    <a:pt x="8400" y="1086"/>
                    <a:pt x="8400" y="1066"/>
                  </a:cubicBezTo>
                  <a:cubicBezTo>
                    <a:pt x="8421" y="1066"/>
                    <a:pt x="8421" y="1046"/>
                    <a:pt x="8441" y="1046"/>
                  </a:cubicBezTo>
                  <a:lnTo>
                    <a:pt x="8462" y="1086"/>
                  </a:lnTo>
                  <a:cubicBezTo>
                    <a:pt x="8462" y="1107"/>
                    <a:pt x="8441" y="1128"/>
                    <a:pt x="8441" y="1128"/>
                  </a:cubicBezTo>
                  <a:cubicBezTo>
                    <a:pt x="8441" y="1148"/>
                    <a:pt x="8462" y="1148"/>
                    <a:pt x="8462" y="1148"/>
                  </a:cubicBezTo>
                  <a:cubicBezTo>
                    <a:pt x="8462" y="1168"/>
                    <a:pt x="8482" y="1168"/>
                    <a:pt x="8482" y="1168"/>
                  </a:cubicBezTo>
                  <a:cubicBezTo>
                    <a:pt x="8503" y="1189"/>
                    <a:pt x="8503" y="1210"/>
                    <a:pt x="8503" y="1210"/>
                  </a:cubicBezTo>
                  <a:cubicBezTo>
                    <a:pt x="8503" y="1230"/>
                    <a:pt x="8523" y="1250"/>
                    <a:pt x="8503" y="1271"/>
                  </a:cubicBezTo>
                  <a:cubicBezTo>
                    <a:pt x="8503" y="1271"/>
                    <a:pt x="8503" y="1292"/>
                    <a:pt x="8482" y="1292"/>
                  </a:cubicBezTo>
                  <a:cubicBezTo>
                    <a:pt x="8482" y="1292"/>
                    <a:pt x="8482" y="1312"/>
                    <a:pt x="8482" y="1332"/>
                  </a:cubicBezTo>
                  <a:lnTo>
                    <a:pt x="8482" y="1353"/>
                  </a:lnTo>
                  <a:cubicBezTo>
                    <a:pt x="8482" y="1373"/>
                    <a:pt x="8503" y="1373"/>
                    <a:pt x="8523" y="1373"/>
                  </a:cubicBezTo>
                  <a:cubicBezTo>
                    <a:pt x="8523" y="1373"/>
                    <a:pt x="8523" y="1414"/>
                    <a:pt x="8544" y="1414"/>
                  </a:cubicBezTo>
                  <a:cubicBezTo>
                    <a:pt x="8544" y="1434"/>
                    <a:pt x="8523" y="1455"/>
                    <a:pt x="8544" y="1476"/>
                  </a:cubicBezTo>
                  <a:lnTo>
                    <a:pt x="8544" y="1496"/>
                  </a:lnTo>
                  <a:cubicBezTo>
                    <a:pt x="8564" y="1516"/>
                    <a:pt x="8564" y="1558"/>
                    <a:pt x="8564" y="1578"/>
                  </a:cubicBezTo>
                  <a:cubicBezTo>
                    <a:pt x="8564" y="1578"/>
                    <a:pt x="8564" y="1619"/>
                    <a:pt x="8564" y="1640"/>
                  </a:cubicBezTo>
                  <a:cubicBezTo>
                    <a:pt x="8564" y="1660"/>
                    <a:pt x="8564" y="1701"/>
                    <a:pt x="8564" y="1722"/>
                  </a:cubicBezTo>
                  <a:cubicBezTo>
                    <a:pt x="8564" y="1742"/>
                    <a:pt x="8544" y="1783"/>
                    <a:pt x="8564" y="1783"/>
                  </a:cubicBezTo>
                  <a:cubicBezTo>
                    <a:pt x="8564" y="1804"/>
                    <a:pt x="8585" y="1804"/>
                    <a:pt x="8585" y="1824"/>
                  </a:cubicBezTo>
                  <a:cubicBezTo>
                    <a:pt x="8585" y="1824"/>
                    <a:pt x="8585" y="1844"/>
                    <a:pt x="8564" y="1844"/>
                  </a:cubicBezTo>
                  <a:cubicBezTo>
                    <a:pt x="8564" y="1865"/>
                    <a:pt x="8544" y="1844"/>
                    <a:pt x="8544" y="1844"/>
                  </a:cubicBezTo>
                  <a:cubicBezTo>
                    <a:pt x="8544" y="1844"/>
                    <a:pt x="8544" y="1865"/>
                    <a:pt x="8523" y="1865"/>
                  </a:cubicBezTo>
                  <a:lnTo>
                    <a:pt x="8482" y="1844"/>
                  </a:lnTo>
                  <a:cubicBezTo>
                    <a:pt x="8462" y="1824"/>
                    <a:pt x="8441" y="1824"/>
                    <a:pt x="8441" y="1824"/>
                  </a:cubicBezTo>
                  <a:cubicBezTo>
                    <a:pt x="8421" y="1824"/>
                    <a:pt x="8421" y="1804"/>
                    <a:pt x="8400" y="1804"/>
                  </a:cubicBezTo>
                  <a:lnTo>
                    <a:pt x="8380" y="1804"/>
                  </a:lnTo>
                  <a:cubicBezTo>
                    <a:pt x="8359" y="1804"/>
                    <a:pt x="8339" y="1804"/>
                    <a:pt x="8339" y="1824"/>
                  </a:cubicBezTo>
                  <a:lnTo>
                    <a:pt x="8339" y="1844"/>
                  </a:lnTo>
                  <a:cubicBezTo>
                    <a:pt x="8339" y="1865"/>
                    <a:pt x="8339" y="1886"/>
                    <a:pt x="8339" y="1886"/>
                  </a:cubicBezTo>
                  <a:cubicBezTo>
                    <a:pt x="8339" y="1906"/>
                    <a:pt x="8318" y="1926"/>
                    <a:pt x="8318" y="1947"/>
                  </a:cubicBezTo>
                  <a:cubicBezTo>
                    <a:pt x="8318" y="1947"/>
                    <a:pt x="8339" y="1947"/>
                    <a:pt x="8339" y="1968"/>
                  </a:cubicBezTo>
                  <a:lnTo>
                    <a:pt x="8359" y="1988"/>
                  </a:lnTo>
                  <a:cubicBezTo>
                    <a:pt x="8359" y="1988"/>
                    <a:pt x="8380" y="1988"/>
                    <a:pt x="8380" y="2008"/>
                  </a:cubicBezTo>
                  <a:lnTo>
                    <a:pt x="8400" y="2029"/>
                  </a:lnTo>
                  <a:cubicBezTo>
                    <a:pt x="8400" y="2050"/>
                    <a:pt x="8400" y="2070"/>
                    <a:pt x="8400" y="2070"/>
                  </a:cubicBezTo>
                  <a:cubicBezTo>
                    <a:pt x="8421" y="2090"/>
                    <a:pt x="8421" y="2131"/>
                    <a:pt x="8441" y="2131"/>
                  </a:cubicBezTo>
                  <a:cubicBezTo>
                    <a:pt x="8441" y="2152"/>
                    <a:pt x="8441" y="2172"/>
                    <a:pt x="8441" y="2193"/>
                  </a:cubicBezTo>
                  <a:lnTo>
                    <a:pt x="8462" y="2213"/>
                  </a:lnTo>
                  <a:cubicBezTo>
                    <a:pt x="8482" y="2234"/>
                    <a:pt x="8482" y="2254"/>
                    <a:pt x="8482" y="2254"/>
                  </a:cubicBezTo>
                  <a:cubicBezTo>
                    <a:pt x="8482" y="2275"/>
                    <a:pt x="8482" y="2295"/>
                    <a:pt x="8482" y="2316"/>
                  </a:cubicBezTo>
                  <a:cubicBezTo>
                    <a:pt x="8482" y="2336"/>
                    <a:pt x="8482" y="2357"/>
                    <a:pt x="8482" y="2357"/>
                  </a:cubicBezTo>
                  <a:cubicBezTo>
                    <a:pt x="8482" y="2377"/>
                    <a:pt x="8462" y="2398"/>
                    <a:pt x="8462" y="2398"/>
                  </a:cubicBezTo>
                  <a:cubicBezTo>
                    <a:pt x="8462" y="2398"/>
                    <a:pt x="8462" y="2418"/>
                    <a:pt x="8441" y="2439"/>
                  </a:cubicBezTo>
                  <a:cubicBezTo>
                    <a:pt x="8441" y="2418"/>
                    <a:pt x="8441" y="2418"/>
                    <a:pt x="8441" y="2418"/>
                  </a:cubicBezTo>
                  <a:cubicBezTo>
                    <a:pt x="8441" y="2418"/>
                    <a:pt x="8421" y="2418"/>
                    <a:pt x="8400" y="2418"/>
                  </a:cubicBezTo>
                  <a:cubicBezTo>
                    <a:pt x="8400" y="2418"/>
                    <a:pt x="8400" y="2418"/>
                    <a:pt x="8380" y="2418"/>
                  </a:cubicBezTo>
                  <a:lnTo>
                    <a:pt x="8380" y="2398"/>
                  </a:lnTo>
                  <a:lnTo>
                    <a:pt x="8359" y="2377"/>
                  </a:lnTo>
                  <a:cubicBezTo>
                    <a:pt x="8339" y="2377"/>
                    <a:pt x="8339" y="2377"/>
                    <a:pt x="8318" y="2377"/>
                  </a:cubicBezTo>
                  <a:cubicBezTo>
                    <a:pt x="8318" y="2398"/>
                    <a:pt x="8318" y="2398"/>
                    <a:pt x="8318" y="2398"/>
                  </a:cubicBezTo>
                  <a:cubicBezTo>
                    <a:pt x="8318" y="2418"/>
                    <a:pt x="8318" y="2418"/>
                    <a:pt x="8318" y="2418"/>
                  </a:cubicBezTo>
                  <a:cubicBezTo>
                    <a:pt x="8339" y="2439"/>
                    <a:pt x="8339" y="2439"/>
                    <a:pt x="8339" y="2459"/>
                  </a:cubicBezTo>
                  <a:lnTo>
                    <a:pt x="8339" y="2480"/>
                  </a:lnTo>
                  <a:lnTo>
                    <a:pt x="8318" y="2500"/>
                  </a:lnTo>
                  <a:cubicBezTo>
                    <a:pt x="8298" y="2500"/>
                    <a:pt x="8298" y="2500"/>
                    <a:pt x="8277" y="2521"/>
                  </a:cubicBezTo>
                  <a:lnTo>
                    <a:pt x="8277" y="2541"/>
                  </a:lnTo>
                  <a:cubicBezTo>
                    <a:pt x="8277" y="2562"/>
                    <a:pt x="8277" y="2562"/>
                    <a:pt x="8277" y="2582"/>
                  </a:cubicBezTo>
                  <a:cubicBezTo>
                    <a:pt x="8277" y="2582"/>
                    <a:pt x="8257" y="2582"/>
                    <a:pt x="8257" y="2603"/>
                  </a:cubicBezTo>
                  <a:cubicBezTo>
                    <a:pt x="8236" y="2603"/>
                    <a:pt x="8236" y="2623"/>
                    <a:pt x="8216" y="2623"/>
                  </a:cubicBezTo>
                  <a:lnTo>
                    <a:pt x="8195" y="2623"/>
                  </a:lnTo>
                  <a:cubicBezTo>
                    <a:pt x="8175" y="2623"/>
                    <a:pt x="8154" y="2603"/>
                    <a:pt x="8154" y="2623"/>
                  </a:cubicBezTo>
                  <a:lnTo>
                    <a:pt x="8134" y="2623"/>
                  </a:lnTo>
                  <a:cubicBezTo>
                    <a:pt x="8134" y="2644"/>
                    <a:pt x="8134" y="2644"/>
                    <a:pt x="8134" y="2644"/>
                  </a:cubicBezTo>
                  <a:cubicBezTo>
                    <a:pt x="8154" y="2664"/>
                    <a:pt x="8154" y="2664"/>
                    <a:pt x="8154" y="2664"/>
                  </a:cubicBezTo>
                  <a:cubicBezTo>
                    <a:pt x="8154" y="2685"/>
                    <a:pt x="8175" y="2685"/>
                    <a:pt x="8175" y="2685"/>
                  </a:cubicBezTo>
                  <a:lnTo>
                    <a:pt x="8195" y="2705"/>
                  </a:lnTo>
                  <a:cubicBezTo>
                    <a:pt x="8195" y="2705"/>
                    <a:pt x="8195" y="2726"/>
                    <a:pt x="8195" y="2746"/>
                  </a:cubicBezTo>
                  <a:cubicBezTo>
                    <a:pt x="8175" y="2746"/>
                    <a:pt x="8175" y="2746"/>
                    <a:pt x="8154" y="2746"/>
                  </a:cubicBezTo>
                  <a:cubicBezTo>
                    <a:pt x="8154" y="2767"/>
                    <a:pt x="8134" y="2767"/>
                    <a:pt x="8114" y="2767"/>
                  </a:cubicBezTo>
                  <a:cubicBezTo>
                    <a:pt x="8093" y="2767"/>
                    <a:pt x="8072" y="2767"/>
                    <a:pt x="8052" y="2767"/>
                  </a:cubicBezTo>
                  <a:lnTo>
                    <a:pt x="8032" y="2767"/>
                  </a:lnTo>
                  <a:cubicBezTo>
                    <a:pt x="8011" y="2767"/>
                    <a:pt x="8011" y="2746"/>
                    <a:pt x="7990" y="2746"/>
                  </a:cubicBezTo>
                  <a:cubicBezTo>
                    <a:pt x="7990" y="2746"/>
                    <a:pt x="7970" y="2746"/>
                    <a:pt x="7950" y="2746"/>
                  </a:cubicBezTo>
                  <a:lnTo>
                    <a:pt x="7950" y="2767"/>
                  </a:lnTo>
                  <a:lnTo>
                    <a:pt x="7950" y="2787"/>
                  </a:lnTo>
                  <a:cubicBezTo>
                    <a:pt x="7950" y="2807"/>
                    <a:pt x="7929" y="2807"/>
                    <a:pt x="7929" y="2828"/>
                  </a:cubicBezTo>
                  <a:lnTo>
                    <a:pt x="7929" y="2828"/>
                  </a:lnTo>
                  <a:cubicBezTo>
                    <a:pt x="7908" y="2828"/>
                    <a:pt x="7908" y="2849"/>
                    <a:pt x="7908" y="2849"/>
                  </a:cubicBezTo>
                  <a:cubicBezTo>
                    <a:pt x="7908" y="2849"/>
                    <a:pt x="7908" y="2869"/>
                    <a:pt x="7908" y="2889"/>
                  </a:cubicBezTo>
                  <a:cubicBezTo>
                    <a:pt x="7908" y="2889"/>
                    <a:pt x="7908" y="2910"/>
                    <a:pt x="7888" y="2931"/>
                  </a:cubicBezTo>
                  <a:cubicBezTo>
                    <a:pt x="7888" y="2931"/>
                    <a:pt x="7888" y="2931"/>
                    <a:pt x="7868" y="2951"/>
                  </a:cubicBezTo>
                  <a:lnTo>
                    <a:pt x="7847" y="2951"/>
                  </a:lnTo>
                  <a:cubicBezTo>
                    <a:pt x="7847" y="2951"/>
                    <a:pt x="7847" y="2971"/>
                    <a:pt x="7847" y="2992"/>
                  </a:cubicBezTo>
                  <a:cubicBezTo>
                    <a:pt x="7826" y="2992"/>
                    <a:pt x="7826" y="2992"/>
                    <a:pt x="7806" y="2992"/>
                  </a:cubicBezTo>
                  <a:cubicBezTo>
                    <a:pt x="7806" y="3013"/>
                    <a:pt x="7806" y="3013"/>
                    <a:pt x="7786" y="3033"/>
                  </a:cubicBezTo>
                  <a:cubicBezTo>
                    <a:pt x="7786" y="3053"/>
                    <a:pt x="7786" y="3074"/>
                    <a:pt x="7765" y="3095"/>
                  </a:cubicBezTo>
                  <a:lnTo>
                    <a:pt x="7744" y="3095"/>
                  </a:lnTo>
                  <a:cubicBezTo>
                    <a:pt x="7744" y="3115"/>
                    <a:pt x="7744" y="3135"/>
                    <a:pt x="7744" y="3135"/>
                  </a:cubicBezTo>
                  <a:lnTo>
                    <a:pt x="7724" y="3156"/>
                  </a:lnTo>
                  <a:lnTo>
                    <a:pt x="7724" y="3177"/>
                  </a:lnTo>
                  <a:lnTo>
                    <a:pt x="7724" y="3177"/>
                  </a:lnTo>
                  <a:lnTo>
                    <a:pt x="7724" y="3197"/>
                  </a:lnTo>
                  <a:cubicBezTo>
                    <a:pt x="7724" y="3197"/>
                    <a:pt x="7724" y="3197"/>
                    <a:pt x="7704" y="3197"/>
                  </a:cubicBezTo>
                  <a:cubicBezTo>
                    <a:pt x="7704" y="3197"/>
                    <a:pt x="7704" y="3197"/>
                    <a:pt x="7704" y="3217"/>
                  </a:cubicBezTo>
                  <a:cubicBezTo>
                    <a:pt x="7683" y="3217"/>
                    <a:pt x="7683" y="3217"/>
                    <a:pt x="7662" y="3217"/>
                  </a:cubicBezTo>
                  <a:lnTo>
                    <a:pt x="7662" y="3197"/>
                  </a:lnTo>
                  <a:cubicBezTo>
                    <a:pt x="7642" y="3217"/>
                    <a:pt x="7642" y="3217"/>
                    <a:pt x="7622" y="3217"/>
                  </a:cubicBezTo>
                  <a:cubicBezTo>
                    <a:pt x="7622" y="3238"/>
                    <a:pt x="7601" y="3217"/>
                    <a:pt x="7601" y="3217"/>
                  </a:cubicBezTo>
                  <a:cubicBezTo>
                    <a:pt x="7601" y="3238"/>
                    <a:pt x="7601" y="3238"/>
                    <a:pt x="7601" y="3238"/>
                  </a:cubicBezTo>
                  <a:cubicBezTo>
                    <a:pt x="7601" y="3259"/>
                    <a:pt x="7580" y="3259"/>
                    <a:pt x="7580" y="3259"/>
                  </a:cubicBezTo>
                  <a:cubicBezTo>
                    <a:pt x="7560" y="3259"/>
                    <a:pt x="7560" y="3279"/>
                    <a:pt x="7540" y="3279"/>
                  </a:cubicBezTo>
                  <a:cubicBezTo>
                    <a:pt x="7540" y="3299"/>
                    <a:pt x="7560" y="3299"/>
                    <a:pt x="7560" y="3320"/>
                  </a:cubicBezTo>
                  <a:cubicBezTo>
                    <a:pt x="7560" y="3320"/>
                    <a:pt x="7560" y="3320"/>
                    <a:pt x="7540" y="3341"/>
                  </a:cubicBezTo>
                  <a:cubicBezTo>
                    <a:pt x="7540" y="3341"/>
                    <a:pt x="7540" y="3341"/>
                    <a:pt x="7519" y="3341"/>
                  </a:cubicBezTo>
                  <a:lnTo>
                    <a:pt x="7519" y="3341"/>
                  </a:lnTo>
                  <a:cubicBezTo>
                    <a:pt x="7498" y="3341"/>
                    <a:pt x="7478" y="3361"/>
                    <a:pt x="7478" y="3361"/>
                  </a:cubicBezTo>
                  <a:cubicBezTo>
                    <a:pt x="7458" y="3381"/>
                    <a:pt x="7458" y="3381"/>
                    <a:pt x="7458" y="3381"/>
                  </a:cubicBezTo>
                  <a:cubicBezTo>
                    <a:pt x="7437" y="3402"/>
                    <a:pt x="7437" y="3423"/>
                    <a:pt x="7437" y="3423"/>
                  </a:cubicBezTo>
                  <a:cubicBezTo>
                    <a:pt x="7416" y="3443"/>
                    <a:pt x="7416" y="3463"/>
                    <a:pt x="7416" y="3463"/>
                  </a:cubicBezTo>
                  <a:lnTo>
                    <a:pt x="7396" y="3483"/>
                  </a:lnTo>
                  <a:lnTo>
                    <a:pt x="7376" y="3504"/>
                  </a:lnTo>
                  <a:cubicBezTo>
                    <a:pt x="7356" y="3504"/>
                    <a:pt x="7356" y="3504"/>
                    <a:pt x="7335" y="3504"/>
                  </a:cubicBezTo>
                  <a:cubicBezTo>
                    <a:pt x="7335" y="3483"/>
                    <a:pt x="7314" y="3483"/>
                    <a:pt x="7314" y="3483"/>
                  </a:cubicBezTo>
                  <a:cubicBezTo>
                    <a:pt x="7314" y="3463"/>
                    <a:pt x="7294" y="3463"/>
                    <a:pt x="7314" y="3443"/>
                  </a:cubicBezTo>
                  <a:lnTo>
                    <a:pt x="7314" y="3423"/>
                  </a:lnTo>
                  <a:cubicBezTo>
                    <a:pt x="7335" y="3423"/>
                    <a:pt x="7335" y="3423"/>
                    <a:pt x="7356" y="3423"/>
                  </a:cubicBezTo>
                  <a:lnTo>
                    <a:pt x="7376" y="3423"/>
                  </a:lnTo>
                  <a:lnTo>
                    <a:pt x="7396" y="3423"/>
                  </a:lnTo>
                  <a:lnTo>
                    <a:pt x="7396" y="3402"/>
                  </a:lnTo>
                  <a:cubicBezTo>
                    <a:pt x="7396" y="3381"/>
                    <a:pt x="7376" y="3381"/>
                    <a:pt x="7376" y="3361"/>
                  </a:cubicBezTo>
                  <a:cubicBezTo>
                    <a:pt x="7376" y="3361"/>
                    <a:pt x="7376" y="3361"/>
                    <a:pt x="7356" y="3361"/>
                  </a:cubicBezTo>
                  <a:cubicBezTo>
                    <a:pt x="7356" y="3341"/>
                    <a:pt x="7356" y="3341"/>
                    <a:pt x="7356" y="3320"/>
                  </a:cubicBezTo>
                  <a:lnTo>
                    <a:pt x="7356" y="3299"/>
                  </a:lnTo>
                  <a:lnTo>
                    <a:pt x="7356" y="3279"/>
                  </a:lnTo>
                  <a:lnTo>
                    <a:pt x="7335" y="3259"/>
                  </a:lnTo>
                  <a:lnTo>
                    <a:pt x="7335" y="3238"/>
                  </a:lnTo>
                  <a:cubicBezTo>
                    <a:pt x="7335" y="3217"/>
                    <a:pt x="7356" y="3217"/>
                    <a:pt x="7356" y="3217"/>
                  </a:cubicBezTo>
                  <a:cubicBezTo>
                    <a:pt x="7356" y="3197"/>
                    <a:pt x="7356" y="3156"/>
                    <a:pt x="7356" y="3135"/>
                  </a:cubicBezTo>
                  <a:cubicBezTo>
                    <a:pt x="7376" y="3135"/>
                    <a:pt x="7376" y="3115"/>
                    <a:pt x="7376" y="3095"/>
                  </a:cubicBezTo>
                  <a:cubicBezTo>
                    <a:pt x="7376" y="3095"/>
                    <a:pt x="7396" y="3074"/>
                    <a:pt x="7396" y="3053"/>
                  </a:cubicBezTo>
                  <a:cubicBezTo>
                    <a:pt x="7396" y="3053"/>
                    <a:pt x="7376" y="3053"/>
                    <a:pt x="7376" y="3033"/>
                  </a:cubicBezTo>
                  <a:cubicBezTo>
                    <a:pt x="7356" y="3033"/>
                    <a:pt x="7335" y="3033"/>
                    <a:pt x="7335" y="3013"/>
                  </a:cubicBezTo>
                  <a:cubicBezTo>
                    <a:pt x="7335" y="3013"/>
                    <a:pt x="7314" y="3013"/>
                    <a:pt x="7294" y="3013"/>
                  </a:cubicBezTo>
                  <a:lnTo>
                    <a:pt x="7294" y="2992"/>
                  </a:lnTo>
                  <a:cubicBezTo>
                    <a:pt x="7274" y="2971"/>
                    <a:pt x="7274" y="2971"/>
                    <a:pt x="7274" y="2951"/>
                  </a:cubicBezTo>
                  <a:lnTo>
                    <a:pt x="7253" y="2951"/>
                  </a:lnTo>
                  <a:cubicBezTo>
                    <a:pt x="7253" y="2971"/>
                    <a:pt x="7253" y="2971"/>
                    <a:pt x="7253" y="2971"/>
                  </a:cubicBezTo>
                  <a:cubicBezTo>
                    <a:pt x="7232" y="2992"/>
                    <a:pt x="7232" y="2992"/>
                    <a:pt x="7232" y="2992"/>
                  </a:cubicBezTo>
                  <a:cubicBezTo>
                    <a:pt x="7212" y="2992"/>
                    <a:pt x="7212" y="2971"/>
                    <a:pt x="7192" y="2971"/>
                  </a:cubicBezTo>
                  <a:cubicBezTo>
                    <a:pt x="7192" y="2992"/>
                    <a:pt x="7171" y="2992"/>
                    <a:pt x="7171" y="2992"/>
                  </a:cubicBezTo>
                  <a:cubicBezTo>
                    <a:pt x="7171" y="3013"/>
                    <a:pt x="7171" y="3013"/>
                    <a:pt x="7171" y="3033"/>
                  </a:cubicBezTo>
                  <a:cubicBezTo>
                    <a:pt x="7150" y="3033"/>
                    <a:pt x="7171" y="3053"/>
                    <a:pt x="7150" y="3074"/>
                  </a:cubicBezTo>
                  <a:lnTo>
                    <a:pt x="7150" y="3095"/>
                  </a:lnTo>
                  <a:lnTo>
                    <a:pt x="7150" y="3135"/>
                  </a:lnTo>
                  <a:cubicBezTo>
                    <a:pt x="7150" y="3156"/>
                    <a:pt x="7130" y="3156"/>
                    <a:pt x="7130" y="3177"/>
                  </a:cubicBezTo>
                  <a:cubicBezTo>
                    <a:pt x="7110" y="3177"/>
                    <a:pt x="7089" y="3197"/>
                    <a:pt x="7089" y="3217"/>
                  </a:cubicBezTo>
                  <a:cubicBezTo>
                    <a:pt x="7068" y="3217"/>
                    <a:pt x="7068" y="3238"/>
                    <a:pt x="7048" y="3238"/>
                  </a:cubicBezTo>
                  <a:cubicBezTo>
                    <a:pt x="7048" y="3259"/>
                    <a:pt x="7028" y="3259"/>
                    <a:pt x="7028" y="3259"/>
                  </a:cubicBezTo>
                  <a:cubicBezTo>
                    <a:pt x="7007" y="3259"/>
                    <a:pt x="7007" y="3279"/>
                    <a:pt x="7007" y="3299"/>
                  </a:cubicBezTo>
                  <a:cubicBezTo>
                    <a:pt x="7007" y="3299"/>
                    <a:pt x="7028" y="3320"/>
                    <a:pt x="7028" y="3341"/>
                  </a:cubicBezTo>
                  <a:cubicBezTo>
                    <a:pt x="7028" y="3361"/>
                    <a:pt x="7028" y="3381"/>
                    <a:pt x="7007" y="3402"/>
                  </a:cubicBezTo>
                  <a:cubicBezTo>
                    <a:pt x="7007" y="3402"/>
                    <a:pt x="7007" y="3402"/>
                    <a:pt x="7007" y="3423"/>
                  </a:cubicBezTo>
                  <a:lnTo>
                    <a:pt x="6986" y="3423"/>
                  </a:lnTo>
                  <a:lnTo>
                    <a:pt x="6966" y="3443"/>
                  </a:lnTo>
                  <a:cubicBezTo>
                    <a:pt x="6946" y="3443"/>
                    <a:pt x="6946" y="3423"/>
                    <a:pt x="6946" y="3423"/>
                  </a:cubicBezTo>
                  <a:cubicBezTo>
                    <a:pt x="6925" y="3423"/>
                    <a:pt x="6925" y="3423"/>
                    <a:pt x="6904" y="3423"/>
                  </a:cubicBezTo>
                  <a:cubicBezTo>
                    <a:pt x="6904" y="3443"/>
                    <a:pt x="6904" y="3443"/>
                    <a:pt x="6904" y="3463"/>
                  </a:cubicBezTo>
                  <a:cubicBezTo>
                    <a:pt x="6884" y="3463"/>
                    <a:pt x="6884" y="3463"/>
                    <a:pt x="6884" y="3463"/>
                  </a:cubicBezTo>
                  <a:cubicBezTo>
                    <a:pt x="6884" y="3463"/>
                    <a:pt x="6884" y="3443"/>
                    <a:pt x="6864" y="3443"/>
                  </a:cubicBezTo>
                  <a:lnTo>
                    <a:pt x="6864" y="3423"/>
                  </a:lnTo>
                  <a:cubicBezTo>
                    <a:pt x="6843" y="3423"/>
                    <a:pt x="6843" y="3423"/>
                    <a:pt x="6822" y="3423"/>
                  </a:cubicBezTo>
                  <a:lnTo>
                    <a:pt x="6822" y="3443"/>
                  </a:lnTo>
                  <a:cubicBezTo>
                    <a:pt x="6822" y="3443"/>
                    <a:pt x="6802" y="3443"/>
                    <a:pt x="6802" y="3463"/>
                  </a:cubicBezTo>
                  <a:lnTo>
                    <a:pt x="6822" y="3483"/>
                  </a:lnTo>
                  <a:cubicBezTo>
                    <a:pt x="6822" y="3483"/>
                    <a:pt x="6822" y="3504"/>
                    <a:pt x="6822" y="3525"/>
                  </a:cubicBezTo>
                  <a:cubicBezTo>
                    <a:pt x="6822" y="3525"/>
                    <a:pt x="6822" y="3545"/>
                    <a:pt x="6822" y="3565"/>
                  </a:cubicBezTo>
                  <a:cubicBezTo>
                    <a:pt x="6822" y="3565"/>
                    <a:pt x="6843" y="3586"/>
                    <a:pt x="6864" y="3586"/>
                  </a:cubicBezTo>
                  <a:cubicBezTo>
                    <a:pt x="6864" y="3607"/>
                    <a:pt x="6864" y="3607"/>
                    <a:pt x="6864" y="3607"/>
                  </a:cubicBezTo>
                  <a:cubicBezTo>
                    <a:pt x="6884" y="3627"/>
                    <a:pt x="6884" y="3627"/>
                    <a:pt x="6884" y="3627"/>
                  </a:cubicBezTo>
                  <a:cubicBezTo>
                    <a:pt x="6884" y="3647"/>
                    <a:pt x="6904" y="3647"/>
                    <a:pt x="6904" y="3647"/>
                  </a:cubicBezTo>
                  <a:lnTo>
                    <a:pt x="6925" y="3647"/>
                  </a:lnTo>
                  <a:cubicBezTo>
                    <a:pt x="6925" y="3668"/>
                    <a:pt x="6946" y="3668"/>
                    <a:pt x="6946" y="3689"/>
                  </a:cubicBezTo>
                  <a:cubicBezTo>
                    <a:pt x="6966" y="3689"/>
                    <a:pt x="6966" y="3689"/>
                    <a:pt x="6986" y="3689"/>
                  </a:cubicBezTo>
                  <a:lnTo>
                    <a:pt x="7007" y="3689"/>
                  </a:lnTo>
                  <a:lnTo>
                    <a:pt x="7028" y="3668"/>
                  </a:lnTo>
                  <a:cubicBezTo>
                    <a:pt x="7048" y="3668"/>
                    <a:pt x="7048" y="3689"/>
                    <a:pt x="7068" y="3689"/>
                  </a:cubicBezTo>
                  <a:cubicBezTo>
                    <a:pt x="7068" y="3689"/>
                    <a:pt x="7089" y="3709"/>
                    <a:pt x="7110" y="3709"/>
                  </a:cubicBezTo>
                  <a:cubicBezTo>
                    <a:pt x="7110" y="3729"/>
                    <a:pt x="7130" y="3750"/>
                    <a:pt x="7130" y="3750"/>
                  </a:cubicBezTo>
                  <a:lnTo>
                    <a:pt x="7130" y="3771"/>
                  </a:lnTo>
                  <a:cubicBezTo>
                    <a:pt x="7130" y="3791"/>
                    <a:pt x="7110" y="3811"/>
                    <a:pt x="7130" y="3811"/>
                  </a:cubicBezTo>
                  <a:lnTo>
                    <a:pt x="7130" y="3832"/>
                  </a:lnTo>
                  <a:lnTo>
                    <a:pt x="7150" y="3853"/>
                  </a:lnTo>
                  <a:lnTo>
                    <a:pt x="7171" y="3873"/>
                  </a:lnTo>
                  <a:lnTo>
                    <a:pt x="7192" y="3873"/>
                  </a:lnTo>
                  <a:cubicBezTo>
                    <a:pt x="7212" y="3873"/>
                    <a:pt x="7212" y="3873"/>
                    <a:pt x="7232" y="3873"/>
                  </a:cubicBezTo>
                  <a:lnTo>
                    <a:pt x="7253" y="3853"/>
                  </a:lnTo>
                  <a:cubicBezTo>
                    <a:pt x="7274" y="3853"/>
                    <a:pt x="7274" y="3832"/>
                    <a:pt x="7274" y="3832"/>
                  </a:cubicBezTo>
                  <a:cubicBezTo>
                    <a:pt x="7274" y="3811"/>
                    <a:pt x="7274" y="3811"/>
                    <a:pt x="7274" y="3791"/>
                  </a:cubicBezTo>
                  <a:cubicBezTo>
                    <a:pt x="7274" y="3791"/>
                    <a:pt x="7274" y="3791"/>
                    <a:pt x="7294" y="3791"/>
                  </a:cubicBezTo>
                  <a:cubicBezTo>
                    <a:pt x="7294" y="3771"/>
                    <a:pt x="7294" y="3771"/>
                    <a:pt x="7294" y="3750"/>
                  </a:cubicBezTo>
                  <a:cubicBezTo>
                    <a:pt x="7294" y="3750"/>
                    <a:pt x="7294" y="3750"/>
                    <a:pt x="7314" y="3729"/>
                  </a:cubicBezTo>
                  <a:cubicBezTo>
                    <a:pt x="7314" y="3729"/>
                    <a:pt x="7314" y="3729"/>
                    <a:pt x="7335" y="3729"/>
                  </a:cubicBezTo>
                  <a:cubicBezTo>
                    <a:pt x="7335" y="3729"/>
                    <a:pt x="7335" y="3729"/>
                    <a:pt x="7356" y="3729"/>
                  </a:cubicBezTo>
                  <a:lnTo>
                    <a:pt x="7356" y="3709"/>
                  </a:lnTo>
                  <a:cubicBezTo>
                    <a:pt x="7376" y="3709"/>
                    <a:pt x="7396" y="3709"/>
                    <a:pt x="7396" y="3709"/>
                  </a:cubicBezTo>
                  <a:lnTo>
                    <a:pt x="7416" y="3729"/>
                  </a:lnTo>
                  <a:cubicBezTo>
                    <a:pt x="7416" y="3729"/>
                    <a:pt x="7416" y="3750"/>
                    <a:pt x="7437" y="3750"/>
                  </a:cubicBezTo>
                  <a:cubicBezTo>
                    <a:pt x="7437" y="3771"/>
                    <a:pt x="7458" y="3750"/>
                    <a:pt x="7478" y="3750"/>
                  </a:cubicBezTo>
                  <a:lnTo>
                    <a:pt x="7478" y="3750"/>
                  </a:lnTo>
                  <a:lnTo>
                    <a:pt x="7498" y="3750"/>
                  </a:lnTo>
                  <a:cubicBezTo>
                    <a:pt x="7498" y="3771"/>
                    <a:pt x="7498" y="3771"/>
                    <a:pt x="7498" y="3771"/>
                  </a:cubicBezTo>
                  <a:cubicBezTo>
                    <a:pt x="7498" y="3791"/>
                    <a:pt x="7519" y="3791"/>
                    <a:pt x="7519" y="3791"/>
                  </a:cubicBezTo>
                  <a:cubicBezTo>
                    <a:pt x="7540" y="3791"/>
                    <a:pt x="7560" y="3791"/>
                    <a:pt x="7560" y="3791"/>
                  </a:cubicBezTo>
                  <a:lnTo>
                    <a:pt x="7580" y="3771"/>
                  </a:lnTo>
                  <a:lnTo>
                    <a:pt x="7580" y="3750"/>
                  </a:lnTo>
                  <a:lnTo>
                    <a:pt x="7601" y="3750"/>
                  </a:lnTo>
                  <a:lnTo>
                    <a:pt x="7622" y="3750"/>
                  </a:lnTo>
                  <a:cubicBezTo>
                    <a:pt x="7642" y="3750"/>
                    <a:pt x="7642" y="3771"/>
                    <a:pt x="7642" y="3791"/>
                  </a:cubicBezTo>
                  <a:lnTo>
                    <a:pt x="7662" y="3771"/>
                  </a:lnTo>
                  <a:cubicBezTo>
                    <a:pt x="7662" y="3771"/>
                    <a:pt x="7662" y="3771"/>
                    <a:pt x="7683" y="3771"/>
                  </a:cubicBezTo>
                  <a:cubicBezTo>
                    <a:pt x="7683" y="3750"/>
                    <a:pt x="7704" y="3771"/>
                    <a:pt x="7704" y="3771"/>
                  </a:cubicBezTo>
                  <a:lnTo>
                    <a:pt x="7704" y="3791"/>
                  </a:lnTo>
                  <a:lnTo>
                    <a:pt x="7683" y="3811"/>
                  </a:lnTo>
                  <a:cubicBezTo>
                    <a:pt x="7683" y="3811"/>
                    <a:pt x="7704" y="3811"/>
                    <a:pt x="7704" y="3832"/>
                  </a:cubicBezTo>
                  <a:lnTo>
                    <a:pt x="7704" y="3832"/>
                  </a:lnTo>
                  <a:cubicBezTo>
                    <a:pt x="7704" y="3853"/>
                    <a:pt x="7704" y="3853"/>
                    <a:pt x="7704" y="3873"/>
                  </a:cubicBezTo>
                  <a:lnTo>
                    <a:pt x="7704" y="3893"/>
                  </a:lnTo>
                  <a:cubicBezTo>
                    <a:pt x="7683" y="3893"/>
                    <a:pt x="7683" y="3914"/>
                    <a:pt x="7683" y="3914"/>
                  </a:cubicBezTo>
                  <a:cubicBezTo>
                    <a:pt x="7662" y="3914"/>
                    <a:pt x="7662" y="3914"/>
                    <a:pt x="7662" y="3914"/>
                  </a:cubicBezTo>
                  <a:lnTo>
                    <a:pt x="7642" y="3914"/>
                  </a:lnTo>
                  <a:cubicBezTo>
                    <a:pt x="7642" y="3893"/>
                    <a:pt x="7642" y="3893"/>
                    <a:pt x="7642" y="3893"/>
                  </a:cubicBezTo>
                  <a:lnTo>
                    <a:pt x="7622" y="3873"/>
                  </a:lnTo>
                  <a:lnTo>
                    <a:pt x="7622" y="3893"/>
                  </a:lnTo>
                  <a:cubicBezTo>
                    <a:pt x="7622" y="3893"/>
                    <a:pt x="7622" y="3893"/>
                    <a:pt x="7601" y="3914"/>
                  </a:cubicBezTo>
                  <a:cubicBezTo>
                    <a:pt x="7601" y="3914"/>
                    <a:pt x="7601" y="3914"/>
                    <a:pt x="7580" y="3914"/>
                  </a:cubicBezTo>
                  <a:lnTo>
                    <a:pt x="7580" y="3935"/>
                  </a:lnTo>
                  <a:lnTo>
                    <a:pt x="7560" y="3935"/>
                  </a:lnTo>
                  <a:lnTo>
                    <a:pt x="7560" y="3955"/>
                  </a:lnTo>
                  <a:cubicBezTo>
                    <a:pt x="7540" y="3955"/>
                    <a:pt x="7540" y="3975"/>
                    <a:pt x="7519" y="3975"/>
                  </a:cubicBezTo>
                  <a:cubicBezTo>
                    <a:pt x="7519" y="3975"/>
                    <a:pt x="7519" y="3975"/>
                    <a:pt x="7498" y="3975"/>
                  </a:cubicBezTo>
                  <a:lnTo>
                    <a:pt x="7478" y="3975"/>
                  </a:lnTo>
                  <a:cubicBezTo>
                    <a:pt x="7478" y="3975"/>
                    <a:pt x="7478" y="3975"/>
                    <a:pt x="7478" y="3996"/>
                  </a:cubicBezTo>
                  <a:lnTo>
                    <a:pt x="7498" y="3996"/>
                  </a:lnTo>
                  <a:lnTo>
                    <a:pt x="7498" y="4017"/>
                  </a:lnTo>
                  <a:cubicBezTo>
                    <a:pt x="7498" y="4017"/>
                    <a:pt x="7478" y="4017"/>
                    <a:pt x="7478" y="4037"/>
                  </a:cubicBezTo>
                  <a:lnTo>
                    <a:pt x="7478" y="4057"/>
                  </a:lnTo>
                  <a:cubicBezTo>
                    <a:pt x="7458" y="4057"/>
                    <a:pt x="7458" y="4057"/>
                    <a:pt x="7458" y="4057"/>
                  </a:cubicBezTo>
                  <a:cubicBezTo>
                    <a:pt x="7437" y="4057"/>
                    <a:pt x="7416" y="4057"/>
                    <a:pt x="7416" y="4057"/>
                  </a:cubicBezTo>
                  <a:cubicBezTo>
                    <a:pt x="7416" y="4057"/>
                    <a:pt x="7416" y="4057"/>
                    <a:pt x="7396" y="4057"/>
                  </a:cubicBezTo>
                  <a:cubicBezTo>
                    <a:pt x="7396" y="4078"/>
                    <a:pt x="7396" y="4078"/>
                    <a:pt x="7396" y="4078"/>
                  </a:cubicBezTo>
                  <a:cubicBezTo>
                    <a:pt x="7376" y="4078"/>
                    <a:pt x="7376" y="4078"/>
                    <a:pt x="7376" y="4078"/>
                  </a:cubicBezTo>
                  <a:cubicBezTo>
                    <a:pt x="7376" y="4099"/>
                    <a:pt x="7396" y="4099"/>
                    <a:pt x="7396" y="4099"/>
                  </a:cubicBezTo>
                  <a:lnTo>
                    <a:pt x="7416" y="4118"/>
                  </a:lnTo>
                  <a:cubicBezTo>
                    <a:pt x="7416" y="4118"/>
                    <a:pt x="7437" y="4118"/>
                    <a:pt x="7437" y="4138"/>
                  </a:cubicBezTo>
                  <a:cubicBezTo>
                    <a:pt x="7437" y="4138"/>
                    <a:pt x="7416" y="4138"/>
                    <a:pt x="7416" y="4159"/>
                  </a:cubicBezTo>
                  <a:lnTo>
                    <a:pt x="7396" y="4179"/>
                  </a:lnTo>
                  <a:cubicBezTo>
                    <a:pt x="7396" y="4179"/>
                    <a:pt x="7396" y="4200"/>
                    <a:pt x="7396" y="4220"/>
                  </a:cubicBezTo>
                  <a:cubicBezTo>
                    <a:pt x="7376" y="4220"/>
                    <a:pt x="7376" y="4241"/>
                    <a:pt x="7376" y="4261"/>
                  </a:cubicBezTo>
                  <a:cubicBezTo>
                    <a:pt x="7376" y="4261"/>
                    <a:pt x="7376" y="4282"/>
                    <a:pt x="7376" y="4302"/>
                  </a:cubicBezTo>
                  <a:cubicBezTo>
                    <a:pt x="7376" y="4302"/>
                    <a:pt x="7376" y="4323"/>
                    <a:pt x="7376" y="4343"/>
                  </a:cubicBezTo>
                  <a:lnTo>
                    <a:pt x="7376" y="4364"/>
                  </a:lnTo>
                  <a:cubicBezTo>
                    <a:pt x="7356" y="4364"/>
                    <a:pt x="7356" y="4384"/>
                    <a:pt x="7376" y="4384"/>
                  </a:cubicBezTo>
                  <a:lnTo>
                    <a:pt x="7376" y="4405"/>
                  </a:lnTo>
                  <a:cubicBezTo>
                    <a:pt x="7396" y="4405"/>
                    <a:pt x="7396" y="4405"/>
                    <a:pt x="7396" y="4405"/>
                  </a:cubicBezTo>
                  <a:cubicBezTo>
                    <a:pt x="7416" y="4405"/>
                    <a:pt x="7416" y="4405"/>
                    <a:pt x="7437" y="4405"/>
                  </a:cubicBezTo>
                  <a:cubicBezTo>
                    <a:pt x="7437" y="4405"/>
                    <a:pt x="7437" y="4425"/>
                    <a:pt x="7458" y="4446"/>
                  </a:cubicBezTo>
                  <a:cubicBezTo>
                    <a:pt x="7458" y="4446"/>
                    <a:pt x="7458" y="4466"/>
                    <a:pt x="7478" y="4466"/>
                  </a:cubicBezTo>
                  <a:lnTo>
                    <a:pt x="7498" y="4487"/>
                  </a:lnTo>
                  <a:cubicBezTo>
                    <a:pt x="7519" y="4487"/>
                    <a:pt x="7540" y="4507"/>
                    <a:pt x="7540" y="4528"/>
                  </a:cubicBezTo>
                  <a:cubicBezTo>
                    <a:pt x="7540" y="4528"/>
                    <a:pt x="7560" y="4528"/>
                    <a:pt x="7560" y="4548"/>
                  </a:cubicBezTo>
                  <a:lnTo>
                    <a:pt x="7560" y="4569"/>
                  </a:lnTo>
                  <a:cubicBezTo>
                    <a:pt x="7580" y="4569"/>
                    <a:pt x="7580" y="4589"/>
                    <a:pt x="7601" y="4589"/>
                  </a:cubicBezTo>
                  <a:lnTo>
                    <a:pt x="7622" y="4610"/>
                  </a:lnTo>
                  <a:cubicBezTo>
                    <a:pt x="7622" y="4610"/>
                    <a:pt x="7642" y="4630"/>
                    <a:pt x="7642" y="4651"/>
                  </a:cubicBezTo>
                  <a:lnTo>
                    <a:pt x="7662" y="4671"/>
                  </a:lnTo>
                  <a:cubicBezTo>
                    <a:pt x="7662" y="4671"/>
                    <a:pt x="7662" y="4692"/>
                    <a:pt x="7683" y="4712"/>
                  </a:cubicBezTo>
                  <a:cubicBezTo>
                    <a:pt x="7683" y="4712"/>
                    <a:pt x="7683" y="4712"/>
                    <a:pt x="7704" y="4733"/>
                  </a:cubicBezTo>
                  <a:cubicBezTo>
                    <a:pt x="7704" y="4733"/>
                    <a:pt x="7704" y="4753"/>
                    <a:pt x="7724" y="4774"/>
                  </a:cubicBezTo>
                  <a:lnTo>
                    <a:pt x="7744" y="4774"/>
                  </a:lnTo>
                  <a:cubicBezTo>
                    <a:pt x="7744" y="4794"/>
                    <a:pt x="7744" y="4794"/>
                    <a:pt x="7765" y="4815"/>
                  </a:cubicBezTo>
                  <a:cubicBezTo>
                    <a:pt x="7765" y="4815"/>
                    <a:pt x="7765" y="4815"/>
                    <a:pt x="7765" y="4835"/>
                  </a:cubicBezTo>
                  <a:lnTo>
                    <a:pt x="7765" y="4835"/>
                  </a:lnTo>
                  <a:cubicBezTo>
                    <a:pt x="7765" y="4855"/>
                    <a:pt x="7765" y="4855"/>
                    <a:pt x="7765" y="4855"/>
                  </a:cubicBezTo>
                  <a:lnTo>
                    <a:pt x="7765" y="4876"/>
                  </a:lnTo>
                  <a:lnTo>
                    <a:pt x="7786" y="4876"/>
                  </a:lnTo>
                  <a:lnTo>
                    <a:pt x="7806" y="4876"/>
                  </a:lnTo>
                  <a:lnTo>
                    <a:pt x="7806" y="4876"/>
                  </a:lnTo>
                  <a:cubicBezTo>
                    <a:pt x="7826" y="4855"/>
                    <a:pt x="7826" y="4855"/>
                    <a:pt x="7826" y="4876"/>
                  </a:cubicBezTo>
                  <a:cubicBezTo>
                    <a:pt x="7826" y="4876"/>
                    <a:pt x="7826" y="4876"/>
                    <a:pt x="7847" y="4876"/>
                  </a:cubicBezTo>
                  <a:lnTo>
                    <a:pt x="7826" y="4897"/>
                  </a:lnTo>
                  <a:cubicBezTo>
                    <a:pt x="7826" y="4917"/>
                    <a:pt x="7847" y="4917"/>
                    <a:pt x="7847" y="4917"/>
                  </a:cubicBezTo>
                  <a:lnTo>
                    <a:pt x="7868" y="4937"/>
                  </a:lnTo>
                  <a:lnTo>
                    <a:pt x="7888" y="4958"/>
                  </a:lnTo>
                  <a:cubicBezTo>
                    <a:pt x="7888" y="4979"/>
                    <a:pt x="7888" y="4979"/>
                    <a:pt x="7888" y="4979"/>
                  </a:cubicBezTo>
                  <a:cubicBezTo>
                    <a:pt x="7888" y="4999"/>
                    <a:pt x="7908" y="4999"/>
                    <a:pt x="7908" y="4999"/>
                  </a:cubicBezTo>
                  <a:lnTo>
                    <a:pt x="7929" y="4999"/>
                  </a:lnTo>
                  <a:lnTo>
                    <a:pt x="7950" y="5019"/>
                  </a:lnTo>
                  <a:lnTo>
                    <a:pt x="7970" y="5040"/>
                  </a:lnTo>
                  <a:cubicBezTo>
                    <a:pt x="7970" y="5061"/>
                    <a:pt x="7990" y="5061"/>
                    <a:pt x="7990" y="5061"/>
                  </a:cubicBezTo>
                  <a:cubicBezTo>
                    <a:pt x="7990" y="5081"/>
                    <a:pt x="7990" y="5081"/>
                    <a:pt x="7990" y="5101"/>
                  </a:cubicBezTo>
                  <a:cubicBezTo>
                    <a:pt x="7990" y="5101"/>
                    <a:pt x="7990" y="5101"/>
                    <a:pt x="7970" y="5101"/>
                  </a:cubicBezTo>
                  <a:lnTo>
                    <a:pt x="7970" y="5101"/>
                  </a:lnTo>
                  <a:cubicBezTo>
                    <a:pt x="7950" y="5101"/>
                    <a:pt x="7950" y="5101"/>
                    <a:pt x="7950" y="5101"/>
                  </a:cubicBezTo>
                  <a:lnTo>
                    <a:pt x="7950" y="5081"/>
                  </a:lnTo>
                  <a:cubicBezTo>
                    <a:pt x="7929" y="5081"/>
                    <a:pt x="7929" y="5081"/>
                    <a:pt x="7929" y="5081"/>
                  </a:cubicBezTo>
                  <a:lnTo>
                    <a:pt x="7908" y="5081"/>
                  </a:lnTo>
                  <a:lnTo>
                    <a:pt x="7908" y="5101"/>
                  </a:lnTo>
                  <a:lnTo>
                    <a:pt x="7908" y="5122"/>
                  </a:lnTo>
                  <a:lnTo>
                    <a:pt x="7888" y="5122"/>
                  </a:lnTo>
                  <a:cubicBezTo>
                    <a:pt x="7888" y="5101"/>
                    <a:pt x="7888" y="5101"/>
                    <a:pt x="7888" y="5101"/>
                  </a:cubicBezTo>
                  <a:cubicBezTo>
                    <a:pt x="7888" y="5081"/>
                    <a:pt x="7888" y="5081"/>
                    <a:pt x="7868" y="5081"/>
                  </a:cubicBezTo>
                  <a:lnTo>
                    <a:pt x="7847" y="5061"/>
                  </a:lnTo>
                  <a:lnTo>
                    <a:pt x="7826" y="5061"/>
                  </a:lnTo>
                  <a:lnTo>
                    <a:pt x="7806" y="5040"/>
                  </a:lnTo>
                  <a:lnTo>
                    <a:pt x="7786" y="5040"/>
                  </a:lnTo>
                  <a:lnTo>
                    <a:pt x="7765" y="5040"/>
                  </a:lnTo>
                  <a:cubicBezTo>
                    <a:pt x="7765" y="5019"/>
                    <a:pt x="7765" y="5019"/>
                    <a:pt x="7744" y="5019"/>
                  </a:cubicBezTo>
                  <a:lnTo>
                    <a:pt x="7744" y="5019"/>
                  </a:lnTo>
                  <a:cubicBezTo>
                    <a:pt x="7724" y="5019"/>
                    <a:pt x="7724" y="5019"/>
                    <a:pt x="7704" y="5040"/>
                  </a:cubicBezTo>
                  <a:lnTo>
                    <a:pt x="7704" y="5040"/>
                  </a:lnTo>
                  <a:cubicBezTo>
                    <a:pt x="7683" y="5040"/>
                    <a:pt x="7683" y="5040"/>
                    <a:pt x="7662" y="5040"/>
                  </a:cubicBezTo>
                  <a:lnTo>
                    <a:pt x="7642" y="5019"/>
                  </a:lnTo>
                  <a:lnTo>
                    <a:pt x="7622" y="5019"/>
                  </a:lnTo>
                  <a:lnTo>
                    <a:pt x="7601" y="5019"/>
                  </a:lnTo>
                  <a:cubicBezTo>
                    <a:pt x="7601" y="5019"/>
                    <a:pt x="7601" y="5019"/>
                    <a:pt x="7580" y="5019"/>
                  </a:cubicBezTo>
                  <a:cubicBezTo>
                    <a:pt x="7580" y="5019"/>
                    <a:pt x="7580" y="5019"/>
                    <a:pt x="7580" y="5040"/>
                  </a:cubicBezTo>
                  <a:lnTo>
                    <a:pt x="7601" y="5040"/>
                  </a:lnTo>
                  <a:cubicBezTo>
                    <a:pt x="7622" y="5040"/>
                    <a:pt x="7622" y="5040"/>
                    <a:pt x="7622" y="5040"/>
                  </a:cubicBezTo>
                  <a:cubicBezTo>
                    <a:pt x="7642" y="5040"/>
                    <a:pt x="7642" y="5040"/>
                    <a:pt x="7662" y="5061"/>
                  </a:cubicBezTo>
                  <a:cubicBezTo>
                    <a:pt x="7662" y="5061"/>
                    <a:pt x="7662" y="5061"/>
                    <a:pt x="7662" y="5081"/>
                  </a:cubicBezTo>
                  <a:cubicBezTo>
                    <a:pt x="7683" y="5081"/>
                    <a:pt x="7704" y="5081"/>
                    <a:pt x="7704" y="5081"/>
                  </a:cubicBezTo>
                  <a:cubicBezTo>
                    <a:pt x="7704" y="5081"/>
                    <a:pt x="7724" y="5081"/>
                    <a:pt x="7744" y="5061"/>
                  </a:cubicBezTo>
                  <a:lnTo>
                    <a:pt x="7765" y="5061"/>
                  </a:lnTo>
                  <a:lnTo>
                    <a:pt x="7786" y="5081"/>
                  </a:lnTo>
                  <a:lnTo>
                    <a:pt x="7806" y="5101"/>
                  </a:lnTo>
                  <a:cubicBezTo>
                    <a:pt x="7806" y="5101"/>
                    <a:pt x="7806" y="5101"/>
                    <a:pt x="7806" y="5122"/>
                  </a:cubicBezTo>
                  <a:cubicBezTo>
                    <a:pt x="7826" y="5122"/>
                    <a:pt x="7826" y="5122"/>
                    <a:pt x="7826" y="5122"/>
                  </a:cubicBezTo>
                  <a:lnTo>
                    <a:pt x="7847" y="5122"/>
                  </a:lnTo>
                  <a:cubicBezTo>
                    <a:pt x="7847" y="5122"/>
                    <a:pt x="7847" y="5122"/>
                    <a:pt x="7868" y="5122"/>
                  </a:cubicBezTo>
                  <a:lnTo>
                    <a:pt x="7868" y="5122"/>
                  </a:lnTo>
                  <a:lnTo>
                    <a:pt x="7888" y="5143"/>
                  </a:lnTo>
                  <a:lnTo>
                    <a:pt x="7908" y="5163"/>
                  </a:lnTo>
                  <a:cubicBezTo>
                    <a:pt x="7929" y="5163"/>
                    <a:pt x="7929" y="5163"/>
                    <a:pt x="7950" y="5183"/>
                  </a:cubicBezTo>
                  <a:lnTo>
                    <a:pt x="7970" y="5183"/>
                  </a:lnTo>
                  <a:cubicBezTo>
                    <a:pt x="7970" y="5204"/>
                    <a:pt x="7990" y="5204"/>
                    <a:pt x="7990" y="5204"/>
                  </a:cubicBezTo>
                  <a:lnTo>
                    <a:pt x="8011" y="5225"/>
                  </a:lnTo>
                  <a:cubicBezTo>
                    <a:pt x="8011" y="5245"/>
                    <a:pt x="8011" y="5245"/>
                    <a:pt x="8011" y="5245"/>
                  </a:cubicBezTo>
                  <a:cubicBezTo>
                    <a:pt x="8011" y="5245"/>
                    <a:pt x="8032" y="5245"/>
                    <a:pt x="8032" y="5265"/>
                  </a:cubicBezTo>
                  <a:lnTo>
                    <a:pt x="8032" y="5286"/>
                  </a:lnTo>
                  <a:lnTo>
                    <a:pt x="8011" y="5286"/>
                  </a:lnTo>
                  <a:lnTo>
                    <a:pt x="7990" y="5286"/>
                  </a:lnTo>
                  <a:lnTo>
                    <a:pt x="7970" y="5286"/>
                  </a:lnTo>
                  <a:cubicBezTo>
                    <a:pt x="7970" y="5286"/>
                    <a:pt x="7970" y="5286"/>
                    <a:pt x="7970" y="5307"/>
                  </a:cubicBezTo>
                  <a:lnTo>
                    <a:pt x="7950" y="5307"/>
                  </a:lnTo>
                  <a:cubicBezTo>
                    <a:pt x="7950" y="5327"/>
                    <a:pt x="7950" y="5327"/>
                    <a:pt x="7950" y="5327"/>
                  </a:cubicBezTo>
                  <a:cubicBezTo>
                    <a:pt x="7950" y="5347"/>
                    <a:pt x="7929" y="5347"/>
                    <a:pt x="7929" y="5347"/>
                  </a:cubicBezTo>
                  <a:cubicBezTo>
                    <a:pt x="7929" y="5368"/>
                    <a:pt x="7908" y="5368"/>
                    <a:pt x="7908" y="5389"/>
                  </a:cubicBezTo>
                  <a:lnTo>
                    <a:pt x="7908" y="5409"/>
                  </a:lnTo>
                  <a:cubicBezTo>
                    <a:pt x="7908" y="5409"/>
                    <a:pt x="7888" y="5429"/>
                    <a:pt x="7888" y="5409"/>
                  </a:cubicBezTo>
                  <a:cubicBezTo>
                    <a:pt x="7888" y="5409"/>
                    <a:pt x="7868" y="5409"/>
                    <a:pt x="7868" y="5389"/>
                  </a:cubicBezTo>
                  <a:lnTo>
                    <a:pt x="7847" y="5389"/>
                  </a:lnTo>
                  <a:lnTo>
                    <a:pt x="7826" y="5389"/>
                  </a:lnTo>
                  <a:cubicBezTo>
                    <a:pt x="7826" y="5409"/>
                    <a:pt x="7806" y="5409"/>
                    <a:pt x="7806" y="5409"/>
                  </a:cubicBezTo>
                  <a:cubicBezTo>
                    <a:pt x="7806" y="5409"/>
                    <a:pt x="7786" y="5409"/>
                    <a:pt x="7786" y="5429"/>
                  </a:cubicBezTo>
                  <a:lnTo>
                    <a:pt x="7786" y="5429"/>
                  </a:lnTo>
                  <a:lnTo>
                    <a:pt x="7786" y="5450"/>
                  </a:lnTo>
                  <a:cubicBezTo>
                    <a:pt x="7806" y="5450"/>
                    <a:pt x="7826" y="5429"/>
                    <a:pt x="7826" y="5429"/>
                  </a:cubicBezTo>
                  <a:lnTo>
                    <a:pt x="7847" y="5429"/>
                  </a:lnTo>
                  <a:cubicBezTo>
                    <a:pt x="7847" y="5429"/>
                    <a:pt x="7847" y="5450"/>
                    <a:pt x="7868" y="5450"/>
                  </a:cubicBezTo>
                  <a:lnTo>
                    <a:pt x="7868" y="5450"/>
                  </a:lnTo>
                  <a:cubicBezTo>
                    <a:pt x="7888" y="5450"/>
                    <a:pt x="7888" y="5450"/>
                    <a:pt x="7888" y="5450"/>
                  </a:cubicBezTo>
                  <a:cubicBezTo>
                    <a:pt x="7908" y="5450"/>
                    <a:pt x="7908" y="5450"/>
                    <a:pt x="7908" y="5429"/>
                  </a:cubicBezTo>
                  <a:lnTo>
                    <a:pt x="7929" y="5429"/>
                  </a:lnTo>
                  <a:cubicBezTo>
                    <a:pt x="7950" y="5409"/>
                    <a:pt x="7970" y="5429"/>
                    <a:pt x="7970" y="5429"/>
                  </a:cubicBezTo>
                  <a:lnTo>
                    <a:pt x="7990" y="5429"/>
                  </a:lnTo>
                  <a:cubicBezTo>
                    <a:pt x="7990" y="5450"/>
                    <a:pt x="8011" y="5450"/>
                    <a:pt x="8011" y="5450"/>
                  </a:cubicBezTo>
                  <a:cubicBezTo>
                    <a:pt x="8032" y="5471"/>
                    <a:pt x="8032" y="5471"/>
                    <a:pt x="8052" y="5491"/>
                  </a:cubicBezTo>
                  <a:lnTo>
                    <a:pt x="8052" y="5491"/>
                  </a:lnTo>
                  <a:cubicBezTo>
                    <a:pt x="8072" y="5491"/>
                    <a:pt x="8072" y="5491"/>
                    <a:pt x="8093" y="5511"/>
                  </a:cubicBezTo>
                  <a:cubicBezTo>
                    <a:pt x="8093" y="5511"/>
                    <a:pt x="8093" y="5511"/>
                    <a:pt x="8114" y="5511"/>
                  </a:cubicBezTo>
                  <a:lnTo>
                    <a:pt x="8114" y="5531"/>
                  </a:lnTo>
                  <a:cubicBezTo>
                    <a:pt x="8114" y="5531"/>
                    <a:pt x="8093" y="5531"/>
                    <a:pt x="8093" y="5552"/>
                  </a:cubicBezTo>
                  <a:lnTo>
                    <a:pt x="8114" y="5552"/>
                  </a:lnTo>
                  <a:lnTo>
                    <a:pt x="8114" y="5573"/>
                  </a:lnTo>
                  <a:lnTo>
                    <a:pt x="8134" y="5593"/>
                  </a:lnTo>
                  <a:lnTo>
                    <a:pt x="8134" y="5613"/>
                  </a:lnTo>
                  <a:cubicBezTo>
                    <a:pt x="8134" y="5634"/>
                    <a:pt x="8134" y="5634"/>
                    <a:pt x="8134" y="5655"/>
                  </a:cubicBezTo>
                  <a:lnTo>
                    <a:pt x="8134" y="5675"/>
                  </a:lnTo>
                  <a:cubicBezTo>
                    <a:pt x="8114" y="5675"/>
                    <a:pt x="8114" y="5655"/>
                    <a:pt x="8114" y="5655"/>
                  </a:cubicBezTo>
                  <a:lnTo>
                    <a:pt x="8114" y="5634"/>
                  </a:lnTo>
                  <a:lnTo>
                    <a:pt x="8114" y="5634"/>
                  </a:lnTo>
                  <a:lnTo>
                    <a:pt x="8093" y="5634"/>
                  </a:lnTo>
                  <a:cubicBezTo>
                    <a:pt x="8093" y="5634"/>
                    <a:pt x="8093" y="5634"/>
                    <a:pt x="8093" y="5655"/>
                  </a:cubicBezTo>
                  <a:lnTo>
                    <a:pt x="8072" y="5655"/>
                  </a:lnTo>
                  <a:cubicBezTo>
                    <a:pt x="8072" y="5675"/>
                    <a:pt x="8072" y="5675"/>
                    <a:pt x="8072" y="5675"/>
                  </a:cubicBezTo>
                  <a:cubicBezTo>
                    <a:pt x="8072" y="5695"/>
                    <a:pt x="8072" y="5695"/>
                    <a:pt x="8072" y="5695"/>
                  </a:cubicBezTo>
                  <a:lnTo>
                    <a:pt x="8093" y="5716"/>
                  </a:lnTo>
                  <a:lnTo>
                    <a:pt x="8114" y="5737"/>
                  </a:lnTo>
                  <a:cubicBezTo>
                    <a:pt x="8114" y="5757"/>
                    <a:pt x="8114" y="5777"/>
                    <a:pt x="8114" y="5798"/>
                  </a:cubicBezTo>
                  <a:cubicBezTo>
                    <a:pt x="8114" y="5819"/>
                    <a:pt x="8114" y="5819"/>
                    <a:pt x="8114" y="5839"/>
                  </a:cubicBezTo>
                  <a:cubicBezTo>
                    <a:pt x="8114" y="5839"/>
                    <a:pt x="8134" y="5839"/>
                    <a:pt x="8134" y="5859"/>
                  </a:cubicBezTo>
                  <a:cubicBezTo>
                    <a:pt x="8134" y="5859"/>
                    <a:pt x="8154" y="5859"/>
                    <a:pt x="8154" y="5880"/>
                  </a:cubicBezTo>
                  <a:cubicBezTo>
                    <a:pt x="8134" y="5880"/>
                    <a:pt x="8134" y="5880"/>
                    <a:pt x="8134" y="5880"/>
                  </a:cubicBezTo>
                  <a:lnTo>
                    <a:pt x="8114" y="5880"/>
                  </a:lnTo>
                  <a:cubicBezTo>
                    <a:pt x="8114" y="5901"/>
                    <a:pt x="8114" y="5901"/>
                    <a:pt x="8114" y="5901"/>
                  </a:cubicBezTo>
                  <a:cubicBezTo>
                    <a:pt x="8093" y="5901"/>
                    <a:pt x="8093" y="5921"/>
                    <a:pt x="8093" y="5921"/>
                  </a:cubicBezTo>
                  <a:lnTo>
                    <a:pt x="8093" y="5901"/>
                  </a:lnTo>
                  <a:cubicBezTo>
                    <a:pt x="8072" y="5901"/>
                    <a:pt x="8093" y="5880"/>
                    <a:pt x="8093" y="5880"/>
                  </a:cubicBezTo>
                  <a:cubicBezTo>
                    <a:pt x="8093" y="5880"/>
                    <a:pt x="8093" y="5880"/>
                    <a:pt x="8072" y="5859"/>
                  </a:cubicBezTo>
                  <a:lnTo>
                    <a:pt x="8072" y="5859"/>
                  </a:lnTo>
                  <a:cubicBezTo>
                    <a:pt x="8072" y="5859"/>
                    <a:pt x="8072" y="5859"/>
                    <a:pt x="8052" y="5859"/>
                  </a:cubicBezTo>
                  <a:cubicBezTo>
                    <a:pt x="8052" y="5880"/>
                    <a:pt x="8052" y="5880"/>
                    <a:pt x="8052" y="5880"/>
                  </a:cubicBezTo>
                  <a:cubicBezTo>
                    <a:pt x="8072" y="5901"/>
                    <a:pt x="8072" y="5901"/>
                    <a:pt x="8072" y="5901"/>
                  </a:cubicBezTo>
                  <a:cubicBezTo>
                    <a:pt x="8072" y="5921"/>
                    <a:pt x="8072" y="5921"/>
                    <a:pt x="8072" y="5921"/>
                  </a:cubicBezTo>
                  <a:cubicBezTo>
                    <a:pt x="8052" y="5941"/>
                    <a:pt x="8052" y="5941"/>
                    <a:pt x="8052" y="5941"/>
                  </a:cubicBezTo>
                  <a:cubicBezTo>
                    <a:pt x="8052" y="5962"/>
                    <a:pt x="8032" y="5962"/>
                    <a:pt x="8032" y="5962"/>
                  </a:cubicBezTo>
                  <a:lnTo>
                    <a:pt x="8032" y="5983"/>
                  </a:lnTo>
                  <a:cubicBezTo>
                    <a:pt x="8032" y="5983"/>
                    <a:pt x="8032" y="5983"/>
                    <a:pt x="8032" y="6003"/>
                  </a:cubicBezTo>
                  <a:cubicBezTo>
                    <a:pt x="8032" y="6003"/>
                    <a:pt x="8032" y="6003"/>
                    <a:pt x="8032" y="6023"/>
                  </a:cubicBezTo>
                  <a:cubicBezTo>
                    <a:pt x="8032" y="6023"/>
                    <a:pt x="8032" y="6023"/>
                    <a:pt x="8032" y="6044"/>
                  </a:cubicBezTo>
                  <a:cubicBezTo>
                    <a:pt x="8032" y="6044"/>
                    <a:pt x="8011" y="6044"/>
                    <a:pt x="8011" y="6065"/>
                  </a:cubicBezTo>
                  <a:cubicBezTo>
                    <a:pt x="8011" y="6065"/>
                    <a:pt x="8011" y="6065"/>
                    <a:pt x="8032" y="6085"/>
                  </a:cubicBezTo>
                  <a:lnTo>
                    <a:pt x="8032" y="6085"/>
                  </a:lnTo>
                  <a:cubicBezTo>
                    <a:pt x="8052" y="6085"/>
                    <a:pt x="8052" y="6105"/>
                    <a:pt x="8052" y="6105"/>
                  </a:cubicBezTo>
                  <a:cubicBezTo>
                    <a:pt x="8032" y="6126"/>
                    <a:pt x="8032" y="6126"/>
                    <a:pt x="8032" y="6147"/>
                  </a:cubicBezTo>
                  <a:cubicBezTo>
                    <a:pt x="8032" y="6147"/>
                    <a:pt x="8032" y="6147"/>
                    <a:pt x="8011" y="6147"/>
                  </a:cubicBezTo>
                  <a:cubicBezTo>
                    <a:pt x="8011" y="6147"/>
                    <a:pt x="8011" y="6147"/>
                    <a:pt x="7990" y="6147"/>
                  </a:cubicBezTo>
                  <a:lnTo>
                    <a:pt x="7990" y="6126"/>
                  </a:lnTo>
                  <a:cubicBezTo>
                    <a:pt x="7990" y="6126"/>
                    <a:pt x="7990" y="6126"/>
                    <a:pt x="7970" y="6126"/>
                  </a:cubicBezTo>
                  <a:lnTo>
                    <a:pt x="7970" y="6147"/>
                  </a:lnTo>
                  <a:lnTo>
                    <a:pt x="7990" y="6167"/>
                  </a:lnTo>
                  <a:cubicBezTo>
                    <a:pt x="7990" y="6167"/>
                    <a:pt x="7970" y="6167"/>
                    <a:pt x="7970" y="6187"/>
                  </a:cubicBezTo>
                  <a:lnTo>
                    <a:pt x="7970" y="6208"/>
                  </a:lnTo>
                  <a:lnTo>
                    <a:pt x="7990" y="6228"/>
                  </a:lnTo>
                  <a:lnTo>
                    <a:pt x="7990" y="6249"/>
                  </a:lnTo>
                  <a:cubicBezTo>
                    <a:pt x="7990" y="6249"/>
                    <a:pt x="7990" y="6269"/>
                    <a:pt x="7970" y="6269"/>
                  </a:cubicBezTo>
                  <a:lnTo>
                    <a:pt x="7970" y="6269"/>
                  </a:lnTo>
                  <a:cubicBezTo>
                    <a:pt x="7950" y="6269"/>
                    <a:pt x="7950" y="6269"/>
                    <a:pt x="7950" y="6249"/>
                  </a:cubicBezTo>
                  <a:lnTo>
                    <a:pt x="7950" y="6249"/>
                  </a:lnTo>
                  <a:lnTo>
                    <a:pt x="7950" y="6228"/>
                  </a:lnTo>
                  <a:cubicBezTo>
                    <a:pt x="7929" y="6228"/>
                    <a:pt x="7929" y="6228"/>
                    <a:pt x="7929" y="6228"/>
                  </a:cubicBezTo>
                  <a:cubicBezTo>
                    <a:pt x="7929" y="6228"/>
                    <a:pt x="7908" y="6228"/>
                    <a:pt x="7908" y="6249"/>
                  </a:cubicBezTo>
                  <a:lnTo>
                    <a:pt x="7908" y="6249"/>
                  </a:lnTo>
                  <a:lnTo>
                    <a:pt x="7908" y="6269"/>
                  </a:lnTo>
                  <a:cubicBezTo>
                    <a:pt x="7908" y="6269"/>
                    <a:pt x="7929" y="6269"/>
                    <a:pt x="7929" y="6290"/>
                  </a:cubicBezTo>
                  <a:lnTo>
                    <a:pt x="7929" y="6310"/>
                  </a:lnTo>
                  <a:lnTo>
                    <a:pt x="7950" y="6331"/>
                  </a:lnTo>
                  <a:lnTo>
                    <a:pt x="7970" y="6331"/>
                  </a:lnTo>
                  <a:lnTo>
                    <a:pt x="7970" y="6351"/>
                  </a:lnTo>
                  <a:lnTo>
                    <a:pt x="7970" y="6351"/>
                  </a:lnTo>
                  <a:cubicBezTo>
                    <a:pt x="7970" y="6372"/>
                    <a:pt x="7970" y="6372"/>
                    <a:pt x="7950" y="6351"/>
                  </a:cubicBezTo>
                  <a:lnTo>
                    <a:pt x="7950" y="6351"/>
                  </a:lnTo>
                  <a:cubicBezTo>
                    <a:pt x="7950" y="6351"/>
                    <a:pt x="7950" y="6351"/>
                    <a:pt x="7929" y="6351"/>
                  </a:cubicBezTo>
                  <a:lnTo>
                    <a:pt x="7929" y="6372"/>
                  </a:lnTo>
                  <a:cubicBezTo>
                    <a:pt x="7929" y="6372"/>
                    <a:pt x="7929" y="6392"/>
                    <a:pt x="7908" y="6392"/>
                  </a:cubicBezTo>
                  <a:lnTo>
                    <a:pt x="7908" y="6413"/>
                  </a:lnTo>
                  <a:lnTo>
                    <a:pt x="7929" y="6413"/>
                  </a:lnTo>
                  <a:lnTo>
                    <a:pt x="7950" y="6433"/>
                  </a:lnTo>
                  <a:lnTo>
                    <a:pt x="7970" y="6454"/>
                  </a:lnTo>
                  <a:cubicBezTo>
                    <a:pt x="7950" y="6454"/>
                    <a:pt x="7950" y="6474"/>
                    <a:pt x="7950" y="6474"/>
                  </a:cubicBezTo>
                  <a:lnTo>
                    <a:pt x="7929" y="6474"/>
                  </a:lnTo>
                  <a:lnTo>
                    <a:pt x="7929" y="6495"/>
                  </a:lnTo>
                  <a:cubicBezTo>
                    <a:pt x="7929" y="6495"/>
                    <a:pt x="7950" y="6495"/>
                    <a:pt x="7950" y="6515"/>
                  </a:cubicBezTo>
                  <a:lnTo>
                    <a:pt x="7970" y="6515"/>
                  </a:lnTo>
                  <a:cubicBezTo>
                    <a:pt x="7970" y="6515"/>
                    <a:pt x="7970" y="6536"/>
                    <a:pt x="7950" y="6536"/>
                  </a:cubicBezTo>
                  <a:lnTo>
                    <a:pt x="7950" y="6536"/>
                  </a:lnTo>
                  <a:cubicBezTo>
                    <a:pt x="7929" y="6536"/>
                    <a:pt x="7950" y="6536"/>
                    <a:pt x="7929" y="6515"/>
                  </a:cubicBezTo>
                  <a:lnTo>
                    <a:pt x="7908" y="6515"/>
                  </a:lnTo>
                  <a:cubicBezTo>
                    <a:pt x="7908" y="6536"/>
                    <a:pt x="7908" y="6536"/>
                    <a:pt x="7908" y="6536"/>
                  </a:cubicBezTo>
                  <a:cubicBezTo>
                    <a:pt x="7908" y="6556"/>
                    <a:pt x="7908" y="6556"/>
                    <a:pt x="7908" y="6577"/>
                  </a:cubicBezTo>
                  <a:lnTo>
                    <a:pt x="7929" y="6577"/>
                  </a:lnTo>
                  <a:cubicBezTo>
                    <a:pt x="7929" y="6577"/>
                    <a:pt x="7929" y="6577"/>
                    <a:pt x="7929" y="6597"/>
                  </a:cubicBezTo>
                  <a:cubicBezTo>
                    <a:pt x="7908" y="6597"/>
                    <a:pt x="7908" y="6597"/>
                    <a:pt x="7908" y="6597"/>
                  </a:cubicBezTo>
                  <a:lnTo>
                    <a:pt x="7888" y="6597"/>
                  </a:lnTo>
                  <a:lnTo>
                    <a:pt x="7868" y="6597"/>
                  </a:lnTo>
                  <a:lnTo>
                    <a:pt x="7868" y="6618"/>
                  </a:lnTo>
                  <a:cubicBezTo>
                    <a:pt x="7868" y="6618"/>
                    <a:pt x="7888" y="6618"/>
                    <a:pt x="7888" y="6638"/>
                  </a:cubicBezTo>
                  <a:lnTo>
                    <a:pt x="7888" y="6638"/>
                  </a:lnTo>
                  <a:lnTo>
                    <a:pt x="7888" y="6659"/>
                  </a:lnTo>
                  <a:lnTo>
                    <a:pt x="7888" y="6679"/>
                  </a:lnTo>
                  <a:lnTo>
                    <a:pt x="7868" y="6679"/>
                  </a:lnTo>
                  <a:cubicBezTo>
                    <a:pt x="7868" y="6700"/>
                    <a:pt x="7847" y="6679"/>
                    <a:pt x="7847" y="6679"/>
                  </a:cubicBezTo>
                  <a:lnTo>
                    <a:pt x="7847" y="6700"/>
                  </a:lnTo>
                  <a:cubicBezTo>
                    <a:pt x="7847" y="6700"/>
                    <a:pt x="7847" y="6700"/>
                    <a:pt x="7868" y="6720"/>
                  </a:cubicBezTo>
                  <a:lnTo>
                    <a:pt x="7868" y="6720"/>
                  </a:lnTo>
                  <a:cubicBezTo>
                    <a:pt x="7868" y="6741"/>
                    <a:pt x="7868" y="6741"/>
                    <a:pt x="7847" y="6741"/>
                  </a:cubicBezTo>
                  <a:cubicBezTo>
                    <a:pt x="7847" y="6761"/>
                    <a:pt x="7847" y="6761"/>
                    <a:pt x="7847" y="6761"/>
                  </a:cubicBezTo>
                  <a:cubicBezTo>
                    <a:pt x="7826" y="6782"/>
                    <a:pt x="7826" y="6761"/>
                    <a:pt x="7826" y="6761"/>
                  </a:cubicBezTo>
                  <a:cubicBezTo>
                    <a:pt x="7826" y="6761"/>
                    <a:pt x="7826" y="6741"/>
                    <a:pt x="7806" y="6741"/>
                  </a:cubicBezTo>
                  <a:lnTo>
                    <a:pt x="7806" y="6741"/>
                  </a:lnTo>
                  <a:cubicBezTo>
                    <a:pt x="7806" y="6720"/>
                    <a:pt x="7806" y="6720"/>
                    <a:pt x="7806" y="6720"/>
                  </a:cubicBezTo>
                  <a:cubicBezTo>
                    <a:pt x="7806" y="6720"/>
                    <a:pt x="7806" y="6741"/>
                    <a:pt x="7786" y="6741"/>
                  </a:cubicBezTo>
                  <a:cubicBezTo>
                    <a:pt x="7786" y="6741"/>
                    <a:pt x="7786" y="6741"/>
                    <a:pt x="7765" y="6741"/>
                  </a:cubicBezTo>
                  <a:lnTo>
                    <a:pt x="7765" y="6761"/>
                  </a:lnTo>
                  <a:cubicBezTo>
                    <a:pt x="7765" y="6761"/>
                    <a:pt x="7744" y="6761"/>
                    <a:pt x="7744" y="6782"/>
                  </a:cubicBezTo>
                  <a:lnTo>
                    <a:pt x="7724" y="6782"/>
                  </a:lnTo>
                  <a:lnTo>
                    <a:pt x="7724" y="6802"/>
                  </a:lnTo>
                  <a:lnTo>
                    <a:pt x="7724" y="6802"/>
                  </a:lnTo>
                  <a:cubicBezTo>
                    <a:pt x="7724" y="6802"/>
                    <a:pt x="7744" y="6802"/>
                    <a:pt x="7765" y="6802"/>
                  </a:cubicBezTo>
                  <a:lnTo>
                    <a:pt x="7765" y="6802"/>
                  </a:lnTo>
                  <a:cubicBezTo>
                    <a:pt x="7786" y="6802"/>
                    <a:pt x="7786" y="6823"/>
                    <a:pt x="7786" y="6823"/>
                  </a:cubicBezTo>
                  <a:cubicBezTo>
                    <a:pt x="7786" y="6823"/>
                    <a:pt x="7786" y="6823"/>
                    <a:pt x="7786" y="6843"/>
                  </a:cubicBezTo>
                  <a:lnTo>
                    <a:pt x="7765" y="6843"/>
                  </a:lnTo>
                  <a:cubicBezTo>
                    <a:pt x="7765" y="6843"/>
                    <a:pt x="7765" y="6864"/>
                    <a:pt x="7744" y="6864"/>
                  </a:cubicBezTo>
                  <a:cubicBezTo>
                    <a:pt x="7744" y="6884"/>
                    <a:pt x="7744" y="6884"/>
                    <a:pt x="7744" y="6884"/>
                  </a:cubicBezTo>
                  <a:cubicBezTo>
                    <a:pt x="7724" y="6884"/>
                    <a:pt x="7724" y="6904"/>
                    <a:pt x="7724" y="6904"/>
                  </a:cubicBezTo>
                  <a:lnTo>
                    <a:pt x="7704" y="6904"/>
                  </a:lnTo>
                  <a:cubicBezTo>
                    <a:pt x="7704" y="6925"/>
                    <a:pt x="7704" y="6925"/>
                    <a:pt x="7683" y="6946"/>
                  </a:cubicBezTo>
                  <a:lnTo>
                    <a:pt x="7683" y="6966"/>
                  </a:lnTo>
                  <a:cubicBezTo>
                    <a:pt x="7683" y="6966"/>
                    <a:pt x="7662" y="6966"/>
                    <a:pt x="7662" y="6986"/>
                  </a:cubicBezTo>
                  <a:lnTo>
                    <a:pt x="7642" y="6986"/>
                  </a:lnTo>
                  <a:lnTo>
                    <a:pt x="7622" y="6986"/>
                  </a:lnTo>
                  <a:lnTo>
                    <a:pt x="7622" y="6986"/>
                  </a:lnTo>
                  <a:cubicBezTo>
                    <a:pt x="7622" y="7007"/>
                    <a:pt x="7622" y="7007"/>
                    <a:pt x="7622" y="7007"/>
                  </a:cubicBezTo>
                  <a:cubicBezTo>
                    <a:pt x="7622" y="7028"/>
                    <a:pt x="7601" y="7028"/>
                    <a:pt x="7601" y="7048"/>
                  </a:cubicBezTo>
                  <a:lnTo>
                    <a:pt x="7601" y="7048"/>
                  </a:lnTo>
                  <a:cubicBezTo>
                    <a:pt x="7580" y="7048"/>
                    <a:pt x="7580" y="7068"/>
                    <a:pt x="7580" y="7068"/>
                  </a:cubicBezTo>
                  <a:cubicBezTo>
                    <a:pt x="7580" y="7089"/>
                    <a:pt x="7580" y="7089"/>
                    <a:pt x="7580" y="7110"/>
                  </a:cubicBezTo>
                  <a:lnTo>
                    <a:pt x="7580" y="7130"/>
                  </a:lnTo>
                  <a:lnTo>
                    <a:pt x="7560" y="7150"/>
                  </a:lnTo>
                  <a:lnTo>
                    <a:pt x="7560" y="7130"/>
                  </a:lnTo>
                  <a:lnTo>
                    <a:pt x="7540" y="7130"/>
                  </a:lnTo>
                  <a:lnTo>
                    <a:pt x="7540" y="7130"/>
                  </a:lnTo>
                  <a:lnTo>
                    <a:pt x="7540" y="7150"/>
                  </a:lnTo>
                  <a:lnTo>
                    <a:pt x="7519" y="7171"/>
                  </a:lnTo>
                  <a:cubicBezTo>
                    <a:pt x="7519" y="7171"/>
                    <a:pt x="7519" y="7171"/>
                    <a:pt x="7498" y="7171"/>
                  </a:cubicBezTo>
                  <a:lnTo>
                    <a:pt x="7478" y="7171"/>
                  </a:lnTo>
                  <a:cubicBezTo>
                    <a:pt x="7458" y="7171"/>
                    <a:pt x="7458" y="7171"/>
                    <a:pt x="7458" y="7171"/>
                  </a:cubicBezTo>
                  <a:lnTo>
                    <a:pt x="7458" y="7150"/>
                  </a:lnTo>
                  <a:cubicBezTo>
                    <a:pt x="7437" y="7150"/>
                    <a:pt x="7437" y="7150"/>
                    <a:pt x="7437" y="7171"/>
                  </a:cubicBezTo>
                  <a:lnTo>
                    <a:pt x="7437" y="7171"/>
                  </a:lnTo>
                  <a:lnTo>
                    <a:pt x="7416" y="7192"/>
                  </a:lnTo>
                  <a:cubicBezTo>
                    <a:pt x="7416" y="7192"/>
                    <a:pt x="7416" y="7192"/>
                    <a:pt x="7396" y="7192"/>
                  </a:cubicBezTo>
                  <a:lnTo>
                    <a:pt x="7396" y="7192"/>
                  </a:lnTo>
                  <a:lnTo>
                    <a:pt x="7396" y="7171"/>
                  </a:lnTo>
                  <a:lnTo>
                    <a:pt x="7376" y="7171"/>
                  </a:lnTo>
                  <a:lnTo>
                    <a:pt x="7356" y="7171"/>
                  </a:lnTo>
                  <a:cubicBezTo>
                    <a:pt x="7356" y="7192"/>
                    <a:pt x="7335" y="7192"/>
                    <a:pt x="7335" y="7192"/>
                  </a:cubicBezTo>
                  <a:lnTo>
                    <a:pt x="7335" y="7212"/>
                  </a:lnTo>
                  <a:lnTo>
                    <a:pt x="7314" y="7212"/>
                  </a:lnTo>
                  <a:lnTo>
                    <a:pt x="7314" y="7212"/>
                  </a:lnTo>
                  <a:cubicBezTo>
                    <a:pt x="7294" y="7212"/>
                    <a:pt x="7314" y="7192"/>
                    <a:pt x="7294" y="7192"/>
                  </a:cubicBezTo>
                  <a:cubicBezTo>
                    <a:pt x="7294" y="7192"/>
                    <a:pt x="7294" y="7192"/>
                    <a:pt x="7294" y="7171"/>
                  </a:cubicBezTo>
                  <a:lnTo>
                    <a:pt x="7294" y="7171"/>
                  </a:lnTo>
                  <a:cubicBezTo>
                    <a:pt x="7274" y="7171"/>
                    <a:pt x="7274" y="7171"/>
                    <a:pt x="7274" y="7171"/>
                  </a:cubicBezTo>
                  <a:lnTo>
                    <a:pt x="7253" y="7192"/>
                  </a:lnTo>
                  <a:cubicBezTo>
                    <a:pt x="7274" y="7192"/>
                    <a:pt x="7274" y="7192"/>
                    <a:pt x="7274" y="7192"/>
                  </a:cubicBezTo>
                  <a:lnTo>
                    <a:pt x="7294" y="7212"/>
                  </a:lnTo>
                  <a:lnTo>
                    <a:pt x="7294" y="7232"/>
                  </a:lnTo>
                  <a:lnTo>
                    <a:pt x="7274" y="7232"/>
                  </a:lnTo>
                  <a:cubicBezTo>
                    <a:pt x="7274" y="7253"/>
                    <a:pt x="7274" y="7253"/>
                    <a:pt x="7274" y="7253"/>
                  </a:cubicBezTo>
                  <a:lnTo>
                    <a:pt x="7253" y="7232"/>
                  </a:lnTo>
                  <a:cubicBezTo>
                    <a:pt x="7253" y="7232"/>
                    <a:pt x="7253" y="7212"/>
                    <a:pt x="7232" y="7212"/>
                  </a:cubicBezTo>
                  <a:cubicBezTo>
                    <a:pt x="7232" y="7212"/>
                    <a:pt x="7232" y="7212"/>
                    <a:pt x="7212" y="7212"/>
                  </a:cubicBezTo>
                  <a:cubicBezTo>
                    <a:pt x="7212" y="7212"/>
                    <a:pt x="7212" y="7212"/>
                    <a:pt x="7192" y="7212"/>
                  </a:cubicBezTo>
                  <a:lnTo>
                    <a:pt x="7192" y="7212"/>
                  </a:lnTo>
                  <a:cubicBezTo>
                    <a:pt x="7192" y="7232"/>
                    <a:pt x="7171" y="7232"/>
                    <a:pt x="7171" y="7232"/>
                  </a:cubicBezTo>
                  <a:cubicBezTo>
                    <a:pt x="7150" y="7212"/>
                    <a:pt x="7150" y="7212"/>
                    <a:pt x="7150" y="7192"/>
                  </a:cubicBezTo>
                  <a:cubicBezTo>
                    <a:pt x="7150" y="7192"/>
                    <a:pt x="7130" y="7192"/>
                    <a:pt x="7130" y="7171"/>
                  </a:cubicBezTo>
                  <a:cubicBezTo>
                    <a:pt x="7130" y="7171"/>
                    <a:pt x="7130" y="7171"/>
                    <a:pt x="7110" y="7171"/>
                  </a:cubicBezTo>
                  <a:lnTo>
                    <a:pt x="7110" y="7150"/>
                  </a:lnTo>
                  <a:lnTo>
                    <a:pt x="7089" y="7150"/>
                  </a:lnTo>
                  <a:lnTo>
                    <a:pt x="7089" y="7171"/>
                  </a:lnTo>
                  <a:cubicBezTo>
                    <a:pt x="7089" y="7192"/>
                    <a:pt x="7089" y="7192"/>
                    <a:pt x="7089" y="7212"/>
                  </a:cubicBezTo>
                  <a:cubicBezTo>
                    <a:pt x="7110" y="7212"/>
                    <a:pt x="7110" y="7232"/>
                    <a:pt x="7110" y="7232"/>
                  </a:cubicBezTo>
                  <a:cubicBezTo>
                    <a:pt x="7110" y="7253"/>
                    <a:pt x="7130" y="7253"/>
                    <a:pt x="7130" y="7274"/>
                  </a:cubicBezTo>
                  <a:cubicBezTo>
                    <a:pt x="7110" y="7274"/>
                    <a:pt x="7110" y="7314"/>
                    <a:pt x="7110" y="7314"/>
                  </a:cubicBezTo>
                  <a:cubicBezTo>
                    <a:pt x="7089" y="7314"/>
                    <a:pt x="7089" y="7314"/>
                    <a:pt x="7089" y="7314"/>
                  </a:cubicBezTo>
                  <a:cubicBezTo>
                    <a:pt x="7068" y="7314"/>
                    <a:pt x="7089" y="7335"/>
                    <a:pt x="7068" y="7335"/>
                  </a:cubicBezTo>
                  <a:lnTo>
                    <a:pt x="7068" y="7335"/>
                  </a:lnTo>
                  <a:lnTo>
                    <a:pt x="7068" y="7314"/>
                  </a:lnTo>
                  <a:cubicBezTo>
                    <a:pt x="7048" y="7314"/>
                    <a:pt x="7048" y="7314"/>
                    <a:pt x="7048" y="7314"/>
                  </a:cubicBezTo>
                  <a:lnTo>
                    <a:pt x="7028" y="7314"/>
                  </a:lnTo>
                  <a:lnTo>
                    <a:pt x="7028" y="7335"/>
                  </a:lnTo>
                  <a:lnTo>
                    <a:pt x="7028" y="7356"/>
                  </a:lnTo>
                  <a:lnTo>
                    <a:pt x="7028" y="7376"/>
                  </a:lnTo>
                  <a:lnTo>
                    <a:pt x="7007" y="7396"/>
                  </a:lnTo>
                  <a:lnTo>
                    <a:pt x="6986" y="7396"/>
                  </a:lnTo>
                  <a:cubicBezTo>
                    <a:pt x="6966" y="7396"/>
                    <a:pt x="6966" y="7396"/>
                    <a:pt x="6966" y="7396"/>
                  </a:cubicBezTo>
                  <a:cubicBezTo>
                    <a:pt x="6966" y="7376"/>
                    <a:pt x="6966" y="7376"/>
                    <a:pt x="6966" y="7376"/>
                  </a:cubicBezTo>
                  <a:cubicBezTo>
                    <a:pt x="6966" y="7356"/>
                    <a:pt x="6946" y="7356"/>
                    <a:pt x="6946" y="7356"/>
                  </a:cubicBezTo>
                  <a:cubicBezTo>
                    <a:pt x="6946" y="7356"/>
                    <a:pt x="6946" y="7335"/>
                    <a:pt x="6925" y="7356"/>
                  </a:cubicBezTo>
                  <a:lnTo>
                    <a:pt x="6925" y="7356"/>
                  </a:lnTo>
                  <a:lnTo>
                    <a:pt x="6946" y="7376"/>
                  </a:lnTo>
                  <a:lnTo>
                    <a:pt x="6946" y="7396"/>
                  </a:lnTo>
                  <a:cubicBezTo>
                    <a:pt x="6946" y="7396"/>
                    <a:pt x="6946" y="7417"/>
                    <a:pt x="6925" y="7417"/>
                  </a:cubicBezTo>
                  <a:lnTo>
                    <a:pt x="6925" y="7417"/>
                  </a:lnTo>
                  <a:lnTo>
                    <a:pt x="6904" y="7417"/>
                  </a:lnTo>
                  <a:lnTo>
                    <a:pt x="6884" y="7417"/>
                  </a:lnTo>
                  <a:lnTo>
                    <a:pt x="6884" y="7438"/>
                  </a:lnTo>
                  <a:lnTo>
                    <a:pt x="6884" y="7458"/>
                  </a:lnTo>
                  <a:lnTo>
                    <a:pt x="6884" y="7458"/>
                  </a:lnTo>
                  <a:lnTo>
                    <a:pt x="6864" y="7458"/>
                  </a:lnTo>
                  <a:lnTo>
                    <a:pt x="6864" y="7438"/>
                  </a:lnTo>
                  <a:lnTo>
                    <a:pt x="6864" y="7417"/>
                  </a:lnTo>
                  <a:lnTo>
                    <a:pt x="6843" y="7396"/>
                  </a:lnTo>
                  <a:lnTo>
                    <a:pt x="6843" y="7417"/>
                  </a:lnTo>
                  <a:lnTo>
                    <a:pt x="6843" y="7438"/>
                  </a:lnTo>
                  <a:lnTo>
                    <a:pt x="6843" y="7458"/>
                  </a:lnTo>
                  <a:cubicBezTo>
                    <a:pt x="6843" y="7458"/>
                    <a:pt x="6822" y="7458"/>
                    <a:pt x="6822" y="7478"/>
                  </a:cubicBezTo>
                  <a:lnTo>
                    <a:pt x="6802" y="7478"/>
                  </a:lnTo>
                  <a:lnTo>
                    <a:pt x="6782" y="7478"/>
                  </a:lnTo>
                  <a:cubicBezTo>
                    <a:pt x="6761" y="7478"/>
                    <a:pt x="6761" y="7478"/>
                    <a:pt x="6761" y="7478"/>
                  </a:cubicBezTo>
                  <a:cubicBezTo>
                    <a:pt x="6740" y="7478"/>
                    <a:pt x="6740" y="7478"/>
                    <a:pt x="6720" y="7478"/>
                  </a:cubicBezTo>
                  <a:lnTo>
                    <a:pt x="6700" y="7499"/>
                  </a:lnTo>
                  <a:lnTo>
                    <a:pt x="6679" y="7520"/>
                  </a:lnTo>
                  <a:cubicBezTo>
                    <a:pt x="6679" y="7520"/>
                    <a:pt x="6658" y="7520"/>
                    <a:pt x="6638" y="7540"/>
                  </a:cubicBezTo>
                  <a:lnTo>
                    <a:pt x="6638" y="7540"/>
                  </a:lnTo>
                  <a:cubicBezTo>
                    <a:pt x="6618" y="7540"/>
                    <a:pt x="6618" y="7560"/>
                    <a:pt x="6618" y="7560"/>
                  </a:cubicBezTo>
                  <a:cubicBezTo>
                    <a:pt x="6618" y="7580"/>
                    <a:pt x="6618" y="7580"/>
                    <a:pt x="6597" y="7580"/>
                  </a:cubicBezTo>
                  <a:lnTo>
                    <a:pt x="6597" y="7601"/>
                  </a:lnTo>
                  <a:lnTo>
                    <a:pt x="6597" y="7601"/>
                  </a:lnTo>
                  <a:cubicBezTo>
                    <a:pt x="6597" y="7622"/>
                    <a:pt x="6597" y="7622"/>
                    <a:pt x="6618" y="7622"/>
                  </a:cubicBezTo>
                  <a:cubicBezTo>
                    <a:pt x="6618" y="7622"/>
                    <a:pt x="6618" y="7622"/>
                    <a:pt x="6638" y="7642"/>
                  </a:cubicBezTo>
                  <a:cubicBezTo>
                    <a:pt x="6638" y="7642"/>
                    <a:pt x="6638" y="7642"/>
                    <a:pt x="6658" y="7642"/>
                  </a:cubicBezTo>
                  <a:lnTo>
                    <a:pt x="6658" y="7662"/>
                  </a:lnTo>
                  <a:lnTo>
                    <a:pt x="6638" y="7662"/>
                  </a:lnTo>
                  <a:lnTo>
                    <a:pt x="6658" y="7683"/>
                  </a:lnTo>
                  <a:cubicBezTo>
                    <a:pt x="6658" y="7683"/>
                    <a:pt x="6658" y="7683"/>
                    <a:pt x="6658" y="7704"/>
                  </a:cubicBezTo>
                  <a:lnTo>
                    <a:pt x="6679" y="7704"/>
                  </a:lnTo>
                  <a:lnTo>
                    <a:pt x="6658" y="7724"/>
                  </a:lnTo>
                  <a:lnTo>
                    <a:pt x="6658" y="7744"/>
                  </a:lnTo>
                  <a:lnTo>
                    <a:pt x="6658" y="7765"/>
                  </a:lnTo>
                  <a:lnTo>
                    <a:pt x="6638" y="7765"/>
                  </a:lnTo>
                  <a:cubicBezTo>
                    <a:pt x="6618" y="7765"/>
                    <a:pt x="6618" y="7765"/>
                    <a:pt x="6618" y="7765"/>
                  </a:cubicBezTo>
                  <a:cubicBezTo>
                    <a:pt x="6597" y="7765"/>
                    <a:pt x="6597" y="7765"/>
                    <a:pt x="6597" y="7765"/>
                  </a:cubicBezTo>
                  <a:cubicBezTo>
                    <a:pt x="6577" y="7765"/>
                    <a:pt x="6577" y="7765"/>
                    <a:pt x="6556" y="7765"/>
                  </a:cubicBezTo>
                  <a:lnTo>
                    <a:pt x="6556" y="7744"/>
                  </a:lnTo>
                  <a:cubicBezTo>
                    <a:pt x="6577" y="7744"/>
                    <a:pt x="6577" y="7744"/>
                    <a:pt x="6577" y="7744"/>
                  </a:cubicBezTo>
                  <a:lnTo>
                    <a:pt x="6577" y="7724"/>
                  </a:lnTo>
                  <a:cubicBezTo>
                    <a:pt x="6577" y="7724"/>
                    <a:pt x="6577" y="7724"/>
                    <a:pt x="6577" y="7704"/>
                  </a:cubicBezTo>
                  <a:lnTo>
                    <a:pt x="6556" y="7704"/>
                  </a:lnTo>
                  <a:lnTo>
                    <a:pt x="6536" y="7683"/>
                  </a:lnTo>
                  <a:lnTo>
                    <a:pt x="6536" y="7642"/>
                  </a:lnTo>
                  <a:lnTo>
                    <a:pt x="6515" y="7622"/>
                  </a:lnTo>
                  <a:cubicBezTo>
                    <a:pt x="6515" y="7601"/>
                    <a:pt x="6515" y="7601"/>
                    <a:pt x="6495" y="7580"/>
                  </a:cubicBezTo>
                  <a:cubicBezTo>
                    <a:pt x="6495" y="7580"/>
                    <a:pt x="6515" y="7560"/>
                    <a:pt x="6515" y="7540"/>
                  </a:cubicBezTo>
                  <a:lnTo>
                    <a:pt x="6515" y="7520"/>
                  </a:lnTo>
                  <a:lnTo>
                    <a:pt x="6515" y="7499"/>
                  </a:lnTo>
                  <a:lnTo>
                    <a:pt x="6515" y="7499"/>
                  </a:lnTo>
                  <a:cubicBezTo>
                    <a:pt x="6515" y="7478"/>
                    <a:pt x="6495" y="7499"/>
                    <a:pt x="6495" y="7499"/>
                  </a:cubicBezTo>
                  <a:lnTo>
                    <a:pt x="6474" y="7478"/>
                  </a:lnTo>
                  <a:lnTo>
                    <a:pt x="6474" y="7458"/>
                  </a:lnTo>
                  <a:lnTo>
                    <a:pt x="6474" y="7438"/>
                  </a:lnTo>
                  <a:lnTo>
                    <a:pt x="6454" y="7438"/>
                  </a:lnTo>
                  <a:cubicBezTo>
                    <a:pt x="6454" y="7458"/>
                    <a:pt x="6454" y="7458"/>
                    <a:pt x="6454" y="7458"/>
                  </a:cubicBezTo>
                  <a:cubicBezTo>
                    <a:pt x="6454" y="7478"/>
                    <a:pt x="6454" y="7478"/>
                    <a:pt x="6454" y="7478"/>
                  </a:cubicBezTo>
                  <a:lnTo>
                    <a:pt x="6454" y="7499"/>
                  </a:lnTo>
                  <a:cubicBezTo>
                    <a:pt x="6433" y="7499"/>
                    <a:pt x="6433" y="7520"/>
                    <a:pt x="6433" y="7520"/>
                  </a:cubicBezTo>
                  <a:cubicBezTo>
                    <a:pt x="6413" y="7520"/>
                    <a:pt x="6413" y="7520"/>
                    <a:pt x="6413" y="7520"/>
                  </a:cubicBezTo>
                  <a:cubicBezTo>
                    <a:pt x="6392" y="7520"/>
                    <a:pt x="6392" y="7499"/>
                    <a:pt x="6392" y="7499"/>
                  </a:cubicBezTo>
                  <a:lnTo>
                    <a:pt x="6372" y="7478"/>
                  </a:lnTo>
                  <a:lnTo>
                    <a:pt x="6351" y="7478"/>
                  </a:lnTo>
                  <a:lnTo>
                    <a:pt x="6331" y="7478"/>
                  </a:lnTo>
                  <a:cubicBezTo>
                    <a:pt x="6331" y="7478"/>
                    <a:pt x="6310" y="7478"/>
                    <a:pt x="6310" y="7458"/>
                  </a:cubicBezTo>
                  <a:cubicBezTo>
                    <a:pt x="6310" y="7458"/>
                    <a:pt x="6310" y="7458"/>
                    <a:pt x="6310" y="7438"/>
                  </a:cubicBezTo>
                  <a:lnTo>
                    <a:pt x="6290" y="7438"/>
                  </a:lnTo>
                  <a:lnTo>
                    <a:pt x="6290" y="7438"/>
                  </a:lnTo>
                  <a:lnTo>
                    <a:pt x="6290" y="7458"/>
                  </a:lnTo>
                  <a:lnTo>
                    <a:pt x="6290" y="7478"/>
                  </a:lnTo>
                  <a:lnTo>
                    <a:pt x="6269" y="7478"/>
                  </a:lnTo>
                  <a:cubicBezTo>
                    <a:pt x="6249" y="7478"/>
                    <a:pt x="6249" y="7478"/>
                    <a:pt x="6228" y="7499"/>
                  </a:cubicBezTo>
                  <a:lnTo>
                    <a:pt x="6228" y="7499"/>
                  </a:lnTo>
                  <a:lnTo>
                    <a:pt x="6228" y="7499"/>
                  </a:lnTo>
                  <a:cubicBezTo>
                    <a:pt x="6208" y="7499"/>
                    <a:pt x="6208" y="7499"/>
                    <a:pt x="6187" y="7499"/>
                  </a:cubicBezTo>
                  <a:cubicBezTo>
                    <a:pt x="6187" y="7478"/>
                    <a:pt x="6167" y="7499"/>
                    <a:pt x="6146" y="7478"/>
                  </a:cubicBezTo>
                  <a:lnTo>
                    <a:pt x="6105" y="7478"/>
                  </a:lnTo>
                  <a:lnTo>
                    <a:pt x="6085" y="7478"/>
                  </a:lnTo>
                  <a:cubicBezTo>
                    <a:pt x="6085" y="7458"/>
                    <a:pt x="6064" y="7458"/>
                    <a:pt x="6044" y="7438"/>
                  </a:cubicBezTo>
                  <a:lnTo>
                    <a:pt x="6023" y="7417"/>
                  </a:lnTo>
                  <a:cubicBezTo>
                    <a:pt x="6023" y="7417"/>
                    <a:pt x="6003" y="7417"/>
                    <a:pt x="5982" y="7396"/>
                  </a:cubicBezTo>
                  <a:lnTo>
                    <a:pt x="5962" y="7396"/>
                  </a:lnTo>
                  <a:cubicBezTo>
                    <a:pt x="5941" y="7376"/>
                    <a:pt x="5941" y="7356"/>
                    <a:pt x="5941" y="7356"/>
                  </a:cubicBezTo>
                  <a:cubicBezTo>
                    <a:pt x="5921" y="7335"/>
                    <a:pt x="5921" y="7314"/>
                    <a:pt x="5941" y="7314"/>
                  </a:cubicBezTo>
                  <a:cubicBezTo>
                    <a:pt x="5941" y="7294"/>
                    <a:pt x="5941" y="7294"/>
                    <a:pt x="5941" y="7274"/>
                  </a:cubicBezTo>
                  <a:cubicBezTo>
                    <a:pt x="5962" y="7274"/>
                    <a:pt x="5962" y="7253"/>
                    <a:pt x="5962" y="7253"/>
                  </a:cubicBezTo>
                  <a:cubicBezTo>
                    <a:pt x="5962" y="7253"/>
                    <a:pt x="5941" y="7232"/>
                    <a:pt x="5941" y="7212"/>
                  </a:cubicBezTo>
                  <a:cubicBezTo>
                    <a:pt x="5921" y="7212"/>
                    <a:pt x="5880" y="7212"/>
                    <a:pt x="5880" y="7212"/>
                  </a:cubicBezTo>
                  <a:cubicBezTo>
                    <a:pt x="5859" y="7212"/>
                    <a:pt x="5839" y="7212"/>
                    <a:pt x="5819" y="7192"/>
                  </a:cubicBezTo>
                  <a:lnTo>
                    <a:pt x="5798" y="7192"/>
                  </a:lnTo>
                  <a:cubicBezTo>
                    <a:pt x="5798" y="7192"/>
                    <a:pt x="5757" y="7192"/>
                    <a:pt x="5757" y="7171"/>
                  </a:cubicBezTo>
                  <a:cubicBezTo>
                    <a:pt x="5737" y="7171"/>
                    <a:pt x="5716" y="7150"/>
                    <a:pt x="5695" y="7130"/>
                  </a:cubicBezTo>
                  <a:cubicBezTo>
                    <a:pt x="5695" y="7130"/>
                    <a:pt x="5675" y="7110"/>
                    <a:pt x="5655" y="7110"/>
                  </a:cubicBezTo>
                  <a:cubicBezTo>
                    <a:pt x="5655" y="7110"/>
                    <a:pt x="5634" y="7130"/>
                    <a:pt x="5613" y="7130"/>
                  </a:cubicBezTo>
                  <a:cubicBezTo>
                    <a:pt x="5613" y="7150"/>
                    <a:pt x="5613" y="7171"/>
                    <a:pt x="5613" y="7171"/>
                  </a:cubicBezTo>
                  <a:lnTo>
                    <a:pt x="5613" y="7192"/>
                  </a:lnTo>
                  <a:cubicBezTo>
                    <a:pt x="5613" y="7212"/>
                    <a:pt x="5613" y="7212"/>
                    <a:pt x="5593" y="7212"/>
                  </a:cubicBezTo>
                  <a:cubicBezTo>
                    <a:pt x="5593" y="7232"/>
                    <a:pt x="5573" y="7232"/>
                    <a:pt x="5552" y="7232"/>
                  </a:cubicBezTo>
                  <a:lnTo>
                    <a:pt x="5531" y="7253"/>
                  </a:lnTo>
                  <a:lnTo>
                    <a:pt x="5511" y="7253"/>
                  </a:lnTo>
                  <a:cubicBezTo>
                    <a:pt x="5491" y="7232"/>
                    <a:pt x="5491" y="7232"/>
                    <a:pt x="5491" y="7232"/>
                  </a:cubicBezTo>
                  <a:cubicBezTo>
                    <a:pt x="5470" y="7232"/>
                    <a:pt x="5470" y="7232"/>
                    <a:pt x="5449" y="7253"/>
                  </a:cubicBezTo>
                  <a:cubicBezTo>
                    <a:pt x="5449" y="7253"/>
                    <a:pt x="5449" y="7253"/>
                    <a:pt x="5429" y="7253"/>
                  </a:cubicBezTo>
                  <a:lnTo>
                    <a:pt x="5409" y="7274"/>
                  </a:lnTo>
                  <a:cubicBezTo>
                    <a:pt x="5409" y="7274"/>
                    <a:pt x="5388" y="7253"/>
                    <a:pt x="5367" y="7253"/>
                  </a:cubicBezTo>
                  <a:lnTo>
                    <a:pt x="5347" y="7253"/>
                  </a:lnTo>
                  <a:cubicBezTo>
                    <a:pt x="5347" y="7253"/>
                    <a:pt x="5347" y="7274"/>
                    <a:pt x="5327" y="7274"/>
                  </a:cubicBezTo>
                  <a:cubicBezTo>
                    <a:pt x="5327" y="7294"/>
                    <a:pt x="5347" y="7294"/>
                    <a:pt x="5327" y="7294"/>
                  </a:cubicBezTo>
                  <a:lnTo>
                    <a:pt x="5327" y="7314"/>
                  </a:lnTo>
                  <a:cubicBezTo>
                    <a:pt x="5306" y="7314"/>
                    <a:pt x="5285" y="7335"/>
                    <a:pt x="5285" y="7314"/>
                  </a:cubicBezTo>
                  <a:cubicBezTo>
                    <a:pt x="5265" y="7314"/>
                    <a:pt x="5265" y="7294"/>
                    <a:pt x="5265" y="7294"/>
                  </a:cubicBezTo>
                  <a:lnTo>
                    <a:pt x="5245" y="7274"/>
                  </a:lnTo>
                  <a:lnTo>
                    <a:pt x="5224" y="7274"/>
                  </a:lnTo>
                  <a:lnTo>
                    <a:pt x="5203" y="7274"/>
                  </a:lnTo>
                  <a:cubicBezTo>
                    <a:pt x="5203" y="7294"/>
                    <a:pt x="5203" y="7314"/>
                    <a:pt x="5203" y="7314"/>
                  </a:cubicBezTo>
                  <a:cubicBezTo>
                    <a:pt x="5203" y="7314"/>
                    <a:pt x="5203" y="7335"/>
                    <a:pt x="5183" y="7335"/>
                  </a:cubicBezTo>
                  <a:lnTo>
                    <a:pt x="5183" y="7335"/>
                  </a:lnTo>
                  <a:cubicBezTo>
                    <a:pt x="5183" y="7356"/>
                    <a:pt x="5183" y="7356"/>
                    <a:pt x="5183" y="7356"/>
                  </a:cubicBezTo>
                  <a:cubicBezTo>
                    <a:pt x="5163" y="7356"/>
                    <a:pt x="5163" y="7356"/>
                    <a:pt x="5142" y="7356"/>
                  </a:cubicBezTo>
                  <a:lnTo>
                    <a:pt x="5122" y="7335"/>
                  </a:lnTo>
                  <a:lnTo>
                    <a:pt x="5101" y="7314"/>
                  </a:lnTo>
                  <a:cubicBezTo>
                    <a:pt x="5101" y="7314"/>
                    <a:pt x="5081" y="7314"/>
                    <a:pt x="5081" y="7335"/>
                  </a:cubicBezTo>
                  <a:lnTo>
                    <a:pt x="5081" y="7356"/>
                  </a:lnTo>
                  <a:cubicBezTo>
                    <a:pt x="5081" y="7376"/>
                    <a:pt x="5081" y="7396"/>
                    <a:pt x="5081" y="7396"/>
                  </a:cubicBezTo>
                  <a:cubicBezTo>
                    <a:pt x="5081" y="7396"/>
                    <a:pt x="5081" y="7417"/>
                    <a:pt x="5081" y="7438"/>
                  </a:cubicBezTo>
                  <a:cubicBezTo>
                    <a:pt x="5081" y="7438"/>
                    <a:pt x="5101" y="7438"/>
                    <a:pt x="5101" y="7458"/>
                  </a:cubicBezTo>
                  <a:cubicBezTo>
                    <a:pt x="5122" y="7458"/>
                    <a:pt x="5122" y="7478"/>
                    <a:pt x="5122" y="7478"/>
                  </a:cubicBezTo>
                  <a:cubicBezTo>
                    <a:pt x="5122" y="7478"/>
                    <a:pt x="5122" y="7499"/>
                    <a:pt x="5142" y="7499"/>
                  </a:cubicBezTo>
                  <a:lnTo>
                    <a:pt x="5142" y="7520"/>
                  </a:lnTo>
                  <a:lnTo>
                    <a:pt x="5122" y="7540"/>
                  </a:lnTo>
                  <a:cubicBezTo>
                    <a:pt x="5122" y="7560"/>
                    <a:pt x="5122" y="7560"/>
                    <a:pt x="5122" y="7580"/>
                  </a:cubicBezTo>
                  <a:lnTo>
                    <a:pt x="5142" y="7601"/>
                  </a:lnTo>
                  <a:lnTo>
                    <a:pt x="5142" y="7622"/>
                  </a:lnTo>
                  <a:cubicBezTo>
                    <a:pt x="5142" y="7622"/>
                    <a:pt x="5122" y="7622"/>
                    <a:pt x="5101" y="7622"/>
                  </a:cubicBezTo>
                  <a:lnTo>
                    <a:pt x="5081" y="7622"/>
                  </a:lnTo>
                  <a:cubicBezTo>
                    <a:pt x="5061" y="7601"/>
                    <a:pt x="5061" y="7580"/>
                    <a:pt x="5040" y="7560"/>
                  </a:cubicBezTo>
                  <a:lnTo>
                    <a:pt x="5040" y="7560"/>
                  </a:lnTo>
                  <a:cubicBezTo>
                    <a:pt x="5019" y="7560"/>
                    <a:pt x="5019" y="7560"/>
                    <a:pt x="5019" y="7540"/>
                  </a:cubicBezTo>
                  <a:lnTo>
                    <a:pt x="5019" y="7520"/>
                  </a:lnTo>
                  <a:lnTo>
                    <a:pt x="5019" y="7499"/>
                  </a:lnTo>
                  <a:cubicBezTo>
                    <a:pt x="4999" y="7499"/>
                    <a:pt x="4999" y="7499"/>
                    <a:pt x="4979" y="7499"/>
                  </a:cubicBezTo>
                  <a:lnTo>
                    <a:pt x="4958" y="7520"/>
                  </a:lnTo>
                  <a:lnTo>
                    <a:pt x="4958" y="7540"/>
                  </a:lnTo>
                  <a:cubicBezTo>
                    <a:pt x="4937" y="7540"/>
                    <a:pt x="4937" y="7540"/>
                    <a:pt x="4917" y="7540"/>
                  </a:cubicBezTo>
                  <a:cubicBezTo>
                    <a:pt x="4917" y="7540"/>
                    <a:pt x="4897" y="7540"/>
                    <a:pt x="4876" y="7540"/>
                  </a:cubicBezTo>
                  <a:cubicBezTo>
                    <a:pt x="4876" y="7540"/>
                    <a:pt x="4876" y="7540"/>
                    <a:pt x="4855" y="7540"/>
                  </a:cubicBezTo>
                  <a:cubicBezTo>
                    <a:pt x="4855" y="7520"/>
                    <a:pt x="4835" y="7520"/>
                    <a:pt x="4835" y="7499"/>
                  </a:cubicBezTo>
                  <a:lnTo>
                    <a:pt x="4835" y="7478"/>
                  </a:lnTo>
                  <a:lnTo>
                    <a:pt x="4815" y="7458"/>
                  </a:lnTo>
                  <a:cubicBezTo>
                    <a:pt x="4815" y="7438"/>
                    <a:pt x="4794" y="7438"/>
                    <a:pt x="4794" y="7417"/>
                  </a:cubicBezTo>
                  <a:cubicBezTo>
                    <a:pt x="4773" y="7417"/>
                    <a:pt x="4753" y="7438"/>
                    <a:pt x="4753" y="7417"/>
                  </a:cubicBezTo>
                  <a:cubicBezTo>
                    <a:pt x="4733" y="7417"/>
                    <a:pt x="4733" y="7396"/>
                    <a:pt x="4733" y="7396"/>
                  </a:cubicBezTo>
                  <a:cubicBezTo>
                    <a:pt x="4733" y="7376"/>
                    <a:pt x="4712" y="7356"/>
                    <a:pt x="4712" y="7335"/>
                  </a:cubicBezTo>
                  <a:lnTo>
                    <a:pt x="4733" y="7314"/>
                  </a:lnTo>
                  <a:cubicBezTo>
                    <a:pt x="4733" y="7294"/>
                    <a:pt x="4712" y="7274"/>
                    <a:pt x="4712" y="7274"/>
                  </a:cubicBezTo>
                  <a:cubicBezTo>
                    <a:pt x="4712" y="7253"/>
                    <a:pt x="4712" y="7253"/>
                    <a:pt x="4712" y="7253"/>
                  </a:cubicBezTo>
                  <a:cubicBezTo>
                    <a:pt x="4733" y="7232"/>
                    <a:pt x="4733" y="7232"/>
                    <a:pt x="4733" y="7212"/>
                  </a:cubicBezTo>
                  <a:lnTo>
                    <a:pt x="4712" y="7212"/>
                  </a:lnTo>
                  <a:cubicBezTo>
                    <a:pt x="4691" y="7192"/>
                    <a:pt x="4671" y="7192"/>
                    <a:pt x="4671" y="7192"/>
                  </a:cubicBezTo>
                  <a:cubicBezTo>
                    <a:pt x="4651" y="7192"/>
                    <a:pt x="4609" y="7192"/>
                    <a:pt x="4609" y="7171"/>
                  </a:cubicBezTo>
                  <a:lnTo>
                    <a:pt x="4589" y="7150"/>
                  </a:lnTo>
                  <a:lnTo>
                    <a:pt x="4609" y="7130"/>
                  </a:lnTo>
                  <a:cubicBezTo>
                    <a:pt x="4609" y="7110"/>
                    <a:pt x="4609" y="7089"/>
                    <a:pt x="4589" y="7089"/>
                  </a:cubicBezTo>
                  <a:lnTo>
                    <a:pt x="4589" y="7068"/>
                  </a:lnTo>
                  <a:cubicBezTo>
                    <a:pt x="4589" y="7048"/>
                    <a:pt x="4569" y="7048"/>
                    <a:pt x="4569" y="7048"/>
                  </a:cubicBezTo>
                  <a:cubicBezTo>
                    <a:pt x="4548" y="7048"/>
                    <a:pt x="4548" y="7028"/>
                    <a:pt x="4548" y="7028"/>
                  </a:cubicBezTo>
                  <a:cubicBezTo>
                    <a:pt x="4548" y="7007"/>
                    <a:pt x="4548" y="6986"/>
                    <a:pt x="4548" y="6986"/>
                  </a:cubicBezTo>
                  <a:cubicBezTo>
                    <a:pt x="4569" y="6986"/>
                    <a:pt x="4569" y="6986"/>
                    <a:pt x="4589" y="6986"/>
                  </a:cubicBezTo>
                  <a:lnTo>
                    <a:pt x="4609" y="6986"/>
                  </a:lnTo>
                  <a:cubicBezTo>
                    <a:pt x="4609" y="6966"/>
                    <a:pt x="4609" y="6966"/>
                    <a:pt x="4609" y="6946"/>
                  </a:cubicBezTo>
                  <a:lnTo>
                    <a:pt x="4589" y="6946"/>
                  </a:lnTo>
                  <a:cubicBezTo>
                    <a:pt x="4569" y="6966"/>
                    <a:pt x="4569" y="6966"/>
                    <a:pt x="4548" y="6966"/>
                  </a:cubicBezTo>
                  <a:lnTo>
                    <a:pt x="4527" y="6986"/>
                  </a:lnTo>
                  <a:cubicBezTo>
                    <a:pt x="4507" y="6986"/>
                    <a:pt x="4487" y="6986"/>
                    <a:pt x="4466" y="6986"/>
                  </a:cubicBezTo>
                  <a:lnTo>
                    <a:pt x="4445" y="6986"/>
                  </a:lnTo>
                  <a:cubicBezTo>
                    <a:pt x="4425" y="7007"/>
                    <a:pt x="4405" y="7007"/>
                    <a:pt x="4405" y="7007"/>
                  </a:cubicBezTo>
                  <a:cubicBezTo>
                    <a:pt x="4384" y="7007"/>
                    <a:pt x="4364" y="7007"/>
                    <a:pt x="4364" y="7007"/>
                  </a:cubicBezTo>
                  <a:cubicBezTo>
                    <a:pt x="4364" y="6986"/>
                    <a:pt x="4364" y="6966"/>
                    <a:pt x="4364" y="6966"/>
                  </a:cubicBezTo>
                  <a:cubicBezTo>
                    <a:pt x="4384" y="6966"/>
                    <a:pt x="4384" y="6946"/>
                    <a:pt x="4384" y="6946"/>
                  </a:cubicBezTo>
                  <a:cubicBezTo>
                    <a:pt x="4384" y="6925"/>
                    <a:pt x="4364" y="6904"/>
                    <a:pt x="4364" y="6904"/>
                  </a:cubicBezTo>
                  <a:cubicBezTo>
                    <a:pt x="4364" y="6884"/>
                    <a:pt x="4343" y="6864"/>
                    <a:pt x="4343" y="6864"/>
                  </a:cubicBezTo>
                  <a:cubicBezTo>
                    <a:pt x="4343" y="6864"/>
                    <a:pt x="4343" y="6843"/>
                    <a:pt x="4343" y="6823"/>
                  </a:cubicBezTo>
                  <a:lnTo>
                    <a:pt x="4364" y="6802"/>
                  </a:lnTo>
                  <a:cubicBezTo>
                    <a:pt x="4364" y="6782"/>
                    <a:pt x="4343" y="6761"/>
                    <a:pt x="4343" y="6761"/>
                  </a:cubicBezTo>
                  <a:cubicBezTo>
                    <a:pt x="4343" y="6741"/>
                    <a:pt x="4343" y="6720"/>
                    <a:pt x="4364" y="6720"/>
                  </a:cubicBezTo>
                  <a:lnTo>
                    <a:pt x="4384" y="6720"/>
                  </a:lnTo>
                  <a:cubicBezTo>
                    <a:pt x="4405" y="6720"/>
                    <a:pt x="4405" y="6720"/>
                    <a:pt x="4405" y="6720"/>
                  </a:cubicBezTo>
                  <a:cubicBezTo>
                    <a:pt x="4425" y="6700"/>
                    <a:pt x="4425" y="6679"/>
                    <a:pt x="4425" y="6679"/>
                  </a:cubicBezTo>
                  <a:cubicBezTo>
                    <a:pt x="4425" y="6659"/>
                    <a:pt x="4445" y="6638"/>
                    <a:pt x="4445" y="6638"/>
                  </a:cubicBezTo>
                  <a:cubicBezTo>
                    <a:pt x="4445" y="6618"/>
                    <a:pt x="4466" y="6618"/>
                    <a:pt x="4466" y="6597"/>
                  </a:cubicBezTo>
                  <a:cubicBezTo>
                    <a:pt x="4466" y="6577"/>
                    <a:pt x="4466" y="6556"/>
                    <a:pt x="4466" y="6556"/>
                  </a:cubicBezTo>
                  <a:cubicBezTo>
                    <a:pt x="4466" y="6536"/>
                    <a:pt x="4466" y="6515"/>
                    <a:pt x="4466" y="6515"/>
                  </a:cubicBezTo>
                  <a:cubicBezTo>
                    <a:pt x="4466" y="6495"/>
                    <a:pt x="4466" y="6474"/>
                    <a:pt x="4466" y="6454"/>
                  </a:cubicBezTo>
                  <a:cubicBezTo>
                    <a:pt x="4466" y="6454"/>
                    <a:pt x="4466" y="6413"/>
                    <a:pt x="4445" y="6392"/>
                  </a:cubicBezTo>
                  <a:cubicBezTo>
                    <a:pt x="4445" y="6392"/>
                    <a:pt x="4445" y="6372"/>
                    <a:pt x="4445" y="6351"/>
                  </a:cubicBezTo>
                  <a:cubicBezTo>
                    <a:pt x="4445" y="6351"/>
                    <a:pt x="4425" y="6331"/>
                    <a:pt x="4425" y="6310"/>
                  </a:cubicBezTo>
                  <a:cubicBezTo>
                    <a:pt x="4405" y="6290"/>
                    <a:pt x="4425" y="6269"/>
                    <a:pt x="4425" y="6269"/>
                  </a:cubicBezTo>
                  <a:cubicBezTo>
                    <a:pt x="4405" y="6249"/>
                    <a:pt x="4405" y="6249"/>
                    <a:pt x="4384" y="6249"/>
                  </a:cubicBezTo>
                  <a:lnTo>
                    <a:pt x="4364" y="6249"/>
                  </a:lnTo>
                  <a:cubicBezTo>
                    <a:pt x="4343" y="6228"/>
                    <a:pt x="4343" y="6208"/>
                    <a:pt x="4343" y="6208"/>
                  </a:cubicBezTo>
                  <a:cubicBezTo>
                    <a:pt x="4343" y="6187"/>
                    <a:pt x="4323" y="6187"/>
                    <a:pt x="4323" y="6167"/>
                  </a:cubicBezTo>
                  <a:cubicBezTo>
                    <a:pt x="4323" y="6147"/>
                    <a:pt x="4323" y="6126"/>
                    <a:pt x="4323" y="6105"/>
                  </a:cubicBezTo>
                  <a:cubicBezTo>
                    <a:pt x="4302" y="6105"/>
                    <a:pt x="4302" y="6065"/>
                    <a:pt x="4282" y="6065"/>
                  </a:cubicBezTo>
                  <a:cubicBezTo>
                    <a:pt x="4282" y="6044"/>
                    <a:pt x="4261" y="6044"/>
                    <a:pt x="4241" y="6023"/>
                  </a:cubicBezTo>
                  <a:lnTo>
                    <a:pt x="4220" y="6023"/>
                  </a:lnTo>
                  <a:cubicBezTo>
                    <a:pt x="4200" y="6023"/>
                    <a:pt x="4200" y="6023"/>
                    <a:pt x="4179" y="6023"/>
                  </a:cubicBezTo>
                  <a:cubicBezTo>
                    <a:pt x="4179" y="6044"/>
                    <a:pt x="4179" y="6065"/>
                    <a:pt x="4179" y="6065"/>
                  </a:cubicBezTo>
                  <a:lnTo>
                    <a:pt x="4179" y="6085"/>
                  </a:lnTo>
                  <a:cubicBezTo>
                    <a:pt x="4159" y="6085"/>
                    <a:pt x="4138" y="6085"/>
                    <a:pt x="4138" y="6085"/>
                  </a:cubicBezTo>
                  <a:cubicBezTo>
                    <a:pt x="4118" y="6085"/>
                    <a:pt x="4118" y="6065"/>
                    <a:pt x="4097" y="6044"/>
                  </a:cubicBezTo>
                  <a:lnTo>
                    <a:pt x="4077" y="6023"/>
                  </a:lnTo>
                  <a:lnTo>
                    <a:pt x="4056" y="6044"/>
                  </a:lnTo>
                  <a:cubicBezTo>
                    <a:pt x="4036" y="6044"/>
                    <a:pt x="4036" y="6044"/>
                    <a:pt x="4015" y="6023"/>
                  </a:cubicBezTo>
                  <a:lnTo>
                    <a:pt x="4015" y="6003"/>
                  </a:lnTo>
                  <a:cubicBezTo>
                    <a:pt x="4036" y="6003"/>
                    <a:pt x="4036" y="6003"/>
                    <a:pt x="4036" y="5983"/>
                  </a:cubicBezTo>
                  <a:cubicBezTo>
                    <a:pt x="4056" y="5983"/>
                    <a:pt x="4056" y="5983"/>
                    <a:pt x="4056" y="5962"/>
                  </a:cubicBezTo>
                  <a:lnTo>
                    <a:pt x="4056" y="5941"/>
                  </a:lnTo>
                  <a:cubicBezTo>
                    <a:pt x="4036" y="5941"/>
                    <a:pt x="4015" y="5941"/>
                    <a:pt x="3995" y="5921"/>
                  </a:cubicBezTo>
                  <a:cubicBezTo>
                    <a:pt x="3995" y="5921"/>
                    <a:pt x="3974" y="5941"/>
                    <a:pt x="3974" y="5921"/>
                  </a:cubicBezTo>
                  <a:lnTo>
                    <a:pt x="3974" y="5901"/>
                  </a:lnTo>
                  <a:cubicBezTo>
                    <a:pt x="3974" y="5901"/>
                    <a:pt x="3974" y="5880"/>
                    <a:pt x="3954" y="5880"/>
                  </a:cubicBezTo>
                  <a:cubicBezTo>
                    <a:pt x="3954" y="5859"/>
                    <a:pt x="3933" y="5859"/>
                    <a:pt x="3933" y="5859"/>
                  </a:cubicBezTo>
                  <a:cubicBezTo>
                    <a:pt x="3913" y="5859"/>
                    <a:pt x="3892" y="5859"/>
                    <a:pt x="3892" y="5859"/>
                  </a:cubicBezTo>
                  <a:cubicBezTo>
                    <a:pt x="3872" y="5859"/>
                    <a:pt x="3872" y="5880"/>
                    <a:pt x="3851" y="5901"/>
                  </a:cubicBezTo>
                  <a:lnTo>
                    <a:pt x="3810" y="5901"/>
                  </a:lnTo>
                  <a:cubicBezTo>
                    <a:pt x="3790" y="5901"/>
                    <a:pt x="3749" y="5901"/>
                    <a:pt x="3749" y="5901"/>
                  </a:cubicBezTo>
                  <a:cubicBezTo>
                    <a:pt x="3728" y="5901"/>
                    <a:pt x="3749" y="5859"/>
                    <a:pt x="3728" y="5859"/>
                  </a:cubicBezTo>
                  <a:lnTo>
                    <a:pt x="3708" y="5859"/>
                  </a:lnTo>
                  <a:cubicBezTo>
                    <a:pt x="3708" y="5859"/>
                    <a:pt x="3687" y="5880"/>
                    <a:pt x="3667" y="5901"/>
                  </a:cubicBezTo>
                  <a:lnTo>
                    <a:pt x="3626" y="5921"/>
                  </a:lnTo>
                  <a:cubicBezTo>
                    <a:pt x="3606" y="5941"/>
                    <a:pt x="3606" y="5962"/>
                    <a:pt x="3585" y="5962"/>
                  </a:cubicBezTo>
                  <a:cubicBezTo>
                    <a:pt x="3585" y="5962"/>
                    <a:pt x="3564" y="5962"/>
                    <a:pt x="3544" y="5983"/>
                  </a:cubicBezTo>
                  <a:cubicBezTo>
                    <a:pt x="3544" y="5983"/>
                    <a:pt x="3524" y="5983"/>
                    <a:pt x="3524" y="6003"/>
                  </a:cubicBezTo>
                  <a:lnTo>
                    <a:pt x="3524" y="6023"/>
                  </a:lnTo>
                  <a:cubicBezTo>
                    <a:pt x="3503" y="6044"/>
                    <a:pt x="3482" y="6044"/>
                    <a:pt x="3482" y="6044"/>
                  </a:cubicBezTo>
                  <a:cubicBezTo>
                    <a:pt x="3482" y="6044"/>
                    <a:pt x="3482" y="6065"/>
                    <a:pt x="3482" y="6085"/>
                  </a:cubicBezTo>
                  <a:cubicBezTo>
                    <a:pt x="3462" y="6085"/>
                    <a:pt x="3442" y="6105"/>
                    <a:pt x="3442" y="6105"/>
                  </a:cubicBezTo>
                  <a:cubicBezTo>
                    <a:pt x="3421" y="6105"/>
                    <a:pt x="3421" y="6147"/>
                    <a:pt x="3400" y="6147"/>
                  </a:cubicBezTo>
                  <a:cubicBezTo>
                    <a:pt x="3400" y="6167"/>
                    <a:pt x="3360" y="6167"/>
                    <a:pt x="3360" y="6167"/>
                  </a:cubicBezTo>
                  <a:lnTo>
                    <a:pt x="3339" y="6167"/>
                  </a:lnTo>
                  <a:cubicBezTo>
                    <a:pt x="3339" y="6187"/>
                    <a:pt x="3318" y="6187"/>
                    <a:pt x="3318" y="6187"/>
                  </a:cubicBezTo>
                  <a:cubicBezTo>
                    <a:pt x="3318" y="6167"/>
                    <a:pt x="3298" y="6147"/>
                    <a:pt x="3298" y="6147"/>
                  </a:cubicBezTo>
                  <a:cubicBezTo>
                    <a:pt x="3298" y="6147"/>
                    <a:pt x="3278" y="6147"/>
                    <a:pt x="3257" y="6126"/>
                  </a:cubicBezTo>
                  <a:cubicBezTo>
                    <a:pt x="3257" y="6126"/>
                    <a:pt x="3236" y="6126"/>
                    <a:pt x="3216" y="6126"/>
                  </a:cubicBezTo>
                  <a:cubicBezTo>
                    <a:pt x="3216" y="6126"/>
                    <a:pt x="3175" y="6147"/>
                    <a:pt x="3154" y="6147"/>
                  </a:cubicBezTo>
                  <a:lnTo>
                    <a:pt x="3134" y="6147"/>
                  </a:lnTo>
                  <a:lnTo>
                    <a:pt x="3134" y="6167"/>
                  </a:lnTo>
                  <a:lnTo>
                    <a:pt x="3114" y="6167"/>
                  </a:lnTo>
                  <a:cubicBezTo>
                    <a:pt x="3093" y="6167"/>
                    <a:pt x="3093" y="6167"/>
                    <a:pt x="3093" y="6167"/>
                  </a:cubicBezTo>
                  <a:lnTo>
                    <a:pt x="3072" y="6167"/>
                  </a:lnTo>
                  <a:cubicBezTo>
                    <a:pt x="3052" y="6167"/>
                    <a:pt x="3052" y="6167"/>
                    <a:pt x="3052" y="6167"/>
                  </a:cubicBezTo>
                  <a:cubicBezTo>
                    <a:pt x="3032" y="6147"/>
                    <a:pt x="3032" y="6126"/>
                    <a:pt x="3032" y="6126"/>
                  </a:cubicBezTo>
                  <a:cubicBezTo>
                    <a:pt x="3011" y="6126"/>
                    <a:pt x="3011" y="6126"/>
                    <a:pt x="3011" y="6126"/>
                  </a:cubicBezTo>
                  <a:cubicBezTo>
                    <a:pt x="2990" y="6105"/>
                    <a:pt x="2970" y="6105"/>
                    <a:pt x="2950" y="6126"/>
                  </a:cubicBezTo>
                  <a:cubicBezTo>
                    <a:pt x="2950" y="6126"/>
                    <a:pt x="2929" y="6126"/>
                    <a:pt x="2908" y="6147"/>
                  </a:cubicBezTo>
                  <a:cubicBezTo>
                    <a:pt x="2908" y="6147"/>
                    <a:pt x="2888" y="6147"/>
                    <a:pt x="2888" y="6167"/>
                  </a:cubicBezTo>
                  <a:cubicBezTo>
                    <a:pt x="2888" y="6167"/>
                    <a:pt x="2888" y="6208"/>
                    <a:pt x="2868" y="6208"/>
                  </a:cubicBezTo>
                  <a:cubicBezTo>
                    <a:pt x="2868" y="6228"/>
                    <a:pt x="2868" y="6228"/>
                    <a:pt x="2848" y="6249"/>
                  </a:cubicBezTo>
                  <a:cubicBezTo>
                    <a:pt x="2848" y="6249"/>
                    <a:pt x="2848" y="6269"/>
                    <a:pt x="2848" y="6290"/>
                  </a:cubicBezTo>
                  <a:cubicBezTo>
                    <a:pt x="2848" y="6290"/>
                    <a:pt x="2848" y="6290"/>
                    <a:pt x="2827" y="6290"/>
                  </a:cubicBezTo>
                  <a:lnTo>
                    <a:pt x="2806" y="6290"/>
                  </a:lnTo>
                  <a:cubicBezTo>
                    <a:pt x="2806" y="6269"/>
                    <a:pt x="2806" y="6249"/>
                    <a:pt x="2806" y="6249"/>
                  </a:cubicBezTo>
                  <a:cubicBezTo>
                    <a:pt x="2806" y="6249"/>
                    <a:pt x="2786" y="6228"/>
                    <a:pt x="2806" y="6208"/>
                  </a:cubicBezTo>
                  <a:cubicBezTo>
                    <a:pt x="2806" y="6208"/>
                    <a:pt x="2827" y="6187"/>
                    <a:pt x="2806" y="6187"/>
                  </a:cubicBezTo>
                  <a:cubicBezTo>
                    <a:pt x="2806" y="6167"/>
                    <a:pt x="2786" y="6167"/>
                    <a:pt x="2766" y="6167"/>
                  </a:cubicBezTo>
                  <a:cubicBezTo>
                    <a:pt x="2745" y="6167"/>
                    <a:pt x="2724" y="6167"/>
                    <a:pt x="2704" y="6167"/>
                  </a:cubicBezTo>
                  <a:lnTo>
                    <a:pt x="2684" y="6167"/>
                  </a:lnTo>
                  <a:cubicBezTo>
                    <a:pt x="2663" y="6187"/>
                    <a:pt x="2642" y="6187"/>
                    <a:pt x="2642" y="6187"/>
                  </a:cubicBezTo>
                  <a:lnTo>
                    <a:pt x="2622" y="6187"/>
                  </a:lnTo>
                  <a:cubicBezTo>
                    <a:pt x="2622" y="6187"/>
                    <a:pt x="2602" y="6208"/>
                    <a:pt x="2581" y="6208"/>
                  </a:cubicBezTo>
                  <a:lnTo>
                    <a:pt x="2540" y="6208"/>
                  </a:lnTo>
                  <a:cubicBezTo>
                    <a:pt x="2520" y="6208"/>
                    <a:pt x="2499" y="6208"/>
                    <a:pt x="2499" y="6208"/>
                  </a:cubicBezTo>
                  <a:cubicBezTo>
                    <a:pt x="2479" y="6208"/>
                    <a:pt x="2459" y="6187"/>
                    <a:pt x="2439" y="6187"/>
                  </a:cubicBezTo>
                  <a:cubicBezTo>
                    <a:pt x="2418" y="6187"/>
                    <a:pt x="2397" y="6187"/>
                    <a:pt x="2377" y="6187"/>
                  </a:cubicBezTo>
                  <a:cubicBezTo>
                    <a:pt x="2357" y="6187"/>
                    <a:pt x="2315" y="6187"/>
                    <a:pt x="2275" y="6187"/>
                  </a:cubicBezTo>
                  <a:cubicBezTo>
                    <a:pt x="2254" y="6187"/>
                    <a:pt x="2213" y="6187"/>
                    <a:pt x="2193" y="6187"/>
                  </a:cubicBezTo>
                  <a:cubicBezTo>
                    <a:pt x="2193" y="6167"/>
                    <a:pt x="2193" y="6147"/>
                    <a:pt x="2172" y="6147"/>
                  </a:cubicBezTo>
                  <a:cubicBezTo>
                    <a:pt x="2172" y="6126"/>
                    <a:pt x="2172" y="6105"/>
                    <a:pt x="2172" y="6105"/>
                  </a:cubicBezTo>
                  <a:cubicBezTo>
                    <a:pt x="2172" y="6105"/>
                    <a:pt x="2172" y="6085"/>
                    <a:pt x="2172" y="6065"/>
                  </a:cubicBezTo>
                  <a:cubicBezTo>
                    <a:pt x="2172" y="6065"/>
                    <a:pt x="2151" y="6044"/>
                    <a:pt x="2131" y="6044"/>
                  </a:cubicBezTo>
                  <a:lnTo>
                    <a:pt x="2111" y="6023"/>
                  </a:lnTo>
                  <a:lnTo>
                    <a:pt x="2090" y="6023"/>
                  </a:lnTo>
                  <a:cubicBezTo>
                    <a:pt x="2070" y="6023"/>
                    <a:pt x="2070" y="6044"/>
                    <a:pt x="2070" y="6044"/>
                  </a:cubicBezTo>
                  <a:cubicBezTo>
                    <a:pt x="2070" y="6044"/>
                    <a:pt x="2049" y="6044"/>
                    <a:pt x="2029" y="6023"/>
                  </a:cubicBezTo>
                  <a:lnTo>
                    <a:pt x="2008" y="6023"/>
                  </a:lnTo>
                  <a:cubicBezTo>
                    <a:pt x="2008" y="6003"/>
                    <a:pt x="1988" y="5983"/>
                    <a:pt x="1988" y="5983"/>
                  </a:cubicBezTo>
                  <a:cubicBezTo>
                    <a:pt x="1988" y="5983"/>
                    <a:pt x="1988" y="5962"/>
                    <a:pt x="1988" y="5941"/>
                  </a:cubicBezTo>
                  <a:lnTo>
                    <a:pt x="1967" y="5921"/>
                  </a:lnTo>
                  <a:cubicBezTo>
                    <a:pt x="1947" y="5921"/>
                    <a:pt x="1947" y="5901"/>
                    <a:pt x="1947" y="5901"/>
                  </a:cubicBezTo>
                  <a:cubicBezTo>
                    <a:pt x="1926" y="5901"/>
                    <a:pt x="1926" y="5921"/>
                    <a:pt x="1926" y="5921"/>
                  </a:cubicBezTo>
                  <a:lnTo>
                    <a:pt x="1926" y="5941"/>
                  </a:lnTo>
                  <a:lnTo>
                    <a:pt x="1906" y="5962"/>
                  </a:lnTo>
                  <a:lnTo>
                    <a:pt x="1885" y="5941"/>
                  </a:lnTo>
                  <a:lnTo>
                    <a:pt x="1865" y="5921"/>
                  </a:lnTo>
                  <a:lnTo>
                    <a:pt x="1885" y="5901"/>
                  </a:lnTo>
                  <a:cubicBezTo>
                    <a:pt x="1885" y="5880"/>
                    <a:pt x="1865" y="5880"/>
                    <a:pt x="1844" y="5880"/>
                  </a:cubicBezTo>
                  <a:cubicBezTo>
                    <a:pt x="1844" y="5859"/>
                    <a:pt x="1824" y="5859"/>
                    <a:pt x="1824" y="5859"/>
                  </a:cubicBezTo>
                  <a:cubicBezTo>
                    <a:pt x="1824" y="5839"/>
                    <a:pt x="1783" y="5839"/>
                    <a:pt x="1783" y="5819"/>
                  </a:cubicBezTo>
                  <a:cubicBezTo>
                    <a:pt x="1783" y="5819"/>
                    <a:pt x="1762" y="5798"/>
                    <a:pt x="1742" y="5798"/>
                  </a:cubicBezTo>
                  <a:lnTo>
                    <a:pt x="1721" y="5798"/>
                  </a:lnTo>
                  <a:cubicBezTo>
                    <a:pt x="1701" y="5777"/>
                    <a:pt x="1680" y="5777"/>
                    <a:pt x="1680" y="5777"/>
                  </a:cubicBezTo>
                  <a:cubicBezTo>
                    <a:pt x="1660" y="5777"/>
                    <a:pt x="1639" y="5757"/>
                    <a:pt x="1639" y="5757"/>
                  </a:cubicBezTo>
                  <a:cubicBezTo>
                    <a:pt x="1639" y="5757"/>
                    <a:pt x="1619" y="5757"/>
                    <a:pt x="1598" y="5737"/>
                  </a:cubicBezTo>
                  <a:lnTo>
                    <a:pt x="1578" y="5716"/>
                  </a:lnTo>
                  <a:lnTo>
                    <a:pt x="1557" y="5695"/>
                  </a:lnTo>
                  <a:cubicBezTo>
                    <a:pt x="1537" y="5695"/>
                    <a:pt x="1516" y="5716"/>
                    <a:pt x="1516" y="5716"/>
                  </a:cubicBezTo>
                  <a:cubicBezTo>
                    <a:pt x="1516" y="5716"/>
                    <a:pt x="1516" y="5737"/>
                    <a:pt x="1496" y="5757"/>
                  </a:cubicBezTo>
                  <a:cubicBezTo>
                    <a:pt x="1496" y="5757"/>
                    <a:pt x="1475" y="5757"/>
                    <a:pt x="1455" y="5757"/>
                  </a:cubicBezTo>
                  <a:lnTo>
                    <a:pt x="1434" y="5737"/>
                  </a:lnTo>
                  <a:lnTo>
                    <a:pt x="1434" y="5737"/>
                  </a:lnTo>
                  <a:cubicBezTo>
                    <a:pt x="1414" y="5737"/>
                    <a:pt x="1414" y="5716"/>
                    <a:pt x="1414" y="5716"/>
                  </a:cubicBezTo>
                  <a:lnTo>
                    <a:pt x="1393" y="5695"/>
                  </a:lnTo>
                  <a:cubicBezTo>
                    <a:pt x="1373" y="5695"/>
                    <a:pt x="1373" y="5675"/>
                    <a:pt x="1373" y="5675"/>
                  </a:cubicBezTo>
                  <a:cubicBezTo>
                    <a:pt x="1352" y="5675"/>
                    <a:pt x="1352" y="5675"/>
                    <a:pt x="1352" y="5655"/>
                  </a:cubicBezTo>
                  <a:cubicBezTo>
                    <a:pt x="1332" y="5655"/>
                    <a:pt x="1312" y="5655"/>
                    <a:pt x="1312" y="5655"/>
                  </a:cubicBezTo>
                  <a:cubicBezTo>
                    <a:pt x="1312" y="5655"/>
                    <a:pt x="1312" y="5634"/>
                    <a:pt x="1291" y="5634"/>
                  </a:cubicBezTo>
                  <a:cubicBezTo>
                    <a:pt x="1291" y="5634"/>
                    <a:pt x="1291" y="5613"/>
                    <a:pt x="1291" y="5593"/>
                  </a:cubicBezTo>
                  <a:cubicBezTo>
                    <a:pt x="1291" y="5593"/>
                    <a:pt x="1270" y="5573"/>
                    <a:pt x="1250" y="5573"/>
                  </a:cubicBezTo>
                  <a:lnTo>
                    <a:pt x="1230" y="5573"/>
                  </a:lnTo>
                  <a:cubicBezTo>
                    <a:pt x="1209" y="5573"/>
                    <a:pt x="1209" y="5552"/>
                    <a:pt x="1188" y="5552"/>
                  </a:cubicBezTo>
                  <a:cubicBezTo>
                    <a:pt x="1188" y="5552"/>
                    <a:pt x="1168" y="5552"/>
                    <a:pt x="1168" y="5531"/>
                  </a:cubicBezTo>
                  <a:cubicBezTo>
                    <a:pt x="1168" y="5531"/>
                    <a:pt x="1168" y="5511"/>
                    <a:pt x="1148" y="5511"/>
                  </a:cubicBezTo>
                  <a:lnTo>
                    <a:pt x="1127" y="5511"/>
                  </a:lnTo>
                  <a:cubicBezTo>
                    <a:pt x="1106" y="5511"/>
                    <a:pt x="1086" y="5511"/>
                    <a:pt x="1086" y="5511"/>
                  </a:cubicBezTo>
                  <a:cubicBezTo>
                    <a:pt x="1066" y="5491"/>
                    <a:pt x="1066" y="5491"/>
                    <a:pt x="1066" y="5471"/>
                  </a:cubicBezTo>
                  <a:lnTo>
                    <a:pt x="1045" y="5429"/>
                  </a:lnTo>
                  <a:cubicBezTo>
                    <a:pt x="1045" y="5409"/>
                    <a:pt x="1045" y="5389"/>
                    <a:pt x="1045" y="5389"/>
                  </a:cubicBezTo>
                  <a:cubicBezTo>
                    <a:pt x="1045" y="5368"/>
                    <a:pt x="1045" y="5347"/>
                    <a:pt x="1045" y="5347"/>
                  </a:cubicBezTo>
                  <a:cubicBezTo>
                    <a:pt x="1045" y="5347"/>
                    <a:pt x="1024" y="5327"/>
                    <a:pt x="1004" y="5327"/>
                  </a:cubicBezTo>
                  <a:cubicBezTo>
                    <a:pt x="1004" y="5307"/>
                    <a:pt x="984" y="5307"/>
                    <a:pt x="963" y="5307"/>
                  </a:cubicBezTo>
                  <a:lnTo>
                    <a:pt x="963" y="5286"/>
                  </a:lnTo>
                  <a:cubicBezTo>
                    <a:pt x="963" y="5265"/>
                    <a:pt x="963" y="5245"/>
                    <a:pt x="963" y="5245"/>
                  </a:cubicBezTo>
                  <a:cubicBezTo>
                    <a:pt x="963" y="5245"/>
                    <a:pt x="963" y="5225"/>
                    <a:pt x="984" y="5225"/>
                  </a:cubicBezTo>
                  <a:lnTo>
                    <a:pt x="1004" y="5225"/>
                  </a:lnTo>
                  <a:cubicBezTo>
                    <a:pt x="1004" y="5245"/>
                    <a:pt x="1024" y="5265"/>
                    <a:pt x="1024" y="5265"/>
                  </a:cubicBezTo>
                  <a:lnTo>
                    <a:pt x="1045" y="5286"/>
                  </a:lnTo>
                  <a:cubicBezTo>
                    <a:pt x="1066" y="5286"/>
                    <a:pt x="1086" y="5286"/>
                    <a:pt x="1086" y="5286"/>
                  </a:cubicBezTo>
                  <a:cubicBezTo>
                    <a:pt x="1086" y="5286"/>
                    <a:pt x="1106" y="5265"/>
                    <a:pt x="1106" y="5245"/>
                  </a:cubicBezTo>
                  <a:cubicBezTo>
                    <a:pt x="1106" y="5245"/>
                    <a:pt x="1106" y="5225"/>
                    <a:pt x="1106" y="5204"/>
                  </a:cubicBezTo>
                  <a:cubicBezTo>
                    <a:pt x="1106" y="5204"/>
                    <a:pt x="1106" y="5183"/>
                    <a:pt x="1086" y="5183"/>
                  </a:cubicBezTo>
                  <a:cubicBezTo>
                    <a:pt x="1086" y="5163"/>
                    <a:pt x="1066" y="5163"/>
                    <a:pt x="1066" y="5163"/>
                  </a:cubicBezTo>
                  <a:cubicBezTo>
                    <a:pt x="1066" y="5163"/>
                    <a:pt x="1066" y="5143"/>
                    <a:pt x="1066" y="5122"/>
                  </a:cubicBezTo>
                  <a:lnTo>
                    <a:pt x="1066" y="5101"/>
                  </a:lnTo>
                  <a:cubicBezTo>
                    <a:pt x="1045" y="5081"/>
                    <a:pt x="1024" y="5081"/>
                    <a:pt x="1004" y="5081"/>
                  </a:cubicBezTo>
                  <a:cubicBezTo>
                    <a:pt x="1004" y="5061"/>
                    <a:pt x="1004" y="5061"/>
                    <a:pt x="1004" y="5040"/>
                  </a:cubicBezTo>
                  <a:lnTo>
                    <a:pt x="1004" y="5019"/>
                  </a:lnTo>
                  <a:cubicBezTo>
                    <a:pt x="1024" y="4999"/>
                    <a:pt x="1024" y="4979"/>
                    <a:pt x="1024" y="4979"/>
                  </a:cubicBezTo>
                  <a:cubicBezTo>
                    <a:pt x="1004" y="4958"/>
                    <a:pt x="984" y="4958"/>
                    <a:pt x="963" y="4958"/>
                  </a:cubicBezTo>
                  <a:cubicBezTo>
                    <a:pt x="963" y="4937"/>
                    <a:pt x="963" y="4917"/>
                    <a:pt x="963" y="4917"/>
                  </a:cubicBezTo>
                  <a:cubicBezTo>
                    <a:pt x="963" y="4917"/>
                    <a:pt x="963" y="4897"/>
                    <a:pt x="984" y="4897"/>
                  </a:cubicBezTo>
                  <a:cubicBezTo>
                    <a:pt x="984" y="4897"/>
                    <a:pt x="1004" y="4897"/>
                    <a:pt x="1024" y="4897"/>
                  </a:cubicBezTo>
                  <a:cubicBezTo>
                    <a:pt x="1024" y="4897"/>
                    <a:pt x="1045" y="4917"/>
                    <a:pt x="1066" y="4917"/>
                  </a:cubicBezTo>
                  <a:cubicBezTo>
                    <a:pt x="1066" y="4897"/>
                    <a:pt x="1066" y="4897"/>
                    <a:pt x="1066" y="4876"/>
                  </a:cubicBezTo>
                  <a:cubicBezTo>
                    <a:pt x="1066" y="4876"/>
                    <a:pt x="1066" y="4876"/>
                    <a:pt x="1066" y="4855"/>
                  </a:cubicBezTo>
                  <a:cubicBezTo>
                    <a:pt x="1045" y="4855"/>
                    <a:pt x="1024" y="4835"/>
                    <a:pt x="1024" y="4835"/>
                  </a:cubicBezTo>
                  <a:cubicBezTo>
                    <a:pt x="1004" y="4835"/>
                    <a:pt x="984" y="4815"/>
                    <a:pt x="963" y="4815"/>
                  </a:cubicBezTo>
                  <a:cubicBezTo>
                    <a:pt x="942" y="4794"/>
                    <a:pt x="922" y="4753"/>
                    <a:pt x="902" y="4733"/>
                  </a:cubicBezTo>
                  <a:lnTo>
                    <a:pt x="902" y="4712"/>
                  </a:lnTo>
                  <a:cubicBezTo>
                    <a:pt x="902" y="4692"/>
                    <a:pt x="881" y="4671"/>
                    <a:pt x="881" y="4671"/>
                  </a:cubicBezTo>
                  <a:lnTo>
                    <a:pt x="881" y="4651"/>
                  </a:lnTo>
                  <a:cubicBezTo>
                    <a:pt x="881" y="4651"/>
                    <a:pt x="860" y="4630"/>
                    <a:pt x="840" y="4610"/>
                  </a:cubicBezTo>
                  <a:lnTo>
                    <a:pt x="820" y="4610"/>
                  </a:lnTo>
                  <a:cubicBezTo>
                    <a:pt x="799" y="4610"/>
                    <a:pt x="778" y="4610"/>
                    <a:pt x="778" y="4610"/>
                  </a:cubicBezTo>
                  <a:cubicBezTo>
                    <a:pt x="758" y="4589"/>
                    <a:pt x="738" y="4589"/>
                    <a:pt x="717" y="4610"/>
                  </a:cubicBezTo>
                  <a:lnTo>
                    <a:pt x="696" y="4630"/>
                  </a:lnTo>
                  <a:cubicBezTo>
                    <a:pt x="676" y="4630"/>
                    <a:pt x="656" y="4630"/>
                    <a:pt x="635" y="4630"/>
                  </a:cubicBezTo>
                  <a:cubicBezTo>
                    <a:pt x="635" y="4610"/>
                    <a:pt x="615" y="4610"/>
                    <a:pt x="615" y="4610"/>
                  </a:cubicBezTo>
                  <a:cubicBezTo>
                    <a:pt x="615" y="4589"/>
                    <a:pt x="615" y="4569"/>
                    <a:pt x="615" y="4569"/>
                  </a:cubicBezTo>
                  <a:lnTo>
                    <a:pt x="594" y="4548"/>
                  </a:lnTo>
                  <a:cubicBezTo>
                    <a:pt x="574" y="4528"/>
                    <a:pt x="554" y="4528"/>
                    <a:pt x="554" y="4528"/>
                  </a:cubicBezTo>
                  <a:cubicBezTo>
                    <a:pt x="533" y="4528"/>
                    <a:pt x="512" y="4528"/>
                    <a:pt x="492" y="4528"/>
                  </a:cubicBezTo>
                  <a:lnTo>
                    <a:pt x="472" y="4528"/>
                  </a:lnTo>
                  <a:cubicBezTo>
                    <a:pt x="451" y="4528"/>
                    <a:pt x="451" y="4507"/>
                    <a:pt x="451" y="4507"/>
                  </a:cubicBezTo>
                  <a:cubicBezTo>
                    <a:pt x="451" y="4507"/>
                    <a:pt x="430" y="4507"/>
                    <a:pt x="410" y="4487"/>
                  </a:cubicBezTo>
                  <a:lnTo>
                    <a:pt x="410" y="4466"/>
                  </a:lnTo>
                  <a:lnTo>
                    <a:pt x="430" y="4446"/>
                  </a:lnTo>
                  <a:cubicBezTo>
                    <a:pt x="430" y="4425"/>
                    <a:pt x="451" y="4425"/>
                    <a:pt x="430" y="4425"/>
                  </a:cubicBezTo>
                  <a:cubicBezTo>
                    <a:pt x="430" y="4405"/>
                    <a:pt x="430" y="4384"/>
                    <a:pt x="430" y="4364"/>
                  </a:cubicBezTo>
                  <a:cubicBezTo>
                    <a:pt x="410" y="4343"/>
                    <a:pt x="410" y="4343"/>
                    <a:pt x="390" y="4323"/>
                  </a:cubicBezTo>
                  <a:cubicBezTo>
                    <a:pt x="390" y="4323"/>
                    <a:pt x="369" y="4302"/>
                    <a:pt x="369" y="4282"/>
                  </a:cubicBezTo>
                  <a:cubicBezTo>
                    <a:pt x="348" y="4282"/>
                    <a:pt x="348" y="4261"/>
                    <a:pt x="328" y="4261"/>
                  </a:cubicBezTo>
                  <a:cubicBezTo>
                    <a:pt x="308" y="4261"/>
                    <a:pt x="287" y="4261"/>
                    <a:pt x="266" y="4261"/>
                  </a:cubicBezTo>
                  <a:cubicBezTo>
                    <a:pt x="246" y="4261"/>
                    <a:pt x="226" y="4261"/>
                    <a:pt x="205" y="4261"/>
                  </a:cubicBezTo>
                  <a:lnTo>
                    <a:pt x="205" y="4261"/>
                  </a:lnTo>
                  <a:cubicBezTo>
                    <a:pt x="184" y="4261"/>
                    <a:pt x="184" y="4261"/>
                    <a:pt x="164" y="4261"/>
                  </a:cubicBezTo>
                  <a:cubicBezTo>
                    <a:pt x="164" y="4241"/>
                    <a:pt x="164" y="4220"/>
                    <a:pt x="164" y="4220"/>
                  </a:cubicBezTo>
                  <a:lnTo>
                    <a:pt x="184" y="4200"/>
                  </a:lnTo>
                  <a:cubicBezTo>
                    <a:pt x="205" y="4200"/>
                    <a:pt x="205" y="4200"/>
                    <a:pt x="205" y="4200"/>
                  </a:cubicBezTo>
                  <a:cubicBezTo>
                    <a:pt x="226" y="4200"/>
                    <a:pt x="226" y="4200"/>
                    <a:pt x="226" y="4200"/>
                  </a:cubicBezTo>
                  <a:lnTo>
                    <a:pt x="246" y="4200"/>
                  </a:lnTo>
                  <a:lnTo>
                    <a:pt x="266" y="4179"/>
                  </a:lnTo>
                  <a:cubicBezTo>
                    <a:pt x="266" y="4159"/>
                    <a:pt x="266" y="4138"/>
                    <a:pt x="246" y="4118"/>
                  </a:cubicBezTo>
                  <a:cubicBezTo>
                    <a:pt x="246" y="4099"/>
                    <a:pt x="226" y="4078"/>
                    <a:pt x="226" y="4057"/>
                  </a:cubicBezTo>
                  <a:lnTo>
                    <a:pt x="226" y="4017"/>
                  </a:lnTo>
                  <a:cubicBezTo>
                    <a:pt x="226" y="3996"/>
                    <a:pt x="205" y="3975"/>
                    <a:pt x="205" y="3975"/>
                  </a:cubicBezTo>
                  <a:lnTo>
                    <a:pt x="205" y="3955"/>
                  </a:lnTo>
                  <a:cubicBezTo>
                    <a:pt x="205" y="3935"/>
                    <a:pt x="205" y="3914"/>
                    <a:pt x="184" y="3914"/>
                  </a:cubicBezTo>
                  <a:lnTo>
                    <a:pt x="164" y="3914"/>
                  </a:lnTo>
                  <a:cubicBezTo>
                    <a:pt x="144" y="3914"/>
                    <a:pt x="144" y="3914"/>
                    <a:pt x="144" y="3893"/>
                  </a:cubicBezTo>
                  <a:cubicBezTo>
                    <a:pt x="123" y="3893"/>
                    <a:pt x="102" y="3893"/>
                    <a:pt x="82" y="3893"/>
                  </a:cubicBezTo>
                  <a:cubicBezTo>
                    <a:pt x="82" y="3914"/>
                    <a:pt x="82" y="3914"/>
                    <a:pt x="82" y="3914"/>
                  </a:cubicBezTo>
                  <a:lnTo>
                    <a:pt x="62" y="3914"/>
                  </a:lnTo>
                  <a:cubicBezTo>
                    <a:pt x="41" y="3893"/>
                    <a:pt x="41" y="3893"/>
                    <a:pt x="41" y="3873"/>
                  </a:cubicBezTo>
                  <a:cubicBezTo>
                    <a:pt x="41" y="3873"/>
                    <a:pt x="62" y="3853"/>
                    <a:pt x="62" y="3832"/>
                  </a:cubicBezTo>
                  <a:lnTo>
                    <a:pt x="62" y="3811"/>
                  </a:lnTo>
                  <a:cubicBezTo>
                    <a:pt x="41" y="3811"/>
                    <a:pt x="20" y="3791"/>
                    <a:pt x="20" y="3791"/>
                  </a:cubicBezTo>
                  <a:cubicBezTo>
                    <a:pt x="20" y="3771"/>
                    <a:pt x="0" y="3771"/>
                    <a:pt x="0" y="3771"/>
                  </a:cubicBezTo>
                  <a:cubicBezTo>
                    <a:pt x="0" y="3750"/>
                    <a:pt x="0" y="3750"/>
                    <a:pt x="0" y="3729"/>
                  </a:cubicBezTo>
                  <a:cubicBezTo>
                    <a:pt x="0" y="3729"/>
                    <a:pt x="0" y="3729"/>
                    <a:pt x="0" y="370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5" name="Freeform 69"/>
            <p:cNvSpPr>
              <a:spLocks noChangeArrowheads="1"/>
            </p:cNvSpPr>
            <p:nvPr/>
          </p:nvSpPr>
          <p:spPr bwMode="auto">
            <a:xfrm>
              <a:off x="5921375" y="5903913"/>
              <a:ext cx="96838" cy="287337"/>
            </a:xfrm>
            <a:custGeom>
              <a:avLst/>
              <a:gdLst>
                <a:gd name="T0" fmla="*/ 205 w 267"/>
                <a:gd name="T1" fmla="*/ 799 h 800"/>
                <a:gd name="T2" fmla="*/ 205 w 267"/>
                <a:gd name="T3" fmla="*/ 799 h 800"/>
                <a:gd name="T4" fmla="*/ 205 w 267"/>
                <a:gd name="T5" fmla="*/ 738 h 800"/>
                <a:gd name="T6" fmla="*/ 205 w 267"/>
                <a:gd name="T7" fmla="*/ 676 h 800"/>
                <a:gd name="T8" fmla="*/ 225 w 267"/>
                <a:gd name="T9" fmla="*/ 614 h 800"/>
                <a:gd name="T10" fmla="*/ 225 w 267"/>
                <a:gd name="T11" fmla="*/ 574 h 800"/>
                <a:gd name="T12" fmla="*/ 246 w 267"/>
                <a:gd name="T13" fmla="*/ 512 h 800"/>
                <a:gd name="T14" fmla="*/ 246 w 267"/>
                <a:gd name="T15" fmla="*/ 471 h 800"/>
                <a:gd name="T16" fmla="*/ 246 w 267"/>
                <a:gd name="T17" fmla="*/ 410 h 800"/>
                <a:gd name="T18" fmla="*/ 246 w 267"/>
                <a:gd name="T19" fmla="*/ 328 h 800"/>
                <a:gd name="T20" fmla="*/ 246 w 267"/>
                <a:gd name="T21" fmla="*/ 246 h 800"/>
                <a:gd name="T22" fmla="*/ 246 w 267"/>
                <a:gd name="T23" fmla="*/ 184 h 800"/>
                <a:gd name="T24" fmla="*/ 246 w 267"/>
                <a:gd name="T25" fmla="*/ 143 h 800"/>
                <a:gd name="T26" fmla="*/ 246 w 267"/>
                <a:gd name="T27" fmla="*/ 102 h 800"/>
                <a:gd name="T28" fmla="*/ 246 w 267"/>
                <a:gd name="T29" fmla="*/ 82 h 800"/>
                <a:gd name="T30" fmla="*/ 205 w 267"/>
                <a:gd name="T31" fmla="*/ 61 h 800"/>
                <a:gd name="T32" fmla="*/ 184 w 267"/>
                <a:gd name="T33" fmla="*/ 20 h 800"/>
                <a:gd name="T34" fmla="*/ 164 w 267"/>
                <a:gd name="T35" fmla="*/ 20 h 800"/>
                <a:gd name="T36" fmla="*/ 143 w 267"/>
                <a:gd name="T37" fmla="*/ 20 h 800"/>
                <a:gd name="T38" fmla="*/ 123 w 267"/>
                <a:gd name="T39" fmla="*/ 41 h 800"/>
                <a:gd name="T40" fmla="*/ 102 w 267"/>
                <a:gd name="T41" fmla="*/ 61 h 800"/>
                <a:gd name="T42" fmla="*/ 61 w 267"/>
                <a:gd name="T43" fmla="*/ 102 h 800"/>
                <a:gd name="T44" fmla="*/ 41 w 267"/>
                <a:gd name="T45" fmla="*/ 143 h 800"/>
                <a:gd name="T46" fmla="*/ 41 w 267"/>
                <a:gd name="T47" fmla="*/ 205 h 800"/>
                <a:gd name="T48" fmla="*/ 20 w 267"/>
                <a:gd name="T49" fmla="*/ 266 h 800"/>
                <a:gd name="T50" fmla="*/ 20 w 267"/>
                <a:gd name="T51" fmla="*/ 328 h 800"/>
                <a:gd name="T52" fmla="*/ 20 w 267"/>
                <a:gd name="T53" fmla="*/ 410 h 800"/>
                <a:gd name="T54" fmla="*/ 20 w 267"/>
                <a:gd name="T55" fmla="*/ 492 h 800"/>
                <a:gd name="T56" fmla="*/ 20 w 267"/>
                <a:gd name="T57" fmla="*/ 532 h 800"/>
                <a:gd name="T58" fmla="*/ 41 w 267"/>
                <a:gd name="T59" fmla="*/ 614 h 800"/>
                <a:gd name="T60" fmla="*/ 82 w 267"/>
                <a:gd name="T61" fmla="*/ 656 h 800"/>
                <a:gd name="T62" fmla="*/ 143 w 267"/>
                <a:gd name="T63" fmla="*/ 676 h 800"/>
                <a:gd name="T64" fmla="*/ 164 w 267"/>
                <a:gd name="T65" fmla="*/ 717 h 800"/>
                <a:gd name="T66" fmla="*/ 164 w 267"/>
                <a:gd name="T67" fmla="*/ 758 h 800"/>
                <a:gd name="T68" fmla="*/ 164 w 267"/>
                <a:gd name="T69" fmla="*/ 778 h 800"/>
                <a:gd name="T70" fmla="*/ 184 w 267"/>
                <a:gd name="T71" fmla="*/ 799 h 800"/>
                <a:gd name="T72" fmla="*/ 205 w 267"/>
                <a:gd name="T73" fmla="*/ 799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800">
                  <a:moveTo>
                    <a:pt x="205" y="799"/>
                  </a:moveTo>
                  <a:lnTo>
                    <a:pt x="205" y="799"/>
                  </a:lnTo>
                  <a:cubicBezTo>
                    <a:pt x="225" y="799"/>
                    <a:pt x="205" y="758"/>
                    <a:pt x="205" y="738"/>
                  </a:cubicBezTo>
                  <a:cubicBezTo>
                    <a:pt x="205" y="717"/>
                    <a:pt x="205" y="696"/>
                    <a:pt x="205" y="676"/>
                  </a:cubicBezTo>
                  <a:cubicBezTo>
                    <a:pt x="205" y="656"/>
                    <a:pt x="225" y="635"/>
                    <a:pt x="225" y="614"/>
                  </a:cubicBezTo>
                  <a:cubicBezTo>
                    <a:pt x="225" y="594"/>
                    <a:pt x="225" y="574"/>
                    <a:pt x="225" y="574"/>
                  </a:cubicBezTo>
                  <a:cubicBezTo>
                    <a:pt x="225" y="553"/>
                    <a:pt x="246" y="532"/>
                    <a:pt x="246" y="512"/>
                  </a:cubicBezTo>
                  <a:lnTo>
                    <a:pt x="246" y="471"/>
                  </a:lnTo>
                  <a:cubicBezTo>
                    <a:pt x="246" y="450"/>
                    <a:pt x="246" y="430"/>
                    <a:pt x="246" y="410"/>
                  </a:cubicBezTo>
                  <a:cubicBezTo>
                    <a:pt x="246" y="389"/>
                    <a:pt x="246" y="348"/>
                    <a:pt x="246" y="328"/>
                  </a:cubicBezTo>
                  <a:cubicBezTo>
                    <a:pt x="246" y="307"/>
                    <a:pt x="246" y="266"/>
                    <a:pt x="246" y="246"/>
                  </a:cubicBezTo>
                  <a:cubicBezTo>
                    <a:pt x="246" y="225"/>
                    <a:pt x="246" y="205"/>
                    <a:pt x="246" y="184"/>
                  </a:cubicBezTo>
                  <a:cubicBezTo>
                    <a:pt x="246" y="164"/>
                    <a:pt x="246" y="143"/>
                    <a:pt x="246" y="143"/>
                  </a:cubicBezTo>
                  <a:cubicBezTo>
                    <a:pt x="246" y="143"/>
                    <a:pt x="246" y="123"/>
                    <a:pt x="246" y="102"/>
                  </a:cubicBezTo>
                  <a:cubicBezTo>
                    <a:pt x="246" y="102"/>
                    <a:pt x="266" y="82"/>
                    <a:pt x="246" y="82"/>
                  </a:cubicBezTo>
                  <a:cubicBezTo>
                    <a:pt x="246" y="82"/>
                    <a:pt x="225" y="61"/>
                    <a:pt x="205" y="61"/>
                  </a:cubicBezTo>
                  <a:cubicBezTo>
                    <a:pt x="205" y="41"/>
                    <a:pt x="205" y="41"/>
                    <a:pt x="184" y="20"/>
                  </a:cubicBezTo>
                  <a:lnTo>
                    <a:pt x="164" y="20"/>
                  </a:lnTo>
                  <a:cubicBezTo>
                    <a:pt x="164" y="0"/>
                    <a:pt x="143" y="20"/>
                    <a:pt x="143" y="20"/>
                  </a:cubicBezTo>
                  <a:cubicBezTo>
                    <a:pt x="143" y="20"/>
                    <a:pt x="123" y="20"/>
                    <a:pt x="123" y="41"/>
                  </a:cubicBezTo>
                  <a:lnTo>
                    <a:pt x="102" y="61"/>
                  </a:lnTo>
                  <a:cubicBezTo>
                    <a:pt x="82" y="82"/>
                    <a:pt x="82" y="102"/>
                    <a:pt x="61" y="102"/>
                  </a:cubicBezTo>
                  <a:cubicBezTo>
                    <a:pt x="61" y="123"/>
                    <a:pt x="61" y="143"/>
                    <a:pt x="41" y="143"/>
                  </a:cubicBezTo>
                  <a:cubicBezTo>
                    <a:pt x="41" y="164"/>
                    <a:pt x="41" y="205"/>
                    <a:pt x="41" y="205"/>
                  </a:cubicBezTo>
                  <a:cubicBezTo>
                    <a:pt x="20" y="225"/>
                    <a:pt x="20" y="246"/>
                    <a:pt x="20" y="266"/>
                  </a:cubicBezTo>
                  <a:cubicBezTo>
                    <a:pt x="20" y="287"/>
                    <a:pt x="20" y="307"/>
                    <a:pt x="20" y="328"/>
                  </a:cubicBezTo>
                  <a:cubicBezTo>
                    <a:pt x="20" y="348"/>
                    <a:pt x="20" y="389"/>
                    <a:pt x="20" y="410"/>
                  </a:cubicBezTo>
                  <a:cubicBezTo>
                    <a:pt x="0" y="430"/>
                    <a:pt x="0" y="471"/>
                    <a:pt x="20" y="492"/>
                  </a:cubicBezTo>
                  <a:lnTo>
                    <a:pt x="20" y="532"/>
                  </a:lnTo>
                  <a:cubicBezTo>
                    <a:pt x="20" y="553"/>
                    <a:pt x="41" y="614"/>
                    <a:pt x="41" y="614"/>
                  </a:cubicBezTo>
                  <a:cubicBezTo>
                    <a:pt x="61" y="635"/>
                    <a:pt x="82" y="656"/>
                    <a:pt x="82" y="656"/>
                  </a:cubicBezTo>
                  <a:cubicBezTo>
                    <a:pt x="102" y="676"/>
                    <a:pt x="123" y="676"/>
                    <a:pt x="143" y="676"/>
                  </a:cubicBezTo>
                  <a:cubicBezTo>
                    <a:pt x="143" y="696"/>
                    <a:pt x="164" y="696"/>
                    <a:pt x="164" y="717"/>
                  </a:cubicBezTo>
                  <a:cubicBezTo>
                    <a:pt x="164" y="717"/>
                    <a:pt x="164" y="738"/>
                    <a:pt x="164" y="758"/>
                  </a:cubicBezTo>
                  <a:lnTo>
                    <a:pt x="164" y="778"/>
                  </a:lnTo>
                  <a:cubicBezTo>
                    <a:pt x="164" y="799"/>
                    <a:pt x="184" y="799"/>
                    <a:pt x="184" y="799"/>
                  </a:cubicBezTo>
                  <a:lnTo>
                    <a:pt x="205" y="79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6" name="Freeform 70"/>
            <p:cNvSpPr>
              <a:spLocks noChangeArrowheads="1"/>
            </p:cNvSpPr>
            <p:nvPr/>
          </p:nvSpPr>
          <p:spPr bwMode="auto">
            <a:xfrm>
              <a:off x="6121400" y="5984875"/>
              <a:ext cx="15875" cy="15875"/>
            </a:xfrm>
            <a:custGeom>
              <a:avLst/>
              <a:gdLst>
                <a:gd name="T0" fmla="*/ 41 w 42"/>
                <a:gd name="T1" fmla="*/ 21 h 42"/>
                <a:gd name="T2" fmla="*/ 41 w 42"/>
                <a:gd name="T3" fmla="*/ 21 h 42"/>
                <a:gd name="T4" fmla="*/ 21 w 42"/>
                <a:gd name="T5" fmla="*/ 0 h 42"/>
                <a:gd name="T6" fmla="*/ 0 w 42"/>
                <a:gd name="T7" fmla="*/ 0 h 42"/>
                <a:gd name="T8" fmla="*/ 0 w 42"/>
                <a:gd name="T9" fmla="*/ 21 h 42"/>
                <a:gd name="T10" fmla="*/ 21 w 42"/>
                <a:gd name="T11" fmla="*/ 21 h 42"/>
                <a:gd name="T12" fmla="*/ 41 w 42"/>
                <a:gd name="T13" fmla="*/ 41 h 42"/>
                <a:gd name="T14" fmla="*/ 41 w 42"/>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1"/>
                  </a:moveTo>
                  <a:lnTo>
                    <a:pt x="41" y="21"/>
                  </a:lnTo>
                  <a:lnTo>
                    <a:pt x="21" y="0"/>
                  </a:lnTo>
                  <a:lnTo>
                    <a:pt x="0" y="0"/>
                  </a:lnTo>
                  <a:lnTo>
                    <a:pt x="0" y="21"/>
                  </a:lnTo>
                  <a:cubicBezTo>
                    <a:pt x="21" y="21"/>
                    <a:pt x="21" y="21"/>
                    <a:pt x="21" y="21"/>
                  </a:cubicBezTo>
                  <a:lnTo>
                    <a:pt x="41" y="41"/>
                  </a:lnTo>
                  <a:cubicBezTo>
                    <a:pt x="41" y="41"/>
                    <a:pt x="41" y="4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7" name="Freeform 71"/>
            <p:cNvSpPr>
              <a:spLocks noChangeArrowheads="1"/>
            </p:cNvSpPr>
            <p:nvPr/>
          </p:nvSpPr>
          <p:spPr bwMode="auto">
            <a:xfrm>
              <a:off x="6143625" y="5969000"/>
              <a:ext cx="22225" cy="22225"/>
            </a:xfrm>
            <a:custGeom>
              <a:avLst/>
              <a:gdLst>
                <a:gd name="T0" fmla="*/ 20 w 62"/>
                <a:gd name="T1" fmla="*/ 62 h 63"/>
                <a:gd name="T2" fmla="*/ 20 w 62"/>
                <a:gd name="T3" fmla="*/ 62 h 63"/>
                <a:gd name="T4" fmla="*/ 41 w 62"/>
                <a:gd name="T5" fmla="*/ 41 h 63"/>
                <a:gd name="T6" fmla="*/ 41 w 62"/>
                <a:gd name="T7" fmla="*/ 21 h 63"/>
                <a:gd name="T8" fmla="*/ 41 w 62"/>
                <a:gd name="T9" fmla="*/ 0 h 63"/>
                <a:gd name="T10" fmla="*/ 41 w 62"/>
                <a:gd name="T11" fmla="*/ 0 h 63"/>
                <a:gd name="T12" fmla="*/ 20 w 62"/>
                <a:gd name="T13" fmla="*/ 0 h 63"/>
                <a:gd name="T14" fmla="*/ 20 w 62"/>
                <a:gd name="T15" fmla="*/ 0 h 63"/>
                <a:gd name="T16" fmla="*/ 20 w 62"/>
                <a:gd name="T17" fmla="*/ 21 h 63"/>
                <a:gd name="T18" fmla="*/ 20 w 62"/>
                <a:gd name="T19" fmla="*/ 21 h 63"/>
                <a:gd name="T20" fmla="*/ 41 w 62"/>
                <a:gd name="T21" fmla="*/ 21 h 63"/>
                <a:gd name="T22" fmla="*/ 20 w 62"/>
                <a:gd name="T23" fmla="*/ 41 h 63"/>
                <a:gd name="T24" fmla="*/ 20 w 62"/>
                <a:gd name="T2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63">
                  <a:moveTo>
                    <a:pt x="20" y="62"/>
                  </a:moveTo>
                  <a:lnTo>
                    <a:pt x="20" y="62"/>
                  </a:lnTo>
                  <a:lnTo>
                    <a:pt x="41" y="41"/>
                  </a:lnTo>
                  <a:lnTo>
                    <a:pt x="41" y="21"/>
                  </a:lnTo>
                  <a:cubicBezTo>
                    <a:pt x="61" y="21"/>
                    <a:pt x="61" y="0"/>
                    <a:pt x="41" y="0"/>
                  </a:cubicBezTo>
                  <a:lnTo>
                    <a:pt x="41" y="0"/>
                  </a:lnTo>
                  <a:lnTo>
                    <a:pt x="20" y="0"/>
                  </a:lnTo>
                  <a:lnTo>
                    <a:pt x="20" y="0"/>
                  </a:lnTo>
                  <a:cubicBezTo>
                    <a:pt x="20" y="0"/>
                    <a:pt x="0" y="21"/>
                    <a:pt x="20" y="21"/>
                  </a:cubicBezTo>
                  <a:lnTo>
                    <a:pt x="20" y="21"/>
                  </a:lnTo>
                  <a:cubicBezTo>
                    <a:pt x="41" y="21"/>
                    <a:pt x="41" y="21"/>
                    <a:pt x="41" y="21"/>
                  </a:cubicBezTo>
                  <a:cubicBezTo>
                    <a:pt x="20" y="41"/>
                    <a:pt x="20" y="41"/>
                    <a:pt x="20" y="41"/>
                  </a:cubicBezTo>
                  <a:lnTo>
                    <a:pt x="20"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8" name="Freeform 72"/>
            <p:cNvSpPr>
              <a:spLocks noChangeArrowheads="1"/>
            </p:cNvSpPr>
            <p:nvPr/>
          </p:nvSpPr>
          <p:spPr bwMode="auto">
            <a:xfrm>
              <a:off x="6076950" y="5962650"/>
              <a:ext cx="15875" cy="15875"/>
            </a:xfrm>
            <a:custGeom>
              <a:avLst/>
              <a:gdLst>
                <a:gd name="T0" fmla="*/ 21 w 42"/>
                <a:gd name="T1" fmla="*/ 41 h 42"/>
                <a:gd name="T2" fmla="*/ 21 w 42"/>
                <a:gd name="T3" fmla="*/ 41 h 42"/>
                <a:gd name="T4" fmla="*/ 0 w 42"/>
                <a:gd name="T5" fmla="*/ 41 h 42"/>
                <a:gd name="T6" fmla="*/ 0 w 42"/>
                <a:gd name="T7" fmla="*/ 20 h 42"/>
                <a:gd name="T8" fmla="*/ 21 w 42"/>
                <a:gd name="T9" fmla="*/ 20 h 42"/>
                <a:gd name="T10" fmla="*/ 41 w 42"/>
                <a:gd name="T11" fmla="*/ 20 h 42"/>
                <a:gd name="T12" fmla="*/ 41 w 42"/>
                <a:gd name="T13" fmla="*/ 41 h 42"/>
                <a:gd name="T14" fmla="*/ 2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1" y="41"/>
                  </a:moveTo>
                  <a:lnTo>
                    <a:pt x="21" y="41"/>
                  </a:lnTo>
                  <a:lnTo>
                    <a:pt x="0" y="41"/>
                  </a:lnTo>
                  <a:cubicBezTo>
                    <a:pt x="0" y="20"/>
                    <a:pt x="0" y="20"/>
                    <a:pt x="0" y="20"/>
                  </a:cubicBezTo>
                  <a:cubicBezTo>
                    <a:pt x="0" y="0"/>
                    <a:pt x="21" y="20"/>
                    <a:pt x="21" y="20"/>
                  </a:cubicBezTo>
                  <a:cubicBezTo>
                    <a:pt x="21" y="20"/>
                    <a:pt x="21" y="20"/>
                    <a:pt x="41" y="20"/>
                  </a:cubicBezTo>
                  <a:lnTo>
                    <a:pt x="41" y="4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79" name="Freeform 73"/>
            <p:cNvSpPr>
              <a:spLocks noChangeArrowheads="1"/>
            </p:cNvSpPr>
            <p:nvPr/>
          </p:nvSpPr>
          <p:spPr bwMode="auto">
            <a:xfrm>
              <a:off x="6202363" y="5932488"/>
              <a:ext cx="22225" cy="15875"/>
            </a:xfrm>
            <a:custGeom>
              <a:avLst/>
              <a:gdLst>
                <a:gd name="T0" fmla="*/ 20 w 62"/>
                <a:gd name="T1" fmla="*/ 41 h 42"/>
                <a:gd name="T2" fmla="*/ 20 w 62"/>
                <a:gd name="T3" fmla="*/ 41 h 42"/>
                <a:gd name="T4" fmla="*/ 0 w 62"/>
                <a:gd name="T5" fmla="*/ 20 h 42"/>
                <a:gd name="T6" fmla="*/ 0 w 62"/>
                <a:gd name="T7" fmla="*/ 0 h 42"/>
                <a:gd name="T8" fmla="*/ 20 w 62"/>
                <a:gd name="T9" fmla="*/ 0 h 42"/>
                <a:gd name="T10" fmla="*/ 40 w 62"/>
                <a:gd name="T11" fmla="*/ 0 h 42"/>
                <a:gd name="T12" fmla="*/ 40 w 62"/>
                <a:gd name="T13" fmla="*/ 20 h 42"/>
                <a:gd name="T14" fmla="*/ 20 w 6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42">
                  <a:moveTo>
                    <a:pt x="20" y="41"/>
                  </a:moveTo>
                  <a:lnTo>
                    <a:pt x="20" y="41"/>
                  </a:lnTo>
                  <a:cubicBezTo>
                    <a:pt x="20" y="41"/>
                    <a:pt x="20" y="20"/>
                    <a:pt x="0" y="20"/>
                  </a:cubicBezTo>
                  <a:lnTo>
                    <a:pt x="0" y="0"/>
                  </a:lnTo>
                  <a:cubicBezTo>
                    <a:pt x="20" y="0"/>
                    <a:pt x="20" y="0"/>
                    <a:pt x="20" y="0"/>
                  </a:cubicBezTo>
                  <a:lnTo>
                    <a:pt x="40" y="0"/>
                  </a:lnTo>
                  <a:cubicBezTo>
                    <a:pt x="40" y="20"/>
                    <a:pt x="61" y="20"/>
                    <a:pt x="40" y="20"/>
                  </a:cubicBezTo>
                  <a:cubicBezTo>
                    <a:pt x="40" y="41"/>
                    <a:pt x="4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0" name="Freeform 74"/>
            <p:cNvSpPr>
              <a:spLocks noChangeArrowheads="1"/>
            </p:cNvSpPr>
            <p:nvPr/>
          </p:nvSpPr>
          <p:spPr bwMode="auto">
            <a:xfrm>
              <a:off x="6313488" y="5762625"/>
              <a:ext cx="44450" cy="66675"/>
            </a:xfrm>
            <a:custGeom>
              <a:avLst/>
              <a:gdLst>
                <a:gd name="T0" fmla="*/ 103 w 124"/>
                <a:gd name="T1" fmla="*/ 102 h 185"/>
                <a:gd name="T2" fmla="*/ 103 w 124"/>
                <a:gd name="T3" fmla="*/ 102 h 185"/>
                <a:gd name="T4" fmla="*/ 103 w 124"/>
                <a:gd name="T5" fmla="*/ 81 h 185"/>
                <a:gd name="T6" fmla="*/ 103 w 124"/>
                <a:gd name="T7" fmla="*/ 61 h 185"/>
                <a:gd name="T8" fmla="*/ 123 w 124"/>
                <a:gd name="T9" fmla="*/ 40 h 185"/>
                <a:gd name="T10" fmla="*/ 123 w 124"/>
                <a:gd name="T11" fmla="*/ 20 h 185"/>
                <a:gd name="T12" fmla="*/ 123 w 124"/>
                <a:gd name="T13" fmla="*/ 0 h 185"/>
                <a:gd name="T14" fmla="*/ 103 w 124"/>
                <a:gd name="T15" fmla="*/ 0 h 185"/>
                <a:gd name="T16" fmla="*/ 103 w 124"/>
                <a:gd name="T17" fmla="*/ 0 h 185"/>
                <a:gd name="T18" fmla="*/ 82 w 124"/>
                <a:gd name="T19" fmla="*/ 40 h 185"/>
                <a:gd name="T20" fmla="*/ 61 w 124"/>
                <a:gd name="T21" fmla="*/ 40 h 185"/>
                <a:gd name="T22" fmla="*/ 41 w 124"/>
                <a:gd name="T23" fmla="*/ 40 h 185"/>
                <a:gd name="T24" fmla="*/ 41 w 124"/>
                <a:gd name="T25" fmla="*/ 40 h 185"/>
                <a:gd name="T26" fmla="*/ 41 w 124"/>
                <a:gd name="T27" fmla="*/ 61 h 185"/>
                <a:gd name="T28" fmla="*/ 41 w 124"/>
                <a:gd name="T29" fmla="*/ 81 h 185"/>
                <a:gd name="T30" fmla="*/ 21 w 124"/>
                <a:gd name="T31" fmla="*/ 81 h 185"/>
                <a:gd name="T32" fmla="*/ 0 w 124"/>
                <a:gd name="T33" fmla="*/ 102 h 185"/>
                <a:gd name="T34" fmla="*/ 0 w 124"/>
                <a:gd name="T35" fmla="*/ 122 h 185"/>
                <a:gd name="T36" fmla="*/ 21 w 124"/>
                <a:gd name="T37" fmla="*/ 143 h 185"/>
                <a:gd name="T38" fmla="*/ 21 w 124"/>
                <a:gd name="T39" fmla="*/ 163 h 185"/>
                <a:gd name="T40" fmla="*/ 61 w 124"/>
                <a:gd name="T41" fmla="*/ 184 h 185"/>
                <a:gd name="T42" fmla="*/ 61 w 124"/>
                <a:gd name="T43" fmla="*/ 163 h 185"/>
                <a:gd name="T44" fmla="*/ 61 w 124"/>
                <a:gd name="T45" fmla="*/ 143 h 185"/>
                <a:gd name="T46" fmla="*/ 82 w 124"/>
                <a:gd name="T47" fmla="*/ 122 h 185"/>
                <a:gd name="T48" fmla="*/ 103 w 124"/>
                <a:gd name="T49" fmla="*/ 10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4" h="185">
                  <a:moveTo>
                    <a:pt x="103" y="102"/>
                  </a:moveTo>
                  <a:lnTo>
                    <a:pt x="103" y="102"/>
                  </a:lnTo>
                  <a:lnTo>
                    <a:pt x="103" y="81"/>
                  </a:lnTo>
                  <a:lnTo>
                    <a:pt x="103" y="61"/>
                  </a:lnTo>
                  <a:cubicBezTo>
                    <a:pt x="103" y="40"/>
                    <a:pt x="123" y="40"/>
                    <a:pt x="123" y="40"/>
                  </a:cubicBezTo>
                  <a:lnTo>
                    <a:pt x="123" y="20"/>
                  </a:lnTo>
                  <a:lnTo>
                    <a:pt x="123" y="0"/>
                  </a:lnTo>
                  <a:lnTo>
                    <a:pt x="103" y="0"/>
                  </a:lnTo>
                  <a:lnTo>
                    <a:pt x="103" y="0"/>
                  </a:lnTo>
                  <a:cubicBezTo>
                    <a:pt x="82" y="20"/>
                    <a:pt x="103" y="20"/>
                    <a:pt x="82" y="40"/>
                  </a:cubicBezTo>
                  <a:cubicBezTo>
                    <a:pt x="82" y="40"/>
                    <a:pt x="82" y="40"/>
                    <a:pt x="61" y="40"/>
                  </a:cubicBezTo>
                  <a:cubicBezTo>
                    <a:pt x="61" y="40"/>
                    <a:pt x="61" y="40"/>
                    <a:pt x="41" y="40"/>
                  </a:cubicBezTo>
                  <a:lnTo>
                    <a:pt x="41" y="40"/>
                  </a:lnTo>
                  <a:lnTo>
                    <a:pt x="41" y="61"/>
                  </a:lnTo>
                  <a:lnTo>
                    <a:pt x="41" y="81"/>
                  </a:lnTo>
                  <a:lnTo>
                    <a:pt x="21" y="81"/>
                  </a:lnTo>
                  <a:cubicBezTo>
                    <a:pt x="21" y="102"/>
                    <a:pt x="0" y="102"/>
                    <a:pt x="0" y="102"/>
                  </a:cubicBezTo>
                  <a:cubicBezTo>
                    <a:pt x="0" y="122"/>
                    <a:pt x="0" y="122"/>
                    <a:pt x="0" y="122"/>
                  </a:cubicBezTo>
                  <a:cubicBezTo>
                    <a:pt x="0" y="143"/>
                    <a:pt x="21" y="143"/>
                    <a:pt x="21" y="143"/>
                  </a:cubicBezTo>
                  <a:lnTo>
                    <a:pt x="21" y="163"/>
                  </a:lnTo>
                  <a:cubicBezTo>
                    <a:pt x="41" y="163"/>
                    <a:pt x="41" y="184"/>
                    <a:pt x="61" y="184"/>
                  </a:cubicBezTo>
                  <a:cubicBezTo>
                    <a:pt x="61" y="163"/>
                    <a:pt x="61" y="163"/>
                    <a:pt x="61" y="163"/>
                  </a:cubicBezTo>
                  <a:lnTo>
                    <a:pt x="61" y="143"/>
                  </a:lnTo>
                  <a:cubicBezTo>
                    <a:pt x="82" y="122"/>
                    <a:pt x="82" y="122"/>
                    <a:pt x="82" y="122"/>
                  </a:cubicBezTo>
                  <a:cubicBezTo>
                    <a:pt x="82" y="102"/>
                    <a:pt x="82" y="102"/>
                    <a:pt x="10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1" name="Freeform 75"/>
            <p:cNvSpPr>
              <a:spLocks noChangeArrowheads="1"/>
            </p:cNvSpPr>
            <p:nvPr/>
          </p:nvSpPr>
          <p:spPr bwMode="auto">
            <a:xfrm>
              <a:off x="6386513" y="5726113"/>
              <a:ext cx="7937" cy="15875"/>
            </a:xfrm>
            <a:custGeom>
              <a:avLst/>
              <a:gdLst>
                <a:gd name="T0" fmla="*/ 20 w 21"/>
                <a:gd name="T1" fmla="*/ 0 h 42"/>
                <a:gd name="T2" fmla="*/ 20 w 21"/>
                <a:gd name="T3" fmla="*/ 0 h 42"/>
                <a:gd name="T4" fmla="*/ 0 w 21"/>
                <a:gd name="T5" fmla="*/ 0 h 42"/>
                <a:gd name="T6" fmla="*/ 0 w 21"/>
                <a:gd name="T7" fmla="*/ 21 h 42"/>
                <a:gd name="T8" fmla="*/ 0 w 21"/>
                <a:gd name="T9" fmla="*/ 41 h 42"/>
                <a:gd name="T10" fmla="*/ 20 w 21"/>
                <a:gd name="T11" fmla="*/ 21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lnTo>
                    <a:pt x="0" y="0"/>
                  </a:lnTo>
                  <a:lnTo>
                    <a:pt x="0" y="21"/>
                  </a:lnTo>
                  <a:lnTo>
                    <a:pt x="0" y="41"/>
                  </a:lnTo>
                  <a:cubicBezTo>
                    <a:pt x="20" y="41"/>
                    <a:pt x="20" y="41"/>
                    <a:pt x="20" y="21"/>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2" name="Freeform 76"/>
            <p:cNvSpPr>
              <a:spLocks noChangeArrowheads="1"/>
            </p:cNvSpPr>
            <p:nvPr/>
          </p:nvSpPr>
          <p:spPr bwMode="auto">
            <a:xfrm>
              <a:off x="6350000" y="5711825"/>
              <a:ext cx="22225" cy="15875"/>
            </a:xfrm>
            <a:custGeom>
              <a:avLst/>
              <a:gdLst>
                <a:gd name="T0" fmla="*/ 40 w 62"/>
                <a:gd name="T1" fmla="*/ 20 h 42"/>
                <a:gd name="T2" fmla="*/ 40 w 62"/>
                <a:gd name="T3" fmla="*/ 20 h 42"/>
                <a:gd name="T4" fmla="*/ 40 w 62"/>
                <a:gd name="T5" fmla="*/ 0 h 42"/>
                <a:gd name="T6" fmla="*/ 40 w 62"/>
                <a:gd name="T7" fmla="*/ 0 h 42"/>
                <a:gd name="T8" fmla="*/ 20 w 62"/>
                <a:gd name="T9" fmla="*/ 20 h 42"/>
                <a:gd name="T10" fmla="*/ 0 w 62"/>
                <a:gd name="T11" fmla="*/ 20 h 42"/>
                <a:gd name="T12" fmla="*/ 0 w 62"/>
                <a:gd name="T13" fmla="*/ 41 h 42"/>
                <a:gd name="T14" fmla="*/ 40 w 62"/>
                <a:gd name="T15" fmla="*/ 41 h 42"/>
                <a:gd name="T16" fmla="*/ 40 w 62"/>
                <a:gd name="T17"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42">
                  <a:moveTo>
                    <a:pt x="40" y="20"/>
                  </a:moveTo>
                  <a:lnTo>
                    <a:pt x="40" y="20"/>
                  </a:lnTo>
                  <a:cubicBezTo>
                    <a:pt x="40" y="20"/>
                    <a:pt x="61" y="20"/>
                    <a:pt x="40" y="0"/>
                  </a:cubicBezTo>
                  <a:lnTo>
                    <a:pt x="40" y="0"/>
                  </a:lnTo>
                  <a:cubicBezTo>
                    <a:pt x="20" y="0"/>
                    <a:pt x="20" y="20"/>
                    <a:pt x="20" y="20"/>
                  </a:cubicBezTo>
                  <a:cubicBezTo>
                    <a:pt x="20" y="20"/>
                    <a:pt x="0" y="0"/>
                    <a:pt x="0" y="20"/>
                  </a:cubicBezTo>
                  <a:cubicBezTo>
                    <a:pt x="0" y="20"/>
                    <a:pt x="0" y="20"/>
                    <a:pt x="0" y="41"/>
                  </a:cubicBezTo>
                  <a:cubicBezTo>
                    <a:pt x="0" y="41"/>
                    <a:pt x="20" y="41"/>
                    <a:pt x="40" y="41"/>
                  </a:cubicBezTo>
                  <a:cubicBezTo>
                    <a:pt x="40" y="41"/>
                    <a:pt x="40" y="41"/>
                    <a:pt x="4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3" name="Freeform 77"/>
            <p:cNvSpPr>
              <a:spLocks noChangeArrowheads="1"/>
            </p:cNvSpPr>
            <p:nvPr/>
          </p:nvSpPr>
          <p:spPr bwMode="auto">
            <a:xfrm>
              <a:off x="6327775" y="5740400"/>
              <a:ext cx="7938"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cubicBezTo>
                    <a:pt x="0" y="20"/>
                    <a:pt x="0" y="20"/>
                    <a:pt x="0" y="20"/>
                  </a:cubicBezTo>
                  <a:cubicBezTo>
                    <a:pt x="20" y="20"/>
                    <a:pt x="20" y="20"/>
                    <a:pt x="20" y="20"/>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4" name="Freeform 78"/>
            <p:cNvSpPr>
              <a:spLocks noChangeArrowheads="1"/>
            </p:cNvSpPr>
            <p:nvPr/>
          </p:nvSpPr>
          <p:spPr bwMode="auto">
            <a:xfrm>
              <a:off x="6357938" y="5667375"/>
              <a:ext cx="15875" cy="22225"/>
            </a:xfrm>
            <a:custGeom>
              <a:avLst/>
              <a:gdLst>
                <a:gd name="T0" fmla="*/ 41 w 42"/>
                <a:gd name="T1" fmla="*/ 61 h 62"/>
                <a:gd name="T2" fmla="*/ 41 w 42"/>
                <a:gd name="T3" fmla="*/ 61 h 62"/>
                <a:gd name="T4" fmla="*/ 20 w 42"/>
                <a:gd name="T5" fmla="*/ 41 h 62"/>
                <a:gd name="T6" fmla="*/ 0 w 42"/>
                <a:gd name="T7" fmla="*/ 21 h 62"/>
                <a:gd name="T8" fmla="*/ 20 w 42"/>
                <a:gd name="T9" fmla="*/ 0 h 62"/>
                <a:gd name="T10" fmla="*/ 41 w 42"/>
                <a:gd name="T11" fmla="*/ 21 h 62"/>
                <a:gd name="T12" fmla="*/ 41 w 42"/>
                <a:gd name="T13" fmla="*/ 41 h 62"/>
                <a:gd name="T14" fmla="*/ 41 w 42"/>
                <a:gd name="T15" fmla="*/ 6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2">
                  <a:moveTo>
                    <a:pt x="41" y="61"/>
                  </a:moveTo>
                  <a:lnTo>
                    <a:pt x="41" y="61"/>
                  </a:lnTo>
                  <a:cubicBezTo>
                    <a:pt x="20" y="61"/>
                    <a:pt x="20" y="61"/>
                    <a:pt x="20" y="41"/>
                  </a:cubicBezTo>
                  <a:lnTo>
                    <a:pt x="0" y="21"/>
                  </a:lnTo>
                  <a:cubicBezTo>
                    <a:pt x="20" y="21"/>
                    <a:pt x="20" y="0"/>
                    <a:pt x="20" y="0"/>
                  </a:cubicBezTo>
                  <a:cubicBezTo>
                    <a:pt x="20" y="0"/>
                    <a:pt x="41" y="0"/>
                    <a:pt x="41" y="21"/>
                  </a:cubicBezTo>
                  <a:cubicBezTo>
                    <a:pt x="41" y="21"/>
                    <a:pt x="41" y="21"/>
                    <a:pt x="41" y="41"/>
                  </a:cubicBez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5" name="Freeform 79"/>
            <p:cNvSpPr>
              <a:spLocks noChangeArrowheads="1"/>
            </p:cNvSpPr>
            <p:nvPr/>
          </p:nvSpPr>
          <p:spPr bwMode="auto">
            <a:xfrm>
              <a:off x="6372225" y="5622925"/>
              <a:ext cx="30163" cy="36513"/>
            </a:xfrm>
            <a:custGeom>
              <a:avLst/>
              <a:gdLst>
                <a:gd name="T0" fmla="*/ 41 w 83"/>
                <a:gd name="T1" fmla="*/ 102 h 103"/>
                <a:gd name="T2" fmla="*/ 41 w 83"/>
                <a:gd name="T3" fmla="*/ 102 h 103"/>
                <a:gd name="T4" fmla="*/ 21 w 83"/>
                <a:gd name="T5" fmla="*/ 62 h 103"/>
                <a:gd name="T6" fmla="*/ 0 w 83"/>
                <a:gd name="T7" fmla="*/ 62 h 103"/>
                <a:gd name="T8" fmla="*/ 0 w 83"/>
                <a:gd name="T9" fmla="*/ 41 h 103"/>
                <a:gd name="T10" fmla="*/ 21 w 83"/>
                <a:gd name="T11" fmla="*/ 20 h 103"/>
                <a:gd name="T12" fmla="*/ 41 w 83"/>
                <a:gd name="T13" fmla="*/ 0 h 103"/>
                <a:gd name="T14" fmla="*/ 61 w 83"/>
                <a:gd name="T15" fmla="*/ 0 h 103"/>
                <a:gd name="T16" fmla="*/ 82 w 83"/>
                <a:gd name="T17" fmla="*/ 0 h 103"/>
                <a:gd name="T18" fmla="*/ 82 w 83"/>
                <a:gd name="T19" fmla="*/ 0 h 103"/>
                <a:gd name="T20" fmla="*/ 82 w 83"/>
                <a:gd name="T21" fmla="*/ 41 h 103"/>
                <a:gd name="T22" fmla="*/ 61 w 83"/>
                <a:gd name="T23" fmla="*/ 41 h 103"/>
                <a:gd name="T24" fmla="*/ 61 w 83"/>
                <a:gd name="T25" fmla="*/ 62 h 103"/>
                <a:gd name="T26" fmla="*/ 61 w 83"/>
                <a:gd name="T27" fmla="*/ 82 h 103"/>
                <a:gd name="T28" fmla="*/ 41 w 83"/>
                <a:gd name="T29"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03">
                  <a:moveTo>
                    <a:pt x="41" y="102"/>
                  </a:moveTo>
                  <a:lnTo>
                    <a:pt x="41" y="102"/>
                  </a:lnTo>
                  <a:cubicBezTo>
                    <a:pt x="41" y="102"/>
                    <a:pt x="41" y="82"/>
                    <a:pt x="21" y="62"/>
                  </a:cubicBezTo>
                  <a:cubicBezTo>
                    <a:pt x="21" y="62"/>
                    <a:pt x="21" y="62"/>
                    <a:pt x="0" y="62"/>
                  </a:cubicBezTo>
                  <a:lnTo>
                    <a:pt x="0" y="41"/>
                  </a:lnTo>
                  <a:lnTo>
                    <a:pt x="21" y="20"/>
                  </a:lnTo>
                  <a:lnTo>
                    <a:pt x="41" y="0"/>
                  </a:lnTo>
                  <a:lnTo>
                    <a:pt x="61" y="0"/>
                  </a:lnTo>
                  <a:lnTo>
                    <a:pt x="82" y="0"/>
                  </a:lnTo>
                  <a:lnTo>
                    <a:pt x="82" y="0"/>
                  </a:lnTo>
                  <a:cubicBezTo>
                    <a:pt x="82" y="20"/>
                    <a:pt x="82" y="20"/>
                    <a:pt x="82" y="41"/>
                  </a:cubicBezTo>
                  <a:lnTo>
                    <a:pt x="61" y="41"/>
                  </a:lnTo>
                  <a:lnTo>
                    <a:pt x="61" y="62"/>
                  </a:lnTo>
                  <a:lnTo>
                    <a:pt x="61" y="82"/>
                  </a:lnTo>
                  <a:cubicBezTo>
                    <a:pt x="61" y="82"/>
                    <a:pt x="61" y="102"/>
                    <a:pt x="4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6" name="Freeform 80"/>
            <p:cNvSpPr>
              <a:spLocks noChangeArrowheads="1"/>
            </p:cNvSpPr>
            <p:nvPr/>
          </p:nvSpPr>
          <p:spPr bwMode="auto">
            <a:xfrm>
              <a:off x="6394450" y="5461000"/>
              <a:ext cx="15875" cy="14288"/>
            </a:xfrm>
            <a:custGeom>
              <a:avLst/>
              <a:gdLst>
                <a:gd name="T0" fmla="*/ 42 w 43"/>
                <a:gd name="T1" fmla="*/ 40 h 41"/>
                <a:gd name="T2" fmla="*/ 42 w 43"/>
                <a:gd name="T3" fmla="*/ 40 h 41"/>
                <a:gd name="T4" fmla="*/ 42 w 43"/>
                <a:gd name="T5" fmla="*/ 20 h 41"/>
                <a:gd name="T6" fmla="*/ 42 w 43"/>
                <a:gd name="T7" fmla="*/ 0 h 41"/>
                <a:gd name="T8" fmla="*/ 21 w 43"/>
                <a:gd name="T9" fmla="*/ 0 h 41"/>
                <a:gd name="T10" fmla="*/ 21 w 43"/>
                <a:gd name="T11" fmla="*/ 0 h 41"/>
                <a:gd name="T12" fmla="*/ 0 w 43"/>
                <a:gd name="T13" fmla="*/ 0 h 41"/>
                <a:gd name="T14" fmla="*/ 0 w 43"/>
                <a:gd name="T15" fmla="*/ 20 h 41"/>
                <a:gd name="T16" fmla="*/ 0 w 43"/>
                <a:gd name="T17" fmla="*/ 20 h 41"/>
                <a:gd name="T18" fmla="*/ 21 w 43"/>
                <a:gd name="T19" fmla="*/ 40 h 41"/>
                <a:gd name="T20" fmla="*/ 42 w 43"/>
                <a:gd name="T21"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1">
                  <a:moveTo>
                    <a:pt x="42" y="40"/>
                  </a:moveTo>
                  <a:lnTo>
                    <a:pt x="42" y="40"/>
                  </a:lnTo>
                  <a:lnTo>
                    <a:pt x="42" y="20"/>
                  </a:lnTo>
                  <a:lnTo>
                    <a:pt x="42" y="0"/>
                  </a:lnTo>
                  <a:lnTo>
                    <a:pt x="21" y="0"/>
                  </a:lnTo>
                  <a:lnTo>
                    <a:pt x="21" y="0"/>
                  </a:lnTo>
                  <a:cubicBezTo>
                    <a:pt x="0" y="0"/>
                    <a:pt x="0" y="0"/>
                    <a:pt x="0" y="0"/>
                  </a:cubicBezTo>
                  <a:lnTo>
                    <a:pt x="0" y="20"/>
                  </a:lnTo>
                  <a:lnTo>
                    <a:pt x="0" y="20"/>
                  </a:lnTo>
                  <a:cubicBezTo>
                    <a:pt x="21" y="20"/>
                    <a:pt x="21" y="40"/>
                    <a:pt x="21" y="40"/>
                  </a:cubicBezTo>
                  <a:cubicBezTo>
                    <a:pt x="21" y="40"/>
                    <a:pt x="21" y="40"/>
                    <a:pt x="4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7" name="Freeform 81"/>
            <p:cNvSpPr>
              <a:spLocks noChangeArrowheads="1"/>
            </p:cNvSpPr>
            <p:nvPr/>
          </p:nvSpPr>
          <p:spPr bwMode="auto">
            <a:xfrm>
              <a:off x="6416675" y="5424488"/>
              <a:ext cx="15875" cy="38100"/>
            </a:xfrm>
            <a:custGeom>
              <a:avLst/>
              <a:gdLst>
                <a:gd name="T0" fmla="*/ 20 w 42"/>
                <a:gd name="T1" fmla="*/ 103 h 104"/>
                <a:gd name="T2" fmla="*/ 20 w 42"/>
                <a:gd name="T3" fmla="*/ 103 h 104"/>
                <a:gd name="T4" fmla="*/ 0 w 42"/>
                <a:gd name="T5" fmla="*/ 61 h 104"/>
                <a:gd name="T6" fmla="*/ 20 w 42"/>
                <a:gd name="T7" fmla="*/ 41 h 104"/>
                <a:gd name="T8" fmla="*/ 20 w 42"/>
                <a:gd name="T9" fmla="*/ 0 h 104"/>
                <a:gd name="T10" fmla="*/ 20 w 42"/>
                <a:gd name="T11" fmla="*/ 0 h 104"/>
                <a:gd name="T12" fmla="*/ 41 w 42"/>
                <a:gd name="T13" fmla="*/ 21 h 104"/>
                <a:gd name="T14" fmla="*/ 41 w 42"/>
                <a:gd name="T15" fmla="*/ 41 h 104"/>
                <a:gd name="T16" fmla="*/ 41 w 42"/>
                <a:gd name="T17" fmla="*/ 61 h 104"/>
                <a:gd name="T18" fmla="*/ 41 w 42"/>
                <a:gd name="T19" fmla="*/ 82 h 104"/>
                <a:gd name="T20" fmla="*/ 20 w 42"/>
                <a:gd name="T2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104">
                  <a:moveTo>
                    <a:pt x="20" y="103"/>
                  </a:moveTo>
                  <a:lnTo>
                    <a:pt x="20" y="103"/>
                  </a:lnTo>
                  <a:cubicBezTo>
                    <a:pt x="0" y="103"/>
                    <a:pt x="0" y="82"/>
                    <a:pt x="0" y="61"/>
                  </a:cubicBezTo>
                  <a:lnTo>
                    <a:pt x="20" y="41"/>
                  </a:lnTo>
                  <a:cubicBezTo>
                    <a:pt x="20" y="41"/>
                    <a:pt x="20" y="21"/>
                    <a:pt x="20" y="0"/>
                  </a:cubicBezTo>
                  <a:lnTo>
                    <a:pt x="20" y="0"/>
                  </a:lnTo>
                  <a:cubicBezTo>
                    <a:pt x="41" y="0"/>
                    <a:pt x="41" y="0"/>
                    <a:pt x="41" y="21"/>
                  </a:cubicBezTo>
                  <a:cubicBezTo>
                    <a:pt x="41" y="21"/>
                    <a:pt x="41" y="21"/>
                    <a:pt x="41" y="41"/>
                  </a:cubicBezTo>
                  <a:lnTo>
                    <a:pt x="41" y="61"/>
                  </a:lnTo>
                  <a:lnTo>
                    <a:pt x="41" y="82"/>
                  </a:lnTo>
                  <a:lnTo>
                    <a:pt x="2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8" name="Freeform 82"/>
            <p:cNvSpPr>
              <a:spLocks noChangeArrowheads="1"/>
            </p:cNvSpPr>
            <p:nvPr/>
          </p:nvSpPr>
          <p:spPr bwMode="auto">
            <a:xfrm>
              <a:off x="6372225" y="5424488"/>
              <a:ext cx="7938" cy="22225"/>
            </a:xfrm>
            <a:custGeom>
              <a:avLst/>
              <a:gdLst>
                <a:gd name="T0" fmla="*/ 21 w 22"/>
                <a:gd name="T1" fmla="*/ 61 h 62"/>
                <a:gd name="T2" fmla="*/ 21 w 22"/>
                <a:gd name="T3" fmla="*/ 61 h 62"/>
                <a:gd name="T4" fmla="*/ 0 w 22"/>
                <a:gd name="T5" fmla="*/ 41 h 62"/>
                <a:gd name="T6" fmla="*/ 21 w 22"/>
                <a:gd name="T7" fmla="*/ 21 h 62"/>
                <a:gd name="T8" fmla="*/ 21 w 22"/>
                <a:gd name="T9" fmla="*/ 21 h 62"/>
                <a:gd name="T10" fmla="*/ 21 w 22"/>
                <a:gd name="T11" fmla="*/ 41 h 62"/>
                <a:gd name="T12" fmla="*/ 21 w 22"/>
                <a:gd name="T13" fmla="*/ 61 h 62"/>
              </a:gdLst>
              <a:ahLst/>
              <a:cxnLst>
                <a:cxn ang="0">
                  <a:pos x="T0" y="T1"/>
                </a:cxn>
                <a:cxn ang="0">
                  <a:pos x="T2" y="T3"/>
                </a:cxn>
                <a:cxn ang="0">
                  <a:pos x="T4" y="T5"/>
                </a:cxn>
                <a:cxn ang="0">
                  <a:pos x="T6" y="T7"/>
                </a:cxn>
                <a:cxn ang="0">
                  <a:pos x="T8" y="T9"/>
                </a:cxn>
                <a:cxn ang="0">
                  <a:pos x="T10" y="T11"/>
                </a:cxn>
                <a:cxn ang="0">
                  <a:pos x="T12" y="T13"/>
                </a:cxn>
              </a:cxnLst>
              <a:rect l="0" t="0" r="r" b="b"/>
              <a:pathLst>
                <a:path w="22" h="62">
                  <a:moveTo>
                    <a:pt x="21" y="61"/>
                  </a:moveTo>
                  <a:lnTo>
                    <a:pt x="21" y="61"/>
                  </a:lnTo>
                  <a:lnTo>
                    <a:pt x="0" y="41"/>
                  </a:lnTo>
                  <a:cubicBezTo>
                    <a:pt x="0" y="21"/>
                    <a:pt x="0" y="21"/>
                    <a:pt x="21" y="21"/>
                  </a:cubicBezTo>
                  <a:cubicBezTo>
                    <a:pt x="21" y="0"/>
                    <a:pt x="21" y="21"/>
                    <a:pt x="21" y="21"/>
                  </a:cubicBezTo>
                  <a:lnTo>
                    <a:pt x="21" y="41"/>
                  </a:lnTo>
                  <a:lnTo>
                    <a:pt x="2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89" name="Freeform 83"/>
            <p:cNvSpPr>
              <a:spLocks noChangeArrowheads="1"/>
            </p:cNvSpPr>
            <p:nvPr/>
          </p:nvSpPr>
          <p:spPr bwMode="auto">
            <a:xfrm>
              <a:off x="6372225" y="5453063"/>
              <a:ext cx="15875" cy="7937"/>
            </a:xfrm>
            <a:custGeom>
              <a:avLst/>
              <a:gdLst>
                <a:gd name="T0" fmla="*/ 21 w 42"/>
                <a:gd name="T1" fmla="*/ 0 h 22"/>
                <a:gd name="T2" fmla="*/ 21 w 42"/>
                <a:gd name="T3" fmla="*/ 0 h 22"/>
                <a:gd name="T4" fmla="*/ 0 w 42"/>
                <a:gd name="T5" fmla="*/ 0 h 22"/>
                <a:gd name="T6" fmla="*/ 21 w 42"/>
                <a:gd name="T7" fmla="*/ 21 h 22"/>
                <a:gd name="T8" fmla="*/ 21 w 42"/>
                <a:gd name="T9" fmla="*/ 21 h 22"/>
                <a:gd name="T10" fmla="*/ 41 w 42"/>
                <a:gd name="T11" fmla="*/ 21 h 22"/>
                <a:gd name="T12" fmla="*/ 41 w 42"/>
                <a:gd name="T13" fmla="*/ 0 h 22"/>
                <a:gd name="T14" fmla="*/ 21 w 42"/>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21" y="0"/>
                  </a:moveTo>
                  <a:lnTo>
                    <a:pt x="21" y="0"/>
                  </a:lnTo>
                  <a:lnTo>
                    <a:pt x="0" y="0"/>
                  </a:lnTo>
                  <a:cubicBezTo>
                    <a:pt x="0" y="21"/>
                    <a:pt x="21" y="21"/>
                    <a:pt x="21" y="21"/>
                  </a:cubicBezTo>
                  <a:lnTo>
                    <a:pt x="21" y="21"/>
                  </a:lnTo>
                  <a:cubicBezTo>
                    <a:pt x="41" y="21"/>
                    <a:pt x="41" y="21"/>
                    <a:pt x="41" y="21"/>
                  </a:cubicBezTo>
                  <a:cubicBezTo>
                    <a:pt x="41" y="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0" name="Freeform 84"/>
            <p:cNvSpPr>
              <a:spLocks noChangeArrowheads="1"/>
            </p:cNvSpPr>
            <p:nvPr/>
          </p:nvSpPr>
          <p:spPr bwMode="auto">
            <a:xfrm>
              <a:off x="6224588" y="5106988"/>
              <a:ext cx="7937" cy="30162"/>
            </a:xfrm>
            <a:custGeom>
              <a:avLst/>
              <a:gdLst>
                <a:gd name="T0" fmla="*/ 0 w 22"/>
                <a:gd name="T1" fmla="*/ 61 h 83"/>
                <a:gd name="T2" fmla="*/ 0 w 22"/>
                <a:gd name="T3" fmla="*/ 61 h 83"/>
                <a:gd name="T4" fmla="*/ 21 w 22"/>
                <a:gd name="T5" fmla="*/ 61 h 83"/>
                <a:gd name="T6" fmla="*/ 21 w 22"/>
                <a:gd name="T7" fmla="*/ 41 h 83"/>
                <a:gd name="T8" fmla="*/ 21 w 22"/>
                <a:gd name="T9" fmla="*/ 20 h 83"/>
                <a:gd name="T10" fmla="*/ 21 w 22"/>
                <a:gd name="T11" fmla="*/ 0 h 83"/>
                <a:gd name="T12" fmla="*/ 0 w 22"/>
                <a:gd name="T13" fmla="*/ 20 h 83"/>
                <a:gd name="T14" fmla="*/ 0 w 22"/>
                <a:gd name="T15" fmla="*/ 41 h 83"/>
                <a:gd name="T16" fmla="*/ 0 w 22"/>
                <a:gd name="T17"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83">
                  <a:moveTo>
                    <a:pt x="0" y="61"/>
                  </a:moveTo>
                  <a:lnTo>
                    <a:pt x="0" y="61"/>
                  </a:lnTo>
                  <a:cubicBezTo>
                    <a:pt x="21" y="61"/>
                    <a:pt x="21" y="61"/>
                    <a:pt x="21" y="61"/>
                  </a:cubicBezTo>
                  <a:cubicBezTo>
                    <a:pt x="21" y="41"/>
                    <a:pt x="21" y="41"/>
                    <a:pt x="21" y="41"/>
                  </a:cubicBezTo>
                  <a:lnTo>
                    <a:pt x="21" y="20"/>
                  </a:lnTo>
                  <a:lnTo>
                    <a:pt x="21" y="0"/>
                  </a:lnTo>
                  <a:cubicBezTo>
                    <a:pt x="0" y="20"/>
                    <a:pt x="0" y="20"/>
                    <a:pt x="0" y="20"/>
                  </a:cubicBezTo>
                  <a:lnTo>
                    <a:pt x="0" y="41"/>
                  </a:lnTo>
                  <a:cubicBezTo>
                    <a:pt x="0" y="41"/>
                    <a:pt x="0" y="82"/>
                    <a:pt x="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1" name="Freeform 85"/>
            <p:cNvSpPr>
              <a:spLocks noChangeArrowheads="1"/>
            </p:cNvSpPr>
            <p:nvPr/>
          </p:nvSpPr>
          <p:spPr bwMode="auto">
            <a:xfrm>
              <a:off x="6216650" y="5135563"/>
              <a:ext cx="15875" cy="22225"/>
            </a:xfrm>
            <a:custGeom>
              <a:avLst/>
              <a:gdLst>
                <a:gd name="T0" fmla="*/ 21 w 43"/>
                <a:gd name="T1" fmla="*/ 0 h 62"/>
                <a:gd name="T2" fmla="*/ 21 w 43"/>
                <a:gd name="T3" fmla="*/ 0 h 62"/>
                <a:gd name="T4" fmla="*/ 21 w 43"/>
                <a:gd name="T5" fmla="*/ 0 h 62"/>
                <a:gd name="T6" fmla="*/ 0 w 43"/>
                <a:gd name="T7" fmla="*/ 20 h 62"/>
                <a:gd name="T8" fmla="*/ 21 w 43"/>
                <a:gd name="T9" fmla="*/ 41 h 62"/>
                <a:gd name="T10" fmla="*/ 21 w 43"/>
                <a:gd name="T11" fmla="*/ 61 h 62"/>
                <a:gd name="T12" fmla="*/ 42 w 43"/>
                <a:gd name="T13" fmla="*/ 41 h 62"/>
                <a:gd name="T14" fmla="*/ 42 w 43"/>
                <a:gd name="T15" fmla="*/ 20 h 62"/>
                <a:gd name="T16" fmla="*/ 21 w 43"/>
                <a:gd name="T1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62">
                  <a:moveTo>
                    <a:pt x="21" y="0"/>
                  </a:moveTo>
                  <a:lnTo>
                    <a:pt x="21" y="0"/>
                  </a:lnTo>
                  <a:lnTo>
                    <a:pt x="21" y="0"/>
                  </a:lnTo>
                  <a:cubicBezTo>
                    <a:pt x="0" y="20"/>
                    <a:pt x="0" y="20"/>
                    <a:pt x="0" y="20"/>
                  </a:cubicBezTo>
                  <a:lnTo>
                    <a:pt x="21" y="41"/>
                  </a:lnTo>
                  <a:lnTo>
                    <a:pt x="21" y="61"/>
                  </a:lnTo>
                  <a:cubicBezTo>
                    <a:pt x="21" y="61"/>
                    <a:pt x="42" y="61"/>
                    <a:pt x="42" y="41"/>
                  </a:cubicBezTo>
                  <a:lnTo>
                    <a:pt x="42" y="20"/>
                  </a:lnTo>
                  <a:cubicBezTo>
                    <a:pt x="42" y="20"/>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2" name="Freeform 86"/>
            <p:cNvSpPr>
              <a:spLocks noChangeArrowheads="1"/>
            </p:cNvSpPr>
            <p:nvPr/>
          </p:nvSpPr>
          <p:spPr bwMode="auto">
            <a:xfrm>
              <a:off x="6400800" y="4951413"/>
              <a:ext cx="7938" cy="15875"/>
            </a:xfrm>
            <a:custGeom>
              <a:avLst/>
              <a:gdLst>
                <a:gd name="T0" fmla="*/ 0 w 22"/>
                <a:gd name="T1" fmla="*/ 42 h 43"/>
                <a:gd name="T2" fmla="*/ 0 w 22"/>
                <a:gd name="T3" fmla="*/ 42 h 43"/>
                <a:gd name="T4" fmla="*/ 0 w 22"/>
                <a:gd name="T5" fmla="*/ 42 h 43"/>
                <a:gd name="T6" fmla="*/ 0 w 22"/>
                <a:gd name="T7" fmla="*/ 21 h 43"/>
                <a:gd name="T8" fmla="*/ 0 w 22"/>
                <a:gd name="T9" fmla="*/ 0 h 43"/>
                <a:gd name="T10" fmla="*/ 21 w 22"/>
                <a:gd name="T11" fmla="*/ 0 h 43"/>
                <a:gd name="T12" fmla="*/ 21 w 22"/>
                <a:gd name="T13" fmla="*/ 21 h 43"/>
                <a:gd name="T14" fmla="*/ 21 w 22"/>
                <a:gd name="T15" fmla="*/ 42 h 43"/>
                <a:gd name="T16" fmla="*/ 0 w 2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3">
                  <a:moveTo>
                    <a:pt x="0" y="42"/>
                  </a:moveTo>
                  <a:lnTo>
                    <a:pt x="0" y="42"/>
                  </a:lnTo>
                  <a:lnTo>
                    <a:pt x="0" y="42"/>
                  </a:lnTo>
                  <a:lnTo>
                    <a:pt x="0" y="21"/>
                  </a:lnTo>
                  <a:lnTo>
                    <a:pt x="0" y="0"/>
                  </a:lnTo>
                  <a:lnTo>
                    <a:pt x="21" y="0"/>
                  </a:lnTo>
                  <a:lnTo>
                    <a:pt x="21" y="21"/>
                  </a:lnTo>
                  <a:lnTo>
                    <a:pt x="21" y="42"/>
                  </a:lnTo>
                  <a:cubicBezTo>
                    <a:pt x="21" y="42"/>
                    <a:pt x="21" y="42"/>
                    <a:pt x="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3" name="Freeform 87"/>
            <p:cNvSpPr>
              <a:spLocks noChangeArrowheads="1"/>
            </p:cNvSpPr>
            <p:nvPr/>
          </p:nvSpPr>
          <p:spPr bwMode="auto">
            <a:xfrm>
              <a:off x="6394450" y="4973638"/>
              <a:ext cx="15875" cy="15875"/>
            </a:xfrm>
            <a:custGeom>
              <a:avLst/>
              <a:gdLst>
                <a:gd name="T0" fmla="*/ 21 w 43"/>
                <a:gd name="T1" fmla="*/ 0 h 42"/>
                <a:gd name="T2" fmla="*/ 21 w 43"/>
                <a:gd name="T3" fmla="*/ 0 h 42"/>
                <a:gd name="T4" fmla="*/ 21 w 43"/>
                <a:gd name="T5" fmla="*/ 0 h 42"/>
                <a:gd name="T6" fmla="*/ 0 w 43"/>
                <a:gd name="T7" fmla="*/ 20 h 42"/>
                <a:gd name="T8" fmla="*/ 21 w 43"/>
                <a:gd name="T9" fmla="*/ 41 h 42"/>
                <a:gd name="T10" fmla="*/ 42 w 43"/>
                <a:gd name="T11" fmla="*/ 20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lnTo>
                    <a:pt x="21" y="0"/>
                  </a:lnTo>
                  <a:cubicBezTo>
                    <a:pt x="0" y="0"/>
                    <a:pt x="0" y="20"/>
                    <a:pt x="0" y="20"/>
                  </a:cubicBezTo>
                  <a:lnTo>
                    <a:pt x="21" y="41"/>
                  </a:lnTo>
                  <a:cubicBezTo>
                    <a:pt x="21" y="41"/>
                    <a:pt x="21" y="20"/>
                    <a:pt x="42"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4" name="Freeform 88"/>
            <p:cNvSpPr>
              <a:spLocks noChangeArrowheads="1"/>
            </p:cNvSpPr>
            <p:nvPr/>
          </p:nvSpPr>
          <p:spPr bwMode="auto">
            <a:xfrm>
              <a:off x="6386513" y="4967288"/>
              <a:ext cx="7937"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0" y="0"/>
                  </a:lnTo>
                  <a:lnTo>
                    <a:pt x="0" y="0"/>
                  </a:lnTo>
                  <a:lnTo>
                    <a:pt x="20" y="0"/>
                  </a:ln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5" name="Freeform 89"/>
            <p:cNvSpPr>
              <a:spLocks noChangeArrowheads="1"/>
            </p:cNvSpPr>
            <p:nvPr/>
          </p:nvSpPr>
          <p:spPr bwMode="auto">
            <a:xfrm>
              <a:off x="6253163" y="5246688"/>
              <a:ext cx="15875" cy="15875"/>
            </a:xfrm>
            <a:custGeom>
              <a:avLst/>
              <a:gdLst>
                <a:gd name="T0" fmla="*/ 0 w 42"/>
                <a:gd name="T1" fmla="*/ 41 h 42"/>
                <a:gd name="T2" fmla="*/ 0 w 42"/>
                <a:gd name="T3" fmla="*/ 41 h 42"/>
                <a:gd name="T4" fmla="*/ 0 w 42"/>
                <a:gd name="T5" fmla="*/ 21 h 42"/>
                <a:gd name="T6" fmla="*/ 0 w 42"/>
                <a:gd name="T7" fmla="*/ 0 h 42"/>
                <a:gd name="T8" fmla="*/ 21 w 42"/>
                <a:gd name="T9" fmla="*/ 0 h 42"/>
                <a:gd name="T10" fmla="*/ 21 w 42"/>
                <a:gd name="T11" fmla="*/ 0 h 42"/>
                <a:gd name="T12" fmla="*/ 41 w 42"/>
                <a:gd name="T13" fmla="*/ 21 h 42"/>
                <a:gd name="T14" fmla="*/ 21 w 42"/>
                <a:gd name="T15" fmla="*/ 41 h 42"/>
                <a:gd name="T16" fmla="*/ 0 w 4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0" y="41"/>
                  </a:moveTo>
                  <a:lnTo>
                    <a:pt x="0" y="41"/>
                  </a:lnTo>
                  <a:lnTo>
                    <a:pt x="0" y="21"/>
                  </a:lnTo>
                  <a:lnTo>
                    <a:pt x="0" y="0"/>
                  </a:lnTo>
                  <a:lnTo>
                    <a:pt x="21" y="0"/>
                  </a:lnTo>
                  <a:lnTo>
                    <a:pt x="21" y="0"/>
                  </a:lnTo>
                  <a:cubicBezTo>
                    <a:pt x="41" y="21"/>
                    <a:pt x="41" y="21"/>
                    <a:pt x="41" y="21"/>
                  </a:cubicBezTo>
                  <a:lnTo>
                    <a:pt x="21" y="41"/>
                  </a:lnTo>
                  <a:cubicBezTo>
                    <a:pt x="21" y="41"/>
                    <a:pt x="21"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6" name="Freeform 90"/>
            <p:cNvSpPr>
              <a:spLocks noChangeArrowheads="1"/>
            </p:cNvSpPr>
            <p:nvPr/>
          </p:nvSpPr>
          <p:spPr bwMode="auto">
            <a:xfrm>
              <a:off x="6238875" y="5276850"/>
              <a:ext cx="15875" cy="15875"/>
            </a:xfrm>
            <a:custGeom>
              <a:avLst/>
              <a:gdLst>
                <a:gd name="T0" fmla="*/ 20 w 42"/>
                <a:gd name="T1" fmla="*/ 0 h 42"/>
                <a:gd name="T2" fmla="*/ 20 w 42"/>
                <a:gd name="T3" fmla="*/ 0 h 42"/>
                <a:gd name="T4" fmla="*/ 0 w 42"/>
                <a:gd name="T5" fmla="*/ 0 h 42"/>
                <a:gd name="T6" fmla="*/ 0 w 42"/>
                <a:gd name="T7" fmla="*/ 21 h 42"/>
                <a:gd name="T8" fmla="*/ 0 w 42"/>
                <a:gd name="T9" fmla="*/ 41 h 42"/>
                <a:gd name="T10" fmla="*/ 20 w 42"/>
                <a:gd name="T11" fmla="*/ 41 h 42"/>
                <a:gd name="T12" fmla="*/ 41 w 42"/>
                <a:gd name="T13" fmla="*/ 21 h 42"/>
                <a:gd name="T14" fmla="*/ 20 w 4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0"/>
                  </a:moveTo>
                  <a:lnTo>
                    <a:pt x="20" y="0"/>
                  </a:lnTo>
                  <a:cubicBezTo>
                    <a:pt x="20" y="0"/>
                    <a:pt x="20" y="0"/>
                    <a:pt x="0" y="0"/>
                  </a:cubicBezTo>
                  <a:lnTo>
                    <a:pt x="0" y="21"/>
                  </a:lnTo>
                  <a:lnTo>
                    <a:pt x="0" y="41"/>
                  </a:lnTo>
                  <a:lnTo>
                    <a:pt x="20" y="41"/>
                  </a:lnTo>
                  <a:lnTo>
                    <a:pt x="41" y="21"/>
                  </a:lnTo>
                  <a:cubicBezTo>
                    <a:pt x="41" y="21"/>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7" name="Freeform 91"/>
            <p:cNvSpPr>
              <a:spLocks noChangeArrowheads="1"/>
            </p:cNvSpPr>
            <p:nvPr/>
          </p:nvSpPr>
          <p:spPr bwMode="auto">
            <a:xfrm>
              <a:off x="6283325" y="5364163"/>
              <a:ext cx="15875" cy="7937"/>
            </a:xfrm>
            <a:custGeom>
              <a:avLst/>
              <a:gdLst>
                <a:gd name="T0" fmla="*/ 41 w 42"/>
                <a:gd name="T1" fmla="*/ 0 h 22"/>
                <a:gd name="T2" fmla="*/ 41 w 42"/>
                <a:gd name="T3" fmla="*/ 0 h 22"/>
                <a:gd name="T4" fmla="*/ 0 w 42"/>
                <a:gd name="T5" fmla="*/ 0 h 22"/>
                <a:gd name="T6" fmla="*/ 0 w 42"/>
                <a:gd name="T7" fmla="*/ 21 h 22"/>
                <a:gd name="T8" fmla="*/ 21 w 42"/>
                <a:gd name="T9" fmla="*/ 21 h 22"/>
                <a:gd name="T10" fmla="*/ 41 w 42"/>
                <a:gd name="T11" fmla="*/ 21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41" y="0"/>
                    <a:pt x="21" y="0"/>
                    <a:pt x="0" y="0"/>
                  </a:cubicBezTo>
                  <a:cubicBezTo>
                    <a:pt x="0" y="0"/>
                    <a:pt x="0" y="0"/>
                    <a:pt x="0" y="21"/>
                  </a:cubicBezTo>
                  <a:lnTo>
                    <a:pt x="21" y="21"/>
                  </a:lnTo>
                  <a:lnTo>
                    <a:pt x="41" y="21"/>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8" name="Freeform 92"/>
            <p:cNvSpPr>
              <a:spLocks noChangeArrowheads="1"/>
            </p:cNvSpPr>
            <p:nvPr/>
          </p:nvSpPr>
          <p:spPr bwMode="auto">
            <a:xfrm>
              <a:off x="6327775" y="5291138"/>
              <a:ext cx="7938" cy="22225"/>
            </a:xfrm>
            <a:custGeom>
              <a:avLst/>
              <a:gdLst>
                <a:gd name="T0" fmla="*/ 20 w 21"/>
                <a:gd name="T1" fmla="*/ 62 h 63"/>
                <a:gd name="T2" fmla="*/ 20 w 21"/>
                <a:gd name="T3" fmla="*/ 62 h 63"/>
                <a:gd name="T4" fmla="*/ 20 w 21"/>
                <a:gd name="T5" fmla="*/ 41 h 63"/>
                <a:gd name="T6" fmla="*/ 20 w 21"/>
                <a:gd name="T7" fmla="*/ 20 h 63"/>
                <a:gd name="T8" fmla="*/ 0 w 21"/>
                <a:gd name="T9" fmla="*/ 0 h 63"/>
                <a:gd name="T10" fmla="*/ 0 w 21"/>
                <a:gd name="T11" fmla="*/ 0 h 63"/>
                <a:gd name="T12" fmla="*/ 0 w 21"/>
                <a:gd name="T13" fmla="*/ 20 h 63"/>
                <a:gd name="T14" fmla="*/ 0 w 21"/>
                <a:gd name="T15" fmla="*/ 62 h 63"/>
                <a:gd name="T16" fmla="*/ 20 w 21"/>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63">
                  <a:moveTo>
                    <a:pt x="20" y="62"/>
                  </a:moveTo>
                  <a:lnTo>
                    <a:pt x="20" y="62"/>
                  </a:lnTo>
                  <a:lnTo>
                    <a:pt x="20" y="41"/>
                  </a:lnTo>
                  <a:lnTo>
                    <a:pt x="20" y="20"/>
                  </a:lnTo>
                  <a:cubicBezTo>
                    <a:pt x="20" y="20"/>
                    <a:pt x="20" y="0"/>
                    <a:pt x="0" y="0"/>
                  </a:cubicBezTo>
                  <a:lnTo>
                    <a:pt x="0" y="0"/>
                  </a:lnTo>
                  <a:lnTo>
                    <a:pt x="0" y="20"/>
                  </a:lnTo>
                  <a:cubicBezTo>
                    <a:pt x="0" y="41"/>
                    <a:pt x="0" y="41"/>
                    <a:pt x="0" y="62"/>
                  </a:cubicBezTo>
                  <a:cubicBezTo>
                    <a:pt x="0" y="62"/>
                    <a:pt x="0" y="62"/>
                    <a:pt x="2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99" name="Freeform 93"/>
            <p:cNvSpPr>
              <a:spLocks noChangeArrowheads="1"/>
            </p:cNvSpPr>
            <p:nvPr/>
          </p:nvSpPr>
          <p:spPr bwMode="auto">
            <a:xfrm>
              <a:off x="6261100" y="5224463"/>
              <a:ext cx="7938"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lnTo>
                    <a:pt x="0" y="0"/>
                  </a:lnTo>
                  <a:cubicBezTo>
                    <a:pt x="0" y="0"/>
                    <a:pt x="0" y="0"/>
                    <a:pt x="20" y="0"/>
                  </a:cubicBezTo>
                  <a:lnTo>
                    <a:pt x="20" y="0"/>
                  </a:lnTo>
                  <a:cubicBezTo>
                    <a:pt x="20" y="20"/>
                    <a:pt x="20" y="20"/>
                    <a:pt x="20" y="20"/>
                  </a:cubicBezTo>
                  <a:cubicBezTo>
                    <a:pt x="20" y="20"/>
                    <a:pt x="2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0" name="Freeform 94"/>
            <p:cNvSpPr>
              <a:spLocks noChangeArrowheads="1"/>
            </p:cNvSpPr>
            <p:nvPr/>
          </p:nvSpPr>
          <p:spPr bwMode="auto">
            <a:xfrm>
              <a:off x="6246813" y="5224463"/>
              <a:ext cx="7937" cy="7937"/>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lnTo>
                    <a:pt x="0" y="0"/>
                  </a:ln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1" name="Freeform 95"/>
            <p:cNvSpPr>
              <a:spLocks noChangeArrowheads="1"/>
            </p:cNvSpPr>
            <p:nvPr/>
          </p:nvSpPr>
          <p:spPr bwMode="auto">
            <a:xfrm>
              <a:off x="6297613" y="5151438"/>
              <a:ext cx="7937" cy="7937"/>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0" y="0"/>
                  </a:lnTo>
                  <a:lnTo>
                    <a:pt x="0" y="20"/>
                  </a:ln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2" name="Freeform 96"/>
            <p:cNvSpPr>
              <a:spLocks noChangeArrowheads="1"/>
            </p:cNvSpPr>
            <p:nvPr/>
          </p:nvSpPr>
          <p:spPr bwMode="auto">
            <a:xfrm>
              <a:off x="6615113" y="4767263"/>
              <a:ext cx="30162" cy="52387"/>
            </a:xfrm>
            <a:custGeom>
              <a:avLst/>
              <a:gdLst>
                <a:gd name="T0" fmla="*/ 61 w 83"/>
                <a:gd name="T1" fmla="*/ 102 h 145"/>
                <a:gd name="T2" fmla="*/ 61 w 83"/>
                <a:gd name="T3" fmla="*/ 102 h 145"/>
                <a:gd name="T4" fmla="*/ 82 w 83"/>
                <a:gd name="T5" fmla="*/ 62 h 145"/>
                <a:gd name="T6" fmla="*/ 61 w 83"/>
                <a:gd name="T7" fmla="*/ 42 h 145"/>
                <a:gd name="T8" fmla="*/ 61 w 83"/>
                <a:gd name="T9" fmla="*/ 42 h 145"/>
                <a:gd name="T10" fmla="*/ 41 w 83"/>
                <a:gd name="T11" fmla="*/ 21 h 145"/>
                <a:gd name="T12" fmla="*/ 41 w 83"/>
                <a:gd name="T13" fmla="*/ 0 h 145"/>
                <a:gd name="T14" fmla="*/ 21 w 83"/>
                <a:gd name="T15" fmla="*/ 0 h 145"/>
                <a:gd name="T16" fmla="*/ 21 w 83"/>
                <a:gd name="T17" fmla="*/ 21 h 145"/>
                <a:gd name="T18" fmla="*/ 0 w 83"/>
                <a:gd name="T19" fmla="*/ 42 h 145"/>
                <a:gd name="T20" fmla="*/ 0 w 83"/>
                <a:gd name="T21" fmla="*/ 62 h 145"/>
                <a:gd name="T22" fmla="*/ 0 w 83"/>
                <a:gd name="T23" fmla="*/ 62 h 145"/>
                <a:gd name="T24" fmla="*/ 0 w 83"/>
                <a:gd name="T25" fmla="*/ 82 h 145"/>
                <a:gd name="T26" fmla="*/ 21 w 83"/>
                <a:gd name="T27" fmla="*/ 82 h 145"/>
                <a:gd name="T28" fmla="*/ 21 w 83"/>
                <a:gd name="T29" fmla="*/ 102 h 145"/>
                <a:gd name="T30" fmla="*/ 41 w 83"/>
                <a:gd name="T31" fmla="*/ 123 h 145"/>
                <a:gd name="T32" fmla="*/ 41 w 83"/>
                <a:gd name="T33" fmla="*/ 144 h 145"/>
                <a:gd name="T34" fmla="*/ 61 w 83"/>
                <a:gd name="T35" fmla="*/ 123 h 145"/>
                <a:gd name="T36" fmla="*/ 61 w 83"/>
                <a:gd name="T37" fmla="*/ 10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45">
                  <a:moveTo>
                    <a:pt x="61" y="102"/>
                  </a:moveTo>
                  <a:lnTo>
                    <a:pt x="61" y="102"/>
                  </a:lnTo>
                  <a:cubicBezTo>
                    <a:pt x="61" y="82"/>
                    <a:pt x="82" y="82"/>
                    <a:pt x="82" y="62"/>
                  </a:cubicBezTo>
                  <a:cubicBezTo>
                    <a:pt x="82" y="62"/>
                    <a:pt x="61" y="62"/>
                    <a:pt x="61" y="42"/>
                  </a:cubicBezTo>
                  <a:lnTo>
                    <a:pt x="61" y="42"/>
                  </a:lnTo>
                  <a:cubicBezTo>
                    <a:pt x="61" y="42"/>
                    <a:pt x="61" y="21"/>
                    <a:pt x="41" y="21"/>
                  </a:cubicBezTo>
                  <a:lnTo>
                    <a:pt x="41" y="0"/>
                  </a:lnTo>
                  <a:lnTo>
                    <a:pt x="21" y="0"/>
                  </a:lnTo>
                  <a:lnTo>
                    <a:pt x="21" y="21"/>
                  </a:lnTo>
                  <a:cubicBezTo>
                    <a:pt x="21" y="21"/>
                    <a:pt x="21" y="42"/>
                    <a:pt x="0" y="42"/>
                  </a:cubicBezTo>
                  <a:cubicBezTo>
                    <a:pt x="0" y="42"/>
                    <a:pt x="0" y="42"/>
                    <a:pt x="0" y="62"/>
                  </a:cubicBezTo>
                  <a:lnTo>
                    <a:pt x="0" y="62"/>
                  </a:lnTo>
                  <a:cubicBezTo>
                    <a:pt x="0" y="82"/>
                    <a:pt x="0" y="82"/>
                    <a:pt x="0" y="82"/>
                  </a:cubicBezTo>
                  <a:cubicBezTo>
                    <a:pt x="21" y="82"/>
                    <a:pt x="21" y="82"/>
                    <a:pt x="21" y="82"/>
                  </a:cubicBezTo>
                  <a:cubicBezTo>
                    <a:pt x="21" y="102"/>
                    <a:pt x="21" y="102"/>
                    <a:pt x="21" y="102"/>
                  </a:cubicBezTo>
                  <a:cubicBezTo>
                    <a:pt x="21" y="102"/>
                    <a:pt x="21" y="123"/>
                    <a:pt x="41" y="123"/>
                  </a:cubicBezTo>
                  <a:lnTo>
                    <a:pt x="41" y="144"/>
                  </a:lnTo>
                  <a:cubicBezTo>
                    <a:pt x="61" y="123"/>
                    <a:pt x="61" y="123"/>
                    <a:pt x="61" y="123"/>
                  </a:cubicBezTo>
                  <a:cubicBezTo>
                    <a:pt x="61" y="102"/>
                    <a:pt x="61" y="102"/>
                    <a:pt x="6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3" name="Freeform 97"/>
            <p:cNvSpPr>
              <a:spLocks noChangeArrowheads="1"/>
            </p:cNvSpPr>
            <p:nvPr/>
          </p:nvSpPr>
          <p:spPr bwMode="auto">
            <a:xfrm>
              <a:off x="6645275" y="4738688"/>
              <a:ext cx="7938" cy="15875"/>
            </a:xfrm>
            <a:custGeom>
              <a:avLst/>
              <a:gdLst>
                <a:gd name="T0" fmla="*/ 21 w 22"/>
                <a:gd name="T1" fmla="*/ 42 h 43"/>
                <a:gd name="T2" fmla="*/ 21 w 22"/>
                <a:gd name="T3" fmla="*/ 42 h 43"/>
                <a:gd name="T4" fmla="*/ 0 w 22"/>
                <a:gd name="T5" fmla="*/ 21 h 43"/>
                <a:gd name="T6" fmla="*/ 0 w 22"/>
                <a:gd name="T7" fmla="*/ 0 h 43"/>
                <a:gd name="T8" fmla="*/ 21 w 22"/>
                <a:gd name="T9" fmla="*/ 0 h 43"/>
                <a:gd name="T10" fmla="*/ 21 w 22"/>
                <a:gd name="T11" fmla="*/ 21 h 43"/>
                <a:gd name="T12" fmla="*/ 21 w 22"/>
                <a:gd name="T13" fmla="*/ 42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42"/>
                  </a:moveTo>
                  <a:lnTo>
                    <a:pt x="21" y="42"/>
                  </a:lnTo>
                  <a:cubicBezTo>
                    <a:pt x="21" y="42"/>
                    <a:pt x="0" y="42"/>
                    <a:pt x="0" y="21"/>
                  </a:cubicBezTo>
                  <a:cubicBezTo>
                    <a:pt x="0" y="21"/>
                    <a:pt x="0" y="21"/>
                    <a:pt x="0" y="0"/>
                  </a:cubicBezTo>
                  <a:cubicBezTo>
                    <a:pt x="0" y="0"/>
                    <a:pt x="0" y="0"/>
                    <a:pt x="21" y="0"/>
                  </a:cubicBezTo>
                  <a:lnTo>
                    <a:pt x="21" y="21"/>
                  </a:lnTo>
                  <a:lnTo>
                    <a:pt x="2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4" name="Freeform 98"/>
            <p:cNvSpPr>
              <a:spLocks noChangeArrowheads="1"/>
            </p:cNvSpPr>
            <p:nvPr/>
          </p:nvSpPr>
          <p:spPr bwMode="auto">
            <a:xfrm>
              <a:off x="6629400" y="4672013"/>
              <a:ext cx="7938" cy="15875"/>
            </a:xfrm>
            <a:custGeom>
              <a:avLst/>
              <a:gdLst>
                <a:gd name="T0" fmla="*/ 20 w 21"/>
                <a:gd name="T1" fmla="*/ 41 h 42"/>
                <a:gd name="T2" fmla="*/ 20 w 21"/>
                <a:gd name="T3" fmla="*/ 41 h 42"/>
                <a:gd name="T4" fmla="*/ 20 w 21"/>
                <a:gd name="T5" fmla="*/ 20 h 42"/>
                <a:gd name="T6" fmla="*/ 20 w 21"/>
                <a:gd name="T7" fmla="*/ 0 h 42"/>
                <a:gd name="T8" fmla="*/ 0 w 21"/>
                <a:gd name="T9" fmla="*/ 0 h 42"/>
                <a:gd name="T10" fmla="*/ 0 w 21"/>
                <a:gd name="T11" fmla="*/ 20 h 42"/>
                <a:gd name="T12" fmla="*/ 0 w 21"/>
                <a:gd name="T13" fmla="*/ 41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lnTo>
                    <a:pt x="20" y="20"/>
                  </a:lnTo>
                  <a:lnTo>
                    <a:pt x="20" y="0"/>
                  </a:lnTo>
                  <a:lnTo>
                    <a:pt x="0" y="0"/>
                  </a:lnTo>
                  <a:cubicBezTo>
                    <a:pt x="0" y="20"/>
                    <a:pt x="0" y="20"/>
                    <a:pt x="0" y="20"/>
                  </a:cubicBezTo>
                  <a:lnTo>
                    <a:pt x="0" y="41"/>
                  </a:ln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5" name="Freeform 99"/>
            <p:cNvSpPr>
              <a:spLocks noChangeArrowheads="1"/>
            </p:cNvSpPr>
            <p:nvPr/>
          </p:nvSpPr>
          <p:spPr bwMode="auto">
            <a:xfrm>
              <a:off x="6784975" y="5048250"/>
              <a:ext cx="15875" cy="22225"/>
            </a:xfrm>
            <a:custGeom>
              <a:avLst/>
              <a:gdLst>
                <a:gd name="T0" fmla="*/ 41 w 42"/>
                <a:gd name="T1" fmla="*/ 41 h 62"/>
                <a:gd name="T2" fmla="*/ 41 w 42"/>
                <a:gd name="T3" fmla="*/ 41 h 62"/>
                <a:gd name="T4" fmla="*/ 21 w 42"/>
                <a:gd name="T5" fmla="*/ 41 h 62"/>
                <a:gd name="T6" fmla="*/ 21 w 42"/>
                <a:gd name="T7" fmla="*/ 0 h 62"/>
                <a:gd name="T8" fmla="*/ 41 w 42"/>
                <a:gd name="T9" fmla="*/ 0 h 62"/>
                <a:gd name="T10" fmla="*/ 41 w 42"/>
                <a:gd name="T11" fmla="*/ 20 h 62"/>
                <a:gd name="T12" fmla="*/ 41 w 42"/>
                <a:gd name="T13" fmla="*/ 41 h 62"/>
              </a:gdLst>
              <a:ahLst/>
              <a:cxnLst>
                <a:cxn ang="0">
                  <a:pos x="T0" y="T1"/>
                </a:cxn>
                <a:cxn ang="0">
                  <a:pos x="T2" y="T3"/>
                </a:cxn>
                <a:cxn ang="0">
                  <a:pos x="T4" y="T5"/>
                </a:cxn>
                <a:cxn ang="0">
                  <a:pos x="T6" y="T7"/>
                </a:cxn>
                <a:cxn ang="0">
                  <a:pos x="T8" y="T9"/>
                </a:cxn>
                <a:cxn ang="0">
                  <a:pos x="T10" y="T11"/>
                </a:cxn>
                <a:cxn ang="0">
                  <a:pos x="T12" y="T13"/>
                </a:cxn>
              </a:cxnLst>
              <a:rect l="0" t="0" r="r" b="b"/>
              <a:pathLst>
                <a:path w="42" h="62">
                  <a:moveTo>
                    <a:pt x="41" y="41"/>
                  </a:moveTo>
                  <a:lnTo>
                    <a:pt x="41" y="41"/>
                  </a:lnTo>
                  <a:cubicBezTo>
                    <a:pt x="41" y="61"/>
                    <a:pt x="21" y="41"/>
                    <a:pt x="21" y="41"/>
                  </a:cubicBezTo>
                  <a:cubicBezTo>
                    <a:pt x="21" y="20"/>
                    <a:pt x="0" y="0"/>
                    <a:pt x="21" y="0"/>
                  </a:cubicBezTo>
                  <a:lnTo>
                    <a:pt x="41" y="0"/>
                  </a:lnTo>
                  <a:lnTo>
                    <a:pt x="41" y="20"/>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6" name="Freeform 100"/>
            <p:cNvSpPr>
              <a:spLocks noChangeArrowheads="1"/>
            </p:cNvSpPr>
            <p:nvPr/>
          </p:nvSpPr>
          <p:spPr bwMode="auto">
            <a:xfrm>
              <a:off x="6792913" y="5084763"/>
              <a:ext cx="15875" cy="15875"/>
            </a:xfrm>
            <a:custGeom>
              <a:avLst/>
              <a:gdLst>
                <a:gd name="T0" fmla="*/ 20 w 42"/>
                <a:gd name="T1" fmla="*/ 0 h 42"/>
                <a:gd name="T2" fmla="*/ 20 w 42"/>
                <a:gd name="T3" fmla="*/ 0 h 42"/>
                <a:gd name="T4" fmla="*/ 0 w 42"/>
                <a:gd name="T5" fmla="*/ 0 h 42"/>
                <a:gd name="T6" fmla="*/ 0 w 42"/>
                <a:gd name="T7" fmla="*/ 21 h 42"/>
                <a:gd name="T8" fmla="*/ 20 w 42"/>
                <a:gd name="T9" fmla="*/ 41 h 42"/>
                <a:gd name="T10" fmla="*/ 41 w 42"/>
                <a:gd name="T11" fmla="*/ 21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lnTo>
                    <a:pt x="0" y="0"/>
                  </a:lnTo>
                  <a:lnTo>
                    <a:pt x="0" y="21"/>
                  </a:lnTo>
                  <a:lnTo>
                    <a:pt x="20" y="41"/>
                  </a:lnTo>
                  <a:lnTo>
                    <a:pt x="41" y="21"/>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7" name="Freeform 101"/>
            <p:cNvSpPr>
              <a:spLocks noChangeArrowheads="1"/>
            </p:cNvSpPr>
            <p:nvPr/>
          </p:nvSpPr>
          <p:spPr bwMode="auto">
            <a:xfrm>
              <a:off x="6815138" y="5099050"/>
              <a:ext cx="7937" cy="15875"/>
            </a:xfrm>
            <a:custGeom>
              <a:avLst/>
              <a:gdLst>
                <a:gd name="T0" fmla="*/ 0 w 22"/>
                <a:gd name="T1" fmla="*/ 0 h 42"/>
                <a:gd name="T2" fmla="*/ 0 w 22"/>
                <a:gd name="T3" fmla="*/ 0 h 42"/>
                <a:gd name="T4" fmla="*/ 0 w 22"/>
                <a:gd name="T5" fmla="*/ 21 h 42"/>
                <a:gd name="T6" fmla="*/ 21 w 22"/>
                <a:gd name="T7" fmla="*/ 41 h 42"/>
                <a:gd name="T8" fmla="*/ 21 w 22"/>
                <a:gd name="T9" fmla="*/ 21 h 42"/>
                <a:gd name="T10" fmla="*/ 21 w 22"/>
                <a:gd name="T11" fmla="*/ 21 h 42"/>
                <a:gd name="T12" fmla="*/ 0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0"/>
                  </a:moveTo>
                  <a:lnTo>
                    <a:pt x="0" y="0"/>
                  </a:lnTo>
                  <a:lnTo>
                    <a:pt x="0" y="21"/>
                  </a:lnTo>
                  <a:lnTo>
                    <a:pt x="21" y="41"/>
                  </a:lnTo>
                  <a:cubicBezTo>
                    <a:pt x="21" y="41"/>
                    <a:pt x="21" y="41"/>
                    <a:pt x="21" y="21"/>
                  </a:cubicBezTo>
                  <a:lnTo>
                    <a:pt x="21" y="21"/>
                  </a:ln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8" name="Freeform 102"/>
            <p:cNvSpPr>
              <a:spLocks noChangeArrowheads="1"/>
            </p:cNvSpPr>
            <p:nvPr/>
          </p:nvSpPr>
          <p:spPr bwMode="auto">
            <a:xfrm>
              <a:off x="6505575" y="4125913"/>
              <a:ext cx="317500" cy="361950"/>
            </a:xfrm>
            <a:custGeom>
              <a:avLst/>
              <a:gdLst>
                <a:gd name="T0" fmla="*/ 328 w 882"/>
                <a:gd name="T1" fmla="*/ 902 h 1006"/>
                <a:gd name="T2" fmla="*/ 286 w 882"/>
                <a:gd name="T3" fmla="*/ 964 h 1006"/>
                <a:gd name="T4" fmla="*/ 246 w 882"/>
                <a:gd name="T5" fmla="*/ 1005 h 1006"/>
                <a:gd name="T6" fmla="*/ 184 w 882"/>
                <a:gd name="T7" fmla="*/ 943 h 1006"/>
                <a:gd name="T8" fmla="*/ 204 w 882"/>
                <a:gd name="T9" fmla="*/ 902 h 1006"/>
                <a:gd name="T10" fmla="*/ 225 w 882"/>
                <a:gd name="T11" fmla="*/ 882 h 1006"/>
                <a:gd name="T12" fmla="*/ 164 w 882"/>
                <a:gd name="T13" fmla="*/ 820 h 1006"/>
                <a:gd name="T14" fmla="*/ 102 w 882"/>
                <a:gd name="T15" fmla="*/ 759 h 1006"/>
                <a:gd name="T16" fmla="*/ 82 w 882"/>
                <a:gd name="T17" fmla="*/ 718 h 1006"/>
                <a:gd name="T18" fmla="*/ 143 w 882"/>
                <a:gd name="T19" fmla="*/ 656 h 1006"/>
                <a:gd name="T20" fmla="*/ 102 w 882"/>
                <a:gd name="T21" fmla="*/ 574 h 1006"/>
                <a:gd name="T22" fmla="*/ 122 w 882"/>
                <a:gd name="T23" fmla="*/ 533 h 1006"/>
                <a:gd name="T24" fmla="*/ 184 w 882"/>
                <a:gd name="T25" fmla="*/ 574 h 1006"/>
                <a:gd name="T26" fmla="*/ 246 w 882"/>
                <a:gd name="T27" fmla="*/ 533 h 1006"/>
                <a:gd name="T28" fmla="*/ 204 w 882"/>
                <a:gd name="T29" fmla="*/ 472 h 1006"/>
                <a:gd name="T30" fmla="*/ 164 w 882"/>
                <a:gd name="T31" fmla="*/ 308 h 1006"/>
                <a:gd name="T32" fmla="*/ 102 w 882"/>
                <a:gd name="T33" fmla="*/ 185 h 1006"/>
                <a:gd name="T34" fmla="*/ 20 w 882"/>
                <a:gd name="T35" fmla="*/ 82 h 1006"/>
                <a:gd name="T36" fmla="*/ 0 w 882"/>
                <a:gd name="T37" fmla="*/ 21 h 1006"/>
                <a:gd name="T38" fmla="*/ 82 w 882"/>
                <a:gd name="T39" fmla="*/ 21 h 1006"/>
                <a:gd name="T40" fmla="*/ 143 w 882"/>
                <a:gd name="T41" fmla="*/ 62 h 1006"/>
                <a:gd name="T42" fmla="*/ 225 w 882"/>
                <a:gd name="T43" fmla="*/ 124 h 1006"/>
                <a:gd name="T44" fmla="*/ 328 w 882"/>
                <a:gd name="T45" fmla="*/ 206 h 1006"/>
                <a:gd name="T46" fmla="*/ 410 w 882"/>
                <a:gd name="T47" fmla="*/ 246 h 1006"/>
                <a:gd name="T48" fmla="*/ 492 w 882"/>
                <a:gd name="T49" fmla="*/ 288 h 1006"/>
                <a:gd name="T50" fmla="*/ 532 w 882"/>
                <a:gd name="T51" fmla="*/ 288 h 1006"/>
                <a:gd name="T52" fmla="*/ 574 w 882"/>
                <a:gd name="T53" fmla="*/ 267 h 1006"/>
                <a:gd name="T54" fmla="*/ 594 w 882"/>
                <a:gd name="T55" fmla="*/ 328 h 1006"/>
                <a:gd name="T56" fmla="*/ 656 w 882"/>
                <a:gd name="T57" fmla="*/ 328 h 1006"/>
                <a:gd name="T58" fmla="*/ 696 w 882"/>
                <a:gd name="T59" fmla="*/ 267 h 1006"/>
                <a:gd name="T60" fmla="*/ 717 w 882"/>
                <a:gd name="T61" fmla="*/ 267 h 1006"/>
                <a:gd name="T62" fmla="*/ 737 w 882"/>
                <a:gd name="T63" fmla="*/ 349 h 1006"/>
                <a:gd name="T64" fmla="*/ 778 w 882"/>
                <a:gd name="T65" fmla="*/ 431 h 1006"/>
                <a:gd name="T66" fmla="*/ 819 w 882"/>
                <a:gd name="T67" fmla="*/ 472 h 1006"/>
                <a:gd name="T68" fmla="*/ 860 w 882"/>
                <a:gd name="T69" fmla="*/ 452 h 1006"/>
                <a:gd name="T70" fmla="*/ 860 w 882"/>
                <a:gd name="T71" fmla="*/ 513 h 1006"/>
                <a:gd name="T72" fmla="*/ 819 w 882"/>
                <a:gd name="T73" fmla="*/ 554 h 1006"/>
                <a:gd name="T74" fmla="*/ 778 w 882"/>
                <a:gd name="T75" fmla="*/ 574 h 1006"/>
                <a:gd name="T76" fmla="*/ 717 w 882"/>
                <a:gd name="T77" fmla="*/ 574 h 1006"/>
                <a:gd name="T78" fmla="*/ 656 w 882"/>
                <a:gd name="T79" fmla="*/ 615 h 1006"/>
                <a:gd name="T80" fmla="*/ 656 w 882"/>
                <a:gd name="T81" fmla="*/ 656 h 1006"/>
                <a:gd name="T82" fmla="*/ 656 w 882"/>
                <a:gd name="T83" fmla="*/ 738 h 1006"/>
                <a:gd name="T84" fmla="*/ 696 w 882"/>
                <a:gd name="T85" fmla="*/ 820 h 1006"/>
                <a:gd name="T86" fmla="*/ 635 w 882"/>
                <a:gd name="T87" fmla="*/ 841 h 1006"/>
                <a:gd name="T88" fmla="*/ 553 w 882"/>
                <a:gd name="T89" fmla="*/ 800 h 1006"/>
                <a:gd name="T90" fmla="*/ 471 w 882"/>
                <a:gd name="T91" fmla="*/ 738 h 1006"/>
                <a:gd name="T92" fmla="*/ 368 w 882"/>
                <a:gd name="T93" fmla="*/ 718 h 1006"/>
                <a:gd name="T94" fmla="*/ 307 w 882"/>
                <a:gd name="T95" fmla="*/ 759 h 1006"/>
                <a:gd name="T96" fmla="*/ 225 w 882"/>
                <a:gd name="T97" fmla="*/ 738 h 1006"/>
                <a:gd name="T98" fmla="*/ 204 w 882"/>
                <a:gd name="T99" fmla="*/ 800 h 1006"/>
                <a:gd name="T100" fmla="*/ 307 w 882"/>
                <a:gd name="T101" fmla="*/ 820 h 1006"/>
                <a:gd name="T102" fmla="*/ 368 w 882"/>
                <a:gd name="T103" fmla="*/ 882 h 1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2" h="1006">
                  <a:moveTo>
                    <a:pt x="368" y="902"/>
                  </a:moveTo>
                  <a:lnTo>
                    <a:pt x="368" y="902"/>
                  </a:lnTo>
                  <a:cubicBezTo>
                    <a:pt x="348" y="902"/>
                    <a:pt x="348" y="902"/>
                    <a:pt x="328" y="902"/>
                  </a:cubicBezTo>
                  <a:lnTo>
                    <a:pt x="307" y="923"/>
                  </a:lnTo>
                  <a:lnTo>
                    <a:pt x="286" y="943"/>
                  </a:lnTo>
                  <a:lnTo>
                    <a:pt x="286" y="964"/>
                  </a:lnTo>
                  <a:cubicBezTo>
                    <a:pt x="286" y="984"/>
                    <a:pt x="286" y="984"/>
                    <a:pt x="286" y="984"/>
                  </a:cubicBezTo>
                  <a:cubicBezTo>
                    <a:pt x="266" y="984"/>
                    <a:pt x="266" y="1005"/>
                    <a:pt x="266" y="1005"/>
                  </a:cubicBezTo>
                  <a:lnTo>
                    <a:pt x="246" y="1005"/>
                  </a:lnTo>
                  <a:cubicBezTo>
                    <a:pt x="246" y="1005"/>
                    <a:pt x="246" y="984"/>
                    <a:pt x="246" y="964"/>
                  </a:cubicBezTo>
                  <a:cubicBezTo>
                    <a:pt x="225" y="964"/>
                    <a:pt x="225" y="964"/>
                    <a:pt x="204" y="964"/>
                  </a:cubicBezTo>
                  <a:cubicBezTo>
                    <a:pt x="204" y="943"/>
                    <a:pt x="184" y="943"/>
                    <a:pt x="184" y="943"/>
                  </a:cubicBezTo>
                  <a:lnTo>
                    <a:pt x="184" y="923"/>
                  </a:lnTo>
                  <a:lnTo>
                    <a:pt x="184" y="902"/>
                  </a:lnTo>
                  <a:lnTo>
                    <a:pt x="204" y="902"/>
                  </a:lnTo>
                  <a:lnTo>
                    <a:pt x="225" y="902"/>
                  </a:lnTo>
                  <a:lnTo>
                    <a:pt x="246" y="902"/>
                  </a:lnTo>
                  <a:cubicBezTo>
                    <a:pt x="246" y="902"/>
                    <a:pt x="246" y="882"/>
                    <a:pt x="225" y="882"/>
                  </a:cubicBezTo>
                  <a:cubicBezTo>
                    <a:pt x="225" y="882"/>
                    <a:pt x="225" y="861"/>
                    <a:pt x="204" y="861"/>
                  </a:cubicBezTo>
                  <a:lnTo>
                    <a:pt x="184" y="841"/>
                  </a:lnTo>
                  <a:cubicBezTo>
                    <a:pt x="184" y="820"/>
                    <a:pt x="164" y="820"/>
                    <a:pt x="164" y="820"/>
                  </a:cubicBezTo>
                  <a:cubicBezTo>
                    <a:pt x="143" y="820"/>
                    <a:pt x="143" y="820"/>
                    <a:pt x="122" y="820"/>
                  </a:cubicBezTo>
                  <a:cubicBezTo>
                    <a:pt x="122" y="800"/>
                    <a:pt x="122" y="800"/>
                    <a:pt x="122" y="779"/>
                  </a:cubicBezTo>
                  <a:lnTo>
                    <a:pt x="102" y="759"/>
                  </a:lnTo>
                  <a:cubicBezTo>
                    <a:pt x="102" y="759"/>
                    <a:pt x="82" y="759"/>
                    <a:pt x="82" y="738"/>
                  </a:cubicBezTo>
                  <a:cubicBezTo>
                    <a:pt x="82" y="738"/>
                    <a:pt x="82" y="738"/>
                    <a:pt x="82" y="718"/>
                  </a:cubicBezTo>
                  <a:lnTo>
                    <a:pt x="82" y="718"/>
                  </a:lnTo>
                  <a:cubicBezTo>
                    <a:pt x="102" y="718"/>
                    <a:pt x="102" y="718"/>
                    <a:pt x="102" y="718"/>
                  </a:cubicBezTo>
                  <a:cubicBezTo>
                    <a:pt x="122" y="718"/>
                    <a:pt x="122" y="697"/>
                    <a:pt x="122" y="677"/>
                  </a:cubicBezTo>
                  <a:cubicBezTo>
                    <a:pt x="122" y="677"/>
                    <a:pt x="143" y="677"/>
                    <a:pt x="143" y="656"/>
                  </a:cubicBezTo>
                  <a:lnTo>
                    <a:pt x="143" y="636"/>
                  </a:lnTo>
                  <a:cubicBezTo>
                    <a:pt x="143" y="615"/>
                    <a:pt x="122" y="615"/>
                    <a:pt x="122" y="595"/>
                  </a:cubicBezTo>
                  <a:cubicBezTo>
                    <a:pt x="122" y="595"/>
                    <a:pt x="102" y="595"/>
                    <a:pt x="102" y="574"/>
                  </a:cubicBezTo>
                  <a:cubicBezTo>
                    <a:pt x="102" y="574"/>
                    <a:pt x="102" y="574"/>
                    <a:pt x="102" y="554"/>
                  </a:cubicBezTo>
                  <a:lnTo>
                    <a:pt x="102" y="533"/>
                  </a:lnTo>
                  <a:lnTo>
                    <a:pt x="122" y="533"/>
                  </a:lnTo>
                  <a:cubicBezTo>
                    <a:pt x="122" y="533"/>
                    <a:pt x="143" y="533"/>
                    <a:pt x="143" y="554"/>
                  </a:cubicBezTo>
                  <a:cubicBezTo>
                    <a:pt x="143" y="554"/>
                    <a:pt x="164" y="554"/>
                    <a:pt x="164" y="574"/>
                  </a:cubicBezTo>
                  <a:lnTo>
                    <a:pt x="184" y="574"/>
                  </a:lnTo>
                  <a:cubicBezTo>
                    <a:pt x="184" y="574"/>
                    <a:pt x="184" y="554"/>
                    <a:pt x="204" y="554"/>
                  </a:cubicBezTo>
                  <a:lnTo>
                    <a:pt x="225" y="554"/>
                  </a:lnTo>
                  <a:cubicBezTo>
                    <a:pt x="225" y="554"/>
                    <a:pt x="246" y="554"/>
                    <a:pt x="246" y="533"/>
                  </a:cubicBezTo>
                  <a:lnTo>
                    <a:pt x="225" y="513"/>
                  </a:lnTo>
                  <a:cubicBezTo>
                    <a:pt x="225" y="513"/>
                    <a:pt x="204" y="513"/>
                    <a:pt x="204" y="492"/>
                  </a:cubicBezTo>
                  <a:lnTo>
                    <a:pt x="204" y="472"/>
                  </a:lnTo>
                  <a:cubicBezTo>
                    <a:pt x="184" y="452"/>
                    <a:pt x="204" y="410"/>
                    <a:pt x="204" y="410"/>
                  </a:cubicBezTo>
                  <a:cubicBezTo>
                    <a:pt x="204" y="390"/>
                    <a:pt x="184" y="370"/>
                    <a:pt x="184" y="370"/>
                  </a:cubicBezTo>
                  <a:cubicBezTo>
                    <a:pt x="184" y="349"/>
                    <a:pt x="164" y="328"/>
                    <a:pt x="164" y="308"/>
                  </a:cubicBezTo>
                  <a:lnTo>
                    <a:pt x="143" y="267"/>
                  </a:lnTo>
                  <a:cubicBezTo>
                    <a:pt x="143" y="246"/>
                    <a:pt x="143" y="226"/>
                    <a:pt x="122" y="226"/>
                  </a:cubicBezTo>
                  <a:cubicBezTo>
                    <a:pt x="122" y="206"/>
                    <a:pt x="102" y="185"/>
                    <a:pt x="102" y="185"/>
                  </a:cubicBezTo>
                  <a:cubicBezTo>
                    <a:pt x="102" y="164"/>
                    <a:pt x="82" y="144"/>
                    <a:pt x="82" y="144"/>
                  </a:cubicBezTo>
                  <a:cubicBezTo>
                    <a:pt x="61" y="124"/>
                    <a:pt x="61" y="103"/>
                    <a:pt x="40" y="103"/>
                  </a:cubicBezTo>
                  <a:cubicBezTo>
                    <a:pt x="40" y="82"/>
                    <a:pt x="20" y="82"/>
                    <a:pt x="20" y="82"/>
                  </a:cubicBezTo>
                  <a:cubicBezTo>
                    <a:pt x="20" y="82"/>
                    <a:pt x="0" y="82"/>
                    <a:pt x="0" y="62"/>
                  </a:cubicBezTo>
                  <a:lnTo>
                    <a:pt x="0" y="42"/>
                  </a:lnTo>
                  <a:lnTo>
                    <a:pt x="0" y="21"/>
                  </a:lnTo>
                  <a:cubicBezTo>
                    <a:pt x="20" y="21"/>
                    <a:pt x="20" y="0"/>
                    <a:pt x="20" y="0"/>
                  </a:cubicBezTo>
                  <a:cubicBezTo>
                    <a:pt x="40" y="0"/>
                    <a:pt x="61" y="0"/>
                    <a:pt x="61" y="0"/>
                  </a:cubicBezTo>
                  <a:cubicBezTo>
                    <a:pt x="82" y="0"/>
                    <a:pt x="82" y="21"/>
                    <a:pt x="82" y="21"/>
                  </a:cubicBezTo>
                  <a:lnTo>
                    <a:pt x="102" y="42"/>
                  </a:lnTo>
                  <a:cubicBezTo>
                    <a:pt x="102" y="62"/>
                    <a:pt x="102" y="62"/>
                    <a:pt x="102" y="62"/>
                  </a:cubicBezTo>
                  <a:cubicBezTo>
                    <a:pt x="122" y="62"/>
                    <a:pt x="122" y="62"/>
                    <a:pt x="143" y="62"/>
                  </a:cubicBezTo>
                  <a:cubicBezTo>
                    <a:pt x="143" y="82"/>
                    <a:pt x="164" y="82"/>
                    <a:pt x="184" y="82"/>
                  </a:cubicBezTo>
                  <a:cubicBezTo>
                    <a:pt x="184" y="82"/>
                    <a:pt x="204" y="82"/>
                    <a:pt x="204" y="103"/>
                  </a:cubicBezTo>
                  <a:cubicBezTo>
                    <a:pt x="225" y="103"/>
                    <a:pt x="225" y="103"/>
                    <a:pt x="225" y="124"/>
                  </a:cubicBezTo>
                  <a:cubicBezTo>
                    <a:pt x="246" y="124"/>
                    <a:pt x="266" y="144"/>
                    <a:pt x="266" y="144"/>
                  </a:cubicBezTo>
                  <a:cubicBezTo>
                    <a:pt x="286" y="164"/>
                    <a:pt x="307" y="185"/>
                    <a:pt x="307" y="185"/>
                  </a:cubicBezTo>
                  <a:cubicBezTo>
                    <a:pt x="307" y="185"/>
                    <a:pt x="307" y="206"/>
                    <a:pt x="328" y="206"/>
                  </a:cubicBezTo>
                  <a:lnTo>
                    <a:pt x="348" y="226"/>
                  </a:lnTo>
                  <a:cubicBezTo>
                    <a:pt x="348" y="226"/>
                    <a:pt x="368" y="226"/>
                    <a:pt x="389" y="226"/>
                  </a:cubicBezTo>
                  <a:cubicBezTo>
                    <a:pt x="389" y="246"/>
                    <a:pt x="410" y="246"/>
                    <a:pt x="410" y="246"/>
                  </a:cubicBezTo>
                  <a:lnTo>
                    <a:pt x="430" y="267"/>
                  </a:lnTo>
                  <a:cubicBezTo>
                    <a:pt x="450" y="267"/>
                    <a:pt x="450" y="267"/>
                    <a:pt x="471" y="267"/>
                  </a:cubicBezTo>
                  <a:cubicBezTo>
                    <a:pt x="471" y="267"/>
                    <a:pt x="492" y="267"/>
                    <a:pt x="492" y="288"/>
                  </a:cubicBezTo>
                  <a:lnTo>
                    <a:pt x="512" y="288"/>
                  </a:lnTo>
                  <a:lnTo>
                    <a:pt x="512" y="288"/>
                  </a:lnTo>
                  <a:cubicBezTo>
                    <a:pt x="512" y="308"/>
                    <a:pt x="532" y="308"/>
                    <a:pt x="532" y="288"/>
                  </a:cubicBezTo>
                  <a:lnTo>
                    <a:pt x="532" y="288"/>
                  </a:lnTo>
                  <a:lnTo>
                    <a:pt x="553" y="267"/>
                  </a:lnTo>
                  <a:cubicBezTo>
                    <a:pt x="553" y="267"/>
                    <a:pt x="553" y="267"/>
                    <a:pt x="574" y="267"/>
                  </a:cubicBezTo>
                  <a:lnTo>
                    <a:pt x="574" y="288"/>
                  </a:lnTo>
                  <a:cubicBezTo>
                    <a:pt x="594" y="288"/>
                    <a:pt x="594" y="288"/>
                    <a:pt x="594" y="308"/>
                  </a:cubicBezTo>
                  <a:lnTo>
                    <a:pt x="594" y="328"/>
                  </a:lnTo>
                  <a:cubicBezTo>
                    <a:pt x="614" y="328"/>
                    <a:pt x="614" y="349"/>
                    <a:pt x="614" y="349"/>
                  </a:cubicBezTo>
                  <a:cubicBezTo>
                    <a:pt x="635" y="349"/>
                    <a:pt x="635" y="328"/>
                    <a:pt x="635" y="328"/>
                  </a:cubicBezTo>
                  <a:lnTo>
                    <a:pt x="656" y="328"/>
                  </a:lnTo>
                  <a:cubicBezTo>
                    <a:pt x="656" y="308"/>
                    <a:pt x="676" y="308"/>
                    <a:pt x="676" y="308"/>
                  </a:cubicBezTo>
                  <a:cubicBezTo>
                    <a:pt x="696" y="288"/>
                    <a:pt x="696" y="288"/>
                    <a:pt x="696" y="288"/>
                  </a:cubicBezTo>
                  <a:cubicBezTo>
                    <a:pt x="696" y="267"/>
                    <a:pt x="696" y="267"/>
                    <a:pt x="696" y="267"/>
                  </a:cubicBezTo>
                  <a:cubicBezTo>
                    <a:pt x="696" y="246"/>
                    <a:pt x="696" y="246"/>
                    <a:pt x="696" y="246"/>
                  </a:cubicBezTo>
                  <a:lnTo>
                    <a:pt x="696" y="246"/>
                  </a:lnTo>
                  <a:cubicBezTo>
                    <a:pt x="717" y="246"/>
                    <a:pt x="717" y="246"/>
                    <a:pt x="717" y="267"/>
                  </a:cubicBezTo>
                  <a:cubicBezTo>
                    <a:pt x="717" y="267"/>
                    <a:pt x="717" y="267"/>
                    <a:pt x="717" y="288"/>
                  </a:cubicBezTo>
                  <a:lnTo>
                    <a:pt x="737" y="308"/>
                  </a:lnTo>
                  <a:cubicBezTo>
                    <a:pt x="737" y="328"/>
                    <a:pt x="737" y="349"/>
                    <a:pt x="737" y="349"/>
                  </a:cubicBezTo>
                  <a:cubicBezTo>
                    <a:pt x="737" y="370"/>
                    <a:pt x="737" y="370"/>
                    <a:pt x="737" y="370"/>
                  </a:cubicBezTo>
                  <a:cubicBezTo>
                    <a:pt x="758" y="390"/>
                    <a:pt x="758" y="390"/>
                    <a:pt x="758" y="390"/>
                  </a:cubicBezTo>
                  <a:cubicBezTo>
                    <a:pt x="758" y="410"/>
                    <a:pt x="778" y="431"/>
                    <a:pt x="778" y="431"/>
                  </a:cubicBezTo>
                  <a:lnTo>
                    <a:pt x="799" y="452"/>
                  </a:lnTo>
                  <a:lnTo>
                    <a:pt x="799" y="472"/>
                  </a:lnTo>
                  <a:cubicBezTo>
                    <a:pt x="819" y="472"/>
                    <a:pt x="819" y="472"/>
                    <a:pt x="819" y="472"/>
                  </a:cubicBezTo>
                  <a:cubicBezTo>
                    <a:pt x="819" y="472"/>
                    <a:pt x="819" y="472"/>
                    <a:pt x="840" y="452"/>
                  </a:cubicBezTo>
                  <a:lnTo>
                    <a:pt x="840" y="452"/>
                  </a:lnTo>
                  <a:lnTo>
                    <a:pt x="860" y="452"/>
                  </a:lnTo>
                  <a:cubicBezTo>
                    <a:pt x="860" y="472"/>
                    <a:pt x="881" y="472"/>
                    <a:pt x="881" y="492"/>
                  </a:cubicBezTo>
                  <a:cubicBezTo>
                    <a:pt x="881" y="492"/>
                    <a:pt x="881" y="492"/>
                    <a:pt x="860" y="513"/>
                  </a:cubicBezTo>
                  <a:lnTo>
                    <a:pt x="860" y="513"/>
                  </a:lnTo>
                  <a:lnTo>
                    <a:pt x="840" y="513"/>
                  </a:lnTo>
                  <a:cubicBezTo>
                    <a:pt x="840" y="513"/>
                    <a:pt x="819" y="513"/>
                    <a:pt x="819" y="533"/>
                  </a:cubicBezTo>
                  <a:cubicBezTo>
                    <a:pt x="819" y="533"/>
                    <a:pt x="819" y="533"/>
                    <a:pt x="819" y="554"/>
                  </a:cubicBezTo>
                  <a:lnTo>
                    <a:pt x="819" y="554"/>
                  </a:lnTo>
                  <a:lnTo>
                    <a:pt x="799" y="554"/>
                  </a:lnTo>
                  <a:cubicBezTo>
                    <a:pt x="799" y="554"/>
                    <a:pt x="778" y="554"/>
                    <a:pt x="778" y="574"/>
                  </a:cubicBezTo>
                  <a:lnTo>
                    <a:pt x="778" y="574"/>
                  </a:lnTo>
                  <a:cubicBezTo>
                    <a:pt x="778" y="595"/>
                    <a:pt x="758" y="595"/>
                    <a:pt x="758" y="595"/>
                  </a:cubicBezTo>
                  <a:cubicBezTo>
                    <a:pt x="737" y="595"/>
                    <a:pt x="737" y="574"/>
                    <a:pt x="717" y="574"/>
                  </a:cubicBezTo>
                  <a:cubicBezTo>
                    <a:pt x="717" y="574"/>
                    <a:pt x="717" y="574"/>
                    <a:pt x="696" y="595"/>
                  </a:cubicBezTo>
                  <a:lnTo>
                    <a:pt x="676" y="595"/>
                  </a:lnTo>
                  <a:cubicBezTo>
                    <a:pt x="676" y="615"/>
                    <a:pt x="656" y="615"/>
                    <a:pt x="656" y="615"/>
                  </a:cubicBezTo>
                  <a:cubicBezTo>
                    <a:pt x="656" y="615"/>
                    <a:pt x="635" y="595"/>
                    <a:pt x="635" y="615"/>
                  </a:cubicBezTo>
                  <a:lnTo>
                    <a:pt x="635" y="615"/>
                  </a:lnTo>
                  <a:cubicBezTo>
                    <a:pt x="635" y="636"/>
                    <a:pt x="635" y="636"/>
                    <a:pt x="656" y="656"/>
                  </a:cubicBezTo>
                  <a:cubicBezTo>
                    <a:pt x="656" y="656"/>
                    <a:pt x="656" y="677"/>
                    <a:pt x="656" y="697"/>
                  </a:cubicBezTo>
                  <a:lnTo>
                    <a:pt x="656" y="718"/>
                  </a:lnTo>
                  <a:cubicBezTo>
                    <a:pt x="656" y="738"/>
                    <a:pt x="656" y="738"/>
                    <a:pt x="656" y="738"/>
                  </a:cubicBezTo>
                  <a:cubicBezTo>
                    <a:pt x="656" y="759"/>
                    <a:pt x="656" y="779"/>
                    <a:pt x="656" y="779"/>
                  </a:cubicBezTo>
                  <a:cubicBezTo>
                    <a:pt x="656" y="800"/>
                    <a:pt x="676" y="800"/>
                    <a:pt x="676" y="800"/>
                  </a:cubicBezTo>
                  <a:cubicBezTo>
                    <a:pt x="696" y="800"/>
                    <a:pt x="696" y="820"/>
                    <a:pt x="696" y="820"/>
                  </a:cubicBezTo>
                  <a:cubicBezTo>
                    <a:pt x="696" y="841"/>
                    <a:pt x="696" y="841"/>
                    <a:pt x="696" y="861"/>
                  </a:cubicBezTo>
                  <a:lnTo>
                    <a:pt x="676" y="861"/>
                  </a:lnTo>
                  <a:cubicBezTo>
                    <a:pt x="656" y="861"/>
                    <a:pt x="656" y="861"/>
                    <a:pt x="635" y="841"/>
                  </a:cubicBezTo>
                  <a:lnTo>
                    <a:pt x="614" y="820"/>
                  </a:lnTo>
                  <a:cubicBezTo>
                    <a:pt x="594" y="820"/>
                    <a:pt x="594" y="820"/>
                    <a:pt x="574" y="820"/>
                  </a:cubicBezTo>
                  <a:lnTo>
                    <a:pt x="553" y="800"/>
                  </a:lnTo>
                  <a:lnTo>
                    <a:pt x="532" y="779"/>
                  </a:lnTo>
                  <a:cubicBezTo>
                    <a:pt x="512" y="779"/>
                    <a:pt x="512" y="759"/>
                    <a:pt x="492" y="759"/>
                  </a:cubicBezTo>
                  <a:lnTo>
                    <a:pt x="471" y="738"/>
                  </a:lnTo>
                  <a:cubicBezTo>
                    <a:pt x="450" y="738"/>
                    <a:pt x="430" y="738"/>
                    <a:pt x="430" y="738"/>
                  </a:cubicBezTo>
                  <a:lnTo>
                    <a:pt x="410" y="718"/>
                  </a:lnTo>
                  <a:cubicBezTo>
                    <a:pt x="389" y="718"/>
                    <a:pt x="389" y="718"/>
                    <a:pt x="368" y="718"/>
                  </a:cubicBezTo>
                  <a:lnTo>
                    <a:pt x="348" y="718"/>
                  </a:lnTo>
                  <a:lnTo>
                    <a:pt x="328" y="738"/>
                  </a:lnTo>
                  <a:lnTo>
                    <a:pt x="307" y="759"/>
                  </a:lnTo>
                  <a:cubicBezTo>
                    <a:pt x="286" y="759"/>
                    <a:pt x="266" y="759"/>
                    <a:pt x="266" y="759"/>
                  </a:cubicBezTo>
                  <a:cubicBezTo>
                    <a:pt x="246" y="759"/>
                    <a:pt x="246" y="738"/>
                    <a:pt x="246" y="738"/>
                  </a:cubicBezTo>
                  <a:cubicBezTo>
                    <a:pt x="225" y="738"/>
                    <a:pt x="225" y="738"/>
                    <a:pt x="225" y="738"/>
                  </a:cubicBezTo>
                  <a:cubicBezTo>
                    <a:pt x="204" y="738"/>
                    <a:pt x="204" y="738"/>
                    <a:pt x="204" y="759"/>
                  </a:cubicBezTo>
                  <a:lnTo>
                    <a:pt x="204" y="779"/>
                  </a:lnTo>
                  <a:lnTo>
                    <a:pt x="204" y="800"/>
                  </a:lnTo>
                  <a:cubicBezTo>
                    <a:pt x="225" y="800"/>
                    <a:pt x="225" y="800"/>
                    <a:pt x="246" y="800"/>
                  </a:cubicBezTo>
                  <a:cubicBezTo>
                    <a:pt x="246" y="820"/>
                    <a:pt x="266" y="820"/>
                    <a:pt x="266" y="820"/>
                  </a:cubicBezTo>
                  <a:cubicBezTo>
                    <a:pt x="286" y="820"/>
                    <a:pt x="307" y="820"/>
                    <a:pt x="307" y="820"/>
                  </a:cubicBezTo>
                  <a:cubicBezTo>
                    <a:pt x="307" y="841"/>
                    <a:pt x="328" y="841"/>
                    <a:pt x="348" y="841"/>
                  </a:cubicBezTo>
                  <a:cubicBezTo>
                    <a:pt x="348" y="861"/>
                    <a:pt x="368" y="861"/>
                    <a:pt x="368" y="861"/>
                  </a:cubicBezTo>
                  <a:cubicBezTo>
                    <a:pt x="368" y="882"/>
                    <a:pt x="368" y="882"/>
                    <a:pt x="368" y="882"/>
                  </a:cubicBezTo>
                  <a:lnTo>
                    <a:pt x="368" y="9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09" name="Freeform 103"/>
            <p:cNvSpPr>
              <a:spLocks noChangeArrowheads="1"/>
            </p:cNvSpPr>
            <p:nvPr/>
          </p:nvSpPr>
          <p:spPr bwMode="auto">
            <a:xfrm>
              <a:off x="6467475" y="4133850"/>
              <a:ext cx="22225" cy="22225"/>
            </a:xfrm>
            <a:custGeom>
              <a:avLst/>
              <a:gdLst>
                <a:gd name="T0" fmla="*/ 40 w 61"/>
                <a:gd name="T1" fmla="*/ 61 h 62"/>
                <a:gd name="T2" fmla="*/ 40 w 61"/>
                <a:gd name="T3" fmla="*/ 61 h 62"/>
                <a:gd name="T4" fmla="*/ 20 w 61"/>
                <a:gd name="T5" fmla="*/ 41 h 62"/>
                <a:gd name="T6" fmla="*/ 20 w 61"/>
                <a:gd name="T7" fmla="*/ 21 h 62"/>
                <a:gd name="T8" fmla="*/ 0 w 61"/>
                <a:gd name="T9" fmla="*/ 0 h 62"/>
                <a:gd name="T10" fmla="*/ 20 w 61"/>
                <a:gd name="T11" fmla="*/ 0 h 62"/>
                <a:gd name="T12" fmla="*/ 40 w 61"/>
                <a:gd name="T13" fmla="*/ 0 h 62"/>
                <a:gd name="T14" fmla="*/ 60 w 61"/>
                <a:gd name="T15" fmla="*/ 21 h 62"/>
                <a:gd name="T16" fmla="*/ 60 w 61"/>
                <a:gd name="T17" fmla="*/ 41 h 62"/>
                <a:gd name="T18" fmla="*/ 40 w 61"/>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2">
                  <a:moveTo>
                    <a:pt x="40" y="61"/>
                  </a:moveTo>
                  <a:lnTo>
                    <a:pt x="40" y="61"/>
                  </a:lnTo>
                  <a:cubicBezTo>
                    <a:pt x="40" y="61"/>
                    <a:pt x="40" y="41"/>
                    <a:pt x="20" y="41"/>
                  </a:cubicBezTo>
                  <a:lnTo>
                    <a:pt x="20" y="21"/>
                  </a:lnTo>
                  <a:cubicBezTo>
                    <a:pt x="20" y="21"/>
                    <a:pt x="0" y="21"/>
                    <a:pt x="0" y="0"/>
                  </a:cubicBezTo>
                  <a:lnTo>
                    <a:pt x="20" y="0"/>
                  </a:lnTo>
                  <a:lnTo>
                    <a:pt x="40" y="0"/>
                  </a:lnTo>
                  <a:cubicBezTo>
                    <a:pt x="40" y="0"/>
                    <a:pt x="40" y="21"/>
                    <a:pt x="60" y="21"/>
                  </a:cubicBezTo>
                  <a:lnTo>
                    <a:pt x="60" y="41"/>
                  </a:lnTo>
                  <a:cubicBezTo>
                    <a:pt x="60" y="41"/>
                    <a:pt x="60" y="61"/>
                    <a:pt x="4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0" name="Freeform 104"/>
            <p:cNvSpPr>
              <a:spLocks noChangeArrowheads="1"/>
            </p:cNvSpPr>
            <p:nvPr/>
          </p:nvSpPr>
          <p:spPr bwMode="auto">
            <a:xfrm>
              <a:off x="6497638" y="4162425"/>
              <a:ext cx="15875" cy="7938"/>
            </a:xfrm>
            <a:custGeom>
              <a:avLst/>
              <a:gdLst>
                <a:gd name="T0" fmla="*/ 21 w 42"/>
                <a:gd name="T1" fmla="*/ 0 h 22"/>
                <a:gd name="T2" fmla="*/ 21 w 42"/>
                <a:gd name="T3" fmla="*/ 0 h 22"/>
                <a:gd name="T4" fmla="*/ 0 w 42"/>
                <a:gd name="T5" fmla="*/ 0 h 22"/>
                <a:gd name="T6" fmla="*/ 41 w 42"/>
                <a:gd name="T7" fmla="*/ 21 h 22"/>
                <a:gd name="T8" fmla="*/ 4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cubicBezTo>
                    <a:pt x="0" y="0"/>
                    <a:pt x="0" y="0"/>
                    <a:pt x="0" y="0"/>
                  </a:cubicBezTo>
                  <a:cubicBezTo>
                    <a:pt x="21" y="21"/>
                    <a:pt x="21" y="21"/>
                    <a:pt x="41" y="21"/>
                  </a:cubicBezTo>
                  <a:lnTo>
                    <a:pt x="41" y="21"/>
                  </a:lnTo>
                  <a:lnTo>
                    <a:pt x="41" y="0"/>
                  </a:lnTo>
                  <a:cubicBezTo>
                    <a:pt x="41" y="0"/>
                    <a:pt x="4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1" name="Freeform 105"/>
            <p:cNvSpPr>
              <a:spLocks noChangeArrowheads="1"/>
            </p:cNvSpPr>
            <p:nvPr/>
          </p:nvSpPr>
          <p:spPr bwMode="auto">
            <a:xfrm>
              <a:off x="6269038" y="4465638"/>
              <a:ext cx="576262" cy="950912"/>
            </a:xfrm>
            <a:custGeom>
              <a:avLst/>
              <a:gdLst>
                <a:gd name="T0" fmla="*/ 451 w 1599"/>
                <a:gd name="T1" fmla="*/ 2540 h 2643"/>
                <a:gd name="T2" fmla="*/ 410 w 1599"/>
                <a:gd name="T3" fmla="*/ 2602 h 2643"/>
                <a:gd name="T4" fmla="*/ 348 w 1599"/>
                <a:gd name="T5" fmla="*/ 2540 h 2643"/>
                <a:gd name="T6" fmla="*/ 328 w 1599"/>
                <a:gd name="T7" fmla="*/ 2458 h 2643"/>
                <a:gd name="T8" fmla="*/ 328 w 1599"/>
                <a:gd name="T9" fmla="*/ 2602 h 2643"/>
                <a:gd name="T10" fmla="*/ 246 w 1599"/>
                <a:gd name="T11" fmla="*/ 2581 h 2643"/>
                <a:gd name="T12" fmla="*/ 226 w 1599"/>
                <a:gd name="T13" fmla="*/ 2417 h 2643"/>
                <a:gd name="T14" fmla="*/ 328 w 1599"/>
                <a:gd name="T15" fmla="*/ 2335 h 2643"/>
                <a:gd name="T16" fmla="*/ 287 w 1599"/>
                <a:gd name="T17" fmla="*/ 2274 h 2643"/>
                <a:gd name="T18" fmla="*/ 184 w 1599"/>
                <a:gd name="T19" fmla="*/ 2192 h 2643"/>
                <a:gd name="T20" fmla="*/ 164 w 1599"/>
                <a:gd name="T21" fmla="*/ 2192 h 2643"/>
                <a:gd name="T22" fmla="*/ 144 w 1599"/>
                <a:gd name="T23" fmla="*/ 2233 h 2643"/>
                <a:gd name="T24" fmla="*/ 62 w 1599"/>
                <a:gd name="T25" fmla="*/ 2212 h 2643"/>
                <a:gd name="T26" fmla="*/ 41 w 1599"/>
                <a:gd name="T27" fmla="*/ 2130 h 2643"/>
                <a:gd name="T28" fmla="*/ 82 w 1599"/>
                <a:gd name="T29" fmla="*/ 2028 h 2643"/>
                <a:gd name="T30" fmla="*/ 102 w 1599"/>
                <a:gd name="T31" fmla="*/ 1864 h 2643"/>
                <a:gd name="T32" fmla="*/ 226 w 1599"/>
                <a:gd name="T33" fmla="*/ 1782 h 2643"/>
                <a:gd name="T34" fmla="*/ 328 w 1599"/>
                <a:gd name="T35" fmla="*/ 1577 h 2643"/>
                <a:gd name="T36" fmla="*/ 492 w 1599"/>
                <a:gd name="T37" fmla="*/ 1516 h 2643"/>
                <a:gd name="T38" fmla="*/ 656 w 1599"/>
                <a:gd name="T39" fmla="*/ 1496 h 2643"/>
                <a:gd name="T40" fmla="*/ 820 w 1599"/>
                <a:gd name="T41" fmla="*/ 1476 h 2643"/>
                <a:gd name="T42" fmla="*/ 840 w 1599"/>
                <a:gd name="T43" fmla="*/ 1250 h 2643"/>
                <a:gd name="T44" fmla="*/ 799 w 1599"/>
                <a:gd name="T45" fmla="*/ 1066 h 2643"/>
                <a:gd name="T46" fmla="*/ 860 w 1599"/>
                <a:gd name="T47" fmla="*/ 1086 h 2643"/>
                <a:gd name="T48" fmla="*/ 902 w 1599"/>
                <a:gd name="T49" fmla="*/ 1188 h 2643"/>
                <a:gd name="T50" fmla="*/ 1086 w 1599"/>
                <a:gd name="T51" fmla="*/ 1024 h 2643"/>
                <a:gd name="T52" fmla="*/ 1127 w 1599"/>
                <a:gd name="T53" fmla="*/ 861 h 2643"/>
                <a:gd name="T54" fmla="*/ 1086 w 1599"/>
                <a:gd name="T55" fmla="*/ 574 h 2643"/>
                <a:gd name="T56" fmla="*/ 1066 w 1599"/>
                <a:gd name="T57" fmla="*/ 390 h 2643"/>
                <a:gd name="T58" fmla="*/ 1024 w 1599"/>
                <a:gd name="T59" fmla="*/ 369 h 2643"/>
                <a:gd name="T60" fmla="*/ 963 w 1599"/>
                <a:gd name="T61" fmla="*/ 164 h 2643"/>
                <a:gd name="T62" fmla="*/ 1045 w 1599"/>
                <a:gd name="T63" fmla="*/ 144 h 2643"/>
                <a:gd name="T64" fmla="*/ 1127 w 1599"/>
                <a:gd name="T65" fmla="*/ 144 h 2643"/>
                <a:gd name="T66" fmla="*/ 1024 w 1599"/>
                <a:gd name="T67" fmla="*/ 41 h 2643"/>
                <a:gd name="T68" fmla="*/ 1106 w 1599"/>
                <a:gd name="T69" fmla="*/ 21 h 2643"/>
                <a:gd name="T70" fmla="*/ 1352 w 1599"/>
                <a:gd name="T71" fmla="*/ 369 h 2643"/>
                <a:gd name="T72" fmla="*/ 1434 w 1599"/>
                <a:gd name="T73" fmla="*/ 533 h 2643"/>
                <a:gd name="T74" fmla="*/ 1434 w 1599"/>
                <a:gd name="T75" fmla="*/ 697 h 2643"/>
                <a:gd name="T76" fmla="*/ 1475 w 1599"/>
                <a:gd name="T77" fmla="*/ 1004 h 2643"/>
                <a:gd name="T78" fmla="*/ 1598 w 1599"/>
                <a:gd name="T79" fmla="*/ 1373 h 2643"/>
                <a:gd name="T80" fmla="*/ 1557 w 1599"/>
                <a:gd name="T81" fmla="*/ 1537 h 2643"/>
                <a:gd name="T82" fmla="*/ 1455 w 1599"/>
                <a:gd name="T83" fmla="*/ 1476 h 2643"/>
                <a:gd name="T84" fmla="*/ 1393 w 1599"/>
                <a:gd name="T85" fmla="*/ 1679 h 2643"/>
                <a:gd name="T86" fmla="*/ 1312 w 1599"/>
                <a:gd name="T87" fmla="*/ 1558 h 2643"/>
                <a:gd name="T88" fmla="*/ 1250 w 1599"/>
                <a:gd name="T89" fmla="*/ 1700 h 2643"/>
                <a:gd name="T90" fmla="*/ 1066 w 1599"/>
                <a:gd name="T91" fmla="*/ 1679 h 2643"/>
                <a:gd name="T92" fmla="*/ 1045 w 1599"/>
                <a:gd name="T93" fmla="*/ 1597 h 2643"/>
                <a:gd name="T94" fmla="*/ 1066 w 1599"/>
                <a:gd name="T95" fmla="*/ 1761 h 2643"/>
                <a:gd name="T96" fmla="*/ 984 w 1599"/>
                <a:gd name="T97" fmla="*/ 1987 h 2643"/>
                <a:gd name="T98" fmla="*/ 840 w 1599"/>
                <a:gd name="T99" fmla="*/ 1884 h 2643"/>
                <a:gd name="T100" fmla="*/ 840 w 1599"/>
                <a:gd name="T101" fmla="*/ 1700 h 2643"/>
                <a:gd name="T102" fmla="*/ 533 w 1599"/>
                <a:gd name="T103" fmla="*/ 1802 h 2643"/>
                <a:gd name="T104" fmla="*/ 287 w 1599"/>
                <a:gd name="T105" fmla="*/ 1905 h 2643"/>
                <a:gd name="T106" fmla="*/ 348 w 1599"/>
                <a:gd name="T107" fmla="*/ 2007 h 2643"/>
                <a:gd name="T108" fmla="*/ 430 w 1599"/>
                <a:gd name="T109" fmla="*/ 2130 h 2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9" h="2643">
                  <a:moveTo>
                    <a:pt x="430" y="2376"/>
                  </a:moveTo>
                  <a:lnTo>
                    <a:pt x="430" y="2376"/>
                  </a:lnTo>
                  <a:cubicBezTo>
                    <a:pt x="430" y="2376"/>
                    <a:pt x="410" y="2417"/>
                    <a:pt x="430" y="2417"/>
                  </a:cubicBezTo>
                  <a:cubicBezTo>
                    <a:pt x="430" y="2438"/>
                    <a:pt x="430" y="2458"/>
                    <a:pt x="430" y="2458"/>
                  </a:cubicBezTo>
                  <a:cubicBezTo>
                    <a:pt x="451" y="2478"/>
                    <a:pt x="451" y="2499"/>
                    <a:pt x="451" y="2499"/>
                  </a:cubicBezTo>
                  <a:cubicBezTo>
                    <a:pt x="451" y="2520"/>
                    <a:pt x="451" y="2540"/>
                    <a:pt x="451" y="2540"/>
                  </a:cubicBezTo>
                  <a:cubicBezTo>
                    <a:pt x="451" y="2540"/>
                    <a:pt x="430" y="2560"/>
                    <a:pt x="430" y="2540"/>
                  </a:cubicBezTo>
                  <a:cubicBezTo>
                    <a:pt x="430" y="2540"/>
                    <a:pt x="430" y="2540"/>
                    <a:pt x="410" y="2540"/>
                  </a:cubicBezTo>
                  <a:cubicBezTo>
                    <a:pt x="410" y="2520"/>
                    <a:pt x="410" y="2540"/>
                    <a:pt x="410" y="2540"/>
                  </a:cubicBezTo>
                  <a:cubicBezTo>
                    <a:pt x="390" y="2540"/>
                    <a:pt x="390" y="2540"/>
                    <a:pt x="390" y="2560"/>
                  </a:cubicBezTo>
                  <a:lnTo>
                    <a:pt x="410" y="2560"/>
                  </a:lnTo>
                  <a:cubicBezTo>
                    <a:pt x="410" y="2581"/>
                    <a:pt x="410" y="2581"/>
                    <a:pt x="410" y="2602"/>
                  </a:cubicBezTo>
                  <a:cubicBezTo>
                    <a:pt x="410" y="2602"/>
                    <a:pt x="390" y="2602"/>
                    <a:pt x="390" y="2622"/>
                  </a:cubicBezTo>
                  <a:cubicBezTo>
                    <a:pt x="390" y="2622"/>
                    <a:pt x="390" y="2622"/>
                    <a:pt x="369" y="2642"/>
                  </a:cubicBezTo>
                  <a:cubicBezTo>
                    <a:pt x="369" y="2642"/>
                    <a:pt x="369" y="2642"/>
                    <a:pt x="369" y="2622"/>
                  </a:cubicBezTo>
                  <a:cubicBezTo>
                    <a:pt x="348" y="2622"/>
                    <a:pt x="348" y="2602"/>
                    <a:pt x="348" y="2602"/>
                  </a:cubicBezTo>
                  <a:cubicBezTo>
                    <a:pt x="348" y="2602"/>
                    <a:pt x="369" y="2581"/>
                    <a:pt x="348" y="2560"/>
                  </a:cubicBezTo>
                  <a:cubicBezTo>
                    <a:pt x="348" y="2560"/>
                    <a:pt x="348" y="2560"/>
                    <a:pt x="348" y="2540"/>
                  </a:cubicBezTo>
                  <a:cubicBezTo>
                    <a:pt x="348" y="2540"/>
                    <a:pt x="328" y="2540"/>
                    <a:pt x="328" y="2520"/>
                  </a:cubicBezTo>
                  <a:lnTo>
                    <a:pt x="328" y="2499"/>
                  </a:lnTo>
                  <a:lnTo>
                    <a:pt x="348" y="2478"/>
                  </a:lnTo>
                  <a:lnTo>
                    <a:pt x="348" y="2458"/>
                  </a:lnTo>
                  <a:lnTo>
                    <a:pt x="348" y="2438"/>
                  </a:lnTo>
                  <a:cubicBezTo>
                    <a:pt x="328" y="2438"/>
                    <a:pt x="328" y="2458"/>
                    <a:pt x="328" y="2458"/>
                  </a:cubicBezTo>
                  <a:lnTo>
                    <a:pt x="308" y="2458"/>
                  </a:lnTo>
                  <a:cubicBezTo>
                    <a:pt x="287" y="2458"/>
                    <a:pt x="287" y="2478"/>
                    <a:pt x="287" y="2499"/>
                  </a:cubicBezTo>
                  <a:lnTo>
                    <a:pt x="308" y="2520"/>
                  </a:lnTo>
                  <a:lnTo>
                    <a:pt x="328" y="2540"/>
                  </a:lnTo>
                  <a:cubicBezTo>
                    <a:pt x="328" y="2560"/>
                    <a:pt x="328" y="2560"/>
                    <a:pt x="328" y="2581"/>
                  </a:cubicBezTo>
                  <a:cubicBezTo>
                    <a:pt x="328" y="2581"/>
                    <a:pt x="328" y="2581"/>
                    <a:pt x="328" y="2602"/>
                  </a:cubicBezTo>
                  <a:cubicBezTo>
                    <a:pt x="328" y="2602"/>
                    <a:pt x="328" y="2622"/>
                    <a:pt x="308" y="2622"/>
                  </a:cubicBezTo>
                  <a:lnTo>
                    <a:pt x="308" y="2602"/>
                  </a:lnTo>
                  <a:cubicBezTo>
                    <a:pt x="287" y="2602"/>
                    <a:pt x="287" y="2581"/>
                    <a:pt x="287" y="2581"/>
                  </a:cubicBezTo>
                  <a:lnTo>
                    <a:pt x="266" y="2581"/>
                  </a:lnTo>
                  <a:cubicBezTo>
                    <a:pt x="266" y="2581"/>
                    <a:pt x="266" y="2581"/>
                    <a:pt x="246" y="2581"/>
                  </a:cubicBezTo>
                  <a:lnTo>
                    <a:pt x="246" y="2581"/>
                  </a:lnTo>
                  <a:cubicBezTo>
                    <a:pt x="246" y="2560"/>
                    <a:pt x="226" y="2560"/>
                    <a:pt x="226" y="2540"/>
                  </a:cubicBezTo>
                  <a:cubicBezTo>
                    <a:pt x="226" y="2540"/>
                    <a:pt x="246" y="2540"/>
                    <a:pt x="246" y="2520"/>
                  </a:cubicBezTo>
                  <a:lnTo>
                    <a:pt x="246" y="2499"/>
                  </a:lnTo>
                  <a:lnTo>
                    <a:pt x="226" y="2478"/>
                  </a:lnTo>
                  <a:cubicBezTo>
                    <a:pt x="226" y="2478"/>
                    <a:pt x="226" y="2458"/>
                    <a:pt x="226" y="2438"/>
                  </a:cubicBezTo>
                  <a:cubicBezTo>
                    <a:pt x="205" y="2438"/>
                    <a:pt x="226" y="2417"/>
                    <a:pt x="226" y="2417"/>
                  </a:cubicBezTo>
                  <a:cubicBezTo>
                    <a:pt x="205" y="2396"/>
                    <a:pt x="205" y="2396"/>
                    <a:pt x="205" y="2396"/>
                  </a:cubicBezTo>
                  <a:cubicBezTo>
                    <a:pt x="205" y="2396"/>
                    <a:pt x="205" y="2376"/>
                    <a:pt x="226" y="2376"/>
                  </a:cubicBezTo>
                  <a:lnTo>
                    <a:pt x="226" y="2356"/>
                  </a:lnTo>
                  <a:cubicBezTo>
                    <a:pt x="246" y="2356"/>
                    <a:pt x="266" y="2356"/>
                    <a:pt x="266" y="2356"/>
                  </a:cubicBezTo>
                  <a:cubicBezTo>
                    <a:pt x="287" y="2356"/>
                    <a:pt x="287" y="2335"/>
                    <a:pt x="308" y="2335"/>
                  </a:cubicBezTo>
                  <a:lnTo>
                    <a:pt x="328" y="2335"/>
                  </a:lnTo>
                  <a:lnTo>
                    <a:pt x="348" y="2335"/>
                  </a:lnTo>
                  <a:cubicBezTo>
                    <a:pt x="369" y="2335"/>
                    <a:pt x="369" y="2314"/>
                    <a:pt x="369" y="2314"/>
                  </a:cubicBezTo>
                  <a:cubicBezTo>
                    <a:pt x="348" y="2294"/>
                    <a:pt x="348" y="2294"/>
                    <a:pt x="348" y="2294"/>
                  </a:cubicBezTo>
                  <a:lnTo>
                    <a:pt x="328" y="2274"/>
                  </a:lnTo>
                  <a:lnTo>
                    <a:pt x="308" y="2274"/>
                  </a:lnTo>
                  <a:lnTo>
                    <a:pt x="287" y="2274"/>
                  </a:lnTo>
                  <a:cubicBezTo>
                    <a:pt x="266" y="2274"/>
                    <a:pt x="266" y="2294"/>
                    <a:pt x="266" y="2294"/>
                  </a:cubicBezTo>
                  <a:lnTo>
                    <a:pt x="246" y="2294"/>
                  </a:lnTo>
                  <a:lnTo>
                    <a:pt x="226" y="2274"/>
                  </a:lnTo>
                  <a:lnTo>
                    <a:pt x="205" y="2253"/>
                  </a:lnTo>
                  <a:lnTo>
                    <a:pt x="205" y="2212"/>
                  </a:lnTo>
                  <a:lnTo>
                    <a:pt x="184" y="2192"/>
                  </a:lnTo>
                  <a:cubicBezTo>
                    <a:pt x="184" y="2171"/>
                    <a:pt x="164" y="2171"/>
                    <a:pt x="164" y="2151"/>
                  </a:cubicBezTo>
                  <a:cubicBezTo>
                    <a:pt x="164" y="2151"/>
                    <a:pt x="164" y="2130"/>
                    <a:pt x="144" y="2130"/>
                  </a:cubicBezTo>
                  <a:lnTo>
                    <a:pt x="144" y="2130"/>
                  </a:lnTo>
                  <a:cubicBezTo>
                    <a:pt x="144" y="2151"/>
                    <a:pt x="144" y="2171"/>
                    <a:pt x="144" y="2171"/>
                  </a:cubicBezTo>
                  <a:lnTo>
                    <a:pt x="144" y="2192"/>
                  </a:lnTo>
                  <a:lnTo>
                    <a:pt x="164" y="2192"/>
                  </a:lnTo>
                  <a:cubicBezTo>
                    <a:pt x="164" y="2212"/>
                    <a:pt x="164" y="2212"/>
                    <a:pt x="164" y="2212"/>
                  </a:cubicBezTo>
                  <a:cubicBezTo>
                    <a:pt x="184" y="2212"/>
                    <a:pt x="184" y="2212"/>
                    <a:pt x="184" y="2212"/>
                  </a:cubicBezTo>
                  <a:cubicBezTo>
                    <a:pt x="184" y="2233"/>
                    <a:pt x="184" y="2233"/>
                    <a:pt x="184" y="2253"/>
                  </a:cubicBezTo>
                  <a:lnTo>
                    <a:pt x="164" y="2253"/>
                  </a:lnTo>
                  <a:cubicBezTo>
                    <a:pt x="164" y="2274"/>
                    <a:pt x="164" y="2274"/>
                    <a:pt x="144" y="2274"/>
                  </a:cubicBezTo>
                  <a:cubicBezTo>
                    <a:pt x="144" y="2253"/>
                    <a:pt x="144" y="2233"/>
                    <a:pt x="144" y="2233"/>
                  </a:cubicBezTo>
                  <a:lnTo>
                    <a:pt x="144" y="2253"/>
                  </a:lnTo>
                  <a:cubicBezTo>
                    <a:pt x="144" y="2274"/>
                    <a:pt x="123" y="2274"/>
                    <a:pt x="123" y="2274"/>
                  </a:cubicBezTo>
                  <a:cubicBezTo>
                    <a:pt x="123" y="2274"/>
                    <a:pt x="123" y="2274"/>
                    <a:pt x="102" y="2274"/>
                  </a:cubicBezTo>
                  <a:lnTo>
                    <a:pt x="82" y="2274"/>
                  </a:lnTo>
                  <a:cubicBezTo>
                    <a:pt x="82" y="2253"/>
                    <a:pt x="82" y="2233"/>
                    <a:pt x="82" y="2233"/>
                  </a:cubicBezTo>
                  <a:cubicBezTo>
                    <a:pt x="62" y="2212"/>
                    <a:pt x="62" y="2212"/>
                    <a:pt x="62" y="2212"/>
                  </a:cubicBezTo>
                  <a:cubicBezTo>
                    <a:pt x="41" y="2212"/>
                    <a:pt x="41" y="2192"/>
                    <a:pt x="41" y="2192"/>
                  </a:cubicBezTo>
                  <a:cubicBezTo>
                    <a:pt x="41" y="2192"/>
                    <a:pt x="41" y="2171"/>
                    <a:pt x="62" y="2171"/>
                  </a:cubicBezTo>
                  <a:cubicBezTo>
                    <a:pt x="62" y="2171"/>
                    <a:pt x="62" y="2192"/>
                    <a:pt x="82" y="2192"/>
                  </a:cubicBezTo>
                  <a:lnTo>
                    <a:pt x="82" y="2171"/>
                  </a:lnTo>
                  <a:cubicBezTo>
                    <a:pt x="82" y="2151"/>
                    <a:pt x="62" y="2151"/>
                    <a:pt x="62" y="2130"/>
                  </a:cubicBezTo>
                  <a:cubicBezTo>
                    <a:pt x="62" y="2130"/>
                    <a:pt x="62" y="2130"/>
                    <a:pt x="41" y="2130"/>
                  </a:cubicBezTo>
                  <a:cubicBezTo>
                    <a:pt x="41" y="2110"/>
                    <a:pt x="20" y="2110"/>
                    <a:pt x="20" y="2110"/>
                  </a:cubicBezTo>
                  <a:lnTo>
                    <a:pt x="20" y="2089"/>
                  </a:lnTo>
                  <a:cubicBezTo>
                    <a:pt x="0" y="2069"/>
                    <a:pt x="0" y="2069"/>
                    <a:pt x="20" y="2048"/>
                  </a:cubicBezTo>
                  <a:lnTo>
                    <a:pt x="20" y="2028"/>
                  </a:lnTo>
                  <a:cubicBezTo>
                    <a:pt x="41" y="2028"/>
                    <a:pt x="41" y="2028"/>
                    <a:pt x="62" y="2028"/>
                  </a:cubicBezTo>
                  <a:cubicBezTo>
                    <a:pt x="62" y="2028"/>
                    <a:pt x="62" y="2028"/>
                    <a:pt x="82" y="2028"/>
                  </a:cubicBezTo>
                  <a:cubicBezTo>
                    <a:pt x="82" y="2007"/>
                    <a:pt x="82" y="1987"/>
                    <a:pt x="102" y="1966"/>
                  </a:cubicBezTo>
                  <a:cubicBezTo>
                    <a:pt x="102" y="1966"/>
                    <a:pt x="123" y="1966"/>
                    <a:pt x="123" y="1946"/>
                  </a:cubicBezTo>
                  <a:cubicBezTo>
                    <a:pt x="123" y="1946"/>
                    <a:pt x="123" y="1946"/>
                    <a:pt x="144" y="1925"/>
                  </a:cubicBezTo>
                  <a:cubicBezTo>
                    <a:pt x="144" y="1925"/>
                    <a:pt x="144" y="1925"/>
                    <a:pt x="144" y="1905"/>
                  </a:cubicBezTo>
                  <a:cubicBezTo>
                    <a:pt x="123" y="1905"/>
                    <a:pt x="123" y="1905"/>
                    <a:pt x="123" y="1884"/>
                  </a:cubicBezTo>
                  <a:cubicBezTo>
                    <a:pt x="123" y="1884"/>
                    <a:pt x="102" y="1884"/>
                    <a:pt x="102" y="1864"/>
                  </a:cubicBezTo>
                  <a:lnTo>
                    <a:pt x="123" y="1843"/>
                  </a:lnTo>
                  <a:lnTo>
                    <a:pt x="123" y="1823"/>
                  </a:lnTo>
                  <a:cubicBezTo>
                    <a:pt x="123" y="1823"/>
                    <a:pt x="144" y="1823"/>
                    <a:pt x="164" y="1823"/>
                  </a:cubicBezTo>
                  <a:lnTo>
                    <a:pt x="184" y="1823"/>
                  </a:lnTo>
                  <a:cubicBezTo>
                    <a:pt x="205" y="1823"/>
                    <a:pt x="205" y="1823"/>
                    <a:pt x="205" y="1823"/>
                  </a:cubicBezTo>
                  <a:cubicBezTo>
                    <a:pt x="205" y="1802"/>
                    <a:pt x="205" y="1782"/>
                    <a:pt x="226" y="1782"/>
                  </a:cubicBezTo>
                  <a:cubicBezTo>
                    <a:pt x="226" y="1761"/>
                    <a:pt x="246" y="1761"/>
                    <a:pt x="246" y="1741"/>
                  </a:cubicBezTo>
                  <a:cubicBezTo>
                    <a:pt x="246" y="1741"/>
                    <a:pt x="266" y="1720"/>
                    <a:pt x="287" y="1720"/>
                  </a:cubicBezTo>
                  <a:cubicBezTo>
                    <a:pt x="287" y="1700"/>
                    <a:pt x="287" y="1659"/>
                    <a:pt x="287" y="1638"/>
                  </a:cubicBezTo>
                  <a:cubicBezTo>
                    <a:pt x="287" y="1638"/>
                    <a:pt x="308" y="1638"/>
                    <a:pt x="328" y="1638"/>
                  </a:cubicBezTo>
                  <a:cubicBezTo>
                    <a:pt x="328" y="1618"/>
                    <a:pt x="328" y="1618"/>
                    <a:pt x="328" y="1618"/>
                  </a:cubicBezTo>
                  <a:cubicBezTo>
                    <a:pt x="328" y="1597"/>
                    <a:pt x="328" y="1597"/>
                    <a:pt x="328" y="1577"/>
                  </a:cubicBezTo>
                  <a:lnTo>
                    <a:pt x="348" y="1577"/>
                  </a:lnTo>
                  <a:cubicBezTo>
                    <a:pt x="348" y="1577"/>
                    <a:pt x="348" y="1558"/>
                    <a:pt x="369" y="1558"/>
                  </a:cubicBezTo>
                  <a:lnTo>
                    <a:pt x="390" y="1537"/>
                  </a:lnTo>
                  <a:cubicBezTo>
                    <a:pt x="410" y="1516"/>
                    <a:pt x="410" y="1516"/>
                    <a:pt x="430" y="1516"/>
                  </a:cubicBezTo>
                  <a:lnTo>
                    <a:pt x="451" y="1537"/>
                  </a:lnTo>
                  <a:cubicBezTo>
                    <a:pt x="451" y="1537"/>
                    <a:pt x="472" y="1516"/>
                    <a:pt x="492" y="1516"/>
                  </a:cubicBezTo>
                  <a:lnTo>
                    <a:pt x="512" y="1516"/>
                  </a:lnTo>
                  <a:cubicBezTo>
                    <a:pt x="512" y="1516"/>
                    <a:pt x="533" y="1516"/>
                    <a:pt x="554" y="1516"/>
                  </a:cubicBezTo>
                  <a:lnTo>
                    <a:pt x="574" y="1516"/>
                  </a:lnTo>
                  <a:cubicBezTo>
                    <a:pt x="574" y="1516"/>
                    <a:pt x="594" y="1516"/>
                    <a:pt x="594" y="1496"/>
                  </a:cubicBezTo>
                  <a:cubicBezTo>
                    <a:pt x="594" y="1496"/>
                    <a:pt x="614" y="1496"/>
                    <a:pt x="635" y="1496"/>
                  </a:cubicBezTo>
                  <a:cubicBezTo>
                    <a:pt x="635" y="1476"/>
                    <a:pt x="656" y="1496"/>
                    <a:pt x="656" y="1496"/>
                  </a:cubicBezTo>
                  <a:cubicBezTo>
                    <a:pt x="676" y="1496"/>
                    <a:pt x="676" y="1496"/>
                    <a:pt x="696" y="1496"/>
                  </a:cubicBezTo>
                  <a:cubicBezTo>
                    <a:pt x="696" y="1476"/>
                    <a:pt x="717" y="1496"/>
                    <a:pt x="717" y="1496"/>
                  </a:cubicBezTo>
                  <a:cubicBezTo>
                    <a:pt x="717" y="1496"/>
                    <a:pt x="738" y="1516"/>
                    <a:pt x="758" y="1516"/>
                  </a:cubicBezTo>
                  <a:lnTo>
                    <a:pt x="778" y="1516"/>
                  </a:lnTo>
                  <a:cubicBezTo>
                    <a:pt x="799" y="1496"/>
                    <a:pt x="799" y="1496"/>
                    <a:pt x="799" y="1496"/>
                  </a:cubicBezTo>
                  <a:cubicBezTo>
                    <a:pt x="799" y="1476"/>
                    <a:pt x="820" y="1476"/>
                    <a:pt x="820" y="1476"/>
                  </a:cubicBezTo>
                  <a:lnTo>
                    <a:pt x="820" y="1455"/>
                  </a:lnTo>
                  <a:cubicBezTo>
                    <a:pt x="820" y="1434"/>
                    <a:pt x="820" y="1414"/>
                    <a:pt x="799" y="1414"/>
                  </a:cubicBezTo>
                  <a:cubicBezTo>
                    <a:pt x="799" y="1394"/>
                    <a:pt x="799" y="1373"/>
                    <a:pt x="799" y="1373"/>
                  </a:cubicBezTo>
                  <a:cubicBezTo>
                    <a:pt x="820" y="1352"/>
                    <a:pt x="820" y="1352"/>
                    <a:pt x="820" y="1332"/>
                  </a:cubicBezTo>
                  <a:lnTo>
                    <a:pt x="840" y="1312"/>
                  </a:lnTo>
                  <a:cubicBezTo>
                    <a:pt x="840" y="1291"/>
                    <a:pt x="840" y="1270"/>
                    <a:pt x="840" y="1250"/>
                  </a:cubicBezTo>
                  <a:lnTo>
                    <a:pt x="840" y="1230"/>
                  </a:lnTo>
                  <a:cubicBezTo>
                    <a:pt x="840" y="1230"/>
                    <a:pt x="860" y="1209"/>
                    <a:pt x="860" y="1188"/>
                  </a:cubicBezTo>
                  <a:cubicBezTo>
                    <a:pt x="840" y="1188"/>
                    <a:pt x="840" y="1188"/>
                    <a:pt x="840" y="1188"/>
                  </a:cubicBezTo>
                  <a:cubicBezTo>
                    <a:pt x="820" y="1168"/>
                    <a:pt x="840" y="1148"/>
                    <a:pt x="820" y="1148"/>
                  </a:cubicBezTo>
                  <a:cubicBezTo>
                    <a:pt x="820" y="1127"/>
                    <a:pt x="799" y="1127"/>
                    <a:pt x="799" y="1106"/>
                  </a:cubicBezTo>
                  <a:cubicBezTo>
                    <a:pt x="799" y="1106"/>
                    <a:pt x="799" y="1086"/>
                    <a:pt x="799" y="1066"/>
                  </a:cubicBezTo>
                  <a:lnTo>
                    <a:pt x="820" y="1045"/>
                  </a:lnTo>
                  <a:cubicBezTo>
                    <a:pt x="840" y="1045"/>
                    <a:pt x="840" y="1024"/>
                    <a:pt x="860" y="1024"/>
                  </a:cubicBezTo>
                  <a:cubicBezTo>
                    <a:pt x="860" y="1024"/>
                    <a:pt x="881" y="1024"/>
                    <a:pt x="881" y="1045"/>
                  </a:cubicBezTo>
                  <a:lnTo>
                    <a:pt x="881" y="1045"/>
                  </a:lnTo>
                  <a:cubicBezTo>
                    <a:pt x="881" y="1066"/>
                    <a:pt x="881" y="1066"/>
                    <a:pt x="881" y="1086"/>
                  </a:cubicBezTo>
                  <a:cubicBezTo>
                    <a:pt x="881" y="1086"/>
                    <a:pt x="881" y="1086"/>
                    <a:pt x="860" y="1086"/>
                  </a:cubicBezTo>
                  <a:lnTo>
                    <a:pt x="860" y="1106"/>
                  </a:lnTo>
                  <a:cubicBezTo>
                    <a:pt x="860" y="1106"/>
                    <a:pt x="860" y="1127"/>
                    <a:pt x="881" y="1127"/>
                  </a:cubicBezTo>
                  <a:lnTo>
                    <a:pt x="881" y="1127"/>
                  </a:lnTo>
                  <a:cubicBezTo>
                    <a:pt x="902" y="1148"/>
                    <a:pt x="902" y="1148"/>
                    <a:pt x="902" y="1148"/>
                  </a:cubicBezTo>
                  <a:lnTo>
                    <a:pt x="902" y="1168"/>
                  </a:lnTo>
                  <a:lnTo>
                    <a:pt x="902" y="1188"/>
                  </a:lnTo>
                  <a:cubicBezTo>
                    <a:pt x="902" y="1188"/>
                    <a:pt x="922" y="1188"/>
                    <a:pt x="942" y="1188"/>
                  </a:cubicBezTo>
                  <a:cubicBezTo>
                    <a:pt x="942" y="1168"/>
                    <a:pt x="963" y="1168"/>
                    <a:pt x="963" y="1148"/>
                  </a:cubicBezTo>
                  <a:cubicBezTo>
                    <a:pt x="984" y="1148"/>
                    <a:pt x="1004" y="1127"/>
                    <a:pt x="1004" y="1127"/>
                  </a:cubicBezTo>
                  <a:cubicBezTo>
                    <a:pt x="1024" y="1106"/>
                    <a:pt x="1024" y="1106"/>
                    <a:pt x="1045" y="1086"/>
                  </a:cubicBezTo>
                  <a:lnTo>
                    <a:pt x="1066" y="1066"/>
                  </a:lnTo>
                  <a:cubicBezTo>
                    <a:pt x="1066" y="1066"/>
                    <a:pt x="1086" y="1045"/>
                    <a:pt x="1086" y="1024"/>
                  </a:cubicBezTo>
                  <a:cubicBezTo>
                    <a:pt x="1086" y="1024"/>
                    <a:pt x="1086" y="1004"/>
                    <a:pt x="1086" y="984"/>
                  </a:cubicBezTo>
                  <a:lnTo>
                    <a:pt x="1086" y="963"/>
                  </a:lnTo>
                  <a:cubicBezTo>
                    <a:pt x="1086" y="963"/>
                    <a:pt x="1106" y="963"/>
                    <a:pt x="1127" y="942"/>
                  </a:cubicBezTo>
                  <a:lnTo>
                    <a:pt x="1127" y="922"/>
                  </a:lnTo>
                  <a:cubicBezTo>
                    <a:pt x="1127" y="902"/>
                    <a:pt x="1127" y="902"/>
                    <a:pt x="1127" y="902"/>
                  </a:cubicBezTo>
                  <a:cubicBezTo>
                    <a:pt x="1127" y="882"/>
                    <a:pt x="1127" y="861"/>
                    <a:pt x="1127" y="861"/>
                  </a:cubicBezTo>
                  <a:cubicBezTo>
                    <a:pt x="1127" y="840"/>
                    <a:pt x="1127" y="820"/>
                    <a:pt x="1127" y="820"/>
                  </a:cubicBezTo>
                  <a:cubicBezTo>
                    <a:pt x="1127" y="800"/>
                    <a:pt x="1127" y="779"/>
                    <a:pt x="1106" y="758"/>
                  </a:cubicBezTo>
                  <a:lnTo>
                    <a:pt x="1106" y="738"/>
                  </a:lnTo>
                  <a:cubicBezTo>
                    <a:pt x="1106" y="718"/>
                    <a:pt x="1106" y="697"/>
                    <a:pt x="1106" y="676"/>
                  </a:cubicBezTo>
                  <a:cubicBezTo>
                    <a:pt x="1106" y="656"/>
                    <a:pt x="1106" y="636"/>
                    <a:pt x="1106" y="615"/>
                  </a:cubicBezTo>
                  <a:cubicBezTo>
                    <a:pt x="1106" y="615"/>
                    <a:pt x="1086" y="594"/>
                    <a:pt x="1086" y="574"/>
                  </a:cubicBezTo>
                  <a:cubicBezTo>
                    <a:pt x="1086" y="574"/>
                    <a:pt x="1086" y="554"/>
                    <a:pt x="1086" y="533"/>
                  </a:cubicBezTo>
                  <a:lnTo>
                    <a:pt x="1086" y="512"/>
                  </a:lnTo>
                  <a:cubicBezTo>
                    <a:pt x="1086" y="492"/>
                    <a:pt x="1066" y="492"/>
                    <a:pt x="1066" y="472"/>
                  </a:cubicBezTo>
                  <a:lnTo>
                    <a:pt x="1066" y="451"/>
                  </a:lnTo>
                  <a:cubicBezTo>
                    <a:pt x="1086" y="430"/>
                    <a:pt x="1086" y="430"/>
                    <a:pt x="1086" y="410"/>
                  </a:cubicBezTo>
                  <a:lnTo>
                    <a:pt x="1066" y="390"/>
                  </a:lnTo>
                  <a:cubicBezTo>
                    <a:pt x="1066" y="390"/>
                    <a:pt x="1066" y="390"/>
                    <a:pt x="1045" y="390"/>
                  </a:cubicBezTo>
                  <a:cubicBezTo>
                    <a:pt x="1045" y="410"/>
                    <a:pt x="1045" y="430"/>
                    <a:pt x="1045" y="430"/>
                  </a:cubicBezTo>
                  <a:lnTo>
                    <a:pt x="1045" y="430"/>
                  </a:lnTo>
                  <a:cubicBezTo>
                    <a:pt x="1024" y="430"/>
                    <a:pt x="1024" y="430"/>
                    <a:pt x="1024" y="410"/>
                  </a:cubicBezTo>
                  <a:cubicBezTo>
                    <a:pt x="1004" y="410"/>
                    <a:pt x="1024" y="390"/>
                    <a:pt x="1024" y="390"/>
                  </a:cubicBezTo>
                  <a:cubicBezTo>
                    <a:pt x="1045" y="369"/>
                    <a:pt x="1024" y="369"/>
                    <a:pt x="1024" y="369"/>
                  </a:cubicBezTo>
                  <a:cubicBezTo>
                    <a:pt x="1024" y="348"/>
                    <a:pt x="984" y="348"/>
                    <a:pt x="984" y="328"/>
                  </a:cubicBezTo>
                  <a:cubicBezTo>
                    <a:pt x="984" y="328"/>
                    <a:pt x="984" y="308"/>
                    <a:pt x="984" y="287"/>
                  </a:cubicBezTo>
                  <a:lnTo>
                    <a:pt x="984" y="266"/>
                  </a:lnTo>
                  <a:cubicBezTo>
                    <a:pt x="984" y="246"/>
                    <a:pt x="984" y="246"/>
                    <a:pt x="984" y="246"/>
                  </a:cubicBezTo>
                  <a:cubicBezTo>
                    <a:pt x="984" y="226"/>
                    <a:pt x="984" y="205"/>
                    <a:pt x="984" y="205"/>
                  </a:cubicBezTo>
                  <a:cubicBezTo>
                    <a:pt x="984" y="185"/>
                    <a:pt x="963" y="164"/>
                    <a:pt x="963" y="164"/>
                  </a:cubicBezTo>
                  <a:cubicBezTo>
                    <a:pt x="963" y="144"/>
                    <a:pt x="984" y="144"/>
                    <a:pt x="984" y="123"/>
                  </a:cubicBezTo>
                  <a:lnTo>
                    <a:pt x="963" y="103"/>
                  </a:lnTo>
                  <a:lnTo>
                    <a:pt x="984" y="82"/>
                  </a:lnTo>
                  <a:cubicBezTo>
                    <a:pt x="1004" y="82"/>
                    <a:pt x="1004" y="82"/>
                    <a:pt x="1004" y="103"/>
                  </a:cubicBezTo>
                  <a:cubicBezTo>
                    <a:pt x="1024" y="103"/>
                    <a:pt x="1045" y="103"/>
                    <a:pt x="1045" y="123"/>
                  </a:cubicBezTo>
                  <a:cubicBezTo>
                    <a:pt x="1045" y="123"/>
                    <a:pt x="1024" y="144"/>
                    <a:pt x="1045" y="144"/>
                  </a:cubicBezTo>
                  <a:lnTo>
                    <a:pt x="1066" y="164"/>
                  </a:lnTo>
                  <a:cubicBezTo>
                    <a:pt x="1066" y="164"/>
                    <a:pt x="1045" y="185"/>
                    <a:pt x="1066" y="185"/>
                  </a:cubicBezTo>
                  <a:lnTo>
                    <a:pt x="1086" y="185"/>
                  </a:lnTo>
                  <a:lnTo>
                    <a:pt x="1086" y="164"/>
                  </a:lnTo>
                  <a:cubicBezTo>
                    <a:pt x="1086" y="144"/>
                    <a:pt x="1106" y="164"/>
                    <a:pt x="1127" y="164"/>
                  </a:cubicBezTo>
                  <a:lnTo>
                    <a:pt x="1127" y="144"/>
                  </a:lnTo>
                  <a:cubicBezTo>
                    <a:pt x="1106" y="123"/>
                    <a:pt x="1086" y="123"/>
                    <a:pt x="1086" y="103"/>
                  </a:cubicBezTo>
                  <a:cubicBezTo>
                    <a:pt x="1086" y="103"/>
                    <a:pt x="1086" y="82"/>
                    <a:pt x="1086" y="62"/>
                  </a:cubicBezTo>
                  <a:lnTo>
                    <a:pt x="1066" y="62"/>
                  </a:lnTo>
                  <a:cubicBezTo>
                    <a:pt x="1066" y="82"/>
                    <a:pt x="1066" y="103"/>
                    <a:pt x="1045" y="103"/>
                  </a:cubicBezTo>
                  <a:cubicBezTo>
                    <a:pt x="1045" y="103"/>
                    <a:pt x="1024" y="82"/>
                    <a:pt x="1024" y="62"/>
                  </a:cubicBezTo>
                  <a:cubicBezTo>
                    <a:pt x="1024" y="62"/>
                    <a:pt x="1045" y="41"/>
                    <a:pt x="1024" y="41"/>
                  </a:cubicBezTo>
                  <a:lnTo>
                    <a:pt x="1024" y="21"/>
                  </a:lnTo>
                  <a:lnTo>
                    <a:pt x="1024" y="0"/>
                  </a:lnTo>
                  <a:lnTo>
                    <a:pt x="1045" y="0"/>
                  </a:lnTo>
                  <a:lnTo>
                    <a:pt x="1045" y="21"/>
                  </a:lnTo>
                  <a:lnTo>
                    <a:pt x="1066" y="21"/>
                  </a:lnTo>
                  <a:cubicBezTo>
                    <a:pt x="1086" y="21"/>
                    <a:pt x="1086" y="21"/>
                    <a:pt x="1106" y="21"/>
                  </a:cubicBezTo>
                  <a:lnTo>
                    <a:pt x="1127" y="21"/>
                  </a:lnTo>
                  <a:cubicBezTo>
                    <a:pt x="1127" y="41"/>
                    <a:pt x="1127" y="62"/>
                    <a:pt x="1127" y="82"/>
                  </a:cubicBezTo>
                  <a:cubicBezTo>
                    <a:pt x="1127" y="103"/>
                    <a:pt x="1168" y="144"/>
                    <a:pt x="1168" y="164"/>
                  </a:cubicBezTo>
                  <a:cubicBezTo>
                    <a:pt x="1188" y="164"/>
                    <a:pt x="1209" y="205"/>
                    <a:pt x="1230" y="226"/>
                  </a:cubicBezTo>
                  <a:cubicBezTo>
                    <a:pt x="1250" y="246"/>
                    <a:pt x="1270" y="287"/>
                    <a:pt x="1291" y="308"/>
                  </a:cubicBezTo>
                  <a:cubicBezTo>
                    <a:pt x="1312" y="328"/>
                    <a:pt x="1332" y="348"/>
                    <a:pt x="1352" y="369"/>
                  </a:cubicBezTo>
                  <a:cubicBezTo>
                    <a:pt x="1352" y="369"/>
                    <a:pt x="1352" y="390"/>
                    <a:pt x="1352" y="410"/>
                  </a:cubicBezTo>
                  <a:cubicBezTo>
                    <a:pt x="1373" y="430"/>
                    <a:pt x="1373" y="451"/>
                    <a:pt x="1373" y="451"/>
                  </a:cubicBezTo>
                  <a:lnTo>
                    <a:pt x="1393" y="451"/>
                  </a:lnTo>
                  <a:lnTo>
                    <a:pt x="1414" y="472"/>
                  </a:lnTo>
                  <a:cubicBezTo>
                    <a:pt x="1414" y="472"/>
                    <a:pt x="1414" y="472"/>
                    <a:pt x="1434" y="492"/>
                  </a:cubicBezTo>
                  <a:cubicBezTo>
                    <a:pt x="1434" y="492"/>
                    <a:pt x="1434" y="512"/>
                    <a:pt x="1434" y="533"/>
                  </a:cubicBezTo>
                  <a:lnTo>
                    <a:pt x="1434" y="554"/>
                  </a:lnTo>
                  <a:cubicBezTo>
                    <a:pt x="1434" y="574"/>
                    <a:pt x="1434" y="574"/>
                    <a:pt x="1414" y="594"/>
                  </a:cubicBezTo>
                  <a:cubicBezTo>
                    <a:pt x="1414" y="594"/>
                    <a:pt x="1393" y="594"/>
                    <a:pt x="1414" y="615"/>
                  </a:cubicBezTo>
                  <a:cubicBezTo>
                    <a:pt x="1414" y="615"/>
                    <a:pt x="1414" y="615"/>
                    <a:pt x="1434" y="615"/>
                  </a:cubicBezTo>
                  <a:cubicBezTo>
                    <a:pt x="1434" y="636"/>
                    <a:pt x="1414" y="656"/>
                    <a:pt x="1414" y="656"/>
                  </a:cubicBezTo>
                  <a:cubicBezTo>
                    <a:pt x="1414" y="676"/>
                    <a:pt x="1434" y="697"/>
                    <a:pt x="1434" y="697"/>
                  </a:cubicBezTo>
                  <a:cubicBezTo>
                    <a:pt x="1434" y="718"/>
                    <a:pt x="1434" y="738"/>
                    <a:pt x="1434" y="758"/>
                  </a:cubicBezTo>
                  <a:cubicBezTo>
                    <a:pt x="1414" y="758"/>
                    <a:pt x="1393" y="758"/>
                    <a:pt x="1393" y="758"/>
                  </a:cubicBezTo>
                  <a:cubicBezTo>
                    <a:pt x="1393" y="779"/>
                    <a:pt x="1393" y="800"/>
                    <a:pt x="1414" y="820"/>
                  </a:cubicBezTo>
                  <a:cubicBezTo>
                    <a:pt x="1414" y="840"/>
                    <a:pt x="1414" y="861"/>
                    <a:pt x="1414" y="882"/>
                  </a:cubicBezTo>
                  <a:cubicBezTo>
                    <a:pt x="1434" y="882"/>
                    <a:pt x="1434" y="922"/>
                    <a:pt x="1455" y="922"/>
                  </a:cubicBezTo>
                  <a:cubicBezTo>
                    <a:pt x="1455" y="942"/>
                    <a:pt x="1455" y="984"/>
                    <a:pt x="1475" y="1004"/>
                  </a:cubicBezTo>
                  <a:cubicBezTo>
                    <a:pt x="1475" y="1024"/>
                    <a:pt x="1496" y="1024"/>
                    <a:pt x="1496" y="1045"/>
                  </a:cubicBezTo>
                  <a:cubicBezTo>
                    <a:pt x="1496" y="1066"/>
                    <a:pt x="1516" y="1086"/>
                    <a:pt x="1516" y="1086"/>
                  </a:cubicBezTo>
                  <a:cubicBezTo>
                    <a:pt x="1516" y="1106"/>
                    <a:pt x="1496" y="1127"/>
                    <a:pt x="1496" y="1148"/>
                  </a:cubicBezTo>
                  <a:cubicBezTo>
                    <a:pt x="1496" y="1168"/>
                    <a:pt x="1496" y="1209"/>
                    <a:pt x="1516" y="1209"/>
                  </a:cubicBezTo>
                  <a:cubicBezTo>
                    <a:pt x="1516" y="1250"/>
                    <a:pt x="1537" y="1291"/>
                    <a:pt x="1537" y="1312"/>
                  </a:cubicBezTo>
                  <a:cubicBezTo>
                    <a:pt x="1557" y="1332"/>
                    <a:pt x="1598" y="1352"/>
                    <a:pt x="1598" y="1373"/>
                  </a:cubicBezTo>
                  <a:cubicBezTo>
                    <a:pt x="1598" y="1394"/>
                    <a:pt x="1578" y="1414"/>
                    <a:pt x="1578" y="1414"/>
                  </a:cubicBezTo>
                  <a:cubicBezTo>
                    <a:pt x="1557" y="1414"/>
                    <a:pt x="1557" y="1434"/>
                    <a:pt x="1557" y="1455"/>
                  </a:cubicBezTo>
                  <a:cubicBezTo>
                    <a:pt x="1537" y="1455"/>
                    <a:pt x="1537" y="1476"/>
                    <a:pt x="1557" y="1496"/>
                  </a:cubicBezTo>
                  <a:lnTo>
                    <a:pt x="1578" y="1496"/>
                  </a:lnTo>
                  <a:cubicBezTo>
                    <a:pt x="1578" y="1516"/>
                    <a:pt x="1578" y="1516"/>
                    <a:pt x="1578" y="1537"/>
                  </a:cubicBezTo>
                  <a:cubicBezTo>
                    <a:pt x="1557" y="1537"/>
                    <a:pt x="1557" y="1537"/>
                    <a:pt x="1557" y="1537"/>
                  </a:cubicBezTo>
                  <a:cubicBezTo>
                    <a:pt x="1537" y="1537"/>
                    <a:pt x="1537" y="1558"/>
                    <a:pt x="1537" y="1577"/>
                  </a:cubicBezTo>
                  <a:lnTo>
                    <a:pt x="1516" y="1577"/>
                  </a:lnTo>
                  <a:cubicBezTo>
                    <a:pt x="1496" y="1577"/>
                    <a:pt x="1496" y="1558"/>
                    <a:pt x="1496" y="1537"/>
                  </a:cubicBezTo>
                  <a:lnTo>
                    <a:pt x="1496" y="1516"/>
                  </a:lnTo>
                  <a:cubicBezTo>
                    <a:pt x="1496" y="1516"/>
                    <a:pt x="1496" y="1496"/>
                    <a:pt x="1475" y="1476"/>
                  </a:cubicBezTo>
                  <a:lnTo>
                    <a:pt x="1455" y="1476"/>
                  </a:lnTo>
                  <a:cubicBezTo>
                    <a:pt x="1455" y="1496"/>
                    <a:pt x="1434" y="1496"/>
                    <a:pt x="1434" y="1516"/>
                  </a:cubicBezTo>
                  <a:lnTo>
                    <a:pt x="1414" y="1516"/>
                  </a:lnTo>
                  <a:lnTo>
                    <a:pt x="1393" y="1537"/>
                  </a:lnTo>
                  <a:cubicBezTo>
                    <a:pt x="1393" y="1558"/>
                    <a:pt x="1393" y="1577"/>
                    <a:pt x="1393" y="1577"/>
                  </a:cubicBezTo>
                  <a:cubicBezTo>
                    <a:pt x="1393" y="1597"/>
                    <a:pt x="1393" y="1618"/>
                    <a:pt x="1393" y="1618"/>
                  </a:cubicBezTo>
                  <a:cubicBezTo>
                    <a:pt x="1393" y="1638"/>
                    <a:pt x="1393" y="1659"/>
                    <a:pt x="1393" y="1679"/>
                  </a:cubicBezTo>
                  <a:cubicBezTo>
                    <a:pt x="1393" y="1679"/>
                    <a:pt x="1373" y="1679"/>
                    <a:pt x="1352" y="1679"/>
                  </a:cubicBezTo>
                  <a:cubicBezTo>
                    <a:pt x="1352" y="1679"/>
                    <a:pt x="1352" y="1659"/>
                    <a:pt x="1352" y="1638"/>
                  </a:cubicBezTo>
                  <a:cubicBezTo>
                    <a:pt x="1352" y="1638"/>
                    <a:pt x="1352" y="1618"/>
                    <a:pt x="1352" y="1597"/>
                  </a:cubicBezTo>
                  <a:lnTo>
                    <a:pt x="1352" y="1577"/>
                  </a:lnTo>
                  <a:cubicBezTo>
                    <a:pt x="1352" y="1577"/>
                    <a:pt x="1352" y="1558"/>
                    <a:pt x="1332" y="1558"/>
                  </a:cubicBezTo>
                  <a:cubicBezTo>
                    <a:pt x="1332" y="1558"/>
                    <a:pt x="1332" y="1558"/>
                    <a:pt x="1312" y="1558"/>
                  </a:cubicBezTo>
                  <a:lnTo>
                    <a:pt x="1312" y="1577"/>
                  </a:lnTo>
                  <a:cubicBezTo>
                    <a:pt x="1291" y="1577"/>
                    <a:pt x="1312" y="1597"/>
                    <a:pt x="1312" y="1618"/>
                  </a:cubicBezTo>
                  <a:cubicBezTo>
                    <a:pt x="1312" y="1618"/>
                    <a:pt x="1291" y="1618"/>
                    <a:pt x="1291" y="1638"/>
                  </a:cubicBezTo>
                  <a:lnTo>
                    <a:pt x="1291" y="1659"/>
                  </a:lnTo>
                  <a:cubicBezTo>
                    <a:pt x="1291" y="1679"/>
                    <a:pt x="1291" y="1679"/>
                    <a:pt x="1291" y="1700"/>
                  </a:cubicBezTo>
                  <a:cubicBezTo>
                    <a:pt x="1291" y="1700"/>
                    <a:pt x="1270" y="1700"/>
                    <a:pt x="1250" y="1700"/>
                  </a:cubicBezTo>
                  <a:cubicBezTo>
                    <a:pt x="1250" y="1700"/>
                    <a:pt x="1230" y="1700"/>
                    <a:pt x="1209" y="1700"/>
                  </a:cubicBezTo>
                  <a:cubicBezTo>
                    <a:pt x="1209" y="1700"/>
                    <a:pt x="1168" y="1700"/>
                    <a:pt x="1148" y="1700"/>
                  </a:cubicBezTo>
                  <a:lnTo>
                    <a:pt x="1127" y="1679"/>
                  </a:lnTo>
                  <a:lnTo>
                    <a:pt x="1106" y="1659"/>
                  </a:lnTo>
                  <a:cubicBezTo>
                    <a:pt x="1106" y="1638"/>
                    <a:pt x="1086" y="1638"/>
                    <a:pt x="1066" y="1638"/>
                  </a:cubicBezTo>
                  <a:cubicBezTo>
                    <a:pt x="1066" y="1659"/>
                    <a:pt x="1066" y="1659"/>
                    <a:pt x="1066" y="1679"/>
                  </a:cubicBezTo>
                  <a:lnTo>
                    <a:pt x="1066" y="1679"/>
                  </a:lnTo>
                  <a:cubicBezTo>
                    <a:pt x="1066" y="1700"/>
                    <a:pt x="1066" y="1700"/>
                    <a:pt x="1066" y="1700"/>
                  </a:cubicBezTo>
                  <a:cubicBezTo>
                    <a:pt x="1045" y="1700"/>
                    <a:pt x="1045" y="1700"/>
                    <a:pt x="1045" y="1679"/>
                  </a:cubicBezTo>
                  <a:cubicBezTo>
                    <a:pt x="1024" y="1679"/>
                    <a:pt x="1024" y="1659"/>
                    <a:pt x="1045" y="1659"/>
                  </a:cubicBezTo>
                  <a:cubicBezTo>
                    <a:pt x="1045" y="1638"/>
                    <a:pt x="1045" y="1618"/>
                    <a:pt x="1045" y="1618"/>
                  </a:cubicBezTo>
                  <a:lnTo>
                    <a:pt x="1045" y="1597"/>
                  </a:lnTo>
                  <a:cubicBezTo>
                    <a:pt x="1024" y="1597"/>
                    <a:pt x="1024" y="1597"/>
                    <a:pt x="1024" y="1618"/>
                  </a:cubicBezTo>
                  <a:cubicBezTo>
                    <a:pt x="1004" y="1618"/>
                    <a:pt x="1004" y="1638"/>
                    <a:pt x="1004" y="1638"/>
                  </a:cubicBezTo>
                  <a:cubicBezTo>
                    <a:pt x="1004" y="1659"/>
                    <a:pt x="1004" y="1679"/>
                    <a:pt x="1004" y="1700"/>
                  </a:cubicBezTo>
                  <a:lnTo>
                    <a:pt x="1024" y="1720"/>
                  </a:lnTo>
                  <a:cubicBezTo>
                    <a:pt x="1045" y="1741"/>
                    <a:pt x="1066" y="1741"/>
                    <a:pt x="1066" y="1741"/>
                  </a:cubicBezTo>
                  <a:lnTo>
                    <a:pt x="1066" y="1761"/>
                  </a:lnTo>
                  <a:cubicBezTo>
                    <a:pt x="1066" y="1782"/>
                    <a:pt x="1045" y="1782"/>
                    <a:pt x="1045" y="1782"/>
                  </a:cubicBezTo>
                  <a:cubicBezTo>
                    <a:pt x="1045" y="1782"/>
                    <a:pt x="1024" y="1802"/>
                    <a:pt x="1024" y="1823"/>
                  </a:cubicBezTo>
                  <a:lnTo>
                    <a:pt x="1024" y="1864"/>
                  </a:lnTo>
                  <a:cubicBezTo>
                    <a:pt x="1024" y="1884"/>
                    <a:pt x="1024" y="1905"/>
                    <a:pt x="1024" y="1905"/>
                  </a:cubicBezTo>
                  <a:cubicBezTo>
                    <a:pt x="1024" y="1925"/>
                    <a:pt x="1024" y="1966"/>
                    <a:pt x="1024" y="1987"/>
                  </a:cubicBezTo>
                  <a:cubicBezTo>
                    <a:pt x="1004" y="1987"/>
                    <a:pt x="1004" y="1987"/>
                    <a:pt x="984" y="1987"/>
                  </a:cubicBezTo>
                  <a:lnTo>
                    <a:pt x="963" y="1987"/>
                  </a:lnTo>
                  <a:cubicBezTo>
                    <a:pt x="942" y="1966"/>
                    <a:pt x="942" y="1987"/>
                    <a:pt x="942" y="1987"/>
                  </a:cubicBezTo>
                  <a:cubicBezTo>
                    <a:pt x="942" y="1987"/>
                    <a:pt x="922" y="1987"/>
                    <a:pt x="902" y="1987"/>
                  </a:cubicBezTo>
                  <a:cubicBezTo>
                    <a:pt x="902" y="1966"/>
                    <a:pt x="902" y="1925"/>
                    <a:pt x="902" y="1925"/>
                  </a:cubicBezTo>
                  <a:cubicBezTo>
                    <a:pt x="881" y="1905"/>
                    <a:pt x="860" y="1925"/>
                    <a:pt x="860" y="1905"/>
                  </a:cubicBezTo>
                  <a:cubicBezTo>
                    <a:pt x="860" y="1905"/>
                    <a:pt x="860" y="1884"/>
                    <a:pt x="840" y="1884"/>
                  </a:cubicBezTo>
                  <a:cubicBezTo>
                    <a:pt x="840" y="1864"/>
                    <a:pt x="820" y="1864"/>
                    <a:pt x="820" y="1843"/>
                  </a:cubicBezTo>
                  <a:lnTo>
                    <a:pt x="820" y="1823"/>
                  </a:lnTo>
                  <a:lnTo>
                    <a:pt x="799" y="1802"/>
                  </a:lnTo>
                  <a:lnTo>
                    <a:pt x="799" y="1782"/>
                  </a:lnTo>
                  <a:cubicBezTo>
                    <a:pt x="799" y="1761"/>
                    <a:pt x="820" y="1761"/>
                    <a:pt x="820" y="1761"/>
                  </a:cubicBezTo>
                  <a:cubicBezTo>
                    <a:pt x="840" y="1741"/>
                    <a:pt x="840" y="1700"/>
                    <a:pt x="840" y="1700"/>
                  </a:cubicBezTo>
                  <a:cubicBezTo>
                    <a:pt x="840" y="1679"/>
                    <a:pt x="820" y="1679"/>
                    <a:pt x="820" y="1679"/>
                  </a:cubicBezTo>
                  <a:cubicBezTo>
                    <a:pt x="799" y="1679"/>
                    <a:pt x="778" y="1720"/>
                    <a:pt x="758" y="1720"/>
                  </a:cubicBezTo>
                  <a:cubicBezTo>
                    <a:pt x="738" y="1720"/>
                    <a:pt x="696" y="1700"/>
                    <a:pt x="676" y="1700"/>
                  </a:cubicBezTo>
                  <a:lnTo>
                    <a:pt x="635" y="1720"/>
                  </a:lnTo>
                  <a:cubicBezTo>
                    <a:pt x="614" y="1720"/>
                    <a:pt x="594" y="1761"/>
                    <a:pt x="574" y="1761"/>
                  </a:cubicBezTo>
                  <a:cubicBezTo>
                    <a:pt x="574" y="1782"/>
                    <a:pt x="554" y="1802"/>
                    <a:pt x="533" y="1802"/>
                  </a:cubicBezTo>
                  <a:cubicBezTo>
                    <a:pt x="512" y="1802"/>
                    <a:pt x="492" y="1823"/>
                    <a:pt x="472" y="1823"/>
                  </a:cubicBezTo>
                  <a:cubicBezTo>
                    <a:pt x="451" y="1843"/>
                    <a:pt x="430" y="1843"/>
                    <a:pt x="410" y="1843"/>
                  </a:cubicBezTo>
                  <a:cubicBezTo>
                    <a:pt x="410" y="1843"/>
                    <a:pt x="390" y="1843"/>
                    <a:pt x="369" y="1843"/>
                  </a:cubicBezTo>
                  <a:cubicBezTo>
                    <a:pt x="369" y="1864"/>
                    <a:pt x="369" y="1905"/>
                    <a:pt x="369" y="1905"/>
                  </a:cubicBezTo>
                  <a:lnTo>
                    <a:pt x="348" y="1925"/>
                  </a:lnTo>
                  <a:cubicBezTo>
                    <a:pt x="328" y="1925"/>
                    <a:pt x="308" y="1905"/>
                    <a:pt x="287" y="1905"/>
                  </a:cubicBezTo>
                  <a:cubicBezTo>
                    <a:pt x="287" y="1905"/>
                    <a:pt x="266" y="1905"/>
                    <a:pt x="246" y="1925"/>
                  </a:cubicBezTo>
                  <a:lnTo>
                    <a:pt x="226" y="1946"/>
                  </a:lnTo>
                  <a:cubicBezTo>
                    <a:pt x="226" y="1966"/>
                    <a:pt x="226" y="1987"/>
                    <a:pt x="246" y="1987"/>
                  </a:cubicBezTo>
                  <a:cubicBezTo>
                    <a:pt x="246" y="1987"/>
                    <a:pt x="266" y="2007"/>
                    <a:pt x="287" y="2007"/>
                  </a:cubicBezTo>
                  <a:cubicBezTo>
                    <a:pt x="287" y="2007"/>
                    <a:pt x="308" y="1987"/>
                    <a:pt x="328" y="1987"/>
                  </a:cubicBezTo>
                  <a:cubicBezTo>
                    <a:pt x="328" y="1987"/>
                    <a:pt x="328" y="2007"/>
                    <a:pt x="348" y="2007"/>
                  </a:cubicBezTo>
                  <a:lnTo>
                    <a:pt x="348" y="2028"/>
                  </a:lnTo>
                  <a:lnTo>
                    <a:pt x="328" y="2048"/>
                  </a:lnTo>
                  <a:cubicBezTo>
                    <a:pt x="328" y="2069"/>
                    <a:pt x="348" y="2069"/>
                    <a:pt x="348" y="2089"/>
                  </a:cubicBezTo>
                  <a:cubicBezTo>
                    <a:pt x="369" y="2089"/>
                    <a:pt x="369" y="2089"/>
                    <a:pt x="369" y="2089"/>
                  </a:cubicBezTo>
                  <a:cubicBezTo>
                    <a:pt x="390" y="2089"/>
                    <a:pt x="369" y="2110"/>
                    <a:pt x="390" y="2110"/>
                  </a:cubicBezTo>
                  <a:cubicBezTo>
                    <a:pt x="390" y="2130"/>
                    <a:pt x="410" y="2110"/>
                    <a:pt x="430" y="2130"/>
                  </a:cubicBezTo>
                  <a:cubicBezTo>
                    <a:pt x="430" y="2130"/>
                    <a:pt x="451" y="2171"/>
                    <a:pt x="451" y="2192"/>
                  </a:cubicBezTo>
                  <a:cubicBezTo>
                    <a:pt x="451" y="2192"/>
                    <a:pt x="410" y="2212"/>
                    <a:pt x="410" y="2233"/>
                  </a:cubicBezTo>
                  <a:lnTo>
                    <a:pt x="430" y="2253"/>
                  </a:lnTo>
                  <a:cubicBezTo>
                    <a:pt x="430" y="2274"/>
                    <a:pt x="410" y="2294"/>
                    <a:pt x="410" y="2314"/>
                  </a:cubicBezTo>
                  <a:cubicBezTo>
                    <a:pt x="410" y="2314"/>
                    <a:pt x="410" y="2356"/>
                    <a:pt x="430" y="237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2" name="Freeform 106"/>
            <p:cNvSpPr>
              <a:spLocks noChangeArrowheads="1"/>
            </p:cNvSpPr>
            <p:nvPr/>
          </p:nvSpPr>
          <p:spPr bwMode="auto">
            <a:xfrm>
              <a:off x="6423025" y="5106988"/>
              <a:ext cx="141288" cy="147637"/>
            </a:xfrm>
            <a:custGeom>
              <a:avLst/>
              <a:gdLst>
                <a:gd name="T0" fmla="*/ 164 w 391"/>
                <a:gd name="T1" fmla="*/ 389 h 411"/>
                <a:gd name="T2" fmla="*/ 164 w 391"/>
                <a:gd name="T3" fmla="*/ 389 h 411"/>
                <a:gd name="T4" fmla="*/ 164 w 391"/>
                <a:gd name="T5" fmla="*/ 348 h 411"/>
                <a:gd name="T6" fmla="*/ 184 w 391"/>
                <a:gd name="T7" fmla="*/ 307 h 411"/>
                <a:gd name="T8" fmla="*/ 184 w 391"/>
                <a:gd name="T9" fmla="*/ 266 h 411"/>
                <a:gd name="T10" fmla="*/ 205 w 391"/>
                <a:gd name="T11" fmla="*/ 246 h 411"/>
                <a:gd name="T12" fmla="*/ 246 w 391"/>
                <a:gd name="T13" fmla="*/ 225 h 411"/>
                <a:gd name="T14" fmla="*/ 266 w 391"/>
                <a:gd name="T15" fmla="*/ 225 h 411"/>
                <a:gd name="T16" fmla="*/ 287 w 391"/>
                <a:gd name="T17" fmla="*/ 266 h 411"/>
                <a:gd name="T18" fmla="*/ 308 w 391"/>
                <a:gd name="T19" fmla="*/ 287 h 411"/>
                <a:gd name="T20" fmla="*/ 348 w 391"/>
                <a:gd name="T21" fmla="*/ 266 h 411"/>
                <a:gd name="T22" fmla="*/ 328 w 391"/>
                <a:gd name="T23" fmla="*/ 225 h 411"/>
                <a:gd name="T24" fmla="*/ 348 w 391"/>
                <a:gd name="T25" fmla="*/ 184 h 411"/>
                <a:gd name="T26" fmla="*/ 369 w 391"/>
                <a:gd name="T27" fmla="*/ 164 h 411"/>
                <a:gd name="T28" fmla="*/ 369 w 391"/>
                <a:gd name="T29" fmla="*/ 123 h 411"/>
                <a:gd name="T30" fmla="*/ 328 w 391"/>
                <a:gd name="T31" fmla="*/ 102 h 411"/>
                <a:gd name="T32" fmla="*/ 328 w 391"/>
                <a:gd name="T33" fmla="*/ 61 h 411"/>
                <a:gd name="T34" fmla="*/ 266 w 391"/>
                <a:gd name="T35" fmla="*/ 41 h 411"/>
                <a:gd name="T36" fmla="*/ 266 w 391"/>
                <a:gd name="T37" fmla="*/ 20 h 411"/>
                <a:gd name="T38" fmla="*/ 205 w 391"/>
                <a:gd name="T39" fmla="*/ 20 h 411"/>
                <a:gd name="T40" fmla="*/ 164 w 391"/>
                <a:gd name="T41" fmla="*/ 41 h 411"/>
                <a:gd name="T42" fmla="*/ 124 w 391"/>
                <a:gd name="T43" fmla="*/ 82 h 411"/>
                <a:gd name="T44" fmla="*/ 103 w 391"/>
                <a:gd name="T45" fmla="*/ 82 h 411"/>
                <a:gd name="T46" fmla="*/ 62 w 391"/>
                <a:gd name="T47" fmla="*/ 102 h 411"/>
                <a:gd name="T48" fmla="*/ 42 w 391"/>
                <a:gd name="T49" fmla="*/ 143 h 411"/>
                <a:gd name="T50" fmla="*/ 42 w 391"/>
                <a:gd name="T51" fmla="*/ 184 h 411"/>
                <a:gd name="T52" fmla="*/ 21 w 391"/>
                <a:gd name="T53" fmla="*/ 205 h 411"/>
                <a:gd name="T54" fmla="*/ 0 w 391"/>
                <a:gd name="T55" fmla="*/ 225 h 411"/>
                <a:gd name="T56" fmla="*/ 0 w 391"/>
                <a:gd name="T57" fmla="*/ 266 h 411"/>
                <a:gd name="T58" fmla="*/ 21 w 391"/>
                <a:gd name="T59" fmla="*/ 266 h 411"/>
                <a:gd name="T60" fmla="*/ 42 w 391"/>
                <a:gd name="T61" fmla="*/ 266 h 411"/>
                <a:gd name="T62" fmla="*/ 42 w 391"/>
                <a:gd name="T63" fmla="*/ 287 h 411"/>
                <a:gd name="T64" fmla="*/ 42 w 391"/>
                <a:gd name="T65" fmla="*/ 307 h 411"/>
                <a:gd name="T66" fmla="*/ 21 w 391"/>
                <a:gd name="T67" fmla="*/ 307 h 411"/>
                <a:gd name="T68" fmla="*/ 21 w 391"/>
                <a:gd name="T69" fmla="*/ 328 h 411"/>
                <a:gd name="T70" fmla="*/ 42 w 391"/>
                <a:gd name="T71" fmla="*/ 348 h 411"/>
                <a:gd name="T72" fmla="*/ 62 w 391"/>
                <a:gd name="T73" fmla="*/ 348 h 411"/>
                <a:gd name="T74" fmla="*/ 62 w 391"/>
                <a:gd name="T75" fmla="*/ 369 h 411"/>
                <a:gd name="T76" fmla="*/ 103 w 391"/>
                <a:gd name="T77" fmla="*/ 369 h 411"/>
                <a:gd name="T78" fmla="*/ 82 w 391"/>
                <a:gd name="T79" fmla="*/ 410 h 411"/>
                <a:gd name="T80" fmla="*/ 103 w 391"/>
                <a:gd name="T81" fmla="*/ 410 h 411"/>
                <a:gd name="T82" fmla="*/ 144 w 391"/>
                <a:gd name="T83" fmla="*/ 410 h 411"/>
                <a:gd name="T84" fmla="*/ 164 w 391"/>
                <a:gd name="T85" fmla="*/ 389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1" h="411">
                  <a:moveTo>
                    <a:pt x="164" y="389"/>
                  </a:moveTo>
                  <a:lnTo>
                    <a:pt x="164" y="389"/>
                  </a:lnTo>
                  <a:cubicBezTo>
                    <a:pt x="164" y="389"/>
                    <a:pt x="164" y="369"/>
                    <a:pt x="164" y="348"/>
                  </a:cubicBezTo>
                  <a:cubicBezTo>
                    <a:pt x="164" y="348"/>
                    <a:pt x="184" y="328"/>
                    <a:pt x="184" y="307"/>
                  </a:cubicBezTo>
                  <a:cubicBezTo>
                    <a:pt x="184" y="307"/>
                    <a:pt x="184" y="287"/>
                    <a:pt x="184" y="266"/>
                  </a:cubicBezTo>
                  <a:lnTo>
                    <a:pt x="205" y="246"/>
                  </a:lnTo>
                  <a:cubicBezTo>
                    <a:pt x="205" y="225"/>
                    <a:pt x="226" y="225"/>
                    <a:pt x="246" y="225"/>
                  </a:cubicBezTo>
                  <a:lnTo>
                    <a:pt x="266" y="225"/>
                  </a:lnTo>
                  <a:cubicBezTo>
                    <a:pt x="287" y="246"/>
                    <a:pt x="287" y="266"/>
                    <a:pt x="287" y="266"/>
                  </a:cubicBezTo>
                  <a:lnTo>
                    <a:pt x="308" y="287"/>
                  </a:lnTo>
                  <a:cubicBezTo>
                    <a:pt x="328" y="287"/>
                    <a:pt x="348" y="287"/>
                    <a:pt x="348" y="266"/>
                  </a:cubicBezTo>
                  <a:cubicBezTo>
                    <a:pt x="348" y="266"/>
                    <a:pt x="328" y="246"/>
                    <a:pt x="328" y="225"/>
                  </a:cubicBezTo>
                  <a:cubicBezTo>
                    <a:pt x="328" y="225"/>
                    <a:pt x="328" y="205"/>
                    <a:pt x="348" y="184"/>
                  </a:cubicBezTo>
                  <a:lnTo>
                    <a:pt x="369" y="164"/>
                  </a:lnTo>
                  <a:cubicBezTo>
                    <a:pt x="390" y="164"/>
                    <a:pt x="369" y="143"/>
                    <a:pt x="369" y="123"/>
                  </a:cubicBezTo>
                  <a:cubicBezTo>
                    <a:pt x="369" y="123"/>
                    <a:pt x="348" y="102"/>
                    <a:pt x="328" y="102"/>
                  </a:cubicBezTo>
                  <a:cubicBezTo>
                    <a:pt x="328" y="82"/>
                    <a:pt x="328" y="61"/>
                    <a:pt x="328" y="61"/>
                  </a:cubicBezTo>
                  <a:cubicBezTo>
                    <a:pt x="308" y="61"/>
                    <a:pt x="287" y="41"/>
                    <a:pt x="266" y="41"/>
                  </a:cubicBezTo>
                  <a:lnTo>
                    <a:pt x="266" y="20"/>
                  </a:lnTo>
                  <a:cubicBezTo>
                    <a:pt x="246" y="0"/>
                    <a:pt x="226" y="0"/>
                    <a:pt x="205" y="20"/>
                  </a:cubicBezTo>
                  <a:cubicBezTo>
                    <a:pt x="184" y="20"/>
                    <a:pt x="184" y="41"/>
                    <a:pt x="164" y="41"/>
                  </a:cubicBezTo>
                  <a:cubicBezTo>
                    <a:pt x="164" y="41"/>
                    <a:pt x="144" y="61"/>
                    <a:pt x="124" y="82"/>
                  </a:cubicBezTo>
                  <a:lnTo>
                    <a:pt x="103" y="82"/>
                  </a:lnTo>
                  <a:cubicBezTo>
                    <a:pt x="82" y="82"/>
                    <a:pt x="62" y="102"/>
                    <a:pt x="62" y="102"/>
                  </a:cubicBezTo>
                  <a:cubicBezTo>
                    <a:pt x="42" y="102"/>
                    <a:pt x="42" y="123"/>
                    <a:pt x="42" y="143"/>
                  </a:cubicBezTo>
                  <a:lnTo>
                    <a:pt x="42" y="184"/>
                  </a:lnTo>
                  <a:cubicBezTo>
                    <a:pt x="42" y="205"/>
                    <a:pt x="21" y="205"/>
                    <a:pt x="21" y="205"/>
                  </a:cubicBezTo>
                  <a:lnTo>
                    <a:pt x="0" y="225"/>
                  </a:lnTo>
                  <a:cubicBezTo>
                    <a:pt x="0" y="246"/>
                    <a:pt x="0" y="246"/>
                    <a:pt x="0" y="266"/>
                  </a:cubicBezTo>
                  <a:lnTo>
                    <a:pt x="21" y="266"/>
                  </a:lnTo>
                  <a:lnTo>
                    <a:pt x="42" y="266"/>
                  </a:lnTo>
                  <a:cubicBezTo>
                    <a:pt x="42" y="266"/>
                    <a:pt x="62" y="287"/>
                    <a:pt x="42" y="287"/>
                  </a:cubicBezTo>
                  <a:cubicBezTo>
                    <a:pt x="42" y="287"/>
                    <a:pt x="42" y="287"/>
                    <a:pt x="42" y="307"/>
                  </a:cubicBezTo>
                  <a:lnTo>
                    <a:pt x="21" y="307"/>
                  </a:lnTo>
                  <a:cubicBezTo>
                    <a:pt x="21" y="307"/>
                    <a:pt x="21" y="307"/>
                    <a:pt x="21" y="328"/>
                  </a:cubicBezTo>
                  <a:cubicBezTo>
                    <a:pt x="21" y="328"/>
                    <a:pt x="42" y="328"/>
                    <a:pt x="42" y="348"/>
                  </a:cubicBezTo>
                  <a:cubicBezTo>
                    <a:pt x="42" y="348"/>
                    <a:pt x="42" y="328"/>
                    <a:pt x="62" y="348"/>
                  </a:cubicBezTo>
                  <a:lnTo>
                    <a:pt x="62" y="369"/>
                  </a:lnTo>
                  <a:cubicBezTo>
                    <a:pt x="82" y="369"/>
                    <a:pt x="103" y="369"/>
                    <a:pt x="103" y="369"/>
                  </a:cubicBezTo>
                  <a:cubicBezTo>
                    <a:pt x="103" y="389"/>
                    <a:pt x="82" y="389"/>
                    <a:pt x="82" y="410"/>
                  </a:cubicBezTo>
                  <a:lnTo>
                    <a:pt x="103" y="410"/>
                  </a:lnTo>
                  <a:cubicBezTo>
                    <a:pt x="124" y="410"/>
                    <a:pt x="144" y="410"/>
                    <a:pt x="144" y="410"/>
                  </a:cubicBezTo>
                  <a:cubicBezTo>
                    <a:pt x="144" y="410"/>
                    <a:pt x="164" y="410"/>
                    <a:pt x="164" y="38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3" name="Freeform 107"/>
            <p:cNvSpPr>
              <a:spLocks noChangeArrowheads="1"/>
            </p:cNvSpPr>
            <p:nvPr/>
          </p:nvSpPr>
          <p:spPr bwMode="auto">
            <a:xfrm>
              <a:off x="5773738" y="4405313"/>
              <a:ext cx="280987" cy="465137"/>
            </a:xfrm>
            <a:custGeom>
              <a:avLst/>
              <a:gdLst>
                <a:gd name="T0" fmla="*/ 738 w 780"/>
                <a:gd name="T1" fmla="*/ 62 h 1292"/>
                <a:gd name="T2" fmla="*/ 758 w 780"/>
                <a:gd name="T3" fmla="*/ 103 h 1292"/>
                <a:gd name="T4" fmla="*/ 779 w 780"/>
                <a:gd name="T5" fmla="*/ 123 h 1292"/>
                <a:gd name="T6" fmla="*/ 738 w 780"/>
                <a:gd name="T7" fmla="*/ 164 h 1292"/>
                <a:gd name="T8" fmla="*/ 697 w 780"/>
                <a:gd name="T9" fmla="*/ 246 h 1292"/>
                <a:gd name="T10" fmla="*/ 738 w 780"/>
                <a:gd name="T11" fmla="*/ 390 h 1292"/>
                <a:gd name="T12" fmla="*/ 758 w 780"/>
                <a:gd name="T13" fmla="*/ 492 h 1292"/>
                <a:gd name="T14" fmla="*/ 676 w 780"/>
                <a:gd name="T15" fmla="*/ 615 h 1292"/>
                <a:gd name="T16" fmla="*/ 635 w 780"/>
                <a:gd name="T17" fmla="*/ 697 h 1292"/>
                <a:gd name="T18" fmla="*/ 594 w 780"/>
                <a:gd name="T19" fmla="*/ 718 h 1292"/>
                <a:gd name="T20" fmla="*/ 553 w 780"/>
                <a:gd name="T21" fmla="*/ 758 h 1292"/>
                <a:gd name="T22" fmla="*/ 492 w 780"/>
                <a:gd name="T23" fmla="*/ 758 h 1292"/>
                <a:gd name="T24" fmla="*/ 533 w 780"/>
                <a:gd name="T25" fmla="*/ 800 h 1292"/>
                <a:gd name="T26" fmla="*/ 574 w 780"/>
                <a:gd name="T27" fmla="*/ 882 h 1292"/>
                <a:gd name="T28" fmla="*/ 533 w 780"/>
                <a:gd name="T29" fmla="*/ 902 h 1292"/>
                <a:gd name="T30" fmla="*/ 574 w 780"/>
                <a:gd name="T31" fmla="*/ 902 h 1292"/>
                <a:gd name="T32" fmla="*/ 635 w 780"/>
                <a:gd name="T33" fmla="*/ 922 h 1292"/>
                <a:gd name="T34" fmla="*/ 738 w 780"/>
                <a:gd name="T35" fmla="*/ 1004 h 1292"/>
                <a:gd name="T36" fmla="*/ 758 w 780"/>
                <a:gd name="T37" fmla="*/ 1086 h 1292"/>
                <a:gd name="T38" fmla="*/ 717 w 780"/>
                <a:gd name="T39" fmla="*/ 1127 h 1292"/>
                <a:gd name="T40" fmla="*/ 635 w 780"/>
                <a:gd name="T41" fmla="*/ 1127 h 1292"/>
                <a:gd name="T42" fmla="*/ 574 w 780"/>
                <a:gd name="T43" fmla="*/ 1168 h 1292"/>
                <a:gd name="T44" fmla="*/ 533 w 780"/>
                <a:gd name="T45" fmla="*/ 1250 h 1292"/>
                <a:gd name="T46" fmla="*/ 471 w 780"/>
                <a:gd name="T47" fmla="*/ 1270 h 1292"/>
                <a:gd name="T48" fmla="*/ 390 w 780"/>
                <a:gd name="T49" fmla="*/ 1250 h 1292"/>
                <a:gd name="T50" fmla="*/ 369 w 780"/>
                <a:gd name="T51" fmla="*/ 1291 h 1292"/>
                <a:gd name="T52" fmla="*/ 308 w 780"/>
                <a:gd name="T53" fmla="*/ 1270 h 1292"/>
                <a:gd name="T54" fmla="*/ 287 w 780"/>
                <a:gd name="T55" fmla="*/ 1230 h 1292"/>
                <a:gd name="T56" fmla="*/ 226 w 780"/>
                <a:gd name="T57" fmla="*/ 1250 h 1292"/>
                <a:gd name="T58" fmla="*/ 246 w 780"/>
                <a:gd name="T59" fmla="*/ 1168 h 1292"/>
                <a:gd name="T60" fmla="*/ 226 w 780"/>
                <a:gd name="T61" fmla="*/ 1106 h 1292"/>
                <a:gd name="T62" fmla="*/ 246 w 780"/>
                <a:gd name="T63" fmla="*/ 1046 h 1292"/>
                <a:gd name="T64" fmla="*/ 226 w 780"/>
                <a:gd name="T65" fmla="*/ 984 h 1292"/>
                <a:gd name="T66" fmla="*/ 205 w 780"/>
                <a:gd name="T67" fmla="*/ 902 h 1292"/>
                <a:gd name="T68" fmla="*/ 164 w 780"/>
                <a:gd name="T69" fmla="*/ 882 h 1292"/>
                <a:gd name="T70" fmla="*/ 144 w 780"/>
                <a:gd name="T71" fmla="*/ 820 h 1292"/>
                <a:gd name="T72" fmla="*/ 102 w 780"/>
                <a:gd name="T73" fmla="*/ 840 h 1292"/>
                <a:gd name="T74" fmla="*/ 62 w 780"/>
                <a:gd name="T75" fmla="*/ 820 h 1292"/>
                <a:gd name="T76" fmla="*/ 0 w 780"/>
                <a:gd name="T77" fmla="*/ 800 h 1292"/>
                <a:gd name="T78" fmla="*/ 20 w 780"/>
                <a:gd name="T79" fmla="*/ 718 h 1292"/>
                <a:gd name="T80" fmla="*/ 82 w 780"/>
                <a:gd name="T81" fmla="*/ 615 h 1292"/>
                <a:gd name="T82" fmla="*/ 144 w 780"/>
                <a:gd name="T83" fmla="*/ 574 h 1292"/>
                <a:gd name="T84" fmla="*/ 184 w 780"/>
                <a:gd name="T85" fmla="*/ 472 h 1292"/>
                <a:gd name="T86" fmla="*/ 226 w 780"/>
                <a:gd name="T87" fmla="*/ 410 h 1292"/>
                <a:gd name="T88" fmla="*/ 266 w 780"/>
                <a:gd name="T89" fmla="*/ 369 h 1292"/>
                <a:gd name="T90" fmla="*/ 390 w 780"/>
                <a:gd name="T91" fmla="*/ 390 h 1292"/>
                <a:gd name="T92" fmla="*/ 471 w 780"/>
                <a:gd name="T93" fmla="*/ 328 h 1292"/>
                <a:gd name="T94" fmla="*/ 410 w 780"/>
                <a:gd name="T95" fmla="*/ 267 h 1292"/>
                <a:gd name="T96" fmla="*/ 471 w 780"/>
                <a:gd name="T97" fmla="*/ 246 h 1292"/>
                <a:gd name="T98" fmla="*/ 553 w 780"/>
                <a:gd name="T99" fmla="*/ 205 h 1292"/>
                <a:gd name="T100" fmla="*/ 594 w 780"/>
                <a:gd name="T101" fmla="*/ 123 h 1292"/>
                <a:gd name="T102" fmla="*/ 594 w 780"/>
                <a:gd name="T103" fmla="*/ 41 h 1292"/>
                <a:gd name="T104" fmla="*/ 635 w 780"/>
                <a:gd name="T105" fmla="*/ 0 h 1292"/>
                <a:gd name="T106" fmla="*/ 676 w 780"/>
                <a:gd name="T107" fmla="*/ 41 h 1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1292">
                  <a:moveTo>
                    <a:pt x="717" y="62"/>
                  </a:moveTo>
                  <a:lnTo>
                    <a:pt x="717" y="62"/>
                  </a:lnTo>
                  <a:cubicBezTo>
                    <a:pt x="738" y="62"/>
                    <a:pt x="738" y="62"/>
                    <a:pt x="738" y="62"/>
                  </a:cubicBezTo>
                  <a:cubicBezTo>
                    <a:pt x="738" y="82"/>
                    <a:pt x="717" y="82"/>
                    <a:pt x="717" y="103"/>
                  </a:cubicBezTo>
                  <a:cubicBezTo>
                    <a:pt x="738" y="103"/>
                    <a:pt x="738" y="103"/>
                    <a:pt x="738" y="103"/>
                  </a:cubicBezTo>
                  <a:lnTo>
                    <a:pt x="758" y="103"/>
                  </a:lnTo>
                  <a:lnTo>
                    <a:pt x="758" y="103"/>
                  </a:lnTo>
                  <a:lnTo>
                    <a:pt x="779" y="103"/>
                  </a:lnTo>
                  <a:lnTo>
                    <a:pt x="779" y="123"/>
                  </a:lnTo>
                  <a:lnTo>
                    <a:pt x="779" y="144"/>
                  </a:lnTo>
                  <a:lnTo>
                    <a:pt x="758" y="164"/>
                  </a:lnTo>
                  <a:lnTo>
                    <a:pt x="738" y="164"/>
                  </a:lnTo>
                  <a:cubicBezTo>
                    <a:pt x="738" y="185"/>
                    <a:pt x="717" y="185"/>
                    <a:pt x="717" y="185"/>
                  </a:cubicBezTo>
                  <a:cubicBezTo>
                    <a:pt x="717" y="185"/>
                    <a:pt x="697" y="185"/>
                    <a:pt x="697" y="205"/>
                  </a:cubicBezTo>
                  <a:cubicBezTo>
                    <a:pt x="697" y="205"/>
                    <a:pt x="697" y="226"/>
                    <a:pt x="697" y="246"/>
                  </a:cubicBezTo>
                  <a:cubicBezTo>
                    <a:pt x="697" y="246"/>
                    <a:pt x="697" y="267"/>
                    <a:pt x="697" y="287"/>
                  </a:cubicBezTo>
                  <a:cubicBezTo>
                    <a:pt x="697" y="308"/>
                    <a:pt x="717" y="328"/>
                    <a:pt x="717" y="349"/>
                  </a:cubicBezTo>
                  <a:cubicBezTo>
                    <a:pt x="717" y="349"/>
                    <a:pt x="738" y="369"/>
                    <a:pt x="738" y="390"/>
                  </a:cubicBezTo>
                  <a:cubicBezTo>
                    <a:pt x="738" y="390"/>
                    <a:pt x="758" y="410"/>
                    <a:pt x="758" y="430"/>
                  </a:cubicBezTo>
                  <a:lnTo>
                    <a:pt x="758" y="451"/>
                  </a:lnTo>
                  <a:cubicBezTo>
                    <a:pt x="758" y="472"/>
                    <a:pt x="758" y="492"/>
                    <a:pt x="758" y="492"/>
                  </a:cubicBezTo>
                  <a:cubicBezTo>
                    <a:pt x="738" y="512"/>
                    <a:pt x="717" y="533"/>
                    <a:pt x="717" y="533"/>
                  </a:cubicBezTo>
                  <a:cubicBezTo>
                    <a:pt x="717" y="554"/>
                    <a:pt x="697" y="574"/>
                    <a:pt x="697" y="594"/>
                  </a:cubicBezTo>
                  <a:lnTo>
                    <a:pt x="676" y="615"/>
                  </a:lnTo>
                  <a:cubicBezTo>
                    <a:pt x="676" y="636"/>
                    <a:pt x="676" y="656"/>
                    <a:pt x="676" y="676"/>
                  </a:cubicBezTo>
                  <a:lnTo>
                    <a:pt x="656" y="676"/>
                  </a:lnTo>
                  <a:cubicBezTo>
                    <a:pt x="656" y="697"/>
                    <a:pt x="635" y="697"/>
                    <a:pt x="635" y="697"/>
                  </a:cubicBezTo>
                  <a:cubicBezTo>
                    <a:pt x="635" y="697"/>
                    <a:pt x="635" y="697"/>
                    <a:pt x="615" y="697"/>
                  </a:cubicBezTo>
                  <a:lnTo>
                    <a:pt x="615" y="718"/>
                  </a:lnTo>
                  <a:lnTo>
                    <a:pt x="594" y="718"/>
                  </a:lnTo>
                  <a:lnTo>
                    <a:pt x="574" y="738"/>
                  </a:lnTo>
                  <a:cubicBezTo>
                    <a:pt x="574" y="738"/>
                    <a:pt x="574" y="738"/>
                    <a:pt x="574" y="758"/>
                  </a:cubicBezTo>
                  <a:cubicBezTo>
                    <a:pt x="574" y="758"/>
                    <a:pt x="574" y="758"/>
                    <a:pt x="553" y="758"/>
                  </a:cubicBezTo>
                  <a:lnTo>
                    <a:pt x="533" y="758"/>
                  </a:lnTo>
                  <a:cubicBezTo>
                    <a:pt x="512" y="758"/>
                    <a:pt x="512" y="738"/>
                    <a:pt x="512" y="738"/>
                  </a:cubicBezTo>
                  <a:cubicBezTo>
                    <a:pt x="492" y="758"/>
                    <a:pt x="492" y="758"/>
                    <a:pt x="492" y="758"/>
                  </a:cubicBezTo>
                  <a:cubicBezTo>
                    <a:pt x="492" y="758"/>
                    <a:pt x="512" y="758"/>
                    <a:pt x="512" y="779"/>
                  </a:cubicBezTo>
                  <a:lnTo>
                    <a:pt x="533" y="779"/>
                  </a:lnTo>
                  <a:lnTo>
                    <a:pt x="533" y="800"/>
                  </a:lnTo>
                  <a:cubicBezTo>
                    <a:pt x="553" y="800"/>
                    <a:pt x="553" y="820"/>
                    <a:pt x="574" y="820"/>
                  </a:cubicBezTo>
                  <a:cubicBezTo>
                    <a:pt x="574" y="820"/>
                    <a:pt x="574" y="840"/>
                    <a:pt x="574" y="861"/>
                  </a:cubicBezTo>
                  <a:cubicBezTo>
                    <a:pt x="574" y="861"/>
                    <a:pt x="574" y="861"/>
                    <a:pt x="574" y="882"/>
                  </a:cubicBezTo>
                  <a:cubicBezTo>
                    <a:pt x="574" y="882"/>
                    <a:pt x="574" y="902"/>
                    <a:pt x="553" y="902"/>
                  </a:cubicBezTo>
                  <a:lnTo>
                    <a:pt x="553" y="902"/>
                  </a:lnTo>
                  <a:cubicBezTo>
                    <a:pt x="533" y="902"/>
                    <a:pt x="533" y="902"/>
                    <a:pt x="533" y="902"/>
                  </a:cubicBezTo>
                  <a:lnTo>
                    <a:pt x="533" y="922"/>
                  </a:lnTo>
                  <a:cubicBezTo>
                    <a:pt x="533" y="922"/>
                    <a:pt x="533" y="922"/>
                    <a:pt x="553" y="922"/>
                  </a:cubicBezTo>
                  <a:cubicBezTo>
                    <a:pt x="553" y="922"/>
                    <a:pt x="553" y="922"/>
                    <a:pt x="574" y="902"/>
                  </a:cubicBezTo>
                  <a:cubicBezTo>
                    <a:pt x="574" y="902"/>
                    <a:pt x="574" y="902"/>
                    <a:pt x="594" y="902"/>
                  </a:cubicBezTo>
                  <a:lnTo>
                    <a:pt x="615" y="922"/>
                  </a:lnTo>
                  <a:lnTo>
                    <a:pt x="635" y="922"/>
                  </a:lnTo>
                  <a:cubicBezTo>
                    <a:pt x="635" y="943"/>
                    <a:pt x="656" y="943"/>
                    <a:pt x="676" y="943"/>
                  </a:cubicBezTo>
                  <a:cubicBezTo>
                    <a:pt x="676" y="964"/>
                    <a:pt x="697" y="964"/>
                    <a:pt x="697" y="964"/>
                  </a:cubicBezTo>
                  <a:cubicBezTo>
                    <a:pt x="717" y="984"/>
                    <a:pt x="738" y="1004"/>
                    <a:pt x="738" y="1004"/>
                  </a:cubicBezTo>
                  <a:cubicBezTo>
                    <a:pt x="758" y="1025"/>
                    <a:pt x="758" y="1046"/>
                    <a:pt x="779" y="1066"/>
                  </a:cubicBezTo>
                  <a:lnTo>
                    <a:pt x="779" y="1066"/>
                  </a:lnTo>
                  <a:cubicBezTo>
                    <a:pt x="758" y="1086"/>
                    <a:pt x="758" y="1086"/>
                    <a:pt x="758" y="1086"/>
                  </a:cubicBezTo>
                  <a:lnTo>
                    <a:pt x="758" y="1106"/>
                  </a:lnTo>
                  <a:lnTo>
                    <a:pt x="738" y="1106"/>
                  </a:lnTo>
                  <a:cubicBezTo>
                    <a:pt x="738" y="1127"/>
                    <a:pt x="717" y="1127"/>
                    <a:pt x="717" y="1127"/>
                  </a:cubicBezTo>
                  <a:cubicBezTo>
                    <a:pt x="717" y="1127"/>
                    <a:pt x="717" y="1127"/>
                    <a:pt x="697" y="1127"/>
                  </a:cubicBezTo>
                  <a:cubicBezTo>
                    <a:pt x="697" y="1148"/>
                    <a:pt x="676" y="1127"/>
                    <a:pt x="676" y="1127"/>
                  </a:cubicBezTo>
                  <a:cubicBezTo>
                    <a:pt x="676" y="1127"/>
                    <a:pt x="656" y="1127"/>
                    <a:pt x="635" y="1127"/>
                  </a:cubicBezTo>
                  <a:lnTo>
                    <a:pt x="615" y="1148"/>
                  </a:lnTo>
                  <a:lnTo>
                    <a:pt x="594" y="1148"/>
                  </a:lnTo>
                  <a:lnTo>
                    <a:pt x="574" y="1168"/>
                  </a:lnTo>
                  <a:lnTo>
                    <a:pt x="574" y="1188"/>
                  </a:lnTo>
                  <a:cubicBezTo>
                    <a:pt x="574" y="1209"/>
                    <a:pt x="553" y="1209"/>
                    <a:pt x="553" y="1230"/>
                  </a:cubicBezTo>
                  <a:cubicBezTo>
                    <a:pt x="533" y="1230"/>
                    <a:pt x="533" y="1250"/>
                    <a:pt x="533" y="1250"/>
                  </a:cubicBezTo>
                  <a:cubicBezTo>
                    <a:pt x="533" y="1250"/>
                    <a:pt x="533" y="1250"/>
                    <a:pt x="512" y="1250"/>
                  </a:cubicBezTo>
                  <a:lnTo>
                    <a:pt x="512" y="1250"/>
                  </a:lnTo>
                  <a:cubicBezTo>
                    <a:pt x="492" y="1250"/>
                    <a:pt x="492" y="1270"/>
                    <a:pt x="471" y="1270"/>
                  </a:cubicBezTo>
                  <a:cubicBezTo>
                    <a:pt x="471" y="1270"/>
                    <a:pt x="430" y="1270"/>
                    <a:pt x="430" y="1250"/>
                  </a:cubicBezTo>
                  <a:cubicBezTo>
                    <a:pt x="410" y="1250"/>
                    <a:pt x="430" y="1250"/>
                    <a:pt x="410" y="1250"/>
                  </a:cubicBezTo>
                  <a:cubicBezTo>
                    <a:pt x="410" y="1230"/>
                    <a:pt x="410" y="1250"/>
                    <a:pt x="390" y="1250"/>
                  </a:cubicBezTo>
                  <a:lnTo>
                    <a:pt x="390" y="1250"/>
                  </a:lnTo>
                  <a:cubicBezTo>
                    <a:pt x="390" y="1270"/>
                    <a:pt x="390" y="1270"/>
                    <a:pt x="390" y="1270"/>
                  </a:cubicBezTo>
                  <a:cubicBezTo>
                    <a:pt x="390" y="1291"/>
                    <a:pt x="369" y="1291"/>
                    <a:pt x="369" y="1291"/>
                  </a:cubicBezTo>
                  <a:lnTo>
                    <a:pt x="348" y="1270"/>
                  </a:lnTo>
                  <a:lnTo>
                    <a:pt x="348" y="1250"/>
                  </a:lnTo>
                  <a:cubicBezTo>
                    <a:pt x="328" y="1250"/>
                    <a:pt x="328" y="1270"/>
                    <a:pt x="308" y="1270"/>
                  </a:cubicBezTo>
                  <a:lnTo>
                    <a:pt x="287" y="1270"/>
                  </a:lnTo>
                  <a:cubicBezTo>
                    <a:pt x="287" y="1250"/>
                    <a:pt x="287" y="1250"/>
                    <a:pt x="287" y="1250"/>
                  </a:cubicBezTo>
                  <a:lnTo>
                    <a:pt x="287" y="1230"/>
                  </a:lnTo>
                  <a:lnTo>
                    <a:pt x="266" y="1230"/>
                  </a:lnTo>
                  <a:cubicBezTo>
                    <a:pt x="266" y="1230"/>
                    <a:pt x="266" y="1250"/>
                    <a:pt x="246" y="1250"/>
                  </a:cubicBezTo>
                  <a:cubicBezTo>
                    <a:pt x="246" y="1250"/>
                    <a:pt x="246" y="1250"/>
                    <a:pt x="226" y="1250"/>
                  </a:cubicBezTo>
                  <a:cubicBezTo>
                    <a:pt x="226" y="1250"/>
                    <a:pt x="205" y="1230"/>
                    <a:pt x="226" y="1230"/>
                  </a:cubicBezTo>
                  <a:cubicBezTo>
                    <a:pt x="226" y="1209"/>
                    <a:pt x="226" y="1209"/>
                    <a:pt x="246" y="1188"/>
                  </a:cubicBezTo>
                  <a:cubicBezTo>
                    <a:pt x="246" y="1188"/>
                    <a:pt x="246" y="1188"/>
                    <a:pt x="246" y="1168"/>
                  </a:cubicBezTo>
                  <a:cubicBezTo>
                    <a:pt x="246" y="1168"/>
                    <a:pt x="246" y="1168"/>
                    <a:pt x="246" y="1148"/>
                  </a:cubicBezTo>
                  <a:lnTo>
                    <a:pt x="226" y="1127"/>
                  </a:lnTo>
                  <a:lnTo>
                    <a:pt x="226" y="1106"/>
                  </a:lnTo>
                  <a:lnTo>
                    <a:pt x="246" y="1086"/>
                  </a:lnTo>
                  <a:cubicBezTo>
                    <a:pt x="246" y="1086"/>
                    <a:pt x="246" y="1066"/>
                    <a:pt x="266" y="1066"/>
                  </a:cubicBezTo>
                  <a:cubicBezTo>
                    <a:pt x="266" y="1066"/>
                    <a:pt x="266" y="1046"/>
                    <a:pt x="246" y="1046"/>
                  </a:cubicBezTo>
                  <a:cubicBezTo>
                    <a:pt x="246" y="1025"/>
                    <a:pt x="226" y="1046"/>
                    <a:pt x="226" y="1025"/>
                  </a:cubicBezTo>
                  <a:lnTo>
                    <a:pt x="226" y="1004"/>
                  </a:lnTo>
                  <a:lnTo>
                    <a:pt x="226" y="984"/>
                  </a:lnTo>
                  <a:cubicBezTo>
                    <a:pt x="226" y="964"/>
                    <a:pt x="246" y="943"/>
                    <a:pt x="226" y="943"/>
                  </a:cubicBezTo>
                  <a:cubicBezTo>
                    <a:pt x="226" y="922"/>
                    <a:pt x="226" y="922"/>
                    <a:pt x="226" y="922"/>
                  </a:cubicBezTo>
                  <a:cubicBezTo>
                    <a:pt x="226" y="902"/>
                    <a:pt x="226" y="902"/>
                    <a:pt x="205" y="902"/>
                  </a:cubicBezTo>
                  <a:cubicBezTo>
                    <a:pt x="205" y="902"/>
                    <a:pt x="226" y="861"/>
                    <a:pt x="205" y="861"/>
                  </a:cubicBezTo>
                  <a:cubicBezTo>
                    <a:pt x="205" y="861"/>
                    <a:pt x="205" y="861"/>
                    <a:pt x="184" y="861"/>
                  </a:cubicBezTo>
                  <a:cubicBezTo>
                    <a:pt x="184" y="861"/>
                    <a:pt x="184" y="882"/>
                    <a:pt x="164" y="882"/>
                  </a:cubicBezTo>
                  <a:lnTo>
                    <a:pt x="164" y="882"/>
                  </a:lnTo>
                  <a:cubicBezTo>
                    <a:pt x="144" y="882"/>
                    <a:pt x="164" y="861"/>
                    <a:pt x="144" y="840"/>
                  </a:cubicBezTo>
                  <a:lnTo>
                    <a:pt x="144" y="820"/>
                  </a:lnTo>
                  <a:lnTo>
                    <a:pt x="123" y="820"/>
                  </a:lnTo>
                  <a:cubicBezTo>
                    <a:pt x="123" y="800"/>
                    <a:pt x="102" y="820"/>
                    <a:pt x="102" y="820"/>
                  </a:cubicBezTo>
                  <a:lnTo>
                    <a:pt x="102" y="840"/>
                  </a:lnTo>
                  <a:lnTo>
                    <a:pt x="102" y="861"/>
                  </a:lnTo>
                  <a:lnTo>
                    <a:pt x="82" y="861"/>
                  </a:lnTo>
                  <a:cubicBezTo>
                    <a:pt x="82" y="840"/>
                    <a:pt x="82" y="820"/>
                    <a:pt x="62" y="820"/>
                  </a:cubicBezTo>
                  <a:lnTo>
                    <a:pt x="62" y="820"/>
                  </a:lnTo>
                  <a:cubicBezTo>
                    <a:pt x="41" y="820"/>
                    <a:pt x="41" y="800"/>
                    <a:pt x="20" y="800"/>
                  </a:cubicBezTo>
                  <a:cubicBezTo>
                    <a:pt x="20" y="800"/>
                    <a:pt x="20" y="800"/>
                    <a:pt x="0" y="800"/>
                  </a:cubicBezTo>
                  <a:lnTo>
                    <a:pt x="0" y="779"/>
                  </a:lnTo>
                  <a:lnTo>
                    <a:pt x="20" y="758"/>
                  </a:lnTo>
                  <a:cubicBezTo>
                    <a:pt x="20" y="758"/>
                    <a:pt x="20" y="738"/>
                    <a:pt x="20" y="718"/>
                  </a:cubicBezTo>
                  <a:lnTo>
                    <a:pt x="41" y="718"/>
                  </a:lnTo>
                  <a:cubicBezTo>
                    <a:pt x="62" y="697"/>
                    <a:pt x="62" y="676"/>
                    <a:pt x="62" y="656"/>
                  </a:cubicBezTo>
                  <a:cubicBezTo>
                    <a:pt x="82" y="636"/>
                    <a:pt x="82" y="636"/>
                    <a:pt x="82" y="615"/>
                  </a:cubicBezTo>
                  <a:cubicBezTo>
                    <a:pt x="102" y="615"/>
                    <a:pt x="102" y="615"/>
                    <a:pt x="123" y="615"/>
                  </a:cubicBezTo>
                  <a:cubicBezTo>
                    <a:pt x="123" y="594"/>
                    <a:pt x="123" y="574"/>
                    <a:pt x="123" y="574"/>
                  </a:cubicBezTo>
                  <a:lnTo>
                    <a:pt x="144" y="574"/>
                  </a:lnTo>
                  <a:cubicBezTo>
                    <a:pt x="164" y="554"/>
                    <a:pt x="164" y="554"/>
                    <a:pt x="164" y="554"/>
                  </a:cubicBezTo>
                  <a:cubicBezTo>
                    <a:pt x="184" y="533"/>
                    <a:pt x="184" y="512"/>
                    <a:pt x="184" y="512"/>
                  </a:cubicBezTo>
                  <a:cubicBezTo>
                    <a:pt x="184" y="492"/>
                    <a:pt x="184" y="472"/>
                    <a:pt x="184" y="472"/>
                  </a:cubicBezTo>
                  <a:cubicBezTo>
                    <a:pt x="184" y="472"/>
                    <a:pt x="184" y="451"/>
                    <a:pt x="205" y="451"/>
                  </a:cubicBezTo>
                  <a:lnTo>
                    <a:pt x="205" y="451"/>
                  </a:lnTo>
                  <a:cubicBezTo>
                    <a:pt x="205" y="430"/>
                    <a:pt x="226" y="430"/>
                    <a:pt x="226" y="410"/>
                  </a:cubicBezTo>
                  <a:lnTo>
                    <a:pt x="226" y="390"/>
                  </a:lnTo>
                  <a:lnTo>
                    <a:pt x="226" y="369"/>
                  </a:lnTo>
                  <a:cubicBezTo>
                    <a:pt x="246" y="369"/>
                    <a:pt x="266" y="369"/>
                    <a:pt x="266" y="369"/>
                  </a:cubicBezTo>
                  <a:cubicBezTo>
                    <a:pt x="287" y="369"/>
                    <a:pt x="287" y="390"/>
                    <a:pt x="308" y="390"/>
                  </a:cubicBezTo>
                  <a:lnTo>
                    <a:pt x="328" y="390"/>
                  </a:lnTo>
                  <a:cubicBezTo>
                    <a:pt x="348" y="390"/>
                    <a:pt x="369" y="390"/>
                    <a:pt x="390" y="390"/>
                  </a:cubicBezTo>
                  <a:cubicBezTo>
                    <a:pt x="410" y="390"/>
                    <a:pt x="430" y="390"/>
                    <a:pt x="430" y="369"/>
                  </a:cubicBezTo>
                  <a:cubicBezTo>
                    <a:pt x="451" y="369"/>
                    <a:pt x="451" y="369"/>
                    <a:pt x="471" y="369"/>
                  </a:cubicBezTo>
                  <a:cubicBezTo>
                    <a:pt x="471" y="349"/>
                    <a:pt x="471" y="328"/>
                    <a:pt x="471" y="328"/>
                  </a:cubicBezTo>
                  <a:lnTo>
                    <a:pt x="451" y="308"/>
                  </a:lnTo>
                  <a:cubicBezTo>
                    <a:pt x="451" y="308"/>
                    <a:pt x="430" y="308"/>
                    <a:pt x="430" y="287"/>
                  </a:cubicBezTo>
                  <a:cubicBezTo>
                    <a:pt x="430" y="287"/>
                    <a:pt x="430" y="287"/>
                    <a:pt x="410" y="267"/>
                  </a:cubicBezTo>
                  <a:cubicBezTo>
                    <a:pt x="410" y="267"/>
                    <a:pt x="410" y="267"/>
                    <a:pt x="410" y="246"/>
                  </a:cubicBezTo>
                  <a:lnTo>
                    <a:pt x="430" y="246"/>
                  </a:lnTo>
                  <a:cubicBezTo>
                    <a:pt x="430" y="226"/>
                    <a:pt x="451" y="246"/>
                    <a:pt x="471" y="246"/>
                  </a:cubicBezTo>
                  <a:lnTo>
                    <a:pt x="492" y="246"/>
                  </a:lnTo>
                  <a:cubicBezTo>
                    <a:pt x="512" y="246"/>
                    <a:pt x="512" y="226"/>
                    <a:pt x="533" y="226"/>
                  </a:cubicBezTo>
                  <a:cubicBezTo>
                    <a:pt x="533" y="205"/>
                    <a:pt x="553" y="205"/>
                    <a:pt x="553" y="205"/>
                  </a:cubicBezTo>
                  <a:cubicBezTo>
                    <a:pt x="553" y="185"/>
                    <a:pt x="553" y="185"/>
                    <a:pt x="553" y="164"/>
                  </a:cubicBezTo>
                  <a:lnTo>
                    <a:pt x="553" y="144"/>
                  </a:lnTo>
                  <a:cubicBezTo>
                    <a:pt x="574" y="123"/>
                    <a:pt x="574" y="123"/>
                    <a:pt x="594" y="123"/>
                  </a:cubicBezTo>
                  <a:lnTo>
                    <a:pt x="615" y="103"/>
                  </a:lnTo>
                  <a:lnTo>
                    <a:pt x="615" y="82"/>
                  </a:lnTo>
                  <a:cubicBezTo>
                    <a:pt x="615" y="62"/>
                    <a:pt x="615" y="62"/>
                    <a:pt x="594" y="41"/>
                  </a:cubicBezTo>
                  <a:cubicBezTo>
                    <a:pt x="594" y="41"/>
                    <a:pt x="594" y="41"/>
                    <a:pt x="594" y="21"/>
                  </a:cubicBezTo>
                  <a:cubicBezTo>
                    <a:pt x="594" y="21"/>
                    <a:pt x="594" y="21"/>
                    <a:pt x="594" y="0"/>
                  </a:cubicBezTo>
                  <a:cubicBezTo>
                    <a:pt x="615" y="0"/>
                    <a:pt x="615" y="0"/>
                    <a:pt x="635" y="0"/>
                  </a:cubicBezTo>
                  <a:lnTo>
                    <a:pt x="656" y="21"/>
                  </a:lnTo>
                  <a:lnTo>
                    <a:pt x="656" y="41"/>
                  </a:lnTo>
                  <a:cubicBezTo>
                    <a:pt x="676" y="41"/>
                    <a:pt x="676" y="41"/>
                    <a:pt x="676" y="41"/>
                  </a:cubicBezTo>
                  <a:cubicBezTo>
                    <a:pt x="697" y="41"/>
                    <a:pt x="717" y="41"/>
                    <a:pt x="717" y="41"/>
                  </a:cubicBezTo>
                  <a:cubicBezTo>
                    <a:pt x="717" y="41"/>
                    <a:pt x="717" y="41"/>
                    <a:pt x="717"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4" name="Freeform 108"/>
            <p:cNvSpPr>
              <a:spLocks noChangeArrowheads="1"/>
            </p:cNvSpPr>
            <p:nvPr/>
          </p:nvSpPr>
          <p:spPr bwMode="auto">
            <a:xfrm>
              <a:off x="6076950" y="5210175"/>
              <a:ext cx="38100" cy="36513"/>
            </a:xfrm>
            <a:custGeom>
              <a:avLst/>
              <a:gdLst>
                <a:gd name="T0" fmla="*/ 103 w 104"/>
                <a:gd name="T1" fmla="*/ 61 h 103"/>
                <a:gd name="T2" fmla="*/ 103 w 104"/>
                <a:gd name="T3" fmla="*/ 61 h 103"/>
                <a:gd name="T4" fmla="*/ 103 w 104"/>
                <a:gd name="T5" fmla="*/ 41 h 103"/>
                <a:gd name="T6" fmla="*/ 103 w 104"/>
                <a:gd name="T7" fmla="*/ 20 h 103"/>
                <a:gd name="T8" fmla="*/ 82 w 104"/>
                <a:gd name="T9" fmla="*/ 20 h 103"/>
                <a:gd name="T10" fmla="*/ 62 w 104"/>
                <a:gd name="T11" fmla="*/ 20 h 103"/>
                <a:gd name="T12" fmla="*/ 41 w 104"/>
                <a:gd name="T13" fmla="*/ 0 h 103"/>
                <a:gd name="T14" fmla="*/ 21 w 104"/>
                <a:gd name="T15" fmla="*/ 0 h 103"/>
                <a:gd name="T16" fmla="*/ 21 w 104"/>
                <a:gd name="T17" fmla="*/ 20 h 103"/>
                <a:gd name="T18" fmla="*/ 0 w 104"/>
                <a:gd name="T19" fmla="*/ 41 h 103"/>
                <a:gd name="T20" fmla="*/ 0 w 104"/>
                <a:gd name="T21" fmla="*/ 61 h 103"/>
                <a:gd name="T22" fmla="*/ 0 w 104"/>
                <a:gd name="T23" fmla="*/ 82 h 103"/>
                <a:gd name="T24" fmla="*/ 21 w 104"/>
                <a:gd name="T25" fmla="*/ 102 h 103"/>
                <a:gd name="T26" fmla="*/ 41 w 104"/>
                <a:gd name="T27" fmla="*/ 82 h 103"/>
                <a:gd name="T28" fmla="*/ 62 w 104"/>
                <a:gd name="T29" fmla="*/ 82 h 103"/>
                <a:gd name="T30" fmla="*/ 82 w 104"/>
                <a:gd name="T31" fmla="*/ 82 h 103"/>
                <a:gd name="T32" fmla="*/ 103 w 104"/>
                <a:gd name="T33" fmla="*/ 6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3">
                  <a:moveTo>
                    <a:pt x="103" y="61"/>
                  </a:moveTo>
                  <a:lnTo>
                    <a:pt x="103" y="61"/>
                  </a:lnTo>
                  <a:cubicBezTo>
                    <a:pt x="103" y="61"/>
                    <a:pt x="103" y="61"/>
                    <a:pt x="103" y="41"/>
                  </a:cubicBezTo>
                  <a:lnTo>
                    <a:pt x="103" y="20"/>
                  </a:lnTo>
                  <a:lnTo>
                    <a:pt x="82" y="20"/>
                  </a:lnTo>
                  <a:cubicBezTo>
                    <a:pt x="82" y="20"/>
                    <a:pt x="82" y="20"/>
                    <a:pt x="62" y="20"/>
                  </a:cubicBezTo>
                  <a:cubicBezTo>
                    <a:pt x="62" y="20"/>
                    <a:pt x="62" y="0"/>
                    <a:pt x="41" y="0"/>
                  </a:cubicBezTo>
                  <a:lnTo>
                    <a:pt x="21" y="0"/>
                  </a:lnTo>
                  <a:cubicBezTo>
                    <a:pt x="21" y="20"/>
                    <a:pt x="21" y="20"/>
                    <a:pt x="21" y="20"/>
                  </a:cubicBezTo>
                  <a:cubicBezTo>
                    <a:pt x="21" y="41"/>
                    <a:pt x="0" y="41"/>
                    <a:pt x="0" y="41"/>
                  </a:cubicBezTo>
                  <a:lnTo>
                    <a:pt x="0" y="61"/>
                  </a:lnTo>
                  <a:lnTo>
                    <a:pt x="0" y="82"/>
                  </a:lnTo>
                  <a:cubicBezTo>
                    <a:pt x="0" y="102"/>
                    <a:pt x="21" y="102"/>
                    <a:pt x="21" y="102"/>
                  </a:cubicBezTo>
                  <a:lnTo>
                    <a:pt x="41" y="82"/>
                  </a:lnTo>
                  <a:lnTo>
                    <a:pt x="62" y="82"/>
                  </a:lnTo>
                  <a:lnTo>
                    <a:pt x="82" y="82"/>
                  </a:lnTo>
                  <a:lnTo>
                    <a:pt x="103"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5" name="Freeform 109"/>
            <p:cNvSpPr>
              <a:spLocks noChangeArrowheads="1"/>
            </p:cNvSpPr>
            <p:nvPr/>
          </p:nvSpPr>
          <p:spPr bwMode="auto">
            <a:xfrm>
              <a:off x="6135688" y="5099050"/>
              <a:ext cx="7937" cy="15875"/>
            </a:xfrm>
            <a:custGeom>
              <a:avLst/>
              <a:gdLst>
                <a:gd name="T0" fmla="*/ 21 w 22"/>
                <a:gd name="T1" fmla="*/ 41 h 42"/>
                <a:gd name="T2" fmla="*/ 21 w 22"/>
                <a:gd name="T3" fmla="*/ 41 h 42"/>
                <a:gd name="T4" fmla="*/ 0 w 22"/>
                <a:gd name="T5" fmla="*/ 41 h 42"/>
                <a:gd name="T6" fmla="*/ 0 w 22"/>
                <a:gd name="T7" fmla="*/ 21 h 42"/>
                <a:gd name="T8" fmla="*/ 0 w 22"/>
                <a:gd name="T9" fmla="*/ 0 h 42"/>
                <a:gd name="T10" fmla="*/ 21 w 22"/>
                <a:gd name="T11" fmla="*/ 21 h 42"/>
                <a:gd name="T12" fmla="*/ 21 w 22"/>
                <a:gd name="T13" fmla="*/ 21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41"/>
                    <a:pt x="0" y="41"/>
                  </a:cubicBezTo>
                  <a:lnTo>
                    <a:pt x="0" y="21"/>
                  </a:lnTo>
                  <a:lnTo>
                    <a:pt x="0" y="0"/>
                  </a:lnTo>
                  <a:cubicBezTo>
                    <a:pt x="0" y="0"/>
                    <a:pt x="0" y="0"/>
                    <a:pt x="21" y="21"/>
                  </a:cubicBezTo>
                  <a:lnTo>
                    <a:pt x="21" y="2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6" name="Freeform 110"/>
            <p:cNvSpPr>
              <a:spLocks noChangeArrowheads="1"/>
            </p:cNvSpPr>
            <p:nvPr/>
          </p:nvSpPr>
          <p:spPr bwMode="auto">
            <a:xfrm>
              <a:off x="6113463" y="5151438"/>
              <a:ext cx="7937" cy="7937"/>
            </a:xfrm>
            <a:custGeom>
              <a:avLst/>
              <a:gdLst>
                <a:gd name="T0" fmla="*/ 0 w 21"/>
                <a:gd name="T1" fmla="*/ 20 h 21"/>
                <a:gd name="T2" fmla="*/ 0 w 21"/>
                <a:gd name="T3" fmla="*/ 20 h 21"/>
                <a:gd name="T4" fmla="*/ 20 w 21"/>
                <a:gd name="T5" fmla="*/ 0 h 21"/>
                <a:gd name="T6" fmla="*/ 0 w 21"/>
                <a:gd name="T7" fmla="*/ 0 h 21"/>
                <a:gd name="T8" fmla="*/ 0 w 21"/>
                <a:gd name="T9" fmla="*/ 0 h 21"/>
                <a:gd name="T10" fmla="*/ 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0" y="20"/>
                  </a:moveTo>
                  <a:lnTo>
                    <a:pt x="0" y="20"/>
                  </a:lnTo>
                  <a:lnTo>
                    <a:pt x="20" y="0"/>
                  </a:lnTo>
                  <a:lnTo>
                    <a:pt x="0" y="0"/>
                  </a:lnTo>
                  <a:lnTo>
                    <a:pt x="0" y="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7" name="Freeform 111"/>
            <p:cNvSpPr>
              <a:spLocks noChangeArrowheads="1"/>
            </p:cNvSpPr>
            <p:nvPr/>
          </p:nvSpPr>
          <p:spPr bwMode="auto">
            <a:xfrm>
              <a:off x="6135688" y="5121275"/>
              <a:ext cx="7937" cy="15875"/>
            </a:xfrm>
            <a:custGeom>
              <a:avLst/>
              <a:gdLst>
                <a:gd name="T0" fmla="*/ 21 w 22"/>
                <a:gd name="T1" fmla="*/ 41 h 42"/>
                <a:gd name="T2" fmla="*/ 21 w 22"/>
                <a:gd name="T3" fmla="*/ 41 h 42"/>
                <a:gd name="T4" fmla="*/ 0 w 22"/>
                <a:gd name="T5" fmla="*/ 20 h 42"/>
                <a:gd name="T6" fmla="*/ 0 w 22"/>
                <a:gd name="T7" fmla="*/ 0 h 42"/>
                <a:gd name="T8" fmla="*/ 21 w 22"/>
                <a:gd name="T9" fmla="*/ 20 h 42"/>
                <a:gd name="T10" fmla="*/ 21 w 22"/>
                <a:gd name="T11" fmla="*/ 20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cubicBezTo>
                    <a:pt x="0" y="41"/>
                    <a:pt x="0" y="20"/>
                    <a:pt x="0" y="20"/>
                  </a:cubicBezTo>
                  <a:cubicBezTo>
                    <a:pt x="0" y="20"/>
                    <a:pt x="0" y="20"/>
                    <a:pt x="0" y="0"/>
                  </a:cubicBezTo>
                  <a:cubicBezTo>
                    <a:pt x="0" y="0"/>
                    <a:pt x="21" y="0"/>
                    <a:pt x="21" y="20"/>
                  </a:cubicBezTo>
                  <a:lnTo>
                    <a:pt x="2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8" name="Freeform 112"/>
            <p:cNvSpPr>
              <a:spLocks noChangeArrowheads="1"/>
            </p:cNvSpPr>
            <p:nvPr/>
          </p:nvSpPr>
          <p:spPr bwMode="auto">
            <a:xfrm>
              <a:off x="6121400" y="5157788"/>
              <a:ext cx="7938" cy="15875"/>
            </a:xfrm>
            <a:custGeom>
              <a:avLst/>
              <a:gdLst>
                <a:gd name="T0" fmla="*/ 21 w 22"/>
                <a:gd name="T1" fmla="*/ 0 h 42"/>
                <a:gd name="T2" fmla="*/ 21 w 22"/>
                <a:gd name="T3" fmla="*/ 0 h 42"/>
                <a:gd name="T4" fmla="*/ 0 w 22"/>
                <a:gd name="T5" fmla="*/ 21 h 42"/>
                <a:gd name="T6" fmla="*/ 0 w 22"/>
                <a:gd name="T7" fmla="*/ 21 h 42"/>
                <a:gd name="T8" fmla="*/ 21 w 22"/>
                <a:gd name="T9" fmla="*/ 21 h 42"/>
                <a:gd name="T10" fmla="*/ 21 w 22"/>
                <a:gd name="T11" fmla="*/ 0 h 42"/>
              </a:gdLst>
              <a:ahLst/>
              <a:cxnLst>
                <a:cxn ang="0">
                  <a:pos x="T0" y="T1"/>
                </a:cxn>
                <a:cxn ang="0">
                  <a:pos x="T2" y="T3"/>
                </a:cxn>
                <a:cxn ang="0">
                  <a:pos x="T4" y="T5"/>
                </a:cxn>
                <a:cxn ang="0">
                  <a:pos x="T6" y="T7"/>
                </a:cxn>
                <a:cxn ang="0">
                  <a:pos x="T8" y="T9"/>
                </a:cxn>
                <a:cxn ang="0">
                  <a:pos x="T10" y="T11"/>
                </a:cxn>
              </a:cxnLst>
              <a:rect l="0" t="0" r="r" b="b"/>
              <a:pathLst>
                <a:path w="22" h="42">
                  <a:moveTo>
                    <a:pt x="21" y="0"/>
                  </a:moveTo>
                  <a:lnTo>
                    <a:pt x="21" y="0"/>
                  </a:lnTo>
                  <a:cubicBezTo>
                    <a:pt x="21" y="0"/>
                    <a:pt x="0" y="0"/>
                    <a:pt x="0" y="21"/>
                  </a:cubicBezTo>
                  <a:lnTo>
                    <a:pt x="0" y="21"/>
                  </a:lnTo>
                  <a:cubicBezTo>
                    <a:pt x="0" y="41"/>
                    <a:pt x="21"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9" name="Freeform 113"/>
            <p:cNvSpPr>
              <a:spLocks noChangeArrowheads="1"/>
            </p:cNvSpPr>
            <p:nvPr/>
          </p:nvSpPr>
          <p:spPr bwMode="auto">
            <a:xfrm>
              <a:off x="5995988" y="5172075"/>
              <a:ext cx="7937" cy="7938"/>
            </a:xfrm>
            <a:custGeom>
              <a:avLst/>
              <a:gdLst>
                <a:gd name="T0" fmla="*/ 0 w 21"/>
                <a:gd name="T1" fmla="*/ 21 h 22"/>
                <a:gd name="T2" fmla="*/ 0 w 21"/>
                <a:gd name="T3" fmla="*/ 21 h 22"/>
                <a:gd name="T4" fmla="*/ 0 w 21"/>
                <a:gd name="T5" fmla="*/ 21 h 22"/>
                <a:gd name="T6" fmla="*/ 0 w 21"/>
                <a:gd name="T7" fmla="*/ 0 h 22"/>
                <a:gd name="T8" fmla="*/ 0 w 21"/>
                <a:gd name="T9" fmla="*/ 0 h 22"/>
                <a:gd name="T10" fmla="*/ 20 w 21"/>
                <a:gd name="T11" fmla="*/ 0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lnTo>
                    <a:pt x="0" y="0"/>
                  </a:lnTo>
                  <a:lnTo>
                    <a:pt x="0" y="0"/>
                  </a:lnTo>
                  <a:cubicBezTo>
                    <a:pt x="20" y="0"/>
                    <a:pt x="20" y="0"/>
                    <a:pt x="20" y="0"/>
                  </a:cubicBezTo>
                  <a:lnTo>
                    <a:pt x="20"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0" name="Freeform 114"/>
            <p:cNvSpPr>
              <a:spLocks noChangeArrowheads="1"/>
            </p:cNvSpPr>
            <p:nvPr/>
          </p:nvSpPr>
          <p:spPr bwMode="auto">
            <a:xfrm>
              <a:off x="6040438" y="5135563"/>
              <a:ext cx="15875" cy="15875"/>
            </a:xfrm>
            <a:custGeom>
              <a:avLst/>
              <a:gdLst>
                <a:gd name="T0" fmla="*/ 20 w 42"/>
                <a:gd name="T1" fmla="*/ 41 h 42"/>
                <a:gd name="T2" fmla="*/ 20 w 42"/>
                <a:gd name="T3" fmla="*/ 41 h 42"/>
                <a:gd name="T4" fmla="*/ 0 w 42"/>
                <a:gd name="T5" fmla="*/ 20 h 42"/>
                <a:gd name="T6" fmla="*/ 20 w 42"/>
                <a:gd name="T7" fmla="*/ 0 h 42"/>
                <a:gd name="T8" fmla="*/ 20 w 42"/>
                <a:gd name="T9" fmla="*/ 0 h 42"/>
                <a:gd name="T10" fmla="*/ 20 w 42"/>
                <a:gd name="T11" fmla="*/ 0 h 42"/>
                <a:gd name="T12" fmla="*/ 41 w 42"/>
                <a:gd name="T13" fmla="*/ 20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0" y="20"/>
                  </a:lnTo>
                  <a:cubicBezTo>
                    <a:pt x="0" y="20"/>
                    <a:pt x="0" y="0"/>
                    <a:pt x="20" y="0"/>
                  </a:cubicBezTo>
                  <a:lnTo>
                    <a:pt x="20" y="0"/>
                  </a:lnTo>
                  <a:lnTo>
                    <a:pt x="20" y="0"/>
                  </a:lnTo>
                  <a:cubicBezTo>
                    <a:pt x="41" y="20"/>
                    <a:pt x="41" y="20"/>
                    <a:pt x="41" y="20"/>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1" name="Freeform 115"/>
            <p:cNvSpPr>
              <a:spLocks noChangeArrowheads="1"/>
            </p:cNvSpPr>
            <p:nvPr/>
          </p:nvSpPr>
          <p:spPr bwMode="auto">
            <a:xfrm>
              <a:off x="6046788" y="5151438"/>
              <a:ext cx="7937" cy="7937"/>
            </a:xfrm>
            <a:custGeom>
              <a:avLst/>
              <a:gdLst>
                <a:gd name="T0" fmla="*/ 0 w 22"/>
                <a:gd name="T1" fmla="*/ 0 h 21"/>
                <a:gd name="T2" fmla="*/ 0 w 22"/>
                <a:gd name="T3" fmla="*/ 0 h 21"/>
                <a:gd name="T4" fmla="*/ 0 w 22"/>
                <a:gd name="T5" fmla="*/ 20 h 21"/>
                <a:gd name="T6" fmla="*/ 0 w 22"/>
                <a:gd name="T7" fmla="*/ 20 h 21"/>
                <a:gd name="T8" fmla="*/ 0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0" y="20"/>
                  </a:lnTo>
                  <a:lnTo>
                    <a:pt x="0" y="20"/>
                  </a:lnTo>
                  <a:cubicBezTo>
                    <a:pt x="21" y="20"/>
                    <a:pt x="21" y="20"/>
                    <a:pt x="21" y="20"/>
                  </a:cubicBez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2" name="Freeform 116"/>
            <p:cNvSpPr>
              <a:spLocks noChangeArrowheads="1"/>
            </p:cNvSpPr>
            <p:nvPr/>
          </p:nvSpPr>
          <p:spPr bwMode="auto">
            <a:xfrm>
              <a:off x="6018213" y="5129213"/>
              <a:ext cx="7937" cy="15875"/>
            </a:xfrm>
            <a:custGeom>
              <a:avLst/>
              <a:gdLst>
                <a:gd name="T0" fmla="*/ 21 w 22"/>
                <a:gd name="T1" fmla="*/ 41 h 42"/>
                <a:gd name="T2" fmla="*/ 21 w 22"/>
                <a:gd name="T3" fmla="*/ 41 h 42"/>
                <a:gd name="T4" fmla="*/ 0 w 22"/>
                <a:gd name="T5" fmla="*/ 21 h 42"/>
                <a:gd name="T6" fmla="*/ 0 w 22"/>
                <a:gd name="T7" fmla="*/ 21 h 42"/>
                <a:gd name="T8" fmla="*/ 21 w 22"/>
                <a:gd name="T9" fmla="*/ 0 h 42"/>
                <a:gd name="T10" fmla="*/ 21 w 22"/>
                <a:gd name="T11" fmla="*/ 21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0" y="21"/>
                  </a:lnTo>
                  <a:lnTo>
                    <a:pt x="0" y="21"/>
                  </a:lnTo>
                  <a:cubicBezTo>
                    <a:pt x="0" y="0"/>
                    <a:pt x="21" y="0"/>
                    <a:pt x="21" y="0"/>
                  </a:cubicBezTo>
                  <a:lnTo>
                    <a:pt x="21" y="21"/>
                  </a:lnTo>
                  <a:cubicBezTo>
                    <a:pt x="21" y="21"/>
                    <a:pt x="21" y="2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3" name="Freeform 117"/>
            <p:cNvSpPr>
              <a:spLocks noChangeArrowheads="1"/>
            </p:cNvSpPr>
            <p:nvPr/>
          </p:nvSpPr>
          <p:spPr bwMode="auto">
            <a:xfrm>
              <a:off x="5988050" y="4967288"/>
              <a:ext cx="7938" cy="7937"/>
            </a:xfrm>
            <a:custGeom>
              <a:avLst/>
              <a:gdLst>
                <a:gd name="T0" fmla="*/ 21 w 22"/>
                <a:gd name="T1" fmla="*/ 20 h 21"/>
                <a:gd name="T2" fmla="*/ 21 w 22"/>
                <a:gd name="T3" fmla="*/ 20 h 21"/>
                <a:gd name="T4" fmla="*/ 21 w 22"/>
                <a:gd name="T5" fmla="*/ 0 h 21"/>
                <a:gd name="T6" fmla="*/ 21 w 22"/>
                <a:gd name="T7" fmla="*/ 0 h 21"/>
                <a:gd name="T8" fmla="*/ 21 w 22"/>
                <a:gd name="T9" fmla="*/ 0 h 21"/>
                <a:gd name="T10" fmla="*/ 0 w 22"/>
                <a:gd name="T11" fmla="*/ 2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21" y="0"/>
                  </a:lnTo>
                  <a:lnTo>
                    <a:pt x="21" y="0"/>
                  </a:lnTo>
                  <a:lnTo>
                    <a:pt x="21" y="0"/>
                  </a:lnTo>
                  <a:cubicBezTo>
                    <a:pt x="0" y="0"/>
                    <a:pt x="0" y="0"/>
                    <a:pt x="0" y="2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4" name="Freeform 118"/>
            <p:cNvSpPr>
              <a:spLocks noChangeArrowheads="1"/>
            </p:cNvSpPr>
            <p:nvPr/>
          </p:nvSpPr>
          <p:spPr bwMode="auto">
            <a:xfrm>
              <a:off x="5965825" y="4789488"/>
              <a:ext cx="236538" cy="361950"/>
            </a:xfrm>
            <a:custGeom>
              <a:avLst/>
              <a:gdLst>
                <a:gd name="T0" fmla="*/ 656 w 657"/>
                <a:gd name="T1" fmla="*/ 695 h 1004"/>
                <a:gd name="T2" fmla="*/ 656 w 657"/>
                <a:gd name="T3" fmla="*/ 798 h 1004"/>
                <a:gd name="T4" fmla="*/ 635 w 657"/>
                <a:gd name="T5" fmla="*/ 798 h 1004"/>
                <a:gd name="T6" fmla="*/ 594 w 657"/>
                <a:gd name="T7" fmla="*/ 798 h 1004"/>
                <a:gd name="T8" fmla="*/ 553 w 657"/>
                <a:gd name="T9" fmla="*/ 777 h 1004"/>
                <a:gd name="T10" fmla="*/ 553 w 657"/>
                <a:gd name="T11" fmla="*/ 818 h 1004"/>
                <a:gd name="T12" fmla="*/ 553 w 657"/>
                <a:gd name="T13" fmla="*/ 859 h 1004"/>
                <a:gd name="T14" fmla="*/ 512 w 657"/>
                <a:gd name="T15" fmla="*/ 839 h 1004"/>
                <a:gd name="T16" fmla="*/ 492 w 657"/>
                <a:gd name="T17" fmla="*/ 818 h 1004"/>
                <a:gd name="T18" fmla="*/ 451 w 657"/>
                <a:gd name="T19" fmla="*/ 818 h 1004"/>
                <a:gd name="T20" fmla="*/ 430 w 657"/>
                <a:gd name="T21" fmla="*/ 839 h 1004"/>
                <a:gd name="T22" fmla="*/ 430 w 657"/>
                <a:gd name="T23" fmla="*/ 859 h 1004"/>
                <a:gd name="T24" fmla="*/ 430 w 657"/>
                <a:gd name="T25" fmla="*/ 900 h 1004"/>
                <a:gd name="T26" fmla="*/ 410 w 657"/>
                <a:gd name="T27" fmla="*/ 880 h 1004"/>
                <a:gd name="T28" fmla="*/ 430 w 657"/>
                <a:gd name="T29" fmla="*/ 900 h 1004"/>
                <a:gd name="T30" fmla="*/ 389 w 657"/>
                <a:gd name="T31" fmla="*/ 941 h 1004"/>
                <a:gd name="T32" fmla="*/ 369 w 657"/>
                <a:gd name="T33" fmla="*/ 900 h 1004"/>
                <a:gd name="T34" fmla="*/ 348 w 657"/>
                <a:gd name="T35" fmla="*/ 900 h 1004"/>
                <a:gd name="T36" fmla="*/ 348 w 657"/>
                <a:gd name="T37" fmla="*/ 941 h 1004"/>
                <a:gd name="T38" fmla="*/ 307 w 657"/>
                <a:gd name="T39" fmla="*/ 962 h 1004"/>
                <a:gd name="T40" fmla="*/ 287 w 657"/>
                <a:gd name="T41" fmla="*/ 1003 h 1004"/>
                <a:gd name="T42" fmla="*/ 266 w 657"/>
                <a:gd name="T43" fmla="*/ 962 h 1004"/>
                <a:gd name="T44" fmla="*/ 246 w 657"/>
                <a:gd name="T45" fmla="*/ 921 h 1004"/>
                <a:gd name="T46" fmla="*/ 266 w 657"/>
                <a:gd name="T47" fmla="*/ 900 h 1004"/>
                <a:gd name="T48" fmla="*/ 246 w 657"/>
                <a:gd name="T49" fmla="*/ 859 h 1004"/>
                <a:gd name="T50" fmla="*/ 205 w 657"/>
                <a:gd name="T51" fmla="*/ 839 h 1004"/>
                <a:gd name="T52" fmla="*/ 184 w 657"/>
                <a:gd name="T53" fmla="*/ 777 h 1004"/>
                <a:gd name="T54" fmla="*/ 184 w 657"/>
                <a:gd name="T55" fmla="*/ 757 h 1004"/>
                <a:gd name="T56" fmla="*/ 205 w 657"/>
                <a:gd name="T57" fmla="*/ 695 h 1004"/>
                <a:gd name="T58" fmla="*/ 205 w 657"/>
                <a:gd name="T59" fmla="*/ 656 h 1004"/>
                <a:gd name="T60" fmla="*/ 246 w 657"/>
                <a:gd name="T61" fmla="*/ 656 h 1004"/>
                <a:gd name="T62" fmla="*/ 225 w 657"/>
                <a:gd name="T63" fmla="*/ 635 h 1004"/>
                <a:gd name="T64" fmla="*/ 164 w 657"/>
                <a:gd name="T65" fmla="*/ 614 h 1004"/>
                <a:gd name="T66" fmla="*/ 143 w 657"/>
                <a:gd name="T67" fmla="*/ 532 h 1004"/>
                <a:gd name="T68" fmla="*/ 102 w 657"/>
                <a:gd name="T69" fmla="*/ 450 h 1004"/>
                <a:gd name="T70" fmla="*/ 41 w 657"/>
                <a:gd name="T71" fmla="*/ 430 h 1004"/>
                <a:gd name="T72" fmla="*/ 41 w 657"/>
                <a:gd name="T73" fmla="*/ 389 h 1004"/>
                <a:gd name="T74" fmla="*/ 123 w 657"/>
                <a:gd name="T75" fmla="*/ 410 h 1004"/>
                <a:gd name="T76" fmla="*/ 143 w 657"/>
                <a:gd name="T77" fmla="*/ 368 h 1004"/>
                <a:gd name="T78" fmla="*/ 102 w 657"/>
                <a:gd name="T79" fmla="*/ 348 h 1004"/>
                <a:gd name="T80" fmla="*/ 82 w 657"/>
                <a:gd name="T81" fmla="*/ 307 h 1004"/>
                <a:gd name="T82" fmla="*/ 0 w 657"/>
                <a:gd name="T83" fmla="*/ 225 h 1004"/>
                <a:gd name="T84" fmla="*/ 20 w 657"/>
                <a:gd name="T85" fmla="*/ 225 h 1004"/>
                <a:gd name="T86" fmla="*/ 0 w 657"/>
                <a:gd name="T87" fmla="*/ 184 h 1004"/>
                <a:gd name="T88" fmla="*/ 41 w 657"/>
                <a:gd name="T89" fmla="*/ 122 h 1004"/>
                <a:gd name="T90" fmla="*/ 61 w 657"/>
                <a:gd name="T91" fmla="*/ 82 h 1004"/>
                <a:gd name="T92" fmla="*/ 102 w 657"/>
                <a:gd name="T93" fmla="*/ 61 h 1004"/>
                <a:gd name="T94" fmla="*/ 164 w 657"/>
                <a:gd name="T95" fmla="*/ 61 h 1004"/>
                <a:gd name="T96" fmla="*/ 205 w 657"/>
                <a:gd name="T97" fmla="*/ 40 h 1004"/>
                <a:gd name="T98" fmla="*/ 225 w 657"/>
                <a:gd name="T99" fmla="*/ 20 h 1004"/>
                <a:gd name="T100" fmla="*/ 246 w 657"/>
                <a:gd name="T101" fmla="*/ 0 h 1004"/>
                <a:gd name="T102" fmla="*/ 307 w 657"/>
                <a:gd name="T103" fmla="*/ 61 h 1004"/>
                <a:gd name="T104" fmla="*/ 369 w 657"/>
                <a:gd name="T105" fmla="*/ 143 h 1004"/>
                <a:gd name="T106" fmla="*/ 451 w 657"/>
                <a:gd name="T107" fmla="*/ 184 h 1004"/>
                <a:gd name="T108" fmla="*/ 492 w 657"/>
                <a:gd name="T109" fmla="*/ 246 h 1004"/>
                <a:gd name="T110" fmla="*/ 533 w 657"/>
                <a:gd name="T111" fmla="*/ 286 h 1004"/>
                <a:gd name="T112" fmla="*/ 553 w 657"/>
                <a:gd name="T113" fmla="*/ 348 h 1004"/>
                <a:gd name="T114" fmla="*/ 533 w 657"/>
                <a:gd name="T115" fmla="*/ 430 h 1004"/>
                <a:gd name="T116" fmla="*/ 574 w 657"/>
                <a:gd name="T117" fmla="*/ 471 h 1004"/>
                <a:gd name="T118" fmla="*/ 574 w 657"/>
                <a:gd name="T119" fmla="*/ 532 h 1004"/>
                <a:gd name="T120" fmla="*/ 594 w 657"/>
                <a:gd name="T121" fmla="*/ 553 h 1004"/>
                <a:gd name="T122" fmla="*/ 635 w 657"/>
                <a:gd name="T123" fmla="*/ 635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7" h="1004">
                  <a:moveTo>
                    <a:pt x="656" y="695"/>
                  </a:moveTo>
                  <a:lnTo>
                    <a:pt x="656" y="695"/>
                  </a:lnTo>
                  <a:cubicBezTo>
                    <a:pt x="656" y="695"/>
                    <a:pt x="656" y="736"/>
                    <a:pt x="656" y="757"/>
                  </a:cubicBezTo>
                  <a:cubicBezTo>
                    <a:pt x="656" y="777"/>
                    <a:pt x="656" y="777"/>
                    <a:pt x="656" y="798"/>
                  </a:cubicBezTo>
                  <a:cubicBezTo>
                    <a:pt x="656" y="798"/>
                    <a:pt x="656" y="798"/>
                    <a:pt x="635" y="798"/>
                  </a:cubicBezTo>
                  <a:cubicBezTo>
                    <a:pt x="635" y="818"/>
                    <a:pt x="635" y="818"/>
                    <a:pt x="635" y="798"/>
                  </a:cubicBezTo>
                  <a:cubicBezTo>
                    <a:pt x="615" y="798"/>
                    <a:pt x="615" y="798"/>
                    <a:pt x="615" y="798"/>
                  </a:cubicBezTo>
                  <a:lnTo>
                    <a:pt x="594" y="798"/>
                  </a:lnTo>
                  <a:cubicBezTo>
                    <a:pt x="594" y="798"/>
                    <a:pt x="594" y="777"/>
                    <a:pt x="574" y="777"/>
                  </a:cubicBezTo>
                  <a:cubicBezTo>
                    <a:pt x="574" y="777"/>
                    <a:pt x="574" y="777"/>
                    <a:pt x="553" y="777"/>
                  </a:cubicBezTo>
                  <a:lnTo>
                    <a:pt x="553" y="798"/>
                  </a:lnTo>
                  <a:lnTo>
                    <a:pt x="553" y="818"/>
                  </a:lnTo>
                  <a:cubicBezTo>
                    <a:pt x="553" y="818"/>
                    <a:pt x="574" y="839"/>
                    <a:pt x="553" y="839"/>
                  </a:cubicBezTo>
                  <a:cubicBezTo>
                    <a:pt x="553" y="859"/>
                    <a:pt x="553" y="859"/>
                    <a:pt x="553" y="859"/>
                  </a:cubicBezTo>
                  <a:cubicBezTo>
                    <a:pt x="533" y="859"/>
                    <a:pt x="533" y="859"/>
                    <a:pt x="533" y="859"/>
                  </a:cubicBezTo>
                  <a:cubicBezTo>
                    <a:pt x="512" y="859"/>
                    <a:pt x="512" y="859"/>
                    <a:pt x="512" y="839"/>
                  </a:cubicBezTo>
                  <a:lnTo>
                    <a:pt x="492" y="839"/>
                  </a:lnTo>
                  <a:lnTo>
                    <a:pt x="492" y="818"/>
                  </a:lnTo>
                  <a:cubicBezTo>
                    <a:pt x="471" y="818"/>
                    <a:pt x="471" y="818"/>
                    <a:pt x="451" y="818"/>
                  </a:cubicBezTo>
                  <a:lnTo>
                    <a:pt x="451" y="818"/>
                  </a:lnTo>
                  <a:lnTo>
                    <a:pt x="430" y="839"/>
                  </a:lnTo>
                  <a:lnTo>
                    <a:pt x="430" y="839"/>
                  </a:lnTo>
                  <a:cubicBezTo>
                    <a:pt x="410" y="839"/>
                    <a:pt x="410" y="859"/>
                    <a:pt x="410" y="859"/>
                  </a:cubicBezTo>
                  <a:cubicBezTo>
                    <a:pt x="430" y="859"/>
                    <a:pt x="430" y="859"/>
                    <a:pt x="430" y="859"/>
                  </a:cubicBezTo>
                  <a:cubicBezTo>
                    <a:pt x="430" y="859"/>
                    <a:pt x="430" y="880"/>
                    <a:pt x="451" y="880"/>
                  </a:cubicBezTo>
                  <a:cubicBezTo>
                    <a:pt x="451" y="880"/>
                    <a:pt x="430" y="880"/>
                    <a:pt x="430" y="900"/>
                  </a:cubicBezTo>
                  <a:lnTo>
                    <a:pt x="430" y="880"/>
                  </a:lnTo>
                  <a:cubicBezTo>
                    <a:pt x="410" y="880"/>
                    <a:pt x="410" y="880"/>
                    <a:pt x="410" y="880"/>
                  </a:cubicBezTo>
                  <a:lnTo>
                    <a:pt x="410" y="900"/>
                  </a:lnTo>
                  <a:lnTo>
                    <a:pt x="430" y="900"/>
                  </a:lnTo>
                  <a:cubicBezTo>
                    <a:pt x="430" y="921"/>
                    <a:pt x="410" y="941"/>
                    <a:pt x="410" y="941"/>
                  </a:cubicBezTo>
                  <a:lnTo>
                    <a:pt x="389" y="941"/>
                  </a:lnTo>
                  <a:cubicBezTo>
                    <a:pt x="389" y="941"/>
                    <a:pt x="369" y="941"/>
                    <a:pt x="369" y="921"/>
                  </a:cubicBezTo>
                  <a:cubicBezTo>
                    <a:pt x="369" y="921"/>
                    <a:pt x="369" y="921"/>
                    <a:pt x="369" y="900"/>
                  </a:cubicBezTo>
                  <a:cubicBezTo>
                    <a:pt x="389" y="900"/>
                    <a:pt x="389" y="900"/>
                    <a:pt x="369" y="900"/>
                  </a:cubicBezTo>
                  <a:lnTo>
                    <a:pt x="348" y="900"/>
                  </a:lnTo>
                  <a:cubicBezTo>
                    <a:pt x="348" y="900"/>
                    <a:pt x="348" y="900"/>
                    <a:pt x="348" y="921"/>
                  </a:cubicBezTo>
                  <a:cubicBezTo>
                    <a:pt x="348" y="921"/>
                    <a:pt x="348" y="921"/>
                    <a:pt x="348" y="941"/>
                  </a:cubicBezTo>
                  <a:lnTo>
                    <a:pt x="328" y="941"/>
                  </a:lnTo>
                  <a:cubicBezTo>
                    <a:pt x="328" y="941"/>
                    <a:pt x="328" y="962"/>
                    <a:pt x="307" y="962"/>
                  </a:cubicBezTo>
                  <a:lnTo>
                    <a:pt x="307" y="982"/>
                  </a:lnTo>
                  <a:lnTo>
                    <a:pt x="287" y="1003"/>
                  </a:lnTo>
                  <a:lnTo>
                    <a:pt x="266" y="982"/>
                  </a:lnTo>
                  <a:lnTo>
                    <a:pt x="266" y="962"/>
                  </a:lnTo>
                  <a:cubicBezTo>
                    <a:pt x="246" y="941"/>
                    <a:pt x="246" y="941"/>
                    <a:pt x="246" y="941"/>
                  </a:cubicBezTo>
                  <a:lnTo>
                    <a:pt x="246" y="921"/>
                  </a:lnTo>
                  <a:lnTo>
                    <a:pt x="266" y="921"/>
                  </a:lnTo>
                  <a:cubicBezTo>
                    <a:pt x="266" y="921"/>
                    <a:pt x="266" y="921"/>
                    <a:pt x="266" y="900"/>
                  </a:cubicBezTo>
                  <a:cubicBezTo>
                    <a:pt x="266" y="900"/>
                    <a:pt x="266" y="900"/>
                    <a:pt x="246" y="900"/>
                  </a:cubicBezTo>
                  <a:cubicBezTo>
                    <a:pt x="246" y="900"/>
                    <a:pt x="246" y="880"/>
                    <a:pt x="246" y="859"/>
                  </a:cubicBezTo>
                  <a:cubicBezTo>
                    <a:pt x="225" y="859"/>
                    <a:pt x="225" y="859"/>
                    <a:pt x="225" y="839"/>
                  </a:cubicBezTo>
                  <a:cubicBezTo>
                    <a:pt x="205" y="839"/>
                    <a:pt x="205" y="839"/>
                    <a:pt x="205" y="839"/>
                  </a:cubicBezTo>
                  <a:cubicBezTo>
                    <a:pt x="184" y="839"/>
                    <a:pt x="184" y="818"/>
                    <a:pt x="184" y="818"/>
                  </a:cubicBezTo>
                  <a:cubicBezTo>
                    <a:pt x="184" y="798"/>
                    <a:pt x="184" y="798"/>
                    <a:pt x="184" y="777"/>
                  </a:cubicBezTo>
                  <a:lnTo>
                    <a:pt x="184" y="777"/>
                  </a:lnTo>
                  <a:cubicBezTo>
                    <a:pt x="184" y="757"/>
                    <a:pt x="184" y="757"/>
                    <a:pt x="184" y="757"/>
                  </a:cubicBezTo>
                  <a:cubicBezTo>
                    <a:pt x="184" y="736"/>
                    <a:pt x="205" y="736"/>
                    <a:pt x="205" y="736"/>
                  </a:cubicBezTo>
                  <a:cubicBezTo>
                    <a:pt x="205" y="716"/>
                    <a:pt x="205" y="716"/>
                    <a:pt x="205" y="695"/>
                  </a:cubicBezTo>
                  <a:cubicBezTo>
                    <a:pt x="205" y="695"/>
                    <a:pt x="184" y="695"/>
                    <a:pt x="184" y="675"/>
                  </a:cubicBezTo>
                  <a:cubicBezTo>
                    <a:pt x="184" y="675"/>
                    <a:pt x="184" y="656"/>
                    <a:pt x="205" y="656"/>
                  </a:cubicBezTo>
                  <a:lnTo>
                    <a:pt x="225" y="656"/>
                  </a:lnTo>
                  <a:lnTo>
                    <a:pt x="246" y="656"/>
                  </a:lnTo>
                  <a:cubicBezTo>
                    <a:pt x="246" y="656"/>
                    <a:pt x="246" y="656"/>
                    <a:pt x="246" y="635"/>
                  </a:cubicBezTo>
                  <a:lnTo>
                    <a:pt x="225" y="635"/>
                  </a:lnTo>
                  <a:cubicBezTo>
                    <a:pt x="225" y="635"/>
                    <a:pt x="205" y="635"/>
                    <a:pt x="184" y="635"/>
                  </a:cubicBezTo>
                  <a:cubicBezTo>
                    <a:pt x="184" y="635"/>
                    <a:pt x="184" y="614"/>
                    <a:pt x="164" y="614"/>
                  </a:cubicBezTo>
                  <a:cubicBezTo>
                    <a:pt x="164" y="594"/>
                    <a:pt x="143" y="594"/>
                    <a:pt x="143" y="574"/>
                  </a:cubicBezTo>
                  <a:cubicBezTo>
                    <a:pt x="143" y="574"/>
                    <a:pt x="143" y="553"/>
                    <a:pt x="143" y="532"/>
                  </a:cubicBezTo>
                  <a:cubicBezTo>
                    <a:pt x="123" y="532"/>
                    <a:pt x="123" y="512"/>
                    <a:pt x="123" y="492"/>
                  </a:cubicBezTo>
                  <a:cubicBezTo>
                    <a:pt x="123" y="492"/>
                    <a:pt x="102" y="471"/>
                    <a:pt x="102" y="450"/>
                  </a:cubicBezTo>
                  <a:cubicBezTo>
                    <a:pt x="82" y="450"/>
                    <a:pt x="61" y="450"/>
                    <a:pt x="61" y="450"/>
                  </a:cubicBezTo>
                  <a:lnTo>
                    <a:pt x="41" y="430"/>
                  </a:lnTo>
                  <a:lnTo>
                    <a:pt x="41" y="410"/>
                  </a:lnTo>
                  <a:cubicBezTo>
                    <a:pt x="41" y="389"/>
                    <a:pt x="41" y="389"/>
                    <a:pt x="41" y="389"/>
                  </a:cubicBezTo>
                  <a:cubicBezTo>
                    <a:pt x="61" y="389"/>
                    <a:pt x="82" y="389"/>
                    <a:pt x="82" y="389"/>
                  </a:cubicBezTo>
                  <a:cubicBezTo>
                    <a:pt x="102" y="389"/>
                    <a:pt x="102" y="410"/>
                    <a:pt x="123" y="410"/>
                  </a:cubicBezTo>
                  <a:cubicBezTo>
                    <a:pt x="123" y="410"/>
                    <a:pt x="143" y="410"/>
                    <a:pt x="143" y="389"/>
                  </a:cubicBezTo>
                  <a:lnTo>
                    <a:pt x="143" y="368"/>
                  </a:lnTo>
                  <a:cubicBezTo>
                    <a:pt x="143" y="368"/>
                    <a:pt x="123" y="368"/>
                    <a:pt x="102" y="368"/>
                  </a:cubicBezTo>
                  <a:cubicBezTo>
                    <a:pt x="102" y="348"/>
                    <a:pt x="102" y="348"/>
                    <a:pt x="102" y="348"/>
                  </a:cubicBezTo>
                  <a:cubicBezTo>
                    <a:pt x="102" y="328"/>
                    <a:pt x="82" y="328"/>
                    <a:pt x="82" y="328"/>
                  </a:cubicBezTo>
                  <a:lnTo>
                    <a:pt x="82" y="307"/>
                  </a:lnTo>
                  <a:cubicBezTo>
                    <a:pt x="61" y="286"/>
                    <a:pt x="41" y="286"/>
                    <a:pt x="20" y="266"/>
                  </a:cubicBezTo>
                  <a:cubicBezTo>
                    <a:pt x="20" y="266"/>
                    <a:pt x="0" y="246"/>
                    <a:pt x="0" y="225"/>
                  </a:cubicBezTo>
                  <a:lnTo>
                    <a:pt x="0" y="204"/>
                  </a:lnTo>
                  <a:lnTo>
                    <a:pt x="20" y="225"/>
                  </a:lnTo>
                  <a:lnTo>
                    <a:pt x="20" y="204"/>
                  </a:lnTo>
                  <a:cubicBezTo>
                    <a:pt x="20" y="204"/>
                    <a:pt x="0" y="204"/>
                    <a:pt x="0" y="184"/>
                  </a:cubicBezTo>
                  <a:cubicBezTo>
                    <a:pt x="0" y="184"/>
                    <a:pt x="0" y="164"/>
                    <a:pt x="20" y="164"/>
                  </a:cubicBezTo>
                  <a:cubicBezTo>
                    <a:pt x="20" y="143"/>
                    <a:pt x="41" y="143"/>
                    <a:pt x="41" y="122"/>
                  </a:cubicBezTo>
                  <a:lnTo>
                    <a:pt x="41" y="102"/>
                  </a:lnTo>
                  <a:lnTo>
                    <a:pt x="61" y="82"/>
                  </a:lnTo>
                  <a:lnTo>
                    <a:pt x="82" y="82"/>
                  </a:lnTo>
                  <a:lnTo>
                    <a:pt x="102" y="61"/>
                  </a:lnTo>
                  <a:cubicBezTo>
                    <a:pt x="123" y="61"/>
                    <a:pt x="143" y="61"/>
                    <a:pt x="143" y="61"/>
                  </a:cubicBezTo>
                  <a:cubicBezTo>
                    <a:pt x="143" y="61"/>
                    <a:pt x="164" y="82"/>
                    <a:pt x="164" y="61"/>
                  </a:cubicBezTo>
                  <a:cubicBezTo>
                    <a:pt x="184" y="61"/>
                    <a:pt x="184" y="61"/>
                    <a:pt x="184" y="61"/>
                  </a:cubicBezTo>
                  <a:cubicBezTo>
                    <a:pt x="184" y="61"/>
                    <a:pt x="205" y="61"/>
                    <a:pt x="205" y="40"/>
                  </a:cubicBezTo>
                  <a:lnTo>
                    <a:pt x="225" y="40"/>
                  </a:lnTo>
                  <a:lnTo>
                    <a:pt x="225" y="20"/>
                  </a:lnTo>
                  <a:cubicBezTo>
                    <a:pt x="225" y="20"/>
                    <a:pt x="225" y="20"/>
                    <a:pt x="246" y="0"/>
                  </a:cubicBezTo>
                  <a:lnTo>
                    <a:pt x="246" y="0"/>
                  </a:lnTo>
                  <a:cubicBezTo>
                    <a:pt x="266" y="20"/>
                    <a:pt x="266" y="20"/>
                    <a:pt x="287" y="40"/>
                  </a:cubicBezTo>
                  <a:lnTo>
                    <a:pt x="307" y="61"/>
                  </a:lnTo>
                  <a:cubicBezTo>
                    <a:pt x="307" y="82"/>
                    <a:pt x="328" y="102"/>
                    <a:pt x="328" y="102"/>
                  </a:cubicBezTo>
                  <a:cubicBezTo>
                    <a:pt x="328" y="102"/>
                    <a:pt x="348" y="122"/>
                    <a:pt x="369" y="143"/>
                  </a:cubicBezTo>
                  <a:lnTo>
                    <a:pt x="410" y="164"/>
                  </a:lnTo>
                  <a:cubicBezTo>
                    <a:pt x="430" y="164"/>
                    <a:pt x="430" y="184"/>
                    <a:pt x="451" y="184"/>
                  </a:cubicBezTo>
                  <a:cubicBezTo>
                    <a:pt x="451" y="204"/>
                    <a:pt x="451" y="225"/>
                    <a:pt x="471" y="225"/>
                  </a:cubicBezTo>
                  <a:cubicBezTo>
                    <a:pt x="471" y="246"/>
                    <a:pt x="471" y="246"/>
                    <a:pt x="492" y="246"/>
                  </a:cubicBezTo>
                  <a:cubicBezTo>
                    <a:pt x="492" y="246"/>
                    <a:pt x="492" y="246"/>
                    <a:pt x="512" y="246"/>
                  </a:cubicBezTo>
                  <a:cubicBezTo>
                    <a:pt x="512" y="266"/>
                    <a:pt x="533" y="266"/>
                    <a:pt x="533" y="286"/>
                  </a:cubicBezTo>
                  <a:cubicBezTo>
                    <a:pt x="533" y="286"/>
                    <a:pt x="533" y="307"/>
                    <a:pt x="553" y="307"/>
                  </a:cubicBezTo>
                  <a:cubicBezTo>
                    <a:pt x="553" y="328"/>
                    <a:pt x="553" y="328"/>
                    <a:pt x="553" y="348"/>
                  </a:cubicBezTo>
                  <a:lnTo>
                    <a:pt x="533" y="368"/>
                  </a:lnTo>
                  <a:cubicBezTo>
                    <a:pt x="533" y="389"/>
                    <a:pt x="533" y="410"/>
                    <a:pt x="533" y="430"/>
                  </a:cubicBezTo>
                  <a:lnTo>
                    <a:pt x="553" y="450"/>
                  </a:lnTo>
                  <a:cubicBezTo>
                    <a:pt x="553" y="450"/>
                    <a:pt x="574" y="450"/>
                    <a:pt x="574" y="471"/>
                  </a:cubicBezTo>
                  <a:lnTo>
                    <a:pt x="574" y="492"/>
                  </a:lnTo>
                  <a:cubicBezTo>
                    <a:pt x="574" y="492"/>
                    <a:pt x="574" y="512"/>
                    <a:pt x="574" y="532"/>
                  </a:cubicBezTo>
                  <a:cubicBezTo>
                    <a:pt x="574" y="532"/>
                    <a:pt x="574" y="532"/>
                    <a:pt x="574" y="553"/>
                  </a:cubicBezTo>
                  <a:lnTo>
                    <a:pt x="594" y="553"/>
                  </a:lnTo>
                  <a:lnTo>
                    <a:pt x="594" y="574"/>
                  </a:lnTo>
                  <a:cubicBezTo>
                    <a:pt x="615" y="574"/>
                    <a:pt x="635" y="614"/>
                    <a:pt x="635" y="635"/>
                  </a:cubicBezTo>
                  <a:cubicBezTo>
                    <a:pt x="635" y="635"/>
                    <a:pt x="656" y="675"/>
                    <a:pt x="656" y="69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5" name="Freeform 119"/>
            <p:cNvSpPr>
              <a:spLocks noChangeArrowheads="1"/>
            </p:cNvSpPr>
            <p:nvPr/>
          </p:nvSpPr>
          <p:spPr bwMode="auto">
            <a:xfrm>
              <a:off x="3606800" y="3786188"/>
              <a:ext cx="1703388" cy="849312"/>
            </a:xfrm>
            <a:custGeom>
              <a:avLst/>
              <a:gdLst>
                <a:gd name="T0" fmla="*/ 41 w 4733"/>
                <a:gd name="T1" fmla="*/ 676 h 2358"/>
                <a:gd name="T2" fmla="*/ 225 w 4733"/>
                <a:gd name="T3" fmla="*/ 615 h 2358"/>
                <a:gd name="T4" fmla="*/ 266 w 4733"/>
                <a:gd name="T5" fmla="*/ 554 h 2358"/>
                <a:gd name="T6" fmla="*/ 389 w 4733"/>
                <a:gd name="T7" fmla="*/ 410 h 2358"/>
                <a:gd name="T8" fmla="*/ 553 w 4733"/>
                <a:gd name="T9" fmla="*/ 348 h 2358"/>
                <a:gd name="T10" fmla="*/ 717 w 4733"/>
                <a:gd name="T11" fmla="*/ 390 h 2358"/>
                <a:gd name="T12" fmla="*/ 921 w 4733"/>
                <a:gd name="T13" fmla="*/ 512 h 2358"/>
                <a:gd name="T14" fmla="*/ 1167 w 4733"/>
                <a:gd name="T15" fmla="*/ 492 h 2358"/>
                <a:gd name="T16" fmla="*/ 1351 w 4733"/>
                <a:gd name="T17" fmla="*/ 492 h 2358"/>
                <a:gd name="T18" fmla="*/ 1351 w 4733"/>
                <a:gd name="T19" fmla="*/ 348 h 2358"/>
                <a:gd name="T20" fmla="*/ 1249 w 4733"/>
                <a:gd name="T21" fmla="*/ 205 h 2358"/>
                <a:gd name="T22" fmla="*/ 1289 w 4733"/>
                <a:gd name="T23" fmla="*/ 82 h 2358"/>
                <a:gd name="T24" fmla="*/ 1433 w 4733"/>
                <a:gd name="T25" fmla="*/ 41 h 2358"/>
                <a:gd name="T26" fmla="*/ 1720 w 4733"/>
                <a:gd name="T27" fmla="*/ 102 h 2358"/>
                <a:gd name="T28" fmla="*/ 1884 w 4733"/>
                <a:gd name="T29" fmla="*/ 226 h 2358"/>
                <a:gd name="T30" fmla="*/ 2130 w 4733"/>
                <a:gd name="T31" fmla="*/ 369 h 2358"/>
                <a:gd name="T32" fmla="*/ 2355 w 4733"/>
                <a:gd name="T33" fmla="*/ 308 h 2358"/>
                <a:gd name="T34" fmla="*/ 2622 w 4733"/>
                <a:gd name="T35" fmla="*/ 348 h 2358"/>
                <a:gd name="T36" fmla="*/ 2786 w 4733"/>
                <a:gd name="T37" fmla="*/ 410 h 2358"/>
                <a:gd name="T38" fmla="*/ 2970 w 4733"/>
                <a:gd name="T39" fmla="*/ 512 h 2358"/>
                <a:gd name="T40" fmla="*/ 3257 w 4733"/>
                <a:gd name="T41" fmla="*/ 512 h 2358"/>
                <a:gd name="T42" fmla="*/ 3441 w 4733"/>
                <a:gd name="T43" fmla="*/ 410 h 2358"/>
                <a:gd name="T44" fmla="*/ 3544 w 4733"/>
                <a:gd name="T45" fmla="*/ 328 h 2358"/>
                <a:gd name="T46" fmla="*/ 3728 w 4733"/>
                <a:gd name="T47" fmla="*/ 246 h 2358"/>
                <a:gd name="T48" fmla="*/ 3872 w 4733"/>
                <a:gd name="T49" fmla="*/ 287 h 2358"/>
                <a:gd name="T50" fmla="*/ 4015 w 4733"/>
                <a:gd name="T51" fmla="*/ 328 h 2358"/>
                <a:gd name="T52" fmla="*/ 3974 w 4733"/>
                <a:gd name="T53" fmla="*/ 512 h 2358"/>
                <a:gd name="T54" fmla="*/ 4015 w 4733"/>
                <a:gd name="T55" fmla="*/ 594 h 2358"/>
                <a:gd name="T56" fmla="*/ 3994 w 4733"/>
                <a:gd name="T57" fmla="*/ 778 h 2358"/>
                <a:gd name="T58" fmla="*/ 4118 w 4733"/>
                <a:gd name="T59" fmla="*/ 820 h 2358"/>
                <a:gd name="T60" fmla="*/ 4199 w 4733"/>
                <a:gd name="T61" fmla="*/ 758 h 2358"/>
                <a:gd name="T62" fmla="*/ 4302 w 4733"/>
                <a:gd name="T63" fmla="*/ 778 h 2358"/>
                <a:gd name="T64" fmla="*/ 4404 w 4733"/>
                <a:gd name="T65" fmla="*/ 697 h 2358"/>
                <a:gd name="T66" fmla="*/ 4568 w 4733"/>
                <a:gd name="T67" fmla="*/ 799 h 2358"/>
                <a:gd name="T68" fmla="*/ 4712 w 4733"/>
                <a:gd name="T69" fmla="*/ 963 h 2358"/>
                <a:gd name="T70" fmla="*/ 4568 w 4733"/>
                <a:gd name="T71" fmla="*/ 984 h 2358"/>
                <a:gd name="T72" fmla="*/ 4486 w 4733"/>
                <a:gd name="T73" fmla="*/ 1045 h 2358"/>
                <a:gd name="T74" fmla="*/ 4384 w 4733"/>
                <a:gd name="T75" fmla="*/ 1066 h 2358"/>
                <a:gd name="T76" fmla="*/ 4281 w 4733"/>
                <a:gd name="T77" fmla="*/ 1168 h 2358"/>
                <a:gd name="T78" fmla="*/ 4240 w 4733"/>
                <a:gd name="T79" fmla="*/ 1312 h 2358"/>
                <a:gd name="T80" fmla="*/ 4097 w 4733"/>
                <a:gd name="T81" fmla="*/ 1414 h 2358"/>
                <a:gd name="T82" fmla="*/ 4015 w 4733"/>
                <a:gd name="T83" fmla="*/ 1537 h 2358"/>
                <a:gd name="T84" fmla="*/ 3851 w 4733"/>
                <a:gd name="T85" fmla="*/ 1516 h 2358"/>
                <a:gd name="T86" fmla="*/ 3728 w 4733"/>
                <a:gd name="T87" fmla="*/ 1475 h 2358"/>
                <a:gd name="T88" fmla="*/ 3810 w 4733"/>
                <a:gd name="T89" fmla="*/ 1721 h 2358"/>
                <a:gd name="T90" fmla="*/ 3769 w 4733"/>
                <a:gd name="T91" fmla="*/ 1906 h 2358"/>
                <a:gd name="T92" fmla="*/ 3646 w 4733"/>
                <a:gd name="T93" fmla="*/ 2070 h 2358"/>
                <a:gd name="T94" fmla="*/ 3380 w 4733"/>
                <a:gd name="T95" fmla="*/ 2131 h 2358"/>
                <a:gd name="T96" fmla="*/ 3093 w 4733"/>
                <a:gd name="T97" fmla="*/ 2233 h 2358"/>
                <a:gd name="T98" fmla="*/ 2868 w 4733"/>
                <a:gd name="T99" fmla="*/ 2295 h 2358"/>
                <a:gd name="T100" fmla="*/ 2581 w 4733"/>
                <a:gd name="T101" fmla="*/ 2254 h 2358"/>
                <a:gd name="T102" fmla="*/ 2171 w 4733"/>
                <a:gd name="T103" fmla="*/ 2151 h 2358"/>
                <a:gd name="T104" fmla="*/ 1761 w 4733"/>
                <a:gd name="T105" fmla="*/ 2172 h 2358"/>
                <a:gd name="T106" fmla="*/ 1495 w 4733"/>
                <a:gd name="T107" fmla="*/ 2090 h 2358"/>
                <a:gd name="T108" fmla="*/ 1351 w 4733"/>
                <a:gd name="T109" fmla="*/ 1803 h 2358"/>
                <a:gd name="T110" fmla="*/ 1187 w 4733"/>
                <a:gd name="T111" fmla="*/ 1721 h 2358"/>
                <a:gd name="T112" fmla="*/ 1023 w 4733"/>
                <a:gd name="T113" fmla="*/ 1619 h 2358"/>
                <a:gd name="T114" fmla="*/ 614 w 4733"/>
                <a:gd name="T115" fmla="*/ 1578 h 2358"/>
                <a:gd name="T116" fmla="*/ 614 w 4733"/>
                <a:gd name="T117" fmla="*/ 1312 h 2358"/>
                <a:gd name="T118" fmla="*/ 471 w 4733"/>
                <a:gd name="T119" fmla="*/ 1106 h 2358"/>
                <a:gd name="T120" fmla="*/ 287 w 4733"/>
                <a:gd name="T121" fmla="*/ 1024 h 2358"/>
                <a:gd name="T122" fmla="*/ 41 w 4733"/>
                <a:gd name="T123" fmla="*/ 922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33" h="2358">
                  <a:moveTo>
                    <a:pt x="0" y="758"/>
                  </a:moveTo>
                  <a:lnTo>
                    <a:pt x="0" y="758"/>
                  </a:lnTo>
                  <a:cubicBezTo>
                    <a:pt x="0" y="738"/>
                    <a:pt x="0" y="738"/>
                    <a:pt x="0" y="738"/>
                  </a:cubicBezTo>
                  <a:cubicBezTo>
                    <a:pt x="0" y="717"/>
                    <a:pt x="20" y="697"/>
                    <a:pt x="20" y="697"/>
                  </a:cubicBezTo>
                  <a:cubicBezTo>
                    <a:pt x="20" y="697"/>
                    <a:pt x="41" y="697"/>
                    <a:pt x="41" y="676"/>
                  </a:cubicBezTo>
                  <a:cubicBezTo>
                    <a:pt x="61" y="676"/>
                    <a:pt x="82" y="697"/>
                    <a:pt x="102" y="697"/>
                  </a:cubicBezTo>
                  <a:lnTo>
                    <a:pt x="123" y="676"/>
                  </a:lnTo>
                  <a:lnTo>
                    <a:pt x="143" y="656"/>
                  </a:lnTo>
                  <a:cubicBezTo>
                    <a:pt x="143" y="636"/>
                    <a:pt x="164" y="636"/>
                    <a:pt x="184" y="636"/>
                  </a:cubicBezTo>
                  <a:cubicBezTo>
                    <a:pt x="184" y="636"/>
                    <a:pt x="205" y="636"/>
                    <a:pt x="225" y="615"/>
                  </a:cubicBezTo>
                  <a:lnTo>
                    <a:pt x="225" y="594"/>
                  </a:lnTo>
                  <a:cubicBezTo>
                    <a:pt x="225" y="574"/>
                    <a:pt x="205" y="554"/>
                    <a:pt x="205" y="533"/>
                  </a:cubicBezTo>
                  <a:lnTo>
                    <a:pt x="205" y="512"/>
                  </a:lnTo>
                  <a:cubicBezTo>
                    <a:pt x="225" y="512"/>
                    <a:pt x="246" y="512"/>
                    <a:pt x="246" y="512"/>
                  </a:cubicBezTo>
                  <a:cubicBezTo>
                    <a:pt x="266" y="512"/>
                    <a:pt x="266" y="554"/>
                    <a:pt x="266" y="554"/>
                  </a:cubicBezTo>
                  <a:cubicBezTo>
                    <a:pt x="287" y="554"/>
                    <a:pt x="287" y="554"/>
                    <a:pt x="307" y="533"/>
                  </a:cubicBezTo>
                  <a:cubicBezTo>
                    <a:pt x="307" y="533"/>
                    <a:pt x="307" y="492"/>
                    <a:pt x="307" y="472"/>
                  </a:cubicBezTo>
                  <a:lnTo>
                    <a:pt x="307" y="451"/>
                  </a:lnTo>
                  <a:cubicBezTo>
                    <a:pt x="328" y="430"/>
                    <a:pt x="348" y="430"/>
                    <a:pt x="348" y="430"/>
                  </a:cubicBezTo>
                  <a:cubicBezTo>
                    <a:pt x="369" y="430"/>
                    <a:pt x="389" y="430"/>
                    <a:pt x="389" y="410"/>
                  </a:cubicBezTo>
                  <a:cubicBezTo>
                    <a:pt x="410" y="410"/>
                    <a:pt x="410" y="390"/>
                    <a:pt x="410" y="390"/>
                  </a:cubicBezTo>
                  <a:cubicBezTo>
                    <a:pt x="430" y="390"/>
                    <a:pt x="450" y="369"/>
                    <a:pt x="471" y="369"/>
                  </a:cubicBezTo>
                  <a:cubicBezTo>
                    <a:pt x="471" y="369"/>
                    <a:pt x="492" y="369"/>
                    <a:pt x="512" y="369"/>
                  </a:cubicBezTo>
                  <a:lnTo>
                    <a:pt x="553" y="369"/>
                  </a:lnTo>
                  <a:lnTo>
                    <a:pt x="553" y="348"/>
                  </a:lnTo>
                  <a:lnTo>
                    <a:pt x="574" y="328"/>
                  </a:lnTo>
                  <a:cubicBezTo>
                    <a:pt x="594" y="348"/>
                    <a:pt x="594" y="348"/>
                    <a:pt x="614" y="348"/>
                  </a:cubicBezTo>
                  <a:cubicBezTo>
                    <a:pt x="614" y="369"/>
                    <a:pt x="614" y="369"/>
                    <a:pt x="635" y="390"/>
                  </a:cubicBezTo>
                  <a:lnTo>
                    <a:pt x="656" y="390"/>
                  </a:lnTo>
                  <a:cubicBezTo>
                    <a:pt x="676" y="390"/>
                    <a:pt x="696" y="390"/>
                    <a:pt x="717" y="390"/>
                  </a:cubicBezTo>
                  <a:cubicBezTo>
                    <a:pt x="717" y="390"/>
                    <a:pt x="738" y="369"/>
                    <a:pt x="758" y="369"/>
                  </a:cubicBezTo>
                  <a:cubicBezTo>
                    <a:pt x="758" y="369"/>
                    <a:pt x="798" y="369"/>
                    <a:pt x="798" y="390"/>
                  </a:cubicBezTo>
                  <a:cubicBezTo>
                    <a:pt x="819" y="390"/>
                    <a:pt x="819" y="430"/>
                    <a:pt x="839" y="430"/>
                  </a:cubicBezTo>
                  <a:cubicBezTo>
                    <a:pt x="839" y="451"/>
                    <a:pt x="859" y="451"/>
                    <a:pt x="859" y="472"/>
                  </a:cubicBezTo>
                  <a:cubicBezTo>
                    <a:pt x="880" y="472"/>
                    <a:pt x="901" y="512"/>
                    <a:pt x="921" y="512"/>
                  </a:cubicBezTo>
                  <a:lnTo>
                    <a:pt x="962" y="533"/>
                  </a:lnTo>
                  <a:cubicBezTo>
                    <a:pt x="983" y="533"/>
                    <a:pt x="1023" y="533"/>
                    <a:pt x="1044" y="533"/>
                  </a:cubicBezTo>
                  <a:cubicBezTo>
                    <a:pt x="1044" y="533"/>
                    <a:pt x="1065" y="533"/>
                    <a:pt x="1085" y="533"/>
                  </a:cubicBezTo>
                  <a:cubicBezTo>
                    <a:pt x="1085" y="533"/>
                    <a:pt x="1105" y="512"/>
                    <a:pt x="1105" y="492"/>
                  </a:cubicBezTo>
                  <a:cubicBezTo>
                    <a:pt x="1105" y="492"/>
                    <a:pt x="1147" y="492"/>
                    <a:pt x="1167" y="492"/>
                  </a:cubicBezTo>
                  <a:cubicBezTo>
                    <a:pt x="1167" y="492"/>
                    <a:pt x="1187" y="512"/>
                    <a:pt x="1207" y="512"/>
                  </a:cubicBezTo>
                  <a:cubicBezTo>
                    <a:pt x="1207" y="512"/>
                    <a:pt x="1228" y="533"/>
                    <a:pt x="1249" y="533"/>
                  </a:cubicBezTo>
                  <a:cubicBezTo>
                    <a:pt x="1249" y="533"/>
                    <a:pt x="1269" y="533"/>
                    <a:pt x="1289" y="533"/>
                  </a:cubicBezTo>
                  <a:cubicBezTo>
                    <a:pt x="1289" y="533"/>
                    <a:pt x="1310" y="512"/>
                    <a:pt x="1331" y="512"/>
                  </a:cubicBezTo>
                  <a:cubicBezTo>
                    <a:pt x="1331" y="492"/>
                    <a:pt x="1351" y="492"/>
                    <a:pt x="1351" y="492"/>
                  </a:cubicBezTo>
                  <a:cubicBezTo>
                    <a:pt x="1351" y="472"/>
                    <a:pt x="1371" y="472"/>
                    <a:pt x="1371" y="451"/>
                  </a:cubicBezTo>
                  <a:lnTo>
                    <a:pt x="1371" y="430"/>
                  </a:lnTo>
                  <a:cubicBezTo>
                    <a:pt x="1371" y="410"/>
                    <a:pt x="1371" y="410"/>
                    <a:pt x="1371" y="410"/>
                  </a:cubicBezTo>
                  <a:cubicBezTo>
                    <a:pt x="1371" y="390"/>
                    <a:pt x="1371" y="369"/>
                    <a:pt x="1371" y="369"/>
                  </a:cubicBezTo>
                  <a:cubicBezTo>
                    <a:pt x="1351" y="369"/>
                    <a:pt x="1351" y="348"/>
                    <a:pt x="1351" y="348"/>
                  </a:cubicBezTo>
                  <a:lnTo>
                    <a:pt x="1331" y="328"/>
                  </a:lnTo>
                  <a:cubicBezTo>
                    <a:pt x="1331" y="328"/>
                    <a:pt x="1310" y="308"/>
                    <a:pt x="1310" y="287"/>
                  </a:cubicBezTo>
                  <a:lnTo>
                    <a:pt x="1289" y="266"/>
                  </a:lnTo>
                  <a:cubicBezTo>
                    <a:pt x="1289" y="246"/>
                    <a:pt x="1289" y="226"/>
                    <a:pt x="1269" y="226"/>
                  </a:cubicBezTo>
                  <a:cubicBezTo>
                    <a:pt x="1269" y="205"/>
                    <a:pt x="1269" y="205"/>
                    <a:pt x="1249" y="205"/>
                  </a:cubicBezTo>
                  <a:lnTo>
                    <a:pt x="1269" y="184"/>
                  </a:lnTo>
                  <a:lnTo>
                    <a:pt x="1269" y="164"/>
                  </a:lnTo>
                  <a:lnTo>
                    <a:pt x="1269" y="144"/>
                  </a:lnTo>
                  <a:cubicBezTo>
                    <a:pt x="1289" y="144"/>
                    <a:pt x="1289" y="123"/>
                    <a:pt x="1289" y="123"/>
                  </a:cubicBezTo>
                  <a:cubicBezTo>
                    <a:pt x="1289" y="102"/>
                    <a:pt x="1289" y="82"/>
                    <a:pt x="1289" y="82"/>
                  </a:cubicBezTo>
                  <a:cubicBezTo>
                    <a:pt x="1289" y="82"/>
                    <a:pt x="1310" y="62"/>
                    <a:pt x="1331" y="62"/>
                  </a:cubicBezTo>
                  <a:cubicBezTo>
                    <a:pt x="1331" y="41"/>
                    <a:pt x="1331" y="41"/>
                    <a:pt x="1351" y="21"/>
                  </a:cubicBezTo>
                  <a:cubicBezTo>
                    <a:pt x="1351" y="21"/>
                    <a:pt x="1331" y="0"/>
                    <a:pt x="1351" y="0"/>
                  </a:cubicBezTo>
                  <a:cubicBezTo>
                    <a:pt x="1351" y="0"/>
                    <a:pt x="1371" y="21"/>
                    <a:pt x="1392" y="21"/>
                  </a:cubicBezTo>
                  <a:lnTo>
                    <a:pt x="1433" y="41"/>
                  </a:lnTo>
                  <a:cubicBezTo>
                    <a:pt x="1453" y="41"/>
                    <a:pt x="1474" y="62"/>
                    <a:pt x="1474" y="82"/>
                  </a:cubicBezTo>
                  <a:cubicBezTo>
                    <a:pt x="1495" y="82"/>
                    <a:pt x="1515" y="62"/>
                    <a:pt x="1535" y="62"/>
                  </a:cubicBezTo>
                  <a:cubicBezTo>
                    <a:pt x="1556" y="62"/>
                    <a:pt x="1597" y="62"/>
                    <a:pt x="1597" y="62"/>
                  </a:cubicBezTo>
                  <a:cubicBezTo>
                    <a:pt x="1617" y="62"/>
                    <a:pt x="1638" y="82"/>
                    <a:pt x="1638" y="82"/>
                  </a:cubicBezTo>
                  <a:cubicBezTo>
                    <a:pt x="1659" y="82"/>
                    <a:pt x="1699" y="102"/>
                    <a:pt x="1720" y="102"/>
                  </a:cubicBezTo>
                  <a:cubicBezTo>
                    <a:pt x="1720" y="102"/>
                    <a:pt x="1761" y="102"/>
                    <a:pt x="1781" y="102"/>
                  </a:cubicBezTo>
                  <a:cubicBezTo>
                    <a:pt x="1781" y="102"/>
                    <a:pt x="1802" y="102"/>
                    <a:pt x="1823" y="123"/>
                  </a:cubicBezTo>
                  <a:lnTo>
                    <a:pt x="1843" y="144"/>
                  </a:lnTo>
                  <a:cubicBezTo>
                    <a:pt x="1843" y="164"/>
                    <a:pt x="1843" y="184"/>
                    <a:pt x="1843" y="205"/>
                  </a:cubicBezTo>
                  <a:cubicBezTo>
                    <a:pt x="1843" y="205"/>
                    <a:pt x="1863" y="226"/>
                    <a:pt x="1884" y="226"/>
                  </a:cubicBezTo>
                  <a:cubicBezTo>
                    <a:pt x="1884" y="246"/>
                    <a:pt x="1905" y="266"/>
                    <a:pt x="1905" y="287"/>
                  </a:cubicBezTo>
                  <a:cubicBezTo>
                    <a:pt x="1925" y="308"/>
                    <a:pt x="1945" y="328"/>
                    <a:pt x="1966" y="348"/>
                  </a:cubicBezTo>
                  <a:lnTo>
                    <a:pt x="2007" y="348"/>
                  </a:lnTo>
                  <a:cubicBezTo>
                    <a:pt x="2027" y="348"/>
                    <a:pt x="2048" y="348"/>
                    <a:pt x="2068" y="348"/>
                  </a:cubicBezTo>
                  <a:cubicBezTo>
                    <a:pt x="2089" y="348"/>
                    <a:pt x="2109" y="369"/>
                    <a:pt x="2130" y="369"/>
                  </a:cubicBezTo>
                  <a:cubicBezTo>
                    <a:pt x="2150" y="390"/>
                    <a:pt x="2171" y="390"/>
                    <a:pt x="2171" y="390"/>
                  </a:cubicBezTo>
                  <a:cubicBezTo>
                    <a:pt x="2191" y="390"/>
                    <a:pt x="2212" y="390"/>
                    <a:pt x="2232" y="390"/>
                  </a:cubicBezTo>
                  <a:cubicBezTo>
                    <a:pt x="2253" y="390"/>
                    <a:pt x="2253" y="348"/>
                    <a:pt x="2253" y="348"/>
                  </a:cubicBezTo>
                  <a:cubicBezTo>
                    <a:pt x="2273" y="348"/>
                    <a:pt x="2273" y="328"/>
                    <a:pt x="2294" y="328"/>
                  </a:cubicBezTo>
                  <a:cubicBezTo>
                    <a:pt x="2314" y="328"/>
                    <a:pt x="2335" y="308"/>
                    <a:pt x="2355" y="308"/>
                  </a:cubicBezTo>
                  <a:cubicBezTo>
                    <a:pt x="2376" y="308"/>
                    <a:pt x="2376" y="308"/>
                    <a:pt x="2396" y="308"/>
                  </a:cubicBezTo>
                  <a:cubicBezTo>
                    <a:pt x="2417" y="308"/>
                    <a:pt x="2437" y="308"/>
                    <a:pt x="2458" y="308"/>
                  </a:cubicBezTo>
                  <a:cubicBezTo>
                    <a:pt x="2478" y="308"/>
                    <a:pt x="2499" y="308"/>
                    <a:pt x="2499" y="308"/>
                  </a:cubicBezTo>
                  <a:cubicBezTo>
                    <a:pt x="2519" y="308"/>
                    <a:pt x="2540" y="328"/>
                    <a:pt x="2540" y="328"/>
                  </a:cubicBezTo>
                  <a:cubicBezTo>
                    <a:pt x="2560" y="348"/>
                    <a:pt x="2601" y="328"/>
                    <a:pt x="2622" y="348"/>
                  </a:cubicBezTo>
                  <a:cubicBezTo>
                    <a:pt x="2622" y="348"/>
                    <a:pt x="2642" y="348"/>
                    <a:pt x="2663" y="348"/>
                  </a:cubicBezTo>
                  <a:lnTo>
                    <a:pt x="2683" y="369"/>
                  </a:lnTo>
                  <a:cubicBezTo>
                    <a:pt x="2683" y="390"/>
                    <a:pt x="2704" y="390"/>
                    <a:pt x="2704" y="390"/>
                  </a:cubicBezTo>
                  <a:cubicBezTo>
                    <a:pt x="2724" y="390"/>
                    <a:pt x="2744" y="390"/>
                    <a:pt x="2744" y="390"/>
                  </a:cubicBezTo>
                  <a:cubicBezTo>
                    <a:pt x="2744" y="410"/>
                    <a:pt x="2765" y="410"/>
                    <a:pt x="2786" y="410"/>
                  </a:cubicBezTo>
                  <a:cubicBezTo>
                    <a:pt x="2786" y="430"/>
                    <a:pt x="2786" y="451"/>
                    <a:pt x="2806" y="451"/>
                  </a:cubicBezTo>
                  <a:cubicBezTo>
                    <a:pt x="2806" y="472"/>
                    <a:pt x="2826" y="472"/>
                    <a:pt x="2847" y="472"/>
                  </a:cubicBezTo>
                  <a:lnTo>
                    <a:pt x="2868" y="492"/>
                  </a:lnTo>
                  <a:cubicBezTo>
                    <a:pt x="2888" y="512"/>
                    <a:pt x="2929" y="512"/>
                    <a:pt x="2929" y="512"/>
                  </a:cubicBezTo>
                  <a:cubicBezTo>
                    <a:pt x="2950" y="512"/>
                    <a:pt x="2970" y="512"/>
                    <a:pt x="2970" y="512"/>
                  </a:cubicBezTo>
                  <a:cubicBezTo>
                    <a:pt x="2990" y="512"/>
                    <a:pt x="3011" y="512"/>
                    <a:pt x="3011" y="512"/>
                  </a:cubicBezTo>
                  <a:cubicBezTo>
                    <a:pt x="3032" y="512"/>
                    <a:pt x="3052" y="512"/>
                    <a:pt x="3052" y="533"/>
                  </a:cubicBezTo>
                  <a:cubicBezTo>
                    <a:pt x="3072" y="533"/>
                    <a:pt x="3114" y="533"/>
                    <a:pt x="3134" y="533"/>
                  </a:cubicBezTo>
                  <a:cubicBezTo>
                    <a:pt x="3154" y="533"/>
                    <a:pt x="3175" y="533"/>
                    <a:pt x="3196" y="533"/>
                  </a:cubicBezTo>
                  <a:cubicBezTo>
                    <a:pt x="3216" y="533"/>
                    <a:pt x="3236" y="512"/>
                    <a:pt x="3257" y="512"/>
                  </a:cubicBezTo>
                  <a:lnTo>
                    <a:pt x="3278" y="492"/>
                  </a:lnTo>
                  <a:cubicBezTo>
                    <a:pt x="3278" y="472"/>
                    <a:pt x="3298" y="472"/>
                    <a:pt x="3318" y="451"/>
                  </a:cubicBezTo>
                  <a:cubicBezTo>
                    <a:pt x="3318" y="451"/>
                    <a:pt x="3339" y="451"/>
                    <a:pt x="3360" y="451"/>
                  </a:cubicBezTo>
                  <a:cubicBezTo>
                    <a:pt x="3360" y="451"/>
                    <a:pt x="3380" y="451"/>
                    <a:pt x="3400" y="451"/>
                  </a:cubicBezTo>
                  <a:cubicBezTo>
                    <a:pt x="3400" y="430"/>
                    <a:pt x="3421" y="430"/>
                    <a:pt x="3441" y="410"/>
                  </a:cubicBezTo>
                  <a:lnTo>
                    <a:pt x="3441" y="390"/>
                  </a:lnTo>
                  <a:cubicBezTo>
                    <a:pt x="3462" y="390"/>
                    <a:pt x="3482" y="410"/>
                    <a:pt x="3502" y="410"/>
                  </a:cubicBezTo>
                  <a:cubicBezTo>
                    <a:pt x="3502" y="410"/>
                    <a:pt x="3523" y="410"/>
                    <a:pt x="3544" y="410"/>
                  </a:cubicBezTo>
                  <a:cubicBezTo>
                    <a:pt x="3544" y="390"/>
                    <a:pt x="3544" y="369"/>
                    <a:pt x="3544" y="369"/>
                  </a:cubicBezTo>
                  <a:cubicBezTo>
                    <a:pt x="3544" y="348"/>
                    <a:pt x="3544" y="328"/>
                    <a:pt x="3544" y="328"/>
                  </a:cubicBezTo>
                  <a:cubicBezTo>
                    <a:pt x="3544" y="308"/>
                    <a:pt x="3544" y="308"/>
                    <a:pt x="3564" y="287"/>
                  </a:cubicBezTo>
                  <a:cubicBezTo>
                    <a:pt x="3564" y="287"/>
                    <a:pt x="3584" y="266"/>
                    <a:pt x="3605" y="266"/>
                  </a:cubicBezTo>
                  <a:cubicBezTo>
                    <a:pt x="3605" y="246"/>
                    <a:pt x="3646" y="246"/>
                    <a:pt x="3666" y="226"/>
                  </a:cubicBezTo>
                  <a:lnTo>
                    <a:pt x="3687" y="226"/>
                  </a:lnTo>
                  <a:cubicBezTo>
                    <a:pt x="3708" y="226"/>
                    <a:pt x="3728" y="226"/>
                    <a:pt x="3728" y="246"/>
                  </a:cubicBezTo>
                  <a:lnTo>
                    <a:pt x="3728" y="266"/>
                  </a:lnTo>
                  <a:cubicBezTo>
                    <a:pt x="3748" y="266"/>
                    <a:pt x="3769" y="287"/>
                    <a:pt x="3769" y="287"/>
                  </a:cubicBezTo>
                  <a:cubicBezTo>
                    <a:pt x="3790" y="308"/>
                    <a:pt x="3810" y="308"/>
                    <a:pt x="3810" y="308"/>
                  </a:cubicBezTo>
                  <a:cubicBezTo>
                    <a:pt x="3830" y="308"/>
                    <a:pt x="3851" y="328"/>
                    <a:pt x="3851" y="308"/>
                  </a:cubicBezTo>
                  <a:cubicBezTo>
                    <a:pt x="3851" y="308"/>
                    <a:pt x="3872" y="308"/>
                    <a:pt x="3872" y="287"/>
                  </a:cubicBezTo>
                  <a:cubicBezTo>
                    <a:pt x="3892" y="287"/>
                    <a:pt x="3912" y="266"/>
                    <a:pt x="3912" y="266"/>
                  </a:cubicBezTo>
                  <a:cubicBezTo>
                    <a:pt x="3912" y="266"/>
                    <a:pt x="3933" y="266"/>
                    <a:pt x="3954" y="266"/>
                  </a:cubicBezTo>
                  <a:cubicBezTo>
                    <a:pt x="3954" y="266"/>
                    <a:pt x="3974" y="287"/>
                    <a:pt x="3974" y="308"/>
                  </a:cubicBezTo>
                  <a:cubicBezTo>
                    <a:pt x="3994" y="308"/>
                    <a:pt x="3994" y="328"/>
                    <a:pt x="4015" y="328"/>
                  </a:cubicBezTo>
                  <a:lnTo>
                    <a:pt x="4015" y="328"/>
                  </a:lnTo>
                  <a:cubicBezTo>
                    <a:pt x="3994" y="328"/>
                    <a:pt x="3994" y="348"/>
                    <a:pt x="3994" y="348"/>
                  </a:cubicBezTo>
                  <a:lnTo>
                    <a:pt x="3994" y="390"/>
                  </a:lnTo>
                  <a:cubicBezTo>
                    <a:pt x="3994" y="410"/>
                    <a:pt x="3994" y="410"/>
                    <a:pt x="3994" y="430"/>
                  </a:cubicBezTo>
                  <a:lnTo>
                    <a:pt x="3994" y="472"/>
                  </a:lnTo>
                  <a:cubicBezTo>
                    <a:pt x="3994" y="492"/>
                    <a:pt x="3974" y="512"/>
                    <a:pt x="3974" y="512"/>
                  </a:cubicBezTo>
                  <a:lnTo>
                    <a:pt x="3974" y="533"/>
                  </a:lnTo>
                  <a:cubicBezTo>
                    <a:pt x="3994" y="554"/>
                    <a:pt x="3994" y="533"/>
                    <a:pt x="4015" y="554"/>
                  </a:cubicBezTo>
                  <a:lnTo>
                    <a:pt x="4015" y="554"/>
                  </a:lnTo>
                  <a:cubicBezTo>
                    <a:pt x="4036" y="574"/>
                    <a:pt x="4036" y="574"/>
                    <a:pt x="4015" y="594"/>
                  </a:cubicBezTo>
                  <a:cubicBezTo>
                    <a:pt x="4015" y="594"/>
                    <a:pt x="4015" y="574"/>
                    <a:pt x="4015" y="594"/>
                  </a:cubicBezTo>
                  <a:cubicBezTo>
                    <a:pt x="3994" y="594"/>
                    <a:pt x="3994" y="594"/>
                    <a:pt x="3994" y="594"/>
                  </a:cubicBezTo>
                  <a:cubicBezTo>
                    <a:pt x="3974" y="615"/>
                    <a:pt x="3974" y="636"/>
                    <a:pt x="3974" y="656"/>
                  </a:cubicBezTo>
                  <a:cubicBezTo>
                    <a:pt x="3974" y="656"/>
                    <a:pt x="3994" y="676"/>
                    <a:pt x="3994" y="697"/>
                  </a:cubicBezTo>
                  <a:cubicBezTo>
                    <a:pt x="3994" y="697"/>
                    <a:pt x="3994" y="738"/>
                    <a:pt x="3994" y="758"/>
                  </a:cubicBezTo>
                  <a:lnTo>
                    <a:pt x="3994" y="778"/>
                  </a:lnTo>
                  <a:cubicBezTo>
                    <a:pt x="4015" y="799"/>
                    <a:pt x="4015" y="799"/>
                    <a:pt x="4036" y="799"/>
                  </a:cubicBezTo>
                  <a:lnTo>
                    <a:pt x="4036" y="799"/>
                  </a:lnTo>
                  <a:cubicBezTo>
                    <a:pt x="4056" y="820"/>
                    <a:pt x="4056" y="840"/>
                    <a:pt x="4076" y="840"/>
                  </a:cubicBezTo>
                  <a:cubicBezTo>
                    <a:pt x="4076" y="840"/>
                    <a:pt x="4076" y="840"/>
                    <a:pt x="4097" y="840"/>
                  </a:cubicBezTo>
                  <a:lnTo>
                    <a:pt x="4118" y="820"/>
                  </a:lnTo>
                  <a:lnTo>
                    <a:pt x="4118" y="799"/>
                  </a:lnTo>
                  <a:cubicBezTo>
                    <a:pt x="4118" y="799"/>
                    <a:pt x="4118" y="778"/>
                    <a:pt x="4138" y="778"/>
                  </a:cubicBezTo>
                  <a:cubicBezTo>
                    <a:pt x="4138" y="778"/>
                    <a:pt x="4138" y="778"/>
                    <a:pt x="4158" y="778"/>
                  </a:cubicBezTo>
                  <a:lnTo>
                    <a:pt x="4179" y="778"/>
                  </a:lnTo>
                  <a:lnTo>
                    <a:pt x="4199" y="758"/>
                  </a:lnTo>
                  <a:lnTo>
                    <a:pt x="4220" y="758"/>
                  </a:lnTo>
                  <a:lnTo>
                    <a:pt x="4240" y="758"/>
                  </a:lnTo>
                  <a:cubicBezTo>
                    <a:pt x="4261" y="778"/>
                    <a:pt x="4261" y="799"/>
                    <a:pt x="4261" y="799"/>
                  </a:cubicBezTo>
                  <a:cubicBezTo>
                    <a:pt x="4281" y="799"/>
                    <a:pt x="4281" y="799"/>
                    <a:pt x="4281" y="799"/>
                  </a:cubicBezTo>
                  <a:cubicBezTo>
                    <a:pt x="4302" y="799"/>
                    <a:pt x="4302" y="778"/>
                    <a:pt x="4302" y="778"/>
                  </a:cubicBezTo>
                  <a:lnTo>
                    <a:pt x="4302" y="758"/>
                  </a:lnTo>
                  <a:cubicBezTo>
                    <a:pt x="4302" y="738"/>
                    <a:pt x="4302" y="738"/>
                    <a:pt x="4322" y="717"/>
                  </a:cubicBezTo>
                  <a:lnTo>
                    <a:pt x="4343" y="697"/>
                  </a:lnTo>
                  <a:cubicBezTo>
                    <a:pt x="4343" y="697"/>
                    <a:pt x="4363" y="697"/>
                    <a:pt x="4384" y="697"/>
                  </a:cubicBezTo>
                  <a:lnTo>
                    <a:pt x="4404" y="697"/>
                  </a:lnTo>
                  <a:cubicBezTo>
                    <a:pt x="4425" y="697"/>
                    <a:pt x="4445" y="717"/>
                    <a:pt x="4445" y="717"/>
                  </a:cubicBezTo>
                  <a:cubicBezTo>
                    <a:pt x="4466" y="738"/>
                    <a:pt x="4466" y="738"/>
                    <a:pt x="4466" y="758"/>
                  </a:cubicBezTo>
                  <a:lnTo>
                    <a:pt x="4486" y="758"/>
                  </a:lnTo>
                  <a:cubicBezTo>
                    <a:pt x="4507" y="758"/>
                    <a:pt x="4527" y="778"/>
                    <a:pt x="4527" y="778"/>
                  </a:cubicBezTo>
                  <a:cubicBezTo>
                    <a:pt x="4548" y="778"/>
                    <a:pt x="4568" y="799"/>
                    <a:pt x="4568" y="799"/>
                  </a:cubicBezTo>
                  <a:cubicBezTo>
                    <a:pt x="4589" y="799"/>
                    <a:pt x="4589" y="820"/>
                    <a:pt x="4589" y="840"/>
                  </a:cubicBezTo>
                  <a:cubicBezTo>
                    <a:pt x="4609" y="840"/>
                    <a:pt x="4630" y="860"/>
                    <a:pt x="4650" y="860"/>
                  </a:cubicBezTo>
                  <a:cubicBezTo>
                    <a:pt x="4650" y="881"/>
                    <a:pt x="4671" y="902"/>
                    <a:pt x="4671" y="902"/>
                  </a:cubicBezTo>
                  <a:lnTo>
                    <a:pt x="4691" y="922"/>
                  </a:lnTo>
                  <a:cubicBezTo>
                    <a:pt x="4712" y="942"/>
                    <a:pt x="4712" y="963"/>
                    <a:pt x="4712" y="963"/>
                  </a:cubicBezTo>
                  <a:cubicBezTo>
                    <a:pt x="4712" y="984"/>
                    <a:pt x="4732" y="1004"/>
                    <a:pt x="4712" y="1004"/>
                  </a:cubicBezTo>
                  <a:cubicBezTo>
                    <a:pt x="4712" y="1024"/>
                    <a:pt x="4671" y="1024"/>
                    <a:pt x="4671" y="1024"/>
                  </a:cubicBezTo>
                  <a:cubicBezTo>
                    <a:pt x="4650" y="1024"/>
                    <a:pt x="4630" y="1004"/>
                    <a:pt x="4630" y="1004"/>
                  </a:cubicBezTo>
                  <a:cubicBezTo>
                    <a:pt x="4630" y="1004"/>
                    <a:pt x="4609" y="1004"/>
                    <a:pt x="4609" y="984"/>
                  </a:cubicBezTo>
                  <a:cubicBezTo>
                    <a:pt x="4589" y="984"/>
                    <a:pt x="4589" y="984"/>
                    <a:pt x="4568" y="984"/>
                  </a:cubicBezTo>
                  <a:lnTo>
                    <a:pt x="4548" y="984"/>
                  </a:lnTo>
                  <a:lnTo>
                    <a:pt x="4527" y="984"/>
                  </a:lnTo>
                  <a:lnTo>
                    <a:pt x="4507" y="1004"/>
                  </a:lnTo>
                  <a:lnTo>
                    <a:pt x="4486" y="1004"/>
                  </a:lnTo>
                  <a:cubicBezTo>
                    <a:pt x="4486" y="1024"/>
                    <a:pt x="4486" y="1045"/>
                    <a:pt x="4486" y="1045"/>
                  </a:cubicBezTo>
                  <a:lnTo>
                    <a:pt x="4466" y="1066"/>
                  </a:lnTo>
                  <a:cubicBezTo>
                    <a:pt x="4466" y="1066"/>
                    <a:pt x="4445" y="1066"/>
                    <a:pt x="4425" y="1045"/>
                  </a:cubicBezTo>
                  <a:lnTo>
                    <a:pt x="4425" y="1045"/>
                  </a:lnTo>
                  <a:cubicBezTo>
                    <a:pt x="4404" y="1024"/>
                    <a:pt x="4404" y="1024"/>
                    <a:pt x="4404" y="1024"/>
                  </a:cubicBezTo>
                  <a:cubicBezTo>
                    <a:pt x="4384" y="1045"/>
                    <a:pt x="4384" y="1066"/>
                    <a:pt x="4384" y="1066"/>
                  </a:cubicBezTo>
                  <a:lnTo>
                    <a:pt x="4384" y="1086"/>
                  </a:lnTo>
                  <a:cubicBezTo>
                    <a:pt x="4384" y="1106"/>
                    <a:pt x="4384" y="1106"/>
                    <a:pt x="4363" y="1106"/>
                  </a:cubicBezTo>
                  <a:lnTo>
                    <a:pt x="4343" y="1106"/>
                  </a:lnTo>
                  <a:cubicBezTo>
                    <a:pt x="4343" y="1106"/>
                    <a:pt x="4322" y="1106"/>
                    <a:pt x="4302" y="1106"/>
                  </a:cubicBezTo>
                  <a:cubicBezTo>
                    <a:pt x="4302" y="1127"/>
                    <a:pt x="4281" y="1148"/>
                    <a:pt x="4281" y="1168"/>
                  </a:cubicBezTo>
                  <a:cubicBezTo>
                    <a:pt x="4281" y="1188"/>
                    <a:pt x="4281" y="1209"/>
                    <a:pt x="4281" y="1209"/>
                  </a:cubicBezTo>
                  <a:cubicBezTo>
                    <a:pt x="4281" y="1230"/>
                    <a:pt x="4281" y="1250"/>
                    <a:pt x="4281" y="1250"/>
                  </a:cubicBezTo>
                  <a:cubicBezTo>
                    <a:pt x="4281" y="1250"/>
                    <a:pt x="4302" y="1270"/>
                    <a:pt x="4281" y="1291"/>
                  </a:cubicBezTo>
                  <a:lnTo>
                    <a:pt x="4261" y="1291"/>
                  </a:lnTo>
                  <a:cubicBezTo>
                    <a:pt x="4261" y="1312"/>
                    <a:pt x="4240" y="1312"/>
                    <a:pt x="4240" y="1312"/>
                  </a:cubicBezTo>
                  <a:cubicBezTo>
                    <a:pt x="4240" y="1312"/>
                    <a:pt x="4240" y="1332"/>
                    <a:pt x="4220" y="1352"/>
                  </a:cubicBezTo>
                  <a:lnTo>
                    <a:pt x="4199" y="1352"/>
                  </a:lnTo>
                  <a:cubicBezTo>
                    <a:pt x="4179" y="1352"/>
                    <a:pt x="4179" y="1373"/>
                    <a:pt x="4158" y="1373"/>
                  </a:cubicBezTo>
                  <a:cubicBezTo>
                    <a:pt x="4158" y="1373"/>
                    <a:pt x="4138" y="1373"/>
                    <a:pt x="4118" y="1373"/>
                  </a:cubicBezTo>
                  <a:cubicBezTo>
                    <a:pt x="4118" y="1373"/>
                    <a:pt x="4097" y="1394"/>
                    <a:pt x="4097" y="1414"/>
                  </a:cubicBezTo>
                  <a:lnTo>
                    <a:pt x="4097" y="1434"/>
                  </a:lnTo>
                  <a:lnTo>
                    <a:pt x="4076" y="1455"/>
                  </a:lnTo>
                  <a:cubicBezTo>
                    <a:pt x="4076" y="1455"/>
                    <a:pt x="4076" y="1475"/>
                    <a:pt x="4056" y="1475"/>
                  </a:cubicBezTo>
                  <a:lnTo>
                    <a:pt x="4056" y="1496"/>
                  </a:lnTo>
                  <a:cubicBezTo>
                    <a:pt x="4036" y="1516"/>
                    <a:pt x="4036" y="1516"/>
                    <a:pt x="4015" y="1537"/>
                  </a:cubicBezTo>
                  <a:lnTo>
                    <a:pt x="3994" y="1537"/>
                  </a:lnTo>
                  <a:cubicBezTo>
                    <a:pt x="3994" y="1557"/>
                    <a:pt x="3974" y="1557"/>
                    <a:pt x="3974" y="1557"/>
                  </a:cubicBezTo>
                  <a:cubicBezTo>
                    <a:pt x="3954" y="1537"/>
                    <a:pt x="3954" y="1537"/>
                    <a:pt x="3954" y="1537"/>
                  </a:cubicBezTo>
                  <a:cubicBezTo>
                    <a:pt x="3933" y="1537"/>
                    <a:pt x="3912" y="1537"/>
                    <a:pt x="3912" y="1537"/>
                  </a:cubicBezTo>
                  <a:cubicBezTo>
                    <a:pt x="3892" y="1537"/>
                    <a:pt x="3872" y="1537"/>
                    <a:pt x="3851" y="1516"/>
                  </a:cubicBezTo>
                  <a:cubicBezTo>
                    <a:pt x="3851" y="1516"/>
                    <a:pt x="3851" y="1496"/>
                    <a:pt x="3830" y="1475"/>
                  </a:cubicBezTo>
                  <a:cubicBezTo>
                    <a:pt x="3830" y="1475"/>
                    <a:pt x="3851" y="1455"/>
                    <a:pt x="3830" y="1455"/>
                  </a:cubicBezTo>
                  <a:cubicBezTo>
                    <a:pt x="3830" y="1455"/>
                    <a:pt x="3810" y="1455"/>
                    <a:pt x="3790" y="1455"/>
                  </a:cubicBezTo>
                  <a:lnTo>
                    <a:pt x="3769" y="1455"/>
                  </a:lnTo>
                  <a:cubicBezTo>
                    <a:pt x="3748" y="1455"/>
                    <a:pt x="3748" y="1475"/>
                    <a:pt x="3728" y="1475"/>
                  </a:cubicBezTo>
                  <a:cubicBezTo>
                    <a:pt x="3728" y="1496"/>
                    <a:pt x="3748" y="1516"/>
                    <a:pt x="3748" y="1537"/>
                  </a:cubicBezTo>
                  <a:cubicBezTo>
                    <a:pt x="3748" y="1557"/>
                    <a:pt x="3728" y="1598"/>
                    <a:pt x="3728" y="1619"/>
                  </a:cubicBezTo>
                  <a:cubicBezTo>
                    <a:pt x="3728" y="1639"/>
                    <a:pt x="3748" y="1660"/>
                    <a:pt x="3748" y="1680"/>
                  </a:cubicBezTo>
                  <a:lnTo>
                    <a:pt x="3769" y="1701"/>
                  </a:lnTo>
                  <a:cubicBezTo>
                    <a:pt x="3769" y="1721"/>
                    <a:pt x="3810" y="1721"/>
                    <a:pt x="3810" y="1721"/>
                  </a:cubicBezTo>
                  <a:cubicBezTo>
                    <a:pt x="3810" y="1742"/>
                    <a:pt x="3830" y="1762"/>
                    <a:pt x="3830" y="1783"/>
                  </a:cubicBezTo>
                  <a:cubicBezTo>
                    <a:pt x="3851" y="1783"/>
                    <a:pt x="3851" y="1803"/>
                    <a:pt x="3851" y="1824"/>
                  </a:cubicBezTo>
                  <a:cubicBezTo>
                    <a:pt x="3851" y="1824"/>
                    <a:pt x="3830" y="1844"/>
                    <a:pt x="3830" y="1865"/>
                  </a:cubicBezTo>
                  <a:cubicBezTo>
                    <a:pt x="3810" y="1865"/>
                    <a:pt x="3790" y="1885"/>
                    <a:pt x="3790" y="1885"/>
                  </a:cubicBezTo>
                  <a:cubicBezTo>
                    <a:pt x="3769" y="1885"/>
                    <a:pt x="3769" y="1906"/>
                    <a:pt x="3769" y="1906"/>
                  </a:cubicBezTo>
                  <a:cubicBezTo>
                    <a:pt x="3748" y="1906"/>
                    <a:pt x="3728" y="1947"/>
                    <a:pt x="3728" y="1947"/>
                  </a:cubicBezTo>
                  <a:cubicBezTo>
                    <a:pt x="3728" y="1967"/>
                    <a:pt x="3728" y="2008"/>
                    <a:pt x="3728" y="2008"/>
                  </a:cubicBezTo>
                  <a:cubicBezTo>
                    <a:pt x="3728" y="2029"/>
                    <a:pt x="3728" y="2029"/>
                    <a:pt x="3728" y="2029"/>
                  </a:cubicBezTo>
                  <a:cubicBezTo>
                    <a:pt x="3708" y="2049"/>
                    <a:pt x="3687" y="2049"/>
                    <a:pt x="3687" y="2049"/>
                  </a:cubicBezTo>
                  <a:cubicBezTo>
                    <a:pt x="3666" y="2049"/>
                    <a:pt x="3646" y="2070"/>
                    <a:pt x="3646" y="2070"/>
                  </a:cubicBezTo>
                  <a:cubicBezTo>
                    <a:pt x="3626" y="2090"/>
                    <a:pt x="3605" y="2111"/>
                    <a:pt x="3605" y="2111"/>
                  </a:cubicBezTo>
                  <a:cubicBezTo>
                    <a:pt x="3584" y="2131"/>
                    <a:pt x="3564" y="2131"/>
                    <a:pt x="3544" y="2151"/>
                  </a:cubicBezTo>
                  <a:lnTo>
                    <a:pt x="3502" y="2151"/>
                  </a:lnTo>
                  <a:cubicBezTo>
                    <a:pt x="3482" y="2151"/>
                    <a:pt x="3441" y="2131"/>
                    <a:pt x="3441" y="2131"/>
                  </a:cubicBezTo>
                  <a:cubicBezTo>
                    <a:pt x="3421" y="2131"/>
                    <a:pt x="3400" y="2131"/>
                    <a:pt x="3380" y="2131"/>
                  </a:cubicBezTo>
                  <a:cubicBezTo>
                    <a:pt x="3380" y="2131"/>
                    <a:pt x="3339" y="2131"/>
                    <a:pt x="3339" y="2151"/>
                  </a:cubicBezTo>
                  <a:cubicBezTo>
                    <a:pt x="3318" y="2151"/>
                    <a:pt x="3298" y="2151"/>
                    <a:pt x="3278" y="2151"/>
                  </a:cubicBezTo>
                  <a:cubicBezTo>
                    <a:pt x="3278" y="2172"/>
                    <a:pt x="3257" y="2172"/>
                    <a:pt x="3236" y="2172"/>
                  </a:cubicBezTo>
                  <a:cubicBezTo>
                    <a:pt x="3216" y="2172"/>
                    <a:pt x="3175" y="2193"/>
                    <a:pt x="3154" y="2193"/>
                  </a:cubicBezTo>
                  <a:cubicBezTo>
                    <a:pt x="3154" y="2213"/>
                    <a:pt x="3114" y="2233"/>
                    <a:pt x="3093" y="2233"/>
                  </a:cubicBezTo>
                  <a:cubicBezTo>
                    <a:pt x="3072" y="2254"/>
                    <a:pt x="3032" y="2275"/>
                    <a:pt x="3032" y="2295"/>
                  </a:cubicBezTo>
                  <a:cubicBezTo>
                    <a:pt x="3011" y="2295"/>
                    <a:pt x="2990" y="2315"/>
                    <a:pt x="2990" y="2315"/>
                  </a:cubicBezTo>
                  <a:cubicBezTo>
                    <a:pt x="2990" y="2336"/>
                    <a:pt x="2970" y="2336"/>
                    <a:pt x="2970" y="2336"/>
                  </a:cubicBezTo>
                  <a:cubicBezTo>
                    <a:pt x="2950" y="2357"/>
                    <a:pt x="2908" y="2336"/>
                    <a:pt x="2908" y="2315"/>
                  </a:cubicBezTo>
                  <a:cubicBezTo>
                    <a:pt x="2888" y="2315"/>
                    <a:pt x="2868" y="2295"/>
                    <a:pt x="2868" y="2295"/>
                  </a:cubicBezTo>
                  <a:cubicBezTo>
                    <a:pt x="2847" y="2295"/>
                    <a:pt x="2826" y="2295"/>
                    <a:pt x="2806" y="2295"/>
                  </a:cubicBezTo>
                  <a:lnTo>
                    <a:pt x="2765" y="2315"/>
                  </a:lnTo>
                  <a:cubicBezTo>
                    <a:pt x="2744" y="2315"/>
                    <a:pt x="2704" y="2295"/>
                    <a:pt x="2683" y="2295"/>
                  </a:cubicBezTo>
                  <a:cubicBezTo>
                    <a:pt x="2663" y="2295"/>
                    <a:pt x="2622" y="2275"/>
                    <a:pt x="2622" y="2275"/>
                  </a:cubicBezTo>
                  <a:cubicBezTo>
                    <a:pt x="2601" y="2275"/>
                    <a:pt x="2581" y="2254"/>
                    <a:pt x="2581" y="2254"/>
                  </a:cubicBezTo>
                  <a:cubicBezTo>
                    <a:pt x="2560" y="2254"/>
                    <a:pt x="2519" y="2233"/>
                    <a:pt x="2499" y="2233"/>
                  </a:cubicBezTo>
                  <a:cubicBezTo>
                    <a:pt x="2478" y="2233"/>
                    <a:pt x="2437" y="2193"/>
                    <a:pt x="2417" y="2193"/>
                  </a:cubicBezTo>
                  <a:cubicBezTo>
                    <a:pt x="2417" y="2172"/>
                    <a:pt x="2376" y="2172"/>
                    <a:pt x="2355" y="2172"/>
                  </a:cubicBezTo>
                  <a:cubicBezTo>
                    <a:pt x="2335" y="2172"/>
                    <a:pt x="2294" y="2151"/>
                    <a:pt x="2273" y="2151"/>
                  </a:cubicBezTo>
                  <a:cubicBezTo>
                    <a:pt x="2253" y="2151"/>
                    <a:pt x="2212" y="2151"/>
                    <a:pt x="2171" y="2151"/>
                  </a:cubicBezTo>
                  <a:cubicBezTo>
                    <a:pt x="2150" y="2151"/>
                    <a:pt x="2130" y="2172"/>
                    <a:pt x="2109" y="2172"/>
                  </a:cubicBezTo>
                  <a:cubicBezTo>
                    <a:pt x="2089" y="2172"/>
                    <a:pt x="2048" y="2193"/>
                    <a:pt x="2027" y="2193"/>
                  </a:cubicBezTo>
                  <a:cubicBezTo>
                    <a:pt x="2027" y="2193"/>
                    <a:pt x="1986" y="2213"/>
                    <a:pt x="1966" y="2193"/>
                  </a:cubicBezTo>
                  <a:cubicBezTo>
                    <a:pt x="1945" y="2193"/>
                    <a:pt x="1884" y="2172"/>
                    <a:pt x="1863" y="2172"/>
                  </a:cubicBezTo>
                  <a:cubicBezTo>
                    <a:pt x="1843" y="2172"/>
                    <a:pt x="1781" y="2172"/>
                    <a:pt x="1761" y="2172"/>
                  </a:cubicBezTo>
                  <a:cubicBezTo>
                    <a:pt x="1741" y="2172"/>
                    <a:pt x="1720" y="2172"/>
                    <a:pt x="1699" y="2172"/>
                  </a:cubicBezTo>
                  <a:cubicBezTo>
                    <a:pt x="1699" y="2172"/>
                    <a:pt x="1679" y="2172"/>
                    <a:pt x="1659" y="2172"/>
                  </a:cubicBezTo>
                  <a:cubicBezTo>
                    <a:pt x="1659" y="2172"/>
                    <a:pt x="1638" y="2172"/>
                    <a:pt x="1617" y="2172"/>
                  </a:cubicBezTo>
                  <a:cubicBezTo>
                    <a:pt x="1617" y="2151"/>
                    <a:pt x="1577" y="2131"/>
                    <a:pt x="1577" y="2131"/>
                  </a:cubicBezTo>
                  <a:cubicBezTo>
                    <a:pt x="1556" y="2111"/>
                    <a:pt x="1515" y="2111"/>
                    <a:pt x="1495" y="2090"/>
                  </a:cubicBezTo>
                  <a:cubicBezTo>
                    <a:pt x="1495" y="2070"/>
                    <a:pt x="1495" y="2049"/>
                    <a:pt x="1495" y="2029"/>
                  </a:cubicBezTo>
                  <a:cubicBezTo>
                    <a:pt x="1474" y="2029"/>
                    <a:pt x="1453" y="2008"/>
                    <a:pt x="1453" y="1988"/>
                  </a:cubicBezTo>
                  <a:cubicBezTo>
                    <a:pt x="1433" y="1967"/>
                    <a:pt x="1433" y="1947"/>
                    <a:pt x="1413" y="1926"/>
                  </a:cubicBezTo>
                  <a:cubicBezTo>
                    <a:pt x="1413" y="1906"/>
                    <a:pt x="1392" y="1865"/>
                    <a:pt x="1392" y="1844"/>
                  </a:cubicBezTo>
                  <a:cubicBezTo>
                    <a:pt x="1392" y="1844"/>
                    <a:pt x="1351" y="1824"/>
                    <a:pt x="1351" y="1803"/>
                  </a:cubicBezTo>
                  <a:lnTo>
                    <a:pt x="1331" y="1783"/>
                  </a:lnTo>
                  <a:cubicBezTo>
                    <a:pt x="1331" y="1783"/>
                    <a:pt x="1310" y="1783"/>
                    <a:pt x="1310" y="1762"/>
                  </a:cubicBezTo>
                  <a:cubicBezTo>
                    <a:pt x="1310" y="1762"/>
                    <a:pt x="1269" y="1783"/>
                    <a:pt x="1269" y="1762"/>
                  </a:cubicBezTo>
                  <a:cubicBezTo>
                    <a:pt x="1249" y="1762"/>
                    <a:pt x="1228" y="1762"/>
                    <a:pt x="1207" y="1762"/>
                  </a:cubicBezTo>
                  <a:cubicBezTo>
                    <a:pt x="1207" y="1762"/>
                    <a:pt x="1187" y="1742"/>
                    <a:pt x="1187" y="1721"/>
                  </a:cubicBezTo>
                  <a:lnTo>
                    <a:pt x="1207" y="1721"/>
                  </a:lnTo>
                  <a:cubicBezTo>
                    <a:pt x="1207" y="1721"/>
                    <a:pt x="1207" y="1721"/>
                    <a:pt x="1207" y="1701"/>
                  </a:cubicBezTo>
                  <a:lnTo>
                    <a:pt x="1187" y="1680"/>
                  </a:lnTo>
                  <a:cubicBezTo>
                    <a:pt x="1167" y="1680"/>
                    <a:pt x="1126" y="1680"/>
                    <a:pt x="1105" y="1680"/>
                  </a:cubicBezTo>
                  <a:cubicBezTo>
                    <a:pt x="1085" y="1680"/>
                    <a:pt x="1065" y="1639"/>
                    <a:pt x="1023" y="1619"/>
                  </a:cubicBezTo>
                  <a:cubicBezTo>
                    <a:pt x="1023" y="1619"/>
                    <a:pt x="1003" y="1598"/>
                    <a:pt x="983" y="1598"/>
                  </a:cubicBezTo>
                  <a:cubicBezTo>
                    <a:pt x="962" y="1598"/>
                    <a:pt x="901" y="1619"/>
                    <a:pt x="880" y="1619"/>
                  </a:cubicBezTo>
                  <a:cubicBezTo>
                    <a:pt x="839" y="1619"/>
                    <a:pt x="798" y="1619"/>
                    <a:pt x="758" y="1619"/>
                  </a:cubicBezTo>
                  <a:cubicBezTo>
                    <a:pt x="738" y="1619"/>
                    <a:pt x="696" y="1619"/>
                    <a:pt x="676" y="1619"/>
                  </a:cubicBezTo>
                  <a:cubicBezTo>
                    <a:pt x="656" y="1598"/>
                    <a:pt x="614" y="1578"/>
                    <a:pt x="614" y="1578"/>
                  </a:cubicBezTo>
                  <a:cubicBezTo>
                    <a:pt x="594" y="1557"/>
                    <a:pt x="594" y="1537"/>
                    <a:pt x="594" y="1537"/>
                  </a:cubicBezTo>
                  <a:cubicBezTo>
                    <a:pt x="594" y="1537"/>
                    <a:pt x="594" y="1516"/>
                    <a:pt x="594" y="1496"/>
                  </a:cubicBezTo>
                  <a:cubicBezTo>
                    <a:pt x="594" y="1475"/>
                    <a:pt x="594" y="1455"/>
                    <a:pt x="594" y="1455"/>
                  </a:cubicBezTo>
                  <a:cubicBezTo>
                    <a:pt x="614" y="1434"/>
                    <a:pt x="594" y="1394"/>
                    <a:pt x="594" y="1373"/>
                  </a:cubicBezTo>
                  <a:cubicBezTo>
                    <a:pt x="594" y="1352"/>
                    <a:pt x="614" y="1332"/>
                    <a:pt x="614" y="1312"/>
                  </a:cubicBezTo>
                  <a:cubicBezTo>
                    <a:pt x="594" y="1291"/>
                    <a:pt x="574" y="1270"/>
                    <a:pt x="553" y="1250"/>
                  </a:cubicBezTo>
                  <a:cubicBezTo>
                    <a:pt x="532" y="1250"/>
                    <a:pt x="512" y="1230"/>
                    <a:pt x="512" y="1230"/>
                  </a:cubicBezTo>
                  <a:cubicBezTo>
                    <a:pt x="492" y="1230"/>
                    <a:pt x="471" y="1209"/>
                    <a:pt x="450" y="1188"/>
                  </a:cubicBezTo>
                  <a:cubicBezTo>
                    <a:pt x="450" y="1168"/>
                    <a:pt x="450" y="1148"/>
                    <a:pt x="450" y="1148"/>
                  </a:cubicBezTo>
                  <a:cubicBezTo>
                    <a:pt x="471" y="1127"/>
                    <a:pt x="471" y="1106"/>
                    <a:pt x="471" y="1106"/>
                  </a:cubicBezTo>
                  <a:cubicBezTo>
                    <a:pt x="471" y="1086"/>
                    <a:pt x="471" y="1066"/>
                    <a:pt x="471" y="1045"/>
                  </a:cubicBezTo>
                  <a:cubicBezTo>
                    <a:pt x="450" y="1045"/>
                    <a:pt x="430" y="1045"/>
                    <a:pt x="410" y="1045"/>
                  </a:cubicBezTo>
                  <a:cubicBezTo>
                    <a:pt x="389" y="1045"/>
                    <a:pt x="389" y="1045"/>
                    <a:pt x="369" y="1024"/>
                  </a:cubicBezTo>
                  <a:lnTo>
                    <a:pt x="348" y="1024"/>
                  </a:lnTo>
                  <a:cubicBezTo>
                    <a:pt x="328" y="1004"/>
                    <a:pt x="287" y="1024"/>
                    <a:pt x="287" y="1024"/>
                  </a:cubicBezTo>
                  <a:cubicBezTo>
                    <a:pt x="266" y="1024"/>
                    <a:pt x="246" y="1024"/>
                    <a:pt x="225" y="1024"/>
                  </a:cubicBezTo>
                  <a:cubicBezTo>
                    <a:pt x="225" y="1004"/>
                    <a:pt x="205" y="1004"/>
                    <a:pt x="184" y="1004"/>
                  </a:cubicBezTo>
                  <a:cubicBezTo>
                    <a:pt x="184" y="984"/>
                    <a:pt x="164" y="963"/>
                    <a:pt x="143" y="963"/>
                  </a:cubicBezTo>
                  <a:cubicBezTo>
                    <a:pt x="143" y="963"/>
                    <a:pt x="123" y="942"/>
                    <a:pt x="102" y="942"/>
                  </a:cubicBezTo>
                  <a:cubicBezTo>
                    <a:pt x="82" y="942"/>
                    <a:pt x="61" y="942"/>
                    <a:pt x="41" y="922"/>
                  </a:cubicBezTo>
                  <a:cubicBezTo>
                    <a:pt x="41" y="922"/>
                    <a:pt x="20" y="881"/>
                    <a:pt x="0" y="881"/>
                  </a:cubicBezTo>
                  <a:cubicBezTo>
                    <a:pt x="0" y="860"/>
                    <a:pt x="20" y="840"/>
                    <a:pt x="20" y="840"/>
                  </a:cubicBezTo>
                  <a:cubicBezTo>
                    <a:pt x="20" y="820"/>
                    <a:pt x="0" y="820"/>
                    <a:pt x="0" y="799"/>
                  </a:cubicBezTo>
                  <a:cubicBezTo>
                    <a:pt x="0" y="799"/>
                    <a:pt x="0" y="778"/>
                    <a:pt x="0" y="758"/>
                  </a:cubicBezTo>
                </a:path>
              </a:pathLst>
            </a:custGeom>
            <a:solidFill>
              <a:schemeClr val="accent1"/>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6" name="Freeform 120"/>
            <p:cNvSpPr>
              <a:spLocks noChangeArrowheads="1"/>
            </p:cNvSpPr>
            <p:nvPr/>
          </p:nvSpPr>
          <p:spPr bwMode="auto">
            <a:xfrm>
              <a:off x="6777038" y="4176713"/>
              <a:ext cx="44450" cy="80962"/>
            </a:xfrm>
            <a:custGeom>
              <a:avLst/>
              <a:gdLst>
                <a:gd name="T0" fmla="*/ 61 w 124"/>
                <a:gd name="T1" fmla="*/ 164 h 227"/>
                <a:gd name="T2" fmla="*/ 61 w 124"/>
                <a:gd name="T3" fmla="*/ 164 h 227"/>
                <a:gd name="T4" fmla="*/ 61 w 124"/>
                <a:gd name="T5" fmla="*/ 123 h 227"/>
                <a:gd name="T6" fmla="*/ 102 w 124"/>
                <a:gd name="T7" fmla="*/ 82 h 227"/>
                <a:gd name="T8" fmla="*/ 123 w 124"/>
                <a:gd name="T9" fmla="*/ 62 h 227"/>
                <a:gd name="T10" fmla="*/ 123 w 124"/>
                <a:gd name="T11" fmla="*/ 20 h 227"/>
                <a:gd name="T12" fmla="*/ 82 w 124"/>
                <a:gd name="T13" fmla="*/ 20 h 227"/>
                <a:gd name="T14" fmla="*/ 61 w 124"/>
                <a:gd name="T15" fmla="*/ 20 h 227"/>
                <a:gd name="T16" fmla="*/ 61 w 124"/>
                <a:gd name="T17" fmla="*/ 62 h 227"/>
                <a:gd name="T18" fmla="*/ 41 w 124"/>
                <a:gd name="T19" fmla="*/ 62 h 227"/>
                <a:gd name="T20" fmla="*/ 20 w 124"/>
                <a:gd name="T21" fmla="*/ 102 h 227"/>
                <a:gd name="T22" fmla="*/ 20 w 124"/>
                <a:gd name="T23" fmla="*/ 144 h 227"/>
                <a:gd name="T24" fmla="*/ 20 w 124"/>
                <a:gd name="T25" fmla="*/ 205 h 227"/>
                <a:gd name="T26" fmla="*/ 41 w 124"/>
                <a:gd name="T27" fmla="*/ 226 h 227"/>
                <a:gd name="T28" fmla="*/ 61 w 124"/>
                <a:gd name="T29" fmla="*/ 205 h 227"/>
                <a:gd name="T30" fmla="*/ 61 w 124"/>
                <a:gd name="T31" fmla="*/ 184 h 227"/>
                <a:gd name="T32" fmla="*/ 61 w 124"/>
                <a:gd name="T33" fmla="*/ 164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 h="227">
                  <a:moveTo>
                    <a:pt x="61" y="164"/>
                  </a:moveTo>
                  <a:lnTo>
                    <a:pt x="61" y="164"/>
                  </a:lnTo>
                  <a:lnTo>
                    <a:pt x="61" y="123"/>
                  </a:lnTo>
                  <a:cubicBezTo>
                    <a:pt x="82" y="102"/>
                    <a:pt x="82" y="82"/>
                    <a:pt x="102" y="82"/>
                  </a:cubicBezTo>
                  <a:cubicBezTo>
                    <a:pt x="102" y="62"/>
                    <a:pt x="102" y="62"/>
                    <a:pt x="123" y="62"/>
                  </a:cubicBezTo>
                  <a:cubicBezTo>
                    <a:pt x="123" y="41"/>
                    <a:pt x="123" y="41"/>
                    <a:pt x="123" y="20"/>
                  </a:cubicBezTo>
                  <a:cubicBezTo>
                    <a:pt x="102" y="20"/>
                    <a:pt x="102" y="20"/>
                    <a:pt x="82" y="20"/>
                  </a:cubicBezTo>
                  <a:cubicBezTo>
                    <a:pt x="82" y="0"/>
                    <a:pt x="61" y="20"/>
                    <a:pt x="61" y="20"/>
                  </a:cubicBezTo>
                  <a:cubicBezTo>
                    <a:pt x="41" y="41"/>
                    <a:pt x="61" y="41"/>
                    <a:pt x="61" y="62"/>
                  </a:cubicBezTo>
                  <a:lnTo>
                    <a:pt x="41" y="62"/>
                  </a:lnTo>
                  <a:cubicBezTo>
                    <a:pt x="41" y="82"/>
                    <a:pt x="20" y="102"/>
                    <a:pt x="20" y="102"/>
                  </a:cubicBezTo>
                  <a:cubicBezTo>
                    <a:pt x="0" y="123"/>
                    <a:pt x="20" y="144"/>
                    <a:pt x="20" y="144"/>
                  </a:cubicBezTo>
                  <a:cubicBezTo>
                    <a:pt x="20" y="164"/>
                    <a:pt x="20" y="184"/>
                    <a:pt x="20" y="205"/>
                  </a:cubicBezTo>
                  <a:lnTo>
                    <a:pt x="41" y="226"/>
                  </a:lnTo>
                  <a:cubicBezTo>
                    <a:pt x="61" y="226"/>
                    <a:pt x="61" y="226"/>
                    <a:pt x="61" y="205"/>
                  </a:cubicBezTo>
                  <a:lnTo>
                    <a:pt x="61" y="184"/>
                  </a:lnTo>
                  <a:lnTo>
                    <a:pt x="61" y="16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7" name="Freeform 121"/>
            <p:cNvSpPr>
              <a:spLocks noChangeArrowheads="1"/>
            </p:cNvSpPr>
            <p:nvPr/>
          </p:nvSpPr>
          <p:spPr bwMode="auto">
            <a:xfrm>
              <a:off x="6829425" y="4081463"/>
              <a:ext cx="80963" cy="103187"/>
            </a:xfrm>
            <a:custGeom>
              <a:avLst/>
              <a:gdLst>
                <a:gd name="T0" fmla="*/ 41 w 227"/>
                <a:gd name="T1" fmla="*/ 286 h 287"/>
                <a:gd name="T2" fmla="*/ 41 w 227"/>
                <a:gd name="T3" fmla="*/ 286 h 287"/>
                <a:gd name="T4" fmla="*/ 41 w 227"/>
                <a:gd name="T5" fmla="*/ 266 h 287"/>
                <a:gd name="T6" fmla="*/ 62 w 227"/>
                <a:gd name="T7" fmla="*/ 266 h 287"/>
                <a:gd name="T8" fmla="*/ 82 w 227"/>
                <a:gd name="T9" fmla="*/ 225 h 287"/>
                <a:gd name="T10" fmla="*/ 82 w 227"/>
                <a:gd name="T11" fmla="*/ 184 h 287"/>
                <a:gd name="T12" fmla="*/ 82 w 227"/>
                <a:gd name="T13" fmla="*/ 164 h 287"/>
                <a:gd name="T14" fmla="*/ 82 w 227"/>
                <a:gd name="T15" fmla="*/ 122 h 287"/>
                <a:gd name="T16" fmla="*/ 103 w 227"/>
                <a:gd name="T17" fmla="*/ 143 h 287"/>
                <a:gd name="T18" fmla="*/ 123 w 227"/>
                <a:gd name="T19" fmla="*/ 122 h 287"/>
                <a:gd name="T20" fmla="*/ 144 w 227"/>
                <a:gd name="T21" fmla="*/ 102 h 287"/>
                <a:gd name="T22" fmla="*/ 164 w 227"/>
                <a:gd name="T23" fmla="*/ 82 h 287"/>
                <a:gd name="T24" fmla="*/ 205 w 227"/>
                <a:gd name="T25" fmla="*/ 61 h 287"/>
                <a:gd name="T26" fmla="*/ 226 w 227"/>
                <a:gd name="T27" fmla="*/ 61 h 287"/>
                <a:gd name="T28" fmla="*/ 205 w 227"/>
                <a:gd name="T29" fmla="*/ 20 h 287"/>
                <a:gd name="T30" fmla="*/ 205 w 227"/>
                <a:gd name="T31" fmla="*/ 0 h 287"/>
                <a:gd name="T32" fmla="*/ 164 w 227"/>
                <a:gd name="T33" fmla="*/ 0 h 287"/>
                <a:gd name="T34" fmla="*/ 164 w 227"/>
                <a:gd name="T35" fmla="*/ 20 h 287"/>
                <a:gd name="T36" fmla="*/ 144 w 227"/>
                <a:gd name="T37" fmla="*/ 40 h 287"/>
                <a:gd name="T38" fmla="*/ 144 w 227"/>
                <a:gd name="T39" fmla="*/ 61 h 287"/>
                <a:gd name="T40" fmla="*/ 103 w 227"/>
                <a:gd name="T41" fmla="*/ 61 h 287"/>
                <a:gd name="T42" fmla="*/ 62 w 227"/>
                <a:gd name="T43" fmla="*/ 61 h 287"/>
                <a:gd name="T44" fmla="*/ 62 w 227"/>
                <a:gd name="T45" fmla="*/ 82 h 287"/>
                <a:gd name="T46" fmla="*/ 41 w 227"/>
                <a:gd name="T47" fmla="*/ 102 h 287"/>
                <a:gd name="T48" fmla="*/ 41 w 227"/>
                <a:gd name="T49" fmla="*/ 102 h 287"/>
                <a:gd name="T50" fmla="*/ 41 w 227"/>
                <a:gd name="T51" fmla="*/ 122 h 287"/>
                <a:gd name="T52" fmla="*/ 41 w 227"/>
                <a:gd name="T53" fmla="*/ 143 h 287"/>
                <a:gd name="T54" fmla="*/ 41 w 227"/>
                <a:gd name="T55" fmla="*/ 184 h 287"/>
                <a:gd name="T56" fmla="*/ 21 w 227"/>
                <a:gd name="T57" fmla="*/ 184 h 287"/>
                <a:gd name="T58" fmla="*/ 41 w 227"/>
                <a:gd name="T59" fmla="*/ 204 h 287"/>
                <a:gd name="T60" fmla="*/ 21 w 227"/>
                <a:gd name="T61" fmla="*/ 246 h 287"/>
                <a:gd name="T62" fmla="*/ 0 w 227"/>
                <a:gd name="T63" fmla="*/ 266 h 287"/>
                <a:gd name="T64" fmla="*/ 21 w 227"/>
                <a:gd name="T65" fmla="*/ 286 h 287"/>
                <a:gd name="T66" fmla="*/ 41 w 227"/>
                <a:gd name="T67" fmla="*/ 28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7" h="287">
                  <a:moveTo>
                    <a:pt x="41" y="286"/>
                  </a:moveTo>
                  <a:lnTo>
                    <a:pt x="41" y="286"/>
                  </a:lnTo>
                  <a:lnTo>
                    <a:pt x="41" y="266"/>
                  </a:lnTo>
                  <a:lnTo>
                    <a:pt x="62" y="266"/>
                  </a:lnTo>
                  <a:cubicBezTo>
                    <a:pt x="82" y="246"/>
                    <a:pt x="82" y="225"/>
                    <a:pt x="82" y="225"/>
                  </a:cubicBezTo>
                  <a:cubicBezTo>
                    <a:pt x="82" y="225"/>
                    <a:pt x="82" y="204"/>
                    <a:pt x="82" y="184"/>
                  </a:cubicBezTo>
                  <a:lnTo>
                    <a:pt x="82" y="164"/>
                  </a:lnTo>
                  <a:cubicBezTo>
                    <a:pt x="82" y="143"/>
                    <a:pt x="82" y="143"/>
                    <a:pt x="82" y="122"/>
                  </a:cubicBezTo>
                  <a:lnTo>
                    <a:pt x="103" y="143"/>
                  </a:lnTo>
                  <a:cubicBezTo>
                    <a:pt x="123" y="143"/>
                    <a:pt x="123" y="143"/>
                    <a:pt x="123" y="122"/>
                  </a:cubicBezTo>
                  <a:cubicBezTo>
                    <a:pt x="144" y="122"/>
                    <a:pt x="144" y="122"/>
                    <a:pt x="144" y="102"/>
                  </a:cubicBezTo>
                  <a:lnTo>
                    <a:pt x="164" y="82"/>
                  </a:lnTo>
                  <a:cubicBezTo>
                    <a:pt x="185" y="82"/>
                    <a:pt x="185" y="61"/>
                    <a:pt x="205" y="61"/>
                  </a:cubicBezTo>
                  <a:cubicBezTo>
                    <a:pt x="205" y="61"/>
                    <a:pt x="205" y="61"/>
                    <a:pt x="226" y="61"/>
                  </a:cubicBezTo>
                  <a:cubicBezTo>
                    <a:pt x="226" y="40"/>
                    <a:pt x="226" y="20"/>
                    <a:pt x="205" y="20"/>
                  </a:cubicBezTo>
                  <a:lnTo>
                    <a:pt x="205" y="0"/>
                  </a:lnTo>
                  <a:cubicBezTo>
                    <a:pt x="185" y="0"/>
                    <a:pt x="185" y="0"/>
                    <a:pt x="164" y="0"/>
                  </a:cubicBezTo>
                  <a:lnTo>
                    <a:pt x="164" y="20"/>
                  </a:lnTo>
                  <a:cubicBezTo>
                    <a:pt x="144" y="20"/>
                    <a:pt x="164" y="40"/>
                    <a:pt x="144" y="40"/>
                  </a:cubicBezTo>
                  <a:cubicBezTo>
                    <a:pt x="144" y="61"/>
                    <a:pt x="144" y="61"/>
                    <a:pt x="144" y="61"/>
                  </a:cubicBezTo>
                  <a:cubicBezTo>
                    <a:pt x="123" y="61"/>
                    <a:pt x="103" y="61"/>
                    <a:pt x="103" y="61"/>
                  </a:cubicBezTo>
                  <a:cubicBezTo>
                    <a:pt x="82" y="61"/>
                    <a:pt x="82" y="61"/>
                    <a:pt x="62" y="61"/>
                  </a:cubicBezTo>
                  <a:lnTo>
                    <a:pt x="62" y="82"/>
                  </a:lnTo>
                  <a:cubicBezTo>
                    <a:pt x="62" y="82"/>
                    <a:pt x="62" y="102"/>
                    <a:pt x="41" y="102"/>
                  </a:cubicBezTo>
                  <a:lnTo>
                    <a:pt x="41" y="102"/>
                  </a:lnTo>
                  <a:lnTo>
                    <a:pt x="41" y="122"/>
                  </a:lnTo>
                  <a:lnTo>
                    <a:pt x="41" y="143"/>
                  </a:lnTo>
                  <a:cubicBezTo>
                    <a:pt x="41" y="143"/>
                    <a:pt x="41" y="164"/>
                    <a:pt x="41" y="184"/>
                  </a:cubicBezTo>
                  <a:lnTo>
                    <a:pt x="21" y="184"/>
                  </a:lnTo>
                  <a:cubicBezTo>
                    <a:pt x="21" y="204"/>
                    <a:pt x="41" y="204"/>
                    <a:pt x="41" y="204"/>
                  </a:cubicBezTo>
                  <a:cubicBezTo>
                    <a:pt x="41" y="225"/>
                    <a:pt x="21" y="225"/>
                    <a:pt x="21" y="246"/>
                  </a:cubicBezTo>
                  <a:lnTo>
                    <a:pt x="0" y="266"/>
                  </a:lnTo>
                  <a:cubicBezTo>
                    <a:pt x="21" y="266"/>
                    <a:pt x="21" y="286"/>
                    <a:pt x="21" y="286"/>
                  </a:cubicBezTo>
                  <a:lnTo>
                    <a:pt x="41" y="28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8" name="Freeform 122"/>
            <p:cNvSpPr>
              <a:spLocks noChangeArrowheads="1"/>
            </p:cNvSpPr>
            <p:nvPr/>
          </p:nvSpPr>
          <p:spPr bwMode="auto">
            <a:xfrm>
              <a:off x="6918325" y="4008438"/>
              <a:ext cx="38100" cy="74612"/>
            </a:xfrm>
            <a:custGeom>
              <a:avLst/>
              <a:gdLst>
                <a:gd name="T0" fmla="*/ 82 w 104"/>
                <a:gd name="T1" fmla="*/ 102 h 206"/>
                <a:gd name="T2" fmla="*/ 82 w 104"/>
                <a:gd name="T3" fmla="*/ 102 h 206"/>
                <a:gd name="T4" fmla="*/ 82 w 104"/>
                <a:gd name="T5" fmla="*/ 82 h 206"/>
                <a:gd name="T6" fmla="*/ 82 w 104"/>
                <a:gd name="T7" fmla="*/ 61 h 206"/>
                <a:gd name="T8" fmla="*/ 103 w 104"/>
                <a:gd name="T9" fmla="*/ 41 h 206"/>
                <a:gd name="T10" fmla="*/ 103 w 104"/>
                <a:gd name="T11" fmla="*/ 0 h 206"/>
                <a:gd name="T12" fmla="*/ 82 w 104"/>
                <a:gd name="T13" fmla="*/ 0 h 206"/>
                <a:gd name="T14" fmla="*/ 62 w 104"/>
                <a:gd name="T15" fmla="*/ 21 h 206"/>
                <a:gd name="T16" fmla="*/ 41 w 104"/>
                <a:gd name="T17" fmla="*/ 41 h 206"/>
                <a:gd name="T18" fmla="*/ 21 w 104"/>
                <a:gd name="T19" fmla="*/ 61 h 206"/>
                <a:gd name="T20" fmla="*/ 21 w 104"/>
                <a:gd name="T21" fmla="*/ 102 h 206"/>
                <a:gd name="T22" fmla="*/ 21 w 104"/>
                <a:gd name="T23" fmla="*/ 123 h 206"/>
                <a:gd name="T24" fmla="*/ 0 w 104"/>
                <a:gd name="T25" fmla="*/ 143 h 206"/>
                <a:gd name="T26" fmla="*/ 0 w 104"/>
                <a:gd name="T27" fmla="*/ 163 h 206"/>
                <a:gd name="T28" fmla="*/ 0 w 104"/>
                <a:gd name="T29" fmla="*/ 205 h 206"/>
                <a:gd name="T30" fmla="*/ 21 w 104"/>
                <a:gd name="T31" fmla="*/ 205 h 206"/>
                <a:gd name="T32" fmla="*/ 41 w 104"/>
                <a:gd name="T33" fmla="*/ 184 h 206"/>
                <a:gd name="T34" fmla="*/ 41 w 104"/>
                <a:gd name="T35" fmla="*/ 143 h 206"/>
                <a:gd name="T36" fmla="*/ 41 w 104"/>
                <a:gd name="T37" fmla="*/ 143 h 206"/>
                <a:gd name="T38" fmla="*/ 62 w 104"/>
                <a:gd name="T39" fmla="*/ 123 h 206"/>
                <a:gd name="T40" fmla="*/ 82 w 104"/>
                <a:gd name="T41" fmla="*/ 10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206">
                  <a:moveTo>
                    <a:pt x="82" y="102"/>
                  </a:moveTo>
                  <a:lnTo>
                    <a:pt x="82" y="102"/>
                  </a:lnTo>
                  <a:cubicBezTo>
                    <a:pt x="82" y="82"/>
                    <a:pt x="82" y="82"/>
                    <a:pt x="82" y="82"/>
                  </a:cubicBezTo>
                  <a:cubicBezTo>
                    <a:pt x="82" y="61"/>
                    <a:pt x="82" y="61"/>
                    <a:pt x="82" y="61"/>
                  </a:cubicBezTo>
                  <a:cubicBezTo>
                    <a:pt x="82" y="41"/>
                    <a:pt x="103" y="41"/>
                    <a:pt x="103" y="41"/>
                  </a:cubicBezTo>
                  <a:cubicBezTo>
                    <a:pt x="103" y="21"/>
                    <a:pt x="103" y="21"/>
                    <a:pt x="103" y="0"/>
                  </a:cubicBezTo>
                  <a:lnTo>
                    <a:pt x="82" y="0"/>
                  </a:lnTo>
                  <a:cubicBezTo>
                    <a:pt x="82" y="0"/>
                    <a:pt x="62" y="0"/>
                    <a:pt x="62" y="21"/>
                  </a:cubicBezTo>
                  <a:cubicBezTo>
                    <a:pt x="62" y="21"/>
                    <a:pt x="41" y="21"/>
                    <a:pt x="41" y="41"/>
                  </a:cubicBezTo>
                  <a:cubicBezTo>
                    <a:pt x="41" y="41"/>
                    <a:pt x="41" y="61"/>
                    <a:pt x="21" y="61"/>
                  </a:cubicBezTo>
                  <a:cubicBezTo>
                    <a:pt x="21" y="61"/>
                    <a:pt x="41" y="82"/>
                    <a:pt x="21" y="102"/>
                  </a:cubicBezTo>
                  <a:lnTo>
                    <a:pt x="21" y="123"/>
                  </a:lnTo>
                  <a:lnTo>
                    <a:pt x="0" y="143"/>
                  </a:lnTo>
                  <a:lnTo>
                    <a:pt x="0" y="163"/>
                  </a:lnTo>
                  <a:cubicBezTo>
                    <a:pt x="0" y="184"/>
                    <a:pt x="0" y="184"/>
                    <a:pt x="0" y="205"/>
                  </a:cubicBezTo>
                  <a:cubicBezTo>
                    <a:pt x="21" y="205"/>
                    <a:pt x="21" y="205"/>
                    <a:pt x="21" y="205"/>
                  </a:cubicBezTo>
                  <a:cubicBezTo>
                    <a:pt x="41" y="205"/>
                    <a:pt x="41" y="184"/>
                    <a:pt x="41" y="184"/>
                  </a:cubicBezTo>
                  <a:cubicBezTo>
                    <a:pt x="41" y="163"/>
                    <a:pt x="41" y="163"/>
                    <a:pt x="41" y="143"/>
                  </a:cubicBezTo>
                  <a:lnTo>
                    <a:pt x="41" y="143"/>
                  </a:lnTo>
                  <a:cubicBezTo>
                    <a:pt x="62" y="123"/>
                    <a:pt x="62" y="123"/>
                    <a:pt x="62" y="123"/>
                  </a:cubicBezTo>
                  <a:cubicBezTo>
                    <a:pt x="82" y="123"/>
                    <a:pt x="82" y="102"/>
                    <a:pt x="82"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9" name="Freeform 123"/>
            <p:cNvSpPr>
              <a:spLocks noChangeArrowheads="1"/>
            </p:cNvSpPr>
            <p:nvPr/>
          </p:nvSpPr>
          <p:spPr bwMode="auto">
            <a:xfrm>
              <a:off x="6977063" y="3919538"/>
              <a:ext cx="22225" cy="38100"/>
            </a:xfrm>
            <a:custGeom>
              <a:avLst/>
              <a:gdLst>
                <a:gd name="T0" fmla="*/ 41 w 63"/>
                <a:gd name="T1" fmla="*/ 103 h 104"/>
                <a:gd name="T2" fmla="*/ 41 w 63"/>
                <a:gd name="T3" fmla="*/ 103 h 104"/>
                <a:gd name="T4" fmla="*/ 41 w 63"/>
                <a:gd name="T5" fmla="*/ 61 h 104"/>
                <a:gd name="T6" fmla="*/ 62 w 63"/>
                <a:gd name="T7" fmla="*/ 21 h 104"/>
                <a:gd name="T8" fmla="*/ 62 w 63"/>
                <a:gd name="T9" fmla="*/ 0 h 104"/>
                <a:gd name="T10" fmla="*/ 41 w 63"/>
                <a:gd name="T11" fmla="*/ 21 h 104"/>
                <a:gd name="T12" fmla="*/ 21 w 63"/>
                <a:gd name="T13" fmla="*/ 41 h 104"/>
                <a:gd name="T14" fmla="*/ 21 w 63"/>
                <a:gd name="T15" fmla="*/ 41 h 104"/>
                <a:gd name="T16" fmla="*/ 0 w 63"/>
                <a:gd name="T17" fmla="*/ 82 h 104"/>
                <a:gd name="T18" fmla="*/ 21 w 63"/>
                <a:gd name="T19" fmla="*/ 103 h 104"/>
                <a:gd name="T20" fmla="*/ 41 w 63"/>
                <a:gd name="T2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104">
                  <a:moveTo>
                    <a:pt x="41" y="103"/>
                  </a:moveTo>
                  <a:lnTo>
                    <a:pt x="41" y="103"/>
                  </a:lnTo>
                  <a:cubicBezTo>
                    <a:pt x="41" y="103"/>
                    <a:pt x="41" y="82"/>
                    <a:pt x="41" y="61"/>
                  </a:cubicBezTo>
                  <a:cubicBezTo>
                    <a:pt x="41" y="61"/>
                    <a:pt x="62" y="41"/>
                    <a:pt x="62" y="21"/>
                  </a:cubicBezTo>
                  <a:lnTo>
                    <a:pt x="62" y="0"/>
                  </a:lnTo>
                  <a:cubicBezTo>
                    <a:pt x="41" y="0"/>
                    <a:pt x="41" y="21"/>
                    <a:pt x="41" y="21"/>
                  </a:cubicBezTo>
                  <a:lnTo>
                    <a:pt x="21" y="41"/>
                  </a:lnTo>
                  <a:lnTo>
                    <a:pt x="21" y="41"/>
                  </a:lnTo>
                  <a:cubicBezTo>
                    <a:pt x="21" y="61"/>
                    <a:pt x="0" y="61"/>
                    <a:pt x="0" y="82"/>
                  </a:cubicBezTo>
                  <a:cubicBezTo>
                    <a:pt x="0" y="82"/>
                    <a:pt x="0" y="103"/>
                    <a:pt x="21" y="103"/>
                  </a:cubicBezTo>
                  <a:lnTo>
                    <a:pt x="41"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0" name="Freeform 124"/>
            <p:cNvSpPr>
              <a:spLocks noChangeArrowheads="1"/>
            </p:cNvSpPr>
            <p:nvPr/>
          </p:nvSpPr>
          <p:spPr bwMode="auto">
            <a:xfrm>
              <a:off x="6991350" y="3860800"/>
              <a:ext cx="15875" cy="30163"/>
            </a:xfrm>
            <a:custGeom>
              <a:avLst/>
              <a:gdLst>
                <a:gd name="T0" fmla="*/ 41 w 42"/>
                <a:gd name="T1" fmla="*/ 82 h 83"/>
                <a:gd name="T2" fmla="*/ 41 w 42"/>
                <a:gd name="T3" fmla="*/ 82 h 83"/>
                <a:gd name="T4" fmla="*/ 21 w 42"/>
                <a:gd name="T5" fmla="*/ 61 h 83"/>
                <a:gd name="T6" fmla="*/ 21 w 42"/>
                <a:gd name="T7" fmla="*/ 21 h 83"/>
                <a:gd name="T8" fmla="*/ 21 w 42"/>
                <a:gd name="T9" fmla="*/ 0 h 83"/>
                <a:gd name="T10" fmla="*/ 41 w 42"/>
                <a:gd name="T11" fmla="*/ 21 h 83"/>
                <a:gd name="T12" fmla="*/ 41 w 42"/>
                <a:gd name="T13" fmla="*/ 41 h 83"/>
                <a:gd name="T14" fmla="*/ 41 w 42"/>
                <a:gd name="T15" fmla="*/ 8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3">
                  <a:moveTo>
                    <a:pt x="41" y="82"/>
                  </a:moveTo>
                  <a:lnTo>
                    <a:pt x="41" y="82"/>
                  </a:lnTo>
                  <a:cubicBezTo>
                    <a:pt x="21" y="82"/>
                    <a:pt x="21" y="61"/>
                    <a:pt x="21" y="61"/>
                  </a:cubicBezTo>
                  <a:cubicBezTo>
                    <a:pt x="21" y="41"/>
                    <a:pt x="0" y="21"/>
                    <a:pt x="21" y="21"/>
                  </a:cubicBezTo>
                  <a:lnTo>
                    <a:pt x="21" y="0"/>
                  </a:lnTo>
                  <a:cubicBezTo>
                    <a:pt x="21" y="0"/>
                    <a:pt x="21" y="21"/>
                    <a:pt x="41" y="21"/>
                  </a:cubicBezTo>
                  <a:cubicBezTo>
                    <a:pt x="41" y="41"/>
                    <a:pt x="41" y="41"/>
                    <a:pt x="41" y="41"/>
                  </a:cubicBezTo>
                  <a:cubicBezTo>
                    <a:pt x="41" y="61"/>
                    <a:pt x="4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1" name="Freeform 125"/>
            <p:cNvSpPr>
              <a:spLocks noChangeArrowheads="1"/>
            </p:cNvSpPr>
            <p:nvPr/>
          </p:nvSpPr>
          <p:spPr bwMode="auto">
            <a:xfrm>
              <a:off x="6991350" y="3741738"/>
              <a:ext cx="15875" cy="30162"/>
            </a:xfrm>
            <a:custGeom>
              <a:avLst/>
              <a:gdLst>
                <a:gd name="T0" fmla="*/ 21 w 42"/>
                <a:gd name="T1" fmla="*/ 82 h 83"/>
                <a:gd name="T2" fmla="*/ 21 w 42"/>
                <a:gd name="T3" fmla="*/ 82 h 83"/>
                <a:gd name="T4" fmla="*/ 41 w 42"/>
                <a:gd name="T5" fmla="*/ 41 h 83"/>
                <a:gd name="T6" fmla="*/ 41 w 42"/>
                <a:gd name="T7" fmla="*/ 21 h 83"/>
                <a:gd name="T8" fmla="*/ 21 w 42"/>
                <a:gd name="T9" fmla="*/ 0 h 83"/>
                <a:gd name="T10" fmla="*/ 21 w 42"/>
                <a:gd name="T11" fmla="*/ 21 h 83"/>
                <a:gd name="T12" fmla="*/ 21 w 42"/>
                <a:gd name="T13" fmla="*/ 62 h 83"/>
                <a:gd name="T14" fmla="*/ 21 w 42"/>
                <a:gd name="T15" fmla="*/ 8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83">
                  <a:moveTo>
                    <a:pt x="21" y="82"/>
                  </a:moveTo>
                  <a:lnTo>
                    <a:pt x="21" y="82"/>
                  </a:lnTo>
                  <a:cubicBezTo>
                    <a:pt x="21" y="82"/>
                    <a:pt x="41" y="62"/>
                    <a:pt x="41" y="41"/>
                  </a:cubicBezTo>
                  <a:lnTo>
                    <a:pt x="41" y="21"/>
                  </a:lnTo>
                  <a:cubicBezTo>
                    <a:pt x="41" y="0"/>
                    <a:pt x="21" y="0"/>
                    <a:pt x="21" y="0"/>
                  </a:cubicBezTo>
                  <a:lnTo>
                    <a:pt x="21" y="21"/>
                  </a:lnTo>
                  <a:cubicBezTo>
                    <a:pt x="0" y="21"/>
                    <a:pt x="0" y="41"/>
                    <a:pt x="21" y="62"/>
                  </a:cubicBezTo>
                  <a:lnTo>
                    <a:pt x="2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2" name="Freeform 126"/>
            <p:cNvSpPr>
              <a:spLocks noChangeArrowheads="1"/>
            </p:cNvSpPr>
            <p:nvPr/>
          </p:nvSpPr>
          <p:spPr bwMode="auto">
            <a:xfrm>
              <a:off x="6999288" y="3719513"/>
              <a:ext cx="7937"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0" y="20"/>
                    <a:pt x="0" y="20"/>
                    <a:pt x="0" y="20"/>
                  </a:cubicBezTo>
                  <a:lnTo>
                    <a:pt x="0" y="20"/>
                  </a:lnTo>
                  <a:lnTo>
                    <a:pt x="20" y="20"/>
                  </a:ln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3" name="Freeform 127"/>
            <p:cNvSpPr>
              <a:spLocks noChangeArrowheads="1"/>
            </p:cNvSpPr>
            <p:nvPr/>
          </p:nvSpPr>
          <p:spPr bwMode="auto">
            <a:xfrm>
              <a:off x="6985000" y="3683000"/>
              <a:ext cx="15875" cy="22225"/>
            </a:xfrm>
            <a:custGeom>
              <a:avLst/>
              <a:gdLst>
                <a:gd name="T0" fmla="*/ 41 w 42"/>
                <a:gd name="T1" fmla="*/ 41 h 63"/>
                <a:gd name="T2" fmla="*/ 41 w 42"/>
                <a:gd name="T3" fmla="*/ 41 h 63"/>
                <a:gd name="T4" fmla="*/ 20 w 42"/>
                <a:gd name="T5" fmla="*/ 41 h 63"/>
                <a:gd name="T6" fmla="*/ 20 w 42"/>
                <a:gd name="T7" fmla="*/ 21 h 63"/>
                <a:gd name="T8" fmla="*/ 41 w 42"/>
                <a:gd name="T9" fmla="*/ 0 h 63"/>
                <a:gd name="T10" fmla="*/ 41 w 42"/>
                <a:gd name="T11" fmla="*/ 21 h 63"/>
                <a:gd name="T12" fmla="*/ 41 w 42"/>
                <a:gd name="T13" fmla="*/ 41 h 63"/>
              </a:gdLst>
              <a:ahLst/>
              <a:cxnLst>
                <a:cxn ang="0">
                  <a:pos x="T0" y="T1"/>
                </a:cxn>
                <a:cxn ang="0">
                  <a:pos x="T2" y="T3"/>
                </a:cxn>
                <a:cxn ang="0">
                  <a:pos x="T4" y="T5"/>
                </a:cxn>
                <a:cxn ang="0">
                  <a:pos x="T6" y="T7"/>
                </a:cxn>
                <a:cxn ang="0">
                  <a:pos x="T8" y="T9"/>
                </a:cxn>
                <a:cxn ang="0">
                  <a:pos x="T10" y="T11"/>
                </a:cxn>
                <a:cxn ang="0">
                  <a:pos x="T12" y="T13"/>
                </a:cxn>
              </a:cxnLst>
              <a:rect l="0" t="0" r="r" b="b"/>
              <a:pathLst>
                <a:path w="42" h="63">
                  <a:moveTo>
                    <a:pt x="41" y="41"/>
                  </a:moveTo>
                  <a:lnTo>
                    <a:pt x="41" y="41"/>
                  </a:lnTo>
                  <a:cubicBezTo>
                    <a:pt x="41" y="62"/>
                    <a:pt x="20" y="41"/>
                    <a:pt x="20" y="41"/>
                  </a:cubicBezTo>
                  <a:cubicBezTo>
                    <a:pt x="20" y="41"/>
                    <a:pt x="0" y="21"/>
                    <a:pt x="20" y="21"/>
                  </a:cubicBezTo>
                  <a:cubicBezTo>
                    <a:pt x="20" y="21"/>
                    <a:pt x="20" y="0"/>
                    <a:pt x="41" y="0"/>
                  </a:cubicBez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4" name="Freeform 128"/>
            <p:cNvSpPr>
              <a:spLocks noChangeArrowheads="1"/>
            </p:cNvSpPr>
            <p:nvPr/>
          </p:nvSpPr>
          <p:spPr bwMode="auto">
            <a:xfrm>
              <a:off x="6991350" y="3897313"/>
              <a:ext cx="15875" cy="14287"/>
            </a:xfrm>
            <a:custGeom>
              <a:avLst/>
              <a:gdLst>
                <a:gd name="T0" fmla="*/ 21 w 42"/>
                <a:gd name="T1" fmla="*/ 0 h 41"/>
                <a:gd name="T2" fmla="*/ 21 w 42"/>
                <a:gd name="T3" fmla="*/ 0 h 41"/>
                <a:gd name="T4" fmla="*/ 0 w 42"/>
                <a:gd name="T5" fmla="*/ 20 h 41"/>
                <a:gd name="T6" fmla="*/ 21 w 42"/>
                <a:gd name="T7" fmla="*/ 40 h 41"/>
                <a:gd name="T8" fmla="*/ 21 w 42"/>
                <a:gd name="T9" fmla="*/ 20 h 41"/>
                <a:gd name="T10" fmla="*/ 21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21" y="0"/>
                  </a:moveTo>
                  <a:lnTo>
                    <a:pt x="21" y="0"/>
                  </a:lnTo>
                  <a:lnTo>
                    <a:pt x="0" y="20"/>
                  </a:lnTo>
                  <a:cubicBezTo>
                    <a:pt x="0" y="20"/>
                    <a:pt x="0" y="40"/>
                    <a:pt x="21" y="40"/>
                  </a:cubicBezTo>
                  <a:cubicBezTo>
                    <a:pt x="21" y="40"/>
                    <a:pt x="21" y="40"/>
                    <a:pt x="21" y="20"/>
                  </a:cubicBezTo>
                  <a:cubicBezTo>
                    <a:pt x="21" y="20"/>
                    <a:pt x="41" y="2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5" name="Freeform 129"/>
            <p:cNvSpPr>
              <a:spLocks noChangeArrowheads="1"/>
            </p:cNvSpPr>
            <p:nvPr/>
          </p:nvSpPr>
          <p:spPr bwMode="auto">
            <a:xfrm>
              <a:off x="6977063" y="3571875"/>
              <a:ext cx="30162" cy="74613"/>
            </a:xfrm>
            <a:custGeom>
              <a:avLst/>
              <a:gdLst>
                <a:gd name="T0" fmla="*/ 62 w 83"/>
                <a:gd name="T1" fmla="*/ 184 h 206"/>
                <a:gd name="T2" fmla="*/ 62 w 83"/>
                <a:gd name="T3" fmla="*/ 184 h 206"/>
                <a:gd name="T4" fmla="*/ 62 w 83"/>
                <a:gd name="T5" fmla="*/ 164 h 206"/>
                <a:gd name="T6" fmla="*/ 82 w 83"/>
                <a:gd name="T7" fmla="*/ 123 h 206"/>
                <a:gd name="T8" fmla="*/ 82 w 83"/>
                <a:gd name="T9" fmla="*/ 82 h 206"/>
                <a:gd name="T10" fmla="*/ 62 w 83"/>
                <a:gd name="T11" fmla="*/ 41 h 206"/>
                <a:gd name="T12" fmla="*/ 62 w 83"/>
                <a:gd name="T13" fmla="*/ 20 h 206"/>
                <a:gd name="T14" fmla="*/ 41 w 83"/>
                <a:gd name="T15" fmla="*/ 0 h 206"/>
                <a:gd name="T16" fmla="*/ 21 w 83"/>
                <a:gd name="T17" fmla="*/ 20 h 206"/>
                <a:gd name="T18" fmla="*/ 41 w 83"/>
                <a:gd name="T19" fmla="*/ 61 h 206"/>
                <a:gd name="T20" fmla="*/ 41 w 83"/>
                <a:gd name="T21" fmla="*/ 82 h 206"/>
                <a:gd name="T22" fmla="*/ 21 w 83"/>
                <a:gd name="T23" fmla="*/ 102 h 206"/>
                <a:gd name="T24" fmla="*/ 0 w 83"/>
                <a:gd name="T25" fmla="*/ 123 h 206"/>
                <a:gd name="T26" fmla="*/ 0 w 83"/>
                <a:gd name="T27" fmla="*/ 143 h 206"/>
                <a:gd name="T28" fmla="*/ 21 w 83"/>
                <a:gd name="T29" fmla="*/ 184 h 206"/>
                <a:gd name="T30" fmla="*/ 41 w 83"/>
                <a:gd name="T31" fmla="*/ 205 h 206"/>
                <a:gd name="T32" fmla="*/ 41 w 83"/>
                <a:gd name="T33" fmla="*/ 205 h 206"/>
                <a:gd name="T34" fmla="*/ 62 w 83"/>
                <a:gd name="T35" fmla="*/ 18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206">
                  <a:moveTo>
                    <a:pt x="62" y="184"/>
                  </a:moveTo>
                  <a:lnTo>
                    <a:pt x="62" y="184"/>
                  </a:lnTo>
                  <a:cubicBezTo>
                    <a:pt x="82" y="184"/>
                    <a:pt x="62" y="164"/>
                    <a:pt x="62" y="164"/>
                  </a:cubicBezTo>
                  <a:cubicBezTo>
                    <a:pt x="62" y="143"/>
                    <a:pt x="82" y="143"/>
                    <a:pt x="82" y="123"/>
                  </a:cubicBezTo>
                  <a:cubicBezTo>
                    <a:pt x="82" y="123"/>
                    <a:pt x="82" y="102"/>
                    <a:pt x="82" y="82"/>
                  </a:cubicBezTo>
                  <a:cubicBezTo>
                    <a:pt x="82" y="82"/>
                    <a:pt x="82" y="41"/>
                    <a:pt x="62" y="41"/>
                  </a:cubicBezTo>
                  <a:cubicBezTo>
                    <a:pt x="62" y="20"/>
                    <a:pt x="62" y="20"/>
                    <a:pt x="62" y="20"/>
                  </a:cubicBezTo>
                  <a:cubicBezTo>
                    <a:pt x="62" y="0"/>
                    <a:pt x="41" y="0"/>
                    <a:pt x="41" y="0"/>
                  </a:cubicBezTo>
                  <a:cubicBezTo>
                    <a:pt x="41" y="0"/>
                    <a:pt x="41" y="20"/>
                    <a:pt x="21" y="20"/>
                  </a:cubicBezTo>
                  <a:cubicBezTo>
                    <a:pt x="21" y="20"/>
                    <a:pt x="41" y="41"/>
                    <a:pt x="41" y="61"/>
                  </a:cubicBezTo>
                  <a:lnTo>
                    <a:pt x="41" y="82"/>
                  </a:lnTo>
                  <a:cubicBezTo>
                    <a:pt x="21" y="82"/>
                    <a:pt x="21" y="102"/>
                    <a:pt x="21" y="102"/>
                  </a:cubicBezTo>
                  <a:cubicBezTo>
                    <a:pt x="0" y="102"/>
                    <a:pt x="0" y="123"/>
                    <a:pt x="0" y="123"/>
                  </a:cubicBezTo>
                  <a:lnTo>
                    <a:pt x="0" y="143"/>
                  </a:lnTo>
                  <a:cubicBezTo>
                    <a:pt x="0" y="164"/>
                    <a:pt x="21" y="164"/>
                    <a:pt x="21" y="184"/>
                  </a:cubicBezTo>
                  <a:cubicBezTo>
                    <a:pt x="21" y="184"/>
                    <a:pt x="21" y="205"/>
                    <a:pt x="41" y="205"/>
                  </a:cubicBezTo>
                  <a:lnTo>
                    <a:pt x="41" y="205"/>
                  </a:lnTo>
                  <a:cubicBezTo>
                    <a:pt x="62" y="205"/>
                    <a:pt x="62" y="205"/>
                    <a:pt x="62"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6" name="Freeform 130"/>
            <p:cNvSpPr>
              <a:spLocks noChangeArrowheads="1"/>
            </p:cNvSpPr>
            <p:nvPr/>
          </p:nvSpPr>
          <p:spPr bwMode="auto">
            <a:xfrm>
              <a:off x="6954838" y="3565525"/>
              <a:ext cx="7937" cy="7938"/>
            </a:xfrm>
            <a:custGeom>
              <a:avLst/>
              <a:gdLst>
                <a:gd name="T0" fmla="*/ 20 w 21"/>
                <a:gd name="T1" fmla="*/ 21 h 22"/>
                <a:gd name="T2" fmla="*/ 20 w 21"/>
                <a:gd name="T3" fmla="*/ 21 h 22"/>
                <a:gd name="T4" fmla="*/ 0 w 21"/>
                <a:gd name="T5" fmla="*/ 21 h 22"/>
                <a:gd name="T6" fmla="*/ 0 w 21"/>
                <a:gd name="T7" fmla="*/ 21 h 22"/>
                <a:gd name="T8" fmla="*/ 0 w 21"/>
                <a:gd name="T9" fmla="*/ 0 h 22"/>
                <a:gd name="T10" fmla="*/ 0 w 21"/>
                <a:gd name="T11" fmla="*/ 0 h 22"/>
                <a:gd name="T12" fmla="*/ 20 w 21"/>
                <a:gd name="T13" fmla="*/ 0 h 22"/>
                <a:gd name="T14" fmla="*/ 2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20" y="21"/>
                  </a:moveTo>
                  <a:lnTo>
                    <a:pt x="20" y="21"/>
                  </a:lnTo>
                  <a:lnTo>
                    <a:pt x="0" y="21"/>
                  </a:lnTo>
                  <a:lnTo>
                    <a:pt x="0" y="21"/>
                  </a:lnTo>
                  <a:cubicBezTo>
                    <a:pt x="0" y="0"/>
                    <a:pt x="0" y="0"/>
                    <a:pt x="0" y="0"/>
                  </a:cubicBezTo>
                  <a:lnTo>
                    <a:pt x="0" y="0"/>
                  </a:lnTo>
                  <a:cubicBezTo>
                    <a:pt x="20" y="0"/>
                    <a:pt x="2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7" name="Freeform 131"/>
            <p:cNvSpPr>
              <a:spLocks noChangeArrowheads="1"/>
            </p:cNvSpPr>
            <p:nvPr/>
          </p:nvSpPr>
          <p:spPr bwMode="auto">
            <a:xfrm>
              <a:off x="6999288" y="3557588"/>
              <a:ext cx="15875" cy="15875"/>
            </a:xfrm>
            <a:custGeom>
              <a:avLst/>
              <a:gdLst>
                <a:gd name="T0" fmla="*/ 20 w 42"/>
                <a:gd name="T1" fmla="*/ 41 h 42"/>
                <a:gd name="T2" fmla="*/ 20 w 42"/>
                <a:gd name="T3" fmla="*/ 41 h 42"/>
                <a:gd name="T4" fmla="*/ 20 w 42"/>
                <a:gd name="T5" fmla="*/ 41 h 42"/>
                <a:gd name="T6" fmla="*/ 0 w 42"/>
                <a:gd name="T7" fmla="*/ 20 h 42"/>
                <a:gd name="T8" fmla="*/ 20 w 42"/>
                <a:gd name="T9" fmla="*/ 0 h 42"/>
                <a:gd name="T10" fmla="*/ 20 w 42"/>
                <a:gd name="T11" fmla="*/ 0 h 42"/>
                <a:gd name="T12" fmla="*/ 41 w 42"/>
                <a:gd name="T13" fmla="*/ 20 h 42"/>
                <a:gd name="T14" fmla="*/ 41 w 42"/>
                <a:gd name="T15" fmla="*/ 41 h 42"/>
                <a:gd name="T16" fmla="*/ 20 w 4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0" y="41"/>
                  </a:moveTo>
                  <a:lnTo>
                    <a:pt x="20" y="41"/>
                  </a:lnTo>
                  <a:lnTo>
                    <a:pt x="20" y="41"/>
                  </a:lnTo>
                  <a:lnTo>
                    <a:pt x="0" y="20"/>
                  </a:lnTo>
                  <a:lnTo>
                    <a:pt x="20" y="0"/>
                  </a:lnTo>
                  <a:lnTo>
                    <a:pt x="20" y="0"/>
                  </a:lnTo>
                  <a:cubicBezTo>
                    <a:pt x="41" y="0"/>
                    <a:pt x="41" y="20"/>
                    <a:pt x="41" y="20"/>
                  </a:cubicBezTo>
                  <a:lnTo>
                    <a:pt x="41" y="41"/>
                  </a:lnTo>
                  <a:cubicBezTo>
                    <a:pt x="41" y="41"/>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8" name="Freeform 132"/>
            <p:cNvSpPr>
              <a:spLocks noChangeArrowheads="1"/>
            </p:cNvSpPr>
            <p:nvPr/>
          </p:nvSpPr>
          <p:spPr bwMode="auto">
            <a:xfrm>
              <a:off x="6121400" y="3351213"/>
              <a:ext cx="465138" cy="738187"/>
            </a:xfrm>
            <a:custGeom>
              <a:avLst/>
              <a:gdLst>
                <a:gd name="T0" fmla="*/ 1291 w 1292"/>
                <a:gd name="T1" fmla="*/ 1987 h 2050"/>
                <a:gd name="T2" fmla="*/ 1250 w 1292"/>
                <a:gd name="T3" fmla="*/ 1885 h 2050"/>
                <a:gd name="T4" fmla="*/ 1188 w 1292"/>
                <a:gd name="T5" fmla="*/ 1824 h 2050"/>
                <a:gd name="T6" fmla="*/ 1066 w 1292"/>
                <a:gd name="T7" fmla="*/ 1721 h 2050"/>
                <a:gd name="T8" fmla="*/ 964 w 1292"/>
                <a:gd name="T9" fmla="*/ 1599 h 2050"/>
                <a:gd name="T10" fmla="*/ 861 w 1292"/>
                <a:gd name="T11" fmla="*/ 1311 h 2050"/>
                <a:gd name="T12" fmla="*/ 882 w 1292"/>
                <a:gd name="T13" fmla="*/ 1209 h 2050"/>
                <a:gd name="T14" fmla="*/ 964 w 1292"/>
                <a:gd name="T15" fmla="*/ 1209 h 2050"/>
                <a:gd name="T16" fmla="*/ 1024 w 1292"/>
                <a:gd name="T17" fmla="*/ 1271 h 2050"/>
                <a:gd name="T18" fmla="*/ 1086 w 1292"/>
                <a:gd name="T19" fmla="*/ 1332 h 2050"/>
                <a:gd name="T20" fmla="*/ 1086 w 1292"/>
                <a:gd name="T21" fmla="*/ 1291 h 2050"/>
                <a:gd name="T22" fmla="*/ 1004 w 1292"/>
                <a:gd name="T23" fmla="*/ 1209 h 2050"/>
                <a:gd name="T24" fmla="*/ 922 w 1292"/>
                <a:gd name="T25" fmla="*/ 1127 h 2050"/>
                <a:gd name="T26" fmla="*/ 738 w 1292"/>
                <a:gd name="T27" fmla="*/ 902 h 2050"/>
                <a:gd name="T28" fmla="*/ 615 w 1292"/>
                <a:gd name="T29" fmla="*/ 758 h 2050"/>
                <a:gd name="T30" fmla="*/ 512 w 1292"/>
                <a:gd name="T31" fmla="*/ 656 h 2050"/>
                <a:gd name="T32" fmla="*/ 410 w 1292"/>
                <a:gd name="T33" fmla="*/ 574 h 2050"/>
                <a:gd name="T34" fmla="*/ 430 w 1292"/>
                <a:gd name="T35" fmla="*/ 533 h 2050"/>
                <a:gd name="T36" fmla="*/ 369 w 1292"/>
                <a:gd name="T37" fmla="*/ 472 h 2050"/>
                <a:gd name="T38" fmla="*/ 410 w 1292"/>
                <a:gd name="T39" fmla="*/ 451 h 2050"/>
                <a:gd name="T40" fmla="*/ 328 w 1292"/>
                <a:gd name="T41" fmla="*/ 369 h 2050"/>
                <a:gd name="T42" fmla="*/ 246 w 1292"/>
                <a:gd name="T43" fmla="*/ 287 h 2050"/>
                <a:gd name="T44" fmla="*/ 226 w 1292"/>
                <a:gd name="T45" fmla="*/ 184 h 2050"/>
                <a:gd name="T46" fmla="*/ 123 w 1292"/>
                <a:gd name="T47" fmla="*/ 82 h 2050"/>
                <a:gd name="T48" fmla="*/ 41 w 1292"/>
                <a:gd name="T49" fmla="*/ 0 h 2050"/>
                <a:gd name="T50" fmla="*/ 21 w 1292"/>
                <a:gd name="T51" fmla="*/ 62 h 2050"/>
                <a:gd name="T52" fmla="*/ 103 w 1292"/>
                <a:gd name="T53" fmla="*/ 123 h 2050"/>
                <a:gd name="T54" fmla="*/ 144 w 1292"/>
                <a:gd name="T55" fmla="*/ 205 h 2050"/>
                <a:gd name="T56" fmla="*/ 123 w 1292"/>
                <a:gd name="T57" fmla="*/ 266 h 2050"/>
                <a:gd name="T58" fmla="*/ 62 w 1292"/>
                <a:gd name="T59" fmla="*/ 246 h 2050"/>
                <a:gd name="T60" fmla="*/ 123 w 1292"/>
                <a:gd name="T61" fmla="*/ 348 h 2050"/>
                <a:gd name="T62" fmla="*/ 144 w 1292"/>
                <a:gd name="T63" fmla="*/ 430 h 2050"/>
                <a:gd name="T64" fmla="*/ 185 w 1292"/>
                <a:gd name="T65" fmla="*/ 533 h 2050"/>
                <a:gd name="T66" fmla="*/ 246 w 1292"/>
                <a:gd name="T67" fmla="*/ 615 h 2050"/>
                <a:gd name="T68" fmla="*/ 308 w 1292"/>
                <a:gd name="T69" fmla="*/ 697 h 2050"/>
                <a:gd name="T70" fmla="*/ 430 w 1292"/>
                <a:gd name="T71" fmla="*/ 820 h 2050"/>
                <a:gd name="T72" fmla="*/ 512 w 1292"/>
                <a:gd name="T73" fmla="*/ 963 h 2050"/>
                <a:gd name="T74" fmla="*/ 594 w 1292"/>
                <a:gd name="T75" fmla="*/ 1086 h 2050"/>
                <a:gd name="T76" fmla="*/ 656 w 1292"/>
                <a:gd name="T77" fmla="*/ 1230 h 2050"/>
                <a:gd name="T78" fmla="*/ 697 w 1292"/>
                <a:gd name="T79" fmla="*/ 1373 h 2050"/>
                <a:gd name="T80" fmla="*/ 820 w 1292"/>
                <a:gd name="T81" fmla="*/ 1517 h 2050"/>
                <a:gd name="T82" fmla="*/ 861 w 1292"/>
                <a:gd name="T83" fmla="*/ 1681 h 2050"/>
                <a:gd name="T84" fmla="*/ 943 w 1292"/>
                <a:gd name="T85" fmla="*/ 1803 h 2050"/>
                <a:gd name="T86" fmla="*/ 1004 w 1292"/>
                <a:gd name="T87" fmla="*/ 1947 h 2050"/>
                <a:gd name="T88" fmla="*/ 1086 w 1292"/>
                <a:gd name="T89" fmla="*/ 2049 h 2050"/>
                <a:gd name="T90" fmla="*/ 1086 w 1292"/>
                <a:gd name="T91" fmla="*/ 1967 h 2050"/>
                <a:gd name="T92" fmla="*/ 1066 w 1292"/>
                <a:gd name="T93" fmla="*/ 1885 h 2050"/>
                <a:gd name="T94" fmla="*/ 1168 w 1292"/>
                <a:gd name="T95" fmla="*/ 1885 h 2050"/>
                <a:gd name="T96" fmla="*/ 1230 w 1292"/>
                <a:gd name="T97" fmla="*/ 1947 h 2050"/>
                <a:gd name="T98" fmla="*/ 1270 w 1292"/>
                <a:gd name="T99" fmla="*/ 2029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2" h="2050">
                  <a:moveTo>
                    <a:pt x="1291" y="2029"/>
                  </a:moveTo>
                  <a:lnTo>
                    <a:pt x="1291" y="2029"/>
                  </a:lnTo>
                  <a:cubicBezTo>
                    <a:pt x="1291" y="2008"/>
                    <a:pt x="1291" y="2008"/>
                    <a:pt x="1291" y="1987"/>
                  </a:cubicBezTo>
                  <a:lnTo>
                    <a:pt x="1270" y="1967"/>
                  </a:lnTo>
                  <a:cubicBezTo>
                    <a:pt x="1270" y="1947"/>
                    <a:pt x="1270" y="1926"/>
                    <a:pt x="1270" y="1926"/>
                  </a:cubicBezTo>
                  <a:cubicBezTo>
                    <a:pt x="1270" y="1906"/>
                    <a:pt x="1250" y="1906"/>
                    <a:pt x="1250" y="1885"/>
                  </a:cubicBezTo>
                  <a:lnTo>
                    <a:pt x="1230" y="1865"/>
                  </a:lnTo>
                  <a:lnTo>
                    <a:pt x="1209" y="1845"/>
                  </a:lnTo>
                  <a:cubicBezTo>
                    <a:pt x="1209" y="1824"/>
                    <a:pt x="1188" y="1824"/>
                    <a:pt x="1188" y="1824"/>
                  </a:cubicBezTo>
                  <a:cubicBezTo>
                    <a:pt x="1188" y="1803"/>
                    <a:pt x="1168" y="1803"/>
                    <a:pt x="1148" y="1803"/>
                  </a:cubicBezTo>
                  <a:cubicBezTo>
                    <a:pt x="1127" y="1783"/>
                    <a:pt x="1106" y="1783"/>
                    <a:pt x="1106" y="1763"/>
                  </a:cubicBezTo>
                  <a:cubicBezTo>
                    <a:pt x="1086" y="1763"/>
                    <a:pt x="1086" y="1742"/>
                    <a:pt x="1066" y="1721"/>
                  </a:cubicBezTo>
                  <a:lnTo>
                    <a:pt x="1045" y="1701"/>
                  </a:lnTo>
                  <a:cubicBezTo>
                    <a:pt x="1024" y="1701"/>
                    <a:pt x="1004" y="1681"/>
                    <a:pt x="1004" y="1660"/>
                  </a:cubicBezTo>
                  <a:cubicBezTo>
                    <a:pt x="984" y="1660"/>
                    <a:pt x="964" y="1619"/>
                    <a:pt x="964" y="1599"/>
                  </a:cubicBezTo>
                  <a:cubicBezTo>
                    <a:pt x="943" y="1578"/>
                    <a:pt x="922" y="1537"/>
                    <a:pt x="922" y="1517"/>
                  </a:cubicBezTo>
                  <a:cubicBezTo>
                    <a:pt x="902" y="1496"/>
                    <a:pt x="882" y="1414"/>
                    <a:pt x="882" y="1373"/>
                  </a:cubicBezTo>
                  <a:cubicBezTo>
                    <a:pt x="882" y="1353"/>
                    <a:pt x="861" y="1332"/>
                    <a:pt x="861" y="1311"/>
                  </a:cubicBezTo>
                  <a:cubicBezTo>
                    <a:pt x="840" y="1291"/>
                    <a:pt x="840" y="1271"/>
                    <a:pt x="840" y="1271"/>
                  </a:cubicBezTo>
                  <a:cubicBezTo>
                    <a:pt x="840" y="1250"/>
                    <a:pt x="840" y="1230"/>
                    <a:pt x="840" y="1209"/>
                  </a:cubicBezTo>
                  <a:lnTo>
                    <a:pt x="882" y="1209"/>
                  </a:lnTo>
                  <a:lnTo>
                    <a:pt x="902" y="1209"/>
                  </a:lnTo>
                  <a:cubicBezTo>
                    <a:pt x="922" y="1209"/>
                    <a:pt x="943" y="1209"/>
                    <a:pt x="943" y="1209"/>
                  </a:cubicBezTo>
                  <a:lnTo>
                    <a:pt x="964" y="1209"/>
                  </a:lnTo>
                  <a:cubicBezTo>
                    <a:pt x="964" y="1209"/>
                    <a:pt x="964" y="1209"/>
                    <a:pt x="984" y="1230"/>
                  </a:cubicBezTo>
                  <a:cubicBezTo>
                    <a:pt x="984" y="1230"/>
                    <a:pt x="984" y="1230"/>
                    <a:pt x="1004" y="1230"/>
                  </a:cubicBezTo>
                  <a:cubicBezTo>
                    <a:pt x="1004" y="1250"/>
                    <a:pt x="1004" y="1250"/>
                    <a:pt x="1024" y="1271"/>
                  </a:cubicBezTo>
                  <a:lnTo>
                    <a:pt x="1045" y="1271"/>
                  </a:lnTo>
                  <a:cubicBezTo>
                    <a:pt x="1045" y="1291"/>
                    <a:pt x="1066" y="1291"/>
                    <a:pt x="1066" y="1311"/>
                  </a:cubicBezTo>
                  <a:cubicBezTo>
                    <a:pt x="1066" y="1311"/>
                    <a:pt x="1086" y="1311"/>
                    <a:pt x="1086" y="1332"/>
                  </a:cubicBezTo>
                  <a:cubicBezTo>
                    <a:pt x="1086" y="1332"/>
                    <a:pt x="1086" y="1332"/>
                    <a:pt x="1106" y="1332"/>
                  </a:cubicBezTo>
                  <a:lnTo>
                    <a:pt x="1106" y="1332"/>
                  </a:lnTo>
                  <a:cubicBezTo>
                    <a:pt x="1106" y="1311"/>
                    <a:pt x="1106" y="1291"/>
                    <a:pt x="1086" y="1291"/>
                  </a:cubicBezTo>
                  <a:cubicBezTo>
                    <a:pt x="1086" y="1271"/>
                    <a:pt x="1066" y="1250"/>
                    <a:pt x="1066" y="1250"/>
                  </a:cubicBezTo>
                  <a:cubicBezTo>
                    <a:pt x="1066" y="1250"/>
                    <a:pt x="1045" y="1230"/>
                    <a:pt x="1024" y="1230"/>
                  </a:cubicBezTo>
                  <a:cubicBezTo>
                    <a:pt x="1024" y="1230"/>
                    <a:pt x="1024" y="1230"/>
                    <a:pt x="1004" y="1209"/>
                  </a:cubicBezTo>
                  <a:cubicBezTo>
                    <a:pt x="1004" y="1209"/>
                    <a:pt x="1004" y="1209"/>
                    <a:pt x="1004" y="1189"/>
                  </a:cubicBezTo>
                  <a:cubicBezTo>
                    <a:pt x="984" y="1189"/>
                    <a:pt x="984" y="1168"/>
                    <a:pt x="984" y="1168"/>
                  </a:cubicBezTo>
                  <a:cubicBezTo>
                    <a:pt x="964" y="1148"/>
                    <a:pt x="943" y="1127"/>
                    <a:pt x="922" y="1127"/>
                  </a:cubicBezTo>
                  <a:cubicBezTo>
                    <a:pt x="902" y="1107"/>
                    <a:pt x="882" y="1066"/>
                    <a:pt x="861" y="1045"/>
                  </a:cubicBezTo>
                  <a:cubicBezTo>
                    <a:pt x="861" y="1025"/>
                    <a:pt x="820" y="984"/>
                    <a:pt x="800" y="963"/>
                  </a:cubicBezTo>
                  <a:cubicBezTo>
                    <a:pt x="779" y="943"/>
                    <a:pt x="738" y="922"/>
                    <a:pt x="738" y="902"/>
                  </a:cubicBezTo>
                  <a:cubicBezTo>
                    <a:pt x="718" y="881"/>
                    <a:pt x="697" y="861"/>
                    <a:pt x="697" y="840"/>
                  </a:cubicBezTo>
                  <a:cubicBezTo>
                    <a:pt x="676" y="840"/>
                    <a:pt x="676" y="820"/>
                    <a:pt x="656" y="799"/>
                  </a:cubicBezTo>
                  <a:cubicBezTo>
                    <a:pt x="656" y="799"/>
                    <a:pt x="636" y="779"/>
                    <a:pt x="615" y="758"/>
                  </a:cubicBezTo>
                  <a:lnTo>
                    <a:pt x="594" y="738"/>
                  </a:lnTo>
                  <a:cubicBezTo>
                    <a:pt x="574" y="717"/>
                    <a:pt x="554" y="697"/>
                    <a:pt x="554" y="697"/>
                  </a:cubicBezTo>
                  <a:cubicBezTo>
                    <a:pt x="533" y="676"/>
                    <a:pt x="512" y="656"/>
                    <a:pt x="512" y="656"/>
                  </a:cubicBezTo>
                  <a:cubicBezTo>
                    <a:pt x="492" y="635"/>
                    <a:pt x="472" y="615"/>
                    <a:pt x="472" y="615"/>
                  </a:cubicBezTo>
                  <a:lnTo>
                    <a:pt x="451" y="594"/>
                  </a:lnTo>
                  <a:cubicBezTo>
                    <a:pt x="430" y="594"/>
                    <a:pt x="430" y="594"/>
                    <a:pt x="410" y="574"/>
                  </a:cubicBezTo>
                  <a:cubicBezTo>
                    <a:pt x="410" y="574"/>
                    <a:pt x="410" y="574"/>
                    <a:pt x="410" y="553"/>
                  </a:cubicBezTo>
                  <a:lnTo>
                    <a:pt x="430" y="553"/>
                  </a:lnTo>
                  <a:lnTo>
                    <a:pt x="430" y="533"/>
                  </a:lnTo>
                  <a:cubicBezTo>
                    <a:pt x="430" y="512"/>
                    <a:pt x="410" y="512"/>
                    <a:pt x="410" y="512"/>
                  </a:cubicBezTo>
                  <a:cubicBezTo>
                    <a:pt x="410" y="492"/>
                    <a:pt x="390" y="492"/>
                    <a:pt x="390" y="492"/>
                  </a:cubicBezTo>
                  <a:lnTo>
                    <a:pt x="369" y="472"/>
                  </a:lnTo>
                  <a:cubicBezTo>
                    <a:pt x="369" y="472"/>
                    <a:pt x="369" y="451"/>
                    <a:pt x="390" y="451"/>
                  </a:cubicBezTo>
                  <a:cubicBezTo>
                    <a:pt x="390" y="451"/>
                    <a:pt x="390" y="472"/>
                    <a:pt x="410" y="472"/>
                  </a:cubicBezTo>
                  <a:cubicBezTo>
                    <a:pt x="410" y="451"/>
                    <a:pt x="410" y="451"/>
                    <a:pt x="410" y="451"/>
                  </a:cubicBezTo>
                  <a:cubicBezTo>
                    <a:pt x="410" y="430"/>
                    <a:pt x="390" y="430"/>
                    <a:pt x="390" y="410"/>
                  </a:cubicBezTo>
                  <a:cubicBezTo>
                    <a:pt x="390" y="410"/>
                    <a:pt x="369" y="390"/>
                    <a:pt x="348" y="390"/>
                  </a:cubicBezTo>
                  <a:lnTo>
                    <a:pt x="328" y="369"/>
                  </a:lnTo>
                  <a:cubicBezTo>
                    <a:pt x="308" y="369"/>
                    <a:pt x="308" y="348"/>
                    <a:pt x="308" y="348"/>
                  </a:cubicBezTo>
                  <a:cubicBezTo>
                    <a:pt x="308" y="328"/>
                    <a:pt x="287" y="328"/>
                    <a:pt x="266" y="328"/>
                  </a:cubicBezTo>
                  <a:cubicBezTo>
                    <a:pt x="266" y="308"/>
                    <a:pt x="246" y="308"/>
                    <a:pt x="246" y="287"/>
                  </a:cubicBezTo>
                  <a:cubicBezTo>
                    <a:pt x="246" y="287"/>
                    <a:pt x="246" y="287"/>
                    <a:pt x="246" y="266"/>
                  </a:cubicBezTo>
                  <a:lnTo>
                    <a:pt x="246" y="246"/>
                  </a:lnTo>
                  <a:cubicBezTo>
                    <a:pt x="226" y="226"/>
                    <a:pt x="226" y="205"/>
                    <a:pt x="226" y="184"/>
                  </a:cubicBezTo>
                  <a:cubicBezTo>
                    <a:pt x="205" y="184"/>
                    <a:pt x="205" y="164"/>
                    <a:pt x="185" y="164"/>
                  </a:cubicBezTo>
                  <a:cubicBezTo>
                    <a:pt x="185" y="144"/>
                    <a:pt x="164" y="144"/>
                    <a:pt x="164" y="123"/>
                  </a:cubicBezTo>
                  <a:cubicBezTo>
                    <a:pt x="164" y="123"/>
                    <a:pt x="144" y="102"/>
                    <a:pt x="123" y="82"/>
                  </a:cubicBezTo>
                  <a:cubicBezTo>
                    <a:pt x="123" y="82"/>
                    <a:pt x="103" y="62"/>
                    <a:pt x="82" y="41"/>
                  </a:cubicBezTo>
                  <a:lnTo>
                    <a:pt x="62" y="20"/>
                  </a:lnTo>
                  <a:lnTo>
                    <a:pt x="41" y="0"/>
                  </a:lnTo>
                  <a:lnTo>
                    <a:pt x="21" y="0"/>
                  </a:lnTo>
                  <a:cubicBezTo>
                    <a:pt x="21" y="20"/>
                    <a:pt x="21" y="20"/>
                    <a:pt x="21" y="20"/>
                  </a:cubicBezTo>
                  <a:cubicBezTo>
                    <a:pt x="0" y="41"/>
                    <a:pt x="0" y="62"/>
                    <a:pt x="21" y="62"/>
                  </a:cubicBezTo>
                  <a:cubicBezTo>
                    <a:pt x="21" y="62"/>
                    <a:pt x="21" y="82"/>
                    <a:pt x="41" y="82"/>
                  </a:cubicBezTo>
                  <a:lnTo>
                    <a:pt x="62" y="102"/>
                  </a:lnTo>
                  <a:cubicBezTo>
                    <a:pt x="82" y="102"/>
                    <a:pt x="82" y="123"/>
                    <a:pt x="103" y="123"/>
                  </a:cubicBezTo>
                  <a:cubicBezTo>
                    <a:pt x="103" y="144"/>
                    <a:pt x="103" y="144"/>
                    <a:pt x="123" y="164"/>
                  </a:cubicBezTo>
                  <a:lnTo>
                    <a:pt x="123" y="184"/>
                  </a:lnTo>
                  <a:lnTo>
                    <a:pt x="144" y="205"/>
                  </a:lnTo>
                  <a:cubicBezTo>
                    <a:pt x="144" y="226"/>
                    <a:pt x="144" y="226"/>
                    <a:pt x="144" y="246"/>
                  </a:cubicBezTo>
                  <a:cubicBezTo>
                    <a:pt x="144" y="246"/>
                    <a:pt x="144" y="246"/>
                    <a:pt x="123" y="246"/>
                  </a:cubicBezTo>
                  <a:cubicBezTo>
                    <a:pt x="123" y="246"/>
                    <a:pt x="123" y="246"/>
                    <a:pt x="123" y="266"/>
                  </a:cubicBezTo>
                  <a:lnTo>
                    <a:pt x="103" y="266"/>
                  </a:lnTo>
                  <a:lnTo>
                    <a:pt x="82" y="246"/>
                  </a:lnTo>
                  <a:cubicBezTo>
                    <a:pt x="82" y="246"/>
                    <a:pt x="82" y="246"/>
                    <a:pt x="62" y="246"/>
                  </a:cubicBezTo>
                  <a:lnTo>
                    <a:pt x="62" y="266"/>
                  </a:lnTo>
                  <a:cubicBezTo>
                    <a:pt x="62" y="287"/>
                    <a:pt x="82" y="308"/>
                    <a:pt x="82" y="308"/>
                  </a:cubicBezTo>
                  <a:cubicBezTo>
                    <a:pt x="103" y="328"/>
                    <a:pt x="123" y="328"/>
                    <a:pt x="123" y="348"/>
                  </a:cubicBezTo>
                  <a:cubicBezTo>
                    <a:pt x="123" y="348"/>
                    <a:pt x="123" y="369"/>
                    <a:pt x="123" y="390"/>
                  </a:cubicBezTo>
                  <a:cubicBezTo>
                    <a:pt x="123" y="390"/>
                    <a:pt x="123" y="410"/>
                    <a:pt x="144" y="410"/>
                  </a:cubicBezTo>
                  <a:lnTo>
                    <a:pt x="144" y="430"/>
                  </a:lnTo>
                  <a:cubicBezTo>
                    <a:pt x="164" y="430"/>
                    <a:pt x="164" y="451"/>
                    <a:pt x="164" y="472"/>
                  </a:cubicBezTo>
                  <a:lnTo>
                    <a:pt x="164" y="492"/>
                  </a:lnTo>
                  <a:cubicBezTo>
                    <a:pt x="185" y="512"/>
                    <a:pt x="185" y="512"/>
                    <a:pt x="185" y="533"/>
                  </a:cubicBezTo>
                  <a:cubicBezTo>
                    <a:pt x="205" y="533"/>
                    <a:pt x="226" y="553"/>
                    <a:pt x="226" y="574"/>
                  </a:cubicBezTo>
                  <a:cubicBezTo>
                    <a:pt x="226" y="574"/>
                    <a:pt x="226" y="594"/>
                    <a:pt x="246" y="615"/>
                  </a:cubicBezTo>
                  <a:lnTo>
                    <a:pt x="246" y="615"/>
                  </a:lnTo>
                  <a:cubicBezTo>
                    <a:pt x="266" y="635"/>
                    <a:pt x="287" y="635"/>
                    <a:pt x="287" y="635"/>
                  </a:cubicBezTo>
                  <a:cubicBezTo>
                    <a:pt x="287" y="656"/>
                    <a:pt x="287" y="676"/>
                    <a:pt x="308" y="676"/>
                  </a:cubicBezTo>
                  <a:lnTo>
                    <a:pt x="308" y="697"/>
                  </a:lnTo>
                  <a:cubicBezTo>
                    <a:pt x="328" y="697"/>
                    <a:pt x="348" y="717"/>
                    <a:pt x="348" y="717"/>
                  </a:cubicBezTo>
                  <a:cubicBezTo>
                    <a:pt x="369" y="738"/>
                    <a:pt x="390" y="758"/>
                    <a:pt x="410" y="779"/>
                  </a:cubicBezTo>
                  <a:cubicBezTo>
                    <a:pt x="410" y="799"/>
                    <a:pt x="430" y="799"/>
                    <a:pt x="430" y="820"/>
                  </a:cubicBezTo>
                  <a:cubicBezTo>
                    <a:pt x="430" y="820"/>
                    <a:pt x="430" y="840"/>
                    <a:pt x="430" y="861"/>
                  </a:cubicBezTo>
                  <a:cubicBezTo>
                    <a:pt x="451" y="881"/>
                    <a:pt x="472" y="922"/>
                    <a:pt x="472" y="922"/>
                  </a:cubicBezTo>
                  <a:cubicBezTo>
                    <a:pt x="492" y="943"/>
                    <a:pt x="512" y="963"/>
                    <a:pt x="512" y="963"/>
                  </a:cubicBezTo>
                  <a:cubicBezTo>
                    <a:pt x="533" y="984"/>
                    <a:pt x="554" y="1004"/>
                    <a:pt x="554" y="1004"/>
                  </a:cubicBezTo>
                  <a:cubicBezTo>
                    <a:pt x="554" y="1025"/>
                    <a:pt x="574" y="1045"/>
                    <a:pt x="574" y="1066"/>
                  </a:cubicBezTo>
                  <a:lnTo>
                    <a:pt x="594" y="1086"/>
                  </a:lnTo>
                  <a:cubicBezTo>
                    <a:pt x="594" y="1107"/>
                    <a:pt x="636" y="1148"/>
                    <a:pt x="636" y="1148"/>
                  </a:cubicBezTo>
                  <a:cubicBezTo>
                    <a:pt x="636" y="1148"/>
                    <a:pt x="656" y="1168"/>
                    <a:pt x="656" y="1189"/>
                  </a:cubicBezTo>
                  <a:cubicBezTo>
                    <a:pt x="656" y="1189"/>
                    <a:pt x="656" y="1209"/>
                    <a:pt x="656" y="1230"/>
                  </a:cubicBezTo>
                  <a:cubicBezTo>
                    <a:pt x="676" y="1250"/>
                    <a:pt x="656" y="1271"/>
                    <a:pt x="656" y="1291"/>
                  </a:cubicBezTo>
                  <a:cubicBezTo>
                    <a:pt x="676" y="1291"/>
                    <a:pt x="656" y="1311"/>
                    <a:pt x="676" y="1332"/>
                  </a:cubicBezTo>
                  <a:cubicBezTo>
                    <a:pt x="676" y="1332"/>
                    <a:pt x="697" y="1353"/>
                    <a:pt x="697" y="1373"/>
                  </a:cubicBezTo>
                  <a:lnTo>
                    <a:pt x="718" y="1393"/>
                  </a:lnTo>
                  <a:cubicBezTo>
                    <a:pt x="718" y="1414"/>
                    <a:pt x="738" y="1435"/>
                    <a:pt x="758" y="1455"/>
                  </a:cubicBezTo>
                  <a:cubicBezTo>
                    <a:pt x="758" y="1475"/>
                    <a:pt x="800" y="1496"/>
                    <a:pt x="820" y="1517"/>
                  </a:cubicBezTo>
                  <a:cubicBezTo>
                    <a:pt x="820" y="1537"/>
                    <a:pt x="840" y="1557"/>
                    <a:pt x="840" y="1578"/>
                  </a:cubicBezTo>
                  <a:cubicBezTo>
                    <a:pt x="861" y="1599"/>
                    <a:pt x="861" y="1639"/>
                    <a:pt x="861" y="1639"/>
                  </a:cubicBezTo>
                  <a:cubicBezTo>
                    <a:pt x="861" y="1660"/>
                    <a:pt x="861" y="1681"/>
                    <a:pt x="861" y="1681"/>
                  </a:cubicBezTo>
                  <a:cubicBezTo>
                    <a:pt x="861" y="1701"/>
                    <a:pt x="882" y="1701"/>
                    <a:pt x="902" y="1721"/>
                  </a:cubicBezTo>
                  <a:cubicBezTo>
                    <a:pt x="902" y="1721"/>
                    <a:pt x="902" y="1742"/>
                    <a:pt x="922" y="1763"/>
                  </a:cubicBezTo>
                  <a:cubicBezTo>
                    <a:pt x="922" y="1763"/>
                    <a:pt x="943" y="1783"/>
                    <a:pt x="943" y="1803"/>
                  </a:cubicBezTo>
                  <a:cubicBezTo>
                    <a:pt x="943" y="1803"/>
                    <a:pt x="943" y="1824"/>
                    <a:pt x="964" y="1845"/>
                  </a:cubicBezTo>
                  <a:lnTo>
                    <a:pt x="964" y="1885"/>
                  </a:lnTo>
                  <a:cubicBezTo>
                    <a:pt x="964" y="1906"/>
                    <a:pt x="984" y="1926"/>
                    <a:pt x="1004" y="1947"/>
                  </a:cubicBezTo>
                  <a:cubicBezTo>
                    <a:pt x="1004" y="1947"/>
                    <a:pt x="1004" y="1987"/>
                    <a:pt x="1024" y="1987"/>
                  </a:cubicBezTo>
                  <a:cubicBezTo>
                    <a:pt x="1024" y="2008"/>
                    <a:pt x="1045" y="2029"/>
                    <a:pt x="1066" y="2049"/>
                  </a:cubicBezTo>
                  <a:cubicBezTo>
                    <a:pt x="1066" y="2049"/>
                    <a:pt x="1066" y="2049"/>
                    <a:pt x="1086" y="2049"/>
                  </a:cubicBezTo>
                  <a:lnTo>
                    <a:pt x="1086" y="2049"/>
                  </a:lnTo>
                  <a:cubicBezTo>
                    <a:pt x="1086" y="2029"/>
                    <a:pt x="1086" y="2029"/>
                    <a:pt x="1086" y="2008"/>
                  </a:cubicBezTo>
                  <a:lnTo>
                    <a:pt x="1086" y="1967"/>
                  </a:lnTo>
                  <a:cubicBezTo>
                    <a:pt x="1066" y="1967"/>
                    <a:pt x="1066" y="1947"/>
                    <a:pt x="1066" y="1947"/>
                  </a:cubicBezTo>
                  <a:cubicBezTo>
                    <a:pt x="1066" y="1926"/>
                    <a:pt x="1045" y="1926"/>
                    <a:pt x="1045" y="1906"/>
                  </a:cubicBezTo>
                  <a:lnTo>
                    <a:pt x="1066" y="1885"/>
                  </a:lnTo>
                  <a:lnTo>
                    <a:pt x="1086" y="1885"/>
                  </a:lnTo>
                  <a:cubicBezTo>
                    <a:pt x="1086" y="1885"/>
                    <a:pt x="1106" y="1885"/>
                    <a:pt x="1127" y="1885"/>
                  </a:cubicBezTo>
                  <a:cubicBezTo>
                    <a:pt x="1127" y="1885"/>
                    <a:pt x="1148" y="1885"/>
                    <a:pt x="1168" y="1885"/>
                  </a:cubicBezTo>
                  <a:lnTo>
                    <a:pt x="1188" y="1885"/>
                  </a:lnTo>
                  <a:cubicBezTo>
                    <a:pt x="1188" y="1906"/>
                    <a:pt x="1209" y="1906"/>
                    <a:pt x="1209" y="1926"/>
                  </a:cubicBezTo>
                  <a:cubicBezTo>
                    <a:pt x="1230" y="1926"/>
                    <a:pt x="1230" y="1947"/>
                    <a:pt x="1230" y="1947"/>
                  </a:cubicBezTo>
                  <a:cubicBezTo>
                    <a:pt x="1230" y="1967"/>
                    <a:pt x="1230" y="1987"/>
                    <a:pt x="1230" y="1987"/>
                  </a:cubicBezTo>
                  <a:lnTo>
                    <a:pt x="1250" y="2008"/>
                  </a:lnTo>
                  <a:lnTo>
                    <a:pt x="1270" y="2029"/>
                  </a:lnTo>
                  <a:lnTo>
                    <a:pt x="1291" y="2029"/>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9" name="Freeform 133"/>
            <p:cNvSpPr>
              <a:spLocks noChangeArrowheads="1"/>
            </p:cNvSpPr>
            <p:nvPr/>
          </p:nvSpPr>
          <p:spPr bwMode="auto">
            <a:xfrm>
              <a:off x="7294563" y="3114675"/>
              <a:ext cx="58737" cy="38100"/>
            </a:xfrm>
            <a:custGeom>
              <a:avLst/>
              <a:gdLst>
                <a:gd name="T0" fmla="*/ 143 w 165"/>
                <a:gd name="T1" fmla="*/ 103 h 104"/>
                <a:gd name="T2" fmla="*/ 143 w 165"/>
                <a:gd name="T3" fmla="*/ 103 h 104"/>
                <a:gd name="T4" fmla="*/ 103 w 165"/>
                <a:gd name="T5" fmla="*/ 82 h 104"/>
                <a:gd name="T6" fmla="*/ 82 w 165"/>
                <a:gd name="T7" fmla="*/ 62 h 104"/>
                <a:gd name="T8" fmla="*/ 61 w 165"/>
                <a:gd name="T9" fmla="*/ 62 h 104"/>
                <a:gd name="T10" fmla="*/ 21 w 165"/>
                <a:gd name="T11" fmla="*/ 42 h 104"/>
                <a:gd name="T12" fmla="*/ 21 w 165"/>
                <a:gd name="T13" fmla="*/ 42 h 104"/>
                <a:gd name="T14" fmla="*/ 0 w 165"/>
                <a:gd name="T15" fmla="*/ 21 h 104"/>
                <a:gd name="T16" fmla="*/ 0 w 165"/>
                <a:gd name="T17" fmla="*/ 21 h 104"/>
                <a:gd name="T18" fmla="*/ 21 w 165"/>
                <a:gd name="T19" fmla="*/ 0 h 104"/>
                <a:gd name="T20" fmla="*/ 41 w 165"/>
                <a:gd name="T21" fmla="*/ 21 h 104"/>
                <a:gd name="T22" fmla="*/ 61 w 165"/>
                <a:gd name="T23" fmla="*/ 42 h 104"/>
                <a:gd name="T24" fmla="*/ 82 w 165"/>
                <a:gd name="T25" fmla="*/ 42 h 104"/>
                <a:gd name="T26" fmla="*/ 103 w 165"/>
                <a:gd name="T27" fmla="*/ 42 h 104"/>
                <a:gd name="T28" fmla="*/ 123 w 165"/>
                <a:gd name="T29" fmla="*/ 62 h 104"/>
                <a:gd name="T30" fmla="*/ 143 w 165"/>
                <a:gd name="T31" fmla="*/ 62 h 104"/>
                <a:gd name="T32" fmla="*/ 164 w 165"/>
                <a:gd name="T33" fmla="*/ 82 h 104"/>
                <a:gd name="T34" fmla="*/ 143 w 165"/>
                <a:gd name="T3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04">
                  <a:moveTo>
                    <a:pt x="143" y="103"/>
                  </a:moveTo>
                  <a:lnTo>
                    <a:pt x="143" y="103"/>
                  </a:lnTo>
                  <a:cubicBezTo>
                    <a:pt x="123" y="103"/>
                    <a:pt x="103" y="82"/>
                    <a:pt x="103" y="82"/>
                  </a:cubicBezTo>
                  <a:lnTo>
                    <a:pt x="82" y="62"/>
                  </a:lnTo>
                  <a:lnTo>
                    <a:pt x="61" y="62"/>
                  </a:lnTo>
                  <a:cubicBezTo>
                    <a:pt x="41" y="62"/>
                    <a:pt x="41" y="42"/>
                    <a:pt x="21" y="42"/>
                  </a:cubicBezTo>
                  <a:lnTo>
                    <a:pt x="21" y="42"/>
                  </a:lnTo>
                  <a:lnTo>
                    <a:pt x="0" y="21"/>
                  </a:lnTo>
                  <a:lnTo>
                    <a:pt x="0" y="21"/>
                  </a:lnTo>
                  <a:cubicBezTo>
                    <a:pt x="0" y="0"/>
                    <a:pt x="21" y="0"/>
                    <a:pt x="21" y="0"/>
                  </a:cubicBezTo>
                  <a:lnTo>
                    <a:pt x="41" y="21"/>
                  </a:lnTo>
                  <a:cubicBezTo>
                    <a:pt x="41" y="21"/>
                    <a:pt x="61" y="21"/>
                    <a:pt x="61" y="42"/>
                  </a:cubicBezTo>
                  <a:cubicBezTo>
                    <a:pt x="61" y="42"/>
                    <a:pt x="82" y="21"/>
                    <a:pt x="82" y="42"/>
                  </a:cubicBezTo>
                  <a:cubicBezTo>
                    <a:pt x="103" y="42"/>
                    <a:pt x="103" y="42"/>
                    <a:pt x="103" y="42"/>
                  </a:cubicBezTo>
                  <a:lnTo>
                    <a:pt x="123" y="62"/>
                  </a:lnTo>
                  <a:lnTo>
                    <a:pt x="143" y="62"/>
                  </a:lnTo>
                  <a:cubicBezTo>
                    <a:pt x="143" y="82"/>
                    <a:pt x="164" y="82"/>
                    <a:pt x="164" y="82"/>
                  </a:cubicBezTo>
                  <a:cubicBezTo>
                    <a:pt x="143" y="82"/>
                    <a:pt x="143" y="103"/>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0" name="Freeform 134"/>
            <p:cNvSpPr>
              <a:spLocks noChangeArrowheads="1"/>
            </p:cNvSpPr>
            <p:nvPr/>
          </p:nvSpPr>
          <p:spPr bwMode="auto">
            <a:xfrm>
              <a:off x="7183438" y="3092450"/>
              <a:ext cx="80962" cy="44450"/>
            </a:xfrm>
            <a:custGeom>
              <a:avLst/>
              <a:gdLst>
                <a:gd name="T0" fmla="*/ 226 w 227"/>
                <a:gd name="T1" fmla="*/ 123 h 124"/>
                <a:gd name="T2" fmla="*/ 226 w 227"/>
                <a:gd name="T3" fmla="*/ 123 h 124"/>
                <a:gd name="T4" fmla="*/ 226 w 227"/>
                <a:gd name="T5" fmla="*/ 103 h 124"/>
                <a:gd name="T6" fmla="*/ 205 w 227"/>
                <a:gd name="T7" fmla="*/ 82 h 124"/>
                <a:gd name="T8" fmla="*/ 164 w 227"/>
                <a:gd name="T9" fmla="*/ 82 h 124"/>
                <a:gd name="T10" fmla="*/ 144 w 227"/>
                <a:gd name="T11" fmla="*/ 61 h 124"/>
                <a:gd name="T12" fmla="*/ 123 w 227"/>
                <a:gd name="T13" fmla="*/ 41 h 124"/>
                <a:gd name="T14" fmla="*/ 123 w 227"/>
                <a:gd name="T15" fmla="*/ 21 h 124"/>
                <a:gd name="T16" fmla="*/ 82 w 227"/>
                <a:gd name="T17" fmla="*/ 0 h 124"/>
                <a:gd name="T18" fmla="*/ 41 w 227"/>
                <a:gd name="T19" fmla="*/ 0 h 124"/>
                <a:gd name="T20" fmla="*/ 20 w 227"/>
                <a:gd name="T21" fmla="*/ 0 h 124"/>
                <a:gd name="T22" fmla="*/ 0 w 227"/>
                <a:gd name="T23" fmla="*/ 21 h 124"/>
                <a:gd name="T24" fmla="*/ 20 w 227"/>
                <a:gd name="T25" fmla="*/ 41 h 124"/>
                <a:gd name="T26" fmla="*/ 41 w 227"/>
                <a:gd name="T27" fmla="*/ 61 h 124"/>
                <a:gd name="T28" fmla="*/ 62 w 227"/>
                <a:gd name="T29" fmla="*/ 61 h 124"/>
                <a:gd name="T30" fmla="*/ 82 w 227"/>
                <a:gd name="T31" fmla="*/ 61 h 124"/>
                <a:gd name="T32" fmla="*/ 82 w 227"/>
                <a:gd name="T33" fmla="*/ 82 h 124"/>
                <a:gd name="T34" fmla="*/ 102 w 227"/>
                <a:gd name="T35" fmla="*/ 103 h 124"/>
                <a:gd name="T36" fmla="*/ 123 w 227"/>
                <a:gd name="T37" fmla="*/ 103 h 124"/>
                <a:gd name="T38" fmla="*/ 144 w 227"/>
                <a:gd name="T39" fmla="*/ 123 h 124"/>
                <a:gd name="T40" fmla="*/ 164 w 227"/>
                <a:gd name="T41" fmla="*/ 123 h 124"/>
                <a:gd name="T42" fmla="*/ 184 w 227"/>
                <a:gd name="T43" fmla="*/ 123 h 124"/>
                <a:gd name="T44" fmla="*/ 226 w 227"/>
                <a:gd name="T45"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124">
                  <a:moveTo>
                    <a:pt x="226" y="123"/>
                  </a:moveTo>
                  <a:lnTo>
                    <a:pt x="226" y="123"/>
                  </a:lnTo>
                  <a:lnTo>
                    <a:pt x="226" y="103"/>
                  </a:lnTo>
                  <a:lnTo>
                    <a:pt x="205" y="82"/>
                  </a:lnTo>
                  <a:cubicBezTo>
                    <a:pt x="205" y="82"/>
                    <a:pt x="184" y="82"/>
                    <a:pt x="164" y="82"/>
                  </a:cubicBezTo>
                  <a:cubicBezTo>
                    <a:pt x="164" y="61"/>
                    <a:pt x="144" y="61"/>
                    <a:pt x="144" y="61"/>
                  </a:cubicBezTo>
                  <a:cubicBezTo>
                    <a:pt x="144" y="41"/>
                    <a:pt x="144" y="41"/>
                    <a:pt x="123" y="41"/>
                  </a:cubicBezTo>
                  <a:cubicBezTo>
                    <a:pt x="123" y="21"/>
                    <a:pt x="123" y="21"/>
                    <a:pt x="123" y="21"/>
                  </a:cubicBezTo>
                  <a:cubicBezTo>
                    <a:pt x="102" y="0"/>
                    <a:pt x="82" y="0"/>
                    <a:pt x="82" y="0"/>
                  </a:cubicBezTo>
                  <a:cubicBezTo>
                    <a:pt x="62" y="0"/>
                    <a:pt x="41" y="0"/>
                    <a:pt x="41" y="0"/>
                  </a:cubicBezTo>
                  <a:lnTo>
                    <a:pt x="20" y="0"/>
                  </a:lnTo>
                  <a:lnTo>
                    <a:pt x="0" y="21"/>
                  </a:lnTo>
                  <a:cubicBezTo>
                    <a:pt x="0" y="21"/>
                    <a:pt x="0" y="41"/>
                    <a:pt x="20" y="41"/>
                  </a:cubicBezTo>
                  <a:cubicBezTo>
                    <a:pt x="20" y="61"/>
                    <a:pt x="41" y="61"/>
                    <a:pt x="41" y="61"/>
                  </a:cubicBezTo>
                  <a:cubicBezTo>
                    <a:pt x="41" y="61"/>
                    <a:pt x="62" y="41"/>
                    <a:pt x="62" y="61"/>
                  </a:cubicBezTo>
                  <a:cubicBezTo>
                    <a:pt x="82" y="61"/>
                    <a:pt x="82" y="61"/>
                    <a:pt x="82" y="61"/>
                  </a:cubicBezTo>
                  <a:lnTo>
                    <a:pt x="82" y="82"/>
                  </a:lnTo>
                  <a:lnTo>
                    <a:pt x="102" y="103"/>
                  </a:lnTo>
                  <a:lnTo>
                    <a:pt x="123" y="103"/>
                  </a:lnTo>
                  <a:lnTo>
                    <a:pt x="144" y="123"/>
                  </a:lnTo>
                  <a:lnTo>
                    <a:pt x="164" y="123"/>
                  </a:lnTo>
                  <a:cubicBezTo>
                    <a:pt x="184" y="123"/>
                    <a:pt x="184" y="123"/>
                    <a:pt x="184" y="123"/>
                  </a:cubicBezTo>
                  <a:cubicBezTo>
                    <a:pt x="205" y="123"/>
                    <a:pt x="205" y="123"/>
                    <a:pt x="226"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1" name="Freeform 135"/>
            <p:cNvSpPr>
              <a:spLocks noChangeArrowheads="1"/>
            </p:cNvSpPr>
            <p:nvPr/>
          </p:nvSpPr>
          <p:spPr bwMode="auto">
            <a:xfrm>
              <a:off x="6829425" y="2776538"/>
              <a:ext cx="44450" cy="74612"/>
            </a:xfrm>
            <a:custGeom>
              <a:avLst/>
              <a:gdLst>
                <a:gd name="T0" fmla="*/ 82 w 124"/>
                <a:gd name="T1" fmla="*/ 205 h 206"/>
                <a:gd name="T2" fmla="*/ 82 w 124"/>
                <a:gd name="T3" fmla="*/ 205 h 206"/>
                <a:gd name="T4" fmla="*/ 62 w 124"/>
                <a:gd name="T5" fmla="*/ 184 h 206"/>
                <a:gd name="T6" fmla="*/ 62 w 124"/>
                <a:gd name="T7" fmla="*/ 143 h 206"/>
                <a:gd name="T8" fmla="*/ 41 w 124"/>
                <a:gd name="T9" fmla="*/ 123 h 206"/>
                <a:gd name="T10" fmla="*/ 41 w 124"/>
                <a:gd name="T11" fmla="*/ 102 h 206"/>
                <a:gd name="T12" fmla="*/ 21 w 124"/>
                <a:gd name="T13" fmla="*/ 61 h 206"/>
                <a:gd name="T14" fmla="*/ 21 w 124"/>
                <a:gd name="T15" fmla="*/ 61 h 206"/>
                <a:gd name="T16" fmla="*/ 21 w 124"/>
                <a:gd name="T17" fmla="*/ 41 h 206"/>
                <a:gd name="T18" fmla="*/ 21 w 124"/>
                <a:gd name="T19" fmla="*/ 41 h 206"/>
                <a:gd name="T20" fmla="*/ 41 w 124"/>
                <a:gd name="T21" fmla="*/ 21 h 206"/>
                <a:gd name="T22" fmla="*/ 41 w 124"/>
                <a:gd name="T23" fmla="*/ 0 h 206"/>
                <a:gd name="T24" fmla="*/ 82 w 124"/>
                <a:gd name="T25" fmla="*/ 0 h 206"/>
                <a:gd name="T26" fmla="*/ 82 w 124"/>
                <a:gd name="T27" fmla="*/ 0 h 206"/>
                <a:gd name="T28" fmla="*/ 103 w 124"/>
                <a:gd name="T29" fmla="*/ 21 h 206"/>
                <a:gd name="T30" fmla="*/ 123 w 124"/>
                <a:gd name="T31" fmla="*/ 41 h 206"/>
                <a:gd name="T32" fmla="*/ 123 w 124"/>
                <a:gd name="T33" fmla="*/ 61 h 206"/>
                <a:gd name="T34" fmla="*/ 103 w 124"/>
                <a:gd name="T35" fmla="*/ 82 h 206"/>
                <a:gd name="T36" fmla="*/ 82 w 124"/>
                <a:gd name="T37" fmla="*/ 102 h 206"/>
                <a:gd name="T38" fmla="*/ 82 w 124"/>
                <a:gd name="T39" fmla="*/ 123 h 206"/>
                <a:gd name="T40" fmla="*/ 82 w 124"/>
                <a:gd name="T41" fmla="*/ 143 h 206"/>
                <a:gd name="T42" fmla="*/ 82 w 124"/>
                <a:gd name="T43" fmla="*/ 184 h 206"/>
                <a:gd name="T44" fmla="*/ 82 w 124"/>
                <a:gd name="T45" fmla="*/ 20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4" h="206">
                  <a:moveTo>
                    <a:pt x="82" y="205"/>
                  </a:moveTo>
                  <a:lnTo>
                    <a:pt x="82" y="205"/>
                  </a:lnTo>
                  <a:cubicBezTo>
                    <a:pt x="62" y="205"/>
                    <a:pt x="62" y="184"/>
                    <a:pt x="62" y="184"/>
                  </a:cubicBezTo>
                  <a:cubicBezTo>
                    <a:pt x="62" y="164"/>
                    <a:pt x="62" y="143"/>
                    <a:pt x="62" y="143"/>
                  </a:cubicBezTo>
                  <a:cubicBezTo>
                    <a:pt x="41" y="143"/>
                    <a:pt x="41" y="123"/>
                    <a:pt x="41" y="123"/>
                  </a:cubicBezTo>
                  <a:lnTo>
                    <a:pt x="41" y="102"/>
                  </a:lnTo>
                  <a:cubicBezTo>
                    <a:pt x="41" y="82"/>
                    <a:pt x="41" y="82"/>
                    <a:pt x="21" y="61"/>
                  </a:cubicBezTo>
                  <a:lnTo>
                    <a:pt x="21" y="61"/>
                  </a:lnTo>
                  <a:cubicBezTo>
                    <a:pt x="0" y="61"/>
                    <a:pt x="0" y="41"/>
                    <a:pt x="21" y="41"/>
                  </a:cubicBezTo>
                  <a:lnTo>
                    <a:pt x="21" y="41"/>
                  </a:lnTo>
                  <a:cubicBezTo>
                    <a:pt x="21" y="21"/>
                    <a:pt x="41" y="21"/>
                    <a:pt x="41" y="21"/>
                  </a:cubicBezTo>
                  <a:cubicBezTo>
                    <a:pt x="41" y="0"/>
                    <a:pt x="41" y="0"/>
                    <a:pt x="41" y="0"/>
                  </a:cubicBezTo>
                  <a:cubicBezTo>
                    <a:pt x="62" y="0"/>
                    <a:pt x="62" y="0"/>
                    <a:pt x="82" y="0"/>
                  </a:cubicBezTo>
                  <a:lnTo>
                    <a:pt x="82" y="0"/>
                  </a:lnTo>
                  <a:cubicBezTo>
                    <a:pt x="82" y="0"/>
                    <a:pt x="103" y="0"/>
                    <a:pt x="103" y="21"/>
                  </a:cubicBezTo>
                  <a:cubicBezTo>
                    <a:pt x="103" y="21"/>
                    <a:pt x="123" y="21"/>
                    <a:pt x="123" y="41"/>
                  </a:cubicBezTo>
                  <a:lnTo>
                    <a:pt x="123" y="61"/>
                  </a:lnTo>
                  <a:cubicBezTo>
                    <a:pt x="123" y="61"/>
                    <a:pt x="103" y="61"/>
                    <a:pt x="103" y="82"/>
                  </a:cubicBezTo>
                  <a:cubicBezTo>
                    <a:pt x="103" y="82"/>
                    <a:pt x="82" y="82"/>
                    <a:pt x="82" y="102"/>
                  </a:cubicBezTo>
                  <a:cubicBezTo>
                    <a:pt x="82" y="102"/>
                    <a:pt x="82" y="102"/>
                    <a:pt x="82" y="123"/>
                  </a:cubicBezTo>
                  <a:lnTo>
                    <a:pt x="82" y="143"/>
                  </a:lnTo>
                  <a:cubicBezTo>
                    <a:pt x="82" y="143"/>
                    <a:pt x="82" y="164"/>
                    <a:pt x="82" y="184"/>
                  </a:cubicBezTo>
                  <a:lnTo>
                    <a:pt x="82" y="20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2" name="Freeform 136"/>
            <p:cNvSpPr>
              <a:spLocks noChangeArrowheads="1"/>
            </p:cNvSpPr>
            <p:nvPr/>
          </p:nvSpPr>
          <p:spPr bwMode="auto">
            <a:xfrm>
              <a:off x="7361238" y="2060575"/>
              <a:ext cx="14287" cy="15875"/>
            </a:xfrm>
            <a:custGeom>
              <a:avLst/>
              <a:gdLst>
                <a:gd name="T0" fmla="*/ 20 w 41"/>
                <a:gd name="T1" fmla="*/ 21 h 42"/>
                <a:gd name="T2" fmla="*/ 20 w 41"/>
                <a:gd name="T3" fmla="*/ 21 h 42"/>
                <a:gd name="T4" fmla="*/ 40 w 41"/>
                <a:gd name="T5" fmla="*/ 21 h 42"/>
                <a:gd name="T6" fmla="*/ 40 w 41"/>
                <a:gd name="T7" fmla="*/ 0 h 42"/>
                <a:gd name="T8" fmla="*/ 20 w 41"/>
                <a:gd name="T9" fmla="*/ 0 h 42"/>
                <a:gd name="T10" fmla="*/ 0 w 41"/>
                <a:gd name="T11" fmla="*/ 0 h 42"/>
                <a:gd name="T12" fmla="*/ 0 w 41"/>
                <a:gd name="T13" fmla="*/ 21 h 42"/>
                <a:gd name="T14" fmla="*/ 0 w 41"/>
                <a:gd name="T15" fmla="*/ 21 h 42"/>
                <a:gd name="T16" fmla="*/ 20 w 41"/>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20" y="21"/>
                  </a:moveTo>
                  <a:lnTo>
                    <a:pt x="20" y="21"/>
                  </a:lnTo>
                  <a:lnTo>
                    <a:pt x="40" y="21"/>
                  </a:lnTo>
                  <a:lnTo>
                    <a:pt x="40" y="0"/>
                  </a:lnTo>
                  <a:lnTo>
                    <a:pt x="20" y="0"/>
                  </a:lnTo>
                  <a:lnTo>
                    <a:pt x="0" y="0"/>
                  </a:lnTo>
                  <a:lnTo>
                    <a:pt x="0" y="21"/>
                  </a:lnTo>
                  <a:lnTo>
                    <a:pt x="0" y="21"/>
                  </a:lnTo>
                  <a:cubicBezTo>
                    <a:pt x="0" y="4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3" name="Freeform 137"/>
            <p:cNvSpPr>
              <a:spLocks noChangeArrowheads="1"/>
            </p:cNvSpPr>
            <p:nvPr/>
          </p:nvSpPr>
          <p:spPr bwMode="auto">
            <a:xfrm>
              <a:off x="7367588" y="2089150"/>
              <a:ext cx="44450" cy="38100"/>
            </a:xfrm>
            <a:custGeom>
              <a:avLst/>
              <a:gdLst>
                <a:gd name="T0" fmla="*/ 82 w 124"/>
                <a:gd name="T1" fmla="*/ 41 h 104"/>
                <a:gd name="T2" fmla="*/ 82 w 124"/>
                <a:gd name="T3" fmla="*/ 41 h 104"/>
                <a:gd name="T4" fmla="*/ 82 w 124"/>
                <a:gd name="T5" fmla="*/ 41 h 104"/>
                <a:gd name="T6" fmla="*/ 102 w 124"/>
                <a:gd name="T7" fmla="*/ 41 h 104"/>
                <a:gd name="T8" fmla="*/ 123 w 124"/>
                <a:gd name="T9" fmla="*/ 21 h 104"/>
                <a:gd name="T10" fmla="*/ 102 w 124"/>
                <a:gd name="T11" fmla="*/ 0 h 104"/>
                <a:gd name="T12" fmla="*/ 82 w 124"/>
                <a:gd name="T13" fmla="*/ 0 h 104"/>
                <a:gd name="T14" fmla="*/ 62 w 124"/>
                <a:gd name="T15" fmla="*/ 0 h 104"/>
                <a:gd name="T16" fmla="*/ 41 w 124"/>
                <a:gd name="T17" fmla="*/ 0 h 104"/>
                <a:gd name="T18" fmla="*/ 0 w 124"/>
                <a:gd name="T19" fmla="*/ 0 h 104"/>
                <a:gd name="T20" fmla="*/ 0 w 124"/>
                <a:gd name="T21" fmla="*/ 21 h 104"/>
                <a:gd name="T22" fmla="*/ 0 w 124"/>
                <a:gd name="T23" fmla="*/ 41 h 104"/>
                <a:gd name="T24" fmla="*/ 0 w 124"/>
                <a:gd name="T25" fmla="*/ 62 h 104"/>
                <a:gd name="T26" fmla="*/ 0 w 124"/>
                <a:gd name="T27" fmla="*/ 82 h 104"/>
                <a:gd name="T28" fmla="*/ 20 w 124"/>
                <a:gd name="T29" fmla="*/ 103 h 104"/>
                <a:gd name="T30" fmla="*/ 41 w 124"/>
                <a:gd name="T31" fmla="*/ 103 h 104"/>
                <a:gd name="T32" fmla="*/ 62 w 124"/>
                <a:gd name="T33" fmla="*/ 82 h 104"/>
                <a:gd name="T34" fmla="*/ 62 w 124"/>
                <a:gd name="T35" fmla="*/ 62 h 104"/>
                <a:gd name="T36" fmla="*/ 82 w 124"/>
                <a:gd name="T37" fmla="*/ 4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4" h="104">
                  <a:moveTo>
                    <a:pt x="82" y="41"/>
                  </a:moveTo>
                  <a:lnTo>
                    <a:pt x="82" y="41"/>
                  </a:lnTo>
                  <a:lnTo>
                    <a:pt x="82" y="41"/>
                  </a:lnTo>
                  <a:lnTo>
                    <a:pt x="102" y="41"/>
                  </a:lnTo>
                  <a:cubicBezTo>
                    <a:pt x="123" y="41"/>
                    <a:pt x="123" y="21"/>
                    <a:pt x="123" y="21"/>
                  </a:cubicBezTo>
                  <a:cubicBezTo>
                    <a:pt x="123" y="21"/>
                    <a:pt x="123" y="0"/>
                    <a:pt x="102" y="0"/>
                  </a:cubicBezTo>
                  <a:lnTo>
                    <a:pt x="82" y="0"/>
                  </a:lnTo>
                  <a:lnTo>
                    <a:pt x="62" y="0"/>
                  </a:lnTo>
                  <a:cubicBezTo>
                    <a:pt x="41" y="0"/>
                    <a:pt x="41" y="0"/>
                    <a:pt x="41" y="0"/>
                  </a:cubicBezTo>
                  <a:cubicBezTo>
                    <a:pt x="20" y="21"/>
                    <a:pt x="20" y="0"/>
                    <a:pt x="0" y="0"/>
                  </a:cubicBezTo>
                  <a:cubicBezTo>
                    <a:pt x="0" y="21"/>
                    <a:pt x="0" y="21"/>
                    <a:pt x="0" y="21"/>
                  </a:cubicBezTo>
                  <a:lnTo>
                    <a:pt x="0" y="41"/>
                  </a:lnTo>
                  <a:lnTo>
                    <a:pt x="0" y="62"/>
                  </a:lnTo>
                  <a:lnTo>
                    <a:pt x="0" y="82"/>
                  </a:lnTo>
                  <a:lnTo>
                    <a:pt x="20" y="103"/>
                  </a:lnTo>
                  <a:lnTo>
                    <a:pt x="41" y="103"/>
                  </a:lnTo>
                  <a:lnTo>
                    <a:pt x="62" y="82"/>
                  </a:lnTo>
                  <a:lnTo>
                    <a:pt x="62" y="62"/>
                  </a:lnTo>
                  <a:cubicBezTo>
                    <a:pt x="62" y="62"/>
                    <a:pt x="82" y="62"/>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4" name="Freeform 138"/>
            <p:cNvSpPr>
              <a:spLocks noChangeArrowheads="1"/>
            </p:cNvSpPr>
            <p:nvPr/>
          </p:nvSpPr>
          <p:spPr bwMode="auto">
            <a:xfrm>
              <a:off x="6091238" y="1779588"/>
              <a:ext cx="74612" cy="36512"/>
            </a:xfrm>
            <a:custGeom>
              <a:avLst/>
              <a:gdLst>
                <a:gd name="T0" fmla="*/ 123 w 206"/>
                <a:gd name="T1" fmla="*/ 102 h 103"/>
                <a:gd name="T2" fmla="*/ 123 w 206"/>
                <a:gd name="T3" fmla="*/ 102 h 103"/>
                <a:gd name="T4" fmla="*/ 82 w 206"/>
                <a:gd name="T5" fmla="*/ 82 h 103"/>
                <a:gd name="T6" fmla="*/ 41 w 206"/>
                <a:gd name="T7" fmla="*/ 82 h 103"/>
                <a:gd name="T8" fmla="*/ 21 w 206"/>
                <a:gd name="T9" fmla="*/ 82 h 103"/>
                <a:gd name="T10" fmla="*/ 0 w 206"/>
                <a:gd name="T11" fmla="*/ 62 h 103"/>
                <a:gd name="T12" fmla="*/ 0 w 206"/>
                <a:gd name="T13" fmla="*/ 20 h 103"/>
                <a:gd name="T14" fmla="*/ 21 w 206"/>
                <a:gd name="T15" fmla="*/ 20 h 103"/>
                <a:gd name="T16" fmla="*/ 41 w 206"/>
                <a:gd name="T17" fmla="*/ 0 h 103"/>
                <a:gd name="T18" fmla="*/ 82 w 206"/>
                <a:gd name="T19" fmla="*/ 20 h 103"/>
                <a:gd name="T20" fmla="*/ 123 w 206"/>
                <a:gd name="T21" fmla="*/ 20 h 103"/>
                <a:gd name="T22" fmla="*/ 144 w 206"/>
                <a:gd name="T23" fmla="*/ 41 h 103"/>
                <a:gd name="T24" fmla="*/ 164 w 206"/>
                <a:gd name="T25" fmla="*/ 62 h 103"/>
                <a:gd name="T26" fmla="*/ 205 w 206"/>
                <a:gd name="T27" fmla="*/ 82 h 103"/>
                <a:gd name="T28" fmla="*/ 205 w 206"/>
                <a:gd name="T29" fmla="*/ 82 h 103"/>
                <a:gd name="T30" fmla="*/ 185 w 206"/>
                <a:gd name="T31" fmla="*/ 102 h 103"/>
                <a:gd name="T32" fmla="*/ 164 w 206"/>
                <a:gd name="T33" fmla="*/ 102 h 103"/>
                <a:gd name="T34" fmla="*/ 123 w 206"/>
                <a:gd name="T35"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103">
                  <a:moveTo>
                    <a:pt x="123" y="102"/>
                  </a:moveTo>
                  <a:lnTo>
                    <a:pt x="123" y="102"/>
                  </a:lnTo>
                  <a:cubicBezTo>
                    <a:pt x="103" y="102"/>
                    <a:pt x="103" y="102"/>
                    <a:pt x="82" y="82"/>
                  </a:cubicBezTo>
                  <a:lnTo>
                    <a:pt x="41" y="82"/>
                  </a:lnTo>
                  <a:lnTo>
                    <a:pt x="21" y="82"/>
                  </a:lnTo>
                  <a:cubicBezTo>
                    <a:pt x="0" y="82"/>
                    <a:pt x="0" y="62"/>
                    <a:pt x="0" y="62"/>
                  </a:cubicBezTo>
                  <a:cubicBezTo>
                    <a:pt x="0" y="41"/>
                    <a:pt x="0" y="20"/>
                    <a:pt x="0" y="20"/>
                  </a:cubicBezTo>
                  <a:cubicBezTo>
                    <a:pt x="21" y="20"/>
                    <a:pt x="21" y="20"/>
                    <a:pt x="21" y="20"/>
                  </a:cubicBezTo>
                  <a:cubicBezTo>
                    <a:pt x="41" y="0"/>
                    <a:pt x="41" y="0"/>
                    <a:pt x="41" y="0"/>
                  </a:cubicBezTo>
                  <a:cubicBezTo>
                    <a:pt x="62" y="0"/>
                    <a:pt x="82" y="20"/>
                    <a:pt x="82" y="20"/>
                  </a:cubicBezTo>
                  <a:cubicBezTo>
                    <a:pt x="82" y="20"/>
                    <a:pt x="103" y="20"/>
                    <a:pt x="123" y="20"/>
                  </a:cubicBezTo>
                  <a:cubicBezTo>
                    <a:pt x="123" y="20"/>
                    <a:pt x="144" y="20"/>
                    <a:pt x="144" y="41"/>
                  </a:cubicBezTo>
                  <a:cubicBezTo>
                    <a:pt x="164" y="41"/>
                    <a:pt x="164" y="41"/>
                    <a:pt x="164" y="62"/>
                  </a:cubicBezTo>
                  <a:cubicBezTo>
                    <a:pt x="185" y="62"/>
                    <a:pt x="185" y="62"/>
                    <a:pt x="205" y="82"/>
                  </a:cubicBezTo>
                  <a:lnTo>
                    <a:pt x="205" y="82"/>
                  </a:lnTo>
                  <a:cubicBezTo>
                    <a:pt x="205" y="82"/>
                    <a:pt x="205" y="102"/>
                    <a:pt x="185" y="102"/>
                  </a:cubicBezTo>
                  <a:lnTo>
                    <a:pt x="164" y="102"/>
                  </a:lnTo>
                  <a:cubicBezTo>
                    <a:pt x="144" y="102"/>
                    <a:pt x="123" y="102"/>
                    <a:pt x="12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5" name="Freeform 139"/>
            <p:cNvSpPr>
              <a:spLocks noChangeArrowheads="1"/>
            </p:cNvSpPr>
            <p:nvPr/>
          </p:nvSpPr>
          <p:spPr bwMode="auto">
            <a:xfrm>
              <a:off x="6364288" y="1536700"/>
              <a:ext cx="147637" cy="103188"/>
            </a:xfrm>
            <a:custGeom>
              <a:avLst/>
              <a:gdLst>
                <a:gd name="T0" fmla="*/ 226 w 411"/>
                <a:gd name="T1" fmla="*/ 204 h 287"/>
                <a:gd name="T2" fmla="*/ 226 w 411"/>
                <a:gd name="T3" fmla="*/ 204 h 287"/>
                <a:gd name="T4" fmla="*/ 267 w 411"/>
                <a:gd name="T5" fmla="*/ 204 h 287"/>
                <a:gd name="T6" fmla="*/ 288 w 411"/>
                <a:gd name="T7" fmla="*/ 204 h 287"/>
                <a:gd name="T8" fmla="*/ 328 w 411"/>
                <a:gd name="T9" fmla="*/ 164 h 287"/>
                <a:gd name="T10" fmla="*/ 369 w 411"/>
                <a:gd name="T11" fmla="*/ 143 h 287"/>
                <a:gd name="T12" fmla="*/ 390 w 411"/>
                <a:gd name="T13" fmla="*/ 122 h 287"/>
                <a:gd name="T14" fmla="*/ 410 w 411"/>
                <a:gd name="T15" fmla="*/ 102 h 287"/>
                <a:gd name="T16" fmla="*/ 410 w 411"/>
                <a:gd name="T17" fmla="*/ 82 h 287"/>
                <a:gd name="T18" fmla="*/ 369 w 411"/>
                <a:gd name="T19" fmla="*/ 61 h 287"/>
                <a:gd name="T20" fmla="*/ 308 w 411"/>
                <a:gd name="T21" fmla="*/ 41 h 287"/>
                <a:gd name="T22" fmla="*/ 288 w 411"/>
                <a:gd name="T23" fmla="*/ 20 h 287"/>
                <a:gd name="T24" fmla="*/ 226 w 411"/>
                <a:gd name="T25" fmla="*/ 0 h 287"/>
                <a:gd name="T26" fmla="*/ 185 w 411"/>
                <a:gd name="T27" fmla="*/ 0 h 287"/>
                <a:gd name="T28" fmla="*/ 164 w 411"/>
                <a:gd name="T29" fmla="*/ 20 h 287"/>
                <a:gd name="T30" fmla="*/ 124 w 411"/>
                <a:gd name="T31" fmla="*/ 20 h 287"/>
                <a:gd name="T32" fmla="*/ 82 w 411"/>
                <a:gd name="T33" fmla="*/ 20 h 287"/>
                <a:gd name="T34" fmla="*/ 62 w 411"/>
                <a:gd name="T35" fmla="*/ 41 h 287"/>
                <a:gd name="T36" fmla="*/ 62 w 411"/>
                <a:gd name="T37" fmla="*/ 61 h 287"/>
                <a:gd name="T38" fmla="*/ 42 w 411"/>
                <a:gd name="T39" fmla="*/ 102 h 287"/>
                <a:gd name="T40" fmla="*/ 21 w 411"/>
                <a:gd name="T41" fmla="*/ 122 h 287"/>
                <a:gd name="T42" fmla="*/ 21 w 411"/>
                <a:gd name="T43" fmla="*/ 143 h 287"/>
                <a:gd name="T44" fmla="*/ 21 w 411"/>
                <a:gd name="T45" fmla="*/ 164 h 287"/>
                <a:gd name="T46" fmla="*/ 42 w 411"/>
                <a:gd name="T47" fmla="*/ 204 h 287"/>
                <a:gd name="T48" fmla="*/ 82 w 411"/>
                <a:gd name="T49" fmla="*/ 246 h 287"/>
                <a:gd name="T50" fmla="*/ 103 w 411"/>
                <a:gd name="T51" fmla="*/ 266 h 287"/>
                <a:gd name="T52" fmla="*/ 124 w 411"/>
                <a:gd name="T53" fmla="*/ 266 h 287"/>
                <a:gd name="T54" fmla="*/ 144 w 411"/>
                <a:gd name="T55" fmla="*/ 246 h 287"/>
                <a:gd name="T56" fmla="*/ 164 w 411"/>
                <a:gd name="T57" fmla="*/ 225 h 287"/>
                <a:gd name="T58" fmla="*/ 206 w 411"/>
                <a:gd name="T59" fmla="*/ 225 h 287"/>
                <a:gd name="T60" fmla="*/ 226 w 411"/>
                <a:gd name="T61" fmla="*/ 20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1" h="287">
                  <a:moveTo>
                    <a:pt x="226" y="204"/>
                  </a:moveTo>
                  <a:lnTo>
                    <a:pt x="226" y="204"/>
                  </a:lnTo>
                  <a:cubicBezTo>
                    <a:pt x="246" y="204"/>
                    <a:pt x="267" y="204"/>
                    <a:pt x="267" y="204"/>
                  </a:cubicBezTo>
                  <a:lnTo>
                    <a:pt x="288" y="204"/>
                  </a:lnTo>
                  <a:cubicBezTo>
                    <a:pt x="308" y="184"/>
                    <a:pt x="328" y="164"/>
                    <a:pt x="328" y="164"/>
                  </a:cubicBezTo>
                  <a:cubicBezTo>
                    <a:pt x="348" y="164"/>
                    <a:pt x="369" y="143"/>
                    <a:pt x="369" y="143"/>
                  </a:cubicBezTo>
                  <a:cubicBezTo>
                    <a:pt x="390" y="143"/>
                    <a:pt x="390" y="122"/>
                    <a:pt x="390" y="122"/>
                  </a:cubicBezTo>
                  <a:cubicBezTo>
                    <a:pt x="390" y="122"/>
                    <a:pt x="410" y="122"/>
                    <a:pt x="410" y="102"/>
                  </a:cubicBezTo>
                  <a:lnTo>
                    <a:pt x="410" y="82"/>
                  </a:lnTo>
                  <a:cubicBezTo>
                    <a:pt x="410" y="61"/>
                    <a:pt x="369" y="61"/>
                    <a:pt x="369" y="61"/>
                  </a:cubicBezTo>
                  <a:cubicBezTo>
                    <a:pt x="348" y="61"/>
                    <a:pt x="328" y="41"/>
                    <a:pt x="308" y="41"/>
                  </a:cubicBezTo>
                  <a:lnTo>
                    <a:pt x="288" y="20"/>
                  </a:lnTo>
                  <a:cubicBezTo>
                    <a:pt x="267" y="20"/>
                    <a:pt x="246" y="20"/>
                    <a:pt x="226" y="0"/>
                  </a:cubicBezTo>
                  <a:lnTo>
                    <a:pt x="185" y="0"/>
                  </a:lnTo>
                  <a:cubicBezTo>
                    <a:pt x="164" y="20"/>
                    <a:pt x="164" y="20"/>
                    <a:pt x="164" y="20"/>
                  </a:cubicBezTo>
                  <a:cubicBezTo>
                    <a:pt x="144" y="20"/>
                    <a:pt x="124" y="20"/>
                    <a:pt x="124" y="20"/>
                  </a:cubicBezTo>
                  <a:cubicBezTo>
                    <a:pt x="124" y="20"/>
                    <a:pt x="103" y="20"/>
                    <a:pt x="82" y="20"/>
                  </a:cubicBezTo>
                  <a:cubicBezTo>
                    <a:pt x="82" y="20"/>
                    <a:pt x="82" y="41"/>
                    <a:pt x="62" y="41"/>
                  </a:cubicBezTo>
                  <a:lnTo>
                    <a:pt x="62" y="61"/>
                  </a:lnTo>
                  <a:cubicBezTo>
                    <a:pt x="42" y="61"/>
                    <a:pt x="42" y="82"/>
                    <a:pt x="42" y="102"/>
                  </a:cubicBezTo>
                  <a:lnTo>
                    <a:pt x="21" y="122"/>
                  </a:lnTo>
                  <a:lnTo>
                    <a:pt x="21" y="143"/>
                  </a:lnTo>
                  <a:cubicBezTo>
                    <a:pt x="0" y="143"/>
                    <a:pt x="0" y="164"/>
                    <a:pt x="21" y="164"/>
                  </a:cubicBezTo>
                  <a:cubicBezTo>
                    <a:pt x="21" y="184"/>
                    <a:pt x="21" y="204"/>
                    <a:pt x="42" y="204"/>
                  </a:cubicBezTo>
                  <a:cubicBezTo>
                    <a:pt x="42" y="225"/>
                    <a:pt x="82" y="225"/>
                    <a:pt x="82" y="246"/>
                  </a:cubicBezTo>
                  <a:cubicBezTo>
                    <a:pt x="103" y="246"/>
                    <a:pt x="82" y="266"/>
                    <a:pt x="103" y="266"/>
                  </a:cubicBezTo>
                  <a:cubicBezTo>
                    <a:pt x="103" y="286"/>
                    <a:pt x="103" y="266"/>
                    <a:pt x="124" y="266"/>
                  </a:cubicBezTo>
                  <a:lnTo>
                    <a:pt x="144" y="246"/>
                  </a:lnTo>
                  <a:lnTo>
                    <a:pt x="164" y="225"/>
                  </a:lnTo>
                  <a:cubicBezTo>
                    <a:pt x="185" y="225"/>
                    <a:pt x="206" y="225"/>
                    <a:pt x="206" y="225"/>
                  </a:cubicBezTo>
                  <a:lnTo>
                    <a:pt x="226" y="20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6" name="Freeform 140"/>
            <p:cNvSpPr>
              <a:spLocks noChangeArrowheads="1"/>
            </p:cNvSpPr>
            <p:nvPr/>
          </p:nvSpPr>
          <p:spPr bwMode="auto">
            <a:xfrm>
              <a:off x="4808538" y="1876425"/>
              <a:ext cx="22225" cy="15875"/>
            </a:xfrm>
            <a:custGeom>
              <a:avLst/>
              <a:gdLst>
                <a:gd name="T0" fmla="*/ 61 w 62"/>
                <a:gd name="T1" fmla="*/ 0 h 42"/>
                <a:gd name="T2" fmla="*/ 61 w 62"/>
                <a:gd name="T3" fmla="*/ 0 h 42"/>
                <a:gd name="T4" fmla="*/ 21 w 62"/>
                <a:gd name="T5" fmla="*/ 0 h 42"/>
                <a:gd name="T6" fmla="*/ 21 w 62"/>
                <a:gd name="T7" fmla="*/ 0 h 42"/>
                <a:gd name="T8" fmla="*/ 0 w 62"/>
                <a:gd name="T9" fmla="*/ 0 h 42"/>
                <a:gd name="T10" fmla="*/ 0 w 62"/>
                <a:gd name="T11" fmla="*/ 20 h 42"/>
                <a:gd name="T12" fmla="*/ 0 w 62"/>
                <a:gd name="T13" fmla="*/ 20 h 42"/>
                <a:gd name="T14" fmla="*/ 21 w 62"/>
                <a:gd name="T15" fmla="*/ 20 h 42"/>
                <a:gd name="T16" fmla="*/ 21 w 62"/>
                <a:gd name="T17" fmla="*/ 41 h 42"/>
                <a:gd name="T18" fmla="*/ 41 w 62"/>
                <a:gd name="T19" fmla="*/ 20 h 42"/>
                <a:gd name="T20" fmla="*/ 61 w 62"/>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2">
                  <a:moveTo>
                    <a:pt x="61" y="0"/>
                  </a:moveTo>
                  <a:lnTo>
                    <a:pt x="61" y="0"/>
                  </a:lnTo>
                  <a:cubicBezTo>
                    <a:pt x="41" y="0"/>
                    <a:pt x="41" y="0"/>
                    <a:pt x="21" y="0"/>
                  </a:cubicBezTo>
                  <a:lnTo>
                    <a:pt x="21" y="0"/>
                  </a:lnTo>
                  <a:cubicBezTo>
                    <a:pt x="0" y="0"/>
                    <a:pt x="0" y="0"/>
                    <a:pt x="0" y="0"/>
                  </a:cubicBezTo>
                  <a:lnTo>
                    <a:pt x="0" y="20"/>
                  </a:lnTo>
                  <a:lnTo>
                    <a:pt x="0" y="20"/>
                  </a:lnTo>
                  <a:cubicBezTo>
                    <a:pt x="21" y="20"/>
                    <a:pt x="21" y="20"/>
                    <a:pt x="21" y="20"/>
                  </a:cubicBezTo>
                  <a:cubicBezTo>
                    <a:pt x="21" y="41"/>
                    <a:pt x="21" y="41"/>
                    <a:pt x="21" y="41"/>
                  </a:cubicBezTo>
                  <a:cubicBezTo>
                    <a:pt x="41" y="20"/>
                    <a:pt x="41" y="20"/>
                    <a:pt x="41" y="20"/>
                  </a:cubicBezTo>
                  <a:cubicBezTo>
                    <a:pt x="41" y="20"/>
                    <a:pt x="61" y="20"/>
                    <a:pt x="6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7" name="Freeform 141"/>
            <p:cNvSpPr>
              <a:spLocks noChangeArrowheads="1"/>
            </p:cNvSpPr>
            <p:nvPr/>
          </p:nvSpPr>
          <p:spPr bwMode="auto">
            <a:xfrm>
              <a:off x="4764088" y="1639888"/>
              <a:ext cx="147637" cy="58737"/>
            </a:xfrm>
            <a:custGeom>
              <a:avLst/>
              <a:gdLst>
                <a:gd name="T0" fmla="*/ 410 w 411"/>
                <a:gd name="T1" fmla="*/ 144 h 165"/>
                <a:gd name="T2" fmla="*/ 410 w 411"/>
                <a:gd name="T3" fmla="*/ 144 h 165"/>
                <a:gd name="T4" fmla="*/ 389 w 411"/>
                <a:gd name="T5" fmla="*/ 124 h 165"/>
                <a:gd name="T6" fmla="*/ 348 w 411"/>
                <a:gd name="T7" fmla="*/ 103 h 165"/>
                <a:gd name="T8" fmla="*/ 328 w 411"/>
                <a:gd name="T9" fmla="*/ 82 h 165"/>
                <a:gd name="T10" fmla="*/ 307 w 411"/>
                <a:gd name="T11" fmla="*/ 62 h 165"/>
                <a:gd name="T12" fmla="*/ 246 w 411"/>
                <a:gd name="T13" fmla="*/ 42 h 165"/>
                <a:gd name="T14" fmla="*/ 164 w 411"/>
                <a:gd name="T15" fmla="*/ 21 h 165"/>
                <a:gd name="T16" fmla="*/ 102 w 411"/>
                <a:gd name="T17" fmla="*/ 0 h 165"/>
                <a:gd name="T18" fmla="*/ 41 w 411"/>
                <a:gd name="T19" fmla="*/ 0 h 165"/>
                <a:gd name="T20" fmla="*/ 0 w 411"/>
                <a:gd name="T21" fmla="*/ 21 h 165"/>
                <a:gd name="T22" fmla="*/ 0 w 411"/>
                <a:gd name="T23" fmla="*/ 62 h 165"/>
                <a:gd name="T24" fmla="*/ 0 w 411"/>
                <a:gd name="T25" fmla="*/ 124 h 165"/>
                <a:gd name="T26" fmla="*/ 41 w 411"/>
                <a:gd name="T27" fmla="*/ 144 h 165"/>
                <a:gd name="T28" fmla="*/ 102 w 411"/>
                <a:gd name="T29" fmla="*/ 144 h 165"/>
                <a:gd name="T30" fmla="*/ 205 w 411"/>
                <a:gd name="T31" fmla="*/ 144 h 165"/>
                <a:gd name="T32" fmla="*/ 266 w 411"/>
                <a:gd name="T33" fmla="*/ 164 h 165"/>
                <a:gd name="T34" fmla="*/ 328 w 411"/>
                <a:gd name="T35" fmla="*/ 164 h 165"/>
                <a:gd name="T36" fmla="*/ 389 w 411"/>
                <a:gd name="T37" fmla="*/ 144 h 165"/>
                <a:gd name="T38" fmla="*/ 410 w 411"/>
                <a:gd name="T39" fmla="*/ 14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1" h="165">
                  <a:moveTo>
                    <a:pt x="410" y="144"/>
                  </a:moveTo>
                  <a:lnTo>
                    <a:pt x="410" y="144"/>
                  </a:lnTo>
                  <a:lnTo>
                    <a:pt x="389" y="124"/>
                  </a:lnTo>
                  <a:cubicBezTo>
                    <a:pt x="368" y="124"/>
                    <a:pt x="368" y="103"/>
                    <a:pt x="348" y="103"/>
                  </a:cubicBezTo>
                  <a:lnTo>
                    <a:pt x="328" y="82"/>
                  </a:lnTo>
                  <a:cubicBezTo>
                    <a:pt x="307" y="82"/>
                    <a:pt x="307" y="62"/>
                    <a:pt x="307" y="62"/>
                  </a:cubicBezTo>
                  <a:cubicBezTo>
                    <a:pt x="286" y="42"/>
                    <a:pt x="266" y="42"/>
                    <a:pt x="246" y="42"/>
                  </a:cubicBezTo>
                  <a:cubicBezTo>
                    <a:pt x="225" y="42"/>
                    <a:pt x="184" y="42"/>
                    <a:pt x="164" y="21"/>
                  </a:cubicBezTo>
                  <a:cubicBezTo>
                    <a:pt x="144" y="21"/>
                    <a:pt x="102" y="0"/>
                    <a:pt x="102" y="0"/>
                  </a:cubicBezTo>
                  <a:cubicBezTo>
                    <a:pt x="82" y="0"/>
                    <a:pt x="62" y="0"/>
                    <a:pt x="41" y="0"/>
                  </a:cubicBezTo>
                  <a:cubicBezTo>
                    <a:pt x="41" y="0"/>
                    <a:pt x="20" y="21"/>
                    <a:pt x="0" y="21"/>
                  </a:cubicBezTo>
                  <a:cubicBezTo>
                    <a:pt x="0" y="42"/>
                    <a:pt x="0" y="62"/>
                    <a:pt x="0" y="62"/>
                  </a:cubicBezTo>
                  <a:cubicBezTo>
                    <a:pt x="0" y="82"/>
                    <a:pt x="0" y="103"/>
                    <a:pt x="0" y="124"/>
                  </a:cubicBezTo>
                  <a:cubicBezTo>
                    <a:pt x="20" y="124"/>
                    <a:pt x="41" y="144"/>
                    <a:pt x="41" y="144"/>
                  </a:cubicBezTo>
                  <a:cubicBezTo>
                    <a:pt x="62" y="144"/>
                    <a:pt x="82" y="144"/>
                    <a:pt x="102" y="144"/>
                  </a:cubicBezTo>
                  <a:cubicBezTo>
                    <a:pt x="123" y="144"/>
                    <a:pt x="184" y="144"/>
                    <a:pt x="205" y="144"/>
                  </a:cubicBezTo>
                  <a:cubicBezTo>
                    <a:pt x="225" y="144"/>
                    <a:pt x="246" y="164"/>
                    <a:pt x="266" y="164"/>
                  </a:cubicBezTo>
                  <a:cubicBezTo>
                    <a:pt x="266" y="164"/>
                    <a:pt x="307" y="164"/>
                    <a:pt x="328" y="164"/>
                  </a:cubicBezTo>
                  <a:cubicBezTo>
                    <a:pt x="328" y="164"/>
                    <a:pt x="368" y="164"/>
                    <a:pt x="389" y="144"/>
                  </a:cubicBezTo>
                  <a:lnTo>
                    <a:pt x="410" y="144"/>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8" name="Freeform 142"/>
            <p:cNvSpPr>
              <a:spLocks noChangeArrowheads="1"/>
            </p:cNvSpPr>
            <p:nvPr/>
          </p:nvSpPr>
          <p:spPr bwMode="auto">
            <a:xfrm>
              <a:off x="4705350" y="1609725"/>
              <a:ext cx="44450" cy="38100"/>
            </a:xfrm>
            <a:custGeom>
              <a:avLst/>
              <a:gdLst>
                <a:gd name="T0" fmla="*/ 102 w 124"/>
                <a:gd name="T1" fmla="*/ 82 h 104"/>
                <a:gd name="T2" fmla="*/ 102 w 124"/>
                <a:gd name="T3" fmla="*/ 82 h 104"/>
                <a:gd name="T4" fmla="*/ 82 w 124"/>
                <a:gd name="T5" fmla="*/ 103 h 104"/>
                <a:gd name="T6" fmla="*/ 41 w 124"/>
                <a:gd name="T7" fmla="*/ 82 h 104"/>
                <a:gd name="T8" fmla="*/ 41 w 124"/>
                <a:gd name="T9" fmla="*/ 62 h 104"/>
                <a:gd name="T10" fmla="*/ 0 w 124"/>
                <a:gd name="T11" fmla="*/ 42 h 104"/>
                <a:gd name="T12" fmla="*/ 0 w 124"/>
                <a:gd name="T13" fmla="*/ 21 h 104"/>
                <a:gd name="T14" fmla="*/ 20 w 124"/>
                <a:gd name="T15" fmla="*/ 21 h 104"/>
                <a:gd name="T16" fmla="*/ 41 w 124"/>
                <a:gd name="T17" fmla="*/ 0 h 104"/>
                <a:gd name="T18" fmla="*/ 62 w 124"/>
                <a:gd name="T19" fmla="*/ 0 h 104"/>
                <a:gd name="T20" fmla="*/ 62 w 124"/>
                <a:gd name="T21" fmla="*/ 42 h 104"/>
                <a:gd name="T22" fmla="*/ 102 w 124"/>
                <a:gd name="T23" fmla="*/ 62 h 104"/>
                <a:gd name="T24" fmla="*/ 123 w 124"/>
                <a:gd name="T25" fmla="*/ 62 h 104"/>
                <a:gd name="T26" fmla="*/ 102 w 124"/>
                <a:gd name="T27"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4" h="104">
                  <a:moveTo>
                    <a:pt x="102" y="82"/>
                  </a:moveTo>
                  <a:lnTo>
                    <a:pt x="102" y="82"/>
                  </a:lnTo>
                  <a:cubicBezTo>
                    <a:pt x="102" y="103"/>
                    <a:pt x="82" y="103"/>
                    <a:pt x="82" y="103"/>
                  </a:cubicBezTo>
                  <a:cubicBezTo>
                    <a:pt x="82" y="103"/>
                    <a:pt x="62" y="103"/>
                    <a:pt x="41" y="82"/>
                  </a:cubicBezTo>
                  <a:lnTo>
                    <a:pt x="41" y="62"/>
                  </a:lnTo>
                  <a:cubicBezTo>
                    <a:pt x="20" y="62"/>
                    <a:pt x="0" y="62"/>
                    <a:pt x="0" y="42"/>
                  </a:cubicBezTo>
                  <a:lnTo>
                    <a:pt x="0" y="21"/>
                  </a:lnTo>
                  <a:cubicBezTo>
                    <a:pt x="0" y="21"/>
                    <a:pt x="0" y="21"/>
                    <a:pt x="20" y="21"/>
                  </a:cubicBezTo>
                  <a:cubicBezTo>
                    <a:pt x="20" y="21"/>
                    <a:pt x="20" y="0"/>
                    <a:pt x="41" y="0"/>
                  </a:cubicBezTo>
                  <a:cubicBezTo>
                    <a:pt x="41" y="0"/>
                    <a:pt x="41" y="0"/>
                    <a:pt x="62" y="0"/>
                  </a:cubicBezTo>
                  <a:cubicBezTo>
                    <a:pt x="62" y="0"/>
                    <a:pt x="62" y="21"/>
                    <a:pt x="62" y="42"/>
                  </a:cubicBezTo>
                  <a:cubicBezTo>
                    <a:pt x="82" y="42"/>
                    <a:pt x="102" y="62"/>
                    <a:pt x="102" y="62"/>
                  </a:cubicBezTo>
                  <a:lnTo>
                    <a:pt x="123" y="62"/>
                  </a:lnTo>
                  <a:cubicBezTo>
                    <a:pt x="123" y="82"/>
                    <a:pt x="102" y="82"/>
                    <a:pt x="10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49" name="Freeform 143"/>
            <p:cNvSpPr>
              <a:spLocks noChangeArrowheads="1"/>
            </p:cNvSpPr>
            <p:nvPr/>
          </p:nvSpPr>
          <p:spPr bwMode="auto">
            <a:xfrm>
              <a:off x="4535488" y="1647825"/>
              <a:ext cx="44450" cy="38100"/>
            </a:xfrm>
            <a:custGeom>
              <a:avLst/>
              <a:gdLst>
                <a:gd name="T0" fmla="*/ 102 w 124"/>
                <a:gd name="T1" fmla="*/ 103 h 104"/>
                <a:gd name="T2" fmla="*/ 102 w 124"/>
                <a:gd name="T3" fmla="*/ 103 h 104"/>
                <a:gd name="T4" fmla="*/ 61 w 124"/>
                <a:gd name="T5" fmla="*/ 82 h 104"/>
                <a:gd name="T6" fmla="*/ 41 w 124"/>
                <a:gd name="T7" fmla="*/ 61 h 104"/>
                <a:gd name="T8" fmla="*/ 0 w 124"/>
                <a:gd name="T9" fmla="*/ 61 h 104"/>
                <a:gd name="T10" fmla="*/ 0 w 124"/>
                <a:gd name="T11" fmla="*/ 41 h 104"/>
                <a:gd name="T12" fmla="*/ 0 w 124"/>
                <a:gd name="T13" fmla="*/ 21 h 104"/>
                <a:gd name="T14" fmla="*/ 41 w 124"/>
                <a:gd name="T15" fmla="*/ 21 h 104"/>
                <a:gd name="T16" fmla="*/ 61 w 124"/>
                <a:gd name="T17" fmla="*/ 21 h 104"/>
                <a:gd name="T18" fmla="*/ 102 w 124"/>
                <a:gd name="T19" fmla="*/ 61 h 104"/>
                <a:gd name="T20" fmla="*/ 123 w 124"/>
                <a:gd name="T21" fmla="*/ 103 h 104"/>
                <a:gd name="T22" fmla="*/ 102 w 124"/>
                <a:gd name="T2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04">
                  <a:moveTo>
                    <a:pt x="102" y="103"/>
                  </a:moveTo>
                  <a:lnTo>
                    <a:pt x="102" y="103"/>
                  </a:lnTo>
                  <a:cubicBezTo>
                    <a:pt x="82" y="103"/>
                    <a:pt x="82" y="82"/>
                    <a:pt x="61" y="82"/>
                  </a:cubicBezTo>
                  <a:cubicBezTo>
                    <a:pt x="61" y="61"/>
                    <a:pt x="41" y="61"/>
                    <a:pt x="41" y="61"/>
                  </a:cubicBezTo>
                  <a:cubicBezTo>
                    <a:pt x="41" y="61"/>
                    <a:pt x="20" y="61"/>
                    <a:pt x="0" y="61"/>
                  </a:cubicBezTo>
                  <a:cubicBezTo>
                    <a:pt x="0" y="41"/>
                    <a:pt x="0" y="41"/>
                    <a:pt x="0" y="41"/>
                  </a:cubicBezTo>
                  <a:cubicBezTo>
                    <a:pt x="0" y="21"/>
                    <a:pt x="0" y="21"/>
                    <a:pt x="0" y="21"/>
                  </a:cubicBezTo>
                  <a:cubicBezTo>
                    <a:pt x="20" y="0"/>
                    <a:pt x="20" y="21"/>
                    <a:pt x="41" y="21"/>
                  </a:cubicBezTo>
                  <a:lnTo>
                    <a:pt x="61" y="21"/>
                  </a:lnTo>
                  <a:cubicBezTo>
                    <a:pt x="82" y="21"/>
                    <a:pt x="102" y="41"/>
                    <a:pt x="102" y="61"/>
                  </a:cubicBezTo>
                  <a:cubicBezTo>
                    <a:pt x="102" y="61"/>
                    <a:pt x="123" y="82"/>
                    <a:pt x="123" y="103"/>
                  </a:cubicBezTo>
                  <a:lnTo>
                    <a:pt x="102"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0" name="Freeform 144"/>
            <p:cNvSpPr>
              <a:spLocks noChangeArrowheads="1"/>
            </p:cNvSpPr>
            <p:nvPr/>
          </p:nvSpPr>
          <p:spPr bwMode="auto">
            <a:xfrm>
              <a:off x="4416425" y="1506538"/>
              <a:ext cx="44450" cy="52387"/>
            </a:xfrm>
            <a:custGeom>
              <a:avLst/>
              <a:gdLst>
                <a:gd name="T0" fmla="*/ 102 w 124"/>
                <a:gd name="T1" fmla="*/ 143 h 144"/>
                <a:gd name="T2" fmla="*/ 102 w 124"/>
                <a:gd name="T3" fmla="*/ 143 h 144"/>
                <a:gd name="T4" fmla="*/ 82 w 124"/>
                <a:gd name="T5" fmla="*/ 82 h 144"/>
                <a:gd name="T6" fmla="*/ 41 w 124"/>
                <a:gd name="T7" fmla="*/ 61 h 144"/>
                <a:gd name="T8" fmla="*/ 20 w 124"/>
                <a:gd name="T9" fmla="*/ 41 h 144"/>
                <a:gd name="T10" fmla="*/ 0 w 124"/>
                <a:gd name="T11" fmla="*/ 20 h 144"/>
                <a:gd name="T12" fmla="*/ 0 w 124"/>
                <a:gd name="T13" fmla="*/ 0 h 144"/>
                <a:gd name="T14" fmla="*/ 41 w 124"/>
                <a:gd name="T15" fmla="*/ 0 h 144"/>
                <a:gd name="T16" fmla="*/ 61 w 124"/>
                <a:gd name="T17" fmla="*/ 20 h 144"/>
                <a:gd name="T18" fmla="*/ 61 w 124"/>
                <a:gd name="T19" fmla="*/ 20 h 144"/>
                <a:gd name="T20" fmla="*/ 102 w 124"/>
                <a:gd name="T21" fmla="*/ 20 h 144"/>
                <a:gd name="T22" fmla="*/ 123 w 124"/>
                <a:gd name="T23" fmla="*/ 61 h 144"/>
                <a:gd name="T24" fmla="*/ 123 w 124"/>
                <a:gd name="T25" fmla="*/ 82 h 144"/>
                <a:gd name="T26" fmla="*/ 123 w 124"/>
                <a:gd name="T27" fmla="*/ 123 h 144"/>
                <a:gd name="T28" fmla="*/ 102 w 124"/>
                <a:gd name="T29" fmla="*/ 14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44">
                  <a:moveTo>
                    <a:pt x="102" y="143"/>
                  </a:moveTo>
                  <a:lnTo>
                    <a:pt x="102" y="143"/>
                  </a:lnTo>
                  <a:cubicBezTo>
                    <a:pt x="102" y="143"/>
                    <a:pt x="82" y="102"/>
                    <a:pt x="82" y="82"/>
                  </a:cubicBezTo>
                  <a:cubicBezTo>
                    <a:pt x="82" y="82"/>
                    <a:pt x="61" y="61"/>
                    <a:pt x="41" y="61"/>
                  </a:cubicBezTo>
                  <a:lnTo>
                    <a:pt x="20" y="41"/>
                  </a:lnTo>
                  <a:lnTo>
                    <a:pt x="0" y="20"/>
                  </a:lnTo>
                  <a:lnTo>
                    <a:pt x="0" y="0"/>
                  </a:lnTo>
                  <a:cubicBezTo>
                    <a:pt x="20" y="0"/>
                    <a:pt x="41" y="0"/>
                    <a:pt x="41" y="0"/>
                  </a:cubicBezTo>
                  <a:cubicBezTo>
                    <a:pt x="41" y="20"/>
                    <a:pt x="41" y="20"/>
                    <a:pt x="61" y="20"/>
                  </a:cubicBezTo>
                  <a:lnTo>
                    <a:pt x="61" y="20"/>
                  </a:lnTo>
                  <a:cubicBezTo>
                    <a:pt x="82" y="41"/>
                    <a:pt x="102" y="20"/>
                    <a:pt x="102" y="20"/>
                  </a:cubicBezTo>
                  <a:cubicBezTo>
                    <a:pt x="123" y="41"/>
                    <a:pt x="123" y="61"/>
                    <a:pt x="123" y="61"/>
                  </a:cubicBezTo>
                  <a:lnTo>
                    <a:pt x="123" y="82"/>
                  </a:lnTo>
                  <a:cubicBezTo>
                    <a:pt x="123" y="102"/>
                    <a:pt x="123" y="123"/>
                    <a:pt x="123" y="123"/>
                  </a:cubicBezTo>
                  <a:cubicBezTo>
                    <a:pt x="123" y="123"/>
                    <a:pt x="123" y="143"/>
                    <a:pt x="102"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1" name="Freeform 145"/>
            <p:cNvSpPr>
              <a:spLocks noChangeArrowheads="1"/>
            </p:cNvSpPr>
            <p:nvPr/>
          </p:nvSpPr>
          <p:spPr bwMode="auto">
            <a:xfrm>
              <a:off x="4476750" y="1441450"/>
              <a:ext cx="317500" cy="155575"/>
            </a:xfrm>
            <a:custGeom>
              <a:avLst/>
              <a:gdLst>
                <a:gd name="T0" fmla="*/ 82 w 882"/>
                <a:gd name="T1" fmla="*/ 328 h 432"/>
                <a:gd name="T2" fmla="*/ 41 w 882"/>
                <a:gd name="T3" fmla="*/ 226 h 432"/>
                <a:gd name="T4" fmla="*/ 41 w 882"/>
                <a:gd name="T5" fmla="*/ 185 h 432"/>
                <a:gd name="T6" fmla="*/ 0 w 882"/>
                <a:gd name="T7" fmla="*/ 164 h 432"/>
                <a:gd name="T8" fmla="*/ 20 w 882"/>
                <a:gd name="T9" fmla="*/ 123 h 432"/>
                <a:gd name="T10" fmla="*/ 41 w 882"/>
                <a:gd name="T11" fmla="*/ 103 h 432"/>
                <a:gd name="T12" fmla="*/ 61 w 882"/>
                <a:gd name="T13" fmla="*/ 62 h 432"/>
                <a:gd name="T14" fmla="*/ 123 w 882"/>
                <a:gd name="T15" fmla="*/ 62 h 432"/>
                <a:gd name="T16" fmla="*/ 184 w 882"/>
                <a:gd name="T17" fmla="*/ 82 h 432"/>
                <a:gd name="T18" fmla="*/ 225 w 882"/>
                <a:gd name="T19" fmla="*/ 123 h 432"/>
                <a:gd name="T20" fmla="*/ 307 w 882"/>
                <a:gd name="T21" fmla="*/ 144 h 432"/>
                <a:gd name="T22" fmla="*/ 369 w 882"/>
                <a:gd name="T23" fmla="*/ 185 h 432"/>
                <a:gd name="T24" fmla="*/ 389 w 882"/>
                <a:gd name="T25" fmla="*/ 144 h 432"/>
                <a:gd name="T26" fmla="*/ 327 w 882"/>
                <a:gd name="T27" fmla="*/ 103 h 432"/>
                <a:gd name="T28" fmla="*/ 307 w 882"/>
                <a:gd name="T29" fmla="*/ 62 h 432"/>
                <a:gd name="T30" fmla="*/ 348 w 882"/>
                <a:gd name="T31" fmla="*/ 82 h 432"/>
                <a:gd name="T32" fmla="*/ 369 w 882"/>
                <a:gd name="T33" fmla="*/ 62 h 432"/>
                <a:gd name="T34" fmla="*/ 327 w 882"/>
                <a:gd name="T35" fmla="*/ 41 h 432"/>
                <a:gd name="T36" fmla="*/ 348 w 882"/>
                <a:gd name="T37" fmla="*/ 21 h 432"/>
                <a:gd name="T38" fmla="*/ 409 w 882"/>
                <a:gd name="T39" fmla="*/ 41 h 432"/>
                <a:gd name="T40" fmla="*/ 553 w 882"/>
                <a:gd name="T41" fmla="*/ 103 h 432"/>
                <a:gd name="T42" fmla="*/ 737 w 882"/>
                <a:gd name="T43" fmla="*/ 62 h 432"/>
                <a:gd name="T44" fmla="*/ 819 w 882"/>
                <a:gd name="T45" fmla="*/ 103 h 432"/>
                <a:gd name="T46" fmla="*/ 881 w 882"/>
                <a:gd name="T47" fmla="*/ 103 h 432"/>
                <a:gd name="T48" fmla="*/ 840 w 882"/>
                <a:gd name="T49" fmla="*/ 144 h 432"/>
                <a:gd name="T50" fmla="*/ 861 w 882"/>
                <a:gd name="T51" fmla="*/ 205 h 432"/>
                <a:gd name="T52" fmla="*/ 779 w 882"/>
                <a:gd name="T53" fmla="*/ 246 h 432"/>
                <a:gd name="T54" fmla="*/ 635 w 882"/>
                <a:gd name="T55" fmla="*/ 185 h 432"/>
                <a:gd name="T56" fmla="*/ 594 w 882"/>
                <a:gd name="T57" fmla="*/ 144 h 432"/>
                <a:gd name="T58" fmla="*/ 615 w 882"/>
                <a:gd name="T59" fmla="*/ 246 h 432"/>
                <a:gd name="T60" fmla="*/ 717 w 882"/>
                <a:gd name="T61" fmla="*/ 287 h 432"/>
                <a:gd name="T62" fmla="*/ 799 w 882"/>
                <a:gd name="T63" fmla="*/ 287 h 432"/>
                <a:gd name="T64" fmla="*/ 737 w 882"/>
                <a:gd name="T65" fmla="*/ 328 h 432"/>
                <a:gd name="T66" fmla="*/ 676 w 882"/>
                <a:gd name="T67" fmla="*/ 328 h 432"/>
                <a:gd name="T68" fmla="*/ 655 w 882"/>
                <a:gd name="T69" fmla="*/ 308 h 432"/>
                <a:gd name="T70" fmla="*/ 594 w 882"/>
                <a:gd name="T71" fmla="*/ 328 h 432"/>
                <a:gd name="T72" fmla="*/ 512 w 882"/>
                <a:gd name="T73" fmla="*/ 369 h 432"/>
                <a:gd name="T74" fmla="*/ 471 w 882"/>
                <a:gd name="T75" fmla="*/ 389 h 432"/>
                <a:gd name="T76" fmla="*/ 451 w 882"/>
                <a:gd name="T77" fmla="*/ 349 h 432"/>
                <a:gd name="T78" fmla="*/ 451 w 882"/>
                <a:gd name="T79" fmla="*/ 389 h 432"/>
                <a:gd name="T80" fmla="*/ 430 w 882"/>
                <a:gd name="T81" fmla="*/ 431 h 432"/>
                <a:gd name="T82" fmla="*/ 307 w 882"/>
                <a:gd name="T83" fmla="*/ 431 h 432"/>
                <a:gd name="T84" fmla="*/ 184 w 882"/>
                <a:gd name="T85" fmla="*/ 369 h 432"/>
                <a:gd name="T86" fmla="*/ 102 w 882"/>
                <a:gd name="T87" fmla="*/ 349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82" h="432">
                  <a:moveTo>
                    <a:pt x="82" y="328"/>
                  </a:moveTo>
                  <a:lnTo>
                    <a:pt x="82" y="328"/>
                  </a:lnTo>
                  <a:cubicBezTo>
                    <a:pt x="82" y="308"/>
                    <a:pt x="82" y="287"/>
                    <a:pt x="61" y="267"/>
                  </a:cubicBezTo>
                  <a:cubicBezTo>
                    <a:pt x="61" y="267"/>
                    <a:pt x="61" y="226"/>
                    <a:pt x="41" y="226"/>
                  </a:cubicBezTo>
                  <a:lnTo>
                    <a:pt x="41" y="205"/>
                  </a:lnTo>
                  <a:lnTo>
                    <a:pt x="41" y="185"/>
                  </a:lnTo>
                  <a:cubicBezTo>
                    <a:pt x="41" y="164"/>
                    <a:pt x="20" y="164"/>
                    <a:pt x="20" y="164"/>
                  </a:cubicBezTo>
                  <a:lnTo>
                    <a:pt x="0" y="164"/>
                  </a:lnTo>
                  <a:cubicBezTo>
                    <a:pt x="0" y="144"/>
                    <a:pt x="0" y="144"/>
                    <a:pt x="0" y="123"/>
                  </a:cubicBezTo>
                  <a:lnTo>
                    <a:pt x="20" y="123"/>
                  </a:lnTo>
                  <a:lnTo>
                    <a:pt x="41" y="123"/>
                  </a:lnTo>
                  <a:lnTo>
                    <a:pt x="41" y="103"/>
                  </a:lnTo>
                  <a:lnTo>
                    <a:pt x="41" y="82"/>
                  </a:lnTo>
                  <a:cubicBezTo>
                    <a:pt x="41" y="62"/>
                    <a:pt x="61" y="62"/>
                    <a:pt x="61" y="62"/>
                  </a:cubicBezTo>
                  <a:cubicBezTo>
                    <a:pt x="82" y="62"/>
                    <a:pt x="82" y="62"/>
                    <a:pt x="102" y="62"/>
                  </a:cubicBezTo>
                  <a:lnTo>
                    <a:pt x="123" y="62"/>
                  </a:lnTo>
                  <a:cubicBezTo>
                    <a:pt x="123" y="82"/>
                    <a:pt x="143" y="62"/>
                    <a:pt x="164" y="82"/>
                  </a:cubicBezTo>
                  <a:cubicBezTo>
                    <a:pt x="164" y="82"/>
                    <a:pt x="164" y="82"/>
                    <a:pt x="184" y="82"/>
                  </a:cubicBezTo>
                  <a:cubicBezTo>
                    <a:pt x="184" y="82"/>
                    <a:pt x="205" y="82"/>
                    <a:pt x="205" y="103"/>
                  </a:cubicBezTo>
                  <a:lnTo>
                    <a:pt x="225" y="123"/>
                  </a:lnTo>
                  <a:cubicBezTo>
                    <a:pt x="246" y="123"/>
                    <a:pt x="246" y="123"/>
                    <a:pt x="246" y="144"/>
                  </a:cubicBezTo>
                  <a:cubicBezTo>
                    <a:pt x="266" y="144"/>
                    <a:pt x="287" y="144"/>
                    <a:pt x="307" y="144"/>
                  </a:cubicBezTo>
                  <a:lnTo>
                    <a:pt x="327" y="164"/>
                  </a:lnTo>
                  <a:cubicBezTo>
                    <a:pt x="348" y="164"/>
                    <a:pt x="348" y="185"/>
                    <a:pt x="369" y="185"/>
                  </a:cubicBezTo>
                  <a:cubicBezTo>
                    <a:pt x="369" y="185"/>
                    <a:pt x="369" y="185"/>
                    <a:pt x="389" y="185"/>
                  </a:cubicBezTo>
                  <a:cubicBezTo>
                    <a:pt x="389" y="185"/>
                    <a:pt x="389" y="164"/>
                    <a:pt x="389" y="144"/>
                  </a:cubicBezTo>
                  <a:lnTo>
                    <a:pt x="369" y="123"/>
                  </a:lnTo>
                  <a:cubicBezTo>
                    <a:pt x="348" y="123"/>
                    <a:pt x="327" y="103"/>
                    <a:pt x="327" y="103"/>
                  </a:cubicBezTo>
                  <a:cubicBezTo>
                    <a:pt x="327" y="103"/>
                    <a:pt x="307" y="103"/>
                    <a:pt x="307" y="82"/>
                  </a:cubicBezTo>
                  <a:lnTo>
                    <a:pt x="307" y="62"/>
                  </a:lnTo>
                  <a:lnTo>
                    <a:pt x="327" y="62"/>
                  </a:lnTo>
                  <a:cubicBezTo>
                    <a:pt x="348" y="62"/>
                    <a:pt x="348" y="62"/>
                    <a:pt x="348" y="82"/>
                  </a:cubicBezTo>
                  <a:lnTo>
                    <a:pt x="369" y="82"/>
                  </a:lnTo>
                  <a:cubicBezTo>
                    <a:pt x="369" y="62"/>
                    <a:pt x="369" y="62"/>
                    <a:pt x="369" y="62"/>
                  </a:cubicBezTo>
                  <a:cubicBezTo>
                    <a:pt x="369" y="41"/>
                    <a:pt x="348" y="41"/>
                    <a:pt x="348" y="41"/>
                  </a:cubicBezTo>
                  <a:lnTo>
                    <a:pt x="327" y="41"/>
                  </a:lnTo>
                  <a:cubicBezTo>
                    <a:pt x="327" y="21"/>
                    <a:pt x="327" y="21"/>
                    <a:pt x="327" y="21"/>
                  </a:cubicBezTo>
                  <a:cubicBezTo>
                    <a:pt x="327" y="0"/>
                    <a:pt x="348" y="21"/>
                    <a:pt x="348" y="21"/>
                  </a:cubicBezTo>
                  <a:cubicBezTo>
                    <a:pt x="369" y="21"/>
                    <a:pt x="389" y="21"/>
                    <a:pt x="389" y="21"/>
                  </a:cubicBezTo>
                  <a:cubicBezTo>
                    <a:pt x="409" y="21"/>
                    <a:pt x="409" y="41"/>
                    <a:pt x="409" y="41"/>
                  </a:cubicBezTo>
                  <a:cubicBezTo>
                    <a:pt x="430" y="41"/>
                    <a:pt x="451" y="62"/>
                    <a:pt x="451" y="62"/>
                  </a:cubicBezTo>
                  <a:cubicBezTo>
                    <a:pt x="471" y="82"/>
                    <a:pt x="512" y="82"/>
                    <a:pt x="553" y="103"/>
                  </a:cubicBezTo>
                  <a:cubicBezTo>
                    <a:pt x="573" y="103"/>
                    <a:pt x="615" y="82"/>
                    <a:pt x="655" y="82"/>
                  </a:cubicBezTo>
                  <a:cubicBezTo>
                    <a:pt x="676" y="82"/>
                    <a:pt x="717" y="62"/>
                    <a:pt x="737" y="62"/>
                  </a:cubicBezTo>
                  <a:cubicBezTo>
                    <a:pt x="758" y="62"/>
                    <a:pt x="779" y="82"/>
                    <a:pt x="779" y="82"/>
                  </a:cubicBezTo>
                  <a:cubicBezTo>
                    <a:pt x="799" y="103"/>
                    <a:pt x="819" y="103"/>
                    <a:pt x="819" y="103"/>
                  </a:cubicBezTo>
                  <a:cubicBezTo>
                    <a:pt x="840" y="103"/>
                    <a:pt x="861" y="103"/>
                    <a:pt x="861" y="103"/>
                  </a:cubicBezTo>
                  <a:cubicBezTo>
                    <a:pt x="881" y="103"/>
                    <a:pt x="881" y="103"/>
                    <a:pt x="881" y="103"/>
                  </a:cubicBezTo>
                  <a:cubicBezTo>
                    <a:pt x="881" y="123"/>
                    <a:pt x="881" y="123"/>
                    <a:pt x="881" y="123"/>
                  </a:cubicBezTo>
                  <a:cubicBezTo>
                    <a:pt x="861" y="144"/>
                    <a:pt x="861" y="144"/>
                    <a:pt x="840" y="144"/>
                  </a:cubicBezTo>
                  <a:lnTo>
                    <a:pt x="840" y="164"/>
                  </a:lnTo>
                  <a:cubicBezTo>
                    <a:pt x="840" y="185"/>
                    <a:pt x="861" y="185"/>
                    <a:pt x="861" y="205"/>
                  </a:cubicBezTo>
                  <a:cubicBezTo>
                    <a:pt x="861" y="205"/>
                    <a:pt x="861" y="226"/>
                    <a:pt x="840" y="246"/>
                  </a:cubicBezTo>
                  <a:cubicBezTo>
                    <a:pt x="840" y="246"/>
                    <a:pt x="799" y="246"/>
                    <a:pt x="779" y="246"/>
                  </a:cubicBezTo>
                  <a:cubicBezTo>
                    <a:pt x="758" y="246"/>
                    <a:pt x="697" y="226"/>
                    <a:pt x="676" y="226"/>
                  </a:cubicBezTo>
                  <a:cubicBezTo>
                    <a:pt x="676" y="226"/>
                    <a:pt x="635" y="205"/>
                    <a:pt x="635" y="185"/>
                  </a:cubicBezTo>
                  <a:cubicBezTo>
                    <a:pt x="615" y="185"/>
                    <a:pt x="615" y="164"/>
                    <a:pt x="615" y="144"/>
                  </a:cubicBezTo>
                  <a:lnTo>
                    <a:pt x="594" y="144"/>
                  </a:lnTo>
                  <a:lnTo>
                    <a:pt x="594" y="164"/>
                  </a:lnTo>
                  <a:cubicBezTo>
                    <a:pt x="594" y="185"/>
                    <a:pt x="615" y="226"/>
                    <a:pt x="615" y="246"/>
                  </a:cubicBezTo>
                  <a:cubicBezTo>
                    <a:pt x="635" y="246"/>
                    <a:pt x="655" y="267"/>
                    <a:pt x="676" y="267"/>
                  </a:cubicBezTo>
                  <a:lnTo>
                    <a:pt x="717" y="287"/>
                  </a:lnTo>
                  <a:cubicBezTo>
                    <a:pt x="737" y="287"/>
                    <a:pt x="758" y="287"/>
                    <a:pt x="758" y="287"/>
                  </a:cubicBezTo>
                  <a:cubicBezTo>
                    <a:pt x="779" y="287"/>
                    <a:pt x="799" y="267"/>
                    <a:pt x="799" y="287"/>
                  </a:cubicBezTo>
                  <a:lnTo>
                    <a:pt x="779" y="308"/>
                  </a:lnTo>
                  <a:cubicBezTo>
                    <a:pt x="779" y="308"/>
                    <a:pt x="758" y="328"/>
                    <a:pt x="737" y="328"/>
                  </a:cubicBezTo>
                  <a:lnTo>
                    <a:pt x="717" y="328"/>
                  </a:lnTo>
                  <a:cubicBezTo>
                    <a:pt x="697" y="328"/>
                    <a:pt x="676" y="328"/>
                    <a:pt x="676" y="328"/>
                  </a:cubicBezTo>
                  <a:lnTo>
                    <a:pt x="676" y="308"/>
                  </a:lnTo>
                  <a:lnTo>
                    <a:pt x="655" y="308"/>
                  </a:lnTo>
                  <a:cubicBezTo>
                    <a:pt x="655" y="308"/>
                    <a:pt x="635" y="308"/>
                    <a:pt x="615" y="308"/>
                  </a:cubicBezTo>
                  <a:lnTo>
                    <a:pt x="594" y="328"/>
                  </a:lnTo>
                  <a:cubicBezTo>
                    <a:pt x="573" y="328"/>
                    <a:pt x="553" y="349"/>
                    <a:pt x="533" y="369"/>
                  </a:cubicBezTo>
                  <a:lnTo>
                    <a:pt x="512" y="369"/>
                  </a:lnTo>
                  <a:cubicBezTo>
                    <a:pt x="512" y="389"/>
                    <a:pt x="491" y="410"/>
                    <a:pt x="491" y="410"/>
                  </a:cubicBezTo>
                  <a:lnTo>
                    <a:pt x="471" y="389"/>
                  </a:lnTo>
                  <a:cubicBezTo>
                    <a:pt x="471" y="369"/>
                    <a:pt x="471" y="369"/>
                    <a:pt x="471" y="349"/>
                  </a:cubicBezTo>
                  <a:lnTo>
                    <a:pt x="451" y="349"/>
                  </a:lnTo>
                  <a:lnTo>
                    <a:pt x="451" y="369"/>
                  </a:lnTo>
                  <a:lnTo>
                    <a:pt x="451" y="389"/>
                  </a:lnTo>
                  <a:cubicBezTo>
                    <a:pt x="451" y="389"/>
                    <a:pt x="451" y="410"/>
                    <a:pt x="451" y="431"/>
                  </a:cubicBezTo>
                  <a:cubicBezTo>
                    <a:pt x="430" y="431"/>
                    <a:pt x="430" y="431"/>
                    <a:pt x="430" y="431"/>
                  </a:cubicBezTo>
                  <a:cubicBezTo>
                    <a:pt x="409" y="431"/>
                    <a:pt x="389" y="431"/>
                    <a:pt x="369" y="431"/>
                  </a:cubicBezTo>
                  <a:cubicBezTo>
                    <a:pt x="348" y="431"/>
                    <a:pt x="327" y="431"/>
                    <a:pt x="307" y="431"/>
                  </a:cubicBezTo>
                  <a:cubicBezTo>
                    <a:pt x="287" y="431"/>
                    <a:pt x="287" y="410"/>
                    <a:pt x="266" y="389"/>
                  </a:cubicBezTo>
                  <a:cubicBezTo>
                    <a:pt x="246" y="389"/>
                    <a:pt x="205" y="369"/>
                    <a:pt x="184" y="369"/>
                  </a:cubicBezTo>
                  <a:cubicBezTo>
                    <a:pt x="184" y="349"/>
                    <a:pt x="143" y="349"/>
                    <a:pt x="123" y="349"/>
                  </a:cubicBezTo>
                  <a:lnTo>
                    <a:pt x="102" y="349"/>
                  </a:lnTo>
                  <a:cubicBezTo>
                    <a:pt x="102" y="328"/>
                    <a:pt x="102" y="328"/>
                    <a:pt x="82" y="32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2" name="Freeform 146"/>
            <p:cNvSpPr>
              <a:spLocks noChangeArrowheads="1"/>
            </p:cNvSpPr>
            <p:nvPr/>
          </p:nvSpPr>
          <p:spPr bwMode="auto">
            <a:xfrm>
              <a:off x="4808538" y="1463675"/>
              <a:ext cx="206375" cy="66675"/>
            </a:xfrm>
            <a:custGeom>
              <a:avLst/>
              <a:gdLst>
                <a:gd name="T0" fmla="*/ 389 w 574"/>
                <a:gd name="T1" fmla="*/ 164 h 185"/>
                <a:gd name="T2" fmla="*/ 389 w 574"/>
                <a:gd name="T3" fmla="*/ 164 h 185"/>
                <a:gd name="T4" fmla="*/ 409 w 574"/>
                <a:gd name="T5" fmla="*/ 143 h 185"/>
                <a:gd name="T6" fmla="*/ 451 w 574"/>
                <a:gd name="T7" fmla="*/ 123 h 185"/>
                <a:gd name="T8" fmla="*/ 471 w 574"/>
                <a:gd name="T9" fmla="*/ 123 h 185"/>
                <a:gd name="T10" fmla="*/ 491 w 574"/>
                <a:gd name="T11" fmla="*/ 143 h 185"/>
                <a:gd name="T12" fmla="*/ 533 w 574"/>
                <a:gd name="T13" fmla="*/ 143 h 185"/>
                <a:gd name="T14" fmla="*/ 533 w 574"/>
                <a:gd name="T15" fmla="*/ 102 h 185"/>
                <a:gd name="T16" fmla="*/ 573 w 574"/>
                <a:gd name="T17" fmla="*/ 82 h 185"/>
                <a:gd name="T18" fmla="*/ 553 w 574"/>
                <a:gd name="T19" fmla="*/ 41 h 185"/>
                <a:gd name="T20" fmla="*/ 553 w 574"/>
                <a:gd name="T21" fmla="*/ 41 h 185"/>
                <a:gd name="T22" fmla="*/ 533 w 574"/>
                <a:gd name="T23" fmla="*/ 0 h 185"/>
                <a:gd name="T24" fmla="*/ 512 w 574"/>
                <a:gd name="T25" fmla="*/ 0 h 185"/>
                <a:gd name="T26" fmla="*/ 512 w 574"/>
                <a:gd name="T27" fmla="*/ 0 h 185"/>
                <a:gd name="T28" fmla="*/ 451 w 574"/>
                <a:gd name="T29" fmla="*/ 20 h 185"/>
                <a:gd name="T30" fmla="*/ 430 w 574"/>
                <a:gd name="T31" fmla="*/ 0 h 185"/>
                <a:gd name="T32" fmla="*/ 430 w 574"/>
                <a:gd name="T33" fmla="*/ 20 h 185"/>
                <a:gd name="T34" fmla="*/ 409 w 574"/>
                <a:gd name="T35" fmla="*/ 20 h 185"/>
                <a:gd name="T36" fmla="*/ 369 w 574"/>
                <a:gd name="T37" fmla="*/ 20 h 185"/>
                <a:gd name="T38" fmla="*/ 327 w 574"/>
                <a:gd name="T39" fmla="*/ 20 h 185"/>
                <a:gd name="T40" fmla="*/ 327 w 574"/>
                <a:gd name="T41" fmla="*/ 61 h 185"/>
                <a:gd name="T42" fmla="*/ 287 w 574"/>
                <a:gd name="T43" fmla="*/ 61 h 185"/>
                <a:gd name="T44" fmla="*/ 245 w 574"/>
                <a:gd name="T45" fmla="*/ 41 h 185"/>
                <a:gd name="T46" fmla="*/ 225 w 574"/>
                <a:gd name="T47" fmla="*/ 20 h 185"/>
                <a:gd name="T48" fmla="*/ 184 w 574"/>
                <a:gd name="T49" fmla="*/ 41 h 185"/>
                <a:gd name="T50" fmla="*/ 143 w 574"/>
                <a:gd name="T51" fmla="*/ 41 h 185"/>
                <a:gd name="T52" fmla="*/ 123 w 574"/>
                <a:gd name="T53" fmla="*/ 61 h 185"/>
                <a:gd name="T54" fmla="*/ 143 w 574"/>
                <a:gd name="T55" fmla="*/ 61 h 185"/>
                <a:gd name="T56" fmla="*/ 143 w 574"/>
                <a:gd name="T57" fmla="*/ 82 h 185"/>
                <a:gd name="T58" fmla="*/ 123 w 574"/>
                <a:gd name="T59" fmla="*/ 82 h 185"/>
                <a:gd name="T60" fmla="*/ 82 w 574"/>
                <a:gd name="T61" fmla="*/ 82 h 185"/>
                <a:gd name="T62" fmla="*/ 61 w 574"/>
                <a:gd name="T63" fmla="*/ 82 h 185"/>
                <a:gd name="T64" fmla="*/ 61 w 574"/>
                <a:gd name="T65" fmla="*/ 41 h 185"/>
                <a:gd name="T66" fmla="*/ 41 w 574"/>
                <a:gd name="T67" fmla="*/ 20 h 185"/>
                <a:gd name="T68" fmla="*/ 21 w 574"/>
                <a:gd name="T69" fmla="*/ 0 h 185"/>
                <a:gd name="T70" fmla="*/ 0 w 574"/>
                <a:gd name="T71" fmla="*/ 20 h 185"/>
                <a:gd name="T72" fmla="*/ 0 w 574"/>
                <a:gd name="T73" fmla="*/ 61 h 185"/>
                <a:gd name="T74" fmla="*/ 41 w 574"/>
                <a:gd name="T75" fmla="*/ 102 h 185"/>
                <a:gd name="T76" fmla="*/ 41 w 574"/>
                <a:gd name="T77" fmla="*/ 123 h 185"/>
                <a:gd name="T78" fmla="*/ 102 w 574"/>
                <a:gd name="T79" fmla="*/ 143 h 185"/>
                <a:gd name="T80" fmla="*/ 163 w 574"/>
                <a:gd name="T81" fmla="*/ 143 h 185"/>
                <a:gd name="T82" fmla="*/ 266 w 574"/>
                <a:gd name="T83" fmla="*/ 164 h 185"/>
                <a:gd name="T84" fmla="*/ 307 w 574"/>
                <a:gd name="T85" fmla="*/ 184 h 185"/>
                <a:gd name="T86" fmla="*/ 389 w 574"/>
                <a:gd name="T87" fmla="*/ 16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4" h="185">
                  <a:moveTo>
                    <a:pt x="389" y="164"/>
                  </a:moveTo>
                  <a:lnTo>
                    <a:pt x="389" y="164"/>
                  </a:lnTo>
                  <a:lnTo>
                    <a:pt x="409" y="143"/>
                  </a:lnTo>
                  <a:cubicBezTo>
                    <a:pt x="430" y="143"/>
                    <a:pt x="451" y="123"/>
                    <a:pt x="451" y="123"/>
                  </a:cubicBezTo>
                  <a:lnTo>
                    <a:pt x="471" y="123"/>
                  </a:lnTo>
                  <a:cubicBezTo>
                    <a:pt x="491" y="123"/>
                    <a:pt x="491" y="143"/>
                    <a:pt x="491" y="143"/>
                  </a:cubicBezTo>
                  <a:cubicBezTo>
                    <a:pt x="512" y="143"/>
                    <a:pt x="512" y="143"/>
                    <a:pt x="533" y="143"/>
                  </a:cubicBezTo>
                  <a:cubicBezTo>
                    <a:pt x="533" y="143"/>
                    <a:pt x="533" y="123"/>
                    <a:pt x="533" y="102"/>
                  </a:cubicBezTo>
                  <a:cubicBezTo>
                    <a:pt x="533" y="102"/>
                    <a:pt x="553" y="102"/>
                    <a:pt x="573" y="82"/>
                  </a:cubicBezTo>
                  <a:cubicBezTo>
                    <a:pt x="573" y="82"/>
                    <a:pt x="553" y="61"/>
                    <a:pt x="553" y="41"/>
                  </a:cubicBezTo>
                  <a:lnTo>
                    <a:pt x="553" y="41"/>
                  </a:lnTo>
                  <a:cubicBezTo>
                    <a:pt x="533" y="20"/>
                    <a:pt x="533" y="20"/>
                    <a:pt x="533" y="0"/>
                  </a:cubicBezTo>
                  <a:cubicBezTo>
                    <a:pt x="533" y="0"/>
                    <a:pt x="533" y="0"/>
                    <a:pt x="512" y="0"/>
                  </a:cubicBezTo>
                  <a:lnTo>
                    <a:pt x="512" y="0"/>
                  </a:lnTo>
                  <a:cubicBezTo>
                    <a:pt x="491" y="0"/>
                    <a:pt x="471" y="20"/>
                    <a:pt x="451" y="20"/>
                  </a:cubicBezTo>
                  <a:cubicBezTo>
                    <a:pt x="451" y="20"/>
                    <a:pt x="451" y="0"/>
                    <a:pt x="430" y="0"/>
                  </a:cubicBezTo>
                  <a:lnTo>
                    <a:pt x="430" y="20"/>
                  </a:lnTo>
                  <a:cubicBezTo>
                    <a:pt x="409" y="20"/>
                    <a:pt x="409" y="20"/>
                    <a:pt x="409" y="20"/>
                  </a:cubicBezTo>
                  <a:cubicBezTo>
                    <a:pt x="389" y="20"/>
                    <a:pt x="369" y="20"/>
                    <a:pt x="369" y="20"/>
                  </a:cubicBezTo>
                  <a:cubicBezTo>
                    <a:pt x="348" y="20"/>
                    <a:pt x="348" y="20"/>
                    <a:pt x="327" y="20"/>
                  </a:cubicBezTo>
                  <a:cubicBezTo>
                    <a:pt x="327" y="20"/>
                    <a:pt x="327" y="41"/>
                    <a:pt x="327" y="61"/>
                  </a:cubicBezTo>
                  <a:cubicBezTo>
                    <a:pt x="307" y="61"/>
                    <a:pt x="287" y="61"/>
                    <a:pt x="287" y="61"/>
                  </a:cubicBezTo>
                  <a:cubicBezTo>
                    <a:pt x="266" y="61"/>
                    <a:pt x="266" y="41"/>
                    <a:pt x="245" y="41"/>
                  </a:cubicBezTo>
                  <a:cubicBezTo>
                    <a:pt x="245" y="20"/>
                    <a:pt x="225" y="20"/>
                    <a:pt x="225" y="20"/>
                  </a:cubicBezTo>
                  <a:cubicBezTo>
                    <a:pt x="205" y="20"/>
                    <a:pt x="205" y="41"/>
                    <a:pt x="184" y="41"/>
                  </a:cubicBezTo>
                  <a:cubicBezTo>
                    <a:pt x="163" y="41"/>
                    <a:pt x="143" y="41"/>
                    <a:pt x="143" y="41"/>
                  </a:cubicBezTo>
                  <a:cubicBezTo>
                    <a:pt x="143" y="41"/>
                    <a:pt x="123" y="41"/>
                    <a:pt x="123" y="61"/>
                  </a:cubicBezTo>
                  <a:lnTo>
                    <a:pt x="143" y="61"/>
                  </a:lnTo>
                  <a:cubicBezTo>
                    <a:pt x="163" y="61"/>
                    <a:pt x="143" y="82"/>
                    <a:pt x="143" y="82"/>
                  </a:cubicBezTo>
                  <a:lnTo>
                    <a:pt x="123" y="82"/>
                  </a:lnTo>
                  <a:cubicBezTo>
                    <a:pt x="102" y="82"/>
                    <a:pt x="102" y="82"/>
                    <a:pt x="82" y="82"/>
                  </a:cubicBezTo>
                  <a:cubicBezTo>
                    <a:pt x="82" y="82"/>
                    <a:pt x="82" y="82"/>
                    <a:pt x="61" y="82"/>
                  </a:cubicBezTo>
                  <a:cubicBezTo>
                    <a:pt x="61" y="61"/>
                    <a:pt x="61" y="61"/>
                    <a:pt x="61" y="41"/>
                  </a:cubicBezTo>
                  <a:cubicBezTo>
                    <a:pt x="41" y="41"/>
                    <a:pt x="41" y="20"/>
                    <a:pt x="41" y="20"/>
                  </a:cubicBezTo>
                  <a:cubicBezTo>
                    <a:pt x="21" y="0"/>
                    <a:pt x="21" y="0"/>
                    <a:pt x="21" y="0"/>
                  </a:cubicBezTo>
                  <a:cubicBezTo>
                    <a:pt x="0" y="0"/>
                    <a:pt x="0" y="20"/>
                    <a:pt x="0" y="20"/>
                  </a:cubicBezTo>
                  <a:cubicBezTo>
                    <a:pt x="0" y="41"/>
                    <a:pt x="0" y="61"/>
                    <a:pt x="0" y="61"/>
                  </a:cubicBezTo>
                  <a:cubicBezTo>
                    <a:pt x="21" y="61"/>
                    <a:pt x="21" y="82"/>
                    <a:pt x="41" y="102"/>
                  </a:cubicBezTo>
                  <a:lnTo>
                    <a:pt x="41" y="123"/>
                  </a:lnTo>
                  <a:cubicBezTo>
                    <a:pt x="61" y="143"/>
                    <a:pt x="102" y="123"/>
                    <a:pt x="102" y="143"/>
                  </a:cubicBezTo>
                  <a:cubicBezTo>
                    <a:pt x="123" y="143"/>
                    <a:pt x="143" y="143"/>
                    <a:pt x="163" y="143"/>
                  </a:cubicBezTo>
                  <a:cubicBezTo>
                    <a:pt x="184" y="143"/>
                    <a:pt x="225" y="164"/>
                    <a:pt x="266" y="164"/>
                  </a:cubicBezTo>
                  <a:lnTo>
                    <a:pt x="307" y="184"/>
                  </a:lnTo>
                  <a:cubicBezTo>
                    <a:pt x="327" y="184"/>
                    <a:pt x="369" y="184"/>
                    <a:pt x="389" y="16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3" name="Freeform 147"/>
            <p:cNvSpPr>
              <a:spLocks noChangeArrowheads="1"/>
            </p:cNvSpPr>
            <p:nvPr/>
          </p:nvSpPr>
          <p:spPr bwMode="auto">
            <a:xfrm>
              <a:off x="4151313" y="1735138"/>
              <a:ext cx="22225" cy="22225"/>
            </a:xfrm>
            <a:custGeom>
              <a:avLst/>
              <a:gdLst>
                <a:gd name="T0" fmla="*/ 41 w 63"/>
                <a:gd name="T1" fmla="*/ 41 h 62"/>
                <a:gd name="T2" fmla="*/ 41 w 63"/>
                <a:gd name="T3" fmla="*/ 41 h 62"/>
                <a:gd name="T4" fmla="*/ 20 w 63"/>
                <a:gd name="T5" fmla="*/ 61 h 62"/>
                <a:gd name="T6" fmla="*/ 20 w 63"/>
                <a:gd name="T7" fmla="*/ 61 h 62"/>
                <a:gd name="T8" fmla="*/ 0 w 63"/>
                <a:gd name="T9" fmla="*/ 21 h 62"/>
                <a:gd name="T10" fmla="*/ 20 w 63"/>
                <a:gd name="T11" fmla="*/ 21 h 62"/>
                <a:gd name="T12" fmla="*/ 20 w 63"/>
                <a:gd name="T13" fmla="*/ 0 h 62"/>
                <a:gd name="T14" fmla="*/ 20 w 63"/>
                <a:gd name="T15" fmla="*/ 0 h 62"/>
                <a:gd name="T16" fmla="*/ 41 w 63"/>
                <a:gd name="T17" fmla="*/ 0 h 62"/>
                <a:gd name="T18" fmla="*/ 62 w 63"/>
                <a:gd name="T19" fmla="*/ 0 h 62"/>
                <a:gd name="T20" fmla="*/ 41 w 63"/>
                <a:gd name="T21" fmla="*/ 21 h 62"/>
                <a:gd name="T22" fmla="*/ 41 w 63"/>
                <a:gd name="T23"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62">
                  <a:moveTo>
                    <a:pt x="41" y="41"/>
                  </a:moveTo>
                  <a:lnTo>
                    <a:pt x="41" y="41"/>
                  </a:lnTo>
                  <a:cubicBezTo>
                    <a:pt x="41" y="41"/>
                    <a:pt x="41" y="41"/>
                    <a:pt x="20" y="61"/>
                  </a:cubicBezTo>
                  <a:lnTo>
                    <a:pt x="20" y="61"/>
                  </a:lnTo>
                  <a:cubicBezTo>
                    <a:pt x="20" y="41"/>
                    <a:pt x="0" y="41"/>
                    <a:pt x="0" y="21"/>
                  </a:cubicBezTo>
                  <a:lnTo>
                    <a:pt x="20" y="21"/>
                  </a:lnTo>
                  <a:cubicBezTo>
                    <a:pt x="20" y="0"/>
                    <a:pt x="20" y="0"/>
                    <a:pt x="20" y="0"/>
                  </a:cubicBezTo>
                  <a:lnTo>
                    <a:pt x="20" y="0"/>
                  </a:lnTo>
                  <a:cubicBezTo>
                    <a:pt x="41" y="0"/>
                    <a:pt x="41" y="0"/>
                    <a:pt x="41" y="0"/>
                  </a:cubicBezTo>
                  <a:lnTo>
                    <a:pt x="62" y="0"/>
                  </a:lnTo>
                  <a:cubicBezTo>
                    <a:pt x="62" y="0"/>
                    <a:pt x="62" y="21"/>
                    <a:pt x="41" y="21"/>
                  </a:cubicBezTo>
                  <a:cubicBezTo>
                    <a:pt x="41" y="21"/>
                    <a:pt x="41" y="2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4" name="Freeform 148"/>
            <p:cNvSpPr>
              <a:spLocks noChangeArrowheads="1"/>
            </p:cNvSpPr>
            <p:nvPr/>
          </p:nvSpPr>
          <p:spPr bwMode="auto">
            <a:xfrm>
              <a:off x="3687763" y="1743075"/>
              <a:ext cx="52387" cy="44450"/>
            </a:xfrm>
            <a:custGeom>
              <a:avLst/>
              <a:gdLst>
                <a:gd name="T0" fmla="*/ 123 w 145"/>
                <a:gd name="T1" fmla="*/ 102 h 123"/>
                <a:gd name="T2" fmla="*/ 123 w 145"/>
                <a:gd name="T3" fmla="*/ 102 h 123"/>
                <a:gd name="T4" fmla="*/ 123 w 145"/>
                <a:gd name="T5" fmla="*/ 82 h 123"/>
                <a:gd name="T6" fmla="*/ 123 w 145"/>
                <a:gd name="T7" fmla="*/ 61 h 123"/>
                <a:gd name="T8" fmla="*/ 123 w 145"/>
                <a:gd name="T9" fmla="*/ 40 h 123"/>
                <a:gd name="T10" fmla="*/ 103 w 145"/>
                <a:gd name="T11" fmla="*/ 20 h 123"/>
                <a:gd name="T12" fmla="*/ 62 w 145"/>
                <a:gd name="T13" fmla="*/ 20 h 123"/>
                <a:gd name="T14" fmla="*/ 41 w 145"/>
                <a:gd name="T15" fmla="*/ 20 h 123"/>
                <a:gd name="T16" fmla="*/ 0 w 145"/>
                <a:gd name="T17" fmla="*/ 20 h 123"/>
                <a:gd name="T18" fmla="*/ 0 w 145"/>
                <a:gd name="T19" fmla="*/ 20 h 123"/>
                <a:gd name="T20" fmla="*/ 0 w 145"/>
                <a:gd name="T21" fmla="*/ 40 h 123"/>
                <a:gd name="T22" fmla="*/ 0 w 145"/>
                <a:gd name="T23" fmla="*/ 61 h 123"/>
                <a:gd name="T24" fmla="*/ 0 w 145"/>
                <a:gd name="T25" fmla="*/ 82 h 123"/>
                <a:gd name="T26" fmla="*/ 21 w 145"/>
                <a:gd name="T27" fmla="*/ 102 h 123"/>
                <a:gd name="T28" fmla="*/ 41 w 145"/>
                <a:gd name="T29" fmla="*/ 122 h 123"/>
                <a:gd name="T30" fmla="*/ 62 w 145"/>
                <a:gd name="T31" fmla="*/ 122 h 123"/>
                <a:gd name="T32" fmla="*/ 103 w 145"/>
                <a:gd name="T33" fmla="*/ 122 h 123"/>
                <a:gd name="T34" fmla="*/ 123 w 145"/>
                <a:gd name="T35" fmla="*/ 10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23">
                  <a:moveTo>
                    <a:pt x="123" y="102"/>
                  </a:moveTo>
                  <a:lnTo>
                    <a:pt x="123" y="102"/>
                  </a:lnTo>
                  <a:cubicBezTo>
                    <a:pt x="144" y="102"/>
                    <a:pt x="123" y="82"/>
                    <a:pt x="123" y="82"/>
                  </a:cubicBezTo>
                  <a:lnTo>
                    <a:pt x="123" y="61"/>
                  </a:lnTo>
                  <a:cubicBezTo>
                    <a:pt x="123" y="40"/>
                    <a:pt x="123" y="40"/>
                    <a:pt x="123" y="40"/>
                  </a:cubicBezTo>
                  <a:cubicBezTo>
                    <a:pt x="103" y="20"/>
                    <a:pt x="103" y="20"/>
                    <a:pt x="103" y="20"/>
                  </a:cubicBezTo>
                  <a:cubicBezTo>
                    <a:pt x="82" y="0"/>
                    <a:pt x="82" y="20"/>
                    <a:pt x="62" y="20"/>
                  </a:cubicBezTo>
                  <a:lnTo>
                    <a:pt x="41" y="20"/>
                  </a:lnTo>
                  <a:cubicBezTo>
                    <a:pt x="41" y="20"/>
                    <a:pt x="21" y="0"/>
                    <a:pt x="0" y="20"/>
                  </a:cubicBezTo>
                  <a:lnTo>
                    <a:pt x="0" y="20"/>
                  </a:lnTo>
                  <a:lnTo>
                    <a:pt x="0" y="40"/>
                  </a:lnTo>
                  <a:lnTo>
                    <a:pt x="0" y="61"/>
                  </a:lnTo>
                  <a:lnTo>
                    <a:pt x="0" y="82"/>
                  </a:lnTo>
                  <a:lnTo>
                    <a:pt x="21" y="102"/>
                  </a:lnTo>
                  <a:cubicBezTo>
                    <a:pt x="21" y="102"/>
                    <a:pt x="41" y="102"/>
                    <a:pt x="41" y="122"/>
                  </a:cubicBezTo>
                  <a:lnTo>
                    <a:pt x="62" y="122"/>
                  </a:lnTo>
                  <a:cubicBezTo>
                    <a:pt x="82" y="122"/>
                    <a:pt x="103" y="122"/>
                    <a:pt x="103" y="122"/>
                  </a:cubicBezTo>
                  <a:cubicBezTo>
                    <a:pt x="123" y="122"/>
                    <a:pt x="123" y="102"/>
                    <a:pt x="123"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5" name="Freeform 149"/>
            <p:cNvSpPr>
              <a:spLocks noChangeArrowheads="1"/>
            </p:cNvSpPr>
            <p:nvPr/>
          </p:nvSpPr>
          <p:spPr bwMode="auto">
            <a:xfrm>
              <a:off x="2514600" y="2052638"/>
              <a:ext cx="52388" cy="36512"/>
            </a:xfrm>
            <a:custGeom>
              <a:avLst/>
              <a:gdLst>
                <a:gd name="T0" fmla="*/ 143 w 144"/>
                <a:gd name="T1" fmla="*/ 61 h 103"/>
                <a:gd name="T2" fmla="*/ 143 w 144"/>
                <a:gd name="T3" fmla="*/ 61 h 103"/>
                <a:gd name="T4" fmla="*/ 143 w 144"/>
                <a:gd name="T5" fmla="*/ 20 h 103"/>
                <a:gd name="T6" fmla="*/ 103 w 144"/>
                <a:gd name="T7" fmla="*/ 0 h 103"/>
                <a:gd name="T8" fmla="*/ 61 w 144"/>
                <a:gd name="T9" fmla="*/ 0 h 103"/>
                <a:gd name="T10" fmla="*/ 41 w 144"/>
                <a:gd name="T11" fmla="*/ 20 h 103"/>
                <a:gd name="T12" fmla="*/ 21 w 144"/>
                <a:gd name="T13" fmla="*/ 41 h 103"/>
                <a:gd name="T14" fmla="*/ 21 w 144"/>
                <a:gd name="T15" fmla="*/ 61 h 103"/>
                <a:gd name="T16" fmla="*/ 21 w 144"/>
                <a:gd name="T17" fmla="*/ 82 h 103"/>
                <a:gd name="T18" fmla="*/ 41 w 144"/>
                <a:gd name="T19" fmla="*/ 102 h 103"/>
                <a:gd name="T20" fmla="*/ 61 w 144"/>
                <a:gd name="T21" fmla="*/ 102 h 103"/>
                <a:gd name="T22" fmla="*/ 82 w 144"/>
                <a:gd name="T23" fmla="*/ 82 h 103"/>
                <a:gd name="T24" fmla="*/ 103 w 144"/>
                <a:gd name="T25" fmla="*/ 82 h 103"/>
                <a:gd name="T26" fmla="*/ 123 w 144"/>
                <a:gd name="T27" fmla="*/ 61 h 103"/>
                <a:gd name="T28" fmla="*/ 143 w 144"/>
                <a:gd name="T29" fmla="*/ 6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03">
                  <a:moveTo>
                    <a:pt x="143" y="61"/>
                  </a:moveTo>
                  <a:lnTo>
                    <a:pt x="143" y="61"/>
                  </a:lnTo>
                  <a:cubicBezTo>
                    <a:pt x="143" y="41"/>
                    <a:pt x="143" y="20"/>
                    <a:pt x="143" y="20"/>
                  </a:cubicBezTo>
                  <a:cubicBezTo>
                    <a:pt x="123" y="20"/>
                    <a:pt x="123" y="0"/>
                    <a:pt x="103" y="0"/>
                  </a:cubicBezTo>
                  <a:cubicBezTo>
                    <a:pt x="103" y="0"/>
                    <a:pt x="82" y="0"/>
                    <a:pt x="61" y="0"/>
                  </a:cubicBezTo>
                  <a:cubicBezTo>
                    <a:pt x="61" y="20"/>
                    <a:pt x="61" y="20"/>
                    <a:pt x="41" y="20"/>
                  </a:cubicBezTo>
                  <a:cubicBezTo>
                    <a:pt x="41" y="20"/>
                    <a:pt x="41" y="41"/>
                    <a:pt x="21" y="41"/>
                  </a:cubicBezTo>
                  <a:lnTo>
                    <a:pt x="21" y="61"/>
                  </a:lnTo>
                  <a:cubicBezTo>
                    <a:pt x="0" y="61"/>
                    <a:pt x="21" y="82"/>
                    <a:pt x="21" y="82"/>
                  </a:cubicBezTo>
                  <a:cubicBezTo>
                    <a:pt x="21" y="82"/>
                    <a:pt x="21" y="102"/>
                    <a:pt x="41" y="102"/>
                  </a:cubicBezTo>
                  <a:lnTo>
                    <a:pt x="61" y="102"/>
                  </a:lnTo>
                  <a:lnTo>
                    <a:pt x="82" y="82"/>
                  </a:lnTo>
                  <a:lnTo>
                    <a:pt x="103" y="82"/>
                  </a:lnTo>
                  <a:cubicBezTo>
                    <a:pt x="123" y="82"/>
                    <a:pt x="123" y="61"/>
                    <a:pt x="123" y="61"/>
                  </a:cubicBezTo>
                  <a:cubicBezTo>
                    <a:pt x="143" y="61"/>
                    <a:pt x="143" y="61"/>
                    <a:pt x="143"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6" name="Freeform 150"/>
            <p:cNvSpPr>
              <a:spLocks noChangeArrowheads="1"/>
            </p:cNvSpPr>
            <p:nvPr/>
          </p:nvSpPr>
          <p:spPr bwMode="auto">
            <a:xfrm>
              <a:off x="2581275" y="2024063"/>
              <a:ext cx="30163" cy="30162"/>
            </a:xfrm>
            <a:custGeom>
              <a:avLst/>
              <a:gdLst>
                <a:gd name="T0" fmla="*/ 61 w 83"/>
                <a:gd name="T1" fmla="*/ 82 h 83"/>
                <a:gd name="T2" fmla="*/ 61 w 83"/>
                <a:gd name="T3" fmla="*/ 82 h 83"/>
                <a:gd name="T4" fmla="*/ 40 w 83"/>
                <a:gd name="T5" fmla="*/ 62 h 83"/>
                <a:gd name="T6" fmla="*/ 0 w 83"/>
                <a:gd name="T7" fmla="*/ 62 h 83"/>
                <a:gd name="T8" fmla="*/ 0 w 83"/>
                <a:gd name="T9" fmla="*/ 41 h 83"/>
                <a:gd name="T10" fmla="*/ 0 w 83"/>
                <a:gd name="T11" fmla="*/ 0 h 83"/>
                <a:gd name="T12" fmla="*/ 40 w 83"/>
                <a:gd name="T13" fmla="*/ 0 h 83"/>
                <a:gd name="T14" fmla="*/ 61 w 83"/>
                <a:gd name="T15" fmla="*/ 0 h 83"/>
                <a:gd name="T16" fmla="*/ 82 w 83"/>
                <a:gd name="T17" fmla="*/ 20 h 83"/>
                <a:gd name="T18" fmla="*/ 82 w 83"/>
                <a:gd name="T19" fmla="*/ 41 h 83"/>
                <a:gd name="T20" fmla="*/ 82 w 83"/>
                <a:gd name="T21" fmla="*/ 62 h 83"/>
                <a:gd name="T22" fmla="*/ 61 w 83"/>
                <a:gd name="T23"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3">
                  <a:moveTo>
                    <a:pt x="61" y="82"/>
                  </a:moveTo>
                  <a:lnTo>
                    <a:pt x="61" y="82"/>
                  </a:lnTo>
                  <a:cubicBezTo>
                    <a:pt x="40" y="82"/>
                    <a:pt x="40" y="62"/>
                    <a:pt x="40" y="62"/>
                  </a:cubicBezTo>
                  <a:cubicBezTo>
                    <a:pt x="20" y="62"/>
                    <a:pt x="20" y="62"/>
                    <a:pt x="0" y="62"/>
                  </a:cubicBezTo>
                  <a:cubicBezTo>
                    <a:pt x="0" y="41"/>
                    <a:pt x="0" y="41"/>
                    <a:pt x="0" y="41"/>
                  </a:cubicBezTo>
                  <a:cubicBezTo>
                    <a:pt x="0" y="20"/>
                    <a:pt x="0" y="20"/>
                    <a:pt x="0" y="0"/>
                  </a:cubicBezTo>
                  <a:cubicBezTo>
                    <a:pt x="0" y="0"/>
                    <a:pt x="20" y="0"/>
                    <a:pt x="40" y="0"/>
                  </a:cubicBezTo>
                  <a:lnTo>
                    <a:pt x="61" y="0"/>
                  </a:lnTo>
                  <a:lnTo>
                    <a:pt x="82" y="20"/>
                  </a:lnTo>
                  <a:lnTo>
                    <a:pt x="82" y="41"/>
                  </a:lnTo>
                  <a:lnTo>
                    <a:pt x="82" y="62"/>
                  </a:lnTo>
                  <a:lnTo>
                    <a:pt x="6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7" name="Freeform 151"/>
            <p:cNvSpPr>
              <a:spLocks noChangeArrowheads="1"/>
            </p:cNvSpPr>
            <p:nvPr/>
          </p:nvSpPr>
          <p:spPr bwMode="auto">
            <a:xfrm>
              <a:off x="2603500" y="1779588"/>
              <a:ext cx="22225" cy="30162"/>
            </a:xfrm>
            <a:custGeom>
              <a:avLst/>
              <a:gdLst>
                <a:gd name="T0" fmla="*/ 41 w 62"/>
                <a:gd name="T1" fmla="*/ 62 h 83"/>
                <a:gd name="T2" fmla="*/ 41 w 62"/>
                <a:gd name="T3" fmla="*/ 62 h 83"/>
                <a:gd name="T4" fmla="*/ 61 w 62"/>
                <a:gd name="T5" fmla="*/ 20 h 83"/>
                <a:gd name="T6" fmla="*/ 41 w 62"/>
                <a:gd name="T7" fmla="*/ 0 h 83"/>
                <a:gd name="T8" fmla="*/ 21 w 62"/>
                <a:gd name="T9" fmla="*/ 0 h 83"/>
                <a:gd name="T10" fmla="*/ 21 w 62"/>
                <a:gd name="T11" fmla="*/ 20 h 83"/>
                <a:gd name="T12" fmla="*/ 0 w 62"/>
                <a:gd name="T13" fmla="*/ 20 h 83"/>
                <a:gd name="T14" fmla="*/ 0 w 62"/>
                <a:gd name="T15" fmla="*/ 41 h 83"/>
                <a:gd name="T16" fmla="*/ 0 w 62"/>
                <a:gd name="T17" fmla="*/ 62 h 83"/>
                <a:gd name="T18" fmla="*/ 21 w 62"/>
                <a:gd name="T19" fmla="*/ 82 h 83"/>
                <a:gd name="T20" fmla="*/ 41 w 6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83">
                  <a:moveTo>
                    <a:pt x="41" y="62"/>
                  </a:moveTo>
                  <a:lnTo>
                    <a:pt x="41" y="62"/>
                  </a:lnTo>
                  <a:cubicBezTo>
                    <a:pt x="41" y="41"/>
                    <a:pt x="61" y="41"/>
                    <a:pt x="61" y="20"/>
                  </a:cubicBezTo>
                  <a:cubicBezTo>
                    <a:pt x="61" y="20"/>
                    <a:pt x="61" y="0"/>
                    <a:pt x="41" y="0"/>
                  </a:cubicBezTo>
                  <a:cubicBezTo>
                    <a:pt x="41" y="0"/>
                    <a:pt x="41" y="0"/>
                    <a:pt x="21" y="0"/>
                  </a:cubicBezTo>
                  <a:cubicBezTo>
                    <a:pt x="21" y="0"/>
                    <a:pt x="21" y="0"/>
                    <a:pt x="21" y="20"/>
                  </a:cubicBezTo>
                  <a:lnTo>
                    <a:pt x="0" y="20"/>
                  </a:lnTo>
                  <a:lnTo>
                    <a:pt x="0" y="41"/>
                  </a:lnTo>
                  <a:lnTo>
                    <a:pt x="0" y="62"/>
                  </a:lnTo>
                  <a:cubicBezTo>
                    <a:pt x="21" y="62"/>
                    <a:pt x="21" y="82"/>
                    <a:pt x="21" y="82"/>
                  </a:cubicBez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8" name="Freeform 152"/>
            <p:cNvSpPr>
              <a:spLocks noChangeArrowheads="1"/>
            </p:cNvSpPr>
            <p:nvPr/>
          </p:nvSpPr>
          <p:spPr bwMode="auto">
            <a:xfrm>
              <a:off x="3038475" y="1662113"/>
              <a:ext cx="30163" cy="22225"/>
            </a:xfrm>
            <a:custGeom>
              <a:avLst/>
              <a:gdLst>
                <a:gd name="T0" fmla="*/ 61 w 83"/>
                <a:gd name="T1" fmla="*/ 20 h 63"/>
                <a:gd name="T2" fmla="*/ 61 w 83"/>
                <a:gd name="T3" fmla="*/ 20 h 63"/>
                <a:gd name="T4" fmla="*/ 82 w 83"/>
                <a:gd name="T5" fmla="*/ 62 h 63"/>
                <a:gd name="T6" fmla="*/ 41 w 83"/>
                <a:gd name="T7" fmla="*/ 41 h 63"/>
                <a:gd name="T8" fmla="*/ 21 w 83"/>
                <a:gd name="T9" fmla="*/ 41 h 63"/>
                <a:gd name="T10" fmla="*/ 0 w 83"/>
                <a:gd name="T11" fmla="*/ 20 h 63"/>
                <a:gd name="T12" fmla="*/ 21 w 83"/>
                <a:gd name="T13" fmla="*/ 0 h 63"/>
                <a:gd name="T14" fmla="*/ 41 w 83"/>
                <a:gd name="T15" fmla="*/ 0 h 63"/>
                <a:gd name="T16" fmla="*/ 41 w 83"/>
                <a:gd name="T17" fmla="*/ 20 h 63"/>
                <a:gd name="T18" fmla="*/ 61 w 83"/>
                <a:gd name="T19" fmla="*/ 2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63">
                  <a:moveTo>
                    <a:pt x="61" y="20"/>
                  </a:moveTo>
                  <a:lnTo>
                    <a:pt x="61" y="20"/>
                  </a:lnTo>
                  <a:cubicBezTo>
                    <a:pt x="82" y="41"/>
                    <a:pt x="82" y="41"/>
                    <a:pt x="82" y="62"/>
                  </a:cubicBezTo>
                  <a:cubicBezTo>
                    <a:pt x="61" y="62"/>
                    <a:pt x="61" y="41"/>
                    <a:pt x="41" y="41"/>
                  </a:cubicBezTo>
                  <a:lnTo>
                    <a:pt x="21" y="41"/>
                  </a:lnTo>
                  <a:lnTo>
                    <a:pt x="0" y="20"/>
                  </a:lnTo>
                  <a:lnTo>
                    <a:pt x="21" y="0"/>
                  </a:lnTo>
                  <a:lnTo>
                    <a:pt x="41" y="0"/>
                  </a:lnTo>
                  <a:lnTo>
                    <a:pt x="41" y="20"/>
                  </a:lnTo>
                  <a:lnTo>
                    <a:pt x="6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59" name="Freeform 153"/>
            <p:cNvSpPr>
              <a:spLocks noChangeArrowheads="1"/>
            </p:cNvSpPr>
            <p:nvPr/>
          </p:nvSpPr>
          <p:spPr bwMode="auto">
            <a:xfrm>
              <a:off x="3038475" y="1631950"/>
              <a:ext cx="15875" cy="7938"/>
            </a:xfrm>
            <a:custGeom>
              <a:avLst/>
              <a:gdLst>
                <a:gd name="T0" fmla="*/ 41 w 42"/>
                <a:gd name="T1" fmla="*/ 0 h 21"/>
                <a:gd name="T2" fmla="*/ 41 w 42"/>
                <a:gd name="T3" fmla="*/ 0 h 21"/>
                <a:gd name="T4" fmla="*/ 21 w 42"/>
                <a:gd name="T5" fmla="*/ 20 h 21"/>
                <a:gd name="T6" fmla="*/ 0 w 42"/>
                <a:gd name="T7" fmla="*/ 20 h 21"/>
                <a:gd name="T8" fmla="*/ 0 w 42"/>
                <a:gd name="T9" fmla="*/ 0 h 21"/>
                <a:gd name="T10" fmla="*/ 21 w 42"/>
                <a:gd name="T11" fmla="*/ 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cubicBezTo>
                    <a:pt x="41" y="20"/>
                    <a:pt x="41" y="20"/>
                    <a:pt x="21" y="20"/>
                  </a:cubicBezTo>
                  <a:cubicBezTo>
                    <a:pt x="21" y="20"/>
                    <a:pt x="21" y="20"/>
                    <a:pt x="0" y="20"/>
                  </a:cubicBezTo>
                  <a:lnTo>
                    <a:pt x="0" y="0"/>
                  </a:lnTo>
                  <a:cubicBezTo>
                    <a:pt x="21" y="0"/>
                    <a:pt x="21" y="0"/>
                    <a:pt x="21" y="0"/>
                  </a:cubicBez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0" name="Freeform 154"/>
            <p:cNvSpPr>
              <a:spLocks noChangeArrowheads="1"/>
            </p:cNvSpPr>
            <p:nvPr/>
          </p:nvSpPr>
          <p:spPr bwMode="auto">
            <a:xfrm>
              <a:off x="3016250" y="1625600"/>
              <a:ext cx="14288" cy="14288"/>
            </a:xfrm>
            <a:custGeom>
              <a:avLst/>
              <a:gdLst>
                <a:gd name="T0" fmla="*/ 40 w 41"/>
                <a:gd name="T1" fmla="*/ 40 h 41"/>
                <a:gd name="T2" fmla="*/ 40 w 41"/>
                <a:gd name="T3" fmla="*/ 40 h 41"/>
                <a:gd name="T4" fmla="*/ 20 w 41"/>
                <a:gd name="T5" fmla="*/ 20 h 41"/>
                <a:gd name="T6" fmla="*/ 0 w 41"/>
                <a:gd name="T7" fmla="*/ 0 h 41"/>
                <a:gd name="T8" fmla="*/ 20 w 41"/>
                <a:gd name="T9" fmla="*/ 0 h 41"/>
                <a:gd name="T10" fmla="*/ 40 w 41"/>
                <a:gd name="T11" fmla="*/ 0 h 41"/>
                <a:gd name="T12" fmla="*/ 40 w 41"/>
                <a:gd name="T13" fmla="*/ 20 h 41"/>
                <a:gd name="T14" fmla="*/ 40 w 4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40" y="40"/>
                  </a:moveTo>
                  <a:lnTo>
                    <a:pt x="40" y="40"/>
                  </a:lnTo>
                  <a:lnTo>
                    <a:pt x="20" y="20"/>
                  </a:lnTo>
                  <a:cubicBezTo>
                    <a:pt x="20" y="20"/>
                    <a:pt x="0" y="20"/>
                    <a:pt x="0" y="0"/>
                  </a:cubicBezTo>
                  <a:lnTo>
                    <a:pt x="20" y="0"/>
                  </a:lnTo>
                  <a:lnTo>
                    <a:pt x="40" y="0"/>
                  </a:lnTo>
                  <a:lnTo>
                    <a:pt x="40" y="20"/>
                  </a:lnTo>
                  <a:lnTo>
                    <a:pt x="4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1" name="Freeform 155"/>
            <p:cNvSpPr>
              <a:spLocks noChangeArrowheads="1"/>
            </p:cNvSpPr>
            <p:nvPr/>
          </p:nvSpPr>
          <p:spPr bwMode="auto">
            <a:xfrm>
              <a:off x="3000375" y="1589088"/>
              <a:ext cx="38100" cy="30162"/>
            </a:xfrm>
            <a:custGeom>
              <a:avLst/>
              <a:gdLst>
                <a:gd name="T0" fmla="*/ 62 w 104"/>
                <a:gd name="T1" fmla="*/ 82 h 83"/>
                <a:gd name="T2" fmla="*/ 62 w 104"/>
                <a:gd name="T3" fmla="*/ 82 h 83"/>
                <a:gd name="T4" fmla="*/ 62 w 104"/>
                <a:gd name="T5" fmla="*/ 61 h 83"/>
                <a:gd name="T6" fmla="*/ 82 w 104"/>
                <a:gd name="T7" fmla="*/ 41 h 83"/>
                <a:gd name="T8" fmla="*/ 103 w 104"/>
                <a:gd name="T9" fmla="*/ 21 h 83"/>
                <a:gd name="T10" fmla="*/ 103 w 104"/>
                <a:gd name="T11" fmla="*/ 0 h 83"/>
                <a:gd name="T12" fmla="*/ 62 w 104"/>
                <a:gd name="T13" fmla="*/ 0 h 83"/>
                <a:gd name="T14" fmla="*/ 42 w 104"/>
                <a:gd name="T15" fmla="*/ 0 h 83"/>
                <a:gd name="T16" fmla="*/ 21 w 104"/>
                <a:gd name="T17" fmla="*/ 21 h 83"/>
                <a:gd name="T18" fmla="*/ 0 w 104"/>
                <a:gd name="T19" fmla="*/ 41 h 83"/>
                <a:gd name="T20" fmla="*/ 0 w 104"/>
                <a:gd name="T21" fmla="*/ 61 h 83"/>
                <a:gd name="T22" fmla="*/ 21 w 104"/>
                <a:gd name="T23" fmla="*/ 61 h 83"/>
                <a:gd name="T24" fmla="*/ 42 w 104"/>
                <a:gd name="T25" fmla="*/ 61 h 83"/>
                <a:gd name="T26" fmla="*/ 42 w 104"/>
                <a:gd name="T27" fmla="*/ 82 h 83"/>
                <a:gd name="T28" fmla="*/ 62 w 104"/>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83">
                  <a:moveTo>
                    <a:pt x="62" y="82"/>
                  </a:moveTo>
                  <a:lnTo>
                    <a:pt x="62" y="82"/>
                  </a:lnTo>
                  <a:lnTo>
                    <a:pt x="62" y="61"/>
                  </a:lnTo>
                  <a:lnTo>
                    <a:pt x="82" y="41"/>
                  </a:lnTo>
                  <a:cubicBezTo>
                    <a:pt x="82" y="41"/>
                    <a:pt x="103" y="41"/>
                    <a:pt x="103" y="21"/>
                  </a:cubicBezTo>
                  <a:cubicBezTo>
                    <a:pt x="103" y="21"/>
                    <a:pt x="103" y="21"/>
                    <a:pt x="103" y="0"/>
                  </a:cubicBezTo>
                  <a:cubicBezTo>
                    <a:pt x="103" y="0"/>
                    <a:pt x="82" y="0"/>
                    <a:pt x="62" y="0"/>
                  </a:cubicBezTo>
                  <a:lnTo>
                    <a:pt x="42" y="0"/>
                  </a:lnTo>
                  <a:cubicBezTo>
                    <a:pt x="42" y="21"/>
                    <a:pt x="21" y="21"/>
                    <a:pt x="21" y="21"/>
                  </a:cubicBezTo>
                  <a:lnTo>
                    <a:pt x="0" y="41"/>
                  </a:lnTo>
                  <a:lnTo>
                    <a:pt x="0" y="61"/>
                  </a:lnTo>
                  <a:lnTo>
                    <a:pt x="21" y="61"/>
                  </a:lnTo>
                  <a:lnTo>
                    <a:pt x="42" y="61"/>
                  </a:lnTo>
                  <a:lnTo>
                    <a:pt x="42" y="82"/>
                  </a:lnTo>
                  <a:lnTo>
                    <a:pt x="6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2" name="Freeform 156"/>
            <p:cNvSpPr>
              <a:spLocks noChangeArrowheads="1"/>
            </p:cNvSpPr>
            <p:nvPr/>
          </p:nvSpPr>
          <p:spPr bwMode="auto">
            <a:xfrm>
              <a:off x="3000375" y="1631950"/>
              <a:ext cx="15875" cy="15875"/>
            </a:xfrm>
            <a:custGeom>
              <a:avLst/>
              <a:gdLst>
                <a:gd name="T0" fmla="*/ 42 w 43"/>
                <a:gd name="T1" fmla="*/ 20 h 42"/>
                <a:gd name="T2" fmla="*/ 42 w 43"/>
                <a:gd name="T3" fmla="*/ 20 h 42"/>
                <a:gd name="T4" fmla="*/ 0 w 43"/>
                <a:gd name="T5" fmla="*/ 41 h 42"/>
                <a:gd name="T6" fmla="*/ 0 w 43"/>
                <a:gd name="T7" fmla="*/ 20 h 42"/>
                <a:gd name="T8" fmla="*/ 0 w 43"/>
                <a:gd name="T9" fmla="*/ 0 h 42"/>
                <a:gd name="T10" fmla="*/ 21 w 43"/>
                <a:gd name="T11" fmla="*/ 0 h 42"/>
                <a:gd name="T12" fmla="*/ 21 w 43"/>
                <a:gd name="T13" fmla="*/ 20 h 42"/>
                <a:gd name="T14" fmla="*/ 42 w 43"/>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42" y="20"/>
                  </a:moveTo>
                  <a:lnTo>
                    <a:pt x="42" y="20"/>
                  </a:lnTo>
                  <a:cubicBezTo>
                    <a:pt x="21" y="41"/>
                    <a:pt x="21" y="41"/>
                    <a:pt x="0" y="41"/>
                  </a:cubicBezTo>
                  <a:lnTo>
                    <a:pt x="0" y="20"/>
                  </a:lnTo>
                  <a:lnTo>
                    <a:pt x="0" y="0"/>
                  </a:lnTo>
                  <a:cubicBezTo>
                    <a:pt x="0" y="0"/>
                    <a:pt x="0" y="0"/>
                    <a:pt x="21" y="0"/>
                  </a:cubicBezTo>
                  <a:cubicBezTo>
                    <a:pt x="21" y="0"/>
                    <a:pt x="21" y="0"/>
                    <a:pt x="21" y="20"/>
                  </a:cubicBezTo>
                  <a:lnTo>
                    <a:pt x="4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3" name="Freeform 157"/>
            <p:cNvSpPr>
              <a:spLocks noChangeArrowheads="1"/>
            </p:cNvSpPr>
            <p:nvPr/>
          </p:nvSpPr>
          <p:spPr bwMode="auto">
            <a:xfrm>
              <a:off x="3082925" y="1617663"/>
              <a:ext cx="7938" cy="22225"/>
            </a:xfrm>
            <a:custGeom>
              <a:avLst/>
              <a:gdLst>
                <a:gd name="T0" fmla="*/ 20 w 21"/>
                <a:gd name="T1" fmla="*/ 61 h 62"/>
                <a:gd name="T2" fmla="*/ 20 w 21"/>
                <a:gd name="T3" fmla="*/ 61 h 62"/>
                <a:gd name="T4" fmla="*/ 20 w 21"/>
                <a:gd name="T5" fmla="*/ 21 h 62"/>
                <a:gd name="T6" fmla="*/ 20 w 21"/>
                <a:gd name="T7" fmla="*/ 0 h 62"/>
                <a:gd name="T8" fmla="*/ 0 w 21"/>
                <a:gd name="T9" fmla="*/ 21 h 62"/>
                <a:gd name="T10" fmla="*/ 0 w 21"/>
                <a:gd name="T11" fmla="*/ 41 h 62"/>
                <a:gd name="T12" fmla="*/ 20 w 21"/>
                <a:gd name="T13" fmla="*/ 61 h 62"/>
              </a:gdLst>
              <a:ahLst/>
              <a:cxnLst>
                <a:cxn ang="0">
                  <a:pos x="T0" y="T1"/>
                </a:cxn>
                <a:cxn ang="0">
                  <a:pos x="T2" y="T3"/>
                </a:cxn>
                <a:cxn ang="0">
                  <a:pos x="T4" y="T5"/>
                </a:cxn>
                <a:cxn ang="0">
                  <a:pos x="T6" y="T7"/>
                </a:cxn>
                <a:cxn ang="0">
                  <a:pos x="T8" y="T9"/>
                </a:cxn>
                <a:cxn ang="0">
                  <a:pos x="T10" y="T11"/>
                </a:cxn>
                <a:cxn ang="0">
                  <a:pos x="T12" y="T13"/>
                </a:cxn>
              </a:cxnLst>
              <a:rect l="0" t="0" r="r" b="b"/>
              <a:pathLst>
                <a:path w="21" h="62">
                  <a:moveTo>
                    <a:pt x="20" y="61"/>
                  </a:moveTo>
                  <a:lnTo>
                    <a:pt x="20" y="61"/>
                  </a:lnTo>
                  <a:cubicBezTo>
                    <a:pt x="20" y="41"/>
                    <a:pt x="20" y="41"/>
                    <a:pt x="20" y="21"/>
                  </a:cubicBezTo>
                  <a:lnTo>
                    <a:pt x="20" y="0"/>
                  </a:lnTo>
                  <a:cubicBezTo>
                    <a:pt x="0" y="0"/>
                    <a:pt x="0" y="21"/>
                    <a:pt x="0" y="21"/>
                  </a:cubicBezTo>
                  <a:lnTo>
                    <a:pt x="0" y="41"/>
                  </a:lnTo>
                  <a:cubicBezTo>
                    <a:pt x="0" y="61"/>
                    <a:pt x="0" y="61"/>
                    <a:pt x="2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4" name="Freeform 158"/>
            <p:cNvSpPr>
              <a:spLocks noChangeArrowheads="1"/>
            </p:cNvSpPr>
            <p:nvPr/>
          </p:nvSpPr>
          <p:spPr bwMode="auto">
            <a:xfrm>
              <a:off x="3074988" y="1654175"/>
              <a:ext cx="14287" cy="14288"/>
            </a:xfrm>
            <a:custGeom>
              <a:avLst/>
              <a:gdLst>
                <a:gd name="T0" fmla="*/ 40 w 41"/>
                <a:gd name="T1" fmla="*/ 0 h 41"/>
                <a:gd name="T2" fmla="*/ 40 w 41"/>
                <a:gd name="T3" fmla="*/ 0 h 41"/>
                <a:gd name="T4" fmla="*/ 20 w 41"/>
                <a:gd name="T5" fmla="*/ 20 h 41"/>
                <a:gd name="T6" fmla="*/ 20 w 41"/>
                <a:gd name="T7" fmla="*/ 40 h 41"/>
                <a:gd name="T8" fmla="*/ 20 w 41"/>
                <a:gd name="T9" fmla="*/ 40 h 41"/>
                <a:gd name="T10" fmla="*/ 40 w 41"/>
                <a:gd name="T11" fmla="*/ 20 h 41"/>
                <a:gd name="T12" fmla="*/ 40 w 41"/>
                <a:gd name="T13" fmla="*/ 20 h 41"/>
                <a:gd name="T14" fmla="*/ 40 w 41"/>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40" y="0"/>
                  </a:moveTo>
                  <a:lnTo>
                    <a:pt x="40" y="0"/>
                  </a:lnTo>
                  <a:cubicBezTo>
                    <a:pt x="20" y="0"/>
                    <a:pt x="20" y="0"/>
                    <a:pt x="20" y="20"/>
                  </a:cubicBezTo>
                  <a:cubicBezTo>
                    <a:pt x="0" y="20"/>
                    <a:pt x="20" y="20"/>
                    <a:pt x="20" y="40"/>
                  </a:cubicBezTo>
                  <a:lnTo>
                    <a:pt x="20" y="40"/>
                  </a:lnTo>
                  <a:cubicBezTo>
                    <a:pt x="40" y="40"/>
                    <a:pt x="40" y="40"/>
                    <a:pt x="40" y="20"/>
                  </a:cubicBezTo>
                  <a:lnTo>
                    <a:pt x="40" y="20"/>
                  </a:lnTo>
                  <a:cubicBezTo>
                    <a:pt x="40" y="0"/>
                    <a:pt x="40" y="0"/>
                    <a:pt x="4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5" name="Freeform 159"/>
            <p:cNvSpPr>
              <a:spLocks noChangeArrowheads="1"/>
            </p:cNvSpPr>
            <p:nvPr/>
          </p:nvSpPr>
          <p:spPr bwMode="auto">
            <a:xfrm>
              <a:off x="2609850" y="1817688"/>
              <a:ext cx="14288" cy="15875"/>
            </a:xfrm>
            <a:custGeom>
              <a:avLst/>
              <a:gdLst>
                <a:gd name="T0" fmla="*/ 20 w 41"/>
                <a:gd name="T1" fmla="*/ 0 h 42"/>
                <a:gd name="T2" fmla="*/ 20 w 41"/>
                <a:gd name="T3" fmla="*/ 0 h 42"/>
                <a:gd name="T4" fmla="*/ 0 w 41"/>
                <a:gd name="T5" fmla="*/ 0 h 42"/>
                <a:gd name="T6" fmla="*/ 0 w 41"/>
                <a:gd name="T7" fmla="*/ 20 h 42"/>
                <a:gd name="T8" fmla="*/ 20 w 41"/>
                <a:gd name="T9" fmla="*/ 41 h 42"/>
                <a:gd name="T10" fmla="*/ 20 w 41"/>
                <a:gd name="T11" fmla="*/ 20 h 42"/>
                <a:gd name="T12" fmla="*/ 20 w 4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0"/>
                  </a:moveTo>
                  <a:lnTo>
                    <a:pt x="20" y="0"/>
                  </a:lnTo>
                  <a:cubicBezTo>
                    <a:pt x="20" y="0"/>
                    <a:pt x="20" y="0"/>
                    <a:pt x="0" y="0"/>
                  </a:cubicBezTo>
                  <a:lnTo>
                    <a:pt x="0" y="20"/>
                  </a:lnTo>
                  <a:lnTo>
                    <a:pt x="20" y="41"/>
                  </a:lnTo>
                  <a:cubicBezTo>
                    <a:pt x="20" y="41"/>
                    <a:pt x="20" y="41"/>
                    <a:pt x="20" y="20"/>
                  </a:cubicBezTo>
                  <a:cubicBezTo>
                    <a:pt x="20" y="20"/>
                    <a:pt x="4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6" name="Freeform 160"/>
            <p:cNvSpPr>
              <a:spLocks noChangeArrowheads="1"/>
            </p:cNvSpPr>
            <p:nvPr/>
          </p:nvSpPr>
          <p:spPr bwMode="auto">
            <a:xfrm>
              <a:off x="2654300" y="1882775"/>
              <a:ext cx="22225" cy="30163"/>
            </a:xfrm>
            <a:custGeom>
              <a:avLst/>
              <a:gdLst>
                <a:gd name="T0" fmla="*/ 42 w 63"/>
                <a:gd name="T1" fmla="*/ 62 h 83"/>
                <a:gd name="T2" fmla="*/ 42 w 63"/>
                <a:gd name="T3" fmla="*/ 62 h 83"/>
                <a:gd name="T4" fmla="*/ 42 w 63"/>
                <a:gd name="T5" fmla="*/ 21 h 83"/>
                <a:gd name="T6" fmla="*/ 21 w 63"/>
                <a:gd name="T7" fmla="*/ 21 h 83"/>
                <a:gd name="T8" fmla="*/ 21 w 63"/>
                <a:gd name="T9" fmla="*/ 62 h 83"/>
                <a:gd name="T10" fmla="*/ 42 w 63"/>
                <a:gd name="T11" fmla="*/ 82 h 83"/>
                <a:gd name="T12" fmla="*/ 62 w 63"/>
                <a:gd name="T13" fmla="*/ 82 h 83"/>
                <a:gd name="T14" fmla="*/ 42 w 63"/>
                <a:gd name="T15" fmla="*/ 62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83">
                  <a:moveTo>
                    <a:pt x="42" y="62"/>
                  </a:moveTo>
                  <a:lnTo>
                    <a:pt x="42" y="62"/>
                  </a:lnTo>
                  <a:cubicBezTo>
                    <a:pt x="42" y="42"/>
                    <a:pt x="62" y="21"/>
                    <a:pt x="42" y="21"/>
                  </a:cubicBezTo>
                  <a:cubicBezTo>
                    <a:pt x="42" y="0"/>
                    <a:pt x="21" y="21"/>
                    <a:pt x="21" y="21"/>
                  </a:cubicBezTo>
                  <a:cubicBezTo>
                    <a:pt x="0" y="42"/>
                    <a:pt x="21" y="42"/>
                    <a:pt x="21" y="62"/>
                  </a:cubicBezTo>
                  <a:cubicBezTo>
                    <a:pt x="21" y="62"/>
                    <a:pt x="21" y="82"/>
                    <a:pt x="42" y="82"/>
                  </a:cubicBezTo>
                  <a:lnTo>
                    <a:pt x="62" y="82"/>
                  </a:lnTo>
                  <a:cubicBezTo>
                    <a:pt x="62" y="62"/>
                    <a:pt x="42"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7" name="Freeform 161"/>
            <p:cNvSpPr>
              <a:spLocks noChangeArrowheads="1"/>
            </p:cNvSpPr>
            <p:nvPr/>
          </p:nvSpPr>
          <p:spPr bwMode="auto">
            <a:xfrm>
              <a:off x="2720975" y="1898650"/>
              <a:ext cx="15875" cy="22225"/>
            </a:xfrm>
            <a:custGeom>
              <a:avLst/>
              <a:gdLst>
                <a:gd name="T0" fmla="*/ 0 w 42"/>
                <a:gd name="T1" fmla="*/ 40 h 62"/>
                <a:gd name="T2" fmla="*/ 0 w 42"/>
                <a:gd name="T3" fmla="*/ 40 h 62"/>
                <a:gd name="T4" fmla="*/ 0 w 42"/>
                <a:gd name="T5" fmla="*/ 20 h 62"/>
                <a:gd name="T6" fmla="*/ 20 w 42"/>
                <a:gd name="T7" fmla="*/ 20 h 62"/>
                <a:gd name="T8" fmla="*/ 41 w 42"/>
                <a:gd name="T9" fmla="*/ 40 h 62"/>
                <a:gd name="T10" fmla="*/ 20 w 42"/>
                <a:gd name="T11" fmla="*/ 40 h 62"/>
                <a:gd name="T12" fmla="*/ 0 w 42"/>
                <a:gd name="T13" fmla="*/ 40 h 62"/>
              </a:gdLst>
              <a:ahLst/>
              <a:cxnLst>
                <a:cxn ang="0">
                  <a:pos x="T0" y="T1"/>
                </a:cxn>
                <a:cxn ang="0">
                  <a:pos x="T2" y="T3"/>
                </a:cxn>
                <a:cxn ang="0">
                  <a:pos x="T4" y="T5"/>
                </a:cxn>
                <a:cxn ang="0">
                  <a:pos x="T6" y="T7"/>
                </a:cxn>
                <a:cxn ang="0">
                  <a:pos x="T8" y="T9"/>
                </a:cxn>
                <a:cxn ang="0">
                  <a:pos x="T10" y="T11"/>
                </a:cxn>
                <a:cxn ang="0">
                  <a:pos x="T12" y="T13"/>
                </a:cxn>
              </a:cxnLst>
              <a:rect l="0" t="0" r="r" b="b"/>
              <a:pathLst>
                <a:path w="42" h="62">
                  <a:moveTo>
                    <a:pt x="0" y="40"/>
                  </a:moveTo>
                  <a:lnTo>
                    <a:pt x="0" y="40"/>
                  </a:lnTo>
                  <a:lnTo>
                    <a:pt x="0" y="20"/>
                  </a:lnTo>
                  <a:cubicBezTo>
                    <a:pt x="0" y="20"/>
                    <a:pt x="20" y="0"/>
                    <a:pt x="20" y="20"/>
                  </a:cubicBezTo>
                  <a:cubicBezTo>
                    <a:pt x="41" y="20"/>
                    <a:pt x="41" y="20"/>
                    <a:pt x="41" y="40"/>
                  </a:cubicBezTo>
                  <a:cubicBezTo>
                    <a:pt x="41" y="40"/>
                    <a:pt x="41" y="40"/>
                    <a:pt x="20" y="40"/>
                  </a:cubicBezTo>
                  <a:cubicBezTo>
                    <a:pt x="20" y="61"/>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8" name="Freeform 162"/>
            <p:cNvSpPr>
              <a:spLocks noChangeArrowheads="1"/>
            </p:cNvSpPr>
            <p:nvPr/>
          </p:nvSpPr>
          <p:spPr bwMode="auto">
            <a:xfrm>
              <a:off x="2757488" y="1882775"/>
              <a:ext cx="15875" cy="15875"/>
            </a:xfrm>
            <a:custGeom>
              <a:avLst/>
              <a:gdLst>
                <a:gd name="T0" fmla="*/ 0 w 42"/>
                <a:gd name="T1" fmla="*/ 21 h 43"/>
                <a:gd name="T2" fmla="*/ 0 w 42"/>
                <a:gd name="T3" fmla="*/ 21 h 43"/>
                <a:gd name="T4" fmla="*/ 21 w 42"/>
                <a:gd name="T5" fmla="*/ 42 h 43"/>
                <a:gd name="T6" fmla="*/ 21 w 42"/>
                <a:gd name="T7" fmla="*/ 42 h 43"/>
                <a:gd name="T8" fmla="*/ 41 w 42"/>
                <a:gd name="T9" fmla="*/ 42 h 43"/>
                <a:gd name="T10" fmla="*/ 41 w 42"/>
                <a:gd name="T11" fmla="*/ 21 h 43"/>
                <a:gd name="T12" fmla="*/ 21 w 42"/>
                <a:gd name="T13" fmla="*/ 0 h 43"/>
                <a:gd name="T14" fmla="*/ 0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0" y="21"/>
                  </a:moveTo>
                  <a:lnTo>
                    <a:pt x="0" y="21"/>
                  </a:lnTo>
                  <a:cubicBezTo>
                    <a:pt x="0" y="21"/>
                    <a:pt x="0" y="42"/>
                    <a:pt x="21" y="42"/>
                  </a:cubicBezTo>
                  <a:lnTo>
                    <a:pt x="21" y="42"/>
                  </a:lnTo>
                  <a:cubicBezTo>
                    <a:pt x="41" y="42"/>
                    <a:pt x="41" y="42"/>
                    <a:pt x="41" y="42"/>
                  </a:cubicBezTo>
                  <a:lnTo>
                    <a:pt x="41" y="21"/>
                  </a:lnTo>
                  <a:cubicBezTo>
                    <a:pt x="41" y="21"/>
                    <a:pt x="41" y="0"/>
                    <a:pt x="21" y="0"/>
                  </a:cubicBezTo>
                  <a:cubicBezTo>
                    <a:pt x="21" y="0"/>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69" name="Freeform 163"/>
            <p:cNvSpPr>
              <a:spLocks noChangeArrowheads="1"/>
            </p:cNvSpPr>
            <p:nvPr/>
          </p:nvSpPr>
          <p:spPr bwMode="auto">
            <a:xfrm>
              <a:off x="2779713" y="1809750"/>
              <a:ext cx="15875" cy="14288"/>
            </a:xfrm>
            <a:custGeom>
              <a:avLst/>
              <a:gdLst>
                <a:gd name="T0" fmla="*/ 41 w 42"/>
                <a:gd name="T1" fmla="*/ 20 h 41"/>
                <a:gd name="T2" fmla="*/ 41 w 42"/>
                <a:gd name="T3" fmla="*/ 20 h 41"/>
                <a:gd name="T4" fmla="*/ 20 w 42"/>
                <a:gd name="T5" fmla="*/ 40 h 41"/>
                <a:gd name="T6" fmla="*/ 20 w 42"/>
                <a:gd name="T7" fmla="*/ 40 h 41"/>
                <a:gd name="T8" fmla="*/ 20 w 42"/>
                <a:gd name="T9" fmla="*/ 20 h 41"/>
                <a:gd name="T10" fmla="*/ 20 w 42"/>
                <a:gd name="T11" fmla="*/ 0 h 41"/>
                <a:gd name="T12" fmla="*/ 20 w 42"/>
                <a:gd name="T13" fmla="*/ 0 h 41"/>
                <a:gd name="T14" fmla="*/ 41 w 42"/>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20"/>
                  </a:moveTo>
                  <a:lnTo>
                    <a:pt x="41" y="20"/>
                  </a:lnTo>
                  <a:cubicBezTo>
                    <a:pt x="41" y="20"/>
                    <a:pt x="41" y="40"/>
                    <a:pt x="20" y="40"/>
                  </a:cubicBezTo>
                  <a:lnTo>
                    <a:pt x="20" y="40"/>
                  </a:lnTo>
                  <a:cubicBezTo>
                    <a:pt x="20" y="20"/>
                    <a:pt x="0" y="20"/>
                    <a:pt x="20" y="20"/>
                  </a:cubicBezTo>
                  <a:lnTo>
                    <a:pt x="20" y="0"/>
                  </a:lnTo>
                  <a:lnTo>
                    <a:pt x="20" y="0"/>
                  </a:lnTo>
                  <a:cubicBezTo>
                    <a:pt x="41" y="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0" name="Freeform 164"/>
            <p:cNvSpPr>
              <a:spLocks noChangeArrowheads="1"/>
            </p:cNvSpPr>
            <p:nvPr/>
          </p:nvSpPr>
          <p:spPr bwMode="auto">
            <a:xfrm>
              <a:off x="3311525" y="1447800"/>
              <a:ext cx="30163" cy="22225"/>
            </a:xfrm>
            <a:custGeom>
              <a:avLst/>
              <a:gdLst>
                <a:gd name="T0" fmla="*/ 61 w 83"/>
                <a:gd name="T1" fmla="*/ 61 h 62"/>
                <a:gd name="T2" fmla="*/ 61 w 83"/>
                <a:gd name="T3" fmla="*/ 61 h 62"/>
                <a:gd name="T4" fmla="*/ 41 w 83"/>
                <a:gd name="T5" fmla="*/ 41 h 62"/>
                <a:gd name="T6" fmla="*/ 21 w 83"/>
                <a:gd name="T7" fmla="*/ 41 h 62"/>
                <a:gd name="T8" fmla="*/ 0 w 83"/>
                <a:gd name="T9" fmla="*/ 41 h 62"/>
                <a:gd name="T10" fmla="*/ 0 w 83"/>
                <a:gd name="T11" fmla="*/ 20 h 62"/>
                <a:gd name="T12" fmla="*/ 21 w 83"/>
                <a:gd name="T13" fmla="*/ 20 h 62"/>
                <a:gd name="T14" fmla="*/ 41 w 83"/>
                <a:gd name="T15" fmla="*/ 0 h 62"/>
                <a:gd name="T16" fmla="*/ 82 w 83"/>
                <a:gd name="T17" fmla="*/ 0 h 62"/>
                <a:gd name="T18" fmla="*/ 82 w 83"/>
                <a:gd name="T19" fmla="*/ 20 h 62"/>
                <a:gd name="T20" fmla="*/ 82 w 83"/>
                <a:gd name="T21" fmla="*/ 61 h 62"/>
                <a:gd name="T22" fmla="*/ 61 w 83"/>
                <a:gd name="T23"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62">
                  <a:moveTo>
                    <a:pt x="61" y="61"/>
                  </a:moveTo>
                  <a:lnTo>
                    <a:pt x="61" y="61"/>
                  </a:lnTo>
                  <a:cubicBezTo>
                    <a:pt x="61" y="41"/>
                    <a:pt x="41" y="41"/>
                    <a:pt x="41" y="41"/>
                  </a:cubicBezTo>
                  <a:lnTo>
                    <a:pt x="21" y="41"/>
                  </a:lnTo>
                  <a:cubicBezTo>
                    <a:pt x="0" y="41"/>
                    <a:pt x="0" y="41"/>
                    <a:pt x="0" y="41"/>
                  </a:cubicBezTo>
                  <a:lnTo>
                    <a:pt x="0" y="20"/>
                  </a:lnTo>
                  <a:lnTo>
                    <a:pt x="21" y="20"/>
                  </a:lnTo>
                  <a:cubicBezTo>
                    <a:pt x="41" y="0"/>
                    <a:pt x="41" y="0"/>
                    <a:pt x="41" y="0"/>
                  </a:cubicBezTo>
                  <a:cubicBezTo>
                    <a:pt x="41" y="0"/>
                    <a:pt x="61" y="0"/>
                    <a:pt x="82" y="0"/>
                  </a:cubicBezTo>
                  <a:lnTo>
                    <a:pt x="82" y="20"/>
                  </a:lnTo>
                  <a:cubicBezTo>
                    <a:pt x="82" y="41"/>
                    <a:pt x="82" y="41"/>
                    <a:pt x="82" y="61"/>
                  </a:cubicBezTo>
                  <a:lnTo>
                    <a:pt x="6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1" name="Freeform 165"/>
            <p:cNvSpPr>
              <a:spLocks noChangeArrowheads="1"/>
            </p:cNvSpPr>
            <p:nvPr/>
          </p:nvSpPr>
          <p:spPr bwMode="auto">
            <a:xfrm>
              <a:off x="3295650" y="1433513"/>
              <a:ext cx="22225" cy="15875"/>
            </a:xfrm>
            <a:custGeom>
              <a:avLst/>
              <a:gdLst>
                <a:gd name="T0" fmla="*/ 20 w 63"/>
                <a:gd name="T1" fmla="*/ 20 h 42"/>
                <a:gd name="T2" fmla="*/ 20 w 63"/>
                <a:gd name="T3" fmla="*/ 20 h 42"/>
                <a:gd name="T4" fmla="*/ 0 w 63"/>
                <a:gd name="T5" fmla="*/ 41 h 42"/>
                <a:gd name="T6" fmla="*/ 0 w 63"/>
                <a:gd name="T7" fmla="*/ 41 h 42"/>
                <a:gd name="T8" fmla="*/ 0 w 63"/>
                <a:gd name="T9" fmla="*/ 20 h 42"/>
                <a:gd name="T10" fmla="*/ 20 w 63"/>
                <a:gd name="T11" fmla="*/ 0 h 42"/>
                <a:gd name="T12" fmla="*/ 41 w 63"/>
                <a:gd name="T13" fmla="*/ 0 h 42"/>
                <a:gd name="T14" fmla="*/ 62 w 63"/>
                <a:gd name="T15" fmla="*/ 20 h 42"/>
                <a:gd name="T16" fmla="*/ 41 w 63"/>
                <a:gd name="T17" fmla="*/ 20 h 42"/>
                <a:gd name="T18" fmla="*/ 20 w 63"/>
                <a:gd name="T1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2">
                  <a:moveTo>
                    <a:pt x="20" y="20"/>
                  </a:moveTo>
                  <a:lnTo>
                    <a:pt x="20" y="20"/>
                  </a:lnTo>
                  <a:cubicBezTo>
                    <a:pt x="20" y="41"/>
                    <a:pt x="20" y="41"/>
                    <a:pt x="0" y="41"/>
                  </a:cubicBezTo>
                  <a:lnTo>
                    <a:pt x="0" y="41"/>
                  </a:lnTo>
                  <a:lnTo>
                    <a:pt x="0" y="20"/>
                  </a:lnTo>
                  <a:cubicBezTo>
                    <a:pt x="0" y="20"/>
                    <a:pt x="0" y="0"/>
                    <a:pt x="20" y="0"/>
                  </a:cubicBezTo>
                  <a:lnTo>
                    <a:pt x="41" y="0"/>
                  </a:lnTo>
                  <a:cubicBezTo>
                    <a:pt x="41" y="0"/>
                    <a:pt x="62" y="0"/>
                    <a:pt x="62" y="20"/>
                  </a:cubicBezTo>
                  <a:cubicBezTo>
                    <a:pt x="62" y="20"/>
                    <a:pt x="62" y="20"/>
                    <a:pt x="41" y="20"/>
                  </a:cubicBezTo>
                  <a:cubicBezTo>
                    <a:pt x="41" y="2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2" name="Freeform 166"/>
            <p:cNvSpPr>
              <a:spLocks noChangeArrowheads="1"/>
            </p:cNvSpPr>
            <p:nvPr/>
          </p:nvSpPr>
          <p:spPr bwMode="auto">
            <a:xfrm>
              <a:off x="3082925" y="1366838"/>
              <a:ext cx="169863" cy="147637"/>
            </a:xfrm>
            <a:custGeom>
              <a:avLst/>
              <a:gdLst>
                <a:gd name="T0" fmla="*/ 471 w 472"/>
                <a:gd name="T1" fmla="*/ 226 h 411"/>
                <a:gd name="T2" fmla="*/ 471 w 472"/>
                <a:gd name="T3" fmla="*/ 226 h 411"/>
                <a:gd name="T4" fmla="*/ 450 w 472"/>
                <a:gd name="T5" fmla="*/ 205 h 411"/>
                <a:gd name="T6" fmla="*/ 450 w 472"/>
                <a:gd name="T7" fmla="*/ 164 h 411"/>
                <a:gd name="T8" fmla="*/ 450 w 472"/>
                <a:gd name="T9" fmla="*/ 123 h 411"/>
                <a:gd name="T10" fmla="*/ 410 w 472"/>
                <a:gd name="T11" fmla="*/ 123 h 411"/>
                <a:gd name="T12" fmla="*/ 389 w 472"/>
                <a:gd name="T13" fmla="*/ 103 h 411"/>
                <a:gd name="T14" fmla="*/ 389 w 472"/>
                <a:gd name="T15" fmla="*/ 82 h 411"/>
                <a:gd name="T16" fmla="*/ 348 w 472"/>
                <a:gd name="T17" fmla="*/ 82 h 411"/>
                <a:gd name="T18" fmla="*/ 348 w 472"/>
                <a:gd name="T19" fmla="*/ 103 h 411"/>
                <a:gd name="T20" fmla="*/ 348 w 472"/>
                <a:gd name="T21" fmla="*/ 123 h 411"/>
                <a:gd name="T22" fmla="*/ 348 w 472"/>
                <a:gd name="T23" fmla="*/ 144 h 411"/>
                <a:gd name="T24" fmla="*/ 308 w 472"/>
                <a:gd name="T25" fmla="*/ 103 h 411"/>
                <a:gd name="T26" fmla="*/ 287 w 472"/>
                <a:gd name="T27" fmla="*/ 62 h 411"/>
                <a:gd name="T28" fmla="*/ 266 w 472"/>
                <a:gd name="T29" fmla="*/ 41 h 411"/>
                <a:gd name="T30" fmla="*/ 246 w 472"/>
                <a:gd name="T31" fmla="*/ 21 h 411"/>
                <a:gd name="T32" fmla="*/ 205 w 472"/>
                <a:gd name="T33" fmla="*/ 21 h 411"/>
                <a:gd name="T34" fmla="*/ 184 w 472"/>
                <a:gd name="T35" fmla="*/ 41 h 411"/>
                <a:gd name="T36" fmla="*/ 164 w 472"/>
                <a:gd name="T37" fmla="*/ 62 h 411"/>
                <a:gd name="T38" fmla="*/ 164 w 472"/>
                <a:gd name="T39" fmla="*/ 103 h 411"/>
                <a:gd name="T40" fmla="*/ 164 w 472"/>
                <a:gd name="T41" fmla="*/ 123 h 411"/>
                <a:gd name="T42" fmla="*/ 164 w 472"/>
                <a:gd name="T43" fmla="*/ 144 h 411"/>
                <a:gd name="T44" fmla="*/ 144 w 472"/>
                <a:gd name="T45" fmla="*/ 144 h 411"/>
                <a:gd name="T46" fmla="*/ 144 w 472"/>
                <a:gd name="T47" fmla="*/ 103 h 411"/>
                <a:gd name="T48" fmla="*/ 123 w 472"/>
                <a:gd name="T49" fmla="*/ 82 h 411"/>
                <a:gd name="T50" fmla="*/ 123 w 472"/>
                <a:gd name="T51" fmla="*/ 41 h 411"/>
                <a:gd name="T52" fmla="*/ 123 w 472"/>
                <a:gd name="T53" fmla="*/ 21 h 411"/>
                <a:gd name="T54" fmla="*/ 102 w 472"/>
                <a:gd name="T55" fmla="*/ 0 h 411"/>
                <a:gd name="T56" fmla="*/ 82 w 472"/>
                <a:gd name="T57" fmla="*/ 0 h 411"/>
                <a:gd name="T58" fmla="*/ 82 w 472"/>
                <a:gd name="T59" fmla="*/ 21 h 411"/>
                <a:gd name="T60" fmla="*/ 62 w 472"/>
                <a:gd name="T61" fmla="*/ 41 h 411"/>
                <a:gd name="T62" fmla="*/ 41 w 472"/>
                <a:gd name="T63" fmla="*/ 21 h 411"/>
                <a:gd name="T64" fmla="*/ 20 w 472"/>
                <a:gd name="T65" fmla="*/ 0 h 411"/>
                <a:gd name="T66" fmla="*/ 20 w 472"/>
                <a:gd name="T67" fmla="*/ 0 h 411"/>
                <a:gd name="T68" fmla="*/ 0 w 472"/>
                <a:gd name="T69" fmla="*/ 41 h 411"/>
                <a:gd name="T70" fmla="*/ 0 w 472"/>
                <a:gd name="T71" fmla="*/ 82 h 411"/>
                <a:gd name="T72" fmla="*/ 20 w 472"/>
                <a:gd name="T73" fmla="*/ 103 h 411"/>
                <a:gd name="T74" fmla="*/ 0 w 472"/>
                <a:gd name="T75" fmla="*/ 144 h 411"/>
                <a:gd name="T76" fmla="*/ 0 w 472"/>
                <a:gd name="T77" fmla="*/ 205 h 411"/>
                <a:gd name="T78" fmla="*/ 0 w 472"/>
                <a:gd name="T79" fmla="*/ 246 h 411"/>
                <a:gd name="T80" fmla="*/ 0 w 472"/>
                <a:gd name="T81" fmla="*/ 287 h 411"/>
                <a:gd name="T82" fmla="*/ 0 w 472"/>
                <a:gd name="T83" fmla="*/ 328 h 411"/>
                <a:gd name="T84" fmla="*/ 0 w 472"/>
                <a:gd name="T85" fmla="*/ 369 h 411"/>
                <a:gd name="T86" fmla="*/ 20 w 472"/>
                <a:gd name="T87" fmla="*/ 410 h 411"/>
                <a:gd name="T88" fmla="*/ 41 w 472"/>
                <a:gd name="T89" fmla="*/ 410 h 411"/>
                <a:gd name="T90" fmla="*/ 62 w 472"/>
                <a:gd name="T91" fmla="*/ 390 h 411"/>
                <a:gd name="T92" fmla="*/ 82 w 472"/>
                <a:gd name="T93" fmla="*/ 369 h 411"/>
                <a:gd name="T94" fmla="*/ 102 w 472"/>
                <a:gd name="T95" fmla="*/ 349 h 411"/>
                <a:gd name="T96" fmla="*/ 144 w 472"/>
                <a:gd name="T97" fmla="*/ 328 h 411"/>
                <a:gd name="T98" fmla="*/ 164 w 472"/>
                <a:gd name="T99" fmla="*/ 308 h 411"/>
                <a:gd name="T100" fmla="*/ 205 w 472"/>
                <a:gd name="T101" fmla="*/ 308 h 411"/>
                <a:gd name="T102" fmla="*/ 246 w 472"/>
                <a:gd name="T103" fmla="*/ 287 h 411"/>
                <a:gd name="T104" fmla="*/ 266 w 472"/>
                <a:gd name="T105" fmla="*/ 308 h 411"/>
                <a:gd name="T106" fmla="*/ 308 w 472"/>
                <a:gd name="T107" fmla="*/ 287 h 411"/>
                <a:gd name="T108" fmla="*/ 348 w 472"/>
                <a:gd name="T109" fmla="*/ 267 h 411"/>
                <a:gd name="T110" fmla="*/ 410 w 472"/>
                <a:gd name="T111" fmla="*/ 267 h 411"/>
                <a:gd name="T112" fmla="*/ 430 w 472"/>
                <a:gd name="T113" fmla="*/ 267 h 411"/>
                <a:gd name="T114" fmla="*/ 450 w 472"/>
                <a:gd name="T115" fmla="*/ 267 h 411"/>
                <a:gd name="T116" fmla="*/ 471 w 472"/>
                <a:gd name="T117" fmla="*/ 246 h 411"/>
                <a:gd name="T118" fmla="*/ 471 w 472"/>
                <a:gd name="T119" fmla="*/ 226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2" h="411">
                  <a:moveTo>
                    <a:pt x="471" y="226"/>
                  </a:moveTo>
                  <a:lnTo>
                    <a:pt x="471" y="226"/>
                  </a:lnTo>
                  <a:cubicBezTo>
                    <a:pt x="471" y="205"/>
                    <a:pt x="450" y="205"/>
                    <a:pt x="450" y="205"/>
                  </a:cubicBezTo>
                  <a:cubicBezTo>
                    <a:pt x="450" y="185"/>
                    <a:pt x="471" y="164"/>
                    <a:pt x="450" y="164"/>
                  </a:cubicBezTo>
                  <a:cubicBezTo>
                    <a:pt x="450" y="144"/>
                    <a:pt x="450" y="144"/>
                    <a:pt x="450" y="123"/>
                  </a:cubicBezTo>
                  <a:cubicBezTo>
                    <a:pt x="430" y="123"/>
                    <a:pt x="410" y="123"/>
                    <a:pt x="410" y="123"/>
                  </a:cubicBezTo>
                  <a:cubicBezTo>
                    <a:pt x="410" y="123"/>
                    <a:pt x="410" y="103"/>
                    <a:pt x="389" y="103"/>
                  </a:cubicBezTo>
                  <a:lnTo>
                    <a:pt x="389" y="82"/>
                  </a:lnTo>
                  <a:cubicBezTo>
                    <a:pt x="369" y="82"/>
                    <a:pt x="369" y="82"/>
                    <a:pt x="348" y="82"/>
                  </a:cubicBezTo>
                  <a:lnTo>
                    <a:pt x="348" y="103"/>
                  </a:lnTo>
                  <a:lnTo>
                    <a:pt x="348" y="123"/>
                  </a:lnTo>
                  <a:cubicBezTo>
                    <a:pt x="348" y="144"/>
                    <a:pt x="348" y="144"/>
                    <a:pt x="348" y="144"/>
                  </a:cubicBezTo>
                  <a:cubicBezTo>
                    <a:pt x="328" y="144"/>
                    <a:pt x="308" y="103"/>
                    <a:pt x="308" y="103"/>
                  </a:cubicBezTo>
                  <a:cubicBezTo>
                    <a:pt x="308" y="82"/>
                    <a:pt x="287" y="62"/>
                    <a:pt x="287" y="62"/>
                  </a:cubicBezTo>
                  <a:lnTo>
                    <a:pt x="266" y="41"/>
                  </a:lnTo>
                  <a:lnTo>
                    <a:pt x="246" y="21"/>
                  </a:lnTo>
                  <a:cubicBezTo>
                    <a:pt x="226" y="21"/>
                    <a:pt x="205" y="21"/>
                    <a:pt x="205" y="21"/>
                  </a:cubicBezTo>
                  <a:lnTo>
                    <a:pt x="184" y="41"/>
                  </a:lnTo>
                  <a:lnTo>
                    <a:pt x="164" y="62"/>
                  </a:lnTo>
                  <a:cubicBezTo>
                    <a:pt x="164" y="62"/>
                    <a:pt x="164" y="82"/>
                    <a:pt x="164" y="103"/>
                  </a:cubicBezTo>
                  <a:lnTo>
                    <a:pt x="164" y="123"/>
                  </a:lnTo>
                  <a:lnTo>
                    <a:pt x="164" y="144"/>
                  </a:lnTo>
                  <a:cubicBezTo>
                    <a:pt x="164" y="144"/>
                    <a:pt x="164" y="144"/>
                    <a:pt x="144" y="144"/>
                  </a:cubicBezTo>
                  <a:lnTo>
                    <a:pt x="144" y="103"/>
                  </a:lnTo>
                  <a:lnTo>
                    <a:pt x="123" y="82"/>
                  </a:lnTo>
                  <a:cubicBezTo>
                    <a:pt x="123" y="62"/>
                    <a:pt x="123" y="62"/>
                    <a:pt x="123" y="41"/>
                  </a:cubicBezTo>
                  <a:cubicBezTo>
                    <a:pt x="123" y="41"/>
                    <a:pt x="144" y="21"/>
                    <a:pt x="123" y="21"/>
                  </a:cubicBezTo>
                  <a:lnTo>
                    <a:pt x="102" y="0"/>
                  </a:lnTo>
                  <a:lnTo>
                    <a:pt x="82" y="0"/>
                  </a:lnTo>
                  <a:lnTo>
                    <a:pt x="82" y="21"/>
                  </a:lnTo>
                  <a:cubicBezTo>
                    <a:pt x="82" y="41"/>
                    <a:pt x="62" y="41"/>
                    <a:pt x="62" y="41"/>
                  </a:cubicBezTo>
                  <a:cubicBezTo>
                    <a:pt x="62" y="41"/>
                    <a:pt x="41" y="41"/>
                    <a:pt x="41" y="21"/>
                  </a:cubicBezTo>
                  <a:cubicBezTo>
                    <a:pt x="41" y="21"/>
                    <a:pt x="41" y="21"/>
                    <a:pt x="20" y="0"/>
                  </a:cubicBezTo>
                  <a:lnTo>
                    <a:pt x="20" y="0"/>
                  </a:lnTo>
                  <a:cubicBezTo>
                    <a:pt x="0" y="21"/>
                    <a:pt x="0" y="21"/>
                    <a:pt x="0" y="41"/>
                  </a:cubicBezTo>
                  <a:cubicBezTo>
                    <a:pt x="0" y="41"/>
                    <a:pt x="0" y="62"/>
                    <a:pt x="0" y="82"/>
                  </a:cubicBezTo>
                  <a:lnTo>
                    <a:pt x="20" y="103"/>
                  </a:lnTo>
                  <a:cubicBezTo>
                    <a:pt x="20" y="123"/>
                    <a:pt x="0" y="144"/>
                    <a:pt x="0" y="144"/>
                  </a:cubicBezTo>
                  <a:cubicBezTo>
                    <a:pt x="0" y="164"/>
                    <a:pt x="0" y="185"/>
                    <a:pt x="0" y="205"/>
                  </a:cubicBezTo>
                  <a:cubicBezTo>
                    <a:pt x="0" y="205"/>
                    <a:pt x="0" y="226"/>
                    <a:pt x="0" y="246"/>
                  </a:cubicBezTo>
                  <a:cubicBezTo>
                    <a:pt x="0" y="246"/>
                    <a:pt x="0" y="267"/>
                    <a:pt x="0" y="287"/>
                  </a:cubicBezTo>
                  <a:cubicBezTo>
                    <a:pt x="0" y="287"/>
                    <a:pt x="0" y="308"/>
                    <a:pt x="0" y="328"/>
                  </a:cubicBezTo>
                  <a:cubicBezTo>
                    <a:pt x="0" y="328"/>
                    <a:pt x="0" y="349"/>
                    <a:pt x="0" y="369"/>
                  </a:cubicBezTo>
                  <a:cubicBezTo>
                    <a:pt x="0" y="369"/>
                    <a:pt x="0" y="390"/>
                    <a:pt x="20" y="410"/>
                  </a:cubicBezTo>
                  <a:cubicBezTo>
                    <a:pt x="20" y="410"/>
                    <a:pt x="20" y="410"/>
                    <a:pt x="41" y="410"/>
                  </a:cubicBezTo>
                  <a:cubicBezTo>
                    <a:pt x="41" y="410"/>
                    <a:pt x="41" y="390"/>
                    <a:pt x="62" y="390"/>
                  </a:cubicBezTo>
                  <a:cubicBezTo>
                    <a:pt x="62" y="369"/>
                    <a:pt x="82" y="369"/>
                    <a:pt x="82" y="369"/>
                  </a:cubicBezTo>
                  <a:cubicBezTo>
                    <a:pt x="82" y="349"/>
                    <a:pt x="102" y="349"/>
                    <a:pt x="102" y="349"/>
                  </a:cubicBezTo>
                  <a:cubicBezTo>
                    <a:pt x="123" y="349"/>
                    <a:pt x="123" y="328"/>
                    <a:pt x="144" y="328"/>
                  </a:cubicBezTo>
                  <a:lnTo>
                    <a:pt x="164" y="308"/>
                  </a:lnTo>
                  <a:cubicBezTo>
                    <a:pt x="184" y="308"/>
                    <a:pt x="205" y="308"/>
                    <a:pt x="205" y="308"/>
                  </a:cubicBezTo>
                  <a:cubicBezTo>
                    <a:pt x="226" y="308"/>
                    <a:pt x="246" y="287"/>
                    <a:pt x="246" y="287"/>
                  </a:cubicBezTo>
                  <a:lnTo>
                    <a:pt x="266" y="308"/>
                  </a:lnTo>
                  <a:cubicBezTo>
                    <a:pt x="287" y="287"/>
                    <a:pt x="308" y="287"/>
                    <a:pt x="308" y="287"/>
                  </a:cubicBezTo>
                  <a:cubicBezTo>
                    <a:pt x="308" y="287"/>
                    <a:pt x="328" y="267"/>
                    <a:pt x="348" y="267"/>
                  </a:cubicBezTo>
                  <a:cubicBezTo>
                    <a:pt x="348" y="267"/>
                    <a:pt x="389" y="267"/>
                    <a:pt x="410" y="267"/>
                  </a:cubicBezTo>
                  <a:cubicBezTo>
                    <a:pt x="410" y="267"/>
                    <a:pt x="410" y="267"/>
                    <a:pt x="430" y="267"/>
                  </a:cubicBezTo>
                  <a:lnTo>
                    <a:pt x="450" y="267"/>
                  </a:lnTo>
                  <a:cubicBezTo>
                    <a:pt x="471" y="267"/>
                    <a:pt x="471" y="246"/>
                    <a:pt x="471" y="246"/>
                  </a:cubicBezTo>
                  <a:lnTo>
                    <a:pt x="471" y="22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3" name="Freeform 167"/>
            <p:cNvSpPr>
              <a:spLocks noChangeArrowheads="1"/>
            </p:cNvSpPr>
            <p:nvPr/>
          </p:nvSpPr>
          <p:spPr bwMode="auto">
            <a:xfrm>
              <a:off x="2816225" y="1308100"/>
              <a:ext cx="236538" cy="139700"/>
            </a:xfrm>
            <a:custGeom>
              <a:avLst/>
              <a:gdLst>
                <a:gd name="T0" fmla="*/ 554 w 657"/>
                <a:gd name="T1" fmla="*/ 368 h 390"/>
                <a:gd name="T2" fmla="*/ 554 w 657"/>
                <a:gd name="T3" fmla="*/ 368 h 390"/>
                <a:gd name="T4" fmla="*/ 492 w 657"/>
                <a:gd name="T5" fmla="*/ 389 h 390"/>
                <a:gd name="T6" fmla="*/ 451 w 657"/>
                <a:gd name="T7" fmla="*/ 389 h 390"/>
                <a:gd name="T8" fmla="*/ 410 w 657"/>
                <a:gd name="T9" fmla="*/ 368 h 390"/>
                <a:gd name="T10" fmla="*/ 390 w 657"/>
                <a:gd name="T11" fmla="*/ 348 h 390"/>
                <a:gd name="T12" fmla="*/ 369 w 657"/>
                <a:gd name="T13" fmla="*/ 327 h 390"/>
                <a:gd name="T14" fmla="*/ 308 w 657"/>
                <a:gd name="T15" fmla="*/ 327 h 390"/>
                <a:gd name="T16" fmla="*/ 267 w 657"/>
                <a:gd name="T17" fmla="*/ 307 h 390"/>
                <a:gd name="T18" fmla="*/ 205 w 657"/>
                <a:gd name="T19" fmla="*/ 307 h 390"/>
                <a:gd name="T20" fmla="*/ 144 w 657"/>
                <a:gd name="T21" fmla="*/ 286 h 390"/>
                <a:gd name="T22" fmla="*/ 103 w 657"/>
                <a:gd name="T23" fmla="*/ 245 h 390"/>
                <a:gd name="T24" fmla="*/ 82 w 657"/>
                <a:gd name="T25" fmla="*/ 225 h 390"/>
                <a:gd name="T26" fmla="*/ 62 w 657"/>
                <a:gd name="T27" fmla="*/ 225 h 390"/>
                <a:gd name="T28" fmla="*/ 41 w 657"/>
                <a:gd name="T29" fmla="*/ 204 h 390"/>
                <a:gd name="T30" fmla="*/ 21 w 657"/>
                <a:gd name="T31" fmla="*/ 225 h 390"/>
                <a:gd name="T32" fmla="*/ 0 w 657"/>
                <a:gd name="T33" fmla="*/ 204 h 390"/>
                <a:gd name="T34" fmla="*/ 0 w 657"/>
                <a:gd name="T35" fmla="*/ 143 h 390"/>
                <a:gd name="T36" fmla="*/ 41 w 657"/>
                <a:gd name="T37" fmla="*/ 122 h 390"/>
                <a:gd name="T38" fmla="*/ 41 w 657"/>
                <a:gd name="T39" fmla="*/ 102 h 390"/>
                <a:gd name="T40" fmla="*/ 62 w 657"/>
                <a:gd name="T41" fmla="*/ 61 h 390"/>
                <a:gd name="T42" fmla="*/ 103 w 657"/>
                <a:gd name="T43" fmla="*/ 61 h 390"/>
                <a:gd name="T44" fmla="*/ 144 w 657"/>
                <a:gd name="T45" fmla="*/ 61 h 390"/>
                <a:gd name="T46" fmla="*/ 185 w 657"/>
                <a:gd name="T47" fmla="*/ 40 h 390"/>
                <a:gd name="T48" fmla="*/ 226 w 657"/>
                <a:gd name="T49" fmla="*/ 0 h 390"/>
                <a:gd name="T50" fmla="*/ 267 w 657"/>
                <a:gd name="T51" fmla="*/ 0 h 390"/>
                <a:gd name="T52" fmla="*/ 308 w 657"/>
                <a:gd name="T53" fmla="*/ 20 h 390"/>
                <a:gd name="T54" fmla="*/ 308 w 657"/>
                <a:gd name="T55" fmla="*/ 40 h 390"/>
                <a:gd name="T56" fmla="*/ 287 w 657"/>
                <a:gd name="T57" fmla="*/ 81 h 390"/>
                <a:gd name="T58" fmla="*/ 287 w 657"/>
                <a:gd name="T59" fmla="*/ 122 h 390"/>
                <a:gd name="T60" fmla="*/ 328 w 657"/>
                <a:gd name="T61" fmla="*/ 102 h 390"/>
                <a:gd name="T62" fmla="*/ 328 w 657"/>
                <a:gd name="T63" fmla="*/ 40 h 390"/>
                <a:gd name="T64" fmla="*/ 369 w 657"/>
                <a:gd name="T65" fmla="*/ 40 h 390"/>
                <a:gd name="T66" fmla="*/ 410 w 657"/>
                <a:gd name="T67" fmla="*/ 0 h 390"/>
                <a:gd name="T68" fmla="*/ 451 w 657"/>
                <a:gd name="T69" fmla="*/ 0 h 390"/>
                <a:gd name="T70" fmla="*/ 512 w 657"/>
                <a:gd name="T71" fmla="*/ 40 h 390"/>
                <a:gd name="T72" fmla="*/ 533 w 657"/>
                <a:gd name="T73" fmla="*/ 81 h 390"/>
                <a:gd name="T74" fmla="*/ 533 w 657"/>
                <a:gd name="T75" fmla="*/ 122 h 390"/>
                <a:gd name="T76" fmla="*/ 554 w 657"/>
                <a:gd name="T77" fmla="*/ 163 h 390"/>
                <a:gd name="T78" fmla="*/ 574 w 657"/>
                <a:gd name="T79" fmla="*/ 184 h 390"/>
                <a:gd name="T80" fmla="*/ 574 w 657"/>
                <a:gd name="T81" fmla="*/ 225 h 390"/>
                <a:gd name="T82" fmla="*/ 594 w 657"/>
                <a:gd name="T83" fmla="*/ 245 h 390"/>
                <a:gd name="T84" fmla="*/ 615 w 657"/>
                <a:gd name="T85" fmla="*/ 245 h 390"/>
                <a:gd name="T86" fmla="*/ 656 w 657"/>
                <a:gd name="T87" fmla="*/ 266 h 390"/>
                <a:gd name="T88" fmla="*/ 656 w 657"/>
                <a:gd name="T89" fmla="*/ 307 h 390"/>
                <a:gd name="T90" fmla="*/ 636 w 657"/>
                <a:gd name="T91" fmla="*/ 348 h 390"/>
                <a:gd name="T92" fmla="*/ 594 w 657"/>
                <a:gd name="T93" fmla="*/ 368 h 390"/>
                <a:gd name="T94" fmla="*/ 554 w 657"/>
                <a:gd name="T95" fmla="*/ 36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7" h="390">
                  <a:moveTo>
                    <a:pt x="554" y="368"/>
                  </a:moveTo>
                  <a:lnTo>
                    <a:pt x="554" y="368"/>
                  </a:lnTo>
                  <a:cubicBezTo>
                    <a:pt x="533" y="389"/>
                    <a:pt x="512" y="389"/>
                    <a:pt x="492" y="389"/>
                  </a:cubicBezTo>
                  <a:cubicBezTo>
                    <a:pt x="472" y="389"/>
                    <a:pt x="451" y="389"/>
                    <a:pt x="451" y="389"/>
                  </a:cubicBezTo>
                  <a:cubicBezTo>
                    <a:pt x="430" y="389"/>
                    <a:pt x="410" y="368"/>
                    <a:pt x="410" y="368"/>
                  </a:cubicBezTo>
                  <a:cubicBezTo>
                    <a:pt x="410" y="368"/>
                    <a:pt x="410" y="348"/>
                    <a:pt x="390" y="348"/>
                  </a:cubicBezTo>
                  <a:cubicBezTo>
                    <a:pt x="390" y="327"/>
                    <a:pt x="369" y="327"/>
                    <a:pt x="369" y="327"/>
                  </a:cubicBezTo>
                  <a:cubicBezTo>
                    <a:pt x="349" y="327"/>
                    <a:pt x="328" y="327"/>
                    <a:pt x="308" y="327"/>
                  </a:cubicBezTo>
                  <a:cubicBezTo>
                    <a:pt x="308" y="327"/>
                    <a:pt x="267" y="327"/>
                    <a:pt x="267" y="307"/>
                  </a:cubicBezTo>
                  <a:cubicBezTo>
                    <a:pt x="246" y="307"/>
                    <a:pt x="226" y="327"/>
                    <a:pt x="205" y="307"/>
                  </a:cubicBezTo>
                  <a:cubicBezTo>
                    <a:pt x="185" y="307"/>
                    <a:pt x="164" y="286"/>
                    <a:pt x="144" y="286"/>
                  </a:cubicBezTo>
                  <a:cubicBezTo>
                    <a:pt x="144" y="286"/>
                    <a:pt x="123" y="266"/>
                    <a:pt x="103" y="245"/>
                  </a:cubicBezTo>
                  <a:cubicBezTo>
                    <a:pt x="103" y="245"/>
                    <a:pt x="103" y="225"/>
                    <a:pt x="82" y="225"/>
                  </a:cubicBezTo>
                  <a:lnTo>
                    <a:pt x="62" y="225"/>
                  </a:lnTo>
                  <a:cubicBezTo>
                    <a:pt x="62" y="225"/>
                    <a:pt x="62" y="204"/>
                    <a:pt x="41" y="204"/>
                  </a:cubicBezTo>
                  <a:lnTo>
                    <a:pt x="21" y="225"/>
                  </a:lnTo>
                  <a:cubicBezTo>
                    <a:pt x="0" y="225"/>
                    <a:pt x="0" y="204"/>
                    <a:pt x="0" y="204"/>
                  </a:cubicBezTo>
                  <a:cubicBezTo>
                    <a:pt x="0" y="184"/>
                    <a:pt x="0" y="163"/>
                    <a:pt x="0" y="143"/>
                  </a:cubicBezTo>
                  <a:cubicBezTo>
                    <a:pt x="0" y="143"/>
                    <a:pt x="21" y="143"/>
                    <a:pt x="41" y="122"/>
                  </a:cubicBezTo>
                  <a:cubicBezTo>
                    <a:pt x="41" y="122"/>
                    <a:pt x="21" y="102"/>
                    <a:pt x="41" y="102"/>
                  </a:cubicBezTo>
                  <a:cubicBezTo>
                    <a:pt x="41" y="81"/>
                    <a:pt x="41" y="81"/>
                    <a:pt x="62" y="61"/>
                  </a:cubicBezTo>
                  <a:cubicBezTo>
                    <a:pt x="62" y="61"/>
                    <a:pt x="82" y="61"/>
                    <a:pt x="103" y="61"/>
                  </a:cubicBezTo>
                  <a:lnTo>
                    <a:pt x="144" y="61"/>
                  </a:lnTo>
                  <a:cubicBezTo>
                    <a:pt x="164" y="61"/>
                    <a:pt x="164" y="40"/>
                    <a:pt x="185" y="40"/>
                  </a:cubicBezTo>
                  <a:cubicBezTo>
                    <a:pt x="185" y="40"/>
                    <a:pt x="205" y="0"/>
                    <a:pt x="226" y="0"/>
                  </a:cubicBezTo>
                  <a:cubicBezTo>
                    <a:pt x="246" y="0"/>
                    <a:pt x="267" y="0"/>
                    <a:pt x="267" y="0"/>
                  </a:cubicBezTo>
                  <a:cubicBezTo>
                    <a:pt x="287" y="0"/>
                    <a:pt x="287" y="20"/>
                    <a:pt x="308" y="20"/>
                  </a:cubicBezTo>
                  <a:lnTo>
                    <a:pt x="308" y="40"/>
                  </a:lnTo>
                  <a:cubicBezTo>
                    <a:pt x="308" y="61"/>
                    <a:pt x="287" y="61"/>
                    <a:pt x="287" y="81"/>
                  </a:cubicBezTo>
                  <a:lnTo>
                    <a:pt x="287" y="122"/>
                  </a:lnTo>
                  <a:cubicBezTo>
                    <a:pt x="308" y="122"/>
                    <a:pt x="328" y="102"/>
                    <a:pt x="328" y="102"/>
                  </a:cubicBezTo>
                  <a:cubicBezTo>
                    <a:pt x="328" y="81"/>
                    <a:pt x="328" y="61"/>
                    <a:pt x="328" y="40"/>
                  </a:cubicBezTo>
                  <a:cubicBezTo>
                    <a:pt x="349" y="40"/>
                    <a:pt x="349" y="40"/>
                    <a:pt x="369" y="40"/>
                  </a:cubicBezTo>
                  <a:cubicBezTo>
                    <a:pt x="369" y="20"/>
                    <a:pt x="390" y="20"/>
                    <a:pt x="410" y="0"/>
                  </a:cubicBezTo>
                  <a:lnTo>
                    <a:pt x="451" y="0"/>
                  </a:lnTo>
                  <a:cubicBezTo>
                    <a:pt x="472" y="20"/>
                    <a:pt x="492" y="20"/>
                    <a:pt x="512" y="40"/>
                  </a:cubicBezTo>
                  <a:cubicBezTo>
                    <a:pt x="512" y="40"/>
                    <a:pt x="533" y="61"/>
                    <a:pt x="533" y="81"/>
                  </a:cubicBezTo>
                  <a:cubicBezTo>
                    <a:pt x="533" y="102"/>
                    <a:pt x="533" y="122"/>
                    <a:pt x="533" y="122"/>
                  </a:cubicBezTo>
                  <a:cubicBezTo>
                    <a:pt x="533" y="122"/>
                    <a:pt x="554" y="143"/>
                    <a:pt x="554" y="163"/>
                  </a:cubicBezTo>
                  <a:cubicBezTo>
                    <a:pt x="554" y="163"/>
                    <a:pt x="574" y="163"/>
                    <a:pt x="574" y="184"/>
                  </a:cubicBezTo>
                  <a:cubicBezTo>
                    <a:pt x="574" y="184"/>
                    <a:pt x="574" y="204"/>
                    <a:pt x="574" y="225"/>
                  </a:cubicBezTo>
                  <a:cubicBezTo>
                    <a:pt x="574" y="225"/>
                    <a:pt x="574" y="245"/>
                    <a:pt x="594" y="245"/>
                  </a:cubicBezTo>
                  <a:lnTo>
                    <a:pt x="615" y="245"/>
                  </a:lnTo>
                  <a:cubicBezTo>
                    <a:pt x="636" y="245"/>
                    <a:pt x="656" y="266"/>
                    <a:pt x="656" y="266"/>
                  </a:cubicBezTo>
                  <a:cubicBezTo>
                    <a:pt x="656" y="266"/>
                    <a:pt x="656" y="286"/>
                    <a:pt x="656" y="307"/>
                  </a:cubicBezTo>
                  <a:cubicBezTo>
                    <a:pt x="656" y="307"/>
                    <a:pt x="656" y="327"/>
                    <a:pt x="636" y="348"/>
                  </a:cubicBezTo>
                  <a:lnTo>
                    <a:pt x="594" y="368"/>
                  </a:lnTo>
                  <a:cubicBezTo>
                    <a:pt x="574" y="368"/>
                    <a:pt x="574" y="368"/>
                    <a:pt x="554" y="36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4" name="Freeform 168"/>
            <p:cNvSpPr>
              <a:spLocks noChangeArrowheads="1"/>
            </p:cNvSpPr>
            <p:nvPr/>
          </p:nvSpPr>
          <p:spPr bwMode="auto">
            <a:xfrm>
              <a:off x="2720975" y="1336675"/>
              <a:ext cx="80963" cy="38100"/>
            </a:xfrm>
            <a:custGeom>
              <a:avLst/>
              <a:gdLst>
                <a:gd name="T0" fmla="*/ 143 w 226"/>
                <a:gd name="T1" fmla="*/ 103 h 104"/>
                <a:gd name="T2" fmla="*/ 143 w 226"/>
                <a:gd name="T3" fmla="*/ 103 h 104"/>
                <a:gd name="T4" fmla="*/ 123 w 226"/>
                <a:gd name="T5" fmla="*/ 82 h 104"/>
                <a:gd name="T6" fmla="*/ 102 w 226"/>
                <a:gd name="T7" fmla="*/ 62 h 104"/>
                <a:gd name="T8" fmla="*/ 61 w 226"/>
                <a:gd name="T9" fmla="*/ 62 h 104"/>
                <a:gd name="T10" fmla="*/ 20 w 226"/>
                <a:gd name="T11" fmla="*/ 62 h 104"/>
                <a:gd name="T12" fmla="*/ 0 w 226"/>
                <a:gd name="T13" fmla="*/ 21 h 104"/>
                <a:gd name="T14" fmla="*/ 41 w 226"/>
                <a:gd name="T15" fmla="*/ 0 h 104"/>
                <a:gd name="T16" fmla="*/ 82 w 226"/>
                <a:gd name="T17" fmla="*/ 0 h 104"/>
                <a:gd name="T18" fmla="*/ 123 w 226"/>
                <a:gd name="T19" fmla="*/ 21 h 104"/>
                <a:gd name="T20" fmla="*/ 184 w 226"/>
                <a:gd name="T21" fmla="*/ 21 h 104"/>
                <a:gd name="T22" fmla="*/ 205 w 226"/>
                <a:gd name="T23" fmla="*/ 21 h 104"/>
                <a:gd name="T24" fmla="*/ 225 w 226"/>
                <a:gd name="T25" fmla="*/ 21 h 104"/>
                <a:gd name="T26" fmla="*/ 225 w 226"/>
                <a:gd name="T27" fmla="*/ 62 h 104"/>
                <a:gd name="T28" fmla="*/ 184 w 226"/>
                <a:gd name="T29" fmla="*/ 82 h 104"/>
                <a:gd name="T30" fmla="*/ 143 w 226"/>
                <a:gd name="T31"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6" h="104">
                  <a:moveTo>
                    <a:pt x="143" y="103"/>
                  </a:moveTo>
                  <a:lnTo>
                    <a:pt x="143" y="103"/>
                  </a:lnTo>
                  <a:cubicBezTo>
                    <a:pt x="143" y="103"/>
                    <a:pt x="123" y="103"/>
                    <a:pt x="123" y="82"/>
                  </a:cubicBezTo>
                  <a:cubicBezTo>
                    <a:pt x="102" y="82"/>
                    <a:pt x="102" y="62"/>
                    <a:pt x="102" y="62"/>
                  </a:cubicBezTo>
                  <a:cubicBezTo>
                    <a:pt x="82" y="62"/>
                    <a:pt x="82" y="62"/>
                    <a:pt x="61" y="62"/>
                  </a:cubicBezTo>
                  <a:lnTo>
                    <a:pt x="20" y="62"/>
                  </a:lnTo>
                  <a:cubicBezTo>
                    <a:pt x="0" y="41"/>
                    <a:pt x="0" y="21"/>
                    <a:pt x="0" y="21"/>
                  </a:cubicBezTo>
                  <a:cubicBezTo>
                    <a:pt x="0" y="0"/>
                    <a:pt x="41" y="0"/>
                    <a:pt x="41" y="0"/>
                  </a:cubicBezTo>
                  <a:cubicBezTo>
                    <a:pt x="61" y="0"/>
                    <a:pt x="82" y="0"/>
                    <a:pt x="82" y="0"/>
                  </a:cubicBezTo>
                  <a:cubicBezTo>
                    <a:pt x="102" y="21"/>
                    <a:pt x="123" y="21"/>
                    <a:pt x="123" y="21"/>
                  </a:cubicBezTo>
                  <a:cubicBezTo>
                    <a:pt x="143" y="21"/>
                    <a:pt x="164" y="21"/>
                    <a:pt x="184" y="21"/>
                  </a:cubicBezTo>
                  <a:lnTo>
                    <a:pt x="205" y="21"/>
                  </a:lnTo>
                  <a:lnTo>
                    <a:pt x="225" y="21"/>
                  </a:lnTo>
                  <a:cubicBezTo>
                    <a:pt x="225" y="41"/>
                    <a:pt x="225" y="62"/>
                    <a:pt x="225" y="62"/>
                  </a:cubicBezTo>
                  <a:cubicBezTo>
                    <a:pt x="205" y="82"/>
                    <a:pt x="184" y="82"/>
                    <a:pt x="184" y="82"/>
                  </a:cubicBezTo>
                  <a:cubicBezTo>
                    <a:pt x="164" y="82"/>
                    <a:pt x="164" y="103"/>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5" name="Freeform 169"/>
            <p:cNvSpPr>
              <a:spLocks noChangeArrowheads="1"/>
            </p:cNvSpPr>
            <p:nvPr/>
          </p:nvSpPr>
          <p:spPr bwMode="auto">
            <a:xfrm>
              <a:off x="2713038" y="1196975"/>
              <a:ext cx="200025" cy="139700"/>
            </a:xfrm>
            <a:custGeom>
              <a:avLst/>
              <a:gdLst>
                <a:gd name="T0" fmla="*/ 103 w 555"/>
                <a:gd name="T1" fmla="*/ 348 h 390"/>
                <a:gd name="T2" fmla="*/ 103 w 555"/>
                <a:gd name="T3" fmla="*/ 348 h 390"/>
                <a:gd name="T4" fmla="*/ 82 w 555"/>
                <a:gd name="T5" fmla="*/ 328 h 390"/>
                <a:gd name="T6" fmla="*/ 41 w 555"/>
                <a:gd name="T7" fmla="*/ 348 h 390"/>
                <a:gd name="T8" fmla="*/ 21 w 555"/>
                <a:gd name="T9" fmla="*/ 328 h 390"/>
                <a:gd name="T10" fmla="*/ 0 w 555"/>
                <a:gd name="T11" fmla="*/ 328 h 390"/>
                <a:gd name="T12" fmla="*/ 21 w 555"/>
                <a:gd name="T13" fmla="*/ 308 h 390"/>
                <a:gd name="T14" fmla="*/ 41 w 555"/>
                <a:gd name="T15" fmla="*/ 287 h 390"/>
                <a:gd name="T16" fmla="*/ 62 w 555"/>
                <a:gd name="T17" fmla="*/ 266 h 390"/>
                <a:gd name="T18" fmla="*/ 82 w 555"/>
                <a:gd name="T19" fmla="*/ 226 h 390"/>
                <a:gd name="T20" fmla="*/ 62 w 555"/>
                <a:gd name="T21" fmla="*/ 226 h 390"/>
                <a:gd name="T22" fmla="*/ 41 w 555"/>
                <a:gd name="T23" fmla="*/ 246 h 390"/>
                <a:gd name="T24" fmla="*/ 21 w 555"/>
                <a:gd name="T25" fmla="*/ 246 h 390"/>
                <a:gd name="T26" fmla="*/ 21 w 555"/>
                <a:gd name="T27" fmla="*/ 226 h 390"/>
                <a:gd name="T28" fmla="*/ 62 w 555"/>
                <a:gd name="T29" fmla="*/ 184 h 390"/>
                <a:gd name="T30" fmla="*/ 82 w 555"/>
                <a:gd name="T31" fmla="*/ 164 h 390"/>
                <a:gd name="T32" fmla="*/ 123 w 555"/>
                <a:gd name="T33" fmla="*/ 144 h 390"/>
                <a:gd name="T34" fmla="*/ 185 w 555"/>
                <a:gd name="T35" fmla="*/ 144 h 390"/>
                <a:gd name="T36" fmla="*/ 185 w 555"/>
                <a:gd name="T37" fmla="*/ 123 h 390"/>
                <a:gd name="T38" fmla="*/ 164 w 555"/>
                <a:gd name="T39" fmla="*/ 102 h 390"/>
                <a:gd name="T40" fmla="*/ 185 w 555"/>
                <a:gd name="T41" fmla="*/ 82 h 390"/>
                <a:gd name="T42" fmla="*/ 205 w 555"/>
                <a:gd name="T43" fmla="*/ 41 h 390"/>
                <a:gd name="T44" fmla="*/ 226 w 555"/>
                <a:gd name="T45" fmla="*/ 20 h 390"/>
                <a:gd name="T46" fmla="*/ 246 w 555"/>
                <a:gd name="T47" fmla="*/ 0 h 390"/>
                <a:gd name="T48" fmla="*/ 308 w 555"/>
                <a:gd name="T49" fmla="*/ 20 h 390"/>
                <a:gd name="T50" fmla="*/ 308 w 555"/>
                <a:gd name="T51" fmla="*/ 41 h 390"/>
                <a:gd name="T52" fmla="*/ 349 w 555"/>
                <a:gd name="T53" fmla="*/ 62 h 390"/>
                <a:gd name="T54" fmla="*/ 390 w 555"/>
                <a:gd name="T55" fmla="*/ 82 h 390"/>
                <a:gd name="T56" fmla="*/ 431 w 555"/>
                <a:gd name="T57" fmla="*/ 82 h 390"/>
                <a:gd name="T58" fmla="*/ 431 w 555"/>
                <a:gd name="T59" fmla="*/ 102 h 390"/>
                <a:gd name="T60" fmla="*/ 431 w 555"/>
                <a:gd name="T61" fmla="*/ 144 h 390"/>
                <a:gd name="T62" fmla="*/ 451 w 555"/>
                <a:gd name="T63" fmla="*/ 144 h 390"/>
                <a:gd name="T64" fmla="*/ 472 w 555"/>
                <a:gd name="T65" fmla="*/ 144 h 390"/>
                <a:gd name="T66" fmla="*/ 513 w 555"/>
                <a:gd name="T67" fmla="*/ 144 h 390"/>
                <a:gd name="T68" fmla="*/ 513 w 555"/>
                <a:gd name="T69" fmla="*/ 164 h 390"/>
                <a:gd name="T70" fmla="*/ 492 w 555"/>
                <a:gd name="T71" fmla="*/ 164 h 390"/>
                <a:gd name="T72" fmla="*/ 492 w 555"/>
                <a:gd name="T73" fmla="*/ 205 h 390"/>
                <a:gd name="T74" fmla="*/ 492 w 555"/>
                <a:gd name="T75" fmla="*/ 226 h 390"/>
                <a:gd name="T76" fmla="*/ 533 w 555"/>
                <a:gd name="T77" fmla="*/ 226 h 390"/>
                <a:gd name="T78" fmla="*/ 533 w 555"/>
                <a:gd name="T79" fmla="*/ 246 h 390"/>
                <a:gd name="T80" fmla="*/ 533 w 555"/>
                <a:gd name="T81" fmla="*/ 266 h 390"/>
                <a:gd name="T82" fmla="*/ 513 w 555"/>
                <a:gd name="T83" fmla="*/ 287 h 390"/>
                <a:gd name="T84" fmla="*/ 451 w 555"/>
                <a:gd name="T85" fmla="*/ 266 h 390"/>
                <a:gd name="T86" fmla="*/ 410 w 555"/>
                <a:gd name="T87" fmla="*/ 266 h 390"/>
                <a:gd name="T88" fmla="*/ 369 w 555"/>
                <a:gd name="T89" fmla="*/ 287 h 390"/>
                <a:gd name="T90" fmla="*/ 328 w 555"/>
                <a:gd name="T91" fmla="*/ 308 h 390"/>
                <a:gd name="T92" fmla="*/ 308 w 555"/>
                <a:gd name="T93" fmla="*/ 328 h 390"/>
                <a:gd name="T94" fmla="*/ 287 w 555"/>
                <a:gd name="T95" fmla="*/ 369 h 390"/>
                <a:gd name="T96" fmla="*/ 246 w 555"/>
                <a:gd name="T97" fmla="*/ 389 h 390"/>
                <a:gd name="T98" fmla="*/ 226 w 555"/>
                <a:gd name="T99" fmla="*/ 369 h 390"/>
                <a:gd name="T100" fmla="*/ 205 w 555"/>
                <a:gd name="T101" fmla="*/ 369 h 390"/>
                <a:gd name="T102" fmla="*/ 164 w 555"/>
                <a:gd name="T103" fmla="*/ 369 h 390"/>
                <a:gd name="T104" fmla="*/ 123 w 555"/>
                <a:gd name="T105" fmla="*/ 369 h 390"/>
                <a:gd name="T106" fmla="*/ 103 w 555"/>
                <a:gd name="T107" fmla="*/ 34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5" h="390">
                  <a:moveTo>
                    <a:pt x="103" y="348"/>
                  </a:moveTo>
                  <a:lnTo>
                    <a:pt x="103" y="348"/>
                  </a:lnTo>
                  <a:cubicBezTo>
                    <a:pt x="82" y="348"/>
                    <a:pt x="82" y="348"/>
                    <a:pt x="82" y="328"/>
                  </a:cubicBezTo>
                  <a:cubicBezTo>
                    <a:pt x="62" y="328"/>
                    <a:pt x="41" y="348"/>
                    <a:pt x="41" y="348"/>
                  </a:cubicBezTo>
                  <a:cubicBezTo>
                    <a:pt x="41" y="348"/>
                    <a:pt x="21" y="348"/>
                    <a:pt x="21" y="328"/>
                  </a:cubicBezTo>
                  <a:cubicBezTo>
                    <a:pt x="0" y="328"/>
                    <a:pt x="0" y="328"/>
                    <a:pt x="0" y="328"/>
                  </a:cubicBezTo>
                  <a:cubicBezTo>
                    <a:pt x="0" y="328"/>
                    <a:pt x="0" y="308"/>
                    <a:pt x="21" y="308"/>
                  </a:cubicBezTo>
                  <a:cubicBezTo>
                    <a:pt x="21" y="287"/>
                    <a:pt x="41" y="287"/>
                    <a:pt x="41" y="287"/>
                  </a:cubicBezTo>
                  <a:lnTo>
                    <a:pt x="62" y="266"/>
                  </a:lnTo>
                  <a:cubicBezTo>
                    <a:pt x="82" y="246"/>
                    <a:pt x="82" y="246"/>
                    <a:pt x="82" y="226"/>
                  </a:cubicBezTo>
                  <a:lnTo>
                    <a:pt x="62" y="226"/>
                  </a:lnTo>
                  <a:cubicBezTo>
                    <a:pt x="62" y="226"/>
                    <a:pt x="41" y="226"/>
                    <a:pt x="41" y="246"/>
                  </a:cubicBezTo>
                  <a:lnTo>
                    <a:pt x="21" y="246"/>
                  </a:lnTo>
                  <a:cubicBezTo>
                    <a:pt x="0" y="246"/>
                    <a:pt x="0" y="226"/>
                    <a:pt x="21" y="226"/>
                  </a:cubicBezTo>
                  <a:cubicBezTo>
                    <a:pt x="21" y="205"/>
                    <a:pt x="41" y="184"/>
                    <a:pt x="62" y="184"/>
                  </a:cubicBezTo>
                  <a:cubicBezTo>
                    <a:pt x="62" y="164"/>
                    <a:pt x="82" y="164"/>
                    <a:pt x="82" y="164"/>
                  </a:cubicBezTo>
                  <a:cubicBezTo>
                    <a:pt x="103" y="144"/>
                    <a:pt x="123" y="144"/>
                    <a:pt x="123" y="144"/>
                  </a:cubicBezTo>
                  <a:cubicBezTo>
                    <a:pt x="144" y="144"/>
                    <a:pt x="185" y="144"/>
                    <a:pt x="185" y="144"/>
                  </a:cubicBezTo>
                  <a:cubicBezTo>
                    <a:pt x="205" y="144"/>
                    <a:pt x="205" y="123"/>
                    <a:pt x="185" y="123"/>
                  </a:cubicBezTo>
                  <a:lnTo>
                    <a:pt x="164" y="102"/>
                  </a:lnTo>
                  <a:cubicBezTo>
                    <a:pt x="164" y="82"/>
                    <a:pt x="185" y="82"/>
                    <a:pt x="185" y="82"/>
                  </a:cubicBezTo>
                  <a:cubicBezTo>
                    <a:pt x="185" y="62"/>
                    <a:pt x="205" y="62"/>
                    <a:pt x="205" y="41"/>
                  </a:cubicBezTo>
                  <a:cubicBezTo>
                    <a:pt x="226" y="41"/>
                    <a:pt x="226" y="20"/>
                    <a:pt x="226" y="20"/>
                  </a:cubicBezTo>
                  <a:cubicBezTo>
                    <a:pt x="226" y="0"/>
                    <a:pt x="246" y="0"/>
                    <a:pt x="246" y="0"/>
                  </a:cubicBezTo>
                  <a:cubicBezTo>
                    <a:pt x="267" y="0"/>
                    <a:pt x="287" y="20"/>
                    <a:pt x="308" y="20"/>
                  </a:cubicBezTo>
                  <a:lnTo>
                    <a:pt x="308" y="41"/>
                  </a:lnTo>
                  <a:cubicBezTo>
                    <a:pt x="328" y="62"/>
                    <a:pt x="349" y="62"/>
                    <a:pt x="349" y="62"/>
                  </a:cubicBezTo>
                  <a:cubicBezTo>
                    <a:pt x="369" y="62"/>
                    <a:pt x="390" y="82"/>
                    <a:pt x="390" y="82"/>
                  </a:cubicBezTo>
                  <a:cubicBezTo>
                    <a:pt x="410" y="82"/>
                    <a:pt x="410" y="82"/>
                    <a:pt x="431" y="82"/>
                  </a:cubicBezTo>
                  <a:lnTo>
                    <a:pt x="431" y="102"/>
                  </a:lnTo>
                  <a:cubicBezTo>
                    <a:pt x="431" y="102"/>
                    <a:pt x="410" y="123"/>
                    <a:pt x="431" y="144"/>
                  </a:cubicBezTo>
                  <a:lnTo>
                    <a:pt x="451" y="144"/>
                  </a:lnTo>
                  <a:cubicBezTo>
                    <a:pt x="472" y="144"/>
                    <a:pt x="472" y="144"/>
                    <a:pt x="472" y="144"/>
                  </a:cubicBezTo>
                  <a:cubicBezTo>
                    <a:pt x="492" y="144"/>
                    <a:pt x="513" y="144"/>
                    <a:pt x="513" y="144"/>
                  </a:cubicBezTo>
                  <a:lnTo>
                    <a:pt x="513" y="164"/>
                  </a:lnTo>
                  <a:lnTo>
                    <a:pt x="492" y="164"/>
                  </a:lnTo>
                  <a:cubicBezTo>
                    <a:pt x="492" y="184"/>
                    <a:pt x="492" y="184"/>
                    <a:pt x="492" y="205"/>
                  </a:cubicBezTo>
                  <a:lnTo>
                    <a:pt x="492" y="226"/>
                  </a:lnTo>
                  <a:cubicBezTo>
                    <a:pt x="513" y="226"/>
                    <a:pt x="533" y="226"/>
                    <a:pt x="533" y="226"/>
                  </a:cubicBezTo>
                  <a:lnTo>
                    <a:pt x="533" y="246"/>
                  </a:lnTo>
                  <a:cubicBezTo>
                    <a:pt x="554" y="246"/>
                    <a:pt x="533" y="266"/>
                    <a:pt x="533" y="266"/>
                  </a:cubicBezTo>
                  <a:cubicBezTo>
                    <a:pt x="533" y="266"/>
                    <a:pt x="513" y="266"/>
                    <a:pt x="513" y="287"/>
                  </a:cubicBezTo>
                  <a:cubicBezTo>
                    <a:pt x="492" y="287"/>
                    <a:pt x="472" y="266"/>
                    <a:pt x="451" y="266"/>
                  </a:cubicBezTo>
                  <a:cubicBezTo>
                    <a:pt x="451" y="266"/>
                    <a:pt x="431" y="266"/>
                    <a:pt x="410" y="266"/>
                  </a:cubicBezTo>
                  <a:cubicBezTo>
                    <a:pt x="410" y="287"/>
                    <a:pt x="390" y="287"/>
                    <a:pt x="369" y="287"/>
                  </a:cubicBezTo>
                  <a:cubicBezTo>
                    <a:pt x="369" y="287"/>
                    <a:pt x="349" y="308"/>
                    <a:pt x="328" y="308"/>
                  </a:cubicBezTo>
                  <a:lnTo>
                    <a:pt x="308" y="328"/>
                  </a:lnTo>
                  <a:cubicBezTo>
                    <a:pt x="308" y="348"/>
                    <a:pt x="287" y="369"/>
                    <a:pt x="287" y="369"/>
                  </a:cubicBezTo>
                  <a:cubicBezTo>
                    <a:pt x="287" y="369"/>
                    <a:pt x="267" y="389"/>
                    <a:pt x="246" y="389"/>
                  </a:cubicBezTo>
                  <a:cubicBezTo>
                    <a:pt x="246" y="369"/>
                    <a:pt x="246" y="369"/>
                    <a:pt x="226" y="369"/>
                  </a:cubicBezTo>
                  <a:lnTo>
                    <a:pt x="205" y="369"/>
                  </a:lnTo>
                  <a:lnTo>
                    <a:pt x="164" y="369"/>
                  </a:lnTo>
                  <a:cubicBezTo>
                    <a:pt x="144" y="369"/>
                    <a:pt x="144" y="369"/>
                    <a:pt x="123" y="369"/>
                  </a:cubicBezTo>
                  <a:cubicBezTo>
                    <a:pt x="123" y="369"/>
                    <a:pt x="103" y="369"/>
                    <a:pt x="103" y="348"/>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6" name="Freeform 170"/>
            <p:cNvSpPr>
              <a:spLocks noChangeArrowheads="1"/>
            </p:cNvSpPr>
            <p:nvPr/>
          </p:nvSpPr>
          <p:spPr bwMode="auto">
            <a:xfrm>
              <a:off x="2646363" y="1227138"/>
              <a:ext cx="30162" cy="22225"/>
            </a:xfrm>
            <a:custGeom>
              <a:avLst/>
              <a:gdLst>
                <a:gd name="T0" fmla="*/ 62 w 83"/>
                <a:gd name="T1" fmla="*/ 62 h 63"/>
                <a:gd name="T2" fmla="*/ 62 w 83"/>
                <a:gd name="T3" fmla="*/ 62 h 63"/>
                <a:gd name="T4" fmla="*/ 20 w 83"/>
                <a:gd name="T5" fmla="*/ 62 h 63"/>
                <a:gd name="T6" fmla="*/ 0 w 83"/>
                <a:gd name="T7" fmla="*/ 62 h 63"/>
                <a:gd name="T8" fmla="*/ 0 w 83"/>
                <a:gd name="T9" fmla="*/ 41 h 63"/>
                <a:gd name="T10" fmla="*/ 20 w 83"/>
                <a:gd name="T11" fmla="*/ 20 h 63"/>
                <a:gd name="T12" fmla="*/ 41 w 83"/>
                <a:gd name="T13" fmla="*/ 20 h 63"/>
                <a:gd name="T14" fmla="*/ 41 w 83"/>
                <a:gd name="T15" fmla="*/ 20 h 63"/>
                <a:gd name="T16" fmla="*/ 62 w 83"/>
                <a:gd name="T17" fmla="*/ 0 h 63"/>
                <a:gd name="T18" fmla="*/ 82 w 83"/>
                <a:gd name="T19" fmla="*/ 20 h 63"/>
                <a:gd name="T20" fmla="*/ 82 w 83"/>
                <a:gd name="T21" fmla="*/ 41 h 63"/>
                <a:gd name="T22" fmla="*/ 82 w 83"/>
                <a:gd name="T23" fmla="*/ 62 h 63"/>
                <a:gd name="T24" fmla="*/ 62 w 83"/>
                <a:gd name="T2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63">
                  <a:moveTo>
                    <a:pt x="62" y="62"/>
                  </a:moveTo>
                  <a:lnTo>
                    <a:pt x="62" y="62"/>
                  </a:lnTo>
                  <a:cubicBezTo>
                    <a:pt x="41" y="62"/>
                    <a:pt x="41" y="62"/>
                    <a:pt x="20" y="62"/>
                  </a:cubicBezTo>
                  <a:lnTo>
                    <a:pt x="0" y="62"/>
                  </a:lnTo>
                  <a:lnTo>
                    <a:pt x="0" y="41"/>
                  </a:lnTo>
                  <a:cubicBezTo>
                    <a:pt x="0" y="41"/>
                    <a:pt x="0" y="20"/>
                    <a:pt x="20" y="20"/>
                  </a:cubicBezTo>
                  <a:cubicBezTo>
                    <a:pt x="20" y="20"/>
                    <a:pt x="20" y="20"/>
                    <a:pt x="41" y="20"/>
                  </a:cubicBezTo>
                  <a:lnTo>
                    <a:pt x="41" y="20"/>
                  </a:lnTo>
                  <a:cubicBezTo>
                    <a:pt x="62" y="0"/>
                    <a:pt x="62" y="0"/>
                    <a:pt x="62" y="0"/>
                  </a:cubicBezTo>
                  <a:cubicBezTo>
                    <a:pt x="82" y="0"/>
                    <a:pt x="82" y="20"/>
                    <a:pt x="82" y="20"/>
                  </a:cubicBezTo>
                  <a:lnTo>
                    <a:pt x="82" y="41"/>
                  </a:lnTo>
                  <a:lnTo>
                    <a:pt x="82" y="62"/>
                  </a:lnTo>
                  <a:cubicBezTo>
                    <a:pt x="62" y="62"/>
                    <a:pt x="62" y="62"/>
                    <a:pt x="6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7" name="Freeform 171"/>
            <p:cNvSpPr>
              <a:spLocks noChangeArrowheads="1"/>
            </p:cNvSpPr>
            <p:nvPr/>
          </p:nvSpPr>
          <p:spPr bwMode="auto">
            <a:xfrm>
              <a:off x="2727325" y="1366838"/>
              <a:ext cx="22225" cy="15875"/>
            </a:xfrm>
            <a:custGeom>
              <a:avLst/>
              <a:gdLst>
                <a:gd name="T0" fmla="*/ 62 w 63"/>
                <a:gd name="T1" fmla="*/ 21 h 42"/>
                <a:gd name="T2" fmla="*/ 62 w 63"/>
                <a:gd name="T3" fmla="*/ 21 h 42"/>
                <a:gd name="T4" fmla="*/ 21 w 63"/>
                <a:gd name="T5" fmla="*/ 41 h 42"/>
                <a:gd name="T6" fmla="*/ 21 w 63"/>
                <a:gd name="T7" fmla="*/ 21 h 42"/>
                <a:gd name="T8" fmla="*/ 21 w 63"/>
                <a:gd name="T9" fmla="*/ 0 h 42"/>
                <a:gd name="T10" fmla="*/ 41 w 63"/>
                <a:gd name="T11" fmla="*/ 0 h 42"/>
                <a:gd name="T12" fmla="*/ 62 w 63"/>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63" h="42">
                  <a:moveTo>
                    <a:pt x="62" y="21"/>
                  </a:moveTo>
                  <a:lnTo>
                    <a:pt x="62" y="21"/>
                  </a:lnTo>
                  <a:cubicBezTo>
                    <a:pt x="41" y="41"/>
                    <a:pt x="41" y="41"/>
                    <a:pt x="21" y="41"/>
                  </a:cubicBezTo>
                  <a:cubicBezTo>
                    <a:pt x="21" y="21"/>
                    <a:pt x="21" y="21"/>
                    <a:pt x="21" y="21"/>
                  </a:cubicBezTo>
                  <a:cubicBezTo>
                    <a:pt x="0" y="21"/>
                    <a:pt x="0" y="21"/>
                    <a:pt x="21" y="0"/>
                  </a:cubicBezTo>
                  <a:cubicBezTo>
                    <a:pt x="21" y="0"/>
                    <a:pt x="21" y="0"/>
                    <a:pt x="41" y="0"/>
                  </a:cubicBezTo>
                  <a:cubicBezTo>
                    <a:pt x="41" y="0"/>
                    <a:pt x="62" y="0"/>
                    <a:pt x="6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8" name="Freeform 172"/>
            <p:cNvSpPr>
              <a:spLocks noChangeArrowheads="1"/>
            </p:cNvSpPr>
            <p:nvPr/>
          </p:nvSpPr>
          <p:spPr bwMode="auto">
            <a:xfrm>
              <a:off x="2771775" y="1397000"/>
              <a:ext cx="15875" cy="22225"/>
            </a:xfrm>
            <a:custGeom>
              <a:avLst/>
              <a:gdLst>
                <a:gd name="T0" fmla="*/ 21 w 42"/>
                <a:gd name="T1" fmla="*/ 0 h 63"/>
                <a:gd name="T2" fmla="*/ 21 w 42"/>
                <a:gd name="T3" fmla="*/ 0 h 63"/>
                <a:gd name="T4" fmla="*/ 0 w 42"/>
                <a:gd name="T5" fmla="*/ 21 h 63"/>
                <a:gd name="T6" fmla="*/ 0 w 42"/>
                <a:gd name="T7" fmla="*/ 62 h 63"/>
                <a:gd name="T8" fmla="*/ 41 w 42"/>
                <a:gd name="T9" fmla="*/ 62 h 63"/>
                <a:gd name="T10" fmla="*/ 41 w 42"/>
                <a:gd name="T11" fmla="*/ 41 h 63"/>
                <a:gd name="T12" fmla="*/ 41 w 42"/>
                <a:gd name="T13" fmla="*/ 0 h 63"/>
                <a:gd name="T14" fmla="*/ 21 w 42"/>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1" y="0"/>
                  </a:moveTo>
                  <a:lnTo>
                    <a:pt x="21" y="0"/>
                  </a:lnTo>
                  <a:cubicBezTo>
                    <a:pt x="0" y="0"/>
                    <a:pt x="0" y="21"/>
                    <a:pt x="0" y="21"/>
                  </a:cubicBezTo>
                  <a:cubicBezTo>
                    <a:pt x="0" y="41"/>
                    <a:pt x="0" y="41"/>
                    <a:pt x="0" y="62"/>
                  </a:cubicBezTo>
                  <a:cubicBezTo>
                    <a:pt x="21" y="62"/>
                    <a:pt x="41" y="62"/>
                    <a:pt x="41" y="62"/>
                  </a:cubicBezTo>
                  <a:lnTo>
                    <a:pt x="41" y="41"/>
                  </a:lnTo>
                  <a:cubicBezTo>
                    <a:pt x="41" y="41"/>
                    <a:pt x="41" y="21"/>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79" name="Freeform 173"/>
            <p:cNvSpPr>
              <a:spLocks noChangeArrowheads="1"/>
            </p:cNvSpPr>
            <p:nvPr/>
          </p:nvSpPr>
          <p:spPr bwMode="auto">
            <a:xfrm>
              <a:off x="2397125" y="2008188"/>
              <a:ext cx="30163" cy="38100"/>
            </a:xfrm>
            <a:custGeom>
              <a:avLst/>
              <a:gdLst>
                <a:gd name="T0" fmla="*/ 60 w 82"/>
                <a:gd name="T1" fmla="*/ 103 h 104"/>
                <a:gd name="T2" fmla="*/ 60 w 82"/>
                <a:gd name="T3" fmla="*/ 103 h 104"/>
                <a:gd name="T4" fmla="*/ 20 w 82"/>
                <a:gd name="T5" fmla="*/ 82 h 104"/>
                <a:gd name="T6" fmla="*/ 20 w 82"/>
                <a:gd name="T7" fmla="*/ 61 h 104"/>
                <a:gd name="T8" fmla="*/ 0 w 82"/>
                <a:gd name="T9" fmla="*/ 41 h 104"/>
                <a:gd name="T10" fmla="*/ 0 w 82"/>
                <a:gd name="T11" fmla="*/ 21 h 104"/>
                <a:gd name="T12" fmla="*/ 20 w 82"/>
                <a:gd name="T13" fmla="*/ 0 h 104"/>
                <a:gd name="T14" fmla="*/ 40 w 82"/>
                <a:gd name="T15" fmla="*/ 21 h 104"/>
                <a:gd name="T16" fmla="*/ 60 w 82"/>
                <a:gd name="T17" fmla="*/ 21 h 104"/>
                <a:gd name="T18" fmla="*/ 81 w 82"/>
                <a:gd name="T19" fmla="*/ 41 h 104"/>
                <a:gd name="T20" fmla="*/ 60 w 82"/>
                <a:gd name="T21" fmla="*/ 61 h 104"/>
                <a:gd name="T22" fmla="*/ 81 w 82"/>
                <a:gd name="T23" fmla="*/ 82 h 104"/>
                <a:gd name="T24" fmla="*/ 60 w 82"/>
                <a:gd name="T2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104">
                  <a:moveTo>
                    <a:pt x="60" y="103"/>
                  </a:moveTo>
                  <a:lnTo>
                    <a:pt x="60" y="103"/>
                  </a:lnTo>
                  <a:cubicBezTo>
                    <a:pt x="60" y="103"/>
                    <a:pt x="40" y="103"/>
                    <a:pt x="20" y="82"/>
                  </a:cubicBezTo>
                  <a:lnTo>
                    <a:pt x="20" y="61"/>
                  </a:lnTo>
                  <a:cubicBezTo>
                    <a:pt x="20" y="61"/>
                    <a:pt x="0" y="61"/>
                    <a:pt x="0" y="41"/>
                  </a:cubicBezTo>
                  <a:lnTo>
                    <a:pt x="0" y="21"/>
                  </a:lnTo>
                  <a:lnTo>
                    <a:pt x="20" y="0"/>
                  </a:lnTo>
                  <a:lnTo>
                    <a:pt x="40" y="21"/>
                  </a:lnTo>
                  <a:lnTo>
                    <a:pt x="60" y="21"/>
                  </a:lnTo>
                  <a:cubicBezTo>
                    <a:pt x="81" y="21"/>
                    <a:pt x="81" y="41"/>
                    <a:pt x="81" y="41"/>
                  </a:cubicBezTo>
                  <a:lnTo>
                    <a:pt x="60" y="61"/>
                  </a:lnTo>
                  <a:lnTo>
                    <a:pt x="81" y="82"/>
                  </a:lnTo>
                  <a:lnTo>
                    <a:pt x="6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0" name="Freeform 174"/>
            <p:cNvSpPr>
              <a:spLocks noChangeArrowheads="1"/>
            </p:cNvSpPr>
            <p:nvPr/>
          </p:nvSpPr>
          <p:spPr bwMode="auto">
            <a:xfrm>
              <a:off x="2433638" y="1971675"/>
              <a:ext cx="22225" cy="22225"/>
            </a:xfrm>
            <a:custGeom>
              <a:avLst/>
              <a:gdLst>
                <a:gd name="T0" fmla="*/ 40 w 62"/>
                <a:gd name="T1" fmla="*/ 62 h 63"/>
                <a:gd name="T2" fmla="*/ 40 w 62"/>
                <a:gd name="T3" fmla="*/ 62 h 63"/>
                <a:gd name="T4" fmla="*/ 20 w 62"/>
                <a:gd name="T5" fmla="*/ 42 h 63"/>
                <a:gd name="T6" fmla="*/ 0 w 62"/>
                <a:gd name="T7" fmla="*/ 42 h 63"/>
                <a:gd name="T8" fmla="*/ 0 w 62"/>
                <a:gd name="T9" fmla="*/ 21 h 63"/>
                <a:gd name="T10" fmla="*/ 0 w 62"/>
                <a:gd name="T11" fmla="*/ 0 h 63"/>
                <a:gd name="T12" fmla="*/ 40 w 62"/>
                <a:gd name="T13" fmla="*/ 0 h 63"/>
                <a:gd name="T14" fmla="*/ 40 w 62"/>
                <a:gd name="T15" fmla="*/ 0 h 63"/>
                <a:gd name="T16" fmla="*/ 61 w 62"/>
                <a:gd name="T17" fmla="*/ 0 h 63"/>
                <a:gd name="T18" fmla="*/ 61 w 62"/>
                <a:gd name="T19" fmla="*/ 21 h 63"/>
                <a:gd name="T20" fmla="*/ 61 w 62"/>
                <a:gd name="T21" fmla="*/ 42 h 63"/>
                <a:gd name="T22" fmla="*/ 40 w 62"/>
                <a:gd name="T2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63">
                  <a:moveTo>
                    <a:pt x="40" y="62"/>
                  </a:moveTo>
                  <a:lnTo>
                    <a:pt x="40" y="62"/>
                  </a:lnTo>
                  <a:lnTo>
                    <a:pt x="20" y="42"/>
                  </a:lnTo>
                  <a:lnTo>
                    <a:pt x="0" y="42"/>
                  </a:lnTo>
                  <a:lnTo>
                    <a:pt x="0" y="21"/>
                  </a:lnTo>
                  <a:lnTo>
                    <a:pt x="0" y="0"/>
                  </a:lnTo>
                  <a:cubicBezTo>
                    <a:pt x="20" y="0"/>
                    <a:pt x="20" y="0"/>
                    <a:pt x="40" y="0"/>
                  </a:cubicBezTo>
                  <a:lnTo>
                    <a:pt x="40" y="0"/>
                  </a:lnTo>
                  <a:lnTo>
                    <a:pt x="61" y="0"/>
                  </a:lnTo>
                  <a:lnTo>
                    <a:pt x="61" y="21"/>
                  </a:lnTo>
                  <a:cubicBezTo>
                    <a:pt x="61" y="42"/>
                    <a:pt x="61" y="42"/>
                    <a:pt x="61" y="42"/>
                  </a:cubicBezTo>
                  <a:cubicBezTo>
                    <a:pt x="61" y="62"/>
                    <a:pt x="40" y="62"/>
                    <a:pt x="4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1" name="Freeform 175"/>
            <p:cNvSpPr>
              <a:spLocks noChangeArrowheads="1"/>
            </p:cNvSpPr>
            <p:nvPr/>
          </p:nvSpPr>
          <p:spPr bwMode="auto">
            <a:xfrm>
              <a:off x="2233613" y="1987550"/>
              <a:ext cx="74612" cy="44450"/>
            </a:xfrm>
            <a:custGeom>
              <a:avLst/>
              <a:gdLst>
                <a:gd name="T0" fmla="*/ 144 w 207"/>
                <a:gd name="T1" fmla="*/ 102 h 123"/>
                <a:gd name="T2" fmla="*/ 144 w 207"/>
                <a:gd name="T3" fmla="*/ 102 h 123"/>
                <a:gd name="T4" fmla="*/ 103 w 207"/>
                <a:gd name="T5" fmla="*/ 102 h 123"/>
                <a:gd name="T6" fmla="*/ 82 w 207"/>
                <a:gd name="T7" fmla="*/ 122 h 123"/>
                <a:gd name="T8" fmla="*/ 62 w 207"/>
                <a:gd name="T9" fmla="*/ 122 h 123"/>
                <a:gd name="T10" fmla="*/ 42 w 207"/>
                <a:gd name="T11" fmla="*/ 122 h 123"/>
                <a:gd name="T12" fmla="*/ 21 w 207"/>
                <a:gd name="T13" fmla="*/ 122 h 123"/>
                <a:gd name="T14" fmla="*/ 21 w 207"/>
                <a:gd name="T15" fmla="*/ 82 h 123"/>
                <a:gd name="T16" fmla="*/ 42 w 207"/>
                <a:gd name="T17" fmla="*/ 61 h 123"/>
                <a:gd name="T18" fmla="*/ 42 w 207"/>
                <a:gd name="T19" fmla="*/ 20 h 123"/>
                <a:gd name="T20" fmla="*/ 62 w 207"/>
                <a:gd name="T21" fmla="*/ 0 h 123"/>
                <a:gd name="T22" fmla="*/ 103 w 207"/>
                <a:gd name="T23" fmla="*/ 0 h 123"/>
                <a:gd name="T24" fmla="*/ 124 w 207"/>
                <a:gd name="T25" fmla="*/ 20 h 123"/>
                <a:gd name="T26" fmla="*/ 144 w 207"/>
                <a:gd name="T27" fmla="*/ 20 h 123"/>
                <a:gd name="T28" fmla="*/ 185 w 207"/>
                <a:gd name="T29" fmla="*/ 20 h 123"/>
                <a:gd name="T30" fmla="*/ 206 w 207"/>
                <a:gd name="T31" fmla="*/ 40 h 123"/>
                <a:gd name="T32" fmla="*/ 206 w 207"/>
                <a:gd name="T33" fmla="*/ 82 h 123"/>
                <a:gd name="T34" fmla="*/ 164 w 207"/>
                <a:gd name="T35" fmla="*/ 102 h 123"/>
                <a:gd name="T36" fmla="*/ 144 w 207"/>
                <a:gd name="T37" fmla="*/ 10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7" h="123">
                  <a:moveTo>
                    <a:pt x="144" y="102"/>
                  </a:moveTo>
                  <a:lnTo>
                    <a:pt x="144" y="102"/>
                  </a:lnTo>
                  <a:cubicBezTo>
                    <a:pt x="124" y="122"/>
                    <a:pt x="103" y="102"/>
                    <a:pt x="103" y="102"/>
                  </a:cubicBezTo>
                  <a:cubicBezTo>
                    <a:pt x="103" y="122"/>
                    <a:pt x="82" y="122"/>
                    <a:pt x="82" y="122"/>
                  </a:cubicBezTo>
                  <a:lnTo>
                    <a:pt x="62" y="122"/>
                  </a:lnTo>
                  <a:cubicBezTo>
                    <a:pt x="62" y="122"/>
                    <a:pt x="62" y="122"/>
                    <a:pt x="42" y="122"/>
                  </a:cubicBezTo>
                  <a:lnTo>
                    <a:pt x="21" y="122"/>
                  </a:lnTo>
                  <a:cubicBezTo>
                    <a:pt x="0" y="122"/>
                    <a:pt x="0" y="102"/>
                    <a:pt x="21" y="82"/>
                  </a:cubicBezTo>
                  <a:cubicBezTo>
                    <a:pt x="21" y="82"/>
                    <a:pt x="21" y="82"/>
                    <a:pt x="42" y="61"/>
                  </a:cubicBezTo>
                  <a:cubicBezTo>
                    <a:pt x="42" y="61"/>
                    <a:pt x="42" y="40"/>
                    <a:pt x="42" y="20"/>
                  </a:cubicBezTo>
                  <a:lnTo>
                    <a:pt x="62" y="0"/>
                  </a:lnTo>
                  <a:lnTo>
                    <a:pt x="103" y="0"/>
                  </a:lnTo>
                  <a:cubicBezTo>
                    <a:pt x="124" y="0"/>
                    <a:pt x="124" y="20"/>
                    <a:pt x="124" y="20"/>
                  </a:cubicBezTo>
                  <a:lnTo>
                    <a:pt x="144" y="20"/>
                  </a:lnTo>
                  <a:cubicBezTo>
                    <a:pt x="144" y="20"/>
                    <a:pt x="164" y="20"/>
                    <a:pt x="185" y="20"/>
                  </a:cubicBezTo>
                  <a:cubicBezTo>
                    <a:pt x="185" y="40"/>
                    <a:pt x="206" y="40"/>
                    <a:pt x="206" y="40"/>
                  </a:cubicBezTo>
                  <a:cubicBezTo>
                    <a:pt x="206" y="61"/>
                    <a:pt x="206" y="82"/>
                    <a:pt x="206" y="82"/>
                  </a:cubicBezTo>
                  <a:cubicBezTo>
                    <a:pt x="206" y="102"/>
                    <a:pt x="185" y="102"/>
                    <a:pt x="164" y="102"/>
                  </a:cubicBezTo>
                  <a:lnTo>
                    <a:pt x="144"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2" name="Freeform 176"/>
            <p:cNvSpPr>
              <a:spLocks noChangeArrowheads="1"/>
            </p:cNvSpPr>
            <p:nvPr/>
          </p:nvSpPr>
          <p:spPr bwMode="auto">
            <a:xfrm>
              <a:off x="1865313" y="2281238"/>
              <a:ext cx="88900" cy="74612"/>
            </a:xfrm>
            <a:custGeom>
              <a:avLst/>
              <a:gdLst>
                <a:gd name="T0" fmla="*/ 225 w 247"/>
                <a:gd name="T1" fmla="*/ 184 h 206"/>
                <a:gd name="T2" fmla="*/ 225 w 247"/>
                <a:gd name="T3" fmla="*/ 184 h 206"/>
                <a:gd name="T4" fmla="*/ 225 w 247"/>
                <a:gd name="T5" fmla="*/ 144 h 206"/>
                <a:gd name="T6" fmla="*/ 225 w 247"/>
                <a:gd name="T7" fmla="*/ 123 h 206"/>
                <a:gd name="T8" fmla="*/ 184 w 247"/>
                <a:gd name="T9" fmla="*/ 102 h 206"/>
                <a:gd name="T10" fmla="*/ 143 w 247"/>
                <a:gd name="T11" fmla="*/ 82 h 206"/>
                <a:gd name="T12" fmla="*/ 102 w 247"/>
                <a:gd name="T13" fmla="*/ 41 h 206"/>
                <a:gd name="T14" fmla="*/ 82 w 247"/>
                <a:gd name="T15" fmla="*/ 21 h 206"/>
                <a:gd name="T16" fmla="*/ 41 w 247"/>
                <a:gd name="T17" fmla="*/ 0 h 206"/>
                <a:gd name="T18" fmla="*/ 20 w 247"/>
                <a:gd name="T19" fmla="*/ 21 h 206"/>
                <a:gd name="T20" fmla="*/ 20 w 247"/>
                <a:gd name="T21" fmla="*/ 62 h 206"/>
                <a:gd name="T22" fmla="*/ 0 w 247"/>
                <a:gd name="T23" fmla="*/ 62 h 206"/>
                <a:gd name="T24" fmla="*/ 0 w 247"/>
                <a:gd name="T25" fmla="*/ 82 h 206"/>
                <a:gd name="T26" fmla="*/ 41 w 247"/>
                <a:gd name="T27" fmla="*/ 102 h 206"/>
                <a:gd name="T28" fmla="*/ 41 w 247"/>
                <a:gd name="T29" fmla="*/ 123 h 206"/>
                <a:gd name="T30" fmla="*/ 61 w 247"/>
                <a:gd name="T31" fmla="*/ 144 h 206"/>
                <a:gd name="T32" fmla="*/ 102 w 247"/>
                <a:gd name="T33" fmla="*/ 144 h 206"/>
                <a:gd name="T34" fmla="*/ 123 w 247"/>
                <a:gd name="T35" fmla="*/ 164 h 206"/>
                <a:gd name="T36" fmla="*/ 123 w 247"/>
                <a:gd name="T37" fmla="*/ 184 h 206"/>
                <a:gd name="T38" fmla="*/ 143 w 247"/>
                <a:gd name="T39" fmla="*/ 205 h 206"/>
                <a:gd name="T40" fmla="*/ 164 w 247"/>
                <a:gd name="T41" fmla="*/ 205 h 206"/>
                <a:gd name="T42" fmla="*/ 205 w 247"/>
                <a:gd name="T43" fmla="*/ 205 h 206"/>
                <a:gd name="T44" fmla="*/ 225 w 247"/>
                <a:gd name="T45" fmla="*/ 184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7" h="206">
                  <a:moveTo>
                    <a:pt x="225" y="184"/>
                  </a:moveTo>
                  <a:lnTo>
                    <a:pt x="225" y="184"/>
                  </a:lnTo>
                  <a:cubicBezTo>
                    <a:pt x="246" y="164"/>
                    <a:pt x="225" y="164"/>
                    <a:pt x="225" y="144"/>
                  </a:cubicBezTo>
                  <a:lnTo>
                    <a:pt x="225" y="123"/>
                  </a:lnTo>
                  <a:cubicBezTo>
                    <a:pt x="205" y="102"/>
                    <a:pt x="205" y="102"/>
                    <a:pt x="184" y="102"/>
                  </a:cubicBezTo>
                  <a:cubicBezTo>
                    <a:pt x="184" y="102"/>
                    <a:pt x="164" y="82"/>
                    <a:pt x="143" y="82"/>
                  </a:cubicBezTo>
                  <a:cubicBezTo>
                    <a:pt x="143" y="82"/>
                    <a:pt x="123" y="62"/>
                    <a:pt x="102" y="41"/>
                  </a:cubicBezTo>
                  <a:lnTo>
                    <a:pt x="82" y="21"/>
                  </a:lnTo>
                  <a:cubicBezTo>
                    <a:pt x="61" y="0"/>
                    <a:pt x="41" y="0"/>
                    <a:pt x="41" y="0"/>
                  </a:cubicBezTo>
                  <a:cubicBezTo>
                    <a:pt x="41" y="21"/>
                    <a:pt x="20" y="21"/>
                    <a:pt x="20" y="21"/>
                  </a:cubicBezTo>
                  <a:cubicBezTo>
                    <a:pt x="20" y="41"/>
                    <a:pt x="20" y="62"/>
                    <a:pt x="20" y="62"/>
                  </a:cubicBezTo>
                  <a:cubicBezTo>
                    <a:pt x="20" y="62"/>
                    <a:pt x="20" y="62"/>
                    <a:pt x="0" y="62"/>
                  </a:cubicBezTo>
                  <a:lnTo>
                    <a:pt x="0" y="82"/>
                  </a:lnTo>
                  <a:cubicBezTo>
                    <a:pt x="20" y="102"/>
                    <a:pt x="20" y="102"/>
                    <a:pt x="41" y="102"/>
                  </a:cubicBezTo>
                  <a:lnTo>
                    <a:pt x="41" y="123"/>
                  </a:lnTo>
                  <a:cubicBezTo>
                    <a:pt x="41" y="144"/>
                    <a:pt x="61" y="144"/>
                    <a:pt x="61" y="144"/>
                  </a:cubicBezTo>
                  <a:cubicBezTo>
                    <a:pt x="61" y="144"/>
                    <a:pt x="82" y="144"/>
                    <a:pt x="102" y="144"/>
                  </a:cubicBezTo>
                  <a:cubicBezTo>
                    <a:pt x="102" y="144"/>
                    <a:pt x="123" y="144"/>
                    <a:pt x="123" y="164"/>
                  </a:cubicBezTo>
                  <a:cubicBezTo>
                    <a:pt x="123" y="164"/>
                    <a:pt x="123" y="164"/>
                    <a:pt x="123" y="184"/>
                  </a:cubicBezTo>
                  <a:cubicBezTo>
                    <a:pt x="143" y="184"/>
                    <a:pt x="143" y="205"/>
                    <a:pt x="143" y="205"/>
                  </a:cubicBezTo>
                  <a:lnTo>
                    <a:pt x="164" y="205"/>
                  </a:lnTo>
                  <a:cubicBezTo>
                    <a:pt x="184" y="205"/>
                    <a:pt x="184" y="205"/>
                    <a:pt x="205" y="205"/>
                  </a:cubicBezTo>
                  <a:cubicBezTo>
                    <a:pt x="205" y="205"/>
                    <a:pt x="205" y="184"/>
                    <a:pt x="225"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3" name="Freeform 177"/>
            <p:cNvSpPr>
              <a:spLocks noChangeArrowheads="1"/>
            </p:cNvSpPr>
            <p:nvPr/>
          </p:nvSpPr>
          <p:spPr bwMode="auto">
            <a:xfrm>
              <a:off x="1474788" y="2384425"/>
              <a:ext cx="88900" cy="58738"/>
            </a:xfrm>
            <a:custGeom>
              <a:avLst/>
              <a:gdLst>
                <a:gd name="T0" fmla="*/ 123 w 247"/>
                <a:gd name="T1" fmla="*/ 143 h 165"/>
                <a:gd name="T2" fmla="*/ 123 w 247"/>
                <a:gd name="T3" fmla="*/ 143 h 165"/>
                <a:gd name="T4" fmla="*/ 82 w 247"/>
                <a:gd name="T5" fmla="*/ 164 h 165"/>
                <a:gd name="T6" fmla="*/ 21 w 247"/>
                <a:gd name="T7" fmla="*/ 164 h 165"/>
                <a:gd name="T8" fmla="*/ 21 w 247"/>
                <a:gd name="T9" fmla="*/ 123 h 165"/>
                <a:gd name="T10" fmla="*/ 0 w 247"/>
                <a:gd name="T11" fmla="*/ 82 h 165"/>
                <a:gd name="T12" fmla="*/ 21 w 247"/>
                <a:gd name="T13" fmla="*/ 41 h 165"/>
                <a:gd name="T14" fmla="*/ 41 w 247"/>
                <a:gd name="T15" fmla="*/ 21 h 165"/>
                <a:gd name="T16" fmla="*/ 61 w 247"/>
                <a:gd name="T17" fmla="*/ 0 h 165"/>
                <a:gd name="T18" fmla="*/ 103 w 247"/>
                <a:gd name="T19" fmla="*/ 0 h 165"/>
                <a:gd name="T20" fmla="*/ 123 w 247"/>
                <a:gd name="T21" fmla="*/ 21 h 165"/>
                <a:gd name="T22" fmla="*/ 164 w 247"/>
                <a:gd name="T23" fmla="*/ 41 h 165"/>
                <a:gd name="T24" fmla="*/ 184 w 247"/>
                <a:gd name="T25" fmla="*/ 41 h 165"/>
                <a:gd name="T26" fmla="*/ 225 w 247"/>
                <a:gd name="T27" fmla="*/ 41 h 165"/>
                <a:gd name="T28" fmla="*/ 246 w 247"/>
                <a:gd name="T29" fmla="*/ 61 h 165"/>
                <a:gd name="T30" fmla="*/ 246 w 247"/>
                <a:gd name="T31" fmla="*/ 103 h 165"/>
                <a:gd name="T32" fmla="*/ 205 w 247"/>
                <a:gd name="T33" fmla="*/ 123 h 165"/>
                <a:gd name="T34" fmla="*/ 205 w 247"/>
                <a:gd name="T35" fmla="*/ 103 h 165"/>
                <a:gd name="T36" fmla="*/ 184 w 247"/>
                <a:gd name="T37" fmla="*/ 103 h 165"/>
                <a:gd name="T38" fmla="*/ 164 w 247"/>
                <a:gd name="T39" fmla="*/ 143 h 165"/>
                <a:gd name="T40" fmla="*/ 123 w 247"/>
                <a:gd name="T41" fmla="*/ 14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7" h="165">
                  <a:moveTo>
                    <a:pt x="123" y="143"/>
                  </a:moveTo>
                  <a:lnTo>
                    <a:pt x="123" y="143"/>
                  </a:lnTo>
                  <a:cubicBezTo>
                    <a:pt x="123" y="143"/>
                    <a:pt x="103" y="164"/>
                    <a:pt x="82" y="164"/>
                  </a:cubicBezTo>
                  <a:cubicBezTo>
                    <a:pt x="82" y="164"/>
                    <a:pt x="41" y="164"/>
                    <a:pt x="21" y="164"/>
                  </a:cubicBezTo>
                  <a:cubicBezTo>
                    <a:pt x="21" y="164"/>
                    <a:pt x="21" y="143"/>
                    <a:pt x="21" y="123"/>
                  </a:cubicBezTo>
                  <a:cubicBezTo>
                    <a:pt x="0" y="123"/>
                    <a:pt x="0" y="82"/>
                    <a:pt x="0" y="82"/>
                  </a:cubicBezTo>
                  <a:cubicBezTo>
                    <a:pt x="0" y="61"/>
                    <a:pt x="0" y="41"/>
                    <a:pt x="21" y="41"/>
                  </a:cubicBezTo>
                  <a:cubicBezTo>
                    <a:pt x="21" y="41"/>
                    <a:pt x="21" y="21"/>
                    <a:pt x="41" y="21"/>
                  </a:cubicBezTo>
                  <a:lnTo>
                    <a:pt x="61" y="0"/>
                  </a:lnTo>
                  <a:cubicBezTo>
                    <a:pt x="82" y="0"/>
                    <a:pt x="103" y="0"/>
                    <a:pt x="103" y="0"/>
                  </a:cubicBezTo>
                  <a:cubicBezTo>
                    <a:pt x="103" y="0"/>
                    <a:pt x="123" y="0"/>
                    <a:pt x="123" y="21"/>
                  </a:cubicBezTo>
                  <a:cubicBezTo>
                    <a:pt x="143" y="21"/>
                    <a:pt x="143" y="41"/>
                    <a:pt x="164" y="41"/>
                  </a:cubicBezTo>
                  <a:lnTo>
                    <a:pt x="184" y="41"/>
                  </a:lnTo>
                  <a:lnTo>
                    <a:pt x="225" y="41"/>
                  </a:lnTo>
                  <a:lnTo>
                    <a:pt x="246" y="61"/>
                  </a:lnTo>
                  <a:cubicBezTo>
                    <a:pt x="246" y="82"/>
                    <a:pt x="246" y="103"/>
                    <a:pt x="246" y="103"/>
                  </a:cubicBezTo>
                  <a:cubicBezTo>
                    <a:pt x="225" y="123"/>
                    <a:pt x="225" y="123"/>
                    <a:pt x="205" y="123"/>
                  </a:cubicBezTo>
                  <a:cubicBezTo>
                    <a:pt x="205" y="103"/>
                    <a:pt x="205" y="103"/>
                    <a:pt x="205" y="103"/>
                  </a:cubicBezTo>
                  <a:cubicBezTo>
                    <a:pt x="184" y="103"/>
                    <a:pt x="184" y="103"/>
                    <a:pt x="184" y="103"/>
                  </a:cubicBezTo>
                  <a:cubicBezTo>
                    <a:pt x="184" y="123"/>
                    <a:pt x="164" y="143"/>
                    <a:pt x="164" y="143"/>
                  </a:cubicBezTo>
                  <a:cubicBezTo>
                    <a:pt x="143" y="143"/>
                    <a:pt x="143" y="143"/>
                    <a:pt x="123"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4" name="Freeform 178"/>
            <p:cNvSpPr>
              <a:spLocks noChangeArrowheads="1"/>
            </p:cNvSpPr>
            <p:nvPr/>
          </p:nvSpPr>
          <p:spPr bwMode="auto">
            <a:xfrm>
              <a:off x="1252538" y="2620963"/>
              <a:ext cx="22225" cy="22225"/>
            </a:xfrm>
            <a:custGeom>
              <a:avLst/>
              <a:gdLst>
                <a:gd name="T0" fmla="*/ 41 w 63"/>
                <a:gd name="T1" fmla="*/ 62 h 63"/>
                <a:gd name="T2" fmla="*/ 41 w 63"/>
                <a:gd name="T3" fmla="*/ 62 h 63"/>
                <a:gd name="T4" fmla="*/ 21 w 63"/>
                <a:gd name="T5" fmla="*/ 42 h 63"/>
                <a:gd name="T6" fmla="*/ 0 w 63"/>
                <a:gd name="T7" fmla="*/ 21 h 63"/>
                <a:gd name="T8" fmla="*/ 21 w 63"/>
                <a:gd name="T9" fmla="*/ 0 h 63"/>
                <a:gd name="T10" fmla="*/ 41 w 63"/>
                <a:gd name="T11" fmla="*/ 0 h 63"/>
                <a:gd name="T12" fmla="*/ 41 w 63"/>
                <a:gd name="T13" fmla="*/ 21 h 63"/>
                <a:gd name="T14" fmla="*/ 41 w 63"/>
                <a:gd name="T15" fmla="*/ 42 h 63"/>
                <a:gd name="T16" fmla="*/ 41 w 63"/>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3">
                  <a:moveTo>
                    <a:pt x="41" y="62"/>
                  </a:moveTo>
                  <a:lnTo>
                    <a:pt x="41" y="62"/>
                  </a:lnTo>
                  <a:cubicBezTo>
                    <a:pt x="21" y="62"/>
                    <a:pt x="21" y="42"/>
                    <a:pt x="21" y="42"/>
                  </a:cubicBezTo>
                  <a:cubicBezTo>
                    <a:pt x="0" y="42"/>
                    <a:pt x="0" y="21"/>
                    <a:pt x="0" y="21"/>
                  </a:cubicBezTo>
                  <a:lnTo>
                    <a:pt x="21" y="0"/>
                  </a:lnTo>
                  <a:lnTo>
                    <a:pt x="41" y="0"/>
                  </a:lnTo>
                  <a:cubicBezTo>
                    <a:pt x="41" y="21"/>
                    <a:pt x="41" y="21"/>
                    <a:pt x="41" y="21"/>
                  </a:cubicBezTo>
                  <a:cubicBezTo>
                    <a:pt x="62" y="42"/>
                    <a:pt x="62" y="42"/>
                    <a:pt x="41" y="42"/>
                  </a:cubicBez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5" name="Freeform 179"/>
            <p:cNvSpPr>
              <a:spLocks noChangeArrowheads="1"/>
            </p:cNvSpPr>
            <p:nvPr/>
          </p:nvSpPr>
          <p:spPr bwMode="auto">
            <a:xfrm>
              <a:off x="1606550" y="2208213"/>
              <a:ext cx="36513" cy="30162"/>
            </a:xfrm>
            <a:custGeom>
              <a:avLst/>
              <a:gdLst>
                <a:gd name="T0" fmla="*/ 61 w 103"/>
                <a:gd name="T1" fmla="*/ 82 h 83"/>
                <a:gd name="T2" fmla="*/ 61 w 103"/>
                <a:gd name="T3" fmla="*/ 82 h 83"/>
                <a:gd name="T4" fmla="*/ 61 w 103"/>
                <a:gd name="T5" fmla="*/ 62 h 83"/>
                <a:gd name="T6" fmla="*/ 20 w 103"/>
                <a:gd name="T7" fmla="*/ 41 h 83"/>
                <a:gd name="T8" fmla="*/ 0 w 103"/>
                <a:gd name="T9" fmla="*/ 41 h 83"/>
                <a:gd name="T10" fmla="*/ 0 w 103"/>
                <a:gd name="T11" fmla="*/ 21 h 83"/>
                <a:gd name="T12" fmla="*/ 20 w 103"/>
                <a:gd name="T13" fmla="*/ 0 h 83"/>
                <a:gd name="T14" fmla="*/ 61 w 103"/>
                <a:gd name="T15" fmla="*/ 0 h 83"/>
                <a:gd name="T16" fmla="*/ 61 w 103"/>
                <a:gd name="T17" fmla="*/ 0 h 83"/>
                <a:gd name="T18" fmla="*/ 61 w 103"/>
                <a:gd name="T19" fmla="*/ 21 h 83"/>
                <a:gd name="T20" fmla="*/ 82 w 103"/>
                <a:gd name="T21" fmla="*/ 21 h 83"/>
                <a:gd name="T22" fmla="*/ 102 w 103"/>
                <a:gd name="T23" fmla="*/ 21 h 83"/>
                <a:gd name="T24" fmla="*/ 102 w 103"/>
                <a:gd name="T25" fmla="*/ 41 h 83"/>
                <a:gd name="T26" fmla="*/ 102 w 103"/>
                <a:gd name="T27" fmla="*/ 62 h 83"/>
                <a:gd name="T28" fmla="*/ 82 w 103"/>
                <a:gd name="T29" fmla="*/ 82 h 83"/>
                <a:gd name="T30" fmla="*/ 61 w 103"/>
                <a:gd name="T31"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3" h="83">
                  <a:moveTo>
                    <a:pt x="61" y="82"/>
                  </a:moveTo>
                  <a:lnTo>
                    <a:pt x="61" y="82"/>
                  </a:lnTo>
                  <a:lnTo>
                    <a:pt x="61" y="62"/>
                  </a:lnTo>
                  <a:cubicBezTo>
                    <a:pt x="40" y="41"/>
                    <a:pt x="40" y="41"/>
                    <a:pt x="20" y="41"/>
                  </a:cubicBezTo>
                  <a:cubicBezTo>
                    <a:pt x="20" y="41"/>
                    <a:pt x="20" y="41"/>
                    <a:pt x="0" y="41"/>
                  </a:cubicBezTo>
                  <a:lnTo>
                    <a:pt x="0" y="21"/>
                  </a:lnTo>
                  <a:cubicBezTo>
                    <a:pt x="0" y="0"/>
                    <a:pt x="20" y="0"/>
                    <a:pt x="20" y="0"/>
                  </a:cubicBezTo>
                  <a:cubicBezTo>
                    <a:pt x="40" y="0"/>
                    <a:pt x="61" y="0"/>
                    <a:pt x="61" y="0"/>
                  </a:cubicBezTo>
                  <a:lnTo>
                    <a:pt x="61" y="0"/>
                  </a:lnTo>
                  <a:cubicBezTo>
                    <a:pt x="61" y="21"/>
                    <a:pt x="61" y="21"/>
                    <a:pt x="61" y="21"/>
                  </a:cubicBezTo>
                  <a:lnTo>
                    <a:pt x="82" y="21"/>
                  </a:lnTo>
                  <a:lnTo>
                    <a:pt x="102" y="21"/>
                  </a:lnTo>
                  <a:lnTo>
                    <a:pt x="102" y="41"/>
                  </a:lnTo>
                  <a:lnTo>
                    <a:pt x="102" y="62"/>
                  </a:lnTo>
                  <a:cubicBezTo>
                    <a:pt x="102" y="62"/>
                    <a:pt x="102" y="82"/>
                    <a:pt x="82" y="82"/>
                  </a:cubicBezTo>
                  <a:cubicBezTo>
                    <a:pt x="82" y="82"/>
                    <a:pt x="82" y="82"/>
                    <a:pt x="6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6" name="Freeform 180"/>
            <p:cNvSpPr>
              <a:spLocks noChangeArrowheads="1"/>
            </p:cNvSpPr>
            <p:nvPr/>
          </p:nvSpPr>
          <p:spPr bwMode="auto">
            <a:xfrm>
              <a:off x="1570038" y="2024063"/>
              <a:ext cx="244475" cy="250825"/>
            </a:xfrm>
            <a:custGeom>
              <a:avLst/>
              <a:gdLst>
                <a:gd name="T0" fmla="*/ 573 w 677"/>
                <a:gd name="T1" fmla="*/ 676 h 698"/>
                <a:gd name="T2" fmla="*/ 614 w 677"/>
                <a:gd name="T3" fmla="*/ 676 h 698"/>
                <a:gd name="T4" fmla="*/ 676 w 677"/>
                <a:gd name="T5" fmla="*/ 676 h 698"/>
                <a:gd name="T6" fmla="*/ 634 w 677"/>
                <a:gd name="T7" fmla="*/ 615 h 698"/>
                <a:gd name="T8" fmla="*/ 552 w 677"/>
                <a:gd name="T9" fmla="*/ 533 h 698"/>
                <a:gd name="T10" fmla="*/ 470 w 677"/>
                <a:gd name="T11" fmla="*/ 430 h 698"/>
                <a:gd name="T12" fmla="*/ 430 w 677"/>
                <a:gd name="T13" fmla="*/ 348 h 698"/>
                <a:gd name="T14" fmla="*/ 430 w 677"/>
                <a:gd name="T15" fmla="*/ 266 h 698"/>
                <a:gd name="T16" fmla="*/ 409 w 677"/>
                <a:gd name="T17" fmla="*/ 205 h 698"/>
                <a:gd name="T18" fmla="*/ 430 w 677"/>
                <a:gd name="T19" fmla="*/ 143 h 698"/>
                <a:gd name="T20" fmla="*/ 470 w 677"/>
                <a:gd name="T21" fmla="*/ 82 h 698"/>
                <a:gd name="T22" fmla="*/ 470 w 677"/>
                <a:gd name="T23" fmla="*/ 41 h 698"/>
                <a:gd name="T24" fmla="*/ 409 w 677"/>
                <a:gd name="T25" fmla="*/ 20 h 698"/>
                <a:gd name="T26" fmla="*/ 286 w 677"/>
                <a:gd name="T27" fmla="*/ 20 h 698"/>
                <a:gd name="T28" fmla="*/ 184 w 677"/>
                <a:gd name="T29" fmla="*/ 20 h 698"/>
                <a:gd name="T30" fmla="*/ 142 w 677"/>
                <a:gd name="T31" fmla="*/ 62 h 698"/>
                <a:gd name="T32" fmla="*/ 142 w 677"/>
                <a:gd name="T33" fmla="*/ 102 h 698"/>
                <a:gd name="T34" fmla="*/ 102 w 677"/>
                <a:gd name="T35" fmla="*/ 143 h 698"/>
                <a:gd name="T36" fmla="*/ 142 w 677"/>
                <a:gd name="T37" fmla="*/ 164 h 698"/>
                <a:gd name="T38" fmla="*/ 142 w 677"/>
                <a:gd name="T39" fmla="*/ 205 h 698"/>
                <a:gd name="T40" fmla="*/ 102 w 677"/>
                <a:gd name="T41" fmla="*/ 266 h 698"/>
                <a:gd name="T42" fmla="*/ 102 w 677"/>
                <a:gd name="T43" fmla="*/ 328 h 698"/>
                <a:gd name="T44" fmla="*/ 60 w 677"/>
                <a:gd name="T45" fmla="*/ 307 h 698"/>
                <a:gd name="T46" fmla="*/ 20 w 677"/>
                <a:gd name="T47" fmla="*/ 348 h 698"/>
                <a:gd name="T48" fmla="*/ 0 w 677"/>
                <a:gd name="T49" fmla="*/ 410 h 698"/>
                <a:gd name="T50" fmla="*/ 60 w 677"/>
                <a:gd name="T51" fmla="*/ 451 h 698"/>
                <a:gd name="T52" fmla="*/ 102 w 677"/>
                <a:gd name="T53" fmla="*/ 451 h 698"/>
                <a:gd name="T54" fmla="*/ 142 w 677"/>
                <a:gd name="T55" fmla="*/ 430 h 698"/>
                <a:gd name="T56" fmla="*/ 163 w 677"/>
                <a:gd name="T57" fmla="*/ 410 h 698"/>
                <a:gd name="T58" fmla="*/ 163 w 677"/>
                <a:gd name="T59" fmla="*/ 451 h 698"/>
                <a:gd name="T60" fmla="*/ 224 w 677"/>
                <a:gd name="T61" fmla="*/ 471 h 698"/>
                <a:gd name="T62" fmla="*/ 245 w 677"/>
                <a:gd name="T63" fmla="*/ 512 h 698"/>
                <a:gd name="T64" fmla="*/ 266 w 677"/>
                <a:gd name="T65" fmla="*/ 533 h 698"/>
                <a:gd name="T66" fmla="*/ 306 w 677"/>
                <a:gd name="T67" fmla="*/ 553 h 698"/>
                <a:gd name="T68" fmla="*/ 286 w 677"/>
                <a:gd name="T69" fmla="*/ 574 h 698"/>
                <a:gd name="T70" fmla="*/ 245 w 677"/>
                <a:gd name="T71" fmla="*/ 594 h 698"/>
                <a:gd name="T72" fmla="*/ 266 w 677"/>
                <a:gd name="T73" fmla="*/ 635 h 698"/>
                <a:gd name="T74" fmla="*/ 327 w 677"/>
                <a:gd name="T75" fmla="*/ 676 h 698"/>
                <a:gd name="T76" fmla="*/ 409 w 677"/>
                <a:gd name="T77" fmla="*/ 676 h 698"/>
                <a:gd name="T78" fmla="*/ 450 w 677"/>
                <a:gd name="T79" fmla="*/ 697 h 698"/>
                <a:gd name="T80" fmla="*/ 491 w 677"/>
                <a:gd name="T81" fmla="*/ 676 h 698"/>
                <a:gd name="T82" fmla="*/ 552 w 677"/>
                <a:gd name="T83" fmla="*/ 697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7" h="698">
                  <a:moveTo>
                    <a:pt x="573" y="676"/>
                  </a:moveTo>
                  <a:lnTo>
                    <a:pt x="573" y="676"/>
                  </a:lnTo>
                  <a:lnTo>
                    <a:pt x="573" y="676"/>
                  </a:lnTo>
                  <a:cubicBezTo>
                    <a:pt x="594" y="676"/>
                    <a:pt x="594" y="676"/>
                    <a:pt x="614" y="676"/>
                  </a:cubicBezTo>
                  <a:cubicBezTo>
                    <a:pt x="614" y="676"/>
                    <a:pt x="634" y="676"/>
                    <a:pt x="655" y="676"/>
                  </a:cubicBezTo>
                  <a:lnTo>
                    <a:pt x="676" y="676"/>
                  </a:lnTo>
                  <a:cubicBezTo>
                    <a:pt x="676" y="656"/>
                    <a:pt x="676" y="656"/>
                    <a:pt x="676" y="635"/>
                  </a:cubicBezTo>
                  <a:cubicBezTo>
                    <a:pt x="655" y="635"/>
                    <a:pt x="634" y="635"/>
                    <a:pt x="634" y="615"/>
                  </a:cubicBezTo>
                  <a:cubicBezTo>
                    <a:pt x="614" y="615"/>
                    <a:pt x="594" y="594"/>
                    <a:pt x="594" y="574"/>
                  </a:cubicBezTo>
                  <a:cubicBezTo>
                    <a:pt x="594" y="553"/>
                    <a:pt x="573" y="533"/>
                    <a:pt x="552" y="533"/>
                  </a:cubicBezTo>
                  <a:cubicBezTo>
                    <a:pt x="552" y="512"/>
                    <a:pt x="512" y="471"/>
                    <a:pt x="512" y="471"/>
                  </a:cubicBezTo>
                  <a:cubicBezTo>
                    <a:pt x="491" y="451"/>
                    <a:pt x="470" y="430"/>
                    <a:pt x="470" y="430"/>
                  </a:cubicBezTo>
                  <a:cubicBezTo>
                    <a:pt x="450" y="410"/>
                    <a:pt x="450" y="389"/>
                    <a:pt x="450" y="389"/>
                  </a:cubicBezTo>
                  <a:cubicBezTo>
                    <a:pt x="450" y="369"/>
                    <a:pt x="430" y="348"/>
                    <a:pt x="430" y="348"/>
                  </a:cubicBezTo>
                  <a:cubicBezTo>
                    <a:pt x="430" y="328"/>
                    <a:pt x="430" y="307"/>
                    <a:pt x="430" y="307"/>
                  </a:cubicBezTo>
                  <a:cubicBezTo>
                    <a:pt x="430" y="307"/>
                    <a:pt x="430" y="287"/>
                    <a:pt x="430" y="266"/>
                  </a:cubicBezTo>
                  <a:cubicBezTo>
                    <a:pt x="409" y="266"/>
                    <a:pt x="409" y="246"/>
                    <a:pt x="409" y="225"/>
                  </a:cubicBezTo>
                  <a:lnTo>
                    <a:pt x="409" y="205"/>
                  </a:lnTo>
                  <a:cubicBezTo>
                    <a:pt x="430" y="184"/>
                    <a:pt x="430" y="184"/>
                    <a:pt x="430" y="164"/>
                  </a:cubicBezTo>
                  <a:lnTo>
                    <a:pt x="430" y="143"/>
                  </a:lnTo>
                  <a:cubicBezTo>
                    <a:pt x="450" y="143"/>
                    <a:pt x="450" y="123"/>
                    <a:pt x="450" y="123"/>
                  </a:cubicBezTo>
                  <a:cubicBezTo>
                    <a:pt x="470" y="123"/>
                    <a:pt x="470" y="102"/>
                    <a:pt x="470" y="82"/>
                  </a:cubicBezTo>
                  <a:cubicBezTo>
                    <a:pt x="470" y="82"/>
                    <a:pt x="450" y="82"/>
                    <a:pt x="450" y="62"/>
                  </a:cubicBezTo>
                  <a:cubicBezTo>
                    <a:pt x="450" y="62"/>
                    <a:pt x="470" y="62"/>
                    <a:pt x="470" y="41"/>
                  </a:cubicBezTo>
                  <a:cubicBezTo>
                    <a:pt x="470" y="41"/>
                    <a:pt x="450" y="41"/>
                    <a:pt x="450" y="20"/>
                  </a:cubicBezTo>
                  <a:lnTo>
                    <a:pt x="409" y="20"/>
                  </a:lnTo>
                  <a:cubicBezTo>
                    <a:pt x="388" y="20"/>
                    <a:pt x="348" y="0"/>
                    <a:pt x="348" y="0"/>
                  </a:cubicBezTo>
                  <a:cubicBezTo>
                    <a:pt x="327" y="0"/>
                    <a:pt x="306" y="20"/>
                    <a:pt x="286" y="20"/>
                  </a:cubicBezTo>
                  <a:cubicBezTo>
                    <a:pt x="266" y="20"/>
                    <a:pt x="245" y="20"/>
                    <a:pt x="245" y="20"/>
                  </a:cubicBezTo>
                  <a:cubicBezTo>
                    <a:pt x="224" y="41"/>
                    <a:pt x="204" y="20"/>
                    <a:pt x="184" y="20"/>
                  </a:cubicBezTo>
                  <a:cubicBezTo>
                    <a:pt x="184" y="20"/>
                    <a:pt x="163" y="20"/>
                    <a:pt x="163" y="41"/>
                  </a:cubicBezTo>
                  <a:cubicBezTo>
                    <a:pt x="142" y="41"/>
                    <a:pt x="142" y="62"/>
                    <a:pt x="142" y="62"/>
                  </a:cubicBezTo>
                  <a:cubicBezTo>
                    <a:pt x="142" y="62"/>
                    <a:pt x="163" y="82"/>
                    <a:pt x="163" y="102"/>
                  </a:cubicBezTo>
                  <a:lnTo>
                    <a:pt x="142" y="102"/>
                  </a:lnTo>
                  <a:cubicBezTo>
                    <a:pt x="122" y="123"/>
                    <a:pt x="122" y="123"/>
                    <a:pt x="102" y="123"/>
                  </a:cubicBezTo>
                  <a:lnTo>
                    <a:pt x="102" y="143"/>
                  </a:lnTo>
                  <a:lnTo>
                    <a:pt x="102" y="143"/>
                  </a:lnTo>
                  <a:cubicBezTo>
                    <a:pt x="122" y="164"/>
                    <a:pt x="122" y="143"/>
                    <a:pt x="142" y="164"/>
                  </a:cubicBezTo>
                  <a:cubicBezTo>
                    <a:pt x="142" y="164"/>
                    <a:pt x="142" y="164"/>
                    <a:pt x="142" y="184"/>
                  </a:cubicBezTo>
                  <a:lnTo>
                    <a:pt x="142" y="205"/>
                  </a:lnTo>
                  <a:cubicBezTo>
                    <a:pt x="142" y="225"/>
                    <a:pt x="122" y="246"/>
                    <a:pt x="122" y="246"/>
                  </a:cubicBezTo>
                  <a:lnTo>
                    <a:pt x="102" y="266"/>
                  </a:lnTo>
                  <a:cubicBezTo>
                    <a:pt x="102" y="287"/>
                    <a:pt x="102" y="287"/>
                    <a:pt x="102" y="307"/>
                  </a:cubicBezTo>
                  <a:lnTo>
                    <a:pt x="102" y="328"/>
                  </a:lnTo>
                  <a:lnTo>
                    <a:pt x="81" y="328"/>
                  </a:lnTo>
                  <a:cubicBezTo>
                    <a:pt x="60" y="307"/>
                    <a:pt x="60" y="307"/>
                    <a:pt x="60" y="307"/>
                  </a:cubicBezTo>
                  <a:cubicBezTo>
                    <a:pt x="60" y="287"/>
                    <a:pt x="40" y="287"/>
                    <a:pt x="40" y="287"/>
                  </a:cubicBezTo>
                  <a:cubicBezTo>
                    <a:pt x="40" y="307"/>
                    <a:pt x="20" y="328"/>
                    <a:pt x="20" y="348"/>
                  </a:cubicBezTo>
                  <a:cubicBezTo>
                    <a:pt x="0" y="348"/>
                    <a:pt x="0" y="369"/>
                    <a:pt x="0" y="369"/>
                  </a:cubicBezTo>
                  <a:cubicBezTo>
                    <a:pt x="0" y="389"/>
                    <a:pt x="0" y="410"/>
                    <a:pt x="0" y="410"/>
                  </a:cubicBezTo>
                  <a:cubicBezTo>
                    <a:pt x="20" y="410"/>
                    <a:pt x="20" y="430"/>
                    <a:pt x="40" y="430"/>
                  </a:cubicBezTo>
                  <a:cubicBezTo>
                    <a:pt x="40" y="451"/>
                    <a:pt x="40" y="451"/>
                    <a:pt x="60" y="451"/>
                  </a:cubicBezTo>
                  <a:lnTo>
                    <a:pt x="81" y="471"/>
                  </a:lnTo>
                  <a:cubicBezTo>
                    <a:pt x="81" y="471"/>
                    <a:pt x="102" y="471"/>
                    <a:pt x="102" y="451"/>
                  </a:cubicBezTo>
                  <a:lnTo>
                    <a:pt x="102" y="430"/>
                  </a:lnTo>
                  <a:cubicBezTo>
                    <a:pt x="122" y="430"/>
                    <a:pt x="122" y="430"/>
                    <a:pt x="142" y="430"/>
                  </a:cubicBezTo>
                  <a:lnTo>
                    <a:pt x="142" y="410"/>
                  </a:lnTo>
                  <a:lnTo>
                    <a:pt x="163" y="410"/>
                  </a:lnTo>
                  <a:lnTo>
                    <a:pt x="163" y="430"/>
                  </a:lnTo>
                  <a:cubicBezTo>
                    <a:pt x="163" y="451"/>
                    <a:pt x="163" y="451"/>
                    <a:pt x="163" y="451"/>
                  </a:cubicBezTo>
                  <a:cubicBezTo>
                    <a:pt x="163" y="471"/>
                    <a:pt x="184" y="471"/>
                    <a:pt x="184" y="471"/>
                  </a:cubicBezTo>
                  <a:cubicBezTo>
                    <a:pt x="184" y="471"/>
                    <a:pt x="204" y="471"/>
                    <a:pt x="224" y="471"/>
                  </a:cubicBezTo>
                  <a:cubicBezTo>
                    <a:pt x="224" y="471"/>
                    <a:pt x="224" y="471"/>
                    <a:pt x="224" y="492"/>
                  </a:cubicBezTo>
                  <a:cubicBezTo>
                    <a:pt x="224" y="492"/>
                    <a:pt x="224" y="512"/>
                    <a:pt x="245" y="512"/>
                  </a:cubicBezTo>
                  <a:cubicBezTo>
                    <a:pt x="245" y="533"/>
                    <a:pt x="245" y="533"/>
                    <a:pt x="245" y="533"/>
                  </a:cubicBezTo>
                  <a:lnTo>
                    <a:pt x="266" y="533"/>
                  </a:lnTo>
                  <a:cubicBezTo>
                    <a:pt x="286" y="533"/>
                    <a:pt x="286" y="533"/>
                    <a:pt x="286" y="553"/>
                  </a:cubicBezTo>
                  <a:cubicBezTo>
                    <a:pt x="306" y="553"/>
                    <a:pt x="306" y="553"/>
                    <a:pt x="306" y="553"/>
                  </a:cubicBezTo>
                  <a:cubicBezTo>
                    <a:pt x="306" y="553"/>
                    <a:pt x="306" y="574"/>
                    <a:pt x="286" y="574"/>
                  </a:cubicBezTo>
                  <a:lnTo>
                    <a:pt x="286" y="574"/>
                  </a:lnTo>
                  <a:cubicBezTo>
                    <a:pt x="286" y="594"/>
                    <a:pt x="266" y="574"/>
                    <a:pt x="266" y="574"/>
                  </a:cubicBezTo>
                  <a:cubicBezTo>
                    <a:pt x="245" y="574"/>
                    <a:pt x="245" y="594"/>
                    <a:pt x="245" y="594"/>
                  </a:cubicBezTo>
                  <a:cubicBezTo>
                    <a:pt x="224" y="594"/>
                    <a:pt x="224" y="615"/>
                    <a:pt x="224" y="615"/>
                  </a:cubicBezTo>
                  <a:cubicBezTo>
                    <a:pt x="245" y="635"/>
                    <a:pt x="266" y="635"/>
                    <a:pt x="266" y="635"/>
                  </a:cubicBezTo>
                  <a:cubicBezTo>
                    <a:pt x="266" y="635"/>
                    <a:pt x="306" y="635"/>
                    <a:pt x="306" y="656"/>
                  </a:cubicBezTo>
                  <a:cubicBezTo>
                    <a:pt x="306" y="656"/>
                    <a:pt x="306" y="656"/>
                    <a:pt x="327" y="676"/>
                  </a:cubicBezTo>
                  <a:cubicBezTo>
                    <a:pt x="327" y="676"/>
                    <a:pt x="348" y="676"/>
                    <a:pt x="368" y="676"/>
                  </a:cubicBezTo>
                  <a:cubicBezTo>
                    <a:pt x="368" y="676"/>
                    <a:pt x="388" y="676"/>
                    <a:pt x="409" y="676"/>
                  </a:cubicBezTo>
                  <a:lnTo>
                    <a:pt x="430" y="676"/>
                  </a:lnTo>
                  <a:cubicBezTo>
                    <a:pt x="430" y="676"/>
                    <a:pt x="430" y="697"/>
                    <a:pt x="450" y="697"/>
                  </a:cubicBezTo>
                  <a:cubicBezTo>
                    <a:pt x="450" y="697"/>
                    <a:pt x="450" y="676"/>
                    <a:pt x="470" y="676"/>
                  </a:cubicBezTo>
                  <a:cubicBezTo>
                    <a:pt x="470" y="676"/>
                    <a:pt x="470" y="676"/>
                    <a:pt x="491" y="676"/>
                  </a:cubicBezTo>
                  <a:cubicBezTo>
                    <a:pt x="491" y="676"/>
                    <a:pt x="512" y="676"/>
                    <a:pt x="512" y="697"/>
                  </a:cubicBezTo>
                  <a:cubicBezTo>
                    <a:pt x="532" y="697"/>
                    <a:pt x="532" y="697"/>
                    <a:pt x="552" y="697"/>
                  </a:cubicBezTo>
                  <a:cubicBezTo>
                    <a:pt x="552" y="697"/>
                    <a:pt x="573" y="697"/>
                    <a:pt x="573" y="67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7" name="Freeform 181"/>
            <p:cNvSpPr>
              <a:spLocks noChangeArrowheads="1"/>
            </p:cNvSpPr>
            <p:nvPr/>
          </p:nvSpPr>
          <p:spPr bwMode="auto">
            <a:xfrm>
              <a:off x="1643063" y="1676400"/>
              <a:ext cx="479425" cy="347663"/>
            </a:xfrm>
            <a:custGeom>
              <a:avLst/>
              <a:gdLst>
                <a:gd name="T0" fmla="*/ 348 w 1333"/>
                <a:gd name="T1" fmla="*/ 922 h 964"/>
                <a:gd name="T2" fmla="*/ 226 w 1333"/>
                <a:gd name="T3" fmla="*/ 943 h 964"/>
                <a:gd name="T4" fmla="*/ 123 w 1333"/>
                <a:gd name="T5" fmla="*/ 943 h 964"/>
                <a:gd name="T6" fmla="*/ 62 w 1333"/>
                <a:gd name="T7" fmla="*/ 922 h 964"/>
                <a:gd name="T8" fmla="*/ 144 w 1333"/>
                <a:gd name="T9" fmla="*/ 881 h 964"/>
                <a:gd name="T10" fmla="*/ 102 w 1333"/>
                <a:gd name="T11" fmla="*/ 840 h 964"/>
                <a:gd name="T12" fmla="*/ 41 w 1333"/>
                <a:gd name="T13" fmla="*/ 901 h 964"/>
                <a:gd name="T14" fmla="*/ 20 w 1333"/>
                <a:gd name="T15" fmla="*/ 840 h 964"/>
                <a:gd name="T16" fmla="*/ 123 w 1333"/>
                <a:gd name="T17" fmla="*/ 799 h 964"/>
                <a:gd name="T18" fmla="*/ 205 w 1333"/>
                <a:gd name="T19" fmla="*/ 779 h 964"/>
                <a:gd name="T20" fmla="*/ 102 w 1333"/>
                <a:gd name="T21" fmla="*/ 737 h 964"/>
                <a:gd name="T22" fmla="*/ 144 w 1333"/>
                <a:gd name="T23" fmla="*/ 717 h 964"/>
                <a:gd name="T24" fmla="*/ 144 w 1333"/>
                <a:gd name="T25" fmla="*/ 676 h 964"/>
                <a:gd name="T26" fmla="*/ 144 w 1333"/>
                <a:gd name="T27" fmla="*/ 635 h 964"/>
                <a:gd name="T28" fmla="*/ 226 w 1333"/>
                <a:gd name="T29" fmla="*/ 635 h 964"/>
                <a:gd name="T30" fmla="*/ 184 w 1333"/>
                <a:gd name="T31" fmla="*/ 594 h 964"/>
                <a:gd name="T32" fmla="*/ 164 w 1333"/>
                <a:gd name="T33" fmla="*/ 553 h 964"/>
                <a:gd name="T34" fmla="*/ 226 w 1333"/>
                <a:gd name="T35" fmla="*/ 512 h 964"/>
                <a:gd name="T36" fmla="*/ 287 w 1333"/>
                <a:gd name="T37" fmla="*/ 451 h 964"/>
                <a:gd name="T38" fmla="*/ 348 w 1333"/>
                <a:gd name="T39" fmla="*/ 430 h 964"/>
                <a:gd name="T40" fmla="*/ 451 w 1333"/>
                <a:gd name="T41" fmla="*/ 328 h 964"/>
                <a:gd name="T42" fmla="*/ 554 w 1333"/>
                <a:gd name="T43" fmla="*/ 246 h 964"/>
                <a:gd name="T44" fmla="*/ 594 w 1333"/>
                <a:gd name="T45" fmla="*/ 267 h 964"/>
                <a:gd name="T46" fmla="*/ 635 w 1333"/>
                <a:gd name="T47" fmla="*/ 185 h 964"/>
                <a:gd name="T48" fmla="*/ 738 w 1333"/>
                <a:gd name="T49" fmla="*/ 225 h 964"/>
                <a:gd name="T50" fmla="*/ 881 w 1333"/>
                <a:gd name="T51" fmla="*/ 164 h 964"/>
                <a:gd name="T52" fmla="*/ 1004 w 1333"/>
                <a:gd name="T53" fmla="*/ 164 h 964"/>
                <a:gd name="T54" fmla="*/ 1045 w 1333"/>
                <a:gd name="T55" fmla="*/ 82 h 964"/>
                <a:gd name="T56" fmla="*/ 1148 w 1333"/>
                <a:gd name="T57" fmla="*/ 21 h 964"/>
                <a:gd name="T58" fmla="*/ 1312 w 1333"/>
                <a:gd name="T59" fmla="*/ 41 h 964"/>
                <a:gd name="T60" fmla="*/ 1291 w 1333"/>
                <a:gd name="T61" fmla="*/ 164 h 964"/>
                <a:gd name="T62" fmla="*/ 1066 w 1333"/>
                <a:gd name="T63" fmla="*/ 287 h 964"/>
                <a:gd name="T64" fmla="*/ 922 w 1333"/>
                <a:gd name="T65" fmla="*/ 328 h 964"/>
                <a:gd name="T66" fmla="*/ 840 w 1333"/>
                <a:gd name="T67" fmla="*/ 389 h 964"/>
                <a:gd name="T68" fmla="*/ 738 w 1333"/>
                <a:gd name="T69" fmla="*/ 430 h 964"/>
                <a:gd name="T70" fmla="*/ 676 w 1333"/>
                <a:gd name="T71" fmla="*/ 512 h 964"/>
                <a:gd name="T72" fmla="*/ 574 w 1333"/>
                <a:gd name="T73" fmla="*/ 533 h 964"/>
                <a:gd name="T74" fmla="*/ 635 w 1333"/>
                <a:gd name="T75" fmla="*/ 553 h 964"/>
                <a:gd name="T76" fmla="*/ 574 w 1333"/>
                <a:gd name="T77" fmla="*/ 615 h 964"/>
                <a:gd name="T78" fmla="*/ 512 w 1333"/>
                <a:gd name="T79" fmla="*/ 635 h 964"/>
                <a:gd name="T80" fmla="*/ 472 w 1333"/>
                <a:gd name="T81" fmla="*/ 655 h 964"/>
                <a:gd name="T82" fmla="*/ 472 w 1333"/>
                <a:gd name="T83" fmla="*/ 697 h 964"/>
                <a:gd name="T84" fmla="*/ 430 w 1333"/>
                <a:gd name="T85" fmla="*/ 799 h 964"/>
                <a:gd name="T86" fmla="*/ 390 w 1333"/>
                <a:gd name="T87" fmla="*/ 779 h 964"/>
                <a:gd name="T88" fmla="*/ 369 w 1333"/>
                <a:gd name="T89" fmla="*/ 881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33" h="964">
                  <a:moveTo>
                    <a:pt x="328" y="901"/>
                  </a:moveTo>
                  <a:lnTo>
                    <a:pt x="328" y="901"/>
                  </a:lnTo>
                  <a:lnTo>
                    <a:pt x="348" y="922"/>
                  </a:lnTo>
                  <a:cubicBezTo>
                    <a:pt x="348" y="943"/>
                    <a:pt x="328" y="963"/>
                    <a:pt x="328" y="963"/>
                  </a:cubicBezTo>
                  <a:cubicBezTo>
                    <a:pt x="308" y="963"/>
                    <a:pt x="287" y="963"/>
                    <a:pt x="287" y="963"/>
                  </a:cubicBezTo>
                  <a:cubicBezTo>
                    <a:pt x="266" y="963"/>
                    <a:pt x="246" y="943"/>
                    <a:pt x="226" y="943"/>
                  </a:cubicBezTo>
                  <a:cubicBezTo>
                    <a:pt x="226" y="943"/>
                    <a:pt x="205" y="943"/>
                    <a:pt x="184" y="943"/>
                  </a:cubicBezTo>
                  <a:lnTo>
                    <a:pt x="164" y="943"/>
                  </a:lnTo>
                  <a:cubicBezTo>
                    <a:pt x="144" y="943"/>
                    <a:pt x="123" y="943"/>
                    <a:pt x="123" y="943"/>
                  </a:cubicBezTo>
                  <a:cubicBezTo>
                    <a:pt x="102" y="943"/>
                    <a:pt x="82" y="943"/>
                    <a:pt x="62" y="943"/>
                  </a:cubicBezTo>
                  <a:cubicBezTo>
                    <a:pt x="62" y="943"/>
                    <a:pt x="62" y="943"/>
                    <a:pt x="41" y="943"/>
                  </a:cubicBezTo>
                  <a:cubicBezTo>
                    <a:pt x="41" y="922"/>
                    <a:pt x="41" y="922"/>
                    <a:pt x="62" y="922"/>
                  </a:cubicBezTo>
                  <a:cubicBezTo>
                    <a:pt x="62" y="901"/>
                    <a:pt x="62" y="901"/>
                    <a:pt x="62" y="901"/>
                  </a:cubicBezTo>
                  <a:cubicBezTo>
                    <a:pt x="82" y="901"/>
                    <a:pt x="82" y="881"/>
                    <a:pt x="102" y="881"/>
                  </a:cubicBezTo>
                  <a:lnTo>
                    <a:pt x="144" y="881"/>
                  </a:lnTo>
                  <a:lnTo>
                    <a:pt x="144" y="861"/>
                  </a:lnTo>
                  <a:lnTo>
                    <a:pt x="123" y="840"/>
                  </a:lnTo>
                  <a:lnTo>
                    <a:pt x="102" y="840"/>
                  </a:lnTo>
                  <a:cubicBezTo>
                    <a:pt x="102" y="861"/>
                    <a:pt x="82" y="861"/>
                    <a:pt x="62" y="861"/>
                  </a:cubicBezTo>
                  <a:cubicBezTo>
                    <a:pt x="62" y="881"/>
                    <a:pt x="41" y="881"/>
                    <a:pt x="41" y="881"/>
                  </a:cubicBezTo>
                  <a:lnTo>
                    <a:pt x="41" y="901"/>
                  </a:lnTo>
                  <a:cubicBezTo>
                    <a:pt x="20" y="901"/>
                    <a:pt x="20" y="901"/>
                    <a:pt x="20" y="901"/>
                  </a:cubicBezTo>
                  <a:cubicBezTo>
                    <a:pt x="0" y="881"/>
                    <a:pt x="0" y="881"/>
                    <a:pt x="0" y="861"/>
                  </a:cubicBezTo>
                  <a:lnTo>
                    <a:pt x="20" y="840"/>
                  </a:lnTo>
                  <a:cubicBezTo>
                    <a:pt x="41" y="819"/>
                    <a:pt x="41" y="819"/>
                    <a:pt x="62" y="819"/>
                  </a:cubicBezTo>
                  <a:cubicBezTo>
                    <a:pt x="62" y="799"/>
                    <a:pt x="82" y="799"/>
                    <a:pt x="82" y="799"/>
                  </a:cubicBezTo>
                  <a:cubicBezTo>
                    <a:pt x="102" y="799"/>
                    <a:pt x="102" y="799"/>
                    <a:pt x="123" y="799"/>
                  </a:cubicBezTo>
                  <a:cubicBezTo>
                    <a:pt x="123" y="799"/>
                    <a:pt x="144" y="799"/>
                    <a:pt x="164" y="799"/>
                  </a:cubicBezTo>
                  <a:lnTo>
                    <a:pt x="184" y="799"/>
                  </a:lnTo>
                  <a:cubicBezTo>
                    <a:pt x="184" y="799"/>
                    <a:pt x="205" y="799"/>
                    <a:pt x="205" y="779"/>
                  </a:cubicBezTo>
                  <a:cubicBezTo>
                    <a:pt x="184" y="779"/>
                    <a:pt x="184" y="779"/>
                    <a:pt x="164" y="779"/>
                  </a:cubicBezTo>
                  <a:lnTo>
                    <a:pt x="144" y="758"/>
                  </a:lnTo>
                  <a:cubicBezTo>
                    <a:pt x="144" y="737"/>
                    <a:pt x="102" y="758"/>
                    <a:pt x="102" y="737"/>
                  </a:cubicBezTo>
                  <a:lnTo>
                    <a:pt x="102" y="717"/>
                  </a:lnTo>
                  <a:cubicBezTo>
                    <a:pt x="102" y="717"/>
                    <a:pt x="102" y="717"/>
                    <a:pt x="123" y="717"/>
                  </a:cubicBezTo>
                  <a:cubicBezTo>
                    <a:pt x="123" y="697"/>
                    <a:pt x="123" y="717"/>
                    <a:pt x="144" y="717"/>
                  </a:cubicBezTo>
                  <a:lnTo>
                    <a:pt x="164" y="717"/>
                  </a:lnTo>
                  <a:cubicBezTo>
                    <a:pt x="164" y="717"/>
                    <a:pt x="164" y="717"/>
                    <a:pt x="164" y="697"/>
                  </a:cubicBezTo>
                  <a:cubicBezTo>
                    <a:pt x="164" y="697"/>
                    <a:pt x="144" y="697"/>
                    <a:pt x="144" y="676"/>
                  </a:cubicBezTo>
                  <a:lnTo>
                    <a:pt x="123" y="676"/>
                  </a:lnTo>
                  <a:lnTo>
                    <a:pt x="123" y="655"/>
                  </a:lnTo>
                  <a:cubicBezTo>
                    <a:pt x="123" y="655"/>
                    <a:pt x="123" y="635"/>
                    <a:pt x="144" y="635"/>
                  </a:cubicBezTo>
                  <a:cubicBezTo>
                    <a:pt x="144" y="635"/>
                    <a:pt x="164" y="635"/>
                    <a:pt x="184" y="635"/>
                  </a:cubicBezTo>
                  <a:lnTo>
                    <a:pt x="205" y="635"/>
                  </a:lnTo>
                  <a:lnTo>
                    <a:pt x="226" y="635"/>
                  </a:lnTo>
                  <a:lnTo>
                    <a:pt x="226" y="615"/>
                  </a:lnTo>
                  <a:lnTo>
                    <a:pt x="205" y="615"/>
                  </a:lnTo>
                  <a:cubicBezTo>
                    <a:pt x="205" y="615"/>
                    <a:pt x="184" y="615"/>
                    <a:pt x="184" y="594"/>
                  </a:cubicBezTo>
                  <a:cubicBezTo>
                    <a:pt x="184" y="594"/>
                    <a:pt x="184" y="594"/>
                    <a:pt x="184" y="573"/>
                  </a:cubicBezTo>
                  <a:cubicBezTo>
                    <a:pt x="184" y="573"/>
                    <a:pt x="184" y="573"/>
                    <a:pt x="184" y="553"/>
                  </a:cubicBezTo>
                  <a:lnTo>
                    <a:pt x="164" y="553"/>
                  </a:lnTo>
                  <a:cubicBezTo>
                    <a:pt x="164" y="553"/>
                    <a:pt x="164" y="533"/>
                    <a:pt x="184" y="512"/>
                  </a:cubicBezTo>
                  <a:cubicBezTo>
                    <a:pt x="184" y="512"/>
                    <a:pt x="184" y="512"/>
                    <a:pt x="205" y="512"/>
                  </a:cubicBezTo>
                  <a:lnTo>
                    <a:pt x="226" y="512"/>
                  </a:lnTo>
                  <a:cubicBezTo>
                    <a:pt x="226" y="491"/>
                    <a:pt x="226" y="471"/>
                    <a:pt x="246" y="471"/>
                  </a:cubicBezTo>
                  <a:cubicBezTo>
                    <a:pt x="246" y="471"/>
                    <a:pt x="266" y="471"/>
                    <a:pt x="266" y="451"/>
                  </a:cubicBezTo>
                  <a:lnTo>
                    <a:pt x="287" y="451"/>
                  </a:lnTo>
                  <a:cubicBezTo>
                    <a:pt x="287" y="451"/>
                    <a:pt x="287" y="471"/>
                    <a:pt x="308" y="471"/>
                  </a:cubicBezTo>
                  <a:lnTo>
                    <a:pt x="328" y="471"/>
                  </a:lnTo>
                  <a:cubicBezTo>
                    <a:pt x="328" y="471"/>
                    <a:pt x="348" y="451"/>
                    <a:pt x="348" y="430"/>
                  </a:cubicBezTo>
                  <a:cubicBezTo>
                    <a:pt x="348" y="409"/>
                    <a:pt x="348" y="389"/>
                    <a:pt x="369" y="369"/>
                  </a:cubicBezTo>
                  <a:cubicBezTo>
                    <a:pt x="369" y="369"/>
                    <a:pt x="390" y="369"/>
                    <a:pt x="390" y="349"/>
                  </a:cubicBezTo>
                  <a:cubicBezTo>
                    <a:pt x="410" y="349"/>
                    <a:pt x="451" y="349"/>
                    <a:pt x="451" y="328"/>
                  </a:cubicBezTo>
                  <a:cubicBezTo>
                    <a:pt x="472" y="328"/>
                    <a:pt x="492" y="307"/>
                    <a:pt x="492" y="307"/>
                  </a:cubicBezTo>
                  <a:cubicBezTo>
                    <a:pt x="512" y="287"/>
                    <a:pt x="512" y="267"/>
                    <a:pt x="512" y="267"/>
                  </a:cubicBezTo>
                  <a:cubicBezTo>
                    <a:pt x="533" y="267"/>
                    <a:pt x="533" y="246"/>
                    <a:pt x="554" y="246"/>
                  </a:cubicBezTo>
                  <a:lnTo>
                    <a:pt x="554" y="225"/>
                  </a:lnTo>
                  <a:cubicBezTo>
                    <a:pt x="574" y="246"/>
                    <a:pt x="554" y="246"/>
                    <a:pt x="574" y="267"/>
                  </a:cubicBezTo>
                  <a:cubicBezTo>
                    <a:pt x="574" y="267"/>
                    <a:pt x="574" y="267"/>
                    <a:pt x="594" y="267"/>
                  </a:cubicBezTo>
                  <a:lnTo>
                    <a:pt x="594" y="267"/>
                  </a:lnTo>
                  <a:cubicBezTo>
                    <a:pt x="615" y="246"/>
                    <a:pt x="615" y="225"/>
                    <a:pt x="615" y="225"/>
                  </a:cubicBezTo>
                  <a:cubicBezTo>
                    <a:pt x="615" y="205"/>
                    <a:pt x="635" y="205"/>
                    <a:pt x="635" y="185"/>
                  </a:cubicBezTo>
                  <a:cubicBezTo>
                    <a:pt x="635" y="185"/>
                    <a:pt x="656" y="185"/>
                    <a:pt x="676" y="185"/>
                  </a:cubicBezTo>
                  <a:cubicBezTo>
                    <a:pt x="676" y="185"/>
                    <a:pt x="676" y="205"/>
                    <a:pt x="697" y="205"/>
                  </a:cubicBezTo>
                  <a:cubicBezTo>
                    <a:pt x="697" y="225"/>
                    <a:pt x="717" y="225"/>
                    <a:pt x="738" y="225"/>
                  </a:cubicBezTo>
                  <a:cubicBezTo>
                    <a:pt x="738" y="225"/>
                    <a:pt x="758" y="205"/>
                    <a:pt x="779" y="205"/>
                  </a:cubicBezTo>
                  <a:cubicBezTo>
                    <a:pt x="779" y="205"/>
                    <a:pt x="820" y="205"/>
                    <a:pt x="840" y="205"/>
                  </a:cubicBezTo>
                  <a:cubicBezTo>
                    <a:pt x="840" y="185"/>
                    <a:pt x="881" y="185"/>
                    <a:pt x="881" y="164"/>
                  </a:cubicBezTo>
                  <a:cubicBezTo>
                    <a:pt x="902" y="164"/>
                    <a:pt x="902" y="164"/>
                    <a:pt x="922" y="164"/>
                  </a:cubicBezTo>
                  <a:cubicBezTo>
                    <a:pt x="922" y="164"/>
                    <a:pt x="942" y="164"/>
                    <a:pt x="963" y="164"/>
                  </a:cubicBezTo>
                  <a:cubicBezTo>
                    <a:pt x="963" y="164"/>
                    <a:pt x="984" y="164"/>
                    <a:pt x="1004" y="164"/>
                  </a:cubicBezTo>
                  <a:cubicBezTo>
                    <a:pt x="1004" y="143"/>
                    <a:pt x="1025" y="143"/>
                    <a:pt x="1045" y="143"/>
                  </a:cubicBezTo>
                  <a:cubicBezTo>
                    <a:pt x="1045" y="143"/>
                    <a:pt x="1045" y="123"/>
                    <a:pt x="1066" y="123"/>
                  </a:cubicBezTo>
                  <a:cubicBezTo>
                    <a:pt x="1066" y="123"/>
                    <a:pt x="1045" y="103"/>
                    <a:pt x="1045" y="82"/>
                  </a:cubicBezTo>
                  <a:cubicBezTo>
                    <a:pt x="1045" y="82"/>
                    <a:pt x="1045" y="61"/>
                    <a:pt x="1066" y="61"/>
                  </a:cubicBezTo>
                  <a:cubicBezTo>
                    <a:pt x="1066" y="61"/>
                    <a:pt x="1086" y="41"/>
                    <a:pt x="1107" y="41"/>
                  </a:cubicBezTo>
                  <a:lnTo>
                    <a:pt x="1148" y="21"/>
                  </a:lnTo>
                  <a:cubicBezTo>
                    <a:pt x="1168" y="21"/>
                    <a:pt x="1189" y="21"/>
                    <a:pt x="1189" y="0"/>
                  </a:cubicBezTo>
                  <a:cubicBezTo>
                    <a:pt x="1209" y="0"/>
                    <a:pt x="1230" y="21"/>
                    <a:pt x="1250" y="21"/>
                  </a:cubicBezTo>
                  <a:cubicBezTo>
                    <a:pt x="1271" y="21"/>
                    <a:pt x="1291" y="41"/>
                    <a:pt x="1312" y="41"/>
                  </a:cubicBezTo>
                  <a:cubicBezTo>
                    <a:pt x="1312" y="41"/>
                    <a:pt x="1312" y="61"/>
                    <a:pt x="1332" y="82"/>
                  </a:cubicBezTo>
                  <a:lnTo>
                    <a:pt x="1332" y="103"/>
                  </a:lnTo>
                  <a:cubicBezTo>
                    <a:pt x="1312" y="123"/>
                    <a:pt x="1312" y="164"/>
                    <a:pt x="1291" y="164"/>
                  </a:cubicBezTo>
                  <a:cubicBezTo>
                    <a:pt x="1291" y="185"/>
                    <a:pt x="1250" y="205"/>
                    <a:pt x="1230" y="205"/>
                  </a:cubicBezTo>
                  <a:cubicBezTo>
                    <a:pt x="1209" y="225"/>
                    <a:pt x="1189" y="246"/>
                    <a:pt x="1168" y="246"/>
                  </a:cubicBezTo>
                  <a:cubicBezTo>
                    <a:pt x="1148" y="267"/>
                    <a:pt x="1086" y="287"/>
                    <a:pt x="1066" y="287"/>
                  </a:cubicBezTo>
                  <a:cubicBezTo>
                    <a:pt x="1045" y="287"/>
                    <a:pt x="1004" y="287"/>
                    <a:pt x="984" y="307"/>
                  </a:cubicBezTo>
                  <a:cubicBezTo>
                    <a:pt x="984" y="307"/>
                    <a:pt x="984" y="328"/>
                    <a:pt x="963" y="328"/>
                  </a:cubicBezTo>
                  <a:cubicBezTo>
                    <a:pt x="963" y="328"/>
                    <a:pt x="942" y="328"/>
                    <a:pt x="922" y="328"/>
                  </a:cubicBezTo>
                  <a:cubicBezTo>
                    <a:pt x="902" y="349"/>
                    <a:pt x="881" y="349"/>
                    <a:pt x="881" y="349"/>
                  </a:cubicBezTo>
                  <a:lnTo>
                    <a:pt x="861" y="369"/>
                  </a:lnTo>
                  <a:lnTo>
                    <a:pt x="840" y="389"/>
                  </a:lnTo>
                  <a:cubicBezTo>
                    <a:pt x="840" y="409"/>
                    <a:pt x="820" y="409"/>
                    <a:pt x="820" y="409"/>
                  </a:cubicBezTo>
                  <a:cubicBezTo>
                    <a:pt x="799" y="409"/>
                    <a:pt x="779" y="430"/>
                    <a:pt x="779" y="430"/>
                  </a:cubicBezTo>
                  <a:cubicBezTo>
                    <a:pt x="758" y="430"/>
                    <a:pt x="758" y="430"/>
                    <a:pt x="738" y="430"/>
                  </a:cubicBezTo>
                  <a:cubicBezTo>
                    <a:pt x="738" y="430"/>
                    <a:pt x="717" y="430"/>
                    <a:pt x="717" y="451"/>
                  </a:cubicBezTo>
                  <a:cubicBezTo>
                    <a:pt x="697" y="451"/>
                    <a:pt x="697" y="471"/>
                    <a:pt x="697" y="471"/>
                  </a:cubicBezTo>
                  <a:cubicBezTo>
                    <a:pt x="697" y="491"/>
                    <a:pt x="676" y="512"/>
                    <a:pt x="676" y="512"/>
                  </a:cubicBezTo>
                  <a:cubicBezTo>
                    <a:pt x="656" y="512"/>
                    <a:pt x="635" y="512"/>
                    <a:pt x="635" y="512"/>
                  </a:cubicBezTo>
                  <a:cubicBezTo>
                    <a:pt x="615" y="512"/>
                    <a:pt x="594" y="512"/>
                    <a:pt x="594" y="512"/>
                  </a:cubicBezTo>
                  <a:lnTo>
                    <a:pt x="574" y="533"/>
                  </a:lnTo>
                  <a:lnTo>
                    <a:pt x="594" y="553"/>
                  </a:lnTo>
                  <a:cubicBezTo>
                    <a:pt x="594" y="553"/>
                    <a:pt x="594" y="553"/>
                    <a:pt x="615" y="553"/>
                  </a:cubicBezTo>
                  <a:lnTo>
                    <a:pt x="635" y="553"/>
                  </a:lnTo>
                  <a:cubicBezTo>
                    <a:pt x="635" y="553"/>
                    <a:pt x="635" y="553"/>
                    <a:pt x="635" y="573"/>
                  </a:cubicBezTo>
                  <a:lnTo>
                    <a:pt x="615" y="594"/>
                  </a:lnTo>
                  <a:cubicBezTo>
                    <a:pt x="594" y="594"/>
                    <a:pt x="594" y="615"/>
                    <a:pt x="574" y="615"/>
                  </a:cubicBezTo>
                  <a:cubicBezTo>
                    <a:pt x="574" y="615"/>
                    <a:pt x="554" y="635"/>
                    <a:pt x="533" y="635"/>
                  </a:cubicBezTo>
                  <a:cubicBezTo>
                    <a:pt x="533" y="635"/>
                    <a:pt x="533" y="615"/>
                    <a:pt x="512" y="615"/>
                  </a:cubicBezTo>
                  <a:lnTo>
                    <a:pt x="512" y="635"/>
                  </a:lnTo>
                  <a:lnTo>
                    <a:pt x="512" y="655"/>
                  </a:lnTo>
                  <a:lnTo>
                    <a:pt x="492" y="655"/>
                  </a:lnTo>
                  <a:lnTo>
                    <a:pt x="472" y="655"/>
                  </a:lnTo>
                  <a:lnTo>
                    <a:pt x="451" y="655"/>
                  </a:lnTo>
                  <a:cubicBezTo>
                    <a:pt x="451" y="676"/>
                    <a:pt x="430" y="697"/>
                    <a:pt x="430" y="697"/>
                  </a:cubicBezTo>
                  <a:cubicBezTo>
                    <a:pt x="451" y="697"/>
                    <a:pt x="472" y="697"/>
                    <a:pt x="472" y="697"/>
                  </a:cubicBezTo>
                  <a:lnTo>
                    <a:pt x="472" y="717"/>
                  </a:lnTo>
                  <a:cubicBezTo>
                    <a:pt x="472" y="737"/>
                    <a:pt x="472" y="758"/>
                    <a:pt x="451" y="758"/>
                  </a:cubicBezTo>
                  <a:cubicBezTo>
                    <a:pt x="451" y="779"/>
                    <a:pt x="451" y="779"/>
                    <a:pt x="430" y="799"/>
                  </a:cubicBezTo>
                  <a:lnTo>
                    <a:pt x="430" y="819"/>
                  </a:lnTo>
                  <a:cubicBezTo>
                    <a:pt x="410" y="819"/>
                    <a:pt x="410" y="799"/>
                    <a:pt x="410" y="799"/>
                  </a:cubicBezTo>
                  <a:cubicBezTo>
                    <a:pt x="410" y="799"/>
                    <a:pt x="410" y="779"/>
                    <a:pt x="390" y="779"/>
                  </a:cubicBezTo>
                  <a:lnTo>
                    <a:pt x="390" y="799"/>
                  </a:lnTo>
                  <a:cubicBezTo>
                    <a:pt x="369" y="819"/>
                    <a:pt x="390" y="840"/>
                    <a:pt x="369" y="840"/>
                  </a:cubicBezTo>
                  <a:cubicBezTo>
                    <a:pt x="369" y="861"/>
                    <a:pt x="369" y="861"/>
                    <a:pt x="369" y="881"/>
                  </a:cubicBezTo>
                  <a:cubicBezTo>
                    <a:pt x="348" y="881"/>
                    <a:pt x="348" y="881"/>
                    <a:pt x="348" y="881"/>
                  </a:cubicBezTo>
                  <a:lnTo>
                    <a:pt x="328" y="90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8" name="Freeform 182"/>
            <p:cNvSpPr>
              <a:spLocks noChangeArrowheads="1"/>
            </p:cNvSpPr>
            <p:nvPr/>
          </p:nvSpPr>
          <p:spPr bwMode="auto">
            <a:xfrm>
              <a:off x="2286000" y="1411288"/>
              <a:ext cx="22225" cy="15875"/>
            </a:xfrm>
            <a:custGeom>
              <a:avLst/>
              <a:gdLst>
                <a:gd name="T0" fmla="*/ 62 w 63"/>
                <a:gd name="T1" fmla="*/ 21 h 42"/>
                <a:gd name="T2" fmla="*/ 62 w 63"/>
                <a:gd name="T3" fmla="*/ 21 h 42"/>
                <a:gd name="T4" fmla="*/ 41 w 63"/>
                <a:gd name="T5" fmla="*/ 41 h 42"/>
                <a:gd name="T6" fmla="*/ 0 w 63"/>
                <a:gd name="T7" fmla="*/ 41 h 42"/>
                <a:gd name="T8" fmla="*/ 0 w 63"/>
                <a:gd name="T9" fmla="*/ 21 h 42"/>
                <a:gd name="T10" fmla="*/ 20 w 63"/>
                <a:gd name="T11" fmla="*/ 0 h 42"/>
                <a:gd name="T12" fmla="*/ 41 w 63"/>
                <a:gd name="T13" fmla="*/ 0 h 42"/>
                <a:gd name="T14" fmla="*/ 62 w 63"/>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42">
                  <a:moveTo>
                    <a:pt x="62" y="21"/>
                  </a:moveTo>
                  <a:lnTo>
                    <a:pt x="62" y="21"/>
                  </a:lnTo>
                  <a:cubicBezTo>
                    <a:pt x="62" y="41"/>
                    <a:pt x="41" y="41"/>
                    <a:pt x="41" y="41"/>
                  </a:cubicBezTo>
                  <a:cubicBezTo>
                    <a:pt x="20" y="41"/>
                    <a:pt x="0" y="41"/>
                    <a:pt x="0" y="41"/>
                  </a:cubicBezTo>
                  <a:lnTo>
                    <a:pt x="0" y="21"/>
                  </a:lnTo>
                  <a:cubicBezTo>
                    <a:pt x="0" y="21"/>
                    <a:pt x="0" y="0"/>
                    <a:pt x="20" y="0"/>
                  </a:cubicBezTo>
                  <a:lnTo>
                    <a:pt x="41" y="0"/>
                  </a:lnTo>
                  <a:cubicBezTo>
                    <a:pt x="62" y="0"/>
                    <a:pt x="62" y="21"/>
                    <a:pt x="6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89" name="Freeform 183"/>
            <p:cNvSpPr>
              <a:spLocks noChangeArrowheads="1"/>
            </p:cNvSpPr>
            <p:nvPr/>
          </p:nvSpPr>
          <p:spPr bwMode="auto">
            <a:xfrm>
              <a:off x="2336800" y="1293813"/>
              <a:ext cx="30163" cy="22225"/>
            </a:xfrm>
            <a:custGeom>
              <a:avLst/>
              <a:gdLst>
                <a:gd name="T0" fmla="*/ 61 w 83"/>
                <a:gd name="T1" fmla="*/ 62 h 63"/>
                <a:gd name="T2" fmla="*/ 61 w 83"/>
                <a:gd name="T3" fmla="*/ 62 h 63"/>
                <a:gd name="T4" fmla="*/ 20 w 83"/>
                <a:gd name="T5" fmla="*/ 42 h 63"/>
                <a:gd name="T6" fmla="*/ 0 w 83"/>
                <a:gd name="T7" fmla="*/ 21 h 63"/>
                <a:gd name="T8" fmla="*/ 40 w 83"/>
                <a:gd name="T9" fmla="*/ 0 h 63"/>
                <a:gd name="T10" fmla="*/ 61 w 83"/>
                <a:gd name="T11" fmla="*/ 0 h 63"/>
                <a:gd name="T12" fmla="*/ 82 w 83"/>
                <a:gd name="T13" fmla="*/ 21 h 63"/>
                <a:gd name="T14" fmla="*/ 61 w 83"/>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3">
                  <a:moveTo>
                    <a:pt x="61" y="62"/>
                  </a:moveTo>
                  <a:lnTo>
                    <a:pt x="61" y="62"/>
                  </a:lnTo>
                  <a:cubicBezTo>
                    <a:pt x="61" y="62"/>
                    <a:pt x="40" y="62"/>
                    <a:pt x="20" y="42"/>
                  </a:cubicBezTo>
                  <a:lnTo>
                    <a:pt x="0" y="21"/>
                  </a:lnTo>
                  <a:cubicBezTo>
                    <a:pt x="20" y="21"/>
                    <a:pt x="20" y="0"/>
                    <a:pt x="40" y="0"/>
                  </a:cubicBezTo>
                  <a:lnTo>
                    <a:pt x="61" y="0"/>
                  </a:lnTo>
                  <a:lnTo>
                    <a:pt x="82" y="21"/>
                  </a:lnTo>
                  <a:cubicBezTo>
                    <a:pt x="82" y="42"/>
                    <a:pt x="61" y="42"/>
                    <a:pt x="6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0" name="Freeform 184"/>
            <p:cNvSpPr>
              <a:spLocks noChangeArrowheads="1"/>
            </p:cNvSpPr>
            <p:nvPr/>
          </p:nvSpPr>
          <p:spPr bwMode="auto">
            <a:xfrm>
              <a:off x="1319213" y="1308100"/>
              <a:ext cx="104775" cy="52388"/>
            </a:xfrm>
            <a:custGeom>
              <a:avLst/>
              <a:gdLst>
                <a:gd name="T0" fmla="*/ 164 w 289"/>
                <a:gd name="T1" fmla="*/ 102 h 144"/>
                <a:gd name="T2" fmla="*/ 164 w 289"/>
                <a:gd name="T3" fmla="*/ 102 h 144"/>
                <a:gd name="T4" fmla="*/ 164 w 289"/>
                <a:gd name="T5" fmla="*/ 102 h 144"/>
                <a:gd name="T6" fmla="*/ 185 w 289"/>
                <a:gd name="T7" fmla="*/ 81 h 144"/>
                <a:gd name="T8" fmla="*/ 226 w 289"/>
                <a:gd name="T9" fmla="*/ 81 h 144"/>
                <a:gd name="T10" fmla="*/ 267 w 289"/>
                <a:gd name="T11" fmla="*/ 102 h 144"/>
                <a:gd name="T12" fmla="*/ 288 w 289"/>
                <a:gd name="T13" fmla="*/ 102 h 144"/>
                <a:gd name="T14" fmla="*/ 267 w 289"/>
                <a:gd name="T15" fmla="*/ 61 h 144"/>
                <a:gd name="T16" fmla="*/ 246 w 289"/>
                <a:gd name="T17" fmla="*/ 61 h 144"/>
                <a:gd name="T18" fmla="*/ 226 w 289"/>
                <a:gd name="T19" fmla="*/ 40 h 144"/>
                <a:gd name="T20" fmla="*/ 226 w 289"/>
                <a:gd name="T21" fmla="*/ 20 h 144"/>
                <a:gd name="T22" fmla="*/ 206 w 289"/>
                <a:gd name="T23" fmla="*/ 0 h 144"/>
                <a:gd name="T24" fmla="*/ 185 w 289"/>
                <a:gd name="T25" fmla="*/ 20 h 144"/>
                <a:gd name="T26" fmla="*/ 144 w 289"/>
                <a:gd name="T27" fmla="*/ 61 h 144"/>
                <a:gd name="T28" fmla="*/ 124 w 289"/>
                <a:gd name="T29" fmla="*/ 81 h 144"/>
                <a:gd name="T30" fmla="*/ 62 w 289"/>
                <a:gd name="T31" fmla="*/ 81 h 144"/>
                <a:gd name="T32" fmla="*/ 21 w 289"/>
                <a:gd name="T33" fmla="*/ 61 h 144"/>
                <a:gd name="T34" fmla="*/ 0 w 289"/>
                <a:gd name="T35" fmla="*/ 81 h 144"/>
                <a:gd name="T36" fmla="*/ 0 w 289"/>
                <a:gd name="T37" fmla="*/ 102 h 144"/>
                <a:gd name="T38" fmla="*/ 42 w 289"/>
                <a:gd name="T39" fmla="*/ 122 h 144"/>
                <a:gd name="T40" fmla="*/ 62 w 289"/>
                <a:gd name="T41" fmla="*/ 122 h 144"/>
                <a:gd name="T42" fmla="*/ 62 w 289"/>
                <a:gd name="T43" fmla="*/ 143 h 144"/>
                <a:gd name="T44" fmla="*/ 82 w 289"/>
                <a:gd name="T45" fmla="*/ 143 h 144"/>
                <a:gd name="T46" fmla="*/ 124 w 289"/>
                <a:gd name="T47" fmla="*/ 143 h 144"/>
                <a:gd name="T48" fmla="*/ 124 w 289"/>
                <a:gd name="T49" fmla="*/ 122 h 144"/>
                <a:gd name="T50" fmla="*/ 164 w 289"/>
                <a:gd name="T51" fmla="*/ 10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9" h="144">
                  <a:moveTo>
                    <a:pt x="164" y="102"/>
                  </a:moveTo>
                  <a:lnTo>
                    <a:pt x="164" y="102"/>
                  </a:lnTo>
                  <a:lnTo>
                    <a:pt x="164" y="102"/>
                  </a:lnTo>
                  <a:cubicBezTo>
                    <a:pt x="185" y="81"/>
                    <a:pt x="185" y="81"/>
                    <a:pt x="185" y="81"/>
                  </a:cubicBezTo>
                  <a:cubicBezTo>
                    <a:pt x="206" y="81"/>
                    <a:pt x="226" y="81"/>
                    <a:pt x="226" y="81"/>
                  </a:cubicBezTo>
                  <a:cubicBezTo>
                    <a:pt x="226" y="81"/>
                    <a:pt x="246" y="102"/>
                    <a:pt x="267" y="102"/>
                  </a:cubicBezTo>
                  <a:lnTo>
                    <a:pt x="288" y="102"/>
                  </a:lnTo>
                  <a:cubicBezTo>
                    <a:pt x="288" y="102"/>
                    <a:pt x="288" y="81"/>
                    <a:pt x="267" y="61"/>
                  </a:cubicBezTo>
                  <a:cubicBezTo>
                    <a:pt x="267" y="61"/>
                    <a:pt x="267" y="61"/>
                    <a:pt x="246" y="61"/>
                  </a:cubicBezTo>
                  <a:cubicBezTo>
                    <a:pt x="246" y="40"/>
                    <a:pt x="246" y="40"/>
                    <a:pt x="226" y="40"/>
                  </a:cubicBezTo>
                  <a:lnTo>
                    <a:pt x="226" y="20"/>
                  </a:lnTo>
                  <a:lnTo>
                    <a:pt x="206" y="0"/>
                  </a:lnTo>
                  <a:cubicBezTo>
                    <a:pt x="185" y="0"/>
                    <a:pt x="185" y="20"/>
                    <a:pt x="185" y="20"/>
                  </a:cubicBezTo>
                  <a:cubicBezTo>
                    <a:pt x="185" y="40"/>
                    <a:pt x="164" y="61"/>
                    <a:pt x="144" y="61"/>
                  </a:cubicBezTo>
                  <a:lnTo>
                    <a:pt x="124" y="81"/>
                  </a:lnTo>
                  <a:cubicBezTo>
                    <a:pt x="103" y="81"/>
                    <a:pt x="62" y="81"/>
                    <a:pt x="62" y="81"/>
                  </a:cubicBezTo>
                  <a:cubicBezTo>
                    <a:pt x="42" y="81"/>
                    <a:pt x="21" y="61"/>
                    <a:pt x="21" y="61"/>
                  </a:cubicBezTo>
                  <a:cubicBezTo>
                    <a:pt x="0" y="61"/>
                    <a:pt x="0" y="81"/>
                    <a:pt x="0" y="81"/>
                  </a:cubicBezTo>
                  <a:lnTo>
                    <a:pt x="0" y="102"/>
                  </a:lnTo>
                  <a:cubicBezTo>
                    <a:pt x="0" y="122"/>
                    <a:pt x="21" y="122"/>
                    <a:pt x="42" y="122"/>
                  </a:cubicBezTo>
                  <a:cubicBezTo>
                    <a:pt x="42" y="122"/>
                    <a:pt x="62" y="102"/>
                    <a:pt x="62" y="122"/>
                  </a:cubicBezTo>
                  <a:cubicBezTo>
                    <a:pt x="62" y="122"/>
                    <a:pt x="62" y="122"/>
                    <a:pt x="62" y="143"/>
                  </a:cubicBezTo>
                  <a:lnTo>
                    <a:pt x="82" y="143"/>
                  </a:lnTo>
                  <a:cubicBezTo>
                    <a:pt x="103" y="143"/>
                    <a:pt x="124" y="143"/>
                    <a:pt x="124" y="143"/>
                  </a:cubicBezTo>
                  <a:cubicBezTo>
                    <a:pt x="144" y="143"/>
                    <a:pt x="124" y="122"/>
                    <a:pt x="124" y="122"/>
                  </a:cubicBezTo>
                  <a:cubicBezTo>
                    <a:pt x="144" y="122"/>
                    <a:pt x="164" y="122"/>
                    <a:pt x="164"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1" name="Freeform 185"/>
            <p:cNvSpPr>
              <a:spLocks noChangeArrowheads="1"/>
            </p:cNvSpPr>
            <p:nvPr/>
          </p:nvSpPr>
          <p:spPr bwMode="auto">
            <a:xfrm>
              <a:off x="1371600" y="1316038"/>
              <a:ext cx="141288" cy="80962"/>
            </a:xfrm>
            <a:custGeom>
              <a:avLst/>
              <a:gdLst>
                <a:gd name="T0" fmla="*/ 82 w 391"/>
                <a:gd name="T1" fmla="*/ 102 h 226"/>
                <a:gd name="T2" fmla="*/ 82 w 391"/>
                <a:gd name="T3" fmla="*/ 102 h 226"/>
                <a:gd name="T4" fmla="*/ 82 w 391"/>
                <a:gd name="T5" fmla="*/ 143 h 226"/>
                <a:gd name="T6" fmla="*/ 62 w 391"/>
                <a:gd name="T7" fmla="*/ 164 h 226"/>
                <a:gd name="T8" fmla="*/ 41 w 391"/>
                <a:gd name="T9" fmla="*/ 164 h 226"/>
                <a:gd name="T10" fmla="*/ 20 w 391"/>
                <a:gd name="T11" fmla="*/ 143 h 226"/>
                <a:gd name="T12" fmla="*/ 0 w 391"/>
                <a:gd name="T13" fmla="*/ 143 h 226"/>
                <a:gd name="T14" fmla="*/ 0 w 391"/>
                <a:gd name="T15" fmla="*/ 184 h 226"/>
                <a:gd name="T16" fmla="*/ 20 w 391"/>
                <a:gd name="T17" fmla="*/ 184 h 226"/>
                <a:gd name="T18" fmla="*/ 41 w 391"/>
                <a:gd name="T19" fmla="*/ 205 h 226"/>
                <a:gd name="T20" fmla="*/ 82 w 391"/>
                <a:gd name="T21" fmla="*/ 225 h 226"/>
                <a:gd name="T22" fmla="*/ 102 w 391"/>
                <a:gd name="T23" fmla="*/ 225 h 226"/>
                <a:gd name="T24" fmla="*/ 144 w 391"/>
                <a:gd name="T25" fmla="*/ 225 h 226"/>
                <a:gd name="T26" fmla="*/ 164 w 391"/>
                <a:gd name="T27" fmla="*/ 205 h 226"/>
                <a:gd name="T28" fmla="*/ 164 w 391"/>
                <a:gd name="T29" fmla="*/ 164 h 226"/>
                <a:gd name="T30" fmla="*/ 184 w 391"/>
                <a:gd name="T31" fmla="*/ 143 h 226"/>
                <a:gd name="T32" fmla="*/ 184 w 391"/>
                <a:gd name="T33" fmla="*/ 143 h 226"/>
                <a:gd name="T34" fmla="*/ 226 w 391"/>
                <a:gd name="T35" fmla="*/ 143 h 226"/>
                <a:gd name="T36" fmla="*/ 246 w 391"/>
                <a:gd name="T37" fmla="*/ 123 h 226"/>
                <a:gd name="T38" fmla="*/ 266 w 391"/>
                <a:gd name="T39" fmla="*/ 102 h 226"/>
                <a:gd name="T40" fmla="*/ 287 w 391"/>
                <a:gd name="T41" fmla="*/ 102 h 226"/>
                <a:gd name="T42" fmla="*/ 328 w 391"/>
                <a:gd name="T43" fmla="*/ 102 h 226"/>
                <a:gd name="T44" fmla="*/ 348 w 391"/>
                <a:gd name="T45" fmla="*/ 61 h 226"/>
                <a:gd name="T46" fmla="*/ 390 w 391"/>
                <a:gd name="T47" fmla="*/ 61 h 226"/>
                <a:gd name="T48" fmla="*/ 390 w 391"/>
                <a:gd name="T49" fmla="*/ 41 h 226"/>
                <a:gd name="T50" fmla="*/ 369 w 391"/>
                <a:gd name="T51" fmla="*/ 20 h 226"/>
                <a:gd name="T52" fmla="*/ 348 w 391"/>
                <a:gd name="T53" fmla="*/ 41 h 226"/>
                <a:gd name="T54" fmla="*/ 308 w 391"/>
                <a:gd name="T55" fmla="*/ 20 h 226"/>
                <a:gd name="T56" fmla="*/ 287 w 391"/>
                <a:gd name="T57" fmla="*/ 20 h 226"/>
                <a:gd name="T58" fmla="*/ 266 w 391"/>
                <a:gd name="T59" fmla="*/ 20 h 226"/>
                <a:gd name="T60" fmla="*/ 246 w 391"/>
                <a:gd name="T61" fmla="*/ 0 h 226"/>
                <a:gd name="T62" fmla="*/ 226 w 391"/>
                <a:gd name="T63" fmla="*/ 0 h 226"/>
                <a:gd name="T64" fmla="*/ 226 w 391"/>
                <a:gd name="T65" fmla="*/ 20 h 226"/>
                <a:gd name="T66" fmla="*/ 205 w 391"/>
                <a:gd name="T67" fmla="*/ 20 h 226"/>
                <a:gd name="T68" fmla="*/ 184 w 391"/>
                <a:gd name="T69" fmla="*/ 41 h 226"/>
                <a:gd name="T70" fmla="*/ 226 w 391"/>
                <a:gd name="T71" fmla="*/ 61 h 226"/>
                <a:gd name="T72" fmla="*/ 226 w 391"/>
                <a:gd name="T73" fmla="*/ 82 h 226"/>
                <a:gd name="T74" fmla="*/ 205 w 391"/>
                <a:gd name="T75" fmla="*/ 82 h 226"/>
                <a:gd name="T76" fmla="*/ 184 w 391"/>
                <a:gd name="T77" fmla="*/ 82 h 226"/>
                <a:gd name="T78" fmla="*/ 164 w 391"/>
                <a:gd name="T79" fmla="*/ 102 h 226"/>
                <a:gd name="T80" fmla="*/ 144 w 391"/>
                <a:gd name="T81" fmla="*/ 102 h 226"/>
                <a:gd name="T82" fmla="*/ 123 w 391"/>
                <a:gd name="T83" fmla="*/ 102 h 226"/>
                <a:gd name="T84" fmla="*/ 82 w 391"/>
                <a:gd name="T85" fmla="*/ 102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1" h="226">
                  <a:moveTo>
                    <a:pt x="82" y="102"/>
                  </a:moveTo>
                  <a:lnTo>
                    <a:pt x="82" y="102"/>
                  </a:lnTo>
                  <a:cubicBezTo>
                    <a:pt x="82" y="123"/>
                    <a:pt x="82" y="123"/>
                    <a:pt x="82" y="143"/>
                  </a:cubicBezTo>
                  <a:cubicBezTo>
                    <a:pt x="82" y="143"/>
                    <a:pt x="82" y="164"/>
                    <a:pt x="62" y="164"/>
                  </a:cubicBezTo>
                  <a:lnTo>
                    <a:pt x="41" y="164"/>
                  </a:lnTo>
                  <a:lnTo>
                    <a:pt x="20" y="143"/>
                  </a:lnTo>
                  <a:lnTo>
                    <a:pt x="0" y="143"/>
                  </a:lnTo>
                  <a:cubicBezTo>
                    <a:pt x="0" y="164"/>
                    <a:pt x="0" y="164"/>
                    <a:pt x="0" y="184"/>
                  </a:cubicBezTo>
                  <a:lnTo>
                    <a:pt x="20" y="184"/>
                  </a:lnTo>
                  <a:cubicBezTo>
                    <a:pt x="20" y="205"/>
                    <a:pt x="41" y="205"/>
                    <a:pt x="41" y="205"/>
                  </a:cubicBezTo>
                  <a:cubicBezTo>
                    <a:pt x="62" y="205"/>
                    <a:pt x="62" y="225"/>
                    <a:pt x="82" y="225"/>
                  </a:cubicBezTo>
                  <a:lnTo>
                    <a:pt x="102" y="225"/>
                  </a:lnTo>
                  <a:cubicBezTo>
                    <a:pt x="123" y="225"/>
                    <a:pt x="144" y="225"/>
                    <a:pt x="144" y="225"/>
                  </a:cubicBezTo>
                  <a:lnTo>
                    <a:pt x="164" y="205"/>
                  </a:lnTo>
                  <a:cubicBezTo>
                    <a:pt x="164" y="184"/>
                    <a:pt x="164" y="184"/>
                    <a:pt x="164" y="164"/>
                  </a:cubicBezTo>
                  <a:cubicBezTo>
                    <a:pt x="164" y="164"/>
                    <a:pt x="164" y="143"/>
                    <a:pt x="184" y="143"/>
                  </a:cubicBezTo>
                  <a:lnTo>
                    <a:pt x="184" y="143"/>
                  </a:lnTo>
                  <a:cubicBezTo>
                    <a:pt x="205" y="143"/>
                    <a:pt x="226" y="143"/>
                    <a:pt x="226" y="143"/>
                  </a:cubicBezTo>
                  <a:lnTo>
                    <a:pt x="246" y="123"/>
                  </a:lnTo>
                  <a:lnTo>
                    <a:pt x="266" y="102"/>
                  </a:lnTo>
                  <a:lnTo>
                    <a:pt x="287" y="102"/>
                  </a:lnTo>
                  <a:cubicBezTo>
                    <a:pt x="308" y="102"/>
                    <a:pt x="328" y="102"/>
                    <a:pt x="328" y="102"/>
                  </a:cubicBezTo>
                  <a:cubicBezTo>
                    <a:pt x="328" y="82"/>
                    <a:pt x="348" y="82"/>
                    <a:pt x="348" y="61"/>
                  </a:cubicBezTo>
                  <a:cubicBezTo>
                    <a:pt x="369" y="61"/>
                    <a:pt x="369" y="61"/>
                    <a:pt x="390" y="61"/>
                  </a:cubicBezTo>
                  <a:lnTo>
                    <a:pt x="390" y="41"/>
                  </a:lnTo>
                  <a:lnTo>
                    <a:pt x="369" y="20"/>
                  </a:lnTo>
                  <a:lnTo>
                    <a:pt x="348" y="41"/>
                  </a:lnTo>
                  <a:cubicBezTo>
                    <a:pt x="328" y="41"/>
                    <a:pt x="308" y="20"/>
                    <a:pt x="308" y="20"/>
                  </a:cubicBezTo>
                  <a:cubicBezTo>
                    <a:pt x="308" y="20"/>
                    <a:pt x="308" y="20"/>
                    <a:pt x="287" y="20"/>
                  </a:cubicBezTo>
                  <a:lnTo>
                    <a:pt x="266" y="20"/>
                  </a:lnTo>
                  <a:cubicBezTo>
                    <a:pt x="266" y="20"/>
                    <a:pt x="266" y="0"/>
                    <a:pt x="246" y="0"/>
                  </a:cubicBezTo>
                  <a:lnTo>
                    <a:pt x="226" y="0"/>
                  </a:lnTo>
                  <a:lnTo>
                    <a:pt x="226" y="20"/>
                  </a:lnTo>
                  <a:lnTo>
                    <a:pt x="205" y="20"/>
                  </a:lnTo>
                  <a:lnTo>
                    <a:pt x="184" y="41"/>
                  </a:lnTo>
                  <a:cubicBezTo>
                    <a:pt x="205" y="61"/>
                    <a:pt x="226" y="61"/>
                    <a:pt x="226" y="61"/>
                  </a:cubicBezTo>
                  <a:lnTo>
                    <a:pt x="226" y="82"/>
                  </a:lnTo>
                  <a:lnTo>
                    <a:pt x="205" y="82"/>
                  </a:lnTo>
                  <a:cubicBezTo>
                    <a:pt x="184" y="82"/>
                    <a:pt x="184" y="82"/>
                    <a:pt x="184" y="82"/>
                  </a:cubicBezTo>
                  <a:cubicBezTo>
                    <a:pt x="164" y="102"/>
                    <a:pt x="164" y="102"/>
                    <a:pt x="164" y="102"/>
                  </a:cubicBezTo>
                  <a:lnTo>
                    <a:pt x="144" y="102"/>
                  </a:lnTo>
                  <a:cubicBezTo>
                    <a:pt x="123" y="102"/>
                    <a:pt x="123" y="102"/>
                    <a:pt x="123" y="102"/>
                  </a:cubicBezTo>
                  <a:cubicBezTo>
                    <a:pt x="102" y="102"/>
                    <a:pt x="102" y="102"/>
                    <a:pt x="82"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2" name="Freeform 186"/>
            <p:cNvSpPr>
              <a:spLocks noChangeArrowheads="1"/>
            </p:cNvSpPr>
            <p:nvPr/>
          </p:nvSpPr>
          <p:spPr bwMode="auto">
            <a:xfrm>
              <a:off x="1466850" y="1285875"/>
              <a:ext cx="15875" cy="22225"/>
            </a:xfrm>
            <a:custGeom>
              <a:avLst/>
              <a:gdLst>
                <a:gd name="T0" fmla="*/ 42 w 43"/>
                <a:gd name="T1" fmla="*/ 62 h 63"/>
                <a:gd name="T2" fmla="*/ 42 w 43"/>
                <a:gd name="T3" fmla="*/ 62 h 63"/>
                <a:gd name="T4" fmla="*/ 42 w 43"/>
                <a:gd name="T5" fmla="*/ 41 h 63"/>
                <a:gd name="T6" fmla="*/ 42 w 43"/>
                <a:gd name="T7" fmla="*/ 0 h 63"/>
                <a:gd name="T8" fmla="*/ 21 w 43"/>
                <a:gd name="T9" fmla="*/ 0 h 63"/>
                <a:gd name="T10" fmla="*/ 0 w 43"/>
                <a:gd name="T11" fmla="*/ 0 h 63"/>
                <a:gd name="T12" fmla="*/ 0 w 43"/>
                <a:gd name="T13" fmla="*/ 20 h 63"/>
                <a:gd name="T14" fmla="*/ 0 w 43"/>
                <a:gd name="T15" fmla="*/ 41 h 63"/>
                <a:gd name="T16" fmla="*/ 21 w 43"/>
                <a:gd name="T17" fmla="*/ 41 h 63"/>
                <a:gd name="T18" fmla="*/ 42 w 43"/>
                <a:gd name="T19"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63">
                  <a:moveTo>
                    <a:pt x="42" y="62"/>
                  </a:moveTo>
                  <a:lnTo>
                    <a:pt x="42" y="62"/>
                  </a:lnTo>
                  <a:cubicBezTo>
                    <a:pt x="42" y="41"/>
                    <a:pt x="42" y="41"/>
                    <a:pt x="42" y="41"/>
                  </a:cubicBezTo>
                  <a:cubicBezTo>
                    <a:pt x="42" y="20"/>
                    <a:pt x="42" y="0"/>
                    <a:pt x="42" y="0"/>
                  </a:cubicBezTo>
                  <a:lnTo>
                    <a:pt x="21" y="0"/>
                  </a:lnTo>
                  <a:lnTo>
                    <a:pt x="0" y="0"/>
                  </a:lnTo>
                  <a:lnTo>
                    <a:pt x="0" y="20"/>
                  </a:lnTo>
                  <a:lnTo>
                    <a:pt x="0" y="41"/>
                  </a:lnTo>
                  <a:lnTo>
                    <a:pt x="21" y="41"/>
                  </a:lnTo>
                  <a:cubicBezTo>
                    <a:pt x="21" y="62"/>
                    <a:pt x="21"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3" name="Freeform 187"/>
            <p:cNvSpPr>
              <a:spLocks noChangeArrowheads="1"/>
            </p:cNvSpPr>
            <p:nvPr/>
          </p:nvSpPr>
          <p:spPr bwMode="auto">
            <a:xfrm>
              <a:off x="1444625" y="1381125"/>
              <a:ext cx="30163" cy="30163"/>
            </a:xfrm>
            <a:custGeom>
              <a:avLst/>
              <a:gdLst>
                <a:gd name="T0" fmla="*/ 61 w 83"/>
                <a:gd name="T1" fmla="*/ 41 h 83"/>
                <a:gd name="T2" fmla="*/ 61 w 83"/>
                <a:gd name="T3" fmla="*/ 41 h 83"/>
                <a:gd name="T4" fmla="*/ 82 w 83"/>
                <a:gd name="T5" fmla="*/ 41 h 83"/>
                <a:gd name="T6" fmla="*/ 61 w 83"/>
                <a:gd name="T7" fmla="*/ 21 h 83"/>
                <a:gd name="T8" fmla="*/ 41 w 83"/>
                <a:gd name="T9" fmla="*/ 0 h 83"/>
                <a:gd name="T10" fmla="*/ 41 w 83"/>
                <a:gd name="T11" fmla="*/ 21 h 83"/>
                <a:gd name="T12" fmla="*/ 21 w 83"/>
                <a:gd name="T13" fmla="*/ 21 h 83"/>
                <a:gd name="T14" fmla="*/ 0 w 83"/>
                <a:gd name="T15" fmla="*/ 41 h 83"/>
                <a:gd name="T16" fmla="*/ 0 w 83"/>
                <a:gd name="T17" fmla="*/ 62 h 83"/>
                <a:gd name="T18" fmla="*/ 21 w 83"/>
                <a:gd name="T19" fmla="*/ 82 h 83"/>
                <a:gd name="T20" fmla="*/ 41 w 83"/>
                <a:gd name="T21" fmla="*/ 82 h 83"/>
                <a:gd name="T22" fmla="*/ 41 w 83"/>
                <a:gd name="T23" fmla="*/ 62 h 83"/>
                <a:gd name="T24" fmla="*/ 61 w 83"/>
                <a:gd name="T2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83">
                  <a:moveTo>
                    <a:pt x="61" y="41"/>
                  </a:moveTo>
                  <a:lnTo>
                    <a:pt x="61" y="41"/>
                  </a:lnTo>
                  <a:lnTo>
                    <a:pt x="82" y="41"/>
                  </a:lnTo>
                  <a:cubicBezTo>
                    <a:pt x="82" y="21"/>
                    <a:pt x="61" y="21"/>
                    <a:pt x="61" y="21"/>
                  </a:cubicBezTo>
                  <a:cubicBezTo>
                    <a:pt x="61" y="0"/>
                    <a:pt x="41" y="0"/>
                    <a:pt x="41" y="0"/>
                  </a:cubicBezTo>
                  <a:cubicBezTo>
                    <a:pt x="41" y="21"/>
                    <a:pt x="41" y="21"/>
                    <a:pt x="41" y="21"/>
                  </a:cubicBezTo>
                  <a:cubicBezTo>
                    <a:pt x="41" y="41"/>
                    <a:pt x="21" y="21"/>
                    <a:pt x="21" y="21"/>
                  </a:cubicBezTo>
                  <a:cubicBezTo>
                    <a:pt x="21" y="41"/>
                    <a:pt x="0" y="41"/>
                    <a:pt x="0" y="41"/>
                  </a:cubicBezTo>
                  <a:lnTo>
                    <a:pt x="0" y="62"/>
                  </a:lnTo>
                  <a:cubicBezTo>
                    <a:pt x="0" y="82"/>
                    <a:pt x="21" y="82"/>
                    <a:pt x="21" y="82"/>
                  </a:cubicBezTo>
                  <a:lnTo>
                    <a:pt x="41" y="82"/>
                  </a:lnTo>
                  <a:cubicBezTo>
                    <a:pt x="41" y="62"/>
                    <a:pt x="41" y="62"/>
                    <a:pt x="41" y="62"/>
                  </a:cubicBezTo>
                  <a:lnTo>
                    <a:pt x="6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4" name="Freeform 188"/>
            <p:cNvSpPr>
              <a:spLocks noChangeArrowheads="1"/>
            </p:cNvSpPr>
            <p:nvPr/>
          </p:nvSpPr>
          <p:spPr bwMode="auto">
            <a:xfrm>
              <a:off x="1474788" y="1389063"/>
              <a:ext cx="38100" cy="30162"/>
            </a:xfrm>
            <a:custGeom>
              <a:avLst/>
              <a:gdLst>
                <a:gd name="T0" fmla="*/ 103 w 104"/>
                <a:gd name="T1" fmla="*/ 41 h 83"/>
                <a:gd name="T2" fmla="*/ 103 w 104"/>
                <a:gd name="T3" fmla="*/ 41 h 83"/>
                <a:gd name="T4" fmla="*/ 82 w 104"/>
                <a:gd name="T5" fmla="*/ 20 h 83"/>
                <a:gd name="T6" fmla="*/ 41 w 104"/>
                <a:gd name="T7" fmla="*/ 0 h 83"/>
                <a:gd name="T8" fmla="*/ 21 w 104"/>
                <a:gd name="T9" fmla="*/ 0 h 83"/>
                <a:gd name="T10" fmla="*/ 21 w 104"/>
                <a:gd name="T11" fmla="*/ 41 h 83"/>
                <a:gd name="T12" fmla="*/ 0 w 104"/>
                <a:gd name="T13" fmla="*/ 41 h 83"/>
                <a:gd name="T14" fmla="*/ 0 w 104"/>
                <a:gd name="T15" fmla="*/ 61 h 83"/>
                <a:gd name="T16" fmla="*/ 0 w 104"/>
                <a:gd name="T17" fmla="*/ 82 h 83"/>
                <a:gd name="T18" fmla="*/ 41 w 104"/>
                <a:gd name="T19" fmla="*/ 82 h 83"/>
                <a:gd name="T20" fmla="*/ 82 w 104"/>
                <a:gd name="T21" fmla="*/ 82 h 83"/>
                <a:gd name="T22" fmla="*/ 103 w 104"/>
                <a:gd name="T23" fmla="*/ 61 h 83"/>
                <a:gd name="T24" fmla="*/ 103 w 104"/>
                <a:gd name="T2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83">
                  <a:moveTo>
                    <a:pt x="103" y="41"/>
                  </a:moveTo>
                  <a:lnTo>
                    <a:pt x="103" y="41"/>
                  </a:lnTo>
                  <a:cubicBezTo>
                    <a:pt x="103" y="20"/>
                    <a:pt x="82" y="20"/>
                    <a:pt x="82" y="20"/>
                  </a:cubicBezTo>
                  <a:cubicBezTo>
                    <a:pt x="61" y="0"/>
                    <a:pt x="61" y="0"/>
                    <a:pt x="41" y="0"/>
                  </a:cubicBezTo>
                  <a:cubicBezTo>
                    <a:pt x="41" y="0"/>
                    <a:pt x="41" y="0"/>
                    <a:pt x="21" y="0"/>
                  </a:cubicBezTo>
                  <a:cubicBezTo>
                    <a:pt x="21" y="0"/>
                    <a:pt x="21" y="20"/>
                    <a:pt x="21" y="41"/>
                  </a:cubicBezTo>
                  <a:lnTo>
                    <a:pt x="0" y="41"/>
                  </a:lnTo>
                  <a:lnTo>
                    <a:pt x="0" y="61"/>
                  </a:lnTo>
                  <a:lnTo>
                    <a:pt x="0" y="82"/>
                  </a:lnTo>
                  <a:cubicBezTo>
                    <a:pt x="21" y="82"/>
                    <a:pt x="21" y="82"/>
                    <a:pt x="41" y="82"/>
                  </a:cubicBezTo>
                  <a:cubicBezTo>
                    <a:pt x="41" y="82"/>
                    <a:pt x="61" y="82"/>
                    <a:pt x="82" y="82"/>
                  </a:cubicBezTo>
                  <a:cubicBezTo>
                    <a:pt x="82" y="82"/>
                    <a:pt x="103" y="82"/>
                    <a:pt x="103" y="61"/>
                  </a:cubicBezTo>
                  <a:lnTo>
                    <a:pt x="103"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5" name="Freeform 189"/>
            <p:cNvSpPr>
              <a:spLocks noChangeArrowheads="1"/>
            </p:cNvSpPr>
            <p:nvPr/>
          </p:nvSpPr>
          <p:spPr bwMode="auto">
            <a:xfrm>
              <a:off x="1525588" y="1360488"/>
              <a:ext cx="44450" cy="36512"/>
            </a:xfrm>
            <a:custGeom>
              <a:avLst/>
              <a:gdLst>
                <a:gd name="T0" fmla="*/ 82 w 125"/>
                <a:gd name="T1" fmla="*/ 82 h 103"/>
                <a:gd name="T2" fmla="*/ 82 w 125"/>
                <a:gd name="T3" fmla="*/ 82 h 103"/>
                <a:gd name="T4" fmla="*/ 124 w 125"/>
                <a:gd name="T5" fmla="*/ 82 h 103"/>
                <a:gd name="T6" fmla="*/ 124 w 125"/>
                <a:gd name="T7" fmla="*/ 41 h 103"/>
                <a:gd name="T8" fmla="*/ 103 w 125"/>
                <a:gd name="T9" fmla="*/ 41 h 103"/>
                <a:gd name="T10" fmla="*/ 82 w 125"/>
                <a:gd name="T11" fmla="*/ 20 h 103"/>
                <a:gd name="T12" fmla="*/ 62 w 125"/>
                <a:gd name="T13" fmla="*/ 20 h 103"/>
                <a:gd name="T14" fmla="*/ 62 w 125"/>
                <a:gd name="T15" fmla="*/ 20 h 103"/>
                <a:gd name="T16" fmla="*/ 41 w 125"/>
                <a:gd name="T17" fmla="*/ 41 h 103"/>
                <a:gd name="T18" fmla="*/ 21 w 125"/>
                <a:gd name="T19" fmla="*/ 20 h 103"/>
                <a:gd name="T20" fmla="*/ 0 w 125"/>
                <a:gd name="T21" fmla="*/ 61 h 103"/>
                <a:gd name="T22" fmla="*/ 0 w 125"/>
                <a:gd name="T23" fmla="*/ 61 h 103"/>
                <a:gd name="T24" fmla="*/ 21 w 125"/>
                <a:gd name="T25" fmla="*/ 102 h 103"/>
                <a:gd name="T26" fmla="*/ 21 w 125"/>
                <a:gd name="T27" fmla="*/ 102 h 103"/>
                <a:gd name="T28" fmla="*/ 41 w 125"/>
                <a:gd name="T29" fmla="*/ 102 h 103"/>
                <a:gd name="T30" fmla="*/ 82 w 125"/>
                <a:gd name="T31" fmla="*/ 102 h 103"/>
                <a:gd name="T32" fmla="*/ 82 w 125"/>
                <a:gd name="T33" fmla="*/ 8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03">
                  <a:moveTo>
                    <a:pt x="82" y="82"/>
                  </a:moveTo>
                  <a:lnTo>
                    <a:pt x="82" y="82"/>
                  </a:lnTo>
                  <a:cubicBezTo>
                    <a:pt x="103" y="82"/>
                    <a:pt x="124" y="102"/>
                    <a:pt x="124" y="82"/>
                  </a:cubicBezTo>
                  <a:cubicBezTo>
                    <a:pt x="124" y="82"/>
                    <a:pt x="124" y="61"/>
                    <a:pt x="124" y="41"/>
                  </a:cubicBezTo>
                  <a:lnTo>
                    <a:pt x="103" y="41"/>
                  </a:lnTo>
                  <a:cubicBezTo>
                    <a:pt x="103" y="20"/>
                    <a:pt x="103" y="20"/>
                    <a:pt x="82" y="20"/>
                  </a:cubicBezTo>
                  <a:cubicBezTo>
                    <a:pt x="82" y="0"/>
                    <a:pt x="82" y="0"/>
                    <a:pt x="62" y="20"/>
                  </a:cubicBezTo>
                  <a:lnTo>
                    <a:pt x="62" y="20"/>
                  </a:lnTo>
                  <a:lnTo>
                    <a:pt x="41" y="41"/>
                  </a:lnTo>
                  <a:lnTo>
                    <a:pt x="21" y="20"/>
                  </a:lnTo>
                  <a:cubicBezTo>
                    <a:pt x="0" y="20"/>
                    <a:pt x="21" y="41"/>
                    <a:pt x="0" y="61"/>
                  </a:cubicBezTo>
                  <a:lnTo>
                    <a:pt x="0" y="61"/>
                  </a:lnTo>
                  <a:cubicBezTo>
                    <a:pt x="0" y="61"/>
                    <a:pt x="0" y="82"/>
                    <a:pt x="21" y="102"/>
                  </a:cubicBezTo>
                  <a:lnTo>
                    <a:pt x="21" y="102"/>
                  </a:lnTo>
                  <a:cubicBezTo>
                    <a:pt x="41" y="102"/>
                    <a:pt x="41" y="102"/>
                    <a:pt x="41" y="102"/>
                  </a:cubicBezTo>
                  <a:cubicBezTo>
                    <a:pt x="41" y="102"/>
                    <a:pt x="62" y="102"/>
                    <a:pt x="82" y="102"/>
                  </a:cubicBezTo>
                  <a:lnTo>
                    <a:pt x="8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6" name="Freeform 190"/>
            <p:cNvSpPr>
              <a:spLocks noChangeArrowheads="1"/>
            </p:cNvSpPr>
            <p:nvPr/>
          </p:nvSpPr>
          <p:spPr bwMode="auto">
            <a:xfrm>
              <a:off x="1651000" y="1374775"/>
              <a:ext cx="30163" cy="30163"/>
            </a:xfrm>
            <a:custGeom>
              <a:avLst/>
              <a:gdLst>
                <a:gd name="T0" fmla="*/ 62 w 83"/>
                <a:gd name="T1" fmla="*/ 61 h 83"/>
                <a:gd name="T2" fmla="*/ 62 w 83"/>
                <a:gd name="T3" fmla="*/ 61 h 83"/>
                <a:gd name="T4" fmla="*/ 82 w 83"/>
                <a:gd name="T5" fmla="*/ 61 h 83"/>
                <a:gd name="T6" fmla="*/ 82 w 83"/>
                <a:gd name="T7" fmla="*/ 41 h 83"/>
                <a:gd name="T8" fmla="*/ 62 w 83"/>
                <a:gd name="T9" fmla="*/ 20 h 83"/>
                <a:gd name="T10" fmla="*/ 42 w 83"/>
                <a:gd name="T11" fmla="*/ 0 h 83"/>
                <a:gd name="T12" fmla="*/ 42 w 83"/>
                <a:gd name="T13" fmla="*/ 20 h 83"/>
                <a:gd name="T14" fmla="*/ 21 w 83"/>
                <a:gd name="T15" fmla="*/ 20 h 83"/>
                <a:gd name="T16" fmla="*/ 0 w 83"/>
                <a:gd name="T17" fmla="*/ 20 h 83"/>
                <a:gd name="T18" fmla="*/ 0 w 83"/>
                <a:gd name="T19" fmla="*/ 41 h 83"/>
                <a:gd name="T20" fmla="*/ 21 w 83"/>
                <a:gd name="T21" fmla="*/ 41 h 83"/>
                <a:gd name="T22" fmla="*/ 21 w 83"/>
                <a:gd name="T23" fmla="*/ 61 h 83"/>
                <a:gd name="T24" fmla="*/ 21 w 83"/>
                <a:gd name="T25" fmla="*/ 82 h 83"/>
                <a:gd name="T26" fmla="*/ 42 w 83"/>
                <a:gd name="T27" fmla="*/ 82 h 83"/>
                <a:gd name="T28" fmla="*/ 62 w 83"/>
                <a:gd name="T29"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83">
                  <a:moveTo>
                    <a:pt x="62" y="61"/>
                  </a:moveTo>
                  <a:lnTo>
                    <a:pt x="62" y="61"/>
                  </a:lnTo>
                  <a:lnTo>
                    <a:pt x="82" y="61"/>
                  </a:lnTo>
                  <a:lnTo>
                    <a:pt x="82" y="41"/>
                  </a:lnTo>
                  <a:lnTo>
                    <a:pt x="62" y="20"/>
                  </a:lnTo>
                  <a:cubicBezTo>
                    <a:pt x="62" y="0"/>
                    <a:pt x="42" y="0"/>
                    <a:pt x="42" y="0"/>
                  </a:cubicBezTo>
                  <a:lnTo>
                    <a:pt x="42" y="20"/>
                  </a:lnTo>
                  <a:cubicBezTo>
                    <a:pt x="21" y="20"/>
                    <a:pt x="21" y="0"/>
                    <a:pt x="21" y="20"/>
                  </a:cubicBezTo>
                  <a:lnTo>
                    <a:pt x="0" y="20"/>
                  </a:lnTo>
                  <a:lnTo>
                    <a:pt x="0" y="41"/>
                  </a:lnTo>
                  <a:lnTo>
                    <a:pt x="21" y="41"/>
                  </a:lnTo>
                  <a:lnTo>
                    <a:pt x="21" y="61"/>
                  </a:lnTo>
                  <a:cubicBezTo>
                    <a:pt x="0" y="61"/>
                    <a:pt x="21" y="82"/>
                    <a:pt x="21" y="82"/>
                  </a:cubicBezTo>
                  <a:cubicBezTo>
                    <a:pt x="21" y="82"/>
                    <a:pt x="21" y="82"/>
                    <a:pt x="42" y="82"/>
                  </a:cubicBezTo>
                  <a:cubicBezTo>
                    <a:pt x="42" y="82"/>
                    <a:pt x="62" y="82"/>
                    <a:pt x="6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7" name="Freeform 191"/>
            <p:cNvSpPr>
              <a:spLocks noChangeArrowheads="1"/>
            </p:cNvSpPr>
            <p:nvPr/>
          </p:nvSpPr>
          <p:spPr bwMode="auto">
            <a:xfrm>
              <a:off x="1600200" y="1352550"/>
              <a:ext cx="15875" cy="15875"/>
            </a:xfrm>
            <a:custGeom>
              <a:avLst/>
              <a:gdLst>
                <a:gd name="T0" fmla="*/ 41 w 42"/>
                <a:gd name="T1" fmla="*/ 41 h 42"/>
                <a:gd name="T2" fmla="*/ 41 w 42"/>
                <a:gd name="T3" fmla="*/ 41 h 42"/>
                <a:gd name="T4" fmla="*/ 41 w 42"/>
                <a:gd name="T5" fmla="*/ 41 h 42"/>
                <a:gd name="T6" fmla="*/ 21 w 42"/>
                <a:gd name="T7" fmla="*/ 41 h 42"/>
                <a:gd name="T8" fmla="*/ 0 w 42"/>
                <a:gd name="T9" fmla="*/ 21 h 42"/>
                <a:gd name="T10" fmla="*/ 0 w 42"/>
                <a:gd name="T11" fmla="*/ 0 h 42"/>
                <a:gd name="T12" fmla="*/ 21 w 42"/>
                <a:gd name="T13" fmla="*/ 0 h 42"/>
                <a:gd name="T14" fmla="*/ 41 w 42"/>
                <a:gd name="T15" fmla="*/ 0 h 42"/>
                <a:gd name="T16" fmla="*/ 41 w 42"/>
                <a:gd name="T17" fmla="*/ 21 h 42"/>
                <a:gd name="T18" fmla="*/ 41 w 4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41" y="41"/>
                  </a:moveTo>
                  <a:lnTo>
                    <a:pt x="41" y="41"/>
                  </a:lnTo>
                  <a:lnTo>
                    <a:pt x="41" y="41"/>
                  </a:lnTo>
                  <a:cubicBezTo>
                    <a:pt x="21" y="41"/>
                    <a:pt x="21" y="41"/>
                    <a:pt x="21" y="41"/>
                  </a:cubicBezTo>
                  <a:cubicBezTo>
                    <a:pt x="21" y="21"/>
                    <a:pt x="0" y="21"/>
                    <a:pt x="0" y="21"/>
                  </a:cubicBezTo>
                  <a:cubicBezTo>
                    <a:pt x="0" y="21"/>
                    <a:pt x="0" y="21"/>
                    <a:pt x="0" y="0"/>
                  </a:cubicBezTo>
                  <a:lnTo>
                    <a:pt x="21" y="0"/>
                  </a:lnTo>
                  <a:lnTo>
                    <a:pt x="41" y="0"/>
                  </a:lnTo>
                  <a:lnTo>
                    <a:pt x="41" y="21"/>
                  </a:lnTo>
                  <a:cubicBezTo>
                    <a:pt x="41" y="21"/>
                    <a:pt x="41" y="2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8" name="Freeform 192"/>
            <p:cNvSpPr>
              <a:spLocks noChangeArrowheads="1"/>
            </p:cNvSpPr>
            <p:nvPr/>
          </p:nvSpPr>
          <p:spPr bwMode="auto">
            <a:xfrm>
              <a:off x="1570038" y="1344613"/>
              <a:ext cx="22225" cy="22225"/>
            </a:xfrm>
            <a:custGeom>
              <a:avLst/>
              <a:gdLst>
                <a:gd name="T0" fmla="*/ 40 w 61"/>
                <a:gd name="T1" fmla="*/ 61 h 62"/>
                <a:gd name="T2" fmla="*/ 40 w 61"/>
                <a:gd name="T3" fmla="*/ 61 h 62"/>
                <a:gd name="T4" fmla="*/ 20 w 61"/>
                <a:gd name="T5" fmla="*/ 41 h 62"/>
                <a:gd name="T6" fmla="*/ 20 w 61"/>
                <a:gd name="T7" fmla="*/ 20 h 62"/>
                <a:gd name="T8" fmla="*/ 0 w 61"/>
                <a:gd name="T9" fmla="*/ 20 h 62"/>
                <a:gd name="T10" fmla="*/ 0 w 61"/>
                <a:gd name="T11" fmla="*/ 0 h 62"/>
                <a:gd name="T12" fmla="*/ 20 w 61"/>
                <a:gd name="T13" fmla="*/ 0 h 62"/>
                <a:gd name="T14" fmla="*/ 40 w 61"/>
                <a:gd name="T15" fmla="*/ 20 h 62"/>
                <a:gd name="T16" fmla="*/ 40 w 61"/>
                <a:gd name="T17" fmla="*/ 20 h 62"/>
                <a:gd name="T18" fmla="*/ 60 w 61"/>
                <a:gd name="T19" fmla="*/ 41 h 62"/>
                <a:gd name="T20" fmla="*/ 40 w 61"/>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62">
                  <a:moveTo>
                    <a:pt x="40" y="61"/>
                  </a:moveTo>
                  <a:lnTo>
                    <a:pt x="40" y="61"/>
                  </a:lnTo>
                  <a:lnTo>
                    <a:pt x="20" y="41"/>
                  </a:lnTo>
                  <a:cubicBezTo>
                    <a:pt x="20" y="41"/>
                    <a:pt x="20" y="41"/>
                    <a:pt x="20" y="20"/>
                  </a:cubicBezTo>
                  <a:lnTo>
                    <a:pt x="0" y="20"/>
                  </a:lnTo>
                  <a:cubicBezTo>
                    <a:pt x="0" y="20"/>
                    <a:pt x="0" y="20"/>
                    <a:pt x="0" y="0"/>
                  </a:cubicBezTo>
                  <a:cubicBezTo>
                    <a:pt x="20" y="0"/>
                    <a:pt x="20" y="0"/>
                    <a:pt x="20" y="0"/>
                  </a:cubicBezTo>
                  <a:cubicBezTo>
                    <a:pt x="40" y="0"/>
                    <a:pt x="40" y="20"/>
                    <a:pt x="40" y="20"/>
                  </a:cubicBezTo>
                  <a:lnTo>
                    <a:pt x="40" y="20"/>
                  </a:lnTo>
                  <a:lnTo>
                    <a:pt x="60" y="41"/>
                  </a:lnTo>
                  <a:cubicBezTo>
                    <a:pt x="60" y="41"/>
                    <a:pt x="60" y="61"/>
                    <a:pt x="4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99" name="Freeform 193"/>
            <p:cNvSpPr>
              <a:spLocks noChangeArrowheads="1"/>
            </p:cNvSpPr>
            <p:nvPr/>
          </p:nvSpPr>
          <p:spPr bwMode="auto">
            <a:xfrm>
              <a:off x="1584325" y="1374775"/>
              <a:ext cx="15875" cy="22225"/>
            </a:xfrm>
            <a:custGeom>
              <a:avLst/>
              <a:gdLst>
                <a:gd name="T0" fmla="*/ 20 w 42"/>
                <a:gd name="T1" fmla="*/ 0 h 62"/>
                <a:gd name="T2" fmla="*/ 20 w 42"/>
                <a:gd name="T3" fmla="*/ 0 h 62"/>
                <a:gd name="T4" fmla="*/ 20 w 42"/>
                <a:gd name="T5" fmla="*/ 20 h 62"/>
                <a:gd name="T6" fmla="*/ 20 w 42"/>
                <a:gd name="T7" fmla="*/ 20 h 62"/>
                <a:gd name="T8" fmla="*/ 0 w 42"/>
                <a:gd name="T9" fmla="*/ 41 h 62"/>
                <a:gd name="T10" fmla="*/ 0 w 42"/>
                <a:gd name="T11" fmla="*/ 41 h 62"/>
                <a:gd name="T12" fmla="*/ 20 w 42"/>
                <a:gd name="T13" fmla="*/ 61 h 62"/>
                <a:gd name="T14" fmla="*/ 20 w 42"/>
                <a:gd name="T15" fmla="*/ 41 h 62"/>
                <a:gd name="T16" fmla="*/ 41 w 42"/>
                <a:gd name="T17" fmla="*/ 20 h 62"/>
                <a:gd name="T18" fmla="*/ 41 w 42"/>
                <a:gd name="T19" fmla="*/ 0 h 62"/>
                <a:gd name="T20" fmla="*/ 20 w 42"/>
                <a:gd name="T21"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2">
                  <a:moveTo>
                    <a:pt x="20" y="0"/>
                  </a:moveTo>
                  <a:lnTo>
                    <a:pt x="20" y="0"/>
                  </a:lnTo>
                  <a:lnTo>
                    <a:pt x="20" y="20"/>
                  </a:lnTo>
                  <a:lnTo>
                    <a:pt x="20" y="20"/>
                  </a:lnTo>
                  <a:cubicBezTo>
                    <a:pt x="0" y="20"/>
                    <a:pt x="0" y="20"/>
                    <a:pt x="0" y="41"/>
                  </a:cubicBezTo>
                  <a:lnTo>
                    <a:pt x="0" y="41"/>
                  </a:lnTo>
                  <a:cubicBezTo>
                    <a:pt x="0" y="61"/>
                    <a:pt x="20" y="61"/>
                    <a:pt x="20" y="61"/>
                  </a:cubicBezTo>
                  <a:cubicBezTo>
                    <a:pt x="20" y="41"/>
                    <a:pt x="20" y="41"/>
                    <a:pt x="20" y="41"/>
                  </a:cubicBezTo>
                  <a:lnTo>
                    <a:pt x="41" y="20"/>
                  </a:lnTo>
                  <a:lnTo>
                    <a:pt x="41" y="0"/>
                  </a:lnTo>
                  <a:cubicBezTo>
                    <a:pt x="41" y="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0" name="Freeform 194"/>
            <p:cNvSpPr>
              <a:spLocks noChangeArrowheads="1"/>
            </p:cNvSpPr>
            <p:nvPr/>
          </p:nvSpPr>
          <p:spPr bwMode="auto">
            <a:xfrm>
              <a:off x="1555750" y="1336675"/>
              <a:ext cx="15875" cy="22225"/>
            </a:xfrm>
            <a:custGeom>
              <a:avLst/>
              <a:gdLst>
                <a:gd name="T0" fmla="*/ 21 w 43"/>
                <a:gd name="T1" fmla="*/ 41 h 63"/>
                <a:gd name="T2" fmla="*/ 21 w 43"/>
                <a:gd name="T3" fmla="*/ 41 h 63"/>
                <a:gd name="T4" fmla="*/ 21 w 43"/>
                <a:gd name="T5" fmla="*/ 21 h 63"/>
                <a:gd name="T6" fmla="*/ 21 w 43"/>
                <a:gd name="T7" fmla="*/ 0 h 63"/>
                <a:gd name="T8" fmla="*/ 0 w 43"/>
                <a:gd name="T9" fmla="*/ 0 h 63"/>
                <a:gd name="T10" fmla="*/ 0 w 43"/>
                <a:gd name="T11" fmla="*/ 21 h 63"/>
                <a:gd name="T12" fmla="*/ 21 w 43"/>
                <a:gd name="T13" fmla="*/ 41 h 63"/>
                <a:gd name="T14" fmla="*/ 21 w 43"/>
                <a:gd name="T15" fmla="*/ 62 h 63"/>
                <a:gd name="T16" fmla="*/ 42 w 43"/>
                <a:gd name="T17" fmla="*/ 62 h 63"/>
                <a:gd name="T18" fmla="*/ 42 w 43"/>
                <a:gd name="T19" fmla="*/ 41 h 63"/>
                <a:gd name="T20" fmla="*/ 21 w 43"/>
                <a:gd name="T2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21" y="41"/>
                  </a:moveTo>
                  <a:lnTo>
                    <a:pt x="21" y="41"/>
                  </a:lnTo>
                  <a:lnTo>
                    <a:pt x="21" y="21"/>
                  </a:lnTo>
                  <a:lnTo>
                    <a:pt x="21" y="0"/>
                  </a:lnTo>
                  <a:lnTo>
                    <a:pt x="0" y="0"/>
                  </a:lnTo>
                  <a:cubicBezTo>
                    <a:pt x="0" y="21"/>
                    <a:pt x="0" y="21"/>
                    <a:pt x="0" y="21"/>
                  </a:cubicBezTo>
                  <a:cubicBezTo>
                    <a:pt x="0" y="41"/>
                    <a:pt x="21" y="41"/>
                    <a:pt x="21" y="41"/>
                  </a:cubicBezTo>
                  <a:lnTo>
                    <a:pt x="21" y="62"/>
                  </a:lnTo>
                  <a:cubicBezTo>
                    <a:pt x="21" y="62"/>
                    <a:pt x="21" y="62"/>
                    <a:pt x="42" y="62"/>
                  </a:cubicBezTo>
                  <a:cubicBezTo>
                    <a:pt x="42" y="62"/>
                    <a:pt x="42" y="62"/>
                    <a:pt x="42" y="41"/>
                  </a:cubicBez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1" name="Freeform 195"/>
            <p:cNvSpPr>
              <a:spLocks noChangeArrowheads="1"/>
            </p:cNvSpPr>
            <p:nvPr/>
          </p:nvSpPr>
          <p:spPr bwMode="auto">
            <a:xfrm>
              <a:off x="1643063" y="1360488"/>
              <a:ext cx="15875" cy="7937"/>
            </a:xfrm>
            <a:custGeom>
              <a:avLst/>
              <a:gdLst>
                <a:gd name="T0" fmla="*/ 41 w 42"/>
                <a:gd name="T1" fmla="*/ 20 h 21"/>
                <a:gd name="T2" fmla="*/ 41 w 42"/>
                <a:gd name="T3" fmla="*/ 20 h 21"/>
                <a:gd name="T4" fmla="*/ 20 w 42"/>
                <a:gd name="T5" fmla="*/ 20 h 21"/>
                <a:gd name="T6" fmla="*/ 20 w 42"/>
                <a:gd name="T7" fmla="*/ 20 h 21"/>
                <a:gd name="T8" fmla="*/ 20 w 42"/>
                <a:gd name="T9" fmla="*/ 0 h 21"/>
                <a:gd name="T10" fmla="*/ 41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41" y="20"/>
                    <a:pt x="41" y="20"/>
                    <a:pt x="20" y="20"/>
                  </a:cubicBezTo>
                  <a:lnTo>
                    <a:pt x="20" y="20"/>
                  </a:lnTo>
                  <a:cubicBezTo>
                    <a:pt x="0" y="20"/>
                    <a:pt x="20" y="0"/>
                    <a:pt x="20" y="0"/>
                  </a:cubicBezTo>
                  <a:lnTo>
                    <a:pt x="41" y="0"/>
                  </a:ln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2" name="Freeform 196"/>
            <p:cNvSpPr>
              <a:spLocks noChangeArrowheads="1"/>
            </p:cNvSpPr>
            <p:nvPr/>
          </p:nvSpPr>
          <p:spPr bwMode="auto">
            <a:xfrm>
              <a:off x="1606550" y="1374775"/>
              <a:ext cx="36513" cy="22225"/>
            </a:xfrm>
            <a:custGeom>
              <a:avLst/>
              <a:gdLst>
                <a:gd name="T0" fmla="*/ 82 w 103"/>
                <a:gd name="T1" fmla="*/ 20 h 62"/>
                <a:gd name="T2" fmla="*/ 82 w 103"/>
                <a:gd name="T3" fmla="*/ 20 h 62"/>
                <a:gd name="T4" fmla="*/ 61 w 103"/>
                <a:gd name="T5" fmla="*/ 20 h 62"/>
                <a:gd name="T6" fmla="*/ 40 w 103"/>
                <a:gd name="T7" fmla="*/ 20 h 62"/>
                <a:gd name="T8" fmla="*/ 20 w 103"/>
                <a:gd name="T9" fmla="*/ 0 h 62"/>
                <a:gd name="T10" fmla="*/ 0 w 103"/>
                <a:gd name="T11" fmla="*/ 20 h 62"/>
                <a:gd name="T12" fmla="*/ 20 w 103"/>
                <a:gd name="T13" fmla="*/ 41 h 62"/>
                <a:gd name="T14" fmla="*/ 20 w 103"/>
                <a:gd name="T15" fmla="*/ 41 h 62"/>
                <a:gd name="T16" fmla="*/ 40 w 103"/>
                <a:gd name="T17" fmla="*/ 61 h 62"/>
                <a:gd name="T18" fmla="*/ 61 w 103"/>
                <a:gd name="T19" fmla="*/ 61 h 62"/>
                <a:gd name="T20" fmla="*/ 82 w 103"/>
                <a:gd name="T21" fmla="*/ 61 h 62"/>
                <a:gd name="T22" fmla="*/ 102 w 103"/>
                <a:gd name="T23" fmla="*/ 41 h 62"/>
                <a:gd name="T24" fmla="*/ 102 w 103"/>
                <a:gd name="T25" fmla="*/ 20 h 62"/>
                <a:gd name="T26" fmla="*/ 82 w 103"/>
                <a:gd name="T27"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 h="62">
                  <a:moveTo>
                    <a:pt x="82" y="20"/>
                  </a:moveTo>
                  <a:lnTo>
                    <a:pt x="82" y="20"/>
                  </a:lnTo>
                  <a:cubicBezTo>
                    <a:pt x="61" y="20"/>
                    <a:pt x="61" y="20"/>
                    <a:pt x="61" y="20"/>
                  </a:cubicBezTo>
                  <a:cubicBezTo>
                    <a:pt x="40" y="20"/>
                    <a:pt x="40" y="20"/>
                    <a:pt x="40" y="20"/>
                  </a:cubicBezTo>
                  <a:cubicBezTo>
                    <a:pt x="20" y="20"/>
                    <a:pt x="20" y="0"/>
                    <a:pt x="20" y="0"/>
                  </a:cubicBezTo>
                  <a:cubicBezTo>
                    <a:pt x="20" y="0"/>
                    <a:pt x="20" y="20"/>
                    <a:pt x="0" y="20"/>
                  </a:cubicBezTo>
                  <a:cubicBezTo>
                    <a:pt x="0" y="20"/>
                    <a:pt x="0" y="20"/>
                    <a:pt x="20" y="41"/>
                  </a:cubicBezTo>
                  <a:lnTo>
                    <a:pt x="20" y="41"/>
                  </a:lnTo>
                  <a:lnTo>
                    <a:pt x="40" y="61"/>
                  </a:lnTo>
                  <a:lnTo>
                    <a:pt x="61" y="61"/>
                  </a:lnTo>
                  <a:lnTo>
                    <a:pt x="82" y="61"/>
                  </a:lnTo>
                  <a:cubicBezTo>
                    <a:pt x="82" y="41"/>
                    <a:pt x="102" y="41"/>
                    <a:pt x="102" y="41"/>
                  </a:cubicBezTo>
                  <a:lnTo>
                    <a:pt x="102" y="20"/>
                  </a:lnTo>
                  <a:lnTo>
                    <a:pt x="8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3" name="Freeform 197"/>
            <p:cNvSpPr>
              <a:spLocks noChangeArrowheads="1"/>
            </p:cNvSpPr>
            <p:nvPr/>
          </p:nvSpPr>
          <p:spPr bwMode="auto">
            <a:xfrm>
              <a:off x="1584325" y="1322388"/>
              <a:ext cx="44450" cy="15875"/>
            </a:xfrm>
            <a:custGeom>
              <a:avLst/>
              <a:gdLst>
                <a:gd name="T0" fmla="*/ 123 w 124"/>
                <a:gd name="T1" fmla="*/ 21 h 42"/>
                <a:gd name="T2" fmla="*/ 123 w 124"/>
                <a:gd name="T3" fmla="*/ 21 h 42"/>
                <a:gd name="T4" fmla="*/ 82 w 124"/>
                <a:gd name="T5" fmla="*/ 41 h 42"/>
                <a:gd name="T6" fmla="*/ 41 w 124"/>
                <a:gd name="T7" fmla="*/ 41 h 42"/>
                <a:gd name="T8" fmla="*/ 20 w 124"/>
                <a:gd name="T9" fmla="*/ 21 h 42"/>
                <a:gd name="T10" fmla="*/ 0 w 124"/>
                <a:gd name="T11" fmla="*/ 21 h 42"/>
                <a:gd name="T12" fmla="*/ 20 w 124"/>
                <a:gd name="T13" fmla="*/ 0 h 42"/>
                <a:gd name="T14" fmla="*/ 41 w 124"/>
                <a:gd name="T15" fmla="*/ 0 h 42"/>
                <a:gd name="T16" fmla="*/ 82 w 124"/>
                <a:gd name="T17" fmla="*/ 0 h 42"/>
                <a:gd name="T18" fmla="*/ 102 w 124"/>
                <a:gd name="T19" fmla="*/ 0 h 42"/>
                <a:gd name="T20" fmla="*/ 123 w 124"/>
                <a:gd name="T21"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42">
                  <a:moveTo>
                    <a:pt x="123" y="21"/>
                  </a:moveTo>
                  <a:lnTo>
                    <a:pt x="123" y="21"/>
                  </a:lnTo>
                  <a:cubicBezTo>
                    <a:pt x="123" y="41"/>
                    <a:pt x="102" y="41"/>
                    <a:pt x="82" y="41"/>
                  </a:cubicBezTo>
                  <a:cubicBezTo>
                    <a:pt x="82" y="41"/>
                    <a:pt x="62" y="41"/>
                    <a:pt x="41" y="41"/>
                  </a:cubicBezTo>
                  <a:cubicBezTo>
                    <a:pt x="41" y="21"/>
                    <a:pt x="20" y="21"/>
                    <a:pt x="20" y="21"/>
                  </a:cubicBezTo>
                  <a:lnTo>
                    <a:pt x="0" y="21"/>
                  </a:lnTo>
                  <a:cubicBezTo>
                    <a:pt x="0" y="0"/>
                    <a:pt x="20" y="0"/>
                    <a:pt x="20" y="0"/>
                  </a:cubicBezTo>
                  <a:lnTo>
                    <a:pt x="41" y="0"/>
                  </a:lnTo>
                  <a:cubicBezTo>
                    <a:pt x="62" y="0"/>
                    <a:pt x="82" y="0"/>
                    <a:pt x="82" y="0"/>
                  </a:cubicBezTo>
                  <a:lnTo>
                    <a:pt x="102" y="0"/>
                  </a:lnTo>
                  <a:cubicBezTo>
                    <a:pt x="123" y="0"/>
                    <a:pt x="123" y="21"/>
                    <a:pt x="123"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4" name="Freeform 198"/>
            <p:cNvSpPr>
              <a:spLocks noChangeArrowheads="1"/>
            </p:cNvSpPr>
            <p:nvPr/>
          </p:nvSpPr>
          <p:spPr bwMode="auto">
            <a:xfrm>
              <a:off x="1584325" y="1293813"/>
              <a:ext cx="96838" cy="44450"/>
            </a:xfrm>
            <a:custGeom>
              <a:avLst/>
              <a:gdLst>
                <a:gd name="T0" fmla="*/ 266 w 267"/>
                <a:gd name="T1" fmla="*/ 123 h 124"/>
                <a:gd name="T2" fmla="*/ 266 w 267"/>
                <a:gd name="T3" fmla="*/ 123 h 124"/>
                <a:gd name="T4" fmla="*/ 246 w 267"/>
                <a:gd name="T5" fmla="*/ 123 h 124"/>
                <a:gd name="T6" fmla="*/ 205 w 267"/>
                <a:gd name="T7" fmla="*/ 103 h 124"/>
                <a:gd name="T8" fmla="*/ 184 w 267"/>
                <a:gd name="T9" fmla="*/ 82 h 124"/>
                <a:gd name="T10" fmla="*/ 164 w 267"/>
                <a:gd name="T11" fmla="*/ 82 h 124"/>
                <a:gd name="T12" fmla="*/ 123 w 267"/>
                <a:gd name="T13" fmla="*/ 62 h 124"/>
                <a:gd name="T14" fmla="*/ 102 w 267"/>
                <a:gd name="T15" fmla="*/ 42 h 124"/>
                <a:gd name="T16" fmla="*/ 62 w 267"/>
                <a:gd name="T17" fmla="*/ 42 h 124"/>
                <a:gd name="T18" fmla="*/ 41 w 267"/>
                <a:gd name="T19" fmla="*/ 42 h 124"/>
                <a:gd name="T20" fmla="*/ 20 w 267"/>
                <a:gd name="T21" fmla="*/ 42 h 124"/>
                <a:gd name="T22" fmla="*/ 0 w 267"/>
                <a:gd name="T23" fmla="*/ 21 h 124"/>
                <a:gd name="T24" fmla="*/ 0 w 267"/>
                <a:gd name="T25" fmla="*/ 0 h 124"/>
                <a:gd name="T26" fmla="*/ 20 w 267"/>
                <a:gd name="T27" fmla="*/ 0 h 124"/>
                <a:gd name="T28" fmla="*/ 41 w 267"/>
                <a:gd name="T29" fmla="*/ 0 h 124"/>
                <a:gd name="T30" fmla="*/ 62 w 267"/>
                <a:gd name="T31" fmla="*/ 0 h 124"/>
                <a:gd name="T32" fmla="*/ 102 w 267"/>
                <a:gd name="T33" fmla="*/ 21 h 124"/>
                <a:gd name="T34" fmla="*/ 123 w 267"/>
                <a:gd name="T35" fmla="*/ 21 h 124"/>
                <a:gd name="T36" fmla="*/ 144 w 267"/>
                <a:gd name="T37" fmla="*/ 42 h 124"/>
                <a:gd name="T38" fmla="*/ 164 w 267"/>
                <a:gd name="T39" fmla="*/ 42 h 124"/>
                <a:gd name="T40" fmla="*/ 184 w 267"/>
                <a:gd name="T41" fmla="*/ 62 h 124"/>
                <a:gd name="T42" fmla="*/ 205 w 267"/>
                <a:gd name="T43" fmla="*/ 82 h 124"/>
                <a:gd name="T44" fmla="*/ 246 w 267"/>
                <a:gd name="T45" fmla="*/ 62 h 124"/>
                <a:gd name="T46" fmla="*/ 266 w 267"/>
                <a:gd name="T47" fmla="*/ 82 h 124"/>
                <a:gd name="T48" fmla="*/ 266 w 267"/>
                <a:gd name="T49" fmla="*/ 103 h 124"/>
                <a:gd name="T50" fmla="*/ 266 w 267"/>
                <a:gd name="T51"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7" h="124">
                  <a:moveTo>
                    <a:pt x="266" y="123"/>
                  </a:moveTo>
                  <a:lnTo>
                    <a:pt x="266" y="123"/>
                  </a:lnTo>
                  <a:lnTo>
                    <a:pt x="246" y="123"/>
                  </a:lnTo>
                  <a:cubicBezTo>
                    <a:pt x="226" y="103"/>
                    <a:pt x="205" y="103"/>
                    <a:pt x="205" y="103"/>
                  </a:cubicBezTo>
                  <a:lnTo>
                    <a:pt x="184" y="82"/>
                  </a:lnTo>
                  <a:lnTo>
                    <a:pt x="164" y="82"/>
                  </a:lnTo>
                  <a:cubicBezTo>
                    <a:pt x="144" y="82"/>
                    <a:pt x="144" y="62"/>
                    <a:pt x="123" y="62"/>
                  </a:cubicBezTo>
                  <a:cubicBezTo>
                    <a:pt x="123" y="62"/>
                    <a:pt x="102" y="62"/>
                    <a:pt x="102" y="42"/>
                  </a:cubicBezTo>
                  <a:cubicBezTo>
                    <a:pt x="82" y="42"/>
                    <a:pt x="82" y="42"/>
                    <a:pt x="62" y="42"/>
                  </a:cubicBezTo>
                  <a:lnTo>
                    <a:pt x="41" y="42"/>
                  </a:lnTo>
                  <a:cubicBezTo>
                    <a:pt x="20" y="42"/>
                    <a:pt x="20" y="42"/>
                    <a:pt x="20" y="42"/>
                  </a:cubicBezTo>
                  <a:cubicBezTo>
                    <a:pt x="0" y="21"/>
                    <a:pt x="0" y="21"/>
                    <a:pt x="0" y="21"/>
                  </a:cubicBezTo>
                  <a:lnTo>
                    <a:pt x="0" y="0"/>
                  </a:lnTo>
                  <a:lnTo>
                    <a:pt x="20" y="0"/>
                  </a:lnTo>
                  <a:lnTo>
                    <a:pt x="41" y="0"/>
                  </a:lnTo>
                  <a:lnTo>
                    <a:pt x="62" y="0"/>
                  </a:lnTo>
                  <a:cubicBezTo>
                    <a:pt x="82" y="21"/>
                    <a:pt x="82" y="21"/>
                    <a:pt x="102" y="21"/>
                  </a:cubicBezTo>
                  <a:lnTo>
                    <a:pt x="123" y="21"/>
                  </a:lnTo>
                  <a:cubicBezTo>
                    <a:pt x="144" y="21"/>
                    <a:pt x="144" y="42"/>
                    <a:pt x="144" y="42"/>
                  </a:cubicBezTo>
                  <a:cubicBezTo>
                    <a:pt x="164" y="42"/>
                    <a:pt x="164" y="42"/>
                    <a:pt x="164" y="42"/>
                  </a:cubicBezTo>
                  <a:cubicBezTo>
                    <a:pt x="184" y="62"/>
                    <a:pt x="184" y="62"/>
                    <a:pt x="184" y="62"/>
                  </a:cubicBezTo>
                  <a:cubicBezTo>
                    <a:pt x="205" y="82"/>
                    <a:pt x="205" y="82"/>
                    <a:pt x="205" y="82"/>
                  </a:cubicBezTo>
                  <a:cubicBezTo>
                    <a:pt x="226" y="82"/>
                    <a:pt x="226" y="62"/>
                    <a:pt x="246" y="62"/>
                  </a:cubicBezTo>
                  <a:cubicBezTo>
                    <a:pt x="246" y="82"/>
                    <a:pt x="266" y="82"/>
                    <a:pt x="266" y="82"/>
                  </a:cubicBezTo>
                  <a:cubicBezTo>
                    <a:pt x="266" y="82"/>
                    <a:pt x="266" y="82"/>
                    <a:pt x="266" y="103"/>
                  </a:cubicBezTo>
                  <a:cubicBezTo>
                    <a:pt x="266" y="103"/>
                    <a:pt x="266" y="103"/>
                    <a:pt x="266"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5" name="Freeform 199"/>
            <p:cNvSpPr>
              <a:spLocks noChangeArrowheads="1"/>
            </p:cNvSpPr>
            <p:nvPr/>
          </p:nvSpPr>
          <p:spPr bwMode="auto">
            <a:xfrm>
              <a:off x="1636713" y="1336675"/>
              <a:ext cx="30162" cy="15875"/>
            </a:xfrm>
            <a:custGeom>
              <a:avLst/>
              <a:gdLst>
                <a:gd name="T0" fmla="*/ 82 w 83"/>
                <a:gd name="T1" fmla="*/ 21 h 42"/>
                <a:gd name="T2" fmla="*/ 82 w 83"/>
                <a:gd name="T3" fmla="*/ 21 h 42"/>
                <a:gd name="T4" fmla="*/ 40 w 83"/>
                <a:gd name="T5" fmla="*/ 21 h 42"/>
                <a:gd name="T6" fmla="*/ 20 w 83"/>
                <a:gd name="T7" fmla="*/ 41 h 42"/>
                <a:gd name="T8" fmla="*/ 0 w 83"/>
                <a:gd name="T9" fmla="*/ 21 h 42"/>
                <a:gd name="T10" fmla="*/ 0 w 83"/>
                <a:gd name="T11" fmla="*/ 0 h 42"/>
                <a:gd name="T12" fmla="*/ 20 w 83"/>
                <a:gd name="T13" fmla="*/ 0 h 42"/>
                <a:gd name="T14" fmla="*/ 40 w 83"/>
                <a:gd name="T15" fmla="*/ 0 h 42"/>
                <a:gd name="T16" fmla="*/ 82 w 83"/>
                <a:gd name="T17" fmla="*/ 0 h 42"/>
                <a:gd name="T18" fmla="*/ 82 w 83"/>
                <a:gd name="T19"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2">
                  <a:moveTo>
                    <a:pt x="82" y="21"/>
                  </a:moveTo>
                  <a:lnTo>
                    <a:pt x="82" y="21"/>
                  </a:lnTo>
                  <a:cubicBezTo>
                    <a:pt x="61" y="21"/>
                    <a:pt x="40" y="21"/>
                    <a:pt x="40" y="21"/>
                  </a:cubicBezTo>
                  <a:cubicBezTo>
                    <a:pt x="40" y="21"/>
                    <a:pt x="20" y="21"/>
                    <a:pt x="20" y="41"/>
                  </a:cubicBezTo>
                  <a:lnTo>
                    <a:pt x="0" y="21"/>
                  </a:lnTo>
                  <a:cubicBezTo>
                    <a:pt x="0" y="21"/>
                    <a:pt x="0" y="21"/>
                    <a:pt x="0" y="0"/>
                  </a:cubicBezTo>
                  <a:lnTo>
                    <a:pt x="20" y="0"/>
                  </a:lnTo>
                  <a:cubicBezTo>
                    <a:pt x="40" y="0"/>
                    <a:pt x="40" y="0"/>
                    <a:pt x="40" y="0"/>
                  </a:cubicBezTo>
                  <a:cubicBezTo>
                    <a:pt x="61" y="0"/>
                    <a:pt x="61" y="0"/>
                    <a:pt x="82" y="0"/>
                  </a:cubicBezTo>
                  <a:lnTo>
                    <a:pt x="8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6" name="Freeform 200"/>
            <p:cNvSpPr>
              <a:spLocks noChangeArrowheads="1"/>
            </p:cNvSpPr>
            <p:nvPr/>
          </p:nvSpPr>
          <p:spPr bwMode="auto">
            <a:xfrm>
              <a:off x="1658938" y="1300163"/>
              <a:ext cx="30162" cy="15875"/>
            </a:xfrm>
            <a:custGeom>
              <a:avLst/>
              <a:gdLst>
                <a:gd name="T0" fmla="*/ 82 w 83"/>
                <a:gd name="T1" fmla="*/ 41 h 42"/>
                <a:gd name="T2" fmla="*/ 82 w 83"/>
                <a:gd name="T3" fmla="*/ 41 h 42"/>
                <a:gd name="T4" fmla="*/ 61 w 83"/>
                <a:gd name="T5" fmla="*/ 21 h 42"/>
                <a:gd name="T6" fmla="*/ 41 w 83"/>
                <a:gd name="T7" fmla="*/ 0 h 42"/>
                <a:gd name="T8" fmla="*/ 21 w 83"/>
                <a:gd name="T9" fmla="*/ 0 h 42"/>
                <a:gd name="T10" fmla="*/ 0 w 83"/>
                <a:gd name="T11" fmla="*/ 0 h 42"/>
                <a:gd name="T12" fmla="*/ 0 w 83"/>
                <a:gd name="T13" fmla="*/ 21 h 42"/>
                <a:gd name="T14" fmla="*/ 21 w 83"/>
                <a:gd name="T15" fmla="*/ 41 h 42"/>
                <a:gd name="T16" fmla="*/ 41 w 83"/>
                <a:gd name="T17" fmla="*/ 41 h 42"/>
                <a:gd name="T18" fmla="*/ 61 w 83"/>
                <a:gd name="T19" fmla="*/ 41 h 42"/>
                <a:gd name="T20" fmla="*/ 82 w 83"/>
                <a:gd name="T2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42">
                  <a:moveTo>
                    <a:pt x="82" y="41"/>
                  </a:moveTo>
                  <a:lnTo>
                    <a:pt x="82" y="41"/>
                  </a:lnTo>
                  <a:cubicBezTo>
                    <a:pt x="82" y="21"/>
                    <a:pt x="61" y="21"/>
                    <a:pt x="61" y="21"/>
                  </a:cubicBezTo>
                  <a:lnTo>
                    <a:pt x="41" y="0"/>
                  </a:lnTo>
                  <a:lnTo>
                    <a:pt x="21" y="0"/>
                  </a:lnTo>
                  <a:lnTo>
                    <a:pt x="0" y="0"/>
                  </a:lnTo>
                  <a:lnTo>
                    <a:pt x="0" y="21"/>
                  </a:lnTo>
                  <a:cubicBezTo>
                    <a:pt x="0" y="21"/>
                    <a:pt x="0" y="21"/>
                    <a:pt x="21" y="41"/>
                  </a:cubicBezTo>
                  <a:cubicBezTo>
                    <a:pt x="21" y="41"/>
                    <a:pt x="21" y="41"/>
                    <a:pt x="41" y="41"/>
                  </a:cubicBezTo>
                  <a:cubicBezTo>
                    <a:pt x="41" y="41"/>
                    <a:pt x="41" y="41"/>
                    <a:pt x="61" y="41"/>
                  </a:cubicBezTo>
                  <a:cubicBezTo>
                    <a:pt x="61" y="41"/>
                    <a:pt x="61"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7" name="Freeform 201"/>
            <p:cNvSpPr>
              <a:spLocks noChangeArrowheads="1"/>
            </p:cNvSpPr>
            <p:nvPr/>
          </p:nvSpPr>
          <p:spPr bwMode="auto">
            <a:xfrm>
              <a:off x="1620838" y="1271588"/>
              <a:ext cx="52387" cy="22225"/>
            </a:xfrm>
            <a:custGeom>
              <a:avLst/>
              <a:gdLst>
                <a:gd name="T0" fmla="*/ 144 w 145"/>
                <a:gd name="T1" fmla="*/ 41 h 62"/>
                <a:gd name="T2" fmla="*/ 144 w 145"/>
                <a:gd name="T3" fmla="*/ 41 h 62"/>
                <a:gd name="T4" fmla="*/ 124 w 145"/>
                <a:gd name="T5" fmla="*/ 41 h 62"/>
                <a:gd name="T6" fmla="*/ 103 w 145"/>
                <a:gd name="T7" fmla="*/ 61 h 62"/>
                <a:gd name="T8" fmla="*/ 82 w 145"/>
                <a:gd name="T9" fmla="*/ 61 h 62"/>
                <a:gd name="T10" fmla="*/ 42 w 145"/>
                <a:gd name="T11" fmla="*/ 61 h 62"/>
                <a:gd name="T12" fmla="*/ 21 w 145"/>
                <a:gd name="T13" fmla="*/ 61 h 62"/>
                <a:gd name="T14" fmla="*/ 0 w 145"/>
                <a:gd name="T15" fmla="*/ 61 h 62"/>
                <a:gd name="T16" fmla="*/ 0 w 145"/>
                <a:gd name="T17" fmla="*/ 41 h 62"/>
                <a:gd name="T18" fmla="*/ 0 w 145"/>
                <a:gd name="T19" fmla="*/ 21 h 62"/>
                <a:gd name="T20" fmla="*/ 21 w 145"/>
                <a:gd name="T21" fmla="*/ 41 h 62"/>
                <a:gd name="T22" fmla="*/ 62 w 145"/>
                <a:gd name="T23" fmla="*/ 21 h 62"/>
                <a:gd name="T24" fmla="*/ 62 w 145"/>
                <a:gd name="T25" fmla="*/ 0 h 62"/>
                <a:gd name="T26" fmla="*/ 82 w 145"/>
                <a:gd name="T27" fmla="*/ 0 h 62"/>
                <a:gd name="T28" fmla="*/ 103 w 145"/>
                <a:gd name="T29" fmla="*/ 0 h 62"/>
                <a:gd name="T30" fmla="*/ 124 w 145"/>
                <a:gd name="T31" fmla="*/ 21 h 62"/>
                <a:gd name="T32" fmla="*/ 124 w 145"/>
                <a:gd name="T33" fmla="*/ 21 h 62"/>
                <a:gd name="T34" fmla="*/ 144 w 145"/>
                <a:gd name="T35"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62">
                  <a:moveTo>
                    <a:pt x="144" y="41"/>
                  </a:moveTo>
                  <a:lnTo>
                    <a:pt x="144" y="41"/>
                  </a:lnTo>
                  <a:lnTo>
                    <a:pt x="124" y="41"/>
                  </a:lnTo>
                  <a:lnTo>
                    <a:pt x="103" y="61"/>
                  </a:lnTo>
                  <a:lnTo>
                    <a:pt x="82" y="61"/>
                  </a:lnTo>
                  <a:cubicBezTo>
                    <a:pt x="82" y="61"/>
                    <a:pt x="62" y="61"/>
                    <a:pt x="42" y="61"/>
                  </a:cubicBezTo>
                  <a:cubicBezTo>
                    <a:pt x="42" y="61"/>
                    <a:pt x="42" y="61"/>
                    <a:pt x="21" y="61"/>
                  </a:cubicBezTo>
                  <a:cubicBezTo>
                    <a:pt x="21" y="61"/>
                    <a:pt x="21" y="61"/>
                    <a:pt x="0" y="61"/>
                  </a:cubicBezTo>
                  <a:lnTo>
                    <a:pt x="0" y="41"/>
                  </a:lnTo>
                  <a:cubicBezTo>
                    <a:pt x="0" y="41"/>
                    <a:pt x="0" y="41"/>
                    <a:pt x="0" y="21"/>
                  </a:cubicBezTo>
                  <a:cubicBezTo>
                    <a:pt x="21" y="21"/>
                    <a:pt x="21" y="41"/>
                    <a:pt x="21" y="41"/>
                  </a:cubicBezTo>
                  <a:cubicBezTo>
                    <a:pt x="42" y="41"/>
                    <a:pt x="42" y="21"/>
                    <a:pt x="62" y="21"/>
                  </a:cubicBezTo>
                  <a:cubicBezTo>
                    <a:pt x="62" y="21"/>
                    <a:pt x="62" y="21"/>
                    <a:pt x="62" y="0"/>
                  </a:cubicBezTo>
                  <a:lnTo>
                    <a:pt x="82" y="0"/>
                  </a:lnTo>
                  <a:lnTo>
                    <a:pt x="103" y="0"/>
                  </a:lnTo>
                  <a:cubicBezTo>
                    <a:pt x="103" y="0"/>
                    <a:pt x="103" y="0"/>
                    <a:pt x="124" y="21"/>
                  </a:cubicBezTo>
                  <a:lnTo>
                    <a:pt x="124" y="21"/>
                  </a:lnTo>
                  <a:cubicBezTo>
                    <a:pt x="144" y="21"/>
                    <a:pt x="144" y="41"/>
                    <a:pt x="144"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8" name="Freeform 202"/>
            <p:cNvSpPr>
              <a:spLocks noChangeArrowheads="1"/>
            </p:cNvSpPr>
            <p:nvPr/>
          </p:nvSpPr>
          <p:spPr bwMode="auto">
            <a:xfrm>
              <a:off x="1658938" y="1249363"/>
              <a:ext cx="44450" cy="30162"/>
            </a:xfrm>
            <a:custGeom>
              <a:avLst/>
              <a:gdLst>
                <a:gd name="T0" fmla="*/ 82 w 124"/>
                <a:gd name="T1" fmla="*/ 82 h 83"/>
                <a:gd name="T2" fmla="*/ 82 w 124"/>
                <a:gd name="T3" fmla="*/ 82 h 83"/>
                <a:gd name="T4" fmla="*/ 82 w 124"/>
                <a:gd name="T5" fmla="*/ 61 h 83"/>
                <a:gd name="T6" fmla="*/ 41 w 124"/>
                <a:gd name="T7" fmla="*/ 61 h 83"/>
                <a:gd name="T8" fmla="*/ 21 w 124"/>
                <a:gd name="T9" fmla="*/ 61 h 83"/>
                <a:gd name="T10" fmla="*/ 0 w 124"/>
                <a:gd name="T11" fmla="*/ 40 h 83"/>
                <a:gd name="T12" fmla="*/ 0 w 124"/>
                <a:gd name="T13" fmla="*/ 20 h 83"/>
                <a:gd name="T14" fmla="*/ 21 w 124"/>
                <a:gd name="T15" fmla="*/ 20 h 83"/>
                <a:gd name="T16" fmla="*/ 41 w 124"/>
                <a:gd name="T17" fmla="*/ 0 h 83"/>
                <a:gd name="T18" fmla="*/ 61 w 124"/>
                <a:gd name="T19" fmla="*/ 20 h 83"/>
                <a:gd name="T20" fmla="*/ 82 w 124"/>
                <a:gd name="T21" fmla="*/ 40 h 83"/>
                <a:gd name="T22" fmla="*/ 82 w 124"/>
                <a:gd name="T23" fmla="*/ 40 h 83"/>
                <a:gd name="T24" fmla="*/ 103 w 124"/>
                <a:gd name="T25" fmla="*/ 61 h 83"/>
                <a:gd name="T26" fmla="*/ 123 w 124"/>
                <a:gd name="T27" fmla="*/ 61 h 83"/>
                <a:gd name="T28" fmla="*/ 103 w 124"/>
                <a:gd name="T29" fmla="*/ 82 h 83"/>
                <a:gd name="T30" fmla="*/ 82 w 124"/>
                <a:gd name="T31"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 h="83">
                  <a:moveTo>
                    <a:pt x="82" y="82"/>
                  </a:moveTo>
                  <a:lnTo>
                    <a:pt x="82" y="82"/>
                  </a:lnTo>
                  <a:lnTo>
                    <a:pt x="82" y="61"/>
                  </a:lnTo>
                  <a:cubicBezTo>
                    <a:pt x="61" y="61"/>
                    <a:pt x="61" y="61"/>
                    <a:pt x="41" y="61"/>
                  </a:cubicBezTo>
                  <a:lnTo>
                    <a:pt x="21" y="61"/>
                  </a:lnTo>
                  <a:cubicBezTo>
                    <a:pt x="21" y="40"/>
                    <a:pt x="0" y="40"/>
                    <a:pt x="0" y="40"/>
                  </a:cubicBezTo>
                  <a:lnTo>
                    <a:pt x="0" y="20"/>
                  </a:lnTo>
                  <a:lnTo>
                    <a:pt x="21" y="20"/>
                  </a:lnTo>
                  <a:lnTo>
                    <a:pt x="41" y="0"/>
                  </a:lnTo>
                  <a:lnTo>
                    <a:pt x="61" y="20"/>
                  </a:lnTo>
                  <a:cubicBezTo>
                    <a:pt x="61" y="20"/>
                    <a:pt x="61" y="20"/>
                    <a:pt x="82" y="40"/>
                  </a:cubicBezTo>
                  <a:lnTo>
                    <a:pt x="82" y="40"/>
                  </a:lnTo>
                  <a:cubicBezTo>
                    <a:pt x="103" y="40"/>
                    <a:pt x="103" y="40"/>
                    <a:pt x="103" y="61"/>
                  </a:cubicBezTo>
                  <a:lnTo>
                    <a:pt x="123" y="61"/>
                  </a:lnTo>
                  <a:cubicBezTo>
                    <a:pt x="123" y="61"/>
                    <a:pt x="123" y="82"/>
                    <a:pt x="103" y="82"/>
                  </a:cubicBezTo>
                  <a:cubicBezTo>
                    <a:pt x="103" y="82"/>
                    <a:pt x="103" y="82"/>
                    <a:pt x="8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09" name="Freeform 203"/>
            <p:cNvSpPr>
              <a:spLocks noChangeArrowheads="1"/>
            </p:cNvSpPr>
            <p:nvPr/>
          </p:nvSpPr>
          <p:spPr bwMode="auto">
            <a:xfrm>
              <a:off x="1673225" y="1285875"/>
              <a:ext cx="22225" cy="15875"/>
            </a:xfrm>
            <a:custGeom>
              <a:avLst/>
              <a:gdLst>
                <a:gd name="T0" fmla="*/ 62 w 63"/>
                <a:gd name="T1" fmla="*/ 0 h 42"/>
                <a:gd name="T2" fmla="*/ 62 w 63"/>
                <a:gd name="T3" fmla="*/ 0 h 42"/>
                <a:gd name="T4" fmla="*/ 41 w 63"/>
                <a:gd name="T5" fmla="*/ 0 h 42"/>
                <a:gd name="T6" fmla="*/ 20 w 63"/>
                <a:gd name="T7" fmla="*/ 0 h 42"/>
                <a:gd name="T8" fmla="*/ 0 w 63"/>
                <a:gd name="T9" fmla="*/ 20 h 42"/>
                <a:gd name="T10" fmla="*/ 20 w 63"/>
                <a:gd name="T11" fmla="*/ 41 h 42"/>
                <a:gd name="T12" fmla="*/ 41 w 63"/>
                <a:gd name="T13" fmla="*/ 41 h 42"/>
                <a:gd name="T14" fmla="*/ 62 w 63"/>
                <a:gd name="T15" fmla="*/ 20 h 42"/>
                <a:gd name="T16" fmla="*/ 62 w 63"/>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2">
                  <a:moveTo>
                    <a:pt x="62" y="0"/>
                  </a:moveTo>
                  <a:lnTo>
                    <a:pt x="62" y="0"/>
                  </a:lnTo>
                  <a:lnTo>
                    <a:pt x="41" y="0"/>
                  </a:lnTo>
                  <a:lnTo>
                    <a:pt x="20" y="0"/>
                  </a:lnTo>
                  <a:cubicBezTo>
                    <a:pt x="20" y="0"/>
                    <a:pt x="0" y="0"/>
                    <a:pt x="0" y="20"/>
                  </a:cubicBezTo>
                  <a:cubicBezTo>
                    <a:pt x="0" y="20"/>
                    <a:pt x="20" y="20"/>
                    <a:pt x="20" y="41"/>
                  </a:cubicBezTo>
                  <a:lnTo>
                    <a:pt x="41" y="41"/>
                  </a:lnTo>
                  <a:cubicBezTo>
                    <a:pt x="62" y="20"/>
                    <a:pt x="62" y="20"/>
                    <a:pt x="62" y="20"/>
                  </a:cubicBezTo>
                  <a:lnTo>
                    <a:pt x="62"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0" name="Freeform 204"/>
            <p:cNvSpPr>
              <a:spLocks noChangeArrowheads="1"/>
            </p:cNvSpPr>
            <p:nvPr/>
          </p:nvSpPr>
          <p:spPr bwMode="auto">
            <a:xfrm>
              <a:off x="1695450" y="1300163"/>
              <a:ext cx="14288" cy="7937"/>
            </a:xfrm>
            <a:custGeom>
              <a:avLst/>
              <a:gdLst>
                <a:gd name="T0" fmla="*/ 40 w 41"/>
                <a:gd name="T1" fmla="*/ 0 h 22"/>
                <a:gd name="T2" fmla="*/ 40 w 41"/>
                <a:gd name="T3" fmla="*/ 0 h 22"/>
                <a:gd name="T4" fmla="*/ 20 w 41"/>
                <a:gd name="T5" fmla="*/ 0 h 22"/>
                <a:gd name="T6" fmla="*/ 20 w 41"/>
                <a:gd name="T7" fmla="*/ 21 h 22"/>
                <a:gd name="T8" fmla="*/ 20 w 41"/>
                <a:gd name="T9" fmla="*/ 21 h 22"/>
                <a:gd name="T10" fmla="*/ 40 w 41"/>
                <a:gd name="T11" fmla="*/ 0 h 22"/>
              </a:gdLst>
              <a:ahLst/>
              <a:cxnLst>
                <a:cxn ang="0">
                  <a:pos x="T0" y="T1"/>
                </a:cxn>
                <a:cxn ang="0">
                  <a:pos x="T2" y="T3"/>
                </a:cxn>
                <a:cxn ang="0">
                  <a:pos x="T4" y="T5"/>
                </a:cxn>
                <a:cxn ang="0">
                  <a:pos x="T6" y="T7"/>
                </a:cxn>
                <a:cxn ang="0">
                  <a:pos x="T8" y="T9"/>
                </a:cxn>
                <a:cxn ang="0">
                  <a:pos x="T10" y="T11"/>
                </a:cxn>
              </a:cxnLst>
              <a:rect l="0" t="0" r="r" b="b"/>
              <a:pathLst>
                <a:path w="41" h="22">
                  <a:moveTo>
                    <a:pt x="40" y="0"/>
                  </a:moveTo>
                  <a:lnTo>
                    <a:pt x="40" y="0"/>
                  </a:lnTo>
                  <a:lnTo>
                    <a:pt x="20" y="0"/>
                  </a:lnTo>
                  <a:cubicBezTo>
                    <a:pt x="20" y="0"/>
                    <a:pt x="0" y="0"/>
                    <a:pt x="20" y="21"/>
                  </a:cubicBezTo>
                  <a:lnTo>
                    <a:pt x="20" y="21"/>
                  </a:lnTo>
                  <a:cubicBezTo>
                    <a:pt x="40" y="21"/>
                    <a:pt x="40" y="0"/>
                    <a:pt x="4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1" name="Freeform 205"/>
            <p:cNvSpPr>
              <a:spLocks noChangeArrowheads="1"/>
            </p:cNvSpPr>
            <p:nvPr/>
          </p:nvSpPr>
          <p:spPr bwMode="auto">
            <a:xfrm>
              <a:off x="1703388" y="1316038"/>
              <a:ext cx="15875" cy="7937"/>
            </a:xfrm>
            <a:custGeom>
              <a:avLst/>
              <a:gdLst>
                <a:gd name="T0" fmla="*/ 41 w 42"/>
                <a:gd name="T1" fmla="*/ 0 h 21"/>
                <a:gd name="T2" fmla="*/ 41 w 42"/>
                <a:gd name="T3" fmla="*/ 0 h 21"/>
                <a:gd name="T4" fmla="*/ 20 w 42"/>
                <a:gd name="T5" fmla="*/ 0 h 21"/>
                <a:gd name="T6" fmla="*/ 0 w 42"/>
                <a:gd name="T7" fmla="*/ 20 h 21"/>
                <a:gd name="T8" fmla="*/ 20 w 42"/>
                <a:gd name="T9" fmla="*/ 20 h 21"/>
                <a:gd name="T10" fmla="*/ 41 w 42"/>
                <a:gd name="T11" fmla="*/ 2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lnTo>
                    <a:pt x="20" y="0"/>
                  </a:lnTo>
                  <a:lnTo>
                    <a:pt x="0" y="20"/>
                  </a:lnTo>
                  <a:lnTo>
                    <a:pt x="20" y="20"/>
                  </a:lnTo>
                  <a:lnTo>
                    <a:pt x="41" y="2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2" name="Freeform 206"/>
            <p:cNvSpPr>
              <a:spLocks noChangeArrowheads="1"/>
            </p:cNvSpPr>
            <p:nvPr/>
          </p:nvSpPr>
          <p:spPr bwMode="auto">
            <a:xfrm>
              <a:off x="1717675" y="1330325"/>
              <a:ext cx="7938" cy="15875"/>
            </a:xfrm>
            <a:custGeom>
              <a:avLst/>
              <a:gdLst>
                <a:gd name="T0" fmla="*/ 21 w 22"/>
                <a:gd name="T1" fmla="*/ 0 h 42"/>
                <a:gd name="T2" fmla="*/ 21 w 22"/>
                <a:gd name="T3" fmla="*/ 0 h 42"/>
                <a:gd name="T4" fmla="*/ 0 w 22"/>
                <a:gd name="T5" fmla="*/ 20 h 42"/>
                <a:gd name="T6" fmla="*/ 0 w 22"/>
                <a:gd name="T7" fmla="*/ 41 h 42"/>
                <a:gd name="T8" fmla="*/ 0 w 22"/>
                <a:gd name="T9" fmla="*/ 41 h 42"/>
                <a:gd name="T10" fmla="*/ 21 w 22"/>
                <a:gd name="T11" fmla="*/ 20 h 42"/>
                <a:gd name="T12" fmla="*/ 21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0"/>
                  </a:moveTo>
                  <a:lnTo>
                    <a:pt x="21" y="0"/>
                  </a:lnTo>
                  <a:cubicBezTo>
                    <a:pt x="21" y="0"/>
                    <a:pt x="0" y="0"/>
                    <a:pt x="0" y="20"/>
                  </a:cubicBezTo>
                  <a:cubicBezTo>
                    <a:pt x="0" y="20"/>
                    <a:pt x="0" y="20"/>
                    <a:pt x="0" y="41"/>
                  </a:cubicBezTo>
                  <a:lnTo>
                    <a:pt x="0" y="41"/>
                  </a:lnTo>
                  <a:cubicBezTo>
                    <a:pt x="21" y="41"/>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3" name="Freeform 207"/>
            <p:cNvSpPr>
              <a:spLocks noChangeArrowheads="1"/>
            </p:cNvSpPr>
            <p:nvPr/>
          </p:nvSpPr>
          <p:spPr bwMode="auto">
            <a:xfrm>
              <a:off x="1703388" y="1285875"/>
              <a:ext cx="22225" cy="7938"/>
            </a:xfrm>
            <a:custGeom>
              <a:avLst/>
              <a:gdLst>
                <a:gd name="T0" fmla="*/ 62 w 63"/>
                <a:gd name="T1" fmla="*/ 20 h 21"/>
                <a:gd name="T2" fmla="*/ 62 w 63"/>
                <a:gd name="T3" fmla="*/ 20 h 21"/>
                <a:gd name="T4" fmla="*/ 41 w 63"/>
                <a:gd name="T5" fmla="*/ 0 h 21"/>
                <a:gd name="T6" fmla="*/ 20 w 63"/>
                <a:gd name="T7" fmla="*/ 0 h 21"/>
                <a:gd name="T8" fmla="*/ 0 w 63"/>
                <a:gd name="T9" fmla="*/ 0 h 21"/>
                <a:gd name="T10" fmla="*/ 20 w 63"/>
                <a:gd name="T11" fmla="*/ 20 h 21"/>
                <a:gd name="T12" fmla="*/ 41 w 63"/>
                <a:gd name="T13" fmla="*/ 20 h 21"/>
                <a:gd name="T14" fmla="*/ 41 w 63"/>
                <a:gd name="T15" fmla="*/ 20 h 21"/>
                <a:gd name="T16" fmla="*/ 62 w 63"/>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1">
                  <a:moveTo>
                    <a:pt x="62" y="20"/>
                  </a:moveTo>
                  <a:lnTo>
                    <a:pt x="62" y="20"/>
                  </a:lnTo>
                  <a:lnTo>
                    <a:pt x="41" y="0"/>
                  </a:lnTo>
                  <a:lnTo>
                    <a:pt x="20" y="0"/>
                  </a:lnTo>
                  <a:lnTo>
                    <a:pt x="0" y="0"/>
                  </a:lnTo>
                  <a:lnTo>
                    <a:pt x="20" y="20"/>
                  </a:lnTo>
                  <a:lnTo>
                    <a:pt x="41" y="20"/>
                  </a:lnTo>
                  <a:lnTo>
                    <a:pt x="41" y="20"/>
                  </a:lnTo>
                  <a:cubicBezTo>
                    <a:pt x="62" y="20"/>
                    <a:pt x="62" y="20"/>
                    <a:pt x="62"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4" name="Freeform 208"/>
            <p:cNvSpPr>
              <a:spLocks noChangeArrowheads="1"/>
            </p:cNvSpPr>
            <p:nvPr/>
          </p:nvSpPr>
          <p:spPr bwMode="auto">
            <a:xfrm>
              <a:off x="1687513" y="1227138"/>
              <a:ext cx="30162" cy="15875"/>
            </a:xfrm>
            <a:custGeom>
              <a:avLst/>
              <a:gdLst>
                <a:gd name="T0" fmla="*/ 61 w 83"/>
                <a:gd name="T1" fmla="*/ 41 h 42"/>
                <a:gd name="T2" fmla="*/ 61 w 83"/>
                <a:gd name="T3" fmla="*/ 41 h 42"/>
                <a:gd name="T4" fmla="*/ 82 w 83"/>
                <a:gd name="T5" fmla="*/ 41 h 42"/>
                <a:gd name="T6" fmla="*/ 82 w 83"/>
                <a:gd name="T7" fmla="*/ 0 h 42"/>
                <a:gd name="T8" fmla="*/ 61 w 83"/>
                <a:gd name="T9" fmla="*/ 0 h 42"/>
                <a:gd name="T10" fmla="*/ 41 w 83"/>
                <a:gd name="T11" fmla="*/ 0 h 42"/>
                <a:gd name="T12" fmla="*/ 21 w 83"/>
                <a:gd name="T13" fmla="*/ 20 h 42"/>
                <a:gd name="T14" fmla="*/ 0 w 83"/>
                <a:gd name="T15" fmla="*/ 20 h 42"/>
                <a:gd name="T16" fmla="*/ 21 w 83"/>
                <a:gd name="T17" fmla="*/ 41 h 42"/>
                <a:gd name="T18" fmla="*/ 61 w 83"/>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2">
                  <a:moveTo>
                    <a:pt x="61" y="41"/>
                  </a:moveTo>
                  <a:lnTo>
                    <a:pt x="61" y="41"/>
                  </a:lnTo>
                  <a:lnTo>
                    <a:pt x="82" y="41"/>
                  </a:lnTo>
                  <a:cubicBezTo>
                    <a:pt x="82" y="20"/>
                    <a:pt x="82" y="20"/>
                    <a:pt x="82" y="0"/>
                  </a:cubicBezTo>
                  <a:lnTo>
                    <a:pt x="61" y="0"/>
                  </a:lnTo>
                  <a:cubicBezTo>
                    <a:pt x="61" y="0"/>
                    <a:pt x="61" y="0"/>
                    <a:pt x="41" y="0"/>
                  </a:cubicBezTo>
                  <a:cubicBezTo>
                    <a:pt x="41" y="20"/>
                    <a:pt x="21" y="0"/>
                    <a:pt x="21" y="20"/>
                  </a:cubicBezTo>
                  <a:lnTo>
                    <a:pt x="0" y="20"/>
                  </a:lnTo>
                  <a:cubicBezTo>
                    <a:pt x="0" y="41"/>
                    <a:pt x="21" y="41"/>
                    <a:pt x="21" y="41"/>
                  </a:cubicBezTo>
                  <a:cubicBezTo>
                    <a:pt x="21" y="41"/>
                    <a:pt x="41" y="41"/>
                    <a:pt x="6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5" name="Freeform 209"/>
            <p:cNvSpPr>
              <a:spLocks noChangeArrowheads="1"/>
            </p:cNvSpPr>
            <p:nvPr/>
          </p:nvSpPr>
          <p:spPr bwMode="auto">
            <a:xfrm>
              <a:off x="1806575" y="1227138"/>
              <a:ext cx="44450" cy="22225"/>
            </a:xfrm>
            <a:custGeom>
              <a:avLst/>
              <a:gdLst>
                <a:gd name="T0" fmla="*/ 61 w 124"/>
                <a:gd name="T1" fmla="*/ 62 h 63"/>
                <a:gd name="T2" fmla="*/ 61 w 124"/>
                <a:gd name="T3" fmla="*/ 62 h 63"/>
                <a:gd name="T4" fmla="*/ 41 w 124"/>
                <a:gd name="T5" fmla="*/ 41 h 63"/>
                <a:gd name="T6" fmla="*/ 21 w 124"/>
                <a:gd name="T7" fmla="*/ 41 h 63"/>
                <a:gd name="T8" fmla="*/ 0 w 124"/>
                <a:gd name="T9" fmla="*/ 41 h 63"/>
                <a:gd name="T10" fmla="*/ 0 w 124"/>
                <a:gd name="T11" fmla="*/ 0 h 63"/>
                <a:gd name="T12" fmla="*/ 41 w 124"/>
                <a:gd name="T13" fmla="*/ 0 h 63"/>
                <a:gd name="T14" fmla="*/ 61 w 124"/>
                <a:gd name="T15" fmla="*/ 0 h 63"/>
                <a:gd name="T16" fmla="*/ 103 w 124"/>
                <a:gd name="T17" fmla="*/ 0 h 63"/>
                <a:gd name="T18" fmla="*/ 103 w 124"/>
                <a:gd name="T19" fmla="*/ 0 h 63"/>
                <a:gd name="T20" fmla="*/ 123 w 124"/>
                <a:gd name="T21" fmla="*/ 20 h 63"/>
                <a:gd name="T22" fmla="*/ 103 w 124"/>
                <a:gd name="T23" fmla="*/ 62 h 63"/>
                <a:gd name="T24" fmla="*/ 82 w 124"/>
                <a:gd name="T25" fmla="*/ 62 h 63"/>
                <a:gd name="T26" fmla="*/ 61 w 124"/>
                <a:gd name="T2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4" h="63">
                  <a:moveTo>
                    <a:pt x="61" y="62"/>
                  </a:moveTo>
                  <a:lnTo>
                    <a:pt x="61" y="62"/>
                  </a:lnTo>
                  <a:cubicBezTo>
                    <a:pt x="41" y="62"/>
                    <a:pt x="41" y="41"/>
                    <a:pt x="41" y="41"/>
                  </a:cubicBezTo>
                  <a:lnTo>
                    <a:pt x="21" y="41"/>
                  </a:lnTo>
                  <a:lnTo>
                    <a:pt x="0" y="41"/>
                  </a:lnTo>
                  <a:cubicBezTo>
                    <a:pt x="0" y="20"/>
                    <a:pt x="0" y="0"/>
                    <a:pt x="0" y="0"/>
                  </a:cubicBezTo>
                  <a:cubicBezTo>
                    <a:pt x="21" y="0"/>
                    <a:pt x="21" y="0"/>
                    <a:pt x="41" y="0"/>
                  </a:cubicBezTo>
                  <a:lnTo>
                    <a:pt x="61" y="0"/>
                  </a:lnTo>
                  <a:cubicBezTo>
                    <a:pt x="61" y="0"/>
                    <a:pt x="82" y="0"/>
                    <a:pt x="103" y="0"/>
                  </a:cubicBezTo>
                  <a:lnTo>
                    <a:pt x="103" y="0"/>
                  </a:lnTo>
                  <a:cubicBezTo>
                    <a:pt x="123" y="0"/>
                    <a:pt x="123" y="20"/>
                    <a:pt x="123" y="20"/>
                  </a:cubicBezTo>
                  <a:cubicBezTo>
                    <a:pt x="123" y="41"/>
                    <a:pt x="123" y="41"/>
                    <a:pt x="103" y="62"/>
                  </a:cubicBezTo>
                  <a:lnTo>
                    <a:pt x="82" y="62"/>
                  </a:lnTo>
                  <a:lnTo>
                    <a:pt x="6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6" name="Freeform 210"/>
            <p:cNvSpPr>
              <a:spLocks noChangeArrowheads="1"/>
            </p:cNvSpPr>
            <p:nvPr/>
          </p:nvSpPr>
          <p:spPr bwMode="auto">
            <a:xfrm>
              <a:off x="1681163" y="1344613"/>
              <a:ext cx="44450" cy="52387"/>
            </a:xfrm>
            <a:custGeom>
              <a:avLst/>
              <a:gdLst>
                <a:gd name="T0" fmla="*/ 103 w 125"/>
                <a:gd name="T1" fmla="*/ 82 h 144"/>
                <a:gd name="T2" fmla="*/ 103 w 125"/>
                <a:gd name="T3" fmla="*/ 82 h 144"/>
                <a:gd name="T4" fmla="*/ 124 w 125"/>
                <a:gd name="T5" fmla="*/ 82 h 144"/>
                <a:gd name="T6" fmla="*/ 124 w 125"/>
                <a:gd name="T7" fmla="*/ 61 h 144"/>
                <a:gd name="T8" fmla="*/ 103 w 125"/>
                <a:gd name="T9" fmla="*/ 41 h 144"/>
                <a:gd name="T10" fmla="*/ 82 w 125"/>
                <a:gd name="T11" fmla="*/ 41 h 144"/>
                <a:gd name="T12" fmla="*/ 82 w 125"/>
                <a:gd name="T13" fmla="*/ 20 h 144"/>
                <a:gd name="T14" fmla="*/ 62 w 125"/>
                <a:gd name="T15" fmla="*/ 0 h 144"/>
                <a:gd name="T16" fmla="*/ 42 w 125"/>
                <a:gd name="T17" fmla="*/ 0 h 144"/>
                <a:gd name="T18" fmla="*/ 42 w 125"/>
                <a:gd name="T19" fmla="*/ 20 h 144"/>
                <a:gd name="T20" fmla="*/ 21 w 125"/>
                <a:gd name="T21" fmla="*/ 41 h 144"/>
                <a:gd name="T22" fmla="*/ 0 w 125"/>
                <a:gd name="T23" fmla="*/ 61 h 144"/>
                <a:gd name="T24" fmla="*/ 42 w 125"/>
                <a:gd name="T25" fmla="*/ 82 h 144"/>
                <a:gd name="T26" fmla="*/ 42 w 125"/>
                <a:gd name="T27" fmla="*/ 102 h 144"/>
                <a:gd name="T28" fmla="*/ 42 w 125"/>
                <a:gd name="T29" fmla="*/ 123 h 144"/>
                <a:gd name="T30" fmla="*/ 62 w 125"/>
                <a:gd name="T31" fmla="*/ 143 h 144"/>
                <a:gd name="T32" fmla="*/ 103 w 125"/>
                <a:gd name="T33" fmla="*/ 123 h 144"/>
                <a:gd name="T34" fmla="*/ 103 w 125"/>
                <a:gd name="T35" fmla="*/ 8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5" h="144">
                  <a:moveTo>
                    <a:pt x="103" y="82"/>
                  </a:moveTo>
                  <a:lnTo>
                    <a:pt x="103" y="82"/>
                  </a:lnTo>
                  <a:lnTo>
                    <a:pt x="124" y="82"/>
                  </a:lnTo>
                  <a:lnTo>
                    <a:pt x="124" y="61"/>
                  </a:lnTo>
                  <a:cubicBezTo>
                    <a:pt x="124" y="41"/>
                    <a:pt x="103" y="41"/>
                    <a:pt x="103" y="41"/>
                  </a:cubicBezTo>
                  <a:lnTo>
                    <a:pt x="82" y="41"/>
                  </a:lnTo>
                  <a:cubicBezTo>
                    <a:pt x="82" y="20"/>
                    <a:pt x="82" y="20"/>
                    <a:pt x="82" y="20"/>
                  </a:cubicBezTo>
                  <a:cubicBezTo>
                    <a:pt x="62" y="0"/>
                    <a:pt x="62" y="0"/>
                    <a:pt x="62" y="0"/>
                  </a:cubicBezTo>
                  <a:cubicBezTo>
                    <a:pt x="42" y="0"/>
                    <a:pt x="42" y="0"/>
                    <a:pt x="42" y="0"/>
                  </a:cubicBezTo>
                  <a:lnTo>
                    <a:pt x="42" y="20"/>
                  </a:lnTo>
                  <a:cubicBezTo>
                    <a:pt x="42" y="41"/>
                    <a:pt x="21" y="20"/>
                    <a:pt x="21" y="41"/>
                  </a:cubicBezTo>
                  <a:cubicBezTo>
                    <a:pt x="21" y="41"/>
                    <a:pt x="0" y="41"/>
                    <a:pt x="0" y="61"/>
                  </a:cubicBezTo>
                  <a:cubicBezTo>
                    <a:pt x="0" y="61"/>
                    <a:pt x="42" y="61"/>
                    <a:pt x="42" y="82"/>
                  </a:cubicBezTo>
                  <a:cubicBezTo>
                    <a:pt x="42" y="82"/>
                    <a:pt x="42" y="82"/>
                    <a:pt x="42" y="102"/>
                  </a:cubicBezTo>
                  <a:lnTo>
                    <a:pt x="42" y="123"/>
                  </a:lnTo>
                  <a:cubicBezTo>
                    <a:pt x="62" y="123"/>
                    <a:pt x="62" y="143"/>
                    <a:pt x="62" y="143"/>
                  </a:cubicBezTo>
                  <a:cubicBezTo>
                    <a:pt x="82" y="143"/>
                    <a:pt x="82" y="123"/>
                    <a:pt x="103" y="123"/>
                  </a:cubicBezTo>
                  <a:cubicBezTo>
                    <a:pt x="103" y="102"/>
                    <a:pt x="103" y="82"/>
                    <a:pt x="10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7" name="Freeform 211"/>
            <p:cNvSpPr>
              <a:spLocks noChangeArrowheads="1"/>
            </p:cNvSpPr>
            <p:nvPr/>
          </p:nvSpPr>
          <p:spPr bwMode="auto">
            <a:xfrm>
              <a:off x="1731963" y="1389063"/>
              <a:ext cx="30162" cy="30162"/>
            </a:xfrm>
            <a:custGeom>
              <a:avLst/>
              <a:gdLst>
                <a:gd name="T0" fmla="*/ 62 w 83"/>
                <a:gd name="T1" fmla="*/ 61 h 83"/>
                <a:gd name="T2" fmla="*/ 62 w 83"/>
                <a:gd name="T3" fmla="*/ 61 h 83"/>
                <a:gd name="T4" fmla="*/ 82 w 83"/>
                <a:gd name="T5" fmla="*/ 41 h 83"/>
                <a:gd name="T6" fmla="*/ 82 w 83"/>
                <a:gd name="T7" fmla="*/ 0 h 83"/>
                <a:gd name="T8" fmla="*/ 62 w 83"/>
                <a:gd name="T9" fmla="*/ 0 h 83"/>
                <a:gd name="T10" fmla="*/ 20 w 83"/>
                <a:gd name="T11" fmla="*/ 0 h 83"/>
                <a:gd name="T12" fmla="*/ 0 w 83"/>
                <a:gd name="T13" fmla="*/ 20 h 83"/>
                <a:gd name="T14" fmla="*/ 0 w 83"/>
                <a:gd name="T15" fmla="*/ 61 h 83"/>
                <a:gd name="T16" fmla="*/ 20 w 83"/>
                <a:gd name="T17" fmla="*/ 82 h 83"/>
                <a:gd name="T18" fmla="*/ 62 w 83"/>
                <a:gd name="T19" fmla="*/ 82 h 83"/>
                <a:gd name="T20" fmla="*/ 62 w 83"/>
                <a:gd name="T21"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3">
                  <a:moveTo>
                    <a:pt x="62" y="61"/>
                  </a:moveTo>
                  <a:lnTo>
                    <a:pt x="62" y="61"/>
                  </a:lnTo>
                  <a:lnTo>
                    <a:pt x="82" y="41"/>
                  </a:lnTo>
                  <a:cubicBezTo>
                    <a:pt x="82" y="41"/>
                    <a:pt x="82" y="20"/>
                    <a:pt x="82" y="0"/>
                  </a:cubicBezTo>
                  <a:lnTo>
                    <a:pt x="62" y="0"/>
                  </a:lnTo>
                  <a:cubicBezTo>
                    <a:pt x="41" y="0"/>
                    <a:pt x="20" y="0"/>
                    <a:pt x="20" y="0"/>
                  </a:cubicBezTo>
                  <a:cubicBezTo>
                    <a:pt x="20" y="0"/>
                    <a:pt x="20" y="20"/>
                    <a:pt x="0" y="20"/>
                  </a:cubicBezTo>
                  <a:cubicBezTo>
                    <a:pt x="0" y="41"/>
                    <a:pt x="0" y="41"/>
                    <a:pt x="0" y="61"/>
                  </a:cubicBezTo>
                  <a:cubicBezTo>
                    <a:pt x="20" y="61"/>
                    <a:pt x="20" y="82"/>
                    <a:pt x="20" y="82"/>
                  </a:cubicBezTo>
                  <a:cubicBezTo>
                    <a:pt x="41" y="82"/>
                    <a:pt x="41" y="82"/>
                    <a:pt x="62" y="82"/>
                  </a:cubicBezTo>
                  <a:lnTo>
                    <a:pt x="62"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8" name="Freeform 212"/>
            <p:cNvSpPr>
              <a:spLocks noChangeArrowheads="1"/>
            </p:cNvSpPr>
            <p:nvPr/>
          </p:nvSpPr>
          <p:spPr bwMode="auto">
            <a:xfrm>
              <a:off x="1739900" y="1308100"/>
              <a:ext cx="80963" cy="58738"/>
            </a:xfrm>
            <a:custGeom>
              <a:avLst/>
              <a:gdLst>
                <a:gd name="T0" fmla="*/ 103 w 227"/>
                <a:gd name="T1" fmla="*/ 143 h 164"/>
                <a:gd name="T2" fmla="*/ 103 w 227"/>
                <a:gd name="T3" fmla="*/ 143 h 164"/>
                <a:gd name="T4" fmla="*/ 82 w 227"/>
                <a:gd name="T5" fmla="*/ 143 h 164"/>
                <a:gd name="T6" fmla="*/ 62 w 227"/>
                <a:gd name="T7" fmla="*/ 143 h 164"/>
                <a:gd name="T8" fmla="*/ 21 w 227"/>
                <a:gd name="T9" fmla="*/ 122 h 164"/>
                <a:gd name="T10" fmla="*/ 0 w 227"/>
                <a:gd name="T11" fmla="*/ 81 h 164"/>
                <a:gd name="T12" fmla="*/ 0 w 227"/>
                <a:gd name="T13" fmla="*/ 40 h 164"/>
                <a:gd name="T14" fmla="*/ 21 w 227"/>
                <a:gd name="T15" fmla="*/ 20 h 164"/>
                <a:gd name="T16" fmla="*/ 62 w 227"/>
                <a:gd name="T17" fmla="*/ 20 h 164"/>
                <a:gd name="T18" fmla="*/ 103 w 227"/>
                <a:gd name="T19" fmla="*/ 20 h 164"/>
                <a:gd name="T20" fmla="*/ 144 w 227"/>
                <a:gd name="T21" fmla="*/ 0 h 164"/>
                <a:gd name="T22" fmla="*/ 164 w 227"/>
                <a:gd name="T23" fmla="*/ 0 h 164"/>
                <a:gd name="T24" fmla="*/ 185 w 227"/>
                <a:gd name="T25" fmla="*/ 20 h 164"/>
                <a:gd name="T26" fmla="*/ 206 w 227"/>
                <a:gd name="T27" fmla="*/ 40 h 164"/>
                <a:gd name="T28" fmla="*/ 226 w 227"/>
                <a:gd name="T29" fmla="*/ 81 h 164"/>
                <a:gd name="T30" fmla="*/ 206 w 227"/>
                <a:gd name="T31" fmla="*/ 143 h 164"/>
                <a:gd name="T32" fmla="*/ 164 w 227"/>
                <a:gd name="T33" fmla="*/ 163 h 164"/>
                <a:gd name="T34" fmla="*/ 124 w 227"/>
                <a:gd name="T35" fmla="*/ 163 h 164"/>
                <a:gd name="T36" fmla="*/ 103 w 227"/>
                <a:gd name="T37" fmla="*/ 14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7" h="164">
                  <a:moveTo>
                    <a:pt x="103" y="143"/>
                  </a:moveTo>
                  <a:lnTo>
                    <a:pt x="103" y="143"/>
                  </a:lnTo>
                  <a:lnTo>
                    <a:pt x="82" y="143"/>
                  </a:lnTo>
                  <a:lnTo>
                    <a:pt x="62" y="143"/>
                  </a:lnTo>
                  <a:cubicBezTo>
                    <a:pt x="42" y="143"/>
                    <a:pt x="21" y="122"/>
                    <a:pt x="21" y="122"/>
                  </a:cubicBezTo>
                  <a:cubicBezTo>
                    <a:pt x="21" y="122"/>
                    <a:pt x="0" y="102"/>
                    <a:pt x="0" y="81"/>
                  </a:cubicBezTo>
                  <a:cubicBezTo>
                    <a:pt x="0" y="81"/>
                    <a:pt x="0" y="61"/>
                    <a:pt x="0" y="40"/>
                  </a:cubicBezTo>
                  <a:cubicBezTo>
                    <a:pt x="21" y="40"/>
                    <a:pt x="21" y="20"/>
                    <a:pt x="21" y="20"/>
                  </a:cubicBezTo>
                  <a:cubicBezTo>
                    <a:pt x="42" y="20"/>
                    <a:pt x="62" y="20"/>
                    <a:pt x="62" y="20"/>
                  </a:cubicBezTo>
                  <a:cubicBezTo>
                    <a:pt x="82" y="20"/>
                    <a:pt x="103" y="40"/>
                    <a:pt x="103" y="20"/>
                  </a:cubicBezTo>
                  <a:cubicBezTo>
                    <a:pt x="124" y="20"/>
                    <a:pt x="124" y="20"/>
                    <a:pt x="144" y="0"/>
                  </a:cubicBezTo>
                  <a:cubicBezTo>
                    <a:pt x="144" y="0"/>
                    <a:pt x="144" y="0"/>
                    <a:pt x="164" y="0"/>
                  </a:cubicBezTo>
                  <a:cubicBezTo>
                    <a:pt x="164" y="0"/>
                    <a:pt x="185" y="0"/>
                    <a:pt x="185" y="20"/>
                  </a:cubicBezTo>
                  <a:cubicBezTo>
                    <a:pt x="206" y="20"/>
                    <a:pt x="206" y="40"/>
                    <a:pt x="206" y="40"/>
                  </a:cubicBezTo>
                  <a:cubicBezTo>
                    <a:pt x="226" y="61"/>
                    <a:pt x="226" y="81"/>
                    <a:pt x="226" y="81"/>
                  </a:cubicBezTo>
                  <a:cubicBezTo>
                    <a:pt x="226" y="102"/>
                    <a:pt x="206" y="122"/>
                    <a:pt x="206" y="143"/>
                  </a:cubicBezTo>
                  <a:cubicBezTo>
                    <a:pt x="206" y="143"/>
                    <a:pt x="185" y="163"/>
                    <a:pt x="164" y="163"/>
                  </a:cubicBezTo>
                  <a:cubicBezTo>
                    <a:pt x="164" y="163"/>
                    <a:pt x="144" y="163"/>
                    <a:pt x="124" y="163"/>
                  </a:cubicBezTo>
                  <a:lnTo>
                    <a:pt x="103" y="14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19" name="Freeform 213"/>
            <p:cNvSpPr>
              <a:spLocks noChangeArrowheads="1"/>
            </p:cNvSpPr>
            <p:nvPr/>
          </p:nvSpPr>
          <p:spPr bwMode="auto">
            <a:xfrm>
              <a:off x="1747838" y="1271588"/>
              <a:ext cx="30162" cy="15875"/>
            </a:xfrm>
            <a:custGeom>
              <a:avLst/>
              <a:gdLst>
                <a:gd name="T0" fmla="*/ 61 w 83"/>
                <a:gd name="T1" fmla="*/ 41 h 42"/>
                <a:gd name="T2" fmla="*/ 61 w 83"/>
                <a:gd name="T3" fmla="*/ 41 h 42"/>
                <a:gd name="T4" fmla="*/ 21 w 83"/>
                <a:gd name="T5" fmla="*/ 41 h 42"/>
                <a:gd name="T6" fmla="*/ 0 w 83"/>
                <a:gd name="T7" fmla="*/ 41 h 42"/>
                <a:gd name="T8" fmla="*/ 0 w 83"/>
                <a:gd name="T9" fmla="*/ 0 h 42"/>
                <a:gd name="T10" fmla="*/ 41 w 83"/>
                <a:gd name="T11" fmla="*/ 0 h 42"/>
                <a:gd name="T12" fmla="*/ 61 w 83"/>
                <a:gd name="T13" fmla="*/ 0 h 42"/>
                <a:gd name="T14" fmla="*/ 82 w 83"/>
                <a:gd name="T15" fmla="*/ 21 h 42"/>
                <a:gd name="T16" fmla="*/ 61 w 8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42">
                  <a:moveTo>
                    <a:pt x="61" y="41"/>
                  </a:moveTo>
                  <a:lnTo>
                    <a:pt x="61" y="41"/>
                  </a:lnTo>
                  <a:cubicBezTo>
                    <a:pt x="41" y="41"/>
                    <a:pt x="41" y="41"/>
                    <a:pt x="21" y="41"/>
                  </a:cubicBezTo>
                  <a:lnTo>
                    <a:pt x="0" y="41"/>
                  </a:lnTo>
                  <a:cubicBezTo>
                    <a:pt x="0" y="21"/>
                    <a:pt x="0" y="21"/>
                    <a:pt x="0" y="0"/>
                  </a:cubicBezTo>
                  <a:cubicBezTo>
                    <a:pt x="21" y="0"/>
                    <a:pt x="41" y="0"/>
                    <a:pt x="41" y="0"/>
                  </a:cubicBezTo>
                  <a:lnTo>
                    <a:pt x="61" y="0"/>
                  </a:lnTo>
                  <a:lnTo>
                    <a:pt x="82" y="21"/>
                  </a:lnTo>
                  <a:cubicBezTo>
                    <a:pt x="82" y="41"/>
                    <a:pt x="61" y="41"/>
                    <a:pt x="6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0" name="Freeform 214"/>
            <p:cNvSpPr>
              <a:spLocks noChangeArrowheads="1"/>
            </p:cNvSpPr>
            <p:nvPr/>
          </p:nvSpPr>
          <p:spPr bwMode="auto">
            <a:xfrm>
              <a:off x="1754188" y="1285875"/>
              <a:ext cx="44450" cy="22225"/>
            </a:xfrm>
            <a:custGeom>
              <a:avLst/>
              <a:gdLst>
                <a:gd name="T0" fmla="*/ 82 w 123"/>
                <a:gd name="T1" fmla="*/ 41 h 63"/>
                <a:gd name="T2" fmla="*/ 82 w 123"/>
                <a:gd name="T3" fmla="*/ 41 h 63"/>
                <a:gd name="T4" fmla="*/ 122 w 123"/>
                <a:gd name="T5" fmla="*/ 20 h 63"/>
                <a:gd name="T6" fmla="*/ 102 w 123"/>
                <a:gd name="T7" fmla="*/ 0 h 63"/>
                <a:gd name="T8" fmla="*/ 82 w 123"/>
                <a:gd name="T9" fmla="*/ 20 h 63"/>
                <a:gd name="T10" fmla="*/ 61 w 123"/>
                <a:gd name="T11" fmla="*/ 20 h 63"/>
                <a:gd name="T12" fmla="*/ 40 w 123"/>
                <a:gd name="T13" fmla="*/ 41 h 63"/>
                <a:gd name="T14" fmla="*/ 20 w 123"/>
                <a:gd name="T15" fmla="*/ 41 h 63"/>
                <a:gd name="T16" fmla="*/ 20 w 123"/>
                <a:gd name="T17" fmla="*/ 62 h 63"/>
                <a:gd name="T18" fmla="*/ 40 w 123"/>
                <a:gd name="T19" fmla="*/ 62 h 63"/>
                <a:gd name="T20" fmla="*/ 61 w 123"/>
                <a:gd name="T21" fmla="*/ 62 h 63"/>
                <a:gd name="T22" fmla="*/ 82 w 123"/>
                <a:gd name="T23"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63">
                  <a:moveTo>
                    <a:pt x="82" y="41"/>
                  </a:moveTo>
                  <a:lnTo>
                    <a:pt x="82" y="41"/>
                  </a:lnTo>
                  <a:cubicBezTo>
                    <a:pt x="102" y="41"/>
                    <a:pt x="122" y="41"/>
                    <a:pt x="122" y="20"/>
                  </a:cubicBezTo>
                  <a:cubicBezTo>
                    <a:pt x="122" y="20"/>
                    <a:pt x="122" y="0"/>
                    <a:pt x="102" y="0"/>
                  </a:cubicBezTo>
                  <a:cubicBezTo>
                    <a:pt x="102" y="0"/>
                    <a:pt x="102" y="0"/>
                    <a:pt x="82" y="20"/>
                  </a:cubicBezTo>
                  <a:cubicBezTo>
                    <a:pt x="82" y="20"/>
                    <a:pt x="82" y="20"/>
                    <a:pt x="61" y="20"/>
                  </a:cubicBezTo>
                  <a:cubicBezTo>
                    <a:pt x="61" y="41"/>
                    <a:pt x="40" y="41"/>
                    <a:pt x="40" y="41"/>
                  </a:cubicBezTo>
                  <a:lnTo>
                    <a:pt x="20" y="41"/>
                  </a:lnTo>
                  <a:cubicBezTo>
                    <a:pt x="0" y="41"/>
                    <a:pt x="20" y="41"/>
                    <a:pt x="20" y="62"/>
                  </a:cubicBezTo>
                  <a:lnTo>
                    <a:pt x="40" y="62"/>
                  </a:lnTo>
                  <a:lnTo>
                    <a:pt x="61" y="62"/>
                  </a:lnTo>
                  <a:cubicBezTo>
                    <a:pt x="82" y="62"/>
                    <a:pt x="82" y="62"/>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1" name="Freeform 215"/>
            <p:cNvSpPr>
              <a:spLocks noChangeArrowheads="1"/>
            </p:cNvSpPr>
            <p:nvPr/>
          </p:nvSpPr>
          <p:spPr bwMode="auto">
            <a:xfrm>
              <a:off x="1843088" y="1285875"/>
              <a:ext cx="58737" cy="66675"/>
            </a:xfrm>
            <a:custGeom>
              <a:avLst/>
              <a:gdLst>
                <a:gd name="T0" fmla="*/ 81 w 164"/>
                <a:gd name="T1" fmla="*/ 143 h 185"/>
                <a:gd name="T2" fmla="*/ 81 w 164"/>
                <a:gd name="T3" fmla="*/ 143 h 185"/>
                <a:gd name="T4" fmla="*/ 61 w 164"/>
                <a:gd name="T5" fmla="*/ 164 h 185"/>
                <a:gd name="T6" fmla="*/ 20 w 164"/>
                <a:gd name="T7" fmla="*/ 184 h 185"/>
                <a:gd name="T8" fmla="*/ 0 w 164"/>
                <a:gd name="T9" fmla="*/ 164 h 185"/>
                <a:gd name="T10" fmla="*/ 0 w 164"/>
                <a:gd name="T11" fmla="*/ 123 h 185"/>
                <a:gd name="T12" fmla="*/ 20 w 164"/>
                <a:gd name="T13" fmla="*/ 82 h 185"/>
                <a:gd name="T14" fmla="*/ 40 w 164"/>
                <a:gd name="T15" fmla="*/ 62 h 185"/>
                <a:gd name="T16" fmla="*/ 81 w 164"/>
                <a:gd name="T17" fmla="*/ 62 h 185"/>
                <a:gd name="T18" fmla="*/ 81 w 164"/>
                <a:gd name="T19" fmla="*/ 41 h 185"/>
                <a:gd name="T20" fmla="*/ 81 w 164"/>
                <a:gd name="T21" fmla="*/ 20 h 185"/>
                <a:gd name="T22" fmla="*/ 102 w 164"/>
                <a:gd name="T23" fmla="*/ 0 h 185"/>
                <a:gd name="T24" fmla="*/ 122 w 164"/>
                <a:gd name="T25" fmla="*/ 0 h 185"/>
                <a:gd name="T26" fmla="*/ 163 w 164"/>
                <a:gd name="T27" fmla="*/ 41 h 185"/>
                <a:gd name="T28" fmla="*/ 163 w 164"/>
                <a:gd name="T29" fmla="*/ 82 h 185"/>
                <a:gd name="T30" fmla="*/ 163 w 164"/>
                <a:gd name="T31" fmla="*/ 123 h 185"/>
                <a:gd name="T32" fmla="*/ 122 w 164"/>
                <a:gd name="T33" fmla="*/ 143 h 185"/>
                <a:gd name="T34" fmla="*/ 81 w 164"/>
                <a:gd name="T35" fmla="*/ 14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4" h="185">
                  <a:moveTo>
                    <a:pt x="81" y="143"/>
                  </a:moveTo>
                  <a:lnTo>
                    <a:pt x="81" y="143"/>
                  </a:lnTo>
                  <a:cubicBezTo>
                    <a:pt x="81" y="143"/>
                    <a:pt x="81" y="164"/>
                    <a:pt x="61" y="164"/>
                  </a:cubicBezTo>
                  <a:cubicBezTo>
                    <a:pt x="61" y="164"/>
                    <a:pt x="40" y="184"/>
                    <a:pt x="20" y="184"/>
                  </a:cubicBezTo>
                  <a:lnTo>
                    <a:pt x="0" y="164"/>
                  </a:lnTo>
                  <a:cubicBezTo>
                    <a:pt x="0" y="164"/>
                    <a:pt x="0" y="143"/>
                    <a:pt x="0" y="123"/>
                  </a:cubicBezTo>
                  <a:cubicBezTo>
                    <a:pt x="0" y="123"/>
                    <a:pt x="0" y="102"/>
                    <a:pt x="20" y="82"/>
                  </a:cubicBezTo>
                  <a:lnTo>
                    <a:pt x="40" y="62"/>
                  </a:lnTo>
                  <a:cubicBezTo>
                    <a:pt x="61" y="62"/>
                    <a:pt x="61" y="62"/>
                    <a:pt x="81" y="62"/>
                  </a:cubicBezTo>
                  <a:lnTo>
                    <a:pt x="81" y="41"/>
                  </a:lnTo>
                  <a:cubicBezTo>
                    <a:pt x="102" y="41"/>
                    <a:pt x="81" y="20"/>
                    <a:pt x="81" y="20"/>
                  </a:cubicBezTo>
                  <a:lnTo>
                    <a:pt x="102" y="0"/>
                  </a:lnTo>
                  <a:lnTo>
                    <a:pt x="122" y="0"/>
                  </a:lnTo>
                  <a:cubicBezTo>
                    <a:pt x="143" y="20"/>
                    <a:pt x="143" y="41"/>
                    <a:pt x="163" y="41"/>
                  </a:cubicBezTo>
                  <a:cubicBezTo>
                    <a:pt x="163" y="62"/>
                    <a:pt x="163" y="82"/>
                    <a:pt x="163" y="82"/>
                  </a:cubicBezTo>
                  <a:cubicBezTo>
                    <a:pt x="163" y="102"/>
                    <a:pt x="163" y="123"/>
                    <a:pt x="163" y="123"/>
                  </a:cubicBezTo>
                  <a:cubicBezTo>
                    <a:pt x="143" y="123"/>
                    <a:pt x="122" y="143"/>
                    <a:pt x="122" y="143"/>
                  </a:cubicBezTo>
                  <a:cubicBezTo>
                    <a:pt x="122" y="143"/>
                    <a:pt x="102" y="143"/>
                    <a:pt x="81"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2" name="Freeform 216"/>
            <p:cNvSpPr>
              <a:spLocks noChangeArrowheads="1"/>
            </p:cNvSpPr>
            <p:nvPr/>
          </p:nvSpPr>
          <p:spPr bwMode="auto">
            <a:xfrm>
              <a:off x="558800" y="1500188"/>
              <a:ext cx="6800850" cy="3275012"/>
            </a:xfrm>
            <a:custGeom>
              <a:avLst/>
              <a:gdLst>
                <a:gd name="T0" fmla="*/ 1352 w 18893"/>
                <a:gd name="T1" fmla="*/ 8012 h 9099"/>
                <a:gd name="T2" fmla="*/ 1229 w 18893"/>
                <a:gd name="T3" fmla="*/ 7028 h 9099"/>
                <a:gd name="T4" fmla="*/ 267 w 18893"/>
                <a:gd name="T5" fmla="*/ 5819 h 9099"/>
                <a:gd name="T6" fmla="*/ 349 w 18893"/>
                <a:gd name="T7" fmla="*/ 4775 h 9099"/>
                <a:gd name="T8" fmla="*/ 431 w 18893"/>
                <a:gd name="T9" fmla="*/ 3217 h 9099"/>
                <a:gd name="T10" fmla="*/ 901 w 18893"/>
                <a:gd name="T11" fmla="*/ 2500 h 9099"/>
                <a:gd name="T12" fmla="*/ 881 w 18893"/>
                <a:gd name="T13" fmla="*/ 3094 h 9099"/>
                <a:gd name="T14" fmla="*/ 1250 w 18893"/>
                <a:gd name="T15" fmla="*/ 3627 h 9099"/>
                <a:gd name="T16" fmla="*/ 2110 w 18893"/>
                <a:gd name="T17" fmla="*/ 3217 h 9099"/>
                <a:gd name="T18" fmla="*/ 2500 w 18893"/>
                <a:gd name="T19" fmla="*/ 3074 h 9099"/>
                <a:gd name="T20" fmla="*/ 3278 w 18893"/>
                <a:gd name="T21" fmla="*/ 2787 h 9099"/>
                <a:gd name="T22" fmla="*/ 4385 w 18893"/>
                <a:gd name="T23" fmla="*/ 2459 h 9099"/>
                <a:gd name="T24" fmla="*/ 4467 w 18893"/>
                <a:gd name="T25" fmla="*/ 1988 h 9099"/>
                <a:gd name="T26" fmla="*/ 5307 w 18893"/>
                <a:gd name="T27" fmla="*/ 2869 h 9099"/>
                <a:gd name="T28" fmla="*/ 5348 w 18893"/>
                <a:gd name="T29" fmla="*/ 3074 h 9099"/>
                <a:gd name="T30" fmla="*/ 5881 w 18893"/>
                <a:gd name="T31" fmla="*/ 2602 h 9099"/>
                <a:gd name="T32" fmla="*/ 5348 w 18893"/>
                <a:gd name="T33" fmla="*/ 1680 h 9099"/>
                <a:gd name="T34" fmla="*/ 5676 w 18893"/>
                <a:gd name="T35" fmla="*/ 1578 h 9099"/>
                <a:gd name="T36" fmla="*/ 6311 w 18893"/>
                <a:gd name="T37" fmla="*/ 2070 h 9099"/>
                <a:gd name="T38" fmla="*/ 6229 w 18893"/>
                <a:gd name="T39" fmla="*/ 1025 h 9099"/>
                <a:gd name="T40" fmla="*/ 6824 w 18893"/>
                <a:gd name="T41" fmla="*/ 492 h 9099"/>
                <a:gd name="T42" fmla="*/ 7356 w 18893"/>
                <a:gd name="T43" fmla="*/ 103 h 9099"/>
                <a:gd name="T44" fmla="*/ 8299 w 18893"/>
                <a:gd name="T45" fmla="*/ 164 h 9099"/>
                <a:gd name="T46" fmla="*/ 8483 w 18893"/>
                <a:gd name="T47" fmla="*/ 901 h 9099"/>
                <a:gd name="T48" fmla="*/ 8832 w 18893"/>
                <a:gd name="T49" fmla="*/ 922 h 9099"/>
                <a:gd name="T50" fmla="*/ 9773 w 18893"/>
                <a:gd name="T51" fmla="*/ 983 h 9099"/>
                <a:gd name="T52" fmla="*/ 10716 w 18893"/>
                <a:gd name="T53" fmla="*/ 901 h 9099"/>
                <a:gd name="T54" fmla="*/ 11351 w 18893"/>
                <a:gd name="T55" fmla="*/ 1107 h 9099"/>
                <a:gd name="T56" fmla="*/ 11945 w 18893"/>
                <a:gd name="T57" fmla="*/ 717 h 9099"/>
                <a:gd name="T58" fmla="*/ 12621 w 18893"/>
                <a:gd name="T59" fmla="*/ 841 h 9099"/>
                <a:gd name="T60" fmla="*/ 14548 w 18893"/>
                <a:gd name="T61" fmla="*/ 1045 h 9099"/>
                <a:gd name="T62" fmla="*/ 15757 w 18893"/>
                <a:gd name="T63" fmla="*/ 861 h 9099"/>
                <a:gd name="T64" fmla="*/ 17334 w 18893"/>
                <a:gd name="T65" fmla="*/ 861 h 9099"/>
                <a:gd name="T66" fmla="*/ 18216 w 18893"/>
                <a:gd name="T67" fmla="*/ 1168 h 9099"/>
                <a:gd name="T68" fmla="*/ 18830 w 18893"/>
                <a:gd name="T69" fmla="*/ 1393 h 9099"/>
                <a:gd name="T70" fmla="*/ 18154 w 18893"/>
                <a:gd name="T71" fmla="*/ 1557 h 9099"/>
                <a:gd name="T72" fmla="*/ 17703 w 18893"/>
                <a:gd name="T73" fmla="*/ 1803 h 9099"/>
                <a:gd name="T74" fmla="*/ 18277 w 18893"/>
                <a:gd name="T75" fmla="*/ 2131 h 9099"/>
                <a:gd name="T76" fmla="*/ 18031 w 18893"/>
                <a:gd name="T77" fmla="*/ 3217 h 9099"/>
                <a:gd name="T78" fmla="*/ 17211 w 18893"/>
                <a:gd name="T79" fmla="*/ 3340 h 9099"/>
                <a:gd name="T80" fmla="*/ 17847 w 18893"/>
                <a:gd name="T81" fmla="*/ 4180 h 9099"/>
                <a:gd name="T82" fmla="*/ 17970 w 18893"/>
                <a:gd name="T83" fmla="*/ 5102 h 9099"/>
                <a:gd name="T84" fmla="*/ 16843 w 18893"/>
                <a:gd name="T85" fmla="*/ 4283 h 9099"/>
                <a:gd name="T86" fmla="*/ 16781 w 18893"/>
                <a:gd name="T87" fmla="*/ 2705 h 9099"/>
                <a:gd name="T88" fmla="*/ 16413 w 18893"/>
                <a:gd name="T89" fmla="*/ 3012 h 9099"/>
                <a:gd name="T90" fmla="*/ 16207 w 18893"/>
                <a:gd name="T91" fmla="*/ 3750 h 9099"/>
                <a:gd name="T92" fmla="*/ 15224 w 18893"/>
                <a:gd name="T93" fmla="*/ 3873 h 9099"/>
                <a:gd name="T94" fmla="*/ 14548 w 18893"/>
                <a:gd name="T95" fmla="*/ 5205 h 9099"/>
                <a:gd name="T96" fmla="*/ 15162 w 18893"/>
                <a:gd name="T97" fmla="*/ 5287 h 9099"/>
                <a:gd name="T98" fmla="*/ 15859 w 18893"/>
                <a:gd name="T99" fmla="*/ 7582 h 9099"/>
                <a:gd name="T100" fmla="*/ 15244 w 18893"/>
                <a:gd name="T101" fmla="*/ 8053 h 9099"/>
                <a:gd name="T102" fmla="*/ 14588 w 18893"/>
                <a:gd name="T103" fmla="*/ 6762 h 9099"/>
                <a:gd name="T104" fmla="*/ 12785 w 18893"/>
                <a:gd name="T105" fmla="*/ 5737 h 9099"/>
                <a:gd name="T106" fmla="*/ 11720 w 18893"/>
                <a:gd name="T107" fmla="*/ 6864 h 9099"/>
                <a:gd name="T108" fmla="*/ 9834 w 18893"/>
                <a:gd name="T109" fmla="*/ 6762 h 9099"/>
                <a:gd name="T110" fmla="*/ 8114 w 18893"/>
                <a:gd name="T111" fmla="*/ 7049 h 9099"/>
                <a:gd name="T112" fmla="*/ 6127 w 18893"/>
                <a:gd name="T113" fmla="*/ 6106 h 9099"/>
                <a:gd name="T114" fmla="*/ 4467 w 18893"/>
                <a:gd name="T115" fmla="*/ 6291 h 9099"/>
                <a:gd name="T116" fmla="*/ 3893 w 18893"/>
                <a:gd name="T117" fmla="*/ 6926 h 9099"/>
                <a:gd name="T118" fmla="*/ 2582 w 18893"/>
                <a:gd name="T119" fmla="*/ 7356 h 9099"/>
                <a:gd name="T120" fmla="*/ 2746 w 18893"/>
                <a:gd name="T121" fmla="*/ 9098 h 9099"/>
                <a:gd name="T122" fmla="*/ 10613 w 18893"/>
                <a:gd name="T123" fmla="*/ 6311 h 9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93" h="9099">
                  <a:moveTo>
                    <a:pt x="2644" y="8995"/>
                  </a:moveTo>
                  <a:lnTo>
                    <a:pt x="2644" y="8995"/>
                  </a:lnTo>
                  <a:cubicBezTo>
                    <a:pt x="2623" y="8995"/>
                    <a:pt x="2623" y="8975"/>
                    <a:pt x="2623" y="8975"/>
                  </a:cubicBezTo>
                  <a:cubicBezTo>
                    <a:pt x="2602" y="8975"/>
                    <a:pt x="2562" y="8975"/>
                    <a:pt x="2562" y="8955"/>
                  </a:cubicBezTo>
                  <a:cubicBezTo>
                    <a:pt x="2541" y="8955"/>
                    <a:pt x="2520" y="8934"/>
                    <a:pt x="2500" y="8913"/>
                  </a:cubicBezTo>
                  <a:cubicBezTo>
                    <a:pt x="2500" y="8913"/>
                    <a:pt x="2480" y="8893"/>
                    <a:pt x="2480" y="8873"/>
                  </a:cubicBezTo>
                  <a:cubicBezTo>
                    <a:pt x="2459" y="8873"/>
                    <a:pt x="2459" y="8852"/>
                    <a:pt x="2438" y="8831"/>
                  </a:cubicBezTo>
                  <a:lnTo>
                    <a:pt x="2418" y="8811"/>
                  </a:lnTo>
                  <a:cubicBezTo>
                    <a:pt x="2398" y="8791"/>
                    <a:pt x="2377" y="8770"/>
                    <a:pt x="2377" y="8770"/>
                  </a:cubicBezTo>
                  <a:cubicBezTo>
                    <a:pt x="2356" y="8770"/>
                    <a:pt x="2356" y="8770"/>
                    <a:pt x="2336" y="8770"/>
                  </a:cubicBezTo>
                  <a:cubicBezTo>
                    <a:pt x="2336" y="8770"/>
                    <a:pt x="2316" y="8770"/>
                    <a:pt x="2295" y="8770"/>
                  </a:cubicBezTo>
                  <a:lnTo>
                    <a:pt x="2274" y="8770"/>
                  </a:lnTo>
                  <a:cubicBezTo>
                    <a:pt x="2254" y="8770"/>
                    <a:pt x="2254" y="8791"/>
                    <a:pt x="2254" y="8791"/>
                  </a:cubicBezTo>
                  <a:cubicBezTo>
                    <a:pt x="2254" y="8791"/>
                    <a:pt x="2234" y="8791"/>
                    <a:pt x="2213" y="8811"/>
                  </a:cubicBezTo>
                  <a:cubicBezTo>
                    <a:pt x="2213" y="8811"/>
                    <a:pt x="2213" y="8811"/>
                    <a:pt x="2192" y="8811"/>
                  </a:cubicBezTo>
                  <a:cubicBezTo>
                    <a:pt x="2192" y="8811"/>
                    <a:pt x="2152" y="8791"/>
                    <a:pt x="2152" y="8770"/>
                  </a:cubicBezTo>
                  <a:cubicBezTo>
                    <a:pt x="2131" y="8770"/>
                    <a:pt x="2131" y="8749"/>
                    <a:pt x="2131" y="8749"/>
                  </a:cubicBezTo>
                  <a:cubicBezTo>
                    <a:pt x="2110" y="8729"/>
                    <a:pt x="2090" y="8709"/>
                    <a:pt x="2090" y="8709"/>
                  </a:cubicBezTo>
                  <a:cubicBezTo>
                    <a:pt x="2070" y="8709"/>
                    <a:pt x="2049" y="8688"/>
                    <a:pt x="2049" y="8688"/>
                  </a:cubicBezTo>
                  <a:cubicBezTo>
                    <a:pt x="2029" y="8667"/>
                    <a:pt x="2008" y="8667"/>
                    <a:pt x="1988" y="8667"/>
                  </a:cubicBezTo>
                  <a:lnTo>
                    <a:pt x="1967" y="8667"/>
                  </a:lnTo>
                  <a:cubicBezTo>
                    <a:pt x="1947" y="8667"/>
                    <a:pt x="1906" y="8667"/>
                    <a:pt x="1885" y="8667"/>
                  </a:cubicBezTo>
                  <a:cubicBezTo>
                    <a:pt x="1865" y="8667"/>
                    <a:pt x="1844" y="8647"/>
                    <a:pt x="1824" y="8647"/>
                  </a:cubicBezTo>
                  <a:cubicBezTo>
                    <a:pt x="1803" y="8647"/>
                    <a:pt x="1803" y="8647"/>
                    <a:pt x="1783" y="8627"/>
                  </a:cubicBezTo>
                  <a:cubicBezTo>
                    <a:pt x="1783" y="8627"/>
                    <a:pt x="1742" y="8627"/>
                    <a:pt x="1742" y="8606"/>
                  </a:cubicBezTo>
                  <a:cubicBezTo>
                    <a:pt x="1721" y="8606"/>
                    <a:pt x="1721" y="8585"/>
                    <a:pt x="1701" y="8585"/>
                  </a:cubicBezTo>
                  <a:lnTo>
                    <a:pt x="1680" y="8585"/>
                  </a:lnTo>
                  <a:cubicBezTo>
                    <a:pt x="1660" y="8585"/>
                    <a:pt x="1660" y="8585"/>
                    <a:pt x="1639" y="8585"/>
                  </a:cubicBezTo>
                  <a:cubicBezTo>
                    <a:pt x="1639" y="8585"/>
                    <a:pt x="1639" y="8606"/>
                    <a:pt x="1619" y="8606"/>
                  </a:cubicBezTo>
                  <a:lnTo>
                    <a:pt x="1619" y="8627"/>
                  </a:lnTo>
                  <a:cubicBezTo>
                    <a:pt x="1598" y="8647"/>
                    <a:pt x="1598" y="8647"/>
                    <a:pt x="1598" y="8647"/>
                  </a:cubicBezTo>
                  <a:cubicBezTo>
                    <a:pt x="1557" y="8627"/>
                    <a:pt x="1496" y="8545"/>
                    <a:pt x="1475" y="8524"/>
                  </a:cubicBezTo>
                  <a:cubicBezTo>
                    <a:pt x="1455" y="8503"/>
                    <a:pt x="1434" y="8463"/>
                    <a:pt x="1414" y="8442"/>
                  </a:cubicBezTo>
                  <a:cubicBezTo>
                    <a:pt x="1414" y="8442"/>
                    <a:pt x="1393" y="8422"/>
                    <a:pt x="1373" y="8422"/>
                  </a:cubicBezTo>
                  <a:cubicBezTo>
                    <a:pt x="1373" y="8401"/>
                    <a:pt x="1352" y="8401"/>
                    <a:pt x="1352" y="8401"/>
                  </a:cubicBezTo>
                  <a:cubicBezTo>
                    <a:pt x="1352" y="8381"/>
                    <a:pt x="1311" y="8381"/>
                    <a:pt x="1311" y="8381"/>
                  </a:cubicBezTo>
                  <a:cubicBezTo>
                    <a:pt x="1291" y="8360"/>
                    <a:pt x="1291" y="8340"/>
                    <a:pt x="1271" y="8340"/>
                  </a:cubicBezTo>
                  <a:cubicBezTo>
                    <a:pt x="1271" y="8319"/>
                    <a:pt x="1250" y="8319"/>
                    <a:pt x="1229" y="8319"/>
                  </a:cubicBezTo>
                  <a:lnTo>
                    <a:pt x="1209" y="8319"/>
                  </a:lnTo>
                  <a:cubicBezTo>
                    <a:pt x="1189" y="8299"/>
                    <a:pt x="1189" y="8299"/>
                    <a:pt x="1168" y="8299"/>
                  </a:cubicBezTo>
                  <a:cubicBezTo>
                    <a:pt x="1168" y="8299"/>
                    <a:pt x="1168" y="8278"/>
                    <a:pt x="1168" y="8258"/>
                  </a:cubicBezTo>
                  <a:lnTo>
                    <a:pt x="1147" y="8237"/>
                  </a:lnTo>
                  <a:cubicBezTo>
                    <a:pt x="1147" y="8237"/>
                    <a:pt x="1127" y="8217"/>
                    <a:pt x="1127" y="8196"/>
                  </a:cubicBezTo>
                  <a:lnTo>
                    <a:pt x="1127" y="8176"/>
                  </a:lnTo>
                  <a:cubicBezTo>
                    <a:pt x="1127" y="8155"/>
                    <a:pt x="1127" y="8135"/>
                    <a:pt x="1127" y="8135"/>
                  </a:cubicBezTo>
                  <a:lnTo>
                    <a:pt x="1147" y="8155"/>
                  </a:lnTo>
                  <a:lnTo>
                    <a:pt x="1168" y="8155"/>
                  </a:lnTo>
                  <a:lnTo>
                    <a:pt x="1168" y="8176"/>
                  </a:lnTo>
                  <a:lnTo>
                    <a:pt x="1189" y="8176"/>
                  </a:lnTo>
                  <a:cubicBezTo>
                    <a:pt x="1189" y="8176"/>
                    <a:pt x="1189" y="8176"/>
                    <a:pt x="1189" y="8155"/>
                  </a:cubicBezTo>
                  <a:cubicBezTo>
                    <a:pt x="1209" y="8155"/>
                    <a:pt x="1209" y="8155"/>
                    <a:pt x="1229" y="8155"/>
                  </a:cubicBezTo>
                  <a:cubicBezTo>
                    <a:pt x="1229" y="8135"/>
                    <a:pt x="1229" y="8135"/>
                    <a:pt x="1229" y="8114"/>
                  </a:cubicBezTo>
                  <a:lnTo>
                    <a:pt x="1229" y="8094"/>
                  </a:lnTo>
                  <a:cubicBezTo>
                    <a:pt x="1250" y="8073"/>
                    <a:pt x="1250" y="8073"/>
                    <a:pt x="1250" y="8053"/>
                  </a:cubicBezTo>
                  <a:cubicBezTo>
                    <a:pt x="1271" y="8053"/>
                    <a:pt x="1291" y="8053"/>
                    <a:pt x="1291" y="8053"/>
                  </a:cubicBezTo>
                  <a:cubicBezTo>
                    <a:pt x="1311" y="8032"/>
                    <a:pt x="1311" y="8012"/>
                    <a:pt x="1332" y="8012"/>
                  </a:cubicBezTo>
                  <a:cubicBezTo>
                    <a:pt x="1332" y="8012"/>
                    <a:pt x="1332" y="8012"/>
                    <a:pt x="1352" y="8012"/>
                  </a:cubicBezTo>
                  <a:cubicBezTo>
                    <a:pt x="1352" y="7991"/>
                    <a:pt x="1352" y="7991"/>
                    <a:pt x="1352" y="7971"/>
                  </a:cubicBezTo>
                  <a:cubicBezTo>
                    <a:pt x="1373" y="7971"/>
                    <a:pt x="1393" y="7991"/>
                    <a:pt x="1393" y="7971"/>
                  </a:cubicBezTo>
                  <a:lnTo>
                    <a:pt x="1393" y="7950"/>
                  </a:lnTo>
                  <a:lnTo>
                    <a:pt x="1373" y="7930"/>
                  </a:lnTo>
                  <a:lnTo>
                    <a:pt x="1352" y="7930"/>
                  </a:lnTo>
                  <a:cubicBezTo>
                    <a:pt x="1332" y="7909"/>
                    <a:pt x="1311" y="7909"/>
                    <a:pt x="1311" y="7889"/>
                  </a:cubicBezTo>
                  <a:lnTo>
                    <a:pt x="1311" y="7868"/>
                  </a:lnTo>
                  <a:cubicBezTo>
                    <a:pt x="1311" y="7848"/>
                    <a:pt x="1332" y="7848"/>
                    <a:pt x="1332" y="7848"/>
                  </a:cubicBezTo>
                  <a:lnTo>
                    <a:pt x="1373" y="7848"/>
                  </a:lnTo>
                  <a:lnTo>
                    <a:pt x="1393" y="7848"/>
                  </a:lnTo>
                  <a:cubicBezTo>
                    <a:pt x="1414" y="7848"/>
                    <a:pt x="1414" y="7827"/>
                    <a:pt x="1414" y="7827"/>
                  </a:cubicBezTo>
                  <a:lnTo>
                    <a:pt x="1414" y="7807"/>
                  </a:lnTo>
                  <a:cubicBezTo>
                    <a:pt x="1414" y="7786"/>
                    <a:pt x="1434" y="7807"/>
                    <a:pt x="1434" y="7807"/>
                  </a:cubicBezTo>
                  <a:cubicBezTo>
                    <a:pt x="1455" y="7807"/>
                    <a:pt x="1475" y="7786"/>
                    <a:pt x="1475" y="7786"/>
                  </a:cubicBezTo>
                  <a:lnTo>
                    <a:pt x="1496" y="7786"/>
                  </a:lnTo>
                  <a:cubicBezTo>
                    <a:pt x="1516" y="7786"/>
                    <a:pt x="1516" y="7766"/>
                    <a:pt x="1516" y="7766"/>
                  </a:cubicBezTo>
                  <a:cubicBezTo>
                    <a:pt x="1516" y="7746"/>
                    <a:pt x="1516" y="7746"/>
                    <a:pt x="1516" y="7746"/>
                  </a:cubicBezTo>
                  <a:cubicBezTo>
                    <a:pt x="1496" y="7746"/>
                    <a:pt x="1496" y="7746"/>
                    <a:pt x="1496" y="7746"/>
                  </a:cubicBezTo>
                  <a:cubicBezTo>
                    <a:pt x="1475" y="7746"/>
                    <a:pt x="1455" y="7746"/>
                    <a:pt x="1455" y="7766"/>
                  </a:cubicBezTo>
                  <a:cubicBezTo>
                    <a:pt x="1434" y="7766"/>
                    <a:pt x="1434" y="7766"/>
                    <a:pt x="1434" y="7766"/>
                  </a:cubicBezTo>
                  <a:cubicBezTo>
                    <a:pt x="1414" y="7786"/>
                    <a:pt x="1393" y="7766"/>
                    <a:pt x="1373" y="7766"/>
                  </a:cubicBezTo>
                  <a:lnTo>
                    <a:pt x="1352" y="7766"/>
                  </a:lnTo>
                  <a:lnTo>
                    <a:pt x="1352" y="7746"/>
                  </a:lnTo>
                  <a:cubicBezTo>
                    <a:pt x="1352" y="7725"/>
                    <a:pt x="1352" y="7704"/>
                    <a:pt x="1352" y="7704"/>
                  </a:cubicBezTo>
                  <a:cubicBezTo>
                    <a:pt x="1352" y="7684"/>
                    <a:pt x="1373" y="7684"/>
                    <a:pt x="1373" y="7664"/>
                  </a:cubicBezTo>
                  <a:lnTo>
                    <a:pt x="1393" y="7643"/>
                  </a:lnTo>
                  <a:cubicBezTo>
                    <a:pt x="1414" y="7622"/>
                    <a:pt x="1434" y="7622"/>
                    <a:pt x="1434" y="7602"/>
                  </a:cubicBezTo>
                  <a:cubicBezTo>
                    <a:pt x="1455" y="7602"/>
                    <a:pt x="1475" y="7602"/>
                    <a:pt x="1475" y="7602"/>
                  </a:cubicBezTo>
                  <a:lnTo>
                    <a:pt x="1496" y="7582"/>
                  </a:lnTo>
                  <a:cubicBezTo>
                    <a:pt x="1516" y="7582"/>
                    <a:pt x="1537" y="7582"/>
                    <a:pt x="1557" y="7582"/>
                  </a:cubicBezTo>
                  <a:lnTo>
                    <a:pt x="1578" y="7582"/>
                  </a:lnTo>
                  <a:cubicBezTo>
                    <a:pt x="1598" y="7582"/>
                    <a:pt x="1598" y="7561"/>
                    <a:pt x="1619" y="7561"/>
                  </a:cubicBezTo>
                  <a:cubicBezTo>
                    <a:pt x="1619" y="7561"/>
                    <a:pt x="1619" y="7540"/>
                    <a:pt x="1619" y="7520"/>
                  </a:cubicBezTo>
                  <a:lnTo>
                    <a:pt x="1619" y="7500"/>
                  </a:lnTo>
                  <a:cubicBezTo>
                    <a:pt x="1598" y="7479"/>
                    <a:pt x="1598" y="7458"/>
                    <a:pt x="1598" y="7438"/>
                  </a:cubicBezTo>
                  <a:lnTo>
                    <a:pt x="1578" y="7418"/>
                  </a:lnTo>
                  <a:lnTo>
                    <a:pt x="1578" y="7376"/>
                  </a:lnTo>
                  <a:lnTo>
                    <a:pt x="1578" y="7356"/>
                  </a:lnTo>
                  <a:cubicBezTo>
                    <a:pt x="1598" y="7336"/>
                    <a:pt x="1598" y="7315"/>
                    <a:pt x="1598" y="7315"/>
                  </a:cubicBezTo>
                  <a:lnTo>
                    <a:pt x="1619" y="7315"/>
                  </a:lnTo>
                  <a:cubicBezTo>
                    <a:pt x="1639" y="7294"/>
                    <a:pt x="1639" y="7294"/>
                    <a:pt x="1639" y="7294"/>
                  </a:cubicBezTo>
                  <a:cubicBezTo>
                    <a:pt x="1639" y="7274"/>
                    <a:pt x="1639" y="7254"/>
                    <a:pt x="1639" y="7254"/>
                  </a:cubicBezTo>
                  <a:cubicBezTo>
                    <a:pt x="1619" y="7254"/>
                    <a:pt x="1619" y="7233"/>
                    <a:pt x="1619" y="7233"/>
                  </a:cubicBezTo>
                  <a:cubicBezTo>
                    <a:pt x="1598" y="7233"/>
                    <a:pt x="1578" y="7233"/>
                    <a:pt x="1578" y="7233"/>
                  </a:cubicBezTo>
                  <a:cubicBezTo>
                    <a:pt x="1557" y="7233"/>
                    <a:pt x="1557" y="7212"/>
                    <a:pt x="1557" y="7192"/>
                  </a:cubicBezTo>
                  <a:lnTo>
                    <a:pt x="1537" y="7192"/>
                  </a:lnTo>
                  <a:cubicBezTo>
                    <a:pt x="1516" y="7192"/>
                    <a:pt x="1496" y="7192"/>
                    <a:pt x="1475" y="7172"/>
                  </a:cubicBezTo>
                  <a:cubicBezTo>
                    <a:pt x="1475" y="7172"/>
                    <a:pt x="1475" y="7130"/>
                    <a:pt x="1455" y="7130"/>
                  </a:cubicBezTo>
                  <a:lnTo>
                    <a:pt x="1434" y="7130"/>
                  </a:lnTo>
                  <a:cubicBezTo>
                    <a:pt x="1414" y="7130"/>
                    <a:pt x="1393" y="7110"/>
                    <a:pt x="1393" y="7130"/>
                  </a:cubicBezTo>
                  <a:cubicBezTo>
                    <a:pt x="1373" y="7130"/>
                    <a:pt x="1373" y="7130"/>
                    <a:pt x="1373" y="7130"/>
                  </a:cubicBezTo>
                  <a:cubicBezTo>
                    <a:pt x="1373" y="7151"/>
                    <a:pt x="1352" y="7130"/>
                    <a:pt x="1332" y="7130"/>
                  </a:cubicBezTo>
                  <a:lnTo>
                    <a:pt x="1332" y="7110"/>
                  </a:lnTo>
                  <a:cubicBezTo>
                    <a:pt x="1311" y="7110"/>
                    <a:pt x="1311" y="7090"/>
                    <a:pt x="1311" y="7090"/>
                  </a:cubicBezTo>
                  <a:cubicBezTo>
                    <a:pt x="1291" y="7090"/>
                    <a:pt x="1291" y="7069"/>
                    <a:pt x="1291" y="7049"/>
                  </a:cubicBezTo>
                  <a:lnTo>
                    <a:pt x="1271" y="7028"/>
                  </a:lnTo>
                  <a:cubicBezTo>
                    <a:pt x="1250" y="7028"/>
                    <a:pt x="1250" y="7028"/>
                    <a:pt x="1229" y="7028"/>
                  </a:cubicBezTo>
                  <a:cubicBezTo>
                    <a:pt x="1229" y="7028"/>
                    <a:pt x="1209" y="7049"/>
                    <a:pt x="1189" y="7049"/>
                  </a:cubicBezTo>
                  <a:cubicBezTo>
                    <a:pt x="1189" y="7049"/>
                    <a:pt x="1147" y="7049"/>
                    <a:pt x="1147" y="7028"/>
                  </a:cubicBezTo>
                  <a:cubicBezTo>
                    <a:pt x="1127" y="7028"/>
                    <a:pt x="1107" y="7028"/>
                    <a:pt x="1107" y="7028"/>
                  </a:cubicBezTo>
                  <a:cubicBezTo>
                    <a:pt x="1086" y="7028"/>
                    <a:pt x="1065" y="7028"/>
                    <a:pt x="1065" y="7028"/>
                  </a:cubicBezTo>
                  <a:cubicBezTo>
                    <a:pt x="1045" y="7008"/>
                    <a:pt x="1045" y="7008"/>
                    <a:pt x="1025" y="7008"/>
                  </a:cubicBezTo>
                  <a:cubicBezTo>
                    <a:pt x="1025" y="7008"/>
                    <a:pt x="1004" y="6988"/>
                    <a:pt x="983" y="6988"/>
                  </a:cubicBezTo>
                  <a:cubicBezTo>
                    <a:pt x="983" y="6967"/>
                    <a:pt x="983" y="6926"/>
                    <a:pt x="983" y="6926"/>
                  </a:cubicBezTo>
                  <a:cubicBezTo>
                    <a:pt x="983" y="6906"/>
                    <a:pt x="983" y="6906"/>
                    <a:pt x="983" y="6906"/>
                  </a:cubicBezTo>
                  <a:cubicBezTo>
                    <a:pt x="983" y="6885"/>
                    <a:pt x="963" y="6864"/>
                    <a:pt x="943" y="6864"/>
                  </a:cubicBezTo>
                  <a:cubicBezTo>
                    <a:pt x="943" y="6864"/>
                    <a:pt x="901" y="6844"/>
                    <a:pt x="881" y="6844"/>
                  </a:cubicBezTo>
                  <a:cubicBezTo>
                    <a:pt x="861" y="6844"/>
                    <a:pt x="840" y="6824"/>
                    <a:pt x="840" y="6824"/>
                  </a:cubicBezTo>
                  <a:lnTo>
                    <a:pt x="840" y="6803"/>
                  </a:lnTo>
                  <a:cubicBezTo>
                    <a:pt x="819" y="6782"/>
                    <a:pt x="840" y="6762"/>
                    <a:pt x="840" y="6762"/>
                  </a:cubicBezTo>
                  <a:cubicBezTo>
                    <a:pt x="840" y="6742"/>
                    <a:pt x="840" y="6721"/>
                    <a:pt x="840" y="6721"/>
                  </a:cubicBezTo>
                  <a:cubicBezTo>
                    <a:pt x="840" y="6700"/>
                    <a:pt x="840" y="6700"/>
                    <a:pt x="840" y="6700"/>
                  </a:cubicBezTo>
                  <a:cubicBezTo>
                    <a:pt x="840" y="6680"/>
                    <a:pt x="819" y="6680"/>
                    <a:pt x="819" y="6680"/>
                  </a:cubicBezTo>
                  <a:cubicBezTo>
                    <a:pt x="819" y="6660"/>
                    <a:pt x="819" y="6660"/>
                    <a:pt x="819" y="6639"/>
                  </a:cubicBezTo>
                  <a:cubicBezTo>
                    <a:pt x="819" y="6639"/>
                    <a:pt x="799" y="6618"/>
                    <a:pt x="799" y="6598"/>
                  </a:cubicBezTo>
                  <a:cubicBezTo>
                    <a:pt x="779" y="6598"/>
                    <a:pt x="758" y="6598"/>
                    <a:pt x="758" y="6598"/>
                  </a:cubicBezTo>
                  <a:cubicBezTo>
                    <a:pt x="737" y="6598"/>
                    <a:pt x="717" y="6598"/>
                    <a:pt x="697" y="6598"/>
                  </a:cubicBezTo>
                  <a:lnTo>
                    <a:pt x="676" y="6618"/>
                  </a:lnTo>
                  <a:cubicBezTo>
                    <a:pt x="655" y="6618"/>
                    <a:pt x="655" y="6618"/>
                    <a:pt x="635" y="6598"/>
                  </a:cubicBezTo>
                  <a:lnTo>
                    <a:pt x="594" y="6598"/>
                  </a:lnTo>
                  <a:cubicBezTo>
                    <a:pt x="574" y="6598"/>
                    <a:pt x="574" y="6598"/>
                    <a:pt x="553" y="6598"/>
                  </a:cubicBezTo>
                  <a:cubicBezTo>
                    <a:pt x="553" y="6598"/>
                    <a:pt x="533" y="6618"/>
                    <a:pt x="513" y="6618"/>
                  </a:cubicBezTo>
                  <a:lnTo>
                    <a:pt x="492" y="6618"/>
                  </a:lnTo>
                  <a:cubicBezTo>
                    <a:pt x="492" y="6618"/>
                    <a:pt x="471" y="6639"/>
                    <a:pt x="471" y="6618"/>
                  </a:cubicBezTo>
                  <a:cubicBezTo>
                    <a:pt x="451" y="6618"/>
                    <a:pt x="451" y="6557"/>
                    <a:pt x="451" y="6536"/>
                  </a:cubicBezTo>
                  <a:lnTo>
                    <a:pt x="451" y="6516"/>
                  </a:lnTo>
                  <a:cubicBezTo>
                    <a:pt x="451" y="6496"/>
                    <a:pt x="451" y="6475"/>
                    <a:pt x="451" y="6475"/>
                  </a:cubicBezTo>
                  <a:lnTo>
                    <a:pt x="451" y="6454"/>
                  </a:lnTo>
                  <a:cubicBezTo>
                    <a:pt x="451" y="6434"/>
                    <a:pt x="451" y="6414"/>
                    <a:pt x="451" y="6393"/>
                  </a:cubicBezTo>
                  <a:cubicBezTo>
                    <a:pt x="471" y="6393"/>
                    <a:pt x="471" y="6393"/>
                    <a:pt x="492" y="6373"/>
                  </a:cubicBezTo>
                  <a:cubicBezTo>
                    <a:pt x="513" y="6373"/>
                    <a:pt x="533" y="6373"/>
                    <a:pt x="553" y="6373"/>
                  </a:cubicBezTo>
                  <a:cubicBezTo>
                    <a:pt x="553" y="6373"/>
                    <a:pt x="574" y="6373"/>
                    <a:pt x="594" y="6373"/>
                  </a:cubicBezTo>
                  <a:cubicBezTo>
                    <a:pt x="594" y="6373"/>
                    <a:pt x="635" y="6373"/>
                    <a:pt x="635" y="6352"/>
                  </a:cubicBezTo>
                  <a:lnTo>
                    <a:pt x="635" y="6311"/>
                  </a:lnTo>
                  <a:cubicBezTo>
                    <a:pt x="635" y="6291"/>
                    <a:pt x="635" y="6270"/>
                    <a:pt x="635" y="6270"/>
                  </a:cubicBezTo>
                  <a:cubicBezTo>
                    <a:pt x="635" y="6250"/>
                    <a:pt x="615" y="6250"/>
                    <a:pt x="615" y="6229"/>
                  </a:cubicBezTo>
                  <a:cubicBezTo>
                    <a:pt x="594" y="6229"/>
                    <a:pt x="574" y="6229"/>
                    <a:pt x="574" y="6229"/>
                  </a:cubicBezTo>
                  <a:cubicBezTo>
                    <a:pt x="553" y="6229"/>
                    <a:pt x="533" y="6229"/>
                    <a:pt x="533" y="6209"/>
                  </a:cubicBezTo>
                  <a:cubicBezTo>
                    <a:pt x="533" y="6209"/>
                    <a:pt x="513" y="6188"/>
                    <a:pt x="513" y="6168"/>
                  </a:cubicBezTo>
                  <a:cubicBezTo>
                    <a:pt x="513" y="6147"/>
                    <a:pt x="513" y="6127"/>
                    <a:pt x="513" y="6127"/>
                  </a:cubicBezTo>
                  <a:cubicBezTo>
                    <a:pt x="513" y="6106"/>
                    <a:pt x="513" y="6086"/>
                    <a:pt x="513" y="6086"/>
                  </a:cubicBezTo>
                  <a:cubicBezTo>
                    <a:pt x="513" y="6065"/>
                    <a:pt x="513" y="6065"/>
                    <a:pt x="492" y="6045"/>
                  </a:cubicBezTo>
                  <a:lnTo>
                    <a:pt x="492" y="6045"/>
                  </a:lnTo>
                  <a:cubicBezTo>
                    <a:pt x="471" y="6024"/>
                    <a:pt x="451" y="6045"/>
                    <a:pt x="451" y="6045"/>
                  </a:cubicBezTo>
                  <a:cubicBezTo>
                    <a:pt x="451" y="6045"/>
                    <a:pt x="431" y="6045"/>
                    <a:pt x="431" y="6024"/>
                  </a:cubicBezTo>
                  <a:cubicBezTo>
                    <a:pt x="431" y="6024"/>
                    <a:pt x="431" y="6004"/>
                    <a:pt x="410" y="5983"/>
                  </a:cubicBezTo>
                  <a:cubicBezTo>
                    <a:pt x="410" y="5983"/>
                    <a:pt x="410" y="5963"/>
                    <a:pt x="431" y="5942"/>
                  </a:cubicBezTo>
                  <a:cubicBezTo>
                    <a:pt x="431" y="5942"/>
                    <a:pt x="431" y="5922"/>
                    <a:pt x="431" y="5901"/>
                  </a:cubicBezTo>
                  <a:cubicBezTo>
                    <a:pt x="431" y="5901"/>
                    <a:pt x="451" y="5881"/>
                    <a:pt x="451" y="5860"/>
                  </a:cubicBezTo>
                  <a:lnTo>
                    <a:pt x="431" y="5840"/>
                  </a:lnTo>
                  <a:cubicBezTo>
                    <a:pt x="410" y="5819"/>
                    <a:pt x="389" y="5819"/>
                    <a:pt x="389" y="5819"/>
                  </a:cubicBezTo>
                  <a:cubicBezTo>
                    <a:pt x="369" y="5819"/>
                    <a:pt x="349" y="5799"/>
                    <a:pt x="328" y="5799"/>
                  </a:cubicBezTo>
                  <a:cubicBezTo>
                    <a:pt x="307" y="5799"/>
                    <a:pt x="307" y="5799"/>
                    <a:pt x="287" y="5799"/>
                  </a:cubicBezTo>
                  <a:lnTo>
                    <a:pt x="267" y="5819"/>
                  </a:lnTo>
                  <a:cubicBezTo>
                    <a:pt x="246" y="5819"/>
                    <a:pt x="246" y="5819"/>
                    <a:pt x="225" y="5819"/>
                  </a:cubicBezTo>
                  <a:cubicBezTo>
                    <a:pt x="225" y="5799"/>
                    <a:pt x="225" y="5799"/>
                    <a:pt x="225" y="5778"/>
                  </a:cubicBezTo>
                  <a:cubicBezTo>
                    <a:pt x="225" y="5778"/>
                    <a:pt x="225" y="5758"/>
                    <a:pt x="205" y="5758"/>
                  </a:cubicBezTo>
                  <a:lnTo>
                    <a:pt x="205" y="5737"/>
                  </a:lnTo>
                  <a:lnTo>
                    <a:pt x="185" y="5717"/>
                  </a:lnTo>
                  <a:cubicBezTo>
                    <a:pt x="185" y="5737"/>
                    <a:pt x="185" y="5737"/>
                    <a:pt x="164" y="5737"/>
                  </a:cubicBezTo>
                  <a:cubicBezTo>
                    <a:pt x="164" y="5758"/>
                    <a:pt x="143" y="5737"/>
                    <a:pt x="143" y="5737"/>
                  </a:cubicBezTo>
                  <a:lnTo>
                    <a:pt x="123" y="5717"/>
                  </a:lnTo>
                  <a:cubicBezTo>
                    <a:pt x="103" y="5717"/>
                    <a:pt x="103" y="5696"/>
                    <a:pt x="103" y="5696"/>
                  </a:cubicBezTo>
                  <a:cubicBezTo>
                    <a:pt x="82" y="5696"/>
                    <a:pt x="61" y="5676"/>
                    <a:pt x="61" y="5676"/>
                  </a:cubicBezTo>
                  <a:lnTo>
                    <a:pt x="61" y="5655"/>
                  </a:lnTo>
                  <a:cubicBezTo>
                    <a:pt x="61" y="5635"/>
                    <a:pt x="82" y="5615"/>
                    <a:pt x="82" y="5615"/>
                  </a:cubicBezTo>
                  <a:cubicBezTo>
                    <a:pt x="82" y="5594"/>
                    <a:pt x="61" y="5573"/>
                    <a:pt x="61" y="5573"/>
                  </a:cubicBezTo>
                  <a:cubicBezTo>
                    <a:pt x="61" y="5553"/>
                    <a:pt x="41" y="5553"/>
                    <a:pt x="41" y="5553"/>
                  </a:cubicBezTo>
                  <a:cubicBezTo>
                    <a:pt x="21" y="5533"/>
                    <a:pt x="21" y="5512"/>
                    <a:pt x="21" y="5512"/>
                  </a:cubicBezTo>
                  <a:cubicBezTo>
                    <a:pt x="21" y="5491"/>
                    <a:pt x="21" y="5491"/>
                    <a:pt x="41" y="5471"/>
                  </a:cubicBezTo>
                  <a:lnTo>
                    <a:pt x="41" y="5451"/>
                  </a:lnTo>
                  <a:cubicBezTo>
                    <a:pt x="41" y="5430"/>
                    <a:pt x="41" y="5409"/>
                    <a:pt x="41" y="5389"/>
                  </a:cubicBezTo>
                  <a:lnTo>
                    <a:pt x="21" y="5369"/>
                  </a:lnTo>
                  <a:cubicBezTo>
                    <a:pt x="0" y="5348"/>
                    <a:pt x="21" y="5327"/>
                    <a:pt x="21" y="5327"/>
                  </a:cubicBezTo>
                  <a:lnTo>
                    <a:pt x="41" y="5307"/>
                  </a:lnTo>
                  <a:cubicBezTo>
                    <a:pt x="41" y="5307"/>
                    <a:pt x="41" y="5307"/>
                    <a:pt x="61" y="5307"/>
                  </a:cubicBezTo>
                  <a:cubicBezTo>
                    <a:pt x="61" y="5307"/>
                    <a:pt x="61" y="5307"/>
                    <a:pt x="82" y="5307"/>
                  </a:cubicBezTo>
                  <a:lnTo>
                    <a:pt x="103" y="5307"/>
                  </a:lnTo>
                  <a:lnTo>
                    <a:pt x="103" y="5287"/>
                  </a:lnTo>
                  <a:cubicBezTo>
                    <a:pt x="103" y="5287"/>
                    <a:pt x="103" y="5266"/>
                    <a:pt x="82" y="5245"/>
                  </a:cubicBezTo>
                  <a:cubicBezTo>
                    <a:pt x="82" y="5245"/>
                    <a:pt x="82" y="5245"/>
                    <a:pt x="61" y="5245"/>
                  </a:cubicBezTo>
                  <a:lnTo>
                    <a:pt x="61" y="5245"/>
                  </a:lnTo>
                  <a:cubicBezTo>
                    <a:pt x="41" y="5245"/>
                    <a:pt x="41" y="5245"/>
                    <a:pt x="41" y="5245"/>
                  </a:cubicBezTo>
                  <a:cubicBezTo>
                    <a:pt x="41" y="5225"/>
                    <a:pt x="41" y="5225"/>
                    <a:pt x="41" y="5205"/>
                  </a:cubicBezTo>
                  <a:lnTo>
                    <a:pt x="41" y="5184"/>
                  </a:lnTo>
                  <a:cubicBezTo>
                    <a:pt x="61" y="5184"/>
                    <a:pt x="61" y="5163"/>
                    <a:pt x="61" y="5163"/>
                  </a:cubicBezTo>
                  <a:lnTo>
                    <a:pt x="82" y="5143"/>
                  </a:lnTo>
                  <a:lnTo>
                    <a:pt x="82" y="5123"/>
                  </a:lnTo>
                  <a:cubicBezTo>
                    <a:pt x="82" y="5102"/>
                    <a:pt x="61" y="5081"/>
                    <a:pt x="61" y="5081"/>
                  </a:cubicBezTo>
                  <a:lnTo>
                    <a:pt x="61" y="5061"/>
                  </a:lnTo>
                  <a:cubicBezTo>
                    <a:pt x="82" y="5041"/>
                    <a:pt x="82" y="5041"/>
                    <a:pt x="82" y="5020"/>
                  </a:cubicBezTo>
                  <a:cubicBezTo>
                    <a:pt x="103" y="5020"/>
                    <a:pt x="103" y="5000"/>
                    <a:pt x="103" y="5000"/>
                  </a:cubicBezTo>
                  <a:cubicBezTo>
                    <a:pt x="103" y="4979"/>
                    <a:pt x="103" y="4959"/>
                    <a:pt x="103" y="4939"/>
                  </a:cubicBezTo>
                  <a:cubicBezTo>
                    <a:pt x="103" y="4939"/>
                    <a:pt x="103" y="4939"/>
                    <a:pt x="103" y="4918"/>
                  </a:cubicBezTo>
                  <a:lnTo>
                    <a:pt x="103" y="4897"/>
                  </a:lnTo>
                  <a:cubicBezTo>
                    <a:pt x="103" y="4897"/>
                    <a:pt x="103" y="4877"/>
                    <a:pt x="123" y="4877"/>
                  </a:cubicBezTo>
                  <a:lnTo>
                    <a:pt x="123" y="4877"/>
                  </a:lnTo>
                  <a:cubicBezTo>
                    <a:pt x="143" y="4897"/>
                    <a:pt x="143" y="4897"/>
                    <a:pt x="143" y="4897"/>
                  </a:cubicBezTo>
                  <a:cubicBezTo>
                    <a:pt x="143" y="4897"/>
                    <a:pt x="164" y="4897"/>
                    <a:pt x="164" y="4877"/>
                  </a:cubicBezTo>
                  <a:lnTo>
                    <a:pt x="164" y="4877"/>
                  </a:lnTo>
                  <a:cubicBezTo>
                    <a:pt x="164" y="4857"/>
                    <a:pt x="185" y="4857"/>
                    <a:pt x="185" y="4857"/>
                  </a:cubicBezTo>
                  <a:lnTo>
                    <a:pt x="205" y="4877"/>
                  </a:lnTo>
                  <a:cubicBezTo>
                    <a:pt x="225" y="4877"/>
                    <a:pt x="225" y="4857"/>
                    <a:pt x="246" y="4857"/>
                  </a:cubicBezTo>
                  <a:cubicBezTo>
                    <a:pt x="246" y="4857"/>
                    <a:pt x="246" y="4836"/>
                    <a:pt x="267" y="4836"/>
                  </a:cubicBezTo>
                  <a:cubicBezTo>
                    <a:pt x="267" y="4836"/>
                    <a:pt x="287" y="4836"/>
                    <a:pt x="307" y="4836"/>
                  </a:cubicBezTo>
                  <a:cubicBezTo>
                    <a:pt x="307" y="4836"/>
                    <a:pt x="307" y="4857"/>
                    <a:pt x="328" y="4857"/>
                  </a:cubicBezTo>
                  <a:cubicBezTo>
                    <a:pt x="328" y="4857"/>
                    <a:pt x="369" y="4857"/>
                    <a:pt x="389" y="4857"/>
                  </a:cubicBezTo>
                  <a:cubicBezTo>
                    <a:pt x="389" y="4857"/>
                    <a:pt x="410" y="4857"/>
                    <a:pt x="410" y="4836"/>
                  </a:cubicBezTo>
                  <a:cubicBezTo>
                    <a:pt x="410" y="4836"/>
                    <a:pt x="410" y="4836"/>
                    <a:pt x="410" y="4815"/>
                  </a:cubicBezTo>
                  <a:cubicBezTo>
                    <a:pt x="389" y="4815"/>
                    <a:pt x="369" y="4815"/>
                    <a:pt x="349" y="4795"/>
                  </a:cubicBezTo>
                  <a:lnTo>
                    <a:pt x="349" y="4775"/>
                  </a:lnTo>
                  <a:lnTo>
                    <a:pt x="328" y="4775"/>
                  </a:lnTo>
                  <a:cubicBezTo>
                    <a:pt x="328" y="4754"/>
                    <a:pt x="307" y="4754"/>
                    <a:pt x="287" y="4754"/>
                  </a:cubicBezTo>
                  <a:cubicBezTo>
                    <a:pt x="287" y="4775"/>
                    <a:pt x="287" y="4775"/>
                    <a:pt x="267" y="4775"/>
                  </a:cubicBezTo>
                  <a:lnTo>
                    <a:pt x="246" y="4775"/>
                  </a:lnTo>
                  <a:cubicBezTo>
                    <a:pt x="246" y="4775"/>
                    <a:pt x="225" y="4754"/>
                    <a:pt x="205" y="4754"/>
                  </a:cubicBezTo>
                  <a:lnTo>
                    <a:pt x="185" y="4733"/>
                  </a:lnTo>
                  <a:lnTo>
                    <a:pt x="164" y="4713"/>
                  </a:lnTo>
                  <a:lnTo>
                    <a:pt x="185" y="4713"/>
                  </a:lnTo>
                  <a:lnTo>
                    <a:pt x="205" y="4693"/>
                  </a:lnTo>
                  <a:lnTo>
                    <a:pt x="185" y="4693"/>
                  </a:lnTo>
                  <a:lnTo>
                    <a:pt x="205" y="4693"/>
                  </a:lnTo>
                  <a:lnTo>
                    <a:pt x="205" y="4672"/>
                  </a:lnTo>
                  <a:lnTo>
                    <a:pt x="205" y="4651"/>
                  </a:lnTo>
                  <a:lnTo>
                    <a:pt x="185" y="4631"/>
                  </a:lnTo>
                  <a:lnTo>
                    <a:pt x="164" y="4651"/>
                  </a:lnTo>
                  <a:cubicBezTo>
                    <a:pt x="143" y="4651"/>
                    <a:pt x="143" y="4672"/>
                    <a:pt x="143" y="4672"/>
                  </a:cubicBezTo>
                  <a:cubicBezTo>
                    <a:pt x="123" y="4672"/>
                    <a:pt x="123" y="4672"/>
                    <a:pt x="123" y="4672"/>
                  </a:cubicBezTo>
                  <a:cubicBezTo>
                    <a:pt x="103" y="4672"/>
                    <a:pt x="82" y="4693"/>
                    <a:pt x="82" y="4672"/>
                  </a:cubicBezTo>
                  <a:cubicBezTo>
                    <a:pt x="82" y="4672"/>
                    <a:pt x="82" y="4672"/>
                    <a:pt x="82" y="4651"/>
                  </a:cubicBezTo>
                  <a:lnTo>
                    <a:pt x="103" y="4631"/>
                  </a:lnTo>
                  <a:cubicBezTo>
                    <a:pt x="123" y="4631"/>
                    <a:pt x="123" y="4611"/>
                    <a:pt x="143" y="4611"/>
                  </a:cubicBezTo>
                  <a:lnTo>
                    <a:pt x="164" y="4590"/>
                  </a:lnTo>
                  <a:cubicBezTo>
                    <a:pt x="185" y="4569"/>
                    <a:pt x="185" y="4569"/>
                    <a:pt x="205" y="4549"/>
                  </a:cubicBezTo>
                  <a:cubicBezTo>
                    <a:pt x="205" y="4549"/>
                    <a:pt x="225" y="4529"/>
                    <a:pt x="246" y="4508"/>
                  </a:cubicBezTo>
                  <a:lnTo>
                    <a:pt x="267" y="4487"/>
                  </a:lnTo>
                  <a:cubicBezTo>
                    <a:pt x="287" y="4467"/>
                    <a:pt x="307" y="4447"/>
                    <a:pt x="328" y="4447"/>
                  </a:cubicBezTo>
                  <a:cubicBezTo>
                    <a:pt x="328" y="4426"/>
                    <a:pt x="349" y="4405"/>
                    <a:pt x="349" y="4385"/>
                  </a:cubicBezTo>
                  <a:cubicBezTo>
                    <a:pt x="369" y="4385"/>
                    <a:pt x="410" y="4365"/>
                    <a:pt x="410" y="4344"/>
                  </a:cubicBezTo>
                  <a:cubicBezTo>
                    <a:pt x="431" y="4323"/>
                    <a:pt x="451" y="4303"/>
                    <a:pt x="471" y="4283"/>
                  </a:cubicBezTo>
                  <a:cubicBezTo>
                    <a:pt x="492" y="4262"/>
                    <a:pt x="513" y="4242"/>
                    <a:pt x="513" y="4221"/>
                  </a:cubicBezTo>
                  <a:cubicBezTo>
                    <a:pt x="533" y="4201"/>
                    <a:pt x="533" y="4180"/>
                    <a:pt x="553" y="4180"/>
                  </a:cubicBezTo>
                  <a:cubicBezTo>
                    <a:pt x="553" y="4160"/>
                    <a:pt x="574" y="4139"/>
                    <a:pt x="574" y="4119"/>
                  </a:cubicBezTo>
                  <a:lnTo>
                    <a:pt x="594" y="4098"/>
                  </a:lnTo>
                  <a:cubicBezTo>
                    <a:pt x="594" y="4078"/>
                    <a:pt x="574" y="4078"/>
                    <a:pt x="574" y="4057"/>
                  </a:cubicBezTo>
                  <a:cubicBezTo>
                    <a:pt x="574" y="4037"/>
                    <a:pt x="533" y="4016"/>
                    <a:pt x="533" y="3996"/>
                  </a:cubicBezTo>
                  <a:cubicBezTo>
                    <a:pt x="513" y="3996"/>
                    <a:pt x="492" y="3975"/>
                    <a:pt x="492" y="3955"/>
                  </a:cubicBezTo>
                  <a:cubicBezTo>
                    <a:pt x="492" y="3955"/>
                    <a:pt x="451" y="3934"/>
                    <a:pt x="451" y="3914"/>
                  </a:cubicBezTo>
                  <a:cubicBezTo>
                    <a:pt x="451" y="3914"/>
                    <a:pt x="431" y="3893"/>
                    <a:pt x="431" y="3873"/>
                  </a:cubicBezTo>
                  <a:cubicBezTo>
                    <a:pt x="431" y="3873"/>
                    <a:pt x="451" y="3852"/>
                    <a:pt x="451" y="3832"/>
                  </a:cubicBezTo>
                  <a:lnTo>
                    <a:pt x="471" y="3811"/>
                  </a:lnTo>
                  <a:cubicBezTo>
                    <a:pt x="471" y="3791"/>
                    <a:pt x="492" y="3770"/>
                    <a:pt x="492" y="3770"/>
                  </a:cubicBezTo>
                  <a:cubicBezTo>
                    <a:pt x="492" y="3750"/>
                    <a:pt x="471" y="3750"/>
                    <a:pt x="451" y="3729"/>
                  </a:cubicBezTo>
                  <a:cubicBezTo>
                    <a:pt x="451" y="3729"/>
                    <a:pt x="451" y="3729"/>
                    <a:pt x="451" y="3709"/>
                  </a:cubicBezTo>
                  <a:lnTo>
                    <a:pt x="431" y="3688"/>
                  </a:lnTo>
                  <a:cubicBezTo>
                    <a:pt x="451" y="3688"/>
                    <a:pt x="451" y="3668"/>
                    <a:pt x="451" y="3668"/>
                  </a:cubicBezTo>
                  <a:cubicBezTo>
                    <a:pt x="451" y="3647"/>
                    <a:pt x="451" y="3647"/>
                    <a:pt x="431" y="3647"/>
                  </a:cubicBezTo>
                  <a:cubicBezTo>
                    <a:pt x="431" y="3627"/>
                    <a:pt x="410" y="3627"/>
                    <a:pt x="410" y="3627"/>
                  </a:cubicBezTo>
                  <a:cubicBezTo>
                    <a:pt x="410" y="3627"/>
                    <a:pt x="410" y="3606"/>
                    <a:pt x="410" y="3586"/>
                  </a:cubicBezTo>
                  <a:lnTo>
                    <a:pt x="431" y="3566"/>
                  </a:lnTo>
                  <a:cubicBezTo>
                    <a:pt x="431" y="3566"/>
                    <a:pt x="431" y="3545"/>
                    <a:pt x="451" y="3524"/>
                  </a:cubicBezTo>
                  <a:cubicBezTo>
                    <a:pt x="451" y="3524"/>
                    <a:pt x="431" y="3504"/>
                    <a:pt x="431" y="3484"/>
                  </a:cubicBezTo>
                  <a:lnTo>
                    <a:pt x="431" y="3442"/>
                  </a:lnTo>
                  <a:cubicBezTo>
                    <a:pt x="451" y="3422"/>
                    <a:pt x="451" y="3402"/>
                    <a:pt x="451" y="3402"/>
                  </a:cubicBezTo>
                  <a:cubicBezTo>
                    <a:pt x="471" y="3402"/>
                    <a:pt x="492" y="3381"/>
                    <a:pt x="492" y="3381"/>
                  </a:cubicBezTo>
                  <a:cubicBezTo>
                    <a:pt x="492" y="3360"/>
                    <a:pt x="492" y="3340"/>
                    <a:pt x="492" y="3320"/>
                  </a:cubicBezTo>
                  <a:cubicBezTo>
                    <a:pt x="471" y="3320"/>
                    <a:pt x="471" y="3299"/>
                    <a:pt x="471" y="3278"/>
                  </a:cubicBezTo>
                  <a:cubicBezTo>
                    <a:pt x="451" y="3258"/>
                    <a:pt x="451" y="3217"/>
                    <a:pt x="431" y="3217"/>
                  </a:cubicBezTo>
                  <a:cubicBezTo>
                    <a:pt x="431" y="3196"/>
                    <a:pt x="410" y="3176"/>
                    <a:pt x="410" y="3156"/>
                  </a:cubicBezTo>
                  <a:cubicBezTo>
                    <a:pt x="410" y="3135"/>
                    <a:pt x="389" y="3114"/>
                    <a:pt x="389" y="3094"/>
                  </a:cubicBezTo>
                  <a:cubicBezTo>
                    <a:pt x="389" y="3094"/>
                    <a:pt x="389" y="3074"/>
                    <a:pt x="410" y="3053"/>
                  </a:cubicBezTo>
                  <a:cubicBezTo>
                    <a:pt x="410" y="3053"/>
                    <a:pt x="431" y="3032"/>
                    <a:pt x="431" y="3012"/>
                  </a:cubicBezTo>
                  <a:cubicBezTo>
                    <a:pt x="451" y="2992"/>
                    <a:pt x="471" y="2992"/>
                    <a:pt x="471" y="2971"/>
                  </a:cubicBezTo>
                  <a:cubicBezTo>
                    <a:pt x="492" y="2950"/>
                    <a:pt x="513" y="2930"/>
                    <a:pt x="492" y="2910"/>
                  </a:cubicBezTo>
                  <a:cubicBezTo>
                    <a:pt x="492" y="2890"/>
                    <a:pt x="471" y="2890"/>
                    <a:pt x="471" y="2869"/>
                  </a:cubicBezTo>
                  <a:cubicBezTo>
                    <a:pt x="451" y="2869"/>
                    <a:pt x="451" y="2848"/>
                    <a:pt x="451" y="2848"/>
                  </a:cubicBezTo>
                  <a:cubicBezTo>
                    <a:pt x="431" y="2848"/>
                    <a:pt x="431" y="2828"/>
                    <a:pt x="410" y="2828"/>
                  </a:cubicBezTo>
                  <a:cubicBezTo>
                    <a:pt x="410" y="2808"/>
                    <a:pt x="389" y="2828"/>
                    <a:pt x="389" y="2808"/>
                  </a:cubicBezTo>
                  <a:lnTo>
                    <a:pt x="369" y="2808"/>
                  </a:lnTo>
                  <a:cubicBezTo>
                    <a:pt x="349" y="2787"/>
                    <a:pt x="369" y="2766"/>
                    <a:pt x="369" y="2766"/>
                  </a:cubicBezTo>
                  <a:cubicBezTo>
                    <a:pt x="369" y="2746"/>
                    <a:pt x="369" y="2746"/>
                    <a:pt x="369" y="2726"/>
                  </a:cubicBezTo>
                  <a:lnTo>
                    <a:pt x="369" y="2705"/>
                  </a:lnTo>
                  <a:lnTo>
                    <a:pt x="389" y="2684"/>
                  </a:lnTo>
                  <a:cubicBezTo>
                    <a:pt x="389" y="2664"/>
                    <a:pt x="389" y="2664"/>
                    <a:pt x="389" y="2644"/>
                  </a:cubicBezTo>
                  <a:lnTo>
                    <a:pt x="369" y="2623"/>
                  </a:lnTo>
                  <a:cubicBezTo>
                    <a:pt x="369" y="2602"/>
                    <a:pt x="389" y="2602"/>
                    <a:pt x="389" y="2602"/>
                  </a:cubicBezTo>
                  <a:cubicBezTo>
                    <a:pt x="389" y="2582"/>
                    <a:pt x="410" y="2582"/>
                    <a:pt x="410" y="2582"/>
                  </a:cubicBezTo>
                  <a:cubicBezTo>
                    <a:pt x="431" y="2582"/>
                    <a:pt x="431" y="2582"/>
                    <a:pt x="431" y="2582"/>
                  </a:cubicBezTo>
                  <a:cubicBezTo>
                    <a:pt x="451" y="2582"/>
                    <a:pt x="471" y="2582"/>
                    <a:pt x="471" y="2582"/>
                  </a:cubicBezTo>
                  <a:cubicBezTo>
                    <a:pt x="492" y="2562"/>
                    <a:pt x="492" y="2541"/>
                    <a:pt x="492" y="2541"/>
                  </a:cubicBezTo>
                  <a:cubicBezTo>
                    <a:pt x="492" y="2520"/>
                    <a:pt x="513" y="2500"/>
                    <a:pt x="513" y="2500"/>
                  </a:cubicBezTo>
                  <a:cubicBezTo>
                    <a:pt x="533" y="2500"/>
                    <a:pt x="533" y="2480"/>
                    <a:pt x="553" y="2480"/>
                  </a:cubicBezTo>
                  <a:lnTo>
                    <a:pt x="574" y="2480"/>
                  </a:lnTo>
                  <a:cubicBezTo>
                    <a:pt x="574" y="2480"/>
                    <a:pt x="594" y="2480"/>
                    <a:pt x="615" y="2480"/>
                  </a:cubicBezTo>
                  <a:lnTo>
                    <a:pt x="615" y="2459"/>
                  </a:lnTo>
                  <a:cubicBezTo>
                    <a:pt x="635" y="2438"/>
                    <a:pt x="615" y="2418"/>
                    <a:pt x="615" y="2418"/>
                  </a:cubicBezTo>
                  <a:cubicBezTo>
                    <a:pt x="615" y="2398"/>
                    <a:pt x="635" y="2377"/>
                    <a:pt x="635" y="2377"/>
                  </a:cubicBezTo>
                  <a:lnTo>
                    <a:pt x="655" y="2377"/>
                  </a:lnTo>
                  <a:cubicBezTo>
                    <a:pt x="676" y="2377"/>
                    <a:pt x="697" y="2377"/>
                    <a:pt x="697" y="2377"/>
                  </a:cubicBezTo>
                  <a:cubicBezTo>
                    <a:pt x="697" y="2377"/>
                    <a:pt x="717" y="2377"/>
                    <a:pt x="717" y="2398"/>
                  </a:cubicBezTo>
                  <a:lnTo>
                    <a:pt x="717" y="2418"/>
                  </a:lnTo>
                  <a:lnTo>
                    <a:pt x="737" y="2418"/>
                  </a:lnTo>
                  <a:lnTo>
                    <a:pt x="737" y="2398"/>
                  </a:lnTo>
                  <a:cubicBezTo>
                    <a:pt x="737" y="2398"/>
                    <a:pt x="737" y="2398"/>
                    <a:pt x="737" y="2377"/>
                  </a:cubicBezTo>
                  <a:cubicBezTo>
                    <a:pt x="758" y="2377"/>
                    <a:pt x="758" y="2377"/>
                    <a:pt x="758" y="2377"/>
                  </a:cubicBezTo>
                  <a:cubicBezTo>
                    <a:pt x="758" y="2356"/>
                    <a:pt x="758" y="2356"/>
                    <a:pt x="758" y="2336"/>
                  </a:cubicBezTo>
                  <a:cubicBezTo>
                    <a:pt x="779" y="2336"/>
                    <a:pt x="799" y="2336"/>
                    <a:pt x="799" y="2336"/>
                  </a:cubicBezTo>
                  <a:lnTo>
                    <a:pt x="799" y="2336"/>
                  </a:lnTo>
                  <a:cubicBezTo>
                    <a:pt x="819" y="2356"/>
                    <a:pt x="819" y="2356"/>
                    <a:pt x="840" y="2356"/>
                  </a:cubicBezTo>
                  <a:cubicBezTo>
                    <a:pt x="840" y="2356"/>
                    <a:pt x="840" y="2377"/>
                    <a:pt x="861" y="2377"/>
                  </a:cubicBezTo>
                  <a:lnTo>
                    <a:pt x="881" y="2377"/>
                  </a:lnTo>
                  <a:lnTo>
                    <a:pt x="881" y="2398"/>
                  </a:lnTo>
                  <a:cubicBezTo>
                    <a:pt x="881" y="2398"/>
                    <a:pt x="881" y="2398"/>
                    <a:pt x="881" y="2418"/>
                  </a:cubicBezTo>
                  <a:lnTo>
                    <a:pt x="881" y="2438"/>
                  </a:lnTo>
                  <a:cubicBezTo>
                    <a:pt x="881" y="2438"/>
                    <a:pt x="861" y="2438"/>
                    <a:pt x="840" y="2438"/>
                  </a:cubicBezTo>
                  <a:lnTo>
                    <a:pt x="819" y="2418"/>
                  </a:lnTo>
                  <a:lnTo>
                    <a:pt x="799" y="2438"/>
                  </a:lnTo>
                  <a:lnTo>
                    <a:pt x="799" y="2438"/>
                  </a:lnTo>
                  <a:lnTo>
                    <a:pt x="819" y="2459"/>
                  </a:lnTo>
                  <a:lnTo>
                    <a:pt x="819" y="2480"/>
                  </a:lnTo>
                  <a:cubicBezTo>
                    <a:pt x="819" y="2500"/>
                    <a:pt x="840" y="2480"/>
                    <a:pt x="840" y="2480"/>
                  </a:cubicBezTo>
                  <a:lnTo>
                    <a:pt x="861" y="2480"/>
                  </a:lnTo>
                  <a:lnTo>
                    <a:pt x="881" y="2480"/>
                  </a:lnTo>
                  <a:lnTo>
                    <a:pt x="881" y="2500"/>
                  </a:lnTo>
                  <a:cubicBezTo>
                    <a:pt x="901" y="2500"/>
                    <a:pt x="901" y="2500"/>
                    <a:pt x="901" y="2500"/>
                  </a:cubicBezTo>
                  <a:lnTo>
                    <a:pt x="922" y="2500"/>
                  </a:lnTo>
                  <a:cubicBezTo>
                    <a:pt x="922" y="2500"/>
                    <a:pt x="922" y="2520"/>
                    <a:pt x="922" y="2541"/>
                  </a:cubicBezTo>
                  <a:cubicBezTo>
                    <a:pt x="922" y="2541"/>
                    <a:pt x="901" y="2541"/>
                    <a:pt x="901" y="2562"/>
                  </a:cubicBezTo>
                  <a:lnTo>
                    <a:pt x="901" y="2582"/>
                  </a:lnTo>
                  <a:cubicBezTo>
                    <a:pt x="922" y="2582"/>
                    <a:pt x="922" y="2562"/>
                    <a:pt x="922" y="2562"/>
                  </a:cubicBezTo>
                  <a:cubicBezTo>
                    <a:pt x="922" y="2562"/>
                    <a:pt x="943" y="2562"/>
                    <a:pt x="943" y="2541"/>
                  </a:cubicBezTo>
                  <a:cubicBezTo>
                    <a:pt x="943" y="2541"/>
                    <a:pt x="963" y="2541"/>
                    <a:pt x="963" y="2520"/>
                  </a:cubicBezTo>
                  <a:cubicBezTo>
                    <a:pt x="983" y="2520"/>
                    <a:pt x="1004" y="2520"/>
                    <a:pt x="1004" y="2520"/>
                  </a:cubicBezTo>
                  <a:cubicBezTo>
                    <a:pt x="1025" y="2520"/>
                    <a:pt x="1045" y="2541"/>
                    <a:pt x="1045" y="2541"/>
                  </a:cubicBezTo>
                  <a:cubicBezTo>
                    <a:pt x="1065" y="2541"/>
                    <a:pt x="1086" y="2520"/>
                    <a:pt x="1107" y="2520"/>
                  </a:cubicBezTo>
                  <a:cubicBezTo>
                    <a:pt x="1107" y="2520"/>
                    <a:pt x="1127" y="2541"/>
                    <a:pt x="1147" y="2541"/>
                  </a:cubicBezTo>
                  <a:cubicBezTo>
                    <a:pt x="1168" y="2541"/>
                    <a:pt x="1189" y="2562"/>
                    <a:pt x="1209" y="2562"/>
                  </a:cubicBezTo>
                  <a:cubicBezTo>
                    <a:pt x="1209" y="2562"/>
                    <a:pt x="1229" y="2582"/>
                    <a:pt x="1250" y="2582"/>
                  </a:cubicBezTo>
                  <a:lnTo>
                    <a:pt x="1271" y="2602"/>
                  </a:lnTo>
                  <a:cubicBezTo>
                    <a:pt x="1291" y="2602"/>
                    <a:pt x="1311" y="2623"/>
                    <a:pt x="1311" y="2623"/>
                  </a:cubicBezTo>
                  <a:cubicBezTo>
                    <a:pt x="1311" y="2644"/>
                    <a:pt x="1332" y="2644"/>
                    <a:pt x="1332" y="2664"/>
                  </a:cubicBezTo>
                  <a:cubicBezTo>
                    <a:pt x="1352" y="2664"/>
                    <a:pt x="1373" y="2664"/>
                    <a:pt x="1373" y="2684"/>
                  </a:cubicBezTo>
                  <a:cubicBezTo>
                    <a:pt x="1393" y="2684"/>
                    <a:pt x="1414" y="2726"/>
                    <a:pt x="1434" y="2726"/>
                  </a:cubicBezTo>
                  <a:cubicBezTo>
                    <a:pt x="1434" y="2746"/>
                    <a:pt x="1455" y="2766"/>
                    <a:pt x="1455" y="2766"/>
                  </a:cubicBezTo>
                  <a:cubicBezTo>
                    <a:pt x="1455" y="2766"/>
                    <a:pt x="1475" y="2766"/>
                    <a:pt x="1496" y="2787"/>
                  </a:cubicBezTo>
                  <a:cubicBezTo>
                    <a:pt x="1496" y="2787"/>
                    <a:pt x="1516" y="2787"/>
                    <a:pt x="1537" y="2787"/>
                  </a:cubicBezTo>
                  <a:cubicBezTo>
                    <a:pt x="1537" y="2787"/>
                    <a:pt x="1537" y="2787"/>
                    <a:pt x="1557" y="2787"/>
                  </a:cubicBezTo>
                  <a:cubicBezTo>
                    <a:pt x="1557" y="2787"/>
                    <a:pt x="1578" y="2787"/>
                    <a:pt x="1578" y="2808"/>
                  </a:cubicBezTo>
                  <a:cubicBezTo>
                    <a:pt x="1598" y="2808"/>
                    <a:pt x="1619" y="2808"/>
                    <a:pt x="1619" y="2808"/>
                  </a:cubicBezTo>
                  <a:lnTo>
                    <a:pt x="1639" y="2828"/>
                  </a:lnTo>
                  <a:cubicBezTo>
                    <a:pt x="1660" y="2828"/>
                    <a:pt x="1660" y="2848"/>
                    <a:pt x="1680" y="2848"/>
                  </a:cubicBezTo>
                  <a:lnTo>
                    <a:pt x="1701" y="2869"/>
                  </a:lnTo>
                  <a:lnTo>
                    <a:pt x="1721" y="2869"/>
                  </a:lnTo>
                  <a:cubicBezTo>
                    <a:pt x="1742" y="2869"/>
                    <a:pt x="1742" y="2890"/>
                    <a:pt x="1762" y="2890"/>
                  </a:cubicBezTo>
                  <a:cubicBezTo>
                    <a:pt x="1762" y="2910"/>
                    <a:pt x="1762" y="2930"/>
                    <a:pt x="1762" y="2930"/>
                  </a:cubicBezTo>
                  <a:lnTo>
                    <a:pt x="1783" y="2950"/>
                  </a:lnTo>
                  <a:cubicBezTo>
                    <a:pt x="1783" y="2971"/>
                    <a:pt x="1783" y="2992"/>
                    <a:pt x="1803" y="2992"/>
                  </a:cubicBezTo>
                  <a:cubicBezTo>
                    <a:pt x="1803" y="3012"/>
                    <a:pt x="1803" y="3032"/>
                    <a:pt x="1803" y="3053"/>
                  </a:cubicBezTo>
                  <a:lnTo>
                    <a:pt x="1824" y="3074"/>
                  </a:lnTo>
                  <a:cubicBezTo>
                    <a:pt x="1824" y="3094"/>
                    <a:pt x="1824" y="3094"/>
                    <a:pt x="1824" y="3114"/>
                  </a:cubicBezTo>
                  <a:cubicBezTo>
                    <a:pt x="1824" y="3114"/>
                    <a:pt x="1803" y="3114"/>
                    <a:pt x="1803" y="3135"/>
                  </a:cubicBezTo>
                  <a:cubicBezTo>
                    <a:pt x="1803" y="3135"/>
                    <a:pt x="1783" y="3156"/>
                    <a:pt x="1762" y="3156"/>
                  </a:cubicBezTo>
                  <a:cubicBezTo>
                    <a:pt x="1762" y="3176"/>
                    <a:pt x="1762" y="3196"/>
                    <a:pt x="1762" y="3196"/>
                  </a:cubicBezTo>
                  <a:cubicBezTo>
                    <a:pt x="1742" y="3217"/>
                    <a:pt x="1721" y="3217"/>
                    <a:pt x="1701" y="3238"/>
                  </a:cubicBezTo>
                  <a:cubicBezTo>
                    <a:pt x="1680" y="3238"/>
                    <a:pt x="1639" y="3258"/>
                    <a:pt x="1619" y="3278"/>
                  </a:cubicBezTo>
                  <a:cubicBezTo>
                    <a:pt x="1598" y="3278"/>
                    <a:pt x="1578" y="3299"/>
                    <a:pt x="1578" y="3299"/>
                  </a:cubicBezTo>
                  <a:cubicBezTo>
                    <a:pt x="1557" y="3299"/>
                    <a:pt x="1537" y="3320"/>
                    <a:pt x="1516" y="3320"/>
                  </a:cubicBezTo>
                  <a:lnTo>
                    <a:pt x="1475" y="3320"/>
                  </a:lnTo>
                  <a:cubicBezTo>
                    <a:pt x="1455" y="3320"/>
                    <a:pt x="1414" y="3299"/>
                    <a:pt x="1393" y="3299"/>
                  </a:cubicBezTo>
                  <a:cubicBezTo>
                    <a:pt x="1393" y="3278"/>
                    <a:pt x="1352" y="3278"/>
                    <a:pt x="1332" y="3278"/>
                  </a:cubicBezTo>
                  <a:cubicBezTo>
                    <a:pt x="1311" y="3278"/>
                    <a:pt x="1250" y="3258"/>
                    <a:pt x="1209" y="3258"/>
                  </a:cubicBezTo>
                  <a:cubicBezTo>
                    <a:pt x="1189" y="3258"/>
                    <a:pt x="1168" y="3238"/>
                    <a:pt x="1147" y="3238"/>
                  </a:cubicBezTo>
                  <a:cubicBezTo>
                    <a:pt x="1127" y="3238"/>
                    <a:pt x="1107" y="3217"/>
                    <a:pt x="1107" y="3217"/>
                  </a:cubicBezTo>
                  <a:lnTo>
                    <a:pt x="1086" y="3196"/>
                  </a:lnTo>
                  <a:cubicBezTo>
                    <a:pt x="1065" y="3196"/>
                    <a:pt x="1045" y="3196"/>
                    <a:pt x="1045" y="3196"/>
                  </a:cubicBezTo>
                  <a:cubicBezTo>
                    <a:pt x="1045" y="3196"/>
                    <a:pt x="1025" y="3196"/>
                    <a:pt x="1004" y="3196"/>
                  </a:cubicBezTo>
                  <a:cubicBezTo>
                    <a:pt x="1004" y="3196"/>
                    <a:pt x="1004" y="3176"/>
                    <a:pt x="983" y="3176"/>
                  </a:cubicBezTo>
                  <a:lnTo>
                    <a:pt x="983" y="3156"/>
                  </a:lnTo>
                  <a:lnTo>
                    <a:pt x="963" y="3135"/>
                  </a:lnTo>
                  <a:cubicBezTo>
                    <a:pt x="963" y="3135"/>
                    <a:pt x="943" y="3135"/>
                    <a:pt x="922" y="3135"/>
                  </a:cubicBezTo>
                  <a:cubicBezTo>
                    <a:pt x="922" y="3135"/>
                    <a:pt x="901" y="3135"/>
                    <a:pt x="901" y="3114"/>
                  </a:cubicBezTo>
                  <a:cubicBezTo>
                    <a:pt x="901" y="3114"/>
                    <a:pt x="901" y="3114"/>
                    <a:pt x="881" y="3094"/>
                  </a:cubicBezTo>
                  <a:lnTo>
                    <a:pt x="861" y="3094"/>
                  </a:lnTo>
                  <a:cubicBezTo>
                    <a:pt x="861" y="3094"/>
                    <a:pt x="840" y="3094"/>
                    <a:pt x="840" y="3074"/>
                  </a:cubicBezTo>
                  <a:cubicBezTo>
                    <a:pt x="840" y="3074"/>
                    <a:pt x="819" y="3074"/>
                    <a:pt x="819" y="3053"/>
                  </a:cubicBezTo>
                  <a:lnTo>
                    <a:pt x="799" y="3053"/>
                  </a:lnTo>
                  <a:lnTo>
                    <a:pt x="779" y="3053"/>
                  </a:lnTo>
                  <a:lnTo>
                    <a:pt x="779" y="3074"/>
                  </a:lnTo>
                  <a:lnTo>
                    <a:pt x="799" y="3094"/>
                  </a:lnTo>
                  <a:lnTo>
                    <a:pt x="799" y="3114"/>
                  </a:lnTo>
                  <a:lnTo>
                    <a:pt x="799" y="3135"/>
                  </a:lnTo>
                  <a:lnTo>
                    <a:pt x="799" y="3156"/>
                  </a:lnTo>
                  <a:lnTo>
                    <a:pt x="779" y="3156"/>
                  </a:lnTo>
                  <a:lnTo>
                    <a:pt x="758" y="3156"/>
                  </a:lnTo>
                  <a:lnTo>
                    <a:pt x="758" y="3176"/>
                  </a:lnTo>
                  <a:cubicBezTo>
                    <a:pt x="758" y="3176"/>
                    <a:pt x="779" y="3176"/>
                    <a:pt x="779" y="3196"/>
                  </a:cubicBezTo>
                  <a:cubicBezTo>
                    <a:pt x="779" y="3196"/>
                    <a:pt x="799" y="3196"/>
                    <a:pt x="799" y="3176"/>
                  </a:cubicBezTo>
                  <a:lnTo>
                    <a:pt x="819" y="3176"/>
                  </a:lnTo>
                  <a:cubicBezTo>
                    <a:pt x="819" y="3176"/>
                    <a:pt x="840" y="3176"/>
                    <a:pt x="861" y="3176"/>
                  </a:cubicBezTo>
                  <a:cubicBezTo>
                    <a:pt x="861" y="3196"/>
                    <a:pt x="881" y="3196"/>
                    <a:pt x="881" y="3196"/>
                  </a:cubicBezTo>
                  <a:cubicBezTo>
                    <a:pt x="881" y="3217"/>
                    <a:pt x="881" y="3217"/>
                    <a:pt x="881" y="3238"/>
                  </a:cubicBezTo>
                  <a:lnTo>
                    <a:pt x="840" y="3238"/>
                  </a:lnTo>
                  <a:cubicBezTo>
                    <a:pt x="840" y="3238"/>
                    <a:pt x="819" y="3258"/>
                    <a:pt x="840" y="3278"/>
                  </a:cubicBezTo>
                  <a:lnTo>
                    <a:pt x="861" y="3278"/>
                  </a:lnTo>
                  <a:cubicBezTo>
                    <a:pt x="861" y="3258"/>
                    <a:pt x="881" y="3258"/>
                    <a:pt x="881" y="3258"/>
                  </a:cubicBezTo>
                  <a:cubicBezTo>
                    <a:pt x="901" y="3258"/>
                    <a:pt x="922" y="3278"/>
                    <a:pt x="922" y="3278"/>
                  </a:cubicBezTo>
                  <a:cubicBezTo>
                    <a:pt x="943" y="3278"/>
                    <a:pt x="963" y="3299"/>
                    <a:pt x="963" y="3299"/>
                  </a:cubicBezTo>
                  <a:cubicBezTo>
                    <a:pt x="983" y="3320"/>
                    <a:pt x="983" y="3320"/>
                    <a:pt x="983" y="3340"/>
                  </a:cubicBezTo>
                  <a:cubicBezTo>
                    <a:pt x="1004" y="3340"/>
                    <a:pt x="1025" y="3340"/>
                    <a:pt x="1025" y="3360"/>
                  </a:cubicBezTo>
                  <a:lnTo>
                    <a:pt x="1045" y="3381"/>
                  </a:lnTo>
                  <a:lnTo>
                    <a:pt x="1025" y="3402"/>
                  </a:lnTo>
                  <a:cubicBezTo>
                    <a:pt x="1025" y="3422"/>
                    <a:pt x="1025" y="3442"/>
                    <a:pt x="1025" y="3463"/>
                  </a:cubicBezTo>
                  <a:cubicBezTo>
                    <a:pt x="1025" y="3463"/>
                    <a:pt x="1004" y="3484"/>
                    <a:pt x="983" y="3484"/>
                  </a:cubicBezTo>
                  <a:lnTo>
                    <a:pt x="983" y="3504"/>
                  </a:lnTo>
                  <a:cubicBezTo>
                    <a:pt x="983" y="3524"/>
                    <a:pt x="1025" y="3524"/>
                    <a:pt x="1025" y="3545"/>
                  </a:cubicBezTo>
                  <a:cubicBezTo>
                    <a:pt x="1025" y="3545"/>
                    <a:pt x="1025" y="3586"/>
                    <a:pt x="1025" y="3606"/>
                  </a:cubicBezTo>
                  <a:cubicBezTo>
                    <a:pt x="1025" y="3627"/>
                    <a:pt x="1025" y="3647"/>
                    <a:pt x="1045" y="3647"/>
                  </a:cubicBezTo>
                  <a:cubicBezTo>
                    <a:pt x="1045" y="3668"/>
                    <a:pt x="1045" y="3688"/>
                    <a:pt x="1065" y="3688"/>
                  </a:cubicBezTo>
                  <a:cubicBezTo>
                    <a:pt x="1065" y="3709"/>
                    <a:pt x="1065" y="3729"/>
                    <a:pt x="1086" y="3729"/>
                  </a:cubicBezTo>
                  <a:lnTo>
                    <a:pt x="1107" y="3750"/>
                  </a:lnTo>
                  <a:lnTo>
                    <a:pt x="1147" y="3750"/>
                  </a:lnTo>
                  <a:lnTo>
                    <a:pt x="1168" y="3770"/>
                  </a:lnTo>
                  <a:lnTo>
                    <a:pt x="1189" y="3791"/>
                  </a:lnTo>
                  <a:lnTo>
                    <a:pt x="1209" y="3811"/>
                  </a:lnTo>
                  <a:cubicBezTo>
                    <a:pt x="1229" y="3811"/>
                    <a:pt x="1229" y="3832"/>
                    <a:pt x="1250" y="3832"/>
                  </a:cubicBezTo>
                  <a:cubicBezTo>
                    <a:pt x="1271" y="3832"/>
                    <a:pt x="1291" y="3852"/>
                    <a:pt x="1311" y="3852"/>
                  </a:cubicBezTo>
                  <a:cubicBezTo>
                    <a:pt x="1311" y="3852"/>
                    <a:pt x="1332" y="3852"/>
                    <a:pt x="1352" y="3852"/>
                  </a:cubicBezTo>
                  <a:cubicBezTo>
                    <a:pt x="1373" y="3852"/>
                    <a:pt x="1393" y="3852"/>
                    <a:pt x="1393" y="3832"/>
                  </a:cubicBezTo>
                  <a:lnTo>
                    <a:pt x="1393" y="3811"/>
                  </a:lnTo>
                  <a:cubicBezTo>
                    <a:pt x="1414" y="3811"/>
                    <a:pt x="1414" y="3791"/>
                    <a:pt x="1414" y="3791"/>
                  </a:cubicBezTo>
                  <a:cubicBezTo>
                    <a:pt x="1414" y="3770"/>
                    <a:pt x="1414" y="3770"/>
                    <a:pt x="1414" y="3770"/>
                  </a:cubicBezTo>
                  <a:cubicBezTo>
                    <a:pt x="1414" y="3750"/>
                    <a:pt x="1414" y="3750"/>
                    <a:pt x="1393" y="3750"/>
                  </a:cubicBezTo>
                  <a:cubicBezTo>
                    <a:pt x="1393" y="3750"/>
                    <a:pt x="1373" y="3750"/>
                    <a:pt x="1373" y="3729"/>
                  </a:cubicBezTo>
                  <a:lnTo>
                    <a:pt x="1373" y="3709"/>
                  </a:lnTo>
                  <a:cubicBezTo>
                    <a:pt x="1373" y="3688"/>
                    <a:pt x="1373" y="3688"/>
                    <a:pt x="1373" y="3688"/>
                  </a:cubicBezTo>
                  <a:cubicBezTo>
                    <a:pt x="1352" y="3668"/>
                    <a:pt x="1332" y="3668"/>
                    <a:pt x="1332" y="3668"/>
                  </a:cubicBezTo>
                  <a:cubicBezTo>
                    <a:pt x="1311" y="3668"/>
                    <a:pt x="1311" y="3668"/>
                    <a:pt x="1291" y="3668"/>
                  </a:cubicBezTo>
                  <a:lnTo>
                    <a:pt x="1271" y="3647"/>
                  </a:lnTo>
                  <a:lnTo>
                    <a:pt x="1250" y="3627"/>
                  </a:lnTo>
                  <a:cubicBezTo>
                    <a:pt x="1250" y="3606"/>
                    <a:pt x="1250" y="3586"/>
                    <a:pt x="1250" y="3586"/>
                  </a:cubicBezTo>
                  <a:lnTo>
                    <a:pt x="1250" y="3566"/>
                  </a:lnTo>
                  <a:lnTo>
                    <a:pt x="1271" y="3566"/>
                  </a:lnTo>
                  <a:lnTo>
                    <a:pt x="1271" y="3545"/>
                  </a:lnTo>
                  <a:cubicBezTo>
                    <a:pt x="1271" y="3545"/>
                    <a:pt x="1271" y="3524"/>
                    <a:pt x="1291" y="3524"/>
                  </a:cubicBezTo>
                  <a:cubicBezTo>
                    <a:pt x="1291" y="3524"/>
                    <a:pt x="1311" y="3524"/>
                    <a:pt x="1311" y="3545"/>
                  </a:cubicBezTo>
                  <a:cubicBezTo>
                    <a:pt x="1311" y="3545"/>
                    <a:pt x="1332" y="3545"/>
                    <a:pt x="1332" y="3566"/>
                  </a:cubicBezTo>
                  <a:cubicBezTo>
                    <a:pt x="1352" y="3566"/>
                    <a:pt x="1373" y="3566"/>
                    <a:pt x="1373" y="3566"/>
                  </a:cubicBezTo>
                  <a:cubicBezTo>
                    <a:pt x="1393" y="3586"/>
                    <a:pt x="1414" y="3586"/>
                    <a:pt x="1414" y="3586"/>
                  </a:cubicBezTo>
                  <a:cubicBezTo>
                    <a:pt x="1414" y="3586"/>
                    <a:pt x="1434" y="3586"/>
                    <a:pt x="1434" y="3606"/>
                  </a:cubicBezTo>
                  <a:lnTo>
                    <a:pt x="1434" y="3627"/>
                  </a:lnTo>
                  <a:lnTo>
                    <a:pt x="1434" y="3647"/>
                  </a:lnTo>
                  <a:lnTo>
                    <a:pt x="1455" y="3647"/>
                  </a:lnTo>
                  <a:lnTo>
                    <a:pt x="1475" y="3627"/>
                  </a:lnTo>
                  <a:lnTo>
                    <a:pt x="1496" y="3627"/>
                  </a:lnTo>
                  <a:cubicBezTo>
                    <a:pt x="1516" y="3627"/>
                    <a:pt x="1537" y="3627"/>
                    <a:pt x="1537" y="3627"/>
                  </a:cubicBezTo>
                  <a:cubicBezTo>
                    <a:pt x="1557" y="3647"/>
                    <a:pt x="1557" y="3647"/>
                    <a:pt x="1557" y="3668"/>
                  </a:cubicBezTo>
                  <a:cubicBezTo>
                    <a:pt x="1578" y="3668"/>
                    <a:pt x="1598" y="3688"/>
                    <a:pt x="1598" y="3688"/>
                  </a:cubicBezTo>
                  <a:lnTo>
                    <a:pt x="1619" y="3688"/>
                  </a:lnTo>
                  <a:cubicBezTo>
                    <a:pt x="1639" y="3668"/>
                    <a:pt x="1639" y="3647"/>
                    <a:pt x="1639" y="3647"/>
                  </a:cubicBezTo>
                  <a:cubicBezTo>
                    <a:pt x="1639" y="3647"/>
                    <a:pt x="1639" y="3627"/>
                    <a:pt x="1660" y="3627"/>
                  </a:cubicBezTo>
                  <a:lnTo>
                    <a:pt x="1680" y="3627"/>
                  </a:lnTo>
                  <a:lnTo>
                    <a:pt x="1701" y="3627"/>
                  </a:lnTo>
                  <a:cubicBezTo>
                    <a:pt x="1721" y="3606"/>
                    <a:pt x="1721" y="3606"/>
                    <a:pt x="1721" y="3586"/>
                  </a:cubicBezTo>
                  <a:lnTo>
                    <a:pt x="1721" y="3566"/>
                  </a:lnTo>
                  <a:cubicBezTo>
                    <a:pt x="1701" y="3545"/>
                    <a:pt x="1680" y="3545"/>
                    <a:pt x="1680" y="3524"/>
                  </a:cubicBezTo>
                  <a:cubicBezTo>
                    <a:pt x="1660" y="3524"/>
                    <a:pt x="1639" y="3524"/>
                    <a:pt x="1639" y="3504"/>
                  </a:cubicBezTo>
                  <a:lnTo>
                    <a:pt x="1639" y="3484"/>
                  </a:lnTo>
                  <a:cubicBezTo>
                    <a:pt x="1639" y="3463"/>
                    <a:pt x="1639" y="3463"/>
                    <a:pt x="1639" y="3442"/>
                  </a:cubicBezTo>
                  <a:lnTo>
                    <a:pt x="1639" y="3422"/>
                  </a:lnTo>
                  <a:cubicBezTo>
                    <a:pt x="1639" y="3402"/>
                    <a:pt x="1660" y="3402"/>
                    <a:pt x="1660" y="3402"/>
                  </a:cubicBezTo>
                  <a:cubicBezTo>
                    <a:pt x="1680" y="3402"/>
                    <a:pt x="1701" y="3402"/>
                    <a:pt x="1701" y="3402"/>
                  </a:cubicBezTo>
                  <a:cubicBezTo>
                    <a:pt x="1701" y="3381"/>
                    <a:pt x="1721" y="3381"/>
                    <a:pt x="1721" y="3381"/>
                  </a:cubicBezTo>
                  <a:cubicBezTo>
                    <a:pt x="1721" y="3381"/>
                    <a:pt x="1742" y="3360"/>
                    <a:pt x="1742" y="3340"/>
                  </a:cubicBezTo>
                  <a:cubicBezTo>
                    <a:pt x="1742" y="3340"/>
                    <a:pt x="1762" y="3320"/>
                    <a:pt x="1783" y="3320"/>
                  </a:cubicBezTo>
                  <a:lnTo>
                    <a:pt x="1824" y="3299"/>
                  </a:lnTo>
                  <a:cubicBezTo>
                    <a:pt x="1844" y="3278"/>
                    <a:pt x="1844" y="3258"/>
                    <a:pt x="1865" y="3238"/>
                  </a:cubicBezTo>
                  <a:lnTo>
                    <a:pt x="1885" y="3217"/>
                  </a:lnTo>
                  <a:cubicBezTo>
                    <a:pt x="1906" y="3217"/>
                    <a:pt x="1906" y="3196"/>
                    <a:pt x="1926" y="3196"/>
                  </a:cubicBezTo>
                  <a:lnTo>
                    <a:pt x="1947" y="3196"/>
                  </a:lnTo>
                  <a:cubicBezTo>
                    <a:pt x="1947" y="3196"/>
                    <a:pt x="1967" y="3217"/>
                    <a:pt x="1988" y="3217"/>
                  </a:cubicBezTo>
                  <a:cubicBezTo>
                    <a:pt x="1988" y="3217"/>
                    <a:pt x="2008" y="3217"/>
                    <a:pt x="2029" y="3217"/>
                  </a:cubicBezTo>
                  <a:cubicBezTo>
                    <a:pt x="2029" y="3217"/>
                    <a:pt x="2049" y="3217"/>
                    <a:pt x="2049" y="3238"/>
                  </a:cubicBezTo>
                  <a:lnTo>
                    <a:pt x="2049" y="3258"/>
                  </a:lnTo>
                  <a:cubicBezTo>
                    <a:pt x="2049" y="3258"/>
                    <a:pt x="2049" y="3258"/>
                    <a:pt x="2049" y="3278"/>
                  </a:cubicBezTo>
                  <a:cubicBezTo>
                    <a:pt x="2029" y="3278"/>
                    <a:pt x="2029" y="3299"/>
                    <a:pt x="2029" y="3299"/>
                  </a:cubicBezTo>
                  <a:lnTo>
                    <a:pt x="2049" y="3299"/>
                  </a:lnTo>
                  <a:cubicBezTo>
                    <a:pt x="2049" y="3299"/>
                    <a:pt x="2070" y="3299"/>
                    <a:pt x="2070" y="3278"/>
                  </a:cubicBezTo>
                  <a:lnTo>
                    <a:pt x="2070" y="3278"/>
                  </a:lnTo>
                  <a:cubicBezTo>
                    <a:pt x="2090" y="3278"/>
                    <a:pt x="2090" y="3278"/>
                    <a:pt x="2090" y="3278"/>
                  </a:cubicBezTo>
                  <a:cubicBezTo>
                    <a:pt x="2090" y="3299"/>
                    <a:pt x="2090" y="3299"/>
                    <a:pt x="2110" y="3320"/>
                  </a:cubicBezTo>
                  <a:lnTo>
                    <a:pt x="2110" y="3320"/>
                  </a:lnTo>
                  <a:cubicBezTo>
                    <a:pt x="2110" y="3340"/>
                    <a:pt x="2110" y="3340"/>
                    <a:pt x="2110" y="3340"/>
                  </a:cubicBezTo>
                  <a:cubicBezTo>
                    <a:pt x="2131" y="3340"/>
                    <a:pt x="2131" y="3320"/>
                    <a:pt x="2131" y="3320"/>
                  </a:cubicBezTo>
                  <a:cubicBezTo>
                    <a:pt x="2131" y="3299"/>
                    <a:pt x="2131" y="3278"/>
                    <a:pt x="2131" y="3278"/>
                  </a:cubicBezTo>
                  <a:cubicBezTo>
                    <a:pt x="2131" y="3278"/>
                    <a:pt x="2110" y="3258"/>
                    <a:pt x="2110" y="3238"/>
                  </a:cubicBezTo>
                  <a:lnTo>
                    <a:pt x="2110" y="3217"/>
                  </a:lnTo>
                  <a:cubicBezTo>
                    <a:pt x="2110" y="3217"/>
                    <a:pt x="2131" y="3196"/>
                    <a:pt x="2131" y="3176"/>
                  </a:cubicBezTo>
                  <a:lnTo>
                    <a:pt x="2152" y="3156"/>
                  </a:lnTo>
                  <a:cubicBezTo>
                    <a:pt x="2152" y="3135"/>
                    <a:pt x="2152" y="3135"/>
                    <a:pt x="2152" y="3114"/>
                  </a:cubicBezTo>
                  <a:cubicBezTo>
                    <a:pt x="2152" y="3114"/>
                    <a:pt x="2131" y="3094"/>
                    <a:pt x="2110" y="3074"/>
                  </a:cubicBezTo>
                  <a:cubicBezTo>
                    <a:pt x="2110" y="3074"/>
                    <a:pt x="2110" y="3053"/>
                    <a:pt x="2090" y="3053"/>
                  </a:cubicBezTo>
                  <a:cubicBezTo>
                    <a:pt x="2090" y="3032"/>
                    <a:pt x="2070" y="3032"/>
                    <a:pt x="2070" y="3032"/>
                  </a:cubicBezTo>
                  <a:cubicBezTo>
                    <a:pt x="2070" y="3032"/>
                    <a:pt x="2049" y="3032"/>
                    <a:pt x="2049" y="3012"/>
                  </a:cubicBezTo>
                  <a:cubicBezTo>
                    <a:pt x="2049" y="3012"/>
                    <a:pt x="2049" y="2992"/>
                    <a:pt x="2049" y="2971"/>
                  </a:cubicBezTo>
                  <a:lnTo>
                    <a:pt x="2070" y="2950"/>
                  </a:lnTo>
                  <a:cubicBezTo>
                    <a:pt x="2070" y="2930"/>
                    <a:pt x="2070" y="2910"/>
                    <a:pt x="2070" y="2890"/>
                  </a:cubicBezTo>
                  <a:cubicBezTo>
                    <a:pt x="2090" y="2890"/>
                    <a:pt x="2090" y="2890"/>
                    <a:pt x="2090" y="2890"/>
                  </a:cubicBezTo>
                  <a:cubicBezTo>
                    <a:pt x="2090" y="2869"/>
                    <a:pt x="2110" y="2848"/>
                    <a:pt x="2110" y="2848"/>
                  </a:cubicBezTo>
                  <a:cubicBezTo>
                    <a:pt x="2110" y="2848"/>
                    <a:pt x="2090" y="2828"/>
                    <a:pt x="2090" y="2808"/>
                  </a:cubicBezTo>
                  <a:lnTo>
                    <a:pt x="2090" y="2787"/>
                  </a:lnTo>
                  <a:cubicBezTo>
                    <a:pt x="2090" y="2766"/>
                    <a:pt x="2090" y="2746"/>
                    <a:pt x="2090" y="2726"/>
                  </a:cubicBezTo>
                  <a:lnTo>
                    <a:pt x="2070" y="2726"/>
                  </a:lnTo>
                  <a:cubicBezTo>
                    <a:pt x="2049" y="2705"/>
                    <a:pt x="2029" y="2705"/>
                    <a:pt x="2029" y="2705"/>
                  </a:cubicBezTo>
                  <a:cubicBezTo>
                    <a:pt x="2008" y="2705"/>
                    <a:pt x="2008" y="2684"/>
                    <a:pt x="1988" y="2684"/>
                  </a:cubicBezTo>
                  <a:cubicBezTo>
                    <a:pt x="1988" y="2684"/>
                    <a:pt x="1988" y="2684"/>
                    <a:pt x="1988" y="2664"/>
                  </a:cubicBezTo>
                  <a:cubicBezTo>
                    <a:pt x="1988" y="2664"/>
                    <a:pt x="1988" y="2664"/>
                    <a:pt x="1988" y="2644"/>
                  </a:cubicBezTo>
                  <a:lnTo>
                    <a:pt x="2008" y="2644"/>
                  </a:lnTo>
                  <a:cubicBezTo>
                    <a:pt x="2029" y="2644"/>
                    <a:pt x="2029" y="2644"/>
                    <a:pt x="2029" y="2664"/>
                  </a:cubicBezTo>
                  <a:cubicBezTo>
                    <a:pt x="2049" y="2664"/>
                    <a:pt x="2070" y="2664"/>
                    <a:pt x="2070" y="2684"/>
                  </a:cubicBezTo>
                  <a:cubicBezTo>
                    <a:pt x="2070" y="2684"/>
                    <a:pt x="2090" y="2684"/>
                    <a:pt x="2110" y="2684"/>
                  </a:cubicBezTo>
                  <a:lnTo>
                    <a:pt x="2152" y="2684"/>
                  </a:lnTo>
                  <a:cubicBezTo>
                    <a:pt x="2172" y="2684"/>
                    <a:pt x="2172" y="2664"/>
                    <a:pt x="2192" y="2664"/>
                  </a:cubicBezTo>
                  <a:lnTo>
                    <a:pt x="2213" y="2664"/>
                  </a:lnTo>
                  <a:cubicBezTo>
                    <a:pt x="2213" y="2664"/>
                    <a:pt x="2234" y="2664"/>
                    <a:pt x="2234" y="2684"/>
                  </a:cubicBezTo>
                  <a:cubicBezTo>
                    <a:pt x="2254" y="2684"/>
                    <a:pt x="2254" y="2684"/>
                    <a:pt x="2274" y="2705"/>
                  </a:cubicBezTo>
                  <a:lnTo>
                    <a:pt x="2295" y="2726"/>
                  </a:lnTo>
                  <a:cubicBezTo>
                    <a:pt x="2316" y="2726"/>
                    <a:pt x="2316" y="2746"/>
                    <a:pt x="2316" y="2746"/>
                  </a:cubicBezTo>
                  <a:cubicBezTo>
                    <a:pt x="2316" y="2766"/>
                    <a:pt x="2336" y="2766"/>
                    <a:pt x="2336" y="2766"/>
                  </a:cubicBezTo>
                  <a:cubicBezTo>
                    <a:pt x="2356" y="2766"/>
                    <a:pt x="2356" y="2787"/>
                    <a:pt x="2356" y="2787"/>
                  </a:cubicBezTo>
                  <a:cubicBezTo>
                    <a:pt x="2356" y="2808"/>
                    <a:pt x="2356" y="2808"/>
                    <a:pt x="2356" y="2828"/>
                  </a:cubicBezTo>
                  <a:cubicBezTo>
                    <a:pt x="2356" y="2828"/>
                    <a:pt x="2377" y="2828"/>
                    <a:pt x="2377" y="2848"/>
                  </a:cubicBezTo>
                  <a:lnTo>
                    <a:pt x="2377" y="2869"/>
                  </a:lnTo>
                  <a:lnTo>
                    <a:pt x="2356" y="2869"/>
                  </a:lnTo>
                  <a:lnTo>
                    <a:pt x="2336" y="2869"/>
                  </a:lnTo>
                  <a:cubicBezTo>
                    <a:pt x="2316" y="2869"/>
                    <a:pt x="2316" y="2869"/>
                    <a:pt x="2295" y="2869"/>
                  </a:cubicBezTo>
                  <a:cubicBezTo>
                    <a:pt x="2295" y="2869"/>
                    <a:pt x="2295" y="2890"/>
                    <a:pt x="2274" y="2890"/>
                  </a:cubicBezTo>
                  <a:lnTo>
                    <a:pt x="2254" y="2890"/>
                  </a:lnTo>
                  <a:cubicBezTo>
                    <a:pt x="2234" y="2890"/>
                    <a:pt x="2234" y="2910"/>
                    <a:pt x="2234" y="2930"/>
                  </a:cubicBezTo>
                  <a:cubicBezTo>
                    <a:pt x="2234" y="2930"/>
                    <a:pt x="2213" y="2930"/>
                    <a:pt x="2213" y="2950"/>
                  </a:cubicBezTo>
                  <a:lnTo>
                    <a:pt x="2192" y="2971"/>
                  </a:lnTo>
                  <a:cubicBezTo>
                    <a:pt x="2192" y="2971"/>
                    <a:pt x="2192" y="2992"/>
                    <a:pt x="2213" y="2992"/>
                  </a:cubicBezTo>
                  <a:cubicBezTo>
                    <a:pt x="2213" y="3012"/>
                    <a:pt x="2213" y="3012"/>
                    <a:pt x="2234" y="3012"/>
                  </a:cubicBezTo>
                  <a:lnTo>
                    <a:pt x="2254" y="3032"/>
                  </a:lnTo>
                  <a:cubicBezTo>
                    <a:pt x="2254" y="3053"/>
                    <a:pt x="2274" y="3074"/>
                    <a:pt x="2274" y="3074"/>
                  </a:cubicBezTo>
                  <a:cubicBezTo>
                    <a:pt x="2295" y="3074"/>
                    <a:pt x="2295" y="3114"/>
                    <a:pt x="2295" y="3114"/>
                  </a:cubicBezTo>
                  <a:lnTo>
                    <a:pt x="2316" y="3114"/>
                  </a:lnTo>
                  <a:cubicBezTo>
                    <a:pt x="2336" y="3135"/>
                    <a:pt x="2356" y="3114"/>
                    <a:pt x="2356" y="3114"/>
                  </a:cubicBezTo>
                  <a:cubicBezTo>
                    <a:pt x="2377" y="3114"/>
                    <a:pt x="2377" y="3135"/>
                    <a:pt x="2377" y="3135"/>
                  </a:cubicBezTo>
                  <a:cubicBezTo>
                    <a:pt x="2398" y="3135"/>
                    <a:pt x="2398" y="3135"/>
                    <a:pt x="2418" y="3135"/>
                  </a:cubicBezTo>
                  <a:cubicBezTo>
                    <a:pt x="2418" y="3135"/>
                    <a:pt x="2418" y="3114"/>
                    <a:pt x="2438" y="3114"/>
                  </a:cubicBezTo>
                  <a:lnTo>
                    <a:pt x="2459" y="3114"/>
                  </a:lnTo>
                  <a:cubicBezTo>
                    <a:pt x="2480" y="3114"/>
                    <a:pt x="2480" y="3114"/>
                    <a:pt x="2500" y="3114"/>
                  </a:cubicBezTo>
                  <a:cubicBezTo>
                    <a:pt x="2500" y="3094"/>
                    <a:pt x="2500" y="3094"/>
                    <a:pt x="2500" y="3074"/>
                  </a:cubicBezTo>
                  <a:cubicBezTo>
                    <a:pt x="2500" y="3074"/>
                    <a:pt x="2500" y="3074"/>
                    <a:pt x="2480" y="3053"/>
                  </a:cubicBezTo>
                  <a:lnTo>
                    <a:pt x="2480" y="3053"/>
                  </a:lnTo>
                  <a:cubicBezTo>
                    <a:pt x="2480" y="3032"/>
                    <a:pt x="2500" y="3032"/>
                    <a:pt x="2500" y="3012"/>
                  </a:cubicBezTo>
                  <a:cubicBezTo>
                    <a:pt x="2500" y="3012"/>
                    <a:pt x="2500" y="3012"/>
                    <a:pt x="2520" y="2992"/>
                  </a:cubicBezTo>
                  <a:cubicBezTo>
                    <a:pt x="2520" y="2992"/>
                    <a:pt x="2520" y="2971"/>
                    <a:pt x="2520" y="2950"/>
                  </a:cubicBezTo>
                  <a:lnTo>
                    <a:pt x="2520" y="2930"/>
                  </a:lnTo>
                  <a:cubicBezTo>
                    <a:pt x="2520" y="2930"/>
                    <a:pt x="2520" y="2910"/>
                    <a:pt x="2541" y="2910"/>
                  </a:cubicBezTo>
                  <a:lnTo>
                    <a:pt x="2562" y="2910"/>
                  </a:lnTo>
                  <a:cubicBezTo>
                    <a:pt x="2582" y="2910"/>
                    <a:pt x="2582" y="2910"/>
                    <a:pt x="2602" y="2910"/>
                  </a:cubicBezTo>
                  <a:lnTo>
                    <a:pt x="2623" y="2910"/>
                  </a:lnTo>
                  <a:lnTo>
                    <a:pt x="2623" y="2890"/>
                  </a:lnTo>
                  <a:lnTo>
                    <a:pt x="2623" y="2890"/>
                  </a:lnTo>
                  <a:cubicBezTo>
                    <a:pt x="2623" y="2869"/>
                    <a:pt x="2602" y="2869"/>
                    <a:pt x="2602" y="2848"/>
                  </a:cubicBezTo>
                  <a:lnTo>
                    <a:pt x="2602" y="2828"/>
                  </a:lnTo>
                  <a:lnTo>
                    <a:pt x="2623" y="2828"/>
                  </a:lnTo>
                  <a:cubicBezTo>
                    <a:pt x="2644" y="2828"/>
                    <a:pt x="2644" y="2848"/>
                    <a:pt x="2664" y="2848"/>
                  </a:cubicBezTo>
                  <a:lnTo>
                    <a:pt x="2684" y="2848"/>
                  </a:lnTo>
                  <a:cubicBezTo>
                    <a:pt x="2705" y="2848"/>
                    <a:pt x="2725" y="2848"/>
                    <a:pt x="2725" y="2848"/>
                  </a:cubicBezTo>
                  <a:lnTo>
                    <a:pt x="2746" y="2828"/>
                  </a:lnTo>
                  <a:cubicBezTo>
                    <a:pt x="2766" y="2808"/>
                    <a:pt x="2766" y="2787"/>
                    <a:pt x="2787" y="2787"/>
                  </a:cubicBezTo>
                  <a:cubicBezTo>
                    <a:pt x="2787" y="2766"/>
                    <a:pt x="2808" y="2766"/>
                    <a:pt x="2828" y="2746"/>
                  </a:cubicBezTo>
                  <a:lnTo>
                    <a:pt x="2848" y="2746"/>
                  </a:lnTo>
                  <a:cubicBezTo>
                    <a:pt x="2868" y="2726"/>
                    <a:pt x="2889" y="2726"/>
                    <a:pt x="2889" y="2726"/>
                  </a:cubicBezTo>
                  <a:cubicBezTo>
                    <a:pt x="2910" y="2726"/>
                    <a:pt x="2910" y="2726"/>
                    <a:pt x="2910" y="2726"/>
                  </a:cubicBezTo>
                  <a:cubicBezTo>
                    <a:pt x="2930" y="2726"/>
                    <a:pt x="2930" y="2705"/>
                    <a:pt x="2930" y="2705"/>
                  </a:cubicBezTo>
                  <a:cubicBezTo>
                    <a:pt x="2950" y="2705"/>
                    <a:pt x="2971" y="2705"/>
                    <a:pt x="2971" y="2705"/>
                  </a:cubicBezTo>
                  <a:lnTo>
                    <a:pt x="2992" y="2705"/>
                  </a:lnTo>
                  <a:cubicBezTo>
                    <a:pt x="3012" y="2705"/>
                    <a:pt x="3012" y="2726"/>
                    <a:pt x="3012" y="2726"/>
                  </a:cubicBezTo>
                  <a:cubicBezTo>
                    <a:pt x="3012" y="2746"/>
                    <a:pt x="3032" y="2746"/>
                    <a:pt x="3032" y="2746"/>
                  </a:cubicBezTo>
                  <a:lnTo>
                    <a:pt x="3053" y="2726"/>
                  </a:lnTo>
                  <a:lnTo>
                    <a:pt x="3053" y="2705"/>
                  </a:lnTo>
                  <a:lnTo>
                    <a:pt x="3032" y="2705"/>
                  </a:lnTo>
                  <a:cubicBezTo>
                    <a:pt x="3032" y="2705"/>
                    <a:pt x="3012" y="2705"/>
                    <a:pt x="3012" y="2684"/>
                  </a:cubicBezTo>
                  <a:cubicBezTo>
                    <a:pt x="3012" y="2684"/>
                    <a:pt x="3012" y="2684"/>
                    <a:pt x="3012" y="2664"/>
                  </a:cubicBezTo>
                  <a:cubicBezTo>
                    <a:pt x="3012" y="2664"/>
                    <a:pt x="3012" y="2664"/>
                    <a:pt x="3012" y="2644"/>
                  </a:cubicBezTo>
                  <a:cubicBezTo>
                    <a:pt x="3032" y="2644"/>
                    <a:pt x="3053" y="2644"/>
                    <a:pt x="3053" y="2644"/>
                  </a:cubicBezTo>
                  <a:lnTo>
                    <a:pt x="3074" y="2644"/>
                  </a:lnTo>
                  <a:cubicBezTo>
                    <a:pt x="3094" y="2644"/>
                    <a:pt x="3094" y="2623"/>
                    <a:pt x="3114" y="2623"/>
                  </a:cubicBezTo>
                  <a:cubicBezTo>
                    <a:pt x="3114" y="2602"/>
                    <a:pt x="3135" y="2602"/>
                    <a:pt x="3135" y="2582"/>
                  </a:cubicBezTo>
                  <a:cubicBezTo>
                    <a:pt x="3135" y="2582"/>
                    <a:pt x="3156" y="2562"/>
                    <a:pt x="3176" y="2562"/>
                  </a:cubicBezTo>
                  <a:lnTo>
                    <a:pt x="3196" y="2562"/>
                  </a:lnTo>
                  <a:lnTo>
                    <a:pt x="3217" y="2582"/>
                  </a:lnTo>
                  <a:lnTo>
                    <a:pt x="3196" y="2602"/>
                  </a:lnTo>
                  <a:lnTo>
                    <a:pt x="3176" y="2602"/>
                  </a:lnTo>
                  <a:lnTo>
                    <a:pt x="3156" y="2623"/>
                  </a:lnTo>
                  <a:cubicBezTo>
                    <a:pt x="3176" y="2623"/>
                    <a:pt x="3176" y="2623"/>
                    <a:pt x="3176" y="2644"/>
                  </a:cubicBezTo>
                  <a:cubicBezTo>
                    <a:pt x="3196" y="2644"/>
                    <a:pt x="3176" y="2664"/>
                    <a:pt x="3176" y="2684"/>
                  </a:cubicBezTo>
                  <a:cubicBezTo>
                    <a:pt x="3196" y="2684"/>
                    <a:pt x="3196" y="2705"/>
                    <a:pt x="3196" y="2726"/>
                  </a:cubicBezTo>
                  <a:lnTo>
                    <a:pt x="3176" y="2746"/>
                  </a:lnTo>
                  <a:lnTo>
                    <a:pt x="3156" y="2746"/>
                  </a:lnTo>
                  <a:lnTo>
                    <a:pt x="3156" y="2766"/>
                  </a:lnTo>
                  <a:lnTo>
                    <a:pt x="3176" y="2766"/>
                  </a:lnTo>
                  <a:lnTo>
                    <a:pt x="3196" y="2787"/>
                  </a:lnTo>
                  <a:cubicBezTo>
                    <a:pt x="3196" y="2787"/>
                    <a:pt x="3217" y="2787"/>
                    <a:pt x="3217" y="2766"/>
                  </a:cubicBezTo>
                  <a:cubicBezTo>
                    <a:pt x="3238" y="2766"/>
                    <a:pt x="3238" y="2766"/>
                    <a:pt x="3238" y="2766"/>
                  </a:cubicBezTo>
                  <a:cubicBezTo>
                    <a:pt x="3238" y="2746"/>
                    <a:pt x="3258" y="2766"/>
                    <a:pt x="3258" y="2766"/>
                  </a:cubicBezTo>
                  <a:cubicBezTo>
                    <a:pt x="3258" y="2766"/>
                    <a:pt x="3258" y="2787"/>
                    <a:pt x="3278" y="2787"/>
                  </a:cubicBezTo>
                  <a:lnTo>
                    <a:pt x="3278" y="2808"/>
                  </a:lnTo>
                  <a:cubicBezTo>
                    <a:pt x="3299" y="2808"/>
                    <a:pt x="3299" y="2787"/>
                    <a:pt x="3299" y="2787"/>
                  </a:cubicBezTo>
                  <a:cubicBezTo>
                    <a:pt x="3299" y="2766"/>
                    <a:pt x="3299" y="2766"/>
                    <a:pt x="3299" y="2746"/>
                  </a:cubicBezTo>
                  <a:cubicBezTo>
                    <a:pt x="3299" y="2746"/>
                    <a:pt x="3299" y="2746"/>
                    <a:pt x="3299" y="2726"/>
                  </a:cubicBezTo>
                  <a:cubicBezTo>
                    <a:pt x="3278" y="2726"/>
                    <a:pt x="3299" y="2705"/>
                    <a:pt x="3299" y="2705"/>
                  </a:cubicBezTo>
                  <a:lnTo>
                    <a:pt x="3299" y="2684"/>
                  </a:lnTo>
                  <a:cubicBezTo>
                    <a:pt x="3320" y="2684"/>
                    <a:pt x="3320" y="2684"/>
                    <a:pt x="3320" y="2664"/>
                  </a:cubicBezTo>
                  <a:cubicBezTo>
                    <a:pt x="3340" y="2664"/>
                    <a:pt x="3360" y="2684"/>
                    <a:pt x="3360" y="2664"/>
                  </a:cubicBezTo>
                  <a:lnTo>
                    <a:pt x="3381" y="2664"/>
                  </a:lnTo>
                  <a:cubicBezTo>
                    <a:pt x="3381" y="2664"/>
                    <a:pt x="3402" y="2664"/>
                    <a:pt x="3402" y="2644"/>
                  </a:cubicBezTo>
                  <a:cubicBezTo>
                    <a:pt x="3402" y="2644"/>
                    <a:pt x="3422" y="2644"/>
                    <a:pt x="3442" y="2644"/>
                  </a:cubicBezTo>
                  <a:cubicBezTo>
                    <a:pt x="3442" y="2644"/>
                    <a:pt x="3442" y="2664"/>
                    <a:pt x="3463" y="2664"/>
                  </a:cubicBezTo>
                  <a:cubicBezTo>
                    <a:pt x="3463" y="2664"/>
                    <a:pt x="3484" y="2664"/>
                    <a:pt x="3504" y="2664"/>
                  </a:cubicBezTo>
                  <a:cubicBezTo>
                    <a:pt x="3504" y="2684"/>
                    <a:pt x="3524" y="2664"/>
                    <a:pt x="3545" y="2664"/>
                  </a:cubicBezTo>
                  <a:lnTo>
                    <a:pt x="3566" y="2664"/>
                  </a:lnTo>
                  <a:cubicBezTo>
                    <a:pt x="3586" y="2644"/>
                    <a:pt x="3586" y="2644"/>
                    <a:pt x="3606" y="2623"/>
                  </a:cubicBezTo>
                  <a:cubicBezTo>
                    <a:pt x="3606" y="2623"/>
                    <a:pt x="3606" y="2602"/>
                    <a:pt x="3627" y="2602"/>
                  </a:cubicBezTo>
                  <a:cubicBezTo>
                    <a:pt x="3627" y="2602"/>
                    <a:pt x="3647" y="2602"/>
                    <a:pt x="3647" y="2582"/>
                  </a:cubicBezTo>
                  <a:cubicBezTo>
                    <a:pt x="3647" y="2582"/>
                    <a:pt x="3668" y="2582"/>
                    <a:pt x="3668" y="2562"/>
                  </a:cubicBezTo>
                  <a:cubicBezTo>
                    <a:pt x="3668" y="2562"/>
                    <a:pt x="3688" y="2562"/>
                    <a:pt x="3709" y="2562"/>
                  </a:cubicBezTo>
                  <a:lnTo>
                    <a:pt x="3729" y="2562"/>
                  </a:lnTo>
                  <a:cubicBezTo>
                    <a:pt x="3729" y="2562"/>
                    <a:pt x="3729" y="2562"/>
                    <a:pt x="3750" y="2582"/>
                  </a:cubicBezTo>
                  <a:lnTo>
                    <a:pt x="3750" y="2582"/>
                  </a:lnTo>
                  <a:cubicBezTo>
                    <a:pt x="3770" y="2582"/>
                    <a:pt x="3770" y="2602"/>
                    <a:pt x="3770" y="2602"/>
                  </a:cubicBezTo>
                  <a:lnTo>
                    <a:pt x="3770" y="2623"/>
                  </a:lnTo>
                  <a:cubicBezTo>
                    <a:pt x="3770" y="2644"/>
                    <a:pt x="3770" y="2644"/>
                    <a:pt x="3770" y="2644"/>
                  </a:cubicBezTo>
                  <a:cubicBezTo>
                    <a:pt x="3750" y="2644"/>
                    <a:pt x="3750" y="2644"/>
                    <a:pt x="3750" y="2644"/>
                  </a:cubicBezTo>
                  <a:cubicBezTo>
                    <a:pt x="3750" y="2644"/>
                    <a:pt x="3750" y="2644"/>
                    <a:pt x="3750" y="2664"/>
                  </a:cubicBezTo>
                  <a:cubicBezTo>
                    <a:pt x="3750" y="2664"/>
                    <a:pt x="3750" y="2664"/>
                    <a:pt x="3750" y="2684"/>
                  </a:cubicBezTo>
                  <a:cubicBezTo>
                    <a:pt x="3770" y="2684"/>
                    <a:pt x="3750" y="2705"/>
                    <a:pt x="3770" y="2705"/>
                  </a:cubicBezTo>
                  <a:lnTo>
                    <a:pt x="3791" y="2705"/>
                  </a:lnTo>
                  <a:cubicBezTo>
                    <a:pt x="3811" y="2705"/>
                    <a:pt x="3811" y="2684"/>
                    <a:pt x="3811" y="2684"/>
                  </a:cubicBezTo>
                  <a:cubicBezTo>
                    <a:pt x="3811" y="2664"/>
                    <a:pt x="3832" y="2664"/>
                    <a:pt x="3832" y="2644"/>
                  </a:cubicBezTo>
                  <a:lnTo>
                    <a:pt x="3811" y="2623"/>
                  </a:lnTo>
                  <a:cubicBezTo>
                    <a:pt x="3832" y="2623"/>
                    <a:pt x="3832" y="2602"/>
                    <a:pt x="3852" y="2602"/>
                  </a:cubicBezTo>
                  <a:cubicBezTo>
                    <a:pt x="3852" y="2602"/>
                    <a:pt x="3873" y="2623"/>
                    <a:pt x="3893" y="2623"/>
                  </a:cubicBezTo>
                  <a:lnTo>
                    <a:pt x="3914" y="2602"/>
                  </a:lnTo>
                  <a:cubicBezTo>
                    <a:pt x="3914" y="2602"/>
                    <a:pt x="3934" y="2582"/>
                    <a:pt x="3934" y="2562"/>
                  </a:cubicBezTo>
                  <a:lnTo>
                    <a:pt x="3934" y="2520"/>
                  </a:lnTo>
                  <a:cubicBezTo>
                    <a:pt x="3914" y="2520"/>
                    <a:pt x="3914" y="2520"/>
                    <a:pt x="3893" y="2520"/>
                  </a:cubicBezTo>
                  <a:lnTo>
                    <a:pt x="3893" y="2500"/>
                  </a:lnTo>
                  <a:cubicBezTo>
                    <a:pt x="3893" y="2480"/>
                    <a:pt x="3893" y="2480"/>
                    <a:pt x="3893" y="2459"/>
                  </a:cubicBezTo>
                  <a:lnTo>
                    <a:pt x="3873" y="2438"/>
                  </a:lnTo>
                  <a:cubicBezTo>
                    <a:pt x="3873" y="2438"/>
                    <a:pt x="3852" y="2418"/>
                    <a:pt x="3852" y="2398"/>
                  </a:cubicBezTo>
                  <a:lnTo>
                    <a:pt x="3873" y="2377"/>
                  </a:lnTo>
                  <a:lnTo>
                    <a:pt x="3893" y="2356"/>
                  </a:lnTo>
                  <a:cubicBezTo>
                    <a:pt x="3893" y="2356"/>
                    <a:pt x="3893" y="2336"/>
                    <a:pt x="3914" y="2336"/>
                  </a:cubicBezTo>
                  <a:cubicBezTo>
                    <a:pt x="3914" y="2316"/>
                    <a:pt x="3934" y="2316"/>
                    <a:pt x="3954" y="2316"/>
                  </a:cubicBezTo>
                  <a:lnTo>
                    <a:pt x="3975" y="2336"/>
                  </a:lnTo>
                  <a:cubicBezTo>
                    <a:pt x="3996" y="2336"/>
                    <a:pt x="3996" y="2336"/>
                    <a:pt x="4016" y="2336"/>
                  </a:cubicBezTo>
                  <a:cubicBezTo>
                    <a:pt x="4016" y="2336"/>
                    <a:pt x="4037" y="2336"/>
                    <a:pt x="4057" y="2336"/>
                  </a:cubicBezTo>
                  <a:cubicBezTo>
                    <a:pt x="4057" y="2356"/>
                    <a:pt x="4098" y="2356"/>
                    <a:pt x="4119" y="2356"/>
                  </a:cubicBezTo>
                  <a:cubicBezTo>
                    <a:pt x="4119" y="2356"/>
                    <a:pt x="4160" y="2356"/>
                    <a:pt x="4180" y="2356"/>
                  </a:cubicBezTo>
                  <a:cubicBezTo>
                    <a:pt x="4180" y="2377"/>
                    <a:pt x="4221" y="2377"/>
                    <a:pt x="4242" y="2398"/>
                  </a:cubicBezTo>
                  <a:cubicBezTo>
                    <a:pt x="4242" y="2398"/>
                    <a:pt x="4262" y="2418"/>
                    <a:pt x="4283" y="2418"/>
                  </a:cubicBezTo>
                  <a:cubicBezTo>
                    <a:pt x="4283" y="2418"/>
                    <a:pt x="4303" y="2438"/>
                    <a:pt x="4324" y="2438"/>
                  </a:cubicBezTo>
                  <a:cubicBezTo>
                    <a:pt x="4324" y="2438"/>
                    <a:pt x="4365" y="2459"/>
                    <a:pt x="4385" y="2459"/>
                  </a:cubicBezTo>
                  <a:lnTo>
                    <a:pt x="4405" y="2459"/>
                  </a:lnTo>
                  <a:lnTo>
                    <a:pt x="4426" y="2480"/>
                  </a:lnTo>
                  <a:cubicBezTo>
                    <a:pt x="4447" y="2500"/>
                    <a:pt x="4487" y="2500"/>
                    <a:pt x="4487" y="2520"/>
                  </a:cubicBezTo>
                  <a:cubicBezTo>
                    <a:pt x="4508" y="2520"/>
                    <a:pt x="4529" y="2520"/>
                    <a:pt x="4529" y="2520"/>
                  </a:cubicBezTo>
                  <a:cubicBezTo>
                    <a:pt x="4549" y="2520"/>
                    <a:pt x="4549" y="2520"/>
                    <a:pt x="4569" y="2520"/>
                  </a:cubicBezTo>
                  <a:cubicBezTo>
                    <a:pt x="4569" y="2541"/>
                    <a:pt x="4569" y="2541"/>
                    <a:pt x="4569" y="2541"/>
                  </a:cubicBezTo>
                  <a:cubicBezTo>
                    <a:pt x="4590" y="2541"/>
                    <a:pt x="4590" y="2562"/>
                    <a:pt x="4590" y="2562"/>
                  </a:cubicBezTo>
                  <a:cubicBezTo>
                    <a:pt x="4611" y="2562"/>
                    <a:pt x="4631" y="2562"/>
                    <a:pt x="4631" y="2562"/>
                  </a:cubicBezTo>
                  <a:lnTo>
                    <a:pt x="4651" y="2582"/>
                  </a:lnTo>
                  <a:lnTo>
                    <a:pt x="4672" y="2602"/>
                  </a:lnTo>
                  <a:cubicBezTo>
                    <a:pt x="4672" y="2623"/>
                    <a:pt x="4693" y="2623"/>
                    <a:pt x="4713" y="2623"/>
                  </a:cubicBezTo>
                  <a:cubicBezTo>
                    <a:pt x="4713" y="2644"/>
                    <a:pt x="4733" y="2644"/>
                    <a:pt x="4733" y="2664"/>
                  </a:cubicBezTo>
                  <a:cubicBezTo>
                    <a:pt x="4733" y="2664"/>
                    <a:pt x="4733" y="2684"/>
                    <a:pt x="4733" y="2705"/>
                  </a:cubicBezTo>
                  <a:cubicBezTo>
                    <a:pt x="4754" y="2705"/>
                    <a:pt x="4754" y="2705"/>
                    <a:pt x="4754" y="2705"/>
                  </a:cubicBezTo>
                  <a:lnTo>
                    <a:pt x="4775" y="2684"/>
                  </a:lnTo>
                  <a:cubicBezTo>
                    <a:pt x="4775" y="2684"/>
                    <a:pt x="4775" y="2664"/>
                    <a:pt x="4775" y="2644"/>
                  </a:cubicBezTo>
                  <a:lnTo>
                    <a:pt x="4795" y="2623"/>
                  </a:lnTo>
                  <a:cubicBezTo>
                    <a:pt x="4795" y="2602"/>
                    <a:pt x="4795" y="2602"/>
                    <a:pt x="4795" y="2582"/>
                  </a:cubicBezTo>
                  <a:cubicBezTo>
                    <a:pt x="4795" y="2582"/>
                    <a:pt x="4795" y="2562"/>
                    <a:pt x="4795" y="2541"/>
                  </a:cubicBezTo>
                  <a:cubicBezTo>
                    <a:pt x="4795" y="2541"/>
                    <a:pt x="4795" y="2541"/>
                    <a:pt x="4795" y="2520"/>
                  </a:cubicBezTo>
                  <a:cubicBezTo>
                    <a:pt x="4795" y="2520"/>
                    <a:pt x="4815" y="2500"/>
                    <a:pt x="4795" y="2500"/>
                  </a:cubicBezTo>
                  <a:cubicBezTo>
                    <a:pt x="4795" y="2480"/>
                    <a:pt x="4775" y="2500"/>
                    <a:pt x="4754" y="2500"/>
                  </a:cubicBezTo>
                  <a:lnTo>
                    <a:pt x="4733" y="2500"/>
                  </a:lnTo>
                  <a:lnTo>
                    <a:pt x="4733" y="2480"/>
                  </a:lnTo>
                  <a:cubicBezTo>
                    <a:pt x="4713" y="2480"/>
                    <a:pt x="4693" y="2459"/>
                    <a:pt x="4693" y="2459"/>
                  </a:cubicBezTo>
                  <a:cubicBezTo>
                    <a:pt x="4672" y="2438"/>
                    <a:pt x="4672" y="2418"/>
                    <a:pt x="4672" y="2398"/>
                  </a:cubicBezTo>
                  <a:cubicBezTo>
                    <a:pt x="4651" y="2398"/>
                    <a:pt x="4672" y="2398"/>
                    <a:pt x="4672" y="2398"/>
                  </a:cubicBezTo>
                  <a:cubicBezTo>
                    <a:pt x="4651" y="2377"/>
                    <a:pt x="4651" y="2377"/>
                    <a:pt x="4631" y="2377"/>
                  </a:cubicBezTo>
                  <a:lnTo>
                    <a:pt x="4611" y="2377"/>
                  </a:lnTo>
                  <a:cubicBezTo>
                    <a:pt x="4590" y="2377"/>
                    <a:pt x="4590" y="2356"/>
                    <a:pt x="4590" y="2356"/>
                  </a:cubicBezTo>
                  <a:cubicBezTo>
                    <a:pt x="4569" y="2356"/>
                    <a:pt x="4569" y="2356"/>
                    <a:pt x="4569" y="2356"/>
                  </a:cubicBezTo>
                  <a:lnTo>
                    <a:pt x="4549" y="2356"/>
                  </a:lnTo>
                  <a:lnTo>
                    <a:pt x="4529" y="2377"/>
                  </a:lnTo>
                  <a:lnTo>
                    <a:pt x="4529" y="2398"/>
                  </a:lnTo>
                  <a:cubicBezTo>
                    <a:pt x="4508" y="2398"/>
                    <a:pt x="4508" y="2377"/>
                    <a:pt x="4508" y="2377"/>
                  </a:cubicBezTo>
                  <a:cubicBezTo>
                    <a:pt x="4508" y="2356"/>
                    <a:pt x="4508" y="2336"/>
                    <a:pt x="4508" y="2336"/>
                  </a:cubicBezTo>
                  <a:cubicBezTo>
                    <a:pt x="4508" y="2316"/>
                    <a:pt x="4508" y="2316"/>
                    <a:pt x="4508" y="2295"/>
                  </a:cubicBezTo>
                  <a:cubicBezTo>
                    <a:pt x="4508" y="2295"/>
                    <a:pt x="4508" y="2274"/>
                    <a:pt x="4529" y="2274"/>
                  </a:cubicBezTo>
                  <a:cubicBezTo>
                    <a:pt x="4529" y="2274"/>
                    <a:pt x="4549" y="2274"/>
                    <a:pt x="4549" y="2254"/>
                  </a:cubicBezTo>
                  <a:lnTo>
                    <a:pt x="4569" y="2254"/>
                  </a:lnTo>
                  <a:cubicBezTo>
                    <a:pt x="4569" y="2234"/>
                    <a:pt x="4569" y="2213"/>
                    <a:pt x="4569" y="2193"/>
                  </a:cubicBezTo>
                  <a:lnTo>
                    <a:pt x="4549" y="2152"/>
                  </a:lnTo>
                  <a:cubicBezTo>
                    <a:pt x="4549" y="2131"/>
                    <a:pt x="4549" y="2111"/>
                    <a:pt x="4549" y="2111"/>
                  </a:cubicBezTo>
                  <a:cubicBezTo>
                    <a:pt x="4549" y="2090"/>
                    <a:pt x="4549" y="2070"/>
                    <a:pt x="4549" y="2070"/>
                  </a:cubicBezTo>
                  <a:lnTo>
                    <a:pt x="4529" y="2070"/>
                  </a:lnTo>
                  <a:lnTo>
                    <a:pt x="4508" y="2090"/>
                  </a:lnTo>
                  <a:cubicBezTo>
                    <a:pt x="4487" y="2090"/>
                    <a:pt x="4487" y="2090"/>
                    <a:pt x="4487" y="2090"/>
                  </a:cubicBezTo>
                  <a:cubicBezTo>
                    <a:pt x="4467" y="2090"/>
                    <a:pt x="4467" y="2090"/>
                    <a:pt x="4467" y="2090"/>
                  </a:cubicBezTo>
                  <a:lnTo>
                    <a:pt x="4467" y="2070"/>
                  </a:lnTo>
                  <a:cubicBezTo>
                    <a:pt x="4467" y="2070"/>
                    <a:pt x="4487" y="2070"/>
                    <a:pt x="4487" y="2049"/>
                  </a:cubicBezTo>
                  <a:cubicBezTo>
                    <a:pt x="4487" y="2049"/>
                    <a:pt x="4487" y="2049"/>
                    <a:pt x="4487" y="2029"/>
                  </a:cubicBezTo>
                  <a:cubicBezTo>
                    <a:pt x="4487" y="2029"/>
                    <a:pt x="4487" y="2029"/>
                    <a:pt x="4487" y="2008"/>
                  </a:cubicBezTo>
                  <a:lnTo>
                    <a:pt x="4487" y="2008"/>
                  </a:lnTo>
                  <a:cubicBezTo>
                    <a:pt x="4467" y="2008"/>
                    <a:pt x="4467" y="2029"/>
                    <a:pt x="4467" y="2029"/>
                  </a:cubicBezTo>
                  <a:cubicBezTo>
                    <a:pt x="4467" y="2029"/>
                    <a:pt x="4467" y="2029"/>
                    <a:pt x="4447" y="2029"/>
                  </a:cubicBezTo>
                  <a:lnTo>
                    <a:pt x="4447" y="2008"/>
                  </a:lnTo>
                  <a:lnTo>
                    <a:pt x="4467" y="1988"/>
                  </a:lnTo>
                  <a:cubicBezTo>
                    <a:pt x="4467" y="1967"/>
                    <a:pt x="4487" y="1967"/>
                    <a:pt x="4508" y="1947"/>
                  </a:cubicBezTo>
                  <a:cubicBezTo>
                    <a:pt x="4508" y="1947"/>
                    <a:pt x="4529" y="1926"/>
                    <a:pt x="4549" y="1906"/>
                  </a:cubicBezTo>
                  <a:cubicBezTo>
                    <a:pt x="4549" y="1885"/>
                    <a:pt x="4569" y="1865"/>
                    <a:pt x="4569" y="1844"/>
                  </a:cubicBezTo>
                  <a:cubicBezTo>
                    <a:pt x="4569" y="1844"/>
                    <a:pt x="4590" y="1803"/>
                    <a:pt x="4590" y="1783"/>
                  </a:cubicBezTo>
                  <a:cubicBezTo>
                    <a:pt x="4590" y="1762"/>
                    <a:pt x="4590" y="1721"/>
                    <a:pt x="4590" y="1701"/>
                  </a:cubicBezTo>
                  <a:cubicBezTo>
                    <a:pt x="4590" y="1660"/>
                    <a:pt x="4590" y="1619"/>
                    <a:pt x="4590" y="1598"/>
                  </a:cubicBezTo>
                  <a:cubicBezTo>
                    <a:pt x="4590" y="1578"/>
                    <a:pt x="4611" y="1557"/>
                    <a:pt x="4611" y="1537"/>
                  </a:cubicBezTo>
                  <a:lnTo>
                    <a:pt x="4611" y="1517"/>
                  </a:lnTo>
                  <a:cubicBezTo>
                    <a:pt x="4631" y="1517"/>
                    <a:pt x="4631" y="1496"/>
                    <a:pt x="4631" y="1496"/>
                  </a:cubicBezTo>
                  <a:cubicBezTo>
                    <a:pt x="4651" y="1496"/>
                    <a:pt x="4651" y="1517"/>
                    <a:pt x="4651" y="1517"/>
                  </a:cubicBezTo>
                  <a:cubicBezTo>
                    <a:pt x="4672" y="1517"/>
                    <a:pt x="4672" y="1517"/>
                    <a:pt x="4672" y="1537"/>
                  </a:cubicBezTo>
                  <a:cubicBezTo>
                    <a:pt x="4693" y="1537"/>
                    <a:pt x="4713" y="1537"/>
                    <a:pt x="4713" y="1517"/>
                  </a:cubicBezTo>
                  <a:cubicBezTo>
                    <a:pt x="4733" y="1517"/>
                    <a:pt x="4733" y="1517"/>
                    <a:pt x="4754" y="1517"/>
                  </a:cubicBezTo>
                  <a:cubicBezTo>
                    <a:pt x="4754" y="1517"/>
                    <a:pt x="4795" y="1517"/>
                    <a:pt x="4815" y="1517"/>
                  </a:cubicBezTo>
                  <a:cubicBezTo>
                    <a:pt x="4836" y="1517"/>
                    <a:pt x="4857" y="1517"/>
                    <a:pt x="4877" y="1517"/>
                  </a:cubicBezTo>
                  <a:lnTo>
                    <a:pt x="4897" y="1537"/>
                  </a:lnTo>
                  <a:cubicBezTo>
                    <a:pt x="4918" y="1537"/>
                    <a:pt x="4918" y="1517"/>
                    <a:pt x="4939" y="1517"/>
                  </a:cubicBezTo>
                  <a:cubicBezTo>
                    <a:pt x="4939" y="1517"/>
                    <a:pt x="4939" y="1517"/>
                    <a:pt x="4959" y="1517"/>
                  </a:cubicBezTo>
                  <a:lnTo>
                    <a:pt x="4979" y="1537"/>
                  </a:lnTo>
                  <a:cubicBezTo>
                    <a:pt x="4979" y="1557"/>
                    <a:pt x="4979" y="1578"/>
                    <a:pt x="4979" y="1578"/>
                  </a:cubicBezTo>
                  <a:cubicBezTo>
                    <a:pt x="5000" y="1598"/>
                    <a:pt x="5000" y="1598"/>
                    <a:pt x="5021" y="1598"/>
                  </a:cubicBezTo>
                  <a:lnTo>
                    <a:pt x="5021" y="1619"/>
                  </a:lnTo>
                  <a:cubicBezTo>
                    <a:pt x="5021" y="1639"/>
                    <a:pt x="5021" y="1660"/>
                    <a:pt x="5021" y="1680"/>
                  </a:cubicBezTo>
                  <a:cubicBezTo>
                    <a:pt x="5021" y="1680"/>
                    <a:pt x="5041" y="1701"/>
                    <a:pt x="5041" y="1721"/>
                  </a:cubicBezTo>
                  <a:lnTo>
                    <a:pt x="5041" y="1742"/>
                  </a:lnTo>
                  <a:cubicBezTo>
                    <a:pt x="5041" y="1762"/>
                    <a:pt x="5021" y="1783"/>
                    <a:pt x="5021" y="1783"/>
                  </a:cubicBezTo>
                  <a:cubicBezTo>
                    <a:pt x="5021" y="1803"/>
                    <a:pt x="5021" y="1844"/>
                    <a:pt x="5021" y="1865"/>
                  </a:cubicBezTo>
                  <a:lnTo>
                    <a:pt x="5000" y="1885"/>
                  </a:lnTo>
                  <a:cubicBezTo>
                    <a:pt x="5021" y="1906"/>
                    <a:pt x="5041" y="1906"/>
                    <a:pt x="5041" y="1906"/>
                  </a:cubicBezTo>
                  <a:cubicBezTo>
                    <a:pt x="5041" y="1926"/>
                    <a:pt x="5061" y="1926"/>
                    <a:pt x="5061" y="1947"/>
                  </a:cubicBezTo>
                  <a:lnTo>
                    <a:pt x="5082" y="1967"/>
                  </a:lnTo>
                  <a:cubicBezTo>
                    <a:pt x="5082" y="1988"/>
                    <a:pt x="5103" y="1988"/>
                    <a:pt x="5103" y="1988"/>
                  </a:cubicBezTo>
                  <a:cubicBezTo>
                    <a:pt x="5103" y="2008"/>
                    <a:pt x="5123" y="2029"/>
                    <a:pt x="5123" y="2029"/>
                  </a:cubicBezTo>
                  <a:cubicBezTo>
                    <a:pt x="5123" y="2049"/>
                    <a:pt x="5123" y="2090"/>
                    <a:pt x="5123" y="2111"/>
                  </a:cubicBezTo>
                  <a:cubicBezTo>
                    <a:pt x="5123" y="2131"/>
                    <a:pt x="5123" y="2152"/>
                    <a:pt x="5123" y="2172"/>
                  </a:cubicBezTo>
                  <a:cubicBezTo>
                    <a:pt x="5123" y="2193"/>
                    <a:pt x="5143" y="2193"/>
                    <a:pt x="5143" y="2213"/>
                  </a:cubicBezTo>
                  <a:cubicBezTo>
                    <a:pt x="5163" y="2234"/>
                    <a:pt x="5163" y="2254"/>
                    <a:pt x="5163" y="2254"/>
                  </a:cubicBezTo>
                  <a:cubicBezTo>
                    <a:pt x="5163" y="2274"/>
                    <a:pt x="5163" y="2295"/>
                    <a:pt x="5163" y="2316"/>
                  </a:cubicBezTo>
                  <a:lnTo>
                    <a:pt x="5184" y="2336"/>
                  </a:lnTo>
                  <a:cubicBezTo>
                    <a:pt x="5184" y="2356"/>
                    <a:pt x="5184" y="2377"/>
                    <a:pt x="5184" y="2377"/>
                  </a:cubicBezTo>
                  <a:cubicBezTo>
                    <a:pt x="5184" y="2398"/>
                    <a:pt x="5184" y="2418"/>
                    <a:pt x="5205" y="2438"/>
                  </a:cubicBezTo>
                  <a:lnTo>
                    <a:pt x="5205" y="2459"/>
                  </a:lnTo>
                  <a:cubicBezTo>
                    <a:pt x="5225" y="2459"/>
                    <a:pt x="5245" y="2480"/>
                    <a:pt x="5245" y="2500"/>
                  </a:cubicBezTo>
                  <a:cubicBezTo>
                    <a:pt x="5245" y="2500"/>
                    <a:pt x="5266" y="2520"/>
                    <a:pt x="5287" y="2520"/>
                  </a:cubicBezTo>
                  <a:cubicBezTo>
                    <a:pt x="5307" y="2541"/>
                    <a:pt x="5327" y="2520"/>
                    <a:pt x="5327" y="2520"/>
                  </a:cubicBezTo>
                  <a:cubicBezTo>
                    <a:pt x="5348" y="2541"/>
                    <a:pt x="5348" y="2562"/>
                    <a:pt x="5369" y="2562"/>
                  </a:cubicBezTo>
                  <a:cubicBezTo>
                    <a:pt x="5369" y="2582"/>
                    <a:pt x="5369" y="2582"/>
                    <a:pt x="5369" y="2602"/>
                  </a:cubicBezTo>
                  <a:cubicBezTo>
                    <a:pt x="5348" y="2602"/>
                    <a:pt x="5348" y="2623"/>
                    <a:pt x="5348" y="2644"/>
                  </a:cubicBezTo>
                  <a:lnTo>
                    <a:pt x="5327" y="2664"/>
                  </a:lnTo>
                  <a:cubicBezTo>
                    <a:pt x="5327" y="2684"/>
                    <a:pt x="5348" y="2684"/>
                    <a:pt x="5348" y="2705"/>
                  </a:cubicBezTo>
                  <a:cubicBezTo>
                    <a:pt x="5348" y="2705"/>
                    <a:pt x="5369" y="2705"/>
                    <a:pt x="5369" y="2726"/>
                  </a:cubicBezTo>
                  <a:cubicBezTo>
                    <a:pt x="5389" y="2726"/>
                    <a:pt x="5369" y="2746"/>
                    <a:pt x="5369" y="2746"/>
                  </a:cubicBezTo>
                  <a:lnTo>
                    <a:pt x="5369" y="2766"/>
                  </a:lnTo>
                  <a:cubicBezTo>
                    <a:pt x="5369" y="2787"/>
                    <a:pt x="5348" y="2766"/>
                    <a:pt x="5327" y="2787"/>
                  </a:cubicBezTo>
                  <a:cubicBezTo>
                    <a:pt x="5327" y="2787"/>
                    <a:pt x="5327" y="2787"/>
                    <a:pt x="5327" y="2808"/>
                  </a:cubicBezTo>
                  <a:cubicBezTo>
                    <a:pt x="5327" y="2808"/>
                    <a:pt x="5327" y="2828"/>
                    <a:pt x="5327" y="2848"/>
                  </a:cubicBezTo>
                  <a:cubicBezTo>
                    <a:pt x="5327" y="2848"/>
                    <a:pt x="5327" y="2869"/>
                    <a:pt x="5307" y="2869"/>
                  </a:cubicBezTo>
                  <a:lnTo>
                    <a:pt x="5287" y="2869"/>
                  </a:lnTo>
                  <a:cubicBezTo>
                    <a:pt x="5287" y="2869"/>
                    <a:pt x="5266" y="2869"/>
                    <a:pt x="5266" y="2890"/>
                  </a:cubicBezTo>
                  <a:lnTo>
                    <a:pt x="5287" y="2890"/>
                  </a:lnTo>
                  <a:lnTo>
                    <a:pt x="5287" y="2910"/>
                  </a:lnTo>
                  <a:cubicBezTo>
                    <a:pt x="5287" y="2930"/>
                    <a:pt x="5266" y="2930"/>
                    <a:pt x="5266" y="2930"/>
                  </a:cubicBezTo>
                  <a:cubicBezTo>
                    <a:pt x="5266" y="2930"/>
                    <a:pt x="5266" y="2950"/>
                    <a:pt x="5266" y="2971"/>
                  </a:cubicBezTo>
                  <a:cubicBezTo>
                    <a:pt x="5266" y="2971"/>
                    <a:pt x="5266" y="2971"/>
                    <a:pt x="5245" y="2971"/>
                  </a:cubicBezTo>
                  <a:cubicBezTo>
                    <a:pt x="5245" y="2992"/>
                    <a:pt x="5225" y="2992"/>
                    <a:pt x="5225" y="2992"/>
                  </a:cubicBezTo>
                  <a:cubicBezTo>
                    <a:pt x="5225" y="2971"/>
                    <a:pt x="5205" y="2971"/>
                    <a:pt x="5205" y="2971"/>
                  </a:cubicBezTo>
                  <a:cubicBezTo>
                    <a:pt x="5205" y="2971"/>
                    <a:pt x="5184" y="2950"/>
                    <a:pt x="5184" y="2971"/>
                  </a:cubicBezTo>
                  <a:cubicBezTo>
                    <a:pt x="5184" y="2971"/>
                    <a:pt x="5184" y="2971"/>
                    <a:pt x="5205" y="2992"/>
                  </a:cubicBezTo>
                  <a:cubicBezTo>
                    <a:pt x="5205" y="2992"/>
                    <a:pt x="5205" y="2992"/>
                    <a:pt x="5205" y="3012"/>
                  </a:cubicBezTo>
                  <a:lnTo>
                    <a:pt x="5225" y="3012"/>
                  </a:lnTo>
                  <a:cubicBezTo>
                    <a:pt x="5225" y="3032"/>
                    <a:pt x="5245" y="3032"/>
                    <a:pt x="5245" y="3032"/>
                  </a:cubicBezTo>
                  <a:lnTo>
                    <a:pt x="5245" y="3053"/>
                  </a:lnTo>
                  <a:cubicBezTo>
                    <a:pt x="5245" y="3053"/>
                    <a:pt x="5225" y="3053"/>
                    <a:pt x="5205" y="3053"/>
                  </a:cubicBezTo>
                  <a:cubicBezTo>
                    <a:pt x="5205" y="3053"/>
                    <a:pt x="5205" y="3053"/>
                    <a:pt x="5184" y="3074"/>
                  </a:cubicBezTo>
                  <a:lnTo>
                    <a:pt x="5184" y="3094"/>
                  </a:lnTo>
                  <a:lnTo>
                    <a:pt x="5163" y="3094"/>
                  </a:lnTo>
                  <a:lnTo>
                    <a:pt x="5143" y="3074"/>
                  </a:lnTo>
                  <a:lnTo>
                    <a:pt x="5143" y="3094"/>
                  </a:lnTo>
                  <a:lnTo>
                    <a:pt x="5123" y="3094"/>
                  </a:lnTo>
                  <a:lnTo>
                    <a:pt x="5103" y="3094"/>
                  </a:lnTo>
                  <a:lnTo>
                    <a:pt x="5103" y="3074"/>
                  </a:lnTo>
                  <a:lnTo>
                    <a:pt x="5082" y="3053"/>
                  </a:lnTo>
                  <a:lnTo>
                    <a:pt x="5103" y="3053"/>
                  </a:lnTo>
                  <a:cubicBezTo>
                    <a:pt x="5103" y="3053"/>
                    <a:pt x="5103" y="3053"/>
                    <a:pt x="5123" y="3053"/>
                  </a:cubicBezTo>
                  <a:cubicBezTo>
                    <a:pt x="5123" y="3032"/>
                    <a:pt x="5123" y="3032"/>
                    <a:pt x="5123" y="3032"/>
                  </a:cubicBezTo>
                  <a:cubicBezTo>
                    <a:pt x="5103" y="3012"/>
                    <a:pt x="5103" y="3032"/>
                    <a:pt x="5082" y="3032"/>
                  </a:cubicBezTo>
                  <a:lnTo>
                    <a:pt x="5082" y="3032"/>
                  </a:lnTo>
                  <a:lnTo>
                    <a:pt x="5061" y="3032"/>
                  </a:lnTo>
                  <a:lnTo>
                    <a:pt x="5041" y="3032"/>
                  </a:lnTo>
                  <a:cubicBezTo>
                    <a:pt x="5021" y="3032"/>
                    <a:pt x="5021" y="3012"/>
                    <a:pt x="5021" y="3012"/>
                  </a:cubicBezTo>
                  <a:cubicBezTo>
                    <a:pt x="5000" y="3012"/>
                    <a:pt x="5000" y="3012"/>
                    <a:pt x="4979" y="3032"/>
                  </a:cubicBezTo>
                  <a:cubicBezTo>
                    <a:pt x="4979" y="3032"/>
                    <a:pt x="4979" y="3032"/>
                    <a:pt x="4959" y="3032"/>
                  </a:cubicBezTo>
                  <a:lnTo>
                    <a:pt x="4939" y="3032"/>
                  </a:lnTo>
                  <a:cubicBezTo>
                    <a:pt x="4918" y="3032"/>
                    <a:pt x="4918" y="3032"/>
                    <a:pt x="4897" y="3032"/>
                  </a:cubicBezTo>
                  <a:cubicBezTo>
                    <a:pt x="4897" y="3032"/>
                    <a:pt x="4897" y="3032"/>
                    <a:pt x="4877" y="3032"/>
                  </a:cubicBezTo>
                  <a:lnTo>
                    <a:pt x="4857" y="3032"/>
                  </a:lnTo>
                  <a:cubicBezTo>
                    <a:pt x="4857" y="3053"/>
                    <a:pt x="4857" y="3053"/>
                    <a:pt x="4857" y="3074"/>
                  </a:cubicBezTo>
                  <a:lnTo>
                    <a:pt x="4877" y="3074"/>
                  </a:lnTo>
                  <a:lnTo>
                    <a:pt x="4897" y="3053"/>
                  </a:lnTo>
                  <a:cubicBezTo>
                    <a:pt x="4897" y="3053"/>
                    <a:pt x="4918" y="3053"/>
                    <a:pt x="4918" y="3074"/>
                  </a:cubicBezTo>
                  <a:lnTo>
                    <a:pt x="4939" y="3094"/>
                  </a:lnTo>
                  <a:cubicBezTo>
                    <a:pt x="4939" y="3094"/>
                    <a:pt x="4939" y="3094"/>
                    <a:pt x="4959" y="3094"/>
                  </a:cubicBezTo>
                  <a:lnTo>
                    <a:pt x="4979" y="3094"/>
                  </a:lnTo>
                  <a:lnTo>
                    <a:pt x="5000" y="3094"/>
                  </a:lnTo>
                  <a:cubicBezTo>
                    <a:pt x="5021" y="3114"/>
                    <a:pt x="5021" y="3114"/>
                    <a:pt x="5021" y="3114"/>
                  </a:cubicBezTo>
                  <a:cubicBezTo>
                    <a:pt x="5041" y="3135"/>
                    <a:pt x="5061" y="3135"/>
                    <a:pt x="5061" y="3135"/>
                  </a:cubicBezTo>
                  <a:cubicBezTo>
                    <a:pt x="5082" y="3156"/>
                    <a:pt x="5103" y="3156"/>
                    <a:pt x="5123" y="3156"/>
                  </a:cubicBezTo>
                  <a:lnTo>
                    <a:pt x="5163" y="3135"/>
                  </a:lnTo>
                  <a:cubicBezTo>
                    <a:pt x="5184" y="3135"/>
                    <a:pt x="5205" y="3135"/>
                    <a:pt x="5225" y="3114"/>
                  </a:cubicBezTo>
                  <a:cubicBezTo>
                    <a:pt x="5225" y="3114"/>
                    <a:pt x="5245" y="3114"/>
                    <a:pt x="5266" y="3114"/>
                  </a:cubicBezTo>
                  <a:cubicBezTo>
                    <a:pt x="5266" y="3135"/>
                    <a:pt x="5287" y="3135"/>
                    <a:pt x="5287" y="3135"/>
                  </a:cubicBezTo>
                  <a:cubicBezTo>
                    <a:pt x="5307" y="3135"/>
                    <a:pt x="5307" y="3135"/>
                    <a:pt x="5327" y="3135"/>
                  </a:cubicBezTo>
                  <a:cubicBezTo>
                    <a:pt x="5327" y="3135"/>
                    <a:pt x="5327" y="3114"/>
                    <a:pt x="5348" y="3114"/>
                  </a:cubicBezTo>
                  <a:cubicBezTo>
                    <a:pt x="5348" y="3114"/>
                    <a:pt x="5348" y="3094"/>
                    <a:pt x="5348" y="3074"/>
                  </a:cubicBezTo>
                  <a:lnTo>
                    <a:pt x="5327" y="3074"/>
                  </a:lnTo>
                  <a:cubicBezTo>
                    <a:pt x="5327" y="3053"/>
                    <a:pt x="5327" y="3053"/>
                    <a:pt x="5348" y="3053"/>
                  </a:cubicBezTo>
                  <a:cubicBezTo>
                    <a:pt x="5348" y="3032"/>
                    <a:pt x="5348" y="3032"/>
                    <a:pt x="5348" y="3032"/>
                  </a:cubicBezTo>
                  <a:cubicBezTo>
                    <a:pt x="5369" y="3032"/>
                    <a:pt x="5389" y="3032"/>
                    <a:pt x="5389" y="3032"/>
                  </a:cubicBezTo>
                  <a:lnTo>
                    <a:pt x="5409" y="3012"/>
                  </a:lnTo>
                  <a:cubicBezTo>
                    <a:pt x="5409" y="2992"/>
                    <a:pt x="5409" y="2992"/>
                    <a:pt x="5409" y="2971"/>
                  </a:cubicBezTo>
                  <a:cubicBezTo>
                    <a:pt x="5430" y="2971"/>
                    <a:pt x="5451" y="2971"/>
                    <a:pt x="5451" y="2950"/>
                  </a:cubicBezTo>
                  <a:cubicBezTo>
                    <a:pt x="5451" y="2950"/>
                    <a:pt x="5471" y="2950"/>
                    <a:pt x="5471" y="2930"/>
                  </a:cubicBezTo>
                  <a:lnTo>
                    <a:pt x="5491" y="2910"/>
                  </a:lnTo>
                  <a:cubicBezTo>
                    <a:pt x="5491" y="2890"/>
                    <a:pt x="5491" y="2869"/>
                    <a:pt x="5491" y="2869"/>
                  </a:cubicBezTo>
                  <a:cubicBezTo>
                    <a:pt x="5491" y="2848"/>
                    <a:pt x="5491" y="2828"/>
                    <a:pt x="5491" y="2828"/>
                  </a:cubicBezTo>
                  <a:lnTo>
                    <a:pt x="5512" y="2808"/>
                  </a:lnTo>
                  <a:lnTo>
                    <a:pt x="5533" y="2787"/>
                  </a:lnTo>
                  <a:cubicBezTo>
                    <a:pt x="5533" y="2787"/>
                    <a:pt x="5533" y="2766"/>
                    <a:pt x="5533" y="2746"/>
                  </a:cubicBezTo>
                  <a:lnTo>
                    <a:pt x="5533" y="2726"/>
                  </a:lnTo>
                  <a:cubicBezTo>
                    <a:pt x="5533" y="2705"/>
                    <a:pt x="5533" y="2684"/>
                    <a:pt x="5512" y="2684"/>
                  </a:cubicBezTo>
                  <a:lnTo>
                    <a:pt x="5491" y="2664"/>
                  </a:lnTo>
                  <a:cubicBezTo>
                    <a:pt x="5491" y="2644"/>
                    <a:pt x="5471" y="2644"/>
                    <a:pt x="5471" y="2623"/>
                  </a:cubicBezTo>
                  <a:cubicBezTo>
                    <a:pt x="5471" y="2623"/>
                    <a:pt x="5451" y="2602"/>
                    <a:pt x="5451" y="2582"/>
                  </a:cubicBezTo>
                  <a:lnTo>
                    <a:pt x="5451" y="2562"/>
                  </a:lnTo>
                  <a:cubicBezTo>
                    <a:pt x="5451" y="2541"/>
                    <a:pt x="5451" y="2541"/>
                    <a:pt x="5451" y="2520"/>
                  </a:cubicBezTo>
                  <a:lnTo>
                    <a:pt x="5471" y="2500"/>
                  </a:lnTo>
                  <a:cubicBezTo>
                    <a:pt x="5471" y="2500"/>
                    <a:pt x="5491" y="2500"/>
                    <a:pt x="5512" y="2500"/>
                  </a:cubicBezTo>
                  <a:cubicBezTo>
                    <a:pt x="5512" y="2500"/>
                    <a:pt x="5533" y="2500"/>
                    <a:pt x="5533" y="2480"/>
                  </a:cubicBezTo>
                  <a:cubicBezTo>
                    <a:pt x="5553" y="2480"/>
                    <a:pt x="5573" y="2480"/>
                    <a:pt x="5594" y="2480"/>
                  </a:cubicBezTo>
                  <a:cubicBezTo>
                    <a:pt x="5594" y="2480"/>
                    <a:pt x="5615" y="2480"/>
                    <a:pt x="5635" y="2480"/>
                  </a:cubicBezTo>
                  <a:cubicBezTo>
                    <a:pt x="5635" y="2459"/>
                    <a:pt x="5655" y="2459"/>
                    <a:pt x="5655" y="2459"/>
                  </a:cubicBezTo>
                  <a:cubicBezTo>
                    <a:pt x="5676" y="2459"/>
                    <a:pt x="5676" y="2480"/>
                    <a:pt x="5676" y="2480"/>
                  </a:cubicBezTo>
                  <a:cubicBezTo>
                    <a:pt x="5697" y="2500"/>
                    <a:pt x="5717" y="2500"/>
                    <a:pt x="5717" y="2520"/>
                  </a:cubicBezTo>
                  <a:lnTo>
                    <a:pt x="5737" y="2541"/>
                  </a:lnTo>
                  <a:lnTo>
                    <a:pt x="5758" y="2541"/>
                  </a:lnTo>
                  <a:cubicBezTo>
                    <a:pt x="5779" y="2562"/>
                    <a:pt x="5779" y="2562"/>
                    <a:pt x="5779" y="2582"/>
                  </a:cubicBezTo>
                  <a:lnTo>
                    <a:pt x="5779" y="2602"/>
                  </a:lnTo>
                  <a:cubicBezTo>
                    <a:pt x="5799" y="2623"/>
                    <a:pt x="5779" y="2644"/>
                    <a:pt x="5779" y="2644"/>
                  </a:cubicBezTo>
                  <a:cubicBezTo>
                    <a:pt x="5779" y="2664"/>
                    <a:pt x="5799" y="2664"/>
                    <a:pt x="5799" y="2684"/>
                  </a:cubicBezTo>
                  <a:lnTo>
                    <a:pt x="5799" y="2705"/>
                  </a:lnTo>
                  <a:lnTo>
                    <a:pt x="5799" y="2726"/>
                  </a:lnTo>
                  <a:lnTo>
                    <a:pt x="5799" y="2746"/>
                  </a:lnTo>
                  <a:lnTo>
                    <a:pt x="5819" y="2746"/>
                  </a:lnTo>
                  <a:cubicBezTo>
                    <a:pt x="5819" y="2766"/>
                    <a:pt x="5840" y="2766"/>
                    <a:pt x="5840" y="2787"/>
                  </a:cubicBezTo>
                  <a:cubicBezTo>
                    <a:pt x="5840" y="2787"/>
                    <a:pt x="5861" y="2787"/>
                    <a:pt x="5861" y="2808"/>
                  </a:cubicBezTo>
                  <a:cubicBezTo>
                    <a:pt x="5881" y="2808"/>
                    <a:pt x="5901" y="2808"/>
                    <a:pt x="5901" y="2808"/>
                  </a:cubicBezTo>
                  <a:cubicBezTo>
                    <a:pt x="5922" y="2808"/>
                    <a:pt x="5942" y="2808"/>
                    <a:pt x="5942" y="2808"/>
                  </a:cubicBezTo>
                  <a:cubicBezTo>
                    <a:pt x="5963" y="2808"/>
                    <a:pt x="5983" y="2808"/>
                    <a:pt x="6004" y="2808"/>
                  </a:cubicBezTo>
                  <a:lnTo>
                    <a:pt x="6004" y="2787"/>
                  </a:lnTo>
                  <a:lnTo>
                    <a:pt x="6004" y="2787"/>
                  </a:lnTo>
                  <a:cubicBezTo>
                    <a:pt x="5983" y="2766"/>
                    <a:pt x="5963" y="2766"/>
                    <a:pt x="5963" y="2766"/>
                  </a:cubicBezTo>
                  <a:cubicBezTo>
                    <a:pt x="5963" y="2766"/>
                    <a:pt x="5942" y="2766"/>
                    <a:pt x="5922" y="2766"/>
                  </a:cubicBezTo>
                  <a:cubicBezTo>
                    <a:pt x="5922" y="2766"/>
                    <a:pt x="5901" y="2787"/>
                    <a:pt x="5901" y="2766"/>
                  </a:cubicBezTo>
                  <a:cubicBezTo>
                    <a:pt x="5901" y="2766"/>
                    <a:pt x="5901" y="2746"/>
                    <a:pt x="5881" y="2746"/>
                  </a:cubicBezTo>
                  <a:lnTo>
                    <a:pt x="5861" y="2746"/>
                  </a:lnTo>
                  <a:cubicBezTo>
                    <a:pt x="5840" y="2726"/>
                    <a:pt x="5840" y="2726"/>
                    <a:pt x="5840" y="2705"/>
                  </a:cubicBezTo>
                  <a:cubicBezTo>
                    <a:pt x="5840" y="2705"/>
                    <a:pt x="5819" y="2684"/>
                    <a:pt x="5819" y="2664"/>
                  </a:cubicBezTo>
                  <a:lnTo>
                    <a:pt x="5840" y="2644"/>
                  </a:lnTo>
                  <a:cubicBezTo>
                    <a:pt x="5840" y="2623"/>
                    <a:pt x="5840" y="2623"/>
                    <a:pt x="5840" y="2623"/>
                  </a:cubicBezTo>
                  <a:cubicBezTo>
                    <a:pt x="5840" y="2623"/>
                    <a:pt x="5861" y="2623"/>
                    <a:pt x="5861" y="2602"/>
                  </a:cubicBezTo>
                  <a:lnTo>
                    <a:pt x="5881" y="2602"/>
                  </a:lnTo>
                  <a:cubicBezTo>
                    <a:pt x="5881" y="2602"/>
                    <a:pt x="5881" y="2582"/>
                    <a:pt x="5861" y="2582"/>
                  </a:cubicBezTo>
                  <a:cubicBezTo>
                    <a:pt x="5861" y="2562"/>
                    <a:pt x="5861" y="2562"/>
                    <a:pt x="5840" y="2562"/>
                  </a:cubicBezTo>
                  <a:cubicBezTo>
                    <a:pt x="5840" y="2541"/>
                    <a:pt x="5819" y="2541"/>
                    <a:pt x="5819" y="2520"/>
                  </a:cubicBezTo>
                  <a:cubicBezTo>
                    <a:pt x="5819" y="2520"/>
                    <a:pt x="5799" y="2500"/>
                    <a:pt x="5799" y="2480"/>
                  </a:cubicBezTo>
                  <a:lnTo>
                    <a:pt x="5819" y="2459"/>
                  </a:lnTo>
                  <a:cubicBezTo>
                    <a:pt x="5799" y="2459"/>
                    <a:pt x="5779" y="2459"/>
                    <a:pt x="5779" y="2459"/>
                  </a:cubicBezTo>
                  <a:cubicBezTo>
                    <a:pt x="5779" y="2459"/>
                    <a:pt x="5758" y="2459"/>
                    <a:pt x="5737" y="2459"/>
                  </a:cubicBezTo>
                  <a:cubicBezTo>
                    <a:pt x="5737" y="2459"/>
                    <a:pt x="5717" y="2459"/>
                    <a:pt x="5697" y="2459"/>
                  </a:cubicBezTo>
                  <a:cubicBezTo>
                    <a:pt x="5697" y="2438"/>
                    <a:pt x="5655" y="2438"/>
                    <a:pt x="5655" y="2418"/>
                  </a:cubicBezTo>
                  <a:cubicBezTo>
                    <a:pt x="5635" y="2418"/>
                    <a:pt x="5635" y="2398"/>
                    <a:pt x="5635" y="2398"/>
                  </a:cubicBezTo>
                  <a:cubicBezTo>
                    <a:pt x="5615" y="2398"/>
                    <a:pt x="5594" y="2398"/>
                    <a:pt x="5573" y="2398"/>
                  </a:cubicBezTo>
                  <a:cubicBezTo>
                    <a:pt x="5553" y="2398"/>
                    <a:pt x="5533" y="2398"/>
                    <a:pt x="5512" y="2398"/>
                  </a:cubicBezTo>
                  <a:cubicBezTo>
                    <a:pt x="5512" y="2418"/>
                    <a:pt x="5491" y="2418"/>
                    <a:pt x="5471" y="2438"/>
                  </a:cubicBezTo>
                  <a:cubicBezTo>
                    <a:pt x="5471" y="2438"/>
                    <a:pt x="5451" y="2438"/>
                    <a:pt x="5430" y="2438"/>
                  </a:cubicBezTo>
                  <a:lnTo>
                    <a:pt x="5409" y="2438"/>
                  </a:lnTo>
                  <a:cubicBezTo>
                    <a:pt x="5389" y="2438"/>
                    <a:pt x="5369" y="2438"/>
                    <a:pt x="5369" y="2438"/>
                  </a:cubicBezTo>
                  <a:lnTo>
                    <a:pt x="5348" y="2418"/>
                  </a:lnTo>
                  <a:cubicBezTo>
                    <a:pt x="5348" y="2398"/>
                    <a:pt x="5348" y="2398"/>
                    <a:pt x="5348" y="2377"/>
                  </a:cubicBezTo>
                  <a:cubicBezTo>
                    <a:pt x="5348" y="2377"/>
                    <a:pt x="5348" y="2377"/>
                    <a:pt x="5348" y="2356"/>
                  </a:cubicBezTo>
                  <a:lnTo>
                    <a:pt x="5348" y="2336"/>
                  </a:lnTo>
                  <a:lnTo>
                    <a:pt x="5327" y="2316"/>
                  </a:lnTo>
                  <a:cubicBezTo>
                    <a:pt x="5327" y="2295"/>
                    <a:pt x="5307" y="2295"/>
                    <a:pt x="5307" y="2295"/>
                  </a:cubicBezTo>
                  <a:cubicBezTo>
                    <a:pt x="5307" y="2274"/>
                    <a:pt x="5307" y="2274"/>
                    <a:pt x="5307" y="2254"/>
                  </a:cubicBezTo>
                  <a:cubicBezTo>
                    <a:pt x="5307" y="2254"/>
                    <a:pt x="5327" y="2254"/>
                    <a:pt x="5327" y="2234"/>
                  </a:cubicBezTo>
                  <a:lnTo>
                    <a:pt x="5327" y="2213"/>
                  </a:lnTo>
                  <a:cubicBezTo>
                    <a:pt x="5307" y="2193"/>
                    <a:pt x="5307" y="2193"/>
                    <a:pt x="5307" y="2172"/>
                  </a:cubicBezTo>
                  <a:lnTo>
                    <a:pt x="5307" y="2152"/>
                  </a:lnTo>
                  <a:cubicBezTo>
                    <a:pt x="5307" y="2152"/>
                    <a:pt x="5307" y="2131"/>
                    <a:pt x="5307" y="2111"/>
                  </a:cubicBezTo>
                  <a:cubicBezTo>
                    <a:pt x="5307" y="2111"/>
                    <a:pt x="5307" y="2090"/>
                    <a:pt x="5287" y="2070"/>
                  </a:cubicBezTo>
                  <a:lnTo>
                    <a:pt x="5266" y="2049"/>
                  </a:lnTo>
                  <a:cubicBezTo>
                    <a:pt x="5245" y="2049"/>
                    <a:pt x="5245" y="2029"/>
                    <a:pt x="5245" y="2008"/>
                  </a:cubicBezTo>
                  <a:cubicBezTo>
                    <a:pt x="5225" y="2008"/>
                    <a:pt x="5225" y="1988"/>
                    <a:pt x="5225" y="1967"/>
                  </a:cubicBezTo>
                  <a:cubicBezTo>
                    <a:pt x="5225" y="1967"/>
                    <a:pt x="5225" y="1947"/>
                    <a:pt x="5205" y="1926"/>
                  </a:cubicBezTo>
                  <a:cubicBezTo>
                    <a:pt x="5205" y="1926"/>
                    <a:pt x="5205" y="1926"/>
                    <a:pt x="5184" y="1926"/>
                  </a:cubicBezTo>
                  <a:cubicBezTo>
                    <a:pt x="5184" y="1906"/>
                    <a:pt x="5163" y="1885"/>
                    <a:pt x="5163" y="1885"/>
                  </a:cubicBezTo>
                  <a:cubicBezTo>
                    <a:pt x="5143" y="1865"/>
                    <a:pt x="5143" y="1824"/>
                    <a:pt x="5143" y="1803"/>
                  </a:cubicBezTo>
                  <a:cubicBezTo>
                    <a:pt x="5143" y="1783"/>
                    <a:pt x="5163" y="1762"/>
                    <a:pt x="5163" y="1762"/>
                  </a:cubicBezTo>
                  <a:cubicBezTo>
                    <a:pt x="5163" y="1742"/>
                    <a:pt x="5184" y="1721"/>
                    <a:pt x="5184" y="1721"/>
                  </a:cubicBezTo>
                  <a:cubicBezTo>
                    <a:pt x="5184" y="1721"/>
                    <a:pt x="5205" y="1721"/>
                    <a:pt x="5225" y="1721"/>
                  </a:cubicBezTo>
                  <a:lnTo>
                    <a:pt x="5245" y="1721"/>
                  </a:lnTo>
                  <a:cubicBezTo>
                    <a:pt x="5245" y="1701"/>
                    <a:pt x="5266" y="1701"/>
                    <a:pt x="5266" y="1680"/>
                  </a:cubicBezTo>
                  <a:lnTo>
                    <a:pt x="5266" y="1660"/>
                  </a:lnTo>
                  <a:cubicBezTo>
                    <a:pt x="5266" y="1639"/>
                    <a:pt x="5245" y="1639"/>
                    <a:pt x="5245" y="1619"/>
                  </a:cubicBezTo>
                  <a:lnTo>
                    <a:pt x="5245" y="1598"/>
                  </a:lnTo>
                  <a:lnTo>
                    <a:pt x="5245" y="1578"/>
                  </a:lnTo>
                  <a:cubicBezTo>
                    <a:pt x="5245" y="1557"/>
                    <a:pt x="5245" y="1557"/>
                    <a:pt x="5225" y="1557"/>
                  </a:cubicBezTo>
                  <a:cubicBezTo>
                    <a:pt x="5225" y="1537"/>
                    <a:pt x="5225" y="1537"/>
                    <a:pt x="5225" y="1537"/>
                  </a:cubicBezTo>
                  <a:cubicBezTo>
                    <a:pt x="5225" y="1517"/>
                    <a:pt x="5225" y="1517"/>
                    <a:pt x="5225" y="1496"/>
                  </a:cubicBezTo>
                  <a:cubicBezTo>
                    <a:pt x="5225" y="1496"/>
                    <a:pt x="5225" y="1496"/>
                    <a:pt x="5245" y="1496"/>
                  </a:cubicBezTo>
                  <a:lnTo>
                    <a:pt x="5266" y="1496"/>
                  </a:lnTo>
                  <a:cubicBezTo>
                    <a:pt x="5266" y="1496"/>
                    <a:pt x="5266" y="1517"/>
                    <a:pt x="5287" y="1537"/>
                  </a:cubicBezTo>
                  <a:cubicBezTo>
                    <a:pt x="5287" y="1537"/>
                    <a:pt x="5287" y="1537"/>
                    <a:pt x="5287" y="1557"/>
                  </a:cubicBezTo>
                  <a:cubicBezTo>
                    <a:pt x="5307" y="1557"/>
                    <a:pt x="5307" y="1557"/>
                    <a:pt x="5327" y="1557"/>
                  </a:cubicBezTo>
                  <a:cubicBezTo>
                    <a:pt x="5327" y="1557"/>
                    <a:pt x="5307" y="1578"/>
                    <a:pt x="5327" y="1598"/>
                  </a:cubicBezTo>
                  <a:lnTo>
                    <a:pt x="5327" y="1619"/>
                  </a:lnTo>
                  <a:cubicBezTo>
                    <a:pt x="5348" y="1619"/>
                    <a:pt x="5348" y="1639"/>
                    <a:pt x="5348" y="1660"/>
                  </a:cubicBezTo>
                  <a:lnTo>
                    <a:pt x="5348" y="1680"/>
                  </a:lnTo>
                  <a:cubicBezTo>
                    <a:pt x="5348" y="1701"/>
                    <a:pt x="5327" y="1701"/>
                    <a:pt x="5327" y="1701"/>
                  </a:cubicBezTo>
                  <a:cubicBezTo>
                    <a:pt x="5327" y="1721"/>
                    <a:pt x="5307" y="1721"/>
                    <a:pt x="5307" y="1742"/>
                  </a:cubicBezTo>
                  <a:lnTo>
                    <a:pt x="5327" y="1762"/>
                  </a:lnTo>
                  <a:cubicBezTo>
                    <a:pt x="5327" y="1762"/>
                    <a:pt x="5327" y="1783"/>
                    <a:pt x="5348" y="1783"/>
                  </a:cubicBezTo>
                  <a:lnTo>
                    <a:pt x="5348" y="1803"/>
                  </a:lnTo>
                  <a:lnTo>
                    <a:pt x="5348" y="1824"/>
                  </a:lnTo>
                  <a:cubicBezTo>
                    <a:pt x="5348" y="1844"/>
                    <a:pt x="5348" y="1844"/>
                    <a:pt x="5348" y="1865"/>
                  </a:cubicBezTo>
                  <a:lnTo>
                    <a:pt x="5348" y="1885"/>
                  </a:lnTo>
                  <a:lnTo>
                    <a:pt x="5369" y="1885"/>
                  </a:lnTo>
                  <a:cubicBezTo>
                    <a:pt x="5369" y="1885"/>
                    <a:pt x="5389" y="1885"/>
                    <a:pt x="5409" y="1885"/>
                  </a:cubicBezTo>
                  <a:lnTo>
                    <a:pt x="5430" y="1885"/>
                  </a:lnTo>
                  <a:cubicBezTo>
                    <a:pt x="5451" y="1885"/>
                    <a:pt x="5471" y="1885"/>
                    <a:pt x="5491" y="1885"/>
                  </a:cubicBezTo>
                  <a:cubicBezTo>
                    <a:pt x="5512" y="1885"/>
                    <a:pt x="5512" y="1885"/>
                    <a:pt x="5533" y="1906"/>
                  </a:cubicBezTo>
                  <a:lnTo>
                    <a:pt x="5553" y="1906"/>
                  </a:lnTo>
                  <a:cubicBezTo>
                    <a:pt x="5553" y="1885"/>
                    <a:pt x="5553" y="1885"/>
                    <a:pt x="5573" y="1885"/>
                  </a:cubicBezTo>
                  <a:lnTo>
                    <a:pt x="5594" y="1885"/>
                  </a:lnTo>
                  <a:lnTo>
                    <a:pt x="5615" y="1885"/>
                  </a:lnTo>
                  <a:cubicBezTo>
                    <a:pt x="5635" y="1885"/>
                    <a:pt x="5635" y="1906"/>
                    <a:pt x="5655" y="1906"/>
                  </a:cubicBezTo>
                  <a:cubicBezTo>
                    <a:pt x="5655" y="1926"/>
                    <a:pt x="5676" y="1926"/>
                    <a:pt x="5676" y="1926"/>
                  </a:cubicBezTo>
                  <a:cubicBezTo>
                    <a:pt x="5697" y="1926"/>
                    <a:pt x="5717" y="1926"/>
                    <a:pt x="5717" y="1947"/>
                  </a:cubicBezTo>
                  <a:cubicBezTo>
                    <a:pt x="5717" y="1947"/>
                    <a:pt x="5737" y="1947"/>
                    <a:pt x="5758" y="1947"/>
                  </a:cubicBezTo>
                  <a:cubicBezTo>
                    <a:pt x="5758" y="1947"/>
                    <a:pt x="5758" y="1947"/>
                    <a:pt x="5779" y="1926"/>
                  </a:cubicBezTo>
                  <a:cubicBezTo>
                    <a:pt x="5779" y="1926"/>
                    <a:pt x="5779" y="1926"/>
                    <a:pt x="5779" y="1906"/>
                  </a:cubicBezTo>
                  <a:cubicBezTo>
                    <a:pt x="5758" y="1906"/>
                    <a:pt x="5758" y="1906"/>
                    <a:pt x="5737" y="1906"/>
                  </a:cubicBezTo>
                  <a:cubicBezTo>
                    <a:pt x="5737" y="1906"/>
                    <a:pt x="5717" y="1906"/>
                    <a:pt x="5717" y="1885"/>
                  </a:cubicBezTo>
                  <a:cubicBezTo>
                    <a:pt x="5697" y="1885"/>
                    <a:pt x="5676" y="1885"/>
                    <a:pt x="5676" y="1885"/>
                  </a:cubicBezTo>
                  <a:cubicBezTo>
                    <a:pt x="5655" y="1885"/>
                    <a:pt x="5655" y="1885"/>
                    <a:pt x="5655" y="1885"/>
                  </a:cubicBezTo>
                  <a:cubicBezTo>
                    <a:pt x="5655" y="1865"/>
                    <a:pt x="5635" y="1844"/>
                    <a:pt x="5635" y="1844"/>
                  </a:cubicBezTo>
                  <a:cubicBezTo>
                    <a:pt x="5635" y="1844"/>
                    <a:pt x="5635" y="1824"/>
                    <a:pt x="5615" y="1824"/>
                  </a:cubicBezTo>
                  <a:cubicBezTo>
                    <a:pt x="5615" y="1824"/>
                    <a:pt x="5615" y="1824"/>
                    <a:pt x="5594" y="1844"/>
                  </a:cubicBezTo>
                  <a:lnTo>
                    <a:pt x="5594" y="1844"/>
                  </a:lnTo>
                  <a:cubicBezTo>
                    <a:pt x="5573" y="1844"/>
                    <a:pt x="5553" y="1865"/>
                    <a:pt x="5553" y="1844"/>
                  </a:cubicBezTo>
                  <a:lnTo>
                    <a:pt x="5533" y="1844"/>
                  </a:lnTo>
                  <a:cubicBezTo>
                    <a:pt x="5512" y="1824"/>
                    <a:pt x="5491" y="1803"/>
                    <a:pt x="5471" y="1803"/>
                  </a:cubicBezTo>
                  <a:lnTo>
                    <a:pt x="5451" y="1783"/>
                  </a:lnTo>
                  <a:cubicBezTo>
                    <a:pt x="5451" y="1762"/>
                    <a:pt x="5430" y="1742"/>
                    <a:pt x="5430" y="1742"/>
                  </a:cubicBezTo>
                  <a:cubicBezTo>
                    <a:pt x="5430" y="1742"/>
                    <a:pt x="5409" y="1721"/>
                    <a:pt x="5409" y="1701"/>
                  </a:cubicBezTo>
                  <a:lnTo>
                    <a:pt x="5430" y="1680"/>
                  </a:lnTo>
                  <a:lnTo>
                    <a:pt x="5451" y="1660"/>
                  </a:lnTo>
                  <a:cubicBezTo>
                    <a:pt x="5471" y="1660"/>
                    <a:pt x="5471" y="1660"/>
                    <a:pt x="5491" y="1680"/>
                  </a:cubicBezTo>
                  <a:lnTo>
                    <a:pt x="5512" y="1701"/>
                  </a:lnTo>
                  <a:cubicBezTo>
                    <a:pt x="5533" y="1701"/>
                    <a:pt x="5533" y="1721"/>
                    <a:pt x="5553" y="1721"/>
                  </a:cubicBezTo>
                  <a:cubicBezTo>
                    <a:pt x="5553" y="1742"/>
                    <a:pt x="5573" y="1742"/>
                    <a:pt x="5573" y="1742"/>
                  </a:cubicBezTo>
                  <a:cubicBezTo>
                    <a:pt x="5594" y="1742"/>
                    <a:pt x="5594" y="1742"/>
                    <a:pt x="5615" y="1742"/>
                  </a:cubicBezTo>
                  <a:lnTo>
                    <a:pt x="5615" y="1721"/>
                  </a:lnTo>
                  <a:lnTo>
                    <a:pt x="5594" y="1701"/>
                  </a:lnTo>
                  <a:cubicBezTo>
                    <a:pt x="5594" y="1680"/>
                    <a:pt x="5594" y="1680"/>
                    <a:pt x="5594" y="1680"/>
                  </a:cubicBezTo>
                  <a:cubicBezTo>
                    <a:pt x="5594" y="1660"/>
                    <a:pt x="5594" y="1660"/>
                    <a:pt x="5594" y="1660"/>
                  </a:cubicBezTo>
                  <a:cubicBezTo>
                    <a:pt x="5573" y="1660"/>
                    <a:pt x="5573" y="1660"/>
                    <a:pt x="5553" y="1660"/>
                  </a:cubicBezTo>
                  <a:lnTo>
                    <a:pt x="5533" y="1660"/>
                  </a:lnTo>
                  <a:cubicBezTo>
                    <a:pt x="5533" y="1639"/>
                    <a:pt x="5533" y="1639"/>
                    <a:pt x="5533" y="1639"/>
                  </a:cubicBezTo>
                  <a:cubicBezTo>
                    <a:pt x="5553" y="1639"/>
                    <a:pt x="5553" y="1639"/>
                    <a:pt x="5573" y="1619"/>
                  </a:cubicBezTo>
                  <a:cubicBezTo>
                    <a:pt x="5573" y="1619"/>
                    <a:pt x="5594" y="1619"/>
                    <a:pt x="5594" y="1598"/>
                  </a:cubicBezTo>
                  <a:cubicBezTo>
                    <a:pt x="5594" y="1598"/>
                    <a:pt x="5594" y="1598"/>
                    <a:pt x="5615" y="1598"/>
                  </a:cubicBezTo>
                  <a:cubicBezTo>
                    <a:pt x="5615" y="1578"/>
                    <a:pt x="5615" y="1578"/>
                    <a:pt x="5635" y="1578"/>
                  </a:cubicBezTo>
                  <a:lnTo>
                    <a:pt x="5655" y="1578"/>
                  </a:lnTo>
                  <a:lnTo>
                    <a:pt x="5676" y="1578"/>
                  </a:lnTo>
                  <a:cubicBezTo>
                    <a:pt x="5697" y="1578"/>
                    <a:pt x="5717" y="1578"/>
                    <a:pt x="5717" y="1598"/>
                  </a:cubicBezTo>
                  <a:cubicBezTo>
                    <a:pt x="5717" y="1598"/>
                    <a:pt x="5737" y="1598"/>
                    <a:pt x="5758" y="1598"/>
                  </a:cubicBezTo>
                  <a:cubicBezTo>
                    <a:pt x="5758" y="1619"/>
                    <a:pt x="5779" y="1619"/>
                    <a:pt x="5779" y="1619"/>
                  </a:cubicBezTo>
                  <a:cubicBezTo>
                    <a:pt x="5799" y="1619"/>
                    <a:pt x="5799" y="1639"/>
                    <a:pt x="5819" y="1639"/>
                  </a:cubicBezTo>
                  <a:cubicBezTo>
                    <a:pt x="5819" y="1660"/>
                    <a:pt x="5840" y="1660"/>
                    <a:pt x="5861" y="1660"/>
                  </a:cubicBezTo>
                  <a:lnTo>
                    <a:pt x="5881" y="1660"/>
                  </a:lnTo>
                  <a:cubicBezTo>
                    <a:pt x="5901" y="1680"/>
                    <a:pt x="5901" y="1680"/>
                    <a:pt x="5922" y="1701"/>
                  </a:cubicBezTo>
                  <a:cubicBezTo>
                    <a:pt x="5922" y="1701"/>
                    <a:pt x="5942" y="1721"/>
                    <a:pt x="5963" y="1721"/>
                  </a:cubicBezTo>
                  <a:lnTo>
                    <a:pt x="6004" y="1721"/>
                  </a:lnTo>
                  <a:cubicBezTo>
                    <a:pt x="6024" y="1721"/>
                    <a:pt x="6024" y="1701"/>
                    <a:pt x="6045" y="1701"/>
                  </a:cubicBezTo>
                  <a:cubicBezTo>
                    <a:pt x="6045" y="1701"/>
                    <a:pt x="6065" y="1701"/>
                    <a:pt x="6086" y="1701"/>
                  </a:cubicBezTo>
                  <a:lnTo>
                    <a:pt x="6106" y="1701"/>
                  </a:lnTo>
                  <a:cubicBezTo>
                    <a:pt x="6106" y="1721"/>
                    <a:pt x="6127" y="1721"/>
                    <a:pt x="6127" y="1721"/>
                  </a:cubicBezTo>
                  <a:cubicBezTo>
                    <a:pt x="6127" y="1742"/>
                    <a:pt x="6127" y="1762"/>
                    <a:pt x="6127" y="1762"/>
                  </a:cubicBezTo>
                  <a:lnTo>
                    <a:pt x="6127" y="1783"/>
                  </a:lnTo>
                  <a:cubicBezTo>
                    <a:pt x="6127" y="1803"/>
                    <a:pt x="6127" y="1824"/>
                    <a:pt x="6106" y="1824"/>
                  </a:cubicBezTo>
                  <a:lnTo>
                    <a:pt x="6086" y="1824"/>
                  </a:lnTo>
                  <a:lnTo>
                    <a:pt x="6065" y="1824"/>
                  </a:lnTo>
                  <a:cubicBezTo>
                    <a:pt x="6065" y="1844"/>
                    <a:pt x="6065" y="1844"/>
                    <a:pt x="6086" y="1865"/>
                  </a:cubicBezTo>
                  <a:cubicBezTo>
                    <a:pt x="6086" y="1865"/>
                    <a:pt x="6086" y="1865"/>
                    <a:pt x="6106" y="1885"/>
                  </a:cubicBezTo>
                  <a:lnTo>
                    <a:pt x="6106" y="1926"/>
                  </a:lnTo>
                  <a:cubicBezTo>
                    <a:pt x="6106" y="1947"/>
                    <a:pt x="6127" y="1947"/>
                    <a:pt x="6127" y="1967"/>
                  </a:cubicBezTo>
                  <a:lnTo>
                    <a:pt x="6147" y="1967"/>
                  </a:lnTo>
                  <a:lnTo>
                    <a:pt x="6147" y="1947"/>
                  </a:lnTo>
                  <a:lnTo>
                    <a:pt x="6147" y="1926"/>
                  </a:lnTo>
                  <a:lnTo>
                    <a:pt x="6168" y="1926"/>
                  </a:lnTo>
                  <a:cubicBezTo>
                    <a:pt x="6168" y="1926"/>
                    <a:pt x="6188" y="1926"/>
                    <a:pt x="6188" y="1947"/>
                  </a:cubicBezTo>
                  <a:cubicBezTo>
                    <a:pt x="6188" y="1947"/>
                    <a:pt x="6209" y="1947"/>
                    <a:pt x="6209" y="1967"/>
                  </a:cubicBezTo>
                  <a:cubicBezTo>
                    <a:pt x="6229" y="1967"/>
                    <a:pt x="6250" y="1967"/>
                    <a:pt x="6250" y="1967"/>
                  </a:cubicBezTo>
                  <a:cubicBezTo>
                    <a:pt x="6250" y="1988"/>
                    <a:pt x="6250" y="2008"/>
                    <a:pt x="6270" y="2008"/>
                  </a:cubicBezTo>
                  <a:cubicBezTo>
                    <a:pt x="6270" y="2008"/>
                    <a:pt x="6270" y="2008"/>
                    <a:pt x="6270" y="2029"/>
                  </a:cubicBezTo>
                  <a:cubicBezTo>
                    <a:pt x="6291" y="2029"/>
                    <a:pt x="6291" y="2049"/>
                    <a:pt x="6270" y="2049"/>
                  </a:cubicBezTo>
                  <a:cubicBezTo>
                    <a:pt x="6270" y="2049"/>
                    <a:pt x="6270" y="2049"/>
                    <a:pt x="6250" y="2049"/>
                  </a:cubicBezTo>
                  <a:lnTo>
                    <a:pt x="6250" y="2049"/>
                  </a:lnTo>
                  <a:cubicBezTo>
                    <a:pt x="6229" y="2049"/>
                    <a:pt x="6229" y="2070"/>
                    <a:pt x="6229" y="2090"/>
                  </a:cubicBezTo>
                  <a:cubicBezTo>
                    <a:pt x="6229" y="2090"/>
                    <a:pt x="6229" y="2111"/>
                    <a:pt x="6250" y="2131"/>
                  </a:cubicBezTo>
                  <a:lnTo>
                    <a:pt x="6250" y="2131"/>
                  </a:lnTo>
                  <a:cubicBezTo>
                    <a:pt x="6270" y="2131"/>
                    <a:pt x="6291" y="2131"/>
                    <a:pt x="6291" y="2131"/>
                  </a:cubicBezTo>
                  <a:cubicBezTo>
                    <a:pt x="6291" y="2131"/>
                    <a:pt x="6311" y="2131"/>
                    <a:pt x="6311" y="2152"/>
                  </a:cubicBezTo>
                  <a:cubicBezTo>
                    <a:pt x="6311" y="2152"/>
                    <a:pt x="6332" y="2152"/>
                    <a:pt x="6332" y="2172"/>
                  </a:cubicBezTo>
                  <a:lnTo>
                    <a:pt x="6352" y="2193"/>
                  </a:lnTo>
                  <a:cubicBezTo>
                    <a:pt x="6352" y="2193"/>
                    <a:pt x="6373" y="2193"/>
                    <a:pt x="6393" y="2193"/>
                  </a:cubicBezTo>
                  <a:cubicBezTo>
                    <a:pt x="6393" y="2213"/>
                    <a:pt x="6414" y="2213"/>
                    <a:pt x="6414" y="2213"/>
                  </a:cubicBezTo>
                  <a:cubicBezTo>
                    <a:pt x="6414" y="2213"/>
                    <a:pt x="6414" y="2213"/>
                    <a:pt x="6434" y="2234"/>
                  </a:cubicBezTo>
                  <a:cubicBezTo>
                    <a:pt x="6434" y="2234"/>
                    <a:pt x="6434" y="2234"/>
                    <a:pt x="6455" y="2254"/>
                  </a:cubicBezTo>
                  <a:cubicBezTo>
                    <a:pt x="6455" y="2254"/>
                    <a:pt x="6475" y="2254"/>
                    <a:pt x="6475" y="2234"/>
                  </a:cubicBezTo>
                  <a:cubicBezTo>
                    <a:pt x="6475" y="2234"/>
                    <a:pt x="6475" y="2234"/>
                    <a:pt x="6475" y="2213"/>
                  </a:cubicBezTo>
                  <a:cubicBezTo>
                    <a:pt x="6475" y="2213"/>
                    <a:pt x="6455" y="2213"/>
                    <a:pt x="6455" y="2193"/>
                  </a:cubicBezTo>
                  <a:cubicBezTo>
                    <a:pt x="6455" y="2193"/>
                    <a:pt x="6434" y="2193"/>
                    <a:pt x="6414" y="2193"/>
                  </a:cubicBezTo>
                  <a:cubicBezTo>
                    <a:pt x="6414" y="2172"/>
                    <a:pt x="6393" y="2172"/>
                    <a:pt x="6393" y="2172"/>
                  </a:cubicBezTo>
                  <a:cubicBezTo>
                    <a:pt x="6393" y="2172"/>
                    <a:pt x="6373" y="2172"/>
                    <a:pt x="6373" y="2152"/>
                  </a:cubicBezTo>
                  <a:lnTo>
                    <a:pt x="6373" y="2152"/>
                  </a:lnTo>
                  <a:cubicBezTo>
                    <a:pt x="6373" y="2131"/>
                    <a:pt x="6352" y="2131"/>
                    <a:pt x="6332" y="2131"/>
                  </a:cubicBezTo>
                  <a:cubicBezTo>
                    <a:pt x="6332" y="2111"/>
                    <a:pt x="6311" y="2111"/>
                    <a:pt x="6311" y="2111"/>
                  </a:cubicBezTo>
                  <a:cubicBezTo>
                    <a:pt x="6311" y="2111"/>
                    <a:pt x="6291" y="2111"/>
                    <a:pt x="6291" y="2090"/>
                  </a:cubicBezTo>
                  <a:lnTo>
                    <a:pt x="6291" y="2070"/>
                  </a:lnTo>
                  <a:lnTo>
                    <a:pt x="6311" y="2070"/>
                  </a:lnTo>
                  <a:cubicBezTo>
                    <a:pt x="6332" y="2070"/>
                    <a:pt x="6332" y="2049"/>
                    <a:pt x="6332" y="2049"/>
                  </a:cubicBezTo>
                  <a:cubicBezTo>
                    <a:pt x="6332" y="2029"/>
                    <a:pt x="6332" y="2029"/>
                    <a:pt x="6311" y="2008"/>
                  </a:cubicBezTo>
                  <a:lnTo>
                    <a:pt x="6291" y="1988"/>
                  </a:lnTo>
                  <a:cubicBezTo>
                    <a:pt x="6291" y="1988"/>
                    <a:pt x="6291" y="1967"/>
                    <a:pt x="6270" y="1967"/>
                  </a:cubicBezTo>
                  <a:cubicBezTo>
                    <a:pt x="6270" y="1947"/>
                    <a:pt x="6270" y="1926"/>
                    <a:pt x="6270" y="1926"/>
                  </a:cubicBezTo>
                  <a:cubicBezTo>
                    <a:pt x="6250" y="1906"/>
                    <a:pt x="6229" y="1885"/>
                    <a:pt x="6209" y="1885"/>
                  </a:cubicBezTo>
                  <a:cubicBezTo>
                    <a:pt x="6209" y="1865"/>
                    <a:pt x="6188" y="1865"/>
                    <a:pt x="6188" y="1865"/>
                  </a:cubicBezTo>
                  <a:lnTo>
                    <a:pt x="6188" y="1844"/>
                  </a:lnTo>
                  <a:cubicBezTo>
                    <a:pt x="6188" y="1824"/>
                    <a:pt x="6188" y="1803"/>
                    <a:pt x="6188" y="1803"/>
                  </a:cubicBezTo>
                  <a:cubicBezTo>
                    <a:pt x="6188" y="1803"/>
                    <a:pt x="6168" y="1783"/>
                    <a:pt x="6168" y="1762"/>
                  </a:cubicBezTo>
                  <a:lnTo>
                    <a:pt x="6188" y="1742"/>
                  </a:lnTo>
                  <a:lnTo>
                    <a:pt x="6188" y="1721"/>
                  </a:lnTo>
                  <a:lnTo>
                    <a:pt x="6168" y="1701"/>
                  </a:lnTo>
                  <a:cubicBezTo>
                    <a:pt x="6168" y="1680"/>
                    <a:pt x="6147" y="1680"/>
                    <a:pt x="6147" y="1660"/>
                  </a:cubicBezTo>
                  <a:cubicBezTo>
                    <a:pt x="6127" y="1660"/>
                    <a:pt x="6106" y="1660"/>
                    <a:pt x="6106" y="1660"/>
                  </a:cubicBezTo>
                  <a:cubicBezTo>
                    <a:pt x="6106" y="1660"/>
                    <a:pt x="6086" y="1660"/>
                    <a:pt x="6065" y="1660"/>
                  </a:cubicBezTo>
                  <a:cubicBezTo>
                    <a:pt x="6065" y="1660"/>
                    <a:pt x="6045" y="1660"/>
                    <a:pt x="6024" y="1639"/>
                  </a:cubicBezTo>
                  <a:lnTo>
                    <a:pt x="6004" y="1639"/>
                  </a:lnTo>
                  <a:cubicBezTo>
                    <a:pt x="5983" y="1619"/>
                    <a:pt x="5983" y="1619"/>
                    <a:pt x="5963" y="1598"/>
                  </a:cubicBezTo>
                  <a:cubicBezTo>
                    <a:pt x="5963" y="1598"/>
                    <a:pt x="5963" y="1578"/>
                    <a:pt x="5942" y="1578"/>
                  </a:cubicBezTo>
                  <a:cubicBezTo>
                    <a:pt x="5942" y="1557"/>
                    <a:pt x="5942" y="1557"/>
                    <a:pt x="5922" y="1557"/>
                  </a:cubicBezTo>
                  <a:lnTo>
                    <a:pt x="5881" y="1557"/>
                  </a:lnTo>
                  <a:cubicBezTo>
                    <a:pt x="5861" y="1557"/>
                    <a:pt x="5861" y="1557"/>
                    <a:pt x="5840" y="1557"/>
                  </a:cubicBezTo>
                  <a:lnTo>
                    <a:pt x="5819" y="1537"/>
                  </a:lnTo>
                  <a:cubicBezTo>
                    <a:pt x="5819" y="1517"/>
                    <a:pt x="5799" y="1496"/>
                    <a:pt x="5799" y="1496"/>
                  </a:cubicBezTo>
                  <a:cubicBezTo>
                    <a:pt x="5799" y="1496"/>
                    <a:pt x="5799" y="1475"/>
                    <a:pt x="5799" y="1455"/>
                  </a:cubicBezTo>
                  <a:lnTo>
                    <a:pt x="5779" y="1435"/>
                  </a:lnTo>
                  <a:cubicBezTo>
                    <a:pt x="5758" y="1414"/>
                    <a:pt x="5758" y="1393"/>
                    <a:pt x="5737" y="1373"/>
                  </a:cubicBezTo>
                  <a:cubicBezTo>
                    <a:pt x="5737" y="1373"/>
                    <a:pt x="5737" y="1353"/>
                    <a:pt x="5737" y="1332"/>
                  </a:cubicBezTo>
                  <a:cubicBezTo>
                    <a:pt x="5737" y="1332"/>
                    <a:pt x="5737" y="1311"/>
                    <a:pt x="5737" y="1291"/>
                  </a:cubicBezTo>
                  <a:cubicBezTo>
                    <a:pt x="5737" y="1291"/>
                    <a:pt x="5737" y="1271"/>
                    <a:pt x="5737" y="1250"/>
                  </a:cubicBezTo>
                  <a:cubicBezTo>
                    <a:pt x="5758" y="1250"/>
                    <a:pt x="5758" y="1250"/>
                    <a:pt x="5779" y="1229"/>
                  </a:cubicBezTo>
                  <a:lnTo>
                    <a:pt x="5799" y="1229"/>
                  </a:lnTo>
                  <a:cubicBezTo>
                    <a:pt x="5819" y="1229"/>
                    <a:pt x="5840" y="1229"/>
                    <a:pt x="5861" y="1229"/>
                  </a:cubicBezTo>
                  <a:cubicBezTo>
                    <a:pt x="5861" y="1229"/>
                    <a:pt x="5881" y="1250"/>
                    <a:pt x="5901" y="1250"/>
                  </a:cubicBezTo>
                  <a:cubicBezTo>
                    <a:pt x="5922" y="1250"/>
                    <a:pt x="5963" y="1250"/>
                    <a:pt x="5963" y="1229"/>
                  </a:cubicBezTo>
                  <a:cubicBezTo>
                    <a:pt x="5983" y="1229"/>
                    <a:pt x="6024" y="1209"/>
                    <a:pt x="6045" y="1209"/>
                  </a:cubicBezTo>
                  <a:cubicBezTo>
                    <a:pt x="6045" y="1209"/>
                    <a:pt x="6065" y="1209"/>
                    <a:pt x="6086" y="1189"/>
                  </a:cubicBezTo>
                  <a:lnTo>
                    <a:pt x="6106" y="1189"/>
                  </a:lnTo>
                  <a:cubicBezTo>
                    <a:pt x="6127" y="1189"/>
                    <a:pt x="6147" y="1209"/>
                    <a:pt x="6147" y="1209"/>
                  </a:cubicBezTo>
                  <a:cubicBezTo>
                    <a:pt x="6168" y="1209"/>
                    <a:pt x="6168" y="1189"/>
                    <a:pt x="6188" y="1189"/>
                  </a:cubicBezTo>
                  <a:cubicBezTo>
                    <a:pt x="6188" y="1189"/>
                    <a:pt x="6209" y="1168"/>
                    <a:pt x="6229" y="1168"/>
                  </a:cubicBezTo>
                  <a:cubicBezTo>
                    <a:pt x="6229" y="1168"/>
                    <a:pt x="6250" y="1168"/>
                    <a:pt x="6270" y="1168"/>
                  </a:cubicBezTo>
                  <a:cubicBezTo>
                    <a:pt x="6291" y="1168"/>
                    <a:pt x="6311" y="1189"/>
                    <a:pt x="6332" y="1168"/>
                  </a:cubicBezTo>
                  <a:lnTo>
                    <a:pt x="6352" y="1168"/>
                  </a:lnTo>
                  <a:lnTo>
                    <a:pt x="6352" y="1147"/>
                  </a:lnTo>
                  <a:cubicBezTo>
                    <a:pt x="6352" y="1127"/>
                    <a:pt x="6332" y="1127"/>
                    <a:pt x="6332" y="1127"/>
                  </a:cubicBezTo>
                  <a:lnTo>
                    <a:pt x="6311" y="1127"/>
                  </a:lnTo>
                  <a:cubicBezTo>
                    <a:pt x="6311" y="1127"/>
                    <a:pt x="6311" y="1107"/>
                    <a:pt x="6291" y="1107"/>
                  </a:cubicBezTo>
                  <a:lnTo>
                    <a:pt x="6270" y="1086"/>
                  </a:lnTo>
                  <a:lnTo>
                    <a:pt x="6270" y="1065"/>
                  </a:lnTo>
                  <a:cubicBezTo>
                    <a:pt x="6270" y="1065"/>
                    <a:pt x="6250" y="1065"/>
                    <a:pt x="6250" y="1045"/>
                  </a:cubicBezTo>
                  <a:cubicBezTo>
                    <a:pt x="6229" y="1045"/>
                    <a:pt x="6229" y="1065"/>
                    <a:pt x="6209" y="1045"/>
                  </a:cubicBezTo>
                  <a:cubicBezTo>
                    <a:pt x="6209" y="1045"/>
                    <a:pt x="6209" y="1045"/>
                    <a:pt x="6188" y="1045"/>
                  </a:cubicBezTo>
                  <a:cubicBezTo>
                    <a:pt x="6188" y="1025"/>
                    <a:pt x="6188" y="1025"/>
                    <a:pt x="6188" y="1004"/>
                  </a:cubicBezTo>
                  <a:lnTo>
                    <a:pt x="6188" y="1004"/>
                  </a:lnTo>
                  <a:cubicBezTo>
                    <a:pt x="6209" y="1004"/>
                    <a:pt x="6209" y="1025"/>
                    <a:pt x="6229" y="1025"/>
                  </a:cubicBezTo>
                  <a:lnTo>
                    <a:pt x="6229" y="1025"/>
                  </a:lnTo>
                  <a:cubicBezTo>
                    <a:pt x="6250" y="1025"/>
                    <a:pt x="6270" y="1025"/>
                    <a:pt x="6270" y="1025"/>
                  </a:cubicBezTo>
                  <a:lnTo>
                    <a:pt x="6270" y="1004"/>
                  </a:lnTo>
                  <a:cubicBezTo>
                    <a:pt x="6270" y="983"/>
                    <a:pt x="6250" y="1004"/>
                    <a:pt x="6229" y="1004"/>
                  </a:cubicBezTo>
                  <a:lnTo>
                    <a:pt x="6209" y="983"/>
                  </a:lnTo>
                  <a:cubicBezTo>
                    <a:pt x="6188" y="983"/>
                    <a:pt x="6188" y="963"/>
                    <a:pt x="6188" y="963"/>
                  </a:cubicBezTo>
                  <a:lnTo>
                    <a:pt x="6168" y="963"/>
                  </a:lnTo>
                  <a:lnTo>
                    <a:pt x="6147" y="963"/>
                  </a:lnTo>
                  <a:cubicBezTo>
                    <a:pt x="6127" y="943"/>
                    <a:pt x="6127" y="943"/>
                    <a:pt x="6127" y="922"/>
                  </a:cubicBezTo>
                  <a:cubicBezTo>
                    <a:pt x="6127" y="922"/>
                    <a:pt x="6127" y="901"/>
                    <a:pt x="6147" y="901"/>
                  </a:cubicBezTo>
                  <a:cubicBezTo>
                    <a:pt x="6147" y="901"/>
                    <a:pt x="6147" y="901"/>
                    <a:pt x="6168" y="901"/>
                  </a:cubicBezTo>
                  <a:cubicBezTo>
                    <a:pt x="6168" y="901"/>
                    <a:pt x="6168" y="922"/>
                    <a:pt x="6188" y="922"/>
                  </a:cubicBezTo>
                  <a:lnTo>
                    <a:pt x="6188" y="943"/>
                  </a:lnTo>
                  <a:cubicBezTo>
                    <a:pt x="6209" y="943"/>
                    <a:pt x="6209" y="943"/>
                    <a:pt x="6209" y="943"/>
                  </a:cubicBezTo>
                  <a:cubicBezTo>
                    <a:pt x="6229" y="943"/>
                    <a:pt x="6229" y="922"/>
                    <a:pt x="6229" y="922"/>
                  </a:cubicBezTo>
                  <a:lnTo>
                    <a:pt x="6250" y="922"/>
                  </a:lnTo>
                  <a:cubicBezTo>
                    <a:pt x="6250" y="901"/>
                    <a:pt x="6250" y="901"/>
                    <a:pt x="6250" y="881"/>
                  </a:cubicBezTo>
                  <a:cubicBezTo>
                    <a:pt x="6250" y="881"/>
                    <a:pt x="6250" y="881"/>
                    <a:pt x="6250" y="861"/>
                  </a:cubicBezTo>
                  <a:lnTo>
                    <a:pt x="6270" y="861"/>
                  </a:lnTo>
                  <a:lnTo>
                    <a:pt x="6270" y="841"/>
                  </a:lnTo>
                  <a:lnTo>
                    <a:pt x="6250" y="841"/>
                  </a:lnTo>
                  <a:lnTo>
                    <a:pt x="6229" y="841"/>
                  </a:lnTo>
                  <a:cubicBezTo>
                    <a:pt x="6229" y="841"/>
                    <a:pt x="6209" y="841"/>
                    <a:pt x="6209" y="820"/>
                  </a:cubicBezTo>
                  <a:lnTo>
                    <a:pt x="6209" y="820"/>
                  </a:lnTo>
                  <a:cubicBezTo>
                    <a:pt x="6229" y="820"/>
                    <a:pt x="6229" y="820"/>
                    <a:pt x="6250" y="820"/>
                  </a:cubicBezTo>
                  <a:lnTo>
                    <a:pt x="6270" y="799"/>
                  </a:lnTo>
                  <a:lnTo>
                    <a:pt x="6291" y="820"/>
                  </a:lnTo>
                  <a:lnTo>
                    <a:pt x="6291" y="799"/>
                  </a:lnTo>
                  <a:cubicBezTo>
                    <a:pt x="6311" y="799"/>
                    <a:pt x="6311" y="779"/>
                    <a:pt x="6311" y="779"/>
                  </a:cubicBezTo>
                  <a:cubicBezTo>
                    <a:pt x="6332" y="759"/>
                    <a:pt x="6332" y="738"/>
                    <a:pt x="6332" y="717"/>
                  </a:cubicBezTo>
                  <a:cubicBezTo>
                    <a:pt x="6332" y="717"/>
                    <a:pt x="6352" y="717"/>
                    <a:pt x="6373" y="717"/>
                  </a:cubicBezTo>
                  <a:cubicBezTo>
                    <a:pt x="6373" y="697"/>
                    <a:pt x="6393" y="697"/>
                    <a:pt x="6393" y="697"/>
                  </a:cubicBezTo>
                  <a:cubicBezTo>
                    <a:pt x="6414" y="697"/>
                    <a:pt x="6414" y="697"/>
                    <a:pt x="6434" y="697"/>
                  </a:cubicBezTo>
                  <a:cubicBezTo>
                    <a:pt x="6434" y="677"/>
                    <a:pt x="6455" y="677"/>
                    <a:pt x="6455" y="656"/>
                  </a:cubicBezTo>
                  <a:lnTo>
                    <a:pt x="6475" y="656"/>
                  </a:lnTo>
                  <a:cubicBezTo>
                    <a:pt x="6496" y="656"/>
                    <a:pt x="6516" y="635"/>
                    <a:pt x="6537" y="635"/>
                  </a:cubicBezTo>
                  <a:lnTo>
                    <a:pt x="6557" y="615"/>
                  </a:lnTo>
                  <a:cubicBezTo>
                    <a:pt x="6578" y="615"/>
                    <a:pt x="6598" y="615"/>
                    <a:pt x="6598" y="615"/>
                  </a:cubicBezTo>
                  <a:cubicBezTo>
                    <a:pt x="6619" y="615"/>
                    <a:pt x="6639" y="635"/>
                    <a:pt x="6639" y="635"/>
                  </a:cubicBezTo>
                  <a:cubicBezTo>
                    <a:pt x="6660" y="635"/>
                    <a:pt x="6660" y="615"/>
                    <a:pt x="6680" y="615"/>
                  </a:cubicBezTo>
                  <a:cubicBezTo>
                    <a:pt x="6700" y="615"/>
                    <a:pt x="6742" y="615"/>
                    <a:pt x="6742" y="595"/>
                  </a:cubicBezTo>
                  <a:lnTo>
                    <a:pt x="6762" y="595"/>
                  </a:lnTo>
                  <a:cubicBezTo>
                    <a:pt x="6762" y="574"/>
                    <a:pt x="6762" y="574"/>
                    <a:pt x="6762" y="574"/>
                  </a:cubicBezTo>
                  <a:cubicBezTo>
                    <a:pt x="6762" y="553"/>
                    <a:pt x="6742" y="574"/>
                    <a:pt x="6742" y="574"/>
                  </a:cubicBezTo>
                  <a:cubicBezTo>
                    <a:pt x="6721" y="574"/>
                    <a:pt x="6721" y="574"/>
                    <a:pt x="6700" y="574"/>
                  </a:cubicBezTo>
                  <a:lnTo>
                    <a:pt x="6680" y="574"/>
                  </a:lnTo>
                  <a:cubicBezTo>
                    <a:pt x="6680" y="574"/>
                    <a:pt x="6660" y="574"/>
                    <a:pt x="6660" y="553"/>
                  </a:cubicBezTo>
                  <a:lnTo>
                    <a:pt x="6660" y="533"/>
                  </a:lnTo>
                  <a:lnTo>
                    <a:pt x="6660" y="533"/>
                  </a:lnTo>
                  <a:cubicBezTo>
                    <a:pt x="6680" y="513"/>
                    <a:pt x="6660" y="513"/>
                    <a:pt x="6660" y="513"/>
                  </a:cubicBezTo>
                  <a:cubicBezTo>
                    <a:pt x="6660" y="492"/>
                    <a:pt x="6680" y="492"/>
                    <a:pt x="6680" y="492"/>
                  </a:cubicBezTo>
                  <a:lnTo>
                    <a:pt x="6700" y="492"/>
                  </a:lnTo>
                  <a:cubicBezTo>
                    <a:pt x="6700" y="513"/>
                    <a:pt x="6700" y="513"/>
                    <a:pt x="6721" y="513"/>
                  </a:cubicBezTo>
                  <a:cubicBezTo>
                    <a:pt x="6721" y="533"/>
                    <a:pt x="6742" y="533"/>
                    <a:pt x="6742" y="513"/>
                  </a:cubicBezTo>
                  <a:cubicBezTo>
                    <a:pt x="6742" y="513"/>
                    <a:pt x="6742" y="513"/>
                    <a:pt x="6762" y="513"/>
                  </a:cubicBezTo>
                  <a:cubicBezTo>
                    <a:pt x="6762" y="492"/>
                    <a:pt x="6782" y="513"/>
                    <a:pt x="6803" y="492"/>
                  </a:cubicBezTo>
                  <a:lnTo>
                    <a:pt x="6824" y="492"/>
                  </a:lnTo>
                  <a:cubicBezTo>
                    <a:pt x="6824" y="492"/>
                    <a:pt x="6844" y="471"/>
                    <a:pt x="6844" y="492"/>
                  </a:cubicBezTo>
                  <a:cubicBezTo>
                    <a:pt x="6864" y="492"/>
                    <a:pt x="6885" y="513"/>
                    <a:pt x="6885" y="513"/>
                  </a:cubicBezTo>
                  <a:cubicBezTo>
                    <a:pt x="6906" y="513"/>
                    <a:pt x="6906" y="513"/>
                    <a:pt x="6926" y="513"/>
                  </a:cubicBezTo>
                  <a:cubicBezTo>
                    <a:pt x="6926" y="533"/>
                    <a:pt x="6946" y="513"/>
                    <a:pt x="6946" y="533"/>
                  </a:cubicBezTo>
                  <a:lnTo>
                    <a:pt x="6967" y="533"/>
                  </a:lnTo>
                  <a:lnTo>
                    <a:pt x="6988" y="553"/>
                  </a:lnTo>
                  <a:cubicBezTo>
                    <a:pt x="6988" y="574"/>
                    <a:pt x="7028" y="553"/>
                    <a:pt x="7028" y="553"/>
                  </a:cubicBezTo>
                  <a:cubicBezTo>
                    <a:pt x="7028" y="553"/>
                    <a:pt x="7028" y="574"/>
                    <a:pt x="7049" y="574"/>
                  </a:cubicBezTo>
                  <a:cubicBezTo>
                    <a:pt x="7049" y="574"/>
                    <a:pt x="7049" y="553"/>
                    <a:pt x="7070" y="553"/>
                  </a:cubicBezTo>
                  <a:cubicBezTo>
                    <a:pt x="7070" y="533"/>
                    <a:pt x="7070" y="533"/>
                    <a:pt x="7070" y="533"/>
                  </a:cubicBezTo>
                  <a:cubicBezTo>
                    <a:pt x="7090" y="533"/>
                    <a:pt x="7090" y="533"/>
                    <a:pt x="7090" y="533"/>
                  </a:cubicBezTo>
                  <a:lnTo>
                    <a:pt x="7110" y="533"/>
                  </a:lnTo>
                  <a:cubicBezTo>
                    <a:pt x="7110" y="553"/>
                    <a:pt x="7131" y="553"/>
                    <a:pt x="7131" y="533"/>
                  </a:cubicBezTo>
                  <a:lnTo>
                    <a:pt x="7131" y="533"/>
                  </a:lnTo>
                  <a:cubicBezTo>
                    <a:pt x="7131" y="513"/>
                    <a:pt x="7131" y="513"/>
                    <a:pt x="7131" y="513"/>
                  </a:cubicBezTo>
                  <a:cubicBezTo>
                    <a:pt x="7131" y="492"/>
                    <a:pt x="7152" y="492"/>
                    <a:pt x="7152" y="492"/>
                  </a:cubicBezTo>
                  <a:lnTo>
                    <a:pt x="7172" y="492"/>
                  </a:lnTo>
                  <a:cubicBezTo>
                    <a:pt x="7192" y="492"/>
                    <a:pt x="7213" y="471"/>
                    <a:pt x="7213" y="471"/>
                  </a:cubicBezTo>
                  <a:cubicBezTo>
                    <a:pt x="7234" y="471"/>
                    <a:pt x="7234" y="451"/>
                    <a:pt x="7234" y="451"/>
                  </a:cubicBezTo>
                  <a:cubicBezTo>
                    <a:pt x="7254" y="451"/>
                    <a:pt x="7254" y="451"/>
                    <a:pt x="7254" y="451"/>
                  </a:cubicBezTo>
                  <a:cubicBezTo>
                    <a:pt x="7274" y="451"/>
                    <a:pt x="7274" y="471"/>
                    <a:pt x="7274" y="471"/>
                  </a:cubicBezTo>
                  <a:lnTo>
                    <a:pt x="7295" y="492"/>
                  </a:lnTo>
                  <a:lnTo>
                    <a:pt x="7295" y="513"/>
                  </a:lnTo>
                  <a:cubicBezTo>
                    <a:pt x="7316" y="513"/>
                    <a:pt x="7316" y="492"/>
                    <a:pt x="7316" y="471"/>
                  </a:cubicBezTo>
                  <a:lnTo>
                    <a:pt x="7295" y="451"/>
                  </a:lnTo>
                  <a:cubicBezTo>
                    <a:pt x="7295" y="451"/>
                    <a:pt x="7295" y="431"/>
                    <a:pt x="7274" y="431"/>
                  </a:cubicBezTo>
                  <a:cubicBezTo>
                    <a:pt x="7274" y="431"/>
                    <a:pt x="7254" y="431"/>
                    <a:pt x="7234" y="410"/>
                  </a:cubicBezTo>
                  <a:lnTo>
                    <a:pt x="7213" y="410"/>
                  </a:lnTo>
                  <a:lnTo>
                    <a:pt x="7192" y="410"/>
                  </a:lnTo>
                  <a:cubicBezTo>
                    <a:pt x="7192" y="389"/>
                    <a:pt x="7192" y="389"/>
                    <a:pt x="7192" y="369"/>
                  </a:cubicBezTo>
                  <a:lnTo>
                    <a:pt x="7213" y="389"/>
                  </a:lnTo>
                  <a:cubicBezTo>
                    <a:pt x="7234" y="389"/>
                    <a:pt x="7234" y="389"/>
                    <a:pt x="7234" y="389"/>
                  </a:cubicBezTo>
                  <a:cubicBezTo>
                    <a:pt x="7254" y="389"/>
                    <a:pt x="7254" y="389"/>
                    <a:pt x="7274" y="389"/>
                  </a:cubicBezTo>
                  <a:cubicBezTo>
                    <a:pt x="7274" y="389"/>
                    <a:pt x="7295" y="389"/>
                    <a:pt x="7316" y="389"/>
                  </a:cubicBezTo>
                  <a:cubicBezTo>
                    <a:pt x="7316" y="389"/>
                    <a:pt x="7316" y="389"/>
                    <a:pt x="7336" y="369"/>
                  </a:cubicBezTo>
                  <a:cubicBezTo>
                    <a:pt x="7336" y="369"/>
                    <a:pt x="7356" y="369"/>
                    <a:pt x="7356" y="389"/>
                  </a:cubicBezTo>
                  <a:cubicBezTo>
                    <a:pt x="7377" y="389"/>
                    <a:pt x="7397" y="389"/>
                    <a:pt x="7397" y="389"/>
                  </a:cubicBezTo>
                  <a:cubicBezTo>
                    <a:pt x="7418" y="389"/>
                    <a:pt x="7438" y="389"/>
                    <a:pt x="7458" y="389"/>
                  </a:cubicBezTo>
                  <a:cubicBezTo>
                    <a:pt x="7479" y="389"/>
                    <a:pt x="7500" y="389"/>
                    <a:pt x="7500" y="389"/>
                  </a:cubicBezTo>
                  <a:lnTo>
                    <a:pt x="7520" y="369"/>
                  </a:lnTo>
                  <a:lnTo>
                    <a:pt x="7500" y="369"/>
                  </a:lnTo>
                  <a:cubicBezTo>
                    <a:pt x="7479" y="369"/>
                    <a:pt x="7479" y="369"/>
                    <a:pt x="7479" y="369"/>
                  </a:cubicBezTo>
                  <a:cubicBezTo>
                    <a:pt x="7458" y="369"/>
                    <a:pt x="7458" y="369"/>
                    <a:pt x="7438" y="369"/>
                  </a:cubicBezTo>
                  <a:lnTo>
                    <a:pt x="7438" y="349"/>
                  </a:lnTo>
                  <a:cubicBezTo>
                    <a:pt x="7418" y="349"/>
                    <a:pt x="7418" y="349"/>
                    <a:pt x="7418" y="349"/>
                  </a:cubicBezTo>
                  <a:cubicBezTo>
                    <a:pt x="7397" y="349"/>
                    <a:pt x="7377" y="349"/>
                    <a:pt x="7377" y="349"/>
                  </a:cubicBezTo>
                  <a:lnTo>
                    <a:pt x="7356" y="349"/>
                  </a:lnTo>
                  <a:lnTo>
                    <a:pt x="7336" y="349"/>
                  </a:lnTo>
                  <a:cubicBezTo>
                    <a:pt x="7336" y="328"/>
                    <a:pt x="7336" y="328"/>
                    <a:pt x="7336" y="328"/>
                  </a:cubicBezTo>
                  <a:lnTo>
                    <a:pt x="7336" y="307"/>
                  </a:lnTo>
                  <a:lnTo>
                    <a:pt x="7316" y="307"/>
                  </a:lnTo>
                  <a:lnTo>
                    <a:pt x="7295" y="287"/>
                  </a:lnTo>
                  <a:cubicBezTo>
                    <a:pt x="7295" y="267"/>
                    <a:pt x="7295" y="246"/>
                    <a:pt x="7295" y="246"/>
                  </a:cubicBezTo>
                  <a:cubicBezTo>
                    <a:pt x="7295" y="225"/>
                    <a:pt x="7295" y="205"/>
                    <a:pt x="7295" y="185"/>
                  </a:cubicBezTo>
                  <a:cubicBezTo>
                    <a:pt x="7295" y="185"/>
                    <a:pt x="7295" y="164"/>
                    <a:pt x="7316" y="164"/>
                  </a:cubicBezTo>
                  <a:cubicBezTo>
                    <a:pt x="7316" y="144"/>
                    <a:pt x="7316" y="144"/>
                    <a:pt x="7336" y="123"/>
                  </a:cubicBezTo>
                  <a:lnTo>
                    <a:pt x="7356" y="103"/>
                  </a:lnTo>
                  <a:cubicBezTo>
                    <a:pt x="7356" y="103"/>
                    <a:pt x="7377" y="82"/>
                    <a:pt x="7397" y="82"/>
                  </a:cubicBezTo>
                  <a:cubicBezTo>
                    <a:pt x="7397" y="82"/>
                    <a:pt x="7418" y="41"/>
                    <a:pt x="7438" y="41"/>
                  </a:cubicBezTo>
                  <a:lnTo>
                    <a:pt x="7458" y="0"/>
                  </a:lnTo>
                  <a:cubicBezTo>
                    <a:pt x="7479" y="0"/>
                    <a:pt x="7500" y="0"/>
                    <a:pt x="7520" y="0"/>
                  </a:cubicBezTo>
                  <a:cubicBezTo>
                    <a:pt x="7520" y="0"/>
                    <a:pt x="7540" y="0"/>
                    <a:pt x="7540" y="21"/>
                  </a:cubicBezTo>
                  <a:cubicBezTo>
                    <a:pt x="7561" y="21"/>
                    <a:pt x="7561" y="21"/>
                    <a:pt x="7582" y="21"/>
                  </a:cubicBezTo>
                  <a:lnTo>
                    <a:pt x="7602" y="41"/>
                  </a:lnTo>
                  <a:lnTo>
                    <a:pt x="7622" y="21"/>
                  </a:lnTo>
                  <a:cubicBezTo>
                    <a:pt x="7643" y="21"/>
                    <a:pt x="7643" y="21"/>
                    <a:pt x="7643" y="21"/>
                  </a:cubicBezTo>
                  <a:lnTo>
                    <a:pt x="7664" y="21"/>
                  </a:lnTo>
                  <a:cubicBezTo>
                    <a:pt x="7664" y="21"/>
                    <a:pt x="7664" y="41"/>
                    <a:pt x="7684" y="41"/>
                  </a:cubicBezTo>
                  <a:cubicBezTo>
                    <a:pt x="7684" y="62"/>
                    <a:pt x="7704" y="62"/>
                    <a:pt x="7704" y="62"/>
                  </a:cubicBezTo>
                  <a:cubicBezTo>
                    <a:pt x="7704" y="82"/>
                    <a:pt x="7725" y="82"/>
                    <a:pt x="7704" y="82"/>
                  </a:cubicBezTo>
                  <a:cubicBezTo>
                    <a:pt x="7704" y="103"/>
                    <a:pt x="7704" y="103"/>
                    <a:pt x="7684" y="123"/>
                  </a:cubicBezTo>
                  <a:cubicBezTo>
                    <a:pt x="7684" y="123"/>
                    <a:pt x="7664" y="123"/>
                    <a:pt x="7664" y="144"/>
                  </a:cubicBezTo>
                  <a:lnTo>
                    <a:pt x="7643" y="144"/>
                  </a:lnTo>
                  <a:cubicBezTo>
                    <a:pt x="7622" y="144"/>
                    <a:pt x="7622" y="144"/>
                    <a:pt x="7602" y="144"/>
                  </a:cubicBezTo>
                  <a:lnTo>
                    <a:pt x="7602" y="164"/>
                  </a:lnTo>
                  <a:lnTo>
                    <a:pt x="7602" y="185"/>
                  </a:lnTo>
                  <a:lnTo>
                    <a:pt x="7622" y="185"/>
                  </a:lnTo>
                  <a:cubicBezTo>
                    <a:pt x="7622" y="185"/>
                    <a:pt x="7643" y="185"/>
                    <a:pt x="7643" y="164"/>
                  </a:cubicBezTo>
                  <a:cubicBezTo>
                    <a:pt x="7664" y="164"/>
                    <a:pt x="7664" y="164"/>
                    <a:pt x="7664" y="144"/>
                  </a:cubicBezTo>
                  <a:cubicBezTo>
                    <a:pt x="7684" y="144"/>
                    <a:pt x="7684" y="144"/>
                    <a:pt x="7704" y="144"/>
                  </a:cubicBezTo>
                  <a:lnTo>
                    <a:pt x="7725" y="144"/>
                  </a:lnTo>
                  <a:cubicBezTo>
                    <a:pt x="7746" y="164"/>
                    <a:pt x="7746" y="164"/>
                    <a:pt x="7746" y="185"/>
                  </a:cubicBezTo>
                  <a:lnTo>
                    <a:pt x="7746" y="185"/>
                  </a:lnTo>
                  <a:cubicBezTo>
                    <a:pt x="7746" y="205"/>
                    <a:pt x="7766" y="185"/>
                    <a:pt x="7766" y="185"/>
                  </a:cubicBezTo>
                  <a:lnTo>
                    <a:pt x="7786" y="185"/>
                  </a:lnTo>
                  <a:cubicBezTo>
                    <a:pt x="7807" y="185"/>
                    <a:pt x="7807" y="185"/>
                    <a:pt x="7828" y="164"/>
                  </a:cubicBezTo>
                  <a:lnTo>
                    <a:pt x="7828" y="164"/>
                  </a:lnTo>
                  <a:cubicBezTo>
                    <a:pt x="7828" y="164"/>
                    <a:pt x="7848" y="144"/>
                    <a:pt x="7848" y="164"/>
                  </a:cubicBezTo>
                  <a:cubicBezTo>
                    <a:pt x="7848" y="164"/>
                    <a:pt x="7848" y="164"/>
                    <a:pt x="7848" y="185"/>
                  </a:cubicBezTo>
                  <a:cubicBezTo>
                    <a:pt x="7868" y="185"/>
                    <a:pt x="7868" y="185"/>
                    <a:pt x="7889" y="185"/>
                  </a:cubicBezTo>
                  <a:cubicBezTo>
                    <a:pt x="7889" y="185"/>
                    <a:pt x="7868" y="205"/>
                    <a:pt x="7889" y="225"/>
                  </a:cubicBezTo>
                  <a:lnTo>
                    <a:pt x="7889" y="246"/>
                  </a:lnTo>
                  <a:lnTo>
                    <a:pt x="7889" y="267"/>
                  </a:lnTo>
                  <a:lnTo>
                    <a:pt x="7868" y="267"/>
                  </a:lnTo>
                  <a:lnTo>
                    <a:pt x="7848" y="267"/>
                  </a:lnTo>
                  <a:lnTo>
                    <a:pt x="7848" y="267"/>
                  </a:lnTo>
                  <a:cubicBezTo>
                    <a:pt x="7848" y="287"/>
                    <a:pt x="7848" y="287"/>
                    <a:pt x="7848" y="287"/>
                  </a:cubicBezTo>
                  <a:cubicBezTo>
                    <a:pt x="7868" y="287"/>
                    <a:pt x="7889" y="287"/>
                    <a:pt x="7889" y="287"/>
                  </a:cubicBezTo>
                  <a:lnTo>
                    <a:pt x="7910" y="287"/>
                  </a:lnTo>
                  <a:cubicBezTo>
                    <a:pt x="7910" y="287"/>
                    <a:pt x="7930" y="287"/>
                    <a:pt x="7930" y="267"/>
                  </a:cubicBezTo>
                  <a:cubicBezTo>
                    <a:pt x="7950" y="267"/>
                    <a:pt x="7950" y="267"/>
                    <a:pt x="7950" y="267"/>
                  </a:cubicBezTo>
                  <a:cubicBezTo>
                    <a:pt x="7971" y="267"/>
                    <a:pt x="7971" y="267"/>
                    <a:pt x="7992" y="267"/>
                  </a:cubicBezTo>
                  <a:lnTo>
                    <a:pt x="8012" y="267"/>
                  </a:lnTo>
                  <a:cubicBezTo>
                    <a:pt x="8012" y="246"/>
                    <a:pt x="8012" y="246"/>
                    <a:pt x="8012" y="225"/>
                  </a:cubicBezTo>
                  <a:cubicBezTo>
                    <a:pt x="7992" y="225"/>
                    <a:pt x="7992" y="225"/>
                    <a:pt x="7992" y="205"/>
                  </a:cubicBezTo>
                  <a:cubicBezTo>
                    <a:pt x="7992" y="205"/>
                    <a:pt x="7992" y="205"/>
                    <a:pt x="7992" y="185"/>
                  </a:cubicBezTo>
                  <a:lnTo>
                    <a:pt x="8012" y="185"/>
                  </a:lnTo>
                  <a:cubicBezTo>
                    <a:pt x="8012" y="185"/>
                    <a:pt x="8032" y="185"/>
                    <a:pt x="8053" y="185"/>
                  </a:cubicBezTo>
                  <a:cubicBezTo>
                    <a:pt x="8053" y="164"/>
                    <a:pt x="8074" y="164"/>
                    <a:pt x="8094" y="164"/>
                  </a:cubicBezTo>
                  <a:cubicBezTo>
                    <a:pt x="8094" y="164"/>
                    <a:pt x="8114" y="185"/>
                    <a:pt x="8135" y="185"/>
                  </a:cubicBezTo>
                  <a:lnTo>
                    <a:pt x="8176" y="185"/>
                  </a:lnTo>
                  <a:cubicBezTo>
                    <a:pt x="8196" y="164"/>
                    <a:pt x="8217" y="164"/>
                    <a:pt x="8217" y="164"/>
                  </a:cubicBezTo>
                  <a:cubicBezTo>
                    <a:pt x="8237" y="164"/>
                    <a:pt x="8258" y="164"/>
                    <a:pt x="8258" y="164"/>
                  </a:cubicBezTo>
                  <a:cubicBezTo>
                    <a:pt x="8278" y="164"/>
                    <a:pt x="8299" y="164"/>
                    <a:pt x="8299" y="164"/>
                  </a:cubicBezTo>
                  <a:cubicBezTo>
                    <a:pt x="8319" y="164"/>
                    <a:pt x="8319" y="185"/>
                    <a:pt x="8319" y="185"/>
                  </a:cubicBezTo>
                  <a:cubicBezTo>
                    <a:pt x="8340" y="185"/>
                    <a:pt x="8360" y="185"/>
                    <a:pt x="8360" y="185"/>
                  </a:cubicBezTo>
                  <a:cubicBezTo>
                    <a:pt x="8381" y="185"/>
                    <a:pt x="8401" y="205"/>
                    <a:pt x="8422" y="225"/>
                  </a:cubicBezTo>
                  <a:cubicBezTo>
                    <a:pt x="8422" y="225"/>
                    <a:pt x="8442" y="225"/>
                    <a:pt x="8463" y="225"/>
                  </a:cubicBezTo>
                  <a:lnTo>
                    <a:pt x="8483" y="225"/>
                  </a:lnTo>
                  <a:cubicBezTo>
                    <a:pt x="8483" y="246"/>
                    <a:pt x="8483" y="246"/>
                    <a:pt x="8483" y="267"/>
                  </a:cubicBezTo>
                  <a:cubicBezTo>
                    <a:pt x="8504" y="267"/>
                    <a:pt x="8504" y="267"/>
                    <a:pt x="8504" y="267"/>
                  </a:cubicBezTo>
                  <a:cubicBezTo>
                    <a:pt x="8524" y="287"/>
                    <a:pt x="8524" y="307"/>
                    <a:pt x="8524" y="307"/>
                  </a:cubicBezTo>
                  <a:lnTo>
                    <a:pt x="8545" y="328"/>
                  </a:lnTo>
                  <a:lnTo>
                    <a:pt x="8545" y="307"/>
                  </a:lnTo>
                  <a:cubicBezTo>
                    <a:pt x="8545" y="287"/>
                    <a:pt x="8545" y="287"/>
                    <a:pt x="8545" y="287"/>
                  </a:cubicBezTo>
                  <a:lnTo>
                    <a:pt x="8545" y="267"/>
                  </a:lnTo>
                  <a:lnTo>
                    <a:pt x="8545" y="246"/>
                  </a:lnTo>
                  <a:lnTo>
                    <a:pt x="8565" y="246"/>
                  </a:lnTo>
                  <a:lnTo>
                    <a:pt x="8586" y="267"/>
                  </a:lnTo>
                  <a:cubicBezTo>
                    <a:pt x="8586" y="267"/>
                    <a:pt x="8606" y="287"/>
                    <a:pt x="8606" y="307"/>
                  </a:cubicBezTo>
                  <a:lnTo>
                    <a:pt x="8627" y="328"/>
                  </a:lnTo>
                  <a:cubicBezTo>
                    <a:pt x="8627" y="328"/>
                    <a:pt x="8647" y="349"/>
                    <a:pt x="8668" y="349"/>
                  </a:cubicBezTo>
                  <a:lnTo>
                    <a:pt x="8688" y="369"/>
                  </a:lnTo>
                  <a:cubicBezTo>
                    <a:pt x="8688" y="389"/>
                    <a:pt x="8688" y="389"/>
                    <a:pt x="8688" y="389"/>
                  </a:cubicBezTo>
                  <a:cubicBezTo>
                    <a:pt x="8709" y="389"/>
                    <a:pt x="8709" y="410"/>
                    <a:pt x="8709" y="410"/>
                  </a:cubicBezTo>
                  <a:cubicBezTo>
                    <a:pt x="8688" y="431"/>
                    <a:pt x="8688" y="410"/>
                    <a:pt x="8688" y="410"/>
                  </a:cubicBezTo>
                  <a:cubicBezTo>
                    <a:pt x="8668" y="410"/>
                    <a:pt x="8668" y="389"/>
                    <a:pt x="8668" y="389"/>
                  </a:cubicBezTo>
                  <a:cubicBezTo>
                    <a:pt x="8647" y="389"/>
                    <a:pt x="8647" y="389"/>
                    <a:pt x="8627" y="389"/>
                  </a:cubicBezTo>
                  <a:lnTo>
                    <a:pt x="8606" y="389"/>
                  </a:lnTo>
                  <a:cubicBezTo>
                    <a:pt x="8606" y="389"/>
                    <a:pt x="8586" y="389"/>
                    <a:pt x="8586" y="369"/>
                  </a:cubicBezTo>
                  <a:lnTo>
                    <a:pt x="8565" y="369"/>
                  </a:lnTo>
                  <a:cubicBezTo>
                    <a:pt x="8565" y="389"/>
                    <a:pt x="8565" y="389"/>
                    <a:pt x="8565" y="389"/>
                  </a:cubicBezTo>
                  <a:cubicBezTo>
                    <a:pt x="8565" y="389"/>
                    <a:pt x="8586" y="389"/>
                    <a:pt x="8586" y="410"/>
                  </a:cubicBezTo>
                  <a:lnTo>
                    <a:pt x="8586" y="410"/>
                  </a:lnTo>
                  <a:cubicBezTo>
                    <a:pt x="8606" y="431"/>
                    <a:pt x="8586" y="451"/>
                    <a:pt x="8606" y="451"/>
                  </a:cubicBezTo>
                  <a:lnTo>
                    <a:pt x="8606" y="451"/>
                  </a:lnTo>
                  <a:cubicBezTo>
                    <a:pt x="8627" y="451"/>
                    <a:pt x="8627" y="431"/>
                    <a:pt x="8627" y="431"/>
                  </a:cubicBezTo>
                  <a:lnTo>
                    <a:pt x="8627" y="410"/>
                  </a:lnTo>
                  <a:cubicBezTo>
                    <a:pt x="8647" y="410"/>
                    <a:pt x="8647" y="431"/>
                    <a:pt x="8647" y="431"/>
                  </a:cubicBezTo>
                  <a:cubicBezTo>
                    <a:pt x="8647" y="431"/>
                    <a:pt x="8668" y="431"/>
                    <a:pt x="8668" y="451"/>
                  </a:cubicBezTo>
                  <a:lnTo>
                    <a:pt x="8688" y="451"/>
                  </a:lnTo>
                  <a:cubicBezTo>
                    <a:pt x="8688" y="451"/>
                    <a:pt x="8688" y="471"/>
                    <a:pt x="8709" y="471"/>
                  </a:cubicBezTo>
                  <a:lnTo>
                    <a:pt x="8729" y="492"/>
                  </a:lnTo>
                  <a:cubicBezTo>
                    <a:pt x="8729" y="492"/>
                    <a:pt x="8729" y="513"/>
                    <a:pt x="8729" y="533"/>
                  </a:cubicBezTo>
                  <a:lnTo>
                    <a:pt x="8709" y="553"/>
                  </a:lnTo>
                  <a:lnTo>
                    <a:pt x="8688" y="574"/>
                  </a:lnTo>
                  <a:cubicBezTo>
                    <a:pt x="8688" y="595"/>
                    <a:pt x="8668" y="615"/>
                    <a:pt x="8668" y="635"/>
                  </a:cubicBezTo>
                  <a:lnTo>
                    <a:pt x="8627" y="656"/>
                  </a:lnTo>
                  <a:cubicBezTo>
                    <a:pt x="8627" y="677"/>
                    <a:pt x="8627" y="697"/>
                    <a:pt x="8606" y="717"/>
                  </a:cubicBezTo>
                  <a:cubicBezTo>
                    <a:pt x="8606" y="717"/>
                    <a:pt x="8586" y="738"/>
                    <a:pt x="8565" y="738"/>
                  </a:cubicBezTo>
                  <a:cubicBezTo>
                    <a:pt x="8565" y="759"/>
                    <a:pt x="8545" y="759"/>
                    <a:pt x="8545" y="759"/>
                  </a:cubicBezTo>
                  <a:cubicBezTo>
                    <a:pt x="8545" y="759"/>
                    <a:pt x="8524" y="759"/>
                    <a:pt x="8504" y="759"/>
                  </a:cubicBezTo>
                  <a:lnTo>
                    <a:pt x="8504" y="779"/>
                  </a:lnTo>
                  <a:cubicBezTo>
                    <a:pt x="8483" y="779"/>
                    <a:pt x="8483" y="799"/>
                    <a:pt x="8483" y="799"/>
                  </a:cubicBezTo>
                  <a:cubicBezTo>
                    <a:pt x="8504" y="799"/>
                    <a:pt x="8504" y="799"/>
                    <a:pt x="8504" y="799"/>
                  </a:cubicBezTo>
                  <a:lnTo>
                    <a:pt x="8524" y="779"/>
                  </a:lnTo>
                  <a:cubicBezTo>
                    <a:pt x="8524" y="779"/>
                    <a:pt x="8545" y="779"/>
                    <a:pt x="8545" y="799"/>
                  </a:cubicBezTo>
                  <a:cubicBezTo>
                    <a:pt x="8545" y="799"/>
                    <a:pt x="8545" y="799"/>
                    <a:pt x="8545" y="820"/>
                  </a:cubicBezTo>
                  <a:lnTo>
                    <a:pt x="8524" y="841"/>
                  </a:lnTo>
                  <a:lnTo>
                    <a:pt x="8504" y="861"/>
                  </a:lnTo>
                  <a:cubicBezTo>
                    <a:pt x="8483" y="861"/>
                    <a:pt x="8483" y="881"/>
                    <a:pt x="8483" y="901"/>
                  </a:cubicBezTo>
                  <a:lnTo>
                    <a:pt x="8483" y="922"/>
                  </a:lnTo>
                  <a:cubicBezTo>
                    <a:pt x="8463" y="943"/>
                    <a:pt x="8463" y="943"/>
                    <a:pt x="8463" y="963"/>
                  </a:cubicBezTo>
                  <a:cubicBezTo>
                    <a:pt x="8442" y="963"/>
                    <a:pt x="8401" y="983"/>
                    <a:pt x="8401" y="983"/>
                  </a:cubicBezTo>
                  <a:cubicBezTo>
                    <a:pt x="8381" y="1004"/>
                    <a:pt x="8381" y="1004"/>
                    <a:pt x="8360" y="1004"/>
                  </a:cubicBezTo>
                  <a:cubicBezTo>
                    <a:pt x="8360" y="1025"/>
                    <a:pt x="8360" y="1045"/>
                    <a:pt x="8360" y="1045"/>
                  </a:cubicBezTo>
                  <a:cubicBezTo>
                    <a:pt x="8340" y="1065"/>
                    <a:pt x="8340" y="1086"/>
                    <a:pt x="8340" y="1086"/>
                  </a:cubicBezTo>
                  <a:lnTo>
                    <a:pt x="8319" y="1107"/>
                  </a:lnTo>
                  <a:lnTo>
                    <a:pt x="8319" y="1147"/>
                  </a:lnTo>
                  <a:cubicBezTo>
                    <a:pt x="8319" y="1168"/>
                    <a:pt x="8319" y="1168"/>
                    <a:pt x="8299" y="1189"/>
                  </a:cubicBezTo>
                  <a:cubicBezTo>
                    <a:pt x="8299" y="1189"/>
                    <a:pt x="8299" y="1189"/>
                    <a:pt x="8299" y="1209"/>
                  </a:cubicBezTo>
                  <a:cubicBezTo>
                    <a:pt x="8278" y="1209"/>
                    <a:pt x="8278" y="1209"/>
                    <a:pt x="8258" y="1229"/>
                  </a:cubicBezTo>
                  <a:cubicBezTo>
                    <a:pt x="8258" y="1229"/>
                    <a:pt x="8258" y="1250"/>
                    <a:pt x="8237" y="1250"/>
                  </a:cubicBezTo>
                  <a:lnTo>
                    <a:pt x="8237" y="1271"/>
                  </a:lnTo>
                  <a:lnTo>
                    <a:pt x="8258" y="1271"/>
                  </a:lnTo>
                  <a:cubicBezTo>
                    <a:pt x="8278" y="1271"/>
                    <a:pt x="8278" y="1250"/>
                    <a:pt x="8299" y="1229"/>
                  </a:cubicBezTo>
                  <a:lnTo>
                    <a:pt x="8319" y="1209"/>
                  </a:lnTo>
                  <a:lnTo>
                    <a:pt x="8340" y="1189"/>
                  </a:lnTo>
                  <a:cubicBezTo>
                    <a:pt x="8360" y="1189"/>
                    <a:pt x="8360" y="1168"/>
                    <a:pt x="8360" y="1168"/>
                  </a:cubicBezTo>
                  <a:cubicBezTo>
                    <a:pt x="8381" y="1147"/>
                    <a:pt x="8381" y="1127"/>
                    <a:pt x="8381" y="1127"/>
                  </a:cubicBezTo>
                  <a:cubicBezTo>
                    <a:pt x="8381" y="1107"/>
                    <a:pt x="8401" y="1127"/>
                    <a:pt x="8401" y="1107"/>
                  </a:cubicBezTo>
                  <a:cubicBezTo>
                    <a:pt x="8422" y="1107"/>
                    <a:pt x="8422" y="1107"/>
                    <a:pt x="8422" y="1107"/>
                  </a:cubicBezTo>
                  <a:cubicBezTo>
                    <a:pt x="8442" y="1107"/>
                    <a:pt x="8442" y="1107"/>
                    <a:pt x="8442" y="1107"/>
                  </a:cubicBezTo>
                  <a:cubicBezTo>
                    <a:pt x="8463" y="1107"/>
                    <a:pt x="8483" y="1086"/>
                    <a:pt x="8483" y="1086"/>
                  </a:cubicBezTo>
                  <a:cubicBezTo>
                    <a:pt x="8504" y="1086"/>
                    <a:pt x="8524" y="1086"/>
                    <a:pt x="8524" y="1086"/>
                  </a:cubicBezTo>
                  <a:cubicBezTo>
                    <a:pt x="8545" y="1086"/>
                    <a:pt x="8545" y="1086"/>
                    <a:pt x="8545" y="1086"/>
                  </a:cubicBezTo>
                  <a:cubicBezTo>
                    <a:pt x="8565" y="1086"/>
                    <a:pt x="8565" y="1065"/>
                    <a:pt x="8565" y="1065"/>
                  </a:cubicBezTo>
                  <a:lnTo>
                    <a:pt x="8565" y="1045"/>
                  </a:lnTo>
                  <a:cubicBezTo>
                    <a:pt x="8565" y="1025"/>
                    <a:pt x="8586" y="1025"/>
                    <a:pt x="8586" y="1025"/>
                  </a:cubicBezTo>
                  <a:cubicBezTo>
                    <a:pt x="8586" y="1025"/>
                    <a:pt x="8606" y="1025"/>
                    <a:pt x="8606" y="1004"/>
                  </a:cubicBezTo>
                  <a:lnTo>
                    <a:pt x="8606" y="983"/>
                  </a:lnTo>
                  <a:lnTo>
                    <a:pt x="8606" y="963"/>
                  </a:lnTo>
                  <a:cubicBezTo>
                    <a:pt x="8627" y="963"/>
                    <a:pt x="8627" y="983"/>
                    <a:pt x="8627" y="983"/>
                  </a:cubicBezTo>
                  <a:lnTo>
                    <a:pt x="8647" y="983"/>
                  </a:lnTo>
                  <a:lnTo>
                    <a:pt x="8647" y="983"/>
                  </a:lnTo>
                  <a:cubicBezTo>
                    <a:pt x="8647" y="963"/>
                    <a:pt x="8647" y="963"/>
                    <a:pt x="8647" y="943"/>
                  </a:cubicBezTo>
                  <a:lnTo>
                    <a:pt x="8647" y="943"/>
                  </a:lnTo>
                  <a:cubicBezTo>
                    <a:pt x="8668" y="922"/>
                    <a:pt x="8668" y="943"/>
                    <a:pt x="8668" y="922"/>
                  </a:cubicBezTo>
                  <a:cubicBezTo>
                    <a:pt x="8688" y="922"/>
                    <a:pt x="8688" y="922"/>
                    <a:pt x="8688" y="922"/>
                  </a:cubicBezTo>
                  <a:lnTo>
                    <a:pt x="8688" y="901"/>
                  </a:lnTo>
                  <a:cubicBezTo>
                    <a:pt x="8668" y="901"/>
                    <a:pt x="8668" y="901"/>
                    <a:pt x="8668" y="901"/>
                  </a:cubicBezTo>
                  <a:cubicBezTo>
                    <a:pt x="8647" y="901"/>
                    <a:pt x="8647" y="901"/>
                    <a:pt x="8627" y="901"/>
                  </a:cubicBezTo>
                  <a:cubicBezTo>
                    <a:pt x="8627" y="922"/>
                    <a:pt x="8627" y="943"/>
                    <a:pt x="8606" y="943"/>
                  </a:cubicBezTo>
                  <a:lnTo>
                    <a:pt x="8586" y="943"/>
                  </a:lnTo>
                  <a:cubicBezTo>
                    <a:pt x="8565" y="943"/>
                    <a:pt x="8565" y="922"/>
                    <a:pt x="8565" y="922"/>
                  </a:cubicBezTo>
                  <a:cubicBezTo>
                    <a:pt x="8565" y="901"/>
                    <a:pt x="8586" y="901"/>
                    <a:pt x="8586" y="901"/>
                  </a:cubicBezTo>
                  <a:cubicBezTo>
                    <a:pt x="8586" y="881"/>
                    <a:pt x="8565" y="881"/>
                    <a:pt x="8565" y="861"/>
                  </a:cubicBezTo>
                  <a:cubicBezTo>
                    <a:pt x="8565" y="861"/>
                    <a:pt x="8565" y="861"/>
                    <a:pt x="8565" y="841"/>
                  </a:cubicBezTo>
                  <a:lnTo>
                    <a:pt x="8586" y="841"/>
                  </a:lnTo>
                  <a:cubicBezTo>
                    <a:pt x="8606" y="841"/>
                    <a:pt x="8627" y="841"/>
                    <a:pt x="8627" y="841"/>
                  </a:cubicBezTo>
                  <a:cubicBezTo>
                    <a:pt x="8647" y="841"/>
                    <a:pt x="8647" y="861"/>
                    <a:pt x="8668" y="861"/>
                  </a:cubicBezTo>
                  <a:cubicBezTo>
                    <a:pt x="8668" y="861"/>
                    <a:pt x="8668" y="861"/>
                    <a:pt x="8668" y="841"/>
                  </a:cubicBezTo>
                  <a:lnTo>
                    <a:pt x="8688" y="841"/>
                  </a:lnTo>
                  <a:cubicBezTo>
                    <a:pt x="8709" y="841"/>
                    <a:pt x="8709" y="861"/>
                    <a:pt x="8709" y="861"/>
                  </a:cubicBezTo>
                  <a:cubicBezTo>
                    <a:pt x="8709" y="881"/>
                    <a:pt x="8729" y="881"/>
                    <a:pt x="8729" y="901"/>
                  </a:cubicBezTo>
                  <a:cubicBezTo>
                    <a:pt x="8729" y="901"/>
                    <a:pt x="8750" y="901"/>
                    <a:pt x="8770" y="901"/>
                  </a:cubicBezTo>
                  <a:lnTo>
                    <a:pt x="8791" y="901"/>
                  </a:lnTo>
                  <a:cubicBezTo>
                    <a:pt x="8811" y="901"/>
                    <a:pt x="8811" y="922"/>
                    <a:pt x="8832" y="922"/>
                  </a:cubicBezTo>
                  <a:lnTo>
                    <a:pt x="8873" y="922"/>
                  </a:lnTo>
                  <a:cubicBezTo>
                    <a:pt x="8893" y="922"/>
                    <a:pt x="8893" y="901"/>
                    <a:pt x="8893" y="901"/>
                  </a:cubicBezTo>
                  <a:lnTo>
                    <a:pt x="8893" y="881"/>
                  </a:lnTo>
                  <a:cubicBezTo>
                    <a:pt x="8893" y="861"/>
                    <a:pt x="8873" y="861"/>
                    <a:pt x="8873" y="861"/>
                  </a:cubicBezTo>
                  <a:cubicBezTo>
                    <a:pt x="8873" y="841"/>
                    <a:pt x="8852" y="841"/>
                    <a:pt x="8852" y="820"/>
                  </a:cubicBezTo>
                  <a:cubicBezTo>
                    <a:pt x="8873" y="820"/>
                    <a:pt x="8873" y="799"/>
                    <a:pt x="8873" y="799"/>
                  </a:cubicBezTo>
                  <a:cubicBezTo>
                    <a:pt x="8873" y="799"/>
                    <a:pt x="8873" y="820"/>
                    <a:pt x="8893" y="820"/>
                  </a:cubicBezTo>
                  <a:cubicBezTo>
                    <a:pt x="8893" y="820"/>
                    <a:pt x="8893" y="841"/>
                    <a:pt x="8913" y="841"/>
                  </a:cubicBezTo>
                  <a:cubicBezTo>
                    <a:pt x="8913" y="861"/>
                    <a:pt x="8934" y="861"/>
                    <a:pt x="8934" y="881"/>
                  </a:cubicBezTo>
                  <a:lnTo>
                    <a:pt x="8955" y="881"/>
                  </a:lnTo>
                  <a:cubicBezTo>
                    <a:pt x="8955" y="901"/>
                    <a:pt x="8955" y="922"/>
                    <a:pt x="8975" y="922"/>
                  </a:cubicBezTo>
                  <a:cubicBezTo>
                    <a:pt x="8975" y="943"/>
                    <a:pt x="8995" y="943"/>
                    <a:pt x="8995" y="943"/>
                  </a:cubicBezTo>
                  <a:cubicBezTo>
                    <a:pt x="8995" y="963"/>
                    <a:pt x="8995" y="963"/>
                    <a:pt x="8995" y="963"/>
                  </a:cubicBezTo>
                  <a:cubicBezTo>
                    <a:pt x="8995" y="983"/>
                    <a:pt x="8975" y="983"/>
                    <a:pt x="8975" y="983"/>
                  </a:cubicBezTo>
                  <a:lnTo>
                    <a:pt x="8975" y="1004"/>
                  </a:lnTo>
                  <a:lnTo>
                    <a:pt x="8995" y="1004"/>
                  </a:lnTo>
                  <a:lnTo>
                    <a:pt x="9016" y="1004"/>
                  </a:lnTo>
                  <a:lnTo>
                    <a:pt x="9037" y="1025"/>
                  </a:lnTo>
                  <a:lnTo>
                    <a:pt x="9057" y="1045"/>
                  </a:lnTo>
                  <a:lnTo>
                    <a:pt x="9077" y="1045"/>
                  </a:lnTo>
                  <a:lnTo>
                    <a:pt x="9077" y="1025"/>
                  </a:lnTo>
                  <a:lnTo>
                    <a:pt x="9057" y="1004"/>
                  </a:lnTo>
                  <a:cubicBezTo>
                    <a:pt x="9057" y="1004"/>
                    <a:pt x="9037" y="1004"/>
                    <a:pt x="9037" y="983"/>
                  </a:cubicBezTo>
                  <a:cubicBezTo>
                    <a:pt x="9037" y="983"/>
                    <a:pt x="9037" y="963"/>
                    <a:pt x="9057" y="963"/>
                  </a:cubicBezTo>
                  <a:lnTo>
                    <a:pt x="9057" y="963"/>
                  </a:lnTo>
                  <a:lnTo>
                    <a:pt x="9077" y="963"/>
                  </a:lnTo>
                  <a:cubicBezTo>
                    <a:pt x="9077" y="943"/>
                    <a:pt x="9077" y="943"/>
                    <a:pt x="9077" y="943"/>
                  </a:cubicBezTo>
                  <a:cubicBezTo>
                    <a:pt x="9057" y="943"/>
                    <a:pt x="9057" y="943"/>
                    <a:pt x="9057" y="943"/>
                  </a:cubicBezTo>
                  <a:cubicBezTo>
                    <a:pt x="9037" y="943"/>
                    <a:pt x="9037" y="943"/>
                    <a:pt x="9016" y="943"/>
                  </a:cubicBezTo>
                  <a:lnTo>
                    <a:pt x="9016" y="922"/>
                  </a:lnTo>
                  <a:lnTo>
                    <a:pt x="9016" y="901"/>
                  </a:lnTo>
                  <a:cubicBezTo>
                    <a:pt x="9016" y="901"/>
                    <a:pt x="9037" y="901"/>
                    <a:pt x="9037" y="881"/>
                  </a:cubicBezTo>
                  <a:cubicBezTo>
                    <a:pt x="9057" y="881"/>
                    <a:pt x="9077" y="881"/>
                    <a:pt x="9077" y="881"/>
                  </a:cubicBezTo>
                  <a:cubicBezTo>
                    <a:pt x="9098" y="881"/>
                    <a:pt x="9119" y="881"/>
                    <a:pt x="9139" y="861"/>
                  </a:cubicBezTo>
                  <a:cubicBezTo>
                    <a:pt x="9139" y="861"/>
                    <a:pt x="9159" y="861"/>
                    <a:pt x="9180" y="861"/>
                  </a:cubicBezTo>
                  <a:cubicBezTo>
                    <a:pt x="9180" y="841"/>
                    <a:pt x="9221" y="841"/>
                    <a:pt x="9221" y="841"/>
                  </a:cubicBezTo>
                  <a:cubicBezTo>
                    <a:pt x="9241" y="841"/>
                    <a:pt x="9282" y="841"/>
                    <a:pt x="9282" y="841"/>
                  </a:cubicBezTo>
                  <a:cubicBezTo>
                    <a:pt x="9302" y="841"/>
                    <a:pt x="9343" y="841"/>
                    <a:pt x="9364" y="841"/>
                  </a:cubicBezTo>
                  <a:cubicBezTo>
                    <a:pt x="9384" y="841"/>
                    <a:pt x="9404" y="820"/>
                    <a:pt x="9404" y="820"/>
                  </a:cubicBezTo>
                  <a:cubicBezTo>
                    <a:pt x="9425" y="820"/>
                    <a:pt x="9446" y="820"/>
                    <a:pt x="9466" y="820"/>
                  </a:cubicBezTo>
                  <a:cubicBezTo>
                    <a:pt x="9486" y="820"/>
                    <a:pt x="9507" y="820"/>
                    <a:pt x="9507" y="841"/>
                  </a:cubicBezTo>
                  <a:lnTo>
                    <a:pt x="9528" y="841"/>
                  </a:lnTo>
                  <a:cubicBezTo>
                    <a:pt x="9548" y="841"/>
                    <a:pt x="9548" y="861"/>
                    <a:pt x="9548" y="861"/>
                  </a:cubicBezTo>
                  <a:cubicBezTo>
                    <a:pt x="9548" y="881"/>
                    <a:pt x="9528" y="861"/>
                    <a:pt x="9528" y="861"/>
                  </a:cubicBezTo>
                  <a:cubicBezTo>
                    <a:pt x="9528" y="861"/>
                    <a:pt x="9507" y="861"/>
                    <a:pt x="9486" y="861"/>
                  </a:cubicBezTo>
                  <a:lnTo>
                    <a:pt x="9486" y="881"/>
                  </a:lnTo>
                  <a:cubicBezTo>
                    <a:pt x="9486" y="901"/>
                    <a:pt x="9507" y="901"/>
                    <a:pt x="9507" y="922"/>
                  </a:cubicBezTo>
                  <a:lnTo>
                    <a:pt x="9528" y="943"/>
                  </a:lnTo>
                  <a:cubicBezTo>
                    <a:pt x="9548" y="943"/>
                    <a:pt x="9568" y="943"/>
                    <a:pt x="9568" y="943"/>
                  </a:cubicBezTo>
                  <a:cubicBezTo>
                    <a:pt x="9589" y="943"/>
                    <a:pt x="9610" y="943"/>
                    <a:pt x="9630" y="943"/>
                  </a:cubicBezTo>
                  <a:cubicBezTo>
                    <a:pt x="9650" y="963"/>
                    <a:pt x="9670" y="963"/>
                    <a:pt x="9691" y="963"/>
                  </a:cubicBezTo>
                  <a:cubicBezTo>
                    <a:pt x="9712" y="963"/>
                    <a:pt x="9712" y="963"/>
                    <a:pt x="9712" y="963"/>
                  </a:cubicBezTo>
                  <a:cubicBezTo>
                    <a:pt x="9712" y="943"/>
                    <a:pt x="9712" y="943"/>
                    <a:pt x="9712" y="943"/>
                  </a:cubicBezTo>
                  <a:cubicBezTo>
                    <a:pt x="9712" y="922"/>
                    <a:pt x="9712" y="922"/>
                    <a:pt x="9712" y="922"/>
                  </a:cubicBezTo>
                  <a:lnTo>
                    <a:pt x="9732" y="922"/>
                  </a:lnTo>
                  <a:cubicBezTo>
                    <a:pt x="9752" y="922"/>
                    <a:pt x="9752" y="943"/>
                    <a:pt x="9752" y="943"/>
                  </a:cubicBezTo>
                  <a:cubicBezTo>
                    <a:pt x="9752" y="943"/>
                    <a:pt x="9752" y="963"/>
                    <a:pt x="9773" y="983"/>
                  </a:cubicBezTo>
                  <a:lnTo>
                    <a:pt x="9773" y="983"/>
                  </a:lnTo>
                  <a:cubicBezTo>
                    <a:pt x="9794" y="983"/>
                    <a:pt x="9834" y="983"/>
                    <a:pt x="9834" y="983"/>
                  </a:cubicBezTo>
                  <a:cubicBezTo>
                    <a:pt x="9855" y="983"/>
                    <a:pt x="9876" y="983"/>
                    <a:pt x="9896" y="963"/>
                  </a:cubicBezTo>
                  <a:cubicBezTo>
                    <a:pt x="9896" y="963"/>
                    <a:pt x="9896" y="943"/>
                    <a:pt x="9916" y="943"/>
                  </a:cubicBezTo>
                  <a:cubicBezTo>
                    <a:pt x="9916" y="943"/>
                    <a:pt x="9958" y="963"/>
                    <a:pt x="9978" y="963"/>
                  </a:cubicBezTo>
                  <a:lnTo>
                    <a:pt x="9998" y="943"/>
                  </a:lnTo>
                  <a:cubicBezTo>
                    <a:pt x="9998" y="943"/>
                    <a:pt x="10019" y="922"/>
                    <a:pt x="10040" y="922"/>
                  </a:cubicBezTo>
                  <a:cubicBezTo>
                    <a:pt x="10040" y="922"/>
                    <a:pt x="10040" y="922"/>
                    <a:pt x="10060" y="922"/>
                  </a:cubicBezTo>
                  <a:cubicBezTo>
                    <a:pt x="10060" y="922"/>
                    <a:pt x="10060" y="922"/>
                    <a:pt x="10080" y="922"/>
                  </a:cubicBezTo>
                  <a:cubicBezTo>
                    <a:pt x="10080" y="922"/>
                    <a:pt x="10080" y="943"/>
                    <a:pt x="10101" y="922"/>
                  </a:cubicBezTo>
                  <a:cubicBezTo>
                    <a:pt x="10101" y="922"/>
                    <a:pt x="10080" y="922"/>
                    <a:pt x="10080" y="901"/>
                  </a:cubicBezTo>
                  <a:lnTo>
                    <a:pt x="10060" y="901"/>
                  </a:lnTo>
                  <a:cubicBezTo>
                    <a:pt x="10060" y="881"/>
                    <a:pt x="10060" y="881"/>
                    <a:pt x="10060" y="881"/>
                  </a:cubicBezTo>
                  <a:cubicBezTo>
                    <a:pt x="10060" y="861"/>
                    <a:pt x="10040" y="861"/>
                    <a:pt x="10040" y="861"/>
                  </a:cubicBezTo>
                  <a:cubicBezTo>
                    <a:pt x="10040" y="841"/>
                    <a:pt x="10040" y="841"/>
                    <a:pt x="10040" y="820"/>
                  </a:cubicBezTo>
                  <a:lnTo>
                    <a:pt x="10019" y="820"/>
                  </a:lnTo>
                  <a:lnTo>
                    <a:pt x="9998" y="820"/>
                  </a:lnTo>
                  <a:cubicBezTo>
                    <a:pt x="9998" y="799"/>
                    <a:pt x="9978" y="779"/>
                    <a:pt x="9978" y="779"/>
                  </a:cubicBezTo>
                  <a:lnTo>
                    <a:pt x="9998" y="779"/>
                  </a:lnTo>
                  <a:lnTo>
                    <a:pt x="10019" y="779"/>
                  </a:lnTo>
                  <a:cubicBezTo>
                    <a:pt x="10040" y="779"/>
                    <a:pt x="10040" y="759"/>
                    <a:pt x="10040" y="738"/>
                  </a:cubicBezTo>
                  <a:lnTo>
                    <a:pt x="10040" y="717"/>
                  </a:lnTo>
                  <a:cubicBezTo>
                    <a:pt x="10040" y="697"/>
                    <a:pt x="10040" y="697"/>
                    <a:pt x="10040" y="697"/>
                  </a:cubicBezTo>
                  <a:cubicBezTo>
                    <a:pt x="10040" y="697"/>
                    <a:pt x="10060" y="697"/>
                    <a:pt x="10080" y="697"/>
                  </a:cubicBezTo>
                  <a:lnTo>
                    <a:pt x="10101" y="697"/>
                  </a:lnTo>
                  <a:lnTo>
                    <a:pt x="10122" y="717"/>
                  </a:lnTo>
                  <a:lnTo>
                    <a:pt x="10142" y="738"/>
                  </a:lnTo>
                  <a:lnTo>
                    <a:pt x="10162" y="738"/>
                  </a:lnTo>
                  <a:cubicBezTo>
                    <a:pt x="10183" y="738"/>
                    <a:pt x="10183" y="738"/>
                    <a:pt x="10204" y="738"/>
                  </a:cubicBezTo>
                  <a:lnTo>
                    <a:pt x="10224" y="759"/>
                  </a:lnTo>
                  <a:cubicBezTo>
                    <a:pt x="10224" y="759"/>
                    <a:pt x="10224" y="779"/>
                    <a:pt x="10244" y="779"/>
                  </a:cubicBezTo>
                  <a:cubicBezTo>
                    <a:pt x="10244" y="799"/>
                    <a:pt x="10244" y="799"/>
                    <a:pt x="10244" y="799"/>
                  </a:cubicBezTo>
                  <a:cubicBezTo>
                    <a:pt x="10265" y="779"/>
                    <a:pt x="10244" y="779"/>
                    <a:pt x="10265" y="779"/>
                  </a:cubicBezTo>
                  <a:cubicBezTo>
                    <a:pt x="10265" y="759"/>
                    <a:pt x="10265" y="759"/>
                    <a:pt x="10265" y="759"/>
                  </a:cubicBezTo>
                  <a:cubicBezTo>
                    <a:pt x="10265" y="738"/>
                    <a:pt x="10265" y="738"/>
                    <a:pt x="10286" y="738"/>
                  </a:cubicBezTo>
                  <a:lnTo>
                    <a:pt x="10306" y="738"/>
                  </a:lnTo>
                  <a:lnTo>
                    <a:pt x="10326" y="759"/>
                  </a:lnTo>
                  <a:lnTo>
                    <a:pt x="10347" y="759"/>
                  </a:lnTo>
                  <a:lnTo>
                    <a:pt x="10347" y="738"/>
                  </a:lnTo>
                  <a:cubicBezTo>
                    <a:pt x="10347" y="717"/>
                    <a:pt x="10347" y="717"/>
                    <a:pt x="10368" y="717"/>
                  </a:cubicBezTo>
                  <a:cubicBezTo>
                    <a:pt x="10368" y="717"/>
                    <a:pt x="10388" y="717"/>
                    <a:pt x="10408" y="717"/>
                  </a:cubicBezTo>
                  <a:cubicBezTo>
                    <a:pt x="10408" y="717"/>
                    <a:pt x="10429" y="717"/>
                    <a:pt x="10449" y="717"/>
                  </a:cubicBezTo>
                  <a:cubicBezTo>
                    <a:pt x="10449" y="717"/>
                    <a:pt x="10449" y="738"/>
                    <a:pt x="10470" y="738"/>
                  </a:cubicBezTo>
                  <a:cubicBezTo>
                    <a:pt x="10470" y="738"/>
                    <a:pt x="10470" y="738"/>
                    <a:pt x="10490" y="738"/>
                  </a:cubicBezTo>
                  <a:cubicBezTo>
                    <a:pt x="10490" y="738"/>
                    <a:pt x="10490" y="738"/>
                    <a:pt x="10511" y="738"/>
                  </a:cubicBezTo>
                  <a:lnTo>
                    <a:pt x="10531" y="738"/>
                  </a:lnTo>
                  <a:cubicBezTo>
                    <a:pt x="10531" y="738"/>
                    <a:pt x="10531" y="759"/>
                    <a:pt x="10552" y="759"/>
                  </a:cubicBezTo>
                  <a:cubicBezTo>
                    <a:pt x="10552" y="779"/>
                    <a:pt x="10572" y="779"/>
                    <a:pt x="10572" y="779"/>
                  </a:cubicBezTo>
                  <a:lnTo>
                    <a:pt x="10593" y="799"/>
                  </a:lnTo>
                  <a:cubicBezTo>
                    <a:pt x="10613" y="799"/>
                    <a:pt x="10613" y="820"/>
                    <a:pt x="10613" y="820"/>
                  </a:cubicBezTo>
                  <a:lnTo>
                    <a:pt x="10634" y="799"/>
                  </a:lnTo>
                  <a:lnTo>
                    <a:pt x="10654" y="799"/>
                  </a:lnTo>
                  <a:cubicBezTo>
                    <a:pt x="10675" y="799"/>
                    <a:pt x="10675" y="820"/>
                    <a:pt x="10675" y="841"/>
                  </a:cubicBezTo>
                  <a:lnTo>
                    <a:pt x="10654" y="861"/>
                  </a:lnTo>
                  <a:cubicBezTo>
                    <a:pt x="10654" y="881"/>
                    <a:pt x="10654" y="881"/>
                    <a:pt x="10675" y="901"/>
                  </a:cubicBezTo>
                  <a:lnTo>
                    <a:pt x="10695" y="901"/>
                  </a:lnTo>
                  <a:lnTo>
                    <a:pt x="10716" y="901"/>
                  </a:lnTo>
                  <a:lnTo>
                    <a:pt x="10736" y="901"/>
                  </a:lnTo>
                  <a:cubicBezTo>
                    <a:pt x="10736" y="922"/>
                    <a:pt x="10736" y="922"/>
                    <a:pt x="10736" y="922"/>
                  </a:cubicBezTo>
                  <a:cubicBezTo>
                    <a:pt x="10736" y="943"/>
                    <a:pt x="10736" y="922"/>
                    <a:pt x="10736" y="922"/>
                  </a:cubicBezTo>
                  <a:cubicBezTo>
                    <a:pt x="10716" y="943"/>
                    <a:pt x="10716" y="943"/>
                    <a:pt x="10716" y="943"/>
                  </a:cubicBezTo>
                  <a:cubicBezTo>
                    <a:pt x="10716" y="943"/>
                    <a:pt x="10695" y="943"/>
                    <a:pt x="10716" y="963"/>
                  </a:cubicBezTo>
                  <a:lnTo>
                    <a:pt x="10716" y="963"/>
                  </a:lnTo>
                  <a:cubicBezTo>
                    <a:pt x="10736" y="963"/>
                    <a:pt x="10736" y="963"/>
                    <a:pt x="10736" y="963"/>
                  </a:cubicBezTo>
                  <a:lnTo>
                    <a:pt x="10757" y="963"/>
                  </a:lnTo>
                  <a:cubicBezTo>
                    <a:pt x="10757" y="983"/>
                    <a:pt x="10736" y="983"/>
                    <a:pt x="10736" y="983"/>
                  </a:cubicBezTo>
                  <a:lnTo>
                    <a:pt x="10757" y="983"/>
                  </a:lnTo>
                  <a:lnTo>
                    <a:pt x="10777" y="983"/>
                  </a:lnTo>
                  <a:cubicBezTo>
                    <a:pt x="10798" y="983"/>
                    <a:pt x="10818" y="983"/>
                    <a:pt x="10818" y="983"/>
                  </a:cubicBezTo>
                  <a:cubicBezTo>
                    <a:pt x="10818" y="983"/>
                    <a:pt x="10839" y="983"/>
                    <a:pt x="10839" y="1004"/>
                  </a:cubicBezTo>
                  <a:lnTo>
                    <a:pt x="10818" y="1004"/>
                  </a:lnTo>
                  <a:cubicBezTo>
                    <a:pt x="10818" y="1025"/>
                    <a:pt x="10798" y="1025"/>
                    <a:pt x="10798" y="1025"/>
                  </a:cubicBezTo>
                  <a:lnTo>
                    <a:pt x="10798" y="1045"/>
                  </a:lnTo>
                  <a:cubicBezTo>
                    <a:pt x="10798" y="1045"/>
                    <a:pt x="10818" y="1045"/>
                    <a:pt x="10818" y="1065"/>
                  </a:cubicBezTo>
                  <a:lnTo>
                    <a:pt x="10839" y="1065"/>
                  </a:lnTo>
                  <a:cubicBezTo>
                    <a:pt x="10839" y="1045"/>
                    <a:pt x="10839" y="1045"/>
                    <a:pt x="10839" y="1025"/>
                  </a:cubicBezTo>
                  <a:lnTo>
                    <a:pt x="10859" y="1025"/>
                  </a:lnTo>
                  <a:cubicBezTo>
                    <a:pt x="10880" y="1025"/>
                    <a:pt x="10880" y="1045"/>
                    <a:pt x="10900" y="1045"/>
                  </a:cubicBezTo>
                  <a:lnTo>
                    <a:pt x="10921" y="1065"/>
                  </a:lnTo>
                  <a:cubicBezTo>
                    <a:pt x="10921" y="1065"/>
                    <a:pt x="10941" y="1086"/>
                    <a:pt x="10941" y="1107"/>
                  </a:cubicBezTo>
                  <a:lnTo>
                    <a:pt x="10941" y="1127"/>
                  </a:lnTo>
                  <a:cubicBezTo>
                    <a:pt x="10941" y="1147"/>
                    <a:pt x="10921" y="1147"/>
                    <a:pt x="10921" y="1168"/>
                  </a:cubicBezTo>
                  <a:lnTo>
                    <a:pt x="10900" y="1168"/>
                  </a:lnTo>
                  <a:lnTo>
                    <a:pt x="10900" y="1189"/>
                  </a:lnTo>
                  <a:cubicBezTo>
                    <a:pt x="10921" y="1189"/>
                    <a:pt x="10921" y="1189"/>
                    <a:pt x="10941" y="1189"/>
                  </a:cubicBezTo>
                  <a:cubicBezTo>
                    <a:pt x="10941" y="1189"/>
                    <a:pt x="10962" y="1189"/>
                    <a:pt x="10962" y="1209"/>
                  </a:cubicBezTo>
                  <a:cubicBezTo>
                    <a:pt x="10982" y="1209"/>
                    <a:pt x="10982" y="1229"/>
                    <a:pt x="10982" y="1229"/>
                  </a:cubicBezTo>
                  <a:cubicBezTo>
                    <a:pt x="11003" y="1250"/>
                    <a:pt x="11003" y="1250"/>
                    <a:pt x="11023" y="1250"/>
                  </a:cubicBezTo>
                  <a:lnTo>
                    <a:pt x="11044" y="1250"/>
                  </a:lnTo>
                  <a:cubicBezTo>
                    <a:pt x="11044" y="1250"/>
                    <a:pt x="11044" y="1271"/>
                    <a:pt x="11064" y="1271"/>
                  </a:cubicBezTo>
                  <a:cubicBezTo>
                    <a:pt x="11064" y="1291"/>
                    <a:pt x="11085" y="1291"/>
                    <a:pt x="11085" y="1291"/>
                  </a:cubicBezTo>
                  <a:lnTo>
                    <a:pt x="11126" y="1291"/>
                  </a:lnTo>
                  <a:cubicBezTo>
                    <a:pt x="11126" y="1291"/>
                    <a:pt x="11146" y="1311"/>
                    <a:pt x="11167" y="1311"/>
                  </a:cubicBezTo>
                  <a:lnTo>
                    <a:pt x="11187" y="1332"/>
                  </a:lnTo>
                  <a:lnTo>
                    <a:pt x="11207" y="1311"/>
                  </a:lnTo>
                  <a:lnTo>
                    <a:pt x="11228" y="1311"/>
                  </a:lnTo>
                  <a:cubicBezTo>
                    <a:pt x="11228" y="1311"/>
                    <a:pt x="11249" y="1311"/>
                    <a:pt x="11249" y="1332"/>
                  </a:cubicBezTo>
                  <a:cubicBezTo>
                    <a:pt x="11249" y="1332"/>
                    <a:pt x="11249" y="1353"/>
                    <a:pt x="11269" y="1353"/>
                  </a:cubicBezTo>
                  <a:cubicBezTo>
                    <a:pt x="11269" y="1353"/>
                    <a:pt x="11269" y="1353"/>
                    <a:pt x="11289" y="1353"/>
                  </a:cubicBezTo>
                  <a:lnTo>
                    <a:pt x="11310" y="1353"/>
                  </a:lnTo>
                  <a:cubicBezTo>
                    <a:pt x="11310" y="1332"/>
                    <a:pt x="11310" y="1311"/>
                    <a:pt x="11310" y="1311"/>
                  </a:cubicBezTo>
                  <a:cubicBezTo>
                    <a:pt x="11310" y="1291"/>
                    <a:pt x="11310" y="1271"/>
                    <a:pt x="11310" y="1250"/>
                  </a:cubicBezTo>
                  <a:lnTo>
                    <a:pt x="11289" y="1229"/>
                  </a:lnTo>
                  <a:cubicBezTo>
                    <a:pt x="11289" y="1209"/>
                    <a:pt x="11269" y="1189"/>
                    <a:pt x="11269" y="1189"/>
                  </a:cubicBezTo>
                  <a:cubicBezTo>
                    <a:pt x="11249" y="1189"/>
                    <a:pt x="11269" y="1147"/>
                    <a:pt x="11249" y="1147"/>
                  </a:cubicBezTo>
                  <a:cubicBezTo>
                    <a:pt x="11249" y="1147"/>
                    <a:pt x="11249" y="1127"/>
                    <a:pt x="11249" y="1107"/>
                  </a:cubicBezTo>
                  <a:lnTo>
                    <a:pt x="11228" y="1086"/>
                  </a:lnTo>
                  <a:cubicBezTo>
                    <a:pt x="11228" y="1065"/>
                    <a:pt x="11207" y="1065"/>
                    <a:pt x="11207" y="1045"/>
                  </a:cubicBezTo>
                  <a:lnTo>
                    <a:pt x="11207" y="1025"/>
                  </a:lnTo>
                  <a:lnTo>
                    <a:pt x="11228" y="1025"/>
                  </a:lnTo>
                  <a:cubicBezTo>
                    <a:pt x="11249" y="1045"/>
                    <a:pt x="11249" y="1045"/>
                    <a:pt x="11249" y="1045"/>
                  </a:cubicBezTo>
                  <a:cubicBezTo>
                    <a:pt x="11269" y="1065"/>
                    <a:pt x="11269" y="1086"/>
                    <a:pt x="11289" y="1086"/>
                  </a:cubicBezTo>
                  <a:lnTo>
                    <a:pt x="11310" y="1107"/>
                  </a:lnTo>
                  <a:cubicBezTo>
                    <a:pt x="11310" y="1107"/>
                    <a:pt x="11331" y="1107"/>
                    <a:pt x="11351" y="1107"/>
                  </a:cubicBezTo>
                  <a:cubicBezTo>
                    <a:pt x="11371" y="1127"/>
                    <a:pt x="11392" y="1127"/>
                    <a:pt x="11413" y="1127"/>
                  </a:cubicBezTo>
                  <a:cubicBezTo>
                    <a:pt x="11433" y="1127"/>
                    <a:pt x="11474" y="1147"/>
                    <a:pt x="11474" y="1127"/>
                  </a:cubicBezTo>
                  <a:cubicBezTo>
                    <a:pt x="11495" y="1127"/>
                    <a:pt x="11515" y="1127"/>
                    <a:pt x="11515" y="1127"/>
                  </a:cubicBezTo>
                  <a:cubicBezTo>
                    <a:pt x="11535" y="1127"/>
                    <a:pt x="11535" y="1107"/>
                    <a:pt x="11535" y="1107"/>
                  </a:cubicBezTo>
                  <a:cubicBezTo>
                    <a:pt x="11535" y="1086"/>
                    <a:pt x="11556" y="1086"/>
                    <a:pt x="11556" y="1086"/>
                  </a:cubicBezTo>
                  <a:cubicBezTo>
                    <a:pt x="11556" y="1086"/>
                    <a:pt x="11577" y="1086"/>
                    <a:pt x="11597" y="1086"/>
                  </a:cubicBezTo>
                  <a:cubicBezTo>
                    <a:pt x="11597" y="1086"/>
                    <a:pt x="11617" y="1065"/>
                    <a:pt x="11638" y="1065"/>
                  </a:cubicBezTo>
                  <a:cubicBezTo>
                    <a:pt x="11638" y="1045"/>
                    <a:pt x="11659" y="1045"/>
                    <a:pt x="11679" y="1045"/>
                  </a:cubicBezTo>
                  <a:cubicBezTo>
                    <a:pt x="11679" y="1045"/>
                    <a:pt x="11720" y="1065"/>
                    <a:pt x="11741" y="1065"/>
                  </a:cubicBezTo>
                  <a:cubicBezTo>
                    <a:pt x="11761" y="1086"/>
                    <a:pt x="11802" y="1107"/>
                    <a:pt x="11823" y="1107"/>
                  </a:cubicBezTo>
                  <a:cubicBezTo>
                    <a:pt x="11843" y="1127"/>
                    <a:pt x="11884" y="1147"/>
                    <a:pt x="11904" y="1147"/>
                  </a:cubicBezTo>
                  <a:lnTo>
                    <a:pt x="11925" y="1168"/>
                  </a:lnTo>
                  <a:lnTo>
                    <a:pt x="11945" y="1168"/>
                  </a:lnTo>
                  <a:lnTo>
                    <a:pt x="11945" y="1147"/>
                  </a:lnTo>
                  <a:cubicBezTo>
                    <a:pt x="11945" y="1147"/>
                    <a:pt x="11945" y="1147"/>
                    <a:pt x="11945" y="1127"/>
                  </a:cubicBezTo>
                  <a:cubicBezTo>
                    <a:pt x="11945" y="1127"/>
                    <a:pt x="11945" y="1127"/>
                    <a:pt x="11945" y="1107"/>
                  </a:cubicBezTo>
                  <a:lnTo>
                    <a:pt x="11945" y="1107"/>
                  </a:lnTo>
                  <a:cubicBezTo>
                    <a:pt x="11965" y="1107"/>
                    <a:pt x="11965" y="1086"/>
                    <a:pt x="11945" y="1086"/>
                  </a:cubicBezTo>
                  <a:lnTo>
                    <a:pt x="11945" y="1086"/>
                  </a:lnTo>
                  <a:cubicBezTo>
                    <a:pt x="11925" y="1086"/>
                    <a:pt x="11925" y="1086"/>
                    <a:pt x="11904" y="1086"/>
                  </a:cubicBezTo>
                  <a:lnTo>
                    <a:pt x="11904" y="1065"/>
                  </a:lnTo>
                  <a:lnTo>
                    <a:pt x="11904" y="1045"/>
                  </a:lnTo>
                  <a:cubicBezTo>
                    <a:pt x="11904" y="1045"/>
                    <a:pt x="11904" y="1025"/>
                    <a:pt x="11925" y="1025"/>
                  </a:cubicBezTo>
                  <a:cubicBezTo>
                    <a:pt x="11925" y="1025"/>
                    <a:pt x="11945" y="1004"/>
                    <a:pt x="11965" y="1004"/>
                  </a:cubicBezTo>
                  <a:lnTo>
                    <a:pt x="11986" y="1004"/>
                  </a:lnTo>
                  <a:cubicBezTo>
                    <a:pt x="11986" y="1025"/>
                    <a:pt x="11986" y="1025"/>
                    <a:pt x="12007" y="1025"/>
                  </a:cubicBezTo>
                  <a:cubicBezTo>
                    <a:pt x="12007" y="1045"/>
                    <a:pt x="12027" y="1045"/>
                    <a:pt x="12027" y="1045"/>
                  </a:cubicBezTo>
                  <a:lnTo>
                    <a:pt x="12047" y="1045"/>
                  </a:lnTo>
                  <a:cubicBezTo>
                    <a:pt x="12068" y="1045"/>
                    <a:pt x="12068" y="1025"/>
                    <a:pt x="12068" y="1025"/>
                  </a:cubicBezTo>
                  <a:lnTo>
                    <a:pt x="12089" y="1025"/>
                  </a:lnTo>
                  <a:cubicBezTo>
                    <a:pt x="12109" y="1025"/>
                    <a:pt x="12109" y="1025"/>
                    <a:pt x="12109" y="1025"/>
                  </a:cubicBezTo>
                  <a:cubicBezTo>
                    <a:pt x="12109" y="1025"/>
                    <a:pt x="12109" y="1004"/>
                    <a:pt x="12109" y="983"/>
                  </a:cubicBezTo>
                  <a:cubicBezTo>
                    <a:pt x="12109" y="983"/>
                    <a:pt x="12089" y="983"/>
                    <a:pt x="12068" y="983"/>
                  </a:cubicBezTo>
                  <a:lnTo>
                    <a:pt x="12047" y="983"/>
                  </a:lnTo>
                  <a:cubicBezTo>
                    <a:pt x="12027" y="983"/>
                    <a:pt x="12007" y="983"/>
                    <a:pt x="12007" y="983"/>
                  </a:cubicBezTo>
                  <a:lnTo>
                    <a:pt x="12007" y="963"/>
                  </a:lnTo>
                  <a:cubicBezTo>
                    <a:pt x="12007" y="963"/>
                    <a:pt x="11986" y="963"/>
                    <a:pt x="11986" y="943"/>
                  </a:cubicBezTo>
                  <a:lnTo>
                    <a:pt x="11986" y="922"/>
                  </a:lnTo>
                  <a:cubicBezTo>
                    <a:pt x="11965" y="901"/>
                    <a:pt x="11945" y="922"/>
                    <a:pt x="11945" y="901"/>
                  </a:cubicBezTo>
                  <a:lnTo>
                    <a:pt x="11925" y="901"/>
                  </a:lnTo>
                  <a:cubicBezTo>
                    <a:pt x="11925" y="881"/>
                    <a:pt x="11925" y="881"/>
                    <a:pt x="11925" y="861"/>
                  </a:cubicBezTo>
                  <a:lnTo>
                    <a:pt x="11945" y="841"/>
                  </a:lnTo>
                  <a:cubicBezTo>
                    <a:pt x="11945" y="841"/>
                    <a:pt x="11965" y="841"/>
                    <a:pt x="11965" y="820"/>
                  </a:cubicBezTo>
                  <a:lnTo>
                    <a:pt x="11965" y="799"/>
                  </a:lnTo>
                  <a:lnTo>
                    <a:pt x="11945" y="799"/>
                  </a:lnTo>
                  <a:lnTo>
                    <a:pt x="11925" y="820"/>
                  </a:lnTo>
                  <a:lnTo>
                    <a:pt x="11904" y="820"/>
                  </a:lnTo>
                  <a:lnTo>
                    <a:pt x="11884" y="841"/>
                  </a:lnTo>
                  <a:cubicBezTo>
                    <a:pt x="11884" y="861"/>
                    <a:pt x="11863" y="861"/>
                    <a:pt x="11843" y="861"/>
                  </a:cubicBezTo>
                  <a:lnTo>
                    <a:pt x="11823" y="841"/>
                  </a:lnTo>
                  <a:lnTo>
                    <a:pt x="11823" y="820"/>
                  </a:lnTo>
                  <a:cubicBezTo>
                    <a:pt x="11823" y="799"/>
                    <a:pt x="11843" y="779"/>
                    <a:pt x="11843" y="779"/>
                  </a:cubicBezTo>
                  <a:cubicBezTo>
                    <a:pt x="11843" y="779"/>
                    <a:pt x="11863" y="759"/>
                    <a:pt x="11884" y="759"/>
                  </a:cubicBezTo>
                  <a:cubicBezTo>
                    <a:pt x="11884" y="759"/>
                    <a:pt x="11904" y="759"/>
                    <a:pt x="11925" y="759"/>
                  </a:cubicBezTo>
                  <a:lnTo>
                    <a:pt x="11945" y="759"/>
                  </a:lnTo>
                  <a:lnTo>
                    <a:pt x="11945" y="738"/>
                  </a:lnTo>
                  <a:cubicBezTo>
                    <a:pt x="11945" y="738"/>
                    <a:pt x="11965" y="717"/>
                    <a:pt x="11945" y="717"/>
                  </a:cubicBezTo>
                  <a:lnTo>
                    <a:pt x="11945" y="717"/>
                  </a:lnTo>
                  <a:cubicBezTo>
                    <a:pt x="11925" y="717"/>
                    <a:pt x="11925" y="717"/>
                    <a:pt x="11904" y="717"/>
                  </a:cubicBezTo>
                  <a:cubicBezTo>
                    <a:pt x="11904" y="697"/>
                    <a:pt x="11904" y="697"/>
                    <a:pt x="11884" y="697"/>
                  </a:cubicBezTo>
                  <a:cubicBezTo>
                    <a:pt x="11884" y="677"/>
                    <a:pt x="11884" y="677"/>
                    <a:pt x="11884" y="656"/>
                  </a:cubicBezTo>
                  <a:cubicBezTo>
                    <a:pt x="11884" y="656"/>
                    <a:pt x="11884" y="656"/>
                    <a:pt x="11884" y="635"/>
                  </a:cubicBezTo>
                  <a:lnTo>
                    <a:pt x="11904" y="635"/>
                  </a:lnTo>
                  <a:lnTo>
                    <a:pt x="11925" y="635"/>
                  </a:lnTo>
                  <a:cubicBezTo>
                    <a:pt x="11945" y="656"/>
                    <a:pt x="11945" y="656"/>
                    <a:pt x="11965" y="656"/>
                  </a:cubicBezTo>
                  <a:cubicBezTo>
                    <a:pt x="11965" y="677"/>
                    <a:pt x="12007" y="677"/>
                    <a:pt x="12007" y="677"/>
                  </a:cubicBezTo>
                  <a:cubicBezTo>
                    <a:pt x="12027" y="677"/>
                    <a:pt x="12089" y="677"/>
                    <a:pt x="12109" y="677"/>
                  </a:cubicBezTo>
                  <a:cubicBezTo>
                    <a:pt x="12129" y="677"/>
                    <a:pt x="12171" y="697"/>
                    <a:pt x="12191" y="677"/>
                  </a:cubicBezTo>
                  <a:lnTo>
                    <a:pt x="12211" y="677"/>
                  </a:lnTo>
                  <a:cubicBezTo>
                    <a:pt x="12232" y="677"/>
                    <a:pt x="12273" y="677"/>
                    <a:pt x="12293" y="677"/>
                  </a:cubicBezTo>
                  <a:cubicBezTo>
                    <a:pt x="12314" y="677"/>
                    <a:pt x="12335" y="677"/>
                    <a:pt x="12335" y="677"/>
                  </a:cubicBezTo>
                  <a:cubicBezTo>
                    <a:pt x="12355" y="677"/>
                    <a:pt x="12375" y="677"/>
                    <a:pt x="12396" y="677"/>
                  </a:cubicBezTo>
                  <a:cubicBezTo>
                    <a:pt x="12417" y="677"/>
                    <a:pt x="12437" y="677"/>
                    <a:pt x="12437" y="677"/>
                  </a:cubicBezTo>
                  <a:cubicBezTo>
                    <a:pt x="12457" y="677"/>
                    <a:pt x="12499" y="677"/>
                    <a:pt x="12519" y="677"/>
                  </a:cubicBezTo>
                  <a:cubicBezTo>
                    <a:pt x="12519" y="677"/>
                    <a:pt x="12539" y="677"/>
                    <a:pt x="12539" y="697"/>
                  </a:cubicBezTo>
                  <a:cubicBezTo>
                    <a:pt x="12539" y="697"/>
                    <a:pt x="12539" y="697"/>
                    <a:pt x="12519" y="697"/>
                  </a:cubicBezTo>
                  <a:lnTo>
                    <a:pt x="12499" y="697"/>
                  </a:lnTo>
                  <a:lnTo>
                    <a:pt x="12478" y="697"/>
                  </a:lnTo>
                  <a:cubicBezTo>
                    <a:pt x="12457" y="697"/>
                    <a:pt x="12437" y="697"/>
                    <a:pt x="12437" y="697"/>
                  </a:cubicBezTo>
                  <a:lnTo>
                    <a:pt x="12417" y="697"/>
                  </a:lnTo>
                  <a:cubicBezTo>
                    <a:pt x="12417" y="717"/>
                    <a:pt x="12396" y="717"/>
                    <a:pt x="12396" y="717"/>
                  </a:cubicBezTo>
                  <a:cubicBezTo>
                    <a:pt x="12396" y="717"/>
                    <a:pt x="12396" y="738"/>
                    <a:pt x="12375" y="738"/>
                  </a:cubicBezTo>
                  <a:lnTo>
                    <a:pt x="12375" y="759"/>
                  </a:lnTo>
                  <a:lnTo>
                    <a:pt x="12396" y="779"/>
                  </a:lnTo>
                  <a:cubicBezTo>
                    <a:pt x="12417" y="779"/>
                    <a:pt x="12417" y="759"/>
                    <a:pt x="12437" y="759"/>
                  </a:cubicBezTo>
                  <a:lnTo>
                    <a:pt x="12457" y="738"/>
                  </a:lnTo>
                  <a:cubicBezTo>
                    <a:pt x="12478" y="738"/>
                    <a:pt x="12499" y="738"/>
                    <a:pt x="12519" y="717"/>
                  </a:cubicBezTo>
                  <a:lnTo>
                    <a:pt x="12560" y="717"/>
                  </a:lnTo>
                  <a:lnTo>
                    <a:pt x="12581" y="717"/>
                  </a:lnTo>
                  <a:cubicBezTo>
                    <a:pt x="12601" y="717"/>
                    <a:pt x="12601" y="738"/>
                    <a:pt x="12601" y="738"/>
                  </a:cubicBezTo>
                  <a:lnTo>
                    <a:pt x="12601" y="759"/>
                  </a:lnTo>
                  <a:cubicBezTo>
                    <a:pt x="12601" y="779"/>
                    <a:pt x="12601" y="799"/>
                    <a:pt x="12601" y="799"/>
                  </a:cubicBezTo>
                  <a:cubicBezTo>
                    <a:pt x="12581" y="799"/>
                    <a:pt x="12581" y="820"/>
                    <a:pt x="12581" y="820"/>
                  </a:cubicBezTo>
                  <a:cubicBezTo>
                    <a:pt x="12560" y="799"/>
                    <a:pt x="12560" y="799"/>
                    <a:pt x="12560" y="799"/>
                  </a:cubicBezTo>
                  <a:cubicBezTo>
                    <a:pt x="12560" y="779"/>
                    <a:pt x="12581" y="779"/>
                    <a:pt x="12581" y="759"/>
                  </a:cubicBezTo>
                  <a:cubicBezTo>
                    <a:pt x="12581" y="759"/>
                    <a:pt x="12581" y="759"/>
                    <a:pt x="12560" y="759"/>
                  </a:cubicBezTo>
                  <a:lnTo>
                    <a:pt x="12560" y="759"/>
                  </a:lnTo>
                  <a:lnTo>
                    <a:pt x="12539" y="759"/>
                  </a:lnTo>
                  <a:lnTo>
                    <a:pt x="12539" y="779"/>
                  </a:lnTo>
                  <a:lnTo>
                    <a:pt x="12539" y="799"/>
                  </a:lnTo>
                  <a:cubicBezTo>
                    <a:pt x="12560" y="799"/>
                    <a:pt x="12560" y="820"/>
                    <a:pt x="12560" y="820"/>
                  </a:cubicBezTo>
                  <a:lnTo>
                    <a:pt x="12539" y="841"/>
                  </a:lnTo>
                  <a:lnTo>
                    <a:pt x="12519" y="820"/>
                  </a:lnTo>
                  <a:cubicBezTo>
                    <a:pt x="12519" y="820"/>
                    <a:pt x="12519" y="820"/>
                    <a:pt x="12519" y="841"/>
                  </a:cubicBezTo>
                  <a:cubicBezTo>
                    <a:pt x="12519" y="841"/>
                    <a:pt x="12499" y="841"/>
                    <a:pt x="12499" y="861"/>
                  </a:cubicBezTo>
                  <a:cubicBezTo>
                    <a:pt x="12519" y="861"/>
                    <a:pt x="12519" y="861"/>
                    <a:pt x="12539" y="861"/>
                  </a:cubicBezTo>
                  <a:cubicBezTo>
                    <a:pt x="12539" y="861"/>
                    <a:pt x="12539" y="861"/>
                    <a:pt x="12539" y="881"/>
                  </a:cubicBezTo>
                  <a:cubicBezTo>
                    <a:pt x="12539" y="881"/>
                    <a:pt x="12539" y="881"/>
                    <a:pt x="12519" y="901"/>
                  </a:cubicBezTo>
                  <a:lnTo>
                    <a:pt x="12539" y="901"/>
                  </a:lnTo>
                  <a:cubicBezTo>
                    <a:pt x="12539" y="922"/>
                    <a:pt x="12539" y="901"/>
                    <a:pt x="12560" y="901"/>
                  </a:cubicBezTo>
                  <a:lnTo>
                    <a:pt x="12560" y="901"/>
                  </a:lnTo>
                  <a:lnTo>
                    <a:pt x="12581" y="881"/>
                  </a:lnTo>
                  <a:lnTo>
                    <a:pt x="12601" y="881"/>
                  </a:lnTo>
                  <a:cubicBezTo>
                    <a:pt x="12621" y="881"/>
                    <a:pt x="12621" y="841"/>
                    <a:pt x="12621" y="841"/>
                  </a:cubicBezTo>
                  <a:cubicBezTo>
                    <a:pt x="12621" y="820"/>
                    <a:pt x="12621" y="820"/>
                    <a:pt x="12621" y="820"/>
                  </a:cubicBezTo>
                  <a:cubicBezTo>
                    <a:pt x="12621" y="799"/>
                    <a:pt x="12621" y="799"/>
                    <a:pt x="12621" y="799"/>
                  </a:cubicBezTo>
                  <a:cubicBezTo>
                    <a:pt x="12642" y="799"/>
                    <a:pt x="12642" y="779"/>
                    <a:pt x="12642" y="779"/>
                  </a:cubicBezTo>
                  <a:cubicBezTo>
                    <a:pt x="12642" y="779"/>
                    <a:pt x="12642" y="759"/>
                    <a:pt x="12642" y="738"/>
                  </a:cubicBezTo>
                  <a:cubicBezTo>
                    <a:pt x="12642" y="738"/>
                    <a:pt x="12642" y="717"/>
                    <a:pt x="12621" y="717"/>
                  </a:cubicBezTo>
                  <a:cubicBezTo>
                    <a:pt x="12621" y="717"/>
                    <a:pt x="12621" y="697"/>
                    <a:pt x="12621" y="677"/>
                  </a:cubicBezTo>
                  <a:cubicBezTo>
                    <a:pt x="12601" y="677"/>
                    <a:pt x="12601" y="656"/>
                    <a:pt x="12621" y="656"/>
                  </a:cubicBezTo>
                  <a:lnTo>
                    <a:pt x="12642" y="656"/>
                  </a:lnTo>
                  <a:cubicBezTo>
                    <a:pt x="12662" y="656"/>
                    <a:pt x="12662" y="656"/>
                    <a:pt x="12683" y="656"/>
                  </a:cubicBezTo>
                  <a:cubicBezTo>
                    <a:pt x="12683" y="656"/>
                    <a:pt x="12703" y="635"/>
                    <a:pt x="12724" y="635"/>
                  </a:cubicBezTo>
                  <a:cubicBezTo>
                    <a:pt x="12724" y="635"/>
                    <a:pt x="12744" y="635"/>
                    <a:pt x="12765" y="635"/>
                  </a:cubicBezTo>
                  <a:cubicBezTo>
                    <a:pt x="12785" y="615"/>
                    <a:pt x="12826" y="635"/>
                    <a:pt x="12847" y="635"/>
                  </a:cubicBezTo>
                  <a:cubicBezTo>
                    <a:pt x="12867" y="635"/>
                    <a:pt x="12888" y="635"/>
                    <a:pt x="12908" y="656"/>
                  </a:cubicBezTo>
                  <a:cubicBezTo>
                    <a:pt x="12929" y="656"/>
                    <a:pt x="12949" y="677"/>
                    <a:pt x="12970" y="677"/>
                  </a:cubicBezTo>
                  <a:cubicBezTo>
                    <a:pt x="12970" y="677"/>
                    <a:pt x="12990" y="697"/>
                    <a:pt x="13011" y="697"/>
                  </a:cubicBezTo>
                  <a:cubicBezTo>
                    <a:pt x="13011" y="717"/>
                    <a:pt x="13031" y="717"/>
                    <a:pt x="13031" y="738"/>
                  </a:cubicBezTo>
                  <a:lnTo>
                    <a:pt x="13011" y="738"/>
                  </a:lnTo>
                  <a:lnTo>
                    <a:pt x="12990" y="738"/>
                  </a:lnTo>
                  <a:cubicBezTo>
                    <a:pt x="12990" y="738"/>
                    <a:pt x="12990" y="738"/>
                    <a:pt x="12970" y="738"/>
                  </a:cubicBezTo>
                  <a:lnTo>
                    <a:pt x="12970" y="738"/>
                  </a:lnTo>
                  <a:cubicBezTo>
                    <a:pt x="12970" y="759"/>
                    <a:pt x="12970" y="779"/>
                    <a:pt x="12970" y="779"/>
                  </a:cubicBezTo>
                  <a:lnTo>
                    <a:pt x="12970" y="799"/>
                  </a:lnTo>
                  <a:cubicBezTo>
                    <a:pt x="12970" y="799"/>
                    <a:pt x="12990" y="799"/>
                    <a:pt x="13011" y="799"/>
                  </a:cubicBezTo>
                  <a:cubicBezTo>
                    <a:pt x="13011" y="799"/>
                    <a:pt x="13031" y="779"/>
                    <a:pt x="13052" y="779"/>
                  </a:cubicBezTo>
                  <a:cubicBezTo>
                    <a:pt x="13052" y="779"/>
                    <a:pt x="13072" y="779"/>
                    <a:pt x="13093" y="779"/>
                  </a:cubicBezTo>
                  <a:cubicBezTo>
                    <a:pt x="13093" y="779"/>
                    <a:pt x="13113" y="799"/>
                    <a:pt x="13113" y="820"/>
                  </a:cubicBezTo>
                  <a:cubicBezTo>
                    <a:pt x="13134" y="820"/>
                    <a:pt x="13154" y="799"/>
                    <a:pt x="13154" y="799"/>
                  </a:cubicBezTo>
                  <a:cubicBezTo>
                    <a:pt x="13175" y="820"/>
                    <a:pt x="13175" y="820"/>
                    <a:pt x="13175" y="820"/>
                  </a:cubicBezTo>
                  <a:cubicBezTo>
                    <a:pt x="13195" y="841"/>
                    <a:pt x="13195" y="820"/>
                    <a:pt x="13216" y="820"/>
                  </a:cubicBezTo>
                  <a:lnTo>
                    <a:pt x="13236" y="799"/>
                  </a:lnTo>
                  <a:cubicBezTo>
                    <a:pt x="13257" y="799"/>
                    <a:pt x="13277" y="799"/>
                    <a:pt x="13277" y="820"/>
                  </a:cubicBezTo>
                  <a:cubicBezTo>
                    <a:pt x="13298" y="820"/>
                    <a:pt x="13318" y="820"/>
                    <a:pt x="13339" y="820"/>
                  </a:cubicBezTo>
                  <a:cubicBezTo>
                    <a:pt x="13339" y="820"/>
                    <a:pt x="13359" y="841"/>
                    <a:pt x="13380" y="841"/>
                  </a:cubicBezTo>
                  <a:cubicBezTo>
                    <a:pt x="13380" y="841"/>
                    <a:pt x="13420" y="861"/>
                    <a:pt x="13420" y="881"/>
                  </a:cubicBezTo>
                  <a:lnTo>
                    <a:pt x="13420" y="901"/>
                  </a:lnTo>
                  <a:lnTo>
                    <a:pt x="13400" y="901"/>
                  </a:lnTo>
                  <a:cubicBezTo>
                    <a:pt x="13400" y="922"/>
                    <a:pt x="13400" y="922"/>
                    <a:pt x="13400" y="922"/>
                  </a:cubicBezTo>
                  <a:cubicBezTo>
                    <a:pt x="13420" y="922"/>
                    <a:pt x="13420" y="922"/>
                    <a:pt x="13441" y="922"/>
                  </a:cubicBezTo>
                  <a:cubicBezTo>
                    <a:pt x="13441" y="922"/>
                    <a:pt x="13462" y="922"/>
                    <a:pt x="13482" y="901"/>
                  </a:cubicBezTo>
                  <a:cubicBezTo>
                    <a:pt x="13482" y="901"/>
                    <a:pt x="13502" y="901"/>
                    <a:pt x="13523" y="901"/>
                  </a:cubicBezTo>
                  <a:cubicBezTo>
                    <a:pt x="13523" y="901"/>
                    <a:pt x="13544" y="881"/>
                    <a:pt x="13564" y="881"/>
                  </a:cubicBezTo>
                  <a:cubicBezTo>
                    <a:pt x="13584" y="861"/>
                    <a:pt x="13626" y="861"/>
                    <a:pt x="13646" y="861"/>
                  </a:cubicBezTo>
                  <a:cubicBezTo>
                    <a:pt x="13666" y="841"/>
                    <a:pt x="13748" y="820"/>
                    <a:pt x="13790" y="799"/>
                  </a:cubicBezTo>
                  <a:cubicBezTo>
                    <a:pt x="13810" y="799"/>
                    <a:pt x="13830" y="779"/>
                    <a:pt x="13851" y="779"/>
                  </a:cubicBezTo>
                  <a:cubicBezTo>
                    <a:pt x="13872" y="779"/>
                    <a:pt x="13892" y="779"/>
                    <a:pt x="13912" y="779"/>
                  </a:cubicBezTo>
                  <a:cubicBezTo>
                    <a:pt x="13933" y="779"/>
                    <a:pt x="13974" y="779"/>
                    <a:pt x="13994" y="779"/>
                  </a:cubicBezTo>
                  <a:cubicBezTo>
                    <a:pt x="14015" y="779"/>
                    <a:pt x="14076" y="779"/>
                    <a:pt x="14097" y="779"/>
                  </a:cubicBezTo>
                  <a:cubicBezTo>
                    <a:pt x="14118" y="779"/>
                    <a:pt x="14158" y="779"/>
                    <a:pt x="14178" y="779"/>
                  </a:cubicBezTo>
                  <a:cubicBezTo>
                    <a:pt x="14199" y="779"/>
                    <a:pt x="14220" y="779"/>
                    <a:pt x="14240" y="779"/>
                  </a:cubicBezTo>
                  <a:cubicBezTo>
                    <a:pt x="14260" y="799"/>
                    <a:pt x="14302" y="820"/>
                    <a:pt x="14322" y="820"/>
                  </a:cubicBezTo>
                  <a:cubicBezTo>
                    <a:pt x="14322" y="820"/>
                    <a:pt x="14342" y="841"/>
                    <a:pt x="14363" y="861"/>
                  </a:cubicBezTo>
                  <a:cubicBezTo>
                    <a:pt x="14384" y="861"/>
                    <a:pt x="14384" y="861"/>
                    <a:pt x="14404" y="881"/>
                  </a:cubicBezTo>
                  <a:cubicBezTo>
                    <a:pt x="14404" y="881"/>
                    <a:pt x="14424" y="881"/>
                    <a:pt x="14424" y="901"/>
                  </a:cubicBezTo>
                  <a:cubicBezTo>
                    <a:pt x="14445" y="901"/>
                    <a:pt x="14466" y="922"/>
                    <a:pt x="14466" y="943"/>
                  </a:cubicBezTo>
                  <a:cubicBezTo>
                    <a:pt x="14466" y="943"/>
                    <a:pt x="14466" y="983"/>
                    <a:pt x="14486" y="1004"/>
                  </a:cubicBezTo>
                  <a:cubicBezTo>
                    <a:pt x="14486" y="1004"/>
                    <a:pt x="14506" y="1025"/>
                    <a:pt x="14527" y="1025"/>
                  </a:cubicBezTo>
                  <a:cubicBezTo>
                    <a:pt x="14527" y="1045"/>
                    <a:pt x="14548" y="1045"/>
                    <a:pt x="14548" y="1045"/>
                  </a:cubicBezTo>
                  <a:cubicBezTo>
                    <a:pt x="14568" y="1045"/>
                    <a:pt x="14568" y="1045"/>
                    <a:pt x="14588" y="1045"/>
                  </a:cubicBezTo>
                  <a:cubicBezTo>
                    <a:pt x="14588" y="1045"/>
                    <a:pt x="14588" y="1065"/>
                    <a:pt x="14609" y="1065"/>
                  </a:cubicBezTo>
                  <a:lnTo>
                    <a:pt x="14630" y="1065"/>
                  </a:lnTo>
                  <a:cubicBezTo>
                    <a:pt x="14650" y="1065"/>
                    <a:pt x="14650" y="1045"/>
                    <a:pt x="14670" y="1045"/>
                  </a:cubicBezTo>
                  <a:lnTo>
                    <a:pt x="14691" y="1065"/>
                  </a:lnTo>
                  <a:cubicBezTo>
                    <a:pt x="14712" y="1065"/>
                    <a:pt x="14712" y="1086"/>
                    <a:pt x="14712" y="1086"/>
                  </a:cubicBezTo>
                  <a:cubicBezTo>
                    <a:pt x="14732" y="1086"/>
                    <a:pt x="14732" y="1086"/>
                    <a:pt x="14752" y="1086"/>
                  </a:cubicBezTo>
                  <a:lnTo>
                    <a:pt x="14752" y="1065"/>
                  </a:lnTo>
                  <a:lnTo>
                    <a:pt x="14752" y="1045"/>
                  </a:lnTo>
                  <a:cubicBezTo>
                    <a:pt x="14773" y="1045"/>
                    <a:pt x="14773" y="1045"/>
                    <a:pt x="14794" y="1045"/>
                  </a:cubicBezTo>
                  <a:lnTo>
                    <a:pt x="14814" y="1045"/>
                  </a:lnTo>
                  <a:cubicBezTo>
                    <a:pt x="14814" y="1045"/>
                    <a:pt x="14814" y="1045"/>
                    <a:pt x="14814" y="1025"/>
                  </a:cubicBezTo>
                  <a:cubicBezTo>
                    <a:pt x="14834" y="1025"/>
                    <a:pt x="14834" y="1004"/>
                    <a:pt x="14855" y="1004"/>
                  </a:cubicBezTo>
                  <a:lnTo>
                    <a:pt x="14876" y="1004"/>
                  </a:lnTo>
                  <a:cubicBezTo>
                    <a:pt x="14896" y="1004"/>
                    <a:pt x="14896" y="1004"/>
                    <a:pt x="14916" y="1004"/>
                  </a:cubicBezTo>
                  <a:lnTo>
                    <a:pt x="14937" y="983"/>
                  </a:lnTo>
                  <a:lnTo>
                    <a:pt x="14978" y="983"/>
                  </a:lnTo>
                  <a:lnTo>
                    <a:pt x="14998" y="963"/>
                  </a:lnTo>
                  <a:cubicBezTo>
                    <a:pt x="14998" y="963"/>
                    <a:pt x="15019" y="943"/>
                    <a:pt x="15019" y="963"/>
                  </a:cubicBezTo>
                  <a:cubicBezTo>
                    <a:pt x="15039" y="963"/>
                    <a:pt x="15039" y="963"/>
                    <a:pt x="15039" y="963"/>
                  </a:cubicBezTo>
                  <a:cubicBezTo>
                    <a:pt x="15060" y="963"/>
                    <a:pt x="15060" y="963"/>
                    <a:pt x="15080" y="963"/>
                  </a:cubicBezTo>
                  <a:lnTo>
                    <a:pt x="15121" y="963"/>
                  </a:lnTo>
                  <a:cubicBezTo>
                    <a:pt x="15142" y="943"/>
                    <a:pt x="15183" y="943"/>
                    <a:pt x="15203" y="943"/>
                  </a:cubicBezTo>
                  <a:cubicBezTo>
                    <a:pt x="15203" y="943"/>
                    <a:pt x="15244" y="943"/>
                    <a:pt x="15265" y="943"/>
                  </a:cubicBezTo>
                  <a:cubicBezTo>
                    <a:pt x="15285" y="943"/>
                    <a:pt x="15326" y="943"/>
                    <a:pt x="15347" y="943"/>
                  </a:cubicBezTo>
                  <a:cubicBezTo>
                    <a:pt x="15347" y="943"/>
                    <a:pt x="15347" y="943"/>
                    <a:pt x="15367" y="943"/>
                  </a:cubicBezTo>
                  <a:lnTo>
                    <a:pt x="15367" y="922"/>
                  </a:lnTo>
                  <a:lnTo>
                    <a:pt x="15388" y="901"/>
                  </a:lnTo>
                  <a:cubicBezTo>
                    <a:pt x="15388" y="901"/>
                    <a:pt x="15388" y="901"/>
                    <a:pt x="15408" y="901"/>
                  </a:cubicBezTo>
                  <a:cubicBezTo>
                    <a:pt x="15408" y="881"/>
                    <a:pt x="15429" y="901"/>
                    <a:pt x="15429" y="901"/>
                  </a:cubicBezTo>
                  <a:lnTo>
                    <a:pt x="15449" y="901"/>
                  </a:lnTo>
                  <a:cubicBezTo>
                    <a:pt x="15470" y="922"/>
                    <a:pt x="15490" y="922"/>
                    <a:pt x="15490" y="922"/>
                  </a:cubicBezTo>
                  <a:cubicBezTo>
                    <a:pt x="15511" y="922"/>
                    <a:pt x="15511" y="922"/>
                    <a:pt x="15531" y="943"/>
                  </a:cubicBezTo>
                  <a:cubicBezTo>
                    <a:pt x="15531" y="943"/>
                    <a:pt x="15531" y="963"/>
                    <a:pt x="15552" y="963"/>
                  </a:cubicBezTo>
                  <a:cubicBezTo>
                    <a:pt x="15552" y="963"/>
                    <a:pt x="15552" y="963"/>
                    <a:pt x="15572" y="963"/>
                  </a:cubicBezTo>
                  <a:lnTo>
                    <a:pt x="15593" y="963"/>
                  </a:lnTo>
                  <a:lnTo>
                    <a:pt x="15613" y="963"/>
                  </a:lnTo>
                  <a:cubicBezTo>
                    <a:pt x="15634" y="983"/>
                    <a:pt x="15634" y="983"/>
                    <a:pt x="15654" y="983"/>
                  </a:cubicBezTo>
                  <a:lnTo>
                    <a:pt x="15675" y="983"/>
                  </a:lnTo>
                  <a:lnTo>
                    <a:pt x="15695" y="983"/>
                  </a:lnTo>
                  <a:cubicBezTo>
                    <a:pt x="15695" y="983"/>
                    <a:pt x="15715" y="983"/>
                    <a:pt x="15736" y="983"/>
                  </a:cubicBezTo>
                  <a:cubicBezTo>
                    <a:pt x="15736" y="983"/>
                    <a:pt x="15736" y="1004"/>
                    <a:pt x="15757" y="1004"/>
                  </a:cubicBezTo>
                  <a:cubicBezTo>
                    <a:pt x="15757" y="1004"/>
                    <a:pt x="15757" y="1025"/>
                    <a:pt x="15777" y="1025"/>
                  </a:cubicBezTo>
                  <a:cubicBezTo>
                    <a:pt x="15777" y="1025"/>
                    <a:pt x="15777" y="1045"/>
                    <a:pt x="15797" y="1045"/>
                  </a:cubicBezTo>
                  <a:lnTo>
                    <a:pt x="15818" y="1045"/>
                  </a:lnTo>
                  <a:cubicBezTo>
                    <a:pt x="15818" y="1045"/>
                    <a:pt x="15818" y="1025"/>
                    <a:pt x="15839" y="1025"/>
                  </a:cubicBezTo>
                  <a:lnTo>
                    <a:pt x="15859" y="1025"/>
                  </a:lnTo>
                  <a:cubicBezTo>
                    <a:pt x="15879" y="1025"/>
                    <a:pt x="15879" y="1045"/>
                    <a:pt x="15879" y="1045"/>
                  </a:cubicBezTo>
                  <a:cubicBezTo>
                    <a:pt x="15900" y="1045"/>
                    <a:pt x="15900" y="1045"/>
                    <a:pt x="15921" y="1025"/>
                  </a:cubicBezTo>
                  <a:lnTo>
                    <a:pt x="15921" y="1025"/>
                  </a:lnTo>
                  <a:cubicBezTo>
                    <a:pt x="15921" y="1025"/>
                    <a:pt x="15921" y="1004"/>
                    <a:pt x="15900" y="1004"/>
                  </a:cubicBezTo>
                  <a:cubicBezTo>
                    <a:pt x="15900" y="1004"/>
                    <a:pt x="15900" y="1004"/>
                    <a:pt x="15879" y="983"/>
                  </a:cubicBezTo>
                  <a:lnTo>
                    <a:pt x="15879" y="963"/>
                  </a:lnTo>
                  <a:cubicBezTo>
                    <a:pt x="15879" y="963"/>
                    <a:pt x="15879" y="943"/>
                    <a:pt x="15879" y="922"/>
                  </a:cubicBezTo>
                  <a:cubicBezTo>
                    <a:pt x="15879" y="922"/>
                    <a:pt x="15859" y="922"/>
                    <a:pt x="15839" y="922"/>
                  </a:cubicBezTo>
                  <a:cubicBezTo>
                    <a:pt x="15818" y="922"/>
                    <a:pt x="15797" y="901"/>
                    <a:pt x="15797" y="901"/>
                  </a:cubicBezTo>
                  <a:cubicBezTo>
                    <a:pt x="15777" y="881"/>
                    <a:pt x="15757" y="881"/>
                    <a:pt x="15757" y="861"/>
                  </a:cubicBezTo>
                  <a:cubicBezTo>
                    <a:pt x="15757" y="861"/>
                    <a:pt x="15757" y="841"/>
                    <a:pt x="15736" y="841"/>
                  </a:cubicBezTo>
                  <a:lnTo>
                    <a:pt x="15715" y="841"/>
                  </a:lnTo>
                  <a:lnTo>
                    <a:pt x="15715" y="861"/>
                  </a:lnTo>
                  <a:cubicBezTo>
                    <a:pt x="15695" y="861"/>
                    <a:pt x="15695" y="861"/>
                    <a:pt x="15675" y="861"/>
                  </a:cubicBezTo>
                  <a:lnTo>
                    <a:pt x="15675" y="861"/>
                  </a:lnTo>
                  <a:cubicBezTo>
                    <a:pt x="15675" y="841"/>
                    <a:pt x="15675" y="820"/>
                    <a:pt x="15675" y="820"/>
                  </a:cubicBezTo>
                  <a:lnTo>
                    <a:pt x="15695" y="820"/>
                  </a:lnTo>
                  <a:cubicBezTo>
                    <a:pt x="15695" y="799"/>
                    <a:pt x="15675" y="799"/>
                    <a:pt x="15675" y="779"/>
                  </a:cubicBezTo>
                  <a:cubicBezTo>
                    <a:pt x="15675" y="779"/>
                    <a:pt x="15675" y="759"/>
                    <a:pt x="15654" y="759"/>
                  </a:cubicBezTo>
                  <a:lnTo>
                    <a:pt x="15634" y="738"/>
                  </a:lnTo>
                  <a:cubicBezTo>
                    <a:pt x="15613" y="717"/>
                    <a:pt x="15613" y="717"/>
                    <a:pt x="15613" y="697"/>
                  </a:cubicBezTo>
                  <a:cubicBezTo>
                    <a:pt x="15593" y="697"/>
                    <a:pt x="15593" y="677"/>
                    <a:pt x="15613" y="677"/>
                  </a:cubicBezTo>
                  <a:cubicBezTo>
                    <a:pt x="15613" y="677"/>
                    <a:pt x="15613" y="677"/>
                    <a:pt x="15634" y="677"/>
                  </a:cubicBezTo>
                  <a:lnTo>
                    <a:pt x="15654" y="677"/>
                  </a:lnTo>
                  <a:cubicBezTo>
                    <a:pt x="15654" y="697"/>
                    <a:pt x="15675" y="677"/>
                    <a:pt x="15695" y="677"/>
                  </a:cubicBezTo>
                  <a:lnTo>
                    <a:pt x="15736" y="697"/>
                  </a:lnTo>
                  <a:cubicBezTo>
                    <a:pt x="15757" y="697"/>
                    <a:pt x="15777" y="697"/>
                    <a:pt x="15797" y="717"/>
                  </a:cubicBezTo>
                  <a:lnTo>
                    <a:pt x="15818" y="717"/>
                  </a:lnTo>
                  <a:cubicBezTo>
                    <a:pt x="15839" y="717"/>
                    <a:pt x="15839" y="717"/>
                    <a:pt x="15859" y="717"/>
                  </a:cubicBezTo>
                  <a:lnTo>
                    <a:pt x="15859" y="697"/>
                  </a:lnTo>
                  <a:cubicBezTo>
                    <a:pt x="15859" y="697"/>
                    <a:pt x="15859" y="677"/>
                    <a:pt x="15879" y="677"/>
                  </a:cubicBezTo>
                  <a:cubicBezTo>
                    <a:pt x="15879" y="677"/>
                    <a:pt x="15879" y="677"/>
                    <a:pt x="15879" y="697"/>
                  </a:cubicBezTo>
                  <a:cubicBezTo>
                    <a:pt x="15900" y="697"/>
                    <a:pt x="15900" y="697"/>
                    <a:pt x="15921" y="717"/>
                  </a:cubicBezTo>
                  <a:cubicBezTo>
                    <a:pt x="15921" y="717"/>
                    <a:pt x="15921" y="717"/>
                    <a:pt x="15941" y="717"/>
                  </a:cubicBezTo>
                  <a:cubicBezTo>
                    <a:pt x="15941" y="717"/>
                    <a:pt x="15941" y="738"/>
                    <a:pt x="15961" y="738"/>
                  </a:cubicBezTo>
                  <a:lnTo>
                    <a:pt x="15961" y="717"/>
                  </a:lnTo>
                  <a:cubicBezTo>
                    <a:pt x="15941" y="717"/>
                    <a:pt x="15941" y="697"/>
                    <a:pt x="15941" y="697"/>
                  </a:cubicBezTo>
                  <a:cubicBezTo>
                    <a:pt x="15941" y="697"/>
                    <a:pt x="15941" y="677"/>
                    <a:pt x="15961" y="677"/>
                  </a:cubicBezTo>
                  <a:lnTo>
                    <a:pt x="15961" y="677"/>
                  </a:lnTo>
                  <a:cubicBezTo>
                    <a:pt x="15982" y="677"/>
                    <a:pt x="15982" y="677"/>
                    <a:pt x="16003" y="677"/>
                  </a:cubicBezTo>
                  <a:cubicBezTo>
                    <a:pt x="16003" y="677"/>
                    <a:pt x="16023" y="677"/>
                    <a:pt x="16043" y="677"/>
                  </a:cubicBezTo>
                  <a:cubicBezTo>
                    <a:pt x="16064" y="677"/>
                    <a:pt x="16085" y="677"/>
                    <a:pt x="16085" y="677"/>
                  </a:cubicBezTo>
                  <a:cubicBezTo>
                    <a:pt x="16105" y="677"/>
                    <a:pt x="16125" y="656"/>
                    <a:pt x="16146" y="656"/>
                  </a:cubicBezTo>
                  <a:cubicBezTo>
                    <a:pt x="16167" y="656"/>
                    <a:pt x="16207" y="656"/>
                    <a:pt x="16228" y="656"/>
                  </a:cubicBezTo>
                  <a:cubicBezTo>
                    <a:pt x="16228" y="635"/>
                    <a:pt x="16269" y="635"/>
                    <a:pt x="16289" y="635"/>
                  </a:cubicBezTo>
                  <a:cubicBezTo>
                    <a:pt x="16289" y="635"/>
                    <a:pt x="16310" y="635"/>
                    <a:pt x="16310" y="656"/>
                  </a:cubicBezTo>
                  <a:cubicBezTo>
                    <a:pt x="16331" y="656"/>
                    <a:pt x="16351" y="656"/>
                    <a:pt x="16351" y="656"/>
                  </a:cubicBezTo>
                  <a:lnTo>
                    <a:pt x="16392" y="656"/>
                  </a:lnTo>
                  <a:cubicBezTo>
                    <a:pt x="16413" y="656"/>
                    <a:pt x="16433" y="677"/>
                    <a:pt x="16453" y="677"/>
                  </a:cubicBezTo>
                  <a:cubicBezTo>
                    <a:pt x="16453" y="677"/>
                    <a:pt x="16473" y="697"/>
                    <a:pt x="16494" y="697"/>
                  </a:cubicBezTo>
                  <a:cubicBezTo>
                    <a:pt x="16515" y="697"/>
                    <a:pt x="16535" y="697"/>
                    <a:pt x="16555" y="697"/>
                  </a:cubicBezTo>
                  <a:cubicBezTo>
                    <a:pt x="16576" y="697"/>
                    <a:pt x="16597" y="697"/>
                    <a:pt x="16617" y="697"/>
                  </a:cubicBezTo>
                  <a:cubicBezTo>
                    <a:pt x="16637" y="697"/>
                    <a:pt x="16658" y="677"/>
                    <a:pt x="16679" y="697"/>
                  </a:cubicBezTo>
                  <a:lnTo>
                    <a:pt x="16699" y="697"/>
                  </a:lnTo>
                  <a:lnTo>
                    <a:pt x="16699" y="717"/>
                  </a:lnTo>
                  <a:cubicBezTo>
                    <a:pt x="16699" y="738"/>
                    <a:pt x="16719" y="717"/>
                    <a:pt x="16719" y="717"/>
                  </a:cubicBezTo>
                  <a:cubicBezTo>
                    <a:pt x="16740" y="738"/>
                    <a:pt x="16761" y="717"/>
                    <a:pt x="16761" y="738"/>
                  </a:cubicBezTo>
                  <a:cubicBezTo>
                    <a:pt x="16781" y="738"/>
                    <a:pt x="16801" y="738"/>
                    <a:pt x="16822" y="738"/>
                  </a:cubicBezTo>
                  <a:cubicBezTo>
                    <a:pt x="16843" y="759"/>
                    <a:pt x="16863" y="759"/>
                    <a:pt x="16883" y="759"/>
                  </a:cubicBezTo>
                  <a:cubicBezTo>
                    <a:pt x="16883" y="779"/>
                    <a:pt x="16904" y="779"/>
                    <a:pt x="16904" y="779"/>
                  </a:cubicBezTo>
                  <a:cubicBezTo>
                    <a:pt x="16925" y="779"/>
                    <a:pt x="16945" y="779"/>
                    <a:pt x="16945" y="779"/>
                  </a:cubicBezTo>
                  <a:cubicBezTo>
                    <a:pt x="16965" y="779"/>
                    <a:pt x="16986" y="759"/>
                    <a:pt x="16986" y="759"/>
                  </a:cubicBezTo>
                  <a:cubicBezTo>
                    <a:pt x="17007" y="759"/>
                    <a:pt x="17027" y="759"/>
                    <a:pt x="17047" y="759"/>
                  </a:cubicBezTo>
                  <a:cubicBezTo>
                    <a:pt x="17068" y="779"/>
                    <a:pt x="17109" y="779"/>
                    <a:pt x="17129" y="799"/>
                  </a:cubicBezTo>
                  <a:cubicBezTo>
                    <a:pt x="17150" y="799"/>
                    <a:pt x="17191" y="820"/>
                    <a:pt x="17211" y="820"/>
                  </a:cubicBezTo>
                  <a:cubicBezTo>
                    <a:pt x="17211" y="820"/>
                    <a:pt x="17252" y="841"/>
                    <a:pt x="17273" y="841"/>
                  </a:cubicBezTo>
                  <a:cubicBezTo>
                    <a:pt x="17293" y="861"/>
                    <a:pt x="17334" y="861"/>
                    <a:pt x="17334" y="861"/>
                  </a:cubicBezTo>
                  <a:cubicBezTo>
                    <a:pt x="17355" y="881"/>
                    <a:pt x="17396" y="901"/>
                    <a:pt x="17416" y="901"/>
                  </a:cubicBezTo>
                  <a:lnTo>
                    <a:pt x="17437" y="881"/>
                  </a:lnTo>
                  <a:lnTo>
                    <a:pt x="17457" y="861"/>
                  </a:lnTo>
                  <a:cubicBezTo>
                    <a:pt x="17457" y="881"/>
                    <a:pt x="17478" y="881"/>
                    <a:pt x="17478" y="881"/>
                  </a:cubicBezTo>
                  <a:cubicBezTo>
                    <a:pt x="17478" y="881"/>
                    <a:pt x="17498" y="881"/>
                    <a:pt x="17519" y="881"/>
                  </a:cubicBezTo>
                  <a:cubicBezTo>
                    <a:pt x="17519" y="881"/>
                    <a:pt x="17519" y="881"/>
                    <a:pt x="17539" y="881"/>
                  </a:cubicBezTo>
                  <a:cubicBezTo>
                    <a:pt x="17539" y="901"/>
                    <a:pt x="17539" y="922"/>
                    <a:pt x="17560" y="922"/>
                  </a:cubicBezTo>
                  <a:cubicBezTo>
                    <a:pt x="17560" y="922"/>
                    <a:pt x="17560" y="922"/>
                    <a:pt x="17580" y="922"/>
                  </a:cubicBezTo>
                  <a:lnTo>
                    <a:pt x="17580" y="901"/>
                  </a:lnTo>
                  <a:lnTo>
                    <a:pt x="17601" y="901"/>
                  </a:lnTo>
                  <a:lnTo>
                    <a:pt x="17621" y="901"/>
                  </a:lnTo>
                  <a:cubicBezTo>
                    <a:pt x="17621" y="922"/>
                    <a:pt x="17642" y="922"/>
                    <a:pt x="17642" y="922"/>
                  </a:cubicBezTo>
                  <a:cubicBezTo>
                    <a:pt x="17662" y="922"/>
                    <a:pt x="17662" y="963"/>
                    <a:pt x="17662" y="963"/>
                  </a:cubicBezTo>
                  <a:lnTo>
                    <a:pt x="17683" y="983"/>
                  </a:lnTo>
                  <a:cubicBezTo>
                    <a:pt x="17683" y="983"/>
                    <a:pt x="17703" y="983"/>
                    <a:pt x="17724" y="983"/>
                  </a:cubicBezTo>
                  <a:cubicBezTo>
                    <a:pt x="17724" y="983"/>
                    <a:pt x="17724" y="983"/>
                    <a:pt x="17744" y="983"/>
                  </a:cubicBezTo>
                  <a:lnTo>
                    <a:pt x="17744" y="963"/>
                  </a:lnTo>
                  <a:lnTo>
                    <a:pt x="17724" y="943"/>
                  </a:lnTo>
                  <a:lnTo>
                    <a:pt x="17724" y="922"/>
                  </a:lnTo>
                  <a:cubicBezTo>
                    <a:pt x="17744" y="922"/>
                    <a:pt x="17744" y="922"/>
                    <a:pt x="17744" y="922"/>
                  </a:cubicBezTo>
                  <a:cubicBezTo>
                    <a:pt x="17765" y="943"/>
                    <a:pt x="17765" y="943"/>
                    <a:pt x="17765" y="943"/>
                  </a:cubicBezTo>
                  <a:cubicBezTo>
                    <a:pt x="17785" y="943"/>
                    <a:pt x="17785" y="943"/>
                    <a:pt x="17806" y="943"/>
                  </a:cubicBezTo>
                  <a:cubicBezTo>
                    <a:pt x="17806" y="943"/>
                    <a:pt x="17806" y="963"/>
                    <a:pt x="17826" y="963"/>
                  </a:cubicBezTo>
                  <a:cubicBezTo>
                    <a:pt x="17826" y="983"/>
                    <a:pt x="17847" y="983"/>
                    <a:pt x="17847" y="1004"/>
                  </a:cubicBezTo>
                  <a:cubicBezTo>
                    <a:pt x="17847" y="1004"/>
                    <a:pt x="17867" y="1004"/>
                    <a:pt x="17867" y="1025"/>
                  </a:cubicBezTo>
                  <a:lnTo>
                    <a:pt x="17888" y="1045"/>
                  </a:lnTo>
                  <a:cubicBezTo>
                    <a:pt x="17908" y="1045"/>
                    <a:pt x="17908" y="1045"/>
                    <a:pt x="17908" y="1025"/>
                  </a:cubicBezTo>
                  <a:cubicBezTo>
                    <a:pt x="17908" y="1025"/>
                    <a:pt x="17908" y="1025"/>
                    <a:pt x="17929" y="1004"/>
                  </a:cubicBezTo>
                  <a:lnTo>
                    <a:pt x="17949" y="1004"/>
                  </a:lnTo>
                  <a:lnTo>
                    <a:pt x="17970" y="1025"/>
                  </a:lnTo>
                  <a:cubicBezTo>
                    <a:pt x="17970" y="1045"/>
                    <a:pt x="17990" y="1065"/>
                    <a:pt x="17990" y="1065"/>
                  </a:cubicBezTo>
                  <a:cubicBezTo>
                    <a:pt x="17990" y="1065"/>
                    <a:pt x="18010" y="1086"/>
                    <a:pt x="18010" y="1107"/>
                  </a:cubicBezTo>
                  <a:cubicBezTo>
                    <a:pt x="18031" y="1107"/>
                    <a:pt x="18031" y="1127"/>
                    <a:pt x="18031" y="1127"/>
                  </a:cubicBezTo>
                  <a:cubicBezTo>
                    <a:pt x="18052" y="1127"/>
                    <a:pt x="18072" y="1127"/>
                    <a:pt x="18072" y="1147"/>
                  </a:cubicBezTo>
                  <a:cubicBezTo>
                    <a:pt x="18072" y="1147"/>
                    <a:pt x="18092" y="1147"/>
                    <a:pt x="18092" y="1168"/>
                  </a:cubicBezTo>
                  <a:cubicBezTo>
                    <a:pt x="18092" y="1168"/>
                    <a:pt x="18092" y="1189"/>
                    <a:pt x="18113" y="1189"/>
                  </a:cubicBezTo>
                  <a:cubicBezTo>
                    <a:pt x="18113" y="1209"/>
                    <a:pt x="18113" y="1209"/>
                    <a:pt x="18113" y="1209"/>
                  </a:cubicBezTo>
                  <a:cubicBezTo>
                    <a:pt x="18134" y="1209"/>
                    <a:pt x="18134" y="1209"/>
                    <a:pt x="18134" y="1209"/>
                  </a:cubicBezTo>
                  <a:cubicBezTo>
                    <a:pt x="18154" y="1209"/>
                    <a:pt x="18174" y="1209"/>
                    <a:pt x="18174" y="1209"/>
                  </a:cubicBezTo>
                  <a:lnTo>
                    <a:pt x="18195" y="1229"/>
                  </a:lnTo>
                  <a:cubicBezTo>
                    <a:pt x="18195" y="1229"/>
                    <a:pt x="18216" y="1229"/>
                    <a:pt x="18216" y="1250"/>
                  </a:cubicBezTo>
                  <a:cubicBezTo>
                    <a:pt x="18236" y="1250"/>
                    <a:pt x="18236" y="1250"/>
                    <a:pt x="18236" y="1271"/>
                  </a:cubicBezTo>
                  <a:lnTo>
                    <a:pt x="18256" y="1271"/>
                  </a:lnTo>
                  <a:lnTo>
                    <a:pt x="18277" y="1271"/>
                  </a:lnTo>
                  <a:lnTo>
                    <a:pt x="18277" y="1250"/>
                  </a:lnTo>
                  <a:cubicBezTo>
                    <a:pt x="18277" y="1250"/>
                    <a:pt x="18256" y="1250"/>
                    <a:pt x="18256" y="1229"/>
                  </a:cubicBezTo>
                  <a:cubicBezTo>
                    <a:pt x="18256" y="1229"/>
                    <a:pt x="18256" y="1229"/>
                    <a:pt x="18256" y="1209"/>
                  </a:cubicBezTo>
                  <a:lnTo>
                    <a:pt x="18277" y="1209"/>
                  </a:lnTo>
                  <a:cubicBezTo>
                    <a:pt x="18277" y="1229"/>
                    <a:pt x="18298" y="1229"/>
                    <a:pt x="18298" y="1229"/>
                  </a:cubicBezTo>
                  <a:lnTo>
                    <a:pt x="18298" y="1250"/>
                  </a:lnTo>
                  <a:cubicBezTo>
                    <a:pt x="18318" y="1250"/>
                    <a:pt x="18318" y="1250"/>
                    <a:pt x="18318" y="1250"/>
                  </a:cubicBezTo>
                  <a:cubicBezTo>
                    <a:pt x="18318" y="1250"/>
                    <a:pt x="18318" y="1229"/>
                    <a:pt x="18318" y="1209"/>
                  </a:cubicBezTo>
                  <a:lnTo>
                    <a:pt x="18298" y="1189"/>
                  </a:lnTo>
                  <a:lnTo>
                    <a:pt x="18298" y="1189"/>
                  </a:lnTo>
                  <a:cubicBezTo>
                    <a:pt x="18277" y="1189"/>
                    <a:pt x="18277" y="1168"/>
                    <a:pt x="18277" y="1168"/>
                  </a:cubicBezTo>
                  <a:lnTo>
                    <a:pt x="18256" y="1168"/>
                  </a:lnTo>
                  <a:cubicBezTo>
                    <a:pt x="18236" y="1168"/>
                    <a:pt x="18216" y="1168"/>
                    <a:pt x="18216" y="1168"/>
                  </a:cubicBezTo>
                  <a:lnTo>
                    <a:pt x="18195" y="1147"/>
                  </a:lnTo>
                  <a:cubicBezTo>
                    <a:pt x="18195" y="1127"/>
                    <a:pt x="18174" y="1127"/>
                    <a:pt x="18174" y="1127"/>
                  </a:cubicBezTo>
                  <a:cubicBezTo>
                    <a:pt x="18154" y="1107"/>
                    <a:pt x="18154" y="1107"/>
                    <a:pt x="18134" y="1107"/>
                  </a:cubicBezTo>
                  <a:cubicBezTo>
                    <a:pt x="18134" y="1107"/>
                    <a:pt x="18113" y="1107"/>
                    <a:pt x="18092" y="1107"/>
                  </a:cubicBezTo>
                  <a:lnTo>
                    <a:pt x="18092" y="1086"/>
                  </a:lnTo>
                  <a:cubicBezTo>
                    <a:pt x="18092" y="1086"/>
                    <a:pt x="18072" y="1065"/>
                    <a:pt x="18092" y="1065"/>
                  </a:cubicBezTo>
                  <a:cubicBezTo>
                    <a:pt x="18092" y="1065"/>
                    <a:pt x="18092" y="1065"/>
                    <a:pt x="18113" y="1065"/>
                  </a:cubicBezTo>
                  <a:cubicBezTo>
                    <a:pt x="18113" y="1065"/>
                    <a:pt x="18134" y="1065"/>
                    <a:pt x="18154" y="1065"/>
                  </a:cubicBezTo>
                  <a:cubicBezTo>
                    <a:pt x="18154" y="1065"/>
                    <a:pt x="18174" y="1065"/>
                    <a:pt x="18174" y="1045"/>
                  </a:cubicBezTo>
                  <a:lnTo>
                    <a:pt x="18195" y="1065"/>
                  </a:lnTo>
                  <a:lnTo>
                    <a:pt x="18216" y="1065"/>
                  </a:lnTo>
                  <a:lnTo>
                    <a:pt x="18216" y="1086"/>
                  </a:lnTo>
                  <a:cubicBezTo>
                    <a:pt x="18236" y="1086"/>
                    <a:pt x="18236" y="1086"/>
                    <a:pt x="18256" y="1086"/>
                  </a:cubicBezTo>
                  <a:lnTo>
                    <a:pt x="18277" y="1086"/>
                  </a:lnTo>
                  <a:cubicBezTo>
                    <a:pt x="18277" y="1086"/>
                    <a:pt x="18277" y="1086"/>
                    <a:pt x="18277" y="1065"/>
                  </a:cubicBezTo>
                  <a:lnTo>
                    <a:pt x="18277" y="1065"/>
                  </a:lnTo>
                  <a:lnTo>
                    <a:pt x="18256" y="1065"/>
                  </a:lnTo>
                  <a:lnTo>
                    <a:pt x="18256" y="1045"/>
                  </a:lnTo>
                  <a:cubicBezTo>
                    <a:pt x="18256" y="1045"/>
                    <a:pt x="18256" y="1045"/>
                    <a:pt x="18256" y="1025"/>
                  </a:cubicBezTo>
                  <a:cubicBezTo>
                    <a:pt x="18256" y="1025"/>
                    <a:pt x="18277" y="1025"/>
                    <a:pt x="18298" y="1025"/>
                  </a:cubicBezTo>
                  <a:lnTo>
                    <a:pt x="18318" y="1045"/>
                  </a:lnTo>
                  <a:lnTo>
                    <a:pt x="18338" y="1045"/>
                  </a:lnTo>
                  <a:cubicBezTo>
                    <a:pt x="18359" y="1025"/>
                    <a:pt x="18380" y="1025"/>
                    <a:pt x="18380" y="1025"/>
                  </a:cubicBezTo>
                  <a:cubicBezTo>
                    <a:pt x="18400" y="1045"/>
                    <a:pt x="18420" y="1045"/>
                    <a:pt x="18441" y="1045"/>
                  </a:cubicBezTo>
                  <a:lnTo>
                    <a:pt x="18462" y="1065"/>
                  </a:lnTo>
                  <a:cubicBezTo>
                    <a:pt x="18482" y="1065"/>
                    <a:pt x="18482" y="1086"/>
                    <a:pt x="18502" y="1107"/>
                  </a:cubicBezTo>
                  <a:cubicBezTo>
                    <a:pt x="18502" y="1107"/>
                    <a:pt x="18544" y="1107"/>
                    <a:pt x="18544" y="1127"/>
                  </a:cubicBezTo>
                  <a:cubicBezTo>
                    <a:pt x="18564" y="1127"/>
                    <a:pt x="18605" y="1127"/>
                    <a:pt x="18605" y="1147"/>
                  </a:cubicBezTo>
                  <a:cubicBezTo>
                    <a:pt x="18626" y="1147"/>
                    <a:pt x="18646" y="1147"/>
                    <a:pt x="18646" y="1147"/>
                  </a:cubicBezTo>
                  <a:cubicBezTo>
                    <a:pt x="18666" y="1147"/>
                    <a:pt x="18687" y="1147"/>
                    <a:pt x="18687" y="1147"/>
                  </a:cubicBezTo>
                  <a:cubicBezTo>
                    <a:pt x="18707" y="1168"/>
                    <a:pt x="18728" y="1168"/>
                    <a:pt x="18728" y="1189"/>
                  </a:cubicBezTo>
                  <a:cubicBezTo>
                    <a:pt x="18748" y="1189"/>
                    <a:pt x="18768" y="1189"/>
                    <a:pt x="18768" y="1189"/>
                  </a:cubicBezTo>
                  <a:cubicBezTo>
                    <a:pt x="18768" y="1189"/>
                    <a:pt x="18789" y="1189"/>
                    <a:pt x="18810" y="1189"/>
                  </a:cubicBezTo>
                  <a:cubicBezTo>
                    <a:pt x="18810" y="1189"/>
                    <a:pt x="18810" y="1168"/>
                    <a:pt x="18830" y="1168"/>
                  </a:cubicBezTo>
                  <a:lnTo>
                    <a:pt x="18850" y="1168"/>
                  </a:lnTo>
                  <a:cubicBezTo>
                    <a:pt x="18871" y="1168"/>
                    <a:pt x="18892" y="1168"/>
                    <a:pt x="18892" y="1189"/>
                  </a:cubicBezTo>
                  <a:cubicBezTo>
                    <a:pt x="18892" y="1189"/>
                    <a:pt x="18892" y="1189"/>
                    <a:pt x="18892" y="1209"/>
                  </a:cubicBezTo>
                  <a:lnTo>
                    <a:pt x="18892" y="1209"/>
                  </a:lnTo>
                  <a:lnTo>
                    <a:pt x="18871" y="1229"/>
                  </a:lnTo>
                  <a:cubicBezTo>
                    <a:pt x="18871" y="1229"/>
                    <a:pt x="18850" y="1209"/>
                    <a:pt x="18850" y="1229"/>
                  </a:cubicBezTo>
                  <a:lnTo>
                    <a:pt x="18830" y="1229"/>
                  </a:lnTo>
                  <a:lnTo>
                    <a:pt x="18830" y="1250"/>
                  </a:lnTo>
                  <a:cubicBezTo>
                    <a:pt x="18830" y="1250"/>
                    <a:pt x="18850" y="1250"/>
                    <a:pt x="18850" y="1271"/>
                  </a:cubicBezTo>
                  <a:cubicBezTo>
                    <a:pt x="18850" y="1271"/>
                    <a:pt x="18850" y="1271"/>
                    <a:pt x="18850" y="1291"/>
                  </a:cubicBezTo>
                  <a:cubicBezTo>
                    <a:pt x="18871" y="1291"/>
                    <a:pt x="18871" y="1311"/>
                    <a:pt x="18871" y="1311"/>
                  </a:cubicBezTo>
                  <a:lnTo>
                    <a:pt x="18871" y="1332"/>
                  </a:lnTo>
                  <a:cubicBezTo>
                    <a:pt x="18850" y="1332"/>
                    <a:pt x="18850" y="1332"/>
                    <a:pt x="18830" y="1332"/>
                  </a:cubicBezTo>
                  <a:lnTo>
                    <a:pt x="18810" y="1332"/>
                  </a:lnTo>
                  <a:lnTo>
                    <a:pt x="18789" y="1311"/>
                  </a:lnTo>
                  <a:lnTo>
                    <a:pt x="18768" y="1311"/>
                  </a:lnTo>
                  <a:lnTo>
                    <a:pt x="18748" y="1311"/>
                  </a:lnTo>
                  <a:cubicBezTo>
                    <a:pt x="18748" y="1311"/>
                    <a:pt x="18748" y="1311"/>
                    <a:pt x="18748" y="1332"/>
                  </a:cubicBezTo>
                  <a:lnTo>
                    <a:pt x="18768" y="1332"/>
                  </a:lnTo>
                  <a:lnTo>
                    <a:pt x="18789" y="1332"/>
                  </a:lnTo>
                  <a:cubicBezTo>
                    <a:pt x="18789" y="1353"/>
                    <a:pt x="18810" y="1353"/>
                    <a:pt x="18810" y="1353"/>
                  </a:cubicBezTo>
                  <a:cubicBezTo>
                    <a:pt x="18810" y="1353"/>
                    <a:pt x="18830" y="1353"/>
                    <a:pt x="18830" y="1373"/>
                  </a:cubicBezTo>
                  <a:lnTo>
                    <a:pt x="18830" y="1393"/>
                  </a:lnTo>
                  <a:cubicBezTo>
                    <a:pt x="18830" y="1393"/>
                    <a:pt x="18830" y="1393"/>
                    <a:pt x="18810" y="1414"/>
                  </a:cubicBezTo>
                  <a:lnTo>
                    <a:pt x="18789" y="1414"/>
                  </a:lnTo>
                  <a:lnTo>
                    <a:pt x="18768" y="1393"/>
                  </a:lnTo>
                  <a:cubicBezTo>
                    <a:pt x="18748" y="1393"/>
                    <a:pt x="18748" y="1373"/>
                    <a:pt x="18728" y="1373"/>
                  </a:cubicBezTo>
                  <a:lnTo>
                    <a:pt x="18728" y="1373"/>
                  </a:lnTo>
                  <a:cubicBezTo>
                    <a:pt x="18707" y="1373"/>
                    <a:pt x="18687" y="1373"/>
                    <a:pt x="18687" y="1373"/>
                  </a:cubicBezTo>
                  <a:lnTo>
                    <a:pt x="18666" y="1393"/>
                  </a:lnTo>
                  <a:lnTo>
                    <a:pt x="18687" y="1393"/>
                  </a:lnTo>
                  <a:lnTo>
                    <a:pt x="18707" y="1393"/>
                  </a:lnTo>
                  <a:cubicBezTo>
                    <a:pt x="18707" y="1414"/>
                    <a:pt x="18728" y="1393"/>
                    <a:pt x="18728" y="1414"/>
                  </a:cubicBezTo>
                  <a:lnTo>
                    <a:pt x="18748" y="1414"/>
                  </a:lnTo>
                  <a:cubicBezTo>
                    <a:pt x="18748" y="1435"/>
                    <a:pt x="18768" y="1435"/>
                    <a:pt x="18768" y="1435"/>
                  </a:cubicBezTo>
                  <a:cubicBezTo>
                    <a:pt x="18768" y="1455"/>
                    <a:pt x="18768" y="1455"/>
                    <a:pt x="18789" y="1475"/>
                  </a:cubicBezTo>
                  <a:lnTo>
                    <a:pt x="18789" y="1475"/>
                  </a:lnTo>
                  <a:cubicBezTo>
                    <a:pt x="18789" y="1496"/>
                    <a:pt x="18789" y="1496"/>
                    <a:pt x="18789" y="1496"/>
                  </a:cubicBezTo>
                  <a:cubicBezTo>
                    <a:pt x="18810" y="1496"/>
                    <a:pt x="18810" y="1496"/>
                    <a:pt x="18830" y="1496"/>
                  </a:cubicBezTo>
                  <a:lnTo>
                    <a:pt x="18830" y="1496"/>
                  </a:lnTo>
                  <a:cubicBezTo>
                    <a:pt x="18850" y="1496"/>
                    <a:pt x="18850" y="1517"/>
                    <a:pt x="18850" y="1537"/>
                  </a:cubicBezTo>
                  <a:lnTo>
                    <a:pt x="18850" y="1537"/>
                  </a:lnTo>
                  <a:cubicBezTo>
                    <a:pt x="18830" y="1557"/>
                    <a:pt x="18830" y="1557"/>
                    <a:pt x="18810" y="1557"/>
                  </a:cubicBezTo>
                  <a:lnTo>
                    <a:pt x="18810" y="1578"/>
                  </a:lnTo>
                  <a:cubicBezTo>
                    <a:pt x="18789" y="1578"/>
                    <a:pt x="18810" y="1598"/>
                    <a:pt x="18810" y="1598"/>
                  </a:cubicBezTo>
                  <a:lnTo>
                    <a:pt x="18830" y="1598"/>
                  </a:lnTo>
                  <a:cubicBezTo>
                    <a:pt x="18830" y="1598"/>
                    <a:pt x="18830" y="1578"/>
                    <a:pt x="18850" y="1578"/>
                  </a:cubicBezTo>
                  <a:cubicBezTo>
                    <a:pt x="18850" y="1578"/>
                    <a:pt x="18850" y="1578"/>
                    <a:pt x="18850" y="1598"/>
                  </a:cubicBezTo>
                  <a:cubicBezTo>
                    <a:pt x="18871" y="1598"/>
                    <a:pt x="18871" y="1598"/>
                    <a:pt x="18871" y="1619"/>
                  </a:cubicBezTo>
                  <a:lnTo>
                    <a:pt x="18871" y="1639"/>
                  </a:lnTo>
                  <a:cubicBezTo>
                    <a:pt x="18871" y="1660"/>
                    <a:pt x="18871" y="1660"/>
                    <a:pt x="18871" y="1660"/>
                  </a:cubicBezTo>
                  <a:lnTo>
                    <a:pt x="18871" y="1680"/>
                  </a:lnTo>
                  <a:lnTo>
                    <a:pt x="18871" y="1701"/>
                  </a:lnTo>
                  <a:cubicBezTo>
                    <a:pt x="18892" y="1701"/>
                    <a:pt x="18892" y="1721"/>
                    <a:pt x="18892" y="1721"/>
                  </a:cubicBezTo>
                  <a:lnTo>
                    <a:pt x="18892" y="1742"/>
                  </a:lnTo>
                  <a:cubicBezTo>
                    <a:pt x="18871" y="1762"/>
                    <a:pt x="18850" y="1742"/>
                    <a:pt x="18850" y="1742"/>
                  </a:cubicBezTo>
                  <a:cubicBezTo>
                    <a:pt x="18830" y="1742"/>
                    <a:pt x="18810" y="1742"/>
                    <a:pt x="18810" y="1742"/>
                  </a:cubicBezTo>
                  <a:cubicBezTo>
                    <a:pt x="18810" y="1721"/>
                    <a:pt x="18789" y="1721"/>
                    <a:pt x="18789" y="1701"/>
                  </a:cubicBezTo>
                  <a:cubicBezTo>
                    <a:pt x="18789" y="1701"/>
                    <a:pt x="18768" y="1701"/>
                    <a:pt x="18768" y="1680"/>
                  </a:cubicBezTo>
                  <a:cubicBezTo>
                    <a:pt x="18748" y="1680"/>
                    <a:pt x="18728" y="1680"/>
                    <a:pt x="18728" y="1680"/>
                  </a:cubicBezTo>
                  <a:cubicBezTo>
                    <a:pt x="18728" y="1680"/>
                    <a:pt x="18707" y="1680"/>
                    <a:pt x="18687" y="1680"/>
                  </a:cubicBezTo>
                  <a:lnTo>
                    <a:pt x="18666" y="1680"/>
                  </a:lnTo>
                  <a:lnTo>
                    <a:pt x="18646" y="1680"/>
                  </a:lnTo>
                  <a:lnTo>
                    <a:pt x="18626" y="1660"/>
                  </a:lnTo>
                  <a:lnTo>
                    <a:pt x="18605" y="1660"/>
                  </a:lnTo>
                  <a:cubicBezTo>
                    <a:pt x="18584" y="1660"/>
                    <a:pt x="18584" y="1660"/>
                    <a:pt x="18564" y="1660"/>
                  </a:cubicBezTo>
                  <a:cubicBezTo>
                    <a:pt x="18564" y="1660"/>
                    <a:pt x="18564" y="1660"/>
                    <a:pt x="18544" y="1660"/>
                  </a:cubicBezTo>
                  <a:cubicBezTo>
                    <a:pt x="18544" y="1660"/>
                    <a:pt x="18523" y="1660"/>
                    <a:pt x="18502" y="1660"/>
                  </a:cubicBezTo>
                  <a:lnTo>
                    <a:pt x="18462" y="1660"/>
                  </a:lnTo>
                  <a:cubicBezTo>
                    <a:pt x="18441" y="1660"/>
                    <a:pt x="18420" y="1639"/>
                    <a:pt x="18420" y="1619"/>
                  </a:cubicBezTo>
                  <a:cubicBezTo>
                    <a:pt x="18400" y="1619"/>
                    <a:pt x="18380" y="1578"/>
                    <a:pt x="18380" y="1578"/>
                  </a:cubicBezTo>
                  <a:cubicBezTo>
                    <a:pt x="18359" y="1578"/>
                    <a:pt x="18359" y="1557"/>
                    <a:pt x="18338" y="1537"/>
                  </a:cubicBezTo>
                  <a:lnTo>
                    <a:pt x="18318" y="1537"/>
                  </a:lnTo>
                  <a:lnTo>
                    <a:pt x="18298" y="1537"/>
                  </a:lnTo>
                  <a:lnTo>
                    <a:pt x="18277" y="1537"/>
                  </a:lnTo>
                  <a:cubicBezTo>
                    <a:pt x="18256" y="1537"/>
                    <a:pt x="18256" y="1517"/>
                    <a:pt x="18256" y="1517"/>
                  </a:cubicBezTo>
                  <a:cubicBezTo>
                    <a:pt x="18236" y="1517"/>
                    <a:pt x="18216" y="1517"/>
                    <a:pt x="18195" y="1517"/>
                  </a:cubicBezTo>
                  <a:lnTo>
                    <a:pt x="18174" y="1517"/>
                  </a:lnTo>
                  <a:lnTo>
                    <a:pt x="18174" y="1537"/>
                  </a:lnTo>
                  <a:lnTo>
                    <a:pt x="18154" y="1557"/>
                  </a:lnTo>
                  <a:cubicBezTo>
                    <a:pt x="18134" y="1557"/>
                    <a:pt x="18113" y="1557"/>
                    <a:pt x="18092" y="1557"/>
                  </a:cubicBezTo>
                  <a:lnTo>
                    <a:pt x="18092" y="1578"/>
                  </a:lnTo>
                  <a:cubicBezTo>
                    <a:pt x="18072" y="1578"/>
                    <a:pt x="18072" y="1578"/>
                    <a:pt x="18052" y="1578"/>
                  </a:cubicBezTo>
                  <a:lnTo>
                    <a:pt x="18031" y="1578"/>
                  </a:lnTo>
                  <a:cubicBezTo>
                    <a:pt x="18031" y="1578"/>
                    <a:pt x="18010" y="1557"/>
                    <a:pt x="18010" y="1537"/>
                  </a:cubicBezTo>
                  <a:cubicBezTo>
                    <a:pt x="18010" y="1537"/>
                    <a:pt x="18010" y="1537"/>
                    <a:pt x="18010" y="1517"/>
                  </a:cubicBezTo>
                  <a:cubicBezTo>
                    <a:pt x="17990" y="1517"/>
                    <a:pt x="17990" y="1517"/>
                    <a:pt x="17990" y="1517"/>
                  </a:cubicBezTo>
                  <a:cubicBezTo>
                    <a:pt x="17990" y="1537"/>
                    <a:pt x="17970" y="1537"/>
                    <a:pt x="17970" y="1537"/>
                  </a:cubicBezTo>
                  <a:lnTo>
                    <a:pt x="17970" y="1537"/>
                  </a:lnTo>
                  <a:cubicBezTo>
                    <a:pt x="17949" y="1537"/>
                    <a:pt x="17949" y="1517"/>
                    <a:pt x="17949" y="1517"/>
                  </a:cubicBezTo>
                  <a:cubicBezTo>
                    <a:pt x="17949" y="1496"/>
                    <a:pt x="17929" y="1496"/>
                    <a:pt x="17929" y="1496"/>
                  </a:cubicBezTo>
                  <a:cubicBezTo>
                    <a:pt x="17929" y="1496"/>
                    <a:pt x="17908" y="1496"/>
                    <a:pt x="17888" y="1496"/>
                  </a:cubicBezTo>
                  <a:lnTo>
                    <a:pt x="17867" y="1496"/>
                  </a:lnTo>
                  <a:cubicBezTo>
                    <a:pt x="17867" y="1475"/>
                    <a:pt x="17847" y="1475"/>
                    <a:pt x="17847" y="1455"/>
                  </a:cubicBezTo>
                  <a:lnTo>
                    <a:pt x="17867" y="1455"/>
                  </a:lnTo>
                  <a:cubicBezTo>
                    <a:pt x="17867" y="1455"/>
                    <a:pt x="17867" y="1455"/>
                    <a:pt x="17888" y="1455"/>
                  </a:cubicBezTo>
                  <a:lnTo>
                    <a:pt x="17888" y="1435"/>
                  </a:lnTo>
                  <a:lnTo>
                    <a:pt x="17867" y="1414"/>
                  </a:lnTo>
                  <a:lnTo>
                    <a:pt x="17847" y="1414"/>
                  </a:lnTo>
                  <a:lnTo>
                    <a:pt x="17826" y="1393"/>
                  </a:lnTo>
                  <a:cubicBezTo>
                    <a:pt x="17826" y="1393"/>
                    <a:pt x="17826" y="1373"/>
                    <a:pt x="17826" y="1353"/>
                  </a:cubicBezTo>
                  <a:lnTo>
                    <a:pt x="17806" y="1353"/>
                  </a:lnTo>
                  <a:lnTo>
                    <a:pt x="17806" y="1373"/>
                  </a:lnTo>
                  <a:lnTo>
                    <a:pt x="17806" y="1393"/>
                  </a:lnTo>
                  <a:cubicBezTo>
                    <a:pt x="17806" y="1414"/>
                    <a:pt x="17806" y="1414"/>
                    <a:pt x="17806" y="1435"/>
                  </a:cubicBezTo>
                  <a:cubicBezTo>
                    <a:pt x="17806" y="1435"/>
                    <a:pt x="17785" y="1435"/>
                    <a:pt x="17785" y="1455"/>
                  </a:cubicBezTo>
                  <a:lnTo>
                    <a:pt x="17765" y="1455"/>
                  </a:lnTo>
                  <a:cubicBezTo>
                    <a:pt x="17765" y="1435"/>
                    <a:pt x="17765" y="1435"/>
                    <a:pt x="17765" y="1435"/>
                  </a:cubicBezTo>
                  <a:cubicBezTo>
                    <a:pt x="17765" y="1414"/>
                    <a:pt x="17744" y="1414"/>
                    <a:pt x="17744" y="1414"/>
                  </a:cubicBezTo>
                  <a:lnTo>
                    <a:pt x="17724" y="1414"/>
                  </a:lnTo>
                  <a:cubicBezTo>
                    <a:pt x="17724" y="1414"/>
                    <a:pt x="17724" y="1414"/>
                    <a:pt x="17724" y="1435"/>
                  </a:cubicBezTo>
                  <a:lnTo>
                    <a:pt x="17744" y="1435"/>
                  </a:lnTo>
                  <a:cubicBezTo>
                    <a:pt x="17744" y="1455"/>
                    <a:pt x="17744" y="1455"/>
                    <a:pt x="17744" y="1455"/>
                  </a:cubicBezTo>
                  <a:cubicBezTo>
                    <a:pt x="17724" y="1455"/>
                    <a:pt x="17724" y="1455"/>
                    <a:pt x="17724" y="1455"/>
                  </a:cubicBezTo>
                  <a:cubicBezTo>
                    <a:pt x="17703" y="1455"/>
                    <a:pt x="17703" y="1455"/>
                    <a:pt x="17703" y="1475"/>
                  </a:cubicBezTo>
                  <a:lnTo>
                    <a:pt x="17703" y="1475"/>
                  </a:lnTo>
                  <a:lnTo>
                    <a:pt x="17724" y="1475"/>
                  </a:lnTo>
                  <a:lnTo>
                    <a:pt x="17744" y="1496"/>
                  </a:lnTo>
                  <a:cubicBezTo>
                    <a:pt x="17765" y="1496"/>
                    <a:pt x="17765" y="1496"/>
                    <a:pt x="17785" y="1517"/>
                  </a:cubicBezTo>
                  <a:lnTo>
                    <a:pt x="17806" y="1537"/>
                  </a:lnTo>
                  <a:cubicBezTo>
                    <a:pt x="17826" y="1537"/>
                    <a:pt x="17826" y="1557"/>
                    <a:pt x="17826" y="1557"/>
                  </a:cubicBezTo>
                  <a:cubicBezTo>
                    <a:pt x="17847" y="1578"/>
                    <a:pt x="17867" y="1578"/>
                    <a:pt x="17867" y="1578"/>
                  </a:cubicBezTo>
                  <a:cubicBezTo>
                    <a:pt x="17888" y="1578"/>
                    <a:pt x="17888" y="1557"/>
                    <a:pt x="17908" y="1557"/>
                  </a:cubicBezTo>
                  <a:cubicBezTo>
                    <a:pt x="17908" y="1557"/>
                    <a:pt x="17929" y="1578"/>
                    <a:pt x="17949" y="1578"/>
                  </a:cubicBezTo>
                  <a:lnTo>
                    <a:pt x="17970" y="1598"/>
                  </a:lnTo>
                  <a:cubicBezTo>
                    <a:pt x="17970" y="1619"/>
                    <a:pt x="17970" y="1660"/>
                    <a:pt x="17970" y="1660"/>
                  </a:cubicBezTo>
                  <a:cubicBezTo>
                    <a:pt x="17970" y="1680"/>
                    <a:pt x="17990" y="1721"/>
                    <a:pt x="17990" y="1742"/>
                  </a:cubicBezTo>
                  <a:cubicBezTo>
                    <a:pt x="17990" y="1742"/>
                    <a:pt x="17970" y="1762"/>
                    <a:pt x="17970" y="1783"/>
                  </a:cubicBezTo>
                  <a:lnTo>
                    <a:pt x="17949" y="1783"/>
                  </a:lnTo>
                  <a:cubicBezTo>
                    <a:pt x="17929" y="1803"/>
                    <a:pt x="17949" y="1803"/>
                    <a:pt x="17929" y="1824"/>
                  </a:cubicBezTo>
                  <a:lnTo>
                    <a:pt x="17929" y="1844"/>
                  </a:lnTo>
                  <a:cubicBezTo>
                    <a:pt x="17908" y="1844"/>
                    <a:pt x="17888" y="1844"/>
                    <a:pt x="17867" y="1844"/>
                  </a:cubicBezTo>
                  <a:cubicBezTo>
                    <a:pt x="17867" y="1865"/>
                    <a:pt x="17847" y="1865"/>
                    <a:pt x="17826" y="1865"/>
                  </a:cubicBezTo>
                  <a:cubicBezTo>
                    <a:pt x="17806" y="1865"/>
                    <a:pt x="17785" y="1865"/>
                    <a:pt x="17785" y="1865"/>
                  </a:cubicBezTo>
                  <a:cubicBezTo>
                    <a:pt x="17765" y="1865"/>
                    <a:pt x="17744" y="1844"/>
                    <a:pt x="17744" y="1844"/>
                  </a:cubicBezTo>
                  <a:lnTo>
                    <a:pt x="17724" y="1824"/>
                  </a:lnTo>
                  <a:cubicBezTo>
                    <a:pt x="17703" y="1824"/>
                    <a:pt x="17703" y="1803"/>
                    <a:pt x="17703" y="1803"/>
                  </a:cubicBezTo>
                  <a:cubicBezTo>
                    <a:pt x="17683" y="1803"/>
                    <a:pt x="17662" y="1803"/>
                    <a:pt x="17662" y="1803"/>
                  </a:cubicBezTo>
                  <a:cubicBezTo>
                    <a:pt x="17642" y="1803"/>
                    <a:pt x="17621" y="1803"/>
                    <a:pt x="17621" y="1803"/>
                  </a:cubicBezTo>
                  <a:cubicBezTo>
                    <a:pt x="17601" y="1803"/>
                    <a:pt x="17601" y="1803"/>
                    <a:pt x="17601" y="1803"/>
                  </a:cubicBezTo>
                  <a:cubicBezTo>
                    <a:pt x="17580" y="1803"/>
                    <a:pt x="17580" y="1824"/>
                    <a:pt x="17580" y="1824"/>
                  </a:cubicBezTo>
                  <a:cubicBezTo>
                    <a:pt x="17580" y="1824"/>
                    <a:pt x="17580" y="1824"/>
                    <a:pt x="17580" y="1844"/>
                  </a:cubicBezTo>
                  <a:lnTo>
                    <a:pt x="17601" y="1844"/>
                  </a:lnTo>
                  <a:cubicBezTo>
                    <a:pt x="17601" y="1844"/>
                    <a:pt x="17621" y="1824"/>
                    <a:pt x="17642" y="1824"/>
                  </a:cubicBezTo>
                  <a:lnTo>
                    <a:pt x="17662" y="1824"/>
                  </a:lnTo>
                  <a:cubicBezTo>
                    <a:pt x="17683" y="1824"/>
                    <a:pt x="17683" y="1844"/>
                    <a:pt x="17703" y="1844"/>
                  </a:cubicBezTo>
                  <a:lnTo>
                    <a:pt x="17703" y="1865"/>
                  </a:lnTo>
                  <a:lnTo>
                    <a:pt x="17703" y="1885"/>
                  </a:lnTo>
                  <a:lnTo>
                    <a:pt x="17683" y="1885"/>
                  </a:lnTo>
                  <a:cubicBezTo>
                    <a:pt x="17683" y="1865"/>
                    <a:pt x="17662" y="1865"/>
                    <a:pt x="17662" y="1865"/>
                  </a:cubicBezTo>
                  <a:cubicBezTo>
                    <a:pt x="17662" y="1865"/>
                    <a:pt x="17642" y="1865"/>
                    <a:pt x="17621" y="1865"/>
                  </a:cubicBezTo>
                  <a:lnTo>
                    <a:pt x="17621" y="1865"/>
                  </a:lnTo>
                  <a:cubicBezTo>
                    <a:pt x="17621" y="1885"/>
                    <a:pt x="17621" y="1885"/>
                    <a:pt x="17621" y="1885"/>
                  </a:cubicBezTo>
                  <a:cubicBezTo>
                    <a:pt x="17621" y="1885"/>
                    <a:pt x="17642" y="1885"/>
                    <a:pt x="17662" y="1885"/>
                  </a:cubicBezTo>
                  <a:cubicBezTo>
                    <a:pt x="17662" y="1906"/>
                    <a:pt x="17662" y="1906"/>
                    <a:pt x="17662" y="1926"/>
                  </a:cubicBezTo>
                  <a:cubicBezTo>
                    <a:pt x="17662" y="1926"/>
                    <a:pt x="17662" y="1926"/>
                    <a:pt x="17662" y="1947"/>
                  </a:cubicBezTo>
                  <a:cubicBezTo>
                    <a:pt x="17662" y="1947"/>
                    <a:pt x="17662" y="1947"/>
                    <a:pt x="17662" y="1967"/>
                  </a:cubicBezTo>
                  <a:lnTo>
                    <a:pt x="17683" y="1988"/>
                  </a:lnTo>
                  <a:cubicBezTo>
                    <a:pt x="17683" y="1967"/>
                    <a:pt x="17683" y="1967"/>
                    <a:pt x="17683" y="1967"/>
                  </a:cubicBezTo>
                  <a:cubicBezTo>
                    <a:pt x="17683" y="1947"/>
                    <a:pt x="17683" y="1947"/>
                    <a:pt x="17683" y="1947"/>
                  </a:cubicBezTo>
                  <a:cubicBezTo>
                    <a:pt x="17683" y="1926"/>
                    <a:pt x="17703" y="1926"/>
                    <a:pt x="17703" y="1926"/>
                  </a:cubicBezTo>
                  <a:lnTo>
                    <a:pt x="17703" y="1906"/>
                  </a:lnTo>
                  <a:cubicBezTo>
                    <a:pt x="17703" y="1906"/>
                    <a:pt x="17703" y="1906"/>
                    <a:pt x="17724" y="1906"/>
                  </a:cubicBezTo>
                  <a:lnTo>
                    <a:pt x="17724" y="1926"/>
                  </a:lnTo>
                  <a:cubicBezTo>
                    <a:pt x="17744" y="1926"/>
                    <a:pt x="17744" y="1926"/>
                    <a:pt x="17744" y="1906"/>
                  </a:cubicBezTo>
                  <a:lnTo>
                    <a:pt x="17765" y="1906"/>
                  </a:lnTo>
                  <a:cubicBezTo>
                    <a:pt x="17765" y="1885"/>
                    <a:pt x="17765" y="1885"/>
                    <a:pt x="17765" y="1885"/>
                  </a:cubicBezTo>
                  <a:lnTo>
                    <a:pt x="17785" y="1885"/>
                  </a:lnTo>
                  <a:cubicBezTo>
                    <a:pt x="17806" y="1885"/>
                    <a:pt x="17806" y="1885"/>
                    <a:pt x="17806" y="1906"/>
                  </a:cubicBezTo>
                  <a:cubicBezTo>
                    <a:pt x="17826" y="1906"/>
                    <a:pt x="17826" y="1906"/>
                    <a:pt x="17847" y="1926"/>
                  </a:cubicBezTo>
                  <a:lnTo>
                    <a:pt x="17867" y="1947"/>
                  </a:lnTo>
                  <a:cubicBezTo>
                    <a:pt x="17888" y="1947"/>
                    <a:pt x="17888" y="1967"/>
                    <a:pt x="17908" y="1967"/>
                  </a:cubicBezTo>
                  <a:lnTo>
                    <a:pt x="17929" y="1988"/>
                  </a:lnTo>
                  <a:cubicBezTo>
                    <a:pt x="17949" y="1988"/>
                    <a:pt x="17949" y="1988"/>
                    <a:pt x="17949" y="1988"/>
                  </a:cubicBezTo>
                  <a:cubicBezTo>
                    <a:pt x="17949" y="1967"/>
                    <a:pt x="17949" y="1967"/>
                    <a:pt x="17949" y="1967"/>
                  </a:cubicBezTo>
                  <a:lnTo>
                    <a:pt x="17949" y="1947"/>
                  </a:lnTo>
                  <a:cubicBezTo>
                    <a:pt x="17949" y="1947"/>
                    <a:pt x="17929" y="1947"/>
                    <a:pt x="17929" y="1926"/>
                  </a:cubicBezTo>
                  <a:lnTo>
                    <a:pt x="17929" y="1926"/>
                  </a:lnTo>
                  <a:cubicBezTo>
                    <a:pt x="17929" y="1906"/>
                    <a:pt x="17949" y="1906"/>
                    <a:pt x="17949" y="1906"/>
                  </a:cubicBezTo>
                  <a:lnTo>
                    <a:pt x="17970" y="1926"/>
                  </a:lnTo>
                  <a:lnTo>
                    <a:pt x="17990" y="1947"/>
                  </a:lnTo>
                  <a:lnTo>
                    <a:pt x="18010" y="1967"/>
                  </a:lnTo>
                  <a:lnTo>
                    <a:pt x="18031" y="1988"/>
                  </a:lnTo>
                  <a:lnTo>
                    <a:pt x="18052" y="2008"/>
                  </a:lnTo>
                  <a:cubicBezTo>
                    <a:pt x="18052" y="2008"/>
                    <a:pt x="18052" y="2008"/>
                    <a:pt x="18072" y="2008"/>
                  </a:cubicBezTo>
                  <a:cubicBezTo>
                    <a:pt x="18072" y="2008"/>
                    <a:pt x="18072" y="2008"/>
                    <a:pt x="18092" y="2008"/>
                  </a:cubicBezTo>
                  <a:lnTo>
                    <a:pt x="18113" y="2029"/>
                  </a:lnTo>
                  <a:lnTo>
                    <a:pt x="18134" y="2049"/>
                  </a:lnTo>
                  <a:cubicBezTo>
                    <a:pt x="18154" y="2070"/>
                    <a:pt x="18154" y="2070"/>
                    <a:pt x="18174" y="2090"/>
                  </a:cubicBezTo>
                  <a:lnTo>
                    <a:pt x="18174" y="2111"/>
                  </a:lnTo>
                  <a:lnTo>
                    <a:pt x="18195" y="2111"/>
                  </a:lnTo>
                  <a:lnTo>
                    <a:pt x="18216" y="2111"/>
                  </a:lnTo>
                  <a:lnTo>
                    <a:pt x="18236" y="2111"/>
                  </a:lnTo>
                  <a:cubicBezTo>
                    <a:pt x="18256" y="2111"/>
                    <a:pt x="18256" y="2131"/>
                    <a:pt x="18277" y="2131"/>
                  </a:cubicBezTo>
                  <a:lnTo>
                    <a:pt x="18298" y="2152"/>
                  </a:lnTo>
                  <a:cubicBezTo>
                    <a:pt x="18298" y="2152"/>
                    <a:pt x="18318" y="2172"/>
                    <a:pt x="18338" y="2172"/>
                  </a:cubicBezTo>
                  <a:cubicBezTo>
                    <a:pt x="18338" y="2172"/>
                    <a:pt x="18359" y="2172"/>
                    <a:pt x="18380" y="2172"/>
                  </a:cubicBezTo>
                  <a:cubicBezTo>
                    <a:pt x="18380" y="2193"/>
                    <a:pt x="18400" y="2213"/>
                    <a:pt x="18400" y="2234"/>
                  </a:cubicBezTo>
                  <a:cubicBezTo>
                    <a:pt x="18420" y="2234"/>
                    <a:pt x="18420" y="2254"/>
                    <a:pt x="18441" y="2254"/>
                  </a:cubicBezTo>
                  <a:lnTo>
                    <a:pt x="18462" y="2254"/>
                  </a:lnTo>
                  <a:cubicBezTo>
                    <a:pt x="18462" y="2254"/>
                    <a:pt x="18482" y="2254"/>
                    <a:pt x="18482" y="2274"/>
                  </a:cubicBezTo>
                  <a:cubicBezTo>
                    <a:pt x="18502" y="2274"/>
                    <a:pt x="18502" y="2274"/>
                    <a:pt x="18502" y="2295"/>
                  </a:cubicBezTo>
                  <a:lnTo>
                    <a:pt x="18523" y="2316"/>
                  </a:lnTo>
                  <a:cubicBezTo>
                    <a:pt x="18523" y="2336"/>
                    <a:pt x="18523" y="2336"/>
                    <a:pt x="18523" y="2336"/>
                  </a:cubicBezTo>
                  <a:cubicBezTo>
                    <a:pt x="18523" y="2356"/>
                    <a:pt x="18502" y="2356"/>
                    <a:pt x="18502" y="2356"/>
                  </a:cubicBezTo>
                  <a:cubicBezTo>
                    <a:pt x="18502" y="2356"/>
                    <a:pt x="18523" y="2377"/>
                    <a:pt x="18544" y="2377"/>
                  </a:cubicBezTo>
                  <a:lnTo>
                    <a:pt x="18544" y="2398"/>
                  </a:lnTo>
                  <a:cubicBezTo>
                    <a:pt x="18544" y="2418"/>
                    <a:pt x="18564" y="2438"/>
                    <a:pt x="18544" y="2438"/>
                  </a:cubicBezTo>
                  <a:lnTo>
                    <a:pt x="18523" y="2438"/>
                  </a:lnTo>
                  <a:cubicBezTo>
                    <a:pt x="18502" y="2438"/>
                    <a:pt x="18502" y="2418"/>
                    <a:pt x="18482" y="2418"/>
                  </a:cubicBezTo>
                  <a:lnTo>
                    <a:pt x="18462" y="2398"/>
                  </a:lnTo>
                  <a:cubicBezTo>
                    <a:pt x="18441" y="2398"/>
                    <a:pt x="18420" y="2377"/>
                    <a:pt x="18420" y="2377"/>
                  </a:cubicBezTo>
                  <a:cubicBezTo>
                    <a:pt x="18400" y="2377"/>
                    <a:pt x="18359" y="2398"/>
                    <a:pt x="18359" y="2398"/>
                  </a:cubicBezTo>
                  <a:cubicBezTo>
                    <a:pt x="18338" y="2398"/>
                    <a:pt x="18318" y="2398"/>
                    <a:pt x="18298" y="2398"/>
                  </a:cubicBezTo>
                  <a:cubicBezTo>
                    <a:pt x="18298" y="2398"/>
                    <a:pt x="18277" y="2398"/>
                    <a:pt x="18277" y="2377"/>
                  </a:cubicBezTo>
                  <a:lnTo>
                    <a:pt x="18256" y="2377"/>
                  </a:lnTo>
                  <a:cubicBezTo>
                    <a:pt x="18236" y="2377"/>
                    <a:pt x="18216" y="2377"/>
                    <a:pt x="18216" y="2377"/>
                  </a:cubicBezTo>
                  <a:lnTo>
                    <a:pt x="18236" y="2398"/>
                  </a:lnTo>
                  <a:cubicBezTo>
                    <a:pt x="18236" y="2398"/>
                    <a:pt x="18256" y="2398"/>
                    <a:pt x="18256" y="2418"/>
                  </a:cubicBezTo>
                  <a:lnTo>
                    <a:pt x="18256" y="2438"/>
                  </a:lnTo>
                  <a:lnTo>
                    <a:pt x="18236" y="2459"/>
                  </a:lnTo>
                  <a:cubicBezTo>
                    <a:pt x="18236" y="2459"/>
                    <a:pt x="18216" y="2459"/>
                    <a:pt x="18216" y="2480"/>
                  </a:cubicBezTo>
                  <a:cubicBezTo>
                    <a:pt x="18216" y="2480"/>
                    <a:pt x="18216" y="2500"/>
                    <a:pt x="18195" y="2500"/>
                  </a:cubicBezTo>
                  <a:cubicBezTo>
                    <a:pt x="18195" y="2520"/>
                    <a:pt x="18195" y="2541"/>
                    <a:pt x="18195" y="2541"/>
                  </a:cubicBezTo>
                  <a:cubicBezTo>
                    <a:pt x="18195" y="2562"/>
                    <a:pt x="18174" y="2562"/>
                    <a:pt x="18174" y="2582"/>
                  </a:cubicBezTo>
                  <a:lnTo>
                    <a:pt x="18154" y="2602"/>
                  </a:lnTo>
                  <a:lnTo>
                    <a:pt x="18134" y="2602"/>
                  </a:lnTo>
                  <a:cubicBezTo>
                    <a:pt x="18134" y="2623"/>
                    <a:pt x="18134" y="2644"/>
                    <a:pt x="18113" y="2644"/>
                  </a:cubicBezTo>
                  <a:cubicBezTo>
                    <a:pt x="18113" y="2644"/>
                    <a:pt x="18113" y="2664"/>
                    <a:pt x="18113" y="2684"/>
                  </a:cubicBezTo>
                  <a:cubicBezTo>
                    <a:pt x="18092" y="2684"/>
                    <a:pt x="18092" y="2705"/>
                    <a:pt x="18092" y="2705"/>
                  </a:cubicBezTo>
                  <a:cubicBezTo>
                    <a:pt x="18072" y="2705"/>
                    <a:pt x="18072" y="2705"/>
                    <a:pt x="18052" y="2705"/>
                  </a:cubicBezTo>
                  <a:lnTo>
                    <a:pt x="18052" y="2726"/>
                  </a:lnTo>
                  <a:cubicBezTo>
                    <a:pt x="18052" y="2726"/>
                    <a:pt x="18052" y="2746"/>
                    <a:pt x="18072" y="2746"/>
                  </a:cubicBezTo>
                  <a:cubicBezTo>
                    <a:pt x="18072" y="2766"/>
                    <a:pt x="18072" y="2787"/>
                    <a:pt x="18072" y="2787"/>
                  </a:cubicBezTo>
                  <a:cubicBezTo>
                    <a:pt x="18072" y="2787"/>
                    <a:pt x="18052" y="2808"/>
                    <a:pt x="18052" y="2828"/>
                  </a:cubicBezTo>
                  <a:cubicBezTo>
                    <a:pt x="18052" y="2828"/>
                    <a:pt x="18052" y="2828"/>
                    <a:pt x="18052" y="2848"/>
                  </a:cubicBezTo>
                  <a:cubicBezTo>
                    <a:pt x="18031" y="2848"/>
                    <a:pt x="18052" y="2869"/>
                    <a:pt x="18052" y="2869"/>
                  </a:cubicBezTo>
                  <a:cubicBezTo>
                    <a:pt x="18052" y="2869"/>
                    <a:pt x="18052" y="2869"/>
                    <a:pt x="18052" y="2890"/>
                  </a:cubicBezTo>
                  <a:cubicBezTo>
                    <a:pt x="18052" y="2890"/>
                    <a:pt x="18052" y="2890"/>
                    <a:pt x="18052" y="2910"/>
                  </a:cubicBezTo>
                  <a:lnTo>
                    <a:pt x="18052" y="2930"/>
                  </a:lnTo>
                  <a:cubicBezTo>
                    <a:pt x="18052" y="2930"/>
                    <a:pt x="18031" y="2930"/>
                    <a:pt x="18031" y="2950"/>
                  </a:cubicBezTo>
                  <a:lnTo>
                    <a:pt x="18010" y="2950"/>
                  </a:lnTo>
                  <a:lnTo>
                    <a:pt x="18010" y="2971"/>
                  </a:lnTo>
                  <a:cubicBezTo>
                    <a:pt x="18010" y="2992"/>
                    <a:pt x="18010" y="2992"/>
                    <a:pt x="18010" y="3012"/>
                  </a:cubicBezTo>
                  <a:lnTo>
                    <a:pt x="18031" y="3032"/>
                  </a:lnTo>
                  <a:cubicBezTo>
                    <a:pt x="18010" y="3053"/>
                    <a:pt x="18010" y="3053"/>
                    <a:pt x="18010" y="3074"/>
                  </a:cubicBezTo>
                  <a:lnTo>
                    <a:pt x="17990" y="3094"/>
                  </a:lnTo>
                  <a:cubicBezTo>
                    <a:pt x="18010" y="3094"/>
                    <a:pt x="18010" y="3114"/>
                    <a:pt x="18010" y="3114"/>
                  </a:cubicBezTo>
                  <a:cubicBezTo>
                    <a:pt x="18031" y="3135"/>
                    <a:pt x="18031" y="3156"/>
                    <a:pt x="18031" y="3176"/>
                  </a:cubicBezTo>
                  <a:lnTo>
                    <a:pt x="18031" y="3196"/>
                  </a:lnTo>
                  <a:cubicBezTo>
                    <a:pt x="18031" y="3217"/>
                    <a:pt x="18031" y="3217"/>
                    <a:pt x="18031" y="3217"/>
                  </a:cubicBezTo>
                  <a:cubicBezTo>
                    <a:pt x="18010" y="3217"/>
                    <a:pt x="18010" y="3217"/>
                    <a:pt x="18010" y="3217"/>
                  </a:cubicBezTo>
                  <a:cubicBezTo>
                    <a:pt x="17990" y="3217"/>
                    <a:pt x="17970" y="3196"/>
                    <a:pt x="17970" y="3196"/>
                  </a:cubicBezTo>
                  <a:lnTo>
                    <a:pt x="17949" y="3196"/>
                  </a:lnTo>
                  <a:lnTo>
                    <a:pt x="17929" y="3176"/>
                  </a:lnTo>
                  <a:lnTo>
                    <a:pt x="17929" y="3156"/>
                  </a:lnTo>
                  <a:lnTo>
                    <a:pt x="17908" y="3156"/>
                  </a:lnTo>
                  <a:lnTo>
                    <a:pt x="17888" y="3156"/>
                  </a:lnTo>
                  <a:cubicBezTo>
                    <a:pt x="17888" y="3156"/>
                    <a:pt x="17867" y="3156"/>
                    <a:pt x="17867" y="3135"/>
                  </a:cubicBezTo>
                  <a:cubicBezTo>
                    <a:pt x="17867" y="3135"/>
                    <a:pt x="17847" y="3135"/>
                    <a:pt x="17847" y="3114"/>
                  </a:cubicBezTo>
                  <a:lnTo>
                    <a:pt x="17826" y="3094"/>
                  </a:lnTo>
                  <a:lnTo>
                    <a:pt x="17806" y="3094"/>
                  </a:lnTo>
                  <a:lnTo>
                    <a:pt x="17785" y="3094"/>
                  </a:lnTo>
                  <a:lnTo>
                    <a:pt x="17765" y="3094"/>
                  </a:lnTo>
                  <a:lnTo>
                    <a:pt x="17765" y="3074"/>
                  </a:lnTo>
                  <a:cubicBezTo>
                    <a:pt x="17744" y="3074"/>
                    <a:pt x="17744" y="3074"/>
                    <a:pt x="17744" y="3074"/>
                  </a:cubicBezTo>
                  <a:cubicBezTo>
                    <a:pt x="17724" y="3074"/>
                    <a:pt x="17724" y="3074"/>
                    <a:pt x="17724" y="3074"/>
                  </a:cubicBezTo>
                  <a:cubicBezTo>
                    <a:pt x="17703" y="3074"/>
                    <a:pt x="17683" y="3074"/>
                    <a:pt x="17683" y="3074"/>
                  </a:cubicBezTo>
                  <a:lnTo>
                    <a:pt x="17662" y="3094"/>
                  </a:lnTo>
                  <a:lnTo>
                    <a:pt x="17642" y="3114"/>
                  </a:lnTo>
                  <a:lnTo>
                    <a:pt x="17621" y="3114"/>
                  </a:lnTo>
                  <a:cubicBezTo>
                    <a:pt x="17621" y="3135"/>
                    <a:pt x="17601" y="3135"/>
                    <a:pt x="17601" y="3156"/>
                  </a:cubicBezTo>
                  <a:lnTo>
                    <a:pt x="17580" y="3176"/>
                  </a:lnTo>
                  <a:cubicBezTo>
                    <a:pt x="17580" y="3176"/>
                    <a:pt x="17560" y="3176"/>
                    <a:pt x="17539" y="3176"/>
                  </a:cubicBezTo>
                  <a:cubicBezTo>
                    <a:pt x="17539" y="3196"/>
                    <a:pt x="17539" y="3196"/>
                    <a:pt x="17539" y="3196"/>
                  </a:cubicBezTo>
                  <a:cubicBezTo>
                    <a:pt x="17539" y="3217"/>
                    <a:pt x="17560" y="3217"/>
                    <a:pt x="17560" y="3217"/>
                  </a:cubicBezTo>
                  <a:cubicBezTo>
                    <a:pt x="17560" y="3238"/>
                    <a:pt x="17560" y="3238"/>
                    <a:pt x="17560" y="3238"/>
                  </a:cubicBezTo>
                  <a:cubicBezTo>
                    <a:pt x="17580" y="3258"/>
                    <a:pt x="17580" y="3278"/>
                    <a:pt x="17580" y="3299"/>
                  </a:cubicBezTo>
                  <a:cubicBezTo>
                    <a:pt x="17580" y="3299"/>
                    <a:pt x="17580" y="3340"/>
                    <a:pt x="17560" y="3360"/>
                  </a:cubicBezTo>
                  <a:lnTo>
                    <a:pt x="17560" y="3381"/>
                  </a:lnTo>
                  <a:lnTo>
                    <a:pt x="17539" y="3360"/>
                  </a:lnTo>
                  <a:cubicBezTo>
                    <a:pt x="17539" y="3360"/>
                    <a:pt x="17539" y="3340"/>
                    <a:pt x="17519" y="3340"/>
                  </a:cubicBezTo>
                  <a:cubicBezTo>
                    <a:pt x="17519" y="3320"/>
                    <a:pt x="17519" y="3320"/>
                    <a:pt x="17519" y="3299"/>
                  </a:cubicBezTo>
                  <a:lnTo>
                    <a:pt x="17519" y="3278"/>
                  </a:lnTo>
                  <a:cubicBezTo>
                    <a:pt x="17519" y="3278"/>
                    <a:pt x="17519" y="3258"/>
                    <a:pt x="17498" y="3238"/>
                  </a:cubicBezTo>
                  <a:lnTo>
                    <a:pt x="17498" y="3217"/>
                  </a:lnTo>
                  <a:cubicBezTo>
                    <a:pt x="17478" y="3217"/>
                    <a:pt x="17478" y="3217"/>
                    <a:pt x="17457" y="3196"/>
                  </a:cubicBezTo>
                  <a:cubicBezTo>
                    <a:pt x="17457" y="3196"/>
                    <a:pt x="17457" y="3196"/>
                    <a:pt x="17437" y="3196"/>
                  </a:cubicBezTo>
                  <a:lnTo>
                    <a:pt x="17437" y="3217"/>
                  </a:lnTo>
                  <a:cubicBezTo>
                    <a:pt x="17437" y="3238"/>
                    <a:pt x="17437" y="3238"/>
                    <a:pt x="17437" y="3238"/>
                  </a:cubicBezTo>
                  <a:cubicBezTo>
                    <a:pt x="17437" y="3258"/>
                    <a:pt x="17416" y="3258"/>
                    <a:pt x="17396" y="3258"/>
                  </a:cubicBezTo>
                  <a:lnTo>
                    <a:pt x="17375" y="3258"/>
                  </a:lnTo>
                  <a:cubicBezTo>
                    <a:pt x="17375" y="3278"/>
                    <a:pt x="17355" y="3278"/>
                    <a:pt x="17355" y="3299"/>
                  </a:cubicBezTo>
                  <a:lnTo>
                    <a:pt x="17355" y="3299"/>
                  </a:lnTo>
                  <a:cubicBezTo>
                    <a:pt x="17375" y="3299"/>
                    <a:pt x="17375" y="3320"/>
                    <a:pt x="17375" y="3320"/>
                  </a:cubicBezTo>
                  <a:lnTo>
                    <a:pt x="17396" y="3320"/>
                  </a:lnTo>
                  <a:lnTo>
                    <a:pt x="17416" y="3320"/>
                  </a:lnTo>
                  <a:cubicBezTo>
                    <a:pt x="17416" y="3340"/>
                    <a:pt x="17416" y="3340"/>
                    <a:pt x="17416" y="3340"/>
                  </a:cubicBezTo>
                  <a:cubicBezTo>
                    <a:pt x="17396" y="3360"/>
                    <a:pt x="17396" y="3360"/>
                    <a:pt x="17396" y="3360"/>
                  </a:cubicBezTo>
                  <a:lnTo>
                    <a:pt x="17396" y="3381"/>
                  </a:lnTo>
                  <a:lnTo>
                    <a:pt x="17375" y="3402"/>
                  </a:lnTo>
                  <a:cubicBezTo>
                    <a:pt x="17355" y="3402"/>
                    <a:pt x="17355" y="3381"/>
                    <a:pt x="17334" y="3381"/>
                  </a:cubicBezTo>
                  <a:cubicBezTo>
                    <a:pt x="17334" y="3381"/>
                    <a:pt x="17334" y="3360"/>
                    <a:pt x="17314" y="3360"/>
                  </a:cubicBezTo>
                  <a:lnTo>
                    <a:pt x="17314" y="3340"/>
                  </a:lnTo>
                  <a:cubicBezTo>
                    <a:pt x="17293" y="3340"/>
                    <a:pt x="17293" y="3340"/>
                    <a:pt x="17273" y="3340"/>
                  </a:cubicBezTo>
                  <a:lnTo>
                    <a:pt x="17273" y="3340"/>
                  </a:lnTo>
                  <a:cubicBezTo>
                    <a:pt x="17252" y="3360"/>
                    <a:pt x="17252" y="3340"/>
                    <a:pt x="17232" y="3340"/>
                  </a:cubicBezTo>
                  <a:lnTo>
                    <a:pt x="17211" y="3340"/>
                  </a:lnTo>
                  <a:lnTo>
                    <a:pt x="17191" y="3340"/>
                  </a:lnTo>
                  <a:cubicBezTo>
                    <a:pt x="17191" y="3360"/>
                    <a:pt x="17191" y="3360"/>
                    <a:pt x="17191" y="3360"/>
                  </a:cubicBezTo>
                  <a:cubicBezTo>
                    <a:pt x="17191" y="3381"/>
                    <a:pt x="17211" y="3381"/>
                    <a:pt x="17211" y="3381"/>
                  </a:cubicBezTo>
                  <a:cubicBezTo>
                    <a:pt x="17211" y="3381"/>
                    <a:pt x="17211" y="3402"/>
                    <a:pt x="17211" y="3422"/>
                  </a:cubicBezTo>
                  <a:lnTo>
                    <a:pt x="17211" y="3422"/>
                  </a:lnTo>
                  <a:cubicBezTo>
                    <a:pt x="17211" y="3442"/>
                    <a:pt x="17232" y="3442"/>
                    <a:pt x="17232" y="3442"/>
                  </a:cubicBezTo>
                  <a:lnTo>
                    <a:pt x="17252" y="3463"/>
                  </a:lnTo>
                  <a:cubicBezTo>
                    <a:pt x="17252" y="3463"/>
                    <a:pt x="17273" y="3484"/>
                    <a:pt x="17293" y="3484"/>
                  </a:cubicBezTo>
                  <a:lnTo>
                    <a:pt x="17293" y="3504"/>
                  </a:lnTo>
                  <a:cubicBezTo>
                    <a:pt x="17293" y="3524"/>
                    <a:pt x="17293" y="3524"/>
                    <a:pt x="17293" y="3545"/>
                  </a:cubicBezTo>
                  <a:lnTo>
                    <a:pt x="17293" y="3545"/>
                  </a:lnTo>
                  <a:cubicBezTo>
                    <a:pt x="17314" y="3566"/>
                    <a:pt x="17314" y="3566"/>
                    <a:pt x="17314" y="3566"/>
                  </a:cubicBezTo>
                  <a:cubicBezTo>
                    <a:pt x="17334" y="3566"/>
                    <a:pt x="17334" y="3586"/>
                    <a:pt x="17334" y="3586"/>
                  </a:cubicBezTo>
                  <a:lnTo>
                    <a:pt x="17334" y="3606"/>
                  </a:lnTo>
                  <a:lnTo>
                    <a:pt x="17314" y="3606"/>
                  </a:lnTo>
                  <a:lnTo>
                    <a:pt x="17314" y="3627"/>
                  </a:lnTo>
                  <a:lnTo>
                    <a:pt x="17334" y="3627"/>
                  </a:lnTo>
                  <a:cubicBezTo>
                    <a:pt x="17334" y="3647"/>
                    <a:pt x="17334" y="3647"/>
                    <a:pt x="17334" y="3668"/>
                  </a:cubicBezTo>
                  <a:lnTo>
                    <a:pt x="17314" y="3688"/>
                  </a:lnTo>
                  <a:cubicBezTo>
                    <a:pt x="17314" y="3709"/>
                    <a:pt x="17314" y="3729"/>
                    <a:pt x="17314" y="3729"/>
                  </a:cubicBezTo>
                  <a:cubicBezTo>
                    <a:pt x="17314" y="3750"/>
                    <a:pt x="17314" y="3750"/>
                    <a:pt x="17334" y="3750"/>
                  </a:cubicBezTo>
                  <a:cubicBezTo>
                    <a:pt x="17334" y="3770"/>
                    <a:pt x="17334" y="3791"/>
                    <a:pt x="17334" y="3791"/>
                  </a:cubicBezTo>
                  <a:cubicBezTo>
                    <a:pt x="17355" y="3791"/>
                    <a:pt x="17355" y="3811"/>
                    <a:pt x="17355" y="3811"/>
                  </a:cubicBezTo>
                  <a:cubicBezTo>
                    <a:pt x="17375" y="3811"/>
                    <a:pt x="17375" y="3832"/>
                    <a:pt x="17375" y="3852"/>
                  </a:cubicBezTo>
                  <a:cubicBezTo>
                    <a:pt x="17375" y="3852"/>
                    <a:pt x="17375" y="3873"/>
                    <a:pt x="17396" y="3873"/>
                  </a:cubicBezTo>
                  <a:cubicBezTo>
                    <a:pt x="17396" y="3893"/>
                    <a:pt x="17416" y="3893"/>
                    <a:pt x="17416" y="3893"/>
                  </a:cubicBezTo>
                  <a:cubicBezTo>
                    <a:pt x="17437" y="3893"/>
                    <a:pt x="17437" y="3893"/>
                    <a:pt x="17457" y="3893"/>
                  </a:cubicBezTo>
                  <a:lnTo>
                    <a:pt x="17457" y="3914"/>
                  </a:lnTo>
                  <a:cubicBezTo>
                    <a:pt x="17478" y="3914"/>
                    <a:pt x="17478" y="3934"/>
                    <a:pt x="17478" y="3934"/>
                  </a:cubicBezTo>
                  <a:lnTo>
                    <a:pt x="17498" y="3955"/>
                  </a:lnTo>
                  <a:cubicBezTo>
                    <a:pt x="17519" y="3955"/>
                    <a:pt x="17519" y="3934"/>
                    <a:pt x="17519" y="3934"/>
                  </a:cubicBezTo>
                  <a:lnTo>
                    <a:pt x="17519" y="3914"/>
                  </a:lnTo>
                  <a:lnTo>
                    <a:pt x="17519" y="3893"/>
                  </a:lnTo>
                  <a:lnTo>
                    <a:pt x="17539" y="3893"/>
                  </a:lnTo>
                  <a:cubicBezTo>
                    <a:pt x="17560" y="3893"/>
                    <a:pt x="17560" y="3893"/>
                    <a:pt x="17560" y="3893"/>
                  </a:cubicBezTo>
                  <a:lnTo>
                    <a:pt x="17580" y="3914"/>
                  </a:lnTo>
                  <a:lnTo>
                    <a:pt x="17601" y="3914"/>
                  </a:lnTo>
                  <a:lnTo>
                    <a:pt x="17621" y="3914"/>
                  </a:lnTo>
                  <a:cubicBezTo>
                    <a:pt x="17621" y="3914"/>
                    <a:pt x="17621" y="3934"/>
                    <a:pt x="17642" y="3934"/>
                  </a:cubicBezTo>
                  <a:cubicBezTo>
                    <a:pt x="17642" y="3934"/>
                    <a:pt x="17642" y="3955"/>
                    <a:pt x="17621" y="3955"/>
                  </a:cubicBezTo>
                  <a:cubicBezTo>
                    <a:pt x="17621" y="3975"/>
                    <a:pt x="17621" y="3975"/>
                    <a:pt x="17621" y="3975"/>
                  </a:cubicBezTo>
                  <a:lnTo>
                    <a:pt x="17621" y="3996"/>
                  </a:lnTo>
                  <a:lnTo>
                    <a:pt x="17621" y="4016"/>
                  </a:lnTo>
                  <a:cubicBezTo>
                    <a:pt x="17621" y="4037"/>
                    <a:pt x="17642" y="4037"/>
                    <a:pt x="17642" y="4037"/>
                  </a:cubicBezTo>
                  <a:cubicBezTo>
                    <a:pt x="17642" y="4057"/>
                    <a:pt x="17662" y="4057"/>
                    <a:pt x="17662" y="4078"/>
                  </a:cubicBezTo>
                  <a:cubicBezTo>
                    <a:pt x="17662" y="4078"/>
                    <a:pt x="17683" y="4078"/>
                    <a:pt x="17683" y="4098"/>
                  </a:cubicBezTo>
                  <a:cubicBezTo>
                    <a:pt x="17703" y="4098"/>
                    <a:pt x="17703" y="4119"/>
                    <a:pt x="17703" y="4119"/>
                  </a:cubicBezTo>
                  <a:cubicBezTo>
                    <a:pt x="17724" y="4139"/>
                    <a:pt x="17724" y="4160"/>
                    <a:pt x="17724" y="4160"/>
                  </a:cubicBezTo>
                  <a:lnTo>
                    <a:pt x="17744" y="4180"/>
                  </a:lnTo>
                  <a:lnTo>
                    <a:pt x="17765" y="4180"/>
                  </a:lnTo>
                  <a:cubicBezTo>
                    <a:pt x="17765" y="4180"/>
                    <a:pt x="17765" y="4180"/>
                    <a:pt x="17765" y="4160"/>
                  </a:cubicBezTo>
                  <a:lnTo>
                    <a:pt x="17765" y="4139"/>
                  </a:lnTo>
                  <a:lnTo>
                    <a:pt x="17765" y="4139"/>
                  </a:lnTo>
                  <a:cubicBezTo>
                    <a:pt x="17765" y="4119"/>
                    <a:pt x="17785" y="4119"/>
                    <a:pt x="17785" y="4119"/>
                  </a:cubicBezTo>
                  <a:cubicBezTo>
                    <a:pt x="17806" y="4139"/>
                    <a:pt x="17806" y="4139"/>
                    <a:pt x="17806" y="4139"/>
                  </a:cubicBezTo>
                  <a:cubicBezTo>
                    <a:pt x="17806" y="4139"/>
                    <a:pt x="17826" y="4139"/>
                    <a:pt x="17826" y="4160"/>
                  </a:cubicBezTo>
                  <a:lnTo>
                    <a:pt x="17847" y="4180"/>
                  </a:lnTo>
                  <a:cubicBezTo>
                    <a:pt x="17847" y="4201"/>
                    <a:pt x="17847" y="4201"/>
                    <a:pt x="17847" y="4221"/>
                  </a:cubicBezTo>
                  <a:lnTo>
                    <a:pt x="17847" y="4221"/>
                  </a:lnTo>
                  <a:cubicBezTo>
                    <a:pt x="17847" y="4242"/>
                    <a:pt x="17867" y="4242"/>
                    <a:pt x="17867" y="4242"/>
                  </a:cubicBezTo>
                  <a:lnTo>
                    <a:pt x="17888" y="4262"/>
                  </a:lnTo>
                  <a:cubicBezTo>
                    <a:pt x="17888" y="4283"/>
                    <a:pt x="17888" y="4283"/>
                    <a:pt x="17888" y="4303"/>
                  </a:cubicBezTo>
                  <a:cubicBezTo>
                    <a:pt x="17888" y="4303"/>
                    <a:pt x="17888" y="4303"/>
                    <a:pt x="17888" y="4323"/>
                  </a:cubicBezTo>
                  <a:cubicBezTo>
                    <a:pt x="17867" y="4323"/>
                    <a:pt x="17867" y="4323"/>
                    <a:pt x="17867" y="4323"/>
                  </a:cubicBezTo>
                  <a:lnTo>
                    <a:pt x="17847" y="4323"/>
                  </a:lnTo>
                  <a:lnTo>
                    <a:pt x="17826" y="4303"/>
                  </a:lnTo>
                  <a:lnTo>
                    <a:pt x="17826" y="4283"/>
                  </a:lnTo>
                  <a:lnTo>
                    <a:pt x="17826" y="4262"/>
                  </a:lnTo>
                  <a:lnTo>
                    <a:pt x="17826" y="4242"/>
                  </a:lnTo>
                  <a:lnTo>
                    <a:pt x="17826" y="4221"/>
                  </a:lnTo>
                  <a:cubicBezTo>
                    <a:pt x="17806" y="4221"/>
                    <a:pt x="17806" y="4221"/>
                    <a:pt x="17806" y="4221"/>
                  </a:cubicBezTo>
                  <a:cubicBezTo>
                    <a:pt x="17785" y="4221"/>
                    <a:pt x="17785" y="4242"/>
                    <a:pt x="17785" y="4242"/>
                  </a:cubicBezTo>
                  <a:lnTo>
                    <a:pt x="17765" y="4242"/>
                  </a:lnTo>
                  <a:cubicBezTo>
                    <a:pt x="17744" y="4242"/>
                    <a:pt x="17744" y="4242"/>
                    <a:pt x="17724" y="4242"/>
                  </a:cubicBezTo>
                  <a:lnTo>
                    <a:pt x="17724" y="4262"/>
                  </a:lnTo>
                  <a:cubicBezTo>
                    <a:pt x="17724" y="4262"/>
                    <a:pt x="17724" y="4262"/>
                    <a:pt x="17724" y="4283"/>
                  </a:cubicBezTo>
                  <a:lnTo>
                    <a:pt x="17724" y="4283"/>
                  </a:lnTo>
                  <a:cubicBezTo>
                    <a:pt x="17744" y="4283"/>
                    <a:pt x="17744" y="4283"/>
                    <a:pt x="17744" y="4262"/>
                  </a:cubicBezTo>
                  <a:cubicBezTo>
                    <a:pt x="17744" y="4262"/>
                    <a:pt x="17744" y="4262"/>
                    <a:pt x="17765" y="4262"/>
                  </a:cubicBezTo>
                  <a:lnTo>
                    <a:pt x="17785" y="4262"/>
                  </a:lnTo>
                  <a:cubicBezTo>
                    <a:pt x="17785" y="4283"/>
                    <a:pt x="17806" y="4283"/>
                    <a:pt x="17806" y="4303"/>
                  </a:cubicBezTo>
                  <a:lnTo>
                    <a:pt x="17785" y="4323"/>
                  </a:lnTo>
                  <a:cubicBezTo>
                    <a:pt x="17785" y="4344"/>
                    <a:pt x="17785" y="4344"/>
                    <a:pt x="17785" y="4365"/>
                  </a:cubicBezTo>
                  <a:cubicBezTo>
                    <a:pt x="17785" y="4365"/>
                    <a:pt x="17785" y="4385"/>
                    <a:pt x="17785" y="4405"/>
                  </a:cubicBezTo>
                  <a:cubicBezTo>
                    <a:pt x="17785" y="4405"/>
                    <a:pt x="17785" y="4426"/>
                    <a:pt x="17806" y="4426"/>
                  </a:cubicBezTo>
                  <a:lnTo>
                    <a:pt x="17826" y="4447"/>
                  </a:lnTo>
                  <a:cubicBezTo>
                    <a:pt x="17826" y="4467"/>
                    <a:pt x="17847" y="4487"/>
                    <a:pt x="17847" y="4487"/>
                  </a:cubicBezTo>
                  <a:cubicBezTo>
                    <a:pt x="17867" y="4487"/>
                    <a:pt x="17867" y="4508"/>
                    <a:pt x="17888" y="4529"/>
                  </a:cubicBezTo>
                  <a:cubicBezTo>
                    <a:pt x="17888" y="4529"/>
                    <a:pt x="17888" y="4549"/>
                    <a:pt x="17908" y="4569"/>
                  </a:cubicBezTo>
                  <a:cubicBezTo>
                    <a:pt x="17908" y="4569"/>
                    <a:pt x="17929" y="4590"/>
                    <a:pt x="17929" y="4611"/>
                  </a:cubicBezTo>
                  <a:cubicBezTo>
                    <a:pt x="17929" y="4611"/>
                    <a:pt x="17949" y="4611"/>
                    <a:pt x="17949" y="4631"/>
                  </a:cubicBezTo>
                  <a:cubicBezTo>
                    <a:pt x="17970" y="4631"/>
                    <a:pt x="17970" y="4631"/>
                    <a:pt x="17990" y="4631"/>
                  </a:cubicBezTo>
                  <a:lnTo>
                    <a:pt x="18010" y="4651"/>
                  </a:lnTo>
                  <a:lnTo>
                    <a:pt x="18010" y="4693"/>
                  </a:lnTo>
                  <a:cubicBezTo>
                    <a:pt x="18010" y="4713"/>
                    <a:pt x="18010" y="4713"/>
                    <a:pt x="18010" y="4733"/>
                  </a:cubicBezTo>
                  <a:cubicBezTo>
                    <a:pt x="17990" y="4733"/>
                    <a:pt x="17990" y="4733"/>
                    <a:pt x="17970" y="4733"/>
                  </a:cubicBezTo>
                  <a:cubicBezTo>
                    <a:pt x="17970" y="4754"/>
                    <a:pt x="17949" y="4754"/>
                    <a:pt x="17949" y="4754"/>
                  </a:cubicBezTo>
                  <a:lnTo>
                    <a:pt x="17929" y="4733"/>
                  </a:lnTo>
                  <a:cubicBezTo>
                    <a:pt x="17929" y="4733"/>
                    <a:pt x="17929" y="4733"/>
                    <a:pt x="17929" y="4713"/>
                  </a:cubicBezTo>
                  <a:lnTo>
                    <a:pt x="17908" y="4713"/>
                  </a:lnTo>
                  <a:cubicBezTo>
                    <a:pt x="17908" y="4733"/>
                    <a:pt x="17908" y="4733"/>
                    <a:pt x="17908" y="4754"/>
                  </a:cubicBezTo>
                  <a:cubicBezTo>
                    <a:pt x="17888" y="4754"/>
                    <a:pt x="17888" y="4754"/>
                    <a:pt x="17867" y="4754"/>
                  </a:cubicBezTo>
                  <a:cubicBezTo>
                    <a:pt x="17867" y="4775"/>
                    <a:pt x="17847" y="4775"/>
                    <a:pt x="17847" y="4775"/>
                  </a:cubicBezTo>
                  <a:cubicBezTo>
                    <a:pt x="17826" y="4795"/>
                    <a:pt x="17826" y="4795"/>
                    <a:pt x="17826" y="4815"/>
                  </a:cubicBezTo>
                  <a:lnTo>
                    <a:pt x="17826" y="4857"/>
                  </a:lnTo>
                  <a:cubicBezTo>
                    <a:pt x="17826" y="4877"/>
                    <a:pt x="17826" y="4897"/>
                    <a:pt x="17847" y="4897"/>
                  </a:cubicBezTo>
                  <a:cubicBezTo>
                    <a:pt x="17847" y="4918"/>
                    <a:pt x="17867" y="4939"/>
                    <a:pt x="17867" y="4939"/>
                  </a:cubicBezTo>
                  <a:cubicBezTo>
                    <a:pt x="17888" y="4959"/>
                    <a:pt x="17908" y="4979"/>
                    <a:pt x="17929" y="4979"/>
                  </a:cubicBezTo>
                  <a:lnTo>
                    <a:pt x="17929" y="5000"/>
                  </a:lnTo>
                  <a:cubicBezTo>
                    <a:pt x="17949" y="5020"/>
                    <a:pt x="17949" y="5041"/>
                    <a:pt x="17949" y="5041"/>
                  </a:cubicBezTo>
                  <a:lnTo>
                    <a:pt x="17970" y="5061"/>
                  </a:lnTo>
                  <a:cubicBezTo>
                    <a:pt x="17970" y="5061"/>
                    <a:pt x="17990" y="5061"/>
                    <a:pt x="17990" y="5081"/>
                  </a:cubicBezTo>
                  <a:lnTo>
                    <a:pt x="17990" y="5102"/>
                  </a:lnTo>
                  <a:lnTo>
                    <a:pt x="17970" y="5102"/>
                  </a:lnTo>
                  <a:lnTo>
                    <a:pt x="17970" y="5081"/>
                  </a:lnTo>
                  <a:cubicBezTo>
                    <a:pt x="17949" y="5081"/>
                    <a:pt x="17949" y="5081"/>
                    <a:pt x="17949" y="5081"/>
                  </a:cubicBezTo>
                  <a:cubicBezTo>
                    <a:pt x="17929" y="5081"/>
                    <a:pt x="17929" y="5081"/>
                    <a:pt x="17908" y="5081"/>
                  </a:cubicBezTo>
                  <a:lnTo>
                    <a:pt x="17908" y="5081"/>
                  </a:lnTo>
                  <a:cubicBezTo>
                    <a:pt x="17888" y="5081"/>
                    <a:pt x="17888" y="5102"/>
                    <a:pt x="17888" y="5102"/>
                  </a:cubicBezTo>
                  <a:lnTo>
                    <a:pt x="17908" y="5123"/>
                  </a:lnTo>
                  <a:lnTo>
                    <a:pt x="17908" y="5143"/>
                  </a:lnTo>
                  <a:lnTo>
                    <a:pt x="17888" y="5163"/>
                  </a:lnTo>
                  <a:lnTo>
                    <a:pt x="17867" y="5163"/>
                  </a:lnTo>
                  <a:lnTo>
                    <a:pt x="17867" y="5184"/>
                  </a:lnTo>
                  <a:cubicBezTo>
                    <a:pt x="17847" y="5184"/>
                    <a:pt x="17847" y="5184"/>
                    <a:pt x="17847" y="5184"/>
                  </a:cubicBezTo>
                  <a:cubicBezTo>
                    <a:pt x="17847" y="5205"/>
                    <a:pt x="17847" y="5205"/>
                    <a:pt x="17847" y="5205"/>
                  </a:cubicBezTo>
                  <a:cubicBezTo>
                    <a:pt x="17847" y="5225"/>
                    <a:pt x="17867" y="5225"/>
                    <a:pt x="17867" y="5225"/>
                  </a:cubicBezTo>
                  <a:lnTo>
                    <a:pt x="17888" y="5225"/>
                  </a:lnTo>
                  <a:lnTo>
                    <a:pt x="17888" y="5245"/>
                  </a:lnTo>
                  <a:cubicBezTo>
                    <a:pt x="17908" y="5245"/>
                    <a:pt x="17908" y="5245"/>
                    <a:pt x="17908" y="5245"/>
                  </a:cubicBezTo>
                  <a:cubicBezTo>
                    <a:pt x="17929" y="5266"/>
                    <a:pt x="17929" y="5266"/>
                    <a:pt x="17929" y="5266"/>
                  </a:cubicBezTo>
                  <a:cubicBezTo>
                    <a:pt x="17929" y="5266"/>
                    <a:pt x="17908" y="5266"/>
                    <a:pt x="17908" y="5287"/>
                  </a:cubicBezTo>
                  <a:lnTo>
                    <a:pt x="17908" y="5287"/>
                  </a:lnTo>
                  <a:cubicBezTo>
                    <a:pt x="17908" y="5307"/>
                    <a:pt x="17908" y="5307"/>
                    <a:pt x="17929" y="5307"/>
                  </a:cubicBezTo>
                  <a:cubicBezTo>
                    <a:pt x="17929" y="5327"/>
                    <a:pt x="17949" y="5327"/>
                    <a:pt x="17949" y="5327"/>
                  </a:cubicBezTo>
                  <a:lnTo>
                    <a:pt x="17970" y="5348"/>
                  </a:lnTo>
                  <a:cubicBezTo>
                    <a:pt x="17970" y="5369"/>
                    <a:pt x="17970" y="5389"/>
                    <a:pt x="17970" y="5409"/>
                  </a:cubicBezTo>
                  <a:cubicBezTo>
                    <a:pt x="17970" y="5409"/>
                    <a:pt x="17970" y="5430"/>
                    <a:pt x="17970" y="5451"/>
                  </a:cubicBezTo>
                  <a:cubicBezTo>
                    <a:pt x="17970" y="5451"/>
                    <a:pt x="17990" y="5471"/>
                    <a:pt x="17990" y="5491"/>
                  </a:cubicBezTo>
                  <a:lnTo>
                    <a:pt x="17970" y="5533"/>
                  </a:lnTo>
                  <a:cubicBezTo>
                    <a:pt x="17970" y="5553"/>
                    <a:pt x="17949" y="5573"/>
                    <a:pt x="17949" y="5573"/>
                  </a:cubicBezTo>
                  <a:cubicBezTo>
                    <a:pt x="17949" y="5594"/>
                    <a:pt x="17949" y="5615"/>
                    <a:pt x="17949" y="5635"/>
                  </a:cubicBezTo>
                  <a:lnTo>
                    <a:pt x="17949" y="5676"/>
                  </a:lnTo>
                  <a:cubicBezTo>
                    <a:pt x="17949" y="5696"/>
                    <a:pt x="17949" y="5696"/>
                    <a:pt x="17949" y="5717"/>
                  </a:cubicBezTo>
                  <a:lnTo>
                    <a:pt x="17929" y="5717"/>
                  </a:lnTo>
                  <a:lnTo>
                    <a:pt x="17929" y="5696"/>
                  </a:lnTo>
                  <a:cubicBezTo>
                    <a:pt x="17908" y="5696"/>
                    <a:pt x="17908" y="5676"/>
                    <a:pt x="17888" y="5676"/>
                  </a:cubicBezTo>
                  <a:cubicBezTo>
                    <a:pt x="17888" y="5676"/>
                    <a:pt x="17867" y="5655"/>
                    <a:pt x="17867" y="5635"/>
                  </a:cubicBezTo>
                  <a:cubicBezTo>
                    <a:pt x="17847" y="5635"/>
                    <a:pt x="17847" y="5615"/>
                    <a:pt x="17826" y="5594"/>
                  </a:cubicBezTo>
                  <a:cubicBezTo>
                    <a:pt x="17826" y="5594"/>
                    <a:pt x="17806" y="5573"/>
                    <a:pt x="17785" y="5573"/>
                  </a:cubicBezTo>
                  <a:cubicBezTo>
                    <a:pt x="17785" y="5553"/>
                    <a:pt x="17765" y="5553"/>
                    <a:pt x="17765" y="5553"/>
                  </a:cubicBezTo>
                  <a:cubicBezTo>
                    <a:pt x="17744" y="5533"/>
                    <a:pt x="17744" y="5512"/>
                    <a:pt x="17744" y="5491"/>
                  </a:cubicBezTo>
                  <a:cubicBezTo>
                    <a:pt x="17744" y="5491"/>
                    <a:pt x="17744" y="5471"/>
                    <a:pt x="17744" y="5451"/>
                  </a:cubicBezTo>
                  <a:cubicBezTo>
                    <a:pt x="17724" y="5451"/>
                    <a:pt x="17703" y="5430"/>
                    <a:pt x="17683" y="5409"/>
                  </a:cubicBezTo>
                  <a:cubicBezTo>
                    <a:pt x="17662" y="5409"/>
                    <a:pt x="17642" y="5369"/>
                    <a:pt x="17621" y="5348"/>
                  </a:cubicBezTo>
                  <a:cubicBezTo>
                    <a:pt x="17601" y="5327"/>
                    <a:pt x="17539" y="5266"/>
                    <a:pt x="17519" y="5245"/>
                  </a:cubicBezTo>
                  <a:cubicBezTo>
                    <a:pt x="17498" y="5225"/>
                    <a:pt x="17478" y="5205"/>
                    <a:pt x="17478" y="5184"/>
                  </a:cubicBezTo>
                  <a:cubicBezTo>
                    <a:pt x="17457" y="5163"/>
                    <a:pt x="17437" y="5143"/>
                    <a:pt x="17416" y="5123"/>
                  </a:cubicBezTo>
                  <a:cubicBezTo>
                    <a:pt x="17396" y="5102"/>
                    <a:pt x="17355" y="5041"/>
                    <a:pt x="17334" y="5020"/>
                  </a:cubicBezTo>
                  <a:cubicBezTo>
                    <a:pt x="17334" y="5020"/>
                    <a:pt x="17314" y="5000"/>
                    <a:pt x="17293" y="4979"/>
                  </a:cubicBezTo>
                  <a:lnTo>
                    <a:pt x="17273" y="4939"/>
                  </a:lnTo>
                  <a:cubicBezTo>
                    <a:pt x="17252" y="4897"/>
                    <a:pt x="17211" y="4877"/>
                    <a:pt x="17191" y="4857"/>
                  </a:cubicBezTo>
                  <a:cubicBezTo>
                    <a:pt x="17171" y="4836"/>
                    <a:pt x="17129" y="4795"/>
                    <a:pt x="17129" y="4775"/>
                  </a:cubicBezTo>
                  <a:cubicBezTo>
                    <a:pt x="17109" y="4754"/>
                    <a:pt x="17068" y="4713"/>
                    <a:pt x="17047" y="4693"/>
                  </a:cubicBezTo>
                  <a:cubicBezTo>
                    <a:pt x="17027" y="4672"/>
                    <a:pt x="16986" y="4611"/>
                    <a:pt x="16965" y="4590"/>
                  </a:cubicBezTo>
                  <a:cubicBezTo>
                    <a:pt x="16965" y="4569"/>
                    <a:pt x="16945" y="4529"/>
                    <a:pt x="16925" y="4508"/>
                  </a:cubicBezTo>
                  <a:cubicBezTo>
                    <a:pt x="16925" y="4487"/>
                    <a:pt x="16925" y="4467"/>
                    <a:pt x="16925" y="4467"/>
                  </a:cubicBezTo>
                  <a:cubicBezTo>
                    <a:pt x="16904" y="4447"/>
                    <a:pt x="16904" y="4426"/>
                    <a:pt x="16904" y="4405"/>
                  </a:cubicBezTo>
                  <a:cubicBezTo>
                    <a:pt x="16883" y="4405"/>
                    <a:pt x="16863" y="4385"/>
                    <a:pt x="16863" y="4365"/>
                  </a:cubicBezTo>
                  <a:cubicBezTo>
                    <a:pt x="16863" y="4344"/>
                    <a:pt x="16843" y="4344"/>
                    <a:pt x="16843" y="4323"/>
                  </a:cubicBezTo>
                  <a:lnTo>
                    <a:pt x="16843" y="4283"/>
                  </a:lnTo>
                  <a:cubicBezTo>
                    <a:pt x="16843" y="4262"/>
                    <a:pt x="16843" y="4262"/>
                    <a:pt x="16843" y="4242"/>
                  </a:cubicBezTo>
                  <a:lnTo>
                    <a:pt x="16843" y="4242"/>
                  </a:lnTo>
                  <a:cubicBezTo>
                    <a:pt x="16863" y="4221"/>
                    <a:pt x="16863" y="4201"/>
                    <a:pt x="16863" y="4201"/>
                  </a:cubicBezTo>
                  <a:cubicBezTo>
                    <a:pt x="16843" y="4180"/>
                    <a:pt x="16843" y="4180"/>
                    <a:pt x="16843" y="4160"/>
                  </a:cubicBezTo>
                  <a:lnTo>
                    <a:pt x="16822" y="4119"/>
                  </a:lnTo>
                  <a:cubicBezTo>
                    <a:pt x="16822" y="4098"/>
                    <a:pt x="16801" y="4098"/>
                    <a:pt x="16801" y="4098"/>
                  </a:cubicBezTo>
                  <a:cubicBezTo>
                    <a:pt x="16801" y="4098"/>
                    <a:pt x="16781" y="4098"/>
                    <a:pt x="16781" y="4078"/>
                  </a:cubicBezTo>
                  <a:lnTo>
                    <a:pt x="16761" y="4078"/>
                  </a:lnTo>
                  <a:lnTo>
                    <a:pt x="16761" y="4057"/>
                  </a:lnTo>
                  <a:cubicBezTo>
                    <a:pt x="16781" y="4037"/>
                    <a:pt x="16781" y="4037"/>
                    <a:pt x="16781" y="4037"/>
                  </a:cubicBezTo>
                  <a:cubicBezTo>
                    <a:pt x="16801" y="4037"/>
                    <a:pt x="16801" y="4037"/>
                    <a:pt x="16822" y="4037"/>
                  </a:cubicBezTo>
                  <a:lnTo>
                    <a:pt x="16822" y="4037"/>
                  </a:lnTo>
                  <a:cubicBezTo>
                    <a:pt x="16843" y="4016"/>
                    <a:pt x="16822" y="4016"/>
                    <a:pt x="16822" y="3996"/>
                  </a:cubicBezTo>
                  <a:cubicBezTo>
                    <a:pt x="16843" y="3996"/>
                    <a:pt x="16843" y="3996"/>
                    <a:pt x="16863" y="3975"/>
                  </a:cubicBezTo>
                  <a:lnTo>
                    <a:pt x="16883" y="3975"/>
                  </a:lnTo>
                  <a:lnTo>
                    <a:pt x="16904" y="3955"/>
                  </a:lnTo>
                  <a:cubicBezTo>
                    <a:pt x="16904" y="3934"/>
                    <a:pt x="16904" y="3934"/>
                    <a:pt x="16904" y="3914"/>
                  </a:cubicBezTo>
                  <a:cubicBezTo>
                    <a:pt x="16904" y="3893"/>
                    <a:pt x="16904" y="3873"/>
                    <a:pt x="16904" y="3852"/>
                  </a:cubicBezTo>
                  <a:lnTo>
                    <a:pt x="16925" y="3832"/>
                  </a:lnTo>
                  <a:cubicBezTo>
                    <a:pt x="16925" y="3832"/>
                    <a:pt x="16925" y="3811"/>
                    <a:pt x="16925" y="3791"/>
                  </a:cubicBezTo>
                  <a:cubicBezTo>
                    <a:pt x="16904" y="3791"/>
                    <a:pt x="16904" y="3770"/>
                    <a:pt x="16904" y="3750"/>
                  </a:cubicBezTo>
                  <a:cubicBezTo>
                    <a:pt x="16904" y="3729"/>
                    <a:pt x="16904" y="3709"/>
                    <a:pt x="16904" y="3709"/>
                  </a:cubicBezTo>
                  <a:cubicBezTo>
                    <a:pt x="16904" y="3668"/>
                    <a:pt x="16904" y="3606"/>
                    <a:pt x="16904" y="3566"/>
                  </a:cubicBezTo>
                  <a:cubicBezTo>
                    <a:pt x="16904" y="3545"/>
                    <a:pt x="16925" y="3504"/>
                    <a:pt x="16925" y="3463"/>
                  </a:cubicBezTo>
                  <a:cubicBezTo>
                    <a:pt x="16925" y="3442"/>
                    <a:pt x="16904" y="3402"/>
                    <a:pt x="16904" y="3381"/>
                  </a:cubicBezTo>
                  <a:cubicBezTo>
                    <a:pt x="16904" y="3381"/>
                    <a:pt x="16904" y="3360"/>
                    <a:pt x="16904" y="3340"/>
                  </a:cubicBezTo>
                  <a:lnTo>
                    <a:pt x="16883" y="3320"/>
                  </a:lnTo>
                  <a:cubicBezTo>
                    <a:pt x="16863" y="3299"/>
                    <a:pt x="16863" y="3278"/>
                    <a:pt x="16883" y="3278"/>
                  </a:cubicBezTo>
                  <a:cubicBezTo>
                    <a:pt x="16883" y="3258"/>
                    <a:pt x="16883" y="3238"/>
                    <a:pt x="16883" y="3238"/>
                  </a:cubicBezTo>
                  <a:cubicBezTo>
                    <a:pt x="16883" y="3217"/>
                    <a:pt x="16883" y="3217"/>
                    <a:pt x="16883" y="3217"/>
                  </a:cubicBezTo>
                  <a:cubicBezTo>
                    <a:pt x="16904" y="3196"/>
                    <a:pt x="16904" y="3196"/>
                    <a:pt x="16925" y="3196"/>
                  </a:cubicBezTo>
                  <a:lnTo>
                    <a:pt x="16925" y="3176"/>
                  </a:lnTo>
                  <a:lnTo>
                    <a:pt x="16945" y="3156"/>
                  </a:lnTo>
                  <a:lnTo>
                    <a:pt x="16965" y="3156"/>
                  </a:lnTo>
                  <a:lnTo>
                    <a:pt x="16986" y="3135"/>
                  </a:lnTo>
                  <a:cubicBezTo>
                    <a:pt x="16986" y="3114"/>
                    <a:pt x="17007" y="3114"/>
                    <a:pt x="17007" y="3114"/>
                  </a:cubicBezTo>
                  <a:lnTo>
                    <a:pt x="17007" y="3094"/>
                  </a:lnTo>
                  <a:cubicBezTo>
                    <a:pt x="16986" y="3094"/>
                    <a:pt x="16986" y="3094"/>
                    <a:pt x="16965" y="3094"/>
                  </a:cubicBezTo>
                  <a:lnTo>
                    <a:pt x="16945" y="3094"/>
                  </a:lnTo>
                  <a:lnTo>
                    <a:pt x="16945" y="3074"/>
                  </a:lnTo>
                  <a:cubicBezTo>
                    <a:pt x="16945" y="3074"/>
                    <a:pt x="16945" y="3053"/>
                    <a:pt x="16945" y="3032"/>
                  </a:cubicBezTo>
                  <a:lnTo>
                    <a:pt x="16925" y="3012"/>
                  </a:lnTo>
                  <a:cubicBezTo>
                    <a:pt x="16925" y="2992"/>
                    <a:pt x="16904" y="2992"/>
                    <a:pt x="16904" y="2992"/>
                  </a:cubicBezTo>
                  <a:cubicBezTo>
                    <a:pt x="16883" y="2992"/>
                    <a:pt x="16883" y="2971"/>
                    <a:pt x="16883" y="2971"/>
                  </a:cubicBezTo>
                  <a:cubicBezTo>
                    <a:pt x="16863" y="2971"/>
                    <a:pt x="16883" y="2950"/>
                    <a:pt x="16883" y="2950"/>
                  </a:cubicBezTo>
                  <a:cubicBezTo>
                    <a:pt x="16863" y="2930"/>
                    <a:pt x="16863" y="2910"/>
                    <a:pt x="16843" y="2910"/>
                  </a:cubicBezTo>
                  <a:lnTo>
                    <a:pt x="16843" y="2890"/>
                  </a:lnTo>
                  <a:cubicBezTo>
                    <a:pt x="16843" y="2869"/>
                    <a:pt x="16822" y="2869"/>
                    <a:pt x="16822" y="2869"/>
                  </a:cubicBezTo>
                  <a:cubicBezTo>
                    <a:pt x="16801" y="2869"/>
                    <a:pt x="16801" y="2848"/>
                    <a:pt x="16801" y="2848"/>
                  </a:cubicBezTo>
                  <a:cubicBezTo>
                    <a:pt x="16781" y="2848"/>
                    <a:pt x="16781" y="2828"/>
                    <a:pt x="16781" y="2828"/>
                  </a:cubicBezTo>
                  <a:lnTo>
                    <a:pt x="16781" y="2808"/>
                  </a:lnTo>
                  <a:cubicBezTo>
                    <a:pt x="16781" y="2787"/>
                    <a:pt x="16761" y="2787"/>
                    <a:pt x="16761" y="2766"/>
                  </a:cubicBezTo>
                  <a:cubicBezTo>
                    <a:pt x="16761" y="2766"/>
                    <a:pt x="16761" y="2766"/>
                    <a:pt x="16761" y="2746"/>
                  </a:cubicBezTo>
                  <a:cubicBezTo>
                    <a:pt x="16761" y="2746"/>
                    <a:pt x="16781" y="2746"/>
                    <a:pt x="16781" y="2726"/>
                  </a:cubicBezTo>
                  <a:lnTo>
                    <a:pt x="16801" y="2726"/>
                  </a:lnTo>
                  <a:cubicBezTo>
                    <a:pt x="16801" y="2726"/>
                    <a:pt x="16822" y="2726"/>
                    <a:pt x="16822" y="2705"/>
                  </a:cubicBezTo>
                  <a:cubicBezTo>
                    <a:pt x="16801" y="2705"/>
                    <a:pt x="16781" y="2705"/>
                    <a:pt x="16781" y="2705"/>
                  </a:cubicBezTo>
                  <a:cubicBezTo>
                    <a:pt x="16761" y="2705"/>
                    <a:pt x="16740" y="2705"/>
                    <a:pt x="16740" y="2705"/>
                  </a:cubicBezTo>
                  <a:cubicBezTo>
                    <a:pt x="16719" y="2705"/>
                    <a:pt x="16719" y="2684"/>
                    <a:pt x="16699" y="2684"/>
                  </a:cubicBezTo>
                  <a:cubicBezTo>
                    <a:pt x="16699" y="2684"/>
                    <a:pt x="16699" y="2684"/>
                    <a:pt x="16679" y="2684"/>
                  </a:cubicBezTo>
                  <a:lnTo>
                    <a:pt x="16679" y="2705"/>
                  </a:lnTo>
                  <a:cubicBezTo>
                    <a:pt x="16679" y="2705"/>
                    <a:pt x="16679" y="2705"/>
                    <a:pt x="16679" y="2726"/>
                  </a:cubicBezTo>
                  <a:cubicBezTo>
                    <a:pt x="16658" y="2726"/>
                    <a:pt x="16637" y="2726"/>
                    <a:pt x="16637" y="2726"/>
                  </a:cubicBezTo>
                  <a:cubicBezTo>
                    <a:pt x="16617" y="2746"/>
                    <a:pt x="16617" y="2746"/>
                    <a:pt x="16617" y="2746"/>
                  </a:cubicBezTo>
                  <a:lnTo>
                    <a:pt x="16617" y="2766"/>
                  </a:lnTo>
                  <a:cubicBezTo>
                    <a:pt x="16617" y="2787"/>
                    <a:pt x="16617" y="2787"/>
                    <a:pt x="16617" y="2787"/>
                  </a:cubicBezTo>
                  <a:cubicBezTo>
                    <a:pt x="16637" y="2787"/>
                    <a:pt x="16637" y="2787"/>
                    <a:pt x="16637" y="2787"/>
                  </a:cubicBezTo>
                  <a:lnTo>
                    <a:pt x="16658" y="2787"/>
                  </a:lnTo>
                  <a:cubicBezTo>
                    <a:pt x="16679" y="2787"/>
                    <a:pt x="16679" y="2787"/>
                    <a:pt x="16679" y="2787"/>
                  </a:cubicBezTo>
                  <a:cubicBezTo>
                    <a:pt x="16699" y="2787"/>
                    <a:pt x="16679" y="2808"/>
                    <a:pt x="16679" y="2808"/>
                  </a:cubicBezTo>
                  <a:cubicBezTo>
                    <a:pt x="16679" y="2808"/>
                    <a:pt x="16679" y="2808"/>
                    <a:pt x="16658" y="2828"/>
                  </a:cubicBezTo>
                  <a:lnTo>
                    <a:pt x="16658" y="2828"/>
                  </a:lnTo>
                  <a:cubicBezTo>
                    <a:pt x="16658" y="2848"/>
                    <a:pt x="16658" y="2848"/>
                    <a:pt x="16679" y="2869"/>
                  </a:cubicBezTo>
                  <a:cubicBezTo>
                    <a:pt x="16679" y="2869"/>
                    <a:pt x="16679" y="2869"/>
                    <a:pt x="16699" y="2869"/>
                  </a:cubicBezTo>
                  <a:cubicBezTo>
                    <a:pt x="16699" y="2890"/>
                    <a:pt x="16699" y="2890"/>
                    <a:pt x="16699" y="2890"/>
                  </a:cubicBezTo>
                  <a:cubicBezTo>
                    <a:pt x="16699" y="2910"/>
                    <a:pt x="16719" y="2910"/>
                    <a:pt x="16719" y="2930"/>
                  </a:cubicBezTo>
                  <a:cubicBezTo>
                    <a:pt x="16719" y="2930"/>
                    <a:pt x="16740" y="2930"/>
                    <a:pt x="16761" y="2930"/>
                  </a:cubicBezTo>
                  <a:cubicBezTo>
                    <a:pt x="16761" y="2930"/>
                    <a:pt x="16781" y="2930"/>
                    <a:pt x="16781" y="2950"/>
                  </a:cubicBezTo>
                  <a:cubicBezTo>
                    <a:pt x="16781" y="2950"/>
                    <a:pt x="16781" y="2950"/>
                    <a:pt x="16781" y="2971"/>
                  </a:cubicBezTo>
                  <a:cubicBezTo>
                    <a:pt x="16781" y="2971"/>
                    <a:pt x="16781" y="2971"/>
                    <a:pt x="16761" y="2992"/>
                  </a:cubicBezTo>
                  <a:lnTo>
                    <a:pt x="16740" y="2971"/>
                  </a:lnTo>
                  <a:cubicBezTo>
                    <a:pt x="16740" y="2971"/>
                    <a:pt x="16740" y="2971"/>
                    <a:pt x="16719" y="2971"/>
                  </a:cubicBezTo>
                  <a:cubicBezTo>
                    <a:pt x="16719" y="2950"/>
                    <a:pt x="16699" y="2950"/>
                    <a:pt x="16699" y="2971"/>
                  </a:cubicBezTo>
                  <a:cubicBezTo>
                    <a:pt x="16699" y="2971"/>
                    <a:pt x="16679" y="2971"/>
                    <a:pt x="16679" y="2992"/>
                  </a:cubicBezTo>
                  <a:lnTo>
                    <a:pt x="16679" y="3012"/>
                  </a:lnTo>
                  <a:cubicBezTo>
                    <a:pt x="16679" y="3012"/>
                    <a:pt x="16699" y="3032"/>
                    <a:pt x="16699" y="3053"/>
                  </a:cubicBezTo>
                  <a:cubicBezTo>
                    <a:pt x="16699" y="3053"/>
                    <a:pt x="16699" y="3094"/>
                    <a:pt x="16699" y="3114"/>
                  </a:cubicBezTo>
                  <a:lnTo>
                    <a:pt x="16679" y="3135"/>
                  </a:lnTo>
                  <a:lnTo>
                    <a:pt x="16679" y="3156"/>
                  </a:lnTo>
                  <a:cubicBezTo>
                    <a:pt x="16679" y="3176"/>
                    <a:pt x="16679" y="3196"/>
                    <a:pt x="16679" y="3196"/>
                  </a:cubicBezTo>
                  <a:lnTo>
                    <a:pt x="16658" y="3217"/>
                  </a:lnTo>
                  <a:lnTo>
                    <a:pt x="16658" y="3238"/>
                  </a:lnTo>
                  <a:cubicBezTo>
                    <a:pt x="16658" y="3258"/>
                    <a:pt x="16637" y="3258"/>
                    <a:pt x="16637" y="3258"/>
                  </a:cubicBezTo>
                  <a:cubicBezTo>
                    <a:pt x="16637" y="3278"/>
                    <a:pt x="16617" y="3258"/>
                    <a:pt x="16617" y="3258"/>
                  </a:cubicBezTo>
                  <a:lnTo>
                    <a:pt x="16617" y="3238"/>
                  </a:lnTo>
                  <a:cubicBezTo>
                    <a:pt x="16597" y="3238"/>
                    <a:pt x="16576" y="3217"/>
                    <a:pt x="16576" y="3217"/>
                  </a:cubicBezTo>
                  <a:lnTo>
                    <a:pt x="16576" y="3196"/>
                  </a:lnTo>
                  <a:cubicBezTo>
                    <a:pt x="16576" y="3176"/>
                    <a:pt x="16576" y="3176"/>
                    <a:pt x="16576" y="3176"/>
                  </a:cubicBezTo>
                  <a:cubicBezTo>
                    <a:pt x="16576" y="3156"/>
                    <a:pt x="16555" y="3156"/>
                    <a:pt x="16555" y="3156"/>
                  </a:cubicBezTo>
                  <a:cubicBezTo>
                    <a:pt x="16535" y="3176"/>
                    <a:pt x="16535" y="3176"/>
                    <a:pt x="16535" y="3176"/>
                  </a:cubicBezTo>
                  <a:cubicBezTo>
                    <a:pt x="16535" y="3176"/>
                    <a:pt x="16535" y="3196"/>
                    <a:pt x="16515" y="3217"/>
                  </a:cubicBezTo>
                  <a:lnTo>
                    <a:pt x="16515" y="3217"/>
                  </a:lnTo>
                  <a:cubicBezTo>
                    <a:pt x="16494" y="3217"/>
                    <a:pt x="16494" y="3217"/>
                    <a:pt x="16494" y="3217"/>
                  </a:cubicBezTo>
                  <a:lnTo>
                    <a:pt x="16494" y="3196"/>
                  </a:lnTo>
                  <a:lnTo>
                    <a:pt x="16494" y="3176"/>
                  </a:lnTo>
                  <a:lnTo>
                    <a:pt x="16494" y="3156"/>
                  </a:lnTo>
                  <a:lnTo>
                    <a:pt x="16473" y="3135"/>
                  </a:lnTo>
                  <a:lnTo>
                    <a:pt x="16453" y="3135"/>
                  </a:lnTo>
                  <a:lnTo>
                    <a:pt x="16433" y="3114"/>
                  </a:lnTo>
                  <a:lnTo>
                    <a:pt x="16433" y="3094"/>
                  </a:lnTo>
                  <a:cubicBezTo>
                    <a:pt x="16433" y="3074"/>
                    <a:pt x="16453" y="3053"/>
                    <a:pt x="16433" y="3053"/>
                  </a:cubicBezTo>
                  <a:cubicBezTo>
                    <a:pt x="16433" y="3032"/>
                    <a:pt x="16433" y="3032"/>
                    <a:pt x="16433" y="3032"/>
                  </a:cubicBezTo>
                  <a:cubicBezTo>
                    <a:pt x="16433" y="3012"/>
                    <a:pt x="16413" y="3032"/>
                    <a:pt x="16413" y="3012"/>
                  </a:cubicBezTo>
                  <a:lnTo>
                    <a:pt x="16413" y="3012"/>
                  </a:lnTo>
                  <a:cubicBezTo>
                    <a:pt x="16413" y="2992"/>
                    <a:pt x="16392" y="2992"/>
                    <a:pt x="16392" y="2992"/>
                  </a:cubicBezTo>
                  <a:cubicBezTo>
                    <a:pt x="16392" y="2971"/>
                    <a:pt x="16392" y="2971"/>
                    <a:pt x="16371" y="2971"/>
                  </a:cubicBezTo>
                  <a:cubicBezTo>
                    <a:pt x="16371" y="2950"/>
                    <a:pt x="16371" y="2950"/>
                    <a:pt x="16371" y="2930"/>
                  </a:cubicBezTo>
                  <a:cubicBezTo>
                    <a:pt x="16371" y="2930"/>
                    <a:pt x="16371" y="2930"/>
                    <a:pt x="16351" y="2950"/>
                  </a:cubicBezTo>
                  <a:cubicBezTo>
                    <a:pt x="16351" y="2950"/>
                    <a:pt x="16351" y="2950"/>
                    <a:pt x="16351" y="2971"/>
                  </a:cubicBezTo>
                  <a:cubicBezTo>
                    <a:pt x="16351" y="2971"/>
                    <a:pt x="16371" y="2971"/>
                    <a:pt x="16371" y="2992"/>
                  </a:cubicBezTo>
                  <a:cubicBezTo>
                    <a:pt x="16371" y="2992"/>
                    <a:pt x="16371" y="3012"/>
                    <a:pt x="16351" y="3012"/>
                  </a:cubicBezTo>
                  <a:cubicBezTo>
                    <a:pt x="16351" y="3012"/>
                    <a:pt x="16351" y="3032"/>
                    <a:pt x="16331" y="3032"/>
                  </a:cubicBezTo>
                  <a:cubicBezTo>
                    <a:pt x="16331" y="3032"/>
                    <a:pt x="16310" y="3032"/>
                    <a:pt x="16310" y="3012"/>
                  </a:cubicBezTo>
                  <a:lnTo>
                    <a:pt x="16310" y="2992"/>
                  </a:lnTo>
                  <a:cubicBezTo>
                    <a:pt x="16310" y="2992"/>
                    <a:pt x="16310" y="2971"/>
                    <a:pt x="16289" y="2971"/>
                  </a:cubicBezTo>
                  <a:cubicBezTo>
                    <a:pt x="16289" y="2971"/>
                    <a:pt x="16289" y="2950"/>
                    <a:pt x="16269" y="2950"/>
                  </a:cubicBezTo>
                  <a:cubicBezTo>
                    <a:pt x="16269" y="2971"/>
                    <a:pt x="16269" y="2971"/>
                    <a:pt x="16269" y="2971"/>
                  </a:cubicBezTo>
                  <a:cubicBezTo>
                    <a:pt x="16249" y="2992"/>
                    <a:pt x="16228" y="2992"/>
                    <a:pt x="16207" y="2992"/>
                  </a:cubicBezTo>
                  <a:lnTo>
                    <a:pt x="16187" y="2992"/>
                  </a:lnTo>
                  <a:cubicBezTo>
                    <a:pt x="16187" y="3012"/>
                    <a:pt x="16167" y="3012"/>
                    <a:pt x="16167" y="3012"/>
                  </a:cubicBezTo>
                  <a:cubicBezTo>
                    <a:pt x="16146" y="3012"/>
                    <a:pt x="16125" y="3032"/>
                    <a:pt x="16125" y="3032"/>
                  </a:cubicBezTo>
                  <a:cubicBezTo>
                    <a:pt x="16125" y="3032"/>
                    <a:pt x="16125" y="3053"/>
                    <a:pt x="16105" y="3053"/>
                  </a:cubicBezTo>
                  <a:cubicBezTo>
                    <a:pt x="16105" y="3053"/>
                    <a:pt x="16085" y="3053"/>
                    <a:pt x="16064" y="3053"/>
                  </a:cubicBezTo>
                  <a:lnTo>
                    <a:pt x="16043" y="3074"/>
                  </a:lnTo>
                  <a:cubicBezTo>
                    <a:pt x="16043" y="3074"/>
                    <a:pt x="16043" y="3074"/>
                    <a:pt x="16043" y="3094"/>
                  </a:cubicBezTo>
                  <a:cubicBezTo>
                    <a:pt x="16023" y="3094"/>
                    <a:pt x="16023" y="3114"/>
                    <a:pt x="16023" y="3135"/>
                  </a:cubicBezTo>
                  <a:lnTo>
                    <a:pt x="16043" y="3156"/>
                  </a:lnTo>
                  <a:cubicBezTo>
                    <a:pt x="16043" y="3176"/>
                    <a:pt x="16064" y="3176"/>
                    <a:pt x="16064" y="3176"/>
                  </a:cubicBezTo>
                  <a:cubicBezTo>
                    <a:pt x="16064" y="3196"/>
                    <a:pt x="16064" y="3196"/>
                    <a:pt x="16064" y="3196"/>
                  </a:cubicBezTo>
                  <a:cubicBezTo>
                    <a:pt x="16064" y="3217"/>
                    <a:pt x="16064" y="3217"/>
                    <a:pt x="16043" y="3217"/>
                  </a:cubicBezTo>
                  <a:lnTo>
                    <a:pt x="16043" y="3217"/>
                  </a:lnTo>
                  <a:cubicBezTo>
                    <a:pt x="16023" y="3238"/>
                    <a:pt x="16043" y="3258"/>
                    <a:pt x="16043" y="3278"/>
                  </a:cubicBezTo>
                  <a:lnTo>
                    <a:pt x="16043" y="3320"/>
                  </a:lnTo>
                  <a:cubicBezTo>
                    <a:pt x="16043" y="3340"/>
                    <a:pt x="16043" y="3381"/>
                    <a:pt x="16043" y="3402"/>
                  </a:cubicBezTo>
                  <a:cubicBezTo>
                    <a:pt x="16043" y="3422"/>
                    <a:pt x="16043" y="3463"/>
                    <a:pt x="16043" y="3484"/>
                  </a:cubicBezTo>
                  <a:cubicBezTo>
                    <a:pt x="16043" y="3484"/>
                    <a:pt x="16023" y="3504"/>
                    <a:pt x="16003" y="3524"/>
                  </a:cubicBezTo>
                  <a:lnTo>
                    <a:pt x="16023" y="3545"/>
                  </a:lnTo>
                  <a:cubicBezTo>
                    <a:pt x="16023" y="3545"/>
                    <a:pt x="16043" y="3545"/>
                    <a:pt x="16043" y="3566"/>
                  </a:cubicBezTo>
                  <a:cubicBezTo>
                    <a:pt x="16064" y="3566"/>
                    <a:pt x="16043" y="3586"/>
                    <a:pt x="16043" y="3586"/>
                  </a:cubicBezTo>
                  <a:cubicBezTo>
                    <a:pt x="16043" y="3606"/>
                    <a:pt x="16043" y="3606"/>
                    <a:pt x="16043" y="3606"/>
                  </a:cubicBezTo>
                  <a:cubicBezTo>
                    <a:pt x="16064" y="3606"/>
                    <a:pt x="16064" y="3606"/>
                    <a:pt x="16085" y="3606"/>
                  </a:cubicBezTo>
                  <a:cubicBezTo>
                    <a:pt x="16085" y="3627"/>
                    <a:pt x="16105" y="3627"/>
                    <a:pt x="16105" y="3647"/>
                  </a:cubicBezTo>
                  <a:lnTo>
                    <a:pt x="16105" y="3647"/>
                  </a:lnTo>
                  <a:cubicBezTo>
                    <a:pt x="16105" y="3668"/>
                    <a:pt x="16085" y="3647"/>
                    <a:pt x="16085" y="3647"/>
                  </a:cubicBezTo>
                  <a:lnTo>
                    <a:pt x="16085" y="3668"/>
                  </a:lnTo>
                  <a:lnTo>
                    <a:pt x="16105" y="3668"/>
                  </a:lnTo>
                  <a:cubicBezTo>
                    <a:pt x="16105" y="3688"/>
                    <a:pt x="16105" y="3688"/>
                    <a:pt x="16105" y="3709"/>
                  </a:cubicBezTo>
                  <a:lnTo>
                    <a:pt x="16125" y="3709"/>
                  </a:lnTo>
                  <a:cubicBezTo>
                    <a:pt x="16146" y="3709"/>
                    <a:pt x="16146" y="3709"/>
                    <a:pt x="16146" y="3709"/>
                  </a:cubicBezTo>
                  <a:cubicBezTo>
                    <a:pt x="16167" y="3709"/>
                    <a:pt x="16167" y="3688"/>
                    <a:pt x="16167" y="3688"/>
                  </a:cubicBezTo>
                  <a:cubicBezTo>
                    <a:pt x="16167" y="3668"/>
                    <a:pt x="16167" y="3668"/>
                    <a:pt x="16167" y="3668"/>
                  </a:cubicBezTo>
                  <a:cubicBezTo>
                    <a:pt x="16167" y="3668"/>
                    <a:pt x="16167" y="3668"/>
                    <a:pt x="16187" y="3668"/>
                  </a:cubicBezTo>
                  <a:lnTo>
                    <a:pt x="16187" y="3688"/>
                  </a:lnTo>
                  <a:cubicBezTo>
                    <a:pt x="16207" y="3688"/>
                    <a:pt x="16207" y="3709"/>
                    <a:pt x="16228" y="3709"/>
                  </a:cubicBezTo>
                  <a:cubicBezTo>
                    <a:pt x="16228" y="3709"/>
                    <a:pt x="16249" y="3709"/>
                    <a:pt x="16269" y="3709"/>
                  </a:cubicBezTo>
                  <a:lnTo>
                    <a:pt x="16289" y="3729"/>
                  </a:lnTo>
                  <a:lnTo>
                    <a:pt x="16269" y="3729"/>
                  </a:lnTo>
                  <a:lnTo>
                    <a:pt x="16249" y="3750"/>
                  </a:lnTo>
                  <a:lnTo>
                    <a:pt x="16249" y="3770"/>
                  </a:lnTo>
                  <a:lnTo>
                    <a:pt x="16228" y="3770"/>
                  </a:lnTo>
                  <a:lnTo>
                    <a:pt x="16207" y="3750"/>
                  </a:lnTo>
                  <a:cubicBezTo>
                    <a:pt x="16207" y="3750"/>
                    <a:pt x="16207" y="3729"/>
                    <a:pt x="16187" y="3729"/>
                  </a:cubicBezTo>
                  <a:cubicBezTo>
                    <a:pt x="16187" y="3750"/>
                    <a:pt x="16187" y="3750"/>
                    <a:pt x="16187" y="3750"/>
                  </a:cubicBezTo>
                  <a:cubicBezTo>
                    <a:pt x="16187" y="3750"/>
                    <a:pt x="16207" y="3770"/>
                    <a:pt x="16187" y="3770"/>
                  </a:cubicBezTo>
                  <a:cubicBezTo>
                    <a:pt x="16187" y="3791"/>
                    <a:pt x="16187" y="3791"/>
                    <a:pt x="16167" y="3791"/>
                  </a:cubicBezTo>
                  <a:cubicBezTo>
                    <a:pt x="16167" y="3791"/>
                    <a:pt x="16146" y="3811"/>
                    <a:pt x="16125" y="3811"/>
                  </a:cubicBezTo>
                  <a:cubicBezTo>
                    <a:pt x="16125" y="3811"/>
                    <a:pt x="16105" y="3791"/>
                    <a:pt x="16085" y="3791"/>
                  </a:cubicBezTo>
                  <a:lnTo>
                    <a:pt x="16085" y="3770"/>
                  </a:lnTo>
                  <a:lnTo>
                    <a:pt x="16064" y="3770"/>
                  </a:lnTo>
                  <a:cubicBezTo>
                    <a:pt x="16064" y="3791"/>
                    <a:pt x="16043" y="3791"/>
                    <a:pt x="16043" y="3811"/>
                  </a:cubicBezTo>
                  <a:cubicBezTo>
                    <a:pt x="16043" y="3811"/>
                    <a:pt x="16043" y="3832"/>
                    <a:pt x="16023" y="3852"/>
                  </a:cubicBezTo>
                  <a:cubicBezTo>
                    <a:pt x="16023" y="3852"/>
                    <a:pt x="16023" y="3852"/>
                    <a:pt x="16003" y="3852"/>
                  </a:cubicBezTo>
                  <a:cubicBezTo>
                    <a:pt x="16003" y="3852"/>
                    <a:pt x="16003" y="3852"/>
                    <a:pt x="15982" y="3852"/>
                  </a:cubicBezTo>
                  <a:lnTo>
                    <a:pt x="15961" y="3852"/>
                  </a:lnTo>
                  <a:lnTo>
                    <a:pt x="15941" y="3873"/>
                  </a:lnTo>
                  <a:cubicBezTo>
                    <a:pt x="15941" y="3873"/>
                    <a:pt x="15921" y="3873"/>
                    <a:pt x="15900" y="3893"/>
                  </a:cubicBezTo>
                  <a:cubicBezTo>
                    <a:pt x="15900" y="3893"/>
                    <a:pt x="15879" y="3873"/>
                    <a:pt x="15879" y="3893"/>
                  </a:cubicBezTo>
                  <a:cubicBezTo>
                    <a:pt x="15859" y="3893"/>
                    <a:pt x="15859" y="3893"/>
                    <a:pt x="15859" y="3893"/>
                  </a:cubicBezTo>
                  <a:cubicBezTo>
                    <a:pt x="15859" y="3914"/>
                    <a:pt x="15839" y="3893"/>
                    <a:pt x="15839" y="3893"/>
                  </a:cubicBezTo>
                  <a:lnTo>
                    <a:pt x="15839" y="3893"/>
                  </a:lnTo>
                  <a:cubicBezTo>
                    <a:pt x="15818" y="3873"/>
                    <a:pt x="15818" y="3873"/>
                    <a:pt x="15818" y="3873"/>
                  </a:cubicBezTo>
                  <a:cubicBezTo>
                    <a:pt x="15818" y="3852"/>
                    <a:pt x="15797" y="3852"/>
                    <a:pt x="15797" y="3852"/>
                  </a:cubicBezTo>
                  <a:cubicBezTo>
                    <a:pt x="15797" y="3832"/>
                    <a:pt x="15797" y="3832"/>
                    <a:pt x="15797" y="3832"/>
                  </a:cubicBezTo>
                  <a:cubicBezTo>
                    <a:pt x="15797" y="3811"/>
                    <a:pt x="15818" y="3811"/>
                    <a:pt x="15839" y="3811"/>
                  </a:cubicBezTo>
                  <a:lnTo>
                    <a:pt x="15879" y="3811"/>
                  </a:lnTo>
                  <a:lnTo>
                    <a:pt x="15900" y="3791"/>
                  </a:lnTo>
                  <a:lnTo>
                    <a:pt x="15900" y="3770"/>
                  </a:lnTo>
                  <a:cubicBezTo>
                    <a:pt x="15900" y="3770"/>
                    <a:pt x="15859" y="3770"/>
                    <a:pt x="15839" y="3770"/>
                  </a:cubicBezTo>
                  <a:lnTo>
                    <a:pt x="15818" y="3770"/>
                  </a:lnTo>
                  <a:cubicBezTo>
                    <a:pt x="15797" y="3770"/>
                    <a:pt x="15797" y="3750"/>
                    <a:pt x="15797" y="3750"/>
                  </a:cubicBezTo>
                  <a:cubicBezTo>
                    <a:pt x="15777" y="3729"/>
                    <a:pt x="15757" y="3750"/>
                    <a:pt x="15736" y="3729"/>
                  </a:cubicBezTo>
                  <a:cubicBezTo>
                    <a:pt x="15715" y="3729"/>
                    <a:pt x="15695" y="3729"/>
                    <a:pt x="15675" y="3729"/>
                  </a:cubicBezTo>
                  <a:cubicBezTo>
                    <a:pt x="15654" y="3729"/>
                    <a:pt x="15634" y="3750"/>
                    <a:pt x="15613" y="3750"/>
                  </a:cubicBezTo>
                  <a:cubicBezTo>
                    <a:pt x="15613" y="3750"/>
                    <a:pt x="15593" y="3750"/>
                    <a:pt x="15572" y="3750"/>
                  </a:cubicBezTo>
                  <a:lnTo>
                    <a:pt x="15552" y="3729"/>
                  </a:lnTo>
                  <a:cubicBezTo>
                    <a:pt x="15531" y="3729"/>
                    <a:pt x="15511" y="3729"/>
                    <a:pt x="15511" y="3729"/>
                  </a:cubicBezTo>
                  <a:cubicBezTo>
                    <a:pt x="15490" y="3729"/>
                    <a:pt x="15470" y="3750"/>
                    <a:pt x="15470" y="3750"/>
                  </a:cubicBezTo>
                  <a:lnTo>
                    <a:pt x="15470" y="3750"/>
                  </a:lnTo>
                  <a:cubicBezTo>
                    <a:pt x="15470" y="3770"/>
                    <a:pt x="15490" y="3770"/>
                    <a:pt x="15490" y="3770"/>
                  </a:cubicBezTo>
                  <a:cubicBezTo>
                    <a:pt x="15490" y="3791"/>
                    <a:pt x="15490" y="3791"/>
                    <a:pt x="15490" y="3791"/>
                  </a:cubicBezTo>
                  <a:lnTo>
                    <a:pt x="15490" y="3811"/>
                  </a:lnTo>
                  <a:lnTo>
                    <a:pt x="15470" y="3811"/>
                  </a:lnTo>
                  <a:cubicBezTo>
                    <a:pt x="15470" y="3811"/>
                    <a:pt x="15449" y="3811"/>
                    <a:pt x="15449" y="3791"/>
                  </a:cubicBezTo>
                  <a:cubicBezTo>
                    <a:pt x="15449" y="3791"/>
                    <a:pt x="15429" y="3791"/>
                    <a:pt x="15429" y="3811"/>
                  </a:cubicBezTo>
                  <a:lnTo>
                    <a:pt x="15429" y="3811"/>
                  </a:lnTo>
                  <a:lnTo>
                    <a:pt x="15449" y="3832"/>
                  </a:lnTo>
                  <a:cubicBezTo>
                    <a:pt x="15449" y="3832"/>
                    <a:pt x="15470" y="3832"/>
                    <a:pt x="15470" y="3852"/>
                  </a:cubicBezTo>
                  <a:lnTo>
                    <a:pt x="15449" y="3873"/>
                  </a:lnTo>
                  <a:lnTo>
                    <a:pt x="15429" y="3873"/>
                  </a:lnTo>
                  <a:lnTo>
                    <a:pt x="15408" y="3852"/>
                  </a:lnTo>
                  <a:lnTo>
                    <a:pt x="15388" y="3852"/>
                  </a:lnTo>
                  <a:lnTo>
                    <a:pt x="15367" y="3873"/>
                  </a:lnTo>
                  <a:lnTo>
                    <a:pt x="15367" y="3893"/>
                  </a:lnTo>
                  <a:cubicBezTo>
                    <a:pt x="15347" y="3893"/>
                    <a:pt x="15347" y="3873"/>
                    <a:pt x="15326" y="3893"/>
                  </a:cubicBezTo>
                  <a:cubicBezTo>
                    <a:pt x="15326" y="3893"/>
                    <a:pt x="15326" y="3893"/>
                    <a:pt x="15306" y="3914"/>
                  </a:cubicBezTo>
                  <a:cubicBezTo>
                    <a:pt x="15306" y="3914"/>
                    <a:pt x="15285" y="3914"/>
                    <a:pt x="15285" y="3893"/>
                  </a:cubicBezTo>
                  <a:cubicBezTo>
                    <a:pt x="15285" y="3893"/>
                    <a:pt x="15285" y="3893"/>
                    <a:pt x="15265" y="3893"/>
                  </a:cubicBezTo>
                  <a:cubicBezTo>
                    <a:pt x="15265" y="3873"/>
                    <a:pt x="15224" y="3893"/>
                    <a:pt x="15224" y="3873"/>
                  </a:cubicBezTo>
                  <a:cubicBezTo>
                    <a:pt x="15203" y="3873"/>
                    <a:pt x="15203" y="3852"/>
                    <a:pt x="15183" y="3852"/>
                  </a:cubicBezTo>
                  <a:cubicBezTo>
                    <a:pt x="15183" y="3852"/>
                    <a:pt x="15162" y="3852"/>
                    <a:pt x="15162" y="3873"/>
                  </a:cubicBezTo>
                  <a:lnTo>
                    <a:pt x="15162" y="3873"/>
                  </a:lnTo>
                  <a:lnTo>
                    <a:pt x="15162" y="3893"/>
                  </a:lnTo>
                  <a:cubicBezTo>
                    <a:pt x="15162" y="3914"/>
                    <a:pt x="15162" y="3914"/>
                    <a:pt x="15162" y="3914"/>
                  </a:cubicBezTo>
                  <a:cubicBezTo>
                    <a:pt x="15142" y="3934"/>
                    <a:pt x="15142" y="3934"/>
                    <a:pt x="15121" y="3934"/>
                  </a:cubicBezTo>
                  <a:lnTo>
                    <a:pt x="15101" y="3934"/>
                  </a:lnTo>
                  <a:cubicBezTo>
                    <a:pt x="15080" y="3934"/>
                    <a:pt x="15080" y="3914"/>
                    <a:pt x="15080" y="3893"/>
                  </a:cubicBezTo>
                  <a:cubicBezTo>
                    <a:pt x="15080" y="3893"/>
                    <a:pt x="15080" y="3873"/>
                    <a:pt x="15060" y="3873"/>
                  </a:cubicBezTo>
                  <a:lnTo>
                    <a:pt x="15039" y="3873"/>
                  </a:lnTo>
                  <a:lnTo>
                    <a:pt x="15019" y="3893"/>
                  </a:lnTo>
                  <a:cubicBezTo>
                    <a:pt x="15019" y="3893"/>
                    <a:pt x="15019" y="3893"/>
                    <a:pt x="14998" y="3893"/>
                  </a:cubicBezTo>
                  <a:cubicBezTo>
                    <a:pt x="14998" y="3893"/>
                    <a:pt x="14978" y="3893"/>
                    <a:pt x="14978" y="3873"/>
                  </a:cubicBezTo>
                  <a:lnTo>
                    <a:pt x="14957" y="3893"/>
                  </a:lnTo>
                  <a:lnTo>
                    <a:pt x="14937" y="3893"/>
                  </a:lnTo>
                  <a:cubicBezTo>
                    <a:pt x="14916" y="3914"/>
                    <a:pt x="14896" y="3914"/>
                    <a:pt x="14876" y="3914"/>
                  </a:cubicBezTo>
                  <a:cubicBezTo>
                    <a:pt x="14855" y="3914"/>
                    <a:pt x="14814" y="3934"/>
                    <a:pt x="14794" y="3934"/>
                  </a:cubicBezTo>
                  <a:cubicBezTo>
                    <a:pt x="14794" y="3934"/>
                    <a:pt x="14773" y="3955"/>
                    <a:pt x="14752" y="3955"/>
                  </a:cubicBezTo>
                  <a:lnTo>
                    <a:pt x="14732" y="3955"/>
                  </a:lnTo>
                  <a:cubicBezTo>
                    <a:pt x="14732" y="3975"/>
                    <a:pt x="14712" y="3996"/>
                    <a:pt x="14712" y="3996"/>
                  </a:cubicBezTo>
                  <a:cubicBezTo>
                    <a:pt x="14712" y="4016"/>
                    <a:pt x="14691" y="4057"/>
                    <a:pt x="14691" y="4057"/>
                  </a:cubicBezTo>
                  <a:cubicBezTo>
                    <a:pt x="14670" y="4078"/>
                    <a:pt x="14670" y="4098"/>
                    <a:pt x="14670" y="4119"/>
                  </a:cubicBezTo>
                  <a:cubicBezTo>
                    <a:pt x="14670" y="4119"/>
                    <a:pt x="14670" y="4139"/>
                    <a:pt x="14670" y="4160"/>
                  </a:cubicBezTo>
                  <a:cubicBezTo>
                    <a:pt x="14650" y="4160"/>
                    <a:pt x="14650" y="4180"/>
                    <a:pt x="14650" y="4201"/>
                  </a:cubicBezTo>
                  <a:cubicBezTo>
                    <a:pt x="14630" y="4201"/>
                    <a:pt x="14630" y="4221"/>
                    <a:pt x="14630" y="4242"/>
                  </a:cubicBezTo>
                  <a:cubicBezTo>
                    <a:pt x="14630" y="4242"/>
                    <a:pt x="14630" y="4262"/>
                    <a:pt x="14650" y="4283"/>
                  </a:cubicBezTo>
                  <a:cubicBezTo>
                    <a:pt x="14650" y="4303"/>
                    <a:pt x="14630" y="4323"/>
                    <a:pt x="14630" y="4344"/>
                  </a:cubicBezTo>
                  <a:cubicBezTo>
                    <a:pt x="14630" y="4344"/>
                    <a:pt x="14630" y="4365"/>
                    <a:pt x="14630" y="4385"/>
                  </a:cubicBezTo>
                  <a:cubicBezTo>
                    <a:pt x="14630" y="4385"/>
                    <a:pt x="14609" y="4385"/>
                    <a:pt x="14609" y="4405"/>
                  </a:cubicBezTo>
                  <a:lnTo>
                    <a:pt x="14609" y="4426"/>
                  </a:lnTo>
                  <a:cubicBezTo>
                    <a:pt x="14609" y="4447"/>
                    <a:pt x="14609" y="4467"/>
                    <a:pt x="14609" y="4467"/>
                  </a:cubicBezTo>
                  <a:cubicBezTo>
                    <a:pt x="14588" y="4467"/>
                    <a:pt x="14588" y="4487"/>
                    <a:pt x="14588" y="4487"/>
                  </a:cubicBezTo>
                  <a:lnTo>
                    <a:pt x="14588" y="4508"/>
                  </a:lnTo>
                  <a:lnTo>
                    <a:pt x="14568" y="4529"/>
                  </a:lnTo>
                  <a:lnTo>
                    <a:pt x="14548" y="4549"/>
                  </a:lnTo>
                  <a:lnTo>
                    <a:pt x="14548" y="4590"/>
                  </a:lnTo>
                  <a:cubicBezTo>
                    <a:pt x="14548" y="4611"/>
                    <a:pt x="14548" y="4651"/>
                    <a:pt x="14548" y="4672"/>
                  </a:cubicBezTo>
                  <a:cubicBezTo>
                    <a:pt x="14548" y="4693"/>
                    <a:pt x="14548" y="4733"/>
                    <a:pt x="14548" y="4754"/>
                  </a:cubicBezTo>
                  <a:cubicBezTo>
                    <a:pt x="14548" y="4775"/>
                    <a:pt x="14548" y="4795"/>
                    <a:pt x="14548" y="4795"/>
                  </a:cubicBezTo>
                  <a:cubicBezTo>
                    <a:pt x="14548" y="4815"/>
                    <a:pt x="14527" y="4815"/>
                    <a:pt x="14527" y="4815"/>
                  </a:cubicBezTo>
                  <a:cubicBezTo>
                    <a:pt x="14527" y="4836"/>
                    <a:pt x="14527" y="4836"/>
                    <a:pt x="14527" y="4857"/>
                  </a:cubicBezTo>
                  <a:lnTo>
                    <a:pt x="14527" y="4877"/>
                  </a:lnTo>
                  <a:cubicBezTo>
                    <a:pt x="14506" y="4897"/>
                    <a:pt x="14506" y="4918"/>
                    <a:pt x="14486" y="4918"/>
                  </a:cubicBezTo>
                  <a:cubicBezTo>
                    <a:pt x="14486" y="4939"/>
                    <a:pt x="14486" y="4939"/>
                    <a:pt x="14486" y="4959"/>
                  </a:cubicBezTo>
                  <a:lnTo>
                    <a:pt x="14486" y="4979"/>
                  </a:lnTo>
                  <a:lnTo>
                    <a:pt x="14466" y="4979"/>
                  </a:lnTo>
                  <a:cubicBezTo>
                    <a:pt x="14445" y="4979"/>
                    <a:pt x="14445" y="5000"/>
                    <a:pt x="14445" y="5000"/>
                  </a:cubicBezTo>
                  <a:cubicBezTo>
                    <a:pt x="14445" y="5020"/>
                    <a:pt x="14466" y="5041"/>
                    <a:pt x="14466" y="5061"/>
                  </a:cubicBezTo>
                  <a:lnTo>
                    <a:pt x="14445" y="5081"/>
                  </a:lnTo>
                  <a:cubicBezTo>
                    <a:pt x="14445" y="5081"/>
                    <a:pt x="14445" y="5102"/>
                    <a:pt x="14424" y="5102"/>
                  </a:cubicBezTo>
                  <a:cubicBezTo>
                    <a:pt x="14424" y="5102"/>
                    <a:pt x="14404" y="5123"/>
                    <a:pt x="14404" y="5143"/>
                  </a:cubicBezTo>
                  <a:lnTo>
                    <a:pt x="14404" y="5163"/>
                  </a:lnTo>
                  <a:lnTo>
                    <a:pt x="14424" y="5184"/>
                  </a:lnTo>
                  <a:cubicBezTo>
                    <a:pt x="14424" y="5184"/>
                    <a:pt x="14445" y="5184"/>
                    <a:pt x="14466" y="5205"/>
                  </a:cubicBezTo>
                  <a:lnTo>
                    <a:pt x="14486" y="5205"/>
                  </a:lnTo>
                  <a:lnTo>
                    <a:pt x="14506" y="5205"/>
                  </a:lnTo>
                  <a:cubicBezTo>
                    <a:pt x="14506" y="5205"/>
                    <a:pt x="14527" y="5205"/>
                    <a:pt x="14548" y="5205"/>
                  </a:cubicBezTo>
                  <a:cubicBezTo>
                    <a:pt x="14548" y="5205"/>
                    <a:pt x="14588" y="5225"/>
                    <a:pt x="14588" y="5205"/>
                  </a:cubicBezTo>
                  <a:cubicBezTo>
                    <a:pt x="14609" y="5205"/>
                    <a:pt x="14630" y="5184"/>
                    <a:pt x="14630" y="5184"/>
                  </a:cubicBezTo>
                  <a:cubicBezTo>
                    <a:pt x="14650" y="5184"/>
                    <a:pt x="14650" y="5184"/>
                    <a:pt x="14670" y="5184"/>
                  </a:cubicBezTo>
                  <a:cubicBezTo>
                    <a:pt x="14670" y="5184"/>
                    <a:pt x="14670" y="5205"/>
                    <a:pt x="14670" y="5225"/>
                  </a:cubicBezTo>
                  <a:cubicBezTo>
                    <a:pt x="14691" y="5225"/>
                    <a:pt x="14691" y="5245"/>
                    <a:pt x="14691" y="5245"/>
                  </a:cubicBezTo>
                  <a:cubicBezTo>
                    <a:pt x="14691" y="5245"/>
                    <a:pt x="14691" y="5266"/>
                    <a:pt x="14712" y="5266"/>
                  </a:cubicBezTo>
                  <a:cubicBezTo>
                    <a:pt x="14712" y="5287"/>
                    <a:pt x="14732" y="5307"/>
                    <a:pt x="14732" y="5307"/>
                  </a:cubicBezTo>
                  <a:cubicBezTo>
                    <a:pt x="14732" y="5327"/>
                    <a:pt x="14732" y="5369"/>
                    <a:pt x="14732" y="5369"/>
                  </a:cubicBezTo>
                  <a:cubicBezTo>
                    <a:pt x="14732" y="5389"/>
                    <a:pt x="14732" y="5389"/>
                    <a:pt x="14732" y="5409"/>
                  </a:cubicBezTo>
                  <a:cubicBezTo>
                    <a:pt x="14752" y="5409"/>
                    <a:pt x="14752" y="5409"/>
                    <a:pt x="14752" y="5409"/>
                  </a:cubicBezTo>
                  <a:cubicBezTo>
                    <a:pt x="14773" y="5409"/>
                    <a:pt x="14773" y="5389"/>
                    <a:pt x="14773" y="5389"/>
                  </a:cubicBezTo>
                  <a:lnTo>
                    <a:pt x="14794" y="5389"/>
                  </a:lnTo>
                  <a:lnTo>
                    <a:pt x="14794" y="5369"/>
                  </a:lnTo>
                  <a:lnTo>
                    <a:pt x="14794" y="5348"/>
                  </a:lnTo>
                  <a:lnTo>
                    <a:pt x="14773" y="5348"/>
                  </a:lnTo>
                  <a:cubicBezTo>
                    <a:pt x="14773" y="5327"/>
                    <a:pt x="14752" y="5327"/>
                    <a:pt x="14752" y="5327"/>
                  </a:cubicBezTo>
                  <a:cubicBezTo>
                    <a:pt x="14752" y="5307"/>
                    <a:pt x="14752" y="5307"/>
                    <a:pt x="14752" y="5307"/>
                  </a:cubicBezTo>
                  <a:cubicBezTo>
                    <a:pt x="14773" y="5287"/>
                    <a:pt x="14752" y="5287"/>
                    <a:pt x="14773" y="5266"/>
                  </a:cubicBezTo>
                  <a:lnTo>
                    <a:pt x="14773" y="5266"/>
                  </a:lnTo>
                  <a:cubicBezTo>
                    <a:pt x="14794" y="5266"/>
                    <a:pt x="14794" y="5266"/>
                    <a:pt x="14814" y="5266"/>
                  </a:cubicBezTo>
                  <a:lnTo>
                    <a:pt x="14814" y="5287"/>
                  </a:lnTo>
                  <a:lnTo>
                    <a:pt x="14814" y="5307"/>
                  </a:lnTo>
                  <a:lnTo>
                    <a:pt x="14814" y="5327"/>
                  </a:lnTo>
                  <a:cubicBezTo>
                    <a:pt x="14834" y="5327"/>
                    <a:pt x="14834" y="5348"/>
                    <a:pt x="14834" y="5348"/>
                  </a:cubicBezTo>
                  <a:lnTo>
                    <a:pt x="14855" y="5348"/>
                  </a:lnTo>
                  <a:lnTo>
                    <a:pt x="14876" y="5327"/>
                  </a:lnTo>
                  <a:lnTo>
                    <a:pt x="14896" y="5327"/>
                  </a:lnTo>
                  <a:cubicBezTo>
                    <a:pt x="14896" y="5348"/>
                    <a:pt x="14896" y="5348"/>
                    <a:pt x="14896" y="5348"/>
                  </a:cubicBezTo>
                  <a:cubicBezTo>
                    <a:pt x="14896" y="5369"/>
                    <a:pt x="14896" y="5369"/>
                    <a:pt x="14896" y="5369"/>
                  </a:cubicBezTo>
                  <a:cubicBezTo>
                    <a:pt x="14896" y="5369"/>
                    <a:pt x="14876" y="5369"/>
                    <a:pt x="14876" y="5389"/>
                  </a:cubicBezTo>
                  <a:cubicBezTo>
                    <a:pt x="14855" y="5389"/>
                    <a:pt x="14876" y="5409"/>
                    <a:pt x="14855" y="5409"/>
                  </a:cubicBezTo>
                  <a:cubicBezTo>
                    <a:pt x="14855" y="5430"/>
                    <a:pt x="14855" y="5430"/>
                    <a:pt x="14855" y="5430"/>
                  </a:cubicBezTo>
                  <a:lnTo>
                    <a:pt x="14855" y="5451"/>
                  </a:lnTo>
                  <a:cubicBezTo>
                    <a:pt x="14855" y="5471"/>
                    <a:pt x="14876" y="5471"/>
                    <a:pt x="14876" y="5471"/>
                  </a:cubicBezTo>
                  <a:cubicBezTo>
                    <a:pt x="14876" y="5471"/>
                    <a:pt x="14876" y="5451"/>
                    <a:pt x="14896" y="5451"/>
                  </a:cubicBezTo>
                  <a:cubicBezTo>
                    <a:pt x="14896" y="5430"/>
                    <a:pt x="14916" y="5430"/>
                    <a:pt x="14916" y="5430"/>
                  </a:cubicBezTo>
                  <a:lnTo>
                    <a:pt x="14937" y="5409"/>
                  </a:lnTo>
                  <a:lnTo>
                    <a:pt x="14957" y="5409"/>
                  </a:lnTo>
                  <a:lnTo>
                    <a:pt x="14957" y="5409"/>
                  </a:lnTo>
                  <a:cubicBezTo>
                    <a:pt x="14957" y="5389"/>
                    <a:pt x="14957" y="5369"/>
                    <a:pt x="14957" y="5369"/>
                  </a:cubicBezTo>
                  <a:cubicBezTo>
                    <a:pt x="14957" y="5369"/>
                    <a:pt x="14978" y="5348"/>
                    <a:pt x="14978" y="5369"/>
                  </a:cubicBezTo>
                  <a:cubicBezTo>
                    <a:pt x="14978" y="5369"/>
                    <a:pt x="14978" y="5369"/>
                    <a:pt x="14978" y="5389"/>
                  </a:cubicBezTo>
                  <a:lnTo>
                    <a:pt x="14978" y="5409"/>
                  </a:lnTo>
                  <a:cubicBezTo>
                    <a:pt x="14978" y="5430"/>
                    <a:pt x="14998" y="5430"/>
                    <a:pt x="14998" y="5430"/>
                  </a:cubicBezTo>
                  <a:cubicBezTo>
                    <a:pt x="14998" y="5430"/>
                    <a:pt x="14998" y="5451"/>
                    <a:pt x="15019" y="5430"/>
                  </a:cubicBezTo>
                  <a:lnTo>
                    <a:pt x="15019" y="5409"/>
                  </a:lnTo>
                  <a:cubicBezTo>
                    <a:pt x="15019" y="5389"/>
                    <a:pt x="14998" y="5369"/>
                    <a:pt x="14998" y="5348"/>
                  </a:cubicBezTo>
                  <a:lnTo>
                    <a:pt x="15019" y="5327"/>
                  </a:lnTo>
                  <a:cubicBezTo>
                    <a:pt x="15019" y="5327"/>
                    <a:pt x="15019" y="5307"/>
                    <a:pt x="14998" y="5307"/>
                  </a:cubicBezTo>
                  <a:cubicBezTo>
                    <a:pt x="14998" y="5287"/>
                    <a:pt x="14978" y="5287"/>
                    <a:pt x="14978" y="5287"/>
                  </a:cubicBezTo>
                  <a:cubicBezTo>
                    <a:pt x="14978" y="5266"/>
                    <a:pt x="14957" y="5266"/>
                    <a:pt x="14957" y="5245"/>
                  </a:cubicBezTo>
                  <a:cubicBezTo>
                    <a:pt x="14978" y="5245"/>
                    <a:pt x="14978" y="5245"/>
                    <a:pt x="14978" y="5245"/>
                  </a:cubicBezTo>
                  <a:cubicBezTo>
                    <a:pt x="14998" y="5225"/>
                    <a:pt x="14998" y="5245"/>
                    <a:pt x="15019" y="5245"/>
                  </a:cubicBezTo>
                  <a:lnTo>
                    <a:pt x="15060" y="5245"/>
                  </a:lnTo>
                  <a:cubicBezTo>
                    <a:pt x="15080" y="5245"/>
                    <a:pt x="15101" y="5245"/>
                    <a:pt x="15101" y="5245"/>
                  </a:cubicBezTo>
                  <a:cubicBezTo>
                    <a:pt x="15121" y="5245"/>
                    <a:pt x="15121" y="5266"/>
                    <a:pt x="15142" y="5266"/>
                  </a:cubicBezTo>
                  <a:lnTo>
                    <a:pt x="15162" y="5287"/>
                  </a:lnTo>
                  <a:cubicBezTo>
                    <a:pt x="15162" y="5287"/>
                    <a:pt x="15183" y="5287"/>
                    <a:pt x="15203" y="5287"/>
                  </a:cubicBezTo>
                  <a:cubicBezTo>
                    <a:pt x="15224" y="5307"/>
                    <a:pt x="15224" y="5327"/>
                    <a:pt x="15244" y="5348"/>
                  </a:cubicBezTo>
                  <a:cubicBezTo>
                    <a:pt x="15265" y="5348"/>
                    <a:pt x="15285" y="5369"/>
                    <a:pt x="15306" y="5369"/>
                  </a:cubicBezTo>
                  <a:lnTo>
                    <a:pt x="15347" y="5389"/>
                  </a:lnTo>
                  <a:cubicBezTo>
                    <a:pt x="15367" y="5389"/>
                    <a:pt x="15388" y="5389"/>
                    <a:pt x="15388" y="5409"/>
                  </a:cubicBezTo>
                  <a:cubicBezTo>
                    <a:pt x="15388" y="5409"/>
                    <a:pt x="15388" y="5430"/>
                    <a:pt x="15408" y="5430"/>
                  </a:cubicBezTo>
                  <a:cubicBezTo>
                    <a:pt x="15408" y="5430"/>
                    <a:pt x="15408" y="5451"/>
                    <a:pt x="15429" y="5451"/>
                  </a:cubicBezTo>
                  <a:lnTo>
                    <a:pt x="15449" y="5451"/>
                  </a:lnTo>
                  <a:cubicBezTo>
                    <a:pt x="15470" y="5471"/>
                    <a:pt x="15470" y="5471"/>
                    <a:pt x="15470" y="5491"/>
                  </a:cubicBezTo>
                  <a:cubicBezTo>
                    <a:pt x="15470" y="5491"/>
                    <a:pt x="15470" y="5491"/>
                    <a:pt x="15449" y="5512"/>
                  </a:cubicBezTo>
                  <a:cubicBezTo>
                    <a:pt x="15449" y="5512"/>
                    <a:pt x="15449" y="5491"/>
                    <a:pt x="15429" y="5512"/>
                  </a:cubicBezTo>
                  <a:cubicBezTo>
                    <a:pt x="15429" y="5512"/>
                    <a:pt x="15429" y="5512"/>
                    <a:pt x="15449" y="5533"/>
                  </a:cubicBezTo>
                  <a:cubicBezTo>
                    <a:pt x="15449" y="5533"/>
                    <a:pt x="15449" y="5533"/>
                    <a:pt x="15470" y="5553"/>
                  </a:cubicBezTo>
                  <a:cubicBezTo>
                    <a:pt x="15470" y="5553"/>
                    <a:pt x="15490" y="5553"/>
                    <a:pt x="15511" y="5553"/>
                  </a:cubicBezTo>
                  <a:cubicBezTo>
                    <a:pt x="15511" y="5553"/>
                    <a:pt x="15511" y="5594"/>
                    <a:pt x="15531" y="5594"/>
                  </a:cubicBezTo>
                  <a:cubicBezTo>
                    <a:pt x="15531" y="5615"/>
                    <a:pt x="15531" y="5635"/>
                    <a:pt x="15531" y="5635"/>
                  </a:cubicBezTo>
                  <a:cubicBezTo>
                    <a:pt x="15552" y="5655"/>
                    <a:pt x="15552" y="5676"/>
                    <a:pt x="15572" y="5676"/>
                  </a:cubicBezTo>
                  <a:cubicBezTo>
                    <a:pt x="15572" y="5676"/>
                    <a:pt x="15572" y="5676"/>
                    <a:pt x="15593" y="5696"/>
                  </a:cubicBezTo>
                  <a:cubicBezTo>
                    <a:pt x="15593" y="5696"/>
                    <a:pt x="15613" y="5696"/>
                    <a:pt x="15613" y="5717"/>
                  </a:cubicBezTo>
                  <a:cubicBezTo>
                    <a:pt x="15613" y="5717"/>
                    <a:pt x="15613" y="5717"/>
                    <a:pt x="15613" y="5737"/>
                  </a:cubicBezTo>
                  <a:cubicBezTo>
                    <a:pt x="15634" y="5737"/>
                    <a:pt x="15634" y="5758"/>
                    <a:pt x="15634" y="5758"/>
                  </a:cubicBezTo>
                  <a:cubicBezTo>
                    <a:pt x="15634" y="5778"/>
                    <a:pt x="15654" y="5778"/>
                    <a:pt x="15654" y="5799"/>
                  </a:cubicBezTo>
                  <a:lnTo>
                    <a:pt x="15654" y="5819"/>
                  </a:lnTo>
                  <a:cubicBezTo>
                    <a:pt x="15634" y="5840"/>
                    <a:pt x="15654" y="5840"/>
                    <a:pt x="15654" y="5860"/>
                  </a:cubicBezTo>
                  <a:lnTo>
                    <a:pt x="15654" y="5881"/>
                  </a:lnTo>
                  <a:lnTo>
                    <a:pt x="15634" y="5901"/>
                  </a:lnTo>
                  <a:cubicBezTo>
                    <a:pt x="15634" y="5901"/>
                    <a:pt x="15634" y="5901"/>
                    <a:pt x="15634" y="5922"/>
                  </a:cubicBezTo>
                  <a:lnTo>
                    <a:pt x="15654" y="5922"/>
                  </a:lnTo>
                  <a:cubicBezTo>
                    <a:pt x="15654" y="5922"/>
                    <a:pt x="15654" y="5942"/>
                    <a:pt x="15654" y="5963"/>
                  </a:cubicBezTo>
                  <a:cubicBezTo>
                    <a:pt x="15654" y="5963"/>
                    <a:pt x="15654" y="6004"/>
                    <a:pt x="15675" y="6024"/>
                  </a:cubicBezTo>
                  <a:cubicBezTo>
                    <a:pt x="15675" y="6045"/>
                    <a:pt x="15695" y="6065"/>
                    <a:pt x="15695" y="6086"/>
                  </a:cubicBezTo>
                  <a:cubicBezTo>
                    <a:pt x="15715" y="6086"/>
                    <a:pt x="15736" y="6106"/>
                    <a:pt x="15736" y="6127"/>
                  </a:cubicBezTo>
                  <a:cubicBezTo>
                    <a:pt x="15736" y="6147"/>
                    <a:pt x="15736" y="6168"/>
                    <a:pt x="15736" y="6168"/>
                  </a:cubicBezTo>
                  <a:cubicBezTo>
                    <a:pt x="15757" y="6188"/>
                    <a:pt x="15757" y="6188"/>
                    <a:pt x="15777" y="6209"/>
                  </a:cubicBezTo>
                  <a:cubicBezTo>
                    <a:pt x="15777" y="6209"/>
                    <a:pt x="15797" y="6209"/>
                    <a:pt x="15797" y="6229"/>
                  </a:cubicBezTo>
                  <a:lnTo>
                    <a:pt x="15797" y="6250"/>
                  </a:lnTo>
                  <a:cubicBezTo>
                    <a:pt x="15797" y="6270"/>
                    <a:pt x="15797" y="6270"/>
                    <a:pt x="15797" y="6291"/>
                  </a:cubicBezTo>
                  <a:lnTo>
                    <a:pt x="15818" y="6311"/>
                  </a:lnTo>
                  <a:cubicBezTo>
                    <a:pt x="15839" y="6332"/>
                    <a:pt x="15859" y="6332"/>
                    <a:pt x="15859" y="6352"/>
                  </a:cubicBezTo>
                  <a:cubicBezTo>
                    <a:pt x="15859" y="6352"/>
                    <a:pt x="15859" y="6373"/>
                    <a:pt x="15859" y="6393"/>
                  </a:cubicBezTo>
                  <a:cubicBezTo>
                    <a:pt x="15859" y="6393"/>
                    <a:pt x="15859" y="6414"/>
                    <a:pt x="15879" y="6434"/>
                  </a:cubicBezTo>
                  <a:cubicBezTo>
                    <a:pt x="15879" y="6454"/>
                    <a:pt x="15900" y="6454"/>
                    <a:pt x="15900" y="6475"/>
                  </a:cubicBezTo>
                  <a:cubicBezTo>
                    <a:pt x="15921" y="6475"/>
                    <a:pt x="15941" y="6516"/>
                    <a:pt x="15941" y="6516"/>
                  </a:cubicBezTo>
                  <a:cubicBezTo>
                    <a:pt x="15941" y="6557"/>
                    <a:pt x="15941" y="6618"/>
                    <a:pt x="15941" y="6639"/>
                  </a:cubicBezTo>
                  <a:cubicBezTo>
                    <a:pt x="15941" y="6660"/>
                    <a:pt x="15921" y="6700"/>
                    <a:pt x="15921" y="6700"/>
                  </a:cubicBezTo>
                  <a:cubicBezTo>
                    <a:pt x="15921" y="6721"/>
                    <a:pt x="15900" y="6762"/>
                    <a:pt x="15900" y="6782"/>
                  </a:cubicBezTo>
                  <a:cubicBezTo>
                    <a:pt x="15900" y="6803"/>
                    <a:pt x="15900" y="6844"/>
                    <a:pt x="15900" y="6864"/>
                  </a:cubicBezTo>
                  <a:cubicBezTo>
                    <a:pt x="15921" y="6885"/>
                    <a:pt x="15921" y="6926"/>
                    <a:pt x="15921" y="6946"/>
                  </a:cubicBezTo>
                  <a:cubicBezTo>
                    <a:pt x="15921" y="6967"/>
                    <a:pt x="15921" y="6988"/>
                    <a:pt x="15921" y="7008"/>
                  </a:cubicBezTo>
                  <a:cubicBezTo>
                    <a:pt x="15921" y="7028"/>
                    <a:pt x="15900" y="7069"/>
                    <a:pt x="15921" y="7090"/>
                  </a:cubicBezTo>
                  <a:cubicBezTo>
                    <a:pt x="15921" y="7110"/>
                    <a:pt x="15941" y="7151"/>
                    <a:pt x="15941" y="7192"/>
                  </a:cubicBezTo>
                  <a:cubicBezTo>
                    <a:pt x="15941" y="7212"/>
                    <a:pt x="15941" y="7274"/>
                    <a:pt x="15941" y="7294"/>
                  </a:cubicBezTo>
                  <a:cubicBezTo>
                    <a:pt x="15941" y="7315"/>
                    <a:pt x="15921" y="7356"/>
                    <a:pt x="15921" y="7376"/>
                  </a:cubicBezTo>
                  <a:cubicBezTo>
                    <a:pt x="15921" y="7397"/>
                    <a:pt x="15900" y="7438"/>
                    <a:pt x="15900" y="7438"/>
                  </a:cubicBezTo>
                  <a:cubicBezTo>
                    <a:pt x="15900" y="7458"/>
                    <a:pt x="15879" y="7479"/>
                    <a:pt x="15859" y="7500"/>
                  </a:cubicBezTo>
                  <a:cubicBezTo>
                    <a:pt x="15859" y="7500"/>
                    <a:pt x="15859" y="7520"/>
                    <a:pt x="15859" y="7540"/>
                  </a:cubicBezTo>
                  <a:cubicBezTo>
                    <a:pt x="15859" y="7561"/>
                    <a:pt x="15859" y="7582"/>
                    <a:pt x="15859" y="7582"/>
                  </a:cubicBezTo>
                  <a:cubicBezTo>
                    <a:pt x="15859" y="7602"/>
                    <a:pt x="15859" y="7602"/>
                    <a:pt x="15859" y="7602"/>
                  </a:cubicBezTo>
                  <a:cubicBezTo>
                    <a:pt x="15859" y="7622"/>
                    <a:pt x="15839" y="7622"/>
                    <a:pt x="15839" y="7643"/>
                  </a:cubicBezTo>
                  <a:cubicBezTo>
                    <a:pt x="15839" y="7643"/>
                    <a:pt x="15818" y="7643"/>
                    <a:pt x="15818" y="7664"/>
                  </a:cubicBezTo>
                  <a:lnTo>
                    <a:pt x="15818" y="7684"/>
                  </a:lnTo>
                  <a:cubicBezTo>
                    <a:pt x="15818" y="7684"/>
                    <a:pt x="15818" y="7704"/>
                    <a:pt x="15818" y="7725"/>
                  </a:cubicBezTo>
                  <a:lnTo>
                    <a:pt x="15818" y="7746"/>
                  </a:lnTo>
                  <a:cubicBezTo>
                    <a:pt x="15839" y="7766"/>
                    <a:pt x="15859" y="7766"/>
                    <a:pt x="15859" y="7766"/>
                  </a:cubicBezTo>
                  <a:cubicBezTo>
                    <a:pt x="15859" y="7766"/>
                    <a:pt x="15859" y="7786"/>
                    <a:pt x="15859" y="7807"/>
                  </a:cubicBezTo>
                  <a:cubicBezTo>
                    <a:pt x="15859" y="7807"/>
                    <a:pt x="15839" y="7807"/>
                    <a:pt x="15839" y="7827"/>
                  </a:cubicBezTo>
                  <a:cubicBezTo>
                    <a:pt x="15818" y="7827"/>
                    <a:pt x="15818" y="7848"/>
                    <a:pt x="15818" y="7848"/>
                  </a:cubicBezTo>
                  <a:lnTo>
                    <a:pt x="15818" y="7868"/>
                  </a:lnTo>
                  <a:cubicBezTo>
                    <a:pt x="15818" y="7889"/>
                    <a:pt x="15797" y="7909"/>
                    <a:pt x="15797" y="7909"/>
                  </a:cubicBezTo>
                  <a:cubicBezTo>
                    <a:pt x="15797" y="7930"/>
                    <a:pt x="15797" y="7930"/>
                    <a:pt x="15777" y="7950"/>
                  </a:cubicBezTo>
                  <a:lnTo>
                    <a:pt x="15757" y="7971"/>
                  </a:lnTo>
                  <a:lnTo>
                    <a:pt x="15736" y="7991"/>
                  </a:lnTo>
                  <a:lnTo>
                    <a:pt x="15715" y="8012"/>
                  </a:lnTo>
                  <a:cubicBezTo>
                    <a:pt x="15715" y="8012"/>
                    <a:pt x="15715" y="8032"/>
                    <a:pt x="15695" y="8032"/>
                  </a:cubicBezTo>
                  <a:cubicBezTo>
                    <a:pt x="15695" y="8032"/>
                    <a:pt x="15695" y="8032"/>
                    <a:pt x="15695" y="8053"/>
                  </a:cubicBezTo>
                  <a:cubicBezTo>
                    <a:pt x="15675" y="8053"/>
                    <a:pt x="15675" y="8053"/>
                    <a:pt x="15675" y="8053"/>
                  </a:cubicBezTo>
                  <a:cubicBezTo>
                    <a:pt x="15675" y="8073"/>
                    <a:pt x="15675" y="8073"/>
                    <a:pt x="15675" y="8094"/>
                  </a:cubicBezTo>
                  <a:lnTo>
                    <a:pt x="15675" y="8094"/>
                  </a:lnTo>
                  <a:cubicBezTo>
                    <a:pt x="15654" y="8094"/>
                    <a:pt x="15654" y="8094"/>
                    <a:pt x="15654" y="8094"/>
                  </a:cubicBezTo>
                  <a:cubicBezTo>
                    <a:pt x="15634" y="8094"/>
                    <a:pt x="15634" y="8094"/>
                    <a:pt x="15613" y="8094"/>
                  </a:cubicBezTo>
                  <a:cubicBezTo>
                    <a:pt x="15613" y="8094"/>
                    <a:pt x="15613" y="8094"/>
                    <a:pt x="15613" y="8114"/>
                  </a:cubicBezTo>
                  <a:lnTo>
                    <a:pt x="15593" y="8135"/>
                  </a:lnTo>
                  <a:cubicBezTo>
                    <a:pt x="15572" y="8135"/>
                    <a:pt x="15572" y="8135"/>
                    <a:pt x="15572" y="8114"/>
                  </a:cubicBezTo>
                  <a:cubicBezTo>
                    <a:pt x="15552" y="8114"/>
                    <a:pt x="15552" y="8114"/>
                    <a:pt x="15552" y="8114"/>
                  </a:cubicBezTo>
                  <a:lnTo>
                    <a:pt x="15552" y="8094"/>
                  </a:lnTo>
                  <a:lnTo>
                    <a:pt x="15531" y="8094"/>
                  </a:lnTo>
                  <a:lnTo>
                    <a:pt x="15511" y="8094"/>
                  </a:lnTo>
                  <a:cubicBezTo>
                    <a:pt x="15490" y="8094"/>
                    <a:pt x="15490" y="8073"/>
                    <a:pt x="15490" y="8073"/>
                  </a:cubicBezTo>
                  <a:lnTo>
                    <a:pt x="15470" y="8073"/>
                  </a:lnTo>
                  <a:cubicBezTo>
                    <a:pt x="15449" y="8073"/>
                    <a:pt x="15449" y="8073"/>
                    <a:pt x="15449" y="8073"/>
                  </a:cubicBezTo>
                  <a:cubicBezTo>
                    <a:pt x="15449" y="8073"/>
                    <a:pt x="15449" y="8053"/>
                    <a:pt x="15429" y="8053"/>
                  </a:cubicBezTo>
                  <a:lnTo>
                    <a:pt x="15429" y="8032"/>
                  </a:lnTo>
                  <a:cubicBezTo>
                    <a:pt x="15429" y="8012"/>
                    <a:pt x="15429" y="8012"/>
                    <a:pt x="15408" y="8012"/>
                  </a:cubicBezTo>
                  <a:lnTo>
                    <a:pt x="15388" y="8012"/>
                  </a:lnTo>
                  <a:cubicBezTo>
                    <a:pt x="15388" y="8012"/>
                    <a:pt x="15388" y="8012"/>
                    <a:pt x="15388" y="8032"/>
                  </a:cubicBezTo>
                  <a:lnTo>
                    <a:pt x="15367" y="8032"/>
                  </a:lnTo>
                  <a:cubicBezTo>
                    <a:pt x="15347" y="8032"/>
                    <a:pt x="15347" y="8012"/>
                    <a:pt x="15347" y="8032"/>
                  </a:cubicBezTo>
                  <a:cubicBezTo>
                    <a:pt x="15326" y="8032"/>
                    <a:pt x="15326" y="8032"/>
                    <a:pt x="15326" y="8032"/>
                  </a:cubicBezTo>
                  <a:cubicBezTo>
                    <a:pt x="15326" y="8053"/>
                    <a:pt x="15326" y="8053"/>
                    <a:pt x="15326" y="8073"/>
                  </a:cubicBezTo>
                  <a:cubicBezTo>
                    <a:pt x="15326" y="8073"/>
                    <a:pt x="15326" y="8073"/>
                    <a:pt x="15306" y="8073"/>
                  </a:cubicBezTo>
                  <a:lnTo>
                    <a:pt x="15306" y="8094"/>
                  </a:lnTo>
                  <a:cubicBezTo>
                    <a:pt x="15306" y="8114"/>
                    <a:pt x="15326" y="8114"/>
                    <a:pt x="15326" y="8135"/>
                  </a:cubicBezTo>
                  <a:lnTo>
                    <a:pt x="15326" y="8155"/>
                  </a:lnTo>
                  <a:cubicBezTo>
                    <a:pt x="15306" y="8155"/>
                    <a:pt x="15306" y="8155"/>
                    <a:pt x="15306" y="8155"/>
                  </a:cubicBezTo>
                  <a:cubicBezTo>
                    <a:pt x="15285" y="8155"/>
                    <a:pt x="15285" y="8155"/>
                    <a:pt x="15285" y="8135"/>
                  </a:cubicBezTo>
                  <a:lnTo>
                    <a:pt x="15265" y="8135"/>
                  </a:lnTo>
                  <a:cubicBezTo>
                    <a:pt x="15265" y="8155"/>
                    <a:pt x="15244" y="8155"/>
                    <a:pt x="15244" y="8155"/>
                  </a:cubicBezTo>
                  <a:cubicBezTo>
                    <a:pt x="15244" y="8155"/>
                    <a:pt x="15244" y="8155"/>
                    <a:pt x="15244" y="8176"/>
                  </a:cubicBezTo>
                  <a:lnTo>
                    <a:pt x="15224" y="8176"/>
                  </a:lnTo>
                  <a:cubicBezTo>
                    <a:pt x="15224" y="8176"/>
                    <a:pt x="15224" y="8176"/>
                    <a:pt x="15203" y="8176"/>
                  </a:cubicBezTo>
                  <a:cubicBezTo>
                    <a:pt x="15203" y="8155"/>
                    <a:pt x="15224" y="8155"/>
                    <a:pt x="15224" y="8135"/>
                  </a:cubicBezTo>
                  <a:cubicBezTo>
                    <a:pt x="15224" y="8135"/>
                    <a:pt x="15224" y="8135"/>
                    <a:pt x="15203" y="8135"/>
                  </a:cubicBezTo>
                  <a:cubicBezTo>
                    <a:pt x="15224" y="8114"/>
                    <a:pt x="15224" y="8094"/>
                    <a:pt x="15224" y="8094"/>
                  </a:cubicBezTo>
                  <a:cubicBezTo>
                    <a:pt x="15224" y="8094"/>
                    <a:pt x="15244" y="8073"/>
                    <a:pt x="15244" y="8053"/>
                  </a:cubicBezTo>
                  <a:cubicBezTo>
                    <a:pt x="15244" y="8053"/>
                    <a:pt x="15244" y="8032"/>
                    <a:pt x="15244" y="8012"/>
                  </a:cubicBezTo>
                  <a:cubicBezTo>
                    <a:pt x="15244" y="7991"/>
                    <a:pt x="15244" y="7971"/>
                    <a:pt x="15244" y="7950"/>
                  </a:cubicBezTo>
                  <a:cubicBezTo>
                    <a:pt x="15244" y="7950"/>
                    <a:pt x="15244" y="7930"/>
                    <a:pt x="15224" y="7909"/>
                  </a:cubicBezTo>
                  <a:lnTo>
                    <a:pt x="15203" y="7889"/>
                  </a:lnTo>
                  <a:cubicBezTo>
                    <a:pt x="15203" y="7868"/>
                    <a:pt x="15203" y="7848"/>
                    <a:pt x="15203" y="7827"/>
                  </a:cubicBezTo>
                  <a:cubicBezTo>
                    <a:pt x="15183" y="7827"/>
                    <a:pt x="15183" y="7786"/>
                    <a:pt x="15162" y="7766"/>
                  </a:cubicBezTo>
                  <a:cubicBezTo>
                    <a:pt x="15162" y="7766"/>
                    <a:pt x="15162" y="7746"/>
                    <a:pt x="15162" y="7725"/>
                  </a:cubicBezTo>
                  <a:lnTo>
                    <a:pt x="15142" y="7704"/>
                  </a:lnTo>
                  <a:cubicBezTo>
                    <a:pt x="15142" y="7684"/>
                    <a:pt x="15121" y="7684"/>
                    <a:pt x="15121" y="7684"/>
                  </a:cubicBezTo>
                  <a:lnTo>
                    <a:pt x="15101" y="7664"/>
                  </a:lnTo>
                  <a:cubicBezTo>
                    <a:pt x="15101" y="7643"/>
                    <a:pt x="15080" y="7643"/>
                    <a:pt x="15080" y="7643"/>
                  </a:cubicBezTo>
                  <a:cubicBezTo>
                    <a:pt x="15080" y="7622"/>
                    <a:pt x="15101" y="7602"/>
                    <a:pt x="15101" y="7582"/>
                  </a:cubicBezTo>
                  <a:cubicBezTo>
                    <a:pt x="15101" y="7582"/>
                    <a:pt x="15101" y="7561"/>
                    <a:pt x="15101" y="7540"/>
                  </a:cubicBezTo>
                  <a:lnTo>
                    <a:pt x="15101" y="7520"/>
                  </a:lnTo>
                  <a:cubicBezTo>
                    <a:pt x="15101" y="7500"/>
                    <a:pt x="15121" y="7500"/>
                    <a:pt x="15142" y="7500"/>
                  </a:cubicBezTo>
                  <a:lnTo>
                    <a:pt x="15162" y="7500"/>
                  </a:lnTo>
                  <a:cubicBezTo>
                    <a:pt x="15183" y="7500"/>
                    <a:pt x="15183" y="7520"/>
                    <a:pt x="15203" y="7520"/>
                  </a:cubicBezTo>
                  <a:cubicBezTo>
                    <a:pt x="15203" y="7520"/>
                    <a:pt x="15224" y="7520"/>
                    <a:pt x="15244" y="7540"/>
                  </a:cubicBezTo>
                  <a:lnTo>
                    <a:pt x="15285" y="7561"/>
                  </a:lnTo>
                  <a:cubicBezTo>
                    <a:pt x="15306" y="7561"/>
                    <a:pt x="15306" y="7540"/>
                    <a:pt x="15306" y="7540"/>
                  </a:cubicBezTo>
                  <a:cubicBezTo>
                    <a:pt x="15306" y="7540"/>
                    <a:pt x="15326" y="7561"/>
                    <a:pt x="15326" y="7540"/>
                  </a:cubicBezTo>
                  <a:cubicBezTo>
                    <a:pt x="15347" y="7540"/>
                    <a:pt x="15347" y="7520"/>
                    <a:pt x="15347" y="7520"/>
                  </a:cubicBezTo>
                  <a:cubicBezTo>
                    <a:pt x="15347" y="7500"/>
                    <a:pt x="15326" y="7500"/>
                    <a:pt x="15326" y="7479"/>
                  </a:cubicBezTo>
                  <a:cubicBezTo>
                    <a:pt x="15306" y="7479"/>
                    <a:pt x="15326" y="7438"/>
                    <a:pt x="15326" y="7418"/>
                  </a:cubicBezTo>
                  <a:cubicBezTo>
                    <a:pt x="15326" y="7397"/>
                    <a:pt x="15326" y="7356"/>
                    <a:pt x="15326" y="7336"/>
                  </a:cubicBezTo>
                  <a:cubicBezTo>
                    <a:pt x="15326" y="7315"/>
                    <a:pt x="15326" y="7274"/>
                    <a:pt x="15326" y="7274"/>
                  </a:cubicBezTo>
                  <a:cubicBezTo>
                    <a:pt x="15326" y="7254"/>
                    <a:pt x="15326" y="7212"/>
                    <a:pt x="15306" y="7192"/>
                  </a:cubicBezTo>
                  <a:lnTo>
                    <a:pt x="15306" y="7172"/>
                  </a:lnTo>
                  <a:cubicBezTo>
                    <a:pt x="15285" y="7151"/>
                    <a:pt x="15306" y="7130"/>
                    <a:pt x="15306" y="7110"/>
                  </a:cubicBezTo>
                  <a:cubicBezTo>
                    <a:pt x="15285" y="7110"/>
                    <a:pt x="15285" y="7069"/>
                    <a:pt x="15285" y="7069"/>
                  </a:cubicBezTo>
                  <a:cubicBezTo>
                    <a:pt x="15265" y="7069"/>
                    <a:pt x="15244" y="7069"/>
                    <a:pt x="15244" y="7049"/>
                  </a:cubicBezTo>
                  <a:lnTo>
                    <a:pt x="15244" y="7028"/>
                  </a:lnTo>
                  <a:cubicBezTo>
                    <a:pt x="15244" y="7008"/>
                    <a:pt x="15244" y="6988"/>
                    <a:pt x="15244" y="6988"/>
                  </a:cubicBezTo>
                  <a:cubicBezTo>
                    <a:pt x="15265" y="6988"/>
                    <a:pt x="15265" y="6967"/>
                    <a:pt x="15265" y="6967"/>
                  </a:cubicBezTo>
                  <a:cubicBezTo>
                    <a:pt x="15285" y="6946"/>
                    <a:pt x="15265" y="6926"/>
                    <a:pt x="15265" y="6906"/>
                  </a:cubicBezTo>
                  <a:cubicBezTo>
                    <a:pt x="15265" y="6906"/>
                    <a:pt x="15265" y="6885"/>
                    <a:pt x="15244" y="6864"/>
                  </a:cubicBezTo>
                  <a:cubicBezTo>
                    <a:pt x="15244" y="6864"/>
                    <a:pt x="15224" y="6864"/>
                    <a:pt x="15224" y="6844"/>
                  </a:cubicBezTo>
                  <a:cubicBezTo>
                    <a:pt x="15224" y="6844"/>
                    <a:pt x="15203" y="6844"/>
                    <a:pt x="15203" y="6824"/>
                  </a:cubicBezTo>
                  <a:cubicBezTo>
                    <a:pt x="15203" y="6824"/>
                    <a:pt x="15224" y="6803"/>
                    <a:pt x="15224" y="6782"/>
                  </a:cubicBezTo>
                  <a:lnTo>
                    <a:pt x="15203" y="6742"/>
                  </a:lnTo>
                  <a:cubicBezTo>
                    <a:pt x="15183" y="6742"/>
                    <a:pt x="15183" y="6762"/>
                    <a:pt x="15162" y="6762"/>
                  </a:cubicBezTo>
                  <a:cubicBezTo>
                    <a:pt x="15162" y="6782"/>
                    <a:pt x="15121" y="6762"/>
                    <a:pt x="15121" y="6782"/>
                  </a:cubicBezTo>
                  <a:cubicBezTo>
                    <a:pt x="15101" y="6782"/>
                    <a:pt x="15080" y="6803"/>
                    <a:pt x="15080" y="6803"/>
                  </a:cubicBezTo>
                  <a:cubicBezTo>
                    <a:pt x="15060" y="6824"/>
                    <a:pt x="15060" y="6824"/>
                    <a:pt x="15039" y="6844"/>
                  </a:cubicBezTo>
                  <a:lnTo>
                    <a:pt x="15019" y="6844"/>
                  </a:lnTo>
                  <a:cubicBezTo>
                    <a:pt x="14998" y="6844"/>
                    <a:pt x="14978" y="6864"/>
                    <a:pt x="14978" y="6864"/>
                  </a:cubicBezTo>
                  <a:cubicBezTo>
                    <a:pt x="14978" y="6885"/>
                    <a:pt x="14978" y="6906"/>
                    <a:pt x="14957" y="6906"/>
                  </a:cubicBezTo>
                  <a:cubicBezTo>
                    <a:pt x="14937" y="6926"/>
                    <a:pt x="14916" y="6926"/>
                    <a:pt x="14896" y="6926"/>
                  </a:cubicBezTo>
                  <a:cubicBezTo>
                    <a:pt x="14876" y="6926"/>
                    <a:pt x="14855" y="6906"/>
                    <a:pt x="14834" y="6906"/>
                  </a:cubicBezTo>
                  <a:cubicBezTo>
                    <a:pt x="14814" y="6906"/>
                    <a:pt x="14794" y="6926"/>
                    <a:pt x="14794" y="6926"/>
                  </a:cubicBezTo>
                  <a:cubicBezTo>
                    <a:pt x="14773" y="6926"/>
                    <a:pt x="14752" y="6926"/>
                    <a:pt x="14732" y="6926"/>
                  </a:cubicBezTo>
                  <a:cubicBezTo>
                    <a:pt x="14712" y="6926"/>
                    <a:pt x="14691" y="6906"/>
                    <a:pt x="14691" y="6906"/>
                  </a:cubicBezTo>
                  <a:cubicBezTo>
                    <a:pt x="14670" y="6906"/>
                    <a:pt x="14670" y="6885"/>
                    <a:pt x="14670" y="6864"/>
                  </a:cubicBezTo>
                  <a:lnTo>
                    <a:pt x="14670" y="6844"/>
                  </a:lnTo>
                  <a:cubicBezTo>
                    <a:pt x="14670" y="6824"/>
                    <a:pt x="14650" y="6803"/>
                    <a:pt x="14650" y="6782"/>
                  </a:cubicBezTo>
                  <a:lnTo>
                    <a:pt x="14630" y="6782"/>
                  </a:lnTo>
                  <a:cubicBezTo>
                    <a:pt x="14609" y="6762"/>
                    <a:pt x="14609" y="6762"/>
                    <a:pt x="14588" y="6762"/>
                  </a:cubicBezTo>
                  <a:cubicBezTo>
                    <a:pt x="14588" y="6762"/>
                    <a:pt x="14588" y="6742"/>
                    <a:pt x="14568" y="6721"/>
                  </a:cubicBezTo>
                  <a:lnTo>
                    <a:pt x="14568" y="6700"/>
                  </a:lnTo>
                  <a:cubicBezTo>
                    <a:pt x="14548" y="6700"/>
                    <a:pt x="14548" y="6680"/>
                    <a:pt x="14548" y="6680"/>
                  </a:cubicBezTo>
                  <a:cubicBezTo>
                    <a:pt x="14527" y="6680"/>
                    <a:pt x="14466" y="6680"/>
                    <a:pt x="14445" y="6680"/>
                  </a:cubicBezTo>
                  <a:cubicBezTo>
                    <a:pt x="14445" y="6680"/>
                    <a:pt x="14424" y="6660"/>
                    <a:pt x="14404" y="6660"/>
                  </a:cubicBezTo>
                  <a:lnTo>
                    <a:pt x="14384" y="6639"/>
                  </a:lnTo>
                  <a:cubicBezTo>
                    <a:pt x="14363" y="6618"/>
                    <a:pt x="14342" y="6618"/>
                    <a:pt x="14342" y="6618"/>
                  </a:cubicBezTo>
                  <a:lnTo>
                    <a:pt x="14322" y="6598"/>
                  </a:lnTo>
                  <a:cubicBezTo>
                    <a:pt x="14302" y="6598"/>
                    <a:pt x="14302" y="6598"/>
                    <a:pt x="14281" y="6598"/>
                  </a:cubicBezTo>
                  <a:cubicBezTo>
                    <a:pt x="14281" y="6598"/>
                    <a:pt x="14240" y="6598"/>
                    <a:pt x="14220" y="6598"/>
                  </a:cubicBezTo>
                  <a:cubicBezTo>
                    <a:pt x="14220" y="6578"/>
                    <a:pt x="14199" y="6557"/>
                    <a:pt x="14178" y="6536"/>
                  </a:cubicBezTo>
                  <a:lnTo>
                    <a:pt x="14158" y="6536"/>
                  </a:lnTo>
                  <a:cubicBezTo>
                    <a:pt x="14138" y="6557"/>
                    <a:pt x="14118" y="6557"/>
                    <a:pt x="14097" y="6557"/>
                  </a:cubicBezTo>
                  <a:cubicBezTo>
                    <a:pt x="14076" y="6557"/>
                    <a:pt x="14056" y="6557"/>
                    <a:pt x="14056" y="6536"/>
                  </a:cubicBezTo>
                  <a:cubicBezTo>
                    <a:pt x="14036" y="6536"/>
                    <a:pt x="14015" y="6516"/>
                    <a:pt x="13994" y="6516"/>
                  </a:cubicBezTo>
                  <a:cubicBezTo>
                    <a:pt x="13994" y="6496"/>
                    <a:pt x="13974" y="6475"/>
                    <a:pt x="13974" y="6475"/>
                  </a:cubicBezTo>
                  <a:cubicBezTo>
                    <a:pt x="13974" y="6454"/>
                    <a:pt x="13974" y="6434"/>
                    <a:pt x="13954" y="6414"/>
                  </a:cubicBezTo>
                  <a:cubicBezTo>
                    <a:pt x="13954" y="6414"/>
                    <a:pt x="13954" y="6393"/>
                    <a:pt x="13933" y="6393"/>
                  </a:cubicBezTo>
                  <a:cubicBezTo>
                    <a:pt x="13933" y="6373"/>
                    <a:pt x="13892" y="6352"/>
                    <a:pt x="13892" y="6332"/>
                  </a:cubicBezTo>
                  <a:lnTo>
                    <a:pt x="13872" y="6311"/>
                  </a:lnTo>
                  <a:cubicBezTo>
                    <a:pt x="13851" y="6291"/>
                    <a:pt x="13851" y="6291"/>
                    <a:pt x="13830" y="6291"/>
                  </a:cubicBezTo>
                  <a:cubicBezTo>
                    <a:pt x="13830" y="6291"/>
                    <a:pt x="13830" y="6270"/>
                    <a:pt x="13810" y="6250"/>
                  </a:cubicBezTo>
                  <a:lnTo>
                    <a:pt x="13810" y="6229"/>
                  </a:lnTo>
                  <a:cubicBezTo>
                    <a:pt x="13790" y="6229"/>
                    <a:pt x="13790" y="6229"/>
                    <a:pt x="13769" y="6229"/>
                  </a:cubicBezTo>
                  <a:lnTo>
                    <a:pt x="13748" y="6229"/>
                  </a:lnTo>
                  <a:cubicBezTo>
                    <a:pt x="13728" y="6209"/>
                    <a:pt x="13728" y="6209"/>
                    <a:pt x="13728" y="6188"/>
                  </a:cubicBezTo>
                  <a:cubicBezTo>
                    <a:pt x="13728" y="6188"/>
                    <a:pt x="13728" y="6168"/>
                    <a:pt x="13708" y="6168"/>
                  </a:cubicBezTo>
                  <a:cubicBezTo>
                    <a:pt x="13708" y="6147"/>
                    <a:pt x="13687" y="6127"/>
                    <a:pt x="13687" y="6127"/>
                  </a:cubicBezTo>
                  <a:cubicBezTo>
                    <a:pt x="13666" y="6106"/>
                    <a:pt x="13646" y="6106"/>
                    <a:pt x="13646" y="6106"/>
                  </a:cubicBezTo>
                  <a:cubicBezTo>
                    <a:pt x="13646" y="6086"/>
                    <a:pt x="13646" y="6065"/>
                    <a:pt x="13646" y="6065"/>
                  </a:cubicBezTo>
                  <a:cubicBezTo>
                    <a:pt x="13646" y="6045"/>
                    <a:pt x="13646" y="6024"/>
                    <a:pt x="13646" y="6004"/>
                  </a:cubicBezTo>
                  <a:cubicBezTo>
                    <a:pt x="13626" y="6004"/>
                    <a:pt x="13605" y="6004"/>
                    <a:pt x="13605" y="5983"/>
                  </a:cubicBezTo>
                  <a:cubicBezTo>
                    <a:pt x="13584" y="5983"/>
                    <a:pt x="13564" y="5963"/>
                    <a:pt x="13564" y="5963"/>
                  </a:cubicBezTo>
                  <a:lnTo>
                    <a:pt x="13544" y="5942"/>
                  </a:lnTo>
                  <a:cubicBezTo>
                    <a:pt x="13544" y="5922"/>
                    <a:pt x="13544" y="5901"/>
                    <a:pt x="13523" y="5901"/>
                  </a:cubicBezTo>
                  <a:lnTo>
                    <a:pt x="13502" y="5881"/>
                  </a:lnTo>
                  <a:cubicBezTo>
                    <a:pt x="13502" y="5881"/>
                    <a:pt x="13482" y="5860"/>
                    <a:pt x="13462" y="5860"/>
                  </a:cubicBezTo>
                  <a:lnTo>
                    <a:pt x="13441" y="5840"/>
                  </a:lnTo>
                  <a:cubicBezTo>
                    <a:pt x="13441" y="5840"/>
                    <a:pt x="13462" y="5819"/>
                    <a:pt x="13462" y="5799"/>
                  </a:cubicBezTo>
                  <a:lnTo>
                    <a:pt x="13441" y="5778"/>
                  </a:lnTo>
                  <a:cubicBezTo>
                    <a:pt x="13420" y="5778"/>
                    <a:pt x="13420" y="5799"/>
                    <a:pt x="13400" y="5799"/>
                  </a:cubicBezTo>
                  <a:cubicBezTo>
                    <a:pt x="13400" y="5799"/>
                    <a:pt x="13400" y="5799"/>
                    <a:pt x="13400" y="5819"/>
                  </a:cubicBezTo>
                  <a:cubicBezTo>
                    <a:pt x="13380" y="5819"/>
                    <a:pt x="13380" y="5819"/>
                    <a:pt x="13359" y="5819"/>
                  </a:cubicBezTo>
                  <a:cubicBezTo>
                    <a:pt x="13359" y="5799"/>
                    <a:pt x="13339" y="5799"/>
                    <a:pt x="13339" y="5799"/>
                  </a:cubicBezTo>
                  <a:cubicBezTo>
                    <a:pt x="13339" y="5778"/>
                    <a:pt x="13318" y="5778"/>
                    <a:pt x="13318" y="5778"/>
                  </a:cubicBezTo>
                  <a:cubicBezTo>
                    <a:pt x="13318" y="5758"/>
                    <a:pt x="13298" y="5758"/>
                    <a:pt x="13277" y="5758"/>
                  </a:cubicBezTo>
                  <a:lnTo>
                    <a:pt x="13257" y="5758"/>
                  </a:lnTo>
                  <a:lnTo>
                    <a:pt x="13236" y="5778"/>
                  </a:lnTo>
                  <a:cubicBezTo>
                    <a:pt x="13216" y="5778"/>
                    <a:pt x="13195" y="5778"/>
                    <a:pt x="13175" y="5778"/>
                  </a:cubicBezTo>
                  <a:lnTo>
                    <a:pt x="13154" y="5758"/>
                  </a:lnTo>
                  <a:cubicBezTo>
                    <a:pt x="13134" y="5758"/>
                    <a:pt x="13113" y="5737"/>
                    <a:pt x="13113" y="5737"/>
                  </a:cubicBezTo>
                  <a:cubicBezTo>
                    <a:pt x="13093" y="5717"/>
                    <a:pt x="13052" y="5717"/>
                    <a:pt x="13031" y="5717"/>
                  </a:cubicBezTo>
                  <a:cubicBezTo>
                    <a:pt x="13011" y="5717"/>
                    <a:pt x="12970" y="5696"/>
                    <a:pt x="12949" y="5696"/>
                  </a:cubicBezTo>
                  <a:cubicBezTo>
                    <a:pt x="12929" y="5696"/>
                    <a:pt x="12908" y="5696"/>
                    <a:pt x="12888" y="5717"/>
                  </a:cubicBezTo>
                  <a:lnTo>
                    <a:pt x="12867" y="5717"/>
                  </a:lnTo>
                  <a:cubicBezTo>
                    <a:pt x="12847" y="5717"/>
                    <a:pt x="12826" y="5717"/>
                    <a:pt x="12806" y="5717"/>
                  </a:cubicBezTo>
                  <a:cubicBezTo>
                    <a:pt x="12806" y="5737"/>
                    <a:pt x="12785" y="5737"/>
                    <a:pt x="12785" y="5737"/>
                  </a:cubicBezTo>
                  <a:cubicBezTo>
                    <a:pt x="12785" y="5758"/>
                    <a:pt x="12765" y="5758"/>
                    <a:pt x="12765" y="5758"/>
                  </a:cubicBezTo>
                  <a:cubicBezTo>
                    <a:pt x="12744" y="5758"/>
                    <a:pt x="12724" y="5758"/>
                    <a:pt x="12703" y="5778"/>
                  </a:cubicBezTo>
                  <a:cubicBezTo>
                    <a:pt x="12703" y="5778"/>
                    <a:pt x="12683" y="5778"/>
                    <a:pt x="12662" y="5778"/>
                  </a:cubicBezTo>
                  <a:cubicBezTo>
                    <a:pt x="12662" y="5799"/>
                    <a:pt x="12662" y="5819"/>
                    <a:pt x="12662" y="5840"/>
                  </a:cubicBezTo>
                  <a:cubicBezTo>
                    <a:pt x="12642" y="5840"/>
                    <a:pt x="12642" y="5860"/>
                    <a:pt x="12642" y="5860"/>
                  </a:cubicBezTo>
                  <a:cubicBezTo>
                    <a:pt x="12642" y="5881"/>
                    <a:pt x="12621" y="5881"/>
                    <a:pt x="12621" y="5901"/>
                  </a:cubicBezTo>
                  <a:cubicBezTo>
                    <a:pt x="12621" y="5901"/>
                    <a:pt x="12621" y="5922"/>
                    <a:pt x="12621" y="5942"/>
                  </a:cubicBezTo>
                  <a:cubicBezTo>
                    <a:pt x="12642" y="5942"/>
                    <a:pt x="12662" y="5942"/>
                    <a:pt x="12662" y="5942"/>
                  </a:cubicBezTo>
                  <a:cubicBezTo>
                    <a:pt x="12662" y="5942"/>
                    <a:pt x="12662" y="5922"/>
                    <a:pt x="12683" y="5922"/>
                  </a:cubicBezTo>
                  <a:lnTo>
                    <a:pt x="12724" y="5942"/>
                  </a:lnTo>
                  <a:lnTo>
                    <a:pt x="12724" y="5963"/>
                  </a:lnTo>
                  <a:cubicBezTo>
                    <a:pt x="12724" y="5983"/>
                    <a:pt x="12724" y="6004"/>
                    <a:pt x="12724" y="6024"/>
                  </a:cubicBezTo>
                  <a:cubicBezTo>
                    <a:pt x="12724" y="6024"/>
                    <a:pt x="12765" y="6024"/>
                    <a:pt x="12765" y="6045"/>
                  </a:cubicBezTo>
                  <a:cubicBezTo>
                    <a:pt x="12765" y="6065"/>
                    <a:pt x="12765" y="6106"/>
                    <a:pt x="12765" y="6106"/>
                  </a:cubicBezTo>
                  <a:cubicBezTo>
                    <a:pt x="12744" y="6127"/>
                    <a:pt x="12744" y="6168"/>
                    <a:pt x="12744" y="6188"/>
                  </a:cubicBezTo>
                  <a:cubicBezTo>
                    <a:pt x="12724" y="6209"/>
                    <a:pt x="12724" y="6270"/>
                    <a:pt x="12724" y="6291"/>
                  </a:cubicBezTo>
                  <a:cubicBezTo>
                    <a:pt x="12724" y="6311"/>
                    <a:pt x="12724" y="6373"/>
                    <a:pt x="12724" y="6414"/>
                  </a:cubicBezTo>
                  <a:cubicBezTo>
                    <a:pt x="12724" y="6414"/>
                    <a:pt x="12724" y="6454"/>
                    <a:pt x="12724" y="6475"/>
                  </a:cubicBezTo>
                  <a:cubicBezTo>
                    <a:pt x="12724" y="6475"/>
                    <a:pt x="12744" y="6496"/>
                    <a:pt x="12744" y="6516"/>
                  </a:cubicBezTo>
                  <a:cubicBezTo>
                    <a:pt x="12765" y="6516"/>
                    <a:pt x="12785" y="6536"/>
                    <a:pt x="12785" y="6536"/>
                  </a:cubicBezTo>
                  <a:cubicBezTo>
                    <a:pt x="12785" y="6557"/>
                    <a:pt x="12785" y="6578"/>
                    <a:pt x="12765" y="6578"/>
                  </a:cubicBezTo>
                  <a:cubicBezTo>
                    <a:pt x="12765" y="6598"/>
                    <a:pt x="12724" y="6598"/>
                    <a:pt x="12724" y="6598"/>
                  </a:cubicBezTo>
                  <a:lnTo>
                    <a:pt x="12703" y="6618"/>
                  </a:lnTo>
                  <a:cubicBezTo>
                    <a:pt x="12703" y="6618"/>
                    <a:pt x="12683" y="6639"/>
                    <a:pt x="12683" y="6660"/>
                  </a:cubicBezTo>
                  <a:cubicBezTo>
                    <a:pt x="12683" y="6660"/>
                    <a:pt x="12683" y="6680"/>
                    <a:pt x="12683" y="6700"/>
                  </a:cubicBezTo>
                  <a:cubicBezTo>
                    <a:pt x="12683" y="6700"/>
                    <a:pt x="12683" y="6721"/>
                    <a:pt x="12662" y="6721"/>
                  </a:cubicBezTo>
                  <a:cubicBezTo>
                    <a:pt x="12662" y="6742"/>
                    <a:pt x="12662" y="6742"/>
                    <a:pt x="12642" y="6721"/>
                  </a:cubicBezTo>
                  <a:lnTo>
                    <a:pt x="12621" y="6721"/>
                  </a:lnTo>
                  <a:lnTo>
                    <a:pt x="12601" y="6721"/>
                  </a:lnTo>
                  <a:cubicBezTo>
                    <a:pt x="12581" y="6721"/>
                    <a:pt x="12560" y="6721"/>
                    <a:pt x="12560" y="6721"/>
                  </a:cubicBezTo>
                  <a:cubicBezTo>
                    <a:pt x="12539" y="6721"/>
                    <a:pt x="12519" y="6700"/>
                    <a:pt x="12519" y="6700"/>
                  </a:cubicBezTo>
                  <a:cubicBezTo>
                    <a:pt x="12499" y="6700"/>
                    <a:pt x="12478" y="6680"/>
                    <a:pt x="12478" y="6680"/>
                  </a:cubicBezTo>
                  <a:lnTo>
                    <a:pt x="12478" y="6680"/>
                  </a:lnTo>
                  <a:cubicBezTo>
                    <a:pt x="12457" y="6680"/>
                    <a:pt x="12457" y="6660"/>
                    <a:pt x="12437" y="6660"/>
                  </a:cubicBezTo>
                  <a:cubicBezTo>
                    <a:pt x="12437" y="6639"/>
                    <a:pt x="12417" y="6618"/>
                    <a:pt x="12417" y="6618"/>
                  </a:cubicBezTo>
                  <a:cubicBezTo>
                    <a:pt x="12396" y="6618"/>
                    <a:pt x="12375" y="6618"/>
                    <a:pt x="12375" y="6618"/>
                  </a:cubicBezTo>
                  <a:cubicBezTo>
                    <a:pt x="12375" y="6618"/>
                    <a:pt x="12355" y="6639"/>
                    <a:pt x="12335" y="6639"/>
                  </a:cubicBezTo>
                  <a:cubicBezTo>
                    <a:pt x="12335" y="6660"/>
                    <a:pt x="12314" y="6660"/>
                    <a:pt x="12314" y="6660"/>
                  </a:cubicBezTo>
                  <a:cubicBezTo>
                    <a:pt x="12314" y="6680"/>
                    <a:pt x="12293" y="6660"/>
                    <a:pt x="12273" y="6660"/>
                  </a:cubicBezTo>
                  <a:cubicBezTo>
                    <a:pt x="12273" y="6660"/>
                    <a:pt x="12253" y="6660"/>
                    <a:pt x="12232" y="6639"/>
                  </a:cubicBezTo>
                  <a:cubicBezTo>
                    <a:pt x="12232" y="6639"/>
                    <a:pt x="12211" y="6618"/>
                    <a:pt x="12191" y="6618"/>
                  </a:cubicBezTo>
                  <a:lnTo>
                    <a:pt x="12191" y="6598"/>
                  </a:lnTo>
                  <a:cubicBezTo>
                    <a:pt x="12191" y="6578"/>
                    <a:pt x="12171" y="6578"/>
                    <a:pt x="12150" y="6578"/>
                  </a:cubicBezTo>
                  <a:lnTo>
                    <a:pt x="12129" y="6578"/>
                  </a:lnTo>
                  <a:cubicBezTo>
                    <a:pt x="12109" y="6598"/>
                    <a:pt x="12068" y="6598"/>
                    <a:pt x="12068" y="6618"/>
                  </a:cubicBezTo>
                  <a:cubicBezTo>
                    <a:pt x="12047" y="6618"/>
                    <a:pt x="12027" y="6639"/>
                    <a:pt x="12027" y="6639"/>
                  </a:cubicBezTo>
                  <a:cubicBezTo>
                    <a:pt x="12007" y="6660"/>
                    <a:pt x="12007" y="6660"/>
                    <a:pt x="12007" y="6680"/>
                  </a:cubicBezTo>
                  <a:cubicBezTo>
                    <a:pt x="12007" y="6680"/>
                    <a:pt x="12007" y="6700"/>
                    <a:pt x="12007" y="6721"/>
                  </a:cubicBezTo>
                  <a:cubicBezTo>
                    <a:pt x="12007" y="6721"/>
                    <a:pt x="12007" y="6742"/>
                    <a:pt x="12007" y="6762"/>
                  </a:cubicBezTo>
                  <a:cubicBezTo>
                    <a:pt x="11986" y="6762"/>
                    <a:pt x="11965" y="6762"/>
                    <a:pt x="11965" y="6762"/>
                  </a:cubicBezTo>
                  <a:cubicBezTo>
                    <a:pt x="11945" y="6762"/>
                    <a:pt x="11925" y="6742"/>
                    <a:pt x="11904" y="6742"/>
                  </a:cubicBezTo>
                  <a:lnTo>
                    <a:pt x="11904" y="6762"/>
                  </a:lnTo>
                  <a:cubicBezTo>
                    <a:pt x="11884" y="6782"/>
                    <a:pt x="11863" y="6782"/>
                    <a:pt x="11863" y="6803"/>
                  </a:cubicBezTo>
                  <a:cubicBezTo>
                    <a:pt x="11843" y="6803"/>
                    <a:pt x="11823" y="6803"/>
                    <a:pt x="11823" y="6803"/>
                  </a:cubicBezTo>
                  <a:cubicBezTo>
                    <a:pt x="11802" y="6803"/>
                    <a:pt x="11781" y="6803"/>
                    <a:pt x="11781" y="6803"/>
                  </a:cubicBezTo>
                  <a:cubicBezTo>
                    <a:pt x="11761" y="6824"/>
                    <a:pt x="11741" y="6824"/>
                    <a:pt x="11741" y="6844"/>
                  </a:cubicBezTo>
                  <a:lnTo>
                    <a:pt x="11720" y="6864"/>
                  </a:lnTo>
                  <a:cubicBezTo>
                    <a:pt x="11699" y="6864"/>
                    <a:pt x="11679" y="6885"/>
                    <a:pt x="11659" y="6885"/>
                  </a:cubicBezTo>
                  <a:cubicBezTo>
                    <a:pt x="11638" y="6885"/>
                    <a:pt x="11617" y="6885"/>
                    <a:pt x="11597" y="6885"/>
                  </a:cubicBezTo>
                  <a:cubicBezTo>
                    <a:pt x="11577" y="6885"/>
                    <a:pt x="11535" y="6885"/>
                    <a:pt x="11515" y="6885"/>
                  </a:cubicBezTo>
                  <a:cubicBezTo>
                    <a:pt x="11515" y="6864"/>
                    <a:pt x="11495" y="6864"/>
                    <a:pt x="11474" y="6864"/>
                  </a:cubicBezTo>
                  <a:cubicBezTo>
                    <a:pt x="11474" y="6864"/>
                    <a:pt x="11453" y="6864"/>
                    <a:pt x="11433" y="6864"/>
                  </a:cubicBezTo>
                  <a:cubicBezTo>
                    <a:pt x="11433" y="6864"/>
                    <a:pt x="11413" y="6864"/>
                    <a:pt x="11392" y="6864"/>
                  </a:cubicBezTo>
                  <a:cubicBezTo>
                    <a:pt x="11392" y="6864"/>
                    <a:pt x="11351" y="6864"/>
                    <a:pt x="11331" y="6844"/>
                  </a:cubicBezTo>
                  <a:lnTo>
                    <a:pt x="11310" y="6824"/>
                  </a:lnTo>
                  <a:cubicBezTo>
                    <a:pt x="11289" y="6824"/>
                    <a:pt x="11269" y="6824"/>
                    <a:pt x="11269" y="6803"/>
                  </a:cubicBezTo>
                  <a:cubicBezTo>
                    <a:pt x="11249" y="6803"/>
                    <a:pt x="11249" y="6782"/>
                    <a:pt x="11249" y="6762"/>
                  </a:cubicBezTo>
                  <a:cubicBezTo>
                    <a:pt x="11228" y="6762"/>
                    <a:pt x="11207" y="6762"/>
                    <a:pt x="11207" y="6742"/>
                  </a:cubicBezTo>
                  <a:cubicBezTo>
                    <a:pt x="11207" y="6742"/>
                    <a:pt x="11187" y="6742"/>
                    <a:pt x="11167" y="6742"/>
                  </a:cubicBezTo>
                  <a:cubicBezTo>
                    <a:pt x="11167" y="6742"/>
                    <a:pt x="11146" y="6742"/>
                    <a:pt x="11146" y="6721"/>
                  </a:cubicBezTo>
                  <a:lnTo>
                    <a:pt x="11126" y="6700"/>
                  </a:lnTo>
                  <a:cubicBezTo>
                    <a:pt x="11105" y="6700"/>
                    <a:pt x="11085" y="6700"/>
                    <a:pt x="11085" y="6700"/>
                  </a:cubicBezTo>
                  <a:cubicBezTo>
                    <a:pt x="11064" y="6680"/>
                    <a:pt x="11023" y="6700"/>
                    <a:pt x="11003" y="6680"/>
                  </a:cubicBezTo>
                  <a:cubicBezTo>
                    <a:pt x="11003" y="6680"/>
                    <a:pt x="10982" y="6660"/>
                    <a:pt x="10962" y="6660"/>
                  </a:cubicBezTo>
                  <a:cubicBezTo>
                    <a:pt x="10962" y="6660"/>
                    <a:pt x="10941" y="6660"/>
                    <a:pt x="10921" y="6660"/>
                  </a:cubicBezTo>
                  <a:cubicBezTo>
                    <a:pt x="10900" y="6660"/>
                    <a:pt x="10880" y="6660"/>
                    <a:pt x="10859" y="6660"/>
                  </a:cubicBezTo>
                  <a:cubicBezTo>
                    <a:pt x="10839" y="6660"/>
                    <a:pt x="10839" y="6660"/>
                    <a:pt x="10818" y="6660"/>
                  </a:cubicBezTo>
                  <a:cubicBezTo>
                    <a:pt x="10798" y="6660"/>
                    <a:pt x="10777" y="6680"/>
                    <a:pt x="10757" y="6680"/>
                  </a:cubicBezTo>
                  <a:cubicBezTo>
                    <a:pt x="10736" y="6680"/>
                    <a:pt x="10736" y="6700"/>
                    <a:pt x="10716" y="6700"/>
                  </a:cubicBezTo>
                  <a:cubicBezTo>
                    <a:pt x="10716" y="6700"/>
                    <a:pt x="10716" y="6742"/>
                    <a:pt x="10695" y="6742"/>
                  </a:cubicBezTo>
                  <a:cubicBezTo>
                    <a:pt x="10675" y="6742"/>
                    <a:pt x="10654" y="6742"/>
                    <a:pt x="10634" y="6742"/>
                  </a:cubicBezTo>
                  <a:cubicBezTo>
                    <a:pt x="10634" y="6742"/>
                    <a:pt x="10613" y="6742"/>
                    <a:pt x="10593" y="6721"/>
                  </a:cubicBezTo>
                  <a:cubicBezTo>
                    <a:pt x="10572" y="6721"/>
                    <a:pt x="10552" y="6700"/>
                    <a:pt x="10531" y="6700"/>
                  </a:cubicBezTo>
                  <a:cubicBezTo>
                    <a:pt x="10511" y="6700"/>
                    <a:pt x="10490" y="6700"/>
                    <a:pt x="10470" y="6700"/>
                  </a:cubicBezTo>
                  <a:lnTo>
                    <a:pt x="10429" y="6700"/>
                  </a:lnTo>
                  <a:cubicBezTo>
                    <a:pt x="10408" y="6680"/>
                    <a:pt x="10388" y="6660"/>
                    <a:pt x="10368" y="6639"/>
                  </a:cubicBezTo>
                  <a:cubicBezTo>
                    <a:pt x="10368" y="6618"/>
                    <a:pt x="10347" y="6598"/>
                    <a:pt x="10347" y="6578"/>
                  </a:cubicBezTo>
                  <a:cubicBezTo>
                    <a:pt x="10326" y="6578"/>
                    <a:pt x="10306" y="6557"/>
                    <a:pt x="10306" y="6557"/>
                  </a:cubicBezTo>
                  <a:cubicBezTo>
                    <a:pt x="10306" y="6536"/>
                    <a:pt x="10306" y="6516"/>
                    <a:pt x="10306" y="6496"/>
                  </a:cubicBezTo>
                  <a:lnTo>
                    <a:pt x="10286" y="6475"/>
                  </a:lnTo>
                  <a:cubicBezTo>
                    <a:pt x="10265" y="6454"/>
                    <a:pt x="10244" y="6454"/>
                    <a:pt x="10244" y="6454"/>
                  </a:cubicBezTo>
                  <a:cubicBezTo>
                    <a:pt x="10224" y="6454"/>
                    <a:pt x="10183" y="6454"/>
                    <a:pt x="10183" y="6454"/>
                  </a:cubicBezTo>
                  <a:cubicBezTo>
                    <a:pt x="10162" y="6454"/>
                    <a:pt x="10122" y="6434"/>
                    <a:pt x="10101" y="6434"/>
                  </a:cubicBezTo>
                  <a:cubicBezTo>
                    <a:pt x="10101" y="6434"/>
                    <a:pt x="10080" y="6414"/>
                    <a:pt x="10060" y="6414"/>
                  </a:cubicBezTo>
                  <a:cubicBezTo>
                    <a:pt x="10060" y="6414"/>
                    <a:pt x="10019" y="6414"/>
                    <a:pt x="9998" y="6414"/>
                  </a:cubicBezTo>
                  <a:cubicBezTo>
                    <a:pt x="9978" y="6414"/>
                    <a:pt x="9958" y="6434"/>
                    <a:pt x="9937" y="6434"/>
                  </a:cubicBezTo>
                  <a:cubicBezTo>
                    <a:pt x="9937" y="6414"/>
                    <a:pt x="9916" y="6393"/>
                    <a:pt x="9896" y="6393"/>
                  </a:cubicBezTo>
                  <a:lnTo>
                    <a:pt x="9855" y="6373"/>
                  </a:lnTo>
                  <a:cubicBezTo>
                    <a:pt x="9834" y="6373"/>
                    <a:pt x="9814" y="6352"/>
                    <a:pt x="9814" y="6352"/>
                  </a:cubicBezTo>
                  <a:cubicBezTo>
                    <a:pt x="9794" y="6352"/>
                    <a:pt x="9814" y="6373"/>
                    <a:pt x="9814" y="6373"/>
                  </a:cubicBezTo>
                  <a:cubicBezTo>
                    <a:pt x="9794" y="6393"/>
                    <a:pt x="9794" y="6393"/>
                    <a:pt x="9794" y="6414"/>
                  </a:cubicBezTo>
                  <a:cubicBezTo>
                    <a:pt x="9773" y="6414"/>
                    <a:pt x="9752" y="6434"/>
                    <a:pt x="9752" y="6434"/>
                  </a:cubicBezTo>
                  <a:cubicBezTo>
                    <a:pt x="9752" y="6434"/>
                    <a:pt x="9752" y="6454"/>
                    <a:pt x="9752" y="6475"/>
                  </a:cubicBezTo>
                  <a:cubicBezTo>
                    <a:pt x="9752" y="6475"/>
                    <a:pt x="9752" y="6496"/>
                    <a:pt x="9732" y="6496"/>
                  </a:cubicBezTo>
                  <a:lnTo>
                    <a:pt x="9732" y="6516"/>
                  </a:lnTo>
                  <a:lnTo>
                    <a:pt x="9732" y="6536"/>
                  </a:lnTo>
                  <a:lnTo>
                    <a:pt x="9712" y="6557"/>
                  </a:lnTo>
                  <a:cubicBezTo>
                    <a:pt x="9732" y="6557"/>
                    <a:pt x="9732" y="6557"/>
                    <a:pt x="9732" y="6578"/>
                  </a:cubicBezTo>
                  <a:cubicBezTo>
                    <a:pt x="9752" y="6578"/>
                    <a:pt x="9752" y="6598"/>
                    <a:pt x="9752" y="6618"/>
                  </a:cubicBezTo>
                  <a:lnTo>
                    <a:pt x="9773" y="6639"/>
                  </a:lnTo>
                  <a:cubicBezTo>
                    <a:pt x="9773" y="6660"/>
                    <a:pt x="9794" y="6680"/>
                    <a:pt x="9794" y="6680"/>
                  </a:cubicBezTo>
                  <a:lnTo>
                    <a:pt x="9814" y="6700"/>
                  </a:lnTo>
                  <a:cubicBezTo>
                    <a:pt x="9814" y="6700"/>
                    <a:pt x="9814" y="6721"/>
                    <a:pt x="9834" y="6721"/>
                  </a:cubicBezTo>
                  <a:cubicBezTo>
                    <a:pt x="9834" y="6721"/>
                    <a:pt x="9834" y="6742"/>
                    <a:pt x="9834" y="6762"/>
                  </a:cubicBezTo>
                  <a:cubicBezTo>
                    <a:pt x="9834" y="6762"/>
                    <a:pt x="9834" y="6762"/>
                    <a:pt x="9834" y="6782"/>
                  </a:cubicBezTo>
                  <a:lnTo>
                    <a:pt x="9834" y="6803"/>
                  </a:lnTo>
                  <a:cubicBezTo>
                    <a:pt x="9834" y="6824"/>
                    <a:pt x="9814" y="6824"/>
                    <a:pt x="9814" y="6844"/>
                  </a:cubicBezTo>
                  <a:cubicBezTo>
                    <a:pt x="9814" y="6844"/>
                    <a:pt x="9794" y="6844"/>
                    <a:pt x="9794" y="6864"/>
                  </a:cubicBezTo>
                  <a:cubicBezTo>
                    <a:pt x="9773" y="6864"/>
                    <a:pt x="9752" y="6885"/>
                    <a:pt x="9752" y="6885"/>
                  </a:cubicBezTo>
                  <a:cubicBezTo>
                    <a:pt x="9732" y="6885"/>
                    <a:pt x="9712" y="6885"/>
                    <a:pt x="9712" y="6885"/>
                  </a:cubicBezTo>
                  <a:cubicBezTo>
                    <a:pt x="9691" y="6885"/>
                    <a:pt x="9670" y="6864"/>
                    <a:pt x="9670" y="6864"/>
                  </a:cubicBezTo>
                  <a:cubicBezTo>
                    <a:pt x="9650" y="6864"/>
                    <a:pt x="9630" y="6844"/>
                    <a:pt x="9630" y="6844"/>
                  </a:cubicBezTo>
                  <a:cubicBezTo>
                    <a:pt x="9610" y="6844"/>
                    <a:pt x="9568" y="6844"/>
                    <a:pt x="9568" y="6844"/>
                  </a:cubicBezTo>
                  <a:cubicBezTo>
                    <a:pt x="9568" y="6864"/>
                    <a:pt x="9548" y="6885"/>
                    <a:pt x="9548" y="6885"/>
                  </a:cubicBezTo>
                  <a:cubicBezTo>
                    <a:pt x="9528" y="6885"/>
                    <a:pt x="9507" y="6885"/>
                    <a:pt x="9507" y="6885"/>
                  </a:cubicBezTo>
                  <a:cubicBezTo>
                    <a:pt x="9486" y="6885"/>
                    <a:pt x="9446" y="6885"/>
                    <a:pt x="9425" y="6885"/>
                  </a:cubicBezTo>
                  <a:lnTo>
                    <a:pt x="9384" y="6864"/>
                  </a:lnTo>
                  <a:cubicBezTo>
                    <a:pt x="9364" y="6864"/>
                    <a:pt x="9343" y="6824"/>
                    <a:pt x="9322" y="6824"/>
                  </a:cubicBezTo>
                  <a:cubicBezTo>
                    <a:pt x="9322" y="6803"/>
                    <a:pt x="9302" y="6803"/>
                    <a:pt x="9302" y="6782"/>
                  </a:cubicBezTo>
                  <a:cubicBezTo>
                    <a:pt x="9282" y="6782"/>
                    <a:pt x="9282" y="6742"/>
                    <a:pt x="9261" y="6742"/>
                  </a:cubicBezTo>
                  <a:cubicBezTo>
                    <a:pt x="9261" y="6721"/>
                    <a:pt x="9221" y="6721"/>
                    <a:pt x="9221" y="6721"/>
                  </a:cubicBezTo>
                  <a:cubicBezTo>
                    <a:pt x="9201" y="6721"/>
                    <a:pt x="9180" y="6742"/>
                    <a:pt x="9180" y="6742"/>
                  </a:cubicBezTo>
                  <a:cubicBezTo>
                    <a:pt x="9159" y="6742"/>
                    <a:pt x="9139" y="6742"/>
                    <a:pt x="9119" y="6742"/>
                  </a:cubicBezTo>
                  <a:lnTo>
                    <a:pt x="9098" y="6742"/>
                  </a:lnTo>
                  <a:cubicBezTo>
                    <a:pt x="9077" y="6721"/>
                    <a:pt x="9077" y="6721"/>
                    <a:pt x="9077" y="6700"/>
                  </a:cubicBezTo>
                  <a:cubicBezTo>
                    <a:pt x="9057" y="6700"/>
                    <a:pt x="9057" y="6700"/>
                    <a:pt x="9037" y="6680"/>
                  </a:cubicBezTo>
                  <a:lnTo>
                    <a:pt x="9016" y="6700"/>
                  </a:lnTo>
                  <a:lnTo>
                    <a:pt x="9016" y="6721"/>
                  </a:lnTo>
                  <a:lnTo>
                    <a:pt x="8975" y="6721"/>
                  </a:lnTo>
                  <a:cubicBezTo>
                    <a:pt x="8955" y="6721"/>
                    <a:pt x="8934" y="6721"/>
                    <a:pt x="8934" y="6721"/>
                  </a:cubicBezTo>
                  <a:cubicBezTo>
                    <a:pt x="8913" y="6721"/>
                    <a:pt x="8893" y="6742"/>
                    <a:pt x="8873" y="6742"/>
                  </a:cubicBezTo>
                  <a:cubicBezTo>
                    <a:pt x="8873" y="6742"/>
                    <a:pt x="8873" y="6762"/>
                    <a:pt x="8852" y="6762"/>
                  </a:cubicBezTo>
                  <a:cubicBezTo>
                    <a:pt x="8852" y="6782"/>
                    <a:pt x="8832" y="6782"/>
                    <a:pt x="8811" y="6782"/>
                  </a:cubicBezTo>
                  <a:cubicBezTo>
                    <a:pt x="8811" y="6782"/>
                    <a:pt x="8791" y="6782"/>
                    <a:pt x="8770" y="6803"/>
                  </a:cubicBezTo>
                  <a:lnTo>
                    <a:pt x="8770" y="6824"/>
                  </a:lnTo>
                  <a:cubicBezTo>
                    <a:pt x="8770" y="6844"/>
                    <a:pt x="8770" y="6885"/>
                    <a:pt x="8770" y="6885"/>
                  </a:cubicBezTo>
                  <a:cubicBezTo>
                    <a:pt x="8750" y="6906"/>
                    <a:pt x="8750" y="6906"/>
                    <a:pt x="8729" y="6906"/>
                  </a:cubicBezTo>
                  <a:cubicBezTo>
                    <a:pt x="8729" y="6906"/>
                    <a:pt x="8729" y="6864"/>
                    <a:pt x="8709" y="6864"/>
                  </a:cubicBezTo>
                  <a:cubicBezTo>
                    <a:pt x="8709" y="6864"/>
                    <a:pt x="8688" y="6864"/>
                    <a:pt x="8668" y="6864"/>
                  </a:cubicBezTo>
                  <a:lnTo>
                    <a:pt x="8668" y="6885"/>
                  </a:lnTo>
                  <a:cubicBezTo>
                    <a:pt x="8668" y="6906"/>
                    <a:pt x="8688" y="6926"/>
                    <a:pt x="8688" y="6946"/>
                  </a:cubicBezTo>
                  <a:lnTo>
                    <a:pt x="8688" y="6967"/>
                  </a:lnTo>
                  <a:cubicBezTo>
                    <a:pt x="8668" y="6988"/>
                    <a:pt x="8647" y="6988"/>
                    <a:pt x="8647" y="6988"/>
                  </a:cubicBezTo>
                  <a:cubicBezTo>
                    <a:pt x="8627" y="6988"/>
                    <a:pt x="8606" y="6988"/>
                    <a:pt x="8606" y="7008"/>
                  </a:cubicBezTo>
                  <a:lnTo>
                    <a:pt x="8586" y="7028"/>
                  </a:lnTo>
                  <a:lnTo>
                    <a:pt x="8565" y="7049"/>
                  </a:lnTo>
                  <a:cubicBezTo>
                    <a:pt x="8545" y="7049"/>
                    <a:pt x="8524" y="7028"/>
                    <a:pt x="8504" y="7028"/>
                  </a:cubicBezTo>
                  <a:cubicBezTo>
                    <a:pt x="8504" y="7049"/>
                    <a:pt x="8483" y="7049"/>
                    <a:pt x="8483" y="7049"/>
                  </a:cubicBezTo>
                  <a:cubicBezTo>
                    <a:pt x="8483" y="7049"/>
                    <a:pt x="8463" y="7069"/>
                    <a:pt x="8463" y="7090"/>
                  </a:cubicBezTo>
                  <a:cubicBezTo>
                    <a:pt x="8463" y="7090"/>
                    <a:pt x="8463" y="7090"/>
                    <a:pt x="8463" y="7110"/>
                  </a:cubicBezTo>
                  <a:cubicBezTo>
                    <a:pt x="8463" y="7110"/>
                    <a:pt x="8463" y="7110"/>
                    <a:pt x="8442" y="7110"/>
                  </a:cubicBezTo>
                  <a:lnTo>
                    <a:pt x="8401" y="7110"/>
                  </a:lnTo>
                  <a:cubicBezTo>
                    <a:pt x="8381" y="7110"/>
                    <a:pt x="8360" y="7110"/>
                    <a:pt x="8360" y="7110"/>
                  </a:cubicBezTo>
                  <a:cubicBezTo>
                    <a:pt x="8340" y="7110"/>
                    <a:pt x="8340" y="7110"/>
                    <a:pt x="8319" y="7110"/>
                  </a:cubicBezTo>
                  <a:cubicBezTo>
                    <a:pt x="8319" y="7110"/>
                    <a:pt x="8299" y="7110"/>
                    <a:pt x="8299" y="7090"/>
                  </a:cubicBezTo>
                  <a:cubicBezTo>
                    <a:pt x="8278" y="7090"/>
                    <a:pt x="8278" y="7069"/>
                    <a:pt x="8278" y="7069"/>
                  </a:cubicBezTo>
                  <a:cubicBezTo>
                    <a:pt x="8278" y="7049"/>
                    <a:pt x="8258" y="7049"/>
                    <a:pt x="8258" y="7028"/>
                  </a:cubicBezTo>
                  <a:cubicBezTo>
                    <a:pt x="8258" y="7028"/>
                    <a:pt x="8237" y="7008"/>
                    <a:pt x="8217" y="7008"/>
                  </a:cubicBezTo>
                  <a:lnTo>
                    <a:pt x="8196" y="7028"/>
                  </a:lnTo>
                  <a:cubicBezTo>
                    <a:pt x="8176" y="7049"/>
                    <a:pt x="8176" y="7049"/>
                    <a:pt x="8155" y="7049"/>
                  </a:cubicBezTo>
                  <a:cubicBezTo>
                    <a:pt x="8155" y="7069"/>
                    <a:pt x="8114" y="7069"/>
                    <a:pt x="8114" y="7049"/>
                  </a:cubicBezTo>
                  <a:cubicBezTo>
                    <a:pt x="8094" y="7049"/>
                    <a:pt x="8053" y="7028"/>
                    <a:pt x="8032" y="7028"/>
                  </a:cubicBezTo>
                  <a:cubicBezTo>
                    <a:pt x="8012" y="7008"/>
                    <a:pt x="8012" y="6967"/>
                    <a:pt x="7992" y="6967"/>
                  </a:cubicBezTo>
                  <a:cubicBezTo>
                    <a:pt x="7971" y="6946"/>
                    <a:pt x="7950" y="6926"/>
                    <a:pt x="7930" y="6926"/>
                  </a:cubicBezTo>
                  <a:cubicBezTo>
                    <a:pt x="7910" y="6906"/>
                    <a:pt x="7889" y="6885"/>
                    <a:pt x="7868" y="6885"/>
                  </a:cubicBezTo>
                  <a:cubicBezTo>
                    <a:pt x="7868" y="6864"/>
                    <a:pt x="7828" y="6824"/>
                    <a:pt x="7828" y="6803"/>
                  </a:cubicBezTo>
                  <a:cubicBezTo>
                    <a:pt x="7807" y="6782"/>
                    <a:pt x="7786" y="6762"/>
                    <a:pt x="7766" y="6762"/>
                  </a:cubicBezTo>
                  <a:lnTo>
                    <a:pt x="7725" y="6742"/>
                  </a:lnTo>
                  <a:cubicBezTo>
                    <a:pt x="7704" y="6742"/>
                    <a:pt x="7664" y="6721"/>
                    <a:pt x="7664" y="6742"/>
                  </a:cubicBezTo>
                  <a:cubicBezTo>
                    <a:pt x="7643" y="6742"/>
                    <a:pt x="7643" y="6762"/>
                    <a:pt x="7643" y="6762"/>
                  </a:cubicBezTo>
                  <a:cubicBezTo>
                    <a:pt x="7622" y="6782"/>
                    <a:pt x="7602" y="6782"/>
                    <a:pt x="7582" y="6782"/>
                  </a:cubicBezTo>
                  <a:cubicBezTo>
                    <a:pt x="7561" y="6803"/>
                    <a:pt x="7520" y="6803"/>
                    <a:pt x="7500" y="6803"/>
                  </a:cubicBezTo>
                  <a:cubicBezTo>
                    <a:pt x="7479" y="6803"/>
                    <a:pt x="7438" y="6803"/>
                    <a:pt x="7438" y="6782"/>
                  </a:cubicBezTo>
                  <a:cubicBezTo>
                    <a:pt x="7418" y="6782"/>
                    <a:pt x="7418" y="6742"/>
                    <a:pt x="7397" y="6742"/>
                  </a:cubicBezTo>
                  <a:cubicBezTo>
                    <a:pt x="7397" y="6721"/>
                    <a:pt x="7356" y="6700"/>
                    <a:pt x="7356" y="6700"/>
                  </a:cubicBezTo>
                  <a:cubicBezTo>
                    <a:pt x="7336" y="6700"/>
                    <a:pt x="7336" y="6680"/>
                    <a:pt x="7316" y="6680"/>
                  </a:cubicBezTo>
                  <a:lnTo>
                    <a:pt x="7295" y="6680"/>
                  </a:lnTo>
                  <a:cubicBezTo>
                    <a:pt x="7295" y="6700"/>
                    <a:pt x="7295" y="6742"/>
                    <a:pt x="7295" y="6742"/>
                  </a:cubicBezTo>
                  <a:cubicBezTo>
                    <a:pt x="7295" y="6762"/>
                    <a:pt x="7295" y="6782"/>
                    <a:pt x="7274" y="6782"/>
                  </a:cubicBezTo>
                  <a:lnTo>
                    <a:pt x="7254" y="6782"/>
                  </a:lnTo>
                  <a:cubicBezTo>
                    <a:pt x="7234" y="6782"/>
                    <a:pt x="7234" y="6762"/>
                    <a:pt x="7213" y="6762"/>
                  </a:cubicBezTo>
                  <a:cubicBezTo>
                    <a:pt x="7213" y="6762"/>
                    <a:pt x="7192" y="6721"/>
                    <a:pt x="7172" y="6721"/>
                  </a:cubicBezTo>
                  <a:cubicBezTo>
                    <a:pt x="7172" y="6700"/>
                    <a:pt x="7152" y="6680"/>
                    <a:pt x="7152" y="6660"/>
                  </a:cubicBezTo>
                  <a:cubicBezTo>
                    <a:pt x="7131" y="6639"/>
                    <a:pt x="7090" y="6578"/>
                    <a:pt x="7070" y="6557"/>
                  </a:cubicBezTo>
                  <a:cubicBezTo>
                    <a:pt x="7049" y="6516"/>
                    <a:pt x="6988" y="6454"/>
                    <a:pt x="6946" y="6414"/>
                  </a:cubicBezTo>
                  <a:cubicBezTo>
                    <a:pt x="6926" y="6393"/>
                    <a:pt x="6885" y="6332"/>
                    <a:pt x="6864" y="6311"/>
                  </a:cubicBezTo>
                  <a:cubicBezTo>
                    <a:pt x="6844" y="6291"/>
                    <a:pt x="6824" y="6250"/>
                    <a:pt x="6803" y="6229"/>
                  </a:cubicBezTo>
                  <a:cubicBezTo>
                    <a:pt x="6782" y="6209"/>
                    <a:pt x="6742" y="6209"/>
                    <a:pt x="6742" y="6209"/>
                  </a:cubicBezTo>
                  <a:cubicBezTo>
                    <a:pt x="6721" y="6188"/>
                    <a:pt x="6700" y="6168"/>
                    <a:pt x="6680" y="6168"/>
                  </a:cubicBezTo>
                  <a:cubicBezTo>
                    <a:pt x="6680" y="6147"/>
                    <a:pt x="6660" y="6147"/>
                    <a:pt x="6639" y="6147"/>
                  </a:cubicBezTo>
                  <a:cubicBezTo>
                    <a:pt x="6639" y="6147"/>
                    <a:pt x="6619" y="6127"/>
                    <a:pt x="6619" y="6106"/>
                  </a:cubicBezTo>
                  <a:cubicBezTo>
                    <a:pt x="6619" y="6106"/>
                    <a:pt x="6598" y="6086"/>
                    <a:pt x="6598" y="6065"/>
                  </a:cubicBezTo>
                  <a:lnTo>
                    <a:pt x="6619" y="6045"/>
                  </a:lnTo>
                  <a:cubicBezTo>
                    <a:pt x="6619" y="6024"/>
                    <a:pt x="6619" y="6004"/>
                    <a:pt x="6619" y="6004"/>
                  </a:cubicBezTo>
                  <a:lnTo>
                    <a:pt x="6598" y="5983"/>
                  </a:lnTo>
                  <a:cubicBezTo>
                    <a:pt x="6598" y="5983"/>
                    <a:pt x="6578" y="5983"/>
                    <a:pt x="6557" y="5983"/>
                  </a:cubicBezTo>
                  <a:cubicBezTo>
                    <a:pt x="6557" y="6004"/>
                    <a:pt x="6537" y="6024"/>
                    <a:pt x="6537" y="6024"/>
                  </a:cubicBezTo>
                  <a:cubicBezTo>
                    <a:pt x="6516" y="6024"/>
                    <a:pt x="6496" y="6045"/>
                    <a:pt x="6496" y="6045"/>
                  </a:cubicBezTo>
                  <a:cubicBezTo>
                    <a:pt x="6475" y="6045"/>
                    <a:pt x="6455" y="6065"/>
                    <a:pt x="6455" y="6065"/>
                  </a:cubicBezTo>
                  <a:lnTo>
                    <a:pt x="6455" y="6086"/>
                  </a:lnTo>
                  <a:cubicBezTo>
                    <a:pt x="6434" y="6086"/>
                    <a:pt x="6434" y="6106"/>
                    <a:pt x="6414" y="6106"/>
                  </a:cubicBezTo>
                  <a:cubicBezTo>
                    <a:pt x="6414" y="6106"/>
                    <a:pt x="6393" y="6106"/>
                    <a:pt x="6393" y="6127"/>
                  </a:cubicBezTo>
                  <a:cubicBezTo>
                    <a:pt x="6373" y="6127"/>
                    <a:pt x="6373" y="6127"/>
                    <a:pt x="6373" y="6127"/>
                  </a:cubicBezTo>
                  <a:cubicBezTo>
                    <a:pt x="6352" y="6147"/>
                    <a:pt x="6352" y="6147"/>
                    <a:pt x="6352" y="6168"/>
                  </a:cubicBezTo>
                  <a:lnTo>
                    <a:pt x="6352" y="6188"/>
                  </a:lnTo>
                  <a:cubicBezTo>
                    <a:pt x="6352" y="6209"/>
                    <a:pt x="6352" y="6229"/>
                    <a:pt x="6332" y="6229"/>
                  </a:cubicBezTo>
                  <a:cubicBezTo>
                    <a:pt x="6332" y="6229"/>
                    <a:pt x="6311" y="6209"/>
                    <a:pt x="6291" y="6209"/>
                  </a:cubicBezTo>
                  <a:lnTo>
                    <a:pt x="6270" y="6188"/>
                  </a:lnTo>
                  <a:cubicBezTo>
                    <a:pt x="6250" y="6188"/>
                    <a:pt x="6229" y="6188"/>
                    <a:pt x="6229" y="6188"/>
                  </a:cubicBezTo>
                  <a:cubicBezTo>
                    <a:pt x="6209" y="6188"/>
                    <a:pt x="6209" y="6209"/>
                    <a:pt x="6188" y="6209"/>
                  </a:cubicBezTo>
                  <a:lnTo>
                    <a:pt x="6168" y="6209"/>
                  </a:lnTo>
                  <a:cubicBezTo>
                    <a:pt x="6168" y="6188"/>
                    <a:pt x="6168" y="6188"/>
                    <a:pt x="6168" y="6168"/>
                  </a:cubicBezTo>
                  <a:cubicBezTo>
                    <a:pt x="6168" y="6168"/>
                    <a:pt x="6168" y="6147"/>
                    <a:pt x="6188" y="6147"/>
                  </a:cubicBezTo>
                  <a:lnTo>
                    <a:pt x="6209" y="6127"/>
                  </a:lnTo>
                  <a:cubicBezTo>
                    <a:pt x="6209" y="6127"/>
                    <a:pt x="6209" y="6106"/>
                    <a:pt x="6209" y="6086"/>
                  </a:cubicBezTo>
                  <a:lnTo>
                    <a:pt x="6188" y="6086"/>
                  </a:lnTo>
                  <a:cubicBezTo>
                    <a:pt x="6168" y="6086"/>
                    <a:pt x="6168" y="6106"/>
                    <a:pt x="6147" y="6106"/>
                  </a:cubicBezTo>
                  <a:lnTo>
                    <a:pt x="6127" y="6106"/>
                  </a:lnTo>
                  <a:cubicBezTo>
                    <a:pt x="6106" y="6106"/>
                    <a:pt x="6086" y="6086"/>
                    <a:pt x="6086" y="6086"/>
                  </a:cubicBezTo>
                  <a:cubicBezTo>
                    <a:pt x="6086" y="6086"/>
                    <a:pt x="6065" y="6086"/>
                    <a:pt x="6065" y="6106"/>
                  </a:cubicBezTo>
                  <a:lnTo>
                    <a:pt x="6045" y="6106"/>
                  </a:lnTo>
                  <a:cubicBezTo>
                    <a:pt x="6045" y="6086"/>
                    <a:pt x="6024" y="6086"/>
                    <a:pt x="6024" y="6086"/>
                  </a:cubicBezTo>
                  <a:cubicBezTo>
                    <a:pt x="6004" y="6065"/>
                    <a:pt x="6004" y="6065"/>
                    <a:pt x="5983" y="6065"/>
                  </a:cubicBezTo>
                  <a:cubicBezTo>
                    <a:pt x="5983" y="6045"/>
                    <a:pt x="5942" y="6065"/>
                    <a:pt x="5922" y="6065"/>
                  </a:cubicBezTo>
                  <a:cubicBezTo>
                    <a:pt x="5922" y="6065"/>
                    <a:pt x="5901" y="6065"/>
                    <a:pt x="5901" y="6086"/>
                  </a:cubicBezTo>
                  <a:cubicBezTo>
                    <a:pt x="5881" y="6086"/>
                    <a:pt x="5861" y="6086"/>
                    <a:pt x="5861" y="6086"/>
                  </a:cubicBezTo>
                  <a:cubicBezTo>
                    <a:pt x="5840" y="6065"/>
                    <a:pt x="5840" y="6065"/>
                    <a:pt x="5840" y="6045"/>
                  </a:cubicBezTo>
                  <a:cubicBezTo>
                    <a:pt x="5840" y="6045"/>
                    <a:pt x="5840" y="6024"/>
                    <a:pt x="5840" y="6004"/>
                  </a:cubicBezTo>
                  <a:lnTo>
                    <a:pt x="5861" y="5983"/>
                  </a:lnTo>
                  <a:lnTo>
                    <a:pt x="5840" y="5963"/>
                  </a:lnTo>
                  <a:lnTo>
                    <a:pt x="5819" y="5963"/>
                  </a:lnTo>
                  <a:cubicBezTo>
                    <a:pt x="5799" y="5942"/>
                    <a:pt x="5779" y="5942"/>
                    <a:pt x="5779" y="5922"/>
                  </a:cubicBezTo>
                  <a:cubicBezTo>
                    <a:pt x="5779" y="5922"/>
                    <a:pt x="5779" y="5901"/>
                    <a:pt x="5779" y="5881"/>
                  </a:cubicBezTo>
                  <a:cubicBezTo>
                    <a:pt x="5779" y="5881"/>
                    <a:pt x="5779" y="5860"/>
                    <a:pt x="5779" y="5840"/>
                  </a:cubicBezTo>
                  <a:cubicBezTo>
                    <a:pt x="5779" y="5840"/>
                    <a:pt x="5758" y="5819"/>
                    <a:pt x="5737" y="5819"/>
                  </a:cubicBezTo>
                  <a:lnTo>
                    <a:pt x="5717" y="5819"/>
                  </a:lnTo>
                  <a:lnTo>
                    <a:pt x="5697" y="5840"/>
                  </a:lnTo>
                  <a:lnTo>
                    <a:pt x="5676" y="5840"/>
                  </a:lnTo>
                  <a:cubicBezTo>
                    <a:pt x="5655" y="5840"/>
                    <a:pt x="5655" y="5840"/>
                    <a:pt x="5635" y="5840"/>
                  </a:cubicBezTo>
                  <a:cubicBezTo>
                    <a:pt x="5635" y="5819"/>
                    <a:pt x="5615" y="5799"/>
                    <a:pt x="5615" y="5799"/>
                  </a:cubicBezTo>
                  <a:cubicBezTo>
                    <a:pt x="5594" y="5799"/>
                    <a:pt x="5594" y="5819"/>
                    <a:pt x="5573" y="5819"/>
                  </a:cubicBezTo>
                  <a:lnTo>
                    <a:pt x="5553" y="5819"/>
                  </a:lnTo>
                  <a:cubicBezTo>
                    <a:pt x="5553" y="5799"/>
                    <a:pt x="5533" y="5799"/>
                    <a:pt x="5533" y="5799"/>
                  </a:cubicBezTo>
                  <a:cubicBezTo>
                    <a:pt x="5533" y="5799"/>
                    <a:pt x="5512" y="5778"/>
                    <a:pt x="5512" y="5799"/>
                  </a:cubicBezTo>
                  <a:lnTo>
                    <a:pt x="5512" y="5799"/>
                  </a:lnTo>
                  <a:cubicBezTo>
                    <a:pt x="5512" y="5819"/>
                    <a:pt x="5512" y="5819"/>
                    <a:pt x="5512" y="5819"/>
                  </a:cubicBezTo>
                  <a:cubicBezTo>
                    <a:pt x="5512" y="5840"/>
                    <a:pt x="5512" y="5840"/>
                    <a:pt x="5491" y="5840"/>
                  </a:cubicBezTo>
                  <a:cubicBezTo>
                    <a:pt x="5491" y="5860"/>
                    <a:pt x="5451" y="5860"/>
                    <a:pt x="5451" y="5860"/>
                  </a:cubicBezTo>
                  <a:cubicBezTo>
                    <a:pt x="5430" y="5881"/>
                    <a:pt x="5430" y="5901"/>
                    <a:pt x="5430" y="5901"/>
                  </a:cubicBezTo>
                  <a:lnTo>
                    <a:pt x="5430" y="5922"/>
                  </a:lnTo>
                  <a:cubicBezTo>
                    <a:pt x="5409" y="5942"/>
                    <a:pt x="5389" y="5942"/>
                    <a:pt x="5369" y="5942"/>
                  </a:cubicBezTo>
                  <a:cubicBezTo>
                    <a:pt x="5348" y="5963"/>
                    <a:pt x="5327" y="5963"/>
                    <a:pt x="5307" y="5963"/>
                  </a:cubicBezTo>
                  <a:cubicBezTo>
                    <a:pt x="5287" y="5983"/>
                    <a:pt x="5225" y="6004"/>
                    <a:pt x="5205" y="6004"/>
                  </a:cubicBezTo>
                  <a:cubicBezTo>
                    <a:pt x="5205" y="6004"/>
                    <a:pt x="5163" y="6024"/>
                    <a:pt x="5143" y="6024"/>
                  </a:cubicBezTo>
                  <a:lnTo>
                    <a:pt x="5103" y="6004"/>
                  </a:lnTo>
                  <a:cubicBezTo>
                    <a:pt x="5082" y="6004"/>
                    <a:pt x="5061" y="6024"/>
                    <a:pt x="5061" y="6024"/>
                  </a:cubicBezTo>
                  <a:cubicBezTo>
                    <a:pt x="5061" y="6024"/>
                    <a:pt x="5041" y="6045"/>
                    <a:pt x="5041" y="6065"/>
                  </a:cubicBezTo>
                  <a:cubicBezTo>
                    <a:pt x="5041" y="6065"/>
                    <a:pt x="5041" y="6086"/>
                    <a:pt x="5021" y="6086"/>
                  </a:cubicBezTo>
                  <a:cubicBezTo>
                    <a:pt x="5021" y="6106"/>
                    <a:pt x="5000" y="6086"/>
                    <a:pt x="4979" y="6086"/>
                  </a:cubicBezTo>
                  <a:cubicBezTo>
                    <a:pt x="4979" y="6086"/>
                    <a:pt x="4959" y="6086"/>
                    <a:pt x="4939" y="6106"/>
                  </a:cubicBezTo>
                  <a:cubicBezTo>
                    <a:pt x="4939" y="6106"/>
                    <a:pt x="4918" y="6106"/>
                    <a:pt x="4897" y="6106"/>
                  </a:cubicBezTo>
                  <a:cubicBezTo>
                    <a:pt x="4877" y="6106"/>
                    <a:pt x="4857" y="6127"/>
                    <a:pt x="4836" y="6127"/>
                  </a:cubicBezTo>
                  <a:cubicBezTo>
                    <a:pt x="4836" y="6127"/>
                    <a:pt x="4795" y="6127"/>
                    <a:pt x="4795" y="6147"/>
                  </a:cubicBezTo>
                  <a:cubicBezTo>
                    <a:pt x="4775" y="6147"/>
                    <a:pt x="4754" y="6147"/>
                    <a:pt x="4733" y="6147"/>
                  </a:cubicBezTo>
                  <a:cubicBezTo>
                    <a:pt x="4733" y="6168"/>
                    <a:pt x="4733" y="6188"/>
                    <a:pt x="4713" y="6188"/>
                  </a:cubicBezTo>
                  <a:cubicBezTo>
                    <a:pt x="4713" y="6188"/>
                    <a:pt x="4713" y="6209"/>
                    <a:pt x="4693" y="6229"/>
                  </a:cubicBezTo>
                  <a:lnTo>
                    <a:pt x="4672" y="6209"/>
                  </a:lnTo>
                  <a:lnTo>
                    <a:pt x="4651" y="6188"/>
                  </a:lnTo>
                  <a:cubicBezTo>
                    <a:pt x="4651" y="6168"/>
                    <a:pt x="4611" y="6168"/>
                    <a:pt x="4611" y="6168"/>
                  </a:cubicBezTo>
                  <a:cubicBezTo>
                    <a:pt x="4590" y="6147"/>
                    <a:pt x="4569" y="6147"/>
                    <a:pt x="4549" y="6147"/>
                  </a:cubicBezTo>
                  <a:cubicBezTo>
                    <a:pt x="4549" y="6168"/>
                    <a:pt x="4508" y="6168"/>
                    <a:pt x="4508" y="6168"/>
                  </a:cubicBezTo>
                  <a:cubicBezTo>
                    <a:pt x="4508" y="6168"/>
                    <a:pt x="4508" y="6188"/>
                    <a:pt x="4508" y="6209"/>
                  </a:cubicBezTo>
                  <a:cubicBezTo>
                    <a:pt x="4508" y="6209"/>
                    <a:pt x="4487" y="6229"/>
                    <a:pt x="4487" y="6250"/>
                  </a:cubicBezTo>
                  <a:lnTo>
                    <a:pt x="4467" y="6250"/>
                  </a:lnTo>
                  <a:cubicBezTo>
                    <a:pt x="4467" y="6270"/>
                    <a:pt x="4447" y="6291"/>
                    <a:pt x="4467" y="6291"/>
                  </a:cubicBezTo>
                  <a:lnTo>
                    <a:pt x="4487" y="6291"/>
                  </a:lnTo>
                  <a:cubicBezTo>
                    <a:pt x="4508" y="6291"/>
                    <a:pt x="4508" y="6291"/>
                    <a:pt x="4529" y="6291"/>
                  </a:cubicBezTo>
                  <a:lnTo>
                    <a:pt x="4549" y="6291"/>
                  </a:lnTo>
                  <a:cubicBezTo>
                    <a:pt x="4549" y="6291"/>
                    <a:pt x="4569" y="6311"/>
                    <a:pt x="4549" y="6311"/>
                  </a:cubicBezTo>
                  <a:lnTo>
                    <a:pt x="4549" y="6311"/>
                  </a:lnTo>
                  <a:cubicBezTo>
                    <a:pt x="4549" y="6311"/>
                    <a:pt x="4529" y="6332"/>
                    <a:pt x="4508" y="6332"/>
                  </a:cubicBezTo>
                  <a:lnTo>
                    <a:pt x="4529" y="6352"/>
                  </a:lnTo>
                  <a:cubicBezTo>
                    <a:pt x="4529" y="6373"/>
                    <a:pt x="4549" y="6373"/>
                    <a:pt x="4569" y="6373"/>
                  </a:cubicBezTo>
                  <a:cubicBezTo>
                    <a:pt x="4569" y="6373"/>
                    <a:pt x="4590" y="6352"/>
                    <a:pt x="4611" y="6352"/>
                  </a:cubicBezTo>
                  <a:cubicBezTo>
                    <a:pt x="4611" y="6373"/>
                    <a:pt x="4611" y="6373"/>
                    <a:pt x="4631" y="6373"/>
                  </a:cubicBezTo>
                  <a:lnTo>
                    <a:pt x="4631" y="6393"/>
                  </a:lnTo>
                  <a:cubicBezTo>
                    <a:pt x="4631" y="6414"/>
                    <a:pt x="4631" y="6434"/>
                    <a:pt x="4611" y="6434"/>
                  </a:cubicBezTo>
                  <a:lnTo>
                    <a:pt x="4590" y="6434"/>
                  </a:lnTo>
                  <a:cubicBezTo>
                    <a:pt x="4569" y="6434"/>
                    <a:pt x="4529" y="6434"/>
                    <a:pt x="4529" y="6434"/>
                  </a:cubicBezTo>
                  <a:cubicBezTo>
                    <a:pt x="4508" y="6434"/>
                    <a:pt x="4508" y="6454"/>
                    <a:pt x="4487" y="6475"/>
                  </a:cubicBezTo>
                  <a:lnTo>
                    <a:pt x="4487" y="6496"/>
                  </a:lnTo>
                  <a:cubicBezTo>
                    <a:pt x="4487" y="6516"/>
                    <a:pt x="4508" y="6536"/>
                    <a:pt x="4508" y="6536"/>
                  </a:cubicBezTo>
                  <a:cubicBezTo>
                    <a:pt x="4508" y="6557"/>
                    <a:pt x="4508" y="6578"/>
                    <a:pt x="4508" y="6578"/>
                  </a:cubicBezTo>
                  <a:cubicBezTo>
                    <a:pt x="4508" y="6598"/>
                    <a:pt x="4487" y="6618"/>
                    <a:pt x="4487" y="6618"/>
                  </a:cubicBezTo>
                  <a:cubicBezTo>
                    <a:pt x="4467" y="6618"/>
                    <a:pt x="4447" y="6618"/>
                    <a:pt x="4447" y="6618"/>
                  </a:cubicBezTo>
                  <a:cubicBezTo>
                    <a:pt x="4426" y="6639"/>
                    <a:pt x="4405" y="6639"/>
                    <a:pt x="4405" y="6639"/>
                  </a:cubicBezTo>
                  <a:cubicBezTo>
                    <a:pt x="4405" y="6639"/>
                    <a:pt x="4405" y="6660"/>
                    <a:pt x="4405" y="6680"/>
                  </a:cubicBezTo>
                  <a:lnTo>
                    <a:pt x="4426" y="6680"/>
                  </a:lnTo>
                  <a:cubicBezTo>
                    <a:pt x="4426" y="6700"/>
                    <a:pt x="4447" y="6680"/>
                    <a:pt x="4447" y="6700"/>
                  </a:cubicBezTo>
                  <a:cubicBezTo>
                    <a:pt x="4467" y="6700"/>
                    <a:pt x="4508" y="6721"/>
                    <a:pt x="4529" y="6721"/>
                  </a:cubicBezTo>
                  <a:cubicBezTo>
                    <a:pt x="4529" y="6742"/>
                    <a:pt x="4529" y="6742"/>
                    <a:pt x="4529" y="6762"/>
                  </a:cubicBezTo>
                  <a:lnTo>
                    <a:pt x="4549" y="6762"/>
                  </a:lnTo>
                  <a:cubicBezTo>
                    <a:pt x="4569" y="6782"/>
                    <a:pt x="4590" y="6762"/>
                    <a:pt x="4611" y="6762"/>
                  </a:cubicBezTo>
                  <a:cubicBezTo>
                    <a:pt x="4611" y="6782"/>
                    <a:pt x="4611" y="6803"/>
                    <a:pt x="4611" y="6824"/>
                  </a:cubicBezTo>
                  <a:cubicBezTo>
                    <a:pt x="4611" y="6824"/>
                    <a:pt x="4611" y="6864"/>
                    <a:pt x="4611" y="6885"/>
                  </a:cubicBezTo>
                  <a:cubicBezTo>
                    <a:pt x="4611" y="6885"/>
                    <a:pt x="4590" y="6906"/>
                    <a:pt x="4590" y="6926"/>
                  </a:cubicBezTo>
                  <a:cubicBezTo>
                    <a:pt x="4569" y="6926"/>
                    <a:pt x="4549" y="6946"/>
                    <a:pt x="4529" y="6946"/>
                  </a:cubicBezTo>
                  <a:lnTo>
                    <a:pt x="4487" y="6946"/>
                  </a:lnTo>
                  <a:lnTo>
                    <a:pt x="4467" y="6926"/>
                  </a:lnTo>
                  <a:cubicBezTo>
                    <a:pt x="4447" y="6926"/>
                    <a:pt x="4447" y="6906"/>
                    <a:pt x="4447" y="6906"/>
                  </a:cubicBezTo>
                  <a:cubicBezTo>
                    <a:pt x="4426" y="6906"/>
                    <a:pt x="4426" y="6906"/>
                    <a:pt x="4426" y="6906"/>
                  </a:cubicBezTo>
                  <a:cubicBezTo>
                    <a:pt x="4405" y="6906"/>
                    <a:pt x="4405" y="6926"/>
                    <a:pt x="4405" y="6926"/>
                  </a:cubicBezTo>
                  <a:cubicBezTo>
                    <a:pt x="4405" y="6926"/>
                    <a:pt x="4405" y="6946"/>
                    <a:pt x="4405" y="6967"/>
                  </a:cubicBezTo>
                  <a:lnTo>
                    <a:pt x="4405" y="6988"/>
                  </a:lnTo>
                  <a:cubicBezTo>
                    <a:pt x="4385" y="6988"/>
                    <a:pt x="4385" y="6967"/>
                    <a:pt x="4365" y="6967"/>
                  </a:cubicBezTo>
                  <a:lnTo>
                    <a:pt x="4365" y="6946"/>
                  </a:lnTo>
                  <a:cubicBezTo>
                    <a:pt x="4344" y="6946"/>
                    <a:pt x="4344" y="6946"/>
                    <a:pt x="4344" y="6946"/>
                  </a:cubicBezTo>
                  <a:cubicBezTo>
                    <a:pt x="4324" y="6946"/>
                    <a:pt x="4303" y="6946"/>
                    <a:pt x="4303" y="6946"/>
                  </a:cubicBezTo>
                  <a:cubicBezTo>
                    <a:pt x="4283" y="6946"/>
                    <a:pt x="4262" y="6946"/>
                    <a:pt x="4262" y="6926"/>
                  </a:cubicBezTo>
                  <a:cubicBezTo>
                    <a:pt x="4242" y="6926"/>
                    <a:pt x="4242" y="6906"/>
                    <a:pt x="4221" y="6906"/>
                  </a:cubicBezTo>
                  <a:cubicBezTo>
                    <a:pt x="4221" y="6885"/>
                    <a:pt x="4201" y="6864"/>
                    <a:pt x="4201" y="6864"/>
                  </a:cubicBezTo>
                  <a:cubicBezTo>
                    <a:pt x="4180" y="6864"/>
                    <a:pt x="4160" y="6864"/>
                    <a:pt x="4160" y="6864"/>
                  </a:cubicBezTo>
                  <a:cubicBezTo>
                    <a:pt x="4139" y="6864"/>
                    <a:pt x="4119" y="6864"/>
                    <a:pt x="4119" y="6864"/>
                  </a:cubicBezTo>
                  <a:cubicBezTo>
                    <a:pt x="4119" y="6864"/>
                    <a:pt x="4119" y="6885"/>
                    <a:pt x="4119" y="6906"/>
                  </a:cubicBezTo>
                  <a:lnTo>
                    <a:pt x="4098" y="6926"/>
                  </a:lnTo>
                  <a:cubicBezTo>
                    <a:pt x="4078" y="6926"/>
                    <a:pt x="4057" y="6926"/>
                    <a:pt x="4057" y="6926"/>
                  </a:cubicBezTo>
                  <a:cubicBezTo>
                    <a:pt x="4057" y="6906"/>
                    <a:pt x="4037" y="6885"/>
                    <a:pt x="4037" y="6885"/>
                  </a:cubicBezTo>
                  <a:cubicBezTo>
                    <a:pt x="4037" y="6885"/>
                    <a:pt x="4037" y="6885"/>
                    <a:pt x="4016" y="6864"/>
                  </a:cubicBezTo>
                  <a:cubicBezTo>
                    <a:pt x="4016" y="6864"/>
                    <a:pt x="3996" y="6864"/>
                    <a:pt x="3975" y="6864"/>
                  </a:cubicBezTo>
                  <a:cubicBezTo>
                    <a:pt x="3954" y="6885"/>
                    <a:pt x="3934" y="6885"/>
                    <a:pt x="3934" y="6885"/>
                  </a:cubicBezTo>
                  <a:cubicBezTo>
                    <a:pt x="3914" y="6885"/>
                    <a:pt x="3914" y="6906"/>
                    <a:pt x="3914" y="6906"/>
                  </a:cubicBezTo>
                  <a:cubicBezTo>
                    <a:pt x="3893" y="6906"/>
                    <a:pt x="3893" y="6926"/>
                    <a:pt x="3893" y="6926"/>
                  </a:cubicBezTo>
                  <a:cubicBezTo>
                    <a:pt x="3893" y="6946"/>
                    <a:pt x="3893" y="6967"/>
                    <a:pt x="3893" y="6967"/>
                  </a:cubicBezTo>
                  <a:cubicBezTo>
                    <a:pt x="3873" y="6988"/>
                    <a:pt x="3852" y="6988"/>
                    <a:pt x="3852" y="6988"/>
                  </a:cubicBezTo>
                  <a:cubicBezTo>
                    <a:pt x="3832" y="6988"/>
                    <a:pt x="3811" y="6988"/>
                    <a:pt x="3811" y="6988"/>
                  </a:cubicBezTo>
                  <a:cubicBezTo>
                    <a:pt x="3791" y="6988"/>
                    <a:pt x="3770" y="6988"/>
                    <a:pt x="3770" y="6967"/>
                  </a:cubicBezTo>
                  <a:lnTo>
                    <a:pt x="3750" y="6946"/>
                  </a:lnTo>
                  <a:cubicBezTo>
                    <a:pt x="3729" y="6926"/>
                    <a:pt x="3750" y="6926"/>
                    <a:pt x="3729" y="6906"/>
                  </a:cubicBezTo>
                  <a:lnTo>
                    <a:pt x="3709" y="6885"/>
                  </a:lnTo>
                  <a:lnTo>
                    <a:pt x="3688" y="6906"/>
                  </a:lnTo>
                  <a:lnTo>
                    <a:pt x="3688" y="6926"/>
                  </a:lnTo>
                  <a:lnTo>
                    <a:pt x="3688" y="6967"/>
                  </a:lnTo>
                  <a:lnTo>
                    <a:pt x="3688" y="6988"/>
                  </a:lnTo>
                  <a:lnTo>
                    <a:pt x="3668" y="7008"/>
                  </a:lnTo>
                  <a:cubicBezTo>
                    <a:pt x="3668" y="7008"/>
                    <a:pt x="3647" y="7008"/>
                    <a:pt x="3647" y="6988"/>
                  </a:cubicBezTo>
                  <a:cubicBezTo>
                    <a:pt x="3647" y="6988"/>
                    <a:pt x="3647" y="6967"/>
                    <a:pt x="3647" y="6946"/>
                  </a:cubicBezTo>
                  <a:cubicBezTo>
                    <a:pt x="3647" y="6946"/>
                    <a:pt x="3647" y="6926"/>
                    <a:pt x="3627" y="6926"/>
                  </a:cubicBezTo>
                  <a:cubicBezTo>
                    <a:pt x="3627" y="6906"/>
                    <a:pt x="3586" y="6906"/>
                    <a:pt x="3586" y="6885"/>
                  </a:cubicBezTo>
                  <a:lnTo>
                    <a:pt x="3566" y="6864"/>
                  </a:lnTo>
                  <a:cubicBezTo>
                    <a:pt x="3545" y="6844"/>
                    <a:pt x="3524" y="6844"/>
                    <a:pt x="3524" y="6844"/>
                  </a:cubicBezTo>
                  <a:cubicBezTo>
                    <a:pt x="3504" y="6844"/>
                    <a:pt x="3504" y="6803"/>
                    <a:pt x="3484" y="6803"/>
                  </a:cubicBezTo>
                  <a:cubicBezTo>
                    <a:pt x="3484" y="6803"/>
                    <a:pt x="3463" y="6782"/>
                    <a:pt x="3463" y="6762"/>
                  </a:cubicBezTo>
                  <a:cubicBezTo>
                    <a:pt x="3442" y="6762"/>
                    <a:pt x="3422" y="6762"/>
                    <a:pt x="3422" y="6762"/>
                  </a:cubicBezTo>
                  <a:cubicBezTo>
                    <a:pt x="3402" y="6762"/>
                    <a:pt x="3381" y="6762"/>
                    <a:pt x="3381" y="6762"/>
                  </a:cubicBezTo>
                  <a:lnTo>
                    <a:pt x="3360" y="6742"/>
                  </a:lnTo>
                  <a:lnTo>
                    <a:pt x="3340" y="6742"/>
                  </a:lnTo>
                  <a:cubicBezTo>
                    <a:pt x="3320" y="6742"/>
                    <a:pt x="3299" y="6742"/>
                    <a:pt x="3299" y="6762"/>
                  </a:cubicBezTo>
                  <a:lnTo>
                    <a:pt x="3278" y="6782"/>
                  </a:lnTo>
                  <a:cubicBezTo>
                    <a:pt x="3258" y="6782"/>
                    <a:pt x="3238" y="6782"/>
                    <a:pt x="3238" y="6782"/>
                  </a:cubicBezTo>
                  <a:lnTo>
                    <a:pt x="3217" y="6782"/>
                  </a:lnTo>
                  <a:cubicBezTo>
                    <a:pt x="3217" y="6782"/>
                    <a:pt x="3196" y="6762"/>
                    <a:pt x="3196" y="6742"/>
                  </a:cubicBezTo>
                  <a:cubicBezTo>
                    <a:pt x="3176" y="6742"/>
                    <a:pt x="3156" y="6742"/>
                    <a:pt x="3135" y="6742"/>
                  </a:cubicBezTo>
                  <a:cubicBezTo>
                    <a:pt x="3135" y="6762"/>
                    <a:pt x="3114" y="6782"/>
                    <a:pt x="3114" y="6782"/>
                  </a:cubicBezTo>
                  <a:cubicBezTo>
                    <a:pt x="3114" y="6803"/>
                    <a:pt x="3094" y="6824"/>
                    <a:pt x="3094" y="6824"/>
                  </a:cubicBezTo>
                  <a:cubicBezTo>
                    <a:pt x="3074" y="6824"/>
                    <a:pt x="3053" y="6844"/>
                    <a:pt x="3053" y="6844"/>
                  </a:cubicBezTo>
                  <a:cubicBezTo>
                    <a:pt x="3032" y="6844"/>
                    <a:pt x="3012" y="6864"/>
                    <a:pt x="2992" y="6864"/>
                  </a:cubicBezTo>
                  <a:lnTo>
                    <a:pt x="2971" y="6885"/>
                  </a:lnTo>
                  <a:cubicBezTo>
                    <a:pt x="2971" y="6885"/>
                    <a:pt x="2971" y="6926"/>
                    <a:pt x="2950" y="6926"/>
                  </a:cubicBezTo>
                  <a:lnTo>
                    <a:pt x="2930" y="6946"/>
                  </a:lnTo>
                  <a:cubicBezTo>
                    <a:pt x="2910" y="6967"/>
                    <a:pt x="2910" y="6988"/>
                    <a:pt x="2889" y="6988"/>
                  </a:cubicBezTo>
                  <a:lnTo>
                    <a:pt x="2848" y="6988"/>
                  </a:lnTo>
                  <a:cubicBezTo>
                    <a:pt x="2828" y="7008"/>
                    <a:pt x="2848" y="7028"/>
                    <a:pt x="2848" y="7028"/>
                  </a:cubicBezTo>
                  <a:cubicBezTo>
                    <a:pt x="2848" y="7049"/>
                    <a:pt x="2848" y="7069"/>
                    <a:pt x="2868" y="7090"/>
                  </a:cubicBezTo>
                  <a:cubicBezTo>
                    <a:pt x="2868" y="7090"/>
                    <a:pt x="2868" y="7110"/>
                    <a:pt x="2868" y="7130"/>
                  </a:cubicBezTo>
                  <a:lnTo>
                    <a:pt x="2848" y="7151"/>
                  </a:lnTo>
                  <a:cubicBezTo>
                    <a:pt x="2848" y="7172"/>
                    <a:pt x="2808" y="7172"/>
                    <a:pt x="2808" y="7151"/>
                  </a:cubicBezTo>
                  <a:cubicBezTo>
                    <a:pt x="2787" y="7151"/>
                    <a:pt x="2787" y="7130"/>
                    <a:pt x="2766" y="7130"/>
                  </a:cubicBezTo>
                  <a:lnTo>
                    <a:pt x="2746" y="7110"/>
                  </a:lnTo>
                  <a:lnTo>
                    <a:pt x="2725" y="7069"/>
                  </a:lnTo>
                  <a:cubicBezTo>
                    <a:pt x="2725" y="7069"/>
                    <a:pt x="2725" y="7049"/>
                    <a:pt x="2725" y="7028"/>
                  </a:cubicBezTo>
                  <a:cubicBezTo>
                    <a:pt x="2705" y="7028"/>
                    <a:pt x="2684" y="7028"/>
                    <a:pt x="2684" y="7028"/>
                  </a:cubicBezTo>
                  <a:cubicBezTo>
                    <a:pt x="2684" y="7028"/>
                    <a:pt x="2664" y="7028"/>
                    <a:pt x="2664" y="7049"/>
                  </a:cubicBezTo>
                  <a:cubicBezTo>
                    <a:pt x="2664" y="7049"/>
                    <a:pt x="2664" y="7069"/>
                    <a:pt x="2664" y="7090"/>
                  </a:cubicBezTo>
                  <a:cubicBezTo>
                    <a:pt x="2664" y="7110"/>
                    <a:pt x="2664" y="7130"/>
                    <a:pt x="2644" y="7151"/>
                  </a:cubicBezTo>
                  <a:cubicBezTo>
                    <a:pt x="2644" y="7151"/>
                    <a:pt x="2623" y="7151"/>
                    <a:pt x="2623" y="7172"/>
                  </a:cubicBezTo>
                  <a:cubicBezTo>
                    <a:pt x="2602" y="7172"/>
                    <a:pt x="2602" y="7192"/>
                    <a:pt x="2602" y="7212"/>
                  </a:cubicBezTo>
                  <a:lnTo>
                    <a:pt x="2602" y="7233"/>
                  </a:lnTo>
                  <a:cubicBezTo>
                    <a:pt x="2602" y="7254"/>
                    <a:pt x="2582" y="7254"/>
                    <a:pt x="2582" y="7274"/>
                  </a:cubicBezTo>
                  <a:cubicBezTo>
                    <a:pt x="2582" y="7294"/>
                    <a:pt x="2582" y="7336"/>
                    <a:pt x="2582" y="7356"/>
                  </a:cubicBezTo>
                  <a:cubicBezTo>
                    <a:pt x="2582" y="7356"/>
                    <a:pt x="2562" y="7376"/>
                    <a:pt x="2562" y="7397"/>
                  </a:cubicBezTo>
                  <a:cubicBezTo>
                    <a:pt x="2562" y="7418"/>
                    <a:pt x="2562" y="7438"/>
                    <a:pt x="2562" y="7438"/>
                  </a:cubicBezTo>
                  <a:cubicBezTo>
                    <a:pt x="2562" y="7458"/>
                    <a:pt x="2562" y="7479"/>
                    <a:pt x="2562" y="7479"/>
                  </a:cubicBezTo>
                  <a:cubicBezTo>
                    <a:pt x="2582" y="7479"/>
                    <a:pt x="2602" y="7500"/>
                    <a:pt x="2602" y="7500"/>
                  </a:cubicBezTo>
                  <a:lnTo>
                    <a:pt x="2623" y="7520"/>
                  </a:lnTo>
                  <a:cubicBezTo>
                    <a:pt x="2644" y="7520"/>
                    <a:pt x="2644" y="7540"/>
                    <a:pt x="2644" y="7561"/>
                  </a:cubicBezTo>
                  <a:cubicBezTo>
                    <a:pt x="2644" y="7561"/>
                    <a:pt x="2623" y="7582"/>
                    <a:pt x="2644" y="7602"/>
                  </a:cubicBezTo>
                  <a:lnTo>
                    <a:pt x="2664" y="7602"/>
                  </a:lnTo>
                  <a:cubicBezTo>
                    <a:pt x="2684" y="7622"/>
                    <a:pt x="2705" y="7602"/>
                    <a:pt x="2705" y="7602"/>
                  </a:cubicBezTo>
                  <a:cubicBezTo>
                    <a:pt x="2725" y="7622"/>
                    <a:pt x="2725" y="7622"/>
                    <a:pt x="2746" y="7622"/>
                  </a:cubicBezTo>
                  <a:lnTo>
                    <a:pt x="2787" y="7622"/>
                  </a:lnTo>
                  <a:cubicBezTo>
                    <a:pt x="2787" y="7622"/>
                    <a:pt x="2808" y="7643"/>
                    <a:pt x="2808" y="7664"/>
                  </a:cubicBezTo>
                  <a:cubicBezTo>
                    <a:pt x="2828" y="7664"/>
                    <a:pt x="2828" y="7704"/>
                    <a:pt x="2848" y="7704"/>
                  </a:cubicBezTo>
                  <a:cubicBezTo>
                    <a:pt x="2848" y="7725"/>
                    <a:pt x="2868" y="7746"/>
                    <a:pt x="2889" y="7766"/>
                  </a:cubicBezTo>
                  <a:cubicBezTo>
                    <a:pt x="2889" y="7786"/>
                    <a:pt x="2910" y="7807"/>
                    <a:pt x="2910" y="7807"/>
                  </a:cubicBezTo>
                  <a:cubicBezTo>
                    <a:pt x="2930" y="7827"/>
                    <a:pt x="2930" y="7868"/>
                    <a:pt x="2930" y="7889"/>
                  </a:cubicBezTo>
                  <a:cubicBezTo>
                    <a:pt x="2930" y="7889"/>
                    <a:pt x="2950" y="7909"/>
                    <a:pt x="2950" y="7930"/>
                  </a:cubicBezTo>
                  <a:lnTo>
                    <a:pt x="2950" y="7930"/>
                  </a:lnTo>
                  <a:cubicBezTo>
                    <a:pt x="2950" y="7930"/>
                    <a:pt x="2930" y="7930"/>
                    <a:pt x="2930" y="7950"/>
                  </a:cubicBezTo>
                  <a:cubicBezTo>
                    <a:pt x="2930" y="7950"/>
                    <a:pt x="2930" y="7950"/>
                    <a:pt x="2930" y="7971"/>
                  </a:cubicBezTo>
                  <a:lnTo>
                    <a:pt x="2930" y="7991"/>
                  </a:lnTo>
                  <a:cubicBezTo>
                    <a:pt x="2910" y="7991"/>
                    <a:pt x="2910" y="8012"/>
                    <a:pt x="2889" y="8012"/>
                  </a:cubicBezTo>
                  <a:cubicBezTo>
                    <a:pt x="2889" y="8032"/>
                    <a:pt x="2889" y="8032"/>
                    <a:pt x="2868" y="8053"/>
                  </a:cubicBezTo>
                  <a:cubicBezTo>
                    <a:pt x="2868" y="8053"/>
                    <a:pt x="2868" y="8073"/>
                    <a:pt x="2848" y="8073"/>
                  </a:cubicBezTo>
                  <a:cubicBezTo>
                    <a:pt x="2848" y="8073"/>
                    <a:pt x="2828" y="8094"/>
                    <a:pt x="2808" y="8094"/>
                  </a:cubicBezTo>
                  <a:cubicBezTo>
                    <a:pt x="2808" y="8094"/>
                    <a:pt x="2808" y="8114"/>
                    <a:pt x="2787" y="8135"/>
                  </a:cubicBezTo>
                  <a:cubicBezTo>
                    <a:pt x="2787" y="8135"/>
                    <a:pt x="2787" y="8155"/>
                    <a:pt x="2787" y="8176"/>
                  </a:cubicBezTo>
                  <a:cubicBezTo>
                    <a:pt x="2766" y="8176"/>
                    <a:pt x="2746" y="8176"/>
                    <a:pt x="2725" y="8176"/>
                  </a:cubicBezTo>
                  <a:cubicBezTo>
                    <a:pt x="2725" y="8176"/>
                    <a:pt x="2705" y="8155"/>
                    <a:pt x="2705" y="8176"/>
                  </a:cubicBezTo>
                  <a:cubicBezTo>
                    <a:pt x="2684" y="8176"/>
                    <a:pt x="2664" y="8176"/>
                    <a:pt x="2664" y="8196"/>
                  </a:cubicBezTo>
                  <a:cubicBezTo>
                    <a:pt x="2664" y="8196"/>
                    <a:pt x="2664" y="8237"/>
                    <a:pt x="2664" y="8258"/>
                  </a:cubicBezTo>
                  <a:cubicBezTo>
                    <a:pt x="2664" y="8258"/>
                    <a:pt x="2664" y="8278"/>
                    <a:pt x="2664" y="8299"/>
                  </a:cubicBezTo>
                  <a:cubicBezTo>
                    <a:pt x="2644" y="8299"/>
                    <a:pt x="2644" y="8319"/>
                    <a:pt x="2644" y="8319"/>
                  </a:cubicBezTo>
                  <a:cubicBezTo>
                    <a:pt x="2623" y="8319"/>
                    <a:pt x="2623" y="8340"/>
                    <a:pt x="2623" y="8360"/>
                  </a:cubicBezTo>
                  <a:lnTo>
                    <a:pt x="2602" y="8381"/>
                  </a:lnTo>
                  <a:cubicBezTo>
                    <a:pt x="2602" y="8401"/>
                    <a:pt x="2623" y="8422"/>
                    <a:pt x="2623" y="8422"/>
                  </a:cubicBezTo>
                  <a:cubicBezTo>
                    <a:pt x="2623" y="8442"/>
                    <a:pt x="2644" y="8442"/>
                    <a:pt x="2644" y="8442"/>
                  </a:cubicBezTo>
                  <a:cubicBezTo>
                    <a:pt x="2644" y="8463"/>
                    <a:pt x="2664" y="8483"/>
                    <a:pt x="2664" y="8503"/>
                  </a:cubicBezTo>
                  <a:cubicBezTo>
                    <a:pt x="2664" y="8503"/>
                    <a:pt x="2684" y="8524"/>
                    <a:pt x="2684" y="8545"/>
                  </a:cubicBezTo>
                  <a:cubicBezTo>
                    <a:pt x="2684" y="8565"/>
                    <a:pt x="2705" y="8585"/>
                    <a:pt x="2705" y="8585"/>
                  </a:cubicBezTo>
                  <a:cubicBezTo>
                    <a:pt x="2725" y="8606"/>
                    <a:pt x="2725" y="8606"/>
                    <a:pt x="2725" y="8627"/>
                  </a:cubicBezTo>
                  <a:cubicBezTo>
                    <a:pt x="2746" y="8627"/>
                    <a:pt x="2746" y="8647"/>
                    <a:pt x="2746" y="8647"/>
                  </a:cubicBezTo>
                  <a:cubicBezTo>
                    <a:pt x="2746" y="8667"/>
                    <a:pt x="2725" y="8688"/>
                    <a:pt x="2725" y="8688"/>
                  </a:cubicBezTo>
                  <a:cubicBezTo>
                    <a:pt x="2725" y="8709"/>
                    <a:pt x="2746" y="8729"/>
                    <a:pt x="2746" y="8749"/>
                  </a:cubicBezTo>
                  <a:cubicBezTo>
                    <a:pt x="2746" y="8749"/>
                    <a:pt x="2746" y="8770"/>
                    <a:pt x="2766" y="8770"/>
                  </a:cubicBezTo>
                  <a:cubicBezTo>
                    <a:pt x="2766" y="8791"/>
                    <a:pt x="2766" y="8811"/>
                    <a:pt x="2787" y="8831"/>
                  </a:cubicBezTo>
                  <a:lnTo>
                    <a:pt x="2828" y="8852"/>
                  </a:lnTo>
                  <a:cubicBezTo>
                    <a:pt x="2848" y="8873"/>
                    <a:pt x="2868" y="8913"/>
                    <a:pt x="2889" y="8934"/>
                  </a:cubicBezTo>
                  <a:lnTo>
                    <a:pt x="2910" y="8975"/>
                  </a:lnTo>
                  <a:cubicBezTo>
                    <a:pt x="2910" y="8975"/>
                    <a:pt x="2910" y="8995"/>
                    <a:pt x="2930" y="9016"/>
                  </a:cubicBezTo>
                  <a:lnTo>
                    <a:pt x="2910" y="9016"/>
                  </a:lnTo>
                  <a:cubicBezTo>
                    <a:pt x="2910" y="9016"/>
                    <a:pt x="2889" y="9016"/>
                    <a:pt x="2889" y="9037"/>
                  </a:cubicBezTo>
                  <a:cubicBezTo>
                    <a:pt x="2868" y="9037"/>
                    <a:pt x="2868" y="9037"/>
                    <a:pt x="2848" y="9037"/>
                  </a:cubicBezTo>
                  <a:cubicBezTo>
                    <a:pt x="2848" y="9057"/>
                    <a:pt x="2848" y="9057"/>
                    <a:pt x="2828" y="9077"/>
                  </a:cubicBezTo>
                  <a:cubicBezTo>
                    <a:pt x="2828" y="9077"/>
                    <a:pt x="2808" y="9077"/>
                    <a:pt x="2808" y="9098"/>
                  </a:cubicBezTo>
                  <a:lnTo>
                    <a:pt x="2787" y="9098"/>
                  </a:lnTo>
                  <a:cubicBezTo>
                    <a:pt x="2766" y="9098"/>
                    <a:pt x="2746" y="9098"/>
                    <a:pt x="2746" y="9098"/>
                  </a:cubicBezTo>
                  <a:lnTo>
                    <a:pt x="2725" y="9098"/>
                  </a:lnTo>
                  <a:cubicBezTo>
                    <a:pt x="2705" y="9077"/>
                    <a:pt x="2705" y="9057"/>
                    <a:pt x="2705" y="9037"/>
                  </a:cubicBezTo>
                  <a:cubicBezTo>
                    <a:pt x="2684" y="9037"/>
                    <a:pt x="2684" y="9037"/>
                    <a:pt x="2664" y="9016"/>
                  </a:cubicBezTo>
                  <a:cubicBezTo>
                    <a:pt x="2664" y="9016"/>
                    <a:pt x="2644" y="9016"/>
                    <a:pt x="2644" y="8995"/>
                  </a:cubicBezTo>
                  <a:close/>
                  <a:moveTo>
                    <a:pt x="11044" y="5860"/>
                  </a:moveTo>
                  <a:lnTo>
                    <a:pt x="11044" y="5860"/>
                  </a:lnTo>
                  <a:lnTo>
                    <a:pt x="11044" y="5840"/>
                  </a:lnTo>
                  <a:cubicBezTo>
                    <a:pt x="11044" y="5819"/>
                    <a:pt x="11044" y="5819"/>
                    <a:pt x="11044" y="5819"/>
                  </a:cubicBezTo>
                  <a:cubicBezTo>
                    <a:pt x="11044" y="5799"/>
                    <a:pt x="11044" y="5778"/>
                    <a:pt x="11044" y="5778"/>
                  </a:cubicBezTo>
                  <a:cubicBezTo>
                    <a:pt x="11044" y="5758"/>
                    <a:pt x="11044" y="5758"/>
                    <a:pt x="11044" y="5758"/>
                  </a:cubicBezTo>
                  <a:cubicBezTo>
                    <a:pt x="11044" y="5737"/>
                    <a:pt x="11023" y="5717"/>
                    <a:pt x="11023" y="5696"/>
                  </a:cubicBezTo>
                  <a:lnTo>
                    <a:pt x="11003" y="5676"/>
                  </a:lnTo>
                  <a:cubicBezTo>
                    <a:pt x="11003" y="5655"/>
                    <a:pt x="11003" y="5635"/>
                    <a:pt x="11003" y="5615"/>
                  </a:cubicBezTo>
                  <a:cubicBezTo>
                    <a:pt x="10982" y="5594"/>
                    <a:pt x="10982" y="5573"/>
                    <a:pt x="10982" y="5553"/>
                  </a:cubicBezTo>
                  <a:cubicBezTo>
                    <a:pt x="10982" y="5533"/>
                    <a:pt x="10982" y="5512"/>
                    <a:pt x="10962" y="5491"/>
                  </a:cubicBezTo>
                  <a:cubicBezTo>
                    <a:pt x="10962" y="5471"/>
                    <a:pt x="10962" y="5471"/>
                    <a:pt x="10941" y="5451"/>
                  </a:cubicBezTo>
                  <a:cubicBezTo>
                    <a:pt x="10941" y="5451"/>
                    <a:pt x="10962" y="5430"/>
                    <a:pt x="10941" y="5409"/>
                  </a:cubicBezTo>
                  <a:lnTo>
                    <a:pt x="10941" y="5369"/>
                  </a:lnTo>
                  <a:lnTo>
                    <a:pt x="10921" y="5348"/>
                  </a:lnTo>
                  <a:lnTo>
                    <a:pt x="10900" y="5348"/>
                  </a:lnTo>
                  <a:cubicBezTo>
                    <a:pt x="10880" y="5348"/>
                    <a:pt x="10880" y="5369"/>
                    <a:pt x="10880" y="5369"/>
                  </a:cubicBezTo>
                  <a:lnTo>
                    <a:pt x="10880" y="5389"/>
                  </a:lnTo>
                  <a:lnTo>
                    <a:pt x="10880" y="5409"/>
                  </a:lnTo>
                  <a:cubicBezTo>
                    <a:pt x="10880" y="5430"/>
                    <a:pt x="10859" y="5430"/>
                    <a:pt x="10859" y="5451"/>
                  </a:cubicBezTo>
                  <a:lnTo>
                    <a:pt x="10880" y="5471"/>
                  </a:lnTo>
                  <a:lnTo>
                    <a:pt x="10880" y="5491"/>
                  </a:lnTo>
                  <a:cubicBezTo>
                    <a:pt x="10880" y="5512"/>
                    <a:pt x="10880" y="5512"/>
                    <a:pt x="10880" y="5533"/>
                  </a:cubicBezTo>
                  <a:lnTo>
                    <a:pt x="10880" y="5553"/>
                  </a:lnTo>
                  <a:cubicBezTo>
                    <a:pt x="10900" y="5573"/>
                    <a:pt x="10900" y="5573"/>
                    <a:pt x="10900" y="5573"/>
                  </a:cubicBezTo>
                  <a:cubicBezTo>
                    <a:pt x="10900" y="5594"/>
                    <a:pt x="10900" y="5615"/>
                    <a:pt x="10900" y="5635"/>
                  </a:cubicBezTo>
                  <a:cubicBezTo>
                    <a:pt x="10900" y="5635"/>
                    <a:pt x="10921" y="5655"/>
                    <a:pt x="10900" y="5676"/>
                  </a:cubicBezTo>
                  <a:cubicBezTo>
                    <a:pt x="10900" y="5696"/>
                    <a:pt x="10900" y="5717"/>
                    <a:pt x="10900" y="5717"/>
                  </a:cubicBezTo>
                  <a:cubicBezTo>
                    <a:pt x="10900" y="5737"/>
                    <a:pt x="10900" y="5758"/>
                    <a:pt x="10900" y="5758"/>
                  </a:cubicBezTo>
                  <a:cubicBezTo>
                    <a:pt x="10900" y="5778"/>
                    <a:pt x="10880" y="5778"/>
                    <a:pt x="10880" y="5799"/>
                  </a:cubicBezTo>
                  <a:lnTo>
                    <a:pt x="10880" y="5819"/>
                  </a:lnTo>
                  <a:cubicBezTo>
                    <a:pt x="10859" y="5819"/>
                    <a:pt x="10859" y="5840"/>
                    <a:pt x="10859" y="5840"/>
                  </a:cubicBezTo>
                  <a:cubicBezTo>
                    <a:pt x="10839" y="5840"/>
                    <a:pt x="10839" y="5860"/>
                    <a:pt x="10839" y="5881"/>
                  </a:cubicBezTo>
                  <a:cubicBezTo>
                    <a:pt x="10839" y="5881"/>
                    <a:pt x="10859" y="5901"/>
                    <a:pt x="10839" y="5922"/>
                  </a:cubicBezTo>
                  <a:lnTo>
                    <a:pt x="10839" y="5942"/>
                  </a:lnTo>
                  <a:lnTo>
                    <a:pt x="10818" y="5963"/>
                  </a:lnTo>
                  <a:lnTo>
                    <a:pt x="10818" y="5983"/>
                  </a:lnTo>
                  <a:cubicBezTo>
                    <a:pt x="10798" y="5983"/>
                    <a:pt x="10777" y="6004"/>
                    <a:pt x="10777" y="6004"/>
                  </a:cubicBezTo>
                  <a:lnTo>
                    <a:pt x="10777" y="6024"/>
                  </a:lnTo>
                  <a:lnTo>
                    <a:pt x="10757" y="6024"/>
                  </a:lnTo>
                  <a:cubicBezTo>
                    <a:pt x="10757" y="6045"/>
                    <a:pt x="10736" y="6045"/>
                    <a:pt x="10757" y="6065"/>
                  </a:cubicBezTo>
                  <a:lnTo>
                    <a:pt x="10757" y="6065"/>
                  </a:lnTo>
                  <a:cubicBezTo>
                    <a:pt x="10777" y="6065"/>
                    <a:pt x="10777" y="6045"/>
                    <a:pt x="10777" y="6045"/>
                  </a:cubicBezTo>
                  <a:cubicBezTo>
                    <a:pt x="10777" y="6065"/>
                    <a:pt x="10798" y="6065"/>
                    <a:pt x="10798" y="6065"/>
                  </a:cubicBezTo>
                  <a:lnTo>
                    <a:pt x="10798" y="6086"/>
                  </a:lnTo>
                  <a:cubicBezTo>
                    <a:pt x="10798" y="6106"/>
                    <a:pt x="10777" y="6106"/>
                    <a:pt x="10777" y="6127"/>
                  </a:cubicBezTo>
                  <a:cubicBezTo>
                    <a:pt x="10757" y="6127"/>
                    <a:pt x="10757" y="6168"/>
                    <a:pt x="10736" y="6168"/>
                  </a:cubicBezTo>
                  <a:cubicBezTo>
                    <a:pt x="10736" y="6188"/>
                    <a:pt x="10736" y="6209"/>
                    <a:pt x="10736" y="6209"/>
                  </a:cubicBezTo>
                  <a:cubicBezTo>
                    <a:pt x="10716" y="6229"/>
                    <a:pt x="10716" y="6250"/>
                    <a:pt x="10716" y="6250"/>
                  </a:cubicBezTo>
                  <a:cubicBezTo>
                    <a:pt x="10716" y="6270"/>
                    <a:pt x="10695" y="6270"/>
                    <a:pt x="10695" y="6291"/>
                  </a:cubicBezTo>
                  <a:lnTo>
                    <a:pt x="10675" y="6311"/>
                  </a:lnTo>
                  <a:cubicBezTo>
                    <a:pt x="10675" y="6311"/>
                    <a:pt x="10654" y="6311"/>
                    <a:pt x="10654" y="6332"/>
                  </a:cubicBezTo>
                  <a:cubicBezTo>
                    <a:pt x="10634" y="6332"/>
                    <a:pt x="10613" y="6332"/>
                    <a:pt x="10613" y="6311"/>
                  </a:cubicBezTo>
                  <a:lnTo>
                    <a:pt x="10593" y="6291"/>
                  </a:lnTo>
                  <a:lnTo>
                    <a:pt x="10572" y="6270"/>
                  </a:lnTo>
                  <a:cubicBezTo>
                    <a:pt x="10572" y="6250"/>
                    <a:pt x="10572" y="6229"/>
                    <a:pt x="10572" y="6229"/>
                  </a:cubicBezTo>
                  <a:cubicBezTo>
                    <a:pt x="10572" y="6229"/>
                    <a:pt x="10572" y="6209"/>
                    <a:pt x="10572" y="6188"/>
                  </a:cubicBezTo>
                  <a:cubicBezTo>
                    <a:pt x="10572" y="6188"/>
                    <a:pt x="10572" y="6188"/>
                    <a:pt x="10552" y="6188"/>
                  </a:cubicBezTo>
                  <a:lnTo>
                    <a:pt x="10552" y="6209"/>
                  </a:lnTo>
                  <a:cubicBezTo>
                    <a:pt x="10552" y="6229"/>
                    <a:pt x="10552" y="6250"/>
                    <a:pt x="10552" y="6250"/>
                  </a:cubicBezTo>
                  <a:cubicBezTo>
                    <a:pt x="10552" y="6270"/>
                    <a:pt x="10531" y="6270"/>
                    <a:pt x="10552" y="6291"/>
                  </a:cubicBezTo>
                  <a:lnTo>
                    <a:pt x="10552" y="6291"/>
                  </a:lnTo>
                  <a:cubicBezTo>
                    <a:pt x="10572" y="6311"/>
                    <a:pt x="10572" y="6311"/>
                    <a:pt x="10593" y="6311"/>
                  </a:cubicBezTo>
                  <a:lnTo>
                    <a:pt x="10572" y="6332"/>
                  </a:lnTo>
                  <a:cubicBezTo>
                    <a:pt x="10572" y="6352"/>
                    <a:pt x="10552" y="6332"/>
                    <a:pt x="10531" y="6332"/>
                  </a:cubicBezTo>
                  <a:cubicBezTo>
                    <a:pt x="10531" y="6352"/>
                    <a:pt x="10511" y="6352"/>
                    <a:pt x="10511" y="6352"/>
                  </a:cubicBezTo>
                  <a:lnTo>
                    <a:pt x="10511" y="6373"/>
                  </a:lnTo>
                  <a:cubicBezTo>
                    <a:pt x="10511" y="6373"/>
                    <a:pt x="10511" y="6393"/>
                    <a:pt x="10531" y="6393"/>
                  </a:cubicBezTo>
                  <a:lnTo>
                    <a:pt x="10552" y="6393"/>
                  </a:lnTo>
                  <a:lnTo>
                    <a:pt x="10572" y="6414"/>
                  </a:lnTo>
                  <a:lnTo>
                    <a:pt x="10572" y="6434"/>
                  </a:lnTo>
                  <a:lnTo>
                    <a:pt x="10593" y="6434"/>
                  </a:lnTo>
                  <a:cubicBezTo>
                    <a:pt x="10613" y="6434"/>
                    <a:pt x="10613" y="6414"/>
                    <a:pt x="10613" y="6414"/>
                  </a:cubicBezTo>
                  <a:lnTo>
                    <a:pt x="10634" y="6393"/>
                  </a:lnTo>
                  <a:cubicBezTo>
                    <a:pt x="10654" y="6393"/>
                    <a:pt x="10675" y="6393"/>
                    <a:pt x="10675" y="6393"/>
                  </a:cubicBezTo>
                  <a:cubicBezTo>
                    <a:pt x="10695" y="6393"/>
                    <a:pt x="10716" y="6393"/>
                    <a:pt x="10736" y="6393"/>
                  </a:cubicBezTo>
                  <a:cubicBezTo>
                    <a:pt x="10736" y="6373"/>
                    <a:pt x="10757" y="6373"/>
                    <a:pt x="10777" y="6352"/>
                  </a:cubicBezTo>
                  <a:cubicBezTo>
                    <a:pt x="10777" y="6352"/>
                    <a:pt x="10798" y="6332"/>
                    <a:pt x="10798" y="6311"/>
                  </a:cubicBezTo>
                  <a:cubicBezTo>
                    <a:pt x="10798" y="6311"/>
                    <a:pt x="10798" y="6291"/>
                    <a:pt x="10798" y="6270"/>
                  </a:cubicBezTo>
                  <a:cubicBezTo>
                    <a:pt x="10798" y="6270"/>
                    <a:pt x="10798" y="6250"/>
                    <a:pt x="10798" y="6229"/>
                  </a:cubicBezTo>
                  <a:lnTo>
                    <a:pt x="10798" y="6209"/>
                  </a:lnTo>
                  <a:lnTo>
                    <a:pt x="10818" y="6209"/>
                  </a:lnTo>
                  <a:cubicBezTo>
                    <a:pt x="10839" y="6209"/>
                    <a:pt x="10839" y="6209"/>
                    <a:pt x="10839" y="6209"/>
                  </a:cubicBezTo>
                  <a:lnTo>
                    <a:pt x="10839" y="6209"/>
                  </a:lnTo>
                  <a:cubicBezTo>
                    <a:pt x="10839" y="6229"/>
                    <a:pt x="10859" y="6229"/>
                    <a:pt x="10859" y="6229"/>
                  </a:cubicBezTo>
                  <a:lnTo>
                    <a:pt x="10880" y="6229"/>
                  </a:lnTo>
                  <a:cubicBezTo>
                    <a:pt x="10880" y="6209"/>
                    <a:pt x="10880" y="6188"/>
                    <a:pt x="10880" y="6188"/>
                  </a:cubicBezTo>
                  <a:cubicBezTo>
                    <a:pt x="10880" y="6168"/>
                    <a:pt x="10880" y="6168"/>
                    <a:pt x="10880" y="6147"/>
                  </a:cubicBezTo>
                  <a:cubicBezTo>
                    <a:pt x="10880" y="6147"/>
                    <a:pt x="10900" y="6127"/>
                    <a:pt x="10921" y="6127"/>
                  </a:cubicBezTo>
                  <a:cubicBezTo>
                    <a:pt x="10921" y="6106"/>
                    <a:pt x="10941" y="6106"/>
                    <a:pt x="10962" y="6106"/>
                  </a:cubicBezTo>
                  <a:cubicBezTo>
                    <a:pt x="10962" y="6086"/>
                    <a:pt x="10982" y="6086"/>
                    <a:pt x="10982" y="6065"/>
                  </a:cubicBezTo>
                  <a:lnTo>
                    <a:pt x="10982" y="6045"/>
                  </a:lnTo>
                  <a:cubicBezTo>
                    <a:pt x="10982" y="6024"/>
                    <a:pt x="10962" y="6024"/>
                    <a:pt x="10962" y="6004"/>
                  </a:cubicBezTo>
                  <a:lnTo>
                    <a:pt x="10962" y="5983"/>
                  </a:lnTo>
                  <a:cubicBezTo>
                    <a:pt x="10962" y="5963"/>
                    <a:pt x="10982" y="5963"/>
                    <a:pt x="10982" y="5963"/>
                  </a:cubicBezTo>
                  <a:lnTo>
                    <a:pt x="10982" y="5942"/>
                  </a:lnTo>
                  <a:cubicBezTo>
                    <a:pt x="11003" y="5942"/>
                    <a:pt x="11003" y="5922"/>
                    <a:pt x="11003" y="5922"/>
                  </a:cubicBezTo>
                  <a:cubicBezTo>
                    <a:pt x="11023" y="5922"/>
                    <a:pt x="11023" y="5922"/>
                    <a:pt x="11023" y="5922"/>
                  </a:cubicBezTo>
                  <a:lnTo>
                    <a:pt x="11023" y="5901"/>
                  </a:lnTo>
                  <a:lnTo>
                    <a:pt x="11003" y="5901"/>
                  </a:lnTo>
                  <a:lnTo>
                    <a:pt x="10982" y="5901"/>
                  </a:lnTo>
                  <a:cubicBezTo>
                    <a:pt x="10982" y="5901"/>
                    <a:pt x="10982" y="5901"/>
                    <a:pt x="10982" y="5881"/>
                  </a:cubicBezTo>
                  <a:lnTo>
                    <a:pt x="10982" y="5860"/>
                  </a:lnTo>
                  <a:lnTo>
                    <a:pt x="10982" y="5840"/>
                  </a:lnTo>
                  <a:cubicBezTo>
                    <a:pt x="10982" y="5819"/>
                    <a:pt x="11003" y="5819"/>
                    <a:pt x="11003" y="5819"/>
                  </a:cubicBezTo>
                  <a:cubicBezTo>
                    <a:pt x="11003" y="5819"/>
                    <a:pt x="11003" y="5819"/>
                    <a:pt x="11023" y="5840"/>
                  </a:cubicBezTo>
                  <a:lnTo>
                    <a:pt x="11023" y="5840"/>
                  </a:lnTo>
                  <a:lnTo>
                    <a:pt x="11044" y="5860"/>
                  </a:lnTo>
                  <a:close/>
                </a:path>
              </a:pathLst>
            </a:custGeom>
            <a:solidFill>
              <a:schemeClr val="accent2"/>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3" name="Freeform 217"/>
            <p:cNvSpPr>
              <a:spLocks noChangeArrowheads="1"/>
            </p:cNvSpPr>
            <p:nvPr/>
          </p:nvSpPr>
          <p:spPr bwMode="auto">
            <a:xfrm>
              <a:off x="6113463" y="4413250"/>
              <a:ext cx="22225" cy="15875"/>
            </a:xfrm>
            <a:custGeom>
              <a:avLst/>
              <a:gdLst>
                <a:gd name="T0" fmla="*/ 20 w 62"/>
                <a:gd name="T1" fmla="*/ 41 h 42"/>
                <a:gd name="T2" fmla="*/ 20 w 62"/>
                <a:gd name="T3" fmla="*/ 41 h 42"/>
                <a:gd name="T4" fmla="*/ 0 w 62"/>
                <a:gd name="T5" fmla="*/ 41 h 42"/>
                <a:gd name="T6" fmla="*/ 0 w 62"/>
                <a:gd name="T7" fmla="*/ 20 h 42"/>
                <a:gd name="T8" fmla="*/ 20 w 62"/>
                <a:gd name="T9" fmla="*/ 0 h 42"/>
                <a:gd name="T10" fmla="*/ 41 w 62"/>
                <a:gd name="T11" fmla="*/ 20 h 42"/>
                <a:gd name="T12" fmla="*/ 61 w 62"/>
                <a:gd name="T13" fmla="*/ 20 h 42"/>
                <a:gd name="T14" fmla="*/ 41 w 62"/>
                <a:gd name="T15" fmla="*/ 41 h 42"/>
                <a:gd name="T16" fmla="*/ 41 w 62"/>
                <a:gd name="T17" fmla="*/ 41 h 42"/>
                <a:gd name="T18" fmla="*/ 20 w 6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42">
                  <a:moveTo>
                    <a:pt x="20" y="41"/>
                  </a:moveTo>
                  <a:lnTo>
                    <a:pt x="20" y="41"/>
                  </a:lnTo>
                  <a:cubicBezTo>
                    <a:pt x="20" y="41"/>
                    <a:pt x="20" y="41"/>
                    <a:pt x="0" y="41"/>
                  </a:cubicBezTo>
                  <a:cubicBezTo>
                    <a:pt x="0" y="20"/>
                    <a:pt x="0" y="20"/>
                    <a:pt x="0" y="20"/>
                  </a:cubicBezTo>
                  <a:cubicBezTo>
                    <a:pt x="20" y="20"/>
                    <a:pt x="20" y="0"/>
                    <a:pt x="20" y="0"/>
                  </a:cubicBezTo>
                  <a:cubicBezTo>
                    <a:pt x="20" y="0"/>
                    <a:pt x="41" y="0"/>
                    <a:pt x="41" y="20"/>
                  </a:cubicBezTo>
                  <a:lnTo>
                    <a:pt x="61" y="20"/>
                  </a:lnTo>
                  <a:cubicBezTo>
                    <a:pt x="61" y="20"/>
                    <a:pt x="61" y="41"/>
                    <a:pt x="41" y="41"/>
                  </a:cubicBezTo>
                  <a:lnTo>
                    <a:pt x="41" y="4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4" name="Freeform 218"/>
            <p:cNvSpPr>
              <a:spLocks noChangeArrowheads="1"/>
            </p:cNvSpPr>
            <p:nvPr/>
          </p:nvSpPr>
          <p:spPr bwMode="auto">
            <a:xfrm>
              <a:off x="5730875" y="7554913"/>
              <a:ext cx="58738" cy="73025"/>
            </a:xfrm>
            <a:custGeom>
              <a:avLst/>
              <a:gdLst>
                <a:gd name="T0" fmla="*/ 164 w 165"/>
                <a:gd name="T1" fmla="*/ 40 h 205"/>
                <a:gd name="T2" fmla="*/ 164 w 165"/>
                <a:gd name="T3" fmla="*/ 40 h 205"/>
                <a:gd name="T4" fmla="*/ 143 w 165"/>
                <a:gd name="T5" fmla="*/ 61 h 205"/>
                <a:gd name="T6" fmla="*/ 143 w 165"/>
                <a:gd name="T7" fmla="*/ 102 h 205"/>
                <a:gd name="T8" fmla="*/ 143 w 165"/>
                <a:gd name="T9" fmla="*/ 122 h 205"/>
                <a:gd name="T10" fmla="*/ 143 w 165"/>
                <a:gd name="T11" fmla="*/ 164 h 205"/>
                <a:gd name="T12" fmla="*/ 123 w 165"/>
                <a:gd name="T13" fmla="*/ 164 h 205"/>
                <a:gd name="T14" fmla="*/ 123 w 165"/>
                <a:gd name="T15" fmla="*/ 204 h 205"/>
                <a:gd name="T16" fmla="*/ 82 w 165"/>
                <a:gd name="T17" fmla="*/ 204 h 205"/>
                <a:gd name="T18" fmla="*/ 82 w 165"/>
                <a:gd name="T19" fmla="*/ 184 h 205"/>
                <a:gd name="T20" fmla="*/ 61 w 165"/>
                <a:gd name="T21" fmla="*/ 164 h 205"/>
                <a:gd name="T22" fmla="*/ 41 w 165"/>
                <a:gd name="T23" fmla="*/ 143 h 205"/>
                <a:gd name="T24" fmla="*/ 41 w 165"/>
                <a:gd name="T25" fmla="*/ 122 h 205"/>
                <a:gd name="T26" fmla="*/ 41 w 165"/>
                <a:gd name="T27" fmla="*/ 102 h 205"/>
                <a:gd name="T28" fmla="*/ 0 w 165"/>
                <a:gd name="T29" fmla="*/ 82 h 205"/>
                <a:gd name="T30" fmla="*/ 0 w 165"/>
                <a:gd name="T31" fmla="*/ 82 h 205"/>
                <a:gd name="T32" fmla="*/ 0 w 165"/>
                <a:gd name="T33" fmla="*/ 61 h 205"/>
                <a:gd name="T34" fmla="*/ 21 w 165"/>
                <a:gd name="T35" fmla="*/ 40 h 205"/>
                <a:gd name="T36" fmla="*/ 41 w 165"/>
                <a:gd name="T37" fmla="*/ 20 h 205"/>
                <a:gd name="T38" fmla="*/ 61 w 165"/>
                <a:gd name="T39" fmla="*/ 20 h 205"/>
                <a:gd name="T40" fmla="*/ 82 w 165"/>
                <a:gd name="T41" fmla="*/ 20 h 205"/>
                <a:gd name="T42" fmla="*/ 103 w 165"/>
                <a:gd name="T43" fmla="*/ 0 h 205"/>
                <a:gd name="T44" fmla="*/ 123 w 165"/>
                <a:gd name="T45" fmla="*/ 0 h 205"/>
                <a:gd name="T46" fmla="*/ 123 w 165"/>
                <a:gd name="T47" fmla="*/ 20 h 205"/>
                <a:gd name="T48" fmla="*/ 123 w 165"/>
                <a:gd name="T49" fmla="*/ 40 h 205"/>
                <a:gd name="T50" fmla="*/ 143 w 165"/>
                <a:gd name="T51" fmla="*/ 40 h 205"/>
                <a:gd name="T52" fmla="*/ 164 w 165"/>
                <a:gd name="T53" fmla="*/ 4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5" h="205">
                  <a:moveTo>
                    <a:pt x="164" y="40"/>
                  </a:moveTo>
                  <a:lnTo>
                    <a:pt x="164" y="40"/>
                  </a:lnTo>
                  <a:cubicBezTo>
                    <a:pt x="164" y="61"/>
                    <a:pt x="164" y="61"/>
                    <a:pt x="143" y="61"/>
                  </a:cubicBezTo>
                  <a:cubicBezTo>
                    <a:pt x="143" y="82"/>
                    <a:pt x="143" y="82"/>
                    <a:pt x="143" y="102"/>
                  </a:cubicBezTo>
                  <a:lnTo>
                    <a:pt x="143" y="122"/>
                  </a:lnTo>
                  <a:cubicBezTo>
                    <a:pt x="143" y="143"/>
                    <a:pt x="143" y="143"/>
                    <a:pt x="143" y="164"/>
                  </a:cubicBezTo>
                  <a:lnTo>
                    <a:pt x="123" y="164"/>
                  </a:lnTo>
                  <a:cubicBezTo>
                    <a:pt x="123" y="184"/>
                    <a:pt x="123" y="184"/>
                    <a:pt x="123" y="204"/>
                  </a:cubicBezTo>
                  <a:cubicBezTo>
                    <a:pt x="103" y="204"/>
                    <a:pt x="103" y="204"/>
                    <a:pt x="82" y="204"/>
                  </a:cubicBezTo>
                  <a:lnTo>
                    <a:pt x="82" y="184"/>
                  </a:lnTo>
                  <a:lnTo>
                    <a:pt x="61" y="164"/>
                  </a:lnTo>
                  <a:cubicBezTo>
                    <a:pt x="61" y="164"/>
                    <a:pt x="61" y="143"/>
                    <a:pt x="41" y="143"/>
                  </a:cubicBezTo>
                  <a:cubicBezTo>
                    <a:pt x="41" y="122"/>
                    <a:pt x="41" y="122"/>
                    <a:pt x="41" y="122"/>
                  </a:cubicBezTo>
                  <a:cubicBezTo>
                    <a:pt x="41" y="102"/>
                    <a:pt x="41" y="102"/>
                    <a:pt x="41" y="102"/>
                  </a:cubicBezTo>
                  <a:cubicBezTo>
                    <a:pt x="41" y="82"/>
                    <a:pt x="21" y="82"/>
                    <a:pt x="0" y="82"/>
                  </a:cubicBezTo>
                  <a:lnTo>
                    <a:pt x="0" y="82"/>
                  </a:lnTo>
                  <a:cubicBezTo>
                    <a:pt x="0" y="82"/>
                    <a:pt x="0" y="82"/>
                    <a:pt x="0" y="61"/>
                  </a:cubicBezTo>
                  <a:lnTo>
                    <a:pt x="21" y="40"/>
                  </a:lnTo>
                  <a:cubicBezTo>
                    <a:pt x="21" y="40"/>
                    <a:pt x="41" y="40"/>
                    <a:pt x="41" y="20"/>
                  </a:cubicBezTo>
                  <a:lnTo>
                    <a:pt x="61" y="20"/>
                  </a:lnTo>
                  <a:cubicBezTo>
                    <a:pt x="82" y="20"/>
                    <a:pt x="82" y="20"/>
                    <a:pt x="82" y="20"/>
                  </a:cubicBezTo>
                  <a:cubicBezTo>
                    <a:pt x="103" y="20"/>
                    <a:pt x="103" y="0"/>
                    <a:pt x="103" y="0"/>
                  </a:cubicBezTo>
                  <a:lnTo>
                    <a:pt x="123" y="0"/>
                  </a:lnTo>
                  <a:cubicBezTo>
                    <a:pt x="123" y="0"/>
                    <a:pt x="123" y="0"/>
                    <a:pt x="123" y="20"/>
                  </a:cubicBezTo>
                  <a:cubicBezTo>
                    <a:pt x="123" y="20"/>
                    <a:pt x="123" y="20"/>
                    <a:pt x="123" y="40"/>
                  </a:cubicBezTo>
                  <a:lnTo>
                    <a:pt x="143" y="40"/>
                  </a:lnTo>
                  <a:cubicBezTo>
                    <a:pt x="143" y="61"/>
                    <a:pt x="143" y="61"/>
                    <a:pt x="164"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5" name="Freeform 219"/>
            <p:cNvSpPr>
              <a:spLocks noChangeArrowheads="1"/>
            </p:cNvSpPr>
            <p:nvPr/>
          </p:nvSpPr>
          <p:spPr bwMode="auto">
            <a:xfrm>
              <a:off x="4329113" y="6411913"/>
              <a:ext cx="15875" cy="7937"/>
            </a:xfrm>
            <a:custGeom>
              <a:avLst/>
              <a:gdLst>
                <a:gd name="T0" fmla="*/ 20 w 42"/>
                <a:gd name="T1" fmla="*/ 20 h 21"/>
                <a:gd name="T2" fmla="*/ 20 w 42"/>
                <a:gd name="T3" fmla="*/ 20 h 21"/>
                <a:gd name="T4" fmla="*/ 20 w 42"/>
                <a:gd name="T5" fmla="*/ 0 h 21"/>
                <a:gd name="T6" fmla="*/ 20 w 42"/>
                <a:gd name="T7" fmla="*/ 0 h 21"/>
                <a:gd name="T8" fmla="*/ 0 w 42"/>
                <a:gd name="T9" fmla="*/ 0 h 21"/>
                <a:gd name="T10" fmla="*/ 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cubicBezTo>
                    <a:pt x="41" y="20"/>
                    <a:pt x="41" y="0"/>
                    <a:pt x="20" y="0"/>
                  </a:cubicBezTo>
                  <a:lnTo>
                    <a:pt x="20" y="0"/>
                  </a:lnTo>
                  <a:lnTo>
                    <a:pt x="0" y="0"/>
                  </a:lnTo>
                  <a:lnTo>
                    <a:pt x="0" y="0"/>
                  </a:lnTo>
                  <a:cubicBezTo>
                    <a:pt x="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6" name="Freeform 220"/>
            <p:cNvSpPr>
              <a:spLocks noChangeArrowheads="1"/>
            </p:cNvSpPr>
            <p:nvPr/>
          </p:nvSpPr>
          <p:spPr bwMode="auto">
            <a:xfrm>
              <a:off x="4343400" y="6397625"/>
              <a:ext cx="15875" cy="15875"/>
            </a:xfrm>
            <a:custGeom>
              <a:avLst/>
              <a:gdLst>
                <a:gd name="T0" fmla="*/ 20 w 42"/>
                <a:gd name="T1" fmla="*/ 42 h 43"/>
                <a:gd name="T2" fmla="*/ 20 w 42"/>
                <a:gd name="T3" fmla="*/ 42 h 43"/>
                <a:gd name="T4" fmla="*/ 41 w 42"/>
                <a:gd name="T5" fmla="*/ 21 h 43"/>
                <a:gd name="T6" fmla="*/ 20 w 42"/>
                <a:gd name="T7" fmla="*/ 0 h 43"/>
                <a:gd name="T8" fmla="*/ 20 w 42"/>
                <a:gd name="T9" fmla="*/ 0 h 43"/>
                <a:gd name="T10" fmla="*/ 0 w 42"/>
                <a:gd name="T11" fmla="*/ 0 h 43"/>
                <a:gd name="T12" fmla="*/ 0 w 42"/>
                <a:gd name="T13" fmla="*/ 21 h 43"/>
                <a:gd name="T14" fmla="*/ 0 w 42"/>
                <a:gd name="T15" fmla="*/ 42 h 43"/>
                <a:gd name="T16" fmla="*/ 20 w 4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20" y="42"/>
                  </a:moveTo>
                  <a:lnTo>
                    <a:pt x="20" y="42"/>
                  </a:lnTo>
                  <a:cubicBezTo>
                    <a:pt x="20" y="42"/>
                    <a:pt x="20" y="21"/>
                    <a:pt x="41" y="21"/>
                  </a:cubicBezTo>
                  <a:cubicBezTo>
                    <a:pt x="41" y="21"/>
                    <a:pt x="41" y="0"/>
                    <a:pt x="20" y="0"/>
                  </a:cubicBezTo>
                  <a:lnTo>
                    <a:pt x="20" y="0"/>
                  </a:lnTo>
                  <a:cubicBezTo>
                    <a:pt x="0" y="0"/>
                    <a:pt x="0" y="0"/>
                    <a:pt x="0" y="0"/>
                  </a:cubicBezTo>
                  <a:lnTo>
                    <a:pt x="0" y="21"/>
                  </a:lnTo>
                  <a:lnTo>
                    <a:pt x="0" y="42"/>
                  </a:lnTo>
                  <a:cubicBezTo>
                    <a:pt x="0" y="42"/>
                    <a:pt x="0" y="42"/>
                    <a:pt x="2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7" name="Freeform 221"/>
            <p:cNvSpPr>
              <a:spLocks noChangeArrowheads="1"/>
            </p:cNvSpPr>
            <p:nvPr/>
          </p:nvSpPr>
          <p:spPr bwMode="auto">
            <a:xfrm>
              <a:off x="4402138" y="6529388"/>
              <a:ext cx="15875" cy="7937"/>
            </a:xfrm>
            <a:custGeom>
              <a:avLst/>
              <a:gdLst>
                <a:gd name="T0" fmla="*/ 20 w 42"/>
                <a:gd name="T1" fmla="*/ 21 h 22"/>
                <a:gd name="T2" fmla="*/ 20 w 42"/>
                <a:gd name="T3" fmla="*/ 21 h 22"/>
                <a:gd name="T4" fmla="*/ 20 w 42"/>
                <a:gd name="T5" fmla="*/ 0 h 22"/>
                <a:gd name="T6" fmla="*/ 0 w 42"/>
                <a:gd name="T7" fmla="*/ 0 h 22"/>
                <a:gd name="T8" fmla="*/ 0 w 42"/>
                <a:gd name="T9" fmla="*/ 21 h 22"/>
                <a:gd name="T10" fmla="*/ 20 w 42"/>
                <a:gd name="T11" fmla="*/ 21 h 22"/>
              </a:gdLst>
              <a:ahLst/>
              <a:cxnLst>
                <a:cxn ang="0">
                  <a:pos x="T0" y="T1"/>
                </a:cxn>
                <a:cxn ang="0">
                  <a:pos x="T2" y="T3"/>
                </a:cxn>
                <a:cxn ang="0">
                  <a:pos x="T4" y="T5"/>
                </a:cxn>
                <a:cxn ang="0">
                  <a:pos x="T6" y="T7"/>
                </a:cxn>
                <a:cxn ang="0">
                  <a:pos x="T8" y="T9"/>
                </a:cxn>
                <a:cxn ang="0">
                  <a:pos x="T10" y="T11"/>
                </a:cxn>
              </a:cxnLst>
              <a:rect l="0" t="0" r="r" b="b"/>
              <a:pathLst>
                <a:path w="42" h="22">
                  <a:moveTo>
                    <a:pt x="20" y="21"/>
                  </a:moveTo>
                  <a:lnTo>
                    <a:pt x="20" y="21"/>
                  </a:lnTo>
                  <a:cubicBezTo>
                    <a:pt x="41" y="21"/>
                    <a:pt x="20" y="0"/>
                    <a:pt x="20" y="0"/>
                  </a:cubicBezTo>
                  <a:lnTo>
                    <a:pt x="0" y="0"/>
                  </a:ln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8" name="Freeform 222"/>
            <p:cNvSpPr>
              <a:spLocks noChangeArrowheads="1"/>
            </p:cNvSpPr>
            <p:nvPr/>
          </p:nvSpPr>
          <p:spPr bwMode="auto">
            <a:xfrm>
              <a:off x="4416425" y="6537325"/>
              <a:ext cx="7938" cy="7938"/>
            </a:xfrm>
            <a:custGeom>
              <a:avLst/>
              <a:gdLst>
                <a:gd name="T0" fmla="*/ 20 w 21"/>
                <a:gd name="T1" fmla="*/ 20 h 21"/>
                <a:gd name="T2" fmla="*/ 20 w 21"/>
                <a:gd name="T3" fmla="*/ 20 h 21"/>
                <a:gd name="T4" fmla="*/ 20 w 21"/>
                <a:gd name="T5" fmla="*/ 20 h 21"/>
                <a:gd name="T6" fmla="*/ 0 w 21"/>
                <a:gd name="T7" fmla="*/ 0 h 21"/>
                <a:gd name="T8" fmla="*/ 0 w 21"/>
                <a:gd name="T9" fmla="*/ 20 h 21"/>
                <a:gd name="T10" fmla="*/ 0 w 21"/>
                <a:gd name="T11" fmla="*/ 2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20" y="20"/>
                  </a:lnTo>
                  <a:lnTo>
                    <a:pt x="0" y="0"/>
                  </a:lnTo>
                  <a:lnTo>
                    <a:pt x="0" y="20"/>
                  </a:lnTo>
                  <a:lnTo>
                    <a:pt x="0" y="20"/>
                  </a:lnTo>
                  <a:cubicBezTo>
                    <a:pt x="0" y="20"/>
                    <a:pt x="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29" name="Freeform 223"/>
            <p:cNvSpPr>
              <a:spLocks noChangeArrowheads="1"/>
            </p:cNvSpPr>
            <p:nvPr/>
          </p:nvSpPr>
          <p:spPr bwMode="auto">
            <a:xfrm>
              <a:off x="4468813" y="6721475"/>
              <a:ext cx="7937" cy="15875"/>
            </a:xfrm>
            <a:custGeom>
              <a:avLst/>
              <a:gdLst>
                <a:gd name="T0" fmla="*/ 0 w 22"/>
                <a:gd name="T1" fmla="*/ 41 h 42"/>
                <a:gd name="T2" fmla="*/ 0 w 22"/>
                <a:gd name="T3" fmla="*/ 41 h 42"/>
                <a:gd name="T4" fmla="*/ 21 w 22"/>
                <a:gd name="T5" fmla="*/ 21 h 42"/>
                <a:gd name="T6" fmla="*/ 0 w 22"/>
                <a:gd name="T7" fmla="*/ 0 h 42"/>
                <a:gd name="T8" fmla="*/ 0 w 22"/>
                <a:gd name="T9" fmla="*/ 21 h 42"/>
                <a:gd name="T10" fmla="*/ 0 w 22"/>
                <a:gd name="T11" fmla="*/ 21 h 42"/>
                <a:gd name="T12" fmla="*/ 0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41"/>
                  </a:moveTo>
                  <a:lnTo>
                    <a:pt x="0" y="41"/>
                  </a:lnTo>
                  <a:cubicBezTo>
                    <a:pt x="21" y="41"/>
                    <a:pt x="21" y="21"/>
                    <a:pt x="21" y="21"/>
                  </a:cubicBezTo>
                  <a:lnTo>
                    <a:pt x="0" y="0"/>
                  </a:lnTo>
                  <a:lnTo>
                    <a:pt x="0" y="21"/>
                  </a:lnTo>
                  <a:lnTo>
                    <a:pt x="0" y="21"/>
                  </a:lnTo>
                  <a:cubicBezTo>
                    <a:pt x="0" y="41"/>
                    <a:pt x="0"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0" name="Freeform 224"/>
            <p:cNvSpPr>
              <a:spLocks noChangeArrowheads="1"/>
            </p:cNvSpPr>
            <p:nvPr/>
          </p:nvSpPr>
          <p:spPr bwMode="auto">
            <a:xfrm>
              <a:off x="4476750" y="6715125"/>
              <a:ext cx="15875" cy="15875"/>
            </a:xfrm>
            <a:custGeom>
              <a:avLst/>
              <a:gdLst>
                <a:gd name="T0" fmla="*/ 20 w 42"/>
                <a:gd name="T1" fmla="*/ 0 h 42"/>
                <a:gd name="T2" fmla="*/ 20 w 42"/>
                <a:gd name="T3" fmla="*/ 0 h 42"/>
                <a:gd name="T4" fmla="*/ 20 w 42"/>
                <a:gd name="T5" fmla="*/ 20 h 42"/>
                <a:gd name="T6" fmla="*/ 20 w 42"/>
                <a:gd name="T7" fmla="*/ 41 h 42"/>
                <a:gd name="T8" fmla="*/ 20 w 42"/>
                <a:gd name="T9" fmla="*/ 41 h 42"/>
                <a:gd name="T10" fmla="*/ 41 w 42"/>
                <a:gd name="T11" fmla="*/ 41 h 42"/>
                <a:gd name="T12" fmla="*/ 41 w 42"/>
                <a:gd name="T13" fmla="*/ 20 h 42"/>
                <a:gd name="T14" fmla="*/ 20 w 4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0"/>
                  </a:moveTo>
                  <a:lnTo>
                    <a:pt x="20" y="0"/>
                  </a:lnTo>
                  <a:lnTo>
                    <a:pt x="20" y="20"/>
                  </a:lnTo>
                  <a:cubicBezTo>
                    <a:pt x="0" y="20"/>
                    <a:pt x="20" y="20"/>
                    <a:pt x="20" y="41"/>
                  </a:cubicBezTo>
                  <a:lnTo>
                    <a:pt x="20" y="41"/>
                  </a:lnTo>
                  <a:lnTo>
                    <a:pt x="41" y="41"/>
                  </a:lnTo>
                  <a:lnTo>
                    <a:pt x="41"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1" name="Freeform 225"/>
            <p:cNvSpPr>
              <a:spLocks noChangeArrowheads="1"/>
            </p:cNvSpPr>
            <p:nvPr/>
          </p:nvSpPr>
          <p:spPr bwMode="auto">
            <a:xfrm>
              <a:off x="4541838" y="6684963"/>
              <a:ext cx="7937" cy="15875"/>
            </a:xfrm>
            <a:custGeom>
              <a:avLst/>
              <a:gdLst>
                <a:gd name="T0" fmla="*/ 21 w 22"/>
                <a:gd name="T1" fmla="*/ 41 h 42"/>
                <a:gd name="T2" fmla="*/ 21 w 22"/>
                <a:gd name="T3" fmla="*/ 41 h 42"/>
                <a:gd name="T4" fmla="*/ 21 w 22"/>
                <a:gd name="T5" fmla="*/ 20 h 42"/>
                <a:gd name="T6" fmla="*/ 0 w 22"/>
                <a:gd name="T7" fmla="*/ 20 h 42"/>
                <a:gd name="T8" fmla="*/ 0 w 22"/>
                <a:gd name="T9" fmla="*/ 20 h 42"/>
                <a:gd name="T10" fmla="*/ 0 w 22"/>
                <a:gd name="T11" fmla="*/ 41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21" y="20"/>
                  </a:lnTo>
                  <a:cubicBezTo>
                    <a:pt x="21" y="20"/>
                    <a:pt x="0" y="0"/>
                    <a:pt x="0" y="20"/>
                  </a:cubicBezTo>
                  <a:lnTo>
                    <a:pt x="0" y="20"/>
                  </a:lnTo>
                  <a:lnTo>
                    <a:pt x="0" y="41"/>
                  </a:lnTo>
                  <a:cubicBezTo>
                    <a:pt x="0" y="41"/>
                    <a:pt x="0"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2" name="Freeform 226"/>
            <p:cNvSpPr>
              <a:spLocks noChangeArrowheads="1"/>
            </p:cNvSpPr>
            <p:nvPr/>
          </p:nvSpPr>
          <p:spPr bwMode="auto">
            <a:xfrm>
              <a:off x="4719638" y="7156450"/>
              <a:ext cx="15875" cy="30163"/>
            </a:xfrm>
            <a:custGeom>
              <a:avLst/>
              <a:gdLst>
                <a:gd name="T0" fmla="*/ 41 w 42"/>
                <a:gd name="T1" fmla="*/ 62 h 83"/>
                <a:gd name="T2" fmla="*/ 41 w 42"/>
                <a:gd name="T3" fmla="*/ 62 h 83"/>
                <a:gd name="T4" fmla="*/ 21 w 42"/>
                <a:gd name="T5" fmla="*/ 82 h 83"/>
                <a:gd name="T6" fmla="*/ 21 w 42"/>
                <a:gd name="T7" fmla="*/ 62 h 83"/>
                <a:gd name="T8" fmla="*/ 0 w 42"/>
                <a:gd name="T9" fmla="*/ 41 h 83"/>
                <a:gd name="T10" fmla="*/ 0 w 42"/>
                <a:gd name="T11" fmla="*/ 20 h 83"/>
                <a:gd name="T12" fmla="*/ 21 w 42"/>
                <a:gd name="T13" fmla="*/ 0 h 83"/>
                <a:gd name="T14" fmla="*/ 21 w 42"/>
                <a:gd name="T15" fmla="*/ 20 h 83"/>
                <a:gd name="T16" fmla="*/ 21 w 42"/>
                <a:gd name="T17" fmla="*/ 20 h 83"/>
                <a:gd name="T18" fmla="*/ 41 w 42"/>
                <a:gd name="T19" fmla="*/ 41 h 83"/>
                <a:gd name="T20" fmla="*/ 41 w 4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83">
                  <a:moveTo>
                    <a:pt x="41" y="62"/>
                  </a:moveTo>
                  <a:lnTo>
                    <a:pt x="41" y="62"/>
                  </a:lnTo>
                  <a:cubicBezTo>
                    <a:pt x="41" y="62"/>
                    <a:pt x="41" y="82"/>
                    <a:pt x="21" y="82"/>
                  </a:cubicBezTo>
                  <a:lnTo>
                    <a:pt x="21" y="62"/>
                  </a:lnTo>
                  <a:cubicBezTo>
                    <a:pt x="21" y="41"/>
                    <a:pt x="0" y="41"/>
                    <a:pt x="0" y="41"/>
                  </a:cubicBezTo>
                  <a:lnTo>
                    <a:pt x="0" y="20"/>
                  </a:lnTo>
                  <a:lnTo>
                    <a:pt x="21" y="0"/>
                  </a:lnTo>
                  <a:lnTo>
                    <a:pt x="21" y="20"/>
                  </a:lnTo>
                  <a:lnTo>
                    <a:pt x="21" y="20"/>
                  </a:lnTo>
                  <a:cubicBezTo>
                    <a:pt x="21" y="41"/>
                    <a:pt x="41" y="41"/>
                    <a:pt x="41" y="41"/>
                  </a:cubicBez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3" name="Freeform 227"/>
            <p:cNvSpPr>
              <a:spLocks noChangeArrowheads="1"/>
            </p:cNvSpPr>
            <p:nvPr/>
          </p:nvSpPr>
          <p:spPr bwMode="auto">
            <a:xfrm>
              <a:off x="4705350" y="7150100"/>
              <a:ext cx="15875" cy="14288"/>
            </a:xfrm>
            <a:custGeom>
              <a:avLst/>
              <a:gdLst>
                <a:gd name="T0" fmla="*/ 20 w 42"/>
                <a:gd name="T1" fmla="*/ 20 h 41"/>
                <a:gd name="T2" fmla="*/ 20 w 42"/>
                <a:gd name="T3" fmla="*/ 20 h 41"/>
                <a:gd name="T4" fmla="*/ 20 w 42"/>
                <a:gd name="T5" fmla="*/ 20 h 41"/>
                <a:gd name="T6" fmla="*/ 0 w 42"/>
                <a:gd name="T7" fmla="*/ 20 h 41"/>
                <a:gd name="T8" fmla="*/ 0 w 42"/>
                <a:gd name="T9" fmla="*/ 20 h 41"/>
                <a:gd name="T10" fmla="*/ 20 w 42"/>
                <a:gd name="T11" fmla="*/ 0 h 41"/>
                <a:gd name="T12" fmla="*/ 41 w 42"/>
                <a:gd name="T13" fmla="*/ 0 h 41"/>
                <a:gd name="T14" fmla="*/ 41 w 42"/>
                <a:gd name="T15" fmla="*/ 20 h 41"/>
                <a:gd name="T16" fmla="*/ 20 w 42"/>
                <a:gd name="T17"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1">
                  <a:moveTo>
                    <a:pt x="20" y="20"/>
                  </a:moveTo>
                  <a:lnTo>
                    <a:pt x="20" y="20"/>
                  </a:lnTo>
                  <a:lnTo>
                    <a:pt x="20" y="20"/>
                  </a:lnTo>
                  <a:cubicBezTo>
                    <a:pt x="0" y="20"/>
                    <a:pt x="0" y="40"/>
                    <a:pt x="0" y="20"/>
                  </a:cubicBezTo>
                  <a:lnTo>
                    <a:pt x="0" y="20"/>
                  </a:lnTo>
                  <a:cubicBezTo>
                    <a:pt x="0" y="0"/>
                    <a:pt x="20" y="0"/>
                    <a:pt x="20" y="0"/>
                  </a:cubicBezTo>
                  <a:cubicBezTo>
                    <a:pt x="20" y="0"/>
                    <a:pt x="20" y="0"/>
                    <a:pt x="41" y="0"/>
                  </a:cubicBezTo>
                  <a:lnTo>
                    <a:pt x="41"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4" name="Freeform 228"/>
            <p:cNvSpPr>
              <a:spLocks noChangeArrowheads="1"/>
            </p:cNvSpPr>
            <p:nvPr/>
          </p:nvSpPr>
          <p:spPr bwMode="auto">
            <a:xfrm>
              <a:off x="4719638" y="7097713"/>
              <a:ext cx="15875" cy="22225"/>
            </a:xfrm>
            <a:custGeom>
              <a:avLst/>
              <a:gdLst>
                <a:gd name="T0" fmla="*/ 21 w 42"/>
                <a:gd name="T1" fmla="*/ 62 h 63"/>
                <a:gd name="T2" fmla="*/ 21 w 42"/>
                <a:gd name="T3" fmla="*/ 62 h 63"/>
                <a:gd name="T4" fmla="*/ 21 w 42"/>
                <a:gd name="T5" fmla="*/ 62 h 63"/>
                <a:gd name="T6" fmla="*/ 21 w 42"/>
                <a:gd name="T7" fmla="*/ 20 h 63"/>
                <a:gd name="T8" fmla="*/ 21 w 42"/>
                <a:gd name="T9" fmla="*/ 0 h 63"/>
                <a:gd name="T10" fmla="*/ 0 w 42"/>
                <a:gd name="T11" fmla="*/ 0 h 63"/>
                <a:gd name="T12" fmla="*/ 0 w 42"/>
                <a:gd name="T13" fmla="*/ 0 h 63"/>
                <a:gd name="T14" fmla="*/ 0 w 42"/>
                <a:gd name="T15" fmla="*/ 20 h 63"/>
                <a:gd name="T16" fmla="*/ 0 w 42"/>
                <a:gd name="T17" fmla="*/ 41 h 63"/>
                <a:gd name="T18" fmla="*/ 0 w 42"/>
                <a:gd name="T19" fmla="*/ 62 h 63"/>
                <a:gd name="T20" fmla="*/ 21 w 42"/>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21" y="62"/>
                  </a:moveTo>
                  <a:lnTo>
                    <a:pt x="21" y="62"/>
                  </a:lnTo>
                  <a:lnTo>
                    <a:pt x="21" y="62"/>
                  </a:lnTo>
                  <a:cubicBezTo>
                    <a:pt x="41" y="41"/>
                    <a:pt x="41" y="20"/>
                    <a:pt x="21" y="20"/>
                  </a:cubicBezTo>
                  <a:lnTo>
                    <a:pt x="21" y="0"/>
                  </a:lnTo>
                  <a:cubicBezTo>
                    <a:pt x="21" y="0"/>
                    <a:pt x="21" y="0"/>
                    <a:pt x="0" y="0"/>
                  </a:cubicBezTo>
                  <a:lnTo>
                    <a:pt x="0" y="0"/>
                  </a:lnTo>
                  <a:cubicBezTo>
                    <a:pt x="0" y="20"/>
                    <a:pt x="0" y="20"/>
                    <a:pt x="0" y="20"/>
                  </a:cubicBezTo>
                  <a:lnTo>
                    <a:pt x="0" y="41"/>
                  </a:lnTo>
                  <a:lnTo>
                    <a:pt x="0" y="62"/>
                  </a:lnTo>
                  <a:lnTo>
                    <a:pt x="2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5" name="Freeform 229"/>
            <p:cNvSpPr>
              <a:spLocks noChangeArrowheads="1"/>
            </p:cNvSpPr>
            <p:nvPr/>
          </p:nvSpPr>
          <p:spPr bwMode="auto">
            <a:xfrm>
              <a:off x="4689475" y="7105650"/>
              <a:ext cx="15875" cy="7938"/>
            </a:xfrm>
            <a:custGeom>
              <a:avLst/>
              <a:gdLst>
                <a:gd name="T0" fmla="*/ 21 w 42"/>
                <a:gd name="T1" fmla="*/ 21 h 22"/>
                <a:gd name="T2" fmla="*/ 21 w 42"/>
                <a:gd name="T3" fmla="*/ 21 h 22"/>
                <a:gd name="T4" fmla="*/ 21 w 42"/>
                <a:gd name="T5" fmla="*/ 21 h 22"/>
                <a:gd name="T6" fmla="*/ 0 w 42"/>
                <a:gd name="T7" fmla="*/ 0 h 22"/>
                <a:gd name="T8" fmla="*/ 0 w 42"/>
                <a:gd name="T9" fmla="*/ 0 h 22"/>
                <a:gd name="T10" fmla="*/ 21 w 42"/>
                <a:gd name="T11" fmla="*/ 0 h 22"/>
                <a:gd name="T12" fmla="*/ 21 w 42"/>
                <a:gd name="T13" fmla="*/ 0 h 22"/>
                <a:gd name="T14" fmla="*/ 21 w 4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2">
                  <a:moveTo>
                    <a:pt x="21" y="21"/>
                  </a:moveTo>
                  <a:lnTo>
                    <a:pt x="21" y="21"/>
                  </a:lnTo>
                  <a:lnTo>
                    <a:pt x="21" y="21"/>
                  </a:lnTo>
                  <a:lnTo>
                    <a:pt x="0" y="0"/>
                  </a:lnTo>
                  <a:lnTo>
                    <a:pt x="0" y="0"/>
                  </a:lnTo>
                  <a:lnTo>
                    <a:pt x="21" y="0"/>
                  </a:lnTo>
                  <a:lnTo>
                    <a:pt x="21" y="0"/>
                  </a:lnTo>
                  <a:cubicBezTo>
                    <a:pt x="4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6" name="Freeform 230"/>
            <p:cNvSpPr>
              <a:spLocks noChangeArrowheads="1"/>
            </p:cNvSpPr>
            <p:nvPr/>
          </p:nvSpPr>
          <p:spPr bwMode="auto">
            <a:xfrm>
              <a:off x="4705350" y="7105650"/>
              <a:ext cx="7938" cy="15875"/>
            </a:xfrm>
            <a:custGeom>
              <a:avLst/>
              <a:gdLst>
                <a:gd name="T0" fmla="*/ 0 w 21"/>
                <a:gd name="T1" fmla="*/ 0 h 43"/>
                <a:gd name="T2" fmla="*/ 0 w 21"/>
                <a:gd name="T3" fmla="*/ 0 h 43"/>
                <a:gd name="T4" fmla="*/ 0 w 21"/>
                <a:gd name="T5" fmla="*/ 21 h 43"/>
                <a:gd name="T6" fmla="*/ 0 w 21"/>
                <a:gd name="T7" fmla="*/ 21 h 43"/>
                <a:gd name="T8" fmla="*/ 20 w 21"/>
                <a:gd name="T9" fmla="*/ 42 h 43"/>
                <a:gd name="T10" fmla="*/ 20 w 21"/>
                <a:gd name="T11" fmla="*/ 21 h 43"/>
                <a:gd name="T12" fmla="*/ 20 w 21"/>
                <a:gd name="T13" fmla="*/ 0 h 43"/>
                <a:gd name="T14" fmla="*/ 0 w 21"/>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0" y="0"/>
                  </a:moveTo>
                  <a:lnTo>
                    <a:pt x="0" y="0"/>
                  </a:lnTo>
                  <a:lnTo>
                    <a:pt x="0" y="21"/>
                  </a:lnTo>
                  <a:lnTo>
                    <a:pt x="0" y="21"/>
                  </a:lnTo>
                  <a:lnTo>
                    <a:pt x="20" y="42"/>
                  </a:lnTo>
                  <a:cubicBezTo>
                    <a:pt x="20" y="21"/>
                    <a:pt x="20" y="21"/>
                    <a:pt x="20" y="21"/>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7" name="Freeform 231"/>
            <p:cNvSpPr>
              <a:spLocks noChangeArrowheads="1"/>
            </p:cNvSpPr>
            <p:nvPr/>
          </p:nvSpPr>
          <p:spPr bwMode="auto">
            <a:xfrm>
              <a:off x="4719638" y="7127875"/>
              <a:ext cx="7937" cy="15875"/>
            </a:xfrm>
            <a:custGeom>
              <a:avLst/>
              <a:gdLst>
                <a:gd name="T0" fmla="*/ 0 w 22"/>
                <a:gd name="T1" fmla="*/ 0 h 42"/>
                <a:gd name="T2" fmla="*/ 0 w 22"/>
                <a:gd name="T3" fmla="*/ 0 h 42"/>
                <a:gd name="T4" fmla="*/ 0 w 22"/>
                <a:gd name="T5" fmla="*/ 20 h 42"/>
                <a:gd name="T6" fmla="*/ 0 w 22"/>
                <a:gd name="T7" fmla="*/ 20 h 42"/>
                <a:gd name="T8" fmla="*/ 0 w 22"/>
                <a:gd name="T9" fmla="*/ 41 h 42"/>
                <a:gd name="T10" fmla="*/ 21 w 22"/>
                <a:gd name="T11" fmla="*/ 20 h 42"/>
                <a:gd name="T12" fmla="*/ 21 w 22"/>
                <a:gd name="T13" fmla="*/ 0 h 42"/>
                <a:gd name="T14" fmla="*/ 0 w 2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0"/>
                  </a:moveTo>
                  <a:lnTo>
                    <a:pt x="0" y="0"/>
                  </a:lnTo>
                  <a:lnTo>
                    <a:pt x="0" y="20"/>
                  </a:lnTo>
                  <a:lnTo>
                    <a:pt x="0" y="20"/>
                  </a:lnTo>
                  <a:cubicBezTo>
                    <a:pt x="0" y="41"/>
                    <a:pt x="0" y="41"/>
                    <a:pt x="0" y="41"/>
                  </a:cubicBezTo>
                  <a:cubicBezTo>
                    <a:pt x="21" y="20"/>
                    <a:pt x="21" y="20"/>
                    <a:pt x="21" y="20"/>
                  </a:cubicBezTo>
                  <a:lnTo>
                    <a:pt x="21"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8" name="Freeform 232"/>
            <p:cNvSpPr>
              <a:spLocks noChangeArrowheads="1"/>
            </p:cNvSpPr>
            <p:nvPr/>
          </p:nvSpPr>
          <p:spPr bwMode="auto">
            <a:xfrm>
              <a:off x="4733925" y="7091363"/>
              <a:ext cx="7938" cy="7937"/>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0" y="0"/>
                  </a:lnTo>
                  <a:cubicBezTo>
                    <a:pt x="0" y="0"/>
                    <a:pt x="0" y="0"/>
                    <a:pt x="0" y="20"/>
                  </a:cubicBezTo>
                  <a:cubicBezTo>
                    <a:pt x="0" y="20"/>
                    <a:pt x="0" y="20"/>
                    <a:pt x="20" y="20"/>
                  </a:cubicBez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39" name="Freeform 233"/>
            <p:cNvSpPr>
              <a:spLocks noChangeArrowheads="1"/>
            </p:cNvSpPr>
            <p:nvPr/>
          </p:nvSpPr>
          <p:spPr bwMode="auto">
            <a:xfrm>
              <a:off x="4705350" y="7046913"/>
              <a:ext cx="15875" cy="22225"/>
            </a:xfrm>
            <a:custGeom>
              <a:avLst/>
              <a:gdLst>
                <a:gd name="T0" fmla="*/ 41 w 42"/>
                <a:gd name="T1" fmla="*/ 42 h 63"/>
                <a:gd name="T2" fmla="*/ 41 w 42"/>
                <a:gd name="T3" fmla="*/ 42 h 63"/>
                <a:gd name="T4" fmla="*/ 20 w 42"/>
                <a:gd name="T5" fmla="*/ 62 h 63"/>
                <a:gd name="T6" fmla="*/ 0 w 42"/>
                <a:gd name="T7" fmla="*/ 42 h 63"/>
                <a:gd name="T8" fmla="*/ 20 w 42"/>
                <a:gd name="T9" fmla="*/ 21 h 63"/>
                <a:gd name="T10" fmla="*/ 20 w 42"/>
                <a:gd name="T11" fmla="*/ 21 h 63"/>
                <a:gd name="T12" fmla="*/ 20 w 42"/>
                <a:gd name="T13" fmla="*/ 0 h 63"/>
                <a:gd name="T14" fmla="*/ 41 w 42"/>
                <a:gd name="T15" fmla="*/ 0 h 63"/>
                <a:gd name="T16" fmla="*/ 41 w 42"/>
                <a:gd name="T17" fmla="*/ 21 h 63"/>
                <a:gd name="T18" fmla="*/ 41 w 42"/>
                <a:gd name="T19" fmla="*/ 21 h 63"/>
                <a:gd name="T20" fmla="*/ 41 w 42"/>
                <a:gd name="T21"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41" y="42"/>
                  </a:moveTo>
                  <a:lnTo>
                    <a:pt x="41" y="42"/>
                  </a:lnTo>
                  <a:lnTo>
                    <a:pt x="20" y="62"/>
                  </a:lnTo>
                  <a:lnTo>
                    <a:pt x="0" y="42"/>
                  </a:lnTo>
                  <a:cubicBezTo>
                    <a:pt x="0" y="42"/>
                    <a:pt x="0" y="21"/>
                    <a:pt x="20" y="21"/>
                  </a:cubicBezTo>
                  <a:lnTo>
                    <a:pt x="20" y="21"/>
                  </a:lnTo>
                  <a:lnTo>
                    <a:pt x="20" y="0"/>
                  </a:lnTo>
                  <a:lnTo>
                    <a:pt x="41" y="0"/>
                  </a:lnTo>
                  <a:lnTo>
                    <a:pt x="41" y="21"/>
                  </a:lnTo>
                  <a:lnTo>
                    <a:pt x="41"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0" name="Freeform 234"/>
            <p:cNvSpPr>
              <a:spLocks noChangeArrowheads="1"/>
            </p:cNvSpPr>
            <p:nvPr/>
          </p:nvSpPr>
          <p:spPr bwMode="auto">
            <a:xfrm>
              <a:off x="4683125" y="6980238"/>
              <a:ext cx="22225" cy="15875"/>
            </a:xfrm>
            <a:custGeom>
              <a:avLst/>
              <a:gdLst>
                <a:gd name="T0" fmla="*/ 62 w 63"/>
                <a:gd name="T1" fmla="*/ 21 h 43"/>
                <a:gd name="T2" fmla="*/ 62 w 63"/>
                <a:gd name="T3" fmla="*/ 21 h 43"/>
                <a:gd name="T4" fmla="*/ 42 w 63"/>
                <a:gd name="T5" fmla="*/ 42 h 43"/>
                <a:gd name="T6" fmla="*/ 42 w 63"/>
                <a:gd name="T7" fmla="*/ 42 h 43"/>
                <a:gd name="T8" fmla="*/ 21 w 63"/>
                <a:gd name="T9" fmla="*/ 42 h 43"/>
                <a:gd name="T10" fmla="*/ 21 w 63"/>
                <a:gd name="T11" fmla="*/ 42 h 43"/>
                <a:gd name="T12" fmla="*/ 21 w 63"/>
                <a:gd name="T13" fmla="*/ 21 h 43"/>
                <a:gd name="T14" fmla="*/ 42 w 63"/>
                <a:gd name="T15" fmla="*/ 21 h 43"/>
                <a:gd name="T16" fmla="*/ 42 w 63"/>
                <a:gd name="T17" fmla="*/ 0 h 43"/>
                <a:gd name="T18" fmla="*/ 62 w 63"/>
                <a:gd name="T19" fmla="*/ 0 h 43"/>
                <a:gd name="T20" fmla="*/ 62 w 63"/>
                <a:gd name="T21"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43">
                  <a:moveTo>
                    <a:pt x="62" y="21"/>
                  </a:moveTo>
                  <a:lnTo>
                    <a:pt x="62" y="21"/>
                  </a:lnTo>
                  <a:cubicBezTo>
                    <a:pt x="62" y="21"/>
                    <a:pt x="62" y="42"/>
                    <a:pt x="42" y="42"/>
                  </a:cubicBezTo>
                  <a:lnTo>
                    <a:pt x="42" y="42"/>
                  </a:lnTo>
                  <a:lnTo>
                    <a:pt x="21" y="42"/>
                  </a:lnTo>
                  <a:lnTo>
                    <a:pt x="21" y="42"/>
                  </a:lnTo>
                  <a:cubicBezTo>
                    <a:pt x="0" y="42"/>
                    <a:pt x="21" y="21"/>
                    <a:pt x="21" y="21"/>
                  </a:cubicBezTo>
                  <a:lnTo>
                    <a:pt x="42" y="21"/>
                  </a:lnTo>
                  <a:lnTo>
                    <a:pt x="42" y="0"/>
                  </a:lnTo>
                  <a:lnTo>
                    <a:pt x="62" y="0"/>
                  </a:lnTo>
                  <a:lnTo>
                    <a:pt x="6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1" name="Freeform 235"/>
            <p:cNvSpPr>
              <a:spLocks noChangeArrowheads="1"/>
            </p:cNvSpPr>
            <p:nvPr/>
          </p:nvSpPr>
          <p:spPr bwMode="auto">
            <a:xfrm>
              <a:off x="4697413" y="7002463"/>
              <a:ext cx="7937" cy="14287"/>
            </a:xfrm>
            <a:custGeom>
              <a:avLst/>
              <a:gdLst>
                <a:gd name="T0" fmla="*/ 0 w 21"/>
                <a:gd name="T1" fmla="*/ 0 h 41"/>
                <a:gd name="T2" fmla="*/ 0 w 21"/>
                <a:gd name="T3" fmla="*/ 0 h 41"/>
                <a:gd name="T4" fmla="*/ 0 w 21"/>
                <a:gd name="T5" fmla="*/ 20 h 41"/>
                <a:gd name="T6" fmla="*/ 0 w 21"/>
                <a:gd name="T7" fmla="*/ 40 h 41"/>
                <a:gd name="T8" fmla="*/ 20 w 21"/>
                <a:gd name="T9" fmla="*/ 40 h 41"/>
                <a:gd name="T10" fmla="*/ 20 w 21"/>
                <a:gd name="T11" fmla="*/ 20 h 41"/>
                <a:gd name="T12" fmla="*/ 20 w 21"/>
                <a:gd name="T13" fmla="*/ 0 h 41"/>
                <a:gd name="T14" fmla="*/ 0 w 21"/>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0" y="0"/>
                  </a:moveTo>
                  <a:lnTo>
                    <a:pt x="0" y="0"/>
                  </a:lnTo>
                  <a:lnTo>
                    <a:pt x="0" y="20"/>
                  </a:lnTo>
                  <a:lnTo>
                    <a:pt x="0" y="40"/>
                  </a:lnTo>
                  <a:cubicBezTo>
                    <a:pt x="0" y="40"/>
                    <a:pt x="0" y="40"/>
                    <a:pt x="20" y="40"/>
                  </a:cubicBezTo>
                  <a:lnTo>
                    <a:pt x="20" y="20"/>
                  </a:ln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2" name="Freeform 236"/>
            <p:cNvSpPr>
              <a:spLocks noChangeArrowheads="1"/>
            </p:cNvSpPr>
            <p:nvPr/>
          </p:nvSpPr>
          <p:spPr bwMode="auto">
            <a:xfrm>
              <a:off x="4719638" y="7016750"/>
              <a:ext cx="15875" cy="15875"/>
            </a:xfrm>
            <a:custGeom>
              <a:avLst/>
              <a:gdLst>
                <a:gd name="T0" fmla="*/ 41 w 42"/>
                <a:gd name="T1" fmla="*/ 21 h 43"/>
                <a:gd name="T2" fmla="*/ 41 w 42"/>
                <a:gd name="T3" fmla="*/ 21 h 43"/>
                <a:gd name="T4" fmla="*/ 21 w 42"/>
                <a:gd name="T5" fmla="*/ 0 h 43"/>
                <a:gd name="T6" fmla="*/ 21 w 42"/>
                <a:gd name="T7" fmla="*/ 0 h 43"/>
                <a:gd name="T8" fmla="*/ 21 w 42"/>
                <a:gd name="T9" fmla="*/ 21 h 43"/>
                <a:gd name="T10" fmla="*/ 21 w 42"/>
                <a:gd name="T11" fmla="*/ 21 h 43"/>
                <a:gd name="T12" fmla="*/ 21 w 42"/>
                <a:gd name="T13" fmla="*/ 42 h 43"/>
                <a:gd name="T14" fmla="*/ 21 w 42"/>
                <a:gd name="T15" fmla="*/ 42 h 43"/>
                <a:gd name="T16" fmla="*/ 41 w 42"/>
                <a:gd name="T17"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41" y="21"/>
                  </a:moveTo>
                  <a:lnTo>
                    <a:pt x="41" y="21"/>
                  </a:lnTo>
                  <a:lnTo>
                    <a:pt x="21" y="0"/>
                  </a:lnTo>
                  <a:lnTo>
                    <a:pt x="21" y="0"/>
                  </a:lnTo>
                  <a:cubicBezTo>
                    <a:pt x="21" y="0"/>
                    <a:pt x="0" y="0"/>
                    <a:pt x="21" y="21"/>
                  </a:cubicBezTo>
                  <a:lnTo>
                    <a:pt x="21" y="21"/>
                  </a:lnTo>
                  <a:lnTo>
                    <a:pt x="21" y="42"/>
                  </a:lnTo>
                  <a:lnTo>
                    <a:pt x="21" y="42"/>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3" name="Freeform 237"/>
            <p:cNvSpPr>
              <a:spLocks noChangeArrowheads="1"/>
            </p:cNvSpPr>
            <p:nvPr/>
          </p:nvSpPr>
          <p:spPr bwMode="auto">
            <a:xfrm>
              <a:off x="4727575" y="7038975"/>
              <a:ext cx="7938" cy="15875"/>
            </a:xfrm>
            <a:custGeom>
              <a:avLst/>
              <a:gdLst>
                <a:gd name="T0" fmla="*/ 20 w 21"/>
                <a:gd name="T1" fmla="*/ 0 h 42"/>
                <a:gd name="T2" fmla="*/ 20 w 21"/>
                <a:gd name="T3" fmla="*/ 0 h 42"/>
                <a:gd name="T4" fmla="*/ 0 w 21"/>
                <a:gd name="T5" fmla="*/ 20 h 42"/>
                <a:gd name="T6" fmla="*/ 0 w 21"/>
                <a:gd name="T7" fmla="*/ 41 h 42"/>
                <a:gd name="T8" fmla="*/ 20 w 21"/>
                <a:gd name="T9" fmla="*/ 41 h 42"/>
                <a:gd name="T10" fmla="*/ 20 w 21"/>
                <a:gd name="T11" fmla="*/ 41 h 42"/>
                <a:gd name="T12" fmla="*/ 20 w 21"/>
                <a:gd name="T13" fmla="*/ 20 h 42"/>
                <a:gd name="T14" fmla="*/ 20 w 21"/>
                <a:gd name="T15" fmla="*/ 20 h 42"/>
                <a:gd name="T16" fmla="*/ 20 w 21"/>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42">
                  <a:moveTo>
                    <a:pt x="20" y="0"/>
                  </a:moveTo>
                  <a:lnTo>
                    <a:pt x="20" y="0"/>
                  </a:lnTo>
                  <a:cubicBezTo>
                    <a:pt x="0" y="0"/>
                    <a:pt x="0" y="20"/>
                    <a:pt x="0" y="20"/>
                  </a:cubicBezTo>
                  <a:cubicBezTo>
                    <a:pt x="0" y="20"/>
                    <a:pt x="0" y="20"/>
                    <a:pt x="0" y="41"/>
                  </a:cubicBezTo>
                  <a:lnTo>
                    <a:pt x="20" y="41"/>
                  </a:lnTo>
                  <a:lnTo>
                    <a:pt x="20" y="41"/>
                  </a:ln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4" name="Freeform 238"/>
            <p:cNvSpPr>
              <a:spLocks noChangeArrowheads="1"/>
            </p:cNvSpPr>
            <p:nvPr/>
          </p:nvSpPr>
          <p:spPr bwMode="auto">
            <a:xfrm>
              <a:off x="4697413" y="7038975"/>
              <a:ext cx="7937" cy="7938"/>
            </a:xfrm>
            <a:custGeom>
              <a:avLst/>
              <a:gdLst>
                <a:gd name="T0" fmla="*/ 20 w 21"/>
                <a:gd name="T1" fmla="*/ 20 h 21"/>
                <a:gd name="T2" fmla="*/ 20 w 21"/>
                <a:gd name="T3" fmla="*/ 20 h 21"/>
                <a:gd name="T4" fmla="*/ 20 w 21"/>
                <a:gd name="T5" fmla="*/ 0 h 21"/>
                <a:gd name="T6" fmla="*/ 0 w 21"/>
                <a:gd name="T7" fmla="*/ 0 h 21"/>
                <a:gd name="T8" fmla="*/ 0 w 21"/>
                <a:gd name="T9" fmla="*/ 0 h 21"/>
                <a:gd name="T10" fmla="*/ 0 w 21"/>
                <a:gd name="T11" fmla="*/ 20 h 21"/>
                <a:gd name="T12" fmla="*/ 0 w 21"/>
                <a:gd name="T13" fmla="*/ 20 h 21"/>
                <a:gd name="T14" fmla="*/ 0 w 21"/>
                <a:gd name="T15" fmla="*/ 20 h 21"/>
                <a:gd name="T16" fmla="*/ 20 w 21"/>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0" y="20"/>
                  </a:moveTo>
                  <a:lnTo>
                    <a:pt x="20" y="20"/>
                  </a:lnTo>
                  <a:cubicBezTo>
                    <a:pt x="20" y="20"/>
                    <a:pt x="20" y="20"/>
                    <a:pt x="20" y="0"/>
                  </a:cubicBezTo>
                  <a:lnTo>
                    <a:pt x="0" y="0"/>
                  </a:lnTo>
                  <a:lnTo>
                    <a:pt x="0" y="0"/>
                  </a:lnTo>
                  <a:lnTo>
                    <a:pt x="0" y="20"/>
                  </a:lnTo>
                  <a:lnTo>
                    <a:pt x="0" y="20"/>
                  </a:lnTo>
                  <a:lnTo>
                    <a:pt x="0" y="2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5" name="Freeform 239"/>
            <p:cNvSpPr>
              <a:spLocks noChangeArrowheads="1"/>
            </p:cNvSpPr>
            <p:nvPr/>
          </p:nvSpPr>
          <p:spPr bwMode="auto">
            <a:xfrm>
              <a:off x="4727575" y="7061200"/>
              <a:ext cx="7938" cy="14288"/>
            </a:xfrm>
            <a:custGeom>
              <a:avLst/>
              <a:gdLst>
                <a:gd name="T0" fmla="*/ 20 w 21"/>
                <a:gd name="T1" fmla="*/ 40 h 41"/>
                <a:gd name="T2" fmla="*/ 20 w 21"/>
                <a:gd name="T3" fmla="*/ 40 h 41"/>
                <a:gd name="T4" fmla="*/ 20 w 21"/>
                <a:gd name="T5" fmla="*/ 20 h 41"/>
                <a:gd name="T6" fmla="*/ 20 w 21"/>
                <a:gd name="T7" fmla="*/ 0 h 41"/>
                <a:gd name="T8" fmla="*/ 0 w 21"/>
                <a:gd name="T9" fmla="*/ 0 h 41"/>
                <a:gd name="T10" fmla="*/ 0 w 21"/>
                <a:gd name="T11" fmla="*/ 20 h 41"/>
                <a:gd name="T12" fmla="*/ 20 w 21"/>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21" h="41">
                  <a:moveTo>
                    <a:pt x="20" y="40"/>
                  </a:moveTo>
                  <a:lnTo>
                    <a:pt x="20" y="40"/>
                  </a:lnTo>
                  <a:lnTo>
                    <a:pt x="20" y="20"/>
                  </a:lnTo>
                  <a:cubicBezTo>
                    <a:pt x="20" y="20"/>
                    <a:pt x="20" y="20"/>
                    <a:pt x="20" y="0"/>
                  </a:cubicBezTo>
                  <a:lnTo>
                    <a:pt x="0" y="0"/>
                  </a:lnTo>
                  <a:cubicBezTo>
                    <a:pt x="0" y="20"/>
                    <a:pt x="0" y="20"/>
                    <a:pt x="0" y="20"/>
                  </a:cubicBezTo>
                  <a:cubicBezTo>
                    <a:pt x="0" y="20"/>
                    <a:pt x="0" y="4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6" name="Freeform 240"/>
            <p:cNvSpPr>
              <a:spLocks noChangeArrowheads="1"/>
            </p:cNvSpPr>
            <p:nvPr/>
          </p:nvSpPr>
          <p:spPr bwMode="auto">
            <a:xfrm>
              <a:off x="4733925" y="7075488"/>
              <a:ext cx="7938" cy="7937"/>
            </a:xfrm>
            <a:custGeom>
              <a:avLst/>
              <a:gdLst>
                <a:gd name="T0" fmla="*/ 0 w 21"/>
                <a:gd name="T1" fmla="*/ 0 h 22"/>
                <a:gd name="T2" fmla="*/ 0 w 21"/>
                <a:gd name="T3" fmla="*/ 0 h 22"/>
                <a:gd name="T4" fmla="*/ 0 w 21"/>
                <a:gd name="T5" fmla="*/ 21 h 22"/>
                <a:gd name="T6" fmla="*/ 0 w 21"/>
                <a:gd name="T7" fmla="*/ 21 h 22"/>
                <a:gd name="T8" fmla="*/ 20 w 21"/>
                <a:gd name="T9" fmla="*/ 21 h 22"/>
                <a:gd name="T10" fmla="*/ 20 w 21"/>
                <a:gd name="T11" fmla="*/ 0 h 22"/>
                <a:gd name="T12" fmla="*/ 20 w 21"/>
                <a:gd name="T13" fmla="*/ 0 h 22"/>
                <a:gd name="T14" fmla="*/ 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0"/>
                  </a:moveTo>
                  <a:lnTo>
                    <a:pt x="0" y="0"/>
                  </a:lnTo>
                  <a:cubicBezTo>
                    <a:pt x="0" y="0"/>
                    <a:pt x="0" y="0"/>
                    <a:pt x="0" y="21"/>
                  </a:cubicBezTo>
                  <a:lnTo>
                    <a:pt x="0" y="21"/>
                  </a:lnTo>
                  <a:cubicBezTo>
                    <a:pt x="20" y="21"/>
                    <a:pt x="20" y="21"/>
                    <a:pt x="20" y="21"/>
                  </a:cubicBezTo>
                  <a:cubicBezTo>
                    <a:pt x="20" y="21"/>
                    <a:pt x="20" y="21"/>
                    <a:pt x="20" y="0"/>
                  </a:cubicBez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7" name="Freeform 241"/>
            <p:cNvSpPr>
              <a:spLocks noChangeArrowheads="1"/>
            </p:cNvSpPr>
            <p:nvPr/>
          </p:nvSpPr>
          <p:spPr bwMode="auto">
            <a:xfrm>
              <a:off x="4705350" y="7075488"/>
              <a:ext cx="7938" cy="15875"/>
            </a:xfrm>
            <a:custGeom>
              <a:avLst/>
              <a:gdLst>
                <a:gd name="T0" fmla="*/ 20 w 21"/>
                <a:gd name="T1" fmla="*/ 21 h 43"/>
                <a:gd name="T2" fmla="*/ 20 w 21"/>
                <a:gd name="T3" fmla="*/ 21 h 43"/>
                <a:gd name="T4" fmla="*/ 20 w 21"/>
                <a:gd name="T5" fmla="*/ 21 h 43"/>
                <a:gd name="T6" fmla="*/ 0 w 21"/>
                <a:gd name="T7" fmla="*/ 21 h 43"/>
                <a:gd name="T8" fmla="*/ 0 w 21"/>
                <a:gd name="T9" fmla="*/ 21 h 43"/>
                <a:gd name="T10" fmla="*/ 0 w 21"/>
                <a:gd name="T11" fmla="*/ 42 h 43"/>
                <a:gd name="T12" fmla="*/ 20 w 21"/>
                <a:gd name="T13" fmla="*/ 42 h 43"/>
                <a:gd name="T14" fmla="*/ 20 w 21"/>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20" y="21"/>
                  </a:moveTo>
                  <a:lnTo>
                    <a:pt x="20" y="21"/>
                  </a:lnTo>
                  <a:lnTo>
                    <a:pt x="20" y="21"/>
                  </a:lnTo>
                  <a:cubicBezTo>
                    <a:pt x="20" y="0"/>
                    <a:pt x="20" y="21"/>
                    <a:pt x="0" y="21"/>
                  </a:cubicBezTo>
                  <a:lnTo>
                    <a:pt x="0" y="21"/>
                  </a:lnTo>
                  <a:lnTo>
                    <a:pt x="0" y="42"/>
                  </a:lnTo>
                  <a:lnTo>
                    <a:pt x="20" y="42"/>
                  </a:lnTo>
                  <a:cubicBezTo>
                    <a:pt x="20" y="42"/>
                    <a:pt x="20" y="42"/>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8" name="Freeform 242"/>
            <p:cNvSpPr>
              <a:spLocks noChangeArrowheads="1"/>
            </p:cNvSpPr>
            <p:nvPr/>
          </p:nvSpPr>
          <p:spPr bwMode="auto">
            <a:xfrm>
              <a:off x="4683125" y="7024688"/>
              <a:ext cx="15875" cy="7937"/>
            </a:xfrm>
            <a:custGeom>
              <a:avLst/>
              <a:gdLst>
                <a:gd name="T0" fmla="*/ 42 w 43"/>
                <a:gd name="T1" fmla="*/ 21 h 22"/>
                <a:gd name="T2" fmla="*/ 42 w 43"/>
                <a:gd name="T3" fmla="*/ 21 h 22"/>
                <a:gd name="T4" fmla="*/ 21 w 43"/>
                <a:gd name="T5" fmla="*/ 21 h 22"/>
                <a:gd name="T6" fmla="*/ 0 w 43"/>
                <a:gd name="T7" fmla="*/ 0 h 22"/>
                <a:gd name="T8" fmla="*/ 21 w 43"/>
                <a:gd name="T9" fmla="*/ 0 h 22"/>
                <a:gd name="T10" fmla="*/ 42 w 43"/>
                <a:gd name="T11" fmla="*/ 0 h 22"/>
                <a:gd name="T12" fmla="*/ 42 w 43"/>
                <a:gd name="T13" fmla="*/ 0 h 22"/>
                <a:gd name="T14" fmla="*/ 42 w 43"/>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42" y="21"/>
                  </a:moveTo>
                  <a:lnTo>
                    <a:pt x="42" y="21"/>
                  </a:lnTo>
                  <a:lnTo>
                    <a:pt x="21" y="21"/>
                  </a:lnTo>
                  <a:lnTo>
                    <a:pt x="0" y="0"/>
                  </a:lnTo>
                  <a:lnTo>
                    <a:pt x="21" y="0"/>
                  </a:lnTo>
                  <a:cubicBezTo>
                    <a:pt x="21" y="0"/>
                    <a:pt x="21" y="0"/>
                    <a:pt x="42" y="0"/>
                  </a:cubicBezTo>
                  <a:lnTo>
                    <a:pt x="42" y="0"/>
                  </a:lnTo>
                  <a:lnTo>
                    <a:pt x="4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49" name="Freeform 243"/>
            <p:cNvSpPr>
              <a:spLocks noChangeArrowheads="1"/>
            </p:cNvSpPr>
            <p:nvPr/>
          </p:nvSpPr>
          <p:spPr bwMode="auto">
            <a:xfrm>
              <a:off x="4711700" y="7024688"/>
              <a:ext cx="7938" cy="7937"/>
            </a:xfrm>
            <a:custGeom>
              <a:avLst/>
              <a:gdLst>
                <a:gd name="T0" fmla="*/ 0 w 22"/>
                <a:gd name="T1" fmla="*/ 21 h 22"/>
                <a:gd name="T2" fmla="*/ 0 w 22"/>
                <a:gd name="T3" fmla="*/ 21 h 22"/>
                <a:gd name="T4" fmla="*/ 0 w 22"/>
                <a:gd name="T5" fmla="*/ 0 h 22"/>
                <a:gd name="T6" fmla="*/ 0 w 22"/>
                <a:gd name="T7" fmla="*/ 0 h 22"/>
                <a:gd name="T8" fmla="*/ 0 w 22"/>
                <a:gd name="T9" fmla="*/ 0 h 22"/>
                <a:gd name="T10" fmla="*/ 21 w 22"/>
                <a:gd name="T11" fmla="*/ 0 h 22"/>
                <a:gd name="T12" fmla="*/ 21 w 22"/>
                <a:gd name="T13" fmla="*/ 21 h 22"/>
                <a:gd name="T14" fmla="*/ 0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21"/>
                  </a:moveTo>
                  <a:lnTo>
                    <a:pt x="0" y="21"/>
                  </a:lnTo>
                  <a:lnTo>
                    <a:pt x="0" y="0"/>
                  </a:lnTo>
                  <a:lnTo>
                    <a:pt x="0" y="0"/>
                  </a:lnTo>
                  <a:lnTo>
                    <a:pt x="0" y="0"/>
                  </a:lnTo>
                  <a:lnTo>
                    <a:pt x="21" y="0"/>
                  </a:lnTo>
                  <a:lnTo>
                    <a:pt x="21"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0" name="Freeform 244"/>
            <p:cNvSpPr>
              <a:spLocks noChangeArrowheads="1"/>
            </p:cNvSpPr>
            <p:nvPr/>
          </p:nvSpPr>
          <p:spPr bwMode="auto">
            <a:xfrm>
              <a:off x="4719638" y="7002463"/>
              <a:ext cx="7937" cy="7937"/>
            </a:xfrm>
            <a:custGeom>
              <a:avLst/>
              <a:gdLst>
                <a:gd name="T0" fmla="*/ 21 w 22"/>
                <a:gd name="T1" fmla="*/ 20 h 21"/>
                <a:gd name="T2" fmla="*/ 21 w 22"/>
                <a:gd name="T3" fmla="*/ 20 h 21"/>
                <a:gd name="T4" fmla="*/ 21 w 22"/>
                <a:gd name="T5" fmla="*/ 0 h 21"/>
                <a:gd name="T6" fmla="*/ 0 w 22"/>
                <a:gd name="T7" fmla="*/ 0 h 21"/>
                <a:gd name="T8" fmla="*/ 0 w 22"/>
                <a:gd name="T9" fmla="*/ 0 h 21"/>
                <a:gd name="T10" fmla="*/ 0 w 22"/>
                <a:gd name="T11" fmla="*/ 20 h 21"/>
                <a:gd name="T12" fmla="*/ 0 w 22"/>
                <a:gd name="T13" fmla="*/ 2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21" y="0"/>
                  </a:lnTo>
                  <a:cubicBezTo>
                    <a:pt x="0" y="0"/>
                    <a:pt x="0" y="0"/>
                    <a:pt x="0" y="0"/>
                  </a:cubicBezTo>
                  <a:lnTo>
                    <a:pt x="0" y="0"/>
                  </a:lnTo>
                  <a:lnTo>
                    <a:pt x="0" y="20"/>
                  </a:lnTo>
                  <a:lnTo>
                    <a:pt x="0" y="20"/>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1" name="Freeform 245"/>
            <p:cNvSpPr>
              <a:spLocks noChangeArrowheads="1"/>
            </p:cNvSpPr>
            <p:nvPr/>
          </p:nvSpPr>
          <p:spPr bwMode="auto">
            <a:xfrm>
              <a:off x="4683125" y="7002463"/>
              <a:ext cx="15875" cy="7937"/>
            </a:xfrm>
            <a:custGeom>
              <a:avLst/>
              <a:gdLst>
                <a:gd name="T0" fmla="*/ 21 w 43"/>
                <a:gd name="T1" fmla="*/ 0 h 21"/>
                <a:gd name="T2" fmla="*/ 21 w 43"/>
                <a:gd name="T3" fmla="*/ 0 h 21"/>
                <a:gd name="T4" fmla="*/ 21 w 43"/>
                <a:gd name="T5" fmla="*/ 0 h 21"/>
                <a:gd name="T6" fmla="*/ 0 w 43"/>
                <a:gd name="T7" fmla="*/ 20 h 21"/>
                <a:gd name="T8" fmla="*/ 21 w 43"/>
                <a:gd name="T9" fmla="*/ 20 h 21"/>
                <a:gd name="T10" fmla="*/ 21 w 43"/>
                <a:gd name="T11" fmla="*/ 20 h 21"/>
                <a:gd name="T12" fmla="*/ 42 w 43"/>
                <a:gd name="T13" fmla="*/ 0 h 21"/>
                <a:gd name="T14" fmla="*/ 21 w 43"/>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1">
                  <a:moveTo>
                    <a:pt x="21" y="0"/>
                  </a:moveTo>
                  <a:lnTo>
                    <a:pt x="21" y="0"/>
                  </a:lnTo>
                  <a:lnTo>
                    <a:pt x="21" y="0"/>
                  </a:lnTo>
                  <a:cubicBezTo>
                    <a:pt x="21" y="0"/>
                    <a:pt x="0" y="0"/>
                    <a:pt x="0" y="20"/>
                  </a:cubicBezTo>
                  <a:lnTo>
                    <a:pt x="21" y="20"/>
                  </a:lnTo>
                  <a:lnTo>
                    <a:pt x="21" y="20"/>
                  </a:lnTo>
                  <a:lnTo>
                    <a:pt x="42" y="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2" name="Freeform 246"/>
            <p:cNvSpPr>
              <a:spLocks noChangeArrowheads="1"/>
            </p:cNvSpPr>
            <p:nvPr/>
          </p:nvSpPr>
          <p:spPr bwMode="auto">
            <a:xfrm>
              <a:off x="4705350" y="6927850"/>
              <a:ext cx="15875" cy="15875"/>
            </a:xfrm>
            <a:custGeom>
              <a:avLst/>
              <a:gdLst>
                <a:gd name="T0" fmla="*/ 20 w 42"/>
                <a:gd name="T1" fmla="*/ 21 h 42"/>
                <a:gd name="T2" fmla="*/ 20 w 42"/>
                <a:gd name="T3" fmla="*/ 21 h 42"/>
                <a:gd name="T4" fmla="*/ 20 w 42"/>
                <a:gd name="T5" fmla="*/ 41 h 42"/>
                <a:gd name="T6" fmla="*/ 20 w 42"/>
                <a:gd name="T7" fmla="*/ 41 h 42"/>
                <a:gd name="T8" fmla="*/ 0 w 42"/>
                <a:gd name="T9" fmla="*/ 41 h 42"/>
                <a:gd name="T10" fmla="*/ 0 w 42"/>
                <a:gd name="T11" fmla="*/ 21 h 42"/>
                <a:gd name="T12" fmla="*/ 0 w 42"/>
                <a:gd name="T13" fmla="*/ 0 h 42"/>
                <a:gd name="T14" fmla="*/ 0 w 42"/>
                <a:gd name="T15" fmla="*/ 0 h 42"/>
                <a:gd name="T16" fmla="*/ 20 w 42"/>
                <a:gd name="T17" fmla="*/ 0 h 42"/>
                <a:gd name="T18" fmla="*/ 20 w 42"/>
                <a:gd name="T19" fmla="*/ 0 h 42"/>
                <a:gd name="T20" fmla="*/ 20 w 42"/>
                <a:gd name="T21" fmla="*/ 0 h 42"/>
                <a:gd name="T22" fmla="*/ 41 w 42"/>
                <a:gd name="T23" fmla="*/ 21 h 42"/>
                <a:gd name="T24" fmla="*/ 20 w 42"/>
                <a:gd name="T25"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2">
                  <a:moveTo>
                    <a:pt x="20" y="21"/>
                  </a:moveTo>
                  <a:lnTo>
                    <a:pt x="20" y="21"/>
                  </a:lnTo>
                  <a:lnTo>
                    <a:pt x="20" y="41"/>
                  </a:lnTo>
                  <a:lnTo>
                    <a:pt x="20" y="41"/>
                  </a:lnTo>
                  <a:cubicBezTo>
                    <a:pt x="0" y="41"/>
                    <a:pt x="0" y="41"/>
                    <a:pt x="0" y="41"/>
                  </a:cubicBezTo>
                  <a:lnTo>
                    <a:pt x="0" y="21"/>
                  </a:lnTo>
                  <a:cubicBezTo>
                    <a:pt x="0" y="21"/>
                    <a:pt x="0" y="21"/>
                    <a:pt x="0" y="0"/>
                  </a:cubicBezTo>
                  <a:lnTo>
                    <a:pt x="0" y="0"/>
                  </a:lnTo>
                  <a:cubicBezTo>
                    <a:pt x="0" y="0"/>
                    <a:pt x="0" y="0"/>
                    <a:pt x="20" y="0"/>
                  </a:cubicBezTo>
                  <a:lnTo>
                    <a:pt x="20" y="0"/>
                  </a:lnTo>
                  <a:lnTo>
                    <a:pt x="20" y="0"/>
                  </a:lnTo>
                  <a:cubicBezTo>
                    <a:pt x="41" y="0"/>
                    <a:pt x="41" y="21"/>
                    <a:pt x="41"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3" name="Freeform 247"/>
            <p:cNvSpPr>
              <a:spLocks noChangeArrowheads="1"/>
            </p:cNvSpPr>
            <p:nvPr/>
          </p:nvSpPr>
          <p:spPr bwMode="auto">
            <a:xfrm>
              <a:off x="4705350" y="6950075"/>
              <a:ext cx="15875" cy="15875"/>
            </a:xfrm>
            <a:custGeom>
              <a:avLst/>
              <a:gdLst>
                <a:gd name="T0" fmla="*/ 41 w 42"/>
                <a:gd name="T1" fmla="*/ 42 h 43"/>
                <a:gd name="T2" fmla="*/ 41 w 42"/>
                <a:gd name="T3" fmla="*/ 42 h 43"/>
                <a:gd name="T4" fmla="*/ 41 w 42"/>
                <a:gd name="T5" fmla="*/ 21 h 43"/>
                <a:gd name="T6" fmla="*/ 20 w 42"/>
                <a:gd name="T7" fmla="*/ 0 h 43"/>
                <a:gd name="T8" fmla="*/ 20 w 42"/>
                <a:gd name="T9" fmla="*/ 0 h 43"/>
                <a:gd name="T10" fmla="*/ 0 w 42"/>
                <a:gd name="T11" fmla="*/ 21 h 43"/>
                <a:gd name="T12" fmla="*/ 20 w 42"/>
                <a:gd name="T13" fmla="*/ 21 h 43"/>
                <a:gd name="T14" fmla="*/ 20 w 42"/>
                <a:gd name="T15" fmla="*/ 21 h 43"/>
                <a:gd name="T16" fmla="*/ 41 w 4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41" y="42"/>
                  </a:moveTo>
                  <a:lnTo>
                    <a:pt x="41" y="42"/>
                  </a:lnTo>
                  <a:cubicBezTo>
                    <a:pt x="41" y="21"/>
                    <a:pt x="41" y="21"/>
                    <a:pt x="41" y="21"/>
                  </a:cubicBezTo>
                  <a:cubicBezTo>
                    <a:pt x="41" y="0"/>
                    <a:pt x="41" y="0"/>
                    <a:pt x="20" y="0"/>
                  </a:cubicBezTo>
                  <a:lnTo>
                    <a:pt x="20" y="0"/>
                  </a:lnTo>
                  <a:cubicBezTo>
                    <a:pt x="0" y="21"/>
                    <a:pt x="0" y="21"/>
                    <a:pt x="0" y="21"/>
                  </a:cubicBezTo>
                  <a:lnTo>
                    <a:pt x="20" y="21"/>
                  </a:lnTo>
                  <a:lnTo>
                    <a:pt x="20"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4" name="Freeform 248"/>
            <p:cNvSpPr>
              <a:spLocks noChangeArrowheads="1"/>
            </p:cNvSpPr>
            <p:nvPr/>
          </p:nvSpPr>
          <p:spPr bwMode="auto">
            <a:xfrm>
              <a:off x="4668838" y="6861175"/>
              <a:ext cx="7937" cy="7938"/>
            </a:xfrm>
            <a:custGeom>
              <a:avLst/>
              <a:gdLst>
                <a:gd name="T0" fmla="*/ 20 w 21"/>
                <a:gd name="T1" fmla="*/ 21 h 22"/>
                <a:gd name="T2" fmla="*/ 20 w 21"/>
                <a:gd name="T3" fmla="*/ 21 h 22"/>
                <a:gd name="T4" fmla="*/ 20 w 21"/>
                <a:gd name="T5" fmla="*/ 0 h 22"/>
                <a:gd name="T6" fmla="*/ 20 w 21"/>
                <a:gd name="T7" fmla="*/ 0 h 22"/>
                <a:gd name="T8" fmla="*/ 0 w 21"/>
                <a:gd name="T9" fmla="*/ 21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lnTo>
                    <a:pt x="20" y="0"/>
                  </a:lnTo>
                  <a:lnTo>
                    <a:pt x="20" y="0"/>
                  </a:lnTo>
                  <a:cubicBezTo>
                    <a:pt x="0" y="0"/>
                    <a:pt x="0" y="0"/>
                    <a:pt x="0" y="21"/>
                  </a:cubicBezTo>
                  <a:cubicBezTo>
                    <a:pt x="0" y="21"/>
                    <a:pt x="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5" name="Freeform 249"/>
            <p:cNvSpPr>
              <a:spLocks noChangeArrowheads="1"/>
            </p:cNvSpPr>
            <p:nvPr/>
          </p:nvSpPr>
          <p:spPr bwMode="auto">
            <a:xfrm>
              <a:off x="4668838" y="6877050"/>
              <a:ext cx="7937" cy="7938"/>
            </a:xfrm>
            <a:custGeom>
              <a:avLst/>
              <a:gdLst>
                <a:gd name="T0" fmla="*/ 20 w 21"/>
                <a:gd name="T1" fmla="*/ 0 h 21"/>
                <a:gd name="T2" fmla="*/ 20 w 21"/>
                <a:gd name="T3" fmla="*/ 0 h 21"/>
                <a:gd name="T4" fmla="*/ 0 w 21"/>
                <a:gd name="T5" fmla="*/ 20 h 21"/>
                <a:gd name="T6" fmla="*/ 0 w 21"/>
                <a:gd name="T7" fmla="*/ 20 h 21"/>
                <a:gd name="T8" fmla="*/ 20 w 21"/>
                <a:gd name="T9" fmla="*/ 2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cubicBezTo>
                    <a:pt x="20" y="0"/>
                    <a:pt x="0" y="0"/>
                    <a:pt x="0" y="20"/>
                  </a:cubicBezTo>
                  <a:lnTo>
                    <a:pt x="0" y="20"/>
                  </a:lnTo>
                  <a:lnTo>
                    <a:pt x="20" y="2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6" name="Freeform 250"/>
            <p:cNvSpPr>
              <a:spLocks noChangeArrowheads="1"/>
            </p:cNvSpPr>
            <p:nvPr/>
          </p:nvSpPr>
          <p:spPr bwMode="auto">
            <a:xfrm>
              <a:off x="4660900" y="6818313"/>
              <a:ext cx="7938" cy="7937"/>
            </a:xfrm>
            <a:custGeom>
              <a:avLst/>
              <a:gdLst>
                <a:gd name="T0" fmla="*/ 21 w 22"/>
                <a:gd name="T1" fmla="*/ 0 h 21"/>
                <a:gd name="T2" fmla="*/ 21 w 22"/>
                <a:gd name="T3" fmla="*/ 0 h 21"/>
                <a:gd name="T4" fmla="*/ 0 w 22"/>
                <a:gd name="T5" fmla="*/ 0 h 21"/>
                <a:gd name="T6" fmla="*/ 0 w 22"/>
                <a:gd name="T7" fmla="*/ 20 h 21"/>
                <a:gd name="T8" fmla="*/ 0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cubicBezTo>
                    <a:pt x="0" y="0"/>
                    <a:pt x="0" y="0"/>
                    <a:pt x="0" y="20"/>
                  </a:cubicBezTo>
                  <a:lnTo>
                    <a:pt x="0"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7" name="Freeform 251"/>
            <p:cNvSpPr>
              <a:spLocks noChangeArrowheads="1"/>
            </p:cNvSpPr>
            <p:nvPr/>
          </p:nvSpPr>
          <p:spPr bwMode="auto">
            <a:xfrm>
              <a:off x="4689475" y="7261225"/>
              <a:ext cx="15875" cy="15875"/>
            </a:xfrm>
            <a:custGeom>
              <a:avLst/>
              <a:gdLst>
                <a:gd name="T0" fmla="*/ 21 w 42"/>
                <a:gd name="T1" fmla="*/ 0 h 42"/>
                <a:gd name="T2" fmla="*/ 21 w 42"/>
                <a:gd name="T3" fmla="*/ 0 h 42"/>
                <a:gd name="T4" fmla="*/ 0 w 42"/>
                <a:gd name="T5" fmla="*/ 20 h 42"/>
                <a:gd name="T6" fmla="*/ 0 w 42"/>
                <a:gd name="T7" fmla="*/ 41 h 42"/>
                <a:gd name="T8" fmla="*/ 21 w 42"/>
                <a:gd name="T9" fmla="*/ 41 h 42"/>
                <a:gd name="T10" fmla="*/ 21 w 42"/>
                <a:gd name="T11" fmla="*/ 2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0"/>
                    <a:pt x="0" y="0"/>
                    <a:pt x="0" y="20"/>
                  </a:cubicBezTo>
                  <a:cubicBezTo>
                    <a:pt x="0" y="20"/>
                    <a:pt x="0" y="20"/>
                    <a:pt x="0" y="41"/>
                  </a:cubicBezTo>
                  <a:lnTo>
                    <a:pt x="21" y="41"/>
                  </a:lnTo>
                  <a:cubicBezTo>
                    <a:pt x="41" y="20"/>
                    <a:pt x="4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8" name="Freeform 252"/>
            <p:cNvSpPr>
              <a:spLocks noChangeArrowheads="1"/>
            </p:cNvSpPr>
            <p:nvPr/>
          </p:nvSpPr>
          <p:spPr bwMode="auto">
            <a:xfrm>
              <a:off x="4689475" y="7239000"/>
              <a:ext cx="7938" cy="7938"/>
            </a:xfrm>
            <a:custGeom>
              <a:avLst/>
              <a:gdLst>
                <a:gd name="T0" fmla="*/ 21 w 22"/>
                <a:gd name="T1" fmla="*/ 0 h 21"/>
                <a:gd name="T2" fmla="*/ 21 w 22"/>
                <a:gd name="T3" fmla="*/ 0 h 21"/>
                <a:gd name="T4" fmla="*/ 0 w 22"/>
                <a:gd name="T5" fmla="*/ 0 h 21"/>
                <a:gd name="T6" fmla="*/ 21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cubicBezTo>
                    <a:pt x="0" y="20"/>
                    <a:pt x="0" y="20"/>
                    <a:pt x="21" y="20"/>
                  </a:cubicBezTo>
                  <a:lnTo>
                    <a:pt x="21" y="20"/>
                  </a:lnTo>
                  <a:lnTo>
                    <a:pt x="21" y="2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59" name="Freeform 253"/>
            <p:cNvSpPr>
              <a:spLocks noChangeArrowheads="1"/>
            </p:cNvSpPr>
            <p:nvPr/>
          </p:nvSpPr>
          <p:spPr bwMode="auto">
            <a:xfrm>
              <a:off x="4689475" y="7281863"/>
              <a:ext cx="7938" cy="1587"/>
            </a:xfrm>
            <a:custGeom>
              <a:avLst/>
              <a:gdLst>
                <a:gd name="T0" fmla="*/ 21 w 22"/>
                <a:gd name="T1" fmla="*/ 0 h 1"/>
                <a:gd name="T2" fmla="*/ 21 w 22"/>
                <a:gd name="T3" fmla="*/ 0 h 1"/>
                <a:gd name="T4" fmla="*/ 0 w 22"/>
                <a:gd name="T5" fmla="*/ 0 h 1"/>
                <a:gd name="T6" fmla="*/ 0 w 22"/>
                <a:gd name="T7" fmla="*/ 0 h 1"/>
                <a:gd name="T8" fmla="*/ 0 w 22"/>
                <a:gd name="T9" fmla="*/ 0 h 1"/>
                <a:gd name="T10" fmla="*/ 21 w 22"/>
                <a:gd name="T11" fmla="*/ 0 h 1"/>
              </a:gdLst>
              <a:ahLst/>
              <a:cxnLst>
                <a:cxn ang="0">
                  <a:pos x="T0" y="T1"/>
                </a:cxn>
                <a:cxn ang="0">
                  <a:pos x="T2" y="T3"/>
                </a:cxn>
                <a:cxn ang="0">
                  <a:pos x="T4" y="T5"/>
                </a:cxn>
                <a:cxn ang="0">
                  <a:pos x="T6" y="T7"/>
                </a:cxn>
                <a:cxn ang="0">
                  <a:pos x="T8" y="T9"/>
                </a:cxn>
                <a:cxn ang="0">
                  <a:pos x="T10" y="T11"/>
                </a:cxn>
              </a:cxnLst>
              <a:rect l="0" t="0" r="r" b="b"/>
              <a:pathLst>
                <a:path w="22" h="1">
                  <a:moveTo>
                    <a:pt x="21" y="0"/>
                  </a:moveTo>
                  <a:lnTo>
                    <a:pt x="21" y="0"/>
                  </a:lnTo>
                  <a:lnTo>
                    <a:pt x="0" y="0"/>
                  </a:lnTo>
                  <a:lnTo>
                    <a:pt x="0" y="0"/>
                  </a:lnTo>
                  <a:lnTo>
                    <a:pt x="0" y="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0" name="Freeform 254"/>
            <p:cNvSpPr>
              <a:spLocks noChangeArrowheads="1"/>
            </p:cNvSpPr>
            <p:nvPr/>
          </p:nvSpPr>
          <p:spPr bwMode="auto">
            <a:xfrm>
              <a:off x="4689475" y="7297738"/>
              <a:ext cx="7938" cy="7937"/>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lnTo>
                    <a:pt x="0" y="21"/>
                  </a:lnTo>
                  <a:cubicBezTo>
                    <a:pt x="21" y="21"/>
                    <a:pt x="21" y="21"/>
                    <a:pt x="2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1" name="Freeform 255"/>
            <p:cNvSpPr>
              <a:spLocks noChangeArrowheads="1"/>
            </p:cNvSpPr>
            <p:nvPr/>
          </p:nvSpPr>
          <p:spPr bwMode="auto">
            <a:xfrm>
              <a:off x="4705350" y="7200900"/>
              <a:ext cx="7938" cy="15875"/>
            </a:xfrm>
            <a:custGeom>
              <a:avLst/>
              <a:gdLst>
                <a:gd name="T0" fmla="*/ 20 w 21"/>
                <a:gd name="T1" fmla="*/ 21 h 42"/>
                <a:gd name="T2" fmla="*/ 20 w 21"/>
                <a:gd name="T3" fmla="*/ 21 h 42"/>
                <a:gd name="T4" fmla="*/ 20 w 21"/>
                <a:gd name="T5" fmla="*/ 0 h 42"/>
                <a:gd name="T6" fmla="*/ 0 w 21"/>
                <a:gd name="T7" fmla="*/ 0 h 42"/>
                <a:gd name="T8" fmla="*/ 0 w 21"/>
                <a:gd name="T9" fmla="*/ 21 h 42"/>
                <a:gd name="T10" fmla="*/ 20 w 21"/>
                <a:gd name="T11" fmla="*/ 41 h 42"/>
                <a:gd name="T12" fmla="*/ 20 w 21"/>
                <a:gd name="T13" fmla="*/ 41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lnTo>
                    <a:pt x="20" y="0"/>
                  </a:lnTo>
                  <a:cubicBezTo>
                    <a:pt x="20" y="0"/>
                    <a:pt x="20" y="0"/>
                    <a:pt x="0" y="0"/>
                  </a:cubicBezTo>
                  <a:lnTo>
                    <a:pt x="0" y="21"/>
                  </a:lnTo>
                  <a:cubicBezTo>
                    <a:pt x="0" y="41"/>
                    <a:pt x="0" y="41"/>
                    <a:pt x="20" y="41"/>
                  </a:cubicBezTo>
                  <a:lnTo>
                    <a:pt x="20" y="4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2" name="Freeform 256"/>
            <p:cNvSpPr>
              <a:spLocks noChangeArrowheads="1"/>
            </p:cNvSpPr>
            <p:nvPr/>
          </p:nvSpPr>
          <p:spPr bwMode="auto">
            <a:xfrm>
              <a:off x="4697413" y="7223125"/>
              <a:ext cx="7937" cy="15875"/>
            </a:xfrm>
            <a:custGeom>
              <a:avLst/>
              <a:gdLst>
                <a:gd name="T0" fmla="*/ 20 w 21"/>
                <a:gd name="T1" fmla="*/ 0 h 43"/>
                <a:gd name="T2" fmla="*/ 20 w 21"/>
                <a:gd name="T3" fmla="*/ 0 h 43"/>
                <a:gd name="T4" fmla="*/ 0 w 21"/>
                <a:gd name="T5" fmla="*/ 0 h 43"/>
                <a:gd name="T6" fmla="*/ 0 w 21"/>
                <a:gd name="T7" fmla="*/ 21 h 43"/>
                <a:gd name="T8" fmla="*/ 0 w 21"/>
                <a:gd name="T9" fmla="*/ 42 h 43"/>
                <a:gd name="T10" fmla="*/ 20 w 21"/>
                <a:gd name="T11" fmla="*/ 21 h 43"/>
                <a:gd name="T12" fmla="*/ 20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0"/>
                  </a:moveTo>
                  <a:lnTo>
                    <a:pt x="20" y="0"/>
                  </a:lnTo>
                  <a:lnTo>
                    <a:pt x="0" y="0"/>
                  </a:lnTo>
                  <a:lnTo>
                    <a:pt x="0" y="21"/>
                  </a:lnTo>
                  <a:lnTo>
                    <a:pt x="0" y="42"/>
                  </a:lnTo>
                  <a:cubicBezTo>
                    <a:pt x="20" y="42"/>
                    <a:pt x="20" y="21"/>
                    <a:pt x="20" y="21"/>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3" name="Freeform 257"/>
            <p:cNvSpPr>
              <a:spLocks noChangeArrowheads="1"/>
            </p:cNvSpPr>
            <p:nvPr/>
          </p:nvSpPr>
          <p:spPr bwMode="auto">
            <a:xfrm>
              <a:off x="4379913" y="6434138"/>
              <a:ext cx="15875" cy="22225"/>
            </a:xfrm>
            <a:custGeom>
              <a:avLst/>
              <a:gdLst>
                <a:gd name="T0" fmla="*/ 21 w 42"/>
                <a:gd name="T1" fmla="*/ 61 h 62"/>
                <a:gd name="T2" fmla="*/ 21 w 42"/>
                <a:gd name="T3" fmla="*/ 61 h 62"/>
                <a:gd name="T4" fmla="*/ 21 w 42"/>
                <a:gd name="T5" fmla="*/ 41 h 62"/>
                <a:gd name="T6" fmla="*/ 21 w 42"/>
                <a:gd name="T7" fmla="*/ 21 h 62"/>
                <a:gd name="T8" fmla="*/ 0 w 42"/>
                <a:gd name="T9" fmla="*/ 0 h 62"/>
                <a:gd name="T10" fmla="*/ 0 w 42"/>
                <a:gd name="T11" fmla="*/ 21 h 62"/>
                <a:gd name="T12" fmla="*/ 0 w 42"/>
                <a:gd name="T13" fmla="*/ 41 h 62"/>
                <a:gd name="T14" fmla="*/ 21 w 42"/>
                <a:gd name="T15" fmla="*/ 61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2">
                  <a:moveTo>
                    <a:pt x="21" y="61"/>
                  </a:moveTo>
                  <a:lnTo>
                    <a:pt x="21" y="61"/>
                  </a:lnTo>
                  <a:cubicBezTo>
                    <a:pt x="41" y="61"/>
                    <a:pt x="21" y="41"/>
                    <a:pt x="21" y="41"/>
                  </a:cubicBezTo>
                  <a:lnTo>
                    <a:pt x="21" y="21"/>
                  </a:lnTo>
                  <a:cubicBezTo>
                    <a:pt x="0" y="21"/>
                    <a:pt x="0" y="0"/>
                    <a:pt x="0" y="0"/>
                  </a:cubicBezTo>
                  <a:lnTo>
                    <a:pt x="0" y="21"/>
                  </a:lnTo>
                  <a:lnTo>
                    <a:pt x="0" y="41"/>
                  </a:lnTo>
                  <a:cubicBezTo>
                    <a:pt x="21" y="41"/>
                    <a:pt x="2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4" name="Freeform 258"/>
            <p:cNvSpPr>
              <a:spLocks noChangeArrowheads="1"/>
            </p:cNvSpPr>
            <p:nvPr/>
          </p:nvSpPr>
          <p:spPr bwMode="auto">
            <a:xfrm>
              <a:off x="4373563" y="6448425"/>
              <a:ext cx="30162" cy="44450"/>
            </a:xfrm>
            <a:custGeom>
              <a:avLst/>
              <a:gdLst>
                <a:gd name="T0" fmla="*/ 61 w 83"/>
                <a:gd name="T1" fmla="*/ 102 h 124"/>
                <a:gd name="T2" fmla="*/ 61 w 83"/>
                <a:gd name="T3" fmla="*/ 102 h 124"/>
                <a:gd name="T4" fmla="*/ 82 w 83"/>
                <a:gd name="T5" fmla="*/ 102 h 124"/>
                <a:gd name="T6" fmla="*/ 61 w 83"/>
                <a:gd name="T7" fmla="*/ 62 h 124"/>
                <a:gd name="T8" fmla="*/ 41 w 83"/>
                <a:gd name="T9" fmla="*/ 41 h 124"/>
                <a:gd name="T10" fmla="*/ 20 w 83"/>
                <a:gd name="T11" fmla="*/ 41 h 124"/>
                <a:gd name="T12" fmla="*/ 20 w 83"/>
                <a:gd name="T13" fmla="*/ 0 h 124"/>
                <a:gd name="T14" fmla="*/ 0 w 83"/>
                <a:gd name="T15" fmla="*/ 20 h 124"/>
                <a:gd name="T16" fmla="*/ 20 w 83"/>
                <a:gd name="T17" fmla="*/ 41 h 124"/>
                <a:gd name="T18" fmla="*/ 20 w 83"/>
                <a:gd name="T19" fmla="*/ 62 h 124"/>
                <a:gd name="T20" fmla="*/ 41 w 83"/>
                <a:gd name="T21" fmla="*/ 82 h 124"/>
                <a:gd name="T22" fmla="*/ 41 w 83"/>
                <a:gd name="T23" fmla="*/ 102 h 124"/>
                <a:gd name="T24" fmla="*/ 61 w 83"/>
                <a:gd name="T25" fmla="*/ 123 h 124"/>
                <a:gd name="T26" fmla="*/ 61 w 83"/>
                <a:gd name="T27" fmla="*/ 10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124">
                  <a:moveTo>
                    <a:pt x="61" y="102"/>
                  </a:moveTo>
                  <a:lnTo>
                    <a:pt x="61" y="102"/>
                  </a:lnTo>
                  <a:lnTo>
                    <a:pt x="82" y="102"/>
                  </a:lnTo>
                  <a:cubicBezTo>
                    <a:pt x="61" y="82"/>
                    <a:pt x="61" y="82"/>
                    <a:pt x="61" y="62"/>
                  </a:cubicBezTo>
                  <a:cubicBezTo>
                    <a:pt x="61" y="62"/>
                    <a:pt x="41" y="62"/>
                    <a:pt x="41" y="41"/>
                  </a:cubicBezTo>
                  <a:cubicBezTo>
                    <a:pt x="41" y="41"/>
                    <a:pt x="41" y="41"/>
                    <a:pt x="20" y="41"/>
                  </a:cubicBezTo>
                  <a:cubicBezTo>
                    <a:pt x="20" y="20"/>
                    <a:pt x="20" y="0"/>
                    <a:pt x="20" y="0"/>
                  </a:cubicBezTo>
                  <a:cubicBezTo>
                    <a:pt x="0" y="0"/>
                    <a:pt x="0" y="20"/>
                    <a:pt x="0" y="20"/>
                  </a:cubicBezTo>
                  <a:cubicBezTo>
                    <a:pt x="0" y="41"/>
                    <a:pt x="20" y="41"/>
                    <a:pt x="20" y="41"/>
                  </a:cubicBezTo>
                  <a:cubicBezTo>
                    <a:pt x="20" y="62"/>
                    <a:pt x="20" y="62"/>
                    <a:pt x="20" y="62"/>
                  </a:cubicBezTo>
                  <a:cubicBezTo>
                    <a:pt x="20" y="82"/>
                    <a:pt x="41" y="82"/>
                    <a:pt x="41" y="82"/>
                  </a:cubicBezTo>
                  <a:lnTo>
                    <a:pt x="41" y="102"/>
                  </a:lnTo>
                  <a:lnTo>
                    <a:pt x="61" y="123"/>
                  </a:lnTo>
                  <a:cubicBezTo>
                    <a:pt x="61" y="123"/>
                    <a:pt x="61" y="123"/>
                    <a:pt x="61" y="10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5" name="Freeform 259"/>
            <p:cNvSpPr>
              <a:spLocks noChangeArrowheads="1"/>
            </p:cNvSpPr>
            <p:nvPr/>
          </p:nvSpPr>
          <p:spPr bwMode="auto">
            <a:xfrm>
              <a:off x="4373563" y="6486525"/>
              <a:ext cx="15875" cy="22225"/>
            </a:xfrm>
            <a:custGeom>
              <a:avLst/>
              <a:gdLst>
                <a:gd name="T0" fmla="*/ 41 w 42"/>
                <a:gd name="T1" fmla="*/ 42 h 63"/>
                <a:gd name="T2" fmla="*/ 41 w 42"/>
                <a:gd name="T3" fmla="*/ 42 h 63"/>
                <a:gd name="T4" fmla="*/ 41 w 42"/>
                <a:gd name="T5" fmla="*/ 21 h 63"/>
                <a:gd name="T6" fmla="*/ 20 w 42"/>
                <a:gd name="T7" fmla="*/ 21 h 63"/>
                <a:gd name="T8" fmla="*/ 20 w 42"/>
                <a:gd name="T9" fmla="*/ 0 h 63"/>
                <a:gd name="T10" fmla="*/ 0 w 42"/>
                <a:gd name="T11" fmla="*/ 21 h 63"/>
                <a:gd name="T12" fmla="*/ 20 w 42"/>
                <a:gd name="T13" fmla="*/ 42 h 63"/>
                <a:gd name="T14" fmla="*/ 20 w 42"/>
                <a:gd name="T15" fmla="*/ 42 h 63"/>
                <a:gd name="T16" fmla="*/ 41 w 42"/>
                <a:gd name="T17"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3">
                  <a:moveTo>
                    <a:pt x="41" y="42"/>
                  </a:moveTo>
                  <a:lnTo>
                    <a:pt x="41" y="42"/>
                  </a:lnTo>
                  <a:cubicBezTo>
                    <a:pt x="41" y="42"/>
                    <a:pt x="41" y="42"/>
                    <a:pt x="41" y="21"/>
                  </a:cubicBezTo>
                  <a:cubicBezTo>
                    <a:pt x="41" y="21"/>
                    <a:pt x="41" y="21"/>
                    <a:pt x="20" y="21"/>
                  </a:cubicBezTo>
                  <a:cubicBezTo>
                    <a:pt x="20" y="0"/>
                    <a:pt x="20" y="0"/>
                    <a:pt x="20" y="0"/>
                  </a:cubicBezTo>
                  <a:cubicBezTo>
                    <a:pt x="0" y="0"/>
                    <a:pt x="0" y="21"/>
                    <a:pt x="0" y="21"/>
                  </a:cubicBezTo>
                  <a:cubicBezTo>
                    <a:pt x="0" y="21"/>
                    <a:pt x="20" y="21"/>
                    <a:pt x="20" y="42"/>
                  </a:cubicBezTo>
                  <a:lnTo>
                    <a:pt x="20" y="42"/>
                  </a:lnTo>
                  <a:cubicBezTo>
                    <a:pt x="20" y="62"/>
                    <a:pt x="20" y="42"/>
                    <a:pt x="4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6" name="Freeform 260"/>
            <p:cNvSpPr>
              <a:spLocks noChangeArrowheads="1"/>
            </p:cNvSpPr>
            <p:nvPr/>
          </p:nvSpPr>
          <p:spPr bwMode="auto">
            <a:xfrm>
              <a:off x="4394200" y="6515100"/>
              <a:ext cx="7938" cy="15875"/>
            </a:xfrm>
            <a:custGeom>
              <a:avLst/>
              <a:gdLst>
                <a:gd name="T0" fmla="*/ 0 w 22"/>
                <a:gd name="T1" fmla="*/ 0 h 42"/>
                <a:gd name="T2" fmla="*/ 0 w 22"/>
                <a:gd name="T3" fmla="*/ 0 h 42"/>
                <a:gd name="T4" fmla="*/ 0 w 22"/>
                <a:gd name="T5" fmla="*/ 21 h 42"/>
                <a:gd name="T6" fmla="*/ 0 w 22"/>
                <a:gd name="T7" fmla="*/ 41 h 42"/>
                <a:gd name="T8" fmla="*/ 21 w 22"/>
                <a:gd name="T9" fmla="*/ 41 h 42"/>
                <a:gd name="T10" fmla="*/ 21 w 22"/>
                <a:gd name="T11" fmla="*/ 21 h 42"/>
                <a:gd name="T12" fmla="*/ 0 w 2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0"/>
                  </a:moveTo>
                  <a:lnTo>
                    <a:pt x="0" y="0"/>
                  </a:lnTo>
                  <a:lnTo>
                    <a:pt x="0" y="21"/>
                  </a:lnTo>
                  <a:lnTo>
                    <a:pt x="0" y="41"/>
                  </a:lnTo>
                  <a:lnTo>
                    <a:pt x="21" y="41"/>
                  </a:lnTo>
                  <a:lnTo>
                    <a:pt x="21" y="21"/>
                  </a:lnTo>
                  <a:cubicBezTo>
                    <a:pt x="21" y="21"/>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7" name="Freeform 261"/>
            <p:cNvSpPr>
              <a:spLocks noChangeArrowheads="1"/>
            </p:cNvSpPr>
            <p:nvPr/>
          </p:nvSpPr>
          <p:spPr bwMode="auto">
            <a:xfrm>
              <a:off x="4394200" y="6508750"/>
              <a:ext cx="7938" cy="7938"/>
            </a:xfrm>
            <a:custGeom>
              <a:avLst/>
              <a:gdLst>
                <a:gd name="T0" fmla="*/ 0 w 22"/>
                <a:gd name="T1" fmla="*/ 0 h 21"/>
                <a:gd name="T2" fmla="*/ 0 w 22"/>
                <a:gd name="T3" fmla="*/ 0 h 21"/>
                <a:gd name="T4" fmla="*/ 0 w 22"/>
                <a:gd name="T5" fmla="*/ 0 h 21"/>
                <a:gd name="T6" fmla="*/ 0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lnTo>
                    <a:pt x="0" y="20"/>
                  </a:lnTo>
                  <a:cubicBezTo>
                    <a:pt x="0" y="20"/>
                    <a:pt x="0" y="20"/>
                    <a:pt x="21" y="20"/>
                  </a:cubicBezTo>
                  <a:cubicBezTo>
                    <a:pt x="21" y="0"/>
                    <a:pt x="21" y="0"/>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8" name="Freeform 262"/>
            <p:cNvSpPr>
              <a:spLocks noChangeArrowheads="1"/>
            </p:cNvSpPr>
            <p:nvPr/>
          </p:nvSpPr>
          <p:spPr bwMode="auto">
            <a:xfrm>
              <a:off x="4365625" y="6426200"/>
              <a:ext cx="7938" cy="7938"/>
            </a:xfrm>
            <a:custGeom>
              <a:avLst/>
              <a:gdLst>
                <a:gd name="T0" fmla="*/ 21 w 22"/>
                <a:gd name="T1" fmla="*/ 0 h 22"/>
                <a:gd name="T2" fmla="*/ 21 w 22"/>
                <a:gd name="T3" fmla="*/ 0 h 22"/>
                <a:gd name="T4" fmla="*/ 21 w 22"/>
                <a:gd name="T5" fmla="*/ 0 h 22"/>
                <a:gd name="T6" fmla="*/ 0 w 22"/>
                <a:gd name="T7" fmla="*/ 0 h 22"/>
                <a:gd name="T8" fmla="*/ 0 w 22"/>
                <a:gd name="T9" fmla="*/ 21 h 22"/>
                <a:gd name="T10" fmla="*/ 0 w 22"/>
                <a:gd name="T11" fmla="*/ 21 h 22"/>
                <a:gd name="T12" fmla="*/ 21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0"/>
                  </a:moveTo>
                  <a:lnTo>
                    <a:pt x="21" y="0"/>
                  </a:lnTo>
                  <a:lnTo>
                    <a:pt x="21" y="0"/>
                  </a:lnTo>
                  <a:cubicBezTo>
                    <a:pt x="0" y="0"/>
                    <a:pt x="0" y="0"/>
                    <a:pt x="0" y="0"/>
                  </a:cubicBezTo>
                  <a:cubicBezTo>
                    <a:pt x="0" y="0"/>
                    <a:pt x="0" y="0"/>
                    <a:pt x="0" y="21"/>
                  </a:cubicBezTo>
                  <a:lnTo>
                    <a:pt x="0" y="21"/>
                  </a:ln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69" name="Freeform 263"/>
            <p:cNvSpPr>
              <a:spLocks noChangeArrowheads="1"/>
            </p:cNvSpPr>
            <p:nvPr/>
          </p:nvSpPr>
          <p:spPr bwMode="auto">
            <a:xfrm>
              <a:off x="4365625" y="6411913"/>
              <a:ext cx="7938" cy="7937"/>
            </a:xfrm>
            <a:custGeom>
              <a:avLst/>
              <a:gdLst>
                <a:gd name="T0" fmla="*/ 0 w 22"/>
                <a:gd name="T1" fmla="*/ 0 h 21"/>
                <a:gd name="T2" fmla="*/ 0 w 22"/>
                <a:gd name="T3" fmla="*/ 0 h 21"/>
                <a:gd name="T4" fmla="*/ 0 w 22"/>
                <a:gd name="T5" fmla="*/ 0 h 21"/>
                <a:gd name="T6" fmla="*/ 0 w 22"/>
                <a:gd name="T7" fmla="*/ 20 h 21"/>
                <a:gd name="T8" fmla="*/ 0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cubicBezTo>
                    <a:pt x="0" y="0"/>
                    <a:pt x="0" y="0"/>
                    <a:pt x="0" y="20"/>
                  </a:cubicBezTo>
                  <a:lnTo>
                    <a:pt x="0" y="20"/>
                  </a:lnTo>
                  <a:cubicBezTo>
                    <a:pt x="21" y="20"/>
                    <a:pt x="21" y="0"/>
                    <a:pt x="21" y="0"/>
                  </a:cubicBez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0" name="Freeform 264"/>
            <p:cNvSpPr>
              <a:spLocks noChangeArrowheads="1"/>
            </p:cNvSpPr>
            <p:nvPr/>
          </p:nvSpPr>
          <p:spPr bwMode="auto">
            <a:xfrm>
              <a:off x="4262438" y="5718175"/>
              <a:ext cx="546100" cy="1454150"/>
            </a:xfrm>
            <a:custGeom>
              <a:avLst/>
              <a:gdLst>
                <a:gd name="T0" fmla="*/ 163 w 1517"/>
                <a:gd name="T1" fmla="*/ 1333 h 4038"/>
                <a:gd name="T2" fmla="*/ 184 w 1517"/>
                <a:gd name="T3" fmla="*/ 1107 h 4038"/>
                <a:gd name="T4" fmla="*/ 286 w 1517"/>
                <a:gd name="T5" fmla="*/ 984 h 4038"/>
                <a:gd name="T6" fmla="*/ 368 w 1517"/>
                <a:gd name="T7" fmla="*/ 636 h 4038"/>
                <a:gd name="T8" fmla="*/ 450 w 1517"/>
                <a:gd name="T9" fmla="*/ 349 h 4038"/>
                <a:gd name="T10" fmla="*/ 655 w 1517"/>
                <a:gd name="T11" fmla="*/ 308 h 4038"/>
                <a:gd name="T12" fmla="*/ 655 w 1517"/>
                <a:gd name="T13" fmla="*/ 124 h 4038"/>
                <a:gd name="T14" fmla="*/ 799 w 1517"/>
                <a:gd name="T15" fmla="*/ 82 h 4038"/>
                <a:gd name="T16" fmla="*/ 921 w 1517"/>
                <a:gd name="T17" fmla="*/ 369 h 4038"/>
                <a:gd name="T18" fmla="*/ 860 w 1517"/>
                <a:gd name="T19" fmla="*/ 697 h 4038"/>
                <a:gd name="T20" fmla="*/ 840 w 1517"/>
                <a:gd name="T21" fmla="*/ 943 h 4038"/>
                <a:gd name="T22" fmla="*/ 1085 w 1517"/>
                <a:gd name="T23" fmla="*/ 923 h 4038"/>
                <a:gd name="T24" fmla="*/ 1085 w 1517"/>
                <a:gd name="T25" fmla="*/ 1107 h 4038"/>
                <a:gd name="T26" fmla="*/ 1209 w 1517"/>
                <a:gd name="T27" fmla="*/ 1291 h 4038"/>
                <a:gd name="T28" fmla="*/ 1331 w 1517"/>
                <a:gd name="T29" fmla="*/ 1517 h 4038"/>
                <a:gd name="T30" fmla="*/ 1495 w 1517"/>
                <a:gd name="T31" fmla="*/ 1517 h 4038"/>
                <a:gd name="T32" fmla="*/ 1393 w 1517"/>
                <a:gd name="T33" fmla="*/ 1763 h 4038"/>
                <a:gd name="T34" fmla="*/ 1106 w 1517"/>
                <a:gd name="T35" fmla="*/ 1947 h 4038"/>
                <a:gd name="T36" fmla="*/ 963 w 1517"/>
                <a:gd name="T37" fmla="*/ 2213 h 4038"/>
                <a:gd name="T38" fmla="*/ 1147 w 1517"/>
                <a:gd name="T39" fmla="*/ 2521 h 4038"/>
                <a:gd name="T40" fmla="*/ 1249 w 1517"/>
                <a:gd name="T41" fmla="*/ 2808 h 4038"/>
                <a:gd name="T42" fmla="*/ 1291 w 1517"/>
                <a:gd name="T43" fmla="*/ 3094 h 4038"/>
                <a:gd name="T44" fmla="*/ 1413 w 1517"/>
                <a:gd name="T45" fmla="*/ 3422 h 4038"/>
                <a:gd name="T46" fmla="*/ 1413 w 1517"/>
                <a:gd name="T47" fmla="*/ 3812 h 4038"/>
                <a:gd name="T48" fmla="*/ 1331 w 1517"/>
                <a:gd name="T49" fmla="*/ 3996 h 4038"/>
                <a:gd name="T50" fmla="*/ 1373 w 1517"/>
                <a:gd name="T51" fmla="*/ 3791 h 4038"/>
                <a:gd name="T52" fmla="*/ 1331 w 1517"/>
                <a:gd name="T53" fmla="*/ 3668 h 4038"/>
                <a:gd name="T54" fmla="*/ 1291 w 1517"/>
                <a:gd name="T55" fmla="*/ 3525 h 4038"/>
                <a:gd name="T56" fmla="*/ 1311 w 1517"/>
                <a:gd name="T57" fmla="*/ 3464 h 4038"/>
                <a:gd name="T58" fmla="*/ 1291 w 1517"/>
                <a:gd name="T59" fmla="*/ 3402 h 4038"/>
                <a:gd name="T60" fmla="*/ 1209 w 1517"/>
                <a:gd name="T61" fmla="*/ 3258 h 4038"/>
                <a:gd name="T62" fmla="*/ 1167 w 1517"/>
                <a:gd name="T63" fmla="*/ 3136 h 4038"/>
                <a:gd name="T64" fmla="*/ 1147 w 1517"/>
                <a:gd name="T65" fmla="*/ 3033 h 4038"/>
                <a:gd name="T66" fmla="*/ 1106 w 1517"/>
                <a:gd name="T67" fmla="*/ 2890 h 4038"/>
                <a:gd name="T68" fmla="*/ 1024 w 1517"/>
                <a:gd name="T69" fmla="*/ 2685 h 4038"/>
                <a:gd name="T70" fmla="*/ 1045 w 1517"/>
                <a:gd name="T71" fmla="*/ 2623 h 4038"/>
                <a:gd name="T72" fmla="*/ 963 w 1517"/>
                <a:gd name="T73" fmla="*/ 2562 h 4038"/>
                <a:gd name="T74" fmla="*/ 901 w 1517"/>
                <a:gd name="T75" fmla="*/ 2459 h 4038"/>
                <a:gd name="T76" fmla="*/ 840 w 1517"/>
                <a:gd name="T77" fmla="*/ 2664 h 4038"/>
                <a:gd name="T78" fmla="*/ 799 w 1517"/>
                <a:gd name="T79" fmla="*/ 2562 h 4038"/>
                <a:gd name="T80" fmla="*/ 778 w 1517"/>
                <a:gd name="T81" fmla="*/ 2685 h 4038"/>
                <a:gd name="T82" fmla="*/ 737 w 1517"/>
                <a:gd name="T83" fmla="*/ 2746 h 4038"/>
                <a:gd name="T84" fmla="*/ 696 w 1517"/>
                <a:gd name="T85" fmla="*/ 2726 h 4038"/>
                <a:gd name="T86" fmla="*/ 655 w 1517"/>
                <a:gd name="T87" fmla="*/ 2808 h 4038"/>
                <a:gd name="T88" fmla="*/ 614 w 1517"/>
                <a:gd name="T89" fmla="*/ 2705 h 4038"/>
                <a:gd name="T90" fmla="*/ 553 w 1517"/>
                <a:gd name="T91" fmla="*/ 2746 h 4038"/>
                <a:gd name="T92" fmla="*/ 532 w 1517"/>
                <a:gd name="T93" fmla="*/ 2726 h 4038"/>
                <a:gd name="T94" fmla="*/ 471 w 1517"/>
                <a:gd name="T95" fmla="*/ 2644 h 4038"/>
                <a:gd name="T96" fmla="*/ 532 w 1517"/>
                <a:gd name="T97" fmla="*/ 2398 h 4038"/>
                <a:gd name="T98" fmla="*/ 450 w 1517"/>
                <a:gd name="T99" fmla="*/ 2193 h 4038"/>
                <a:gd name="T100" fmla="*/ 368 w 1517"/>
                <a:gd name="T101" fmla="*/ 2070 h 4038"/>
                <a:gd name="T102" fmla="*/ 307 w 1517"/>
                <a:gd name="T103" fmla="*/ 1906 h 4038"/>
                <a:gd name="T104" fmla="*/ 184 w 1517"/>
                <a:gd name="T105" fmla="*/ 1865 h 4038"/>
                <a:gd name="T106" fmla="*/ 143 w 1517"/>
                <a:gd name="T107" fmla="*/ 1783 h 4038"/>
                <a:gd name="T108" fmla="*/ 61 w 1517"/>
                <a:gd name="T109" fmla="*/ 1660 h 4038"/>
                <a:gd name="T110" fmla="*/ 0 w 1517"/>
                <a:gd name="T111" fmla="*/ 1599 h 4038"/>
                <a:gd name="T112" fmla="*/ 102 w 1517"/>
                <a:gd name="T113" fmla="*/ 1455 h 4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17" h="4038">
                  <a:moveTo>
                    <a:pt x="102" y="1455"/>
                  </a:moveTo>
                  <a:lnTo>
                    <a:pt x="102" y="1455"/>
                  </a:lnTo>
                  <a:cubicBezTo>
                    <a:pt x="102" y="1435"/>
                    <a:pt x="102" y="1435"/>
                    <a:pt x="102" y="1435"/>
                  </a:cubicBezTo>
                  <a:lnTo>
                    <a:pt x="122" y="1435"/>
                  </a:lnTo>
                  <a:lnTo>
                    <a:pt x="143" y="1455"/>
                  </a:lnTo>
                  <a:lnTo>
                    <a:pt x="163" y="1435"/>
                  </a:lnTo>
                  <a:cubicBezTo>
                    <a:pt x="163" y="1435"/>
                    <a:pt x="163" y="1415"/>
                    <a:pt x="163" y="1394"/>
                  </a:cubicBezTo>
                  <a:cubicBezTo>
                    <a:pt x="163" y="1373"/>
                    <a:pt x="163" y="1353"/>
                    <a:pt x="163" y="1333"/>
                  </a:cubicBezTo>
                  <a:cubicBezTo>
                    <a:pt x="163" y="1333"/>
                    <a:pt x="163" y="1312"/>
                    <a:pt x="143" y="1312"/>
                  </a:cubicBezTo>
                  <a:cubicBezTo>
                    <a:pt x="143" y="1291"/>
                    <a:pt x="143" y="1291"/>
                    <a:pt x="143" y="1271"/>
                  </a:cubicBezTo>
                  <a:lnTo>
                    <a:pt x="163" y="1271"/>
                  </a:lnTo>
                  <a:cubicBezTo>
                    <a:pt x="163" y="1271"/>
                    <a:pt x="163" y="1251"/>
                    <a:pt x="163" y="1230"/>
                  </a:cubicBezTo>
                  <a:lnTo>
                    <a:pt x="184" y="1209"/>
                  </a:lnTo>
                  <a:cubicBezTo>
                    <a:pt x="184" y="1189"/>
                    <a:pt x="184" y="1169"/>
                    <a:pt x="184" y="1148"/>
                  </a:cubicBezTo>
                  <a:lnTo>
                    <a:pt x="163" y="1127"/>
                  </a:lnTo>
                  <a:cubicBezTo>
                    <a:pt x="163" y="1107"/>
                    <a:pt x="184" y="1107"/>
                    <a:pt x="184" y="1107"/>
                  </a:cubicBezTo>
                  <a:cubicBezTo>
                    <a:pt x="184" y="1087"/>
                    <a:pt x="184" y="1066"/>
                    <a:pt x="184" y="1066"/>
                  </a:cubicBezTo>
                  <a:cubicBezTo>
                    <a:pt x="184" y="1066"/>
                    <a:pt x="163" y="1066"/>
                    <a:pt x="163" y="1045"/>
                  </a:cubicBezTo>
                  <a:cubicBezTo>
                    <a:pt x="163" y="1045"/>
                    <a:pt x="143" y="1025"/>
                    <a:pt x="163" y="1025"/>
                  </a:cubicBezTo>
                  <a:cubicBezTo>
                    <a:pt x="163" y="1025"/>
                    <a:pt x="163" y="1025"/>
                    <a:pt x="184" y="1025"/>
                  </a:cubicBezTo>
                  <a:cubicBezTo>
                    <a:pt x="184" y="1005"/>
                    <a:pt x="204" y="1005"/>
                    <a:pt x="225" y="1025"/>
                  </a:cubicBezTo>
                  <a:lnTo>
                    <a:pt x="225" y="1025"/>
                  </a:lnTo>
                  <a:cubicBezTo>
                    <a:pt x="245" y="1045"/>
                    <a:pt x="266" y="1045"/>
                    <a:pt x="266" y="1045"/>
                  </a:cubicBezTo>
                  <a:cubicBezTo>
                    <a:pt x="286" y="1045"/>
                    <a:pt x="286" y="1005"/>
                    <a:pt x="286" y="984"/>
                  </a:cubicBezTo>
                  <a:cubicBezTo>
                    <a:pt x="286" y="963"/>
                    <a:pt x="286" y="943"/>
                    <a:pt x="286" y="923"/>
                  </a:cubicBezTo>
                  <a:lnTo>
                    <a:pt x="307" y="881"/>
                  </a:lnTo>
                  <a:cubicBezTo>
                    <a:pt x="307" y="861"/>
                    <a:pt x="307" y="841"/>
                    <a:pt x="327" y="841"/>
                  </a:cubicBezTo>
                  <a:cubicBezTo>
                    <a:pt x="327" y="820"/>
                    <a:pt x="327" y="800"/>
                    <a:pt x="327" y="800"/>
                  </a:cubicBezTo>
                  <a:cubicBezTo>
                    <a:pt x="348" y="779"/>
                    <a:pt x="348" y="738"/>
                    <a:pt x="348" y="738"/>
                  </a:cubicBezTo>
                  <a:cubicBezTo>
                    <a:pt x="348" y="718"/>
                    <a:pt x="327" y="697"/>
                    <a:pt x="327" y="697"/>
                  </a:cubicBezTo>
                  <a:cubicBezTo>
                    <a:pt x="327" y="677"/>
                    <a:pt x="327" y="656"/>
                    <a:pt x="348" y="656"/>
                  </a:cubicBezTo>
                  <a:lnTo>
                    <a:pt x="368" y="636"/>
                  </a:lnTo>
                  <a:cubicBezTo>
                    <a:pt x="368" y="615"/>
                    <a:pt x="368" y="595"/>
                    <a:pt x="368" y="574"/>
                  </a:cubicBezTo>
                  <a:cubicBezTo>
                    <a:pt x="368" y="574"/>
                    <a:pt x="368" y="554"/>
                    <a:pt x="368" y="533"/>
                  </a:cubicBezTo>
                  <a:cubicBezTo>
                    <a:pt x="368" y="533"/>
                    <a:pt x="348" y="513"/>
                    <a:pt x="348" y="492"/>
                  </a:cubicBezTo>
                  <a:lnTo>
                    <a:pt x="348" y="472"/>
                  </a:lnTo>
                  <a:cubicBezTo>
                    <a:pt x="348" y="451"/>
                    <a:pt x="368" y="451"/>
                    <a:pt x="368" y="451"/>
                  </a:cubicBezTo>
                  <a:cubicBezTo>
                    <a:pt x="389" y="451"/>
                    <a:pt x="389" y="431"/>
                    <a:pt x="389" y="410"/>
                  </a:cubicBezTo>
                  <a:lnTo>
                    <a:pt x="409" y="390"/>
                  </a:lnTo>
                  <a:cubicBezTo>
                    <a:pt x="430" y="369"/>
                    <a:pt x="450" y="369"/>
                    <a:pt x="450" y="349"/>
                  </a:cubicBezTo>
                  <a:cubicBezTo>
                    <a:pt x="450" y="349"/>
                    <a:pt x="450" y="328"/>
                    <a:pt x="471" y="308"/>
                  </a:cubicBezTo>
                  <a:cubicBezTo>
                    <a:pt x="471" y="308"/>
                    <a:pt x="491" y="287"/>
                    <a:pt x="512" y="287"/>
                  </a:cubicBezTo>
                  <a:lnTo>
                    <a:pt x="532" y="267"/>
                  </a:lnTo>
                  <a:cubicBezTo>
                    <a:pt x="553" y="267"/>
                    <a:pt x="553" y="267"/>
                    <a:pt x="573" y="267"/>
                  </a:cubicBezTo>
                  <a:cubicBezTo>
                    <a:pt x="573" y="267"/>
                    <a:pt x="594" y="267"/>
                    <a:pt x="614" y="267"/>
                  </a:cubicBezTo>
                  <a:lnTo>
                    <a:pt x="614" y="267"/>
                  </a:lnTo>
                  <a:cubicBezTo>
                    <a:pt x="635" y="287"/>
                    <a:pt x="635" y="308"/>
                    <a:pt x="635" y="308"/>
                  </a:cubicBezTo>
                  <a:cubicBezTo>
                    <a:pt x="655" y="308"/>
                    <a:pt x="655" y="308"/>
                    <a:pt x="655" y="308"/>
                  </a:cubicBezTo>
                  <a:cubicBezTo>
                    <a:pt x="676" y="308"/>
                    <a:pt x="676" y="287"/>
                    <a:pt x="676" y="267"/>
                  </a:cubicBezTo>
                  <a:lnTo>
                    <a:pt x="676" y="246"/>
                  </a:lnTo>
                  <a:lnTo>
                    <a:pt x="655" y="226"/>
                  </a:lnTo>
                  <a:lnTo>
                    <a:pt x="635" y="226"/>
                  </a:lnTo>
                  <a:cubicBezTo>
                    <a:pt x="614" y="226"/>
                    <a:pt x="614" y="205"/>
                    <a:pt x="614" y="185"/>
                  </a:cubicBezTo>
                  <a:lnTo>
                    <a:pt x="614" y="164"/>
                  </a:lnTo>
                  <a:cubicBezTo>
                    <a:pt x="635" y="144"/>
                    <a:pt x="635" y="144"/>
                    <a:pt x="655" y="144"/>
                  </a:cubicBezTo>
                  <a:lnTo>
                    <a:pt x="655" y="124"/>
                  </a:lnTo>
                  <a:lnTo>
                    <a:pt x="655" y="103"/>
                  </a:lnTo>
                  <a:cubicBezTo>
                    <a:pt x="655" y="82"/>
                    <a:pt x="655" y="82"/>
                    <a:pt x="655" y="62"/>
                  </a:cubicBezTo>
                  <a:lnTo>
                    <a:pt x="655" y="42"/>
                  </a:lnTo>
                  <a:cubicBezTo>
                    <a:pt x="655" y="42"/>
                    <a:pt x="655" y="21"/>
                    <a:pt x="655" y="0"/>
                  </a:cubicBezTo>
                  <a:cubicBezTo>
                    <a:pt x="676" y="0"/>
                    <a:pt x="676" y="0"/>
                    <a:pt x="696" y="0"/>
                  </a:cubicBezTo>
                  <a:lnTo>
                    <a:pt x="717" y="0"/>
                  </a:lnTo>
                  <a:cubicBezTo>
                    <a:pt x="737" y="21"/>
                    <a:pt x="758" y="21"/>
                    <a:pt x="758" y="42"/>
                  </a:cubicBezTo>
                  <a:cubicBezTo>
                    <a:pt x="778" y="42"/>
                    <a:pt x="778" y="82"/>
                    <a:pt x="799" y="82"/>
                  </a:cubicBezTo>
                  <a:cubicBezTo>
                    <a:pt x="799" y="103"/>
                    <a:pt x="799" y="124"/>
                    <a:pt x="799" y="144"/>
                  </a:cubicBezTo>
                  <a:cubicBezTo>
                    <a:pt x="799" y="164"/>
                    <a:pt x="819" y="164"/>
                    <a:pt x="819" y="185"/>
                  </a:cubicBezTo>
                  <a:cubicBezTo>
                    <a:pt x="819" y="185"/>
                    <a:pt x="819" y="205"/>
                    <a:pt x="840" y="226"/>
                  </a:cubicBezTo>
                  <a:lnTo>
                    <a:pt x="860" y="226"/>
                  </a:lnTo>
                  <a:cubicBezTo>
                    <a:pt x="881" y="226"/>
                    <a:pt x="881" y="226"/>
                    <a:pt x="901" y="246"/>
                  </a:cubicBezTo>
                  <a:cubicBezTo>
                    <a:pt x="901" y="246"/>
                    <a:pt x="881" y="267"/>
                    <a:pt x="901" y="287"/>
                  </a:cubicBezTo>
                  <a:cubicBezTo>
                    <a:pt x="901" y="308"/>
                    <a:pt x="921" y="328"/>
                    <a:pt x="921" y="328"/>
                  </a:cubicBezTo>
                  <a:cubicBezTo>
                    <a:pt x="921" y="349"/>
                    <a:pt x="921" y="369"/>
                    <a:pt x="921" y="369"/>
                  </a:cubicBezTo>
                  <a:cubicBezTo>
                    <a:pt x="942" y="390"/>
                    <a:pt x="942" y="431"/>
                    <a:pt x="942" y="431"/>
                  </a:cubicBezTo>
                  <a:cubicBezTo>
                    <a:pt x="942" y="451"/>
                    <a:pt x="942" y="472"/>
                    <a:pt x="942" y="492"/>
                  </a:cubicBezTo>
                  <a:cubicBezTo>
                    <a:pt x="942" y="492"/>
                    <a:pt x="942" y="513"/>
                    <a:pt x="942" y="533"/>
                  </a:cubicBezTo>
                  <a:cubicBezTo>
                    <a:pt x="942" y="533"/>
                    <a:pt x="942" y="554"/>
                    <a:pt x="942" y="574"/>
                  </a:cubicBezTo>
                  <a:cubicBezTo>
                    <a:pt x="942" y="595"/>
                    <a:pt x="921" y="595"/>
                    <a:pt x="921" y="615"/>
                  </a:cubicBezTo>
                  <a:cubicBezTo>
                    <a:pt x="921" y="615"/>
                    <a:pt x="901" y="636"/>
                    <a:pt x="901" y="656"/>
                  </a:cubicBezTo>
                  <a:cubicBezTo>
                    <a:pt x="901" y="656"/>
                    <a:pt x="901" y="677"/>
                    <a:pt x="881" y="697"/>
                  </a:cubicBezTo>
                  <a:cubicBezTo>
                    <a:pt x="881" y="697"/>
                    <a:pt x="881" y="697"/>
                    <a:pt x="860" y="697"/>
                  </a:cubicBezTo>
                  <a:lnTo>
                    <a:pt x="840" y="697"/>
                  </a:lnTo>
                  <a:cubicBezTo>
                    <a:pt x="819" y="697"/>
                    <a:pt x="819" y="718"/>
                    <a:pt x="819" y="738"/>
                  </a:cubicBezTo>
                  <a:cubicBezTo>
                    <a:pt x="819" y="738"/>
                    <a:pt x="840" y="759"/>
                    <a:pt x="840" y="779"/>
                  </a:cubicBezTo>
                  <a:lnTo>
                    <a:pt x="819" y="800"/>
                  </a:lnTo>
                  <a:cubicBezTo>
                    <a:pt x="819" y="820"/>
                    <a:pt x="819" y="841"/>
                    <a:pt x="819" y="841"/>
                  </a:cubicBezTo>
                  <a:cubicBezTo>
                    <a:pt x="819" y="841"/>
                    <a:pt x="840" y="861"/>
                    <a:pt x="840" y="881"/>
                  </a:cubicBezTo>
                  <a:cubicBezTo>
                    <a:pt x="840" y="881"/>
                    <a:pt x="860" y="902"/>
                    <a:pt x="860" y="923"/>
                  </a:cubicBezTo>
                  <a:cubicBezTo>
                    <a:pt x="860" y="923"/>
                    <a:pt x="860" y="943"/>
                    <a:pt x="840" y="943"/>
                  </a:cubicBezTo>
                  <a:cubicBezTo>
                    <a:pt x="840" y="943"/>
                    <a:pt x="840" y="963"/>
                    <a:pt x="840" y="984"/>
                  </a:cubicBezTo>
                  <a:cubicBezTo>
                    <a:pt x="840" y="984"/>
                    <a:pt x="860" y="984"/>
                    <a:pt x="881" y="984"/>
                  </a:cubicBezTo>
                  <a:cubicBezTo>
                    <a:pt x="881" y="984"/>
                    <a:pt x="901" y="984"/>
                    <a:pt x="921" y="963"/>
                  </a:cubicBezTo>
                  <a:lnTo>
                    <a:pt x="942" y="963"/>
                  </a:lnTo>
                  <a:cubicBezTo>
                    <a:pt x="963" y="963"/>
                    <a:pt x="983" y="963"/>
                    <a:pt x="1003" y="963"/>
                  </a:cubicBezTo>
                  <a:lnTo>
                    <a:pt x="1024" y="943"/>
                  </a:lnTo>
                  <a:cubicBezTo>
                    <a:pt x="1045" y="943"/>
                    <a:pt x="1045" y="943"/>
                    <a:pt x="1065" y="923"/>
                  </a:cubicBezTo>
                  <a:lnTo>
                    <a:pt x="1085" y="923"/>
                  </a:lnTo>
                  <a:cubicBezTo>
                    <a:pt x="1085" y="943"/>
                    <a:pt x="1085" y="943"/>
                    <a:pt x="1085" y="963"/>
                  </a:cubicBezTo>
                  <a:lnTo>
                    <a:pt x="1065" y="963"/>
                  </a:lnTo>
                  <a:cubicBezTo>
                    <a:pt x="1045" y="963"/>
                    <a:pt x="1045" y="963"/>
                    <a:pt x="1024" y="963"/>
                  </a:cubicBezTo>
                  <a:cubicBezTo>
                    <a:pt x="1024" y="963"/>
                    <a:pt x="1024" y="984"/>
                    <a:pt x="1024" y="1005"/>
                  </a:cubicBezTo>
                  <a:cubicBezTo>
                    <a:pt x="1024" y="1005"/>
                    <a:pt x="1024" y="1025"/>
                    <a:pt x="1045" y="1025"/>
                  </a:cubicBezTo>
                  <a:cubicBezTo>
                    <a:pt x="1045" y="1025"/>
                    <a:pt x="1065" y="1025"/>
                    <a:pt x="1065" y="1045"/>
                  </a:cubicBezTo>
                  <a:lnTo>
                    <a:pt x="1065" y="1066"/>
                  </a:lnTo>
                  <a:cubicBezTo>
                    <a:pt x="1085" y="1066"/>
                    <a:pt x="1085" y="1087"/>
                    <a:pt x="1085" y="1107"/>
                  </a:cubicBezTo>
                  <a:lnTo>
                    <a:pt x="1065" y="1127"/>
                  </a:lnTo>
                  <a:lnTo>
                    <a:pt x="1085" y="1148"/>
                  </a:lnTo>
                  <a:cubicBezTo>
                    <a:pt x="1085" y="1169"/>
                    <a:pt x="1127" y="1169"/>
                    <a:pt x="1147" y="1169"/>
                  </a:cubicBezTo>
                  <a:cubicBezTo>
                    <a:pt x="1147" y="1169"/>
                    <a:pt x="1167" y="1169"/>
                    <a:pt x="1188" y="1189"/>
                  </a:cubicBezTo>
                  <a:lnTo>
                    <a:pt x="1209" y="1189"/>
                  </a:lnTo>
                  <a:cubicBezTo>
                    <a:pt x="1209" y="1209"/>
                    <a:pt x="1209" y="1209"/>
                    <a:pt x="1188" y="1230"/>
                  </a:cubicBezTo>
                  <a:cubicBezTo>
                    <a:pt x="1188" y="1230"/>
                    <a:pt x="1188" y="1230"/>
                    <a:pt x="1188" y="1251"/>
                  </a:cubicBezTo>
                  <a:cubicBezTo>
                    <a:pt x="1188" y="1251"/>
                    <a:pt x="1209" y="1271"/>
                    <a:pt x="1209" y="1291"/>
                  </a:cubicBezTo>
                  <a:lnTo>
                    <a:pt x="1188" y="1312"/>
                  </a:lnTo>
                  <a:cubicBezTo>
                    <a:pt x="1188" y="1333"/>
                    <a:pt x="1209" y="1353"/>
                    <a:pt x="1209" y="1373"/>
                  </a:cubicBezTo>
                  <a:cubicBezTo>
                    <a:pt x="1209" y="1373"/>
                    <a:pt x="1209" y="1394"/>
                    <a:pt x="1229" y="1394"/>
                  </a:cubicBezTo>
                  <a:cubicBezTo>
                    <a:pt x="1229" y="1415"/>
                    <a:pt x="1249" y="1394"/>
                    <a:pt x="1270" y="1394"/>
                  </a:cubicBezTo>
                  <a:cubicBezTo>
                    <a:pt x="1270" y="1415"/>
                    <a:pt x="1291" y="1415"/>
                    <a:pt x="1291" y="1435"/>
                  </a:cubicBezTo>
                  <a:lnTo>
                    <a:pt x="1311" y="1455"/>
                  </a:lnTo>
                  <a:lnTo>
                    <a:pt x="1311" y="1476"/>
                  </a:lnTo>
                  <a:cubicBezTo>
                    <a:pt x="1311" y="1497"/>
                    <a:pt x="1331" y="1497"/>
                    <a:pt x="1331" y="1517"/>
                  </a:cubicBezTo>
                  <a:cubicBezTo>
                    <a:pt x="1352" y="1517"/>
                    <a:pt x="1352" y="1517"/>
                    <a:pt x="1352" y="1517"/>
                  </a:cubicBezTo>
                  <a:cubicBezTo>
                    <a:pt x="1373" y="1517"/>
                    <a:pt x="1393" y="1517"/>
                    <a:pt x="1393" y="1517"/>
                  </a:cubicBezTo>
                  <a:cubicBezTo>
                    <a:pt x="1413" y="1517"/>
                    <a:pt x="1413" y="1517"/>
                    <a:pt x="1434" y="1517"/>
                  </a:cubicBezTo>
                  <a:lnTo>
                    <a:pt x="1434" y="1497"/>
                  </a:lnTo>
                  <a:lnTo>
                    <a:pt x="1455" y="1476"/>
                  </a:lnTo>
                  <a:cubicBezTo>
                    <a:pt x="1475" y="1476"/>
                    <a:pt x="1475" y="1476"/>
                    <a:pt x="1495" y="1476"/>
                  </a:cubicBezTo>
                  <a:lnTo>
                    <a:pt x="1495" y="1497"/>
                  </a:lnTo>
                  <a:lnTo>
                    <a:pt x="1495" y="1517"/>
                  </a:lnTo>
                  <a:cubicBezTo>
                    <a:pt x="1495" y="1537"/>
                    <a:pt x="1495" y="1537"/>
                    <a:pt x="1516" y="1537"/>
                  </a:cubicBezTo>
                  <a:cubicBezTo>
                    <a:pt x="1495" y="1537"/>
                    <a:pt x="1495" y="1557"/>
                    <a:pt x="1475" y="1557"/>
                  </a:cubicBezTo>
                  <a:cubicBezTo>
                    <a:pt x="1475" y="1557"/>
                    <a:pt x="1455" y="1557"/>
                    <a:pt x="1455" y="1578"/>
                  </a:cubicBezTo>
                  <a:cubicBezTo>
                    <a:pt x="1455" y="1578"/>
                    <a:pt x="1455" y="1599"/>
                    <a:pt x="1455" y="1619"/>
                  </a:cubicBezTo>
                  <a:lnTo>
                    <a:pt x="1455" y="1639"/>
                  </a:lnTo>
                  <a:cubicBezTo>
                    <a:pt x="1455" y="1660"/>
                    <a:pt x="1455" y="1681"/>
                    <a:pt x="1455" y="1681"/>
                  </a:cubicBezTo>
                  <a:cubicBezTo>
                    <a:pt x="1455" y="1701"/>
                    <a:pt x="1434" y="1701"/>
                    <a:pt x="1413" y="1701"/>
                  </a:cubicBezTo>
                  <a:cubicBezTo>
                    <a:pt x="1413" y="1721"/>
                    <a:pt x="1393" y="1742"/>
                    <a:pt x="1393" y="1763"/>
                  </a:cubicBezTo>
                  <a:cubicBezTo>
                    <a:pt x="1393" y="1763"/>
                    <a:pt x="1393" y="1763"/>
                    <a:pt x="1393" y="1783"/>
                  </a:cubicBezTo>
                  <a:lnTo>
                    <a:pt x="1393" y="1783"/>
                  </a:lnTo>
                  <a:cubicBezTo>
                    <a:pt x="1373" y="1783"/>
                    <a:pt x="1352" y="1783"/>
                    <a:pt x="1331" y="1783"/>
                  </a:cubicBezTo>
                  <a:cubicBezTo>
                    <a:pt x="1331" y="1783"/>
                    <a:pt x="1311" y="1803"/>
                    <a:pt x="1291" y="1803"/>
                  </a:cubicBezTo>
                  <a:cubicBezTo>
                    <a:pt x="1291" y="1824"/>
                    <a:pt x="1291" y="1845"/>
                    <a:pt x="1291" y="1845"/>
                  </a:cubicBezTo>
                  <a:cubicBezTo>
                    <a:pt x="1270" y="1865"/>
                    <a:pt x="1249" y="1885"/>
                    <a:pt x="1249" y="1885"/>
                  </a:cubicBezTo>
                  <a:cubicBezTo>
                    <a:pt x="1229" y="1906"/>
                    <a:pt x="1188" y="1927"/>
                    <a:pt x="1167" y="1947"/>
                  </a:cubicBezTo>
                  <a:cubicBezTo>
                    <a:pt x="1147" y="1947"/>
                    <a:pt x="1127" y="1947"/>
                    <a:pt x="1106" y="1947"/>
                  </a:cubicBezTo>
                  <a:cubicBezTo>
                    <a:pt x="1106" y="1947"/>
                    <a:pt x="1085" y="1947"/>
                    <a:pt x="1065" y="1947"/>
                  </a:cubicBezTo>
                  <a:cubicBezTo>
                    <a:pt x="1045" y="1967"/>
                    <a:pt x="1045" y="1988"/>
                    <a:pt x="1045" y="2009"/>
                  </a:cubicBezTo>
                  <a:cubicBezTo>
                    <a:pt x="1045" y="2029"/>
                    <a:pt x="1024" y="2049"/>
                    <a:pt x="1024" y="2049"/>
                  </a:cubicBezTo>
                  <a:cubicBezTo>
                    <a:pt x="1024" y="2070"/>
                    <a:pt x="1024" y="2091"/>
                    <a:pt x="1024" y="2111"/>
                  </a:cubicBezTo>
                  <a:cubicBezTo>
                    <a:pt x="1024" y="2111"/>
                    <a:pt x="1024" y="2131"/>
                    <a:pt x="1024" y="2152"/>
                  </a:cubicBezTo>
                  <a:lnTo>
                    <a:pt x="1024" y="2173"/>
                  </a:lnTo>
                  <a:cubicBezTo>
                    <a:pt x="1024" y="2193"/>
                    <a:pt x="1024" y="2193"/>
                    <a:pt x="1003" y="2213"/>
                  </a:cubicBezTo>
                  <a:cubicBezTo>
                    <a:pt x="1003" y="2213"/>
                    <a:pt x="963" y="2193"/>
                    <a:pt x="963" y="2213"/>
                  </a:cubicBezTo>
                  <a:lnTo>
                    <a:pt x="963" y="2234"/>
                  </a:lnTo>
                  <a:lnTo>
                    <a:pt x="983" y="2254"/>
                  </a:lnTo>
                  <a:cubicBezTo>
                    <a:pt x="1003" y="2254"/>
                    <a:pt x="1003" y="2275"/>
                    <a:pt x="1003" y="2295"/>
                  </a:cubicBezTo>
                  <a:cubicBezTo>
                    <a:pt x="1024" y="2295"/>
                    <a:pt x="1024" y="2336"/>
                    <a:pt x="1024" y="2357"/>
                  </a:cubicBezTo>
                  <a:cubicBezTo>
                    <a:pt x="1024" y="2357"/>
                    <a:pt x="1045" y="2357"/>
                    <a:pt x="1045" y="2377"/>
                  </a:cubicBezTo>
                  <a:cubicBezTo>
                    <a:pt x="1045" y="2377"/>
                    <a:pt x="1065" y="2377"/>
                    <a:pt x="1085" y="2398"/>
                  </a:cubicBezTo>
                  <a:cubicBezTo>
                    <a:pt x="1085" y="2398"/>
                    <a:pt x="1106" y="2439"/>
                    <a:pt x="1127" y="2459"/>
                  </a:cubicBezTo>
                  <a:cubicBezTo>
                    <a:pt x="1127" y="2480"/>
                    <a:pt x="1147" y="2500"/>
                    <a:pt x="1147" y="2521"/>
                  </a:cubicBezTo>
                  <a:cubicBezTo>
                    <a:pt x="1167" y="2541"/>
                    <a:pt x="1188" y="2562"/>
                    <a:pt x="1188" y="2582"/>
                  </a:cubicBezTo>
                  <a:cubicBezTo>
                    <a:pt x="1188" y="2582"/>
                    <a:pt x="1188" y="2623"/>
                    <a:pt x="1209" y="2623"/>
                  </a:cubicBezTo>
                  <a:cubicBezTo>
                    <a:pt x="1209" y="2644"/>
                    <a:pt x="1229" y="2644"/>
                    <a:pt x="1229" y="2644"/>
                  </a:cubicBezTo>
                  <a:cubicBezTo>
                    <a:pt x="1229" y="2644"/>
                    <a:pt x="1249" y="2664"/>
                    <a:pt x="1249" y="2685"/>
                  </a:cubicBezTo>
                  <a:cubicBezTo>
                    <a:pt x="1270" y="2685"/>
                    <a:pt x="1291" y="2705"/>
                    <a:pt x="1291" y="2726"/>
                  </a:cubicBezTo>
                  <a:cubicBezTo>
                    <a:pt x="1291" y="2746"/>
                    <a:pt x="1270" y="2746"/>
                    <a:pt x="1270" y="2746"/>
                  </a:cubicBezTo>
                  <a:cubicBezTo>
                    <a:pt x="1249" y="2767"/>
                    <a:pt x="1249" y="2767"/>
                    <a:pt x="1249" y="2767"/>
                  </a:cubicBezTo>
                  <a:cubicBezTo>
                    <a:pt x="1229" y="2787"/>
                    <a:pt x="1249" y="2808"/>
                    <a:pt x="1249" y="2808"/>
                  </a:cubicBezTo>
                  <a:cubicBezTo>
                    <a:pt x="1249" y="2828"/>
                    <a:pt x="1229" y="2849"/>
                    <a:pt x="1229" y="2849"/>
                  </a:cubicBezTo>
                  <a:cubicBezTo>
                    <a:pt x="1229" y="2869"/>
                    <a:pt x="1229" y="2890"/>
                    <a:pt x="1229" y="2890"/>
                  </a:cubicBezTo>
                  <a:lnTo>
                    <a:pt x="1209" y="2910"/>
                  </a:lnTo>
                  <a:cubicBezTo>
                    <a:pt x="1209" y="2910"/>
                    <a:pt x="1209" y="2910"/>
                    <a:pt x="1209" y="2930"/>
                  </a:cubicBezTo>
                  <a:cubicBezTo>
                    <a:pt x="1188" y="2930"/>
                    <a:pt x="1209" y="2972"/>
                    <a:pt x="1209" y="2992"/>
                  </a:cubicBezTo>
                  <a:cubicBezTo>
                    <a:pt x="1209" y="3012"/>
                    <a:pt x="1229" y="3033"/>
                    <a:pt x="1229" y="3033"/>
                  </a:cubicBezTo>
                  <a:lnTo>
                    <a:pt x="1249" y="3054"/>
                  </a:lnTo>
                  <a:cubicBezTo>
                    <a:pt x="1270" y="3074"/>
                    <a:pt x="1291" y="3094"/>
                    <a:pt x="1291" y="3094"/>
                  </a:cubicBezTo>
                  <a:cubicBezTo>
                    <a:pt x="1311" y="3115"/>
                    <a:pt x="1311" y="3136"/>
                    <a:pt x="1331" y="3136"/>
                  </a:cubicBezTo>
                  <a:cubicBezTo>
                    <a:pt x="1331" y="3156"/>
                    <a:pt x="1352" y="3156"/>
                    <a:pt x="1352" y="3176"/>
                  </a:cubicBezTo>
                  <a:cubicBezTo>
                    <a:pt x="1373" y="3176"/>
                    <a:pt x="1373" y="3218"/>
                    <a:pt x="1373" y="3218"/>
                  </a:cubicBezTo>
                  <a:cubicBezTo>
                    <a:pt x="1393" y="3238"/>
                    <a:pt x="1393" y="3279"/>
                    <a:pt x="1393" y="3279"/>
                  </a:cubicBezTo>
                  <a:cubicBezTo>
                    <a:pt x="1393" y="3300"/>
                    <a:pt x="1413" y="3320"/>
                    <a:pt x="1393" y="3340"/>
                  </a:cubicBezTo>
                  <a:lnTo>
                    <a:pt x="1373" y="3361"/>
                  </a:lnTo>
                  <a:cubicBezTo>
                    <a:pt x="1373" y="3361"/>
                    <a:pt x="1393" y="3382"/>
                    <a:pt x="1393" y="3402"/>
                  </a:cubicBezTo>
                  <a:cubicBezTo>
                    <a:pt x="1393" y="3402"/>
                    <a:pt x="1393" y="3402"/>
                    <a:pt x="1413" y="3422"/>
                  </a:cubicBezTo>
                  <a:lnTo>
                    <a:pt x="1413" y="3443"/>
                  </a:lnTo>
                  <a:cubicBezTo>
                    <a:pt x="1434" y="3443"/>
                    <a:pt x="1434" y="3464"/>
                    <a:pt x="1455" y="3484"/>
                  </a:cubicBezTo>
                  <a:cubicBezTo>
                    <a:pt x="1455" y="3504"/>
                    <a:pt x="1475" y="3525"/>
                    <a:pt x="1475" y="3546"/>
                  </a:cubicBezTo>
                  <a:cubicBezTo>
                    <a:pt x="1475" y="3566"/>
                    <a:pt x="1475" y="3606"/>
                    <a:pt x="1475" y="3627"/>
                  </a:cubicBezTo>
                  <a:cubicBezTo>
                    <a:pt x="1475" y="3648"/>
                    <a:pt x="1475" y="3668"/>
                    <a:pt x="1455" y="3688"/>
                  </a:cubicBezTo>
                  <a:lnTo>
                    <a:pt x="1455" y="3730"/>
                  </a:lnTo>
                  <a:cubicBezTo>
                    <a:pt x="1455" y="3750"/>
                    <a:pt x="1434" y="3750"/>
                    <a:pt x="1434" y="3770"/>
                  </a:cubicBezTo>
                  <a:lnTo>
                    <a:pt x="1413" y="3812"/>
                  </a:lnTo>
                  <a:cubicBezTo>
                    <a:pt x="1413" y="3832"/>
                    <a:pt x="1393" y="3852"/>
                    <a:pt x="1373" y="3873"/>
                  </a:cubicBezTo>
                  <a:lnTo>
                    <a:pt x="1373" y="3914"/>
                  </a:lnTo>
                  <a:cubicBezTo>
                    <a:pt x="1373" y="3934"/>
                    <a:pt x="1373" y="3955"/>
                    <a:pt x="1373" y="3955"/>
                  </a:cubicBezTo>
                  <a:cubicBezTo>
                    <a:pt x="1352" y="3955"/>
                    <a:pt x="1352" y="3976"/>
                    <a:pt x="1352" y="3976"/>
                  </a:cubicBezTo>
                  <a:cubicBezTo>
                    <a:pt x="1352" y="3996"/>
                    <a:pt x="1352" y="3996"/>
                    <a:pt x="1352" y="4016"/>
                  </a:cubicBezTo>
                  <a:lnTo>
                    <a:pt x="1352" y="4037"/>
                  </a:lnTo>
                  <a:cubicBezTo>
                    <a:pt x="1331" y="4037"/>
                    <a:pt x="1331" y="4016"/>
                    <a:pt x="1331" y="4016"/>
                  </a:cubicBezTo>
                  <a:lnTo>
                    <a:pt x="1331" y="3996"/>
                  </a:lnTo>
                  <a:cubicBezTo>
                    <a:pt x="1311" y="3996"/>
                    <a:pt x="1311" y="3976"/>
                    <a:pt x="1311" y="3976"/>
                  </a:cubicBezTo>
                  <a:lnTo>
                    <a:pt x="1331" y="3955"/>
                  </a:lnTo>
                  <a:cubicBezTo>
                    <a:pt x="1331" y="3955"/>
                    <a:pt x="1331" y="3934"/>
                    <a:pt x="1331" y="3914"/>
                  </a:cubicBezTo>
                  <a:lnTo>
                    <a:pt x="1331" y="3894"/>
                  </a:lnTo>
                  <a:cubicBezTo>
                    <a:pt x="1331" y="3894"/>
                    <a:pt x="1352" y="3894"/>
                    <a:pt x="1352" y="3873"/>
                  </a:cubicBezTo>
                  <a:lnTo>
                    <a:pt x="1352" y="3852"/>
                  </a:lnTo>
                  <a:cubicBezTo>
                    <a:pt x="1373" y="3852"/>
                    <a:pt x="1373" y="3832"/>
                    <a:pt x="1373" y="3832"/>
                  </a:cubicBezTo>
                  <a:cubicBezTo>
                    <a:pt x="1373" y="3832"/>
                    <a:pt x="1373" y="3812"/>
                    <a:pt x="1373" y="3791"/>
                  </a:cubicBezTo>
                  <a:lnTo>
                    <a:pt x="1373" y="3770"/>
                  </a:lnTo>
                  <a:cubicBezTo>
                    <a:pt x="1373" y="3750"/>
                    <a:pt x="1373" y="3750"/>
                    <a:pt x="1352" y="3730"/>
                  </a:cubicBezTo>
                  <a:lnTo>
                    <a:pt x="1352" y="3709"/>
                  </a:lnTo>
                  <a:cubicBezTo>
                    <a:pt x="1352" y="3688"/>
                    <a:pt x="1352" y="3688"/>
                    <a:pt x="1352" y="3688"/>
                  </a:cubicBezTo>
                  <a:cubicBezTo>
                    <a:pt x="1352" y="3668"/>
                    <a:pt x="1352" y="3668"/>
                    <a:pt x="1352" y="3668"/>
                  </a:cubicBezTo>
                  <a:lnTo>
                    <a:pt x="1352" y="3648"/>
                  </a:lnTo>
                  <a:lnTo>
                    <a:pt x="1352" y="3648"/>
                  </a:lnTo>
                  <a:cubicBezTo>
                    <a:pt x="1331" y="3648"/>
                    <a:pt x="1331" y="3668"/>
                    <a:pt x="1331" y="3668"/>
                  </a:cubicBezTo>
                  <a:cubicBezTo>
                    <a:pt x="1331" y="3668"/>
                    <a:pt x="1331" y="3668"/>
                    <a:pt x="1311" y="3668"/>
                  </a:cubicBezTo>
                  <a:lnTo>
                    <a:pt x="1311" y="3648"/>
                  </a:lnTo>
                  <a:cubicBezTo>
                    <a:pt x="1311" y="3648"/>
                    <a:pt x="1311" y="3627"/>
                    <a:pt x="1331" y="3627"/>
                  </a:cubicBezTo>
                  <a:lnTo>
                    <a:pt x="1331" y="3606"/>
                  </a:lnTo>
                  <a:cubicBezTo>
                    <a:pt x="1331" y="3606"/>
                    <a:pt x="1311" y="3606"/>
                    <a:pt x="1311" y="3586"/>
                  </a:cubicBezTo>
                  <a:lnTo>
                    <a:pt x="1311" y="3566"/>
                  </a:lnTo>
                  <a:lnTo>
                    <a:pt x="1311" y="3546"/>
                  </a:lnTo>
                  <a:lnTo>
                    <a:pt x="1291" y="3525"/>
                  </a:lnTo>
                  <a:lnTo>
                    <a:pt x="1270" y="3525"/>
                  </a:lnTo>
                  <a:lnTo>
                    <a:pt x="1249" y="3504"/>
                  </a:lnTo>
                  <a:lnTo>
                    <a:pt x="1249" y="3484"/>
                  </a:lnTo>
                  <a:cubicBezTo>
                    <a:pt x="1249" y="3464"/>
                    <a:pt x="1270" y="3464"/>
                    <a:pt x="1270" y="3464"/>
                  </a:cubicBezTo>
                  <a:lnTo>
                    <a:pt x="1270" y="3484"/>
                  </a:lnTo>
                  <a:lnTo>
                    <a:pt x="1291" y="3484"/>
                  </a:lnTo>
                  <a:lnTo>
                    <a:pt x="1311" y="3484"/>
                  </a:lnTo>
                  <a:lnTo>
                    <a:pt x="1311" y="3464"/>
                  </a:lnTo>
                  <a:lnTo>
                    <a:pt x="1331" y="3443"/>
                  </a:lnTo>
                  <a:cubicBezTo>
                    <a:pt x="1331" y="3443"/>
                    <a:pt x="1331" y="3443"/>
                    <a:pt x="1331" y="3422"/>
                  </a:cubicBezTo>
                  <a:cubicBezTo>
                    <a:pt x="1331" y="3422"/>
                    <a:pt x="1331" y="3422"/>
                    <a:pt x="1331" y="3402"/>
                  </a:cubicBezTo>
                  <a:lnTo>
                    <a:pt x="1331" y="3402"/>
                  </a:lnTo>
                  <a:cubicBezTo>
                    <a:pt x="1331" y="3402"/>
                    <a:pt x="1331" y="3402"/>
                    <a:pt x="1311" y="3402"/>
                  </a:cubicBezTo>
                  <a:cubicBezTo>
                    <a:pt x="1311" y="3422"/>
                    <a:pt x="1311" y="3422"/>
                    <a:pt x="1311" y="3422"/>
                  </a:cubicBezTo>
                  <a:lnTo>
                    <a:pt x="1291" y="3422"/>
                  </a:lnTo>
                  <a:lnTo>
                    <a:pt x="1291" y="3402"/>
                  </a:lnTo>
                  <a:lnTo>
                    <a:pt x="1291" y="3382"/>
                  </a:lnTo>
                  <a:cubicBezTo>
                    <a:pt x="1291" y="3361"/>
                    <a:pt x="1291" y="3340"/>
                    <a:pt x="1270" y="3340"/>
                  </a:cubicBezTo>
                  <a:lnTo>
                    <a:pt x="1270" y="3320"/>
                  </a:lnTo>
                  <a:lnTo>
                    <a:pt x="1249" y="3300"/>
                  </a:lnTo>
                  <a:cubicBezTo>
                    <a:pt x="1249" y="3279"/>
                    <a:pt x="1249" y="3258"/>
                    <a:pt x="1249" y="3258"/>
                  </a:cubicBezTo>
                  <a:lnTo>
                    <a:pt x="1229" y="3238"/>
                  </a:lnTo>
                  <a:lnTo>
                    <a:pt x="1229" y="3238"/>
                  </a:lnTo>
                  <a:cubicBezTo>
                    <a:pt x="1209" y="3238"/>
                    <a:pt x="1209" y="3238"/>
                    <a:pt x="1209" y="3258"/>
                  </a:cubicBezTo>
                  <a:cubicBezTo>
                    <a:pt x="1229" y="3258"/>
                    <a:pt x="1229" y="3258"/>
                    <a:pt x="1229" y="3279"/>
                  </a:cubicBezTo>
                  <a:lnTo>
                    <a:pt x="1229" y="3300"/>
                  </a:lnTo>
                  <a:lnTo>
                    <a:pt x="1209" y="3300"/>
                  </a:lnTo>
                  <a:lnTo>
                    <a:pt x="1188" y="3279"/>
                  </a:lnTo>
                  <a:lnTo>
                    <a:pt x="1188" y="3258"/>
                  </a:lnTo>
                  <a:cubicBezTo>
                    <a:pt x="1188" y="3238"/>
                    <a:pt x="1167" y="3218"/>
                    <a:pt x="1167" y="3218"/>
                  </a:cubicBezTo>
                  <a:cubicBezTo>
                    <a:pt x="1167" y="3218"/>
                    <a:pt x="1167" y="3197"/>
                    <a:pt x="1167" y="3176"/>
                  </a:cubicBezTo>
                  <a:cubicBezTo>
                    <a:pt x="1167" y="3176"/>
                    <a:pt x="1188" y="3156"/>
                    <a:pt x="1167" y="3136"/>
                  </a:cubicBezTo>
                  <a:lnTo>
                    <a:pt x="1167" y="3115"/>
                  </a:lnTo>
                  <a:cubicBezTo>
                    <a:pt x="1167" y="3094"/>
                    <a:pt x="1147" y="3074"/>
                    <a:pt x="1147" y="3074"/>
                  </a:cubicBezTo>
                  <a:lnTo>
                    <a:pt x="1147" y="3054"/>
                  </a:lnTo>
                  <a:lnTo>
                    <a:pt x="1167" y="3033"/>
                  </a:lnTo>
                  <a:lnTo>
                    <a:pt x="1167" y="3012"/>
                  </a:lnTo>
                  <a:lnTo>
                    <a:pt x="1147" y="3012"/>
                  </a:lnTo>
                  <a:lnTo>
                    <a:pt x="1147" y="3012"/>
                  </a:lnTo>
                  <a:lnTo>
                    <a:pt x="1147" y="3033"/>
                  </a:lnTo>
                  <a:cubicBezTo>
                    <a:pt x="1147" y="3033"/>
                    <a:pt x="1127" y="3033"/>
                    <a:pt x="1127" y="3012"/>
                  </a:cubicBezTo>
                  <a:cubicBezTo>
                    <a:pt x="1127" y="3012"/>
                    <a:pt x="1127" y="3012"/>
                    <a:pt x="1127" y="2992"/>
                  </a:cubicBezTo>
                  <a:cubicBezTo>
                    <a:pt x="1127" y="2992"/>
                    <a:pt x="1127" y="2992"/>
                    <a:pt x="1127" y="2972"/>
                  </a:cubicBezTo>
                  <a:lnTo>
                    <a:pt x="1127" y="2972"/>
                  </a:lnTo>
                  <a:cubicBezTo>
                    <a:pt x="1127" y="2951"/>
                    <a:pt x="1127" y="2951"/>
                    <a:pt x="1127" y="2951"/>
                  </a:cubicBezTo>
                  <a:cubicBezTo>
                    <a:pt x="1127" y="2930"/>
                    <a:pt x="1106" y="2930"/>
                    <a:pt x="1106" y="2930"/>
                  </a:cubicBezTo>
                  <a:lnTo>
                    <a:pt x="1106" y="2910"/>
                  </a:lnTo>
                  <a:lnTo>
                    <a:pt x="1106" y="2890"/>
                  </a:lnTo>
                  <a:lnTo>
                    <a:pt x="1106" y="2869"/>
                  </a:lnTo>
                  <a:cubicBezTo>
                    <a:pt x="1106" y="2849"/>
                    <a:pt x="1106" y="2828"/>
                    <a:pt x="1085" y="2828"/>
                  </a:cubicBezTo>
                  <a:cubicBezTo>
                    <a:pt x="1085" y="2808"/>
                    <a:pt x="1065" y="2787"/>
                    <a:pt x="1065" y="2787"/>
                  </a:cubicBezTo>
                  <a:cubicBezTo>
                    <a:pt x="1065" y="2767"/>
                    <a:pt x="1065" y="2767"/>
                    <a:pt x="1065" y="2746"/>
                  </a:cubicBezTo>
                  <a:lnTo>
                    <a:pt x="1065" y="2726"/>
                  </a:lnTo>
                  <a:cubicBezTo>
                    <a:pt x="1065" y="2705"/>
                    <a:pt x="1065" y="2705"/>
                    <a:pt x="1045" y="2705"/>
                  </a:cubicBezTo>
                  <a:lnTo>
                    <a:pt x="1045" y="2705"/>
                  </a:lnTo>
                  <a:cubicBezTo>
                    <a:pt x="1024" y="2705"/>
                    <a:pt x="1024" y="2685"/>
                    <a:pt x="1024" y="2685"/>
                  </a:cubicBezTo>
                  <a:lnTo>
                    <a:pt x="1024" y="2685"/>
                  </a:lnTo>
                  <a:cubicBezTo>
                    <a:pt x="1024" y="2664"/>
                    <a:pt x="1045" y="2685"/>
                    <a:pt x="1045" y="2685"/>
                  </a:cubicBezTo>
                  <a:cubicBezTo>
                    <a:pt x="1045" y="2664"/>
                    <a:pt x="1045" y="2664"/>
                    <a:pt x="1065" y="2664"/>
                  </a:cubicBezTo>
                  <a:cubicBezTo>
                    <a:pt x="1065" y="2664"/>
                    <a:pt x="1065" y="2664"/>
                    <a:pt x="1065" y="2644"/>
                  </a:cubicBezTo>
                  <a:lnTo>
                    <a:pt x="1065" y="2623"/>
                  </a:lnTo>
                  <a:cubicBezTo>
                    <a:pt x="1065" y="2623"/>
                    <a:pt x="1065" y="2623"/>
                    <a:pt x="1045" y="2603"/>
                  </a:cubicBezTo>
                  <a:lnTo>
                    <a:pt x="1045" y="2603"/>
                  </a:lnTo>
                  <a:lnTo>
                    <a:pt x="1045" y="2623"/>
                  </a:lnTo>
                  <a:lnTo>
                    <a:pt x="1045" y="2644"/>
                  </a:lnTo>
                  <a:lnTo>
                    <a:pt x="1024" y="2664"/>
                  </a:lnTo>
                  <a:lnTo>
                    <a:pt x="1003" y="2644"/>
                  </a:lnTo>
                  <a:cubicBezTo>
                    <a:pt x="1003" y="2644"/>
                    <a:pt x="1003" y="2644"/>
                    <a:pt x="1003" y="2623"/>
                  </a:cubicBezTo>
                  <a:cubicBezTo>
                    <a:pt x="1003" y="2623"/>
                    <a:pt x="1003" y="2623"/>
                    <a:pt x="1003" y="2603"/>
                  </a:cubicBezTo>
                  <a:cubicBezTo>
                    <a:pt x="1003" y="2603"/>
                    <a:pt x="1003" y="2582"/>
                    <a:pt x="983" y="2582"/>
                  </a:cubicBezTo>
                  <a:cubicBezTo>
                    <a:pt x="983" y="2562"/>
                    <a:pt x="983" y="2562"/>
                    <a:pt x="983" y="2562"/>
                  </a:cubicBezTo>
                  <a:lnTo>
                    <a:pt x="963" y="2562"/>
                  </a:lnTo>
                  <a:cubicBezTo>
                    <a:pt x="963" y="2541"/>
                    <a:pt x="963" y="2541"/>
                    <a:pt x="963" y="2521"/>
                  </a:cubicBezTo>
                  <a:cubicBezTo>
                    <a:pt x="963" y="2521"/>
                    <a:pt x="963" y="2521"/>
                    <a:pt x="963" y="2500"/>
                  </a:cubicBezTo>
                  <a:lnTo>
                    <a:pt x="942" y="2500"/>
                  </a:lnTo>
                  <a:lnTo>
                    <a:pt x="921" y="2480"/>
                  </a:lnTo>
                  <a:lnTo>
                    <a:pt x="921" y="2459"/>
                  </a:lnTo>
                  <a:lnTo>
                    <a:pt x="921" y="2439"/>
                  </a:lnTo>
                  <a:cubicBezTo>
                    <a:pt x="921" y="2439"/>
                    <a:pt x="901" y="2418"/>
                    <a:pt x="901" y="2439"/>
                  </a:cubicBezTo>
                  <a:cubicBezTo>
                    <a:pt x="901" y="2439"/>
                    <a:pt x="901" y="2439"/>
                    <a:pt x="901" y="2459"/>
                  </a:cubicBezTo>
                  <a:lnTo>
                    <a:pt x="901" y="2480"/>
                  </a:lnTo>
                  <a:cubicBezTo>
                    <a:pt x="901" y="2500"/>
                    <a:pt x="901" y="2500"/>
                    <a:pt x="901" y="2521"/>
                  </a:cubicBezTo>
                  <a:cubicBezTo>
                    <a:pt x="921" y="2521"/>
                    <a:pt x="921" y="2541"/>
                    <a:pt x="921" y="2541"/>
                  </a:cubicBezTo>
                  <a:cubicBezTo>
                    <a:pt x="921" y="2562"/>
                    <a:pt x="921" y="2562"/>
                    <a:pt x="921" y="2582"/>
                  </a:cubicBezTo>
                  <a:lnTo>
                    <a:pt x="921" y="2603"/>
                  </a:lnTo>
                  <a:cubicBezTo>
                    <a:pt x="921" y="2623"/>
                    <a:pt x="901" y="2644"/>
                    <a:pt x="901" y="2644"/>
                  </a:cubicBezTo>
                  <a:lnTo>
                    <a:pt x="881" y="2664"/>
                  </a:lnTo>
                  <a:cubicBezTo>
                    <a:pt x="860" y="2664"/>
                    <a:pt x="860" y="2664"/>
                    <a:pt x="840" y="2664"/>
                  </a:cubicBezTo>
                  <a:cubicBezTo>
                    <a:pt x="840" y="2644"/>
                    <a:pt x="840" y="2644"/>
                    <a:pt x="840" y="2644"/>
                  </a:cubicBezTo>
                  <a:cubicBezTo>
                    <a:pt x="840" y="2623"/>
                    <a:pt x="840" y="2603"/>
                    <a:pt x="840" y="2603"/>
                  </a:cubicBezTo>
                  <a:lnTo>
                    <a:pt x="840" y="2582"/>
                  </a:lnTo>
                  <a:lnTo>
                    <a:pt x="819" y="2562"/>
                  </a:lnTo>
                  <a:lnTo>
                    <a:pt x="819" y="2541"/>
                  </a:lnTo>
                  <a:cubicBezTo>
                    <a:pt x="799" y="2541"/>
                    <a:pt x="799" y="2541"/>
                    <a:pt x="799" y="2541"/>
                  </a:cubicBezTo>
                  <a:lnTo>
                    <a:pt x="799" y="2541"/>
                  </a:lnTo>
                  <a:lnTo>
                    <a:pt x="799" y="2562"/>
                  </a:lnTo>
                  <a:lnTo>
                    <a:pt x="799" y="2582"/>
                  </a:lnTo>
                  <a:lnTo>
                    <a:pt x="799" y="2603"/>
                  </a:lnTo>
                  <a:cubicBezTo>
                    <a:pt x="799" y="2603"/>
                    <a:pt x="799" y="2623"/>
                    <a:pt x="819" y="2623"/>
                  </a:cubicBezTo>
                  <a:lnTo>
                    <a:pt x="819" y="2644"/>
                  </a:lnTo>
                  <a:cubicBezTo>
                    <a:pt x="819" y="2664"/>
                    <a:pt x="819" y="2664"/>
                    <a:pt x="819" y="2664"/>
                  </a:cubicBezTo>
                  <a:cubicBezTo>
                    <a:pt x="840" y="2685"/>
                    <a:pt x="819" y="2685"/>
                    <a:pt x="819" y="2685"/>
                  </a:cubicBezTo>
                  <a:cubicBezTo>
                    <a:pt x="819" y="2685"/>
                    <a:pt x="819" y="2685"/>
                    <a:pt x="799" y="2685"/>
                  </a:cubicBezTo>
                  <a:cubicBezTo>
                    <a:pt x="799" y="2685"/>
                    <a:pt x="799" y="2685"/>
                    <a:pt x="778" y="2685"/>
                  </a:cubicBezTo>
                  <a:lnTo>
                    <a:pt x="778" y="2664"/>
                  </a:lnTo>
                  <a:cubicBezTo>
                    <a:pt x="778" y="2664"/>
                    <a:pt x="758" y="2664"/>
                    <a:pt x="758" y="2644"/>
                  </a:cubicBezTo>
                  <a:lnTo>
                    <a:pt x="737" y="2644"/>
                  </a:lnTo>
                  <a:lnTo>
                    <a:pt x="737" y="2664"/>
                  </a:lnTo>
                  <a:lnTo>
                    <a:pt x="737" y="2685"/>
                  </a:lnTo>
                  <a:cubicBezTo>
                    <a:pt x="737" y="2705"/>
                    <a:pt x="758" y="2705"/>
                    <a:pt x="758" y="2705"/>
                  </a:cubicBezTo>
                  <a:lnTo>
                    <a:pt x="737" y="2726"/>
                  </a:lnTo>
                  <a:lnTo>
                    <a:pt x="737" y="2746"/>
                  </a:lnTo>
                  <a:lnTo>
                    <a:pt x="717" y="2767"/>
                  </a:lnTo>
                  <a:lnTo>
                    <a:pt x="717" y="2787"/>
                  </a:lnTo>
                  <a:lnTo>
                    <a:pt x="696" y="2808"/>
                  </a:lnTo>
                  <a:lnTo>
                    <a:pt x="696" y="2808"/>
                  </a:lnTo>
                  <a:cubicBezTo>
                    <a:pt x="676" y="2808"/>
                    <a:pt x="676" y="2787"/>
                    <a:pt x="676" y="2787"/>
                  </a:cubicBezTo>
                  <a:cubicBezTo>
                    <a:pt x="676" y="2787"/>
                    <a:pt x="696" y="2787"/>
                    <a:pt x="696" y="2767"/>
                  </a:cubicBezTo>
                  <a:lnTo>
                    <a:pt x="696" y="2767"/>
                  </a:lnTo>
                  <a:cubicBezTo>
                    <a:pt x="696" y="2746"/>
                    <a:pt x="696" y="2746"/>
                    <a:pt x="696" y="2726"/>
                  </a:cubicBezTo>
                  <a:lnTo>
                    <a:pt x="696" y="2726"/>
                  </a:lnTo>
                  <a:lnTo>
                    <a:pt x="676" y="2705"/>
                  </a:lnTo>
                  <a:lnTo>
                    <a:pt x="676" y="2705"/>
                  </a:lnTo>
                  <a:lnTo>
                    <a:pt x="676" y="2726"/>
                  </a:lnTo>
                  <a:lnTo>
                    <a:pt x="676" y="2746"/>
                  </a:lnTo>
                  <a:cubicBezTo>
                    <a:pt x="676" y="2767"/>
                    <a:pt x="676" y="2767"/>
                    <a:pt x="676" y="2787"/>
                  </a:cubicBezTo>
                  <a:cubicBezTo>
                    <a:pt x="676" y="2787"/>
                    <a:pt x="676" y="2787"/>
                    <a:pt x="655" y="2808"/>
                  </a:cubicBezTo>
                  <a:lnTo>
                    <a:pt x="655" y="2808"/>
                  </a:lnTo>
                  <a:cubicBezTo>
                    <a:pt x="635" y="2808"/>
                    <a:pt x="635" y="2787"/>
                    <a:pt x="635" y="2787"/>
                  </a:cubicBezTo>
                  <a:lnTo>
                    <a:pt x="635" y="2767"/>
                  </a:lnTo>
                  <a:lnTo>
                    <a:pt x="635" y="2746"/>
                  </a:lnTo>
                  <a:cubicBezTo>
                    <a:pt x="635" y="2726"/>
                    <a:pt x="635" y="2726"/>
                    <a:pt x="635" y="2705"/>
                  </a:cubicBezTo>
                  <a:cubicBezTo>
                    <a:pt x="635" y="2705"/>
                    <a:pt x="635" y="2705"/>
                    <a:pt x="635" y="2685"/>
                  </a:cubicBezTo>
                  <a:lnTo>
                    <a:pt x="635" y="2685"/>
                  </a:lnTo>
                  <a:cubicBezTo>
                    <a:pt x="635" y="2685"/>
                    <a:pt x="635" y="2685"/>
                    <a:pt x="635" y="2705"/>
                  </a:cubicBezTo>
                  <a:cubicBezTo>
                    <a:pt x="614" y="2705"/>
                    <a:pt x="614" y="2705"/>
                    <a:pt x="614" y="2705"/>
                  </a:cubicBezTo>
                  <a:cubicBezTo>
                    <a:pt x="614" y="2726"/>
                    <a:pt x="614" y="2746"/>
                    <a:pt x="614" y="2746"/>
                  </a:cubicBezTo>
                  <a:lnTo>
                    <a:pt x="594" y="2767"/>
                  </a:lnTo>
                  <a:lnTo>
                    <a:pt x="594" y="2767"/>
                  </a:lnTo>
                  <a:cubicBezTo>
                    <a:pt x="573" y="2767"/>
                    <a:pt x="573" y="2767"/>
                    <a:pt x="573" y="2746"/>
                  </a:cubicBezTo>
                  <a:cubicBezTo>
                    <a:pt x="573" y="2746"/>
                    <a:pt x="573" y="2746"/>
                    <a:pt x="573" y="2726"/>
                  </a:cubicBezTo>
                  <a:lnTo>
                    <a:pt x="573" y="2726"/>
                  </a:lnTo>
                  <a:cubicBezTo>
                    <a:pt x="573" y="2726"/>
                    <a:pt x="553" y="2705"/>
                    <a:pt x="553" y="2726"/>
                  </a:cubicBezTo>
                  <a:cubicBezTo>
                    <a:pt x="553" y="2726"/>
                    <a:pt x="553" y="2726"/>
                    <a:pt x="553" y="2746"/>
                  </a:cubicBezTo>
                  <a:cubicBezTo>
                    <a:pt x="553" y="2746"/>
                    <a:pt x="553" y="2746"/>
                    <a:pt x="553" y="2767"/>
                  </a:cubicBezTo>
                  <a:cubicBezTo>
                    <a:pt x="553" y="2767"/>
                    <a:pt x="532" y="2767"/>
                    <a:pt x="532" y="2787"/>
                  </a:cubicBezTo>
                  <a:lnTo>
                    <a:pt x="532" y="2787"/>
                  </a:lnTo>
                  <a:lnTo>
                    <a:pt x="532" y="2767"/>
                  </a:lnTo>
                  <a:lnTo>
                    <a:pt x="532" y="2746"/>
                  </a:lnTo>
                  <a:lnTo>
                    <a:pt x="532" y="2746"/>
                  </a:lnTo>
                  <a:cubicBezTo>
                    <a:pt x="532" y="2726"/>
                    <a:pt x="532" y="2726"/>
                    <a:pt x="532" y="2726"/>
                  </a:cubicBezTo>
                  <a:lnTo>
                    <a:pt x="532" y="2726"/>
                  </a:lnTo>
                  <a:lnTo>
                    <a:pt x="512" y="2726"/>
                  </a:lnTo>
                  <a:lnTo>
                    <a:pt x="512" y="2746"/>
                  </a:lnTo>
                  <a:cubicBezTo>
                    <a:pt x="512" y="2746"/>
                    <a:pt x="512" y="2767"/>
                    <a:pt x="491" y="2767"/>
                  </a:cubicBezTo>
                  <a:lnTo>
                    <a:pt x="491" y="2767"/>
                  </a:lnTo>
                  <a:cubicBezTo>
                    <a:pt x="471" y="2767"/>
                    <a:pt x="471" y="2746"/>
                    <a:pt x="471" y="2746"/>
                  </a:cubicBezTo>
                  <a:cubicBezTo>
                    <a:pt x="471" y="2726"/>
                    <a:pt x="471" y="2726"/>
                    <a:pt x="471" y="2705"/>
                  </a:cubicBezTo>
                  <a:lnTo>
                    <a:pt x="471" y="2685"/>
                  </a:lnTo>
                  <a:cubicBezTo>
                    <a:pt x="471" y="2664"/>
                    <a:pt x="471" y="2664"/>
                    <a:pt x="471" y="2644"/>
                  </a:cubicBezTo>
                  <a:lnTo>
                    <a:pt x="491" y="2623"/>
                  </a:lnTo>
                  <a:cubicBezTo>
                    <a:pt x="491" y="2603"/>
                    <a:pt x="491" y="2582"/>
                    <a:pt x="491" y="2562"/>
                  </a:cubicBezTo>
                  <a:cubicBezTo>
                    <a:pt x="491" y="2562"/>
                    <a:pt x="491" y="2562"/>
                    <a:pt x="491" y="2541"/>
                  </a:cubicBezTo>
                  <a:lnTo>
                    <a:pt x="491" y="2521"/>
                  </a:lnTo>
                  <a:cubicBezTo>
                    <a:pt x="512" y="2521"/>
                    <a:pt x="512" y="2500"/>
                    <a:pt x="512" y="2500"/>
                  </a:cubicBezTo>
                  <a:cubicBezTo>
                    <a:pt x="512" y="2500"/>
                    <a:pt x="512" y="2480"/>
                    <a:pt x="532" y="2480"/>
                  </a:cubicBezTo>
                  <a:lnTo>
                    <a:pt x="532" y="2459"/>
                  </a:lnTo>
                  <a:cubicBezTo>
                    <a:pt x="532" y="2439"/>
                    <a:pt x="532" y="2418"/>
                    <a:pt x="532" y="2398"/>
                  </a:cubicBezTo>
                  <a:cubicBezTo>
                    <a:pt x="532" y="2398"/>
                    <a:pt x="512" y="2398"/>
                    <a:pt x="512" y="2377"/>
                  </a:cubicBezTo>
                  <a:lnTo>
                    <a:pt x="491" y="2357"/>
                  </a:lnTo>
                  <a:cubicBezTo>
                    <a:pt x="491" y="2357"/>
                    <a:pt x="471" y="2336"/>
                    <a:pt x="471" y="2316"/>
                  </a:cubicBezTo>
                  <a:cubicBezTo>
                    <a:pt x="471" y="2316"/>
                    <a:pt x="471" y="2316"/>
                    <a:pt x="471" y="2295"/>
                  </a:cubicBezTo>
                  <a:lnTo>
                    <a:pt x="471" y="2275"/>
                  </a:lnTo>
                  <a:lnTo>
                    <a:pt x="471" y="2254"/>
                  </a:lnTo>
                  <a:cubicBezTo>
                    <a:pt x="450" y="2234"/>
                    <a:pt x="450" y="2234"/>
                    <a:pt x="450" y="2213"/>
                  </a:cubicBezTo>
                  <a:lnTo>
                    <a:pt x="450" y="2193"/>
                  </a:lnTo>
                  <a:lnTo>
                    <a:pt x="430" y="2173"/>
                  </a:lnTo>
                  <a:cubicBezTo>
                    <a:pt x="430" y="2152"/>
                    <a:pt x="409" y="2152"/>
                    <a:pt x="409" y="2131"/>
                  </a:cubicBezTo>
                  <a:lnTo>
                    <a:pt x="409" y="2111"/>
                  </a:lnTo>
                  <a:lnTo>
                    <a:pt x="409" y="2091"/>
                  </a:lnTo>
                  <a:lnTo>
                    <a:pt x="409" y="2070"/>
                  </a:lnTo>
                  <a:cubicBezTo>
                    <a:pt x="409" y="2070"/>
                    <a:pt x="409" y="2049"/>
                    <a:pt x="389" y="2049"/>
                  </a:cubicBezTo>
                  <a:cubicBezTo>
                    <a:pt x="389" y="2070"/>
                    <a:pt x="389" y="2070"/>
                    <a:pt x="389" y="2070"/>
                  </a:cubicBezTo>
                  <a:cubicBezTo>
                    <a:pt x="389" y="2091"/>
                    <a:pt x="389" y="2070"/>
                    <a:pt x="368" y="2070"/>
                  </a:cubicBezTo>
                  <a:lnTo>
                    <a:pt x="368" y="2070"/>
                  </a:lnTo>
                  <a:cubicBezTo>
                    <a:pt x="368" y="2049"/>
                    <a:pt x="389" y="2049"/>
                    <a:pt x="389" y="2049"/>
                  </a:cubicBezTo>
                  <a:cubicBezTo>
                    <a:pt x="389" y="2029"/>
                    <a:pt x="389" y="2029"/>
                    <a:pt x="389" y="2009"/>
                  </a:cubicBezTo>
                  <a:cubicBezTo>
                    <a:pt x="368" y="2009"/>
                    <a:pt x="368" y="2009"/>
                    <a:pt x="368" y="1988"/>
                  </a:cubicBezTo>
                  <a:lnTo>
                    <a:pt x="348" y="1988"/>
                  </a:lnTo>
                  <a:cubicBezTo>
                    <a:pt x="327" y="1967"/>
                    <a:pt x="327" y="1967"/>
                    <a:pt x="327" y="1967"/>
                  </a:cubicBezTo>
                  <a:cubicBezTo>
                    <a:pt x="327" y="1947"/>
                    <a:pt x="327" y="1927"/>
                    <a:pt x="327" y="1927"/>
                  </a:cubicBezTo>
                  <a:cubicBezTo>
                    <a:pt x="327" y="1927"/>
                    <a:pt x="327" y="1906"/>
                    <a:pt x="307" y="1906"/>
                  </a:cubicBezTo>
                  <a:lnTo>
                    <a:pt x="307" y="1885"/>
                  </a:lnTo>
                  <a:cubicBezTo>
                    <a:pt x="286" y="1885"/>
                    <a:pt x="286" y="1885"/>
                    <a:pt x="266" y="1885"/>
                  </a:cubicBezTo>
                  <a:cubicBezTo>
                    <a:pt x="266" y="1865"/>
                    <a:pt x="266" y="1865"/>
                    <a:pt x="266" y="1865"/>
                  </a:cubicBezTo>
                  <a:cubicBezTo>
                    <a:pt x="266" y="1845"/>
                    <a:pt x="266" y="1845"/>
                    <a:pt x="266" y="1845"/>
                  </a:cubicBezTo>
                  <a:lnTo>
                    <a:pt x="245" y="1824"/>
                  </a:lnTo>
                  <a:lnTo>
                    <a:pt x="225" y="1845"/>
                  </a:lnTo>
                  <a:lnTo>
                    <a:pt x="204" y="1845"/>
                  </a:lnTo>
                  <a:cubicBezTo>
                    <a:pt x="204" y="1865"/>
                    <a:pt x="204" y="1865"/>
                    <a:pt x="184" y="1865"/>
                  </a:cubicBezTo>
                  <a:lnTo>
                    <a:pt x="184" y="1865"/>
                  </a:lnTo>
                  <a:cubicBezTo>
                    <a:pt x="163" y="1865"/>
                    <a:pt x="163" y="1865"/>
                    <a:pt x="163" y="1865"/>
                  </a:cubicBezTo>
                  <a:lnTo>
                    <a:pt x="163" y="1845"/>
                  </a:lnTo>
                  <a:lnTo>
                    <a:pt x="163" y="1824"/>
                  </a:lnTo>
                  <a:lnTo>
                    <a:pt x="163" y="1803"/>
                  </a:lnTo>
                  <a:lnTo>
                    <a:pt x="184" y="1783"/>
                  </a:lnTo>
                  <a:cubicBezTo>
                    <a:pt x="163" y="1783"/>
                    <a:pt x="163" y="1783"/>
                    <a:pt x="163" y="1783"/>
                  </a:cubicBezTo>
                  <a:cubicBezTo>
                    <a:pt x="143" y="1783"/>
                    <a:pt x="143" y="1783"/>
                    <a:pt x="143" y="1783"/>
                  </a:cubicBezTo>
                  <a:lnTo>
                    <a:pt x="143" y="1803"/>
                  </a:lnTo>
                  <a:lnTo>
                    <a:pt x="143" y="1803"/>
                  </a:lnTo>
                  <a:cubicBezTo>
                    <a:pt x="143" y="1824"/>
                    <a:pt x="143" y="1803"/>
                    <a:pt x="143" y="1803"/>
                  </a:cubicBezTo>
                  <a:cubicBezTo>
                    <a:pt x="122" y="1803"/>
                    <a:pt x="122" y="1783"/>
                    <a:pt x="122" y="1783"/>
                  </a:cubicBezTo>
                  <a:cubicBezTo>
                    <a:pt x="102" y="1783"/>
                    <a:pt x="102" y="1763"/>
                    <a:pt x="102" y="1763"/>
                  </a:cubicBezTo>
                  <a:cubicBezTo>
                    <a:pt x="82" y="1742"/>
                    <a:pt x="82" y="1721"/>
                    <a:pt x="82" y="1701"/>
                  </a:cubicBezTo>
                  <a:lnTo>
                    <a:pt x="61" y="1681"/>
                  </a:lnTo>
                  <a:lnTo>
                    <a:pt x="61" y="1660"/>
                  </a:lnTo>
                  <a:lnTo>
                    <a:pt x="40" y="1660"/>
                  </a:lnTo>
                  <a:lnTo>
                    <a:pt x="40" y="1681"/>
                  </a:lnTo>
                  <a:lnTo>
                    <a:pt x="40" y="1681"/>
                  </a:lnTo>
                  <a:cubicBezTo>
                    <a:pt x="40" y="1701"/>
                    <a:pt x="40" y="1701"/>
                    <a:pt x="40" y="1701"/>
                  </a:cubicBezTo>
                  <a:cubicBezTo>
                    <a:pt x="40" y="1701"/>
                    <a:pt x="40" y="1681"/>
                    <a:pt x="20" y="1681"/>
                  </a:cubicBezTo>
                  <a:cubicBezTo>
                    <a:pt x="20" y="1681"/>
                    <a:pt x="20" y="1681"/>
                    <a:pt x="20" y="1660"/>
                  </a:cubicBezTo>
                  <a:lnTo>
                    <a:pt x="20" y="1639"/>
                  </a:lnTo>
                  <a:cubicBezTo>
                    <a:pt x="20" y="1619"/>
                    <a:pt x="0" y="1599"/>
                    <a:pt x="0" y="1599"/>
                  </a:cubicBezTo>
                  <a:cubicBezTo>
                    <a:pt x="0" y="1578"/>
                    <a:pt x="20" y="1578"/>
                    <a:pt x="40" y="1578"/>
                  </a:cubicBezTo>
                  <a:cubicBezTo>
                    <a:pt x="40" y="1578"/>
                    <a:pt x="61" y="1578"/>
                    <a:pt x="61" y="1599"/>
                  </a:cubicBezTo>
                  <a:cubicBezTo>
                    <a:pt x="82" y="1599"/>
                    <a:pt x="82" y="1599"/>
                    <a:pt x="82" y="1619"/>
                  </a:cubicBezTo>
                  <a:lnTo>
                    <a:pt x="102" y="1619"/>
                  </a:lnTo>
                  <a:cubicBezTo>
                    <a:pt x="122" y="1619"/>
                    <a:pt x="102" y="1578"/>
                    <a:pt x="102" y="1557"/>
                  </a:cubicBezTo>
                  <a:cubicBezTo>
                    <a:pt x="102" y="1557"/>
                    <a:pt x="102" y="1517"/>
                    <a:pt x="102" y="1497"/>
                  </a:cubicBezTo>
                  <a:lnTo>
                    <a:pt x="82" y="1476"/>
                  </a:lnTo>
                  <a:cubicBezTo>
                    <a:pt x="82" y="1455"/>
                    <a:pt x="82" y="1455"/>
                    <a:pt x="102" y="145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1" name="Freeform 265"/>
            <p:cNvSpPr>
              <a:spLocks noChangeArrowheads="1"/>
            </p:cNvSpPr>
            <p:nvPr/>
          </p:nvSpPr>
          <p:spPr bwMode="auto">
            <a:xfrm>
              <a:off x="5065713" y="7134225"/>
              <a:ext cx="22225" cy="30163"/>
            </a:xfrm>
            <a:custGeom>
              <a:avLst/>
              <a:gdLst>
                <a:gd name="T0" fmla="*/ 62 w 63"/>
                <a:gd name="T1" fmla="*/ 62 h 83"/>
                <a:gd name="T2" fmla="*/ 62 w 63"/>
                <a:gd name="T3" fmla="*/ 62 h 83"/>
                <a:gd name="T4" fmla="*/ 62 w 63"/>
                <a:gd name="T5" fmla="*/ 42 h 83"/>
                <a:gd name="T6" fmla="*/ 62 w 63"/>
                <a:gd name="T7" fmla="*/ 0 h 83"/>
                <a:gd name="T8" fmla="*/ 41 w 63"/>
                <a:gd name="T9" fmla="*/ 21 h 83"/>
                <a:gd name="T10" fmla="*/ 20 w 63"/>
                <a:gd name="T11" fmla="*/ 21 h 83"/>
                <a:gd name="T12" fmla="*/ 0 w 63"/>
                <a:gd name="T13" fmla="*/ 21 h 83"/>
                <a:gd name="T14" fmla="*/ 20 w 63"/>
                <a:gd name="T15" fmla="*/ 42 h 83"/>
                <a:gd name="T16" fmla="*/ 20 w 63"/>
                <a:gd name="T17" fmla="*/ 62 h 83"/>
                <a:gd name="T18" fmla="*/ 62 w 63"/>
                <a:gd name="T19"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83">
                  <a:moveTo>
                    <a:pt x="62" y="62"/>
                  </a:moveTo>
                  <a:lnTo>
                    <a:pt x="62" y="62"/>
                  </a:lnTo>
                  <a:lnTo>
                    <a:pt x="62" y="42"/>
                  </a:lnTo>
                  <a:cubicBezTo>
                    <a:pt x="62" y="42"/>
                    <a:pt x="62" y="21"/>
                    <a:pt x="62" y="0"/>
                  </a:cubicBezTo>
                  <a:lnTo>
                    <a:pt x="41" y="21"/>
                  </a:lnTo>
                  <a:cubicBezTo>
                    <a:pt x="20" y="21"/>
                    <a:pt x="20" y="0"/>
                    <a:pt x="20" y="21"/>
                  </a:cubicBezTo>
                  <a:cubicBezTo>
                    <a:pt x="0" y="21"/>
                    <a:pt x="0" y="21"/>
                    <a:pt x="0" y="21"/>
                  </a:cubicBezTo>
                  <a:cubicBezTo>
                    <a:pt x="0" y="42"/>
                    <a:pt x="20" y="42"/>
                    <a:pt x="20" y="42"/>
                  </a:cubicBezTo>
                  <a:lnTo>
                    <a:pt x="20" y="62"/>
                  </a:lnTo>
                  <a:cubicBezTo>
                    <a:pt x="41" y="62"/>
                    <a:pt x="41" y="82"/>
                    <a:pt x="6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2" name="Freeform 266"/>
            <p:cNvSpPr>
              <a:spLocks noChangeArrowheads="1"/>
            </p:cNvSpPr>
            <p:nvPr/>
          </p:nvSpPr>
          <p:spPr bwMode="auto">
            <a:xfrm>
              <a:off x="4956175" y="6810375"/>
              <a:ext cx="333375" cy="325438"/>
            </a:xfrm>
            <a:custGeom>
              <a:avLst/>
              <a:gdLst>
                <a:gd name="T0" fmla="*/ 472 w 924"/>
                <a:gd name="T1" fmla="*/ 61 h 902"/>
                <a:gd name="T2" fmla="*/ 492 w 924"/>
                <a:gd name="T3" fmla="*/ 103 h 902"/>
                <a:gd name="T4" fmla="*/ 554 w 924"/>
                <a:gd name="T5" fmla="*/ 123 h 902"/>
                <a:gd name="T6" fmla="*/ 615 w 924"/>
                <a:gd name="T7" fmla="*/ 164 h 902"/>
                <a:gd name="T8" fmla="*/ 656 w 924"/>
                <a:gd name="T9" fmla="*/ 123 h 902"/>
                <a:gd name="T10" fmla="*/ 615 w 924"/>
                <a:gd name="T11" fmla="*/ 82 h 902"/>
                <a:gd name="T12" fmla="*/ 615 w 924"/>
                <a:gd name="T13" fmla="*/ 41 h 902"/>
                <a:gd name="T14" fmla="*/ 656 w 924"/>
                <a:gd name="T15" fmla="*/ 21 h 902"/>
                <a:gd name="T16" fmla="*/ 718 w 924"/>
                <a:gd name="T17" fmla="*/ 0 h 902"/>
                <a:gd name="T18" fmla="*/ 759 w 924"/>
                <a:gd name="T19" fmla="*/ 21 h 902"/>
                <a:gd name="T20" fmla="*/ 779 w 924"/>
                <a:gd name="T21" fmla="*/ 61 h 902"/>
                <a:gd name="T22" fmla="*/ 820 w 924"/>
                <a:gd name="T23" fmla="*/ 82 h 902"/>
                <a:gd name="T24" fmla="*/ 861 w 924"/>
                <a:gd name="T25" fmla="*/ 103 h 902"/>
                <a:gd name="T26" fmla="*/ 902 w 924"/>
                <a:gd name="T27" fmla="*/ 205 h 902"/>
                <a:gd name="T28" fmla="*/ 923 w 924"/>
                <a:gd name="T29" fmla="*/ 328 h 902"/>
                <a:gd name="T30" fmla="*/ 902 w 924"/>
                <a:gd name="T31" fmla="*/ 471 h 902"/>
                <a:gd name="T32" fmla="*/ 861 w 924"/>
                <a:gd name="T33" fmla="*/ 513 h 902"/>
                <a:gd name="T34" fmla="*/ 800 w 924"/>
                <a:gd name="T35" fmla="*/ 533 h 902"/>
                <a:gd name="T36" fmla="*/ 738 w 924"/>
                <a:gd name="T37" fmla="*/ 573 h 902"/>
                <a:gd name="T38" fmla="*/ 718 w 924"/>
                <a:gd name="T39" fmla="*/ 635 h 902"/>
                <a:gd name="T40" fmla="*/ 656 w 924"/>
                <a:gd name="T41" fmla="*/ 635 h 902"/>
                <a:gd name="T42" fmla="*/ 636 w 924"/>
                <a:gd name="T43" fmla="*/ 676 h 902"/>
                <a:gd name="T44" fmla="*/ 677 w 924"/>
                <a:gd name="T45" fmla="*/ 737 h 902"/>
                <a:gd name="T46" fmla="*/ 718 w 924"/>
                <a:gd name="T47" fmla="*/ 779 h 902"/>
                <a:gd name="T48" fmla="*/ 697 w 924"/>
                <a:gd name="T49" fmla="*/ 819 h 902"/>
                <a:gd name="T50" fmla="*/ 636 w 924"/>
                <a:gd name="T51" fmla="*/ 799 h 902"/>
                <a:gd name="T52" fmla="*/ 574 w 924"/>
                <a:gd name="T53" fmla="*/ 819 h 902"/>
                <a:gd name="T54" fmla="*/ 492 w 924"/>
                <a:gd name="T55" fmla="*/ 840 h 902"/>
                <a:gd name="T56" fmla="*/ 431 w 924"/>
                <a:gd name="T57" fmla="*/ 901 h 902"/>
                <a:gd name="T58" fmla="*/ 410 w 924"/>
                <a:gd name="T59" fmla="*/ 881 h 902"/>
                <a:gd name="T60" fmla="*/ 370 w 924"/>
                <a:gd name="T61" fmla="*/ 861 h 902"/>
                <a:gd name="T62" fmla="*/ 349 w 924"/>
                <a:gd name="T63" fmla="*/ 840 h 902"/>
                <a:gd name="T64" fmla="*/ 349 w 924"/>
                <a:gd name="T65" fmla="*/ 840 h 902"/>
                <a:gd name="T66" fmla="*/ 328 w 924"/>
                <a:gd name="T67" fmla="*/ 881 h 902"/>
                <a:gd name="T68" fmla="*/ 288 w 924"/>
                <a:gd name="T69" fmla="*/ 881 h 902"/>
                <a:gd name="T70" fmla="*/ 246 w 924"/>
                <a:gd name="T71" fmla="*/ 840 h 902"/>
                <a:gd name="T72" fmla="*/ 267 w 924"/>
                <a:gd name="T73" fmla="*/ 799 h 902"/>
                <a:gd name="T74" fmla="*/ 288 w 924"/>
                <a:gd name="T75" fmla="*/ 758 h 902"/>
                <a:gd name="T76" fmla="*/ 267 w 924"/>
                <a:gd name="T77" fmla="*/ 758 h 902"/>
                <a:gd name="T78" fmla="*/ 226 w 924"/>
                <a:gd name="T79" fmla="*/ 799 h 902"/>
                <a:gd name="T80" fmla="*/ 185 w 924"/>
                <a:gd name="T81" fmla="*/ 799 h 902"/>
                <a:gd name="T82" fmla="*/ 185 w 924"/>
                <a:gd name="T83" fmla="*/ 737 h 902"/>
                <a:gd name="T84" fmla="*/ 206 w 924"/>
                <a:gd name="T85" fmla="*/ 697 h 902"/>
                <a:gd name="T86" fmla="*/ 164 w 924"/>
                <a:gd name="T87" fmla="*/ 655 h 902"/>
                <a:gd name="T88" fmla="*/ 144 w 924"/>
                <a:gd name="T89" fmla="*/ 655 h 902"/>
                <a:gd name="T90" fmla="*/ 144 w 924"/>
                <a:gd name="T91" fmla="*/ 553 h 902"/>
                <a:gd name="T92" fmla="*/ 82 w 924"/>
                <a:gd name="T93" fmla="*/ 471 h 902"/>
                <a:gd name="T94" fmla="*/ 0 w 924"/>
                <a:gd name="T95" fmla="*/ 389 h 902"/>
                <a:gd name="T96" fmla="*/ 0 w 924"/>
                <a:gd name="T97" fmla="*/ 246 h 902"/>
                <a:gd name="T98" fmla="*/ 42 w 924"/>
                <a:gd name="T99" fmla="*/ 164 h 902"/>
                <a:gd name="T100" fmla="*/ 103 w 924"/>
                <a:gd name="T101" fmla="*/ 103 h 902"/>
                <a:gd name="T102" fmla="*/ 226 w 924"/>
                <a:gd name="T103" fmla="*/ 61 h 902"/>
                <a:gd name="T104" fmla="*/ 328 w 924"/>
                <a:gd name="T105" fmla="*/ 41 h 902"/>
                <a:gd name="T106" fmla="*/ 410 w 924"/>
                <a:gd name="T107" fmla="*/ 41 h 902"/>
                <a:gd name="T108" fmla="*/ 451 w 924"/>
                <a:gd name="T109" fmla="*/ 61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24" h="902">
                  <a:moveTo>
                    <a:pt x="472" y="61"/>
                  </a:moveTo>
                  <a:lnTo>
                    <a:pt x="472" y="61"/>
                  </a:lnTo>
                  <a:lnTo>
                    <a:pt x="472" y="61"/>
                  </a:lnTo>
                  <a:cubicBezTo>
                    <a:pt x="492" y="82"/>
                    <a:pt x="492" y="103"/>
                    <a:pt x="492" y="103"/>
                  </a:cubicBezTo>
                  <a:cubicBezTo>
                    <a:pt x="513" y="103"/>
                    <a:pt x="533" y="103"/>
                    <a:pt x="533" y="103"/>
                  </a:cubicBezTo>
                  <a:lnTo>
                    <a:pt x="554" y="123"/>
                  </a:lnTo>
                  <a:cubicBezTo>
                    <a:pt x="574" y="123"/>
                    <a:pt x="574" y="164"/>
                    <a:pt x="595" y="164"/>
                  </a:cubicBezTo>
                  <a:lnTo>
                    <a:pt x="615" y="164"/>
                  </a:lnTo>
                  <a:cubicBezTo>
                    <a:pt x="636" y="164"/>
                    <a:pt x="636" y="164"/>
                    <a:pt x="656" y="143"/>
                  </a:cubicBezTo>
                  <a:lnTo>
                    <a:pt x="656" y="123"/>
                  </a:lnTo>
                  <a:cubicBezTo>
                    <a:pt x="656" y="103"/>
                    <a:pt x="656" y="103"/>
                    <a:pt x="636" y="82"/>
                  </a:cubicBezTo>
                  <a:cubicBezTo>
                    <a:pt x="636" y="82"/>
                    <a:pt x="636" y="82"/>
                    <a:pt x="615" y="82"/>
                  </a:cubicBezTo>
                  <a:lnTo>
                    <a:pt x="595" y="61"/>
                  </a:lnTo>
                  <a:cubicBezTo>
                    <a:pt x="595" y="61"/>
                    <a:pt x="595" y="41"/>
                    <a:pt x="615" y="41"/>
                  </a:cubicBezTo>
                  <a:lnTo>
                    <a:pt x="615" y="21"/>
                  </a:lnTo>
                  <a:cubicBezTo>
                    <a:pt x="636" y="21"/>
                    <a:pt x="656" y="41"/>
                    <a:pt x="656" y="21"/>
                  </a:cubicBezTo>
                  <a:lnTo>
                    <a:pt x="677" y="21"/>
                  </a:lnTo>
                  <a:cubicBezTo>
                    <a:pt x="677" y="21"/>
                    <a:pt x="697" y="0"/>
                    <a:pt x="718" y="0"/>
                  </a:cubicBezTo>
                  <a:lnTo>
                    <a:pt x="738" y="0"/>
                  </a:lnTo>
                  <a:lnTo>
                    <a:pt x="759" y="21"/>
                  </a:lnTo>
                  <a:lnTo>
                    <a:pt x="738" y="41"/>
                  </a:lnTo>
                  <a:cubicBezTo>
                    <a:pt x="759" y="61"/>
                    <a:pt x="779" y="61"/>
                    <a:pt x="779" y="61"/>
                  </a:cubicBezTo>
                  <a:lnTo>
                    <a:pt x="779" y="82"/>
                  </a:lnTo>
                  <a:cubicBezTo>
                    <a:pt x="800" y="103"/>
                    <a:pt x="800" y="82"/>
                    <a:pt x="820" y="82"/>
                  </a:cubicBezTo>
                  <a:cubicBezTo>
                    <a:pt x="820" y="82"/>
                    <a:pt x="841" y="82"/>
                    <a:pt x="861" y="82"/>
                  </a:cubicBezTo>
                  <a:lnTo>
                    <a:pt x="861" y="103"/>
                  </a:lnTo>
                  <a:cubicBezTo>
                    <a:pt x="861" y="123"/>
                    <a:pt x="882" y="143"/>
                    <a:pt x="882" y="164"/>
                  </a:cubicBezTo>
                  <a:cubicBezTo>
                    <a:pt x="882" y="164"/>
                    <a:pt x="902" y="185"/>
                    <a:pt x="902" y="205"/>
                  </a:cubicBezTo>
                  <a:lnTo>
                    <a:pt x="923" y="225"/>
                  </a:lnTo>
                  <a:cubicBezTo>
                    <a:pt x="923" y="246"/>
                    <a:pt x="923" y="307"/>
                    <a:pt x="923" y="328"/>
                  </a:cubicBezTo>
                  <a:cubicBezTo>
                    <a:pt x="923" y="349"/>
                    <a:pt x="923" y="389"/>
                    <a:pt x="923" y="410"/>
                  </a:cubicBezTo>
                  <a:cubicBezTo>
                    <a:pt x="923" y="431"/>
                    <a:pt x="923" y="471"/>
                    <a:pt x="902" y="471"/>
                  </a:cubicBezTo>
                  <a:cubicBezTo>
                    <a:pt x="902" y="492"/>
                    <a:pt x="902" y="492"/>
                    <a:pt x="882" y="492"/>
                  </a:cubicBezTo>
                  <a:cubicBezTo>
                    <a:pt x="882" y="513"/>
                    <a:pt x="882" y="513"/>
                    <a:pt x="861" y="513"/>
                  </a:cubicBezTo>
                  <a:cubicBezTo>
                    <a:pt x="861" y="513"/>
                    <a:pt x="841" y="533"/>
                    <a:pt x="820" y="533"/>
                  </a:cubicBezTo>
                  <a:lnTo>
                    <a:pt x="800" y="533"/>
                  </a:lnTo>
                  <a:cubicBezTo>
                    <a:pt x="800" y="533"/>
                    <a:pt x="779" y="553"/>
                    <a:pt x="759" y="553"/>
                  </a:cubicBezTo>
                  <a:lnTo>
                    <a:pt x="738" y="573"/>
                  </a:lnTo>
                  <a:cubicBezTo>
                    <a:pt x="738" y="594"/>
                    <a:pt x="738" y="615"/>
                    <a:pt x="738" y="615"/>
                  </a:cubicBezTo>
                  <a:cubicBezTo>
                    <a:pt x="738" y="615"/>
                    <a:pt x="718" y="615"/>
                    <a:pt x="718" y="635"/>
                  </a:cubicBezTo>
                  <a:lnTo>
                    <a:pt x="697" y="635"/>
                  </a:lnTo>
                  <a:cubicBezTo>
                    <a:pt x="677" y="635"/>
                    <a:pt x="677" y="635"/>
                    <a:pt x="656" y="635"/>
                  </a:cubicBezTo>
                  <a:lnTo>
                    <a:pt x="636" y="655"/>
                  </a:lnTo>
                  <a:lnTo>
                    <a:pt x="636" y="676"/>
                  </a:lnTo>
                  <a:cubicBezTo>
                    <a:pt x="636" y="697"/>
                    <a:pt x="656" y="697"/>
                    <a:pt x="656" y="697"/>
                  </a:cubicBezTo>
                  <a:cubicBezTo>
                    <a:pt x="656" y="717"/>
                    <a:pt x="656" y="737"/>
                    <a:pt x="677" y="737"/>
                  </a:cubicBezTo>
                  <a:lnTo>
                    <a:pt x="697" y="758"/>
                  </a:lnTo>
                  <a:lnTo>
                    <a:pt x="718" y="779"/>
                  </a:lnTo>
                  <a:lnTo>
                    <a:pt x="718" y="799"/>
                  </a:lnTo>
                  <a:lnTo>
                    <a:pt x="697" y="819"/>
                  </a:lnTo>
                  <a:cubicBezTo>
                    <a:pt x="677" y="819"/>
                    <a:pt x="677" y="799"/>
                    <a:pt x="656" y="799"/>
                  </a:cubicBezTo>
                  <a:cubicBezTo>
                    <a:pt x="656" y="799"/>
                    <a:pt x="656" y="799"/>
                    <a:pt x="636" y="799"/>
                  </a:cubicBezTo>
                  <a:cubicBezTo>
                    <a:pt x="636" y="799"/>
                    <a:pt x="615" y="799"/>
                    <a:pt x="595" y="799"/>
                  </a:cubicBezTo>
                  <a:cubicBezTo>
                    <a:pt x="595" y="799"/>
                    <a:pt x="574" y="799"/>
                    <a:pt x="574" y="819"/>
                  </a:cubicBezTo>
                  <a:cubicBezTo>
                    <a:pt x="574" y="819"/>
                    <a:pt x="533" y="819"/>
                    <a:pt x="533" y="840"/>
                  </a:cubicBezTo>
                  <a:cubicBezTo>
                    <a:pt x="513" y="840"/>
                    <a:pt x="513" y="840"/>
                    <a:pt x="492" y="840"/>
                  </a:cubicBezTo>
                  <a:cubicBezTo>
                    <a:pt x="492" y="861"/>
                    <a:pt x="472" y="881"/>
                    <a:pt x="451" y="881"/>
                  </a:cubicBezTo>
                  <a:lnTo>
                    <a:pt x="431" y="901"/>
                  </a:lnTo>
                  <a:cubicBezTo>
                    <a:pt x="431" y="901"/>
                    <a:pt x="431" y="901"/>
                    <a:pt x="410" y="901"/>
                  </a:cubicBezTo>
                  <a:cubicBezTo>
                    <a:pt x="410" y="881"/>
                    <a:pt x="410" y="881"/>
                    <a:pt x="410" y="881"/>
                  </a:cubicBezTo>
                  <a:cubicBezTo>
                    <a:pt x="390" y="881"/>
                    <a:pt x="390" y="881"/>
                    <a:pt x="390" y="881"/>
                  </a:cubicBezTo>
                  <a:cubicBezTo>
                    <a:pt x="370" y="881"/>
                    <a:pt x="370" y="861"/>
                    <a:pt x="370" y="861"/>
                  </a:cubicBezTo>
                  <a:cubicBezTo>
                    <a:pt x="370" y="861"/>
                    <a:pt x="349" y="861"/>
                    <a:pt x="349" y="840"/>
                  </a:cubicBezTo>
                  <a:lnTo>
                    <a:pt x="349" y="840"/>
                  </a:lnTo>
                  <a:lnTo>
                    <a:pt x="328" y="840"/>
                  </a:lnTo>
                  <a:cubicBezTo>
                    <a:pt x="328" y="840"/>
                    <a:pt x="328" y="840"/>
                    <a:pt x="349" y="840"/>
                  </a:cubicBezTo>
                  <a:cubicBezTo>
                    <a:pt x="349" y="861"/>
                    <a:pt x="328" y="861"/>
                    <a:pt x="328" y="861"/>
                  </a:cubicBezTo>
                  <a:lnTo>
                    <a:pt x="328" y="881"/>
                  </a:lnTo>
                  <a:lnTo>
                    <a:pt x="308" y="881"/>
                  </a:lnTo>
                  <a:lnTo>
                    <a:pt x="288" y="881"/>
                  </a:lnTo>
                  <a:lnTo>
                    <a:pt x="267" y="881"/>
                  </a:lnTo>
                  <a:cubicBezTo>
                    <a:pt x="246" y="861"/>
                    <a:pt x="246" y="840"/>
                    <a:pt x="246" y="840"/>
                  </a:cubicBezTo>
                  <a:lnTo>
                    <a:pt x="267" y="819"/>
                  </a:lnTo>
                  <a:cubicBezTo>
                    <a:pt x="267" y="819"/>
                    <a:pt x="267" y="819"/>
                    <a:pt x="267" y="799"/>
                  </a:cubicBezTo>
                  <a:cubicBezTo>
                    <a:pt x="288" y="799"/>
                    <a:pt x="288" y="799"/>
                    <a:pt x="288" y="799"/>
                  </a:cubicBezTo>
                  <a:cubicBezTo>
                    <a:pt x="288" y="779"/>
                    <a:pt x="288" y="779"/>
                    <a:pt x="288" y="758"/>
                  </a:cubicBezTo>
                  <a:cubicBezTo>
                    <a:pt x="288" y="758"/>
                    <a:pt x="288" y="758"/>
                    <a:pt x="267" y="737"/>
                  </a:cubicBezTo>
                  <a:lnTo>
                    <a:pt x="267" y="758"/>
                  </a:lnTo>
                  <a:cubicBezTo>
                    <a:pt x="246" y="758"/>
                    <a:pt x="246" y="779"/>
                    <a:pt x="246" y="779"/>
                  </a:cubicBezTo>
                  <a:cubicBezTo>
                    <a:pt x="246" y="779"/>
                    <a:pt x="246" y="799"/>
                    <a:pt x="226" y="799"/>
                  </a:cubicBezTo>
                  <a:cubicBezTo>
                    <a:pt x="226" y="799"/>
                    <a:pt x="226" y="799"/>
                    <a:pt x="206" y="799"/>
                  </a:cubicBezTo>
                  <a:lnTo>
                    <a:pt x="185" y="799"/>
                  </a:lnTo>
                  <a:cubicBezTo>
                    <a:pt x="185" y="779"/>
                    <a:pt x="185" y="779"/>
                    <a:pt x="185" y="758"/>
                  </a:cubicBezTo>
                  <a:lnTo>
                    <a:pt x="185" y="737"/>
                  </a:lnTo>
                  <a:lnTo>
                    <a:pt x="185" y="717"/>
                  </a:lnTo>
                  <a:cubicBezTo>
                    <a:pt x="185" y="697"/>
                    <a:pt x="206" y="697"/>
                    <a:pt x="206" y="697"/>
                  </a:cubicBezTo>
                  <a:cubicBezTo>
                    <a:pt x="206" y="676"/>
                    <a:pt x="206" y="676"/>
                    <a:pt x="206" y="676"/>
                  </a:cubicBezTo>
                  <a:cubicBezTo>
                    <a:pt x="185" y="655"/>
                    <a:pt x="164" y="655"/>
                    <a:pt x="164" y="655"/>
                  </a:cubicBezTo>
                  <a:lnTo>
                    <a:pt x="144" y="655"/>
                  </a:lnTo>
                  <a:lnTo>
                    <a:pt x="144" y="655"/>
                  </a:lnTo>
                  <a:cubicBezTo>
                    <a:pt x="144" y="635"/>
                    <a:pt x="144" y="615"/>
                    <a:pt x="144" y="615"/>
                  </a:cubicBezTo>
                  <a:cubicBezTo>
                    <a:pt x="144" y="594"/>
                    <a:pt x="144" y="573"/>
                    <a:pt x="144" y="553"/>
                  </a:cubicBezTo>
                  <a:cubicBezTo>
                    <a:pt x="124" y="533"/>
                    <a:pt x="124" y="513"/>
                    <a:pt x="103" y="513"/>
                  </a:cubicBezTo>
                  <a:cubicBezTo>
                    <a:pt x="103" y="492"/>
                    <a:pt x="82" y="471"/>
                    <a:pt x="82" y="471"/>
                  </a:cubicBezTo>
                  <a:cubicBezTo>
                    <a:pt x="62" y="471"/>
                    <a:pt x="42" y="451"/>
                    <a:pt x="21" y="451"/>
                  </a:cubicBezTo>
                  <a:cubicBezTo>
                    <a:pt x="21" y="431"/>
                    <a:pt x="0" y="410"/>
                    <a:pt x="0" y="389"/>
                  </a:cubicBezTo>
                  <a:cubicBezTo>
                    <a:pt x="0" y="369"/>
                    <a:pt x="0" y="349"/>
                    <a:pt x="0" y="328"/>
                  </a:cubicBezTo>
                  <a:cubicBezTo>
                    <a:pt x="0" y="307"/>
                    <a:pt x="0" y="267"/>
                    <a:pt x="0" y="246"/>
                  </a:cubicBezTo>
                  <a:cubicBezTo>
                    <a:pt x="0" y="225"/>
                    <a:pt x="21" y="225"/>
                    <a:pt x="21" y="205"/>
                  </a:cubicBezTo>
                  <a:cubicBezTo>
                    <a:pt x="21" y="205"/>
                    <a:pt x="42" y="185"/>
                    <a:pt x="42" y="164"/>
                  </a:cubicBezTo>
                  <a:cubicBezTo>
                    <a:pt x="62" y="164"/>
                    <a:pt x="62" y="143"/>
                    <a:pt x="82" y="123"/>
                  </a:cubicBezTo>
                  <a:lnTo>
                    <a:pt x="103" y="103"/>
                  </a:lnTo>
                  <a:cubicBezTo>
                    <a:pt x="103" y="82"/>
                    <a:pt x="124" y="61"/>
                    <a:pt x="144" y="61"/>
                  </a:cubicBezTo>
                  <a:cubicBezTo>
                    <a:pt x="164" y="61"/>
                    <a:pt x="206" y="82"/>
                    <a:pt x="226" y="61"/>
                  </a:cubicBezTo>
                  <a:cubicBezTo>
                    <a:pt x="246" y="61"/>
                    <a:pt x="267" y="41"/>
                    <a:pt x="267" y="41"/>
                  </a:cubicBezTo>
                  <a:cubicBezTo>
                    <a:pt x="288" y="41"/>
                    <a:pt x="308" y="41"/>
                    <a:pt x="328" y="41"/>
                  </a:cubicBezTo>
                  <a:cubicBezTo>
                    <a:pt x="328" y="41"/>
                    <a:pt x="370" y="41"/>
                    <a:pt x="390" y="41"/>
                  </a:cubicBezTo>
                  <a:cubicBezTo>
                    <a:pt x="390" y="41"/>
                    <a:pt x="390" y="41"/>
                    <a:pt x="410" y="41"/>
                  </a:cubicBezTo>
                  <a:cubicBezTo>
                    <a:pt x="410" y="61"/>
                    <a:pt x="410" y="61"/>
                    <a:pt x="410" y="61"/>
                  </a:cubicBezTo>
                  <a:cubicBezTo>
                    <a:pt x="410" y="82"/>
                    <a:pt x="431" y="61"/>
                    <a:pt x="451" y="61"/>
                  </a:cubicBezTo>
                  <a:cubicBezTo>
                    <a:pt x="451" y="61"/>
                    <a:pt x="451" y="61"/>
                    <a:pt x="47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3" name="Freeform 267"/>
            <p:cNvSpPr>
              <a:spLocks noChangeArrowheads="1"/>
            </p:cNvSpPr>
            <p:nvPr/>
          </p:nvSpPr>
          <p:spPr bwMode="auto">
            <a:xfrm>
              <a:off x="6380163" y="8647113"/>
              <a:ext cx="147637" cy="96837"/>
            </a:xfrm>
            <a:custGeom>
              <a:avLst/>
              <a:gdLst>
                <a:gd name="T0" fmla="*/ 388 w 410"/>
                <a:gd name="T1" fmla="*/ 21 h 268"/>
                <a:gd name="T2" fmla="*/ 388 w 410"/>
                <a:gd name="T3" fmla="*/ 21 h 268"/>
                <a:gd name="T4" fmla="*/ 409 w 410"/>
                <a:gd name="T5" fmla="*/ 41 h 268"/>
                <a:gd name="T6" fmla="*/ 388 w 410"/>
                <a:gd name="T7" fmla="*/ 82 h 268"/>
                <a:gd name="T8" fmla="*/ 348 w 410"/>
                <a:gd name="T9" fmla="*/ 103 h 268"/>
                <a:gd name="T10" fmla="*/ 286 w 410"/>
                <a:gd name="T11" fmla="*/ 123 h 268"/>
                <a:gd name="T12" fmla="*/ 246 w 410"/>
                <a:gd name="T13" fmla="*/ 164 h 268"/>
                <a:gd name="T14" fmla="*/ 164 w 410"/>
                <a:gd name="T15" fmla="*/ 185 h 268"/>
                <a:gd name="T16" fmla="*/ 102 w 410"/>
                <a:gd name="T17" fmla="*/ 205 h 268"/>
                <a:gd name="T18" fmla="*/ 61 w 410"/>
                <a:gd name="T19" fmla="*/ 246 h 268"/>
                <a:gd name="T20" fmla="*/ 40 w 410"/>
                <a:gd name="T21" fmla="*/ 267 h 268"/>
                <a:gd name="T22" fmla="*/ 40 w 410"/>
                <a:gd name="T23" fmla="*/ 246 h 268"/>
                <a:gd name="T24" fmla="*/ 20 w 410"/>
                <a:gd name="T25" fmla="*/ 225 h 268"/>
                <a:gd name="T26" fmla="*/ 40 w 410"/>
                <a:gd name="T27" fmla="*/ 205 h 268"/>
                <a:gd name="T28" fmla="*/ 61 w 410"/>
                <a:gd name="T29" fmla="*/ 185 h 268"/>
                <a:gd name="T30" fmla="*/ 61 w 410"/>
                <a:gd name="T31" fmla="*/ 164 h 268"/>
                <a:gd name="T32" fmla="*/ 40 w 410"/>
                <a:gd name="T33" fmla="*/ 164 h 268"/>
                <a:gd name="T34" fmla="*/ 20 w 410"/>
                <a:gd name="T35" fmla="*/ 143 h 268"/>
                <a:gd name="T36" fmla="*/ 20 w 410"/>
                <a:gd name="T37" fmla="*/ 123 h 268"/>
                <a:gd name="T38" fmla="*/ 0 w 410"/>
                <a:gd name="T39" fmla="*/ 103 h 268"/>
                <a:gd name="T40" fmla="*/ 0 w 410"/>
                <a:gd name="T41" fmla="*/ 103 h 268"/>
                <a:gd name="T42" fmla="*/ 40 w 410"/>
                <a:gd name="T43" fmla="*/ 82 h 268"/>
                <a:gd name="T44" fmla="*/ 61 w 410"/>
                <a:gd name="T45" fmla="*/ 41 h 268"/>
                <a:gd name="T46" fmla="*/ 82 w 410"/>
                <a:gd name="T47" fmla="*/ 41 h 268"/>
                <a:gd name="T48" fmla="*/ 122 w 410"/>
                <a:gd name="T49" fmla="*/ 21 h 268"/>
                <a:gd name="T50" fmla="*/ 164 w 410"/>
                <a:gd name="T51" fmla="*/ 0 h 268"/>
                <a:gd name="T52" fmla="*/ 204 w 410"/>
                <a:gd name="T53" fmla="*/ 0 h 268"/>
                <a:gd name="T54" fmla="*/ 246 w 410"/>
                <a:gd name="T55" fmla="*/ 21 h 268"/>
                <a:gd name="T56" fmla="*/ 306 w 410"/>
                <a:gd name="T57" fmla="*/ 0 h 268"/>
                <a:gd name="T58" fmla="*/ 348 w 410"/>
                <a:gd name="T59" fmla="*/ 0 h 268"/>
                <a:gd name="T60" fmla="*/ 388 w 410"/>
                <a:gd name="T61" fmla="*/ 2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10" h="268">
                  <a:moveTo>
                    <a:pt x="388" y="21"/>
                  </a:moveTo>
                  <a:lnTo>
                    <a:pt x="388" y="21"/>
                  </a:lnTo>
                  <a:lnTo>
                    <a:pt x="409" y="41"/>
                  </a:lnTo>
                  <a:cubicBezTo>
                    <a:pt x="409" y="61"/>
                    <a:pt x="388" y="61"/>
                    <a:pt x="388" y="82"/>
                  </a:cubicBezTo>
                  <a:cubicBezTo>
                    <a:pt x="368" y="82"/>
                    <a:pt x="348" y="82"/>
                    <a:pt x="348" y="103"/>
                  </a:cubicBezTo>
                  <a:cubicBezTo>
                    <a:pt x="327" y="103"/>
                    <a:pt x="306" y="123"/>
                    <a:pt x="286" y="123"/>
                  </a:cubicBezTo>
                  <a:cubicBezTo>
                    <a:pt x="266" y="143"/>
                    <a:pt x="246" y="164"/>
                    <a:pt x="246" y="164"/>
                  </a:cubicBezTo>
                  <a:cubicBezTo>
                    <a:pt x="225" y="164"/>
                    <a:pt x="184" y="185"/>
                    <a:pt x="164" y="185"/>
                  </a:cubicBezTo>
                  <a:cubicBezTo>
                    <a:pt x="143" y="205"/>
                    <a:pt x="122" y="205"/>
                    <a:pt x="102" y="205"/>
                  </a:cubicBezTo>
                  <a:cubicBezTo>
                    <a:pt x="102" y="205"/>
                    <a:pt x="82" y="225"/>
                    <a:pt x="61" y="246"/>
                  </a:cubicBezTo>
                  <a:cubicBezTo>
                    <a:pt x="61" y="246"/>
                    <a:pt x="40" y="246"/>
                    <a:pt x="40" y="267"/>
                  </a:cubicBezTo>
                  <a:cubicBezTo>
                    <a:pt x="40" y="267"/>
                    <a:pt x="40" y="267"/>
                    <a:pt x="40" y="246"/>
                  </a:cubicBezTo>
                  <a:cubicBezTo>
                    <a:pt x="20" y="246"/>
                    <a:pt x="20" y="225"/>
                    <a:pt x="20" y="225"/>
                  </a:cubicBezTo>
                  <a:cubicBezTo>
                    <a:pt x="20" y="205"/>
                    <a:pt x="40" y="205"/>
                    <a:pt x="40" y="205"/>
                  </a:cubicBezTo>
                  <a:cubicBezTo>
                    <a:pt x="40" y="205"/>
                    <a:pt x="61" y="205"/>
                    <a:pt x="61" y="185"/>
                  </a:cubicBezTo>
                  <a:cubicBezTo>
                    <a:pt x="61" y="185"/>
                    <a:pt x="61" y="185"/>
                    <a:pt x="61" y="164"/>
                  </a:cubicBezTo>
                  <a:cubicBezTo>
                    <a:pt x="61" y="164"/>
                    <a:pt x="61" y="164"/>
                    <a:pt x="40" y="164"/>
                  </a:cubicBezTo>
                  <a:cubicBezTo>
                    <a:pt x="40" y="143"/>
                    <a:pt x="20" y="143"/>
                    <a:pt x="20" y="143"/>
                  </a:cubicBezTo>
                  <a:lnTo>
                    <a:pt x="20" y="123"/>
                  </a:lnTo>
                  <a:cubicBezTo>
                    <a:pt x="20" y="123"/>
                    <a:pt x="0" y="123"/>
                    <a:pt x="0" y="103"/>
                  </a:cubicBezTo>
                  <a:lnTo>
                    <a:pt x="0" y="103"/>
                  </a:lnTo>
                  <a:cubicBezTo>
                    <a:pt x="20" y="103"/>
                    <a:pt x="20" y="82"/>
                    <a:pt x="40" y="82"/>
                  </a:cubicBezTo>
                  <a:cubicBezTo>
                    <a:pt x="40" y="61"/>
                    <a:pt x="40" y="61"/>
                    <a:pt x="61" y="41"/>
                  </a:cubicBezTo>
                  <a:lnTo>
                    <a:pt x="82" y="41"/>
                  </a:lnTo>
                  <a:cubicBezTo>
                    <a:pt x="102" y="21"/>
                    <a:pt x="102" y="21"/>
                    <a:pt x="122" y="21"/>
                  </a:cubicBezTo>
                  <a:cubicBezTo>
                    <a:pt x="122" y="0"/>
                    <a:pt x="143" y="0"/>
                    <a:pt x="164" y="0"/>
                  </a:cubicBezTo>
                  <a:cubicBezTo>
                    <a:pt x="164" y="0"/>
                    <a:pt x="184" y="0"/>
                    <a:pt x="204" y="0"/>
                  </a:cubicBezTo>
                  <a:lnTo>
                    <a:pt x="246" y="21"/>
                  </a:lnTo>
                  <a:cubicBezTo>
                    <a:pt x="266" y="21"/>
                    <a:pt x="286" y="21"/>
                    <a:pt x="306" y="0"/>
                  </a:cubicBezTo>
                  <a:cubicBezTo>
                    <a:pt x="327" y="0"/>
                    <a:pt x="348" y="0"/>
                    <a:pt x="348" y="0"/>
                  </a:cubicBezTo>
                  <a:cubicBezTo>
                    <a:pt x="368" y="0"/>
                    <a:pt x="388" y="21"/>
                    <a:pt x="388"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4" name="Freeform 268"/>
            <p:cNvSpPr>
              <a:spLocks noChangeArrowheads="1"/>
            </p:cNvSpPr>
            <p:nvPr/>
          </p:nvSpPr>
          <p:spPr bwMode="auto">
            <a:xfrm>
              <a:off x="6319838" y="8697913"/>
              <a:ext cx="36512" cy="38100"/>
            </a:xfrm>
            <a:custGeom>
              <a:avLst/>
              <a:gdLst>
                <a:gd name="T0" fmla="*/ 102 w 103"/>
                <a:gd name="T1" fmla="*/ 42 h 104"/>
                <a:gd name="T2" fmla="*/ 102 w 103"/>
                <a:gd name="T3" fmla="*/ 42 h 104"/>
                <a:gd name="T4" fmla="*/ 82 w 103"/>
                <a:gd name="T5" fmla="*/ 62 h 104"/>
                <a:gd name="T6" fmla="*/ 82 w 103"/>
                <a:gd name="T7" fmla="*/ 82 h 104"/>
                <a:gd name="T8" fmla="*/ 61 w 103"/>
                <a:gd name="T9" fmla="*/ 103 h 104"/>
                <a:gd name="T10" fmla="*/ 20 w 103"/>
                <a:gd name="T11" fmla="*/ 82 h 104"/>
                <a:gd name="T12" fmla="*/ 0 w 103"/>
                <a:gd name="T13" fmla="*/ 82 h 104"/>
                <a:gd name="T14" fmla="*/ 20 w 103"/>
                <a:gd name="T15" fmla="*/ 62 h 104"/>
                <a:gd name="T16" fmla="*/ 40 w 103"/>
                <a:gd name="T17" fmla="*/ 21 h 104"/>
                <a:gd name="T18" fmla="*/ 61 w 103"/>
                <a:gd name="T19" fmla="*/ 0 h 104"/>
                <a:gd name="T20" fmla="*/ 82 w 103"/>
                <a:gd name="T21" fmla="*/ 0 h 104"/>
                <a:gd name="T22" fmla="*/ 82 w 103"/>
                <a:gd name="T23" fmla="*/ 21 h 104"/>
                <a:gd name="T24" fmla="*/ 102 w 103"/>
                <a:gd name="T25" fmla="*/ 4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104">
                  <a:moveTo>
                    <a:pt x="102" y="42"/>
                  </a:moveTo>
                  <a:lnTo>
                    <a:pt x="102" y="42"/>
                  </a:lnTo>
                  <a:cubicBezTo>
                    <a:pt x="102" y="42"/>
                    <a:pt x="102" y="62"/>
                    <a:pt x="82" y="62"/>
                  </a:cubicBezTo>
                  <a:cubicBezTo>
                    <a:pt x="82" y="82"/>
                    <a:pt x="82" y="82"/>
                    <a:pt x="82" y="82"/>
                  </a:cubicBezTo>
                  <a:cubicBezTo>
                    <a:pt x="82" y="103"/>
                    <a:pt x="61" y="103"/>
                    <a:pt x="61" y="103"/>
                  </a:cubicBezTo>
                  <a:cubicBezTo>
                    <a:pt x="40" y="103"/>
                    <a:pt x="20" y="103"/>
                    <a:pt x="20" y="82"/>
                  </a:cubicBezTo>
                  <a:lnTo>
                    <a:pt x="0" y="82"/>
                  </a:lnTo>
                  <a:cubicBezTo>
                    <a:pt x="20" y="62"/>
                    <a:pt x="20" y="62"/>
                    <a:pt x="20" y="62"/>
                  </a:cubicBezTo>
                  <a:cubicBezTo>
                    <a:pt x="20" y="42"/>
                    <a:pt x="40" y="21"/>
                    <a:pt x="40" y="21"/>
                  </a:cubicBezTo>
                  <a:cubicBezTo>
                    <a:pt x="40" y="21"/>
                    <a:pt x="61" y="21"/>
                    <a:pt x="61" y="0"/>
                  </a:cubicBezTo>
                  <a:cubicBezTo>
                    <a:pt x="61" y="0"/>
                    <a:pt x="61" y="0"/>
                    <a:pt x="82" y="0"/>
                  </a:cubicBezTo>
                  <a:cubicBezTo>
                    <a:pt x="82" y="21"/>
                    <a:pt x="82" y="21"/>
                    <a:pt x="82" y="21"/>
                  </a:cubicBezTo>
                  <a:lnTo>
                    <a:pt x="102"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5" name="Freeform 269"/>
            <p:cNvSpPr>
              <a:spLocks noChangeArrowheads="1"/>
            </p:cNvSpPr>
            <p:nvPr/>
          </p:nvSpPr>
          <p:spPr bwMode="auto">
            <a:xfrm>
              <a:off x="5207000" y="7710488"/>
              <a:ext cx="22225" cy="15875"/>
            </a:xfrm>
            <a:custGeom>
              <a:avLst/>
              <a:gdLst>
                <a:gd name="T0" fmla="*/ 41 w 63"/>
                <a:gd name="T1" fmla="*/ 41 h 42"/>
                <a:gd name="T2" fmla="*/ 41 w 63"/>
                <a:gd name="T3" fmla="*/ 41 h 42"/>
                <a:gd name="T4" fmla="*/ 21 w 63"/>
                <a:gd name="T5" fmla="*/ 41 h 42"/>
                <a:gd name="T6" fmla="*/ 21 w 63"/>
                <a:gd name="T7" fmla="*/ 41 h 42"/>
                <a:gd name="T8" fmla="*/ 0 w 63"/>
                <a:gd name="T9" fmla="*/ 20 h 42"/>
                <a:gd name="T10" fmla="*/ 0 w 63"/>
                <a:gd name="T11" fmla="*/ 0 h 42"/>
                <a:gd name="T12" fmla="*/ 21 w 63"/>
                <a:gd name="T13" fmla="*/ 0 h 42"/>
                <a:gd name="T14" fmla="*/ 21 w 63"/>
                <a:gd name="T15" fmla="*/ 0 h 42"/>
                <a:gd name="T16" fmla="*/ 41 w 63"/>
                <a:gd name="T17" fmla="*/ 20 h 42"/>
                <a:gd name="T18" fmla="*/ 62 w 63"/>
                <a:gd name="T19" fmla="*/ 20 h 42"/>
                <a:gd name="T20" fmla="*/ 41 w 63"/>
                <a:gd name="T2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42">
                  <a:moveTo>
                    <a:pt x="41" y="41"/>
                  </a:moveTo>
                  <a:lnTo>
                    <a:pt x="41" y="41"/>
                  </a:lnTo>
                  <a:cubicBezTo>
                    <a:pt x="41" y="41"/>
                    <a:pt x="41" y="41"/>
                    <a:pt x="21" y="41"/>
                  </a:cubicBezTo>
                  <a:lnTo>
                    <a:pt x="21" y="41"/>
                  </a:lnTo>
                  <a:cubicBezTo>
                    <a:pt x="0" y="41"/>
                    <a:pt x="0" y="41"/>
                    <a:pt x="0" y="20"/>
                  </a:cubicBezTo>
                  <a:cubicBezTo>
                    <a:pt x="0" y="20"/>
                    <a:pt x="0" y="20"/>
                    <a:pt x="0" y="0"/>
                  </a:cubicBezTo>
                  <a:lnTo>
                    <a:pt x="21" y="0"/>
                  </a:lnTo>
                  <a:lnTo>
                    <a:pt x="21" y="0"/>
                  </a:lnTo>
                  <a:lnTo>
                    <a:pt x="41" y="20"/>
                  </a:lnTo>
                  <a:lnTo>
                    <a:pt x="62" y="20"/>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6" name="Freeform 270"/>
            <p:cNvSpPr>
              <a:spLocks noChangeArrowheads="1"/>
            </p:cNvSpPr>
            <p:nvPr/>
          </p:nvSpPr>
          <p:spPr bwMode="auto">
            <a:xfrm>
              <a:off x="5213350" y="7761288"/>
              <a:ext cx="15875" cy="7937"/>
            </a:xfrm>
            <a:custGeom>
              <a:avLst/>
              <a:gdLst>
                <a:gd name="T0" fmla="*/ 41 w 42"/>
                <a:gd name="T1" fmla="*/ 0 h 22"/>
                <a:gd name="T2" fmla="*/ 41 w 42"/>
                <a:gd name="T3" fmla="*/ 0 h 22"/>
                <a:gd name="T4" fmla="*/ 20 w 42"/>
                <a:gd name="T5" fmla="*/ 0 h 22"/>
                <a:gd name="T6" fmla="*/ 0 w 42"/>
                <a:gd name="T7" fmla="*/ 21 h 22"/>
                <a:gd name="T8" fmla="*/ 20 w 42"/>
                <a:gd name="T9" fmla="*/ 21 h 22"/>
                <a:gd name="T10" fmla="*/ 20 w 42"/>
                <a:gd name="T11" fmla="*/ 21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20" y="0"/>
                    <a:pt x="20" y="0"/>
                    <a:pt x="20" y="0"/>
                  </a:cubicBezTo>
                  <a:cubicBezTo>
                    <a:pt x="0" y="0"/>
                    <a:pt x="0" y="21"/>
                    <a:pt x="0" y="21"/>
                  </a:cubicBezTo>
                  <a:lnTo>
                    <a:pt x="20" y="21"/>
                  </a:lnTo>
                  <a:lnTo>
                    <a:pt x="20" y="21"/>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7" name="Freeform 271"/>
            <p:cNvSpPr>
              <a:spLocks noChangeArrowheads="1"/>
            </p:cNvSpPr>
            <p:nvPr/>
          </p:nvSpPr>
          <p:spPr bwMode="auto">
            <a:xfrm>
              <a:off x="5229225" y="7747000"/>
              <a:ext cx="7938" cy="15875"/>
            </a:xfrm>
            <a:custGeom>
              <a:avLst/>
              <a:gdLst>
                <a:gd name="T0" fmla="*/ 20 w 21"/>
                <a:gd name="T1" fmla="*/ 21 h 42"/>
                <a:gd name="T2" fmla="*/ 20 w 21"/>
                <a:gd name="T3" fmla="*/ 21 h 42"/>
                <a:gd name="T4" fmla="*/ 20 w 21"/>
                <a:gd name="T5" fmla="*/ 0 h 42"/>
                <a:gd name="T6" fmla="*/ 20 w 21"/>
                <a:gd name="T7" fmla="*/ 21 h 42"/>
                <a:gd name="T8" fmla="*/ 20 w 21"/>
                <a:gd name="T9" fmla="*/ 21 h 42"/>
                <a:gd name="T10" fmla="*/ 20 w 21"/>
                <a:gd name="T11" fmla="*/ 41 h 42"/>
                <a:gd name="T12" fmla="*/ 0 w 21"/>
                <a:gd name="T13" fmla="*/ 41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cubicBezTo>
                    <a:pt x="20" y="21"/>
                    <a:pt x="0" y="0"/>
                    <a:pt x="20" y="0"/>
                  </a:cubicBezTo>
                  <a:cubicBezTo>
                    <a:pt x="20" y="0"/>
                    <a:pt x="20" y="0"/>
                    <a:pt x="20" y="21"/>
                  </a:cubicBezTo>
                  <a:lnTo>
                    <a:pt x="20" y="21"/>
                  </a:lnTo>
                  <a:cubicBezTo>
                    <a:pt x="20" y="41"/>
                    <a:pt x="20" y="41"/>
                    <a:pt x="20" y="41"/>
                  </a:cubicBezTo>
                  <a:lnTo>
                    <a:pt x="0" y="41"/>
                  </a:lnTo>
                  <a:cubicBezTo>
                    <a:pt x="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8" name="Freeform 272"/>
            <p:cNvSpPr>
              <a:spLocks noChangeArrowheads="1"/>
            </p:cNvSpPr>
            <p:nvPr/>
          </p:nvSpPr>
          <p:spPr bwMode="auto">
            <a:xfrm>
              <a:off x="5243513" y="7724775"/>
              <a:ext cx="15875" cy="15875"/>
            </a:xfrm>
            <a:custGeom>
              <a:avLst/>
              <a:gdLst>
                <a:gd name="T0" fmla="*/ 20 w 42"/>
                <a:gd name="T1" fmla="*/ 41 h 42"/>
                <a:gd name="T2" fmla="*/ 20 w 42"/>
                <a:gd name="T3" fmla="*/ 41 h 42"/>
                <a:gd name="T4" fmla="*/ 20 w 42"/>
                <a:gd name="T5" fmla="*/ 21 h 42"/>
                <a:gd name="T6" fmla="*/ 20 w 42"/>
                <a:gd name="T7" fmla="*/ 0 h 42"/>
                <a:gd name="T8" fmla="*/ 20 w 42"/>
                <a:gd name="T9" fmla="*/ 21 h 42"/>
                <a:gd name="T10" fmla="*/ 2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cubicBezTo>
                    <a:pt x="0" y="21"/>
                    <a:pt x="0" y="21"/>
                    <a:pt x="20" y="21"/>
                  </a:cubicBezTo>
                  <a:lnTo>
                    <a:pt x="20" y="0"/>
                  </a:lnTo>
                  <a:lnTo>
                    <a:pt x="20" y="21"/>
                  </a:lnTo>
                  <a:cubicBezTo>
                    <a:pt x="41" y="21"/>
                    <a:pt x="41" y="21"/>
                    <a:pt x="20" y="21"/>
                  </a:cubicBez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79" name="Freeform 273"/>
            <p:cNvSpPr>
              <a:spLocks noChangeArrowheads="1"/>
            </p:cNvSpPr>
            <p:nvPr/>
          </p:nvSpPr>
          <p:spPr bwMode="auto">
            <a:xfrm>
              <a:off x="5249863" y="7747000"/>
              <a:ext cx="7937" cy="7938"/>
            </a:xfrm>
            <a:custGeom>
              <a:avLst/>
              <a:gdLst>
                <a:gd name="T0" fmla="*/ 0 w 22"/>
                <a:gd name="T1" fmla="*/ 0 h 22"/>
                <a:gd name="T2" fmla="*/ 0 w 22"/>
                <a:gd name="T3" fmla="*/ 0 h 22"/>
                <a:gd name="T4" fmla="*/ 0 w 22"/>
                <a:gd name="T5" fmla="*/ 0 h 22"/>
                <a:gd name="T6" fmla="*/ 0 w 22"/>
                <a:gd name="T7" fmla="*/ 21 h 22"/>
                <a:gd name="T8" fmla="*/ 0 w 22"/>
                <a:gd name="T9" fmla="*/ 21 h 22"/>
                <a:gd name="T10" fmla="*/ 21 w 22"/>
                <a:gd name="T11" fmla="*/ 0 h 22"/>
                <a:gd name="T12" fmla="*/ 0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0"/>
                  </a:moveTo>
                  <a:lnTo>
                    <a:pt x="0" y="0"/>
                  </a:lnTo>
                  <a:lnTo>
                    <a:pt x="0" y="0"/>
                  </a:lnTo>
                  <a:cubicBezTo>
                    <a:pt x="0" y="0"/>
                    <a:pt x="0" y="0"/>
                    <a:pt x="0" y="21"/>
                  </a:cubicBezTo>
                  <a:lnTo>
                    <a:pt x="0" y="21"/>
                  </a:lnTo>
                  <a:cubicBezTo>
                    <a:pt x="0" y="21"/>
                    <a:pt x="21" y="21"/>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0" name="Freeform 274"/>
            <p:cNvSpPr>
              <a:spLocks noChangeArrowheads="1"/>
            </p:cNvSpPr>
            <p:nvPr/>
          </p:nvSpPr>
          <p:spPr bwMode="auto">
            <a:xfrm>
              <a:off x="5257800" y="7710488"/>
              <a:ext cx="7938" cy="7937"/>
            </a:xfrm>
            <a:custGeom>
              <a:avLst/>
              <a:gdLst>
                <a:gd name="T0" fmla="*/ 0 w 21"/>
                <a:gd name="T1" fmla="*/ 20 h 21"/>
                <a:gd name="T2" fmla="*/ 0 w 21"/>
                <a:gd name="T3" fmla="*/ 20 h 21"/>
                <a:gd name="T4" fmla="*/ 0 w 21"/>
                <a:gd name="T5" fmla="*/ 0 h 21"/>
                <a:gd name="T6" fmla="*/ 20 w 21"/>
                <a:gd name="T7" fmla="*/ 0 h 21"/>
                <a:gd name="T8" fmla="*/ 20 w 21"/>
                <a:gd name="T9" fmla="*/ 0 h 21"/>
                <a:gd name="T10" fmla="*/ 20 w 21"/>
                <a:gd name="T11" fmla="*/ 2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cubicBezTo>
                    <a:pt x="0" y="0"/>
                    <a:pt x="0" y="0"/>
                    <a:pt x="20" y="0"/>
                  </a:cubicBezTo>
                  <a:lnTo>
                    <a:pt x="20" y="0"/>
                  </a:lnTo>
                  <a:lnTo>
                    <a:pt x="20" y="20"/>
                  </a:ln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1" name="Freeform 275"/>
            <p:cNvSpPr>
              <a:spLocks noChangeArrowheads="1"/>
            </p:cNvSpPr>
            <p:nvPr/>
          </p:nvSpPr>
          <p:spPr bwMode="auto">
            <a:xfrm>
              <a:off x="5235575" y="7718425"/>
              <a:ext cx="15875" cy="7938"/>
            </a:xfrm>
            <a:custGeom>
              <a:avLst/>
              <a:gdLst>
                <a:gd name="T0" fmla="*/ 21 w 42"/>
                <a:gd name="T1" fmla="*/ 0 h 22"/>
                <a:gd name="T2" fmla="*/ 21 w 42"/>
                <a:gd name="T3" fmla="*/ 0 h 22"/>
                <a:gd name="T4" fmla="*/ 0 w 42"/>
                <a:gd name="T5" fmla="*/ 0 h 22"/>
                <a:gd name="T6" fmla="*/ 0 w 42"/>
                <a:gd name="T7" fmla="*/ 0 h 22"/>
                <a:gd name="T8" fmla="*/ 4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lnTo>
                    <a:pt x="0" y="0"/>
                  </a:lnTo>
                  <a:lnTo>
                    <a:pt x="0" y="0"/>
                  </a:lnTo>
                  <a:cubicBezTo>
                    <a:pt x="21" y="21"/>
                    <a:pt x="21" y="21"/>
                    <a:pt x="41" y="21"/>
                  </a:cubicBezTo>
                  <a:cubicBezTo>
                    <a:pt x="41" y="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2" name="Freeform 276"/>
            <p:cNvSpPr>
              <a:spLocks noChangeArrowheads="1"/>
            </p:cNvSpPr>
            <p:nvPr/>
          </p:nvSpPr>
          <p:spPr bwMode="auto">
            <a:xfrm>
              <a:off x="5243513" y="7688263"/>
              <a:ext cx="7937" cy="15875"/>
            </a:xfrm>
            <a:custGeom>
              <a:avLst/>
              <a:gdLst>
                <a:gd name="T0" fmla="*/ 20 w 21"/>
                <a:gd name="T1" fmla="*/ 21 h 43"/>
                <a:gd name="T2" fmla="*/ 20 w 21"/>
                <a:gd name="T3" fmla="*/ 21 h 43"/>
                <a:gd name="T4" fmla="*/ 0 w 21"/>
                <a:gd name="T5" fmla="*/ 21 h 43"/>
                <a:gd name="T6" fmla="*/ 0 w 21"/>
                <a:gd name="T7" fmla="*/ 21 h 43"/>
                <a:gd name="T8" fmla="*/ 0 w 21"/>
                <a:gd name="T9" fmla="*/ 42 h 43"/>
                <a:gd name="T10" fmla="*/ 20 w 21"/>
                <a:gd name="T11" fmla="*/ 42 h 43"/>
                <a:gd name="T12" fmla="*/ 20 w 2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21"/>
                  </a:moveTo>
                  <a:lnTo>
                    <a:pt x="20" y="21"/>
                  </a:lnTo>
                  <a:cubicBezTo>
                    <a:pt x="0" y="21"/>
                    <a:pt x="0" y="0"/>
                    <a:pt x="0" y="21"/>
                  </a:cubicBezTo>
                  <a:lnTo>
                    <a:pt x="0" y="21"/>
                  </a:lnTo>
                  <a:lnTo>
                    <a:pt x="0" y="42"/>
                  </a:lnTo>
                  <a:lnTo>
                    <a:pt x="20" y="42"/>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3" name="Freeform 277"/>
            <p:cNvSpPr>
              <a:spLocks noChangeArrowheads="1"/>
            </p:cNvSpPr>
            <p:nvPr/>
          </p:nvSpPr>
          <p:spPr bwMode="auto">
            <a:xfrm>
              <a:off x="5257800" y="7673975"/>
              <a:ext cx="7938" cy="14288"/>
            </a:xfrm>
            <a:custGeom>
              <a:avLst/>
              <a:gdLst>
                <a:gd name="T0" fmla="*/ 20 w 21"/>
                <a:gd name="T1" fmla="*/ 40 h 41"/>
                <a:gd name="T2" fmla="*/ 20 w 21"/>
                <a:gd name="T3" fmla="*/ 40 h 41"/>
                <a:gd name="T4" fmla="*/ 0 w 21"/>
                <a:gd name="T5" fmla="*/ 20 h 41"/>
                <a:gd name="T6" fmla="*/ 0 w 21"/>
                <a:gd name="T7" fmla="*/ 0 h 41"/>
                <a:gd name="T8" fmla="*/ 20 w 21"/>
                <a:gd name="T9" fmla="*/ 0 h 41"/>
                <a:gd name="T10" fmla="*/ 20 w 21"/>
                <a:gd name="T11" fmla="*/ 0 h 41"/>
                <a:gd name="T12" fmla="*/ 20 w 21"/>
                <a:gd name="T13" fmla="*/ 20 h 41"/>
                <a:gd name="T14" fmla="*/ 20 w 2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20" y="40"/>
                  </a:moveTo>
                  <a:lnTo>
                    <a:pt x="20" y="40"/>
                  </a:lnTo>
                  <a:lnTo>
                    <a:pt x="0" y="20"/>
                  </a:lnTo>
                  <a:lnTo>
                    <a:pt x="0" y="0"/>
                  </a:lnTo>
                  <a:lnTo>
                    <a:pt x="20" y="0"/>
                  </a:lnTo>
                  <a:lnTo>
                    <a:pt x="20" y="0"/>
                  </a:lnTo>
                  <a:lnTo>
                    <a:pt x="20" y="20"/>
                  </a:lnTo>
                  <a:cubicBezTo>
                    <a:pt x="20" y="20"/>
                    <a:pt x="20" y="2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4" name="Freeform 278"/>
            <p:cNvSpPr>
              <a:spLocks noChangeArrowheads="1"/>
            </p:cNvSpPr>
            <p:nvPr/>
          </p:nvSpPr>
          <p:spPr bwMode="auto">
            <a:xfrm>
              <a:off x="5243513" y="7673975"/>
              <a:ext cx="7937" cy="14288"/>
            </a:xfrm>
            <a:custGeom>
              <a:avLst/>
              <a:gdLst>
                <a:gd name="T0" fmla="*/ 20 w 21"/>
                <a:gd name="T1" fmla="*/ 40 h 41"/>
                <a:gd name="T2" fmla="*/ 20 w 21"/>
                <a:gd name="T3" fmla="*/ 40 h 41"/>
                <a:gd name="T4" fmla="*/ 0 w 21"/>
                <a:gd name="T5" fmla="*/ 40 h 41"/>
                <a:gd name="T6" fmla="*/ 0 w 21"/>
                <a:gd name="T7" fmla="*/ 20 h 41"/>
                <a:gd name="T8" fmla="*/ 0 w 21"/>
                <a:gd name="T9" fmla="*/ 0 h 41"/>
                <a:gd name="T10" fmla="*/ 20 w 21"/>
                <a:gd name="T11" fmla="*/ 0 h 41"/>
                <a:gd name="T12" fmla="*/ 20 w 21"/>
                <a:gd name="T13" fmla="*/ 20 h 41"/>
                <a:gd name="T14" fmla="*/ 20 w 2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20" y="40"/>
                  </a:moveTo>
                  <a:lnTo>
                    <a:pt x="20" y="40"/>
                  </a:lnTo>
                  <a:cubicBezTo>
                    <a:pt x="20" y="40"/>
                    <a:pt x="20" y="40"/>
                    <a:pt x="0" y="40"/>
                  </a:cubicBezTo>
                  <a:cubicBezTo>
                    <a:pt x="0" y="20"/>
                    <a:pt x="0" y="20"/>
                    <a:pt x="0" y="20"/>
                  </a:cubicBezTo>
                  <a:lnTo>
                    <a:pt x="0" y="0"/>
                  </a:lnTo>
                  <a:cubicBezTo>
                    <a:pt x="20" y="0"/>
                    <a:pt x="20" y="0"/>
                    <a:pt x="20" y="0"/>
                  </a:cubicBezTo>
                  <a:lnTo>
                    <a:pt x="20" y="20"/>
                  </a:ln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5" name="Freeform 279"/>
            <p:cNvSpPr>
              <a:spLocks noChangeArrowheads="1"/>
            </p:cNvSpPr>
            <p:nvPr/>
          </p:nvSpPr>
          <p:spPr bwMode="auto">
            <a:xfrm>
              <a:off x="5338763" y="7710488"/>
              <a:ext cx="15875" cy="7937"/>
            </a:xfrm>
            <a:custGeom>
              <a:avLst/>
              <a:gdLst>
                <a:gd name="T0" fmla="*/ 21 w 42"/>
                <a:gd name="T1" fmla="*/ 20 h 21"/>
                <a:gd name="T2" fmla="*/ 21 w 42"/>
                <a:gd name="T3" fmla="*/ 20 h 21"/>
                <a:gd name="T4" fmla="*/ 0 w 42"/>
                <a:gd name="T5" fmla="*/ 20 h 21"/>
                <a:gd name="T6" fmla="*/ 0 w 42"/>
                <a:gd name="T7" fmla="*/ 0 h 21"/>
                <a:gd name="T8" fmla="*/ 21 w 42"/>
                <a:gd name="T9" fmla="*/ 0 h 21"/>
                <a:gd name="T10" fmla="*/ 2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lnTo>
                    <a:pt x="0" y="20"/>
                  </a:lnTo>
                  <a:lnTo>
                    <a:pt x="0" y="0"/>
                  </a:lnTo>
                  <a:cubicBezTo>
                    <a:pt x="0" y="0"/>
                    <a:pt x="0" y="0"/>
                    <a:pt x="21" y="0"/>
                  </a:cubicBezTo>
                  <a:lnTo>
                    <a:pt x="21" y="0"/>
                  </a:lnTo>
                  <a:cubicBezTo>
                    <a:pt x="21" y="0"/>
                    <a:pt x="4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6" name="Freeform 280"/>
            <p:cNvSpPr>
              <a:spLocks noChangeArrowheads="1"/>
            </p:cNvSpPr>
            <p:nvPr/>
          </p:nvSpPr>
          <p:spPr bwMode="auto">
            <a:xfrm>
              <a:off x="5338763" y="7680325"/>
              <a:ext cx="7937" cy="7938"/>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20 h 21"/>
              </a:gdLst>
              <a:ahLst/>
              <a:cxnLst>
                <a:cxn ang="0">
                  <a:pos x="T0" y="T1"/>
                </a:cxn>
                <a:cxn ang="0">
                  <a:pos x="T2" y="T3"/>
                </a:cxn>
                <a:cxn ang="0">
                  <a:pos x="T4" y="T5"/>
                </a:cxn>
                <a:cxn ang="0">
                  <a:pos x="T6" y="T7"/>
                </a:cxn>
                <a:cxn ang="0">
                  <a:pos x="T8" y="T9"/>
                </a:cxn>
                <a:cxn ang="0">
                  <a:pos x="T10" y="T11"/>
                </a:cxn>
              </a:cxnLst>
              <a:rect l="0" t="0" r="r" b="b"/>
              <a:pathLst>
                <a:path w="22" h="21">
                  <a:moveTo>
                    <a:pt x="21" y="20"/>
                  </a:moveTo>
                  <a:lnTo>
                    <a:pt x="21" y="20"/>
                  </a:lnTo>
                  <a:cubicBezTo>
                    <a:pt x="0" y="20"/>
                    <a:pt x="0" y="20"/>
                    <a:pt x="0" y="20"/>
                  </a:cubicBezTo>
                  <a:lnTo>
                    <a:pt x="0"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7" name="Freeform 281"/>
            <p:cNvSpPr>
              <a:spLocks noChangeArrowheads="1"/>
            </p:cNvSpPr>
            <p:nvPr/>
          </p:nvSpPr>
          <p:spPr bwMode="auto">
            <a:xfrm>
              <a:off x="5338763" y="7637463"/>
              <a:ext cx="7937" cy="7937"/>
            </a:xfrm>
            <a:custGeom>
              <a:avLst/>
              <a:gdLst>
                <a:gd name="T0" fmla="*/ 21 w 22"/>
                <a:gd name="T1" fmla="*/ 21 h 22"/>
                <a:gd name="T2" fmla="*/ 21 w 22"/>
                <a:gd name="T3" fmla="*/ 21 h 22"/>
                <a:gd name="T4" fmla="*/ 0 w 22"/>
                <a:gd name="T5" fmla="*/ 21 h 22"/>
                <a:gd name="T6" fmla="*/ 0 w 22"/>
                <a:gd name="T7" fmla="*/ 21 h 22"/>
                <a:gd name="T8" fmla="*/ 0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lnTo>
                    <a:pt x="0" y="21"/>
                  </a:lnTo>
                  <a:lnTo>
                    <a:pt x="0" y="21"/>
                  </a:lnTo>
                  <a:lnTo>
                    <a:pt x="0" y="0"/>
                  </a:lnTo>
                  <a:cubicBezTo>
                    <a:pt x="21" y="0"/>
                    <a:pt x="21" y="0"/>
                    <a:pt x="21" y="0"/>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8" name="Freeform 282"/>
            <p:cNvSpPr>
              <a:spLocks noChangeArrowheads="1"/>
            </p:cNvSpPr>
            <p:nvPr/>
          </p:nvSpPr>
          <p:spPr bwMode="auto">
            <a:xfrm>
              <a:off x="5338763" y="7615238"/>
              <a:ext cx="7937" cy="14287"/>
            </a:xfrm>
            <a:custGeom>
              <a:avLst/>
              <a:gdLst>
                <a:gd name="T0" fmla="*/ 21 w 22"/>
                <a:gd name="T1" fmla="*/ 20 h 41"/>
                <a:gd name="T2" fmla="*/ 21 w 22"/>
                <a:gd name="T3" fmla="*/ 20 h 41"/>
                <a:gd name="T4" fmla="*/ 0 w 22"/>
                <a:gd name="T5" fmla="*/ 20 h 41"/>
                <a:gd name="T6" fmla="*/ 0 w 22"/>
                <a:gd name="T7" fmla="*/ 20 h 41"/>
                <a:gd name="T8" fmla="*/ 21 w 22"/>
                <a:gd name="T9" fmla="*/ 0 h 41"/>
                <a:gd name="T10" fmla="*/ 21 w 22"/>
                <a:gd name="T11" fmla="*/ 20 h 41"/>
              </a:gdLst>
              <a:ahLst/>
              <a:cxnLst>
                <a:cxn ang="0">
                  <a:pos x="T0" y="T1"/>
                </a:cxn>
                <a:cxn ang="0">
                  <a:pos x="T2" y="T3"/>
                </a:cxn>
                <a:cxn ang="0">
                  <a:pos x="T4" y="T5"/>
                </a:cxn>
                <a:cxn ang="0">
                  <a:pos x="T6" y="T7"/>
                </a:cxn>
                <a:cxn ang="0">
                  <a:pos x="T8" y="T9"/>
                </a:cxn>
                <a:cxn ang="0">
                  <a:pos x="T10" y="T11"/>
                </a:cxn>
              </a:cxnLst>
              <a:rect l="0" t="0" r="r" b="b"/>
              <a:pathLst>
                <a:path w="22" h="41">
                  <a:moveTo>
                    <a:pt x="21" y="20"/>
                  </a:moveTo>
                  <a:lnTo>
                    <a:pt x="21" y="20"/>
                  </a:lnTo>
                  <a:cubicBezTo>
                    <a:pt x="21" y="40"/>
                    <a:pt x="0" y="20"/>
                    <a:pt x="0" y="20"/>
                  </a:cubicBezTo>
                  <a:lnTo>
                    <a:pt x="0" y="20"/>
                  </a:lnTo>
                  <a:cubicBezTo>
                    <a:pt x="0" y="0"/>
                    <a:pt x="21"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89" name="Freeform 283"/>
            <p:cNvSpPr>
              <a:spLocks noChangeArrowheads="1"/>
            </p:cNvSpPr>
            <p:nvPr/>
          </p:nvSpPr>
          <p:spPr bwMode="auto">
            <a:xfrm>
              <a:off x="5354638" y="7615238"/>
              <a:ext cx="30162" cy="52387"/>
            </a:xfrm>
            <a:custGeom>
              <a:avLst/>
              <a:gdLst>
                <a:gd name="T0" fmla="*/ 0 w 83"/>
                <a:gd name="T1" fmla="*/ 40 h 144"/>
                <a:gd name="T2" fmla="*/ 0 w 83"/>
                <a:gd name="T3" fmla="*/ 40 h 144"/>
                <a:gd name="T4" fmla="*/ 21 w 83"/>
                <a:gd name="T5" fmla="*/ 20 h 144"/>
                <a:gd name="T6" fmla="*/ 21 w 83"/>
                <a:gd name="T7" fmla="*/ 0 h 144"/>
                <a:gd name="T8" fmla="*/ 41 w 83"/>
                <a:gd name="T9" fmla="*/ 20 h 144"/>
                <a:gd name="T10" fmla="*/ 62 w 83"/>
                <a:gd name="T11" fmla="*/ 40 h 144"/>
                <a:gd name="T12" fmla="*/ 82 w 83"/>
                <a:gd name="T13" fmla="*/ 61 h 144"/>
                <a:gd name="T14" fmla="*/ 82 w 83"/>
                <a:gd name="T15" fmla="*/ 82 h 144"/>
                <a:gd name="T16" fmla="*/ 82 w 83"/>
                <a:gd name="T17" fmla="*/ 102 h 144"/>
                <a:gd name="T18" fmla="*/ 62 w 83"/>
                <a:gd name="T19" fmla="*/ 122 h 144"/>
                <a:gd name="T20" fmla="*/ 41 w 83"/>
                <a:gd name="T21" fmla="*/ 143 h 144"/>
                <a:gd name="T22" fmla="*/ 41 w 83"/>
                <a:gd name="T23" fmla="*/ 122 h 144"/>
                <a:gd name="T24" fmla="*/ 21 w 83"/>
                <a:gd name="T25" fmla="*/ 122 h 144"/>
                <a:gd name="T26" fmla="*/ 41 w 83"/>
                <a:gd name="T27" fmla="*/ 102 h 144"/>
                <a:gd name="T28" fmla="*/ 21 w 83"/>
                <a:gd name="T29" fmla="*/ 82 h 144"/>
                <a:gd name="T30" fmla="*/ 21 w 83"/>
                <a:gd name="T31" fmla="*/ 82 h 144"/>
                <a:gd name="T32" fmla="*/ 0 w 83"/>
                <a:gd name="T33" fmla="*/ 61 h 144"/>
                <a:gd name="T34" fmla="*/ 0 w 83"/>
                <a:gd name="T35"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4">
                  <a:moveTo>
                    <a:pt x="0" y="40"/>
                  </a:moveTo>
                  <a:lnTo>
                    <a:pt x="0" y="40"/>
                  </a:lnTo>
                  <a:lnTo>
                    <a:pt x="21" y="20"/>
                  </a:lnTo>
                  <a:lnTo>
                    <a:pt x="21" y="0"/>
                  </a:lnTo>
                  <a:cubicBezTo>
                    <a:pt x="41" y="0"/>
                    <a:pt x="41" y="20"/>
                    <a:pt x="41" y="20"/>
                  </a:cubicBezTo>
                  <a:cubicBezTo>
                    <a:pt x="62" y="20"/>
                    <a:pt x="62" y="40"/>
                    <a:pt x="62" y="40"/>
                  </a:cubicBezTo>
                  <a:lnTo>
                    <a:pt x="82" y="61"/>
                  </a:lnTo>
                  <a:lnTo>
                    <a:pt x="82" y="82"/>
                  </a:lnTo>
                  <a:cubicBezTo>
                    <a:pt x="82" y="82"/>
                    <a:pt x="82" y="82"/>
                    <a:pt x="82" y="102"/>
                  </a:cubicBezTo>
                  <a:cubicBezTo>
                    <a:pt x="82" y="102"/>
                    <a:pt x="62" y="102"/>
                    <a:pt x="62" y="122"/>
                  </a:cubicBezTo>
                  <a:cubicBezTo>
                    <a:pt x="62" y="122"/>
                    <a:pt x="62" y="143"/>
                    <a:pt x="41" y="143"/>
                  </a:cubicBezTo>
                  <a:lnTo>
                    <a:pt x="41" y="122"/>
                  </a:lnTo>
                  <a:cubicBezTo>
                    <a:pt x="21" y="122"/>
                    <a:pt x="21" y="122"/>
                    <a:pt x="21" y="122"/>
                  </a:cubicBezTo>
                  <a:cubicBezTo>
                    <a:pt x="21" y="102"/>
                    <a:pt x="41" y="102"/>
                    <a:pt x="41" y="102"/>
                  </a:cubicBezTo>
                  <a:cubicBezTo>
                    <a:pt x="41" y="102"/>
                    <a:pt x="41" y="82"/>
                    <a:pt x="21" y="82"/>
                  </a:cubicBezTo>
                  <a:lnTo>
                    <a:pt x="21" y="82"/>
                  </a:lnTo>
                  <a:cubicBezTo>
                    <a:pt x="0" y="61"/>
                    <a:pt x="0" y="61"/>
                    <a:pt x="0" y="61"/>
                  </a:cubicBezTo>
                  <a:cubicBezTo>
                    <a:pt x="0" y="40"/>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0" name="Freeform 284"/>
            <p:cNvSpPr>
              <a:spLocks noChangeArrowheads="1"/>
            </p:cNvSpPr>
            <p:nvPr/>
          </p:nvSpPr>
          <p:spPr bwMode="auto">
            <a:xfrm>
              <a:off x="5419725" y="7747000"/>
              <a:ext cx="15875" cy="15875"/>
            </a:xfrm>
            <a:custGeom>
              <a:avLst/>
              <a:gdLst>
                <a:gd name="T0" fmla="*/ 21 w 43"/>
                <a:gd name="T1" fmla="*/ 21 h 42"/>
                <a:gd name="T2" fmla="*/ 21 w 43"/>
                <a:gd name="T3" fmla="*/ 21 h 42"/>
                <a:gd name="T4" fmla="*/ 0 w 43"/>
                <a:gd name="T5" fmla="*/ 21 h 42"/>
                <a:gd name="T6" fmla="*/ 0 w 43"/>
                <a:gd name="T7" fmla="*/ 21 h 42"/>
                <a:gd name="T8" fmla="*/ 0 w 43"/>
                <a:gd name="T9" fmla="*/ 0 h 42"/>
                <a:gd name="T10" fmla="*/ 21 w 43"/>
                <a:gd name="T11" fmla="*/ 0 h 42"/>
                <a:gd name="T12" fmla="*/ 42 w 43"/>
                <a:gd name="T13" fmla="*/ 0 h 42"/>
                <a:gd name="T14" fmla="*/ 42 w 43"/>
                <a:gd name="T15" fmla="*/ 21 h 42"/>
                <a:gd name="T16" fmla="*/ 21 w 43"/>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1" y="21"/>
                  </a:moveTo>
                  <a:lnTo>
                    <a:pt x="21" y="21"/>
                  </a:lnTo>
                  <a:cubicBezTo>
                    <a:pt x="21" y="21"/>
                    <a:pt x="21" y="41"/>
                    <a:pt x="0" y="21"/>
                  </a:cubicBezTo>
                  <a:lnTo>
                    <a:pt x="0" y="21"/>
                  </a:lnTo>
                  <a:cubicBezTo>
                    <a:pt x="0" y="0"/>
                    <a:pt x="0" y="0"/>
                    <a:pt x="0" y="0"/>
                  </a:cubicBezTo>
                  <a:lnTo>
                    <a:pt x="21" y="0"/>
                  </a:lnTo>
                  <a:lnTo>
                    <a:pt x="42" y="0"/>
                  </a:lnTo>
                  <a:cubicBezTo>
                    <a:pt x="42" y="0"/>
                    <a:pt x="42" y="0"/>
                    <a:pt x="42" y="21"/>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1" name="Freeform 285"/>
            <p:cNvSpPr>
              <a:spLocks noChangeArrowheads="1"/>
            </p:cNvSpPr>
            <p:nvPr/>
          </p:nvSpPr>
          <p:spPr bwMode="auto">
            <a:xfrm>
              <a:off x="5413375" y="7710488"/>
              <a:ext cx="7938" cy="15875"/>
            </a:xfrm>
            <a:custGeom>
              <a:avLst/>
              <a:gdLst>
                <a:gd name="T0" fmla="*/ 20 w 21"/>
                <a:gd name="T1" fmla="*/ 41 h 42"/>
                <a:gd name="T2" fmla="*/ 20 w 21"/>
                <a:gd name="T3" fmla="*/ 41 h 42"/>
                <a:gd name="T4" fmla="*/ 0 w 21"/>
                <a:gd name="T5" fmla="*/ 20 h 42"/>
                <a:gd name="T6" fmla="*/ 0 w 21"/>
                <a:gd name="T7" fmla="*/ 20 h 42"/>
                <a:gd name="T8" fmla="*/ 0 w 21"/>
                <a:gd name="T9" fmla="*/ 0 h 42"/>
                <a:gd name="T10" fmla="*/ 20 w 21"/>
                <a:gd name="T11" fmla="*/ 0 h 42"/>
                <a:gd name="T12" fmla="*/ 20 w 21"/>
                <a:gd name="T13" fmla="*/ 20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cubicBezTo>
                    <a:pt x="20" y="41"/>
                    <a:pt x="0" y="41"/>
                    <a:pt x="0" y="20"/>
                  </a:cubicBezTo>
                  <a:lnTo>
                    <a:pt x="0" y="20"/>
                  </a:lnTo>
                  <a:cubicBezTo>
                    <a:pt x="0" y="0"/>
                    <a:pt x="0" y="0"/>
                    <a:pt x="0" y="0"/>
                  </a:cubicBezTo>
                  <a:lnTo>
                    <a:pt x="20" y="0"/>
                  </a:lnTo>
                  <a:lnTo>
                    <a:pt x="20" y="20"/>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2" name="Freeform 286"/>
            <p:cNvSpPr>
              <a:spLocks noChangeArrowheads="1"/>
            </p:cNvSpPr>
            <p:nvPr/>
          </p:nvSpPr>
          <p:spPr bwMode="auto">
            <a:xfrm>
              <a:off x="5419725" y="7724775"/>
              <a:ext cx="15875" cy="15875"/>
            </a:xfrm>
            <a:custGeom>
              <a:avLst/>
              <a:gdLst>
                <a:gd name="T0" fmla="*/ 21 w 43"/>
                <a:gd name="T1" fmla="*/ 0 h 42"/>
                <a:gd name="T2" fmla="*/ 21 w 43"/>
                <a:gd name="T3" fmla="*/ 0 h 42"/>
                <a:gd name="T4" fmla="*/ 0 w 43"/>
                <a:gd name="T5" fmla="*/ 21 h 42"/>
                <a:gd name="T6" fmla="*/ 21 w 43"/>
                <a:gd name="T7" fmla="*/ 41 h 42"/>
                <a:gd name="T8" fmla="*/ 42 w 43"/>
                <a:gd name="T9" fmla="*/ 21 h 42"/>
                <a:gd name="T10" fmla="*/ 21 w 43"/>
                <a:gd name="T11" fmla="*/ 21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cubicBezTo>
                    <a:pt x="0" y="21"/>
                    <a:pt x="0" y="21"/>
                    <a:pt x="0" y="21"/>
                  </a:cubicBezTo>
                  <a:cubicBezTo>
                    <a:pt x="21" y="21"/>
                    <a:pt x="21" y="41"/>
                    <a:pt x="21" y="41"/>
                  </a:cubicBezTo>
                  <a:cubicBezTo>
                    <a:pt x="42" y="41"/>
                    <a:pt x="42" y="21"/>
                    <a:pt x="42" y="21"/>
                  </a:cubicBezTo>
                  <a:lnTo>
                    <a:pt x="21" y="21"/>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3" name="Freeform 287"/>
            <p:cNvSpPr>
              <a:spLocks noChangeArrowheads="1"/>
            </p:cNvSpPr>
            <p:nvPr/>
          </p:nvSpPr>
          <p:spPr bwMode="auto">
            <a:xfrm>
              <a:off x="5413375" y="7732713"/>
              <a:ext cx="7938"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0 w 21"/>
                <a:gd name="T11" fmla="*/ 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20"/>
                  </a:lnTo>
                  <a:lnTo>
                    <a:pt x="0" y="20"/>
                  </a:lnTo>
                  <a:cubicBezTo>
                    <a:pt x="0" y="20"/>
                    <a:pt x="0" y="20"/>
                    <a:pt x="0" y="0"/>
                  </a:cubicBezTo>
                  <a:cubicBezTo>
                    <a:pt x="20" y="0"/>
                    <a:pt x="20" y="0"/>
                    <a:pt x="20" y="0"/>
                  </a:cubicBez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4" name="Freeform 288"/>
            <p:cNvSpPr>
              <a:spLocks noChangeArrowheads="1"/>
            </p:cNvSpPr>
            <p:nvPr/>
          </p:nvSpPr>
          <p:spPr bwMode="auto">
            <a:xfrm>
              <a:off x="5354638" y="7562850"/>
              <a:ext cx="15875" cy="15875"/>
            </a:xfrm>
            <a:custGeom>
              <a:avLst/>
              <a:gdLst>
                <a:gd name="T0" fmla="*/ 41 w 42"/>
                <a:gd name="T1" fmla="*/ 20 h 42"/>
                <a:gd name="T2" fmla="*/ 41 w 42"/>
                <a:gd name="T3" fmla="*/ 20 h 42"/>
                <a:gd name="T4" fmla="*/ 21 w 42"/>
                <a:gd name="T5" fmla="*/ 41 h 42"/>
                <a:gd name="T6" fmla="*/ 0 w 42"/>
                <a:gd name="T7" fmla="*/ 20 h 42"/>
                <a:gd name="T8" fmla="*/ 0 w 42"/>
                <a:gd name="T9" fmla="*/ 0 h 42"/>
                <a:gd name="T10" fmla="*/ 21 w 42"/>
                <a:gd name="T11" fmla="*/ 0 h 42"/>
                <a:gd name="T12" fmla="*/ 41 w 42"/>
                <a:gd name="T13" fmla="*/ 0 h 42"/>
                <a:gd name="T14" fmla="*/ 41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20"/>
                  </a:moveTo>
                  <a:lnTo>
                    <a:pt x="41" y="20"/>
                  </a:lnTo>
                  <a:cubicBezTo>
                    <a:pt x="41" y="41"/>
                    <a:pt x="21" y="41"/>
                    <a:pt x="21" y="41"/>
                  </a:cubicBezTo>
                  <a:cubicBezTo>
                    <a:pt x="0" y="41"/>
                    <a:pt x="0" y="41"/>
                    <a:pt x="0" y="20"/>
                  </a:cubicBezTo>
                  <a:cubicBezTo>
                    <a:pt x="0" y="20"/>
                    <a:pt x="0" y="20"/>
                    <a:pt x="0" y="0"/>
                  </a:cubicBezTo>
                  <a:lnTo>
                    <a:pt x="21" y="0"/>
                  </a:lnTo>
                  <a:cubicBezTo>
                    <a:pt x="21" y="0"/>
                    <a:pt x="21" y="0"/>
                    <a:pt x="41" y="0"/>
                  </a:cubicBezTo>
                  <a:cubicBezTo>
                    <a:pt x="4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5" name="Freeform 289"/>
            <p:cNvSpPr>
              <a:spLocks noChangeArrowheads="1"/>
            </p:cNvSpPr>
            <p:nvPr/>
          </p:nvSpPr>
          <p:spPr bwMode="auto">
            <a:xfrm>
              <a:off x="5397500" y="7888288"/>
              <a:ext cx="7938" cy="7937"/>
            </a:xfrm>
            <a:custGeom>
              <a:avLst/>
              <a:gdLst>
                <a:gd name="T0" fmla="*/ 21 w 22"/>
                <a:gd name="T1" fmla="*/ 20 h 21"/>
                <a:gd name="T2" fmla="*/ 21 w 22"/>
                <a:gd name="T3" fmla="*/ 20 h 21"/>
                <a:gd name="T4" fmla="*/ 0 w 22"/>
                <a:gd name="T5" fmla="*/ 20 h 21"/>
                <a:gd name="T6" fmla="*/ 0 w 22"/>
                <a:gd name="T7" fmla="*/ 0 h 21"/>
                <a:gd name="T8" fmla="*/ 0 w 22"/>
                <a:gd name="T9" fmla="*/ 0 h 21"/>
                <a:gd name="T10" fmla="*/ 21 w 22"/>
                <a:gd name="T11" fmla="*/ 0 h 21"/>
                <a:gd name="T12" fmla="*/ 21 w 22"/>
                <a:gd name="T13" fmla="*/ 0 h 21"/>
                <a:gd name="T14" fmla="*/ 21 w 2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1">
                  <a:moveTo>
                    <a:pt x="21" y="20"/>
                  </a:moveTo>
                  <a:lnTo>
                    <a:pt x="21" y="20"/>
                  </a:lnTo>
                  <a:lnTo>
                    <a:pt x="0" y="20"/>
                  </a:lnTo>
                  <a:cubicBezTo>
                    <a:pt x="0" y="20"/>
                    <a:pt x="0" y="20"/>
                    <a:pt x="0" y="0"/>
                  </a:cubicBezTo>
                  <a:lnTo>
                    <a:pt x="0" y="0"/>
                  </a:lnTo>
                  <a:cubicBezTo>
                    <a:pt x="0" y="0"/>
                    <a:pt x="0" y="0"/>
                    <a:pt x="21" y="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6" name="Freeform 290"/>
            <p:cNvSpPr>
              <a:spLocks noChangeArrowheads="1"/>
            </p:cNvSpPr>
            <p:nvPr/>
          </p:nvSpPr>
          <p:spPr bwMode="auto">
            <a:xfrm>
              <a:off x="5405438" y="7953375"/>
              <a:ext cx="7937" cy="7938"/>
            </a:xfrm>
            <a:custGeom>
              <a:avLst/>
              <a:gdLst>
                <a:gd name="T0" fmla="*/ 20 w 21"/>
                <a:gd name="T1" fmla="*/ 20 h 21"/>
                <a:gd name="T2" fmla="*/ 20 w 21"/>
                <a:gd name="T3" fmla="*/ 20 h 21"/>
                <a:gd name="T4" fmla="*/ 20 w 21"/>
                <a:gd name="T5" fmla="*/ 0 h 21"/>
                <a:gd name="T6" fmla="*/ 0 w 21"/>
                <a:gd name="T7" fmla="*/ 0 h 21"/>
                <a:gd name="T8" fmla="*/ 0 w 21"/>
                <a:gd name="T9" fmla="*/ 20 h 21"/>
                <a:gd name="T10" fmla="*/ 2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20" y="20"/>
                  </a:moveTo>
                  <a:lnTo>
                    <a:pt x="20" y="20"/>
                  </a:lnTo>
                  <a:cubicBezTo>
                    <a:pt x="20" y="0"/>
                    <a:pt x="20" y="0"/>
                    <a:pt x="20" y="0"/>
                  </a:cubicBezTo>
                  <a:lnTo>
                    <a:pt x="0" y="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7" name="Freeform 291"/>
            <p:cNvSpPr>
              <a:spLocks noChangeArrowheads="1"/>
            </p:cNvSpPr>
            <p:nvPr/>
          </p:nvSpPr>
          <p:spPr bwMode="auto">
            <a:xfrm>
              <a:off x="5405438" y="8078788"/>
              <a:ext cx="14287" cy="15875"/>
            </a:xfrm>
            <a:custGeom>
              <a:avLst/>
              <a:gdLst>
                <a:gd name="T0" fmla="*/ 20 w 41"/>
                <a:gd name="T1" fmla="*/ 21 h 42"/>
                <a:gd name="T2" fmla="*/ 20 w 41"/>
                <a:gd name="T3" fmla="*/ 21 h 42"/>
                <a:gd name="T4" fmla="*/ 40 w 41"/>
                <a:gd name="T5" fmla="*/ 21 h 42"/>
                <a:gd name="T6" fmla="*/ 20 w 41"/>
                <a:gd name="T7" fmla="*/ 0 h 42"/>
                <a:gd name="T8" fmla="*/ 0 w 41"/>
                <a:gd name="T9" fmla="*/ 0 h 42"/>
                <a:gd name="T10" fmla="*/ 0 w 41"/>
                <a:gd name="T11" fmla="*/ 21 h 42"/>
                <a:gd name="T12" fmla="*/ 0 w 41"/>
                <a:gd name="T13" fmla="*/ 41 h 42"/>
                <a:gd name="T14" fmla="*/ 20 w 41"/>
                <a:gd name="T15" fmla="*/ 41 h 42"/>
                <a:gd name="T16" fmla="*/ 20 w 41"/>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20" y="21"/>
                  </a:moveTo>
                  <a:lnTo>
                    <a:pt x="20" y="21"/>
                  </a:lnTo>
                  <a:cubicBezTo>
                    <a:pt x="40" y="21"/>
                    <a:pt x="40" y="21"/>
                    <a:pt x="40" y="21"/>
                  </a:cubicBezTo>
                  <a:cubicBezTo>
                    <a:pt x="40" y="0"/>
                    <a:pt x="20" y="0"/>
                    <a:pt x="20" y="0"/>
                  </a:cubicBezTo>
                  <a:lnTo>
                    <a:pt x="0" y="0"/>
                  </a:lnTo>
                  <a:lnTo>
                    <a:pt x="0" y="21"/>
                  </a:lnTo>
                  <a:cubicBezTo>
                    <a:pt x="0" y="21"/>
                    <a:pt x="0" y="21"/>
                    <a:pt x="0" y="41"/>
                  </a:cubicBezTo>
                  <a:lnTo>
                    <a:pt x="20" y="41"/>
                  </a:lnTo>
                  <a:cubicBezTo>
                    <a:pt x="20" y="41"/>
                    <a:pt x="20" y="4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8" name="Freeform 292"/>
            <p:cNvSpPr>
              <a:spLocks noChangeArrowheads="1"/>
            </p:cNvSpPr>
            <p:nvPr/>
          </p:nvSpPr>
          <p:spPr bwMode="auto">
            <a:xfrm>
              <a:off x="5441950" y="8072438"/>
              <a:ext cx="7938"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lnTo>
                    <a:pt x="0" y="0"/>
                  </a:ln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599" name="Freeform 293"/>
            <p:cNvSpPr>
              <a:spLocks noChangeArrowheads="1"/>
            </p:cNvSpPr>
            <p:nvPr/>
          </p:nvSpPr>
          <p:spPr bwMode="auto">
            <a:xfrm>
              <a:off x="5427663" y="8086725"/>
              <a:ext cx="15875" cy="7938"/>
            </a:xfrm>
            <a:custGeom>
              <a:avLst/>
              <a:gdLst>
                <a:gd name="T0" fmla="*/ 21 w 42"/>
                <a:gd name="T1" fmla="*/ 0 h 21"/>
                <a:gd name="T2" fmla="*/ 21 w 42"/>
                <a:gd name="T3" fmla="*/ 0 h 21"/>
                <a:gd name="T4" fmla="*/ 0 w 42"/>
                <a:gd name="T5" fmla="*/ 0 h 21"/>
                <a:gd name="T6" fmla="*/ 21 w 42"/>
                <a:gd name="T7" fmla="*/ 20 h 21"/>
                <a:gd name="T8" fmla="*/ 4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cubicBezTo>
                    <a:pt x="0" y="20"/>
                    <a:pt x="21" y="20"/>
                    <a:pt x="21" y="20"/>
                  </a:cubicBezTo>
                  <a:lnTo>
                    <a:pt x="41" y="20"/>
                  </a:lnTo>
                  <a:lnTo>
                    <a:pt x="41" y="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0" name="Freeform 294"/>
            <p:cNvSpPr>
              <a:spLocks noChangeArrowheads="1"/>
            </p:cNvSpPr>
            <p:nvPr/>
          </p:nvSpPr>
          <p:spPr bwMode="auto">
            <a:xfrm>
              <a:off x="5419725" y="8050213"/>
              <a:ext cx="15875" cy="22225"/>
            </a:xfrm>
            <a:custGeom>
              <a:avLst/>
              <a:gdLst>
                <a:gd name="T0" fmla="*/ 21 w 43"/>
                <a:gd name="T1" fmla="*/ 62 h 63"/>
                <a:gd name="T2" fmla="*/ 21 w 43"/>
                <a:gd name="T3" fmla="*/ 62 h 63"/>
                <a:gd name="T4" fmla="*/ 0 w 43"/>
                <a:gd name="T5" fmla="*/ 41 h 63"/>
                <a:gd name="T6" fmla="*/ 21 w 43"/>
                <a:gd name="T7" fmla="*/ 21 h 63"/>
                <a:gd name="T8" fmla="*/ 21 w 43"/>
                <a:gd name="T9" fmla="*/ 0 h 63"/>
                <a:gd name="T10" fmla="*/ 21 w 43"/>
                <a:gd name="T11" fmla="*/ 0 h 63"/>
                <a:gd name="T12" fmla="*/ 42 w 43"/>
                <a:gd name="T13" fmla="*/ 21 h 63"/>
                <a:gd name="T14" fmla="*/ 21 w 43"/>
                <a:gd name="T15" fmla="*/ 21 h 63"/>
                <a:gd name="T16" fmla="*/ 42 w 43"/>
                <a:gd name="T17" fmla="*/ 41 h 63"/>
                <a:gd name="T18" fmla="*/ 42 w 43"/>
                <a:gd name="T19" fmla="*/ 62 h 63"/>
                <a:gd name="T20" fmla="*/ 21 w 4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21" y="62"/>
                  </a:moveTo>
                  <a:lnTo>
                    <a:pt x="21" y="62"/>
                  </a:lnTo>
                  <a:lnTo>
                    <a:pt x="0" y="41"/>
                  </a:lnTo>
                  <a:lnTo>
                    <a:pt x="21" y="21"/>
                  </a:lnTo>
                  <a:lnTo>
                    <a:pt x="21" y="0"/>
                  </a:lnTo>
                  <a:lnTo>
                    <a:pt x="21" y="0"/>
                  </a:lnTo>
                  <a:lnTo>
                    <a:pt x="42" y="21"/>
                  </a:lnTo>
                  <a:lnTo>
                    <a:pt x="21" y="21"/>
                  </a:lnTo>
                  <a:cubicBezTo>
                    <a:pt x="21" y="41"/>
                    <a:pt x="42" y="41"/>
                    <a:pt x="42" y="41"/>
                  </a:cubicBezTo>
                  <a:lnTo>
                    <a:pt x="42" y="62"/>
                  </a:lnTo>
                  <a:cubicBezTo>
                    <a:pt x="21" y="62"/>
                    <a:pt x="21" y="62"/>
                    <a:pt x="2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1" name="Freeform 295"/>
            <p:cNvSpPr>
              <a:spLocks noChangeArrowheads="1"/>
            </p:cNvSpPr>
            <p:nvPr/>
          </p:nvSpPr>
          <p:spPr bwMode="auto">
            <a:xfrm>
              <a:off x="5464175" y="8056563"/>
              <a:ext cx="7938" cy="15875"/>
            </a:xfrm>
            <a:custGeom>
              <a:avLst/>
              <a:gdLst>
                <a:gd name="T0" fmla="*/ 20 w 21"/>
                <a:gd name="T1" fmla="*/ 20 h 42"/>
                <a:gd name="T2" fmla="*/ 20 w 21"/>
                <a:gd name="T3" fmla="*/ 20 h 42"/>
                <a:gd name="T4" fmla="*/ 20 w 21"/>
                <a:gd name="T5" fmla="*/ 41 h 42"/>
                <a:gd name="T6" fmla="*/ 0 w 21"/>
                <a:gd name="T7" fmla="*/ 20 h 42"/>
                <a:gd name="T8" fmla="*/ 0 w 21"/>
                <a:gd name="T9" fmla="*/ 0 h 42"/>
                <a:gd name="T10" fmla="*/ 20 w 21"/>
                <a:gd name="T11" fmla="*/ 0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lnTo>
                    <a:pt x="20" y="41"/>
                  </a:lnTo>
                  <a:cubicBezTo>
                    <a:pt x="0" y="41"/>
                    <a:pt x="0" y="20"/>
                    <a:pt x="0" y="20"/>
                  </a:cubicBezTo>
                  <a:lnTo>
                    <a:pt x="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2" name="Freeform 296"/>
            <p:cNvSpPr>
              <a:spLocks noChangeArrowheads="1"/>
            </p:cNvSpPr>
            <p:nvPr/>
          </p:nvSpPr>
          <p:spPr bwMode="auto">
            <a:xfrm>
              <a:off x="5316538" y="7866063"/>
              <a:ext cx="15875" cy="15875"/>
            </a:xfrm>
            <a:custGeom>
              <a:avLst/>
              <a:gdLst>
                <a:gd name="T0" fmla="*/ 41 w 42"/>
                <a:gd name="T1" fmla="*/ 20 h 42"/>
                <a:gd name="T2" fmla="*/ 41 w 42"/>
                <a:gd name="T3" fmla="*/ 20 h 42"/>
                <a:gd name="T4" fmla="*/ 20 w 42"/>
                <a:gd name="T5" fmla="*/ 0 h 42"/>
                <a:gd name="T6" fmla="*/ 20 w 42"/>
                <a:gd name="T7" fmla="*/ 20 h 42"/>
                <a:gd name="T8" fmla="*/ 0 w 42"/>
                <a:gd name="T9" fmla="*/ 20 h 42"/>
                <a:gd name="T10" fmla="*/ 20 w 42"/>
                <a:gd name="T11" fmla="*/ 41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0"/>
                    <a:pt x="20" y="0"/>
                    <a:pt x="20" y="0"/>
                  </a:cubicBezTo>
                  <a:cubicBezTo>
                    <a:pt x="20" y="0"/>
                    <a:pt x="20" y="0"/>
                    <a:pt x="20" y="20"/>
                  </a:cubicBezTo>
                  <a:cubicBezTo>
                    <a:pt x="0" y="20"/>
                    <a:pt x="0" y="20"/>
                    <a:pt x="0" y="20"/>
                  </a:cubicBezTo>
                  <a:cubicBezTo>
                    <a:pt x="20" y="20"/>
                    <a:pt x="20" y="41"/>
                    <a:pt x="20" y="41"/>
                  </a:cubicBezTo>
                  <a:cubicBezTo>
                    <a:pt x="20" y="41"/>
                    <a:pt x="41" y="41"/>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3" name="Freeform 297"/>
            <p:cNvSpPr>
              <a:spLocks noChangeArrowheads="1"/>
            </p:cNvSpPr>
            <p:nvPr/>
          </p:nvSpPr>
          <p:spPr bwMode="auto">
            <a:xfrm>
              <a:off x="5316538" y="7850188"/>
              <a:ext cx="15875" cy="15875"/>
            </a:xfrm>
            <a:custGeom>
              <a:avLst/>
              <a:gdLst>
                <a:gd name="T0" fmla="*/ 41 w 42"/>
                <a:gd name="T1" fmla="*/ 41 h 42"/>
                <a:gd name="T2" fmla="*/ 41 w 42"/>
                <a:gd name="T3" fmla="*/ 41 h 42"/>
                <a:gd name="T4" fmla="*/ 20 w 42"/>
                <a:gd name="T5" fmla="*/ 21 h 42"/>
                <a:gd name="T6" fmla="*/ 20 w 42"/>
                <a:gd name="T7" fmla="*/ 21 h 42"/>
                <a:gd name="T8" fmla="*/ 20 w 42"/>
                <a:gd name="T9" fmla="*/ 0 h 42"/>
                <a:gd name="T10" fmla="*/ 41 w 42"/>
                <a:gd name="T11" fmla="*/ 21 h 42"/>
                <a:gd name="T12" fmla="*/ 41 w 42"/>
                <a:gd name="T13" fmla="*/ 21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cubicBezTo>
                    <a:pt x="20" y="41"/>
                    <a:pt x="20" y="21"/>
                    <a:pt x="20" y="21"/>
                  </a:cubicBezTo>
                  <a:cubicBezTo>
                    <a:pt x="20" y="21"/>
                    <a:pt x="0" y="21"/>
                    <a:pt x="20" y="21"/>
                  </a:cubicBezTo>
                  <a:cubicBezTo>
                    <a:pt x="20" y="0"/>
                    <a:pt x="20" y="0"/>
                    <a:pt x="20" y="0"/>
                  </a:cubicBezTo>
                  <a:lnTo>
                    <a:pt x="41" y="21"/>
                  </a:ln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4" name="Freeform 298"/>
            <p:cNvSpPr>
              <a:spLocks noChangeArrowheads="1"/>
            </p:cNvSpPr>
            <p:nvPr/>
          </p:nvSpPr>
          <p:spPr bwMode="auto">
            <a:xfrm>
              <a:off x="5310188" y="7866063"/>
              <a:ext cx="7937" cy="15875"/>
            </a:xfrm>
            <a:custGeom>
              <a:avLst/>
              <a:gdLst>
                <a:gd name="T0" fmla="*/ 21 w 22"/>
                <a:gd name="T1" fmla="*/ 20 h 42"/>
                <a:gd name="T2" fmla="*/ 21 w 22"/>
                <a:gd name="T3" fmla="*/ 20 h 42"/>
                <a:gd name="T4" fmla="*/ 0 w 22"/>
                <a:gd name="T5" fmla="*/ 20 h 42"/>
                <a:gd name="T6" fmla="*/ 0 w 22"/>
                <a:gd name="T7" fmla="*/ 20 h 42"/>
                <a:gd name="T8" fmla="*/ 0 w 22"/>
                <a:gd name="T9" fmla="*/ 41 h 42"/>
                <a:gd name="T10" fmla="*/ 21 w 22"/>
                <a:gd name="T11" fmla="*/ 41 h 42"/>
                <a:gd name="T12" fmla="*/ 21 w 2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20"/>
                  </a:moveTo>
                  <a:lnTo>
                    <a:pt x="21" y="20"/>
                  </a:lnTo>
                  <a:cubicBezTo>
                    <a:pt x="21" y="0"/>
                    <a:pt x="0" y="20"/>
                    <a:pt x="0" y="20"/>
                  </a:cubicBezTo>
                  <a:lnTo>
                    <a:pt x="0" y="20"/>
                  </a:lnTo>
                  <a:cubicBezTo>
                    <a:pt x="0" y="41"/>
                    <a:pt x="0" y="41"/>
                    <a:pt x="0" y="41"/>
                  </a:cubicBez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5" name="Freeform 299"/>
            <p:cNvSpPr>
              <a:spLocks noChangeArrowheads="1"/>
            </p:cNvSpPr>
            <p:nvPr/>
          </p:nvSpPr>
          <p:spPr bwMode="auto">
            <a:xfrm>
              <a:off x="5302250" y="7908925"/>
              <a:ext cx="7938" cy="7938"/>
            </a:xfrm>
            <a:custGeom>
              <a:avLst/>
              <a:gdLst>
                <a:gd name="T0" fmla="*/ 20 w 21"/>
                <a:gd name="T1" fmla="*/ 0 h 22"/>
                <a:gd name="T2" fmla="*/ 20 w 21"/>
                <a:gd name="T3" fmla="*/ 0 h 22"/>
                <a:gd name="T4" fmla="*/ 0 w 21"/>
                <a:gd name="T5" fmla="*/ 0 h 22"/>
                <a:gd name="T6" fmla="*/ 0 w 21"/>
                <a:gd name="T7" fmla="*/ 21 h 22"/>
                <a:gd name="T8" fmla="*/ 0 w 21"/>
                <a:gd name="T9" fmla="*/ 21 h 22"/>
                <a:gd name="T10" fmla="*/ 20 w 21"/>
                <a:gd name="T11" fmla="*/ 21 h 22"/>
                <a:gd name="T12" fmla="*/ 20 w 21"/>
                <a:gd name="T13" fmla="*/ 21 h 22"/>
                <a:gd name="T14" fmla="*/ 2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20" y="0"/>
                  </a:moveTo>
                  <a:lnTo>
                    <a:pt x="20" y="0"/>
                  </a:lnTo>
                  <a:cubicBezTo>
                    <a:pt x="0" y="0"/>
                    <a:pt x="0" y="0"/>
                    <a:pt x="0" y="0"/>
                  </a:cubicBezTo>
                  <a:lnTo>
                    <a:pt x="0" y="21"/>
                  </a:lnTo>
                  <a:lnTo>
                    <a:pt x="0" y="21"/>
                  </a:lnTo>
                  <a:cubicBezTo>
                    <a:pt x="20" y="21"/>
                    <a:pt x="20" y="21"/>
                    <a:pt x="20" y="21"/>
                  </a:cubicBezTo>
                  <a:lnTo>
                    <a:pt x="20" y="21"/>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6" name="Freeform 300"/>
            <p:cNvSpPr>
              <a:spLocks noChangeArrowheads="1"/>
            </p:cNvSpPr>
            <p:nvPr/>
          </p:nvSpPr>
          <p:spPr bwMode="auto">
            <a:xfrm>
              <a:off x="5294313" y="7902575"/>
              <a:ext cx="15875" cy="7938"/>
            </a:xfrm>
            <a:custGeom>
              <a:avLst/>
              <a:gdLst>
                <a:gd name="T0" fmla="*/ 21 w 42"/>
                <a:gd name="T1" fmla="*/ 21 h 22"/>
                <a:gd name="T2" fmla="*/ 21 w 42"/>
                <a:gd name="T3" fmla="*/ 21 h 22"/>
                <a:gd name="T4" fmla="*/ 0 w 42"/>
                <a:gd name="T5" fmla="*/ 0 h 22"/>
                <a:gd name="T6" fmla="*/ 21 w 42"/>
                <a:gd name="T7" fmla="*/ 0 h 22"/>
                <a:gd name="T8" fmla="*/ 21 w 42"/>
                <a:gd name="T9" fmla="*/ 0 h 22"/>
                <a:gd name="T10" fmla="*/ 41 w 42"/>
                <a:gd name="T11" fmla="*/ 0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0" y="0"/>
                  </a:lnTo>
                  <a:lnTo>
                    <a:pt x="21" y="0"/>
                  </a:lnTo>
                  <a:lnTo>
                    <a:pt x="21" y="0"/>
                  </a:lnTo>
                  <a:lnTo>
                    <a:pt x="41" y="0"/>
                  </a:lnTo>
                  <a:cubicBezTo>
                    <a:pt x="41" y="21"/>
                    <a:pt x="2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7" name="Freeform 301"/>
            <p:cNvSpPr>
              <a:spLocks noChangeArrowheads="1"/>
            </p:cNvSpPr>
            <p:nvPr/>
          </p:nvSpPr>
          <p:spPr bwMode="auto">
            <a:xfrm>
              <a:off x="5280025" y="7902575"/>
              <a:ext cx="15875" cy="15875"/>
            </a:xfrm>
            <a:custGeom>
              <a:avLst/>
              <a:gdLst>
                <a:gd name="T0" fmla="*/ 41 w 42"/>
                <a:gd name="T1" fmla="*/ 21 h 43"/>
                <a:gd name="T2" fmla="*/ 41 w 42"/>
                <a:gd name="T3" fmla="*/ 21 h 43"/>
                <a:gd name="T4" fmla="*/ 21 w 42"/>
                <a:gd name="T5" fmla="*/ 21 h 43"/>
                <a:gd name="T6" fmla="*/ 21 w 42"/>
                <a:gd name="T7" fmla="*/ 0 h 43"/>
                <a:gd name="T8" fmla="*/ 21 w 42"/>
                <a:gd name="T9" fmla="*/ 0 h 43"/>
                <a:gd name="T10" fmla="*/ 0 w 42"/>
                <a:gd name="T11" fmla="*/ 0 h 43"/>
                <a:gd name="T12" fmla="*/ 21 w 42"/>
                <a:gd name="T13" fmla="*/ 21 h 43"/>
                <a:gd name="T14" fmla="*/ 21 w 42"/>
                <a:gd name="T15" fmla="*/ 42 h 43"/>
                <a:gd name="T16" fmla="*/ 41 w 42"/>
                <a:gd name="T17" fmla="*/ 42 h 43"/>
                <a:gd name="T18" fmla="*/ 41 w 42"/>
                <a:gd name="T19" fmla="*/ 2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3">
                  <a:moveTo>
                    <a:pt x="41" y="21"/>
                  </a:moveTo>
                  <a:lnTo>
                    <a:pt x="41" y="21"/>
                  </a:lnTo>
                  <a:lnTo>
                    <a:pt x="21" y="21"/>
                  </a:lnTo>
                  <a:lnTo>
                    <a:pt x="21" y="0"/>
                  </a:lnTo>
                  <a:lnTo>
                    <a:pt x="21" y="0"/>
                  </a:lnTo>
                  <a:lnTo>
                    <a:pt x="0" y="0"/>
                  </a:lnTo>
                  <a:lnTo>
                    <a:pt x="21" y="21"/>
                  </a:lnTo>
                  <a:lnTo>
                    <a:pt x="21" y="42"/>
                  </a:lnTo>
                  <a:lnTo>
                    <a:pt x="41" y="42"/>
                  </a:lnTo>
                  <a:lnTo>
                    <a:pt x="4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8" name="Freeform 302"/>
            <p:cNvSpPr>
              <a:spLocks noChangeArrowheads="1"/>
            </p:cNvSpPr>
            <p:nvPr/>
          </p:nvSpPr>
          <p:spPr bwMode="auto">
            <a:xfrm>
              <a:off x="5126038" y="7858125"/>
              <a:ext cx="30162" cy="22225"/>
            </a:xfrm>
            <a:custGeom>
              <a:avLst/>
              <a:gdLst>
                <a:gd name="T0" fmla="*/ 82 w 83"/>
                <a:gd name="T1" fmla="*/ 40 h 62"/>
                <a:gd name="T2" fmla="*/ 82 w 83"/>
                <a:gd name="T3" fmla="*/ 40 h 62"/>
                <a:gd name="T4" fmla="*/ 61 w 83"/>
                <a:gd name="T5" fmla="*/ 20 h 62"/>
                <a:gd name="T6" fmla="*/ 41 w 83"/>
                <a:gd name="T7" fmla="*/ 0 h 62"/>
                <a:gd name="T8" fmla="*/ 20 w 83"/>
                <a:gd name="T9" fmla="*/ 0 h 62"/>
                <a:gd name="T10" fmla="*/ 0 w 83"/>
                <a:gd name="T11" fmla="*/ 20 h 62"/>
                <a:gd name="T12" fmla="*/ 0 w 83"/>
                <a:gd name="T13" fmla="*/ 20 h 62"/>
                <a:gd name="T14" fmla="*/ 0 w 83"/>
                <a:gd name="T15" fmla="*/ 40 h 62"/>
                <a:gd name="T16" fmla="*/ 20 w 83"/>
                <a:gd name="T17" fmla="*/ 40 h 62"/>
                <a:gd name="T18" fmla="*/ 41 w 83"/>
                <a:gd name="T19" fmla="*/ 61 h 62"/>
                <a:gd name="T20" fmla="*/ 61 w 83"/>
                <a:gd name="T21" fmla="*/ 61 h 62"/>
                <a:gd name="T22" fmla="*/ 82 w 83"/>
                <a:gd name="T23"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62">
                  <a:moveTo>
                    <a:pt x="82" y="40"/>
                  </a:moveTo>
                  <a:lnTo>
                    <a:pt x="82" y="40"/>
                  </a:lnTo>
                  <a:cubicBezTo>
                    <a:pt x="82" y="40"/>
                    <a:pt x="61" y="40"/>
                    <a:pt x="61" y="20"/>
                  </a:cubicBezTo>
                  <a:cubicBezTo>
                    <a:pt x="61" y="20"/>
                    <a:pt x="61" y="0"/>
                    <a:pt x="41" y="0"/>
                  </a:cubicBezTo>
                  <a:cubicBezTo>
                    <a:pt x="41" y="0"/>
                    <a:pt x="41" y="0"/>
                    <a:pt x="20" y="0"/>
                  </a:cubicBezTo>
                  <a:cubicBezTo>
                    <a:pt x="20" y="0"/>
                    <a:pt x="0" y="0"/>
                    <a:pt x="0" y="20"/>
                  </a:cubicBezTo>
                  <a:lnTo>
                    <a:pt x="0" y="20"/>
                  </a:lnTo>
                  <a:cubicBezTo>
                    <a:pt x="0" y="40"/>
                    <a:pt x="0" y="40"/>
                    <a:pt x="0" y="40"/>
                  </a:cubicBezTo>
                  <a:lnTo>
                    <a:pt x="20" y="40"/>
                  </a:lnTo>
                  <a:cubicBezTo>
                    <a:pt x="41" y="40"/>
                    <a:pt x="41" y="61"/>
                    <a:pt x="41" y="61"/>
                  </a:cubicBezTo>
                  <a:cubicBezTo>
                    <a:pt x="41" y="61"/>
                    <a:pt x="41" y="61"/>
                    <a:pt x="61" y="61"/>
                  </a:cubicBezTo>
                  <a:cubicBezTo>
                    <a:pt x="61" y="61"/>
                    <a:pt x="82" y="61"/>
                    <a:pt x="8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09" name="Freeform 303"/>
            <p:cNvSpPr>
              <a:spLocks noChangeArrowheads="1"/>
            </p:cNvSpPr>
            <p:nvPr/>
          </p:nvSpPr>
          <p:spPr bwMode="auto">
            <a:xfrm>
              <a:off x="5087938" y="7872413"/>
              <a:ext cx="14287" cy="15875"/>
            </a:xfrm>
            <a:custGeom>
              <a:avLst/>
              <a:gdLst>
                <a:gd name="T0" fmla="*/ 20 w 41"/>
                <a:gd name="T1" fmla="*/ 42 h 43"/>
                <a:gd name="T2" fmla="*/ 20 w 41"/>
                <a:gd name="T3" fmla="*/ 42 h 43"/>
                <a:gd name="T4" fmla="*/ 0 w 41"/>
                <a:gd name="T5" fmla="*/ 21 h 43"/>
                <a:gd name="T6" fmla="*/ 0 w 41"/>
                <a:gd name="T7" fmla="*/ 21 h 43"/>
                <a:gd name="T8" fmla="*/ 20 w 41"/>
                <a:gd name="T9" fmla="*/ 0 h 43"/>
                <a:gd name="T10" fmla="*/ 40 w 41"/>
                <a:gd name="T11" fmla="*/ 21 h 43"/>
                <a:gd name="T12" fmla="*/ 40 w 41"/>
                <a:gd name="T13" fmla="*/ 21 h 43"/>
                <a:gd name="T14" fmla="*/ 20 w 41"/>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3">
                  <a:moveTo>
                    <a:pt x="20" y="42"/>
                  </a:moveTo>
                  <a:lnTo>
                    <a:pt x="20" y="42"/>
                  </a:lnTo>
                  <a:cubicBezTo>
                    <a:pt x="20" y="42"/>
                    <a:pt x="20" y="21"/>
                    <a:pt x="0" y="21"/>
                  </a:cubicBezTo>
                  <a:lnTo>
                    <a:pt x="0" y="21"/>
                  </a:lnTo>
                  <a:cubicBezTo>
                    <a:pt x="20" y="0"/>
                    <a:pt x="20" y="0"/>
                    <a:pt x="20" y="0"/>
                  </a:cubicBezTo>
                  <a:cubicBezTo>
                    <a:pt x="40" y="0"/>
                    <a:pt x="40" y="21"/>
                    <a:pt x="40" y="21"/>
                  </a:cubicBezTo>
                  <a:lnTo>
                    <a:pt x="40" y="21"/>
                  </a:lnTo>
                  <a:cubicBezTo>
                    <a:pt x="40" y="42"/>
                    <a:pt x="40" y="42"/>
                    <a:pt x="2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0" name="Freeform 304"/>
            <p:cNvSpPr>
              <a:spLocks noChangeArrowheads="1"/>
            </p:cNvSpPr>
            <p:nvPr/>
          </p:nvSpPr>
          <p:spPr bwMode="auto">
            <a:xfrm>
              <a:off x="5059363" y="7866063"/>
              <a:ext cx="14287" cy="15875"/>
            </a:xfrm>
            <a:custGeom>
              <a:avLst/>
              <a:gdLst>
                <a:gd name="T0" fmla="*/ 40 w 41"/>
                <a:gd name="T1" fmla="*/ 20 h 42"/>
                <a:gd name="T2" fmla="*/ 40 w 41"/>
                <a:gd name="T3" fmla="*/ 20 h 42"/>
                <a:gd name="T4" fmla="*/ 40 w 41"/>
                <a:gd name="T5" fmla="*/ 20 h 42"/>
                <a:gd name="T6" fmla="*/ 20 w 41"/>
                <a:gd name="T7" fmla="*/ 20 h 42"/>
                <a:gd name="T8" fmla="*/ 20 w 41"/>
                <a:gd name="T9" fmla="*/ 0 h 42"/>
                <a:gd name="T10" fmla="*/ 0 w 41"/>
                <a:gd name="T11" fmla="*/ 20 h 42"/>
                <a:gd name="T12" fmla="*/ 20 w 41"/>
                <a:gd name="T13" fmla="*/ 41 h 42"/>
                <a:gd name="T14" fmla="*/ 40 w 4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2">
                  <a:moveTo>
                    <a:pt x="40" y="20"/>
                  </a:moveTo>
                  <a:lnTo>
                    <a:pt x="40" y="20"/>
                  </a:lnTo>
                  <a:lnTo>
                    <a:pt x="40" y="20"/>
                  </a:lnTo>
                  <a:lnTo>
                    <a:pt x="20" y="20"/>
                  </a:lnTo>
                  <a:lnTo>
                    <a:pt x="20" y="0"/>
                  </a:lnTo>
                  <a:cubicBezTo>
                    <a:pt x="0" y="0"/>
                    <a:pt x="0" y="20"/>
                    <a:pt x="0" y="20"/>
                  </a:cubicBezTo>
                  <a:cubicBezTo>
                    <a:pt x="20" y="20"/>
                    <a:pt x="20" y="41"/>
                    <a:pt x="20" y="41"/>
                  </a:cubicBezTo>
                  <a:cubicBezTo>
                    <a:pt x="40" y="41"/>
                    <a:pt x="40" y="41"/>
                    <a:pt x="4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1" name="Freeform 305"/>
            <p:cNvSpPr>
              <a:spLocks noChangeArrowheads="1"/>
            </p:cNvSpPr>
            <p:nvPr/>
          </p:nvSpPr>
          <p:spPr bwMode="auto">
            <a:xfrm>
              <a:off x="5081588" y="7888288"/>
              <a:ext cx="7937" cy="7937"/>
            </a:xfrm>
            <a:custGeom>
              <a:avLst/>
              <a:gdLst>
                <a:gd name="T0" fmla="*/ 21 w 22"/>
                <a:gd name="T1" fmla="*/ 0 h 21"/>
                <a:gd name="T2" fmla="*/ 21 w 22"/>
                <a:gd name="T3" fmla="*/ 0 h 21"/>
                <a:gd name="T4" fmla="*/ 0 w 22"/>
                <a:gd name="T5" fmla="*/ 20 h 21"/>
                <a:gd name="T6" fmla="*/ 21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cubicBezTo>
                    <a:pt x="0" y="0"/>
                    <a:pt x="0" y="0"/>
                    <a:pt x="0" y="20"/>
                  </a:cubicBezTo>
                  <a:cubicBezTo>
                    <a:pt x="0" y="20"/>
                    <a:pt x="0" y="20"/>
                    <a:pt x="21" y="20"/>
                  </a:cubicBezTo>
                  <a:lnTo>
                    <a:pt x="21" y="20"/>
                  </a:lnTo>
                  <a:lnTo>
                    <a:pt x="21" y="2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2" name="Freeform 306"/>
            <p:cNvSpPr>
              <a:spLocks noChangeArrowheads="1"/>
            </p:cNvSpPr>
            <p:nvPr/>
          </p:nvSpPr>
          <p:spPr bwMode="auto">
            <a:xfrm>
              <a:off x="5073650" y="7902575"/>
              <a:ext cx="15875" cy="15875"/>
            </a:xfrm>
            <a:custGeom>
              <a:avLst/>
              <a:gdLst>
                <a:gd name="T0" fmla="*/ 21 w 43"/>
                <a:gd name="T1" fmla="*/ 0 h 43"/>
                <a:gd name="T2" fmla="*/ 21 w 43"/>
                <a:gd name="T3" fmla="*/ 0 h 43"/>
                <a:gd name="T4" fmla="*/ 0 w 43"/>
                <a:gd name="T5" fmla="*/ 21 h 43"/>
                <a:gd name="T6" fmla="*/ 0 w 43"/>
                <a:gd name="T7" fmla="*/ 42 h 43"/>
                <a:gd name="T8" fmla="*/ 21 w 43"/>
                <a:gd name="T9" fmla="*/ 42 h 43"/>
                <a:gd name="T10" fmla="*/ 42 w 43"/>
                <a:gd name="T11" fmla="*/ 42 h 43"/>
                <a:gd name="T12" fmla="*/ 42 w 43"/>
                <a:gd name="T13" fmla="*/ 21 h 43"/>
                <a:gd name="T14" fmla="*/ 42 w 43"/>
                <a:gd name="T15" fmla="*/ 0 h 43"/>
                <a:gd name="T16" fmla="*/ 21 w 43"/>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21" y="0"/>
                  </a:moveTo>
                  <a:lnTo>
                    <a:pt x="21" y="0"/>
                  </a:lnTo>
                  <a:cubicBezTo>
                    <a:pt x="0" y="21"/>
                    <a:pt x="0" y="21"/>
                    <a:pt x="0" y="21"/>
                  </a:cubicBezTo>
                  <a:lnTo>
                    <a:pt x="0" y="42"/>
                  </a:lnTo>
                  <a:cubicBezTo>
                    <a:pt x="21" y="42"/>
                    <a:pt x="21" y="42"/>
                    <a:pt x="21" y="42"/>
                  </a:cubicBezTo>
                  <a:lnTo>
                    <a:pt x="42" y="42"/>
                  </a:lnTo>
                  <a:lnTo>
                    <a:pt x="42" y="21"/>
                  </a:lnTo>
                  <a:cubicBezTo>
                    <a:pt x="42" y="21"/>
                    <a:pt x="42" y="21"/>
                    <a:pt x="42"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3" name="Freeform 307"/>
            <p:cNvSpPr>
              <a:spLocks noChangeArrowheads="1"/>
            </p:cNvSpPr>
            <p:nvPr/>
          </p:nvSpPr>
          <p:spPr bwMode="auto">
            <a:xfrm>
              <a:off x="5059363" y="7894638"/>
              <a:ext cx="7937" cy="15875"/>
            </a:xfrm>
            <a:custGeom>
              <a:avLst/>
              <a:gdLst>
                <a:gd name="T0" fmla="*/ 20 w 21"/>
                <a:gd name="T1" fmla="*/ 20 h 42"/>
                <a:gd name="T2" fmla="*/ 20 w 21"/>
                <a:gd name="T3" fmla="*/ 20 h 42"/>
                <a:gd name="T4" fmla="*/ 0 w 21"/>
                <a:gd name="T5" fmla="*/ 41 h 42"/>
                <a:gd name="T6" fmla="*/ 0 w 21"/>
                <a:gd name="T7" fmla="*/ 20 h 42"/>
                <a:gd name="T8" fmla="*/ 0 w 21"/>
                <a:gd name="T9" fmla="*/ 20 h 42"/>
                <a:gd name="T10" fmla="*/ 0 w 21"/>
                <a:gd name="T11" fmla="*/ 0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cubicBezTo>
                    <a:pt x="20" y="20"/>
                    <a:pt x="20" y="41"/>
                    <a:pt x="0" y="41"/>
                  </a:cubicBezTo>
                  <a:cubicBezTo>
                    <a:pt x="0" y="41"/>
                    <a:pt x="0" y="41"/>
                    <a:pt x="0" y="20"/>
                  </a:cubicBezTo>
                  <a:lnTo>
                    <a:pt x="0" y="20"/>
                  </a:lnTo>
                  <a:cubicBezTo>
                    <a:pt x="0" y="0"/>
                    <a:pt x="0" y="0"/>
                    <a:pt x="0" y="0"/>
                  </a:cubicBezTo>
                  <a:cubicBezTo>
                    <a:pt x="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4" name="Freeform 308"/>
            <p:cNvSpPr>
              <a:spLocks noChangeArrowheads="1"/>
            </p:cNvSpPr>
            <p:nvPr/>
          </p:nvSpPr>
          <p:spPr bwMode="auto">
            <a:xfrm>
              <a:off x="5065713" y="7888288"/>
              <a:ext cx="7937" cy="14287"/>
            </a:xfrm>
            <a:custGeom>
              <a:avLst/>
              <a:gdLst>
                <a:gd name="T0" fmla="*/ 20 w 21"/>
                <a:gd name="T1" fmla="*/ 0 h 41"/>
                <a:gd name="T2" fmla="*/ 20 w 21"/>
                <a:gd name="T3" fmla="*/ 0 h 41"/>
                <a:gd name="T4" fmla="*/ 0 w 21"/>
                <a:gd name="T5" fmla="*/ 0 h 41"/>
                <a:gd name="T6" fmla="*/ 0 w 21"/>
                <a:gd name="T7" fmla="*/ 20 h 41"/>
                <a:gd name="T8" fmla="*/ 20 w 21"/>
                <a:gd name="T9" fmla="*/ 40 h 41"/>
                <a:gd name="T10" fmla="*/ 20 w 21"/>
                <a:gd name="T11" fmla="*/ 20 h 41"/>
                <a:gd name="T12" fmla="*/ 20 w 2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1" h="41">
                  <a:moveTo>
                    <a:pt x="20" y="0"/>
                  </a:moveTo>
                  <a:lnTo>
                    <a:pt x="20" y="0"/>
                  </a:lnTo>
                  <a:cubicBezTo>
                    <a:pt x="0" y="0"/>
                    <a:pt x="0" y="0"/>
                    <a:pt x="0" y="0"/>
                  </a:cubicBezTo>
                  <a:lnTo>
                    <a:pt x="0" y="20"/>
                  </a:lnTo>
                  <a:cubicBezTo>
                    <a:pt x="0" y="20"/>
                    <a:pt x="0" y="40"/>
                    <a:pt x="20" y="40"/>
                  </a:cubicBez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5" name="Freeform 309"/>
            <p:cNvSpPr>
              <a:spLocks noChangeArrowheads="1"/>
            </p:cNvSpPr>
            <p:nvPr/>
          </p:nvSpPr>
          <p:spPr bwMode="auto">
            <a:xfrm>
              <a:off x="5118100" y="7924800"/>
              <a:ext cx="15875" cy="7938"/>
            </a:xfrm>
            <a:custGeom>
              <a:avLst/>
              <a:gdLst>
                <a:gd name="T0" fmla="*/ 41 w 42"/>
                <a:gd name="T1" fmla="*/ 20 h 21"/>
                <a:gd name="T2" fmla="*/ 41 w 42"/>
                <a:gd name="T3" fmla="*/ 20 h 21"/>
                <a:gd name="T4" fmla="*/ 21 w 42"/>
                <a:gd name="T5" fmla="*/ 20 h 21"/>
                <a:gd name="T6" fmla="*/ 0 w 42"/>
                <a:gd name="T7" fmla="*/ 0 h 21"/>
                <a:gd name="T8" fmla="*/ 21 w 42"/>
                <a:gd name="T9" fmla="*/ 0 h 21"/>
                <a:gd name="T10" fmla="*/ 41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20"/>
                  </a:lnTo>
                  <a:cubicBezTo>
                    <a:pt x="21" y="20"/>
                    <a:pt x="0" y="20"/>
                    <a:pt x="0" y="0"/>
                  </a:cubicBezTo>
                  <a:lnTo>
                    <a:pt x="21" y="0"/>
                  </a:lnTo>
                  <a:cubicBezTo>
                    <a:pt x="21" y="0"/>
                    <a:pt x="21" y="0"/>
                    <a:pt x="41" y="0"/>
                  </a:cubicBez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6" name="Freeform 310"/>
            <p:cNvSpPr>
              <a:spLocks noChangeArrowheads="1"/>
            </p:cNvSpPr>
            <p:nvPr/>
          </p:nvSpPr>
          <p:spPr bwMode="auto">
            <a:xfrm>
              <a:off x="5132388" y="7953375"/>
              <a:ext cx="38100" cy="22225"/>
            </a:xfrm>
            <a:custGeom>
              <a:avLst/>
              <a:gdLst>
                <a:gd name="T0" fmla="*/ 62 w 104"/>
                <a:gd name="T1" fmla="*/ 0 h 63"/>
                <a:gd name="T2" fmla="*/ 62 w 104"/>
                <a:gd name="T3" fmla="*/ 0 h 63"/>
                <a:gd name="T4" fmla="*/ 62 w 104"/>
                <a:gd name="T5" fmla="*/ 20 h 63"/>
                <a:gd name="T6" fmla="*/ 21 w 104"/>
                <a:gd name="T7" fmla="*/ 0 h 63"/>
                <a:gd name="T8" fmla="*/ 21 w 104"/>
                <a:gd name="T9" fmla="*/ 0 h 63"/>
                <a:gd name="T10" fmla="*/ 0 w 104"/>
                <a:gd name="T11" fmla="*/ 20 h 63"/>
                <a:gd name="T12" fmla="*/ 0 w 104"/>
                <a:gd name="T13" fmla="*/ 41 h 63"/>
                <a:gd name="T14" fmla="*/ 21 w 104"/>
                <a:gd name="T15" fmla="*/ 41 h 63"/>
                <a:gd name="T16" fmla="*/ 41 w 104"/>
                <a:gd name="T17" fmla="*/ 62 h 63"/>
                <a:gd name="T18" fmla="*/ 82 w 104"/>
                <a:gd name="T19" fmla="*/ 62 h 63"/>
                <a:gd name="T20" fmla="*/ 82 w 104"/>
                <a:gd name="T21" fmla="*/ 41 h 63"/>
                <a:gd name="T22" fmla="*/ 82 w 104"/>
                <a:gd name="T23" fmla="*/ 41 h 63"/>
                <a:gd name="T24" fmla="*/ 82 w 104"/>
                <a:gd name="T25" fmla="*/ 20 h 63"/>
                <a:gd name="T26" fmla="*/ 62 w 104"/>
                <a:gd name="T2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63">
                  <a:moveTo>
                    <a:pt x="62" y="0"/>
                  </a:moveTo>
                  <a:lnTo>
                    <a:pt x="62" y="0"/>
                  </a:lnTo>
                  <a:lnTo>
                    <a:pt x="62" y="20"/>
                  </a:lnTo>
                  <a:cubicBezTo>
                    <a:pt x="41" y="20"/>
                    <a:pt x="41" y="0"/>
                    <a:pt x="21" y="0"/>
                  </a:cubicBezTo>
                  <a:lnTo>
                    <a:pt x="21" y="0"/>
                  </a:lnTo>
                  <a:cubicBezTo>
                    <a:pt x="0" y="0"/>
                    <a:pt x="0" y="20"/>
                    <a:pt x="0" y="20"/>
                  </a:cubicBezTo>
                  <a:lnTo>
                    <a:pt x="0" y="41"/>
                  </a:lnTo>
                  <a:cubicBezTo>
                    <a:pt x="21" y="41"/>
                    <a:pt x="21" y="41"/>
                    <a:pt x="21" y="41"/>
                  </a:cubicBezTo>
                  <a:cubicBezTo>
                    <a:pt x="41" y="41"/>
                    <a:pt x="41" y="62"/>
                    <a:pt x="41" y="62"/>
                  </a:cubicBezTo>
                  <a:cubicBezTo>
                    <a:pt x="62" y="62"/>
                    <a:pt x="62" y="62"/>
                    <a:pt x="82" y="62"/>
                  </a:cubicBezTo>
                  <a:cubicBezTo>
                    <a:pt x="82" y="62"/>
                    <a:pt x="103" y="41"/>
                    <a:pt x="82" y="41"/>
                  </a:cubicBezTo>
                  <a:lnTo>
                    <a:pt x="82" y="41"/>
                  </a:lnTo>
                  <a:cubicBezTo>
                    <a:pt x="62" y="20"/>
                    <a:pt x="82" y="20"/>
                    <a:pt x="82" y="20"/>
                  </a:cubicBezTo>
                  <a:cubicBezTo>
                    <a:pt x="82" y="20"/>
                    <a:pt x="82" y="0"/>
                    <a:pt x="62"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7" name="Freeform 311"/>
            <p:cNvSpPr>
              <a:spLocks noChangeArrowheads="1"/>
            </p:cNvSpPr>
            <p:nvPr/>
          </p:nvSpPr>
          <p:spPr bwMode="auto">
            <a:xfrm>
              <a:off x="5118100" y="7983538"/>
              <a:ext cx="22225" cy="22225"/>
            </a:xfrm>
            <a:custGeom>
              <a:avLst/>
              <a:gdLst>
                <a:gd name="T0" fmla="*/ 62 w 63"/>
                <a:gd name="T1" fmla="*/ 41 h 62"/>
                <a:gd name="T2" fmla="*/ 62 w 63"/>
                <a:gd name="T3" fmla="*/ 41 h 62"/>
                <a:gd name="T4" fmla="*/ 41 w 63"/>
                <a:gd name="T5" fmla="*/ 41 h 62"/>
                <a:gd name="T6" fmla="*/ 41 w 63"/>
                <a:gd name="T7" fmla="*/ 61 h 62"/>
                <a:gd name="T8" fmla="*/ 21 w 63"/>
                <a:gd name="T9" fmla="*/ 41 h 62"/>
                <a:gd name="T10" fmla="*/ 0 w 63"/>
                <a:gd name="T11" fmla="*/ 41 h 62"/>
                <a:gd name="T12" fmla="*/ 0 w 63"/>
                <a:gd name="T13" fmla="*/ 20 h 62"/>
                <a:gd name="T14" fmla="*/ 21 w 63"/>
                <a:gd name="T15" fmla="*/ 0 h 62"/>
                <a:gd name="T16" fmla="*/ 21 w 63"/>
                <a:gd name="T17" fmla="*/ 0 h 62"/>
                <a:gd name="T18" fmla="*/ 41 w 63"/>
                <a:gd name="T19" fmla="*/ 0 h 62"/>
                <a:gd name="T20" fmla="*/ 62 w 63"/>
                <a:gd name="T21" fmla="*/ 20 h 62"/>
                <a:gd name="T22" fmla="*/ 62 w 63"/>
                <a:gd name="T23"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62">
                  <a:moveTo>
                    <a:pt x="62" y="41"/>
                  </a:moveTo>
                  <a:lnTo>
                    <a:pt x="62" y="41"/>
                  </a:lnTo>
                  <a:lnTo>
                    <a:pt x="41" y="41"/>
                  </a:lnTo>
                  <a:lnTo>
                    <a:pt x="41" y="61"/>
                  </a:lnTo>
                  <a:cubicBezTo>
                    <a:pt x="21" y="61"/>
                    <a:pt x="21" y="41"/>
                    <a:pt x="21" y="41"/>
                  </a:cubicBezTo>
                  <a:lnTo>
                    <a:pt x="0" y="41"/>
                  </a:lnTo>
                  <a:lnTo>
                    <a:pt x="0" y="20"/>
                  </a:lnTo>
                  <a:cubicBezTo>
                    <a:pt x="0" y="20"/>
                    <a:pt x="0" y="0"/>
                    <a:pt x="21" y="0"/>
                  </a:cubicBezTo>
                  <a:lnTo>
                    <a:pt x="21" y="0"/>
                  </a:lnTo>
                  <a:cubicBezTo>
                    <a:pt x="41" y="0"/>
                    <a:pt x="41" y="0"/>
                    <a:pt x="41" y="0"/>
                  </a:cubicBezTo>
                  <a:cubicBezTo>
                    <a:pt x="41" y="0"/>
                    <a:pt x="41" y="20"/>
                    <a:pt x="62" y="20"/>
                  </a:cubicBezTo>
                  <a:cubicBezTo>
                    <a:pt x="62" y="20"/>
                    <a:pt x="62" y="20"/>
                    <a:pt x="6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8" name="Freeform 312"/>
            <p:cNvSpPr>
              <a:spLocks noChangeArrowheads="1"/>
            </p:cNvSpPr>
            <p:nvPr/>
          </p:nvSpPr>
          <p:spPr bwMode="auto">
            <a:xfrm>
              <a:off x="5081588" y="7961313"/>
              <a:ext cx="7937" cy="7937"/>
            </a:xfrm>
            <a:custGeom>
              <a:avLst/>
              <a:gdLst>
                <a:gd name="T0" fmla="*/ 21 w 22"/>
                <a:gd name="T1" fmla="*/ 21 h 22"/>
                <a:gd name="T2" fmla="*/ 21 w 22"/>
                <a:gd name="T3" fmla="*/ 21 h 22"/>
                <a:gd name="T4" fmla="*/ 21 w 22"/>
                <a:gd name="T5" fmla="*/ 21 h 22"/>
                <a:gd name="T6" fmla="*/ 0 w 22"/>
                <a:gd name="T7" fmla="*/ 21 h 22"/>
                <a:gd name="T8" fmla="*/ 0 w 22"/>
                <a:gd name="T9" fmla="*/ 0 h 22"/>
                <a:gd name="T10" fmla="*/ 21 w 22"/>
                <a:gd name="T11" fmla="*/ 0 h 22"/>
                <a:gd name="T12" fmla="*/ 21 w 22"/>
                <a:gd name="T13" fmla="*/ 0 h 22"/>
                <a:gd name="T14" fmla="*/ 21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21" y="21"/>
                  </a:moveTo>
                  <a:lnTo>
                    <a:pt x="21" y="21"/>
                  </a:lnTo>
                  <a:lnTo>
                    <a:pt x="21" y="21"/>
                  </a:lnTo>
                  <a:cubicBezTo>
                    <a:pt x="0" y="21"/>
                    <a:pt x="0" y="21"/>
                    <a:pt x="0" y="21"/>
                  </a:cubicBezTo>
                  <a:cubicBezTo>
                    <a:pt x="0" y="0"/>
                    <a:pt x="0" y="0"/>
                    <a:pt x="0" y="0"/>
                  </a:cubicBezTo>
                  <a:cubicBezTo>
                    <a:pt x="21" y="0"/>
                    <a:pt x="21" y="0"/>
                    <a:pt x="21" y="0"/>
                  </a:cubicBez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19" name="Freeform 313"/>
            <p:cNvSpPr>
              <a:spLocks noChangeArrowheads="1"/>
            </p:cNvSpPr>
            <p:nvPr/>
          </p:nvSpPr>
          <p:spPr bwMode="auto">
            <a:xfrm>
              <a:off x="5073650" y="7989888"/>
              <a:ext cx="15875" cy="7937"/>
            </a:xfrm>
            <a:custGeom>
              <a:avLst/>
              <a:gdLst>
                <a:gd name="T0" fmla="*/ 21 w 43"/>
                <a:gd name="T1" fmla="*/ 0 h 22"/>
                <a:gd name="T2" fmla="*/ 21 w 43"/>
                <a:gd name="T3" fmla="*/ 0 h 22"/>
                <a:gd name="T4" fmla="*/ 21 w 43"/>
                <a:gd name="T5" fmla="*/ 0 h 22"/>
                <a:gd name="T6" fmla="*/ 0 w 43"/>
                <a:gd name="T7" fmla="*/ 0 h 22"/>
                <a:gd name="T8" fmla="*/ 0 w 43"/>
                <a:gd name="T9" fmla="*/ 21 h 22"/>
                <a:gd name="T10" fmla="*/ 0 w 43"/>
                <a:gd name="T11" fmla="*/ 21 h 22"/>
                <a:gd name="T12" fmla="*/ 21 w 43"/>
                <a:gd name="T13" fmla="*/ 21 h 22"/>
                <a:gd name="T14" fmla="*/ 21 w 43"/>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21" y="0"/>
                  </a:moveTo>
                  <a:lnTo>
                    <a:pt x="21" y="0"/>
                  </a:lnTo>
                  <a:lnTo>
                    <a:pt x="21" y="0"/>
                  </a:lnTo>
                  <a:lnTo>
                    <a:pt x="0" y="0"/>
                  </a:lnTo>
                  <a:lnTo>
                    <a:pt x="0" y="21"/>
                  </a:lnTo>
                  <a:lnTo>
                    <a:pt x="0" y="21"/>
                  </a:lnTo>
                  <a:cubicBezTo>
                    <a:pt x="21" y="21"/>
                    <a:pt x="21" y="21"/>
                    <a:pt x="21" y="21"/>
                  </a:cubicBezTo>
                  <a:cubicBezTo>
                    <a:pt x="21" y="21"/>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0" name="Freeform 314"/>
            <p:cNvSpPr>
              <a:spLocks noChangeArrowheads="1"/>
            </p:cNvSpPr>
            <p:nvPr/>
          </p:nvSpPr>
          <p:spPr bwMode="auto">
            <a:xfrm>
              <a:off x="5081588" y="7975600"/>
              <a:ext cx="15875" cy="7938"/>
            </a:xfrm>
            <a:custGeom>
              <a:avLst/>
              <a:gdLst>
                <a:gd name="T0" fmla="*/ 21 w 42"/>
                <a:gd name="T1" fmla="*/ 20 h 21"/>
                <a:gd name="T2" fmla="*/ 21 w 42"/>
                <a:gd name="T3" fmla="*/ 20 h 21"/>
                <a:gd name="T4" fmla="*/ 0 w 42"/>
                <a:gd name="T5" fmla="*/ 20 h 21"/>
                <a:gd name="T6" fmla="*/ 0 w 42"/>
                <a:gd name="T7" fmla="*/ 0 h 21"/>
                <a:gd name="T8" fmla="*/ 21 w 42"/>
                <a:gd name="T9" fmla="*/ 0 h 21"/>
                <a:gd name="T10" fmla="*/ 4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cubicBezTo>
                    <a:pt x="0" y="20"/>
                    <a:pt x="0" y="20"/>
                    <a:pt x="0" y="20"/>
                  </a:cubicBezTo>
                  <a:lnTo>
                    <a:pt x="0" y="0"/>
                  </a:lnTo>
                  <a:cubicBezTo>
                    <a:pt x="0" y="0"/>
                    <a:pt x="0" y="0"/>
                    <a:pt x="21" y="0"/>
                  </a:cubicBezTo>
                  <a:cubicBezTo>
                    <a:pt x="21" y="0"/>
                    <a:pt x="21" y="0"/>
                    <a:pt x="41" y="0"/>
                  </a:cubicBezTo>
                  <a:cubicBezTo>
                    <a:pt x="4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1" name="Freeform 315"/>
            <p:cNvSpPr>
              <a:spLocks noChangeArrowheads="1"/>
            </p:cNvSpPr>
            <p:nvPr/>
          </p:nvSpPr>
          <p:spPr bwMode="auto">
            <a:xfrm>
              <a:off x="5102225" y="7975600"/>
              <a:ext cx="15875" cy="7938"/>
            </a:xfrm>
            <a:custGeom>
              <a:avLst/>
              <a:gdLst>
                <a:gd name="T0" fmla="*/ 21 w 42"/>
                <a:gd name="T1" fmla="*/ 0 h 21"/>
                <a:gd name="T2" fmla="*/ 21 w 42"/>
                <a:gd name="T3" fmla="*/ 0 h 21"/>
                <a:gd name="T4" fmla="*/ 0 w 42"/>
                <a:gd name="T5" fmla="*/ 0 h 21"/>
                <a:gd name="T6" fmla="*/ 21 w 42"/>
                <a:gd name="T7" fmla="*/ 20 h 21"/>
                <a:gd name="T8" fmla="*/ 2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cubicBezTo>
                    <a:pt x="0" y="20"/>
                    <a:pt x="0" y="20"/>
                    <a:pt x="21" y="20"/>
                  </a:cubicBezTo>
                  <a:lnTo>
                    <a:pt x="21" y="20"/>
                  </a:lnTo>
                  <a:cubicBezTo>
                    <a:pt x="41" y="20"/>
                    <a:pt x="41" y="0"/>
                    <a:pt x="41"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2" name="Freeform 316"/>
            <p:cNvSpPr>
              <a:spLocks noChangeArrowheads="1"/>
            </p:cNvSpPr>
            <p:nvPr/>
          </p:nvSpPr>
          <p:spPr bwMode="auto">
            <a:xfrm>
              <a:off x="4948238" y="7783513"/>
              <a:ext cx="22225" cy="30162"/>
            </a:xfrm>
            <a:custGeom>
              <a:avLst/>
              <a:gdLst>
                <a:gd name="T0" fmla="*/ 62 w 63"/>
                <a:gd name="T1" fmla="*/ 82 h 83"/>
                <a:gd name="T2" fmla="*/ 62 w 63"/>
                <a:gd name="T3" fmla="*/ 82 h 83"/>
                <a:gd name="T4" fmla="*/ 41 w 63"/>
                <a:gd name="T5" fmla="*/ 62 h 83"/>
                <a:gd name="T6" fmla="*/ 20 w 63"/>
                <a:gd name="T7" fmla="*/ 62 h 83"/>
                <a:gd name="T8" fmla="*/ 0 w 63"/>
                <a:gd name="T9" fmla="*/ 42 h 83"/>
                <a:gd name="T10" fmla="*/ 0 w 63"/>
                <a:gd name="T11" fmla="*/ 21 h 83"/>
                <a:gd name="T12" fmla="*/ 0 w 63"/>
                <a:gd name="T13" fmla="*/ 0 h 83"/>
                <a:gd name="T14" fmla="*/ 0 w 63"/>
                <a:gd name="T15" fmla="*/ 0 h 83"/>
                <a:gd name="T16" fmla="*/ 20 w 63"/>
                <a:gd name="T17" fmla="*/ 0 h 83"/>
                <a:gd name="T18" fmla="*/ 41 w 63"/>
                <a:gd name="T19" fmla="*/ 0 h 83"/>
                <a:gd name="T20" fmla="*/ 62 w 63"/>
                <a:gd name="T21" fmla="*/ 21 h 83"/>
                <a:gd name="T22" fmla="*/ 62 w 63"/>
                <a:gd name="T23" fmla="*/ 21 h 83"/>
                <a:gd name="T24" fmla="*/ 62 w 63"/>
                <a:gd name="T25" fmla="*/ 42 h 83"/>
                <a:gd name="T26" fmla="*/ 62 w 63"/>
                <a:gd name="T27" fmla="*/ 62 h 83"/>
                <a:gd name="T28" fmla="*/ 62 w 63"/>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83">
                  <a:moveTo>
                    <a:pt x="62" y="82"/>
                  </a:moveTo>
                  <a:lnTo>
                    <a:pt x="62" y="82"/>
                  </a:lnTo>
                  <a:cubicBezTo>
                    <a:pt x="41" y="82"/>
                    <a:pt x="41" y="62"/>
                    <a:pt x="41" y="62"/>
                  </a:cubicBezTo>
                  <a:cubicBezTo>
                    <a:pt x="20" y="62"/>
                    <a:pt x="20" y="62"/>
                    <a:pt x="20" y="62"/>
                  </a:cubicBezTo>
                  <a:lnTo>
                    <a:pt x="0" y="42"/>
                  </a:lnTo>
                  <a:lnTo>
                    <a:pt x="0" y="21"/>
                  </a:lnTo>
                  <a:cubicBezTo>
                    <a:pt x="0" y="21"/>
                    <a:pt x="0" y="21"/>
                    <a:pt x="0" y="0"/>
                  </a:cubicBezTo>
                  <a:lnTo>
                    <a:pt x="0" y="0"/>
                  </a:lnTo>
                  <a:lnTo>
                    <a:pt x="20" y="0"/>
                  </a:lnTo>
                  <a:lnTo>
                    <a:pt x="41" y="0"/>
                  </a:lnTo>
                  <a:cubicBezTo>
                    <a:pt x="41" y="0"/>
                    <a:pt x="41" y="21"/>
                    <a:pt x="62" y="21"/>
                  </a:cubicBezTo>
                  <a:lnTo>
                    <a:pt x="62" y="21"/>
                  </a:lnTo>
                  <a:cubicBezTo>
                    <a:pt x="62" y="42"/>
                    <a:pt x="62" y="42"/>
                    <a:pt x="62" y="42"/>
                  </a:cubicBezTo>
                  <a:cubicBezTo>
                    <a:pt x="62" y="62"/>
                    <a:pt x="62" y="62"/>
                    <a:pt x="62" y="62"/>
                  </a:cubicBezTo>
                  <a:cubicBezTo>
                    <a:pt x="62" y="62"/>
                    <a:pt x="62" y="62"/>
                    <a:pt x="6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3" name="Freeform 317"/>
            <p:cNvSpPr>
              <a:spLocks noChangeArrowheads="1"/>
            </p:cNvSpPr>
            <p:nvPr/>
          </p:nvSpPr>
          <p:spPr bwMode="auto">
            <a:xfrm>
              <a:off x="4992688" y="7827963"/>
              <a:ext cx="22225" cy="14287"/>
            </a:xfrm>
            <a:custGeom>
              <a:avLst/>
              <a:gdLst>
                <a:gd name="T0" fmla="*/ 41 w 62"/>
                <a:gd name="T1" fmla="*/ 40 h 41"/>
                <a:gd name="T2" fmla="*/ 41 w 62"/>
                <a:gd name="T3" fmla="*/ 40 h 41"/>
                <a:gd name="T4" fmla="*/ 41 w 62"/>
                <a:gd name="T5" fmla="*/ 20 h 41"/>
                <a:gd name="T6" fmla="*/ 21 w 62"/>
                <a:gd name="T7" fmla="*/ 20 h 41"/>
                <a:gd name="T8" fmla="*/ 0 w 62"/>
                <a:gd name="T9" fmla="*/ 0 h 41"/>
                <a:gd name="T10" fmla="*/ 21 w 62"/>
                <a:gd name="T11" fmla="*/ 0 h 41"/>
                <a:gd name="T12" fmla="*/ 41 w 62"/>
                <a:gd name="T13" fmla="*/ 0 h 41"/>
                <a:gd name="T14" fmla="*/ 41 w 62"/>
                <a:gd name="T15" fmla="*/ 0 h 41"/>
                <a:gd name="T16" fmla="*/ 61 w 62"/>
                <a:gd name="T17" fmla="*/ 20 h 41"/>
                <a:gd name="T18" fmla="*/ 61 w 62"/>
                <a:gd name="T19" fmla="*/ 40 h 41"/>
                <a:gd name="T20" fmla="*/ 41 w 62"/>
                <a:gd name="T21"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1">
                  <a:moveTo>
                    <a:pt x="41" y="40"/>
                  </a:moveTo>
                  <a:lnTo>
                    <a:pt x="41" y="40"/>
                  </a:lnTo>
                  <a:lnTo>
                    <a:pt x="41" y="20"/>
                  </a:lnTo>
                  <a:cubicBezTo>
                    <a:pt x="21" y="20"/>
                    <a:pt x="21" y="20"/>
                    <a:pt x="21" y="20"/>
                  </a:cubicBezTo>
                  <a:cubicBezTo>
                    <a:pt x="0" y="20"/>
                    <a:pt x="0" y="20"/>
                    <a:pt x="0" y="0"/>
                  </a:cubicBezTo>
                  <a:cubicBezTo>
                    <a:pt x="0" y="0"/>
                    <a:pt x="0" y="0"/>
                    <a:pt x="21" y="0"/>
                  </a:cubicBezTo>
                  <a:cubicBezTo>
                    <a:pt x="21" y="0"/>
                    <a:pt x="21" y="0"/>
                    <a:pt x="41" y="0"/>
                  </a:cubicBezTo>
                  <a:lnTo>
                    <a:pt x="41" y="0"/>
                  </a:lnTo>
                  <a:cubicBezTo>
                    <a:pt x="61" y="0"/>
                    <a:pt x="61" y="0"/>
                    <a:pt x="61" y="20"/>
                  </a:cubicBezTo>
                  <a:lnTo>
                    <a:pt x="61" y="4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4" name="Freeform 318"/>
            <p:cNvSpPr>
              <a:spLocks noChangeArrowheads="1"/>
            </p:cNvSpPr>
            <p:nvPr/>
          </p:nvSpPr>
          <p:spPr bwMode="auto">
            <a:xfrm>
              <a:off x="5000625" y="7850188"/>
              <a:ext cx="7938" cy="15875"/>
            </a:xfrm>
            <a:custGeom>
              <a:avLst/>
              <a:gdLst>
                <a:gd name="T0" fmla="*/ 20 w 21"/>
                <a:gd name="T1" fmla="*/ 0 h 42"/>
                <a:gd name="T2" fmla="*/ 20 w 21"/>
                <a:gd name="T3" fmla="*/ 0 h 42"/>
                <a:gd name="T4" fmla="*/ 0 w 21"/>
                <a:gd name="T5" fmla="*/ 0 h 42"/>
                <a:gd name="T6" fmla="*/ 0 w 21"/>
                <a:gd name="T7" fmla="*/ 0 h 42"/>
                <a:gd name="T8" fmla="*/ 0 w 21"/>
                <a:gd name="T9" fmla="*/ 21 h 42"/>
                <a:gd name="T10" fmla="*/ 0 w 21"/>
                <a:gd name="T11" fmla="*/ 41 h 42"/>
                <a:gd name="T12" fmla="*/ 20 w 21"/>
                <a:gd name="T13" fmla="*/ 41 h 42"/>
                <a:gd name="T14" fmla="*/ 20 w 21"/>
                <a:gd name="T15" fmla="*/ 41 h 42"/>
                <a:gd name="T16" fmla="*/ 20 w 21"/>
                <a:gd name="T17" fmla="*/ 21 h 42"/>
                <a:gd name="T18" fmla="*/ 20 w 21"/>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42">
                  <a:moveTo>
                    <a:pt x="20" y="0"/>
                  </a:moveTo>
                  <a:lnTo>
                    <a:pt x="20" y="0"/>
                  </a:lnTo>
                  <a:lnTo>
                    <a:pt x="0" y="0"/>
                  </a:lnTo>
                  <a:lnTo>
                    <a:pt x="0" y="0"/>
                  </a:lnTo>
                  <a:cubicBezTo>
                    <a:pt x="0" y="21"/>
                    <a:pt x="0" y="21"/>
                    <a:pt x="0" y="21"/>
                  </a:cubicBezTo>
                  <a:lnTo>
                    <a:pt x="0" y="41"/>
                  </a:lnTo>
                  <a:cubicBezTo>
                    <a:pt x="0" y="41"/>
                    <a:pt x="0" y="41"/>
                    <a:pt x="20" y="41"/>
                  </a:cubicBezTo>
                  <a:lnTo>
                    <a:pt x="20" y="41"/>
                  </a:ln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5" name="Freeform 319"/>
            <p:cNvSpPr>
              <a:spLocks noChangeArrowheads="1"/>
            </p:cNvSpPr>
            <p:nvPr/>
          </p:nvSpPr>
          <p:spPr bwMode="auto">
            <a:xfrm>
              <a:off x="5014913" y="7866063"/>
              <a:ext cx="38100" cy="30162"/>
            </a:xfrm>
            <a:custGeom>
              <a:avLst/>
              <a:gdLst>
                <a:gd name="T0" fmla="*/ 103 w 104"/>
                <a:gd name="T1" fmla="*/ 41 h 83"/>
                <a:gd name="T2" fmla="*/ 103 w 104"/>
                <a:gd name="T3" fmla="*/ 41 h 83"/>
                <a:gd name="T4" fmla="*/ 82 w 104"/>
                <a:gd name="T5" fmla="*/ 20 h 83"/>
                <a:gd name="T6" fmla="*/ 82 w 104"/>
                <a:gd name="T7" fmla="*/ 0 h 83"/>
                <a:gd name="T8" fmla="*/ 62 w 104"/>
                <a:gd name="T9" fmla="*/ 0 h 83"/>
                <a:gd name="T10" fmla="*/ 21 w 104"/>
                <a:gd name="T11" fmla="*/ 0 h 83"/>
                <a:gd name="T12" fmla="*/ 21 w 104"/>
                <a:gd name="T13" fmla="*/ 0 h 83"/>
                <a:gd name="T14" fmla="*/ 0 w 104"/>
                <a:gd name="T15" fmla="*/ 20 h 83"/>
                <a:gd name="T16" fmla="*/ 0 w 104"/>
                <a:gd name="T17" fmla="*/ 41 h 83"/>
                <a:gd name="T18" fmla="*/ 21 w 104"/>
                <a:gd name="T19" fmla="*/ 62 h 83"/>
                <a:gd name="T20" fmla="*/ 42 w 104"/>
                <a:gd name="T21" fmla="*/ 62 h 83"/>
                <a:gd name="T22" fmla="*/ 42 w 104"/>
                <a:gd name="T23" fmla="*/ 62 h 83"/>
                <a:gd name="T24" fmla="*/ 62 w 104"/>
                <a:gd name="T25" fmla="*/ 82 h 83"/>
                <a:gd name="T26" fmla="*/ 82 w 104"/>
                <a:gd name="T27" fmla="*/ 82 h 83"/>
                <a:gd name="T28" fmla="*/ 82 w 104"/>
                <a:gd name="T29" fmla="*/ 62 h 83"/>
                <a:gd name="T30" fmla="*/ 103 w 104"/>
                <a:gd name="T31" fmla="*/ 62 h 83"/>
                <a:gd name="T32" fmla="*/ 103 w 104"/>
                <a:gd name="T33"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83">
                  <a:moveTo>
                    <a:pt x="103" y="41"/>
                  </a:moveTo>
                  <a:lnTo>
                    <a:pt x="103" y="41"/>
                  </a:lnTo>
                  <a:cubicBezTo>
                    <a:pt x="103" y="20"/>
                    <a:pt x="82" y="20"/>
                    <a:pt x="82" y="20"/>
                  </a:cubicBezTo>
                  <a:lnTo>
                    <a:pt x="82" y="0"/>
                  </a:lnTo>
                  <a:lnTo>
                    <a:pt x="62" y="0"/>
                  </a:lnTo>
                  <a:cubicBezTo>
                    <a:pt x="42" y="0"/>
                    <a:pt x="42" y="0"/>
                    <a:pt x="21" y="0"/>
                  </a:cubicBezTo>
                  <a:lnTo>
                    <a:pt x="21" y="0"/>
                  </a:lnTo>
                  <a:cubicBezTo>
                    <a:pt x="0" y="0"/>
                    <a:pt x="0" y="20"/>
                    <a:pt x="0" y="20"/>
                  </a:cubicBezTo>
                  <a:lnTo>
                    <a:pt x="0" y="41"/>
                  </a:lnTo>
                  <a:cubicBezTo>
                    <a:pt x="0" y="41"/>
                    <a:pt x="21" y="41"/>
                    <a:pt x="21" y="62"/>
                  </a:cubicBezTo>
                  <a:lnTo>
                    <a:pt x="42" y="62"/>
                  </a:lnTo>
                  <a:lnTo>
                    <a:pt x="42" y="62"/>
                  </a:lnTo>
                  <a:cubicBezTo>
                    <a:pt x="62" y="82"/>
                    <a:pt x="62" y="82"/>
                    <a:pt x="62" y="82"/>
                  </a:cubicBezTo>
                  <a:lnTo>
                    <a:pt x="82" y="82"/>
                  </a:lnTo>
                  <a:cubicBezTo>
                    <a:pt x="82" y="62"/>
                    <a:pt x="82" y="62"/>
                    <a:pt x="82" y="62"/>
                  </a:cubicBezTo>
                  <a:lnTo>
                    <a:pt x="103" y="62"/>
                  </a:lnTo>
                  <a:lnTo>
                    <a:pt x="103"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6" name="Freeform 320"/>
            <p:cNvSpPr>
              <a:spLocks noChangeArrowheads="1"/>
            </p:cNvSpPr>
            <p:nvPr/>
          </p:nvSpPr>
          <p:spPr bwMode="auto">
            <a:xfrm>
              <a:off x="5176838" y="8072438"/>
              <a:ext cx="103187" cy="133350"/>
            </a:xfrm>
            <a:custGeom>
              <a:avLst/>
              <a:gdLst>
                <a:gd name="T0" fmla="*/ 246 w 288"/>
                <a:gd name="T1" fmla="*/ 287 h 370"/>
                <a:gd name="T2" fmla="*/ 246 w 288"/>
                <a:gd name="T3" fmla="*/ 287 h 370"/>
                <a:gd name="T4" fmla="*/ 267 w 288"/>
                <a:gd name="T5" fmla="*/ 266 h 370"/>
                <a:gd name="T6" fmla="*/ 287 w 288"/>
                <a:gd name="T7" fmla="*/ 246 h 370"/>
                <a:gd name="T8" fmla="*/ 267 w 288"/>
                <a:gd name="T9" fmla="*/ 246 h 370"/>
                <a:gd name="T10" fmla="*/ 246 w 288"/>
                <a:gd name="T11" fmla="*/ 246 h 370"/>
                <a:gd name="T12" fmla="*/ 226 w 288"/>
                <a:gd name="T13" fmla="*/ 225 h 370"/>
                <a:gd name="T14" fmla="*/ 205 w 288"/>
                <a:gd name="T15" fmla="*/ 205 h 370"/>
                <a:gd name="T16" fmla="*/ 185 w 288"/>
                <a:gd name="T17" fmla="*/ 164 h 370"/>
                <a:gd name="T18" fmla="*/ 185 w 288"/>
                <a:gd name="T19" fmla="*/ 102 h 370"/>
                <a:gd name="T20" fmla="*/ 164 w 288"/>
                <a:gd name="T21" fmla="*/ 61 h 370"/>
                <a:gd name="T22" fmla="*/ 164 w 288"/>
                <a:gd name="T23" fmla="*/ 20 h 370"/>
                <a:gd name="T24" fmla="*/ 144 w 288"/>
                <a:gd name="T25" fmla="*/ 20 h 370"/>
                <a:gd name="T26" fmla="*/ 123 w 288"/>
                <a:gd name="T27" fmla="*/ 0 h 370"/>
                <a:gd name="T28" fmla="*/ 103 w 288"/>
                <a:gd name="T29" fmla="*/ 0 h 370"/>
                <a:gd name="T30" fmla="*/ 103 w 288"/>
                <a:gd name="T31" fmla="*/ 20 h 370"/>
                <a:gd name="T32" fmla="*/ 103 w 288"/>
                <a:gd name="T33" fmla="*/ 41 h 370"/>
                <a:gd name="T34" fmla="*/ 103 w 288"/>
                <a:gd name="T35" fmla="*/ 41 h 370"/>
                <a:gd name="T36" fmla="*/ 103 w 288"/>
                <a:gd name="T37" fmla="*/ 61 h 370"/>
                <a:gd name="T38" fmla="*/ 103 w 288"/>
                <a:gd name="T39" fmla="*/ 61 h 370"/>
                <a:gd name="T40" fmla="*/ 82 w 288"/>
                <a:gd name="T41" fmla="*/ 41 h 370"/>
                <a:gd name="T42" fmla="*/ 62 w 288"/>
                <a:gd name="T43" fmla="*/ 41 h 370"/>
                <a:gd name="T44" fmla="*/ 62 w 288"/>
                <a:gd name="T45" fmla="*/ 20 h 370"/>
                <a:gd name="T46" fmla="*/ 41 w 288"/>
                <a:gd name="T47" fmla="*/ 20 h 370"/>
                <a:gd name="T48" fmla="*/ 21 w 288"/>
                <a:gd name="T49" fmla="*/ 41 h 370"/>
                <a:gd name="T50" fmla="*/ 21 w 288"/>
                <a:gd name="T51" fmla="*/ 61 h 370"/>
                <a:gd name="T52" fmla="*/ 0 w 288"/>
                <a:gd name="T53" fmla="*/ 82 h 370"/>
                <a:gd name="T54" fmla="*/ 0 w 288"/>
                <a:gd name="T55" fmla="*/ 102 h 370"/>
                <a:gd name="T56" fmla="*/ 0 w 288"/>
                <a:gd name="T57" fmla="*/ 143 h 370"/>
                <a:gd name="T58" fmla="*/ 41 w 288"/>
                <a:gd name="T59" fmla="*/ 143 h 370"/>
                <a:gd name="T60" fmla="*/ 62 w 288"/>
                <a:gd name="T61" fmla="*/ 123 h 370"/>
                <a:gd name="T62" fmla="*/ 82 w 288"/>
                <a:gd name="T63" fmla="*/ 143 h 370"/>
                <a:gd name="T64" fmla="*/ 82 w 288"/>
                <a:gd name="T65" fmla="*/ 184 h 370"/>
                <a:gd name="T66" fmla="*/ 103 w 288"/>
                <a:gd name="T67" fmla="*/ 205 h 370"/>
                <a:gd name="T68" fmla="*/ 123 w 288"/>
                <a:gd name="T69" fmla="*/ 225 h 370"/>
                <a:gd name="T70" fmla="*/ 123 w 288"/>
                <a:gd name="T71" fmla="*/ 246 h 370"/>
                <a:gd name="T72" fmla="*/ 123 w 288"/>
                <a:gd name="T73" fmla="*/ 266 h 370"/>
                <a:gd name="T74" fmla="*/ 144 w 288"/>
                <a:gd name="T75" fmla="*/ 287 h 370"/>
                <a:gd name="T76" fmla="*/ 185 w 288"/>
                <a:gd name="T77" fmla="*/ 307 h 370"/>
                <a:gd name="T78" fmla="*/ 185 w 288"/>
                <a:gd name="T79" fmla="*/ 328 h 370"/>
                <a:gd name="T80" fmla="*/ 205 w 288"/>
                <a:gd name="T81" fmla="*/ 369 h 370"/>
                <a:gd name="T82" fmla="*/ 226 w 288"/>
                <a:gd name="T83" fmla="*/ 369 h 370"/>
                <a:gd name="T84" fmla="*/ 246 w 288"/>
                <a:gd name="T85" fmla="*/ 348 h 370"/>
                <a:gd name="T86" fmla="*/ 246 w 288"/>
                <a:gd name="T87" fmla="*/ 348 h 370"/>
                <a:gd name="T88" fmla="*/ 246 w 288"/>
                <a:gd name="T89" fmla="*/ 307 h 370"/>
                <a:gd name="T90" fmla="*/ 246 w 288"/>
                <a:gd name="T91" fmla="*/ 307 h 370"/>
                <a:gd name="T92" fmla="*/ 246 w 288"/>
                <a:gd name="T93" fmla="*/ 28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8" h="370">
                  <a:moveTo>
                    <a:pt x="246" y="287"/>
                  </a:moveTo>
                  <a:lnTo>
                    <a:pt x="246" y="287"/>
                  </a:lnTo>
                  <a:lnTo>
                    <a:pt x="267" y="266"/>
                  </a:lnTo>
                  <a:cubicBezTo>
                    <a:pt x="267" y="266"/>
                    <a:pt x="287" y="266"/>
                    <a:pt x="287" y="246"/>
                  </a:cubicBezTo>
                  <a:lnTo>
                    <a:pt x="267" y="246"/>
                  </a:lnTo>
                  <a:lnTo>
                    <a:pt x="246" y="246"/>
                  </a:lnTo>
                  <a:cubicBezTo>
                    <a:pt x="246" y="225"/>
                    <a:pt x="226" y="225"/>
                    <a:pt x="226" y="225"/>
                  </a:cubicBezTo>
                  <a:cubicBezTo>
                    <a:pt x="226" y="205"/>
                    <a:pt x="205" y="205"/>
                    <a:pt x="205" y="205"/>
                  </a:cubicBezTo>
                  <a:cubicBezTo>
                    <a:pt x="205" y="184"/>
                    <a:pt x="185" y="164"/>
                    <a:pt x="185" y="164"/>
                  </a:cubicBezTo>
                  <a:cubicBezTo>
                    <a:pt x="185" y="143"/>
                    <a:pt x="185" y="123"/>
                    <a:pt x="185" y="102"/>
                  </a:cubicBezTo>
                  <a:lnTo>
                    <a:pt x="164" y="61"/>
                  </a:lnTo>
                  <a:cubicBezTo>
                    <a:pt x="164" y="41"/>
                    <a:pt x="164" y="20"/>
                    <a:pt x="164" y="20"/>
                  </a:cubicBezTo>
                  <a:lnTo>
                    <a:pt x="144" y="20"/>
                  </a:lnTo>
                  <a:cubicBezTo>
                    <a:pt x="123" y="0"/>
                    <a:pt x="123" y="0"/>
                    <a:pt x="123" y="0"/>
                  </a:cubicBezTo>
                  <a:lnTo>
                    <a:pt x="103" y="0"/>
                  </a:lnTo>
                  <a:cubicBezTo>
                    <a:pt x="103" y="0"/>
                    <a:pt x="103" y="0"/>
                    <a:pt x="103" y="20"/>
                  </a:cubicBezTo>
                  <a:cubicBezTo>
                    <a:pt x="103" y="20"/>
                    <a:pt x="103" y="20"/>
                    <a:pt x="103" y="41"/>
                  </a:cubicBezTo>
                  <a:lnTo>
                    <a:pt x="103" y="41"/>
                  </a:lnTo>
                  <a:cubicBezTo>
                    <a:pt x="103" y="41"/>
                    <a:pt x="123" y="61"/>
                    <a:pt x="103" y="61"/>
                  </a:cubicBezTo>
                  <a:lnTo>
                    <a:pt x="103" y="61"/>
                  </a:lnTo>
                  <a:cubicBezTo>
                    <a:pt x="82" y="61"/>
                    <a:pt x="82" y="41"/>
                    <a:pt x="82" y="41"/>
                  </a:cubicBezTo>
                  <a:lnTo>
                    <a:pt x="62" y="41"/>
                  </a:lnTo>
                  <a:cubicBezTo>
                    <a:pt x="62" y="20"/>
                    <a:pt x="62" y="20"/>
                    <a:pt x="62" y="20"/>
                  </a:cubicBezTo>
                  <a:cubicBezTo>
                    <a:pt x="41" y="20"/>
                    <a:pt x="41" y="20"/>
                    <a:pt x="41" y="20"/>
                  </a:cubicBezTo>
                  <a:cubicBezTo>
                    <a:pt x="21" y="20"/>
                    <a:pt x="21" y="20"/>
                    <a:pt x="21" y="41"/>
                  </a:cubicBezTo>
                  <a:lnTo>
                    <a:pt x="21" y="61"/>
                  </a:lnTo>
                  <a:lnTo>
                    <a:pt x="0" y="82"/>
                  </a:lnTo>
                  <a:lnTo>
                    <a:pt x="0" y="102"/>
                  </a:lnTo>
                  <a:cubicBezTo>
                    <a:pt x="0" y="123"/>
                    <a:pt x="0" y="123"/>
                    <a:pt x="0" y="143"/>
                  </a:cubicBezTo>
                  <a:cubicBezTo>
                    <a:pt x="21" y="143"/>
                    <a:pt x="21" y="143"/>
                    <a:pt x="41" y="143"/>
                  </a:cubicBezTo>
                  <a:lnTo>
                    <a:pt x="62" y="123"/>
                  </a:lnTo>
                  <a:cubicBezTo>
                    <a:pt x="82" y="143"/>
                    <a:pt x="82" y="143"/>
                    <a:pt x="82" y="143"/>
                  </a:cubicBezTo>
                  <a:cubicBezTo>
                    <a:pt x="82" y="164"/>
                    <a:pt x="82" y="184"/>
                    <a:pt x="82" y="184"/>
                  </a:cubicBezTo>
                  <a:lnTo>
                    <a:pt x="103" y="205"/>
                  </a:lnTo>
                  <a:lnTo>
                    <a:pt x="123" y="225"/>
                  </a:lnTo>
                  <a:lnTo>
                    <a:pt x="123" y="246"/>
                  </a:lnTo>
                  <a:lnTo>
                    <a:pt x="123" y="266"/>
                  </a:lnTo>
                  <a:cubicBezTo>
                    <a:pt x="123" y="287"/>
                    <a:pt x="144" y="287"/>
                    <a:pt x="144" y="287"/>
                  </a:cubicBezTo>
                  <a:cubicBezTo>
                    <a:pt x="164" y="307"/>
                    <a:pt x="164" y="307"/>
                    <a:pt x="185" y="307"/>
                  </a:cubicBezTo>
                  <a:lnTo>
                    <a:pt x="185" y="328"/>
                  </a:lnTo>
                  <a:cubicBezTo>
                    <a:pt x="185" y="348"/>
                    <a:pt x="185" y="348"/>
                    <a:pt x="205" y="369"/>
                  </a:cubicBezTo>
                  <a:cubicBezTo>
                    <a:pt x="205" y="369"/>
                    <a:pt x="205" y="369"/>
                    <a:pt x="226" y="369"/>
                  </a:cubicBezTo>
                  <a:cubicBezTo>
                    <a:pt x="226" y="369"/>
                    <a:pt x="246" y="369"/>
                    <a:pt x="246" y="348"/>
                  </a:cubicBezTo>
                  <a:lnTo>
                    <a:pt x="246" y="348"/>
                  </a:lnTo>
                  <a:cubicBezTo>
                    <a:pt x="246" y="328"/>
                    <a:pt x="246" y="328"/>
                    <a:pt x="246" y="307"/>
                  </a:cubicBezTo>
                  <a:lnTo>
                    <a:pt x="246" y="307"/>
                  </a:lnTo>
                  <a:cubicBezTo>
                    <a:pt x="246" y="287"/>
                    <a:pt x="246" y="287"/>
                    <a:pt x="246" y="287"/>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7" name="Freeform 321"/>
            <p:cNvSpPr>
              <a:spLocks noChangeArrowheads="1"/>
            </p:cNvSpPr>
            <p:nvPr/>
          </p:nvSpPr>
          <p:spPr bwMode="auto">
            <a:xfrm>
              <a:off x="5287963" y="8175625"/>
              <a:ext cx="15875" cy="15875"/>
            </a:xfrm>
            <a:custGeom>
              <a:avLst/>
              <a:gdLst>
                <a:gd name="T0" fmla="*/ 41 w 42"/>
                <a:gd name="T1" fmla="*/ 20 h 42"/>
                <a:gd name="T2" fmla="*/ 41 w 42"/>
                <a:gd name="T3" fmla="*/ 20 h 42"/>
                <a:gd name="T4" fmla="*/ 20 w 42"/>
                <a:gd name="T5" fmla="*/ 41 h 42"/>
                <a:gd name="T6" fmla="*/ 0 w 42"/>
                <a:gd name="T7" fmla="*/ 20 h 42"/>
                <a:gd name="T8" fmla="*/ 20 w 42"/>
                <a:gd name="T9" fmla="*/ 0 h 42"/>
                <a:gd name="T10" fmla="*/ 41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lnTo>
                    <a:pt x="20" y="41"/>
                  </a:lnTo>
                  <a:lnTo>
                    <a:pt x="0" y="20"/>
                  </a:lnTo>
                  <a:lnTo>
                    <a:pt x="20" y="0"/>
                  </a:lnTo>
                  <a:lnTo>
                    <a:pt x="41" y="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8" name="Freeform 322"/>
            <p:cNvSpPr>
              <a:spLocks noChangeArrowheads="1"/>
            </p:cNvSpPr>
            <p:nvPr/>
          </p:nvSpPr>
          <p:spPr bwMode="auto">
            <a:xfrm>
              <a:off x="5273675" y="8181975"/>
              <a:ext cx="15875" cy="15875"/>
            </a:xfrm>
            <a:custGeom>
              <a:avLst/>
              <a:gdLst>
                <a:gd name="T0" fmla="*/ 20 w 42"/>
                <a:gd name="T1" fmla="*/ 41 h 42"/>
                <a:gd name="T2" fmla="*/ 20 w 42"/>
                <a:gd name="T3" fmla="*/ 41 h 42"/>
                <a:gd name="T4" fmla="*/ 0 w 42"/>
                <a:gd name="T5" fmla="*/ 21 h 42"/>
                <a:gd name="T6" fmla="*/ 0 w 42"/>
                <a:gd name="T7" fmla="*/ 21 h 42"/>
                <a:gd name="T8" fmla="*/ 20 w 42"/>
                <a:gd name="T9" fmla="*/ 0 h 42"/>
                <a:gd name="T10" fmla="*/ 20 w 42"/>
                <a:gd name="T11" fmla="*/ 21 h 42"/>
                <a:gd name="T12" fmla="*/ 20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0" y="21"/>
                  </a:lnTo>
                  <a:lnTo>
                    <a:pt x="0" y="21"/>
                  </a:lnTo>
                  <a:lnTo>
                    <a:pt x="20" y="0"/>
                  </a:lnTo>
                  <a:lnTo>
                    <a:pt x="20" y="21"/>
                  </a:lnTo>
                  <a:cubicBezTo>
                    <a:pt x="20" y="21"/>
                    <a:pt x="41" y="21"/>
                    <a:pt x="20" y="2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29" name="Freeform 323"/>
            <p:cNvSpPr>
              <a:spLocks noChangeArrowheads="1"/>
            </p:cNvSpPr>
            <p:nvPr/>
          </p:nvSpPr>
          <p:spPr bwMode="auto">
            <a:xfrm>
              <a:off x="5383213" y="8234363"/>
              <a:ext cx="15875" cy="15875"/>
            </a:xfrm>
            <a:custGeom>
              <a:avLst/>
              <a:gdLst>
                <a:gd name="T0" fmla="*/ 20 w 42"/>
                <a:gd name="T1" fmla="*/ 20 h 42"/>
                <a:gd name="T2" fmla="*/ 20 w 42"/>
                <a:gd name="T3" fmla="*/ 20 h 42"/>
                <a:gd name="T4" fmla="*/ 0 w 42"/>
                <a:gd name="T5" fmla="*/ 41 h 42"/>
                <a:gd name="T6" fmla="*/ 0 w 42"/>
                <a:gd name="T7" fmla="*/ 20 h 42"/>
                <a:gd name="T8" fmla="*/ 0 w 42"/>
                <a:gd name="T9" fmla="*/ 0 h 42"/>
                <a:gd name="T10" fmla="*/ 20 w 42"/>
                <a:gd name="T11" fmla="*/ 0 h 42"/>
                <a:gd name="T12" fmla="*/ 41 w 42"/>
                <a:gd name="T13" fmla="*/ 0 h 42"/>
                <a:gd name="T14" fmla="*/ 2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20"/>
                  </a:moveTo>
                  <a:lnTo>
                    <a:pt x="20" y="20"/>
                  </a:lnTo>
                  <a:cubicBezTo>
                    <a:pt x="20" y="20"/>
                    <a:pt x="20" y="41"/>
                    <a:pt x="0" y="41"/>
                  </a:cubicBezTo>
                  <a:lnTo>
                    <a:pt x="0" y="20"/>
                  </a:lnTo>
                  <a:lnTo>
                    <a:pt x="0" y="0"/>
                  </a:lnTo>
                  <a:cubicBezTo>
                    <a:pt x="0" y="0"/>
                    <a:pt x="0" y="0"/>
                    <a:pt x="20" y="0"/>
                  </a:cubicBezTo>
                  <a:cubicBezTo>
                    <a:pt x="20" y="0"/>
                    <a:pt x="20" y="0"/>
                    <a:pt x="41" y="0"/>
                  </a:cubicBezTo>
                  <a:cubicBezTo>
                    <a:pt x="41" y="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0" name="Freeform 324"/>
            <p:cNvSpPr>
              <a:spLocks noChangeArrowheads="1"/>
            </p:cNvSpPr>
            <p:nvPr/>
          </p:nvSpPr>
          <p:spPr bwMode="auto">
            <a:xfrm>
              <a:off x="5316538" y="8159750"/>
              <a:ext cx="58737" cy="52388"/>
            </a:xfrm>
            <a:custGeom>
              <a:avLst/>
              <a:gdLst>
                <a:gd name="T0" fmla="*/ 143 w 165"/>
                <a:gd name="T1" fmla="*/ 123 h 144"/>
                <a:gd name="T2" fmla="*/ 143 w 165"/>
                <a:gd name="T3" fmla="*/ 123 h 144"/>
                <a:gd name="T4" fmla="*/ 143 w 165"/>
                <a:gd name="T5" fmla="*/ 82 h 144"/>
                <a:gd name="T6" fmla="*/ 143 w 165"/>
                <a:gd name="T7" fmla="*/ 41 h 144"/>
                <a:gd name="T8" fmla="*/ 123 w 165"/>
                <a:gd name="T9" fmla="*/ 20 h 144"/>
                <a:gd name="T10" fmla="*/ 82 w 165"/>
                <a:gd name="T11" fmla="*/ 0 h 144"/>
                <a:gd name="T12" fmla="*/ 41 w 165"/>
                <a:gd name="T13" fmla="*/ 0 h 144"/>
                <a:gd name="T14" fmla="*/ 20 w 165"/>
                <a:gd name="T15" fmla="*/ 20 h 144"/>
                <a:gd name="T16" fmla="*/ 0 w 165"/>
                <a:gd name="T17" fmla="*/ 41 h 144"/>
                <a:gd name="T18" fmla="*/ 0 w 165"/>
                <a:gd name="T19" fmla="*/ 61 h 144"/>
                <a:gd name="T20" fmla="*/ 0 w 165"/>
                <a:gd name="T21" fmla="*/ 82 h 144"/>
                <a:gd name="T22" fmla="*/ 20 w 165"/>
                <a:gd name="T23" fmla="*/ 123 h 144"/>
                <a:gd name="T24" fmla="*/ 41 w 165"/>
                <a:gd name="T25" fmla="*/ 143 h 144"/>
                <a:gd name="T26" fmla="*/ 61 w 165"/>
                <a:gd name="T27" fmla="*/ 123 h 144"/>
                <a:gd name="T28" fmla="*/ 61 w 165"/>
                <a:gd name="T29" fmla="*/ 102 h 144"/>
                <a:gd name="T30" fmla="*/ 82 w 165"/>
                <a:gd name="T31" fmla="*/ 102 h 144"/>
                <a:gd name="T32" fmla="*/ 82 w 165"/>
                <a:gd name="T33" fmla="*/ 123 h 144"/>
                <a:gd name="T34" fmla="*/ 102 w 165"/>
                <a:gd name="T35" fmla="*/ 123 h 144"/>
                <a:gd name="T36" fmla="*/ 123 w 165"/>
                <a:gd name="T37" fmla="*/ 123 h 144"/>
                <a:gd name="T38" fmla="*/ 143 w 165"/>
                <a:gd name="T39" fmla="*/ 12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5" h="144">
                  <a:moveTo>
                    <a:pt x="143" y="123"/>
                  </a:moveTo>
                  <a:lnTo>
                    <a:pt x="143" y="123"/>
                  </a:lnTo>
                  <a:cubicBezTo>
                    <a:pt x="143" y="102"/>
                    <a:pt x="143" y="102"/>
                    <a:pt x="143" y="82"/>
                  </a:cubicBezTo>
                  <a:cubicBezTo>
                    <a:pt x="143" y="82"/>
                    <a:pt x="164" y="61"/>
                    <a:pt x="143" y="41"/>
                  </a:cubicBezTo>
                  <a:cubicBezTo>
                    <a:pt x="143" y="41"/>
                    <a:pt x="143" y="20"/>
                    <a:pt x="123" y="20"/>
                  </a:cubicBezTo>
                  <a:cubicBezTo>
                    <a:pt x="123" y="20"/>
                    <a:pt x="102" y="0"/>
                    <a:pt x="82" y="0"/>
                  </a:cubicBezTo>
                  <a:cubicBezTo>
                    <a:pt x="82" y="0"/>
                    <a:pt x="61" y="0"/>
                    <a:pt x="41" y="0"/>
                  </a:cubicBezTo>
                  <a:cubicBezTo>
                    <a:pt x="41" y="0"/>
                    <a:pt x="41" y="20"/>
                    <a:pt x="20" y="20"/>
                  </a:cubicBezTo>
                  <a:cubicBezTo>
                    <a:pt x="20" y="20"/>
                    <a:pt x="20" y="41"/>
                    <a:pt x="0" y="41"/>
                  </a:cubicBezTo>
                  <a:lnTo>
                    <a:pt x="0" y="61"/>
                  </a:lnTo>
                  <a:lnTo>
                    <a:pt x="0" y="82"/>
                  </a:lnTo>
                  <a:cubicBezTo>
                    <a:pt x="0" y="102"/>
                    <a:pt x="0" y="102"/>
                    <a:pt x="20" y="123"/>
                  </a:cubicBezTo>
                  <a:cubicBezTo>
                    <a:pt x="20" y="123"/>
                    <a:pt x="20" y="143"/>
                    <a:pt x="41" y="143"/>
                  </a:cubicBezTo>
                  <a:cubicBezTo>
                    <a:pt x="41" y="143"/>
                    <a:pt x="41" y="123"/>
                    <a:pt x="61" y="123"/>
                  </a:cubicBezTo>
                  <a:lnTo>
                    <a:pt x="61" y="102"/>
                  </a:lnTo>
                  <a:lnTo>
                    <a:pt x="82" y="102"/>
                  </a:lnTo>
                  <a:lnTo>
                    <a:pt x="82" y="123"/>
                  </a:lnTo>
                  <a:lnTo>
                    <a:pt x="102" y="123"/>
                  </a:lnTo>
                  <a:lnTo>
                    <a:pt x="123" y="123"/>
                  </a:lnTo>
                  <a:lnTo>
                    <a:pt x="143" y="12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1" name="Freeform 325"/>
            <p:cNvSpPr>
              <a:spLocks noChangeArrowheads="1"/>
            </p:cNvSpPr>
            <p:nvPr/>
          </p:nvSpPr>
          <p:spPr bwMode="auto">
            <a:xfrm>
              <a:off x="5383213" y="8153400"/>
              <a:ext cx="7937" cy="15875"/>
            </a:xfrm>
            <a:custGeom>
              <a:avLst/>
              <a:gdLst>
                <a:gd name="T0" fmla="*/ 20 w 21"/>
                <a:gd name="T1" fmla="*/ 41 h 42"/>
                <a:gd name="T2" fmla="*/ 20 w 21"/>
                <a:gd name="T3" fmla="*/ 41 h 42"/>
                <a:gd name="T4" fmla="*/ 0 w 21"/>
                <a:gd name="T5" fmla="*/ 21 h 42"/>
                <a:gd name="T6" fmla="*/ 0 w 21"/>
                <a:gd name="T7" fmla="*/ 0 h 42"/>
                <a:gd name="T8" fmla="*/ 20 w 21"/>
                <a:gd name="T9" fmla="*/ 0 h 42"/>
                <a:gd name="T10" fmla="*/ 20 w 21"/>
                <a:gd name="T11" fmla="*/ 21 h 42"/>
                <a:gd name="T12" fmla="*/ 20 w 21"/>
                <a:gd name="T13" fmla="*/ 21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cubicBezTo>
                    <a:pt x="0" y="41"/>
                    <a:pt x="0" y="21"/>
                    <a:pt x="0" y="21"/>
                  </a:cubicBezTo>
                  <a:lnTo>
                    <a:pt x="0" y="0"/>
                  </a:lnTo>
                  <a:lnTo>
                    <a:pt x="20" y="0"/>
                  </a:lnTo>
                  <a:lnTo>
                    <a:pt x="20" y="21"/>
                  </a:lnTo>
                  <a:lnTo>
                    <a:pt x="20" y="21"/>
                  </a:lnTo>
                  <a:cubicBezTo>
                    <a:pt x="20" y="21"/>
                    <a:pt x="2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2" name="Freeform 326"/>
            <p:cNvSpPr>
              <a:spLocks noChangeArrowheads="1"/>
            </p:cNvSpPr>
            <p:nvPr/>
          </p:nvSpPr>
          <p:spPr bwMode="auto">
            <a:xfrm>
              <a:off x="5376863" y="8189913"/>
              <a:ext cx="7937" cy="15875"/>
            </a:xfrm>
            <a:custGeom>
              <a:avLst/>
              <a:gdLst>
                <a:gd name="T0" fmla="*/ 20 w 21"/>
                <a:gd name="T1" fmla="*/ 0 h 42"/>
                <a:gd name="T2" fmla="*/ 20 w 21"/>
                <a:gd name="T3" fmla="*/ 0 h 42"/>
                <a:gd name="T4" fmla="*/ 0 w 21"/>
                <a:gd name="T5" fmla="*/ 20 h 42"/>
                <a:gd name="T6" fmla="*/ 0 w 21"/>
                <a:gd name="T7" fmla="*/ 41 h 42"/>
                <a:gd name="T8" fmla="*/ 20 w 21"/>
                <a:gd name="T9" fmla="*/ 41 h 42"/>
                <a:gd name="T10" fmla="*/ 20 w 21"/>
                <a:gd name="T11" fmla="*/ 20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lnTo>
                    <a:pt x="0" y="20"/>
                  </a:lnTo>
                  <a:cubicBezTo>
                    <a:pt x="0" y="20"/>
                    <a:pt x="0" y="20"/>
                    <a:pt x="0" y="41"/>
                  </a:cubicBezTo>
                  <a:cubicBezTo>
                    <a:pt x="0" y="41"/>
                    <a:pt x="0" y="41"/>
                    <a:pt x="20" y="41"/>
                  </a:cubicBezTo>
                  <a:cubicBezTo>
                    <a:pt x="20" y="41"/>
                    <a:pt x="20" y="41"/>
                    <a:pt x="20" y="20"/>
                  </a:cubicBez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3" name="Freeform 327"/>
            <p:cNvSpPr>
              <a:spLocks noChangeArrowheads="1"/>
            </p:cNvSpPr>
            <p:nvPr/>
          </p:nvSpPr>
          <p:spPr bwMode="auto">
            <a:xfrm>
              <a:off x="5302250" y="8248650"/>
              <a:ext cx="7938" cy="15875"/>
            </a:xfrm>
            <a:custGeom>
              <a:avLst/>
              <a:gdLst>
                <a:gd name="T0" fmla="*/ 20 w 21"/>
                <a:gd name="T1" fmla="*/ 20 h 42"/>
                <a:gd name="T2" fmla="*/ 20 w 21"/>
                <a:gd name="T3" fmla="*/ 20 h 42"/>
                <a:gd name="T4" fmla="*/ 0 w 21"/>
                <a:gd name="T5" fmla="*/ 20 h 42"/>
                <a:gd name="T6" fmla="*/ 0 w 21"/>
                <a:gd name="T7" fmla="*/ 41 h 42"/>
                <a:gd name="T8" fmla="*/ 20 w 21"/>
                <a:gd name="T9" fmla="*/ 41 h 42"/>
                <a:gd name="T10" fmla="*/ 20 w 21"/>
                <a:gd name="T11" fmla="*/ 41 h 42"/>
                <a:gd name="T12" fmla="*/ 20 w 21"/>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20"/>
                  </a:moveTo>
                  <a:lnTo>
                    <a:pt x="20" y="20"/>
                  </a:lnTo>
                  <a:cubicBezTo>
                    <a:pt x="20" y="0"/>
                    <a:pt x="0" y="20"/>
                    <a:pt x="0" y="20"/>
                  </a:cubicBezTo>
                  <a:cubicBezTo>
                    <a:pt x="0" y="20"/>
                    <a:pt x="0" y="20"/>
                    <a:pt x="0" y="41"/>
                  </a:cubicBezTo>
                  <a:cubicBezTo>
                    <a:pt x="0" y="41"/>
                    <a:pt x="0" y="41"/>
                    <a:pt x="20" y="41"/>
                  </a:cubicBezTo>
                  <a:lnTo>
                    <a:pt x="20" y="41"/>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4" name="Freeform 328"/>
            <p:cNvSpPr>
              <a:spLocks noChangeArrowheads="1"/>
            </p:cNvSpPr>
            <p:nvPr/>
          </p:nvSpPr>
          <p:spPr bwMode="auto">
            <a:xfrm>
              <a:off x="5243513" y="8337550"/>
              <a:ext cx="7937" cy="7938"/>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lnTo>
                    <a:pt x="0" y="0"/>
                  </a:lnTo>
                  <a:cubicBezTo>
                    <a:pt x="0" y="0"/>
                    <a:pt x="0" y="0"/>
                    <a:pt x="20" y="0"/>
                  </a:cubicBezTo>
                  <a:lnTo>
                    <a:pt x="20" y="0"/>
                  </a:lnTo>
                  <a:cubicBezTo>
                    <a:pt x="20" y="0"/>
                    <a:pt x="2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5" name="Freeform 329"/>
            <p:cNvSpPr>
              <a:spLocks noChangeArrowheads="1"/>
            </p:cNvSpPr>
            <p:nvPr/>
          </p:nvSpPr>
          <p:spPr bwMode="auto">
            <a:xfrm>
              <a:off x="5221288" y="8382000"/>
              <a:ext cx="7937" cy="14288"/>
            </a:xfrm>
            <a:custGeom>
              <a:avLst/>
              <a:gdLst>
                <a:gd name="T0" fmla="*/ 21 w 22"/>
                <a:gd name="T1" fmla="*/ 0 h 41"/>
                <a:gd name="T2" fmla="*/ 21 w 22"/>
                <a:gd name="T3" fmla="*/ 0 h 41"/>
                <a:gd name="T4" fmla="*/ 21 w 22"/>
                <a:gd name="T5" fmla="*/ 40 h 41"/>
                <a:gd name="T6" fmla="*/ 0 w 22"/>
                <a:gd name="T7" fmla="*/ 20 h 41"/>
                <a:gd name="T8" fmla="*/ 0 w 22"/>
                <a:gd name="T9" fmla="*/ 20 h 41"/>
                <a:gd name="T10" fmla="*/ 0 w 22"/>
                <a:gd name="T11" fmla="*/ 0 h 41"/>
                <a:gd name="T12" fmla="*/ 21 w 22"/>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21" y="0"/>
                  </a:moveTo>
                  <a:lnTo>
                    <a:pt x="21" y="0"/>
                  </a:lnTo>
                  <a:cubicBezTo>
                    <a:pt x="21" y="20"/>
                    <a:pt x="21" y="20"/>
                    <a:pt x="21" y="40"/>
                  </a:cubicBezTo>
                  <a:cubicBezTo>
                    <a:pt x="0" y="40"/>
                    <a:pt x="0" y="40"/>
                    <a:pt x="0" y="20"/>
                  </a:cubicBezTo>
                  <a:lnTo>
                    <a:pt x="0" y="20"/>
                  </a:lnTo>
                  <a:cubicBezTo>
                    <a:pt x="0" y="0"/>
                    <a:pt x="0" y="0"/>
                    <a:pt x="0" y="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6" name="Freeform 330"/>
            <p:cNvSpPr>
              <a:spLocks noChangeArrowheads="1"/>
            </p:cNvSpPr>
            <p:nvPr/>
          </p:nvSpPr>
          <p:spPr bwMode="auto">
            <a:xfrm>
              <a:off x="5249863" y="8388350"/>
              <a:ext cx="7937" cy="7938"/>
            </a:xfrm>
            <a:custGeom>
              <a:avLst/>
              <a:gdLst>
                <a:gd name="T0" fmla="*/ 0 w 22"/>
                <a:gd name="T1" fmla="*/ 0 h 21"/>
                <a:gd name="T2" fmla="*/ 0 w 22"/>
                <a:gd name="T3" fmla="*/ 0 h 21"/>
                <a:gd name="T4" fmla="*/ 0 w 22"/>
                <a:gd name="T5" fmla="*/ 20 h 21"/>
                <a:gd name="T6" fmla="*/ 0 w 22"/>
                <a:gd name="T7" fmla="*/ 20 h 21"/>
                <a:gd name="T8" fmla="*/ 21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0" y="20"/>
                  </a:lnTo>
                  <a:lnTo>
                    <a:pt x="21" y="20"/>
                  </a:lnTo>
                  <a:lnTo>
                    <a:pt x="21" y="2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7" name="Freeform 331"/>
            <p:cNvSpPr>
              <a:spLocks noChangeArrowheads="1"/>
            </p:cNvSpPr>
            <p:nvPr/>
          </p:nvSpPr>
          <p:spPr bwMode="auto">
            <a:xfrm>
              <a:off x="5257800" y="8382000"/>
              <a:ext cx="7938" cy="7938"/>
            </a:xfrm>
            <a:custGeom>
              <a:avLst/>
              <a:gdLst>
                <a:gd name="T0" fmla="*/ 0 w 21"/>
                <a:gd name="T1" fmla="*/ 20 h 21"/>
                <a:gd name="T2" fmla="*/ 0 w 21"/>
                <a:gd name="T3" fmla="*/ 20 h 21"/>
                <a:gd name="T4" fmla="*/ 0 w 21"/>
                <a:gd name="T5" fmla="*/ 0 h 21"/>
                <a:gd name="T6" fmla="*/ 0 w 21"/>
                <a:gd name="T7" fmla="*/ 0 h 21"/>
                <a:gd name="T8" fmla="*/ 20 w 21"/>
                <a:gd name="T9" fmla="*/ 2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cubicBezTo>
                    <a:pt x="0" y="20"/>
                    <a:pt x="0" y="20"/>
                    <a:pt x="0" y="0"/>
                  </a:cubicBezTo>
                  <a:lnTo>
                    <a:pt x="0" y="0"/>
                  </a:lnTo>
                  <a:cubicBezTo>
                    <a:pt x="20" y="0"/>
                    <a:pt x="20" y="0"/>
                    <a:pt x="20" y="20"/>
                  </a:cubicBez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8" name="Freeform 332"/>
            <p:cNvSpPr>
              <a:spLocks noChangeArrowheads="1"/>
            </p:cNvSpPr>
            <p:nvPr/>
          </p:nvSpPr>
          <p:spPr bwMode="auto">
            <a:xfrm>
              <a:off x="4978400" y="8359775"/>
              <a:ext cx="22225" cy="15875"/>
            </a:xfrm>
            <a:custGeom>
              <a:avLst/>
              <a:gdLst>
                <a:gd name="T0" fmla="*/ 62 w 63"/>
                <a:gd name="T1" fmla="*/ 41 h 42"/>
                <a:gd name="T2" fmla="*/ 62 w 63"/>
                <a:gd name="T3" fmla="*/ 41 h 42"/>
                <a:gd name="T4" fmla="*/ 41 w 63"/>
                <a:gd name="T5" fmla="*/ 41 h 42"/>
                <a:gd name="T6" fmla="*/ 20 w 63"/>
                <a:gd name="T7" fmla="*/ 41 h 42"/>
                <a:gd name="T8" fmla="*/ 0 w 63"/>
                <a:gd name="T9" fmla="*/ 20 h 42"/>
                <a:gd name="T10" fmla="*/ 0 w 63"/>
                <a:gd name="T11" fmla="*/ 0 h 42"/>
                <a:gd name="T12" fmla="*/ 20 w 63"/>
                <a:gd name="T13" fmla="*/ 0 h 42"/>
                <a:gd name="T14" fmla="*/ 41 w 63"/>
                <a:gd name="T15" fmla="*/ 0 h 42"/>
                <a:gd name="T16" fmla="*/ 62 w 6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2">
                  <a:moveTo>
                    <a:pt x="62" y="41"/>
                  </a:moveTo>
                  <a:lnTo>
                    <a:pt x="62" y="41"/>
                  </a:lnTo>
                  <a:lnTo>
                    <a:pt x="41" y="41"/>
                  </a:lnTo>
                  <a:cubicBezTo>
                    <a:pt x="20" y="41"/>
                    <a:pt x="20" y="41"/>
                    <a:pt x="20" y="41"/>
                  </a:cubicBezTo>
                  <a:cubicBezTo>
                    <a:pt x="20" y="41"/>
                    <a:pt x="0" y="41"/>
                    <a:pt x="0" y="20"/>
                  </a:cubicBezTo>
                  <a:cubicBezTo>
                    <a:pt x="0" y="20"/>
                    <a:pt x="0" y="20"/>
                    <a:pt x="0" y="0"/>
                  </a:cubicBezTo>
                  <a:lnTo>
                    <a:pt x="20" y="0"/>
                  </a:lnTo>
                  <a:lnTo>
                    <a:pt x="41" y="0"/>
                  </a:lnTo>
                  <a:cubicBezTo>
                    <a:pt x="62" y="20"/>
                    <a:pt x="62" y="41"/>
                    <a:pt x="6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39" name="Freeform 333"/>
            <p:cNvSpPr>
              <a:spLocks noChangeArrowheads="1"/>
            </p:cNvSpPr>
            <p:nvPr/>
          </p:nvSpPr>
          <p:spPr bwMode="auto">
            <a:xfrm>
              <a:off x="4889500" y="8220075"/>
              <a:ext cx="7938" cy="15875"/>
            </a:xfrm>
            <a:custGeom>
              <a:avLst/>
              <a:gdLst>
                <a:gd name="T0" fmla="*/ 20 w 21"/>
                <a:gd name="T1" fmla="*/ 0 h 42"/>
                <a:gd name="T2" fmla="*/ 20 w 21"/>
                <a:gd name="T3" fmla="*/ 0 h 42"/>
                <a:gd name="T4" fmla="*/ 0 w 21"/>
                <a:gd name="T5" fmla="*/ 20 h 42"/>
                <a:gd name="T6" fmla="*/ 0 w 21"/>
                <a:gd name="T7" fmla="*/ 20 h 42"/>
                <a:gd name="T8" fmla="*/ 20 w 21"/>
                <a:gd name="T9" fmla="*/ 41 h 42"/>
                <a:gd name="T10" fmla="*/ 20 w 21"/>
                <a:gd name="T11" fmla="*/ 20 h 42"/>
                <a:gd name="T12" fmla="*/ 20 w 21"/>
                <a:gd name="T13" fmla="*/ 20 h 42"/>
                <a:gd name="T14" fmla="*/ 20 w 21"/>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0"/>
                  </a:moveTo>
                  <a:lnTo>
                    <a:pt x="20" y="0"/>
                  </a:lnTo>
                  <a:cubicBezTo>
                    <a:pt x="0" y="0"/>
                    <a:pt x="0" y="0"/>
                    <a:pt x="0" y="20"/>
                  </a:cubicBezTo>
                  <a:lnTo>
                    <a:pt x="0" y="20"/>
                  </a:lnTo>
                  <a:cubicBezTo>
                    <a:pt x="0" y="41"/>
                    <a:pt x="0" y="41"/>
                    <a:pt x="20" y="41"/>
                  </a:cubicBezTo>
                  <a:cubicBezTo>
                    <a:pt x="20" y="41"/>
                    <a:pt x="20" y="41"/>
                    <a:pt x="20" y="20"/>
                  </a:cubicBez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0" name="Freeform 334"/>
            <p:cNvSpPr>
              <a:spLocks noChangeArrowheads="1"/>
            </p:cNvSpPr>
            <p:nvPr/>
          </p:nvSpPr>
          <p:spPr bwMode="auto">
            <a:xfrm>
              <a:off x="4867275" y="8175625"/>
              <a:ext cx="15875" cy="36513"/>
            </a:xfrm>
            <a:custGeom>
              <a:avLst/>
              <a:gdLst>
                <a:gd name="T0" fmla="*/ 42 w 43"/>
                <a:gd name="T1" fmla="*/ 102 h 103"/>
                <a:gd name="T2" fmla="*/ 42 w 43"/>
                <a:gd name="T3" fmla="*/ 102 h 103"/>
                <a:gd name="T4" fmla="*/ 42 w 43"/>
                <a:gd name="T5" fmla="*/ 61 h 103"/>
                <a:gd name="T6" fmla="*/ 42 w 43"/>
                <a:gd name="T7" fmla="*/ 41 h 103"/>
                <a:gd name="T8" fmla="*/ 42 w 43"/>
                <a:gd name="T9" fmla="*/ 20 h 103"/>
                <a:gd name="T10" fmla="*/ 21 w 43"/>
                <a:gd name="T11" fmla="*/ 0 h 103"/>
                <a:gd name="T12" fmla="*/ 0 w 43"/>
                <a:gd name="T13" fmla="*/ 0 h 103"/>
                <a:gd name="T14" fmla="*/ 0 w 43"/>
                <a:gd name="T15" fmla="*/ 20 h 103"/>
                <a:gd name="T16" fmla="*/ 0 w 43"/>
                <a:gd name="T17" fmla="*/ 20 h 103"/>
                <a:gd name="T18" fmla="*/ 0 w 43"/>
                <a:gd name="T19" fmla="*/ 41 h 103"/>
                <a:gd name="T20" fmla="*/ 0 w 43"/>
                <a:gd name="T21" fmla="*/ 61 h 103"/>
                <a:gd name="T22" fmla="*/ 21 w 43"/>
                <a:gd name="T23" fmla="*/ 102 h 103"/>
                <a:gd name="T24" fmla="*/ 42 w 43"/>
                <a:gd name="T25"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103">
                  <a:moveTo>
                    <a:pt x="42" y="102"/>
                  </a:moveTo>
                  <a:lnTo>
                    <a:pt x="42" y="102"/>
                  </a:lnTo>
                  <a:cubicBezTo>
                    <a:pt x="42" y="82"/>
                    <a:pt x="42" y="82"/>
                    <a:pt x="42" y="61"/>
                  </a:cubicBezTo>
                  <a:cubicBezTo>
                    <a:pt x="42" y="61"/>
                    <a:pt x="42" y="61"/>
                    <a:pt x="42" y="41"/>
                  </a:cubicBezTo>
                  <a:lnTo>
                    <a:pt x="42" y="20"/>
                  </a:lnTo>
                  <a:cubicBezTo>
                    <a:pt x="42" y="0"/>
                    <a:pt x="42" y="0"/>
                    <a:pt x="21" y="0"/>
                  </a:cubicBezTo>
                  <a:cubicBezTo>
                    <a:pt x="21" y="0"/>
                    <a:pt x="21" y="0"/>
                    <a:pt x="0" y="0"/>
                  </a:cubicBezTo>
                  <a:cubicBezTo>
                    <a:pt x="0" y="0"/>
                    <a:pt x="0" y="0"/>
                    <a:pt x="0" y="20"/>
                  </a:cubicBezTo>
                  <a:lnTo>
                    <a:pt x="0" y="20"/>
                  </a:lnTo>
                  <a:cubicBezTo>
                    <a:pt x="0" y="41"/>
                    <a:pt x="0" y="41"/>
                    <a:pt x="0" y="41"/>
                  </a:cubicBezTo>
                  <a:cubicBezTo>
                    <a:pt x="0" y="61"/>
                    <a:pt x="0" y="61"/>
                    <a:pt x="0" y="61"/>
                  </a:cubicBezTo>
                  <a:cubicBezTo>
                    <a:pt x="0" y="82"/>
                    <a:pt x="21" y="102"/>
                    <a:pt x="21" y="102"/>
                  </a:cubicBezTo>
                  <a:lnTo>
                    <a:pt x="42"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1" name="Freeform 335"/>
            <p:cNvSpPr>
              <a:spLocks noChangeArrowheads="1"/>
            </p:cNvSpPr>
            <p:nvPr/>
          </p:nvSpPr>
          <p:spPr bwMode="auto">
            <a:xfrm>
              <a:off x="4845050" y="8153400"/>
              <a:ext cx="22225" cy="30163"/>
            </a:xfrm>
            <a:custGeom>
              <a:avLst/>
              <a:gdLst>
                <a:gd name="T0" fmla="*/ 41 w 62"/>
                <a:gd name="T1" fmla="*/ 62 h 83"/>
                <a:gd name="T2" fmla="*/ 41 w 62"/>
                <a:gd name="T3" fmla="*/ 62 h 83"/>
                <a:gd name="T4" fmla="*/ 61 w 62"/>
                <a:gd name="T5" fmla="*/ 41 h 83"/>
                <a:gd name="T6" fmla="*/ 41 w 62"/>
                <a:gd name="T7" fmla="*/ 21 h 83"/>
                <a:gd name="T8" fmla="*/ 21 w 62"/>
                <a:gd name="T9" fmla="*/ 0 h 83"/>
                <a:gd name="T10" fmla="*/ 21 w 62"/>
                <a:gd name="T11" fmla="*/ 0 h 83"/>
                <a:gd name="T12" fmla="*/ 0 w 62"/>
                <a:gd name="T13" fmla="*/ 21 h 83"/>
                <a:gd name="T14" fmla="*/ 21 w 62"/>
                <a:gd name="T15" fmla="*/ 41 h 83"/>
                <a:gd name="T16" fmla="*/ 21 w 62"/>
                <a:gd name="T17" fmla="*/ 82 h 83"/>
                <a:gd name="T18" fmla="*/ 41 w 62"/>
                <a:gd name="T19" fmla="*/ 82 h 83"/>
                <a:gd name="T20" fmla="*/ 41 w 62"/>
                <a:gd name="T21"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83">
                  <a:moveTo>
                    <a:pt x="41" y="62"/>
                  </a:moveTo>
                  <a:lnTo>
                    <a:pt x="41" y="62"/>
                  </a:lnTo>
                  <a:lnTo>
                    <a:pt x="61" y="41"/>
                  </a:lnTo>
                  <a:cubicBezTo>
                    <a:pt x="61" y="21"/>
                    <a:pt x="41" y="21"/>
                    <a:pt x="41" y="21"/>
                  </a:cubicBezTo>
                  <a:cubicBezTo>
                    <a:pt x="41" y="21"/>
                    <a:pt x="41" y="0"/>
                    <a:pt x="21" y="0"/>
                  </a:cubicBezTo>
                  <a:lnTo>
                    <a:pt x="21" y="0"/>
                  </a:lnTo>
                  <a:cubicBezTo>
                    <a:pt x="0" y="0"/>
                    <a:pt x="0" y="21"/>
                    <a:pt x="0" y="21"/>
                  </a:cubicBezTo>
                  <a:cubicBezTo>
                    <a:pt x="0" y="41"/>
                    <a:pt x="21" y="41"/>
                    <a:pt x="21" y="41"/>
                  </a:cubicBezTo>
                  <a:cubicBezTo>
                    <a:pt x="21" y="62"/>
                    <a:pt x="21" y="62"/>
                    <a:pt x="21" y="82"/>
                  </a:cubicBezTo>
                  <a:lnTo>
                    <a:pt x="41"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2" name="Freeform 336"/>
            <p:cNvSpPr>
              <a:spLocks noChangeArrowheads="1"/>
            </p:cNvSpPr>
            <p:nvPr/>
          </p:nvSpPr>
          <p:spPr bwMode="auto">
            <a:xfrm>
              <a:off x="4822825" y="8116888"/>
              <a:ext cx="22225" cy="30162"/>
            </a:xfrm>
            <a:custGeom>
              <a:avLst/>
              <a:gdLst>
                <a:gd name="T0" fmla="*/ 41 w 62"/>
                <a:gd name="T1" fmla="*/ 82 h 83"/>
                <a:gd name="T2" fmla="*/ 41 w 62"/>
                <a:gd name="T3" fmla="*/ 82 h 83"/>
                <a:gd name="T4" fmla="*/ 20 w 62"/>
                <a:gd name="T5" fmla="*/ 61 h 83"/>
                <a:gd name="T6" fmla="*/ 20 w 62"/>
                <a:gd name="T7" fmla="*/ 61 h 83"/>
                <a:gd name="T8" fmla="*/ 20 w 62"/>
                <a:gd name="T9" fmla="*/ 41 h 83"/>
                <a:gd name="T10" fmla="*/ 0 w 62"/>
                <a:gd name="T11" fmla="*/ 20 h 83"/>
                <a:gd name="T12" fmla="*/ 20 w 62"/>
                <a:gd name="T13" fmla="*/ 0 h 83"/>
                <a:gd name="T14" fmla="*/ 41 w 62"/>
                <a:gd name="T15" fmla="*/ 0 h 83"/>
                <a:gd name="T16" fmla="*/ 61 w 62"/>
                <a:gd name="T17" fmla="*/ 20 h 83"/>
                <a:gd name="T18" fmla="*/ 41 w 62"/>
                <a:gd name="T19" fmla="*/ 41 h 83"/>
                <a:gd name="T20" fmla="*/ 61 w 62"/>
                <a:gd name="T21" fmla="*/ 41 h 83"/>
                <a:gd name="T22" fmla="*/ 61 w 62"/>
                <a:gd name="T23" fmla="*/ 61 h 83"/>
                <a:gd name="T24" fmla="*/ 41 w 62"/>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83">
                  <a:moveTo>
                    <a:pt x="41" y="82"/>
                  </a:moveTo>
                  <a:lnTo>
                    <a:pt x="41" y="82"/>
                  </a:lnTo>
                  <a:cubicBezTo>
                    <a:pt x="41" y="82"/>
                    <a:pt x="20" y="82"/>
                    <a:pt x="20" y="61"/>
                  </a:cubicBezTo>
                  <a:lnTo>
                    <a:pt x="20" y="61"/>
                  </a:lnTo>
                  <a:cubicBezTo>
                    <a:pt x="20" y="41"/>
                    <a:pt x="20" y="41"/>
                    <a:pt x="20" y="41"/>
                  </a:cubicBezTo>
                  <a:lnTo>
                    <a:pt x="0" y="20"/>
                  </a:lnTo>
                  <a:cubicBezTo>
                    <a:pt x="20" y="20"/>
                    <a:pt x="20" y="0"/>
                    <a:pt x="20" y="0"/>
                  </a:cubicBezTo>
                  <a:lnTo>
                    <a:pt x="41" y="0"/>
                  </a:lnTo>
                  <a:cubicBezTo>
                    <a:pt x="41" y="0"/>
                    <a:pt x="61" y="0"/>
                    <a:pt x="61" y="20"/>
                  </a:cubicBezTo>
                  <a:cubicBezTo>
                    <a:pt x="61" y="20"/>
                    <a:pt x="41" y="20"/>
                    <a:pt x="41" y="41"/>
                  </a:cubicBezTo>
                  <a:cubicBezTo>
                    <a:pt x="61" y="41"/>
                    <a:pt x="61" y="41"/>
                    <a:pt x="61" y="41"/>
                  </a:cubicBezTo>
                  <a:lnTo>
                    <a:pt x="61" y="61"/>
                  </a:lnTo>
                  <a:cubicBezTo>
                    <a:pt x="61" y="61"/>
                    <a:pt x="6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3" name="Freeform 337"/>
            <p:cNvSpPr>
              <a:spLocks noChangeArrowheads="1"/>
            </p:cNvSpPr>
            <p:nvPr/>
          </p:nvSpPr>
          <p:spPr bwMode="auto">
            <a:xfrm>
              <a:off x="4764088" y="8020050"/>
              <a:ext cx="52387" cy="80963"/>
            </a:xfrm>
            <a:custGeom>
              <a:avLst/>
              <a:gdLst>
                <a:gd name="T0" fmla="*/ 144 w 145"/>
                <a:gd name="T1" fmla="*/ 226 h 227"/>
                <a:gd name="T2" fmla="*/ 144 w 145"/>
                <a:gd name="T3" fmla="*/ 226 h 227"/>
                <a:gd name="T4" fmla="*/ 144 w 145"/>
                <a:gd name="T5" fmla="*/ 185 h 227"/>
                <a:gd name="T6" fmla="*/ 144 w 145"/>
                <a:gd name="T7" fmla="*/ 164 h 227"/>
                <a:gd name="T8" fmla="*/ 144 w 145"/>
                <a:gd name="T9" fmla="*/ 144 h 227"/>
                <a:gd name="T10" fmla="*/ 123 w 145"/>
                <a:gd name="T11" fmla="*/ 123 h 227"/>
                <a:gd name="T12" fmla="*/ 102 w 145"/>
                <a:gd name="T13" fmla="*/ 82 h 227"/>
                <a:gd name="T14" fmla="*/ 82 w 145"/>
                <a:gd name="T15" fmla="*/ 41 h 227"/>
                <a:gd name="T16" fmla="*/ 62 w 145"/>
                <a:gd name="T17" fmla="*/ 0 h 227"/>
                <a:gd name="T18" fmla="*/ 41 w 145"/>
                <a:gd name="T19" fmla="*/ 0 h 227"/>
                <a:gd name="T20" fmla="*/ 20 w 145"/>
                <a:gd name="T21" fmla="*/ 21 h 227"/>
                <a:gd name="T22" fmla="*/ 0 w 145"/>
                <a:gd name="T23" fmla="*/ 41 h 227"/>
                <a:gd name="T24" fmla="*/ 0 w 145"/>
                <a:gd name="T25" fmla="*/ 62 h 227"/>
                <a:gd name="T26" fmla="*/ 20 w 145"/>
                <a:gd name="T27" fmla="*/ 103 h 227"/>
                <a:gd name="T28" fmla="*/ 20 w 145"/>
                <a:gd name="T29" fmla="*/ 123 h 227"/>
                <a:gd name="T30" fmla="*/ 41 w 145"/>
                <a:gd name="T31" fmla="*/ 164 h 227"/>
                <a:gd name="T32" fmla="*/ 82 w 145"/>
                <a:gd name="T33" fmla="*/ 205 h 227"/>
                <a:gd name="T34" fmla="*/ 102 w 145"/>
                <a:gd name="T35" fmla="*/ 226 h 227"/>
                <a:gd name="T36" fmla="*/ 123 w 145"/>
                <a:gd name="T37" fmla="*/ 226 h 227"/>
                <a:gd name="T38" fmla="*/ 144 w 145"/>
                <a:gd name="T3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5" h="227">
                  <a:moveTo>
                    <a:pt x="144" y="226"/>
                  </a:moveTo>
                  <a:lnTo>
                    <a:pt x="144" y="226"/>
                  </a:lnTo>
                  <a:cubicBezTo>
                    <a:pt x="144" y="205"/>
                    <a:pt x="144" y="205"/>
                    <a:pt x="144" y="185"/>
                  </a:cubicBezTo>
                  <a:lnTo>
                    <a:pt x="144" y="164"/>
                  </a:lnTo>
                  <a:lnTo>
                    <a:pt x="144" y="144"/>
                  </a:lnTo>
                  <a:cubicBezTo>
                    <a:pt x="123" y="144"/>
                    <a:pt x="123" y="123"/>
                    <a:pt x="123" y="123"/>
                  </a:cubicBezTo>
                  <a:cubicBezTo>
                    <a:pt x="102" y="123"/>
                    <a:pt x="102" y="103"/>
                    <a:pt x="102" y="82"/>
                  </a:cubicBezTo>
                  <a:cubicBezTo>
                    <a:pt x="102" y="82"/>
                    <a:pt x="102" y="41"/>
                    <a:pt x="82" y="41"/>
                  </a:cubicBezTo>
                  <a:cubicBezTo>
                    <a:pt x="82" y="21"/>
                    <a:pt x="82" y="21"/>
                    <a:pt x="62" y="0"/>
                  </a:cubicBezTo>
                  <a:lnTo>
                    <a:pt x="41" y="0"/>
                  </a:lnTo>
                  <a:lnTo>
                    <a:pt x="20" y="21"/>
                  </a:lnTo>
                  <a:lnTo>
                    <a:pt x="0" y="41"/>
                  </a:lnTo>
                  <a:lnTo>
                    <a:pt x="0" y="62"/>
                  </a:lnTo>
                  <a:cubicBezTo>
                    <a:pt x="0" y="82"/>
                    <a:pt x="20" y="82"/>
                    <a:pt x="20" y="103"/>
                  </a:cubicBezTo>
                  <a:lnTo>
                    <a:pt x="20" y="123"/>
                  </a:lnTo>
                  <a:cubicBezTo>
                    <a:pt x="41" y="144"/>
                    <a:pt x="41" y="164"/>
                    <a:pt x="41" y="164"/>
                  </a:cubicBezTo>
                  <a:cubicBezTo>
                    <a:pt x="62" y="185"/>
                    <a:pt x="82" y="185"/>
                    <a:pt x="82" y="205"/>
                  </a:cubicBezTo>
                  <a:lnTo>
                    <a:pt x="102" y="226"/>
                  </a:lnTo>
                  <a:lnTo>
                    <a:pt x="123" y="226"/>
                  </a:lnTo>
                  <a:lnTo>
                    <a:pt x="144" y="22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4" name="Freeform 338"/>
            <p:cNvSpPr>
              <a:spLocks noChangeArrowheads="1"/>
            </p:cNvSpPr>
            <p:nvPr/>
          </p:nvSpPr>
          <p:spPr bwMode="auto">
            <a:xfrm>
              <a:off x="4749800" y="7983538"/>
              <a:ext cx="15875" cy="15875"/>
            </a:xfrm>
            <a:custGeom>
              <a:avLst/>
              <a:gdLst>
                <a:gd name="T0" fmla="*/ 41 w 42"/>
                <a:gd name="T1" fmla="*/ 0 h 42"/>
                <a:gd name="T2" fmla="*/ 41 w 42"/>
                <a:gd name="T3" fmla="*/ 0 h 42"/>
                <a:gd name="T4" fmla="*/ 21 w 42"/>
                <a:gd name="T5" fmla="*/ 0 h 42"/>
                <a:gd name="T6" fmla="*/ 21 w 42"/>
                <a:gd name="T7" fmla="*/ 0 h 42"/>
                <a:gd name="T8" fmla="*/ 21 w 42"/>
                <a:gd name="T9" fmla="*/ 20 h 42"/>
                <a:gd name="T10" fmla="*/ 21 w 42"/>
                <a:gd name="T11" fmla="*/ 41 h 42"/>
                <a:gd name="T12" fmla="*/ 41 w 42"/>
                <a:gd name="T13" fmla="*/ 20 h 42"/>
                <a:gd name="T14" fmla="*/ 41 w 42"/>
                <a:gd name="T15" fmla="*/ 20 h 42"/>
                <a:gd name="T16" fmla="*/ 41 w 4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41" y="0"/>
                  </a:moveTo>
                  <a:lnTo>
                    <a:pt x="41" y="0"/>
                  </a:lnTo>
                  <a:cubicBezTo>
                    <a:pt x="41" y="0"/>
                    <a:pt x="41" y="0"/>
                    <a:pt x="21" y="0"/>
                  </a:cubicBezTo>
                  <a:lnTo>
                    <a:pt x="21" y="0"/>
                  </a:lnTo>
                  <a:cubicBezTo>
                    <a:pt x="0" y="0"/>
                    <a:pt x="0" y="20"/>
                    <a:pt x="21" y="20"/>
                  </a:cubicBezTo>
                  <a:lnTo>
                    <a:pt x="21" y="41"/>
                  </a:lnTo>
                  <a:cubicBezTo>
                    <a:pt x="21" y="41"/>
                    <a:pt x="41" y="41"/>
                    <a:pt x="41" y="20"/>
                  </a:cubicBezTo>
                  <a:lnTo>
                    <a:pt x="41" y="2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5" name="Freeform 339"/>
            <p:cNvSpPr>
              <a:spLocks noChangeArrowheads="1"/>
            </p:cNvSpPr>
            <p:nvPr/>
          </p:nvSpPr>
          <p:spPr bwMode="auto">
            <a:xfrm>
              <a:off x="4764088" y="7997825"/>
              <a:ext cx="7937"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20"/>
                  </a:lnTo>
                  <a:lnTo>
                    <a:pt x="20" y="20"/>
                  </a:lnTo>
                  <a:cubicBezTo>
                    <a:pt x="20" y="20"/>
                    <a:pt x="20" y="20"/>
                    <a:pt x="20" y="0"/>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6" name="Freeform 340"/>
            <p:cNvSpPr>
              <a:spLocks noChangeArrowheads="1"/>
            </p:cNvSpPr>
            <p:nvPr/>
          </p:nvSpPr>
          <p:spPr bwMode="auto">
            <a:xfrm>
              <a:off x="4749800" y="7947025"/>
              <a:ext cx="15875" cy="30163"/>
            </a:xfrm>
            <a:custGeom>
              <a:avLst/>
              <a:gdLst>
                <a:gd name="T0" fmla="*/ 41 w 42"/>
                <a:gd name="T1" fmla="*/ 61 h 83"/>
                <a:gd name="T2" fmla="*/ 41 w 42"/>
                <a:gd name="T3" fmla="*/ 61 h 83"/>
                <a:gd name="T4" fmla="*/ 41 w 42"/>
                <a:gd name="T5" fmla="*/ 40 h 83"/>
                <a:gd name="T6" fmla="*/ 21 w 42"/>
                <a:gd name="T7" fmla="*/ 20 h 83"/>
                <a:gd name="T8" fmla="*/ 0 w 42"/>
                <a:gd name="T9" fmla="*/ 0 h 83"/>
                <a:gd name="T10" fmla="*/ 0 w 42"/>
                <a:gd name="T11" fmla="*/ 20 h 83"/>
                <a:gd name="T12" fmla="*/ 0 w 42"/>
                <a:gd name="T13" fmla="*/ 40 h 83"/>
                <a:gd name="T14" fmla="*/ 21 w 42"/>
                <a:gd name="T15" fmla="*/ 61 h 83"/>
                <a:gd name="T16" fmla="*/ 41 w 42"/>
                <a:gd name="T17" fmla="*/ 82 h 83"/>
                <a:gd name="T18" fmla="*/ 41 w 42"/>
                <a:gd name="T19" fmla="*/ 82 h 83"/>
                <a:gd name="T20" fmla="*/ 41 w 42"/>
                <a:gd name="T21"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83">
                  <a:moveTo>
                    <a:pt x="41" y="61"/>
                  </a:moveTo>
                  <a:lnTo>
                    <a:pt x="41" y="61"/>
                  </a:lnTo>
                  <a:lnTo>
                    <a:pt x="41" y="40"/>
                  </a:lnTo>
                  <a:lnTo>
                    <a:pt x="21" y="20"/>
                  </a:lnTo>
                  <a:cubicBezTo>
                    <a:pt x="21" y="0"/>
                    <a:pt x="21" y="0"/>
                    <a:pt x="0" y="0"/>
                  </a:cubicBezTo>
                  <a:lnTo>
                    <a:pt x="0" y="20"/>
                  </a:lnTo>
                  <a:lnTo>
                    <a:pt x="0" y="40"/>
                  </a:lnTo>
                  <a:cubicBezTo>
                    <a:pt x="21" y="40"/>
                    <a:pt x="21" y="61"/>
                    <a:pt x="21" y="61"/>
                  </a:cubicBezTo>
                  <a:cubicBezTo>
                    <a:pt x="21" y="61"/>
                    <a:pt x="21" y="82"/>
                    <a:pt x="41" y="82"/>
                  </a:cubicBezTo>
                  <a:lnTo>
                    <a:pt x="41" y="82"/>
                  </a:ln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7" name="Freeform 341"/>
            <p:cNvSpPr>
              <a:spLocks noChangeArrowheads="1"/>
            </p:cNvSpPr>
            <p:nvPr/>
          </p:nvSpPr>
          <p:spPr bwMode="auto">
            <a:xfrm>
              <a:off x="4764088" y="7931150"/>
              <a:ext cx="22225" cy="15875"/>
            </a:xfrm>
            <a:custGeom>
              <a:avLst/>
              <a:gdLst>
                <a:gd name="T0" fmla="*/ 20 w 63"/>
                <a:gd name="T1" fmla="*/ 42 h 43"/>
                <a:gd name="T2" fmla="*/ 20 w 63"/>
                <a:gd name="T3" fmla="*/ 42 h 43"/>
                <a:gd name="T4" fmla="*/ 0 w 63"/>
                <a:gd name="T5" fmla="*/ 42 h 43"/>
                <a:gd name="T6" fmla="*/ 0 w 63"/>
                <a:gd name="T7" fmla="*/ 21 h 43"/>
                <a:gd name="T8" fmla="*/ 20 w 63"/>
                <a:gd name="T9" fmla="*/ 21 h 43"/>
                <a:gd name="T10" fmla="*/ 20 w 63"/>
                <a:gd name="T11" fmla="*/ 0 h 43"/>
                <a:gd name="T12" fmla="*/ 41 w 63"/>
                <a:gd name="T13" fmla="*/ 0 h 43"/>
                <a:gd name="T14" fmla="*/ 62 w 63"/>
                <a:gd name="T15" fmla="*/ 0 h 43"/>
                <a:gd name="T16" fmla="*/ 62 w 63"/>
                <a:gd name="T17" fmla="*/ 21 h 43"/>
                <a:gd name="T18" fmla="*/ 62 w 63"/>
                <a:gd name="T19" fmla="*/ 42 h 43"/>
                <a:gd name="T20" fmla="*/ 41 w 63"/>
                <a:gd name="T21" fmla="*/ 42 h 43"/>
                <a:gd name="T22" fmla="*/ 20 w 63"/>
                <a:gd name="T23"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43">
                  <a:moveTo>
                    <a:pt x="20" y="42"/>
                  </a:moveTo>
                  <a:lnTo>
                    <a:pt x="20" y="42"/>
                  </a:lnTo>
                  <a:cubicBezTo>
                    <a:pt x="20" y="42"/>
                    <a:pt x="20" y="42"/>
                    <a:pt x="0" y="42"/>
                  </a:cubicBezTo>
                  <a:lnTo>
                    <a:pt x="0" y="21"/>
                  </a:lnTo>
                  <a:lnTo>
                    <a:pt x="20" y="21"/>
                  </a:lnTo>
                  <a:cubicBezTo>
                    <a:pt x="20" y="0"/>
                    <a:pt x="20" y="0"/>
                    <a:pt x="20" y="0"/>
                  </a:cubicBezTo>
                  <a:cubicBezTo>
                    <a:pt x="41" y="0"/>
                    <a:pt x="41" y="0"/>
                    <a:pt x="41" y="0"/>
                  </a:cubicBezTo>
                  <a:cubicBezTo>
                    <a:pt x="41" y="0"/>
                    <a:pt x="41" y="0"/>
                    <a:pt x="62" y="0"/>
                  </a:cubicBezTo>
                  <a:cubicBezTo>
                    <a:pt x="62" y="21"/>
                    <a:pt x="62" y="21"/>
                    <a:pt x="62" y="21"/>
                  </a:cubicBezTo>
                  <a:lnTo>
                    <a:pt x="62" y="42"/>
                  </a:lnTo>
                  <a:lnTo>
                    <a:pt x="41" y="42"/>
                  </a:ln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8" name="Freeform 342"/>
            <p:cNvSpPr>
              <a:spLocks noChangeArrowheads="1"/>
            </p:cNvSpPr>
            <p:nvPr/>
          </p:nvSpPr>
          <p:spPr bwMode="auto">
            <a:xfrm>
              <a:off x="4675188" y="7821613"/>
              <a:ext cx="52387" cy="80962"/>
            </a:xfrm>
            <a:custGeom>
              <a:avLst/>
              <a:gdLst>
                <a:gd name="T0" fmla="*/ 144 w 145"/>
                <a:gd name="T1" fmla="*/ 225 h 226"/>
                <a:gd name="T2" fmla="*/ 144 w 145"/>
                <a:gd name="T3" fmla="*/ 225 h 226"/>
                <a:gd name="T4" fmla="*/ 144 w 145"/>
                <a:gd name="T5" fmla="*/ 185 h 226"/>
                <a:gd name="T6" fmla="*/ 144 w 145"/>
                <a:gd name="T7" fmla="*/ 164 h 226"/>
                <a:gd name="T8" fmla="*/ 144 w 145"/>
                <a:gd name="T9" fmla="*/ 143 h 226"/>
                <a:gd name="T10" fmla="*/ 123 w 145"/>
                <a:gd name="T11" fmla="*/ 123 h 226"/>
                <a:gd name="T12" fmla="*/ 102 w 145"/>
                <a:gd name="T13" fmla="*/ 61 h 226"/>
                <a:gd name="T14" fmla="*/ 82 w 145"/>
                <a:gd name="T15" fmla="*/ 41 h 226"/>
                <a:gd name="T16" fmla="*/ 62 w 145"/>
                <a:gd name="T17" fmla="*/ 21 h 226"/>
                <a:gd name="T18" fmla="*/ 41 w 145"/>
                <a:gd name="T19" fmla="*/ 0 h 226"/>
                <a:gd name="T20" fmla="*/ 20 w 145"/>
                <a:gd name="T21" fmla="*/ 0 h 226"/>
                <a:gd name="T22" fmla="*/ 0 w 145"/>
                <a:gd name="T23" fmla="*/ 21 h 226"/>
                <a:gd name="T24" fmla="*/ 0 w 145"/>
                <a:gd name="T25" fmla="*/ 41 h 226"/>
                <a:gd name="T26" fmla="*/ 20 w 145"/>
                <a:gd name="T27" fmla="*/ 82 h 226"/>
                <a:gd name="T28" fmla="*/ 20 w 145"/>
                <a:gd name="T29" fmla="*/ 103 h 226"/>
                <a:gd name="T30" fmla="*/ 20 w 145"/>
                <a:gd name="T31" fmla="*/ 143 h 226"/>
                <a:gd name="T32" fmla="*/ 41 w 145"/>
                <a:gd name="T33" fmla="*/ 143 h 226"/>
                <a:gd name="T34" fmla="*/ 62 w 145"/>
                <a:gd name="T35" fmla="*/ 164 h 226"/>
                <a:gd name="T36" fmla="*/ 62 w 145"/>
                <a:gd name="T37" fmla="*/ 164 h 226"/>
                <a:gd name="T38" fmla="*/ 82 w 145"/>
                <a:gd name="T39" fmla="*/ 185 h 226"/>
                <a:gd name="T40" fmla="*/ 82 w 145"/>
                <a:gd name="T41" fmla="*/ 205 h 226"/>
                <a:gd name="T42" fmla="*/ 102 w 145"/>
                <a:gd name="T43" fmla="*/ 225 h 226"/>
                <a:gd name="T44" fmla="*/ 144 w 145"/>
                <a:gd name="T45" fmla="*/ 225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5" h="226">
                  <a:moveTo>
                    <a:pt x="144" y="225"/>
                  </a:moveTo>
                  <a:lnTo>
                    <a:pt x="144" y="225"/>
                  </a:lnTo>
                  <a:cubicBezTo>
                    <a:pt x="144" y="225"/>
                    <a:pt x="123" y="205"/>
                    <a:pt x="144" y="185"/>
                  </a:cubicBezTo>
                  <a:cubicBezTo>
                    <a:pt x="144" y="185"/>
                    <a:pt x="144" y="185"/>
                    <a:pt x="144" y="164"/>
                  </a:cubicBezTo>
                  <a:lnTo>
                    <a:pt x="144" y="143"/>
                  </a:lnTo>
                  <a:lnTo>
                    <a:pt x="123" y="123"/>
                  </a:lnTo>
                  <a:cubicBezTo>
                    <a:pt x="123" y="103"/>
                    <a:pt x="102" y="82"/>
                    <a:pt x="102" y="61"/>
                  </a:cubicBezTo>
                  <a:cubicBezTo>
                    <a:pt x="82" y="61"/>
                    <a:pt x="82" y="41"/>
                    <a:pt x="82" y="41"/>
                  </a:cubicBezTo>
                  <a:cubicBezTo>
                    <a:pt x="82" y="21"/>
                    <a:pt x="62" y="21"/>
                    <a:pt x="62" y="21"/>
                  </a:cubicBezTo>
                  <a:cubicBezTo>
                    <a:pt x="41" y="21"/>
                    <a:pt x="41" y="0"/>
                    <a:pt x="41" y="0"/>
                  </a:cubicBezTo>
                  <a:cubicBezTo>
                    <a:pt x="20" y="0"/>
                    <a:pt x="20" y="0"/>
                    <a:pt x="20" y="0"/>
                  </a:cubicBezTo>
                  <a:cubicBezTo>
                    <a:pt x="0" y="21"/>
                    <a:pt x="0" y="21"/>
                    <a:pt x="0" y="21"/>
                  </a:cubicBezTo>
                  <a:lnTo>
                    <a:pt x="0" y="41"/>
                  </a:lnTo>
                  <a:cubicBezTo>
                    <a:pt x="0" y="61"/>
                    <a:pt x="20" y="61"/>
                    <a:pt x="20" y="82"/>
                  </a:cubicBezTo>
                  <a:lnTo>
                    <a:pt x="20" y="103"/>
                  </a:lnTo>
                  <a:cubicBezTo>
                    <a:pt x="20" y="103"/>
                    <a:pt x="20" y="123"/>
                    <a:pt x="20" y="143"/>
                  </a:cubicBezTo>
                  <a:cubicBezTo>
                    <a:pt x="41" y="143"/>
                    <a:pt x="41" y="143"/>
                    <a:pt x="41" y="143"/>
                  </a:cubicBezTo>
                  <a:cubicBezTo>
                    <a:pt x="41" y="164"/>
                    <a:pt x="62" y="164"/>
                    <a:pt x="62" y="164"/>
                  </a:cubicBezTo>
                  <a:lnTo>
                    <a:pt x="62" y="164"/>
                  </a:lnTo>
                  <a:cubicBezTo>
                    <a:pt x="62" y="185"/>
                    <a:pt x="82" y="185"/>
                    <a:pt x="82" y="185"/>
                  </a:cubicBezTo>
                  <a:cubicBezTo>
                    <a:pt x="82" y="205"/>
                    <a:pt x="82" y="205"/>
                    <a:pt x="82" y="205"/>
                  </a:cubicBezTo>
                  <a:cubicBezTo>
                    <a:pt x="102" y="225"/>
                    <a:pt x="102" y="225"/>
                    <a:pt x="102" y="225"/>
                  </a:cubicBezTo>
                  <a:cubicBezTo>
                    <a:pt x="123" y="225"/>
                    <a:pt x="123" y="225"/>
                    <a:pt x="144" y="22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49" name="Freeform 343"/>
            <p:cNvSpPr>
              <a:spLocks noChangeArrowheads="1"/>
            </p:cNvSpPr>
            <p:nvPr/>
          </p:nvSpPr>
          <p:spPr bwMode="auto">
            <a:xfrm>
              <a:off x="4586288" y="7740650"/>
              <a:ext cx="52387" cy="36513"/>
            </a:xfrm>
            <a:custGeom>
              <a:avLst/>
              <a:gdLst>
                <a:gd name="T0" fmla="*/ 123 w 145"/>
                <a:gd name="T1" fmla="*/ 102 h 103"/>
                <a:gd name="T2" fmla="*/ 123 w 145"/>
                <a:gd name="T3" fmla="*/ 102 h 103"/>
                <a:gd name="T4" fmla="*/ 123 w 145"/>
                <a:gd name="T5" fmla="*/ 82 h 103"/>
                <a:gd name="T6" fmla="*/ 102 w 145"/>
                <a:gd name="T7" fmla="*/ 41 h 103"/>
                <a:gd name="T8" fmla="*/ 82 w 145"/>
                <a:gd name="T9" fmla="*/ 41 h 103"/>
                <a:gd name="T10" fmla="*/ 62 w 145"/>
                <a:gd name="T11" fmla="*/ 20 h 103"/>
                <a:gd name="T12" fmla="*/ 41 w 145"/>
                <a:gd name="T13" fmla="*/ 0 h 103"/>
                <a:gd name="T14" fmla="*/ 20 w 145"/>
                <a:gd name="T15" fmla="*/ 0 h 103"/>
                <a:gd name="T16" fmla="*/ 0 w 145"/>
                <a:gd name="T17" fmla="*/ 0 h 103"/>
                <a:gd name="T18" fmla="*/ 20 w 145"/>
                <a:gd name="T19" fmla="*/ 41 h 103"/>
                <a:gd name="T20" fmla="*/ 20 w 145"/>
                <a:gd name="T21" fmla="*/ 41 h 103"/>
                <a:gd name="T22" fmla="*/ 41 w 145"/>
                <a:gd name="T23" fmla="*/ 61 h 103"/>
                <a:gd name="T24" fmla="*/ 62 w 145"/>
                <a:gd name="T25" fmla="*/ 82 h 103"/>
                <a:gd name="T26" fmla="*/ 82 w 145"/>
                <a:gd name="T27" fmla="*/ 82 h 103"/>
                <a:gd name="T28" fmla="*/ 102 w 145"/>
                <a:gd name="T29" fmla="*/ 102 h 103"/>
                <a:gd name="T30" fmla="*/ 123 w 145"/>
                <a:gd name="T31"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5" h="103">
                  <a:moveTo>
                    <a:pt x="123" y="102"/>
                  </a:moveTo>
                  <a:lnTo>
                    <a:pt x="123" y="102"/>
                  </a:lnTo>
                  <a:cubicBezTo>
                    <a:pt x="123" y="102"/>
                    <a:pt x="144" y="82"/>
                    <a:pt x="123" y="82"/>
                  </a:cubicBezTo>
                  <a:cubicBezTo>
                    <a:pt x="123" y="61"/>
                    <a:pt x="123" y="61"/>
                    <a:pt x="102" y="41"/>
                  </a:cubicBezTo>
                  <a:lnTo>
                    <a:pt x="82" y="41"/>
                  </a:lnTo>
                  <a:cubicBezTo>
                    <a:pt x="82" y="20"/>
                    <a:pt x="62" y="20"/>
                    <a:pt x="62" y="20"/>
                  </a:cubicBezTo>
                  <a:cubicBezTo>
                    <a:pt x="62" y="0"/>
                    <a:pt x="41" y="0"/>
                    <a:pt x="41" y="0"/>
                  </a:cubicBezTo>
                  <a:lnTo>
                    <a:pt x="20" y="0"/>
                  </a:lnTo>
                  <a:cubicBezTo>
                    <a:pt x="20" y="0"/>
                    <a:pt x="20" y="0"/>
                    <a:pt x="0" y="0"/>
                  </a:cubicBezTo>
                  <a:cubicBezTo>
                    <a:pt x="0" y="20"/>
                    <a:pt x="20" y="20"/>
                    <a:pt x="20" y="41"/>
                  </a:cubicBezTo>
                  <a:lnTo>
                    <a:pt x="20" y="41"/>
                  </a:lnTo>
                  <a:cubicBezTo>
                    <a:pt x="41" y="41"/>
                    <a:pt x="41" y="61"/>
                    <a:pt x="41" y="61"/>
                  </a:cubicBezTo>
                  <a:cubicBezTo>
                    <a:pt x="62" y="61"/>
                    <a:pt x="62" y="61"/>
                    <a:pt x="62" y="82"/>
                  </a:cubicBezTo>
                  <a:cubicBezTo>
                    <a:pt x="82" y="82"/>
                    <a:pt x="82" y="82"/>
                    <a:pt x="82" y="82"/>
                  </a:cubicBezTo>
                  <a:cubicBezTo>
                    <a:pt x="82" y="102"/>
                    <a:pt x="102" y="102"/>
                    <a:pt x="102" y="102"/>
                  </a:cubicBezTo>
                  <a:lnTo>
                    <a:pt x="123"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0" name="Freeform 344"/>
            <p:cNvSpPr>
              <a:spLocks noChangeArrowheads="1"/>
            </p:cNvSpPr>
            <p:nvPr/>
          </p:nvSpPr>
          <p:spPr bwMode="auto">
            <a:xfrm>
              <a:off x="4557713" y="7710488"/>
              <a:ext cx="15875" cy="7937"/>
            </a:xfrm>
            <a:custGeom>
              <a:avLst/>
              <a:gdLst>
                <a:gd name="T0" fmla="*/ 41 w 42"/>
                <a:gd name="T1" fmla="*/ 20 h 21"/>
                <a:gd name="T2" fmla="*/ 41 w 42"/>
                <a:gd name="T3" fmla="*/ 20 h 21"/>
                <a:gd name="T4" fmla="*/ 21 w 42"/>
                <a:gd name="T5" fmla="*/ 20 h 21"/>
                <a:gd name="T6" fmla="*/ 0 w 42"/>
                <a:gd name="T7" fmla="*/ 0 h 21"/>
                <a:gd name="T8" fmla="*/ 21 w 42"/>
                <a:gd name="T9" fmla="*/ 0 h 21"/>
                <a:gd name="T10" fmla="*/ 41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20"/>
                  </a:lnTo>
                  <a:cubicBezTo>
                    <a:pt x="21" y="20"/>
                    <a:pt x="0" y="20"/>
                    <a:pt x="0" y="0"/>
                  </a:cubicBezTo>
                  <a:lnTo>
                    <a:pt x="21" y="0"/>
                  </a:lnTo>
                  <a:cubicBezTo>
                    <a:pt x="21" y="0"/>
                    <a:pt x="21" y="0"/>
                    <a:pt x="41" y="0"/>
                  </a:cubicBez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1" name="Freeform 345"/>
            <p:cNvSpPr>
              <a:spLocks noChangeArrowheads="1"/>
            </p:cNvSpPr>
            <p:nvPr/>
          </p:nvSpPr>
          <p:spPr bwMode="auto">
            <a:xfrm>
              <a:off x="5795963" y="8655050"/>
              <a:ext cx="14287" cy="14288"/>
            </a:xfrm>
            <a:custGeom>
              <a:avLst/>
              <a:gdLst>
                <a:gd name="T0" fmla="*/ 20 w 41"/>
                <a:gd name="T1" fmla="*/ 40 h 41"/>
                <a:gd name="T2" fmla="*/ 20 w 41"/>
                <a:gd name="T3" fmla="*/ 40 h 41"/>
                <a:gd name="T4" fmla="*/ 40 w 41"/>
                <a:gd name="T5" fmla="*/ 20 h 41"/>
                <a:gd name="T6" fmla="*/ 20 w 41"/>
                <a:gd name="T7" fmla="*/ 0 h 41"/>
                <a:gd name="T8" fmla="*/ 0 w 41"/>
                <a:gd name="T9" fmla="*/ 0 h 41"/>
                <a:gd name="T10" fmla="*/ 0 w 41"/>
                <a:gd name="T11" fmla="*/ 20 h 41"/>
                <a:gd name="T12" fmla="*/ 0 w 41"/>
                <a:gd name="T13" fmla="*/ 40 h 41"/>
                <a:gd name="T14" fmla="*/ 20 w 41"/>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1">
                  <a:moveTo>
                    <a:pt x="20" y="40"/>
                  </a:moveTo>
                  <a:lnTo>
                    <a:pt x="20" y="40"/>
                  </a:lnTo>
                  <a:lnTo>
                    <a:pt x="40" y="20"/>
                  </a:lnTo>
                  <a:lnTo>
                    <a:pt x="20" y="0"/>
                  </a:lnTo>
                  <a:lnTo>
                    <a:pt x="0" y="0"/>
                  </a:lnTo>
                  <a:lnTo>
                    <a:pt x="0" y="20"/>
                  </a:lnTo>
                  <a:cubicBezTo>
                    <a:pt x="0" y="20"/>
                    <a:pt x="0" y="20"/>
                    <a:pt x="0" y="40"/>
                  </a:cubicBez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2" name="Freeform 346"/>
            <p:cNvSpPr>
              <a:spLocks noChangeArrowheads="1"/>
            </p:cNvSpPr>
            <p:nvPr/>
          </p:nvSpPr>
          <p:spPr bwMode="auto">
            <a:xfrm>
              <a:off x="5818188" y="8624888"/>
              <a:ext cx="52387" cy="52387"/>
            </a:xfrm>
            <a:custGeom>
              <a:avLst/>
              <a:gdLst>
                <a:gd name="T0" fmla="*/ 143 w 144"/>
                <a:gd name="T1" fmla="*/ 122 h 144"/>
                <a:gd name="T2" fmla="*/ 143 w 144"/>
                <a:gd name="T3" fmla="*/ 122 h 144"/>
                <a:gd name="T4" fmla="*/ 143 w 144"/>
                <a:gd name="T5" fmla="*/ 82 h 144"/>
                <a:gd name="T6" fmla="*/ 143 w 144"/>
                <a:gd name="T7" fmla="*/ 61 h 144"/>
                <a:gd name="T8" fmla="*/ 143 w 144"/>
                <a:gd name="T9" fmla="*/ 40 h 144"/>
                <a:gd name="T10" fmla="*/ 143 w 144"/>
                <a:gd name="T11" fmla="*/ 20 h 144"/>
                <a:gd name="T12" fmla="*/ 123 w 144"/>
                <a:gd name="T13" fmla="*/ 0 h 144"/>
                <a:gd name="T14" fmla="*/ 103 w 144"/>
                <a:gd name="T15" fmla="*/ 20 h 144"/>
                <a:gd name="T16" fmla="*/ 82 w 144"/>
                <a:gd name="T17" fmla="*/ 40 h 144"/>
                <a:gd name="T18" fmla="*/ 61 w 144"/>
                <a:gd name="T19" fmla="*/ 61 h 144"/>
                <a:gd name="T20" fmla="*/ 41 w 144"/>
                <a:gd name="T21" fmla="*/ 82 h 144"/>
                <a:gd name="T22" fmla="*/ 21 w 144"/>
                <a:gd name="T23" fmla="*/ 102 h 144"/>
                <a:gd name="T24" fmla="*/ 0 w 144"/>
                <a:gd name="T25" fmla="*/ 122 h 144"/>
                <a:gd name="T26" fmla="*/ 21 w 144"/>
                <a:gd name="T27" fmla="*/ 143 h 144"/>
                <a:gd name="T28" fmla="*/ 61 w 144"/>
                <a:gd name="T29" fmla="*/ 143 h 144"/>
                <a:gd name="T30" fmla="*/ 82 w 144"/>
                <a:gd name="T31" fmla="*/ 143 h 144"/>
                <a:gd name="T32" fmla="*/ 103 w 144"/>
                <a:gd name="T33" fmla="*/ 143 h 144"/>
                <a:gd name="T34" fmla="*/ 123 w 144"/>
                <a:gd name="T35" fmla="*/ 143 h 144"/>
                <a:gd name="T36" fmla="*/ 143 w 144"/>
                <a:gd name="T37" fmla="*/ 12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44">
                  <a:moveTo>
                    <a:pt x="143" y="122"/>
                  </a:moveTo>
                  <a:lnTo>
                    <a:pt x="143" y="122"/>
                  </a:lnTo>
                  <a:cubicBezTo>
                    <a:pt x="143" y="102"/>
                    <a:pt x="143" y="102"/>
                    <a:pt x="143" y="82"/>
                  </a:cubicBezTo>
                  <a:cubicBezTo>
                    <a:pt x="143" y="82"/>
                    <a:pt x="143" y="82"/>
                    <a:pt x="143" y="61"/>
                  </a:cubicBezTo>
                  <a:lnTo>
                    <a:pt x="143" y="40"/>
                  </a:lnTo>
                  <a:lnTo>
                    <a:pt x="143" y="20"/>
                  </a:lnTo>
                  <a:cubicBezTo>
                    <a:pt x="143" y="0"/>
                    <a:pt x="123" y="0"/>
                    <a:pt x="123" y="0"/>
                  </a:cubicBezTo>
                  <a:lnTo>
                    <a:pt x="103" y="20"/>
                  </a:lnTo>
                  <a:lnTo>
                    <a:pt x="82" y="40"/>
                  </a:lnTo>
                  <a:cubicBezTo>
                    <a:pt x="61" y="40"/>
                    <a:pt x="61" y="61"/>
                    <a:pt x="61" y="61"/>
                  </a:cubicBezTo>
                  <a:lnTo>
                    <a:pt x="41" y="82"/>
                  </a:lnTo>
                  <a:cubicBezTo>
                    <a:pt x="41" y="82"/>
                    <a:pt x="21" y="82"/>
                    <a:pt x="21" y="102"/>
                  </a:cubicBezTo>
                  <a:cubicBezTo>
                    <a:pt x="21" y="102"/>
                    <a:pt x="0" y="102"/>
                    <a:pt x="0" y="122"/>
                  </a:cubicBezTo>
                  <a:lnTo>
                    <a:pt x="21" y="143"/>
                  </a:lnTo>
                  <a:cubicBezTo>
                    <a:pt x="21" y="143"/>
                    <a:pt x="41" y="143"/>
                    <a:pt x="61" y="143"/>
                  </a:cubicBezTo>
                  <a:cubicBezTo>
                    <a:pt x="61" y="143"/>
                    <a:pt x="61" y="143"/>
                    <a:pt x="82" y="143"/>
                  </a:cubicBezTo>
                  <a:lnTo>
                    <a:pt x="103" y="143"/>
                  </a:lnTo>
                  <a:cubicBezTo>
                    <a:pt x="123" y="143"/>
                    <a:pt x="123" y="143"/>
                    <a:pt x="123" y="143"/>
                  </a:cubicBezTo>
                  <a:cubicBezTo>
                    <a:pt x="143" y="122"/>
                    <a:pt x="143" y="122"/>
                    <a:pt x="143" y="12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3" name="Freeform 347"/>
            <p:cNvSpPr>
              <a:spLocks noChangeArrowheads="1"/>
            </p:cNvSpPr>
            <p:nvPr/>
          </p:nvSpPr>
          <p:spPr bwMode="auto">
            <a:xfrm>
              <a:off x="5892800" y="8632825"/>
              <a:ext cx="7938" cy="7938"/>
            </a:xfrm>
            <a:custGeom>
              <a:avLst/>
              <a:gdLst>
                <a:gd name="T0" fmla="*/ 20 w 21"/>
                <a:gd name="T1" fmla="*/ 0 h 21"/>
                <a:gd name="T2" fmla="*/ 20 w 21"/>
                <a:gd name="T3" fmla="*/ 0 h 21"/>
                <a:gd name="T4" fmla="*/ 20 w 21"/>
                <a:gd name="T5" fmla="*/ 20 h 21"/>
                <a:gd name="T6" fmla="*/ 0 w 21"/>
                <a:gd name="T7" fmla="*/ 20 h 21"/>
                <a:gd name="T8" fmla="*/ 0 w 21"/>
                <a:gd name="T9" fmla="*/ 20 h 21"/>
                <a:gd name="T10" fmla="*/ 0 w 21"/>
                <a:gd name="T11" fmla="*/ 0 h 21"/>
                <a:gd name="T12" fmla="*/ 0 w 21"/>
                <a:gd name="T13" fmla="*/ 0 h 21"/>
                <a:gd name="T14" fmla="*/ 2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0"/>
                  </a:moveTo>
                  <a:lnTo>
                    <a:pt x="20" y="0"/>
                  </a:lnTo>
                  <a:lnTo>
                    <a:pt x="20" y="20"/>
                  </a:lnTo>
                  <a:cubicBezTo>
                    <a:pt x="0" y="20"/>
                    <a:pt x="0" y="20"/>
                    <a:pt x="0" y="20"/>
                  </a:cubicBezTo>
                  <a:lnTo>
                    <a:pt x="0" y="20"/>
                  </a:lnTo>
                  <a:lnTo>
                    <a:pt x="0" y="0"/>
                  </a:lnTo>
                  <a:lnTo>
                    <a:pt x="0" y="0"/>
                  </a:ln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4" name="Freeform 348"/>
            <p:cNvSpPr>
              <a:spLocks noChangeArrowheads="1"/>
            </p:cNvSpPr>
            <p:nvPr/>
          </p:nvSpPr>
          <p:spPr bwMode="auto">
            <a:xfrm>
              <a:off x="5929313" y="8624888"/>
              <a:ext cx="7937" cy="14287"/>
            </a:xfrm>
            <a:custGeom>
              <a:avLst/>
              <a:gdLst>
                <a:gd name="T0" fmla="*/ 21 w 22"/>
                <a:gd name="T1" fmla="*/ 20 h 41"/>
                <a:gd name="T2" fmla="*/ 21 w 22"/>
                <a:gd name="T3" fmla="*/ 20 h 41"/>
                <a:gd name="T4" fmla="*/ 21 w 22"/>
                <a:gd name="T5" fmla="*/ 20 h 41"/>
                <a:gd name="T6" fmla="*/ 0 w 22"/>
                <a:gd name="T7" fmla="*/ 20 h 41"/>
                <a:gd name="T8" fmla="*/ 0 w 22"/>
                <a:gd name="T9" fmla="*/ 0 h 41"/>
                <a:gd name="T10" fmla="*/ 0 w 22"/>
                <a:gd name="T11" fmla="*/ 0 h 41"/>
                <a:gd name="T12" fmla="*/ 21 w 22"/>
                <a:gd name="T13" fmla="*/ 0 h 41"/>
                <a:gd name="T14" fmla="*/ 21 w 22"/>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1">
                  <a:moveTo>
                    <a:pt x="21" y="20"/>
                  </a:moveTo>
                  <a:lnTo>
                    <a:pt x="21" y="20"/>
                  </a:lnTo>
                  <a:lnTo>
                    <a:pt x="21" y="20"/>
                  </a:lnTo>
                  <a:cubicBezTo>
                    <a:pt x="21" y="40"/>
                    <a:pt x="0" y="20"/>
                    <a:pt x="0" y="20"/>
                  </a:cubicBezTo>
                  <a:cubicBezTo>
                    <a:pt x="0" y="20"/>
                    <a:pt x="0" y="20"/>
                    <a:pt x="0" y="0"/>
                  </a:cubicBezTo>
                  <a:lnTo>
                    <a:pt x="0" y="0"/>
                  </a:lnTo>
                  <a:cubicBezTo>
                    <a:pt x="21" y="0"/>
                    <a:pt x="21"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5" name="Freeform 349"/>
            <p:cNvSpPr>
              <a:spLocks noChangeArrowheads="1"/>
            </p:cNvSpPr>
            <p:nvPr/>
          </p:nvSpPr>
          <p:spPr bwMode="auto">
            <a:xfrm>
              <a:off x="5959475" y="8602663"/>
              <a:ext cx="15875" cy="15875"/>
            </a:xfrm>
            <a:custGeom>
              <a:avLst/>
              <a:gdLst>
                <a:gd name="T0" fmla="*/ 21 w 42"/>
                <a:gd name="T1" fmla="*/ 41 h 42"/>
                <a:gd name="T2" fmla="*/ 21 w 42"/>
                <a:gd name="T3" fmla="*/ 41 h 42"/>
                <a:gd name="T4" fmla="*/ 0 w 42"/>
                <a:gd name="T5" fmla="*/ 20 h 42"/>
                <a:gd name="T6" fmla="*/ 21 w 42"/>
                <a:gd name="T7" fmla="*/ 0 h 42"/>
                <a:gd name="T8" fmla="*/ 41 w 42"/>
                <a:gd name="T9" fmla="*/ 0 h 42"/>
                <a:gd name="T10" fmla="*/ 41 w 42"/>
                <a:gd name="T11" fmla="*/ 20 h 42"/>
                <a:gd name="T12" fmla="*/ 2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41"/>
                  </a:moveTo>
                  <a:lnTo>
                    <a:pt x="21" y="41"/>
                  </a:lnTo>
                  <a:lnTo>
                    <a:pt x="0" y="20"/>
                  </a:lnTo>
                  <a:lnTo>
                    <a:pt x="21" y="0"/>
                  </a:lnTo>
                  <a:lnTo>
                    <a:pt x="41" y="0"/>
                  </a:lnTo>
                  <a:lnTo>
                    <a:pt x="4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6" name="Freeform 350"/>
            <p:cNvSpPr>
              <a:spLocks noChangeArrowheads="1"/>
            </p:cNvSpPr>
            <p:nvPr/>
          </p:nvSpPr>
          <p:spPr bwMode="auto">
            <a:xfrm>
              <a:off x="5878513" y="8616950"/>
              <a:ext cx="155575" cy="80963"/>
            </a:xfrm>
            <a:custGeom>
              <a:avLst/>
              <a:gdLst>
                <a:gd name="T0" fmla="*/ 266 w 431"/>
                <a:gd name="T1" fmla="*/ 21 h 226"/>
                <a:gd name="T2" fmla="*/ 266 w 431"/>
                <a:gd name="T3" fmla="*/ 21 h 226"/>
                <a:gd name="T4" fmla="*/ 246 w 431"/>
                <a:gd name="T5" fmla="*/ 0 h 226"/>
                <a:gd name="T6" fmla="*/ 225 w 431"/>
                <a:gd name="T7" fmla="*/ 21 h 226"/>
                <a:gd name="T8" fmla="*/ 184 w 431"/>
                <a:gd name="T9" fmla="*/ 21 h 226"/>
                <a:gd name="T10" fmla="*/ 205 w 431"/>
                <a:gd name="T11" fmla="*/ 41 h 226"/>
                <a:gd name="T12" fmla="*/ 205 w 431"/>
                <a:gd name="T13" fmla="*/ 61 h 226"/>
                <a:gd name="T14" fmla="*/ 225 w 431"/>
                <a:gd name="T15" fmla="*/ 103 h 226"/>
                <a:gd name="T16" fmla="*/ 225 w 431"/>
                <a:gd name="T17" fmla="*/ 123 h 226"/>
                <a:gd name="T18" fmla="*/ 205 w 431"/>
                <a:gd name="T19" fmla="*/ 123 h 226"/>
                <a:gd name="T20" fmla="*/ 184 w 431"/>
                <a:gd name="T21" fmla="*/ 123 h 226"/>
                <a:gd name="T22" fmla="*/ 164 w 431"/>
                <a:gd name="T23" fmla="*/ 103 h 226"/>
                <a:gd name="T24" fmla="*/ 143 w 431"/>
                <a:gd name="T25" fmla="*/ 82 h 226"/>
                <a:gd name="T26" fmla="*/ 123 w 431"/>
                <a:gd name="T27" fmla="*/ 82 h 226"/>
                <a:gd name="T28" fmla="*/ 82 w 431"/>
                <a:gd name="T29" fmla="*/ 82 h 226"/>
                <a:gd name="T30" fmla="*/ 61 w 431"/>
                <a:gd name="T31" fmla="*/ 82 h 226"/>
                <a:gd name="T32" fmla="*/ 41 w 431"/>
                <a:gd name="T33" fmla="*/ 103 h 226"/>
                <a:gd name="T34" fmla="*/ 21 w 431"/>
                <a:gd name="T35" fmla="*/ 123 h 226"/>
                <a:gd name="T36" fmla="*/ 21 w 431"/>
                <a:gd name="T37" fmla="*/ 143 h 226"/>
                <a:gd name="T38" fmla="*/ 0 w 431"/>
                <a:gd name="T39" fmla="*/ 164 h 226"/>
                <a:gd name="T40" fmla="*/ 0 w 431"/>
                <a:gd name="T41" fmla="*/ 185 h 226"/>
                <a:gd name="T42" fmla="*/ 0 w 431"/>
                <a:gd name="T43" fmla="*/ 205 h 226"/>
                <a:gd name="T44" fmla="*/ 21 w 431"/>
                <a:gd name="T45" fmla="*/ 205 h 226"/>
                <a:gd name="T46" fmla="*/ 41 w 431"/>
                <a:gd name="T47" fmla="*/ 225 h 226"/>
                <a:gd name="T48" fmla="*/ 61 w 431"/>
                <a:gd name="T49" fmla="*/ 205 h 226"/>
                <a:gd name="T50" fmla="*/ 82 w 431"/>
                <a:gd name="T51" fmla="*/ 185 h 226"/>
                <a:gd name="T52" fmla="*/ 123 w 431"/>
                <a:gd name="T53" fmla="*/ 185 h 226"/>
                <a:gd name="T54" fmla="*/ 143 w 431"/>
                <a:gd name="T55" fmla="*/ 185 h 226"/>
                <a:gd name="T56" fmla="*/ 164 w 431"/>
                <a:gd name="T57" fmla="*/ 164 h 226"/>
                <a:gd name="T58" fmla="*/ 225 w 431"/>
                <a:gd name="T59" fmla="*/ 164 h 226"/>
                <a:gd name="T60" fmla="*/ 246 w 431"/>
                <a:gd name="T61" fmla="*/ 164 h 226"/>
                <a:gd name="T62" fmla="*/ 266 w 431"/>
                <a:gd name="T63" fmla="*/ 143 h 226"/>
                <a:gd name="T64" fmla="*/ 287 w 431"/>
                <a:gd name="T65" fmla="*/ 143 h 226"/>
                <a:gd name="T66" fmla="*/ 307 w 431"/>
                <a:gd name="T67" fmla="*/ 164 h 226"/>
                <a:gd name="T68" fmla="*/ 328 w 431"/>
                <a:gd name="T69" fmla="*/ 164 h 226"/>
                <a:gd name="T70" fmla="*/ 348 w 431"/>
                <a:gd name="T71" fmla="*/ 143 h 226"/>
                <a:gd name="T72" fmla="*/ 369 w 431"/>
                <a:gd name="T73" fmla="*/ 143 h 226"/>
                <a:gd name="T74" fmla="*/ 410 w 431"/>
                <a:gd name="T75" fmla="*/ 143 h 226"/>
                <a:gd name="T76" fmla="*/ 430 w 431"/>
                <a:gd name="T77" fmla="*/ 143 h 226"/>
                <a:gd name="T78" fmla="*/ 430 w 431"/>
                <a:gd name="T79" fmla="*/ 103 h 226"/>
                <a:gd name="T80" fmla="*/ 410 w 431"/>
                <a:gd name="T81" fmla="*/ 103 h 226"/>
                <a:gd name="T82" fmla="*/ 410 w 431"/>
                <a:gd name="T83" fmla="*/ 82 h 226"/>
                <a:gd name="T84" fmla="*/ 389 w 431"/>
                <a:gd name="T85" fmla="*/ 82 h 226"/>
                <a:gd name="T86" fmla="*/ 389 w 431"/>
                <a:gd name="T87" fmla="*/ 61 h 226"/>
                <a:gd name="T88" fmla="*/ 369 w 431"/>
                <a:gd name="T89" fmla="*/ 41 h 226"/>
                <a:gd name="T90" fmla="*/ 348 w 431"/>
                <a:gd name="T91" fmla="*/ 61 h 226"/>
                <a:gd name="T92" fmla="*/ 328 w 431"/>
                <a:gd name="T93" fmla="*/ 41 h 226"/>
                <a:gd name="T94" fmla="*/ 307 w 431"/>
                <a:gd name="T95" fmla="*/ 41 h 226"/>
                <a:gd name="T96" fmla="*/ 287 w 431"/>
                <a:gd name="T97" fmla="*/ 41 h 226"/>
                <a:gd name="T98" fmla="*/ 266 w 431"/>
                <a:gd name="T99" fmla="*/ 41 h 226"/>
                <a:gd name="T100" fmla="*/ 266 w 431"/>
                <a:gd name="T101" fmla="*/ 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1" h="226">
                  <a:moveTo>
                    <a:pt x="266" y="21"/>
                  </a:moveTo>
                  <a:lnTo>
                    <a:pt x="266" y="21"/>
                  </a:lnTo>
                  <a:cubicBezTo>
                    <a:pt x="246" y="21"/>
                    <a:pt x="246" y="0"/>
                    <a:pt x="246" y="0"/>
                  </a:cubicBezTo>
                  <a:cubicBezTo>
                    <a:pt x="225" y="0"/>
                    <a:pt x="225" y="0"/>
                    <a:pt x="225" y="21"/>
                  </a:cubicBezTo>
                  <a:cubicBezTo>
                    <a:pt x="205" y="21"/>
                    <a:pt x="205" y="21"/>
                    <a:pt x="184" y="21"/>
                  </a:cubicBezTo>
                  <a:cubicBezTo>
                    <a:pt x="184" y="21"/>
                    <a:pt x="184" y="41"/>
                    <a:pt x="205" y="41"/>
                  </a:cubicBezTo>
                  <a:cubicBezTo>
                    <a:pt x="205" y="61"/>
                    <a:pt x="205" y="61"/>
                    <a:pt x="205" y="61"/>
                  </a:cubicBezTo>
                  <a:cubicBezTo>
                    <a:pt x="225" y="82"/>
                    <a:pt x="225" y="82"/>
                    <a:pt x="225" y="103"/>
                  </a:cubicBezTo>
                  <a:cubicBezTo>
                    <a:pt x="246" y="103"/>
                    <a:pt x="225" y="123"/>
                    <a:pt x="225" y="123"/>
                  </a:cubicBezTo>
                  <a:cubicBezTo>
                    <a:pt x="225" y="123"/>
                    <a:pt x="225" y="123"/>
                    <a:pt x="205" y="123"/>
                  </a:cubicBezTo>
                  <a:cubicBezTo>
                    <a:pt x="205" y="123"/>
                    <a:pt x="184" y="143"/>
                    <a:pt x="184" y="123"/>
                  </a:cubicBezTo>
                  <a:cubicBezTo>
                    <a:pt x="184" y="123"/>
                    <a:pt x="184" y="103"/>
                    <a:pt x="164" y="103"/>
                  </a:cubicBezTo>
                  <a:cubicBezTo>
                    <a:pt x="164" y="82"/>
                    <a:pt x="164" y="82"/>
                    <a:pt x="143" y="82"/>
                  </a:cubicBezTo>
                  <a:lnTo>
                    <a:pt x="123" y="82"/>
                  </a:lnTo>
                  <a:cubicBezTo>
                    <a:pt x="103" y="82"/>
                    <a:pt x="82" y="82"/>
                    <a:pt x="82" y="82"/>
                  </a:cubicBezTo>
                  <a:lnTo>
                    <a:pt x="61" y="82"/>
                  </a:lnTo>
                  <a:cubicBezTo>
                    <a:pt x="41" y="82"/>
                    <a:pt x="41" y="103"/>
                    <a:pt x="41" y="103"/>
                  </a:cubicBezTo>
                  <a:cubicBezTo>
                    <a:pt x="21" y="103"/>
                    <a:pt x="21" y="103"/>
                    <a:pt x="21" y="123"/>
                  </a:cubicBezTo>
                  <a:lnTo>
                    <a:pt x="21" y="143"/>
                  </a:lnTo>
                  <a:cubicBezTo>
                    <a:pt x="21" y="164"/>
                    <a:pt x="0" y="164"/>
                    <a:pt x="0" y="164"/>
                  </a:cubicBezTo>
                  <a:lnTo>
                    <a:pt x="0" y="185"/>
                  </a:lnTo>
                  <a:lnTo>
                    <a:pt x="0" y="205"/>
                  </a:lnTo>
                  <a:cubicBezTo>
                    <a:pt x="21" y="205"/>
                    <a:pt x="21" y="205"/>
                    <a:pt x="21" y="205"/>
                  </a:cubicBezTo>
                  <a:cubicBezTo>
                    <a:pt x="41" y="225"/>
                    <a:pt x="41" y="225"/>
                    <a:pt x="41" y="225"/>
                  </a:cubicBezTo>
                  <a:cubicBezTo>
                    <a:pt x="61" y="205"/>
                    <a:pt x="61" y="205"/>
                    <a:pt x="61" y="205"/>
                  </a:cubicBezTo>
                  <a:cubicBezTo>
                    <a:pt x="82" y="185"/>
                    <a:pt x="82" y="185"/>
                    <a:pt x="82" y="185"/>
                  </a:cubicBezTo>
                  <a:cubicBezTo>
                    <a:pt x="103" y="185"/>
                    <a:pt x="103" y="185"/>
                    <a:pt x="123" y="185"/>
                  </a:cubicBezTo>
                  <a:lnTo>
                    <a:pt x="143" y="185"/>
                  </a:lnTo>
                  <a:cubicBezTo>
                    <a:pt x="164" y="185"/>
                    <a:pt x="164" y="164"/>
                    <a:pt x="164" y="164"/>
                  </a:cubicBezTo>
                  <a:cubicBezTo>
                    <a:pt x="184" y="164"/>
                    <a:pt x="205" y="164"/>
                    <a:pt x="225" y="164"/>
                  </a:cubicBezTo>
                  <a:lnTo>
                    <a:pt x="246" y="164"/>
                  </a:lnTo>
                  <a:lnTo>
                    <a:pt x="266" y="143"/>
                  </a:lnTo>
                  <a:lnTo>
                    <a:pt x="287" y="143"/>
                  </a:lnTo>
                  <a:lnTo>
                    <a:pt x="307" y="164"/>
                  </a:lnTo>
                  <a:lnTo>
                    <a:pt x="328" y="164"/>
                  </a:lnTo>
                  <a:cubicBezTo>
                    <a:pt x="328" y="164"/>
                    <a:pt x="348" y="164"/>
                    <a:pt x="348" y="143"/>
                  </a:cubicBezTo>
                  <a:lnTo>
                    <a:pt x="369" y="143"/>
                  </a:lnTo>
                  <a:cubicBezTo>
                    <a:pt x="389" y="143"/>
                    <a:pt x="389" y="143"/>
                    <a:pt x="410" y="143"/>
                  </a:cubicBezTo>
                  <a:lnTo>
                    <a:pt x="430" y="143"/>
                  </a:lnTo>
                  <a:cubicBezTo>
                    <a:pt x="430" y="123"/>
                    <a:pt x="430" y="123"/>
                    <a:pt x="430" y="103"/>
                  </a:cubicBezTo>
                  <a:cubicBezTo>
                    <a:pt x="430" y="103"/>
                    <a:pt x="430" y="103"/>
                    <a:pt x="410" y="103"/>
                  </a:cubicBezTo>
                  <a:cubicBezTo>
                    <a:pt x="410" y="103"/>
                    <a:pt x="410" y="103"/>
                    <a:pt x="410" y="82"/>
                  </a:cubicBezTo>
                  <a:cubicBezTo>
                    <a:pt x="389" y="82"/>
                    <a:pt x="389" y="82"/>
                    <a:pt x="389" y="82"/>
                  </a:cubicBezTo>
                  <a:lnTo>
                    <a:pt x="389" y="61"/>
                  </a:lnTo>
                  <a:lnTo>
                    <a:pt x="369" y="41"/>
                  </a:lnTo>
                  <a:lnTo>
                    <a:pt x="348" y="61"/>
                  </a:lnTo>
                  <a:lnTo>
                    <a:pt x="328" y="41"/>
                  </a:lnTo>
                  <a:lnTo>
                    <a:pt x="307" y="41"/>
                  </a:lnTo>
                  <a:cubicBezTo>
                    <a:pt x="307" y="41"/>
                    <a:pt x="287" y="61"/>
                    <a:pt x="287" y="41"/>
                  </a:cubicBezTo>
                  <a:lnTo>
                    <a:pt x="266" y="41"/>
                  </a:lnTo>
                  <a:cubicBezTo>
                    <a:pt x="266" y="41"/>
                    <a:pt x="266" y="41"/>
                    <a:pt x="266"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7" name="Freeform 351"/>
            <p:cNvSpPr>
              <a:spLocks noChangeArrowheads="1"/>
            </p:cNvSpPr>
            <p:nvPr/>
          </p:nvSpPr>
          <p:spPr bwMode="auto">
            <a:xfrm>
              <a:off x="6040438" y="8647113"/>
              <a:ext cx="15875" cy="15875"/>
            </a:xfrm>
            <a:custGeom>
              <a:avLst/>
              <a:gdLst>
                <a:gd name="T0" fmla="*/ 20 w 42"/>
                <a:gd name="T1" fmla="*/ 41 h 42"/>
                <a:gd name="T2" fmla="*/ 20 w 42"/>
                <a:gd name="T3" fmla="*/ 41 h 42"/>
                <a:gd name="T4" fmla="*/ 41 w 42"/>
                <a:gd name="T5" fmla="*/ 41 h 42"/>
                <a:gd name="T6" fmla="*/ 20 w 42"/>
                <a:gd name="T7" fmla="*/ 0 h 42"/>
                <a:gd name="T8" fmla="*/ 20 w 42"/>
                <a:gd name="T9" fmla="*/ 0 h 42"/>
                <a:gd name="T10" fmla="*/ 20 w 42"/>
                <a:gd name="T11" fmla="*/ 0 h 42"/>
                <a:gd name="T12" fmla="*/ 0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cubicBezTo>
                    <a:pt x="41" y="41"/>
                    <a:pt x="41" y="41"/>
                    <a:pt x="41" y="41"/>
                  </a:cubicBezTo>
                  <a:cubicBezTo>
                    <a:pt x="41" y="21"/>
                    <a:pt x="41" y="21"/>
                    <a:pt x="20" y="0"/>
                  </a:cubicBezTo>
                  <a:lnTo>
                    <a:pt x="20" y="0"/>
                  </a:lnTo>
                  <a:lnTo>
                    <a:pt x="20" y="0"/>
                  </a:lnTo>
                  <a:cubicBezTo>
                    <a:pt x="20" y="21"/>
                    <a:pt x="0" y="21"/>
                    <a:pt x="0" y="21"/>
                  </a:cubicBezTo>
                  <a:cubicBezTo>
                    <a:pt x="0" y="21"/>
                    <a:pt x="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8" name="Freeform 352"/>
            <p:cNvSpPr>
              <a:spLocks noChangeArrowheads="1"/>
            </p:cNvSpPr>
            <p:nvPr/>
          </p:nvSpPr>
          <p:spPr bwMode="auto">
            <a:xfrm>
              <a:off x="6062663" y="8616950"/>
              <a:ext cx="206375" cy="66675"/>
            </a:xfrm>
            <a:custGeom>
              <a:avLst/>
              <a:gdLst>
                <a:gd name="T0" fmla="*/ 492 w 575"/>
                <a:gd name="T1" fmla="*/ 143 h 186"/>
                <a:gd name="T2" fmla="*/ 492 w 575"/>
                <a:gd name="T3" fmla="*/ 143 h 186"/>
                <a:gd name="T4" fmla="*/ 533 w 575"/>
                <a:gd name="T5" fmla="*/ 123 h 186"/>
                <a:gd name="T6" fmla="*/ 533 w 575"/>
                <a:gd name="T7" fmla="*/ 82 h 186"/>
                <a:gd name="T8" fmla="*/ 554 w 575"/>
                <a:gd name="T9" fmla="*/ 61 h 186"/>
                <a:gd name="T10" fmla="*/ 554 w 575"/>
                <a:gd name="T11" fmla="*/ 41 h 186"/>
                <a:gd name="T12" fmla="*/ 574 w 575"/>
                <a:gd name="T13" fmla="*/ 0 h 186"/>
                <a:gd name="T14" fmla="*/ 533 w 575"/>
                <a:gd name="T15" fmla="*/ 0 h 186"/>
                <a:gd name="T16" fmla="*/ 512 w 575"/>
                <a:gd name="T17" fmla="*/ 21 h 186"/>
                <a:gd name="T18" fmla="*/ 512 w 575"/>
                <a:gd name="T19" fmla="*/ 41 h 186"/>
                <a:gd name="T20" fmla="*/ 512 w 575"/>
                <a:gd name="T21" fmla="*/ 61 h 186"/>
                <a:gd name="T22" fmla="*/ 472 w 575"/>
                <a:gd name="T23" fmla="*/ 82 h 186"/>
                <a:gd name="T24" fmla="*/ 451 w 575"/>
                <a:gd name="T25" fmla="*/ 103 h 186"/>
                <a:gd name="T26" fmla="*/ 430 w 575"/>
                <a:gd name="T27" fmla="*/ 103 h 186"/>
                <a:gd name="T28" fmla="*/ 390 w 575"/>
                <a:gd name="T29" fmla="*/ 82 h 186"/>
                <a:gd name="T30" fmla="*/ 349 w 575"/>
                <a:gd name="T31" fmla="*/ 82 h 186"/>
                <a:gd name="T32" fmla="*/ 328 w 575"/>
                <a:gd name="T33" fmla="*/ 103 h 186"/>
                <a:gd name="T34" fmla="*/ 287 w 575"/>
                <a:gd name="T35" fmla="*/ 103 h 186"/>
                <a:gd name="T36" fmla="*/ 267 w 575"/>
                <a:gd name="T37" fmla="*/ 61 h 186"/>
                <a:gd name="T38" fmla="*/ 246 w 575"/>
                <a:gd name="T39" fmla="*/ 61 h 186"/>
                <a:gd name="T40" fmla="*/ 205 w 575"/>
                <a:gd name="T41" fmla="*/ 41 h 186"/>
                <a:gd name="T42" fmla="*/ 164 w 575"/>
                <a:gd name="T43" fmla="*/ 21 h 186"/>
                <a:gd name="T44" fmla="*/ 144 w 575"/>
                <a:gd name="T45" fmla="*/ 21 h 186"/>
                <a:gd name="T46" fmla="*/ 123 w 575"/>
                <a:gd name="T47" fmla="*/ 41 h 186"/>
                <a:gd name="T48" fmla="*/ 62 w 575"/>
                <a:gd name="T49" fmla="*/ 41 h 186"/>
                <a:gd name="T50" fmla="*/ 41 w 575"/>
                <a:gd name="T51" fmla="*/ 61 h 186"/>
                <a:gd name="T52" fmla="*/ 21 w 575"/>
                <a:gd name="T53" fmla="*/ 61 h 186"/>
                <a:gd name="T54" fmla="*/ 0 w 575"/>
                <a:gd name="T55" fmla="*/ 82 h 186"/>
                <a:gd name="T56" fmla="*/ 21 w 575"/>
                <a:gd name="T57" fmla="*/ 123 h 186"/>
                <a:gd name="T58" fmla="*/ 41 w 575"/>
                <a:gd name="T59" fmla="*/ 164 h 186"/>
                <a:gd name="T60" fmla="*/ 82 w 575"/>
                <a:gd name="T61" fmla="*/ 164 h 186"/>
                <a:gd name="T62" fmla="*/ 123 w 575"/>
                <a:gd name="T63" fmla="*/ 143 h 186"/>
                <a:gd name="T64" fmla="*/ 164 w 575"/>
                <a:gd name="T65" fmla="*/ 143 h 186"/>
                <a:gd name="T66" fmla="*/ 185 w 575"/>
                <a:gd name="T67" fmla="*/ 164 h 186"/>
                <a:gd name="T68" fmla="*/ 205 w 575"/>
                <a:gd name="T69" fmla="*/ 185 h 186"/>
                <a:gd name="T70" fmla="*/ 246 w 575"/>
                <a:gd name="T71" fmla="*/ 185 h 186"/>
                <a:gd name="T72" fmla="*/ 267 w 575"/>
                <a:gd name="T73" fmla="*/ 164 h 186"/>
                <a:gd name="T74" fmla="*/ 308 w 575"/>
                <a:gd name="T75" fmla="*/ 164 h 186"/>
                <a:gd name="T76" fmla="*/ 308 w 575"/>
                <a:gd name="T77" fmla="*/ 164 h 186"/>
                <a:gd name="T78" fmla="*/ 328 w 575"/>
                <a:gd name="T79" fmla="*/ 185 h 186"/>
                <a:gd name="T80" fmla="*/ 369 w 575"/>
                <a:gd name="T81" fmla="*/ 185 h 186"/>
                <a:gd name="T82" fmla="*/ 390 w 575"/>
                <a:gd name="T83" fmla="*/ 164 h 186"/>
                <a:gd name="T84" fmla="*/ 451 w 575"/>
                <a:gd name="T85" fmla="*/ 164 h 186"/>
                <a:gd name="T86" fmla="*/ 492 w 575"/>
                <a:gd name="T87" fmla="*/ 1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5" h="186">
                  <a:moveTo>
                    <a:pt x="492" y="143"/>
                  </a:moveTo>
                  <a:lnTo>
                    <a:pt x="492" y="143"/>
                  </a:lnTo>
                  <a:cubicBezTo>
                    <a:pt x="512" y="143"/>
                    <a:pt x="512" y="123"/>
                    <a:pt x="533" y="123"/>
                  </a:cubicBezTo>
                  <a:cubicBezTo>
                    <a:pt x="533" y="123"/>
                    <a:pt x="533" y="103"/>
                    <a:pt x="533" y="82"/>
                  </a:cubicBezTo>
                  <a:cubicBezTo>
                    <a:pt x="533" y="82"/>
                    <a:pt x="554" y="82"/>
                    <a:pt x="554" y="61"/>
                  </a:cubicBezTo>
                  <a:lnTo>
                    <a:pt x="554" y="41"/>
                  </a:lnTo>
                  <a:cubicBezTo>
                    <a:pt x="574" y="21"/>
                    <a:pt x="574" y="0"/>
                    <a:pt x="574" y="0"/>
                  </a:cubicBezTo>
                  <a:cubicBezTo>
                    <a:pt x="554" y="0"/>
                    <a:pt x="554" y="0"/>
                    <a:pt x="533" y="0"/>
                  </a:cubicBezTo>
                  <a:cubicBezTo>
                    <a:pt x="533" y="0"/>
                    <a:pt x="533" y="0"/>
                    <a:pt x="512" y="21"/>
                  </a:cubicBezTo>
                  <a:cubicBezTo>
                    <a:pt x="512" y="21"/>
                    <a:pt x="533" y="41"/>
                    <a:pt x="512" y="41"/>
                  </a:cubicBezTo>
                  <a:lnTo>
                    <a:pt x="512" y="61"/>
                  </a:lnTo>
                  <a:cubicBezTo>
                    <a:pt x="512" y="82"/>
                    <a:pt x="492" y="82"/>
                    <a:pt x="472" y="82"/>
                  </a:cubicBezTo>
                  <a:lnTo>
                    <a:pt x="451" y="103"/>
                  </a:lnTo>
                  <a:lnTo>
                    <a:pt x="430" y="103"/>
                  </a:lnTo>
                  <a:cubicBezTo>
                    <a:pt x="410" y="103"/>
                    <a:pt x="390" y="82"/>
                    <a:pt x="390" y="82"/>
                  </a:cubicBezTo>
                  <a:cubicBezTo>
                    <a:pt x="369" y="82"/>
                    <a:pt x="369" y="82"/>
                    <a:pt x="349" y="82"/>
                  </a:cubicBezTo>
                  <a:lnTo>
                    <a:pt x="328" y="103"/>
                  </a:lnTo>
                  <a:cubicBezTo>
                    <a:pt x="328" y="103"/>
                    <a:pt x="308" y="103"/>
                    <a:pt x="287" y="103"/>
                  </a:cubicBezTo>
                  <a:cubicBezTo>
                    <a:pt x="287" y="103"/>
                    <a:pt x="287" y="82"/>
                    <a:pt x="267" y="61"/>
                  </a:cubicBezTo>
                  <a:cubicBezTo>
                    <a:pt x="267" y="61"/>
                    <a:pt x="267" y="61"/>
                    <a:pt x="246" y="61"/>
                  </a:cubicBezTo>
                  <a:cubicBezTo>
                    <a:pt x="246" y="41"/>
                    <a:pt x="226" y="41"/>
                    <a:pt x="205" y="41"/>
                  </a:cubicBezTo>
                  <a:cubicBezTo>
                    <a:pt x="205" y="41"/>
                    <a:pt x="185" y="21"/>
                    <a:pt x="164" y="21"/>
                  </a:cubicBezTo>
                  <a:lnTo>
                    <a:pt x="144" y="21"/>
                  </a:lnTo>
                  <a:cubicBezTo>
                    <a:pt x="123" y="21"/>
                    <a:pt x="123" y="41"/>
                    <a:pt x="123" y="41"/>
                  </a:cubicBezTo>
                  <a:cubicBezTo>
                    <a:pt x="103" y="41"/>
                    <a:pt x="82" y="41"/>
                    <a:pt x="62" y="41"/>
                  </a:cubicBezTo>
                  <a:lnTo>
                    <a:pt x="41" y="61"/>
                  </a:lnTo>
                  <a:lnTo>
                    <a:pt x="21" y="61"/>
                  </a:lnTo>
                  <a:cubicBezTo>
                    <a:pt x="21" y="82"/>
                    <a:pt x="0" y="82"/>
                    <a:pt x="0" y="82"/>
                  </a:cubicBezTo>
                  <a:cubicBezTo>
                    <a:pt x="0" y="103"/>
                    <a:pt x="21" y="123"/>
                    <a:pt x="21" y="123"/>
                  </a:cubicBezTo>
                  <a:cubicBezTo>
                    <a:pt x="21" y="143"/>
                    <a:pt x="21" y="143"/>
                    <a:pt x="41" y="164"/>
                  </a:cubicBezTo>
                  <a:cubicBezTo>
                    <a:pt x="41" y="164"/>
                    <a:pt x="62" y="164"/>
                    <a:pt x="82" y="164"/>
                  </a:cubicBezTo>
                  <a:lnTo>
                    <a:pt x="123" y="143"/>
                  </a:lnTo>
                  <a:cubicBezTo>
                    <a:pt x="144" y="143"/>
                    <a:pt x="144" y="143"/>
                    <a:pt x="164" y="143"/>
                  </a:cubicBezTo>
                  <a:cubicBezTo>
                    <a:pt x="164" y="164"/>
                    <a:pt x="164" y="164"/>
                    <a:pt x="185" y="164"/>
                  </a:cubicBezTo>
                  <a:lnTo>
                    <a:pt x="205" y="185"/>
                  </a:lnTo>
                  <a:lnTo>
                    <a:pt x="246" y="185"/>
                  </a:lnTo>
                  <a:lnTo>
                    <a:pt x="267" y="164"/>
                  </a:lnTo>
                  <a:cubicBezTo>
                    <a:pt x="287" y="164"/>
                    <a:pt x="287" y="164"/>
                    <a:pt x="308" y="164"/>
                  </a:cubicBezTo>
                  <a:lnTo>
                    <a:pt x="308" y="164"/>
                  </a:lnTo>
                  <a:lnTo>
                    <a:pt x="328" y="185"/>
                  </a:lnTo>
                  <a:cubicBezTo>
                    <a:pt x="349" y="185"/>
                    <a:pt x="369" y="185"/>
                    <a:pt x="369" y="185"/>
                  </a:cubicBezTo>
                  <a:cubicBezTo>
                    <a:pt x="369" y="185"/>
                    <a:pt x="369" y="164"/>
                    <a:pt x="390" y="164"/>
                  </a:cubicBezTo>
                  <a:cubicBezTo>
                    <a:pt x="390" y="164"/>
                    <a:pt x="430" y="164"/>
                    <a:pt x="451" y="164"/>
                  </a:cubicBezTo>
                  <a:cubicBezTo>
                    <a:pt x="472" y="164"/>
                    <a:pt x="492" y="143"/>
                    <a:pt x="492"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59" name="Freeform 353"/>
            <p:cNvSpPr>
              <a:spLocks noChangeArrowheads="1"/>
            </p:cNvSpPr>
            <p:nvPr/>
          </p:nvSpPr>
          <p:spPr bwMode="auto">
            <a:xfrm>
              <a:off x="6010275" y="8713788"/>
              <a:ext cx="119063" cy="80962"/>
            </a:xfrm>
            <a:custGeom>
              <a:avLst/>
              <a:gdLst>
                <a:gd name="T0" fmla="*/ 328 w 329"/>
                <a:gd name="T1" fmla="*/ 163 h 226"/>
                <a:gd name="T2" fmla="*/ 328 w 329"/>
                <a:gd name="T3" fmla="*/ 163 h 226"/>
                <a:gd name="T4" fmla="*/ 307 w 329"/>
                <a:gd name="T5" fmla="*/ 143 h 226"/>
                <a:gd name="T6" fmla="*/ 287 w 329"/>
                <a:gd name="T7" fmla="*/ 122 h 226"/>
                <a:gd name="T8" fmla="*/ 266 w 329"/>
                <a:gd name="T9" fmla="*/ 102 h 226"/>
                <a:gd name="T10" fmla="*/ 246 w 329"/>
                <a:gd name="T11" fmla="*/ 82 h 226"/>
                <a:gd name="T12" fmla="*/ 205 w 329"/>
                <a:gd name="T13" fmla="*/ 40 h 226"/>
                <a:gd name="T14" fmla="*/ 184 w 329"/>
                <a:gd name="T15" fmla="*/ 20 h 226"/>
                <a:gd name="T16" fmla="*/ 143 w 329"/>
                <a:gd name="T17" fmla="*/ 0 h 226"/>
                <a:gd name="T18" fmla="*/ 82 w 329"/>
                <a:gd name="T19" fmla="*/ 0 h 226"/>
                <a:gd name="T20" fmla="*/ 41 w 329"/>
                <a:gd name="T21" fmla="*/ 20 h 226"/>
                <a:gd name="T22" fmla="*/ 20 w 329"/>
                <a:gd name="T23" fmla="*/ 40 h 226"/>
                <a:gd name="T24" fmla="*/ 0 w 329"/>
                <a:gd name="T25" fmla="*/ 40 h 226"/>
                <a:gd name="T26" fmla="*/ 0 w 329"/>
                <a:gd name="T27" fmla="*/ 82 h 226"/>
                <a:gd name="T28" fmla="*/ 41 w 329"/>
                <a:gd name="T29" fmla="*/ 102 h 226"/>
                <a:gd name="T30" fmla="*/ 61 w 329"/>
                <a:gd name="T31" fmla="*/ 102 h 226"/>
                <a:gd name="T32" fmla="*/ 102 w 329"/>
                <a:gd name="T33" fmla="*/ 102 h 226"/>
                <a:gd name="T34" fmla="*/ 102 w 329"/>
                <a:gd name="T35" fmla="*/ 122 h 226"/>
                <a:gd name="T36" fmla="*/ 143 w 329"/>
                <a:gd name="T37" fmla="*/ 143 h 226"/>
                <a:gd name="T38" fmla="*/ 184 w 329"/>
                <a:gd name="T39" fmla="*/ 143 h 226"/>
                <a:gd name="T40" fmla="*/ 184 w 329"/>
                <a:gd name="T41" fmla="*/ 163 h 226"/>
                <a:gd name="T42" fmla="*/ 184 w 329"/>
                <a:gd name="T43" fmla="*/ 184 h 226"/>
                <a:gd name="T44" fmla="*/ 205 w 329"/>
                <a:gd name="T45" fmla="*/ 204 h 226"/>
                <a:gd name="T46" fmla="*/ 225 w 329"/>
                <a:gd name="T47" fmla="*/ 225 h 226"/>
                <a:gd name="T48" fmla="*/ 266 w 329"/>
                <a:gd name="T49" fmla="*/ 225 h 226"/>
                <a:gd name="T50" fmla="*/ 307 w 329"/>
                <a:gd name="T51" fmla="*/ 184 h 226"/>
                <a:gd name="T52" fmla="*/ 328 w 329"/>
                <a:gd name="T53" fmla="*/ 163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9" h="226">
                  <a:moveTo>
                    <a:pt x="328" y="163"/>
                  </a:moveTo>
                  <a:lnTo>
                    <a:pt x="328" y="163"/>
                  </a:lnTo>
                  <a:cubicBezTo>
                    <a:pt x="328" y="163"/>
                    <a:pt x="328" y="143"/>
                    <a:pt x="307" y="143"/>
                  </a:cubicBezTo>
                  <a:cubicBezTo>
                    <a:pt x="307" y="122"/>
                    <a:pt x="287" y="122"/>
                    <a:pt x="287" y="122"/>
                  </a:cubicBezTo>
                  <a:cubicBezTo>
                    <a:pt x="287" y="122"/>
                    <a:pt x="287" y="102"/>
                    <a:pt x="266" y="102"/>
                  </a:cubicBezTo>
                  <a:cubicBezTo>
                    <a:pt x="266" y="82"/>
                    <a:pt x="246" y="82"/>
                    <a:pt x="246" y="82"/>
                  </a:cubicBezTo>
                  <a:cubicBezTo>
                    <a:pt x="246" y="61"/>
                    <a:pt x="225" y="61"/>
                    <a:pt x="205" y="40"/>
                  </a:cubicBezTo>
                  <a:lnTo>
                    <a:pt x="184" y="20"/>
                  </a:lnTo>
                  <a:cubicBezTo>
                    <a:pt x="164" y="0"/>
                    <a:pt x="143" y="0"/>
                    <a:pt x="143" y="0"/>
                  </a:cubicBezTo>
                  <a:cubicBezTo>
                    <a:pt x="123" y="0"/>
                    <a:pt x="102" y="0"/>
                    <a:pt x="82" y="0"/>
                  </a:cubicBezTo>
                  <a:cubicBezTo>
                    <a:pt x="82" y="0"/>
                    <a:pt x="61" y="20"/>
                    <a:pt x="41" y="20"/>
                  </a:cubicBezTo>
                  <a:cubicBezTo>
                    <a:pt x="41" y="20"/>
                    <a:pt x="20" y="20"/>
                    <a:pt x="20" y="40"/>
                  </a:cubicBezTo>
                  <a:lnTo>
                    <a:pt x="0" y="40"/>
                  </a:lnTo>
                  <a:cubicBezTo>
                    <a:pt x="0" y="61"/>
                    <a:pt x="0" y="61"/>
                    <a:pt x="0" y="82"/>
                  </a:cubicBezTo>
                  <a:cubicBezTo>
                    <a:pt x="0" y="82"/>
                    <a:pt x="20" y="102"/>
                    <a:pt x="41" y="102"/>
                  </a:cubicBezTo>
                  <a:lnTo>
                    <a:pt x="61" y="102"/>
                  </a:lnTo>
                  <a:cubicBezTo>
                    <a:pt x="82" y="102"/>
                    <a:pt x="82" y="102"/>
                    <a:pt x="102" y="102"/>
                  </a:cubicBezTo>
                  <a:lnTo>
                    <a:pt x="102" y="122"/>
                  </a:lnTo>
                  <a:cubicBezTo>
                    <a:pt x="123" y="122"/>
                    <a:pt x="123" y="143"/>
                    <a:pt x="143" y="143"/>
                  </a:cubicBezTo>
                  <a:cubicBezTo>
                    <a:pt x="143" y="143"/>
                    <a:pt x="164" y="122"/>
                    <a:pt x="184" y="143"/>
                  </a:cubicBezTo>
                  <a:cubicBezTo>
                    <a:pt x="184" y="143"/>
                    <a:pt x="184" y="143"/>
                    <a:pt x="184" y="163"/>
                  </a:cubicBezTo>
                  <a:lnTo>
                    <a:pt x="184" y="184"/>
                  </a:lnTo>
                  <a:lnTo>
                    <a:pt x="205" y="204"/>
                  </a:lnTo>
                  <a:cubicBezTo>
                    <a:pt x="225" y="204"/>
                    <a:pt x="225" y="225"/>
                    <a:pt x="225" y="225"/>
                  </a:cubicBezTo>
                  <a:cubicBezTo>
                    <a:pt x="246" y="225"/>
                    <a:pt x="266" y="225"/>
                    <a:pt x="266" y="225"/>
                  </a:cubicBezTo>
                  <a:cubicBezTo>
                    <a:pt x="287" y="225"/>
                    <a:pt x="287" y="204"/>
                    <a:pt x="307" y="184"/>
                  </a:cubicBezTo>
                  <a:cubicBezTo>
                    <a:pt x="307" y="184"/>
                    <a:pt x="307" y="184"/>
                    <a:pt x="328" y="1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0" name="Freeform 354"/>
            <p:cNvSpPr>
              <a:spLocks noChangeArrowheads="1"/>
            </p:cNvSpPr>
            <p:nvPr/>
          </p:nvSpPr>
          <p:spPr bwMode="auto">
            <a:xfrm>
              <a:off x="6238875" y="8824913"/>
              <a:ext cx="44450" cy="30162"/>
            </a:xfrm>
            <a:custGeom>
              <a:avLst/>
              <a:gdLst>
                <a:gd name="T0" fmla="*/ 82 w 124"/>
                <a:gd name="T1" fmla="*/ 61 h 83"/>
                <a:gd name="T2" fmla="*/ 82 w 124"/>
                <a:gd name="T3" fmla="*/ 61 h 83"/>
                <a:gd name="T4" fmla="*/ 102 w 124"/>
                <a:gd name="T5" fmla="*/ 41 h 83"/>
                <a:gd name="T6" fmla="*/ 123 w 124"/>
                <a:gd name="T7" fmla="*/ 20 h 83"/>
                <a:gd name="T8" fmla="*/ 102 w 124"/>
                <a:gd name="T9" fmla="*/ 0 h 83"/>
                <a:gd name="T10" fmla="*/ 82 w 124"/>
                <a:gd name="T11" fmla="*/ 0 h 83"/>
                <a:gd name="T12" fmla="*/ 62 w 124"/>
                <a:gd name="T13" fmla="*/ 20 h 83"/>
                <a:gd name="T14" fmla="*/ 41 w 124"/>
                <a:gd name="T15" fmla="*/ 20 h 83"/>
                <a:gd name="T16" fmla="*/ 20 w 124"/>
                <a:gd name="T17" fmla="*/ 41 h 83"/>
                <a:gd name="T18" fmla="*/ 0 w 124"/>
                <a:gd name="T19" fmla="*/ 61 h 83"/>
                <a:gd name="T20" fmla="*/ 20 w 124"/>
                <a:gd name="T21" fmla="*/ 82 h 83"/>
                <a:gd name="T22" fmla="*/ 62 w 124"/>
                <a:gd name="T23" fmla="*/ 61 h 83"/>
                <a:gd name="T24" fmla="*/ 82 w 124"/>
                <a:gd name="T25"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83">
                  <a:moveTo>
                    <a:pt x="82" y="61"/>
                  </a:moveTo>
                  <a:lnTo>
                    <a:pt x="82" y="61"/>
                  </a:lnTo>
                  <a:cubicBezTo>
                    <a:pt x="82" y="61"/>
                    <a:pt x="102" y="61"/>
                    <a:pt x="102" y="41"/>
                  </a:cubicBezTo>
                  <a:lnTo>
                    <a:pt x="123" y="20"/>
                  </a:lnTo>
                  <a:cubicBezTo>
                    <a:pt x="102" y="20"/>
                    <a:pt x="102" y="0"/>
                    <a:pt x="102" y="0"/>
                  </a:cubicBezTo>
                  <a:lnTo>
                    <a:pt x="82" y="0"/>
                  </a:lnTo>
                  <a:cubicBezTo>
                    <a:pt x="62" y="0"/>
                    <a:pt x="62" y="20"/>
                    <a:pt x="62" y="20"/>
                  </a:cubicBezTo>
                  <a:lnTo>
                    <a:pt x="41" y="20"/>
                  </a:lnTo>
                  <a:lnTo>
                    <a:pt x="20" y="41"/>
                  </a:lnTo>
                  <a:cubicBezTo>
                    <a:pt x="0" y="41"/>
                    <a:pt x="0" y="41"/>
                    <a:pt x="0" y="61"/>
                  </a:cubicBezTo>
                  <a:cubicBezTo>
                    <a:pt x="0" y="61"/>
                    <a:pt x="20" y="61"/>
                    <a:pt x="20" y="82"/>
                  </a:cubicBezTo>
                  <a:cubicBezTo>
                    <a:pt x="41" y="82"/>
                    <a:pt x="41" y="61"/>
                    <a:pt x="62" y="61"/>
                  </a:cubicBezTo>
                  <a:lnTo>
                    <a:pt x="82"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1" name="Freeform 355"/>
            <p:cNvSpPr>
              <a:spLocks noChangeArrowheads="1"/>
            </p:cNvSpPr>
            <p:nvPr/>
          </p:nvSpPr>
          <p:spPr bwMode="auto">
            <a:xfrm>
              <a:off x="6357938" y="8616950"/>
              <a:ext cx="52387" cy="30163"/>
            </a:xfrm>
            <a:custGeom>
              <a:avLst/>
              <a:gdLst>
                <a:gd name="T0" fmla="*/ 123 w 145"/>
                <a:gd name="T1" fmla="*/ 82 h 83"/>
                <a:gd name="T2" fmla="*/ 123 w 145"/>
                <a:gd name="T3" fmla="*/ 82 h 83"/>
                <a:gd name="T4" fmla="*/ 144 w 145"/>
                <a:gd name="T5" fmla="*/ 41 h 83"/>
                <a:gd name="T6" fmla="*/ 102 w 145"/>
                <a:gd name="T7" fmla="*/ 21 h 83"/>
                <a:gd name="T8" fmla="*/ 82 w 145"/>
                <a:gd name="T9" fmla="*/ 0 h 83"/>
                <a:gd name="T10" fmla="*/ 62 w 145"/>
                <a:gd name="T11" fmla="*/ 0 h 83"/>
                <a:gd name="T12" fmla="*/ 20 w 145"/>
                <a:gd name="T13" fmla="*/ 0 h 83"/>
                <a:gd name="T14" fmla="*/ 0 w 145"/>
                <a:gd name="T15" fmla="*/ 41 h 83"/>
                <a:gd name="T16" fmla="*/ 0 w 145"/>
                <a:gd name="T17" fmla="*/ 41 h 83"/>
                <a:gd name="T18" fmla="*/ 20 w 145"/>
                <a:gd name="T19" fmla="*/ 82 h 83"/>
                <a:gd name="T20" fmla="*/ 62 w 145"/>
                <a:gd name="T21" fmla="*/ 82 h 83"/>
                <a:gd name="T22" fmla="*/ 123 w 145"/>
                <a:gd name="T23"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83">
                  <a:moveTo>
                    <a:pt x="123" y="82"/>
                  </a:moveTo>
                  <a:lnTo>
                    <a:pt x="123" y="82"/>
                  </a:lnTo>
                  <a:cubicBezTo>
                    <a:pt x="123" y="82"/>
                    <a:pt x="144" y="61"/>
                    <a:pt x="144" y="41"/>
                  </a:cubicBezTo>
                  <a:cubicBezTo>
                    <a:pt x="123" y="41"/>
                    <a:pt x="123" y="21"/>
                    <a:pt x="102" y="21"/>
                  </a:cubicBezTo>
                  <a:cubicBezTo>
                    <a:pt x="102" y="21"/>
                    <a:pt x="82" y="21"/>
                    <a:pt x="82" y="0"/>
                  </a:cubicBezTo>
                  <a:lnTo>
                    <a:pt x="62" y="0"/>
                  </a:lnTo>
                  <a:cubicBezTo>
                    <a:pt x="41" y="0"/>
                    <a:pt x="20" y="0"/>
                    <a:pt x="20" y="0"/>
                  </a:cubicBezTo>
                  <a:cubicBezTo>
                    <a:pt x="0" y="0"/>
                    <a:pt x="0" y="21"/>
                    <a:pt x="0" y="41"/>
                  </a:cubicBezTo>
                  <a:lnTo>
                    <a:pt x="0" y="41"/>
                  </a:lnTo>
                  <a:cubicBezTo>
                    <a:pt x="0" y="61"/>
                    <a:pt x="20" y="82"/>
                    <a:pt x="20" y="82"/>
                  </a:cubicBezTo>
                  <a:cubicBezTo>
                    <a:pt x="41" y="82"/>
                    <a:pt x="41" y="82"/>
                    <a:pt x="62" y="82"/>
                  </a:cubicBezTo>
                  <a:cubicBezTo>
                    <a:pt x="62" y="82"/>
                    <a:pt x="102" y="82"/>
                    <a:pt x="12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2" name="Freeform 356"/>
            <p:cNvSpPr>
              <a:spLocks noChangeArrowheads="1"/>
            </p:cNvSpPr>
            <p:nvPr/>
          </p:nvSpPr>
          <p:spPr bwMode="auto">
            <a:xfrm>
              <a:off x="6335713" y="8624888"/>
              <a:ext cx="15875" cy="22225"/>
            </a:xfrm>
            <a:custGeom>
              <a:avLst/>
              <a:gdLst>
                <a:gd name="T0" fmla="*/ 42 w 43"/>
                <a:gd name="T1" fmla="*/ 61 h 62"/>
                <a:gd name="T2" fmla="*/ 42 w 43"/>
                <a:gd name="T3" fmla="*/ 61 h 62"/>
                <a:gd name="T4" fmla="*/ 21 w 43"/>
                <a:gd name="T5" fmla="*/ 61 h 62"/>
                <a:gd name="T6" fmla="*/ 0 w 43"/>
                <a:gd name="T7" fmla="*/ 61 h 62"/>
                <a:gd name="T8" fmla="*/ 0 w 43"/>
                <a:gd name="T9" fmla="*/ 40 h 62"/>
                <a:gd name="T10" fmla="*/ 21 w 43"/>
                <a:gd name="T11" fmla="*/ 20 h 62"/>
                <a:gd name="T12" fmla="*/ 21 w 43"/>
                <a:gd name="T13" fmla="*/ 0 h 62"/>
                <a:gd name="T14" fmla="*/ 42 w 43"/>
                <a:gd name="T15" fmla="*/ 0 h 62"/>
                <a:gd name="T16" fmla="*/ 42 w 43"/>
                <a:gd name="T17" fmla="*/ 20 h 62"/>
                <a:gd name="T18" fmla="*/ 42 w 43"/>
                <a:gd name="T19" fmla="*/ 40 h 62"/>
                <a:gd name="T20" fmla="*/ 42 w 4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2">
                  <a:moveTo>
                    <a:pt x="42" y="61"/>
                  </a:moveTo>
                  <a:lnTo>
                    <a:pt x="42" y="61"/>
                  </a:lnTo>
                  <a:cubicBezTo>
                    <a:pt x="21" y="61"/>
                    <a:pt x="21" y="61"/>
                    <a:pt x="21" y="61"/>
                  </a:cubicBezTo>
                  <a:lnTo>
                    <a:pt x="0" y="61"/>
                  </a:lnTo>
                  <a:cubicBezTo>
                    <a:pt x="0" y="40"/>
                    <a:pt x="0" y="40"/>
                    <a:pt x="0" y="40"/>
                  </a:cubicBezTo>
                  <a:cubicBezTo>
                    <a:pt x="0" y="20"/>
                    <a:pt x="0" y="20"/>
                    <a:pt x="21" y="20"/>
                  </a:cubicBezTo>
                  <a:lnTo>
                    <a:pt x="21" y="0"/>
                  </a:lnTo>
                  <a:lnTo>
                    <a:pt x="42" y="0"/>
                  </a:lnTo>
                  <a:cubicBezTo>
                    <a:pt x="42" y="20"/>
                    <a:pt x="42" y="20"/>
                    <a:pt x="42" y="20"/>
                  </a:cubicBezTo>
                  <a:lnTo>
                    <a:pt x="42" y="40"/>
                  </a:lnTo>
                  <a:cubicBezTo>
                    <a:pt x="42" y="40"/>
                    <a:pt x="42" y="40"/>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3" name="Freeform 357"/>
            <p:cNvSpPr>
              <a:spLocks noChangeArrowheads="1"/>
            </p:cNvSpPr>
            <p:nvPr/>
          </p:nvSpPr>
          <p:spPr bwMode="auto">
            <a:xfrm>
              <a:off x="6283325" y="8632825"/>
              <a:ext cx="38100" cy="30163"/>
            </a:xfrm>
            <a:custGeom>
              <a:avLst/>
              <a:gdLst>
                <a:gd name="T0" fmla="*/ 82 w 104"/>
                <a:gd name="T1" fmla="*/ 41 h 83"/>
                <a:gd name="T2" fmla="*/ 82 w 104"/>
                <a:gd name="T3" fmla="*/ 41 h 83"/>
                <a:gd name="T4" fmla="*/ 103 w 104"/>
                <a:gd name="T5" fmla="*/ 20 h 83"/>
                <a:gd name="T6" fmla="*/ 103 w 104"/>
                <a:gd name="T7" fmla="*/ 0 h 83"/>
                <a:gd name="T8" fmla="*/ 103 w 104"/>
                <a:gd name="T9" fmla="*/ 0 h 83"/>
                <a:gd name="T10" fmla="*/ 82 w 104"/>
                <a:gd name="T11" fmla="*/ 20 h 83"/>
                <a:gd name="T12" fmla="*/ 61 w 104"/>
                <a:gd name="T13" fmla="*/ 20 h 83"/>
                <a:gd name="T14" fmla="*/ 21 w 104"/>
                <a:gd name="T15" fmla="*/ 20 h 83"/>
                <a:gd name="T16" fmla="*/ 21 w 104"/>
                <a:gd name="T17" fmla="*/ 41 h 83"/>
                <a:gd name="T18" fmla="*/ 0 w 104"/>
                <a:gd name="T19" fmla="*/ 62 h 83"/>
                <a:gd name="T20" fmla="*/ 21 w 104"/>
                <a:gd name="T21" fmla="*/ 62 h 83"/>
                <a:gd name="T22" fmla="*/ 61 w 104"/>
                <a:gd name="T23" fmla="*/ 62 h 83"/>
                <a:gd name="T24" fmla="*/ 61 w 104"/>
                <a:gd name="T25" fmla="*/ 62 h 83"/>
                <a:gd name="T26" fmla="*/ 82 w 104"/>
                <a:gd name="T27"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83">
                  <a:moveTo>
                    <a:pt x="82" y="41"/>
                  </a:moveTo>
                  <a:lnTo>
                    <a:pt x="82" y="41"/>
                  </a:lnTo>
                  <a:cubicBezTo>
                    <a:pt x="103" y="41"/>
                    <a:pt x="103" y="41"/>
                    <a:pt x="103" y="20"/>
                  </a:cubicBezTo>
                  <a:cubicBezTo>
                    <a:pt x="103" y="20"/>
                    <a:pt x="103" y="20"/>
                    <a:pt x="103" y="0"/>
                  </a:cubicBezTo>
                  <a:lnTo>
                    <a:pt x="103" y="0"/>
                  </a:lnTo>
                  <a:cubicBezTo>
                    <a:pt x="82" y="0"/>
                    <a:pt x="82" y="20"/>
                    <a:pt x="82" y="20"/>
                  </a:cubicBezTo>
                  <a:lnTo>
                    <a:pt x="61" y="20"/>
                  </a:lnTo>
                  <a:cubicBezTo>
                    <a:pt x="41" y="20"/>
                    <a:pt x="41" y="20"/>
                    <a:pt x="21" y="20"/>
                  </a:cubicBezTo>
                  <a:lnTo>
                    <a:pt x="21" y="41"/>
                  </a:lnTo>
                  <a:cubicBezTo>
                    <a:pt x="21" y="41"/>
                    <a:pt x="0" y="41"/>
                    <a:pt x="0" y="62"/>
                  </a:cubicBezTo>
                  <a:lnTo>
                    <a:pt x="21" y="62"/>
                  </a:lnTo>
                  <a:cubicBezTo>
                    <a:pt x="41" y="62"/>
                    <a:pt x="41" y="82"/>
                    <a:pt x="61" y="62"/>
                  </a:cubicBezTo>
                  <a:lnTo>
                    <a:pt x="61" y="62"/>
                  </a:lnTo>
                  <a:cubicBezTo>
                    <a:pt x="61" y="41"/>
                    <a:pt x="82"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4" name="Freeform 358"/>
            <p:cNvSpPr>
              <a:spLocks noChangeArrowheads="1"/>
            </p:cNvSpPr>
            <p:nvPr/>
          </p:nvSpPr>
          <p:spPr bwMode="auto">
            <a:xfrm>
              <a:off x="6269038" y="8632825"/>
              <a:ext cx="15875" cy="15875"/>
            </a:xfrm>
            <a:custGeom>
              <a:avLst/>
              <a:gdLst>
                <a:gd name="T0" fmla="*/ 20 w 42"/>
                <a:gd name="T1" fmla="*/ 41 h 42"/>
                <a:gd name="T2" fmla="*/ 20 w 42"/>
                <a:gd name="T3" fmla="*/ 41 h 42"/>
                <a:gd name="T4" fmla="*/ 20 w 42"/>
                <a:gd name="T5" fmla="*/ 41 h 42"/>
                <a:gd name="T6" fmla="*/ 20 w 42"/>
                <a:gd name="T7" fmla="*/ 20 h 42"/>
                <a:gd name="T8" fmla="*/ 20 w 42"/>
                <a:gd name="T9" fmla="*/ 0 h 42"/>
                <a:gd name="T10" fmla="*/ 41 w 42"/>
                <a:gd name="T11" fmla="*/ 0 h 42"/>
                <a:gd name="T12" fmla="*/ 41 w 42"/>
                <a:gd name="T13" fmla="*/ 20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lnTo>
                    <a:pt x="20" y="41"/>
                  </a:lnTo>
                  <a:cubicBezTo>
                    <a:pt x="0" y="20"/>
                    <a:pt x="20" y="20"/>
                    <a:pt x="20" y="20"/>
                  </a:cubicBezTo>
                  <a:lnTo>
                    <a:pt x="20" y="0"/>
                  </a:lnTo>
                  <a:lnTo>
                    <a:pt x="41" y="0"/>
                  </a:lnTo>
                  <a:cubicBezTo>
                    <a:pt x="41" y="20"/>
                    <a:pt x="41" y="20"/>
                    <a:pt x="41" y="20"/>
                  </a:cubicBezTo>
                  <a:cubicBezTo>
                    <a:pt x="41"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5" name="Freeform 359"/>
            <p:cNvSpPr>
              <a:spLocks noChangeArrowheads="1"/>
            </p:cNvSpPr>
            <p:nvPr/>
          </p:nvSpPr>
          <p:spPr bwMode="auto">
            <a:xfrm>
              <a:off x="6305550" y="8602663"/>
              <a:ext cx="15875" cy="15875"/>
            </a:xfrm>
            <a:custGeom>
              <a:avLst/>
              <a:gdLst>
                <a:gd name="T0" fmla="*/ 42 w 43"/>
                <a:gd name="T1" fmla="*/ 20 h 42"/>
                <a:gd name="T2" fmla="*/ 42 w 43"/>
                <a:gd name="T3" fmla="*/ 20 h 42"/>
                <a:gd name="T4" fmla="*/ 21 w 43"/>
                <a:gd name="T5" fmla="*/ 41 h 42"/>
                <a:gd name="T6" fmla="*/ 0 w 43"/>
                <a:gd name="T7" fmla="*/ 20 h 42"/>
                <a:gd name="T8" fmla="*/ 0 w 43"/>
                <a:gd name="T9" fmla="*/ 0 h 42"/>
                <a:gd name="T10" fmla="*/ 21 w 43"/>
                <a:gd name="T11" fmla="*/ 0 h 42"/>
                <a:gd name="T12" fmla="*/ 42 w 43"/>
                <a:gd name="T13" fmla="*/ 0 h 42"/>
                <a:gd name="T14" fmla="*/ 42 w 43"/>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2">
                  <a:moveTo>
                    <a:pt x="42" y="20"/>
                  </a:moveTo>
                  <a:lnTo>
                    <a:pt x="42" y="20"/>
                  </a:lnTo>
                  <a:cubicBezTo>
                    <a:pt x="42" y="20"/>
                    <a:pt x="42" y="41"/>
                    <a:pt x="21" y="41"/>
                  </a:cubicBezTo>
                  <a:cubicBezTo>
                    <a:pt x="21" y="41"/>
                    <a:pt x="0" y="41"/>
                    <a:pt x="0" y="20"/>
                  </a:cubicBezTo>
                  <a:cubicBezTo>
                    <a:pt x="0" y="20"/>
                    <a:pt x="0" y="20"/>
                    <a:pt x="0" y="0"/>
                  </a:cubicBezTo>
                  <a:cubicBezTo>
                    <a:pt x="0" y="0"/>
                    <a:pt x="0" y="0"/>
                    <a:pt x="21" y="0"/>
                  </a:cubicBezTo>
                  <a:cubicBezTo>
                    <a:pt x="21" y="0"/>
                    <a:pt x="21" y="0"/>
                    <a:pt x="42" y="0"/>
                  </a:cubicBezTo>
                  <a:lnTo>
                    <a:pt x="42"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6" name="Freeform 360"/>
            <p:cNvSpPr>
              <a:spLocks noChangeArrowheads="1"/>
            </p:cNvSpPr>
            <p:nvPr/>
          </p:nvSpPr>
          <p:spPr bwMode="auto">
            <a:xfrm>
              <a:off x="6216650" y="8639175"/>
              <a:ext cx="15875" cy="7938"/>
            </a:xfrm>
            <a:custGeom>
              <a:avLst/>
              <a:gdLst>
                <a:gd name="T0" fmla="*/ 21 w 43"/>
                <a:gd name="T1" fmla="*/ 21 h 22"/>
                <a:gd name="T2" fmla="*/ 21 w 43"/>
                <a:gd name="T3" fmla="*/ 21 h 22"/>
                <a:gd name="T4" fmla="*/ 21 w 43"/>
                <a:gd name="T5" fmla="*/ 21 h 22"/>
                <a:gd name="T6" fmla="*/ 21 w 43"/>
                <a:gd name="T7" fmla="*/ 0 h 22"/>
                <a:gd name="T8" fmla="*/ 21 w 43"/>
                <a:gd name="T9" fmla="*/ 0 h 22"/>
                <a:gd name="T10" fmla="*/ 21 w 43"/>
                <a:gd name="T11" fmla="*/ 0 h 22"/>
                <a:gd name="T12" fmla="*/ 42 w 43"/>
                <a:gd name="T13" fmla="*/ 0 h 22"/>
                <a:gd name="T14" fmla="*/ 21 w 43"/>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2">
                  <a:moveTo>
                    <a:pt x="21" y="21"/>
                  </a:moveTo>
                  <a:lnTo>
                    <a:pt x="21" y="21"/>
                  </a:lnTo>
                  <a:lnTo>
                    <a:pt x="21" y="21"/>
                  </a:lnTo>
                  <a:cubicBezTo>
                    <a:pt x="21" y="21"/>
                    <a:pt x="0" y="0"/>
                    <a:pt x="21" y="0"/>
                  </a:cubicBezTo>
                  <a:lnTo>
                    <a:pt x="21" y="0"/>
                  </a:lnTo>
                  <a:lnTo>
                    <a:pt x="21" y="0"/>
                  </a:lnTo>
                  <a:lnTo>
                    <a:pt x="42" y="0"/>
                  </a:lnTo>
                  <a:cubicBezTo>
                    <a:pt x="42" y="21"/>
                    <a:pt x="2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7" name="Freeform 361"/>
            <p:cNvSpPr>
              <a:spLocks noChangeArrowheads="1"/>
            </p:cNvSpPr>
            <p:nvPr/>
          </p:nvSpPr>
          <p:spPr bwMode="auto">
            <a:xfrm>
              <a:off x="6445250" y="8580438"/>
              <a:ext cx="66675" cy="30162"/>
            </a:xfrm>
            <a:custGeom>
              <a:avLst/>
              <a:gdLst>
                <a:gd name="T0" fmla="*/ 122 w 185"/>
                <a:gd name="T1" fmla="*/ 82 h 83"/>
                <a:gd name="T2" fmla="*/ 122 w 185"/>
                <a:gd name="T3" fmla="*/ 82 h 83"/>
                <a:gd name="T4" fmla="*/ 143 w 185"/>
                <a:gd name="T5" fmla="*/ 62 h 83"/>
                <a:gd name="T6" fmla="*/ 184 w 185"/>
                <a:gd name="T7" fmla="*/ 62 h 83"/>
                <a:gd name="T8" fmla="*/ 184 w 185"/>
                <a:gd name="T9" fmla="*/ 42 h 83"/>
                <a:gd name="T10" fmla="*/ 164 w 185"/>
                <a:gd name="T11" fmla="*/ 21 h 83"/>
                <a:gd name="T12" fmla="*/ 143 w 185"/>
                <a:gd name="T13" fmla="*/ 0 h 83"/>
                <a:gd name="T14" fmla="*/ 122 w 185"/>
                <a:gd name="T15" fmla="*/ 0 h 83"/>
                <a:gd name="T16" fmla="*/ 102 w 185"/>
                <a:gd name="T17" fmla="*/ 21 h 83"/>
                <a:gd name="T18" fmla="*/ 62 w 185"/>
                <a:gd name="T19" fmla="*/ 21 h 83"/>
                <a:gd name="T20" fmla="*/ 41 w 185"/>
                <a:gd name="T21" fmla="*/ 0 h 83"/>
                <a:gd name="T22" fmla="*/ 20 w 185"/>
                <a:gd name="T23" fmla="*/ 21 h 83"/>
                <a:gd name="T24" fmla="*/ 0 w 185"/>
                <a:gd name="T25" fmla="*/ 42 h 83"/>
                <a:gd name="T26" fmla="*/ 0 w 185"/>
                <a:gd name="T27" fmla="*/ 62 h 83"/>
                <a:gd name="T28" fmla="*/ 20 w 185"/>
                <a:gd name="T29" fmla="*/ 82 h 83"/>
                <a:gd name="T30" fmla="*/ 62 w 185"/>
                <a:gd name="T31" fmla="*/ 82 h 83"/>
                <a:gd name="T32" fmla="*/ 82 w 185"/>
                <a:gd name="T33" fmla="*/ 82 h 83"/>
                <a:gd name="T34" fmla="*/ 122 w 185"/>
                <a:gd name="T3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83">
                  <a:moveTo>
                    <a:pt x="122" y="82"/>
                  </a:moveTo>
                  <a:lnTo>
                    <a:pt x="122" y="82"/>
                  </a:lnTo>
                  <a:lnTo>
                    <a:pt x="143" y="62"/>
                  </a:lnTo>
                  <a:cubicBezTo>
                    <a:pt x="143" y="62"/>
                    <a:pt x="164" y="62"/>
                    <a:pt x="184" y="62"/>
                  </a:cubicBezTo>
                  <a:lnTo>
                    <a:pt x="184" y="42"/>
                  </a:lnTo>
                  <a:lnTo>
                    <a:pt x="164" y="21"/>
                  </a:lnTo>
                  <a:cubicBezTo>
                    <a:pt x="164" y="21"/>
                    <a:pt x="164" y="0"/>
                    <a:pt x="143" y="0"/>
                  </a:cubicBezTo>
                  <a:lnTo>
                    <a:pt x="122" y="0"/>
                  </a:lnTo>
                  <a:lnTo>
                    <a:pt x="102" y="21"/>
                  </a:lnTo>
                  <a:cubicBezTo>
                    <a:pt x="102" y="21"/>
                    <a:pt x="82" y="21"/>
                    <a:pt x="62" y="21"/>
                  </a:cubicBezTo>
                  <a:lnTo>
                    <a:pt x="41" y="0"/>
                  </a:lnTo>
                  <a:cubicBezTo>
                    <a:pt x="41" y="21"/>
                    <a:pt x="20" y="21"/>
                    <a:pt x="20" y="21"/>
                  </a:cubicBezTo>
                  <a:cubicBezTo>
                    <a:pt x="20" y="21"/>
                    <a:pt x="20" y="42"/>
                    <a:pt x="0" y="42"/>
                  </a:cubicBezTo>
                  <a:lnTo>
                    <a:pt x="0" y="62"/>
                  </a:lnTo>
                  <a:cubicBezTo>
                    <a:pt x="0" y="62"/>
                    <a:pt x="0" y="82"/>
                    <a:pt x="20" y="82"/>
                  </a:cubicBezTo>
                  <a:cubicBezTo>
                    <a:pt x="20" y="82"/>
                    <a:pt x="41" y="82"/>
                    <a:pt x="62" y="82"/>
                  </a:cubicBezTo>
                  <a:lnTo>
                    <a:pt x="82" y="82"/>
                  </a:lnTo>
                  <a:cubicBezTo>
                    <a:pt x="102" y="62"/>
                    <a:pt x="102" y="82"/>
                    <a:pt x="12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8" name="Freeform 362"/>
            <p:cNvSpPr>
              <a:spLocks noChangeArrowheads="1"/>
            </p:cNvSpPr>
            <p:nvPr/>
          </p:nvSpPr>
          <p:spPr bwMode="auto">
            <a:xfrm>
              <a:off x="5168900" y="8418513"/>
              <a:ext cx="649288" cy="258762"/>
            </a:xfrm>
            <a:custGeom>
              <a:avLst/>
              <a:gdLst>
                <a:gd name="T0" fmla="*/ 1660 w 1804"/>
                <a:gd name="T1" fmla="*/ 696 h 718"/>
                <a:gd name="T2" fmla="*/ 1700 w 1804"/>
                <a:gd name="T3" fmla="*/ 676 h 718"/>
                <a:gd name="T4" fmla="*/ 1762 w 1804"/>
                <a:gd name="T5" fmla="*/ 614 h 718"/>
                <a:gd name="T6" fmla="*/ 1762 w 1804"/>
                <a:gd name="T7" fmla="*/ 532 h 718"/>
                <a:gd name="T8" fmla="*/ 1660 w 1804"/>
                <a:gd name="T9" fmla="*/ 532 h 718"/>
                <a:gd name="T10" fmla="*/ 1578 w 1804"/>
                <a:gd name="T11" fmla="*/ 492 h 718"/>
                <a:gd name="T12" fmla="*/ 1475 w 1804"/>
                <a:gd name="T13" fmla="*/ 430 h 718"/>
                <a:gd name="T14" fmla="*/ 1372 w 1804"/>
                <a:gd name="T15" fmla="*/ 430 h 718"/>
                <a:gd name="T16" fmla="*/ 1312 w 1804"/>
                <a:gd name="T17" fmla="*/ 328 h 718"/>
                <a:gd name="T18" fmla="*/ 1250 w 1804"/>
                <a:gd name="T19" fmla="*/ 246 h 718"/>
                <a:gd name="T20" fmla="*/ 1148 w 1804"/>
                <a:gd name="T21" fmla="*/ 205 h 718"/>
                <a:gd name="T22" fmla="*/ 1024 w 1804"/>
                <a:gd name="T23" fmla="*/ 184 h 718"/>
                <a:gd name="T24" fmla="*/ 942 w 1804"/>
                <a:gd name="T25" fmla="*/ 225 h 718"/>
                <a:gd name="T26" fmla="*/ 840 w 1804"/>
                <a:gd name="T27" fmla="*/ 225 h 718"/>
                <a:gd name="T28" fmla="*/ 758 w 1804"/>
                <a:gd name="T29" fmla="*/ 225 h 718"/>
                <a:gd name="T30" fmla="*/ 614 w 1804"/>
                <a:gd name="T31" fmla="*/ 205 h 718"/>
                <a:gd name="T32" fmla="*/ 574 w 1804"/>
                <a:gd name="T33" fmla="*/ 102 h 718"/>
                <a:gd name="T34" fmla="*/ 492 w 1804"/>
                <a:gd name="T35" fmla="*/ 102 h 718"/>
                <a:gd name="T36" fmla="*/ 389 w 1804"/>
                <a:gd name="T37" fmla="*/ 82 h 718"/>
                <a:gd name="T38" fmla="*/ 328 w 1804"/>
                <a:gd name="T39" fmla="*/ 0 h 718"/>
                <a:gd name="T40" fmla="*/ 205 w 1804"/>
                <a:gd name="T41" fmla="*/ 20 h 718"/>
                <a:gd name="T42" fmla="*/ 143 w 1804"/>
                <a:gd name="T43" fmla="*/ 20 h 718"/>
                <a:gd name="T44" fmla="*/ 82 w 1804"/>
                <a:gd name="T45" fmla="*/ 102 h 718"/>
                <a:gd name="T46" fmla="*/ 20 w 1804"/>
                <a:gd name="T47" fmla="*/ 164 h 718"/>
                <a:gd name="T48" fmla="*/ 0 w 1804"/>
                <a:gd name="T49" fmla="*/ 205 h 718"/>
                <a:gd name="T50" fmla="*/ 102 w 1804"/>
                <a:gd name="T51" fmla="*/ 246 h 718"/>
                <a:gd name="T52" fmla="*/ 205 w 1804"/>
                <a:gd name="T53" fmla="*/ 246 h 718"/>
                <a:gd name="T54" fmla="*/ 184 w 1804"/>
                <a:gd name="T55" fmla="*/ 286 h 718"/>
                <a:gd name="T56" fmla="*/ 205 w 1804"/>
                <a:gd name="T57" fmla="*/ 368 h 718"/>
                <a:gd name="T58" fmla="*/ 328 w 1804"/>
                <a:gd name="T59" fmla="*/ 368 h 718"/>
                <a:gd name="T60" fmla="*/ 430 w 1804"/>
                <a:gd name="T61" fmla="*/ 450 h 718"/>
                <a:gd name="T62" fmla="*/ 574 w 1804"/>
                <a:gd name="T63" fmla="*/ 430 h 718"/>
                <a:gd name="T64" fmla="*/ 635 w 1804"/>
                <a:gd name="T65" fmla="*/ 430 h 718"/>
                <a:gd name="T66" fmla="*/ 717 w 1804"/>
                <a:gd name="T67" fmla="*/ 450 h 718"/>
                <a:gd name="T68" fmla="*/ 860 w 1804"/>
                <a:gd name="T69" fmla="*/ 471 h 718"/>
                <a:gd name="T70" fmla="*/ 984 w 1804"/>
                <a:gd name="T71" fmla="*/ 532 h 718"/>
                <a:gd name="T72" fmla="*/ 1168 w 1804"/>
                <a:gd name="T73" fmla="*/ 574 h 718"/>
                <a:gd name="T74" fmla="*/ 1270 w 1804"/>
                <a:gd name="T75" fmla="*/ 594 h 718"/>
                <a:gd name="T76" fmla="*/ 1414 w 1804"/>
                <a:gd name="T77" fmla="*/ 594 h 718"/>
                <a:gd name="T78" fmla="*/ 1516 w 1804"/>
                <a:gd name="T79" fmla="*/ 635 h 718"/>
                <a:gd name="T80" fmla="*/ 1578 w 1804"/>
                <a:gd name="T81" fmla="*/ 635 h 718"/>
                <a:gd name="T82" fmla="*/ 1557 w 1804"/>
                <a:gd name="T83" fmla="*/ 553 h 718"/>
                <a:gd name="T84" fmla="*/ 1618 w 1804"/>
                <a:gd name="T85" fmla="*/ 594 h 718"/>
                <a:gd name="T86" fmla="*/ 1660 w 1804"/>
                <a:gd name="T87" fmla="*/ 656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04" h="718">
                  <a:moveTo>
                    <a:pt x="1660" y="656"/>
                  </a:moveTo>
                  <a:lnTo>
                    <a:pt x="1660" y="656"/>
                  </a:lnTo>
                  <a:cubicBezTo>
                    <a:pt x="1660" y="676"/>
                    <a:pt x="1660" y="676"/>
                    <a:pt x="1660" y="696"/>
                  </a:cubicBezTo>
                  <a:cubicBezTo>
                    <a:pt x="1660" y="696"/>
                    <a:pt x="1660" y="696"/>
                    <a:pt x="1680" y="696"/>
                  </a:cubicBezTo>
                  <a:cubicBezTo>
                    <a:pt x="1680" y="717"/>
                    <a:pt x="1700" y="717"/>
                    <a:pt x="1700" y="717"/>
                  </a:cubicBezTo>
                  <a:cubicBezTo>
                    <a:pt x="1700" y="696"/>
                    <a:pt x="1700" y="676"/>
                    <a:pt x="1700" y="676"/>
                  </a:cubicBezTo>
                  <a:cubicBezTo>
                    <a:pt x="1721" y="676"/>
                    <a:pt x="1700" y="656"/>
                    <a:pt x="1721" y="656"/>
                  </a:cubicBezTo>
                  <a:cubicBezTo>
                    <a:pt x="1721" y="635"/>
                    <a:pt x="1721" y="635"/>
                    <a:pt x="1742" y="635"/>
                  </a:cubicBezTo>
                  <a:cubicBezTo>
                    <a:pt x="1742" y="614"/>
                    <a:pt x="1762" y="614"/>
                    <a:pt x="1762" y="614"/>
                  </a:cubicBezTo>
                  <a:cubicBezTo>
                    <a:pt x="1782" y="614"/>
                    <a:pt x="1803" y="594"/>
                    <a:pt x="1803" y="594"/>
                  </a:cubicBezTo>
                  <a:lnTo>
                    <a:pt x="1782" y="574"/>
                  </a:lnTo>
                  <a:cubicBezTo>
                    <a:pt x="1782" y="553"/>
                    <a:pt x="1762" y="532"/>
                    <a:pt x="1762" y="532"/>
                  </a:cubicBezTo>
                  <a:cubicBezTo>
                    <a:pt x="1742" y="532"/>
                    <a:pt x="1721" y="512"/>
                    <a:pt x="1721" y="512"/>
                  </a:cubicBezTo>
                  <a:cubicBezTo>
                    <a:pt x="1700" y="512"/>
                    <a:pt x="1700" y="512"/>
                    <a:pt x="1680" y="512"/>
                  </a:cubicBezTo>
                  <a:lnTo>
                    <a:pt x="1660" y="532"/>
                  </a:lnTo>
                  <a:cubicBezTo>
                    <a:pt x="1639" y="532"/>
                    <a:pt x="1618" y="532"/>
                    <a:pt x="1618" y="532"/>
                  </a:cubicBezTo>
                  <a:lnTo>
                    <a:pt x="1598" y="512"/>
                  </a:lnTo>
                  <a:cubicBezTo>
                    <a:pt x="1598" y="512"/>
                    <a:pt x="1598" y="492"/>
                    <a:pt x="1578" y="492"/>
                  </a:cubicBezTo>
                  <a:cubicBezTo>
                    <a:pt x="1578" y="471"/>
                    <a:pt x="1557" y="471"/>
                    <a:pt x="1557" y="450"/>
                  </a:cubicBezTo>
                  <a:cubicBezTo>
                    <a:pt x="1557" y="450"/>
                    <a:pt x="1536" y="450"/>
                    <a:pt x="1516" y="450"/>
                  </a:cubicBezTo>
                  <a:cubicBezTo>
                    <a:pt x="1516" y="430"/>
                    <a:pt x="1496" y="430"/>
                    <a:pt x="1475" y="430"/>
                  </a:cubicBezTo>
                  <a:cubicBezTo>
                    <a:pt x="1475" y="430"/>
                    <a:pt x="1454" y="430"/>
                    <a:pt x="1434" y="430"/>
                  </a:cubicBezTo>
                  <a:lnTo>
                    <a:pt x="1414" y="450"/>
                  </a:lnTo>
                  <a:cubicBezTo>
                    <a:pt x="1393" y="450"/>
                    <a:pt x="1393" y="430"/>
                    <a:pt x="1372" y="430"/>
                  </a:cubicBezTo>
                  <a:cubicBezTo>
                    <a:pt x="1372" y="430"/>
                    <a:pt x="1352" y="410"/>
                    <a:pt x="1332" y="410"/>
                  </a:cubicBezTo>
                  <a:lnTo>
                    <a:pt x="1312" y="389"/>
                  </a:lnTo>
                  <a:cubicBezTo>
                    <a:pt x="1312" y="368"/>
                    <a:pt x="1312" y="348"/>
                    <a:pt x="1312" y="328"/>
                  </a:cubicBezTo>
                  <a:cubicBezTo>
                    <a:pt x="1291" y="328"/>
                    <a:pt x="1291" y="328"/>
                    <a:pt x="1291" y="328"/>
                  </a:cubicBezTo>
                  <a:cubicBezTo>
                    <a:pt x="1291" y="307"/>
                    <a:pt x="1291" y="286"/>
                    <a:pt x="1270" y="286"/>
                  </a:cubicBezTo>
                  <a:cubicBezTo>
                    <a:pt x="1270" y="266"/>
                    <a:pt x="1270" y="266"/>
                    <a:pt x="1250" y="246"/>
                  </a:cubicBezTo>
                  <a:lnTo>
                    <a:pt x="1230" y="246"/>
                  </a:lnTo>
                  <a:cubicBezTo>
                    <a:pt x="1209" y="225"/>
                    <a:pt x="1209" y="225"/>
                    <a:pt x="1188" y="225"/>
                  </a:cubicBezTo>
                  <a:cubicBezTo>
                    <a:pt x="1188" y="225"/>
                    <a:pt x="1168" y="225"/>
                    <a:pt x="1148" y="205"/>
                  </a:cubicBezTo>
                  <a:lnTo>
                    <a:pt x="1127" y="205"/>
                  </a:lnTo>
                  <a:cubicBezTo>
                    <a:pt x="1127" y="184"/>
                    <a:pt x="1086" y="205"/>
                    <a:pt x="1086" y="205"/>
                  </a:cubicBezTo>
                  <a:cubicBezTo>
                    <a:pt x="1066" y="205"/>
                    <a:pt x="1045" y="184"/>
                    <a:pt x="1024" y="184"/>
                  </a:cubicBezTo>
                  <a:cubicBezTo>
                    <a:pt x="1004" y="184"/>
                    <a:pt x="984" y="184"/>
                    <a:pt x="984" y="184"/>
                  </a:cubicBezTo>
                  <a:cubicBezTo>
                    <a:pt x="984" y="184"/>
                    <a:pt x="963" y="184"/>
                    <a:pt x="942" y="205"/>
                  </a:cubicBezTo>
                  <a:cubicBezTo>
                    <a:pt x="942" y="205"/>
                    <a:pt x="942" y="205"/>
                    <a:pt x="942" y="225"/>
                  </a:cubicBezTo>
                  <a:cubicBezTo>
                    <a:pt x="922" y="225"/>
                    <a:pt x="922" y="225"/>
                    <a:pt x="902" y="225"/>
                  </a:cubicBezTo>
                  <a:cubicBezTo>
                    <a:pt x="902" y="225"/>
                    <a:pt x="881" y="225"/>
                    <a:pt x="860" y="225"/>
                  </a:cubicBezTo>
                  <a:lnTo>
                    <a:pt x="840" y="225"/>
                  </a:lnTo>
                  <a:cubicBezTo>
                    <a:pt x="820" y="225"/>
                    <a:pt x="820" y="246"/>
                    <a:pt x="799" y="246"/>
                  </a:cubicBezTo>
                  <a:lnTo>
                    <a:pt x="778" y="246"/>
                  </a:lnTo>
                  <a:lnTo>
                    <a:pt x="758" y="225"/>
                  </a:lnTo>
                  <a:cubicBezTo>
                    <a:pt x="738" y="225"/>
                    <a:pt x="738" y="225"/>
                    <a:pt x="717" y="205"/>
                  </a:cubicBezTo>
                  <a:cubicBezTo>
                    <a:pt x="717" y="205"/>
                    <a:pt x="676" y="205"/>
                    <a:pt x="656" y="205"/>
                  </a:cubicBezTo>
                  <a:lnTo>
                    <a:pt x="614" y="205"/>
                  </a:lnTo>
                  <a:cubicBezTo>
                    <a:pt x="594" y="205"/>
                    <a:pt x="594" y="184"/>
                    <a:pt x="574" y="184"/>
                  </a:cubicBezTo>
                  <a:cubicBezTo>
                    <a:pt x="574" y="184"/>
                    <a:pt x="574" y="164"/>
                    <a:pt x="574" y="144"/>
                  </a:cubicBezTo>
                  <a:cubicBezTo>
                    <a:pt x="574" y="144"/>
                    <a:pt x="574" y="123"/>
                    <a:pt x="574" y="102"/>
                  </a:cubicBezTo>
                  <a:cubicBezTo>
                    <a:pt x="553" y="102"/>
                    <a:pt x="553" y="102"/>
                    <a:pt x="533" y="102"/>
                  </a:cubicBezTo>
                  <a:lnTo>
                    <a:pt x="512" y="102"/>
                  </a:lnTo>
                  <a:lnTo>
                    <a:pt x="492" y="102"/>
                  </a:lnTo>
                  <a:cubicBezTo>
                    <a:pt x="471" y="102"/>
                    <a:pt x="471" y="82"/>
                    <a:pt x="451" y="82"/>
                  </a:cubicBezTo>
                  <a:cubicBezTo>
                    <a:pt x="451" y="82"/>
                    <a:pt x="430" y="82"/>
                    <a:pt x="410" y="82"/>
                  </a:cubicBezTo>
                  <a:lnTo>
                    <a:pt x="389" y="82"/>
                  </a:lnTo>
                  <a:cubicBezTo>
                    <a:pt x="389" y="62"/>
                    <a:pt x="389" y="41"/>
                    <a:pt x="389" y="41"/>
                  </a:cubicBezTo>
                  <a:cubicBezTo>
                    <a:pt x="369" y="20"/>
                    <a:pt x="369" y="20"/>
                    <a:pt x="369" y="20"/>
                  </a:cubicBezTo>
                  <a:cubicBezTo>
                    <a:pt x="348" y="0"/>
                    <a:pt x="328" y="0"/>
                    <a:pt x="328" y="0"/>
                  </a:cubicBezTo>
                  <a:lnTo>
                    <a:pt x="307" y="20"/>
                  </a:lnTo>
                  <a:lnTo>
                    <a:pt x="287" y="20"/>
                  </a:lnTo>
                  <a:cubicBezTo>
                    <a:pt x="266" y="20"/>
                    <a:pt x="225" y="41"/>
                    <a:pt x="205" y="20"/>
                  </a:cubicBezTo>
                  <a:cubicBezTo>
                    <a:pt x="205" y="20"/>
                    <a:pt x="205" y="20"/>
                    <a:pt x="184" y="20"/>
                  </a:cubicBezTo>
                  <a:lnTo>
                    <a:pt x="164" y="0"/>
                  </a:lnTo>
                  <a:lnTo>
                    <a:pt x="143" y="20"/>
                  </a:lnTo>
                  <a:cubicBezTo>
                    <a:pt x="143" y="20"/>
                    <a:pt x="143" y="41"/>
                    <a:pt x="143" y="62"/>
                  </a:cubicBezTo>
                  <a:cubicBezTo>
                    <a:pt x="123" y="62"/>
                    <a:pt x="123" y="82"/>
                    <a:pt x="102" y="82"/>
                  </a:cubicBezTo>
                  <a:cubicBezTo>
                    <a:pt x="102" y="102"/>
                    <a:pt x="82" y="102"/>
                    <a:pt x="82" y="102"/>
                  </a:cubicBezTo>
                  <a:cubicBezTo>
                    <a:pt x="82" y="123"/>
                    <a:pt x="82" y="123"/>
                    <a:pt x="61" y="144"/>
                  </a:cubicBezTo>
                  <a:cubicBezTo>
                    <a:pt x="61" y="144"/>
                    <a:pt x="61" y="144"/>
                    <a:pt x="41" y="144"/>
                  </a:cubicBezTo>
                  <a:lnTo>
                    <a:pt x="20" y="164"/>
                  </a:lnTo>
                  <a:lnTo>
                    <a:pt x="0" y="164"/>
                  </a:lnTo>
                  <a:lnTo>
                    <a:pt x="0" y="184"/>
                  </a:lnTo>
                  <a:lnTo>
                    <a:pt x="0" y="205"/>
                  </a:lnTo>
                  <a:cubicBezTo>
                    <a:pt x="0" y="205"/>
                    <a:pt x="20" y="225"/>
                    <a:pt x="41" y="225"/>
                  </a:cubicBezTo>
                  <a:lnTo>
                    <a:pt x="61" y="225"/>
                  </a:lnTo>
                  <a:cubicBezTo>
                    <a:pt x="82" y="225"/>
                    <a:pt x="102" y="225"/>
                    <a:pt x="102" y="246"/>
                  </a:cubicBezTo>
                  <a:cubicBezTo>
                    <a:pt x="123" y="246"/>
                    <a:pt x="143" y="246"/>
                    <a:pt x="143" y="246"/>
                  </a:cubicBezTo>
                  <a:cubicBezTo>
                    <a:pt x="164" y="246"/>
                    <a:pt x="184" y="246"/>
                    <a:pt x="184" y="246"/>
                  </a:cubicBezTo>
                  <a:lnTo>
                    <a:pt x="205" y="246"/>
                  </a:lnTo>
                  <a:lnTo>
                    <a:pt x="205" y="266"/>
                  </a:lnTo>
                  <a:lnTo>
                    <a:pt x="205" y="286"/>
                  </a:lnTo>
                  <a:lnTo>
                    <a:pt x="184" y="286"/>
                  </a:lnTo>
                  <a:cubicBezTo>
                    <a:pt x="184" y="307"/>
                    <a:pt x="164" y="328"/>
                    <a:pt x="184" y="328"/>
                  </a:cubicBezTo>
                  <a:lnTo>
                    <a:pt x="184" y="348"/>
                  </a:lnTo>
                  <a:lnTo>
                    <a:pt x="205" y="368"/>
                  </a:lnTo>
                  <a:cubicBezTo>
                    <a:pt x="225" y="368"/>
                    <a:pt x="246" y="368"/>
                    <a:pt x="246" y="368"/>
                  </a:cubicBezTo>
                  <a:cubicBezTo>
                    <a:pt x="266" y="368"/>
                    <a:pt x="287" y="368"/>
                    <a:pt x="307" y="368"/>
                  </a:cubicBezTo>
                  <a:lnTo>
                    <a:pt x="328" y="368"/>
                  </a:lnTo>
                  <a:cubicBezTo>
                    <a:pt x="328" y="368"/>
                    <a:pt x="348" y="368"/>
                    <a:pt x="369" y="368"/>
                  </a:cubicBezTo>
                  <a:cubicBezTo>
                    <a:pt x="369" y="389"/>
                    <a:pt x="369" y="389"/>
                    <a:pt x="369" y="410"/>
                  </a:cubicBezTo>
                  <a:cubicBezTo>
                    <a:pt x="389" y="410"/>
                    <a:pt x="410" y="430"/>
                    <a:pt x="430" y="450"/>
                  </a:cubicBezTo>
                  <a:lnTo>
                    <a:pt x="451" y="450"/>
                  </a:lnTo>
                  <a:cubicBezTo>
                    <a:pt x="471" y="450"/>
                    <a:pt x="512" y="450"/>
                    <a:pt x="533" y="450"/>
                  </a:cubicBezTo>
                  <a:cubicBezTo>
                    <a:pt x="553" y="450"/>
                    <a:pt x="574" y="430"/>
                    <a:pt x="574" y="430"/>
                  </a:cubicBezTo>
                  <a:cubicBezTo>
                    <a:pt x="594" y="430"/>
                    <a:pt x="594" y="430"/>
                    <a:pt x="594" y="430"/>
                  </a:cubicBezTo>
                  <a:cubicBezTo>
                    <a:pt x="614" y="430"/>
                    <a:pt x="614" y="430"/>
                    <a:pt x="614" y="430"/>
                  </a:cubicBezTo>
                  <a:cubicBezTo>
                    <a:pt x="635" y="430"/>
                    <a:pt x="635" y="430"/>
                    <a:pt x="635" y="430"/>
                  </a:cubicBezTo>
                  <a:cubicBezTo>
                    <a:pt x="656" y="410"/>
                    <a:pt x="676" y="430"/>
                    <a:pt x="676" y="430"/>
                  </a:cubicBezTo>
                  <a:lnTo>
                    <a:pt x="696" y="430"/>
                  </a:lnTo>
                  <a:cubicBezTo>
                    <a:pt x="696" y="430"/>
                    <a:pt x="717" y="430"/>
                    <a:pt x="717" y="450"/>
                  </a:cubicBezTo>
                  <a:lnTo>
                    <a:pt x="738" y="450"/>
                  </a:lnTo>
                  <a:cubicBezTo>
                    <a:pt x="758" y="450"/>
                    <a:pt x="799" y="471"/>
                    <a:pt x="820" y="471"/>
                  </a:cubicBezTo>
                  <a:cubicBezTo>
                    <a:pt x="840" y="471"/>
                    <a:pt x="860" y="471"/>
                    <a:pt x="860" y="471"/>
                  </a:cubicBezTo>
                  <a:cubicBezTo>
                    <a:pt x="881" y="471"/>
                    <a:pt x="902" y="492"/>
                    <a:pt x="902" y="492"/>
                  </a:cubicBezTo>
                  <a:cubicBezTo>
                    <a:pt x="922" y="492"/>
                    <a:pt x="922" y="532"/>
                    <a:pt x="942" y="532"/>
                  </a:cubicBezTo>
                  <a:cubicBezTo>
                    <a:pt x="963" y="532"/>
                    <a:pt x="984" y="532"/>
                    <a:pt x="984" y="532"/>
                  </a:cubicBezTo>
                  <a:cubicBezTo>
                    <a:pt x="1004" y="532"/>
                    <a:pt x="1024" y="553"/>
                    <a:pt x="1045" y="553"/>
                  </a:cubicBezTo>
                  <a:cubicBezTo>
                    <a:pt x="1066" y="553"/>
                    <a:pt x="1086" y="574"/>
                    <a:pt x="1106" y="574"/>
                  </a:cubicBezTo>
                  <a:cubicBezTo>
                    <a:pt x="1127" y="574"/>
                    <a:pt x="1148" y="574"/>
                    <a:pt x="1168" y="574"/>
                  </a:cubicBezTo>
                  <a:cubicBezTo>
                    <a:pt x="1168" y="574"/>
                    <a:pt x="1188" y="574"/>
                    <a:pt x="1188" y="594"/>
                  </a:cubicBezTo>
                  <a:lnTo>
                    <a:pt x="1230" y="594"/>
                  </a:lnTo>
                  <a:cubicBezTo>
                    <a:pt x="1250" y="594"/>
                    <a:pt x="1270" y="594"/>
                    <a:pt x="1270" y="594"/>
                  </a:cubicBezTo>
                  <a:cubicBezTo>
                    <a:pt x="1291" y="594"/>
                    <a:pt x="1312" y="574"/>
                    <a:pt x="1312" y="574"/>
                  </a:cubicBezTo>
                  <a:cubicBezTo>
                    <a:pt x="1332" y="574"/>
                    <a:pt x="1352" y="574"/>
                    <a:pt x="1352" y="574"/>
                  </a:cubicBezTo>
                  <a:cubicBezTo>
                    <a:pt x="1372" y="574"/>
                    <a:pt x="1393" y="594"/>
                    <a:pt x="1414" y="594"/>
                  </a:cubicBezTo>
                  <a:cubicBezTo>
                    <a:pt x="1434" y="594"/>
                    <a:pt x="1434" y="614"/>
                    <a:pt x="1454" y="614"/>
                  </a:cubicBezTo>
                  <a:lnTo>
                    <a:pt x="1454" y="635"/>
                  </a:lnTo>
                  <a:cubicBezTo>
                    <a:pt x="1475" y="635"/>
                    <a:pt x="1496" y="635"/>
                    <a:pt x="1516" y="635"/>
                  </a:cubicBezTo>
                  <a:cubicBezTo>
                    <a:pt x="1516" y="635"/>
                    <a:pt x="1536" y="635"/>
                    <a:pt x="1536" y="656"/>
                  </a:cubicBezTo>
                  <a:cubicBezTo>
                    <a:pt x="1557" y="656"/>
                    <a:pt x="1578" y="656"/>
                    <a:pt x="1578" y="656"/>
                  </a:cubicBezTo>
                  <a:lnTo>
                    <a:pt x="1578" y="635"/>
                  </a:lnTo>
                  <a:lnTo>
                    <a:pt x="1578" y="614"/>
                  </a:lnTo>
                  <a:cubicBezTo>
                    <a:pt x="1578" y="594"/>
                    <a:pt x="1557" y="594"/>
                    <a:pt x="1557" y="574"/>
                  </a:cubicBezTo>
                  <a:lnTo>
                    <a:pt x="1557" y="553"/>
                  </a:lnTo>
                  <a:lnTo>
                    <a:pt x="1578" y="553"/>
                  </a:lnTo>
                  <a:lnTo>
                    <a:pt x="1598" y="553"/>
                  </a:lnTo>
                  <a:cubicBezTo>
                    <a:pt x="1598" y="553"/>
                    <a:pt x="1618" y="574"/>
                    <a:pt x="1618" y="594"/>
                  </a:cubicBezTo>
                  <a:cubicBezTo>
                    <a:pt x="1618" y="594"/>
                    <a:pt x="1639" y="594"/>
                    <a:pt x="1660" y="614"/>
                  </a:cubicBezTo>
                  <a:lnTo>
                    <a:pt x="1660" y="635"/>
                  </a:lnTo>
                  <a:lnTo>
                    <a:pt x="1660" y="65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69" name="Freeform 363"/>
            <p:cNvSpPr>
              <a:spLocks noChangeArrowheads="1"/>
            </p:cNvSpPr>
            <p:nvPr/>
          </p:nvSpPr>
          <p:spPr bwMode="auto">
            <a:xfrm>
              <a:off x="5656263" y="8632825"/>
              <a:ext cx="15875" cy="15875"/>
            </a:xfrm>
            <a:custGeom>
              <a:avLst/>
              <a:gdLst>
                <a:gd name="T0" fmla="*/ 41 w 42"/>
                <a:gd name="T1" fmla="*/ 20 h 42"/>
                <a:gd name="T2" fmla="*/ 41 w 42"/>
                <a:gd name="T3" fmla="*/ 20 h 42"/>
                <a:gd name="T4" fmla="*/ 20 w 42"/>
                <a:gd name="T5" fmla="*/ 20 h 42"/>
                <a:gd name="T6" fmla="*/ 0 w 42"/>
                <a:gd name="T7" fmla="*/ 20 h 42"/>
                <a:gd name="T8" fmla="*/ 0 w 42"/>
                <a:gd name="T9" fmla="*/ 0 h 42"/>
                <a:gd name="T10" fmla="*/ 20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41"/>
                    <a:pt x="20" y="20"/>
                    <a:pt x="20" y="20"/>
                  </a:cubicBezTo>
                  <a:lnTo>
                    <a:pt x="0" y="20"/>
                  </a:lnTo>
                  <a:cubicBezTo>
                    <a:pt x="0" y="20"/>
                    <a:pt x="0" y="20"/>
                    <a:pt x="0" y="0"/>
                  </a:cubicBezTo>
                  <a:lnTo>
                    <a:pt x="20" y="0"/>
                  </a:lnTo>
                  <a:cubicBezTo>
                    <a:pt x="20" y="0"/>
                    <a:pt x="20"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0" name="Freeform 364"/>
            <p:cNvSpPr>
              <a:spLocks noChangeArrowheads="1"/>
            </p:cNvSpPr>
            <p:nvPr/>
          </p:nvSpPr>
          <p:spPr bwMode="auto">
            <a:xfrm>
              <a:off x="5641975" y="8507413"/>
              <a:ext cx="80963" cy="22225"/>
            </a:xfrm>
            <a:custGeom>
              <a:avLst/>
              <a:gdLst>
                <a:gd name="T0" fmla="*/ 184 w 225"/>
                <a:gd name="T1" fmla="*/ 61 h 62"/>
                <a:gd name="T2" fmla="*/ 184 w 225"/>
                <a:gd name="T3" fmla="*/ 61 h 62"/>
                <a:gd name="T4" fmla="*/ 204 w 225"/>
                <a:gd name="T5" fmla="*/ 40 h 62"/>
                <a:gd name="T6" fmla="*/ 224 w 225"/>
                <a:gd name="T7" fmla="*/ 20 h 62"/>
                <a:gd name="T8" fmla="*/ 224 w 225"/>
                <a:gd name="T9" fmla="*/ 0 h 62"/>
                <a:gd name="T10" fmla="*/ 184 w 225"/>
                <a:gd name="T11" fmla="*/ 0 h 62"/>
                <a:gd name="T12" fmla="*/ 102 w 225"/>
                <a:gd name="T13" fmla="*/ 0 h 62"/>
                <a:gd name="T14" fmla="*/ 81 w 225"/>
                <a:gd name="T15" fmla="*/ 0 h 62"/>
                <a:gd name="T16" fmla="*/ 40 w 225"/>
                <a:gd name="T17" fmla="*/ 0 h 62"/>
                <a:gd name="T18" fmla="*/ 20 w 225"/>
                <a:gd name="T19" fmla="*/ 20 h 62"/>
                <a:gd name="T20" fmla="*/ 0 w 225"/>
                <a:gd name="T21" fmla="*/ 20 h 62"/>
                <a:gd name="T22" fmla="*/ 0 w 225"/>
                <a:gd name="T23" fmla="*/ 40 h 62"/>
                <a:gd name="T24" fmla="*/ 20 w 225"/>
                <a:gd name="T25" fmla="*/ 61 h 62"/>
                <a:gd name="T26" fmla="*/ 60 w 225"/>
                <a:gd name="T27" fmla="*/ 61 h 62"/>
                <a:gd name="T28" fmla="*/ 102 w 225"/>
                <a:gd name="T29" fmla="*/ 61 h 62"/>
                <a:gd name="T30" fmla="*/ 142 w 225"/>
                <a:gd name="T31" fmla="*/ 61 h 62"/>
                <a:gd name="T32" fmla="*/ 184 w 225"/>
                <a:gd name="T33"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5" h="62">
                  <a:moveTo>
                    <a:pt x="184" y="61"/>
                  </a:moveTo>
                  <a:lnTo>
                    <a:pt x="184" y="61"/>
                  </a:lnTo>
                  <a:cubicBezTo>
                    <a:pt x="184" y="61"/>
                    <a:pt x="204" y="61"/>
                    <a:pt x="204" y="40"/>
                  </a:cubicBezTo>
                  <a:cubicBezTo>
                    <a:pt x="204" y="40"/>
                    <a:pt x="224" y="40"/>
                    <a:pt x="224" y="20"/>
                  </a:cubicBezTo>
                  <a:lnTo>
                    <a:pt x="224" y="0"/>
                  </a:lnTo>
                  <a:cubicBezTo>
                    <a:pt x="204" y="0"/>
                    <a:pt x="184" y="0"/>
                    <a:pt x="184" y="0"/>
                  </a:cubicBezTo>
                  <a:cubicBezTo>
                    <a:pt x="163" y="0"/>
                    <a:pt x="122" y="0"/>
                    <a:pt x="102" y="0"/>
                  </a:cubicBezTo>
                  <a:lnTo>
                    <a:pt x="81" y="0"/>
                  </a:lnTo>
                  <a:cubicBezTo>
                    <a:pt x="60" y="0"/>
                    <a:pt x="40" y="0"/>
                    <a:pt x="40" y="0"/>
                  </a:cubicBezTo>
                  <a:cubicBezTo>
                    <a:pt x="40" y="0"/>
                    <a:pt x="20" y="0"/>
                    <a:pt x="20" y="20"/>
                  </a:cubicBezTo>
                  <a:lnTo>
                    <a:pt x="0" y="20"/>
                  </a:lnTo>
                  <a:lnTo>
                    <a:pt x="0" y="40"/>
                  </a:lnTo>
                  <a:lnTo>
                    <a:pt x="20" y="61"/>
                  </a:lnTo>
                  <a:cubicBezTo>
                    <a:pt x="20" y="61"/>
                    <a:pt x="40" y="61"/>
                    <a:pt x="60" y="61"/>
                  </a:cubicBezTo>
                  <a:lnTo>
                    <a:pt x="102" y="61"/>
                  </a:lnTo>
                  <a:cubicBezTo>
                    <a:pt x="122" y="61"/>
                    <a:pt x="142" y="61"/>
                    <a:pt x="142" y="61"/>
                  </a:cubicBezTo>
                  <a:cubicBezTo>
                    <a:pt x="163" y="61"/>
                    <a:pt x="163" y="61"/>
                    <a:pt x="184"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1" name="Freeform 365"/>
            <p:cNvSpPr>
              <a:spLocks noChangeArrowheads="1"/>
            </p:cNvSpPr>
            <p:nvPr/>
          </p:nvSpPr>
          <p:spPr bwMode="auto">
            <a:xfrm>
              <a:off x="5626100" y="8412163"/>
              <a:ext cx="15875" cy="14287"/>
            </a:xfrm>
            <a:custGeom>
              <a:avLst/>
              <a:gdLst>
                <a:gd name="T0" fmla="*/ 42 w 43"/>
                <a:gd name="T1" fmla="*/ 40 h 41"/>
                <a:gd name="T2" fmla="*/ 42 w 43"/>
                <a:gd name="T3" fmla="*/ 40 h 41"/>
                <a:gd name="T4" fmla="*/ 21 w 43"/>
                <a:gd name="T5" fmla="*/ 40 h 41"/>
                <a:gd name="T6" fmla="*/ 0 w 43"/>
                <a:gd name="T7" fmla="*/ 20 h 41"/>
                <a:gd name="T8" fmla="*/ 0 w 43"/>
                <a:gd name="T9" fmla="*/ 0 h 41"/>
                <a:gd name="T10" fmla="*/ 21 w 43"/>
                <a:gd name="T11" fmla="*/ 0 h 41"/>
                <a:gd name="T12" fmla="*/ 42 w 43"/>
                <a:gd name="T13" fmla="*/ 0 h 41"/>
                <a:gd name="T14" fmla="*/ 42 w 43"/>
                <a:gd name="T15" fmla="*/ 20 h 41"/>
                <a:gd name="T16" fmla="*/ 42 w 43"/>
                <a:gd name="T17" fmla="*/ 4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1">
                  <a:moveTo>
                    <a:pt x="42" y="40"/>
                  </a:moveTo>
                  <a:lnTo>
                    <a:pt x="42" y="40"/>
                  </a:lnTo>
                  <a:lnTo>
                    <a:pt x="21" y="40"/>
                  </a:lnTo>
                  <a:cubicBezTo>
                    <a:pt x="21" y="40"/>
                    <a:pt x="0" y="40"/>
                    <a:pt x="0" y="20"/>
                  </a:cubicBezTo>
                  <a:lnTo>
                    <a:pt x="0" y="0"/>
                  </a:lnTo>
                  <a:lnTo>
                    <a:pt x="21" y="0"/>
                  </a:lnTo>
                  <a:lnTo>
                    <a:pt x="42" y="0"/>
                  </a:lnTo>
                  <a:cubicBezTo>
                    <a:pt x="42" y="20"/>
                    <a:pt x="42" y="20"/>
                    <a:pt x="42" y="20"/>
                  </a:cubicBezTo>
                  <a:cubicBezTo>
                    <a:pt x="42" y="40"/>
                    <a:pt x="42" y="40"/>
                    <a:pt x="42"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2" name="Freeform 366"/>
            <p:cNvSpPr>
              <a:spLocks noChangeArrowheads="1"/>
            </p:cNvSpPr>
            <p:nvPr/>
          </p:nvSpPr>
          <p:spPr bwMode="auto">
            <a:xfrm>
              <a:off x="5502275" y="8418513"/>
              <a:ext cx="15875" cy="15875"/>
            </a:xfrm>
            <a:custGeom>
              <a:avLst/>
              <a:gdLst>
                <a:gd name="T0" fmla="*/ 41 w 42"/>
                <a:gd name="T1" fmla="*/ 41 h 42"/>
                <a:gd name="T2" fmla="*/ 41 w 42"/>
                <a:gd name="T3" fmla="*/ 41 h 42"/>
                <a:gd name="T4" fmla="*/ 41 w 42"/>
                <a:gd name="T5" fmla="*/ 20 h 42"/>
                <a:gd name="T6" fmla="*/ 20 w 42"/>
                <a:gd name="T7" fmla="*/ 0 h 42"/>
                <a:gd name="T8" fmla="*/ 0 w 42"/>
                <a:gd name="T9" fmla="*/ 20 h 42"/>
                <a:gd name="T10" fmla="*/ 0 w 42"/>
                <a:gd name="T11" fmla="*/ 20 h 42"/>
                <a:gd name="T12" fmla="*/ 4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41"/>
                  </a:moveTo>
                  <a:lnTo>
                    <a:pt x="41" y="41"/>
                  </a:lnTo>
                  <a:lnTo>
                    <a:pt x="41" y="20"/>
                  </a:lnTo>
                  <a:cubicBezTo>
                    <a:pt x="20" y="0"/>
                    <a:pt x="20" y="0"/>
                    <a:pt x="20" y="0"/>
                  </a:cubicBezTo>
                  <a:cubicBezTo>
                    <a:pt x="0" y="0"/>
                    <a:pt x="0" y="20"/>
                    <a:pt x="0" y="20"/>
                  </a:cubicBezTo>
                  <a:lnTo>
                    <a:pt x="0" y="20"/>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3" name="Freeform 367"/>
            <p:cNvSpPr>
              <a:spLocks noChangeArrowheads="1"/>
            </p:cNvSpPr>
            <p:nvPr/>
          </p:nvSpPr>
          <p:spPr bwMode="auto">
            <a:xfrm>
              <a:off x="5516563" y="8412163"/>
              <a:ext cx="7937" cy="7937"/>
            </a:xfrm>
            <a:custGeom>
              <a:avLst/>
              <a:gdLst>
                <a:gd name="T0" fmla="*/ 21 w 22"/>
                <a:gd name="T1" fmla="*/ 0 h 21"/>
                <a:gd name="T2" fmla="*/ 21 w 22"/>
                <a:gd name="T3" fmla="*/ 0 h 21"/>
                <a:gd name="T4" fmla="*/ 0 w 22"/>
                <a:gd name="T5" fmla="*/ 0 h 21"/>
                <a:gd name="T6" fmla="*/ 0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lnTo>
                    <a:pt x="0" y="0"/>
                  </a:lnTo>
                  <a:lnTo>
                    <a:pt x="0" y="20"/>
                  </a:lnTo>
                  <a:lnTo>
                    <a:pt x="21"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4" name="Freeform 368"/>
            <p:cNvSpPr>
              <a:spLocks noChangeArrowheads="1"/>
            </p:cNvSpPr>
            <p:nvPr/>
          </p:nvSpPr>
          <p:spPr bwMode="auto">
            <a:xfrm>
              <a:off x="4557713" y="7504113"/>
              <a:ext cx="671512" cy="914400"/>
            </a:xfrm>
            <a:custGeom>
              <a:avLst/>
              <a:gdLst>
                <a:gd name="T0" fmla="*/ 1803 w 1866"/>
                <a:gd name="T1" fmla="*/ 2397 h 2542"/>
                <a:gd name="T2" fmla="*/ 1762 w 1866"/>
                <a:gd name="T3" fmla="*/ 2521 h 2542"/>
                <a:gd name="T4" fmla="*/ 1701 w 1866"/>
                <a:gd name="T5" fmla="*/ 2479 h 2542"/>
                <a:gd name="T6" fmla="*/ 1619 w 1866"/>
                <a:gd name="T7" fmla="*/ 2459 h 2542"/>
                <a:gd name="T8" fmla="*/ 1578 w 1866"/>
                <a:gd name="T9" fmla="*/ 2521 h 2542"/>
                <a:gd name="T10" fmla="*/ 1496 w 1866"/>
                <a:gd name="T11" fmla="*/ 2418 h 2542"/>
                <a:gd name="T12" fmla="*/ 1312 w 1866"/>
                <a:gd name="T13" fmla="*/ 2254 h 2542"/>
                <a:gd name="T14" fmla="*/ 1209 w 1866"/>
                <a:gd name="T15" fmla="*/ 2090 h 2542"/>
                <a:gd name="T16" fmla="*/ 1086 w 1866"/>
                <a:gd name="T17" fmla="*/ 1947 h 2542"/>
                <a:gd name="T18" fmla="*/ 1004 w 1866"/>
                <a:gd name="T19" fmla="*/ 1803 h 2542"/>
                <a:gd name="T20" fmla="*/ 963 w 1866"/>
                <a:gd name="T21" fmla="*/ 1619 h 2542"/>
                <a:gd name="T22" fmla="*/ 881 w 1866"/>
                <a:gd name="T23" fmla="*/ 1434 h 2542"/>
                <a:gd name="T24" fmla="*/ 799 w 1866"/>
                <a:gd name="T25" fmla="*/ 1270 h 2542"/>
                <a:gd name="T26" fmla="*/ 676 w 1866"/>
                <a:gd name="T27" fmla="*/ 1148 h 2542"/>
                <a:gd name="T28" fmla="*/ 615 w 1866"/>
                <a:gd name="T29" fmla="*/ 1004 h 2542"/>
                <a:gd name="T30" fmla="*/ 615 w 1866"/>
                <a:gd name="T31" fmla="*/ 881 h 2542"/>
                <a:gd name="T32" fmla="*/ 492 w 1866"/>
                <a:gd name="T33" fmla="*/ 778 h 2542"/>
                <a:gd name="T34" fmla="*/ 390 w 1866"/>
                <a:gd name="T35" fmla="*/ 636 h 2542"/>
                <a:gd name="T36" fmla="*/ 328 w 1866"/>
                <a:gd name="T37" fmla="*/ 533 h 2542"/>
                <a:gd name="T38" fmla="*/ 184 w 1866"/>
                <a:gd name="T39" fmla="*/ 369 h 2542"/>
                <a:gd name="T40" fmla="*/ 62 w 1866"/>
                <a:gd name="T41" fmla="*/ 226 h 2542"/>
                <a:gd name="T42" fmla="*/ 0 w 1866"/>
                <a:gd name="T43" fmla="*/ 102 h 2542"/>
                <a:gd name="T44" fmla="*/ 21 w 1866"/>
                <a:gd name="T45" fmla="*/ 0 h 2542"/>
                <a:gd name="T46" fmla="*/ 144 w 1866"/>
                <a:gd name="T47" fmla="*/ 62 h 2542"/>
                <a:gd name="T48" fmla="*/ 287 w 1866"/>
                <a:gd name="T49" fmla="*/ 82 h 2542"/>
                <a:gd name="T50" fmla="*/ 410 w 1866"/>
                <a:gd name="T51" fmla="*/ 82 h 2542"/>
                <a:gd name="T52" fmla="*/ 492 w 1866"/>
                <a:gd name="T53" fmla="*/ 205 h 2542"/>
                <a:gd name="T54" fmla="*/ 594 w 1866"/>
                <a:gd name="T55" fmla="*/ 369 h 2542"/>
                <a:gd name="T56" fmla="*/ 758 w 1866"/>
                <a:gd name="T57" fmla="*/ 472 h 2542"/>
                <a:gd name="T58" fmla="*/ 840 w 1866"/>
                <a:gd name="T59" fmla="*/ 594 h 2542"/>
                <a:gd name="T60" fmla="*/ 902 w 1866"/>
                <a:gd name="T61" fmla="*/ 697 h 2542"/>
                <a:gd name="T62" fmla="*/ 963 w 1866"/>
                <a:gd name="T63" fmla="*/ 738 h 2542"/>
                <a:gd name="T64" fmla="*/ 1066 w 1866"/>
                <a:gd name="T65" fmla="*/ 799 h 2542"/>
                <a:gd name="T66" fmla="*/ 1168 w 1866"/>
                <a:gd name="T67" fmla="*/ 902 h 2542"/>
                <a:gd name="T68" fmla="*/ 1230 w 1866"/>
                <a:gd name="T69" fmla="*/ 1045 h 2542"/>
                <a:gd name="T70" fmla="*/ 1352 w 1866"/>
                <a:gd name="T71" fmla="*/ 1127 h 2542"/>
                <a:gd name="T72" fmla="*/ 1312 w 1866"/>
                <a:gd name="T73" fmla="*/ 1168 h 2542"/>
                <a:gd name="T74" fmla="*/ 1394 w 1866"/>
                <a:gd name="T75" fmla="*/ 1148 h 2542"/>
                <a:gd name="T76" fmla="*/ 1476 w 1866"/>
                <a:gd name="T77" fmla="*/ 1209 h 2542"/>
                <a:gd name="T78" fmla="*/ 1414 w 1866"/>
                <a:gd name="T79" fmla="*/ 1270 h 2542"/>
                <a:gd name="T80" fmla="*/ 1414 w 1866"/>
                <a:gd name="T81" fmla="*/ 1393 h 2542"/>
                <a:gd name="T82" fmla="*/ 1414 w 1866"/>
                <a:gd name="T83" fmla="*/ 1496 h 2542"/>
                <a:gd name="T84" fmla="*/ 1516 w 1866"/>
                <a:gd name="T85" fmla="*/ 1475 h 2542"/>
                <a:gd name="T86" fmla="*/ 1578 w 1866"/>
                <a:gd name="T87" fmla="*/ 1557 h 2542"/>
                <a:gd name="T88" fmla="*/ 1578 w 1866"/>
                <a:gd name="T89" fmla="*/ 1660 h 2542"/>
                <a:gd name="T90" fmla="*/ 1639 w 1866"/>
                <a:gd name="T91" fmla="*/ 1701 h 2542"/>
                <a:gd name="T92" fmla="*/ 1619 w 1866"/>
                <a:gd name="T93" fmla="*/ 1783 h 2542"/>
                <a:gd name="T94" fmla="*/ 1701 w 1866"/>
                <a:gd name="T95" fmla="*/ 1783 h 2542"/>
                <a:gd name="T96" fmla="*/ 1824 w 1866"/>
                <a:gd name="T97" fmla="*/ 1885 h 2542"/>
                <a:gd name="T98" fmla="*/ 1844 w 1866"/>
                <a:gd name="T99" fmla="*/ 1967 h 2542"/>
                <a:gd name="T100" fmla="*/ 1803 w 1866"/>
                <a:gd name="T101" fmla="*/ 2029 h 2542"/>
                <a:gd name="T102" fmla="*/ 1844 w 1866"/>
                <a:gd name="T103" fmla="*/ 2131 h 2542"/>
                <a:gd name="T104" fmla="*/ 1844 w 1866"/>
                <a:gd name="T105" fmla="*/ 2233 h 2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66" h="2542">
                  <a:moveTo>
                    <a:pt x="1824" y="2315"/>
                  </a:moveTo>
                  <a:lnTo>
                    <a:pt x="1824" y="2315"/>
                  </a:lnTo>
                  <a:lnTo>
                    <a:pt x="1824" y="2336"/>
                  </a:lnTo>
                  <a:cubicBezTo>
                    <a:pt x="1824" y="2357"/>
                    <a:pt x="1803" y="2377"/>
                    <a:pt x="1803" y="2397"/>
                  </a:cubicBezTo>
                  <a:cubicBezTo>
                    <a:pt x="1803" y="2418"/>
                    <a:pt x="1783" y="2459"/>
                    <a:pt x="1783" y="2479"/>
                  </a:cubicBezTo>
                  <a:lnTo>
                    <a:pt x="1783" y="2521"/>
                  </a:lnTo>
                  <a:lnTo>
                    <a:pt x="1783" y="2541"/>
                  </a:lnTo>
                  <a:lnTo>
                    <a:pt x="1762" y="2521"/>
                  </a:lnTo>
                  <a:cubicBezTo>
                    <a:pt x="1762" y="2500"/>
                    <a:pt x="1742" y="2500"/>
                    <a:pt x="1742" y="2479"/>
                  </a:cubicBezTo>
                  <a:cubicBezTo>
                    <a:pt x="1742" y="2479"/>
                    <a:pt x="1742" y="2459"/>
                    <a:pt x="1721" y="2459"/>
                  </a:cubicBezTo>
                  <a:cubicBezTo>
                    <a:pt x="1721" y="2439"/>
                    <a:pt x="1721" y="2439"/>
                    <a:pt x="1721" y="2459"/>
                  </a:cubicBezTo>
                  <a:cubicBezTo>
                    <a:pt x="1701" y="2459"/>
                    <a:pt x="1701" y="2479"/>
                    <a:pt x="1701" y="2479"/>
                  </a:cubicBezTo>
                  <a:lnTo>
                    <a:pt x="1701" y="2500"/>
                  </a:lnTo>
                  <a:cubicBezTo>
                    <a:pt x="1680" y="2521"/>
                    <a:pt x="1680" y="2500"/>
                    <a:pt x="1660" y="2500"/>
                  </a:cubicBezTo>
                  <a:cubicBezTo>
                    <a:pt x="1660" y="2500"/>
                    <a:pt x="1639" y="2500"/>
                    <a:pt x="1639" y="2479"/>
                  </a:cubicBezTo>
                  <a:lnTo>
                    <a:pt x="1619" y="2459"/>
                  </a:lnTo>
                  <a:lnTo>
                    <a:pt x="1598" y="2459"/>
                  </a:lnTo>
                  <a:lnTo>
                    <a:pt x="1598" y="2479"/>
                  </a:lnTo>
                  <a:cubicBezTo>
                    <a:pt x="1578" y="2479"/>
                    <a:pt x="1598" y="2500"/>
                    <a:pt x="1598" y="2500"/>
                  </a:cubicBezTo>
                  <a:cubicBezTo>
                    <a:pt x="1578" y="2521"/>
                    <a:pt x="1578" y="2521"/>
                    <a:pt x="1578" y="2521"/>
                  </a:cubicBezTo>
                  <a:cubicBezTo>
                    <a:pt x="1578" y="2521"/>
                    <a:pt x="1557" y="2521"/>
                    <a:pt x="1557" y="2500"/>
                  </a:cubicBezTo>
                  <a:cubicBezTo>
                    <a:pt x="1537" y="2500"/>
                    <a:pt x="1537" y="2479"/>
                    <a:pt x="1537" y="2479"/>
                  </a:cubicBezTo>
                  <a:cubicBezTo>
                    <a:pt x="1537" y="2479"/>
                    <a:pt x="1537" y="2459"/>
                    <a:pt x="1537" y="2439"/>
                  </a:cubicBezTo>
                  <a:cubicBezTo>
                    <a:pt x="1516" y="2439"/>
                    <a:pt x="1496" y="2418"/>
                    <a:pt x="1496" y="2418"/>
                  </a:cubicBezTo>
                  <a:cubicBezTo>
                    <a:pt x="1476" y="2418"/>
                    <a:pt x="1455" y="2377"/>
                    <a:pt x="1434" y="2377"/>
                  </a:cubicBezTo>
                  <a:cubicBezTo>
                    <a:pt x="1434" y="2357"/>
                    <a:pt x="1394" y="2336"/>
                    <a:pt x="1394" y="2315"/>
                  </a:cubicBezTo>
                  <a:cubicBezTo>
                    <a:pt x="1373" y="2315"/>
                    <a:pt x="1352" y="2295"/>
                    <a:pt x="1352" y="2295"/>
                  </a:cubicBezTo>
                  <a:cubicBezTo>
                    <a:pt x="1332" y="2275"/>
                    <a:pt x="1332" y="2254"/>
                    <a:pt x="1312" y="2254"/>
                  </a:cubicBezTo>
                  <a:cubicBezTo>
                    <a:pt x="1312" y="2233"/>
                    <a:pt x="1291" y="2213"/>
                    <a:pt x="1270" y="2213"/>
                  </a:cubicBezTo>
                  <a:cubicBezTo>
                    <a:pt x="1250" y="2193"/>
                    <a:pt x="1230" y="2193"/>
                    <a:pt x="1230" y="2172"/>
                  </a:cubicBezTo>
                  <a:lnTo>
                    <a:pt x="1209" y="2151"/>
                  </a:lnTo>
                  <a:cubicBezTo>
                    <a:pt x="1209" y="2131"/>
                    <a:pt x="1209" y="2111"/>
                    <a:pt x="1209" y="2090"/>
                  </a:cubicBezTo>
                  <a:cubicBezTo>
                    <a:pt x="1188" y="2090"/>
                    <a:pt x="1188" y="2070"/>
                    <a:pt x="1188" y="2070"/>
                  </a:cubicBezTo>
                  <a:cubicBezTo>
                    <a:pt x="1168" y="2049"/>
                    <a:pt x="1148" y="2008"/>
                    <a:pt x="1148" y="2008"/>
                  </a:cubicBezTo>
                  <a:cubicBezTo>
                    <a:pt x="1127" y="1988"/>
                    <a:pt x="1127" y="1988"/>
                    <a:pt x="1106" y="1967"/>
                  </a:cubicBezTo>
                  <a:cubicBezTo>
                    <a:pt x="1106" y="1967"/>
                    <a:pt x="1086" y="1967"/>
                    <a:pt x="1086" y="1947"/>
                  </a:cubicBezTo>
                  <a:cubicBezTo>
                    <a:pt x="1086" y="1947"/>
                    <a:pt x="1086" y="1926"/>
                    <a:pt x="1066" y="1926"/>
                  </a:cubicBezTo>
                  <a:cubicBezTo>
                    <a:pt x="1066" y="1906"/>
                    <a:pt x="1066" y="1885"/>
                    <a:pt x="1045" y="1865"/>
                  </a:cubicBezTo>
                  <a:cubicBezTo>
                    <a:pt x="1045" y="1865"/>
                    <a:pt x="1045" y="1844"/>
                    <a:pt x="1024" y="1824"/>
                  </a:cubicBezTo>
                  <a:lnTo>
                    <a:pt x="1004" y="1803"/>
                  </a:lnTo>
                  <a:lnTo>
                    <a:pt x="984" y="1783"/>
                  </a:lnTo>
                  <a:cubicBezTo>
                    <a:pt x="984" y="1762"/>
                    <a:pt x="984" y="1742"/>
                    <a:pt x="984" y="1721"/>
                  </a:cubicBezTo>
                  <a:cubicBezTo>
                    <a:pt x="984" y="1701"/>
                    <a:pt x="963" y="1680"/>
                    <a:pt x="963" y="1660"/>
                  </a:cubicBezTo>
                  <a:cubicBezTo>
                    <a:pt x="963" y="1639"/>
                    <a:pt x="963" y="1619"/>
                    <a:pt x="963" y="1619"/>
                  </a:cubicBezTo>
                  <a:cubicBezTo>
                    <a:pt x="942" y="1598"/>
                    <a:pt x="942" y="1578"/>
                    <a:pt x="922" y="1578"/>
                  </a:cubicBezTo>
                  <a:cubicBezTo>
                    <a:pt x="922" y="1557"/>
                    <a:pt x="902" y="1537"/>
                    <a:pt x="902" y="1516"/>
                  </a:cubicBezTo>
                  <a:cubicBezTo>
                    <a:pt x="902" y="1496"/>
                    <a:pt x="881" y="1475"/>
                    <a:pt x="881" y="1455"/>
                  </a:cubicBezTo>
                  <a:lnTo>
                    <a:pt x="881" y="1434"/>
                  </a:lnTo>
                  <a:cubicBezTo>
                    <a:pt x="881" y="1414"/>
                    <a:pt x="860" y="1393"/>
                    <a:pt x="860" y="1373"/>
                  </a:cubicBezTo>
                  <a:lnTo>
                    <a:pt x="840" y="1352"/>
                  </a:lnTo>
                  <a:cubicBezTo>
                    <a:pt x="840" y="1332"/>
                    <a:pt x="820" y="1312"/>
                    <a:pt x="820" y="1312"/>
                  </a:cubicBezTo>
                  <a:cubicBezTo>
                    <a:pt x="820" y="1312"/>
                    <a:pt x="820" y="1291"/>
                    <a:pt x="799" y="1270"/>
                  </a:cubicBezTo>
                  <a:cubicBezTo>
                    <a:pt x="799" y="1270"/>
                    <a:pt x="779" y="1250"/>
                    <a:pt x="779" y="1230"/>
                  </a:cubicBezTo>
                  <a:cubicBezTo>
                    <a:pt x="758" y="1230"/>
                    <a:pt x="738" y="1209"/>
                    <a:pt x="738" y="1209"/>
                  </a:cubicBezTo>
                  <a:cubicBezTo>
                    <a:pt x="718" y="1209"/>
                    <a:pt x="697" y="1188"/>
                    <a:pt x="697" y="1168"/>
                  </a:cubicBezTo>
                  <a:cubicBezTo>
                    <a:pt x="697" y="1168"/>
                    <a:pt x="697" y="1148"/>
                    <a:pt x="676" y="1148"/>
                  </a:cubicBezTo>
                  <a:cubicBezTo>
                    <a:pt x="676" y="1148"/>
                    <a:pt x="676" y="1127"/>
                    <a:pt x="676" y="1106"/>
                  </a:cubicBezTo>
                  <a:lnTo>
                    <a:pt x="676" y="1086"/>
                  </a:lnTo>
                  <a:cubicBezTo>
                    <a:pt x="656" y="1066"/>
                    <a:pt x="656" y="1045"/>
                    <a:pt x="656" y="1045"/>
                  </a:cubicBezTo>
                  <a:cubicBezTo>
                    <a:pt x="636" y="1024"/>
                    <a:pt x="636" y="1004"/>
                    <a:pt x="615" y="1004"/>
                  </a:cubicBezTo>
                  <a:cubicBezTo>
                    <a:pt x="615" y="984"/>
                    <a:pt x="615" y="963"/>
                    <a:pt x="615" y="963"/>
                  </a:cubicBezTo>
                  <a:cubicBezTo>
                    <a:pt x="615" y="942"/>
                    <a:pt x="594" y="922"/>
                    <a:pt x="615" y="902"/>
                  </a:cubicBezTo>
                  <a:cubicBezTo>
                    <a:pt x="615" y="902"/>
                    <a:pt x="615" y="902"/>
                    <a:pt x="636" y="902"/>
                  </a:cubicBezTo>
                  <a:lnTo>
                    <a:pt x="615" y="881"/>
                  </a:lnTo>
                  <a:lnTo>
                    <a:pt x="594" y="860"/>
                  </a:lnTo>
                  <a:cubicBezTo>
                    <a:pt x="594" y="840"/>
                    <a:pt x="574" y="840"/>
                    <a:pt x="574" y="820"/>
                  </a:cubicBezTo>
                  <a:cubicBezTo>
                    <a:pt x="554" y="820"/>
                    <a:pt x="554" y="820"/>
                    <a:pt x="533" y="799"/>
                  </a:cubicBezTo>
                  <a:cubicBezTo>
                    <a:pt x="533" y="799"/>
                    <a:pt x="492" y="799"/>
                    <a:pt x="492" y="778"/>
                  </a:cubicBezTo>
                  <a:cubicBezTo>
                    <a:pt x="472" y="778"/>
                    <a:pt x="451" y="758"/>
                    <a:pt x="451" y="758"/>
                  </a:cubicBezTo>
                  <a:cubicBezTo>
                    <a:pt x="430" y="738"/>
                    <a:pt x="430" y="738"/>
                    <a:pt x="430" y="717"/>
                  </a:cubicBezTo>
                  <a:cubicBezTo>
                    <a:pt x="410" y="717"/>
                    <a:pt x="410" y="697"/>
                    <a:pt x="410" y="676"/>
                  </a:cubicBezTo>
                  <a:cubicBezTo>
                    <a:pt x="410" y="676"/>
                    <a:pt x="410" y="656"/>
                    <a:pt x="390" y="636"/>
                  </a:cubicBezTo>
                  <a:cubicBezTo>
                    <a:pt x="390" y="636"/>
                    <a:pt x="369" y="636"/>
                    <a:pt x="369" y="615"/>
                  </a:cubicBezTo>
                  <a:lnTo>
                    <a:pt x="348" y="594"/>
                  </a:lnTo>
                  <a:lnTo>
                    <a:pt x="348" y="574"/>
                  </a:lnTo>
                  <a:cubicBezTo>
                    <a:pt x="328" y="554"/>
                    <a:pt x="328" y="533"/>
                    <a:pt x="328" y="533"/>
                  </a:cubicBezTo>
                  <a:cubicBezTo>
                    <a:pt x="328" y="512"/>
                    <a:pt x="308" y="512"/>
                    <a:pt x="287" y="492"/>
                  </a:cubicBezTo>
                  <a:cubicBezTo>
                    <a:pt x="287" y="492"/>
                    <a:pt x="266" y="451"/>
                    <a:pt x="246" y="451"/>
                  </a:cubicBezTo>
                  <a:cubicBezTo>
                    <a:pt x="246" y="430"/>
                    <a:pt x="205" y="410"/>
                    <a:pt x="205" y="390"/>
                  </a:cubicBezTo>
                  <a:cubicBezTo>
                    <a:pt x="205" y="390"/>
                    <a:pt x="205" y="369"/>
                    <a:pt x="184" y="369"/>
                  </a:cubicBezTo>
                  <a:cubicBezTo>
                    <a:pt x="184" y="348"/>
                    <a:pt x="164" y="328"/>
                    <a:pt x="144" y="328"/>
                  </a:cubicBezTo>
                  <a:cubicBezTo>
                    <a:pt x="144" y="308"/>
                    <a:pt x="123" y="287"/>
                    <a:pt x="102" y="287"/>
                  </a:cubicBezTo>
                  <a:lnTo>
                    <a:pt x="82" y="266"/>
                  </a:lnTo>
                  <a:cubicBezTo>
                    <a:pt x="62" y="266"/>
                    <a:pt x="62" y="246"/>
                    <a:pt x="62" y="226"/>
                  </a:cubicBezTo>
                  <a:cubicBezTo>
                    <a:pt x="41" y="226"/>
                    <a:pt x="41" y="226"/>
                    <a:pt x="41" y="205"/>
                  </a:cubicBezTo>
                  <a:cubicBezTo>
                    <a:pt x="21" y="205"/>
                    <a:pt x="21" y="184"/>
                    <a:pt x="0" y="184"/>
                  </a:cubicBezTo>
                  <a:cubicBezTo>
                    <a:pt x="0" y="184"/>
                    <a:pt x="0" y="164"/>
                    <a:pt x="0" y="144"/>
                  </a:cubicBezTo>
                  <a:cubicBezTo>
                    <a:pt x="0" y="144"/>
                    <a:pt x="0" y="123"/>
                    <a:pt x="0" y="102"/>
                  </a:cubicBezTo>
                  <a:lnTo>
                    <a:pt x="0" y="82"/>
                  </a:lnTo>
                  <a:cubicBezTo>
                    <a:pt x="0" y="62"/>
                    <a:pt x="0" y="62"/>
                    <a:pt x="0" y="41"/>
                  </a:cubicBezTo>
                  <a:lnTo>
                    <a:pt x="0" y="20"/>
                  </a:lnTo>
                  <a:cubicBezTo>
                    <a:pt x="0" y="0"/>
                    <a:pt x="21" y="0"/>
                    <a:pt x="21" y="0"/>
                  </a:cubicBezTo>
                  <a:cubicBezTo>
                    <a:pt x="41" y="0"/>
                    <a:pt x="62" y="0"/>
                    <a:pt x="62" y="0"/>
                  </a:cubicBezTo>
                  <a:cubicBezTo>
                    <a:pt x="82" y="0"/>
                    <a:pt x="82" y="0"/>
                    <a:pt x="102" y="20"/>
                  </a:cubicBezTo>
                  <a:lnTo>
                    <a:pt x="123" y="20"/>
                  </a:lnTo>
                  <a:cubicBezTo>
                    <a:pt x="123" y="41"/>
                    <a:pt x="123" y="41"/>
                    <a:pt x="144" y="62"/>
                  </a:cubicBezTo>
                  <a:lnTo>
                    <a:pt x="144" y="82"/>
                  </a:lnTo>
                  <a:cubicBezTo>
                    <a:pt x="144" y="82"/>
                    <a:pt x="164" y="102"/>
                    <a:pt x="184" y="102"/>
                  </a:cubicBezTo>
                  <a:cubicBezTo>
                    <a:pt x="184" y="102"/>
                    <a:pt x="205" y="82"/>
                    <a:pt x="226" y="82"/>
                  </a:cubicBezTo>
                  <a:cubicBezTo>
                    <a:pt x="246" y="82"/>
                    <a:pt x="266" y="82"/>
                    <a:pt x="287" y="82"/>
                  </a:cubicBezTo>
                  <a:cubicBezTo>
                    <a:pt x="287" y="82"/>
                    <a:pt x="287" y="102"/>
                    <a:pt x="308" y="102"/>
                  </a:cubicBezTo>
                  <a:cubicBezTo>
                    <a:pt x="308" y="102"/>
                    <a:pt x="328" y="102"/>
                    <a:pt x="348" y="102"/>
                  </a:cubicBezTo>
                  <a:cubicBezTo>
                    <a:pt x="348" y="102"/>
                    <a:pt x="369" y="102"/>
                    <a:pt x="390" y="102"/>
                  </a:cubicBezTo>
                  <a:cubicBezTo>
                    <a:pt x="390" y="82"/>
                    <a:pt x="410" y="82"/>
                    <a:pt x="410" y="82"/>
                  </a:cubicBezTo>
                  <a:lnTo>
                    <a:pt x="430" y="102"/>
                  </a:lnTo>
                  <a:cubicBezTo>
                    <a:pt x="430" y="123"/>
                    <a:pt x="451" y="123"/>
                    <a:pt x="451" y="144"/>
                  </a:cubicBezTo>
                  <a:lnTo>
                    <a:pt x="472" y="164"/>
                  </a:lnTo>
                  <a:cubicBezTo>
                    <a:pt x="472" y="184"/>
                    <a:pt x="492" y="205"/>
                    <a:pt x="492" y="205"/>
                  </a:cubicBezTo>
                  <a:cubicBezTo>
                    <a:pt x="512" y="205"/>
                    <a:pt x="533" y="226"/>
                    <a:pt x="533" y="226"/>
                  </a:cubicBezTo>
                  <a:cubicBezTo>
                    <a:pt x="533" y="246"/>
                    <a:pt x="533" y="246"/>
                    <a:pt x="533" y="266"/>
                  </a:cubicBezTo>
                  <a:cubicBezTo>
                    <a:pt x="533" y="287"/>
                    <a:pt x="533" y="308"/>
                    <a:pt x="554" y="328"/>
                  </a:cubicBezTo>
                  <a:cubicBezTo>
                    <a:pt x="554" y="348"/>
                    <a:pt x="574" y="348"/>
                    <a:pt x="594" y="369"/>
                  </a:cubicBezTo>
                  <a:cubicBezTo>
                    <a:pt x="594" y="369"/>
                    <a:pt x="615" y="369"/>
                    <a:pt x="615" y="390"/>
                  </a:cubicBezTo>
                  <a:cubicBezTo>
                    <a:pt x="636" y="390"/>
                    <a:pt x="636" y="390"/>
                    <a:pt x="656" y="390"/>
                  </a:cubicBezTo>
                  <a:cubicBezTo>
                    <a:pt x="656" y="390"/>
                    <a:pt x="676" y="390"/>
                    <a:pt x="676" y="410"/>
                  </a:cubicBezTo>
                  <a:cubicBezTo>
                    <a:pt x="697" y="410"/>
                    <a:pt x="738" y="451"/>
                    <a:pt x="758" y="472"/>
                  </a:cubicBezTo>
                  <a:cubicBezTo>
                    <a:pt x="758" y="492"/>
                    <a:pt x="779" y="512"/>
                    <a:pt x="799" y="512"/>
                  </a:cubicBezTo>
                  <a:cubicBezTo>
                    <a:pt x="799" y="533"/>
                    <a:pt x="799" y="554"/>
                    <a:pt x="820" y="554"/>
                  </a:cubicBezTo>
                  <a:lnTo>
                    <a:pt x="820" y="574"/>
                  </a:lnTo>
                  <a:cubicBezTo>
                    <a:pt x="840" y="574"/>
                    <a:pt x="840" y="594"/>
                    <a:pt x="840" y="594"/>
                  </a:cubicBezTo>
                  <a:cubicBezTo>
                    <a:pt x="840" y="594"/>
                    <a:pt x="840" y="615"/>
                    <a:pt x="840" y="636"/>
                  </a:cubicBezTo>
                  <a:lnTo>
                    <a:pt x="840" y="656"/>
                  </a:lnTo>
                  <a:cubicBezTo>
                    <a:pt x="840" y="656"/>
                    <a:pt x="860" y="656"/>
                    <a:pt x="881" y="676"/>
                  </a:cubicBezTo>
                  <a:lnTo>
                    <a:pt x="902" y="697"/>
                  </a:lnTo>
                  <a:cubicBezTo>
                    <a:pt x="902" y="697"/>
                    <a:pt x="922" y="717"/>
                    <a:pt x="922" y="738"/>
                  </a:cubicBezTo>
                  <a:cubicBezTo>
                    <a:pt x="922" y="738"/>
                    <a:pt x="922" y="758"/>
                    <a:pt x="942" y="758"/>
                  </a:cubicBezTo>
                  <a:cubicBezTo>
                    <a:pt x="942" y="778"/>
                    <a:pt x="942" y="778"/>
                    <a:pt x="963" y="778"/>
                  </a:cubicBezTo>
                  <a:cubicBezTo>
                    <a:pt x="963" y="758"/>
                    <a:pt x="963" y="758"/>
                    <a:pt x="963" y="738"/>
                  </a:cubicBezTo>
                  <a:lnTo>
                    <a:pt x="984" y="738"/>
                  </a:lnTo>
                  <a:cubicBezTo>
                    <a:pt x="984" y="738"/>
                    <a:pt x="1004" y="738"/>
                    <a:pt x="1024" y="758"/>
                  </a:cubicBezTo>
                  <a:cubicBezTo>
                    <a:pt x="1024" y="758"/>
                    <a:pt x="1045" y="758"/>
                    <a:pt x="1045" y="778"/>
                  </a:cubicBezTo>
                  <a:cubicBezTo>
                    <a:pt x="1045" y="778"/>
                    <a:pt x="1045" y="799"/>
                    <a:pt x="1066" y="799"/>
                  </a:cubicBezTo>
                  <a:cubicBezTo>
                    <a:pt x="1066" y="820"/>
                    <a:pt x="1066" y="840"/>
                    <a:pt x="1066" y="840"/>
                  </a:cubicBezTo>
                  <a:cubicBezTo>
                    <a:pt x="1086" y="860"/>
                    <a:pt x="1086" y="860"/>
                    <a:pt x="1106" y="860"/>
                  </a:cubicBezTo>
                  <a:lnTo>
                    <a:pt x="1127" y="881"/>
                  </a:lnTo>
                  <a:cubicBezTo>
                    <a:pt x="1148" y="881"/>
                    <a:pt x="1148" y="902"/>
                    <a:pt x="1168" y="902"/>
                  </a:cubicBezTo>
                  <a:lnTo>
                    <a:pt x="1168" y="922"/>
                  </a:lnTo>
                  <a:cubicBezTo>
                    <a:pt x="1188" y="942"/>
                    <a:pt x="1168" y="963"/>
                    <a:pt x="1188" y="963"/>
                  </a:cubicBezTo>
                  <a:cubicBezTo>
                    <a:pt x="1188" y="984"/>
                    <a:pt x="1209" y="1004"/>
                    <a:pt x="1209" y="1024"/>
                  </a:cubicBezTo>
                  <a:cubicBezTo>
                    <a:pt x="1230" y="1024"/>
                    <a:pt x="1230" y="1045"/>
                    <a:pt x="1230" y="1045"/>
                  </a:cubicBezTo>
                  <a:cubicBezTo>
                    <a:pt x="1230" y="1045"/>
                    <a:pt x="1250" y="1066"/>
                    <a:pt x="1270" y="1066"/>
                  </a:cubicBezTo>
                  <a:cubicBezTo>
                    <a:pt x="1270" y="1086"/>
                    <a:pt x="1312" y="1086"/>
                    <a:pt x="1312" y="1106"/>
                  </a:cubicBezTo>
                  <a:cubicBezTo>
                    <a:pt x="1332" y="1106"/>
                    <a:pt x="1352" y="1106"/>
                    <a:pt x="1352" y="1106"/>
                  </a:cubicBezTo>
                  <a:cubicBezTo>
                    <a:pt x="1352" y="1106"/>
                    <a:pt x="1352" y="1106"/>
                    <a:pt x="1352" y="1127"/>
                  </a:cubicBezTo>
                  <a:lnTo>
                    <a:pt x="1352" y="1127"/>
                  </a:lnTo>
                  <a:cubicBezTo>
                    <a:pt x="1352" y="1148"/>
                    <a:pt x="1332" y="1148"/>
                    <a:pt x="1332" y="1148"/>
                  </a:cubicBezTo>
                  <a:cubicBezTo>
                    <a:pt x="1332" y="1148"/>
                    <a:pt x="1332" y="1148"/>
                    <a:pt x="1312" y="1168"/>
                  </a:cubicBezTo>
                  <a:lnTo>
                    <a:pt x="1312" y="1168"/>
                  </a:lnTo>
                  <a:cubicBezTo>
                    <a:pt x="1312" y="1168"/>
                    <a:pt x="1312" y="1168"/>
                    <a:pt x="1332" y="1168"/>
                  </a:cubicBezTo>
                  <a:lnTo>
                    <a:pt x="1352" y="1168"/>
                  </a:lnTo>
                  <a:lnTo>
                    <a:pt x="1373" y="1148"/>
                  </a:lnTo>
                  <a:cubicBezTo>
                    <a:pt x="1394" y="1148"/>
                    <a:pt x="1394" y="1148"/>
                    <a:pt x="1394" y="1148"/>
                  </a:cubicBezTo>
                  <a:cubicBezTo>
                    <a:pt x="1414" y="1148"/>
                    <a:pt x="1414" y="1148"/>
                    <a:pt x="1414" y="1148"/>
                  </a:cubicBezTo>
                  <a:cubicBezTo>
                    <a:pt x="1434" y="1148"/>
                    <a:pt x="1434" y="1168"/>
                    <a:pt x="1434" y="1168"/>
                  </a:cubicBezTo>
                  <a:cubicBezTo>
                    <a:pt x="1455" y="1188"/>
                    <a:pt x="1455" y="1188"/>
                    <a:pt x="1476" y="1188"/>
                  </a:cubicBezTo>
                  <a:lnTo>
                    <a:pt x="1476" y="1209"/>
                  </a:lnTo>
                  <a:cubicBezTo>
                    <a:pt x="1496" y="1209"/>
                    <a:pt x="1476" y="1230"/>
                    <a:pt x="1476" y="1230"/>
                  </a:cubicBezTo>
                  <a:cubicBezTo>
                    <a:pt x="1476" y="1250"/>
                    <a:pt x="1455" y="1250"/>
                    <a:pt x="1455" y="1250"/>
                  </a:cubicBezTo>
                  <a:lnTo>
                    <a:pt x="1434" y="1250"/>
                  </a:lnTo>
                  <a:cubicBezTo>
                    <a:pt x="1434" y="1270"/>
                    <a:pt x="1414" y="1270"/>
                    <a:pt x="1414" y="1270"/>
                  </a:cubicBezTo>
                  <a:lnTo>
                    <a:pt x="1394" y="1291"/>
                  </a:lnTo>
                  <a:cubicBezTo>
                    <a:pt x="1394" y="1312"/>
                    <a:pt x="1394" y="1332"/>
                    <a:pt x="1394" y="1332"/>
                  </a:cubicBezTo>
                  <a:cubicBezTo>
                    <a:pt x="1394" y="1332"/>
                    <a:pt x="1394" y="1352"/>
                    <a:pt x="1394" y="1373"/>
                  </a:cubicBezTo>
                  <a:cubicBezTo>
                    <a:pt x="1394" y="1373"/>
                    <a:pt x="1394" y="1393"/>
                    <a:pt x="1414" y="1393"/>
                  </a:cubicBezTo>
                  <a:lnTo>
                    <a:pt x="1414" y="1414"/>
                  </a:lnTo>
                  <a:cubicBezTo>
                    <a:pt x="1414" y="1434"/>
                    <a:pt x="1394" y="1434"/>
                    <a:pt x="1394" y="1455"/>
                  </a:cubicBezTo>
                  <a:cubicBezTo>
                    <a:pt x="1394" y="1455"/>
                    <a:pt x="1394" y="1455"/>
                    <a:pt x="1394" y="1475"/>
                  </a:cubicBezTo>
                  <a:cubicBezTo>
                    <a:pt x="1394" y="1475"/>
                    <a:pt x="1414" y="1475"/>
                    <a:pt x="1414" y="1496"/>
                  </a:cubicBezTo>
                  <a:cubicBezTo>
                    <a:pt x="1434" y="1496"/>
                    <a:pt x="1434" y="1496"/>
                    <a:pt x="1455" y="1496"/>
                  </a:cubicBezTo>
                  <a:cubicBezTo>
                    <a:pt x="1455" y="1475"/>
                    <a:pt x="1455" y="1475"/>
                    <a:pt x="1476" y="1475"/>
                  </a:cubicBezTo>
                  <a:lnTo>
                    <a:pt x="1496" y="1475"/>
                  </a:lnTo>
                  <a:lnTo>
                    <a:pt x="1516" y="1475"/>
                  </a:lnTo>
                  <a:lnTo>
                    <a:pt x="1537" y="1475"/>
                  </a:lnTo>
                  <a:cubicBezTo>
                    <a:pt x="1557" y="1475"/>
                    <a:pt x="1557" y="1496"/>
                    <a:pt x="1557" y="1496"/>
                  </a:cubicBezTo>
                  <a:cubicBezTo>
                    <a:pt x="1578" y="1516"/>
                    <a:pt x="1578" y="1516"/>
                    <a:pt x="1578" y="1516"/>
                  </a:cubicBezTo>
                  <a:cubicBezTo>
                    <a:pt x="1578" y="1537"/>
                    <a:pt x="1578" y="1557"/>
                    <a:pt x="1578" y="1557"/>
                  </a:cubicBezTo>
                  <a:lnTo>
                    <a:pt x="1578" y="1578"/>
                  </a:lnTo>
                  <a:cubicBezTo>
                    <a:pt x="1578" y="1578"/>
                    <a:pt x="1578" y="1598"/>
                    <a:pt x="1598" y="1598"/>
                  </a:cubicBezTo>
                  <a:cubicBezTo>
                    <a:pt x="1598" y="1619"/>
                    <a:pt x="1598" y="1619"/>
                    <a:pt x="1598" y="1639"/>
                  </a:cubicBezTo>
                  <a:lnTo>
                    <a:pt x="1578" y="1660"/>
                  </a:lnTo>
                  <a:lnTo>
                    <a:pt x="1598" y="1660"/>
                  </a:lnTo>
                  <a:lnTo>
                    <a:pt x="1619" y="1660"/>
                  </a:lnTo>
                  <a:lnTo>
                    <a:pt x="1619" y="1680"/>
                  </a:lnTo>
                  <a:cubicBezTo>
                    <a:pt x="1639" y="1680"/>
                    <a:pt x="1639" y="1701"/>
                    <a:pt x="1639" y="1701"/>
                  </a:cubicBezTo>
                  <a:lnTo>
                    <a:pt x="1639" y="1721"/>
                  </a:lnTo>
                  <a:cubicBezTo>
                    <a:pt x="1639" y="1742"/>
                    <a:pt x="1639" y="1742"/>
                    <a:pt x="1639" y="1762"/>
                  </a:cubicBezTo>
                  <a:lnTo>
                    <a:pt x="1639" y="1762"/>
                  </a:lnTo>
                  <a:cubicBezTo>
                    <a:pt x="1619" y="1762"/>
                    <a:pt x="1619" y="1783"/>
                    <a:pt x="1619" y="1783"/>
                  </a:cubicBezTo>
                  <a:cubicBezTo>
                    <a:pt x="1619" y="1803"/>
                    <a:pt x="1619" y="1803"/>
                    <a:pt x="1619" y="1803"/>
                  </a:cubicBezTo>
                  <a:lnTo>
                    <a:pt x="1639" y="1803"/>
                  </a:lnTo>
                  <a:cubicBezTo>
                    <a:pt x="1660" y="1803"/>
                    <a:pt x="1660" y="1783"/>
                    <a:pt x="1680" y="1783"/>
                  </a:cubicBezTo>
                  <a:lnTo>
                    <a:pt x="1701" y="1783"/>
                  </a:lnTo>
                  <a:cubicBezTo>
                    <a:pt x="1721" y="1783"/>
                    <a:pt x="1742" y="1783"/>
                    <a:pt x="1742" y="1783"/>
                  </a:cubicBezTo>
                  <a:lnTo>
                    <a:pt x="1783" y="1803"/>
                  </a:lnTo>
                  <a:cubicBezTo>
                    <a:pt x="1783" y="1824"/>
                    <a:pt x="1783" y="1844"/>
                    <a:pt x="1803" y="1844"/>
                  </a:cubicBezTo>
                  <a:cubicBezTo>
                    <a:pt x="1803" y="1844"/>
                    <a:pt x="1803" y="1865"/>
                    <a:pt x="1824" y="1885"/>
                  </a:cubicBezTo>
                  <a:cubicBezTo>
                    <a:pt x="1824" y="1885"/>
                    <a:pt x="1824" y="1885"/>
                    <a:pt x="1824" y="1906"/>
                  </a:cubicBezTo>
                  <a:cubicBezTo>
                    <a:pt x="1844" y="1906"/>
                    <a:pt x="1844" y="1906"/>
                    <a:pt x="1844" y="1926"/>
                  </a:cubicBezTo>
                  <a:cubicBezTo>
                    <a:pt x="1865" y="1926"/>
                    <a:pt x="1865" y="1947"/>
                    <a:pt x="1865" y="1967"/>
                  </a:cubicBezTo>
                  <a:cubicBezTo>
                    <a:pt x="1865" y="1967"/>
                    <a:pt x="1865" y="1967"/>
                    <a:pt x="1844" y="1967"/>
                  </a:cubicBezTo>
                  <a:cubicBezTo>
                    <a:pt x="1844" y="1967"/>
                    <a:pt x="1844" y="1967"/>
                    <a:pt x="1824" y="1967"/>
                  </a:cubicBezTo>
                  <a:lnTo>
                    <a:pt x="1824" y="1967"/>
                  </a:lnTo>
                  <a:cubicBezTo>
                    <a:pt x="1803" y="1967"/>
                    <a:pt x="1803" y="1988"/>
                    <a:pt x="1803" y="1988"/>
                  </a:cubicBezTo>
                  <a:cubicBezTo>
                    <a:pt x="1803" y="2008"/>
                    <a:pt x="1803" y="2029"/>
                    <a:pt x="1803" y="2029"/>
                  </a:cubicBezTo>
                  <a:cubicBezTo>
                    <a:pt x="1803" y="2049"/>
                    <a:pt x="1803" y="2049"/>
                    <a:pt x="1803" y="2070"/>
                  </a:cubicBezTo>
                  <a:cubicBezTo>
                    <a:pt x="1803" y="2070"/>
                    <a:pt x="1803" y="2090"/>
                    <a:pt x="1824" y="2090"/>
                  </a:cubicBezTo>
                  <a:cubicBezTo>
                    <a:pt x="1824" y="2090"/>
                    <a:pt x="1824" y="2090"/>
                    <a:pt x="1844" y="2111"/>
                  </a:cubicBezTo>
                  <a:cubicBezTo>
                    <a:pt x="1844" y="2111"/>
                    <a:pt x="1844" y="2111"/>
                    <a:pt x="1844" y="2131"/>
                  </a:cubicBezTo>
                  <a:lnTo>
                    <a:pt x="1844" y="2151"/>
                  </a:lnTo>
                  <a:cubicBezTo>
                    <a:pt x="1844" y="2151"/>
                    <a:pt x="1844" y="2172"/>
                    <a:pt x="1844" y="2193"/>
                  </a:cubicBezTo>
                  <a:cubicBezTo>
                    <a:pt x="1824" y="2193"/>
                    <a:pt x="1824" y="2213"/>
                    <a:pt x="1824" y="2213"/>
                  </a:cubicBezTo>
                  <a:lnTo>
                    <a:pt x="1844" y="2233"/>
                  </a:lnTo>
                  <a:cubicBezTo>
                    <a:pt x="1844" y="2254"/>
                    <a:pt x="1844" y="2254"/>
                    <a:pt x="1844" y="2254"/>
                  </a:cubicBezTo>
                  <a:cubicBezTo>
                    <a:pt x="1844" y="2275"/>
                    <a:pt x="1824" y="2295"/>
                    <a:pt x="1824" y="231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5" name="Freeform 369"/>
            <p:cNvSpPr>
              <a:spLocks noChangeArrowheads="1"/>
            </p:cNvSpPr>
            <p:nvPr/>
          </p:nvSpPr>
          <p:spPr bwMode="auto">
            <a:xfrm>
              <a:off x="5789613" y="8507413"/>
              <a:ext cx="30162" cy="14287"/>
            </a:xfrm>
            <a:custGeom>
              <a:avLst/>
              <a:gdLst>
                <a:gd name="T0" fmla="*/ 61 w 83"/>
                <a:gd name="T1" fmla="*/ 20 h 41"/>
                <a:gd name="T2" fmla="*/ 61 w 83"/>
                <a:gd name="T3" fmla="*/ 20 h 41"/>
                <a:gd name="T4" fmla="*/ 82 w 83"/>
                <a:gd name="T5" fmla="*/ 20 h 41"/>
                <a:gd name="T6" fmla="*/ 61 w 83"/>
                <a:gd name="T7" fmla="*/ 0 h 41"/>
                <a:gd name="T8" fmla="*/ 41 w 83"/>
                <a:gd name="T9" fmla="*/ 0 h 41"/>
                <a:gd name="T10" fmla="*/ 21 w 83"/>
                <a:gd name="T11" fmla="*/ 0 h 41"/>
                <a:gd name="T12" fmla="*/ 0 w 83"/>
                <a:gd name="T13" fmla="*/ 20 h 41"/>
                <a:gd name="T14" fmla="*/ 21 w 83"/>
                <a:gd name="T15" fmla="*/ 40 h 41"/>
                <a:gd name="T16" fmla="*/ 41 w 83"/>
                <a:gd name="T17" fmla="*/ 20 h 41"/>
                <a:gd name="T18" fmla="*/ 61 w 83"/>
                <a:gd name="T19"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41">
                  <a:moveTo>
                    <a:pt x="61" y="20"/>
                  </a:moveTo>
                  <a:lnTo>
                    <a:pt x="61" y="20"/>
                  </a:lnTo>
                  <a:lnTo>
                    <a:pt x="82" y="20"/>
                  </a:lnTo>
                  <a:cubicBezTo>
                    <a:pt x="82" y="0"/>
                    <a:pt x="61" y="0"/>
                    <a:pt x="61" y="0"/>
                  </a:cubicBezTo>
                  <a:cubicBezTo>
                    <a:pt x="41" y="0"/>
                    <a:pt x="41" y="0"/>
                    <a:pt x="41" y="0"/>
                  </a:cubicBezTo>
                  <a:cubicBezTo>
                    <a:pt x="21" y="0"/>
                    <a:pt x="21" y="0"/>
                    <a:pt x="21" y="0"/>
                  </a:cubicBezTo>
                  <a:cubicBezTo>
                    <a:pt x="0" y="0"/>
                    <a:pt x="0" y="20"/>
                    <a:pt x="0" y="20"/>
                  </a:cubicBezTo>
                  <a:cubicBezTo>
                    <a:pt x="0" y="20"/>
                    <a:pt x="21" y="20"/>
                    <a:pt x="21" y="40"/>
                  </a:cubicBezTo>
                  <a:lnTo>
                    <a:pt x="41" y="20"/>
                  </a:lnTo>
                  <a:lnTo>
                    <a:pt x="6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6" name="Freeform 370"/>
            <p:cNvSpPr>
              <a:spLocks noChangeArrowheads="1"/>
            </p:cNvSpPr>
            <p:nvPr/>
          </p:nvSpPr>
          <p:spPr bwMode="auto">
            <a:xfrm>
              <a:off x="5848350" y="8513763"/>
              <a:ext cx="15875" cy="15875"/>
            </a:xfrm>
            <a:custGeom>
              <a:avLst/>
              <a:gdLst>
                <a:gd name="T0" fmla="*/ 0 w 42"/>
                <a:gd name="T1" fmla="*/ 20 h 42"/>
                <a:gd name="T2" fmla="*/ 0 w 42"/>
                <a:gd name="T3" fmla="*/ 20 h 42"/>
                <a:gd name="T4" fmla="*/ 0 w 42"/>
                <a:gd name="T5" fmla="*/ 0 h 42"/>
                <a:gd name="T6" fmla="*/ 21 w 42"/>
                <a:gd name="T7" fmla="*/ 0 h 42"/>
                <a:gd name="T8" fmla="*/ 41 w 42"/>
                <a:gd name="T9" fmla="*/ 20 h 42"/>
                <a:gd name="T10" fmla="*/ 41 w 42"/>
                <a:gd name="T11" fmla="*/ 41 h 42"/>
                <a:gd name="T12" fmla="*/ 21 w 42"/>
                <a:gd name="T13" fmla="*/ 41 h 42"/>
                <a:gd name="T14" fmla="*/ 0 w 4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0" y="20"/>
                  </a:moveTo>
                  <a:lnTo>
                    <a:pt x="0" y="20"/>
                  </a:lnTo>
                  <a:cubicBezTo>
                    <a:pt x="0" y="20"/>
                    <a:pt x="0" y="20"/>
                    <a:pt x="0" y="0"/>
                  </a:cubicBezTo>
                  <a:cubicBezTo>
                    <a:pt x="21" y="0"/>
                    <a:pt x="21" y="0"/>
                    <a:pt x="21" y="0"/>
                  </a:cubicBezTo>
                  <a:lnTo>
                    <a:pt x="41" y="20"/>
                  </a:lnTo>
                  <a:cubicBezTo>
                    <a:pt x="41" y="20"/>
                    <a:pt x="41" y="20"/>
                    <a:pt x="41" y="41"/>
                  </a:cubicBezTo>
                  <a:lnTo>
                    <a:pt x="21" y="41"/>
                  </a:lnTo>
                  <a:cubicBezTo>
                    <a:pt x="21" y="41"/>
                    <a:pt x="0" y="41"/>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7" name="Freeform 371"/>
            <p:cNvSpPr>
              <a:spLocks noChangeArrowheads="1"/>
            </p:cNvSpPr>
            <p:nvPr/>
          </p:nvSpPr>
          <p:spPr bwMode="auto">
            <a:xfrm>
              <a:off x="5826125" y="8529638"/>
              <a:ext cx="7938" cy="7937"/>
            </a:xfrm>
            <a:custGeom>
              <a:avLst/>
              <a:gdLst>
                <a:gd name="T0" fmla="*/ 20 w 21"/>
                <a:gd name="T1" fmla="*/ 21 h 22"/>
                <a:gd name="T2" fmla="*/ 20 w 21"/>
                <a:gd name="T3" fmla="*/ 21 h 22"/>
                <a:gd name="T4" fmla="*/ 20 w 21"/>
                <a:gd name="T5" fmla="*/ 0 h 22"/>
                <a:gd name="T6" fmla="*/ 0 w 21"/>
                <a:gd name="T7" fmla="*/ 21 h 22"/>
                <a:gd name="T8" fmla="*/ 20 w 21"/>
                <a:gd name="T9" fmla="*/ 21 h 22"/>
              </a:gdLst>
              <a:ahLst/>
              <a:cxnLst>
                <a:cxn ang="0">
                  <a:pos x="T0" y="T1"/>
                </a:cxn>
                <a:cxn ang="0">
                  <a:pos x="T2" y="T3"/>
                </a:cxn>
                <a:cxn ang="0">
                  <a:pos x="T4" y="T5"/>
                </a:cxn>
                <a:cxn ang="0">
                  <a:pos x="T6" y="T7"/>
                </a:cxn>
                <a:cxn ang="0">
                  <a:pos x="T8" y="T9"/>
                </a:cxn>
              </a:cxnLst>
              <a:rect l="0" t="0" r="r" b="b"/>
              <a:pathLst>
                <a:path w="21" h="22">
                  <a:moveTo>
                    <a:pt x="20" y="21"/>
                  </a:moveTo>
                  <a:lnTo>
                    <a:pt x="20" y="21"/>
                  </a:lnTo>
                  <a:cubicBezTo>
                    <a:pt x="20" y="0"/>
                    <a:pt x="20" y="0"/>
                    <a:pt x="20" y="0"/>
                  </a:cubicBezTo>
                  <a:cubicBezTo>
                    <a:pt x="0" y="0"/>
                    <a:pt x="0" y="21"/>
                    <a:pt x="0"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8" name="Freeform 372"/>
            <p:cNvSpPr>
              <a:spLocks noChangeArrowheads="1"/>
            </p:cNvSpPr>
            <p:nvPr/>
          </p:nvSpPr>
          <p:spPr bwMode="auto">
            <a:xfrm>
              <a:off x="5826125" y="8513763"/>
              <a:ext cx="14288" cy="7937"/>
            </a:xfrm>
            <a:custGeom>
              <a:avLst/>
              <a:gdLst>
                <a:gd name="T0" fmla="*/ 20 w 41"/>
                <a:gd name="T1" fmla="*/ 0 h 21"/>
                <a:gd name="T2" fmla="*/ 20 w 41"/>
                <a:gd name="T3" fmla="*/ 0 h 21"/>
                <a:gd name="T4" fmla="*/ 0 w 41"/>
                <a:gd name="T5" fmla="*/ 20 h 21"/>
                <a:gd name="T6" fmla="*/ 20 w 41"/>
                <a:gd name="T7" fmla="*/ 20 h 21"/>
                <a:gd name="T8" fmla="*/ 20 w 41"/>
                <a:gd name="T9" fmla="*/ 0 h 21"/>
              </a:gdLst>
              <a:ahLst/>
              <a:cxnLst>
                <a:cxn ang="0">
                  <a:pos x="T0" y="T1"/>
                </a:cxn>
                <a:cxn ang="0">
                  <a:pos x="T2" y="T3"/>
                </a:cxn>
                <a:cxn ang="0">
                  <a:pos x="T4" y="T5"/>
                </a:cxn>
                <a:cxn ang="0">
                  <a:pos x="T6" y="T7"/>
                </a:cxn>
                <a:cxn ang="0">
                  <a:pos x="T8" y="T9"/>
                </a:cxn>
              </a:cxnLst>
              <a:rect l="0" t="0" r="r" b="b"/>
              <a:pathLst>
                <a:path w="41" h="21">
                  <a:moveTo>
                    <a:pt x="20" y="0"/>
                  </a:moveTo>
                  <a:lnTo>
                    <a:pt x="20" y="0"/>
                  </a:lnTo>
                  <a:cubicBezTo>
                    <a:pt x="0" y="0"/>
                    <a:pt x="0" y="0"/>
                    <a:pt x="0" y="20"/>
                  </a:cubicBezTo>
                  <a:lnTo>
                    <a:pt x="20" y="20"/>
                  </a:lnTo>
                  <a:cubicBezTo>
                    <a:pt x="20" y="20"/>
                    <a:pt x="4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79" name="Freeform 373"/>
            <p:cNvSpPr>
              <a:spLocks noChangeArrowheads="1"/>
            </p:cNvSpPr>
            <p:nvPr/>
          </p:nvSpPr>
          <p:spPr bwMode="auto">
            <a:xfrm>
              <a:off x="5811838" y="8529638"/>
              <a:ext cx="15875" cy="7937"/>
            </a:xfrm>
            <a:custGeom>
              <a:avLst/>
              <a:gdLst>
                <a:gd name="T0" fmla="*/ 21 w 43"/>
                <a:gd name="T1" fmla="*/ 0 h 22"/>
                <a:gd name="T2" fmla="*/ 21 w 43"/>
                <a:gd name="T3" fmla="*/ 0 h 22"/>
                <a:gd name="T4" fmla="*/ 0 w 43"/>
                <a:gd name="T5" fmla="*/ 0 h 22"/>
                <a:gd name="T6" fmla="*/ 0 w 43"/>
                <a:gd name="T7" fmla="*/ 21 h 22"/>
                <a:gd name="T8" fmla="*/ 21 w 43"/>
                <a:gd name="T9" fmla="*/ 21 h 22"/>
                <a:gd name="T10" fmla="*/ 21 w 43"/>
                <a:gd name="T11" fmla="*/ 0 h 22"/>
              </a:gdLst>
              <a:ahLst/>
              <a:cxnLst>
                <a:cxn ang="0">
                  <a:pos x="T0" y="T1"/>
                </a:cxn>
                <a:cxn ang="0">
                  <a:pos x="T2" y="T3"/>
                </a:cxn>
                <a:cxn ang="0">
                  <a:pos x="T4" y="T5"/>
                </a:cxn>
                <a:cxn ang="0">
                  <a:pos x="T6" y="T7"/>
                </a:cxn>
                <a:cxn ang="0">
                  <a:pos x="T8" y="T9"/>
                </a:cxn>
                <a:cxn ang="0">
                  <a:pos x="T10" y="T11"/>
                </a:cxn>
              </a:cxnLst>
              <a:rect l="0" t="0" r="r" b="b"/>
              <a:pathLst>
                <a:path w="43" h="22">
                  <a:moveTo>
                    <a:pt x="21" y="0"/>
                  </a:moveTo>
                  <a:lnTo>
                    <a:pt x="21" y="0"/>
                  </a:lnTo>
                  <a:lnTo>
                    <a:pt x="0" y="0"/>
                  </a:lnTo>
                  <a:cubicBezTo>
                    <a:pt x="0" y="21"/>
                    <a:pt x="0" y="21"/>
                    <a:pt x="0" y="21"/>
                  </a:cubicBezTo>
                  <a:cubicBezTo>
                    <a:pt x="21" y="21"/>
                    <a:pt x="21" y="21"/>
                    <a:pt x="21" y="21"/>
                  </a:cubicBezTo>
                  <a:cubicBezTo>
                    <a:pt x="21" y="21"/>
                    <a:pt x="42"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0" name="Freeform 374"/>
            <p:cNvSpPr>
              <a:spLocks noChangeArrowheads="1"/>
            </p:cNvSpPr>
            <p:nvPr/>
          </p:nvSpPr>
          <p:spPr bwMode="auto">
            <a:xfrm>
              <a:off x="5789613" y="8412163"/>
              <a:ext cx="15875" cy="14287"/>
            </a:xfrm>
            <a:custGeom>
              <a:avLst/>
              <a:gdLst>
                <a:gd name="T0" fmla="*/ 21 w 42"/>
                <a:gd name="T1" fmla="*/ 40 h 41"/>
                <a:gd name="T2" fmla="*/ 21 w 42"/>
                <a:gd name="T3" fmla="*/ 40 h 41"/>
                <a:gd name="T4" fmla="*/ 0 w 42"/>
                <a:gd name="T5" fmla="*/ 40 h 41"/>
                <a:gd name="T6" fmla="*/ 0 w 42"/>
                <a:gd name="T7" fmla="*/ 20 h 41"/>
                <a:gd name="T8" fmla="*/ 21 w 42"/>
                <a:gd name="T9" fmla="*/ 0 h 41"/>
                <a:gd name="T10" fmla="*/ 21 w 42"/>
                <a:gd name="T11" fmla="*/ 20 h 41"/>
                <a:gd name="T12" fmla="*/ 21 w 4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21" y="40"/>
                  </a:moveTo>
                  <a:lnTo>
                    <a:pt x="21" y="40"/>
                  </a:lnTo>
                  <a:lnTo>
                    <a:pt x="0" y="40"/>
                  </a:lnTo>
                  <a:lnTo>
                    <a:pt x="0" y="20"/>
                  </a:lnTo>
                  <a:lnTo>
                    <a:pt x="21" y="0"/>
                  </a:lnTo>
                  <a:lnTo>
                    <a:pt x="21" y="20"/>
                  </a:lnTo>
                  <a:cubicBezTo>
                    <a:pt x="41" y="20"/>
                    <a:pt x="4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1" name="Freeform 375"/>
            <p:cNvSpPr>
              <a:spLocks noChangeArrowheads="1"/>
            </p:cNvSpPr>
            <p:nvPr/>
          </p:nvSpPr>
          <p:spPr bwMode="auto">
            <a:xfrm>
              <a:off x="5840413" y="8366125"/>
              <a:ext cx="15875" cy="7938"/>
            </a:xfrm>
            <a:custGeom>
              <a:avLst/>
              <a:gdLst>
                <a:gd name="T0" fmla="*/ 21 w 43"/>
                <a:gd name="T1" fmla="*/ 0 h 22"/>
                <a:gd name="T2" fmla="*/ 21 w 43"/>
                <a:gd name="T3" fmla="*/ 0 h 22"/>
                <a:gd name="T4" fmla="*/ 0 w 43"/>
                <a:gd name="T5" fmla="*/ 21 h 22"/>
                <a:gd name="T6" fmla="*/ 21 w 43"/>
                <a:gd name="T7" fmla="*/ 21 h 22"/>
                <a:gd name="T8" fmla="*/ 21 w 43"/>
                <a:gd name="T9" fmla="*/ 21 h 22"/>
                <a:gd name="T10" fmla="*/ 42 w 43"/>
                <a:gd name="T11" fmla="*/ 21 h 22"/>
                <a:gd name="T12" fmla="*/ 21 w 43"/>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21" y="0"/>
                  </a:moveTo>
                  <a:lnTo>
                    <a:pt x="21" y="0"/>
                  </a:lnTo>
                  <a:cubicBezTo>
                    <a:pt x="0" y="0"/>
                    <a:pt x="0" y="0"/>
                    <a:pt x="0" y="21"/>
                  </a:cubicBezTo>
                  <a:cubicBezTo>
                    <a:pt x="0" y="21"/>
                    <a:pt x="0" y="21"/>
                    <a:pt x="21" y="21"/>
                  </a:cubicBezTo>
                  <a:lnTo>
                    <a:pt x="21" y="21"/>
                  </a:lnTo>
                  <a:lnTo>
                    <a:pt x="42"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2" name="Freeform 376"/>
            <p:cNvSpPr>
              <a:spLocks noChangeArrowheads="1"/>
            </p:cNvSpPr>
            <p:nvPr/>
          </p:nvSpPr>
          <p:spPr bwMode="auto">
            <a:xfrm>
              <a:off x="5818188" y="8351838"/>
              <a:ext cx="15875" cy="7937"/>
            </a:xfrm>
            <a:custGeom>
              <a:avLst/>
              <a:gdLst>
                <a:gd name="T0" fmla="*/ 41 w 42"/>
                <a:gd name="T1" fmla="*/ 20 h 21"/>
                <a:gd name="T2" fmla="*/ 41 w 42"/>
                <a:gd name="T3" fmla="*/ 20 h 21"/>
                <a:gd name="T4" fmla="*/ 21 w 42"/>
                <a:gd name="T5" fmla="*/ 20 h 21"/>
                <a:gd name="T6" fmla="*/ 0 w 42"/>
                <a:gd name="T7" fmla="*/ 0 h 21"/>
                <a:gd name="T8" fmla="*/ 0 w 42"/>
                <a:gd name="T9" fmla="*/ 0 h 21"/>
                <a:gd name="T10" fmla="*/ 21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21" y="20"/>
                    <a:pt x="21" y="20"/>
                    <a:pt x="21" y="20"/>
                  </a:cubicBezTo>
                  <a:cubicBezTo>
                    <a:pt x="21" y="20"/>
                    <a:pt x="0" y="20"/>
                    <a:pt x="0" y="0"/>
                  </a:cubicBezTo>
                  <a:lnTo>
                    <a:pt x="0" y="0"/>
                  </a:lnTo>
                  <a:lnTo>
                    <a:pt x="21" y="0"/>
                  </a:lnTo>
                  <a:cubicBezTo>
                    <a:pt x="21" y="0"/>
                    <a:pt x="21" y="0"/>
                    <a:pt x="41" y="0"/>
                  </a:cubicBez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3" name="Freeform 377"/>
            <p:cNvSpPr>
              <a:spLocks noChangeArrowheads="1"/>
            </p:cNvSpPr>
            <p:nvPr/>
          </p:nvSpPr>
          <p:spPr bwMode="auto">
            <a:xfrm>
              <a:off x="5915025" y="8359775"/>
              <a:ext cx="7938" cy="7938"/>
            </a:xfrm>
            <a:custGeom>
              <a:avLst/>
              <a:gdLst>
                <a:gd name="T0" fmla="*/ 20 w 21"/>
                <a:gd name="T1" fmla="*/ 20 h 21"/>
                <a:gd name="T2" fmla="*/ 20 w 21"/>
                <a:gd name="T3" fmla="*/ 20 h 21"/>
                <a:gd name="T4" fmla="*/ 0 w 21"/>
                <a:gd name="T5" fmla="*/ 0 h 21"/>
                <a:gd name="T6" fmla="*/ 0 w 21"/>
                <a:gd name="T7" fmla="*/ 0 h 21"/>
                <a:gd name="T8" fmla="*/ 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0"/>
                    <a:pt x="0" y="0"/>
                  </a:cubicBezTo>
                  <a:lnTo>
                    <a:pt x="0" y="0"/>
                  </a:lnTo>
                  <a:lnTo>
                    <a:pt x="0" y="0"/>
                  </a:lnTo>
                  <a:cubicBezTo>
                    <a:pt x="20" y="0"/>
                    <a:pt x="20" y="0"/>
                    <a:pt x="20" y="0"/>
                  </a:cubicBez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4" name="Freeform 378"/>
            <p:cNvSpPr>
              <a:spLocks noChangeArrowheads="1"/>
            </p:cNvSpPr>
            <p:nvPr/>
          </p:nvSpPr>
          <p:spPr bwMode="auto">
            <a:xfrm>
              <a:off x="5965825" y="8374063"/>
              <a:ext cx="7938" cy="7937"/>
            </a:xfrm>
            <a:custGeom>
              <a:avLst/>
              <a:gdLst>
                <a:gd name="T0" fmla="*/ 0 w 21"/>
                <a:gd name="T1" fmla="*/ 21 h 22"/>
                <a:gd name="T2" fmla="*/ 0 w 21"/>
                <a:gd name="T3" fmla="*/ 21 h 22"/>
                <a:gd name="T4" fmla="*/ 0 w 21"/>
                <a:gd name="T5" fmla="*/ 21 h 22"/>
                <a:gd name="T6" fmla="*/ 0 w 21"/>
                <a:gd name="T7" fmla="*/ 21 h 22"/>
                <a:gd name="T8" fmla="*/ 20 w 21"/>
                <a:gd name="T9" fmla="*/ 21 h 22"/>
                <a:gd name="T10" fmla="*/ 20 w 21"/>
                <a:gd name="T11" fmla="*/ 0 h 22"/>
                <a:gd name="T12" fmla="*/ 0 w 21"/>
                <a:gd name="T13" fmla="*/ 0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lnTo>
                    <a:pt x="0" y="21"/>
                  </a:lnTo>
                  <a:lnTo>
                    <a:pt x="20" y="21"/>
                  </a:lnTo>
                  <a:cubicBezTo>
                    <a:pt x="20" y="21"/>
                    <a:pt x="20" y="21"/>
                    <a:pt x="20" y="0"/>
                  </a:cubicBezTo>
                  <a:lnTo>
                    <a:pt x="0" y="0"/>
                  </a:lnTo>
                  <a:cubicBezTo>
                    <a:pt x="0" y="0"/>
                    <a:pt x="0" y="0"/>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5" name="Freeform 379"/>
            <p:cNvSpPr>
              <a:spLocks noChangeArrowheads="1"/>
            </p:cNvSpPr>
            <p:nvPr/>
          </p:nvSpPr>
          <p:spPr bwMode="auto">
            <a:xfrm>
              <a:off x="5943600" y="8374063"/>
              <a:ext cx="7938" cy="7937"/>
            </a:xfrm>
            <a:custGeom>
              <a:avLst/>
              <a:gdLst>
                <a:gd name="T0" fmla="*/ 0 w 22"/>
                <a:gd name="T1" fmla="*/ 0 h 22"/>
                <a:gd name="T2" fmla="*/ 0 w 22"/>
                <a:gd name="T3" fmla="*/ 0 h 22"/>
                <a:gd name="T4" fmla="*/ 0 w 22"/>
                <a:gd name="T5" fmla="*/ 21 h 22"/>
                <a:gd name="T6" fmla="*/ 21 w 22"/>
                <a:gd name="T7" fmla="*/ 21 h 22"/>
                <a:gd name="T8" fmla="*/ 21 w 22"/>
                <a:gd name="T9" fmla="*/ 21 h 22"/>
                <a:gd name="T10" fmla="*/ 21 w 22"/>
                <a:gd name="T11" fmla="*/ 0 h 22"/>
                <a:gd name="T12" fmla="*/ 0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0"/>
                  </a:moveTo>
                  <a:lnTo>
                    <a:pt x="0" y="0"/>
                  </a:lnTo>
                  <a:lnTo>
                    <a:pt x="0" y="21"/>
                  </a:lnTo>
                  <a:lnTo>
                    <a:pt x="21" y="21"/>
                  </a:lnTo>
                  <a:lnTo>
                    <a:pt x="21" y="21"/>
                  </a:lnTo>
                  <a:cubicBezTo>
                    <a:pt x="21" y="0"/>
                    <a:pt x="21" y="0"/>
                    <a:pt x="21"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6" name="Freeform 380"/>
            <p:cNvSpPr>
              <a:spLocks noChangeArrowheads="1"/>
            </p:cNvSpPr>
            <p:nvPr/>
          </p:nvSpPr>
          <p:spPr bwMode="auto">
            <a:xfrm>
              <a:off x="6157913" y="8551863"/>
              <a:ext cx="7937" cy="7937"/>
            </a:xfrm>
            <a:custGeom>
              <a:avLst/>
              <a:gdLst>
                <a:gd name="T0" fmla="*/ 0 w 21"/>
                <a:gd name="T1" fmla="*/ 21 h 22"/>
                <a:gd name="T2" fmla="*/ 0 w 21"/>
                <a:gd name="T3" fmla="*/ 21 h 22"/>
                <a:gd name="T4" fmla="*/ 0 w 21"/>
                <a:gd name="T5" fmla="*/ 21 h 22"/>
                <a:gd name="T6" fmla="*/ 0 w 21"/>
                <a:gd name="T7" fmla="*/ 0 h 22"/>
                <a:gd name="T8" fmla="*/ 0 w 21"/>
                <a:gd name="T9" fmla="*/ 0 h 22"/>
                <a:gd name="T10" fmla="*/ 20 w 21"/>
                <a:gd name="T11" fmla="*/ 21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lnTo>
                    <a:pt x="0" y="21"/>
                  </a:lnTo>
                  <a:cubicBezTo>
                    <a:pt x="0" y="0"/>
                    <a:pt x="0" y="0"/>
                    <a:pt x="0" y="0"/>
                  </a:cubicBezTo>
                  <a:lnTo>
                    <a:pt x="0" y="0"/>
                  </a:lnTo>
                  <a:cubicBezTo>
                    <a:pt x="20" y="0"/>
                    <a:pt x="20" y="0"/>
                    <a:pt x="20" y="21"/>
                  </a:cubicBezTo>
                  <a:lnTo>
                    <a:pt x="20" y="21"/>
                  </a:lnTo>
                  <a:cubicBezTo>
                    <a:pt x="0" y="2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7" name="Freeform 381"/>
            <p:cNvSpPr>
              <a:spLocks noChangeArrowheads="1"/>
            </p:cNvSpPr>
            <p:nvPr/>
          </p:nvSpPr>
          <p:spPr bwMode="auto">
            <a:xfrm>
              <a:off x="6129338" y="8513763"/>
              <a:ext cx="15875" cy="22225"/>
            </a:xfrm>
            <a:custGeom>
              <a:avLst/>
              <a:gdLst>
                <a:gd name="T0" fmla="*/ 20 w 42"/>
                <a:gd name="T1" fmla="*/ 41 h 63"/>
                <a:gd name="T2" fmla="*/ 20 w 42"/>
                <a:gd name="T3" fmla="*/ 41 h 63"/>
                <a:gd name="T4" fmla="*/ 0 w 42"/>
                <a:gd name="T5" fmla="*/ 41 h 63"/>
                <a:gd name="T6" fmla="*/ 0 w 42"/>
                <a:gd name="T7" fmla="*/ 20 h 63"/>
                <a:gd name="T8" fmla="*/ 0 w 42"/>
                <a:gd name="T9" fmla="*/ 0 h 63"/>
                <a:gd name="T10" fmla="*/ 20 w 42"/>
                <a:gd name="T11" fmla="*/ 20 h 63"/>
                <a:gd name="T12" fmla="*/ 41 w 42"/>
                <a:gd name="T13" fmla="*/ 20 h 63"/>
                <a:gd name="T14" fmla="*/ 20 w 42"/>
                <a:gd name="T15" fmla="*/ 41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0" y="41"/>
                  </a:moveTo>
                  <a:lnTo>
                    <a:pt x="20" y="41"/>
                  </a:lnTo>
                  <a:cubicBezTo>
                    <a:pt x="20" y="62"/>
                    <a:pt x="0" y="41"/>
                    <a:pt x="0" y="41"/>
                  </a:cubicBezTo>
                  <a:lnTo>
                    <a:pt x="0" y="20"/>
                  </a:lnTo>
                  <a:lnTo>
                    <a:pt x="0" y="0"/>
                  </a:lnTo>
                  <a:cubicBezTo>
                    <a:pt x="20" y="0"/>
                    <a:pt x="20" y="0"/>
                    <a:pt x="20" y="20"/>
                  </a:cubicBezTo>
                  <a:cubicBezTo>
                    <a:pt x="20" y="20"/>
                    <a:pt x="20" y="20"/>
                    <a:pt x="41" y="20"/>
                  </a:cubicBezTo>
                  <a:cubicBezTo>
                    <a:pt x="41"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8" name="Freeform 382"/>
            <p:cNvSpPr>
              <a:spLocks noChangeArrowheads="1"/>
            </p:cNvSpPr>
            <p:nvPr/>
          </p:nvSpPr>
          <p:spPr bwMode="auto">
            <a:xfrm>
              <a:off x="6135688" y="8507413"/>
              <a:ext cx="7937" cy="7937"/>
            </a:xfrm>
            <a:custGeom>
              <a:avLst/>
              <a:gdLst>
                <a:gd name="T0" fmla="*/ 21 w 22"/>
                <a:gd name="T1" fmla="*/ 20 h 21"/>
                <a:gd name="T2" fmla="*/ 21 w 22"/>
                <a:gd name="T3" fmla="*/ 20 h 21"/>
                <a:gd name="T4" fmla="*/ 0 w 22"/>
                <a:gd name="T5" fmla="*/ 0 h 21"/>
                <a:gd name="T6" fmla="*/ 21 w 22"/>
                <a:gd name="T7" fmla="*/ 0 h 21"/>
                <a:gd name="T8" fmla="*/ 21 w 22"/>
                <a:gd name="T9" fmla="*/ 0 h 21"/>
                <a:gd name="T10" fmla="*/ 21 w 22"/>
                <a:gd name="T11" fmla="*/ 20 h 21"/>
              </a:gdLst>
              <a:ahLst/>
              <a:cxnLst>
                <a:cxn ang="0">
                  <a:pos x="T0" y="T1"/>
                </a:cxn>
                <a:cxn ang="0">
                  <a:pos x="T2" y="T3"/>
                </a:cxn>
                <a:cxn ang="0">
                  <a:pos x="T4" y="T5"/>
                </a:cxn>
                <a:cxn ang="0">
                  <a:pos x="T6" y="T7"/>
                </a:cxn>
                <a:cxn ang="0">
                  <a:pos x="T8" y="T9"/>
                </a:cxn>
                <a:cxn ang="0">
                  <a:pos x="T10" y="T11"/>
                </a:cxn>
              </a:cxnLst>
              <a:rect l="0" t="0" r="r" b="b"/>
              <a:pathLst>
                <a:path w="22" h="21">
                  <a:moveTo>
                    <a:pt x="21" y="20"/>
                  </a:moveTo>
                  <a:lnTo>
                    <a:pt x="21" y="20"/>
                  </a:lnTo>
                  <a:cubicBezTo>
                    <a:pt x="0" y="20"/>
                    <a:pt x="0" y="0"/>
                    <a:pt x="0" y="0"/>
                  </a:cubicBez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89" name="Freeform 383"/>
            <p:cNvSpPr>
              <a:spLocks noChangeArrowheads="1"/>
            </p:cNvSpPr>
            <p:nvPr/>
          </p:nvSpPr>
          <p:spPr bwMode="auto">
            <a:xfrm>
              <a:off x="6113463" y="8426450"/>
              <a:ext cx="22225" cy="58738"/>
            </a:xfrm>
            <a:custGeom>
              <a:avLst/>
              <a:gdLst>
                <a:gd name="T0" fmla="*/ 41 w 62"/>
                <a:gd name="T1" fmla="*/ 124 h 165"/>
                <a:gd name="T2" fmla="*/ 41 w 62"/>
                <a:gd name="T3" fmla="*/ 124 h 165"/>
                <a:gd name="T4" fmla="*/ 41 w 62"/>
                <a:gd name="T5" fmla="*/ 124 h 165"/>
                <a:gd name="T6" fmla="*/ 20 w 62"/>
                <a:gd name="T7" fmla="*/ 164 h 165"/>
                <a:gd name="T8" fmla="*/ 0 w 62"/>
                <a:gd name="T9" fmla="*/ 144 h 165"/>
                <a:gd name="T10" fmla="*/ 0 w 62"/>
                <a:gd name="T11" fmla="*/ 103 h 165"/>
                <a:gd name="T12" fmla="*/ 0 w 62"/>
                <a:gd name="T13" fmla="*/ 62 h 165"/>
                <a:gd name="T14" fmla="*/ 0 w 62"/>
                <a:gd name="T15" fmla="*/ 42 h 165"/>
                <a:gd name="T16" fmla="*/ 20 w 62"/>
                <a:gd name="T17" fmla="*/ 21 h 165"/>
                <a:gd name="T18" fmla="*/ 20 w 62"/>
                <a:gd name="T19" fmla="*/ 0 h 165"/>
                <a:gd name="T20" fmla="*/ 41 w 62"/>
                <a:gd name="T21" fmla="*/ 0 h 165"/>
                <a:gd name="T22" fmla="*/ 61 w 62"/>
                <a:gd name="T23" fmla="*/ 42 h 165"/>
                <a:gd name="T24" fmla="*/ 41 w 62"/>
                <a:gd name="T25" fmla="*/ 82 h 165"/>
                <a:gd name="T26" fmla="*/ 41 w 62"/>
                <a:gd name="T27" fmla="*/ 103 h 165"/>
                <a:gd name="T28" fmla="*/ 41 w 62"/>
                <a:gd name="T29" fmla="*/ 12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65">
                  <a:moveTo>
                    <a:pt x="41" y="124"/>
                  </a:moveTo>
                  <a:lnTo>
                    <a:pt x="41" y="124"/>
                  </a:lnTo>
                  <a:lnTo>
                    <a:pt x="41" y="124"/>
                  </a:lnTo>
                  <a:cubicBezTo>
                    <a:pt x="20" y="144"/>
                    <a:pt x="20" y="164"/>
                    <a:pt x="20" y="164"/>
                  </a:cubicBezTo>
                  <a:lnTo>
                    <a:pt x="0" y="144"/>
                  </a:lnTo>
                  <a:cubicBezTo>
                    <a:pt x="0" y="124"/>
                    <a:pt x="0" y="103"/>
                    <a:pt x="0" y="103"/>
                  </a:cubicBezTo>
                  <a:cubicBezTo>
                    <a:pt x="0" y="103"/>
                    <a:pt x="0" y="82"/>
                    <a:pt x="0" y="62"/>
                  </a:cubicBezTo>
                  <a:lnTo>
                    <a:pt x="0" y="42"/>
                  </a:lnTo>
                  <a:lnTo>
                    <a:pt x="20" y="21"/>
                  </a:lnTo>
                  <a:cubicBezTo>
                    <a:pt x="20" y="0"/>
                    <a:pt x="20" y="0"/>
                    <a:pt x="20" y="0"/>
                  </a:cubicBezTo>
                  <a:cubicBezTo>
                    <a:pt x="41" y="0"/>
                    <a:pt x="41" y="0"/>
                    <a:pt x="41" y="0"/>
                  </a:cubicBezTo>
                  <a:cubicBezTo>
                    <a:pt x="41" y="21"/>
                    <a:pt x="41" y="21"/>
                    <a:pt x="61" y="42"/>
                  </a:cubicBezTo>
                  <a:cubicBezTo>
                    <a:pt x="61" y="42"/>
                    <a:pt x="41" y="62"/>
                    <a:pt x="41" y="82"/>
                  </a:cubicBezTo>
                  <a:cubicBezTo>
                    <a:pt x="41" y="82"/>
                    <a:pt x="41" y="82"/>
                    <a:pt x="41" y="103"/>
                  </a:cubicBezTo>
                  <a:cubicBezTo>
                    <a:pt x="41" y="103"/>
                    <a:pt x="41" y="103"/>
                    <a:pt x="41" y="12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0" name="Freeform 384"/>
            <p:cNvSpPr>
              <a:spLocks noChangeArrowheads="1"/>
            </p:cNvSpPr>
            <p:nvPr/>
          </p:nvSpPr>
          <p:spPr bwMode="auto">
            <a:xfrm>
              <a:off x="6253163" y="8448675"/>
              <a:ext cx="15875" cy="15875"/>
            </a:xfrm>
            <a:custGeom>
              <a:avLst/>
              <a:gdLst>
                <a:gd name="T0" fmla="*/ 41 w 42"/>
                <a:gd name="T1" fmla="*/ 20 h 42"/>
                <a:gd name="T2" fmla="*/ 41 w 42"/>
                <a:gd name="T3" fmla="*/ 20 h 42"/>
                <a:gd name="T4" fmla="*/ 21 w 42"/>
                <a:gd name="T5" fmla="*/ 41 h 42"/>
                <a:gd name="T6" fmla="*/ 0 w 42"/>
                <a:gd name="T7" fmla="*/ 20 h 42"/>
                <a:gd name="T8" fmla="*/ 21 w 42"/>
                <a:gd name="T9" fmla="*/ 20 h 42"/>
                <a:gd name="T10" fmla="*/ 21 w 42"/>
                <a:gd name="T11" fmla="*/ 2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41"/>
                    <a:pt x="21" y="41"/>
                    <a:pt x="21" y="41"/>
                  </a:cubicBezTo>
                  <a:cubicBezTo>
                    <a:pt x="21" y="41"/>
                    <a:pt x="0" y="41"/>
                    <a:pt x="0" y="20"/>
                  </a:cubicBezTo>
                  <a:lnTo>
                    <a:pt x="21" y="20"/>
                  </a:lnTo>
                  <a:cubicBezTo>
                    <a:pt x="21" y="20"/>
                    <a:pt x="21" y="0"/>
                    <a:pt x="21" y="20"/>
                  </a:cubicBezTo>
                  <a:cubicBezTo>
                    <a:pt x="4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1" name="Freeform 385"/>
            <p:cNvSpPr>
              <a:spLocks noChangeArrowheads="1"/>
            </p:cNvSpPr>
            <p:nvPr/>
          </p:nvSpPr>
          <p:spPr bwMode="auto">
            <a:xfrm>
              <a:off x="6305550" y="8588375"/>
              <a:ext cx="15875" cy="7938"/>
            </a:xfrm>
            <a:custGeom>
              <a:avLst/>
              <a:gdLst>
                <a:gd name="T0" fmla="*/ 42 w 43"/>
                <a:gd name="T1" fmla="*/ 21 h 22"/>
                <a:gd name="T2" fmla="*/ 42 w 43"/>
                <a:gd name="T3" fmla="*/ 21 h 22"/>
                <a:gd name="T4" fmla="*/ 21 w 43"/>
                <a:gd name="T5" fmla="*/ 21 h 22"/>
                <a:gd name="T6" fmla="*/ 21 w 43"/>
                <a:gd name="T7" fmla="*/ 21 h 22"/>
                <a:gd name="T8" fmla="*/ 21 w 43"/>
                <a:gd name="T9" fmla="*/ 0 h 22"/>
                <a:gd name="T10" fmla="*/ 21 w 43"/>
                <a:gd name="T11" fmla="*/ 0 h 22"/>
                <a:gd name="T12" fmla="*/ 42 w 43"/>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42" y="21"/>
                  </a:moveTo>
                  <a:lnTo>
                    <a:pt x="42" y="21"/>
                  </a:lnTo>
                  <a:cubicBezTo>
                    <a:pt x="42" y="21"/>
                    <a:pt x="42" y="21"/>
                    <a:pt x="21" y="21"/>
                  </a:cubicBezTo>
                  <a:lnTo>
                    <a:pt x="21" y="21"/>
                  </a:lnTo>
                  <a:cubicBezTo>
                    <a:pt x="0" y="21"/>
                    <a:pt x="21" y="0"/>
                    <a:pt x="21" y="0"/>
                  </a:cubicBezTo>
                  <a:lnTo>
                    <a:pt x="21" y="0"/>
                  </a:lnTo>
                  <a:cubicBezTo>
                    <a:pt x="42" y="0"/>
                    <a:pt x="42" y="21"/>
                    <a:pt x="4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2" name="Freeform 386"/>
            <p:cNvSpPr>
              <a:spLocks noChangeArrowheads="1"/>
            </p:cNvSpPr>
            <p:nvPr/>
          </p:nvSpPr>
          <p:spPr bwMode="auto">
            <a:xfrm>
              <a:off x="5929313" y="8566150"/>
              <a:ext cx="15875" cy="7938"/>
            </a:xfrm>
            <a:custGeom>
              <a:avLst/>
              <a:gdLst>
                <a:gd name="T0" fmla="*/ 41 w 42"/>
                <a:gd name="T1" fmla="*/ 20 h 21"/>
                <a:gd name="T2" fmla="*/ 41 w 42"/>
                <a:gd name="T3" fmla="*/ 20 h 21"/>
                <a:gd name="T4" fmla="*/ 21 w 42"/>
                <a:gd name="T5" fmla="*/ 0 h 21"/>
                <a:gd name="T6" fmla="*/ 21 w 42"/>
                <a:gd name="T7" fmla="*/ 20 h 21"/>
                <a:gd name="T8" fmla="*/ 21 w 42"/>
                <a:gd name="T9" fmla="*/ 20 h 21"/>
                <a:gd name="T10" fmla="*/ 21 w 42"/>
                <a:gd name="T11" fmla="*/ 2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lnTo>
                    <a:pt x="21" y="0"/>
                  </a:lnTo>
                  <a:cubicBezTo>
                    <a:pt x="21" y="0"/>
                    <a:pt x="21" y="0"/>
                    <a:pt x="21" y="20"/>
                  </a:cubicBezTo>
                  <a:cubicBezTo>
                    <a:pt x="0" y="20"/>
                    <a:pt x="21" y="20"/>
                    <a:pt x="21" y="20"/>
                  </a:cubicBezTo>
                  <a:lnTo>
                    <a:pt x="21" y="20"/>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3" name="Freeform 387"/>
            <p:cNvSpPr>
              <a:spLocks noChangeArrowheads="1"/>
            </p:cNvSpPr>
            <p:nvPr/>
          </p:nvSpPr>
          <p:spPr bwMode="auto">
            <a:xfrm>
              <a:off x="5915025" y="8566150"/>
              <a:ext cx="1588" cy="7938"/>
            </a:xfrm>
            <a:custGeom>
              <a:avLst/>
              <a:gdLst>
                <a:gd name="T0" fmla="*/ 0 w 1"/>
                <a:gd name="T1" fmla="*/ 20 h 21"/>
                <a:gd name="T2" fmla="*/ 0 w 1"/>
                <a:gd name="T3" fmla="*/ 20 h 21"/>
                <a:gd name="T4" fmla="*/ 0 w 1"/>
                <a:gd name="T5" fmla="*/ 20 h 21"/>
                <a:gd name="T6" fmla="*/ 0 w 1"/>
                <a:gd name="T7" fmla="*/ 20 h 21"/>
                <a:gd name="T8" fmla="*/ 0 w 1"/>
                <a:gd name="T9" fmla="*/ 0 h 21"/>
                <a:gd name="T10" fmla="*/ 0 w 1"/>
                <a:gd name="T11" fmla="*/ 0 h 21"/>
                <a:gd name="T12" fmla="*/ 0 w 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1" h="21">
                  <a:moveTo>
                    <a:pt x="0" y="20"/>
                  </a:moveTo>
                  <a:lnTo>
                    <a:pt x="0" y="20"/>
                  </a:lnTo>
                  <a:lnTo>
                    <a:pt x="0" y="20"/>
                  </a:lnTo>
                  <a:lnTo>
                    <a:pt x="0" y="20"/>
                  </a:lnTo>
                  <a:lnTo>
                    <a:pt x="0" y="0"/>
                  </a:lnTo>
                  <a:lnTo>
                    <a:pt x="0" y="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4" name="Freeform 388"/>
            <p:cNvSpPr>
              <a:spLocks noChangeArrowheads="1"/>
            </p:cNvSpPr>
            <p:nvPr/>
          </p:nvSpPr>
          <p:spPr bwMode="auto">
            <a:xfrm>
              <a:off x="5951538" y="8574088"/>
              <a:ext cx="7937" cy="7937"/>
            </a:xfrm>
            <a:custGeom>
              <a:avLst/>
              <a:gdLst>
                <a:gd name="T0" fmla="*/ 20 w 21"/>
                <a:gd name="T1" fmla="*/ 0 h 21"/>
                <a:gd name="T2" fmla="*/ 20 w 21"/>
                <a:gd name="T3" fmla="*/ 0 h 21"/>
                <a:gd name="T4" fmla="*/ 0 w 21"/>
                <a:gd name="T5" fmla="*/ 20 h 21"/>
                <a:gd name="T6" fmla="*/ 20 w 21"/>
                <a:gd name="T7" fmla="*/ 20 h 21"/>
                <a:gd name="T8" fmla="*/ 20 w 21"/>
                <a:gd name="T9" fmla="*/ 0 h 21"/>
              </a:gdLst>
              <a:ahLst/>
              <a:cxnLst>
                <a:cxn ang="0">
                  <a:pos x="T0" y="T1"/>
                </a:cxn>
                <a:cxn ang="0">
                  <a:pos x="T2" y="T3"/>
                </a:cxn>
                <a:cxn ang="0">
                  <a:pos x="T4" y="T5"/>
                </a:cxn>
                <a:cxn ang="0">
                  <a:pos x="T6" y="T7"/>
                </a:cxn>
                <a:cxn ang="0">
                  <a:pos x="T8" y="T9"/>
                </a:cxn>
              </a:cxnLst>
              <a:rect l="0" t="0" r="r" b="b"/>
              <a:pathLst>
                <a:path w="21" h="21">
                  <a:moveTo>
                    <a:pt x="20" y="0"/>
                  </a:moveTo>
                  <a:lnTo>
                    <a:pt x="20" y="0"/>
                  </a:lnTo>
                  <a:cubicBezTo>
                    <a:pt x="20" y="0"/>
                    <a:pt x="0" y="0"/>
                    <a:pt x="0" y="20"/>
                  </a:cubicBez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5" name="Freeform 389"/>
            <p:cNvSpPr>
              <a:spLocks noChangeArrowheads="1"/>
            </p:cNvSpPr>
            <p:nvPr/>
          </p:nvSpPr>
          <p:spPr bwMode="auto">
            <a:xfrm>
              <a:off x="5943600" y="8566150"/>
              <a:ext cx="7938" cy="7938"/>
            </a:xfrm>
            <a:custGeom>
              <a:avLst/>
              <a:gdLst>
                <a:gd name="T0" fmla="*/ 21 w 22"/>
                <a:gd name="T1" fmla="*/ 20 h 21"/>
                <a:gd name="T2" fmla="*/ 21 w 22"/>
                <a:gd name="T3" fmla="*/ 20 h 21"/>
                <a:gd name="T4" fmla="*/ 21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21" y="20"/>
                  </a:lnTo>
                  <a:cubicBezTo>
                    <a:pt x="0" y="20"/>
                    <a:pt x="0" y="0"/>
                    <a:pt x="0" y="0"/>
                  </a:cubicBezTo>
                  <a:lnTo>
                    <a:pt x="21" y="0"/>
                  </a:lnTo>
                  <a:lnTo>
                    <a:pt x="21" y="0"/>
                  </a:lnTo>
                  <a:cubicBezTo>
                    <a:pt x="21" y="0"/>
                    <a:pt x="21" y="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6" name="Freeform 390"/>
            <p:cNvSpPr>
              <a:spLocks noChangeArrowheads="1"/>
            </p:cNvSpPr>
            <p:nvPr/>
          </p:nvSpPr>
          <p:spPr bwMode="auto">
            <a:xfrm>
              <a:off x="5937250" y="8558213"/>
              <a:ext cx="7938" cy="7937"/>
            </a:xfrm>
            <a:custGeom>
              <a:avLst/>
              <a:gdLst>
                <a:gd name="T0" fmla="*/ 20 w 21"/>
                <a:gd name="T1" fmla="*/ 0 h 22"/>
                <a:gd name="T2" fmla="*/ 20 w 21"/>
                <a:gd name="T3" fmla="*/ 0 h 22"/>
                <a:gd name="T4" fmla="*/ 0 w 21"/>
                <a:gd name="T5" fmla="*/ 21 h 22"/>
                <a:gd name="T6" fmla="*/ 20 w 21"/>
                <a:gd name="T7" fmla="*/ 21 h 22"/>
                <a:gd name="T8" fmla="*/ 20 w 21"/>
                <a:gd name="T9" fmla="*/ 0 h 22"/>
              </a:gdLst>
              <a:ahLst/>
              <a:cxnLst>
                <a:cxn ang="0">
                  <a:pos x="T0" y="T1"/>
                </a:cxn>
                <a:cxn ang="0">
                  <a:pos x="T2" y="T3"/>
                </a:cxn>
                <a:cxn ang="0">
                  <a:pos x="T4" y="T5"/>
                </a:cxn>
                <a:cxn ang="0">
                  <a:pos x="T6" y="T7"/>
                </a:cxn>
                <a:cxn ang="0">
                  <a:pos x="T8" y="T9"/>
                </a:cxn>
              </a:cxnLst>
              <a:rect l="0" t="0" r="r" b="b"/>
              <a:pathLst>
                <a:path w="21" h="22">
                  <a:moveTo>
                    <a:pt x="20" y="0"/>
                  </a:moveTo>
                  <a:lnTo>
                    <a:pt x="20" y="0"/>
                  </a:lnTo>
                  <a:cubicBezTo>
                    <a:pt x="0" y="0"/>
                    <a:pt x="0" y="0"/>
                    <a:pt x="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7" name="Freeform 391"/>
            <p:cNvSpPr>
              <a:spLocks noChangeArrowheads="1"/>
            </p:cNvSpPr>
            <p:nvPr/>
          </p:nvSpPr>
          <p:spPr bwMode="auto">
            <a:xfrm>
              <a:off x="5981700" y="8529638"/>
              <a:ext cx="7938" cy="7937"/>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lnTo>
                    <a:pt x="0" y="0"/>
                  </a:lnTo>
                  <a:lnTo>
                    <a:pt x="20" y="0"/>
                  </a:lnTo>
                  <a:lnTo>
                    <a:pt x="20" y="0"/>
                  </a:lnTo>
                  <a:cubicBezTo>
                    <a:pt x="2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8" name="Freeform 392"/>
            <p:cNvSpPr>
              <a:spLocks noChangeArrowheads="1"/>
            </p:cNvSpPr>
            <p:nvPr/>
          </p:nvSpPr>
          <p:spPr bwMode="auto">
            <a:xfrm>
              <a:off x="6032500" y="8513763"/>
              <a:ext cx="7938" cy="7937"/>
            </a:xfrm>
            <a:custGeom>
              <a:avLst/>
              <a:gdLst>
                <a:gd name="T0" fmla="*/ 21 w 22"/>
                <a:gd name="T1" fmla="*/ 0 h 21"/>
                <a:gd name="T2" fmla="*/ 21 w 22"/>
                <a:gd name="T3" fmla="*/ 0 h 21"/>
                <a:gd name="T4" fmla="*/ 0 w 22"/>
                <a:gd name="T5" fmla="*/ 0 h 21"/>
                <a:gd name="T6" fmla="*/ 0 w 22"/>
                <a:gd name="T7" fmla="*/ 2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cubicBezTo>
                    <a:pt x="0" y="0"/>
                    <a:pt x="0" y="0"/>
                    <a:pt x="0" y="0"/>
                  </a:cubicBezTo>
                  <a:lnTo>
                    <a:pt x="0" y="20"/>
                  </a:lnTo>
                  <a:cubicBezTo>
                    <a:pt x="21"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699" name="Freeform 393"/>
            <p:cNvSpPr>
              <a:spLocks noChangeArrowheads="1"/>
            </p:cNvSpPr>
            <p:nvPr/>
          </p:nvSpPr>
          <p:spPr bwMode="auto">
            <a:xfrm>
              <a:off x="6018213" y="8499475"/>
              <a:ext cx="7937" cy="7938"/>
            </a:xfrm>
            <a:custGeom>
              <a:avLst/>
              <a:gdLst>
                <a:gd name="T0" fmla="*/ 21 w 22"/>
                <a:gd name="T1" fmla="*/ 0 h 22"/>
                <a:gd name="T2" fmla="*/ 21 w 22"/>
                <a:gd name="T3" fmla="*/ 0 h 22"/>
                <a:gd name="T4" fmla="*/ 0 w 22"/>
                <a:gd name="T5" fmla="*/ 0 h 22"/>
                <a:gd name="T6" fmla="*/ 0 w 22"/>
                <a:gd name="T7" fmla="*/ 0 h 22"/>
                <a:gd name="T8" fmla="*/ 21 w 22"/>
                <a:gd name="T9" fmla="*/ 0 h 22"/>
              </a:gdLst>
              <a:ahLst/>
              <a:cxnLst>
                <a:cxn ang="0">
                  <a:pos x="T0" y="T1"/>
                </a:cxn>
                <a:cxn ang="0">
                  <a:pos x="T2" y="T3"/>
                </a:cxn>
                <a:cxn ang="0">
                  <a:pos x="T4" y="T5"/>
                </a:cxn>
                <a:cxn ang="0">
                  <a:pos x="T6" y="T7"/>
                </a:cxn>
                <a:cxn ang="0">
                  <a:pos x="T8" y="T9"/>
                </a:cxn>
              </a:cxnLst>
              <a:rect l="0" t="0" r="r" b="b"/>
              <a:pathLst>
                <a:path w="22" h="22">
                  <a:moveTo>
                    <a:pt x="21" y="0"/>
                  </a:moveTo>
                  <a:lnTo>
                    <a:pt x="21" y="0"/>
                  </a:lnTo>
                  <a:cubicBezTo>
                    <a:pt x="21" y="21"/>
                    <a:pt x="21" y="21"/>
                    <a:pt x="0" y="0"/>
                  </a:cubicBezTo>
                  <a:lnTo>
                    <a:pt x="0" y="0"/>
                  </a:lnTo>
                  <a:cubicBezTo>
                    <a:pt x="0" y="0"/>
                    <a:pt x="0"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0" name="Freeform 394"/>
            <p:cNvSpPr>
              <a:spLocks noChangeArrowheads="1"/>
            </p:cNvSpPr>
            <p:nvPr/>
          </p:nvSpPr>
          <p:spPr bwMode="auto">
            <a:xfrm>
              <a:off x="6010275" y="8485188"/>
              <a:ext cx="7938" cy="7937"/>
            </a:xfrm>
            <a:custGeom>
              <a:avLst/>
              <a:gdLst>
                <a:gd name="T0" fmla="*/ 20 w 21"/>
                <a:gd name="T1" fmla="*/ 21 h 22"/>
                <a:gd name="T2" fmla="*/ 20 w 21"/>
                <a:gd name="T3" fmla="*/ 21 h 22"/>
                <a:gd name="T4" fmla="*/ 0 w 21"/>
                <a:gd name="T5" fmla="*/ 21 h 22"/>
                <a:gd name="T6" fmla="*/ 0 w 21"/>
                <a:gd name="T7" fmla="*/ 21 h 22"/>
                <a:gd name="T8" fmla="*/ 0 w 21"/>
                <a:gd name="T9" fmla="*/ 0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cubicBezTo>
                    <a:pt x="0" y="21"/>
                    <a:pt x="0" y="21"/>
                    <a:pt x="0" y="21"/>
                  </a:cubicBezTo>
                  <a:lnTo>
                    <a:pt x="0" y="21"/>
                  </a:lnTo>
                  <a:lnTo>
                    <a:pt x="0" y="0"/>
                  </a:lnTo>
                  <a:cubicBezTo>
                    <a:pt x="0" y="0"/>
                    <a:pt x="2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1" name="Freeform 395"/>
            <p:cNvSpPr>
              <a:spLocks noChangeArrowheads="1"/>
            </p:cNvSpPr>
            <p:nvPr/>
          </p:nvSpPr>
          <p:spPr bwMode="auto">
            <a:xfrm>
              <a:off x="6018213" y="8513763"/>
              <a:ext cx="7937" cy="7937"/>
            </a:xfrm>
            <a:custGeom>
              <a:avLst/>
              <a:gdLst>
                <a:gd name="T0" fmla="*/ 21 w 22"/>
                <a:gd name="T1" fmla="*/ 0 h 21"/>
                <a:gd name="T2" fmla="*/ 21 w 22"/>
                <a:gd name="T3" fmla="*/ 0 h 21"/>
                <a:gd name="T4" fmla="*/ 0 w 22"/>
                <a:gd name="T5" fmla="*/ 0 h 21"/>
                <a:gd name="T6" fmla="*/ 21 w 22"/>
                <a:gd name="T7" fmla="*/ 2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cubicBezTo>
                    <a:pt x="0" y="0"/>
                    <a:pt x="0" y="0"/>
                    <a:pt x="0" y="0"/>
                  </a:cubicBezTo>
                  <a:cubicBezTo>
                    <a:pt x="0" y="0"/>
                    <a:pt x="21" y="0"/>
                    <a:pt x="21" y="20"/>
                  </a:cubicBez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2" name="Freeform 396"/>
            <p:cNvSpPr>
              <a:spLocks noChangeArrowheads="1"/>
            </p:cNvSpPr>
            <p:nvPr/>
          </p:nvSpPr>
          <p:spPr bwMode="auto">
            <a:xfrm>
              <a:off x="6054725" y="8323263"/>
              <a:ext cx="7938" cy="7937"/>
            </a:xfrm>
            <a:custGeom>
              <a:avLst/>
              <a:gdLst>
                <a:gd name="T0" fmla="*/ 20 w 21"/>
                <a:gd name="T1" fmla="*/ 20 h 21"/>
                <a:gd name="T2" fmla="*/ 20 w 21"/>
                <a:gd name="T3" fmla="*/ 20 h 21"/>
                <a:gd name="T4" fmla="*/ 0 w 21"/>
                <a:gd name="T5" fmla="*/ 20 h 21"/>
                <a:gd name="T6" fmla="*/ 0 w 21"/>
                <a:gd name="T7" fmla="*/ 20 h 21"/>
                <a:gd name="T8" fmla="*/ 0 w 21"/>
                <a:gd name="T9" fmla="*/ 20 h 21"/>
                <a:gd name="T10" fmla="*/ 0 w 21"/>
                <a:gd name="T11" fmla="*/ 0 h 21"/>
                <a:gd name="T12" fmla="*/ 20 w 21"/>
                <a:gd name="T13" fmla="*/ 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0" y="20"/>
                  </a:lnTo>
                  <a:lnTo>
                    <a:pt x="0" y="20"/>
                  </a:lnTo>
                  <a:lnTo>
                    <a:pt x="0" y="20"/>
                  </a:lnTo>
                  <a:cubicBezTo>
                    <a:pt x="0" y="0"/>
                    <a:pt x="0" y="0"/>
                    <a:pt x="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3" name="Freeform 397"/>
            <p:cNvSpPr>
              <a:spLocks noChangeArrowheads="1"/>
            </p:cNvSpPr>
            <p:nvPr/>
          </p:nvSpPr>
          <p:spPr bwMode="auto">
            <a:xfrm>
              <a:off x="5981700" y="8337550"/>
              <a:ext cx="15875" cy="15875"/>
            </a:xfrm>
            <a:custGeom>
              <a:avLst/>
              <a:gdLst>
                <a:gd name="T0" fmla="*/ 41 w 42"/>
                <a:gd name="T1" fmla="*/ 21 h 43"/>
                <a:gd name="T2" fmla="*/ 41 w 42"/>
                <a:gd name="T3" fmla="*/ 21 h 43"/>
                <a:gd name="T4" fmla="*/ 41 w 42"/>
                <a:gd name="T5" fmla="*/ 42 h 43"/>
                <a:gd name="T6" fmla="*/ 20 w 42"/>
                <a:gd name="T7" fmla="*/ 21 h 43"/>
                <a:gd name="T8" fmla="*/ 20 w 42"/>
                <a:gd name="T9" fmla="*/ 21 h 43"/>
                <a:gd name="T10" fmla="*/ 41 w 42"/>
                <a:gd name="T11" fmla="*/ 21 h 43"/>
              </a:gdLst>
              <a:ahLst/>
              <a:cxnLst>
                <a:cxn ang="0">
                  <a:pos x="T0" y="T1"/>
                </a:cxn>
                <a:cxn ang="0">
                  <a:pos x="T2" y="T3"/>
                </a:cxn>
                <a:cxn ang="0">
                  <a:pos x="T4" y="T5"/>
                </a:cxn>
                <a:cxn ang="0">
                  <a:pos x="T6" y="T7"/>
                </a:cxn>
                <a:cxn ang="0">
                  <a:pos x="T8" y="T9"/>
                </a:cxn>
                <a:cxn ang="0">
                  <a:pos x="T10" y="T11"/>
                </a:cxn>
              </a:cxnLst>
              <a:rect l="0" t="0" r="r" b="b"/>
              <a:pathLst>
                <a:path w="42" h="43">
                  <a:moveTo>
                    <a:pt x="41" y="21"/>
                  </a:moveTo>
                  <a:lnTo>
                    <a:pt x="41" y="21"/>
                  </a:lnTo>
                  <a:cubicBezTo>
                    <a:pt x="41" y="42"/>
                    <a:pt x="41" y="42"/>
                    <a:pt x="41" y="42"/>
                  </a:cubicBezTo>
                  <a:cubicBezTo>
                    <a:pt x="20" y="42"/>
                    <a:pt x="20" y="42"/>
                    <a:pt x="20" y="21"/>
                  </a:cubicBezTo>
                  <a:cubicBezTo>
                    <a:pt x="0" y="21"/>
                    <a:pt x="20" y="21"/>
                    <a:pt x="20" y="21"/>
                  </a:cubicBezTo>
                  <a:cubicBezTo>
                    <a:pt x="20" y="0"/>
                    <a:pt x="41" y="21"/>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4" name="Freeform 398"/>
            <p:cNvSpPr>
              <a:spLocks noChangeArrowheads="1"/>
            </p:cNvSpPr>
            <p:nvPr/>
          </p:nvSpPr>
          <p:spPr bwMode="auto">
            <a:xfrm>
              <a:off x="5878513" y="8240713"/>
              <a:ext cx="7937" cy="7937"/>
            </a:xfrm>
            <a:custGeom>
              <a:avLst/>
              <a:gdLst>
                <a:gd name="T0" fmla="*/ 0 w 22"/>
                <a:gd name="T1" fmla="*/ 21 h 22"/>
                <a:gd name="T2" fmla="*/ 0 w 22"/>
                <a:gd name="T3" fmla="*/ 21 h 22"/>
                <a:gd name="T4" fmla="*/ 0 w 22"/>
                <a:gd name="T5" fmla="*/ 21 h 22"/>
                <a:gd name="T6" fmla="*/ 0 w 22"/>
                <a:gd name="T7" fmla="*/ 0 h 22"/>
                <a:gd name="T8" fmla="*/ 0 w 22"/>
                <a:gd name="T9" fmla="*/ 0 h 22"/>
                <a:gd name="T10" fmla="*/ 21 w 22"/>
                <a:gd name="T11" fmla="*/ 0 h 22"/>
                <a:gd name="T12" fmla="*/ 21 w 22"/>
                <a:gd name="T13" fmla="*/ 21 h 22"/>
                <a:gd name="T14" fmla="*/ 0 w 22"/>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2">
                  <a:moveTo>
                    <a:pt x="0" y="21"/>
                  </a:moveTo>
                  <a:lnTo>
                    <a:pt x="0" y="21"/>
                  </a:lnTo>
                  <a:lnTo>
                    <a:pt x="0" y="21"/>
                  </a:lnTo>
                  <a:lnTo>
                    <a:pt x="0" y="0"/>
                  </a:lnTo>
                  <a:lnTo>
                    <a:pt x="0" y="0"/>
                  </a:lnTo>
                  <a:cubicBezTo>
                    <a:pt x="21" y="0"/>
                    <a:pt x="21" y="0"/>
                    <a:pt x="21" y="0"/>
                  </a:cubicBezTo>
                  <a:lnTo>
                    <a:pt x="21"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5" name="Freeform 399"/>
            <p:cNvSpPr>
              <a:spLocks noChangeArrowheads="1"/>
            </p:cNvSpPr>
            <p:nvPr/>
          </p:nvSpPr>
          <p:spPr bwMode="auto">
            <a:xfrm>
              <a:off x="5892800" y="8248650"/>
              <a:ext cx="7938" cy="7938"/>
            </a:xfrm>
            <a:custGeom>
              <a:avLst/>
              <a:gdLst>
                <a:gd name="T0" fmla="*/ 0 w 21"/>
                <a:gd name="T1" fmla="*/ 0 h 21"/>
                <a:gd name="T2" fmla="*/ 0 w 21"/>
                <a:gd name="T3" fmla="*/ 0 h 21"/>
                <a:gd name="T4" fmla="*/ 0 w 21"/>
                <a:gd name="T5" fmla="*/ 0 h 21"/>
                <a:gd name="T6" fmla="*/ 20 w 21"/>
                <a:gd name="T7" fmla="*/ 0 h 21"/>
                <a:gd name="T8" fmla="*/ 20 w 21"/>
                <a:gd name="T9" fmla="*/ 0 h 21"/>
                <a:gd name="T10" fmla="*/ 20 w 21"/>
                <a:gd name="T11" fmla="*/ 0 h 21"/>
                <a:gd name="T12" fmla="*/ 0 w 21"/>
                <a:gd name="T13" fmla="*/ 2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20" y="0"/>
                    <a:pt x="20" y="0"/>
                    <a:pt x="20" y="0"/>
                  </a:cubicBezTo>
                  <a:lnTo>
                    <a:pt x="20" y="0"/>
                  </a:lnTo>
                  <a:lnTo>
                    <a:pt x="20" y="0"/>
                  </a:lnTo>
                  <a:lnTo>
                    <a:pt x="0" y="20"/>
                  </a:lnTo>
                  <a:cubicBezTo>
                    <a:pt x="0" y="20"/>
                    <a:pt x="0" y="2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6" name="Freeform 400"/>
            <p:cNvSpPr>
              <a:spLocks noChangeArrowheads="1"/>
            </p:cNvSpPr>
            <p:nvPr/>
          </p:nvSpPr>
          <p:spPr bwMode="auto">
            <a:xfrm>
              <a:off x="5848350" y="8234363"/>
              <a:ext cx="22225" cy="52387"/>
            </a:xfrm>
            <a:custGeom>
              <a:avLst/>
              <a:gdLst>
                <a:gd name="T0" fmla="*/ 61 w 62"/>
                <a:gd name="T1" fmla="*/ 82 h 144"/>
                <a:gd name="T2" fmla="*/ 61 w 62"/>
                <a:gd name="T3" fmla="*/ 82 h 144"/>
                <a:gd name="T4" fmla="*/ 61 w 62"/>
                <a:gd name="T5" fmla="*/ 102 h 144"/>
                <a:gd name="T6" fmla="*/ 41 w 62"/>
                <a:gd name="T7" fmla="*/ 122 h 144"/>
                <a:gd name="T8" fmla="*/ 41 w 62"/>
                <a:gd name="T9" fmla="*/ 143 h 144"/>
                <a:gd name="T10" fmla="*/ 41 w 62"/>
                <a:gd name="T11" fmla="*/ 143 h 144"/>
                <a:gd name="T12" fmla="*/ 21 w 62"/>
                <a:gd name="T13" fmla="*/ 143 h 144"/>
                <a:gd name="T14" fmla="*/ 0 w 62"/>
                <a:gd name="T15" fmla="*/ 122 h 144"/>
                <a:gd name="T16" fmla="*/ 0 w 62"/>
                <a:gd name="T17" fmla="*/ 102 h 144"/>
                <a:gd name="T18" fmla="*/ 0 w 62"/>
                <a:gd name="T19" fmla="*/ 61 h 144"/>
                <a:gd name="T20" fmla="*/ 21 w 62"/>
                <a:gd name="T21" fmla="*/ 61 h 144"/>
                <a:gd name="T22" fmla="*/ 21 w 62"/>
                <a:gd name="T23" fmla="*/ 41 h 144"/>
                <a:gd name="T24" fmla="*/ 21 w 62"/>
                <a:gd name="T25" fmla="*/ 20 h 144"/>
                <a:gd name="T26" fmla="*/ 41 w 62"/>
                <a:gd name="T27" fmla="*/ 0 h 144"/>
                <a:gd name="T28" fmla="*/ 41 w 62"/>
                <a:gd name="T29" fmla="*/ 0 h 144"/>
                <a:gd name="T30" fmla="*/ 61 w 62"/>
                <a:gd name="T31" fmla="*/ 20 h 144"/>
                <a:gd name="T32" fmla="*/ 61 w 62"/>
                <a:gd name="T33" fmla="*/ 41 h 144"/>
                <a:gd name="T34" fmla="*/ 61 w 62"/>
                <a:gd name="T35" fmla="*/ 61 h 144"/>
                <a:gd name="T36" fmla="*/ 61 w 62"/>
                <a:gd name="T37" fmla="*/ 8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144">
                  <a:moveTo>
                    <a:pt x="61" y="82"/>
                  </a:moveTo>
                  <a:lnTo>
                    <a:pt x="61" y="82"/>
                  </a:lnTo>
                  <a:cubicBezTo>
                    <a:pt x="61" y="82"/>
                    <a:pt x="61" y="82"/>
                    <a:pt x="61" y="102"/>
                  </a:cubicBezTo>
                  <a:cubicBezTo>
                    <a:pt x="61" y="102"/>
                    <a:pt x="41" y="102"/>
                    <a:pt x="41" y="122"/>
                  </a:cubicBezTo>
                  <a:cubicBezTo>
                    <a:pt x="41" y="122"/>
                    <a:pt x="41" y="122"/>
                    <a:pt x="41" y="143"/>
                  </a:cubicBezTo>
                  <a:lnTo>
                    <a:pt x="41" y="143"/>
                  </a:lnTo>
                  <a:cubicBezTo>
                    <a:pt x="21" y="143"/>
                    <a:pt x="21" y="143"/>
                    <a:pt x="21" y="143"/>
                  </a:cubicBezTo>
                  <a:cubicBezTo>
                    <a:pt x="0" y="122"/>
                    <a:pt x="0" y="122"/>
                    <a:pt x="0" y="122"/>
                  </a:cubicBezTo>
                  <a:cubicBezTo>
                    <a:pt x="0" y="102"/>
                    <a:pt x="0" y="102"/>
                    <a:pt x="0" y="102"/>
                  </a:cubicBezTo>
                  <a:cubicBezTo>
                    <a:pt x="0" y="82"/>
                    <a:pt x="0" y="82"/>
                    <a:pt x="0" y="61"/>
                  </a:cubicBezTo>
                  <a:lnTo>
                    <a:pt x="21" y="61"/>
                  </a:lnTo>
                  <a:cubicBezTo>
                    <a:pt x="21" y="41"/>
                    <a:pt x="21" y="41"/>
                    <a:pt x="21" y="41"/>
                  </a:cubicBezTo>
                  <a:cubicBezTo>
                    <a:pt x="21" y="20"/>
                    <a:pt x="21" y="20"/>
                    <a:pt x="21" y="20"/>
                  </a:cubicBezTo>
                  <a:cubicBezTo>
                    <a:pt x="21" y="0"/>
                    <a:pt x="41" y="0"/>
                    <a:pt x="41" y="0"/>
                  </a:cubicBezTo>
                  <a:lnTo>
                    <a:pt x="41" y="0"/>
                  </a:lnTo>
                  <a:cubicBezTo>
                    <a:pt x="61" y="0"/>
                    <a:pt x="61" y="20"/>
                    <a:pt x="61" y="20"/>
                  </a:cubicBezTo>
                  <a:cubicBezTo>
                    <a:pt x="61" y="41"/>
                    <a:pt x="61" y="41"/>
                    <a:pt x="61" y="41"/>
                  </a:cubicBezTo>
                  <a:cubicBezTo>
                    <a:pt x="61" y="61"/>
                    <a:pt x="61" y="61"/>
                    <a:pt x="61" y="61"/>
                  </a:cubicBezTo>
                  <a:lnTo>
                    <a:pt x="6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7" name="Freeform 401"/>
            <p:cNvSpPr>
              <a:spLocks noChangeArrowheads="1"/>
            </p:cNvSpPr>
            <p:nvPr/>
          </p:nvSpPr>
          <p:spPr bwMode="auto">
            <a:xfrm>
              <a:off x="5965825" y="7643813"/>
              <a:ext cx="7938" cy="7937"/>
            </a:xfrm>
            <a:custGeom>
              <a:avLst/>
              <a:gdLst>
                <a:gd name="T0" fmla="*/ 20 w 21"/>
                <a:gd name="T1" fmla="*/ 20 h 21"/>
                <a:gd name="T2" fmla="*/ 20 w 21"/>
                <a:gd name="T3" fmla="*/ 20 h 21"/>
                <a:gd name="T4" fmla="*/ 0 w 21"/>
                <a:gd name="T5" fmla="*/ 20 h 21"/>
                <a:gd name="T6" fmla="*/ 0 w 21"/>
                <a:gd name="T7" fmla="*/ 0 h 21"/>
                <a:gd name="T8" fmla="*/ 0 w 21"/>
                <a:gd name="T9" fmla="*/ 0 h 21"/>
                <a:gd name="T10" fmla="*/ 20 w 21"/>
                <a:gd name="T11" fmla="*/ 0 h 21"/>
                <a:gd name="T12" fmla="*/ 20 w 21"/>
                <a:gd name="T13" fmla="*/ 0 h 21"/>
                <a:gd name="T14" fmla="*/ 20 w 21"/>
                <a:gd name="T15" fmla="*/ 0 h 21"/>
                <a:gd name="T16" fmla="*/ 20 w 21"/>
                <a:gd name="T1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0" y="20"/>
                  </a:moveTo>
                  <a:lnTo>
                    <a:pt x="20" y="20"/>
                  </a:lnTo>
                  <a:cubicBezTo>
                    <a:pt x="20" y="20"/>
                    <a:pt x="20" y="20"/>
                    <a:pt x="0" y="20"/>
                  </a:cubicBezTo>
                  <a:lnTo>
                    <a:pt x="0" y="0"/>
                  </a:lnTo>
                  <a:lnTo>
                    <a:pt x="0" y="0"/>
                  </a:lnTo>
                  <a:lnTo>
                    <a:pt x="20" y="0"/>
                  </a:lnTo>
                  <a:lnTo>
                    <a:pt x="20" y="0"/>
                  </a:ln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8" name="Freeform 402"/>
            <p:cNvSpPr>
              <a:spLocks noChangeArrowheads="1"/>
            </p:cNvSpPr>
            <p:nvPr/>
          </p:nvSpPr>
          <p:spPr bwMode="auto">
            <a:xfrm>
              <a:off x="6018213" y="7827963"/>
              <a:ext cx="420687" cy="582612"/>
            </a:xfrm>
            <a:custGeom>
              <a:avLst/>
              <a:gdLst>
                <a:gd name="T0" fmla="*/ 492 w 1170"/>
                <a:gd name="T1" fmla="*/ 573 h 1620"/>
                <a:gd name="T2" fmla="*/ 574 w 1170"/>
                <a:gd name="T3" fmla="*/ 553 h 1620"/>
                <a:gd name="T4" fmla="*/ 677 w 1170"/>
                <a:gd name="T5" fmla="*/ 512 h 1620"/>
                <a:gd name="T6" fmla="*/ 738 w 1170"/>
                <a:gd name="T7" fmla="*/ 512 h 1620"/>
                <a:gd name="T8" fmla="*/ 779 w 1170"/>
                <a:gd name="T9" fmla="*/ 491 h 1620"/>
                <a:gd name="T10" fmla="*/ 841 w 1170"/>
                <a:gd name="T11" fmla="*/ 573 h 1620"/>
                <a:gd name="T12" fmla="*/ 779 w 1170"/>
                <a:gd name="T13" fmla="*/ 553 h 1620"/>
                <a:gd name="T14" fmla="*/ 697 w 1170"/>
                <a:gd name="T15" fmla="*/ 635 h 1620"/>
                <a:gd name="T16" fmla="*/ 574 w 1170"/>
                <a:gd name="T17" fmla="*/ 737 h 1620"/>
                <a:gd name="T18" fmla="*/ 472 w 1170"/>
                <a:gd name="T19" fmla="*/ 758 h 1620"/>
                <a:gd name="T20" fmla="*/ 533 w 1170"/>
                <a:gd name="T21" fmla="*/ 840 h 1620"/>
                <a:gd name="T22" fmla="*/ 615 w 1170"/>
                <a:gd name="T23" fmla="*/ 942 h 1620"/>
                <a:gd name="T24" fmla="*/ 635 w 1170"/>
                <a:gd name="T25" fmla="*/ 1086 h 1620"/>
                <a:gd name="T26" fmla="*/ 615 w 1170"/>
                <a:gd name="T27" fmla="*/ 1168 h 1620"/>
                <a:gd name="T28" fmla="*/ 656 w 1170"/>
                <a:gd name="T29" fmla="*/ 1168 h 1620"/>
                <a:gd name="T30" fmla="*/ 677 w 1170"/>
                <a:gd name="T31" fmla="*/ 1291 h 1620"/>
                <a:gd name="T32" fmla="*/ 697 w 1170"/>
                <a:gd name="T33" fmla="*/ 1352 h 1620"/>
                <a:gd name="T34" fmla="*/ 595 w 1170"/>
                <a:gd name="T35" fmla="*/ 1373 h 1620"/>
                <a:gd name="T36" fmla="*/ 574 w 1170"/>
                <a:gd name="T37" fmla="*/ 1434 h 1620"/>
                <a:gd name="T38" fmla="*/ 492 w 1170"/>
                <a:gd name="T39" fmla="*/ 1393 h 1620"/>
                <a:gd name="T40" fmla="*/ 513 w 1170"/>
                <a:gd name="T41" fmla="*/ 1311 h 1620"/>
                <a:gd name="T42" fmla="*/ 472 w 1170"/>
                <a:gd name="T43" fmla="*/ 1209 h 1620"/>
                <a:gd name="T44" fmla="*/ 390 w 1170"/>
                <a:gd name="T45" fmla="*/ 1127 h 1620"/>
                <a:gd name="T46" fmla="*/ 431 w 1170"/>
                <a:gd name="T47" fmla="*/ 1004 h 1620"/>
                <a:gd name="T48" fmla="*/ 349 w 1170"/>
                <a:gd name="T49" fmla="*/ 963 h 1620"/>
                <a:gd name="T50" fmla="*/ 308 w 1170"/>
                <a:gd name="T51" fmla="*/ 1065 h 1620"/>
                <a:gd name="T52" fmla="*/ 287 w 1170"/>
                <a:gd name="T53" fmla="*/ 1270 h 1620"/>
                <a:gd name="T54" fmla="*/ 287 w 1170"/>
                <a:gd name="T55" fmla="*/ 1413 h 1620"/>
                <a:gd name="T56" fmla="*/ 287 w 1170"/>
                <a:gd name="T57" fmla="*/ 1557 h 1620"/>
                <a:gd name="T58" fmla="*/ 246 w 1170"/>
                <a:gd name="T59" fmla="*/ 1598 h 1620"/>
                <a:gd name="T60" fmla="*/ 123 w 1170"/>
                <a:gd name="T61" fmla="*/ 1598 h 1620"/>
                <a:gd name="T62" fmla="*/ 144 w 1170"/>
                <a:gd name="T63" fmla="*/ 1413 h 1620"/>
                <a:gd name="T64" fmla="*/ 144 w 1170"/>
                <a:gd name="T65" fmla="*/ 1229 h 1620"/>
                <a:gd name="T66" fmla="*/ 103 w 1170"/>
                <a:gd name="T67" fmla="*/ 1127 h 1620"/>
                <a:gd name="T68" fmla="*/ 21 w 1170"/>
                <a:gd name="T69" fmla="*/ 1106 h 1620"/>
                <a:gd name="T70" fmla="*/ 21 w 1170"/>
                <a:gd name="T71" fmla="*/ 1045 h 1620"/>
                <a:gd name="T72" fmla="*/ 21 w 1170"/>
                <a:gd name="T73" fmla="*/ 963 h 1620"/>
                <a:gd name="T74" fmla="*/ 103 w 1170"/>
                <a:gd name="T75" fmla="*/ 942 h 1620"/>
                <a:gd name="T76" fmla="*/ 144 w 1170"/>
                <a:gd name="T77" fmla="*/ 799 h 1620"/>
                <a:gd name="T78" fmla="*/ 144 w 1170"/>
                <a:gd name="T79" fmla="*/ 614 h 1620"/>
                <a:gd name="T80" fmla="*/ 205 w 1170"/>
                <a:gd name="T81" fmla="*/ 450 h 1620"/>
                <a:gd name="T82" fmla="*/ 226 w 1170"/>
                <a:gd name="T83" fmla="*/ 348 h 1620"/>
                <a:gd name="T84" fmla="*/ 267 w 1170"/>
                <a:gd name="T85" fmla="*/ 204 h 1620"/>
                <a:gd name="T86" fmla="*/ 328 w 1170"/>
                <a:gd name="T87" fmla="*/ 164 h 1620"/>
                <a:gd name="T88" fmla="*/ 390 w 1170"/>
                <a:gd name="T89" fmla="*/ 102 h 1620"/>
                <a:gd name="T90" fmla="*/ 492 w 1170"/>
                <a:gd name="T91" fmla="*/ 61 h 1620"/>
                <a:gd name="T92" fmla="*/ 635 w 1170"/>
                <a:gd name="T93" fmla="*/ 122 h 1620"/>
                <a:gd name="T94" fmla="*/ 799 w 1170"/>
                <a:gd name="T95" fmla="*/ 143 h 1620"/>
                <a:gd name="T96" fmla="*/ 1005 w 1170"/>
                <a:gd name="T97" fmla="*/ 61 h 1620"/>
                <a:gd name="T98" fmla="*/ 1148 w 1170"/>
                <a:gd name="T99" fmla="*/ 20 h 1620"/>
                <a:gd name="T100" fmla="*/ 1127 w 1170"/>
                <a:gd name="T101" fmla="*/ 122 h 1620"/>
                <a:gd name="T102" fmla="*/ 1025 w 1170"/>
                <a:gd name="T103" fmla="*/ 246 h 1620"/>
                <a:gd name="T104" fmla="*/ 759 w 1170"/>
                <a:gd name="T105" fmla="*/ 246 h 1620"/>
                <a:gd name="T106" fmla="*/ 513 w 1170"/>
                <a:gd name="T107" fmla="*/ 246 h 1620"/>
                <a:gd name="T108" fmla="*/ 308 w 1170"/>
                <a:gd name="T109" fmla="*/ 266 h 1620"/>
                <a:gd name="T110" fmla="*/ 287 w 1170"/>
                <a:gd name="T111" fmla="*/ 410 h 1620"/>
                <a:gd name="T112" fmla="*/ 328 w 1170"/>
                <a:gd name="T113" fmla="*/ 532 h 1620"/>
                <a:gd name="T114" fmla="*/ 349 w 1170"/>
                <a:gd name="T115" fmla="*/ 614 h 1620"/>
                <a:gd name="T116" fmla="*/ 451 w 1170"/>
                <a:gd name="T117" fmla="*/ 635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0" h="1620">
                  <a:moveTo>
                    <a:pt x="451" y="635"/>
                  </a:moveTo>
                  <a:lnTo>
                    <a:pt x="451" y="635"/>
                  </a:lnTo>
                  <a:cubicBezTo>
                    <a:pt x="472" y="635"/>
                    <a:pt x="492" y="614"/>
                    <a:pt x="492" y="614"/>
                  </a:cubicBezTo>
                  <a:cubicBezTo>
                    <a:pt x="492" y="614"/>
                    <a:pt x="492" y="594"/>
                    <a:pt x="492" y="573"/>
                  </a:cubicBezTo>
                  <a:lnTo>
                    <a:pt x="513" y="553"/>
                  </a:lnTo>
                  <a:lnTo>
                    <a:pt x="533" y="553"/>
                  </a:lnTo>
                  <a:lnTo>
                    <a:pt x="553" y="553"/>
                  </a:lnTo>
                  <a:lnTo>
                    <a:pt x="574" y="553"/>
                  </a:lnTo>
                  <a:cubicBezTo>
                    <a:pt x="595" y="553"/>
                    <a:pt x="595" y="553"/>
                    <a:pt x="595" y="553"/>
                  </a:cubicBezTo>
                  <a:cubicBezTo>
                    <a:pt x="615" y="532"/>
                    <a:pt x="615" y="532"/>
                    <a:pt x="635" y="532"/>
                  </a:cubicBezTo>
                  <a:lnTo>
                    <a:pt x="635" y="512"/>
                  </a:lnTo>
                  <a:cubicBezTo>
                    <a:pt x="656" y="512"/>
                    <a:pt x="656" y="512"/>
                    <a:pt x="677" y="512"/>
                  </a:cubicBezTo>
                  <a:lnTo>
                    <a:pt x="697" y="512"/>
                  </a:lnTo>
                  <a:lnTo>
                    <a:pt x="717" y="532"/>
                  </a:lnTo>
                  <a:lnTo>
                    <a:pt x="738" y="532"/>
                  </a:lnTo>
                  <a:lnTo>
                    <a:pt x="738" y="512"/>
                  </a:lnTo>
                  <a:lnTo>
                    <a:pt x="717" y="512"/>
                  </a:lnTo>
                  <a:cubicBezTo>
                    <a:pt x="717" y="491"/>
                    <a:pt x="717" y="491"/>
                    <a:pt x="717" y="491"/>
                  </a:cubicBezTo>
                  <a:cubicBezTo>
                    <a:pt x="738" y="491"/>
                    <a:pt x="738" y="471"/>
                    <a:pt x="759" y="471"/>
                  </a:cubicBezTo>
                  <a:cubicBezTo>
                    <a:pt x="759" y="471"/>
                    <a:pt x="779" y="471"/>
                    <a:pt x="779" y="491"/>
                  </a:cubicBezTo>
                  <a:cubicBezTo>
                    <a:pt x="799" y="491"/>
                    <a:pt x="820" y="491"/>
                    <a:pt x="820" y="491"/>
                  </a:cubicBezTo>
                  <a:cubicBezTo>
                    <a:pt x="820" y="491"/>
                    <a:pt x="820" y="491"/>
                    <a:pt x="820" y="512"/>
                  </a:cubicBezTo>
                  <a:cubicBezTo>
                    <a:pt x="841" y="512"/>
                    <a:pt x="841" y="532"/>
                    <a:pt x="841" y="532"/>
                  </a:cubicBezTo>
                  <a:cubicBezTo>
                    <a:pt x="841" y="553"/>
                    <a:pt x="841" y="553"/>
                    <a:pt x="841" y="573"/>
                  </a:cubicBezTo>
                  <a:cubicBezTo>
                    <a:pt x="820" y="573"/>
                    <a:pt x="820" y="594"/>
                    <a:pt x="820" y="594"/>
                  </a:cubicBezTo>
                  <a:cubicBezTo>
                    <a:pt x="799" y="594"/>
                    <a:pt x="799" y="573"/>
                    <a:pt x="799" y="573"/>
                  </a:cubicBezTo>
                  <a:lnTo>
                    <a:pt x="799" y="553"/>
                  </a:lnTo>
                  <a:cubicBezTo>
                    <a:pt x="779" y="553"/>
                    <a:pt x="779" y="553"/>
                    <a:pt x="779" y="553"/>
                  </a:cubicBezTo>
                  <a:cubicBezTo>
                    <a:pt x="759" y="553"/>
                    <a:pt x="759" y="573"/>
                    <a:pt x="738" y="573"/>
                  </a:cubicBezTo>
                  <a:cubicBezTo>
                    <a:pt x="738" y="573"/>
                    <a:pt x="738" y="594"/>
                    <a:pt x="717" y="594"/>
                  </a:cubicBezTo>
                  <a:cubicBezTo>
                    <a:pt x="717" y="594"/>
                    <a:pt x="717" y="594"/>
                    <a:pt x="697" y="614"/>
                  </a:cubicBezTo>
                  <a:lnTo>
                    <a:pt x="697" y="635"/>
                  </a:lnTo>
                  <a:cubicBezTo>
                    <a:pt x="677" y="655"/>
                    <a:pt x="677" y="655"/>
                    <a:pt x="656" y="676"/>
                  </a:cubicBezTo>
                  <a:lnTo>
                    <a:pt x="635" y="696"/>
                  </a:lnTo>
                  <a:cubicBezTo>
                    <a:pt x="635" y="717"/>
                    <a:pt x="615" y="717"/>
                    <a:pt x="595" y="717"/>
                  </a:cubicBezTo>
                  <a:lnTo>
                    <a:pt x="574" y="737"/>
                  </a:lnTo>
                  <a:lnTo>
                    <a:pt x="553" y="758"/>
                  </a:lnTo>
                  <a:cubicBezTo>
                    <a:pt x="533" y="758"/>
                    <a:pt x="533" y="758"/>
                    <a:pt x="513" y="758"/>
                  </a:cubicBezTo>
                  <a:cubicBezTo>
                    <a:pt x="513" y="758"/>
                    <a:pt x="513" y="737"/>
                    <a:pt x="492" y="737"/>
                  </a:cubicBezTo>
                  <a:cubicBezTo>
                    <a:pt x="492" y="737"/>
                    <a:pt x="472" y="737"/>
                    <a:pt x="472" y="758"/>
                  </a:cubicBezTo>
                  <a:cubicBezTo>
                    <a:pt x="472" y="758"/>
                    <a:pt x="472" y="758"/>
                    <a:pt x="472" y="778"/>
                  </a:cubicBezTo>
                  <a:cubicBezTo>
                    <a:pt x="472" y="778"/>
                    <a:pt x="492" y="778"/>
                    <a:pt x="492" y="799"/>
                  </a:cubicBezTo>
                  <a:lnTo>
                    <a:pt x="513" y="819"/>
                  </a:lnTo>
                  <a:cubicBezTo>
                    <a:pt x="513" y="819"/>
                    <a:pt x="513" y="840"/>
                    <a:pt x="533" y="840"/>
                  </a:cubicBezTo>
                  <a:cubicBezTo>
                    <a:pt x="533" y="860"/>
                    <a:pt x="533" y="860"/>
                    <a:pt x="533" y="881"/>
                  </a:cubicBezTo>
                  <a:lnTo>
                    <a:pt x="553" y="901"/>
                  </a:lnTo>
                  <a:lnTo>
                    <a:pt x="574" y="922"/>
                  </a:lnTo>
                  <a:cubicBezTo>
                    <a:pt x="595" y="922"/>
                    <a:pt x="615" y="942"/>
                    <a:pt x="615" y="942"/>
                  </a:cubicBezTo>
                  <a:cubicBezTo>
                    <a:pt x="615" y="963"/>
                    <a:pt x="615" y="983"/>
                    <a:pt x="615" y="983"/>
                  </a:cubicBezTo>
                  <a:cubicBezTo>
                    <a:pt x="615" y="1004"/>
                    <a:pt x="615" y="1004"/>
                    <a:pt x="615" y="1024"/>
                  </a:cubicBezTo>
                  <a:lnTo>
                    <a:pt x="635" y="1045"/>
                  </a:lnTo>
                  <a:cubicBezTo>
                    <a:pt x="635" y="1045"/>
                    <a:pt x="635" y="1065"/>
                    <a:pt x="635" y="1086"/>
                  </a:cubicBezTo>
                  <a:cubicBezTo>
                    <a:pt x="615" y="1086"/>
                    <a:pt x="595" y="1086"/>
                    <a:pt x="595" y="1086"/>
                  </a:cubicBezTo>
                  <a:cubicBezTo>
                    <a:pt x="595" y="1086"/>
                    <a:pt x="595" y="1106"/>
                    <a:pt x="595" y="1127"/>
                  </a:cubicBezTo>
                  <a:cubicBezTo>
                    <a:pt x="595" y="1127"/>
                    <a:pt x="595" y="1127"/>
                    <a:pt x="595" y="1147"/>
                  </a:cubicBezTo>
                  <a:cubicBezTo>
                    <a:pt x="615" y="1147"/>
                    <a:pt x="615" y="1168"/>
                    <a:pt x="615" y="1168"/>
                  </a:cubicBezTo>
                  <a:cubicBezTo>
                    <a:pt x="615" y="1188"/>
                    <a:pt x="615" y="1188"/>
                    <a:pt x="615" y="1209"/>
                  </a:cubicBezTo>
                  <a:cubicBezTo>
                    <a:pt x="615" y="1209"/>
                    <a:pt x="615" y="1209"/>
                    <a:pt x="635" y="1209"/>
                  </a:cubicBezTo>
                  <a:lnTo>
                    <a:pt x="635" y="1188"/>
                  </a:lnTo>
                  <a:cubicBezTo>
                    <a:pt x="635" y="1168"/>
                    <a:pt x="635" y="1168"/>
                    <a:pt x="656" y="1168"/>
                  </a:cubicBezTo>
                  <a:lnTo>
                    <a:pt x="656" y="1188"/>
                  </a:lnTo>
                  <a:lnTo>
                    <a:pt x="656" y="1209"/>
                  </a:lnTo>
                  <a:cubicBezTo>
                    <a:pt x="656" y="1229"/>
                    <a:pt x="656" y="1229"/>
                    <a:pt x="656" y="1249"/>
                  </a:cubicBezTo>
                  <a:cubicBezTo>
                    <a:pt x="656" y="1249"/>
                    <a:pt x="677" y="1270"/>
                    <a:pt x="677" y="1291"/>
                  </a:cubicBezTo>
                  <a:cubicBezTo>
                    <a:pt x="697" y="1291"/>
                    <a:pt x="717" y="1270"/>
                    <a:pt x="717" y="1291"/>
                  </a:cubicBezTo>
                  <a:lnTo>
                    <a:pt x="717" y="1311"/>
                  </a:lnTo>
                  <a:lnTo>
                    <a:pt x="717" y="1331"/>
                  </a:lnTo>
                  <a:lnTo>
                    <a:pt x="697" y="1352"/>
                  </a:lnTo>
                  <a:cubicBezTo>
                    <a:pt x="697" y="1352"/>
                    <a:pt x="677" y="1352"/>
                    <a:pt x="656" y="1352"/>
                  </a:cubicBezTo>
                  <a:cubicBezTo>
                    <a:pt x="656" y="1352"/>
                    <a:pt x="656" y="1352"/>
                    <a:pt x="635" y="1352"/>
                  </a:cubicBezTo>
                  <a:lnTo>
                    <a:pt x="615" y="1352"/>
                  </a:lnTo>
                  <a:lnTo>
                    <a:pt x="595" y="1373"/>
                  </a:lnTo>
                  <a:lnTo>
                    <a:pt x="595" y="1373"/>
                  </a:lnTo>
                  <a:cubicBezTo>
                    <a:pt x="574" y="1373"/>
                    <a:pt x="574" y="1393"/>
                    <a:pt x="574" y="1393"/>
                  </a:cubicBezTo>
                  <a:cubicBezTo>
                    <a:pt x="574" y="1393"/>
                    <a:pt x="595" y="1393"/>
                    <a:pt x="595" y="1413"/>
                  </a:cubicBezTo>
                  <a:cubicBezTo>
                    <a:pt x="595" y="1413"/>
                    <a:pt x="595" y="1434"/>
                    <a:pt x="574" y="1434"/>
                  </a:cubicBezTo>
                  <a:cubicBezTo>
                    <a:pt x="574" y="1434"/>
                    <a:pt x="574" y="1434"/>
                    <a:pt x="553" y="1434"/>
                  </a:cubicBezTo>
                  <a:lnTo>
                    <a:pt x="533" y="1413"/>
                  </a:lnTo>
                  <a:cubicBezTo>
                    <a:pt x="513" y="1413"/>
                    <a:pt x="513" y="1413"/>
                    <a:pt x="513" y="1413"/>
                  </a:cubicBezTo>
                  <a:cubicBezTo>
                    <a:pt x="492" y="1413"/>
                    <a:pt x="492" y="1393"/>
                    <a:pt x="492" y="1393"/>
                  </a:cubicBezTo>
                  <a:cubicBezTo>
                    <a:pt x="472" y="1393"/>
                    <a:pt x="492" y="1373"/>
                    <a:pt x="492" y="1352"/>
                  </a:cubicBezTo>
                  <a:lnTo>
                    <a:pt x="492" y="1331"/>
                  </a:lnTo>
                  <a:lnTo>
                    <a:pt x="492" y="1311"/>
                  </a:lnTo>
                  <a:lnTo>
                    <a:pt x="513" y="1311"/>
                  </a:lnTo>
                  <a:cubicBezTo>
                    <a:pt x="513" y="1291"/>
                    <a:pt x="513" y="1270"/>
                    <a:pt x="513" y="1270"/>
                  </a:cubicBezTo>
                  <a:lnTo>
                    <a:pt x="492" y="1249"/>
                  </a:lnTo>
                  <a:cubicBezTo>
                    <a:pt x="492" y="1249"/>
                    <a:pt x="492" y="1249"/>
                    <a:pt x="472" y="1249"/>
                  </a:cubicBezTo>
                  <a:cubicBezTo>
                    <a:pt x="472" y="1229"/>
                    <a:pt x="472" y="1229"/>
                    <a:pt x="472" y="1209"/>
                  </a:cubicBezTo>
                  <a:cubicBezTo>
                    <a:pt x="451" y="1209"/>
                    <a:pt x="451" y="1209"/>
                    <a:pt x="431" y="1209"/>
                  </a:cubicBezTo>
                  <a:cubicBezTo>
                    <a:pt x="431" y="1209"/>
                    <a:pt x="431" y="1209"/>
                    <a:pt x="410" y="1209"/>
                  </a:cubicBezTo>
                  <a:lnTo>
                    <a:pt x="410" y="1168"/>
                  </a:lnTo>
                  <a:cubicBezTo>
                    <a:pt x="410" y="1147"/>
                    <a:pt x="390" y="1147"/>
                    <a:pt x="390" y="1127"/>
                  </a:cubicBezTo>
                  <a:lnTo>
                    <a:pt x="410" y="1106"/>
                  </a:lnTo>
                  <a:cubicBezTo>
                    <a:pt x="410" y="1086"/>
                    <a:pt x="431" y="1086"/>
                    <a:pt x="431" y="1065"/>
                  </a:cubicBezTo>
                  <a:lnTo>
                    <a:pt x="431" y="1045"/>
                  </a:lnTo>
                  <a:cubicBezTo>
                    <a:pt x="431" y="1024"/>
                    <a:pt x="431" y="1004"/>
                    <a:pt x="431" y="1004"/>
                  </a:cubicBezTo>
                  <a:cubicBezTo>
                    <a:pt x="431" y="983"/>
                    <a:pt x="431" y="963"/>
                    <a:pt x="431" y="963"/>
                  </a:cubicBezTo>
                  <a:cubicBezTo>
                    <a:pt x="410" y="963"/>
                    <a:pt x="410" y="942"/>
                    <a:pt x="410" y="942"/>
                  </a:cubicBezTo>
                  <a:cubicBezTo>
                    <a:pt x="390" y="942"/>
                    <a:pt x="390" y="942"/>
                    <a:pt x="369" y="963"/>
                  </a:cubicBezTo>
                  <a:lnTo>
                    <a:pt x="349" y="963"/>
                  </a:lnTo>
                  <a:cubicBezTo>
                    <a:pt x="328" y="963"/>
                    <a:pt x="328" y="983"/>
                    <a:pt x="328" y="983"/>
                  </a:cubicBezTo>
                  <a:cubicBezTo>
                    <a:pt x="308" y="983"/>
                    <a:pt x="308" y="1004"/>
                    <a:pt x="308" y="1004"/>
                  </a:cubicBezTo>
                  <a:cubicBezTo>
                    <a:pt x="308" y="1024"/>
                    <a:pt x="308" y="1045"/>
                    <a:pt x="308" y="1045"/>
                  </a:cubicBezTo>
                  <a:lnTo>
                    <a:pt x="308" y="1065"/>
                  </a:lnTo>
                  <a:cubicBezTo>
                    <a:pt x="308" y="1086"/>
                    <a:pt x="308" y="1086"/>
                    <a:pt x="308" y="1106"/>
                  </a:cubicBezTo>
                  <a:lnTo>
                    <a:pt x="308" y="1147"/>
                  </a:lnTo>
                  <a:cubicBezTo>
                    <a:pt x="308" y="1168"/>
                    <a:pt x="287" y="1188"/>
                    <a:pt x="287" y="1209"/>
                  </a:cubicBezTo>
                  <a:cubicBezTo>
                    <a:pt x="287" y="1229"/>
                    <a:pt x="287" y="1249"/>
                    <a:pt x="287" y="1270"/>
                  </a:cubicBezTo>
                  <a:cubicBezTo>
                    <a:pt x="308" y="1291"/>
                    <a:pt x="308" y="1331"/>
                    <a:pt x="308" y="1352"/>
                  </a:cubicBezTo>
                  <a:cubicBezTo>
                    <a:pt x="308" y="1352"/>
                    <a:pt x="308" y="1373"/>
                    <a:pt x="308" y="1393"/>
                  </a:cubicBezTo>
                  <a:lnTo>
                    <a:pt x="308" y="1413"/>
                  </a:lnTo>
                  <a:lnTo>
                    <a:pt x="287" y="1413"/>
                  </a:lnTo>
                  <a:cubicBezTo>
                    <a:pt x="287" y="1434"/>
                    <a:pt x="267" y="1434"/>
                    <a:pt x="267" y="1434"/>
                  </a:cubicBezTo>
                  <a:lnTo>
                    <a:pt x="267" y="1455"/>
                  </a:lnTo>
                  <a:cubicBezTo>
                    <a:pt x="267" y="1475"/>
                    <a:pt x="287" y="1495"/>
                    <a:pt x="287" y="1516"/>
                  </a:cubicBezTo>
                  <a:cubicBezTo>
                    <a:pt x="287" y="1537"/>
                    <a:pt x="267" y="1557"/>
                    <a:pt x="287" y="1557"/>
                  </a:cubicBezTo>
                  <a:lnTo>
                    <a:pt x="287" y="1557"/>
                  </a:lnTo>
                  <a:cubicBezTo>
                    <a:pt x="287" y="1577"/>
                    <a:pt x="308" y="1577"/>
                    <a:pt x="287" y="1598"/>
                  </a:cubicBezTo>
                  <a:cubicBezTo>
                    <a:pt x="287" y="1598"/>
                    <a:pt x="287" y="1598"/>
                    <a:pt x="267" y="1598"/>
                  </a:cubicBezTo>
                  <a:cubicBezTo>
                    <a:pt x="267" y="1598"/>
                    <a:pt x="267" y="1598"/>
                    <a:pt x="246" y="1598"/>
                  </a:cubicBezTo>
                  <a:cubicBezTo>
                    <a:pt x="246" y="1598"/>
                    <a:pt x="246" y="1598"/>
                    <a:pt x="226" y="1598"/>
                  </a:cubicBezTo>
                  <a:cubicBezTo>
                    <a:pt x="226" y="1598"/>
                    <a:pt x="226" y="1598"/>
                    <a:pt x="205" y="1598"/>
                  </a:cubicBezTo>
                  <a:cubicBezTo>
                    <a:pt x="205" y="1619"/>
                    <a:pt x="185" y="1619"/>
                    <a:pt x="164" y="1619"/>
                  </a:cubicBezTo>
                  <a:cubicBezTo>
                    <a:pt x="164" y="1619"/>
                    <a:pt x="144" y="1619"/>
                    <a:pt x="123" y="1598"/>
                  </a:cubicBezTo>
                  <a:lnTo>
                    <a:pt x="103" y="1577"/>
                  </a:lnTo>
                  <a:cubicBezTo>
                    <a:pt x="103" y="1557"/>
                    <a:pt x="103" y="1537"/>
                    <a:pt x="123" y="1516"/>
                  </a:cubicBezTo>
                  <a:cubicBezTo>
                    <a:pt x="123" y="1495"/>
                    <a:pt x="123" y="1475"/>
                    <a:pt x="123" y="1455"/>
                  </a:cubicBezTo>
                  <a:cubicBezTo>
                    <a:pt x="123" y="1455"/>
                    <a:pt x="144" y="1434"/>
                    <a:pt x="144" y="1413"/>
                  </a:cubicBezTo>
                  <a:cubicBezTo>
                    <a:pt x="144" y="1413"/>
                    <a:pt x="144" y="1393"/>
                    <a:pt x="144" y="1373"/>
                  </a:cubicBezTo>
                  <a:lnTo>
                    <a:pt x="144" y="1331"/>
                  </a:lnTo>
                  <a:cubicBezTo>
                    <a:pt x="164" y="1311"/>
                    <a:pt x="164" y="1270"/>
                    <a:pt x="164" y="1270"/>
                  </a:cubicBezTo>
                  <a:cubicBezTo>
                    <a:pt x="144" y="1249"/>
                    <a:pt x="144" y="1229"/>
                    <a:pt x="144" y="1229"/>
                  </a:cubicBezTo>
                  <a:cubicBezTo>
                    <a:pt x="144" y="1209"/>
                    <a:pt x="144" y="1188"/>
                    <a:pt x="144" y="1188"/>
                  </a:cubicBezTo>
                  <a:cubicBezTo>
                    <a:pt x="144" y="1168"/>
                    <a:pt x="144" y="1147"/>
                    <a:pt x="144" y="1147"/>
                  </a:cubicBezTo>
                  <a:lnTo>
                    <a:pt x="123" y="1127"/>
                  </a:lnTo>
                  <a:lnTo>
                    <a:pt x="103" y="1127"/>
                  </a:lnTo>
                  <a:cubicBezTo>
                    <a:pt x="103" y="1127"/>
                    <a:pt x="103" y="1147"/>
                    <a:pt x="82" y="1147"/>
                  </a:cubicBezTo>
                  <a:lnTo>
                    <a:pt x="62" y="1147"/>
                  </a:lnTo>
                  <a:cubicBezTo>
                    <a:pt x="41" y="1147"/>
                    <a:pt x="41" y="1147"/>
                    <a:pt x="21" y="1147"/>
                  </a:cubicBezTo>
                  <a:cubicBezTo>
                    <a:pt x="21" y="1127"/>
                    <a:pt x="21" y="1127"/>
                    <a:pt x="21" y="1106"/>
                  </a:cubicBezTo>
                  <a:lnTo>
                    <a:pt x="21" y="1086"/>
                  </a:lnTo>
                  <a:lnTo>
                    <a:pt x="0" y="1065"/>
                  </a:lnTo>
                  <a:cubicBezTo>
                    <a:pt x="0" y="1065"/>
                    <a:pt x="0" y="1045"/>
                    <a:pt x="21" y="1045"/>
                  </a:cubicBezTo>
                  <a:lnTo>
                    <a:pt x="21" y="1045"/>
                  </a:lnTo>
                  <a:cubicBezTo>
                    <a:pt x="21" y="1024"/>
                    <a:pt x="41" y="1024"/>
                    <a:pt x="41" y="1024"/>
                  </a:cubicBezTo>
                  <a:lnTo>
                    <a:pt x="41" y="1004"/>
                  </a:lnTo>
                  <a:cubicBezTo>
                    <a:pt x="41" y="1004"/>
                    <a:pt x="21" y="1004"/>
                    <a:pt x="21" y="983"/>
                  </a:cubicBezTo>
                  <a:lnTo>
                    <a:pt x="21" y="963"/>
                  </a:lnTo>
                  <a:cubicBezTo>
                    <a:pt x="21" y="963"/>
                    <a:pt x="21" y="942"/>
                    <a:pt x="41" y="942"/>
                  </a:cubicBezTo>
                  <a:lnTo>
                    <a:pt x="62" y="942"/>
                  </a:lnTo>
                  <a:lnTo>
                    <a:pt x="82" y="942"/>
                  </a:lnTo>
                  <a:lnTo>
                    <a:pt x="103" y="942"/>
                  </a:lnTo>
                  <a:lnTo>
                    <a:pt x="123" y="942"/>
                  </a:lnTo>
                  <a:cubicBezTo>
                    <a:pt x="123" y="922"/>
                    <a:pt x="144" y="922"/>
                    <a:pt x="144" y="922"/>
                  </a:cubicBezTo>
                  <a:cubicBezTo>
                    <a:pt x="144" y="901"/>
                    <a:pt x="144" y="860"/>
                    <a:pt x="144" y="840"/>
                  </a:cubicBezTo>
                  <a:lnTo>
                    <a:pt x="144" y="799"/>
                  </a:lnTo>
                  <a:cubicBezTo>
                    <a:pt x="144" y="778"/>
                    <a:pt x="123" y="758"/>
                    <a:pt x="123" y="737"/>
                  </a:cubicBezTo>
                  <a:cubicBezTo>
                    <a:pt x="123" y="737"/>
                    <a:pt x="123" y="717"/>
                    <a:pt x="123" y="696"/>
                  </a:cubicBezTo>
                  <a:cubicBezTo>
                    <a:pt x="123" y="696"/>
                    <a:pt x="123" y="676"/>
                    <a:pt x="123" y="655"/>
                  </a:cubicBezTo>
                  <a:cubicBezTo>
                    <a:pt x="123" y="655"/>
                    <a:pt x="123" y="614"/>
                    <a:pt x="144" y="614"/>
                  </a:cubicBezTo>
                  <a:cubicBezTo>
                    <a:pt x="144" y="594"/>
                    <a:pt x="144" y="573"/>
                    <a:pt x="164" y="573"/>
                  </a:cubicBezTo>
                  <a:cubicBezTo>
                    <a:pt x="164" y="553"/>
                    <a:pt x="185" y="553"/>
                    <a:pt x="185" y="532"/>
                  </a:cubicBezTo>
                  <a:cubicBezTo>
                    <a:pt x="185" y="532"/>
                    <a:pt x="205" y="512"/>
                    <a:pt x="205" y="491"/>
                  </a:cubicBezTo>
                  <a:cubicBezTo>
                    <a:pt x="205" y="491"/>
                    <a:pt x="205" y="471"/>
                    <a:pt x="205" y="450"/>
                  </a:cubicBezTo>
                  <a:lnTo>
                    <a:pt x="205" y="410"/>
                  </a:lnTo>
                  <a:cubicBezTo>
                    <a:pt x="205" y="389"/>
                    <a:pt x="205" y="368"/>
                    <a:pt x="205" y="348"/>
                  </a:cubicBezTo>
                  <a:lnTo>
                    <a:pt x="205" y="328"/>
                  </a:lnTo>
                  <a:cubicBezTo>
                    <a:pt x="226" y="328"/>
                    <a:pt x="226" y="348"/>
                    <a:pt x="226" y="348"/>
                  </a:cubicBezTo>
                  <a:lnTo>
                    <a:pt x="246" y="328"/>
                  </a:lnTo>
                  <a:lnTo>
                    <a:pt x="246" y="286"/>
                  </a:lnTo>
                  <a:cubicBezTo>
                    <a:pt x="246" y="266"/>
                    <a:pt x="267" y="266"/>
                    <a:pt x="267" y="246"/>
                  </a:cubicBezTo>
                  <a:lnTo>
                    <a:pt x="267" y="204"/>
                  </a:lnTo>
                  <a:cubicBezTo>
                    <a:pt x="267" y="184"/>
                    <a:pt x="287" y="164"/>
                    <a:pt x="287" y="164"/>
                  </a:cubicBezTo>
                  <a:lnTo>
                    <a:pt x="308" y="143"/>
                  </a:lnTo>
                  <a:lnTo>
                    <a:pt x="328" y="143"/>
                  </a:lnTo>
                  <a:lnTo>
                    <a:pt x="328" y="164"/>
                  </a:lnTo>
                  <a:cubicBezTo>
                    <a:pt x="349" y="164"/>
                    <a:pt x="349" y="164"/>
                    <a:pt x="349" y="164"/>
                  </a:cubicBezTo>
                  <a:cubicBezTo>
                    <a:pt x="369" y="164"/>
                    <a:pt x="369" y="143"/>
                    <a:pt x="369" y="143"/>
                  </a:cubicBezTo>
                  <a:lnTo>
                    <a:pt x="390" y="122"/>
                  </a:lnTo>
                  <a:lnTo>
                    <a:pt x="390" y="102"/>
                  </a:lnTo>
                  <a:cubicBezTo>
                    <a:pt x="390" y="82"/>
                    <a:pt x="390" y="82"/>
                    <a:pt x="410" y="61"/>
                  </a:cubicBezTo>
                  <a:cubicBezTo>
                    <a:pt x="410" y="61"/>
                    <a:pt x="431" y="61"/>
                    <a:pt x="451" y="61"/>
                  </a:cubicBezTo>
                  <a:cubicBezTo>
                    <a:pt x="451" y="61"/>
                    <a:pt x="472" y="61"/>
                    <a:pt x="492" y="61"/>
                  </a:cubicBezTo>
                  <a:lnTo>
                    <a:pt x="492" y="61"/>
                  </a:lnTo>
                  <a:cubicBezTo>
                    <a:pt x="513" y="82"/>
                    <a:pt x="492" y="82"/>
                    <a:pt x="513" y="102"/>
                  </a:cubicBezTo>
                  <a:lnTo>
                    <a:pt x="533" y="122"/>
                  </a:lnTo>
                  <a:cubicBezTo>
                    <a:pt x="553" y="122"/>
                    <a:pt x="574" y="122"/>
                    <a:pt x="574" y="122"/>
                  </a:cubicBezTo>
                  <a:cubicBezTo>
                    <a:pt x="595" y="122"/>
                    <a:pt x="615" y="122"/>
                    <a:pt x="635" y="122"/>
                  </a:cubicBezTo>
                  <a:cubicBezTo>
                    <a:pt x="635" y="122"/>
                    <a:pt x="656" y="143"/>
                    <a:pt x="677" y="143"/>
                  </a:cubicBezTo>
                  <a:lnTo>
                    <a:pt x="697" y="143"/>
                  </a:lnTo>
                  <a:cubicBezTo>
                    <a:pt x="717" y="143"/>
                    <a:pt x="738" y="143"/>
                    <a:pt x="738" y="143"/>
                  </a:cubicBezTo>
                  <a:cubicBezTo>
                    <a:pt x="759" y="143"/>
                    <a:pt x="779" y="143"/>
                    <a:pt x="799" y="143"/>
                  </a:cubicBezTo>
                  <a:cubicBezTo>
                    <a:pt x="820" y="143"/>
                    <a:pt x="861" y="143"/>
                    <a:pt x="861" y="143"/>
                  </a:cubicBezTo>
                  <a:cubicBezTo>
                    <a:pt x="881" y="143"/>
                    <a:pt x="902" y="143"/>
                    <a:pt x="923" y="143"/>
                  </a:cubicBezTo>
                  <a:cubicBezTo>
                    <a:pt x="943" y="143"/>
                    <a:pt x="963" y="122"/>
                    <a:pt x="963" y="102"/>
                  </a:cubicBezTo>
                  <a:cubicBezTo>
                    <a:pt x="984" y="102"/>
                    <a:pt x="1005" y="82"/>
                    <a:pt x="1005" y="61"/>
                  </a:cubicBezTo>
                  <a:cubicBezTo>
                    <a:pt x="1025" y="61"/>
                    <a:pt x="1045" y="40"/>
                    <a:pt x="1045" y="20"/>
                  </a:cubicBezTo>
                  <a:cubicBezTo>
                    <a:pt x="1045" y="20"/>
                    <a:pt x="1066" y="20"/>
                    <a:pt x="1087" y="0"/>
                  </a:cubicBezTo>
                  <a:lnTo>
                    <a:pt x="1127" y="0"/>
                  </a:lnTo>
                  <a:cubicBezTo>
                    <a:pt x="1148" y="0"/>
                    <a:pt x="1148" y="20"/>
                    <a:pt x="1148" y="20"/>
                  </a:cubicBezTo>
                  <a:lnTo>
                    <a:pt x="1169" y="40"/>
                  </a:lnTo>
                  <a:cubicBezTo>
                    <a:pt x="1169" y="40"/>
                    <a:pt x="1169" y="61"/>
                    <a:pt x="1148" y="61"/>
                  </a:cubicBezTo>
                  <a:cubicBezTo>
                    <a:pt x="1148" y="61"/>
                    <a:pt x="1148" y="82"/>
                    <a:pt x="1148" y="102"/>
                  </a:cubicBezTo>
                  <a:cubicBezTo>
                    <a:pt x="1148" y="102"/>
                    <a:pt x="1148" y="122"/>
                    <a:pt x="1127" y="122"/>
                  </a:cubicBezTo>
                  <a:cubicBezTo>
                    <a:pt x="1127" y="143"/>
                    <a:pt x="1107" y="143"/>
                    <a:pt x="1107" y="143"/>
                  </a:cubicBezTo>
                  <a:cubicBezTo>
                    <a:pt x="1087" y="164"/>
                    <a:pt x="1066" y="164"/>
                    <a:pt x="1066" y="164"/>
                  </a:cubicBezTo>
                  <a:cubicBezTo>
                    <a:pt x="1066" y="184"/>
                    <a:pt x="1045" y="204"/>
                    <a:pt x="1045" y="204"/>
                  </a:cubicBezTo>
                  <a:cubicBezTo>
                    <a:pt x="1045" y="204"/>
                    <a:pt x="1045" y="225"/>
                    <a:pt x="1025" y="246"/>
                  </a:cubicBezTo>
                  <a:lnTo>
                    <a:pt x="1005" y="246"/>
                  </a:lnTo>
                  <a:cubicBezTo>
                    <a:pt x="984" y="266"/>
                    <a:pt x="943" y="266"/>
                    <a:pt x="923" y="266"/>
                  </a:cubicBezTo>
                  <a:cubicBezTo>
                    <a:pt x="902" y="266"/>
                    <a:pt x="861" y="266"/>
                    <a:pt x="841" y="266"/>
                  </a:cubicBezTo>
                  <a:cubicBezTo>
                    <a:pt x="820" y="266"/>
                    <a:pt x="779" y="266"/>
                    <a:pt x="759" y="246"/>
                  </a:cubicBezTo>
                  <a:cubicBezTo>
                    <a:pt x="738" y="246"/>
                    <a:pt x="717" y="246"/>
                    <a:pt x="697" y="246"/>
                  </a:cubicBezTo>
                  <a:lnTo>
                    <a:pt x="656" y="246"/>
                  </a:lnTo>
                  <a:cubicBezTo>
                    <a:pt x="635" y="246"/>
                    <a:pt x="595" y="246"/>
                    <a:pt x="574" y="246"/>
                  </a:cubicBezTo>
                  <a:cubicBezTo>
                    <a:pt x="553" y="246"/>
                    <a:pt x="533" y="246"/>
                    <a:pt x="513" y="246"/>
                  </a:cubicBezTo>
                  <a:cubicBezTo>
                    <a:pt x="492" y="246"/>
                    <a:pt x="451" y="246"/>
                    <a:pt x="431" y="246"/>
                  </a:cubicBezTo>
                  <a:cubicBezTo>
                    <a:pt x="431" y="246"/>
                    <a:pt x="390" y="266"/>
                    <a:pt x="369" y="266"/>
                  </a:cubicBezTo>
                  <a:lnTo>
                    <a:pt x="349" y="246"/>
                  </a:lnTo>
                  <a:cubicBezTo>
                    <a:pt x="328" y="246"/>
                    <a:pt x="328" y="266"/>
                    <a:pt x="308" y="266"/>
                  </a:cubicBezTo>
                  <a:cubicBezTo>
                    <a:pt x="308" y="266"/>
                    <a:pt x="308" y="286"/>
                    <a:pt x="308" y="307"/>
                  </a:cubicBezTo>
                  <a:cubicBezTo>
                    <a:pt x="308" y="307"/>
                    <a:pt x="287" y="328"/>
                    <a:pt x="287" y="348"/>
                  </a:cubicBezTo>
                  <a:lnTo>
                    <a:pt x="287" y="368"/>
                  </a:lnTo>
                  <a:cubicBezTo>
                    <a:pt x="287" y="389"/>
                    <a:pt x="287" y="389"/>
                    <a:pt x="287" y="410"/>
                  </a:cubicBezTo>
                  <a:lnTo>
                    <a:pt x="308" y="450"/>
                  </a:lnTo>
                  <a:cubicBezTo>
                    <a:pt x="308" y="471"/>
                    <a:pt x="308" y="491"/>
                    <a:pt x="308" y="512"/>
                  </a:cubicBezTo>
                  <a:cubicBezTo>
                    <a:pt x="308" y="512"/>
                    <a:pt x="287" y="512"/>
                    <a:pt x="308" y="532"/>
                  </a:cubicBezTo>
                  <a:lnTo>
                    <a:pt x="328" y="532"/>
                  </a:lnTo>
                  <a:lnTo>
                    <a:pt x="349" y="553"/>
                  </a:lnTo>
                  <a:lnTo>
                    <a:pt x="369" y="573"/>
                  </a:lnTo>
                  <a:cubicBezTo>
                    <a:pt x="369" y="573"/>
                    <a:pt x="369" y="594"/>
                    <a:pt x="369" y="614"/>
                  </a:cubicBezTo>
                  <a:lnTo>
                    <a:pt x="349" y="614"/>
                  </a:lnTo>
                  <a:cubicBezTo>
                    <a:pt x="349" y="635"/>
                    <a:pt x="349" y="635"/>
                    <a:pt x="369" y="635"/>
                  </a:cubicBezTo>
                  <a:cubicBezTo>
                    <a:pt x="369" y="655"/>
                    <a:pt x="390" y="655"/>
                    <a:pt x="390" y="655"/>
                  </a:cubicBezTo>
                  <a:cubicBezTo>
                    <a:pt x="410" y="655"/>
                    <a:pt x="431" y="635"/>
                    <a:pt x="431" y="635"/>
                  </a:cubicBezTo>
                  <a:cubicBezTo>
                    <a:pt x="451" y="635"/>
                    <a:pt x="451" y="635"/>
                    <a:pt x="451" y="63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09" name="Freeform 403"/>
            <p:cNvSpPr>
              <a:spLocks noChangeArrowheads="1"/>
            </p:cNvSpPr>
            <p:nvPr/>
          </p:nvSpPr>
          <p:spPr bwMode="auto">
            <a:xfrm>
              <a:off x="5943600" y="8116888"/>
              <a:ext cx="7938" cy="15875"/>
            </a:xfrm>
            <a:custGeom>
              <a:avLst/>
              <a:gdLst>
                <a:gd name="T0" fmla="*/ 21 w 22"/>
                <a:gd name="T1" fmla="*/ 41 h 42"/>
                <a:gd name="T2" fmla="*/ 21 w 22"/>
                <a:gd name="T3" fmla="*/ 41 h 42"/>
                <a:gd name="T4" fmla="*/ 0 w 22"/>
                <a:gd name="T5" fmla="*/ 41 h 42"/>
                <a:gd name="T6" fmla="*/ 0 w 22"/>
                <a:gd name="T7" fmla="*/ 20 h 42"/>
                <a:gd name="T8" fmla="*/ 0 w 22"/>
                <a:gd name="T9" fmla="*/ 20 h 42"/>
                <a:gd name="T10" fmla="*/ 21 w 22"/>
                <a:gd name="T11" fmla="*/ 2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lnTo>
                    <a:pt x="0" y="41"/>
                  </a:lnTo>
                  <a:lnTo>
                    <a:pt x="0" y="20"/>
                  </a:lnTo>
                  <a:lnTo>
                    <a:pt x="0" y="20"/>
                  </a:lnTo>
                  <a:cubicBezTo>
                    <a:pt x="0" y="0"/>
                    <a:pt x="0" y="0"/>
                    <a:pt x="21" y="20"/>
                  </a:cubicBez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0" name="Freeform 404"/>
            <p:cNvSpPr>
              <a:spLocks noChangeArrowheads="1"/>
            </p:cNvSpPr>
            <p:nvPr/>
          </p:nvSpPr>
          <p:spPr bwMode="auto">
            <a:xfrm>
              <a:off x="5951538" y="8131175"/>
              <a:ext cx="7937" cy="7938"/>
            </a:xfrm>
            <a:custGeom>
              <a:avLst/>
              <a:gdLst>
                <a:gd name="T0" fmla="*/ 20 w 21"/>
                <a:gd name="T1" fmla="*/ 0 h 21"/>
                <a:gd name="T2" fmla="*/ 20 w 21"/>
                <a:gd name="T3" fmla="*/ 0 h 21"/>
                <a:gd name="T4" fmla="*/ 0 w 21"/>
                <a:gd name="T5" fmla="*/ 20 h 21"/>
                <a:gd name="T6" fmla="*/ 2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0" y="0"/>
                    <a:pt x="0" y="0"/>
                    <a:pt x="0" y="20"/>
                  </a:cubicBezTo>
                  <a:lnTo>
                    <a:pt x="2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1" name="Freeform 405"/>
            <p:cNvSpPr>
              <a:spLocks noChangeArrowheads="1"/>
            </p:cNvSpPr>
            <p:nvPr/>
          </p:nvSpPr>
          <p:spPr bwMode="auto">
            <a:xfrm>
              <a:off x="5965825" y="8145463"/>
              <a:ext cx="7938" cy="7937"/>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cubicBezTo>
                    <a:pt x="0" y="20"/>
                    <a:pt x="0" y="20"/>
                    <a:pt x="0" y="20"/>
                  </a:cubicBezTo>
                  <a:lnTo>
                    <a:pt x="0" y="20"/>
                  </a:lnTo>
                  <a:cubicBezTo>
                    <a:pt x="20" y="20"/>
                    <a:pt x="20" y="20"/>
                    <a:pt x="20" y="20"/>
                  </a:cubicBezTo>
                  <a:cubicBezTo>
                    <a:pt x="20" y="0"/>
                    <a:pt x="20" y="0"/>
                    <a:pt x="20" y="0"/>
                  </a:cubicBez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2" name="Freeform 406"/>
            <p:cNvSpPr>
              <a:spLocks noChangeArrowheads="1"/>
            </p:cNvSpPr>
            <p:nvPr/>
          </p:nvSpPr>
          <p:spPr bwMode="auto">
            <a:xfrm>
              <a:off x="5921375" y="8145463"/>
              <a:ext cx="7938" cy="15875"/>
            </a:xfrm>
            <a:custGeom>
              <a:avLst/>
              <a:gdLst>
                <a:gd name="T0" fmla="*/ 20 w 21"/>
                <a:gd name="T1" fmla="*/ 20 h 42"/>
                <a:gd name="T2" fmla="*/ 20 w 21"/>
                <a:gd name="T3" fmla="*/ 20 h 42"/>
                <a:gd name="T4" fmla="*/ 20 w 21"/>
                <a:gd name="T5" fmla="*/ 41 h 42"/>
                <a:gd name="T6" fmla="*/ 0 w 21"/>
                <a:gd name="T7" fmla="*/ 20 h 42"/>
                <a:gd name="T8" fmla="*/ 0 w 21"/>
                <a:gd name="T9" fmla="*/ 0 h 42"/>
                <a:gd name="T10" fmla="*/ 20 w 21"/>
                <a:gd name="T11" fmla="*/ 0 h 42"/>
                <a:gd name="T12" fmla="*/ 20 w 21"/>
                <a:gd name="T13" fmla="*/ 0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lnTo>
                    <a:pt x="20" y="41"/>
                  </a:lnTo>
                  <a:cubicBezTo>
                    <a:pt x="0" y="41"/>
                    <a:pt x="0" y="20"/>
                    <a:pt x="0" y="20"/>
                  </a:cubicBezTo>
                  <a:lnTo>
                    <a:pt x="0" y="0"/>
                  </a:lnTo>
                  <a:lnTo>
                    <a:pt x="20" y="0"/>
                  </a:lnTo>
                  <a:lnTo>
                    <a:pt x="20" y="0"/>
                  </a:lnTo>
                  <a:cubicBezTo>
                    <a:pt x="20"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3" name="Freeform 407"/>
            <p:cNvSpPr>
              <a:spLocks noChangeArrowheads="1"/>
            </p:cNvSpPr>
            <p:nvPr/>
          </p:nvSpPr>
          <p:spPr bwMode="auto">
            <a:xfrm>
              <a:off x="5937250" y="8159750"/>
              <a:ext cx="7938" cy="7938"/>
            </a:xfrm>
            <a:custGeom>
              <a:avLst/>
              <a:gdLst>
                <a:gd name="T0" fmla="*/ 0 w 21"/>
                <a:gd name="T1" fmla="*/ 0 h 21"/>
                <a:gd name="T2" fmla="*/ 0 w 21"/>
                <a:gd name="T3" fmla="*/ 0 h 21"/>
                <a:gd name="T4" fmla="*/ 0 w 21"/>
                <a:gd name="T5" fmla="*/ 0 h 21"/>
                <a:gd name="T6" fmla="*/ 0 w 21"/>
                <a:gd name="T7" fmla="*/ 20 h 21"/>
                <a:gd name="T8" fmla="*/ 0 w 21"/>
                <a:gd name="T9" fmla="*/ 20 h 21"/>
                <a:gd name="T10" fmla="*/ 20 w 21"/>
                <a:gd name="T11" fmla="*/ 2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lnTo>
                    <a:pt x="0" y="20"/>
                  </a:lnTo>
                  <a:lnTo>
                    <a:pt x="20" y="20"/>
                  </a:lnTo>
                  <a:cubicBezTo>
                    <a:pt x="2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4" name="Freeform 408"/>
            <p:cNvSpPr>
              <a:spLocks noChangeArrowheads="1"/>
            </p:cNvSpPr>
            <p:nvPr/>
          </p:nvSpPr>
          <p:spPr bwMode="auto">
            <a:xfrm>
              <a:off x="5943600" y="8145463"/>
              <a:ext cx="7938" cy="7937"/>
            </a:xfrm>
            <a:custGeom>
              <a:avLst/>
              <a:gdLst>
                <a:gd name="T0" fmla="*/ 21 w 22"/>
                <a:gd name="T1" fmla="*/ 20 h 21"/>
                <a:gd name="T2" fmla="*/ 21 w 22"/>
                <a:gd name="T3" fmla="*/ 20 h 21"/>
                <a:gd name="T4" fmla="*/ 21 w 22"/>
                <a:gd name="T5" fmla="*/ 20 h 21"/>
                <a:gd name="T6" fmla="*/ 21 w 22"/>
                <a:gd name="T7" fmla="*/ 0 h 21"/>
                <a:gd name="T8" fmla="*/ 0 w 22"/>
                <a:gd name="T9" fmla="*/ 0 h 21"/>
                <a:gd name="T10" fmla="*/ 0 w 22"/>
                <a:gd name="T11" fmla="*/ 0 h 21"/>
                <a:gd name="T12" fmla="*/ 0 w 22"/>
                <a:gd name="T13" fmla="*/ 0 h 21"/>
                <a:gd name="T14" fmla="*/ 21 w 22"/>
                <a:gd name="T15" fmla="*/ 0 h 21"/>
                <a:gd name="T16" fmla="*/ 21 w 22"/>
                <a:gd name="T17" fmla="*/ 0 h 21"/>
                <a:gd name="T18" fmla="*/ 21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21" y="20"/>
                  </a:moveTo>
                  <a:lnTo>
                    <a:pt x="21" y="20"/>
                  </a:lnTo>
                  <a:lnTo>
                    <a:pt x="21" y="20"/>
                  </a:lnTo>
                  <a:lnTo>
                    <a:pt x="21" y="0"/>
                  </a:lnTo>
                  <a:cubicBezTo>
                    <a:pt x="0" y="0"/>
                    <a:pt x="0" y="0"/>
                    <a:pt x="0" y="0"/>
                  </a:cubicBezTo>
                  <a:lnTo>
                    <a:pt x="0" y="0"/>
                  </a:lnTo>
                  <a:lnTo>
                    <a:pt x="0" y="0"/>
                  </a:lnTo>
                  <a:lnTo>
                    <a:pt x="21" y="0"/>
                  </a:ln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5" name="Freeform 409"/>
            <p:cNvSpPr>
              <a:spLocks noChangeArrowheads="1"/>
            </p:cNvSpPr>
            <p:nvPr/>
          </p:nvSpPr>
          <p:spPr bwMode="auto">
            <a:xfrm>
              <a:off x="5951538" y="8159750"/>
              <a:ext cx="7937" cy="7938"/>
            </a:xfrm>
            <a:custGeom>
              <a:avLst/>
              <a:gdLst>
                <a:gd name="T0" fmla="*/ 0 w 21"/>
                <a:gd name="T1" fmla="*/ 0 h 21"/>
                <a:gd name="T2" fmla="*/ 0 w 21"/>
                <a:gd name="T3" fmla="*/ 0 h 21"/>
                <a:gd name="T4" fmla="*/ 0 w 21"/>
                <a:gd name="T5" fmla="*/ 0 h 21"/>
                <a:gd name="T6" fmla="*/ 0 w 21"/>
                <a:gd name="T7" fmla="*/ 20 h 21"/>
                <a:gd name="T8" fmla="*/ 20 w 21"/>
                <a:gd name="T9" fmla="*/ 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cubicBezTo>
                    <a:pt x="20" y="20"/>
                    <a:pt x="20" y="20"/>
                    <a:pt x="20" y="0"/>
                  </a:cubicBez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6" name="Freeform 410"/>
            <p:cNvSpPr>
              <a:spLocks noChangeArrowheads="1"/>
            </p:cNvSpPr>
            <p:nvPr/>
          </p:nvSpPr>
          <p:spPr bwMode="auto">
            <a:xfrm>
              <a:off x="5929313" y="8131175"/>
              <a:ext cx="7937" cy="7938"/>
            </a:xfrm>
            <a:custGeom>
              <a:avLst/>
              <a:gdLst>
                <a:gd name="T0" fmla="*/ 21 w 22"/>
                <a:gd name="T1" fmla="*/ 20 h 21"/>
                <a:gd name="T2" fmla="*/ 21 w 22"/>
                <a:gd name="T3" fmla="*/ 20 h 21"/>
                <a:gd name="T4" fmla="*/ 0 w 22"/>
                <a:gd name="T5" fmla="*/ 20 h 21"/>
                <a:gd name="T6" fmla="*/ 0 w 22"/>
                <a:gd name="T7" fmla="*/ 0 h 21"/>
                <a:gd name="T8" fmla="*/ 0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cubicBezTo>
                    <a:pt x="0" y="20"/>
                    <a:pt x="0" y="20"/>
                    <a:pt x="0" y="0"/>
                  </a:cubicBezTo>
                  <a:lnTo>
                    <a:pt x="0" y="0"/>
                  </a:lnTo>
                  <a:cubicBezTo>
                    <a:pt x="21" y="0"/>
                    <a:pt x="21" y="0"/>
                    <a:pt x="21" y="0"/>
                  </a:cubicBez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7" name="Freeform 411"/>
            <p:cNvSpPr>
              <a:spLocks noChangeArrowheads="1"/>
            </p:cNvSpPr>
            <p:nvPr/>
          </p:nvSpPr>
          <p:spPr bwMode="auto">
            <a:xfrm>
              <a:off x="6040438" y="7842250"/>
              <a:ext cx="7937" cy="7938"/>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20" y="21"/>
                  </a:moveTo>
                  <a:lnTo>
                    <a:pt x="20" y="21"/>
                  </a:lnTo>
                  <a:lnTo>
                    <a:pt x="0" y="21"/>
                  </a:lnTo>
                  <a:lnTo>
                    <a:pt x="0" y="0"/>
                  </a:lnTo>
                  <a:cubicBezTo>
                    <a:pt x="0" y="0"/>
                    <a:pt x="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8" name="Freeform 412"/>
            <p:cNvSpPr>
              <a:spLocks noChangeArrowheads="1"/>
            </p:cNvSpPr>
            <p:nvPr/>
          </p:nvSpPr>
          <p:spPr bwMode="auto">
            <a:xfrm>
              <a:off x="6010275" y="7777163"/>
              <a:ext cx="15875" cy="15875"/>
            </a:xfrm>
            <a:custGeom>
              <a:avLst/>
              <a:gdLst>
                <a:gd name="T0" fmla="*/ 20 w 42"/>
                <a:gd name="T1" fmla="*/ 20 h 42"/>
                <a:gd name="T2" fmla="*/ 20 w 42"/>
                <a:gd name="T3" fmla="*/ 20 h 42"/>
                <a:gd name="T4" fmla="*/ 20 w 42"/>
                <a:gd name="T5" fmla="*/ 0 h 42"/>
                <a:gd name="T6" fmla="*/ 20 w 42"/>
                <a:gd name="T7" fmla="*/ 0 h 42"/>
                <a:gd name="T8" fmla="*/ 41 w 42"/>
                <a:gd name="T9" fmla="*/ 20 h 42"/>
                <a:gd name="T10" fmla="*/ 41 w 42"/>
                <a:gd name="T11" fmla="*/ 20 h 42"/>
                <a:gd name="T12" fmla="*/ 20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20"/>
                  </a:moveTo>
                  <a:lnTo>
                    <a:pt x="20" y="20"/>
                  </a:lnTo>
                  <a:cubicBezTo>
                    <a:pt x="20" y="20"/>
                    <a:pt x="0" y="0"/>
                    <a:pt x="20" y="0"/>
                  </a:cubicBezTo>
                  <a:lnTo>
                    <a:pt x="20" y="0"/>
                  </a:lnTo>
                  <a:cubicBezTo>
                    <a:pt x="20" y="0"/>
                    <a:pt x="41" y="0"/>
                    <a:pt x="41" y="20"/>
                  </a:cubicBezTo>
                  <a:lnTo>
                    <a:pt x="41" y="20"/>
                  </a:lnTo>
                  <a:cubicBezTo>
                    <a:pt x="41" y="20"/>
                    <a:pt x="20" y="41"/>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19" name="Freeform 413"/>
            <p:cNvSpPr>
              <a:spLocks noChangeArrowheads="1"/>
            </p:cNvSpPr>
            <p:nvPr/>
          </p:nvSpPr>
          <p:spPr bwMode="auto">
            <a:xfrm>
              <a:off x="5995988" y="7777163"/>
              <a:ext cx="15875" cy="7937"/>
            </a:xfrm>
            <a:custGeom>
              <a:avLst/>
              <a:gdLst>
                <a:gd name="T0" fmla="*/ 20 w 42"/>
                <a:gd name="T1" fmla="*/ 0 h 21"/>
                <a:gd name="T2" fmla="*/ 20 w 42"/>
                <a:gd name="T3" fmla="*/ 0 h 21"/>
                <a:gd name="T4" fmla="*/ 20 w 42"/>
                <a:gd name="T5" fmla="*/ 0 h 21"/>
                <a:gd name="T6" fmla="*/ 20 w 42"/>
                <a:gd name="T7" fmla="*/ 0 h 21"/>
                <a:gd name="T8" fmla="*/ 41 w 42"/>
                <a:gd name="T9" fmla="*/ 0 h 21"/>
                <a:gd name="T10" fmla="*/ 20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0" y="0"/>
                    <a:pt x="20" y="0"/>
                  </a:cubicBezTo>
                  <a:lnTo>
                    <a:pt x="20" y="0"/>
                  </a:lnTo>
                  <a:lnTo>
                    <a:pt x="41" y="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0" name="Freeform 414"/>
            <p:cNvSpPr>
              <a:spLocks noChangeArrowheads="1"/>
            </p:cNvSpPr>
            <p:nvPr/>
          </p:nvSpPr>
          <p:spPr bwMode="auto">
            <a:xfrm>
              <a:off x="6430963" y="7813675"/>
              <a:ext cx="7937" cy="15875"/>
            </a:xfrm>
            <a:custGeom>
              <a:avLst/>
              <a:gdLst>
                <a:gd name="T0" fmla="*/ 21 w 22"/>
                <a:gd name="T1" fmla="*/ 0 h 43"/>
                <a:gd name="T2" fmla="*/ 21 w 22"/>
                <a:gd name="T3" fmla="*/ 0 h 43"/>
                <a:gd name="T4" fmla="*/ 0 w 22"/>
                <a:gd name="T5" fmla="*/ 0 h 43"/>
                <a:gd name="T6" fmla="*/ 0 w 22"/>
                <a:gd name="T7" fmla="*/ 21 h 43"/>
                <a:gd name="T8" fmla="*/ 21 w 22"/>
                <a:gd name="T9" fmla="*/ 42 h 43"/>
                <a:gd name="T10" fmla="*/ 21 w 22"/>
                <a:gd name="T11" fmla="*/ 21 h 43"/>
                <a:gd name="T12" fmla="*/ 21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0"/>
                  </a:moveTo>
                  <a:lnTo>
                    <a:pt x="21" y="0"/>
                  </a:lnTo>
                  <a:lnTo>
                    <a:pt x="0" y="0"/>
                  </a:lnTo>
                  <a:cubicBezTo>
                    <a:pt x="0" y="21"/>
                    <a:pt x="0" y="21"/>
                    <a:pt x="0" y="21"/>
                  </a:cubicBezTo>
                  <a:lnTo>
                    <a:pt x="21" y="42"/>
                  </a:lnTo>
                  <a:lnTo>
                    <a:pt x="21" y="21"/>
                  </a:ln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1" name="Freeform 415"/>
            <p:cNvSpPr>
              <a:spLocks noChangeArrowheads="1"/>
            </p:cNvSpPr>
            <p:nvPr/>
          </p:nvSpPr>
          <p:spPr bwMode="auto">
            <a:xfrm>
              <a:off x="6445250" y="7791450"/>
              <a:ext cx="7938" cy="7938"/>
            </a:xfrm>
            <a:custGeom>
              <a:avLst/>
              <a:gdLst>
                <a:gd name="T0" fmla="*/ 20 w 21"/>
                <a:gd name="T1" fmla="*/ 21 h 22"/>
                <a:gd name="T2" fmla="*/ 20 w 21"/>
                <a:gd name="T3" fmla="*/ 21 h 22"/>
                <a:gd name="T4" fmla="*/ 20 w 21"/>
                <a:gd name="T5" fmla="*/ 0 h 22"/>
                <a:gd name="T6" fmla="*/ 0 w 21"/>
                <a:gd name="T7" fmla="*/ 0 h 22"/>
                <a:gd name="T8" fmla="*/ 0 w 21"/>
                <a:gd name="T9" fmla="*/ 0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0"/>
                  </a:lnTo>
                  <a:lnTo>
                    <a:pt x="0" y="0"/>
                  </a:lnTo>
                  <a:lnTo>
                    <a:pt x="0" y="0"/>
                  </a:lnTo>
                  <a:cubicBezTo>
                    <a:pt x="0" y="21"/>
                    <a:pt x="0" y="21"/>
                    <a:pt x="0" y="21"/>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2" name="Freeform 416"/>
            <p:cNvSpPr>
              <a:spLocks noChangeArrowheads="1"/>
            </p:cNvSpPr>
            <p:nvPr/>
          </p:nvSpPr>
          <p:spPr bwMode="auto">
            <a:xfrm>
              <a:off x="6453188" y="7769225"/>
              <a:ext cx="7937" cy="7938"/>
            </a:xfrm>
            <a:custGeom>
              <a:avLst/>
              <a:gdLst>
                <a:gd name="T0" fmla="*/ 0 w 22"/>
                <a:gd name="T1" fmla="*/ 20 h 21"/>
                <a:gd name="T2" fmla="*/ 0 w 22"/>
                <a:gd name="T3" fmla="*/ 20 h 21"/>
                <a:gd name="T4" fmla="*/ 0 w 22"/>
                <a:gd name="T5" fmla="*/ 20 h 21"/>
                <a:gd name="T6" fmla="*/ 0 w 22"/>
                <a:gd name="T7" fmla="*/ 0 h 21"/>
                <a:gd name="T8" fmla="*/ 21 w 22"/>
                <a:gd name="T9" fmla="*/ 0 h 21"/>
                <a:gd name="T10" fmla="*/ 21 w 22"/>
                <a:gd name="T11" fmla="*/ 20 h 21"/>
                <a:gd name="T12" fmla="*/ 0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20"/>
                  </a:moveTo>
                  <a:lnTo>
                    <a:pt x="0" y="20"/>
                  </a:lnTo>
                  <a:lnTo>
                    <a:pt x="0" y="20"/>
                  </a:lnTo>
                  <a:cubicBezTo>
                    <a:pt x="0" y="0"/>
                    <a:pt x="0" y="0"/>
                    <a:pt x="0" y="0"/>
                  </a:cubicBezTo>
                  <a:lnTo>
                    <a:pt x="21" y="0"/>
                  </a:lnTo>
                  <a:lnTo>
                    <a:pt x="21"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3" name="Freeform 417"/>
            <p:cNvSpPr>
              <a:spLocks noChangeArrowheads="1"/>
            </p:cNvSpPr>
            <p:nvPr/>
          </p:nvSpPr>
          <p:spPr bwMode="auto">
            <a:xfrm>
              <a:off x="6445250" y="7740650"/>
              <a:ext cx="7938" cy="7938"/>
            </a:xfrm>
            <a:custGeom>
              <a:avLst/>
              <a:gdLst>
                <a:gd name="T0" fmla="*/ 20 w 21"/>
                <a:gd name="T1" fmla="*/ 20 h 21"/>
                <a:gd name="T2" fmla="*/ 20 w 21"/>
                <a:gd name="T3" fmla="*/ 20 h 21"/>
                <a:gd name="T4" fmla="*/ 0 w 21"/>
                <a:gd name="T5" fmla="*/ 0 h 21"/>
                <a:gd name="T6" fmla="*/ 0 w 21"/>
                <a:gd name="T7" fmla="*/ 0 h 21"/>
                <a:gd name="T8" fmla="*/ 0 w 21"/>
                <a:gd name="T9" fmla="*/ 20 h 21"/>
                <a:gd name="T10" fmla="*/ 0 w 21"/>
                <a:gd name="T11" fmla="*/ 20 h 21"/>
                <a:gd name="T12" fmla="*/ 0 w 21"/>
                <a:gd name="T13" fmla="*/ 20 h 21"/>
                <a:gd name="T14" fmla="*/ 2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20" y="20"/>
                  </a:moveTo>
                  <a:lnTo>
                    <a:pt x="20" y="20"/>
                  </a:lnTo>
                  <a:lnTo>
                    <a:pt x="0" y="0"/>
                  </a:lnTo>
                  <a:lnTo>
                    <a:pt x="0" y="0"/>
                  </a:lnTo>
                  <a:cubicBezTo>
                    <a:pt x="0" y="0"/>
                    <a:pt x="0" y="0"/>
                    <a:pt x="0" y="20"/>
                  </a:cubicBezTo>
                  <a:lnTo>
                    <a:pt x="0" y="2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4" name="Freeform 418"/>
            <p:cNvSpPr>
              <a:spLocks noChangeArrowheads="1"/>
            </p:cNvSpPr>
            <p:nvPr/>
          </p:nvSpPr>
          <p:spPr bwMode="auto">
            <a:xfrm>
              <a:off x="6453188" y="7710488"/>
              <a:ext cx="7937" cy="7937"/>
            </a:xfrm>
            <a:custGeom>
              <a:avLst/>
              <a:gdLst>
                <a:gd name="T0" fmla="*/ 0 w 22"/>
                <a:gd name="T1" fmla="*/ 20 h 21"/>
                <a:gd name="T2" fmla="*/ 0 w 22"/>
                <a:gd name="T3" fmla="*/ 20 h 21"/>
                <a:gd name="T4" fmla="*/ 0 w 22"/>
                <a:gd name="T5" fmla="*/ 0 h 21"/>
                <a:gd name="T6" fmla="*/ 21 w 22"/>
                <a:gd name="T7" fmla="*/ 0 h 21"/>
                <a:gd name="T8" fmla="*/ 21 w 22"/>
                <a:gd name="T9" fmla="*/ 0 h 21"/>
                <a:gd name="T10" fmla="*/ 21 w 22"/>
                <a:gd name="T11" fmla="*/ 20 h 21"/>
                <a:gd name="T12" fmla="*/ 0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20"/>
                  </a:moveTo>
                  <a:lnTo>
                    <a:pt x="0" y="20"/>
                  </a:lnTo>
                  <a:lnTo>
                    <a:pt x="0" y="0"/>
                  </a:lnTo>
                  <a:lnTo>
                    <a:pt x="21" y="0"/>
                  </a:lnTo>
                  <a:lnTo>
                    <a:pt x="21" y="0"/>
                  </a:lnTo>
                  <a:cubicBezTo>
                    <a:pt x="21" y="20"/>
                    <a:pt x="21" y="20"/>
                    <a:pt x="21" y="20"/>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5" name="Freeform 419"/>
            <p:cNvSpPr>
              <a:spLocks noChangeArrowheads="1"/>
            </p:cNvSpPr>
            <p:nvPr/>
          </p:nvSpPr>
          <p:spPr bwMode="auto">
            <a:xfrm>
              <a:off x="6438900" y="7718425"/>
              <a:ext cx="7938" cy="15875"/>
            </a:xfrm>
            <a:custGeom>
              <a:avLst/>
              <a:gdLst>
                <a:gd name="T0" fmla="*/ 0 w 21"/>
                <a:gd name="T1" fmla="*/ 0 h 43"/>
                <a:gd name="T2" fmla="*/ 0 w 21"/>
                <a:gd name="T3" fmla="*/ 0 h 43"/>
                <a:gd name="T4" fmla="*/ 0 w 21"/>
                <a:gd name="T5" fmla="*/ 21 h 43"/>
                <a:gd name="T6" fmla="*/ 20 w 21"/>
                <a:gd name="T7" fmla="*/ 42 h 43"/>
                <a:gd name="T8" fmla="*/ 20 w 21"/>
                <a:gd name="T9" fmla="*/ 21 h 43"/>
                <a:gd name="T10" fmla="*/ 20 w 21"/>
                <a:gd name="T11" fmla="*/ 0 h 43"/>
                <a:gd name="T12" fmla="*/ 0 w 2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0" y="0"/>
                  </a:moveTo>
                  <a:lnTo>
                    <a:pt x="0" y="0"/>
                  </a:lnTo>
                  <a:lnTo>
                    <a:pt x="0" y="21"/>
                  </a:lnTo>
                  <a:cubicBezTo>
                    <a:pt x="0" y="21"/>
                    <a:pt x="0" y="42"/>
                    <a:pt x="20" y="42"/>
                  </a:cubicBezTo>
                  <a:cubicBezTo>
                    <a:pt x="20" y="21"/>
                    <a:pt x="20" y="21"/>
                    <a:pt x="20" y="21"/>
                  </a:cubicBez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6" name="Freeform 420"/>
            <p:cNvSpPr>
              <a:spLocks noChangeArrowheads="1"/>
            </p:cNvSpPr>
            <p:nvPr/>
          </p:nvSpPr>
          <p:spPr bwMode="auto">
            <a:xfrm>
              <a:off x="6445250" y="7666038"/>
              <a:ext cx="22225" cy="22225"/>
            </a:xfrm>
            <a:custGeom>
              <a:avLst/>
              <a:gdLst>
                <a:gd name="T0" fmla="*/ 41 w 63"/>
                <a:gd name="T1" fmla="*/ 61 h 62"/>
                <a:gd name="T2" fmla="*/ 41 w 63"/>
                <a:gd name="T3" fmla="*/ 61 h 62"/>
                <a:gd name="T4" fmla="*/ 20 w 63"/>
                <a:gd name="T5" fmla="*/ 41 h 62"/>
                <a:gd name="T6" fmla="*/ 0 w 63"/>
                <a:gd name="T7" fmla="*/ 21 h 62"/>
                <a:gd name="T8" fmla="*/ 0 w 63"/>
                <a:gd name="T9" fmla="*/ 0 h 62"/>
                <a:gd name="T10" fmla="*/ 20 w 63"/>
                <a:gd name="T11" fmla="*/ 0 h 62"/>
                <a:gd name="T12" fmla="*/ 20 w 63"/>
                <a:gd name="T13" fmla="*/ 0 h 62"/>
                <a:gd name="T14" fmla="*/ 41 w 63"/>
                <a:gd name="T15" fmla="*/ 21 h 62"/>
                <a:gd name="T16" fmla="*/ 41 w 63"/>
                <a:gd name="T17" fmla="*/ 21 h 62"/>
                <a:gd name="T18" fmla="*/ 62 w 63"/>
                <a:gd name="T19" fmla="*/ 61 h 62"/>
                <a:gd name="T20" fmla="*/ 41 w 6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2">
                  <a:moveTo>
                    <a:pt x="41" y="61"/>
                  </a:moveTo>
                  <a:lnTo>
                    <a:pt x="41" y="61"/>
                  </a:lnTo>
                  <a:cubicBezTo>
                    <a:pt x="20" y="61"/>
                    <a:pt x="20" y="41"/>
                    <a:pt x="20" y="41"/>
                  </a:cubicBezTo>
                  <a:cubicBezTo>
                    <a:pt x="20" y="41"/>
                    <a:pt x="0" y="41"/>
                    <a:pt x="0" y="21"/>
                  </a:cubicBezTo>
                  <a:cubicBezTo>
                    <a:pt x="0" y="21"/>
                    <a:pt x="0" y="21"/>
                    <a:pt x="0" y="0"/>
                  </a:cubicBezTo>
                  <a:cubicBezTo>
                    <a:pt x="0" y="0"/>
                    <a:pt x="0" y="0"/>
                    <a:pt x="20" y="0"/>
                  </a:cubicBezTo>
                  <a:lnTo>
                    <a:pt x="20" y="0"/>
                  </a:lnTo>
                  <a:cubicBezTo>
                    <a:pt x="41" y="0"/>
                    <a:pt x="41" y="21"/>
                    <a:pt x="41" y="21"/>
                  </a:cubicBezTo>
                  <a:lnTo>
                    <a:pt x="41" y="21"/>
                  </a:lnTo>
                  <a:cubicBezTo>
                    <a:pt x="62" y="41"/>
                    <a:pt x="62" y="41"/>
                    <a:pt x="62" y="61"/>
                  </a:cubicBezTo>
                  <a:lnTo>
                    <a:pt x="41" y="6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7" name="Freeform 421"/>
            <p:cNvSpPr>
              <a:spLocks noChangeArrowheads="1"/>
            </p:cNvSpPr>
            <p:nvPr/>
          </p:nvSpPr>
          <p:spPr bwMode="auto">
            <a:xfrm>
              <a:off x="6453188" y="7643813"/>
              <a:ext cx="15875" cy="14287"/>
            </a:xfrm>
            <a:custGeom>
              <a:avLst/>
              <a:gdLst>
                <a:gd name="T0" fmla="*/ 21 w 43"/>
                <a:gd name="T1" fmla="*/ 40 h 41"/>
                <a:gd name="T2" fmla="*/ 21 w 43"/>
                <a:gd name="T3" fmla="*/ 40 h 41"/>
                <a:gd name="T4" fmla="*/ 0 w 43"/>
                <a:gd name="T5" fmla="*/ 20 h 41"/>
                <a:gd name="T6" fmla="*/ 21 w 43"/>
                <a:gd name="T7" fmla="*/ 0 h 41"/>
                <a:gd name="T8" fmla="*/ 21 w 43"/>
                <a:gd name="T9" fmla="*/ 0 h 41"/>
                <a:gd name="T10" fmla="*/ 42 w 43"/>
                <a:gd name="T11" fmla="*/ 20 h 41"/>
                <a:gd name="T12" fmla="*/ 21 w 43"/>
                <a:gd name="T13" fmla="*/ 20 h 41"/>
                <a:gd name="T14" fmla="*/ 21 w 43"/>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1">
                  <a:moveTo>
                    <a:pt x="21" y="40"/>
                  </a:moveTo>
                  <a:lnTo>
                    <a:pt x="21" y="40"/>
                  </a:lnTo>
                  <a:cubicBezTo>
                    <a:pt x="0" y="40"/>
                    <a:pt x="0" y="20"/>
                    <a:pt x="0" y="20"/>
                  </a:cubicBezTo>
                  <a:cubicBezTo>
                    <a:pt x="0" y="0"/>
                    <a:pt x="21" y="0"/>
                    <a:pt x="21" y="0"/>
                  </a:cubicBezTo>
                  <a:lnTo>
                    <a:pt x="21" y="0"/>
                  </a:lnTo>
                  <a:cubicBezTo>
                    <a:pt x="42" y="20"/>
                    <a:pt x="42" y="20"/>
                    <a:pt x="42" y="20"/>
                  </a:cubicBezTo>
                  <a:lnTo>
                    <a:pt x="21" y="20"/>
                  </a:lnTo>
                  <a:cubicBezTo>
                    <a:pt x="21" y="40"/>
                    <a:pt x="2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8" name="Freeform 422"/>
            <p:cNvSpPr>
              <a:spLocks noChangeArrowheads="1"/>
            </p:cNvSpPr>
            <p:nvPr/>
          </p:nvSpPr>
          <p:spPr bwMode="auto">
            <a:xfrm>
              <a:off x="6453188" y="7570788"/>
              <a:ext cx="15875" cy="15875"/>
            </a:xfrm>
            <a:custGeom>
              <a:avLst/>
              <a:gdLst>
                <a:gd name="T0" fmla="*/ 0 w 43"/>
                <a:gd name="T1" fmla="*/ 42 h 43"/>
                <a:gd name="T2" fmla="*/ 0 w 43"/>
                <a:gd name="T3" fmla="*/ 42 h 43"/>
                <a:gd name="T4" fmla="*/ 0 w 43"/>
                <a:gd name="T5" fmla="*/ 21 h 43"/>
                <a:gd name="T6" fmla="*/ 21 w 43"/>
                <a:gd name="T7" fmla="*/ 0 h 43"/>
                <a:gd name="T8" fmla="*/ 21 w 43"/>
                <a:gd name="T9" fmla="*/ 0 h 43"/>
                <a:gd name="T10" fmla="*/ 42 w 43"/>
                <a:gd name="T11" fmla="*/ 21 h 43"/>
                <a:gd name="T12" fmla="*/ 42 w 43"/>
                <a:gd name="T13" fmla="*/ 42 h 43"/>
                <a:gd name="T14" fmla="*/ 21 w 43"/>
                <a:gd name="T15" fmla="*/ 42 h 43"/>
                <a:gd name="T16" fmla="*/ 0 w 43"/>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0" y="42"/>
                  </a:moveTo>
                  <a:lnTo>
                    <a:pt x="0" y="42"/>
                  </a:lnTo>
                  <a:lnTo>
                    <a:pt x="0" y="21"/>
                  </a:lnTo>
                  <a:lnTo>
                    <a:pt x="21" y="0"/>
                  </a:lnTo>
                  <a:lnTo>
                    <a:pt x="21" y="0"/>
                  </a:lnTo>
                  <a:cubicBezTo>
                    <a:pt x="42" y="21"/>
                    <a:pt x="42" y="21"/>
                    <a:pt x="42" y="21"/>
                  </a:cubicBezTo>
                  <a:lnTo>
                    <a:pt x="42" y="42"/>
                  </a:lnTo>
                  <a:cubicBezTo>
                    <a:pt x="21" y="42"/>
                    <a:pt x="21" y="42"/>
                    <a:pt x="21" y="42"/>
                  </a:cubicBezTo>
                  <a:cubicBezTo>
                    <a:pt x="21" y="42"/>
                    <a:pt x="21" y="42"/>
                    <a:pt x="0"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29" name="Freeform 423"/>
            <p:cNvSpPr>
              <a:spLocks noChangeArrowheads="1"/>
            </p:cNvSpPr>
            <p:nvPr/>
          </p:nvSpPr>
          <p:spPr bwMode="auto">
            <a:xfrm>
              <a:off x="6253163" y="7983538"/>
              <a:ext cx="7937" cy="7937"/>
            </a:xfrm>
            <a:custGeom>
              <a:avLst/>
              <a:gdLst>
                <a:gd name="T0" fmla="*/ 0 w 22"/>
                <a:gd name="T1" fmla="*/ 20 h 21"/>
                <a:gd name="T2" fmla="*/ 0 w 22"/>
                <a:gd name="T3" fmla="*/ 20 h 21"/>
                <a:gd name="T4" fmla="*/ 0 w 22"/>
                <a:gd name="T5" fmla="*/ 0 h 21"/>
                <a:gd name="T6" fmla="*/ 0 w 22"/>
                <a:gd name="T7" fmla="*/ 0 h 21"/>
                <a:gd name="T8" fmla="*/ 0 w 22"/>
                <a:gd name="T9" fmla="*/ 0 h 21"/>
                <a:gd name="T10" fmla="*/ 0 w 22"/>
                <a:gd name="T11" fmla="*/ 0 h 21"/>
                <a:gd name="T12" fmla="*/ 21 w 22"/>
                <a:gd name="T13" fmla="*/ 0 h 21"/>
                <a:gd name="T14" fmla="*/ 21 w 22"/>
                <a:gd name="T15" fmla="*/ 20 h 21"/>
                <a:gd name="T16" fmla="*/ 21 w 22"/>
                <a:gd name="T17" fmla="*/ 20 h 21"/>
                <a:gd name="T18" fmla="*/ 0 w 2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20"/>
                  </a:moveTo>
                  <a:lnTo>
                    <a:pt x="0" y="20"/>
                  </a:lnTo>
                  <a:cubicBezTo>
                    <a:pt x="0" y="20"/>
                    <a:pt x="0" y="20"/>
                    <a:pt x="0" y="0"/>
                  </a:cubicBezTo>
                  <a:lnTo>
                    <a:pt x="0" y="0"/>
                  </a:lnTo>
                  <a:lnTo>
                    <a:pt x="0" y="0"/>
                  </a:lnTo>
                  <a:lnTo>
                    <a:pt x="0" y="0"/>
                  </a:lnTo>
                  <a:lnTo>
                    <a:pt x="21" y="0"/>
                  </a:lnTo>
                  <a:lnTo>
                    <a:pt x="21" y="20"/>
                  </a:lnTo>
                  <a:lnTo>
                    <a:pt x="21" y="20"/>
                  </a:lnTo>
                  <a:cubicBezTo>
                    <a:pt x="0" y="2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0" name="Freeform 424"/>
            <p:cNvSpPr>
              <a:spLocks noChangeArrowheads="1"/>
            </p:cNvSpPr>
            <p:nvPr/>
          </p:nvSpPr>
          <p:spPr bwMode="auto">
            <a:xfrm>
              <a:off x="6291263" y="7983538"/>
              <a:ext cx="7937" cy="15875"/>
            </a:xfrm>
            <a:custGeom>
              <a:avLst/>
              <a:gdLst>
                <a:gd name="T0" fmla="*/ 0 w 21"/>
                <a:gd name="T1" fmla="*/ 20 h 42"/>
                <a:gd name="T2" fmla="*/ 0 w 21"/>
                <a:gd name="T3" fmla="*/ 20 h 42"/>
                <a:gd name="T4" fmla="*/ 0 w 21"/>
                <a:gd name="T5" fmla="*/ 0 h 42"/>
                <a:gd name="T6" fmla="*/ 20 w 21"/>
                <a:gd name="T7" fmla="*/ 0 h 42"/>
                <a:gd name="T8" fmla="*/ 20 w 21"/>
                <a:gd name="T9" fmla="*/ 20 h 42"/>
                <a:gd name="T10" fmla="*/ 20 w 21"/>
                <a:gd name="T11" fmla="*/ 20 h 42"/>
                <a:gd name="T12" fmla="*/ 20 w 21"/>
                <a:gd name="T13" fmla="*/ 41 h 42"/>
                <a:gd name="T14" fmla="*/ 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0" y="20"/>
                  </a:moveTo>
                  <a:lnTo>
                    <a:pt x="0" y="20"/>
                  </a:lnTo>
                  <a:cubicBezTo>
                    <a:pt x="0" y="20"/>
                    <a:pt x="0" y="20"/>
                    <a:pt x="0" y="0"/>
                  </a:cubicBezTo>
                  <a:lnTo>
                    <a:pt x="20" y="0"/>
                  </a:lnTo>
                  <a:lnTo>
                    <a:pt x="20" y="20"/>
                  </a:lnTo>
                  <a:lnTo>
                    <a:pt x="20" y="20"/>
                  </a:lnTo>
                  <a:cubicBezTo>
                    <a:pt x="20" y="41"/>
                    <a:pt x="20" y="41"/>
                    <a:pt x="20" y="41"/>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1" name="Freeform 425"/>
            <p:cNvSpPr>
              <a:spLocks noChangeArrowheads="1"/>
            </p:cNvSpPr>
            <p:nvPr/>
          </p:nvSpPr>
          <p:spPr bwMode="auto">
            <a:xfrm>
              <a:off x="6232525" y="7989888"/>
              <a:ext cx="14288" cy="15875"/>
            </a:xfrm>
            <a:custGeom>
              <a:avLst/>
              <a:gdLst>
                <a:gd name="T0" fmla="*/ 40 w 41"/>
                <a:gd name="T1" fmla="*/ 21 h 42"/>
                <a:gd name="T2" fmla="*/ 40 w 41"/>
                <a:gd name="T3" fmla="*/ 21 h 42"/>
                <a:gd name="T4" fmla="*/ 20 w 41"/>
                <a:gd name="T5" fmla="*/ 0 h 42"/>
                <a:gd name="T6" fmla="*/ 20 w 41"/>
                <a:gd name="T7" fmla="*/ 0 h 42"/>
                <a:gd name="T8" fmla="*/ 20 w 41"/>
                <a:gd name="T9" fmla="*/ 21 h 42"/>
                <a:gd name="T10" fmla="*/ 20 w 41"/>
                <a:gd name="T11" fmla="*/ 41 h 42"/>
                <a:gd name="T12" fmla="*/ 40 w 4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40" y="21"/>
                  </a:moveTo>
                  <a:lnTo>
                    <a:pt x="40" y="21"/>
                  </a:lnTo>
                  <a:lnTo>
                    <a:pt x="20" y="0"/>
                  </a:lnTo>
                  <a:lnTo>
                    <a:pt x="20" y="0"/>
                  </a:lnTo>
                  <a:cubicBezTo>
                    <a:pt x="20" y="21"/>
                    <a:pt x="0" y="21"/>
                    <a:pt x="20" y="21"/>
                  </a:cubicBezTo>
                  <a:lnTo>
                    <a:pt x="20" y="41"/>
                  </a:lnTo>
                  <a:lnTo>
                    <a:pt x="4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2" name="Freeform 426"/>
            <p:cNvSpPr>
              <a:spLocks noChangeArrowheads="1"/>
            </p:cNvSpPr>
            <p:nvPr/>
          </p:nvSpPr>
          <p:spPr bwMode="auto">
            <a:xfrm>
              <a:off x="6238875" y="7975600"/>
              <a:ext cx="7938" cy="14288"/>
            </a:xfrm>
            <a:custGeom>
              <a:avLst/>
              <a:gdLst>
                <a:gd name="T0" fmla="*/ 0 w 21"/>
                <a:gd name="T1" fmla="*/ 20 h 41"/>
                <a:gd name="T2" fmla="*/ 0 w 21"/>
                <a:gd name="T3" fmla="*/ 20 h 41"/>
                <a:gd name="T4" fmla="*/ 0 w 21"/>
                <a:gd name="T5" fmla="*/ 20 h 41"/>
                <a:gd name="T6" fmla="*/ 0 w 21"/>
                <a:gd name="T7" fmla="*/ 0 h 41"/>
                <a:gd name="T8" fmla="*/ 20 w 21"/>
                <a:gd name="T9" fmla="*/ 0 h 41"/>
                <a:gd name="T10" fmla="*/ 20 w 21"/>
                <a:gd name="T11" fmla="*/ 20 h 41"/>
                <a:gd name="T12" fmla="*/ 20 w 21"/>
                <a:gd name="T13" fmla="*/ 20 h 41"/>
                <a:gd name="T14" fmla="*/ 0 w 21"/>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1">
                  <a:moveTo>
                    <a:pt x="0" y="20"/>
                  </a:moveTo>
                  <a:lnTo>
                    <a:pt x="0" y="20"/>
                  </a:lnTo>
                  <a:lnTo>
                    <a:pt x="0" y="20"/>
                  </a:lnTo>
                  <a:lnTo>
                    <a:pt x="0" y="0"/>
                  </a:lnTo>
                  <a:cubicBezTo>
                    <a:pt x="0" y="0"/>
                    <a:pt x="0" y="0"/>
                    <a:pt x="20" y="0"/>
                  </a:cubicBezTo>
                  <a:lnTo>
                    <a:pt x="20" y="20"/>
                  </a:lnTo>
                  <a:lnTo>
                    <a:pt x="20" y="20"/>
                  </a:lnTo>
                  <a:cubicBezTo>
                    <a:pt x="0" y="4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3" name="Freeform 427"/>
            <p:cNvSpPr>
              <a:spLocks noChangeArrowheads="1"/>
            </p:cNvSpPr>
            <p:nvPr/>
          </p:nvSpPr>
          <p:spPr bwMode="auto">
            <a:xfrm>
              <a:off x="6202363" y="7969250"/>
              <a:ext cx="7937" cy="7938"/>
            </a:xfrm>
            <a:custGeom>
              <a:avLst/>
              <a:gdLst>
                <a:gd name="T0" fmla="*/ 20 w 21"/>
                <a:gd name="T1" fmla="*/ 21 h 22"/>
                <a:gd name="T2" fmla="*/ 20 w 21"/>
                <a:gd name="T3" fmla="*/ 21 h 22"/>
                <a:gd name="T4" fmla="*/ 0 w 21"/>
                <a:gd name="T5" fmla="*/ 0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cubicBezTo>
                    <a:pt x="0" y="21"/>
                    <a:pt x="0" y="0"/>
                    <a:pt x="0" y="0"/>
                  </a:cubicBezTo>
                  <a:lnTo>
                    <a:pt x="0" y="0"/>
                  </a:ln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4" name="Freeform 428"/>
            <p:cNvSpPr>
              <a:spLocks noChangeArrowheads="1"/>
            </p:cNvSpPr>
            <p:nvPr/>
          </p:nvSpPr>
          <p:spPr bwMode="auto">
            <a:xfrm>
              <a:off x="6275388" y="8050213"/>
              <a:ext cx="58737" cy="44450"/>
            </a:xfrm>
            <a:custGeom>
              <a:avLst/>
              <a:gdLst>
                <a:gd name="T0" fmla="*/ 103 w 165"/>
                <a:gd name="T1" fmla="*/ 82 h 124"/>
                <a:gd name="T2" fmla="*/ 103 w 165"/>
                <a:gd name="T3" fmla="*/ 82 h 124"/>
                <a:gd name="T4" fmla="*/ 124 w 165"/>
                <a:gd name="T5" fmla="*/ 82 h 124"/>
                <a:gd name="T6" fmla="*/ 124 w 165"/>
                <a:gd name="T7" fmla="*/ 62 h 124"/>
                <a:gd name="T8" fmla="*/ 144 w 165"/>
                <a:gd name="T9" fmla="*/ 62 h 124"/>
                <a:gd name="T10" fmla="*/ 164 w 165"/>
                <a:gd name="T11" fmla="*/ 41 h 124"/>
                <a:gd name="T12" fmla="*/ 144 w 165"/>
                <a:gd name="T13" fmla="*/ 21 h 124"/>
                <a:gd name="T14" fmla="*/ 124 w 165"/>
                <a:gd name="T15" fmla="*/ 21 h 124"/>
                <a:gd name="T16" fmla="*/ 103 w 165"/>
                <a:gd name="T17" fmla="*/ 21 h 124"/>
                <a:gd name="T18" fmla="*/ 82 w 165"/>
                <a:gd name="T19" fmla="*/ 21 h 124"/>
                <a:gd name="T20" fmla="*/ 82 w 165"/>
                <a:gd name="T21" fmla="*/ 21 h 124"/>
                <a:gd name="T22" fmla="*/ 62 w 165"/>
                <a:gd name="T23" fmla="*/ 0 h 124"/>
                <a:gd name="T24" fmla="*/ 42 w 165"/>
                <a:gd name="T25" fmla="*/ 0 h 124"/>
                <a:gd name="T26" fmla="*/ 21 w 165"/>
                <a:gd name="T27" fmla="*/ 21 h 124"/>
                <a:gd name="T28" fmla="*/ 21 w 165"/>
                <a:gd name="T29" fmla="*/ 41 h 124"/>
                <a:gd name="T30" fmla="*/ 0 w 165"/>
                <a:gd name="T31" fmla="*/ 62 h 124"/>
                <a:gd name="T32" fmla="*/ 21 w 165"/>
                <a:gd name="T33" fmla="*/ 82 h 124"/>
                <a:gd name="T34" fmla="*/ 21 w 165"/>
                <a:gd name="T35" fmla="*/ 103 h 124"/>
                <a:gd name="T36" fmla="*/ 42 w 165"/>
                <a:gd name="T37" fmla="*/ 103 h 124"/>
                <a:gd name="T38" fmla="*/ 42 w 165"/>
                <a:gd name="T39" fmla="*/ 82 h 124"/>
                <a:gd name="T40" fmla="*/ 62 w 165"/>
                <a:gd name="T41" fmla="*/ 82 h 124"/>
                <a:gd name="T42" fmla="*/ 62 w 165"/>
                <a:gd name="T43" fmla="*/ 103 h 124"/>
                <a:gd name="T44" fmla="*/ 62 w 165"/>
                <a:gd name="T45" fmla="*/ 103 h 124"/>
                <a:gd name="T46" fmla="*/ 82 w 165"/>
                <a:gd name="T47" fmla="*/ 103 h 124"/>
                <a:gd name="T48" fmla="*/ 82 w 165"/>
                <a:gd name="T49" fmla="*/ 103 h 124"/>
                <a:gd name="T50" fmla="*/ 103 w 165"/>
                <a:gd name="T51"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 h="124">
                  <a:moveTo>
                    <a:pt x="103" y="82"/>
                  </a:moveTo>
                  <a:lnTo>
                    <a:pt x="103" y="82"/>
                  </a:lnTo>
                  <a:lnTo>
                    <a:pt x="124" y="82"/>
                  </a:lnTo>
                  <a:lnTo>
                    <a:pt x="124" y="62"/>
                  </a:lnTo>
                  <a:lnTo>
                    <a:pt x="144" y="62"/>
                  </a:lnTo>
                  <a:lnTo>
                    <a:pt x="164" y="41"/>
                  </a:lnTo>
                  <a:cubicBezTo>
                    <a:pt x="164" y="21"/>
                    <a:pt x="144" y="21"/>
                    <a:pt x="144" y="21"/>
                  </a:cubicBezTo>
                  <a:lnTo>
                    <a:pt x="124" y="21"/>
                  </a:lnTo>
                  <a:lnTo>
                    <a:pt x="103" y="21"/>
                  </a:lnTo>
                  <a:cubicBezTo>
                    <a:pt x="103" y="21"/>
                    <a:pt x="82" y="41"/>
                    <a:pt x="82" y="21"/>
                  </a:cubicBezTo>
                  <a:lnTo>
                    <a:pt x="82" y="21"/>
                  </a:lnTo>
                  <a:cubicBezTo>
                    <a:pt x="82" y="21"/>
                    <a:pt x="82" y="0"/>
                    <a:pt x="62" y="0"/>
                  </a:cubicBezTo>
                  <a:lnTo>
                    <a:pt x="42" y="0"/>
                  </a:lnTo>
                  <a:cubicBezTo>
                    <a:pt x="42" y="0"/>
                    <a:pt x="42" y="21"/>
                    <a:pt x="21" y="21"/>
                  </a:cubicBezTo>
                  <a:cubicBezTo>
                    <a:pt x="21" y="21"/>
                    <a:pt x="21" y="21"/>
                    <a:pt x="21" y="41"/>
                  </a:cubicBezTo>
                  <a:cubicBezTo>
                    <a:pt x="0" y="41"/>
                    <a:pt x="0" y="62"/>
                    <a:pt x="0" y="62"/>
                  </a:cubicBezTo>
                  <a:cubicBezTo>
                    <a:pt x="0" y="62"/>
                    <a:pt x="0" y="82"/>
                    <a:pt x="21" y="82"/>
                  </a:cubicBezTo>
                  <a:lnTo>
                    <a:pt x="21" y="103"/>
                  </a:lnTo>
                  <a:lnTo>
                    <a:pt x="42" y="103"/>
                  </a:lnTo>
                  <a:lnTo>
                    <a:pt x="42" y="82"/>
                  </a:lnTo>
                  <a:lnTo>
                    <a:pt x="62" y="82"/>
                  </a:lnTo>
                  <a:lnTo>
                    <a:pt x="62" y="103"/>
                  </a:lnTo>
                  <a:lnTo>
                    <a:pt x="62" y="103"/>
                  </a:lnTo>
                  <a:cubicBezTo>
                    <a:pt x="62" y="123"/>
                    <a:pt x="82" y="123"/>
                    <a:pt x="82" y="103"/>
                  </a:cubicBezTo>
                  <a:lnTo>
                    <a:pt x="82" y="103"/>
                  </a:lnTo>
                  <a:cubicBezTo>
                    <a:pt x="82" y="82"/>
                    <a:pt x="103" y="82"/>
                    <a:pt x="103"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5" name="Freeform 429"/>
            <p:cNvSpPr>
              <a:spLocks noChangeArrowheads="1"/>
            </p:cNvSpPr>
            <p:nvPr/>
          </p:nvSpPr>
          <p:spPr bwMode="auto">
            <a:xfrm>
              <a:off x="6313488" y="8094663"/>
              <a:ext cx="15875" cy="7937"/>
            </a:xfrm>
            <a:custGeom>
              <a:avLst/>
              <a:gdLst>
                <a:gd name="T0" fmla="*/ 41 w 42"/>
                <a:gd name="T1" fmla="*/ 0 h 22"/>
                <a:gd name="T2" fmla="*/ 41 w 42"/>
                <a:gd name="T3" fmla="*/ 0 h 22"/>
                <a:gd name="T4" fmla="*/ 21 w 42"/>
                <a:gd name="T5" fmla="*/ 21 h 22"/>
                <a:gd name="T6" fmla="*/ 21 w 42"/>
                <a:gd name="T7" fmla="*/ 21 h 22"/>
                <a:gd name="T8" fmla="*/ 21 w 42"/>
                <a:gd name="T9" fmla="*/ 0 h 22"/>
                <a:gd name="T10" fmla="*/ 21 w 42"/>
                <a:gd name="T11" fmla="*/ 0 h 22"/>
                <a:gd name="T12" fmla="*/ 4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41" y="0"/>
                  </a:moveTo>
                  <a:lnTo>
                    <a:pt x="41" y="0"/>
                  </a:lnTo>
                  <a:cubicBezTo>
                    <a:pt x="41" y="21"/>
                    <a:pt x="41" y="21"/>
                    <a:pt x="21" y="21"/>
                  </a:cubicBezTo>
                  <a:lnTo>
                    <a:pt x="21" y="21"/>
                  </a:lnTo>
                  <a:cubicBezTo>
                    <a:pt x="0" y="0"/>
                    <a:pt x="0" y="0"/>
                    <a:pt x="21" y="0"/>
                  </a:cubicBezTo>
                  <a:lnTo>
                    <a:pt x="21" y="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6" name="Freeform 430"/>
            <p:cNvSpPr>
              <a:spLocks noChangeArrowheads="1"/>
            </p:cNvSpPr>
            <p:nvPr/>
          </p:nvSpPr>
          <p:spPr bwMode="auto">
            <a:xfrm>
              <a:off x="6297613" y="8131175"/>
              <a:ext cx="15875" cy="15875"/>
            </a:xfrm>
            <a:custGeom>
              <a:avLst/>
              <a:gdLst>
                <a:gd name="T0" fmla="*/ 20 w 42"/>
                <a:gd name="T1" fmla="*/ 0 h 42"/>
                <a:gd name="T2" fmla="*/ 20 w 42"/>
                <a:gd name="T3" fmla="*/ 0 h 42"/>
                <a:gd name="T4" fmla="*/ 0 w 42"/>
                <a:gd name="T5" fmla="*/ 20 h 42"/>
                <a:gd name="T6" fmla="*/ 20 w 42"/>
                <a:gd name="T7" fmla="*/ 41 h 42"/>
                <a:gd name="T8" fmla="*/ 20 w 42"/>
                <a:gd name="T9" fmla="*/ 20 h 42"/>
                <a:gd name="T10" fmla="*/ 41 w 42"/>
                <a:gd name="T11" fmla="*/ 20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cubicBezTo>
                    <a:pt x="20" y="0"/>
                    <a:pt x="0" y="0"/>
                    <a:pt x="0" y="20"/>
                  </a:cubicBezTo>
                  <a:cubicBezTo>
                    <a:pt x="0" y="20"/>
                    <a:pt x="0" y="41"/>
                    <a:pt x="20" y="41"/>
                  </a:cubicBezTo>
                  <a:cubicBezTo>
                    <a:pt x="20" y="41"/>
                    <a:pt x="20" y="41"/>
                    <a:pt x="20" y="20"/>
                  </a:cubicBezTo>
                  <a:lnTo>
                    <a:pt x="41" y="20"/>
                  </a:lnTo>
                  <a:cubicBezTo>
                    <a:pt x="41"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7" name="Freeform 431"/>
            <p:cNvSpPr>
              <a:spLocks noChangeArrowheads="1"/>
            </p:cNvSpPr>
            <p:nvPr/>
          </p:nvSpPr>
          <p:spPr bwMode="auto">
            <a:xfrm>
              <a:off x="6364288" y="8101013"/>
              <a:ext cx="58737" cy="15875"/>
            </a:xfrm>
            <a:custGeom>
              <a:avLst/>
              <a:gdLst>
                <a:gd name="T0" fmla="*/ 82 w 165"/>
                <a:gd name="T1" fmla="*/ 41 h 42"/>
                <a:gd name="T2" fmla="*/ 82 w 165"/>
                <a:gd name="T3" fmla="*/ 41 h 42"/>
                <a:gd name="T4" fmla="*/ 124 w 165"/>
                <a:gd name="T5" fmla="*/ 41 h 42"/>
                <a:gd name="T6" fmla="*/ 144 w 165"/>
                <a:gd name="T7" fmla="*/ 41 h 42"/>
                <a:gd name="T8" fmla="*/ 164 w 165"/>
                <a:gd name="T9" fmla="*/ 20 h 42"/>
                <a:gd name="T10" fmla="*/ 144 w 165"/>
                <a:gd name="T11" fmla="*/ 0 h 42"/>
                <a:gd name="T12" fmla="*/ 103 w 165"/>
                <a:gd name="T13" fmla="*/ 0 h 42"/>
                <a:gd name="T14" fmla="*/ 62 w 165"/>
                <a:gd name="T15" fmla="*/ 0 h 42"/>
                <a:gd name="T16" fmla="*/ 42 w 165"/>
                <a:gd name="T17" fmla="*/ 0 h 42"/>
                <a:gd name="T18" fmla="*/ 21 w 165"/>
                <a:gd name="T19" fmla="*/ 0 h 42"/>
                <a:gd name="T20" fmla="*/ 0 w 165"/>
                <a:gd name="T21" fmla="*/ 20 h 42"/>
                <a:gd name="T22" fmla="*/ 21 w 165"/>
                <a:gd name="T23" fmla="*/ 41 h 42"/>
                <a:gd name="T24" fmla="*/ 42 w 165"/>
                <a:gd name="T25" fmla="*/ 41 h 42"/>
                <a:gd name="T26" fmla="*/ 82 w 165"/>
                <a:gd name="T2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42">
                  <a:moveTo>
                    <a:pt x="82" y="41"/>
                  </a:moveTo>
                  <a:lnTo>
                    <a:pt x="82" y="41"/>
                  </a:lnTo>
                  <a:cubicBezTo>
                    <a:pt x="82" y="41"/>
                    <a:pt x="103" y="41"/>
                    <a:pt x="124" y="41"/>
                  </a:cubicBezTo>
                  <a:lnTo>
                    <a:pt x="144" y="41"/>
                  </a:lnTo>
                  <a:cubicBezTo>
                    <a:pt x="164" y="41"/>
                    <a:pt x="164" y="20"/>
                    <a:pt x="164" y="20"/>
                  </a:cubicBezTo>
                  <a:lnTo>
                    <a:pt x="144" y="0"/>
                  </a:lnTo>
                  <a:lnTo>
                    <a:pt x="103" y="0"/>
                  </a:lnTo>
                  <a:cubicBezTo>
                    <a:pt x="82" y="0"/>
                    <a:pt x="82" y="0"/>
                    <a:pt x="62" y="0"/>
                  </a:cubicBezTo>
                  <a:lnTo>
                    <a:pt x="42" y="0"/>
                  </a:lnTo>
                  <a:cubicBezTo>
                    <a:pt x="21" y="0"/>
                    <a:pt x="21" y="0"/>
                    <a:pt x="21" y="0"/>
                  </a:cubicBezTo>
                  <a:cubicBezTo>
                    <a:pt x="21" y="20"/>
                    <a:pt x="0" y="20"/>
                    <a:pt x="0" y="20"/>
                  </a:cubicBezTo>
                  <a:lnTo>
                    <a:pt x="21" y="41"/>
                  </a:lnTo>
                  <a:lnTo>
                    <a:pt x="42" y="41"/>
                  </a:lnTo>
                  <a:cubicBezTo>
                    <a:pt x="42" y="41"/>
                    <a:pt x="62" y="41"/>
                    <a:pt x="8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8" name="Freeform 432"/>
            <p:cNvSpPr>
              <a:spLocks noChangeArrowheads="1"/>
            </p:cNvSpPr>
            <p:nvPr/>
          </p:nvSpPr>
          <p:spPr bwMode="auto">
            <a:xfrm>
              <a:off x="6438900" y="8101013"/>
              <a:ext cx="50800" cy="15875"/>
            </a:xfrm>
            <a:custGeom>
              <a:avLst/>
              <a:gdLst>
                <a:gd name="T0" fmla="*/ 102 w 143"/>
                <a:gd name="T1" fmla="*/ 41 h 42"/>
                <a:gd name="T2" fmla="*/ 102 w 143"/>
                <a:gd name="T3" fmla="*/ 41 h 42"/>
                <a:gd name="T4" fmla="*/ 122 w 143"/>
                <a:gd name="T5" fmla="*/ 41 h 42"/>
                <a:gd name="T6" fmla="*/ 142 w 143"/>
                <a:gd name="T7" fmla="*/ 41 h 42"/>
                <a:gd name="T8" fmla="*/ 142 w 143"/>
                <a:gd name="T9" fmla="*/ 20 h 42"/>
                <a:gd name="T10" fmla="*/ 142 w 143"/>
                <a:gd name="T11" fmla="*/ 0 h 42"/>
                <a:gd name="T12" fmla="*/ 122 w 143"/>
                <a:gd name="T13" fmla="*/ 0 h 42"/>
                <a:gd name="T14" fmla="*/ 82 w 143"/>
                <a:gd name="T15" fmla="*/ 0 h 42"/>
                <a:gd name="T16" fmla="*/ 61 w 143"/>
                <a:gd name="T17" fmla="*/ 20 h 42"/>
                <a:gd name="T18" fmla="*/ 20 w 143"/>
                <a:gd name="T19" fmla="*/ 0 h 42"/>
                <a:gd name="T20" fmla="*/ 0 w 143"/>
                <a:gd name="T21" fmla="*/ 0 h 42"/>
                <a:gd name="T22" fmla="*/ 0 w 143"/>
                <a:gd name="T23" fmla="*/ 20 h 42"/>
                <a:gd name="T24" fmla="*/ 20 w 143"/>
                <a:gd name="T25" fmla="*/ 41 h 42"/>
                <a:gd name="T26" fmla="*/ 61 w 143"/>
                <a:gd name="T27" fmla="*/ 41 h 42"/>
                <a:gd name="T28" fmla="*/ 82 w 143"/>
                <a:gd name="T29" fmla="*/ 41 h 42"/>
                <a:gd name="T30" fmla="*/ 102 w 143"/>
                <a:gd name="T31"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42">
                  <a:moveTo>
                    <a:pt x="102" y="41"/>
                  </a:moveTo>
                  <a:lnTo>
                    <a:pt x="102" y="41"/>
                  </a:lnTo>
                  <a:cubicBezTo>
                    <a:pt x="102" y="41"/>
                    <a:pt x="102" y="41"/>
                    <a:pt x="122" y="41"/>
                  </a:cubicBezTo>
                  <a:lnTo>
                    <a:pt x="142" y="41"/>
                  </a:lnTo>
                  <a:lnTo>
                    <a:pt x="142" y="20"/>
                  </a:lnTo>
                  <a:lnTo>
                    <a:pt x="142" y="0"/>
                  </a:lnTo>
                  <a:cubicBezTo>
                    <a:pt x="122" y="0"/>
                    <a:pt x="122" y="0"/>
                    <a:pt x="122" y="0"/>
                  </a:cubicBezTo>
                  <a:cubicBezTo>
                    <a:pt x="102" y="0"/>
                    <a:pt x="102" y="0"/>
                    <a:pt x="82" y="0"/>
                  </a:cubicBezTo>
                  <a:lnTo>
                    <a:pt x="61" y="20"/>
                  </a:lnTo>
                  <a:cubicBezTo>
                    <a:pt x="40" y="0"/>
                    <a:pt x="40" y="0"/>
                    <a:pt x="20" y="0"/>
                  </a:cubicBezTo>
                  <a:lnTo>
                    <a:pt x="0" y="0"/>
                  </a:lnTo>
                  <a:cubicBezTo>
                    <a:pt x="0" y="20"/>
                    <a:pt x="0" y="20"/>
                    <a:pt x="0" y="20"/>
                  </a:cubicBezTo>
                  <a:cubicBezTo>
                    <a:pt x="0" y="41"/>
                    <a:pt x="20" y="41"/>
                    <a:pt x="20" y="41"/>
                  </a:cubicBezTo>
                  <a:cubicBezTo>
                    <a:pt x="40" y="41"/>
                    <a:pt x="61" y="41"/>
                    <a:pt x="61" y="41"/>
                  </a:cubicBezTo>
                  <a:lnTo>
                    <a:pt x="82" y="41"/>
                  </a:lnTo>
                  <a:cubicBezTo>
                    <a:pt x="82" y="41"/>
                    <a:pt x="82" y="41"/>
                    <a:pt x="102"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39" name="Freeform 433"/>
            <p:cNvSpPr>
              <a:spLocks noChangeArrowheads="1"/>
            </p:cNvSpPr>
            <p:nvPr/>
          </p:nvSpPr>
          <p:spPr bwMode="auto">
            <a:xfrm>
              <a:off x="6453188" y="8131175"/>
              <a:ext cx="22225" cy="36513"/>
            </a:xfrm>
            <a:custGeom>
              <a:avLst/>
              <a:gdLst>
                <a:gd name="T0" fmla="*/ 62 w 63"/>
                <a:gd name="T1" fmla="*/ 102 h 103"/>
                <a:gd name="T2" fmla="*/ 62 w 63"/>
                <a:gd name="T3" fmla="*/ 102 h 103"/>
                <a:gd name="T4" fmla="*/ 42 w 63"/>
                <a:gd name="T5" fmla="*/ 82 h 103"/>
                <a:gd name="T6" fmla="*/ 21 w 63"/>
                <a:gd name="T7" fmla="*/ 61 h 103"/>
                <a:gd name="T8" fmla="*/ 21 w 63"/>
                <a:gd name="T9" fmla="*/ 41 h 103"/>
                <a:gd name="T10" fmla="*/ 0 w 63"/>
                <a:gd name="T11" fmla="*/ 20 h 103"/>
                <a:gd name="T12" fmla="*/ 0 w 63"/>
                <a:gd name="T13" fmla="*/ 0 h 103"/>
                <a:gd name="T14" fmla="*/ 21 w 63"/>
                <a:gd name="T15" fmla="*/ 0 h 103"/>
                <a:gd name="T16" fmla="*/ 42 w 63"/>
                <a:gd name="T17" fmla="*/ 0 h 103"/>
                <a:gd name="T18" fmla="*/ 42 w 63"/>
                <a:gd name="T19" fmla="*/ 20 h 103"/>
                <a:gd name="T20" fmla="*/ 42 w 63"/>
                <a:gd name="T21" fmla="*/ 41 h 103"/>
                <a:gd name="T22" fmla="*/ 62 w 63"/>
                <a:gd name="T23" fmla="*/ 61 h 103"/>
                <a:gd name="T24" fmla="*/ 62 w 63"/>
                <a:gd name="T25" fmla="*/ 82 h 103"/>
                <a:gd name="T26" fmla="*/ 62 w 63"/>
                <a:gd name="T27"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3">
                  <a:moveTo>
                    <a:pt x="62" y="102"/>
                  </a:moveTo>
                  <a:lnTo>
                    <a:pt x="62" y="102"/>
                  </a:lnTo>
                  <a:cubicBezTo>
                    <a:pt x="62" y="102"/>
                    <a:pt x="42" y="102"/>
                    <a:pt x="42" y="82"/>
                  </a:cubicBezTo>
                  <a:lnTo>
                    <a:pt x="21" y="61"/>
                  </a:lnTo>
                  <a:lnTo>
                    <a:pt x="21" y="41"/>
                  </a:lnTo>
                  <a:lnTo>
                    <a:pt x="0" y="20"/>
                  </a:lnTo>
                  <a:lnTo>
                    <a:pt x="0" y="0"/>
                  </a:lnTo>
                  <a:lnTo>
                    <a:pt x="21" y="0"/>
                  </a:lnTo>
                  <a:cubicBezTo>
                    <a:pt x="21" y="0"/>
                    <a:pt x="21" y="0"/>
                    <a:pt x="42" y="0"/>
                  </a:cubicBezTo>
                  <a:lnTo>
                    <a:pt x="42" y="20"/>
                  </a:lnTo>
                  <a:lnTo>
                    <a:pt x="42" y="41"/>
                  </a:lnTo>
                  <a:lnTo>
                    <a:pt x="62" y="61"/>
                  </a:lnTo>
                  <a:lnTo>
                    <a:pt x="62" y="82"/>
                  </a:lnTo>
                  <a:lnTo>
                    <a:pt x="62"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0" name="Freeform 434"/>
            <p:cNvSpPr>
              <a:spLocks noChangeArrowheads="1"/>
            </p:cNvSpPr>
            <p:nvPr/>
          </p:nvSpPr>
          <p:spPr bwMode="auto">
            <a:xfrm>
              <a:off x="6291263" y="8278813"/>
              <a:ext cx="7937" cy="22225"/>
            </a:xfrm>
            <a:custGeom>
              <a:avLst/>
              <a:gdLst>
                <a:gd name="T0" fmla="*/ 20 w 21"/>
                <a:gd name="T1" fmla="*/ 21 h 63"/>
                <a:gd name="T2" fmla="*/ 20 w 21"/>
                <a:gd name="T3" fmla="*/ 21 h 63"/>
                <a:gd name="T4" fmla="*/ 20 w 21"/>
                <a:gd name="T5" fmla="*/ 21 h 63"/>
                <a:gd name="T6" fmla="*/ 20 w 21"/>
                <a:gd name="T7" fmla="*/ 42 h 63"/>
                <a:gd name="T8" fmla="*/ 20 w 21"/>
                <a:gd name="T9" fmla="*/ 62 h 63"/>
                <a:gd name="T10" fmla="*/ 0 w 21"/>
                <a:gd name="T11" fmla="*/ 42 h 63"/>
                <a:gd name="T12" fmla="*/ 0 w 21"/>
                <a:gd name="T13" fmla="*/ 21 h 63"/>
                <a:gd name="T14" fmla="*/ 20 w 21"/>
                <a:gd name="T15" fmla="*/ 0 h 63"/>
                <a:gd name="T16" fmla="*/ 20 w 21"/>
                <a:gd name="T1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63">
                  <a:moveTo>
                    <a:pt x="20" y="21"/>
                  </a:moveTo>
                  <a:lnTo>
                    <a:pt x="20" y="21"/>
                  </a:lnTo>
                  <a:lnTo>
                    <a:pt x="20" y="21"/>
                  </a:lnTo>
                  <a:cubicBezTo>
                    <a:pt x="20" y="42"/>
                    <a:pt x="20" y="42"/>
                    <a:pt x="20" y="42"/>
                  </a:cubicBezTo>
                  <a:lnTo>
                    <a:pt x="20" y="62"/>
                  </a:lnTo>
                  <a:lnTo>
                    <a:pt x="0" y="42"/>
                  </a:lnTo>
                  <a:lnTo>
                    <a:pt x="0" y="21"/>
                  </a:lnTo>
                  <a:cubicBezTo>
                    <a:pt x="0" y="21"/>
                    <a:pt x="0" y="0"/>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1" name="Freeform 435"/>
            <p:cNvSpPr>
              <a:spLocks noChangeArrowheads="1"/>
            </p:cNvSpPr>
            <p:nvPr/>
          </p:nvSpPr>
          <p:spPr bwMode="auto">
            <a:xfrm>
              <a:off x="6291263" y="8264525"/>
              <a:ext cx="7937" cy="7938"/>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0" y="20"/>
                    <a:pt x="0" y="20"/>
                    <a:pt x="0" y="20"/>
                  </a:cubicBezTo>
                  <a:lnTo>
                    <a:pt x="0" y="0"/>
                  </a:ln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2" name="Freeform 436"/>
            <p:cNvSpPr>
              <a:spLocks noChangeArrowheads="1"/>
            </p:cNvSpPr>
            <p:nvPr/>
          </p:nvSpPr>
          <p:spPr bwMode="auto">
            <a:xfrm>
              <a:off x="6283325" y="8234363"/>
              <a:ext cx="15875" cy="15875"/>
            </a:xfrm>
            <a:custGeom>
              <a:avLst/>
              <a:gdLst>
                <a:gd name="T0" fmla="*/ 21 w 42"/>
                <a:gd name="T1" fmla="*/ 20 h 42"/>
                <a:gd name="T2" fmla="*/ 21 w 42"/>
                <a:gd name="T3" fmla="*/ 20 h 42"/>
                <a:gd name="T4" fmla="*/ 0 w 42"/>
                <a:gd name="T5" fmla="*/ 20 h 42"/>
                <a:gd name="T6" fmla="*/ 21 w 42"/>
                <a:gd name="T7" fmla="*/ 20 h 42"/>
                <a:gd name="T8" fmla="*/ 21 w 42"/>
                <a:gd name="T9" fmla="*/ 20 h 42"/>
                <a:gd name="T10" fmla="*/ 41 w 42"/>
                <a:gd name="T11" fmla="*/ 20 h 42"/>
                <a:gd name="T12" fmla="*/ 2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20"/>
                  </a:moveTo>
                  <a:lnTo>
                    <a:pt x="21" y="20"/>
                  </a:lnTo>
                  <a:cubicBezTo>
                    <a:pt x="21" y="41"/>
                    <a:pt x="21" y="20"/>
                    <a:pt x="0" y="20"/>
                  </a:cubicBezTo>
                  <a:cubicBezTo>
                    <a:pt x="0" y="20"/>
                    <a:pt x="0" y="20"/>
                    <a:pt x="21" y="20"/>
                  </a:cubicBezTo>
                  <a:cubicBezTo>
                    <a:pt x="21" y="0"/>
                    <a:pt x="21" y="0"/>
                    <a:pt x="21" y="20"/>
                  </a:cubicBezTo>
                  <a:lnTo>
                    <a:pt x="41" y="2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3" name="Freeform 437"/>
            <p:cNvSpPr>
              <a:spLocks noChangeArrowheads="1"/>
            </p:cNvSpPr>
            <p:nvPr/>
          </p:nvSpPr>
          <p:spPr bwMode="auto">
            <a:xfrm>
              <a:off x="6275388" y="8226425"/>
              <a:ext cx="7937" cy="7938"/>
            </a:xfrm>
            <a:custGeom>
              <a:avLst/>
              <a:gdLst>
                <a:gd name="T0" fmla="*/ 21 w 22"/>
                <a:gd name="T1" fmla="*/ 21 h 22"/>
                <a:gd name="T2" fmla="*/ 21 w 22"/>
                <a:gd name="T3" fmla="*/ 21 h 22"/>
                <a:gd name="T4" fmla="*/ 0 w 22"/>
                <a:gd name="T5" fmla="*/ 21 h 22"/>
                <a:gd name="T6" fmla="*/ 0 w 22"/>
                <a:gd name="T7" fmla="*/ 0 h 22"/>
                <a:gd name="T8" fmla="*/ 21 w 22"/>
                <a:gd name="T9" fmla="*/ 0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lnTo>
                    <a:pt x="0" y="21"/>
                  </a:lnTo>
                  <a:lnTo>
                    <a:pt x="0" y="0"/>
                  </a:lnTo>
                  <a:cubicBezTo>
                    <a:pt x="0" y="0"/>
                    <a:pt x="0" y="0"/>
                    <a:pt x="21" y="0"/>
                  </a:cubicBezTo>
                  <a:cubicBezTo>
                    <a:pt x="2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4" name="Freeform 438"/>
            <p:cNvSpPr>
              <a:spLocks noChangeArrowheads="1"/>
            </p:cNvSpPr>
            <p:nvPr/>
          </p:nvSpPr>
          <p:spPr bwMode="auto">
            <a:xfrm>
              <a:off x="6269038" y="8212138"/>
              <a:ext cx="7937" cy="7937"/>
            </a:xfrm>
            <a:custGeom>
              <a:avLst/>
              <a:gdLst>
                <a:gd name="T0" fmla="*/ 0 w 21"/>
                <a:gd name="T1" fmla="*/ 0 h 22"/>
                <a:gd name="T2" fmla="*/ 0 w 21"/>
                <a:gd name="T3" fmla="*/ 0 h 22"/>
                <a:gd name="T4" fmla="*/ 0 w 21"/>
                <a:gd name="T5" fmla="*/ 0 h 22"/>
                <a:gd name="T6" fmla="*/ 0 w 21"/>
                <a:gd name="T7" fmla="*/ 0 h 22"/>
                <a:gd name="T8" fmla="*/ 20 w 21"/>
                <a:gd name="T9" fmla="*/ 0 h 22"/>
                <a:gd name="T10" fmla="*/ 20 w 21"/>
                <a:gd name="T11" fmla="*/ 21 h 22"/>
                <a:gd name="T12" fmla="*/ 0 w 21"/>
                <a:gd name="T13" fmla="*/ 21 h 22"/>
                <a:gd name="T14" fmla="*/ 0 w 2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0"/>
                  </a:moveTo>
                  <a:lnTo>
                    <a:pt x="0" y="0"/>
                  </a:lnTo>
                  <a:lnTo>
                    <a:pt x="0" y="0"/>
                  </a:lnTo>
                  <a:lnTo>
                    <a:pt x="0" y="0"/>
                  </a:lnTo>
                  <a:lnTo>
                    <a:pt x="20" y="0"/>
                  </a:lnTo>
                  <a:lnTo>
                    <a:pt x="20" y="21"/>
                  </a:lnTo>
                  <a:cubicBezTo>
                    <a:pt x="0" y="21"/>
                    <a:pt x="0" y="21"/>
                    <a:pt x="0" y="21"/>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5" name="Freeform 439"/>
            <p:cNvSpPr>
              <a:spLocks noChangeArrowheads="1"/>
            </p:cNvSpPr>
            <p:nvPr/>
          </p:nvSpPr>
          <p:spPr bwMode="auto">
            <a:xfrm>
              <a:off x="6253163" y="8204200"/>
              <a:ext cx="7937" cy="7938"/>
            </a:xfrm>
            <a:custGeom>
              <a:avLst/>
              <a:gdLst>
                <a:gd name="T0" fmla="*/ 0 w 22"/>
                <a:gd name="T1" fmla="*/ 0 h 21"/>
                <a:gd name="T2" fmla="*/ 0 w 22"/>
                <a:gd name="T3" fmla="*/ 0 h 21"/>
                <a:gd name="T4" fmla="*/ 0 w 22"/>
                <a:gd name="T5" fmla="*/ 0 h 21"/>
                <a:gd name="T6" fmla="*/ 0 w 22"/>
                <a:gd name="T7" fmla="*/ 20 h 21"/>
                <a:gd name="T8" fmla="*/ 0 w 22"/>
                <a:gd name="T9" fmla="*/ 20 h 21"/>
                <a:gd name="T10" fmla="*/ 21 w 22"/>
                <a:gd name="T11" fmla="*/ 2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cubicBezTo>
                    <a:pt x="0" y="20"/>
                    <a:pt x="0" y="20"/>
                    <a:pt x="0" y="20"/>
                  </a:cubicBezTo>
                  <a:lnTo>
                    <a:pt x="0" y="20"/>
                  </a:lnTo>
                  <a:cubicBezTo>
                    <a:pt x="21" y="20"/>
                    <a:pt x="21" y="20"/>
                    <a:pt x="21" y="20"/>
                  </a:cubicBez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6" name="Freeform 440"/>
            <p:cNvSpPr>
              <a:spLocks noChangeArrowheads="1"/>
            </p:cNvSpPr>
            <p:nvPr/>
          </p:nvSpPr>
          <p:spPr bwMode="auto">
            <a:xfrm>
              <a:off x="6246813" y="8220075"/>
              <a:ext cx="15875" cy="15875"/>
            </a:xfrm>
            <a:custGeom>
              <a:avLst/>
              <a:gdLst>
                <a:gd name="T0" fmla="*/ 21 w 43"/>
                <a:gd name="T1" fmla="*/ 0 h 42"/>
                <a:gd name="T2" fmla="*/ 21 w 43"/>
                <a:gd name="T3" fmla="*/ 0 h 42"/>
                <a:gd name="T4" fmla="*/ 0 w 43"/>
                <a:gd name="T5" fmla="*/ 0 h 42"/>
                <a:gd name="T6" fmla="*/ 0 w 43"/>
                <a:gd name="T7" fmla="*/ 20 h 42"/>
                <a:gd name="T8" fmla="*/ 21 w 43"/>
                <a:gd name="T9" fmla="*/ 41 h 42"/>
                <a:gd name="T10" fmla="*/ 42 w 43"/>
                <a:gd name="T11" fmla="*/ 20 h 42"/>
                <a:gd name="T12" fmla="*/ 21 w 4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0"/>
                  </a:moveTo>
                  <a:lnTo>
                    <a:pt x="21" y="0"/>
                  </a:lnTo>
                  <a:lnTo>
                    <a:pt x="0" y="0"/>
                  </a:lnTo>
                  <a:cubicBezTo>
                    <a:pt x="0" y="20"/>
                    <a:pt x="0" y="20"/>
                    <a:pt x="0" y="20"/>
                  </a:cubicBezTo>
                  <a:cubicBezTo>
                    <a:pt x="21" y="41"/>
                    <a:pt x="21" y="41"/>
                    <a:pt x="21" y="41"/>
                  </a:cubicBezTo>
                  <a:cubicBezTo>
                    <a:pt x="21" y="41"/>
                    <a:pt x="21" y="20"/>
                    <a:pt x="42"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7" name="Freeform 441"/>
            <p:cNvSpPr>
              <a:spLocks noChangeArrowheads="1"/>
            </p:cNvSpPr>
            <p:nvPr/>
          </p:nvSpPr>
          <p:spPr bwMode="auto">
            <a:xfrm>
              <a:off x="6202363" y="8366125"/>
              <a:ext cx="22225" cy="38100"/>
            </a:xfrm>
            <a:custGeom>
              <a:avLst/>
              <a:gdLst>
                <a:gd name="T0" fmla="*/ 40 w 62"/>
                <a:gd name="T1" fmla="*/ 103 h 104"/>
                <a:gd name="T2" fmla="*/ 40 w 62"/>
                <a:gd name="T3" fmla="*/ 103 h 104"/>
                <a:gd name="T4" fmla="*/ 61 w 62"/>
                <a:gd name="T5" fmla="*/ 82 h 104"/>
                <a:gd name="T6" fmla="*/ 61 w 62"/>
                <a:gd name="T7" fmla="*/ 62 h 104"/>
                <a:gd name="T8" fmla="*/ 40 w 62"/>
                <a:gd name="T9" fmla="*/ 42 h 104"/>
                <a:gd name="T10" fmla="*/ 40 w 62"/>
                <a:gd name="T11" fmla="*/ 21 h 104"/>
                <a:gd name="T12" fmla="*/ 20 w 62"/>
                <a:gd name="T13" fmla="*/ 0 h 104"/>
                <a:gd name="T14" fmla="*/ 0 w 62"/>
                <a:gd name="T15" fmla="*/ 21 h 104"/>
                <a:gd name="T16" fmla="*/ 0 w 62"/>
                <a:gd name="T17" fmla="*/ 21 h 104"/>
                <a:gd name="T18" fmla="*/ 0 w 62"/>
                <a:gd name="T19" fmla="*/ 42 h 104"/>
                <a:gd name="T20" fmla="*/ 20 w 62"/>
                <a:gd name="T21" fmla="*/ 62 h 104"/>
                <a:gd name="T22" fmla="*/ 20 w 62"/>
                <a:gd name="T23" fmla="*/ 82 h 104"/>
                <a:gd name="T24" fmla="*/ 20 w 62"/>
                <a:gd name="T25" fmla="*/ 103 h 104"/>
                <a:gd name="T26" fmla="*/ 40 w 62"/>
                <a:gd name="T27"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04">
                  <a:moveTo>
                    <a:pt x="40" y="103"/>
                  </a:moveTo>
                  <a:lnTo>
                    <a:pt x="40" y="103"/>
                  </a:lnTo>
                  <a:cubicBezTo>
                    <a:pt x="40" y="103"/>
                    <a:pt x="40" y="82"/>
                    <a:pt x="61" y="82"/>
                  </a:cubicBezTo>
                  <a:lnTo>
                    <a:pt x="61" y="62"/>
                  </a:lnTo>
                  <a:lnTo>
                    <a:pt x="40" y="42"/>
                  </a:lnTo>
                  <a:cubicBezTo>
                    <a:pt x="40" y="21"/>
                    <a:pt x="40" y="21"/>
                    <a:pt x="40" y="21"/>
                  </a:cubicBezTo>
                  <a:cubicBezTo>
                    <a:pt x="40" y="0"/>
                    <a:pt x="20" y="0"/>
                    <a:pt x="20" y="0"/>
                  </a:cubicBezTo>
                  <a:cubicBezTo>
                    <a:pt x="20" y="0"/>
                    <a:pt x="0" y="0"/>
                    <a:pt x="0" y="21"/>
                  </a:cubicBezTo>
                  <a:lnTo>
                    <a:pt x="0" y="21"/>
                  </a:lnTo>
                  <a:cubicBezTo>
                    <a:pt x="0" y="42"/>
                    <a:pt x="0" y="42"/>
                    <a:pt x="0" y="42"/>
                  </a:cubicBezTo>
                  <a:cubicBezTo>
                    <a:pt x="0" y="42"/>
                    <a:pt x="20" y="42"/>
                    <a:pt x="20" y="62"/>
                  </a:cubicBezTo>
                  <a:lnTo>
                    <a:pt x="20" y="82"/>
                  </a:lnTo>
                  <a:lnTo>
                    <a:pt x="20" y="103"/>
                  </a:lnTo>
                  <a:cubicBezTo>
                    <a:pt x="40" y="103"/>
                    <a:pt x="40" y="103"/>
                    <a:pt x="40"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8" name="Freeform 442"/>
            <p:cNvSpPr>
              <a:spLocks noChangeArrowheads="1"/>
            </p:cNvSpPr>
            <p:nvPr/>
          </p:nvSpPr>
          <p:spPr bwMode="auto">
            <a:xfrm>
              <a:off x="6232525" y="8329613"/>
              <a:ext cx="36513" cy="66675"/>
            </a:xfrm>
            <a:custGeom>
              <a:avLst/>
              <a:gdLst>
                <a:gd name="T0" fmla="*/ 40 w 103"/>
                <a:gd name="T1" fmla="*/ 184 h 185"/>
                <a:gd name="T2" fmla="*/ 40 w 103"/>
                <a:gd name="T3" fmla="*/ 184 h 185"/>
                <a:gd name="T4" fmla="*/ 40 w 103"/>
                <a:gd name="T5" fmla="*/ 164 h 185"/>
                <a:gd name="T6" fmla="*/ 40 w 103"/>
                <a:gd name="T7" fmla="*/ 184 h 185"/>
                <a:gd name="T8" fmla="*/ 0 w 103"/>
                <a:gd name="T9" fmla="*/ 164 h 185"/>
                <a:gd name="T10" fmla="*/ 0 w 103"/>
                <a:gd name="T11" fmla="*/ 144 h 185"/>
                <a:gd name="T12" fmla="*/ 20 w 103"/>
                <a:gd name="T13" fmla="*/ 123 h 185"/>
                <a:gd name="T14" fmla="*/ 40 w 103"/>
                <a:gd name="T15" fmla="*/ 102 h 185"/>
                <a:gd name="T16" fmla="*/ 40 w 103"/>
                <a:gd name="T17" fmla="*/ 41 h 185"/>
                <a:gd name="T18" fmla="*/ 40 w 103"/>
                <a:gd name="T19" fmla="*/ 20 h 185"/>
                <a:gd name="T20" fmla="*/ 61 w 103"/>
                <a:gd name="T21" fmla="*/ 0 h 185"/>
                <a:gd name="T22" fmla="*/ 82 w 103"/>
                <a:gd name="T23" fmla="*/ 0 h 185"/>
                <a:gd name="T24" fmla="*/ 102 w 103"/>
                <a:gd name="T25" fmla="*/ 0 h 185"/>
                <a:gd name="T26" fmla="*/ 102 w 103"/>
                <a:gd name="T27" fmla="*/ 41 h 185"/>
                <a:gd name="T28" fmla="*/ 102 w 103"/>
                <a:gd name="T29" fmla="*/ 62 h 185"/>
                <a:gd name="T30" fmla="*/ 82 w 103"/>
                <a:gd name="T31" fmla="*/ 82 h 185"/>
                <a:gd name="T32" fmla="*/ 82 w 103"/>
                <a:gd name="T33" fmla="*/ 102 h 185"/>
                <a:gd name="T34" fmla="*/ 82 w 103"/>
                <a:gd name="T35" fmla="*/ 144 h 185"/>
                <a:gd name="T36" fmla="*/ 82 w 103"/>
                <a:gd name="T37" fmla="*/ 164 h 185"/>
                <a:gd name="T38" fmla="*/ 82 w 103"/>
                <a:gd name="T39" fmla="*/ 184 h 185"/>
                <a:gd name="T40" fmla="*/ 61 w 103"/>
                <a:gd name="T41" fmla="*/ 184 h 185"/>
                <a:gd name="T42" fmla="*/ 40 w 103"/>
                <a:gd name="T43"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 h="185">
                  <a:moveTo>
                    <a:pt x="40" y="184"/>
                  </a:moveTo>
                  <a:lnTo>
                    <a:pt x="40" y="184"/>
                  </a:lnTo>
                  <a:lnTo>
                    <a:pt x="40" y="164"/>
                  </a:lnTo>
                  <a:cubicBezTo>
                    <a:pt x="40" y="164"/>
                    <a:pt x="40" y="164"/>
                    <a:pt x="40" y="184"/>
                  </a:cubicBezTo>
                  <a:cubicBezTo>
                    <a:pt x="20" y="184"/>
                    <a:pt x="0" y="164"/>
                    <a:pt x="0" y="164"/>
                  </a:cubicBezTo>
                  <a:lnTo>
                    <a:pt x="0" y="144"/>
                  </a:lnTo>
                  <a:cubicBezTo>
                    <a:pt x="20" y="144"/>
                    <a:pt x="20" y="144"/>
                    <a:pt x="20" y="123"/>
                  </a:cubicBezTo>
                  <a:cubicBezTo>
                    <a:pt x="40" y="123"/>
                    <a:pt x="40" y="102"/>
                    <a:pt x="40" y="102"/>
                  </a:cubicBezTo>
                  <a:cubicBezTo>
                    <a:pt x="40" y="82"/>
                    <a:pt x="20" y="62"/>
                    <a:pt x="40" y="41"/>
                  </a:cubicBezTo>
                  <a:lnTo>
                    <a:pt x="40" y="20"/>
                  </a:lnTo>
                  <a:lnTo>
                    <a:pt x="61" y="0"/>
                  </a:lnTo>
                  <a:lnTo>
                    <a:pt x="82" y="0"/>
                  </a:lnTo>
                  <a:lnTo>
                    <a:pt x="102" y="0"/>
                  </a:lnTo>
                  <a:cubicBezTo>
                    <a:pt x="102" y="20"/>
                    <a:pt x="102" y="20"/>
                    <a:pt x="102" y="41"/>
                  </a:cubicBezTo>
                  <a:lnTo>
                    <a:pt x="102" y="62"/>
                  </a:lnTo>
                  <a:cubicBezTo>
                    <a:pt x="102" y="82"/>
                    <a:pt x="82" y="82"/>
                    <a:pt x="82" y="82"/>
                  </a:cubicBezTo>
                  <a:cubicBezTo>
                    <a:pt x="82" y="102"/>
                    <a:pt x="82" y="102"/>
                    <a:pt x="82" y="102"/>
                  </a:cubicBezTo>
                  <a:cubicBezTo>
                    <a:pt x="82" y="123"/>
                    <a:pt x="82" y="123"/>
                    <a:pt x="82" y="144"/>
                  </a:cubicBezTo>
                  <a:cubicBezTo>
                    <a:pt x="82" y="144"/>
                    <a:pt x="82" y="144"/>
                    <a:pt x="82" y="164"/>
                  </a:cubicBezTo>
                  <a:cubicBezTo>
                    <a:pt x="82" y="164"/>
                    <a:pt x="82" y="164"/>
                    <a:pt x="82" y="184"/>
                  </a:cubicBezTo>
                  <a:lnTo>
                    <a:pt x="61" y="184"/>
                  </a:lnTo>
                  <a:cubicBezTo>
                    <a:pt x="61" y="184"/>
                    <a:pt x="61" y="184"/>
                    <a:pt x="40"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49" name="Freeform 443"/>
            <p:cNvSpPr>
              <a:spLocks noChangeArrowheads="1"/>
            </p:cNvSpPr>
            <p:nvPr/>
          </p:nvSpPr>
          <p:spPr bwMode="auto">
            <a:xfrm>
              <a:off x="6261100" y="8315325"/>
              <a:ext cx="36513" cy="103188"/>
            </a:xfrm>
            <a:custGeom>
              <a:avLst/>
              <a:gdLst>
                <a:gd name="T0" fmla="*/ 82 w 103"/>
                <a:gd name="T1" fmla="*/ 164 h 288"/>
                <a:gd name="T2" fmla="*/ 82 w 103"/>
                <a:gd name="T3" fmla="*/ 164 h 288"/>
                <a:gd name="T4" fmla="*/ 61 w 103"/>
                <a:gd name="T5" fmla="*/ 123 h 288"/>
                <a:gd name="T6" fmla="*/ 82 w 103"/>
                <a:gd name="T7" fmla="*/ 103 h 288"/>
                <a:gd name="T8" fmla="*/ 102 w 103"/>
                <a:gd name="T9" fmla="*/ 82 h 288"/>
                <a:gd name="T10" fmla="*/ 102 w 103"/>
                <a:gd name="T11" fmla="*/ 61 h 288"/>
                <a:gd name="T12" fmla="*/ 102 w 103"/>
                <a:gd name="T13" fmla="*/ 41 h 288"/>
                <a:gd name="T14" fmla="*/ 102 w 103"/>
                <a:gd name="T15" fmla="*/ 0 h 288"/>
                <a:gd name="T16" fmla="*/ 102 w 103"/>
                <a:gd name="T17" fmla="*/ 0 h 288"/>
                <a:gd name="T18" fmla="*/ 82 w 103"/>
                <a:gd name="T19" fmla="*/ 21 h 288"/>
                <a:gd name="T20" fmla="*/ 61 w 103"/>
                <a:gd name="T21" fmla="*/ 41 h 288"/>
                <a:gd name="T22" fmla="*/ 40 w 103"/>
                <a:gd name="T23" fmla="*/ 61 h 288"/>
                <a:gd name="T24" fmla="*/ 40 w 103"/>
                <a:gd name="T25" fmla="*/ 82 h 288"/>
                <a:gd name="T26" fmla="*/ 40 w 103"/>
                <a:gd name="T27" fmla="*/ 123 h 288"/>
                <a:gd name="T28" fmla="*/ 40 w 103"/>
                <a:gd name="T29" fmla="*/ 143 h 288"/>
                <a:gd name="T30" fmla="*/ 40 w 103"/>
                <a:gd name="T31" fmla="*/ 185 h 288"/>
                <a:gd name="T32" fmla="*/ 20 w 103"/>
                <a:gd name="T33" fmla="*/ 225 h 288"/>
                <a:gd name="T34" fmla="*/ 20 w 103"/>
                <a:gd name="T35" fmla="*/ 225 h 288"/>
                <a:gd name="T36" fmla="*/ 0 w 103"/>
                <a:gd name="T37" fmla="*/ 246 h 288"/>
                <a:gd name="T38" fmla="*/ 0 w 103"/>
                <a:gd name="T39" fmla="*/ 267 h 288"/>
                <a:gd name="T40" fmla="*/ 20 w 103"/>
                <a:gd name="T41" fmla="*/ 287 h 288"/>
                <a:gd name="T42" fmla="*/ 20 w 103"/>
                <a:gd name="T43" fmla="*/ 287 h 288"/>
                <a:gd name="T44" fmla="*/ 40 w 103"/>
                <a:gd name="T45" fmla="*/ 287 h 288"/>
                <a:gd name="T46" fmla="*/ 40 w 103"/>
                <a:gd name="T47" fmla="*/ 267 h 288"/>
                <a:gd name="T48" fmla="*/ 40 w 103"/>
                <a:gd name="T49" fmla="*/ 246 h 288"/>
                <a:gd name="T50" fmla="*/ 61 w 103"/>
                <a:gd name="T51" fmla="*/ 246 h 288"/>
                <a:gd name="T52" fmla="*/ 82 w 103"/>
                <a:gd name="T53" fmla="*/ 246 h 288"/>
                <a:gd name="T54" fmla="*/ 82 w 103"/>
                <a:gd name="T55" fmla="*/ 225 h 288"/>
                <a:gd name="T56" fmla="*/ 82 w 103"/>
                <a:gd name="T57" fmla="*/ 225 h 288"/>
                <a:gd name="T58" fmla="*/ 102 w 103"/>
                <a:gd name="T59" fmla="*/ 185 h 288"/>
                <a:gd name="T60" fmla="*/ 82 w 103"/>
                <a:gd name="T61" fmla="*/ 16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3" h="288">
                  <a:moveTo>
                    <a:pt x="82" y="164"/>
                  </a:moveTo>
                  <a:lnTo>
                    <a:pt x="82" y="164"/>
                  </a:lnTo>
                  <a:cubicBezTo>
                    <a:pt x="61" y="143"/>
                    <a:pt x="61" y="143"/>
                    <a:pt x="61" y="123"/>
                  </a:cubicBezTo>
                  <a:cubicBezTo>
                    <a:pt x="61" y="123"/>
                    <a:pt x="61" y="103"/>
                    <a:pt x="82" y="103"/>
                  </a:cubicBezTo>
                  <a:cubicBezTo>
                    <a:pt x="82" y="82"/>
                    <a:pt x="82" y="103"/>
                    <a:pt x="102" y="82"/>
                  </a:cubicBezTo>
                  <a:lnTo>
                    <a:pt x="102" y="61"/>
                  </a:lnTo>
                  <a:lnTo>
                    <a:pt x="102" y="41"/>
                  </a:lnTo>
                  <a:cubicBezTo>
                    <a:pt x="102" y="21"/>
                    <a:pt x="102" y="21"/>
                    <a:pt x="102" y="0"/>
                  </a:cubicBezTo>
                  <a:lnTo>
                    <a:pt x="102" y="0"/>
                  </a:lnTo>
                  <a:cubicBezTo>
                    <a:pt x="82" y="0"/>
                    <a:pt x="82" y="21"/>
                    <a:pt x="82" y="21"/>
                  </a:cubicBezTo>
                  <a:cubicBezTo>
                    <a:pt x="61" y="21"/>
                    <a:pt x="61" y="21"/>
                    <a:pt x="61" y="41"/>
                  </a:cubicBezTo>
                  <a:cubicBezTo>
                    <a:pt x="61" y="41"/>
                    <a:pt x="40" y="41"/>
                    <a:pt x="40" y="61"/>
                  </a:cubicBezTo>
                  <a:lnTo>
                    <a:pt x="40" y="82"/>
                  </a:lnTo>
                  <a:cubicBezTo>
                    <a:pt x="40" y="82"/>
                    <a:pt x="40" y="103"/>
                    <a:pt x="40" y="123"/>
                  </a:cubicBezTo>
                  <a:lnTo>
                    <a:pt x="40" y="143"/>
                  </a:lnTo>
                  <a:cubicBezTo>
                    <a:pt x="40" y="164"/>
                    <a:pt x="40" y="185"/>
                    <a:pt x="40" y="185"/>
                  </a:cubicBezTo>
                  <a:cubicBezTo>
                    <a:pt x="40" y="185"/>
                    <a:pt x="40" y="205"/>
                    <a:pt x="20" y="225"/>
                  </a:cubicBezTo>
                  <a:lnTo>
                    <a:pt x="20" y="225"/>
                  </a:lnTo>
                  <a:cubicBezTo>
                    <a:pt x="0" y="246"/>
                    <a:pt x="0" y="246"/>
                    <a:pt x="0" y="246"/>
                  </a:cubicBezTo>
                  <a:lnTo>
                    <a:pt x="0" y="267"/>
                  </a:lnTo>
                  <a:cubicBezTo>
                    <a:pt x="0" y="267"/>
                    <a:pt x="0" y="287"/>
                    <a:pt x="20" y="287"/>
                  </a:cubicBezTo>
                  <a:lnTo>
                    <a:pt x="20" y="287"/>
                  </a:lnTo>
                  <a:cubicBezTo>
                    <a:pt x="40" y="287"/>
                    <a:pt x="40" y="287"/>
                    <a:pt x="40" y="287"/>
                  </a:cubicBezTo>
                  <a:lnTo>
                    <a:pt x="40" y="267"/>
                  </a:lnTo>
                  <a:lnTo>
                    <a:pt x="40" y="246"/>
                  </a:lnTo>
                  <a:cubicBezTo>
                    <a:pt x="61" y="246"/>
                    <a:pt x="61" y="246"/>
                    <a:pt x="61" y="246"/>
                  </a:cubicBezTo>
                  <a:cubicBezTo>
                    <a:pt x="61" y="246"/>
                    <a:pt x="61" y="246"/>
                    <a:pt x="82" y="246"/>
                  </a:cubicBezTo>
                  <a:lnTo>
                    <a:pt x="82" y="225"/>
                  </a:lnTo>
                  <a:lnTo>
                    <a:pt x="82" y="225"/>
                  </a:lnTo>
                  <a:cubicBezTo>
                    <a:pt x="82" y="205"/>
                    <a:pt x="102" y="205"/>
                    <a:pt x="102" y="185"/>
                  </a:cubicBezTo>
                  <a:cubicBezTo>
                    <a:pt x="102" y="185"/>
                    <a:pt x="82" y="185"/>
                    <a:pt x="82" y="16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0" name="Freeform 444"/>
            <p:cNvSpPr>
              <a:spLocks noChangeArrowheads="1"/>
            </p:cNvSpPr>
            <p:nvPr/>
          </p:nvSpPr>
          <p:spPr bwMode="auto">
            <a:xfrm>
              <a:off x="6224588" y="8513763"/>
              <a:ext cx="22225" cy="7937"/>
            </a:xfrm>
            <a:custGeom>
              <a:avLst/>
              <a:gdLst>
                <a:gd name="T0" fmla="*/ 41 w 62"/>
                <a:gd name="T1" fmla="*/ 20 h 21"/>
                <a:gd name="T2" fmla="*/ 41 w 62"/>
                <a:gd name="T3" fmla="*/ 20 h 21"/>
                <a:gd name="T4" fmla="*/ 21 w 62"/>
                <a:gd name="T5" fmla="*/ 20 h 21"/>
                <a:gd name="T6" fmla="*/ 0 w 62"/>
                <a:gd name="T7" fmla="*/ 20 h 21"/>
                <a:gd name="T8" fmla="*/ 0 w 62"/>
                <a:gd name="T9" fmla="*/ 0 h 21"/>
                <a:gd name="T10" fmla="*/ 21 w 62"/>
                <a:gd name="T11" fmla="*/ 0 h 21"/>
                <a:gd name="T12" fmla="*/ 41 w 62"/>
                <a:gd name="T13" fmla="*/ 0 h 21"/>
                <a:gd name="T14" fmla="*/ 41 w 62"/>
                <a:gd name="T15" fmla="*/ 0 h 21"/>
                <a:gd name="T16" fmla="*/ 61 w 62"/>
                <a:gd name="T17" fmla="*/ 0 h 21"/>
                <a:gd name="T18" fmla="*/ 41 w 62"/>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21">
                  <a:moveTo>
                    <a:pt x="41" y="20"/>
                  </a:moveTo>
                  <a:lnTo>
                    <a:pt x="41" y="20"/>
                  </a:lnTo>
                  <a:lnTo>
                    <a:pt x="21" y="20"/>
                  </a:lnTo>
                  <a:lnTo>
                    <a:pt x="0" y="20"/>
                  </a:lnTo>
                  <a:cubicBezTo>
                    <a:pt x="0" y="0"/>
                    <a:pt x="0" y="0"/>
                    <a:pt x="0" y="0"/>
                  </a:cubicBezTo>
                  <a:lnTo>
                    <a:pt x="21" y="0"/>
                  </a:lnTo>
                  <a:cubicBezTo>
                    <a:pt x="21" y="0"/>
                    <a:pt x="21" y="0"/>
                    <a:pt x="41" y="0"/>
                  </a:cubicBezTo>
                  <a:lnTo>
                    <a:pt x="41" y="0"/>
                  </a:lnTo>
                  <a:cubicBezTo>
                    <a:pt x="61" y="0"/>
                    <a:pt x="61" y="0"/>
                    <a:pt x="61" y="0"/>
                  </a:cubicBezTo>
                  <a:cubicBezTo>
                    <a:pt x="61" y="20"/>
                    <a:pt x="41" y="2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1" name="Freeform 445"/>
            <p:cNvSpPr>
              <a:spLocks noChangeArrowheads="1"/>
            </p:cNvSpPr>
            <p:nvPr/>
          </p:nvSpPr>
          <p:spPr bwMode="auto">
            <a:xfrm>
              <a:off x="6357938" y="8412163"/>
              <a:ext cx="15875" cy="14287"/>
            </a:xfrm>
            <a:custGeom>
              <a:avLst/>
              <a:gdLst>
                <a:gd name="T0" fmla="*/ 20 w 42"/>
                <a:gd name="T1" fmla="*/ 40 h 41"/>
                <a:gd name="T2" fmla="*/ 20 w 42"/>
                <a:gd name="T3" fmla="*/ 40 h 41"/>
                <a:gd name="T4" fmla="*/ 0 w 42"/>
                <a:gd name="T5" fmla="*/ 20 h 41"/>
                <a:gd name="T6" fmla="*/ 20 w 42"/>
                <a:gd name="T7" fmla="*/ 0 h 41"/>
                <a:gd name="T8" fmla="*/ 20 w 42"/>
                <a:gd name="T9" fmla="*/ 0 h 41"/>
                <a:gd name="T10" fmla="*/ 41 w 42"/>
                <a:gd name="T11" fmla="*/ 20 h 41"/>
                <a:gd name="T12" fmla="*/ 41 w 42"/>
                <a:gd name="T13" fmla="*/ 20 h 41"/>
                <a:gd name="T14" fmla="*/ 20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20" y="40"/>
                  </a:moveTo>
                  <a:lnTo>
                    <a:pt x="20" y="40"/>
                  </a:lnTo>
                  <a:lnTo>
                    <a:pt x="0" y="20"/>
                  </a:lnTo>
                  <a:cubicBezTo>
                    <a:pt x="0" y="20"/>
                    <a:pt x="0" y="0"/>
                    <a:pt x="20" y="0"/>
                  </a:cubicBezTo>
                  <a:lnTo>
                    <a:pt x="20" y="0"/>
                  </a:lnTo>
                  <a:lnTo>
                    <a:pt x="41" y="20"/>
                  </a:lnTo>
                  <a:lnTo>
                    <a:pt x="41" y="20"/>
                  </a:lnTo>
                  <a:cubicBezTo>
                    <a:pt x="20" y="40"/>
                    <a:pt x="20" y="40"/>
                    <a:pt x="2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2" name="Freeform 446"/>
            <p:cNvSpPr>
              <a:spLocks noChangeArrowheads="1"/>
            </p:cNvSpPr>
            <p:nvPr/>
          </p:nvSpPr>
          <p:spPr bwMode="auto">
            <a:xfrm>
              <a:off x="6319838" y="8396288"/>
              <a:ext cx="14287" cy="7937"/>
            </a:xfrm>
            <a:custGeom>
              <a:avLst/>
              <a:gdLst>
                <a:gd name="T0" fmla="*/ 20 w 41"/>
                <a:gd name="T1" fmla="*/ 21 h 22"/>
                <a:gd name="T2" fmla="*/ 20 w 41"/>
                <a:gd name="T3" fmla="*/ 21 h 22"/>
                <a:gd name="T4" fmla="*/ 0 w 41"/>
                <a:gd name="T5" fmla="*/ 21 h 22"/>
                <a:gd name="T6" fmla="*/ 0 w 41"/>
                <a:gd name="T7" fmla="*/ 0 h 22"/>
                <a:gd name="T8" fmla="*/ 20 w 41"/>
                <a:gd name="T9" fmla="*/ 0 h 22"/>
                <a:gd name="T10" fmla="*/ 20 w 41"/>
                <a:gd name="T11" fmla="*/ 0 h 22"/>
                <a:gd name="T12" fmla="*/ 40 w 41"/>
                <a:gd name="T13" fmla="*/ 0 h 22"/>
                <a:gd name="T14" fmla="*/ 20 w 4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2">
                  <a:moveTo>
                    <a:pt x="20" y="21"/>
                  </a:moveTo>
                  <a:lnTo>
                    <a:pt x="20" y="21"/>
                  </a:lnTo>
                  <a:lnTo>
                    <a:pt x="0" y="21"/>
                  </a:lnTo>
                  <a:lnTo>
                    <a:pt x="0" y="0"/>
                  </a:lnTo>
                  <a:lnTo>
                    <a:pt x="20" y="0"/>
                  </a:lnTo>
                  <a:lnTo>
                    <a:pt x="20" y="0"/>
                  </a:lnTo>
                  <a:cubicBezTo>
                    <a:pt x="40" y="0"/>
                    <a:pt x="40" y="0"/>
                    <a:pt x="40" y="0"/>
                  </a:cubicBezTo>
                  <a:cubicBezTo>
                    <a:pt x="4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3" name="Freeform 447"/>
            <p:cNvSpPr>
              <a:spLocks noChangeArrowheads="1"/>
            </p:cNvSpPr>
            <p:nvPr/>
          </p:nvSpPr>
          <p:spPr bwMode="auto">
            <a:xfrm>
              <a:off x="6327775" y="8412163"/>
              <a:ext cx="15875" cy="7937"/>
            </a:xfrm>
            <a:custGeom>
              <a:avLst/>
              <a:gdLst>
                <a:gd name="T0" fmla="*/ 20 w 42"/>
                <a:gd name="T1" fmla="*/ 0 h 21"/>
                <a:gd name="T2" fmla="*/ 20 w 42"/>
                <a:gd name="T3" fmla="*/ 0 h 21"/>
                <a:gd name="T4" fmla="*/ 0 w 42"/>
                <a:gd name="T5" fmla="*/ 0 h 21"/>
                <a:gd name="T6" fmla="*/ 0 w 42"/>
                <a:gd name="T7" fmla="*/ 20 h 21"/>
                <a:gd name="T8" fmla="*/ 41 w 42"/>
                <a:gd name="T9" fmla="*/ 20 h 21"/>
                <a:gd name="T10" fmla="*/ 41 w 42"/>
                <a:gd name="T11" fmla="*/ 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20" y="0"/>
                    <a:pt x="0" y="0"/>
                  </a:cubicBezTo>
                  <a:lnTo>
                    <a:pt x="0" y="20"/>
                  </a:lnTo>
                  <a:cubicBezTo>
                    <a:pt x="0" y="20"/>
                    <a:pt x="20" y="20"/>
                    <a:pt x="41" y="20"/>
                  </a:cubicBezTo>
                  <a:cubicBezTo>
                    <a:pt x="41" y="20"/>
                    <a:pt x="41" y="20"/>
                    <a:pt x="41"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4" name="Freeform 448"/>
            <p:cNvSpPr>
              <a:spLocks noChangeArrowheads="1"/>
            </p:cNvSpPr>
            <p:nvPr/>
          </p:nvSpPr>
          <p:spPr bwMode="auto">
            <a:xfrm>
              <a:off x="6342063" y="8426450"/>
              <a:ext cx="7937" cy="15875"/>
            </a:xfrm>
            <a:custGeom>
              <a:avLst/>
              <a:gdLst>
                <a:gd name="T0" fmla="*/ 0 w 22"/>
                <a:gd name="T1" fmla="*/ 0 h 43"/>
                <a:gd name="T2" fmla="*/ 0 w 22"/>
                <a:gd name="T3" fmla="*/ 0 h 43"/>
                <a:gd name="T4" fmla="*/ 0 w 22"/>
                <a:gd name="T5" fmla="*/ 21 h 43"/>
                <a:gd name="T6" fmla="*/ 0 w 22"/>
                <a:gd name="T7" fmla="*/ 42 h 43"/>
                <a:gd name="T8" fmla="*/ 21 w 22"/>
                <a:gd name="T9" fmla="*/ 42 h 43"/>
                <a:gd name="T10" fmla="*/ 21 w 22"/>
                <a:gd name="T11" fmla="*/ 21 h 43"/>
                <a:gd name="T12" fmla="*/ 0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0" y="0"/>
                  </a:moveTo>
                  <a:lnTo>
                    <a:pt x="0" y="0"/>
                  </a:lnTo>
                  <a:lnTo>
                    <a:pt x="0" y="21"/>
                  </a:lnTo>
                  <a:lnTo>
                    <a:pt x="0" y="42"/>
                  </a:lnTo>
                  <a:lnTo>
                    <a:pt x="21" y="42"/>
                  </a:lnTo>
                  <a:lnTo>
                    <a:pt x="21" y="21"/>
                  </a:lnTo>
                  <a:cubicBezTo>
                    <a:pt x="21"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5" name="Freeform 449"/>
            <p:cNvSpPr>
              <a:spLocks noChangeArrowheads="1"/>
            </p:cNvSpPr>
            <p:nvPr/>
          </p:nvSpPr>
          <p:spPr bwMode="auto">
            <a:xfrm>
              <a:off x="6305550" y="8374063"/>
              <a:ext cx="15875" cy="15875"/>
            </a:xfrm>
            <a:custGeom>
              <a:avLst/>
              <a:gdLst>
                <a:gd name="T0" fmla="*/ 21 w 43"/>
                <a:gd name="T1" fmla="*/ 41 h 42"/>
                <a:gd name="T2" fmla="*/ 21 w 43"/>
                <a:gd name="T3" fmla="*/ 41 h 42"/>
                <a:gd name="T4" fmla="*/ 0 w 43"/>
                <a:gd name="T5" fmla="*/ 21 h 42"/>
                <a:gd name="T6" fmla="*/ 21 w 43"/>
                <a:gd name="T7" fmla="*/ 21 h 42"/>
                <a:gd name="T8" fmla="*/ 21 w 43"/>
                <a:gd name="T9" fmla="*/ 21 h 42"/>
                <a:gd name="T10" fmla="*/ 42 w 43"/>
                <a:gd name="T11" fmla="*/ 21 h 42"/>
                <a:gd name="T12" fmla="*/ 21 w 43"/>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41"/>
                  </a:moveTo>
                  <a:lnTo>
                    <a:pt x="21" y="41"/>
                  </a:lnTo>
                  <a:cubicBezTo>
                    <a:pt x="21" y="41"/>
                    <a:pt x="21" y="41"/>
                    <a:pt x="0" y="21"/>
                  </a:cubicBezTo>
                  <a:cubicBezTo>
                    <a:pt x="0" y="21"/>
                    <a:pt x="0" y="21"/>
                    <a:pt x="21" y="21"/>
                  </a:cubicBezTo>
                  <a:cubicBezTo>
                    <a:pt x="21" y="0"/>
                    <a:pt x="21" y="0"/>
                    <a:pt x="21" y="21"/>
                  </a:cubicBezTo>
                  <a:lnTo>
                    <a:pt x="42" y="21"/>
                  </a:lnTo>
                  <a:cubicBezTo>
                    <a:pt x="42" y="21"/>
                    <a:pt x="42"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6" name="Freeform 450"/>
            <p:cNvSpPr>
              <a:spLocks noChangeArrowheads="1"/>
            </p:cNvSpPr>
            <p:nvPr/>
          </p:nvSpPr>
          <p:spPr bwMode="auto">
            <a:xfrm>
              <a:off x="6357938" y="8382000"/>
              <a:ext cx="7937" cy="7938"/>
            </a:xfrm>
            <a:custGeom>
              <a:avLst/>
              <a:gdLst>
                <a:gd name="T0" fmla="*/ 0 w 21"/>
                <a:gd name="T1" fmla="*/ 20 h 21"/>
                <a:gd name="T2" fmla="*/ 0 w 21"/>
                <a:gd name="T3" fmla="*/ 20 h 21"/>
                <a:gd name="T4" fmla="*/ 0 w 21"/>
                <a:gd name="T5" fmla="*/ 20 h 21"/>
                <a:gd name="T6" fmla="*/ 0 w 21"/>
                <a:gd name="T7" fmla="*/ 0 h 21"/>
                <a:gd name="T8" fmla="*/ 0 w 21"/>
                <a:gd name="T9" fmla="*/ 0 h 21"/>
                <a:gd name="T10" fmla="*/ 20 w 21"/>
                <a:gd name="T11" fmla="*/ 20 h 21"/>
                <a:gd name="T12" fmla="*/ 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20"/>
                  </a:moveTo>
                  <a:lnTo>
                    <a:pt x="0" y="20"/>
                  </a:lnTo>
                  <a:lnTo>
                    <a:pt x="0" y="20"/>
                  </a:lnTo>
                  <a:lnTo>
                    <a:pt x="0" y="0"/>
                  </a:lnTo>
                  <a:lnTo>
                    <a:pt x="0" y="0"/>
                  </a:lnTo>
                  <a:cubicBezTo>
                    <a:pt x="0" y="20"/>
                    <a:pt x="20" y="20"/>
                    <a:pt x="20" y="20"/>
                  </a:cubicBez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7" name="Freeform 451"/>
            <p:cNvSpPr>
              <a:spLocks noChangeArrowheads="1"/>
            </p:cNvSpPr>
            <p:nvPr/>
          </p:nvSpPr>
          <p:spPr bwMode="auto">
            <a:xfrm>
              <a:off x="6380163" y="8432800"/>
              <a:ext cx="7937" cy="15875"/>
            </a:xfrm>
            <a:custGeom>
              <a:avLst/>
              <a:gdLst>
                <a:gd name="T0" fmla="*/ 20 w 21"/>
                <a:gd name="T1" fmla="*/ 0 h 42"/>
                <a:gd name="T2" fmla="*/ 20 w 21"/>
                <a:gd name="T3" fmla="*/ 0 h 42"/>
                <a:gd name="T4" fmla="*/ 0 w 21"/>
                <a:gd name="T5" fmla="*/ 21 h 42"/>
                <a:gd name="T6" fmla="*/ 0 w 21"/>
                <a:gd name="T7" fmla="*/ 21 h 42"/>
                <a:gd name="T8" fmla="*/ 20 w 21"/>
                <a:gd name="T9" fmla="*/ 21 h 42"/>
                <a:gd name="T10" fmla="*/ 20 w 21"/>
                <a:gd name="T11" fmla="*/ 21 h 42"/>
                <a:gd name="T12" fmla="*/ 2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0"/>
                  </a:moveTo>
                  <a:lnTo>
                    <a:pt x="20" y="0"/>
                  </a:lnTo>
                  <a:cubicBezTo>
                    <a:pt x="0" y="0"/>
                    <a:pt x="0" y="21"/>
                    <a:pt x="0" y="21"/>
                  </a:cubicBezTo>
                  <a:lnTo>
                    <a:pt x="0" y="21"/>
                  </a:lnTo>
                  <a:cubicBezTo>
                    <a:pt x="0" y="41"/>
                    <a:pt x="20" y="41"/>
                    <a:pt x="2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8" name="Freeform 452"/>
            <p:cNvSpPr>
              <a:spLocks noChangeArrowheads="1"/>
            </p:cNvSpPr>
            <p:nvPr/>
          </p:nvSpPr>
          <p:spPr bwMode="auto">
            <a:xfrm>
              <a:off x="6232525" y="8853488"/>
              <a:ext cx="7938" cy="7937"/>
            </a:xfrm>
            <a:custGeom>
              <a:avLst/>
              <a:gdLst>
                <a:gd name="T0" fmla="*/ 20 w 21"/>
                <a:gd name="T1" fmla="*/ 20 h 21"/>
                <a:gd name="T2" fmla="*/ 20 w 21"/>
                <a:gd name="T3" fmla="*/ 20 h 21"/>
                <a:gd name="T4" fmla="*/ 0 w 21"/>
                <a:gd name="T5" fmla="*/ 0 h 21"/>
                <a:gd name="T6" fmla="*/ 0 w 21"/>
                <a:gd name="T7" fmla="*/ 20 h 21"/>
                <a:gd name="T8" fmla="*/ 0 w 21"/>
                <a:gd name="T9" fmla="*/ 20 h 21"/>
                <a:gd name="T10" fmla="*/ 20 w 21"/>
                <a:gd name="T11" fmla="*/ 20 h 21"/>
              </a:gdLst>
              <a:ahLst/>
              <a:cxnLst>
                <a:cxn ang="0">
                  <a:pos x="T0" y="T1"/>
                </a:cxn>
                <a:cxn ang="0">
                  <a:pos x="T2" y="T3"/>
                </a:cxn>
                <a:cxn ang="0">
                  <a:pos x="T4" y="T5"/>
                </a:cxn>
                <a:cxn ang="0">
                  <a:pos x="T6" y="T7"/>
                </a:cxn>
                <a:cxn ang="0">
                  <a:pos x="T8" y="T9"/>
                </a:cxn>
                <a:cxn ang="0">
                  <a:pos x="T10" y="T11"/>
                </a:cxn>
              </a:cxnLst>
              <a:rect l="0" t="0" r="r" b="b"/>
              <a:pathLst>
                <a:path w="21" h="21">
                  <a:moveTo>
                    <a:pt x="20" y="20"/>
                  </a:moveTo>
                  <a:lnTo>
                    <a:pt x="20" y="20"/>
                  </a:lnTo>
                  <a:cubicBezTo>
                    <a:pt x="20" y="0"/>
                    <a:pt x="0" y="0"/>
                    <a:pt x="0" y="0"/>
                  </a:cubicBezTo>
                  <a:lnTo>
                    <a:pt x="0" y="20"/>
                  </a:lnTo>
                  <a:lnTo>
                    <a:pt x="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59" name="Freeform 453"/>
            <p:cNvSpPr>
              <a:spLocks noChangeArrowheads="1"/>
            </p:cNvSpPr>
            <p:nvPr/>
          </p:nvSpPr>
          <p:spPr bwMode="auto">
            <a:xfrm>
              <a:off x="6246813" y="8853488"/>
              <a:ext cx="7937" cy="7937"/>
            </a:xfrm>
            <a:custGeom>
              <a:avLst/>
              <a:gdLst>
                <a:gd name="T0" fmla="*/ 0 w 22"/>
                <a:gd name="T1" fmla="*/ 0 h 21"/>
                <a:gd name="T2" fmla="*/ 0 w 22"/>
                <a:gd name="T3" fmla="*/ 0 h 21"/>
                <a:gd name="T4" fmla="*/ 0 w 22"/>
                <a:gd name="T5" fmla="*/ 20 h 21"/>
                <a:gd name="T6" fmla="*/ 21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20"/>
                  </a:lnTo>
                  <a:lnTo>
                    <a:pt x="21" y="20"/>
                  </a:lnTo>
                  <a:lnTo>
                    <a:pt x="21" y="20"/>
                  </a:lnTo>
                  <a:lnTo>
                    <a:pt x="21"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0" name="Freeform 454"/>
            <p:cNvSpPr>
              <a:spLocks noChangeArrowheads="1"/>
            </p:cNvSpPr>
            <p:nvPr/>
          </p:nvSpPr>
          <p:spPr bwMode="auto">
            <a:xfrm>
              <a:off x="6564313" y="8624888"/>
              <a:ext cx="22225" cy="14287"/>
            </a:xfrm>
            <a:custGeom>
              <a:avLst/>
              <a:gdLst>
                <a:gd name="T0" fmla="*/ 20 w 62"/>
                <a:gd name="T1" fmla="*/ 20 h 41"/>
                <a:gd name="T2" fmla="*/ 20 w 62"/>
                <a:gd name="T3" fmla="*/ 20 h 41"/>
                <a:gd name="T4" fmla="*/ 40 w 62"/>
                <a:gd name="T5" fmla="*/ 20 h 41"/>
                <a:gd name="T6" fmla="*/ 40 w 62"/>
                <a:gd name="T7" fmla="*/ 40 h 41"/>
                <a:gd name="T8" fmla="*/ 61 w 62"/>
                <a:gd name="T9" fmla="*/ 40 h 41"/>
                <a:gd name="T10" fmla="*/ 61 w 62"/>
                <a:gd name="T11" fmla="*/ 20 h 41"/>
                <a:gd name="T12" fmla="*/ 61 w 62"/>
                <a:gd name="T13" fmla="*/ 0 h 41"/>
                <a:gd name="T14" fmla="*/ 40 w 62"/>
                <a:gd name="T15" fmla="*/ 20 h 41"/>
                <a:gd name="T16" fmla="*/ 40 w 62"/>
                <a:gd name="T17" fmla="*/ 0 h 41"/>
                <a:gd name="T18" fmla="*/ 20 w 62"/>
                <a:gd name="T19" fmla="*/ 0 h 41"/>
                <a:gd name="T20" fmla="*/ 20 w 62"/>
                <a:gd name="T21"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1">
                  <a:moveTo>
                    <a:pt x="20" y="20"/>
                  </a:moveTo>
                  <a:lnTo>
                    <a:pt x="20" y="20"/>
                  </a:lnTo>
                  <a:cubicBezTo>
                    <a:pt x="20" y="20"/>
                    <a:pt x="20" y="20"/>
                    <a:pt x="40" y="20"/>
                  </a:cubicBezTo>
                  <a:lnTo>
                    <a:pt x="40" y="40"/>
                  </a:lnTo>
                  <a:lnTo>
                    <a:pt x="61" y="40"/>
                  </a:lnTo>
                  <a:cubicBezTo>
                    <a:pt x="61" y="20"/>
                    <a:pt x="61" y="20"/>
                    <a:pt x="61" y="20"/>
                  </a:cubicBezTo>
                  <a:lnTo>
                    <a:pt x="61" y="0"/>
                  </a:lnTo>
                  <a:cubicBezTo>
                    <a:pt x="61" y="0"/>
                    <a:pt x="40" y="0"/>
                    <a:pt x="40" y="20"/>
                  </a:cubicBezTo>
                  <a:lnTo>
                    <a:pt x="40" y="0"/>
                  </a:lnTo>
                  <a:cubicBezTo>
                    <a:pt x="20" y="0"/>
                    <a:pt x="20" y="0"/>
                    <a:pt x="20" y="0"/>
                  </a:cubicBezTo>
                  <a:cubicBezTo>
                    <a:pt x="0" y="20"/>
                    <a:pt x="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1" name="Freeform 455"/>
            <p:cNvSpPr>
              <a:spLocks noChangeArrowheads="1"/>
            </p:cNvSpPr>
            <p:nvPr/>
          </p:nvSpPr>
          <p:spPr bwMode="auto">
            <a:xfrm>
              <a:off x="6548438" y="8624888"/>
              <a:ext cx="7937" cy="7937"/>
            </a:xfrm>
            <a:custGeom>
              <a:avLst/>
              <a:gdLst>
                <a:gd name="T0" fmla="*/ 21 w 22"/>
                <a:gd name="T1" fmla="*/ 20 h 21"/>
                <a:gd name="T2" fmla="*/ 21 w 22"/>
                <a:gd name="T3" fmla="*/ 20 h 21"/>
                <a:gd name="T4" fmla="*/ 0 w 22"/>
                <a:gd name="T5" fmla="*/ 20 h 21"/>
                <a:gd name="T6" fmla="*/ 0 w 22"/>
                <a:gd name="T7" fmla="*/ 0 h 21"/>
                <a:gd name="T8" fmla="*/ 21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lnTo>
                    <a:pt x="0" y="20"/>
                  </a:lnTo>
                  <a:lnTo>
                    <a:pt x="0" y="0"/>
                  </a:lnTo>
                  <a:cubicBezTo>
                    <a:pt x="0" y="0"/>
                    <a:pt x="0" y="0"/>
                    <a:pt x="21" y="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2" name="Freeform 456"/>
            <p:cNvSpPr>
              <a:spLocks noChangeArrowheads="1"/>
            </p:cNvSpPr>
            <p:nvPr/>
          </p:nvSpPr>
          <p:spPr bwMode="auto">
            <a:xfrm>
              <a:off x="6534150" y="8632825"/>
              <a:ext cx="7938" cy="7938"/>
            </a:xfrm>
            <a:custGeom>
              <a:avLst/>
              <a:gdLst>
                <a:gd name="T0" fmla="*/ 20 w 21"/>
                <a:gd name="T1" fmla="*/ 0 h 21"/>
                <a:gd name="T2" fmla="*/ 20 w 21"/>
                <a:gd name="T3" fmla="*/ 0 h 21"/>
                <a:gd name="T4" fmla="*/ 0 w 21"/>
                <a:gd name="T5" fmla="*/ 0 h 21"/>
                <a:gd name="T6" fmla="*/ 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lnTo>
                    <a:pt x="0" y="0"/>
                  </a:lnTo>
                  <a:lnTo>
                    <a:pt x="0" y="20"/>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3" name="Freeform 457"/>
            <p:cNvSpPr>
              <a:spLocks noChangeArrowheads="1"/>
            </p:cNvSpPr>
            <p:nvPr/>
          </p:nvSpPr>
          <p:spPr bwMode="auto">
            <a:xfrm>
              <a:off x="6623050" y="8632825"/>
              <a:ext cx="14288" cy="7938"/>
            </a:xfrm>
            <a:custGeom>
              <a:avLst/>
              <a:gdLst>
                <a:gd name="T0" fmla="*/ 20 w 41"/>
                <a:gd name="T1" fmla="*/ 20 h 21"/>
                <a:gd name="T2" fmla="*/ 20 w 41"/>
                <a:gd name="T3" fmla="*/ 20 h 21"/>
                <a:gd name="T4" fmla="*/ 0 w 41"/>
                <a:gd name="T5" fmla="*/ 0 h 21"/>
                <a:gd name="T6" fmla="*/ 20 w 41"/>
                <a:gd name="T7" fmla="*/ 0 h 21"/>
                <a:gd name="T8" fmla="*/ 20 w 41"/>
                <a:gd name="T9" fmla="*/ 0 h 21"/>
                <a:gd name="T10" fmla="*/ 20 w 41"/>
                <a:gd name="T11" fmla="*/ 0 h 21"/>
                <a:gd name="T12" fmla="*/ 40 w 41"/>
                <a:gd name="T13" fmla="*/ 0 h 21"/>
                <a:gd name="T14" fmla="*/ 40 w 41"/>
                <a:gd name="T15" fmla="*/ 20 h 21"/>
                <a:gd name="T16" fmla="*/ 40 w 41"/>
                <a:gd name="T17" fmla="*/ 20 h 21"/>
                <a:gd name="T18" fmla="*/ 20 w 41"/>
                <a:gd name="T19"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21">
                  <a:moveTo>
                    <a:pt x="20" y="20"/>
                  </a:moveTo>
                  <a:lnTo>
                    <a:pt x="20" y="20"/>
                  </a:lnTo>
                  <a:cubicBezTo>
                    <a:pt x="20" y="20"/>
                    <a:pt x="0" y="20"/>
                    <a:pt x="0" y="0"/>
                  </a:cubicBezTo>
                  <a:lnTo>
                    <a:pt x="20" y="0"/>
                  </a:lnTo>
                  <a:lnTo>
                    <a:pt x="20" y="0"/>
                  </a:lnTo>
                  <a:lnTo>
                    <a:pt x="20" y="0"/>
                  </a:lnTo>
                  <a:cubicBezTo>
                    <a:pt x="40" y="0"/>
                    <a:pt x="40" y="0"/>
                    <a:pt x="40" y="0"/>
                  </a:cubicBezTo>
                  <a:lnTo>
                    <a:pt x="40" y="20"/>
                  </a:lnTo>
                  <a:lnTo>
                    <a:pt x="40" y="2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4" name="Freeform 458"/>
            <p:cNvSpPr>
              <a:spLocks noChangeArrowheads="1"/>
            </p:cNvSpPr>
            <p:nvPr/>
          </p:nvSpPr>
          <p:spPr bwMode="auto">
            <a:xfrm>
              <a:off x="6600825" y="8639175"/>
              <a:ext cx="7938" cy="7938"/>
            </a:xfrm>
            <a:custGeom>
              <a:avLst/>
              <a:gdLst>
                <a:gd name="T0" fmla="*/ 20 w 21"/>
                <a:gd name="T1" fmla="*/ 0 h 22"/>
                <a:gd name="T2" fmla="*/ 20 w 21"/>
                <a:gd name="T3" fmla="*/ 0 h 22"/>
                <a:gd name="T4" fmla="*/ 0 w 21"/>
                <a:gd name="T5" fmla="*/ 0 h 22"/>
                <a:gd name="T6" fmla="*/ 0 w 21"/>
                <a:gd name="T7" fmla="*/ 21 h 22"/>
                <a:gd name="T8" fmla="*/ 20 w 21"/>
                <a:gd name="T9" fmla="*/ 21 h 22"/>
                <a:gd name="T10" fmla="*/ 20 w 21"/>
                <a:gd name="T11" fmla="*/ 21 h 22"/>
                <a:gd name="T12" fmla="*/ 2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0"/>
                  </a:moveTo>
                  <a:lnTo>
                    <a:pt x="20" y="0"/>
                  </a:lnTo>
                  <a:lnTo>
                    <a:pt x="0" y="0"/>
                  </a:lnTo>
                  <a:lnTo>
                    <a:pt x="0" y="21"/>
                  </a:lnTo>
                  <a:lnTo>
                    <a:pt x="20" y="21"/>
                  </a:ln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5" name="Freeform 459"/>
            <p:cNvSpPr>
              <a:spLocks noChangeArrowheads="1"/>
            </p:cNvSpPr>
            <p:nvPr/>
          </p:nvSpPr>
          <p:spPr bwMode="auto">
            <a:xfrm>
              <a:off x="6681788" y="8596313"/>
              <a:ext cx="14287" cy="30162"/>
            </a:xfrm>
            <a:custGeom>
              <a:avLst/>
              <a:gdLst>
                <a:gd name="T0" fmla="*/ 20 w 41"/>
                <a:gd name="T1" fmla="*/ 82 h 83"/>
                <a:gd name="T2" fmla="*/ 20 w 41"/>
                <a:gd name="T3" fmla="*/ 82 h 83"/>
                <a:gd name="T4" fmla="*/ 40 w 41"/>
                <a:gd name="T5" fmla="*/ 61 h 83"/>
                <a:gd name="T6" fmla="*/ 40 w 41"/>
                <a:gd name="T7" fmla="*/ 61 h 83"/>
                <a:gd name="T8" fmla="*/ 40 w 41"/>
                <a:gd name="T9" fmla="*/ 40 h 83"/>
                <a:gd name="T10" fmla="*/ 40 w 41"/>
                <a:gd name="T11" fmla="*/ 20 h 83"/>
                <a:gd name="T12" fmla="*/ 20 w 41"/>
                <a:gd name="T13" fmla="*/ 20 h 83"/>
                <a:gd name="T14" fmla="*/ 20 w 41"/>
                <a:gd name="T15" fmla="*/ 0 h 83"/>
                <a:gd name="T16" fmla="*/ 0 w 41"/>
                <a:gd name="T17" fmla="*/ 20 h 83"/>
                <a:gd name="T18" fmla="*/ 20 w 41"/>
                <a:gd name="T19" fmla="*/ 20 h 83"/>
                <a:gd name="T20" fmla="*/ 0 w 41"/>
                <a:gd name="T21" fmla="*/ 40 h 83"/>
                <a:gd name="T22" fmla="*/ 20 w 41"/>
                <a:gd name="T23" fmla="*/ 61 h 83"/>
                <a:gd name="T24" fmla="*/ 20 w 41"/>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83">
                  <a:moveTo>
                    <a:pt x="20" y="82"/>
                  </a:moveTo>
                  <a:lnTo>
                    <a:pt x="20" y="82"/>
                  </a:lnTo>
                  <a:cubicBezTo>
                    <a:pt x="40" y="82"/>
                    <a:pt x="40" y="61"/>
                    <a:pt x="40" y="61"/>
                  </a:cubicBezTo>
                  <a:lnTo>
                    <a:pt x="40" y="61"/>
                  </a:lnTo>
                  <a:lnTo>
                    <a:pt x="40" y="40"/>
                  </a:lnTo>
                  <a:cubicBezTo>
                    <a:pt x="40" y="40"/>
                    <a:pt x="40" y="40"/>
                    <a:pt x="40" y="20"/>
                  </a:cubicBezTo>
                  <a:lnTo>
                    <a:pt x="20" y="20"/>
                  </a:lnTo>
                  <a:cubicBezTo>
                    <a:pt x="20" y="0"/>
                    <a:pt x="20" y="0"/>
                    <a:pt x="20" y="0"/>
                  </a:cubicBezTo>
                  <a:cubicBezTo>
                    <a:pt x="0" y="0"/>
                    <a:pt x="0" y="0"/>
                    <a:pt x="0" y="20"/>
                  </a:cubicBezTo>
                  <a:lnTo>
                    <a:pt x="20" y="20"/>
                  </a:lnTo>
                  <a:cubicBezTo>
                    <a:pt x="20" y="40"/>
                    <a:pt x="0" y="40"/>
                    <a:pt x="0" y="40"/>
                  </a:cubicBezTo>
                  <a:cubicBezTo>
                    <a:pt x="0" y="61"/>
                    <a:pt x="0" y="61"/>
                    <a:pt x="20" y="61"/>
                  </a:cubicBezTo>
                  <a:lnTo>
                    <a:pt x="20"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6" name="Freeform 460"/>
            <p:cNvSpPr>
              <a:spLocks noChangeArrowheads="1"/>
            </p:cNvSpPr>
            <p:nvPr/>
          </p:nvSpPr>
          <p:spPr bwMode="auto">
            <a:xfrm>
              <a:off x="6689725" y="8632825"/>
              <a:ext cx="7938" cy="7938"/>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cubicBezTo>
                    <a:pt x="0" y="20"/>
                    <a:pt x="0" y="20"/>
                    <a:pt x="0" y="20"/>
                  </a:cubicBezTo>
                  <a:lnTo>
                    <a:pt x="20" y="20"/>
                  </a:lnTo>
                  <a:lnTo>
                    <a:pt x="20" y="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7" name="Freeform 461"/>
            <p:cNvSpPr>
              <a:spLocks noChangeArrowheads="1"/>
            </p:cNvSpPr>
            <p:nvPr/>
          </p:nvSpPr>
          <p:spPr bwMode="auto">
            <a:xfrm>
              <a:off x="6681788" y="8580438"/>
              <a:ext cx="7937" cy="7937"/>
            </a:xfrm>
            <a:custGeom>
              <a:avLst/>
              <a:gdLst>
                <a:gd name="T0" fmla="*/ 0 w 21"/>
                <a:gd name="T1" fmla="*/ 21 h 22"/>
                <a:gd name="T2" fmla="*/ 0 w 21"/>
                <a:gd name="T3" fmla="*/ 21 h 22"/>
                <a:gd name="T4" fmla="*/ 0 w 21"/>
                <a:gd name="T5" fmla="*/ 0 h 22"/>
                <a:gd name="T6" fmla="*/ 20 w 21"/>
                <a:gd name="T7" fmla="*/ 0 h 22"/>
                <a:gd name="T8" fmla="*/ 20 w 21"/>
                <a:gd name="T9" fmla="*/ 0 h 22"/>
                <a:gd name="T10" fmla="*/ 20 w 21"/>
                <a:gd name="T11" fmla="*/ 21 h 22"/>
                <a:gd name="T12" fmla="*/ 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0" y="21"/>
                  </a:moveTo>
                  <a:lnTo>
                    <a:pt x="0" y="21"/>
                  </a:lnTo>
                  <a:cubicBezTo>
                    <a:pt x="0" y="0"/>
                    <a:pt x="0" y="0"/>
                    <a:pt x="0" y="0"/>
                  </a:cubicBezTo>
                  <a:lnTo>
                    <a:pt x="20" y="0"/>
                  </a:lnTo>
                  <a:lnTo>
                    <a:pt x="20" y="0"/>
                  </a:lnTo>
                  <a:lnTo>
                    <a:pt x="20" y="21"/>
                  </a:lnTo>
                  <a:lnTo>
                    <a:pt x="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8" name="Freeform 462"/>
            <p:cNvSpPr>
              <a:spLocks noChangeArrowheads="1"/>
            </p:cNvSpPr>
            <p:nvPr/>
          </p:nvSpPr>
          <p:spPr bwMode="auto">
            <a:xfrm>
              <a:off x="6696075" y="8588375"/>
              <a:ext cx="7938" cy="15875"/>
            </a:xfrm>
            <a:custGeom>
              <a:avLst/>
              <a:gdLst>
                <a:gd name="T0" fmla="*/ 0 w 22"/>
                <a:gd name="T1" fmla="*/ 21 h 42"/>
                <a:gd name="T2" fmla="*/ 0 w 22"/>
                <a:gd name="T3" fmla="*/ 21 h 42"/>
                <a:gd name="T4" fmla="*/ 0 w 22"/>
                <a:gd name="T5" fmla="*/ 0 h 42"/>
                <a:gd name="T6" fmla="*/ 21 w 22"/>
                <a:gd name="T7" fmla="*/ 0 h 42"/>
                <a:gd name="T8" fmla="*/ 21 w 22"/>
                <a:gd name="T9" fmla="*/ 21 h 42"/>
                <a:gd name="T10" fmla="*/ 21 w 22"/>
                <a:gd name="T11" fmla="*/ 41 h 42"/>
                <a:gd name="T12" fmla="*/ 0 w 22"/>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0" y="21"/>
                  </a:moveTo>
                  <a:lnTo>
                    <a:pt x="0" y="21"/>
                  </a:lnTo>
                  <a:cubicBezTo>
                    <a:pt x="0" y="21"/>
                    <a:pt x="0" y="21"/>
                    <a:pt x="0" y="0"/>
                  </a:cubicBezTo>
                  <a:lnTo>
                    <a:pt x="21" y="0"/>
                  </a:lnTo>
                  <a:cubicBezTo>
                    <a:pt x="21" y="21"/>
                    <a:pt x="21" y="21"/>
                    <a:pt x="21" y="21"/>
                  </a:cubicBezTo>
                  <a:lnTo>
                    <a:pt x="21" y="41"/>
                  </a:lnTo>
                  <a:cubicBezTo>
                    <a:pt x="0" y="4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69" name="Freeform 463"/>
            <p:cNvSpPr>
              <a:spLocks noChangeArrowheads="1"/>
            </p:cNvSpPr>
            <p:nvPr/>
          </p:nvSpPr>
          <p:spPr bwMode="auto">
            <a:xfrm>
              <a:off x="6667500" y="8610600"/>
              <a:ext cx="15875" cy="7938"/>
            </a:xfrm>
            <a:custGeom>
              <a:avLst/>
              <a:gdLst>
                <a:gd name="T0" fmla="*/ 42 w 43"/>
                <a:gd name="T1" fmla="*/ 21 h 22"/>
                <a:gd name="T2" fmla="*/ 42 w 43"/>
                <a:gd name="T3" fmla="*/ 21 h 22"/>
                <a:gd name="T4" fmla="*/ 21 w 43"/>
                <a:gd name="T5" fmla="*/ 21 h 22"/>
                <a:gd name="T6" fmla="*/ 0 w 43"/>
                <a:gd name="T7" fmla="*/ 21 h 22"/>
                <a:gd name="T8" fmla="*/ 21 w 43"/>
                <a:gd name="T9" fmla="*/ 0 h 22"/>
                <a:gd name="T10" fmla="*/ 21 w 43"/>
                <a:gd name="T11" fmla="*/ 0 h 22"/>
                <a:gd name="T12" fmla="*/ 42 w 43"/>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3" h="22">
                  <a:moveTo>
                    <a:pt x="42" y="21"/>
                  </a:moveTo>
                  <a:lnTo>
                    <a:pt x="42" y="21"/>
                  </a:lnTo>
                  <a:cubicBezTo>
                    <a:pt x="21" y="21"/>
                    <a:pt x="21" y="21"/>
                    <a:pt x="21" y="21"/>
                  </a:cubicBezTo>
                  <a:lnTo>
                    <a:pt x="0" y="21"/>
                  </a:lnTo>
                  <a:cubicBezTo>
                    <a:pt x="0" y="21"/>
                    <a:pt x="0" y="0"/>
                    <a:pt x="21" y="0"/>
                  </a:cubicBezTo>
                  <a:lnTo>
                    <a:pt x="21" y="0"/>
                  </a:lnTo>
                  <a:lnTo>
                    <a:pt x="42"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0" name="Freeform 464"/>
            <p:cNvSpPr>
              <a:spLocks noChangeArrowheads="1"/>
            </p:cNvSpPr>
            <p:nvPr/>
          </p:nvSpPr>
          <p:spPr bwMode="auto">
            <a:xfrm>
              <a:off x="6748463" y="8624888"/>
              <a:ext cx="30162" cy="22225"/>
            </a:xfrm>
            <a:custGeom>
              <a:avLst/>
              <a:gdLst>
                <a:gd name="T0" fmla="*/ 61 w 83"/>
                <a:gd name="T1" fmla="*/ 61 h 62"/>
                <a:gd name="T2" fmla="*/ 61 w 83"/>
                <a:gd name="T3" fmla="*/ 61 h 62"/>
                <a:gd name="T4" fmla="*/ 41 w 83"/>
                <a:gd name="T5" fmla="*/ 61 h 62"/>
                <a:gd name="T6" fmla="*/ 20 w 83"/>
                <a:gd name="T7" fmla="*/ 61 h 62"/>
                <a:gd name="T8" fmla="*/ 20 w 83"/>
                <a:gd name="T9" fmla="*/ 61 h 62"/>
                <a:gd name="T10" fmla="*/ 0 w 83"/>
                <a:gd name="T11" fmla="*/ 61 h 62"/>
                <a:gd name="T12" fmla="*/ 0 w 83"/>
                <a:gd name="T13" fmla="*/ 40 h 62"/>
                <a:gd name="T14" fmla="*/ 20 w 83"/>
                <a:gd name="T15" fmla="*/ 20 h 62"/>
                <a:gd name="T16" fmla="*/ 20 w 83"/>
                <a:gd name="T17" fmla="*/ 20 h 62"/>
                <a:gd name="T18" fmla="*/ 41 w 83"/>
                <a:gd name="T19" fmla="*/ 0 h 62"/>
                <a:gd name="T20" fmla="*/ 61 w 83"/>
                <a:gd name="T21" fmla="*/ 0 h 62"/>
                <a:gd name="T22" fmla="*/ 61 w 83"/>
                <a:gd name="T23" fmla="*/ 20 h 62"/>
                <a:gd name="T24" fmla="*/ 82 w 83"/>
                <a:gd name="T25" fmla="*/ 20 h 62"/>
                <a:gd name="T26" fmla="*/ 82 w 83"/>
                <a:gd name="T27" fmla="*/ 20 h 62"/>
                <a:gd name="T28" fmla="*/ 82 w 83"/>
                <a:gd name="T29" fmla="*/ 40 h 62"/>
                <a:gd name="T30" fmla="*/ 61 w 83"/>
                <a:gd name="T3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62">
                  <a:moveTo>
                    <a:pt x="61" y="61"/>
                  </a:moveTo>
                  <a:lnTo>
                    <a:pt x="61" y="61"/>
                  </a:lnTo>
                  <a:lnTo>
                    <a:pt x="41" y="61"/>
                  </a:lnTo>
                  <a:cubicBezTo>
                    <a:pt x="41" y="61"/>
                    <a:pt x="41" y="61"/>
                    <a:pt x="20" y="61"/>
                  </a:cubicBezTo>
                  <a:lnTo>
                    <a:pt x="20" y="61"/>
                  </a:lnTo>
                  <a:lnTo>
                    <a:pt x="0" y="61"/>
                  </a:lnTo>
                  <a:cubicBezTo>
                    <a:pt x="0" y="61"/>
                    <a:pt x="0" y="61"/>
                    <a:pt x="0" y="40"/>
                  </a:cubicBezTo>
                  <a:cubicBezTo>
                    <a:pt x="0" y="40"/>
                    <a:pt x="20" y="40"/>
                    <a:pt x="20" y="20"/>
                  </a:cubicBezTo>
                  <a:lnTo>
                    <a:pt x="20" y="20"/>
                  </a:lnTo>
                  <a:cubicBezTo>
                    <a:pt x="20" y="0"/>
                    <a:pt x="41" y="0"/>
                    <a:pt x="41" y="0"/>
                  </a:cubicBezTo>
                  <a:lnTo>
                    <a:pt x="61" y="0"/>
                  </a:lnTo>
                  <a:lnTo>
                    <a:pt x="61" y="20"/>
                  </a:lnTo>
                  <a:lnTo>
                    <a:pt x="82" y="20"/>
                  </a:lnTo>
                  <a:lnTo>
                    <a:pt x="82" y="20"/>
                  </a:lnTo>
                  <a:cubicBezTo>
                    <a:pt x="82" y="40"/>
                    <a:pt x="82" y="40"/>
                    <a:pt x="82" y="40"/>
                  </a:cubicBezTo>
                  <a:cubicBezTo>
                    <a:pt x="82" y="40"/>
                    <a:pt x="82" y="40"/>
                    <a:pt x="6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1" name="Freeform 465"/>
            <p:cNvSpPr>
              <a:spLocks noChangeArrowheads="1"/>
            </p:cNvSpPr>
            <p:nvPr/>
          </p:nvSpPr>
          <p:spPr bwMode="auto">
            <a:xfrm>
              <a:off x="6770688" y="8551863"/>
              <a:ext cx="52387" cy="74612"/>
            </a:xfrm>
            <a:custGeom>
              <a:avLst/>
              <a:gdLst>
                <a:gd name="T0" fmla="*/ 62 w 145"/>
                <a:gd name="T1" fmla="*/ 185 h 207"/>
                <a:gd name="T2" fmla="*/ 62 w 145"/>
                <a:gd name="T3" fmla="*/ 185 h 207"/>
                <a:gd name="T4" fmla="*/ 62 w 145"/>
                <a:gd name="T5" fmla="*/ 164 h 207"/>
                <a:gd name="T6" fmla="*/ 82 w 145"/>
                <a:gd name="T7" fmla="*/ 144 h 207"/>
                <a:gd name="T8" fmla="*/ 103 w 145"/>
                <a:gd name="T9" fmla="*/ 103 h 207"/>
                <a:gd name="T10" fmla="*/ 123 w 145"/>
                <a:gd name="T11" fmla="*/ 82 h 207"/>
                <a:gd name="T12" fmla="*/ 123 w 145"/>
                <a:gd name="T13" fmla="*/ 62 h 207"/>
                <a:gd name="T14" fmla="*/ 144 w 145"/>
                <a:gd name="T15" fmla="*/ 42 h 207"/>
                <a:gd name="T16" fmla="*/ 144 w 145"/>
                <a:gd name="T17" fmla="*/ 0 h 207"/>
                <a:gd name="T18" fmla="*/ 103 w 145"/>
                <a:gd name="T19" fmla="*/ 0 h 207"/>
                <a:gd name="T20" fmla="*/ 82 w 145"/>
                <a:gd name="T21" fmla="*/ 21 h 207"/>
                <a:gd name="T22" fmla="*/ 82 w 145"/>
                <a:gd name="T23" fmla="*/ 42 h 207"/>
                <a:gd name="T24" fmla="*/ 62 w 145"/>
                <a:gd name="T25" fmla="*/ 62 h 207"/>
                <a:gd name="T26" fmla="*/ 41 w 145"/>
                <a:gd name="T27" fmla="*/ 82 h 207"/>
                <a:gd name="T28" fmla="*/ 21 w 145"/>
                <a:gd name="T29" fmla="*/ 103 h 207"/>
                <a:gd name="T30" fmla="*/ 21 w 145"/>
                <a:gd name="T31" fmla="*/ 124 h 207"/>
                <a:gd name="T32" fmla="*/ 0 w 145"/>
                <a:gd name="T33" fmla="*/ 144 h 207"/>
                <a:gd name="T34" fmla="*/ 0 w 145"/>
                <a:gd name="T35" fmla="*/ 144 h 207"/>
                <a:gd name="T36" fmla="*/ 0 w 145"/>
                <a:gd name="T37" fmla="*/ 185 h 207"/>
                <a:gd name="T38" fmla="*/ 21 w 145"/>
                <a:gd name="T39" fmla="*/ 185 h 207"/>
                <a:gd name="T40" fmla="*/ 41 w 145"/>
                <a:gd name="T41" fmla="*/ 206 h 207"/>
                <a:gd name="T42" fmla="*/ 62 w 145"/>
                <a:gd name="T43" fmla="*/ 185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5" h="207">
                  <a:moveTo>
                    <a:pt x="62" y="185"/>
                  </a:moveTo>
                  <a:lnTo>
                    <a:pt x="62" y="185"/>
                  </a:lnTo>
                  <a:lnTo>
                    <a:pt x="62" y="164"/>
                  </a:lnTo>
                  <a:cubicBezTo>
                    <a:pt x="82" y="144"/>
                    <a:pt x="82" y="144"/>
                    <a:pt x="82" y="144"/>
                  </a:cubicBezTo>
                  <a:cubicBezTo>
                    <a:pt x="103" y="124"/>
                    <a:pt x="103" y="124"/>
                    <a:pt x="103" y="103"/>
                  </a:cubicBezTo>
                  <a:cubicBezTo>
                    <a:pt x="103" y="103"/>
                    <a:pt x="123" y="103"/>
                    <a:pt x="123" y="82"/>
                  </a:cubicBezTo>
                  <a:cubicBezTo>
                    <a:pt x="123" y="82"/>
                    <a:pt x="123" y="82"/>
                    <a:pt x="123" y="62"/>
                  </a:cubicBezTo>
                  <a:lnTo>
                    <a:pt x="144" y="42"/>
                  </a:lnTo>
                  <a:cubicBezTo>
                    <a:pt x="144" y="21"/>
                    <a:pt x="144" y="21"/>
                    <a:pt x="144" y="0"/>
                  </a:cubicBezTo>
                  <a:cubicBezTo>
                    <a:pt x="123" y="0"/>
                    <a:pt x="123" y="0"/>
                    <a:pt x="103" y="0"/>
                  </a:cubicBezTo>
                  <a:cubicBezTo>
                    <a:pt x="103" y="0"/>
                    <a:pt x="103" y="21"/>
                    <a:pt x="82" y="21"/>
                  </a:cubicBezTo>
                  <a:lnTo>
                    <a:pt x="82" y="42"/>
                  </a:lnTo>
                  <a:cubicBezTo>
                    <a:pt x="82" y="42"/>
                    <a:pt x="62" y="42"/>
                    <a:pt x="62" y="62"/>
                  </a:cubicBezTo>
                  <a:cubicBezTo>
                    <a:pt x="41" y="62"/>
                    <a:pt x="41" y="62"/>
                    <a:pt x="41" y="82"/>
                  </a:cubicBezTo>
                  <a:cubicBezTo>
                    <a:pt x="41" y="82"/>
                    <a:pt x="41" y="103"/>
                    <a:pt x="21" y="103"/>
                  </a:cubicBezTo>
                  <a:cubicBezTo>
                    <a:pt x="21" y="103"/>
                    <a:pt x="41" y="124"/>
                    <a:pt x="21" y="124"/>
                  </a:cubicBezTo>
                  <a:cubicBezTo>
                    <a:pt x="21" y="124"/>
                    <a:pt x="21" y="124"/>
                    <a:pt x="0" y="144"/>
                  </a:cubicBezTo>
                  <a:lnTo>
                    <a:pt x="0" y="144"/>
                  </a:lnTo>
                  <a:cubicBezTo>
                    <a:pt x="0" y="164"/>
                    <a:pt x="0" y="164"/>
                    <a:pt x="0" y="185"/>
                  </a:cubicBezTo>
                  <a:cubicBezTo>
                    <a:pt x="0" y="185"/>
                    <a:pt x="0" y="185"/>
                    <a:pt x="21" y="185"/>
                  </a:cubicBezTo>
                  <a:cubicBezTo>
                    <a:pt x="21" y="206"/>
                    <a:pt x="21" y="206"/>
                    <a:pt x="41" y="206"/>
                  </a:cubicBezTo>
                  <a:cubicBezTo>
                    <a:pt x="41" y="185"/>
                    <a:pt x="62" y="185"/>
                    <a:pt x="62" y="18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2" name="Freeform 466"/>
            <p:cNvSpPr>
              <a:spLocks noChangeArrowheads="1"/>
            </p:cNvSpPr>
            <p:nvPr/>
          </p:nvSpPr>
          <p:spPr bwMode="auto">
            <a:xfrm>
              <a:off x="6821488" y="8543925"/>
              <a:ext cx="15875" cy="22225"/>
            </a:xfrm>
            <a:custGeom>
              <a:avLst/>
              <a:gdLst>
                <a:gd name="T0" fmla="*/ 41 w 42"/>
                <a:gd name="T1" fmla="*/ 41 h 63"/>
                <a:gd name="T2" fmla="*/ 41 w 42"/>
                <a:gd name="T3" fmla="*/ 41 h 63"/>
                <a:gd name="T4" fmla="*/ 41 w 42"/>
                <a:gd name="T5" fmla="*/ 20 h 63"/>
                <a:gd name="T6" fmla="*/ 41 w 42"/>
                <a:gd name="T7" fmla="*/ 20 h 63"/>
                <a:gd name="T8" fmla="*/ 20 w 42"/>
                <a:gd name="T9" fmla="*/ 0 h 63"/>
                <a:gd name="T10" fmla="*/ 0 w 42"/>
                <a:gd name="T11" fmla="*/ 0 h 63"/>
                <a:gd name="T12" fmla="*/ 0 w 42"/>
                <a:gd name="T13" fmla="*/ 20 h 63"/>
                <a:gd name="T14" fmla="*/ 20 w 42"/>
                <a:gd name="T15" fmla="*/ 20 h 63"/>
                <a:gd name="T16" fmla="*/ 20 w 42"/>
                <a:gd name="T17" fmla="*/ 41 h 63"/>
                <a:gd name="T18" fmla="*/ 41 w 42"/>
                <a:gd name="T19" fmla="*/ 62 h 63"/>
                <a:gd name="T20" fmla="*/ 41 w 42"/>
                <a:gd name="T2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3">
                  <a:moveTo>
                    <a:pt x="41" y="41"/>
                  </a:moveTo>
                  <a:lnTo>
                    <a:pt x="41" y="41"/>
                  </a:lnTo>
                  <a:cubicBezTo>
                    <a:pt x="41" y="41"/>
                    <a:pt x="41" y="41"/>
                    <a:pt x="41" y="20"/>
                  </a:cubicBezTo>
                  <a:lnTo>
                    <a:pt x="41" y="20"/>
                  </a:lnTo>
                  <a:cubicBezTo>
                    <a:pt x="20" y="20"/>
                    <a:pt x="20" y="0"/>
                    <a:pt x="20" y="0"/>
                  </a:cubicBezTo>
                  <a:cubicBezTo>
                    <a:pt x="20" y="0"/>
                    <a:pt x="20" y="0"/>
                    <a:pt x="0" y="0"/>
                  </a:cubicBezTo>
                  <a:lnTo>
                    <a:pt x="0" y="20"/>
                  </a:lnTo>
                  <a:lnTo>
                    <a:pt x="20" y="20"/>
                  </a:lnTo>
                  <a:cubicBezTo>
                    <a:pt x="20" y="41"/>
                    <a:pt x="20" y="41"/>
                    <a:pt x="20" y="41"/>
                  </a:cubicBezTo>
                  <a:cubicBezTo>
                    <a:pt x="20" y="41"/>
                    <a:pt x="20" y="62"/>
                    <a:pt x="41" y="62"/>
                  </a:cubicBez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3" name="Freeform 467"/>
            <p:cNvSpPr>
              <a:spLocks noChangeArrowheads="1"/>
            </p:cNvSpPr>
            <p:nvPr/>
          </p:nvSpPr>
          <p:spPr bwMode="auto">
            <a:xfrm>
              <a:off x="6837363" y="8535988"/>
              <a:ext cx="7937"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cubicBezTo>
                    <a:pt x="0" y="20"/>
                    <a:pt x="0" y="20"/>
                    <a:pt x="0" y="0"/>
                  </a:cubicBez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4" name="Freeform 468"/>
            <p:cNvSpPr>
              <a:spLocks noChangeArrowheads="1"/>
            </p:cNvSpPr>
            <p:nvPr/>
          </p:nvSpPr>
          <p:spPr bwMode="auto">
            <a:xfrm>
              <a:off x="6615113" y="8535988"/>
              <a:ext cx="15875" cy="14287"/>
            </a:xfrm>
            <a:custGeom>
              <a:avLst/>
              <a:gdLst>
                <a:gd name="T0" fmla="*/ 21 w 42"/>
                <a:gd name="T1" fmla="*/ 40 h 41"/>
                <a:gd name="T2" fmla="*/ 21 w 42"/>
                <a:gd name="T3" fmla="*/ 40 h 41"/>
                <a:gd name="T4" fmla="*/ 0 w 42"/>
                <a:gd name="T5" fmla="*/ 20 h 41"/>
                <a:gd name="T6" fmla="*/ 0 w 42"/>
                <a:gd name="T7" fmla="*/ 0 h 41"/>
                <a:gd name="T8" fmla="*/ 21 w 42"/>
                <a:gd name="T9" fmla="*/ 0 h 41"/>
                <a:gd name="T10" fmla="*/ 41 w 42"/>
                <a:gd name="T11" fmla="*/ 20 h 41"/>
                <a:gd name="T12" fmla="*/ 41 w 42"/>
                <a:gd name="T13" fmla="*/ 20 h 41"/>
                <a:gd name="T14" fmla="*/ 21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21" y="40"/>
                  </a:moveTo>
                  <a:lnTo>
                    <a:pt x="21" y="40"/>
                  </a:lnTo>
                  <a:cubicBezTo>
                    <a:pt x="21" y="40"/>
                    <a:pt x="0" y="40"/>
                    <a:pt x="0" y="20"/>
                  </a:cubicBezTo>
                  <a:lnTo>
                    <a:pt x="0" y="0"/>
                  </a:lnTo>
                  <a:cubicBezTo>
                    <a:pt x="21" y="0"/>
                    <a:pt x="21" y="0"/>
                    <a:pt x="21" y="0"/>
                  </a:cubicBezTo>
                  <a:cubicBezTo>
                    <a:pt x="21" y="0"/>
                    <a:pt x="21" y="0"/>
                    <a:pt x="41" y="20"/>
                  </a:cubicBezTo>
                  <a:lnTo>
                    <a:pt x="41" y="20"/>
                  </a:lnTo>
                  <a:cubicBezTo>
                    <a:pt x="41" y="40"/>
                    <a:pt x="21" y="40"/>
                    <a:pt x="21"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5" name="Freeform 469"/>
            <p:cNvSpPr>
              <a:spLocks noChangeArrowheads="1"/>
            </p:cNvSpPr>
            <p:nvPr/>
          </p:nvSpPr>
          <p:spPr bwMode="auto">
            <a:xfrm>
              <a:off x="6653213" y="8543925"/>
              <a:ext cx="14287" cy="7938"/>
            </a:xfrm>
            <a:custGeom>
              <a:avLst/>
              <a:gdLst>
                <a:gd name="T0" fmla="*/ 20 w 41"/>
                <a:gd name="T1" fmla="*/ 0 h 21"/>
                <a:gd name="T2" fmla="*/ 20 w 41"/>
                <a:gd name="T3" fmla="*/ 0 h 21"/>
                <a:gd name="T4" fmla="*/ 0 w 41"/>
                <a:gd name="T5" fmla="*/ 20 h 21"/>
                <a:gd name="T6" fmla="*/ 20 w 41"/>
                <a:gd name="T7" fmla="*/ 20 h 21"/>
                <a:gd name="T8" fmla="*/ 40 w 41"/>
                <a:gd name="T9" fmla="*/ 20 h 21"/>
                <a:gd name="T10" fmla="*/ 40 w 41"/>
                <a:gd name="T11" fmla="*/ 20 h 21"/>
                <a:gd name="T12" fmla="*/ 40 w 41"/>
                <a:gd name="T13" fmla="*/ 0 h 21"/>
                <a:gd name="T14" fmla="*/ 20 w 4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1">
                  <a:moveTo>
                    <a:pt x="20" y="0"/>
                  </a:moveTo>
                  <a:lnTo>
                    <a:pt x="20" y="0"/>
                  </a:lnTo>
                  <a:cubicBezTo>
                    <a:pt x="20" y="0"/>
                    <a:pt x="0" y="0"/>
                    <a:pt x="0" y="20"/>
                  </a:cubicBezTo>
                  <a:lnTo>
                    <a:pt x="20" y="20"/>
                  </a:lnTo>
                  <a:cubicBezTo>
                    <a:pt x="20" y="20"/>
                    <a:pt x="20" y="20"/>
                    <a:pt x="40" y="20"/>
                  </a:cubicBezTo>
                  <a:lnTo>
                    <a:pt x="40" y="20"/>
                  </a:lnTo>
                  <a:cubicBezTo>
                    <a:pt x="40" y="0"/>
                    <a:pt x="40" y="0"/>
                    <a:pt x="40"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6" name="Freeform 470"/>
            <p:cNvSpPr>
              <a:spLocks noChangeArrowheads="1"/>
            </p:cNvSpPr>
            <p:nvPr/>
          </p:nvSpPr>
          <p:spPr bwMode="auto">
            <a:xfrm>
              <a:off x="6696075" y="8507413"/>
              <a:ext cx="7938" cy="7937"/>
            </a:xfrm>
            <a:custGeom>
              <a:avLst/>
              <a:gdLst>
                <a:gd name="T0" fmla="*/ 21 w 22"/>
                <a:gd name="T1" fmla="*/ 0 h 21"/>
                <a:gd name="T2" fmla="*/ 21 w 22"/>
                <a:gd name="T3" fmla="*/ 0 h 21"/>
                <a:gd name="T4" fmla="*/ 0 w 22"/>
                <a:gd name="T5" fmla="*/ 0 h 21"/>
                <a:gd name="T6" fmla="*/ 0 w 22"/>
                <a:gd name="T7" fmla="*/ 0 h 21"/>
                <a:gd name="T8" fmla="*/ 21 w 22"/>
                <a:gd name="T9" fmla="*/ 20 h 21"/>
                <a:gd name="T10" fmla="*/ 21 w 22"/>
                <a:gd name="T11" fmla="*/ 0 h 21"/>
              </a:gdLst>
              <a:ahLst/>
              <a:cxnLst>
                <a:cxn ang="0">
                  <a:pos x="T0" y="T1"/>
                </a:cxn>
                <a:cxn ang="0">
                  <a:pos x="T2" y="T3"/>
                </a:cxn>
                <a:cxn ang="0">
                  <a:pos x="T4" y="T5"/>
                </a:cxn>
                <a:cxn ang="0">
                  <a:pos x="T6" y="T7"/>
                </a:cxn>
                <a:cxn ang="0">
                  <a:pos x="T8" y="T9"/>
                </a:cxn>
                <a:cxn ang="0">
                  <a:pos x="T10" y="T11"/>
                </a:cxn>
              </a:cxnLst>
              <a:rect l="0" t="0" r="r" b="b"/>
              <a:pathLst>
                <a:path w="22" h="21">
                  <a:moveTo>
                    <a:pt x="21" y="0"/>
                  </a:moveTo>
                  <a:lnTo>
                    <a:pt x="21" y="0"/>
                  </a:lnTo>
                  <a:lnTo>
                    <a:pt x="0" y="0"/>
                  </a:lnTo>
                  <a:lnTo>
                    <a:pt x="0" y="0"/>
                  </a:lnTo>
                  <a:cubicBezTo>
                    <a:pt x="0" y="20"/>
                    <a:pt x="21" y="2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7" name="Freeform 471"/>
            <p:cNvSpPr>
              <a:spLocks noChangeArrowheads="1"/>
            </p:cNvSpPr>
            <p:nvPr/>
          </p:nvSpPr>
          <p:spPr bwMode="auto">
            <a:xfrm>
              <a:off x="6718300" y="8462963"/>
              <a:ext cx="15875" cy="15875"/>
            </a:xfrm>
            <a:custGeom>
              <a:avLst/>
              <a:gdLst>
                <a:gd name="T0" fmla="*/ 20 w 42"/>
                <a:gd name="T1" fmla="*/ 41 h 42"/>
                <a:gd name="T2" fmla="*/ 20 w 42"/>
                <a:gd name="T3" fmla="*/ 41 h 42"/>
                <a:gd name="T4" fmla="*/ 0 w 42"/>
                <a:gd name="T5" fmla="*/ 21 h 42"/>
                <a:gd name="T6" fmla="*/ 20 w 42"/>
                <a:gd name="T7" fmla="*/ 0 h 42"/>
                <a:gd name="T8" fmla="*/ 41 w 42"/>
                <a:gd name="T9" fmla="*/ 0 h 42"/>
                <a:gd name="T10" fmla="*/ 41 w 42"/>
                <a:gd name="T11" fmla="*/ 21 h 42"/>
                <a:gd name="T12" fmla="*/ 41 w 42"/>
                <a:gd name="T13" fmla="*/ 21 h 42"/>
                <a:gd name="T14" fmla="*/ 20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0" y="41"/>
                  </a:moveTo>
                  <a:lnTo>
                    <a:pt x="20" y="41"/>
                  </a:lnTo>
                  <a:cubicBezTo>
                    <a:pt x="20" y="21"/>
                    <a:pt x="0" y="21"/>
                    <a:pt x="0" y="21"/>
                  </a:cubicBezTo>
                  <a:lnTo>
                    <a:pt x="20" y="0"/>
                  </a:lnTo>
                  <a:lnTo>
                    <a:pt x="41" y="0"/>
                  </a:lnTo>
                  <a:cubicBezTo>
                    <a:pt x="41" y="21"/>
                    <a:pt x="41" y="21"/>
                    <a:pt x="41" y="21"/>
                  </a:cubicBezTo>
                  <a:lnTo>
                    <a:pt x="41" y="21"/>
                  </a:lnTo>
                  <a:cubicBezTo>
                    <a:pt x="20" y="2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8" name="Freeform 472"/>
            <p:cNvSpPr>
              <a:spLocks noChangeArrowheads="1"/>
            </p:cNvSpPr>
            <p:nvPr/>
          </p:nvSpPr>
          <p:spPr bwMode="auto">
            <a:xfrm>
              <a:off x="6858000" y="8432800"/>
              <a:ext cx="15875" cy="7938"/>
            </a:xfrm>
            <a:custGeom>
              <a:avLst/>
              <a:gdLst>
                <a:gd name="T0" fmla="*/ 21 w 42"/>
                <a:gd name="T1" fmla="*/ 0 h 22"/>
                <a:gd name="T2" fmla="*/ 21 w 42"/>
                <a:gd name="T3" fmla="*/ 0 h 22"/>
                <a:gd name="T4" fmla="*/ 0 w 42"/>
                <a:gd name="T5" fmla="*/ 21 h 22"/>
                <a:gd name="T6" fmla="*/ 21 w 42"/>
                <a:gd name="T7" fmla="*/ 21 h 22"/>
                <a:gd name="T8" fmla="*/ 21 w 42"/>
                <a:gd name="T9" fmla="*/ 21 h 22"/>
                <a:gd name="T10" fmla="*/ 41 w 42"/>
                <a:gd name="T11" fmla="*/ 0 h 22"/>
                <a:gd name="T12" fmla="*/ 21 w 4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0"/>
                  </a:moveTo>
                  <a:lnTo>
                    <a:pt x="21" y="0"/>
                  </a:lnTo>
                  <a:cubicBezTo>
                    <a:pt x="21" y="0"/>
                    <a:pt x="0" y="0"/>
                    <a:pt x="0" y="21"/>
                  </a:cubicBezTo>
                  <a:lnTo>
                    <a:pt x="21" y="21"/>
                  </a:lnTo>
                  <a:lnTo>
                    <a:pt x="21" y="21"/>
                  </a:lnTo>
                  <a:cubicBezTo>
                    <a:pt x="41" y="21"/>
                    <a:pt x="41" y="21"/>
                    <a:pt x="41" y="0"/>
                  </a:cubicBez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79" name="Freeform 473"/>
            <p:cNvSpPr>
              <a:spLocks noChangeArrowheads="1"/>
            </p:cNvSpPr>
            <p:nvPr/>
          </p:nvSpPr>
          <p:spPr bwMode="auto">
            <a:xfrm>
              <a:off x="6858000" y="8448675"/>
              <a:ext cx="15875" cy="7938"/>
            </a:xfrm>
            <a:custGeom>
              <a:avLst/>
              <a:gdLst>
                <a:gd name="T0" fmla="*/ 21 w 42"/>
                <a:gd name="T1" fmla="*/ 0 h 21"/>
                <a:gd name="T2" fmla="*/ 21 w 42"/>
                <a:gd name="T3" fmla="*/ 0 h 21"/>
                <a:gd name="T4" fmla="*/ 0 w 42"/>
                <a:gd name="T5" fmla="*/ 0 h 21"/>
                <a:gd name="T6" fmla="*/ 21 w 42"/>
                <a:gd name="T7" fmla="*/ 20 h 21"/>
                <a:gd name="T8" fmla="*/ 41 w 42"/>
                <a:gd name="T9" fmla="*/ 20 h 21"/>
                <a:gd name="T10" fmla="*/ 41 w 42"/>
                <a:gd name="T11" fmla="*/ 0 h 21"/>
                <a:gd name="T12" fmla="*/ 2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0"/>
                  </a:moveTo>
                  <a:lnTo>
                    <a:pt x="21" y="0"/>
                  </a:lnTo>
                  <a:lnTo>
                    <a:pt x="0" y="0"/>
                  </a:lnTo>
                  <a:lnTo>
                    <a:pt x="21" y="20"/>
                  </a:lnTo>
                  <a:lnTo>
                    <a:pt x="41" y="20"/>
                  </a:lnTo>
                  <a:lnTo>
                    <a:pt x="41" y="0"/>
                  </a:ln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0" name="Freeform 474"/>
            <p:cNvSpPr>
              <a:spLocks noChangeArrowheads="1"/>
            </p:cNvSpPr>
            <p:nvPr/>
          </p:nvSpPr>
          <p:spPr bwMode="auto">
            <a:xfrm>
              <a:off x="6873875" y="8412163"/>
              <a:ext cx="15875" cy="30162"/>
            </a:xfrm>
            <a:custGeom>
              <a:avLst/>
              <a:gdLst>
                <a:gd name="T0" fmla="*/ 41 w 42"/>
                <a:gd name="T1" fmla="*/ 61 h 83"/>
                <a:gd name="T2" fmla="*/ 41 w 42"/>
                <a:gd name="T3" fmla="*/ 61 h 83"/>
                <a:gd name="T4" fmla="*/ 21 w 42"/>
                <a:gd name="T5" fmla="*/ 40 h 83"/>
                <a:gd name="T6" fmla="*/ 41 w 42"/>
                <a:gd name="T7" fmla="*/ 20 h 83"/>
                <a:gd name="T8" fmla="*/ 41 w 42"/>
                <a:gd name="T9" fmla="*/ 20 h 83"/>
                <a:gd name="T10" fmla="*/ 41 w 42"/>
                <a:gd name="T11" fmla="*/ 0 h 83"/>
                <a:gd name="T12" fmla="*/ 21 w 42"/>
                <a:gd name="T13" fmla="*/ 0 h 83"/>
                <a:gd name="T14" fmla="*/ 21 w 42"/>
                <a:gd name="T15" fmla="*/ 20 h 83"/>
                <a:gd name="T16" fmla="*/ 0 w 42"/>
                <a:gd name="T17" fmla="*/ 40 h 83"/>
                <a:gd name="T18" fmla="*/ 21 w 42"/>
                <a:gd name="T19" fmla="*/ 61 h 83"/>
                <a:gd name="T20" fmla="*/ 21 w 42"/>
                <a:gd name="T21" fmla="*/ 82 h 83"/>
                <a:gd name="T22" fmla="*/ 41 w 42"/>
                <a:gd name="T23"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83">
                  <a:moveTo>
                    <a:pt x="41" y="61"/>
                  </a:moveTo>
                  <a:lnTo>
                    <a:pt x="41" y="61"/>
                  </a:lnTo>
                  <a:cubicBezTo>
                    <a:pt x="41" y="40"/>
                    <a:pt x="21" y="40"/>
                    <a:pt x="21" y="40"/>
                  </a:cubicBezTo>
                  <a:lnTo>
                    <a:pt x="41" y="20"/>
                  </a:lnTo>
                  <a:lnTo>
                    <a:pt x="41" y="20"/>
                  </a:lnTo>
                  <a:cubicBezTo>
                    <a:pt x="41" y="0"/>
                    <a:pt x="41" y="0"/>
                    <a:pt x="41" y="0"/>
                  </a:cubicBezTo>
                  <a:lnTo>
                    <a:pt x="21" y="0"/>
                  </a:lnTo>
                  <a:lnTo>
                    <a:pt x="21" y="20"/>
                  </a:lnTo>
                  <a:cubicBezTo>
                    <a:pt x="21" y="20"/>
                    <a:pt x="21" y="40"/>
                    <a:pt x="0" y="40"/>
                  </a:cubicBezTo>
                  <a:cubicBezTo>
                    <a:pt x="0" y="40"/>
                    <a:pt x="0" y="40"/>
                    <a:pt x="21" y="61"/>
                  </a:cubicBezTo>
                  <a:lnTo>
                    <a:pt x="21" y="82"/>
                  </a:lnTo>
                  <a:cubicBezTo>
                    <a:pt x="41" y="82"/>
                    <a:pt x="41" y="61"/>
                    <a:pt x="4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1" name="Freeform 475"/>
            <p:cNvSpPr>
              <a:spLocks noChangeArrowheads="1"/>
            </p:cNvSpPr>
            <p:nvPr/>
          </p:nvSpPr>
          <p:spPr bwMode="auto">
            <a:xfrm>
              <a:off x="6896100" y="8396288"/>
              <a:ext cx="15875" cy="38100"/>
            </a:xfrm>
            <a:custGeom>
              <a:avLst/>
              <a:gdLst>
                <a:gd name="T0" fmla="*/ 0 w 42"/>
                <a:gd name="T1" fmla="*/ 103 h 104"/>
                <a:gd name="T2" fmla="*/ 0 w 42"/>
                <a:gd name="T3" fmla="*/ 103 h 104"/>
                <a:gd name="T4" fmla="*/ 20 w 42"/>
                <a:gd name="T5" fmla="*/ 103 h 104"/>
                <a:gd name="T6" fmla="*/ 20 w 42"/>
                <a:gd name="T7" fmla="*/ 82 h 104"/>
                <a:gd name="T8" fmla="*/ 20 w 42"/>
                <a:gd name="T9" fmla="*/ 62 h 104"/>
                <a:gd name="T10" fmla="*/ 41 w 42"/>
                <a:gd name="T11" fmla="*/ 42 h 104"/>
                <a:gd name="T12" fmla="*/ 41 w 42"/>
                <a:gd name="T13" fmla="*/ 21 h 104"/>
                <a:gd name="T14" fmla="*/ 41 w 42"/>
                <a:gd name="T15" fmla="*/ 21 h 104"/>
                <a:gd name="T16" fmla="*/ 41 w 42"/>
                <a:gd name="T17" fmla="*/ 0 h 104"/>
                <a:gd name="T18" fmla="*/ 20 w 42"/>
                <a:gd name="T19" fmla="*/ 21 h 104"/>
                <a:gd name="T20" fmla="*/ 20 w 42"/>
                <a:gd name="T21" fmla="*/ 21 h 104"/>
                <a:gd name="T22" fmla="*/ 0 w 42"/>
                <a:gd name="T23" fmla="*/ 42 h 104"/>
                <a:gd name="T24" fmla="*/ 0 w 42"/>
                <a:gd name="T25" fmla="*/ 42 h 104"/>
                <a:gd name="T26" fmla="*/ 0 w 42"/>
                <a:gd name="T27" fmla="*/ 62 h 104"/>
                <a:gd name="T28" fmla="*/ 0 w 42"/>
                <a:gd name="T29" fmla="*/ 82 h 104"/>
                <a:gd name="T30" fmla="*/ 0 w 42"/>
                <a:gd name="T31" fmla="*/ 82 h 104"/>
                <a:gd name="T32" fmla="*/ 0 w 42"/>
                <a:gd name="T33"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104">
                  <a:moveTo>
                    <a:pt x="0" y="103"/>
                  </a:moveTo>
                  <a:lnTo>
                    <a:pt x="0" y="103"/>
                  </a:lnTo>
                  <a:cubicBezTo>
                    <a:pt x="20" y="103"/>
                    <a:pt x="20" y="103"/>
                    <a:pt x="20" y="103"/>
                  </a:cubicBezTo>
                  <a:cubicBezTo>
                    <a:pt x="20" y="82"/>
                    <a:pt x="20" y="82"/>
                    <a:pt x="20" y="82"/>
                  </a:cubicBezTo>
                  <a:cubicBezTo>
                    <a:pt x="20" y="62"/>
                    <a:pt x="20" y="62"/>
                    <a:pt x="20" y="62"/>
                  </a:cubicBezTo>
                  <a:lnTo>
                    <a:pt x="41" y="42"/>
                  </a:lnTo>
                  <a:cubicBezTo>
                    <a:pt x="41" y="42"/>
                    <a:pt x="41" y="42"/>
                    <a:pt x="41" y="21"/>
                  </a:cubicBezTo>
                  <a:lnTo>
                    <a:pt x="41" y="21"/>
                  </a:lnTo>
                  <a:lnTo>
                    <a:pt x="41" y="0"/>
                  </a:lnTo>
                  <a:cubicBezTo>
                    <a:pt x="41" y="0"/>
                    <a:pt x="41" y="0"/>
                    <a:pt x="20" y="21"/>
                  </a:cubicBezTo>
                  <a:lnTo>
                    <a:pt x="20" y="21"/>
                  </a:lnTo>
                  <a:cubicBezTo>
                    <a:pt x="20" y="42"/>
                    <a:pt x="20" y="42"/>
                    <a:pt x="0" y="42"/>
                  </a:cubicBezTo>
                  <a:lnTo>
                    <a:pt x="0" y="42"/>
                  </a:lnTo>
                  <a:lnTo>
                    <a:pt x="0" y="62"/>
                  </a:lnTo>
                  <a:cubicBezTo>
                    <a:pt x="0" y="62"/>
                    <a:pt x="0" y="62"/>
                    <a:pt x="0" y="82"/>
                  </a:cubicBezTo>
                  <a:lnTo>
                    <a:pt x="0" y="82"/>
                  </a:lnTo>
                  <a:cubicBezTo>
                    <a:pt x="0" y="103"/>
                    <a:pt x="0" y="103"/>
                    <a:pt x="0"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2" name="Freeform 476"/>
            <p:cNvSpPr>
              <a:spLocks noChangeArrowheads="1"/>
            </p:cNvSpPr>
            <p:nvPr/>
          </p:nvSpPr>
          <p:spPr bwMode="auto">
            <a:xfrm>
              <a:off x="6962775" y="8485188"/>
              <a:ext cx="22225" cy="44450"/>
            </a:xfrm>
            <a:custGeom>
              <a:avLst/>
              <a:gdLst>
                <a:gd name="T0" fmla="*/ 41 w 63"/>
                <a:gd name="T1" fmla="*/ 123 h 124"/>
                <a:gd name="T2" fmla="*/ 41 w 63"/>
                <a:gd name="T3" fmla="*/ 123 h 124"/>
                <a:gd name="T4" fmla="*/ 41 w 63"/>
                <a:gd name="T5" fmla="*/ 102 h 124"/>
                <a:gd name="T6" fmla="*/ 62 w 63"/>
                <a:gd name="T7" fmla="*/ 82 h 124"/>
                <a:gd name="T8" fmla="*/ 62 w 63"/>
                <a:gd name="T9" fmla="*/ 62 h 124"/>
                <a:gd name="T10" fmla="*/ 62 w 63"/>
                <a:gd name="T11" fmla="*/ 41 h 124"/>
                <a:gd name="T12" fmla="*/ 41 w 63"/>
                <a:gd name="T13" fmla="*/ 21 h 124"/>
                <a:gd name="T14" fmla="*/ 41 w 63"/>
                <a:gd name="T15" fmla="*/ 0 h 124"/>
                <a:gd name="T16" fmla="*/ 21 w 63"/>
                <a:gd name="T17" fmla="*/ 0 h 124"/>
                <a:gd name="T18" fmla="*/ 21 w 63"/>
                <a:gd name="T19" fmla="*/ 21 h 124"/>
                <a:gd name="T20" fmla="*/ 41 w 63"/>
                <a:gd name="T21" fmla="*/ 41 h 124"/>
                <a:gd name="T22" fmla="*/ 41 w 63"/>
                <a:gd name="T23" fmla="*/ 62 h 124"/>
                <a:gd name="T24" fmla="*/ 21 w 63"/>
                <a:gd name="T25" fmla="*/ 62 h 124"/>
                <a:gd name="T26" fmla="*/ 21 w 63"/>
                <a:gd name="T27" fmla="*/ 62 h 124"/>
                <a:gd name="T28" fmla="*/ 21 w 63"/>
                <a:gd name="T29" fmla="*/ 82 h 124"/>
                <a:gd name="T30" fmla="*/ 21 w 63"/>
                <a:gd name="T31" fmla="*/ 102 h 124"/>
                <a:gd name="T32" fmla="*/ 21 w 63"/>
                <a:gd name="T33" fmla="*/ 123 h 124"/>
                <a:gd name="T34" fmla="*/ 41 w 63"/>
                <a:gd name="T35"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 h="124">
                  <a:moveTo>
                    <a:pt x="41" y="123"/>
                  </a:moveTo>
                  <a:lnTo>
                    <a:pt x="41" y="123"/>
                  </a:lnTo>
                  <a:cubicBezTo>
                    <a:pt x="41" y="123"/>
                    <a:pt x="41" y="123"/>
                    <a:pt x="41" y="102"/>
                  </a:cubicBezTo>
                  <a:lnTo>
                    <a:pt x="62" y="82"/>
                  </a:lnTo>
                  <a:lnTo>
                    <a:pt x="62" y="62"/>
                  </a:lnTo>
                  <a:lnTo>
                    <a:pt x="62" y="41"/>
                  </a:lnTo>
                  <a:cubicBezTo>
                    <a:pt x="62" y="41"/>
                    <a:pt x="62" y="21"/>
                    <a:pt x="41" y="21"/>
                  </a:cubicBezTo>
                  <a:cubicBezTo>
                    <a:pt x="41" y="0"/>
                    <a:pt x="41" y="0"/>
                    <a:pt x="41" y="0"/>
                  </a:cubicBezTo>
                  <a:lnTo>
                    <a:pt x="21" y="0"/>
                  </a:lnTo>
                  <a:lnTo>
                    <a:pt x="21" y="21"/>
                  </a:lnTo>
                  <a:lnTo>
                    <a:pt x="41" y="41"/>
                  </a:lnTo>
                  <a:lnTo>
                    <a:pt x="41" y="62"/>
                  </a:lnTo>
                  <a:cubicBezTo>
                    <a:pt x="21" y="62"/>
                    <a:pt x="21" y="41"/>
                    <a:pt x="21" y="62"/>
                  </a:cubicBezTo>
                  <a:lnTo>
                    <a:pt x="21" y="62"/>
                  </a:lnTo>
                  <a:cubicBezTo>
                    <a:pt x="0" y="62"/>
                    <a:pt x="21" y="82"/>
                    <a:pt x="21" y="82"/>
                  </a:cubicBezTo>
                  <a:cubicBezTo>
                    <a:pt x="21" y="82"/>
                    <a:pt x="21" y="82"/>
                    <a:pt x="21" y="102"/>
                  </a:cubicBezTo>
                  <a:cubicBezTo>
                    <a:pt x="21" y="102"/>
                    <a:pt x="21" y="102"/>
                    <a:pt x="21" y="123"/>
                  </a:cubicBezTo>
                  <a:cubicBezTo>
                    <a:pt x="21" y="123"/>
                    <a:pt x="21" y="123"/>
                    <a:pt x="41"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3" name="Freeform 477"/>
            <p:cNvSpPr>
              <a:spLocks noChangeArrowheads="1"/>
            </p:cNvSpPr>
            <p:nvPr/>
          </p:nvSpPr>
          <p:spPr bwMode="auto">
            <a:xfrm>
              <a:off x="6977063" y="8529638"/>
              <a:ext cx="7937" cy="7937"/>
            </a:xfrm>
            <a:custGeom>
              <a:avLst/>
              <a:gdLst>
                <a:gd name="T0" fmla="*/ 21 w 22"/>
                <a:gd name="T1" fmla="*/ 0 h 22"/>
                <a:gd name="T2" fmla="*/ 21 w 22"/>
                <a:gd name="T3" fmla="*/ 0 h 22"/>
                <a:gd name="T4" fmla="*/ 0 w 22"/>
                <a:gd name="T5" fmla="*/ 21 h 22"/>
                <a:gd name="T6" fmla="*/ 21 w 22"/>
                <a:gd name="T7" fmla="*/ 21 h 22"/>
                <a:gd name="T8" fmla="*/ 21 w 22"/>
                <a:gd name="T9" fmla="*/ 21 h 22"/>
                <a:gd name="T10" fmla="*/ 21 w 22"/>
                <a:gd name="T11" fmla="*/ 21 h 22"/>
                <a:gd name="T12" fmla="*/ 21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0"/>
                  </a:moveTo>
                  <a:lnTo>
                    <a:pt x="21" y="0"/>
                  </a:lnTo>
                  <a:cubicBezTo>
                    <a:pt x="21" y="0"/>
                    <a:pt x="0" y="0"/>
                    <a:pt x="0" y="21"/>
                  </a:cubicBezTo>
                  <a:cubicBezTo>
                    <a:pt x="0" y="21"/>
                    <a:pt x="0" y="21"/>
                    <a:pt x="21" y="21"/>
                  </a:cubicBezTo>
                  <a:lnTo>
                    <a:pt x="21" y="21"/>
                  </a:ln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4" name="Freeform 478"/>
            <p:cNvSpPr>
              <a:spLocks noChangeArrowheads="1"/>
            </p:cNvSpPr>
            <p:nvPr/>
          </p:nvSpPr>
          <p:spPr bwMode="auto">
            <a:xfrm>
              <a:off x="6985000" y="8543925"/>
              <a:ext cx="7938" cy="7938"/>
            </a:xfrm>
            <a:custGeom>
              <a:avLst/>
              <a:gdLst>
                <a:gd name="T0" fmla="*/ 0 w 21"/>
                <a:gd name="T1" fmla="*/ 0 h 21"/>
                <a:gd name="T2" fmla="*/ 0 w 21"/>
                <a:gd name="T3" fmla="*/ 0 h 21"/>
                <a:gd name="T4" fmla="*/ 0 w 21"/>
                <a:gd name="T5" fmla="*/ 20 h 21"/>
                <a:gd name="T6" fmla="*/ 0 w 21"/>
                <a:gd name="T7" fmla="*/ 20 h 21"/>
                <a:gd name="T8" fmla="*/ 20 w 21"/>
                <a:gd name="T9" fmla="*/ 0 h 21"/>
                <a:gd name="T10" fmla="*/ 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0" y="0"/>
                  </a:moveTo>
                  <a:lnTo>
                    <a:pt x="0" y="0"/>
                  </a:lnTo>
                  <a:lnTo>
                    <a:pt x="0" y="20"/>
                  </a:lnTo>
                  <a:lnTo>
                    <a:pt x="0" y="20"/>
                  </a:lnTo>
                  <a:cubicBezTo>
                    <a:pt x="20" y="2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5" name="Freeform 479"/>
            <p:cNvSpPr>
              <a:spLocks noChangeArrowheads="1"/>
            </p:cNvSpPr>
            <p:nvPr/>
          </p:nvSpPr>
          <p:spPr bwMode="auto">
            <a:xfrm>
              <a:off x="6991350" y="8529638"/>
              <a:ext cx="7938" cy="7937"/>
            </a:xfrm>
            <a:custGeom>
              <a:avLst/>
              <a:gdLst>
                <a:gd name="T0" fmla="*/ 21 w 22"/>
                <a:gd name="T1" fmla="*/ 21 h 22"/>
                <a:gd name="T2" fmla="*/ 21 w 22"/>
                <a:gd name="T3" fmla="*/ 21 h 22"/>
                <a:gd name="T4" fmla="*/ 0 w 22"/>
                <a:gd name="T5" fmla="*/ 0 h 22"/>
                <a:gd name="T6" fmla="*/ 21 w 22"/>
                <a:gd name="T7" fmla="*/ 0 h 22"/>
                <a:gd name="T8" fmla="*/ 21 w 22"/>
                <a:gd name="T9" fmla="*/ 0 h 22"/>
                <a:gd name="T10" fmla="*/ 21 w 22"/>
                <a:gd name="T11" fmla="*/ 0 h 22"/>
                <a:gd name="T12" fmla="*/ 21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1" y="21"/>
                  </a:moveTo>
                  <a:lnTo>
                    <a:pt x="21" y="21"/>
                  </a:lnTo>
                  <a:lnTo>
                    <a:pt x="0" y="0"/>
                  </a:lnTo>
                  <a:cubicBezTo>
                    <a:pt x="0" y="0"/>
                    <a:pt x="0" y="0"/>
                    <a:pt x="21" y="0"/>
                  </a:cubicBezTo>
                  <a:lnTo>
                    <a:pt x="21" y="0"/>
                  </a:lnTo>
                  <a:lnTo>
                    <a:pt x="21" y="0"/>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6" name="Freeform 480"/>
            <p:cNvSpPr>
              <a:spLocks noChangeArrowheads="1"/>
            </p:cNvSpPr>
            <p:nvPr/>
          </p:nvSpPr>
          <p:spPr bwMode="auto">
            <a:xfrm>
              <a:off x="6977063" y="8462963"/>
              <a:ext cx="22225" cy="36512"/>
            </a:xfrm>
            <a:custGeom>
              <a:avLst/>
              <a:gdLst>
                <a:gd name="T0" fmla="*/ 41 w 63"/>
                <a:gd name="T1" fmla="*/ 102 h 103"/>
                <a:gd name="T2" fmla="*/ 41 w 63"/>
                <a:gd name="T3" fmla="*/ 102 h 103"/>
                <a:gd name="T4" fmla="*/ 21 w 63"/>
                <a:gd name="T5" fmla="*/ 61 h 103"/>
                <a:gd name="T6" fmla="*/ 0 w 63"/>
                <a:gd name="T7" fmla="*/ 41 h 103"/>
                <a:gd name="T8" fmla="*/ 0 w 63"/>
                <a:gd name="T9" fmla="*/ 21 h 103"/>
                <a:gd name="T10" fmla="*/ 0 w 63"/>
                <a:gd name="T11" fmla="*/ 0 h 103"/>
                <a:gd name="T12" fmla="*/ 21 w 63"/>
                <a:gd name="T13" fmla="*/ 21 h 103"/>
                <a:gd name="T14" fmla="*/ 41 w 63"/>
                <a:gd name="T15" fmla="*/ 41 h 103"/>
                <a:gd name="T16" fmla="*/ 41 w 63"/>
                <a:gd name="T17" fmla="*/ 61 h 103"/>
                <a:gd name="T18" fmla="*/ 62 w 63"/>
                <a:gd name="T19" fmla="*/ 61 h 103"/>
                <a:gd name="T20" fmla="*/ 62 w 63"/>
                <a:gd name="T21" fmla="*/ 82 h 103"/>
                <a:gd name="T22" fmla="*/ 41 w 63"/>
                <a:gd name="T23"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103">
                  <a:moveTo>
                    <a:pt x="41" y="102"/>
                  </a:moveTo>
                  <a:lnTo>
                    <a:pt x="41" y="102"/>
                  </a:lnTo>
                  <a:cubicBezTo>
                    <a:pt x="41" y="82"/>
                    <a:pt x="41" y="61"/>
                    <a:pt x="21" y="61"/>
                  </a:cubicBezTo>
                  <a:lnTo>
                    <a:pt x="0" y="41"/>
                  </a:lnTo>
                  <a:lnTo>
                    <a:pt x="0" y="21"/>
                  </a:lnTo>
                  <a:lnTo>
                    <a:pt x="0" y="0"/>
                  </a:lnTo>
                  <a:lnTo>
                    <a:pt x="21" y="21"/>
                  </a:lnTo>
                  <a:lnTo>
                    <a:pt x="41" y="41"/>
                  </a:lnTo>
                  <a:lnTo>
                    <a:pt x="41" y="61"/>
                  </a:lnTo>
                  <a:cubicBezTo>
                    <a:pt x="62" y="61"/>
                    <a:pt x="62" y="61"/>
                    <a:pt x="62" y="61"/>
                  </a:cubicBezTo>
                  <a:cubicBezTo>
                    <a:pt x="62" y="82"/>
                    <a:pt x="62" y="82"/>
                    <a:pt x="62" y="82"/>
                  </a:cubicBezTo>
                  <a:lnTo>
                    <a:pt x="41"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7" name="Freeform 481"/>
            <p:cNvSpPr>
              <a:spLocks noChangeArrowheads="1"/>
            </p:cNvSpPr>
            <p:nvPr/>
          </p:nvSpPr>
          <p:spPr bwMode="auto">
            <a:xfrm>
              <a:off x="6991350" y="8455025"/>
              <a:ext cx="22225" cy="22225"/>
            </a:xfrm>
            <a:custGeom>
              <a:avLst/>
              <a:gdLst>
                <a:gd name="T0" fmla="*/ 41 w 63"/>
                <a:gd name="T1" fmla="*/ 62 h 63"/>
                <a:gd name="T2" fmla="*/ 41 w 63"/>
                <a:gd name="T3" fmla="*/ 62 h 63"/>
                <a:gd name="T4" fmla="*/ 21 w 63"/>
                <a:gd name="T5" fmla="*/ 42 h 63"/>
                <a:gd name="T6" fmla="*/ 0 w 63"/>
                <a:gd name="T7" fmla="*/ 42 h 63"/>
                <a:gd name="T8" fmla="*/ 0 w 63"/>
                <a:gd name="T9" fmla="*/ 21 h 63"/>
                <a:gd name="T10" fmla="*/ 21 w 63"/>
                <a:gd name="T11" fmla="*/ 0 h 63"/>
                <a:gd name="T12" fmla="*/ 21 w 63"/>
                <a:gd name="T13" fmla="*/ 0 h 63"/>
                <a:gd name="T14" fmla="*/ 62 w 63"/>
                <a:gd name="T15" fmla="*/ 0 h 63"/>
                <a:gd name="T16" fmla="*/ 62 w 63"/>
                <a:gd name="T17" fmla="*/ 21 h 63"/>
                <a:gd name="T18" fmla="*/ 41 w 63"/>
                <a:gd name="T19" fmla="*/ 42 h 63"/>
                <a:gd name="T20" fmla="*/ 41 w 6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3">
                  <a:moveTo>
                    <a:pt x="41" y="62"/>
                  </a:moveTo>
                  <a:lnTo>
                    <a:pt x="41" y="62"/>
                  </a:lnTo>
                  <a:cubicBezTo>
                    <a:pt x="21" y="62"/>
                    <a:pt x="21" y="62"/>
                    <a:pt x="21" y="42"/>
                  </a:cubicBezTo>
                  <a:lnTo>
                    <a:pt x="0" y="42"/>
                  </a:lnTo>
                  <a:cubicBezTo>
                    <a:pt x="0" y="21"/>
                    <a:pt x="0" y="21"/>
                    <a:pt x="0" y="21"/>
                  </a:cubicBezTo>
                  <a:cubicBezTo>
                    <a:pt x="0" y="21"/>
                    <a:pt x="0" y="0"/>
                    <a:pt x="21" y="0"/>
                  </a:cubicBezTo>
                  <a:lnTo>
                    <a:pt x="21" y="0"/>
                  </a:lnTo>
                  <a:cubicBezTo>
                    <a:pt x="41" y="0"/>
                    <a:pt x="41" y="0"/>
                    <a:pt x="62" y="0"/>
                  </a:cubicBezTo>
                  <a:cubicBezTo>
                    <a:pt x="62" y="21"/>
                    <a:pt x="62" y="21"/>
                    <a:pt x="62" y="21"/>
                  </a:cubicBezTo>
                  <a:cubicBezTo>
                    <a:pt x="62" y="42"/>
                    <a:pt x="41" y="42"/>
                    <a:pt x="41" y="42"/>
                  </a:cubicBez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8" name="Freeform 482"/>
            <p:cNvSpPr>
              <a:spLocks noChangeArrowheads="1"/>
            </p:cNvSpPr>
            <p:nvPr/>
          </p:nvSpPr>
          <p:spPr bwMode="auto">
            <a:xfrm>
              <a:off x="6985000" y="8418513"/>
              <a:ext cx="30163" cy="36512"/>
            </a:xfrm>
            <a:custGeom>
              <a:avLst/>
              <a:gdLst>
                <a:gd name="T0" fmla="*/ 41 w 83"/>
                <a:gd name="T1" fmla="*/ 62 h 103"/>
                <a:gd name="T2" fmla="*/ 41 w 83"/>
                <a:gd name="T3" fmla="*/ 62 h 103"/>
                <a:gd name="T4" fmla="*/ 61 w 83"/>
                <a:gd name="T5" fmla="*/ 82 h 103"/>
                <a:gd name="T6" fmla="*/ 82 w 83"/>
                <a:gd name="T7" fmla="*/ 62 h 103"/>
                <a:gd name="T8" fmla="*/ 61 w 83"/>
                <a:gd name="T9" fmla="*/ 41 h 103"/>
                <a:gd name="T10" fmla="*/ 61 w 83"/>
                <a:gd name="T11" fmla="*/ 20 h 103"/>
                <a:gd name="T12" fmla="*/ 41 w 83"/>
                <a:gd name="T13" fmla="*/ 0 h 103"/>
                <a:gd name="T14" fmla="*/ 20 w 83"/>
                <a:gd name="T15" fmla="*/ 0 h 103"/>
                <a:gd name="T16" fmla="*/ 20 w 83"/>
                <a:gd name="T17" fmla="*/ 20 h 103"/>
                <a:gd name="T18" fmla="*/ 0 w 83"/>
                <a:gd name="T19" fmla="*/ 20 h 103"/>
                <a:gd name="T20" fmla="*/ 0 w 83"/>
                <a:gd name="T21" fmla="*/ 41 h 103"/>
                <a:gd name="T22" fmla="*/ 20 w 83"/>
                <a:gd name="T23" fmla="*/ 41 h 103"/>
                <a:gd name="T24" fmla="*/ 20 w 83"/>
                <a:gd name="T25" fmla="*/ 62 h 103"/>
                <a:gd name="T26" fmla="*/ 0 w 83"/>
                <a:gd name="T27" fmla="*/ 62 h 103"/>
                <a:gd name="T28" fmla="*/ 0 w 83"/>
                <a:gd name="T29" fmla="*/ 82 h 103"/>
                <a:gd name="T30" fmla="*/ 0 w 83"/>
                <a:gd name="T31" fmla="*/ 102 h 103"/>
                <a:gd name="T32" fmla="*/ 20 w 83"/>
                <a:gd name="T33" fmla="*/ 82 h 103"/>
                <a:gd name="T34" fmla="*/ 20 w 83"/>
                <a:gd name="T35" fmla="*/ 82 h 103"/>
                <a:gd name="T36" fmla="*/ 41 w 83"/>
                <a:gd name="T37" fmla="*/ 6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3">
                  <a:moveTo>
                    <a:pt x="41" y="62"/>
                  </a:moveTo>
                  <a:lnTo>
                    <a:pt x="41" y="62"/>
                  </a:lnTo>
                  <a:lnTo>
                    <a:pt x="61" y="82"/>
                  </a:lnTo>
                  <a:cubicBezTo>
                    <a:pt x="61" y="62"/>
                    <a:pt x="82" y="62"/>
                    <a:pt x="82" y="62"/>
                  </a:cubicBezTo>
                  <a:cubicBezTo>
                    <a:pt x="82" y="62"/>
                    <a:pt x="82" y="41"/>
                    <a:pt x="61" y="41"/>
                  </a:cubicBezTo>
                  <a:cubicBezTo>
                    <a:pt x="61" y="20"/>
                    <a:pt x="61" y="20"/>
                    <a:pt x="61" y="20"/>
                  </a:cubicBezTo>
                  <a:cubicBezTo>
                    <a:pt x="61" y="0"/>
                    <a:pt x="41" y="0"/>
                    <a:pt x="41" y="0"/>
                  </a:cubicBezTo>
                  <a:lnTo>
                    <a:pt x="20" y="0"/>
                  </a:lnTo>
                  <a:cubicBezTo>
                    <a:pt x="20" y="20"/>
                    <a:pt x="20" y="20"/>
                    <a:pt x="20" y="20"/>
                  </a:cubicBezTo>
                  <a:cubicBezTo>
                    <a:pt x="0" y="20"/>
                    <a:pt x="0" y="20"/>
                    <a:pt x="0" y="20"/>
                  </a:cubicBezTo>
                  <a:lnTo>
                    <a:pt x="0" y="41"/>
                  </a:lnTo>
                  <a:lnTo>
                    <a:pt x="20" y="41"/>
                  </a:lnTo>
                  <a:lnTo>
                    <a:pt x="20" y="62"/>
                  </a:lnTo>
                  <a:cubicBezTo>
                    <a:pt x="0" y="62"/>
                    <a:pt x="0" y="62"/>
                    <a:pt x="0" y="62"/>
                  </a:cubicBezTo>
                  <a:lnTo>
                    <a:pt x="0" y="82"/>
                  </a:lnTo>
                  <a:lnTo>
                    <a:pt x="0" y="102"/>
                  </a:lnTo>
                  <a:cubicBezTo>
                    <a:pt x="0" y="102"/>
                    <a:pt x="20" y="102"/>
                    <a:pt x="20" y="82"/>
                  </a:cubicBezTo>
                  <a:lnTo>
                    <a:pt x="20"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89" name="Freeform 483"/>
            <p:cNvSpPr>
              <a:spLocks noChangeArrowheads="1"/>
            </p:cNvSpPr>
            <p:nvPr/>
          </p:nvSpPr>
          <p:spPr bwMode="auto">
            <a:xfrm>
              <a:off x="7005638" y="8485188"/>
              <a:ext cx="15875" cy="15875"/>
            </a:xfrm>
            <a:custGeom>
              <a:avLst/>
              <a:gdLst>
                <a:gd name="T0" fmla="*/ 21 w 42"/>
                <a:gd name="T1" fmla="*/ 0 h 42"/>
                <a:gd name="T2" fmla="*/ 21 w 42"/>
                <a:gd name="T3" fmla="*/ 0 h 42"/>
                <a:gd name="T4" fmla="*/ 21 w 42"/>
                <a:gd name="T5" fmla="*/ 0 h 42"/>
                <a:gd name="T6" fmla="*/ 0 w 42"/>
                <a:gd name="T7" fmla="*/ 21 h 42"/>
                <a:gd name="T8" fmla="*/ 21 w 42"/>
                <a:gd name="T9" fmla="*/ 41 h 42"/>
                <a:gd name="T10" fmla="*/ 21 w 42"/>
                <a:gd name="T11" fmla="*/ 21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lnTo>
                    <a:pt x="21" y="0"/>
                  </a:lnTo>
                  <a:lnTo>
                    <a:pt x="0" y="21"/>
                  </a:lnTo>
                  <a:lnTo>
                    <a:pt x="21" y="41"/>
                  </a:lnTo>
                  <a:lnTo>
                    <a:pt x="21" y="21"/>
                  </a:lnTo>
                  <a:cubicBezTo>
                    <a:pt x="21" y="21"/>
                    <a:pt x="4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0" name="Freeform 484"/>
            <p:cNvSpPr>
              <a:spLocks noChangeArrowheads="1"/>
            </p:cNvSpPr>
            <p:nvPr/>
          </p:nvSpPr>
          <p:spPr bwMode="auto">
            <a:xfrm>
              <a:off x="6999288" y="8507413"/>
              <a:ext cx="15875" cy="7937"/>
            </a:xfrm>
            <a:custGeom>
              <a:avLst/>
              <a:gdLst>
                <a:gd name="T0" fmla="*/ 20 w 42"/>
                <a:gd name="T1" fmla="*/ 0 h 21"/>
                <a:gd name="T2" fmla="*/ 20 w 42"/>
                <a:gd name="T3" fmla="*/ 0 h 21"/>
                <a:gd name="T4" fmla="*/ 0 w 42"/>
                <a:gd name="T5" fmla="*/ 0 h 21"/>
                <a:gd name="T6" fmla="*/ 0 w 42"/>
                <a:gd name="T7" fmla="*/ 20 h 21"/>
                <a:gd name="T8" fmla="*/ 20 w 42"/>
                <a:gd name="T9" fmla="*/ 20 h 21"/>
                <a:gd name="T10" fmla="*/ 41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cubicBezTo>
                    <a:pt x="20" y="0"/>
                    <a:pt x="20" y="0"/>
                    <a:pt x="0" y="0"/>
                  </a:cubicBezTo>
                  <a:lnTo>
                    <a:pt x="0" y="20"/>
                  </a:lnTo>
                  <a:cubicBezTo>
                    <a:pt x="20" y="20"/>
                    <a:pt x="20" y="20"/>
                    <a:pt x="20" y="20"/>
                  </a:cubicBezTo>
                  <a:lnTo>
                    <a:pt x="41" y="20"/>
                  </a:lnTo>
                  <a:cubicBezTo>
                    <a:pt x="41" y="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1" name="Freeform 485"/>
            <p:cNvSpPr>
              <a:spLocks noChangeArrowheads="1"/>
            </p:cNvSpPr>
            <p:nvPr/>
          </p:nvSpPr>
          <p:spPr bwMode="auto">
            <a:xfrm>
              <a:off x="6999288" y="8404225"/>
              <a:ext cx="7937" cy="15875"/>
            </a:xfrm>
            <a:custGeom>
              <a:avLst/>
              <a:gdLst>
                <a:gd name="T0" fmla="*/ 0 w 21"/>
                <a:gd name="T1" fmla="*/ 21 h 42"/>
                <a:gd name="T2" fmla="*/ 0 w 21"/>
                <a:gd name="T3" fmla="*/ 21 h 42"/>
                <a:gd name="T4" fmla="*/ 0 w 21"/>
                <a:gd name="T5" fmla="*/ 21 h 42"/>
                <a:gd name="T6" fmla="*/ 20 w 21"/>
                <a:gd name="T7" fmla="*/ 0 h 42"/>
                <a:gd name="T8" fmla="*/ 20 w 21"/>
                <a:gd name="T9" fmla="*/ 21 h 42"/>
                <a:gd name="T10" fmla="*/ 20 w 21"/>
                <a:gd name="T11" fmla="*/ 21 h 42"/>
                <a:gd name="T12" fmla="*/ 0 w 21"/>
                <a:gd name="T13" fmla="*/ 2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21"/>
                  </a:moveTo>
                  <a:lnTo>
                    <a:pt x="0" y="21"/>
                  </a:lnTo>
                  <a:lnTo>
                    <a:pt x="0" y="21"/>
                  </a:lnTo>
                  <a:cubicBezTo>
                    <a:pt x="0" y="0"/>
                    <a:pt x="0" y="0"/>
                    <a:pt x="20" y="0"/>
                  </a:cubicBezTo>
                  <a:lnTo>
                    <a:pt x="20" y="21"/>
                  </a:lnTo>
                  <a:lnTo>
                    <a:pt x="20" y="21"/>
                  </a:lnTo>
                  <a:cubicBezTo>
                    <a:pt x="20" y="41"/>
                    <a:pt x="2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2" name="Freeform 486"/>
            <p:cNvSpPr>
              <a:spLocks noChangeArrowheads="1"/>
            </p:cNvSpPr>
            <p:nvPr/>
          </p:nvSpPr>
          <p:spPr bwMode="auto">
            <a:xfrm>
              <a:off x="7227888" y="8655050"/>
              <a:ext cx="22225" cy="14288"/>
            </a:xfrm>
            <a:custGeom>
              <a:avLst/>
              <a:gdLst>
                <a:gd name="T0" fmla="*/ 41 w 62"/>
                <a:gd name="T1" fmla="*/ 0 h 41"/>
                <a:gd name="T2" fmla="*/ 41 w 62"/>
                <a:gd name="T3" fmla="*/ 0 h 41"/>
                <a:gd name="T4" fmla="*/ 21 w 62"/>
                <a:gd name="T5" fmla="*/ 0 h 41"/>
                <a:gd name="T6" fmla="*/ 21 w 62"/>
                <a:gd name="T7" fmla="*/ 20 h 41"/>
                <a:gd name="T8" fmla="*/ 0 w 62"/>
                <a:gd name="T9" fmla="*/ 40 h 41"/>
                <a:gd name="T10" fmla="*/ 21 w 62"/>
                <a:gd name="T11" fmla="*/ 40 h 41"/>
                <a:gd name="T12" fmla="*/ 41 w 62"/>
                <a:gd name="T13" fmla="*/ 40 h 41"/>
                <a:gd name="T14" fmla="*/ 41 w 62"/>
                <a:gd name="T15" fmla="*/ 20 h 41"/>
                <a:gd name="T16" fmla="*/ 41 w 62"/>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41">
                  <a:moveTo>
                    <a:pt x="41" y="0"/>
                  </a:moveTo>
                  <a:lnTo>
                    <a:pt x="41" y="0"/>
                  </a:lnTo>
                  <a:cubicBezTo>
                    <a:pt x="21" y="0"/>
                    <a:pt x="21" y="0"/>
                    <a:pt x="21" y="0"/>
                  </a:cubicBezTo>
                  <a:lnTo>
                    <a:pt x="21" y="20"/>
                  </a:lnTo>
                  <a:cubicBezTo>
                    <a:pt x="0" y="20"/>
                    <a:pt x="0" y="20"/>
                    <a:pt x="0" y="40"/>
                  </a:cubicBezTo>
                  <a:lnTo>
                    <a:pt x="21" y="40"/>
                  </a:lnTo>
                  <a:lnTo>
                    <a:pt x="41" y="40"/>
                  </a:lnTo>
                  <a:lnTo>
                    <a:pt x="41" y="20"/>
                  </a:lnTo>
                  <a:cubicBezTo>
                    <a:pt x="41" y="20"/>
                    <a:pt x="61" y="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3" name="Freeform 487"/>
            <p:cNvSpPr>
              <a:spLocks noChangeArrowheads="1"/>
            </p:cNvSpPr>
            <p:nvPr/>
          </p:nvSpPr>
          <p:spPr bwMode="auto">
            <a:xfrm>
              <a:off x="7169150" y="8574088"/>
              <a:ext cx="96838" cy="96837"/>
            </a:xfrm>
            <a:custGeom>
              <a:avLst/>
              <a:gdLst>
                <a:gd name="T0" fmla="*/ 164 w 268"/>
                <a:gd name="T1" fmla="*/ 205 h 267"/>
                <a:gd name="T2" fmla="*/ 164 w 268"/>
                <a:gd name="T3" fmla="*/ 205 h 267"/>
                <a:gd name="T4" fmla="*/ 185 w 268"/>
                <a:gd name="T5" fmla="*/ 184 h 267"/>
                <a:gd name="T6" fmla="*/ 205 w 268"/>
                <a:gd name="T7" fmla="*/ 164 h 267"/>
                <a:gd name="T8" fmla="*/ 225 w 268"/>
                <a:gd name="T9" fmla="*/ 144 h 267"/>
                <a:gd name="T10" fmla="*/ 246 w 268"/>
                <a:gd name="T11" fmla="*/ 102 h 267"/>
                <a:gd name="T12" fmla="*/ 246 w 268"/>
                <a:gd name="T13" fmla="*/ 82 h 267"/>
                <a:gd name="T14" fmla="*/ 246 w 268"/>
                <a:gd name="T15" fmla="*/ 62 h 267"/>
                <a:gd name="T16" fmla="*/ 225 w 268"/>
                <a:gd name="T17" fmla="*/ 20 h 267"/>
                <a:gd name="T18" fmla="*/ 225 w 268"/>
                <a:gd name="T19" fmla="*/ 20 h 267"/>
                <a:gd name="T20" fmla="*/ 185 w 268"/>
                <a:gd name="T21" fmla="*/ 0 h 267"/>
                <a:gd name="T22" fmla="*/ 143 w 268"/>
                <a:gd name="T23" fmla="*/ 20 h 267"/>
                <a:gd name="T24" fmla="*/ 123 w 268"/>
                <a:gd name="T25" fmla="*/ 41 h 267"/>
                <a:gd name="T26" fmla="*/ 123 w 268"/>
                <a:gd name="T27" fmla="*/ 62 h 267"/>
                <a:gd name="T28" fmla="*/ 103 w 268"/>
                <a:gd name="T29" fmla="*/ 82 h 267"/>
                <a:gd name="T30" fmla="*/ 82 w 268"/>
                <a:gd name="T31" fmla="*/ 82 h 267"/>
                <a:gd name="T32" fmla="*/ 61 w 268"/>
                <a:gd name="T33" fmla="*/ 102 h 267"/>
                <a:gd name="T34" fmla="*/ 61 w 268"/>
                <a:gd name="T35" fmla="*/ 123 h 267"/>
                <a:gd name="T36" fmla="*/ 61 w 268"/>
                <a:gd name="T37" fmla="*/ 164 h 267"/>
                <a:gd name="T38" fmla="*/ 41 w 268"/>
                <a:gd name="T39" fmla="*/ 184 h 267"/>
                <a:gd name="T40" fmla="*/ 21 w 268"/>
                <a:gd name="T41" fmla="*/ 205 h 267"/>
                <a:gd name="T42" fmla="*/ 0 w 268"/>
                <a:gd name="T43" fmla="*/ 226 h 267"/>
                <a:gd name="T44" fmla="*/ 0 w 268"/>
                <a:gd name="T45" fmla="*/ 246 h 267"/>
                <a:gd name="T46" fmla="*/ 41 w 268"/>
                <a:gd name="T47" fmla="*/ 266 h 267"/>
                <a:gd name="T48" fmla="*/ 61 w 268"/>
                <a:gd name="T49" fmla="*/ 266 h 267"/>
                <a:gd name="T50" fmla="*/ 103 w 268"/>
                <a:gd name="T51" fmla="*/ 246 h 267"/>
                <a:gd name="T52" fmla="*/ 143 w 268"/>
                <a:gd name="T53" fmla="*/ 226 h 267"/>
                <a:gd name="T54" fmla="*/ 164 w 268"/>
                <a:gd name="T55" fmla="*/ 20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8" h="267">
                  <a:moveTo>
                    <a:pt x="164" y="205"/>
                  </a:moveTo>
                  <a:lnTo>
                    <a:pt x="164" y="205"/>
                  </a:lnTo>
                  <a:cubicBezTo>
                    <a:pt x="164" y="205"/>
                    <a:pt x="185" y="205"/>
                    <a:pt x="185" y="184"/>
                  </a:cubicBezTo>
                  <a:cubicBezTo>
                    <a:pt x="205" y="184"/>
                    <a:pt x="205" y="164"/>
                    <a:pt x="205" y="164"/>
                  </a:cubicBezTo>
                  <a:cubicBezTo>
                    <a:pt x="205" y="164"/>
                    <a:pt x="205" y="144"/>
                    <a:pt x="225" y="144"/>
                  </a:cubicBezTo>
                  <a:cubicBezTo>
                    <a:pt x="225" y="123"/>
                    <a:pt x="225" y="123"/>
                    <a:pt x="246" y="102"/>
                  </a:cubicBezTo>
                  <a:cubicBezTo>
                    <a:pt x="246" y="102"/>
                    <a:pt x="246" y="102"/>
                    <a:pt x="246" y="82"/>
                  </a:cubicBezTo>
                  <a:cubicBezTo>
                    <a:pt x="246" y="82"/>
                    <a:pt x="267" y="62"/>
                    <a:pt x="246" y="62"/>
                  </a:cubicBezTo>
                  <a:cubicBezTo>
                    <a:pt x="246" y="41"/>
                    <a:pt x="246" y="41"/>
                    <a:pt x="225" y="20"/>
                  </a:cubicBezTo>
                  <a:lnTo>
                    <a:pt x="225" y="20"/>
                  </a:lnTo>
                  <a:cubicBezTo>
                    <a:pt x="205" y="0"/>
                    <a:pt x="185" y="0"/>
                    <a:pt x="185" y="0"/>
                  </a:cubicBezTo>
                  <a:cubicBezTo>
                    <a:pt x="164" y="0"/>
                    <a:pt x="164" y="0"/>
                    <a:pt x="143" y="20"/>
                  </a:cubicBezTo>
                  <a:cubicBezTo>
                    <a:pt x="143" y="20"/>
                    <a:pt x="143" y="20"/>
                    <a:pt x="123" y="41"/>
                  </a:cubicBezTo>
                  <a:lnTo>
                    <a:pt x="123" y="62"/>
                  </a:lnTo>
                  <a:lnTo>
                    <a:pt x="103" y="82"/>
                  </a:lnTo>
                  <a:lnTo>
                    <a:pt x="82" y="82"/>
                  </a:lnTo>
                  <a:cubicBezTo>
                    <a:pt x="82" y="82"/>
                    <a:pt x="82" y="82"/>
                    <a:pt x="61" y="102"/>
                  </a:cubicBezTo>
                  <a:lnTo>
                    <a:pt x="61" y="123"/>
                  </a:lnTo>
                  <a:cubicBezTo>
                    <a:pt x="61" y="144"/>
                    <a:pt x="61" y="144"/>
                    <a:pt x="61" y="164"/>
                  </a:cubicBezTo>
                  <a:lnTo>
                    <a:pt x="41" y="184"/>
                  </a:lnTo>
                  <a:lnTo>
                    <a:pt x="21" y="205"/>
                  </a:lnTo>
                  <a:cubicBezTo>
                    <a:pt x="21" y="205"/>
                    <a:pt x="21" y="226"/>
                    <a:pt x="0" y="226"/>
                  </a:cubicBezTo>
                  <a:lnTo>
                    <a:pt x="0" y="246"/>
                  </a:lnTo>
                  <a:cubicBezTo>
                    <a:pt x="21" y="246"/>
                    <a:pt x="21" y="266"/>
                    <a:pt x="41" y="266"/>
                  </a:cubicBezTo>
                  <a:lnTo>
                    <a:pt x="61" y="266"/>
                  </a:lnTo>
                  <a:cubicBezTo>
                    <a:pt x="82" y="246"/>
                    <a:pt x="103" y="246"/>
                    <a:pt x="103" y="246"/>
                  </a:cubicBezTo>
                  <a:cubicBezTo>
                    <a:pt x="123" y="246"/>
                    <a:pt x="123" y="226"/>
                    <a:pt x="143" y="226"/>
                  </a:cubicBezTo>
                  <a:cubicBezTo>
                    <a:pt x="143" y="226"/>
                    <a:pt x="164" y="226"/>
                    <a:pt x="164" y="20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4" name="Freeform 488"/>
            <p:cNvSpPr>
              <a:spLocks noChangeArrowheads="1"/>
            </p:cNvSpPr>
            <p:nvPr/>
          </p:nvSpPr>
          <p:spPr bwMode="auto">
            <a:xfrm>
              <a:off x="6792913" y="7989888"/>
              <a:ext cx="620712" cy="746125"/>
            </a:xfrm>
            <a:custGeom>
              <a:avLst/>
              <a:gdLst>
                <a:gd name="T0" fmla="*/ 1557 w 1722"/>
                <a:gd name="T1" fmla="*/ 2029 h 2071"/>
                <a:gd name="T2" fmla="*/ 1475 w 1722"/>
                <a:gd name="T3" fmla="*/ 1885 h 2071"/>
                <a:gd name="T4" fmla="*/ 1414 w 1722"/>
                <a:gd name="T5" fmla="*/ 1845 h 2071"/>
                <a:gd name="T6" fmla="*/ 1291 w 1722"/>
                <a:gd name="T7" fmla="*/ 1824 h 2071"/>
                <a:gd name="T8" fmla="*/ 1332 w 1722"/>
                <a:gd name="T9" fmla="*/ 1681 h 2071"/>
                <a:gd name="T10" fmla="*/ 1291 w 1722"/>
                <a:gd name="T11" fmla="*/ 1599 h 2071"/>
                <a:gd name="T12" fmla="*/ 1291 w 1722"/>
                <a:gd name="T13" fmla="*/ 1517 h 2071"/>
                <a:gd name="T14" fmla="*/ 1250 w 1722"/>
                <a:gd name="T15" fmla="*/ 1435 h 2071"/>
                <a:gd name="T16" fmla="*/ 1188 w 1722"/>
                <a:gd name="T17" fmla="*/ 1271 h 2071"/>
                <a:gd name="T18" fmla="*/ 1250 w 1722"/>
                <a:gd name="T19" fmla="*/ 1209 h 2071"/>
                <a:gd name="T20" fmla="*/ 1188 w 1722"/>
                <a:gd name="T21" fmla="*/ 1189 h 2071"/>
                <a:gd name="T22" fmla="*/ 1086 w 1722"/>
                <a:gd name="T23" fmla="*/ 1148 h 2071"/>
                <a:gd name="T24" fmla="*/ 1045 w 1722"/>
                <a:gd name="T25" fmla="*/ 1107 h 2071"/>
                <a:gd name="T26" fmla="*/ 1066 w 1722"/>
                <a:gd name="T27" fmla="*/ 1045 h 2071"/>
                <a:gd name="T28" fmla="*/ 963 w 1722"/>
                <a:gd name="T29" fmla="*/ 1045 h 2071"/>
                <a:gd name="T30" fmla="*/ 799 w 1722"/>
                <a:gd name="T31" fmla="*/ 943 h 2071"/>
                <a:gd name="T32" fmla="*/ 635 w 1722"/>
                <a:gd name="T33" fmla="*/ 881 h 2071"/>
                <a:gd name="T34" fmla="*/ 635 w 1722"/>
                <a:gd name="T35" fmla="*/ 841 h 2071"/>
                <a:gd name="T36" fmla="*/ 553 w 1722"/>
                <a:gd name="T37" fmla="*/ 841 h 2071"/>
                <a:gd name="T38" fmla="*/ 492 w 1722"/>
                <a:gd name="T39" fmla="*/ 677 h 2071"/>
                <a:gd name="T40" fmla="*/ 471 w 1722"/>
                <a:gd name="T41" fmla="*/ 615 h 2071"/>
                <a:gd name="T42" fmla="*/ 430 w 1722"/>
                <a:gd name="T43" fmla="*/ 718 h 2071"/>
                <a:gd name="T44" fmla="*/ 389 w 1722"/>
                <a:gd name="T45" fmla="*/ 841 h 2071"/>
                <a:gd name="T46" fmla="*/ 287 w 1722"/>
                <a:gd name="T47" fmla="*/ 799 h 2071"/>
                <a:gd name="T48" fmla="*/ 287 w 1722"/>
                <a:gd name="T49" fmla="*/ 656 h 2071"/>
                <a:gd name="T50" fmla="*/ 205 w 1722"/>
                <a:gd name="T51" fmla="*/ 595 h 2071"/>
                <a:gd name="T52" fmla="*/ 225 w 1722"/>
                <a:gd name="T53" fmla="*/ 513 h 2071"/>
                <a:gd name="T54" fmla="*/ 348 w 1722"/>
                <a:gd name="T55" fmla="*/ 492 h 2071"/>
                <a:gd name="T56" fmla="*/ 389 w 1722"/>
                <a:gd name="T57" fmla="*/ 513 h 2071"/>
                <a:gd name="T58" fmla="*/ 451 w 1722"/>
                <a:gd name="T59" fmla="*/ 533 h 2071"/>
                <a:gd name="T60" fmla="*/ 533 w 1722"/>
                <a:gd name="T61" fmla="*/ 472 h 2071"/>
                <a:gd name="T62" fmla="*/ 471 w 1722"/>
                <a:gd name="T63" fmla="*/ 410 h 2071"/>
                <a:gd name="T64" fmla="*/ 307 w 1722"/>
                <a:gd name="T65" fmla="*/ 431 h 2071"/>
                <a:gd name="T66" fmla="*/ 246 w 1722"/>
                <a:gd name="T67" fmla="*/ 451 h 2071"/>
                <a:gd name="T68" fmla="*/ 184 w 1722"/>
                <a:gd name="T69" fmla="*/ 349 h 2071"/>
                <a:gd name="T70" fmla="*/ 143 w 1722"/>
                <a:gd name="T71" fmla="*/ 287 h 2071"/>
                <a:gd name="T72" fmla="*/ 61 w 1722"/>
                <a:gd name="T73" fmla="*/ 267 h 2071"/>
                <a:gd name="T74" fmla="*/ 41 w 1722"/>
                <a:gd name="T75" fmla="*/ 226 h 2071"/>
                <a:gd name="T76" fmla="*/ 61 w 1722"/>
                <a:gd name="T77" fmla="*/ 103 h 2071"/>
                <a:gd name="T78" fmla="*/ 205 w 1722"/>
                <a:gd name="T79" fmla="*/ 21 h 2071"/>
                <a:gd name="T80" fmla="*/ 348 w 1722"/>
                <a:gd name="T81" fmla="*/ 21 h 2071"/>
                <a:gd name="T82" fmla="*/ 533 w 1722"/>
                <a:gd name="T83" fmla="*/ 82 h 2071"/>
                <a:gd name="T84" fmla="*/ 594 w 1722"/>
                <a:gd name="T85" fmla="*/ 205 h 2071"/>
                <a:gd name="T86" fmla="*/ 594 w 1722"/>
                <a:gd name="T87" fmla="*/ 492 h 2071"/>
                <a:gd name="T88" fmla="*/ 635 w 1722"/>
                <a:gd name="T89" fmla="*/ 513 h 2071"/>
                <a:gd name="T90" fmla="*/ 676 w 1722"/>
                <a:gd name="T91" fmla="*/ 656 h 2071"/>
                <a:gd name="T92" fmla="*/ 799 w 1722"/>
                <a:gd name="T93" fmla="*/ 615 h 2071"/>
                <a:gd name="T94" fmla="*/ 902 w 1722"/>
                <a:gd name="T95" fmla="*/ 492 h 2071"/>
                <a:gd name="T96" fmla="*/ 1024 w 1722"/>
                <a:gd name="T97" fmla="*/ 369 h 2071"/>
                <a:gd name="T98" fmla="*/ 1188 w 1722"/>
                <a:gd name="T99" fmla="*/ 246 h 2071"/>
                <a:gd name="T100" fmla="*/ 1270 w 1722"/>
                <a:gd name="T101" fmla="*/ 308 h 2071"/>
                <a:gd name="T102" fmla="*/ 1434 w 1722"/>
                <a:gd name="T103" fmla="*/ 410 h 2071"/>
                <a:gd name="T104" fmla="*/ 1578 w 1722"/>
                <a:gd name="T105" fmla="*/ 492 h 2071"/>
                <a:gd name="T106" fmla="*/ 1680 w 1722"/>
                <a:gd name="T107" fmla="*/ 513 h 2071"/>
                <a:gd name="T108" fmla="*/ 1680 w 1722"/>
                <a:gd name="T109" fmla="*/ 1435 h 2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22" h="2071">
                  <a:moveTo>
                    <a:pt x="1639" y="2070"/>
                  </a:moveTo>
                  <a:lnTo>
                    <a:pt x="1639" y="2070"/>
                  </a:lnTo>
                  <a:cubicBezTo>
                    <a:pt x="1639" y="2070"/>
                    <a:pt x="1618" y="2070"/>
                    <a:pt x="1598" y="2070"/>
                  </a:cubicBezTo>
                  <a:lnTo>
                    <a:pt x="1598" y="2049"/>
                  </a:lnTo>
                  <a:cubicBezTo>
                    <a:pt x="1578" y="2029"/>
                    <a:pt x="1578" y="2029"/>
                    <a:pt x="1557" y="2029"/>
                  </a:cubicBezTo>
                  <a:cubicBezTo>
                    <a:pt x="1557" y="2009"/>
                    <a:pt x="1557" y="2009"/>
                    <a:pt x="1557" y="1988"/>
                  </a:cubicBezTo>
                  <a:lnTo>
                    <a:pt x="1557" y="1967"/>
                  </a:lnTo>
                  <a:cubicBezTo>
                    <a:pt x="1536" y="1947"/>
                    <a:pt x="1536" y="1947"/>
                    <a:pt x="1516" y="1927"/>
                  </a:cubicBezTo>
                  <a:lnTo>
                    <a:pt x="1496" y="1906"/>
                  </a:lnTo>
                  <a:lnTo>
                    <a:pt x="1475" y="1885"/>
                  </a:lnTo>
                  <a:cubicBezTo>
                    <a:pt x="1475" y="1885"/>
                    <a:pt x="1475" y="1865"/>
                    <a:pt x="1475" y="1845"/>
                  </a:cubicBezTo>
                  <a:cubicBezTo>
                    <a:pt x="1475" y="1845"/>
                    <a:pt x="1475" y="1824"/>
                    <a:pt x="1454" y="1824"/>
                  </a:cubicBezTo>
                  <a:cubicBezTo>
                    <a:pt x="1454" y="1824"/>
                    <a:pt x="1454" y="1824"/>
                    <a:pt x="1434" y="1824"/>
                  </a:cubicBezTo>
                  <a:cubicBezTo>
                    <a:pt x="1434" y="1824"/>
                    <a:pt x="1434" y="1824"/>
                    <a:pt x="1414" y="1824"/>
                  </a:cubicBezTo>
                  <a:cubicBezTo>
                    <a:pt x="1414" y="1845"/>
                    <a:pt x="1414" y="1845"/>
                    <a:pt x="1414" y="1845"/>
                  </a:cubicBezTo>
                  <a:cubicBezTo>
                    <a:pt x="1393" y="1845"/>
                    <a:pt x="1393" y="1824"/>
                    <a:pt x="1393" y="1824"/>
                  </a:cubicBezTo>
                  <a:cubicBezTo>
                    <a:pt x="1373" y="1824"/>
                    <a:pt x="1373" y="1824"/>
                    <a:pt x="1373" y="1824"/>
                  </a:cubicBezTo>
                  <a:cubicBezTo>
                    <a:pt x="1352" y="1824"/>
                    <a:pt x="1332" y="1824"/>
                    <a:pt x="1332" y="1824"/>
                  </a:cubicBezTo>
                  <a:lnTo>
                    <a:pt x="1312" y="1845"/>
                  </a:lnTo>
                  <a:lnTo>
                    <a:pt x="1291" y="1824"/>
                  </a:lnTo>
                  <a:lnTo>
                    <a:pt x="1291" y="1803"/>
                  </a:lnTo>
                  <a:cubicBezTo>
                    <a:pt x="1291" y="1783"/>
                    <a:pt x="1291" y="1783"/>
                    <a:pt x="1291" y="1763"/>
                  </a:cubicBezTo>
                  <a:lnTo>
                    <a:pt x="1312" y="1742"/>
                  </a:lnTo>
                  <a:cubicBezTo>
                    <a:pt x="1312" y="1742"/>
                    <a:pt x="1312" y="1721"/>
                    <a:pt x="1332" y="1721"/>
                  </a:cubicBezTo>
                  <a:cubicBezTo>
                    <a:pt x="1332" y="1721"/>
                    <a:pt x="1332" y="1701"/>
                    <a:pt x="1332" y="1681"/>
                  </a:cubicBezTo>
                  <a:lnTo>
                    <a:pt x="1332" y="1660"/>
                  </a:lnTo>
                  <a:cubicBezTo>
                    <a:pt x="1332" y="1639"/>
                    <a:pt x="1312" y="1639"/>
                    <a:pt x="1312" y="1639"/>
                  </a:cubicBezTo>
                  <a:cubicBezTo>
                    <a:pt x="1291" y="1639"/>
                    <a:pt x="1291" y="1619"/>
                    <a:pt x="1291" y="1619"/>
                  </a:cubicBezTo>
                  <a:cubicBezTo>
                    <a:pt x="1270" y="1619"/>
                    <a:pt x="1270" y="1599"/>
                    <a:pt x="1270" y="1599"/>
                  </a:cubicBezTo>
                  <a:lnTo>
                    <a:pt x="1291" y="1599"/>
                  </a:lnTo>
                  <a:lnTo>
                    <a:pt x="1312" y="1578"/>
                  </a:lnTo>
                  <a:cubicBezTo>
                    <a:pt x="1312" y="1578"/>
                    <a:pt x="1291" y="1578"/>
                    <a:pt x="1291" y="1557"/>
                  </a:cubicBezTo>
                  <a:lnTo>
                    <a:pt x="1270" y="1557"/>
                  </a:lnTo>
                  <a:lnTo>
                    <a:pt x="1270" y="1537"/>
                  </a:lnTo>
                  <a:lnTo>
                    <a:pt x="1291" y="1517"/>
                  </a:lnTo>
                  <a:lnTo>
                    <a:pt x="1312" y="1517"/>
                  </a:lnTo>
                  <a:lnTo>
                    <a:pt x="1312" y="1496"/>
                  </a:lnTo>
                  <a:cubicBezTo>
                    <a:pt x="1312" y="1496"/>
                    <a:pt x="1312" y="1475"/>
                    <a:pt x="1291" y="1475"/>
                  </a:cubicBezTo>
                  <a:cubicBezTo>
                    <a:pt x="1291" y="1475"/>
                    <a:pt x="1291" y="1455"/>
                    <a:pt x="1270" y="1455"/>
                  </a:cubicBezTo>
                  <a:lnTo>
                    <a:pt x="1250" y="1435"/>
                  </a:lnTo>
                  <a:lnTo>
                    <a:pt x="1230" y="1414"/>
                  </a:lnTo>
                  <a:cubicBezTo>
                    <a:pt x="1230" y="1394"/>
                    <a:pt x="1230" y="1373"/>
                    <a:pt x="1230" y="1373"/>
                  </a:cubicBezTo>
                  <a:cubicBezTo>
                    <a:pt x="1230" y="1353"/>
                    <a:pt x="1230" y="1353"/>
                    <a:pt x="1230" y="1333"/>
                  </a:cubicBezTo>
                  <a:lnTo>
                    <a:pt x="1209" y="1312"/>
                  </a:lnTo>
                  <a:cubicBezTo>
                    <a:pt x="1209" y="1291"/>
                    <a:pt x="1188" y="1291"/>
                    <a:pt x="1188" y="1271"/>
                  </a:cubicBezTo>
                  <a:lnTo>
                    <a:pt x="1188" y="1251"/>
                  </a:lnTo>
                  <a:cubicBezTo>
                    <a:pt x="1188" y="1230"/>
                    <a:pt x="1209" y="1230"/>
                    <a:pt x="1209" y="1230"/>
                  </a:cubicBezTo>
                  <a:cubicBezTo>
                    <a:pt x="1230" y="1230"/>
                    <a:pt x="1230" y="1230"/>
                    <a:pt x="1250" y="1230"/>
                  </a:cubicBezTo>
                  <a:cubicBezTo>
                    <a:pt x="1250" y="1230"/>
                    <a:pt x="1250" y="1230"/>
                    <a:pt x="1270" y="1230"/>
                  </a:cubicBezTo>
                  <a:lnTo>
                    <a:pt x="1250" y="1209"/>
                  </a:lnTo>
                  <a:lnTo>
                    <a:pt x="1250" y="1189"/>
                  </a:lnTo>
                  <a:lnTo>
                    <a:pt x="1250" y="1169"/>
                  </a:lnTo>
                  <a:cubicBezTo>
                    <a:pt x="1230" y="1169"/>
                    <a:pt x="1230" y="1169"/>
                    <a:pt x="1230" y="1169"/>
                  </a:cubicBezTo>
                  <a:lnTo>
                    <a:pt x="1209" y="1169"/>
                  </a:lnTo>
                  <a:cubicBezTo>
                    <a:pt x="1209" y="1189"/>
                    <a:pt x="1209" y="1189"/>
                    <a:pt x="1188" y="1189"/>
                  </a:cubicBezTo>
                  <a:cubicBezTo>
                    <a:pt x="1188" y="1189"/>
                    <a:pt x="1188" y="1209"/>
                    <a:pt x="1168" y="1209"/>
                  </a:cubicBezTo>
                  <a:cubicBezTo>
                    <a:pt x="1168" y="1209"/>
                    <a:pt x="1168" y="1189"/>
                    <a:pt x="1148" y="1189"/>
                  </a:cubicBezTo>
                  <a:lnTo>
                    <a:pt x="1127" y="1169"/>
                  </a:lnTo>
                  <a:cubicBezTo>
                    <a:pt x="1106" y="1169"/>
                    <a:pt x="1106" y="1148"/>
                    <a:pt x="1106" y="1148"/>
                  </a:cubicBezTo>
                  <a:cubicBezTo>
                    <a:pt x="1086" y="1148"/>
                    <a:pt x="1086" y="1148"/>
                    <a:pt x="1086" y="1148"/>
                  </a:cubicBezTo>
                  <a:cubicBezTo>
                    <a:pt x="1086" y="1127"/>
                    <a:pt x="1086" y="1127"/>
                    <a:pt x="1086" y="1127"/>
                  </a:cubicBezTo>
                  <a:cubicBezTo>
                    <a:pt x="1106" y="1127"/>
                    <a:pt x="1106" y="1127"/>
                    <a:pt x="1106" y="1127"/>
                  </a:cubicBezTo>
                  <a:cubicBezTo>
                    <a:pt x="1106" y="1107"/>
                    <a:pt x="1106" y="1107"/>
                    <a:pt x="1106" y="1107"/>
                  </a:cubicBezTo>
                  <a:lnTo>
                    <a:pt x="1086" y="1107"/>
                  </a:lnTo>
                  <a:cubicBezTo>
                    <a:pt x="1086" y="1107"/>
                    <a:pt x="1066" y="1107"/>
                    <a:pt x="1045" y="1107"/>
                  </a:cubicBezTo>
                  <a:cubicBezTo>
                    <a:pt x="1045" y="1107"/>
                    <a:pt x="1045" y="1107"/>
                    <a:pt x="1045" y="1087"/>
                  </a:cubicBezTo>
                  <a:lnTo>
                    <a:pt x="1045" y="1087"/>
                  </a:lnTo>
                  <a:cubicBezTo>
                    <a:pt x="1066" y="1066"/>
                    <a:pt x="1066" y="1066"/>
                    <a:pt x="1086" y="1066"/>
                  </a:cubicBezTo>
                  <a:lnTo>
                    <a:pt x="1086" y="1045"/>
                  </a:lnTo>
                  <a:lnTo>
                    <a:pt x="1066" y="1045"/>
                  </a:lnTo>
                  <a:lnTo>
                    <a:pt x="1045" y="1045"/>
                  </a:lnTo>
                  <a:cubicBezTo>
                    <a:pt x="1045" y="1066"/>
                    <a:pt x="1045" y="1066"/>
                    <a:pt x="1045" y="1066"/>
                  </a:cubicBezTo>
                  <a:cubicBezTo>
                    <a:pt x="1024" y="1066"/>
                    <a:pt x="1024" y="1066"/>
                    <a:pt x="1004" y="1066"/>
                  </a:cubicBezTo>
                  <a:cubicBezTo>
                    <a:pt x="1004" y="1066"/>
                    <a:pt x="1004" y="1066"/>
                    <a:pt x="984" y="1066"/>
                  </a:cubicBezTo>
                  <a:cubicBezTo>
                    <a:pt x="984" y="1045"/>
                    <a:pt x="963" y="1045"/>
                    <a:pt x="963" y="1045"/>
                  </a:cubicBezTo>
                  <a:lnTo>
                    <a:pt x="942" y="1045"/>
                  </a:lnTo>
                  <a:cubicBezTo>
                    <a:pt x="922" y="1045"/>
                    <a:pt x="922" y="1025"/>
                    <a:pt x="902" y="1025"/>
                  </a:cubicBezTo>
                  <a:cubicBezTo>
                    <a:pt x="902" y="1005"/>
                    <a:pt x="881" y="1005"/>
                    <a:pt x="860" y="984"/>
                  </a:cubicBezTo>
                  <a:lnTo>
                    <a:pt x="840" y="963"/>
                  </a:lnTo>
                  <a:cubicBezTo>
                    <a:pt x="820" y="963"/>
                    <a:pt x="799" y="963"/>
                    <a:pt x="799" y="943"/>
                  </a:cubicBezTo>
                  <a:cubicBezTo>
                    <a:pt x="778" y="943"/>
                    <a:pt x="758" y="963"/>
                    <a:pt x="738" y="943"/>
                  </a:cubicBezTo>
                  <a:cubicBezTo>
                    <a:pt x="738" y="943"/>
                    <a:pt x="717" y="943"/>
                    <a:pt x="696" y="923"/>
                  </a:cubicBezTo>
                  <a:lnTo>
                    <a:pt x="676" y="923"/>
                  </a:lnTo>
                  <a:cubicBezTo>
                    <a:pt x="676" y="902"/>
                    <a:pt x="656" y="902"/>
                    <a:pt x="656" y="902"/>
                  </a:cubicBezTo>
                  <a:cubicBezTo>
                    <a:pt x="656" y="902"/>
                    <a:pt x="656" y="881"/>
                    <a:pt x="635" y="881"/>
                  </a:cubicBezTo>
                  <a:cubicBezTo>
                    <a:pt x="635" y="881"/>
                    <a:pt x="635" y="881"/>
                    <a:pt x="615" y="881"/>
                  </a:cubicBezTo>
                  <a:cubicBezTo>
                    <a:pt x="615" y="881"/>
                    <a:pt x="615" y="881"/>
                    <a:pt x="615" y="861"/>
                  </a:cubicBezTo>
                  <a:lnTo>
                    <a:pt x="615" y="861"/>
                  </a:lnTo>
                  <a:cubicBezTo>
                    <a:pt x="615" y="841"/>
                    <a:pt x="635" y="841"/>
                    <a:pt x="635" y="841"/>
                  </a:cubicBezTo>
                  <a:lnTo>
                    <a:pt x="635" y="841"/>
                  </a:lnTo>
                  <a:lnTo>
                    <a:pt x="635" y="820"/>
                  </a:lnTo>
                  <a:lnTo>
                    <a:pt x="615" y="820"/>
                  </a:lnTo>
                  <a:lnTo>
                    <a:pt x="594" y="841"/>
                  </a:lnTo>
                  <a:cubicBezTo>
                    <a:pt x="594" y="841"/>
                    <a:pt x="594" y="841"/>
                    <a:pt x="574" y="841"/>
                  </a:cubicBezTo>
                  <a:cubicBezTo>
                    <a:pt x="574" y="841"/>
                    <a:pt x="574" y="841"/>
                    <a:pt x="553" y="841"/>
                  </a:cubicBezTo>
                  <a:cubicBezTo>
                    <a:pt x="553" y="820"/>
                    <a:pt x="553" y="820"/>
                    <a:pt x="533" y="799"/>
                  </a:cubicBezTo>
                  <a:lnTo>
                    <a:pt x="512" y="779"/>
                  </a:lnTo>
                  <a:lnTo>
                    <a:pt x="492" y="759"/>
                  </a:lnTo>
                  <a:cubicBezTo>
                    <a:pt x="492" y="759"/>
                    <a:pt x="492" y="738"/>
                    <a:pt x="492" y="718"/>
                  </a:cubicBezTo>
                  <a:cubicBezTo>
                    <a:pt x="492" y="718"/>
                    <a:pt x="492" y="697"/>
                    <a:pt x="492" y="677"/>
                  </a:cubicBezTo>
                  <a:cubicBezTo>
                    <a:pt x="492" y="677"/>
                    <a:pt x="492" y="656"/>
                    <a:pt x="512" y="656"/>
                  </a:cubicBezTo>
                  <a:cubicBezTo>
                    <a:pt x="512" y="656"/>
                    <a:pt x="512" y="656"/>
                    <a:pt x="512" y="636"/>
                  </a:cubicBezTo>
                  <a:cubicBezTo>
                    <a:pt x="512" y="636"/>
                    <a:pt x="512" y="636"/>
                    <a:pt x="512" y="615"/>
                  </a:cubicBezTo>
                  <a:lnTo>
                    <a:pt x="492" y="615"/>
                  </a:lnTo>
                  <a:cubicBezTo>
                    <a:pt x="492" y="615"/>
                    <a:pt x="492" y="615"/>
                    <a:pt x="471" y="615"/>
                  </a:cubicBezTo>
                  <a:lnTo>
                    <a:pt x="471" y="636"/>
                  </a:lnTo>
                  <a:cubicBezTo>
                    <a:pt x="471" y="656"/>
                    <a:pt x="471" y="656"/>
                    <a:pt x="471" y="656"/>
                  </a:cubicBezTo>
                  <a:cubicBezTo>
                    <a:pt x="451" y="677"/>
                    <a:pt x="471" y="677"/>
                    <a:pt x="471" y="697"/>
                  </a:cubicBezTo>
                  <a:cubicBezTo>
                    <a:pt x="451" y="697"/>
                    <a:pt x="451" y="697"/>
                    <a:pt x="451" y="697"/>
                  </a:cubicBezTo>
                  <a:cubicBezTo>
                    <a:pt x="430" y="697"/>
                    <a:pt x="430" y="718"/>
                    <a:pt x="430" y="718"/>
                  </a:cubicBezTo>
                  <a:cubicBezTo>
                    <a:pt x="430" y="738"/>
                    <a:pt x="430" y="738"/>
                    <a:pt x="430" y="738"/>
                  </a:cubicBezTo>
                  <a:cubicBezTo>
                    <a:pt x="430" y="738"/>
                    <a:pt x="410" y="738"/>
                    <a:pt x="410" y="759"/>
                  </a:cubicBezTo>
                  <a:lnTo>
                    <a:pt x="410" y="779"/>
                  </a:lnTo>
                  <a:cubicBezTo>
                    <a:pt x="410" y="779"/>
                    <a:pt x="410" y="799"/>
                    <a:pt x="410" y="820"/>
                  </a:cubicBezTo>
                  <a:cubicBezTo>
                    <a:pt x="410" y="820"/>
                    <a:pt x="410" y="820"/>
                    <a:pt x="389" y="841"/>
                  </a:cubicBezTo>
                  <a:cubicBezTo>
                    <a:pt x="389" y="841"/>
                    <a:pt x="389" y="861"/>
                    <a:pt x="369" y="861"/>
                  </a:cubicBezTo>
                  <a:cubicBezTo>
                    <a:pt x="369" y="861"/>
                    <a:pt x="369" y="861"/>
                    <a:pt x="348" y="861"/>
                  </a:cubicBezTo>
                  <a:lnTo>
                    <a:pt x="328" y="861"/>
                  </a:lnTo>
                  <a:cubicBezTo>
                    <a:pt x="328" y="861"/>
                    <a:pt x="307" y="841"/>
                    <a:pt x="307" y="820"/>
                  </a:cubicBezTo>
                  <a:cubicBezTo>
                    <a:pt x="307" y="820"/>
                    <a:pt x="307" y="799"/>
                    <a:pt x="287" y="799"/>
                  </a:cubicBezTo>
                  <a:cubicBezTo>
                    <a:pt x="287" y="779"/>
                    <a:pt x="307" y="759"/>
                    <a:pt x="307" y="759"/>
                  </a:cubicBezTo>
                  <a:cubicBezTo>
                    <a:pt x="307" y="738"/>
                    <a:pt x="328" y="738"/>
                    <a:pt x="328" y="738"/>
                  </a:cubicBezTo>
                  <a:cubicBezTo>
                    <a:pt x="328" y="718"/>
                    <a:pt x="328" y="718"/>
                    <a:pt x="328" y="697"/>
                  </a:cubicBezTo>
                  <a:cubicBezTo>
                    <a:pt x="307" y="697"/>
                    <a:pt x="307" y="697"/>
                    <a:pt x="307" y="677"/>
                  </a:cubicBezTo>
                  <a:lnTo>
                    <a:pt x="287" y="656"/>
                  </a:lnTo>
                  <a:cubicBezTo>
                    <a:pt x="287" y="656"/>
                    <a:pt x="287" y="636"/>
                    <a:pt x="287" y="615"/>
                  </a:cubicBezTo>
                  <a:lnTo>
                    <a:pt x="266" y="615"/>
                  </a:lnTo>
                  <a:lnTo>
                    <a:pt x="246" y="615"/>
                  </a:lnTo>
                  <a:cubicBezTo>
                    <a:pt x="246" y="595"/>
                    <a:pt x="246" y="595"/>
                    <a:pt x="225" y="595"/>
                  </a:cubicBezTo>
                  <a:cubicBezTo>
                    <a:pt x="225" y="574"/>
                    <a:pt x="225" y="595"/>
                    <a:pt x="205" y="595"/>
                  </a:cubicBezTo>
                  <a:cubicBezTo>
                    <a:pt x="205" y="595"/>
                    <a:pt x="205" y="595"/>
                    <a:pt x="184" y="595"/>
                  </a:cubicBezTo>
                  <a:lnTo>
                    <a:pt x="184" y="574"/>
                  </a:lnTo>
                  <a:lnTo>
                    <a:pt x="184" y="554"/>
                  </a:lnTo>
                  <a:cubicBezTo>
                    <a:pt x="184" y="533"/>
                    <a:pt x="184" y="533"/>
                    <a:pt x="205" y="533"/>
                  </a:cubicBezTo>
                  <a:cubicBezTo>
                    <a:pt x="205" y="513"/>
                    <a:pt x="225" y="513"/>
                    <a:pt x="225" y="513"/>
                  </a:cubicBezTo>
                  <a:cubicBezTo>
                    <a:pt x="225" y="533"/>
                    <a:pt x="225" y="533"/>
                    <a:pt x="246" y="533"/>
                  </a:cubicBezTo>
                  <a:lnTo>
                    <a:pt x="266" y="533"/>
                  </a:lnTo>
                  <a:cubicBezTo>
                    <a:pt x="287" y="533"/>
                    <a:pt x="287" y="533"/>
                    <a:pt x="307" y="533"/>
                  </a:cubicBezTo>
                  <a:cubicBezTo>
                    <a:pt x="307" y="533"/>
                    <a:pt x="307" y="513"/>
                    <a:pt x="328" y="513"/>
                  </a:cubicBezTo>
                  <a:cubicBezTo>
                    <a:pt x="328" y="513"/>
                    <a:pt x="328" y="492"/>
                    <a:pt x="348" y="492"/>
                  </a:cubicBezTo>
                  <a:cubicBezTo>
                    <a:pt x="348" y="492"/>
                    <a:pt x="348" y="492"/>
                    <a:pt x="369" y="472"/>
                  </a:cubicBezTo>
                  <a:cubicBezTo>
                    <a:pt x="369" y="472"/>
                    <a:pt x="389" y="472"/>
                    <a:pt x="389" y="492"/>
                  </a:cubicBezTo>
                  <a:cubicBezTo>
                    <a:pt x="389" y="492"/>
                    <a:pt x="410" y="472"/>
                    <a:pt x="410" y="492"/>
                  </a:cubicBezTo>
                  <a:lnTo>
                    <a:pt x="410" y="492"/>
                  </a:lnTo>
                  <a:cubicBezTo>
                    <a:pt x="410" y="492"/>
                    <a:pt x="410" y="492"/>
                    <a:pt x="389" y="513"/>
                  </a:cubicBezTo>
                  <a:lnTo>
                    <a:pt x="389" y="513"/>
                  </a:lnTo>
                  <a:cubicBezTo>
                    <a:pt x="389" y="533"/>
                    <a:pt x="410" y="533"/>
                    <a:pt x="410" y="533"/>
                  </a:cubicBezTo>
                  <a:cubicBezTo>
                    <a:pt x="410" y="533"/>
                    <a:pt x="410" y="513"/>
                    <a:pt x="430" y="513"/>
                  </a:cubicBezTo>
                  <a:cubicBezTo>
                    <a:pt x="430" y="513"/>
                    <a:pt x="430" y="513"/>
                    <a:pt x="451" y="513"/>
                  </a:cubicBezTo>
                  <a:lnTo>
                    <a:pt x="451" y="533"/>
                  </a:lnTo>
                  <a:lnTo>
                    <a:pt x="471" y="533"/>
                  </a:lnTo>
                  <a:lnTo>
                    <a:pt x="492" y="513"/>
                  </a:lnTo>
                  <a:cubicBezTo>
                    <a:pt x="492" y="513"/>
                    <a:pt x="492" y="492"/>
                    <a:pt x="512" y="492"/>
                  </a:cubicBezTo>
                  <a:lnTo>
                    <a:pt x="533" y="492"/>
                  </a:lnTo>
                  <a:lnTo>
                    <a:pt x="533" y="472"/>
                  </a:lnTo>
                  <a:cubicBezTo>
                    <a:pt x="533" y="451"/>
                    <a:pt x="533" y="431"/>
                    <a:pt x="533" y="431"/>
                  </a:cubicBezTo>
                  <a:cubicBezTo>
                    <a:pt x="533" y="431"/>
                    <a:pt x="533" y="410"/>
                    <a:pt x="512" y="410"/>
                  </a:cubicBezTo>
                  <a:lnTo>
                    <a:pt x="512" y="390"/>
                  </a:lnTo>
                  <a:lnTo>
                    <a:pt x="492" y="390"/>
                  </a:lnTo>
                  <a:cubicBezTo>
                    <a:pt x="492" y="410"/>
                    <a:pt x="471" y="410"/>
                    <a:pt x="471" y="410"/>
                  </a:cubicBezTo>
                  <a:lnTo>
                    <a:pt x="451" y="410"/>
                  </a:lnTo>
                  <a:cubicBezTo>
                    <a:pt x="430" y="431"/>
                    <a:pt x="389" y="431"/>
                    <a:pt x="389" y="431"/>
                  </a:cubicBezTo>
                  <a:cubicBezTo>
                    <a:pt x="369" y="431"/>
                    <a:pt x="348" y="431"/>
                    <a:pt x="348" y="431"/>
                  </a:cubicBezTo>
                  <a:lnTo>
                    <a:pt x="328" y="431"/>
                  </a:lnTo>
                  <a:lnTo>
                    <a:pt x="307" y="431"/>
                  </a:lnTo>
                  <a:cubicBezTo>
                    <a:pt x="307" y="451"/>
                    <a:pt x="307" y="472"/>
                    <a:pt x="307" y="472"/>
                  </a:cubicBezTo>
                  <a:lnTo>
                    <a:pt x="287" y="492"/>
                  </a:lnTo>
                  <a:lnTo>
                    <a:pt x="266" y="492"/>
                  </a:lnTo>
                  <a:lnTo>
                    <a:pt x="246" y="472"/>
                  </a:lnTo>
                  <a:lnTo>
                    <a:pt x="246" y="451"/>
                  </a:lnTo>
                  <a:cubicBezTo>
                    <a:pt x="246" y="451"/>
                    <a:pt x="246" y="431"/>
                    <a:pt x="225" y="431"/>
                  </a:cubicBezTo>
                  <a:lnTo>
                    <a:pt x="225" y="410"/>
                  </a:lnTo>
                  <a:cubicBezTo>
                    <a:pt x="205" y="410"/>
                    <a:pt x="205" y="390"/>
                    <a:pt x="205" y="390"/>
                  </a:cubicBezTo>
                  <a:cubicBezTo>
                    <a:pt x="205" y="369"/>
                    <a:pt x="184" y="369"/>
                    <a:pt x="184" y="369"/>
                  </a:cubicBezTo>
                  <a:lnTo>
                    <a:pt x="184" y="349"/>
                  </a:lnTo>
                  <a:lnTo>
                    <a:pt x="184" y="328"/>
                  </a:lnTo>
                  <a:cubicBezTo>
                    <a:pt x="205" y="328"/>
                    <a:pt x="205" y="328"/>
                    <a:pt x="205" y="308"/>
                  </a:cubicBezTo>
                  <a:cubicBezTo>
                    <a:pt x="205" y="308"/>
                    <a:pt x="205" y="308"/>
                    <a:pt x="184" y="308"/>
                  </a:cubicBezTo>
                  <a:cubicBezTo>
                    <a:pt x="184" y="287"/>
                    <a:pt x="184" y="287"/>
                    <a:pt x="164" y="287"/>
                  </a:cubicBezTo>
                  <a:lnTo>
                    <a:pt x="143" y="287"/>
                  </a:lnTo>
                  <a:cubicBezTo>
                    <a:pt x="143" y="287"/>
                    <a:pt x="123" y="287"/>
                    <a:pt x="123" y="267"/>
                  </a:cubicBezTo>
                  <a:cubicBezTo>
                    <a:pt x="102" y="267"/>
                    <a:pt x="102" y="246"/>
                    <a:pt x="102" y="246"/>
                  </a:cubicBezTo>
                  <a:cubicBezTo>
                    <a:pt x="102" y="246"/>
                    <a:pt x="102" y="246"/>
                    <a:pt x="82" y="246"/>
                  </a:cubicBezTo>
                  <a:cubicBezTo>
                    <a:pt x="82" y="246"/>
                    <a:pt x="82" y="246"/>
                    <a:pt x="61" y="246"/>
                  </a:cubicBezTo>
                  <a:lnTo>
                    <a:pt x="61" y="267"/>
                  </a:lnTo>
                  <a:cubicBezTo>
                    <a:pt x="41" y="267"/>
                    <a:pt x="41" y="267"/>
                    <a:pt x="20" y="267"/>
                  </a:cubicBezTo>
                  <a:cubicBezTo>
                    <a:pt x="20" y="267"/>
                    <a:pt x="20" y="267"/>
                    <a:pt x="0" y="246"/>
                  </a:cubicBezTo>
                  <a:lnTo>
                    <a:pt x="0" y="246"/>
                  </a:lnTo>
                  <a:cubicBezTo>
                    <a:pt x="0" y="226"/>
                    <a:pt x="0" y="226"/>
                    <a:pt x="20" y="226"/>
                  </a:cubicBezTo>
                  <a:lnTo>
                    <a:pt x="41" y="226"/>
                  </a:lnTo>
                  <a:cubicBezTo>
                    <a:pt x="41" y="205"/>
                    <a:pt x="61" y="205"/>
                    <a:pt x="61" y="185"/>
                  </a:cubicBezTo>
                  <a:cubicBezTo>
                    <a:pt x="61" y="185"/>
                    <a:pt x="61" y="185"/>
                    <a:pt x="61" y="164"/>
                  </a:cubicBezTo>
                  <a:lnTo>
                    <a:pt x="61" y="144"/>
                  </a:lnTo>
                  <a:lnTo>
                    <a:pt x="61" y="123"/>
                  </a:lnTo>
                  <a:cubicBezTo>
                    <a:pt x="61" y="103"/>
                    <a:pt x="61" y="103"/>
                    <a:pt x="61" y="103"/>
                  </a:cubicBezTo>
                  <a:cubicBezTo>
                    <a:pt x="82" y="82"/>
                    <a:pt x="82" y="82"/>
                    <a:pt x="102" y="82"/>
                  </a:cubicBezTo>
                  <a:lnTo>
                    <a:pt x="123" y="82"/>
                  </a:lnTo>
                  <a:cubicBezTo>
                    <a:pt x="143" y="82"/>
                    <a:pt x="164" y="82"/>
                    <a:pt x="164" y="82"/>
                  </a:cubicBezTo>
                  <a:cubicBezTo>
                    <a:pt x="164" y="62"/>
                    <a:pt x="184" y="62"/>
                    <a:pt x="184" y="62"/>
                  </a:cubicBezTo>
                  <a:cubicBezTo>
                    <a:pt x="205" y="41"/>
                    <a:pt x="205" y="41"/>
                    <a:pt x="205" y="21"/>
                  </a:cubicBezTo>
                  <a:cubicBezTo>
                    <a:pt x="225" y="21"/>
                    <a:pt x="225" y="21"/>
                    <a:pt x="225" y="21"/>
                  </a:cubicBezTo>
                  <a:cubicBezTo>
                    <a:pt x="246" y="21"/>
                    <a:pt x="246" y="0"/>
                    <a:pt x="246" y="0"/>
                  </a:cubicBezTo>
                  <a:cubicBezTo>
                    <a:pt x="246" y="0"/>
                    <a:pt x="266" y="0"/>
                    <a:pt x="287" y="0"/>
                  </a:cubicBezTo>
                  <a:lnTo>
                    <a:pt x="307" y="0"/>
                  </a:lnTo>
                  <a:lnTo>
                    <a:pt x="348" y="21"/>
                  </a:lnTo>
                  <a:lnTo>
                    <a:pt x="369" y="41"/>
                  </a:lnTo>
                  <a:cubicBezTo>
                    <a:pt x="369" y="62"/>
                    <a:pt x="389" y="62"/>
                    <a:pt x="389" y="62"/>
                  </a:cubicBezTo>
                  <a:cubicBezTo>
                    <a:pt x="410" y="82"/>
                    <a:pt x="430" y="82"/>
                    <a:pt x="430" y="82"/>
                  </a:cubicBezTo>
                  <a:cubicBezTo>
                    <a:pt x="451" y="82"/>
                    <a:pt x="471" y="82"/>
                    <a:pt x="471" y="82"/>
                  </a:cubicBezTo>
                  <a:cubicBezTo>
                    <a:pt x="492" y="62"/>
                    <a:pt x="512" y="82"/>
                    <a:pt x="533" y="82"/>
                  </a:cubicBezTo>
                  <a:cubicBezTo>
                    <a:pt x="533" y="82"/>
                    <a:pt x="553" y="82"/>
                    <a:pt x="574" y="103"/>
                  </a:cubicBezTo>
                  <a:lnTo>
                    <a:pt x="574" y="123"/>
                  </a:lnTo>
                  <a:cubicBezTo>
                    <a:pt x="574" y="123"/>
                    <a:pt x="574" y="144"/>
                    <a:pt x="574" y="164"/>
                  </a:cubicBezTo>
                  <a:cubicBezTo>
                    <a:pt x="574" y="164"/>
                    <a:pt x="594" y="164"/>
                    <a:pt x="594" y="185"/>
                  </a:cubicBezTo>
                  <a:lnTo>
                    <a:pt x="594" y="205"/>
                  </a:lnTo>
                  <a:cubicBezTo>
                    <a:pt x="594" y="226"/>
                    <a:pt x="574" y="246"/>
                    <a:pt x="574" y="267"/>
                  </a:cubicBezTo>
                  <a:cubicBezTo>
                    <a:pt x="574" y="287"/>
                    <a:pt x="553" y="308"/>
                    <a:pt x="553" y="308"/>
                  </a:cubicBezTo>
                  <a:cubicBezTo>
                    <a:pt x="553" y="328"/>
                    <a:pt x="574" y="349"/>
                    <a:pt x="574" y="369"/>
                  </a:cubicBezTo>
                  <a:cubicBezTo>
                    <a:pt x="574" y="390"/>
                    <a:pt x="594" y="431"/>
                    <a:pt x="594" y="451"/>
                  </a:cubicBezTo>
                  <a:cubicBezTo>
                    <a:pt x="594" y="451"/>
                    <a:pt x="594" y="472"/>
                    <a:pt x="594" y="492"/>
                  </a:cubicBezTo>
                  <a:lnTo>
                    <a:pt x="594" y="513"/>
                  </a:lnTo>
                  <a:lnTo>
                    <a:pt x="615" y="513"/>
                  </a:lnTo>
                  <a:lnTo>
                    <a:pt x="615" y="492"/>
                  </a:lnTo>
                  <a:cubicBezTo>
                    <a:pt x="615" y="492"/>
                    <a:pt x="635" y="492"/>
                    <a:pt x="635" y="513"/>
                  </a:cubicBezTo>
                  <a:lnTo>
                    <a:pt x="635" y="513"/>
                  </a:lnTo>
                  <a:cubicBezTo>
                    <a:pt x="635" y="533"/>
                    <a:pt x="635" y="554"/>
                    <a:pt x="635" y="554"/>
                  </a:cubicBezTo>
                  <a:cubicBezTo>
                    <a:pt x="635" y="574"/>
                    <a:pt x="635" y="595"/>
                    <a:pt x="635" y="595"/>
                  </a:cubicBezTo>
                  <a:lnTo>
                    <a:pt x="656" y="615"/>
                  </a:lnTo>
                  <a:lnTo>
                    <a:pt x="676" y="636"/>
                  </a:lnTo>
                  <a:lnTo>
                    <a:pt x="676" y="656"/>
                  </a:lnTo>
                  <a:cubicBezTo>
                    <a:pt x="676" y="677"/>
                    <a:pt x="676" y="677"/>
                    <a:pt x="696" y="697"/>
                  </a:cubicBezTo>
                  <a:lnTo>
                    <a:pt x="696" y="697"/>
                  </a:lnTo>
                  <a:cubicBezTo>
                    <a:pt x="717" y="697"/>
                    <a:pt x="717" y="677"/>
                    <a:pt x="738" y="677"/>
                  </a:cubicBezTo>
                  <a:cubicBezTo>
                    <a:pt x="738" y="656"/>
                    <a:pt x="758" y="656"/>
                    <a:pt x="758" y="656"/>
                  </a:cubicBezTo>
                  <a:cubicBezTo>
                    <a:pt x="758" y="636"/>
                    <a:pt x="778" y="636"/>
                    <a:pt x="799" y="615"/>
                  </a:cubicBezTo>
                  <a:lnTo>
                    <a:pt x="820" y="615"/>
                  </a:lnTo>
                  <a:cubicBezTo>
                    <a:pt x="820" y="595"/>
                    <a:pt x="820" y="574"/>
                    <a:pt x="820" y="574"/>
                  </a:cubicBezTo>
                  <a:cubicBezTo>
                    <a:pt x="840" y="554"/>
                    <a:pt x="840" y="533"/>
                    <a:pt x="860" y="533"/>
                  </a:cubicBezTo>
                  <a:lnTo>
                    <a:pt x="881" y="513"/>
                  </a:lnTo>
                  <a:cubicBezTo>
                    <a:pt x="902" y="513"/>
                    <a:pt x="902" y="492"/>
                    <a:pt x="902" y="492"/>
                  </a:cubicBezTo>
                  <a:cubicBezTo>
                    <a:pt x="922" y="492"/>
                    <a:pt x="942" y="472"/>
                    <a:pt x="942" y="472"/>
                  </a:cubicBezTo>
                  <a:cubicBezTo>
                    <a:pt x="942" y="472"/>
                    <a:pt x="942" y="451"/>
                    <a:pt x="963" y="451"/>
                  </a:cubicBezTo>
                  <a:cubicBezTo>
                    <a:pt x="963" y="431"/>
                    <a:pt x="963" y="431"/>
                    <a:pt x="963" y="410"/>
                  </a:cubicBezTo>
                  <a:cubicBezTo>
                    <a:pt x="984" y="410"/>
                    <a:pt x="984" y="390"/>
                    <a:pt x="984" y="390"/>
                  </a:cubicBezTo>
                  <a:cubicBezTo>
                    <a:pt x="1004" y="390"/>
                    <a:pt x="1004" y="369"/>
                    <a:pt x="1024" y="369"/>
                  </a:cubicBezTo>
                  <a:cubicBezTo>
                    <a:pt x="1024" y="349"/>
                    <a:pt x="1066" y="349"/>
                    <a:pt x="1066" y="349"/>
                  </a:cubicBezTo>
                  <a:cubicBezTo>
                    <a:pt x="1086" y="328"/>
                    <a:pt x="1106" y="328"/>
                    <a:pt x="1106" y="308"/>
                  </a:cubicBezTo>
                  <a:cubicBezTo>
                    <a:pt x="1127" y="308"/>
                    <a:pt x="1148" y="287"/>
                    <a:pt x="1148" y="287"/>
                  </a:cubicBezTo>
                  <a:cubicBezTo>
                    <a:pt x="1148" y="267"/>
                    <a:pt x="1168" y="267"/>
                    <a:pt x="1168" y="267"/>
                  </a:cubicBezTo>
                  <a:cubicBezTo>
                    <a:pt x="1168" y="246"/>
                    <a:pt x="1188" y="246"/>
                    <a:pt x="1188" y="246"/>
                  </a:cubicBezTo>
                  <a:lnTo>
                    <a:pt x="1209" y="246"/>
                  </a:lnTo>
                  <a:lnTo>
                    <a:pt x="1209" y="267"/>
                  </a:lnTo>
                  <a:lnTo>
                    <a:pt x="1230" y="287"/>
                  </a:lnTo>
                  <a:lnTo>
                    <a:pt x="1250" y="287"/>
                  </a:lnTo>
                  <a:lnTo>
                    <a:pt x="1270" y="308"/>
                  </a:lnTo>
                  <a:lnTo>
                    <a:pt x="1291" y="328"/>
                  </a:lnTo>
                  <a:cubicBezTo>
                    <a:pt x="1312" y="328"/>
                    <a:pt x="1332" y="349"/>
                    <a:pt x="1332" y="349"/>
                  </a:cubicBezTo>
                  <a:cubicBezTo>
                    <a:pt x="1352" y="369"/>
                    <a:pt x="1373" y="369"/>
                    <a:pt x="1373" y="369"/>
                  </a:cubicBezTo>
                  <a:cubicBezTo>
                    <a:pt x="1393" y="390"/>
                    <a:pt x="1393" y="390"/>
                    <a:pt x="1414" y="390"/>
                  </a:cubicBezTo>
                  <a:cubicBezTo>
                    <a:pt x="1414" y="410"/>
                    <a:pt x="1434" y="410"/>
                    <a:pt x="1434" y="410"/>
                  </a:cubicBezTo>
                  <a:cubicBezTo>
                    <a:pt x="1434" y="410"/>
                    <a:pt x="1454" y="410"/>
                    <a:pt x="1454" y="431"/>
                  </a:cubicBezTo>
                  <a:cubicBezTo>
                    <a:pt x="1475" y="431"/>
                    <a:pt x="1475" y="431"/>
                    <a:pt x="1475" y="431"/>
                  </a:cubicBezTo>
                  <a:cubicBezTo>
                    <a:pt x="1496" y="451"/>
                    <a:pt x="1496" y="451"/>
                    <a:pt x="1516" y="472"/>
                  </a:cubicBezTo>
                  <a:lnTo>
                    <a:pt x="1536" y="492"/>
                  </a:lnTo>
                  <a:cubicBezTo>
                    <a:pt x="1536" y="492"/>
                    <a:pt x="1557" y="492"/>
                    <a:pt x="1578" y="492"/>
                  </a:cubicBezTo>
                  <a:lnTo>
                    <a:pt x="1598" y="492"/>
                  </a:lnTo>
                  <a:cubicBezTo>
                    <a:pt x="1598" y="472"/>
                    <a:pt x="1618" y="472"/>
                    <a:pt x="1618" y="472"/>
                  </a:cubicBezTo>
                  <a:lnTo>
                    <a:pt x="1639" y="472"/>
                  </a:lnTo>
                  <a:lnTo>
                    <a:pt x="1639" y="492"/>
                  </a:lnTo>
                  <a:lnTo>
                    <a:pt x="1680" y="513"/>
                  </a:lnTo>
                  <a:cubicBezTo>
                    <a:pt x="1680" y="513"/>
                    <a:pt x="1700" y="513"/>
                    <a:pt x="1700" y="533"/>
                  </a:cubicBezTo>
                  <a:lnTo>
                    <a:pt x="1721" y="533"/>
                  </a:lnTo>
                  <a:cubicBezTo>
                    <a:pt x="1721" y="1025"/>
                    <a:pt x="1721" y="1025"/>
                    <a:pt x="1721" y="1025"/>
                  </a:cubicBezTo>
                  <a:cubicBezTo>
                    <a:pt x="1700" y="1353"/>
                    <a:pt x="1700" y="1353"/>
                    <a:pt x="1700" y="1353"/>
                  </a:cubicBezTo>
                  <a:cubicBezTo>
                    <a:pt x="1680" y="1435"/>
                    <a:pt x="1680" y="1435"/>
                    <a:pt x="1680" y="1435"/>
                  </a:cubicBezTo>
                  <a:lnTo>
                    <a:pt x="1639" y="207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5" name="Freeform 489"/>
            <p:cNvSpPr>
              <a:spLocks noChangeArrowheads="1"/>
            </p:cNvSpPr>
            <p:nvPr/>
          </p:nvSpPr>
          <p:spPr bwMode="auto">
            <a:xfrm>
              <a:off x="7072313" y="8094663"/>
              <a:ext cx="88900" cy="30162"/>
            </a:xfrm>
            <a:custGeom>
              <a:avLst/>
              <a:gdLst>
                <a:gd name="T0" fmla="*/ 226 w 247"/>
                <a:gd name="T1" fmla="*/ 41 h 83"/>
                <a:gd name="T2" fmla="*/ 226 w 247"/>
                <a:gd name="T3" fmla="*/ 41 h 83"/>
                <a:gd name="T4" fmla="*/ 206 w 247"/>
                <a:gd name="T5" fmla="*/ 62 h 83"/>
                <a:gd name="T6" fmla="*/ 164 w 247"/>
                <a:gd name="T7" fmla="*/ 62 h 83"/>
                <a:gd name="T8" fmla="*/ 144 w 247"/>
                <a:gd name="T9" fmla="*/ 62 h 83"/>
                <a:gd name="T10" fmla="*/ 103 w 247"/>
                <a:gd name="T11" fmla="*/ 82 h 83"/>
                <a:gd name="T12" fmla="*/ 82 w 247"/>
                <a:gd name="T13" fmla="*/ 62 h 83"/>
                <a:gd name="T14" fmla="*/ 62 w 247"/>
                <a:gd name="T15" fmla="*/ 41 h 83"/>
                <a:gd name="T16" fmla="*/ 21 w 247"/>
                <a:gd name="T17" fmla="*/ 41 h 83"/>
                <a:gd name="T18" fmla="*/ 0 w 247"/>
                <a:gd name="T19" fmla="*/ 21 h 83"/>
                <a:gd name="T20" fmla="*/ 21 w 247"/>
                <a:gd name="T21" fmla="*/ 0 h 83"/>
                <a:gd name="T22" fmla="*/ 62 w 247"/>
                <a:gd name="T23" fmla="*/ 0 h 83"/>
                <a:gd name="T24" fmla="*/ 103 w 247"/>
                <a:gd name="T25" fmla="*/ 21 h 83"/>
                <a:gd name="T26" fmla="*/ 144 w 247"/>
                <a:gd name="T27" fmla="*/ 21 h 83"/>
                <a:gd name="T28" fmla="*/ 185 w 247"/>
                <a:gd name="T29" fmla="*/ 21 h 83"/>
                <a:gd name="T30" fmla="*/ 206 w 247"/>
                <a:gd name="T31" fmla="*/ 21 h 83"/>
                <a:gd name="T32" fmla="*/ 226 w 247"/>
                <a:gd name="T33" fmla="*/ 21 h 83"/>
                <a:gd name="T34" fmla="*/ 226 w 247"/>
                <a:gd name="T35" fmla="*/ 4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83">
                  <a:moveTo>
                    <a:pt x="226" y="41"/>
                  </a:moveTo>
                  <a:lnTo>
                    <a:pt x="226" y="41"/>
                  </a:lnTo>
                  <a:lnTo>
                    <a:pt x="206" y="62"/>
                  </a:lnTo>
                  <a:cubicBezTo>
                    <a:pt x="206" y="62"/>
                    <a:pt x="185" y="62"/>
                    <a:pt x="164" y="62"/>
                  </a:cubicBezTo>
                  <a:lnTo>
                    <a:pt x="144" y="62"/>
                  </a:lnTo>
                  <a:cubicBezTo>
                    <a:pt x="124" y="62"/>
                    <a:pt x="124" y="82"/>
                    <a:pt x="103" y="82"/>
                  </a:cubicBezTo>
                  <a:cubicBezTo>
                    <a:pt x="103" y="62"/>
                    <a:pt x="103" y="62"/>
                    <a:pt x="82" y="62"/>
                  </a:cubicBezTo>
                  <a:cubicBezTo>
                    <a:pt x="82" y="41"/>
                    <a:pt x="62" y="41"/>
                    <a:pt x="62" y="41"/>
                  </a:cubicBezTo>
                  <a:cubicBezTo>
                    <a:pt x="42" y="41"/>
                    <a:pt x="21" y="41"/>
                    <a:pt x="21" y="41"/>
                  </a:cubicBezTo>
                  <a:lnTo>
                    <a:pt x="0" y="21"/>
                  </a:lnTo>
                  <a:lnTo>
                    <a:pt x="21" y="0"/>
                  </a:lnTo>
                  <a:lnTo>
                    <a:pt x="62" y="0"/>
                  </a:lnTo>
                  <a:cubicBezTo>
                    <a:pt x="82" y="0"/>
                    <a:pt x="103" y="21"/>
                    <a:pt x="103" y="21"/>
                  </a:cubicBezTo>
                  <a:cubicBezTo>
                    <a:pt x="124" y="21"/>
                    <a:pt x="144" y="21"/>
                    <a:pt x="144" y="21"/>
                  </a:cubicBezTo>
                  <a:cubicBezTo>
                    <a:pt x="164" y="21"/>
                    <a:pt x="164" y="21"/>
                    <a:pt x="185" y="21"/>
                  </a:cubicBezTo>
                  <a:lnTo>
                    <a:pt x="206" y="21"/>
                  </a:lnTo>
                  <a:cubicBezTo>
                    <a:pt x="226" y="21"/>
                    <a:pt x="226" y="21"/>
                    <a:pt x="226" y="21"/>
                  </a:cubicBezTo>
                  <a:cubicBezTo>
                    <a:pt x="246" y="21"/>
                    <a:pt x="226" y="41"/>
                    <a:pt x="226"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6" name="Freeform 490"/>
            <p:cNvSpPr>
              <a:spLocks noChangeArrowheads="1"/>
            </p:cNvSpPr>
            <p:nvPr/>
          </p:nvSpPr>
          <p:spPr bwMode="auto">
            <a:xfrm>
              <a:off x="6940550" y="8301038"/>
              <a:ext cx="15875" cy="22225"/>
            </a:xfrm>
            <a:custGeom>
              <a:avLst/>
              <a:gdLst>
                <a:gd name="T0" fmla="*/ 41 w 42"/>
                <a:gd name="T1" fmla="*/ 20 h 63"/>
                <a:gd name="T2" fmla="*/ 41 w 42"/>
                <a:gd name="T3" fmla="*/ 20 h 63"/>
                <a:gd name="T4" fmla="*/ 20 w 42"/>
                <a:gd name="T5" fmla="*/ 0 h 63"/>
                <a:gd name="T6" fmla="*/ 0 w 42"/>
                <a:gd name="T7" fmla="*/ 20 h 63"/>
                <a:gd name="T8" fmla="*/ 0 w 42"/>
                <a:gd name="T9" fmla="*/ 20 h 63"/>
                <a:gd name="T10" fmla="*/ 0 w 42"/>
                <a:gd name="T11" fmla="*/ 41 h 63"/>
                <a:gd name="T12" fmla="*/ 0 w 42"/>
                <a:gd name="T13" fmla="*/ 62 h 63"/>
                <a:gd name="T14" fmla="*/ 20 w 42"/>
                <a:gd name="T15" fmla="*/ 62 h 63"/>
                <a:gd name="T16" fmla="*/ 41 w 42"/>
                <a:gd name="T17" fmla="*/ 41 h 63"/>
                <a:gd name="T18" fmla="*/ 41 w 42"/>
                <a:gd name="T19" fmla="*/ 2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3">
                  <a:moveTo>
                    <a:pt x="41" y="20"/>
                  </a:moveTo>
                  <a:lnTo>
                    <a:pt x="41" y="20"/>
                  </a:lnTo>
                  <a:cubicBezTo>
                    <a:pt x="41" y="20"/>
                    <a:pt x="20" y="20"/>
                    <a:pt x="20" y="0"/>
                  </a:cubicBezTo>
                  <a:cubicBezTo>
                    <a:pt x="20" y="0"/>
                    <a:pt x="0" y="0"/>
                    <a:pt x="0" y="20"/>
                  </a:cubicBezTo>
                  <a:lnTo>
                    <a:pt x="0" y="20"/>
                  </a:lnTo>
                  <a:cubicBezTo>
                    <a:pt x="0" y="41"/>
                    <a:pt x="0" y="41"/>
                    <a:pt x="0" y="41"/>
                  </a:cubicBezTo>
                  <a:cubicBezTo>
                    <a:pt x="0" y="62"/>
                    <a:pt x="0" y="62"/>
                    <a:pt x="0" y="62"/>
                  </a:cubicBezTo>
                  <a:lnTo>
                    <a:pt x="20" y="62"/>
                  </a:lnTo>
                  <a:lnTo>
                    <a:pt x="41" y="41"/>
                  </a:lnTo>
                  <a:lnTo>
                    <a:pt x="4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7" name="Freeform 491"/>
            <p:cNvSpPr>
              <a:spLocks noChangeArrowheads="1"/>
            </p:cNvSpPr>
            <p:nvPr/>
          </p:nvSpPr>
          <p:spPr bwMode="auto">
            <a:xfrm>
              <a:off x="6962775" y="8270875"/>
              <a:ext cx="7938" cy="15875"/>
            </a:xfrm>
            <a:custGeom>
              <a:avLst/>
              <a:gdLst>
                <a:gd name="T0" fmla="*/ 21 w 22"/>
                <a:gd name="T1" fmla="*/ 41 h 42"/>
                <a:gd name="T2" fmla="*/ 21 w 22"/>
                <a:gd name="T3" fmla="*/ 41 h 42"/>
                <a:gd name="T4" fmla="*/ 0 w 22"/>
                <a:gd name="T5" fmla="*/ 41 h 42"/>
                <a:gd name="T6" fmla="*/ 0 w 22"/>
                <a:gd name="T7" fmla="*/ 20 h 42"/>
                <a:gd name="T8" fmla="*/ 0 w 22"/>
                <a:gd name="T9" fmla="*/ 0 h 42"/>
                <a:gd name="T10" fmla="*/ 21 w 22"/>
                <a:gd name="T11" fmla="*/ 2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41"/>
                    <a:pt x="0" y="41"/>
                  </a:cubicBezTo>
                  <a:lnTo>
                    <a:pt x="0" y="20"/>
                  </a:lnTo>
                  <a:lnTo>
                    <a:pt x="0" y="0"/>
                  </a:lnTo>
                  <a:lnTo>
                    <a:pt x="21" y="20"/>
                  </a:lnTo>
                  <a:lnTo>
                    <a:pt x="21" y="20"/>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8" name="Freeform 492"/>
            <p:cNvSpPr>
              <a:spLocks noChangeArrowheads="1"/>
            </p:cNvSpPr>
            <p:nvPr/>
          </p:nvSpPr>
          <p:spPr bwMode="auto">
            <a:xfrm>
              <a:off x="6985000" y="8293100"/>
              <a:ext cx="7938" cy="7938"/>
            </a:xfrm>
            <a:custGeom>
              <a:avLst/>
              <a:gdLst>
                <a:gd name="T0" fmla="*/ 0 w 21"/>
                <a:gd name="T1" fmla="*/ 0 h 21"/>
                <a:gd name="T2" fmla="*/ 0 w 21"/>
                <a:gd name="T3" fmla="*/ 0 h 21"/>
                <a:gd name="T4" fmla="*/ 0 w 21"/>
                <a:gd name="T5" fmla="*/ 2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20"/>
                  </a:lnTo>
                  <a:lnTo>
                    <a:pt x="0" y="20"/>
                  </a:lnTo>
                  <a:cubicBezTo>
                    <a:pt x="20" y="20"/>
                    <a:pt x="20" y="20"/>
                    <a:pt x="20" y="20"/>
                  </a:cubicBezTo>
                  <a:lnTo>
                    <a:pt x="20"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799" name="Freeform 493"/>
            <p:cNvSpPr>
              <a:spLocks noChangeArrowheads="1"/>
            </p:cNvSpPr>
            <p:nvPr/>
          </p:nvSpPr>
          <p:spPr bwMode="auto">
            <a:xfrm>
              <a:off x="7397750" y="8034338"/>
              <a:ext cx="7938" cy="15875"/>
            </a:xfrm>
            <a:custGeom>
              <a:avLst/>
              <a:gdLst>
                <a:gd name="T0" fmla="*/ 20 w 21"/>
                <a:gd name="T1" fmla="*/ 41 h 42"/>
                <a:gd name="T2" fmla="*/ 20 w 21"/>
                <a:gd name="T3" fmla="*/ 41 h 42"/>
                <a:gd name="T4" fmla="*/ 0 w 21"/>
                <a:gd name="T5" fmla="*/ 21 h 42"/>
                <a:gd name="T6" fmla="*/ 0 w 21"/>
                <a:gd name="T7" fmla="*/ 21 h 42"/>
                <a:gd name="T8" fmla="*/ 20 w 21"/>
                <a:gd name="T9" fmla="*/ 0 h 42"/>
                <a:gd name="T10" fmla="*/ 20 w 21"/>
                <a:gd name="T11" fmla="*/ 21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cubicBezTo>
                    <a:pt x="20" y="41"/>
                    <a:pt x="0" y="41"/>
                    <a:pt x="0" y="21"/>
                  </a:cubicBezTo>
                  <a:lnTo>
                    <a:pt x="0" y="21"/>
                  </a:lnTo>
                  <a:cubicBezTo>
                    <a:pt x="0" y="0"/>
                    <a:pt x="20" y="0"/>
                    <a:pt x="20" y="0"/>
                  </a:cubicBezTo>
                  <a:lnTo>
                    <a:pt x="20" y="2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0" name="Freeform 494"/>
            <p:cNvSpPr>
              <a:spLocks noChangeArrowheads="1"/>
            </p:cNvSpPr>
            <p:nvPr/>
          </p:nvSpPr>
          <p:spPr bwMode="auto">
            <a:xfrm>
              <a:off x="7367588" y="8056563"/>
              <a:ext cx="15875" cy="15875"/>
            </a:xfrm>
            <a:custGeom>
              <a:avLst/>
              <a:gdLst>
                <a:gd name="T0" fmla="*/ 20 w 42"/>
                <a:gd name="T1" fmla="*/ 41 h 42"/>
                <a:gd name="T2" fmla="*/ 20 w 42"/>
                <a:gd name="T3" fmla="*/ 41 h 42"/>
                <a:gd name="T4" fmla="*/ 20 w 42"/>
                <a:gd name="T5" fmla="*/ 41 h 42"/>
                <a:gd name="T6" fmla="*/ 0 w 42"/>
                <a:gd name="T7" fmla="*/ 20 h 42"/>
                <a:gd name="T8" fmla="*/ 20 w 42"/>
                <a:gd name="T9" fmla="*/ 0 h 42"/>
                <a:gd name="T10" fmla="*/ 20 w 42"/>
                <a:gd name="T11" fmla="*/ 20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20" y="41"/>
                  </a:lnTo>
                  <a:cubicBezTo>
                    <a:pt x="0" y="41"/>
                    <a:pt x="0" y="20"/>
                    <a:pt x="0" y="20"/>
                  </a:cubicBezTo>
                  <a:cubicBezTo>
                    <a:pt x="0" y="0"/>
                    <a:pt x="0" y="0"/>
                    <a:pt x="20" y="0"/>
                  </a:cubicBezTo>
                  <a:cubicBezTo>
                    <a:pt x="20" y="0"/>
                    <a:pt x="20" y="0"/>
                    <a:pt x="20" y="20"/>
                  </a:cubicBezTo>
                  <a:cubicBezTo>
                    <a:pt x="20"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1" name="Freeform 495"/>
            <p:cNvSpPr>
              <a:spLocks noChangeArrowheads="1"/>
            </p:cNvSpPr>
            <p:nvPr/>
          </p:nvSpPr>
          <p:spPr bwMode="auto">
            <a:xfrm>
              <a:off x="7058025" y="8086725"/>
              <a:ext cx="14288" cy="7938"/>
            </a:xfrm>
            <a:custGeom>
              <a:avLst/>
              <a:gdLst>
                <a:gd name="T0" fmla="*/ 20 w 41"/>
                <a:gd name="T1" fmla="*/ 0 h 21"/>
                <a:gd name="T2" fmla="*/ 20 w 41"/>
                <a:gd name="T3" fmla="*/ 0 h 21"/>
                <a:gd name="T4" fmla="*/ 0 w 41"/>
                <a:gd name="T5" fmla="*/ 0 h 21"/>
                <a:gd name="T6" fmla="*/ 0 w 41"/>
                <a:gd name="T7" fmla="*/ 0 h 21"/>
                <a:gd name="T8" fmla="*/ 20 w 41"/>
                <a:gd name="T9" fmla="*/ 20 h 21"/>
                <a:gd name="T10" fmla="*/ 40 w 41"/>
                <a:gd name="T11" fmla="*/ 0 h 21"/>
                <a:gd name="T12" fmla="*/ 20 w 4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 h="21">
                  <a:moveTo>
                    <a:pt x="20" y="0"/>
                  </a:moveTo>
                  <a:lnTo>
                    <a:pt x="20" y="0"/>
                  </a:lnTo>
                  <a:lnTo>
                    <a:pt x="0" y="0"/>
                  </a:lnTo>
                  <a:lnTo>
                    <a:pt x="0" y="0"/>
                  </a:lnTo>
                  <a:cubicBezTo>
                    <a:pt x="0" y="20"/>
                    <a:pt x="20" y="20"/>
                    <a:pt x="20" y="20"/>
                  </a:cubicBezTo>
                  <a:lnTo>
                    <a:pt x="40" y="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2" name="Freeform 496"/>
            <p:cNvSpPr>
              <a:spLocks noChangeArrowheads="1"/>
            </p:cNvSpPr>
            <p:nvPr/>
          </p:nvSpPr>
          <p:spPr bwMode="auto">
            <a:xfrm>
              <a:off x="7035800" y="8042275"/>
              <a:ext cx="15875" cy="15875"/>
            </a:xfrm>
            <a:custGeom>
              <a:avLst/>
              <a:gdLst>
                <a:gd name="T0" fmla="*/ 20 w 42"/>
                <a:gd name="T1" fmla="*/ 41 h 42"/>
                <a:gd name="T2" fmla="*/ 20 w 42"/>
                <a:gd name="T3" fmla="*/ 41 h 42"/>
                <a:gd name="T4" fmla="*/ 0 w 42"/>
                <a:gd name="T5" fmla="*/ 41 h 42"/>
                <a:gd name="T6" fmla="*/ 0 w 42"/>
                <a:gd name="T7" fmla="*/ 20 h 42"/>
                <a:gd name="T8" fmla="*/ 20 w 42"/>
                <a:gd name="T9" fmla="*/ 20 h 42"/>
                <a:gd name="T10" fmla="*/ 41 w 42"/>
                <a:gd name="T11" fmla="*/ 20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0" y="41"/>
                  </a:lnTo>
                  <a:cubicBezTo>
                    <a:pt x="0" y="20"/>
                    <a:pt x="0" y="20"/>
                    <a:pt x="0" y="20"/>
                  </a:cubicBezTo>
                  <a:cubicBezTo>
                    <a:pt x="0" y="0"/>
                    <a:pt x="20" y="0"/>
                    <a:pt x="20" y="20"/>
                  </a:cubicBezTo>
                  <a:lnTo>
                    <a:pt x="41" y="20"/>
                  </a:lnTo>
                  <a:cubicBezTo>
                    <a:pt x="41" y="20"/>
                    <a:pt x="41"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3" name="Freeform 497"/>
            <p:cNvSpPr>
              <a:spLocks noChangeArrowheads="1"/>
            </p:cNvSpPr>
            <p:nvPr/>
          </p:nvSpPr>
          <p:spPr bwMode="auto">
            <a:xfrm>
              <a:off x="7072313" y="8020050"/>
              <a:ext cx="7937" cy="15875"/>
            </a:xfrm>
            <a:custGeom>
              <a:avLst/>
              <a:gdLst>
                <a:gd name="T0" fmla="*/ 0 w 22"/>
                <a:gd name="T1" fmla="*/ 41 h 42"/>
                <a:gd name="T2" fmla="*/ 0 w 22"/>
                <a:gd name="T3" fmla="*/ 41 h 42"/>
                <a:gd name="T4" fmla="*/ 0 w 22"/>
                <a:gd name="T5" fmla="*/ 21 h 42"/>
                <a:gd name="T6" fmla="*/ 0 w 22"/>
                <a:gd name="T7" fmla="*/ 0 h 42"/>
                <a:gd name="T8" fmla="*/ 0 w 22"/>
                <a:gd name="T9" fmla="*/ 0 h 42"/>
                <a:gd name="T10" fmla="*/ 21 w 22"/>
                <a:gd name="T11" fmla="*/ 0 h 42"/>
                <a:gd name="T12" fmla="*/ 21 w 22"/>
                <a:gd name="T13" fmla="*/ 21 h 42"/>
                <a:gd name="T14" fmla="*/ 0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41"/>
                  </a:moveTo>
                  <a:lnTo>
                    <a:pt x="0" y="41"/>
                  </a:lnTo>
                  <a:cubicBezTo>
                    <a:pt x="0" y="21"/>
                    <a:pt x="0" y="21"/>
                    <a:pt x="0" y="21"/>
                  </a:cubicBezTo>
                  <a:lnTo>
                    <a:pt x="0" y="0"/>
                  </a:lnTo>
                  <a:lnTo>
                    <a:pt x="0" y="0"/>
                  </a:lnTo>
                  <a:cubicBezTo>
                    <a:pt x="21" y="0"/>
                    <a:pt x="21" y="0"/>
                    <a:pt x="21" y="0"/>
                  </a:cubicBezTo>
                  <a:lnTo>
                    <a:pt x="21" y="21"/>
                  </a:lnTo>
                  <a:cubicBezTo>
                    <a:pt x="21" y="21"/>
                    <a:pt x="21" y="41"/>
                    <a:pt x="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4" name="Freeform 498"/>
            <p:cNvSpPr>
              <a:spLocks noChangeArrowheads="1"/>
            </p:cNvSpPr>
            <p:nvPr/>
          </p:nvSpPr>
          <p:spPr bwMode="auto">
            <a:xfrm>
              <a:off x="7088188" y="8020050"/>
              <a:ext cx="44450" cy="44450"/>
            </a:xfrm>
            <a:custGeom>
              <a:avLst/>
              <a:gdLst>
                <a:gd name="T0" fmla="*/ 0 w 123"/>
                <a:gd name="T1" fmla="*/ 62 h 124"/>
                <a:gd name="T2" fmla="*/ 0 w 123"/>
                <a:gd name="T3" fmla="*/ 62 h 124"/>
                <a:gd name="T4" fmla="*/ 0 w 123"/>
                <a:gd name="T5" fmla="*/ 21 h 124"/>
                <a:gd name="T6" fmla="*/ 0 w 123"/>
                <a:gd name="T7" fmla="*/ 21 h 124"/>
                <a:gd name="T8" fmla="*/ 20 w 123"/>
                <a:gd name="T9" fmla="*/ 0 h 124"/>
                <a:gd name="T10" fmla="*/ 40 w 123"/>
                <a:gd name="T11" fmla="*/ 21 h 124"/>
                <a:gd name="T12" fmla="*/ 61 w 123"/>
                <a:gd name="T13" fmla="*/ 41 h 124"/>
                <a:gd name="T14" fmla="*/ 82 w 123"/>
                <a:gd name="T15" fmla="*/ 41 h 124"/>
                <a:gd name="T16" fmla="*/ 122 w 123"/>
                <a:gd name="T17" fmla="*/ 62 h 124"/>
                <a:gd name="T18" fmla="*/ 122 w 123"/>
                <a:gd name="T19" fmla="*/ 82 h 124"/>
                <a:gd name="T20" fmla="*/ 102 w 123"/>
                <a:gd name="T21" fmla="*/ 103 h 124"/>
                <a:gd name="T22" fmla="*/ 82 w 123"/>
                <a:gd name="T23" fmla="*/ 103 h 124"/>
                <a:gd name="T24" fmla="*/ 61 w 123"/>
                <a:gd name="T25" fmla="*/ 103 h 124"/>
                <a:gd name="T26" fmla="*/ 20 w 123"/>
                <a:gd name="T27" fmla="*/ 103 h 124"/>
                <a:gd name="T28" fmla="*/ 0 w 12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124">
                  <a:moveTo>
                    <a:pt x="0" y="62"/>
                  </a:moveTo>
                  <a:lnTo>
                    <a:pt x="0" y="62"/>
                  </a:lnTo>
                  <a:cubicBezTo>
                    <a:pt x="0" y="62"/>
                    <a:pt x="0" y="41"/>
                    <a:pt x="0" y="21"/>
                  </a:cubicBezTo>
                  <a:lnTo>
                    <a:pt x="0" y="21"/>
                  </a:lnTo>
                  <a:cubicBezTo>
                    <a:pt x="0" y="0"/>
                    <a:pt x="20" y="0"/>
                    <a:pt x="20" y="0"/>
                  </a:cubicBezTo>
                  <a:lnTo>
                    <a:pt x="40" y="21"/>
                  </a:lnTo>
                  <a:cubicBezTo>
                    <a:pt x="40" y="21"/>
                    <a:pt x="40" y="21"/>
                    <a:pt x="61" y="41"/>
                  </a:cubicBezTo>
                  <a:lnTo>
                    <a:pt x="82" y="41"/>
                  </a:lnTo>
                  <a:cubicBezTo>
                    <a:pt x="82" y="41"/>
                    <a:pt x="102" y="62"/>
                    <a:pt x="122" y="62"/>
                  </a:cubicBezTo>
                  <a:lnTo>
                    <a:pt x="122" y="82"/>
                  </a:lnTo>
                  <a:cubicBezTo>
                    <a:pt x="122" y="82"/>
                    <a:pt x="122" y="103"/>
                    <a:pt x="102" y="103"/>
                  </a:cubicBezTo>
                  <a:lnTo>
                    <a:pt x="82" y="103"/>
                  </a:lnTo>
                  <a:cubicBezTo>
                    <a:pt x="82" y="103"/>
                    <a:pt x="61" y="123"/>
                    <a:pt x="61" y="103"/>
                  </a:cubicBezTo>
                  <a:cubicBezTo>
                    <a:pt x="40" y="103"/>
                    <a:pt x="40" y="103"/>
                    <a:pt x="20" y="103"/>
                  </a:cubicBezTo>
                  <a:cubicBezTo>
                    <a:pt x="20" y="82"/>
                    <a:pt x="20" y="82"/>
                    <a:pt x="0"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5" name="Freeform 499"/>
            <p:cNvSpPr>
              <a:spLocks noChangeArrowheads="1"/>
            </p:cNvSpPr>
            <p:nvPr/>
          </p:nvSpPr>
          <p:spPr bwMode="auto">
            <a:xfrm>
              <a:off x="7013575" y="8145463"/>
              <a:ext cx="7938" cy="15875"/>
            </a:xfrm>
            <a:custGeom>
              <a:avLst/>
              <a:gdLst>
                <a:gd name="T0" fmla="*/ 0 w 21"/>
                <a:gd name="T1" fmla="*/ 0 h 42"/>
                <a:gd name="T2" fmla="*/ 0 w 21"/>
                <a:gd name="T3" fmla="*/ 0 h 42"/>
                <a:gd name="T4" fmla="*/ 0 w 21"/>
                <a:gd name="T5" fmla="*/ 0 h 42"/>
                <a:gd name="T6" fmla="*/ 0 w 21"/>
                <a:gd name="T7" fmla="*/ 20 h 42"/>
                <a:gd name="T8" fmla="*/ 20 w 21"/>
                <a:gd name="T9" fmla="*/ 41 h 42"/>
                <a:gd name="T10" fmla="*/ 20 w 21"/>
                <a:gd name="T11" fmla="*/ 20 h 42"/>
                <a:gd name="T12" fmla="*/ 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0"/>
                  </a:moveTo>
                  <a:lnTo>
                    <a:pt x="0" y="0"/>
                  </a:lnTo>
                  <a:lnTo>
                    <a:pt x="0" y="0"/>
                  </a:lnTo>
                  <a:cubicBezTo>
                    <a:pt x="0" y="20"/>
                    <a:pt x="0" y="20"/>
                    <a:pt x="0" y="20"/>
                  </a:cubicBezTo>
                  <a:cubicBezTo>
                    <a:pt x="0" y="20"/>
                    <a:pt x="0" y="41"/>
                    <a:pt x="20" y="41"/>
                  </a:cubicBezTo>
                  <a:lnTo>
                    <a:pt x="20" y="20"/>
                  </a:lnTo>
                  <a:cubicBezTo>
                    <a:pt x="20" y="2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6" name="Freeform 500"/>
            <p:cNvSpPr>
              <a:spLocks noChangeArrowheads="1"/>
            </p:cNvSpPr>
            <p:nvPr/>
          </p:nvSpPr>
          <p:spPr bwMode="auto">
            <a:xfrm>
              <a:off x="6969125" y="8153400"/>
              <a:ext cx="7938" cy="7938"/>
            </a:xfrm>
            <a:custGeom>
              <a:avLst/>
              <a:gdLst>
                <a:gd name="T0" fmla="*/ 0 w 21"/>
                <a:gd name="T1" fmla="*/ 0 h 22"/>
                <a:gd name="T2" fmla="*/ 0 w 21"/>
                <a:gd name="T3" fmla="*/ 0 h 22"/>
                <a:gd name="T4" fmla="*/ 0 w 21"/>
                <a:gd name="T5" fmla="*/ 0 h 22"/>
                <a:gd name="T6" fmla="*/ 20 w 21"/>
                <a:gd name="T7" fmla="*/ 21 h 22"/>
                <a:gd name="T8" fmla="*/ 20 w 21"/>
                <a:gd name="T9" fmla="*/ 21 h 22"/>
                <a:gd name="T10" fmla="*/ 20 w 21"/>
                <a:gd name="T11" fmla="*/ 0 h 22"/>
                <a:gd name="T12" fmla="*/ 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0" y="0"/>
                  </a:moveTo>
                  <a:lnTo>
                    <a:pt x="0" y="0"/>
                  </a:lnTo>
                  <a:lnTo>
                    <a:pt x="0" y="0"/>
                  </a:lnTo>
                  <a:cubicBezTo>
                    <a:pt x="0" y="21"/>
                    <a:pt x="0" y="21"/>
                    <a:pt x="20" y="21"/>
                  </a:cubicBezTo>
                  <a:lnTo>
                    <a:pt x="20" y="21"/>
                  </a:lnTo>
                  <a:cubicBezTo>
                    <a:pt x="20" y="0"/>
                    <a:pt x="20" y="0"/>
                    <a:pt x="20" y="0"/>
                  </a:cubicBez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7" name="Freeform 501"/>
            <p:cNvSpPr>
              <a:spLocks noChangeArrowheads="1"/>
            </p:cNvSpPr>
            <p:nvPr/>
          </p:nvSpPr>
          <p:spPr bwMode="auto">
            <a:xfrm>
              <a:off x="7146925" y="8042275"/>
              <a:ext cx="7938" cy="15875"/>
            </a:xfrm>
            <a:custGeom>
              <a:avLst/>
              <a:gdLst>
                <a:gd name="T0" fmla="*/ 0 w 21"/>
                <a:gd name="T1" fmla="*/ 0 h 42"/>
                <a:gd name="T2" fmla="*/ 0 w 21"/>
                <a:gd name="T3" fmla="*/ 0 h 42"/>
                <a:gd name="T4" fmla="*/ 0 w 21"/>
                <a:gd name="T5" fmla="*/ 20 h 42"/>
                <a:gd name="T6" fmla="*/ 0 w 21"/>
                <a:gd name="T7" fmla="*/ 20 h 42"/>
                <a:gd name="T8" fmla="*/ 0 w 21"/>
                <a:gd name="T9" fmla="*/ 41 h 42"/>
                <a:gd name="T10" fmla="*/ 20 w 21"/>
                <a:gd name="T11" fmla="*/ 20 h 42"/>
                <a:gd name="T12" fmla="*/ 0 w 2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0"/>
                  </a:moveTo>
                  <a:lnTo>
                    <a:pt x="0" y="0"/>
                  </a:lnTo>
                  <a:cubicBezTo>
                    <a:pt x="0" y="0"/>
                    <a:pt x="0" y="0"/>
                    <a:pt x="0" y="20"/>
                  </a:cubicBezTo>
                  <a:lnTo>
                    <a:pt x="0" y="20"/>
                  </a:lnTo>
                  <a:cubicBezTo>
                    <a:pt x="0" y="41"/>
                    <a:pt x="0" y="41"/>
                    <a:pt x="0" y="41"/>
                  </a:cubicBezTo>
                  <a:cubicBezTo>
                    <a:pt x="20" y="41"/>
                    <a:pt x="20" y="20"/>
                    <a:pt x="20" y="20"/>
                  </a:cubicBezTo>
                  <a:cubicBezTo>
                    <a:pt x="20" y="20"/>
                    <a:pt x="0" y="2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8" name="Freeform 502"/>
            <p:cNvSpPr>
              <a:spLocks noChangeArrowheads="1"/>
            </p:cNvSpPr>
            <p:nvPr/>
          </p:nvSpPr>
          <p:spPr bwMode="auto">
            <a:xfrm>
              <a:off x="7138988" y="8064500"/>
              <a:ext cx="7937" cy="7938"/>
            </a:xfrm>
            <a:custGeom>
              <a:avLst/>
              <a:gdLst>
                <a:gd name="T0" fmla="*/ 21 w 22"/>
                <a:gd name="T1" fmla="*/ 0 h 22"/>
                <a:gd name="T2" fmla="*/ 21 w 22"/>
                <a:gd name="T3" fmla="*/ 0 h 22"/>
                <a:gd name="T4" fmla="*/ 0 w 22"/>
                <a:gd name="T5" fmla="*/ 0 h 22"/>
                <a:gd name="T6" fmla="*/ 0 w 22"/>
                <a:gd name="T7" fmla="*/ 21 h 22"/>
                <a:gd name="T8" fmla="*/ 21 w 22"/>
                <a:gd name="T9" fmla="*/ 21 h 22"/>
                <a:gd name="T10" fmla="*/ 21 w 22"/>
                <a:gd name="T11" fmla="*/ 0 h 22"/>
              </a:gdLst>
              <a:ahLst/>
              <a:cxnLst>
                <a:cxn ang="0">
                  <a:pos x="T0" y="T1"/>
                </a:cxn>
                <a:cxn ang="0">
                  <a:pos x="T2" y="T3"/>
                </a:cxn>
                <a:cxn ang="0">
                  <a:pos x="T4" y="T5"/>
                </a:cxn>
                <a:cxn ang="0">
                  <a:pos x="T6" y="T7"/>
                </a:cxn>
                <a:cxn ang="0">
                  <a:pos x="T8" y="T9"/>
                </a:cxn>
                <a:cxn ang="0">
                  <a:pos x="T10" y="T11"/>
                </a:cxn>
              </a:cxnLst>
              <a:rect l="0" t="0" r="r" b="b"/>
              <a:pathLst>
                <a:path w="22" h="22">
                  <a:moveTo>
                    <a:pt x="21" y="0"/>
                  </a:moveTo>
                  <a:lnTo>
                    <a:pt x="21" y="0"/>
                  </a:lnTo>
                  <a:lnTo>
                    <a:pt x="0" y="0"/>
                  </a:lnTo>
                  <a:lnTo>
                    <a:pt x="0" y="21"/>
                  </a:ln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09" name="Freeform 503"/>
            <p:cNvSpPr>
              <a:spLocks noChangeArrowheads="1"/>
            </p:cNvSpPr>
            <p:nvPr/>
          </p:nvSpPr>
          <p:spPr bwMode="auto">
            <a:xfrm>
              <a:off x="6754813" y="7953375"/>
              <a:ext cx="74612" cy="44450"/>
            </a:xfrm>
            <a:custGeom>
              <a:avLst/>
              <a:gdLst>
                <a:gd name="T0" fmla="*/ 144 w 206"/>
                <a:gd name="T1" fmla="*/ 82 h 124"/>
                <a:gd name="T2" fmla="*/ 144 w 206"/>
                <a:gd name="T3" fmla="*/ 82 h 124"/>
                <a:gd name="T4" fmla="*/ 144 w 206"/>
                <a:gd name="T5" fmla="*/ 102 h 124"/>
                <a:gd name="T6" fmla="*/ 185 w 206"/>
                <a:gd name="T7" fmla="*/ 102 h 124"/>
                <a:gd name="T8" fmla="*/ 205 w 206"/>
                <a:gd name="T9" fmla="*/ 82 h 124"/>
                <a:gd name="T10" fmla="*/ 205 w 206"/>
                <a:gd name="T11" fmla="*/ 62 h 124"/>
                <a:gd name="T12" fmla="*/ 185 w 206"/>
                <a:gd name="T13" fmla="*/ 41 h 124"/>
                <a:gd name="T14" fmla="*/ 164 w 206"/>
                <a:gd name="T15" fmla="*/ 20 h 124"/>
                <a:gd name="T16" fmla="*/ 144 w 206"/>
                <a:gd name="T17" fmla="*/ 0 h 124"/>
                <a:gd name="T18" fmla="*/ 82 w 206"/>
                <a:gd name="T19" fmla="*/ 0 h 124"/>
                <a:gd name="T20" fmla="*/ 62 w 206"/>
                <a:gd name="T21" fmla="*/ 20 h 124"/>
                <a:gd name="T22" fmla="*/ 41 w 206"/>
                <a:gd name="T23" fmla="*/ 41 h 124"/>
                <a:gd name="T24" fmla="*/ 21 w 206"/>
                <a:gd name="T25" fmla="*/ 62 h 124"/>
                <a:gd name="T26" fmla="*/ 0 w 206"/>
                <a:gd name="T27" fmla="*/ 82 h 124"/>
                <a:gd name="T28" fmla="*/ 21 w 206"/>
                <a:gd name="T29" fmla="*/ 82 h 124"/>
                <a:gd name="T30" fmla="*/ 41 w 206"/>
                <a:gd name="T31" fmla="*/ 102 h 124"/>
                <a:gd name="T32" fmla="*/ 62 w 206"/>
                <a:gd name="T33" fmla="*/ 102 h 124"/>
                <a:gd name="T34" fmla="*/ 82 w 206"/>
                <a:gd name="T35" fmla="*/ 123 h 124"/>
                <a:gd name="T36" fmla="*/ 103 w 206"/>
                <a:gd name="T37" fmla="*/ 123 h 124"/>
                <a:gd name="T38" fmla="*/ 123 w 206"/>
                <a:gd name="T39" fmla="*/ 102 h 124"/>
                <a:gd name="T40" fmla="*/ 123 w 206"/>
                <a:gd name="T41" fmla="*/ 82 h 124"/>
                <a:gd name="T42" fmla="*/ 144 w 206"/>
                <a:gd name="T43" fmla="*/ 8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6" h="124">
                  <a:moveTo>
                    <a:pt x="144" y="82"/>
                  </a:moveTo>
                  <a:lnTo>
                    <a:pt x="144" y="82"/>
                  </a:lnTo>
                  <a:lnTo>
                    <a:pt x="144" y="102"/>
                  </a:lnTo>
                  <a:cubicBezTo>
                    <a:pt x="144" y="102"/>
                    <a:pt x="164" y="102"/>
                    <a:pt x="185" y="102"/>
                  </a:cubicBezTo>
                  <a:lnTo>
                    <a:pt x="205" y="82"/>
                  </a:lnTo>
                  <a:lnTo>
                    <a:pt x="205" y="62"/>
                  </a:lnTo>
                  <a:lnTo>
                    <a:pt x="185" y="41"/>
                  </a:lnTo>
                  <a:cubicBezTo>
                    <a:pt x="185" y="41"/>
                    <a:pt x="185" y="20"/>
                    <a:pt x="164" y="20"/>
                  </a:cubicBezTo>
                  <a:cubicBezTo>
                    <a:pt x="164" y="0"/>
                    <a:pt x="144" y="0"/>
                    <a:pt x="144" y="0"/>
                  </a:cubicBezTo>
                  <a:cubicBezTo>
                    <a:pt x="123" y="0"/>
                    <a:pt x="103" y="0"/>
                    <a:pt x="82" y="0"/>
                  </a:cubicBezTo>
                  <a:cubicBezTo>
                    <a:pt x="82" y="20"/>
                    <a:pt x="82" y="20"/>
                    <a:pt x="62" y="20"/>
                  </a:cubicBezTo>
                  <a:cubicBezTo>
                    <a:pt x="62" y="41"/>
                    <a:pt x="41" y="41"/>
                    <a:pt x="41" y="41"/>
                  </a:cubicBezTo>
                  <a:cubicBezTo>
                    <a:pt x="41" y="41"/>
                    <a:pt x="21" y="41"/>
                    <a:pt x="21" y="62"/>
                  </a:cubicBezTo>
                  <a:cubicBezTo>
                    <a:pt x="0" y="62"/>
                    <a:pt x="0" y="62"/>
                    <a:pt x="0" y="82"/>
                  </a:cubicBezTo>
                  <a:lnTo>
                    <a:pt x="21" y="82"/>
                  </a:lnTo>
                  <a:lnTo>
                    <a:pt x="41" y="102"/>
                  </a:lnTo>
                  <a:lnTo>
                    <a:pt x="62" y="102"/>
                  </a:lnTo>
                  <a:cubicBezTo>
                    <a:pt x="82" y="102"/>
                    <a:pt x="82" y="123"/>
                    <a:pt x="82" y="123"/>
                  </a:cubicBezTo>
                  <a:cubicBezTo>
                    <a:pt x="103" y="123"/>
                    <a:pt x="103" y="123"/>
                    <a:pt x="103" y="123"/>
                  </a:cubicBezTo>
                  <a:cubicBezTo>
                    <a:pt x="123" y="123"/>
                    <a:pt x="123" y="102"/>
                    <a:pt x="123" y="102"/>
                  </a:cubicBezTo>
                  <a:lnTo>
                    <a:pt x="123" y="82"/>
                  </a:lnTo>
                  <a:cubicBezTo>
                    <a:pt x="123" y="82"/>
                    <a:pt x="123" y="82"/>
                    <a:pt x="144"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0" name="Freeform 504"/>
            <p:cNvSpPr>
              <a:spLocks noChangeArrowheads="1"/>
            </p:cNvSpPr>
            <p:nvPr/>
          </p:nvSpPr>
          <p:spPr bwMode="auto">
            <a:xfrm>
              <a:off x="6762750" y="7997825"/>
              <a:ext cx="15875" cy="15875"/>
            </a:xfrm>
            <a:custGeom>
              <a:avLst/>
              <a:gdLst>
                <a:gd name="T0" fmla="*/ 41 w 42"/>
                <a:gd name="T1" fmla="*/ 41 h 42"/>
                <a:gd name="T2" fmla="*/ 41 w 42"/>
                <a:gd name="T3" fmla="*/ 41 h 42"/>
                <a:gd name="T4" fmla="*/ 20 w 42"/>
                <a:gd name="T5" fmla="*/ 41 h 42"/>
                <a:gd name="T6" fmla="*/ 0 w 42"/>
                <a:gd name="T7" fmla="*/ 20 h 42"/>
                <a:gd name="T8" fmla="*/ 20 w 42"/>
                <a:gd name="T9" fmla="*/ 20 h 42"/>
                <a:gd name="T10" fmla="*/ 41 w 42"/>
                <a:gd name="T11" fmla="*/ 0 h 42"/>
                <a:gd name="T12" fmla="*/ 41 w 42"/>
                <a:gd name="T13" fmla="*/ 20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lnTo>
                    <a:pt x="20" y="41"/>
                  </a:lnTo>
                  <a:cubicBezTo>
                    <a:pt x="0" y="41"/>
                    <a:pt x="0" y="20"/>
                    <a:pt x="0" y="20"/>
                  </a:cubicBezTo>
                  <a:lnTo>
                    <a:pt x="20" y="20"/>
                  </a:lnTo>
                  <a:cubicBezTo>
                    <a:pt x="20" y="20"/>
                    <a:pt x="20" y="0"/>
                    <a:pt x="41" y="0"/>
                  </a:cubicBezTo>
                  <a:lnTo>
                    <a:pt x="41" y="20"/>
                  </a:lnTo>
                  <a:cubicBezTo>
                    <a:pt x="41" y="20"/>
                    <a:pt x="41" y="20"/>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1" name="Freeform 505"/>
            <p:cNvSpPr>
              <a:spLocks noChangeArrowheads="1"/>
            </p:cNvSpPr>
            <p:nvPr/>
          </p:nvSpPr>
          <p:spPr bwMode="auto">
            <a:xfrm>
              <a:off x="6762750" y="8027988"/>
              <a:ext cx="30163" cy="15875"/>
            </a:xfrm>
            <a:custGeom>
              <a:avLst/>
              <a:gdLst>
                <a:gd name="T0" fmla="*/ 61 w 83"/>
                <a:gd name="T1" fmla="*/ 20 h 42"/>
                <a:gd name="T2" fmla="*/ 61 w 83"/>
                <a:gd name="T3" fmla="*/ 20 h 42"/>
                <a:gd name="T4" fmla="*/ 82 w 83"/>
                <a:gd name="T5" fmla="*/ 20 h 42"/>
                <a:gd name="T6" fmla="*/ 82 w 83"/>
                <a:gd name="T7" fmla="*/ 0 h 42"/>
                <a:gd name="T8" fmla="*/ 61 w 83"/>
                <a:gd name="T9" fmla="*/ 0 h 42"/>
                <a:gd name="T10" fmla="*/ 20 w 83"/>
                <a:gd name="T11" fmla="*/ 0 h 42"/>
                <a:gd name="T12" fmla="*/ 20 w 83"/>
                <a:gd name="T13" fmla="*/ 0 h 42"/>
                <a:gd name="T14" fmla="*/ 20 w 83"/>
                <a:gd name="T15" fmla="*/ 20 h 42"/>
                <a:gd name="T16" fmla="*/ 20 w 83"/>
                <a:gd name="T17" fmla="*/ 41 h 42"/>
                <a:gd name="T18" fmla="*/ 61 w 83"/>
                <a:gd name="T19" fmla="*/ 41 h 42"/>
                <a:gd name="T20" fmla="*/ 61 w 83"/>
                <a:gd name="T21"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42">
                  <a:moveTo>
                    <a:pt x="61" y="20"/>
                  </a:moveTo>
                  <a:lnTo>
                    <a:pt x="61" y="20"/>
                  </a:lnTo>
                  <a:lnTo>
                    <a:pt x="82" y="20"/>
                  </a:lnTo>
                  <a:cubicBezTo>
                    <a:pt x="82" y="0"/>
                    <a:pt x="82" y="0"/>
                    <a:pt x="82" y="0"/>
                  </a:cubicBezTo>
                  <a:cubicBezTo>
                    <a:pt x="61" y="0"/>
                    <a:pt x="61" y="0"/>
                    <a:pt x="61" y="0"/>
                  </a:cubicBezTo>
                  <a:cubicBezTo>
                    <a:pt x="41" y="0"/>
                    <a:pt x="41" y="0"/>
                    <a:pt x="20" y="0"/>
                  </a:cubicBezTo>
                  <a:lnTo>
                    <a:pt x="20" y="0"/>
                  </a:lnTo>
                  <a:cubicBezTo>
                    <a:pt x="20" y="0"/>
                    <a:pt x="0" y="20"/>
                    <a:pt x="20" y="20"/>
                  </a:cubicBezTo>
                  <a:cubicBezTo>
                    <a:pt x="20" y="20"/>
                    <a:pt x="20" y="20"/>
                    <a:pt x="20" y="41"/>
                  </a:cubicBezTo>
                  <a:cubicBezTo>
                    <a:pt x="41" y="41"/>
                    <a:pt x="41" y="41"/>
                    <a:pt x="61" y="41"/>
                  </a:cubicBezTo>
                  <a:cubicBezTo>
                    <a:pt x="61" y="20"/>
                    <a:pt x="61" y="20"/>
                    <a:pt x="6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2" name="Freeform 506"/>
            <p:cNvSpPr>
              <a:spLocks noChangeArrowheads="1"/>
            </p:cNvSpPr>
            <p:nvPr/>
          </p:nvSpPr>
          <p:spPr bwMode="auto">
            <a:xfrm>
              <a:off x="6784975" y="8042275"/>
              <a:ext cx="15875" cy="22225"/>
            </a:xfrm>
            <a:custGeom>
              <a:avLst/>
              <a:gdLst>
                <a:gd name="T0" fmla="*/ 41 w 42"/>
                <a:gd name="T1" fmla="*/ 41 h 62"/>
                <a:gd name="T2" fmla="*/ 41 w 42"/>
                <a:gd name="T3" fmla="*/ 41 h 62"/>
                <a:gd name="T4" fmla="*/ 41 w 42"/>
                <a:gd name="T5" fmla="*/ 20 h 62"/>
                <a:gd name="T6" fmla="*/ 41 w 42"/>
                <a:gd name="T7" fmla="*/ 0 h 62"/>
                <a:gd name="T8" fmla="*/ 21 w 42"/>
                <a:gd name="T9" fmla="*/ 0 h 62"/>
                <a:gd name="T10" fmla="*/ 0 w 42"/>
                <a:gd name="T11" fmla="*/ 0 h 62"/>
                <a:gd name="T12" fmla="*/ 0 w 42"/>
                <a:gd name="T13" fmla="*/ 20 h 62"/>
                <a:gd name="T14" fmla="*/ 0 w 42"/>
                <a:gd name="T15" fmla="*/ 41 h 62"/>
                <a:gd name="T16" fmla="*/ 21 w 42"/>
                <a:gd name="T17" fmla="*/ 61 h 62"/>
                <a:gd name="T18" fmla="*/ 41 w 42"/>
                <a:gd name="T19"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41"/>
                  </a:moveTo>
                  <a:lnTo>
                    <a:pt x="41" y="41"/>
                  </a:lnTo>
                  <a:lnTo>
                    <a:pt x="41" y="20"/>
                  </a:lnTo>
                  <a:lnTo>
                    <a:pt x="41" y="0"/>
                  </a:lnTo>
                  <a:lnTo>
                    <a:pt x="21" y="0"/>
                  </a:lnTo>
                  <a:lnTo>
                    <a:pt x="0" y="0"/>
                  </a:lnTo>
                  <a:cubicBezTo>
                    <a:pt x="0" y="20"/>
                    <a:pt x="0" y="20"/>
                    <a:pt x="0" y="20"/>
                  </a:cubicBezTo>
                  <a:cubicBezTo>
                    <a:pt x="0" y="41"/>
                    <a:pt x="0" y="41"/>
                    <a:pt x="0" y="41"/>
                  </a:cubicBezTo>
                  <a:cubicBezTo>
                    <a:pt x="21" y="41"/>
                    <a:pt x="21" y="61"/>
                    <a:pt x="21" y="61"/>
                  </a:cubicBez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3" name="Freeform 507"/>
            <p:cNvSpPr>
              <a:spLocks noChangeArrowheads="1"/>
            </p:cNvSpPr>
            <p:nvPr/>
          </p:nvSpPr>
          <p:spPr bwMode="auto">
            <a:xfrm>
              <a:off x="6718300" y="8101013"/>
              <a:ext cx="44450" cy="30162"/>
            </a:xfrm>
            <a:custGeom>
              <a:avLst/>
              <a:gdLst>
                <a:gd name="T0" fmla="*/ 123 w 124"/>
                <a:gd name="T1" fmla="*/ 61 h 83"/>
                <a:gd name="T2" fmla="*/ 123 w 124"/>
                <a:gd name="T3" fmla="*/ 61 h 83"/>
                <a:gd name="T4" fmla="*/ 123 w 124"/>
                <a:gd name="T5" fmla="*/ 41 h 83"/>
                <a:gd name="T6" fmla="*/ 102 w 124"/>
                <a:gd name="T7" fmla="*/ 20 h 83"/>
                <a:gd name="T8" fmla="*/ 82 w 124"/>
                <a:gd name="T9" fmla="*/ 0 h 83"/>
                <a:gd name="T10" fmla="*/ 41 w 124"/>
                <a:gd name="T11" fmla="*/ 0 h 83"/>
                <a:gd name="T12" fmla="*/ 0 w 124"/>
                <a:gd name="T13" fmla="*/ 20 h 83"/>
                <a:gd name="T14" fmla="*/ 0 w 124"/>
                <a:gd name="T15" fmla="*/ 41 h 83"/>
                <a:gd name="T16" fmla="*/ 0 w 124"/>
                <a:gd name="T17" fmla="*/ 61 h 83"/>
                <a:gd name="T18" fmla="*/ 41 w 124"/>
                <a:gd name="T19" fmla="*/ 82 h 83"/>
                <a:gd name="T20" fmla="*/ 82 w 124"/>
                <a:gd name="T21" fmla="*/ 82 h 83"/>
                <a:gd name="T22" fmla="*/ 102 w 124"/>
                <a:gd name="T23" fmla="*/ 82 h 83"/>
                <a:gd name="T24" fmla="*/ 123 w 124"/>
                <a:gd name="T25"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83">
                  <a:moveTo>
                    <a:pt x="123" y="61"/>
                  </a:moveTo>
                  <a:lnTo>
                    <a:pt x="123" y="61"/>
                  </a:lnTo>
                  <a:lnTo>
                    <a:pt x="123" y="41"/>
                  </a:lnTo>
                  <a:cubicBezTo>
                    <a:pt x="102" y="41"/>
                    <a:pt x="123" y="20"/>
                    <a:pt x="102" y="20"/>
                  </a:cubicBezTo>
                  <a:cubicBezTo>
                    <a:pt x="102" y="0"/>
                    <a:pt x="102" y="0"/>
                    <a:pt x="82" y="0"/>
                  </a:cubicBezTo>
                  <a:cubicBezTo>
                    <a:pt x="82" y="0"/>
                    <a:pt x="62" y="0"/>
                    <a:pt x="41" y="0"/>
                  </a:cubicBezTo>
                  <a:cubicBezTo>
                    <a:pt x="41" y="0"/>
                    <a:pt x="20" y="0"/>
                    <a:pt x="0" y="20"/>
                  </a:cubicBezTo>
                  <a:cubicBezTo>
                    <a:pt x="0" y="20"/>
                    <a:pt x="0" y="20"/>
                    <a:pt x="0" y="41"/>
                  </a:cubicBezTo>
                  <a:lnTo>
                    <a:pt x="0" y="61"/>
                  </a:lnTo>
                  <a:cubicBezTo>
                    <a:pt x="20" y="61"/>
                    <a:pt x="41" y="82"/>
                    <a:pt x="41" y="82"/>
                  </a:cubicBezTo>
                  <a:cubicBezTo>
                    <a:pt x="41" y="82"/>
                    <a:pt x="62" y="82"/>
                    <a:pt x="82" y="82"/>
                  </a:cubicBezTo>
                  <a:lnTo>
                    <a:pt x="102" y="82"/>
                  </a:lnTo>
                  <a:cubicBezTo>
                    <a:pt x="102" y="82"/>
                    <a:pt x="123" y="82"/>
                    <a:pt x="123"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4" name="Freeform 508"/>
            <p:cNvSpPr>
              <a:spLocks noChangeArrowheads="1"/>
            </p:cNvSpPr>
            <p:nvPr/>
          </p:nvSpPr>
          <p:spPr bwMode="auto">
            <a:xfrm>
              <a:off x="6748463" y="8137525"/>
              <a:ext cx="15875" cy="15875"/>
            </a:xfrm>
            <a:custGeom>
              <a:avLst/>
              <a:gdLst>
                <a:gd name="T0" fmla="*/ 20 w 42"/>
                <a:gd name="T1" fmla="*/ 41 h 42"/>
                <a:gd name="T2" fmla="*/ 20 w 42"/>
                <a:gd name="T3" fmla="*/ 41 h 42"/>
                <a:gd name="T4" fmla="*/ 41 w 42"/>
                <a:gd name="T5" fmla="*/ 21 h 42"/>
                <a:gd name="T6" fmla="*/ 20 w 42"/>
                <a:gd name="T7" fmla="*/ 0 h 42"/>
                <a:gd name="T8" fmla="*/ 20 w 42"/>
                <a:gd name="T9" fmla="*/ 21 h 42"/>
                <a:gd name="T10" fmla="*/ 2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cubicBezTo>
                    <a:pt x="41" y="21"/>
                    <a:pt x="41" y="21"/>
                    <a:pt x="41" y="21"/>
                  </a:cubicBezTo>
                  <a:lnTo>
                    <a:pt x="20" y="0"/>
                  </a:lnTo>
                  <a:cubicBezTo>
                    <a:pt x="20" y="0"/>
                    <a:pt x="20" y="0"/>
                    <a:pt x="20" y="21"/>
                  </a:cubicBezTo>
                  <a:cubicBezTo>
                    <a:pt x="0" y="21"/>
                    <a:pt x="20" y="21"/>
                    <a:pt x="20" y="2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5" name="Freeform 509"/>
            <p:cNvSpPr>
              <a:spLocks noChangeArrowheads="1"/>
            </p:cNvSpPr>
            <p:nvPr/>
          </p:nvSpPr>
          <p:spPr bwMode="auto">
            <a:xfrm>
              <a:off x="6770688" y="8145463"/>
              <a:ext cx="7937" cy="7937"/>
            </a:xfrm>
            <a:custGeom>
              <a:avLst/>
              <a:gdLst>
                <a:gd name="T0" fmla="*/ 21 w 22"/>
                <a:gd name="T1" fmla="*/ 0 h 21"/>
                <a:gd name="T2" fmla="*/ 21 w 22"/>
                <a:gd name="T3" fmla="*/ 0 h 21"/>
                <a:gd name="T4" fmla="*/ 0 w 22"/>
                <a:gd name="T5" fmla="*/ 20 h 21"/>
                <a:gd name="T6" fmla="*/ 0 w 22"/>
                <a:gd name="T7" fmla="*/ 20 h 21"/>
                <a:gd name="T8" fmla="*/ 21 w 22"/>
                <a:gd name="T9" fmla="*/ 20 h 21"/>
                <a:gd name="T10" fmla="*/ 21 w 22"/>
                <a:gd name="T11" fmla="*/ 20 h 21"/>
                <a:gd name="T12" fmla="*/ 21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0"/>
                  </a:moveTo>
                  <a:lnTo>
                    <a:pt x="21" y="0"/>
                  </a:lnTo>
                  <a:cubicBezTo>
                    <a:pt x="0" y="0"/>
                    <a:pt x="0" y="0"/>
                    <a:pt x="0" y="20"/>
                  </a:cubicBezTo>
                  <a:lnTo>
                    <a:pt x="0" y="20"/>
                  </a:lnTo>
                  <a:lnTo>
                    <a:pt x="21" y="20"/>
                  </a:lnTo>
                  <a:lnTo>
                    <a:pt x="21" y="20"/>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6" name="Freeform 510"/>
            <p:cNvSpPr>
              <a:spLocks noChangeArrowheads="1"/>
            </p:cNvSpPr>
            <p:nvPr/>
          </p:nvSpPr>
          <p:spPr bwMode="auto">
            <a:xfrm>
              <a:off x="6770688" y="8116888"/>
              <a:ext cx="15875" cy="15875"/>
            </a:xfrm>
            <a:custGeom>
              <a:avLst/>
              <a:gdLst>
                <a:gd name="T0" fmla="*/ 21 w 42"/>
                <a:gd name="T1" fmla="*/ 0 h 42"/>
                <a:gd name="T2" fmla="*/ 21 w 42"/>
                <a:gd name="T3" fmla="*/ 0 h 42"/>
                <a:gd name="T4" fmla="*/ 0 w 42"/>
                <a:gd name="T5" fmla="*/ 20 h 42"/>
                <a:gd name="T6" fmla="*/ 0 w 42"/>
                <a:gd name="T7" fmla="*/ 41 h 42"/>
                <a:gd name="T8" fmla="*/ 21 w 42"/>
                <a:gd name="T9" fmla="*/ 20 h 42"/>
                <a:gd name="T10" fmla="*/ 41 w 42"/>
                <a:gd name="T11" fmla="*/ 2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lnTo>
                    <a:pt x="0" y="20"/>
                  </a:lnTo>
                  <a:cubicBezTo>
                    <a:pt x="0" y="20"/>
                    <a:pt x="0" y="20"/>
                    <a:pt x="0" y="41"/>
                  </a:cubicBezTo>
                  <a:cubicBezTo>
                    <a:pt x="21" y="41"/>
                    <a:pt x="21" y="41"/>
                    <a:pt x="21" y="20"/>
                  </a:cubicBezTo>
                  <a:lnTo>
                    <a:pt x="41" y="20"/>
                  </a:lnTo>
                  <a:cubicBezTo>
                    <a:pt x="4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7" name="Freeform 511"/>
            <p:cNvSpPr>
              <a:spLocks noChangeArrowheads="1"/>
            </p:cNvSpPr>
            <p:nvPr/>
          </p:nvSpPr>
          <p:spPr bwMode="auto">
            <a:xfrm>
              <a:off x="6748463" y="8064500"/>
              <a:ext cx="15875" cy="15875"/>
            </a:xfrm>
            <a:custGeom>
              <a:avLst/>
              <a:gdLst>
                <a:gd name="T0" fmla="*/ 20 w 42"/>
                <a:gd name="T1" fmla="*/ 41 h 42"/>
                <a:gd name="T2" fmla="*/ 20 w 42"/>
                <a:gd name="T3" fmla="*/ 41 h 42"/>
                <a:gd name="T4" fmla="*/ 20 w 42"/>
                <a:gd name="T5" fmla="*/ 21 h 42"/>
                <a:gd name="T6" fmla="*/ 20 w 42"/>
                <a:gd name="T7" fmla="*/ 21 h 42"/>
                <a:gd name="T8" fmla="*/ 41 w 42"/>
                <a:gd name="T9" fmla="*/ 21 h 42"/>
                <a:gd name="T10" fmla="*/ 41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20" y="21"/>
                  </a:lnTo>
                  <a:cubicBezTo>
                    <a:pt x="0" y="21"/>
                    <a:pt x="20" y="21"/>
                    <a:pt x="20" y="21"/>
                  </a:cubicBezTo>
                  <a:cubicBezTo>
                    <a:pt x="20" y="0"/>
                    <a:pt x="20" y="21"/>
                    <a:pt x="41" y="21"/>
                  </a:cubicBezTo>
                  <a:lnTo>
                    <a:pt x="41" y="2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8" name="Freeform 512"/>
            <p:cNvSpPr>
              <a:spLocks noChangeArrowheads="1"/>
            </p:cNvSpPr>
            <p:nvPr/>
          </p:nvSpPr>
          <p:spPr bwMode="auto">
            <a:xfrm>
              <a:off x="6718300" y="8050213"/>
              <a:ext cx="15875" cy="15875"/>
            </a:xfrm>
            <a:custGeom>
              <a:avLst/>
              <a:gdLst>
                <a:gd name="T0" fmla="*/ 41 w 42"/>
                <a:gd name="T1" fmla="*/ 41 h 42"/>
                <a:gd name="T2" fmla="*/ 41 w 42"/>
                <a:gd name="T3" fmla="*/ 41 h 42"/>
                <a:gd name="T4" fmla="*/ 41 w 42"/>
                <a:gd name="T5" fmla="*/ 21 h 42"/>
                <a:gd name="T6" fmla="*/ 20 w 42"/>
                <a:gd name="T7" fmla="*/ 0 h 42"/>
                <a:gd name="T8" fmla="*/ 0 w 42"/>
                <a:gd name="T9" fmla="*/ 21 h 42"/>
                <a:gd name="T10" fmla="*/ 20 w 42"/>
                <a:gd name="T11" fmla="*/ 41 h 42"/>
                <a:gd name="T12" fmla="*/ 41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41"/>
                  </a:moveTo>
                  <a:lnTo>
                    <a:pt x="41" y="41"/>
                  </a:lnTo>
                  <a:lnTo>
                    <a:pt x="41" y="21"/>
                  </a:lnTo>
                  <a:cubicBezTo>
                    <a:pt x="20" y="21"/>
                    <a:pt x="20" y="0"/>
                    <a:pt x="20" y="0"/>
                  </a:cubicBezTo>
                  <a:lnTo>
                    <a:pt x="0" y="21"/>
                  </a:lnTo>
                  <a:lnTo>
                    <a:pt x="20" y="41"/>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19" name="Freeform 513"/>
            <p:cNvSpPr>
              <a:spLocks noChangeArrowheads="1"/>
            </p:cNvSpPr>
            <p:nvPr/>
          </p:nvSpPr>
          <p:spPr bwMode="auto">
            <a:xfrm>
              <a:off x="6696075" y="7953375"/>
              <a:ext cx="15875" cy="22225"/>
            </a:xfrm>
            <a:custGeom>
              <a:avLst/>
              <a:gdLst>
                <a:gd name="T0" fmla="*/ 42 w 43"/>
                <a:gd name="T1" fmla="*/ 62 h 63"/>
                <a:gd name="T2" fmla="*/ 42 w 43"/>
                <a:gd name="T3" fmla="*/ 62 h 63"/>
                <a:gd name="T4" fmla="*/ 42 w 43"/>
                <a:gd name="T5" fmla="*/ 41 h 63"/>
                <a:gd name="T6" fmla="*/ 21 w 43"/>
                <a:gd name="T7" fmla="*/ 20 h 63"/>
                <a:gd name="T8" fmla="*/ 21 w 43"/>
                <a:gd name="T9" fmla="*/ 0 h 63"/>
                <a:gd name="T10" fmla="*/ 21 w 43"/>
                <a:gd name="T11" fmla="*/ 0 h 63"/>
                <a:gd name="T12" fmla="*/ 0 w 43"/>
                <a:gd name="T13" fmla="*/ 0 h 63"/>
                <a:gd name="T14" fmla="*/ 0 w 43"/>
                <a:gd name="T15" fmla="*/ 20 h 63"/>
                <a:gd name="T16" fmla="*/ 0 w 43"/>
                <a:gd name="T17" fmla="*/ 41 h 63"/>
                <a:gd name="T18" fmla="*/ 21 w 43"/>
                <a:gd name="T19" fmla="*/ 41 h 63"/>
                <a:gd name="T20" fmla="*/ 42 w 43"/>
                <a:gd name="T21"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63">
                  <a:moveTo>
                    <a:pt x="42" y="62"/>
                  </a:moveTo>
                  <a:lnTo>
                    <a:pt x="42" y="62"/>
                  </a:lnTo>
                  <a:lnTo>
                    <a:pt x="42" y="41"/>
                  </a:lnTo>
                  <a:cubicBezTo>
                    <a:pt x="42" y="41"/>
                    <a:pt x="42" y="20"/>
                    <a:pt x="21" y="20"/>
                  </a:cubicBezTo>
                  <a:lnTo>
                    <a:pt x="21" y="0"/>
                  </a:lnTo>
                  <a:lnTo>
                    <a:pt x="21" y="0"/>
                  </a:lnTo>
                  <a:lnTo>
                    <a:pt x="0" y="0"/>
                  </a:lnTo>
                  <a:lnTo>
                    <a:pt x="0" y="20"/>
                  </a:lnTo>
                  <a:lnTo>
                    <a:pt x="0" y="41"/>
                  </a:lnTo>
                  <a:lnTo>
                    <a:pt x="21" y="41"/>
                  </a:lnTo>
                  <a:cubicBezTo>
                    <a:pt x="21" y="62"/>
                    <a:pt x="21" y="62"/>
                    <a:pt x="42"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0" name="Freeform 514"/>
            <p:cNvSpPr>
              <a:spLocks noChangeArrowheads="1"/>
            </p:cNvSpPr>
            <p:nvPr/>
          </p:nvSpPr>
          <p:spPr bwMode="auto">
            <a:xfrm>
              <a:off x="6740525" y="8020050"/>
              <a:ext cx="14288" cy="7938"/>
            </a:xfrm>
            <a:custGeom>
              <a:avLst/>
              <a:gdLst>
                <a:gd name="T0" fmla="*/ 0 w 41"/>
                <a:gd name="T1" fmla="*/ 0 h 22"/>
                <a:gd name="T2" fmla="*/ 0 w 41"/>
                <a:gd name="T3" fmla="*/ 0 h 22"/>
                <a:gd name="T4" fmla="*/ 20 w 41"/>
                <a:gd name="T5" fmla="*/ 21 h 22"/>
                <a:gd name="T6" fmla="*/ 20 w 41"/>
                <a:gd name="T7" fmla="*/ 21 h 22"/>
                <a:gd name="T8" fmla="*/ 40 w 41"/>
                <a:gd name="T9" fmla="*/ 21 h 22"/>
                <a:gd name="T10" fmla="*/ 40 w 41"/>
                <a:gd name="T11" fmla="*/ 0 h 22"/>
                <a:gd name="T12" fmla="*/ 20 w 41"/>
                <a:gd name="T13" fmla="*/ 0 h 22"/>
                <a:gd name="T14" fmla="*/ 0 w 41"/>
                <a:gd name="T15" fmla="*/ 0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2">
                  <a:moveTo>
                    <a:pt x="0" y="0"/>
                  </a:moveTo>
                  <a:lnTo>
                    <a:pt x="0" y="0"/>
                  </a:lnTo>
                  <a:cubicBezTo>
                    <a:pt x="0" y="0"/>
                    <a:pt x="0" y="0"/>
                    <a:pt x="20" y="21"/>
                  </a:cubicBezTo>
                  <a:lnTo>
                    <a:pt x="20" y="21"/>
                  </a:lnTo>
                  <a:lnTo>
                    <a:pt x="40" y="21"/>
                  </a:lnTo>
                  <a:lnTo>
                    <a:pt x="40" y="0"/>
                  </a:lnTo>
                  <a:cubicBezTo>
                    <a:pt x="20" y="0"/>
                    <a:pt x="20" y="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1" name="Freeform 515"/>
            <p:cNvSpPr>
              <a:spLocks noChangeArrowheads="1"/>
            </p:cNvSpPr>
            <p:nvPr/>
          </p:nvSpPr>
          <p:spPr bwMode="auto">
            <a:xfrm>
              <a:off x="6734175" y="7989888"/>
              <a:ext cx="15875" cy="7937"/>
            </a:xfrm>
            <a:custGeom>
              <a:avLst/>
              <a:gdLst>
                <a:gd name="T0" fmla="*/ 21 w 42"/>
                <a:gd name="T1" fmla="*/ 21 h 22"/>
                <a:gd name="T2" fmla="*/ 21 w 42"/>
                <a:gd name="T3" fmla="*/ 21 h 22"/>
                <a:gd name="T4" fmla="*/ 0 w 42"/>
                <a:gd name="T5" fmla="*/ 0 h 22"/>
                <a:gd name="T6" fmla="*/ 21 w 42"/>
                <a:gd name="T7" fmla="*/ 0 h 22"/>
                <a:gd name="T8" fmla="*/ 41 w 42"/>
                <a:gd name="T9" fmla="*/ 0 h 22"/>
                <a:gd name="T10" fmla="*/ 41 w 42"/>
                <a:gd name="T11" fmla="*/ 21 h 22"/>
                <a:gd name="T12" fmla="*/ 21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1" y="21"/>
                  </a:moveTo>
                  <a:lnTo>
                    <a:pt x="21" y="21"/>
                  </a:lnTo>
                  <a:lnTo>
                    <a:pt x="0" y="0"/>
                  </a:lnTo>
                  <a:lnTo>
                    <a:pt x="21" y="0"/>
                  </a:lnTo>
                  <a:lnTo>
                    <a:pt x="41" y="0"/>
                  </a:lnTo>
                  <a:lnTo>
                    <a:pt x="41" y="21"/>
                  </a:ln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2" name="Freeform 516"/>
            <p:cNvSpPr>
              <a:spLocks noChangeArrowheads="1"/>
            </p:cNvSpPr>
            <p:nvPr/>
          </p:nvSpPr>
          <p:spPr bwMode="auto">
            <a:xfrm>
              <a:off x="6858000" y="8204200"/>
              <a:ext cx="7938" cy="7938"/>
            </a:xfrm>
            <a:custGeom>
              <a:avLst/>
              <a:gdLst>
                <a:gd name="T0" fmla="*/ 21 w 22"/>
                <a:gd name="T1" fmla="*/ 20 h 21"/>
                <a:gd name="T2" fmla="*/ 21 w 22"/>
                <a:gd name="T3" fmla="*/ 20 h 21"/>
                <a:gd name="T4" fmla="*/ 0 w 22"/>
                <a:gd name="T5" fmla="*/ 20 h 21"/>
                <a:gd name="T6" fmla="*/ 0 w 22"/>
                <a:gd name="T7" fmla="*/ 20 h 21"/>
                <a:gd name="T8" fmla="*/ 0 w 22"/>
                <a:gd name="T9" fmla="*/ 0 h 21"/>
                <a:gd name="T10" fmla="*/ 21 w 22"/>
                <a:gd name="T11" fmla="*/ 0 h 21"/>
                <a:gd name="T12" fmla="*/ 21 w 2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21" y="20"/>
                  </a:moveTo>
                  <a:lnTo>
                    <a:pt x="21" y="20"/>
                  </a:lnTo>
                  <a:cubicBezTo>
                    <a:pt x="0" y="20"/>
                    <a:pt x="0" y="20"/>
                    <a:pt x="0" y="20"/>
                  </a:cubicBezTo>
                  <a:lnTo>
                    <a:pt x="0" y="20"/>
                  </a:lnTo>
                  <a:lnTo>
                    <a:pt x="0" y="0"/>
                  </a:lnTo>
                  <a:cubicBezTo>
                    <a:pt x="0" y="0"/>
                    <a:pt x="0" y="0"/>
                    <a:pt x="21" y="0"/>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3" name="Freeform 517"/>
            <p:cNvSpPr>
              <a:spLocks noChangeArrowheads="1"/>
            </p:cNvSpPr>
            <p:nvPr/>
          </p:nvSpPr>
          <p:spPr bwMode="auto">
            <a:xfrm>
              <a:off x="6881813" y="8220075"/>
              <a:ext cx="7937" cy="7938"/>
            </a:xfrm>
            <a:custGeom>
              <a:avLst/>
              <a:gdLst>
                <a:gd name="T0" fmla="*/ 20 w 21"/>
                <a:gd name="T1" fmla="*/ 20 h 21"/>
                <a:gd name="T2" fmla="*/ 20 w 21"/>
                <a:gd name="T3" fmla="*/ 20 h 21"/>
                <a:gd name="T4" fmla="*/ 0 w 21"/>
                <a:gd name="T5" fmla="*/ 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cubicBezTo>
                    <a:pt x="20" y="20"/>
                    <a:pt x="0" y="20"/>
                    <a:pt x="0" y="0"/>
                  </a:cubicBezTo>
                  <a:lnTo>
                    <a:pt x="0" y="0"/>
                  </a:lnTo>
                  <a:cubicBezTo>
                    <a:pt x="0" y="0"/>
                    <a:pt x="0" y="0"/>
                    <a:pt x="20" y="0"/>
                  </a:cubicBez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4" name="Freeform 518"/>
            <p:cNvSpPr>
              <a:spLocks noChangeArrowheads="1"/>
            </p:cNvSpPr>
            <p:nvPr/>
          </p:nvSpPr>
          <p:spPr bwMode="auto">
            <a:xfrm>
              <a:off x="6542088" y="8580438"/>
              <a:ext cx="15875" cy="7937"/>
            </a:xfrm>
            <a:custGeom>
              <a:avLst/>
              <a:gdLst>
                <a:gd name="T0" fmla="*/ 41 w 42"/>
                <a:gd name="T1" fmla="*/ 0 h 22"/>
                <a:gd name="T2" fmla="*/ 41 w 42"/>
                <a:gd name="T3" fmla="*/ 0 h 22"/>
                <a:gd name="T4" fmla="*/ 20 w 42"/>
                <a:gd name="T5" fmla="*/ 21 h 22"/>
                <a:gd name="T6" fmla="*/ 0 w 42"/>
                <a:gd name="T7" fmla="*/ 21 h 22"/>
                <a:gd name="T8" fmla="*/ 0 w 42"/>
                <a:gd name="T9" fmla="*/ 21 h 22"/>
                <a:gd name="T10" fmla="*/ 0 w 42"/>
                <a:gd name="T11" fmla="*/ 0 h 22"/>
                <a:gd name="T12" fmla="*/ 20 w 42"/>
                <a:gd name="T13" fmla="*/ 0 h 22"/>
                <a:gd name="T14" fmla="*/ 20 w 42"/>
                <a:gd name="T15" fmla="*/ 0 h 22"/>
                <a:gd name="T16" fmla="*/ 41 w 42"/>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2">
                  <a:moveTo>
                    <a:pt x="41" y="0"/>
                  </a:moveTo>
                  <a:lnTo>
                    <a:pt x="41" y="0"/>
                  </a:lnTo>
                  <a:cubicBezTo>
                    <a:pt x="41" y="21"/>
                    <a:pt x="20" y="21"/>
                    <a:pt x="20" y="21"/>
                  </a:cubicBezTo>
                  <a:cubicBezTo>
                    <a:pt x="20" y="21"/>
                    <a:pt x="20" y="21"/>
                    <a:pt x="0" y="21"/>
                  </a:cubicBezTo>
                  <a:lnTo>
                    <a:pt x="0" y="21"/>
                  </a:lnTo>
                  <a:lnTo>
                    <a:pt x="0" y="0"/>
                  </a:lnTo>
                  <a:cubicBezTo>
                    <a:pt x="0" y="0"/>
                    <a:pt x="0" y="0"/>
                    <a:pt x="20" y="0"/>
                  </a:cubicBezTo>
                  <a:lnTo>
                    <a:pt x="20" y="0"/>
                  </a:lnTo>
                  <a:lnTo>
                    <a:pt x="4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5" name="Freeform 519"/>
            <p:cNvSpPr>
              <a:spLocks noChangeArrowheads="1"/>
            </p:cNvSpPr>
            <p:nvPr/>
          </p:nvSpPr>
          <p:spPr bwMode="auto">
            <a:xfrm>
              <a:off x="6762750" y="8574088"/>
              <a:ext cx="15875" cy="7937"/>
            </a:xfrm>
            <a:custGeom>
              <a:avLst/>
              <a:gdLst>
                <a:gd name="T0" fmla="*/ 20 w 42"/>
                <a:gd name="T1" fmla="*/ 20 h 21"/>
                <a:gd name="T2" fmla="*/ 20 w 42"/>
                <a:gd name="T3" fmla="*/ 20 h 21"/>
                <a:gd name="T4" fmla="*/ 20 w 42"/>
                <a:gd name="T5" fmla="*/ 20 h 21"/>
                <a:gd name="T6" fmla="*/ 0 w 42"/>
                <a:gd name="T7" fmla="*/ 20 h 21"/>
                <a:gd name="T8" fmla="*/ 0 w 42"/>
                <a:gd name="T9" fmla="*/ 0 h 21"/>
                <a:gd name="T10" fmla="*/ 2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lnTo>
                    <a:pt x="20" y="20"/>
                  </a:lnTo>
                  <a:cubicBezTo>
                    <a:pt x="20" y="20"/>
                    <a:pt x="20" y="20"/>
                    <a:pt x="0" y="20"/>
                  </a:cubicBezTo>
                  <a:lnTo>
                    <a:pt x="0" y="0"/>
                  </a:lnTo>
                  <a:cubicBezTo>
                    <a:pt x="20" y="0"/>
                    <a:pt x="20" y="0"/>
                    <a:pt x="20" y="0"/>
                  </a:cubicBezTo>
                  <a:cubicBezTo>
                    <a:pt x="20" y="0"/>
                    <a:pt x="41"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6" name="Freeform 520"/>
            <p:cNvSpPr>
              <a:spLocks noChangeArrowheads="1"/>
            </p:cNvSpPr>
            <p:nvPr/>
          </p:nvSpPr>
          <p:spPr bwMode="auto">
            <a:xfrm>
              <a:off x="6578600" y="8388350"/>
              <a:ext cx="7938" cy="15875"/>
            </a:xfrm>
            <a:custGeom>
              <a:avLst/>
              <a:gdLst>
                <a:gd name="T0" fmla="*/ 0 w 22"/>
                <a:gd name="T1" fmla="*/ 20 h 42"/>
                <a:gd name="T2" fmla="*/ 0 w 22"/>
                <a:gd name="T3" fmla="*/ 20 h 42"/>
                <a:gd name="T4" fmla="*/ 0 w 22"/>
                <a:gd name="T5" fmla="*/ 20 h 42"/>
                <a:gd name="T6" fmla="*/ 0 w 22"/>
                <a:gd name="T7" fmla="*/ 20 h 42"/>
                <a:gd name="T8" fmla="*/ 21 w 22"/>
                <a:gd name="T9" fmla="*/ 0 h 42"/>
                <a:gd name="T10" fmla="*/ 21 w 22"/>
                <a:gd name="T11" fmla="*/ 20 h 42"/>
                <a:gd name="T12" fmla="*/ 21 w 22"/>
                <a:gd name="T13" fmla="*/ 20 h 42"/>
                <a:gd name="T14" fmla="*/ 0 w 2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0" y="20"/>
                  </a:moveTo>
                  <a:lnTo>
                    <a:pt x="0" y="20"/>
                  </a:lnTo>
                  <a:lnTo>
                    <a:pt x="0" y="20"/>
                  </a:lnTo>
                  <a:lnTo>
                    <a:pt x="0" y="20"/>
                  </a:lnTo>
                  <a:cubicBezTo>
                    <a:pt x="0" y="0"/>
                    <a:pt x="21" y="0"/>
                    <a:pt x="21" y="0"/>
                  </a:cubicBezTo>
                  <a:lnTo>
                    <a:pt x="21" y="20"/>
                  </a:lnTo>
                  <a:lnTo>
                    <a:pt x="21" y="20"/>
                  </a:lnTo>
                  <a:cubicBezTo>
                    <a:pt x="21" y="41"/>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7" name="Freeform 521"/>
            <p:cNvSpPr>
              <a:spLocks noChangeArrowheads="1"/>
            </p:cNvSpPr>
            <p:nvPr/>
          </p:nvSpPr>
          <p:spPr bwMode="auto">
            <a:xfrm>
              <a:off x="6570663" y="8374063"/>
              <a:ext cx="15875" cy="7937"/>
            </a:xfrm>
            <a:custGeom>
              <a:avLst/>
              <a:gdLst>
                <a:gd name="T0" fmla="*/ 20 w 42"/>
                <a:gd name="T1" fmla="*/ 21 h 22"/>
                <a:gd name="T2" fmla="*/ 20 w 42"/>
                <a:gd name="T3" fmla="*/ 21 h 22"/>
                <a:gd name="T4" fmla="*/ 0 w 42"/>
                <a:gd name="T5" fmla="*/ 21 h 22"/>
                <a:gd name="T6" fmla="*/ 20 w 42"/>
                <a:gd name="T7" fmla="*/ 0 h 22"/>
                <a:gd name="T8" fmla="*/ 20 w 42"/>
                <a:gd name="T9" fmla="*/ 0 h 22"/>
                <a:gd name="T10" fmla="*/ 20 w 42"/>
                <a:gd name="T11" fmla="*/ 21 h 22"/>
              </a:gdLst>
              <a:ahLst/>
              <a:cxnLst>
                <a:cxn ang="0">
                  <a:pos x="T0" y="T1"/>
                </a:cxn>
                <a:cxn ang="0">
                  <a:pos x="T2" y="T3"/>
                </a:cxn>
                <a:cxn ang="0">
                  <a:pos x="T4" y="T5"/>
                </a:cxn>
                <a:cxn ang="0">
                  <a:pos x="T6" y="T7"/>
                </a:cxn>
                <a:cxn ang="0">
                  <a:pos x="T8" y="T9"/>
                </a:cxn>
                <a:cxn ang="0">
                  <a:pos x="T10" y="T11"/>
                </a:cxn>
              </a:cxnLst>
              <a:rect l="0" t="0" r="r" b="b"/>
              <a:pathLst>
                <a:path w="42" h="22">
                  <a:moveTo>
                    <a:pt x="20" y="21"/>
                  </a:moveTo>
                  <a:lnTo>
                    <a:pt x="20" y="21"/>
                  </a:lnTo>
                  <a:lnTo>
                    <a:pt x="0" y="21"/>
                  </a:lnTo>
                  <a:lnTo>
                    <a:pt x="20" y="0"/>
                  </a:lnTo>
                  <a:lnTo>
                    <a:pt x="20" y="0"/>
                  </a:lnTo>
                  <a:cubicBezTo>
                    <a:pt x="41" y="0"/>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8" name="Freeform 522"/>
            <p:cNvSpPr>
              <a:spLocks noChangeArrowheads="1"/>
            </p:cNvSpPr>
            <p:nvPr/>
          </p:nvSpPr>
          <p:spPr bwMode="auto">
            <a:xfrm>
              <a:off x="6548438" y="8396288"/>
              <a:ext cx="7937" cy="15875"/>
            </a:xfrm>
            <a:custGeom>
              <a:avLst/>
              <a:gdLst>
                <a:gd name="T0" fmla="*/ 21 w 22"/>
                <a:gd name="T1" fmla="*/ 0 h 43"/>
                <a:gd name="T2" fmla="*/ 21 w 22"/>
                <a:gd name="T3" fmla="*/ 0 h 43"/>
                <a:gd name="T4" fmla="*/ 0 w 22"/>
                <a:gd name="T5" fmla="*/ 0 h 43"/>
                <a:gd name="T6" fmla="*/ 0 w 22"/>
                <a:gd name="T7" fmla="*/ 21 h 43"/>
                <a:gd name="T8" fmla="*/ 21 w 22"/>
                <a:gd name="T9" fmla="*/ 21 h 43"/>
                <a:gd name="T10" fmla="*/ 21 w 22"/>
                <a:gd name="T11" fmla="*/ 21 h 43"/>
                <a:gd name="T12" fmla="*/ 21 w 2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2" h="43">
                  <a:moveTo>
                    <a:pt x="21" y="0"/>
                  </a:moveTo>
                  <a:lnTo>
                    <a:pt x="21" y="0"/>
                  </a:lnTo>
                  <a:lnTo>
                    <a:pt x="0" y="0"/>
                  </a:lnTo>
                  <a:lnTo>
                    <a:pt x="0" y="21"/>
                  </a:lnTo>
                  <a:cubicBezTo>
                    <a:pt x="0" y="21"/>
                    <a:pt x="21" y="42"/>
                    <a:pt x="21" y="21"/>
                  </a:cubicBezTo>
                  <a:lnTo>
                    <a:pt x="21" y="21"/>
                  </a:ln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29" name="Freeform 523"/>
            <p:cNvSpPr>
              <a:spLocks noChangeArrowheads="1"/>
            </p:cNvSpPr>
            <p:nvPr/>
          </p:nvSpPr>
          <p:spPr bwMode="auto">
            <a:xfrm>
              <a:off x="6586538" y="8189913"/>
              <a:ext cx="192087" cy="96837"/>
            </a:xfrm>
            <a:custGeom>
              <a:avLst/>
              <a:gdLst>
                <a:gd name="T0" fmla="*/ 533 w 534"/>
                <a:gd name="T1" fmla="*/ 225 h 267"/>
                <a:gd name="T2" fmla="*/ 533 w 534"/>
                <a:gd name="T3" fmla="*/ 184 h 267"/>
                <a:gd name="T4" fmla="*/ 492 w 534"/>
                <a:gd name="T5" fmla="*/ 143 h 267"/>
                <a:gd name="T6" fmla="*/ 471 w 534"/>
                <a:gd name="T7" fmla="*/ 102 h 267"/>
                <a:gd name="T8" fmla="*/ 451 w 534"/>
                <a:gd name="T9" fmla="*/ 61 h 267"/>
                <a:gd name="T10" fmla="*/ 389 w 534"/>
                <a:gd name="T11" fmla="*/ 41 h 267"/>
                <a:gd name="T12" fmla="*/ 349 w 534"/>
                <a:gd name="T13" fmla="*/ 0 h 267"/>
                <a:gd name="T14" fmla="*/ 287 w 534"/>
                <a:gd name="T15" fmla="*/ 0 h 267"/>
                <a:gd name="T16" fmla="*/ 246 w 534"/>
                <a:gd name="T17" fmla="*/ 20 h 267"/>
                <a:gd name="T18" fmla="*/ 205 w 534"/>
                <a:gd name="T19" fmla="*/ 0 h 267"/>
                <a:gd name="T20" fmla="*/ 143 w 534"/>
                <a:gd name="T21" fmla="*/ 20 h 267"/>
                <a:gd name="T22" fmla="*/ 61 w 534"/>
                <a:gd name="T23" fmla="*/ 20 h 267"/>
                <a:gd name="T24" fmla="*/ 41 w 534"/>
                <a:gd name="T25" fmla="*/ 61 h 267"/>
                <a:gd name="T26" fmla="*/ 21 w 534"/>
                <a:gd name="T27" fmla="*/ 102 h 267"/>
                <a:gd name="T28" fmla="*/ 21 w 534"/>
                <a:gd name="T29" fmla="*/ 143 h 267"/>
                <a:gd name="T30" fmla="*/ 21 w 534"/>
                <a:gd name="T31" fmla="*/ 184 h 267"/>
                <a:gd name="T32" fmla="*/ 61 w 534"/>
                <a:gd name="T33" fmla="*/ 225 h 267"/>
                <a:gd name="T34" fmla="*/ 82 w 534"/>
                <a:gd name="T35" fmla="*/ 205 h 267"/>
                <a:gd name="T36" fmla="*/ 82 w 534"/>
                <a:gd name="T37" fmla="*/ 164 h 267"/>
                <a:gd name="T38" fmla="*/ 41 w 534"/>
                <a:gd name="T39" fmla="*/ 143 h 267"/>
                <a:gd name="T40" fmla="*/ 61 w 534"/>
                <a:gd name="T41" fmla="*/ 102 h 267"/>
                <a:gd name="T42" fmla="*/ 82 w 534"/>
                <a:gd name="T43" fmla="*/ 82 h 267"/>
                <a:gd name="T44" fmla="*/ 103 w 534"/>
                <a:gd name="T45" fmla="*/ 102 h 267"/>
                <a:gd name="T46" fmla="*/ 123 w 534"/>
                <a:gd name="T47" fmla="*/ 123 h 267"/>
                <a:gd name="T48" fmla="*/ 185 w 534"/>
                <a:gd name="T49" fmla="*/ 123 h 267"/>
                <a:gd name="T50" fmla="*/ 205 w 534"/>
                <a:gd name="T51" fmla="*/ 123 h 267"/>
                <a:gd name="T52" fmla="*/ 246 w 534"/>
                <a:gd name="T53" fmla="*/ 143 h 267"/>
                <a:gd name="T54" fmla="*/ 307 w 534"/>
                <a:gd name="T55" fmla="*/ 123 h 267"/>
                <a:gd name="T56" fmla="*/ 369 w 534"/>
                <a:gd name="T57" fmla="*/ 143 h 267"/>
                <a:gd name="T58" fmla="*/ 369 w 534"/>
                <a:gd name="T59" fmla="*/ 184 h 267"/>
                <a:gd name="T60" fmla="*/ 431 w 534"/>
                <a:gd name="T61" fmla="*/ 225 h 267"/>
                <a:gd name="T62" fmla="*/ 492 w 534"/>
                <a:gd name="T63" fmla="*/ 245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34" h="267">
                  <a:moveTo>
                    <a:pt x="533" y="225"/>
                  </a:moveTo>
                  <a:lnTo>
                    <a:pt x="533" y="225"/>
                  </a:lnTo>
                  <a:lnTo>
                    <a:pt x="533" y="225"/>
                  </a:lnTo>
                  <a:cubicBezTo>
                    <a:pt x="533" y="205"/>
                    <a:pt x="533" y="184"/>
                    <a:pt x="533" y="184"/>
                  </a:cubicBezTo>
                  <a:cubicBezTo>
                    <a:pt x="533" y="184"/>
                    <a:pt x="533" y="164"/>
                    <a:pt x="512" y="164"/>
                  </a:cubicBezTo>
                  <a:cubicBezTo>
                    <a:pt x="512" y="143"/>
                    <a:pt x="512" y="143"/>
                    <a:pt x="492" y="143"/>
                  </a:cubicBezTo>
                  <a:lnTo>
                    <a:pt x="492" y="123"/>
                  </a:lnTo>
                  <a:cubicBezTo>
                    <a:pt x="492" y="123"/>
                    <a:pt x="492" y="102"/>
                    <a:pt x="471" y="102"/>
                  </a:cubicBezTo>
                  <a:cubicBezTo>
                    <a:pt x="471" y="82"/>
                    <a:pt x="471" y="82"/>
                    <a:pt x="471" y="61"/>
                  </a:cubicBezTo>
                  <a:lnTo>
                    <a:pt x="451" y="61"/>
                  </a:lnTo>
                  <a:cubicBezTo>
                    <a:pt x="431" y="41"/>
                    <a:pt x="410" y="41"/>
                    <a:pt x="410" y="41"/>
                  </a:cubicBezTo>
                  <a:cubicBezTo>
                    <a:pt x="389" y="41"/>
                    <a:pt x="389" y="41"/>
                    <a:pt x="389" y="41"/>
                  </a:cubicBezTo>
                  <a:cubicBezTo>
                    <a:pt x="369" y="41"/>
                    <a:pt x="369" y="20"/>
                    <a:pt x="349" y="20"/>
                  </a:cubicBezTo>
                  <a:lnTo>
                    <a:pt x="349" y="0"/>
                  </a:lnTo>
                  <a:cubicBezTo>
                    <a:pt x="328" y="0"/>
                    <a:pt x="307" y="0"/>
                    <a:pt x="307" y="0"/>
                  </a:cubicBezTo>
                  <a:lnTo>
                    <a:pt x="287" y="0"/>
                  </a:lnTo>
                  <a:cubicBezTo>
                    <a:pt x="267" y="20"/>
                    <a:pt x="267" y="20"/>
                    <a:pt x="267" y="20"/>
                  </a:cubicBezTo>
                  <a:lnTo>
                    <a:pt x="246" y="20"/>
                  </a:lnTo>
                  <a:lnTo>
                    <a:pt x="225" y="0"/>
                  </a:lnTo>
                  <a:lnTo>
                    <a:pt x="205" y="0"/>
                  </a:lnTo>
                  <a:lnTo>
                    <a:pt x="185" y="0"/>
                  </a:lnTo>
                  <a:cubicBezTo>
                    <a:pt x="164" y="20"/>
                    <a:pt x="143" y="20"/>
                    <a:pt x="143" y="20"/>
                  </a:cubicBezTo>
                  <a:cubicBezTo>
                    <a:pt x="123" y="20"/>
                    <a:pt x="103" y="0"/>
                    <a:pt x="103" y="0"/>
                  </a:cubicBezTo>
                  <a:cubicBezTo>
                    <a:pt x="82" y="20"/>
                    <a:pt x="82" y="20"/>
                    <a:pt x="61" y="20"/>
                  </a:cubicBezTo>
                  <a:cubicBezTo>
                    <a:pt x="61" y="20"/>
                    <a:pt x="61" y="41"/>
                    <a:pt x="41" y="41"/>
                  </a:cubicBezTo>
                  <a:lnTo>
                    <a:pt x="41" y="61"/>
                  </a:lnTo>
                  <a:cubicBezTo>
                    <a:pt x="41" y="61"/>
                    <a:pt x="21" y="61"/>
                    <a:pt x="21" y="82"/>
                  </a:cubicBezTo>
                  <a:cubicBezTo>
                    <a:pt x="21" y="82"/>
                    <a:pt x="21" y="82"/>
                    <a:pt x="21" y="102"/>
                  </a:cubicBezTo>
                  <a:lnTo>
                    <a:pt x="0" y="123"/>
                  </a:lnTo>
                  <a:lnTo>
                    <a:pt x="21" y="143"/>
                  </a:lnTo>
                  <a:cubicBezTo>
                    <a:pt x="21" y="164"/>
                    <a:pt x="0" y="184"/>
                    <a:pt x="21" y="184"/>
                  </a:cubicBezTo>
                  <a:lnTo>
                    <a:pt x="21" y="184"/>
                  </a:lnTo>
                  <a:cubicBezTo>
                    <a:pt x="41" y="184"/>
                    <a:pt x="41" y="205"/>
                    <a:pt x="41" y="205"/>
                  </a:cubicBezTo>
                  <a:cubicBezTo>
                    <a:pt x="41" y="225"/>
                    <a:pt x="61" y="225"/>
                    <a:pt x="61" y="225"/>
                  </a:cubicBezTo>
                  <a:lnTo>
                    <a:pt x="82" y="225"/>
                  </a:lnTo>
                  <a:lnTo>
                    <a:pt x="82" y="205"/>
                  </a:lnTo>
                  <a:cubicBezTo>
                    <a:pt x="82" y="205"/>
                    <a:pt x="103" y="184"/>
                    <a:pt x="82" y="164"/>
                  </a:cubicBezTo>
                  <a:lnTo>
                    <a:pt x="82" y="164"/>
                  </a:lnTo>
                  <a:cubicBezTo>
                    <a:pt x="61" y="164"/>
                    <a:pt x="61" y="164"/>
                    <a:pt x="61" y="164"/>
                  </a:cubicBezTo>
                  <a:lnTo>
                    <a:pt x="41" y="143"/>
                  </a:lnTo>
                  <a:cubicBezTo>
                    <a:pt x="41" y="143"/>
                    <a:pt x="41" y="123"/>
                    <a:pt x="61" y="123"/>
                  </a:cubicBezTo>
                  <a:lnTo>
                    <a:pt x="61" y="102"/>
                  </a:lnTo>
                  <a:lnTo>
                    <a:pt x="61" y="82"/>
                  </a:lnTo>
                  <a:cubicBezTo>
                    <a:pt x="82" y="82"/>
                    <a:pt x="82" y="82"/>
                    <a:pt x="82" y="82"/>
                  </a:cubicBezTo>
                  <a:lnTo>
                    <a:pt x="103" y="82"/>
                  </a:lnTo>
                  <a:lnTo>
                    <a:pt x="103" y="102"/>
                  </a:lnTo>
                  <a:lnTo>
                    <a:pt x="103" y="123"/>
                  </a:lnTo>
                  <a:cubicBezTo>
                    <a:pt x="123" y="123"/>
                    <a:pt x="123" y="143"/>
                    <a:pt x="123" y="123"/>
                  </a:cubicBezTo>
                  <a:cubicBezTo>
                    <a:pt x="143" y="123"/>
                    <a:pt x="143" y="123"/>
                    <a:pt x="143" y="123"/>
                  </a:cubicBezTo>
                  <a:cubicBezTo>
                    <a:pt x="164" y="123"/>
                    <a:pt x="164" y="123"/>
                    <a:pt x="185" y="123"/>
                  </a:cubicBezTo>
                  <a:cubicBezTo>
                    <a:pt x="185" y="123"/>
                    <a:pt x="185" y="102"/>
                    <a:pt x="205" y="102"/>
                  </a:cubicBezTo>
                  <a:cubicBezTo>
                    <a:pt x="205" y="102"/>
                    <a:pt x="205" y="102"/>
                    <a:pt x="205" y="123"/>
                  </a:cubicBezTo>
                  <a:lnTo>
                    <a:pt x="205" y="123"/>
                  </a:lnTo>
                  <a:cubicBezTo>
                    <a:pt x="205" y="143"/>
                    <a:pt x="225" y="143"/>
                    <a:pt x="246" y="143"/>
                  </a:cubicBezTo>
                  <a:lnTo>
                    <a:pt x="267" y="143"/>
                  </a:lnTo>
                  <a:cubicBezTo>
                    <a:pt x="267" y="143"/>
                    <a:pt x="287" y="143"/>
                    <a:pt x="307" y="123"/>
                  </a:cubicBezTo>
                  <a:lnTo>
                    <a:pt x="328" y="123"/>
                  </a:lnTo>
                  <a:cubicBezTo>
                    <a:pt x="349" y="123"/>
                    <a:pt x="369" y="123"/>
                    <a:pt x="369" y="143"/>
                  </a:cubicBezTo>
                  <a:lnTo>
                    <a:pt x="369" y="143"/>
                  </a:lnTo>
                  <a:cubicBezTo>
                    <a:pt x="369" y="164"/>
                    <a:pt x="369" y="164"/>
                    <a:pt x="369" y="184"/>
                  </a:cubicBezTo>
                  <a:cubicBezTo>
                    <a:pt x="389" y="184"/>
                    <a:pt x="389" y="205"/>
                    <a:pt x="389" y="205"/>
                  </a:cubicBezTo>
                  <a:cubicBezTo>
                    <a:pt x="389" y="205"/>
                    <a:pt x="410" y="225"/>
                    <a:pt x="431" y="225"/>
                  </a:cubicBezTo>
                  <a:lnTo>
                    <a:pt x="451" y="245"/>
                  </a:lnTo>
                  <a:cubicBezTo>
                    <a:pt x="451" y="266"/>
                    <a:pt x="471" y="245"/>
                    <a:pt x="492" y="245"/>
                  </a:cubicBezTo>
                  <a:cubicBezTo>
                    <a:pt x="492" y="245"/>
                    <a:pt x="512" y="245"/>
                    <a:pt x="533" y="22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0" name="Freeform 524"/>
            <p:cNvSpPr>
              <a:spLocks noChangeArrowheads="1"/>
            </p:cNvSpPr>
            <p:nvPr/>
          </p:nvSpPr>
          <p:spPr bwMode="auto">
            <a:xfrm>
              <a:off x="6475413" y="8204200"/>
              <a:ext cx="80962" cy="73025"/>
            </a:xfrm>
            <a:custGeom>
              <a:avLst/>
              <a:gdLst>
                <a:gd name="T0" fmla="*/ 204 w 226"/>
                <a:gd name="T1" fmla="*/ 143 h 205"/>
                <a:gd name="T2" fmla="*/ 204 w 226"/>
                <a:gd name="T3" fmla="*/ 143 h 205"/>
                <a:gd name="T4" fmla="*/ 225 w 226"/>
                <a:gd name="T5" fmla="*/ 102 h 205"/>
                <a:gd name="T6" fmla="*/ 204 w 226"/>
                <a:gd name="T7" fmla="*/ 82 h 205"/>
                <a:gd name="T8" fmla="*/ 164 w 226"/>
                <a:gd name="T9" fmla="*/ 61 h 205"/>
                <a:gd name="T10" fmla="*/ 143 w 226"/>
                <a:gd name="T11" fmla="*/ 20 h 205"/>
                <a:gd name="T12" fmla="*/ 102 w 226"/>
                <a:gd name="T13" fmla="*/ 0 h 205"/>
                <a:gd name="T14" fmla="*/ 82 w 226"/>
                <a:gd name="T15" fmla="*/ 0 h 205"/>
                <a:gd name="T16" fmla="*/ 61 w 226"/>
                <a:gd name="T17" fmla="*/ 20 h 205"/>
                <a:gd name="T18" fmla="*/ 40 w 226"/>
                <a:gd name="T19" fmla="*/ 20 h 205"/>
                <a:gd name="T20" fmla="*/ 20 w 226"/>
                <a:gd name="T21" fmla="*/ 20 h 205"/>
                <a:gd name="T22" fmla="*/ 0 w 226"/>
                <a:gd name="T23" fmla="*/ 41 h 205"/>
                <a:gd name="T24" fmla="*/ 0 w 226"/>
                <a:gd name="T25" fmla="*/ 82 h 205"/>
                <a:gd name="T26" fmla="*/ 20 w 226"/>
                <a:gd name="T27" fmla="*/ 102 h 205"/>
                <a:gd name="T28" fmla="*/ 20 w 226"/>
                <a:gd name="T29" fmla="*/ 123 h 205"/>
                <a:gd name="T30" fmla="*/ 20 w 226"/>
                <a:gd name="T31" fmla="*/ 143 h 205"/>
                <a:gd name="T32" fmla="*/ 40 w 226"/>
                <a:gd name="T33" fmla="*/ 164 h 205"/>
                <a:gd name="T34" fmla="*/ 61 w 226"/>
                <a:gd name="T35" fmla="*/ 164 h 205"/>
                <a:gd name="T36" fmla="*/ 61 w 226"/>
                <a:gd name="T37" fmla="*/ 184 h 205"/>
                <a:gd name="T38" fmla="*/ 102 w 226"/>
                <a:gd name="T39" fmla="*/ 204 h 205"/>
                <a:gd name="T40" fmla="*/ 122 w 226"/>
                <a:gd name="T41" fmla="*/ 184 h 205"/>
                <a:gd name="T42" fmla="*/ 122 w 226"/>
                <a:gd name="T43" fmla="*/ 164 h 205"/>
                <a:gd name="T44" fmla="*/ 143 w 226"/>
                <a:gd name="T45" fmla="*/ 164 h 205"/>
                <a:gd name="T46" fmla="*/ 184 w 226"/>
                <a:gd name="T47" fmla="*/ 143 h 205"/>
                <a:gd name="T48" fmla="*/ 204 w 226"/>
                <a:gd name="T49" fmla="*/ 14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6" h="205">
                  <a:moveTo>
                    <a:pt x="204" y="143"/>
                  </a:moveTo>
                  <a:lnTo>
                    <a:pt x="204" y="143"/>
                  </a:lnTo>
                  <a:cubicBezTo>
                    <a:pt x="225" y="123"/>
                    <a:pt x="225" y="123"/>
                    <a:pt x="225" y="102"/>
                  </a:cubicBezTo>
                  <a:cubicBezTo>
                    <a:pt x="204" y="102"/>
                    <a:pt x="204" y="82"/>
                    <a:pt x="204" y="82"/>
                  </a:cubicBezTo>
                  <a:cubicBezTo>
                    <a:pt x="184" y="82"/>
                    <a:pt x="184" y="61"/>
                    <a:pt x="164" y="61"/>
                  </a:cubicBezTo>
                  <a:cubicBezTo>
                    <a:pt x="164" y="41"/>
                    <a:pt x="164" y="20"/>
                    <a:pt x="143" y="20"/>
                  </a:cubicBezTo>
                  <a:cubicBezTo>
                    <a:pt x="143" y="20"/>
                    <a:pt x="122" y="0"/>
                    <a:pt x="102" y="0"/>
                  </a:cubicBezTo>
                  <a:lnTo>
                    <a:pt x="82" y="0"/>
                  </a:lnTo>
                  <a:cubicBezTo>
                    <a:pt x="82" y="20"/>
                    <a:pt x="61" y="20"/>
                    <a:pt x="61" y="20"/>
                  </a:cubicBezTo>
                  <a:lnTo>
                    <a:pt x="40" y="20"/>
                  </a:lnTo>
                  <a:lnTo>
                    <a:pt x="20" y="20"/>
                  </a:lnTo>
                  <a:cubicBezTo>
                    <a:pt x="0" y="20"/>
                    <a:pt x="0" y="41"/>
                    <a:pt x="0" y="41"/>
                  </a:cubicBezTo>
                  <a:cubicBezTo>
                    <a:pt x="0" y="61"/>
                    <a:pt x="0" y="61"/>
                    <a:pt x="0" y="82"/>
                  </a:cubicBezTo>
                  <a:lnTo>
                    <a:pt x="20" y="102"/>
                  </a:lnTo>
                  <a:lnTo>
                    <a:pt x="20" y="123"/>
                  </a:lnTo>
                  <a:lnTo>
                    <a:pt x="20" y="143"/>
                  </a:lnTo>
                  <a:cubicBezTo>
                    <a:pt x="20" y="164"/>
                    <a:pt x="40" y="143"/>
                    <a:pt x="40" y="164"/>
                  </a:cubicBezTo>
                  <a:cubicBezTo>
                    <a:pt x="40" y="164"/>
                    <a:pt x="40" y="164"/>
                    <a:pt x="61" y="164"/>
                  </a:cubicBezTo>
                  <a:cubicBezTo>
                    <a:pt x="61" y="184"/>
                    <a:pt x="61" y="184"/>
                    <a:pt x="61" y="184"/>
                  </a:cubicBezTo>
                  <a:cubicBezTo>
                    <a:pt x="61" y="184"/>
                    <a:pt x="82" y="204"/>
                    <a:pt x="102" y="204"/>
                  </a:cubicBezTo>
                  <a:lnTo>
                    <a:pt x="122" y="184"/>
                  </a:lnTo>
                  <a:cubicBezTo>
                    <a:pt x="122" y="184"/>
                    <a:pt x="122" y="184"/>
                    <a:pt x="122" y="164"/>
                  </a:cubicBezTo>
                  <a:cubicBezTo>
                    <a:pt x="143" y="164"/>
                    <a:pt x="143" y="164"/>
                    <a:pt x="143" y="164"/>
                  </a:cubicBezTo>
                  <a:cubicBezTo>
                    <a:pt x="164" y="143"/>
                    <a:pt x="164" y="143"/>
                    <a:pt x="184" y="143"/>
                  </a:cubicBezTo>
                  <a:cubicBezTo>
                    <a:pt x="184" y="143"/>
                    <a:pt x="184" y="143"/>
                    <a:pt x="204" y="14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1" name="Freeform 525"/>
            <p:cNvSpPr>
              <a:spLocks noChangeArrowheads="1"/>
            </p:cNvSpPr>
            <p:nvPr/>
          </p:nvSpPr>
          <p:spPr bwMode="auto">
            <a:xfrm>
              <a:off x="6807200" y="8285163"/>
              <a:ext cx="7938" cy="15875"/>
            </a:xfrm>
            <a:custGeom>
              <a:avLst/>
              <a:gdLst>
                <a:gd name="T0" fmla="*/ 20 w 21"/>
                <a:gd name="T1" fmla="*/ 21 h 42"/>
                <a:gd name="T2" fmla="*/ 20 w 21"/>
                <a:gd name="T3" fmla="*/ 21 h 42"/>
                <a:gd name="T4" fmla="*/ 0 w 21"/>
                <a:gd name="T5" fmla="*/ 21 h 42"/>
                <a:gd name="T6" fmla="*/ 0 w 21"/>
                <a:gd name="T7" fmla="*/ 0 h 42"/>
                <a:gd name="T8" fmla="*/ 20 w 21"/>
                <a:gd name="T9" fmla="*/ 0 h 42"/>
                <a:gd name="T10" fmla="*/ 20 w 21"/>
                <a:gd name="T11" fmla="*/ 21 h 42"/>
              </a:gdLst>
              <a:ahLst/>
              <a:cxnLst>
                <a:cxn ang="0">
                  <a:pos x="T0" y="T1"/>
                </a:cxn>
                <a:cxn ang="0">
                  <a:pos x="T2" y="T3"/>
                </a:cxn>
                <a:cxn ang="0">
                  <a:pos x="T4" y="T5"/>
                </a:cxn>
                <a:cxn ang="0">
                  <a:pos x="T6" y="T7"/>
                </a:cxn>
                <a:cxn ang="0">
                  <a:pos x="T8" y="T9"/>
                </a:cxn>
                <a:cxn ang="0">
                  <a:pos x="T10" y="T11"/>
                </a:cxn>
              </a:cxnLst>
              <a:rect l="0" t="0" r="r" b="b"/>
              <a:pathLst>
                <a:path w="21" h="42">
                  <a:moveTo>
                    <a:pt x="20" y="21"/>
                  </a:moveTo>
                  <a:lnTo>
                    <a:pt x="20" y="21"/>
                  </a:lnTo>
                  <a:cubicBezTo>
                    <a:pt x="20" y="41"/>
                    <a:pt x="0" y="21"/>
                    <a:pt x="0" y="21"/>
                  </a:cubicBezTo>
                  <a:cubicBezTo>
                    <a:pt x="0" y="21"/>
                    <a:pt x="0" y="21"/>
                    <a:pt x="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2" name="Freeform 526"/>
            <p:cNvSpPr>
              <a:spLocks noChangeArrowheads="1"/>
            </p:cNvSpPr>
            <p:nvPr/>
          </p:nvSpPr>
          <p:spPr bwMode="auto">
            <a:xfrm>
              <a:off x="6821488" y="8307388"/>
              <a:ext cx="7937" cy="22225"/>
            </a:xfrm>
            <a:custGeom>
              <a:avLst/>
              <a:gdLst>
                <a:gd name="T0" fmla="*/ 20 w 21"/>
                <a:gd name="T1" fmla="*/ 62 h 63"/>
                <a:gd name="T2" fmla="*/ 20 w 21"/>
                <a:gd name="T3" fmla="*/ 62 h 63"/>
                <a:gd name="T4" fmla="*/ 20 w 21"/>
                <a:gd name="T5" fmla="*/ 42 h 63"/>
                <a:gd name="T6" fmla="*/ 20 w 21"/>
                <a:gd name="T7" fmla="*/ 21 h 63"/>
                <a:gd name="T8" fmla="*/ 0 w 21"/>
                <a:gd name="T9" fmla="*/ 21 h 63"/>
                <a:gd name="T10" fmla="*/ 0 w 21"/>
                <a:gd name="T11" fmla="*/ 42 h 63"/>
                <a:gd name="T12" fmla="*/ 0 w 21"/>
                <a:gd name="T13" fmla="*/ 62 h 63"/>
                <a:gd name="T14" fmla="*/ 20 w 21"/>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63">
                  <a:moveTo>
                    <a:pt x="20" y="62"/>
                  </a:moveTo>
                  <a:lnTo>
                    <a:pt x="20" y="62"/>
                  </a:lnTo>
                  <a:lnTo>
                    <a:pt x="20" y="42"/>
                  </a:lnTo>
                  <a:cubicBezTo>
                    <a:pt x="20" y="21"/>
                    <a:pt x="20" y="21"/>
                    <a:pt x="20" y="21"/>
                  </a:cubicBezTo>
                  <a:cubicBezTo>
                    <a:pt x="20" y="0"/>
                    <a:pt x="0" y="21"/>
                    <a:pt x="0" y="21"/>
                  </a:cubicBezTo>
                  <a:lnTo>
                    <a:pt x="0" y="42"/>
                  </a:lnTo>
                  <a:lnTo>
                    <a:pt x="0" y="62"/>
                  </a:lnTo>
                  <a:lnTo>
                    <a:pt x="20"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3" name="Freeform 527"/>
            <p:cNvSpPr>
              <a:spLocks noChangeArrowheads="1"/>
            </p:cNvSpPr>
            <p:nvPr/>
          </p:nvSpPr>
          <p:spPr bwMode="auto">
            <a:xfrm>
              <a:off x="6851650" y="8418513"/>
              <a:ext cx="7938" cy="15875"/>
            </a:xfrm>
            <a:custGeom>
              <a:avLst/>
              <a:gdLst>
                <a:gd name="T0" fmla="*/ 20 w 21"/>
                <a:gd name="T1" fmla="*/ 20 h 42"/>
                <a:gd name="T2" fmla="*/ 20 w 21"/>
                <a:gd name="T3" fmla="*/ 20 h 42"/>
                <a:gd name="T4" fmla="*/ 20 w 21"/>
                <a:gd name="T5" fmla="*/ 41 h 42"/>
                <a:gd name="T6" fmla="*/ 0 w 21"/>
                <a:gd name="T7" fmla="*/ 20 h 42"/>
                <a:gd name="T8" fmla="*/ 20 w 21"/>
                <a:gd name="T9" fmla="*/ 0 h 42"/>
                <a:gd name="T10" fmla="*/ 20 w 21"/>
                <a:gd name="T11" fmla="*/ 0 h 42"/>
                <a:gd name="T12" fmla="*/ 20 w 21"/>
                <a:gd name="T13" fmla="*/ 0 h 42"/>
                <a:gd name="T14" fmla="*/ 20 w 2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0"/>
                  </a:moveTo>
                  <a:lnTo>
                    <a:pt x="20" y="20"/>
                  </a:lnTo>
                  <a:cubicBezTo>
                    <a:pt x="20" y="20"/>
                    <a:pt x="20" y="20"/>
                    <a:pt x="20" y="41"/>
                  </a:cubicBezTo>
                  <a:lnTo>
                    <a:pt x="0" y="20"/>
                  </a:lnTo>
                  <a:cubicBezTo>
                    <a:pt x="0" y="20"/>
                    <a:pt x="0" y="0"/>
                    <a:pt x="20" y="0"/>
                  </a:cubicBezTo>
                  <a:lnTo>
                    <a:pt x="2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4" name="Freeform 528"/>
            <p:cNvSpPr>
              <a:spLocks noChangeArrowheads="1"/>
            </p:cNvSpPr>
            <p:nvPr/>
          </p:nvSpPr>
          <p:spPr bwMode="auto">
            <a:xfrm>
              <a:off x="6718300" y="8315325"/>
              <a:ext cx="7938" cy="7938"/>
            </a:xfrm>
            <a:custGeom>
              <a:avLst/>
              <a:gdLst>
                <a:gd name="T0" fmla="*/ 0 w 21"/>
                <a:gd name="T1" fmla="*/ 21 h 22"/>
                <a:gd name="T2" fmla="*/ 0 w 21"/>
                <a:gd name="T3" fmla="*/ 21 h 22"/>
                <a:gd name="T4" fmla="*/ 0 w 21"/>
                <a:gd name="T5" fmla="*/ 0 h 22"/>
                <a:gd name="T6" fmla="*/ 0 w 21"/>
                <a:gd name="T7" fmla="*/ 0 h 22"/>
                <a:gd name="T8" fmla="*/ 20 w 21"/>
                <a:gd name="T9" fmla="*/ 0 h 22"/>
                <a:gd name="T10" fmla="*/ 20 w 21"/>
                <a:gd name="T11" fmla="*/ 21 h 22"/>
                <a:gd name="T12" fmla="*/ 20 w 21"/>
                <a:gd name="T13" fmla="*/ 21 h 22"/>
                <a:gd name="T14" fmla="*/ 0 w 21"/>
                <a:gd name="T15" fmla="*/ 2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2">
                  <a:moveTo>
                    <a:pt x="0" y="21"/>
                  </a:moveTo>
                  <a:lnTo>
                    <a:pt x="0" y="21"/>
                  </a:lnTo>
                  <a:cubicBezTo>
                    <a:pt x="0" y="21"/>
                    <a:pt x="0" y="21"/>
                    <a:pt x="0" y="0"/>
                  </a:cubicBezTo>
                  <a:lnTo>
                    <a:pt x="0" y="0"/>
                  </a:lnTo>
                  <a:lnTo>
                    <a:pt x="20" y="0"/>
                  </a:lnTo>
                  <a:cubicBezTo>
                    <a:pt x="20" y="0"/>
                    <a:pt x="20" y="0"/>
                    <a:pt x="20" y="21"/>
                  </a:cubicBezTo>
                  <a:lnTo>
                    <a:pt x="20" y="21"/>
                  </a:lnTo>
                  <a:cubicBezTo>
                    <a:pt x="0" y="21"/>
                    <a:pt x="0"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5" name="Freeform 529"/>
            <p:cNvSpPr>
              <a:spLocks noChangeArrowheads="1"/>
            </p:cNvSpPr>
            <p:nvPr/>
          </p:nvSpPr>
          <p:spPr bwMode="auto">
            <a:xfrm>
              <a:off x="6711950" y="8329613"/>
              <a:ext cx="7938" cy="7937"/>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2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cubicBezTo>
                    <a:pt x="0" y="20"/>
                    <a:pt x="0" y="20"/>
                    <a:pt x="20" y="20"/>
                  </a:cubicBezTo>
                  <a:lnTo>
                    <a:pt x="20" y="20"/>
                  </a:ln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6" name="Freeform 530"/>
            <p:cNvSpPr>
              <a:spLocks noChangeArrowheads="1"/>
            </p:cNvSpPr>
            <p:nvPr/>
          </p:nvSpPr>
          <p:spPr bwMode="auto">
            <a:xfrm>
              <a:off x="6704013" y="8315325"/>
              <a:ext cx="7937" cy="7938"/>
            </a:xfrm>
            <a:custGeom>
              <a:avLst/>
              <a:gdLst>
                <a:gd name="T0" fmla="*/ 21 w 22"/>
                <a:gd name="T1" fmla="*/ 21 h 22"/>
                <a:gd name="T2" fmla="*/ 21 w 22"/>
                <a:gd name="T3" fmla="*/ 21 h 22"/>
                <a:gd name="T4" fmla="*/ 0 w 22"/>
                <a:gd name="T5" fmla="*/ 21 h 22"/>
                <a:gd name="T6" fmla="*/ 0 w 22"/>
                <a:gd name="T7" fmla="*/ 0 h 22"/>
                <a:gd name="T8" fmla="*/ 21 w 22"/>
                <a:gd name="T9" fmla="*/ 0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cubicBezTo>
                    <a:pt x="0" y="21"/>
                    <a:pt x="0" y="21"/>
                    <a:pt x="0" y="21"/>
                  </a:cubicBezTo>
                  <a:cubicBezTo>
                    <a:pt x="0" y="0"/>
                    <a:pt x="0" y="0"/>
                    <a:pt x="0" y="0"/>
                  </a:cubicBezTo>
                  <a:cubicBezTo>
                    <a:pt x="0" y="0"/>
                    <a:pt x="0" y="0"/>
                    <a:pt x="21" y="0"/>
                  </a:cubicBezTo>
                  <a:cubicBezTo>
                    <a:pt x="21" y="0"/>
                    <a:pt x="21" y="0"/>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7" name="Freeform 531"/>
            <p:cNvSpPr>
              <a:spLocks noChangeArrowheads="1"/>
            </p:cNvSpPr>
            <p:nvPr/>
          </p:nvSpPr>
          <p:spPr bwMode="auto">
            <a:xfrm>
              <a:off x="6629400" y="8248650"/>
              <a:ext cx="7938" cy="7938"/>
            </a:xfrm>
            <a:custGeom>
              <a:avLst/>
              <a:gdLst>
                <a:gd name="T0" fmla="*/ 0 w 21"/>
                <a:gd name="T1" fmla="*/ 0 h 21"/>
                <a:gd name="T2" fmla="*/ 0 w 21"/>
                <a:gd name="T3" fmla="*/ 0 h 21"/>
                <a:gd name="T4" fmla="*/ 0 w 21"/>
                <a:gd name="T5" fmla="*/ 0 h 21"/>
                <a:gd name="T6" fmla="*/ 0 w 21"/>
                <a:gd name="T7" fmla="*/ 0 h 21"/>
                <a:gd name="T8" fmla="*/ 0 w 21"/>
                <a:gd name="T9" fmla="*/ 20 h 21"/>
                <a:gd name="T10" fmla="*/ 20 w 21"/>
                <a:gd name="T11" fmla="*/ 20 h 21"/>
                <a:gd name="T12" fmla="*/ 20 w 21"/>
                <a:gd name="T13" fmla="*/ 0 h 21"/>
                <a:gd name="T14" fmla="*/ 0 w 21"/>
                <a:gd name="T15" fmla="*/ 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0"/>
                  </a:moveTo>
                  <a:lnTo>
                    <a:pt x="0" y="0"/>
                  </a:lnTo>
                  <a:lnTo>
                    <a:pt x="0" y="0"/>
                  </a:lnTo>
                  <a:lnTo>
                    <a:pt x="0" y="0"/>
                  </a:lnTo>
                  <a:cubicBezTo>
                    <a:pt x="0" y="20"/>
                    <a:pt x="0" y="20"/>
                    <a:pt x="0" y="20"/>
                  </a:cubicBezTo>
                  <a:lnTo>
                    <a:pt x="20" y="20"/>
                  </a:lnTo>
                  <a:cubicBezTo>
                    <a:pt x="20" y="20"/>
                    <a:pt x="20" y="20"/>
                    <a:pt x="20" y="0"/>
                  </a:cubicBezTo>
                  <a:cubicBezTo>
                    <a:pt x="20" y="0"/>
                    <a:pt x="2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8" name="Freeform 532"/>
            <p:cNvSpPr>
              <a:spLocks noChangeArrowheads="1"/>
            </p:cNvSpPr>
            <p:nvPr/>
          </p:nvSpPr>
          <p:spPr bwMode="auto">
            <a:xfrm>
              <a:off x="6821488" y="8153400"/>
              <a:ext cx="15875" cy="15875"/>
            </a:xfrm>
            <a:custGeom>
              <a:avLst/>
              <a:gdLst>
                <a:gd name="T0" fmla="*/ 20 w 42"/>
                <a:gd name="T1" fmla="*/ 41 h 42"/>
                <a:gd name="T2" fmla="*/ 20 w 42"/>
                <a:gd name="T3" fmla="*/ 41 h 42"/>
                <a:gd name="T4" fmla="*/ 41 w 42"/>
                <a:gd name="T5" fmla="*/ 21 h 42"/>
                <a:gd name="T6" fmla="*/ 20 w 42"/>
                <a:gd name="T7" fmla="*/ 0 h 42"/>
                <a:gd name="T8" fmla="*/ 20 w 42"/>
                <a:gd name="T9" fmla="*/ 0 h 42"/>
                <a:gd name="T10" fmla="*/ 0 w 42"/>
                <a:gd name="T11" fmla="*/ 21 h 42"/>
                <a:gd name="T12" fmla="*/ 20 w 4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41"/>
                  </a:moveTo>
                  <a:lnTo>
                    <a:pt x="20" y="41"/>
                  </a:lnTo>
                  <a:lnTo>
                    <a:pt x="41" y="21"/>
                  </a:lnTo>
                  <a:cubicBezTo>
                    <a:pt x="41" y="21"/>
                    <a:pt x="41" y="0"/>
                    <a:pt x="20" y="0"/>
                  </a:cubicBezTo>
                  <a:lnTo>
                    <a:pt x="20" y="0"/>
                  </a:lnTo>
                  <a:cubicBezTo>
                    <a:pt x="0" y="21"/>
                    <a:pt x="0" y="21"/>
                    <a:pt x="0" y="21"/>
                  </a:cubicBezTo>
                  <a:cubicBezTo>
                    <a:pt x="0" y="21"/>
                    <a:pt x="20" y="2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39" name="Freeform 533"/>
            <p:cNvSpPr>
              <a:spLocks noChangeArrowheads="1"/>
            </p:cNvSpPr>
            <p:nvPr/>
          </p:nvSpPr>
          <p:spPr bwMode="auto">
            <a:xfrm>
              <a:off x="6821488" y="8167688"/>
              <a:ext cx="15875" cy="15875"/>
            </a:xfrm>
            <a:custGeom>
              <a:avLst/>
              <a:gdLst>
                <a:gd name="T0" fmla="*/ 20 w 42"/>
                <a:gd name="T1" fmla="*/ 0 h 42"/>
                <a:gd name="T2" fmla="*/ 20 w 42"/>
                <a:gd name="T3" fmla="*/ 0 h 42"/>
                <a:gd name="T4" fmla="*/ 20 w 42"/>
                <a:gd name="T5" fmla="*/ 21 h 42"/>
                <a:gd name="T6" fmla="*/ 20 w 42"/>
                <a:gd name="T7" fmla="*/ 21 h 42"/>
                <a:gd name="T8" fmla="*/ 20 w 42"/>
                <a:gd name="T9" fmla="*/ 21 h 42"/>
                <a:gd name="T10" fmla="*/ 20 w 42"/>
                <a:gd name="T11" fmla="*/ 21 h 42"/>
                <a:gd name="T12" fmla="*/ 20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0"/>
                  </a:moveTo>
                  <a:lnTo>
                    <a:pt x="20" y="0"/>
                  </a:lnTo>
                  <a:cubicBezTo>
                    <a:pt x="20" y="0"/>
                    <a:pt x="20" y="0"/>
                    <a:pt x="20" y="21"/>
                  </a:cubicBezTo>
                  <a:cubicBezTo>
                    <a:pt x="20" y="21"/>
                    <a:pt x="0" y="21"/>
                    <a:pt x="20" y="21"/>
                  </a:cubicBezTo>
                  <a:cubicBezTo>
                    <a:pt x="20" y="21"/>
                    <a:pt x="20" y="41"/>
                    <a:pt x="20" y="21"/>
                  </a:cubicBezTo>
                  <a:lnTo>
                    <a:pt x="20" y="21"/>
                  </a:lnTo>
                  <a:cubicBezTo>
                    <a:pt x="41" y="21"/>
                    <a:pt x="20" y="21"/>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0" name="Freeform 534"/>
            <p:cNvSpPr>
              <a:spLocks noChangeArrowheads="1"/>
            </p:cNvSpPr>
            <p:nvPr/>
          </p:nvSpPr>
          <p:spPr bwMode="auto">
            <a:xfrm>
              <a:off x="6564313" y="8064500"/>
              <a:ext cx="58737" cy="38100"/>
            </a:xfrm>
            <a:custGeom>
              <a:avLst/>
              <a:gdLst>
                <a:gd name="T0" fmla="*/ 143 w 165"/>
                <a:gd name="T1" fmla="*/ 103 h 104"/>
                <a:gd name="T2" fmla="*/ 143 w 165"/>
                <a:gd name="T3" fmla="*/ 103 h 104"/>
                <a:gd name="T4" fmla="*/ 102 w 165"/>
                <a:gd name="T5" fmla="*/ 103 h 104"/>
                <a:gd name="T6" fmla="*/ 82 w 165"/>
                <a:gd name="T7" fmla="*/ 103 h 104"/>
                <a:gd name="T8" fmla="*/ 40 w 165"/>
                <a:gd name="T9" fmla="*/ 103 h 104"/>
                <a:gd name="T10" fmla="*/ 20 w 165"/>
                <a:gd name="T11" fmla="*/ 103 h 104"/>
                <a:gd name="T12" fmla="*/ 0 w 165"/>
                <a:gd name="T13" fmla="*/ 82 h 104"/>
                <a:gd name="T14" fmla="*/ 0 w 165"/>
                <a:gd name="T15" fmla="*/ 62 h 104"/>
                <a:gd name="T16" fmla="*/ 20 w 165"/>
                <a:gd name="T17" fmla="*/ 41 h 104"/>
                <a:gd name="T18" fmla="*/ 40 w 165"/>
                <a:gd name="T19" fmla="*/ 21 h 104"/>
                <a:gd name="T20" fmla="*/ 40 w 165"/>
                <a:gd name="T21" fmla="*/ 0 h 104"/>
                <a:gd name="T22" fmla="*/ 82 w 165"/>
                <a:gd name="T23" fmla="*/ 21 h 104"/>
                <a:gd name="T24" fmla="*/ 102 w 165"/>
                <a:gd name="T25" fmla="*/ 21 h 104"/>
                <a:gd name="T26" fmla="*/ 122 w 165"/>
                <a:gd name="T27" fmla="*/ 41 h 104"/>
                <a:gd name="T28" fmla="*/ 143 w 165"/>
                <a:gd name="T29" fmla="*/ 62 h 104"/>
                <a:gd name="T30" fmla="*/ 164 w 165"/>
                <a:gd name="T31" fmla="*/ 62 h 104"/>
                <a:gd name="T32" fmla="*/ 164 w 165"/>
                <a:gd name="T33" fmla="*/ 82 h 104"/>
                <a:gd name="T34" fmla="*/ 164 w 165"/>
                <a:gd name="T35" fmla="*/ 82 h 104"/>
                <a:gd name="T36" fmla="*/ 143 w 165"/>
                <a:gd name="T37"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5" h="104">
                  <a:moveTo>
                    <a:pt x="143" y="103"/>
                  </a:moveTo>
                  <a:lnTo>
                    <a:pt x="143" y="103"/>
                  </a:lnTo>
                  <a:cubicBezTo>
                    <a:pt x="143" y="103"/>
                    <a:pt x="122" y="103"/>
                    <a:pt x="102" y="103"/>
                  </a:cubicBezTo>
                  <a:lnTo>
                    <a:pt x="82" y="103"/>
                  </a:lnTo>
                  <a:cubicBezTo>
                    <a:pt x="82" y="103"/>
                    <a:pt x="61" y="103"/>
                    <a:pt x="40" y="103"/>
                  </a:cubicBezTo>
                  <a:lnTo>
                    <a:pt x="20" y="103"/>
                  </a:lnTo>
                  <a:cubicBezTo>
                    <a:pt x="20" y="103"/>
                    <a:pt x="20" y="82"/>
                    <a:pt x="0" y="82"/>
                  </a:cubicBezTo>
                  <a:lnTo>
                    <a:pt x="0" y="62"/>
                  </a:lnTo>
                  <a:cubicBezTo>
                    <a:pt x="0" y="41"/>
                    <a:pt x="20" y="41"/>
                    <a:pt x="20" y="41"/>
                  </a:cubicBezTo>
                  <a:cubicBezTo>
                    <a:pt x="20" y="21"/>
                    <a:pt x="20" y="21"/>
                    <a:pt x="40" y="21"/>
                  </a:cubicBezTo>
                  <a:cubicBezTo>
                    <a:pt x="40" y="0"/>
                    <a:pt x="40" y="0"/>
                    <a:pt x="40" y="0"/>
                  </a:cubicBezTo>
                  <a:cubicBezTo>
                    <a:pt x="61" y="0"/>
                    <a:pt x="61" y="21"/>
                    <a:pt x="82" y="21"/>
                  </a:cubicBezTo>
                  <a:lnTo>
                    <a:pt x="102" y="21"/>
                  </a:lnTo>
                  <a:lnTo>
                    <a:pt x="122" y="41"/>
                  </a:lnTo>
                  <a:lnTo>
                    <a:pt x="143" y="62"/>
                  </a:lnTo>
                  <a:lnTo>
                    <a:pt x="164" y="62"/>
                  </a:lnTo>
                  <a:lnTo>
                    <a:pt x="164" y="82"/>
                  </a:lnTo>
                  <a:lnTo>
                    <a:pt x="164" y="82"/>
                  </a:lnTo>
                  <a:cubicBezTo>
                    <a:pt x="143" y="82"/>
                    <a:pt x="143" y="82"/>
                    <a:pt x="143" y="10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1" name="Freeform 535"/>
            <p:cNvSpPr>
              <a:spLocks noChangeArrowheads="1"/>
            </p:cNvSpPr>
            <p:nvPr/>
          </p:nvSpPr>
          <p:spPr bwMode="auto">
            <a:xfrm>
              <a:off x="6570663" y="8050213"/>
              <a:ext cx="7937" cy="15875"/>
            </a:xfrm>
            <a:custGeom>
              <a:avLst/>
              <a:gdLst>
                <a:gd name="T0" fmla="*/ 20 w 21"/>
                <a:gd name="T1" fmla="*/ 21 h 42"/>
                <a:gd name="T2" fmla="*/ 20 w 21"/>
                <a:gd name="T3" fmla="*/ 21 h 42"/>
                <a:gd name="T4" fmla="*/ 20 w 21"/>
                <a:gd name="T5" fmla="*/ 41 h 42"/>
                <a:gd name="T6" fmla="*/ 0 w 21"/>
                <a:gd name="T7" fmla="*/ 21 h 42"/>
                <a:gd name="T8" fmla="*/ 0 w 21"/>
                <a:gd name="T9" fmla="*/ 21 h 42"/>
                <a:gd name="T10" fmla="*/ 20 w 21"/>
                <a:gd name="T11" fmla="*/ 21 h 42"/>
              </a:gdLst>
              <a:ahLst/>
              <a:cxnLst>
                <a:cxn ang="0">
                  <a:pos x="T0" y="T1"/>
                </a:cxn>
                <a:cxn ang="0">
                  <a:pos x="T2" y="T3"/>
                </a:cxn>
                <a:cxn ang="0">
                  <a:pos x="T4" y="T5"/>
                </a:cxn>
                <a:cxn ang="0">
                  <a:pos x="T6" y="T7"/>
                </a:cxn>
                <a:cxn ang="0">
                  <a:pos x="T8" y="T9"/>
                </a:cxn>
                <a:cxn ang="0">
                  <a:pos x="T10" y="T11"/>
                </a:cxn>
              </a:cxnLst>
              <a:rect l="0" t="0" r="r" b="b"/>
              <a:pathLst>
                <a:path w="21" h="42">
                  <a:moveTo>
                    <a:pt x="20" y="21"/>
                  </a:moveTo>
                  <a:lnTo>
                    <a:pt x="20" y="21"/>
                  </a:lnTo>
                  <a:cubicBezTo>
                    <a:pt x="20" y="41"/>
                    <a:pt x="20" y="41"/>
                    <a:pt x="20" y="41"/>
                  </a:cubicBezTo>
                  <a:cubicBezTo>
                    <a:pt x="20" y="41"/>
                    <a:pt x="0" y="41"/>
                    <a:pt x="0" y="21"/>
                  </a:cubicBezTo>
                  <a:lnTo>
                    <a:pt x="0" y="21"/>
                  </a:lnTo>
                  <a:cubicBezTo>
                    <a:pt x="0" y="0"/>
                    <a:pt x="0" y="0"/>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2" name="Freeform 536"/>
            <p:cNvSpPr>
              <a:spLocks noChangeArrowheads="1"/>
            </p:cNvSpPr>
            <p:nvPr/>
          </p:nvSpPr>
          <p:spPr bwMode="auto">
            <a:xfrm>
              <a:off x="6629400" y="8050213"/>
              <a:ext cx="7938" cy="7937"/>
            </a:xfrm>
            <a:custGeom>
              <a:avLst/>
              <a:gdLst>
                <a:gd name="T0" fmla="*/ 20 w 21"/>
                <a:gd name="T1" fmla="*/ 21 h 22"/>
                <a:gd name="T2" fmla="*/ 20 w 21"/>
                <a:gd name="T3" fmla="*/ 21 h 22"/>
                <a:gd name="T4" fmla="*/ 0 w 21"/>
                <a:gd name="T5" fmla="*/ 21 h 22"/>
                <a:gd name="T6" fmla="*/ 0 w 21"/>
                <a:gd name="T7" fmla="*/ 0 h 22"/>
                <a:gd name="T8" fmla="*/ 20 w 21"/>
                <a:gd name="T9" fmla="*/ 0 h 22"/>
                <a:gd name="T10" fmla="*/ 20 w 21"/>
                <a:gd name="T11" fmla="*/ 0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0" y="21"/>
                  </a:lnTo>
                  <a:cubicBezTo>
                    <a:pt x="0" y="0"/>
                    <a:pt x="0" y="0"/>
                    <a:pt x="0" y="0"/>
                  </a:cubicBezTo>
                  <a:cubicBezTo>
                    <a:pt x="0" y="0"/>
                    <a:pt x="0" y="0"/>
                    <a:pt x="20" y="0"/>
                  </a:cubicBezTo>
                  <a:lnTo>
                    <a:pt x="20" y="0"/>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3" name="Freeform 537"/>
            <p:cNvSpPr>
              <a:spLocks noChangeArrowheads="1"/>
            </p:cNvSpPr>
            <p:nvPr/>
          </p:nvSpPr>
          <p:spPr bwMode="auto">
            <a:xfrm>
              <a:off x="6637338" y="8072438"/>
              <a:ext cx="7937" cy="7937"/>
            </a:xfrm>
            <a:custGeom>
              <a:avLst/>
              <a:gdLst>
                <a:gd name="T0" fmla="*/ 0 w 22"/>
                <a:gd name="T1" fmla="*/ 0 h 21"/>
                <a:gd name="T2" fmla="*/ 0 w 22"/>
                <a:gd name="T3" fmla="*/ 0 h 21"/>
                <a:gd name="T4" fmla="*/ 0 w 22"/>
                <a:gd name="T5" fmla="*/ 0 h 21"/>
                <a:gd name="T6" fmla="*/ 0 w 22"/>
                <a:gd name="T7" fmla="*/ 20 h 21"/>
                <a:gd name="T8" fmla="*/ 21 w 22"/>
                <a:gd name="T9" fmla="*/ 20 h 21"/>
                <a:gd name="T10" fmla="*/ 21 w 22"/>
                <a:gd name="T11" fmla="*/ 0 h 21"/>
                <a:gd name="T12" fmla="*/ 0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0"/>
                  </a:moveTo>
                  <a:lnTo>
                    <a:pt x="0" y="0"/>
                  </a:lnTo>
                  <a:lnTo>
                    <a:pt x="0" y="0"/>
                  </a:lnTo>
                  <a:lnTo>
                    <a:pt x="0" y="20"/>
                  </a:lnTo>
                  <a:lnTo>
                    <a:pt x="21" y="20"/>
                  </a:lnTo>
                  <a:cubicBezTo>
                    <a:pt x="21" y="20"/>
                    <a:pt x="21" y="20"/>
                    <a:pt x="21" y="0"/>
                  </a:cubicBezTo>
                  <a:cubicBezTo>
                    <a:pt x="21" y="0"/>
                    <a:pt x="21"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4" name="Freeform 538"/>
            <p:cNvSpPr>
              <a:spLocks noChangeArrowheads="1"/>
            </p:cNvSpPr>
            <p:nvPr/>
          </p:nvSpPr>
          <p:spPr bwMode="auto">
            <a:xfrm>
              <a:off x="6570663" y="7791450"/>
              <a:ext cx="96837" cy="244475"/>
            </a:xfrm>
            <a:custGeom>
              <a:avLst/>
              <a:gdLst>
                <a:gd name="T0" fmla="*/ 164 w 267"/>
                <a:gd name="T1" fmla="*/ 676 h 677"/>
                <a:gd name="T2" fmla="*/ 123 w 267"/>
                <a:gd name="T3" fmla="*/ 615 h 677"/>
                <a:gd name="T4" fmla="*/ 82 w 267"/>
                <a:gd name="T5" fmla="*/ 574 h 677"/>
                <a:gd name="T6" fmla="*/ 62 w 267"/>
                <a:gd name="T7" fmla="*/ 533 h 677"/>
                <a:gd name="T8" fmla="*/ 62 w 267"/>
                <a:gd name="T9" fmla="*/ 492 h 677"/>
                <a:gd name="T10" fmla="*/ 41 w 267"/>
                <a:gd name="T11" fmla="*/ 431 h 677"/>
                <a:gd name="T12" fmla="*/ 62 w 267"/>
                <a:gd name="T13" fmla="*/ 389 h 677"/>
                <a:gd name="T14" fmla="*/ 20 w 267"/>
                <a:gd name="T15" fmla="*/ 349 h 677"/>
                <a:gd name="T16" fmla="*/ 20 w 267"/>
                <a:gd name="T17" fmla="*/ 307 h 677"/>
                <a:gd name="T18" fmla="*/ 20 w 267"/>
                <a:gd name="T19" fmla="*/ 246 h 677"/>
                <a:gd name="T20" fmla="*/ 0 w 267"/>
                <a:gd name="T21" fmla="*/ 205 h 677"/>
                <a:gd name="T22" fmla="*/ 41 w 267"/>
                <a:gd name="T23" fmla="*/ 123 h 677"/>
                <a:gd name="T24" fmla="*/ 62 w 267"/>
                <a:gd name="T25" fmla="*/ 61 h 677"/>
                <a:gd name="T26" fmla="*/ 82 w 267"/>
                <a:gd name="T27" fmla="*/ 21 h 677"/>
                <a:gd name="T28" fmla="*/ 102 w 267"/>
                <a:gd name="T29" fmla="*/ 0 h 677"/>
                <a:gd name="T30" fmla="*/ 102 w 267"/>
                <a:gd name="T31" fmla="*/ 41 h 677"/>
                <a:gd name="T32" fmla="*/ 102 w 267"/>
                <a:gd name="T33" fmla="*/ 82 h 677"/>
                <a:gd name="T34" fmla="*/ 123 w 267"/>
                <a:gd name="T35" fmla="*/ 143 h 677"/>
                <a:gd name="T36" fmla="*/ 102 w 267"/>
                <a:gd name="T37" fmla="*/ 185 h 677"/>
                <a:gd name="T38" fmla="*/ 62 w 267"/>
                <a:gd name="T39" fmla="*/ 225 h 677"/>
                <a:gd name="T40" fmla="*/ 62 w 267"/>
                <a:gd name="T41" fmla="*/ 246 h 677"/>
                <a:gd name="T42" fmla="*/ 82 w 267"/>
                <a:gd name="T43" fmla="*/ 246 h 677"/>
                <a:gd name="T44" fmla="*/ 123 w 267"/>
                <a:gd name="T45" fmla="*/ 205 h 677"/>
                <a:gd name="T46" fmla="*/ 144 w 267"/>
                <a:gd name="T47" fmla="*/ 164 h 677"/>
                <a:gd name="T48" fmla="*/ 184 w 267"/>
                <a:gd name="T49" fmla="*/ 143 h 677"/>
                <a:gd name="T50" fmla="*/ 226 w 267"/>
                <a:gd name="T51" fmla="*/ 123 h 677"/>
                <a:gd name="T52" fmla="*/ 246 w 267"/>
                <a:gd name="T53" fmla="*/ 164 h 677"/>
                <a:gd name="T54" fmla="*/ 246 w 267"/>
                <a:gd name="T55" fmla="*/ 246 h 677"/>
                <a:gd name="T56" fmla="*/ 184 w 267"/>
                <a:gd name="T57" fmla="*/ 267 h 677"/>
                <a:gd name="T58" fmla="*/ 184 w 267"/>
                <a:gd name="T59" fmla="*/ 307 h 677"/>
                <a:gd name="T60" fmla="*/ 205 w 267"/>
                <a:gd name="T61" fmla="*/ 328 h 677"/>
                <a:gd name="T62" fmla="*/ 246 w 267"/>
                <a:gd name="T63" fmla="*/ 349 h 677"/>
                <a:gd name="T64" fmla="*/ 246 w 267"/>
                <a:gd name="T65" fmla="*/ 389 h 677"/>
                <a:gd name="T66" fmla="*/ 266 w 267"/>
                <a:gd name="T67" fmla="*/ 431 h 677"/>
                <a:gd name="T68" fmla="*/ 226 w 267"/>
                <a:gd name="T69" fmla="*/ 389 h 677"/>
                <a:gd name="T70" fmla="*/ 184 w 267"/>
                <a:gd name="T71" fmla="*/ 369 h 677"/>
                <a:gd name="T72" fmla="*/ 123 w 267"/>
                <a:gd name="T73" fmla="*/ 369 h 677"/>
                <a:gd name="T74" fmla="*/ 102 w 267"/>
                <a:gd name="T75" fmla="*/ 431 h 677"/>
                <a:gd name="T76" fmla="*/ 123 w 267"/>
                <a:gd name="T77" fmla="*/ 513 h 677"/>
                <a:gd name="T78" fmla="*/ 144 w 267"/>
                <a:gd name="T79" fmla="*/ 574 h 677"/>
                <a:gd name="T80" fmla="*/ 164 w 267"/>
                <a:gd name="T81" fmla="*/ 615 h 677"/>
                <a:gd name="T82" fmla="*/ 184 w 267"/>
                <a:gd name="T83" fmla="*/ 676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7" h="677">
                  <a:moveTo>
                    <a:pt x="164" y="676"/>
                  </a:moveTo>
                  <a:lnTo>
                    <a:pt x="164" y="676"/>
                  </a:lnTo>
                  <a:lnTo>
                    <a:pt x="144" y="656"/>
                  </a:lnTo>
                  <a:cubicBezTo>
                    <a:pt x="144" y="635"/>
                    <a:pt x="123" y="615"/>
                    <a:pt x="123" y="615"/>
                  </a:cubicBezTo>
                  <a:lnTo>
                    <a:pt x="102" y="594"/>
                  </a:lnTo>
                  <a:cubicBezTo>
                    <a:pt x="102" y="574"/>
                    <a:pt x="82" y="574"/>
                    <a:pt x="82" y="574"/>
                  </a:cubicBezTo>
                  <a:cubicBezTo>
                    <a:pt x="82" y="553"/>
                    <a:pt x="82" y="553"/>
                    <a:pt x="82" y="553"/>
                  </a:cubicBezTo>
                  <a:cubicBezTo>
                    <a:pt x="62" y="553"/>
                    <a:pt x="62" y="533"/>
                    <a:pt x="62" y="533"/>
                  </a:cubicBezTo>
                  <a:lnTo>
                    <a:pt x="62" y="513"/>
                  </a:lnTo>
                  <a:lnTo>
                    <a:pt x="62" y="492"/>
                  </a:lnTo>
                  <a:cubicBezTo>
                    <a:pt x="62" y="471"/>
                    <a:pt x="62" y="471"/>
                    <a:pt x="62" y="451"/>
                  </a:cubicBezTo>
                  <a:lnTo>
                    <a:pt x="41" y="431"/>
                  </a:lnTo>
                  <a:lnTo>
                    <a:pt x="62" y="410"/>
                  </a:lnTo>
                  <a:lnTo>
                    <a:pt x="62" y="389"/>
                  </a:lnTo>
                  <a:cubicBezTo>
                    <a:pt x="41" y="369"/>
                    <a:pt x="41" y="369"/>
                    <a:pt x="41" y="369"/>
                  </a:cubicBezTo>
                  <a:lnTo>
                    <a:pt x="20" y="349"/>
                  </a:lnTo>
                  <a:lnTo>
                    <a:pt x="20" y="328"/>
                  </a:lnTo>
                  <a:lnTo>
                    <a:pt x="20" y="307"/>
                  </a:lnTo>
                  <a:lnTo>
                    <a:pt x="20" y="287"/>
                  </a:lnTo>
                  <a:cubicBezTo>
                    <a:pt x="20" y="287"/>
                    <a:pt x="20" y="267"/>
                    <a:pt x="20" y="246"/>
                  </a:cubicBezTo>
                  <a:lnTo>
                    <a:pt x="0" y="246"/>
                  </a:lnTo>
                  <a:cubicBezTo>
                    <a:pt x="0" y="246"/>
                    <a:pt x="0" y="225"/>
                    <a:pt x="0" y="205"/>
                  </a:cubicBezTo>
                  <a:cubicBezTo>
                    <a:pt x="0" y="205"/>
                    <a:pt x="0" y="164"/>
                    <a:pt x="20" y="164"/>
                  </a:cubicBezTo>
                  <a:cubicBezTo>
                    <a:pt x="20" y="143"/>
                    <a:pt x="20" y="143"/>
                    <a:pt x="41" y="123"/>
                  </a:cubicBezTo>
                  <a:lnTo>
                    <a:pt x="41" y="103"/>
                  </a:lnTo>
                  <a:cubicBezTo>
                    <a:pt x="62" y="82"/>
                    <a:pt x="62" y="82"/>
                    <a:pt x="62" y="61"/>
                  </a:cubicBezTo>
                  <a:lnTo>
                    <a:pt x="62" y="61"/>
                  </a:lnTo>
                  <a:cubicBezTo>
                    <a:pt x="62" y="41"/>
                    <a:pt x="82" y="41"/>
                    <a:pt x="82" y="21"/>
                  </a:cubicBezTo>
                  <a:lnTo>
                    <a:pt x="82" y="0"/>
                  </a:lnTo>
                  <a:cubicBezTo>
                    <a:pt x="102" y="0"/>
                    <a:pt x="102" y="0"/>
                    <a:pt x="102" y="0"/>
                  </a:cubicBezTo>
                  <a:lnTo>
                    <a:pt x="102" y="21"/>
                  </a:lnTo>
                  <a:lnTo>
                    <a:pt x="102" y="41"/>
                  </a:lnTo>
                  <a:lnTo>
                    <a:pt x="102" y="61"/>
                  </a:lnTo>
                  <a:cubicBezTo>
                    <a:pt x="102" y="82"/>
                    <a:pt x="102" y="82"/>
                    <a:pt x="102" y="82"/>
                  </a:cubicBezTo>
                  <a:cubicBezTo>
                    <a:pt x="123" y="103"/>
                    <a:pt x="123" y="103"/>
                    <a:pt x="123" y="103"/>
                  </a:cubicBezTo>
                  <a:cubicBezTo>
                    <a:pt x="123" y="123"/>
                    <a:pt x="123" y="123"/>
                    <a:pt x="123" y="143"/>
                  </a:cubicBezTo>
                  <a:cubicBezTo>
                    <a:pt x="123" y="143"/>
                    <a:pt x="123" y="164"/>
                    <a:pt x="102" y="164"/>
                  </a:cubicBezTo>
                  <a:lnTo>
                    <a:pt x="102" y="185"/>
                  </a:lnTo>
                  <a:lnTo>
                    <a:pt x="82" y="205"/>
                  </a:lnTo>
                  <a:cubicBezTo>
                    <a:pt x="82" y="205"/>
                    <a:pt x="62" y="205"/>
                    <a:pt x="62" y="225"/>
                  </a:cubicBezTo>
                  <a:lnTo>
                    <a:pt x="62" y="225"/>
                  </a:lnTo>
                  <a:cubicBezTo>
                    <a:pt x="62" y="246"/>
                    <a:pt x="62" y="246"/>
                    <a:pt x="62" y="246"/>
                  </a:cubicBezTo>
                  <a:cubicBezTo>
                    <a:pt x="62" y="267"/>
                    <a:pt x="82" y="246"/>
                    <a:pt x="82" y="246"/>
                  </a:cubicBezTo>
                  <a:lnTo>
                    <a:pt x="82" y="246"/>
                  </a:lnTo>
                  <a:cubicBezTo>
                    <a:pt x="82" y="225"/>
                    <a:pt x="102" y="225"/>
                    <a:pt x="102" y="225"/>
                  </a:cubicBezTo>
                  <a:lnTo>
                    <a:pt x="123" y="205"/>
                  </a:lnTo>
                  <a:cubicBezTo>
                    <a:pt x="123" y="205"/>
                    <a:pt x="123" y="185"/>
                    <a:pt x="144" y="164"/>
                  </a:cubicBezTo>
                  <a:lnTo>
                    <a:pt x="144" y="164"/>
                  </a:lnTo>
                  <a:cubicBezTo>
                    <a:pt x="144" y="164"/>
                    <a:pt x="164" y="164"/>
                    <a:pt x="164" y="143"/>
                  </a:cubicBezTo>
                  <a:cubicBezTo>
                    <a:pt x="184" y="143"/>
                    <a:pt x="184" y="143"/>
                    <a:pt x="184" y="143"/>
                  </a:cubicBezTo>
                  <a:lnTo>
                    <a:pt x="205" y="123"/>
                  </a:lnTo>
                  <a:lnTo>
                    <a:pt x="226" y="123"/>
                  </a:lnTo>
                  <a:cubicBezTo>
                    <a:pt x="226" y="123"/>
                    <a:pt x="246" y="123"/>
                    <a:pt x="246" y="143"/>
                  </a:cubicBezTo>
                  <a:cubicBezTo>
                    <a:pt x="246" y="143"/>
                    <a:pt x="246" y="143"/>
                    <a:pt x="246" y="164"/>
                  </a:cubicBezTo>
                  <a:cubicBezTo>
                    <a:pt x="246" y="164"/>
                    <a:pt x="246" y="185"/>
                    <a:pt x="246" y="205"/>
                  </a:cubicBezTo>
                  <a:cubicBezTo>
                    <a:pt x="246" y="205"/>
                    <a:pt x="246" y="225"/>
                    <a:pt x="246" y="246"/>
                  </a:cubicBezTo>
                  <a:cubicBezTo>
                    <a:pt x="226" y="246"/>
                    <a:pt x="226" y="246"/>
                    <a:pt x="205" y="246"/>
                  </a:cubicBezTo>
                  <a:cubicBezTo>
                    <a:pt x="205" y="246"/>
                    <a:pt x="184" y="246"/>
                    <a:pt x="184" y="267"/>
                  </a:cubicBezTo>
                  <a:lnTo>
                    <a:pt x="184" y="267"/>
                  </a:lnTo>
                  <a:cubicBezTo>
                    <a:pt x="164" y="287"/>
                    <a:pt x="164" y="287"/>
                    <a:pt x="184" y="307"/>
                  </a:cubicBezTo>
                  <a:lnTo>
                    <a:pt x="184" y="307"/>
                  </a:lnTo>
                  <a:cubicBezTo>
                    <a:pt x="184" y="328"/>
                    <a:pt x="205" y="328"/>
                    <a:pt x="205" y="328"/>
                  </a:cubicBezTo>
                  <a:cubicBezTo>
                    <a:pt x="226" y="328"/>
                    <a:pt x="226" y="328"/>
                    <a:pt x="246" y="328"/>
                  </a:cubicBezTo>
                  <a:lnTo>
                    <a:pt x="246" y="349"/>
                  </a:lnTo>
                  <a:lnTo>
                    <a:pt x="246" y="369"/>
                  </a:lnTo>
                  <a:lnTo>
                    <a:pt x="246" y="389"/>
                  </a:lnTo>
                  <a:cubicBezTo>
                    <a:pt x="266" y="389"/>
                    <a:pt x="266" y="389"/>
                    <a:pt x="266" y="389"/>
                  </a:cubicBezTo>
                  <a:cubicBezTo>
                    <a:pt x="266" y="410"/>
                    <a:pt x="266" y="410"/>
                    <a:pt x="266" y="431"/>
                  </a:cubicBezTo>
                  <a:cubicBezTo>
                    <a:pt x="246" y="431"/>
                    <a:pt x="246" y="431"/>
                    <a:pt x="246" y="410"/>
                  </a:cubicBezTo>
                  <a:cubicBezTo>
                    <a:pt x="226" y="410"/>
                    <a:pt x="226" y="410"/>
                    <a:pt x="226" y="389"/>
                  </a:cubicBezTo>
                  <a:cubicBezTo>
                    <a:pt x="205" y="389"/>
                    <a:pt x="205" y="389"/>
                    <a:pt x="205" y="389"/>
                  </a:cubicBezTo>
                  <a:cubicBezTo>
                    <a:pt x="184" y="369"/>
                    <a:pt x="184" y="369"/>
                    <a:pt x="184" y="369"/>
                  </a:cubicBezTo>
                  <a:cubicBezTo>
                    <a:pt x="164" y="369"/>
                    <a:pt x="164" y="369"/>
                    <a:pt x="144" y="369"/>
                  </a:cubicBezTo>
                  <a:lnTo>
                    <a:pt x="123" y="369"/>
                  </a:lnTo>
                  <a:cubicBezTo>
                    <a:pt x="102" y="369"/>
                    <a:pt x="102" y="369"/>
                    <a:pt x="102" y="389"/>
                  </a:cubicBezTo>
                  <a:cubicBezTo>
                    <a:pt x="102" y="389"/>
                    <a:pt x="102" y="410"/>
                    <a:pt x="102" y="431"/>
                  </a:cubicBezTo>
                  <a:cubicBezTo>
                    <a:pt x="102" y="431"/>
                    <a:pt x="102" y="451"/>
                    <a:pt x="102" y="471"/>
                  </a:cubicBezTo>
                  <a:cubicBezTo>
                    <a:pt x="102" y="471"/>
                    <a:pt x="123" y="492"/>
                    <a:pt x="123" y="513"/>
                  </a:cubicBezTo>
                  <a:cubicBezTo>
                    <a:pt x="123" y="513"/>
                    <a:pt x="123" y="533"/>
                    <a:pt x="123" y="553"/>
                  </a:cubicBezTo>
                  <a:lnTo>
                    <a:pt x="144" y="574"/>
                  </a:lnTo>
                  <a:cubicBezTo>
                    <a:pt x="144" y="594"/>
                    <a:pt x="144" y="594"/>
                    <a:pt x="164" y="615"/>
                  </a:cubicBezTo>
                  <a:lnTo>
                    <a:pt x="164" y="615"/>
                  </a:lnTo>
                  <a:cubicBezTo>
                    <a:pt x="184" y="635"/>
                    <a:pt x="184" y="635"/>
                    <a:pt x="184" y="656"/>
                  </a:cubicBezTo>
                  <a:cubicBezTo>
                    <a:pt x="184" y="656"/>
                    <a:pt x="184" y="656"/>
                    <a:pt x="184" y="676"/>
                  </a:cubicBezTo>
                  <a:lnTo>
                    <a:pt x="164" y="67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5" name="Freeform 539"/>
            <p:cNvSpPr>
              <a:spLocks noChangeArrowheads="1"/>
            </p:cNvSpPr>
            <p:nvPr/>
          </p:nvSpPr>
          <p:spPr bwMode="auto">
            <a:xfrm>
              <a:off x="6645275" y="8005763"/>
              <a:ext cx="7938" cy="7937"/>
            </a:xfrm>
            <a:custGeom>
              <a:avLst/>
              <a:gdLst>
                <a:gd name="T0" fmla="*/ 0 w 22"/>
                <a:gd name="T1" fmla="*/ 21 h 22"/>
                <a:gd name="T2" fmla="*/ 0 w 22"/>
                <a:gd name="T3" fmla="*/ 21 h 22"/>
                <a:gd name="T4" fmla="*/ 0 w 22"/>
                <a:gd name="T5" fmla="*/ 21 h 22"/>
                <a:gd name="T6" fmla="*/ 0 w 22"/>
                <a:gd name="T7" fmla="*/ 0 h 22"/>
                <a:gd name="T8" fmla="*/ 0 w 22"/>
                <a:gd name="T9" fmla="*/ 0 h 22"/>
                <a:gd name="T10" fmla="*/ 21 w 22"/>
                <a:gd name="T11" fmla="*/ 0 h 22"/>
                <a:gd name="T12" fmla="*/ 0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21"/>
                  </a:moveTo>
                  <a:lnTo>
                    <a:pt x="0" y="21"/>
                  </a:lnTo>
                  <a:lnTo>
                    <a:pt x="0" y="21"/>
                  </a:lnTo>
                  <a:lnTo>
                    <a:pt x="0" y="0"/>
                  </a:lnTo>
                  <a:lnTo>
                    <a:pt x="0" y="0"/>
                  </a:lnTo>
                  <a:lnTo>
                    <a:pt x="21" y="0"/>
                  </a:lnTo>
                  <a:cubicBezTo>
                    <a:pt x="21" y="21"/>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6" name="Freeform 540"/>
            <p:cNvSpPr>
              <a:spLocks noChangeArrowheads="1"/>
            </p:cNvSpPr>
            <p:nvPr/>
          </p:nvSpPr>
          <p:spPr bwMode="auto">
            <a:xfrm>
              <a:off x="6564313" y="7989888"/>
              <a:ext cx="36512" cy="38100"/>
            </a:xfrm>
            <a:custGeom>
              <a:avLst/>
              <a:gdLst>
                <a:gd name="T0" fmla="*/ 102 w 103"/>
                <a:gd name="T1" fmla="*/ 82 h 104"/>
                <a:gd name="T2" fmla="*/ 102 w 103"/>
                <a:gd name="T3" fmla="*/ 82 h 104"/>
                <a:gd name="T4" fmla="*/ 82 w 103"/>
                <a:gd name="T5" fmla="*/ 62 h 104"/>
                <a:gd name="T6" fmla="*/ 82 w 103"/>
                <a:gd name="T7" fmla="*/ 41 h 104"/>
                <a:gd name="T8" fmla="*/ 82 w 103"/>
                <a:gd name="T9" fmla="*/ 21 h 104"/>
                <a:gd name="T10" fmla="*/ 61 w 103"/>
                <a:gd name="T11" fmla="*/ 0 h 104"/>
                <a:gd name="T12" fmla="*/ 40 w 103"/>
                <a:gd name="T13" fmla="*/ 0 h 104"/>
                <a:gd name="T14" fmla="*/ 20 w 103"/>
                <a:gd name="T15" fmla="*/ 0 h 104"/>
                <a:gd name="T16" fmla="*/ 0 w 103"/>
                <a:gd name="T17" fmla="*/ 0 h 104"/>
                <a:gd name="T18" fmla="*/ 0 w 103"/>
                <a:gd name="T19" fmla="*/ 21 h 104"/>
                <a:gd name="T20" fmla="*/ 0 w 103"/>
                <a:gd name="T21" fmla="*/ 41 h 104"/>
                <a:gd name="T22" fmla="*/ 0 w 103"/>
                <a:gd name="T23" fmla="*/ 82 h 104"/>
                <a:gd name="T24" fmla="*/ 20 w 103"/>
                <a:gd name="T25" fmla="*/ 82 h 104"/>
                <a:gd name="T26" fmla="*/ 40 w 103"/>
                <a:gd name="T27" fmla="*/ 103 h 104"/>
                <a:gd name="T28" fmla="*/ 61 w 103"/>
                <a:gd name="T29" fmla="*/ 82 h 104"/>
                <a:gd name="T30" fmla="*/ 82 w 103"/>
                <a:gd name="T31" fmla="*/ 82 h 104"/>
                <a:gd name="T32" fmla="*/ 102 w 103"/>
                <a:gd name="T33"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3" h="104">
                  <a:moveTo>
                    <a:pt x="102" y="82"/>
                  </a:moveTo>
                  <a:lnTo>
                    <a:pt x="102" y="82"/>
                  </a:lnTo>
                  <a:lnTo>
                    <a:pt x="82" y="62"/>
                  </a:lnTo>
                  <a:lnTo>
                    <a:pt x="82" y="41"/>
                  </a:lnTo>
                  <a:cubicBezTo>
                    <a:pt x="61" y="41"/>
                    <a:pt x="82" y="21"/>
                    <a:pt x="82" y="21"/>
                  </a:cubicBezTo>
                  <a:cubicBezTo>
                    <a:pt x="61" y="21"/>
                    <a:pt x="61" y="0"/>
                    <a:pt x="61" y="0"/>
                  </a:cubicBezTo>
                  <a:cubicBezTo>
                    <a:pt x="61" y="0"/>
                    <a:pt x="61" y="0"/>
                    <a:pt x="40" y="0"/>
                  </a:cubicBezTo>
                  <a:lnTo>
                    <a:pt x="20" y="0"/>
                  </a:lnTo>
                  <a:lnTo>
                    <a:pt x="0" y="0"/>
                  </a:lnTo>
                  <a:cubicBezTo>
                    <a:pt x="0" y="21"/>
                    <a:pt x="0" y="21"/>
                    <a:pt x="0" y="21"/>
                  </a:cubicBezTo>
                  <a:cubicBezTo>
                    <a:pt x="0" y="41"/>
                    <a:pt x="0" y="41"/>
                    <a:pt x="0" y="41"/>
                  </a:cubicBezTo>
                  <a:cubicBezTo>
                    <a:pt x="0" y="62"/>
                    <a:pt x="0" y="62"/>
                    <a:pt x="0" y="82"/>
                  </a:cubicBezTo>
                  <a:cubicBezTo>
                    <a:pt x="20" y="82"/>
                    <a:pt x="20" y="82"/>
                    <a:pt x="20" y="82"/>
                  </a:cubicBezTo>
                  <a:cubicBezTo>
                    <a:pt x="40" y="103"/>
                    <a:pt x="40" y="103"/>
                    <a:pt x="40" y="103"/>
                  </a:cubicBezTo>
                  <a:cubicBezTo>
                    <a:pt x="61" y="82"/>
                    <a:pt x="61" y="82"/>
                    <a:pt x="61" y="82"/>
                  </a:cubicBezTo>
                  <a:cubicBezTo>
                    <a:pt x="82" y="82"/>
                    <a:pt x="82" y="82"/>
                    <a:pt x="82" y="82"/>
                  </a:cubicBezTo>
                  <a:lnTo>
                    <a:pt x="102"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7" name="Freeform 541"/>
            <p:cNvSpPr>
              <a:spLocks noChangeArrowheads="1"/>
            </p:cNvSpPr>
            <p:nvPr/>
          </p:nvSpPr>
          <p:spPr bwMode="auto">
            <a:xfrm>
              <a:off x="6548438" y="7983538"/>
              <a:ext cx="15875" cy="15875"/>
            </a:xfrm>
            <a:custGeom>
              <a:avLst/>
              <a:gdLst>
                <a:gd name="T0" fmla="*/ 21 w 43"/>
                <a:gd name="T1" fmla="*/ 20 h 42"/>
                <a:gd name="T2" fmla="*/ 21 w 43"/>
                <a:gd name="T3" fmla="*/ 20 h 42"/>
                <a:gd name="T4" fmla="*/ 42 w 43"/>
                <a:gd name="T5" fmla="*/ 0 h 42"/>
                <a:gd name="T6" fmla="*/ 21 w 43"/>
                <a:gd name="T7" fmla="*/ 0 h 42"/>
                <a:gd name="T8" fmla="*/ 21 w 43"/>
                <a:gd name="T9" fmla="*/ 0 h 42"/>
                <a:gd name="T10" fmla="*/ 21 w 43"/>
                <a:gd name="T11" fmla="*/ 20 h 42"/>
                <a:gd name="T12" fmla="*/ 0 w 43"/>
                <a:gd name="T13" fmla="*/ 20 h 42"/>
                <a:gd name="T14" fmla="*/ 0 w 43"/>
                <a:gd name="T15" fmla="*/ 41 h 42"/>
                <a:gd name="T16" fmla="*/ 21 w 43"/>
                <a:gd name="T17" fmla="*/ 41 h 42"/>
                <a:gd name="T18" fmla="*/ 21 w 43"/>
                <a:gd name="T19" fmla="*/ 41 h 42"/>
                <a:gd name="T20" fmla="*/ 21 w 43"/>
                <a:gd name="T21"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2">
                  <a:moveTo>
                    <a:pt x="21" y="20"/>
                  </a:moveTo>
                  <a:lnTo>
                    <a:pt x="21" y="20"/>
                  </a:lnTo>
                  <a:lnTo>
                    <a:pt x="42" y="0"/>
                  </a:lnTo>
                  <a:lnTo>
                    <a:pt x="21" y="0"/>
                  </a:lnTo>
                  <a:lnTo>
                    <a:pt x="21" y="0"/>
                  </a:lnTo>
                  <a:lnTo>
                    <a:pt x="21" y="20"/>
                  </a:lnTo>
                  <a:lnTo>
                    <a:pt x="0" y="20"/>
                  </a:lnTo>
                  <a:lnTo>
                    <a:pt x="0" y="41"/>
                  </a:lnTo>
                  <a:lnTo>
                    <a:pt x="21" y="41"/>
                  </a:ln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8" name="Freeform 542"/>
            <p:cNvSpPr>
              <a:spLocks noChangeArrowheads="1"/>
            </p:cNvSpPr>
            <p:nvPr/>
          </p:nvSpPr>
          <p:spPr bwMode="auto">
            <a:xfrm>
              <a:off x="6548438" y="7961313"/>
              <a:ext cx="30162" cy="15875"/>
            </a:xfrm>
            <a:custGeom>
              <a:avLst/>
              <a:gdLst>
                <a:gd name="T0" fmla="*/ 62 w 83"/>
                <a:gd name="T1" fmla="*/ 42 h 43"/>
                <a:gd name="T2" fmla="*/ 62 w 83"/>
                <a:gd name="T3" fmla="*/ 42 h 43"/>
                <a:gd name="T4" fmla="*/ 82 w 83"/>
                <a:gd name="T5" fmla="*/ 21 h 43"/>
                <a:gd name="T6" fmla="*/ 62 w 83"/>
                <a:gd name="T7" fmla="*/ 21 h 43"/>
                <a:gd name="T8" fmla="*/ 62 w 83"/>
                <a:gd name="T9" fmla="*/ 21 h 43"/>
                <a:gd name="T10" fmla="*/ 42 w 83"/>
                <a:gd name="T11" fmla="*/ 0 h 43"/>
                <a:gd name="T12" fmla="*/ 21 w 83"/>
                <a:gd name="T13" fmla="*/ 21 h 43"/>
                <a:gd name="T14" fmla="*/ 0 w 83"/>
                <a:gd name="T15" fmla="*/ 21 h 43"/>
                <a:gd name="T16" fmla="*/ 0 w 83"/>
                <a:gd name="T17" fmla="*/ 21 h 43"/>
                <a:gd name="T18" fmla="*/ 21 w 83"/>
                <a:gd name="T19" fmla="*/ 21 h 43"/>
                <a:gd name="T20" fmla="*/ 21 w 83"/>
                <a:gd name="T21" fmla="*/ 21 h 43"/>
                <a:gd name="T22" fmla="*/ 42 w 83"/>
                <a:gd name="T23" fmla="*/ 21 h 43"/>
                <a:gd name="T24" fmla="*/ 42 w 83"/>
                <a:gd name="T25" fmla="*/ 42 h 43"/>
                <a:gd name="T26" fmla="*/ 62 w 83"/>
                <a:gd name="T2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43">
                  <a:moveTo>
                    <a:pt x="62" y="42"/>
                  </a:moveTo>
                  <a:lnTo>
                    <a:pt x="62" y="42"/>
                  </a:lnTo>
                  <a:cubicBezTo>
                    <a:pt x="62" y="21"/>
                    <a:pt x="62" y="21"/>
                    <a:pt x="82" y="21"/>
                  </a:cubicBezTo>
                  <a:lnTo>
                    <a:pt x="62" y="21"/>
                  </a:lnTo>
                  <a:cubicBezTo>
                    <a:pt x="62" y="0"/>
                    <a:pt x="62" y="21"/>
                    <a:pt x="62" y="21"/>
                  </a:cubicBezTo>
                  <a:cubicBezTo>
                    <a:pt x="42" y="21"/>
                    <a:pt x="42" y="0"/>
                    <a:pt x="42" y="0"/>
                  </a:cubicBezTo>
                  <a:lnTo>
                    <a:pt x="21" y="21"/>
                  </a:lnTo>
                  <a:cubicBezTo>
                    <a:pt x="21" y="21"/>
                    <a:pt x="21" y="21"/>
                    <a:pt x="0" y="21"/>
                  </a:cubicBezTo>
                  <a:lnTo>
                    <a:pt x="0" y="21"/>
                  </a:lnTo>
                  <a:lnTo>
                    <a:pt x="21" y="21"/>
                  </a:lnTo>
                  <a:lnTo>
                    <a:pt x="21" y="21"/>
                  </a:lnTo>
                  <a:lnTo>
                    <a:pt x="42" y="21"/>
                  </a:lnTo>
                  <a:cubicBezTo>
                    <a:pt x="42" y="42"/>
                    <a:pt x="42" y="42"/>
                    <a:pt x="42" y="42"/>
                  </a:cubicBezTo>
                  <a:cubicBezTo>
                    <a:pt x="62" y="42"/>
                    <a:pt x="62" y="42"/>
                    <a:pt x="62"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49" name="Freeform 543"/>
            <p:cNvSpPr>
              <a:spLocks noChangeArrowheads="1"/>
            </p:cNvSpPr>
            <p:nvPr/>
          </p:nvSpPr>
          <p:spPr bwMode="auto">
            <a:xfrm>
              <a:off x="6556375" y="8005763"/>
              <a:ext cx="7938" cy="15875"/>
            </a:xfrm>
            <a:custGeom>
              <a:avLst/>
              <a:gdLst>
                <a:gd name="T0" fmla="*/ 21 w 22"/>
                <a:gd name="T1" fmla="*/ 41 h 42"/>
                <a:gd name="T2" fmla="*/ 21 w 22"/>
                <a:gd name="T3" fmla="*/ 41 h 42"/>
                <a:gd name="T4" fmla="*/ 0 w 22"/>
                <a:gd name="T5" fmla="*/ 21 h 42"/>
                <a:gd name="T6" fmla="*/ 0 w 22"/>
                <a:gd name="T7" fmla="*/ 0 h 42"/>
                <a:gd name="T8" fmla="*/ 0 w 22"/>
                <a:gd name="T9" fmla="*/ 21 h 42"/>
                <a:gd name="T10" fmla="*/ 0 w 22"/>
                <a:gd name="T11" fmla="*/ 41 h 42"/>
                <a:gd name="T12" fmla="*/ 0 w 22"/>
                <a:gd name="T13" fmla="*/ 41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cubicBezTo>
                    <a:pt x="0" y="41"/>
                    <a:pt x="0" y="21"/>
                    <a:pt x="0" y="21"/>
                  </a:cubicBezTo>
                  <a:lnTo>
                    <a:pt x="0" y="0"/>
                  </a:lnTo>
                  <a:lnTo>
                    <a:pt x="0" y="21"/>
                  </a:lnTo>
                  <a:cubicBezTo>
                    <a:pt x="0" y="21"/>
                    <a:pt x="0" y="21"/>
                    <a:pt x="0" y="41"/>
                  </a:cubicBezTo>
                  <a:lnTo>
                    <a:pt x="0" y="41"/>
                  </a:ln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0" name="Freeform 544"/>
            <p:cNvSpPr>
              <a:spLocks noChangeArrowheads="1"/>
            </p:cNvSpPr>
            <p:nvPr/>
          </p:nvSpPr>
          <p:spPr bwMode="auto">
            <a:xfrm>
              <a:off x="6564313" y="7924800"/>
              <a:ext cx="14287" cy="15875"/>
            </a:xfrm>
            <a:custGeom>
              <a:avLst/>
              <a:gdLst>
                <a:gd name="T0" fmla="*/ 20 w 41"/>
                <a:gd name="T1" fmla="*/ 41 h 42"/>
                <a:gd name="T2" fmla="*/ 20 w 41"/>
                <a:gd name="T3" fmla="*/ 41 h 42"/>
                <a:gd name="T4" fmla="*/ 40 w 41"/>
                <a:gd name="T5" fmla="*/ 20 h 42"/>
                <a:gd name="T6" fmla="*/ 20 w 41"/>
                <a:gd name="T7" fmla="*/ 0 h 42"/>
                <a:gd name="T8" fmla="*/ 0 w 41"/>
                <a:gd name="T9" fmla="*/ 0 h 42"/>
                <a:gd name="T10" fmla="*/ 0 w 41"/>
                <a:gd name="T11" fmla="*/ 20 h 42"/>
                <a:gd name="T12" fmla="*/ 20 w 4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41"/>
                  </a:moveTo>
                  <a:lnTo>
                    <a:pt x="20" y="41"/>
                  </a:lnTo>
                  <a:lnTo>
                    <a:pt x="40" y="20"/>
                  </a:lnTo>
                  <a:lnTo>
                    <a:pt x="20" y="0"/>
                  </a:lnTo>
                  <a:cubicBezTo>
                    <a:pt x="20" y="0"/>
                    <a:pt x="20" y="0"/>
                    <a:pt x="0" y="0"/>
                  </a:cubicBezTo>
                  <a:lnTo>
                    <a:pt x="0" y="20"/>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1" name="Freeform 545"/>
            <p:cNvSpPr>
              <a:spLocks noChangeArrowheads="1"/>
            </p:cNvSpPr>
            <p:nvPr/>
          </p:nvSpPr>
          <p:spPr bwMode="auto">
            <a:xfrm>
              <a:off x="6556375" y="7894638"/>
              <a:ext cx="15875" cy="7937"/>
            </a:xfrm>
            <a:custGeom>
              <a:avLst/>
              <a:gdLst>
                <a:gd name="T0" fmla="*/ 21 w 42"/>
                <a:gd name="T1" fmla="*/ 20 h 21"/>
                <a:gd name="T2" fmla="*/ 21 w 42"/>
                <a:gd name="T3" fmla="*/ 20 h 21"/>
                <a:gd name="T4" fmla="*/ 21 w 42"/>
                <a:gd name="T5" fmla="*/ 20 h 21"/>
                <a:gd name="T6" fmla="*/ 0 w 42"/>
                <a:gd name="T7" fmla="*/ 0 h 21"/>
                <a:gd name="T8" fmla="*/ 21 w 42"/>
                <a:gd name="T9" fmla="*/ 0 h 21"/>
                <a:gd name="T10" fmla="*/ 21 w 42"/>
                <a:gd name="T11" fmla="*/ 0 h 21"/>
                <a:gd name="T12" fmla="*/ 2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1" y="20"/>
                  </a:moveTo>
                  <a:lnTo>
                    <a:pt x="21" y="20"/>
                  </a:lnTo>
                  <a:lnTo>
                    <a:pt x="21" y="20"/>
                  </a:lnTo>
                  <a:cubicBezTo>
                    <a:pt x="0" y="20"/>
                    <a:pt x="0" y="0"/>
                    <a:pt x="0" y="0"/>
                  </a:cubicBezTo>
                  <a:lnTo>
                    <a:pt x="21" y="0"/>
                  </a:lnTo>
                  <a:lnTo>
                    <a:pt x="21" y="0"/>
                  </a:lnTo>
                  <a:cubicBezTo>
                    <a:pt x="41" y="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2" name="Freeform 546"/>
            <p:cNvSpPr>
              <a:spLocks noChangeArrowheads="1"/>
            </p:cNvSpPr>
            <p:nvPr/>
          </p:nvSpPr>
          <p:spPr bwMode="auto">
            <a:xfrm>
              <a:off x="6623050" y="7761288"/>
              <a:ext cx="30163" cy="38100"/>
            </a:xfrm>
            <a:custGeom>
              <a:avLst/>
              <a:gdLst>
                <a:gd name="T0" fmla="*/ 40 w 83"/>
                <a:gd name="T1" fmla="*/ 103 h 104"/>
                <a:gd name="T2" fmla="*/ 40 w 83"/>
                <a:gd name="T3" fmla="*/ 103 h 104"/>
                <a:gd name="T4" fmla="*/ 61 w 83"/>
                <a:gd name="T5" fmla="*/ 103 h 104"/>
                <a:gd name="T6" fmla="*/ 82 w 83"/>
                <a:gd name="T7" fmla="*/ 61 h 104"/>
                <a:gd name="T8" fmla="*/ 82 w 83"/>
                <a:gd name="T9" fmla="*/ 21 h 104"/>
                <a:gd name="T10" fmla="*/ 61 w 83"/>
                <a:gd name="T11" fmla="*/ 0 h 104"/>
                <a:gd name="T12" fmla="*/ 40 w 83"/>
                <a:gd name="T13" fmla="*/ 0 h 104"/>
                <a:gd name="T14" fmla="*/ 20 w 83"/>
                <a:gd name="T15" fmla="*/ 21 h 104"/>
                <a:gd name="T16" fmla="*/ 20 w 83"/>
                <a:gd name="T17" fmla="*/ 41 h 104"/>
                <a:gd name="T18" fmla="*/ 0 w 83"/>
                <a:gd name="T19" fmla="*/ 61 h 104"/>
                <a:gd name="T20" fmla="*/ 0 w 83"/>
                <a:gd name="T21" fmla="*/ 82 h 104"/>
                <a:gd name="T22" fmla="*/ 20 w 83"/>
                <a:gd name="T23" fmla="*/ 103 h 104"/>
                <a:gd name="T24" fmla="*/ 40 w 83"/>
                <a:gd name="T25" fmla="*/ 10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104">
                  <a:moveTo>
                    <a:pt x="40" y="103"/>
                  </a:moveTo>
                  <a:lnTo>
                    <a:pt x="40" y="103"/>
                  </a:lnTo>
                  <a:lnTo>
                    <a:pt x="61" y="103"/>
                  </a:lnTo>
                  <a:cubicBezTo>
                    <a:pt x="82" y="82"/>
                    <a:pt x="82" y="61"/>
                    <a:pt x="82" y="61"/>
                  </a:cubicBezTo>
                  <a:cubicBezTo>
                    <a:pt x="82" y="41"/>
                    <a:pt x="82" y="21"/>
                    <a:pt x="82" y="21"/>
                  </a:cubicBezTo>
                  <a:lnTo>
                    <a:pt x="61" y="0"/>
                  </a:lnTo>
                  <a:cubicBezTo>
                    <a:pt x="40" y="0"/>
                    <a:pt x="40" y="0"/>
                    <a:pt x="40" y="0"/>
                  </a:cubicBezTo>
                  <a:cubicBezTo>
                    <a:pt x="40" y="21"/>
                    <a:pt x="20" y="21"/>
                    <a:pt x="20" y="21"/>
                  </a:cubicBezTo>
                  <a:lnTo>
                    <a:pt x="20" y="41"/>
                  </a:lnTo>
                  <a:lnTo>
                    <a:pt x="0" y="61"/>
                  </a:lnTo>
                  <a:lnTo>
                    <a:pt x="0" y="82"/>
                  </a:lnTo>
                  <a:lnTo>
                    <a:pt x="20" y="103"/>
                  </a:lnTo>
                  <a:lnTo>
                    <a:pt x="40" y="103"/>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3" name="Freeform 547"/>
            <p:cNvSpPr>
              <a:spLocks noChangeArrowheads="1"/>
            </p:cNvSpPr>
            <p:nvPr/>
          </p:nvSpPr>
          <p:spPr bwMode="auto">
            <a:xfrm>
              <a:off x="6615113" y="7769225"/>
              <a:ext cx="7937" cy="14288"/>
            </a:xfrm>
            <a:custGeom>
              <a:avLst/>
              <a:gdLst>
                <a:gd name="T0" fmla="*/ 0 w 22"/>
                <a:gd name="T1" fmla="*/ 40 h 41"/>
                <a:gd name="T2" fmla="*/ 0 w 22"/>
                <a:gd name="T3" fmla="*/ 40 h 41"/>
                <a:gd name="T4" fmla="*/ 0 w 22"/>
                <a:gd name="T5" fmla="*/ 20 h 41"/>
                <a:gd name="T6" fmla="*/ 0 w 22"/>
                <a:gd name="T7" fmla="*/ 20 h 41"/>
                <a:gd name="T8" fmla="*/ 0 w 22"/>
                <a:gd name="T9" fmla="*/ 20 h 41"/>
                <a:gd name="T10" fmla="*/ 21 w 22"/>
                <a:gd name="T11" fmla="*/ 20 h 41"/>
                <a:gd name="T12" fmla="*/ 0 w 2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0" y="40"/>
                  </a:moveTo>
                  <a:lnTo>
                    <a:pt x="0" y="40"/>
                  </a:lnTo>
                  <a:cubicBezTo>
                    <a:pt x="0" y="40"/>
                    <a:pt x="0" y="40"/>
                    <a:pt x="0" y="20"/>
                  </a:cubicBezTo>
                  <a:lnTo>
                    <a:pt x="0" y="20"/>
                  </a:lnTo>
                  <a:cubicBezTo>
                    <a:pt x="0" y="0"/>
                    <a:pt x="0" y="20"/>
                    <a:pt x="0" y="20"/>
                  </a:cubicBezTo>
                  <a:cubicBezTo>
                    <a:pt x="21" y="20"/>
                    <a:pt x="21" y="20"/>
                    <a:pt x="21" y="20"/>
                  </a:cubicBezTo>
                  <a:cubicBezTo>
                    <a:pt x="0" y="20"/>
                    <a:pt x="0" y="40"/>
                    <a:pt x="0" y="4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4" name="Freeform 548"/>
            <p:cNvSpPr>
              <a:spLocks noChangeArrowheads="1"/>
            </p:cNvSpPr>
            <p:nvPr/>
          </p:nvSpPr>
          <p:spPr bwMode="auto">
            <a:xfrm>
              <a:off x="6829425" y="7710488"/>
              <a:ext cx="22225" cy="22225"/>
            </a:xfrm>
            <a:custGeom>
              <a:avLst/>
              <a:gdLst>
                <a:gd name="T0" fmla="*/ 41 w 63"/>
                <a:gd name="T1" fmla="*/ 62 h 63"/>
                <a:gd name="T2" fmla="*/ 41 w 63"/>
                <a:gd name="T3" fmla="*/ 62 h 63"/>
                <a:gd name="T4" fmla="*/ 41 w 63"/>
                <a:gd name="T5" fmla="*/ 41 h 63"/>
                <a:gd name="T6" fmla="*/ 41 w 63"/>
                <a:gd name="T7" fmla="*/ 20 h 63"/>
                <a:gd name="T8" fmla="*/ 41 w 63"/>
                <a:gd name="T9" fmla="*/ 0 h 63"/>
                <a:gd name="T10" fmla="*/ 21 w 63"/>
                <a:gd name="T11" fmla="*/ 20 h 63"/>
                <a:gd name="T12" fmla="*/ 21 w 63"/>
                <a:gd name="T13" fmla="*/ 41 h 63"/>
                <a:gd name="T14" fmla="*/ 41 w 63"/>
                <a:gd name="T15" fmla="*/ 62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63">
                  <a:moveTo>
                    <a:pt x="41" y="62"/>
                  </a:moveTo>
                  <a:lnTo>
                    <a:pt x="41" y="62"/>
                  </a:lnTo>
                  <a:cubicBezTo>
                    <a:pt x="41" y="62"/>
                    <a:pt x="41" y="62"/>
                    <a:pt x="41" y="41"/>
                  </a:cubicBezTo>
                  <a:cubicBezTo>
                    <a:pt x="62" y="41"/>
                    <a:pt x="62" y="20"/>
                    <a:pt x="41" y="20"/>
                  </a:cubicBezTo>
                  <a:lnTo>
                    <a:pt x="41" y="0"/>
                  </a:lnTo>
                  <a:cubicBezTo>
                    <a:pt x="21" y="0"/>
                    <a:pt x="21" y="20"/>
                    <a:pt x="21" y="20"/>
                  </a:cubicBezTo>
                  <a:cubicBezTo>
                    <a:pt x="21" y="20"/>
                    <a:pt x="0" y="41"/>
                    <a:pt x="21" y="41"/>
                  </a:cubicBezTo>
                  <a:cubicBezTo>
                    <a:pt x="21" y="41"/>
                    <a:pt x="2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5" name="Freeform 549"/>
            <p:cNvSpPr>
              <a:spLocks noChangeArrowheads="1"/>
            </p:cNvSpPr>
            <p:nvPr/>
          </p:nvSpPr>
          <p:spPr bwMode="auto">
            <a:xfrm>
              <a:off x="6784975" y="7924800"/>
              <a:ext cx="15875" cy="15875"/>
            </a:xfrm>
            <a:custGeom>
              <a:avLst/>
              <a:gdLst>
                <a:gd name="T0" fmla="*/ 41 w 42"/>
                <a:gd name="T1" fmla="*/ 20 h 42"/>
                <a:gd name="T2" fmla="*/ 41 w 42"/>
                <a:gd name="T3" fmla="*/ 20 h 42"/>
                <a:gd name="T4" fmla="*/ 21 w 42"/>
                <a:gd name="T5" fmla="*/ 41 h 42"/>
                <a:gd name="T6" fmla="*/ 0 w 42"/>
                <a:gd name="T7" fmla="*/ 20 h 42"/>
                <a:gd name="T8" fmla="*/ 21 w 42"/>
                <a:gd name="T9" fmla="*/ 0 h 42"/>
                <a:gd name="T10" fmla="*/ 41 w 42"/>
                <a:gd name="T11" fmla="*/ 0 h 42"/>
                <a:gd name="T12" fmla="*/ 41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41" y="20"/>
                  </a:moveTo>
                  <a:lnTo>
                    <a:pt x="41" y="20"/>
                  </a:lnTo>
                  <a:cubicBezTo>
                    <a:pt x="41" y="20"/>
                    <a:pt x="41" y="41"/>
                    <a:pt x="21" y="41"/>
                  </a:cubicBezTo>
                  <a:lnTo>
                    <a:pt x="0" y="20"/>
                  </a:lnTo>
                  <a:cubicBezTo>
                    <a:pt x="0" y="20"/>
                    <a:pt x="0" y="0"/>
                    <a:pt x="21" y="0"/>
                  </a:cubicBezTo>
                  <a:cubicBezTo>
                    <a:pt x="21" y="0"/>
                    <a:pt x="21" y="0"/>
                    <a:pt x="41" y="0"/>
                  </a:cubicBez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6" name="Freeform 550"/>
            <p:cNvSpPr>
              <a:spLocks noChangeArrowheads="1"/>
            </p:cNvSpPr>
            <p:nvPr/>
          </p:nvSpPr>
          <p:spPr bwMode="auto">
            <a:xfrm>
              <a:off x="6526213" y="7615238"/>
              <a:ext cx="15875" cy="22225"/>
            </a:xfrm>
            <a:custGeom>
              <a:avLst/>
              <a:gdLst>
                <a:gd name="T0" fmla="*/ 21 w 42"/>
                <a:gd name="T1" fmla="*/ 61 h 62"/>
                <a:gd name="T2" fmla="*/ 21 w 42"/>
                <a:gd name="T3" fmla="*/ 61 h 62"/>
                <a:gd name="T4" fmla="*/ 41 w 42"/>
                <a:gd name="T5" fmla="*/ 40 h 62"/>
                <a:gd name="T6" fmla="*/ 41 w 42"/>
                <a:gd name="T7" fmla="*/ 20 h 62"/>
                <a:gd name="T8" fmla="*/ 21 w 42"/>
                <a:gd name="T9" fmla="*/ 0 h 62"/>
                <a:gd name="T10" fmla="*/ 21 w 42"/>
                <a:gd name="T11" fmla="*/ 0 h 62"/>
                <a:gd name="T12" fmla="*/ 21 w 42"/>
                <a:gd name="T13" fmla="*/ 20 h 62"/>
                <a:gd name="T14" fmla="*/ 0 w 42"/>
                <a:gd name="T15" fmla="*/ 20 h 62"/>
                <a:gd name="T16" fmla="*/ 0 w 42"/>
                <a:gd name="T17" fmla="*/ 40 h 62"/>
                <a:gd name="T18" fmla="*/ 2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21" y="61"/>
                  </a:moveTo>
                  <a:lnTo>
                    <a:pt x="21" y="61"/>
                  </a:lnTo>
                  <a:lnTo>
                    <a:pt x="41" y="40"/>
                  </a:lnTo>
                  <a:lnTo>
                    <a:pt x="41" y="20"/>
                  </a:lnTo>
                  <a:cubicBezTo>
                    <a:pt x="41" y="0"/>
                    <a:pt x="41" y="0"/>
                    <a:pt x="21" y="0"/>
                  </a:cubicBezTo>
                  <a:lnTo>
                    <a:pt x="21" y="0"/>
                  </a:lnTo>
                  <a:cubicBezTo>
                    <a:pt x="21" y="0"/>
                    <a:pt x="21" y="0"/>
                    <a:pt x="21" y="20"/>
                  </a:cubicBezTo>
                  <a:lnTo>
                    <a:pt x="0" y="20"/>
                  </a:lnTo>
                  <a:cubicBezTo>
                    <a:pt x="0" y="40"/>
                    <a:pt x="0" y="40"/>
                    <a:pt x="0" y="40"/>
                  </a:cubicBezTo>
                  <a:cubicBezTo>
                    <a:pt x="0" y="61"/>
                    <a:pt x="2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7" name="Freeform 551"/>
            <p:cNvSpPr>
              <a:spLocks noChangeArrowheads="1"/>
            </p:cNvSpPr>
            <p:nvPr/>
          </p:nvSpPr>
          <p:spPr bwMode="auto">
            <a:xfrm>
              <a:off x="6526213" y="7643813"/>
              <a:ext cx="7937" cy="14287"/>
            </a:xfrm>
            <a:custGeom>
              <a:avLst/>
              <a:gdLst>
                <a:gd name="T0" fmla="*/ 21 w 22"/>
                <a:gd name="T1" fmla="*/ 0 h 41"/>
                <a:gd name="T2" fmla="*/ 21 w 22"/>
                <a:gd name="T3" fmla="*/ 0 h 41"/>
                <a:gd name="T4" fmla="*/ 0 w 22"/>
                <a:gd name="T5" fmla="*/ 20 h 41"/>
                <a:gd name="T6" fmla="*/ 0 w 22"/>
                <a:gd name="T7" fmla="*/ 40 h 41"/>
                <a:gd name="T8" fmla="*/ 21 w 22"/>
                <a:gd name="T9" fmla="*/ 40 h 41"/>
                <a:gd name="T10" fmla="*/ 21 w 22"/>
                <a:gd name="T11" fmla="*/ 20 h 41"/>
                <a:gd name="T12" fmla="*/ 21 w 22"/>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2" h="41">
                  <a:moveTo>
                    <a:pt x="21" y="0"/>
                  </a:moveTo>
                  <a:lnTo>
                    <a:pt x="21" y="0"/>
                  </a:lnTo>
                  <a:lnTo>
                    <a:pt x="0" y="20"/>
                  </a:lnTo>
                  <a:lnTo>
                    <a:pt x="0" y="40"/>
                  </a:lnTo>
                  <a:lnTo>
                    <a:pt x="21" y="40"/>
                  </a:lnTo>
                  <a:cubicBezTo>
                    <a:pt x="21" y="40"/>
                    <a:pt x="21" y="40"/>
                    <a:pt x="21" y="20"/>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8" name="Freeform 552"/>
            <p:cNvSpPr>
              <a:spLocks noChangeArrowheads="1"/>
            </p:cNvSpPr>
            <p:nvPr/>
          </p:nvSpPr>
          <p:spPr bwMode="auto">
            <a:xfrm>
              <a:off x="5405438" y="7607300"/>
              <a:ext cx="635000" cy="685800"/>
            </a:xfrm>
            <a:custGeom>
              <a:avLst/>
              <a:gdLst>
                <a:gd name="T0" fmla="*/ 1516 w 1763"/>
                <a:gd name="T1" fmla="*/ 82 h 1907"/>
                <a:gd name="T2" fmla="*/ 1475 w 1763"/>
                <a:gd name="T3" fmla="*/ 143 h 1907"/>
                <a:gd name="T4" fmla="*/ 1434 w 1763"/>
                <a:gd name="T5" fmla="*/ 164 h 1907"/>
                <a:gd name="T6" fmla="*/ 1516 w 1763"/>
                <a:gd name="T7" fmla="*/ 225 h 1907"/>
                <a:gd name="T8" fmla="*/ 1516 w 1763"/>
                <a:gd name="T9" fmla="*/ 287 h 1907"/>
                <a:gd name="T10" fmla="*/ 1577 w 1763"/>
                <a:gd name="T11" fmla="*/ 369 h 1907"/>
                <a:gd name="T12" fmla="*/ 1598 w 1763"/>
                <a:gd name="T13" fmla="*/ 451 h 1907"/>
                <a:gd name="T14" fmla="*/ 1557 w 1763"/>
                <a:gd name="T15" fmla="*/ 471 h 1907"/>
                <a:gd name="T16" fmla="*/ 1639 w 1763"/>
                <a:gd name="T17" fmla="*/ 594 h 1907"/>
                <a:gd name="T18" fmla="*/ 1741 w 1763"/>
                <a:gd name="T19" fmla="*/ 697 h 1907"/>
                <a:gd name="T20" fmla="*/ 1659 w 1763"/>
                <a:gd name="T21" fmla="*/ 799 h 1907"/>
                <a:gd name="T22" fmla="*/ 1598 w 1763"/>
                <a:gd name="T23" fmla="*/ 779 h 1907"/>
                <a:gd name="T24" fmla="*/ 1536 w 1763"/>
                <a:gd name="T25" fmla="*/ 881 h 1907"/>
                <a:gd name="T26" fmla="*/ 1516 w 1763"/>
                <a:gd name="T27" fmla="*/ 1065 h 1907"/>
                <a:gd name="T28" fmla="*/ 1495 w 1763"/>
                <a:gd name="T29" fmla="*/ 1106 h 1907"/>
                <a:gd name="T30" fmla="*/ 1536 w 1763"/>
                <a:gd name="T31" fmla="*/ 1106 h 1907"/>
                <a:gd name="T32" fmla="*/ 1495 w 1763"/>
                <a:gd name="T33" fmla="*/ 1168 h 1907"/>
                <a:gd name="T34" fmla="*/ 1434 w 1763"/>
                <a:gd name="T35" fmla="*/ 1209 h 1907"/>
                <a:gd name="T36" fmla="*/ 1372 w 1763"/>
                <a:gd name="T37" fmla="*/ 1311 h 1907"/>
                <a:gd name="T38" fmla="*/ 1332 w 1763"/>
                <a:gd name="T39" fmla="*/ 1352 h 1907"/>
                <a:gd name="T40" fmla="*/ 1311 w 1763"/>
                <a:gd name="T41" fmla="*/ 1455 h 1907"/>
                <a:gd name="T42" fmla="*/ 1352 w 1763"/>
                <a:gd name="T43" fmla="*/ 1516 h 1907"/>
                <a:gd name="T44" fmla="*/ 1311 w 1763"/>
                <a:gd name="T45" fmla="*/ 1598 h 1907"/>
                <a:gd name="T46" fmla="*/ 1270 w 1763"/>
                <a:gd name="T47" fmla="*/ 1701 h 1907"/>
                <a:gd name="T48" fmla="*/ 1208 w 1763"/>
                <a:gd name="T49" fmla="*/ 1803 h 1907"/>
                <a:gd name="T50" fmla="*/ 1065 w 1763"/>
                <a:gd name="T51" fmla="*/ 1885 h 1907"/>
                <a:gd name="T52" fmla="*/ 983 w 1763"/>
                <a:gd name="T53" fmla="*/ 1824 h 1907"/>
                <a:gd name="T54" fmla="*/ 983 w 1763"/>
                <a:gd name="T55" fmla="*/ 1701 h 1907"/>
                <a:gd name="T56" fmla="*/ 901 w 1763"/>
                <a:gd name="T57" fmla="*/ 1721 h 1907"/>
                <a:gd name="T58" fmla="*/ 819 w 1763"/>
                <a:gd name="T59" fmla="*/ 1680 h 1907"/>
                <a:gd name="T60" fmla="*/ 716 w 1763"/>
                <a:gd name="T61" fmla="*/ 1660 h 1907"/>
                <a:gd name="T62" fmla="*/ 614 w 1763"/>
                <a:gd name="T63" fmla="*/ 1721 h 1907"/>
                <a:gd name="T64" fmla="*/ 512 w 1763"/>
                <a:gd name="T65" fmla="*/ 1660 h 1907"/>
                <a:gd name="T66" fmla="*/ 430 w 1763"/>
                <a:gd name="T67" fmla="*/ 1619 h 1907"/>
                <a:gd name="T68" fmla="*/ 307 w 1763"/>
                <a:gd name="T69" fmla="*/ 1619 h 1907"/>
                <a:gd name="T70" fmla="*/ 225 w 1763"/>
                <a:gd name="T71" fmla="*/ 1496 h 1907"/>
                <a:gd name="T72" fmla="*/ 204 w 1763"/>
                <a:gd name="T73" fmla="*/ 1291 h 1907"/>
                <a:gd name="T74" fmla="*/ 164 w 1763"/>
                <a:gd name="T75" fmla="*/ 1168 h 1907"/>
                <a:gd name="T76" fmla="*/ 102 w 1763"/>
                <a:gd name="T77" fmla="*/ 1229 h 1907"/>
                <a:gd name="T78" fmla="*/ 82 w 1763"/>
                <a:gd name="T79" fmla="*/ 1127 h 1907"/>
                <a:gd name="T80" fmla="*/ 61 w 1763"/>
                <a:gd name="T81" fmla="*/ 1065 h 1907"/>
                <a:gd name="T82" fmla="*/ 20 w 1763"/>
                <a:gd name="T83" fmla="*/ 901 h 1907"/>
                <a:gd name="T84" fmla="*/ 20 w 1763"/>
                <a:gd name="T85" fmla="*/ 799 h 1907"/>
                <a:gd name="T86" fmla="*/ 61 w 1763"/>
                <a:gd name="T87" fmla="*/ 615 h 1907"/>
                <a:gd name="T88" fmla="*/ 143 w 1763"/>
                <a:gd name="T89" fmla="*/ 512 h 1907"/>
                <a:gd name="T90" fmla="*/ 164 w 1763"/>
                <a:gd name="T91" fmla="*/ 573 h 1907"/>
                <a:gd name="T92" fmla="*/ 246 w 1763"/>
                <a:gd name="T93" fmla="*/ 717 h 1907"/>
                <a:gd name="T94" fmla="*/ 368 w 1763"/>
                <a:gd name="T95" fmla="*/ 737 h 1907"/>
                <a:gd name="T96" fmla="*/ 574 w 1763"/>
                <a:gd name="T97" fmla="*/ 717 h 1907"/>
                <a:gd name="T98" fmla="*/ 737 w 1763"/>
                <a:gd name="T99" fmla="*/ 655 h 1907"/>
                <a:gd name="T100" fmla="*/ 922 w 1763"/>
                <a:gd name="T101" fmla="*/ 655 h 1907"/>
                <a:gd name="T102" fmla="*/ 1044 w 1763"/>
                <a:gd name="T103" fmla="*/ 512 h 1907"/>
                <a:gd name="T104" fmla="*/ 1106 w 1763"/>
                <a:gd name="T105" fmla="*/ 328 h 1907"/>
                <a:gd name="T106" fmla="*/ 1188 w 1763"/>
                <a:gd name="T107" fmla="*/ 123 h 1907"/>
                <a:gd name="T108" fmla="*/ 1270 w 1763"/>
                <a:gd name="T109" fmla="*/ 0 h 1907"/>
                <a:gd name="T110" fmla="*/ 1454 w 1763"/>
                <a:gd name="T111" fmla="*/ 21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3" h="1907">
                  <a:moveTo>
                    <a:pt x="1495" y="41"/>
                  </a:moveTo>
                  <a:lnTo>
                    <a:pt x="1495" y="41"/>
                  </a:lnTo>
                  <a:lnTo>
                    <a:pt x="1495" y="61"/>
                  </a:lnTo>
                  <a:cubicBezTo>
                    <a:pt x="1495" y="61"/>
                    <a:pt x="1495" y="61"/>
                    <a:pt x="1495" y="82"/>
                  </a:cubicBezTo>
                  <a:lnTo>
                    <a:pt x="1516" y="82"/>
                  </a:lnTo>
                  <a:lnTo>
                    <a:pt x="1536" y="103"/>
                  </a:lnTo>
                  <a:lnTo>
                    <a:pt x="1536" y="103"/>
                  </a:lnTo>
                  <a:cubicBezTo>
                    <a:pt x="1536" y="123"/>
                    <a:pt x="1536" y="123"/>
                    <a:pt x="1536" y="123"/>
                  </a:cubicBezTo>
                  <a:cubicBezTo>
                    <a:pt x="1536" y="143"/>
                    <a:pt x="1516" y="143"/>
                    <a:pt x="1516" y="143"/>
                  </a:cubicBezTo>
                  <a:cubicBezTo>
                    <a:pt x="1495" y="143"/>
                    <a:pt x="1475" y="143"/>
                    <a:pt x="1475" y="143"/>
                  </a:cubicBezTo>
                  <a:lnTo>
                    <a:pt x="1454" y="143"/>
                  </a:lnTo>
                  <a:cubicBezTo>
                    <a:pt x="1434" y="143"/>
                    <a:pt x="1434" y="143"/>
                    <a:pt x="1434" y="143"/>
                  </a:cubicBezTo>
                  <a:cubicBezTo>
                    <a:pt x="1414" y="143"/>
                    <a:pt x="1414" y="164"/>
                    <a:pt x="1414" y="164"/>
                  </a:cubicBezTo>
                  <a:lnTo>
                    <a:pt x="1414" y="164"/>
                  </a:lnTo>
                  <a:cubicBezTo>
                    <a:pt x="1434" y="164"/>
                    <a:pt x="1434" y="164"/>
                    <a:pt x="1434" y="164"/>
                  </a:cubicBezTo>
                  <a:cubicBezTo>
                    <a:pt x="1454" y="164"/>
                    <a:pt x="1454" y="164"/>
                    <a:pt x="1454" y="164"/>
                  </a:cubicBezTo>
                  <a:cubicBezTo>
                    <a:pt x="1475" y="185"/>
                    <a:pt x="1475" y="185"/>
                    <a:pt x="1475" y="185"/>
                  </a:cubicBezTo>
                  <a:lnTo>
                    <a:pt x="1475" y="205"/>
                  </a:lnTo>
                  <a:cubicBezTo>
                    <a:pt x="1475" y="205"/>
                    <a:pt x="1495" y="205"/>
                    <a:pt x="1495" y="225"/>
                  </a:cubicBezTo>
                  <a:lnTo>
                    <a:pt x="1516" y="225"/>
                  </a:lnTo>
                  <a:lnTo>
                    <a:pt x="1516" y="246"/>
                  </a:lnTo>
                  <a:lnTo>
                    <a:pt x="1516" y="246"/>
                  </a:lnTo>
                  <a:cubicBezTo>
                    <a:pt x="1495" y="246"/>
                    <a:pt x="1495" y="267"/>
                    <a:pt x="1495" y="267"/>
                  </a:cubicBezTo>
                  <a:cubicBezTo>
                    <a:pt x="1495" y="267"/>
                    <a:pt x="1495" y="267"/>
                    <a:pt x="1516" y="267"/>
                  </a:cubicBezTo>
                  <a:lnTo>
                    <a:pt x="1516" y="287"/>
                  </a:lnTo>
                  <a:lnTo>
                    <a:pt x="1536" y="287"/>
                  </a:lnTo>
                  <a:cubicBezTo>
                    <a:pt x="1536" y="307"/>
                    <a:pt x="1536" y="307"/>
                    <a:pt x="1536" y="328"/>
                  </a:cubicBezTo>
                  <a:lnTo>
                    <a:pt x="1536" y="349"/>
                  </a:lnTo>
                  <a:lnTo>
                    <a:pt x="1557" y="349"/>
                  </a:lnTo>
                  <a:cubicBezTo>
                    <a:pt x="1557" y="369"/>
                    <a:pt x="1577" y="369"/>
                    <a:pt x="1577" y="369"/>
                  </a:cubicBezTo>
                  <a:cubicBezTo>
                    <a:pt x="1577" y="389"/>
                    <a:pt x="1598" y="389"/>
                    <a:pt x="1598" y="389"/>
                  </a:cubicBezTo>
                  <a:lnTo>
                    <a:pt x="1618" y="410"/>
                  </a:lnTo>
                  <a:lnTo>
                    <a:pt x="1618" y="430"/>
                  </a:lnTo>
                  <a:lnTo>
                    <a:pt x="1618" y="451"/>
                  </a:lnTo>
                  <a:lnTo>
                    <a:pt x="1598" y="451"/>
                  </a:lnTo>
                  <a:cubicBezTo>
                    <a:pt x="1598" y="451"/>
                    <a:pt x="1577" y="451"/>
                    <a:pt x="1557" y="451"/>
                  </a:cubicBezTo>
                  <a:cubicBezTo>
                    <a:pt x="1557" y="451"/>
                    <a:pt x="1536" y="451"/>
                    <a:pt x="1516" y="451"/>
                  </a:cubicBezTo>
                  <a:lnTo>
                    <a:pt x="1516" y="451"/>
                  </a:lnTo>
                  <a:cubicBezTo>
                    <a:pt x="1516" y="471"/>
                    <a:pt x="1516" y="471"/>
                    <a:pt x="1516" y="471"/>
                  </a:cubicBezTo>
                  <a:cubicBezTo>
                    <a:pt x="1516" y="491"/>
                    <a:pt x="1536" y="471"/>
                    <a:pt x="1557" y="471"/>
                  </a:cubicBezTo>
                  <a:cubicBezTo>
                    <a:pt x="1557" y="491"/>
                    <a:pt x="1577" y="491"/>
                    <a:pt x="1577" y="491"/>
                  </a:cubicBezTo>
                  <a:cubicBezTo>
                    <a:pt x="1577" y="512"/>
                    <a:pt x="1577" y="512"/>
                    <a:pt x="1598" y="533"/>
                  </a:cubicBezTo>
                  <a:cubicBezTo>
                    <a:pt x="1598" y="533"/>
                    <a:pt x="1598" y="553"/>
                    <a:pt x="1618" y="553"/>
                  </a:cubicBezTo>
                  <a:cubicBezTo>
                    <a:pt x="1618" y="553"/>
                    <a:pt x="1618" y="573"/>
                    <a:pt x="1639" y="573"/>
                  </a:cubicBezTo>
                  <a:lnTo>
                    <a:pt x="1639" y="594"/>
                  </a:lnTo>
                  <a:lnTo>
                    <a:pt x="1659" y="615"/>
                  </a:lnTo>
                  <a:lnTo>
                    <a:pt x="1659" y="635"/>
                  </a:lnTo>
                  <a:lnTo>
                    <a:pt x="1680" y="635"/>
                  </a:lnTo>
                  <a:cubicBezTo>
                    <a:pt x="1680" y="655"/>
                    <a:pt x="1700" y="655"/>
                    <a:pt x="1700" y="676"/>
                  </a:cubicBezTo>
                  <a:cubicBezTo>
                    <a:pt x="1700" y="676"/>
                    <a:pt x="1721" y="697"/>
                    <a:pt x="1741" y="697"/>
                  </a:cubicBezTo>
                  <a:lnTo>
                    <a:pt x="1762" y="717"/>
                  </a:lnTo>
                  <a:cubicBezTo>
                    <a:pt x="1762" y="737"/>
                    <a:pt x="1762" y="737"/>
                    <a:pt x="1762" y="758"/>
                  </a:cubicBezTo>
                  <a:cubicBezTo>
                    <a:pt x="1762" y="758"/>
                    <a:pt x="1762" y="779"/>
                    <a:pt x="1741" y="799"/>
                  </a:cubicBezTo>
                  <a:cubicBezTo>
                    <a:pt x="1741" y="799"/>
                    <a:pt x="1721" y="799"/>
                    <a:pt x="1700" y="799"/>
                  </a:cubicBezTo>
                  <a:cubicBezTo>
                    <a:pt x="1680" y="799"/>
                    <a:pt x="1680" y="799"/>
                    <a:pt x="1659" y="799"/>
                  </a:cubicBezTo>
                  <a:lnTo>
                    <a:pt x="1639" y="779"/>
                  </a:lnTo>
                  <a:cubicBezTo>
                    <a:pt x="1639" y="758"/>
                    <a:pt x="1618" y="758"/>
                    <a:pt x="1618" y="758"/>
                  </a:cubicBezTo>
                  <a:cubicBezTo>
                    <a:pt x="1618" y="737"/>
                    <a:pt x="1598" y="737"/>
                    <a:pt x="1598" y="737"/>
                  </a:cubicBezTo>
                  <a:cubicBezTo>
                    <a:pt x="1598" y="758"/>
                    <a:pt x="1598" y="758"/>
                    <a:pt x="1598" y="758"/>
                  </a:cubicBezTo>
                  <a:lnTo>
                    <a:pt x="1598" y="779"/>
                  </a:lnTo>
                  <a:lnTo>
                    <a:pt x="1577" y="799"/>
                  </a:lnTo>
                  <a:cubicBezTo>
                    <a:pt x="1577" y="799"/>
                    <a:pt x="1577" y="799"/>
                    <a:pt x="1557" y="799"/>
                  </a:cubicBezTo>
                  <a:cubicBezTo>
                    <a:pt x="1557" y="819"/>
                    <a:pt x="1557" y="819"/>
                    <a:pt x="1557" y="840"/>
                  </a:cubicBezTo>
                  <a:lnTo>
                    <a:pt x="1557" y="861"/>
                  </a:lnTo>
                  <a:cubicBezTo>
                    <a:pt x="1557" y="881"/>
                    <a:pt x="1536" y="881"/>
                    <a:pt x="1536" y="881"/>
                  </a:cubicBezTo>
                  <a:cubicBezTo>
                    <a:pt x="1536" y="901"/>
                    <a:pt x="1536" y="922"/>
                    <a:pt x="1516" y="922"/>
                  </a:cubicBezTo>
                  <a:cubicBezTo>
                    <a:pt x="1516" y="922"/>
                    <a:pt x="1516" y="943"/>
                    <a:pt x="1516" y="963"/>
                  </a:cubicBezTo>
                  <a:lnTo>
                    <a:pt x="1516" y="983"/>
                  </a:lnTo>
                  <a:cubicBezTo>
                    <a:pt x="1516" y="1004"/>
                    <a:pt x="1516" y="1004"/>
                    <a:pt x="1516" y="1025"/>
                  </a:cubicBezTo>
                  <a:cubicBezTo>
                    <a:pt x="1516" y="1025"/>
                    <a:pt x="1516" y="1045"/>
                    <a:pt x="1516" y="1065"/>
                  </a:cubicBezTo>
                  <a:cubicBezTo>
                    <a:pt x="1516" y="1065"/>
                    <a:pt x="1516" y="1065"/>
                    <a:pt x="1516" y="1086"/>
                  </a:cubicBezTo>
                  <a:cubicBezTo>
                    <a:pt x="1495" y="1086"/>
                    <a:pt x="1495" y="1086"/>
                    <a:pt x="1495" y="1086"/>
                  </a:cubicBezTo>
                  <a:lnTo>
                    <a:pt x="1495" y="1086"/>
                  </a:lnTo>
                  <a:cubicBezTo>
                    <a:pt x="1475" y="1106"/>
                    <a:pt x="1495" y="1106"/>
                    <a:pt x="1495" y="1106"/>
                  </a:cubicBezTo>
                  <a:cubicBezTo>
                    <a:pt x="1495" y="1127"/>
                    <a:pt x="1495" y="1127"/>
                    <a:pt x="1495" y="1106"/>
                  </a:cubicBezTo>
                  <a:lnTo>
                    <a:pt x="1516" y="1106"/>
                  </a:lnTo>
                  <a:lnTo>
                    <a:pt x="1516" y="1086"/>
                  </a:lnTo>
                  <a:lnTo>
                    <a:pt x="1536" y="1086"/>
                  </a:lnTo>
                  <a:cubicBezTo>
                    <a:pt x="1536" y="1086"/>
                    <a:pt x="1536" y="1086"/>
                    <a:pt x="1536" y="1106"/>
                  </a:cubicBezTo>
                  <a:lnTo>
                    <a:pt x="1536" y="1106"/>
                  </a:lnTo>
                  <a:lnTo>
                    <a:pt x="1536" y="1127"/>
                  </a:lnTo>
                  <a:lnTo>
                    <a:pt x="1536" y="1147"/>
                  </a:lnTo>
                  <a:lnTo>
                    <a:pt x="1536" y="1168"/>
                  </a:lnTo>
                  <a:lnTo>
                    <a:pt x="1516" y="1168"/>
                  </a:lnTo>
                  <a:lnTo>
                    <a:pt x="1495" y="1168"/>
                  </a:lnTo>
                  <a:lnTo>
                    <a:pt x="1475" y="1168"/>
                  </a:lnTo>
                  <a:cubicBezTo>
                    <a:pt x="1475" y="1168"/>
                    <a:pt x="1475" y="1147"/>
                    <a:pt x="1475" y="1168"/>
                  </a:cubicBezTo>
                  <a:cubicBezTo>
                    <a:pt x="1454" y="1168"/>
                    <a:pt x="1454" y="1168"/>
                    <a:pt x="1454" y="1168"/>
                  </a:cubicBezTo>
                  <a:lnTo>
                    <a:pt x="1454" y="1188"/>
                  </a:lnTo>
                  <a:lnTo>
                    <a:pt x="1434" y="1209"/>
                  </a:lnTo>
                  <a:lnTo>
                    <a:pt x="1414" y="1229"/>
                  </a:lnTo>
                  <a:cubicBezTo>
                    <a:pt x="1393" y="1229"/>
                    <a:pt x="1393" y="1229"/>
                    <a:pt x="1393" y="1250"/>
                  </a:cubicBezTo>
                  <a:cubicBezTo>
                    <a:pt x="1393" y="1250"/>
                    <a:pt x="1372" y="1250"/>
                    <a:pt x="1372" y="1270"/>
                  </a:cubicBezTo>
                  <a:lnTo>
                    <a:pt x="1372" y="1291"/>
                  </a:lnTo>
                  <a:cubicBezTo>
                    <a:pt x="1372" y="1291"/>
                    <a:pt x="1372" y="1291"/>
                    <a:pt x="1372" y="1311"/>
                  </a:cubicBezTo>
                  <a:cubicBezTo>
                    <a:pt x="1352" y="1311"/>
                    <a:pt x="1352" y="1311"/>
                    <a:pt x="1352" y="1311"/>
                  </a:cubicBezTo>
                  <a:lnTo>
                    <a:pt x="1332" y="1332"/>
                  </a:lnTo>
                  <a:lnTo>
                    <a:pt x="1311" y="1332"/>
                  </a:lnTo>
                  <a:cubicBezTo>
                    <a:pt x="1311" y="1352"/>
                    <a:pt x="1311" y="1352"/>
                    <a:pt x="1311" y="1352"/>
                  </a:cubicBezTo>
                  <a:lnTo>
                    <a:pt x="1332" y="1352"/>
                  </a:lnTo>
                  <a:cubicBezTo>
                    <a:pt x="1332" y="1373"/>
                    <a:pt x="1332" y="1373"/>
                    <a:pt x="1332" y="1373"/>
                  </a:cubicBezTo>
                  <a:cubicBezTo>
                    <a:pt x="1332" y="1393"/>
                    <a:pt x="1332" y="1393"/>
                    <a:pt x="1332" y="1393"/>
                  </a:cubicBezTo>
                  <a:cubicBezTo>
                    <a:pt x="1332" y="1414"/>
                    <a:pt x="1332" y="1414"/>
                    <a:pt x="1332" y="1414"/>
                  </a:cubicBezTo>
                  <a:cubicBezTo>
                    <a:pt x="1311" y="1414"/>
                    <a:pt x="1311" y="1434"/>
                    <a:pt x="1311" y="1434"/>
                  </a:cubicBezTo>
                  <a:cubicBezTo>
                    <a:pt x="1311" y="1434"/>
                    <a:pt x="1311" y="1434"/>
                    <a:pt x="1311" y="1455"/>
                  </a:cubicBezTo>
                  <a:cubicBezTo>
                    <a:pt x="1311" y="1455"/>
                    <a:pt x="1311" y="1455"/>
                    <a:pt x="1332" y="1455"/>
                  </a:cubicBezTo>
                  <a:lnTo>
                    <a:pt x="1332" y="1455"/>
                  </a:lnTo>
                  <a:cubicBezTo>
                    <a:pt x="1352" y="1455"/>
                    <a:pt x="1352" y="1455"/>
                    <a:pt x="1352" y="1455"/>
                  </a:cubicBezTo>
                  <a:cubicBezTo>
                    <a:pt x="1352" y="1475"/>
                    <a:pt x="1352" y="1496"/>
                    <a:pt x="1352" y="1496"/>
                  </a:cubicBezTo>
                  <a:lnTo>
                    <a:pt x="1352" y="1516"/>
                  </a:lnTo>
                  <a:cubicBezTo>
                    <a:pt x="1352" y="1537"/>
                    <a:pt x="1332" y="1537"/>
                    <a:pt x="1332" y="1537"/>
                  </a:cubicBezTo>
                  <a:lnTo>
                    <a:pt x="1311" y="1537"/>
                  </a:lnTo>
                  <a:cubicBezTo>
                    <a:pt x="1311" y="1557"/>
                    <a:pt x="1311" y="1557"/>
                    <a:pt x="1311" y="1557"/>
                  </a:cubicBezTo>
                  <a:lnTo>
                    <a:pt x="1311" y="1578"/>
                  </a:lnTo>
                  <a:cubicBezTo>
                    <a:pt x="1311" y="1598"/>
                    <a:pt x="1311" y="1598"/>
                    <a:pt x="1311" y="1598"/>
                  </a:cubicBezTo>
                  <a:cubicBezTo>
                    <a:pt x="1311" y="1619"/>
                    <a:pt x="1311" y="1619"/>
                    <a:pt x="1311" y="1619"/>
                  </a:cubicBezTo>
                  <a:lnTo>
                    <a:pt x="1290" y="1619"/>
                  </a:lnTo>
                  <a:lnTo>
                    <a:pt x="1290" y="1639"/>
                  </a:lnTo>
                  <a:lnTo>
                    <a:pt x="1290" y="1660"/>
                  </a:lnTo>
                  <a:cubicBezTo>
                    <a:pt x="1290" y="1680"/>
                    <a:pt x="1270" y="1701"/>
                    <a:pt x="1270" y="1701"/>
                  </a:cubicBezTo>
                  <a:lnTo>
                    <a:pt x="1250" y="1721"/>
                  </a:lnTo>
                  <a:lnTo>
                    <a:pt x="1229" y="1742"/>
                  </a:lnTo>
                  <a:cubicBezTo>
                    <a:pt x="1229" y="1742"/>
                    <a:pt x="1229" y="1762"/>
                    <a:pt x="1208" y="1762"/>
                  </a:cubicBezTo>
                  <a:lnTo>
                    <a:pt x="1208" y="1783"/>
                  </a:lnTo>
                  <a:cubicBezTo>
                    <a:pt x="1208" y="1803"/>
                    <a:pt x="1208" y="1803"/>
                    <a:pt x="1208" y="1803"/>
                  </a:cubicBezTo>
                  <a:cubicBezTo>
                    <a:pt x="1188" y="1824"/>
                    <a:pt x="1168" y="1824"/>
                    <a:pt x="1168" y="1824"/>
                  </a:cubicBezTo>
                  <a:cubicBezTo>
                    <a:pt x="1168" y="1824"/>
                    <a:pt x="1147" y="1824"/>
                    <a:pt x="1126" y="1844"/>
                  </a:cubicBezTo>
                  <a:lnTo>
                    <a:pt x="1106" y="1844"/>
                  </a:lnTo>
                  <a:cubicBezTo>
                    <a:pt x="1086" y="1844"/>
                    <a:pt x="1086" y="1864"/>
                    <a:pt x="1086" y="1864"/>
                  </a:cubicBezTo>
                  <a:cubicBezTo>
                    <a:pt x="1065" y="1864"/>
                    <a:pt x="1065" y="1864"/>
                    <a:pt x="1065" y="1885"/>
                  </a:cubicBezTo>
                  <a:lnTo>
                    <a:pt x="1044" y="1885"/>
                  </a:lnTo>
                  <a:cubicBezTo>
                    <a:pt x="1044" y="1906"/>
                    <a:pt x="1024" y="1906"/>
                    <a:pt x="1024" y="1906"/>
                  </a:cubicBezTo>
                  <a:lnTo>
                    <a:pt x="1004" y="1885"/>
                  </a:lnTo>
                  <a:cubicBezTo>
                    <a:pt x="983" y="1885"/>
                    <a:pt x="983" y="1864"/>
                    <a:pt x="983" y="1844"/>
                  </a:cubicBezTo>
                  <a:cubicBezTo>
                    <a:pt x="983" y="1844"/>
                    <a:pt x="983" y="1844"/>
                    <a:pt x="983" y="1824"/>
                  </a:cubicBezTo>
                  <a:lnTo>
                    <a:pt x="1004" y="1803"/>
                  </a:lnTo>
                  <a:cubicBezTo>
                    <a:pt x="1004" y="1783"/>
                    <a:pt x="1004" y="1762"/>
                    <a:pt x="1004" y="1762"/>
                  </a:cubicBezTo>
                  <a:cubicBezTo>
                    <a:pt x="1004" y="1742"/>
                    <a:pt x="1004" y="1742"/>
                    <a:pt x="1004" y="1721"/>
                  </a:cubicBezTo>
                  <a:lnTo>
                    <a:pt x="1004" y="1701"/>
                  </a:lnTo>
                  <a:lnTo>
                    <a:pt x="983" y="1701"/>
                  </a:lnTo>
                  <a:lnTo>
                    <a:pt x="983" y="1721"/>
                  </a:lnTo>
                  <a:lnTo>
                    <a:pt x="962" y="1742"/>
                  </a:lnTo>
                  <a:lnTo>
                    <a:pt x="942" y="1742"/>
                  </a:lnTo>
                  <a:cubicBezTo>
                    <a:pt x="942" y="1721"/>
                    <a:pt x="922" y="1721"/>
                    <a:pt x="922" y="1721"/>
                  </a:cubicBezTo>
                  <a:lnTo>
                    <a:pt x="901" y="1721"/>
                  </a:lnTo>
                  <a:lnTo>
                    <a:pt x="880" y="1721"/>
                  </a:lnTo>
                  <a:lnTo>
                    <a:pt x="860" y="1742"/>
                  </a:lnTo>
                  <a:cubicBezTo>
                    <a:pt x="840" y="1742"/>
                    <a:pt x="840" y="1721"/>
                    <a:pt x="819" y="1721"/>
                  </a:cubicBezTo>
                  <a:cubicBezTo>
                    <a:pt x="819" y="1721"/>
                    <a:pt x="819" y="1701"/>
                    <a:pt x="819" y="1680"/>
                  </a:cubicBezTo>
                  <a:lnTo>
                    <a:pt x="819" y="1680"/>
                  </a:lnTo>
                  <a:cubicBezTo>
                    <a:pt x="798" y="1660"/>
                    <a:pt x="778" y="1680"/>
                    <a:pt x="778" y="1680"/>
                  </a:cubicBezTo>
                  <a:cubicBezTo>
                    <a:pt x="758" y="1660"/>
                    <a:pt x="778" y="1660"/>
                    <a:pt x="778" y="1639"/>
                  </a:cubicBezTo>
                  <a:cubicBezTo>
                    <a:pt x="758" y="1639"/>
                    <a:pt x="758" y="1639"/>
                    <a:pt x="758" y="1619"/>
                  </a:cubicBezTo>
                  <a:lnTo>
                    <a:pt x="737" y="1639"/>
                  </a:lnTo>
                  <a:lnTo>
                    <a:pt x="716" y="1660"/>
                  </a:lnTo>
                  <a:cubicBezTo>
                    <a:pt x="716" y="1660"/>
                    <a:pt x="716" y="1680"/>
                    <a:pt x="696" y="1680"/>
                  </a:cubicBezTo>
                  <a:cubicBezTo>
                    <a:pt x="696" y="1680"/>
                    <a:pt x="676" y="1680"/>
                    <a:pt x="676" y="1701"/>
                  </a:cubicBezTo>
                  <a:lnTo>
                    <a:pt x="676" y="1701"/>
                  </a:lnTo>
                  <a:cubicBezTo>
                    <a:pt x="656" y="1721"/>
                    <a:pt x="656" y="1721"/>
                    <a:pt x="635" y="1721"/>
                  </a:cubicBezTo>
                  <a:lnTo>
                    <a:pt x="614" y="1721"/>
                  </a:lnTo>
                  <a:cubicBezTo>
                    <a:pt x="594" y="1721"/>
                    <a:pt x="594" y="1701"/>
                    <a:pt x="594" y="1701"/>
                  </a:cubicBezTo>
                  <a:lnTo>
                    <a:pt x="574" y="1701"/>
                  </a:lnTo>
                  <a:cubicBezTo>
                    <a:pt x="553" y="1701"/>
                    <a:pt x="553" y="1701"/>
                    <a:pt x="553" y="1701"/>
                  </a:cubicBezTo>
                  <a:cubicBezTo>
                    <a:pt x="553" y="1701"/>
                    <a:pt x="532" y="1721"/>
                    <a:pt x="512" y="1701"/>
                  </a:cubicBezTo>
                  <a:cubicBezTo>
                    <a:pt x="512" y="1701"/>
                    <a:pt x="512" y="1680"/>
                    <a:pt x="512" y="1660"/>
                  </a:cubicBezTo>
                  <a:lnTo>
                    <a:pt x="532" y="1639"/>
                  </a:lnTo>
                  <a:cubicBezTo>
                    <a:pt x="512" y="1639"/>
                    <a:pt x="512" y="1619"/>
                    <a:pt x="512" y="1619"/>
                  </a:cubicBezTo>
                  <a:cubicBezTo>
                    <a:pt x="512" y="1619"/>
                    <a:pt x="492" y="1619"/>
                    <a:pt x="471" y="1619"/>
                  </a:cubicBezTo>
                  <a:lnTo>
                    <a:pt x="450" y="1619"/>
                  </a:lnTo>
                  <a:lnTo>
                    <a:pt x="430" y="1619"/>
                  </a:lnTo>
                  <a:cubicBezTo>
                    <a:pt x="410" y="1639"/>
                    <a:pt x="410" y="1660"/>
                    <a:pt x="389" y="1660"/>
                  </a:cubicBezTo>
                  <a:lnTo>
                    <a:pt x="368" y="1639"/>
                  </a:lnTo>
                  <a:lnTo>
                    <a:pt x="348" y="1619"/>
                  </a:lnTo>
                  <a:lnTo>
                    <a:pt x="328" y="1619"/>
                  </a:lnTo>
                  <a:lnTo>
                    <a:pt x="307" y="1619"/>
                  </a:lnTo>
                  <a:cubicBezTo>
                    <a:pt x="286" y="1619"/>
                    <a:pt x="286" y="1598"/>
                    <a:pt x="266" y="1598"/>
                  </a:cubicBezTo>
                  <a:lnTo>
                    <a:pt x="246" y="1598"/>
                  </a:lnTo>
                  <a:cubicBezTo>
                    <a:pt x="225" y="1598"/>
                    <a:pt x="225" y="1598"/>
                    <a:pt x="225" y="1598"/>
                  </a:cubicBezTo>
                  <a:cubicBezTo>
                    <a:pt x="204" y="1578"/>
                    <a:pt x="204" y="1557"/>
                    <a:pt x="204" y="1537"/>
                  </a:cubicBezTo>
                  <a:cubicBezTo>
                    <a:pt x="204" y="1537"/>
                    <a:pt x="225" y="1516"/>
                    <a:pt x="225" y="1496"/>
                  </a:cubicBezTo>
                  <a:cubicBezTo>
                    <a:pt x="225" y="1496"/>
                    <a:pt x="225" y="1475"/>
                    <a:pt x="225" y="1455"/>
                  </a:cubicBezTo>
                  <a:cubicBezTo>
                    <a:pt x="225" y="1434"/>
                    <a:pt x="225" y="1414"/>
                    <a:pt x="225" y="1393"/>
                  </a:cubicBezTo>
                  <a:cubicBezTo>
                    <a:pt x="204" y="1393"/>
                    <a:pt x="204" y="1352"/>
                    <a:pt x="204" y="1352"/>
                  </a:cubicBezTo>
                  <a:cubicBezTo>
                    <a:pt x="204" y="1332"/>
                    <a:pt x="204" y="1311"/>
                    <a:pt x="204" y="1311"/>
                  </a:cubicBezTo>
                  <a:lnTo>
                    <a:pt x="204" y="1291"/>
                  </a:lnTo>
                  <a:cubicBezTo>
                    <a:pt x="225" y="1291"/>
                    <a:pt x="225" y="1270"/>
                    <a:pt x="225" y="1270"/>
                  </a:cubicBezTo>
                  <a:lnTo>
                    <a:pt x="246" y="1250"/>
                  </a:lnTo>
                  <a:cubicBezTo>
                    <a:pt x="225" y="1229"/>
                    <a:pt x="225" y="1229"/>
                    <a:pt x="204" y="1229"/>
                  </a:cubicBezTo>
                  <a:cubicBezTo>
                    <a:pt x="204" y="1209"/>
                    <a:pt x="204" y="1188"/>
                    <a:pt x="204" y="1188"/>
                  </a:cubicBezTo>
                  <a:cubicBezTo>
                    <a:pt x="184" y="1188"/>
                    <a:pt x="184" y="1168"/>
                    <a:pt x="164" y="1168"/>
                  </a:cubicBezTo>
                  <a:lnTo>
                    <a:pt x="164" y="1188"/>
                  </a:lnTo>
                  <a:cubicBezTo>
                    <a:pt x="143" y="1209"/>
                    <a:pt x="164" y="1209"/>
                    <a:pt x="143" y="1229"/>
                  </a:cubicBezTo>
                  <a:cubicBezTo>
                    <a:pt x="143" y="1229"/>
                    <a:pt x="143" y="1229"/>
                    <a:pt x="143" y="1250"/>
                  </a:cubicBezTo>
                  <a:lnTo>
                    <a:pt x="122" y="1250"/>
                  </a:lnTo>
                  <a:lnTo>
                    <a:pt x="102" y="1229"/>
                  </a:lnTo>
                  <a:lnTo>
                    <a:pt x="102" y="1188"/>
                  </a:lnTo>
                  <a:cubicBezTo>
                    <a:pt x="102" y="1168"/>
                    <a:pt x="122" y="1168"/>
                    <a:pt x="122" y="1147"/>
                  </a:cubicBezTo>
                  <a:cubicBezTo>
                    <a:pt x="102" y="1147"/>
                    <a:pt x="102" y="1147"/>
                    <a:pt x="102" y="1147"/>
                  </a:cubicBezTo>
                  <a:lnTo>
                    <a:pt x="82" y="1147"/>
                  </a:lnTo>
                  <a:lnTo>
                    <a:pt x="82" y="1127"/>
                  </a:lnTo>
                  <a:cubicBezTo>
                    <a:pt x="82" y="1127"/>
                    <a:pt x="82" y="1127"/>
                    <a:pt x="102" y="1127"/>
                  </a:cubicBezTo>
                  <a:lnTo>
                    <a:pt x="122" y="1127"/>
                  </a:lnTo>
                  <a:cubicBezTo>
                    <a:pt x="122" y="1106"/>
                    <a:pt x="102" y="1106"/>
                    <a:pt x="102" y="1086"/>
                  </a:cubicBezTo>
                  <a:lnTo>
                    <a:pt x="82" y="1086"/>
                  </a:lnTo>
                  <a:cubicBezTo>
                    <a:pt x="61" y="1086"/>
                    <a:pt x="61" y="1065"/>
                    <a:pt x="61" y="1065"/>
                  </a:cubicBezTo>
                  <a:cubicBezTo>
                    <a:pt x="61" y="1045"/>
                    <a:pt x="61" y="1025"/>
                    <a:pt x="61" y="1025"/>
                  </a:cubicBezTo>
                  <a:cubicBezTo>
                    <a:pt x="61" y="1004"/>
                    <a:pt x="82" y="983"/>
                    <a:pt x="82" y="983"/>
                  </a:cubicBezTo>
                  <a:cubicBezTo>
                    <a:pt x="82" y="963"/>
                    <a:pt x="82" y="943"/>
                    <a:pt x="61" y="943"/>
                  </a:cubicBezTo>
                  <a:cubicBezTo>
                    <a:pt x="61" y="922"/>
                    <a:pt x="40" y="922"/>
                    <a:pt x="40" y="922"/>
                  </a:cubicBezTo>
                  <a:cubicBezTo>
                    <a:pt x="40" y="922"/>
                    <a:pt x="20" y="922"/>
                    <a:pt x="20" y="901"/>
                  </a:cubicBezTo>
                  <a:lnTo>
                    <a:pt x="0" y="901"/>
                  </a:lnTo>
                  <a:cubicBezTo>
                    <a:pt x="0" y="881"/>
                    <a:pt x="20" y="881"/>
                    <a:pt x="20" y="881"/>
                  </a:cubicBezTo>
                  <a:lnTo>
                    <a:pt x="40" y="861"/>
                  </a:lnTo>
                  <a:cubicBezTo>
                    <a:pt x="40" y="840"/>
                    <a:pt x="20" y="840"/>
                    <a:pt x="20" y="819"/>
                  </a:cubicBezTo>
                  <a:lnTo>
                    <a:pt x="20" y="799"/>
                  </a:lnTo>
                  <a:cubicBezTo>
                    <a:pt x="20" y="779"/>
                    <a:pt x="40" y="758"/>
                    <a:pt x="40" y="758"/>
                  </a:cubicBezTo>
                  <a:lnTo>
                    <a:pt x="40" y="717"/>
                  </a:lnTo>
                  <a:cubicBezTo>
                    <a:pt x="40" y="697"/>
                    <a:pt x="40" y="676"/>
                    <a:pt x="40" y="676"/>
                  </a:cubicBezTo>
                  <a:cubicBezTo>
                    <a:pt x="40" y="655"/>
                    <a:pt x="61" y="635"/>
                    <a:pt x="61" y="635"/>
                  </a:cubicBezTo>
                  <a:lnTo>
                    <a:pt x="61" y="615"/>
                  </a:lnTo>
                  <a:cubicBezTo>
                    <a:pt x="61" y="615"/>
                    <a:pt x="61" y="594"/>
                    <a:pt x="82" y="573"/>
                  </a:cubicBezTo>
                  <a:cubicBezTo>
                    <a:pt x="82" y="573"/>
                    <a:pt x="82" y="573"/>
                    <a:pt x="82" y="553"/>
                  </a:cubicBezTo>
                  <a:cubicBezTo>
                    <a:pt x="102" y="553"/>
                    <a:pt x="102" y="553"/>
                    <a:pt x="122" y="533"/>
                  </a:cubicBezTo>
                  <a:lnTo>
                    <a:pt x="122" y="533"/>
                  </a:lnTo>
                  <a:lnTo>
                    <a:pt x="143" y="512"/>
                  </a:lnTo>
                  <a:cubicBezTo>
                    <a:pt x="143" y="512"/>
                    <a:pt x="143" y="491"/>
                    <a:pt x="164" y="491"/>
                  </a:cubicBezTo>
                  <a:lnTo>
                    <a:pt x="164" y="491"/>
                  </a:lnTo>
                  <a:lnTo>
                    <a:pt x="164" y="512"/>
                  </a:lnTo>
                  <a:lnTo>
                    <a:pt x="164" y="533"/>
                  </a:lnTo>
                  <a:cubicBezTo>
                    <a:pt x="164" y="553"/>
                    <a:pt x="164" y="573"/>
                    <a:pt x="164" y="573"/>
                  </a:cubicBezTo>
                  <a:cubicBezTo>
                    <a:pt x="164" y="594"/>
                    <a:pt x="184" y="615"/>
                    <a:pt x="184" y="615"/>
                  </a:cubicBezTo>
                  <a:lnTo>
                    <a:pt x="204" y="635"/>
                  </a:lnTo>
                  <a:lnTo>
                    <a:pt x="225" y="655"/>
                  </a:lnTo>
                  <a:cubicBezTo>
                    <a:pt x="225" y="676"/>
                    <a:pt x="225" y="676"/>
                    <a:pt x="225" y="697"/>
                  </a:cubicBezTo>
                  <a:cubicBezTo>
                    <a:pt x="225" y="697"/>
                    <a:pt x="246" y="697"/>
                    <a:pt x="246" y="717"/>
                  </a:cubicBezTo>
                  <a:cubicBezTo>
                    <a:pt x="246" y="717"/>
                    <a:pt x="266" y="717"/>
                    <a:pt x="266" y="737"/>
                  </a:cubicBezTo>
                  <a:lnTo>
                    <a:pt x="286" y="758"/>
                  </a:lnTo>
                  <a:cubicBezTo>
                    <a:pt x="307" y="758"/>
                    <a:pt x="307" y="779"/>
                    <a:pt x="328" y="779"/>
                  </a:cubicBezTo>
                  <a:cubicBezTo>
                    <a:pt x="328" y="779"/>
                    <a:pt x="328" y="758"/>
                    <a:pt x="348" y="758"/>
                  </a:cubicBezTo>
                  <a:cubicBezTo>
                    <a:pt x="348" y="737"/>
                    <a:pt x="368" y="758"/>
                    <a:pt x="368" y="737"/>
                  </a:cubicBezTo>
                  <a:cubicBezTo>
                    <a:pt x="389" y="737"/>
                    <a:pt x="410" y="737"/>
                    <a:pt x="410" y="737"/>
                  </a:cubicBezTo>
                  <a:cubicBezTo>
                    <a:pt x="430" y="737"/>
                    <a:pt x="450" y="758"/>
                    <a:pt x="450" y="758"/>
                  </a:cubicBezTo>
                  <a:cubicBezTo>
                    <a:pt x="450" y="758"/>
                    <a:pt x="471" y="758"/>
                    <a:pt x="492" y="758"/>
                  </a:cubicBezTo>
                  <a:cubicBezTo>
                    <a:pt x="492" y="758"/>
                    <a:pt x="512" y="758"/>
                    <a:pt x="532" y="737"/>
                  </a:cubicBezTo>
                  <a:cubicBezTo>
                    <a:pt x="532" y="737"/>
                    <a:pt x="574" y="737"/>
                    <a:pt x="574" y="717"/>
                  </a:cubicBezTo>
                  <a:cubicBezTo>
                    <a:pt x="594" y="717"/>
                    <a:pt x="594" y="697"/>
                    <a:pt x="614" y="676"/>
                  </a:cubicBezTo>
                  <a:cubicBezTo>
                    <a:pt x="614" y="676"/>
                    <a:pt x="614" y="655"/>
                    <a:pt x="614" y="635"/>
                  </a:cubicBezTo>
                  <a:cubicBezTo>
                    <a:pt x="635" y="635"/>
                    <a:pt x="656" y="635"/>
                    <a:pt x="676" y="635"/>
                  </a:cubicBezTo>
                  <a:cubicBezTo>
                    <a:pt x="676" y="635"/>
                    <a:pt x="696" y="635"/>
                    <a:pt x="716" y="635"/>
                  </a:cubicBezTo>
                  <a:cubicBezTo>
                    <a:pt x="716" y="635"/>
                    <a:pt x="716" y="655"/>
                    <a:pt x="737" y="655"/>
                  </a:cubicBezTo>
                  <a:cubicBezTo>
                    <a:pt x="737" y="655"/>
                    <a:pt x="737" y="676"/>
                    <a:pt x="758" y="676"/>
                  </a:cubicBezTo>
                  <a:lnTo>
                    <a:pt x="778" y="676"/>
                  </a:lnTo>
                  <a:cubicBezTo>
                    <a:pt x="798" y="676"/>
                    <a:pt x="819" y="697"/>
                    <a:pt x="819" y="697"/>
                  </a:cubicBezTo>
                  <a:cubicBezTo>
                    <a:pt x="840" y="676"/>
                    <a:pt x="860" y="655"/>
                    <a:pt x="880" y="655"/>
                  </a:cubicBezTo>
                  <a:cubicBezTo>
                    <a:pt x="901" y="655"/>
                    <a:pt x="922" y="655"/>
                    <a:pt x="922" y="655"/>
                  </a:cubicBezTo>
                  <a:cubicBezTo>
                    <a:pt x="942" y="655"/>
                    <a:pt x="962" y="635"/>
                    <a:pt x="962" y="635"/>
                  </a:cubicBezTo>
                  <a:cubicBezTo>
                    <a:pt x="983" y="635"/>
                    <a:pt x="983" y="635"/>
                    <a:pt x="1004" y="635"/>
                  </a:cubicBezTo>
                  <a:lnTo>
                    <a:pt x="1004" y="615"/>
                  </a:lnTo>
                  <a:cubicBezTo>
                    <a:pt x="1024" y="594"/>
                    <a:pt x="1024" y="553"/>
                    <a:pt x="1024" y="553"/>
                  </a:cubicBezTo>
                  <a:cubicBezTo>
                    <a:pt x="1024" y="533"/>
                    <a:pt x="1024" y="512"/>
                    <a:pt x="1044" y="512"/>
                  </a:cubicBezTo>
                  <a:cubicBezTo>
                    <a:pt x="1044" y="491"/>
                    <a:pt x="1044" y="491"/>
                    <a:pt x="1065" y="471"/>
                  </a:cubicBezTo>
                  <a:lnTo>
                    <a:pt x="1065" y="451"/>
                  </a:lnTo>
                  <a:cubicBezTo>
                    <a:pt x="1065" y="430"/>
                    <a:pt x="1065" y="410"/>
                    <a:pt x="1065" y="410"/>
                  </a:cubicBezTo>
                  <a:cubicBezTo>
                    <a:pt x="1065" y="389"/>
                    <a:pt x="1065" y="369"/>
                    <a:pt x="1065" y="369"/>
                  </a:cubicBezTo>
                  <a:cubicBezTo>
                    <a:pt x="1065" y="349"/>
                    <a:pt x="1086" y="328"/>
                    <a:pt x="1106" y="328"/>
                  </a:cubicBezTo>
                  <a:cubicBezTo>
                    <a:pt x="1106" y="307"/>
                    <a:pt x="1147" y="287"/>
                    <a:pt x="1147" y="287"/>
                  </a:cubicBezTo>
                  <a:cubicBezTo>
                    <a:pt x="1168" y="267"/>
                    <a:pt x="1188" y="246"/>
                    <a:pt x="1188" y="246"/>
                  </a:cubicBezTo>
                  <a:cubicBezTo>
                    <a:pt x="1208" y="225"/>
                    <a:pt x="1208" y="205"/>
                    <a:pt x="1208" y="185"/>
                  </a:cubicBezTo>
                  <a:cubicBezTo>
                    <a:pt x="1208" y="185"/>
                    <a:pt x="1208" y="164"/>
                    <a:pt x="1208" y="143"/>
                  </a:cubicBezTo>
                  <a:cubicBezTo>
                    <a:pt x="1188" y="143"/>
                    <a:pt x="1188" y="123"/>
                    <a:pt x="1188" y="123"/>
                  </a:cubicBezTo>
                  <a:cubicBezTo>
                    <a:pt x="1188" y="103"/>
                    <a:pt x="1188" y="103"/>
                    <a:pt x="1188" y="82"/>
                  </a:cubicBezTo>
                  <a:lnTo>
                    <a:pt x="1208" y="82"/>
                  </a:lnTo>
                  <a:lnTo>
                    <a:pt x="1229" y="61"/>
                  </a:lnTo>
                  <a:lnTo>
                    <a:pt x="1229" y="41"/>
                  </a:lnTo>
                  <a:cubicBezTo>
                    <a:pt x="1229" y="21"/>
                    <a:pt x="1250" y="21"/>
                    <a:pt x="1270" y="0"/>
                  </a:cubicBezTo>
                  <a:lnTo>
                    <a:pt x="1290" y="21"/>
                  </a:lnTo>
                  <a:cubicBezTo>
                    <a:pt x="1311" y="21"/>
                    <a:pt x="1311" y="21"/>
                    <a:pt x="1332" y="21"/>
                  </a:cubicBezTo>
                  <a:cubicBezTo>
                    <a:pt x="1332" y="21"/>
                    <a:pt x="1352" y="21"/>
                    <a:pt x="1372" y="21"/>
                  </a:cubicBezTo>
                  <a:cubicBezTo>
                    <a:pt x="1372" y="21"/>
                    <a:pt x="1393" y="21"/>
                    <a:pt x="1414" y="21"/>
                  </a:cubicBezTo>
                  <a:cubicBezTo>
                    <a:pt x="1414" y="21"/>
                    <a:pt x="1434" y="21"/>
                    <a:pt x="1454" y="21"/>
                  </a:cubicBezTo>
                  <a:lnTo>
                    <a:pt x="1475" y="21"/>
                  </a:lnTo>
                  <a:lnTo>
                    <a:pt x="1495"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59" name="Freeform 553"/>
            <p:cNvSpPr>
              <a:spLocks noChangeArrowheads="1"/>
            </p:cNvSpPr>
            <p:nvPr/>
          </p:nvSpPr>
          <p:spPr bwMode="auto">
            <a:xfrm>
              <a:off x="6291263" y="8683625"/>
              <a:ext cx="111125" cy="125413"/>
            </a:xfrm>
            <a:custGeom>
              <a:avLst/>
              <a:gdLst>
                <a:gd name="T0" fmla="*/ 307 w 308"/>
                <a:gd name="T1" fmla="*/ 61 h 349"/>
                <a:gd name="T2" fmla="*/ 307 w 308"/>
                <a:gd name="T3" fmla="*/ 61 h 349"/>
                <a:gd name="T4" fmla="*/ 307 w 308"/>
                <a:gd name="T5" fmla="*/ 82 h 349"/>
                <a:gd name="T6" fmla="*/ 286 w 308"/>
                <a:gd name="T7" fmla="*/ 102 h 349"/>
                <a:gd name="T8" fmla="*/ 266 w 308"/>
                <a:gd name="T9" fmla="*/ 122 h 349"/>
                <a:gd name="T10" fmla="*/ 286 w 308"/>
                <a:gd name="T11" fmla="*/ 143 h 349"/>
                <a:gd name="T12" fmla="*/ 286 w 308"/>
                <a:gd name="T13" fmla="*/ 164 h 349"/>
                <a:gd name="T14" fmla="*/ 286 w 308"/>
                <a:gd name="T15" fmla="*/ 164 h 349"/>
                <a:gd name="T16" fmla="*/ 246 w 308"/>
                <a:gd name="T17" fmla="*/ 204 h 349"/>
                <a:gd name="T18" fmla="*/ 204 w 308"/>
                <a:gd name="T19" fmla="*/ 245 h 349"/>
                <a:gd name="T20" fmla="*/ 164 w 308"/>
                <a:gd name="T21" fmla="*/ 266 h 349"/>
                <a:gd name="T22" fmla="*/ 143 w 308"/>
                <a:gd name="T23" fmla="*/ 286 h 349"/>
                <a:gd name="T24" fmla="*/ 122 w 308"/>
                <a:gd name="T25" fmla="*/ 307 h 349"/>
                <a:gd name="T26" fmla="*/ 82 w 308"/>
                <a:gd name="T27" fmla="*/ 307 h 349"/>
                <a:gd name="T28" fmla="*/ 61 w 308"/>
                <a:gd name="T29" fmla="*/ 327 h 349"/>
                <a:gd name="T30" fmla="*/ 40 w 308"/>
                <a:gd name="T31" fmla="*/ 348 h 349"/>
                <a:gd name="T32" fmla="*/ 0 w 308"/>
                <a:gd name="T33" fmla="*/ 327 h 349"/>
                <a:gd name="T34" fmla="*/ 0 w 308"/>
                <a:gd name="T35" fmla="*/ 286 h 349"/>
                <a:gd name="T36" fmla="*/ 20 w 308"/>
                <a:gd name="T37" fmla="*/ 266 h 349"/>
                <a:gd name="T38" fmla="*/ 20 w 308"/>
                <a:gd name="T39" fmla="*/ 225 h 349"/>
                <a:gd name="T40" fmla="*/ 20 w 308"/>
                <a:gd name="T41" fmla="*/ 204 h 349"/>
                <a:gd name="T42" fmla="*/ 40 w 308"/>
                <a:gd name="T43" fmla="*/ 164 h 349"/>
                <a:gd name="T44" fmla="*/ 61 w 308"/>
                <a:gd name="T45" fmla="*/ 143 h 349"/>
                <a:gd name="T46" fmla="*/ 82 w 308"/>
                <a:gd name="T47" fmla="*/ 122 h 349"/>
                <a:gd name="T48" fmla="*/ 82 w 308"/>
                <a:gd name="T49" fmla="*/ 122 h 349"/>
                <a:gd name="T50" fmla="*/ 102 w 308"/>
                <a:gd name="T51" fmla="*/ 122 h 349"/>
                <a:gd name="T52" fmla="*/ 143 w 308"/>
                <a:gd name="T53" fmla="*/ 143 h 349"/>
                <a:gd name="T54" fmla="*/ 164 w 308"/>
                <a:gd name="T55" fmla="*/ 122 h 349"/>
                <a:gd name="T56" fmla="*/ 164 w 308"/>
                <a:gd name="T57" fmla="*/ 102 h 349"/>
                <a:gd name="T58" fmla="*/ 184 w 308"/>
                <a:gd name="T59" fmla="*/ 82 h 349"/>
                <a:gd name="T60" fmla="*/ 164 w 308"/>
                <a:gd name="T61" fmla="*/ 61 h 349"/>
                <a:gd name="T62" fmla="*/ 164 w 308"/>
                <a:gd name="T63" fmla="*/ 40 h 349"/>
                <a:gd name="T64" fmla="*/ 184 w 308"/>
                <a:gd name="T65" fmla="*/ 40 h 349"/>
                <a:gd name="T66" fmla="*/ 225 w 308"/>
                <a:gd name="T67" fmla="*/ 20 h 349"/>
                <a:gd name="T68" fmla="*/ 246 w 308"/>
                <a:gd name="T69" fmla="*/ 0 h 349"/>
                <a:gd name="T70" fmla="*/ 266 w 308"/>
                <a:gd name="T71" fmla="*/ 20 h 349"/>
                <a:gd name="T72" fmla="*/ 266 w 308"/>
                <a:gd name="T73" fmla="*/ 40 h 349"/>
                <a:gd name="T74" fmla="*/ 286 w 308"/>
                <a:gd name="T75" fmla="*/ 61 h 349"/>
                <a:gd name="T76" fmla="*/ 307 w 308"/>
                <a:gd name="T77" fmla="*/ 61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8" h="349">
                  <a:moveTo>
                    <a:pt x="307" y="61"/>
                  </a:moveTo>
                  <a:lnTo>
                    <a:pt x="307" y="61"/>
                  </a:lnTo>
                  <a:cubicBezTo>
                    <a:pt x="307" y="82"/>
                    <a:pt x="307" y="82"/>
                    <a:pt x="307" y="82"/>
                  </a:cubicBezTo>
                  <a:cubicBezTo>
                    <a:pt x="307" y="102"/>
                    <a:pt x="286" y="102"/>
                    <a:pt x="286" y="102"/>
                  </a:cubicBezTo>
                  <a:cubicBezTo>
                    <a:pt x="286" y="102"/>
                    <a:pt x="266" y="102"/>
                    <a:pt x="266" y="122"/>
                  </a:cubicBezTo>
                  <a:cubicBezTo>
                    <a:pt x="266" y="122"/>
                    <a:pt x="266" y="143"/>
                    <a:pt x="286" y="143"/>
                  </a:cubicBezTo>
                  <a:cubicBezTo>
                    <a:pt x="286" y="164"/>
                    <a:pt x="286" y="164"/>
                    <a:pt x="286" y="164"/>
                  </a:cubicBezTo>
                  <a:lnTo>
                    <a:pt x="286" y="164"/>
                  </a:lnTo>
                  <a:cubicBezTo>
                    <a:pt x="266" y="184"/>
                    <a:pt x="246" y="204"/>
                    <a:pt x="246" y="204"/>
                  </a:cubicBezTo>
                  <a:cubicBezTo>
                    <a:pt x="225" y="204"/>
                    <a:pt x="204" y="225"/>
                    <a:pt x="204" y="245"/>
                  </a:cubicBezTo>
                  <a:cubicBezTo>
                    <a:pt x="184" y="245"/>
                    <a:pt x="184" y="266"/>
                    <a:pt x="164" y="266"/>
                  </a:cubicBezTo>
                  <a:cubicBezTo>
                    <a:pt x="164" y="266"/>
                    <a:pt x="164" y="286"/>
                    <a:pt x="143" y="286"/>
                  </a:cubicBezTo>
                  <a:cubicBezTo>
                    <a:pt x="143" y="307"/>
                    <a:pt x="122" y="307"/>
                    <a:pt x="122" y="307"/>
                  </a:cubicBezTo>
                  <a:cubicBezTo>
                    <a:pt x="102" y="307"/>
                    <a:pt x="82" y="307"/>
                    <a:pt x="82" y="307"/>
                  </a:cubicBezTo>
                  <a:cubicBezTo>
                    <a:pt x="82" y="307"/>
                    <a:pt x="82" y="327"/>
                    <a:pt x="61" y="327"/>
                  </a:cubicBezTo>
                  <a:cubicBezTo>
                    <a:pt x="61" y="348"/>
                    <a:pt x="40" y="348"/>
                    <a:pt x="40" y="348"/>
                  </a:cubicBezTo>
                  <a:cubicBezTo>
                    <a:pt x="20" y="348"/>
                    <a:pt x="0" y="327"/>
                    <a:pt x="0" y="327"/>
                  </a:cubicBezTo>
                  <a:cubicBezTo>
                    <a:pt x="0" y="307"/>
                    <a:pt x="0" y="307"/>
                    <a:pt x="0" y="286"/>
                  </a:cubicBezTo>
                  <a:lnTo>
                    <a:pt x="20" y="266"/>
                  </a:lnTo>
                  <a:cubicBezTo>
                    <a:pt x="20" y="266"/>
                    <a:pt x="20" y="245"/>
                    <a:pt x="20" y="225"/>
                  </a:cubicBezTo>
                  <a:lnTo>
                    <a:pt x="20" y="204"/>
                  </a:lnTo>
                  <a:cubicBezTo>
                    <a:pt x="20" y="184"/>
                    <a:pt x="40" y="164"/>
                    <a:pt x="40" y="164"/>
                  </a:cubicBezTo>
                  <a:lnTo>
                    <a:pt x="61" y="143"/>
                  </a:lnTo>
                  <a:cubicBezTo>
                    <a:pt x="61" y="122"/>
                    <a:pt x="82" y="122"/>
                    <a:pt x="82" y="122"/>
                  </a:cubicBezTo>
                  <a:lnTo>
                    <a:pt x="82" y="122"/>
                  </a:lnTo>
                  <a:lnTo>
                    <a:pt x="102" y="122"/>
                  </a:lnTo>
                  <a:cubicBezTo>
                    <a:pt x="102" y="143"/>
                    <a:pt x="122" y="143"/>
                    <a:pt x="143" y="143"/>
                  </a:cubicBezTo>
                  <a:cubicBezTo>
                    <a:pt x="143" y="143"/>
                    <a:pt x="164" y="143"/>
                    <a:pt x="164" y="122"/>
                  </a:cubicBezTo>
                  <a:cubicBezTo>
                    <a:pt x="164" y="122"/>
                    <a:pt x="164" y="122"/>
                    <a:pt x="164" y="102"/>
                  </a:cubicBezTo>
                  <a:cubicBezTo>
                    <a:pt x="184" y="102"/>
                    <a:pt x="184" y="82"/>
                    <a:pt x="184" y="82"/>
                  </a:cubicBezTo>
                  <a:lnTo>
                    <a:pt x="164" y="61"/>
                  </a:lnTo>
                  <a:cubicBezTo>
                    <a:pt x="164" y="61"/>
                    <a:pt x="164" y="61"/>
                    <a:pt x="164" y="40"/>
                  </a:cubicBezTo>
                  <a:cubicBezTo>
                    <a:pt x="164" y="40"/>
                    <a:pt x="164" y="40"/>
                    <a:pt x="184" y="40"/>
                  </a:cubicBezTo>
                  <a:cubicBezTo>
                    <a:pt x="184" y="40"/>
                    <a:pt x="204" y="40"/>
                    <a:pt x="225" y="20"/>
                  </a:cubicBezTo>
                  <a:cubicBezTo>
                    <a:pt x="225" y="20"/>
                    <a:pt x="246" y="20"/>
                    <a:pt x="246" y="0"/>
                  </a:cubicBezTo>
                  <a:cubicBezTo>
                    <a:pt x="246" y="20"/>
                    <a:pt x="266" y="20"/>
                    <a:pt x="266" y="20"/>
                  </a:cubicBezTo>
                  <a:lnTo>
                    <a:pt x="266" y="40"/>
                  </a:lnTo>
                  <a:cubicBezTo>
                    <a:pt x="266" y="40"/>
                    <a:pt x="286" y="40"/>
                    <a:pt x="286" y="61"/>
                  </a:cubicBezTo>
                  <a:cubicBezTo>
                    <a:pt x="307" y="61"/>
                    <a:pt x="307" y="61"/>
                    <a:pt x="307"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0" name="Freeform 554"/>
            <p:cNvSpPr>
              <a:spLocks noChangeArrowheads="1"/>
            </p:cNvSpPr>
            <p:nvPr/>
          </p:nvSpPr>
          <p:spPr bwMode="auto">
            <a:xfrm>
              <a:off x="4535488" y="7496175"/>
              <a:ext cx="15875" cy="7938"/>
            </a:xfrm>
            <a:custGeom>
              <a:avLst/>
              <a:gdLst>
                <a:gd name="T0" fmla="*/ 41 w 42"/>
                <a:gd name="T1" fmla="*/ 20 h 21"/>
                <a:gd name="T2" fmla="*/ 41 w 42"/>
                <a:gd name="T3" fmla="*/ 20 h 21"/>
                <a:gd name="T4" fmla="*/ 0 w 42"/>
                <a:gd name="T5" fmla="*/ 20 h 21"/>
                <a:gd name="T6" fmla="*/ 0 w 42"/>
                <a:gd name="T7" fmla="*/ 20 h 21"/>
                <a:gd name="T8" fmla="*/ 0 w 42"/>
                <a:gd name="T9" fmla="*/ 0 h 21"/>
                <a:gd name="T10" fmla="*/ 20 w 42"/>
                <a:gd name="T11" fmla="*/ 0 h 21"/>
                <a:gd name="T12" fmla="*/ 41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20"/>
                  </a:moveTo>
                  <a:lnTo>
                    <a:pt x="41" y="20"/>
                  </a:lnTo>
                  <a:cubicBezTo>
                    <a:pt x="20" y="20"/>
                    <a:pt x="20" y="20"/>
                    <a:pt x="0" y="20"/>
                  </a:cubicBezTo>
                  <a:lnTo>
                    <a:pt x="0" y="20"/>
                  </a:lnTo>
                  <a:cubicBezTo>
                    <a:pt x="0" y="0"/>
                    <a:pt x="0" y="0"/>
                    <a:pt x="0" y="0"/>
                  </a:cubicBezTo>
                  <a:lnTo>
                    <a:pt x="20" y="0"/>
                  </a:lnTo>
                  <a:cubicBezTo>
                    <a:pt x="20"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1" name="Freeform 555"/>
            <p:cNvSpPr>
              <a:spLocks noChangeArrowheads="1"/>
            </p:cNvSpPr>
            <p:nvPr/>
          </p:nvSpPr>
          <p:spPr bwMode="auto">
            <a:xfrm>
              <a:off x="4549775" y="7481888"/>
              <a:ext cx="22225" cy="15875"/>
            </a:xfrm>
            <a:custGeom>
              <a:avLst/>
              <a:gdLst>
                <a:gd name="T0" fmla="*/ 20 w 62"/>
                <a:gd name="T1" fmla="*/ 41 h 42"/>
                <a:gd name="T2" fmla="*/ 20 w 62"/>
                <a:gd name="T3" fmla="*/ 41 h 42"/>
                <a:gd name="T4" fmla="*/ 20 w 62"/>
                <a:gd name="T5" fmla="*/ 20 h 42"/>
                <a:gd name="T6" fmla="*/ 0 w 62"/>
                <a:gd name="T7" fmla="*/ 0 h 42"/>
                <a:gd name="T8" fmla="*/ 20 w 62"/>
                <a:gd name="T9" fmla="*/ 0 h 42"/>
                <a:gd name="T10" fmla="*/ 41 w 62"/>
                <a:gd name="T11" fmla="*/ 20 h 42"/>
                <a:gd name="T12" fmla="*/ 41 w 62"/>
                <a:gd name="T13" fmla="*/ 20 h 42"/>
                <a:gd name="T14" fmla="*/ 61 w 62"/>
                <a:gd name="T15" fmla="*/ 41 h 42"/>
                <a:gd name="T16" fmla="*/ 41 w 62"/>
                <a:gd name="T17" fmla="*/ 41 h 42"/>
                <a:gd name="T18" fmla="*/ 20 w 6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42">
                  <a:moveTo>
                    <a:pt x="20" y="41"/>
                  </a:moveTo>
                  <a:lnTo>
                    <a:pt x="20" y="41"/>
                  </a:lnTo>
                  <a:cubicBezTo>
                    <a:pt x="20" y="41"/>
                    <a:pt x="20" y="41"/>
                    <a:pt x="20" y="20"/>
                  </a:cubicBezTo>
                  <a:cubicBezTo>
                    <a:pt x="20" y="20"/>
                    <a:pt x="0" y="20"/>
                    <a:pt x="0" y="0"/>
                  </a:cubicBezTo>
                  <a:cubicBezTo>
                    <a:pt x="20" y="0"/>
                    <a:pt x="20" y="0"/>
                    <a:pt x="20" y="0"/>
                  </a:cubicBezTo>
                  <a:cubicBezTo>
                    <a:pt x="20" y="20"/>
                    <a:pt x="20" y="20"/>
                    <a:pt x="41" y="20"/>
                  </a:cubicBezTo>
                  <a:lnTo>
                    <a:pt x="41" y="20"/>
                  </a:lnTo>
                  <a:cubicBezTo>
                    <a:pt x="61" y="20"/>
                    <a:pt x="61" y="41"/>
                    <a:pt x="61" y="41"/>
                  </a:cubicBezTo>
                  <a:cubicBezTo>
                    <a:pt x="41" y="41"/>
                    <a:pt x="41" y="41"/>
                    <a:pt x="41" y="41"/>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2" name="Freeform 556"/>
            <p:cNvSpPr>
              <a:spLocks noChangeArrowheads="1"/>
            </p:cNvSpPr>
            <p:nvPr/>
          </p:nvSpPr>
          <p:spPr bwMode="auto">
            <a:xfrm>
              <a:off x="5118100" y="7718425"/>
              <a:ext cx="15875" cy="15875"/>
            </a:xfrm>
            <a:custGeom>
              <a:avLst/>
              <a:gdLst>
                <a:gd name="T0" fmla="*/ 21 w 42"/>
                <a:gd name="T1" fmla="*/ 42 h 43"/>
                <a:gd name="T2" fmla="*/ 21 w 42"/>
                <a:gd name="T3" fmla="*/ 42 h 43"/>
                <a:gd name="T4" fmla="*/ 0 w 42"/>
                <a:gd name="T5" fmla="*/ 21 h 43"/>
                <a:gd name="T6" fmla="*/ 0 w 42"/>
                <a:gd name="T7" fmla="*/ 21 h 43"/>
                <a:gd name="T8" fmla="*/ 0 w 42"/>
                <a:gd name="T9" fmla="*/ 0 h 43"/>
                <a:gd name="T10" fmla="*/ 0 w 42"/>
                <a:gd name="T11" fmla="*/ 0 h 43"/>
                <a:gd name="T12" fmla="*/ 21 w 42"/>
                <a:gd name="T13" fmla="*/ 0 h 43"/>
                <a:gd name="T14" fmla="*/ 21 w 42"/>
                <a:gd name="T15" fmla="*/ 21 h 43"/>
                <a:gd name="T16" fmla="*/ 41 w 42"/>
                <a:gd name="T17" fmla="*/ 21 h 43"/>
                <a:gd name="T18" fmla="*/ 21 w 42"/>
                <a:gd name="T1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3">
                  <a:moveTo>
                    <a:pt x="21" y="42"/>
                  </a:moveTo>
                  <a:lnTo>
                    <a:pt x="21" y="42"/>
                  </a:lnTo>
                  <a:cubicBezTo>
                    <a:pt x="21" y="42"/>
                    <a:pt x="21" y="21"/>
                    <a:pt x="0" y="21"/>
                  </a:cubicBezTo>
                  <a:lnTo>
                    <a:pt x="0" y="21"/>
                  </a:lnTo>
                  <a:lnTo>
                    <a:pt x="0" y="0"/>
                  </a:lnTo>
                  <a:lnTo>
                    <a:pt x="0" y="0"/>
                  </a:lnTo>
                  <a:cubicBezTo>
                    <a:pt x="21" y="0"/>
                    <a:pt x="21" y="0"/>
                    <a:pt x="21" y="0"/>
                  </a:cubicBezTo>
                  <a:lnTo>
                    <a:pt x="21" y="21"/>
                  </a:lnTo>
                  <a:lnTo>
                    <a:pt x="41" y="21"/>
                  </a:lnTo>
                  <a:cubicBezTo>
                    <a:pt x="41" y="42"/>
                    <a:pt x="21" y="42"/>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3" name="Freeform 557"/>
            <p:cNvSpPr>
              <a:spLocks noChangeArrowheads="1"/>
            </p:cNvSpPr>
            <p:nvPr/>
          </p:nvSpPr>
          <p:spPr bwMode="auto">
            <a:xfrm>
              <a:off x="5126038" y="7747000"/>
              <a:ext cx="15875" cy="7938"/>
            </a:xfrm>
            <a:custGeom>
              <a:avLst/>
              <a:gdLst>
                <a:gd name="T0" fmla="*/ 20 w 42"/>
                <a:gd name="T1" fmla="*/ 21 h 22"/>
                <a:gd name="T2" fmla="*/ 20 w 42"/>
                <a:gd name="T3" fmla="*/ 21 h 22"/>
                <a:gd name="T4" fmla="*/ 41 w 42"/>
                <a:gd name="T5" fmla="*/ 0 h 22"/>
                <a:gd name="T6" fmla="*/ 20 w 42"/>
                <a:gd name="T7" fmla="*/ 0 h 22"/>
                <a:gd name="T8" fmla="*/ 0 w 42"/>
                <a:gd name="T9" fmla="*/ 0 h 22"/>
                <a:gd name="T10" fmla="*/ 0 w 42"/>
                <a:gd name="T11" fmla="*/ 21 h 22"/>
                <a:gd name="T12" fmla="*/ 20 w 4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42" h="22">
                  <a:moveTo>
                    <a:pt x="20" y="21"/>
                  </a:moveTo>
                  <a:lnTo>
                    <a:pt x="20" y="21"/>
                  </a:lnTo>
                  <a:cubicBezTo>
                    <a:pt x="41" y="21"/>
                    <a:pt x="41" y="21"/>
                    <a:pt x="41" y="0"/>
                  </a:cubicBezTo>
                  <a:lnTo>
                    <a:pt x="20" y="0"/>
                  </a:lnTo>
                  <a:cubicBezTo>
                    <a:pt x="20" y="0"/>
                    <a:pt x="20" y="0"/>
                    <a:pt x="0" y="0"/>
                  </a:cubicBez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4" name="Freeform 558"/>
            <p:cNvSpPr>
              <a:spLocks noChangeArrowheads="1"/>
            </p:cNvSpPr>
            <p:nvPr/>
          </p:nvSpPr>
          <p:spPr bwMode="auto">
            <a:xfrm>
              <a:off x="5140325" y="7761288"/>
              <a:ext cx="7938" cy="7937"/>
            </a:xfrm>
            <a:custGeom>
              <a:avLst/>
              <a:gdLst>
                <a:gd name="T0" fmla="*/ 20 w 21"/>
                <a:gd name="T1" fmla="*/ 0 h 22"/>
                <a:gd name="T2" fmla="*/ 20 w 21"/>
                <a:gd name="T3" fmla="*/ 0 h 22"/>
                <a:gd name="T4" fmla="*/ 0 w 21"/>
                <a:gd name="T5" fmla="*/ 0 h 22"/>
                <a:gd name="T6" fmla="*/ 20 w 21"/>
                <a:gd name="T7" fmla="*/ 21 h 22"/>
                <a:gd name="T8" fmla="*/ 20 w 21"/>
                <a:gd name="T9" fmla="*/ 21 h 22"/>
                <a:gd name="T10" fmla="*/ 20 w 21"/>
                <a:gd name="T11" fmla="*/ 0 h 22"/>
              </a:gdLst>
              <a:ahLst/>
              <a:cxnLst>
                <a:cxn ang="0">
                  <a:pos x="T0" y="T1"/>
                </a:cxn>
                <a:cxn ang="0">
                  <a:pos x="T2" y="T3"/>
                </a:cxn>
                <a:cxn ang="0">
                  <a:pos x="T4" y="T5"/>
                </a:cxn>
                <a:cxn ang="0">
                  <a:pos x="T6" y="T7"/>
                </a:cxn>
                <a:cxn ang="0">
                  <a:pos x="T8" y="T9"/>
                </a:cxn>
                <a:cxn ang="0">
                  <a:pos x="T10" y="T11"/>
                </a:cxn>
              </a:cxnLst>
              <a:rect l="0" t="0" r="r" b="b"/>
              <a:pathLst>
                <a:path w="21" h="22">
                  <a:moveTo>
                    <a:pt x="20" y="0"/>
                  </a:moveTo>
                  <a:lnTo>
                    <a:pt x="20" y="0"/>
                  </a:lnTo>
                  <a:lnTo>
                    <a:pt x="0" y="0"/>
                  </a:lnTo>
                  <a:cubicBezTo>
                    <a:pt x="0" y="0"/>
                    <a:pt x="0" y="21"/>
                    <a:pt x="20" y="21"/>
                  </a:cubicBezTo>
                  <a:lnTo>
                    <a:pt x="20" y="21"/>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5" name="Freeform 559"/>
            <p:cNvSpPr>
              <a:spLocks noChangeArrowheads="1"/>
            </p:cNvSpPr>
            <p:nvPr/>
          </p:nvSpPr>
          <p:spPr bwMode="auto">
            <a:xfrm>
              <a:off x="5965825" y="7621588"/>
              <a:ext cx="15875" cy="15875"/>
            </a:xfrm>
            <a:custGeom>
              <a:avLst/>
              <a:gdLst>
                <a:gd name="T0" fmla="*/ 20 w 42"/>
                <a:gd name="T1" fmla="*/ 20 h 42"/>
                <a:gd name="T2" fmla="*/ 20 w 42"/>
                <a:gd name="T3" fmla="*/ 20 h 42"/>
                <a:gd name="T4" fmla="*/ 20 w 42"/>
                <a:gd name="T5" fmla="*/ 20 h 42"/>
                <a:gd name="T6" fmla="*/ 0 w 42"/>
                <a:gd name="T7" fmla="*/ 0 h 42"/>
                <a:gd name="T8" fmla="*/ 0 w 42"/>
                <a:gd name="T9" fmla="*/ 0 h 42"/>
                <a:gd name="T10" fmla="*/ 20 w 42"/>
                <a:gd name="T11" fmla="*/ 0 h 42"/>
                <a:gd name="T12" fmla="*/ 41 w 42"/>
                <a:gd name="T13" fmla="*/ 0 h 42"/>
                <a:gd name="T14" fmla="*/ 41 w 42"/>
                <a:gd name="T15" fmla="*/ 20 h 42"/>
                <a:gd name="T16" fmla="*/ 41 w 42"/>
                <a:gd name="T17" fmla="*/ 20 h 42"/>
                <a:gd name="T18" fmla="*/ 20 w 42"/>
                <a:gd name="T19"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20" y="20"/>
                  </a:moveTo>
                  <a:lnTo>
                    <a:pt x="20" y="20"/>
                  </a:lnTo>
                  <a:lnTo>
                    <a:pt x="20" y="20"/>
                  </a:lnTo>
                  <a:cubicBezTo>
                    <a:pt x="20" y="20"/>
                    <a:pt x="0" y="20"/>
                    <a:pt x="0" y="0"/>
                  </a:cubicBezTo>
                  <a:lnTo>
                    <a:pt x="0" y="0"/>
                  </a:lnTo>
                  <a:lnTo>
                    <a:pt x="20" y="0"/>
                  </a:lnTo>
                  <a:lnTo>
                    <a:pt x="41" y="0"/>
                  </a:lnTo>
                  <a:cubicBezTo>
                    <a:pt x="41" y="0"/>
                    <a:pt x="41" y="0"/>
                    <a:pt x="41" y="20"/>
                  </a:cubicBezTo>
                  <a:lnTo>
                    <a:pt x="41" y="20"/>
                  </a:lnTo>
                  <a:cubicBezTo>
                    <a:pt x="41" y="20"/>
                    <a:pt x="41" y="41"/>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6" name="Freeform 560"/>
            <p:cNvSpPr>
              <a:spLocks noChangeArrowheads="1"/>
            </p:cNvSpPr>
            <p:nvPr/>
          </p:nvSpPr>
          <p:spPr bwMode="auto">
            <a:xfrm>
              <a:off x="6010275" y="7570788"/>
              <a:ext cx="15875" cy="15875"/>
            </a:xfrm>
            <a:custGeom>
              <a:avLst/>
              <a:gdLst>
                <a:gd name="T0" fmla="*/ 41 w 42"/>
                <a:gd name="T1" fmla="*/ 21 h 43"/>
                <a:gd name="T2" fmla="*/ 41 w 42"/>
                <a:gd name="T3" fmla="*/ 21 h 43"/>
                <a:gd name="T4" fmla="*/ 20 w 42"/>
                <a:gd name="T5" fmla="*/ 42 h 43"/>
                <a:gd name="T6" fmla="*/ 0 w 42"/>
                <a:gd name="T7" fmla="*/ 42 h 43"/>
                <a:gd name="T8" fmla="*/ 0 w 42"/>
                <a:gd name="T9" fmla="*/ 21 h 43"/>
                <a:gd name="T10" fmla="*/ 0 w 42"/>
                <a:gd name="T11" fmla="*/ 0 h 43"/>
                <a:gd name="T12" fmla="*/ 20 w 42"/>
                <a:gd name="T13" fmla="*/ 0 h 43"/>
                <a:gd name="T14" fmla="*/ 41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41" y="21"/>
                  </a:moveTo>
                  <a:lnTo>
                    <a:pt x="41" y="21"/>
                  </a:lnTo>
                  <a:cubicBezTo>
                    <a:pt x="20" y="42"/>
                    <a:pt x="20" y="42"/>
                    <a:pt x="20" y="42"/>
                  </a:cubicBezTo>
                  <a:cubicBezTo>
                    <a:pt x="20" y="42"/>
                    <a:pt x="20" y="42"/>
                    <a:pt x="0" y="42"/>
                  </a:cubicBezTo>
                  <a:lnTo>
                    <a:pt x="0" y="21"/>
                  </a:lnTo>
                  <a:cubicBezTo>
                    <a:pt x="0" y="21"/>
                    <a:pt x="0" y="21"/>
                    <a:pt x="0" y="0"/>
                  </a:cubicBezTo>
                  <a:cubicBezTo>
                    <a:pt x="20" y="0"/>
                    <a:pt x="20" y="0"/>
                    <a:pt x="20" y="0"/>
                  </a:cubicBezTo>
                  <a:cubicBezTo>
                    <a:pt x="20" y="0"/>
                    <a:pt x="4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7" name="Freeform 561"/>
            <p:cNvSpPr>
              <a:spLocks noChangeArrowheads="1"/>
            </p:cNvSpPr>
            <p:nvPr/>
          </p:nvSpPr>
          <p:spPr bwMode="auto">
            <a:xfrm>
              <a:off x="6024563" y="7593013"/>
              <a:ext cx="15875" cy="15875"/>
            </a:xfrm>
            <a:custGeom>
              <a:avLst/>
              <a:gdLst>
                <a:gd name="T0" fmla="*/ 20 w 42"/>
                <a:gd name="T1" fmla="*/ 0 h 42"/>
                <a:gd name="T2" fmla="*/ 20 w 42"/>
                <a:gd name="T3" fmla="*/ 0 h 42"/>
                <a:gd name="T4" fmla="*/ 0 w 42"/>
                <a:gd name="T5" fmla="*/ 20 h 42"/>
                <a:gd name="T6" fmla="*/ 20 w 42"/>
                <a:gd name="T7" fmla="*/ 41 h 42"/>
                <a:gd name="T8" fmla="*/ 20 w 42"/>
                <a:gd name="T9" fmla="*/ 20 h 42"/>
                <a:gd name="T10" fmla="*/ 20 w 42"/>
                <a:gd name="T11" fmla="*/ 0 h 42"/>
              </a:gdLst>
              <a:ahLst/>
              <a:cxnLst>
                <a:cxn ang="0">
                  <a:pos x="T0" y="T1"/>
                </a:cxn>
                <a:cxn ang="0">
                  <a:pos x="T2" y="T3"/>
                </a:cxn>
                <a:cxn ang="0">
                  <a:pos x="T4" y="T5"/>
                </a:cxn>
                <a:cxn ang="0">
                  <a:pos x="T6" y="T7"/>
                </a:cxn>
                <a:cxn ang="0">
                  <a:pos x="T8" y="T9"/>
                </a:cxn>
                <a:cxn ang="0">
                  <a:pos x="T10" y="T11"/>
                </a:cxn>
              </a:cxnLst>
              <a:rect l="0" t="0" r="r" b="b"/>
              <a:pathLst>
                <a:path w="42" h="42">
                  <a:moveTo>
                    <a:pt x="20" y="0"/>
                  </a:moveTo>
                  <a:lnTo>
                    <a:pt x="20" y="0"/>
                  </a:lnTo>
                  <a:cubicBezTo>
                    <a:pt x="0" y="0"/>
                    <a:pt x="0" y="0"/>
                    <a:pt x="0" y="20"/>
                  </a:cubicBezTo>
                  <a:cubicBezTo>
                    <a:pt x="0" y="20"/>
                    <a:pt x="0" y="20"/>
                    <a:pt x="20" y="41"/>
                  </a:cubicBezTo>
                  <a:lnTo>
                    <a:pt x="20" y="20"/>
                  </a:lnTo>
                  <a:cubicBezTo>
                    <a:pt x="41" y="2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8" name="Freeform 562"/>
            <p:cNvSpPr>
              <a:spLocks noChangeArrowheads="1"/>
            </p:cNvSpPr>
            <p:nvPr/>
          </p:nvSpPr>
          <p:spPr bwMode="auto">
            <a:xfrm>
              <a:off x="6062663" y="7554913"/>
              <a:ext cx="15875" cy="22225"/>
            </a:xfrm>
            <a:custGeom>
              <a:avLst/>
              <a:gdLst>
                <a:gd name="T0" fmla="*/ 21 w 42"/>
                <a:gd name="T1" fmla="*/ 61 h 62"/>
                <a:gd name="T2" fmla="*/ 21 w 42"/>
                <a:gd name="T3" fmla="*/ 61 h 62"/>
                <a:gd name="T4" fmla="*/ 21 w 42"/>
                <a:gd name="T5" fmla="*/ 40 h 62"/>
                <a:gd name="T6" fmla="*/ 21 w 42"/>
                <a:gd name="T7" fmla="*/ 20 h 62"/>
                <a:gd name="T8" fmla="*/ 21 w 42"/>
                <a:gd name="T9" fmla="*/ 0 h 62"/>
                <a:gd name="T10" fmla="*/ 21 w 42"/>
                <a:gd name="T11" fmla="*/ 0 h 62"/>
                <a:gd name="T12" fmla="*/ 41 w 42"/>
                <a:gd name="T13" fmla="*/ 20 h 62"/>
                <a:gd name="T14" fmla="*/ 41 w 42"/>
                <a:gd name="T15" fmla="*/ 40 h 62"/>
                <a:gd name="T16" fmla="*/ 41 w 42"/>
                <a:gd name="T17" fmla="*/ 61 h 62"/>
                <a:gd name="T18" fmla="*/ 2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21" y="61"/>
                  </a:moveTo>
                  <a:lnTo>
                    <a:pt x="21" y="61"/>
                  </a:lnTo>
                  <a:cubicBezTo>
                    <a:pt x="0" y="61"/>
                    <a:pt x="21" y="40"/>
                    <a:pt x="21" y="40"/>
                  </a:cubicBezTo>
                  <a:lnTo>
                    <a:pt x="21" y="20"/>
                  </a:lnTo>
                  <a:lnTo>
                    <a:pt x="21" y="0"/>
                  </a:lnTo>
                  <a:lnTo>
                    <a:pt x="21" y="0"/>
                  </a:lnTo>
                  <a:cubicBezTo>
                    <a:pt x="41" y="0"/>
                    <a:pt x="41" y="20"/>
                    <a:pt x="41" y="20"/>
                  </a:cubicBezTo>
                  <a:lnTo>
                    <a:pt x="41" y="40"/>
                  </a:lnTo>
                  <a:cubicBezTo>
                    <a:pt x="41" y="40"/>
                    <a:pt x="41" y="40"/>
                    <a:pt x="41" y="61"/>
                  </a:cubicBezTo>
                  <a:cubicBezTo>
                    <a:pt x="41" y="61"/>
                    <a:pt x="41" y="61"/>
                    <a:pt x="2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69" name="Freeform 563"/>
            <p:cNvSpPr>
              <a:spLocks noChangeArrowheads="1"/>
            </p:cNvSpPr>
            <p:nvPr/>
          </p:nvSpPr>
          <p:spPr bwMode="auto">
            <a:xfrm>
              <a:off x="6091238" y="7518400"/>
              <a:ext cx="22225" cy="22225"/>
            </a:xfrm>
            <a:custGeom>
              <a:avLst/>
              <a:gdLst>
                <a:gd name="T0" fmla="*/ 0 w 63"/>
                <a:gd name="T1" fmla="*/ 61 h 62"/>
                <a:gd name="T2" fmla="*/ 0 w 63"/>
                <a:gd name="T3" fmla="*/ 61 h 62"/>
                <a:gd name="T4" fmla="*/ 41 w 63"/>
                <a:gd name="T5" fmla="*/ 41 h 62"/>
                <a:gd name="T6" fmla="*/ 41 w 63"/>
                <a:gd name="T7" fmla="*/ 41 h 62"/>
                <a:gd name="T8" fmla="*/ 62 w 63"/>
                <a:gd name="T9" fmla="*/ 21 h 62"/>
                <a:gd name="T10" fmla="*/ 62 w 63"/>
                <a:gd name="T11" fmla="*/ 21 h 62"/>
                <a:gd name="T12" fmla="*/ 41 w 63"/>
                <a:gd name="T13" fmla="*/ 21 h 62"/>
                <a:gd name="T14" fmla="*/ 41 w 63"/>
                <a:gd name="T15" fmla="*/ 21 h 62"/>
                <a:gd name="T16" fmla="*/ 21 w 63"/>
                <a:gd name="T17" fmla="*/ 41 h 62"/>
                <a:gd name="T18" fmla="*/ 21 w 63"/>
                <a:gd name="T19" fmla="*/ 41 h 62"/>
                <a:gd name="T20" fmla="*/ 0 w 63"/>
                <a:gd name="T21"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 h="62">
                  <a:moveTo>
                    <a:pt x="0" y="61"/>
                  </a:moveTo>
                  <a:lnTo>
                    <a:pt x="0" y="61"/>
                  </a:lnTo>
                  <a:cubicBezTo>
                    <a:pt x="21" y="61"/>
                    <a:pt x="21" y="61"/>
                    <a:pt x="41" y="41"/>
                  </a:cubicBezTo>
                  <a:lnTo>
                    <a:pt x="41" y="41"/>
                  </a:lnTo>
                  <a:cubicBezTo>
                    <a:pt x="41" y="21"/>
                    <a:pt x="62" y="41"/>
                    <a:pt x="62" y="21"/>
                  </a:cubicBezTo>
                  <a:lnTo>
                    <a:pt x="62" y="21"/>
                  </a:lnTo>
                  <a:cubicBezTo>
                    <a:pt x="62" y="0"/>
                    <a:pt x="41" y="21"/>
                    <a:pt x="41" y="21"/>
                  </a:cubicBezTo>
                  <a:lnTo>
                    <a:pt x="41" y="21"/>
                  </a:lnTo>
                  <a:cubicBezTo>
                    <a:pt x="41" y="21"/>
                    <a:pt x="21" y="21"/>
                    <a:pt x="21" y="41"/>
                  </a:cubicBezTo>
                  <a:lnTo>
                    <a:pt x="21" y="41"/>
                  </a:lnTo>
                  <a:cubicBezTo>
                    <a:pt x="0" y="41"/>
                    <a:pt x="0" y="61"/>
                    <a:pt x="0"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0" name="Freeform 564"/>
            <p:cNvSpPr>
              <a:spLocks noChangeArrowheads="1"/>
            </p:cNvSpPr>
            <p:nvPr/>
          </p:nvSpPr>
          <p:spPr bwMode="auto">
            <a:xfrm>
              <a:off x="5988050" y="7385050"/>
              <a:ext cx="15875" cy="15875"/>
            </a:xfrm>
            <a:custGeom>
              <a:avLst/>
              <a:gdLst>
                <a:gd name="T0" fmla="*/ 21 w 42"/>
                <a:gd name="T1" fmla="*/ 41 h 42"/>
                <a:gd name="T2" fmla="*/ 21 w 42"/>
                <a:gd name="T3" fmla="*/ 41 h 42"/>
                <a:gd name="T4" fmla="*/ 0 w 42"/>
                <a:gd name="T5" fmla="*/ 21 h 42"/>
                <a:gd name="T6" fmla="*/ 0 w 42"/>
                <a:gd name="T7" fmla="*/ 0 h 42"/>
                <a:gd name="T8" fmla="*/ 21 w 42"/>
                <a:gd name="T9" fmla="*/ 0 h 42"/>
                <a:gd name="T10" fmla="*/ 41 w 42"/>
                <a:gd name="T11" fmla="*/ 0 h 42"/>
                <a:gd name="T12" fmla="*/ 41 w 42"/>
                <a:gd name="T13" fmla="*/ 21 h 42"/>
                <a:gd name="T14" fmla="*/ 2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21" y="41"/>
                  </a:moveTo>
                  <a:lnTo>
                    <a:pt x="21" y="41"/>
                  </a:lnTo>
                  <a:cubicBezTo>
                    <a:pt x="21" y="41"/>
                    <a:pt x="21" y="21"/>
                    <a:pt x="0" y="21"/>
                  </a:cubicBezTo>
                  <a:lnTo>
                    <a:pt x="0" y="0"/>
                  </a:lnTo>
                  <a:lnTo>
                    <a:pt x="21" y="0"/>
                  </a:lnTo>
                  <a:lnTo>
                    <a:pt x="41" y="0"/>
                  </a:lnTo>
                  <a:lnTo>
                    <a:pt x="41" y="21"/>
                  </a:lnTo>
                  <a:cubicBezTo>
                    <a:pt x="41" y="21"/>
                    <a:pt x="41" y="41"/>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1" name="Freeform 565"/>
            <p:cNvSpPr>
              <a:spLocks noChangeArrowheads="1"/>
            </p:cNvSpPr>
            <p:nvPr/>
          </p:nvSpPr>
          <p:spPr bwMode="auto">
            <a:xfrm>
              <a:off x="5921375" y="7378700"/>
              <a:ext cx="15875" cy="15875"/>
            </a:xfrm>
            <a:custGeom>
              <a:avLst/>
              <a:gdLst>
                <a:gd name="T0" fmla="*/ 20 w 42"/>
                <a:gd name="T1" fmla="*/ 20 h 42"/>
                <a:gd name="T2" fmla="*/ 20 w 42"/>
                <a:gd name="T3" fmla="*/ 20 h 42"/>
                <a:gd name="T4" fmla="*/ 20 w 42"/>
                <a:gd name="T5" fmla="*/ 41 h 42"/>
                <a:gd name="T6" fmla="*/ 0 w 42"/>
                <a:gd name="T7" fmla="*/ 20 h 42"/>
                <a:gd name="T8" fmla="*/ 0 w 42"/>
                <a:gd name="T9" fmla="*/ 0 h 42"/>
                <a:gd name="T10" fmla="*/ 41 w 42"/>
                <a:gd name="T11" fmla="*/ 0 h 42"/>
                <a:gd name="T12" fmla="*/ 20 w 42"/>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0" y="20"/>
                  </a:moveTo>
                  <a:lnTo>
                    <a:pt x="20" y="20"/>
                  </a:lnTo>
                  <a:lnTo>
                    <a:pt x="20" y="41"/>
                  </a:lnTo>
                  <a:lnTo>
                    <a:pt x="0" y="20"/>
                  </a:lnTo>
                  <a:lnTo>
                    <a:pt x="0" y="0"/>
                  </a:lnTo>
                  <a:cubicBezTo>
                    <a:pt x="20" y="0"/>
                    <a:pt x="20" y="0"/>
                    <a:pt x="41" y="0"/>
                  </a:cubicBezTo>
                  <a:cubicBezTo>
                    <a:pt x="41" y="20"/>
                    <a:pt x="20" y="2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2" name="Freeform 566"/>
            <p:cNvSpPr>
              <a:spLocks noChangeArrowheads="1"/>
            </p:cNvSpPr>
            <p:nvPr/>
          </p:nvSpPr>
          <p:spPr bwMode="auto">
            <a:xfrm>
              <a:off x="5915025" y="7364413"/>
              <a:ext cx="7938" cy="15875"/>
            </a:xfrm>
            <a:custGeom>
              <a:avLst/>
              <a:gdLst>
                <a:gd name="T0" fmla="*/ 20 w 21"/>
                <a:gd name="T1" fmla="*/ 41 h 42"/>
                <a:gd name="T2" fmla="*/ 20 w 21"/>
                <a:gd name="T3" fmla="*/ 41 h 42"/>
                <a:gd name="T4" fmla="*/ 0 w 21"/>
                <a:gd name="T5" fmla="*/ 41 h 42"/>
                <a:gd name="T6" fmla="*/ 0 w 21"/>
                <a:gd name="T7" fmla="*/ 20 h 42"/>
                <a:gd name="T8" fmla="*/ 20 w 21"/>
                <a:gd name="T9" fmla="*/ 0 h 42"/>
                <a:gd name="T10" fmla="*/ 20 w 21"/>
                <a:gd name="T11" fmla="*/ 20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lnTo>
                    <a:pt x="0" y="41"/>
                  </a:lnTo>
                  <a:cubicBezTo>
                    <a:pt x="0" y="20"/>
                    <a:pt x="0" y="20"/>
                    <a:pt x="0" y="20"/>
                  </a:cubicBezTo>
                  <a:lnTo>
                    <a:pt x="20" y="0"/>
                  </a:lnTo>
                  <a:cubicBezTo>
                    <a:pt x="20" y="20"/>
                    <a:pt x="20" y="20"/>
                    <a:pt x="20" y="20"/>
                  </a:cubicBez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3" name="Freeform 567"/>
            <p:cNvSpPr>
              <a:spLocks noChangeArrowheads="1"/>
            </p:cNvSpPr>
            <p:nvPr/>
          </p:nvSpPr>
          <p:spPr bwMode="auto">
            <a:xfrm>
              <a:off x="5892800" y="7370763"/>
              <a:ext cx="15875" cy="15875"/>
            </a:xfrm>
            <a:custGeom>
              <a:avLst/>
              <a:gdLst>
                <a:gd name="T0" fmla="*/ 41 w 42"/>
                <a:gd name="T1" fmla="*/ 21 h 42"/>
                <a:gd name="T2" fmla="*/ 41 w 42"/>
                <a:gd name="T3" fmla="*/ 21 h 42"/>
                <a:gd name="T4" fmla="*/ 20 w 42"/>
                <a:gd name="T5" fmla="*/ 21 h 42"/>
                <a:gd name="T6" fmla="*/ 20 w 42"/>
                <a:gd name="T7" fmla="*/ 41 h 42"/>
                <a:gd name="T8" fmla="*/ 0 w 42"/>
                <a:gd name="T9" fmla="*/ 21 h 42"/>
                <a:gd name="T10" fmla="*/ 0 w 42"/>
                <a:gd name="T11" fmla="*/ 21 h 42"/>
                <a:gd name="T12" fmla="*/ 20 w 42"/>
                <a:gd name="T13" fmla="*/ 0 h 42"/>
                <a:gd name="T14" fmla="*/ 20 w 42"/>
                <a:gd name="T15" fmla="*/ 0 h 42"/>
                <a:gd name="T16" fmla="*/ 41 w 42"/>
                <a:gd name="T17"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41" y="21"/>
                  </a:moveTo>
                  <a:lnTo>
                    <a:pt x="41" y="21"/>
                  </a:lnTo>
                  <a:lnTo>
                    <a:pt x="20" y="21"/>
                  </a:lnTo>
                  <a:lnTo>
                    <a:pt x="20" y="41"/>
                  </a:lnTo>
                  <a:cubicBezTo>
                    <a:pt x="20" y="41"/>
                    <a:pt x="20" y="41"/>
                    <a:pt x="0" y="21"/>
                  </a:cubicBezTo>
                  <a:lnTo>
                    <a:pt x="0" y="21"/>
                  </a:lnTo>
                  <a:cubicBezTo>
                    <a:pt x="0" y="21"/>
                    <a:pt x="0" y="0"/>
                    <a:pt x="20" y="0"/>
                  </a:cubicBezTo>
                  <a:lnTo>
                    <a:pt x="20" y="0"/>
                  </a:lnTo>
                  <a:cubicBezTo>
                    <a:pt x="20" y="0"/>
                    <a:pt x="4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4" name="Freeform 568"/>
            <p:cNvSpPr>
              <a:spLocks noChangeArrowheads="1"/>
            </p:cNvSpPr>
            <p:nvPr/>
          </p:nvSpPr>
          <p:spPr bwMode="auto">
            <a:xfrm>
              <a:off x="5870575" y="7356475"/>
              <a:ext cx="7938" cy="15875"/>
            </a:xfrm>
            <a:custGeom>
              <a:avLst/>
              <a:gdLst>
                <a:gd name="T0" fmla="*/ 21 w 22"/>
                <a:gd name="T1" fmla="*/ 0 h 42"/>
                <a:gd name="T2" fmla="*/ 21 w 22"/>
                <a:gd name="T3" fmla="*/ 0 h 42"/>
                <a:gd name="T4" fmla="*/ 0 w 22"/>
                <a:gd name="T5" fmla="*/ 21 h 42"/>
                <a:gd name="T6" fmla="*/ 0 w 22"/>
                <a:gd name="T7" fmla="*/ 21 h 42"/>
                <a:gd name="T8" fmla="*/ 21 w 22"/>
                <a:gd name="T9" fmla="*/ 41 h 42"/>
                <a:gd name="T10" fmla="*/ 21 w 22"/>
                <a:gd name="T11" fmla="*/ 41 h 42"/>
                <a:gd name="T12" fmla="*/ 21 w 22"/>
                <a:gd name="T13" fmla="*/ 21 h 42"/>
                <a:gd name="T14" fmla="*/ 21 w 22"/>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0"/>
                  </a:moveTo>
                  <a:lnTo>
                    <a:pt x="21" y="0"/>
                  </a:lnTo>
                  <a:cubicBezTo>
                    <a:pt x="21" y="0"/>
                    <a:pt x="0" y="0"/>
                    <a:pt x="0" y="21"/>
                  </a:cubicBezTo>
                  <a:lnTo>
                    <a:pt x="0" y="21"/>
                  </a:lnTo>
                  <a:cubicBezTo>
                    <a:pt x="0" y="21"/>
                    <a:pt x="21" y="21"/>
                    <a:pt x="21" y="41"/>
                  </a:cubicBezTo>
                  <a:lnTo>
                    <a:pt x="21" y="41"/>
                  </a:lnTo>
                  <a:cubicBezTo>
                    <a:pt x="21" y="21"/>
                    <a:pt x="21" y="21"/>
                    <a:pt x="2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5" name="Freeform 569"/>
            <p:cNvSpPr>
              <a:spLocks noChangeArrowheads="1"/>
            </p:cNvSpPr>
            <p:nvPr/>
          </p:nvSpPr>
          <p:spPr bwMode="auto">
            <a:xfrm>
              <a:off x="5464175" y="7385050"/>
              <a:ext cx="596900" cy="501650"/>
            </a:xfrm>
            <a:custGeom>
              <a:avLst/>
              <a:gdLst>
                <a:gd name="T0" fmla="*/ 1639 w 1660"/>
                <a:gd name="T1" fmla="*/ 430 h 1395"/>
                <a:gd name="T2" fmla="*/ 1557 w 1660"/>
                <a:gd name="T3" fmla="*/ 472 h 1395"/>
                <a:gd name="T4" fmla="*/ 1495 w 1660"/>
                <a:gd name="T5" fmla="*/ 430 h 1395"/>
                <a:gd name="T6" fmla="*/ 1434 w 1660"/>
                <a:gd name="T7" fmla="*/ 472 h 1395"/>
                <a:gd name="T8" fmla="*/ 1495 w 1660"/>
                <a:gd name="T9" fmla="*/ 533 h 1395"/>
                <a:gd name="T10" fmla="*/ 1536 w 1660"/>
                <a:gd name="T11" fmla="*/ 594 h 1395"/>
                <a:gd name="T12" fmla="*/ 1454 w 1660"/>
                <a:gd name="T13" fmla="*/ 656 h 1395"/>
                <a:gd name="T14" fmla="*/ 1372 w 1660"/>
                <a:gd name="T15" fmla="*/ 615 h 1395"/>
                <a:gd name="T16" fmla="*/ 1331 w 1660"/>
                <a:gd name="T17" fmla="*/ 656 h 1395"/>
                <a:gd name="T18" fmla="*/ 1208 w 1660"/>
                <a:gd name="T19" fmla="*/ 636 h 1395"/>
                <a:gd name="T20" fmla="*/ 1065 w 1660"/>
                <a:gd name="T21" fmla="*/ 656 h 1395"/>
                <a:gd name="T22" fmla="*/ 1024 w 1660"/>
                <a:gd name="T23" fmla="*/ 738 h 1395"/>
                <a:gd name="T24" fmla="*/ 983 w 1660"/>
                <a:gd name="T25" fmla="*/ 902 h 1395"/>
                <a:gd name="T26" fmla="*/ 901 w 1660"/>
                <a:gd name="T27" fmla="*/ 1066 h 1395"/>
                <a:gd name="T28" fmla="*/ 840 w 1660"/>
                <a:gd name="T29" fmla="*/ 1230 h 1395"/>
                <a:gd name="T30" fmla="*/ 716 w 1660"/>
                <a:gd name="T31" fmla="*/ 1270 h 1395"/>
                <a:gd name="T32" fmla="*/ 573 w 1660"/>
                <a:gd name="T33" fmla="*/ 1270 h 1395"/>
                <a:gd name="T34" fmla="*/ 450 w 1660"/>
                <a:gd name="T35" fmla="*/ 1291 h 1395"/>
                <a:gd name="T36" fmla="*/ 286 w 1660"/>
                <a:gd name="T37" fmla="*/ 1373 h 1395"/>
                <a:gd name="T38" fmla="*/ 164 w 1660"/>
                <a:gd name="T39" fmla="*/ 1394 h 1395"/>
                <a:gd name="T40" fmla="*/ 61 w 1660"/>
                <a:gd name="T41" fmla="*/ 1312 h 1395"/>
                <a:gd name="T42" fmla="*/ 0 w 1660"/>
                <a:gd name="T43" fmla="*/ 1188 h 1395"/>
                <a:gd name="T44" fmla="*/ 20 w 1660"/>
                <a:gd name="T45" fmla="*/ 1106 h 1395"/>
                <a:gd name="T46" fmla="*/ 40 w 1660"/>
                <a:gd name="T47" fmla="*/ 1188 h 1395"/>
                <a:gd name="T48" fmla="*/ 122 w 1660"/>
                <a:gd name="T49" fmla="*/ 1168 h 1395"/>
                <a:gd name="T50" fmla="*/ 184 w 1660"/>
                <a:gd name="T51" fmla="*/ 1230 h 1395"/>
                <a:gd name="T52" fmla="*/ 286 w 1660"/>
                <a:gd name="T53" fmla="*/ 1291 h 1395"/>
                <a:gd name="T54" fmla="*/ 246 w 1660"/>
                <a:gd name="T55" fmla="*/ 1250 h 1395"/>
                <a:gd name="T56" fmla="*/ 266 w 1660"/>
                <a:gd name="T57" fmla="*/ 1209 h 1395"/>
                <a:gd name="T58" fmla="*/ 286 w 1660"/>
                <a:gd name="T59" fmla="*/ 1106 h 1395"/>
                <a:gd name="T60" fmla="*/ 286 w 1660"/>
                <a:gd name="T61" fmla="*/ 964 h 1395"/>
                <a:gd name="T62" fmla="*/ 368 w 1660"/>
                <a:gd name="T63" fmla="*/ 943 h 1395"/>
                <a:gd name="T64" fmla="*/ 492 w 1660"/>
                <a:gd name="T65" fmla="*/ 902 h 1395"/>
                <a:gd name="T66" fmla="*/ 614 w 1660"/>
                <a:gd name="T67" fmla="*/ 779 h 1395"/>
                <a:gd name="T68" fmla="*/ 696 w 1660"/>
                <a:gd name="T69" fmla="*/ 615 h 1395"/>
                <a:gd name="T70" fmla="*/ 778 w 1660"/>
                <a:gd name="T71" fmla="*/ 574 h 1395"/>
                <a:gd name="T72" fmla="*/ 819 w 1660"/>
                <a:gd name="T73" fmla="*/ 656 h 1395"/>
                <a:gd name="T74" fmla="*/ 880 w 1660"/>
                <a:gd name="T75" fmla="*/ 636 h 1395"/>
                <a:gd name="T76" fmla="*/ 901 w 1660"/>
                <a:gd name="T77" fmla="*/ 512 h 1395"/>
                <a:gd name="T78" fmla="*/ 983 w 1660"/>
                <a:gd name="T79" fmla="*/ 451 h 1395"/>
                <a:gd name="T80" fmla="*/ 983 w 1660"/>
                <a:gd name="T81" fmla="*/ 410 h 1395"/>
                <a:gd name="T82" fmla="*/ 1004 w 1660"/>
                <a:gd name="T83" fmla="*/ 328 h 1395"/>
                <a:gd name="T84" fmla="*/ 1086 w 1660"/>
                <a:gd name="T85" fmla="*/ 287 h 1395"/>
                <a:gd name="T86" fmla="*/ 1147 w 1660"/>
                <a:gd name="T87" fmla="*/ 123 h 1395"/>
                <a:gd name="T88" fmla="*/ 1168 w 1660"/>
                <a:gd name="T89" fmla="*/ 21 h 1395"/>
                <a:gd name="T90" fmla="*/ 1208 w 1660"/>
                <a:gd name="T91" fmla="*/ 62 h 1395"/>
                <a:gd name="T92" fmla="*/ 1250 w 1660"/>
                <a:gd name="T93" fmla="*/ 62 h 1395"/>
                <a:gd name="T94" fmla="*/ 1311 w 1660"/>
                <a:gd name="T95" fmla="*/ 62 h 1395"/>
                <a:gd name="T96" fmla="*/ 1352 w 1660"/>
                <a:gd name="T97" fmla="*/ 123 h 1395"/>
                <a:gd name="T98" fmla="*/ 1352 w 1660"/>
                <a:gd name="T99" fmla="*/ 205 h 1395"/>
                <a:gd name="T100" fmla="*/ 1352 w 1660"/>
                <a:gd name="T101" fmla="*/ 287 h 1395"/>
                <a:gd name="T102" fmla="*/ 1413 w 1660"/>
                <a:gd name="T103" fmla="*/ 308 h 1395"/>
                <a:gd name="T104" fmla="*/ 1495 w 1660"/>
                <a:gd name="T105" fmla="*/ 287 h 1395"/>
                <a:gd name="T106" fmla="*/ 1577 w 1660"/>
                <a:gd name="T107" fmla="*/ 369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0" h="1395">
                  <a:moveTo>
                    <a:pt x="1639" y="390"/>
                  </a:moveTo>
                  <a:lnTo>
                    <a:pt x="1639" y="390"/>
                  </a:lnTo>
                  <a:cubicBezTo>
                    <a:pt x="1659" y="390"/>
                    <a:pt x="1639" y="410"/>
                    <a:pt x="1639" y="410"/>
                  </a:cubicBezTo>
                  <a:cubicBezTo>
                    <a:pt x="1639" y="430"/>
                    <a:pt x="1639" y="430"/>
                    <a:pt x="1639" y="430"/>
                  </a:cubicBezTo>
                  <a:lnTo>
                    <a:pt x="1618" y="430"/>
                  </a:lnTo>
                  <a:cubicBezTo>
                    <a:pt x="1598" y="451"/>
                    <a:pt x="1598" y="451"/>
                    <a:pt x="1577" y="451"/>
                  </a:cubicBezTo>
                  <a:lnTo>
                    <a:pt x="1577" y="451"/>
                  </a:lnTo>
                  <a:cubicBezTo>
                    <a:pt x="1557" y="472"/>
                    <a:pt x="1557" y="472"/>
                    <a:pt x="1557" y="472"/>
                  </a:cubicBezTo>
                  <a:lnTo>
                    <a:pt x="1536" y="472"/>
                  </a:lnTo>
                  <a:lnTo>
                    <a:pt x="1516" y="472"/>
                  </a:lnTo>
                  <a:lnTo>
                    <a:pt x="1516" y="451"/>
                  </a:lnTo>
                  <a:cubicBezTo>
                    <a:pt x="1516" y="451"/>
                    <a:pt x="1516" y="430"/>
                    <a:pt x="1495" y="430"/>
                  </a:cubicBezTo>
                  <a:cubicBezTo>
                    <a:pt x="1495" y="430"/>
                    <a:pt x="1495" y="430"/>
                    <a:pt x="1495" y="451"/>
                  </a:cubicBezTo>
                  <a:cubicBezTo>
                    <a:pt x="1475" y="451"/>
                    <a:pt x="1475" y="451"/>
                    <a:pt x="1454" y="451"/>
                  </a:cubicBezTo>
                  <a:cubicBezTo>
                    <a:pt x="1454" y="451"/>
                    <a:pt x="1454" y="451"/>
                    <a:pt x="1454" y="472"/>
                  </a:cubicBezTo>
                  <a:lnTo>
                    <a:pt x="1434" y="472"/>
                  </a:lnTo>
                  <a:lnTo>
                    <a:pt x="1454" y="492"/>
                  </a:lnTo>
                  <a:lnTo>
                    <a:pt x="1475" y="492"/>
                  </a:lnTo>
                  <a:cubicBezTo>
                    <a:pt x="1475" y="492"/>
                    <a:pt x="1475" y="492"/>
                    <a:pt x="1475" y="512"/>
                  </a:cubicBezTo>
                  <a:lnTo>
                    <a:pt x="1495" y="533"/>
                  </a:lnTo>
                  <a:cubicBezTo>
                    <a:pt x="1495" y="554"/>
                    <a:pt x="1495" y="554"/>
                    <a:pt x="1516" y="554"/>
                  </a:cubicBezTo>
                  <a:lnTo>
                    <a:pt x="1536" y="574"/>
                  </a:lnTo>
                  <a:cubicBezTo>
                    <a:pt x="1536" y="574"/>
                    <a:pt x="1536" y="574"/>
                    <a:pt x="1536" y="594"/>
                  </a:cubicBezTo>
                  <a:lnTo>
                    <a:pt x="1536" y="594"/>
                  </a:lnTo>
                  <a:cubicBezTo>
                    <a:pt x="1536" y="615"/>
                    <a:pt x="1516" y="615"/>
                    <a:pt x="1516" y="615"/>
                  </a:cubicBezTo>
                  <a:cubicBezTo>
                    <a:pt x="1516" y="636"/>
                    <a:pt x="1495" y="636"/>
                    <a:pt x="1495" y="636"/>
                  </a:cubicBezTo>
                  <a:cubicBezTo>
                    <a:pt x="1475" y="636"/>
                    <a:pt x="1475" y="656"/>
                    <a:pt x="1475" y="656"/>
                  </a:cubicBezTo>
                  <a:lnTo>
                    <a:pt x="1454" y="656"/>
                  </a:lnTo>
                  <a:cubicBezTo>
                    <a:pt x="1434" y="656"/>
                    <a:pt x="1434" y="636"/>
                    <a:pt x="1434" y="636"/>
                  </a:cubicBezTo>
                  <a:cubicBezTo>
                    <a:pt x="1413" y="636"/>
                    <a:pt x="1413" y="615"/>
                    <a:pt x="1413" y="615"/>
                  </a:cubicBezTo>
                  <a:lnTo>
                    <a:pt x="1393" y="615"/>
                  </a:lnTo>
                  <a:lnTo>
                    <a:pt x="1372" y="615"/>
                  </a:lnTo>
                  <a:lnTo>
                    <a:pt x="1372" y="636"/>
                  </a:lnTo>
                  <a:cubicBezTo>
                    <a:pt x="1372" y="636"/>
                    <a:pt x="1372" y="636"/>
                    <a:pt x="1372" y="656"/>
                  </a:cubicBezTo>
                  <a:lnTo>
                    <a:pt x="1352" y="656"/>
                  </a:lnTo>
                  <a:cubicBezTo>
                    <a:pt x="1352" y="676"/>
                    <a:pt x="1352" y="656"/>
                    <a:pt x="1331" y="656"/>
                  </a:cubicBezTo>
                  <a:lnTo>
                    <a:pt x="1311" y="636"/>
                  </a:lnTo>
                  <a:lnTo>
                    <a:pt x="1290" y="636"/>
                  </a:lnTo>
                  <a:cubicBezTo>
                    <a:pt x="1270" y="636"/>
                    <a:pt x="1250" y="636"/>
                    <a:pt x="1250" y="636"/>
                  </a:cubicBezTo>
                  <a:cubicBezTo>
                    <a:pt x="1229" y="636"/>
                    <a:pt x="1208" y="636"/>
                    <a:pt x="1208" y="636"/>
                  </a:cubicBezTo>
                  <a:cubicBezTo>
                    <a:pt x="1188" y="636"/>
                    <a:pt x="1168" y="636"/>
                    <a:pt x="1168" y="636"/>
                  </a:cubicBezTo>
                  <a:cubicBezTo>
                    <a:pt x="1147" y="636"/>
                    <a:pt x="1147" y="636"/>
                    <a:pt x="1126" y="636"/>
                  </a:cubicBezTo>
                  <a:lnTo>
                    <a:pt x="1106" y="615"/>
                  </a:lnTo>
                  <a:cubicBezTo>
                    <a:pt x="1086" y="636"/>
                    <a:pt x="1065" y="636"/>
                    <a:pt x="1065" y="656"/>
                  </a:cubicBezTo>
                  <a:lnTo>
                    <a:pt x="1065" y="676"/>
                  </a:lnTo>
                  <a:lnTo>
                    <a:pt x="1044" y="697"/>
                  </a:lnTo>
                  <a:lnTo>
                    <a:pt x="1024" y="697"/>
                  </a:lnTo>
                  <a:cubicBezTo>
                    <a:pt x="1024" y="718"/>
                    <a:pt x="1024" y="718"/>
                    <a:pt x="1024" y="738"/>
                  </a:cubicBezTo>
                  <a:cubicBezTo>
                    <a:pt x="1024" y="738"/>
                    <a:pt x="1024" y="758"/>
                    <a:pt x="1044" y="758"/>
                  </a:cubicBezTo>
                  <a:cubicBezTo>
                    <a:pt x="1044" y="779"/>
                    <a:pt x="1044" y="800"/>
                    <a:pt x="1044" y="800"/>
                  </a:cubicBezTo>
                  <a:cubicBezTo>
                    <a:pt x="1044" y="820"/>
                    <a:pt x="1044" y="840"/>
                    <a:pt x="1024" y="861"/>
                  </a:cubicBezTo>
                  <a:cubicBezTo>
                    <a:pt x="1024" y="861"/>
                    <a:pt x="1004" y="882"/>
                    <a:pt x="983" y="902"/>
                  </a:cubicBezTo>
                  <a:cubicBezTo>
                    <a:pt x="983" y="902"/>
                    <a:pt x="942" y="922"/>
                    <a:pt x="942" y="943"/>
                  </a:cubicBezTo>
                  <a:cubicBezTo>
                    <a:pt x="922" y="943"/>
                    <a:pt x="901" y="964"/>
                    <a:pt x="901" y="984"/>
                  </a:cubicBezTo>
                  <a:cubicBezTo>
                    <a:pt x="901" y="984"/>
                    <a:pt x="901" y="1004"/>
                    <a:pt x="901" y="1025"/>
                  </a:cubicBezTo>
                  <a:cubicBezTo>
                    <a:pt x="901" y="1025"/>
                    <a:pt x="901" y="1045"/>
                    <a:pt x="901" y="1066"/>
                  </a:cubicBezTo>
                  <a:lnTo>
                    <a:pt x="901" y="1086"/>
                  </a:lnTo>
                  <a:cubicBezTo>
                    <a:pt x="880" y="1106"/>
                    <a:pt x="880" y="1106"/>
                    <a:pt x="880" y="1127"/>
                  </a:cubicBezTo>
                  <a:cubicBezTo>
                    <a:pt x="860" y="1127"/>
                    <a:pt x="860" y="1148"/>
                    <a:pt x="860" y="1168"/>
                  </a:cubicBezTo>
                  <a:cubicBezTo>
                    <a:pt x="860" y="1168"/>
                    <a:pt x="860" y="1209"/>
                    <a:pt x="840" y="1230"/>
                  </a:cubicBezTo>
                  <a:lnTo>
                    <a:pt x="840" y="1250"/>
                  </a:lnTo>
                  <a:cubicBezTo>
                    <a:pt x="819" y="1250"/>
                    <a:pt x="819" y="1250"/>
                    <a:pt x="798" y="1250"/>
                  </a:cubicBezTo>
                  <a:cubicBezTo>
                    <a:pt x="798" y="1250"/>
                    <a:pt x="778" y="1270"/>
                    <a:pt x="758" y="1270"/>
                  </a:cubicBezTo>
                  <a:cubicBezTo>
                    <a:pt x="758" y="1270"/>
                    <a:pt x="737" y="1270"/>
                    <a:pt x="716" y="1270"/>
                  </a:cubicBezTo>
                  <a:cubicBezTo>
                    <a:pt x="696" y="1270"/>
                    <a:pt x="676" y="1291"/>
                    <a:pt x="655" y="1312"/>
                  </a:cubicBezTo>
                  <a:cubicBezTo>
                    <a:pt x="655" y="1312"/>
                    <a:pt x="634" y="1291"/>
                    <a:pt x="614" y="1291"/>
                  </a:cubicBezTo>
                  <a:lnTo>
                    <a:pt x="594" y="1291"/>
                  </a:lnTo>
                  <a:cubicBezTo>
                    <a:pt x="573" y="1291"/>
                    <a:pt x="573" y="1270"/>
                    <a:pt x="573" y="1270"/>
                  </a:cubicBezTo>
                  <a:cubicBezTo>
                    <a:pt x="552" y="1270"/>
                    <a:pt x="552" y="1250"/>
                    <a:pt x="552" y="1250"/>
                  </a:cubicBezTo>
                  <a:cubicBezTo>
                    <a:pt x="532" y="1250"/>
                    <a:pt x="512" y="1250"/>
                    <a:pt x="512" y="1250"/>
                  </a:cubicBezTo>
                  <a:cubicBezTo>
                    <a:pt x="492" y="1250"/>
                    <a:pt x="471" y="1250"/>
                    <a:pt x="450" y="1250"/>
                  </a:cubicBezTo>
                  <a:cubicBezTo>
                    <a:pt x="450" y="1270"/>
                    <a:pt x="450" y="1291"/>
                    <a:pt x="450" y="1291"/>
                  </a:cubicBezTo>
                  <a:cubicBezTo>
                    <a:pt x="430" y="1312"/>
                    <a:pt x="430" y="1332"/>
                    <a:pt x="410" y="1332"/>
                  </a:cubicBezTo>
                  <a:cubicBezTo>
                    <a:pt x="410" y="1352"/>
                    <a:pt x="368" y="1352"/>
                    <a:pt x="368" y="1352"/>
                  </a:cubicBezTo>
                  <a:cubicBezTo>
                    <a:pt x="348" y="1373"/>
                    <a:pt x="328" y="1373"/>
                    <a:pt x="328" y="1373"/>
                  </a:cubicBezTo>
                  <a:cubicBezTo>
                    <a:pt x="307" y="1373"/>
                    <a:pt x="286" y="1373"/>
                    <a:pt x="286" y="1373"/>
                  </a:cubicBezTo>
                  <a:cubicBezTo>
                    <a:pt x="286" y="1373"/>
                    <a:pt x="266" y="1352"/>
                    <a:pt x="246" y="1352"/>
                  </a:cubicBezTo>
                  <a:cubicBezTo>
                    <a:pt x="246" y="1352"/>
                    <a:pt x="225" y="1352"/>
                    <a:pt x="204" y="1352"/>
                  </a:cubicBezTo>
                  <a:cubicBezTo>
                    <a:pt x="204" y="1373"/>
                    <a:pt x="184" y="1352"/>
                    <a:pt x="184" y="1373"/>
                  </a:cubicBezTo>
                  <a:cubicBezTo>
                    <a:pt x="164" y="1373"/>
                    <a:pt x="164" y="1394"/>
                    <a:pt x="164" y="1394"/>
                  </a:cubicBezTo>
                  <a:cubicBezTo>
                    <a:pt x="143" y="1394"/>
                    <a:pt x="143" y="1373"/>
                    <a:pt x="122" y="1373"/>
                  </a:cubicBezTo>
                  <a:lnTo>
                    <a:pt x="102" y="1352"/>
                  </a:lnTo>
                  <a:cubicBezTo>
                    <a:pt x="102" y="1332"/>
                    <a:pt x="82" y="1332"/>
                    <a:pt x="82" y="1332"/>
                  </a:cubicBezTo>
                  <a:cubicBezTo>
                    <a:pt x="82" y="1312"/>
                    <a:pt x="61" y="1312"/>
                    <a:pt x="61" y="1312"/>
                  </a:cubicBezTo>
                  <a:cubicBezTo>
                    <a:pt x="61" y="1291"/>
                    <a:pt x="61" y="1291"/>
                    <a:pt x="61" y="1270"/>
                  </a:cubicBezTo>
                  <a:lnTo>
                    <a:pt x="40" y="1250"/>
                  </a:lnTo>
                  <a:lnTo>
                    <a:pt x="20" y="1230"/>
                  </a:lnTo>
                  <a:cubicBezTo>
                    <a:pt x="20" y="1230"/>
                    <a:pt x="0" y="1209"/>
                    <a:pt x="0" y="1188"/>
                  </a:cubicBezTo>
                  <a:cubicBezTo>
                    <a:pt x="0" y="1188"/>
                    <a:pt x="0" y="1168"/>
                    <a:pt x="0" y="1148"/>
                  </a:cubicBezTo>
                  <a:lnTo>
                    <a:pt x="0" y="1127"/>
                  </a:lnTo>
                  <a:lnTo>
                    <a:pt x="0" y="1106"/>
                  </a:lnTo>
                  <a:cubicBezTo>
                    <a:pt x="0" y="1106"/>
                    <a:pt x="0" y="1106"/>
                    <a:pt x="20" y="1106"/>
                  </a:cubicBezTo>
                  <a:lnTo>
                    <a:pt x="20" y="1127"/>
                  </a:lnTo>
                  <a:lnTo>
                    <a:pt x="20" y="1148"/>
                  </a:lnTo>
                  <a:lnTo>
                    <a:pt x="20" y="1168"/>
                  </a:lnTo>
                  <a:cubicBezTo>
                    <a:pt x="20" y="1168"/>
                    <a:pt x="40" y="1168"/>
                    <a:pt x="40" y="1188"/>
                  </a:cubicBezTo>
                  <a:lnTo>
                    <a:pt x="61" y="1188"/>
                  </a:lnTo>
                  <a:lnTo>
                    <a:pt x="82" y="1188"/>
                  </a:lnTo>
                  <a:cubicBezTo>
                    <a:pt x="82" y="1188"/>
                    <a:pt x="102" y="1188"/>
                    <a:pt x="102" y="1168"/>
                  </a:cubicBezTo>
                  <a:cubicBezTo>
                    <a:pt x="102" y="1168"/>
                    <a:pt x="102" y="1168"/>
                    <a:pt x="122" y="1168"/>
                  </a:cubicBezTo>
                  <a:cubicBezTo>
                    <a:pt x="122" y="1168"/>
                    <a:pt x="122" y="1168"/>
                    <a:pt x="143" y="1168"/>
                  </a:cubicBezTo>
                  <a:lnTo>
                    <a:pt x="143" y="1168"/>
                  </a:lnTo>
                  <a:cubicBezTo>
                    <a:pt x="143" y="1188"/>
                    <a:pt x="164" y="1188"/>
                    <a:pt x="164" y="1188"/>
                  </a:cubicBezTo>
                  <a:cubicBezTo>
                    <a:pt x="164" y="1209"/>
                    <a:pt x="164" y="1209"/>
                    <a:pt x="184" y="1230"/>
                  </a:cubicBezTo>
                  <a:cubicBezTo>
                    <a:pt x="184" y="1230"/>
                    <a:pt x="184" y="1230"/>
                    <a:pt x="204" y="1250"/>
                  </a:cubicBezTo>
                  <a:cubicBezTo>
                    <a:pt x="204" y="1250"/>
                    <a:pt x="225" y="1250"/>
                    <a:pt x="225" y="1270"/>
                  </a:cubicBezTo>
                  <a:cubicBezTo>
                    <a:pt x="246" y="1270"/>
                    <a:pt x="246" y="1291"/>
                    <a:pt x="266" y="1291"/>
                  </a:cubicBezTo>
                  <a:lnTo>
                    <a:pt x="286" y="1291"/>
                  </a:lnTo>
                  <a:lnTo>
                    <a:pt x="307" y="1270"/>
                  </a:lnTo>
                  <a:lnTo>
                    <a:pt x="286" y="1250"/>
                  </a:lnTo>
                  <a:cubicBezTo>
                    <a:pt x="286" y="1250"/>
                    <a:pt x="286" y="1250"/>
                    <a:pt x="266" y="1250"/>
                  </a:cubicBezTo>
                  <a:cubicBezTo>
                    <a:pt x="266" y="1250"/>
                    <a:pt x="266" y="1250"/>
                    <a:pt x="246" y="1250"/>
                  </a:cubicBezTo>
                  <a:cubicBezTo>
                    <a:pt x="246" y="1230"/>
                    <a:pt x="246" y="1230"/>
                    <a:pt x="246" y="1230"/>
                  </a:cubicBezTo>
                  <a:cubicBezTo>
                    <a:pt x="246" y="1209"/>
                    <a:pt x="246" y="1209"/>
                    <a:pt x="246" y="1209"/>
                  </a:cubicBezTo>
                  <a:lnTo>
                    <a:pt x="246" y="1209"/>
                  </a:lnTo>
                  <a:cubicBezTo>
                    <a:pt x="266" y="1209"/>
                    <a:pt x="266" y="1209"/>
                    <a:pt x="266" y="1209"/>
                  </a:cubicBezTo>
                  <a:cubicBezTo>
                    <a:pt x="286" y="1209"/>
                    <a:pt x="266" y="1188"/>
                    <a:pt x="266" y="1188"/>
                  </a:cubicBezTo>
                  <a:cubicBezTo>
                    <a:pt x="266" y="1168"/>
                    <a:pt x="266" y="1168"/>
                    <a:pt x="266" y="1168"/>
                  </a:cubicBezTo>
                  <a:lnTo>
                    <a:pt x="266" y="1148"/>
                  </a:lnTo>
                  <a:cubicBezTo>
                    <a:pt x="266" y="1148"/>
                    <a:pt x="286" y="1127"/>
                    <a:pt x="286" y="1106"/>
                  </a:cubicBezTo>
                  <a:cubicBezTo>
                    <a:pt x="286" y="1106"/>
                    <a:pt x="286" y="1086"/>
                    <a:pt x="286" y="1066"/>
                  </a:cubicBezTo>
                  <a:cubicBezTo>
                    <a:pt x="266" y="1066"/>
                    <a:pt x="266" y="1025"/>
                    <a:pt x="266" y="1025"/>
                  </a:cubicBezTo>
                  <a:lnTo>
                    <a:pt x="266" y="1004"/>
                  </a:lnTo>
                  <a:cubicBezTo>
                    <a:pt x="266" y="984"/>
                    <a:pt x="266" y="984"/>
                    <a:pt x="286" y="964"/>
                  </a:cubicBezTo>
                  <a:lnTo>
                    <a:pt x="286" y="943"/>
                  </a:lnTo>
                  <a:cubicBezTo>
                    <a:pt x="307" y="943"/>
                    <a:pt x="307" y="943"/>
                    <a:pt x="328" y="943"/>
                  </a:cubicBezTo>
                  <a:cubicBezTo>
                    <a:pt x="328" y="943"/>
                    <a:pt x="328" y="943"/>
                    <a:pt x="348" y="943"/>
                  </a:cubicBezTo>
                  <a:cubicBezTo>
                    <a:pt x="348" y="943"/>
                    <a:pt x="348" y="943"/>
                    <a:pt x="368" y="943"/>
                  </a:cubicBezTo>
                  <a:cubicBezTo>
                    <a:pt x="368" y="943"/>
                    <a:pt x="368" y="943"/>
                    <a:pt x="389" y="943"/>
                  </a:cubicBezTo>
                  <a:lnTo>
                    <a:pt x="430" y="922"/>
                  </a:lnTo>
                  <a:cubicBezTo>
                    <a:pt x="450" y="902"/>
                    <a:pt x="450" y="902"/>
                    <a:pt x="471" y="902"/>
                  </a:cubicBezTo>
                  <a:lnTo>
                    <a:pt x="492" y="902"/>
                  </a:lnTo>
                  <a:cubicBezTo>
                    <a:pt x="512" y="882"/>
                    <a:pt x="512" y="882"/>
                    <a:pt x="532" y="882"/>
                  </a:cubicBezTo>
                  <a:lnTo>
                    <a:pt x="552" y="861"/>
                  </a:lnTo>
                  <a:cubicBezTo>
                    <a:pt x="552" y="840"/>
                    <a:pt x="573" y="840"/>
                    <a:pt x="573" y="840"/>
                  </a:cubicBezTo>
                  <a:cubicBezTo>
                    <a:pt x="594" y="820"/>
                    <a:pt x="594" y="800"/>
                    <a:pt x="614" y="779"/>
                  </a:cubicBezTo>
                  <a:cubicBezTo>
                    <a:pt x="614" y="758"/>
                    <a:pt x="634" y="758"/>
                    <a:pt x="634" y="758"/>
                  </a:cubicBezTo>
                  <a:cubicBezTo>
                    <a:pt x="634" y="738"/>
                    <a:pt x="655" y="718"/>
                    <a:pt x="655" y="718"/>
                  </a:cubicBezTo>
                  <a:cubicBezTo>
                    <a:pt x="655" y="697"/>
                    <a:pt x="676" y="676"/>
                    <a:pt x="696" y="676"/>
                  </a:cubicBezTo>
                  <a:cubicBezTo>
                    <a:pt x="696" y="656"/>
                    <a:pt x="696" y="636"/>
                    <a:pt x="696" y="615"/>
                  </a:cubicBezTo>
                  <a:lnTo>
                    <a:pt x="716" y="594"/>
                  </a:lnTo>
                  <a:cubicBezTo>
                    <a:pt x="716" y="574"/>
                    <a:pt x="737" y="554"/>
                    <a:pt x="737" y="554"/>
                  </a:cubicBezTo>
                  <a:lnTo>
                    <a:pt x="737" y="554"/>
                  </a:lnTo>
                  <a:cubicBezTo>
                    <a:pt x="758" y="554"/>
                    <a:pt x="778" y="554"/>
                    <a:pt x="778" y="574"/>
                  </a:cubicBezTo>
                  <a:cubicBezTo>
                    <a:pt x="778" y="574"/>
                    <a:pt x="778" y="574"/>
                    <a:pt x="778" y="594"/>
                  </a:cubicBezTo>
                  <a:cubicBezTo>
                    <a:pt x="778" y="594"/>
                    <a:pt x="778" y="594"/>
                    <a:pt x="778" y="615"/>
                  </a:cubicBezTo>
                  <a:cubicBezTo>
                    <a:pt x="798" y="615"/>
                    <a:pt x="798" y="636"/>
                    <a:pt x="798" y="636"/>
                  </a:cubicBezTo>
                  <a:lnTo>
                    <a:pt x="819" y="656"/>
                  </a:lnTo>
                  <a:lnTo>
                    <a:pt x="819" y="676"/>
                  </a:lnTo>
                  <a:cubicBezTo>
                    <a:pt x="840" y="676"/>
                    <a:pt x="840" y="676"/>
                    <a:pt x="860" y="676"/>
                  </a:cubicBezTo>
                  <a:cubicBezTo>
                    <a:pt x="860" y="656"/>
                    <a:pt x="860" y="656"/>
                    <a:pt x="860" y="636"/>
                  </a:cubicBezTo>
                  <a:lnTo>
                    <a:pt x="880" y="636"/>
                  </a:lnTo>
                  <a:cubicBezTo>
                    <a:pt x="880" y="615"/>
                    <a:pt x="880" y="615"/>
                    <a:pt x="880" y="594"/>
                  </a:cubicBezTo>
                  <a:lnTo>
                    <a:pt x="880" y="574"/>
                  </a:lnTo>
                  <a:cubicBezTo>
                    <a:pt x="880" y="554"/>
                    <a:pt x="880" y="554"/>
                    <a:pt x="880" y="533"/>
                  </a:cubicBezTo>
                  <a:cubicBezTo>
                    <a:pt x="901" y="533"/>
                    <a:pt x="901" y="533"/>
                    <a:pt x="901" y="512"/>
                  </a:cubicBezTo>
                  <a:lnTo>
                    <a:pt x="901" y="512"/>
                  </a:lnTo>
                  <a:cubicBezTo>
                    <a:pt x="922" y="512"/>
                    <a:pt x="922" y="492"/>
                    <a:pt x="922" y="492"/>
                  </a:cubicBezTo>
                  <a:cubicBezTo>
                    <a:pt x="942" y="472"/>
                    <a:pt x="942" y="472"/>
                    <a:pt x="962" y="472"/>
                  </a:cubicBezTo>
                  <a:cubicBezTo>
                    <a:pt x="962" y="451"/>
                    <a:pt x="983" y="451"/>
                    <a:pt x="983" y="451"/>
                  </a:cubicBezTo>
                  <a:lnTo>
                    <a:pt x="1004" y="451"/>
                  </a:lnTo>
                  <a:lnTo>
                    <a:pt x="1004" y="430"/>
                  </a:lnTo>
                  <a:lnTo>
                    <a:pt x="1004" y="410"/>
                  </a:lnTo>
                  <a:cubicBezTo>
                    <a:pt x="1004" y="410"/>
                    <a:pt x="1004" y="410"/>
                    <a:pt x="983" y="410"/>
                  </a:cubicBezTo>
                  <a:lnTo>
                    <a:pt x="983" y="410"/>
                  </a:lnTo>
                  <a:cubicBezTo>
                    <a:pt x="962" y="410"/>
                    <a:pt x="962" y="390"/>
                    <a:pt x="962" y="369"/>
                  </a:cubicBezTo>
                  <a:cubicBezTo>
                    <a:pt x="983" y="369"/>
                    <a:pt x="983" y="348"/>
                    <a:pt x="983" y="348"/>
                  </a:cubicBezTo>
                  <a:lnTo>
                    <a:pt x="1004" y="328"/>
                  </a:lnTo>
                  <a:cubicBezTo>
                    <a:pt x="1004" y="328"/>
                    <a:pt x="1004" y="328"/>
                    <a:pt x="1024" y="328"/>
                  </a:cubicBezTo>
                  <a:lnTo>
                    <a:pt x="1024" y="328"/>
                  </a:lnTo>
                  <a:cubicBezTo>
                    <a:pt x="1044" y="328"/>
                    <a:pt x="1044" y="328"/>
                    <a:pt x="1065" y="308"/>
                  </a:cubicBezTo>
                  <a:lnTo>
                    <a:pt x="1086" y="287"/>
                  </a:lnTo>
                  <a:cubicBezTo>
                    <a:pt x="1086" y="287"/>
                    <a:pt x="1086" y="267"/>
                    <a:pt x="1086" y="246"/>
                  </a:cubicBezTo>
                  <a:cubicBezTo>
                    <a:pt x="1086" y="246"/>
                    <a:pt x="1106" y="205"/>
                    <a:pt x="1106" y="185"/>
                  </a:cubicBezTo>
                  <a:lnTo>
                    <a:pt x="1126" y="164"/>
                  </a:lnTo>
                  <a:cubicBezTo>
                    <a:pt x="1126" y="144"/>
                    <a:pt x="1147" y="123"/>
                    <a:pt x="1147" y="123"/>
                  </a:cubicBezTo>
                  <a:lnTo>
                    <a:pt x="1168" y="103"/>
                  </a:lnTo>
                  <a:cubicBezTo>
                    <a:pt x="1168" y="82"/>
                    <a:pt x="1168" y="62"/>
                    <a:pt x="1168" y="62"/>
                  </a:cubicBezTo>
                  <a:lnTo>
                    <a:pt x="1147" y="41"/>
                  </a:lnTo>
                  <a:cubicBezTo>
                    <a:pt x="1147" y="21"/>
                    <a:pt x="1147" y="21"/>
                    <a:pt x="1168" y="21"/>
                  </a:cubicBezTo>
                  <a:cubicBezTo>
                    <a:pt x="1168" y="0"/>
                    <a:pt x="1168" y="0"/>
                    <a:pt x="1188" y="0"/>
                  </a:cubicBezTo>
                  <a:cubicBezTo>
                    <a:pt x="1188" y="21"/>
                    <a:pt x="1188" y="21"/>
                    <a:pt x="1208" y="21"/>
                  </a:cubicBezTo>
                  <a:lnTo>
                    <a:pt x="1208" y="41"/>
                  </a:lnTo>
                  <a:lnTo>
                    <a:pt x="1208" y="62"/>
                  </a:lnTo>
                  <a:lnTo>
                    <a:pt x="1208" y="82"/>
                  </a:lnTo>
                  <a:cubicBezTo>
                    <a:pt x="1208" y="82"/>
                    <a:pt x="1208" y="82"/>
                    <a:pt x="1229" y="82"/>
                  </a:cubicBezTo>
                  <a:lnTo>
                    <a:pt x="1250" y="82"/>
                  </a:lnTo>
                  <a:cubicBezTo>
                    <a:pt x="1250" y="82"/>
                    <a:pt x="1250" y="82"/>
                    <a:pt x="1250" y="62"/>
                  </a:cubicBezTo>
                  <a:lnTo>
                    <a:pt x="1250" y="41"/>
                  </a:lnTo>
                  <a:cubicBezTo>
                    <a:pt x="1250" y="41"/>
                    <a:pt x="1250" y="21"/>
                    <a:pt x="1270" y="21"/>
                  </a:cubicBezTo>
                  <a:cubicBezTo>
                    <a:pt x="1270" y="21"/>
                    <a:pt x="1290" y="21"/>
                    <a:pt x="1290" y="41"/>
                  </a:cubicBezTo>
                  <a:cubicBezTo>
                    <a:pt x="1290" y="41"/>
                    <a:pt x="1311" y="41"/>
                    <a:pt x="1311" y="62"/>
                  </a:cubicBezTo>
                  <a:cubicBezTo>
                    <a:pt x="1311" y="62"/>
                    <a:pt x="1290" y="62"/>
                    <a:pt x="1290" y="82"/>
                  </a:cubicBezTo>
                  <a:cubicBezTo>
                    <a:pt x="1290" y="82"/>
                    <a:pt x="1311" y="82"/>
                    <a:pt x="1311" y="103"/>
                  </a:cubicBezTo>
                  <a:cubicBezTo>
                    <a:pt x="1311" y="103"/>
                    <a:pt x="1311" y="103"/>
                    <a:pt x="1311" y="123"/>
                  </a:cubicBezTo>
                  <a:cubicBezTo>
                    <a:pt x="1311" y="123"/>
                    <a:pt x="1331" y="123"/>
                    <a:pt x="1352" y="123"/>
                  </a:cubicBezTo>
                  <a:cubicBezTo>
                    <a:pt x="1352" y="123"/>
                    <a:pt x="1352" y="123"/>
                    <a:pt x="1372" y="123"/>
                  </a:cubicBezTo>
                  <a:cubicBezTo>
                    <a:pt x="1372" y="144"/>
                    <a:pt x="1372" y="144"/>
                    <a:pt x="1372" y="144"/>
                  </a:cubicBezTo>
                  <a:cubicBezTo>
                    <a:pt x="1372" y="164"/>
                    <a:pt x="1372" y="185"/>
                    <a:pt x="1372" y="185"/>
                  </a:cubicBezTo>
                  <a:cubicBezTo>
                    <a:pt x="1372" y="185"/>
                    <a:pt x="1352" y="185"/>
                    <a:pt x="1352" y="205"/>
                  </a:cubicBezTo>
                  <a:lnTo>
                    <a:pt x="1372" y="226"/>
                  </a:lnTo>
                  <a:lnTo>
                    <a:pt x="1352" y="246"/>
                  </a:lnTo>
                  <a:cubicBezTo>
                    <a:pt x="1352" y="246"/>
                    <a:pt x="1352" y="246"/>
                    <a:pt x="1352" y="267"/>
                  </a:cubicBezTo>
                  <a:lnTo>
                    <a:pt x="1352" y="287"/>
                  </a:lnTo>
                  <a:lnTo>
                    <a:pt x="1372" y="287"/>
                  </a:lnTo>
                  <a:lnTo>
                    <a:pt x="1393" y="267"/>
                  </a:lnTo>
                  <a:cubicBezTo>
                    <a:pt x="1393" y="287"/>
                    <a:pt x="1413" y="287"/>
                    <a:pt x="1413" y="287"/>
                  </a:cubicBezTo>
                  <a:lnTo>
                    <a:pt x="1413" y="308"/>
                  </a:lnTo>
                  <a:lnTo>
                    <a:pt x="1434" y="308"/>
                  </a:lnTo>
                  <a:cubicBezTo>
                    <a:pt x="1434" y="308"/>
                    <a:pt x="1454" y="308"/>
                    <a:pt x="1454" y="287"/>
                  </a:cubicBezTo>
                  <a:cubicBezTo>
                    <a:pt x="1454" y="287"/>
                    <a:pt x="1475" y="287"/>
                    <a:pt x="1495" y="287"/>
                  </a:cubicBezTo>
                  <a:lnTo>
                    <a:pt x="1495" y="287"/>
                  </a:lnTo>
                  <a:cubicBezTo>
                    <a:pt x="1516" y="308"/>
                    <a:pt x="1516" y="308"/>
                    <a:pt x="1536" y="308"/>
                  </a:cubicBezTo>
                  <a:lnTo>
                    <a:pt x="1557" y="328"/>
                  </a:lnTo>
                  <a:cubicBezTo>
                    <a:pt x="1557" y="328"/>
                    <a:pt x="1557" y="348"/>
                    <a:pt x="1577" y="348"/>
                  </a:cubicBezTo>
                  <a:lnTo>
                    <a:pt x="1577" y="369"/>
                  </a:lnTo>
                  <a:cubicBezTo>
                    <a:pt x="1598" y="369"/>
                    <a:pt x="1618" y="369"/>
                    <a:pt x="1618" y="369"/>
                  </a:cubicBezTo>
                  <a:lnTo>
                    <a:pt x="1639" y="369"/>
                  </a:lnTo>
                  <a:lnTo>
                    <a:pt x="1639" y="39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6" name="Freeform 570"/>
            <p:cNvSpPr>
              <a:spLocks noChangeArrowheads="1"/>
            </p:cNvSpPr>
            <p:nvPr/>
          </p:nvSpPr>
          <p:spPr bwMode="auto">
            <a:xfrm>
              <a:off x="4852988" y="7429500"/>
              <a:ext cx="273050" cy="420688"/>
            </a:xfrm>
            <a:custGeom>
              <a:avLst/>
              <a:gdLst>
                <a:gd name="T0" fmla="*/ 758 w 759"/>
                <a:gd name="T1" fmla="*/ 1086 h 1169"/>
                <a:gd name="T2" fmla="*/ 758 w 759"/>
                <a:gd name="T3" fmla="*/ 1127 h 1169"/>
                <a:gd name="T4" fmla="*/ 717 w 759"/>
                <a:gd name="T5" fmla="*/ 1107 h 1169"/>
                <a:gd name="T6" fmla="*/ 717 w 759"/>
                <a:gd name="T7" fmla="*/ 1086 h 1169"/>
                <a:gd name="T8" fmla="*/ 696 w 759"/>
                <a:gd name="T9" fmla="*/ 1127 h 1169"/>
                <a:gd name="T10" fmla="*/ 696 w 759"/>
                <a:gd name="T11" fmla="*/ 1147 h 1169"/>
                <a:gd name="T12" fmla="*/ 614 w 759"/>
                <a:gd name="T13" fmla="*/ 1168 h 1169"/>
                <a:gd name="T14" fmla="*/ 594 w 759"/>
                <a:gd name="T15" fmla="*/ 1127 h 1169"/>
                <a:gd name="T16" fmla="*/ 574 w 759"/>
                <a:gd name="T17" fmla="*/ 1107 h 1169"/>
                <a:gd name="T18" fmla="*/ 512 w 759"/>
                <a:gd name="T19" fmla="*/ 1065 h 1169"/>
                <a:gd name="T20" fmla="*/ 471 w 759"/>
                <a:gd name="T21" fmla="*/ 1025 h 1169"/>
                <a:gd name="T22" fmla="*/ 430 w 759"/>
                <a:gd name="T23" fmla="*/ 1004 h 1169"/>
                <a:gd name="T24" fmla="*/ 389 w 759"/>
                <a:gd name="T25" fmla="*/ 983 h 1169"/>
                <a:gd name="T26" fmla="*/ 348 w 759"/>
                <a:gd name="T27" fmla="*/ 922 h 1169"/>
                <a:gd name="T28" fmla="*/ 328 w 759"/>
                <a:gd name="T29" fmla="*/ 881 h 1169"/>
                <a:gd name="T30" fmla="*/ 266 w 759"/>
                <a:gd name="T31" fmla="*/ 861 h 1169"/>
                <a:gd name="T32" fmla="*/ 246 w 759"/>
                <a:gd name="T33" fmla="*/ 841 h 1169"/>
                <a:gd name="T34" fmla="*/ 246 w 759"/>
                <a:gd name="T35" fmla="*/ 799 h 1169"/>
                <a:gd name="T36" fmla="*/ 225 w 759"/>
                <a:gd name="T37" fmla="*/ 759 h 1169"/>
                <a:gd name="T38" fmla="*/ 225 w 759"/>
                <a:gd name="T39" fmla="*/ 738 h 1169"/>
                <a:gd name="T40" fmla="*/ 164 w 759"/>
                <a:gd name="T41" fmla="*/ 656 h 1169"/>
                <a:gd name="T42" fmla="*/ 122 w 759"/>
                <a:gd name="T43" fmla="*/ 615 h 1169"/>
                <a:gd name="T44" fmla="*/ 122 w 759"/>
                <a:gd name="T45" fmla="*/ 574 h 1169"/>
                <a:gd name="T46" fmla="*/ 143 w 759"/>
                <a:gd name="T47" fmla="*/ 574 h 1169"/>
                <a:gd name="T48" fmla="*/ 143 w 759"/>
                <a:gd name="T49" fmla="*/ 553 h 1169"/>
                <a:gd name="T50" fmla="*/ 122 w 759"/>
                <a:gd name="T51" fmla="*/ 513 h 1169"/>
                <a:gd name="T52" fmla="*/ 122 w 759"/>
                <a:gd name="T53" fmla="*/ 451 h 1169"/>
                <a:gd name="T54" fmla="*/ 82 w 759"/>
                <a:gd name="T55" fmla="*/ 369 h 1169"/>
                <a:gd name="T56" fmla="*/ 61 w 759"/>
                <a:gd name="T57" fmla="*/ 328 h 1169"/>
                <a:gd name="T58" fmla="*/ 61 w 759"/>
                <a:gd name="T59" fmla="*/ 287 h 1169"/>
                <a:gd name="T60" fmla="*/ 20 w 759"/>
                <a:gd name="T61" fmla="*/ 287 h 1169"/>
                <a:gd name="T62" fmla="*/ 20 w 759"/>
                <a:gd name="T63" fmla="*/ 225 h 1169"/>
                <a:gd name="T64" fmla="*/ 40 w 759"/>
                <a:gd name="T65" fmla="*/ 225 h 1169"/>
                <a:gd name="T66" fmla="*/ 40 w 759"/>
                <a:gd name="T67" fmla="*/ 164 h 1169"/>
                <a:gd name="T68" fmla="*/ 20 w 759"/>
                <a:gd name="T69" fmla="*/ 103 h 1169"/>
                <a:gd name="T70" fmla="*/ 20 w 759"/>
                <a:gd name="T71" fmla="*/ 41 h 1169"/>
                <a:gd name="T72" fmla="*/ 0 w 759"/>
                <a:gd name="T73" fmla="*/ 21 h 1169"/>
                <a:gd name="T74" fmla="*/ 40 w 759"/>
                <a:gd name="T75" fmla="*/ 0 h 1169"/>
                <a:gd name="T76" fmla="*/ 102 w 759"/>
                <a:gd name="T77" fmla="*/ 41 h 1169"/>
                <a:gd name="T78" fmla="*/ 143 w 759"/>
                <a:gd name="T79" fmla="*/ 62 h 1169"/>
                <a:gd name="T80" fmla="*/ 184 w 759"/>
                <a:gd name="T81" fmla="*/ 103 h 1169"/>
                <a:gd name="T82" fmla="*/ 164 w 759"/>
                <a:gd name="T83" fmla="*/ 144 h 1169"/>
                <a:gd name="T84" fmla="*/ 164 w 759"/>
                <a:gd name="T85" fmla="*/ 225 h 1169"/>
                <a:gd name="T86" fmla="*/ 225 w 759"/>
                <a:gd name="T87" fmla="*/ 225 h 1169"/>
                <a:gd name="T88" fmla="*/ 266 w 759"/>
                <a:gd name="T89" fmla="*/ 164 h 1169"/>
                <a:gd name="T90" fmla="*/ 328 w 759"/>
                <a:gd name="T91" fmla="*/ 164 h 1169"/>
                <a:gd name="T92" fmla="*/ 368 w 759"/>
                <a:gd name="T93" fmla="*/ 103 h 1169"/>
                <a:gd name="T94" fmla="*/ 410 w 759"/>
                <a:gd name="T95" fmla="*/ 82 h 1169"/>
                <a:gd name="T96" fmla="*/ 450 w 759"/>
                <a:gd name="T97" fmla="*/ 144 h 1169"/>
                <a:gd name="T98" fmla="*/ 492 w 759"/>
                <a:gd name="T99" fmla="*/ 205 h 1169"/>
                <a:gd name="T100" fmla="*/ 553 w 759"/>
                <a:gd name="T101" fmla="*/ 287 h 1169"/>
                <a:gd name="T102" fmla="*/ 594 w 759"/>
                <a:gd name="T103" fmla="*/ 349 h 1169"/>
                <a:gd name="T104" fmla="*/ 594 w 759"/>
                <a:gd name="T105" fmla="*/ 471 h 1169"/>
                <a:gd name="T106" fmla="*/ 614 w 759"/>
                <a:gd name="T107" fmla="*/ 574 h 1169"/>
                <a:gd name="T108" fmla="*/ 594 w 759"/>
                <a:gd name="T109" fmla="*/ 635 h 1169"/>
                <a:gd name="T110" fmla="*/ 614 w 759"/>
                <a:gd name="T111" fmla="*/ 759 h 1169"/>
                <a:gd name="T112" fmla="*/ 614 w 759"/>
                <a:gd name="T113" fmla="*/ 841 h 1169"/>
                <a:gd name="T114" fmla="*/ 676 w 759"/>
                <a:gd name="T115" fmla="*/ 861 h 1169"/>
                <a:gd name="T116" fmla="*/ 696 w 759"/>
                <a:gd name="T117" fmla="*/ 943 h 1169"/>
                <a:gd name="T118" fmla="*/ 717 w 759"/>
                <a:gd name="T119" fmla="*/ 1004 h 1169"/>
                <a:gd name="T120" fmla="*/ 758 w 759"/>
                <a:gd name="T121" fmla="*/ 1086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9" h="1169">
                  <a:moveTo>
                    <a:pt x="758" y="1086"/>
                  </a:moveTo>
                  <a:lnTo>
                    <a:pt x="758" y="1086"/>
                  </a:lnTo>
                  <a:lnTo>
                    <a:pt x="758" y="1107"/>
                  </a:lnTo>
                  <a:lnTo>
                    <a:pt x="758" y="1127"/>
                  </a:lnTo>
                  <a:cubicBezTo>
                    <a:pt x="737" y="1127"/>
                    <a:pt x="737" y="1107"/>
                    <a:pt x="737" y="1107"/>
                  </a:cubicBezTo>
                  <a:lnTo>
                    <a:pt x="717" y="1107"/>
                  </a:lnTo>
                  <a:lnTo>
                    <a:pt x="717" y="1086"/>
                  </a:lnTo>
                  <a:lnTo>
                    <a:pt x="717" y="1086"/>
                  </a:lnTo>
                  <a:cubicBezTo>
                    <a:pt x="696" y="1086"/>
                    <a:pt x="696" y="1107"/>
                    <a:pt x="696" y="1107"/>
                  </a:cubicBezTo>
                  <a:cubicBezTo>
                    <a:pt x="696" y="1107"/>
                    <a:pt x="717" y="1107"/>
                    <a:pt x="696" y="1127"/>
                  </a:cubicBezTo>
                  <a:lnTo>
                    <a:pt x="696" y="1127"/>
                  </a:lnTo>
                  <a:cubicBezTo>
                    <a:pt x="696" y="1147"/>
                    <a:pt x="696" y="1147"/>
                    <a:pt x="696" y="1147"/>
                  </a:cubicBezTo>
                  <a:cubicBezTo>
                    <a:pt x="676" y="1147"/>
                    <a:pt x="676" y="1168"/>
                    <a:pt x="676" y="1168"/>
                  </a:cubicBezTo>
                  <a:cubicBezTo>
                    <a:pt x="656" y="1168"/>
                    <a:pt x="635" y="1168"/>
                    <a:pt x="614" y="1168"/>
                  </a:cubicBezTo>
                  <a:lnTo>
                    <a:pt x="594" y="1168"/>
                  </a:lnTo>
                  <a:cubicBezTo>
                    <a:pt x="594" y="1147"/>
                    <a:pt x="594" y="1147"/>
                    <a:pt x="594" y="1127"/>
                  </a:cubicBezTo>
                  <a:lnTo>
                    <a:pt x="594" y="1127"/>
                  </a:lnTo>
                  <a:cubicBezTo>
                    <a:pt x="574" y="1127"/>
                    <a:pt x="574" y="1127"/>
                    <a:pt x="574" y="1107"/>
                  </a:cubicBezTo>
                  <a:cubicBezTo>
                    <a:pt x="574" y="1107"/>
                    <a:pt x="553" y="1086"/>
                    <a:pt x="532" y="1086"/>
                  </a:cubicBezTo>
                  <a:lnTo>
                    <a:pt x="512" y="1065"/>
                  </a:lnTo>
                  <a:cubicBezTo>
                    <a:pt x="512" y="1045"/>
                    <a:pt x="492" y="1045"/>
                    <a:pt x="492" y="1045"/>
                  </a:cubicBezTo>
                  <a:cubicBezTo>
                    <a:pt x="471" y="1045"/>
                    <a:pt x="471" y="1045"/>
                    <a:pt x="471" y="1025"/>
                  </a:cubicBezTo>
                  <a:cubicBezTo>
                    <a:pt x="450" y="1025"/>
                    <a:pt x="450" y="1025"/>
                    <a:pt x="450" y="1025"/>
                  </a:cubicBezTo>
                  <a:cubicBezTo>
                    <a:pt x="450" y="1004"/>
                    <a:pt x="430" y="1004"/>
                    <a:pt x="430" y="1004"/>
                  </a:cubicBezTo>
                  <a:cubicBezTo>
                    <a:pt x="430" y="1004"/>
                    <a:pt x="410" y="1004"/>
                    <a:pt x="410" y="983"/>
                  </a:cubicBezTo>
                  <a:lnTo>
                    <a:pt x="389" y="983"/>
                  </a:lnTo>
                  <a:cubicBezTo>
                    <a:pt x="389" y="963"/>
                    <a:pt x="389" y="963"/>
                    <a:pt x="389" y="943"/>
                  </a:cubicBezTo>
                  <a:cubicBezTo>
                    <a:pt x="368" y="943"/>
                    <a:pt x="348" y="943"/>
                    <a:pt x="348" y="922"/>
                  </a:cubicBezTo>
                  <a:cubicBezTo>
                    <a:pt x="348" y="922"/>
                    <a:pt x="328" y="922"/>
                    <a:pt x="328" y="902"/>
                  </a:cubicBezTo>
                  <a:lnTo>
                    <a:pt x="328" y="881"/>
                  </a:lnTo>
                  <a:lnTo>
                    <a:pt x="307" y="861"/>
                  </a:lnTo>
                  <a:cubicBezTo>
                    <a:pt x="286" y="861"/>
                    <a:pt x="286" y="861"/>
                    <a:pt x="266" y="861"/>
                  </a:cubicBezTo>
                  <a:cubicBezTo>
                    <a:pt x="266" y="861"/>
                    <a:pt x="266" y="861"/>
                    <a:pt x="246" y="861"/>
                  </a:cubicBezTo>
                  <a:cubicBezTo>
                    <a:pt x="246" y="841"/>
                    <a:pt x="246" y="841"/>
                    <a:pt x="246" y="841"/>
                  </a:cubicBezTo>
                  <a:lnTo>
                    <a:pt x="246" y="820"/>
                  </a:lnTo>
                  <a:lnTo>
                    <a:pt x="246" y="799"/>
                  </a:lnTo>
                  <a:lnTo>
                    <a:pt x="246" y="779"/>
                  </a:lnTo>
                  <a:cubicBezTo>
                    <a:pt x="246" y="779"/>
                    <a:pt x="225" y="779"/>
                    <a:pt x="225" y="759"/>
                  </a:cubicBezTo>
                  <a:lnTo>
                    <a:pt x="225" y="759"/>
                  </a:lnTo>
                  <a:cubicBezTo>
                    <a:pt x="225" y="738"/>
                    <a:pt x="225" y="738"/>
                    <a:pt x="225" y="738"/>
                  </a:cubicBezTo>
                  <a:cubicBezTo>
                    <a:pt x="204" y="717"/>
                    <a:pt x="204" y="697"/>
                    <a:pt x="204" y="697"/>
                  </a:cubicBezTo>
                  <a:cubicBezTo>
                    <a:pt x="204" y="677"/>
                    <a:pt x="184" y="677"/>
                    <a:pt x="164" y="656"/>
                  </a:cubicBezTo>
                  <a:lnTo>
                    <a:pt x="143" y="635"/>
                  </a:lnTo>
                  <a:lnTo>
                    <a:pt x="122" y="615"/>
                  </a:lnTo>
                  <a:lnTo>
                    <a:pt x="122" y="595"/>
                  </a:lnTo>
                  <a:lnTo>
                    <a:pt x="122" y="574"/>
                  </a:lnTo>
                  <a:lnTo>
                    <a:pt x="143" y="574"/>
                  </a:lnTo>
                  <a:lnTo>
                    <a:pt x="143" y="574"/>
                  </a:lnTo>
                  <a:cubicBezTo>
                    <a:pt x="164" y="574"/>
                    <a:pt x="164" y="553"/>
                    <a:pt x="164" y="553"/>
                  </a:cubicBezTo>
                  <a:lnTo>
                    <a:pt x="143" y="553"/>
                  </a:lnTo>
                  <a:cubicBezTo>
                    <a:pt x="143" y="533"/>
                    <a:pt x="122" y="533"/>
                    <a:pt x="122" y="533"/>
                  </a:cubicBezTo>
                  <a:lnTo>
                    <a:pt x="122" y="513"/>
                  </a:lnTo>
                  <a:cubicBezTo>
                    <a:pt x="102" y="513"/>
                    <a:pt x="122" y="492"/>
                    <a:pt x="122" y="492"/>
                  </a:cubicBezTo>
                  <a:cubicBezTo>
                    <a:pt x="122" y="471"/>
                    <a:pt x="122" y="451"/>
                    <a:pt x="122" y="451"/>
                  </a:cubicBezTo>
                  <a:cubicBezTo>
                    <a:pt x="102" y="431"/>
                    <a:pt x="102" y="410"/>
                    <a:pt x="102" y="410"/>
                  </a:cubicBezTo>
                  <a:cubicBezTo>
                    <a:pt x="102" y="410"/>
                    <a:pt x="82" y="389"/>
                    <a:pt x="82" y="369"/>
                  </a:cubicBezTo>
                  <a:lnTo>
                    <a:pt x="61" y="349"/>
                  </a:lnTo>
                  <a:lnTo>
                    <a:pt x="61" y="328"/>
                  </a:lnTo>
                  <a:cubicBezTo>
                    <a:pt x="61" y="307"/>
                    <a:pt x="61" y="307"/>
                    <a:pt x="61" y="307"/>
                  </a:cubicBezTo>
                  <a:cubicBezTo>
                    <a:pt x="61" y="287"/>
                    <a:pt x="61" y="287"/>
                    <a:pt x="61" y="287"/>
                  </a:cubicBezTo>
                  <a:cubicBezTo>
                    <a:pt x="40" y="287"/>
                    <a:pt x="40" y="287"/>
                    <a:pt x="40" y="287"/>
                  </a:cubicBezTo>
                  <a:cubicBezTo>
                    <a:pt x="20" y="287"/>
                    <a:pt x="20" y="287"/>
                    <a:pt x="20" y="287"/>
                  </a:cubicBezTo>
                  <a:cubicBezTo>
                    <a:pt x="20" y="267"/>
                    <a:pt x="0" y="267"/>
                    <a:pt x="0" y="246"/>
                  </a:cubicBezTo>
                  <a:cubicBezTo>
                    <a:pt x="20" y="246"/>
                    <a:pt x="20" y="246"/>
                    <a:pt x="20" y="225"/>
                  </a:cubicBezTo>
                  <a:cubicBezTo>
                    <a:pt x="20" y="225"/>
                    <a:pt x="20" y="246"/>
                    <a:pt x="20" y="225"/>
                  </a:cubicBezTo>
                  <a:cubicBezTo>
                    <a:pt x="40" y="225"/>
                    <a:pt x="40" y="225"/>
                    <a:pt x="40" y="225"/>
                  </a:cubicBezTo>
                  <a:lnTo>
                    <a:pt x="40" y="205"/>
                  </a:lnTo>
                  <a:cubicBezTo>
                    <a:pt x="40" y="185"/>
                    <a:pt x="40" y="185"/>
                    <a:pt x="40" y="164"/>
                  </a:cubicBezTo>
                  <a:cubicBezTo>
                    <a:pt x="40" y="164"/>
                    <a:pt x="40" y="144"/>
                    <a:pt x="40" y="123"/>
                  </a:cubicBezTo>
                  <a:cubicBezTo>
                    <a:pt x="40" y="123"/>
                    <a:pt x="20" y="123"/>
                    <a:pt x="20" y="103"/>
                  </a:cubicBezTo>
                  <a:lnTo>
                    <a:pt x="20" y="82"/>
                  </a:lnTo>
                  <a:cubicBezTo>
                    <a:pt x="20" y="62"/>
                    <a:pt x="20" y="62"/>
                    <a:pt x="20" y="41"/>
                  </a:cubicBezTo>
                  <a:cubicBezTo>
                    <a:pt x="0" y="41"/>
                    <a:pt x="20" y="41"/>
                    <a:pt x="0" y="21"/>
                  </a:cubicBezTo>
                  <a:lnTo>
                    <a:pt x="0" y="21"/>
                  </a:lnTo>
                  <a:cubicBezTo>
                    <a:pt x="20" y="21"/>
                    <a:pt x="20" y="21"/>
                    <a:pt x="20" y="21"/>
                  </a:cubicBezTo>
                  <a:cubicBezTo>
                    <a:pt x="40" y="21"/>
                    <a:pt x="40" y="0"/>
                    <a:pt x="40" y="0"/>
                  </a:cubicBezTo>
                  <a:cubicBezTo>
                    <a:pt x="61" y="0"/>
                    <a:pt x="82" y="21"/>
                    <a:pt x="82" y="21"/>
                  </a:cubicBezTo>
                  <a:cubicBezTo>
                    <a:pt x="82" y="21"/>
                    <a:pt x="102" y="21"/>
                    <a:pt x="102" y="41"/>
                  </a:cubicBezTo>
                  <a:cubicBezTo>
                    <a:pt x="102" y="41"/>
                    <a:pt x="122" y="21"/>
                    <a:pt x="122" y="41"/>
                  </a:cubicBezTo>
                  <a:cubicBezTo>
                    <a:pt x="122" y="41"/>
                    <a:pt x="143" y="41"/>
                    <a:pt x="143" y="62"/>
                  </a:cubicBezTo>
                  <a:lnTo>
                    <a:pt x="164" y="82"/>
                  </a:lnTo>
                  <a:lnTo>
                    <a:pt x="184" y="103"/>
                  </a:lnTo>
                  <a:lnTo>
                    <a:pt x="184" y="123"/>
                  </a:lnTo>
                  <a:cubicBezTo>
                    <a:pt x="184" y="144"/>
                    <a:pt x="184" y="144"/>
                    <a:pt x="164" y="144"/>
                  </a:cubicBezTo>
                  <a:cubicBezTo>
                    <a:pt x="164" y="164"/>
                    <a:pt x="164" y="164"/>
                    <a:pt x="164" y="185"/>
                  </a:cubicBezTo>
                  <a:cubicBezTo>
                    <a:pt x="164" y="185"/>
                    <a:pt x="164" y="205"/>
                    <a:pt x="164" y="225"/>
                  </a:cubicBezTo>
                  <a:cubicBezTo>
                    <a:pt x="164" y="225"/>
                    <a:pt x="184" y="225"/>
                    <a:pt x="204" y="225"/>
                  </a:cubicBezTo>
                  <a:lnTo>
                    <a:pt x="225" y="225"/>
                  </a:lnTo>
                  <a:cubicBezTo>
                    <a:pt x="246" y="225"/>
                    <a:pt x="246" y="205"/>
                    <a:pt x="246" y="185"/>
                  </a:cubicBezTo>
                  <a:cubicBezTo>
                    <a:pt x="246" y="185"/>
                    <a:pt x="246" y="164"/>
                    <a:pt x="266" y="164"/>
                  </a:cubicBezTo>
                  <a:cubicBezTo>
                    <a:pt x="266" y="164"/>
                    <a:pt x="286" y="164"/>
                    <a:pt x="307" y="164"/>
                  </a:cubicBezTo>
                  <a:lnTo>
                    <a:pt x="328" y="164"/>
                  </a:lnTo>
                  <a:cubicBezTo>
                    <a:pt x="348" y="164"/>
                    <a:pt x="348" y="144"/>
                    <a:pt x="368" y="123"/>
                  </a:cubicBezTo>
                  <a:lnTo>
                    <a:pt x="368" y="103"/>
                  </a:lnTo>
                  <a:cubicBezTo>
                    <a:pt x="389" y="103"/>
                    <a:pt x="389" y="82"/>
                    <a:pt x="410" y="82"/>
                  </a:cubicBezTo>
                  <a:lnTo>
                    <a:pt x="410" y="82"/>
                  </a:lnTo>
                  <a:cubicBezTo>
                    <a:pt x="410" y="103"/>
                    <a:pt x="430" y="103"/>
                    <a:pt x="430" y="103"/>
                  </a:cubicBezTo>
                  <a:cubicBezTo>
                    <a:pt x="430" y="123"/>
                    <a:pt x="450" y="144"/>
                    <a:pt x="450" y="144"/>
                  </a:cubicBezTo>
                  <a:cubicBezTo>
                    <a:pt x="450" y="164"/>
                    <a:pt x="471" y="164"/>
                    <a:pt x="471" y="185"/>
                  </a:cubicBezTo>
                  <a:lnTo>
                    <a:pt x="492" y="205"/>
                  </a:lnTo>
                  <a:cubicBezTo>
                    <a:pt x="492" y="225"/>
                    <a:pt x="512" y="225"/>
                    <a:pt x="512" y="246"/>
                  </a:cubicBezTo>
                  <a:cubicBezTo>
                    <a:pt x="532" y="246"/>
                    <a:pt x="553" y="267"/>
                    <a:pt x="553" y="287"/>
                  </a:cubicBezTo>
                  <a:cubicBezTo>
                    <a:pt x="574" y="287"/>
                    <a:pt x="574" y="307"/>
                    <a:pt x="574" y="307"/>
                  </a:cubicBezTo>
                  <a:cubicBezTo>
                    <a:pt x="574" y="328"/>
                    <a:pt x="594" y="349"/>
                    <a:pt x="594" y="349"/>
                  </a:cubicBezTo>
                  <a:cubicBezTo>
                    <a:pt x="594" y="369"/>
                    <a:pt x="594" y="389"/>
                    <a:pt x="594" y="410"/>
                  </a:cubicBezTo>
                  <a:cubicBezTo>
                    <a:pt x="594" y="431"/>
                    <a:pt x="594" y="451"/>
                    <a:pt x="594" y="471"/>
                  </a:cubicBezTo>
                  <a:cubicBezTo>
                    <a:pt x="614" y="492"/>
                    <a:pt x="614" y="513"/>
                    <a:pt x="614" y="533"/>
                  </a:cubicBezTo>
                  <a:cubicBezTo>
                    <a:pt x="614" y="553"/>
                    <a:pt x="614" y="574"/>
                    <a:pt x="614" y="574"/>
                  </a:cubicBezTo>
                  <a:cubicBezTo>
                    <a:pt x="614" y="595"/>
                    <a:pt x="614" y="615"/>
                    <a:pt x="614" y="615"/>
                  </a:cubicBezTo>
                  <a:lnTo>
                    <a:pt x="594" y="635"/>
                  </a:lnTo>
                  <a:cubicBezTo>
                    <a:pt x="594" y="656"/>
                    <a:pt x="594" y="677"/>
                    <a:pt x="614" y="697"/>
                  </a:cubicBezTo>
                  <a:cubicBezTo>
                    <a:pt x="614" y="697"/>
                    <a:pt x="614" y="738"/>
                    <a:pt x="614" y="759"/>
                  </a:cubicBezTo>
                  <a:lnTo>
                    <a:pt x="614" y="799"/>
                  </a:lnTo>
                  <a:cubicBezTo>
                    <a:pt x="614" y="820"/>
                    <a:pt x="614" y="820"/>
                    <a:pt x="614" y="841"/>
                  </a:cubicBezTo>
                  <a:cubicBezTo>
                    <a:pt x="614" y="841"/>
                    <a:pt x="635" y="841"/>
                    <a:pt x="635" y="861"/>
                  </a:cubicBezTo>
                  <a:cubicBezTo>
                    <a:pt x="656" y="861"/>
                    <a:pt x="656" y="861"/>
                    <a:pt x="676" y="861"/>
                  </a:cubicBezTo>
                  <a:cubicBezTo>
                    <a:pt x="676" y="881"/>
                    <a:pt x="676" y="881"/>
                    <a:pt x="696" y="902"/>
                  </a:cubicBezTo>
                  <a:cubicBezTo>
                    <a:pt x="696" y="902"/>
                    <a:pt x="696" y="922"/>
                    <a:pt x="696" y="943"/>
                  </a:cubicBezTo>
                  <a:cubicBezTo>
                    <a:pt x="696" y="943"/>
                    <a:pt x="696" y="963"/>
                    <a:pt x="717" y="983"/>
                  </a:cubicBezTo>
                  <a:lnTo>
                    <a:pt x="717" y="1004"/>
                  </a:lnTo>
                  <a:cubicBezTo>
                    <a:pt x="737" y="1025"/>
                    <a:pt x="737" y="1045"/>
                    <a:pt x="737" y="1065"/>
                  </a:cubicBezTo>
                  <a:cubicBezTo>
                    <a:pt x="758" y="1065"/>
                    <a:pt x="758" y="1086"/>
                    <a:pt x="758" y="108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7" name="Freeform 571"/>
            <p:cNvSpPr>
              <a:spLocks noChangeArrowheads="1"/>
            </p:cNvSpPr>
            <p:nvPr/>
          </p:nvSpPr>
          <p:spPr bwMode="auto">
            <a:xfrm>
              <a:off x="4859338" y="6110288"/>
              <a:ext cx="546100" cy="1165225"/>
            </a:xfrm>
            <a:custGeom>
              <a:avLst/>
              <a:gdLst>
                <a:gd name="T0" fmla="*/ 1107 w 1518"/>
                <a:gd name="T1" fmla="*/ 1864 h 3238"/>
                <a:gd name="T2" fmla="*/ 1107 w 1518"/>
                <a:gd name="T3" fmla="*/ 1741 h 3238"/>
                <a:gd name="T4" fmla="*/ 1066 w 1518"/>
                <a:gd name="T5" fmla="*/ 1618 h 3238"/>
                <a:gd name="T6" fmla="*/ 922 w 1518"/>
                <a:gd name="T7" fmla="*/ 1536 h 3238"/>
                <a:gd name="T8" fmla="*/ 799 w 1518"/>
                <a:gd name="T9" fmla="*/ 1352 h 3238"/>
                <a:gd name="T10" fmla="*/ 697 w 1518"/>
                <a:gd name="T11" fmla="*/ 1188 h 3238"/>
                <a:gd name="T12" fmla="*/ 533 w 1518"/>
                <a:gd name="T13" fmla="*/ 983 h 3238"/>
                <a:gd name="T14" fmla="*/ 430 w 1518"/>
                <a:gd name="T15" fmla="*/ 880 h 3238"/>
                <a:gd name="T16" fmla="*/ 574 w 1518"/>
                <a:gd name="T17" fmla="*/ 758 h 3238"/>
                <a:gd name="T18" fmla="*/ 492 w 1518"/>
                <a:gd name="T19" fmla="*/ 655 h 3238"/>
                <a:gd name="T20" fmla="*/ 348 w 1518"/>
                <a:gd name="T21" fmla="*/ 573 h 3238"/>
                <a:gd name="T22" fmla="*/ 184 w 1518"/>
                <a:gd name="T23" fmla="*/ 491 h 3238"/>
                <a:gd name="T24" fmla="*/ 62 w 1518"/>
                <a:gd name="T25" fmla="*/ 307 h 3238"/>
                <a:gd name="T26" fmla="*/ 20 w 1518"/>
                <a:gd name="T27" fmla="*/ 164 h 3238"/>
                <a:gd name="T28" fmla="*/ 144 w 1518"/>
                <a:gd name="T29" fmla="*/ 184 h 3238"/>
                <a:gd name="T30" fmla="*/ 266 w 1518"/>
                <a:gd name="T31" fmla="*/ 143 h 3238"/>
                <a:gd name="T32" fmla="*/ 430 w 1518"/>
                <a:gd name="T33" fmla="*/ 82 h 3238"/>
                <a:gd name="T34" fmla="*/ 615 w 1518"/>
                <a:gd name="T35" fmla="*/ 82 h 3238"/>
                <a:gd name="T36" fmla="*/ 758 w 1518"/>
                <a:gd name="T37" fmla="*/ 204 h 3238"/>
                <a:gd name="T38" fmla="*/ 902 w 1518"/>
                <a:gd name="T39" fmla="*/ 368 h 3238"/>
                <a:gd name="T40" fmla="*/ 1004 w 1518"/>
                <a:gd name="T41" fmla="*/ 430 h 3238"/>
                <a:gd name="T42" fmla="*/ 922 w 1518"/>
                <a:gd name="T43" fmla="*/ 491 h 3238"/>
                <a:gd name="T44" fmla="*/ 820 w 1518"/>
                <a:gd name="T45" fmla="*/ 532 h 3238"/>
                <a:gd name="T46" fmla="*/ 799 w 1518"/>
                <a:gd name="T47" fmla="*/ 737 h 3238"/>
                <a:gd name="T48" fmla="*/ 717 w 1518"/>
                <a:gd name="T49" fmla="*/ 880 h 3238"/>
                <a:gd name="T50" fmla="*/ 738 w 1518"/>
                <a:gd name="T51" fmla="*/ 1024 h 3238"/>
                <a:gd name="T52" fmla="*/ 881 w 1518"/>
                <a:gd name="T53" fmla="*/ 1270 h 3238"/>
                <a:gd name="T54" fmla="*/ 1045 w 1518"/>
                <a:gd name="T55" fmla="*/ 1393 h 3238"/>
                <a:gd name="T56" fmla="*/ 1107 w 1518"/>
                <a:gd name="T57" fmla="*/ 1536 h 3238"/>
                <a:gd name="T58" fmla="*/ 1189 w 1518"/>
                <a:gd name="T59" fmla="*/ 1598 h 3238"/>
                <a:gd name="T60" fmla="*/ 1250 w 1518"/>
                <a:gd name="T61" fmla="*/ 1598 h 3238"/>
                <a:gd name="T62" fmla="*/ 1291 w 1518"/>
                <a:gd name="T63" fmla="*/ 1680 h 3238"/>
                <a:gd name="T64" fmla="*/ 1353 w 1518"/>
                <a:gd name="T65" fmla="*/ 1843 h 3238"/>
                <a:gd name="T66" fmla="*/ 1435 w 1518"/>
                <a:gd name="T67" fmla="*/ 2131 h 3238"/>
                <a:gd name="T68" fmla="*/ 1496 w 1518"/>
                <a:gd name="T69" fmla="*/ 2315 h 3238"/>
                <a:gd name="T70" fmla="*/ 1517 w 1518"/>
                <a:gd name="T71" fmla="*/ 2519 h 3238"/>
                <a:gd name="T72" fmla="*/ 1455 w 1518"/>
                <a:gd name="T73" fmla="*/ 2519 h 3238"/>
                <a:gd name="T74" fmla="*/ 1475 w 1518"/>
                <a:gd name="T75" fmla="*/ 2601 h 3238"/>
                <a:gd name="T76" fmla="*/ 1455 w 1518"/>
                <a:gd name="T77" fmla="*/ 2663 h 3238"/>
                <a:gd name="T78" fmla="*/ 1271 w 1518"/>
                <a:gd name="T79" fmla="*/ 2786 h 3238"/>
                <a:gd name="T80" fmla="*/ 1148 w 1518"/>
                <a:gd name="T81" fmla="*/ 2847 h 3238"/>
                <a:gd name="T82" fmla="*/ 1107 w 1518"/>
                <a:gd name="T83" fmla="*/ 2868 h 3238"/>
                <a:gd name="T84" fmla="*/ 1045 w 1518"/>
                <a:gd name="T85" fmla="*/ 2950 h 3238"/>
                <a:gd name="T86" fmla="*/ 1066 w 1518"/>
                <a:gd name="T87" fmla="*/ 3011 h 3238"/>
                <a:gd name="T88" fmla="*/ 1025 w 1518"/>
                <a:gd name="T89" fmla="*/ 3032 h 3238"/>
                <a:gd name="T90" fmla="*/ 922 w 1518"/>
                <a:gd name="T91" fmla="*/ 3135 h 3238"/>
                <a:gd name="T92" fmla="*/ 779 w 1518"/>
                <a:gd name="T93" fmla="*/ 3237 h 3238"/>
                <a:gd name="T94" fmla="*/ 779 w 1518"/>
                <a:gd name="T95" fmla="*/ 3196 h 3238"/>
                <a:gd name="T96" fmla="*/ 779 w 1518"/>
                <a:gd name="T97" fmla="*/ 3032 h 3238"/>
                <a:gd name="T98" fmla="*/ 881 w 1518"/>
                <a:gd name="T99" fmla="*/ 2929 h 3238"/>
                <a:gd name="T100" fmla="*/ 861 w 1518"/>
                <a:gd name="T101" fmla="*/ 2847 h 3238"/>
                <a:gd name="T102" fmla="*/ 779 w 1518"/>
                <a:gd name="T103" fmla="*/ 2909 h 3238"/>
                <a:gd name="T104" fmla="*/ 697 w 1518"/>
                <a:gd name="T105" fmla="*/ 2868 h 3238"/>
                <a:gd name="T106" fmla="*/ 840 w 1518"/>
                <a:gd name="T107" fmla="*/ 2765 h 3238"/>
                <a:gd name="T108" fmla="*/ 984 w 1518"/>
                <a:gd name="T109" fmla="*/ 2725 h 3238"/>
                <a:gd name="T110" fmla="*/ 922 w 1518"/>
                <a:gd name="T111" fmla="*/ 2581 h 3238"/>
                <a:gd name="T112" fmla="*/ 1066 w 1518"/>
                <a:gd name="T113" fmla="*/ 2479 h 3238"/>
                <a:gd name="T114" fmla="*/ 1189 w 1518"/>
                <a:gd name="T115" fmla="*/ 2274 h 3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18" h="3238">
                  <a:moveTo>
                    <a:pt x="1127" y="2028"/>
                  </a:moveTo>
                  <a:lnTo>
                    <a:pt x="1127" y="2028"/>
                  </a:lnTo>
                  <a:cubicBezTo>
                    <a:pt x="1127" y="2007"/>
                    <a:pt x="1127" y="2007"/>
                    <a:pt x="1127" y="2007"/>
                  </a:cubicBezTo>
                  <a:cubicBezTo>
                    <a:pt x="1127" y="1987"/>
                    <a:pt x="1127" y="1967"/>
                    <a:pt x="1127" y="1967"/>
                  </a:cubicBezTo>
                  <a:cubicBezTo>
                    <a:pt x="1127" y="1946"/>
                    <a:pt x="1107" y="1925"/>
                    <a:pt x="1107" y="1905"/>
                  </a:cubicBezTo>
                  <a:cubicBezTo>
                    <a:pt x="1107" y="1905"/>
                    <a:pt x="1107" y="1885"/>
                    <a:pt x="1107" y="1864"/>
                  </a:cubicBezTo>
                  <a:lnTo>
                    <a:pt x="1107" y="1843"/>
                  </a:lnTo>
                  <a:lnTo>
                    <a:pt x="1107" y="1823"/>
                  </a:lnTo>
                  <a:lnTo>
                    <a:pt x="1127" y="1803"/>
                  </a:lnTo>
                  <a:cubicBezTo>
                    <a:pt x="1127" y="1803"/>
                    <a:pt x="1127" y="1803"/>
                    <a:pt x="1127" y="1782"/>
                  </a:cubicBezTo>
                  <a:lnTo>
                    <a:pt x="1107" y="1762"/>
                  </a:lnTo>
                  <a:lnTo>
                    <a:pt x="1107" y="1741"/>
                  </a:lnTo>
                  <a:lnTo>
                    <a:pt x="1086" y="1741"/>
                  </a:lnTo>
                  <a:cubicBezTo>
                    <a:pt x="1066" y="1741"/>
                    <a:pt x="1066" y="1741"/>
                    <a:pt x="1045" y="1741"/>
                  </a:cubicBezTo>
                  <a:lnTo>
                    <a:pt x="1045" y="1721"/>
                  </a:lnTo>
                  <a:cubicBezTo>
                    <a:pt x="1045" y="1700"/>
                    <a:pt x="1045" y="1680"/>
                    <a:pt x="1045" y="1680"/>
                  </a:cubicBezTo>
                  <a:lnTo>
                    <a:pt x="1045" y="1659"/>
                  </a:lnTo>
                  <a:cubicBezTo>
                    <a:pt x="1066" y="1639"/>
                    <a:pt x="1066" y="1618"/>
                    <a:pt x="1066" y="1618"/>
                  </a:cubicBezTo>
                  <a:cubicBezTo>
                    <a:pt x="1066" y="1618"/>
                    <a:pt x="1066" y="1598"/>
                    <a:pt x="1045" y="1598"/>
                  </a:cubicBezTo>
                  <a:lnTo>
                    <a:pt x="1025" y="1577"/>
                  </a:lnTo>
                  <a:cubicBezTo>
                    <a:pt x="1004" y="1577"/>
                    <a:pt x="1004" y="1557"/>
                    <a:pt x="1004" y="1557"/>
                  </a:cubicBezTo>
                  <a:cubicBezTo>
                    <a:pt x="1004" y="1536"/>
                    <a:pt x="984" y="1516"/>
                    <a:pt x="984" y="1516"/>
                  </a:cubicBezTo>
                  <a:lnTo>
                    <a:pt x="963" y="1536"/>
                  </a:lnTo>
                  <a:cubicBezTo>
                    <a:pt x="943" y="1536"/>
                    <a:pt x="943" y="1536"/>
                    <a:pt x="922" y="1536"/>
                  </a:cubicBezTo>
                  <a:cubicBezTo>
                    <a:pt x="922" y="1516"/>
                    <a:pt x="902" y="1516"/>
                    <a:pt x="902" y="1516"/>
                  </a:cubicBezTo>
                  <a:cubicBezTo>
                    <a:pt x="902" y="1495"/>
                    <a:pt x="902" y="1475"/>
                    <a:pt x="902" y="1475"/>
                  </a:cubicBezTo>
                  <a:cubicBezTo>
                    <a:pt x="881" y="1454"/>
                    <a:pt x="861" y="1434"/>
                    <a:pt x="861" y="1434"/>
                  </a:cubicBezTo>
                  <a:cubicBezTo>
                    <a:pt x="861" y="1413"/>
                    <a:pt x="881" y="1393"/>
                    <a:pt x="861" y="1393"/>
                  </a:cubicBezTo>
                  <a:cubicBezTo>
                    <a:pt x="861" y="1372"/>
                    <a:pt x="861" y="1372"/>
                    <a:pt x="840" y="1352"/>
                  </a:cubicBezTo>
                  <a:cubicBezTo>
                    <a:pt x="840" y="1352"/>
                    <a:pt x="820" y="1352"/>
                    <a:pt x="799" y="1352"/>
                  </a:cubicBezTo>
                  <a:lnTo>
                    <a:pt x="799" y="1331"/>
                  </a:lnTo>
                  <a:cubicBezTo>
                    <a:pt x="779" y="1311"/>
                    <a:pt x="779" y="1311"/>
                    <a:pt x="758" y="1311"/>
                  </a:cubicBezTo>
                  <a:cubicBezTo>
                    <a:pt x="758" y="1311"/>
                    <a:pt x="758" y="1290"/>
                    <a:pt x="758" y="1270"/>
                  </a:cubicBezTo>
                  <a:cubicBezTo>
                    <a:pt x="738" y="1270"/>
                    <a:pt x="738" y="1249"/>
                    <a:pt x="738" y="1229"/>
                  </a:cubicBezTo>
                  <a:cubicBezTo>
                    <a:pt x="738" y="1229"/>
                    <a:pt x="738" y="1208"/>
                    <a:pt x="717" y="1208"/>
                  </a:cubicBezTo>
                  <a:lnTo>
                    <a:pt x="697" y="1188"/>
                  </a:lnTo>
                  <a:cubicBezTo>
                    <a:pt x="697" y="1188"/>
                    <a:pt x="676" y="1167"/>
                    <a:pt x="656" y="1167"/>
                  </a:cubicBezTo>
                  <a:cubicBezTo>
                    <a:pt x="656" y="1147"/>
                    <a:pt x="656" y="1147"/>
                    <a:pt x="656" y="1147"/>
                  </a:cubicBezTo>
                  <a:cubicBezTo>
                    <a:pt x="656" y="1126"/>
                    <a:pt x="636" y="1106"/>
                    <a:pt x="636" y="1086"/>
                  </a:cubicBezTo>
                  <a:cubicBezTo>
                    <a:pt x="636" y="1065"/>
                    <a:pt x="615" y="1044"/>
                    <a:pt x="594" y="1044"/>
                  </a:cubicBezTo>
                  <a:cubicBezTo>
                    <a:pt x="594" y="1024"/>
                    <a:pt x="574" y="1024"/>
                    <a:pt x="574" y="1004"/>
                  </a:cubicBezTo>
                  <a:cubicBezTo>
                    <a:pt x="554" y="1004"/>
                    <a:pt x="533" y="1004"/>
                    <a:pt x="533" y="983"/>
                  </a:cubicBezTo>
                  <a:cubicBezTo>
                    <a:pt x="512" y="983"/>
                    <a:pt x="492" y="983"/>
                    <a:pt x="472" y="983"/>
                  </a:cubicBezTo>
                  <a:cubicBezTo>
                    <a:pt x="472" y="962"/>
                    <a:pt x="451" y="962"/>
                    <a:pt x="451" y="962"/>
                  </a:cubicBezTo>
                  <a:lnTo>
                    <a:pt x="430" y="942"/>
                  </a:lnTo>
                  <a:lnTo>
                    <a:pt x="410" y="922"/>
                  </a:lnTo>
                  <a:cubicBezTo>
                    <a:pt x="410" y="901"/>
                    <a:pt x="430" y="901"/>
                    <a:pt x="430" y="901"/>
                  </a:cubicBezTo>
                  <a:cubicBezTo>
                    <a:pt x="430" y="880"/>
                    <a:pt x="430" y="880"/>
                    <a:pt x="430" y="880"/>
                  </a:cubicBezTo>
                  <a:cubicBezTo>
                    <a:pt x="451" y="880"/>
                    <a:pt x="451" y="880"/>
                    <a:pt x="472" y="880"/>
                  </a:cubicBezTo>
                  <a:cubicBezTo>
                    <a:pt x="472" y="860"/>
                    <a:pt x="472" y="860"/>
                    <a:pt x="492" y="860"/>
                  </a:cubicBezTo>
                  <a:cubicBezTo>
                    <a:pt x="492" y="860"/>
                    <a:pt x="492" y="840"/>
                    <a:pt x="512" y="840"/>
                  </a:cubicBezTo>
                  <a:cubicBezTo>
                    <a:pt x="512" y="819"/>
                    <a:pt x="512" y="819"/>
                    <a:pt x="533" y="819"/>
                  </a:cubicBezTo>
                  <a:cubicBezTo>
                    <a:pt x="533" y="798"/>
                    <a:pt x="533" y="798"/>
                    <a:pt x="554" y="778"/>
                  </a:cubicBezTo>
                  <a:cubicBezTo>
                    <a:pt x="554" y="778"/>
                    <a:pt x="574" y="778"/>
                    <a:pt x="574" y="758"/>
                  </a:cubicBezTo>
                  <a:lnTo>
                    <a:pt x="554" y="737"/>
                  </a:lnTo>
                  <a:cubicBezTo>
                    <a:pt x="533" y="716"/>
                    <a:pt x="533" y="716"/>
                    <a:pt x="512" y="716"/>
                  </a:cubicBezTo>
                  <a:cubicBezTo>
                    <a:pt x="512" y="716"/>
                    <a:pt x="512" y="696"/>
                    <a:pt x="492" y="696"/>
                  </a:cubicBezTo>
                  <a:lnTo>
                    <a:pt x="492" y="676"/>
                  </a:lnTo>
                  <a:lnTo>
                    <a:pt x="492" y="655"/>
                  </a:lnTo>
                  <a:lnTo>
                    <a:pt x="492" y="655"/>
                  </a:lnTo>
                  <a:cubicBezTo>
                    <a:pt x="472" y="655"/>
                    <a:pt x="472" y="634"/>
                    <a:pt x="472" y="634"/>
                  </a:cubicBezTo>
                  <a:cubicBezTo>
                    <a:pt x="472" y="614"/>
                    <a:pt x="451" y="614"/>
                    <a:pt x="451" y="614"/>
                  </a:cubicBezTo>
                  <a:cubicBezTo>
                    <a:pt x="451" y="614"/>
                    <a:pt x="451" y="594"/>
                    <a:pt x="451" y="573"/>
                  </a:cubicBezTo>
                  <a:cubicBezTo>
                    <a:pt x="451" y="573"/>
                    <a:pt x="430" y="573"/>
                    <a:pt x="430" y="552"/>
                  </a:cubicBezTo>
                  <a:cubicBezTo>
                    <a:pt x="410" y="552"/>
                    <a:pt x="390" y="552"/>
                    <a:pt x="390" y="552"/>
                  </a:cubicBezTo>
                  <a:cubicBezTo>
                    <a:pt x="369" y="552"/>
                    <a:pt x="348" y="552"/>
                    <a:pt x="348" y="573"/>
                  </a:cubicBezTo>
                  <a:lnTo>
                    <a:pt x="348" y="573"/>
                  </a:lnTo>
                  <a:cubicBezTo>
                    <a:pt x="348" y="573"/>
                    <a:pt x="328" y="594"/>
                    <a:pt x="308" y="594"/>
                  </a:cubicBezTo>
                  <a:lnTo>
                    <a:pt x="266" y="614"/>
                  </a:lnTo>
                  <a:lnTo>
                    <a:pt x="246" y="594"/>
                  </a:lnTo>
                  <a:cubicBezTo>
                    <a:pt x="246" y="573"/>
                    <a:pt x="226" y="573"/>
                    <a:pt x="226" y="552"/>
                  </a:cubicBezTo>
                  <a:cubicBezTo>
                    <a:pt x="226" y="532"/>
                    <a:pt x="205" y="512"/>
                    <a:pt x="184" y="491"/>
                  </a:cubicBezTo>
                  <a:cubicBezTo>
                    <a:pt x="184" y="491"/>
                    <a:pt x="164" y="470"/>
                    <a:pt x="144" y="450"/>
                  </a:cubicBezTo>
                  <a:lnTo>
                    <a:pt x="144" y="430"/>
                  </a:lnTo>
                  <a:cubicBezTo>
                    <a:pt x="144" y="410"/>
                    <a:pt x="144" y="389"/>
                    <a:pt x="144" y="389"/>
                  </a:cubicBezTo>
                  <a:lnTo>
                    <a:pt x="123" y="368"/>
                  </a:lnTo>
                  <a:cubicBezTo>
                    <a:pt x="123" y="348"/>
                    <a:pt x="102" y="348"/>
                    <a:pt x="102" y="328"/>
                  </a:cubicBezTo>
                  <a:cubicBezTo>
                    <a:pt x="82" y="328"/>
                    <a:pt x="82" y="328"/>
                    <a:pt x="62" y="307"/>
                  </a:cubicBezTo>
                  <a:lnTo>
                    <a:pt x="41" y="286"/>
                  </a:lnTo>
                  <a:cubicBezTo>
                    <a:pt x="41" y="286"/>
                    <a:pt x="20" y="266"/>
                    <a:pt x="20" y="246"/>
                  </a:cubicBezTo>
                  <a:cubicBezTo>
                    <a:pt x="20" y="246"/>
                    <a:pt x="0" y="246"/>
                    <a:pt x="0" y="225"/>
                  </a:cubicBezTo>
                  <a:lnTo>
                    <a:pt x="0" y="225"/>
                  </a:lnTo>
                  <a:cubicBezTo>
                    <a:pt x="20" y="225"/>
                    <a:pt x="20" y="204"/>
                    <a:pt x="20" y="204"/>
                  </a:cubicBezTo>
                  <a:cubicBezTo>
                    <a:pt x="20" y="204"/>
                    <a:pt x="20" y="184"/>
                    <a:pt x="20" y="164"/>
                  </a:cubicBezTo>
                  <a:lnTo>
                    <a:pt x="41" y="164"/>
                  </a:lnTo>
                  <a:lnTo>
                    <a:pt x="62" y="164"/>
                  </a:lnTo>
                  <a:lnTo>
                    <a:pt x="82" y="184"/>
                  </a:lnTo>
                  <a:cubicBezTo>
                    <a:pt x="82" y="184"/>
                    <a:pt x="82" y="204"/>
                    <a:pt x="102" y="204"/>
                  </a:cubicBezTo>
                  <a:cubicBezTo>
                    <a:pt x="102" y="225"/>
                    <a:pt x="123" y="204"/>
                    <a:pt x="144" y="204"/>
                  </a:cubicBezTo>
                  <a:lnTo>
                    <a:pt x="144" y="184"/>
                  </a:lnTo>
                  <a:cubicBezTo>
                    <a:pt x="164" y="184"/>
                    <a:pt x="144" y="184"/>
                    <a:pt x="144" y="164"/>
                  </a:cubicBezTo>
                  <a:cubicBezTo>
                    <a:pt x="164" y="164"/>
                    <a:pt x="164" y="143"/>
                    <a:pt x="164" y="143"/>
                  </a:cubicBezTo>
                  <a:lnTo>
                    <a:pt x="184" y="143"/>
                  </a:lnTo>
                  <a:cubicBezTo>
                    <a:pt x="205" y="143"/>
                    <a:pt x="226" y="164"/>
                    <a:pt x="226" y="164"/>
                  </a:cubicBezTo>
                  <a:lnTo>
                    <a:pt x="246" y="143"/>
                  </a:lnTo>
                  <a:cubicBezTo>
                    <a:pt x="266" y="143"/>
                    <a:pt x="266" y="143"/>
                    <a:pt x="266" y="143"/>
                  </a:cubicBezTo>
                  <a:cubicBezTo>
                    <a:pt x="287" y="122"/>
                    <a:pt x="287" y="122"/>
                    <a:pt x="308" y="122"/>
                  </a:cubicBezTo>
                  <a:cubicBezTo>
                    <a:pt x="308" y="122"/>
                    <a:pt x="308" y="122"/>
                    <a:pt x="328" y="143"/>
                  </a:cubicBezTo>
                  <a:lnTo>
                    <a:pt x="348" y="143"/>
                  </a:lnTo>
                  <a:lnTo>
                    <a:pt x="369" y="122"/>
                  </a:lnTo>
                  <a:cubicBezTo>
                    <a:pt x="390" y="122"/>
                    <a:pt x="410" y="122"/>
                    <a:pt x="410" y="102"/>
                  </a:cubicBezTo>
                  <a:cubicBezTo>
                    <a:pt x="430" y="102"/>
                    <a:pt x="430" y="102"/>
                    <a:pt x="430" y="82"/>
                  </a:cubicBezTo>
                  <a:lnTo>
                    <a:pt x="430" y="61"/>
                  </a:lnTo>
                  <a:cubicBezTo>
                    <a:pt x="430" y="61"/>
                    <a:pt x="430" y="40"/>
                    <a:pt x="430" y="20"/>
                  </a:cubicBezTo>
                  <a:cubicBezTo>
                    <a:pt x="451" y="20"/>
                    <a:pt x="472" y="0"/>
                    <a:pt x="472" y="0"/>
                  </a:cubicBezTo>
                  <a:cubicBezTo>
                    <a:pt x="492" y="0"/>
                    <a:pt x="512" y="20"/>
                    <a:pt x="512" y="20"/>
                  </a:cubicBezTo>
                  <a:cubicBezTo>
                    <a:pt x="533" y="40"/>
                    <a:pt x="554" y="61"/>
                    <a:pt x="574" y="61"/>
                  </a:cubicBezTo>
                  <a:cubicBezTo>
                    <a:pt x="574" y="82"/>
                    <a:pt x="615" y="82"/>
                    <a:pt x="615" y="82"/>
                  </a:cubicBezTo>
                  <a:lnTo>
                    <a:pt x="636" y="82"/>
                  </a:lnTo>
                  <a:cubicBezTo>
                    <a:pt x="656" y="102"/>
                    <a:pt x="676" y="102"/>
                    <a:pt x="697" y="102"/>
                  </a:cubicBezTo>
                  <a:cubicBezTo>
                    <a:pt x="697" y="102"/>
                    <a:pt x="738" y="102"/>
                    <a:pt x="758" y="102"/>
                  </a:cubicBezTo>
                  <a:cubicBezTo>
                    <a:pt x="758" y="122"/>
                    <a:pt x="779" y="143"/>
                    <a:pt x="779" y="143"/>
                  </a:cubicBezTo>
                  <a:cubicBezTo>
                    <a:pt x="779" y="143"/>
                    <a:pt x="779" y="164"/>
                    <a:pt x="758" y="164"/>
                  </a:cubicBezTo>
                  <a:cubicBezTo>
                    <a:pt x="758" y="184"/>
                    <a:pt x="758" y="184"/>
                    <a:pt x="758" y="204"/>
                  </a:cubicBezTo>
                  <a:cubicBezTo>
                    <a:pt x="738" y="204"/>
                    <a:pt x="738" y="225"/>
                    <a:pt x="758" y="246"/>
                  </a:cubicBezTo>
                  <a:cubicBezTo>
                    <a:pt x="758" y="246"/>
                    <a:pt x="758" y="266"/>
                    <a:pt x="779" y="286"/>
                  </a:cubicBezTo>
                  <a:lnTo>
                    <a:pt x="799" y="286"/>
                  </a:lnTo>
                  <a:cubicBezTo>
                    <a:pt x="820" y="307"/>
                    <a:pt x="840" y="307"/>
                    <a:pt x="840" y="307"/>
                  </a:cubicBezTo>
                  <a:lnTo>
                    <a:pt x="861" y="328"/>
                  </a:lnTo>
                  <a:cubicBezTo>
                    <a:pt x="881" y="348"/>
                    <a:pt x="902" y="348"/>
                    <a:pt x="902" y="368"/>
                  </a:cubicBezTo>
                  <a:lnTo>
                    <a:pt x="922" y="368"/>
                  </a:lnTo>
                  <a:lnTo>
                    <a:pt x="963" y="368"/>
                  </a:lnTo>
                  <a:cubicBezTo>
                    <a:pt x="984" y="389"/>
                    <a:pt x="1004" y="368"/>
                    <a:pt x="1004" y="389"/>
                  </a:cubicBezTo>
                  <a:cubicBezTo>
                    <a:pt x="1025" y="389"/>
                    <a:pt x="1025" y="389"/>
                    <a:pt x="1045" y="389"/>
                  </a:cubicBezTo>
                  <a:cubicBezTo>
                    <a:pt x="1025" y="389"/>
                    <a:pt x="1025" y="410"/>
                    <a:pt x="1025" y="410"/>
                  </a:cubicBezTo>
                  <a:cubicBezTo>
                    <a:pt x="1025" y="410"/>
                    <a:pt x="1004" y="410"/>
                    <a:pt x="1004" y="430"/>
                  </a:cubicBezTo>
                  <a:lnTo>
                    <a:pt x="1004" y="430"/>
                  </a:lnTo>
                  <a:cubicBezTo>
                    <a:pt x="1004" y="450"/>
                    <a:pt x="984" y="450"/>
                    <a:pt x="984" y="450"/>
                  </a:cubicBezTo>
                  <a:lnTo>
                    <a:pt x="963" y="450"/>
                  </a:lnTo>
                  <a:lnTo>
                    <a:pt x="963" y="450"/>
                  </a:lnTo>
                  <a:cubicBezTo>
                    <a:pt x="943" y="470"/>
                    <a:pt x="943" y="470"/>
                    <a:pt x="943" y="470"/>
                  </a:cubicBezTo>
                  <a:lnTo>
                    <a:pt x="922" y="491"/>
                  </a:lnTo>
                  <a:lnTo>
                    <a:pt x="902" y="491"/>
                  </a:lnTo>
                  <a:lnTo>
                    <a:pt x="881" y="491"/>
                  </a:lnTo>
                  <a:lnTo>
                    <a:pt x="861" y="491"/>
                  </a:lnTo>
                  <a:lnTo>
                    <a:pt x="840" y="491"/>
                  </a:lnTo>
                  <a:cubicBezTo>
                    <a:pt x="840" y="512"/>
                    <a:pt x="840" y="512"/>
                    <a:pt x="820" y="512"/>
                  </a:cubicBezTo>
                  <a:lnTo>
                    <a:pt x="820" y="532"/>
                  </a:lnTo>
                  <a:cubicBezTo>
                    <a:pt x="820" y="552"/>
                    <a:pt x="820" y="573"/>
                    <a:pt x="820" y="594"/>
                  </a:cubicBezTo>
                  <a:lnTo>
                    <a:pt x="820" y="614"/>
                  </a:lnTo>
                  <a:cubicBezTo>
                    <a:pt x="820" y="614"/>
                    <a:pt x="820" y="634"/>
                    <a:pt x="820" y="655"/>
                  </a:cubicBezTo>
                  <a:lnTo>
                    <a:pt x="820" y="676"/>
                  </a:lnTo>
                  <a:cubicBezTo>
                    <a:pt x="820" y="696"/>
                    <a:pt x="820" y="716"/>
                    <a:pt x="799" y="716"/>
                  </a:cubicBezTo>
                  <a:lnTo>
                    <a:pt x="799" y="737"/>
                  </a:lnTo>
                  <a:cubicBezTo>
                    <a:pt x="779" y="737"/>
                    <a:pt x="779" y="737"/>
                    <a:pt x="779" y="737"/>
                  </a:cubicBezTo>
                  <a:cubicBezTo>
                    <a:pt x="758" y="737"/>
                    <a:pt x="758" y="758"/>
                    <a:pt x="738" y="758"/>
                  </a:cubicBezTo>
                  <a:lnTo>
                    <a:pt x="738" y="758"/>
                  </a:lnTo>
                  <a:cubicBezTo>
                    <a:pt x="717" y="778"/>
                    <a:pt x="717" y="798"/>
                    <a:pt x="717" y="798"/>
                  </a:cubicBezTo>
                  <a:cubicBezTo>
                    <a:pt x="717" y="819"/>
                    <a:pt x="717" y="840"/>
                    <a:pt x="717" y="840"/>
                  </a:cubicBezTo>
                  <a:cubicBezTo>
                    <a:pt x="717" y="860"/>
                    <a:pt x="717" y="860"/>
                    <a:pt x="717" y="880"/>
                  </a:cubicBezTo>
                  <a:lnTo>
                    <a:pt x="717" y="901"/>
                  </a:lnTo>
                  <a:cubicBezTo>
                    <a:pt x="717" y="922"/>
                    <a:pt x="717" y="922"/>
                    <a:pt x="717" y="942"/>
                  </a:cubicBezTo>
                  <a:cubicBezTo>
                    <a:pt x="717" y="942"/>
                    <a:pt x="717" y="942"/>
                    <a:pt x="717" y="962"/>
                  </a:cubicBezTo>
                  <a:cubicBezTo>
                    <a:pt x="697" y="962"/>
                    <a:pt x="697" y="962"/>
                    <a:pt x="697" y="983"/>
                  </a:cubicBezTo>
                  <a:cubicBezTo>
                    <a:pt x="697" y="983"/>
                    <a:pt x="717" y="983"/>
                    <a:pt x="717" y="1004"/>
                  </a:cubicBezTo>
                  <a:cubicBezTo>
                    <a:pt x="717" y="1004"/>
                    <a:pt x="717" y="1024"/>
                    <a:pt x="738" y="1024"/>
                  </a:cubicBezTo>
                  <a:cubicBezTo>
                    <a:pt x="738" y="1044"/>
                    <a:pt x="738" y="1044"/>
                    <a:pt x="758" y="1065"/>
                  </a:cubicBezTo>
                  <a:cubicBezTo>
                    <a:pt x="758" y="1065"/>
                    <a:pt x="779" y="1086"/>
                    <a:pt x="779" y="1106"/>
                  </a:cubicBezTo>
                  <a:cubicBezTo>
                    <a:pt x="799" y="1106"/>
                    <a:pt x="820" y="1126"/>
                    <a:pt x="840" y="1147"/>
                  </a:cubicBezTo>
                  <a:cubicBezTo>
                    <a:pt x="840" y="1167"/>
                    <a:pt x="861" y="1188"/>
                    <a:pt x="861" y="1188"/>
                  </a:cubicBezTo>
                  <a:cubicBezTo>
                    <a:pt x="881" y="1208"/>
                    <a:pt x="881" y="1229"/>
                    <a:pt x="881" y="1229"/>
                  </a:cubicBezTo>
                  <a:cubicBezTo>
                    <a:pt x="881" y="1249"/>
                    <a:pt x="881" y="1249"/>
                    <a:pt x="881" y="1270"/>
                  </a:cubicBezTo>
                  <a:lnTo>
                    <a:pt x="902" y="1270"/>
                  </a:lnTo>
                  <a:cubicBezTo>
                    <a:pt x="922" y="1270"/>
                    <a:pt x="943" y="1290"/>
                    <a:pt x="943" y="1311"/>
                  </a:cubicBezTo>
                  <a:cubicBezTo>
                    <a:pt x="943" y="1311"/>
                    <a:pt x="943" y="1331"/>
                    <a:pt x="943" y="1352"/>
                  </a:cubicBezTo>
                  <a:cubicBezTo>
                    <a:pt x="963" y="1352"/>
                    <a:pt x="963" y="1372"/>
                    <a:pt x="984" y="1372"/>
                  </a:cubicBezTo>
                  <a:lnTo>
                    <a:pt x="1004" y="1393"/>
                  </a:lnTo>
                  <a:cubicBezTo>
                    <a:pt x="1004" y="1393"/>
                    <a:pt x="1025" y="1393"/>
                    <a:pt x="1045" y="1393"/>
                  </a:cubicBezTo>
                  <a:cubicBezTo>
                    <a:pt x="1045" y="1413"/>
                    <a:pt x="1066" y="1434"/>
                    <a:pt x="1066" y="1434"/>
                  </a:cubicBezTo>
                  <a:cubicBezTo>
                    <a:pt x="1066" y="1454"/>
                    <a:pt x="1066" y="1454"/>
                    <a:pt x="1066" y="1475"/>
                  </a:cubicBezTo>
                  <a:lnTo>
                    <a:pt x="1066" y="1495"/>
                  </a:lnTo>
                  <a:cubicBezTo>
                    <a:pt x="1066" y="1516"/>
                    <a:pt x="1066" y="1516"/>
                    <a:pt x="1086" y="1516"/>
                  </a:cubicBezTo>
                  <a:cubicBezTo>
                    <a:pt x="1086" y="1536"/>
                    <a:pt x="1107" y="1536"/>
                    <a:pt x="1107" y="1536"/>
                  </a:cubicBezTo>
                  <a:lnTo>
                    <a:pt x="1107" y="1536"/>
                  </a:lnTo>
                  <a:cubicBezTo>
                    <a:pt x="1127" y="1536"/>
                    <a:pt x="1127" y="1536"/>
                    <a:pt x="1127" y="1536"/>
                  </a:cubicBezTo>
                  <a:cubicBezTo>
                    <a:pt x="1148" y="1536"/>
                    <a:pt x="1148" y="1516"/>
                    <a:pt x="1148" y="1516"/>
                  </a:cubicBezTo>
                  <a:cubicBezTo>
                    <a:pt x="1148" y="1516"/>
                    <a:pt x="1148" y="1536"/>
                    <a:pt x="1168" y="1536"/>
                  </a:cubicBezTo>
                  <a:cubicBezTo>
                    <a:pt x="1168" y="1536"/>
                    <a:pt x="1168" y="1536"/>
                    <a:pt x="1168" y="1557"/>
                  </a:cubicBezTo>
                  <a:lnTo>
                    <a:pt x="1189" y="1557"/>
                  </a:lnTo>
                  <a:cubicBezTo>
                    <a:pt x="1189" y="1577"/>
                    <a:pt x="1189" y="1577"/>
                    <a:pt x="1189" y="1598"/>
                  </a:cubicBezTo>
                  <a:lnTo>
                    <a:pt x="1189" y="1598"/>
                  </a:lnTo>
                  <a:cubicBezTo>
                    <a:pt x="1209" y="1598"/>
                    <a:pt x="1209" y="1577"/>
                    <a:pt x="1209" y="1577"/>
                  </a:cubicBezTo>
                  <a:lnTo>
                    <a:pt x="1209" y="1577"/>
                  </a:lnTo>
                  <a:cubicBezTo>
                    <a:pt x="1230" y="1577"/>
                    <a:pt x="1230" y="1577"/>
                    <a:pt x="1230" y="1577"/>
                  </a:cubicBezTo>
                  <a:cubicBezTo>
                    <a:pt x="1230" y="1557"/>
                    <a:pt x="1250" y="1577"/>
                    <a:pt x="1250" y="1577"/>
                  </a:cubicBezTo>
                  <a:cubicBezTo>
                    <a:pt x="1250" y="1577"/>
                    <a:pt x="1250" y="1577"/>
                    <a:pt x="1250" y="1598"/>
                  </a:cubicBezTo>
                  <a:lnTo>
                    <a:pt x="1230" y="1598"/>
                  </a:lnTo>
                  <a:lnTo>
                    <a:pt x="1230" y="1618"/>
                  </a:lnTo>
                  <a:cubicBezTo>
                    <a:pt x="1230" y="1618"/>
                    <a:pt x="1230" y="1639"/>
                    <a:pt x="1250" y="1639"/>
                  </a:cubicBezTo>
                  <a:cubicBezTo>
                    <a:pt x="1250" y="1659"/>
                    <a:pt x="1250" y="1659"/>
                    <a:pt x="1250" y="1659"/>
                  </a:cubicBezTo>
                  <a:cubicBezTo>
                    <a:pt x="1271" y="1659"/>
                    <a:pt x="1271" y="1659"/>
                    <a:pt x="1271" y="1659"/>
                  </a:cubicBezTo>
                  <a:cubicBezTo>
                    <a:pt x="1271" y="1680"/>
                    <a:pt x="1291" y="1680"/>
                    <a:pt x="1291" y="1680"/>
                  </a:cubicBezTo>
                  <a:cubicBezTo>
                    <a:pt x="1291" y="1700"/>
                    <a:pt x="1291" y="1700"/>
                    <a:pt x="1291" y="1721"/>
                  </a:cubicBezTo>
                  <a:lnTo>
                    <a:pt x="1312" y="1721"/>
                  </a:lnTo>
                  <a:cubicBezTo>
                    <a:pt x="1312" y="1741"/>
                    <a:pt x="1332" y="1741"/>
                    <a:pt x="1332" y="1741"/>
                  </a:cubicBezTo>
                  <a:cubicBezTo>
                    <a:pt x="1332" y="1762"/>
                    <a:pt x="1332" y="1782"/>
                    <a:pt x="1332" y="1782"/>
                  </a:cubicBezTo>
                  <a:cubicBezTo>
                    <a:pt x="1332" y="1782"/>
                    <a:pt x="1332" y="1803"/>
                    <a:pt x="1332" y="1823"/>
                  </a:cubicBezTo>
                  <a:lnTo>
                    <a:pt x="1353" y="1843"/>
                  </a:lnTo>
                  <a:cubicBezTo>
                    <a:pt x="1373" y="1864"/>
                    <a:pt x="1373" y="1885"/>
                    <a:pt x="1394" y="1885"/>
                  </a:cubicBezTo>
                  <a:cubicBezTo>
                    <a:pt x="1394" y="1905"/>
                    <a:pt x="1394" y="1946"/>
                    <a:pt x="1414" y="1967"/>
                  </a:cubicBezTo>
                  <a:cubicBezTo>
                    <a:pt x="1414" y="1967"/>
                    <a:pt x="1414" y="2007"/>
                    <a:pt x="1435" y="2028"/>
                  </a:cubicBezTo>
                  <a:cubicBezTo>
                    <a:pt x="1435" y="2028"/>
                    <a:pt x="1455" y="2049"/>
                    <a:pt x="1455" y="2069"/>
                  </a:cubicBezTo>
                  <a:lnTo>
                    <a:pt x="1455" y="2089"/>
                  </a:lnTo>
                  <a:cubicBezTo>
                    <a:pt x="1455" y="2110"/>
                    <a:pt x="1435" y="2110"/>
                    <a:pt x="1435" y="2131"/>
                  </a:cubicBezTo>
                  <a:cubicBezTo>
                    <a:pt x="1435" y="2131"/>
                    <a:pt x="1455" y="2131"/>
                    <a:pt x="1455" y="2151"/>
                  </a:cubicBezTo>
                  <a:lnTo>
                    <a:pt x="1455" y="2171"/>
                  </a:lnTo>
                  <a:cubicBezTo>
                    <a:pt x="1455" y="2192"/>
                    <a:pt x="1455" y="2213"/>
                    <a:pt x="1455" y="2213"/>
                  </a:cubicBezTo>
                  <a:cubicBezTo>
                    <a:pt x="1455" y="2233"/>
                    <a:pt x="1475" y="2253"/>
                    <a:pt x="1496" y="2253"/>
                  </a:cubicBezTo>
                  <a:cubicBezTo>
                    <a:pt x="1496" y="2274"/>
                    <a:pt x="1496" y="2274"/>
                    <a:pt x="1496" y="2295"/>
                  </a:cubicBezTo>
                  <a:lnTo>
                    <a:pt x="1496" y="2315"/>
                  </a:lnTo>
                  <a:cubicBezTo>
                    <a:pt x="1496" y="2335"/>
                    <a:pt x="1496" y="2356"/>
                    <a:pt x="1496" y="2377"/>
                  </a:cubicBezTo>
                  <a:cubicBezTo>
                    <a:pt x="1475" y="2377"/>
                    <a:pt x="1475" y="2397"/>
                    <a:pt x="1475" y="2417"/>
                  </a:cubicBezTo>
                  <a:lnTo>
                    <a:pt x="1496" y="2438"/>
                  </a:lnTo>
                  <a:cubicBezTo>
                    <a:pt x="1496" y="2438"/>
                    <a:pt x="1496" y="2459"/>
                    <a:pt x="1517" y="2479"/>
                  </a:cubicBezTo>
                  <a:cubicBezTo>
                    <a:pt x="1517" y="2479"/>
                    <a:pt x="1517" y="2479"/>
                    <a:pt x="1517" y="2499"/>
                  </a:cubicBezTo>
                  <a:lnTo>
                    <a:pt x="1517" y="2519"/>
                  </a:lnTo>
                  <a:lnTo>
                    <a:pt x="1496" y="2519"/>
                  </a:lnTo>
                  <a:lnTo>
                    <a:pt x="1496" y="2499"/>
                  </a:lnTo>
                  <a:cubicBezTo>
                    <a:pt x="1496" y="2499"/>
                    <a:pt x="1496" y="2499"/>
                    <a:pt x="1475" y="2499"/>
                  </a:cubicBezTo>
                  <a:lnTo>
                    <a:pt x="1475" y="2499"/>
                  </a:lnTo>
                  <a:cubicBezTo>
                    <a:pt x="1475" y="2519"/>
                    <a:pt x="1475" y="2519"/>
                    <a:pt x="1475" y="2519"/>
                  </a:cubicBezTo>
                  <a:lnTo>
                    <a:pt x="1455" y="2519"/>
                  </a:lnTo>
                  <a:cubicBezTo>
                    <a:pt x="1455" y="2540"/>
                    <a:pt x="1455" y="2540"/>
                    <a:pt x="1455" y="2540"/>
                  </a:cubicBezTo>
                  <a:lnTo>
                    <a:pt x="1475" y="2540"/>
                  </a:lnTo>
                  <a:cubicBezTo>
                    <a:pt x="1475" y="2540"/>
                    <a:pt x="1475" y="2561"/>
                    <a:pt x="1496" y="2561"/>
                  </a:cubicBezTo>
                  <a:lnTo>
                    <a:pt x="1496" y="2581"/>
                  </a:lnTo>
                  <a:cubicBezTo>
                    <a:pt x="1496" y="2581"/>
                    <a:pt x="1496" y="2601"/>
                    <a:pt x="1475" y="2601"/>
                  </a:cubicBezTo>
                  <a:lnTo>
                    <a:pt x="1475" y="2601"/>
                  </a:lnTo>
                  <a:cubicBezTo>
                    <a:pt x="1455" y="2601"/>
                    <a:pt x="1455" y="2581"/>
                    <a:pt x="1455" y="2581"/>
                  </a:cubicBezTo>
                  <a:cubicBezTo>
                    <a:pt x="1455" y="2581"/>
                    <a:pt x="1455" y="2581"/>
                    <a:pt x="1435" y="2581"/>
                  </a:cubicBezTo>
                  <a:cubicBezTo>
                    <a:pt x="1435" y="2601"/>
                    <a:pt x="1455" y="2601"/>
                    <a:pt x="1455" y="2622"/>
                  </a:cubicBezTo>
                  <a:lnTo>
                    <a:pt x="1455" y="2622"/>
                  </a:lnTo>
                  <a:lnTo>
                    <a:pt x="1455" y="2643"/>
                  </a:lnTo>
                  <a:cubicBezTo>
                    <a:pt x="1455" y="2643"/>
                    <a:pt x="1455" y="2643"/>
                    <a:pt x="1455" y="2663"/>
                  </a:cubicBezTo>
                  <a:cubicBezTo>
                    <a:pt x="1435" y="2663"/>
                    <a:pt x="1435" y="2663"/>
                    <a:pt x="1435" y="2663"/>
                  </a:cubicBezTo>
                  <a:cubicBezTo>
                    <a:pt x="1414" y="2683"/>
                    <a:pt x="1394" y="2683"/>
                    <a:pt x="1394" y="2683"/>
                  </a:cubicBezTo>
                  <a:lnTo>
                    <a:pt x="1373" y="2704"/>
                  </a:lnTo>
                  <a:lnTo>
                    <a:pt x="1353" y="2725"/>
                  </a:lnTo>
                  <a:cubicBezTo>
                    <a:pt x="1332" y="2725"/>
                    <a:pt x="1312" y="2765"/>
                    <a:pt x="1312" y="2765"/>
                  </a:cubicBezTo>
                  <a:cubicBezTo>
                    <a:pt x="1291" y="2765"/>
                    <a:pt x="1271" y="2786"/>
                    <a:pt x="1271" y="2786"/>
                  </a:cubicBezTo>
                  <a:lnTo>
                    <a:pt x="1250" y="2807"/>
                  </a:lnTo>
                  <a:lnTo>
                    <a:pt x="1230" y="2827"/>
                  </a:lnTo>
                  <a:lnTo>
                    <a:pt x="1209" y="2847"/>
                  </a:lnTo>
                  <a:lnTo>
                    <a:pt x="1189" y="2868"/>
                  </a:lnTo>
                  <a:cubicBezTo>
                    <a:pt x="1168" y="2868"/>
                    <a:pt x="1168" y="2868"/>
                    <a:pt x="1168" y="2868"/>
                  </a:cubicBezTo>
                  <a:cubicBezTo>
                    <a:pt x="1148" y="2868"/>
                    <a:pt x="1148" y="2847"/>
                    <a:pt x="1148" y="2847"/>
                  </a:cubicBezTo>
                  <a:lnTo>
                    <a:pt x="1148" y="2847"/>
                  </a:lnTo>
                  <a:cubicBezTo>
                    <a:pt x="1148" y="2827"/>
                    <a:pt x="1148" y="2827"/>
                    <a:pt x="1148" y="2827"/>
                  </a:cubicBezTo>
                  <a:lnTo>
                    <a:pt x="1127" y="2827"/>
                  </a:lnTo>
                  <a:lnTo>
                    <a:pt x="1127" y="2847"/>
                  </a:lnTo>
                  <a:lnTo>
                    <a:pt x="1107" y="2847"/>
                  </a:lnTo>
                  <a:cubicBezTo>
                    <a:pt x="1107" y="2868"/>
                    <a:pt x="1107" y="2868"/>
                    <a:pt x="1107" y="2868"/>
                  </a:cubicBezTo>
                  <a:cubicBezTo>
                    <a:pt x="1107" y="2889"/>
                    <a:pt x="1127" y="2889"/>
                    <a:pt x="1127" y="2909"/>
                  </a:cubicBezTo>
                  <a:cubicBezTo>
                    <a:pt x="1127" y="2909"/>
                    <a:pt x="1107" y="2909"/>
                    <a:pt x="1107" y="2929"/>
                  </a:cubicBezTo>
                  <a:lnTo>
                    <a:pt x="1107" y="2950"/>
                  </a:lnTo>
                  <a:cubicBezTo>
                    <a:pt x="1107" y="2950"/>
                    <a:pt x="1107" y="2950"/>
                    <a:pt x="1086" y="2950"/>
                  </a:cubicBezTo>
                  <a:cubicBezTo>
                    <a:pt x="1086" y="2950"/>
                    <a:pt x="1086" y="2950"/>
                    <a:pt x="1066" y="2950"/>
                  </a:cubicBezTo>
                  <a:cubicBezTo>
                    <a:pt x="1066" y="2950"/>
                    <a:pt x="1066" y="2950"/>
                    <a:pt x="1045" y="2950"/>
                  </a:cubicBezTo>
                  <a:lnTo>
                    <a:pt x="1045" y="2950"/>
                  </a:lnTo>
                  <a:cubicBezTo>
                    <a:pt x="1045" y="2950"/>
                    <a:pt x="1045" y="2950"/>
                    <a:pt x="1045" y="2971"/>
                  </a:cubicBezTo>
                  <a:cubicBezTo>
                    <a:pt x="1066" y="2971"/>
                    <a:pt x="1066" y="2971"/>
                    <a:pt x="1066" y="2971"/>
                  </a:cubicBezTo>
                  <a:lnTo>
                    <a:pt x="1086" y="2991"/>
                  </a:lnTo>
                  <a:lnTo>
                    <a:pt x="1066" y="3011"/>
                  </a:lnTo>
                  <a:lnTo>
                    <a:pt x="1066" y="3011"/>
                  </a:lnTo>
                  <a:cubicBezTo>
                    <a:pt x="1045" y="3011"/>
                    <a:pt x="1045" y="3011"/>
                    <a:pt x="1025" y="3011"/>
                  </a:cubicBezTo>
                  <a:lnTo>
                    <a:pt x="1025" y="2991"/>
                  </a:lnTo>
                  <a:lnTo>
                    <a:pt x="1004" y="2991"/>
                  </a:lnTo>
                  <a:lnTo>
                    <a:pt x="1004" y="2991"/>
                  </a:lnTo>
                  <a:lnTo>
                    <a:pt x="1004" y="3011"/>
                  </a:lnTo>
                  <a:lnTo>
                    <a:pt x="1025" y="3032"/>
                  </a:lnTo>
                  <a:lnTo>
                    <a:pt x="1025" y="3053"/>
                  </a:lnTo>
                  <a:cubicBezTo>
                    <a:pt x="1025" y="3073"/>
                    <a:pt x="1004" y="3073"/>
                    <a:pt x="1004" y="3093"/>
                  </a:cubicBezTo>
                  <a:cubicBezTo>
                    <a:pt x="1004" y="3093"/>
                    <a:pt x="984" y="3093"/>
                    <a:pt x="984" y="3114"/>
                  </a:cubicBezTo>
                  <a:cubicBezTo>
                    <a:pt x="963" y="3114"/>
                    <a:pt x="943" y="3114"/>
                    <a:pt x="943" y="3114"/>
                  </a:cubicBezTo>
                  <a:cubicBezTo>
                    <a:pt x="943" y="3135"/>
                    <a:pt x="922" y="3135"/>
                    <a:pt x="922" y="3135"/>
                  </a:cubicBezTo>
                  <a:lnTo>
                    <a:pt x="922" y="3135"/>
                  </a:lnTo>
                  <a:cubicBezTo>
                    <a:pt x="902" y="3135"/>
                    <a:pt x="922" y="3155"/>
                    <a:pt x="902" y="3155"/>
                  </a:cubicBezTo>
                  <a:lnTo>
                    <a:pt x="902" y="3175"/>
                  </a:lnTo>
                  <a:lnTo>
                    <a:pt x="881" y="3196"/>
                  </a:lnTo>
                  <a:cubicBezTo>
                    <a:pt x="861" y="3196"/>
                    <a:pt x="861" y="3216"/>
                    <a:pt x="840" y="3216"/>
                  </a:cubicBezTo>
                  <a:cubicBezTo>
                    <a:pt x="840" y="3216"/>
                    <a:pt x="820" y="3237"/>
                    <a:pt x="799" y="3237"/>
                  </a:cubicBezTo>
                  <a:cubicBezTo>
                    <a:pt x="799" y="3237"/>
                    <a:pt x="799" y="3237"/>
                    <a:pt x="779" y="3237"/>
                  </a:cubicBezTo>
                  <a:cubicBezTo>
                    <a:pt x="779" y="3237"/>
                    <a:pt x="779" y="3237"/>
                    <a:pt x="758" y="3237"/>
                  </a:cubicBezTo>
                  <a:lnTo>
                    <a:pt x="758" y="3237"/>
                  </a:lnTo>
                  <a:lnTo>
                    <a:pt x="779" y="3216"/>
                  </a:lnTo>
                  <a:lnTo>
                    <a:pt x="779" y="3216"/>
                  </a:lnTo>
                  <a:cubicBezTo>
                    <a:pt x="799" y="3216"/>
                    <a:pt x="799" y="3216"/>
                    <a:pt x="799" y="3216"/>
                  </a:cubicBezTo>
                  <a:cubicBezTo>
                    <a:pt x="799" y="3196"/>
                    <a:pt x="799" y="3196"/>
                    <a:pt x="779" y="3196"/>
                  </a:cubicBezTo>
                  <a:lnTo>
                    <a:pt x="779" y="3196"/>
                  </a:lnTo>
                  <a:lnTo>
                    <a:pt x="779" y="3175"/>
                  </a:lnTo>
                  <a:lnTo>
                    <a:pt x="779" y="3155"/>
                  </a:lnTo>
                  <a:lnTo>
                    <a:pt x="779" y="3135"/>
                  </a:lnTo>
                  <a:cubicBezTo>
                    <a:pt x="779" y="3114"/>
                    <a:pt x="779" y="3093"/>
                    <a:pt x="779" y="3093"/>
                  </a:cubicBezTo>
                  <a:cubicBezTo>
                    <a:pt x="779" y="3073"/>
                    <a:pt x="779" y="3053"/>
                    <a:pt x="779" y="3032"/>
                  </a:cubicBezTo>
                  <a:cubicBezTo>
                    <a:pt x="779" y="3011"/>
                    <a:pt x="779" y="3011"/>
                    <a:pt x="779" y="2991"/>
                  </a:cubicBezTo>
                  <a:cubicBezTo>
                    <a:pt x="779" y="2991"/>
                    <a:pt x="779" y="2991"/>
                    <a:pt x="779" y="2971"/>
                  </a:cubicBezTo>
                  <a:cubicBezTo>
                    <a:pt x="799" y="2971"/>
                    <a:pt x="799" y="2971"/>
                    <a:pt x="799" y="2971"/>
                  </a:cubicBezTo>
                  <a:cubicBezTo>
                    <a:pt x="820" y="2950"/>
                    <a:pt x="820" y="2950"/>
                    <a:pt x="840" y="2950"/>
                  </a:cubicBezTo>
                  <a:lnTo>
                    <a:pt x="861" y="2950"/>
                  </a:lnTo>
                  <a:cubicBezTo>
                    <a:pt x="861" y="2950"/>
                    <a:pt x="881" y="2950"/>
                    <a:pt x="881" y="2929"/>
                  </a:cubicBezTo>
                  <a:cubicBezTo>
                    <a:pt x="881" y="2929"/>
                    <a:pt x="881" y="2929"/>
                    <a:pt x="881" y="2909"/>
                  </a:cubicBezTo>
                  <a:cubicBezTo>
                    <a:pt x="902" y="2909"/>
                    <a:pt x="902" y="2909"/>
                    <a:pt x="902" y="2889"/>
                  </a:cubicBezTo>
                  <a:cubicBezTo>
                    <a:pt x="902" y="2889"/>
                    <a:pt x="902" y="2889"/>
                    <a:pt x="922" y="2889"/>
                  </a:cubicBezTo>
                  <a:lnTo>
                    <a:pt x="922" y="2868"/>
                  </a:lnTo>
                  <a:cubicBezTo>
                    <a:pt x="902" y="2847"/>
                    <a:pt x="902" y="2847"/>
                    <a:pt x="881" y="2847"/>
                  </a:cubicBezTo>
                  <a:cubicBezTo>
                    <a:pt x="881" y="2847"/>
                    <a:pt x="881" y="2827"/>
                    <a:pt x="861" y="2847"/>
                  </a:cubicBezTo>
                  <a:cubicBezTo>
                    <a:pt x="861" y="2847"/>
                    <a:pt x="881" y="2847"/>
                    <a:pt x="861" y="2847"/>
                  </a:cubicBezTo>
                  <a:cubicBezTo>
                    <a:pt x="861" y="2868"/>
                    <a:pt x="840" y="2847"/>
                    <a:pt x="840" y="2868"/>
                  </a:cubicBezTo>
                  <a:lnTo>
                    <a:pt x="840" y="2868"/>
                  </a:lnTo>
                  <a:cubicBezTo>
                    <a:pt x="820" y="2868"/>
                    <a:pt x="820" y="2889"/>
                    <a:pt x="820" y="2889"/>
                  </a:cubicBezTo>
                  <a:cubicBezTo>
                    <a:pt x="820" y="2889"/>
                    <a:pt x="820" y="2889"/>
                    <a:pt x="799" y="2909"/>
                  </a:cubicBezTo>
                  <a:lnTo>
                    <a:pt x="779" y="2909"/>
                  </a:lnTo>
                  <a:lnTo>
                    <a:pt x="779" y="2889"/>
                  </a:lnTo>
                  <a:cubicBezTo>
                    <a:pt x="758" y="2889"/>
                    <a:pt x="758" y="2868"/>
                    <a:pt x="758" y="2868"/>
                  </a:cubicBezTo>
                  <a:lnTo>
                    <a:pt x="738" y="2868"/>
                  </a:lnTo>
                  <a:lnTo>
                    <a:pt x="738" y="2889"/>
                  </a:lnTo>
                  <a:lnTo>
                    <a:pt x="717" y="2889"/>
                  </a:lnTo>
                  <a:lnTo>
                    <a:pt x="697" y="2868"/>
                  </a:lnTo>
                  <a:cubicBezTo>
                    <a:pt x="697" y="2868"/>
                    <a:pt x="697" y="2868"/>
                    <a:pt x="697" y="2847"/>
                  </a:cubicBezTo>
                  <a:lnTo>
                    <a:pt x="697" y="2847"/>
                  </a:lnTo>
                  <a:lnTo>
                    <a:pt x="717" y="2827"/>
                  </a:lnTo>
                  <a:cubicBezTo>
                    <a:pt x="738" y="2827"/>
                    <a:pt x="758" y="2807"/>
                    <a:pt x="758" y="2786"/>
                  </a:cubicBezTo>
                  <a:cubicBezTo>
                    <a:pt x="779" y="2786"/>
                    <a:pt x="779" y="2786"/>
                    <a:pt x="799" y="2786"/>
                  </a:cubicBezTo>
                  <a:cubicBezTo>
                    <a:pt x="799" y="2765"/>
                    <a:pt x="840" y="2765"/>
                    <a:pt x="840" y="2765"/>
                  </a:cubicBezTo>
                  <a:cubicBezTo>
                    <a:pt x="840" y="2745"/>
                    <a:pt x="861" y="2745"/>
                    <a:pt x="861" y="2745"/>
                  </a:cubicBezTo>
                  <a:cubicBezTo>
                    <a:pt x="881" y="2745"/>
                    <a:pt x="902" y="2745"/>
                    <a:pt x="902" y="2745"/>
                  </a:cubicBezTo>
                  <a:cubicBezTo>
                    <a:pt x="922" y="2745"/>
                    <a:pt x="922" y="2745"/>
                    <a:pt x="922" y="2745"/>
                  </a:cubicBezTo>
                  <a:cubicBezTo>
                    <a:pt x="943" y="2745"/>
                    <a:pt x="943" y="2765"/>
                    <a:pt x="963" y="2765"/>
                  </a:cubicBezTo>
                  <a:lnTo>
                    <a:pt x="984" y="2745"/>
                  </a:lnTo>
                  <a:lnTo>
                    <a:pt x="984" y="2725"/>
                  </a:lnTo>
                  <a:lnTo>
                    <a:pt x="963" y="2704"/>
                  </a:lnTo>
                  <a:lnTo>
                    <a:pt x="943" y="2683"/>
                  </a:lnTo>
                  <a:cubicBezTo>
                    <a:pt x="922" y="2683"/>
                    <a:pt x="922" y="2663"/>
                    <a:pt x="922" y="2643"/>
                  </a:cubicBezTo>
                  <a:cubicBezTo>
                    <a:pt x="922" y="2643"/>
                    <a:pt x="902" y="2643"/>
                    <a:pt x="902" y="2622"/>
                  </a:cubicBezTo>
                  <a:lnTo>
                    <a:pt x="902" y="2601"/>
                  </a:lnTo>
                  <a:lnTo>
                    <a:pt x="922" y="2581"/>
                  </a:lnTo>
                  <a:cubicBezTo>
                    <a:pt x="943" y="2581"/>
                    <a:pt x="943" y="2581"/>
                    <a:pt x="963" y="2581"/>
                  </a:cubicBezTo>
                  <a:lnTo>
                    <a:pt x="984" y="2581"/>
                  </a:lnTo>
                  <a:cubicBezTo>
                    <a:pt x="984" y="2561"/>
                    <a:pt x="1004" y="2561"/>
                    <a:pt x="1004" y="2561"/>
                  </a:cubicBezTo>
                  <a:cubicBezTo>
                    <a:pt x="1004" y="2561"/>
                    <a:pt x="1004" y="2540"/>
                    <a:pt x="1004" y="2519"/>
                  </a:cubicBezTo>
                  <a:lnTo>
                    <a:pt x="1025" y="2499"/>
                  </a:lnTo>
                  <a:cubicBezTo>
                    <a:pt x="1045" y="2499"/>
                    <a:pt x="1066" y="2479"/>
                    <a:pt x="1066" y="2479"/>
                  </a:cubicBezTo>
                  <a:lnTo>
                    <a:pt x="1086" y="2479"/>
                  </a:lnTo>
                  <a:cubicBezTo>
                    <a:pt x="1107" y="2479"/>
                    <a:pt x="1127" y="2459"/>
                    <a:pt x="1127" y="2459"/>
                  </a:cubicBezTo>
                  <a:cubicBezTo>
                    <a:pt x="1148" y="2459"/>
                    <a:pt x="1148" y="2459"/>
                    <a:pt x="1148" y="2438"/>
                  </a:cubicBezTo>
                  <a:cubicBezTo>
                    <a:pt x="1168" y="2438"/>
                    <a:pt x="1168" y="2438"/>
                    <a:pt x="1168" y="2417"/>
                  </a:cubicBezTo>
                  <a:cubicBezTo>
                    <a:pt x="1189" y="2417"/>
                    <a:pt x="1189" y="2377"/>
                    <a:pt x="1189" y="2356"/>
                  </a:cubicBezTo>
                  <a:cubicBezTo>
                    <a:pt x="1189" y="2335"/>
                    <a:pt x="1189" y="2295"/>
                    <a:pt x="1189" y="2274"/>
                  </a:cubicBezTo>
                  <a:cubicBezTo>
                    <a:pt x="1189" y="2253"/>
                    <a:pt x="1189" y="2192"/>
                    <a:pt x="1189" y="2171"/>
                  </a:cubicBezTo>
                  <a:lnTo>
                    <a:pt x="1168" y="2151"/>
                  </a:lnTo>
                  <a:cubicBezTo>
                    <a:pt x="1168" y="2131"/>
                    <a:pt x="1148" y="2110"/>
                    <a:pt x="1148" y="2110"/>
                  </a:cubicBezTo>
                  <a:cubicBezTo>
                    <a:pt x="1148" y="2089"/>
                    <a:pt x="1127" y="2069"/>
                    <a:pt x="1127" y="2049"/>
                  </a:cubicBezTo>
                  <a:lnTo>
                    <a:pt x="1127" y="2028"/>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8" name="Freeform 572"/>
            <p:cNvSpPr>
              <a:spLocks noChangeArrowheads="1"/>
            </p:cNvSpPr>
            <p:nvPr/>
          </p:nvSpPr>
          <p:spPr bwMode="auto">
            <a:xfrm>
              <a:off x="4764088" y="6183313"/>
              <a:ext cx="501650" cy="685800"/>
            </a:xfrm>
            <a:custGeom>
              <a:avLst/>
              <a:gdLst>
                <a:gd name="T0" fmla="*/ 1393 w 1394"/>
                <a:gd name="T1" fmla="*/ 1803 h 1907"/>
                <a:gd name="T2" fmla="*/ 1311 w 1394"/>
                <a:gd name="T3" fmla="*/ 1824 h 1907"/>
                <a:gd name="T4" fmla="*/ 1291 w 1394"/>
                <a:gd name="T5" fmla="*/ 1763 h 1907"/>
                <a:gd name="T6" fmla="*/ 1209 w 1394"/>
                <a:gd name="T7" fmla="*/ 1763 h 1907"/>
                <a:gd name="T8" fmla="*/ 1147 w 1394"/>
                <a:gd name="T9" fmla="*/ 1783 h 1907"/>
                <a:gd name="T10" fmla="*/ 1168 w 1394"/>
                <a:gd name="T11" fmla="*/ 1824 h 1907"/>
                <a:gd name="T12" fmla="*/ 1147 w 1394"/>
                <a:gd name="T13" fmla="*/ 1906 h 1907"/>
                <a:gd name="T14" fmla="*/ 1065 w 1394"/>
                <a:gd name="T15" fmla="*/ 1845 h 1907"/>
                <a:gd name="T16" fmla="*/ 1004 w 1394"/>
                <a:gd name="T17" fmla="*/ 1803 h 1907"/>
                <a:gd name="T18" fmla="*/ 1045 w 1394"/>
                <a:gd name="T19" fmla="*/ 1721 h 1907"/>
                <a:gd name="T20" fmla="*/ 1024 w 1394"/>
                <a:gd name="T21" fmla="*/ 1578 h 1907"/>
                <a:gd name="T22" fmla="*/ 983 w 1394"/>
                <a:gd name="T23" fmla="*/ 1414 h 1907"/>
                <a:gd name="T24" fmla="*/ 902 w 1394"/>
                <a:gd name="T25" fmla="*/ 1332 h 1907"/>
                <a:gd name="T26" fmla="*/ 860 w 1394"/>
                <a:gd name="T27" fmla="*/ 1168 h 1907"/>
                <a:gd name="T28" fmla="*/ 799 w 1394"/>
                <a:gd name="T29" fmla="*/ 1045 h 1907"/>
                <a:gd name="T30" fmla="*/ 717 w 1394"/>
                <a:gd name="T31" fmla="*/ 922 h 1907"/>
                <a:gd name="T32" fmla="*/ 614 w 1394"/>
                <a:gd name="T33" fmla="*/ 922 h 1907"/>
                <a:gd name="T34" fmla="*/ 532 w 1394"/>
                <a:gd name="T35" fmla="*/ 1045 h 1907"/>
                <a:gd name="T36" fmla="*/ 450 w 1394"/>
                <a:gd name="T37" fmla="*/ 1045 h 1907"/>
                <a:gd name="T38" fmla="*/ 389 w 1394"/>
                <a:gd name="T39" fmla="*/ 943 h 1907"/>
                <a:gd name="T40" fmla="*/ 307 w 1394"/>
                <a:gd name="T41" fmla="*/ 1004 h 1907"/>
                <a:gd name="T42" fmla="*/ 225 w 1394"/>
                <a:gd name="T43" fmla="*/ 1086 h 1907"/>
                <a:gd name="T44" fmla="*/ 225 w 1394"/>
                <a:gd name="T45" fmla="*/ 1004 h 1907"/>
                <a:gd name="T46" fmla="*/ 225 w 1394"/>
                <a:gd name="T47" fmla="*/ 861 h 1907"/>
                <a:gd name="T48" fmla="*/ 246 w 1394"/>
                <a:gd name="T49" fmla="*/ 697 h 1907"/>
                <a:gd name="T50" fmla="*/ 102 w 1394"/>
                <a:gd name="T51" fmla="*/ 676 h 1907"/>
                <a:gd name="T52" fmla="*/ 41 w 1394"/>
                <a:gd name="T53" fmla="*/ 574 h 1907"/>
                <a:gd name="T54" fmla="*/ 20 w 1394"/>
                <a:gd name="T55" fmla="*/ 492 h 1907"/>
                <a:gd name="T56" fmla="*/ 20 w 1394"/>
                <a:gd name="T57" fmla="*/ 410 h 1907"/>
                <a:gd name="T58" fmla="*/ 62 w 1394"/>
                <a:gd name="T59" fmla="*/ 328 h 1907"/>
                <a:gd name="T60" fmla="*/ 123 w 1394"/>
                <a:gd name="T61" fmla="*/ 246 h 1907"/>
                <a:gd name="T62" fmla="*/ 184 w 1394"/>
                <a:gd name="T63" fmla="*/ 308 h 1907"/>
                <a:gd name="T64" fmla="*/ 205 w 1394"/>
                <a:gd name="T65" fmla="*/ 266 h 1907"/>
                <a:gd name="T66" fmla="*/ 225 w 1394"/>
                <a:gd name="T67" fmla="*/ 185 h 1907"/>
                <a:gd name="T68" fmla="*/ 164 w 1394"/>
                <a:gd name="T69" fmla="*/ 124 h 1907"/>
                <a:gd name="T70" fmla="*/ 164 w 1394"/>
                <a:gd name="T71" fmla="*/ 21 h 1907"/>
                <a:gd name="T72" fmla="*/ 225 w 1394"/>
                <a:gd name="T73" fmla="*/ 42 h 1907"/>
                <a:gd name="T74" fmla="*/ 286 w 1394"/>
                <a:gd name="T75" fmla="*/ 42 h 1907"/>
                <a:gd name="T76" fmla="*/ 368 w 1394"/>
                <a:gd name="T77" fmla="*/ 124 h 1907"/>
                <a:gd name="T78" fmla="*/ 410 w 1394"/>
                <a:gd name="T79" fmla="*/ 226 h 1907"/>
                <a:gd name="T80" fmla="*/ 492 w 1394"/>
                <a:gd name="T81" fmla="*/ 348 h 1907"/>
                <a:gd name="T82" fmla="*/ 574 w 1394"/>
                <a:gd name="T83" fmla="*/ 390 h 1907"/>
                <a:gd name="T84" fmla="*/ 656 w 1394"/>
                <a:gd name="T85" fmla="*/ 348 h 1907"/>
                <a:gd name="T86" fmla="*/ 717 w 1394"/>
                <a:gd name="T87" fmla="*/ 410 h 1907"/>
                <a:gd name="T88" fmla="*/ 758 w 1394"/>
                <a:gd name="T89" fmla="*/ 451 h 1907"/>
                <a:gd name="T90" fmla="*/ 778 w 1394"/>
                <a:gd name="T91" fmla="*/ 512 h 1907"/>
                <a:gd name="T92" fmla="*/ 820 w 1394"/>
                <a:gd name="T93" fmla="*/ 574 h 1907"/>
                <a:gd name="T94" fmla="*/ 758 w 1394"/>
                <a:gd name="T95" fmla="*/ 656 h 1907"/>
                <a:gd name="T96" fmla="*/ 696 w 1394"/>
                <a:gd name="T97" fmla="*/ 697 h 1907"/>
                <a:gd name="T98" fmla="*/ 717 w 1394"/>
                <a:gd name="T99" fmla="*/ 758 h 1907"/>
                <a:gd name="T100" fmla="*/ 840 w 1394"/>
                <a:gd name="T101" fmla="*/ 800 h 1907"/>
                <a:gd name="T102" fmla="*/ 922 w 1394"/>
                <a:gd name="T103" fmla="*/ 943 h 1907"/>
                <a:gd name="T104" fmla="*/ 983 w 1394"/>
                <a:gd name="T105" fmla="*/ 1004 h 1907"/>
                <a:gd name="T106" fmla="*/ 1024 w 1394"/>
                <a:gd name="T107" fmla="*/ 1107 h 1907"/>
                <a:gd name="T108" fmla="*/ 1106 w 1394"/>
                <a:gd name="T109" fmla="*/ 1148 h 1907"/>
                <a:gd name="T110" fmla="*/ 1168 w 1394"/>
                <a:gd name="T111" fmla="*/ 1271 h 1907"/>
                <a:gd name="T112" fmla="*/ 1229 w 1394"/>
                <a:gd name="T113" fmla="*/ 1332 h 1907"/>
                <a:gd name="T114" fmla="*/ 1291 w 1394"/>
                <a:gd name="T115" fmla="*/ 1373 h 1907"/>
                <a:gd name="T116" fmla="*/ 1311 w 1394"/>
                <a:gd name="T117" fmla="*/ 1455 h 1907"/>
                <a:gd name="T118" fmla="*/ 1311 w 1394"/>
                <a:gd name="T119" fmla="*/ 1537 h 1907"/>
                <a:gd name="T120" fmla="*/ 1373 w 1394"/>
                <a:gd name="T121" fmla="*/ 1558 h 1907"/>
                <a:gd name="T122" fmla="*/ 1373 w 1394"/>
                <a:gd name="T123" fmla="*/ 1619 h 1907"/>
                <a:gd name="T124" fmla="*/ 1373 w 1394"/>
                <a:gd name="T125" fmla="*/ 1701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4" h="1907">
                  <a:moveTo>
                    <a:pt x="1393" y="1763"/>
                  </a:moveTo>
                  <a:lnTo>
                    <a:pt x="1393" y="1763"/>
                  </a:lnTo>
                  <a:cubicBezTo>
                    <a:pt x="1393" y="1763"/>
                    <a:pt x="1393" y="1783"/>
                    <a:pt x="1393" y="1803"/>
                  </a:cubicBezTo>
                  <a:cubicBezTo>
                    <a:pt x="1393" y="1803"/>
                    <a:pt x="1393" y="1803"/>
                    <a:pt x="1393" y="1824"/>
                  </a:cubicBezTo>
                  <a:cubicBezTo>
                    <a:pt x="1373" y="1824"/>
                    <a:pt x="1352" y="1824"/>
                    <a:pt x="1352" y="1824"/>
                  </a:cubicBezTo>
                  <a:cubicBezTo>
                    <a:pt x="1332" y="1824"/>
                    <a:pt x="1332" y="1845"/>
                    <a:pt x="1311" y="1824"/>
                  </a:cubicBezTo>
                  <a:lnTo>
                    <a:pt x="1311" y="1803"/>
                  </a:lnTo>
                  <a:cubicBezTo>
                    <a:pt x="1311" y="1803"/>
                    <a:pt x="1291" y="1803"/>
                    <a:pt x="1270" y="1783"/>
                  </a:cubicBezTo>
                  <a:lnTo>
                    <a:pt x="1291" y="1763"/>
                  </a:lnTo>
                  <a:lnTo>
                    <a:pt x="1270" y="1742"/>
                  </a:lnTo>
                  <a:lnTo>
                    <a:pt x="1250" y="1742"/>
                  </a:lnTo>
                  <a:cubicBezTo>
                    <a:pt x="1229" y="1742"/>
                    <a:pt x="1209" y="1763"/>
                    <a:pt x="1209" y="1763"/>
                  </a:cubicBezTo>
                  <a:lnTo>
                    <a:pt x="1188" y="1763"/>
                  </a:lnTo>
                  <a:cubicBezTo>
                    <a:pt x="1188" y="1783"/>
                    <a:pt x="1168" y="1763"/>
                    <a:pt x="1147" y="1763"/>
                  </a:cubicBezTo>
                  <a:lnTo>
                    <a:pt x="1147" y="1783"/>
                  </a:lnTo>
                  <a:cubicBezTo>
                    <a:pt x="1127" y="1783"/>
                    <a:pt x="1127" y="1803"/>
                    <a:pt x="1127" y="1803"/>
                  </a:cubicBezTo>
                  <a:lnTo>
                    <a:pt x="1147" y="1824"/>
                  </a:lnTo>
                  <a:cubicBezTo>
                    <a:pt x="1168" y="1824"/>
                    <a:pt x="1168" y="1824"/>
                    <a:pt x="1168" y="1824"/>
                  </a:cubicBezTo>
                  <a:cubicBezTo>
                    <a:pt x="1188" y="1845"/>
                    <a:pt x="1188" y="1845"/>
                    <a:pt x="1188" y="1865"/>
                  </a:cubicBezTo>
                  <a:lnTo>
                    <a:pt x="1188" y="1885"/>
                  </a:lnTo>
                  <a:cubicBezTo>
                    <a:pt x="1168" y="1906"/>
                    <a:pt x="1168" y="1906"/>
                    <a:pt x="1147" y="1906"/>
                  </a:cubicBezTo>
                  <a:lnTo>
                    <a:pt x="1127" y="1906"/>
                  </a:lnTo>
                  <a:cubicBezTo>
                    <a:pt x="1106" y="1906"/>
                    <a:pt x="1106" y="1865"/>
                    <a:pt x="1086" y="1865"/>
                  </a:cubicBezTo>
                  <a:lnTo>
                    <a:pt x="1065" y="1845"/>
                  </a:lnTo>
                  <a:cubicBezTo>
                    <a:pt x="1065" y="1845"/>
                    <a:pt x="1045" y="1845"/>
                    <a:pt x="1024" y="1845"/>
                  </a:cubicBezTo>
                  <a:cubicBezTo>
                    <a:pt x="1024" y="1845"/>
                    <a:pt x="1024" y="1824"/>
                    <a:pt x="1004" y="1803"/>
                  </a:cubicBezTo>
                  <a:lnTo>
                    <a:pt x="1004" y="1803"/>
                  </a:lnTo>
                  <a:cubicBezTo>
                    <a:pt x="1004" y="1803"/>
                    <a:pt x="1004" y="1803"/>
                    <a:pt x="1004" y="1783"/>
                  </a:cubicBezTo>
                  <a:cubicBezTo>
                    <a:pt x="1024" y="1783"/>
                    <a:pt x="1024" y="1763"/>
                    <a:pt x="1024" y="1763"/>
                  </a:cubicBezTo>
                  <a:cubicBezTo>
                    <a:pt x="1045" y="1742"/>
                    <a:pt x="1045" y="1721"/>
                    <a:pt x="1045" y="1721"/>
                  </a:cubicBezTo>
                  <a:cubicBezTo>
                    <a:pt x="1045" y="1701"/>
                    <a:pt x="1045" y="1681"/>
                    <a:pt x="1045" y="1660"/>
                  </a:cubicBezTo>
                  <a:cubicBezTo>
                    <a:pt x="1045" y="1660"/>
                    <a:pt x="1024" y="1639"/>
                    <a:pt x="1024" y="1619"/>
                  </a:cubicBezTo>
                  <a:lnTo>
                    <a:pt x="1024" y="1578"/>
                  </a:lnTo>
                  <a:cubicBezTo>
                    <a:pt x="1024" y="1558"/>
                    <a:pt x="1004" y="1537"/>
                    <a:pt x="1004" y="1537"/>
                  </a:cubicBezTo>
                  <a:cubicBezTo>
                    <a:pt x="1004" y="1517"/>
                    <a:pt x="1004" y="1476"/>
                    <a:pt x="983" y="1455"/>
                  </a:cubicBezTo>
                  <a:cubicBezTo>
                    <a:pt x="983" y="1435"/>
                    <a:pt x="983" y="1414"/>
                    <a:pt x="983" y="1414"/>
                  </a:cubicBezTo>
                  <a:lnTo>
                    <a:pt x="963" y="1394"/>
                  </a:lnTo>
                  <a:cubicBezTo>
                    <a:pt x="963" y="1394"/>
                    <a:pt x="922" y="1394"/>
                    <a:pt x="922" y="1373"/>
                  </a:cubicBezTo>
                  <a:cubicBezTo>
                    <a:pt x="922" y="1373"/>
                    <a:pt x="902" y="1353"/>
                    <a:pt x="902" y="1332"/>
                  </a:cubicBezTo>
                  <a:cubicBezTo>
                    <a:pt x="902" y="1332"/>
                    <a:pt x="881" y="1312"/>
                    <a:pt x="881" y="1291"/>
                  </a:cubicBezTo>
                  <a:cubicBezTo>
                    <a:pt x="881" y="1271"/>
                    <a:pt x="881" y="1230"/>
                    <a:pt x="881" y="1230"/>
                  </a:cubicBezTo>
                  <a:cubicBezTo>
                    <a:pt x="881" y="1209"/>
                    <a:pt x="881" y="1189"/>
                    <a:pt x="860" y="1168"/>
                  </a:cubicBezTo>
                  <a:cubicBezTo>
                    <a:pt x="860" y="1148"/>
                    <a:pt x="860" y="1127"/>
                    <a:pt x="860" y="1107"/>
                  </a:cubicBezTo>
                  <a:cubicBezTo>
                    <a:pt x="860" y="1086"/>
                    <a:pt x="840" y="1066"/>
                    <a:pt x="840" y="1066"/>
                  </a:cubicBezTo>
                  <a:cubicBezTo>
                    <a:pt x="820" y="1045"/>
                    <a:pt x="799" y="1045"/>
                    <a:pt x="799" y="1045"/>
                  </a:cubicBezTo>
                  <a:cubicBezTo>
                    <a:pt x="778" y="1025"/>
                    <a:pt x="778" y="1004"/>
                    <a:pt x="778" y="984"/>
                  </a:cubicBezTo>
                  <a:cubicBezTo>
                    <a:pt x="778" y="963"/>
                    <a:pt x="758" y="963"/>
                    <a:pt x="758" y="943"/>
                  </a:cubicBezTo>
                  <a:cubicBezTo>
                    <a:pt x="738" y="943"/>
                    <a:pt x="717" y="943"/>
                    <a:pt x="717" y="922"/>
                  </a:cubicBezTo>
                  <a:cubicBezTo>
                    <a:pt x="696" y="922"/>
                    <a:pt x="696" y="902"/>
                    <a:pt x="676" y="902"/>
                  </a:cubicBezTo>
                  <a:cubicBezTo>
                    <a:pt x="676" y="902"/>
                    <a:pt x="656" y="902"/>
                    <a:pt x="635" y="902"/>
                  </a:cubicBezTo>
                  <a:cubicBezTo>
                    <a:pt x="635" y="902"/>
                    <a:pt x="614" y="902"/>
                    <a:pt x="614" y="922"/>
                  </a:cubicBezTo>
                  <a:cubicBezTo>
                    <a:pt x="594" y="922"/>
                    <a:pt x="594" y="943"/>
                    <a:pt x="594" y="963"/>
                  </a:cubicBezTo>
                  <a:cubicBezTo>
                    <a:pt x="594" y="963"/>
                    <a:pt x="574" y="984"/>
                    <a:pt x="553" y="1004"/>
                  </a:cubicBezTo>
                  <a:cubicBezTo>
                    <a:pt x="553" y="1004"/>
                    <a:pt x="532" y="1025"/>
                    <a:pt x="532" y="1045"/>
                  </a:cubicBezTo>
                  <a:lnTo>
                    <a:pt x="512" y="1066"/>
                  </a:lnTo>
                  <a:cubicBezTo>
                    <a:pt x="492" y="1066"/>
                    <a:pt x="492" y="1066"/>
                    <a:pt x="471" y="1066"/>
                  </a:cubicBezTo>
                  <a:lnTo>
                    <a:pt x="450" y="1045"/>
                  </a:lnTo>
                  <a:cubicBezTo>
                    <a:pt x="450" y="1025"/>
                    <a:pt x="450" y="1025"/>
                    <a:pt x="450" y="1004"/>
                  </a:cubicBezTo>
                  <a:cubicBezTo>
                    <a:pt x="450" y="1004"/>
                    <a:pt x="450" y="984"/>
                    <a:pt x="430" y="963"/>
                  </a:cubicBezTo>
                  <a:cubicBezTo>
                    <a:pt x="430" y="963"/>
                    <a:pt x="410" y="943"/>
                    <a:pt x="389" y="943"/>
                  </a:cubicBezTo>
                  <a:cubicBezTo>
                    <a:pt x="389" y="963"/>
                    <a:pt x="389" y="963"/>
                    <a:pt x="368" y="984"/>
                  </a:cubicBezTo>
                  <a:lnTo>
                    <a:pt x="348" y="1004"/>
                  </a:lnTo>
                  <a:cubicBezTo>
                    <a:pt x="328" y="1004"/>
                    <a:pt x="307" y="1004"/>
                    <a:pt x="307" y="1004"/>
                  </a:cubicBezTo>
                  <a:cubicBezTo>
                    <a:pt x="286" y="1004"/>
                    <a:pt x="286" y="1045"/>
                    <a:pt x="286" y="1045"/>
                  </a:cubicBezTo>
                  <a:cubicBezTo>
                    <a:pt x="286" y="1066"/>
                    <a:pt x="286" y="1086"/>
                    <a:pt x="286" y="1086"/>
                  </a:cubicBezTo>
                  <a:cubicBezTo>
                    <a:pt x="266" y="1086"/>
                    <a:pt x="246" y="1086"/>
                    <a:pt x="225" y="1086"/>
                  </a:cubicBezTo>
                  <a:cubicBezTo>
                    <a:pt x="225" y="1086"/>
                    <a:pt x="205" y="1086"/>
                    <a:pt x="205" y="1066"/>
                  </a:cubicBezTo>
                  <a:cubicBezTo>
                    <a:pt x="184" y="1066"/>
                    <a:pt x="184" y="1045"/>
                    <a:pt x="184" y="1025"/>
                  </a:cubicBezTo>
                  <a:cubicBezTo>
                    <a:pt x="184" y="1025"/>
                    <a:pt x="205" y="1004"/>
                    <a:pt x="225" y="1004"/>
                  </a:cubicBezTo>
                  <a:cubicBezTo>
                    <a:pt x="225" y="984"/>
                    <a:pt x="225" y="963"/>
                    <a:pt x="225" y="943"/>
                  </a:cubicBezTo>
                  <a:cubicBezTo>
                    <a:pt x="246" y="943"/>
                    <a:pt x="225" y="922"/>
                    <a:pt x="225" y="902"/>
                  </a:cubicBezTo>
                  <a:cubicBezTo>
                    <a:pt x="225" y="902"/>
                    <a:pt x="225" y="882"/>
                    <a:pt x="225" y="861"/>
                  </a:cubicBezTo>
                  <a:cubicBezTo>
                    <a:pt x="225" y="840"/>
                    <a:pt x="246" y="840"/>
                    <a:pt x="246" y="820"/>
                  </a:cubicBezTo>
                  <a:cubicBezTo>
                    <a:pt x="246" y="800"/>
                    <a:pt x="246" y="758"/>
                    <a:pt x="246" y="738"/>
                  </a:cubicBezTo>
                  <a:cubicBezTo>
                    <a:pt x="246" y="738"/>
                    <a:pt x="246" y="718"/>
                    <a:pt x="246" y="697"/>
                  </a:cubicBezTo>
                  <a:cubicBezTo>
                    <a:pt x="225" y="697"/>
                    <a:pt x="205" y="676"/>
                    <a:pt x="184" y="676"/>
                  </a:cubicBezTo>
                  <a:cubicBezTo>
                    <a:pt x="184" y="676"/>
                    <a:pt x="164" y="656"/>
                    <a:pt x="144" y="656"/>
                  </a:cubicBezTo>
                  <a:cubicBezTo>
                    <a:pt x="123" y="656"/>
                    <a:pt x="102" y="676"/>
                    <a:pt x="102" y="676"/>
                  </a:cubicBezTo>
                  <a:cubicBezTo>
                    <a:pt x="82" y="676"/>
                    <a:pt x="62" y="676"/>
                    <a:pt x="62" y="676"/>
                  </a:cubicBezTo>
                  <a:cubicBezTo>
                    <a:pt x="41" y="656"/>
                    <a:pt x="41" y="636"/>
                    <a:pt x="41" y="636"/>
                  </a:cubicBezTo>
                  <a:cubicBezTo>
                    <a:pt x="41" y="615"/>
                    <a:pt x="41" y="594"/>
                    <a:pt x="41" y="574"/>
                  </a:cubicBezTo>
                  <a:cubicBezTo>
                    <a:pt x="41" y="574"/>
                    <a:pt x="62" y="554"/>
                    <a:pt x="62" y="533"/>
                  </a:cubicBezTo>
                  <a:lnTo>
                    <a:pt x="62" y="512"/>
                  </a:lnTo>
                  <a:cubicBezTo>
                    <a:pt x="62" y="492"/>
                    <a:pt x="41" y="492"/>
                    <a:pt x="20" y="492"/>
                  </a:cubicBezTo>
                  <a:lnTo>
                    <a:pt x="0" y="492"/>
                  </a:lnTo>
                  <a:cubicBezTo>
                    <a:pt x="0" y="472"/>
                    <a:pt x="0" y="472"/>
                    <a:pt x="0" y="472"/>
                  </a:cubicBezTo>
                  <a:cubicBezTo>
                    <a:pt x="0" y="451"/>
                    <a:pt x="20" y="430"/>
                    <a:pt x="20" y="410"/>
                  </a:cubicBezTo>
                  <a:cubicBezTo>
                    <a:pt x="41" y="410"/>
                    <a:pt x="62" y="410"/>
                    <a:pt x="62" y="390"/>
                  </a:cubicBezTo>
                  <a:cubicBezTo>
                    <a:pt x="62" y="390"/>
                    <a:pt x="62" y="369"/>
                    <a:pt x="62" y="348"/>
                  </a:cubicBezTo>
                  <a:lnTo>
                    <a:pt x="62" y="328"/>
                  </a:lnTo>
                  <a:cubicBezTo>
                    <a:pt x="62" y="308"/>
                    <a:pt x="62" y="287"/>
                    <a:pt x="62" y="287"/>
                  </a:cubicBezTo>
                  <a:cubicBezTo>
                    <a:pt x="62" y="266"/>
                    <a:pt x="82" y="266"/>
                    <a:pt x="82" y="266"/>
                  </a:cubicBezTo>
                  <a:cubicBezTo>
                    <a:pt x="102" y="266"/>
                    <a:pt x="102" y="246"/>
                    <a:pt x="123" y="246"/>
                  </a:cubicBezTo>
                  <a:lnTo>
                    <a:pt x="123" y="246"/>
                  </a:lnTo>
                  <a:cubicBezTo>
                    <a:pt x="144" y="266"/>
                    <a:pt x="144" y="287"/>
                    <a:pt x="164" y="308"/>
                  </a:cubicBezTo>
                  <a:lnTo>
                    <a:pt x="184" y="308"/>
                  </a:lnTo>
                  <a:cubicBezTo>
                    <a:pt x="205" y="308"/>
                    <a:pt x="225" y="308"/>
                    <a:pt x="225" y="308"/>
                  </a:cubicBezTo>
                  <a:lnTo>
                    <a:pt x="225" y="287"/>
                  </a:lnTo>
                  <a:lnTo>
                    <a:pt x="205" y="266"/>
                  </a:lnTo>
                  <a:cubicBezTo>
                    <a:pt x="205" y="246"/>
                    <a:pt x="205" y="246"/>
                    <a:pt x="205" y="226"/>
                  </a:cubicBezTo>
                  <a:lnTo>
                    <a:pt x="225" y="206"/>
                  </a:lnTo>
                  <a:lnTo>
                    <a:pt x="225" y="185"/>
                  </a:lnTo>
                  <a:cubicBezTo>
                    <a:pt x="205" y="185"/>
                    <a:pt x="205" y="164"/>
                    <a:pt x="205" y="164"/>
                  </a:cubicBezTo>
                  <a:cubicBezTo>
                    <a:pt x="205" y="164"/>
                    <a:pt x="205" y="144"/>
                    <a:pt x="184" y="144"/>
                  </a:cubicBezTo>
                  <a:cubicBezTo>
                    <a:pt x="184" y="124"/>
                    <a:pt x="164" y="124"/>
                    <a:pt x="164" y="124"/>
                  </a:cubicBezTo>
                  <a:cubicBezTo>
                    <a:pt x="164" y="103"/>
                    <a:pt x="164" y="82"/>
                    <a:pt x="164" y="82"/>
                  </a:cubicBezTo>
                  <a:cubicBezTo>
                    <a:pt x="164" y="82"/>
                    <a:pt x="164" y="62"/>
                    <a:pt x="164" y="42"/>
                  </a:cubicBezTo>
                  <a:lnTo>
                    <a:pt x="164" y="21"/>
                  </a:lnTo>
                  <a:cubicBezTo>
                    <a:pt x="164" y="0"/>
                    <a:pt x="184" y="0"/>
                    <a:pt x="184" y="0"/>
                  </a:cubicBezTo>
                  <a:lnTo>
                    <a:pt x="205" y="21"/>
                  </a:lnTo>
                  <a:lnTo>
                    <a:pt x="225" y="42"/>
                  </a:lnTo>
                  <a:cubicBezTo>
                    <a:pt x="246" y="42"/>
                    <a:pt x="246" y="42"/>
                    <a:pt x="266" y="42"/>
                  </a:cubicBezTo>
                  <a:cubicBezTo>
                    <a:pt x="266" y="42"/>
                    <a:pt x="266" y="42"/>
                    <a:pt x="266" y="21"/>
                  </a:cubicBezTo>
                  <a:cubicBezTo>
                    <a:pt x="266" y="42"/>
                    <a:pt x="286" y="42"/>
                    <a:pt x="286" y="42"/>
                  </a:cubicBezTo>
                  <a:cubicBezTo>
                    <a:pt x="286" y="62"/>
                    <a:pt x="307" y="82"/>
                    <a:pt x="307" y="82"/>
                  </a:cubicBezTo>
                  <a:lnTo>
                    <a:pt x="328" y="103"/>
                  </a:lnTo>
                  <a:cubicBezTo>
                    <a:pt x="348" y="124"/>
                    <a:pt x="348" y="124"/>
                    <a:pt x="368" y="124"/>
                  </a:cubicBezTo>
                  <a:cubicBezTo>
                    <a:pt x="368" y="144"/>
                    <a:pt x="389" y="144"/>
                    <a:pt x="389" y="164"/>
                  </a:cubicBezTo>
                  <a:lnTo>
                    <a:pt x="410" y="185"/>
                  </a:lnTo>
                  <a:cubicBezTo>
                    <a:pt x="410" y="185"/>
                    <a:pt x="410" y="206"/>
                    <a:pt x="410" y="226"/>
                  </a:cubicBezTo>
                  <a:lnTo>
                    <a:pt x="410" y="246"/>
                  </a:lnTo>
                  <a:cubicBezTo>
                    <a:pt x="430" y="266"/>
                    <a:pt x="450" y="287"/>
                    <a:pt x="450" y="287"/>
                  </a:cubicBezTo>
                  <a:cubicBezTo>
                    <a:pt x="471" y="308"/>
                    <a:pt x="492" y="328"/>
                    <a:pt x="492" y="348"/>
                  </a:cubicBezTo>
                  <a:cubicBezTo>
                    <a:pt x="492" y="369"/>
                    <a:pt x="512" y="369"/>
                    <a:pt x="512" y="390"/>
                  </a:cubicBezTo>
                  <a:lnTo>
                    <a:pt x="532" y="410"/>
                  </a:lnTo>
                  <a:lnTo>
                    <a:pt x="574" y="390"/>
                  </a:lnTo>
                  <a:cubicBezTo>
                    <a:pt x="594" y="390"/>
                    <a:pt x="614" y="369"/>
                    <a:pt x="614" y="369"/>
                  </a:cubicBezTo>
                  <a:lnTo>
                    <a:pt x="614" y="369"/>
                  </a:lnTo>
                  <a:cubicBezTo>
                    <a:pt x="614" y="348"/>
                    <a:pt x="635" y="348"/>
                    <a:pt x="656" y="348"/>
                  </a:cubicBezTo>
                  <a:cubicBezTo>
                    <a:pt x="656" y="348"/>
                    <a:pt x="676" y="348"/>
                    <a:pt x="696" y="348"/>
                  </a:cubicBezTo>
                  <a:cubicBezTo>
                    <a:pt x="696" y="369"/>
                    <a:pt x="717" y="369"/>
                    <a:pt x="717" y="369"/>
                  </a:cubicBezTo>
                  <a:cubicBezTo>
                    <a:pt x="717" y="390"/>
                    <a:pt x="717" y="410"/>
                    <a:pt x="717" y="410"/>
                  </a:cubicBezTo>
                  <a:cubicBezTo>
                    <a:pt x="717" y="410"/>
                    <a:pt x="738" y="410"/>
                    <a:pt x="738" y="430"/>
                  </a:cubicBezTo>
                  <a:cubicBezTo>
                    <a:pt x="738" y="430"/>
                    <a:pt x="738" y="451"/>
                    <a:pt x="758" y="451"/>
                  </a:cubicBezTo>
                  <a:lnTo>
                    <a:pt x="758" y="451"/>
                  </a:lnTo>
                  <a:lnTo>
                    <a:pt x="758" y="472"/>
                  </a:lnTo>
                  <a:lnTo>
                    <a:pt x="758" y="492"/>
                  </a:lnTo>
                  <a:cubicBezTo>
                    <a:pt x="778" y="492"/>
                    <a:pt x="778" y="512"/>
                    <a:pt x="778" y="512"/>
                  </a:cubicBezTo>
                  <a:cubicBezTo>
                    <a:pt x="799" y="512"/>
                    <a:pt x="799" y="512"/>
                    <a:pt x="820" y="533"/>
                  </a:cubicBezTo>
                  <a:lnTo>
                    <a:pt x="840" y="554"/>
                  </a:lnTo>
                  <a:cubicBezTo>
                    <a:pt x="840" y="574"/>
                    <a:pt x="820" y="574"/>
                    <a:pt x="820" y="574"/>
                  </a:cubicBezTo>
                  <a:cubicBezTo>
                    <a:pt x="799" y="594"/>
                    <a:pt x="799" y="594"/>
                    <a:pt x="799" y="615"/>
                  </a:cubicBezTo>
                  <a:cubicBezTo>
                    <a:pt x="778" y="615"/>
                    <a:pt x="778" y="615"/>
                    <a:pt x="778" y="636"/>
                  </a:cubicBezTo>
                  <a:cubicBezTo>
                    <a:pt x="758" y="636"/>
                    <a:pt x="758" y="656"/>
                    <a:pt x="758" y="656"/>
                  </a:cubicBezTo>
                  <a:cubicBezTo>
                    <a:pt x="738" y="656"/>
                    <a:pt x="738" y="656"/>
                    <a:pt x="738" y="676"/>
                  </a:cubicBezTo>
                  <a:cubicBezTo>
                    <a:pt x="717" y="676"/>
                    <a:pt x="717" y="676"/>
                    <a:pt x="696" y="676"/>
                  </a:cubicBezTo>
                  <a:cubicBezTo>
                    <a:pt x="696" y="676"/>
                    <a:pt x="696" y="676"/>
                    <a:pt x="696" y="697"/>
                  </a:cubicBezTo>
                  <a:cubicBezTo>
                    <a:pt x="696" y="697"/>
                    <a:pt x="676" y="697"/>
                    <a:pt x="676" y="718"/>
                  </a:cubicBezTo>
                  <a:lnTo>
                    <a:pt x="696" y="738"/>
                  </a:lnTo>
                  <a:lnTo>
                    <a:pt x="717" y="758"/>
                  </a:lnTo>
                  <a:cubicBezTo>
                    <a:pt x="717" y="758"/>
                    <a:pt x="738" y="758"/>
                    <a:pt x="738" y="779"/>
                  </a:cubicBezTo>
                  <a:cubicBezTo>
                    <a:pt x="758" y="779"/>
                    <a:pt x="778" y="779"/>
                    <a:pt x="799" y="779"/>
                  </a:cubicBezTo>
                  <a:cubicBezTo>
                    <a:pt x="799" y="800"/>
                    <a:pt x="820" y="800"/>
                    <a:pt x="840" y="800"/>
                  </a:cubicBezTo>
                  <a:cubicBezTo>
                    <a:pt x="840" y="820"/>
                    <a:pt x="860" y="820"/>
                    <a:pt x="860" y="840"/>
                  </a:cubicBezTo>
                  <a:cubicBezTo>
                    <a:pt x="881" y="840"/>
                    <a:pt x="902" y="861"/>
                    <a:pt x="902" y="882"/>
                  </a:cubicBezTo>
                  <a:cubicBezTo>
                    <a:pt x="902" y="902"/>
                    <a:pt x="922" y="922"/>
                    <a:pt x="922" y="943"/>
                  </a:cubicBezTo>
                  <a:cubicBezTo>
                    <a:pt x="922" y="943"/>
                    <a:pt x="922" y="943"/>
                    <a:pt x="922" y="963"/>
                  </a:cubicBezTo>
                  <a:cubicBezTo>
                    <a:pt x="942" y="963"/>
                    <a:pt x="963" y="984"/>
                    <a:pt x="963" y="984"/>
                  </a:cubicBezTo>
                  <a:lnTo>
                    <a:pt x="983" y="1004"/>
                  </a:lnTo>
                  <a:cubicBezTo>
                    <a:pt x="1004" y="1004"/>
                    <a:pt x="1004" y="1025"/>
                    <a:pt x="1004" y="1025"/>
                  </a:cubicBezTo>
                  <a:cubicBezTo>
                    <a:pt x="1004" y="1045"/>
                    <a:pt x="1004" y="1066"/>
                    <a:pt x="1024" y="1066"/>
                  </a:cubicBezTo>
                  <a:cubicBezTo>
                    <a:pt x="1024" y="1086"/>
                    <a:pt x="1024" y="1107"/>
                    <a:pt x="1024" y="1107"/>
                  </a:cubicBezTo>
                  <a:cubicBezTo>
                    <a:pt x="1045" y="1107"/>
                    <a:pt x="1045" y="1107"/>
                    <a:pt x="1065" y="1127"/>
                  </a:cubicBezTo>
                  <a:lnTo>
                    <a:pt x="1065" y="1148"/>
                  </a:lnTo>
                  <a:cubicBezTo>
                    <a:pt x="1086" y="1148"/>
                    <a:pt x="1106" y="1148"/>
                    <a:pt x="1106" y="1148"/>
                  </a:cubicBezTo>
                  <a:cubicBezTo>
                    <a:pt x="1127" y="1168"/>
                    <a:pt x="1127" y="1168"/>
                    <a:pt x="1127" y="1189"/>
                  </a:cubicBezTo>
                  <a:cubicBezTo>
                    <a:pt x="1147" y="1189"/>
                    <a:pt x="1127" y="1209"/>
                    <a:pt x="1127" y="1230"/>
                  </a:cubicBezTo>
                  <a:cubicBezTo>
                    <a:pt x="1127" y="1230"/>
                    <a:pt x="1147" y="1250"/>
                    <a:pt x="1168" y="1271"/>
                  </a:cubicBezTo>
                  <a:cubicBezTo>
                    <a:pt x="1168" y="1271"/>
                    <a:pt x="1168" y="1291"/>
                    <a:pt x="1168" y="1312"/>
                  </a:cubicBezTo>
                  <a:cubicBezTo>
                    <a:pt x="1168" y="1312"/>
                    <a:pt x="1188" y="1312"/>
                    <a:pt x="1188" y="1332"/>
                  </a:cubicBezTo>
                  <a:cubicBezTo>
                    <a:pt x="1209" y="1332"/>
                    <a:pt x="1209" y="1332"/>
                    <a:pt x="1229" y="1332"/>
                  </a:cubicBezTo>
                  <a:lnTo>
                    <a:pt x="1250" y="1312"/>
                  </a:lnTo>
                  <a:cubicBezTo>
                    <a:pt x="1250" y="1312"/>
                    <a:pt x="1270" y="1332"/>
                    <a:pt x="1270" y="1353"/>
                  </a:cubicBezTo>
                  <a:cubicBezTo>
                    <a:pt x="1270" y="1353"/>
                    <a:pt x="1270" y="1373"/>
                    <a:pt x="1291" y="1373"/>
                  </a:cubicBezTo>
                  <a:lnTo>
                    <a:pt x="1311" y="1394"/>
                  </a:lnTo>
                  <a:cubicBezTo>
                    <a:pt x="1332" y="1394"/>
                    <a:pt x="1332" y="1414"/>
                    <a:pt x="1332" y="1414"/>
                  </a:cubicBezTo>
                  <a:cubicBezTo>
                    <a:pt x="1332" y="1414"/>
                    <a:pt x="1332" y="1435"/>
                    <a:pt x="1311" y="1455"/>
                  </a:cubicBezTo>
                  <a:lnTo>
                    <a:pt x="1311" y="1476"/>
                  </a:lnTo>
                  <a:cubicBezTo>
                    <a:pt x="1311" y="1476"/>
                    <a:pt x="1311" y="1496"/>
                    <a:pt x="1311" y="1517"/>
                  </a:cubicBezTo>
                  <a:lnTo>
                    <a:pt x="1311" y="1537"/>
                  </a:lnTo>
                  <a:cubicBezTo>
                    <a:pt x="1332" y="1537"/>
                    <a:pt x="1332" y="1537"/>
                    <a:pt x="1352" y="1537"/>
                  </a:cubicBezTo>
                  <a:lnTo>
                    <a:pt x="1373" y="1537"/>
                  </a:lnTo>
                  <a:lnTo>
                    <a:pt x="1373" y="1558"/>
                  </a:lnTo>
                  <a:lnTo>
                    <a:pt x="1393" y="1578"/>
                  </a:lnTo>
                  <a:cubicBezTo>
                    <a:pt x="1393" y="1599"/>
                    <a:pt x="1393" y="1599"/>
                    <a:pt x="1393" y="1599"/>
                  </a:cubicBezTo>
                  <a:lnTo>
                    <a:pt x="1373" y="1619"/>
                  </a:lnTo>
                  <a:lnTo>
                    <a:pt x="1373" y="1639"/>
                  </a:lnTo>
                  <a:lnTo>
                    <a:pt x="1373" y="1660"/>
                  </a:lnTo>
                  <a:cubicBezTo>
                    <a:pt x="1373" y="1681"/>
                    <a:pt x="1373" y="1701"/>
                    <a:pt x="1373" y="1701"/>
                  </a:cubicBezTo>
                  <a:cubicBezTo>
                    <a:pt x="1373" y="1721"/>
                    <a:pt x="1393" y="1742"/>
                    <a:pt x="1393" y="17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79" name="Freeform 573"/>
            <p:cNvSpPr>
              <a:spLocks noChangeArrowheads="1"/>
            </p:cNvSpPr>
            <p:nvPr/>
          </p:nvSpPr>
          <p:spPr bwMode="auto">
            <a:xfrm>
              <a:off x="5899150" y="7304088"/>
              <a:ext cx="15875" cy="30162"/>
            </a:xfrm>
            <a:custGeom>
              <a:avLst/>
              <a:gdLst>
                <a:gd name="T0" fmla="*/ 42 w 43"/>
                <a:gd name="T1" fmla="*/ 61 h 83"/>
                <a:gd name="T2" fmla="*/ 42 w 43"/>
                <a:gd name="T3" fmla="*/ 61 h 83"/>
                <a:gd name="T4" fmla="*/ 21 w 43"/>
                <a:gd name="T5" fmla="*/ 82 h 83"/>
                <a:gd name="T6" fmla="*/ 0 w 43"/>
                <a:gd name="T7" fmla="*/ 61 h 83"/>
                <a:gd name="T8" fmla="*/ 0 w 43"/>
                <a:gd name="T9" fmla="*/ 41 h 83"/>
                <a:gd name="T10" fmla="*/ 0 w 43"/>
                <a:gd name="T11" fmla="*/ 20 h 83"/>
                <a:gd name="T12" fmla="*/ 0 w 43"/>
                <a:gd name="T13" fmla="*/ 20 h 83"/>
                <a:gd name="T14" fmla="*/ 21 w 43"/>
                <a:gd name="T15" fmla="*/ 0 h 83"/>
                <a:gd name="T16" fmla="*/ 42 w 43"/>
                <a:gd name="T17" fmla="*/ 20 h 83"/>
                <a:gd name="T18" fmla="*/ 42 w 43"/>
                <a:gd name="T19" fmla="*/ 41 h 83"/>
                <a:gd name="T20" fmla="*/ 42 w 43"/>
                <a:gd name="T21" fmla="*/ 41 h 83"/>
                <a:gd name="T22" fmla="*/ 42 w 43"/>
                <a:gd name="T23" fmla="*/ 6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83">
                  <a:moveTo>
                    <a:pt x="42" y="61"/>
                  </a:moveTo>
                  <a:lnTo>
                    <a:pt x="42" y="61"/>
                  </a:lnTo>
                  <a:cubicBezTo>
                    <a:pt x="21" y="61"/>
                    <a:pt x="21" y="82"/>
                    <a:pt x="21" y="82"/>
                  </a:cubicBezTo>
                  <a:cubicBezTo>
                    <a:pt x="21" y="82"/>
                    <a:pt x="21" y="82"/>
                    <a:pt x="0" y="61"/>
                  </a:cubicBezTo>
                  <a:cubicBezTo>
                    <a:pt x="0" y="61"/>
                    <a:pt x="0" y="61"/>
                    <a:pt x="0" y="41"/>
                  </a:cubicBezTo>
                  <a:cubicBezTo>
                    <a:pt x="0" y="41"/>
                    <a:pt x="0" y="41"/>
                    <a:pt x="0" y="20"/>
                  </a:cubicBezTo>
                  <a:lnTo>
                    <a:pt x="0" y="20"/>
                  </a:lnTo>
                  <a:cubicBezTo>
                    <a:pt x="21" y="0"/>
                    <a:pt x="21" y="0"/>
                    <a:pt x="21" y="0"/>
                  </a:cubicBezTo>
                  <a:cubicBezTo>
                    <a:pt x="21" y="0"/>
                    <a:pt x="42" y="0"/>
                    <a:pt x="42" y="20"/>
                  </a:cubicBezTo>
                  <a:cubicBezTo>
                    <a:pt x="42" y="20"/>
                    <a:pt x="42" y="20"/>
                    <a:pt x="42" y="41"/>
                  </a:cubicBezTo>
                  <a:lnTo>
                    <a:pt x="42" y="41"/>
                  </a:lnTo>
                  <a:cubicBezTo>
                    <a:pt x="42" y="61"/>
                    <a:pt x="42" y="61"/>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0" name="Freeform 574"/>
            <p:cNvSpPr>
              <a:spLocks noChangeArrowheads="1"/>
            </p:cNvSpPr>
            <p:nvPr/>
          </p:nvSpPr>
          <p:spPr bwMode="auto">
            <a:xfrm>
              <a:off x="6149975" y="7459663"/>
              <a:ext cx="30163" cy="30162"/>
            </a:xfrm>
            <a:custGeom>
              <a:avLst/>
              <a:gdLst>
                <a:gd name="T0" fmla="*/ 41 w 83"/>
                <a:gd name="T1" fmla="*/ 62 h 83"/>
                <a:gd name="T2" fmla="*/ 41 w 83"/>
                <a:gd name="T3" fmla="*/ 62 h 83"/>
                <a:gd name="T4" fmla="*/ 21 w 83"/>
                <a:gd name="T5" fmla="*/ 82 h 83"/>
                <a:gd name="T6" fmla="*/ 0 w 83"/>
                <a:gd name="T7" fmla="*/ 62 h 83"/>
                <a:gd name="T8" fmla="*/ 21 w 83"/>
                <a:gd name="T9" fmla="*/ 41 h 83"/>
                <a:gd name="T10" fmla="*/ 21 w 83"/>
                <a:gd name="T11" fmla="*/ 21 h 83"/>
                <a:gd name="T12" fmla="*/ 41 w 83"/>
                <a:gd name="T13" fmla="*/ 0 h 83"/>
                <a:gd name="T14" fmla="*/ 62 w 83"/>
                <a:gd name="T15" fmla="*/ 21 h 83"/>
                <a:gd name="T16" fmla="*/ 82 w 83"/>
                <a:gd name="T17" fmla="*/ 21 h 83"/>
                <a:gd name="T18" fmla="*/ 82 w 83"/>
                <a:gd name="T19" fmla="*/ 41 h 83"/>
                <a:gd name="T20" fmla="*/ 62 w 83"/>
                <a:gd name="T21" fmla="*/ 62 h 83"/>
                <a:gd name="T22" fmla="*/ 62 w 83"/>
                <a:gd name="T23" fmla="*/ 62 h 83"/>
                <a:gd name="T24" fmla="*/ 41 w 83"/>
                <a:gd name="T25"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83">
                  <a:moveTo>
                    <a:pt x="41" y="62"/>
                  </a:moveTo>
                  <a:lnTo>
                    <a:pt x="41" y="62"/>
                  </a:lnTo>
                  <a:cubicBezTo>
                    <a:pt x="21" y="62"/>
                    <a:pt x="21" y="82"/>
                    <a:pt x="21" y="82"/>
                  </a:cubicBezTo>
                  <a:lnTo>
                    <a:pt x="0" y="62"/>
                  </a:lnTo>
                  <a:cubicBezTo>
                    <a:pt x="0" y="62"/>
                    <a:pt x="0" y="41"/>
                    <a:pt x="21" y="41"/>
                  </a:cubicBezTo>
                  <a:lnTo>
                    <a:pt x="21" y="21"/>
                  </a:lnTo>
                  <a:lnTo>
                    <a:pt x="41" y="0"/>
                  </a:lnTo>
                  <a:lnTo>
                    <a:pt x="62" y="21"/>
                  </a:lnTo>
                  <a:cubicBezTo>
                    <a:pt x="82" y="21"/>
                    <a:pt x="82" y="21"/>
                    <a:pt x="82" y="21"/>
                  </a:cubicBezTo>
                  <a:cubicBezTo>
                    <a:pt x="82" y="41"/>
                    <a:pt x="82" y="41"/>
                    <a:pt x="82" y="41"/>
                  </a:cubicBezTo>
                  <a:cubicBezTo>
                    <a:pt x="82" y="62"/>
                    <a:pt x="82" y="62"/>
                    <a:pt x="62" y="62"/>
                  </a:cubicBezTo>
                  <a:lnTo>
                    <a:pt x="62" y="62"/>
                  </a:lnTo>
                  <a:cubicBezTo>
                    <a:pt x="41" y="62"/>
                    <a:pt x="4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1" name="Freeform 575"/>
            <p:cNvSpPr>
              <a:spLocks noChangeArrowheads="1"/>
            </p:cNvSpPr>
            <p:nvPr/>
          </p:nvSpPr>
          <p:spPr bwMode="auto">
            <a:xfrm>
              <a:off x="6149975" y="7504113"/>
              <a:ext cx="15875" cy="7937"/>
            </a:xfrm>
            <a:custGeom>
              <a:avLst/>
              <a:gdLst>
                <a:gd name="T0" fmla="*/ 21 w 42"/>
                <a:gd name="T1" fmla="*/ 0 h 21"/>
                <a:gd name="T2" fmla="*/ 21 w 42"/>
                <a:gd name="T3" fmla="*/ 0 h 21"/>
                <a:gd name="T4" fmla="*/ 0 w 42"/>
                <a:gd name="T5" fmla="*/ 0 h 21"/>
                <a:gd name="T6" fmla="*/ 0 w 42"/>
                <a:gd name="T7" fmla="*/ 20 h 21"/>
                <a:gd name="T8" fmla="*/ 21 w 42"/>
                <a:gd name="T9" fmla="*/ 20 h 21"/>
                <a:gd name="T10" fmla="*/ 21 w 42"/>
                <a:gd name="T11" fmla="*/ 0 h 21"/>
              </a:gdLst>
              <a:ahLst/>
              <a:cxnLst>
                <a:cxn ang="0">
                  <a:pos x="T0" y="T1"/>
                </a:cxn>
                <a:cxn ang="0">
                  <a:pos x="T2" y="T3"/>
                </a:cxn>
                <a:cxn ang="0">
                  <a:pos x="T4" y="T5"/>
                </a:cxn>
                <a:cxn ang="0">
                  <a:pos x="T6" y="T7"/>
                </a:cxn>
                <a:cxn ang="0">
                  <a:pos x="T8" y="T9"/>
                </a:cxn>
                <a:cxn ang="0">
                  <a:pos x="T10" y="T11"/>
                </a:cxn>
              </a:cxnLst>
              <a:rect l="0" t="0" r="r" b="b"/>
              <a:pathLst>
                <a:path w="42" h="21">
                  <a:moveTo>
                    <a:pt x="21" y="0"/>
                  </a:moveTo>
                  <a:lnTo>
                    <a:pt x="21" y="0"/>
                  </a:lnTo>
                  <a:lnTo>
                    <a:pt x="0" y="0"/>
                  </a:lnTo>
                  <a:cubicBezTo>
                    <a:pt x="0" y="20"/>
                    <a:pt x="0" y="20"/>
                    <a:pt x="0" y="20"/>
                  </a:cubicBezTo>
                  <a:lnTo>
                    <a:pt x="21" y="20"/>
                  </a:lnTo>
                  <a:cubicBezTo>
                    <a:pt x="21" y="20"/>
                    <a:pt x="41" y="2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2" name="Freeform 576"/>
            <p:cNvSpPr>
              <a:spLocks noChangeArrowheads="1"/>
            </p:cNvSpPr>
            <p:nvPr/>
          </p:nvSpPr>
          <p:spPr bwMode="auto">
            <a:xfrm>
              <a:off x="6129338" y="7481888"/>
              <a:ext cx="7937" cy="7937"/>
            </a:xfrm>
            <a:custGeom>
              <a:avLst/>
              <a:gdLst>
                <a:gd name="T0" fmla="*/ 0 w 21"/>
                <a:gd name="T1" fmla="*/ 20 h 21"/>
                <a:gd name="T2" fmla="*/ 0 w 21"/>
                <a:gd name="T3" fmla="*/ 20 h 21"/>
                <a:gd name="T4" fmla="*/ 0 w 21"/>
                <a:gd name="T5" fmla="*/ 0 h 21"/>
                <a:gd name="T6" fmla="*/ 0 w 21"/>
                <a:gd name="T7" fmla="*/ 0 h 21"/>
                <a:gd name="T8" fmla="*/ 0 w 21"/>
                <a:gd name="T9" fmla="*/ 0 h 21"/>
                <a:gd name="T10" fmla="*/ 20 w 21"/>
                <a:gd name="T11" fmla="*/ 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lnTo>
                    <a:pt x="0" y="0"/>
                  </a:lnTo>
                  <a:lnTo>
                    <a:pt x="0" y="0"/>
                  </a:lnTo>
                  <a:lnTo>
                    <a:pt x="0" y="0"/>
                  </a:lnTo>
                  <a:cubicBezTo>
                    <a:pt x="20" y="0"/>
                    <a:pt x="20" y="0"/>
                    <a:pt x="20" y="0"/>
                  </a:cubicBezTo>
                  <a:cubicBezTo>
                    <a:pt x="20" y="0"/>
                    <a:pt x="20" y="0"/>
                    <a:pt x="20" y="20"/>
                  </a:cubicBezTo>
                  <a:cubicBezTo>
                    <a:pt x="0" y="20"/>
                    <a:pt x="0" y="20"/>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3" name="Freeform 577"/>
            <p:cNvSpPr>
              <a:spLocks noChangeArrowheads="1"/>
            </p:cNvSpPr>
            <p:nvPr/>
          </p:nvSpPr>
          <p:spPr bwMode="auto">
            <a:xfrm>
              <a:off x="6107113" y="7481888"/>
              <a:ext cx="7937" cy="7937"/>
            </a:xfrm>
            <a:custGeom>
              <a:avLst/>
              <a:gdLst>
                <a:gd name="T0" fmla="*/ 21 w 22"/>
                <a:gd name="T1" fmla="*/ 0 h 21"/>
                <a:gd name="T2" fmla="*/ 21 w 22"/>
                <a:gd name="T3" fmla="*/ 0 h 21"/>
                <a:gd name="T4" fmla="*/ 0 w 22"/>
                <a:gd name="T5" fmla="*/ 0 h 21"/>
                <a:gd name="T6" fmla="*/ 0 w 22"/>
                <a:gd name="T7" fmla="*/ 0 h 21"/>
                <a:gd name="T8" fmla="*/ 21 w 22"/>
                <a:gd name="T9" fmla="*/ 0 h 21"/>
              </a:gdLst>
              <a:ahLst/>
              <a:cxnLst>
                <a:cxn ang="0">
                  <a:pos x="T0" y="T1"/>
                </a:cxn>
                <a:cxn ang="0">
                  <a:pos x="T2" y="T3"/>
                </a:cxn>
                <a:cxn ang="0">
                  <a:pos x="T4" y="T5"/>
                </a:cxn>
                <a:cxn ang="0">
                  <a:pos x="T6" y="T7"/>
                </a:cxn>
                <a:cxn ang="0">
                  <a:pos x="T8" y="T9"/>
                </a:cxn>
              </a:cxnLst>
              <a:rect l="0" t="0" r="r" b="b"/>
              <a:pathLst>
                <a:path w="22" h="21">
                  <a:moveTo>
                    <a:pt x="21" y="0"/>
                  </a:moveTo>
                  <a:lnTo>
                    <a:pt x="21" y="0"/>
                  </a:lnTo>
                  <a:cubicBezTo>
                    <a:pt x="21" y="20"/>
                    <a:pt x="0" y="0"/>
                    <a:pt x="0" y="0"/>
                  </a:cubicBezTo>
                  <a:lnTo>
                    <a:pt x="0" y="0"/>
                  </a:lnTo>
                  <a:cubicBezTo>
                    <a:pt x="0" y="0"/>
                    <a:pt x="0"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4" name="Freeform 578"/>
            <p:cNvSpPr>
              <a:spLocks noChangeArrowheads="1"/>
            </p:cNvSpPr>
            <p:nvPr/>
          </p:nvSpPr>
          <p:spPr bwMode="auto">
            <a:xfrm>
              <a:off x="6194425" y="7467600"/>
              <a:ext cx="7938" cy="15875"/>
            </a:xfrm>
            <a:custGeom>
              <a:avLst/>
              <a:gdLst>
                <a:gd name="T0" fmla="*/ 21 w 22"/>
                <a:gd name="T1" fmla="*/ 20 h 42"/>
                <a:gd name="T2" fmla="*/ 21 w 22"/>
                <a:gd name="T3" fmla="*/ 20 h 42"/>
                <a:gd name="T4" fmla="*/ 21 w 22"/>
                <a:gd name="T5" fmla="*/ 0 h 42"/>
                <a:gd name="T6" fmla="*/ 0 w 22"/>
                <a:gd name="T7" fmla="*/ 0 h 42"/>
                <a:gd name="T8" fmla="*/ 0 w 22"/>
                <a:gd name="T9" fmla="*/ 20 h 42"/>
                <a:gd name="T10" fmla="*/ 0 w 22"/>
                <a:gd name="T11" fmla="*/ 41 h 42"/>
                <a:gd name="T12" fmla="*/ 21 w 22"/>
                <a:gd name="T13" fmla="*/ 41 h 42"/>
                <a:gd name="T14" fmla="*/ 21 w 22"/>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20"/>
                  </a:moveTo>
                  <a:lnTo>
                    <a:pt x="21" y="20"/>
                  </a:lnTo>
                  <a:lnTo>
                    <a:pt x="21" y="0"/>
                  </a:lnTo>
                  <a:lnTo>
                    <a:pt x="0" y="0"/>
                  </a:lnTo>
                  <a:lnTo>
                    <a:pt x="0" y="20"/>
                  </a:lnTo>
                  <a:cubicBezTo>
                    <a:pt x="0" y="20"/>
                    <a:pt x="0" y="20"/>
                    <a:pt x="0" y="41"/>
                  </a:cubicBezTo>
                  <a:lnTo>
                    <a:pt x="21" y="41"/>
                  </a:lnTo>
                  <a:cubicBezTo>
                    <a:pt x="21" y="20"/>
                    <a:pt x="21" y="2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5" name="Freeform 579"/>
            <p:cNvSpPr>
              <a:spLocks noChangeArrowheads="1"/>
            </p:cNvSpPr>
            <p:nvPr/>
          </p:nvSpPr>
          <p:spPr bwMode="auto">
            <a:xfrm>
              <a:off x="6430963" y="7526338"/>
              <a:ext cx="15875" cy="14287"/>
            </a:xfrm>
            <a:custGeom>
              <a:avLst/>
              <a:gdLst>
                <a:gd name="T0" fmla="*/ 21 w 42"/>
                <a:gd name="T1" fmla="*/ 20 h 41"/>
                <a:gd name="T2" fmla="*/ 21 w 42"/>
                <a:gd name="T3" fmla="*/ 20 h 41"/>
                <a:gd name="T4" fmla="*/ 41 w 42"/>
                <a:gd name="T5" fmla="*/ 0 h 41"/>
                <a:gd name="T6" fmla="*/ 21 w 42"/>
                <a:gd name="T7" fmla="*/ 0 h 41"/>
                <a:gd name="T8" fmla="*/ 0 w 42"/>
                <a:gd name="T9" fmla="*/ 0 h 41"/>
                <a:gd name="T10" fmla="*/ 0 w 42"/>
                <a:gd name="T11" fmla="*/ 20 h 41"/>
                <a:gd name="T12" fmla="*/ 0 w 42"/>
                <a:gd name="T13" fmla="*/ 40 h 41"/>
                <a:gd name="T14" fmla="*/ 21 w 42"/>
                <a:gd name="T15" fmla="*/ 40 h 41"/>
                <a:gd name="T16" fmla="*/ 21 w 42"/>
                <a:gd name="T17" fmla="*/ 2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1">
                  <a:moveTo>
                    <a:pt x="21" y="20"/>
                  </a:moveTo>
                  <a:lnTo>
                    <a:pt x="21" y="20"/>
                  </a:lnTo>
                  <a:cubicBezTo>
                    <a:pt x="41" y="20"/>
                    <a:pt x="41" y="20"/>
                    <a:pt x="41" y="0"/>
                  </a:cubicBezTo>
                  <a:lnTo>
                    <a:pt x="21" y="0"/>
                  </a:lnTo>
                  <a:lnTo>
                    <a:pt x="0" y="0"/>
                  </a:lnTo>
                  <a:cubicBezTo>
                    <a:pt x="0" y="0"/>
                    <a:pt x="0" y="0"/>
                    <a:pt x="0" y="20"/>
                  </a:cubicBezTo>
                  <a:cubicBezTo>
                    <a:pt x="0" y="20"/>
                    <a:pt x="0" y="20"/>
                    <a:pt x="0" y="40"/>
                  </a:cubicBezTo>
                  <a:lnTo>
                    <a:pt x="21" y="40"/>
                  </a:lnTo>
                  <a:cubicBezTo>
                    <a:pt x="21" y="40"/>
                    <a:pt x="21" y="40"/>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6" name="Freeform 580"/>
            <p:cNvSpPr>
              <a:spLocks noChangeArrowheads="1"/>
            </p:cNvSpPr>
            <p:nvPr/>
          </p:nvSpPr>
          <p:spPr bwMode="auto">
            <a:xfrm>
              <a:off x="6445250" y="7504113"/>
              <a:ext cx="7938" cy="15875"/>
            </a:xfrm>
            <a:custGeom>
              <a:avLst/>
              <a:gdLst>
                <a:gd name="T0" fmla="*/ 20 w 21"/>
                <a:gd name="T1" fmla="*/ 41 h 42"/>
                <a:gd name="T2" fmla="*/ 20 w 21"/>
                <a:gd name="T3" fmla="*/ 41 h 42"/>
                <a:gd name="T4" fmla="*/ 0 w 21"/>
                <a:gd name="T5" fmla="*/ 20 h 42"/>
                <a:gd name="T6" fmla="*/ 0 w 21"/>
                <a:gd name="T7" fmla="*/ 0 h 42"/>
                <a:gd name="T8" fmla="*/ 20 w 21"/>
                <a:gd name="T9" fmla="*/ 0 h 42"/>
                <a:gd name="T10" fmla="*/ 20 w 21"/>
                <a:gd name="T11" fmla="*/ 0 h 42"/>
                <a:gd name="T12" fmla="*/ 20 w 21"/>
                <a:gd name="T13" fmla="*/ 20 h 42"/>
                <a:gd name="T14" fmla="*/ 20 w 21"/>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41"/>
                  </a:moveTo>
                  <a:lnTo>
                    <a:pt x="20" y="41"/>
                  </a:lnTo>
                  <a:lnTo>
                    <a:pt x="0" y="20"/>
                  </a:lnTo>
                  <a:cubicBezTo>
                    <a:pt x="0" y="20"/>
                    <a:pt x="0" y="20"/>
                    <a:pt x="0" y="0"/>
                  </a:cubicBezTo>
                  <a:lnTo>
                    <a:pt x="20" y="0"/>
                  </a:lnTo>
                  <a:lnTo>
                    <a:pt x="20" y="0"/>
                  </a:lnTo>
                  <a:cubicBezTo>
                    <a:pt x="20" y="20"/>
                    <a:pt x="20" y="20"/>
                    <a:pt x="20" y="20"/>
                  </a:cubicBezTo>
                  <a:cubicBezTo>
                    <a:pt x="20" y="41"/>
                    <a:pt x="2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7" name="Freeform 581"/>
            <p:cNvSpPr>
              <a:spLocks noChangeArrowheads="1"/>
            </p:cNvSpPr>
            <p:nvPr/>
          </p:nvSpPr>
          <p:spPr bwMode="auto">
            <a:xfrm>
              <a:off x="6202363" y="7156450"/>
              <a:ext cx="303212" cy="339725"/>
            </a:xfrm>
            <a:custGeom>
              <a:avLst/>
              <a:gdLst>
                <a:gd name="T0" fmla="*/ 798 w 841"/>
                <a:gd name="T1" fmla="*/ 779 h 944"/>
                <a:gd name="T2" fmla="*/ 798 w 841"/>
                <a:gd name="T3" fmla="*/ 676 h 944"/>
                <a:gd name="T4" fmla="*/ 840 w 841"/>
                <a:gd name="T5" fmla="*/ 574 h 944"/>
                <a:gd name="T6" fmla="*/ 819 w 841"/>
                <a:gd name="T7" fmla="*/ 471 h 944"/>
                <a:gd name="T8" fmla="*/ 758 w 841"/>
                <a:gd name="T9" fmla="*/ 389 h 944"/>
                <a:gd name="T10" fmla="*/ 778 w 841"/>
                <a:gd name="T11" fmla="*/ 348 h 944"/>
                <a:gd name="T12" fmla="*/ 738 w 841"/>
                <a:gd name="T13" fmla="*/ 246 h 944"/>
                <a:gd name="T14" fmla="*/ 738 w 841"/>
                <a:gd name="T15" fmla="*/ 123 h 944"/>
                <a:gd name="T16" fmla="*/ 676 w 841"/>
                <a:gd name="T17" fmla="*/ 102 h 944"/>
                <a:gd name="T18" fmla="*/ 676 w 841"/>
                <a:gd name="T19" fmla="*/ 20 h 944"/>
                <a:gd name="T20" fmla="*/ 594 w 841"/>
                <a:gd name="T21" fmla="*/ 20 h 944"/>
                <a:gd name="T22" fmla="*/ 614 w 841"/>
                <a:gd name="T23" fmla="*/ 82 h 944"/>
                <a:gd name="T24" fmla="*/ 614 w 841"/>
                <a:gd name="T25" fmla="*/ 164 h 944"/>
                <a:gd name="T26" fmla="*/ 574 w 841"/>
                <a:gd name="T27" fmla="*/ 184 h 944"/>
                <a:gd name="T28" fmla="*/ 512 w 841"/>
                <a:gd name="T29" fmla="*/ 184 h 944"/>
                <a:gd name="T30" fmla="*/ 492 w 841"/>
                <a:gd name="T31" fmla="*/ 266 h 944"/>
                <a:gd name="T32" fmla="*/ 471 w 841"/>
                <a:gd name="T33" fmla="*/ 287 h 944"/>
                <a:gd name="T34" fmla="*/ 430 w 841"/>
                <a:gd name="T35" fmla="*/ 369 h 944"/>
                <a:gd name="T36" fmla="*/ 348 w 841"/>
                <a:gd name="T37" fmla="*/ 410 h 944"/>
                <a:gd name="T38" fmla="*/ 348 w 841"/>
                <a:gd name="T39" fmla="*/ 369 h 944"/>
                <a:gd name="T40" fmla="*/ 328 w 841"/>
                <a:gd name="T41" fmla="*/ 287 h 944"/>
                <a:gd name="T42" fmla="*/ 266 w 841"/>
                <a:gd name="T43" fmla="*/ 246 h 944"/>
                <a:gd name="T44" fmla="*/ 225 w 841"/>
                <a:gd name="T45" fmla="*/ 307 h 944"/>
                <a:gd name="T46" fmla="*/ 184 w 841"/>
                <a:gd name="T47" fmla="*/ 369 h 944"/>
                <a:gd name="T48" fmla="*/ 102 w 841"/>
                <a:gd name="T49" fmla="*/ 410 h 944"/>
                <a:gd name="T50" fmla="*/ 61 w 841"/>
                <a:gd name="T51" fmla="*/ 512 h 944"/>
                <a:gd name="T52" fmla="*/ 40 w 841"/>
                <a:gd name="T53" fmla="*/ 615 h 944"/>
                <a:gd name="T54" fmla="*/ 20 w 841"/>
                <a:gd name="T55" fmla="*/ 676 h 944"/>
                <a:gd name="T56" fmla="*/ 20 w 841"/>
                <a:gd name="T57" fmla="*/ 717 h 944"/>
                <a:gd name="T58" fmla="*/ 20 w 841"/>
                <a:gd name="T59" fmla="*/ 758 h 944"/>
                <a:gd name="T60" fmla="*/ 61 w 841"/>
                <a:gd name="T61" fmla="*/ 779 h 944"/>
                <a:gd name="T62" fmla="*/ 102 w 841"/>
                <a:gd name="T63" fmla="*/ 758 h 944"/>
                <a:gd name="T64" fmla="*/ 102 w 841"/>
                <a:gd name="T65" fmla="*/ 717 h 944"/>
                <a:gd name="T66" fmla="*/ 82 w 841"/>
                <a:gd name="T67" fmla="*/ 697 h 944"/>
                <a:gd name="T68" fmla="*/ 143 w 841"/>
                <a:gd name="T69" fmla="*/ 656 h 944"/>
                <a:gd name="T70" fmla="*/ 102 w 841"/>
                <a:gd name="T71" fmla="*/ 635 h 944"/>
                <a:gd name="T72" fmla="*/ 122 w 841"/>
                <a:gd name="T73" fmla="*/ 553 h 944"/>
                <a:gd name="T74" fmla="*/ 143 w 841"/>
                <a:gd name="T75" fmla="*/ 471 h 944"/>
                <a:gd name="T76" fmla="*/ 184 w 841"/>
                <a:gd name="T77" fmla="*/ 492 h 944"/>
                <a:gd name="T78" fmla="*/ 184 w 841"/>
                <a:gd name="T79" fmla="*/ 533 h 944"/>
                <a:gd name="T80" fmla="*/ 225 w 841"/>
                <a:gd name="T81" fmla="*/ 492 h 944"/>
                <a:gd name="T82" fmla="*/ 266 w 841"/>
                <a:gd name="T83" fmla="*/ 533 h 944"/>
                <a:gd name="T84" fmla="*/ 307 w 841"/>
                <a:gd name="T85" fmla="*/ 574 h 944"/>
                <a:gd name="T86" fmla="*/ 286 w 841"/>
                <a:gd name="T87" fmla="*/ 512 h 944"/>
                <a:gd name="T88" fmla="*/ 328 w 841"/>
                <a:gd name="T89" fmla="*/ 451 h 944"/>
                <a:gd name="T90" fmla="*/ 368 w 841"/>
                <a:gd name="T91" fmla="*/ 512 h 944"/>
                <a:gd name="T92" fmla="*/ 430 w 841"/>
                <a:gd name="T93" fmla="*/ 553 h 944"/>
                <a:gd name="T94" fmla="*/ 410 w 841"/>
                <a:gd name="T95" fmla="*/ 635 h 944"/>
                <a:gd name="T96" fmla="*/ 430 w 841"/>
                <a:gd name="T97" fmla="*/ 820 h 944"/>
                <a:gd name="T98" fmla="*/ 532 w 841"/>
                <a:gd name="T99" fmla="*/ 881 h 944"/>
                <a:gd name="T100" fmla="*/ 574 w 841"/>
                <a:gd name="T101" fmla="*/ 922 h 944"/>
                <a:gd name="T102" fmla="*/ 594 w 841"/>
                <a:gd name="T103" fmla="*/ 861 h 944"/>
                <a:gd name="T104" fmla="*/ 635 w 841"/>
                <a:gd name="T105" fmla="*/ 861 h 944"/>
                <a:gd name="T106" fmla="*/ 656 w 841"/>
                <a:gd name="T107" fmla="*/ 922 h 944"/>
                <a:gd name="T108" fmla="*/ 696 w 841"/>
                <a:gd name="T109" fmla="*/ 881 h 944"/>
                <a:gd name="T110" fmla="*/ 696 w 841"/>
                <a:gd name="T111" fmla="*/ 799 h 944"/>
                <a:gd name="T112" fmla="*/ 656 w 841"/>
                <a:gd name="T113" fmla="*/ 738 h 944"/>
                <a:gd name="T114" fmla="*/ 656 w 841"/>
                <a:gd name="T115" fmla="*/ 635 h 944"/>
                <a:gd name="T116" fmla="*/ 696 w 841"/>
                <a:gd name="T117" fmla="*/ 574 h 944"/>
                <a:gd name="T118" fmla="*/ 738 w 841"/>
                <a:gd name="T119" fmla="*/ 594 h 944"/>
                <a:gd name="T120" fmla="*/ 758 w 841"/>
                <a:gd name="T121" fmla="*/ 676 h 944"/>
                <a:gd name="T122" fmla="*/ 758 w 841"/>
                <a:gd name="T123" fmla="*/ 779 h 944"/>
                <a:gd name="T124" fmla="*/ 798 w 841"/>
                <a:gd name="T125" fmla="*/ 820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1" h="944">
                  <a:moveTo>
                    <a:pt x="819" y="799"/>
                  </a:moveTo>
                  <a:lnTo>
                    <a:pt x="819" y="799"/>
                  </a:lnTo>
                  <a:lnTo>
                    <a:pt x="798" y="779"/>
                  </a:lnTo>
                  <a:cubicBezTo>
                    <a:pt x="798" y="758"/>
                    <a:pt x="819" y="758"/>
                    <a:pt x="819" y="738"/>
                  </a:cubicBezTo>
                  <a:cubicBezTo>
                    <a:pt x="819" y="738"/>
                    <a:pt x="819" y="717"/>
                    <a:pt x="819" y="697"/>
                  </a:cubicBezTo>
                  <a:lnTo>
                    <a:pt x="798" y="676"/>
                  </a:lnTo>
                  <a:cubicBezTo>
                    <a:pt x="798" y="656"/>
                    <a:pt x="798" y="656"/>
                    <a:pt x="798" y="656"/>
                  </a:cubicBezTo>
                  <a:cubicBezTo>
                    <a:pt x="798" y="635"/>
                    <a:pt x="819" y="615"/>
                    <a:pt x="819" y="615"/>
                  </a:cubicBezTo>
                  <a:lnTo>
                    <a:pt x="840" y="574"/>
                  </a:lnTo>
                  <a:cubicBezTo>
                    <a:pt x="840" y="553"/>
                    <a:pt x="840" y="553"/>
                    <a:pt x="840" y="533"/>
                  </a:cubicBezTo>
                  <a:lnTo>
                    <a:pt x="840" y="512"/>
                  </a:lnTo>
                  <a:cubicBezTo>
                    <a:pt x="840" y="492"/>
                    <a:pt x="840" y="471"/>
                    <a:pt x="819" y="471"/>
                  </a:cubicBezTo>
                  <a:cubicBezTo>
                    <a:pt x="819" y="451"/>
                    <a:pt x="798" y="451"/>
                    <a:pt x="798" y="451"/>
                  </a:cubicBezTo>
                  <a:cubicBezTo>
                    <a:pt x="798" y="430"/>
                    <a:pt x="798" y="410"/>
                    <a:pt x="778" y="410"/>
                  </a:cubicBezTo>
                  <a:cubicBezTo>
                    <a:pt x="778" y="410"/>
                    <a:pt x="778" y="389"/>
                    <a:pt x="758" y="389"/>
                  </a:cubicBezTo>
                  <a:cubicBezTo>
                    <a:pt x="758" y="389"/>
                    <a:pt x="758" y="389"/>
                    <a:pt x="758" y="369"/>
                  </a:cubicBezTo>
                  <a:lnTo>
                    <a:pt x="758" y="348"/>
                  </a:lnTo>
                  <a:cubicBezTo>
                    <a:pt x="758" y="348"/>
                    <a:pt x="758" y="348"/>
                    <a:pt x="778" y="348"/>
                  </a:cubicBezTo>
                  <a:cubicBezTo>
                    <a:pt x="778" y="328"/>
                    <a:pt x="778" y="328"/>
                    <a:pt x="778" y="307"/>
                  </a:cubicBezTo>
                  <a:cubicBezTo>
                    <a:pt x="778" y="307"/>
                    <a:pt x="778" y="287"/>
                    <a:pt x="758" y="287"/>
                  </a:cubicBezTo>
                  <a:cubicBezTo>
                    <a:pt x="758" y="266"/>
                    <a:pt x="758" y="266"/>
                    <a:pt x="738" y="246"/>
                  </a:cubicBezTo>
                  <a:cubicBezTo>
                    <a:pt x="738" y="246"/>
                    <a:pt x="738" y="226"/>
                    <a:pt x="738" y="205"/>
                  </a:cubicBezTo>
                  <a:cubicBezTo>
                    <a:pt x="738" y="205"/>
                    <a:pt x="738" y="184"/>
                    <a:pt x="738" y="164"/>
                  </a:cubicBezTo>
                  <a:cubicBezTo>
                    <a:pt x="738" y="164"/>
                    <a:pt x="738" y="144"/>
                    <a:pt x="738" y="123"/>
                  </a:cubicBezTo>
                  <a:cubicBezTo>
                    <a:pt x="738" y="123"/>
                    <a:pt x="738" y="102"/>
                    <a:pt x="717" y="102"/>
                  </a:cubicBezTo>
                  <a:lnTo>
                    <a:pt x="717" y="123"/>
                  </a:lnTo>
                  <a:cubicBezTo>
                    <a:pt x="696" y="123"/>
                    <a:pt x="676" y="102"/>
                    <a:pt x="676" y="102"/>
                  </a:cubicBezTo>
                  <a:cubicBezTo>
                    <a:pt x="676" y="102"/>
                    <a:pt x="676" y="102"/>
                    <a:pt x="676" y="82"/>
                  </a:cubicBezTo>
                  <a:lnTo>
                    <a:pt x="676" y="62"/>
                  </a:lnTo>
                  <a:cubicBezTo>
                    <a:pt x="676" y="41"/>
                    <a:pt x="676" y="20"/>
                    <a:pt x="676" y="20"/>
                  </a:cubicBezTo>
                  <a:cubicBezTo>
                    <a:pt x="656" y="20"/>
                    <a:pt x="656" y="20"/>
                    <a:pt x="635" y="0"/>
                  </a:cubicBezTo>
                  <a:cubicBezTo>
                    <a:pt x="635" y="0"/>
                    <a:pt x="614" y="0"/>
                    <a:pt x="594" y="0"/>
                  </a:cubicBezTo>
                  <a:lnTo>
                    <a:pt x="594" y="20"/>
                  </a:lnTo>
                  <a:lnTo>
                    <a:pt x="594" y="41"/>
                  </a:lnTo>
                  <a:lnTo>
                    <a:pt x="594" y="62"/>
                  </a:lnTo>
                  <a:cubicBezTo>
                    <a:pt x="614" y="62"/>
                    <a:pt x="614" y="82"/>
                    <a:pt x="614" y="82"/>
                  </a:cubicBezTo>
                  <a:cubicBezTo>
                    <a:pt x="614" y="82"/>
                    <a:pt x="614" y="102"/>
                    <a:pt x="614" y="123"/>
                  </a:cubicBezTo>
                  <a:cubicBezTo>
                    <a:pt x="614" y="123"/>
                    <a:pt x="614" y="123"/>
                    <a:pt x="614" y="144"/>
                  </a:cubicBezTo>
                  <a:lnTo>
                    <a:pt x="614" y="164"/>
                  </a:lnTo>
                  <a:cubicBezTo>
                    <a:pt x="614" y="164"/>
                    <a:pt x="614" y="184"/>
                    <a:pt x="594" y="184"/>
                  </a:cubicBezTo>
                  <a:lnTo>
                    <a:pt x="594" y="164"/>
                  </a:lnTo>
                  <a:lnTo>
                    <a:pt x="574" y="184"/>
                  </a:lnTo>
                  <a:lnTo>
                    <a:pt x="553" y="205"/>
                  </a:lnTo>
                  <a:cubicBezTo>
                    <a:pt x="553" y="205"/>
                    <a:pt x="553" y="205"/>
                    <a:pt x="532" y="205"/>
                  </a:cubicBezTo>
                  <a:lnTo>
                    <a:pt x="512" y="184"/>
                  </a:lnTo>
                  <a:lnTo>
                    <a:pt x="512" y="205"/>
                  </a:lnTo>
                  <a:lnTo>
                    <a:pt x="512" y="226"/>
                  </a:lnTo>
                  <a:cubicBezTo>
                    <a:pt x="512" y="246"/>
                    <a:pt x="492" y="266"/>
                    <a:pt x="492" y="266"/>
                  </a:cubicBezTo>
                  <a:cubicBezTo>
                    <a:pt x="492" y="287"/>
                    <a:pt x="512" y="287"/>
                    <a:pt x="492" y="307"/>
                  </a:cubicBezTo>
                  <a:lnTo>
                    <a:pt x="492" y="307"/>
                  </a:lnTo>
                  <a:cubicBezTo>
                    <a:pt x="471" y="307"/>
                    <a:pt x="471" y="287"/>
                    <a:pt x="471" y="287"/>
                  </a:cubicBezTo>
                  <a:cubicBezTo>
                    <a:pt x="450" y="307"/>
                    <a:pt x="450" y="307"/>
                    <a:pt x="430" y="307"/>
                  </a:cubicBezTo>
                  <a:cubicBezTo>
                    <a:pt x="430" y="307"/>
                    <a:pt x="430" y="328"/>
                    <a:pt x="430" y="348"/>
                  </a:cubicBezTo>
                  <a:lnTo>
                    <a:pt x="430" y="369"/>
                  </a:lnTo>
                  <a:cubicBezTo>
                    <a:pt x="410" y="369"/>
                    <a:pt x="410" y="369"/>
                    <a:pt x="389" y="389"/>
                  </a:cubicBezTo>
                  <a:cubicBezTo>
                    <a:pt x="389" y="389"/>
                    <a:pt x="368" y="389"/>
                    <a:pt x="348" y="389"/>
                  </a:cubicBezTo>
                  <a:lnTo>
                    <a:pt x="348" y="410"/>
                  </a:lnTo>
                  <a:cubicBezTo>
                    <a:pt x="328" y="430"/>
                    <a:pt x="328" y="410"/>
                    <a:pt x="328" y="410"/>
                  </a:cubicBezTo>
                  <a:lnTo>
                    <a:pt x="328" y="389"/>
                  </a:lnTo>
                  <a:cubicBezTo>
                    <a:pt x="328" y="389"/>
                    <a:pt x="328" y="369"/>
                    <a:pt x="348" y="369"/>
                  </a:cubicBezTo>
                  <a:lnTo>
                    <a:pt x="348" y="348"/>
                  </a:lnTo>
                  <a:lnTo>
                    <a:pt x="328" y="328"/>
                  </a:lnTo>
                  <a:cubicBezTo>
                    <a:pt x="328" y="307"/>
                    <a:pt x="328" y="307"/>
                    <a:pt x="328" y="287"/>
                  </a:cubicBezTo>
                  <a:cubicBezTo>
                    <a:pt x="328" y="287"/>
                    <a:pt x="328" y="266"/>
                    <a:pt x="307" y="266"/>
                  </a:cubicBezTo>
                  <a:lnTo>
                    <a:pt x="286" y="266"/>
                  </a:lnTo>
                  <a:cubicBezTo>
                    <a:pt x="286" y="266"/>
                    <a:pt x="286" y="246"/>
                    <a:pt x="266" y="246"/>
                  </a:cubicBezTo>
                  <a:cubicBezTo>
                    <a:pt x="266" y="246"/>
                    <a:pt x="246" y="246"/>
                    <a:pt x="246" y="266"/>
                  </a:cubicBezTo>
                  <a:lnTo>
                    <a:pt x="246" y="287"/>
                  </a:lnTo>
                  <a:cubicBezTo>
                    <a:pt x="246" y="287"/>
                    <a:pt x="246" y="307"/>
                    <a:pt x="225" y="307"/>
                  </a:cubicBezTo>
                  <a:lnTo>
                    <a:pt x="225" y="307"/>
                  </a:lnTo>
                  <a:cubicBezTo>
                    <a:pt x="204" y="307"/>
                    <a:pt x="204" y="328"/>
                    <a:pt x="204" y="328"/>
                  </a:cubicBezTo>
                  <a:cubicBezTo>
                    <a:pt x="184" y="328"/>
                    <a:pt x="204" y="348"/>
                    <a:pt x="184" y="369"/>
                  </a:cubicBezTo>
                  <a:lnTo>
                    <a:pt x="184" y="389"/>
                  </a:lnTo>
                  <a:cubicBezTo>
                    <a:pt x="164" y="389"/>
                    <a:pt x="143" y="389"/>
                    <a:pt x="122" y="389"/>
                  </a:cubicBezTo>
                  <a:lnTo>
                    <a:pt x="102" y="410"/>
                  </a:lnTo>
                  <a:cubicBezTo>
                    <a:pt x="82" y="410"/>
                    <a:pt x="82" y="430"/>
                    <a:pt x="82" y="430"/>
                  </a:cubicBezTo>
                  <a:cubicBezTo>
                    <a:pt x="61" y="451"/>
                    <a:pt x="61" y="451"/>
                    <a:pt x="61" y="471"/>
                  </a:cubicBezTo>
                  <a:cubicBezTo>
                    <a:pt x="61" y="471"/>
                    <a:pt x="61" y="492"/>
                    <a:pt x="61" y="512"/>
                  </a:cubicBezTo>
                  <a:cubicBezTo>
                    <a:pt x="61" y="512"/>
                    <a:pt x="61" y="533"/>
                    <a:pt x="40" y="533"/>
                  </a:cubicBezTo>
                  <a:cubicBezTo>
                    <a:pt x="40" y="553"/>
                    <a:pt x="61" y="574"/>
                    <a:pt x="61" y="574"/>
                  </a:cubicBezTo>
                  <a:cubicBezTo>
                    <a:pt x="40" y="594"/>
                    <a:pt x="40" y="594"/>
                    <a:pt x="40" y="615"/>
                  </a:cubicBezTo>
                  <a:lnTo>
                    <a:pt x="20" y="615"/>
                  </a:lnTo>
                  <a:cubicBezTo>
                    <a:pt x="20" y="635"/>
                    <a:pt x="20" y="635"/>
                    <a:pt x="20" y="635"/>
                  </a:cubicBezTo>
                  <a:cubicBezTo>
                    <a:pt x="20" y="656"/>
                    <a:pt x="20" y="676"/>
                    <a:pt x="20" y="676"/>
                  </a:cubicBezTo>
                  <a:lnTo>
                    <a:pt x="40" y="697"/>
                  </a:lnTo>
                  <a:lnTo>
                    <a:pt x="40" y="717"/>
                  </a:lnTo>
                  <a:cubicBezTo>
                    <a:pt x="40" y="717"/>
                    <a:pt x="40" y="717"/>
                    <a:pt x="20" y="717"/>
                  </a:cubicBezTo>
                  <a:cubicBezTo>
                    <a:pt x="20" y="717"/>
                    <a:pt x="20" y="717"/>
                    <a:pt x="0" y="717"/>
                  </a:cubicBezTo>
                  <a:lnTo>
                    <a:pt x="0" y="738"/>
                  </a:lnTo>
                  <a:lnTo>
                    <a:pt x="20" y="758"/>
                  </a:lnTo>
                  <a:lnTo>
                    <a:pt x="40" y="758"/>
                  </a:lnTo>
                  <a:lnTo>
                    <a:pt x="40" y="758"/>
                  </a:lnTo>
                  <a:cubicBezTo>
                    <a:pt x="40" y="779"/>
                    <a:pt x="61" y="779"/>
                    <a:pt x="61" y="779"/>
                  </a:cubicBezTo>
                  <a:lnTo>
                    <a:pt x="61" y="758"/>
                  </a:lnTo>
                  <a:lnTo>
                    <a:pt x="82" y="758"/>
                  </a:lnTo>
                  <a:lnTo>
                    <a:pt x="102" y="758"/>
                  </a:lnTo>
                  <a:lnTo>
                    <a:pt x="122" y="758"/>
                  </a:lnTo>
                  <a:cubicBezTo>
                    <a:pt x="143" y="758"/>
                    <a:pt x="122" y="738"/>
                    <a:pt x="122" y="738"/>
                  </a:cubicBezTo>
                  <a:lnTo>
                    <a:pt x="102" y="717"/>
                  </a:lnTo>
                  <a:cubicBezTo>
                    <a:pt x="102" y="717"/>
                    <a:pt x="102" y="717"/>
                    <a:pt x="82" y="717"/>
                  </a:cubicBezTo>
                  <a:cubicBezTo>
                    <a:pt x="82" y="717"/>
                    <a:pt x="82" y="717"/>
                    <a:pt x="82" y="697"/>
                  </a:cubicBezTo>
                  <a:lnTo>
                    <a:pt x="82" y="697"/>
                  </a:lnTo>
                  <a:cubicBezTo>
                    <a:pt x="102" y="676"/>
                    <a:pt x="102" y="676"/>
                    <a:pt x="102" y="676"/>
                  </a:cubicBezTo>
                  <a:lnTo>
                    <a:pt x="122" y="676"/>
                  </a:lnTo>
                  <a:lnTo>
                    <a:pt x="143" y="656"/>
                  </a:lnTo>
                  <a:lnTo>
                    <a:pt x="122" y="656"/>
                  </a:lnTo>
                  <a:cubicBezTo>
                    <a:pt x="122" y="656"/>
                    <a:pt x="122" y="656"/>
                    <a:pt x="102" y="656"/>
                  </a:cubicBezTo>
                  <a:lnTo>
                    <a:pt x="102" y="635"/>
                  </a:lnTo>
                  <a:lnTo>
                    <a:pt x="102" y="594"/>
                  </a:lnTo>
                  <a:cubicBezTo>
                    <a:pt x="102" y="574"/>
                    <a:pt x="102" y="574"/>
                    <a:pt x="102" y="553"/>
                  </a:cubicBezTo>
                  <a:lnTo>
                    <a:pt x="122" y="553"/>
                  </a:lnTo>
                  <a:cubicBezTo>
                    <a:pt x="122" y="533"/>
                    <a:pt x="143" y="533"/>
                    <a:pt x="143" y="533"/>
                  </a:cubicBezTo>
                  <a:cubicBezTo>
                    <a:pt x="143" y="512"/>
                    <a:pt x="143" y="492"/>
                    <a:pt x="143" y="492"/>
                  </a:cubicBezTo>
                  <a:lnTo>
                    <a:pt x="143" y="471"/>
                  </a:lnTo>
                  <a:cubicBezTo>
                    <a:pt x="143" y="471"/>
                    <a:pt x="164" y="471"/>
                    <a:pt x="164" y="451"/>
                  </a:cubicBezTo>
                  <a:lnTo>
                    <a:pt x="184" y="471"/>
                  </a:lnTo>
                  <a:lnTo>
                    <a:pt x="184" y="492"/>
                  </a:lnTo>
                  <a:cubicBezTo>
                    <a:pt x="184" y="492"/>
                    <a:pt x="184" y="492"/>
                    <a:pt x="164" y="512"/>
                  </a:cubicBezTo>
                  <a:cubicBezTo>
                    <a:pt x="164" y="512"/>
                    <a:pt x="164" y="512"/>
                    <a:pt x="164" y="533"/>
                  </a:cubicBezTo>
                  <a:cubicBezTo>
                    <a:pt x="184" y="533"/>
                    <a:pt x="184" y="533"/>
                    <a:pt x="184" y="533"/>
                  </a:cubicBezTo>
                  <a:lnTo>
                    <a:pt x="204" y="533"/>
                  </a:lnTo>
                  <a:lnTo>
                    <a:pt x="225" y="512"/>
                  </a:lnTo>
                  <a:lnTo>
                    <a:pt x="225" y="492"/>
                  </a:lnTo>
                  <a:cubicBezTo>
                    <a:pt x="246" y="492"/>
                    <a:pt x="246" y="492"/>
                    <a:pt x="246" y="492"/>
                  </a:cubicBezTo>
                  <a:lnTo>
                    <a:pt x="246" y="512"/>
                  </a:lnTo>
                  <a:cubicBezTo>
                    <a:pt x="246" y="533"/>
                    <a:pt x="246" y="533"/>
                    <a:pt x="266" y="533"/>
                  </a:cubicBezTo>
                  <a:lnTo>
                    <a:pt x="266" y="533"/>
                  </a:lnTo>
                  <a:cubicBezTo>
                    <a:pt x="266" y="533"/>
                    <a:pt x="266" y="553"/>
                    <a:pt x="286" y="553"/>
                  </a:cubicBezTo>
                  <a:cubicBezTo>
                    <a:pt x="286" y="553"/>
                    <a:pt x="286" y="574"/>
                    <a:pt x="307" y="574"/>
                  </a:cubicBezTo>
                  <a:cubicBezTo>
                    <a:pt x="307" y="574"/>
                    <a:pt x="307" y="574"/>
                    <a:pt x="307" y="553"/>
                  </a:cubicBezTo>
                  <a:cubicBezTo>
                    <a:pt x="328" y="553"/>
                    <a:pt x="307" y="533"/>
                    <a:pt x="307" y="533"/>
                  </a:cubicBezTo>
                  <a:cubicBezTo>
                    <a:pt x="307" y="512"/>
                    <a:pt x="286" y="512"/>
                    <a:pt x="286" y="512"/>
                  </a:cubicBezTo>
                  <a:cubicBezTo>
                    <a:pt x="286" y="492"/>
                    <a:pt x="286" y="471"/>
                    <a:pt x="286" y="471"/>
                  </a:cubicBezTo>
                  <a:lnTo>
                    <a:pt x="286" y="451"/>
                  </a:lnTo>
                  <a:cubicBezTo>
                    <a:pt x="307" y="451"/>
                    <a:pt x="328" y="451"/>
                    <a:pt x="328" y="451"/>
                  </a:cubicBezTo>
                  <a:lnTo>
                    <a:pt x="348" y="471"/>
                  </a:lnTo>
                  <a:cubicBezTo>
                    <a:pt x="348" y="471"/>
                    <a:pt x="368" y="471"/>
                    <a:pt x="368" y="492"/>
                  </a:cubicBezTo>
                  <a:lnTo>
                    <a:pt x="368" y="512"/>
                  </a:lnTo>
                  <a:cubicBezTo>
                    <a:pt x="389" y="512"/>
                    <a:pt x="389" y="533"/>
                    <a:pt x="389" y="533"/>
                  </a:cubicBezTo>
                  <a:cubicBezTo>
                    <a:pt x="410" y="533"/>
                    <a:pt x="410" y="533"/>
                    <a:pt x="430" y="533"/>
                  </a:cubicBezTo>
                  <a:lnTo>
                    <a:pt x="430" y="553"/>
                  </a:lnTo>
                  <a:cubicBezTo>
                    <a:pt x="450" y="553"/>
                    <a:pt x="430" y="574"/>
                    <a:pt x="430" y="574"/>
                  </a:cubicBezTo>
                  <a:cubicBezTo>
                    <a:pt x="430" y="594"/>
                    <a:pt x="410" y="594"/>
                    <a:pt x="410" y="615"/>
                  </a:cubicBezTo>
                  <a:lnTo>
                    <a:pt x="410" y="635"/>
                  </a:lnTo>
                  <a:cubicBezTo>
                    <a:pt x="410" y="656"/>
                    <a:pt x="410" y="676"/>
                    <a:pt x="410" y="676"/>
                  </a:cubicBezTo>
                  <a:cubicBezTo>
                    <a:pt x="410" y="717"/>
                    <a:pt x="410" y="758"/>
                    <a:pt x="410" y="779"/>
                  </a:cubicBezTo>
                  <a:cubicBezTo>
                    <a:pt x="410" y="779"/>
                    <a:pt x="430" y="799"/>
                    <a:pt x="430" y="820"/>
                  </a:cubicBezTo>
                  <a:cubicBezTo>
                    <a:pt x="450" y="820"/>
                    <a:pt x="450" y="840"/>
                    <a:pt x="471" y="840"/>
                  </a:cubicBezTo>
                  <a:cubicBezTo>
                    <a:pt x="471" y="861"/>
                    <a:pt x="492" y="861"/>
                    <a:pt x="492" y="861"/>
                  </a:cubicBezTo>
                  <a:cubicBezTo>
                    <a:pt x="492" y="861"/>
                    <a:pt x="532" y="861"/>
                    <a:pt x="532" y="881"/>
                  </a:cubicBezTo>
                  <a:cubicBezTo>
                    <a:pt x="532" y="881"/>
                    <a:pt x="532" y="881"/>
                    <a:pt x="532" y="902"/>
                  </a:cubicBezTo>
                  <a:cubicBezTo>
                    <a:pt x="532" y="902"/>
                    <a:pt x="532" y="922"/>
                    <a:pt x="553" y="922"/>
                  </a:cubicBezTo>
                  <a:lnTo>
                    <a:pt x="574" y="922"/>
                  </a:lnTo>
                  <a:cubicBezTo>
                    <a:pt x="574" y="922"/>
                    <a:pt x="594" y="922"/>
                    <a:pt x="594" y="902"/>
                  </a:cubicBezTo>
                  <a:cubicBezTo>
                    <a:pt x="594" y="902"/>
                    <a:pt x="614" y="902"/>
                    <a:pt x="614" y="881"/>
                  </a:cubicBezTo>
                  <a:cubicBezTo>
                    <a:pt x="614" y="881"/>
                    <a:pt x="594" y="881"/>
                    <a:pt x="594" y="861"/>
                  </a:cubicBezTo>
                  <a:lnTo>
                    <a:pt x="614" y="861"/>
                  </a:lnTo>
                  <a:lnTo>
                    <a:pt x="614" y="861"/>
                  </a:lnTo>
                  <a:cubicBezTo>
                    <a:pt x="635" y="861"/>
                    <a:pt x="635" y="861"/>
                    <a:pt x="635" y="861"/>
                  </a:cubicBezTo>
                  <a:cubicBezTo>
                    <a:pt x="635" y="881"/>
                    <a:pt x="635" y="902"/>
                    <a:pt x="635" y="902"/>
                  </a:cubicBezTo>
                  <a:lnTo>
                    <a:pt x="635" y="922"/>
                  </a:lnTo>
                  <a:cubicBezTo>
                    <a:pt x="635" y="943"/>
                    <a:pt x="656" y="943"/>
                    <a:pt x="656" y="922"/>
                  </a:cubicBezTo>
                  <a:lnTo>
                    <a:pt x="676" y="922"/>
                  </a:lnTo>
                  <a:cubicBezTo>
                    <a:pt x="676" y="902"/>
                    <a:pt x="676" y="902"/>
                    <a:pt x="676" y="902"/>
                  </a:cubicBezTo>
                  <a:cubicBezTo>
                    <a:pt x="676" y="881"/>
                    <a:pt x="696" y="881"/>
                    <a:pt x="696" y="881"/>
                  </a:cubicBezTo>
                  <a:cubicBezTo>
                    <a:pt x="696" y="861"/>
                    <a:pt x="696" y="861"/>
                    <a:pt x="696" y="840"/>
                  </a:cubicBezTo>
                  <a:cubicBezTo>
                    <a:pt x="717" y="840"/>
                    <a:pt x="717" y="820"/>
                    <a:pt x="717" y="820"/>
                  </a:cubicBezTo>
                  <a:cubicBezTo>
                    <a:pt x="696" y="820"/>
                    <a:pt x="696" y="799"/>
                    <a:pt x="696" y="799"/>
                  </a:cubicBezTo>
                  <a:lnTo>
                    <a:pt x="676" y="779"/>
                  </a:lnTo>
                  <a:cubicBezTo>
                    <a:pt x="676" y="758"/>
                    <a:pt x="676" y="758"/>
                    <a:pt x="676" y="738"/>
                  </a:cubicBezTo>
                  <a:lnTo>
                    <a:pt x="656" y="738"/>
                  </a:lnTo>
                  <a:cubicBezTo>
                    <a:pt x="656" y="717"/>
                    <a:pt x="656" y="717"/>
                    <a:pt x="656" y="717"/>
                  </a:cubicBezTo>
                  <a:cubicBezTo>
                    <a:pt x="656" y="697"/>
                    <a:pt x="656" y="676"/>
                    <a:pt x="656" y="676"/>
                  </a:cubicBezTo>
                  <a:cubicBezTo>
                    <a:pt x="656" y="656"/>
                    <a:pt x="656" y="635"/>
                    <a:pt x="656" y="635"/>
                  </a:cubicBezTo>
                  <a:cubicBezTo>
                    <a:pt x="656" y="635"/>
                    <a:pt x="676" y="615"/>
                    <a:pt x="676" y="594"/>
                  </a:cubicBezTo>
                  <a:cubicBezTo>
                    <a:pt x="676" y="594"/>
                    <a:pt x="676" y="594"/>
                    <a:pt x="696" y="574"/>
                  </a:cubicBezTo>
                  <a:lnTo>
                    <a:pt x="696" y="574"/>
                  </a:lnTo>
                  <a:cubicBezTo>
                    <a:pt x="717" y="553"/>
                    <a:pt x="717" y="553"/>
                    <a:pt x="717" y="553"/>
                  </a:cubicBezTo>
                  <a:cubicBezTo>
                    <a:pt x="717" y="553"/>
                    <a:pt x="738" y="553"/>
                    <a:pt x="738" y="574"/>
                  </a:cubicBezTo>
                  <a:lnTo>
                    <a:pt x="738" y="594"/>
                  </a:lnTo>
                  <a:cubicBezTo>
                    <a:pt x="738" y="594"/>
                    <a:pt x="738" y="615"/>
                    <a:pt x="738" y="635"/>
                  </a:cubicBezTo>
                  <a:lnTo>
                    <a:pt x="738" y="656"/>
                  </a:lnTo>
                  <a:cubicBezTo>
                    <a:pt x="738" y="676"/>
                    <a:pt x="758" y="676"/>
                    <a:pt x="758" y="676"/>
                  </a:cubicBezTo>
                  <a:cubicBezTo>
                    <a:pt x="758" y="697"/>
                    <a:pt x="758" y="717"/>
                    <a:pt x="758" y="717"/>
                  </a:cubicBezTo>
                  <a:lnTo>
                    <a:pt x="758" y="738"/>
                  </a:lnTo>
                  <a:cubicBezTo>
                    <a:pt x="758" y="738"/>
                    <a:pt x="758" y="758"/>
                    <a:pt x="758" y="779"/>
                  </a:cubicBezTo>
                  <a:cubicBezTo>
                    <a:pt x="758" y="779"/>
                    <a:pt x="758" y="799"/>
                    <a:pt x="778" y="799"/>
                  </a:cubicBezTo>
                  <a:cubicBezTo>
                    <a:pt x="778" y="820"/>
                    <a:pt x="778" y="820"/>
                    <a:pt x="798" y="820"/>
                  </a:cubicBezTo>
                  <a:lnTo>
                    <a:pt x="798" y="820"/>
                  </a:lnTo>
                  <a:cubicBezTo>
                    <a:pt x="819" y="820"/>
                    <a:pt x="819" y="820"/>
                    <a:pt x="819" y="79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8" name="Freeform 582"/>
            <p:cNvSpPr>
              <a:spLocks noChangeArrowheads="1"/>
            </p:cNvSpPr>
            <p:nvPr/>
          </p:nvSpPr>
          <p:spPr bwMode="auto">
            <a:xfrm>
              <a:off x="6261100" y="7356475"/>
              <a:ext cx="14288" cy="15875"/>
            </a:xfrm>
            <a:custGeom>
              <a:avLst/>
              <a:gdLst>
                <a:gd name="T0" fmla="*/ 40 w 41"/>
                <a:gd name="T1" fmla="*/ 41 h 42"/>
                <a:gd name="T2" fmla="*/ 40 w 41"/>
                <a:gd name="T3" fmla="*/ 41 h 42"/>
                <a:gd name="T4" fmla="*/ 40 w 41"/>
                <a:gd name="T5" fmla="*/ 41 h 42"/>
                <a:gd name="T6" fmla="*/ 20 w 41"/>
                <a:gd name="T7" fmla="*/ 41 h 42"/>
                <a:gd name="T8" fmla="*/ 0 w 41"/>
                <a:gd name="T9" fmla="*/ 21 h 42"/>
                <a:gd name="T10" fmla="*/ 20 w 41"/>
                <a:gd name="T11" fmla="*/ 21 h 42"/>
                <a:gd name="T12" fmla="*/ 40 w 41"/>
                <a:gd name="T13" fmla="*/ 21 h 42"/>
                <a:gd name="T14" fmla="*/ 40 w 41"/>
                <a:gd name="T15" fmla="*/ 21 h 42"/>
                <a:gd name="T16" fmla="*/ 40 w 41"/>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2">
                  <a:moveTo>
                    <a:pt x="40" y="41"/>
                  </a:moveTo>
                  <a:lnTo>
                    <a:pt x="40" y="41"/>
                  </a:lnTo>
                  <a:lnTo>
                    <a:pt x="40" y="41"/>
                  </a:lnTo>
                  <a:cubicBezTo>
                    <a:pt x="20" y="41"/>
                    <a:pt x="20" y="41"/>
                    <a:pt x="20" y="41"/>
                  </a:cubicBezTo>
                  <a:lnTo>
                    <a:pt x="0" y="21"/>
                  </a:lnTo>
                  <a:lnTo>
                    <a:pt x="20" y="21"/>
                  </a:lnTo>
                  <a:cubicBezTo>
                    <a:pt x="20" y="0"/>
                    <a:pt x="40" y="21"/>
                    <a:pt x="40" y="21"/>
                  </a:cubicBezTo>
                  <a:lnTo>
                    <a:pt x="40" y="21"/>
                  </a:lnTo>
                  <a:lnTo>
                    <a:pt x="4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89" name="Freeform 583"/>
            <p:cNvSpPr>
              <a:spLocks noChangeArrowheads="1"/>
            </p:cNvSpPr>
            <p:nvPr/>
          </p:nvSpPr>
          <p:spPr bwMode="auto">
            <a:xfrm>
              <a:off x="6180138" y="7415213"/>
              <a:ext cx="7937" cy="7937"/>
            </a:xfrm>
            <a:custGeom>
              <a:avLst/>
              <a:gdLst>
                <a:gd name="T0" fmla="*/ 21 w 22"/>
                <a:gd name="T1" fmla="*/ 21 h 22"/>
                <a:gd name="T2" fmla="*/ 21 w 22"/>
                <a:gd name="T3" fmla="*/ 21 h 22"/>
                <a:gd name="T4" fmla="*/ 21 w 22"/>
                <a:gd name="T5" fmla="*/ 0 h 22"/>
                <a:gd name="T6" fmla="*/ 0 w 22"/>
                <a:gd name="T7" fmla="*/ 0 h 22"/>
                <a:gd name="T8" fmla="*/ 0 w 22"/>
                <a:gd name="T9" fmla="*/ 21 h 22"/>
                <a:gd name="T10" fmla="*/ 21 w 22"/>
                <a:gd name="T11" fmla="*/ 21 h 22"/>
              </a:gdLst>
              <a:ahLst/>
              <a:cxnLst>
                <a:cxn ang="0">
                  <a:pos x="T0" y="T1"/>
                </a:cxn>
                <a:cxn ang="0">
                  <a:pos x="T2" y="T3"/>
                </a:cxn>
                <a:cxn ang="0">
                  <a:pos x="T4" y="T5"/>
                </a:cxn>
                <a:cxn ang="0">
                  <a:pos x="T6" y="T7"/>
                </a:cxn>
                <a:cxn ang="0">
                  <a:pos x="T8" y="T9"/>
                </a:cxn>
                <a:cxn ang="0">
                  <a:pos x="T10" y="T11"/>
                </a:cxn>
              </a:cxnLst>
              <a:rect l="0" t="0" r="r" b="b"/>
              <a:pathLst>
                <a:path w="22" h="22">
                  <a:moveTo>
                    <a:pt x="21" y="21"/>
                  </a:moveTo>
                  <a:lnTo>
                    <a:pt x="21" y="21"/>
                  </a:lnTo>
                  <a:cubicBezTo>
                    <a:pt x="21" y="0"/>
                    <a:pt x="21" y="0"/>
                    <a:pt x="21" y="0"/>
                  </a:cubicBezTo>
                  <a:lnTo>
                    <a:pt x="0" y="0"/>
                  </a:lnTo>
                  <a:cubicBezTo>
                    <a:pt x="0" y="21"/>
                    <a:pt x="0" y="21"/>
                    <a:pt x="0" y="21"/>
                  </a:cubicBezTo>
                  <a:lnTo>
                    <a:pt x="21"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0" name="Freeform 584"/>
            <p:cNvSpPr>
              <a:spLocks noChangeArrowheads="1"/>
            </p:cNvSpPr>
            <p:nvPr/>
          </p:nvSpPr>
          <p:spPr bwMode="auto">
            <a:xfrm>
              <a:off x="6180138" y="7400925"/>
              <a:ext cx="7937" cy="7938"/>
            </a:xfrm>
            <a:custGeom>
              <a:avLst/>
              <a:gdLst>
                <a:gd name="T0" fmla="*/ 0 w 22"/>
                <a:gd name="T1" fmla="*/ 21 h 22"/>
                <a:gd name="T2" fmla="*/ 0 w 22"/>
                <a:gd name="T3" fmla="*/ 21 h 22"/>
                <a:gd name="T4" fmla="*/ 0 w 22"/>
                <a:gd name="T5" fmla="*/ 0 h 22"/>
                <a:gd name="T6" fmla="*/ 0 w 22"/>
                <a:gd name="T7" fmla="*/ 0 h 22"/>
                <a:gd name="T8" fmla="*/ 21 w 22"/>
                <a:gd name="T9" fmla="*/ 0 h 22"/>
                <a:gd name="T10" fmla="*/ 21 w 22"/>
                <a:gd name="T11" fmla="*/ 0 h 22"/>
                <a:gd name="T12" fmla="*/ 0 w 22"/>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21"/>
                  </a:moveTo>
                  <a:lnTo>
                    <a:pt x="0" y="21"/>
                  </a:lnTo>
                  <a:cubicBezTo>
                    <a:pt x="0" y="21"/>
                    <a:pt x="0" y="21"/>
                    <a:pt x="0" y="0"/>
                  </a:cubicBezTo>
                  <a:lnTo>
                    <a:pt x="0" y="0"/>
                  </a:lnTo>
                  <a:lnTo>
                    <a:pt x="21" y="0"/>
                  </a:lnTo>
                  <a:lnTo>
                    <a:pt x="21" y="0"/>
                  </a:lnTo>
                  <a:cubicBezTo>
                    <a:pt x="21" y="21"/>
                    <a:pt x="21" y="21"/>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1" name="Freeform 585"/>
            <p:cNvSpPr>
              <a:spLocks noChangeArrowheads="1"/>
            </p:cNvSpPr>
            <p:nvPr/>
          </p:nvSpPr>
          <p:spPr bwMode="auto">
            <a:xfrm>
              <a:off x="6165850" y="7408863"/>
              <a:ext cx="15875" cy="15875"/>
            </a:xfrm>
            <a:custGeom>
              <a:avLst/>
              <a:gdLst>
                <a:gd name="T0" fmla="*/ 21 w 42"/>
                <a:gd name="T1" fmla="*/ 0 h 42"/>
                <a:gd name="T2" fmla="*/ 21 w 42"/>
                <a:gd name="T3" fmla="*/ 0 h 42"/>
                <a:gd name="T4" fmla="*/ 21 w 42"/>
                <a:gd name="T5" fmla="*/ 20 h 42"/>
                <a:gd name="T6" fmla="*/ 21 w 42"/>
                <a:gd name="T7" fmla="*/ 41 h 42"/>
                <a:gd name="T8" fmla="*/ 21 w 42"/>
                <a:gd name="T9" fmla="*/ 20 h 42"/>
                <a:gd name="T10" fmla="*/ 41 w 42"/>
                <a:gd name="T11" fmla="*/ 0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20"/>
                    <a:pt x="0" y="20"/>
                    <a:pt x="21" y="20"/>
                  </a:cubicBezTo>
                  <a:lnTo>
                    <a:pt x="21" y="41"/>
                  </a:lnTo>
                  <a:cubicBezTo>
                    <a:pt x="21" y="20"/>
                    <a:pt x="21" y="20"/>
                    <a:pt x="21" y="20"/>
                  </a:cubicBezTo>
                  <a:cubicBezTo>
                    <a:pt x="41" y="20"/>
                    <a:pt x="41" y="20"/>
                    <a:pt x="41" y="0"/>
                  </a:cubicBezTo>
                  <a:cubicBezTo>
                    <a:pt x="21" y="0"/>
                    <a:pt x="21" y="0"/>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2" name="Freeform 586"/>
            <p:cNvSpPr>
              <a:spLocks noChangeArrowheads="1"/>
            </p:cNvSpPr>
            <p:nvPr/>
          </p:nvSpPr>
          <p:spPr bwMode="auto">
            <a:xfrm>
              <a:off x="6305550" y="7200900"/>
              <a:ext cx="15875" cy="15875"/>
            </a:xfrm>
            <a:custGeom>
              <a:avLst/>
              <a:gdLst>
                <a:gd name="T0" fmla="*/ 21 w 43"/>
                <a:gd name="T1" fmla="*/ 41 h 42"/>
                <a:gd name="T2" fmla="*/ 21 w 43"/>
                <a:gd name="T3" fmla="*/ 41 h 42"/>
                <a:gd name="T4" fmla="*/ 42 w 43"/>
                <a:gd name="T5" fmla="*/ 21 h 42"/>
                <a:gd name="T6" fmla="*/ 42 w 43"/>
                <a:gd name="T7" fmla="*/ 21 h 42"/>
                <a:gd name="T8" fmla="*/ 21 w 43"/>
                <a:gd name="T9" fmla="*/ 0 h 42"/>
                <a:gd name="T10" fmla="*/ 0 w 43"/>
                <a:gd name="T11" fmla="*/ 21 h 42"/>
                <a:gd name="T12" fmla="*/ 0 w 43"/>
                <a:gd name="T13" fmla="*/ 21 h 42"/>
                <a:gd name="T14" fmla="*/ 0 w 43"/>
                <a:gd name="T15" fmla="*/ 41 h 42"/>
                <a:gd name="T16" fmla="*/ 21 w 43"/>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1" y="41"/>
                  </a:moveTo>
                  <a:lnTo>
                    <a:pt x="21" y="41"/>
                  </a:lnTo>
                  <a:cubicBezTo>
                    <a:pt x="42" y="41"/>
                    <a:pt x="42" y="41"/>
                    <a:pt x="42" y="21"/>
                  </a:cubicBezTo>
                  <a:lnTo>
                    <a:pt x="42" y="21"/>
                  </a:lnTo>
                  <a:cubicBezTo>
                    <a:pt x="42" y="0"/>
                    <a:pt x="42" y="0"/>
                    <a:pt x="21" y="0"/>
                  </a:cubicBezTo>
                  <a:cubicBezTo>
                    <a:pt x="21" y="0"/>
                    <a:pt x="21" y="0"/>
                    <a:pt x="0" y="21"/>
                  </a:cubicBezTo>
                  <a:lnTo>
                    <a:pt x="0" y="21"/>
                  </a:lnTo>
                  <a:cubicBezTo>
                    <a:pt x="0" y="41"/>
                    <a:pt x="0" y="41"/>
                    <a:pt x="0" y="41"/>
                  </a:cubicBezTo>
                  <a:lnTo>
                    <a:pt x="2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3" name="Freeform 587"/>
            <p:cNvSpPr>
              <a:spLocks noChangeArrowheads="1"/>
            </p:cNvSpPr>
            <p:nvPr/>
          </p:nvSpPr>
          <p:spPr bwMode="auto">
            <a:xfrm>
              <a:off x="6364288" y="7208838"/>
              <a:ext cx="15875" cy="14287"/>
            </a:xfrm>
            <a:custGeom>
              <a:avLst/>
              <a:gdLst>
                <a:gd name="T0" fmla="*/ 42 w 43"/>
                <a:gd name="T1" fmla="*/ 20 h 41"/>
                <a:gd name="T2" fmla="*/ 42 w 43"/>
                <a:gd name="T3" fmla="*/ 20 h 41"/>
                <a:gd name="T4" fmla="*/ 21 w 43"/>
                <a:gd name="T5" fmla="*/ 20 h 41"/>
                <a:gd name="T6" fmla="*/ 0 w 43"/>
                <a:gd name="T7" fmla="*/ 20 h 41"/>
                <a:gd name="T8" fmla="*/ 0 w 43"/>
                <a:gd name="T9" fmla="*/ 0 h 41"/>
                <a:gd name="T10" fmla="*/ 21 w 43"/>
                <a:gd name="T11" fmla="*/ 0 h 41"/>
                <a:gd name="T12" fmla="*/ 42 w 43"/>
                <a:gd name="T13" fmla="*/ 0 h 41"/>
                <a:gd name="T14" fmla="*/ 42 w 43"/>
                <a:gd name="T15" fmla="*/ 2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41">
                  <a:moveTo>
                    <a:pt x="42" y="20"/>
                  </a:moveTo>
                  <a:lnTo>
                    <a:pt x="42" y="20"/>
                  </a:lnTo>
                  <a:lnTo>
                    <a:pt x="21" y="20"/>
                  </a:lnTo>
                  <a:cubicBezTo>
                    <a:pt x="21" y="20"/>
                    <a:pt x="21" y="40"/>
                    <a:pt x="0" y="20"/>
                  </a:cubicBezTo>
                  <a:cubicBezTo>
                    <a:pt x="0" y="20"/>
                    <a:pt x="0" y="20"/>
                    <a:pt x="0" y="0"/>
                  </a:cubicBezTo>
                  <a:cubicBezTo>
                    <a:pt x="0" y="0"/>
                    <a:pt x="0" y="0"/>
                    <a:pt x="21" y="0"/>
                  </a:cubicBezTo>
                  <a:cubicBezTo>
                    <a:pt x="21" y="0"/>
                    <a:pt x="21" y="0"/>
                    <a:pt x="42" y="0"/>
                  </a:cubicBezTo>
                  <a:cubicBezTo>
                    <a:pt x="42" y="0"/>
                    <a:pt x="42" y="0"/>
                    <a:pt x="42"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4" name="Freeform 588"/>
            <p:cNvSpPr>
              <a:spLocks noChangeArrowheads="1"/>
            </p:cNvSpPr>
            <p:nvPr/>
          </p:nvSpPr>
          <p:spPr bwMode="auto">
            <a:xfrm>
              <a:off x="6416675" y="7113588"/>
              <a:ext cx="15875" cy="30162"/>
            </a:xfrm>
            <a:custGeom>
              <a:avLst/>
              <a:gdLst>
                <a:gd name="T0" fmla="*/ 41 w 42"/>
                <a:gd name="T1" fmla="*/ 82 h 83"/>
                <a:gd name="T2" fmla="*/ 41 w 42"/>
                <a:gd name="T3" fmla="*/ 82 h 83"/>
                <a:gd name="T4" fmla="*/ 20 w 42"/>
                <a:gd name="T5" fmla="*/ 82 h 83"/>
                <a:gd name="T6" fmla="*/ 0 w 42"/>
                <a:gd name="T7" fmla="*/ 61 h 83"/>
                <a:gd name="T8" fmla="*/ 0 w 42"/>
                <a:gd name="T9" fmla="*/ 41 h 83"/>
                <a:gd name="T10" fmla="*/ 0 w 42"/>
                <a:gd name="T11" fmla="*/ 21 h 83"/>
                <a:gd name="T12" fmla="*/ 0 w 42"/>
                <a:gd name="T13" fmla="*/ 0 h 83"/>
                <a:gd name="T14" fmla="*/ 20 w 42"/>
                <a:gd name="T15" fmla="*/ 0 h 83"/>
                <a:gd name="T16" fmla="*/ 41 w 42"/>
                <a:gd name="T17" fmla="*/ 0 h 83"/>
                <a:gd name="T18" fmla="*/ 41 w 42"/>
                <a:gd name="T19" fmla="*/ 21 h 83"/>
                <a:gd name="T20" fmla="*/ 41 w 42"/>
                <a:gd name="T21" fmla="*/ 41 h 83"/>
                <a:gd name="T22" fmla="*/ 41 w 42"/>
                <a:gd name="T23" fmla="*/ 61 h 83"/>
                <a:gd name="T24" fmla="*/ 41 w 42"/>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83">
                  <a:moveTo>
                    <a:pt x="41" y="82"/>
                  </a:moveTo>
                  <a:lnTo>
                    <a:pt x="41" y="82"/>
                  </a:lnTo>
                  <a:cubicBezTo>
                    <a:pt x="20" y="82"/>
                    <a:pt x="20" y="82"/>
                    <a:pt x="20" y="82"/>
                  </a:cubicBezTo>
                  <a:cubicBezTo>
                    <a:pt x="0" y="82"/>
                    <a:pt x="0" y="61"/>
                    <a:pt x="0" y="61"/>
                  </a:cubicBezTo>
                  <a:lnTo>
                    <a:pt x="0" y="41"/>
                  </a:lnTo>
                  <a:lnTo>
                    <a:pt x="0" y="21"/>
                  </a:lnTo>
                  <a:lnTo>
                    <a:pt x="0" y="0"/>
                  </a:lnTo>
                  <a:cubicBezTo>
                    <a:pt x="20" y="0"/>
                    <a:pt x="20" y="0"/>
                    <a:pt x="20" y="0"/>
                  </a:cubicBezTo>
                  <a:lnTo>
                    <a:pt x="41" y="0"/>
                  </a:lnTo>
                  <a:cubicBezTo>
                    <a:pt x="41" y="21"/>
                    <a:pt x="41" y="21"/>
                    <a:pt x="41" y="21"/>
                  </a:cubicBezTo>
                  <a:cubicBezTo>
                    <a:pt x="41" y="41"/>
                    <a:pt x="41" y="41"/>
                    <a:pt x="41" y="41"/>
                  </a:cubicBezTo>
                  <a:lnTo>
                    <a:pt x="41" y="61"/>
                  </a:ln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5" name="Freeform 589"/>
            <p:cNvSpPr>
              <a:spLocks noChangeArrowheads="1"/>
            </p:cNvSpPr>
            <p:nvPr/>
          </p:nvSpPr>
          <p:spPr bwMode="auto">
            <a:xfrm>
              <a:off x="6342063" y="7032625"/>
              <a:ext cx="58737" cy="103188"/>
            </a:xfrm>
            <a:custGeom>
              <a:avLst/>
              <a:gdLst>
                <a:gd name="T0" fmla="*/ 164 w 165"/>
                <a:gd name="T1" fmla="*/ 286 h 287"/>
                <a:gd name="T2" fmla="*/ 164 w 165"/>
                <a:gd name="T3" fmla="*/ 286 h 287"/>
                <a:gd name="T4" fmla="*/ 164 w 165"/>
                <a:gd name="T5" fmla="*/ 246 h 287"/>
                <a:gd name="T6" fmla="*/ 164 w 165"/>
                <a:gd name="T7" fmla="*/ 225 h 287"/>
                <a:gd name="T8" fmla="*/ 164 w 165"/>
                <a:gd name="T9" fmla="*/ 184 h 287"/>
                <a:gd name="T10" fmla="*/ 143 w 165"/>
                <a:gd name="T11" fmla="*/ 164 h 287"/>
                <a:gd name="T12" fmla="*/ 123 w 165"/>
                <a:gd name="T13" fmla="*/ 143 h 287"/>
                <a:gd name="T14" fmla="*/ 123 w 165"/>
                <a:gd name="T15" fmla="*/ 122 h 287"/>
                <a:gd name="T16" fmla="*/ 103 w 165"/>
                <a:gd name="T17" fmla="*/ 102 h 287"/>
                <a:gd name="T18" fmla="*/ 103 w 165"/>
                <a:gd name="T19" fmla="*/ 82 h 287"/>
                <a:gd name="T20" fmla="*/ 82 w 165"/>
                <a:gd name="T21" fmla="*/ 82 h 287"/>
                <a:gd name="T22" fmla="*/ 82 w 165"/>
                <a:gd name="T23" fmla="*/ 61 h 287"/>
                <a:gd name="T24" fmla="*/ 61 w 165"/>
                <a:gd name="T25" fmla="*/ 20 h 287"/>
                <a:gd name="T26" fmla="*/ 61 w 165"/>
                <a:gd name="T27" fmla="*/ 0 h 287"/>
                <a:gd name="T28" fmla="*/ 41 w 165"/>
                <a:gd name="T29" fmla="*/ 0 h 287"/>
                <a:gd name="T30" fmla="*/ 21 w 165"/>
                <a:gd name="T31" fmla="*/ 20 h 287"/>
                <a:gd name="T32" fmla="*/ 0 w 165"/>
                <a:gd name="T33" fmla="*/ 40 h 287"/>
                <a:gd name="T34" fmla="*/ 0 w 165"/>
                <a:gd name="T35" fmla="*/ 61 h 287"/>
                <a:gd name="T36" fmla="*/ 21 w 165"/>
                <a:gd name="T37" fmla="*/ 82 h 287"/>
                <a:gd name="T38" fmla="*/ 21 w 165"/>
                <a:gd name="T39" fmla="*/ 102 h 287"/>
                <a:gd name="T40" fmla="*/ 41 w 165"/>
                <a:gd name="T41" fmla="*/ 122 h 287"/>
                <a:gd name="T42" fmla="*/ 41 w 165"/>
                <a:gd name="T43" fmla="*/ 122 h 287"/>
                <a:gd name="T44" fmla="*/ 61 w 165"/>
                <a:gd name="T45" fmla="*/ 164 h 287"/>
                <a:gd name="T46" fmla="*/ 61 w 165"/>
                <a:gd name="T47" fmla="*/ 184 h 287"/>
                <a:gd name="T48" fmla="*/ 82 w 165"/>
                <a:gd name="T49" fmla="*/ 225 h 287"/>
                <a:gd name="T50" fmla="*/ 82 w 165"/>
                <a:gd name="T51" fmla="*/ 246 h 287"/>
                <a:gd name="T52" fmla="*/ 82 w 165"/>
                <a:gd name="T53" fmla="*/ 286 h 287"/>
                <a:gd name="T54" fmla="*/ 103 w 165"/>
                <a:gd name="T55" fmla="*/ 286 h 287"/>
                <a:gd name="T56" fmla="*/ 143 w 165"/>
                <a:gd name="T57" fmla="*/ 286 h 287"/>
                <a:gd name="T58" fmla="*/ 164 w 165"/>
                <a:gd name="T59" fmla="*/ 28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5" h="287">
                  <a:moveTo>
                    <a:pt x="164" y="286"/>
                  </a:moveTo>
                  <a:lnTo>
                    <a:pt x="164" y="286"/>
                  </a:lnTo>
                  <a:cubicBezTo>
                    <a:pt x="164" y="286"/>
                    <a:pt x="164" y="266"/>
                    <a:pt x="164" y="246"/>
                  </a:cubicBezTo>
                  <a:lnTo>
                    <a:pt x="164" y="225"/>
                  </a:lnTo>
                  <a:cubicBezTo>
                    <a:pt x="164" y="204"/>
                    <a:pt x="164" y="184"/>
                    <a:pt x="164" y="184"/>
                  </a:cubicBezTo>
                  <a:cubicBezTo>
                    <a:pt x="143" y="184"/>
                    <a:pt x="143" y="164"/>
                    <a:pt x="143" y="164"/>
                  </a:cubicBezTo>
                  <a:cubicBezTo>
                    <a:pt x="143" y="143"/>
                    <a:pt x="123" y="143"/>
                    <a:pt x="123" y="143"/>
                  </a:cubicBezTo>
                  <a:cubicBezTo>
                    <a:pt x="123" y="122"/>
                    <a:pt x="123" y="122"/>
                    <a:pt x="123" y="122"/>
                  </a:cubicBezTo>
                  <a:cubicBezTo>
                    <a:pt x="103" y="122"/>
                    <a:pt x="103" y="102"/>
                    <a:pt x="103" y="102"/>
                  </a:cubicBezTo>
                  <a:cubicBezTo>
                    <a:pt x="103" y="102"/>
                    <a:pt x="103" y="102"/>
                    <a:pt x="103" y="82"/>
                  </a:cubicBezTo>
                  <a:lnTo>
                    <a:pt x="82" y="82"/>
                  </a:lnTo>
                  <a:cubicBezTo>
                    <a:pt x="82" y="61"/>
                    <a:pt x="82" y="61"/>
                    <a:pt x="82" y="61"/>
                  </a:cubicBezTo>
                  <a:cubicBezTo>
                    <a:pt x="82" y="40"/>
                    <a:pt x="61" y="40"/>
                    <a:pt x="61" y="20"/>
                  </a:cubicBezTo>
                  <a:lnTo>
                    <a:pt x="61" y="0"/>
                  </a:lnTo>
                  <a:lnTo>
                    <a:pt x="41" y="0"/>
                  </a:lnTo>
                  <a:lnTo>
                    <a:pt x="21" y="20"/>
                  </a:lnTo>
                  <a:cubicBezTo>
                    <a:pt x="21" y="20"/>
                    <a:pt x="0" y="20"/>
                    <a:pt x="0" y="40"/>
                  </a:cubicBezTo>
                  <a:lnTo>
                    <a:pt x="0" y="61"/>
                  </a:lnTo>
                  <a:cubicBezTo>
                    <a:pt x="0" y="61"/>
                    <a:pt x="0" y="82"/>
                    <a:pt x="21" y="82"/>
                  </a:cubicBezTo>
                  <a:lnTo>
                    <a:pt x="21" y="102"/>
                  </a:lnTo>
                  <a:cubicBezTo>
                    <a:pt x="21" y="102"/>
                    <a:pt x="21" y="122"/>
                    <a:pt x="41" y="122"/>
                  </a:cubicBezTo>
                  <a:lnTo>
                    <a:pt x="41" y="122"/>
                  </a:lnTo>
                  <a:cubicBezTo>
                    <a:pt x="61" y="143"/>
                    <a:pt x="61" y="143"/>
                    <a:pt x="61" y="164"/>
                  </a:cubicBezTo>
                  <a:cubicBezTo>
                    <a:pt x="82" y="164"/>
                    <a:pt x="61" y="184"/>
                    <a:pt x="61" y="184"/>
                  </a:cubicBezTo>
                  <a:cubicBezTo>
                    <a:pt x="61" y="204"/>
                    <a:pt x="82" y="204"/>
                    <a:pt x="82" y="225"/>
                  </a:cubicBezTo>
                  <a:cubicBezTo>
                    <a:pt x="82" y="225"/>
                    <a:pt x="61" y="246"/>
                    <a:pt x="82" y="246"/>
                  </a:cubicBezTo>
                  <a:cubicBezTo>
                    <a:pt x="82" y="266"/>
                    <a:pt x="82" y="266"/>
                    <a:pt x="82" y="286"/>
                  </a:cubicBezTo>
                  <a:lnTo>
                    <a:pt x="103" y="286"/>
                  </a:lnTo>
                  <a:cubicBezTo>
                    <a:pt x="123" y="286"/>
                    <a:pt x="123" y="286"/>
                    <a:pt x="143" y="286"/>
                  </a:cubicBezTo>
                  <a:cubicBezTo>
                    <a:pt x="143" y="286"/>
                    <a:pt x="143" y="286"/>
                    <a:pt x="164" y="28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6" name="Freeform 590"/>
            <p:cNvSpPr>
              <a:spLocks noChangeArrowheads="1"/>
            </p:cNvSpPr>
            <p:nvPr/>
          </p:nvSpPr>
          <p:spPr bwMode="auto">
            <a:xfrm>
              <a:off x="6319838" y="7134225"/>
              <a:ext cx="52387" cy="44450"/>
            </a:xfrm>
            <a:custGeom>
              <a:avLst/>
              <a:gdLst>
                <a:gd name="T0" fmla="*/ 143 w 144"/>
                <a:gd name="T1" fmla="*/ 62 h 125"/>
                <a:gd name="T2" fmla="*/ 143 w 144"/>
                <a:gd name="T3" fmla="*/ 62 h 125"/>
                <a:gd name="T4" fmla="*/ 122 w 144"/>
                <a:gd name="T5" fmla="*/ 42 h 125"/>
                <a:gd name="T6" fmla="*/ 102 w 144"/>
                <a:gd name="T7" fmla="*/ 21 h 125"/>
                <a:gd name="T8" fmla="*/ 61 w 144"/>
                <a:gd name="T9" fmla="*/ 21 h 125"/>
                <a:gd name="T10" fmla="*/ 40 w 144"/>
                <a:gd name="T11" fmla="*/ 21 h 125"/>
                <a:gd name="T12" fmla="*/ 0 w 144"/>
                <a:gd name="T13" fmla="*/ 42 h 125"/>
                <a:gd name="T14" fmla="*/ 0 w 144"/>
                <a:gd name="T15" fmla="*/ 82 h 125"/>
                <a:gd name="T16" fmla="*/ 0 w 144"/>
                <a:gd name="T17" fmla="*/ 103 h 125"/>
                <a:gd name="T18" fmla="*/ 20 w 144"/>
                <a:gd name="T19" fmla="*/ 124 h 125"/>
                <a:gd name="T20" fmla="*/ 40 w 144"/>
                <a:gd name="T21" fmla="*/ 124 h 125"/>
                <a:gd name="T22" fmla="*/ 82 w 144"/>
                <a:gd name="T23" fmla="*/ 103 h 125"/>
                <a:gd name="T24" fmla="*/ 102 w 144"/>
                <a:gd name="T25" fmla="*/ 82 h 125"/>
                <a:gd name="T26" fmla="*/ 122 w 144"/>
                <a:gd name="T27" fmla="*/ 82 h 125"/>
                <a:gd name="T28" fmla="*/ 143 w 144"/>
                <a:gd name="T2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25">
                  <a:moveTo>
                    <a:pt x="143" y="62"/>
                  </a:moveTo>
                  <a:lnTo>
                    <a:pt x="143" y="62"/>
                  </a:lnTo>
                  <a:cubicBezTo>
                    <a:pt x="143" y="62"/>
                    <a:pt x="122" y="62"/>
                    <a:pt x="122" y="42"/>
                  </a:cubicBezTo>
                  <a:lnTo>
                    <a:pt x="102" y="21"/>
                  </a:lnTo>
                  <a:cubicBezTo>
                    <a:pt x="102" y="21"/>
                    <a:pt x="82" y="0"/>
                    <a:pt x="61" y="21"/>
                  </a:cubicBezTo>
                  <a:lnTo>
                    <a:pt x="40" y="21"/>
                  </a:lnTo>
                  <a:cubicBezTo>
                    <a:pt x="40" y="42"/>
                    <a:pt x="20" y="42"/>
                    <a:pt x="0" y="42"/>
                  </a:cubicBezTo>
                  <a:cubicBezTo>
                    <a:pt x="0" y="62"/>
                    <a:pt x="0" y="62"/>
                    <a:pt x="0" y="82"/>
                  </a:cubicBezTo>
                  <a:lnTo>
                    <a:pt x="0" y="103"/>
                  </a:lnTo>
                  <a:lnTo>
                    <a:pt x="20" y="124"/>
                  </a:lnTo>
                  <a:lnTo>
                    <a:pt x="40" y="124"/>
                  </a:lnTo>
                  <a:cubicBezTo>
                    <a:pt x="61" y="124"/>
                    <a:pt x="61" y="103"/>
                    <a:pt x="82" y="103"/>
                  </a:cubicBezTo>
                  <a:cubicBezTo>
                    <a:pt x="82" y="103"/>
                    <a:pt x="82" y="103"/>
                    <a:pt x="102" y="82"/>
                  </a:cubicBezTo>
                  <a:cubicBezTo>
                    <a:pt x="102" y="82"/>
                    <a:pt x="102" y="82"/>
                    <a:pt x="122" y="82"/>
                  </a:cubicBezTo>
                  <a:lnTo>
                    <a:pt x="143"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7" name="Freeform 591"/>
            <p:cNvSpPr>
              <a:spLocks noChangeArrowheads="1"/>
            </p:cNvSpPr>
            <p:nvPr/>
          </p:nvSpPr>
          <p:spPr bwMode="auto">
            <a:xfrm>
              <a:off x="6283325" y="7069138"/>
              <a:ext cx="52388" cy="125412"/>
            </a:xfrm>
            <a:custGeom>
              <a:avLst/>
              <a:gdLst>
                <a:gd name="T0" fmla="*/ 41 w 144"/>
                <a:gd name="T1" fmla="*/ 348 h 349"/>
                <a:gd name="T2" fmla="*/ 41 w 144"/>
                <a:gd name="T3" fmla="*/ 348 h 349"/>
                <a:gd name="T4" fmla="*/ 21 w 144"/>
                <a:gd name="T5" fmla="*/ 308 h 349"/>
                <a:gd name="T6" fmla="*/ 21 w 144"/>
                <a:gd name="T7" fmla="*/ 266 h 349"/>
                <a:gd name="T8" fmla="*/ 21 w 144"/>
                <a:gd name="T9" fmla="*/ 246 h 349"/>
                <a:gd name="T10" fmla="*/ 41 w 144"/>
                <a:gd name="T11" fmla="*/ 226 h 349"/>
                <a:gd name="T12" fmla="*/ 41 w 144"/>
                <a:gd name="T13" fmla="*/ 205 h 349"/>
                <a:gd name="T14" fmla="*/ 41 w 144"/>
                <a:gd name="T15" fmla="*/ 144 h 349"/>
                <a:gd name="T16" fmla="*/ 61 w 144"/>
                <a:gd name="T17" fmla="*/ 102 h 349"/>
                <a:gd name="T18" fmla="*/ 61 w 144"/>
                <a:gd name="T19" fmla="*/ 62 h 349"/>
                <a:gd name="T20" fmla="*/ 61 w 144"/>
                <a:gd name="T21" fmla="*/ 20 h 349"/>
                <a:gd name="T22" fmla="*/ 61 w 144"/>
                <a:gd name="T23" fmla="*/ 0 h 349"/>
                <a:gd name="T24" fmla="*/ 82 w 144"/>
                <a:gd name="T25" fmla="*/ 0 h 349"/>
                <a:gd name="T26" fmla="*/ 103 w 144"/>
                <a:gd name="T27" fmla="*/ 0 h 349"/>
                <a:gd name="T28" fmla="*/ 103 w 144"/>
                <a:gd name="T29" fmla="*/ 41 h 349"/>
                <a:gd name="T30" fmla="*/ 103 w 144"/>
                <a:gd name="T31" fmla="*/ 62 h 349"/>
                <a:gd name="T32" fmla="*/ 103 w 144"/>
                <a:gd name="T33" fmla="*/ 82 h 349"/>
                <a:gd name="T34" fmla="*/ 123 w 144"/>
                <a:gd name="T35" fmla="*/ 102 h 349"/>
                <a:gd name="T36" fmla="*/ 143 w 144"/>
                <a:gd name="T37" fmla="*/ 123 h 349"/>
                <a:gd name="T38" fmla="*/ 143 w 144"/>
                <a:gd name="T39" fmla="*/ 144 h 349"/>
                <a:gd name="T40" fmla="*/ 123 w 144"/>
                <a:gd name="T41" fmla="*/ 184 h 349"/>
                <a:gd name="T42" fmla="*/ 103 w 144"/>
                <a:gd name="T43" fmla="*/ 205 h 349"/>
                <a:gd name="T44" fmla="*/ 82 w 144"/>
                <a:gd name="T45" fmla="*/ 226 h 349"/>
                <a:gd name="T46" fmla="*/ 61 w 144"/>
                <a:gd name="T47" fmla="*/ 246 h 349"/>
                <a:gd name="T48" fmla="*/ 61 w 144"/>
                <a:gd name="T49" fmla="*/ 266 h 349"/>
                <a:gd name="T50" fmla="*/ 41 w 144"/>
                <a:gd name="T51" fmla="*/ 308 h 349"/>
                <a:gd name="T52" fmla="*/ 41 w 144"/>
                <a:gd name="T53" fmla="*/ 328 h 349"/>
                <a:gd name="T54" fmla="*/ 41 w 144"/>
                <a:gd name="T55"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4" h="349">
                  <a:moveTo>
                    <a:pt x="41" y="348"/>
                  </a:moveTo>
                  <a:lnTo>
                    <a:pt x="41" y="348"/>
                  </a:lnTo>
                  <a:cubicBezTo>
                    <a:pt x="21" y="328"/>
                    <a:pt x="21" y="308"/>
                    <a:pt x="21" y="308"/>
                  </a:cubicBezTo>
                  <a:cubicBezTo>
                    <a:pt x="21" y="308"/>
                    <a:pt x="0" y="287"/>
                    <a:pt x="21" y="266"/>
                  </a:cubicBezTo>
                  <a:lnTo>
                    <a:pt x="21" y="246"/>
                  </a:lnTo>
                  <a:lnTo>
                    <a:pt x="41" y="226"/>
                  </a:lnTo>
                  <a:lnTo>
                    <a:pt x="41" y="205"/>
                  </a:lnTo>
                  <a:cubicBezTo>
                    <a:pt x="41" y="184"/>
                    <a:pt x="41" y="164"/>
                    <a:pt x="41" y="144"/>
                  </a:cubicBezTo>
                  <a:lnTo>
                    <a:pt x="61" y="102"/>
                  </a:lnTo>
                  <a:cubicBezTo>
                    <a:pt x="61" y="82"/>
                    <a:pt x="61" y="62"/>
                    <a:pt x="61" y="62"/>
                  </a:cubicBezTo>
                  <a:cubicBezTo>
                    <a:pt x="61" y="62"/>
                    <a:pt x="61" y="41"/>
                    <a:pt x="61" y="20"/>
                  </a:cubicBezTo>
                  <a:lnTo>
                    <a:pt x="61" y="0"/>
                  </a:lnTo>
                  <a:lnTo>
                    <a:pt x="82" y="0"/>
                  </a:lnTo>
                  <a:lnTo>
                    <a:pt x="103" y="0"/>
                  </a:lnTo>
                  <a:cubicBezTo>
                    <a:pt x="103" y="0"/>
                    <a:pt x="103" y="20"/>
                    <a:pt x="103" y="41"/>
                  </a:cubicBezTo>
                  <a:lnTo>
                    <a:pt x="103" y="62"/>
                  </a:lnTo>
                  <a:lnTo>
                    <a:pt x="103" y="82"/>
                  </a:lnTo>
                  <a:cubicBezTo>
                    <a:pt x="123" y="102"/>
                    <a:pt x="123" y="102"/>
                    <a:pt x="123" y="102"/>
                  </a:cubicBezTo>
                  <a:cubicBezTo>
                    <a:pt x="123" y="123"/>
                    <a:pt x="143" y="123"/>
                    <a:pt x="143" y="123"/>
                  </a:cubicBezTo>
                  <a:lnTo>
                    <a:pt x="143" y="144"/>
                  </a:lnTo>
                  <a:cubicBezTo>
                    <a:pt x="123" y="164"/>
                    <a:pt x="123" y="164"/>
                    <a:pt x="123" y="184"/>
                  </a:cubicBezTo>
                  <a:cubicBezTo>
                    <a:pt x="103" y="184"/>
                    <a:pt x="103" y="184"/>
                    <a:pt x="103" y="205"/>
                  </a:cubicBezTo>
                  <a:lnTo>
                    <a:pt x="82" y="226"/>
                  </a:lnTo>
                  <a:cubicBezTo>
                    <a:pt x="82" y="226"/>
                    <a:pt x="61" y="226"/>
                    <a:pt x="61" y="246"/>
                  </a:cubicBezTo>
                  <a:lnTo>
                    <a:pt x="61" y="266"/>
                  </a:lnTo>
                  <a:cubicBezTo>
                    <a:pt x="61" y="287"/>
                    <a:pt x="61" y="287"/>
                    <a:pt x="41" y="308"/>
                  </a:cubicBezTo>
                  <a:lnTo>
                    <a:pt x="41" y="328"/>
                  </a:lnTo>
                  <a:lnTo>
                    <a:pt x="41" y="348"/>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8" name="Freeform 592"/>
            <p:cNvSpPr>
              <a:spLocks noChangeArrowheads="1"/>
            </p:cNvSpPr>
            <p:nvPr/>
          </p:nvSpPr>
          <p:spPr bwMode="auto">
            <a:xfrm>
              <a:off x="6319838" y="6935788"/>
              <a:ext cx="103187" cy="117475"/>
            </a:xfrm>
            <a:custGeom>
              <a:avLst/>
              <a:gdLst>
                <a:gd name="T0" fmla="*/ 204 w 287"/>
                <a:gd name="T1" fmla="*/ 327 h 328"/>
                <a:gd name="T2" fmla="*/ 204 w 287"/>
                <a:gd name="T3" fmla="*/ 327 h 328"/>
                <a:gd name="T4" fmla="*/ 184 w 287"/>
                <a:gd name="T5" fmla="*/ 306 h 328"/>
                <a:gd name="T6" fmla="*/ 164 w 287"/>
                <a:gd name="T7" fmla="*/ 286 h 328"/>
                <a:gd name="T8" fmla="*/ 143 w 287"/>
                <a:gd name="T9" fmla="*/ 266 h 328"/>
                <a:gd name="T10" fmla="*/ 143 w 287"/>
                <a:gd name="T11" fmla="*/ 224 h 328"/>
                <a:gd name="T12" fmla="*/ 122 w 287"/>
                <a:gd name="T13" fmla="*/ 204 h 328"/>
                <a:gd name="T14" fmla="*/ 102 w 287"/>
                <a:gd name="T15" fmla="*/ 184 h 328"/>
                <a:gd name="T16" fmla="*/ 82 w 287"/>
                <a:gd name="T17" fmla="*/ 143 h 328"/>
                <a:gd name="T18" fmla="*/ 40 w 287"/>
                <a:gd name="T19" fmla="*/ 122 h 328"/>
                <a:gd name="T20" fmla="*/ 20 w 287"/>
                <a:gd name="T21" fmla="*/ 102 h 328"/>
                <a:gd name="T22" fmla="*/ 20 w 287"/>
                <a:gd name="T23" fmla="*/ 61 h 328"/>
                <a:gd name="T24" fmla="*/ 0 w 287"/>
                <a:gd name="T25" fmla="*/ 40 h 328"/>
                <a:gd name="T26" fmla="*/ 0 w 287"/>
                <a:gd name="T27" fmla="*/ 20 h 328"/>
                <a:gd name="T28" fmla="*/ 0 w 287"/>
                <a:gd name="T29" fmla="*/ 0 h 328"/>
                <a:gd name="T30" fmla="*/ 20 w 287"/>
                <a:gd name="T31" fmla="*/ 0 h 328"/>
                <a:gd name="T32" fmla="*/ 40 w 287"/>
                <a:gd name="T33" fmla="*/ 20 h 328"/>
                <a:gd name="T34" fmla="*/ 82 w 287"/>
                <a:gd name="T35" fmla="*/ 20 h 328"/>
                <a:gd name="T36" fmla="*/ 102 w 287"/>
                <a:gd name="T37" fmla="*/ 0 h 328"/>
                <a:gd name="T38" fmla="*/ 143 w 287"/>
                <a:gd name="T39" fmla="*/ 0 h 328"/>
                <a:gd name="T40" fmla="*/ 143 w 287"/>
                <a:gd name="T41" fmla="*/ 0 h 328"/>
                <a:gd name="T42" fmla="*/ 164 w 287"/>
                <a:gd name="T43" fmla="*/ 20 h 328"/>
                <a:gd name="T44" fmla="*/ 164 w 287"/>
                <a:gd name="T45" fmla="*/ 40 h 328"/>
                <a:gd name="T46" fmla="*/ 184 w 287"/>
                <a:gd name="T47" fmla="*/ 61 h 328"/>
                <a:gd name="T48" fmla="*/ 184 w 287"/>
                <a:gd name="T49" fmla="*/ 61 h 328"/>
                <a:gd name="T50" fmla="*/ 204 w 287"/>
                <a:gd name="T51" fmla="*/ 82 h 328"/>
                <a:gd name="T52" fmla="*/ 225 w 287"/>
                <a:gd name="T53" fmla="*/ 102 h 328"/>
                <a:gd name="T54" fmla="*/ 225 w 287"/>
                <a:gd name="T55" fmla="*/ 122 h 328"/>
                <a:gd name="T56" fmla="*/ 204 w 287"/>
                <a:gd name="T57" fmla="*/ 122 h 328"/>
                <a:gd name="T58" fmla="*/ 225 w 287"/>
                <a:gd name="T59" fmla="*/ 164 h 328"/>
                <a:gd name="T60" fmla="*/ 225 w 287"/>
                <a:gd name="T61" fmla="*/ 184 h 328"/>
                <a:gd name="T62" fmla="*/ 225 w 287"/>
                <a:gd name="T63" fmla="*/ 204 h 328"/>
                <a:gd name="T64" fmla="*/ 246 w 287"/>
                <a:gd name="T65" fmla="*/ 245 h 328"/>
                <a:gd name="T66" fmla="*/ 266 w 287"/>
                <a:gd name="T67" fmla="*/ 266 h 328"/>
                <a:gd name="T68" fmla="*/ 266 w 287"/>
                <a:gd name="T69" fmla="*/ 286 h 328"/>
                <a:gd name="T70" fmla="*/ 286 w 287"/>
                <a:gd name="T71" fmla="*/ 327 h 328"/>
                <a:gd name="T72" fmla="*/ 266 w 287"/>
                <a:gd name="T73" fmla="*/ 327 h 328"/>
                <a:gd name="T74" fmla="*/ 246 w 287"/>
                <a:gd name="T75" fmla="*/ 327 h 328"/>
                <a:gd name="T76" fmla="*/ 225 w 287"/>
                <a:gd name="T77" fmla="*/ 327 h 328"/>
                <a:gd name="T78" fmla="*/ 204 w 287"/>
                <a:gd name="T79" fmla="*/ 32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7" h="328">
                  <a:moveTo>
                    <a:pt x="204" y="327"/>
                  </a:moveTo>
                  <a:lnTo>
                    <a:pt x="204" y="327"/>
                  </a:lnTo>
                  <a:cubicBezTo>
                    <a:pt x="184" y="327"/>
                    <a:pt x="184" y="327"/>
                    <a:pt x="184" y="306"/>
                  </a:cubicBezTo>
                  <a:cubicBezTo>
                    <a:pt x="164" y="306"/>
                    <a:pt x="164" y="286"/>
                    <a:pt x="164" y="286"/>
                  </a:cubicBezTo>
                  <a:lnTo>
                    <a:pt x="143" y="266"/>
                  </a:lnTo>
                  <a:cubicBezTo>
                    <a:pt x="143" y="266"/>
                    <a:pt x="143" y="245"/>
                    <a:pt x="143" y="224"/>
                  </a:cubicBezTo>
                  <a:lnTo>
                    <a:pt x="122" y="204"/>
                  </a:lnTo>
                  <a:cubicBezTo>
                    <a:pt x="122" y="184"/>
                    <a:pt x="102" y="184"/>
                    <a:pt x="102" y="184"/>
                  </a:cubicBezTo>
                  <a:cubicBezTo>
                    <a:pt x="102" y="164"/>
                    <a:pt x="82" y="164"/>
                    <a:pt x="82" y="143"/>
                  </a:cubicBezTo>
                  <a:cubicBezTo>
                    <a:pt x="61" y="143"/>
                    <a:pt x="40" y="143"/>
                    <a:pt x="40" y="122"/>
                  </a:cubicBezTo>
                  <a:cubicBezTo>
                    <a:pt x="40" y="122"/>
                    <a:pt x="20" y="122"/>
                    <a:pt x="20" y="102"/>
                  </a:cubicBezTo>
                  <a:cubicBezTo>
                    <a:pt x="20" y="102"/>
                    <a:pt x="20" y="82"/>
                    <a:pt x="20" y="61"/>
                  </a:cubicBezTo>
                  <a:cubicBezTo>
                    <a:pt x="20" y="61"/>
                    <a:pt x="20" y="40"/>
                    <a:pt x="0" y="40"/>
                  </a:cubicBezTo>
                  <a:cubicBezTo>
                    <a:pt x="0" y="20"/>
                    <a:pt x="0" y="20"/>
                    <a:pt x="0" y="20"/>
                  </a:cubicBezTo>
                  <a:lnTo>
                    <a:pt x="0" y="0"/>
                  </a:lnTo>
                  <a:lnTo>
                    <a:pt x="20" y="0"/>
                  </a:lnTo>
                  <a:cubicBezTo>
                    <a:pt x="20" y="0"/>
                    <a:pt x="40" y="0"/>
                    <a:pt x="40" y="20"/>
                  </a:cubicBezTo>
                  <a:cubicBezTo>
                    <a:pt x="40" y="20"/>
                    <a:pt x="61" y="20"/>
                    <a:pt x="82" y="20"/>
                  </a:cubicBezTo>
                  <a:lnTo>
                    <a:pt x="102" y="0"/>
                  </a:lnTo>
                  <a:cubicBezTo>
                    <a:pt x="102" y="0"/>
                    <a:pt x="122" y="0"/>
                    <a:pt x="143" y="0"/>
                  </a:cubicBezTo>
                  <a:lnTo>
                    <a:pt x="143" y="0"/>
                  </a:lnTo>
                  <a:cubicBezTo>
                    <a:pt x="164" y="20"/>
                    <a:pt x="164" y="20"/>
                    <a:pt x="164" y="20"/>
                  </a:cubicBezTo>
                  <a:cubicBezTo>
                    <a:pt x="164" y="40"/>
                    <a:pt x="164" y="40"/>
                    <a:pt x="164" y="40"/>
                  </a:cubicBezTo>
                  <a:cubicBezTo>
                    <a:pt x="164" y="40"/>
                    <a:pt x="164" y="61"/>
                    <a:pt x="184" y="61"/>
                  </a:cubicBezTo>
                  <a:lnTo>
                    <a:pt x="184" y="61"/>
                  </a:lnTo>
                  <a:cubicBezTo>
                    <a:pt x="204" y="61"/>
                    <a:pt x="204" y="61"/>
                    <a:pt x="204" y="82"/>
                  </a:cubicBezTo>
                  <a:cubicBezTo>
                    <a:pt x="225" y="82"/>
                    <a:pt x="225" y="82"/>
                    <a:pt x="225" y="102"/>
                  </a:cubicBezTo>
                  <a:cubicBezTo>
                    <a:pt x="225" y="102"/>
                    <a:pt x="225" y="102"/>
                    <a:pt x="225" y="122"/>
                  </a:cubicBezTo>
                  <a:cubicBezTo>
                    <a:pt x="225" y="122"/>
                    <a:pt x="225" y="122"/>
                    <a:pt x="204" y="122"/>
                  </a:cubicBezTo>
                  <a:cubicBezTo>
                    <a:pt x="204" y="143"/>
                    <a:pt x="204" y="143"/>
                    <a:pt x="225" y="164"/>
                  </a:cubicBezTo>
                  <a:lnTo>
                    <a:pt x="225" y="184"/>
                  </a:lnTo>
                  <a:lnTo>
                    <a:pt x="225" y="204"/>
                  </a:lnTo>
                  <a:cubicBezTo>
                    <a:pt x="225" y="224"/>
                    <a:pt x="246" y="245"/>
                    <a:pt x="246" y="245"/>
                  </a:cubicBezTo>
                  <a:cubicBezTo>
                    <a:pt x="246" y="266"/>
                    <a:pt x="266" y="266"/>
                    <a:pt x="266" y="266"/>
                  </a:cubicBezTo>
                  <a:lnTo>
                    <a:pt x="266" y="286"/>
                  </a:lnTo>
                  <a:cubicBezTo>
                    <a:pt x="266" y="286"/>
                    <a:pt x="286" y="306"/>
                    <a:pt x="286" y="327"/>
                  </a:cubicBezTo>
                  <a:lnTo>
                    <a:pt x="266" y="327"/>
                  </a:lnTo>
                  <a:lnTo>
                    <a:pt x="246" y="327"/>
                  </a:lnTo>
                  <a:cubicBezTo>
                    <a:pt x="225" y="327"/>
                    <a:pt x="225" y="327"/>
                    <a:pt x="225" y="327"/>
                  </a:cubicBezTo>
                  <a:lnTo>
                    <a:pt x="204" y="327"/>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899" name="Freeform 593"/>
            <p:cNvSpPr>
              <a:spLocks noChangeArrowheads="1"/>
            </p:cNvSpPr>
            <p:nvPr/>
          </p:nvSpPr>
          <p:spPr bwMode="auto">
            <a:xfrm>
              <a:off x="6253163" y="6943725"/>
              <a:ext cx="66675" cy="66675"/>
            </a:xfrm>
            <a:custGeom>
              <a:avLst/>
              <a:gdLst>
                <a:gd name="T0" fmla="*/ 185 w 186"/>
                <a:gd name="T1" fmla="*/ 184 h 185"/>
                <a:gd name="T2" fmla="*/ 185 w 186"/>
                <a:gd name="T3" fmla="*/ 184 h 185"/>
                <a:gd name="T4" fmla="*/ 164 w 186"/>
                <a:gd name="T5" fmla="*/ 144 h 185"/>
                <a:gd name="T6" fmla="*/ 143 w 186"/>
                <a:gd name="T7" fmla="*/ 102 h 185"/>
                <a:gd name="T8" fmla="*/ 103 w 186"/>
                <a:gd name="T9" fmla="*/ 62 h 185"/>
                <a:gd name="T10" fmla="*/ 82 w 186"/>
                <a:gd name="T11" fmla="*/ 41 h 185"/>
                <a:gd name="T12" fmla="*/ 41 w 186"/>
                <a:gd name="T13" fmla="*/ 20 h 185"/>
                <a:gd name="T14" fmla="*/ 21 w 186"/>
                <a:gd name="T15" fmla="*/ 0 h 185"/>
                <a:gd name="T16" fmla="*/ 0 w 186"/>
                <a:gd name="T17" fmla="*/ 0 h 185"/>
                <a:gd name="T18" fmla="*/ 0 w 186"/>
                <a:gd name="T19" fmla="*/ 20 h 185"/>
                <a:gd name="T20" fmla="*/ 0 w 186"/>
                <a:gd name="T21" fmla="*/ 62 h 185"/>
                <a:gd name="T22" fmla="*/ 21 w 186"/>
                <a:gd name="T23" fmla="*/ 82 h 185"/>
                <a:gd name="T24" fmla="*/ 21 w 186"/>
                <a:gd name="T25" fmla="*/ 82 h 185"/>
                <a:gd name="T26" fmla="*/ 21 w 186"/>
                <a:gd name="T27" fmla="*/ 102 h 185"/>
                <a:gd name="T28" fmla="*/ 0 w 186"/>
                <a:gd name="T29" fmla="*/ 123 h 185"/>
                <a:gd name="T30" fmla="*/ 21 w 186"/>
                <a:gd name="T31" fmla="*/ 144 h 185"/>
                <a:gd name="T32" fmla="*/ 41 w 186"/>
                <a:gd name="T33" fmla="*/ 144 h 185"/>
                <a:gd name="T34" fmla="*/ 41 w 186"/>
                <a:gd name="T35" fmla="*/ 123 h 185"/>
                <a:gd name="T36" fmla="*/ 61 w 186"/>
                <a:gd name="T37" fmla="*/ 123 h 185"/>
                <a:gd name="T38" fmla="*/ 103 w 186"/>
                <a:gd name="T39" fmla="*/ 123 h 185"/>
                <a:gd name="T40" fmla="*/ 123 w 186"/>
                <a:gd name="T41" fmla="*/ 144 h 185"/>
                <a:gd name="T42" fmla="*/ 123 w 186"/>
                <a:gd name="T43" fmla="*/ 164 h 185"/>
                <a:gd name="T44" fmla="*/ 143 w 186"/>
                <a:gd name="T45" fmla="*/ 184 h 185"/>
                <a:gd name="T46" fmla="*/ 185 w 186"/>
                <a:gd name="T47" fmla="*/ 184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6" h="185">
                  <a:moveTo>
                    <a:pt x="185" y="184"/>
                  </a:moveTo>
                  <a:lnTo>
                    <a:pt x="185" y="184"/>
                  </a:lnTo>
                  <a:cubicBezTo>
                    <a:pt x="185" y="164"/>
                    <a:pt x="164" y="144"/>
                    <a:pt x="164" y="144"/>
                  </a:cubicBezTo>
                  <a:lnTo>
                    <a:pt x="143" y="102"/>
                  </a:lnTo>
                  <a:cubicBezTo>
                    <a:pt x="123" y="82"/>
                    <a:pt x="123" y="82"/>
                    <a:pt x="103" y="62"/>
                  </a:cubicBezTo>
                  <a:cubicBezTo>
                    <a:pt x="103" y="62"/>
                    <a:pt x="82" y="62"/>
                    <a:pt x="82" y="41"/>
                  </a:cubicBezTo>
                  <a:cubicBezTo>
                    <a:pt x="82" y="41"/>
                    <a:pt x="61" y="20"/>
                    <a:pt x="41" y="20"/>
                  </a:cubicBezTo>
                  <a:lnTo>
                    <a:pt x="21" y="0"/>
                  </a:lnTo>
                  <a:lnTo>
                    <a:pt x="0" y="0"/>
                  </a:lnTo>
                  <a:lnTo>
                    <a:pt x="0" y="20"/>
                  </a:lnTo>
                  <a:cubicBezTo>
                    <a:pt x="0" y="41"/>
                    <a:pt x="0" y="41"/>
                    <a:pt x="0" y="62"/>
                  </a:cubicBezTo>
                  <a:cubicBezTo>
                    <a:pt x="21" y="62"/>
                    <a:pt x="21" y="62"/>
                    <a:pt x="21" y="82"/>
                  </a:cubicBezTo>
                  <a:lnTo>
                    <a:pt x="21" y="82"/>
                  </a:lnTo>
                  <a:cubicBezTo>
                    <a:pt x="21" y="82"/>
                    <a:pt x="21" y="82"/>
                    <a:pt x="21" y="102"/>
                  </a:cubicBezTo>
                  <a:cubicBezTo>
                    <a:pt x="0" y="102"/>
                    <a:pt x="0" y="102"/>
                    <a:pt x="0" y="123"/>
                  </a:cubicBezTo>
                  <a:cubicBezTo>
                    <a:pt x="0" y="123"/>
                    <a:pt x="0" y="144"/>
                    <a:pt x="21" y="144"/>
                  </a:cubicBezTo>
                  <a:cubicBezTo>
                    <a:pt x="21" y="144"/>
                    <a:pt x="21" y="144"/>
                    <a:pt x="41" y="144"/>
                  </a:cubicBezTo>
                  <a:lnTo>
                    <a:pt x="41" y="123"/>
                  </a:lnTo>
                  <a:lnTo>
                    <a:pt x="61" y="123"/>
                  </a:lnTo>
                  <a:cubicBezTo>
                    <a:pt x="82" y="123"/>
                    <a:pt x="82" y="123"/>
                    <a:pt x="103" y="123"/>
                  </a:cubicBezTo>
                  <a:cubicBezTo>
                    <a:pt x="103" y="144"/>
                    <a:pt x="103" y="144"/>
                    <a:pt x="123" y="144"/>
                  </a:cubicBezTo>
                  <a:lnTo>
                    <a:pt x="123" y="164"/>
                  </a:lnTo>
                  <a:cubicBezTo>
                    <a:pt x="123" y="164"/>
                    <a:pt x="143" y="164"/>
                    <a:pt x="143" y="184"/>
                  </a:cubicBezTo>
                  <a:cubicBezTo>
                    <a:pt x="164" y="184"/>
                    <a:pt x="185" y="184"/>
                    <a:pt x="185" y="18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0" name="Freeform 594"/>
            <p:cNvSpPr>
              <a:spLocks noChangeArrowheads="1"/>
            </p:cNvSpPr>
            <p:nvPr/>
          </p:nvSpPr>
          <p:spPr bwMode="auto">
            <a:xfrm>
              <a:off x="6275388" y="6935788"/>
              <a:ext cx="22225" cy="22225"/>
            </a:xfrm>
            <a:custGeom>
              <a:avLst/>
              <a:gdLst>
                <a:gd name="T0" fmla="*/ 42 w 63"/>
                <a:gd name="T1" fmla="*/ 61 h 62"/>
                <a:gd name="T2" fmla="*/ 42 w 63"/>
                <a:gd name="T3" fmla="*/ 61 h 62"/>
                <a:gd name="T4" fmla="*/ 42 w 63"/>
                <a:gd name="T5" fmla="*/ 20 h 62"/>
                <a:gd name="T6" fmla="*/ 21 w 63"/>
                <a:gd name="T7" fmla="*/ 20 h 62"/>
                <a:gd name="T8" fmla="*/ 21 w 63"/>
                <a:gd name="T9" fmla="*/ 0 h 62"/>
                <a:gd name="T10" fmla="*/ 0 w 63"/>
                <a:gd name="T11" fmla="*/ 20 h 62"/>
                <a:gd name="T12" fmla="*/ 21 w 63"/>
                <a:gd name="T13" fmla="*/ 40 h 62"/>
                <a:gd name="T14" fmla="*/ 21 w 63"/>
                <a:gd name="T15" fmla="*/ 40 h 62"/>
                <a:gd name="T16" fmla="*/ 42 w 63"/>
                <a:gd name="T17"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2">
                  <a:moveTo>
                    <a:pt x="42" y="61"/>
                  </a:moveTo>
                  <a:lnTo>
                    <a:pt x="42" y="61"/>
                  </a:lnTo>
                  <a:cubicBezTo>
                    <a:pt x="62" y="40"/>
                    <a:pt x="42" y="40"/>
                    <a:pt x="42" y="20"/>
                  </a:cubicBezTo>
                  <a:cubicBezTo>
                    <a:pt x="42" y="20"/>
                    <a:pt x="42" y="20"/>
                    <a:pt x="21" y="20"/>
                  </a:cubicBezTo>
                  <a:cubicBezTo>
                    <a:pt x="21" y="0"/>
                    <a:pt x="21" y="0"/>
                    <a:pt x="21" y="0"/>
                  </a:cubicBezTo>
                  <a:cubicBezTo>
                    <a:pt x="0" y="0"/>
                    <a:pt x="0" y="20"/>
                    <a:pt x="0" y="20"/>
                  </a:cubicBezTo>
                  <a:lnTo>
                    <a:pt x="21" y="40"/>
                  </a:lnTo>
                  <a:lnTo>
                    <a:pt x="21" y="40"/>
                  </a:lnTo>
                  <a:cubicBezTo>
                    <a:pt x="42" y="40"/>
                    <a:pt x="42" y="61"/>
                    <a:pt x="42"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1" name="Freeform 595"/>
            <p:cNvSpPr>
              <a:spLocks noChangeArrowheads="1"/>
            </p:cNvSpPr>
            <p:nvPr/>
          </p:nvSpPr>
          <p:spPr bwMode="auto">
            <a:xfrm>
              <a:off x="6232525" y="6907213"/>
              <a:ext cx="36513" cy="30162"/>
            </a:xfrm>
            <a:custGeom>
              <a:avLst/>
              <a:gdLst>
                <a:gd name="T0" fmla="*/ 82 w 103"/>
                <a:gd name="T1" fmla="*/ 82 h 83"/>
                <a:gd name="T2" fmla="*/ 82 w 103"/>
                <a:gd name="T3" fmla="*/ 82 h 83"/>
                <a:gd name="T4" fmla="*/ 82 w 103"/>
                <a:gd name="T5" fmla="*/ 61 h 83"/>
                <a:gd name="T6" fmla="*/ 40 w 103"/>
                <a:gd name="T7" fmla="*/ 40 h 83"/>
                <a:gd name="T8" fmla="*/ 20 w 103"/>
                <a:gd name="T9" fmla="*/ 40 h 83"/>
                <a:gd name="T10" fmla="*/ 0 w 103"/>
                <a:gd name="T11" fmla="*/ 20 h 83"/>
                <a:gd name="T12" fmla="*/ 0 w 103"/>
                <a:gd name="T13" fmla="*/ 0 h 83"/>
                <a:gd name="T14" fmla="*/ 20 w 103"/>
                <a:gd name="T15" fmla="*/ 0 h 83"/>
                <a:gd name="T16" fmla="*/ 40 w 103"/>
                <a:gd name="T17" fmla="*/ 20 h 83"/>
                <a:gd name="T18" fmla="*/ 61 w 103"/>
                <a:gd name="T19" fmla="*/ 20 h 83"/>
                <a:gd name="T20" fmla="*/ 82 w 103"/>
                <a:gd name="T21" fmla="*/ 40 h 83"/>
                <a:gd name="T22" fmla="*/ 82 w 103"/>
                <a:gd name="T23" fmla="*/ 61 h 83"/>
                <a:gd name="T24" fmla="*/ 82 w 103"/>
                <a:gd name="T25"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83">
                  <a:moveTo>
                    <a:pt x="82" y="82"/>
                  </a:moveTo>
                  <a:lnTo>
                    <a:pt x="82" y="82"/>
                  </a:lnTo>
                  <a:cubicBezTo>
                    <a:pt x="82" y="82"/>
                    <a:pt x="82" y="82"/>
                    <a:pt x="82" y="61"/>
                  </a:cubicBezTo>
                  <a:cubicBezTo>
                    <a:pt x="61" y="61"/>
                    <a:pt x="61" y="40"/>
                    <a:pt x="40" y="40"/>
                  </a:cubicBezTo>
                  <a:lnTo>
                    <a:pt x="20" y="40"/>
                  </a:lnTo>
                  <a:lnTo>
                    <a:pt x="0" y="20"/>
                  </a:lnTo>
                  <a:lnTo>
                    <a:pt x="0" y="0"/>
                  </a:lnTo>
                  <a:lnTo>
                    <a:pt x="20" y="0"/>
                  </a:lnTo>
                  <a:lnTo>
                    <a:pt x="40" y="20"/>
                  </a:lnTo>
                  <a:cubicBezTo>
                    <a:pt x="40" y="20"/>
                    <a:pt x="40" y="20"/>
                    <a:pt x="61" y="20"/>
                  </a:cubicBezTo>
                  <a:cubicBezTo>
                    <a:pt x="61" y="40"/>
                    <a:pt x="61" y="40"/>
                    <a:pt x="82" y="40"/>
                  </a:cubicBezTo>
                  <a:lnTo>
                    <a:pt x="82" y="61"/>
                  </a:lnTo>
                  <a:cubicBezTo>
                    <a:pt x="82" y="61"/>
                    <a:pt x="102" y="82"/>
                    <a:pt x="82"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2" name="Freeform 596"/>
            <p:cNvSpPr>
              <a:spLocks noChangeArrowheads="1"/>
            </p:cNvSpPr>
            <p:nvPr/>
          </p:nvSpPr>
          <p:spPr bwMode="auto">
            <a:xfrm>
              <a:off x="6210300" y="6958013"/>
              <a:ext cx="15875" cy="15875"/>
            </a:xfrm>
            <a:custGeom>
              <a:avLst/>
              <a:gdLst>
                <a:gd name="T0" fmla="*/ 41 w 42"/>
                <a:gd name="T1" fmla="*/ 41 h 42"/>
                <a:gd name="T2" fmla="*/ 41 w 42"/>
                <a:gd name="T3" fmla="*/ 41 h 42"/>
                <a:gd name="T4" fmla="*/ 41 w 42"/>
                <a:gd name="T5" fmla="*/ 21 h 42"/>
                <a:gd name="T6" fmla="*/ 41 w 42"/>
                <a:gd name="T7" fmla="*/ 0 h 42"/>
                <a:gd name="T8" fmla="*/ 20 w 42"/>
                <a:gd name="T9" fmla="*/ 0 h 42"/>
                <a:gd name="T10" fmla="*/ 0 w 42"/>
                <a:gd name="T11" fmla="*/ 0 h 42"/>
                <a:gd name="T12" fmla="*/ 0 w 42"/>
                <a:gd name="T13" fmla="*/ 21 h 42"/>
                <a:gd name="T14" fmla="*/ 20 w 42"/>
                <a:gd name="T15" fmla="*/ 21 h 42"/>
                <a:gd name="T16" fmla="*/ 20 w 42"/>
                <a:gd name="T17" fmla="*/ 41 h 42"/>
                <a:gd name="T18" fmla="*/ 41 w 42"/>
                <a:gd name="T19"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2">
                  <a:moveTo>
                    <a:pt x="41" y="41"/>
                  </a:moveTo>
                  <a:lnTo>
                    <a:pt x="41" y="41"/>
                  </a:lnTo>
                  <a:cubicBezTo>
                    <a:pt x="41" y="41"/>
                    <a:pt x="41" y="41"/>
                    <a:pt x="41" y="21"/>
                  </a:cubicBezTo>
                  <a:lnTo>
                    <a:pt x="41" y="0"/>
                  </a:lnTo>
                  <a:lnTo>
                    <a:pt x="20" y="0"/>
                  </a:lnTo>
                  <a:cubicBezTo>
                    <a:pt x="0" y="0"/>
                    <a:pt x="0" y="0"/>
                    <a:pt x="0" y="0"/>
                  </a:cubicBezTo>
                  <a:lnTo>
                    <a:pt x="0" y="21"/>
                  </a:lnTo>
                  <a:lnTo>
                    <a:pt x="20" y="21"/>
                  </a:lnTo>
                  <a:lnTo>
                    <a:pt x="20" y="4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3" name="Freeform 597"/>
            <p:cNvSpPr>
              <a:spLocks noChangeArrowheads="1"/>
            </p:cNvSpPr>
            <p:nvPr/>
          </p:nvSpPr>
          <p:spPr bwMode="auto">
            <a:xfrm>
              <a:off x="6180138" y="6943725"/>
              <a:ext cx="7937" cy="36513"/>
            </a:xfrm>
            <a:custGeom>
              <a:avLst/>
              <a:gdLst>
                <a:gd name="T0" fmla="*/ 21 w 22"/>
                <a:gd name="T1" fmla="*/ 102 h 103"/>
                <a:gd name="T2" fmla="*/ 21 w 22"/>
                <a:gd name="T3" fmla="*/ 102 h 103"/>
                <a:gd name="T4" fmla="*/ 0 w 22"/>
                <a:gd name="T5" fmla="*/ 102 h 103"/>
                <a:gd name="T6" fmla="*/ 0 w 22"/>
                <a:gd name="T7" fmla="*/ 82 h 103"/>
                <a:gd name="T8" fmla="*/ 0 w 22"/>
                <a:gd name="T9" fmla="*/ 41 h 103"/>
                <a:gd name="T10" fmla="*/ 0 w 22"/>
                <a:gd name="T11" fmla="*/ 20 h 103"/>
                <a:gd name="T12" fmla="*/ 0 w 22"/>
                <a:gd name="T13" fmla="*/ 0 h 103"/>
                <a:gd name="T14" fmla="*/ 21 w 22"/>
                <a:gd name="T15" fmla="*/ 20 h 103"/>
                <a:gd name="T16" fmla="*/ 21 w 22"/>
                <a:gd name="T17" fmla="*/ 41 h 103"/>
                <a:gd name="T18" fmla="*/ 21 w 22"/>
                <a:gd name="T19" fmla="*/ 82 h 103"/>
                <a:gd name="T20" fmla="*/ 21 w 22"/>
                <a:gd name="T21" fmla="*/ 10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03">
                  <a:moveTo>
                    <a:pt x="21" y="102"/>
                  </a:moveTo>
                  <a:lnTo>
                    <a:pt x="21" y="102"/>
                  </a:lnTo>
                  <a:lnTo>
                    <a:pt x="0" y="102"/>
                  </a:lnTo>
                  <a:lnTo>
                    <a:pt x="0" y="82"/>
                  </a:lnTo>
                  <a:cubicBezTo>
                    <a:pt x="0" y="62"/>
                    <a:pt x="0" y="62"/>
                    <a:pt x="0" y="41"/>
                  </a:cubicBezTo>
                  <a:lnTo>
                    <a:pt x="0" y="20"/>
                  </a:lnTo>
                  <a:cubicBezTo>
                    <a:pt x="0" y="0"/>
                    <a:pt x="0" y="0"/>
                    <a:pt x="0" y="0"/>
                  </a:cubicBezTo>
                  <a:cubicBezTo>
                    <a:pt x="21" y="0"/>
                    <a:pt x="21" y="20"/>
                    <a:pt x="21" y="20"/>
                  </a:cubicBezTo>
                  <a:lnTo>
                    <a:pt x="21" y="41"/>
                  </a:lnTo>
                  <a:cubicBezTo>
                    <a:pt x="21" y="62"/>
                    <a:pt x="21" y="62"/>
                    <a:pt x="21" y="82"/>
                  </a:cubicBezTo>
                  <a:lnTo>
                    <a:pt x="21" y="10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4" name="Freeform 598"/>
            <p:cNvSpPr>
              <a:spLocks noChangeArrowheads="1"/>
            </p:cNvSpPr>
            <p:nvPr/>
          </p:nvSpPr>
          <p:spPr bwMode="auto">
            <a:xfrm>
              <a:off x="6157913" y="6869113"/>
              <a:ext cx="22225" cy="30162"/>
            </a:xfrm>
            <a:custGeom>
              <a:avLst/>
              <a:gdLst>
                <a:gd name="T0" fmla="*/ 41 w 62"/>
                <a:gd name="T1" fmla="*/ 82 h 83"/>
                <a:gd name="T2" fmla="*/ 41 w 62"/>
                <a:gd name="T3" fmla="*/ 82 h 83"/>
                <a:gd name="T4" fmla="*/ 41 w 62"/>
                <a:gd name="T5" fmla="*/ 82 h 83"/>
                <a:gd name="T6" fmla="*/ 20 w 62"/>
                <a:gd name="T7" fmla="*/ 61 h 83"/>
                <a:gd name="T8" fmla="*/ 0 w 62"/>
                <a:gd name="T9" fmla="*/ 21 h 83"/>
                <a:gd name="T10" fmla="*/ 20 w 62"/>
                <a:gd name="T11" fmla="*/ 0 h 83"/>
                <a:gd name="T12" fmla="*/ 20 w 62"/>
                <a:gd name="T13" fmla="*/ 0 h 83"/>
                <a:gd name="T14" fmla="*/ 41 w 62"/>
                <a:gd name="T15" fmla="*/ 0 h 83"/>
                <a:gd name="T16" fmla="*/ 61 w 62"/>
                <a:gd name="T17" fmla="*/ 41 h 83"/>
                <a:gd name="T18" fmla="*/ 41 w 6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83">
                  <a:moveTo>
                    <a:pt x="41" y="82"/>
                  </a:moveTo>
                  <a:lnTo>
                    <a:pt x="41" y="82"/>
                  </a:lnTo>
                  <a:lnTo>
                    <a:pt x="41" y="82"/>
                  </a:lnTo>
                  <a:cubicBezTo>
                    <a:pt x="20" y="82"/>
                    <a:pt x="20" y="82"/>
                    <a:pt x="20" y="61"/>
                  </a:cubicBezTo>
                  <a:cubicBezTo>
                    <a:pt x="20" y="61"/>
                    <a:pt x="0" y="41"/>
                    <a:pt x="0" y="21"/>
                  </a:cubicBezTo>
                  <a:cubicBezTo>
                    <a:pt x="0" y="21"/>
                    <a:pt x="0" y="0"/>
                    <a:pt x="20" y="0"/>
                  </a:cubicBezTo>
                  <a:lnTo>
                    <a:pt x="20" y="0"/>
                  </a:lnTo>
                  <a:cubicBezTo>
                    <a:pt x="41" y="0"/>
                    <a:pt x="41" y="0"/>
                    <a:pt x="41" y="0"/>
                  </a:cubicBezTo>
                  <a:cubicBezTo>
                    <a:pt x="61" y="21"/>
                    <a:pt x="61" y="41"/>
                    <a:pt x="61" y="41"/>
                  </a:cubicBezTo>
                  <a:cubicBezTo>
                    <a:pt x="61" y="41"/>
                    <a:pt x="41" y="61"/>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5" name="Freeform 599"/>
            <p:cNvSpPr>
              <a:spLocks noChangeArrowheads="1"/>
            </p:cNvSpPr>
            <p:nvPr/>
          </p:nvSpPr>
          <p:spPr bwMode="auto">
            <a:xfrm>
              <a:off x="6297613" y="6818313"/>
              <a:ext cx="22225" cy="44450"/>
            </a:xfrm>
            <a:custGeom>
              <a:avLst/>
              <a:gdLst>
                <a:gd name="T0" fmla="*/ 41 w 63"/>
                <a:gd name="T1" fmla="*/ 122 h 123"/>
                <a:gd name="T2" fmla="*/ 41 w 63"/>
                <a:gd name="T3" fmla="*/ 122 h 123"/>
                <a:gd name="T4" fmla="*/ 62 w 63"/>
                <a:gd name="T5" fmla="*/ 82 h 123"/>
                <a:gd name="T6" fmla="*/ 62 w 63"/>
                <a:gd name="T7" fmla="*/ 40 h 123"/>
                <a:gd name="T8" fmla="*/ 41 w 63"/>
                <a:gd name="T9" fmla="*/ 20 h 123"/>
                <a:gd name="T10" fmla="*/ 20 w 63"/>
                <a:gd name="T11" fmla="*/ 0 h 123"/>
                <a:gd name="T12" fmla="*/ 0 w 63"/>
                <a:gd name="T13" fmla="*/ 20 h 123"/>
                <a:gd name="T14" fmla="*/ 0 w 63"/>
                <a:gd name="T15" fmla="*/ 40 h 123"/>
                <a:gd name="T16" fmla="*/ 0 w 63"/>
                <a:gd name="T17" fmla="*/ 61 h 123"/>
                <a:gd name="T18" fmla="*/ 0 w 63"/>
                <a:gd name="T19" fmla="*/ 82 h 123"/>
                <a:gd name="T20" fmla="*/ 20 w 63"/>
                <a:gd name="T21" fmla="*/ 102 h 123"/>
                <a:gd name="T22" fmla="*/ 41 w 63"/>
                <a:gd name="T23" fmla="*/ 12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 h="123">
                  <a:moveTo>
                    <a:pt x="41" y="122"/>
                  </a:moveTo>
                  <a:lnTo>
                    <a:pt x="41" y="122"/>
                  </a:lnTo>
                  <a:cubicBezTo>
                    <a:pt x="62" y="102"/>
                    <a:pt x="62" y="102"/>
                    <a:pt x="62" y="82"/>
                  </a:cubicBezTo>
                  <a:cubicBezTo>
                    <a:pt x="62" y="82"/>
                    <a:pt x="62" y="61"/>
                    <a:pt x="62" y="40"/>
                  </a:cubicBezTo>
                  <a:lnTo>
                    <a:pt x="41" y="20"/>
                  </a:lnTo>
                  <a:lnTo>
                    <a:pt x="20" y="0"/>
                  </a:lnTo>
                  <a:lnTo>
                    <a:pt x="0" y="20"/>
                  </a:lnTo>
                  <a:lnTo>
                    <a:pt x="0" y="40"/>
                  </a:lnTo>
                  <a:cubicBezTo>
                    <a:pt x="0" y="61"/>
                    <a:pt x="0" y="61"/>
                    <a:pt x="0" y="61"/>
                  </a:cubicBezTo>
                  <a:cubicBezTo>
                    <a:pt x="0" y="82"/>
                    <a:pt x="0" y="82"/>
                    <a:pt x="0" y="82"/>
                  </a:cubicBezTo>
                  <a:cubicBezTo>
                    <a:pt x="0" y="102"/>
                    <a:pt x="0" y="102"/>
                    <a:pt x="20" y="102"/>
                  </a:cubicBezTo>
                  <a:cubicBezTo>
                    <a:pt x="20" y="122"/>
                    <a:pt x="41" y="122"/>
                    <a:pt x="41" y="12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6" name="Freeform 600"/>
            <p:cNvSpPr>
              <a:spLocks noChangeArrowheads="1"/>
            </p:cNvSpPr>
            <p:nvPr/>
          </p:nvSpPr>
          <p:spPr bwMode="auto">
            <a:xfrm>
              <a:off x="6224588" y="7091363"/>
              <a:ext cx="22225" cy="22225"/>
            </a:xfrm>
            <a:custGeom>
              <a:avLst/>
              <a:gdLst>
                <a:gd name="T0" fmla="*/ 41 w 62"/>
                <a:gd name="T1" fmla="*/ 20 h 62"/>
                <a:gd name="T2" fmla="*/ 41 w 62"/>
                <a:gd name="T3" fmla="*/ 20 h 62"/>
                <a:gd name="T4" fmla="*/ 41 w 62"/>
                <a:gd name="T5" fmla="*/ 0 h 62"/>
                <a:gd name="T6" fmla="*/ 21 w 62"/>
                <a:gd name="T7" fmla="*/ 0 h 62"/>
                <a:gd name="T8" fmla="*/ 21 w 62"/>
                <a:gd name="T9" fmla="*/ 20 h 62"/>
                <a:gd name="T10" fmla="*/ 0 w 62"/>
                <a:gd name="T11" fmla="*/ 40 h 62"/>
                <a:gd name="T12" fmla="*/ 0 w 62"/>
                <a:gd name="T13" fmla="*/ 61 h 62"/>
                <a:gd name="T14" fmla="*/ 21 w 62"/>
                <a:gd name="T15" fmla="*/ 61 h 62"/>
                <a:gd name="T16" fmla="*/ 41 w 62"/>
                <a:gd name="T17" fmla="*/ 61 h 62"/>
                <a:gd name="T18" fmla="*/ 41 w 62"/>
                <a:gd name="T19" fmla="*/ 2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41" y="20"/>
                  </a:moveTo>
                  <a:lnTo>
                    <a:pt x="41" y="20"/>
                  </a:lnTo>
                  <a:cubicBezTo>
                    <a:pt x="41" y="20"/>
                    <a:pt x="61" y="0"/>
                    <a:pt x="41" y="0"/>
                  </a:cubicBezTo>
                  <a:lnTo>
                    <a:pt x="21" y="0"/>
                  </a:lnTo>
                  <a:lnTo>
                    <a:pt x="21" y="20"/>
                  </a:lnTo>
                  <a:lnTo>
                    <a:pt x="0" y="40"/>
                  </a:lnTo>
                  <a:lnTo>
                    <a:pt x="0" y="61"/>
                  </a:lnTo>
                  <a:lnTo>
                    <a:pt x="21" y="61"/>
                  </a:lnTo>
                  <a:lnTo>
                    <a:pt x="41" y="61"/>
                  </a:lnTo>
                  <a:cubicBezTo>
                    <a:pt x="41" y="40"/>
                    <a:pt x="41" y="4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7" name="Freeform 601"/>
            <p:cNvSpPr>
              <a:spLocks noChangeArrowheads="1"/>
            </p:cNvSpPr>
            <p:nvPr/>
          </p:nvSpPr>
          <p:spPr bwMode="auto">
            <a:xfrm>
              <a:off x="6172200" y="7002463"/>
              <a:ext cx="80963" cy="111125"/>
            </a:xfrm>
            <a:custGeom>
              <a:avLst/>
              <a:gdLst>
                <a:gd name="T0" fmla="*/ 184 w 226"/>
                <a:gd name="T1" fmla="*/ 204 h 308"/>
                <a:gd name="T2" fmla="*/ 184 w 226"/>
                <a:gd name="T3" fmla="*/ 204 h 308"/>
                <a:gd name="T4" fmla="*/ 204 w 226"/>
                <a:gd name="T5" fmla="*/ 184 h 308"/>
                <a:gd name="T6" fmla="*/ 225 w 226"/>
                <a:gd name="T7" fmla="*/ 143 h 308"/>
                <a:gd name="T8" fmla="*/ 225 w 226"/>
                <a:gd name="T9" fmla="*/ 102 h 308"/>
                <a:gd name="T10" fmla="*/ 225 w 226"/>
                <a:gd name="T11" fmla="*/ 61 h 308"/>
                <a:gd name="T12" fmla="*/ 225 w 226"/>
                <a:gd name="T13" fmla="*/ 40 h 308"/>
                <a:gd name="T14" fmla="*/ 184 w 226"/>
                <a:gd name="T15" fmla="*/ 61 h 308"/>
                <a:gd name="T16" fmla="*/ 164 w 226"/>
                <a:gd name="T17" fmla="*/ 61 h 308"/>
                <a:gd name="T18" fmla="*/ 143 w 226"/>
                <a:gd name="T19" fmla="*/ 61 h 308"/>
                <a:gd name="T20" fmla="*/ 102 w 226"/>
                <a:gd name="T21" fmla="*/ 20 h 308"/>
                <a:gd name="T22" fmla="*/ 82 w 226"/>
                <a:gd name="T23" fmla="*/ 20 h 308"/>
                <a:gd name="T24" fmla="*/ 41 w 226"/>
                <a:gd name="T25" fmla="*/ 20 h 308"/>
                <a:gd name="T26" fmla="*/ 20 w 226"/>
                <a:gd name="T27" fmla="*/ 20 h 308"/>
                <a:gd name="T28" fmla="*/ 0 w 226"/>
                <a:gd name="T29" fmla="*/ 20 h 308"/>
                <a:gd name="T30" fmla="*/ 0 w 226"/>
                <a:gd name="T31" fmla="*/ 40 h 308"/>
                <a:gd name="T32" fmla="*/ 20 w 226"/>
                <a:gd name="T33" fmla="*/ 61 h 308"/>
                <a:gd name="T34" fmla="*/ 41 w 226"/>
                <a:gd name="T35" fmla="*/ 82 h 308"/>
                <a:gd name="T36" fmla="*/ 61 w 226"/>
                <a:gd name="T37" fmla="*/ 122 h 308"/>
                <a:gd name="T38" fmla="*/ 61 w 226"/>
                <a:gd name="T39" fmla="*/ 184 h 308"/>
                <a:gd name="T40" fmla="*/ 41 w 226"/>
                <a:gd name="T41" fmla="*/ 225 h 308"/>
                <a:gd name="T42" fmla="*/ 41 w 226"/>
                <a:gd name="T43" fmla="*/ 266 h 308"/>
                <a:gd name="T44" fmla="*/ 41 w 226"/>
                <a:gd name="T45" fmla="*/ 307 h 308"/>
                <a:gd name="T46" fmla="*/ 61 w 226"/>
                <a:gd name="T47" fmla="*/ 307 h 308"/>
                <a:gd name="T48" fmla="*/ 82 w 226"/>
                <a:gd name="T49" fmla="*/ 307 h 308"/>
                <a:gd name="T50" fmla="*/ 82 w 226"/>
                <a:gd name="T51" fmla="*/ 266 h 308"/>
                <a:gd name="T52" fmla="*/ 102 w 226"/>
                <a:gd name="T53" fmla="*/ 246 h 308"/>
                <a:gd name="T54" fmla="*/ 122 w 226"/>
                <a:gd name="T55" fmla="*/ 246 h 308"/>
                <a:gd name="T56" fmla="*/ 143 w 226"/>
                <a:gd name="T57" fmla="*/ 225 h 308"/>
                <a:gd name="T58" fmla="*/ 184 w 226"/>
                <a:gd name="T59" fmla="*/ 2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308">
                  <a:moveTo>
                    <a:pt x="184" y="204"/>
                  </a:moveTo>
                  <a:lnTo>
                    <a:pt x="184" y="204"/>
                  </a:lnTo>
                  <a:lnTo>
                    <a:pt x="204" y="184"/>
                  </a:lnTo>
                  <a:cubicBezTo>
                    <a:pt x="204" y="164"/>
                    <a:pt x="225" y="143"/>
                    <a:pt x="225" y="143"/>
                  </a:cubicBezTo>
                  <a:cubicBezTo>
                    <a:pt x="225" y="122"/>
                    <a:pt x="225" y="102"/>
                    <a:pt x="225" y="102"/>
                  </a:cubicBezTo>
                  <a:cubicBezTo>
                    <a:pt x="225" y="82"/>
                    <a:pt x="225" y="61"/>
                    <a:pt x="225" y="61"/>
                  </a:cubicBezTo>
                  <a:cubicBezTo>
                    <a:pt x="225" y="40"/>
                    <a:pt x="225" y="40"/>
                    <a:pt x="225" y="40"/>
                  </a:cubicBezTo>
                  <a:cubicBezTo>
                    <a:pt x="204" y="40"/>
                    <a:pt x="204" y="61"/>
                    <a:pt x="184" y="61"/>
                  </a:cubicBezTo>
                  <a:lnTo>
                    <a:pt x="164" y="61"/>
                  </a:lnTo>
                  <a:lnTo>
                    <a:pt x="143" y="61"/>
                  </a:lnTo>
                  <a:cubicBezTo>
                    <a:pt x="122" y="61"/>
                    <a:pt x="122" y="20"/>
                    <a:pt x="102" y="20"/>
                  </a:cubicBezTo>
                  <a:cubicBezTo>
                    <a:pt x="102" y="20"/>
                    <a:pt x="82" y="40"/>
                    <a:pt x="82" y="20"/>
                  </a:cubicBezTo>
                  <a:cubicBezTo>
                    <a:pt x="61" y="20"/>
                    <a:pt x="61" y="20"/>
                    <a:pt x="41" y="20"/>
                  </a:cubicBezTo>
                  <a:lnTo>
                    <a:pt x="20" y="20"/>
                  </a:lnTo>
                  <a:cubicBezTo>
                    <a:pt x="20" y="20"/>
                    <a:pt x="0" y="0"/>
                    <a:pt x="0" y="20"/>
                  </a:cubicBezTo>
                  <a:lnTo>
                    <a:pt x="0" y="40"/>
                  </a:lnTo>
                  <a:cubicBezTo>
                    <a:pt x="0" y="40"/>
                    <a:pt x="20" y="40"/>
                    <a:pt x="20" y="61"/>
                  </a:cubicBezTo>
                  <a:cubicBezTo>
                    <a:pt x="41" y="61"/>
                    <a:pt x="41" y="61"/>
                    <a:pt x="41" y="82"/>
                  </a:cubicBezTo>
                  <a:cubicBezTo>
                    <a:pt x="41" y="82"/>
                    <a:pt x="61" y="102"/>
                    <a:pt x="61" y="122"/>
                  </a:cubicBezTo>
                  <a:cubicBezTo>
                    <a:pt x="61" y="143"/>
                    <a:pt x="61" y="184"/>
                    <a:pt x="61" y="184"/>
                  </a:cubicBezTo>
                  <a:cubicBezTo>
                    <a:pt x="61" y="204"/>
                    <a:pt x="61" y="225"/>
                    <a:pt x="41" y="225"/>
                  </a:cubicBezTo>
                  <a:cubicBezTo>
                    <a:pt x="41" y="246"/>
                    <a:pt x="41" y="266"/>
                    <a:pt x="41" y="266"/>
                  </a:cubicBezTo>
                  <a:cubicBezTo>
                    <a:pt x="41" y="286"/>
                    <a:pt x="41" y="286"/>
                    <a:pt x="41" y="307"/>
                  </a:cubicBezTo>
                  <a:cubicBezTo>
                    <a:pt x="61" y="307"/>
                    <a:pt x="61" y="307"/>
                    <a:pt x="61" y="307"/>
                  </a:cubicBezTo>
                  <a:lnTo>
                    <a:pt x="82" y="307"/>
                  </a:lnTo>
                  <a:cubicBezTo>
                    <a:pt x="82" y="307"/>
                    <a:pt x="82" y="286"/>
                    <a:pt x="82" y="266"/>
                  </a:cubicBezTo>
                  <a:lnTo>
                    <a:pt x="102" y="246"/>
                  </a:lnTo>
                  <a:lnTo>
                    <a:pt x="122" y="246"/>
                  </a:lnTo>
                  <a:lnTo>
                    <a:pt x="143" y="225"/>
                  </a:lnTo>
                  <a:cubicBezTo>
                    <a:pt x="164" y="225"/>
                    <a:pt x="184" y="204"/>
                    <a:pt x="184" y="20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8" name="Freeform 602"/>
            <p:cNvSpPr>
              <a:spLocks noChangeArrowheads="1"/>
            </p:cNvSpPr>
            <p:nvPr/>
          </p:nvSpPr>
          <p:spPr bwMode="auto">
            <a:xfrm>
              <a:off x="6135688" y="6988175"/>
              <a:ext cx="15875" cy="15875"/>
            </a:xfrm>
            <a:custGeom>
              <a:avLst/>
              <a:gdLst>
                <a:gd name="T0" fmla="*/ 21 w 42"/>
                <a:gd name="T1" fmla="*/ 0 h 42"/>
                <a:gd name="T2" fmla="*/ 21 w 42"/>
                <a:gd name="T3" fmla="*/ 0 h 42"/>
                <a:gd name="T4" fmla="*/ 0 w 42"/>
                <a:gd name="T5" fmla="*/ 0 h 42"/>
                <a:gd name="T6" fmla="*/ 0 w 42"/>
                <a:gd name="T7" fmla="*/ 21 h 42"/>
                <a:gd name="T8" fmla="*/ 21 w 42"/>
                <a:gd name="T9" fmla="*/ 41 h 42"/>
                <a:gd name="T10" fmla="*/ 21 w 42"/>
                <a:gd name="T11" fmla="*/ 21 h 42"/>
                <a:gd name="T12" fmla="*/ 21 w 42"/>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42" h="42">
                  <a:moveTo>
                    <a:pt x="21" y="0"/>
                  </a:moveTo>
                  <a:lnTo>
                    <a:pt x="21" y="0"/>
                  </a:lnTo>
                  <a:cubicBezTo>
                    <a:pt x="21" y="0"/>
                    <a:pt x="21" y="0"/>
                    <a:pt x="0" y="0"/>
                  </a:cubicBezTo>
                  <a:lnTo>
                    <a:pt x="0" y="21"/>
                  </a:lnTo>
                  <a:lnTo>
                    <a:pt x="21" y="41"/>
                  </a:lnTo>
                  <a:lnTo>
                    <a:pt x="21" y="21"/>
                  </a:lnTo>
                  <a:cubicBezTo>
                    <a:pt x="4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09" name="Freeform 603"/>
            <p:cNvSpPr>
              <a:spLocks noChangeArrowheads="1"/>
            </p:cNvSpPr>
            <p:nvPr/>
          </p:nvSpPr>
          <p:spPr bwMode="auto">
            <a:xfrm>
              <a:off x="6069013" y="6877050"/>
              <a:ext cx="74612" cy="103188"/>
            </a:xfrm>
            <a:custGeom>
              <a:avLst/>
              <a:gdLst>
                <a:gd name="T0" fmla="*/ 205 w 206"/>
                <a:gd name="T1" fmla="*/ 266 h 287"/>
                <a:gd name="T2" fmla="*/ 205 w 206"/>
                <a:gd name="T3" fmla="*/ 266 h 287"/>
                <a:gd name="T4" fmla="*/ 205 w 206"/>
                <a:gd name="T5" fmla="*/ 225 h 287"/>
                <a:gd name="T6" fmla="*/ 205 w 206"/>
                <a:gd name="T7" fmla="*/ 204 h 287"/>
                <a:gd name="T8" fmla="*/ 205 w 206"/>
                <a:gd name="T9" fmla="*/ 143 h 287"/>
                <a:gd name="T10" fmla="*/ 205 w 206"/>
                <a:gd name="T11" fmla="*/ 102 h 287"/>
                <a:gd name="T12" fmla="*/ 184 w 206"/>
                <a:gd name="T13" fmla="*/ 61 h 287"/>
                <a:gd name="T14" fmla="*/ 164 w 206"/>
                <a:gd name="T15" fmla="*/ 40 h 287"/>
                <a:gd name="T16" fmla="*/ 143 w 206"/>
                <a:gd name="T17" fmla="*/ 20 h 287"/>
                <a:gd name="T18" fmla="*/ 102 w 206"/>
                <a:gd name="T19" fmla="*/ 0 h 287"/>
                <a:gd name="T20" fmla="*/ 61 w 206"/>
                <a:gd name="T21" fmla="*/ 0 h 287"/>
                <a:gd name="T22" fmla="*/ 20 w 206"/>
                <a:gd name="T23" fmla="*/ 0 h 287"/>
                <a:gd name="T24" fmla="*/ 0 w 206"/>
                <a:gd name="T25" fmla="*/ 20 h 287"/>
                <a:gd name="T26" fmla="*/ 20 w 206"/>
                <a:gd name="T27" fmla="*/ 61 h 287"/>
                <a:gd name="T28" fmla="*/ 41 w 206"/>
                <a:gd name="T29" fmla="*/ 82 h 287"/>
                <a:gd name="T30" fmla="*/ 61 w 206"/>
                <a:gd name="T31" fmla="*/ 82 h 287"/>
                <a:gd name="T32" fmla="*/ 61 w 206"/>
                <a:gd name="T33" fmla="*/ 102 h 287"/>
                <a:gd name="T34" fmla="*/ 61 w 206"/>
                <a:gd name="T35" fmla="*/ 122 h 287"/>
                <a:gd name="T36" fmla="*/ 82 w 206"/>
                <a:gd name="T37" fmla="*/ 143 h 287"/>
                <a:gd name="T38" fmla="*/ 102 w 206"/>
                <a:gd name="T39" fmla="*/ 164 h 287"/>
                <a:gd name="T40" fmla="*/ 123 w 206"/>
                <a:gd name="T41" fmla="*/ 204 h 287"/>
                <a:gd name="T42" fmla="*/ 123 w 206"/>
                <a:gd name="T43" fmla="*/ 225 h 287"/>
                <a:gd name="T44" fmla="*/ 143 w 206"/>
                <a:gd name="T45" fmla="*/ 246 h 287"/>
                <a:gd name="T46" fmla="*/ 143 w 206"/>
                <a:gd name="T47" fmla="*/ 286 h 287"/>
                <a:gd name="T48" fmla="*/ 164 w 206"/>
                <a:gd name="T49" fmla="*/ 286 h 287"/>
                <a:gd name="T50" fmla="*/ 184 w 206"/>
                <a:gd name="T51" fmla="*/ 286 h 287"/>
                <a:gd name="T52" fmla="*/ 184 w 206"/>
                <a:gd name="T53" fmla="*/ 266 h 287"/>
                <a:gd name="T54" fmla="*/ 205 w 206"/>
                <a:gd name="T55" fmla="*/ 266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87">
                  <a:moveTo>
                    <a:pt x="205" y="266"/>
                  </a:moveTo>
                  <a:lnTo>
                    <a:pt x="205" y="266"/>
                  </a:lnTo>
                  <a:cubicBezTo>
                    <a:pt x="205" y="266"/>
                    <a:pt x="205" y="246"/>
                    <a:pt x="205" y="225"/>
                  </a:cubicBezTo>
                  <a:lnTo>
                    <a:pt x="205" y="204"/>
                  </a:lnTo>
                  <a:cubicBezTo>
                    <a:pt x="205" y="184"/>
                    <a:pt x="205" y="164"/>
                    <a:pt x="205" y="143"/>
                  </a:cubicBezTo>
                  <a:cubicBezTo>
                    <a:pt x="205" y="143"/>
                    <a:pt x="205" y="122"/>
                    <a:pt x="205" y="102"/>
                  </a:cubicBezTo>
                  <a:cubicBezTo>
                    <a:pt x="205" y="102"/>
                    <a:pt x="205" y="82"/>
                    <a:pt x="184" y="61"/>
                  </a:cubicBezTo>
                  <a:cubicBezTo>
                    <a:pt x="184" y="61"/>
                    <a:pt x="184" y="40"/>
                    <a:pt x="164" y="40"/>
                  </a:cubicBezTo>
                  <a:cubicBezTo>
                    <a:pt x="164" y="20"/>
                    <a:pt x="143" y="20"/>
                    <a:pt x="143" y="20"/>
                  </a:cubicBezTo>
                  <a:lnTo>
                    <a:pt x="102" y="0"/>
                  </a:lnTo>
                  <a:cubicBezTo>
                    <a:pt x="82" y="0"/>
                    <a:pt x="61" y="0"/>
                    <a:pt x="61" y="0"/>
                  </a:cubicBezTo>
                  <a:cubicBezTo>
                    <a:pt x="41" y="0"/>
                    <a:pt x="20" y="0"/>
                    <a:pt x="20" y="0"/>
                  </a:cubicBezTo>
                  <a:cubicBezTo>
                    <a:pt x="0" y="0"/>
                    <a:pt x="0" y="20"/>
                    <a:pt x="0" y="20"/>
                  </a:cubicBezTo>
                  <a:cubicBezTo>
                    <a:pt x="0" y="40"/>
                    <a:pt x="0" y="61"/>
                    <a:pt x="20" y="61"/>
                  </a:cubicBezTo>
                  <a:cubicBezTo>
                    <a:pt x="20" y="61"/>
                    <a:pt x="20" y="82"/>
                    <a:pt x="41" y="82"/>
                  </a:cubicBezTo>
                  <a:lnTo>
                    <a:pt x="61" y="82"/>
                  </a:lnTo>
                  <a:lnTo>
                    <a:pt x="61" y="102"/>
                  </a:lnTo>
                  <a:cubicBezTo>
                    <a:pt x="61" y="122"/>
                    <a:pt x="61" y="122"/>
                    <a:pt x="61" y="122"/>
                  </a:cubicBezTo>
                  <a:cubicBezTo>
                    <a:pt x="61" y="143"/>
                    <a:pt x="82" y="143"/>
                    <a:pt x="82" y="143"/>
                  </a:cubicBezTo>
                  <a:cubicBezTo>
                    <a:pt x="82" y="164"/>
                    <a:pt x="102" y="164"/>
                    <a:pt x="102" y="164"/>
                  </a:cubicBezTo>
                  <a:cubicBezTo>
                    <a:pt x="102" y="184"/>
                    <a:pt x="102" y="184"/>
                    <a:pt x="123" y="204"/>
                  </a:cubicBezTo>
                  <a:lnTo>
                    <a:pt x="123" y="225"/>
                  </a:lnTo>
                  <a:cubicBezTo>
                    <a:pt x="123" y="246"/>
                    <a:pt x="143" y="246"/>
                    <a:pt x="143" y="246"/>
                  </a:cubicBezTo>
                  <a:cubicBezTo>
                    <a:pt x="143" y="266"/>
                    <a:pt x="143" y="266"/>
                    <a:pt x="143" y="286"/>
                  </a:cubicBezTo>
                  <a:cubicBezTo>
                    <a:pt x="164" y="286"/>
                    <a:pt x="164" y="286"/>
                    <a:pt x="164" y="286"/>
                  </a:cubicBezTo>
                  <a:lnTo>
                    <a:pt x="184" y="286"/>
                  </a:lnTo>
                  <a:lnTo>
                    <a:pt x="184" y="266"/>
                  </a:lnTo>
                  <a:lnTo>
                    <a:pt x="205" y="26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0" name="Freeform 604"/>
            <p:cNvSpPr>
              <a:spLocks noChangeArrowheads="1"/>
            </p:cNvSpPr>
            <p:nvPr/>
          </p:nvSpPr>
          <p:spPr bwMode="auto">
            <a:xfrm>
              <a:off x="6046788" y="6965950"/>
              <a:ext cx="38100" cy="30163"/>
            </a:xfrm>
            <a:custGeom>
              <a:avLst/>
              <a:gdLst>
                <a:gd name="T0" fmla="*/ 103 w 104"/>
                <a:gd name="T1" fmla="*/ 82 h 83"/>
                <a:gd name="T2" fmla="*/ 103 w 104"/>
                <a:gd name="T3" fmla="*/ 82 h 83"/>
                <a:gd name="T4" fmla="*/ 82 w 104"/>
                <a:gd name="T5" fmla="*/ 61 h 83"/>
                <a:gd name="T6" fmla="*/ 62 w 104"/>
                <a:gd name="T7" fmla="*/ 20 h 83"/>
                <a:gd name="T8" fmla="*/ 41 w 104"/>
                <a:gd name="T9" fmla="*/ 20 h 83"/>
                <a:gd name="T10" fmla="*/ 21 w 104"/>
                <a:gd name="T11" fmla="*/ 0 h 83"/>
                <a:gd name="T12" fmla="*/ 0 w 104"/>
                <a:gd name="T13" fmla="*/ 0 h 83"/>
                <a:gd name="T14" fmla="*/ 0 w 104"/>
                <a:gd name="T15" fmla="*/ 20 h 83"/>
                <a:gd name="T16" fmla="*/ 0 w 104"/>
                <a:gd name="T17" fmla="*/ 40 h 83"/>
                <a:gd name="T18" fmla="*/ 21 w 104"/>
                <a:gd name="T19" fmla="*/ 61 h 83"/>
                <a:gd name="T20" fmla="*/ 21 w 104"/>
                <a:gd name="T21" fmla="*/ 82 h 83"/>
                <a:gd name="T22" fmla="*/ 41 w 104"/>
                <a:gd name="T23" fmla="*/ 82 h 83"/>
                <a:gd name="T24" fmla="*/ 62 w 104"/>
                <a:gd name="T25" fmla="*/ 82 h 83"/>
                <a:gd name="T26" fmla="*/ 82 w 104"/>
                <a:gd name="T27" fmla="*/ 82 h 83"/>
                <a:gd name="T28" fmla="*/ 103 w 104"/>
                <a:gd name="T2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83">
                  <a:moveTo>
                    <a:pt x="103" y="82"/>
                  </a:moveTo>
                  <a:lnTo>
                    <a:pt x="103" y="82"/>
                  </a:lnTo>
                  <a:cubicBezTo>
                    <a:pt x="103" y="61"/>
                    <a:pt x="82" y="61"/>
                    <a:pt x="82" y="61"/>
                  </a:cubicBezTo>
                  <a:cubicBezTo>
                    <a:pt x="62" y="40"/>
                    <a:pt x="62" y="40"/>
                    <a:pt x="62" y="20"/>
                  </a:cubicBezTo>
                  <a:lnTo>
                    <a:pt x="41" y="20"/>
                  </a:lnTo>
                  <a:cubicBezTo>
                    <a:pt x="41" y="20"/>
                    <a:pt x="41" y="0"/>
                    <a:pt x="21" y="0"/>
                  </a:cubicBezTo>
                  <a:cubicBezTo>
                    <a:pt x="21" y="0"/>
                    <a:pt x="21" y="0"/>
                    <a:pt x="0" y="0"/>
                  </a:cubicBezTo>
                  <a:lnTo>
                    <a:pt x="0" y="20"/>
                  </a:lnTo>
                  <a:lnTo>
                    <a:pt x="0" y="40"/>
                  </a:lnTo>
                  <a:cubicBezTo>
                    <a:pt x="0" y="40"/>
                    <a:pt x="0" y="61"/>
                    <a:pt x="21" y="61"/>
                  </a:cubicBezTo>
                  <a:lnTo>
                    <a:pt x="21" y="82"/>
                  </a:lnTo>
                  <a:cubicBezTo>
                    <a:pt x="41" y="82"/>
                    <a:pt x="41" y="82"/>
                    <a:pt x="41" y="82"/>
                  </a:cubicBezTo>
                  <a:cubicBezTo>
                    <a:pt x="62" y="82"/>
                    <a:pt x="62" y="82"/>
                    <a:pt x="62" y="82"/>
                  </a:cubicBezTo>
                  <a:cubicBezTo>
                    <a:pt x="82" y="82"/>
                    <a:pt x="82" y="82"/>
                    <a:pt x="82" y="82"/>
                  </a:cubicBezTo>
                  <a:lnTo>
                    <a:pt x="103"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1" name="Freeform 605"/>
            <p:cNvSpPr>
              <a:spLocks noChangeArrowheads="1"/>
            </p:cNvSpPr>
            <p:nvPr/>
          </p:nvSpPr>
          <p:spPr bwMode="auto">
            <a:xfrm>
              <a:off x="6046788" y="7002463"/>
              <a:ext cx="15875" cy="22225"/>
            </a:xfrm>
            <a:custGeom>
              <a:avLst/>
              <a:gdLst>
                <a:gd name="T0" fmla="*/ 41 w 42"/>
                <a:gd name="T1" fmla="*/ 40 h 62"/>
                <a:gd name="T2" fmla="*/ 41 w 42"/>
                <a:gd name="T3" fmla="*/ 40 h 62"/>
                <a:gd name="T4" fmla="*/ 41 w 42"/>
                <a:gd name="T5" fmla="*/ 20 h 62"/>
                <a:gd name="T6" fmla="*/ 21 w 42"/>
                <a:gd name="T7" fmla="*/ 0 h 62"/>
                <a:gd name="T8" fmla="*/ 0 w 42"/>
                <a:gd name="T9" fmla="*/ 20 h 62"/>
                <a:gd name="T10" fmla="*/ 21 w 42"/>
                <a:gd name="T11" fmla="*/ 40 h 62"/>
                <a:gd name="T12" fmla="*/ 21 w 42"/>
                <a:gd name="T13" fmla="*/ 61 h 62"/>
                <a:gd name="T14" fmla="*/ 41 w 42"/>
                <a:gd name="T15" fmla="*/ 61 h 62"/>
                <a:gd name="T16" fmla="*/ 41 w 42"/>
                <a:gd name="T17"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2">
                  <a:moveTo>
                    <a:pt x="41" y="40"/>
                  </a:moveTo>
                  <a:lnTo>
                    <a:pt x="41" y="40"/>
                  </a:lnTo>
                  <a:cubicBezTo>
                    <a:pt x="41" y="20"/>
                    <a:pt x="41" y="20"/>
                    <a:pt x="41" y="20"/>
                  </a:cubicBezTo>
                  <a:cubicBezTo>
                    <a:pt x="41" y="0"/>
                    <a:pt x="21" y="0"/>
                    <a:pt x="21" y="0"/>
                  </a:cubicBezTo>
                  <a:lnTo>
                    <a:pt x="0" y="20"/>
                  </a:lnTo>
                  <a:lnTo>
                    <a:pt x="21" y="40"/>
                  </a:lnTo>
                  <a:lnTo>
                    <a:pt x="21" y="61"/>
                  </a:lnTo>
                  <a:cubicBezTo>
                    <a:pt x="41" y="61"/>
                    <a:pt x="41" y="61"/>
                    <a:pt x="41" y="61"/>
                  </a:cubicBez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2" name="Freeform 606"/>
            <p:cNvSpPr>
              <a:spLocks noChangeArrowheads="1"/>
            </p:cNvSpPr>
            <p:nvPr/>
          </p:nvSpPr>
          <p:spPr bwMode="auto">
            <a:xfrm>
              <a:off x="6069013" y="7002463"/>
              <a:ext cx="7937" cy="7937"/>
            </a:xfrm>
            <a:custGeom>
              <a:avLst/>
              <a:gdLst>
                <a:gd name="T0" fmla="*/ 0 w 21"/>
                <a:gd name="T1" fmla="*/ 20 h 21"/>
                <a:gd name="T2" fmla="*/ 0 w 21"/>
                <a:gd name="T3" fmla="*/ 20 h 21"/>
                <a:gd name="T4" fmla="*/ 0 w 21"/>
                <a:gd name="T5" fmla="*/ 0 h 21"/>
                <a:gd name="T6" fmla="*/ 0 w 21"/>
                <a:gd name="T7" fmla="*/ 0 h 21"/>
                <a:gd name="T8" fmla="*/ 20 w 21"/>
                <a:gd name="T9" fmla="*/ 0 h 21"/>
                <a:gd name="T10" fmla="*/ 20 w 21"/>
                <a:gd name="T11" fmla="*/ 20 h 21"/>
                <a:gd name="T12" fmla="*/ 20 w 21"/>
                <a:gd name="T13" fmla="*/ 20 h 21"/>
                <a:gd name="T14" fmla="*/ 0 w 21"/>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1">
                  <a:moveTo>
                    <a:pt x="0" y="20"/>
                  </a:moveTo>
                  <a:lnTo>
                    <a:pt x="0" y="20"/>
                  </a:lnTo>
                  <a:cubicBezTo>
                    <a:pt x="0" y="20"/>
                    <a:pt x="0" y="20"/>
                    <a:pt x="0" y="0"/>
                  </a:cubicBezTo>
                  <a:lnTo>
                    <a:pt x="0" y="0"/>
                  </a:lnTo>
                  <a:cubicBezTo>
                    <a:pt x="0" y="0"/>
                    <a:pt x="0" y="0"/>
                    <a:pt x="20" y="0"/>
                  </a:cubicBezTo>
                  <a:cubicBezTo>
                    <a:pt x="20" y="0"/>
                    <a:pt x="20" y="0"/>
                    <a:pt x="20" y="20"/>
                  </a:cubicBezTo>
                  <a:lnTo>
                    <a:pt x="20" y="20"/>
                  </a:lnTo>
                  <a:lnTo>
                    <a:pt x="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3" name="Freeform 607"/>
            <p:cNvSpPr>
              <a:spLocks noChangeArrowheads="1"/>
            </p:cNvSpPr>
            <p:nvPr/>
          </p:nvSpPr>
          <p:spPr bwMode="auto">
            <a:xfrm>
              <a:off x="6040438" y="7032625"/>
              <a:ext cx="15875" cy="14288"/>
            </a:xfrm>
            <a:custGeom>
              <a:avLst/>
              <a:gdLst>
                <a:gd name="T0" fmla="*/ 41 w 42"/>
                <a:gd name="T1" fmla="*/ 0 h 41"/>
                <a:gd name="T2" fmla="*/ 41 w 42"/>
                <a:gd name="T3" fmla="*/ 0 h 41"/>
                <a:gd name="T4" fmla="*/ 20 w 42"/>
                <a:gd name="T5" fmla="*/ 0 h 41"/>
                <a:gd name="T6" fmla="*/ 0 w 42"/>
                <a:gd name="T7" fmla="*/ 0 h 41"/>
                <a:gd name="T8" fmla="*/ 0 w 42"/>
                <a:gd name="T9" fmla="*/ 20 h 41"/>
                <a:gd name="T10" fmla="*/ 20 w 42"/>
                <a:gd name="T11" fmla="*/ 40 h 41"/>
                <a:gd name="T12" fmla="*/ 41 w 42"/>
                <a:gd name="T13" fmla="*/ 20 h 41"/>
                <a:gd name="T14" fmla="*/ 41 w 4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0"/>
                  </a:moveTo>
                  <a:lnTo>
                    <a:pt x="41" y="0"/>
                  </a:lnTo>
                  <a:lnTo>
                    <a:pt x="20" y="0"/>
                  </a:lnTo>
                  <a:lnTo>
                    <a:pt x="0" y="0"/>
                  </a:lnTo>
                  <a:lnTo>
                    <a:pt x="0" y="20"/>
                  </a:lnTo>
                  <a:lnTo>
                    <a:pt x="20" y="40"/>
                  </a:lnTo>
                  <a:lnTo>
                    <a:pt x="41" y="20"/>
                  </a:lnTo>
                  <a:cubicBezTo>
                    <a:pt x="41" y="20"/>
                    <a:pt x="41" y="2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4" name="Freeform 608"/>
            <p:cNvSpPr>
              <a:spLocks noChangeArrowheads="1"/>
            </p:cNvSpPr>
            <p:nvPr/>
          </p:nvSpPr>
          <p:spPr bwMode="auto">
            <a:xfrm>
              <a:off x="5921375" y="7289800"/>
              <a:ext cx="7938" cy="7938"/>
            </a:xfrm>
            <a:custGeom>
              <a:avLst/>
              <a:gdLst>
                <a:gd name="T0" fmla="*/ 20 w 21"/>
                <a:gd name="T1" fmla="*/ 0 h 21"/>
                <a:gd name="T2" fmla="*/ 20 w 21"/>
                <a:gd name="T3" fmla="*/ 0 h 21"/>
                <a:gd name="T4" fmla="*/ 20 w 21"/>
                <a:gd name="T5" fmla="*/ 0 h 21"/>
                <a:gd name="T6" fmla="*/ 0 w 21"/>
                <a:gd name="T7" fmla="*/ 0 h 21"/>
                <a:gd name="T8" fmla="*/ 0 w 21"/>
                <a:gd name="T9" fmla="*/ 0 h 21"/>
                <a:gd name="T10" fmla="*/ 20 w 21"/>
                <a:gd name="T11" fmla="*/ 20 h 21"/>
                <a:gd name="T12" fmla="*/ 2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0"/>
                  </a:moveTo>
                  <a:lnTo>
                    <a:pt x="20" y="0"/>
                  </a:lnTo>
                  <a:lnTo>
                    <a:pt x="20" y="0"/>
                  </a:lnTo>
                  <a:cubicBezTo>
                    <a:pt x="0" y="0"/>
                    <a:pt x="0" y="0"/>
                    <a:pt x="0" y="0"/>
                  </a:cubicBezTo>
                  <a:lnTo>
                    <a:pt x="0" y="0"/>
                  </a:lnTo>
                  <a:cubicBezTo>
                    <a:pt x="0" y="20"/>
                    <a:pt x="20" y="20"/>
                    <a:pt x="20" y="2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5" name="Freeform 609"/>
            <p:cNvSpPr>
              <a:spLocks noChangeArrowheads="1"/>
            </p:cNvSpPr>
            <p:nvPr/>
          </p:nvSpPr>
          <p:spPr bwMode="auto">
            <a:xfrm>
              <a:off x="5907088" y="7046913"/>
              <a:ext cx="139700" cy="236537"/>
            </a:xfrm>
            <a:custGeom>
              <a:avLst/>
              <a:gdLst>
                <a:gd name="T0" fmla="*/ 61 w 390"/>
                <a:gd name="T1" fmla="*/ 636 h 657"/>
                <a:gd name="T2" fmla="*/ 61 w 390"/>
                <a:gd name="T3" fmla="*/ 636 h 657"/>
                <a:gd name="T4" fmla="*/ 41 w 390"/>
                <a:gd name="T5" fmla="*/ 656 h 657"/>
                <a:gd name="T6" fmla="*/ 21 w 390"/>
                <a:gd name="T7" fmla="*/ 656 h 657"/>
                <a:gd name="T8" fmla="*/ 0 w 390"/>
                <a:gd name="T9" fmla="*/ 656 h 657"/>
                <a:gd name="T10" fmla="*/ 41 w 390"/>
                <a:gd name="T11" fmla="*/ 615 h 657"/>
                <a:gd name="T12" fmla="*/ 41 w 390"/>
                <a:gd name="T13" fmla="*/ 595 h 657"/>
                <a:gd name="T14" fmla="*/ 82 w 390"/>
                <a:gd name="T15" fmla="*/ 534 h 657"/>
                <a:gd name="T16" fmla="*/ 102 w 390"/>
                <a:gd name="T17" fmla="*/ 513 h 657"/>
                <a:gd name="T18" fmla="*/ 123 w 390"/>
                <a:gd name="T19" fmla="*/ 472 h 657"/>
                <a:gd name="T20" fmla="*/ 143 w 390"/>
                <a:gd name="T21" fmla="*/ 452 h 657"/>
                <a:gd name="T22" fmla="*/ 164 w 390"/>
                <a:gd name="T23" fmla="*/ 431 h 657"/>
                <a:gd name="T24" fmla="*/ 184 w 390"/>
                <a:gd name="T25" fmla="*/ 390 h 657"/>
                <a:gd name="T26" fmla="*/ 205 w 390"/>
                <a:gd name="T27" fmla="*/ 328 h 657"/>
                <a:gd name="T28" fmla="*/ 225 w 390"/>
                <a:gd name="T29" fmla="*/ 288 h 657"/>
                <a:gd name="T30" fmla="*/ 266 w 390"/>
                <a:gd name="T31" fmla="*/ 246 h 657"/>
                <a:gd name="T32" fmla="*/ 287 w 390"/>
                <a:gd name="T33" fmla="*/ 226 h 657"/>
                <a:gd name="T34" fmla="*/ 287 w 390"/>
                <a:gd name="T35" fmla="*/ 185 h 657"/>
                <a:gd name="T36" fmla="*/ 307 w 390"/>
                <a:gd name="T37" fmla="*/ 185 h 657"/>
                <a:gd name="T38" fmla="*/ 328 w 390"/>
                <a:gd name="T39" fmla="*/ 164 h 657"/>
                <a:gd name="T40" fmla="*/ 328 w 390"/>
                <a:gd name="T41" fmla="*/ 124 h 657"/>
                <a:gd name="T42" fmla="*/ 307 w 390"/>
                <a:gd name="T43" fmla="*/ 103 h 657"/>
                <a:gd name="T44" fmla="*/ 307 w 390"/>
                <a:gd name="T45" fmla="*/ 103 h 657"/>
                <a:gd name="T46" fmla="*/ 307 w 390"/>
                <a:gd name="T47" fmla="*/ 82 h 657"/>
                <a:gd name="T48" fmla="*/ 307 w 390"/>
                <a:gd name="T49" fmla="*/ 82 h 657"/>
                <a:gd name="T50" fmla="*/ 328 w 390"/>
                <a:gd name="T51" fmla="*/ 82 h 657"/>
                <a:gd name="T52" fmla="*/ 328 w 390"/>
                <a:gd name="T53" fmla="*/ 103 h 657"/>
                <a:gd name="T54" fmla="*/ 348 w 390"/>
                <a:gd name="T55" fmla="*/ 124 h 657"/>
                <a:gd name="T56" fmla="*/ 348 w 390"/>
                <a:gd name="T57" fmla="*/ 103 h 657"/>
                <a:gd name="T58" fmla="*/ 328 w 390"/>
                <a:gd name="T59" fmla="*/ 62 h 657"/>
                <a:gd name="T60" fmla="*/ 328 w 390"/>
                <a:gd name="T61" fmla="*/ 42 h 657"/>
                <a:gd name="T62" fmla="*/ 328 w 390"/>
                <a:gd name="T63" fmla="*/ 21 h 657"/>
                <a:gd name="T64" fmla="*/ 328 w 390"/>
                <a:gd name="T65" fmla="*/ 0 h 657"/>
                <a:gd name="T66" fmla="*/ 348 w 390"/>
                <a:gd name="T67" fmla="*/ 0 h 657"/>
                <a:gd name="T68" fmla="*/ 348 w 390"/>
                <a:gd name="T69" fmla="*/ 42 h 657"/>
                <a:gd name="T70" fmla="*/ 369 w 390"/>
                <a:gd name="T71" fmla="*/ 62 h 657"/>
                <a:gd name="T72" fmla="*/ 369 w 390"/>
                <a:gd name="T73" fmla="*/ 82 h 657"/>
                <a:gd name="T74" fmla="*/ 389 w 390"/>
                <a:gd name="T75" fmla="*/ 103 h 657"/>
                <a:gd name="T76" fmla="*/ 389 w 390"/>
                <a:gd name="T77" fmla="*/ 144 h 657"/>
                <a:gd name="T78" fmla="*/ 389 w 390"/>
                <a:gd name="T79" fmla="*/ 185 h 657"/>
                <a:gd name="T80" fmla="*/ 369 w 390"/>
                <a:gd name="T81" fmla="*/ 206 h 657"/>
                <a:gd name="T82" fmla="*/ 328 w 390"/>
                <a:gd name="T83" fmla="*/ 226 h 657"/>
                <a:gd name="T84" fmla="*/ 307 w 390"/>
                <a:gd name="T85" fmla="*/ 267 h 657"/>
                <a:gd name="T86" fmla="*/ 287 w 390"/>
                <a:gd name="T87" fmla="*/ 288 h 657"/>
                <a:gd name="T88" fmla="*/ 266 w 390"/>
                <a:gd name="T89" fmla="*/ 308 h 657"/>
                <a:gd name="T90" fmla="*/ 266 w 390"/>
                <a:gd name="T91" fmla="*/ 349 h 657"/>
                <a:gd name="T92" fmla="*/ 266 w 390"/>
                <a:gd name="T93" fmla="*/ 370 h 657"/>
                <a:gd name="T94" fmla="*/ 246 w 390"/>
                <a:gd name="T95" fmla="*/ 410 h 657"/>
                <a:gd name="T96" fmla="*/ 225 w 390"/>
                <a:gd name="T97" fmla="*/ 431 h 657"/>
                <a:gd name="T98" fmla="*/ 205 w 390"/>
                <a:gd name="T99" fmla="*/ 472 h 657"/>
                <a:gd name="T100" fmla="*/ 184 w 390"/>
                <a:gd name="T101" fmla="*/ 492 h 657"/>
                <a:gd name="T102" fmla="*/ 164 w 390"/>
                <a:gd name="T103" fmla="*/ 513 h 657"/>
                <a:gd name="T104" fmla="*/ 143 w 390"/>
                <a:gd name="T105" fmla="*/ 554 h 657"/>
                <a:gd name="T106" fmla="*/ 123 w 390"/>
                <a:gd name="T107" fmla="*/ 574 h 657"/>
                <a:gd name="T108" fmla="*/ 102 w 390"/>
                <a:gd name="T109" fmla="*/ 595 h 657"/>
                <a:gd name="T110" fmla="*/ 82 w 390"/>
                <a:gd name="T111" fmla="*/ 615 h 657"/>
                <a:gd name="T112" fmla="*/ 82 w 390"/>
                <a:gd name="T113" fmla="*/ 636 h 657"/>
                <a:gd name="T114" fmla="*/ 61 w 390"/>
                <a:gd name="T115" fmla="*/ 636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0" h="657">
                  <a:moveTo>
                    <a:pt x="61" y="636"/>
                  </a:moveTo>
                  <a:lnTo>
                    <a:pt x="61" y="636"/>
                  </a:lnTo>
                  <a:cubicBezTo>
                    <a:pt x="41" y="636"/>
                    <a:pt x="41" y="636"/>
                    <a:pt x="41" y="656"/>
                  </a:cubicBezTo>
                  <a:lnTo>
                    <a:pt x="21" y="656"/>
                  </a:lnTo>
                  <a:lnTo>
                    <a:pt x="0" y="656"/>
                  </a:lnTo>
                  <a:cubicBezTo>
                    <a:pt x="0" y="636"/>
                    <a:pt x="21" y="636"/>
                    <a:pt x="41" y="615"/>
                  </a:cubicBezTo>
                  <a:lnTo>
                    <a:pt x="41" y="595"/>
                  </a:lnTo>
                  <a:cubicBezTo>
                    <a:pt x="41" y="574"/>
                    <a:pt x="61" y="554"/>
                    <a:pt x="82" y="534"/>
                  </a:cubicBezTo>
                  <a:lnTo>
                    <a:pt x="102" y="513"/>
                  </a:lnTo>
                  <a:cubicBezTo>
                    <a:pt x="102" y="492"/>
                    <a:pt x="123" y="472"/>
                    <a:pt x="123" y="472"/>
                  </a:cubicBezTo>
                  <a:cubicBezTo>
                    <a:pt x="123" y="452"/>
                    <a:pt x="143" y="452"/>
                    <a:pt x="143" y="452"/>
                  </a:cubicBezTo>
                  <a:lnTo>
                    <a:pt x="164" y="431"/>
                  </a:lnTo>
                  <a:cubicBezTo>
                    <a:pt x="164" y="410"/>
                    <a:pt x="184" y="390"/>
                    <a:pt x="184" y="390"/>
                  </a:cubicBezTo>
                  <a:cubicBezTo>
                    <a:pt x="205" y="370"/>
                    <a:pt x="205" y="328"/>
                    <a:pt x="205" y="328"/>
                  </a:cubicBezTo>
                  <a:lnTo>
                    <a:pt x="225" y="288"/>
                  </a:lnTo>
                  <a:cubicBezTo>
                    <a:pt x="225" y="267"/>
                    <a:pt x="246" y="267"/>
                    <a:pt x="266" y="246"/>
                  </a:cubicBezTo>
                  <a:lnTo>
                    <a:pt x="287" y="226"/>
                  </a:lnTo>
                  <a:cubicBezTo>
                    <a:pt x="287" y="226"/>
                    <a:pt x="287" y="206"/>
                    <a:pt x="287" y="185"/>
                  </a:cubicBezTo>
                  <a:lnTo>
                    <a:pt x="307" y="185"/>
                  </a:lnTo>
                  <a:cubicBezTo>
                    <a:pt x="307" y="185"/>
                    <a:pt x="328" y="185"/>
                    <a:pt x="328" y="164"/>
                  </a:cubicBezTo>
                  <a:cubicBezTo>
                    <a:pt x="328" y="164"/>
                    <a:pt x="328" y="144"/>
                    <a:pt x="328" y="124"/>
                  </a:cubicBezTo>
                  <a:cubicBezTo>
                    <a:pt x="328" y="124"/>
                    <a:pt x="328" y="103"/>
                    <a:pt x="307" y="103"/>
                  </a:cubicBezTo>
                  <a:lnTo>
                    <a:pt x="307" y="103"/>
                  </a:lnTo>
                  <a:cubicBezTo>
                    <a:pt x="287" y="103"/>
                    <a:pt x="307" y="82"/>
                    <a:pt x="307" y="82"/>
                  </a:cubicBezTo>
                  <a:lnTo>
                    <a:pt x="307" y="82"/>
                  </a:lnTo>
                  <a:lnTo>
                    <a:pt x="328" y="82"/>
                  </a:lnTo>
                  <a:cubicBezTo>
                    <a:pt x="328" y="103"/>
                    <a:pt x="328" y="103"/>
                    <a:pt x="328" y="103"/>
                  </a:cubicBezTo>
                  <a:lnTo>
                    <a:pt x="348" y="124"/>
                  </a:lnTo>
                  <a:cubicBezTo>
                    <a:pt x="348" y="103"/>
                    <a:pt x="348" y="103"/>
                    <a:pt x="348" y="103"/>
                  </a:cubicBezTo>
                  <a:cubicBezTo>
                    <a:pt x="348" y="82"/>
                    <a:pt x="328" y="62"/>
                    <a:pt x="328" y="62"/>
                  </a:cubicBezTo>
                  <a:lnTo>
                    <a:pt x="328" y="42"/>
                  </a:lnTo>
                  <a:lnTo>
                    <a:pt x="328" y="21"/>
                  </a:lnTo>
                  <a:lnTo>
                    <a:pt x="328" y="0"/>
                  </a:lnTo>
                  <a:cubicBezTo>
                    <a:pt x="328" y="0"/>
                    <a:pt x="328" y="0"/>
                    <a:pt x="348" y="0"/>
                  </a:cubicBezTo>
                  <a:cubicBezTo>
                    <a:pt x="348" y="0"/>
                    <a:pt x="348" y="21"/>
                    <a:pt x="348" y="42"/>
                  </a:cubicBezTo>
                  <a:cubicBezTo>
                    <a:pt x="348" y="42"/>
                    <a:pt x="348" y="42"/>
                    <a:pt x="369" y="62"/>
                  </a:cubicBezTo>
                  <a:cubicBezTo>
                    <a:pt x="369" y="62"/>
                    <a:pt x="369" y="62"/>
                    <a:pt x="369" y="82"/>
                  </a:cubicBezTo>
                  <a:lnTo>
                    <a:pt x="389" y="103"/>
                  </a:lnTo>
                  <a:cubicBezTo>
                    <a:pt x="389" y="124"/>
                    <a:pt x="389" y="124"/>
                    <a:pt x="389" y="144"/>
                  </a:cubicBezTo>
                  <a:cubicBezTo>
                    <a:pt x="389" y="144"/>
                    <a:pt x="389" y="164"/>
                    <a:pt x="389" y="185"/>
                  </a:cubicBezTo>
                  <a:cubicBezTo>
                    <a:pt x="389" y="185"/>
                    <a:pt x="389" y="206"/>
                    <a:pt x="369" y="206"/>
                  </a:cubicBezTo>
                  <a:cubicBezTo>
                    <a:pt x="369" y="226"/>
                    <a:pt x="348" y="226"/>
                    <a:pt x="328" y="226"/>
                  </a:cubicBezTo>
                  <a:cubicBezTo>
                    <a:pt x="328" y="246"/>
                    <a:pt x="328" y="246"/>
                    <a:pt x="307" y="267"/>
                  </a:cubicBezTo>
                  <a:lnTo>
                    <a:pt x="287" y="288"/>
                  </a:lnTo>
                  <a:lnTo>
                    <a:pt x="266" y="308"/>
                  </a:lnTo>
                  <a:cubicBezTo>
                    <a:pt x="266" y="308"/>
                    <a:pt x="266" y="328"/>
                    <a:pt x="266" y="349"/>
                  </a:cubicBezTo>
                  <a:lnTo>
                    <a:pt x="266" y="370"/>
                  </a:lnTo>
                  <a:cubicBezTo>
                    <a:pt x="266" y="390"/>
                    <a:pt x="266" y="390"/>
                    <a:pt x="246" y="410"/>
                  </a:cubicBezTo>
                  <a:lnTo>
                    <a:pt x="225" y="431"/>
                  </a:lnTo>
                  <a:cubicBezTo>
                    <a:pt x="205" y="452"/>
                    <a:pt x="205" y="472"/>
                    <a:pt x="205" y="472"/>
                  </a:cubicBezTo>
                  <a:lnTo>
                    <a:pt x="184" y="492"/>
                  </a:lnTo>
                  <a:lnTo>
                    <a:pt x="164" y="513"/>
                  </a:lnTo>
                  <a:cubicBezTo>
                    <a:pt x="164" y="513"/>
                    <a:pt x="143" y="534"/>
                    <a:pt x="143" y="554"/>
                  </a:cubicBezTo>
                  <a:cubicBezTo>
                    <a:pt x="143" y="554"/>
                    <a:pt x="143" y="574"/>
                    <a:pt x="123" y="574"/>
                  </a:cubicBezTo>
                  <a:cubicBezTo>
                    <a:pt x="123" y="574"/>
                    <a:pt x="102" y="574"/>
                    <a:pt x="102" y="595"/>
                  </a:cubicBezTo>
                  <a:cubicBezTo>
                    <a:pt x="102" y="595"/>
                    <a:pt x="102" y="595"/>
                    <a:pt x="82" y="615"/>
                  </a:cubicBezTo>
                  <a:cubicBezTo>
                    <a:pt x="82" y="615"/>
                    <a:pt x="82" y="615"/>
                    <a:pt x="82" y="636"/>
                  </a:cubicBezTo>
                  <a:lnTo>
                    <a:pt x="61" y="636"/>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6" name="Freeform 610"/>
            <p:cNvSpPr>
              <a:spLocks noChangeArrowheads="1"/>
            </p:cNvSpPr>
            <p:nvPr/>
          </p:nvSpPr>
          <p:spPr bwMode="auto">
            <a:xfrm>
              <a:off x="6062663" y="7105650"/>
              <a:ext cx="15875" cy="15875"/>
            </a:xfrm>
            <a:custGeom>
              <a:avLst/>
              <a:gdLst>
                <a:gd name="T0" fmla="*/ 21 w 42"/>
                <a:gd name="T1" fmla="*/ 0 h 43"/>
                <a:gd name="T2" fmla="*/ 21 w 42"/>
                <a:gd name="T3" fmla="*/ 0 h 43"/>
                <a:gd name="T4" fmla="*/ 0 w 42"/>
                <a:gd name="T5" fmla="*/ 0 h 43"/>
                <a:gd name="T6" fmla="*/ 0 w 42"/>
                <a:gd name="T7" fmla="*/ 0 h 43"/>
                <a:gd name="T8" fmla="*/ 0 w 42"/>
                <a:gd name="T9" fmla="*/ 21 h 43"/>
                <a:gd name="T10" fmla="*/ 21 w 42"/>
                <a:gd name="T11" fmla="*/ 42 h 43"/>
                <a:gd name="T12" fmla="*/ 41 w 42"/>
                <a:gd name="T13" fmla="*/ 21 h 43"/>
                <a:gd name="T14" fmla="*/ 21 w 42"/>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1" y="0"/>
                  </a:moveTo>
                  <a:lnTo>
                    <a:pt x="21" y="0"/>
                  </a:lnTo>
                  <a:cubicBezTo>
                    <a:pt x="21" y="0"/>
                    <a:pt x="21" y="0"/>
                    <a:pt x="0" y="0"/>
                  </a:cubicBezTo>
                  <a:lnTo>
                    <a:pt x="0" y="0"/>
                  </a:lnTo>
                  <a:lnTo>
                    <a:pt x="0" y="21"/>
                  </a:lnTo>
                  <a:lnTo>
                    <a:pt x="21" y="42"/>
                  </a:lnTo>
                  <a:cubicBezTo>
                    <a:pt x="21" y="42"/>
                    <a:pt x="21" y="21"/>
                    <a:pt x="41" y="21"/>
                  </a:cubicBezTo>
                  <a:lnTo>
                    <a:pt x="21"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7" name="Freeform 611"/>
            <p:cNvSpPr>
              <a:spLocks noChangeArrowheads="1"/>
            </p:cNvSpPr>
            <p:nvPr/>
          </p:nvSpPr>
          <p:spPr bwMode="auto">
            <a:xfrm>
              <a:off x="6107113" y="7075488"/>
              <a:ext cx="15875" cy="15875"/>
            </a:xfrm>
            <a:custGeom>
              <a:avLst/>
              <a:gdLst>
                <a:gd name="T0" fmla="*/ 41 w 42"/>
                <a:gd name="T1" fmla="*/ 21 h 43"/>
                <a:gd name="T2" fmla="*/ 41 w 42"/>
                <a:gd name="T3" fmla="*/ 21 h 43"/>
                <a:gd name="T4" fmla="*/ 21 w 42"/>
                <a:gd name="T5" fmla="*/ 42 h 43"/>
                <a:gd name="T6" fmla="*/ 0 w 42"/>
                <a:gd name="T7" fmla="*/ 21 h 43"/>
                <a:gd name="T8" fmla="*/ 21 w 42"/>
                <a:gd name="T9" fmla="*/ 0 h 43"/>
                <a:gd name="T10" fmla="*/ 41 w 42"/>
                <a:gd name="T11" fmla="*/ 21 h 43"/>
              </a:gdLst>
              <a:ahLst/>
              <a:cxnLst>
                <a:cxn ang="0">
                  <a:pos x="T0" y="T1"/>
                </a:cxn>
                <a:cxn ang="0">
                  <a:pos x="T2" y="T3"/>
                </a:cxn>
                <a:cxn ang="0">
                  <a:pos x="T4" y="T5"/>
                </a:cxn>
                <a:cxn ang="0">
                  <a:pos x="T6" y="T7"/>
                </a:cxn>
                <a:cxn ang="0">
                  <a:pos x="T8" y="T9"/>
                </a:cxn>
                <a:cxn ang="0">
                  <a:pos x="T10" y="T11"/>
                </a:cxn>
              </a:cxnLst>
              <a:rect l="0" t="0" r="r" b="b"/>
              <a:pathLst>
                <a:path w="42" h="43">
                  <a:moveTo>
                    <a:pt x="41" y="21"/>
                  </a:moveTo>
                  <a:lnTo>
                    <a:pt x="41" y="21"/>
                  </a:lnTo>
                  <a:cubicBezTo>
                    <a:pt x="41" y="42"/>
                    <a:pt x="21" y="42"/>
                    <a:pt x="21" y="42"/>
                  </a:cubicBezTo>
                  <a:lnTo>
                    <a:pt x="0" y="21"/>
                  </a:lnTo>
                  <a:lnTo>
                    <a:pt x="21" y="0"/>
                  </a:lnTo>
                  <a:cubicBezTo>
                    <a:pt x="21" y="0"/>
                    <a:pt x="21" y="0"/>
                    <a:pt x="4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8" name="Freeform 612"/>
            <p:cNvSpPr>
              <a:spLocks noChangeArrowheads="1"/>
            </p:cNvSpPr>
            <p:nvPr/>
          </p:nvSpPr>
          <p:spPr bwMode="auto">
            <a:xfrm>
              <a:off x="6135688" y="7075488"/>
              <a:ext cx="15875" cy="15875"/>
            </a:xfrm>
            <a:custGeom>
              <a:avLst/>
              <a:gdLst>
                <a:gd name="T0" fmla="*/ 21 w 42"/>
                <a:gd name="T1" fmla="*/ 21 h 43"/>
                <a:gd name="T2" fmla="*/ 21 w 42"/>
                <a:gd name="T3" fmla="*/ 21 h 43"/>
                <a:gd name="T4" fmla="*/ 21 w 42"/>
                <a:gd name="T5" fmla="*/ 21 h 43"/>
                <a:gd name="T6" fmla="*/ 21 w 42"/>
                <a:gd name="T7" fmla="*/ 21 h 43"/>
                <a:gd name="T8" fmla="*/ 21 w 42"/>
                <a:gd name="T9" fmla="*/ 42 h 43"/>
                <a:gd name="T10" fmla="*/ 41 w 42"/>
                <a:gd name="T11" fmla="*/ 21 h 43"/>
                <a:gd name="T12" fmla="*/ 21 w 42"/>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42" h="43">
                  <a:moveTo>
                    <a:pt x="21" y="21"/>
                  </a:moveTo>
                  <a:lnTo>
                    <a:pt x="21" y="21"/>
                  </a:lnTo>
                  <a:cubicBezTo>
                    <a:pt x="21" y="21"/>
                    <a:pt x="21" y="0"/>
                    <a:pt x="21" y="21"/>
                  </a:cubicBezTo>
                  <a:cubicBezTo>
                    <a:pt x="21" y="21"/>
                    <a:pt x="0" y="21"/>
                    <a:pt x="21" y="21"/>
                  </a:cubicBezTo>
                  <a:cubicBezTo>
                    <a:pt x="21" y="42"/>
                    <a:pt x="21" y="42"/>
                    <a:pt x="21" y="42"/>
                  </a:cubicBezTo>
                  <a:cubicBezTo>
                    <a:pt x="41" y="42"/>
                    <a:pt x="41" y="42"/>
                    <a:pt x="41" y="21"/>
                  </a:cubicBezTo>
                  <a:cubicBezTo>
                    <a:pt x="41" y="21"/>
                    <a:pt x="41" y="21"/>
                    <a:pt x="21"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19" name="Freeform 613"/>
            <p:cNvSpPr>
              <a:spLocks noChangeArrowheads="1"/>
            </p:cNvSpPr>
            <p:nvPr/>
          </p:nvSpPr>
          <p:spPr bwMode="auto">
            <a:xfrm>
              <a:off x="6143625" y="7069138"/>
              <a:ext cx="7938" cy="7937"/>
            </a:xfrm>
            <a:custGeom>
              <a:avLst/>
              <a:gdLst>
                <a:gd name="T0" fmla="*/ 0 w 21"/>
                <a:gd name="T1" fmla="*/ 0 h 21"/>
                <a:gd name="T2" fmla="*/ 0 w 21"/>
                <a:gd name="T3" fmla="*/ 0 h 21"/>
                <a:gd name="T4" fmla="*/ 0 w 21"/>
                <a:gd name="T5" fmla="*/ 0 h 21"/>
                <a:gd name="T6" fmla="*/ 0 w 21"/>
                <a:gd name="T7" fmla="*/ 20 h 21"/>
                <a:gd name="T8" fmla="*/ 20 w 21"/>
                <a:gd name="T9" fmla="*/ 20 h 21"/>
                <a:gd name="T10" fmla="*/ 20 w 21"/>
                <a:gd name="T11" fmla="*/ 0 h 21"/>
                <a:gd name="T12" fmla="*/ 0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0" y="0"/>
                  </a:moveTo>
                  <a:lnTo>
                    <a:pt x="0" y="0"/>
                  </a:lnTo>
                  <a:lnTo>
                    <a:pt x="0" y="0"/>
                  </a:lnTo>
                  <a:lnTo>
                    <a:pt x="0" y="20"/>
                  </a:lnTo>
                  <a:lnTo>
                    <a:pt x="20" y="20"/>
                  </a:lnTo>
                  <a:lnTo>
                    <a:pt x="20" y="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0" name="Freeform 614"/>
            <p:cNvSpPr>
              <a:spLocks noChangeArrowheads="1"/>
            </p:cNvSpPr>
            <p:nvPr/>
          </p:nvSpPr>
          <p:spPr bwMode="auto">
            <a:xfrm>
              <a:off x="6129338" y="7075488"/>
              <a:ext cx="7937" cy="7937"/>
            </a:xfrm>
            <a:custGeom>
              <a:avLst/>
              <a:gdLst>
                <a:gd name="T0" fmla="*/ 20 w 21"/>
                <a:gd name="T1" fmla="*/ 0 h 22"/>
                <a:gd name="T2" fmla="*/ 20 w 21"/>
                <a:gd name="T3" fmla="*/ 0 h 22"/>
                <a:gd name="T4" fmla="*/ 0 w 21"/>
                <a:gd name="T5" fmla="*/ 0 h 22"/>
                <a:gd name="T6" fmla="*/ 0 w 21"/>
                <a:gd name="T7" fmla="*/ 21 h 22"/>
                <a:gd name="T8" fmla="*/ 0 w 21"/>
                <a:gd name="T9" fmla="*/ 21 h 22"/>
                <a:gd name="T10" fmla="*/ 20 w 21"/>
                <a:gd name="T11" fmla="*/ 21 h 22"/>
                <a:gd name="T12" fmla="*/ 20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0"/>
                  </a:moveTo>
                  <a:lnTo>
                    <a:pt x="20" y="0"/>
                  </a:lnTo>
                  <a:lnTo>
                    <a:pt x="0" y="0"/>
                  </a:lnTo>
                  <a:cubicBezTo>
                    <a:pt x="0" y="0"/>
                    <a:pt x="0" y="0"/>
                    <a:pt x="0" y="21"/>
                  </a:cubicBezTo>
                  <a:lnTo>
                    <a:pt x="0" y="21"/>
                  </a:lnTo>
                  <a:cubicBezTo>
                    <a:pt x="20" y="21"/>
                    <a:pt x="20" y="21"/>
                    <a:pt x="20" y="21"/>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1" name="Freeform 615"/>
            <p:cNvSpPr>
              <a:spLocks noChangeArrowheads="1"/>
            </p:cNvSpPr>
            <p:nvPr/>
          </p:nvSpPr>
          <p:spPr bwMode="auto">
            <a:xfrm>
              <a:off x="5995988" y="6456363"/>
              <a:ext cx="317500" cy="487362"/>
            </a:xfrm>
            <a:custGeom>
              <a:avLst/>
              <a:gdLst>
                <a:gd name="T0" fmla="*/ 430 w 882"/>
                <a:gd name="T1" fmla="*/ 984 h 1354"/>
                <a:gd name="T2" fmla="*/ 471 w 882"/>
                <a:gd name="T3" fmla="*/ 1025 h 1354"/>
                <a:gd name="T4" fmla="*/ 512 w 882"/>
                <a:gd name="T5" fmla="*/ 1005 h 1354"/>
                <a:gd name="T6" fmla="*/ 594 w 882"/>
                <a:gd name="T7" fmla="*/ 1005 h 1354"/>
                <a:gd name="T8" fmla="*/ 635 w 882"/>
                <a:gd name="T9" fmla="*/ 1045 h 1354"/>
                <a:gd name="T10" fmla="*/ 676 w 882"/>
                <a:gd name="T11" fmla="*/ 1087 h 1354"/>
                <a:gd name="T12" fmla="*/ 778 w 882"/>
                <a:gd name="T13" fmla="*/ 1066 h 1354"/>
                <a:gd name="T14" fmla="*/ 758 w 882"/>
                <a:gd name="T15" fmla="*/ 1107 h 1354"/>
                <a:gd name="T16" fmla="*/ 778 w 882"/>
                <a:gd name="T17" fmla="*/ 1169 h 1354"/>
                <a:gd name="T18" fmla="*/ 820 w 882"/>
                <a:gd name="T19" fmla="*/ 1251 h 1354"/>
                <a:gd name="T20" fmla="*/ 881 w 882"/>
                <a:gd name="T21" fmla="*/ 1291 h 1354"/>
                <a:gd name="T22" fmla="*/ 840 w 882"/>
                <a:gd name="T23" fmla="*/ 1353 h 1354"/>
                <a:gd name="T24" fmla="*/ 840 w 882"/>
                <a:gd name="T25" fmla="*/ 1291 h 1354"/>
                <a:gd name="T26" fmla="*/ 758 w 882"/>
                <a:gd name="T27" fmla="*/ 1271 h 1354"/>
                <a:gd name="T28" fmla="*/ 696 w 882"/>
                <a:gd name="T29" fmla="*/ 1209 h 1354"/>
                <a:gd name="T30" fmla="*/ 635 w 882"/>
                <a:gd name="T31" fmla="*/ 1148 h 1354"/>
                <a:gd name="T32" fmla="*/ 594 w 882"/>
                <a:gd name="T33" fmla="*/ 1087 h 1354"/>
                <a:gd name="T34" fmla="*/ 574 w 882"/>
                <a:gd name="T35" fmla="*/ 1127 h 1354"/>
                <a:gd name="T36" fmla="*/ 614 w 882"/>
                <a:gd name="T37" fmla="*/ 1189 h 1354"/>
                <a:gd name="T38" fmla="*/ 594 w 882"/>
                <a:gd name="T39" fmla="*/ 1251 h 1354"/>
                <a:gd name="T40" fmla="*/ 574 w 882"/>
                <a:gd name="T41" fmla="*/ 1189 h 1354"/>
                <a:gd name="T42" fmla="*/ 492 w 882"/>
                <a:gd name="T43" fmla="*/ 1107 h 1354"/>
                <a:gd name="T44" fmla="*/ 430 w 882"/>
                <a:gd name="T45" fmla="*/ 1087 h 1354"/>
                <a:gd name="T46" fmla="*/ 328 w 882"/>
                <a:gd name="T47" fmla="*/ 1127 h 1354"/>
                <a:gd name="T48" fmla="*/ 287 w 882"/>
                <a:gd name="T49" fmla="*/ 1087 h 1354"/>
                <a:gd name="T50" fmla="*/ 246 w 882"/>
                <a:gd name="T51" fmla="*/ 1087 h 1354"/>
                <a:gd name="T52" fmla="*/ 205 w 882"/>
                <a:gd name="T53" fmla="*/ 1045 h 1354"/>
                <a:gd name="T54" fmla="*/ 205 w 882"/>
                <a:gd name="T55" fmla="*/ 943 h 1354"/>
                <a:gd name="T56" fmla="*/ 143 w 882"/>
                <a:gd name="T57" fmla="*/ 881 h 1354"/>
                <a:gd name="T58" fmla="*/ 102 w 882"/>
                <a:gd name="T59" fmla="*/ 800 h 1354"/>
                <a:gd name="T60" fmla="*/ 82 w 882"/>
                <a:gd name="T61" fmla="*/ 697 h 1354"/>
                <a:gd name="T62" fmla="*/ 20 w 882"/>
                <a:gd name="T63" fmla="*/ 636 h 1354"/>
                <a:gd name="T64" fmla="*/ 20 w 882"/>
                <a:gd name="T65" fmla="*/ 513 h 1354"/>
                <a:gd name="T66" fmla="*/ 61 w 882"/>
                <a:gd name="T67" fmla="*/ 574 h 1354"/>
                <a:gd name="T68" fmla="*/ 102 w 882"/>
                <a:gd name="T69" fmla="*/ 554 h 1354"/>
                <a:gd name="T70" fmla="*/ 102 w 882"/>
                <a:gd name="T71" fmla="*/ 410 h 1354"/>
                <a:gd name="T72" fmla="*/ 102 w 882"/>
                <a:gd name="T73" fmla="*/ 267 h 1354"/>
                <a:gd name="T74" fmla="*/ 82 w 882"/>
                <a:gd name="T75" fmla="*/ 144 h 1354"/>
                <a:gd name="T76" fmla="*/ 82 w 882"/>
                <a:gd name="T77" fmla="*/ 21 h 1354"/>
                <a:gd name="T78" fmla="*/ 164 w 882"/>
                <a:gd name="T79" fmla="*/ 21 h 1354"/>
                <a:gd name="T80" fmla="*/ 246 w 882"/>
                <a:gd name="T81" fmla="*/ 42 h 1354"/>
                <a:gd name="T82" fmla="*/ 307 w 882"/>
                <a:gd name="T83" fmla="*/ 82 h 1354"/>
                <a:gd name="T84" fmla="*/ 389 w 882"/>
                <a:gd name="T85" fmla="*/ 103 h 1354"/>
                <a:gd name="T86" fmla="*/ 410 w 882"/>
                <a:gd name="T87" fmla="*/ 185 h 1354"/>
                <a:gd name="T88" fmla="*/ 410 w 882"/>
                <a:gd name="T89" fmla="*/ 267 h 1354"/>
                <a:gd name="T90" fmla="*/ 451 w 882"/>
                <a:gd name="T91" fmla="*/ 328 h 1354"/>
                <a:gd name="T92" fmla="*/ 451 w 882"/>
                <a:gd name="T93" fmla="*/ 431 h 1354"/>
                <a:gd name="T94" fmla="*/ 451 w 882"/>
                <a:gd name="T95" fmla="*/ 513 h 1354"/>
                <a:gd name="T96" fmla="*/ 410 w 882"/>
                <a:gd name="T97" fmla="*/ 554 h 1354"/>
                <a:gd name="T98" fmla="*/ 348 w 882"/>
                <a:gd name="T99" fmla="*/ 595 h 1354"/>
                <a:gd name="T100" fmla="*/ 348 w 882"/>
                <a:gd name="T101" fmla="*/ 656 h 1354"/>
                <a:gd name="T102" fmla="*/ 328 w 882"/>
                <a:gd name="T103" fmla="*/ 738 h 1354"/>
                <a:gd name="T104" fmla="*/ 348 w 882"/>
                <a:gd name="T105" fmla="*/ 779 h 1354"/>
                <a:gd name="T106" fmla="*/ 389 w 882"/>
                <a:gd name="T107" fmla="*/ 841 h 1354"/>
                <a:gd name="T108" fmla="*/ 389 w 882"/>
                <a:gd name="T109" fmla="*/ 902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82" h="1354">
                  <a:moveTo>
                    <a:pt x="410" y="963"/>
                  </a:moveTo>
                  <a:lnTo>
                    <a:pt x="410" y="963"/>
                  </a:lnTo>
                  <a:cubicBezTo>
                    <a:pt x="410" y="963"/>
                    <a:pt x="430" y="963"/>
                    <a:pt x="430" y="984"/>
                  </a:cubicBezTo>
                  <a:lnTo>
                    <a:pt x="430" y="1005"/>
                  </a:lnTo>
                  <a:cubicBezTo>
                    <a:pt x="430" y="1005"/>
                    <a:pt x="430" y="1025"/>
                    <a:pt x="451" y="1025"/>
                  </a:cubicBezTo>
                  <a:lnTo>
                    <a:pt x="471" y="1025"/>
                  </a:lnTo>
                  <a:cubicBezTo>
                    <a:pt x="471" y="1045"/>
                    <a:pt x="492" y="1045"/>
                    <a:pt x="492" y="1045"/>
                  </a:cubicBezTo>
                  <a:cubicBezTo>
                    <a:pt x="492" y="1045"/>
                    <a:pt x="512" y="1045"/>
                    <a:pt x="512" y="1025"/>
                  </a:cubicBezTo>
                  <a:cubicBezTo>
                    <a:pt x="512" y="1025"/>
                    <a:pt x="512" y="1025"/>
                    <a:pt x="512" y="1005"/>
                  </a:cubicBezTo>
                  <a:cubicBezTo>
                    <a:pt x="512" y="1005"/>
                    <a:pt x="533" y="1005"/>
                    <a:pt x="553" y="1005"/>
                  </a:cubicBezTo>
                  <a:cubicBezTo>
                    <a:pt x="553" y="1005"/>
                    <a:pt x="553" y="1005"/>
                    <a:pt x="574" y="1005"/>
                  </a:cubicBezTo>
                  <a:cubicBezTo>
                    <a:pt x="574" y="1005"/>
                    <a:pt x="574" y="1005"/>
                    <a:pt x="594" y="1005"/>
                  </a:cubicBezTo>
                  <a:lnTo>
                    <a:pt x="614" y="1005"/>
                  </a:lnTo>
                  <a:cubicBezTo>
                    <a:pt x="635" y="1005"/>
                    <a:pt x="635" y="1005"/>
                    <a:pt x="635" y="1025"/>
                  </a:cubicBezTo>
                  <a:cubicBezTo>
                    <a:pt x="635" y="1025"/>
                    <a:pt x="635" y="1025"/>
                    <a:pt x="635" y="1045"/>
                  </a:cubicBezTo>
                  <a:cubicBezTo>
                    <a:pt x="635" y="1045"/>
                    <a:pt x="635" y="1045"/>
                    <a:pt x="656" y="1045"/>
                  </a:cubicBezTo>
                  <a:cubicBezTo>
                    <a:pt x="656" y="1066"/>
                    <a:pt x="656" y="1066"/>
                    <a:pt x="656" y="1066"/>
                  </a:cubicBezTo>
                  <a:cubicBezTo>
                    <a:pt x="656" y="1066"/>
                    <a:pt x="656" y="1087"/>
                    <a:pt x="676" y="1087"/>
                  </a:cubicBezTo>
                  <a:cubicBezTo>
                    <a:pt x="676" y="1087"/>
                    <a:pt x="676" y="1066"/>
                    <a:pt x="696" y="1066"/>
                  </a:cubicBezTo>
                  <a:lnTo>
                    <a:pt x="717" y="1066"/>
                  </a:lnTo>
                  <a:cubicBezTo>
                    <a:pt x="738" y="1066"/>
                    <a:pt x="758" y="1066"/>
                    <a:pt x="778" y="1066"/>
                  </a:cubicBezTo>
                  <a:lnTo>
                    <a:pt x="799" y="1087"/>
                  </a:lnTo>
                  <a:cubicBezTo>
                    <a:pt x="799" y="1107"/>
                    <a:pt x="799" y="1107"/>
                    <a:pt x="799" y="1107"/>
                  </a:cubicBezTo>
                  <a:cubicBezTo>
                    <a:pt x="778" y="1107"/>
                    <a:pt x="758" y="1107"/>
                    <a:pt x="758" y="1107"/>
                  </a:cubicBezTo>
                  <a:lnTo>
                    <a:pt x="738" y="1127"/>
                  </a:lnTo>
                  <a:cubicBezTo>
                    <a:pt x="758" y="1127"/>
                    <a:pt x="758" y="1148"/>
                    <a:pt x="778" y="1148"/>
                  </a:cubicBezTo>
                  <a:lnTo>
                    <a:pt x="778" y="1169"/>
                  </a:lnTo>
                  <a:cubicBezTo>
                    <a:pt x="778" y="1169"/>
                    <a:pt x="799" y="1169"/>
                    <a:pt x="799" y="1189"/>
                  </a:cubicBezTo>
                  <a:lnTo>
                    <a:pt x="820" y="1209"/>
                  </a:lnTo>
                  <a:cubicBezTo>
                    <a:pt x="820" y="1209"/>
                    <a:pt x="820" y="1230"/>
                    <a:pt x="820" y="1251"/>
                  </a:cubicBezTo>
                  <a:cubicBezTo>
                    <a:pt x="840" y="1251"/>
                    <a:pt x="840" y="1251"/>
                    <a:pt x="840" y="1251"/>
                  </a:cubicBezTo>
                  <a:cubicBezTo>
                    <a:pt x="860" y="1251"/>
                    <a:pt x="860" y="1251"/>
                    <a:pt x="860" y="1251"/>
                  </a:cubicBezTo>
                  <a:cubicBezTo>
                    <a:pt x="881" y="1271"/>
                    <a:pt x="881" y="1271"/>
                    <a:pt x="881" y="1291"/>
                  </a:cubicBezTo>
                  <a:cubicBezTo>
                    <a:pt x="881" y="1291"/>
                    <a:pt x="881" y="1312"/>
                    <a:pt x="881" y="1333"/>
                  </a:cubicBezTo>
                  <a:lnTo>
                    <a:pt x="881" y="1353"/>
                  </a:lnTo>
                  <a:cubicBezTo>
                    <a:pt x="860" y="1353"/>
                    <a:pt x="860" y="1353"/>
                    <a:pt x="840" y="1353"/>
                  </a:cubicBezTo>
                  <a:lnTo>
                    <a:pt x="840" y="1333"/>
                  </a:lnTo>
                  <a:cubicBezTo>
                    <a:pt x="840" y="1312"/>
                    <a:pt x="840" y="1312"/>
                    <a:pt x="840" y="1291"/>
                  </a:cubicBezTo>
                  <a:lnTo>
                    <a:pt x="840" y="1291"/>
                  </a:lnTo>
                  <a:cubicBezTo>
                    <a:pt x="820" y="1271"/>
                    <a:pt x="820" y="1291"/>
                    <a:pt x="799" y="1291"/>
                  </a:cubicBezTo>
                  <a:lnTo>
                    <a:pt x="778" y="1271"/>
                  </a:lnTo>
                  <a:lnTo>
                    <a:pt x="758" y="1271"/>
                  </a:lnTo>
                  <a:cubicBezTo>
                    <a:pt x="758" y="1271"/>
                    <a:pt x="738" y="1251"/>
                    <a:pt x="738" y="1230"/>
                  </a:cubicBezTo>
                  <a:cubicBezTo>
                    <a:pt x="738" y="1230"/>
                    <a:pt x="738" y="1230"/>
                    <a:pt x="717" y="1209"/>
                  </a:cubicBezTo>
                  <a:lnTo>
                    <a:pt x="696" y="1209"/>
                  </a:lnTo>
                  <a:cubicBezTo>
                    <a:pt x="696" y="1189"/>
                    <a:pt x="696" y="1169"/>
                    <a:pt x="676" y="1169"/>
                  </a:cubicBezTo>
                  <a:lnTo>
                    <a:pt x="656" y="1169"/>
                  </a:lnTo>
                  <a:lnTo>
                    <a:pt x="635" y="1148"/>
                  </a:lnTo>
                  <a:cubicBezTo>
                    <a:pt x="635" y="1148"/>
                    <a:pt x="635" y="1127"/>
                    <a:pt x="635" y="1107"/>
                  </a:cubicBezTo>
                  <a:lnTo>
                    <a:pt x="614" y="1107"/>
                  </a:lnTo>
                  <a:cubicBezTo>
                    <a:pt x="614" y="1107"/>
                    <a:pt x="614" y="1107"/>
                    <a:pt x="594" y="1087"/>
                  </a:cubicBezTo>
                  <a:lnTo>
                    <a:pt x="594" y="1087"/>
                  </a:lnTo>
                  <a:cubicBezTo>
                    <a:pt x="574" y="1087"/>
                    <a:pt x="574" y="1087"/>
                    <a:pt x="574" y="1107"/>
                  </a:cubicBezTo>
                  <a:cubicBezTo>
                    <a:pt x="574" y="1107"/>
                    <a:pt x="574" y="1107"/>
                    <a:pt x="574" y="1127"/>
                  </a:cubicBezTo>
                  <a:cubicBezTo>
                    <a:pt x="574" y="1127"/>
                    <a:pt x="594" y="1127"/>
                    <a:pt x="594" y="1148"/>
                  </a:cubicBezTo>
                  <a:lnTo>
                    <a:pt x="594" y="1169"/>
                  </a:lnTo>
                  <a:lnTo>
                    <a:pt x="614" y="1189"/>
                  </a:lnTo>
                  <a:lnTo>
                    <a:pt x="614" y="1209"/>
                  </a:lnTo>
                  <a:cubicBezTo>
                    <a:pt x="614" y="1230"/>
                    <a:pt x="614" y="1230"/>
                    <a:pt x="614" y="1251"/>
                  </a:cubicBezTo>
                  <a:cubicBezTo>
                    <a:pt x="614" y="1251"/>
                    <a:pt x="614" y="1251"/>
                    <a:pt x="594" y="1251"/>
                  </a:cubicBezTo>
                  <a:lnTo>
                    <a:pt x="594" y="1230"/>
                  </a:lnTo>
                  <a:cubicBezTo>
                    <a:pt x="594" y="1230"/>
                    <a:pt x="594" y="1209"/>
                    <a:pt x="574" y="1209"/>
                  </a:cubicBezTo>
                  <a:cubicBezTo>
                    <a:pt x="574" y="1189"/>
                    <a:pt x="574" y="1189"/>
                    <a:pt x="574" y="1189"/>
                  </a:cubicBezTo>
                  <a:cubicBezTo>
                    <a:pt x="553" y="1169"/>
                    <a:pt x="553" y="1169"/>
                    <a:pt x="533" y="1148"/>
                  </a:cubicBezTo>
                  <a:lnTo>
                    <a:pt x="512" y="1127"/>
                  </a:lnTo>
                  <a:lnTo>
                    <a:pt x="492" y="1107"/>
                  </a:lnTo>
                  <a:lnTo>
                    <a:pt x="471" y="1107"/>
                  </a:lnTo>
                  <a:cubicBezTo>
                    <a:pt x="451" y="1107"/>
                    <a:pt x="451" y="1087"/>
                    <a:pt x="451" y="1087"/>
                  </a:cubicBezTo>
                  <a:cubicBezTo>
                    <a:pt x="430" y="1087"/>
                    <a:pt x="430" y="1087"/>
                    <a:pt x="430" y="1087"/>
                  </a:cubicBezTo>
                  <a:cubicBezTo>
                    <a:pt x="410" y="1107"/>
                    <a:pt x="410" y="1107"/>
                    <a:pt x="410" y="1107"/>
                  </a:cubicBezTo>
                  <a:cubicBezTo>
                    <a:pt x="389" y="1107"/>
                    <a:pt x="369" y="1127"/>
                    <a:pt x="369" y="1127"/>
                  </a:cubicBezTo>
                  <a:cubicBezTo>
                    <a:pt x="348" y="1127"/>
                    <a:pt x="328" y="1127"/>
                    <a:pt x="328" y="1127"/>
                  </a:cubicBezTo>
                  <a:cubicBezTo>
                    <a:pt x="307" y="1127"/>
                    <a:pt x="287" y="1127"/>
                    <a:pt x="287" y="1127"/>
                  </a:cubicBezTo>
                  <a:lnTo>
                    <a:pt x="287" y="1107"/>
                  </a:lnTo>
                  <a:lnTo>
                    <a:pt x="287" y="1087"/>
                  </a:lnTo>
                  <a:cubicBezTo>
                    <a:pt x="287" y="1087"/>
                    <a:pt x="287" y="1066"/>
                    <a:pt x="266" y="1066"/>
                  </a:cubicBezTo>
                  <a:cubicBezTo>
                    <a:pt x="266" y="1066"/>
                    <a:pt x="266" y="1066"/>
                    <a:pt x="246" y="1066"/>
                  </a:cubicBezTo>
                  <a:lnTo>
                    <a:pt x="246" y="1087"/>
                  </a:lnTo>
                  <a:lnTo>
                    <a:pt x="225" y="1087"/>
                  </a:lnTo>
                  <a:cubicBezTo>
                    <a:pt x="225" y="1087"/>
                    <a:pt x="225" y="1066"/>
                    <a:pt x="225" y="1045"/>
                  </a:cubicBezTo>
                  <a:lnTo>
                    <a:pt x="205" y="1045"/>
                  </a:lnTo>
                  <a:cubicBezTo>
                    <a:pt x="205" y="1025"/>
                    <a:pt x="205" y="1025"/>
                    <a:pt x="205" y="1005"/>
                  </a:cubicBezTo>
                  <a:lnTo>
                    <a:pt x="225" y="984"/>
                  </a:lnTo>
                  <a:cubicBezTo>
                    <a:pt x="225" y="963"/>
                    <a:pt x="205" y="963"/>
                    <a:pt x="205" y="943"/>
                  </a:cubicBezTo>
                  <a:lnTo>
                    <a:pt x="205" y="902"/>
                  </a:lnTo>
                  <a:cubicBezTo>
                    <a:pt x="184" y="902"/>
                    <a:pt x="184" y="881"/>
                    <a:pt x="184" y="881"/>
                  </a:cubicBezTo>
                  <a:cubicBezTo>
                    <a:pt x="164" y="881"/>
                    <a:pt x="164" y="881"/>
                    <a:pt x="143" y="881"/>
                  </a:cubicBezTo>
                  <a:lnTo>
                    <a:pt x="123" y="861"/>
                  </a:lnTo>
                  <a:lnTo>
                    <a:pt x="102" y="841"/>
                  </a:lnTo>
                  <a:cubicBezTo>
                    <a:pt x="102" y="820"/>
                    <a:pt x="123" y="800"/>
                    <a:pt x="102" y="800"/>
                  </a:cubicBezTo>
                  <a:cubicBezTo>
                    <a:pt x="102" y="779"/>
                    <a:pt x="102" y="779"/>
                    <a:pt x="102" y="779"/>
                  </a:cubicBezTo>
                  <a:cubicBezTo>
                    <a:pt x="102" y="759"/>
                    <a:pt x="82" y="738"/>
                    <a:pt x="82" y="738"/>
                  </a:cubicBezTo>
                  <a:cubicBezTo>
                    <a:pt x="82" y="738"/>
                    <a:pt x="82" y="718"/>
                    <a:pt x="82" y="697"/>
                  </a:cubicBezTo>
                  <a:cubicBezTo>
                    <a:pt x="61" y="697"/>
                    <a:pt x="61" y="677"/>
                    <a:pt x="61" y="656"/>
                  </a:cubicBezTo>
                  <a:lnTo>
                    <a:pt x="41" y="636"/>
                  </a:lnTo>
                  <a:lnTo>
                    <a:pt x="20" y="636"/>
                  </a:lnTo>
                  <a:cubicBezTo>
                    <a:pt x="0" y="636"/>
                    <a:pt x="0" y="615"/>
                    <a:pt x="0" y="615"/>
                  </a:cubicBezTo>
                  <a:cubicBezTo>
                    <a:pt x="0" y="595"/>
                    <a:pt x="0" y="574"/>
                    <a:pt x="0" y="554"/>
                  </a:cubicBezTo>
                  <a:cubicBezTo>
                    <a:pt x="0" y="554"/>
                    <a:pt x="0" y="533"/>
                    <a:pt x="20" y="513"/>
                  </a:cubicBezTo>
                  <a:cubicBezTo>
                    <a:pt x="20" y="513"/>
                    <a:pt x="20" y="513"/>
                    <a:pt x="41" y="513"/>
                  </a:cubicBezTo>
                  <a:cubicBezTo>
                    <a:pt x="41" y="533"/>
                    <a:pt x="41" y="554"/>
                    <a:pt x="41" y="554"/>
                  </a:cubicBezTo>
                  <a:cubicBezTo>
                    <a:pt x="41" y="554"/>
                    <a:pt x="41" y="574"/>
                    <a:pt x="61" y="574"/>
                  </a:cubicBezTo>
                  <a:lnTo>
                    <a:pt x="82" y="574"/>
                  </a:lnTo>
                  <a:lnTo>
                    <a:pt x="102" y="574"/>
                  </a:lnTo>
                  <a:cubicBezTo>
                    <a:pt x="123" y="554"/>
                    <a:pt x="102" y="554"/>
                    <a:pt x="102" y="554"/>
                  </a:cubicBezTo>
                  <a:cubicBezTo>
                    <a:pt x="102" y="533"/>
                    <a:pt x="102" y="513"/>
                    <a:pt x="102" y="513"/>
                  </a:cubicBezTo>
                  <a:cubicBezTo>
                    <a:pt x="102" y="492"/>
                    <a:pt x="102" y="472"/>
                    <a:pt x="102" y="451"/>
                  </a:cubicBezTo>
                  <a:cubicBezTo>
                    <a:pt x="102" y="451"/>
                    <a:pt x="102" y="431"/>
                    <a:pt x="102" y="410"/>
                  </a:cubicBezTo>
                  <a:cubicBezTo>
                    <a:pt x="102" y="410"/>
                    <a:pt x="102" y="390"/>
                    <a:pt x="102" y="369"/>
                  </a:cubicBezTo>
                  <a:lnTo>
                    <a:pt x="102" y="328"/>
                  </a:lnTo>
                  <a:cubicBezTo>
                    <a:pt x="102" y="308"/>
                    <a:pt x="102" y="287"/>
                    <a:pt x="102" y="267"/>
                  </a:cubicBezTo>
                  <a:lnTo>
                    <a:pt x="82" y="246"/>
                  </a:lnTo>
                  <a:cubicBezTo>
                    <a:pt x="82" y="226"/>
                    <a:pt x="82" y="205"/>
                    <a:pt x="82" y="185"/>
                  </a:cubicBezTo>
                  <a:cubicBezTo>
                    <a:pt x="82" y="185"/>
                    <a:pt x="82" y="164"/>
                    <a:pt x="82" y="144"/>
                  </a:cubicBezTo>
                  <a:cubicBezTo>
                    <a:pt x="82" y="144"/>
                    <a:pt x="82" y="124"/>
                    <a:pt x="82" y="103"/>
                  </a:cubicBezTo>
                  <a:lnTo>
                    <a:pt x="82" y="62"/>
                  </a:lnTo>
                  <a:cubicBezTo>
                    <a:pt x="82" y="42"/>
                    <a:pt x="82" y="42"/>
                    <a:pt x="82" y="21"/>
                  </a:cubicBezTo>
                  <a:cubicBezTo>
                    <a:pt x="102" y="21"/>
                    <a:pt x="102" y="0"/>
                    <a:pt x="123" y="0"/>
                  </a:cubicBezTo>
                  <a:cubicBezTo>
                    <a:pt x="123" y="0"/>
                    <a:pt x="143" y="21"/>
                    <a:pt x="164" y="21"/>
                  </a:cubicBezTo>
                  <a:lnTo>
                    <a:pt x="164" y="21"/>
                  </a:lnTo>
                  <a:lnTo>
                    <a:pt x="184" y="42"/>
                  </a:lnTo>
                  <a:cubicBezTo>
                    <a:pt x="184" y="42"/>
                    <a:pt x="205" y="42"/>
                    <a:pt x="225" y="42"/>
                  </a:cubicBezTo>
                  <a:cubicBezTo>
                    <a:pt x="225" y="42"/>
                    <a:pt x="225" y="42"/>
                    <a:pt x="246" y="42"/>
                  </a:cubicBezTo>
                  <a:cubicBezTo>
                    <a:pt x="246" y="62"/>
                    <a:pt x="266" y="62"/>
                    <a:pt x="266" y="62"/>
                  </a:cubicBezTo>
                  <a:lnTo>
                    <a:pt x="287" y="62"/>
                  </a:lnTo>
                  <a:cubicBezTo>
                    <a:pt x="307" y="62"/>
                    <a:pt x="307" y="82"/>
                    <a:pt x="307" y="82"/>
                  </a:cubicBezTo>
                  <a:cubicBezTo>
                    <a:pt x="328" y="82"/>
                    <a:pt x="328" y="82"/>
                    <a:pt x="328" y="82"/>
                  </a:cubicBezTo>
                  <a:cubicBezTo>
                    <a:pt x="348" y="82"/>
                    <a:pt x="369" y="82"/>
                    <a:pt x="369" y="82"/>
                  </a:cubicBezTo>
                  <a:cubicBezTo>
                    <a:pt x="369" y="82"/>
                    <a:pt x="389" y="82"/>
                    <a:pt x="389" y="103"/>
                  </a:cubicBezTo>
                  <a:lnTo>
                    <a:pt x="389" y="103"/>
                  </a:lnTo>
                  <a:cubicBezTo>
                    <a:pt x="410" y="124"/>
                    <a:pt x="410" y="144"/>
                    <a:pt x="410" y="144"/>
                  </a:cubicBezTo>
                  <a:cubicBezTo>
                    <a:pt x="410" y="144"/>
                    <a:pt x="410" y="164"/>
                    <a:pt x="410" y="185"/>
                  </a:cubicBezTo>
                  <a:lnTo>
                    <a:pt x="389" y="205"/>
                  </a:lnTo>
                  <a:cubicBezTo>
                    <a:pt x="389" y="205"/>
                    <a:pt x="410" y="226"/>
                    <a:pt x="410" y="246"/>
                  </a:cubicBezTo>
                  <a:cubicBezTo>
                    <a:pt x="410" y="246"/>
                    <a:pt x="410" y="246"/>
                    <a:pt x="410" y="267"/>
                  </a:cubicBezTo>
                  <a:lnTo>
                    <a:pt x="410" y="287"/>
                  </a:lnTo>
                  <a:lnTo>
                    <a:pt x="430" y="287"/>
                  </a:lnTo>
                  <a:cubicBezTo>
                    <a:pt x="430" y="308"/>
                    <a:pt x="451" y="328"/>
                    <a:pt x="451" y="328"/>
                  </a:cubicBezTo>
                  <a:cubicBezTo>
                    <a:pt x="451" y="349"/>
                    <a:pt x="451" y="349"/>
                    <a:pt x="451" y="369"/>
                  </a:cubicBezTo>
                  <a:cubicBezTo>
                    <a:pt x="451" y="369"/>
                    <a:pt x="451" y="390"/>
                    <a:pt x="451" y="410"/>
                  </a:cubicBezTo>
                  <a:lnTo>
                    <a:pt x="451" y="431"/>
                  </a:lnTo>
                  <a:lnTo>
                    <a:pt x="430" y="451"/>
                  </a:lnTo>
                  <a:cubicBezTo>
                    <a:pt x="430" y="472"/>
                    <a:pt x="430" y="472"/>
                    <a:pt x="430" y="492"/>
                  </a:cubicBezTo>
                  <a:cubicBezTo>
                    <a:pt x="451" y="492"/>
                    <a:pt x="451" y="513"/>
                    <a:pt x="451" y="513"/>
                  </a:cubicBezTo>
                  <a:lnTo>
                    <a:pt x="451" y="533"/>
                  </a:lnTo>
                  <a:cubicBezTo>
                    <a:pt x="451" y="554"/>
                    <a:pt x="451" y="554"/>
                    <a:pt x="430" y="554"/>
                  </a:cubicBezTo>
                  <a:lnTo>
                    <a:pt x="410" y="554"/>
                  </a:lnTo>
                  <a:lnTo>
                    <a:pt x="389" y="554"/>
                  </a:lnTo>
                  <a:lnTo>
                    <a:pt x="369" y="574"/>
                  </a:lnTo>
                  <a:lnTo>
                    <a:pt x="348" y="595"/>
                  </a:lnTo>
                  <a:lnTo>
                    <a:pt x="348" y="615"/>
                  </a:lnTo>
                  <a:cubicBezTo>
                    <a:pt x="328" y="615"/>
                    <a:pt x="328" y="615"/>
                    <a:pt x="328" y="636"/>
                  </a:cubicBezTo>
                  <a:lnTo>
                    <a:pt x="348" y="656"/>
                  </a:lnTo>
                  <a:lnTo>
                    <a:pt x="328" y="677"/>
                  </a:lnTo>
                  <a:cubicBezTo>
                    <a:pt x="328" y="697"/>
                    <a:pt x="328" y="697"/>
                    <a:pt x="328" y="718"/>
                  </a:cubicBezTo>
                  <a:cubicBezTo>
                    <a:pt x="328" y="718"/>
                    <a:pt x="328" y="718"/>
                    <a:pt x="328" y="738"/>
                  </a:cubicBezTo>
                  <a:cubicBezTo>
                    <a:pt x="328" y="738"/>
                    <a:pt x="328" y="738"/>
                    <a:pt x="328" y="759"/>
                  </a:cubicBezTo>
                  <a:lnTo>
                    <a:pt x="328" y="779"/>
                  </a:lnTo>
                  <a:cubicBezTo>
                    <a:pt x="348" y="779"/>
                    <a:pt x="348" y="779"/>
                    <a:pt x="348" y="779"/>
                  </a:cubicBezTo>
                  <a:cubicBezTo>
                    <a:pt x="348" y="800"/>
                    <a:pt x="369" y="779"/>
                    <a:pt x="369" y="800"/>
                  </a:cubicBezTo>
                  <a:lnTo>
                    <a:pt x="389" y="800"/>
                  </a:lnTo>
                  <a:cubicBezTo>
                    <a:pt x="389" y="820"/>
                    <a:pt x="389" y="820"/>
                    <a:pt x="389" y="841"/>
                  </a:cubicBezTo>
                  <a:cubicBezTo>
                    <a:pt x="369" y="841"/>
                    <a:pt x="369" y="841"/>
                    <a:pt x="369" y="861"/>
                  </a:cubicBezTo>
                  <a:cubicBezTo>
                    <a:pt x="369" y="861"/>
                    <a:pt x="369" y="881"/>
                    <a:pt x="389" y="881"/>
                  </a:cubicBezTo>
                  <a:cubicBezTo>
                    <a:pt x="389" y="881"/>
                    <a:pt x="389" y="881"/>
                    <a:pt x="389" y="902"/>
                  </a:cubicBezTo>
                  <a:cubicBezTo>
                    <a:pt x="410" y="902"/>
                    <a:pt x="410" y="923"/>
                    <a:pt x="410" y="923"/>
                  </a:cubicBezTo>
                  <a:cubicBezTo>
                    <a:pt x="410" y="923"/>
                    <a:pt x="410" y="943"/>
                    <a:pt x="410" y="96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2" name="Freeform 616"/>
            <p:cNvSpPr>
              <a:spLocks noChangeArrowheads="1"/>
            </p:cNvSpPr>
            <p:nvPr/>
          </p:nvSpPr>
          <p:spPr bwMode="auto">
            <a:xfrm>
              <a:off x="6099175" y="6426200"/>
              <a:ext cx="15875" cy="22225"/>
            </a:xfrm>
            <a:custGeom>
              <a:avLst/>
              <a:gdLst>
                <a:gd name="T0" fmla="*/ 20 w 42"/>
                <a:gd name="T1" fmla="*/ 42 h 63"/>
                <a:gd name="T2" fmla="*/ 20 w 42"/>
                <a:gd name="T3" fmla="*/ 42 h 63"/>
                <a:gd name="T4" fmla="*/ 41 w 42"/>
                <a:gd name="T5" fmla="*/ 42 h 63"/>
                <a:gd name="T6" fmla="*/ 20 w 42"/>
                <a:gd name="T7" fmla="*/ 21 h 63"/>
                <a:gd name="T8" fmla="*/ 0 w 42"/>
                <a:gd name="T9" fmla="*/ 0 h 63"/>
                <a:gd name="T10" fmla="*/ 0 w 42"/>
                <a:gd name="T11" fmla="*/ 21 h 63"/>
                <a:gd name="T12" fmla="*/ 0 w 42"/>
                <a:gd name="T13" fmla="*/ 42 h 63"/>
                <a:gd name="T14" fmla="*/ 0 w 42"/>
                <a:gd name="T15" fmla="*/ 42 h 63"/>
                <a:gd name="T16" fmla="*/ 20 w 42"/>
                <a:gd name="T17" fmla="*/ 62 h 63"/>
                <a:gd name="T18" fmla="*/ 20 w 42"/>
                <a:gd name="T19" fmla="*/ 4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3">
                  <a:moveTo>
                    <a:pt x="20" y="42"/>
                  </a:moveTo>
                  <a:lnTo>
                    <a:pt x="20" y="42"/>
                  </a:lnTo>
                  <a:lnTo>
                    <a:pt x="41" y="42"/>
                  </a:lnTo>
                  <a:cubicBezTo>
                    <a:pt x="41" y="21"/>
                    <a:pt x="20" y="21"/>
                    <a:pt x="20" y="21"/>
                  </a:cubicBezTo>
                  <a:cubicBezTo>
                    <a:pt x="20" y="0"/>
                    <a:pt x="20" y="0"/>
                    <a:pt x="0" y="0"/>
                  </a:cubicBezTo>
                  <a:cubicBezTo>
                    <a:pt x="0" y="21"/>
                    <a:pt x="0" y="21"/>
                    <a:pt x="0" y="21"/>
                  </a:cubicBezTo>
                  <a:cubicBezTo>
                    <a:pt x="0" y="21"/>
                    <a:pt x="0" y="21"/>
                    <a:pt x="0" y="42"/>
                  </a:cubicBezTo>
                  <a:lnTo>
                    <a:pt x="0" y="42"/>
                  </a:lnTo>
                  <a:cubicBezTo>
                    <a:pt x="0" y="62"/>
                    <a:pt x="0" y="62"/>
                    <a:pt x="20" y="62"/>
                  </a:cubicBez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3" name="Freeform 617"/>
            <p:cNvSpPr>
              <a:spLocks noChangeArrowheads="1"/>
            </p:cNvSpPr>
            <p:nvPr/>
          </p:nvSpPr>
          <p:spPr bwMode="auto">
            <a:xfrm>
              <a:off x="6069013" y="6442075"/>
              <a:ext cx="15875" cy="7938"/>
            </a:xfrm>
            <a:custGeom>
              <a:avLst/>
              <a:gdLst>
                <a:gd name="T0" fmla="*/ 41 w 42"/>
                <a:gd name="T1" fmla="*/ 20 h 21"/>
                <a:gd name="T2" fmla="*/ 41 w 42"/>
                <a:gd name="T3" fmla="*/ 20 h 21"/>
                <a:gd name="T4" fmla="*/ 0 w 42"/>
                <a:gd name="T5" fmla="*/ 20 h 21"/>
                <a:gd name="T6" fmla="*/ 0 w 42"/>
                <a:gd name="T7" fmla="*/ 20 h 21"/>
                <a:gd name="T8" fmla="*/ 0 w 42"/>
                <a:gd name="T9" fmla="*/ 0 h 21"/>
                <a:gd name="T10" fmla="*/ 20 w 42"/>
                <a:gd name="T11" fmla="*/ 0 h 21"/>
                <a:gd name="T12" fmla="*/ 41 w 42"/>
                <a:gd name="T13" fmla="*/ 0 h 21"/>
                <a:gd name="T14" fmla="*/ 41 w 42"/>
                <a:gd name="T15" fmla="*/ 20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21">
                  <a:moveTo>
                    <a:pt x="41" y="20"/>
                  </a:moveTo>
                  <a:lnTo>
                    <a:pt x="41" y="20"/>
                  </a:lnTo>
                  <a:cubicBezTo>
                    <a:pt x="20" y="20"/>
                    <a:pt x="20" y="20"/>
                    <a:pt x="0" y="20"/>
                  </a:cubicBezTo>
                  <a:lnTo>
                    <a:pt x="0" y="20"/>
                  </a:lnTo>
                  <a:lnTo>
                    <a:pt x="0" y="0"/>
                  </a:lnTo>
                  <a:lnTo>
                    <a:pt x="20" y="0"/>
                  </a:lnTo>
                  <a:lnTo>
                    <a:pt x="41" y="0"/>
                  </a:lnTo>
                  <a:cubicBezTo>
                    <a:pt x="41" y="0"/>
                    <a:pt x="41" y="0"/>
                    <a:pt x="4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4" name="Freeform 618"/>
            <p:cNvSpPr>
              <a:spLocks noChangeArrowheads="1"/>
            </p:cNvSpPr>
            <p:nvPr/>
          </p:nvSpPr>
          <p:spPr bwMode="auto">
            <a:xfrm>
              <a:off x="6054725" y="6411913"/>
              <a:ext cx="15875" cy="22225"/>
            </a:xfrm>
            <a:custGeom>
              <a:avLst/>
              <a:gdLst>
                <a:gd name="T0" fmla="*/ 41 w 42"/>
                <a:gd name="T1" fmla="*/ 61 h 62"/>
                <a:gd name="T2" fmla="*/ 41 w 42"/>
                <a:gd name="T3" fmla="*/ 61 h 62"/>
                <a:gd name="T4" fmla="*/ 20 w 42"/>
                <a:gd name="T5" fmla="*/ 40 h 62"/>
                <a:gd name="T6" fmla="*/ 0 w 42"/>
                <a:gd name="T7" fmla="*/ 20 h 62"/>
                <a:gd name="T8" fmla="*/ 0 w 42"/>
                <a:gd name="T9" fmla="*/ 0 h 62"/>
                <a:gd name="T10" fmla="*/ 0 w 42"/>
                <a:gd name="T11" fmla="*/ 0 h 62"/>
                <a:gd name="T12" fmla="*/ 20 w 42"/>
                <a:gd name="T13" fmla="*/ 0 h 62"/>
                <a:gd name="T14" fmla="*/ 20 w 42"/>
                <a:gd name="T15" fmla="*/ 20 h 62"/>
                <a:gd name="T16" fmla="*/ 41 w 42"/>
                <a:gd name="T17" fmla="*/ 40 h 62"/>
                <a:gd name="T18" fmla="*/ 41 w 42"/>
                <a:gd name="T19" fmla="*/ 6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61"/>
                  </a:moveTo>
                  <a:lnTo>
                    <a:pt x="41" y="61"/>
                  </a:lnTo>
                  <a:cubicBezTo>
                    <a:pt x="20" y="61"/>
                    <a:pt x="20" y="61"/>
                    <a:pt x="20" y="40"/>
                  </a:cubicBezTo>
                  <a:cubicBezTo>
                    <a:pt x="0" y="40"/>
                    <a:pt x="0" y="20"/>
                    <a:pt x="0" y="20"/>
                  </a:cubicBezTo>
                  <a:lnTo>
                    <a:pt x="0" y="0"/>
                  </a:lnTo>
                  <a:lnTo>
                    <a:pt x="0" y="0"/>
                  </a:lnTo>
                  <a:cubicBezTo>
                    <a:pt x="20" y="0"/>
                    <a:pt x="20" y="0"/>
                    <a:pt x="20" y="0"/>
                  </a:cubicBezTo>
                  <a:cubicBezTo>
                    <a:pt x="20" y="20"/>
                    <a:pt x="20" y="20"/>
                    <a:pt x="20" y="20"/>
                  </a:cubicBezTo>
                  <a:lnTo>
                    <a:pt x="41" y="40"/>
                  </a:lnTo>
                  <a:cubicBezTo>
                    <a:pt x="41" y="40"/>
                    <a:pt x="41" y="40"/>
                    <a:pt x="41" y="6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5" name="Freeform 619"/>
            <p:cNvSpPr>
              <a:spLocks noChangeArrowheads="1"/>
            </p:cNvSpPr>
            <p:nvPr/>
          </p:nvSpPr>
          <p:spPr bwMode="auto">
            <a:xfrm>
              <a:off x="6091238" y="6389688"/>
              <a:ext cx="15875" cy="7937"/>
            </a:xfrm>
            <a:custGeom>
              <a:avLst/>
              <a:gdLst>
                <a:gd name="T0" fmla="*/ 41 w 42"/>
                <a:gd name="T1" fmla="*/ 0 h 21"/>
                <a:gd name="T2" fmla="*/ 41 w 42"/>
                <a:gd name="T3" fmla="*/ 0 h 21"/>
                <a:gd name="T4" fmla="*/ 21 w 42"/>
                <a:gd name="T5" fmla="*/ 0 h 21"/>
                <a:gd name="T6" fmla="*/ 0 w 42"/>
                <a:gd name="T7" fmla="*/ 20 h 21"/>
                <a:gd name="T8" fmla="*/ 21 w 42"/>
                <a:gd name="T9" fmla="*/ 20 h 21"/>
                <a:gd name="T10" fmla="*/ 41 w 42"/>
                <a:gd name="T11" fmla="*/ 20 h 21"/>
                <a:gd name="T12" fmla="*/ 41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41" y="0"/>
                  </a:moveTo>
                  <a:lnTo>
                    <a:pt x="41" y="0"/>
                  </a:lnTo>
                  <a:cubicBezTo>
                    <a:pt x="21" y="0"/>
                    <a:pt x="21" y="0"/>
                    <a:pt x="21" y="0"/>
                  </a:cubicBezTo>
                  <a:cubicBezTo>
                    <a:pt x="21" y="0"/>
                    <a:pt x="0" y="0"/>
                    <a:pt x="0" y="20"/>
                  </a:cubicBezTo>
                  <a:lnTo>
                    <a:pt x="21" y="20"/>
                  </a:lnTo>
                  <a:cubicBezTo>
                    <a:pt x="21" y="20"/>
                    <a:pt x="21" y="20"/>
                    <a:pt x="41" y="20"/>
                  </a:cubicBezTo>
                  <a:cubicBezTo>
                    <a:pt x="41" y="20"/>
                    <a:pt x="41" y="20"/>
                    <a:pt x="4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6" name="Freeform 620"/>
            <p:cNvSpPr>
              <a:spLocks noChangeArrowheads="1"/>
            </p:cNvSpPr>
            <p:nvPr/>
          </p:nvSpPr>
          <p:spPr bwMode="auto">
            <a:xfrm>
              <a:off x="6069013" y="6397625"/>
              <a:ext cx="15875" cy="15875"/>
            </a:xfrm>
            <a:custGeom>
              <a:avLst/>
              <a:gdLst>
                <a:gd name="T0" fmla="*/ 20 w 42"/>
                <a:gd name="T1" fmla="*/ 21 h 43"/>
                <a:gd name="T2" fmla="*/ 20 w 42"/>
                <a:gd name="T3" fmla="*/ 21 h 43"/>
                <a:gd name="T4" fmla="*/ 20 w 42"/>
                <a:gd name="T5" fmla="*/ 0 h 43"/>
                <a:gd name="T6" fmla="*/ 0 w 42"/>
                <a:gd name="T7" fmla="*/ 21 h 43"/>
                <a:gd name="T8" fmla="*/ 0 w 42"/>
                <a:gd name="T9" fmla="*/ 42 h 43"/>
                <a:gd name="T10" fmla="*/ 20 w 42"/>
                <a:gd name="T11" fmla="*/ 42 h 43"/>
                <a:gd name="T12" fmla="*/ 41 w 42"/>
                <a:gd name="T13" fmla="*/ 42 h 43"/>
                <a:gd name="T14" fmla="*/ 20 w 42"/>
                <a:gd name="T15" fmla="*/ 2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21"/>
                  </a:moveTo>
                  <a:lnTo>
                    <a:pt x="20" y="21"/>
                  </a:lnTo>
                  <a:lnTo>
                    <a:pt x="20" y="0"/>
                  </a:lnTo>
                  <a:cubicBezTo>
                    <a:pt x="0" y="0"/>
                    <a:pt x="0" y="21"/>
                    <a:pt x="0" y="21"/>
                  </a:cubicBezTo>
                  <a:cubicBezTo>
                    <a:pt x="0" y="21"/>
                    <a:pt x="0" y="21"/>
                    <a:pt x="0" y="42"/>
                  </a:cubicBezTo>
                  <a:lnTo>
                    <a:pt x="20" y="42"/>
                  </a:lnTo>
                  <a:lnTo>
                    <a:pt x="41" y="42"/>
                  </a:lnTo>
                  <a:cubicBezTo>
                    <a:pt x="41" y="21"/>
                    <a:pt x="41"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7" name="Freeform 621"/>
            <p:cNvSpPr>
              <a:spLocks noChangeArrowheads="1"/>
            </p:cNvSpPr>
            <p:nvPr/>
          </p:nvSpPr>
          <p:spPr bwMode="auto">
            <a:xfrm>
              <a:off x="4733925" y="7326313"/>
              <a:ext cx="30163" cy="30162"/>
            </a:xfrm>
            <a:custGeom>
              <a:avLst/>
              <a:gdLst>
                <a:gd name="T0" fmla="*/ 82 w 83"/>
                <a:gd name="T1" fmla="*/ 21 h 83"/>
                <a:gd name="T2" fmla="*/ 82 w 83"/>
                <a:gd name="T3" fmla="*/ 21 h 83"/>
                <a:gd name="T4" fmla="*/ 82 w 83"/>
                <a:gd name="T5" fmla="*/ 0 h 83"/>
                <a:gd name="T6" fmla="*/ 62 w 83"/>
                <a:gd name="T7" fmla="*/ 0 h 83"/>
                <a:gd name="T8" fmla="*/ 20 w 83"/>
                <a:gd name="T9" fmla="*/ 0 h 83"/>
                <a:gd name="T10" fmla="*/ 0 w 83"/>
                <a:gd name="T11" fmla="*/ 21 h 83"/>
                <a:gd name="T12" fmla="*/ 0 w 83"/>
                <a:gd name="T13" fmla="*/ 41 h 83"/>
                <a:gd name="T14" fmla="*/ 20 w 83"/>
                <a:gd name="T15" fmla="*/ 62 h 83"/>
                <a:gd name="T16" fmla="*/ 20 w 83"/>
                <a:gd name="T17" fmla="*/ 62 h 83"/>
                <a:gd name="T18" fmla="*/ 62 w 83"/>
                <a:gd name="T19" fmla="*/ 62 h 83"/>
                <a:gd name="T20" fmla="*/ 62 w 83"/>
                <a:gd name="T21" fmla="*/ 41 h 83"/>
                <a:gd name="T22" fmla="*/ 82 w 83"/>
                <a:gd name="T23"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3">
                  <a:moveTo>
                    <a:pt x="82" y="21"/>
                  </a:moveTo>
                  <a:lnTo>
                    <a:pt x="82" y="21"/>
                  </a:lnTo>
                  <a:lnTo>
                    <a:pt x="82" y="0"/>
                  </a:lnTo>
                  <a:lnTo>
                    <a:pt x="62" y="0"/>
                  </a:lnTo>
                  <a:cubicBezTo>
                    <a:pt x="41" y="0"/>
                    <a:pt x="41" y="0"/>
                    <a:pt x="20" y="0"/>
                  </a:cubicBezTo>
                  <a:cubicBezTo>
                    <a:pt x="20" y="0"/>
                    <a:pt x="20" y="0"/>
                    <a:pt x="0" y="21"/>
                  </a:cubicBezTo>
                  <a:cubicBezTo>
                    <a:pt x="0" y="21"/>
                    <a:pt x="0" y="21"/>
                    <a:pt x="0" y="41"/>
                  </a:cubicBezTo>
                  <a:lnTo>
                    <a:pt x="20" y="62"/>
                  </a:lnTo>
                  <a:lnTo>
                    <a:pt x="20" y="62"/>
                  </a:lnTo>
                  <a:cubicBezTo>
                    <a:pt x="41" y="82"/>
                    <a:pt x="41" y="82"/>
                    <a:pt x="62" y="62"/>
                  </a:cubicBezTo>
                  <a:cubicBezTo>
                    <a:pt x="62" y="62"/>
                    <a:pt x="62" y="62"/>
                    <a:pt x="62" y="41"/>
                  </a:cubicBezTo>
                  <a:cubicBezTo>
                    <a:pt x="62" y="41"/>
                    <a:pt x="82" y="41"/>
                    <a:pt x="82"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8" name="Freeform 622"/>
            <p:cNvSpPr>
              <a:spLocks noChangeArrowheads="1"/>
            </p:cNvSpPr>
            <p:nvPr/>
          </p:nvSpPr>
          <p:spPr bwMode="auto">
            <a:xfrm>
              <a:off x="4830763" y="7200900"/>
              <a:ext cx="15875" cy="22225"/>
            </a:xfrm>
            <a:custGeom>
              <a:avLst/>
              <a:gdLst>
                <a:gd name="T0" fmla="*/ 41 w 42"/>
                <a:gd name="T1" fmla="*/ 41 h 62"/>
                <a:gd name="T2" fmla="*/ 41 w 42"/>
                <a:gd name="T3" fmla="*/ 41 h 62"/>
                <a:gd name="T4" fmla="*/ 41 w 42"/>
                <a:gd name="T5" fmla="*/ 61 h 62"/>
                <a:gd name="T6" fmla="*/ 21 w 42"/>
                <a:gd name="T7" fmla="*/ 61 h 62"/>
                <a:gd name="T8" fmla="*/ 0 w 42"/>
                <a:gd name="T9" fmla="*/ 41 h 62"/>
                <a:gd name="T10" fmla="*/ 21 w 42"/>
                <a:gd name="T11" fmla="*/ 21 h 62"/>
                <a:gd name="T12" fmla="*/ 21 w 42"/>
                <a:gd name="T13" fmla="*/ 0 h 62"/>
                <a:gd name="T14" fmla="*/ 41 w 42"/>
                <a:gd name="T15" fmla="*/ 21 h 62"/>
                <a:gd name="T16" fmla="*/ 41 w 42"/>
                <a:gd name="T17" fmla="*/ 21 h 62"/>
                <a:gd name="T18" fmla="*/ 41 w 42"/>
                <a:gd name="T19" fmla="*/ 4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62">
                  <a:moveTo>
                    <a:pt x="41" y="41"/>
                  </a:moveTo>
                  <a:lnTo>
                    <a:pt x="41" y="41"/>
                  </a:lnTo>
                  <a:lnTo>
                    <a:pt x="41" y="61"/>
                  </a:lnTo>
                  <a:lnTo>
                    <a:pt x="21" y="61"/>
                  </a:lnTo>
                  <a:lnTo>
                    <a:pt x="0" y="41"/>
                  </a:lnTo>
                  <a:cubicBezTo>
                    <a:pt x="0" y="21"/>
                    <a:pt x="0" y="21"/>
                    <a:pt x="21" y="21"/>
                  </a:cubicBezTo>
                  <a:lnTo>
                    <a:pt x="21" y="0"/>
                  </a:lnTo>
                  <a:lnTo>
                    <a:pt x="41" y="21"/>
                  </a:lnTo>
                  <a:lnTo>
                    <a:pt x="41" y="21"/>
                  </a:lnTo>
                  <a:lnTo>
                    <a:pt x="41"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29" name="Freeform 623"/>
            <p:cNvSpPr>
              <a:spLocks noChangeArrowheads="1"/>
            </p:cNvSpPr>
            <p:nvPr/>
          </p:nvSpPr>
          <p:spPr bwMode="auto">
            <a:xfrm>
              <a:off x="4808538" y="7194550"/>
              <a:ext cx="15875" cy="15875"/>
            </a:xfrm>
            <a:custGeom>
              <a:avLst/>
              <a:gdLst>
                <a:gd name="T0" fmla="*/ 41 w 42"/>
                <a:gd name="T1" fmla="*/ 42 h 43"/>
                <a:gd name="T2" fmla="*/ 41 w 42"/>
                <a:gd name="T3" fmla="*/ 42 h 43"/>
                <a:gd name="T4" fmla="*/ 21 w 42"/>
                <a:gd name="T5" fmla="*/ 42 h 43"/>
                <a:gd name="T6" fmla="*/ 0 w 42"/>
                <a:gd name="T7" fmla="*/ 21 h 43"/>
                <a:gd name="T8" fmla="*/ 21 w 42"/>
                <a:gd name="T9" fmla="*/ 21 h 43"/>
                <a:gd name="T10" fmla="*/ 41 w 42"/>
                <a:gd name="T11" fmla="*/ 21 h 43"/>
                <a:gd name="T12" fmla="*/ 41 w 42"/>
                <a:gd name="T13" fmla="*/ 21 h 43"/>
                <a:gd name="T14" fmla="*/ 41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41" y="42"/>
                  </a:moveTo>
                  <a:lnTo>
                    <a:pt x="41" y="42"/>
                  </a:lnTo>
                  <a:lnTo>
                    <a:pt x="21" y="42"/>
                  </a:lnTo>
                  <a:cubicBezTo>
                    <a:pt x="21" y="42"/>
                    <a:pt x="21" y="21"/>
                    <a:pt x="0" y="21"/>
                  </a:cubicBezTo>
                  <a:lnTo>
                    <a:pt x="21" y="21"/>
                  </a:lnTo>
                  <a:cubicBezTo>
                    <a:pt x="21" y="0"/>
                    <a:pt x="21" y="21"/>
                    <a:pt x="41" y="21"/>
                  </a:cubicBezTo>
                  <a:lnTo>
                    <a:pt x="41" y="21"/>
                  </a:lnTo>
                  <a:lnTo>
                    <a:pt x="4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0" name="Freeform 624"/>
            <p:cNvSpPr>
              <a:spLocks noChangeArrowheads="1"/>
            </p:cNvSpPr>
            <p:nvPr/>
          </p:nvSpPr>
          <p:spPr bwMode="auto">
            <a:xfrm>
              <a:off x="4608513" y="6361113"/>
              <a:ext cx="531812" cy="1150937"/>
            </a:xfrm>
            <a:custGeom>
              <a:avLst/>
              <a:gdLst>
                <a:gd name="T0" fmla="*/ 492 w 1476"/>
                <a:gd name="T1" fmla="*/ 41 h 3197"/>
                <a:gd name="T2" fmla="*/ 574 w 1476"/>
                <a:gd name="T3" fmla="*/ 164 h 3197"/>
                <a:gd name="T4" fmla="*/ 655 w 1476"/>
                <a:gd name="T5" fmla="*/ 369 h 3197"/>
                <a:gd name="T6" fmla="*/ 635 w 1476"/>
                <a:gd name="T7" fmla="*/ 574 h 3197"/>
                <a:gd name="T8" fmla="*/ 778 w 1476"/>
                <a:gd name="T9" fmla="*/ 512 h 3197"/>
                <a:gd name="T10" fmla="*/ 880 w 1476"/>
                <a:gd name="T11" fmla="*/ 553 h 3197"/>
                <a:gd name="T12" fmla="*/ 1024 w 1476"/>
                <a:gd name="T13" fmla="*/ 471 h 3197"/>
                <a:gd name="T14" fmla="*/ 1188 w 1476"/>
                <a:gd name="T15" fmla="*/ 451 h 3197"/>
                <a:gd name="T16" fmla="*/ 1290 w 1476"/>
                <a:gd name="T17" fmla="*/ 676 h 3197"/>
                <a:gd name="T18" fmla="*/ 1393 w 1476"/>
                <a:gd name="T19" fmla="*/ 902 h 3197"/>
                <a:gd name="T20" fmla="*/ 1454 w 1476"/>
                <a:gd name="T21" fmla="*/ 1127 h 3197"/>
                <a:gd name="T22" fmla="*/ 1434 w 1476"/>
                <a:gd name="T23" fmla="*/ 1311 h 3197"/>
                <a:gd name="T24" fmla="*/ 1290 w 1476"/>
                <a:gd name="T25" fmla="*/ 1291 h 3197"/>
                <a:gd name="T26" fmla="*/ 1044 w 1476"/>
                <a:gd name="T27" fmla="*/ 1373 h 3197"/>
                <a:gd name="T28" fmla="*/ 962 w 1476"/>
                <a:gd name="T29" fmla="*/ 1639 h 3197"/>
                <a:gd name="T30" fmla="*/ 1106 w 1476"/>
                <a:gd name="T31" fmla="*/ 1865 h 3197"/>
                <a:gd name="T32" fmla="*/ 1044 w 1476"/>
                <a:gd name="T33" fmla="*/ 1803 h 3197"/>
                <a:gd name="T34" fmla="*/ 983 w 1476"/>
                <a:gd name="T35" fmla="*/ 1783 h 3197"/>
                <a:gd name="T36" fmla="*/ 922 w 1476"/>
                <a:gd name="T37" fmla="*/ 1721 h 3197"/>
                <a:gd name="T38" fmla="*/ 819 w 1476"/>
                <a:gd name="T39" fmla="*/ 1681 h 3197"/>
                <a:gd name="T40" fmla="*/ 737 w 1476"/>
                <a:gd name="T41" fmla="*/ 1660 h 3197"/>
                <a:gd name="T42" fmla="*/ 737 w 1476"/>
                <a:gd name="T43" fmla="*/ 1557 h 3197"/>
                <a:gd name="T44" fmla="*/ 655 w 1476"/>
                <a:gd name="T45" fmla="*/ 1496 h 3197"/>
                <a:gd name="T46" fmla="*/ 553 w 1476"/>
                <a:gd name="T47" fmla="*/ 1537 h 3197"/>
                <a:gd name="T48" fmla="*/ 574 w 1476"/>
                <a:gd name="T49" fmla="*/ 1681 h 3197"/>
                <a:gd name="T50" fmla="*/ 553 w 1476"/>
                <a:gd name="T51" fmla="*/ 1865 h 3197"/>
                <a:gd name="T52" fmla="*/ 532 w 1476"/>
                <a:gd name="T53" fmla="*/ 2069 h 3197"/>
                <a:gd name="T54" fmla="*/ 492 w 1476"/>
                <a:gd name="T55" fmla="*/ 2193 h 3197"/>
                <a:gd name="T56" fmla="*/ 512 w 1476"/>
                <a:gd name="T57" fmla="*/ 2377 h 3197"/>
                <a:gd name="T58" fmla="*/ 614 w 1476"/>
                <a:gd name="T59" fmla="*/ 2500 h 3197"/>
                <a:gd name="T60" fmla="*/ 758 w 1476"/>
                <a:gd name="T61" fmla="*/ 2807 h 3197"/>
                <a:gd name="T62" fmla="*/ 901 w 1476"/>
                <a:gd name="T63" fmla="*/ 2910 h 3197"/>
                <a:gd name="T64" fmla="*/ 1044 w 1476"/>
                <a:gd name="T65" fmla="*/ 3053 h 3197"/>
                <a:gd name="T66" fmla="*/ 983 w 1476"/>
                <a:gd name="T67" fmla="*/ 3135 h 3197"/>
                <a:gd name="T68" fmla="*/ 840 w 1476"/>
                <a:gd name="T69" fmla="*/ 3196 h 3197"/>
                <a:gd name="T70" fmla="*/ 840 w 1476"/>
                <a:gd name="T71" fmla="*/ 3053 h 3197"/>
                <a:gd name="T72" fmla="*/ 716 w 1476"/>
                <a:gd name="T73" fmla="*/ 2971 h 3197"/>
                <a:gd name="T74" fmla="*/ 635 w 1476"/>
                <a:gd name="T75" fmla="*/ 2951 h 3197"/>
                <a:gd name="T76" fmla="*/ 594 w 1476"/>
                <a:gd name="T77" fmla="*/ 2828 h 3197"/>
                <a:gd name="T78" fmla="*/ 532 w 1476"/>
                <a:gd name="T79" fmla="*/ 2746 h 3197"/>
                <a:gd name="T80" fmla="*/ 471 w 1476"/>
                <a:gd name="T81" fmla="*/ 2684 h 3197"/>
                <a:gd name="T82" fmla="*/ 410 w 1476"/>
                <a:gd name="T83" fmla="*/ 2602 h 3197"/>
                <a:gd name="T84" fmla="*/ 348 w 1476"/>
                <a:gd name="T85" fmla="*/ 2623 h 3197"/>
                <a:gd name="T86" fmla="*/ 368 w 1476"/>
                <a:gd name="T87" fmla="*/ 2500 h 3197"/>
                <a:gd name="T88" fmla="*/ 389 w 1476"/>
                <a:gd name="T89" fmla="*/ 2357 h 3197"/>
                <a:gd name="T90" fmla="*/ 410 w 1476"/>
                <a:gd name="T91" fmla="*/ 2172 h 3197"/>
                <a:gd name="T92" fmla="*/ 492 w 1476"/>
                <a:gd name="T93" fmla="*/ 1947 h 3197"/>
                <a:gd name="T94" fmla="*/ 450 w 1476"/>
                <a:gd name="T95" fmla="*/ 1660 h 3197"/>
                <a:gd name="T96" fmla="*/ 430 w 1476"/>
                <a:gd name="T97" fmla="*/ 1496 h 3197"/>
                <a:gd name="T98" fmla="*/ 286 w 1476"/>
                <a:gd name="T99" fmla="*/ 1271 h 3197"/>
                <a:gd name="T100" fmla="*/ 266 w 1476"/>
                <a:gd name="T101" fmla="*/ 1107 h 3197"/>
                <a:gd name="T102" fmla="*/ 328 w 1476"/>
                <a:gd name="T103" fmla="*/ 943 h 3197"/>
                <a:gd name="T104" fmla="*/ 184 w 1476"/>
                <a:gd name="T105" fmla="*/ 738 h 3197"/>
                <a:gd name="T106" fmla="*/ 40 w 1476"/>
                <a:gd name="T107" fmla="*/ 512 h 3197"/>
                <a:gd name="T108" fmla="*/ 61 w 1476"/>
                <a:gd name="T109" fmla="*/ 390 h 3197"/>
                <a:gd name="T110" fmla="*/ 102 w 1476"/>
                <a:gd name="T111" fmla="*/ 164 h 3197"/>
                <a:gd name="T112" fmla="*/ 328 w 1476"/>
                <a:gd name="T113" fmla="*/ 20 h 3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6" h="3197">
                  <a:moveTo>
                    <a:pt x="430" y="0"/>
                  </a:moveTo>
                  <a:lnTo>
                    <a:pt x="430" y="0"/>
                  </a:lnTo>
                  <a:lnTo>
                    <a:pt x="450" y="0"/>
                  </a:lnTo>
                  <a:cubicBezTo>
                    <a:pt x="471" y="0"/>
                    <a:pt x="492" y="0"/>
                    <a:pt x="492" y="20"/>
                  </a:cubicBezTo>
                  <a:lnTo>
                    <a:pt x="492" y="41"/>
                  </a:lnTo>
                  <a:cubicBezTo>
                    <a:pt x="492" y="62"/>
                    <a:pt x="471" y="82"/>
                    <a:pt x="471" y="82"/>
                  </a:cubicBezTo>
                  <a:cubicBezTo>
                    <a:pt x="471" y="102"/>
                    <a:pt x="471" y="123"/>
                    <a:pt x="471" y="144"/>
                  </a:cubicBezTo>
                  <a:cubicBezTo>
                    <a:pt x="471" y="144"/>
                    <a:pt x="471" y="164"/>
                    <a:pt x="492" y="184"/>
                  </a:cubicBezTo>
                  <a:cubicBezTo>
                    <a:pt x="492" y="184"/>
                    <a:pt x="512" y="184"/>
                    <a:pt x="532" y="184"/>
                  </a:cubicBezTo>
                  <a:cubicBezTo>
                    <a:pt x="532" y="184"/>
                    <a:pt x="553" y="164"/>
                    <a:pt x="574" y="164"/>
                  </a:cubicBezTo>
                  <a:cubicBezTo>
                    <a:pt x="594" y="164"/>
                    <a:pt x="614" y="184"/>
                    <a:pt x="614" y="184"/>
                  </a:cubicBezTo>
                  <a:cubicBezTo>
                    <a:pt x="635" y="184"/>
                    <a:pt x="655" y="205"/>
                    <a:pt x="676" y="205"/>
                  </a:cubicBezTo>
                  <a:cubicBezTo>
                    <a:pt x="676" y="226"/>
                    <a:pt x="676" y="246"/>
                    <a:pt x="676" y="246"/>
                  </a:cubicBezTo>
                  <a:cubicBezTo>
                    <a:pt x="676" y="266"/>
                    <a:pt x="676" y="308"/>
                    <a:pt x="676" y="328"/>
                  </a:cubicBezTo>
                  <a:cubicBezTo>
                    <a:pt x="676" y="348"/>
                    <a:pt x="655" y="348"/>
                    <a:pt x="655" y="369"/>
                  </a:cubicBezTo>
                  <a:cubicBezTo>
                    <a:pt x="655" y="390"/>
                    <a:pt x="655" y="410"/>
                    <a:pt x="655" y="410"/>
                  </a:cubicBezTo>
                  <a:cubicBezTo>
                    <a:pt x="655" y="430"/>
                    <a:pt x="676" y="451"/>
                    <a:pt x="655" y="451"/>
                  </a:cubicBezTo>
                  <a:cubicBezTo>
                    <a:pt x="655" y="471"/>
                    <a:pt x="655" y="492"/>
                    <a:pt x="655" y="512"/>
                  </a:cubicBezTo>
                  <a:cubicBezTo>
                    <a:pt x="635" y="512"/>
                    <a:pt x="614" y="533"/>
                    <a:pt x="614" y="533"/>
                  </a:cubicBezTo>
                  <a:cubicBezTo>
                    <a:pt x="614" y="553"/>
                    <a:pt x="614" y="574"/>
                    <a:pt x="635" y="574"/>
                  </a:cubicBezTo>
                  <a:cubicBezTo>
                    <a:pt x="635" y="594"/>
                    <a:pt x="655" y="594"/>
                    <a:pt x="655" y="594"/>
                  </a:cubicBezTo>
                  <a:cubicBezTo>
                    <a:pt x="676" y="594"/>
                    <a:pt x="696" y="594"/>
                    <a:pt x="716" y="594"/>
                  </a:cubicBezTo>
                  <a:cubicBezTo>
                    <a:pt x="716" y="594"/>
                    <a:pt x="716" y="574"/>
                    <a:pt x="716" y="553"/>
                  </a:cubicBezTo>
                  <a:cubicBezTo>
                    <a:pt x="716" y="553"/>
                    <a:pt x="716" y="512"/>
                    <a:pt x="737" y="512"/>
                  </a:cubicBezTo>
                  <a:cubicBezTo>
                    <a:pt x="737" y="512"/>
                    <a:pt x="758" y="512"/>
                    <a:pt x="778" y="512"/>
                  </a:cubicBezTo>
                  <a:lnTo>
                    <a:pt x="798" y="492"/>
                  </a:lnTo>
                  <a:cubicBezTo>
                    <a:pt x="819" y="471"/>
                    <a:pt x="819" y="471"/>
                    <a:pt x="819" y="451"/>
                  </a:cubicBezTo>
                  <a:cubicBezTo>
                    <a:pt x="840" y="451"/>
                    <a:pt x="860" y="471"/>
                    <a:pt x="860" y="471"/>
                  </a:cubicBezTo>
                  <a:cubicBezTo>
                    <a:pt x="880" y="492"/>
                    <a:pt x="880" y="512"/>
                    <a:pt x="880" y="512"/>
                  </a:cubicBezTo>
                  <a:cubicBezTo>
                    <a:pt x="880" y="533"/>
                    <a:pt x="880" y="533"/>
                    <a:pt x="880" y="553"/>
                  </a:cubicBezTo>
                  <a:lnTo>
                    <a:pt x="901" y="574"/>
                  </a:lnTo>
                  <a:cubicBezTo>
                    <a:pt x="922" y="574"/>
                    <a:pt x="922" y="574"/>
                    <a:pt x="942" y="574"/>
                  </a:cubicBezTo>
                  <a:lnTo>
                    <a:pt x="962" y="553"/>
                  </a:lnTo>
                  <a:cubicBezTo>
                    <a:pt x="962" y="533"/>
                    <a:pt x="983" y="512"/>
                    <a:pt x="983" y="512"/>
                  </a:cubicBezTo>
                  <a:cubicBezTo>
                    <a:pt x="1004" y="492"/>
                    <a:pt x="1024" y="471"/>
                    <a:pt x="1024" y="471"/>
                  </a:cubicBezTo>
                  <a:cubicBezTo>
                    <a:pt x="1024" y="451"/>
                    <a:pt x="1024" y="430"/>
                    <a:pt x="1044" y="430"/>
                  </a:cubicBezTo>
                  <a:cubicBezTo>
                    <a:pt x="1044" y="410"/>
                    <a:pt x="1065" y="410"/>
                    <a:pt x="1065" y="410"/>
                  </a:cubicBezTo>
                  <a:cubicBezTo>
                    <a:pt x="1086" y="410"/>
                    <a:pt x="1106" y="410"/>
                    <a:pt x="1106" y="410"/>
                  </a:cubicBezTo>
                  <a:cubicBezTo>
                    <a:pt x="1126" y="410"/>
                    <a:pt x="1126" y="430"/>
                    <a:pt x="1147" y="430"/>
                  </a:cubicBezTo>
                  <a:cubicBezTo>
                    <a:pt x="1147" y="451"/>
                    <a:pt x="1168" y="451"/>
                    <a:pt x="1188" y="451"/>
                  </a:cubicBezTo>
                  <a:cubicBezTo>
                    <a:pt x="1188" y="471"/>
                    <a:pt x="1208" y="471"/>
                    <a:pt x="1208" y="492"/>
                  </a:cubicBezTo>
                  <a:cubicBezTo>
                    <a:pt x="1208" y="512"/>
                    <a:pt x="1208" y="533"/>
                    <a:pt x="1229" y="553"/>
                  </a:cubicBezTo>
                  <a:cubicBezTo>
                    <a:pt x="1229" y="553"/>
                    <a:pt x="1250" y="553"/>
                    <a:pt x="1270" y="574"/>
                  </a:cubicBezTo>
                  <a:cubicBezTo>
                    <a:pt x="1270" y="574"/>
                    <a:pt x="1290" y="594"/>
                    <a:pt x="1290" y="615"/>
                  </a:cubicBezTo>
                  <a:cubicBezTo>
                    <a:pt x="1290" y="635"/>
                    <a:pt x="1290" y="656"/>
                    <a:pt x="1290" y="676"/>
                  </a:cubicBezTo>
                  <a:cubicBezTo>
                    <a:pt x="1311" y="697"/>
                    <a:pt x="1311" y="717"/>
                    <a:pt x="1311" y="738"/>
                  </a:cubicBezTo>
                  <a:cubicBezTo>
                    <a:pt x="1311" y="738"/>
                    <a:pt x="1311" y="779"/>
                    <a:pt x="1311" y="799"/>
                  </a:cubicBezTo>
                  <a:cubicBezTo>
                    <a:pt x="1311" y="820"/>
                    <a:pt x="1332" y="840"/>
                    <a:pt x="1332" y="840"/>
                  </a:cubicBezTo>
                  <a:cubicBezTo>
                    <a:pt x="1332" y="861"/>
                    <a:pt x="1352" y="881"/>
                    <a:pt x="1352" y="881"/>
                  </a:cubicBezTo>
                  <a:cubicBezTo>
                    <a:pt x="1352" y="902"/>
                    <a:pt x="1393" y="902"/>
                    <a:pt x="1393" y="902"/>
                  </a:cubicBezTo>
                  <a:lnTo>
                    <a:pt x="1413" y="922"/>
                  </a:lnTo>
                  <a:cubicBezTo>
                    <a:pt x="1413" y="922"/>
                    <a:pt x="1413" y="943"/>
                    <a:pt x="1413" y="963"/>
                  </a:cubicBezTo>
                  <a:cubicBezTo>
                    <a:pt x="1434" y="984"/>
                    <a:pt x="1434" y="1025"/>
                    <a:pt x="1434" y="1045"/>
                  </a:cubicBezTo>
                  <a:cubicBezTo>
                    <a:pt x="1434" y="1045"/>
                    <a:pt x="1454" y="1066"/>
                    <a:pt x="1454" y="1086"/>
                  </a:cubicBezTo>
                  <a:lnTo>
                    <a:pt x="1454" y="1127"/>
                  </a:lnTo>
                  <a:cubicBezTo>
                    <a:pt x="1454" y="1147"/>
                    <a:pt x="1475" y="1168"/>
                    <a:pt x="1475" y="1168"/>
                  </a:cubicBezTo>
                  <a:cubicBezTo>
                    <a:pt x="1475" y="1189"/>
                    <a:pt x="1475" y="1209"/>
                    <a:pt x="1475" y="1229"/>
                  </a:cubicBezTo>
                  <a:cubicBezTo>
                    <a:pt x="1475" y="1229"/>
                    <a:pt x="1475" y="1250"/>
                    <a:pt x="1454" y="1271"/>
                  </a:cubicBezTo>
                  <a:cubicBezTo>
                    <a:pt x="1454" y="1271"/>
                    <a:pt x="1454" y="1291"/>
                    <a:pt x="1434" y="1291"/>
                  </a:cubicBezTo>
                  <a:cubicBezTo>
                    <a:pt x="1434" y="1311"/>
                    <a:pt x="1434" y="1311"/>
                    <a:pt x="1434" y="1311"/>
                  </a:cubicBezTo>
                  <a:cubicBezTo>
                    <a:pt x="1413" y="1311"/>
                    <a:pt x="1413" y="1311"/>
                    <a:pt x="1413" y="1311"/>
                  </a:cubicBezTo>
                  <a:cubicBezTo>
                    <a:pt x="1393" y="1311"/>
                    <a:pt x="1372" y="1332"/>
                    <a:pt x="1372" y="1311"/>
                  </a:cubicBezTo>
                  <a:cubicBezTo>
                    <a:pt x="1372" y="1311"/>
                    <a:pt x="1372" y="1311"/>
                    <a:pt x="1372" y="1291"/>
                  </a:cubicBezTo>
                  <a:cubicBezTo>
                    <a:pt x="1352" y="1291"/>
                    <a:pt x="1352" y="1291"/>
                    <a:pt x="1352" y="1291"/>
                  </a:cubicBezTo>
                  <a:cubicBezTo>
                    <a:pt x="1332" y="1291"/>
                    <a:pt x="1290" y="1291"/>
                    <a:pt x="1290" y="1291"/>
                  </a:cubicBezTo>
                  <a:cubicBezTo>
                    <a:pt x="1270" y="1291"/>
                    <a:pt x="1250" y="1291"/>
                    <a:pt x="1229" y="1291"/>
                  </a:cubicBezTo>
                  <a:cubicBezTo>
                    <a:pt x="1229" y="1291"/>
                    <a:pt x="1208" y="1311"/>
                    <a:pt x="1188" y="1311"/>
                  </a:cubicBezTo>
                  <a:cubicBezTo>
                    <a:pt x="1168" y="1332"/>
                    <a:pt x="1126" y="1311"/>
                    <a:pt x="1106" y="1311"/>
                  </a:cubicBezTo>
                  <a:cubicBezTo>
                    <a:pt x="1086" y="1311"/>
                    <a:pt x="1065" y="1332"/>
                    <a:pt x="1065" y="1353"/>
                  </a:cubicBezTo>
                  <a:lnTo>
                    <a:pt x="1044" y="1373"/>
                  </a:lnTo>
                  <a:cubicBezTo>
                    <a:pt x="1024" y="1393"/>
                    <a:pt x="1024" y="1414"/>
                    <a:pt x="1004" y="1414"/>
                  </a:cubicBezTo>
                  <a:cubicBezTo>
                    <a:pt x="1004" y="1435"/>
                    <a:pt x="983" y="1455"/>
                    <a:pt x="983" y="1455"/>
                  </a:cubicBezTo>
                  <a:cubicBezTo>
                    <a:pt x="983" y="1475"/>
                    <a:pt x="962" y="1475"/>
                    <a:pt x="962" y="1496"/>
                  </a:cubicBezTo>
                  <a:cubicBezTo>
                    <a:pt x="962" y="1517"/>
                    <a:pt x="962" y="1557"/>
                    <a:pt x="962" y="1578"/>
                  </a:cubicBezTo>
                  <a:cubicBezTo>
                    <a:pt x="962" y="1599"/>
                    <a:pt x="962" y="1619"/>
                    <a:pt x="962" y="1639"/>
                  </a:cubicBezTo>
                  <a:cubicBezTo>
                    <a:pt x="962" y="1660"/>
                    <a:pt x="983" y="1681"/>
                    <a:pt x="983" y="1701"/>
                  </a:cubicBezTo>
                  <a:cubicBezTo>
                    <a:pt x="1004" y="1701"/>
                    <a:pt x="1024" y="1721"/>
                    <a:pt x="1044" y="1721"/>
                  </a:cubicBezTo>
                  <a:cubicBezTo>
                    <a:pt x="1044" y="1721"/>
                    <a:pt x="1065" y="1742"/>
                    <a:pt x="1065" y="1763"/>
                  </a:cubicBezTo>
                  <a:cubicBezTo>
                    <a:pt x="1086" y="1763"/>
                    <a:pt x="1086" y="1783"/>
                    <a:pt x="1106" y="1803"/>
                  </a:cubicBezTo>
                  <a:cubicBezTo>
                    <a:pt x="1106" y="1823"/>
                    <a:pt x="1106" y="1844"/>
                    <a:pt x="1106" y="1865"/>
                  </a:cubicBezTo>
                  <a:cubicBezTo>
                    <a:pt x="1106" y="1865"/>
                    <a:pt x="1106" y="1885"/>
                    <a:pt x="1106" y="1905"/>
                  </a:cubicBezTo>
                  <a:cubicBezTo>
                    <a:pt x="1086" y="1885"/>
                    <a:pt x="1086" y="1885"/>
                    <a:pt x="1086" y="1865"/>
                  </a:cubicBezTo>
                  <a:cubicBezTo>
                    <a:pt x="1086" y="1865"/>
                    <a:pt x="1086" y="1844"/>
                    <a:pt x="1065" y="1823"/>
                  </a:cubicBezTo>
                  <a:lnTo>
                    <a:pt x="1065" y="1803"/>
                  </a:lnTo>
                  <a:lnTo>
                    <a:pt x="1044" y="1803"/>
                  </a:lnTo>
                  <a:cubicBezTo>
                    <a:pt x="1044" y="1803"/>
                    <a:pt x="1044" y="1783"/>
                    <a:pt x="1024" y="1783"/>
                  </a:cubicBezTo>
                  <a:cubicBezTo>
                    <a:pt x="1024" y="1783"/>
                    <a:pt x="1024" y="1763"/>
                    <a:pt x="1004" y="1763"/>
                  </a:cubicBezTo>
                  <a:cubicBezTo>
                    <a:pt x="1004" y="1763"/>
                    <a:pt x="1004" y="1763"/>
                    <a:pt x="1004" y="1742"/>
                  </a:cubicBezTo>
                  <a:cubicBezTo>
                    <a:pt x="983" y="1742"/>
                    <a:pt x="983" y="1742"/>
                    <a:pt x="983" y="1763"/>
                  </a:cubicBezTo>
                  <a:cubicBezTo>
                    <a:pt x="983" y="1763"/>
                    <a:pt x="983" y="1763"/>
                    <a:pt x="983" y="1783"/>
                  </a:cubicBezTo>
                  <a:lnTo>
                    <a:pt x="983" y="1783"/>
                  </a:lnTo>
                  <a:cubicBezTo>
                    <a:pt x="962" y="1783"/>
                    <a:pt x="962" y="1783"/>
                    <a:pt x="962" y="1783"/>
                  </a:cubicBezTo>
                  <a:cubicBezTo>
                    <a:pt x="962" y="1763"/>
                    <a:pt x="942" y="1763"/>
                    <a:pt x="942" y="1763"/>
                  </a:cubicBezTo>
                  <a:cubicBezTo>
                    <a:pt x="942" y="1742"/>
                    <a:pt x="942" y="1742"/>
                    <a:pt x="942" y="1721"/>
                  </a:cubicBezTo>
                  <a:lnTo>
                    <a:pt x="922" y="1721"/>
                  </a:lnTo>
                  <a:lnTo>
                    <a:pt x="901" y="1701"/>
                  </a:lnTo>
                  <a:lnTo>
                    <a:pt x="880" y="1701"/>
                  </a:lnTo>
                  <a:lnTo>
                    <a:pt x="860" y="1701"/>
                  </a:lnTo>
                  <a:cubicBezTo>
                    <a:pt x="860" y="1701"/>
                    <a:pt x="840" y="1701"/>
                    <a:pt x="819" y="1701"/>
                  </a:cubicBezTo>
                  <a:cubicBezTo>
                    <a:pt x="819" y="1701"/>
                    <a:pt x="819" y="1701"/>
                    <a:pt x="819" y="1681"/>
                  </a:cubicBezTo>
                  <a:cubicBezTo>
                    <a:pt x="798" y="1681"/>
                    <a:pt x="778" y="1681"/>
                    <a:pt x="778" y="1701"/>
                  </a:cubicBezTo>
                  <a:lnTo>
                    <a:pt x="758" y="1701"/>
                  </a:lnTo>
                  <a:lnTo>
                    <a:pt x="737" y="1701"/>
                  </a:lnTo>
                  <a:lnTo>
                    <a:pt x="716" y="1681"/>
                  </a:lnTo>
                  <a:lnTo>
                    <a:pt x="737" y="1660"/>
                  </a:lnTo>
                  <a:lnTo>
                    <a:pt x="737" y="1639"/>
                  </a:lnTo>
                  <a:cubicBezTo>
                    <a:pt x="737" y="1619"/>
                    <a:pt x="716" y="1619"/>
                    <a:pt x="716" y="1619"/>
                  </a:cubicBezTo>
                  <a:cubicBezTo>
                    <a:pt x="716" y="1599"/>
                    <a:pt x="716" y="1599"/>
                    <a:pt x="716" y="1599"/>
                  </a:cubicBezTo>
                  <a:cubicBezTo>
                    <a:pt x="716" y="1578"/>
                    <a:pt x="737" y="1578"/>
                    <a:pt x="737" y="1578"/>
                  </a:cubicBezTo>
                  <a:cubicBezTo>
                    <a:pt x="737" y="1578"/>
                    <a:pt x="737" y="1578"/>
                    <a:pt x="737" y="1557"/>
                  </a:cubicBezTo>
                  <a:lnTo>
                    <a:pt x="737" y="1557"/>
                  </a:lnTo>
                  <a:cubicBezTo>
                    <a:pt x="737" y="1537"/>
                    <a:pt x="716" y="1537"/>
                    <a:pt x="716" y="1537"/>
                  </a:cubicBezTo>
                  <a:lnTo>
                    <a:pt x="716" y="1517"/>
                  </a:lnTo>
                  <a:cubicBezTo>
                    <a:pt x="716" y="1517"/>
                    <a:pt x="716" y="1496"/>
                    <a:pt x="696" y="1496"/>
                  </a:cubicBezTo>
                  <a:cubicBezTo>
                    <a:pt x="696" y="1496"/>
                    <a:pt x="676" y="1496"/>
                    <a:pt x="655" y="1496"/>
                  </a:cubicBezTo>
                  <a:lnTo>
                    <a:pt x="635" y="1496"/>
                  </a:lnTo>
                  <a:cubicBezTo>
                    <a:pt x="614" y="1496"/>
                    <a:pt x="614" y="1496"/>
                    <a:pt x="614" y="1496"/>
                  </a:cubicBezTo>
                  <a:lnTo>
                    <a:pt x="594" y="1517"/>
                  </a:lnTo>
                  <a:lnTo>
                    <a:pt x="574" y="1517"/>
                  </a:lnTo>
                  <a:cubicBezTo>
                    <a:pt x="574" y="1517"/>
                    <a:pt x="574" y="1537"/>
                    <a:pt x="553" y="1537"/>
                  </a:cubicBezTo>
                  <a:cubicBezTo>
                    <a:pt x="553" y="1557"/>
                    <a:pt x="553" y="1557"/>
                    <a:pt x="574" y="1557"/>
                  </a:cubicBezTo>
                  <a:cubicBezTo>
                    <a:pt x="574" y="1578"/>
                    <a:pt x="574" y="1578"/>
                    <a:pt x="574" y="1578"/>
                  </a:cubicBezTo>
                  <a:cubicBezTo>
                    <a:pt x="594" y="1578"/>
                    <a:pt x="594" y="1599"/>
                    <a:pt x="594" y="1599"/>
                  </a:cubicBezTo>
                  <a:cubicBezTo>
                    <a:pt x="594" y="1619"/>
                    <a:pt x="594" y="1639"/>
                    <a:pt x="594" y="1639"/>
                  </a:cubicBezTo>
                  <a:cubicBezTo>
                    <a:pt x="594" y="1660"/>
                    <a:pt x="594" y="1681"/>
                    <a:pt x="574" y="1681"/>
                  </a:cubicBezTo>
                  <a:cubicBezTo>
                    <a:pt x="574" y="1701"/>
                    <a:pt x="574" y="1721"/>
                    <a:pt x="574" y="1721"/>
                  </a:cubicBezTo>
                  <a:cubicBezTo>
                    <a:pt x="574" y="1742"/>
                    <a:pt x="594" y="1763"/>
                    <a:pt x="594" y="1783"/>
                  </a:cubicBezTo>
                  <a:cubicBezTo>
                    <a:pt x="594" y="1783"/>
                    <a:pt x="594" y="1803"/>
                    <a:pt x="574" y="1803"/>
                  </a:cubicBezTo>
                  <a:cubicBezTo>
                    <a:pt x="574" y="1823"/>
                    <a:pt x="574" y="1823"/>
                    <a:pt x="574" y="1844"/>
                  </a:cubicBezTo>
                  <a:cubicBezTo>
                    <a:pt x="574" y="1844"/>
                    <a:pt x="574" y="1844"/>
                    <a:pt x="553" y="1865"/>
                  </a:cubicBezTo>
                  <a:lnTo>
                    <a:pt x="553" y="1885"/>
                  </a:lnTo>
                  <a:cubicBezTo>
                    <a:pt x="553" y="1885"/>
                    <a:pt x="553" y="1905"/>
                    <a:pt x="553" y="1926"/>
                  </a:cubicBezTo>
                  <a:cubicBezTo>
                    <a:pt x="553" y="1926"/>
                    <a:pt x="553" y="1947"/>
                    <a:pt x="553" y="1967"/>
                  </a:cubicBezTo>
                  <a:cubicBezTo>
                    <a:pt x="553" y="1967"/>
                    <a:pt x="553" y="1987"/>
                    <a:pt x="553" y="2008"/>
                  </a:cubicBezTo>
                  <a:cubicBezTo>
                    <a:pt x="553" y="2029"/>
                    <a:pt x="553" y="2049"/>
                    <a:pt x="532" y="2069"/>
                  </a:cubicBezTo>
                  <a:lnTo>
                    <a:pt x="532" y="2069"/>
                  </a:lnTo>
                  <a:cubicBezTo>
                    <a:pt x="532" y="2069"/>
                    <a:pt x="532" y="2090"/>
                    <a:pt x="512" y="2090"/>
                  </a:cubicBezTo>
                  <a:cubicBezTo>
                    <a:pt x="512" y="2111"/>
                    <a:pt x="512" y="2131"/>
                    <a:pt x="512" y="2131"/>
                  </a:cubicBezTo>
                  <a:cubicBezTo>
                    <a:pt x="512" y="2151"/>
                    <a:pt x="512" y="2172"/>
                    <a:pt x="492" y="2172"/>
                  </a:cubicBezTo>
                  <a:cubicBezTo>
                    <a:pt x="492" y="2193"/>
                    <a:pt x="492" y="2193"/>
                    <a:pt x="492" y="2193"/>
                  </a:cubicBezTo>
                  <a:lnTo>
                    <a:pt x="492" y="2213"/>
                  </a:lnTo>
                  <a:cubicBezTo>
                    <a:pt x="492" y="2233"/>
                    <a:pt x="492" y="2254"/>
                    <a:pt x="492" y="2254"/>
                  </a:cubicBezTo>
                  <a:cubicBezTo>
                    <a:pt x="492" y="2275"/>
                    <a:pt x="492" y="2295"/>
                    <a:pt x="492" y="2295"/>
                  </a:cubicBezTo>
                  <a:cubicBezTo>
                    <a:pt x="492" y="2315"/>
                    <a:pt x="492" y="2336"/>
                    <a:pt x="512" y="2336"/>
                  </a:cubicBezTo>
                  <a:cubicBezTo>
                    <a:pt x="512" y="2357"/>
                    <a:pt x="512" y="2377"/>
                    <a:pt x="512" y="2377"/>
                  </a:cubicBezTo>
                  <a:cubicBezTo>
                    <a:pt x="512" y="2397"/>
                    <a:pt x="512" y="2397"/>
                    <a:pt x="512" y="2397"/>
                  </a:cubicBezTo>
                  <a:cubicBezTo>
                    <a:pt x="532" y="2418"/>
                    <a:pt x="553" y="2418"/>
                    <a:pt x="553" y="2418"/>
                  </a:cubicBezTo>
                  <a:lnTo>
                    <a:pt x="574" y="2418"/>
                  </a:lnTo>
                  <a:cubicBezTo>
                    <a:pt x="594" y="2418"/>
                    <a:pt x="594" y="2418"/>
                    <a:pt x="614" y="2439"/>
                  </a:cubicBezTo>
                  <a:cubicBezTo>
                    <a:pt x="614" y="2439"/>
                    <a:pt x="614" y="2479"/>
                    <a:pt x="614" y="2500"/>
                  </a:cubicBezTo>
                  <a:cubicBezTo>
                    <a:pt x="635" y="2500"/>
                    <a:pt x="635" y="2520"/>
                    <a:pt x="655" y="2541"/>
                  </a:cubicBezTo>
                  <a:cubicBezTo>
                    <a:pt x="655" y="2561"/>
                    <a:pt x="676" y="2582"/>
                    <a:pt x="676" y="2602"/>
                  </a:cubicBezTo>
                  <a:cubicBezTo>
                    <a:pt x="696" y="2602"/>
                    <a:pt x="696" y="2623"/>
                    <a:pt x="696" y="2643"/>
                  </a:cubicBezTo>
                  <a:cubicBezTo>
                    <a:pt x="716" y="2664"/>
                    <a:pt x="716" y="2705"/>
                    <a:pt x="716" y="2725"/>
                  </a:cubicBezTo>
                  <a:cubicBezTo>
                    <a:pt x="737" y="2746"/>
                    <a:pt x="758" y="2787"/>
                    <a:pt x="758" y="2807"/>
                  </a:cubicBezTo>
                  <a:cubicBezTo>
                    <a:pt x="778" y="2828"/>
                    <a:pt x="778" y="2848"/>
                    <a:pt x="778" y="2848"/>
                  </a:cubicBezTo>
                  <a:cubicBezTo>
                    <a:pt x="798" y="2869"/>
                    <a:pt x="798" y="2869"/>
                    <a:pt x="819" y="2869"/>
                  </a:cubicBezTo>
                  <a:cubicBezTo>
                    <a:pt x="819" y="2889"/>
                    <a:pt x="840" y="2889"/>
                    <a:pt x="840" y="2889"/>
                  </a:cubicBezTo>
                  <a:cubicBezTo>
                    <a:pt x="860" y="2889"/>
                    <a:pt x="860" y="2910"/>
                    <a:pt x="880" y="2910"/>
                  </a:cubicBezTo>
                  <a:lnTo>
                    <a:pt x="901" y="2910"/>
                  </a:lnTo>
                  <a:cubicBezTo>
                    <a:pt x="922" y="2910"/>
                    <a:pt x="922" y="2930"/>
                    <a:pt x="942" y="2930"/>
                  </a:cubicBezTo>
                  <a:lnTo>
                    <a:pt x="942" y="2951"/>
                  </a:lnTo>
                  <a:cubicBezTo>
                    <a:pt x="962" y="2951"/>
                    <a:pt x="962" y="2971"/>
                    <a:pt x="983" y="2971"/>
                  </a:cubicBezTo>
                  <a:cubicBezTo>
                    <a:pt x="983" y="2992"/>
                    <a:pt x="1004" y="3012"/>
                    <a:pt x="1004" y="3012"/>
                  </a:cubicBezTo>
                  <a:cubicBezTo>
                    <a:pt x="1024" y="3012"/>
                    <a:pt x="1044" y="3033"/>
                    <a:pt x="1044" y="3053"/>
                  </a:cubicBezTo>
                  <a:cubicBezTo>
                    <a:pt x="1065" y="3053"/>
                    <a:pt x="1065" y="3053"/>
                    <a:pt x="1086" y="3053"/>
                  </a:cubicBezTo>
                  <a:cubicBezTo>
                    <a:pt x="1065" y="3053"/>
                    <a:pt x="1065" y="3074"/>
                    <a:pt x="1044" y="3074"/>
                  </a:cubicBezTo>
                  <a:lnTo>
                    <a:pt x="1044" y="3094"/>
                  </a:lnTo>
                  <a:cubicBezTo>
                    <a:pt x="1024" y="3115"/>
                    <a:pt x="1024" y="3135"/>
                    <a:pt x="1004" y="3135"/>
                  </a:cubicBezTo>
                  <a:lnTo>
                    <a:pt x="983" y="3135"/>
                  </a:lnTo>
                  <a:cubicBezTo>
                    <a:pt x="962" y="3135"/>
                    <a:pt x="942" y="3135"/>
                    <a:pt x="942" y="3135"/>
                  </a:cubicBezTo>
                  <a:cubicBezTo>
                    <a:pt x="922" y="3135"/>
                    <a:pt x="922" y="3156"/>
                    <a:pt x="922" y="3156"/>
                  </a:cubicBezTo>
                  <a:cubicBezTo>
                    <a:pt x="922" y="3176"/>
                    <a:pt x="922" y="3196"/>
                    <a:pt x="901" y="3196"/>
                  </a:cubicBezTo>
                  <a:lnTo>
                    <a:pt x="880" y="3196"/>
                  </a:lnTo>
                  <a:cubicBezTo>
                    <a:pt x="860" y="3196"/>
                    <a:pt x="840" y="3196"/>
                    <a:pt x="840" y="3196"/>
                  </a:cubicBezTo>
                  <a:cubicBezTo>
                    <a:pt x="840" y="3176"/>
                    <a:pt x="840" y="3156"/>
                    <a:pt x="840" y="3156"/>
                  </a:cubicBezTo>
                  <a:cubicBezTo>
                    <a:pt x="840" y="3135"/>
                    <a:pt x="840" y="3135"/>
                    <a:pt x="840" y="3115"/>
                  </a:cubicBezTo>
                  <a:cubicBezTo>
                    <a:pt x="860" y="3115"/>
                    <a:pt x="860" y="3115"/>
                    <a:pt x="860" y="3094"/>
                  </a:cubicBezTo>
                  <a:lnTo>
                    <a:pt x="860" y="3074"/>
                  </a:lnTo>
                  <a:lnTo>
                    <a:pt x="840" y="3053"/>
                  </a:lnTo>
                  <a:lnTo>
                    <a:pt x="819" y="3033"/>
                  </a:lnTo>
                  <a:cubicBezTo>
                    <a:pt x="819" y="3012"/>
                    <a:pt x="798" y="3012"/>
                    <a:pt x="798" y="3012"/>
                  </a:cubicBezTo>
                  <a:cubicBezTo>
                    <a:pt x="798" y="2992"/>
                    <a:pt x="778" y="3012"/>
                    <a:pt x="778" y="3012"/>
                  </a:cubicBezTo>
                  <a:cubicBezTo>
                    <a:pt x="778" y="2992"/>
                    <a:pt x="758" y="2992"/>
                    <a:pt x="758" y="2992"/>
                  </a:cubicBezTo>
                  <a:cubicBezTo>
                    <a:pt x="758" y="2992"/>
                    <a:pt x="737" y="2971"/>
                    <a:pt x="716" y="2971"/>
                  </a:cubicBezTo>
                  <a:cubicBezTo>
                    <a:pt x="716" y="2971"/>
                    <a:pt x="716" y="2992"/>
                    <a:pt x="696" y="2992"/>
                  </a:cubicBezTo>
                  <a:cubicBezTo>
                    <a:pt x="696" y="2992"/>
                    <a:pt x="696" y="2992"/>
                    <a:pt x="676" y="2992"/>
                  </a:cubicBezTo>
                  <a:lnTo>
                    <a:pt x="676" y="2971"/>
                  </a:lnTo>
                  <a:cubicBezTo>
                    <a:pt x="676" y="2971"/>
                    <a:pt x="676" y="2971"/>
                    <a:pt x="655" y="2951"/>
                  </a:cubicBezTo>
                  <a:lnTo>
                    <a:pt x="635" y="2951"/>
                  </a:lnTo>
                  <a:cubicBezTo>
                    <a:pt x="635" y="2951"/>
                    <a:pt x="635" y="2930"/>
                    <a:pt x="614" y="2930"/>
                  </a:cubicBezTo>
                  <a:cubicBezTo>
                    <a:pt x="614" y="2910"/>
                    <a:pt x="614" y="2910"/>
                    <a:pt x="614" y="2910"/>
                  </a:cubicBezTo>
                  <a:cubicBezTo>
                    <a:pt x="614" y="2889"/>
                    <a:pt x="594" y="2869"/>
                    <a:pt x="594" y="2869"/>
                  </a:cubicBezTo>
                  <a:lnTo>
                    <a:pt x="594" y="2848"/>
                  </a:lnTo>
                  <a:cubicBezTo>
                    <a:pt x="594" y="2828"/>
                    <a:pt x="594" y="2828"/>
                    <a:pt x="594" y="2828"/>
                  </a:cubicBezTo>
                  <a:cubicBezTo>
                    <a:pt x="574" y="2828"/>
                    <a:pt x="553" y="2828"/>
                    <a:pt x="553" y="2828"/>
                  </a:cubicBezTo>
                  <a:lnTo>
                    <a:pt x="553" y="2807"/>
                  </a:lnTo>
                  <a:cubicBezTo>
                    <a:pt x="553" y="2807"/>
                    <a:pt x="553" y="2807"/>
                    <a:pt x="532" y="2807"/>
                  </a:cubicBezTo>
                  <a:lnTo>
                    <a:pt x="532" y="2787"/>
                  </a:lnTo>
                  <a:cubicBezTo>
                    <a:pt x="532" y="2766"/>
                    <a:pt x="532" y="2766"/>
                    <a:pt x="532" y="2746"/>
                  </a:cubicBezTo>
                  <a:cubicBezTo>
                    <a:pt x="512" y="2746"/>
                    <a:pt x="512" y="2746"/>
                    <a:pt x="512" y="2746"/>
                  </a:cubicBezTo>
                  <a:cubicBezTo>
                    <a:pt x="492" y="2746"/>
                    <a:pt x="492" y="2746"/>
                    <a:pt x="492" y="2725"/>
                  </a:cubicBezTo>
                  <a:lnTo>
                    <a:pt x="492" y="2725"/>
                  </a:lnTo>
                  <a:cubicBezTo>
                    <a:pt x="492" y="2705"/>
                    <a:pt x="492" y="2705"/>
                    <a:pt x="492" y="2705"/>
                  </a:cubicBezTo>
                  <a:cubicBezTo>
                    <a:pt x="492" y="2705"/>
                    <a:pt x="471" y="2705"/>
                    <a:pt x="471" y="2684"/>
                  </a:cubicBezTo>
                  <a:cubicBezTo>
                    <a:pt x="471" y="2684"/>
                    <a:pt x="471" y="2684"/>
                    <a:pt x="450" y="2664"/>
                  </a:cubicBezTo>
                  <a:lnTo>
                    <a:pt x="430" y="2664"/>
                  </a:lnTo>
                  <a:lnTo>
                    <a:pt x="430" y="2643"/>
                  </a:lnTo>
                  <a:lnTo>
                    <a:pt x="430" y="2623"/>
                  </a:lnTo>
                  <a:lnTo>
                    <a:pt x="410" y="2602"/>
                  </a:lnTo>
                  <a:lnTo>
                    <a:pt x="410" y="2602"/>
                  </a:lnTo>
                  <a:cubicBezTo>
                    <a:pt x="389" y="2623"/>
                    <a:pt x="410" y="2623"/>
                    <a:pt x="389" y="2643"/>
                  </a:cubicBezTo>
                  <a:lnTo>
                    <a:pt x="389" y="2643"/>
                  </a:lnTo>
                  <a:lnTo>
                    <a:pt x="368" y="2643"/>
                  </a:lnTo>
                  <a:lnTo>
                    <a:pt x="348" y="2623"/>
                  </a:lnTo>
                  <a:lnTo>
                    <a:pt x="348" y="2602"/>
                  </a:lnTo>
                  <a:lnTo>
                    <a:pt x="348" y="2582"/>
                  </a:lnTo>
                  <a:cubicBezTo>
                    <a:pt x="348" y="2561"/>
                    <a:pt x="348" y="2561"/>
                    <a:pt x="348" y="2541"/>
                  </a:cubicBezTo>
                  <a:lnTo>
                    <a:pt x="368" y="2541"/>
                  </a:lnTo>
                  <a:cubicBezTo>
                    <a:pt x="368" y="2520"/>
                    <a:pt x="368" y="2520"/>
                    <a:pt x="368" y="2500"/>
                  </a:cubicBezTo>
                  <a:lnTo>
                    <a:pt x="368" y="2479"/>
                  </a:lnTo>
                  <a:lnTo>
                    <a:pt x="368" y="2459"/>
                  </a:lnTo>
                  <a:cubicBezTo>
                    <a:pt x="368" y="2439"/>
                    <a:pt x="389" y="2439"/>
                    <a:pt x="389" y="2418"/>
                  </a:cubicBezTo>
                  <a:lnTo>
                    <a:pt x="389" y="2397"/>
                  </a:lnTo>
                  <a:cubicBezTo>
                    <a:pt x="389" y="2377"/>
                    <a:pt x="389" y="2357"/>
                    <a:pt x="389" y="2357"/>
                  </a:cubicBezTo>
                  <a:cubicBezTo>
                    <a:pt x="389" y="2336"/>
                    <a:pt x="410" y="2315"/>
                    <a:pt x="410" y="2315"/>
                  </a:cubicBezTo>
                  <a:lnTo>
                    <a:pt x="410" y="2275"/>
                  </a:lnTo>
                  <a:cubicBezTo>
                    <a:pt x="410" y="2254"/>
                    <a:pt x="410" y="2233"/>
                    <a:pt x="410" y="2233"/>
                  </a:cubicBezTo>
                  <a:cubicBezTo>
                    <a:pt x="410" y="2213"/>
                    <a:pt x="410" y="2193"/>
                    <a:pt x="410" y="2193"/>
                  </a:cubicBezTo>
                  <a:lnTo>
                    <a:pt x="410" y="2172"/>
                  </a:lnTo>
                  <a:cubicBezTo>
                    <a:pt x="410" y="2172"/>
                    <a:pt x="410" y="2151"/>
                    <a:pt x="410" y="2131"/>
                  </a:cubicBezTo>
                  <a:lnTo>
                    <a:pt x="410" y="2090"/>
                  </a:lnTo>
                  <a:cubicBezTo>
                    <a:pt x="430" y="2069"/>
                    <a:pt x="450" y="2049"/>
                    <a:pt x="450" y="2029"/>
                  </a:cubicBezTo>
                  <a:lnTo>
                    <a:pt x="471" y="1987"/>
                  </a:lnTo>
                  <a:cubicBezTo>
                    <a:pt x="471" y="1967"/>
                    <a:pt x="492" y="1967"/>
                    <a:pt x="492" y="1947"/>
                  </a:cubicBezTo>
                  <a:lnTo>
                    <a:pt x="492" y="1905"/>
                  </a:lnTo>
                  <a:cubicBezTo>
                    <a:pt x="512" y="1885"/>
                    <a:pt x="512" y="1865"/>
                    <a:pt x="512" y="1844"/>
                  </a:cubicBezTo>
                  <a:cubicBezTo>
                    <a:pt x="512" y="1823"/>
                    <a:pt x="512" y="1783"/>
                    <a:pt x="512" y="1763"/>
                  </a:cubicBezTo>
                  <a:cubicBezTo>
                    <a:pt x="512" y="1742"/>
                    <a:pt x="492" y="1721"/>
                    <a:pt x="492" y="1701"/>
                  </a:cubicBezTo>
                  <a:cubicBezTo>
                    <a:pt x="471" y="1681"/>
                    <a:pt x="471" y="1660"/>
                    <a:pt x="450" y="1660"/>
                  </a:cubicBezTo>
                  <a:lnTo>
                    <a:pt x="450" y="1639"/>
                  </a:lnTo>
                  <a:cubicBezTo>
                    <a:pt x="430" y="1619"/>
                    <a:pt x="430" y="1619"/>
                    <a:pt x="430" y="1619"/>
                  </a:cubicBezTo>
                  <a:cubicBezTo>
                    <a:pt x="430" y="1599"/>
                    <a:pt x="410" y="1578"/>
                    <a:pt x="410" y="1578"/>
                  </a:cubicBezTo>
                  <a:lnTo>
                    <a:pt x="430" y="1557"/>
                  </a:lnTo>
                  <a:cubicBezTo>
                    <a:pt x="450" y="1537"/>
                    <a:pt x="430" y="1517"/>
                    <a:pt x="430" y="1496"/>
                  </a:cubicBezTo>
                  <a:cubicBezTo>
                    <a:pt x="430" y="1496"/>
                    <a:pt x="430" y="1455"/>
                    <a:pt x="410" y="1435"/>
                  </a:cubicBezTo>
                  <a:cubicBezTo>
                    <a:pt x="410" y="1435"/>
                    <a:pt x="410" y="1393"/>
                    <a:pt x="389" y="1393"/>
                  </a:cubicBezTo>
                  <a:cubicBezTo>
                    <a:pt x="389" y="1373"/>
                    <a:pt x="368" y="1373"/>
                    <a:pt x="368" y="1353"/>
                  </a:cubicBezTo>
                  <a:cubicBezTo>
                    <a:pt x="348" y="1353"/>
                    <a:pt x="348" y="1332"/>
                    <a:pt x="328" y="1311"/>
                  </a:cubicBezTo>
                  <a:cubicBezTo>
                    <a:pt x="328" y="1311"/>
                    <a:pt x="307" y="1291"/>
                    <a:pt x="286" y="1271"/>
                  </a:cubicBezTo>
                  <a:lnTo>
                    <a:pt x="266" y="1250"/>
                  </a:lnTo>
                  <a:cubicBezTo>
                    <a:pt x="266" y="1250"/>
                    <a:pt x="246" y="1229"/>
                    <a:pt x="246" y="1209"/>
                  </a:cubicBezTo>
                  <a:cubicBezTo>
                    <a:pt x="246" y="1189"/>
                    <a:pt x="225" y="1147"/>
                    <a:pt x="246" y="1147"/>
                  </a:cubicBezTo>
                  <a:cubicBezTo>
                    <a:pt x="246" y="1127"/>
                    <a:pt x="246" y="1127"/>
                    <a:pt x="246" y="1127"/>
                  </a:cubicBezTo>
                  <a:lnTo>
                    <a:pt x="266" y="1107"/>
                  </a:lnTo>
                  <a:cubicBezTo>
                    <a:pt x="266" y="1107"/>
                    <a:pt x="266" y="1086"/>
                    <a:pt x="266" y="1066"/>
                  </a:cubicBezTo>
                  <a:cubicBezTo>
                    <a:pt x="266" y="1066"/>
                    <a:pt x="286" y="1045"/>
                    <a:pt x="286" y="1025"/>
                  </a:cubicBezTo>
                  <a:cubicBezTo>
                    <a:pt x="286" y="1025"/>
                    <a:pt x="266" y="1004"/>
                    <a:pt x="286" y="984"/>
                  </a:cubicBezTo>
                  <a:cubicBezTo>
                    <a:pt x="286" y="984"/>
                    <a:pt x="286" y="984"/>
                    <a:pt x="307" y="963"/>
                  </a:cubicBezTo>
                  <a:cubicBezTo>
                    <a:pt x="307" y="963"/>
                    <a:pt x="328" y="963"/>
                    <a:pt x="328" y="943"/>
                  </a:cubicBezTo>
                  <a:cubicBezTo>
                    <a:pt x="328" y="922"/>
                    <a:pt x="307" y="902"/>
                    <a:pt x="286" y="902"/>
                  </a:cubicBezTo>
                  <a:cubicBezTo>
                    <a:pt x="286" y="881"/>
                    <a:pt x="266" y="861"/>
                    <a:pt x="266" y="861"/>
                  </a:cubicBezTo>
                  <a:cubicBezTo>
                    <a:pt x="266" y="861"/>
                    <a:pt x="246" y="861"/>
                    <a:pt x="246" y="840"/>
                  </a:cubicBezTo>
                  <a:cubicBezTo>
                    <a:pt x="225" y="840"/>
                    <a:pt x="225" y="799"/>
                    <a:pt x="225" y="799"/>
                  </a:cubicBezTo>
                  <a:cubicBezTo>
                    <a:pt x="225" y="779"/>
                    <a:pt x="204" y="758"/>
                    <a:pt x="184" y="738"/>
                  </a:cubicBezTo>
                  <a:cubicBezTo>
                    <a:pt x="184" y="717"/>
                    <a:pt x="164" y="697"/>
                    <a:pt x="164" y="676"/>
                  </a:cubicBezTo>
                  <a:cubicBezTo>
                    <a:pt x="143" y="656"/>
                    <a:pt x="122" y="615"/>
                    <a:pt x="122" y="615"/>
                  </a:cubicBezTo>
                  <a:cubicBezTo>
                    <a:pt x="102" y="594"/>
                    <a:pt x="82" y="594"/>
                    <a:pt x="82" y="594"/>
                  </a:cubicBezTo>
                  <a:cubicBezTo>
                    <a:pt x="82" y="574"/>
                    <a:pt x="61" y="574"/>
                    <a:pt x="61" y="574"/>
                  </a:cubicBezTo>
                  <a:cubicBezTo>
                    <a:pt x="61" y="553"/>
                    <a:pt x="61" y="512"/>
                    <a:pt x="40" y="512"/>
                  </a:cubicBezTo>
                  <a:cubicBezTo>
                    <a:pt x="40" y="492"/>
                    <a:pt x="40" y="471"/>
                    <a:pt x="20" y="471"/>
                  </a:cubicBezTo>
                  <a:lnTo>
                    <a:pt x="0" y="451"/>
                  </a:lnTo>
                  <a:lnTo>
                    <a:pt x="0" y="430"/>
                  </a:lnTo>
                  <a:cubicBezTo>
                    <a:pt x="0" y="410"/>
                    <a:pt x="40" y="430"/>
                    <a:pt x="40" y="430"/>
                  </a:cubicBezTo>
                  <a:cubicBezTo>
                    <a:pt x="61" y="410"/>
                    <a:pt x="61" y="410"/>
                    <a:pt x="61" y="390"/>
                  </a:cubicBezTo>
                  <a:lnTo>
                    <a:pt x="61" y="369"/>
                  </a:lnTo>
                  <a:cubicBezTo>
                    <a:pt x="61" y="348"/>
                    <a:pt x="61" y="328"/>
                    <a:pt x="61" y="328"/>
                  </a:cubicBezTo>
                  <a:cubicBezTo>
                    <a:pt x="61" y="308"/>
                    <a:pt x="61" y="287"/>
                    <a:pt x="61" y="266"/>
                  </a:cubicBezTo>
                  <a:cubicBezTo>
                    <a:pt x="61" y="266"/>
                    <a:pt x="82" y="246"/>
                    <a:pt x="82" y="226"/>
                  </a:cubicBezTo>
                  <a:cubicBezTo>
                    <a:pt x="82" y="205"/>
                    <a:pt x="82" y="184"/>
                    <a:pt x="102" y="164"/>
                  </a:cubicBezTo>
                  <a:cubicBezTo>
                    <a:pt x="122" y="164"/>
                    <a:pt x="143" y="164"/>
                    <a:pt x="143" y="164"/>
                  </a:cubicBezTo>
                  <a:cubicBezTo>
                    <a:pt x="164" y="164"/>
                    <a:pt x="184" y="164"/>
                    <a:pt x="204" y="164"/>
                  </a:cubicBezTo>
                  <a:cubicBezTo>
                    <a:pt x="225" y="144"/>
                    <a:pt x="266" y="123"/>
                    <a:pt x="286" y="102"/>
                  </a:cubicBezTo>
                  <a:cubicBezTo>
                    <a:pt x="286" y="102"/>
                    <a:pt x="307" y="82"/>
                    <a:pt x="328" y="62"/>
                  </a:cubicBezTo>
                  <a:cubicBezTo>
                    <a:pt x="328" y="62"/>
                    <a:pt x="328" y="41"/>
                    <a:pt x="328" y="20"/>
                  </a:cubicBezTo>
                  <a:cubicBezTo>
                    <a:pt x="348" y="20"/>
                    <a:pt x="368" y="0"/>
                    <a:pt x="368" y="0"/>
                  </a:cubicBezTo>
                  <a:cubicBezTo>
                    <a:pt x="389" y="0"/>
                    <a:pt x="410" y="0"/>
                    <a:pt x="43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1" name="Freeform 625"/>
            <p:cNvSpPr>
              <a:spLocks noChangeArrowheads="1"/>
            </p:cNvSpPr>
            <p:nvPr/>
          </p:nvSpPr>
          <p:spPr bwMode="auto">
            <a:xfrm>
              <a:off x="3584575" y="7194550"/>
              <a:ext cx="133350" cy="295275"/>
            </a:xfrm>
            <a:custGeom>
              <a:avLst/>
              <a:gdLst>
                <a:gd name="T0" fmla="*/ 185 w 370"/>
                <a:gd name="T1" fmla="*/ 800 h 821"/>
                <a:gd name="T2" fmla="*/ 185 w 370"/>
                <a:gd name="T3" fmla="*/ 800 h 821"/>
                <a:gd name="T4" fmla="*/ 267 w 370"/>
                <a:gd name="T5" fmla="*/ 759 h 821"/>
                <a:gd name="T6" fmla="*/ 328 w 370"/>
                <a:gd name="T7" fmla="*/ 718 h 821"/>
                <a:gd name="T8" fmla="*/ 369 w 370"/>
                <a:gd name="T9" fmla="*/ 656 h 821"/>
                <a:gd name="T10" fmla="*/ 369 w 370"/>
                <a:gd name="T11" fmla="*/ 595 h 821"/>
                <a:gd name="T12" fmla="*/ 369 w 370"/>
                <a:gd name="T13" fmla="*/ 513 h 821"/>
                <a:gd name="T14" fmla="*/ 349 w 370"/>
                <a:gd name="T15" fmla="*/ 492 h 821"/>
                <a:gd name="T16" fmla="*/ 349 w 370"/>
                <a:gd name="T17" fmla="*/ 451 h 821"/>
                <a:gd name="T18" fmla="*/ 349 w 370"/>
                <a:gd name="T19" fmla="*/ 431 h 821"/>
                <a:gd name="T20" fmla="*/ 328 w 370"/>
                <a:gd name="T21" fmla="*/ 410 h 821"/>
                <a:gd name="T22" fmla="*/ 308 w 370"/>
                <a:gd name="T23" fmla="*/ 369 h 821"/>
                <a:gd name="T24" fmla="*/ 287 w 370"/>
                <a:gd name="T25" fmla="*/ 349 h 821"/>
                <a:gd name="T26" fmla="*/ 267 w 370"/>
                <a:gd name="T27" fmla="*/ 287 h 821"/>
                <a:gd name="T28" fmla="*/ 267 w 370"/>
                <a:gd name="T29" fmla="*/ 246 h 821"/>
                <a:gd name="T30" fmla="*/ 246 w 370"/>
                <a:gd name="T31" fmla="*/ 226 h 821"/>
                <a:gd name="T32" fmla="*/ 226 w 370"/>
                <a:gd name="T33" fmla="*/ 205 h 821"/>
                <a:gd name="T34" fmla="*/ 205 w 370"/>
                <a:gd name="T35" fmla="*/ 144 h 821"/>
                <a:gd name="T36" fmla="*/ 185 w 370"/>
                <a:gd name="T37" fmla="*/ 103 h 821"/>
                <a:gd name="T38" fmla="*/ 144 w 370"/>
                <a:gd name="T39" fmla="*/ 82 h 821"/>
                <a:gd name="T40" fmla="*/ 123 w 370"/>
                <a:gd name="T41" fmla="*/ 42 h 821"/>
                <a:gd name="T42" fmla="*/ 82 w 370"/>
                <a:gd name="T43" fmla="*/ 21 h 821"/>
                <a:gd name="T44" fmla="*/ 62 w 370"/>
                <a:gd name="T45" fmla="*/ 0 h 821"/>
                <a:gd name="T46" fmla="*/ 41 w 370"/>
                <a:gd name="T47" fmla="*/ 21 h 821"/>
                <a:gd name="T48" fmla="*/ 41 w 370"/>
                <a:gd name="T49" fmla="*/ 82 h 821"/>
                <a:gd name="T50" fmla="*/ 41 w 370"/>
                <a:gd name="T51" fmla="*/ 124 h 821"/>
                <a:gd name="T52" fmla="*/ 41 w 370"/>
                <a:gd name="T53" fmla="*/ 164 h 821"/>
                <a:gd name="T54" fmla="*/ 41 w 370"/>
                <a:gd name="T55" fmla="*/ 185 h 821"/>
                <a:gd name="T56" fmla="*/ 41 w 370"/>
                <a:gd name="T57" fmla="*/ 246 h 821"/>
                <a:gd name="T58" fmla="*/ 41 w 370"/>
                <a:gd name="T59" fmla="*/ 308 h 821"/>
                <a:gd name="T60" fmla="*/ 21 w 370"/>
                <a:gd name="T61" fmla="*/ 349 h 821"/>
                <a:gd name="T62" fmla="*/ 0 w 370"/>
                <a:gd name="T63" fmla="*/ 349 h 821"/>
                <a:gd name="T64" fmla="*/ 0 w 370"/>
                <a:gd name="T65" fmla="*/ 369 h 821"/>
                <a:gd name="T66" fmla="*/ 0 w 370"/>
                <a:gd name="T67" fmla="*/ 410 h 821"/>
                <a:gd name="T68" fmla="*/ 21 w 370"/>
                <a:gd name="T69" fmla="*/ 451 h 821"/>
                <a:gd name="T70" fmla="*/ 41 w 370"/>
                <a:gd name="T71" fmla="*/ 472 h 821"/>
                <a:gd name="T72" fmla="*/ 41 w 370"/>
                <a:gd name="T73" fmla="*/ 533 h 821"/>
                <a:gd name="T74" fmla="*/ 21 w 370"/>
                <a:gd name="T75" fmla="*/ 574 h 821"/>
                <a:gd name="T76" fmla="*/ 41 w 370"/>
                <a:gd name="T77" fmla="*/ 615 h 821"/>
                <a:gd name="T78" fmla="*/ 41 w 370"/>
                <a:gd name="T79" fmla="*/ 656 h 821"/>
                <a:gd name="T80" fmla="*/ 62 w 370"/>
                <a:gd name="T81" fmla="*/ 718 h 821"/>
                <a:gd name="T82" fmla="*/ 82 w 370"/>
                <a:gd name="T83" fmla="*/ 759 h 821"/>
                <a:gd name="T84" fmla="*/ 103 w 370"/>
                <a:gd name="T85" fmla="*/ 800 h 821"/>
                <a:gd name="T86" fmla="*/ 144 w 370"/>
                <a:gd name="T87" fmla="*/ 800 h 821"/>
                <a:gd name="T88" fmla="*/ 185 w 370"/>
                <a:gd name="T89" fmla="*/ 80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0" h="821">
                  <a:moveTo>
                    <a:pt x="185" y="800"/>
                  </a:moveTo>
                  <a:lnTo>
                    <a:pt x="185" y="800"/>
                  </a:lnTo>
                  <a:cubicBezTo>
                    <a:pt x="205" y="800"/>
                    <a:pt x="246" y="779"/>
                    <a:pt x="267" y="759"/>
                  </a:cubicBezTo>
                  <a:cubicBezTo>
                    <a:pt x="287" y="759"/>
                    <a:pt x="308" y="738"/>
                    <a:pt x="328" y="718"/>
                  </a:cubicBezTo>
                  <a:cubicBezTo>
                    <a:pt x="328" y="697"/>
                    <a:pt x="349" y="677"/>
                    <a:pt x="369" y="656"/>
                  </a:cubicBezTo>
                  <a:cubicBezTo>
                    <a:pt x="369" y="656"/>
                    <a:pt x="369" y="615"/>
                    <a:pt x="369" y="595"/>
                  </a:cubicBezTo>
                  <a:cubicBezTo>
                    <a:pt x="369" y="574"/>
                    <a:pt x="369" y="533"/>
                    <a:pt x="369" y="513"/>
                  </a:cubicBezTo>
                  <a:lnTo>
                    <a:pt x="349" y="492"/>
                  </a:lnTo>
                  <a:cubicBezTo>
                    <a:pt x="349" y="492"/>
                    <a:pt x="349" y="472"/>
                    <a:pt x="349" y="451"/>
                  </a:cubicBezTo>
                  <a:lnTo>
                    <a:pt x="349" y="431"/>
                  </a:lnTo>
                  <a:lnTo>
                    <a:pt x="328" y="410"/>
                  </a:lnTo>
                  <a:cubicBezTo>
                    <a:pt x="328" y="410"/>
                    <a:pt x="328" y="390"/>
                    <a:pt x="308" y="369"/>
                  </a:cubicBezTo>
                  <a:lnTo>
                    <a:pt x="287" y="349"/>
                  </a:lnTo>
                  <a:cubicBezTo>
                    <a:pt x="287" y="328"/>
                    <a:pt x="287" y="308"/>
                    <a:pt x="267" y="287"/>
                  </a:cubicBezTo>
                  <a:cubicBezTo>
                    <a:pt x="267" y="287"/>
                    <a:pt x="267" y="267"/>
                    <a:pt x="267" y="246"/>
                  </a:cubicBezTo>
                  <a:cubicBezTo>
                    <a:pt x="267" y="246"/>
                    <a:pt x="246" y="246"/>
                    <a:pt x="246" y="226"/>
                  </a:cubicBezTo>
                  <a:cubicBezTo>
                    <a:pt x="226" y="226"/>
                    <a:pt x="226" y="205"/>
                    <a:pt x="226" y="205"/>
                  </a:cubicBezTo>
                  <a:cubicBezTo>
                    <a:pt x="226" y="205"/>
                    <a:pt x="226" y="164"/>
                    <a:pt x="205" y="144"/>
                  </a:cubicBezTo>
                  <a:cubicBezTo>
                    <a:pt x="205" y="144"/>
                    <a:pt x="185" y="124"/>
                    <a:pt x="185" y="103"/>
                  </a:cubicBezTo>
                  <a:cubicBezTo>
                    <a:pt x="164" y="103"/>
                    <a:pt x="144" y="103"/>
                    <a:pt x="144" y="82"/>
                  </a:cubicBezTo>
                  <a:cubicBezTo>
                    <a:pt x="123" y="82"/>
                    <a:pt x="123" y="42"/>
                    <a:pt x="123" y="42"/>
                  </a:cubicBezTo>
                  <a:cubicBezTo>
                    <a:pt x="103" y="21"/>
                    <a:pt x="103" y="21"/>
                    <a:pt x="82" y="21"/>
                  </a:cubicBezTo>
                  <a:cubicBezTo>
                    <a:pt x="82" y="0"/>
                    <a:pt x="62" y="0"/>
                    <a:pt x="62" y="0"/>
                  </a:cubicBezTo>
                  <a:cubicBezTo>
                    <a:pt x="41" y="0"/>
                    <a:pt x="41" y="21"/>
                    <a:pt x="41" y="21"/>
                  </a:cubicBezTo>
                  <a:cubicBezTo>
                    <a:pt x="41" y="42"/>
                    <a:pt x="41" y="62"/>
                    <a:pt x="41" y="82"/>
                  </a:cubicBezTo>
                  <a:cubicBezTo>
                    <a:pt x="41" y="82"/>
                    <a:pt x="41" y="103"/>
                    <a:pt x="41" y="124"/>
                  </a:cubicBezTo>
                  <a:cubicBezTo>
                    <a:pt x="41" y="124"/>
                    <a:pt x="41" y="144"/>
                    <a:pt x="41" y="164"/>
                  </a:cubicBezTo>
                  <a:lnTo>
                    <a:pt x="41" y="185"/>
                  </a:lnTo>
                  <a:cubicBezTo>
                    <a:pt x="41" y="205"/>
                    <a:pt x="41" y="226"/>
                    <a:pt x="41" y="246"/>
                  </a:cubicBezTo>
                  <a:cubicBezTo>
                    <a:pt x="41" y="246"/>
                    <a:pt x="41" y="287"/>
                    <a:pt x="41" y="308"/>
                  </a:cubicBezTo>
                  <a:cubicBezTo>
                    <a:pt x="41" y="308"/>
                    <a:pt x="41" y="349"/>
                    <a:pt x="21" y="349"/>
                  </a:cubicBezTo>
                  <a:lnTo>
                    <a:pt x="0" y="349"/>
                  </a:lnTo>
                  <a:lnTo>
                    <a:pt x="0" y="369"/>
                  </a:lnTo>
                  <a:cubicBezTo>
                    <a:pt x="0" y="390"/>
                    <a:pt x="0" y="410"/>
                    <a:pt x="0" y="410"/>
                  </a:cubicBezTo>
                  <a:cubicBezTo>
                    <a:pt x="0" y="431"/>
                    <a:pt x="21" y="431"/>
                    <a:pt x="21" y="451"/>
                  </a:cubicBezTo>
                  <a:cubicBezTo>
                    <a:pt x="21" y="451"/>
                    <a:pt x="21" y="472"/>
                    <a:pt x="41" y="472"/>
                  </a:cubicBezTo>
                  <a:cubicBezTo>
                    <a:pt x="41" y="492"/>
                    <a:pt x="41" y="513"/>
                    <a:pt x="41" y="533"/>
                  </a:cubicBezTo>
                  <a:cubicBezTo>
                    <a:pt x="41" y="533"/>
                    <a:pt x="21" y="554"/>
                    <a:pt x="21" y="574"/>
                  </a:cubicBezTo>
                  <a:cubicBezTo>
                    <a:pt x="21" y="574"/>
                    <a:pt x="41" y="595"/>
                    <a:pt x="41" y="615"/>
                  </a:cubicBezTo>
                  <a:cubicBezTo>
                    <a:pt x="41" y="615"/>
                    <a:pt x="41" y="636"/>
                    <a:pt x="41" y="656"/>
                  </a:cubicBezTo>
                  <a:cubicBezTo>
                    <a:pt x="41" y="677"/>
                    <a:pt x="41" y="697"/>
                    <a:pt x="62" y="718"/>
                  </a:cubicBezTo>
                  <a:cubicBezTo>
                    <a:pt x="62" y="718"/>
                    <a:pt x="62" y="759"/>
                    <a:pt x="82" y="759"/>
                  </a:cubicBezTo>
                  <a:cubicBezTo>
                    <a:pt x="82" y="779"/>
                    <a:pt x="103" y="779"/>
                    <a:pt x="103" y="800"/>
                  </a:cubicBezTo>
                  <a:cubicBezTo>
                    <a:pt x="123" y="800"/>
                    <a:pt x="144" y="800"/>
                    <a:pt x="144" y="800"/>
                  </a:cubicBezTo>
                  <a:cubicBezTo>
                    <a:pt x="164" y="820"/>
                    <a:pt x="185" y="820"/>
                    <a:pt x="185" y="80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2" name="Freeform 626"/>
            <p:cNvSpPr>
              <a:spLocks noChangeArrowheads="1"/>
            </p:cNvSpPr>
            <p:nvPr/>
          </p:nvSpPr>
          <p:spPr bwMode="auto">
            <a:xfrm>
              <a:off x="4048125" y="6278563"/>
              <a:ext cx="7938" cy="15875"/>
            </a:xfrm>
            <a:custGeom>
              <a:avLst/>
              <a:gdLst>
                <a:gd name="T0" fmla="*/ 21 w 22"/>
                <a:gd name="T1" fmla="*/ 42 h 43"/>
                <a:gd name="T2" fmla="*/ 21 w 22"/>
                <a:gd name="T3" fmla="*/ 42 h 43"/>
                <a:gd name="T4" fmla="*/ 0 w 22"/>
                <a:gd name="T5" fmla="*/ 42 h 43"/>
                <a:gd name="T6" fmla="*/ 0 w 22"/>
                <a:gd name="T7" fmla="*/ 21 h 43"/>
                <a:gd name="T8" fmla="*/ 0 w 22"/>
                <a:gd name="T9" fmla="*/ 0 h 43"/>
                <a:gd name="T10" fmla="*/ 21 w 22"/>
                <a:gd name="T11" fmla="*/ 0 h 43"/>
                <a:gd name="T12" fmla="*/ 21 w 22"/>
                <a:gd name="T13" fmla="*/ 21 h 43"/>
                <a:gd name="T14" fmla="*/ 21 w 22"/>
                <a:gd name="T15" fmla="*/ 21 h 43"/>
                <a:gd name="T16" fmla="*/ 21 w 22"/>
                <a:gd name="T17"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3">
                  <a:moveTo>
                    <a:pt x="21" y="42"/>
                  </a:moveTo>
                  <a:lnTo>
                    <a:pt x="21" y="42"/>
                  </a:lnTo>
                  <a:lnTo>
                    <a:pt x="0" y="42"/>
                  </a:lnTo>
                  <a:lnTo>
                    <a:pt x="0" y="21"/>
                  </a:lnTo>
                  <a:lnTo>
                    <a:pt x="0" y="0"/>
                  </a:lnTo>
                  <a:cubicBezTo>
                    <a:pt x="0" y="0"/>
                    <a:pt x="0" y="0"/>
                    <a:pt x="21" y="0"/>
                  </a:cubicBezTo>
                  <a:cubicBezTo>
                    <a:pt x="21" y="0"/>
                    <a:pt x="21" y="0"/>
                    <a:pt x="21" y="21"/>
                  </a:cubicBezTo>
                  <a:lnTo>
                    <a:pt x="21" y="21"/>
                  </a:lnTo>
                  <a:lnTo>
                    <a:pt x="21"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3" name="Freeform 627"/>
            <p:cNvSpPr>
              <a:spLocks noChangeArrowheads="1"/>
            </p:cNvSpPr>
            <p:nvPr/>
          </p:nvSpPr>
          <p:spPr bwMode="auto">
            <a:xfrm>
              <a:off x="4062413" y="6286500"/>
              <a:ext cx="7937" cy="7938"/>
            </a:xfrm>
            <a:custGeom>
              <a:avLst/>
              <a:gdLst>
                <a:gd name="T0" fmla="*/ 0 w 21"/>
                <a:gd name="T1" fmla="*/ 21 h 22"/>
                <a:gd name="T2" fmla="*/ 0 w 21"/>
                <a:gd name="T3" fmla="*/ 21 h 22"/>
                <a:gd name="T4" fmla="*/ 20 w 21"/>
                <a:gd name="T5" fmla="*/ 0 h 22"/>
                <a:gd name="T6" fmla="*/ 0 w 21"/>
                <a:gd name="T7" fmla="*/ 0 h 22"/>
                <a:gd name="T8" fmla="*/ 0 w 21"/>
                <a:gd name="T9" fmla="*/ 0 h 22"/>
                <a:gd name="T10" fmla="*/ 0 w 21"/>
                <a:gd name="T11" fmla="*/ 21 h 22"/>
              </a:gdLst>
              <a:ahLst/>
              <a:cxnLst>
                <a:cxn ang="0">
                  <a:pos x="T0" y="T1"/>
                </a:cxn>
                <a:cxn ang="0">
                  <a:pos x="T2" y="T3"/>
                </a:cxn>
                <a:cxn ang="0">
                  <a:pos x="T4" y="T5"/>
                </a:cxn>
                <a:cxn ang="0">
                  <a:pos x="T6" y="T7"/>
                </a:cxn>
                <a:cxn ang="0">
                  <a:pos x="T8" y="T9"/>
                </a:cxn>
                <a:cxn ang="0">
                  <a:pos x="T10" y="T11"/>
                </a:cxn>
              </a:cxnLst>
              <a:rect l="0" t="0" r="r" b="b"/>
              <a:pathLst>
                <a:path w="21" h="22">
                  <a:moveTo>
                    <a:pt x="0" y="21"/>
                  </a:moveTo>
                  <a:lnTo>
                    <a:pt x="0" y="21"/>
                  </a:lnTo>
                  <a:cubicBezTo>
                    <a:pt x="20" y="21"/>
                    <a:pt x="20" y="21"/>
                    <a:pt x="20" y="0"/>
                  </a:cubicBezTo>
                  <a:lnTo>
                    <a:pt x="0" y="0"/>
                  </a:lnTo>
                  <a:lnTo>
                    <a:pt x="0" y="0"/>
                  </a:lnTo>
                  <a:cubicBezTo>
                    <a:pt x="0" y="0"/>
                    <a:pt x="0" y="0"/>
                    <a:pt x="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4" name="Freeform 628"/>
            <p:cNvSpPr>
              <a:spLocks noChangeArrowheads="1"/>
            </p:cNvSpPr>
            <p:nvPr/>
          </p:nvSpPr>
          <p:spPr bwMode="auto">
            <a:xfrm>
              <a:off x="4011613" y="6278563"/>
              <a:ext cx="15875" cy="15875"/>
            </a:xfrm>
            <a:custGeom>
              <a:avLst/>
              <a:gdLst>
                <a:gd name="T0" fmla="*/ 21 w 42"/>
                <a:gd name="T1" fmla="*/ 0 h 43"/>
                <a:gd name="T2" fmla="*/ 21 w 42"/>
                <a:gd name="T3" fmla="*/ 0 h 43"/>
                <a:gd name="T4" fmla="*/ 0 w 42"/>
                <a:gd name="T5" fmla="*/ 0 h 43"/>
                <a:gd name="T6" fmla="*/ 0 w 42"/>
                <a:gd name="T7" fmla="*/ 21 h 43"/>
                <a:gd name="T8" fmla="*/ 21 w 42"/>
                <a:gd name="T9" fmla="*/ 42 h 43"/>
                <a:gd name="T10" fmla="*/ 21 w 42"/>
                <a:gd name="T11" fmla="*/ 21 h 43"/>
                <a:gd name="T12" fmla="*/ 21 w 4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42" h="43">
                  <a:moveTo>
                    <a:pt x="21" y="0"/>
                  </a:moveTo>
                  <a:lnTo>
                    <a:pt x="21" y="0"/>
                  </a:lnTo>
                  <a:lnTo>
                    <a:pt x="0" y="0"/>
                  </a:lnTo>
                  <a:lnTo>
                    <a:pt x="0" y="21"/>
                  </a:lnTo>
                  <a:lnTo>
                    <a:pt x="21" y="42"/>
                  </a:lnTo>
                  <a:cubicBezTo>
                    <a:pt x="21" y="42"/>
                    <a:pt x="41" y="21"/>
                    <a:pt x="21" y="21"/>
                  </a:cubicBezTo>
                  <a:cubicBezTo>
                    <a:pt x="21" y="21"/>
                    <a:pt x="21" y="21"/>
                    <a:pt x="21"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5" name="Freeform 629"/>
            <p:cNvSpPr>
              <a:spLocks noChangeArrowheads="1"/>
            </p:cNvSpPr>
            <p:nvPr/>
          </p:nvSpPr>
          <p:spPr bwMode="auto">
            <a:xfrm>
              <a:off x="2801938" y="5084763"/>
              <a:ext cx="1704975" cy="2251075"/>
            </a:xfrm>
            <a:custGeom>
              <a:avLst/>
              <a:gdLst>
                <a:gd name="T0" fmla="*/ 615 w 4734"/>
                <a:gd name="T1" fmla="*/ 594 h 6251"/>
                <a:gd name="T2" fmla="*/ 431 w 4734"/>
                <a:gd name="T3" fmla="*/ 287 h 6251"/>
                <a:gd name="T4" fmla="*/ 799 w 4734"/>
                <a:gd name="T5" fmla="*/ 0 h 6251"/>
                <a:gd name="T6" fmla="*/ 1127 w 4734"/>
                <a:gd name="T7" fmla="*/ 287 h 6251"/>
                <a:gd name="T8" fmla="*/ 1496 w 4734"/>
                <a:gd name="T9" fmla="*/ 554 h 6251"/>
                <a:gd name="T10" fmla="*/ 1599 w 4734"/>
                <a:gd name="T11" fmla="*/ 840 h 6251"/>
                <a:gd name="T12" fmla="*/ 1496 w 4734"/>
                <a:gd name="T13" fmla="*/ 1046 h 6251"/>
                <a:gd name="T14" fmla="*/ 1824 w 4734"/>
                <a:gd name="T15" fmla="*/ 1332 h 6251"/>
                <a:gd name="T16" fmla="*/ 1906 w 4734"/>
                <a:gd name="T17" fmla="*/ 1619 h 6251"/>
                <a:gd name="T18" fmla="*/ 2234 w 4734"/>
                <a:gd name="T19" fmla="*/ 1988 h 6251"/>
                <a:gd name="T20" fmla="*/ 2869 w 4734"/>
                <a:gd name="T21" fmla="*/ 2234 h 6251"/>
                <a:gd name="T22" fmla="*/ 3217 w 4734"/>
                <a:gd name="T23" fmla="*/ 1988 h 6251"/>
                <a:gd name="T24" fmla="*/ 3381 w 4734"/>
                <a:gd name="T25" fmla="*/ 2131 h 6251"/>
                <a:gd name="T26" fmla="*/ 3893 w 4734"/>
                <a:gd name="T27" fmla="*/ 2090 h 6251"/>
                <a:gd name="T28" fmla="*/ 3975 w 4734"/>
                <a:gd name="T29" fmla="*/ 1844 h 6251"/>
                <a:gd name="T30" fmla="*/ 4384 w 4734"/>
                <a:gd name="T31" fmla="*/ 1640 h 6251"/>
                <a:gd name="T32" fmla="*/ 4610 w 4734"/>
                <a:gd name="T33" fmla="*/ 1762 h 6251"/>
                <a:gd name="T34" fmla="*/ 4712 w 4734"/>
                <a:gd name="T35" fmla="*/ 2070 h 6251"/>
                <a:gd name="T36" fmla="*/ 4405 w 4734"/>
                <a:gd name="T37" fmla="*/ 2254 h 6251"/>
                <a:gd name="T38" fmla="*/ 4282 w 4734"/>
                <a:gd name="T39" fmla="*/ 2787 h 6251"/>
                <a:gd name="T40" fmla="*/ 4200 w 4734"/>
                <a:gd name="T41" fmla="*/ 3074 h 6251"/>
                <a:gd name="T42" fmla="*/ 4097 w 4734"/>
                <a:gd name="T43" fmla="*/ 2992 h 6251"/>
                <a:gd name="T44" fmla="*/ 3995 w 4734"/>
                <a:gd name="T45" fmla="*/ 2931 h 6251"/>
                <a:gd name="T46" fmla="*/ 3933 w 4734"/>
                <a:gd name="T47" fmla="*/ 2746 h 6251"/>
                <a:gd name="T48" fmla="*/ 3647 w 4734"/>
                <a:gd name="T49" fmla="*/ 2541 h 6251"/>
                <a:gd name="T50" fmla="*/ 3401 w 4734"/>
                <a:gd name="T51" fmla="*/ 2295 h 6251"/>
                <a:gd name="T52" fmla="*/ 3339 w 4734"/>
                <a:gd name="T53" fmla="*/ 2439 h 6251"/>
                <a:gd name="T54" fmla="*/ 3401 w 4734"/>
                <a:gd name="T55" fmla="*/ 2746 h 6251"/>
                <a:gd name="T56" fmla="*/ 3483 w 4734"/>
                <a:gd name="T57" fmla="*/ 3053 h 6251"/>
                <a:gd name="T58" fmla="*/ 3523 w 4734"/>
                <a:gd name="T59" fmla="*/ 3319 h 6251"/>
                <a:gd name="T60" fmla="*/ 3381 w 4734"/>
                <a:gd name="T61" fmla="*/ 3279 h 6251"/>
                <a:gd name="T62" fmla="*/ 3175 w 4734"/>
                <a:gd name="T63" fmla="*/ 3607 h 6251"/>
                <a:gd name="T64" fmla="*/ 2972 w 4734"/>
                <a:gd name="T65" fmla="*/ 3689 h 6251"/>
                <a:gd name="T66" fmla="*/ 2808 w 4734"/>
                <a:gd name="T67" fmla="*/ 3996 h 6251"/>
                <a:gd name="T68" fmla="*/ 2541 w 4734"/>
                <a:gd name="T69" fmla="*/ 4344 h 6251"/>
                <a:gd name="T70" fmla="*/ 2275 w 4734"/>
                <a:gd name="T71" fmla="*/ 4590 h 6251"/>
                <a:gd name="T72" fmla="*/ 2172 w 4734"/>
                <a:gd name="T73" fmla="*/ 4938 h 6251"/>
                <a:gd name="T74" fmla="*/ 2213 w 4734"/>
                <a:gd name="T75" fmla="*/ 5328 h 6251"/>
                <a:gd name="T76" fmla="*/ 2090 w 4734"/>
                <a:gd name="T77" fmla="*/ 5820 h 6251"/>
                <a:gd name="T78" fmla="*/ 1947 w 4734"/>
                <a:gd name="T79" fmla="*/ 6024 h 6251"/>
                <a:gd name="T80" fmla="*/ 1763 w 4734"/>
                <a:gd name="T81" fmla="*/ 6250 h 6251"/>
                <a:gd name="T82" fmla="*/ 1599 w 4734"/>
                <a:gd name="T83" fmla="*/ 6045 h 6251"/>
                <a:gd name="T84" fmla="*/ 1435 w 4734"/>
                <a:gd name="T85" fmla="*/ 5532 h 6251"/>
                <a:gd name="T86" fmla="*/ 1250 w 4734"/>
                <a:gd name="T87" fmla="*/ 5082 h 6251"/>
                <a:gd name="T88" fmla="*/ 1107 w 4734"/>
                <a:gd name="T89" fmla="*/ 4754 h 6251"/>
                <a:gd name="T90" fmla="*/ 984 w 4734"/>
                <a:gd name="T91" fmla="*/ 4529 h 6251"/>
                <a:gd name="T92" fmla="*/ 902 w 4734"/>
                <a:gd name="T93" fmla="*/ 4119 h 6251"/>
                <a:gd name="T94" fmla="*/ 841 w 4734"/>
                <a:gd name="T95" fmla="*/ 3893 h 6251"/>
                <a:gd name="T96" fmla="*/ 861 w 4734"/>
                <a:gd name="T97" fmla="*/ 3463 h 6251"/>
                <a:gd name="T98" fmla="*/ 779 w 4734"/>
                <a:gd name="T99" fmla="*/ 3401 h 6251"/>
                <a:gd name="T100" fmla="*/ 779 w 4734"/>
                <a:gd name="T101" fmla="*/ 3259 h 6251"/>
                <a:gd name="T102" fmla="*/ 717 w 4734"/>
                <a:gd name="T103" fmla="*/ 3401 h 6251"/>
                <a:gd name="T104" fmla="*/ 369 w 4734"/>
                <a:gd name="T105" fmla="*/ 3504 h 6251"/>
                <a:gd name="T106" fmla="*/ 144 w 4734"/>
                <a:gd name="T107" fmla="*/ 3217 h 6251"/>
                <a:gd name="T108" fmla="*/ 369 w 4734"/>
                <a:gd name="T109" fmla="*/ 3135 h 6251"/>
                <a:gd name="T110" fmla="*/ 82 w 4734"/>
                <a:gd name="T111" fmla="*/ 3074 h 6251"/>
                <a:gd name="T112" fmla="*/ 21 w 4734"/>
                <a:gd name="T113" fmla="*/ 2910 h 6251"/>
                <a:gd name="T114" fmla="*/ 349 w 4734"/>
                <a:gd name="T115" fmla="*/ 2807 h 6251"/>
                <a:gd name="T116" fmla="*/ 390 w 4734"/>
                <a:gd name="T117" fmla="*/ 2541 h 6251"/>
                <a:gd name="T118" fmla="*/ 185 w 4734"/>
                <a:gd name="T119" fmla="*/ 2234 h 6251"/>
                <a:gd name="T120" fmla="*/ 431 w 4734"/>
                <a:gd name="T121" fmla="*/ 2029 h 6251"/>
                <a:gd name="T122" fmla="*/ 697 w 4734"/>
                <a:gd name="T123" fmla="*/ 1742 h 6251"/>
                <a:gd name="T124" fmla="*/ 902 w 4734"/>
                <a:gd name="T125" fmla="*/ 1189 h 6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4" h="6251">
                  <a:moveTo>
                    <a:pt x="1025" y="1066"/>
                  </a:moveTo>
                  <a:lnTo>
                    <a:pt x="1025" y="1066"/>
                  </a:lnTo>
                  <a:cubicBezTo>
                    <a:pt x="1005" y="1046"/>
                    <a:pt x="963" y="1025"/>
                    <a:pt x="943" y="1025"/>
                  </a:cubicBezTo>
                  <a:lnTo>
                    <a:pt x="902" y="1004"/>
                  </a:lnTo>
                  <a:cubicBezTo>
                    <a:pt x="881" y="984"/>
                    <a:pt x="881" y="964"/>
                    <a:pt x="861" y="964"/>
                  </a:cubicBezTo>
                  <a:cubicBezTo>
                    <a:pt x="841" y="943"/>
                    <a:pt x="799" y="922"/>
                    <a:pt x="779" y="922"/>
                  </a:cubicBezTo>
                  <a:cubicBezTo>
                    <a:pt x="779" y="902"/>
                    <a:pt x="738" y="902"/>
                    <a:pt x="717" y="902"/>
                  </a:cubicBezTo>
                  <a:cubicBezTo>
                    <a:pt x="697" y="882"/>
                    <a:pt x="656" y="861"/>
                    <a:pt x="656" y="840"/>
                  </a:cubicBezTo>
                  <a:cubicBezTo>
                    <a:pt x="635" y="820"/>
                    <a:pt x="635" y="800"/>
                    <a:pt x="635" y="779"/>
                  </a:cubicBezTo>
                  <a:cubicBezTo>
                    <a:pt x="635" y="758"/>
                    <a:pt x="615" y="738"/>
                    <a:pt x="615" y="718"/>
                  </a:cubicBezTo>
                  <a:cubicBezTo>
                    <a:pt x="595" y="718"/>
                    <a:pt x="574" y="697"/>
                    <a:pt x="574" y="697"/>
                  </a:cubicBezTo>
                  <a:cubicBezTo>
                    <a:pt x="574" y="676"/>
                    <a:pt x="595" y="656"/>
                    <a:pt x="595" y="656"/>
                  </a:cubicBezTo>
                  <a:cubicBezTo>
                    <a:pt x="595" y="636"/>
                    <a:pt x="615" y="594"/>
                    <a:pt x="615" y="594"/>
                  </a:cubicBezTo>
                  <a:cubicBezTo>
                    <a:pt x="615" y="574"/>
                    <a:pt x="615" y="554"/>
                    <a:pt x="615" y="533"/>
                  </a:cubicBezTo>
                  <a:cubicBezTo>
                    <a:pt x="635" y="513"/>
                    <a:pt x="677" y="492"/>
                    <a:pt x="677" y="492"/>
                  </a:cubicBezTo>
                  <a:cubicBezTo>
                    <a:pt x="697" y="472"/>
                    <a:pt x="697" y="472"/>
                    <a:pt x="697" y="472"/>
                  </a:cubicBezTo>
                  <a:cubicBezTo>
                    <a:pt x="697" y="451"/>
                    <a:pt x="697" y="451"/>
                    <a:pt x="697" y="431"/>
                  </a:cubicBezTo>
                  <a:cubicBezTo>
                    <a:pt x="697" y="431"/>
                    <a:pt x="677" y="431"/>
                    <a:pt x="656" y="431"/>
                  </a:cubicBezTo>
                  <a:cubicBezTo>
                    <a:pt x="656" y="410"/>
                    <a:pt x="635" y="410"/>
                    <a:pt x="615" y="410"/>
                  </a:cubicBezTo>
                  <a:cubicBezTo>
                    <a:pt x="615" y="410"/>
                    <a:pt x="615" y="390"/>
                    <a:pt x="615" y="369"/>
                  </a:cubicBezTo>
                  <a:cubicBezTo>
                    <a:pt x="595" y="369"/>
                    <a:pt x="615" y="349"/>
                    <a:pt x="615" y="349"/>
                  </a:cubicBezTo>
                  <a:cubicBezTo>
                    <a:pt x="595" y="349"/>
                    <a:pt x="574" y="349"/>
                    <a:pt x="574" y="328"/>
                  </a:cubicBezTo>
                  <a:cubicBezTo>
                    <a:pt x="553" y="328"/>
                    <a:pt x="553" y="308"/>
                    <a:pt x="553" y="308"/>
                  </a:cubicBezTo>
                  <a:cubicBezTo>
                    <a:pt x="533" y="308"/>
                    <a:pt x="513" y="287"/>
                    <a:pt x="513" y="287"/>
                  </a:cubicBezTo>
                  <a:cubicBezTo>
                    <a:pt x="492" y="287"/>
                    <a:pt x="492" y="308"/>
                    <a:pt x="471" y="308"/>
                  </a:cubicBezTo>
                  <a:cubicBezTo>
                    <a:pt x="471" y="308"/>
                    <a:pt x="451" y="287"/>
                    <a:pt x="431" y="287"/>
                  </a:cubicBezTo>
                  <a:cubicBezTo>
                    <a:pt x="431" y="267"/>
                    <a:pt x="451" y="246"/>
                    <a:pt x="451" y="226"/>
                  </a:cubicBezTo>
                  <a:lnTo>
                    <a:pt x="451" y="205"/>
                  </a:lnTo>
                  <a:cubicBezTo>
                    <a:pt x="451" y="185"/>
                    <a:pt x="471" y="185"/>
                    <a:pt x="471" y="164"/>
                  </a:cubicBezTo>
                  <a:lnTo>
                    <a:pt x="492" y="144"/>
                  </a:lnTo>
                  <a:cubicBezTo>
                    <a:pt x="492" y="144"/>
                    <a:pt x="513" y="123"/>
                    <a:pt x="533" y="103"/>
                  </a:cubicBezTo>
                  <a:cubicBezTo>
                    <a:pt x="553" y="103"/>
                    <a:pt x="574" y="123"/>
                    <a:pt x="595" y="103"/>
                  </a:cubicBezTo>
                  <a:cubicBezTo>
                    <a:pt x="615" y="103"/>
                    <a:pt x="635" y="103"/>
                    <a:pt x="635" y="103"/>
                  </a:cubicBezTo>
                  <a:cubicBezTo>
                    <a:pt x="656" y="103"/>
                    <a:pt x="677" y="82"/>
                    <a:pt x="677" y="82"/>
                  </a:cubicBezTo>
                  <a:cubicBezTo>
                    <a:pt x="677" y="82"/>
                    <a:pt x="697" y="62"/>
                    <a:pt x="717" y="62"/>
                  </a:cubicBezTo>
                  <a:cubicBezTo>
                    <a:pt x="717" y="41"/>
                    <a:pt x="717" y="41"/>
                    <a:pt x="738" y="21"/>
                  </a:cubicBezTo>
                  <a:cubicBezTo>
                    <a:pt x="738" y="21"/>
                    <a:pt x="738" y="21"/>
                    <a:pt x="738" y="0"/>
                  </a:cubicBezTo>
                  <a:lnTo>
                    <a:pt x="738" y="0"/>
                  </a:lnTo>
                  <a:cubicBezTo>
                    <a:pt x="759" y="0"/>
                    <a:pt x="779" y="0"/>
                    <a:pt x="799" y="0"/>
                  </a:cubicBezTo>
                  <a:cubicBezTo>
                    <a:pt x="820" y="0"/>
                    <a:pt x="841" y="0"/>
                    <a:pt x="861" y="0"/>
                  </a:cubicBezTo>
                  <a:cubicBezTo>
                    <a:pt x="881" y="0"/>
                    <a:pt x="881" y="21"/>
                    <a:pt x="902" y="21"/>
                  </a:cubicBezTo>
                  <a:cubicBezTo>
                    <a:pt x="902" y="41"/>
                    <a:pt x="923" y="62"/>
                    <a:pt x="923" y="62"/>
                  </a:cubicBezTo>
                  <a:cubicBezTo>
                    <a:pt x="943" y="82"/>
                    <a:pt x="943" y="82"/>
                    <a:pt x="963" y="103"/>
                  </a:cubicBezTo>
                  <a:cubicBezTo>
                    <a:pt x="963" y="123"/>
                    <a:pt x="963" y="144"/>
                    <a:pt x="963" y="164"/>
                  </a:cubicBezTo>
                  <a:cubicBezTo>
                    <a:pt x="984" y="164"/>
                    <a:pt x="963" y="164"/>
                    <a:pt x="963" y="185"/>
                  </a:cubicBezTo>
                  <a:lnTo>
                    <a:pt x="943" y="205"/>
                  </a:lnTo>
                  <a:lnTo>
                    <a:pt x="943" y="226"/>
                  </a:lnTo>
                  <a:cubicBezTo>
                    <a:pt x="963" y="246"/>
                    <a:pt x="984" y="246"/>
                    <a:pt x="984" y="246"/>
                  </a:cubicBezTo>
                  <a:cubicBezTo>
                    <a:pt x="984" y="246"/>
                    <a:pt x="984" y="267"/>
                    <a:pt x="1005" y="267"/>
                  </a:cubicBezTo>
                  <a:lnTo>
                    <a:pt x="1025" y="267"/>
                  </a:lnTo>
                  <a:cubicBezTo>
                    <a:pt x="1045" y="267"/>
                    <a:pt x="1066" y="267"/>
                    <a:pt x="1087" y="267"/>
                  </a:cubicBezTo>
                  <a:cubicBezTo>
                    <a:pt x="1087" y="267"/>
                    <a:pt x="1107" y="267"/>
                    <a:pt x="1127" y="287"/>
                  </a:cubicBezTo>
                  <a:lnTo>
                    <a:pt x="1148" y="308"/>
                  </a:lnTo>
                  <a:cubicBezTo>
                    <a:pt x="1148" y="308"/>
                    <a:pt x="1148" y="328"/>
                    <a:pt x="1148" y="349"/>
                  </a:cubicBezTo>
                  <a:cubicBezTo>
                    <a:pt x="1148" y="349"/>
                    <a:pt x="1168" y="349"/>
                    <a:pt x="1168" y="369"/>
                  </a:cubicBezTo>
                  <a:cubicBezTo>
                    <a:pt x="1189" y="369"/>
                    <a:pt x="1209" y="369"/>
                    <a:pt x="1229" y="369"/>
                  </a:cubicBezTo>
                  <a:lnTo>
                    <a:pt x="1250" y="349"/>
                  </a:lnTo>
                  <a:cubicBezTo>
                    <a:pt x="1271" y="328"/>
                    <a:pt x="1291" y="328"/>
                    <a:pt x="1311" y="349"/>
                  </a:cubicBezTo>
                  <a:cubicBezTo>
                    <a:pt x="1311" y="349"/>
                    <a:pt x="1332" y="349"/>
                    <a:pt x="1353" y="349"/>
                  </a:cubicBezTo>
                  <a:lnTo>
                    <a:pt x="1373" y="349"/>
                  </a:lnTo>
                  <a:cubicBezTo>
                    <a:pt x="1393" y="369"/>
                    <a:pt x="1414" y="390"/>
                    <a:pt x="1414" y="390"/>
                  </a:cubicBezTo>
                  <a:lnTo>
                    <a:pt x="1414" y="410"/>
                  </a:lnTo>
                  <a:cubicBezTo>
                    <a:pt x="1414" y="410"/>
                    <a:pt x="1435" y="431"/>
                    <a:pt x="1435" y="451"/>
                  </a:cubicBezTo>
                  <a:lnTo>
                    <a:pt x="1435" y="472"/>
                  </a:lnTo>
                  <a:cubicBezTo>
                    <a:pt x="1455" y="492"/>
                    <a:pt x="1475" y="533"/>
                    <a:pt x="1496" y="554"/>
                  </a:cubicBezTo>
                  <a:cubicBezTo>
                    <a:pt x="1517" y="554"/>
                    <a:pt x="1537" y="574"/>
                    <a:pt x="1557" y="574"/>
                  </a:cubicBezTo>
                  <a:cubicBezTo>
                    <a:pt x="1557" y="574"/>
                    <a:pt x="1578" y="594"/>
                    <a:pt x="1599" y="594"/>
                  </a:cubicBezTo>
                  <a:cubicBezTo>
                    <a:pt x="1599" y="615"/>
                    <a:pt x="1599" y="615"/>
                    <a:pt x="1599" y="615"/>
                  </a:cubicBezTo>
                  <a:cubicBezTo>
                    <a:pt x="1599" y="636"/>
                    <a:pt x="1599" y="636"/>
                    <a:pt x="1599" y="656"/>
                  </a:cubicBezTo>
                  <a:cubicBezTo>
                    <a:pt x="1578" y="656"/>
                    <a:pt x="1557" y="636"/>
                    <a:pt x="1557" y="636"/>
                  </a:cubicBezTo>
                  <a:cubicBezTo>
                    <a:pt x="1537" y="636"/>
                    <a:pt x="1517" y="636"/>
                    <a:pt x="1517" y="636"/>
                  </a:cubicBezTo>
                  <a:cubicBezTo>
                    <a:pt x="1496" y="636"/>
                    <a:pt x="1496" y="656"/>
                    <a:pt x="1496" y="656"/>
                  </a:cubicBezTo>
                  <a:cubicBezTo>
                    <a:pt x="1496" y="656"/>
                    <a:pt x="1496" y="676"/>
                    <a:pt x="1496" y="697"/>
                  </a:cubicBezTo>
                  <a:cubicBezTo>
                    <a:pt x="1517" y="697"/>
                    <a:pt x="1537" y="697"/>
                    <a:pt x="1557" y="718"/>
                  </a:cubicBezTo>
                  <a:cubicBezTo>
                    <a:pt x="1557" y="718"/>
                    <a:pt x="1557" y="738"/>
                    <a:pt x="1537" y="758"/>
                  </a:cubicBezTo>
                  <a:lnTo>
                    <a:pt x="1537" y="779"/>
                  </a:lnTo>
                  <a:cubicBezTo>
                    <a:pt x="1537" y="800"/>
                    <a:pt x="1537" y="800"/>
                    <a:pt x="1537" y="820"/>
                  </a:cubicBezTo>
                  <a:cubicBezTo>
                    <a:pt x="1557" y="820"/>
                    <a:pt x="1578" y="820"/>
                    <a:pt x="1599" y="840"/>
                  </a:cubicBezTo>
                  <a:lnTo>
                    <a:pt x="1599" y="861"/>
                  </a:lnTo>
                  <a:cubicBezTo>
                    <a:pt x="1599" y="882"/>
                    <a:pt x="1599" y="902"/>
                    <a:pt x="1599" y="902"/>
                  </a:cubicBezTo>
                  <a:cubicBezTo>
                    <a:pt x="1599" y="902"/>
                    <a:pt x="1619" y="902"/>
                    <a:pt x="1619" y="922"/>
                  </a:cubicBezTo>
                  <a:cubicBezTo>
                    <a:pt x="1639" y="922"/>
                    <a:pt x="1639" y="943"/>
                    <a:pt x="1639" y="943"/>
                  </a:cubicBezTo>
                  <a:cubicBezTo>
                    <a:pt x="1639" y="964"/>
                    <a:pt x="1639" y="984"/>
                    <a:pt x="1639" y="984"/>
                  </a:cubicBezTo>
                  <a:cubicBezTo>
                    <a:pt x="1639" y="1004"/>
                    <a:pt x="1619" y="1025"/>
                    <a:pt x="1619" y="1025"/>
                  </a:cubicBezTo>
                  <a:cubicBezTo>
                    <a:pt x="1619" y="1025"/>
                    <a:pt x="1599" y="1025"/>
                    <a:pt x="1578" y="1025"/>
                  </a:cubicBezTo>
                  <a:lnTo>
                    <a:pt x="1557" y="1004"/>
                  </a:lnTo>
                  <a:cubicBezTo>
                    <a:pt x="1557" y="1004"/>
                    <a:pt x="1537" y="984"/>
                    <a:pt x="1537" y="964"/>
                  </a:cubicBezTo>
                  <a:lnTo>
                    <a:pt x="1517" y="964"/>
                  </a:lnTo>
                  <a:cubicBezTo>
                    <a:pt x="1496" y="964"/>
                    <a:pt x="1496" y="984"/>
                    <a:pt x="1496" y="984"/>
                  </a:cubicBezTo>
                  <a:cubicBezTo>
                    <a:pt x="1496" y="984"/>
                    <a:pt x="1496" y="1004"/>
                    <a:pt x="1496" y="1025"/>
                  </a:cubicBezTo>
                  <a:lnTo>
                    <a:pt x="1496" y="1046"/>
                  </a:lnTo>
                  <a:cubicBezTo>
                    <a:pt x="1517" y="1046"/>
                    <a:pt x="1537" y="1046"/>
                    <a:pt x="1537" y="1066"/>
                  </a:cubicBezTo>
                  <a:cubicBezTo>
                    <a:pt x="1557" y="1066"/>
                    <a:pt x="1578" y="1086"/>
                    <a:pt x="1578" y="1086"/>
                  </a:cubicBezTo>
                  <a:cubicBezTo>
                    <a:pt x="1578" y="1086"/>
                    <a:pt x="1578" y="1107"/>
                    <a:pt x="1578" y="1128"/>
                  </a:cubicBezTo>
                  <a:cubicBezTo>
                    <a:pt x="1578" y="1128"/>
                    <a:pt x="1578" y="1148"/>
                    <a:pt x="1578" y="1168"/>
                  </a:cubicBezTo>
                  <a:lnTo>
                    <a:pt x="1599" y="1210"/>
                  </a:lnTo>
                  <a:cubicBezTo>
                    <a:pt x="1599" y="1230"/>
                    <a:pt x="1599" y="1230"/>
                    <a:pt x="1619" y="1250"/>
                  </a:cubicBezTo>
                  <a:cubicBezTo>
                    <a:pt x="1619" y="1250"/>
                    <a:pt x="1639" y="1250"/>
                    <a:pt x="1660" y="1250"/>
                  </a:cubicBezTo>
                  <a:lnTo>
                    <a:pt x="1681" y="1250"/>
                  </a:lnTo>
                  <a:cubicBezTo>
                    <a:pt x="1701" y="1250"/>
                    <a:pt x="1701" y="1270"/>
                    <a:pt x="1701" y="1270"/>
                  </a:cubicBezTo>
                  <a:cubicBezTo>
                    <a:pt x="1701" y="1291"/>
                    <a:pt x="1721" y="1291"/>
                    <a:pt x="1721" y="1291"/>
                  </a:cubicBezTo>
                  <a:cubicBezTo>
                    <a:pt x="1742" y="1291"/>
                    <a:pt x="1742" y="1312"/>
                    <a:pt x="1763" y="1312"/>
                  </a:cubicBezTo>
                  <a:lnTo>
                    <a:pt x="1783" y="1312"/>
                  </a:lnTo>
                  <a:cubicBezTo>
                    <a:pt x="1803" y="1312"/>
                    <a:pt x="1824" y="1332"/>
                    <a:pt x="1824" y="1332"/>
                  </a:cubicBezTo>
                  <a:cubicBezTo>
                    <a:pt x="1824" y="1352"/>
                    <a:pt x="1824" y="1373"/>
                    <a:pt x="1824" y="1373"/>
                  </a:cubicBezTo>
                  <a:cubicBezTo>
                    <a:pt x="1845" y="1373"/>
                    <a:pt x="1845" y="1394"/>
                    <a:pt x="1845" y="1394"/>
                  </a:cubicBezTo>
                  <a:cubicBezTo>
                    <a:pt x="1845" y="1394"/>
                    <a:pt x="1865" y="1394"/>
                    <a:pt x="1885" y="1394"/>
                  </a:cubicBezTo>
                  <a:cubicBezTo>
                    <a:pt x="1885" y="1414"/>
                    <a:pt x="1885" y="1414"/>
                    <a:pt x="1906" y="1414"/>
                  </a:cubicBezTo>
                  <a:cubicBezTo>
                    <a:pt x="1906" y="1414"/>
                    <a:pt x="1906" y="1434"/>
                    <a:pt x="1926" y="1434"/>
                  </a:cubicBezTo>
                  <a:lnTo>
                    <a:pt x="1947" y="1455"/>
                  </a:lnTo>
                  <a:cubicBezTo>
                    <a:pt x="1947" y="1455"/>
                    <a:pt x="1947" y="1476"/>
                    <a:pt x="1967" y="1476"/>
                  </a:cubicBezTo>
                  <a:cubicBezTo>
                    <a:pt x="1947" y="1476"/>
                    <a:pt x="1947" y="1476"/>
                    <a:pt x="1947" y="1496"/>
                  </a:cubicBezTo>
                  <a:lnTo>
                    <a:pt x="1947" y="1496"/>
                  </a:lnTo>
                  <a:cubicBezTo>
                    <a:pt x="1926" y="1496"/>
                    <a:pt x="1926" y="1516"/>
                    <a:pt x="1926" y="1537"/>
                  </a:cubicBezTo>
                  <a:lnTo>
                    <a:pt x="1926" y="1558"/>
                  </a:lnTo>
                  <a:cubicBezTo>
                    <a:pt x="1926" y="1578"/>
                    <a:pt x="1906" y="1578"/>
                    <a:pt x="1906" y="1598"/>
                  </a:cubicBezTo>
                  <a:lnTo>
                    <a:pt x="1906" y="1619"/>
                  </a:lnTo>
                  <a:cubicBezTo>
                    <a:pt x="1906" y="1640"/>
                    <a:pt x="1906" y="1660"/>
                    <a:pt x="1906" y="1660"/>
                  </a:cubicBezTo>
                  <a:cubicBezTo>
                    <a:pt x="1906" y="1680"/>
                    <a:pt x="1885" y="1701"/>
                    <a:pt x="1885" y="1722"/>
                  </a:cubicBezTo>
                  <a:cubicBezTo>
                    <a:pt x="1885" y="1722"/>
                    <a:pt x="1885" y="1722"/>
                    <a:pt x="1885" y="1742"/>
                  </a:cubicBezTo>
                  <a:cubicBezTo>
                    <a:pt x="1885" y="1742"/>
                    <a:pt x="1885" y="1742"/>
                    <a:pt x="1885" y="1762"/>
                  </a:cubicBezTo>
                  <a:cubicBezTo>
                    <a:pt x="1885" y="1762"/>
                    <a:pt x="1906" y="1804"/>
                    <a:pt x="1926" y="1804"/>
                  </a:cubicBezTo>
                  <a:lnTo>
                    <a:pt x="1947" y="1824"/>
                  </a:lnTo>
                  <a:cubicBezTo>
                    <a:pt x="1967" y="1824"/>
                    <a:pt x="1988" y="1824"/>
                    <a:pt x="2008" y="1824"/>
                  </a:cubicBezTo>
                  <a:cubicBezTo>
                    <a:pt x="2008" y="1844"/>
                    <a:pt x="2049" y="1865"/>
                    <a:pt x="2070" y="1865"/>
                  </a:cubicBezTo>
                  <a:lnTo>
                    <a:pt x="2090" y="1886"/>
                  </a:lnTo>
                  <a:cubicBezTo>
                    <a:pt x="2090" y="1906"/>
                    <a:pt x="2111" y="1906"/>
                    <a:pt x="2111" y="1926"/>
                  </a:cubicBezTo>
                  <a:cubicBezTo>
                    <a:pt x="2111" y="1926"/>
                    <a:pt x="2131" y="1947"/>
                    <a:pt x="2131" y="1967"/>
                  </a:cubicBezTo>
                  <a:cubicBezTo>
                    <a:pt x="2152" y="1967"/>
                    <a:pt x="2172" y="1967"/>
                    <a:pt x="2193" y="1967"/>
                  </a:cubicBezTo>
                  <a:cubicBezTo>
                    <a:pt x="2213" y="1967"/>
                    <a:pt x="2213" y="1988"/>
                    <a:pt x="2234" y="1988"/>
                  </a:cubicBezTo>
                  <a:cubicBezTo>
                    <a:pt x="2254" y="1988"/>
                    <a:pt x="2275" y="2008"/>
                    <a:pt x="2295" y="2008"/>
                  </a:cubicBezTo>
                  <a:cubicBezTo>
                    <a:pt x="2316" y="2008"/>
                    <a:pt x="2336" y="2008"/>
                    <a:pt x="2357" y="2008"/>
                  </a:cubicBezTo>
                  <a:lnTo>
                    <a:pt x="2398" y="2008"/>
                  </a:lnTo>
                  <a:cubicBezTo>
                    <a:pt x="2418" y="2029"/>
                    <a:pt x="2418" y="2049"/>
                    <a:pt x="2439" y="2049"/>
                  </a:cubicBezTo>
                  <a:lnTo>
                    <a:pt x="2459" y="2029"/>
                  </a:lnTo>
                  <a:cubicBezTo>
                    <a:pt x="2480" y="2029"/>
                    <a:pt x="2500" y="2029"/>
                    <a:pt x="2500" y="2029"/>
                  </a:cubicBezTo>
                  <a:cubicBezTo>
                    <a:pt x="2521" y="2029"/>
                    <a:pt x="2541" y="2029"/>
                    <a:pt x="2562" y="2029"/>
                  </a:cubicBezTo>
                  <a:cubicBezTo>
                    <a:pt x="2562" y="2029"/>
                    <a:pt x="2603" y="2029"/>
                    <a:pt x="2623" y="2029"/>
                  </a:cubicBezTo>
                  <a:cubicBezTo>
                    <a:pt x="2644" y="2049"/>
                    <a:pt x="2664" y="2090"/>
                    <a:pt x="2684" y="2090"/>
                  </a:cubicBezTo>
                  <a:cubicBezTo>
                    <a:pt x="2684" y="2111"/>
                    <a:pt x="2726" y="2111"/>
                    <a:pt x="2726" y="2131"/>
                  </a:cubicBezTo>
                  <a:cubicBezTo>
                    <a:pt x="2746" y="2131"/>
                    <a:pt x="2766" y="2152"/>
                    <a:pt x="2787" y="2152"/>
                  </a:cubicBezTo>
                  <a:cubicBezTo>
                    <a:pt x="2787" y="2152"/>
                    <a:pt x="2828" y="2172"/>
                    <a:pt x="2848" y="2193"/>
                  </a:cubicBezTo>
                  <a:cubicBezTo>
                    <a:pt x="2848" y="2193"/>
                    <a:pt x="2848" y="2213"/>
                    <a:pt x="2869" y="2234"/>
                  </a:cubicBezTo>
                  <a:cubicBezTo>
                    <a:pt x="2869" y="2234"/>
                    <a:pt x="2890" y="2234"/>
                    <a:pt x="2910" y="2234"/>
                  </a:cubicBezTo>
                  <a:cubicBezTo>
                    <a:pt x="2930" y="2234"/>
                    <a:pt x="2951" y="2254"/>
                    <a:pt x="2951" y="2254"/>
                  </a:cubicBezTo>
                  <a:cubicBezTo>
                    <a:pt x="2972" y="2254"/>
                    <a:pt x="2992" y="2254"/>
                    <a:pt x="3012" y="2254"/>
                  </a:cubicBezTo>
                  <a:cubicBezTo>
                    <a:pt x="3012" y="2254"/>
                    <a:pt x="3053" y="2254"/>
                    <a:pt x="3073" y="2254"/>
                  </a:cubicBezTo>
                  <a:cubicBezTo>
                    <a:pt x="3093" y="2254"/>
                    <a:pt x="3155" y="2275"/>
                    <a:pt x="3175" y="2275"/>
                  </a:cubicBezTo>
                  <a:cubicBezTo>
                    <a:pt x="3175" y="2275"/>
                    <a:pt x="3196" y="2275"/>
                    <a:pt x="3196" y="2254"/>
                  </a:cubicBezTo>
                  <a:cubicBezTo>
                    <a:pt x="3217" y="2254"/>
                    <a:pt x="3217" y="2254"/>
                    <a:pt x="3217" y="2234"/>
                  </a:cubicBezTo>
                  <a:lnTo>
                    <a:pt x="3237" y="2234"/>
                  </a:lnTo>
                  <a:cubicBezTo>
                    <a:pt x="3257" y="2213"/>
                    <a:pt x="3237" y="2193"/>
                    <a:pt x="3237" y="2193"/>
                  </a:cubicBezTo>
                  <a:cubicBezTo>
                    <a:pt x="3237" y="2172"/>
                    <a:pt x="3217" y="2152"/>
                    <a:pt x="3217" y="2152"/>
                  </a:cubicBezTo>
                  <a:cubicBezTo>
                    <a:pt x="3196" y="2131"/>
                    <a:pt x="3196" y="2111"/>
                    <a:pt x="3217" y="2090"/>
                  </a:cubicBezTo>
                  <a:cubicBezTo>
                    <a:pt x="3217" y="2070"/>
                    <a:pt x="3217" y="2049"/>
                    <a:pt x="3217" y="2029"/>
                  </a:cubicBezTo>
                  <a:cubicBezTo>
                    <a:pt x="3217" y="2008"/>
                    <a:pt x="3217" y="1988"/>
                    <a:pt x="3217" y="1988"/>
                  </a:cubicBezTo>
                  <a:cubicBezTo>
                    <a:pt x="3217" y="1967"/>
                    <a:pt x="3217" y="1947"/>
                    <a:pt x="3217" y="1947"/>
                  </a:cubicBezTo>
                  <a:cubicBezTo>
                    <a:pt x="3217" y="1947"/>
                    <a:pt x="3217" y="1926"/>
                    <a:pt x="3217" y="1906"/>
                  </a:cubicBezTo>
                  <a:lnTo>
                    <a:pt x="3237" y="1906"/>
                  </a:lnTo>
                  <a:cubicBezTo>
                    <a:pt x="3257" y="1906"/>
                    <a:pt x="3278" y="1906"/>
                    <a:pt x="3299" y="1906"/>
                  </a:cubicBezTo>
                  <a:cubicBezTo>
                    <a:pt x="3319" y="1906"/>
                    <a:pt x="3339" y="1906"/>
                    <a:pt x="3339" y="1926"/>
                  </a:cubicBezTo>
                  <a:cubicBezTo>
                    <a:pt x="3360" y="1926"/>
                    <a:pt x="3339" y="1947"/>
                    <a:pt x="3339" y="1947"/>
                  </a:cubicBezTo>
                  <a:cubicBezTo>
                    <a:pt x="3319" y="1967"/>
                    <a:pt x="3339" y="1988"/>
                    <a:pt x="3339" y="1988"/>
                  </a:cubicBezTo>
                  <a:cubicBezTo>
                    <a:pt x="3339" y="1988"/>
                    <a:pt x="3339" y="2008"/>
                    <a:pt x="3339" y="2029"/>
                  </a:cubicBezTo>
                  <a:lnTo>
                    <a:pt x="3360" y="2029"/>
                  </a:lnTo>
                  <a:cubicBezTo>
                    <a:pt x="3360" y="2029"/>
                    <a:pt x="3360" y="2029"/>
                    <a:pt x="3360" y="2049"/>
                  </a:cubicBezTo>
                  <a:lnTo>
                    <a:pt x="3339" y="2070"/>
                  </a:lnTo>
                  <a:cubicBezTo>
                    <a:pt x="3339" y="2090"/>
                    <a:pt x="3360" y="2111"/>
                    <a:pt x="3360" y="2111"/>
                  </a:cubicBezTo>
                  <a:cubicBezTo>
                    <a:pt x="3360" y="2131"/>
                    <a:pt x="3381" y="2131"/>
                    <a:pt x="3381" y="2131"/>
                  </a:cubicBezTo>
                  <a:cubicBezTo>
                    <a:pt x="3401" y="2152"/>
                    <a:pt x="3401" y="2172"/>
                    <a:pt x="3421" y="2172"/>
                  </a:cubicBezTo>
                  <a:cubicBezTo>
                    <a:pt x="3421" y="2193"/>
                    <a:pt x="3483" y="2193"/>
                    <a:pt x="3503" y="2193"/>
                  </a:cubicBezTo>
                  <a:lnTo>
                    <a:pt x="3523" y="2172"/>
                  </a:lnTo>
                  <a:cubicBezTo>
                    <a:pt x="3544" y="2172"/>
                    <a:pt x="3565" y="2172"/>
                    <a:pt x="3565" y="2172"/>
                  </a:cubicBezTo>
                  <a:cubicBezTo>
                    <a:pt x="3585" y="2172"/>
                    <a:pt x="3626" y="2152"/>
                    <a:pt x="3647" y="2172"/>
                  </a:cubicBezTo>
                  <a:lnTo>
                    <a:pt x="3667" y="2172"/>
                  </a:lnTo>
                  <a:cubicBezTo>
                    <a:pt x="3687" y="2172"/>
                    <a:pt x="3687" y="2172"/>
                    <a:pt x="3687" y="2172"/>
                  </a:cubicBezTo>
                  <a:cubicBezTo>
                    <a:pt x="3708" y="2172"/>
                    <a:pt x="3729" y="2172"/>
                    <a:pt x="3749" y="2172"/>
                  </a:cubicBezTo>
                  <a:lnTo>
                    <a:pt x="3769" y="2152"/>
                  </a:lnTo>
                  <a:cubicBezTo>
                    <a:pt x="3790" y="2152"/>
                    <a:pt x="3811" y="2152"/>
                    <a:pt x="3811" y="2152"/>
                  </a:cubicBezTo>
                  <a:cubicBezTo>
                    <a:pt x="3831" y="2152"/>
                    <a:pt x="3872" y="2172"/>
                    <a:pt x="3872" y="2152"/>
                  </a:cubicBezTo>
                  <a:cubicBezTo>
                    <a:pt x="3893" y="2152"/>
                    <a:pt x="3893" y="2131"/>
                    <a:pt x="3893" y="2131"/>
                  </a:cubicBezTo>
                  <a:cubicBezTo>
                    <a:pt x="3893" y="2111"/>
                    <a:pt x="3893" y="2090"/>
                    <a:pt x="3893" y="2090"/>
                  </a:cubicBezTo>
                  <a:cubicBezTo>
                    <a:pt x="3893" y="2070"/>
                    <a:pt x="3893" y="2070"/>
                    <a:pt x="3893" y="2049"/>
                  </a:cubicBezTo>
                  <a:cubicBezTo>
                    <a:pt x="3872" y="2049"/>
                    <a:pt x="3851" y="2049"/>
                    <a:pt x="3851" y="2049"/>
                  </a:cubicBezTo>
                  <a:cubicBezTo>
                    <a:pt x="3831" y="2029"/>
                    <a:pt x="3811" y="2049"/>
                    <a:pt x="3811" y="2029"/>
                  </a:cubicBezTo>
                  <a:lnTo>
                    <a:pt x="3790" y="2029"/>
                  </a:lnTo>
                  <a:cubicBezTo>
                    <a:pt x="3790" y="2008"/>
                    <a:pt x="3790" y="1988"/>
                    <a:pt x="3790" y="1988"/>
                  </a:cubicBezTo>
                  <a:cubicBezTo>
                    <a:pt x="3790" y="1967"/>
                    <a:pt x="3790" y="1947"/>
                    <a:pt x="3811" y="1947"/>
                  </a:cubicBezTo>
                  <a:lnTo>
                    <a:pt x="3831" y="1967"/>
                  </a:lnTo>
                  <a:lnTo>
                    <a:pt x="3851" y="1967"/>
                  </a:lnTo>
                  <a:cubicBezTo>
                    <a:pt x="3851" y="1967"/>
                    <a:pt x="3872" y="1967"/>
                    <a:pt x="3872" y="1947"/>
                  </a:cubicBezTo>
                  <a:cubicBezTo>
                    <a:pt x="3872" y="1947"/>
                    <a:pt x="3872" y="1926"/>
                    <a:pt x="3872" y="1906"/>
                  </a:cubicBezTo>
                  <a:lnTo>
                    <a:pt x="3893" y="1906"/>
                  </a:lnTo>
                  <a:cubicBezTo>
                    <a:pt x="3893" y="1906"/>
                    <a:pt x="3933" y="1906"/>
                    <a:pt x="3933" y="1886"/>
                  </a:cubicBezTo>
                  <a:cubicBezTo>
                    <a:pt x="3954" y="1886"/>
                    <a:pt x="3954" y="1844"/>
                    <a:pt x="3975" y="1844"/>
                  </a:cubicBezTo>
                  <a:cubicBezTo>
                    <a:pt x="3975" y="1844"/>
                    <a:pt x="3995" y="1824"/>
                    <a:pt x="4015" y="1824"/>
                  </a:cubicBezTo>
                  <a:cubicBezTo>
                    <a:pt x="4015" y="1804"/>
                    <a:pt x="4015" y="1783"/>
                    <a:pt x="4015" y="1783"/>
                  </a:cubicBezTo>
                  <a:cubicBezTo>
                    <a:pt x="4015" y="1783"/>
                    <a:pt x="4036" y="1783"/>
                    <a:pt x="4057" y="1762"/>
                  </a:cubicBezTo>
                  <a:lnTo>
                    <a:pt x="4057" y="1742"/>
                  </a:lnTo>
                  <a:cubicBezTo>
                    <a:pt x="4057" y="1722"/>
                    <a:pt x="4077" y="1722"/>
                    <a:pt x="4077" y="1722"/>
                  </a:cubicBezTo>
                  <a:cubicBezTo>
                    <a:pt x="4097" y="1701"/>
                    <a:pt x="4118" y="1701"/>
                    <a:pt x="4118" y="1701"/>
                  </a:cubicBezTo>
                  <a:cubicBezTo>
                    <a:pt x="4139" y="1701"/>
                    <a:pt x="4139" y="1680"/>
                    <a:pt x="4159" y="1660"/>
                  </a:cubicBezTo>
                  <a:lnTo>
                    <a:pt x="4200" y="1640"/>
                  </a:lnTo>
                  <a:cubicBezTo>
                    <a:pt x="4220" y="1619"/>
                    <a:pt x="4241" y="1598"/>
                    <a:pt x="4241" y="1598"/>
                  </a:cubicBezTo>
                  <a:lnTo>
                    <a:pt x="4261" y="1598"/>
                  </a:lnTo>
                  <a:cubicBezTo>
                    <a:pt x="4282" y="1598"/>
                    <a:pt x="4261" y="1640"/>
                    <a:pt x="4282" y="1640"/>
                  </a:cubicBezTo>
                  <a:cubicBezTo>
                    <a:pt x="4282" y="1640"/>
                    <a:pt x="4323" y="1640"/>
                    <a:pt x="4343" y="1640"/>
                  </a:cubicBezTo>
                  <a:lnTo>
                    <a:pt x="4384" y="1640"/>
                  </a:lnTo>
                  <a:cubicBezTo>
                    <a:pt x="4405" y="1619"/>
                    <a:pt x="4405" y="1598"/>
                    <a:pt x="4425" y="1598"/>
                  </a:cubicBezTo>
                  <a:cubicBezTo>
                    <a:pt x="4425" y="1598"/>
                    <a:pt x="4446" y="1598"/>
                    <a:pt x="4466" y="1598"/>
                  </a:cubicBezTo>
                  <a:cubicBezTo>
                    <a:pt x="4466" y="1598"/>
                    <a:pt x="4487" y="1598"/>
                    <a:pt x="4487" y="1619"/>
                  </a:cubicBezTo>
                  <a:cubicBezTo>
                    <a:pt x="4507" y="1619"/>
                    <a:pt x="4507" y="1640"/>
                    <a:pt x="4507" y="1640"/>
                  </a:cubicBezTo>
                  <a:lnTo>
                    <a:pt x="4507" y="1660"/>
                  </a:lnTo>
                  <a:cubicBezTo>
                    <a:pt x="4507" y="1680"/>
                    <a:pt x="4528" y="1660"/>
                    <a:pt x="4528" y="1660"/>
                  </a:cubicBezTo>
                  <a:cubicBezTo>
                    <a:pt x="4548" y="1680"/>
                    <a:pt x="4569" y="1680"/>
                    <a:pt x="4589" y="1680"/>
                  </a:cubicBezTo>
                  <a:lnTo>
                    <a:pt x="4589" y="1701"/>
                  </a:lnTo>
                  <a:cubicBezTo>
                    <a:pt x="4589" y="1722"/>
                    <a:pt x="4589" y="1722"/>
                    <a:pt x="4569" y="1722"/>
                  </a:cubicBezTo>
                  <a:cubicBezTo>
                    <a:pt x="4569" y="1742"/>
                    <a:pt x="4569" y="1742"/>
                    <a:pt x="4548" y="1742"/>
                  </a:cubicBezTo>
                  <a:lnTo>
                    <a:pt x="4548" y="1762"/>
                  </a:lnTo>
                  <a:cubicBezTo>
                    <a:pt x="4569" y="1783"/>
                    <a:pt x="4569" y="1783"/>
                    <a:pt x="4589" y="1783"/>
                  </a:cubicBezTo>
                  <a:lnTo>
                    <a:pt x="4610" y="1762"/>
                  </a:lnTo>
                  <a:lnTo>
                    <a:pt x="4630" y="1783"/>
                  </a:lnTo>
                  <a:cubicBezTo>
                    <a:pt x="4651" y="1804"/>
                    <a:pt x="4651" y="1824"/>
                    <a:pt x="4671" y="1824"/>
                  </a:cubicBezTo>
                  <a:cubicBezTo>
                    <a:pt x="4671" y="1824"/>
                    <a:pt x="4692" y="1824"/>
                    <a:pt x="4712" y="1824"/>
                  </a:cubicBezTo>
                  <a:cubicBezTo>
                    <a:pt x="4712" y="1844"/>
                    <a:pt x="4712" y="1844"/>
                    <a:pt x="4712" y="1865"/>
                  </a:cubicBezTo>
                  <a:lnTo>
                    <a:pt x="4712" y="1886"/>
                  </a:lnTo>
                  <a:lnTo>
                    <a:pt x="4712" y="1906"/>
                  </a:lnTo>
                  <a:cubicBezTo>
                    <a:pt x="4692" y="1906"/>
                    <a:pt x="4692" y="1906"/>
                    <a:pt x="4671" y="1926"/>
                  </a:cubicBezTo>
                  <a:lnTo>
                    <a:pt x="4671" y="1947"/>
                  </a:lnTo>
                  <a:cubicBezTo>
                    <a:pt x="4671" y="1967"/>
                    <a:pt x="4671" y="1988"/>
                    <a:pt x="4692" y="1988"/>
                  </a:cubicBezTo>
                  <a:lnTo>
                    <a:pt x="4712" y="1988"/>
                  </a:lnTo>
                  <a:lnTo>
                    <a:pt x="4733" y="2008"/>
                  </a:lnTo>
                  <a:lnTo>
                    <a:pt x="4733" y="2029"/>
                  </a:lnTo>
                  <a:cubicBezTo>
                    <a:pt x="4733" y="2049"/>
                    <a:pt x="4733" y="2070"/>
                    <a:pt x="4712" y="2070"/>
                  </a:cubicBezTo>
                  <a:cubicBezTo>
                    <a:pt x="4712" y="2070"/>
                    <a:pt x="4712" y="2070"/>
                    <a:pt x="4692" y="2070"/>
                  </a:cubicBezTo>
                  <a:cubicBezTo>
                    <a:pt x="4692" y="2070"/>
                    <a:pt x="4692" y="2049"/>
                    <a:pt x="4671" y="2029"/>
                  </a:cubicBezTo>
                  <a:lnTo>
                    <a:pt x="4671" y="2029"/>
                  </a:lnTo>
                  <a:cubicBezTo>
                    <a:pt x="4651" y="2029"/>
                    <a:pt x="4630" y="2029"/>
                    <a:pt x="4630" y="2029"/>
                  </a:cubicBezTo>
                  <a:cubicBezTo>
                    <a:pt x="4610" y="2029"/>
                    <a:pt x="4610" y="2029"/>
                    <a:pt x="4589" y="2029"/>
                  </a:cubicBezTo>
                  <a:lnTo>
                    <a:pt x="4569" y="2049"/>
                  </a:lnTo>
                  <a:cubicBezTo>
                    <a:pt x="4548" y="2049"/>
                    <a:pt x="4528" y="2070"/>
                    <a:pt x="4528" y="2070"/>
                  </a:cubicBezTo>
                  <a:cubicBezTo>
                    <a:pt x="4507" y="2090"/>
                    <a:pt x="4507" y="2111"/>
                    <a:pt x="4507" y="2111"/>
                  </a:cubicBezTo>
                  <a:cubicBezTo>
                    <a:pt x="4507" y="2131"/>
                    <a:pt x="4487" y="2131"/>
                    <a:pt x="4466" y="2152"/>
                  </a:cubicBezTo>
                  <a:lnTo>
                    <a:pt x="4446" y="2172"/>
                  </a:lnTo>
                  <a:cubicBezTo>
                    <a:pt x="4446" y="2193"/>
                    <a:pt x="4446" y="2213"/>
                    <a:pt x="4425" y="2213"/>
                  </a:cubicBezTo>
                  <a:cubicBezTo>
                    <a:pt x="4425" y="2213"/>
                    <a:pt x="4405" y="2213"/>
                    <a:pt x="4405" y="2234"/>
                  </a:cubicBezTo>
                  <a:lnTo>
                    <a:pt x="4405" y="2254"/>
                  </a:lnTo>
                  <a:cubicBezTo>
                    <a:pt x="4405" y="2275"/>
                    <a:pt x="4425" y="2295"/>
                    <a:pt x="4425" y="2295"/>
                  </a:cubicBezTo>
                  <a:cubicBezTo>
                    <a:pt x="4425" y="2316"/>
                    <a:pt x="4425" y="2336"/>
                    <a:pt x="4425" y="2336"/>
                  </a:cubicBezTo>
                  <a:cubicBezTo>
                    <a:pt x="4425" y="2357"/>
                    <a:pt x="4425" y="2377"/>
                    <a:pt x="4425" y="2398"/>
                  </a:cubicBezTo>
                  <a:lnTo>
                    <a:pt x="4405" y="2418"/>
                  </a:lnTo>
                  <a:cubicBezTo>
                    <a:pt x="4384" y="2418"/>
                    <a:pt x="4384" y="2439"/>
                    <a:pt x="4384" y="2459"/>
                  </a:cubicBezTo>
                  <a:cubicBezTo>
                    <a:pt x="4384" y="2459"/>
                    <a:pt x="4405" y="2480"/>
                    <a:pt x="4405" y="2500"/>
                  </a:cubicBezTo>
                  <a:cubicBezTo>
                    <a:pt x="4405" y="2500"/>
                    <a:pt x="4405" y="2541"/>
                    <a:pt x="4384" y="2562"/>
                  </a:cubicBezTo>
                  <a:cubicBezTo>
                    <a:pt x="4384" y="2562"/>
                    <a:pt x="4384" y="2582"/>
                    <a:pt x="4384" y="2603"/>
                  </a:cubicBezTo>
                  <a:cubicBezTo>
                    <a:pt x="4364" y="2603"/>
                    <a:pt x="4364" y="2623"/>
                    <a:pt x="4364" y="2643"/>
                  </a:cubicBezTo>
                  <a:lnTo>
                    <a:pt x="4343" y="2685"/>
                  </a:lnTo>
                  <a:cubicBezTo>
                    <a:pt x="4343" y="2705"/>
                    <a:pt x="4343" y="2725"/>
                    <a:pt x="4343" y="2746"/>
                  </a:cubicBezTo>
                  <a:cubicBezTo>
                    <a:pt x="4343" y="2767"/>
                    <a:pt x="4343" y="2807"/>
                    <a:pt x="4323" y="2807"/>
                  </a:cubicBezTo>
                  <a:cubicBezTo>
                    <a:pt x="4323" y="2807"/>
                    <a:pt x="4302" y="2807"/>
                    <a:pt x="4282" y="2787"/>
                  </a:cubicBezTo>
                  <a:lnTo>
                    <a:pt x="4282" y="2787"/>
                  </a:lnTo>
                  <a:cubicBezTo>
                    <a:pt x="4261" y="2767"/>
                    <a:pt x="4241" y="2767"/>
                    <a:pt x="4241" y="2787"/>
                  </a:cubicBezTo>
                  <a:cubicBezTo>
                    <a:pt x="4220" y="2787"/>
                    <a:pt x="4220" y="2787"/>
                    <a:pt x="4220" y="2787"/>
                  </a:cubicBezTo>
                  <a:cubicBezTo>
                    <a:pt x="4200" y="2787"/>
                    <a:pt x="4220" y="2807"/>
                    <a:pt x="4220" y="2807"/>
                  </a:cubicBezTo>
                  <a:cubicBezTo>
                    <a:pt x="4220" y="2828"/>
                    <a:pt x="4241" y="2828"/>
                    <a:pt x="4241" y="2828"/>
                  </a:cubicBezTo>
                  <a:cubicBezTo>
                    <a:pt x="4241" y="2828"/>
                    <a:pt x="4241" y="2849"/>
                    <a:pt x="4241" y="2869"/>
                  </a:cubicBezTo>
                  <a:cubicBezTo>
                    <a:pt x="4241" y="2869"/>
                    <a:pt x="4220" y="2869"/>
                    <a:pt x="4220" y="2889"/>
                  </a:cubicBezTo>
                  <a:lnTo>
                    <a:pt x="4241" y="2910"/>
                  </a:lnTo>
                  <a:cubicBezTo>
                    <a:pt x="4241" y="2931"/>
                    <a:pt x="4241" y="2951"/>
                    <a:pt x="4241" y="2971"/>
                  </a:cubicBezTo>
                  <a:lnTo>
                    <a:pt x="4220" y="2992"/>
                  </a:lnTo>
                  <a:cubicBezTo>
                    <a:pt x="4220" y="3013"/>
                    <a:pt x="4220" y="3033"/>
                    <a:pt x="4220" y="3033"/>
                  </a:cubicBezTo>
                  <a:lnTo>
                    <a:pt x="4200" y="3033"/>
                  </a:lnTo>
                  <a:cubicBezTo>
                    <a:pt x="4200" y="3053"/>
                    <a:pt x="4200" y="3053"/>
                    <a:pt x="4200" y="3074"/>
                  </a:cubicBezTo>
                  <a:cubicBezTo>
                    <a:pt x="4220" y="3074"/>
                    <a:pt x="4220" y="3095"/>
                    <a:pt x="4220" y="3095"/>
                  </a:cubicBezTo>
                  <a:cubicBezTo>
                    <a:pt x="4220" y="3115"/>
                    <a:pt x="4220" y="3135"/>
                    <a:pt x="4220" y="3156"/>
                  </a:cubicBezTo>
                  <a:cubicBezTo>
                    <a:pt x="4220" y="3177"/>
                    <a:pt x="4220" y="3197"/>
                    <a:pt x="4220" y="3197"/>
                  </a:cubicBezTo>
                  <a:lnTo>
                    <a:pt x="4200" y="3217"/>
                  </a:lnTo>
                  <a:lnTo>
                    <a:pt x="4179" y="3197"/>
                  </a:lnTo>
                  <a:lnTo>
                    <a:pt x="4159" y="3197"/>
                  </a:lnTo>
                  <a:cubicBezTo>
                    <a:pt x="4159" y="3197"/>
                    <a:pt x="4159" y="3197"/>
                    <a:pt x="4159" y="3217"/>
                  </a:cubicBezTo>
                  <a:cubicBezTo>
                    <a:pt x="4139" y="3217"/>
                    <a:pt x="4139" y="3197"/>
                    <a:pt x="4139" y="3197"/>
                  </a:cubicBezTo>
                  <a:cubicBezTo>
                    <a:pt x="4139" y="3197"/>
                    <a:pt x="4139" y="3177"/>
                    <a:pt x="4118" y="3177"/>
                  </a:cubicBezTo>
                  <a:cubicBezTo>
                    <a:pt x="4118" y="3156"/>
                    <a:pt x="4097" y="3156"/>
                    <a:pt x="4097" y="3135"/>
                  </a:cubicBezTo>
                  <a:cubicBezTo>
                    <a:pt x="4097" y="3115"/>
                    <a:pt x="4097" y="3095"/>
                    <a:pt x="4097" y="3074"/>
                  </a:cubicBezTo>
                  <a:lnTo>
                    <a:pt x="4097" y="3033"/>
                  </a:lnTo>
                  <a:cubicBezTo>
                    <a:pt x="4097" y="3013"/>
                    <a:pt x="4097" y="2992"/>
                    <a:pt x="4097" y="2992"/>
                  </a:cubicBezTo>
                  <a:cubicBezTo>
                    <a:pt x="4097" y="2971"/>
                    <a:pt x="4077" y="2971"/>
                    <a:pt x="4077" y="2951"/>
                  </a:cubicBezTo>
                  <a:cubicBezTo>
                    <a:pt x="4077" y="2951"/>
                    <a:pt x="4077" y="2931"/>
                    <a:pt x="4057" y="2910"/>
                  </a:cubicBezTo>
                  <a:cubicBezTo>
                    <a:pt x="4057" y="2910"/>
                    <a:pt x="4057" y="2889"/>
                    <a:pt x="4057" y="2869"/>
                  </a:cubicBezTo>
                  <a:lnTo>
                    <a:pt x="4077" y="2849"/>
                  </a:lnTo>
                  <a:cubicBezTo>
                    <a:pt x="4077" y="2828"/>
                    <a:pt x="4057" y="2807"/>
                    <a:pt x="4057" y="2807"/>
                  </a:cubicBezTo>
                  <a:cubicBezTo>
                    <a:pt x="4057" y="2787"/>
                    <a:pt x="4057" y="2767"/>
                    <a:pt x="4057" y="2767"/>
                  </a:cubicBezTo>
                  <a:cubicBezTo>
                    <a:pt x="4036" y="2746"/>
                    <a:pt x="4036" y="2746"/>
                    <a:pt x="4036" y="2767"/>
                  </a:cubicBezTo>
                  <a:cubicBezTo>
                    <a:pt x="4015" y="2767"/>
                    <a:pt x="4015" y="2767"/>
                    <a:pt x="4015" y="2787"/>
                  </a:cubicBezTo>
                  <a:lnTo>
                    <a:pt x="4015" y="2807"/>
                  </a:lnTo>
                  <a:cubicBezTo>
                    <a:pt x="4015" y="2828"/>
                    <a:pt x="4015" y="2828"/>
                    <a:pt x="4015" y="2828"/>
                  </a:cubicBezTo>
                  <a:cubicBezTo>
                    <a:pt x="4015" y="2849"/>
                    <a:pt x="3995" y="2849"/>
                    <a:pt x="3995" y="2849"/>
                  </a:cubicBezTo>
                  <a:cubicBezTo>
                    <a:pt x="3975" y="2869"/>
                    <a:pt x="3995" y="2869"/>
                    <a:pt x="3995" y="2889"/>
                  </a:cubicBezTo>
                  <a:cubicBezTo>
                    <a:pt x="3995" y="2889"/>
                    <a:pt x="3995" y="2910"/>
                    <a:pt x="3995" y="2931"/>
                  </a:cubicBezTo>
                  <a:cubicBezTo>
                    <a:pt x="3975" y="2931"/>
                    <a:pt x="3954" y="2951"/>
                    <a:pt x="3954" y="2951"/>
                  </a:cubicBezTo>
                  <a:lnTo>
                    <a:pt x="3933" y="2971"/>
                  </a:lnTo>
                  <a:cubicBezTo>
                    <a:pt x="3913" y="2971"/>
                    <a:pt x="3893" y="2971"/>
                    <a:pt x="3893" y="2971"/>
                  </a:cubicBezTo>
                  <a:cubicBezTo>
                    <a:pt x="3872" y="2951"/>
                    <a:pt x="3851" y="2951"/>
                    <a:pt x="3851" y="2951"/>
                  </a:cubicBezTo>
                  <a:lnTo>
                    <a:pt x="3851" y="2931"/>
                  </a:lnTo>
                  <a:cubicBezTo>
                    <a:pt x="3831" y="2931"/>
                    <a:pt x="3811" y="2931"/>
                    <a:pt x="3811" y="2910"/>
                  </a:cubicBezTo>
                  <a:cubicBezTo>
                    <a:pt x="3790" y="2910"/>
                    <a:pt x="3790" y="2889"/>
                    <a:pt x="3790" y="2889"/>
                  </a:cubicBezTo>
                  <a:lnTo>
                    <a:pt x="3790" y="2869"/>
                  </a:lnTo>
                  <a:cubicBezTo>
                    <a:pt x="3811" y="2849"/>
                    <a:pt x="3811" y="2849"/>
                    <a:pt x="3831" y="2828"/>
                  </a:cubicBezTo>
                  <a:lnTo>
                    <a:pt x="3851" y="2828"/>
                  </a:lnTo>
                  <a:cubicBezTo>
                    <a:pt x="3851" y="2828"/>
                    <a:pt x="3851" y="2807"/>
                    <a:pt x="3872" y="2787"/>
                  </a:cubicBezTo>
                  <a:cubicBezTo>
                    <a:pt x="3872" y="2767"/>
                    <a:pt x="3893" y="2746"/>
                    <a:pt x="3893" y="2725"/>
                  </a:cubicBezTo>
                  <a:cubicBezTo>
                    <a:pt x="3913" y="2725"/>
                    <a:pt x="3933" y="2746"/>
                    <a:pt x="3933" y="2746"/>
                  </a:cubicBezTo>
                  <a:cubicBezTo>
                    <a:pt x="3954" y="2725"/>
                    <a:pt x="3975" y="2725"/>
                    <a:pt x="3995" y="2705"/>
                  </a:cubicBezTo>
                  <a:cubicBezTo>
                    <a:pt x="3995" y="2705"/>
                    <a:pt x="3995" y="2705"/>
                    <a:pt x="3995" y="2685"/>
                  </a:cubicBezTo>
                  <a:cubicBezTo>
                    <a:pt x="3995" y="2685"/>
                    <a:pt x="3995" y="2664"/>
                    <a:pt x="3995" y="2643"/>
                  </a:cubicBezTo>
                  <a:cubicBezTo>
                    <a:pt x="3995" y="2643"/>
                    <a:pt x="3995" y="2623"/>
                    <a:pt x="4015" y="2603"/>
                  </a:cubicBezTo>
                  <a:lnTo>
                    <a:pt x="4036" y="2603"/>
                  </a:lnTo>
                  <a:cubicBezTo>
                    <a:pt x="4036" y="2582"/>
                    <a:pt x="4036" y="2582"/>
                    <a:pt x="4036" y="2562"/>
                  </a:cubicBezTo>
                  <a:lnTo>
                    <a:pt x="4015" y="2541"/>
                  </a:lnTo>
                  <a:cubicBezTo>
                    <a:pt x="3995" y="2541"/>
                    <a:pt x="3995" y="2521"/>
                    <a:pt x="3975" y="2521"/>
                  </a:cubicBezTo>
                  <a:cubicBezTo>
                    <a:pt x="3954" y="2500"/>
                    <a:pt x="3913" y="2521"/>
                    <a:pt x="3913" y="2521"/>
                  </a:cubicBezTo>
                  <a:cubicBezTo>
                    <a:pt x="3872" y="2521"/>
                    <a:pt x="3831" y="2521"/>
                    <a:pt x="3811" y="2521"/>
                  </a:cubicBezTo>
                  <a:cubicBezTo>
                    <a:pt x="3790" y="2521"/>
                    <a:pt x="3749" y="2521"/>
                    <a:pt x="3729" y="2521"/>
                  </a:cubicBezTo>
                  <a:cubicBezTo>
                    <a:pt x="3729" y="2541"/>
                    <a:pt x="3708" y="2541"/>
                    <a:pt x="3687" y="2541"/>
                  </a:cubicBezTo>
                  <a:cubicBezTo>
                    <a:pt x="3687" y="2562"/>
                    <a:pt x="3667" y="2562"/>
                    <a:pt x="3647" y="2541"/>
                  </a:cubicBezTo>
                  <a:cubicBezTo>
                    <a:pt x="3647" y="2541"/>
                    <a:pt x="3626" y="2521"/>
                    <a:pt x="3626" y="2500"/>
                  </a:cubicBezTo>
                  <a:cubicBezTo>
                    <a:pt x="3605" y="2480"/>
                    <a:pt x="3626" y="2459"/>
                    <a:pt x="3626" y="2439"/>
                  </a:cubicBezTo>
                  <a:cubicBezTo>
                    <a:pt x="3605" y="2439"/>
                    <a:pt x="3605" y="2398"/>
                    <a:pt x="3605" y="2398"/>
                  </a:cubicBezTo>
                  <a:cubicBezTo>
                    <a:pt x="3585" y="2377"/>
                    <a:pt x="3565" y="2357"/>
                    <a:pt x="3565" y="2357"/>
                  </a:cubicBezTo>
                  <a:cubicBezTo>
                    <a:pt x="3544" y="2357"/>
                    <a:pt x="3523" y="2336"/>
                    <a:pt x="3523" y="2336"/>
                  </a:cubicBezTo>
                  <a:cubicBezTo>
                    <a:pt x="3503" y="2336"/>
                    <a:pt x="3483" y="2357"/>
                    <a:pt x="3483" y="2357"/>
                  </a:cubicBezTo>
                  <a:lnTo>
                    <a:pt x="3462" y="2336"/>
                  </a:lnTo>
                  <a:cubicBezTo>
                    <a:pt x="3441" y="2336"/>
                    <a:pt x="3441" y="2316"/>
                    <a:pt x="3441" y="2316"/>
                  </a:cubicBezTo>
                  <a:cubicBezTo>
                    <a:pt x="3421" y="2295"/>
                    <a:pt x="3421" y="2275"/>
                    <a:pt x="3421" y="2275"/>
                  </a:cubicBezTo>
                  <a:lnTo>
                    <a:pt x="3401" y="2254"/>
                  </a:lnTo>
                  <a:lnTo>
                    <a:pt x="3381" y="2275"/>
                  </a:lnTo>
                  <a:lnTo>
                    <a:pt x="3381" y="2275"/>
                  </a:lnTo>
                  <a:lnTo>
                    <a:pt x="3401" y="2295"/>
                  </a:lnTo>
                  <a:lnTo>
                    <a:pt x="3401" y="2316"/>
                  </a:lnTo>
                  <a:lnTo>
                    <a:pt x="3381" y="2336"/>
                  </a:lnTo>
                  <a:lnTo>
                    <a:pt x="3360" y="2316"/>
                  </a:lnTo>
                  <a:lnTo>
                    <a:pt x="3360" y="2295"/>
                  </a:lnTo>
                  <a:lnTo>
                    <a:pt x="3339" y="2275"/>
                  </a:lnTo>
                  <a:cubicBezTo>
                    <a:pt x="3339" y="2275"/>
                    <a:pt x="3319" y="2254"/>
                    <a:pt x="3299" y="2234"/>
                  </a:cubicBezTo>
                  <a:cubicBezTo>
                    <a:pt x="3299" y="2234"/>
                    <a:pt x="3299" y="2234"/>
                    <a:pt x="3278" y="2234"/>
                  </a:cubicBezTo>
                  <a:cubicBezTo>
                    <a:pt x="3278" y="2254"/>
                    <a:pt x="3278" y="2275"/>
                    <a:pt x="3278" y="2275"/>
                  </a:cubicBezTo>
                  <a:cubicBezTo>
                    <a:pt x="3278" y="2295"/>
                    <a:pt x="3278" y="2316"/>
                    <a:pt x="3278" y="2336"/>
                  </a:cubicBezTo>
                  <a:cubicBezTo>
                    <a:pt x="3278" y="2336"/>
                    <a:pt x="3278" y="2357"/>
                    <a:pt x="3278" y="2377"/>
                  </a:cubicBezTo>
                  <a:lnTo>
                    <a:pt x="3278" y="2398"/>
                  </a:lnTo>
                  <a:cubicBezTo>
                    <a:pt x="3278" y="2418"/>
                    <a:pt x="3299" y="2418"/>
                    <a:pt x="3319" y="2418"/>
                  </a:cubicBezTo>
                  <a:cubicBezTo>
                    <a:pt x="3319" y="2439"/>
                    <a:pt x="3339" y="2439"/>
                    <a:pt x="3339" y="2439"/>
                  </a:cubicBezTo>
                  <a:cubicBezTo>
                    <a:pt x="3360" y="2439"/>
                    <a:pt x="3381" y="2459"/>
                    <a:pt x="3381" y="2459"/>
                  </a:cubicBezTo>
                  <a:lnTo>
                    <a:pt x="3401" y="2459"/>
                  </a:lnTo>
                  <a:lnTo>
                    <a:pt x="3421" y="2480"/>
                  </a:lnTo>
                  <a:cubicBezTo>
                    <a:pt x="3421" y="2500"/>
                    <a:pt x="3401" y="2500"/>
                    <a:pt x="3401" y="2521"/>
                  </a:cubicBezTo>
                  <a:cubicBezTo>
                    <a:pt x="3401" y="2521"/>
                    <a:pt x="3401" y="2521"/>
                    <a:pt x="3381" y="2541"/>
                  </a:cubicBezTo>
                  <a:lnTo>
                    <a:pt x="3360" y="2541"/>
                  </a:lnTo>
                  <a:cubicBezTo>
                    <a:pt x="3360" y="2541"/>
                    <a:pt x="3360" y="2562"/>
                    <a:pt x="3339" y="2582"/>
                  </a:cubicBezTo>
                  <a:cubicBezTo>
                    <a:pt x="3339" y="2582"/>
                    <a:pt x="3319" y="2582"/>
                    <a:pt x="3299" y="2582"/>
                  </a:cubicBezTo>
                  <a:cubicBezTo>
                    <a:pt x="3299" y="2603"/>
                    <a:pt x="3299" y="2603"/>
                    <a:pt x="3278" y="2623"/>
                  </a:cubicBezTo>
                  <a:lnTo>
                    <a:pt x="3299" y="2664"/>
                  </a:lnTo>
                  <a:lnTo>
                    <a:pt x="3319" y="2685"/>
                  </a:lnTo>
                  <a:cubicBezTo>
                    <a:pt x="3339" y="2705"/>
                    <a:pt x="3360" y="2705"/>
                    <a:pt x="3360" y="2705"/>
                  </a:cubicBezTo>
                  <a:cubicBezTo>
                    <a:pt x="3381" y="2705"/>
                    <a:pt x="3401" y="2725"/>
                    <a:pt x="3401" y="2746"/>
                  </a:cubicBezTo>
                  <a:cubicBezTo>
                    <a:pt x="3421" y="2746"/>
                    <a:pt x="3421" y="2767"/>
                    <a:pt x="3421" y="2767"/>
                  </a:cubicBezTo>
                  <a:cubicBezTo>
                    <a:pt x="3441" y="2787"/>
                    <a:pt x="3462" y="2787"/>
                    <a:pt x="3462" y="2787"/>
                  </a:cubicBezTo>
                  <a:lnTo>
                    <a:pt x="3462" y="2807"/>
                  </a:lnTo>
                  <a:cubicBezTo>
                    <a:pt x="3462" y="2828"/>
                    <a:pt x="3462" y="2849"/>
                    <a:pt x="3462" y="2849"/>
                  </a:cubicBezTo>
                  <a:cubicBezTo>
                    <a:pt x="3441" y="2849"/>
                    <a:pt x="3421" y="2849"/>
                    <a:pt x="3421" y="2849"/>
                  </a:cubicBezTo>
                  <a:cubicBezTo>
                    <a:pt x="3421" y="2849"/>
                    <a:pt x="3421" y="2849"/>
                    <a:pt x="3421" y="2869"/>
                  </a:cubicBezTo>
                  <a:lnTo>
                    <a:pt x="3421" y="2889"/>
                  </a:lnTo>
                  <a:lnTo>
                    <a:pt x="3421" y="2910"/>
                  </a:lnTo>
                  <a:cubicBezTo>
                    <a:pt x="3421" y="2931"/>
                    <a:pt x="3441" y="2931"/>
                    <a:pt x="3462" y="2931"/>
                  </a:cubicBezTo>
                  <a:cubicBezTo>
                    <a:pt x="3462" y="2931"/>
                    <a:pt x="3462" y="2951"/>
                    <a:pt x="3483" y="2951"/>
                  </a:cubicBezTo>
                  <a:cubicBezTo>
                    <a:pt x="3483" y="2971"/>
                    <a:pt x="3483" y="2971"/>
                    <a:pt x="3483" y="2992"/>
                  </a:cubicBezTo>
                  <a:lnTo>
                    <a:pt x="3462" y="3013"/>
                  </a:lnTo>
                  <a:cubicBezTo>
                    <a:pt x="3462" y="3033"/>
                    <a:pt x="3483" y="3033"/>
                    <a:pt x="3483" y="3053"/>
                  </a:cubicBezTo>
                  <a:lnTo>
                    <a:pt x="3503" y="3053"/>
                  </a:lnTo>
                  <a:cubicBezTo>
                    <a:pt x="3523" y="3074"/>
                    <a:pt x="3523" y="3095"/>
                    <a:pt x="3523" y="3115"/>
                  </a:cubicBezTo>
                  <a:cubicBezTo>
                    <a:pt x="3523" y="3135"/>
                    <a:pt x="3523" y="3156"/>
                    <a:pt x="3523" y="3177"/>
                  </a:cubicBezTo>
                  <a:cubicBezTo>
                    <a:pt x="3523" y="3197"/>
                    <a:pt x="3544" y="3217"/>
                    <a:pt x="3544" y="3238"/>
                  </a:cubicBezTo>
                  <a:cubicBezTo>
                    <a:pt x="3565" y="3238"/>
                    <a:pt x="3585" y="3259"/>
                    <a:pt x="3585" y="3279"/>
                  </a:cubicBezTo>
                  <a:cubicBezTo>
                    <a:pt x="3605" y="3279"/>
                    <a:pt x="3605" y="3279"/>
                    <a:pt x="3605" y="3299"/>
                  </a:cubicBezTo>
                  <a:cubicBezTo>
                    <a:pt x="3605" y="3299"/>
                    <a:pt x="3585" y="3279"/>
                    <a:pt x="3585" y="3299"/>
                  </a:cubicBezTo>
                  <a:lnTo>
                    <a:pt x="3585" y="3319"/>
                  </a:lnTo>
                  <a:cubicBezTo>
                    <a:pt x="3565" y="3319"/>
                    <a:pt x="3565" y="3299"/>
                    <a:pt x="3565" y="3299"/>
                  </a:cubicBezTo>
                  <a:lnTo>
                    <a:pt x="3544" y="3299"/>
                  </a:lnTo>
                  <a:cubicBezTo>
                    <a:pt x="3544" y="3299"/>
                    <a:pt x="3544" y="3279"/>
                    <a:pt x="3544" y="3299"/>
                  </a:cubicBezTo>
                  <a:cubicBezTo>
                    <a:pt x="3523" y="3299"/>
                    <a:pt x="3523" y="3299"/>
                    <a:pt x="3523" y="3319"/>
                  </a:cubicBezTo>
                  <a:lnTo>
                    <a:pt x="3523" y="3319"/>
                  </a:lnTo>
                  <a:cubicBezTo>
                    <a:pt x="3523" y="3340"/>
                    <a:pt x="3523" y="3319"/>
                    <a:pt x="3503" y="3319"/>
                  </a:cubicBezTo>
                  <a:lnTo>
                    <a:pt x="3503" y="3299"/>
                  </a:lnTo>
                  <a:lnTo>
                    <a:pt x="3483" y="3299"/>
                  </a:lnTo>
                  <a:cubicBezTo>
                    <a:pt x="3462" y="3299"/>
                    <a:pt x="3462" y="3279"/>
                    <a:pt x="3462" y="3279"/>
                  </a:cubicBezTo>
                  <a:cubicBezTo>
                    <a:pt x="3441" y="3279"/>
                    <a:pt x="3441" y="3279"/>
                    <a:pt x="3441" y="3279"/>
                  </a:cubicBezTo>
                  <a:lnTo>
                    <a:pt x="3441" y="3299"/>
                  </a:lnTo>
                  <a:cubicBezTo>
                    <a:pt x="3441" y="3299"/>
                    <a:pt x="3441" y="3319"/>
                    <a:pt x="3421" y="3319"/>
                  </a:cubicBezTo>
                  <a:lnTo>
                    <a:pt x="3421" y="3340"/>
                  </a:lnTo>
                  <a:cubicBezTo>
                    <a:pt x="3401" y="3340"/>
                    <a:pt x="3401" y="3319"/>
                    <a:pt x="3401" y="3319"/>
                  </a:cubicBezTo>
                  <a:lnTo>
                    <a:pt x="3401" y="3299"/>
                  </a:lnTo>
                  <a:cubicBezTo>
                    <a:pt x="3401" y="3299"/>
                    <a:pt x="3401" y="3299"/>
                    <a:pt x="3401" y="3279"/>
                  </a:cubicBezTo>
                  <a:cubicBezTo>
                    <a:pt x="3401" y="3279"/>
                    <a:pt x="3401" y="3279"/>
                    <a:pt x="3381" y="3279"/>
                  </a:cubicBezTo>
                  <a:lnTo>
                    <a:pt x="3381" y="3279"/>
                  </a:lnTo>
                  <a:cubicBezTo>
                    <a:pt x="3360" y="3279"/>
                    <a:pt x="3360" y="3279"/>
                    <a:pt x="3360" y="3279"/>
                  </a:cubicBezTo>
                  <a:cubicBezTo>
                    <a:pt x="3339" y="3299"/>
                    <a:pt x="3339" y="3299"/>
                    <a:pt x="3319" y="3319"/>
                  </a:cubicBezTo>
                  <a:cubicBezTo>
                    <a:pt x="3319" y="3319"/>
                    <a:pt x="3299" y="3319"/>
                    <a:pt x="3299" y="3340"/>
                  </a:cubicBezTo>
                  <a:cubicBezTo>
                    <a:pt x="3278" y="3340"/>
                    <a:pt x="3257" y="3340"/>
                    <a:pt x="3257" y="3340"/>
                  </a:cubicBezTo>
                  <a:cubicBezTo>
                    <a:pt x="3237" y="3340"/>
                    <a:pt x="3217" y="3361"/>
                    <a:pt x="3217" y="3381"/>
                  </a:cubicBezTo>
                  <a:cubicBezTo>
                    <a:pt x="3196" y="3381"/>
                    <a:pt x="3196" y="3401"/>
                    <a:pt x="3196" y="3401"/>
                  </a:cubicBezTo>
                  <a:cubicBezTo>
                    <a:pt x="3196" y="3422"/>
                    <a:pt x="3196" y="3443"/>
                    <a:pt x="3196" y="3463"/>
                  </a:cubicBezTo>
                  <a:cubicBezTo>
                    <a:pt x="3196" y="3463"/>
                    <a:pt x="3196" y="3483"/>
                    <a:pt x="3196" y="3504"/>
                  </a:cubicBezTo>
                  <a:lnTo>
                    <a:pt x="3217" y="3525"/>
                  </a:lnTo>
                  <a:cubicBezTo>
                    <a:pt x="3217" y="3525"/>
                    <a:pt x="3217" y="3545"/>
                    <a:pt x="3196" y="3545"/>
                  </a:cubicBezTo>
                  <a:lnTo>
                    <a:pt x="3196" y="3565"/>
                  </a:lnTo>
                  <a:lnTo>
                    <a:pt x="3196" y="3586"/>
                  </a:lnTo>
                  <a:lnTo>
                    <a:pt x="3175" y="3607"/>
                  </a:lnTo>
                  <a:lnTo>
                    <a:pt x="3175" y="3627"/>
                  </a:lnTo>
                  <a:cubicBezTo>
                    <a:pt x="3155" y="3627"/>
                    <a:pt x="3155" y="3627"/>
                    <a:pt x="3155" y="3627"/>
                  </a:cubicBezTo>
                  <a:cubicBezTo>
                    <a:pt x="3155" y="3647"/>
                    <a:pt x="3155" y="3668"/>
                    <a:pt x="3135" y="3668"/>
                  </a:cubicBezTo>
                  <a:cubicBezTo>
                    <a:pt x="3135" y="3689"/>
                    <a:pt x="3114" y="3689"/>
                    <a:pt x="3114" y="3689"/>
                  </a:cubicBezTo>
                  <a:cubicBezTo>
                    <a:pt x="3114" y="3709"/>
                    <a:pt x="3093" y="3709"/>
                    <a:pt x="3093" y="3709"/>
                  </a:cubicBezTo>
                  <a:cubicBezTo>
                    <a:pt x="3073" y="3709"/>
                    <a:pt x="3053" y="3729"/>
                    <a:pt x="3053" y="3729"/>
                  </a:cubicBezTo>
                  <a:lnTo>
                    <a:pt x="3032" y="3729"/>
                  </a:lnTo>
                  <a:cubicBezTo>
                    <a:pt x="3012" y="3729"/>
                    <a:pt x="3012" y="3750"/>
                    <a:pt x="2992" y="3750"/>
                  </a:cubicBezTo>
                  <a:lnTo>
                    <a:pt x="2992" y="3750"/>
                  </a:lnTo>
                  <a:cubicBezTo>
                    <a:pt x="2972" y="3750"/>
                    <a:pt x="2972" y="3729"/>
                    <a:pt x="2972" y="3729"/>
                  </a:cubicBezTo>
                  <a:lnTo>
                    <a:pt x="2992" y="3709"/>
                  </a:lnTo>
                  <a:cubicBezTo>
                    <a:pt x="2992" y="3709"/>
                    <a:pt x="2992" y="3689"/>
                    <a:pt x="2972" y="3689"/>
                  </a:cubicBezTo>
                  <a:lnTo>
                    <a:pt x="2972" y="3689"/>
                  </a:lnTo>
                  <a:lnTo>
                    <a:pt x="2972" y="3709"/>
                  </a:lnTo>
                  <a:cubicBezTo>
                    <a:pt x="2951" y="3709"/>
                    <a:pt x="2951" y="3709"/>
                    <a:pt x="2951" y="3729"/>
                  </a:cubicBezTo>
                  <a:lnTo>
                    <a:pt x="2930" y="3729"/>
                  </a:lnTo>
                  <a:lnTo>
                    <a:pt x="2930" y="3750"/>
                  </a:lnTo>
                  <a:cubicBezTo>
                    <a:pt x="2930" y="3750"/>
                    <a:pt x="2930" y="3750"/>
                    <a:pt x="2930" y="3771"/>
                  </a:cubicBezTo>
                  <a:lnTo>
                    <a:pt x="2930" y="3771"/>
                  </a:lnTo>
                  <a:cubicBezTo>
                    <a:pt x="2951" y="3771"/>
                    <a:pt x="2951" y="3771"/>
                    <a:pt x="2951" y="3771"/>
                  </a:cubicBezTo>
                  <a:cubicBezTo>
                    <a:pt x="2951" y="3791"/>
                    <a:pt x="2951" y="3811"/>
                    <a:pt x="2951" y="3811"/>
                  </a:cubicBezTo>
                  <a:cubicBezTo>
                    <a:pt x="2930" y="3832"/>
                    <a:pt x="2910" y="3853"/>
                    <a:pt x="2890" y="3873"/>
                  </a:cubicBezTo>
                  <a:cubicBezTo>
                    <a:pt x="2890" y="3893"/>
                    <a:pt x="2869" y="3914"/>
                    <a:pt x="2869" y="3935"/>
                  </a:cubicBezTo>
                  <a:cubicBezTo>
                    <a:pt x="2848" y="3935"/>
                    <a:pt x="2848" y="3955"/>
                    <a:pt x="2848" y="3955"/>
                  </a:cubicBezTo>
                  <a:cubicBezTo>
                    <a:pt x="2828" y="3955"/>
                    <a:pt x="2828" y="3975"/>
                    <a:pt x="2828" y="3975"/>
                  </a:cubicBezTo>
                  <a:cubicBezTo>
                    <a:pt x="2808" y="3975"/>
                    <a:pt x="2808" y="3975"/>
                    <a:pt x="2808" y="3996"/>
                  </a:cubicBezTo>
                  <a:cubicBezTo>
                    <a:pt x="2808" y="3996"/>
                    <a:pt x="2808" y="3996"/>
                    <a:pt x="2828" y="3996"/>
                  </a:cubicBezTo>
                  <a:lnTo>
                    <a:pt x="2828" y="3996"/>
                  </a:lnTo>
                  <a:cubicBezTo>
                    <a:pt x="2828" y="4016"/>
                    <a:pt x="2828" y="4016"/>
                    <a:pt x="2828" y="4037"/>
                  </a:cubicBezTo>
                  <a:lnTo>
                    <a:pt x="2808" y="4057"/>
                  </a:lnTo>
                  <a:cubicBezTo>
                    <a:pt x="2787" y="4057"/>
                    <a:pt x="2766" y="4078"/>
                    <a:pt x="2766" y="4078"/>
                  </a:cubicBezTo>
                  <a:lnTo>
                    <a:pt x="2746" y="4078"/>
                  </a:lnTo>
                  <a:cubicBezTo>
                    <a:pt x="2726" y="4078"/>
                    <a:pt x="2726" y="4098"/>
                    <a:pt x="2726" y="4098"/>
                  </a:cubicBezTo>
                  <a:cubicBezTo>
                    <a:pt x="2705" y="4119"/>
                    <a:pt x="2684" y="4139"/>
                    <a:pt x="2684" y="4160"/>
                  </a:cubicBezTo>
                  <a:cubicBezTo>
                    <a:pt x="2664" y="4180"/>
                    <a:pt x="2644" y="4201"/>
                    <a:pt x="2644" y="4221"/>
                  </a:cubicBezTo>
                  <a:cubicBezTo>
                    <a:pt x="2623" y="4221"/>
                    <a:pt x="2603" y="4242"/>
                    <a:pt x="2603" y="4262"/>
                  </a:cubicBezTo>
                  <a:cubicBezTo>
                    <a:pt x="2603" y="4262"/>
                    <a:pt x="2582" y="4283"/>
                    <a:pt x="2562" y="4283"/>
                  </a:cubicBezTo>
                  <a:cubicBezTo>
                    <a:pt x="2562" y="4303"/>
                    <a:pt x="2541" y="4303"/>
                    <a:pt x="2541" y="4324"/>
                  </a:cubicBezTo>
                  <a:lnTo>
                    <a:pt x="2541" y="4344"/>
                  </a:lnTo>
                  <a:cubicBezTo>
                    <a:pt x="2541" y="4365"/>
                    <a:pt x="2541" y="4385"/>
                    <a:pt x="2521" y="4385"/>
                  </a:cubicBezTo>
                  <a:cubicBezTo>
                    <a:pt x="2521" y="4406"/>
                    <a:pt x="2500" y="4426"/>
                    <a:pt x="2480" y="4426"/>
                  </a:cubicBezTo>
                  <a:cubicBezTo>
                    <a:pt x="2480" y="4447"/>
                    <a:pt x="2459" y="4447"/>
                    <a:pt x="2459" y="4447"/>
                  </a:cubicBezTo>
                  <a:cubicBezTo>
                    <a:pt x="2439" y="4467"/>
                    <a:pt x="2418" y="4467"/>
                    <a:pt x="2418" y="4467"/>
                  </a:cubicBezTo>
                  <a:cubicBezTo>
                    <a:pt x="2398" y="4467"/>
                    <a:pt x="2377" y="4467"/>
                    <a:pt x="2377" y="4467"/>
                  </a:cubicBezTo>
                  <a:lnTo>
                    <a:pt x="2357" y="4467"/>
                  </a:lnTo>
                  <a:lnTo>
                    <a:pt x="2336" y="4488"/>
                  </a:lnTo>
                  <a:cubicBezTo>
                    <a:pt x="2336" y="4508"/>
                    <a:pt x="2336" y="4508"/>
                    <a:pt x="2336" y="4508"/>
                  </a:cubicBezTo>
                  <a:cubicBezTo>
                    <a:pt x="2336" y="4529"/>
                    <a:pt x="2316" y="4549"/>
                    <a:pt x="2316" y="4570"/>
                  </a:cubicBezTo>
                  <a:lnTo>
                    <a:pt x="2316" y="4590"/>
                  </a:lnTo>
                  <a:cubicBezTo>
                    <a:pt x="2295" y="4590"/>
                    <a:pt x="2295" y="4611"/>
                    <a:pt x="2295" y="4611"/>
                  </a:cubicBezTo>
                  <a:cubicBezTo>
                    <a:pt x="2275" y="4611"/>
                    <a:pt x="2275" y="4611"/>
                    <a:pt x="2275" y="4611"/>
                  </a:cubicBezTo>
                  <a:lnTo>
                    <a:pt x="2275" y="4590"/>
                  </a:lnTo>
                  <a:cubicBezTo>
                    <a:pt x="2275" y="4590"/>
                    <a:pt x="2275" y="4570"/>
                    <a:pt x="2254" y="4570"/>
                  </a:cubicBezTo>
                  <a:lnTo>
                    <a:pt x="2254" y="4570"/>
                  </a:lnTo>
                  <a:lnTo>
                    <a:pt x="2234" y="4570"/>
                  </a:lnTo>
                  <a:cubicBezTo>
                    <a:pt x="2234" y="4570"/>
                    <a:pt x="2234" y="4590"/>
                    <a:pt x="2213" y="4590"/>
                  </a:cubicBezTo>
                  <a:lnTo>
                    <a:pt x="2193" y="4611"/>
                  </a:lnTo>
                  <a:lnTo>
                    <a:pt x="2193" y="4631"/>
                  </a:lnTo>
                  <a:cubicBezTo>
                    <a:pt x="2172" y="4652"/>
                    <a:pt x="2172" y="4672"/>
                    <a:pt x="2172" y="4672"/>
                  </a:cubicBezTo>
                  <a:cubicBezTo>
                    <a:pt x="2172" y="4692"/>
                    <a:pt x="2172" y="4713"/>
                    <a:pt x="2172" y="4713"/>
                  </a:cubicBezTo>
                  <a:cubicBezTo>
                    <a:pt x="2152" y="4734"/>
                    <a:pt x="2152" y="4754"/>
                    <a:pt x="2152" y="4774"/>
                  </a:cubicBezTo>
                  <a:cubicBezTo>
                    <a:pt x="2172" y="4795"/>
                    <a:pt x="2172" y="4836"/>
                    <a:pt x="2172" y="4856"/>
                  </a:cubicBezTo>
                  <a:lnTo>
                    <a:pt x="2193" y="4898"/>
                  </a:lnTo>
                  <a:cubicBezTo>
                    <a:pt x="2193" y="4918"/>
                    <a:pt x="2172" y="4918"/>
                    <a:pt x="2172" y="4938"/>
                  </a:cubicBezTo>
                  <a:lnTo>
                    <a:pt x="2172" y="4938"/>
                  </a:lnTo>
                  <a:cubicBezTo>
                    <a:pt x="2172" y="4959"/>
                    <a:pt x="2193" y="4959"/>
                    <a:pt x="2193" y="4959"/>
                  </a:cubicBezTo>
                  <a:lnTo>
                    <a:pt x="2213" y="4980"/>
                  </a:lnTo>
                  <a:lnTo>
                    <a:pt x="2193" y="5000"/>
                  </a:lnTo>
                  <a:lnTo>
                    <a:pt x="2172" y="5000"/>
                  </a:lnTo>
                  <a:cubicBezTo>
                    <a:pt x="2172" y="5020"/>
                    <a:pt x="2172" y="5020"/>
                    <a:pt x="2172" y="5020"/>
                  </a:cubicBezTo>
                  <a:cubicBezTo>
                    <a:pt x="2172" y="5041"/>
                    <a:pt x="2172" y="5041"/>
                    <a:pt x="2172" y="5062"/>
                  </a:cubicBezTo>
                  <a:cubicBezTo>
                    <a:pt x="2172" y="5062"/>
                    <a:pt x="2193" y="5062"/>
                    <a:pt x="2193" y="5082"/>
                  </a:cubicBezTo>
                  <a:cubicBezTo>
                    <a:pt x="2213" y="5082"/>
                    <a:pt x="2213" y="5102"/>
                    <a:pt x="2213" y="5123"/>
                  </a:cubicBezTo>
                  <a:cubicBezTo>
                    <a:pt x="2234" y="5123"/>
                    <a:pt x="2213" y="5164"/>
                    <a:pt x="2213" y="5164"/>
                  </a:cubicBezTo>
                  <a:cubicBezTo>
                    <a:pt x="2213" y="5184"/>
                    <a:pt x="2234" y="5205"/>
                    <a:pt x="2213" y="5226"/>
                  </a:cubicBezTo>
                  <a:cubicBezTo>
                    <a:pt x="2213" y="5226"/>
                    <a:pt x="2213" y="5246"/>
                    <a:pt x="2213" y="5266"/>
                  </a:cubicBezTo>
                  <a:lnTo>
                    <a:pt x="2193" y="5287"/>
                  </a:lnTo>
                  <a:cubicBezTo>
                    <a:pt x="2193" y="5287"/>
                    <a:pt x="2213" y="5308"/>
                    <a:pt x="2213" y="5328"/>
                  </a:cubicBezTo>
                  <a:lnTo>
                    <a:pt x="2193" y="5348"/>
                  </a:lnTo>
                  <a:cubicBezTo>
                    <a:pt x="2193" y="5368"/>
                    <a:pt x="2172" y="5368"/>
                    <a:pt x="2172" y="5389"/>
                  </a:cubicBezTo>
                  <a:lnTo>
                    <a:pt x="2172" y="5430"/>
                  </a:lnTo>
                  <a:cubicBezTo>
                    <a:pt x="2172" y="5450"/>
                    <a:pt x="2172" y="5471"/>
                    <a:pt x="2172" y="5492"/>
                  </a:cubicBezTo>
                  <a:cubicBezTo>
                    <a:pt x="2172" y="5512"/>
                    <a:pt x="2172" y="5553"/>
                    <a:pt x="2172" y="5574"/>
                  </a:cubicBezTo>
                  <a:cubicBezTo>
                    <a:pt x="2172" y="5594"/>
                    <a:pt x="2172" y="5614"/>
                    <a:pt x="2172" y="5635"/>
                  </a:cubicBezTo>
                  <a:cubicBezTo>
                    <a:pt x="2172" y="5656"/>
                    <a:pt x="2172" y="5676"/>
                    <a:pt x="2172" y="5696"/>
                  </a:cubicBezTo>
                  <a:lnTo>
                    <a:pt x="2172" y="5717"/>
                  </a:lnTo>
                  <a:cubicBezTo>
                    <a:pt x="2193" y="5738"/>
                    <a:pt x="2193" y="5758"/>
                    <a:pt x="2193" y="5758"/>
                  </a:cubicBezTo>
                  <a:lnTo>
                    <a:pt x="2172" y="5778"/>
                  </a:lnTo>
                  <a:cubicBezTo>
                    <a:pt x="2172" y="5799"/>
                    <a:pt x="2152" y="5778"/>
                    <a:pt x="2131" y="5778"/>
                  </a:cubicBezTo>
                  <a:cubicBezTo>
                    <a:pt x="2131" y="5799"/>
                    <a:pt x="2111" y="5778"/>
                    <a:pt x="2090" y="5799"/>
                  </a:cubicBezTo>
                  <a:lnTo>
                    <a:pt x="2090" y="5820"/>
                  </a:lnTo>
                  <a:cubicBezTo>
                    <a:pt x="2090" y="5840"/>
                    <a:pt x="2090" y="5860"/>
                    <a:pt x="2070" y="5860"/>
                  </a:cubicBezTo>
                  <a:lnTo>
                    <a:pt x="2049" y="5881"/>
                  </a:lnTo>
                  <a:lnTo>
                    <a:pt x="2029" y="5902"/>
                  </a:lnTo>
                  <a:cubicBezTo>
                    <a:pt x="2029" y="5902"/>
                    <a:pt x="2029" y="5922"/>
                    <a:pt x="2029" y="5942"/>
                  </a:cubicBezTo>
                  <a:cubicBezTo>
                    <a:pt x="2029" y="5942"/>
                    <a:pt x="2029" y="5963"/>
                    <a:pt x="2049" y="5963"/>
                  </a:cubicBezTo>
                  <a:cubicBezTo>
                    <a:pt x="2049" y="5963"/>
                    <a:pt x="2049" y="5984"/>
                    <a:pt x="2070" y="5984"/>
                  </a:cubicBezTo>
                  <a:lnTo>
                    <a:pt x="2090" y="5984"/>
                  </a:lnTo>
                  <a:lnTo>
                    <a:pt x="2090" y="6004"/>
                  </a:lnTo>
                  <a:lnTo>
                    <a:pt x="2090" y="6024"/>
                  </a:lnTo>
                  <a:cubicBezTo>
                    <a:pt x="2070" y="6024"/>
                    <a:pt x="2049" y="6024"/>
                    <a:pt x="2049" y="6024"/>
                  </a:cubicBezTo>
                  <a:cubicBezTo>
                    <a:pt x="2029" y="6024"/>
                    <a:pt x="2008" y="6024"/>
                    <a:pt x="2008" y="6024"/>
                  </a:cubicBezTo>
                  <a:cubicBezTo>
                    <a:pt x="2008" y="6024"/>
                    <a:pt x="1988" y="6024"/>
                    <a:pt x="1967" y="6024"/>
                  </a:cubicBezTo>
                  <a:lnTo>
                    <a:pt x="1947" y="6024"/>
                  </a:lnTo>
                  <a:lnTo>
                    <a:pt x="1926" y="6045"/>
                  </a:lnTo>
                  <a:cubicBezTo>
                    <a:pt x="1926" y="6045"/>
                    <a:pt x="1926" y="6065"/>
                    <a:pt x="1926" y="6086"/>
                  </a:cubicBezTo>
                  <a:cubicBezTo>
                    <a:pt x="1906" y="6086"/>
                    <a:pt x="1926" y="6127"/>
                    <a:pt x="1906" y="6127"/>
                  </a:cubicBezTo>
                  <a:cubicBezTo>
                    <a:pt x="1906" y="6147"/>
                    <a:pt x="1906" y="6147"/>
                    <a:pt x="1885" y="6168"/>
                  </a:cubicBezTo>
                  <a:cubicBezTo>
                    <a:pt x="1885" y="6168"/>
                    <a:pt x="1885" y="6168"/>
                    <a:pt x="1865" y="6168"/>
                  </a:cubicBezTo>
                  <a:lnTo>
                    <a:pt x="1845" y="6188"/>
                  </a:lnTo>
                  <a:cubicBezTo>
                    <a:pt x="1845" y="6209"/>
                    <a:pt x="1845" y="6209"/>
                    <a:pt x="1824" y="6229"/>
                  </a:cubicBezTo>
                  <a:cubicBezTo>
                    <a:pt x="1824" y="6229"/>
                    <a:pt x="1824" y="6250"/>
                    <a:pt x="1803" y="6250"/>
                  </a:cubicBezTo>
                  <a:cubicBezTo>
                    <a:pt x="1803" y="6250"/>
                    <a:pt x="1803" y="6250"/>
                    <a:pt x="1783" y="6250"/>
                  </a:cubicBezTo>
                  <a:cubicBezTo>
                    <a:pt x="1783" y="6250"/>
                    <a:pt x="1783" y="6250"/>
                    <a:pt x="1783" y="6229"/>
                  </a:cubicBezTo>
                  <a:lnTo>
                    <a:pt x="1783" y="6229"/>
                  </a:lnTo>
                  <a:lnTo>
                    <a:pt x="1763" y="6229"/>
                  </a:lnTo>
                  <a:lnTo>
                    <a:pt x="1763" y="6250"/>
                  </a:lnTo>
                  <a:lnTo>
                    <a:pt x="1742" y="6250"/>
                  </a:lnTo>
                  <a:cubicBezTo>
                    <a:pt x="1721" y="6250"/>
                    <a:pt x="1721" y="6229"/>
                    <a:pt x="1701" y="6229"/>
                  </a:cubicBezTo>
                  <a:cubicBezTo>
                    <a:pt x="1701" y="6209"/>
                    <a:pt x="1681" y="6209"/>
                    <a:pt x="1681" y="6188"/>
                  </a:cubicBezTo>
                  <a:lnTo>
                    <a:pt x="1681" y="6168"/>
                  </a:lnTo>
                  <a:cubicBezTo>
                    <a:pt x="1681" y="6147"/>
                    <a:pt x="1660" y="6147"/>
                    <a:pt x="1660" y="6147"/>
                  </a:cubicBezTo>
                  <a:cubicBezTo>
                    <a:pt x="1639" y="6127"/>
                    <a:pt x="1639" y="6127"/>
                    <a:pt x="1639" y="6106"/>
                  </a:cubicBezTo>
                  <a:cubicBezTo>
                    <a:pt x="1619" y="6106"/>
                    <a:pt x="1619" y="6106"/>
                    <a:pt x="1619" y="6106"/>
                  </a:cubicBezTo>
                  <a:lnTo>
                    <a:pt x="1619" y="6086"/>
                  </a:lnTo>
                  <a:lnTo>
                    <a:pt x="1619" y="6065"/>
                  </a:lnTo>
                  <a:lnTo>
                    <a:pt x="1639" y="6065"/>
                  </a:lnTo>
                  <a:lnTo>
                    <a:pt x="1639" y="6045"/>
                  </a:lnTo>
                  <a:cubicBezTo>
                    <a:pt x="1639" y="6045"/>
                    <a:pt x="1619" y="6045"/>
                    <a:pt x="1599" y="6045"/>
                  </a:cubicBezTo>
                  <a:lnTo>
                    <a:pt x="1599" y="6045"/>
                  </a:lnTo>
                  <a:cubicBezTo>
                    <a:pt x="1578" y="6045"/>
                    <a:pt x="1578" y="6024"/>
                    <a:pt x="1578" y="6024"/>
                  </a:cubicBezTo>
                  <a:lnTo>
                    <a:pt x="1578" y="6004"/>
                  </a:lnTo>
                  <a:cubicBezTo>
                    <a:pt x="1578" y="5984"/>
                    <a:pt x="1578" y="5963"/>
                    <a:pt x="1578" y="5942"/>
                  </a:cubicBezTo>
                  <a:cubicBezTo>
                    <a:pt x="1557" y="5942"/>
                    <a:pt x="1537" y="5902"/>
                    <a:pt x="1537" y="5881"/>
                  </a:cubicBezTo>
                  <a:cubicBezTo>
                    <a:pt x="1537" y="5881"/>
                    <a:pt x="1537" y="5840"/>
                    <a:pt x="1537" y="5820"/>
                  </a:cubicBezTo>
                  <a:cubicBezTo>
                    <a:pt x="1537" y="5799"/>
                    <a:pt x="1517" y="5778"/>
                    <a:pt x="1517" y="5758"/>
                  </a:cubicBezTo>
                  <a:cubicBezTo>
                    <a:pt x="1517" y="5738"/>
                    <a:pt x="1517" y="5717"/>
                    <a:pt x="1496" y="5696"/>
                  </a:cubicBezTo>
                  <a:lnTo>
                    <a:pt x="1496" y="5676"/>
                  </a:lnTo>
                  <a:cubicBezTo>
                    <a:pt x="1475" y="5656"/>
                    <a:pt x="1475" y="5656"/>
                    <a:pt x="1475" y="5635"/>
                  </a:cubicBezTo>
                  <a:cubicBezTo>
                    <a:pt x="1455" y="5635"/>
                    <a:pt x="1475" y="5614"/>
                    <a:pt x="1475" y="5614"/>
                  </a:cubicBezTo>
                  <a:cubicBezTo>
                    <a:pt x="1475" y="5594"/>
                    <a:pt x="1455" y="5594"/>
                    <a:pt x="1455" y="5574"/>
                  </a:cubicBezTo>
                  <a:cubicBezTo>
                    <a:pt x="1455" y="5574"/>
                    <a:pt x="1455" y="5574"/>
                    <a:pt x="1435" y="5574"/>
                  </a:cubicBezTo>
                  <a:cubicBezTo>
                    <a:pt x="1435" y="5553"/>
                    <a:pt x="1435" y="5553"/>
                    <a:pt x="1435" y="5532"/>
                  </a:cubicBezTo>
                  <a:lnTo>
                    <a:pt x="1414" y="5512"/>
                  </a:lnTo>
                  <a:lnTo>
                    <a:pt x="1414" y="5492"/>
                  </a:lnTo>
                  <a:cubicBezTo>
                    <a:pt x="1393" y="5471"/>
                    <a:pt x="1373" y="5471"/>
                    <a:pt x="1373" y="5471"/>
                  </a:cubicBezTo>
                  <a:lnTo>
                    <a:pt x="1373" y="5430"/>
                  </a:lnTo>
                  <a:lnTo>
                    <a:pt x="1353" y="5430"/>
                  </a:lnTo>
                  <a:lnTo>
                    <a:pt x="1332" y="5430"/>
                  </a:lnTo>
                  <a:cubicBezTo>
                    <a:pt x="1332" y="5430"/>
                    <a:pt x="1332" y="5389"/>
                    <a:pt x="1311" y="5389"/>
                  </a:cubicBezTo>
                  <a:cubicBezTo>
                    <a:pt x="1311" y="5368"/>
                    <a:pt x="1291" y="5348"/>
                    <a:pt x="1291" y="5328"/>
                  </a:cubicBezTo>
                  <a:cubicBezTo>
                    <a:pt x="1291" y="5308"/>
                    <a:pt x="1291" y="5287"/>
                    <a:pt x="1291" y="5266"/>
                  </a:cubicBezTo>
                  <a:cubicBezTo>
                    <a:pt x="1271" y="5246"/>
                    <a:pt x="1271" y="5226"/>
                    <a:pt x="1250" y="5205"/>
                  </a:cubicBezTo>
                  <a:cubicBezTo>
                    <a:pt x="1250" y="5184"/>
                    <a:pt x="1250" y="5164"/>
                    <a:pt x="1250" y="5164"/>
                  </a:cubicBezTo>
                  <a:cubicBezTo>
                    <a:pt x="1250" y="5164"/>
                    <a:pt x="1250" y="5144"/>
                    <a:pt x="1250" y="5123"/>
                  </a:cubicBezTo>
                  <a:cubicBezTo>
                    <a:pt x="1229" y="5123"/>
                    <a:pt x="1250" y="5102"/>
                    <a:pt x="1250" y="5082"/>
                  </a:cubicBezTo>
                  <a:lnTo>
                    <a:pt x="1250" y="5062"/>
                  </a:lnTo>
                  <a:cubicBezTo>
                    <a:pt x="1250" y="5041"/>
                    <a:pt x="1229" y="5041"/>
                    <a:pt x="1229" y="5020"/>
                  </a:cubicBezTo>
                  <a:cubicBezTo>
                    <a:pt x="1209" y="5020"/>
                    <a:pt x="1209" y="5020"/>
                    <a:pt x="1209" y="5020"/>
                  </a:cubicBezTo>
                  <a:cubicBezTo>
                    <a:pt x="1209" y="5000"/>
                    <a:pt x="1209" y="5000"/>
                    <a:pt x="1209" y="4980"/>
                  </a:cubicBezTo>
                  <a:lnTo>
                    <a:pt x="1189" y="4959"/>
                  </a:lnTo>
                  <a:cubicBezTo>
                    <a:pt x="1189" y="4938"/>
                    <a:pt x="1189" y="4938"/>
                    <a:pt x="1189" y="4938"/>
                  </a:cubicBezTo>
                  <a:cubicBezTo>
                    <a:pt x="1189" y="4918"/>
                    <a:pt x="1189" y="4918"/>
                    <a:pt x="1189" y="4898"/>
                  </a:cubicBezTo>
                  <a:lnTo>
                    <a:pt x="1189" y="4877"/>
                  </a:lnTo>
                  <a:cubicBezTo>
                    <a:pt x="1189" y="4856"/>
                    <a:pt x="1168" y="4856"/>
                    <a:pt x="1168" y="4856"/>
                  </a:cubicBezTo>
                  <a:cubicBezTo>
                    <a:pt x="1168" y="4836"/>
                    <a:pt x="1168" y="4836"/>
                    <a:pt x="1148" y="4816"/>
                  </a:cubicBezTo>
                  <a:cubicBezTo>
                    <a:pt x="1148" y="4816"/>
                    <a:pt x="1148" y="4816"/>
                    <a:pt x="1127" y="4816"/>
                  </a:cubicBezTo>
                  <a:lnTo>
                    <a:pt x="1127" y="4795"/>
                  </a:lnTo>
                  <a:cubicBezTo>
                    <a:pt x="1107" y="4795"/>
                    <a:pt x="1107" y="4774"/>
                    <a:pt x="1107" y="4754"/>
                  </a:cubicBezTo>
                  <a:lnTo>
                    <a:pt x="1107" y="4734"/>
                  </a:lnTo>
                  <a:lnTo>
                    <a:pt x="1107" y="4734"/>
                  </a:lnTo>
                  <a:cubicBezTo>
                    <a:pt x="1087" y="4713"/>
                    <a:pt x="1087" y="4713"/>
                    <a:pt x="1087" y="4713"/>
                  </a:cubicBezTo>
                  <a:lnTo>
                    <a:pt x="1066" y="4713"/>
                  </a:lnTo>
                  <a:cubicBezTo>
                    <a:pt x="1066" y="4692"/>
                    <a:pt x="1066" y="4692"/>
                    <a:pt x="1066" y="4692"/>
                  </a:cubicBezTo>
                  <a:cubicBezTo>
                    <a:pt x="1066" y="4672"/>
                    <a:pt x="1066" y="4672"/>
                    <a:pt x="1066" y="4672"/>
                  </a:cubicBezTo>
                  <a:lnTo>
                    <a:pt x="1066" y="4652"/>
                  </a:lnTo>
                  <a:cubicBezTo>
                    <a:pt x="1066" y="4652"/>
                    <a:pt x="1045" y="4652"/>
                    <a:pt x="1045" y="4631"/>
                  </a:cubicBezTo>
                  <a:cubicBezTo>
                    <a:pt x="1045" y="4631"/>
                    <a:pt x="1025" y="4611"/>
                    <a:pt x="1025" y="4590"/>
                  </a:cubicBezTo>
                  <a:cubicBezTo>
                    <a:pt x="1025" y="4590"/>
                    <a:pt x="1025" y="4570"/>
                    <a:pt x="1025" y="4549"/>
                  </a:cubicBezTo>
                  <a:cubicBezTo>
                    <a:pt x="1025" y="4549"/>
                    <a:pt x="1025" y="4549"/>
                    <a:pt x="1025" y="4529"/>
                  </a:cubicBezTo>
                  <a:lnTo>
                    <a:pt x="1005" y="4529"/>
                  </a:lnTo>
                  <a:lnTo>
                    <a:pt x="984" y="4529"/>
                  </a:lnTo>
                  <a:lnTo>
                    <a:pt x="984" y="4508"/>
                  </a:lnTo>
                  <a:cubicBezTo>
                    <a:pt x="984" y="4508"/>
                    <a:pt x="984" y="4488"/>
                    <a:pt x="963" y="4488"/>
                  </a:cubicBezTo>
                  <a:cubicBezTo>
                    <a:pt x="963" y="4467"/>
                    <a:pt x="984" y="4447"/>
                    <a:pt x="984" y="4447"/>
                  </a:cubicBezTo>
                  <a:cubicBezTo>
                    <a:pt x="963" y="4426"/>
                    <a:pt x="963" y="4406"/>
                    <a:pt x="963" y="4406"/>
                  </a:cubicBezTo>
                  <a:cubicBezTo>
                    <a:pt x="963" y="4385"/>
                    <a:pt x="963" y="4365"/>
                    <a:pt x="943" y="4344"/>
                  </a:cubicBezTo>
                  <a:lnTo>
                    <a:pt x="943" y="4324"/>
                  </a:lnTo>
                  <a:cubicBezTo>
                    <a:pt x="943" y="4303"/>
                    <a:pt x="943" y="4303"/>
                    <a:pt x="943" y="4283"/>
                  </a:cubicBezTo>
                  <a:lnTo>
                    <a:pt x="943" y="4262"/>
                  </a:lnTo>
                  <a:cubicBezTo>
                    <a:pt x="943" y="4242"/>
                    <a:pt x="943" y="4242"/>
                    <a:pt x="943" y="4242"/>
                  </a:cubicBezTo>
                  <a:cubicBezTo>
                    <a:pt x="943" y="4221"/>
                    <a:pt x="923" y="4221"/>
                    <a:pt x="923" y="4221"/>
                  </a:cubicBezTo>
                  <a:cubicBezTo>
                    <a:pt x="923" y="4201"/>
                    <a:pt x="923" y="4180"/>
                    <a:pt x="902" y="4160"/>
                  </a:cubicBezTo>
                  <a:lnTo>
                    <a:pt x="902" y="4139"/>
                  </a:lnTo>
                  <a:cubicBezTo>
                    <a:pt x="902" y="4119"/>
                    <a:pt x="902" y="4119"/>
                    <a:pt x="902" y="4119"/>
                  </a:cubicBezTo>
                  <a:cubicBezTo>
                    <a:pt x="881" y="4119"/>
                    <a:pt x="881" y="4098"/>
                    <a:pt x="881" y="4098"/>
                  </a:cubicBezTo>
                  <a:cubicBezTo>
                    <a:pt x="902" y="4098"/>
                    <a:pt x="902" y="4098"/>
                    <a:pt x="902" y="4098"/>
                  </a:cubicBezTo>
                  <a:lnTo>
                    <a:pt x="923" y="4078"/>
                  </a:lnTo>
                  <a:lnTo>
                    <a:pt x="902" y="4057"/>
                  </a:lnTo>
                  <a:lnTo>
                    <a:pt x="902" y="4057"/>
                  </a:lnTo>
                  <a:cubicBezTo>
                    <a:pt x="881" y="4037"/>
                    <a:pt x="881" y="4037"/>
                    <a:pt x="881" y="4016"/>
                  </a:cubicBezTo>
                  <a:lnTo>
                    <a:pt x="881" y="3996"/>
                  </a:lnTo>
                  <a:lnTo>
                    <a:pt x="902" y="3975"/>
                  </a:lnTo>
                  <a:lnTo>
                    <a:pt x="881" y="3955"/>
                  </a:lnTo>
                  <a:cubicBezTo>
                    <a:pt x="881" y="3935"/>
                    <a:pt x="902" y="3935"/>
                    <a:pt x="881" y="3935"/>
                  </a:cubicBezTo>
                  <a:cubicBezTo>
                    <a:pt x="881" y="3914"/>
                    <a:pt x="881" y="3914"/>
                    <a:pt x="881" y="3914"/>
                  </a:cubicBezTo>
                  <a:cubicBezTo>
                    <a:pt x="861" y="3914"/>
                    <a:pt x="861" y="3914"/>
                    <a:pt x="841" y="3893"/>
                  </a:cubicBezTo>
                  <a:lnTo>
                    <a:pt x="841" y="3893"/>
                  </a:lnTo>
                  <a:cubicBezTo>
                    <a:pt x="820" y="3873"/>
                    <a:pt x="841" y="3853"/>
                    <a:pt x="841" y="3832"/>
                  </a:cubicBezTo>
                  <a:cubicBezTo>
                    <a:pt x="841" y="3811"/>
                    <a:pt x="841" y="3791"/>
                    <a:pt x="841" y="3791"/>
                  </a:cubicBezTo>
                  <a:lnTo>
                    <a:pt x="820" y="3771"/>
                  </a:lnTo>
                  <a:cubicBezTo>
                    <a:pt x="820" y="3771"/>
                    <a:pt x="820" y="3771"/>
                    <a:pt x="820" y="3750"/>
                  </a:cubicBezTo>
                  <a:lnTo>
                    <a:pt x="820" y="3729"/>
                  </a:lnTo>
                  <a:lnTo>
                    <a:pt x="841" y="3729"/>
                  </a:lnTo>
                  <a:lnTo>
                    <a:pt x="841" y="3709"/>
                  </a:lnTo>
                  <a:cubicBezTo>
                    <a:pt x="841" y="3689"/>
                    <a:pt x="841" y="3647"/>
                    <a:pt x="841" y="3627"/>
                  </a:cubicBezTo>
                  <a:cubicBezTo>
                    <a:pt x="841" y="3607"/>
                    <a:pt x="841" y="3565"/>
                    <a:pt x="841" y="3545"/>
                  </a:cubicBezTo>
                  <a:cubicBezTo>
                    <a:pt x="841" y="3545"/>
                    <a:pt x="841" y="3525"/>
                    <a:pt x="841" y="3504"/>
                  </a:cubicBezTo>
                  <a:lnTo>
                    <a:pt x="841" y="3483"/>
                  </a:lnTo>
                  <a:cubicBezTo>
                    <a:pt x="841" y="3483"/>
                    <a:pt x="841" y="3483"/>
                    <a:pt x="841" y="3463"/>
                  </a:cubicBezTo>
                  <a:lnTo>
                    <a:pt x="861" y="3463"/>
                  </a:lnTo>
                  <a:lnTo>
                    <a:pt x="881" y="3463"/>
                  </a:lnTo>
                  <a:cubicBezTo>
                    <a:pt x="902" y="3463"/>
                    <a:pt x="902" y="3443"/>
                    <a:pt x="902" y="3443"/>
                  </a:cubicBezTo>
                  <a:lnTo>
                    <a:pt x="923" y="3422"/>
                  </a:lnTo>
                  <a:lnTo>
                    <a:pt x="923" y="3422"/>
                  </a:lnTo>
                  <a:cubicBezTo>
                    <a:pt x="923" y="3401"/>
                    <a:pt x="902" y="3422"/>
                    <a:pt x="902" y="3422"/>
                  </a:cubicBezTo>
                  <a:lnTo>
                    <a:pt x="881" y="3422"/>
                  </a:lnTo>
                  <a:cubicBezTo>
                    <a:pt x="861" y="3422"/>
                    <a:pt x="861" y="3422"/>
                    <a:pt x="861" y="3422"/>
                  </a:cubicBezTo>
                  <a:cubicBezTo>
                    <a:pt x="841" y="3422"/>
                    <a:pt x="841" y="3443"/>
                    <a:pt x="841" y="3443"/>
                  </a:cubicBezTo>
                  <a:cubicBezTo>
                    <a:pt x="841" y="3443"/>
                    <a:pt x="820" y="3443"/>
                    <a:pt x="820" y="3463"/>
                  </a:cubicBezTo>
                  <a:lnTo>
                    <a:pt x="799" y="3463"/>
                  </a:lnTo>
                  <a:lnTo>
                    <a:pt x="779" y="3443"/>
                  </a:lnTo>
                  <a:lnTo>
                    <a:pt x="779" y="3422"/>
                  </a:lnTo>
                  <a:lnTo>
                    <a:pt x="779" y="3401"/>
                  </a:lnTo>
                  <a:cubicBezTo>
                    <a:pt x="779" y="3381"/>
                    <a:pt x="799" y="3381"/>
                    <a:pt x="799" y="3381"/>
                  </a:cubicBezTo>
                  <a:lnTo>
                    <a:pt x="820" y="3361"/>
                  </a:lnTo>
                  <a:cubicBezTo>
                    <a:pt x="820" y="3361"/>
                    <a:pt x="820" y="3361"/>
                    <a:pt x="841" y="3361"/>
                  </a:cubicBezTo>
                  <a:cubicBezTo>
                    <a:pt x="841" y="3340"/>
                    <a:pt x="841" y="3340"/>
                    <a:pt x="841" y="3340"/>
                  </a:cubicBezTo>
                  <a:lnTo>
                    <a:pt x="820" y="3340"/>
                  </a:lnTo>
                  <a:cubicBezTo>
                    <a:pt x="820" y="3319"/>
                    <a:pt x="799" y="3340"/>
                    <a:pt x="799" y="3340"/>
                  </a:cubicBezTo>
                  <a:lnTo>
                    <a:pt x="779" y="3340"/>
                  </a:lnTo>
                  <a:lnTo>
                    <a:pt x="779" y="3319"/>
                  </a:lnTo>
                  <a:cubicBezTo>
                    <a:pt x="779" y="3319"/>
                    <a:pt x="779" y="3319"/>
                    <a:pt x="779" y="3299"/>
                  </a:cubicBezTo>
                  <a:cubicBezTo>
                    <a:pt x="779" y="3299"/>
                    <a:pt x="779" y="3299"/>
                    <a:pt x="759" y="3299"/>
                  </a:cubicBezTo>
                  <a:lnTo>
                    <a:pt x="759" y="3279"/>
                  </a:lnTo>
                  <a:lnTo>
                    <a:pt x="759" y="3259"/>
                  </a:lnTo>
                  <a:lnTo>
                    <a:pt x="779" y="3259"/>
                  </a:lnTo>
                  <a:cubicBezTo>
                    <a:pt x="779" y="3238"/>
                    <a:pt x="779" y="3259"/>
                    <a:pt x="799" y="3259"/>
                  </a:cubicBezTo>
                  <a:lnTo>
                    <a:pt x="799" y="3259"/>
                  </a:lnTo>
                  <a:cubicBezTo>
                    <a:pt x="799" y="3238"/>
                    <a:pt x="820" y="3238"/>
                    <a:pt x="799" y="3238"/>
                  </a:cubicBezTo>
                  <a:lnTo>
                    <a:pt x="799" y="3217"/>
                  </a:lnTo>
                  <a:lnTo>
                    <a:pt x="779" y="3217"/>
                  </a:lnTo>
                  <a:cubicBezTo>
                    <a:pt x="759" y="3217"/>
                    <a:pt x="759" y="3217"/>
                    <a:pt x="759" y="3217"/>
                  </a:cubicBezTo>
                  <a:cubicBezTo>
                    <a:pt x="738" y="3238"/>
                    <a:pt x="717" y="3217"/>
                    <a:pt x="717" y="3238"/>
                  </a:cubicBezTo>
                  <a:lnTo>
                    <a:pt x="717" y="3259"/>
                  </a:lnTo>
                  <a:lnTo>
                    <a:pt x="717" y="3279"/>
                  </a:lnTo>
                  <a:cubicBezTo>
                    <a:pt x="717" y="3299"/>
                    <a:pt x="717" y="3299"/>
                    <a:pt x="717" y="3299"/>
                  </a:cubicBezTo>
                  <a:cubicBezTo>
                    <a:pt x="717" y="3319"/>
                    <a:pt x="717" y="3319"/>
                    <a:pt x="717" y="3340"/>
                  </a:cubicBezTo>
                  <a:lnTo>
                    <a:pt x="717" y="3361"/>
                  </a:lnTo>
                  <a:cubicBezTo>
                    <a:pt x="717" y="3381"/>
                    <a:pt x="717" y="3381"/>
                    <a:pt x="717" y="3401"/>
                  </a:cubicBezTo>
                  <a:lnTo>
                    <a:pt x="697" y="3422"/>
                  </a:lnTo>
                  <a:lnTo>
                    <a:pt x="697" y="3443"/>
                  </a:lnTo>
                  <a:lnTo>
                    <a:pt x="697" y="3463"/>
                  </a:lnTo>
                  <a:lnTo>
                    <a:pt x="677" y="3483"/>
                  </a:lnTo>
                  <a:cubicBezTo>
                    <a:pt x="656" y="3483"/>
                    <a:pt x="635" y="3504"/>
                    <a:pt x="635" y="3504"/>
                  </a:cubicBezTo>
                  <a:cubicBezTo>
                    <a:pt x="615" y="3504"/>
                    <a:pt x="595" y="3504"/>
                    <a:pt x="595" y="3525"/>
                  </a:cubicBezTo>
                  <a:cubicBezTo>
                    <a:pt x="574" y="3525"/>
                    <a:pt x="553" y="3545"/>
                    <a:pt x="553" y="3565"/>
                  </a:cubicBezTo>
                  <a:cubicBezTo>
                    <a:pt x="533" y="3565"/>
                    <a:pt x="533" y="3586"/>
                    <a:pt x="513" y="3586"/>
                  </a:cubicBezTo>
                  <a:cubicBezTo>
                    <a:pt x="513" y="3607"/>
                    <a:pt x="492" y="3607"/>
                    <a:pt x="492" y="3607"/>
                  </a:cubicBezTo>
                  <a:cubicBezTo>
                    <a:pt x="471" y="3586"/>
                    <a:pt x="451" y="3586"/>
                    <a:pt x="451" y="3565"/>
                  </a:cubicBezTo>
                  <a:cubicBezTo>
                    <a:pt x="431" y="3565"/>
                    <a:pt x="431" y="3545"/>
                    <a:pt x="410" y="3545"/>
                  </a:cubicBezTo>
                  <a:cubicBezTo>
                    <a:pt x="410" y="3545"/>
                    <a:pt x="410" y="3525"/>
                    <a:pt x="390" y="3525"/>
                  </a:cubicBezTo>
                  <a:cubicBezTo>
                    <a:pt x="390" y="3525"/>
                    <a:pt x="390" y="3504"/>
                    <a:pt x="369" y="3504"/>
                  </a:cubicBezTo>
                  <a:lnTo>
                    <a:pt x="349" y="3483"/>
                  </a:lnTo>
                  <a:lnTo>
                    <a:pt x="328" y="3463"/>
                  </a:lnTo>
                  <a:cubicBezTo>
                    <a:pt x="308" y="3463"/>
                    <a:pt x="308" y="3443"/>
                    <a:pt x="308" y="3443"/>
                  </a:cubicBezTo>
                  <a:cubicBezTo>
                    <a:pt x="287" y="3422"/>
                    <a:pt x="287" y="3422"/>
                    <a:pt x="287" y="3422"/>
                  </a:cubicBezTo>
                  <a:cubicBezTo>
                    <a:pt x="287" y="3401"/>
                    <a:pt x="267" y="3401"/>
                    <a:pt x="267" y="3381"/>
                  </a:cubicBezTo>
                  <a:cubicBezTo>
                    <a:pt x="246" y="3381"/>
                    <a:pt x="246" y="3361"/>
                    <a:pt x="246" y="3361"/>
                  </a:cubicBezTo>
                  <a:cubicBezTo>
                    <a:pt x="226" y="3361"/>
                    <a:pt x="226" y="3340"/>
                    <a:pt x="205" y="3340"/>
                  </a:cubicBezTo>
                  <a:lnTo>
                    <a:pt x="205" y="3319"/>
                  </a:lnTo>
                  <a:cubicBezTo>
                    <a:pt x="185" y="3319"/>
                    <a:pt x="185" y="3299"/>
                    <a:pt x="185" y="3299"/>
                  </a:cubicBezTo>
                  <a:lnTo>
                    <a:pt x="164" y="3299"/>
                  </a:lnTo>
                  <a:cubicBezTo>
                    <a:pt x="164" y="3279"/>
                    <a:pt x="144" y="3259"/>
                    <a:pt x="144" y="3259"/>
                  </a:cubicBezTo>
                  <a:lnTo>
                    <a:pt x="144" y="3238"/>
                  </a:lnTo>
                  <a:cubicBezTo>
                    <a:pt x="144" y="3217"/>
                    <a:pt x="144" y="3217"/>
                    <a:pt x="144" y="3217"/>
                  </a:cubicBezTo>
                  <a:cubicBezTo>
                    <a:pt x="164" y="3217"/>
                    <a:pt x="164" y="3197"/>
                    <a:pt x="164" y="3197"/>
                  </a:cubicBezTo>
                  <a:cubicBezTo>
                    <a:pt x="164" y="3197"/>
                    <a:pt x="164" y="3197"/>
                    <a:pt x="185" y="3197"/>
                  </a:cubicBezTo>
                  <a:cubicBezTo>
                    <a:pt x="185" y="3217"/>
                    <a:pt x="185" y="3217"/>
                    <a:pt x="185" y="3217"/>
                  </a:cubicBezTo>
                  <a:cubicBezTo>
                    <a:pt x="185" y="3238"/>
                    <a:pt x="185" y="3238"/>
                    <a:pt x="205" y="3238"/>
                  </a:cubicBezTo>
                  <a:cubicBezTo>
                    <a:pt x="205" y="3259"/>
                    <a:pt x="205" y="3259"/>
                    <a:pt x="226" y="3259"/>
                  </a:cubicBezTo>
                  <a:cubicBezTo>
                    <a:pt x="226" y="3259"/>
                    <a:pt x="226" y="3238"/>
                    <a:pt x="246" y="3238"/>
                  </a:cubicBezTo>
                  <a:cubicBezTo>
                    <a:pt x="246" y="3238"/>
                    <a:pt x="246" y="3238"/>
                    <a:pt x="267" y="3238"/>
                  </a:cubicBezTo>
                  <a:lnTo>
                    <a:pt x="287" y="3238"/>
                  </a:lnTo>
                  <a:cubicBezTo>
                    <a:pt x="287" y="3217"/>
                    <a:pt x="308" y="3217"/>
                    <a:pt x="308" y="3217"/>
                  </a:cubicBezTo>
                  <a:cubicBezTo>
                    <a:pt x="308" y="3217"/>
                    <a:pt x="308" y="3197"/>
                    <a:pt x="328" y="3197"/>
                  </a:cubicBezTo>
                  <a:lnTo>
                    <a:pt x="349" y="3177"/>
                  </a:lnTo>
                  <a:lnTo>
                    <a:pt x="349" y="3156"/>
                  </a:lnTo>
                  <a:cubicBezTo>
                    <a:pt x="349" y="3156"/>
                    <a:pt x="349" y="3135"/>
                    <a:pt x="369" y="3135"/>
                  </a:cubicBezTo>
                  <a:lnTo>
                    <a:pt x="369" y="3115"/>
                  </a:lnTo>
                  <a:lnTo>
                    <a:pt x="369" y="3095"/>
                  </a:lnTo>
                  <a:lnTo>
                    <a:pt x="369" y="3074"/>
                  </a:lnTo>
                  <a:cubicBezTo>
                    <a:pt x="369" y="3074"/>
                    <a:pt x="369" y="3074"/>
                    <a:pt x="349" y="3074"/>
                  </a:cubicBezTo>
                  <a:lnTo>
                    <a:pt x="349" y="3095"/>
                  </a:lnTo>
                  <a:cubicBezTo>
                    <a:pt x="328" y="3095"/>
                    <a:pt x="328" y="3095"/>
                    <a:pt x="328" y="3115"/>
                  </a:cubicBezTo>
                  <a:cubicBezTo>
                    <a:pt x="308" y="3115"/>
                    <a:pt x="287" y="3115"/>
                    <a:pt x="287" y="3115"/>
                  </a:cubicBezTo>
                  <a:cubicBezTo>
                    <a:pt x="267" y="3115"/>
                    <a:pt x="246" y="3135"/>
                    <a:pt x="246" y="3135"/>
                  </a:cubicBezTo>
                  <a:cubicBezTo>
                    <a:pt x="226" y="3135"/>
                    <a:pt x="205" y="3135"/>
                    <a:pt x="205" y="3135"/>
                  </a:cubicBezTo>
                  <a:cubicBezTo>
                    <a:pt x="185" y="3135"/>
                    <a:pt x="185" y="3135"/>
                    <a:pt x="164" y="3135"/>
                  </a:cubicBezTo>
                  <a:cubicBezTo>
                    <a:pt x="164" y="3135"/>
                    <a:pt x="164" y="3115"/>
                    <a:pt x="144" y="3115"/>
                  </a:cubicBezTo>
                  <a:cubicBezTo>
                    <a:pt x="144" y="3095"/>
                    <a:pt x="123" y="3095"/>
                    <a:pt x="123" y="3095"/>
                  </a:cubicBezTo>
                  <a:cubicBezTo>
                    <a:pt x="103" y="3095"/>
                    <a:pt x="103" y="3074"/>
                    <a:pt x="82" y="3074"/>
                  </a:cubicBezTo>
                  <a:cubicBezTo>
                    <a:pt x="82" y="3074"/>
                    <a:pt x="82" y="3053"/>
                    <a:pt x="82" y="3033"/>
                  </a:cubicBezTo>
                  <a:cubicBezTo>
                    <a:pt x="62" y="3033"/>
                    <a:pt x="62" y="3013"/>
                    <a:pt x="62" y="3013"/>
                  </a:cubicBezTo>
                  <a:lnTo>
                    <a:pt x="62" y="2992"/>
                  </a:lnTo>
                  <a:cubicBezTo>
                    <a:pt x="62" y="2971"/>
                    <a:pt x="62" y="2971"/>
                    <a:pt x="62" y="2971"/>
                  </a:cubicBezTo>
                  <a:cubicBezTo>
                    <a:pt x="62" y="2951"/>
                    <a:pt x="82" y="2951"/>
                    <a:pt x="82" y="2951"/>
                  </a:cubicBezTo>
                  <a:lnTo>
                    <a:pt x="82" y="2931"/>
                  </a:lnTo>
                  <a:cubicBezTo>
                    <a:pt x="82" y="2931"/>
                    <a:pt x="82" y="2931"/>
                    <a:pt x="82" y="2910"/>
                  </a:cubicBezTo>
                  <a:cubicBezTo>
                    <a:pt x="82" y="2910"/>
                    <a:pt x="62" y="2910"/>
                    <a:pt x="62" y="2931"/>
                  </a:cubicBezTo>
                  <a:cubicBezTo>
                    <a:pt x="62" y="2931"/>
                    <a:pt x="62" y="2931"/>
                    <a:pt x="41" y="2931"/>
                  </a:cubicBezTo>
                  <a:cubicBezTo>
                    <a:pt x="41" y="2931"/>
                    <a:pt x="41" y="2951"/>
                    <a:pt x="21" y="2951"/>
                  </a:cubicBezTo>
                  <a:lnTo>
                    <a:pt x="0" y="2951"/>
                  </a:lnTo>
                  <a:cubicBezTo>
                    <a:pt x="0" y="2931"/>
                    <a:pt x="0" y="2931"/>
                    <a:pt x="21" y="2931"/>
                  </a:cubicBezTo>
                  <a:cubicBezTo>
                    <a:pt x="21" y="2910"/>
                    <a:pt x="21" y="2910"/>
                    <a:pt x="21" y="2910"/>
                  </a:cubicBezTo>
                  <a:cubicBezTo>
                    <a:pt x="21" y="2910"/>
                    <a:pt x="21" y="2889"/>
                    <a:pt x="41" y="2889"/>
                  </a:cubicBezTo>
                  <a:lnTo>
                    <a:pt x="41" y="2889"/>
                  </a:lnTo>
                  <a:lnTo>
                    <a:pt x="41" y="2889"/>
                  </a:lnTo>
                  <a:cubicBezTo>
                    <a:pt x="62" y="2869"/>
                    <a:pt x="82" y="2869"/>
                    <a:pt x="82" y="2869"/>
                  </a:cubicBezTo>
                  <a:cubicBezTo>
                    <a:pt x="103" y="2849"/>
                    <a:pt x="103" y="2849"/>
                    <a:pt x="103" y="2849"/>
                  </a:cubicBezTo>
                  <a:cubicBezTo>
                    <a:pt x="103" y="2828"/>
                    <a:pt x="123" y="2828"/>
                    <a:pt x="123" y="2807"/>
                  </a:cubicBezTo>
                  <a:cubicBezTo>
                    <a:pt x="144" y="2807"/>
                    <a:pt x="164" y="2807"/>
                    <a:pt x="164" y="2807"/>
                  </a:cubicBezTo>
                  <a:cubicBezTo>
                    <a:pt x="185" y="2807"/>
                    <a:pt x="185" y="2828"/>
                    <a:pt x="205" y="2828"/>
                  </a:cubicBezTo>
                  <a:lnTo>
                    <a:pt x="226" y="2828"/>
                  </a:lnTo>
                  <a:cubicBezTo>
                    <a:pt x="246" y="2828"/>
                    <a:pt x="267" y="2849"/>
                    <a:pt x="267" y="2849"/>
                  </a:cubicBezTo>
                  <a:cubicBezTo>
                    <a:pt x="287" y="2849"/>
                    <a:pt x="308" y="2849"/>
                    <a:pt x="308" y="2849"/>
                  </a:cubicBezTo>
                  <a:cubicBezTo>
                    <a:pt x="328" y="2849"/>
                    <a:pt x="328" y="2828"/>
                    <a:pt x="328" y="2828"/>
                  </a:cubicBezTo>
                  <a:cubicBezTo>
                    <a:pt x="328" y="2828"/>
                    <a:pt x="328" y="2807"/>
                    <a:pt x="349" y="2807"/>
                  </a:cubicBezTo>
                  <a:lnTo>
                    <a:pt x="369" y="2807"/>
                  </a:lnTo>
                  <a:cubicBezTo>
                    <a:pt x="369" y="2807"/>
                    <a:pt x="369" y="2807"/>
                    <a:pt x="390" y="2807"/>
                  </a:cubicBezTo>
                  <a:cubicBezTo>
                    <a:pt x="390" y="2807"/>
                    <a:pt x="390" y="2807"/>
                    <a:pt x="410" y="2807"/>
                  </a:cubicBezTo>
                  <a:lnTo>
                    <a:pt x="410" y="2828"/>
                  </a:lnTo>
                  <a:lnTo>
                    <a:pt x="431" y="2828"/>
                  </a:lnTo>
                  <a:lnTo>
                    <a:pt x="451" y="2828"/>
                  </a:lnTo>
                  <a:cubicBezTo>
                    <a:pt x="451" y="2807"/>
                    <a:pt x="451" y="2807"/>
                    <a:pt x="451" y="2807"/>
                  </a:cubicBezTo>
                  <a:cubicBezTo>
                    <a:pt x="451" y="2787"/>
                    <a:pt x="451" y="2746"/>
                    <a:pt x="451" y="2746"/>
                  </a:cubicBezTo>
                  <a:cubicBezTo>
                    <a:pt x="451" y="2725"/>
                    <a:pt x="451" y="2705"/>
                    <a:pt x="451" y="2685"/>
                  </a:cubicBezTo>
                  <a:lnTo>
                    <a:pt x="431" y="2664"/>
                  </a:lnTo>
                  <a:cubicBezTo>
                    <a:pt x="410" y="2643"/>
                    <a:pt x="410" y="2623"/>
                    <a:pt x="410" y="2603"/>
                  </a:cubicBezTo>
                  <a:cubicBezTo>
                    <a:pt x="390" y="2603"/>
                    <a:pt x="390" y="2582"/>
                    <a:pt x="390" y="2562"/>
                  </a:cubicBezTo>
                  <a:lnTo>
                    <a:pt x="390" y="2541"/>
                  </a:lnTo>
                  <a:cubicBezTo>
                    <a:pt x="369" y="2521"/>
                    <a:pt x="369" y="2521"/>
                    <a:pt x="369" y="2500"/>
                  </a:cubicBezTo>
                  <a:cubicBezTo>
                    <a:pt x="349" y="2500"/>
                    <a:pt x="349" y="2500"/>
                    <a:pt x="349" y="2500"/>
                  </a:cubicBezTo>
                  <a:cubicBezTo>
                    <a:pt x="328" y="2500"/>
                    <a:pt x="328" y="2500"/>
                    <a:pt x="308" y="2500"/>
                  </a:cubicBezTo>
                  <a:lnTo>
                    <a:pt x="308" y="2480"/>
                  </a:lnTo>
                  <a:cubicBezTo>
                    <a:pt x="308" y="2459"/>
                    <a:pt x="308" y="2459"/>
                    <a:pt x="308" y="2459"/>
                  </a:cubicBezTo>
                  <a:cubicBezTo>
                    <a:pt x="287" y="2439"/>
                    <a:pt x="287" y="2439"/>
                    <a:pt x="287" y="2439"/>
                  </a:cubicBezTo>
                  <a:cubicBezTo>
                    <a:pt x="287" y="2418"/>
                    <a:pt x="267" y="2418"/>
                    <a:pt x="267" y="2398"/>
                  </a:cubicBezTo>
                  <a:cubicBezTo>
                    <a:pt x="267" y="2398"/>
                    <a:pt x="287" y="2377"/>
                    <a:pt x="287" y="2357"/>
                  </a:cubicBezTo>
                  <a:cubicBezTo>
                    <a:pt x="287" y="2357"/>
                    <a:pt x="267" y="2336"/>
                    <a:pt x="267" y="2316"/>
                  </a:cubicBezTo>
                  <a:cubicBezTo>
                    <a:pt x="267" y="2316"/>
                    <a:pt x="246" y="2316"/>
                    <a:pt x="226" y="2316"/>
                  </a:cubicBezTo>
                  <a:lnTo>
                    <a:pt x="205" y="2316"/>
                  </a:lnTo>
                  <a:cubicBezTo>
                    <a:pt x="185" y="2295"/>
                    <a:pt x="185" y="2275"/>
                    <a:pt x="185" y="2275"/>
                  </a:cubicBezTo>
                  <a:cubicBezTo>
                    <a:pt x="185" y="2254"/>
                    <a:pt x="185" y="2254"/>
                    <a:pt x="185" y="2234"/>
                  </a:cubicBezTo>
                  <a:cubicBezTo>
                    <a:pt x="185" y="2234"/>
                    <a:pt x="164" y="2213"/>
                    <a:pt x="185" y="2193"/>
                  </a:cubicBezTo>
                  <a:lnTo>
                    <a:pt x="185" y="2172"/>
                  </a:lnTo>
                  <a:cubicBezTo>
                    <a:pt x="205" y="2172"/>
                    <a:pt x="226" y="2152"/>
                    <a:pt x="226" y="2131"/>
                  </a:cubicBezTo>
                  <a:lnTo>
                    <a:pt x="246" y="2111"/>
                  </a:lnTo>
                  <a:cubicBezTo>
                    <a:pt x="246" y="2090"/>
                    <a:pt x="246" y="2070"/>
                    <a:pt x="246" y="2070"/>
                  </a:cubicBezTo>
                  <a:cubicBezTo>
                    <a:pt x="267" y="2049"/>
                    <a:pt x="267" y="2049"/>
                    <a:pt x="267" y="2029"/>
                  </a:cubicBezTo>
                  <a:cubicBezTo>
                    <a:pt x="267" y="2029"/>
                    <a:pt x="267" y="2008"/>
                    <a:pt x="287" y="1988"/>
                  </a:cubicBezTo>
                  <a:cubicBezTo>
                    <a:pt x="287" y="1988"/>
                    <a:pt x="308" y="1988"/>
                    <a:pt x="328" y="1988"/>
                  </a:cubicBezTo>
                  <a:lnTo>
                    <a:pt x="349" y="1988"/>
                  </a:lnTo>
                  <a:cubicBezTo>
                    <a:pt x="349" y="2008"/>
                    <a:pt x="349" y="2029"/>
                    <a:pt x="349" y="2029"/>
                  </a:cubicBezTo>
                  <a:lnTo>
                    <a:pt x="369" y="2049"/>
                  </a:lnTo>
                  <a:cubicBezTo>
                    <a:pt x="390" y="2049"/>
                    <a:pt x="410" y="2049"/>
                    <a:pt x="410" y="2049"/>
                  </a:cubicBezTo>
                  <a:lnTo>
                    <a:pt x="431" y="2029"/>
                  </a:lnTo>
                  <a:cubicBezTo>
                    <a:pt x="451" y="2029"/>
                    <a:pt x="451" y="2029"/>
                    <a:pt x="451" y="2029"/>
                  </a:cubicBezTo>
                  <a:cubicBezTo>
                    <a:pt x="471" y="2029"/>
                    <a:pt x="492" y="2029"/>
                    <a:pt x="492" y="2008"/>
                  </a:cubicBezTo>
                  <a:cubicBezTo>
                    <a:pt x="513" y="2008"/>
                    <a:pt x="513" y="2008"/>
                    <a:pt x="513" y="2008"/>
                  </a:cubicBezTo>
                  <a:cubicBezTo>
                    <a:pt x="533" y="2008"/>
                    <a:pt x="533" y="1988"/>
                    <a:pt x="533" y="1967"/>
                  </a:cubicBezTo>
                  <a:cubicBezTo>
                    <a:pt x="533" y="1967"/>
                    <a:pt x="553" y="1967"/>
                    <a:pt x="553" y="1947"/>
                  </a:cubicBezTo>
                  <a:lnTo>
                    <a:pt x="574" y="1947"/>
                  </a:lnTo>
                  <a:cubicBezTo>
                    <a:pt x="574" y="1926"/>
                    <a:pt x="574" y="1906"/>
                    <a:pt x="574" y="1906"/>
                  </a:cubicBezTo>
                  <a:cubicBezTo>
                    <a:pt x="574" y="1886"/>
                    <a:pt x="574" y="1865"/>
                    <a:pt x="574" y="1865"/>
                  </a:cubicBezTo>
                  <a:cubicBezTo>
                    <a:pt x="595" y="1844"/>
                    <a:pt x="615" y="1824"/>
                    <a:pt x="615" y="1824"/>
                  </a:cubicBezTo>
                  <a:lnTo>
                    <a:pt x="635" y="1804"/>
                  </a:lnTo>
                  <a:cubicBezTo>
                    <a:pt x="656" y="1804"/>
                    <a:pt x="656" y="1804"/>
                    <a:pt x="656" y="1804"/>
                  </a:cubicBezTo>
                  <a:cubicBezTo>
                    <a:pt x="677" y="1783"/>
                    <a:pt x="677" y="1783"/>
                    <a:pt x="677" y="1762"/>
                  </a:cubicBezTo>
                  <a:lnTo>
                    <a:pt x="697" y="1742"/>
                  </a:lnTo>
                  <a:cubicBezTo>
                    <a:pt x="697" y="1722"/>
                    <a:pt x="697" y="1701"/>
                    <a:pt x="697" y="1701"/>
                  </a:cubicBezTo>
                  <a:cubicBezTo>
                    <a:pt x="697" y="1701"/>
                    <a:pt x="717" y="1680"/>
                    <a:pt x="717" y="1660"/>
                  </a:cubicBezTo>
                  <a:lnTo>
                    <a:pt x="738" y="1640"/>
                  </a:lnTo>
                  <a:cubicBezTo>
                    <a:pt x="738" y="1619"/>
                    <a:pt x="759" y="1598"/>
                    <a:pt x="759" y="1578"/>
                  </a:cubicBezTo>
                  <a:cubicBezTo>
                    <a:pt x="759" y="1578"/>
                    <a:pt x="779" y="1558"/>
                    <a:pt x="779" y="1537"/>
                  </a:cubicBezTo>
                  <a:cubicBezTo>
                    <a:pt x="799" y="1537"/>
                    <a:pt x="799" y="1516"/>
                    <a:pt x="820" y="1516"/>
                  </a:cubicBezTo>
                  <a:cubicBezTo>
                    <a:pt x="820" y="1496"/>
                    <a:pt x="841" y="1455"/>
                    <a:pt x="841" y="1455"/>
                  </a:cubicBezTo>
                  <a:cubicBezTo>
                    <a:pt x="861" y="1434"/>
                    <a:pt x="881" y="1414"/>
                    <a:pt x="902" y="1394"/>
                  </a:cubicBezTo>
                  <a:cubicBezTo>
                    <a:pt x="902" y="1394"/>
                    <a:pt x="923" y="1352"/>
                    <a:pt x="943" y="1332"/>
                  </a:cubicBezTo>
                  <a:cubicBezTo>
                    <a:pt x="943" y="1332"/>
                    <a:pt x="963" y="1312"/>
                    <a:pt x="943" y="1312"/>
                  </a:cubicBezTo>
                  <a:cubicBezTo>
                    <a:pt x="943" y="1291"/>
                    <a:pt x="923" y="1291"/>
                    <a:pt x="923" y="1291"/>
                  </a:cubicBezTo>
                  <a:lnTo>
                    <a:pt x="923" y="1250"/>
                  </a:lnTo>
                  <a:cubicBezTo>
                    <a:pt x="902" y="1230"/>
                    <a:pt x="902" y="1210"/>
                    <a:pt x="902" y="1189"/>
                  </a:cubicBezTo>
                  <a:lnTo>
                    <a:pt x="902" y="1168"/>
                  </a:lnTo>
                  <a:cubicBezTo>
                    <a:pt x="902" y="1148"/>
                    <a:pt x="923" y="1148"/>
                    <a:pt x="943" y="1148"/>
                  </a:cubicBezTo>
                  <a:cubicBezTo>
                    <a:pt x="943" y="1128"/>
                    <a:pt x="963" y="1128"/>
                    <a:pt x="963" y="1128"/>
                  </a:cubicBezTo>
                  <a:cubicBezTo>
                    <a:pt x="984" y="1128"/>
                    <a:pt x="984" y="1107"/>
                    <a:pt x="1005" y="1107"/>
                  </a:cubicBezTo>
                  <a:cubicBezTo>
                    <a:pt x="1005" y="1086"/>
                    <a:pt x="1005" y="1066"/>
                    <a:pt x="1005" y="1066"/>
                  </a:cubicBezTo>
                  <a:lnTo>
                    <a:pt x="1025" y="1066"/>
                  </a:lnTo>
                </a:path>
              </a:pathLst>
            </a:custGeom>
            <a:solidFill>
              <a:schemeClr val="accent3"/>
            </a:solid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6" name="Freeform 630"/>
            <p:cNvSpPr>
              <a:spLocks noChangeArrowheads="1"/>
            </p:cNvSpPr>
            <p:nvPr/>
          </p:nvSpPr>
          <p:spPr bwMode="auto">
            <a:xfrm>
              <a:off x="4387850" y="6861175"/>
              <a:ext cx="15875" cy="15875"/>
            </a:xfrm>
            <a:custGeom>
              <a:avLst/>
              <a:gdLst>
                <a:gd name="T0" fmla="*/ 20 w 42"/>
                <a:gd name="T1" fmla="*/ 42 h 43"/>
                <a:gd name="T2" fmla="*/ 20 w 42"/>
                <a:gd name="T3" fmla="*/ 42 h 43"/>
                <a:gd name="T4" fmla="*/ 41 w 42"/>
                <a:gd name="T5" fmla="*/ 21 h 43"/>
                <a:gd name="T6" fmla="*/ 41 w 42"/>
                <a:gd name="T7" fmla="*/ 0 h 43"/>
                <a:gd name="T8" fmla="*/ 20 w 42"/>
                <a:gd name="T9" fmla="*/ 0 h 43"/>
                <a:gd name="T10" fmla="*/ 0 w 42"/>
                <a:gd name="T11" fmla="*/ 21 h 43"/>
                <a:gd name="T12" fmla="*/ 20 w 42"/>
                <a:gd name="T13" fmla="*/ 21 h 43"/>
                <a:gd name="T14" fmla="*/ 20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0" y="42"/>
                  </a:moveTo>
                  <a:lnTo>
                    <a:pt x="20" y="42"/>
                  </a:lnTo>
                  <a:cubicBezTo>
                    <a:pt x="41" y="21"/>
                    <a:pt x="41" y="21"/>
                    <a:pt x="41" y="21"/>
                  </a:cubicBezTo>
                  <a:lnTo>
                    <a:pt x="41" y="0"/>
                  </a:lnTo>
                  <a:lnTo>
                    <a:pt x="20" y="0"/>
                  </a:lnTo>
                  <a:lnTo>
                    <a:pt x="0" y="21"/>
                  </a:lnTo>
                  <a:lnTo>
                    <a:pt x="20" y="21"/>
                  </a:lnTo>
                  <a:lnTo>
                    <a:pt x="20" y="4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7" name="Freeform 631"/>
            <p:cNvSpPr>
              <a:spLocks noChangeArrowheads="1"/>
            </p:cNvSpPr>
            <p:nvPr/>
          </p:nvSpPr>
          <p:spPr bwMode="auto">
            <a:xfrm>
              <a:off x="4402138" y="6846888"/>
              <a:ext cx="15875" cy="14287"/>
            </a:xfrm>
            <a:custGeom>
              <a:avLst/>
              <a:gdLst>
                <a:gd name="T0" fmla="*/ 41 w 42"/>
                <a:gd name="T1" fmla="*/ 40 h 41"/>
                <a:gd name="T2" fmla="*/ 41 w 42"/>
                <a:gd name="T3" fmla="*/ 40 h 41"/>
                <a:gd name="T4" fmla="*/ 20 w 42"/>
                <a:gd name="T5" fmla="*/ 0 h 41"/>
                <a:gd name="T6" fmla="*/ 20 w 42"/>
                <a:gd name="T7" fmla="*/ 0 h 41"/>
                <a:gd name="T8" fmla="*/ 0 w 42"/>
                <a:gd name="T9" fmla="*/ 20 h 41"/>
                <a:gd name="T10" fmla="*/ 20 w 42"/>
                <a:gd name="T11" fmla="*/ 40 h 41"/>
                <a:gd name="T12" fmla="*/ 20 w 42"/>
                <a:gd name="T13" fmla="*/ 40 h 41"/>
                <a:gd name="T14" fmla="*/ 41 w 42"/>
                <a:gd name="T15" fmla="*/ 4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1">
                  <a:moveTo>
                    <a:pt x="41" y="40"/>
                  </a:moveTo>
                  <a:lnTo>
                    <a:pt x="41" y="40"/>
                  </a:lnTo>
                  <a:cubicBezTo>
                    <a:pt x="41" y="20"/>
                    <a:pt x="41" y="20"/>
                    <a:pt x="20" y="0"/>
                  </a:cubicBezTo>
                  <a:lnTo>
                    <a:pt x="20" y="0"/>
                  </a:lnTo>
                  <a:cubicBezTo>
                    <a:pt x="0" y="0"/>
                    <a:pt x="0" y="20"/>
                    <a:pt x="0" y="20"/>
                  </a:cubicBezTo>
                  <a:lnTo>
                    <a:pt x="20" y="40"/>
                  </a:lnTo>
                  <a:lnTo>
                    <a:pt x="20" y="4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8" name="Freeform 632"/>
            <p:cNvSpPr>
              <a:spLocks noChangeArrowheads="1"/>
            </p:cNvSpPr>
            <p:nvPr/>
          </p:nvSpPr>
          <p:spPr bwMode="auto">
            <a:xfrm>
              <a:off x="4373563" y="6899275"/>
              <a:ext cx="7937" cy="7938"/>
            </a:xfrm>
            <a:custGeom>
              <a:avLst/>
              <a:gdLst>
                <a:gd name="T0" fmla="*/ 20 w 21"/>
                <a:gd name="T1" fmla="*/ 21 h 22"/>
                <a:gd name="T2" fmla="*/ 20 w 21"/>
                <a:gd name="T3" fmla="*/ 21 h 22"/>
                <a:gd name="T4" fmla="*/ 20 w 21"/>
                <a:gd name="T5" fmla="*/ 0 h 22"/>
                <a:gd name="T6" fmla="*/ 0 w 21"/>
                <a:gd name="T7" fmla="*/ 0 h 22"/>
                <a:gd name="T8" fmla="*/ 0 w 21"/>
                <a:gd name="T9" fmla="*/ 21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0"/>
                  </a:lnTo>
                  <a:lnTo>
                    <a:pt x="0" y="0"/>
                  </a:lnTo>
                  <a:lnTo>
                    <a:pt x="0" y="21"/>
                  </a:lnTo>
                  <a:lnTo>
                    <a:pt x="0" y="21"/>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39" name="Freeform 633"/>
            <p:cNvSpPr>
              <a:spLocks noChangeArrowheads="1"/>
            </p:cNvSpPr>
            <p:nvPr/>
          </p:nvSpPr>
          <p:spPr bwMode="auto">
            <a:xfrm>
              <a:off x="4373563" y="6913563"/>
              <a:ext cx="15875" cy="44450"/>
            </a:xfrm>
            <a:custGeom>
              <a:avLst/>
              <a:gdLst>
                <a:gd name="T0" fmla="*/ 20 w 42"/>
                <a:gd name="T1" fmla="*/ 123 h 124"/>
                <a:gd name="T2" fmla="*/ 20 w 42"/>
                <a:gd name="T3" fmla="*/ 123 h 124"/>
                <a:gd name="T4" fmla="*/ 20 w 42"/>
                <a:gd name="T5" fmla="*/ 123 h 124"/>
                <a:gd name="T6" fmla="*/ 41 w 42"/>
                <a:gd name="T7" fmla="*/ 82 h 124"/>
                <a:gd name="T8" fmla="*/ 20 w 42"/>
                <a:gd name="T9" fmla="*/ 62 h 124"/>
                <a:gd name="T10" fmla="*/ 20 w 42"/>
                <a:gd name="T11" fmla="*/ 41 h 124"/>
                <a:gd name="T12" fmla="*/ 20 w 42"/>
                <a:gd name="T13" fmla="*/ 20 h 124"/>
                <a:gd name="T14" fmla="*/ 20 w 42"/>
                <a:gd name="T15" fmla="*/ 0 h 124"/>
                <a:gd name="T16" fmla="*/ 20 w 42"/>
                <a:gd name="T17" fmla="*/ 0 h 124"/>
                <a:gd name="T18" fmla="*/ 0 w 42"/>
                <a:gd name="T19" fmla="*/ 20 h 124"/>
                <a:gd name="T20" fmla="*/ 0 w 42"/>
                <a:gd name="T21" fmla="*/ 41 h 124"/>
                <a:gd name="T22" fmla="*/ 0 w 42"/>
                <a:gd name="T23" fmla="*/ 62 h 124"/>
                <a:gd name="T24" fmla="*/ 0 w 42"/>
                <a:gd name="T25" fmla="*/ 62 h 124"/>
                <a:gd name="T26" fmla="*/ 0 w 42"/>
                <a:gd name="T27" fmla="*/ 82 h 124"/>
                <a:gd name="T28" fmla="*/ 0 w 42"/>
                <a:gd name="T29" fmla="*/ 102 h 124"/>
                <a:gd name="T30" fmla="*/ 20 w 42"/>
                <a:gd name="T31"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124">
                  <a:moveTo>
                    <a:pt x="20" y="123"/>
                  </a:moveTo>
                  <a:lnTo>
                    <a:pt x="20" y="123"/>
                  </a:lnTo>
                  <a:lnTo>
                    <a:pt x="20" y="123"/>
                  </a:lnTo>
                  <a:cubicBezTo>
                    <a:pt x="41" y="102"/>
                    <a:pt x="41" y="102"/>
                    <a:pt x="41" y="82"/>
                  </a:cubicBezTo>
                  <a:lnTo>
                    <a:pt x="20" y="62"/>
                  </a:lnTo>
                  <a:lnTo>
                    <a:pt x="20" y="41"/>
                  </a:lnTo>
                  <a:cubicBezTo>
                    <a:pt x="20" y="41"/>
                    <a:pt x="20" y="41"/>
                    <a:pt x="20" y="20"/>
                  </a:cubicBezTo>
                  <a:cubicBezTo>
                    <a:pt x="20" y="20"/>
                    <a:pt x="20" y="20"/>
                    <a:pt x="20" y="0"/>
                  </a:cubicBezTo>
                  <a:lnTo>
                    <a:pt x="20" y="0"/>
                  </a:lnTo>
                  <a:cubicBezTo>
                    <a:pt x="0" y="0"/>
                    <a:pt x="0" y="20"/>
                    <a:pt x="0" y="20"/>
                  </a:cubicBezTo>
                  <a:cubicBezTo>
                    <a:pt x="0" y="20"/>
                    <a:pt x="0" y="20"/>
                    <a:pt x="0" y="41"/>
                  </a:cubicBezTo>
                  <a:cubicBezTo>
                    <a:pt x="0" y="41"/>
                    <a:pt x="0" y="41"/>
                    <a:pt x="0" y="62"/>
                  </a:cubicBezTo>
                  <a:lnTo>
                    <a:pt x="0" y="62"/>
                  </a:lnTo>
                  <a:lnTo>
                    <a:pt x="0" y="82"/>
                  </a:lnTo>
                  <a:lnTo>
                    <a:pt x="0" y="102"/>
                  </a:lnTo>
                  <a:cubicBezTo>
                    <a:pt x="0" y="123"/>
                    <a:pt x="0" y="123"/>
                    <a:pt x="20" y="123"/>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0" name="Freeform 634"/>
            <p:cNvSpPr>
              <a:spLocks noChangeArrowheads="1"/>
            </p:cNvSpPr>
            <p:nvPr/>
          </p:nvSpPr>
          <p:spPr bwMode="auto">
            <a:xfrm>
              <a:off x="4357688" y="6958013"/>
              <a:ext cx="7937" cy="15875"/>
            </a:xfrm>
            <a:custGeom>
              <a:avLst/>
              <a:gdLst>
                <a:gd name="T0" fmla="*/ 20 w 21"/>
                <a:gd name="T1" fmla="*/ 21 h 42"/>
                <a:gd name="T2" fmla="*/ 20 w 21"/>
                <a:gd name="T3" fmla="*/ 21 h 42"/>
                <a:gd name="T4" fmla="*/ 20 w 21"/>
                <a:gd name="T5" fmla="*/ 41 h 42"/>
                <a:gd name="T6" fmla="*/ 0 w 21"/>
                <a:gd name="T7" fmla="*/ 41 h 42"/>
                <a:gd name="T8" fmla="*/ 0 w 21"/>
                <a:gd name="T9" fmla="*/ 21 h 42"/>
                <a:gd name="T10" fmla="*/ 0 w 21"/>
                <a:gd name="T11" fmla="*/ 0 h 42"/>
                <a:gd name="T12" fmla="*/ 20 w 21"/>
                <a:gd name="T13" fmla="*/ 0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lnTo>
                    <a:pt x="20" y="41"/>
                  </a:lnTo>
                  <a:lnTo>
                    <a:pt x="0" y="41"/>
                  </a:lnTo>
                  <a:lnTo>
                    <a:pt x="0" y="21"/>
                  </a:lnTo>
                  <a:cubicBezTo>
                    <a:pt x="0" y="21"/>
                    <a:pt x="0" y="21"/>
                    <a:pt x="0" y="0"/>
                  </a:cubicBezTo>
                  <a:cubicBezTo>
                    <a:pt x="20" y="0"/>
                    <a:pt x="20" y="0"/>
                    <a:pt x="20" y="0"/>
                  </a:cubicBezTo>
                  <a:cubicBezTo>
                    <a:pt x="20" y="21"/>
                    <a:pt x="2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1" name="Freeform 635"/>
            <p:cNvSpPr>
              <a:spLocks noChangeArrowheads="1"/>
            </p:cNvSpPr>
            <p:nvPr/>
          </p:nvSpPr>
          <p:spPr bwMode="auto">
            <a:xfrm>
              <a:off x="4365625" y="6972300"/>
              <a:ext cx="22225" cy="30163"/>
            </a:xfrm>
            <a:custGeom>
              <a:avLst/>
              <a:gdLst>
                <a:gd name="T0" fmla="*/ 41 w 63"/>
                <a:gd name="T1" fmla="*/ 62 h 83"/>
                <a:gd name="T2" fmla="*/ 41 w 63"/>
                <a:gd name="T3" fmla="*/ 62 h 83"/>
                <a:gd name="T4" fmla="*/ 62 w 63"/>
                <a:gd name="T5" fmla="*/ 41 h 83"/>
                <a:gd name="T6" fmla="*/ 62 w 63"/>
                <a:gd name="T7" fmla="*/ 0 h 83"/>
                <a:gd name="T8" fmla="*/ 41 w 63"/>
                <a:gd name="T9" fmla="*/ 0 h 83"/>
                <a:gd name="T10" fmla="*/ 21 w 63"/>
                <a:gd name="T11" fmla="*/ 0 h 83"/>
                <a:gd name="T12" fmla="*/ 21 w 63"/>
                <a:gd name="T13" fmla="*/ 20 h 83"/>
                <a:gd name="T14" fmla="*/ 0 w 63"/>
                <a:gd name="T15" fmla="*/ 41 h 83"/>
                <a:gd name="T16" fmla="*/ 0 w 63"/>
                <a:gd name="T17" fmla="*/ 41 h 83"/>
                <a:gd name="T18" fmla="*/ 0 w 63"/>
                <a:gd name="T19" fmla="*/ 62 h 83"/>
                <a:gd name="T20" fmla="*/ 0 w 63"/>
                <a:gd name="T21" fmla="*/ 82 h 83"/>
                <a:gd name="T22" fmla="*/ 21 w 63"/>
                <a:gd name="T23" fmla="*/ 82 h 83"/>
                <a:gd name="T24" fmla="*/ 41 w 63"/>
                <a:gd name="T25" fmla="*/ 6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83">
                  <a:moveTo>
                    <a:pt x="41" y="62"/>
                  </a:moveTo>
                  <a:lnTo>
                    <a:pt x="41" y="62"/>
                  </a:lnTo>
                  <a:cubicBezTo>
                    <a:pt x="41" y="41"/>
                    <a:pt x="62" y="41"/>
                    <a:pt x="62" y="41"/>
                  </a:cubicBezTo>
                  <a:cubicBezTo>
                    <a:pt x="62" y="20"/>
                    <a:pt x="62" y="20"/>
                    <a:pt x="62" y="0"/>
                  </a:cubicBezTo>
                  <a:lnTo>
                    <a:pt x="41" y="0"/>
                  </a:lnTo>
                  <a:lnTo>
                    <a:pt x="21" y="0"/>
                  </a:lnTo>
                  <a:lnTo>
                    <a:pt x="21" y="20"/>
                  </a:lnTo>
                  <a:cubicBezTo>
                    <a:pt x="0" y="20"/>
                    <a:pt x="0" y="41"/>
                    <a:pt x="0" y="41"/>
                  </a:cubicBezTo>
                  <a:lnTo>
                    <a:pt x="0" y="41"/>
                  </a:lnTo>
                  <a:cubicBezTo>
                    <a:pt x="0" y="62"/>
                    <a:pt x="0" y="62"/>
                    <a:pt x="0" y="62"/>
                  </a:cubicBezTo>
                  <a:lnTo>
                    <a:pt x="0" y="82"/>
                  </a:lnTo>
                  <a:cubicBezTo>
                    <a:pt x="21" y="82"/>
                    <a:pt x="21" y="82"/>
                    <a:pt x="21" y="82"/>
                  </a:cubicBezTo>
                  <a:cubicBezTo>
                    <a:pt x="21" y="82"/>
                    <a:pt x="21"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2" name="Freeform 636"/>
            <p:cNvSpPr>
              <a:spLocks noChangeArrowheads="1"/>
            </p:cNvSpPr>
            <p:nvPr/>
          </p:nvSpPr>
          <p:spPr bwMode="auto">
            <a:xfrm>
              <a:off x="4373563" y="7008813"/>
              <a:ext cx="15875" cy="7937"/>
            </a:xfrm>
            <a:custGeom>
              <a:avLst/>
              <a:gdLst>
                <a:gd name="T0" fmla="*/ 20 w 42"/>
                <a:gd name="T1" fmla="*/ 20 h 21"/>
                <a:gd name="T2" fmla="*/ 20 w 42"/>
                <a:gd name="T3" fmla="*/ 20 h 21"/>
                <a:gd name="T4" fmla="*/ 20 w 42"/>
                <a:gd name="T5" fmla="*/ 0 h 21"/>
                <a:gd name="T6" fmla="*/ 20 w 42"/>
                <a:gd name="T7" fmla="*/ 0 h 21"/>
                <a:gd name="T8" fmla="*/ 0 w 42"/>
                <a:gd name="T9" fmla="*/ 0 h 21"/>
                <a:gd name="T10" fmla="*/ 20 w 42"/>
                <a:gd name="T11" fmla="*/ 0 h 21"/>
                <a:gd name="T12" fmla="*/ 20 w 42"/>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20"/>
                  </a:moveTo>
                  <a:lnTo>
                    <a:pt x="20" y="20"/>
                  </a:lnTo>
                  <a:cubicBezTo>
                    <a:pt x="41" y="20"/>
                    <a:pt x="20" y="0"/>
                    <a:pt x="20" y="0"/>
                  </a:cubicBezTo>
                  <a:lnTo>
                    <a:pt x="20" y="0"/>
                  </a:lnTo>
                  <a:lnTo>
                    <a:pt x="0" y="0"/>
                  </a:lnTo>
                  <a:lnTo>
                    <a:pt x="20" y="0"/>
                  </a:lnTo>
                  <a:lnTo>
                    <a:pt x="20"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3" name="Freeform 637"/>
            <p:cNvSpPr>
              <a:spLocks noChangeArrowheads="1"/>
            </p:cNvSpPr>
            <p:nvPr/>
          </p:nvSpPr>
          <p:spPr bwMode="auto">
            <a:xfrm>
              <a:off x="4387850" y="7016750"/>
              <a:ext cx="7938" cy="15875"/>
            </a:xfrm>
            <a:custGeom>
              <a:avLst/>
              <a:gdLst>
                <a:gd name="T0" fmla="*/ 0 w 21"/>
                <a:gd name="T1" fmla="*/ 0 h 43"/>
                <a:gd name="T2" fmla="*/ 0 w 21"/>
                <a:gd name="T3" fmla="*/ 0 h 43"/>
                <a:gd name="T4" fmla="*/ 0 w 21"/>
                <a:gd name="T5" fmla="*/ 21 h 43"/>
                <a:gd name="T6" fmla="*/ 20 w 21"/>
                <a:gd name="T7" fmla="*/ 42 h 43"/>
                <a:gd name="T8" fmla="*/ 20 w 21"/>
                <a:gd name="T9" fmla="*/ 21 h 43"/>
                <a:gd name="T10" fmla="*/ 20 w 21"/>
                <a:gd name="T11" fmla="*/ 0 h 43"/>
                <a:gd name="T12" fmla="*/ 20 w 21"/>
                <a:gd name="T13" fmla="*/ 0 h 43"/>
                <a:gd name="T14" fmla="*/ 0 w 21"/>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3">
                  <a:moveTo>
                    <a:pt x="0" y="0"/>
                  </a:moveTo>
                  <a:lnTo>
                    <a:pt x="0" y="0"/>
                  </a:lnTo>
                  <a:cubicBezTo>
                    <a:pt x="0" y="21"/>
                    <a:pt x="0" y="21"/>
                    <a:pt x="0" y="21"/>
                  </a:cubicBezTo>
                  <a:lnTo>
                    <a:pt x="20" y="42"/>
                  </a:lnTo>
                  <a:lnTo>
                    <a:pt x="20" y="21"/>
                  </a:lnTo>
                  <a:lnTo>
                    <a:pt x="20" y="0"/>
                  </a:lnTo>
                  <a:lnTo>
                    <a:pt x="20" y="0"/>
                  </a:lnTo>
                  <a:cubicBezTo>
                    <a:pt x="0" y="0"/>
                    <a:pt x="0" y="0"/>
                    <a:pt x="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4" name="Freeform 638"/>
            <p:cNvSpPr>
              <a:spLocks noChangeArrowheads="1"/>
            </p:cNvSpPr>
            <p:nvPr/>
          </p:nvSpPr>
          <p:spPr bwMode="auto">
            <a:xfrm>
              <a:off x="4365625" y="7016750"/>
              <a:ext cx="15875" cy="38100"/>
            </a:xfrm>
            <a:custGeom>
              <a:avLst/>
              <a:gdLst>
                <a:gd name="T0" fmla="*/ 41 w 42"/>
                <a:gd name="T1" fmla="*/ 62 h 104"/>
                <a:gd name="T2" fmla="*/ 41 w 42"/>
                <a:gd name="T3" fmla="*/ 62 h 104"/>
                <a:gd name="T4" fmla="*/ 41 w 42"/>
                <a:gd name="T5" fmla="*/ 42 h 104"/>
                <a:gd name="T6" fmla="*/ 41 w 42"/>
                <a:gd name="T7" fmla="*/ 21 h 104"/>
                <a:gd name="T8" fmla="*/ 21 w 42"/>
                <a:gd name="T9" fmla="*/ 0 h 104"/>
                <a:gd name="T10" fmla="*/ 0 w 42"/>
                <a:gd name="T11" fmla="*/ 21 h 104"/>
                <a:gd name="T12" fmla="*/ 0 w 42"/>
                <a:gd name="T13" fmla="*/ 21 h 104"/>
                <a:gd name="T14" fmla="*/ 0 w 42"/>
                <a:gd name="T15" fmla="*/ 42 h 104"/>
                <a:gd name="T16" fmla="*/ 0 w 42"/>
                <a:gd name="T17" fmla="*/ 62 h 104"/>
                <a:gd name="T18" fmla="*/ 21 w 42"/>
                <a:gd name="T19" fmla="*/ 103 h 104"/>
                <a:gd name="T20" fmla="*/ 41 w 42"/>
                <a:gd name="T21" fmla="*/ 103 h 104"/>
                <a:gd name="T22" fmla="*/ 41 w 42"/>
                <a:gd name="T23" fmla="*/ 82 h 104"/>
                <a:gd name="T24" fmla="*/ 41 w 42"/>
                <a:gd name="T25" fmla="*/ 6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104">
                  <a:moveTo>
                    <a:pt x="41" y="62"/>
                  </a:moveTo>
                  <a:lnTo>
                    <a:pt x="41" y="62"/>
                  </a:lnTo>
                  <a:lnTo>
                    <a:pt x="41" y="42"/>
                  </a:lnTo>
                  <a:lnTo>
                    <a:pt x="41" y="21"/>
                  </a:lnTo>
                  <a:cubicBezTo>
                    <a:pt x="21" y="21"/>
                    <a:pt x="21" y="0"/>
                    <a:pt x="21" y="0"/>
                  </a:cubicBezTo>
                  <a:cubicBezTo>
                    <a:pt x="21" y="0"/>
                    <a:pt x="0" y="0"/>
                    <a:pt x="0" y="21"/>
                  </a:cubicBezTo>
                  <a:lnTo>
                    <a:pt x="0" y="21"/>
                  </a:lnTo>
                  <a:cubicBezTo>
                    <a:pt x="0" y="42"/>
                    <a:pt x="0" y="42"/>
                    <a:pt x="0" y="42"/>
                  </a:cubicBezTo>
                  <a:cubicBezTo>
                    <a:pt x="0" y="62"/>
                    <a:pt x="0" y="62"/>
                    <a:pt x="0" y="62"/>
                  </a:cubicBezTo>
                  <a:cubicBezTo>
                    <a:pt x="0" y="82"/>
                    <a:pt x="0" y="82"/>
                    <a:pt x="21" y="103"/>
                  </a:cubicBezTo>
                  <a:lnTo>
                    <a:pt x="41" y="103"/>
                  </a:lnTo>
                  <a:lnTo>
                    <a:pt x="41" y="82"/>
                  </a:lnTo>
                  <a:lnTo>
                    <a:pt x="41" y="6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5" name="Freeform 639"/>
            <p:cNvSpPr>
              <a:spLocks noChangeArrowheads="1"/>
            </p:cNvSpPr>
            <p:nvPr/>
          </p:nvSpPr>
          <p:spPr bwMode="auto">
            <a:xfrm>
              <a:off x="4365625" y="7105650"/>
              <a:ext cx="15875" cy="30163"/>
            </a:xfrm>
            <a:custGeom>
              <a:avLst/>
              <a:gdLst>
                <a:gd name="T0" fmla="*/ 41 w 42"/>
                <a:gd name="T1" fmla="*/ 82 h 83"/>
                <a:gd name="T2" fmla="*/ 41 w 42"/>
                <a:gd name="T3" fmla="*/ 82 h 83"/>
                <a:gd name="T4" fmla="*/ 41 w 42"/>
                <a:gd name="T5" fmla="*/ 42 h 83"/>
                <a:gd name="T6" fmla="*/ 21 w 42"/>
                <a:gd name="T7" fmla="*/ 0 h 83"/>
                <a:gd name="T8" fmla="*/ 0 w 42"/>
                <a:gd name="T9" fmla="*/ 21 h 83"/>
                <a:gd name="T10" fmla="*/ 0 w 42"/>
                <a:gd name="T11" fmla="*/ 42 h 83"/>
                <a:gd name="T12" fmla="*/ 0 w 42"/>
                <a:gd name="T13" fmla="*/ 62 h 83"/>
                <a:gd name="T14" fmla="*/ 0 w 42"/>
                <a:gd name="T15" fmla="*/ 62 h 83"/>
                <a:gd name="T16" fmla="*/ 21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cubicBezTo>
                    <a:pt x="41" y="62"/>
                    <a:pt x="41" y="42"/>
                    <a:pt x="41" y="42"/>
                  </a:cubicBezTo>
                  <a:cubicBezTo>
                    <a:pt x="41" y="42"/>
                    <a:pt x="41" y="21"/>
                    <a:pt x="21" y="0"/>
                  </a:cubicBezTo>
                  <a:cubicBezTo>
                    <a:pt x="21" y="0"/>
                    <a:pt x="21" y="0"/>
                    <a:pt x="0" y="21"/>
                  </a:cubicBezTo>
                  <a:cubicBezTo>
                    <a:pt x="0" y="21"/>
                    <a:pt x="0" y="21"/>
                    <a:pt x="0" y="42"/>
                  </a:cubicBezTo>
                  <a:cubicBezTo>
                    <a:pt x="0" y="42"/>
                    <a:pt x="0" y="42"/>
                    <a:pt x="0" y="62"/>
                  </a:cubicBezTo>
                  <a:lnTo>
                    <a:pt x="0" y="62"/>
                  </a:lnTo>
                  <a:cubicBezTo>
                    <a:pt x="0" y="82"/>
                    <a:pt x="21" y="82"/>
                    <a:pt x="21" y="82"/>
                  </a:cubicBez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6" name="Freeform 640"/>
            <p:cNvSpPr>
              <a:spLocks noChangeArrowheads="1"/>
            </p:cNvSpPr>
            <p:nvPr/>
          </p:nvSpPr>
          <p:spPr bwMode="auto">
            <a:xfrm>
              <a:off x="4373563" y="7069138"/>
              <a:ext cx="7937" cy="7937"/>
            </a:xfrm>
            <a:custGeom>
              <a:avLst/>
              <a:gdLst>
                <a:gd name="T0" fmla="*/ 20 w 21"/>
                <a:gd name="T1" fmla="*/ 20 h 21"/>
                <a:gd name="T2" fmla="*/ 20 w 21"/>
                <a:gd name="T3" fmla="*/ 20 h 21"/>
                <a:gd name="T4" fmla="*/ 0 w 21"/>
                <a:gd name="T5" fmla="*/ 20 h 21"/>
                <a:gd name="T6" fmla="*/ 0 w 21"/>
                <a:gd name="T7" fmla="*/ 0 h 21"/>
                <a:gd name="T8" fmla="*/ 20 w 21"/>
                <a:gd name="T9" fmla="*/ 0 h 21"/>
                <a:gd name="T10" fmla="*/ 20 w 21"/>
                <a:gd name="T11" fmla="*/ 0 h 21"/>
                <a:gd name="T12" fmla="*/ 20 w 21"/>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0" y="20"/>
                  </a:moveTo>
                  <a:lnTo>
                    <a:pt x="20" y="20"/>
                  </a:lnTo>
                  <a:lnTo>
                    <a:pt x="0" y="20"/>
                  </a:lnTo>
                  <a:cubicBezTo>
                    <a:pt x="0" y="0"/>
                    <a:pt x="0" y="0"/>
                    <a:pt x="0" y="0"/>
                  </a:cubicBezTo>
                  <a:lnTo>
                    <a:pt x="20" y="0"/>
                  </a:lnTo>
                  <a:lnTo>
                    <a:pt x="20" y="0"/>
                  </a:lnTo>
                  <a:cubicBezTo>
                    <a:pt x="20" y="0"/>
                    <a:pt x="20" y="0"/>
                    <a:pt x="2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7" name="Freeform 641"/>
            <p:cNvSpPr>
              <a:spLocks noChangeArrowheads="1"/>
            </p:cNvSpPr>
            <p:nvPr/>
          </p:nvSpPr>
          <p:spPr bwMode="auto">
            <a:xfrm>
              <a:off x="4343400" y="7053263"/>
              <a:ext cx="7938" cy="15875"/>
            </a:xfrm>
            <a:custGeom>
              <a:avLst/>
              <a:gdLst>
                <a:gd name="T0" fmla="*/ 20 w 21"/>
                <a:gd name="T1" fmla="*/ 41 h 42"/>
                <a:gd name="T2" fmla="*/ 20 w 21"/>
                <a:gd name="T3" fmla="*/ 41 h 42"/>
                <a:gd name="T4" fmla="*/ 20 w 21"/>
                <a:gd name="T5" fmla="*/ 0 h 42"/>
                <a:gd name="T6" fmla="*/ 0 w 21"/>
                <a:gd name="T7" fmla="*/ 0 h 42"/>
                <a:gd name="T8" fmla="*/ 0 w 21"/>
                <a:gd name="T9" fmla="*/ 21 h 42"/>
                <a:gd name="T10" fmla="*/ 0 w 21"/>
                <a:gd name="T11" fmla="*/ 41 h 42"/>
                <a:gd name="T12" fmla="*/ 2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20" y="41"/>
                  </a:moveTo>
                  <a:lnTo>
                    <a:pt x="20" y="41"/>
                  </a:lnTo>
                  <a:cubicBezTo>
                    <a:pt x="20" y="21"/>
                    <a:pt x="20" y="21"/>
                    <a:pt x="20" y="0"/>
                  </a:cubicBezTo>
                  <a:cubicBezTo>
                    <a:pt x="20" y="0"/>
                    <a:pt x="20" y="0"/>
                    <a:pt x="0" y="0"/>
                  </a:cubicBezTo>
                  <a:cubicBezTo>
                    <a:pt x="0" y="21"/>
                    <a:pt x="0" y="21"/>
                    <a:pt x="0" y="21"/>
                  </a:cubicBezTo>
                  <a:lnTo>
                    <a:pt x="0" y="41"/>
                  </a:lnTo>
                  <a:lnTo>
                    <a:pt x="2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8" name="Freeform 642"/>
            <p:cNvSpPr>
              <a:spLocks noChangeArrowheads="1"/>
            </p:cNvSpPr>
            <p:nvPr/>
          </p:nvSpPr>
          <p:spPr bwMode="auto">
            <a:xfrm>
              <a:off x="4351338" y="7097713"/>
              <a:ext cx="7937" cy="15875"/>
            </a:xfrm>
            <a:custGeom>
              <a:avLst/>
              <a:gdLst>
                <a:gd name="T0" fmla="*/ 21 w 22"/>
                <a:gd name="T1" fmla="*/ 20 h 42"/>
                <a:gd name="T2" fmla="*/ 21 w 22"/>
                <a:gd name="T3" fmla="*/ 20 h 42"/>
                <a:gd name="T4" fmla="*/ 0 w 22"/>
                <a:gd name="T5" fmla="*/ 20 h 42"/>
                <a:gd name="T6" fmla="*/ 0 w 22"/>
                <a:gd name="T7" fmla="*/ 20 h 42"/>
                <a:gd name="T8" fmla="*/ 0 w 22"/>
                <a:gd name="T9" fmla="*/ 41 h 42"/>
                <a:gd name="T10" fmla="*/ 21 w 22"/>
                <a:gd name="T11" fmla="*/ 20 h 42"/>
              </a:gdLst>
              <a:ahLst/>
              <a:cxnLst>
                <a:cxn ang="0">
                  <a:pos x="T0" y="T1"/>
                </a:cxn>
                <a:cxn ang="0">
                  <a:pos x="T2" y="T3"/>
                </a:cxn>
                <a:cxn ang="0">
                  <a:pos x="T4" y="T5"/>
                </a:cxn>
                <a:cxn ang="0">
                  <a:pos x="T6" y="T7"/>
                </a:cxn>
                <a:cxn ang="0">
                  <a:pos x="T8" y="T9"/>
                </a:cxn>
                <a:cxn ang="0">
                  <a:pos x="T10" y="T11"/>
                </a:cxn>
              </a:cxnLst>
              <a:rect l="0" t="0" r="r" b="b"/>
              <a:pathLst>
                <a:path w="22" h="42">
                  <a:moveTo>
                    <a:pt x="21" y="20"/>
                  </a:moveTo>
                  <a:lnTo>
                    <a:pt x="21" y="20"/>
                  </a:lnTo>
                  <a:cubicBezTo>
                    <a:pt x="21" y="0"/>
                    <a:pt x="0" y="0"/>
                    <a:pt x="0" y="20"/>
                  </a:cubicBezTo>
                  <a:lnTo>
                    <a:pt x="0" y="20"/>
                  </a:lnTo>
                  <a:cubicBezTo>
                    <a:pt x="0" y="41"/>
                    <a:pt x="0" y="41"/>
                    <a:pt x="0" y="41"/>
                  </a:cubicBezTo>
                  <a:cubicBezTo>
                    <a:pt x="21" y="41"/>
                    <a:pt x="21" y="41"/>
                    <a:pt x="21"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49" name="Freeform 643"/>
            <p:cNvSpPr>
              <a:spLocks noChangeArrowheads="1"/>
            </p:cNvSpPr>
            <p:nvPr/>
          </p:nvSpPr>
          <p:spPr bwMode="auto">
            <a:xfrm>
              <a:off x="4387850" y="7239000"/>
              <a:ext cx="15875" cy="14288"/>
            </a:xfrm>
            <a:custGeom>
              <a:avLst/>
              <a:gdLst>
                <a:gd name="T0" fmla="*/ 20 w 42"/>
                <a:gd name="T1" fmla="*/ 40 h 41"/>
                <a:gd name="T2" fmla="*/ 20 w 42"/>
                <a:gd name="T3" fmla="*/ 40 h 41"/>
                <a:gd name="T4" fmla="*/ 41 w 42"/>
                <a:gd name="T5" fmla="*/ 20 h 41"/>
                <a:gd name="T6" fmla="*/ 20 w 42"/>
                <a:gd name="T7" fmla="*/ 0 h 41"/>
                <a:gd name="T8" fmla="*/ 0 w 42"/>
                <a:gd name="T9" fmla="*/ 0 h 41"/>
                <a:gd name="T10" fmla="*/ 0 w 42"/>
                <a:gd name="T11" fmla="*/ 20 h 41"/>
                <a:gd name="T12" fmla="*/ 20 w 4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42" h="41">
                  <a:moveTo>
                    <a:pt x="20" y="40"/>
                  </a:moveTo>
                  <a:lnTo>
                    <a:pt x="20" y="40"/>
                  </a:lnTo>
                  <a:lnTo>
                    <a:pt x="41" y="20"/>
                  </a:lnTo>
                  <a:cubicBezTo>
                    <a:pt x="41" y="20"/>
                    <a:pt x="41" y="0"/>
                    <a:pt x="20" y="0"/>
                  </a:cubicBezTo>
                  <a:cubicBezTo>
                    <a:pt x="20" y="0"/>
                    <a:pt x="20" y="0"/>
                    <a:pt x="0" y="0"/>
                  </a:cubicBezTo>
                  <a:cubicBezTo>
                    <a:pt x="0" y="0"/>
                    <a:pt x="0" y="0"/>
                    <a:pt x="0" y="20"/>
                  </a:cubicBezTo>
                  <a:lnTo>
                    <a:pt x="20"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0" name="Freeform 644"/>
            <p:cNvSpPr>
              <a:spLocks noChangeArrowheads="1"/>
            </p:cNvSpPr>
            <p:nvPr/>
          </p:nvSpPr>
          <p:spPr bwMode="auto">
            <a:xfrm>
              <a:off x="4432300" y="7319963"/>
              <a:ext cx="15875" cy="15875"/>
            </a:xfrm>
            <a:custGeom>
              <a:avLst/>
              <a:gdLst>
                <a:gd name="T0" fmla="*/ 41 w 42"/>
                <a:gd name="T1" fmla="*/ 41 h 42"/>
                <a:gd name="T2" fmla="*/ 41 w 42"/>
                <a:gd name="T3" fmla="*/ 41 h 42"/>
                <a:gd name="T4" fmla="*/ 41 w 42"/>
                <a:gd name="T5" fmla="*/ 0 h 42"/>
                <a:gd name="T6" fmla="*/ 20 w 42"/>
                <a:gd name="T7" fmla="*/ 0 h 42"/>
                <a:gd name="T8" fmla="*/ 0 w 42"/>
                <a:gd name="T9" fmla="*/ 20 h 42"/>
                <a:gd name="T10" fmla="*/ 0 w 42"/>
                <a:gd name="T11" fmla="*/ 20 h 42"/>
                <a:gd name="T12" fmla="*/ 20 w 42"/>
                <a:gd name="T13" fmla="*/ 41 h 42"/>
                <a:gd name="T14" fmla="*/ 41 w 4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2">
                  <a:moveTo>
                    <a:pt x="41" y="41"/>
                  </a:moveTo>
                  <a:lnTo>
                    <a:pt x="41" y="41"/>
                  </a:lnTo>
                  <a:cubicBezTo>
                    <a:pt x="41" y="20"/>
                    <a:pt x="41" y="20"/>
                    <a:pt x="41" y="0"/>
                  </a:cubicBezTo>
                  <a:lnTo>
                    <a:pt x="20" y="0"/>
                  </a:lnTo>
                  <a:cubicBezTo>
                    <a:pt x="20" y="0"/>
                    <a:pt x="20" y="20"/>
                    <a:pt x="0" y="20"/>
                  </a:cubicBezTo>
                  <a:lnTo>
                    <a:pt x="0" y="20"/>
                  </a:lnTo>
                  <a:lnTo>
                    <a:pt x="20" y="41"/>
                  </a:lnTo>
                  <a:cubicBezTo>
                    <a:pt x="20" y="41"/>
                    <a:pt x="20" y="41"/>
                    <a:pt x="4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1" name="Freeform 645"/>
            <p:cNvSpPr>
              <a:spLocks noChangeArrowheads="1"/>
            </p:cNvSpPr>
            <p:nvPr/>
          </p:nvSpPr>
          <p:spPr bwMode="auto">
            <a:xfrm>
              <a:off x="4446588" y="7297738"/>
              <a:ext cx="7937" cy="15875"/>
            </a:xfrm>
            <a:custGeom>
              <a:avLst/>
              <a:gdLst>
                <a:gd name="T0" fmla="*/ 0 w 21"/>
                <a:gd name="T1" fmla="*/ 41 h 42"/>
                <a:gd name="T2" fmla="*/ 0 w 21"/>
                <a:gd name="T3" fmla="*/ 41 h 42"/>
                <a:gd name="T4" fmla="*/ 0 w 21"/>
                <a:gd name="T5" fmla="*/ 21 h 42"/>
                <a:gd name="T6" fmla="*/ 0 w 21"/>
                <a:gd name="T7" fmla="*/ 0 h 42"/>
                <a:gd name="T8" fmla="*/ 20 w 21"/>
                <a:gd name="T9" fmla="*/ 0 h 42"/>
                <a:gd name="T10" fmla="*/ 20 w 21"/>
                <a:gd name="T11" fmla="*/ 41 h 42"/>
                <a:gd name="T12" fmla="*/ 0 w 2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1" h="42">
                  <a:moveTo>
                    <a:pt x="0" y="41"/>
                  </a:moveTo>
                  <a:lnTo>
                    <a:pt x="0" y="41"/>
                  </a:lnTo>
                  <a:lnTo>
                    <a:pt x="0" y="21"/>
                  </a:lnTo>
                  <a:lnTo>
                    <a:pt x="0" y="0"/>
                  </a:lnTo>
                  <a:cubicBezTo>
                    <a:pt x="0" y="0"/>
                    <a:pt x="0" y="0"/>
                    <a:pt x="20" y="0"/>
                  </a:cubicBezTo>
                  <a:cubicBezTo>
                    <a:pt x="20" y="21"/>
                    <a:pt x="20" y="21"/>
                    <a:pt x="20" y="41"/>
                  </a:cubicBezTo>
                  <a:lnTo>
                    <a:pt x="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2" name="Freeform 646"/>
            <p:cNvSpPr>
              <a:spLocks noChangeArrowheads="1"/>
            </p:cNvSpPr>
            <p:nvPr/>
          </p:nvSpPr>
          <p:spPr bwMode="auto">
            <a:xfrm>
              <a:off x="4446588" y="7334250"/>
              <a:ext cx="7937" cy="7938"/>
            </a:xfrm>
            <a:custGeom>
              <a:avLst/>
              <a:gdLst>
                <a:gd name="T0" fmla="*/ 20 w 21"/>
                <a:gd name="T1" fmla="*/ 0 h 21"/>
                <a:gd name="T2" fmla="*/ 20 w 21"/>
                <a:gd name="T3" fmla="*/ 0 h 21"/>
                <a:gd name="T4" fmla="*/ 0 w 21"/>
                <a:gd name="T5" fmla="*/ 20 h 21"/>
                <a:gd name="T6" fmla="*/ 0 w 21"/>
                <a:gd name="T7" fmla="*/ 20 h 21"/>
                <a:gd name="T8" fmla="*/ 20 w 21"/>
                <a:gd name="T9" fmla="*/ 20 h 21"/>
                <a:gd name="T10" fmla="*/ 20 w 21"/>
                <a:gd name="T11" fmla="*/ 0 h 21"/>
              </a:gdLst>
              <a:ahLst/>
              <a:cxnLst>
                <a:cxn ang="0">
                  <a:pos x="T0" y="T1"/>
                </a:cxn>
                <a:cxn ang="0">
                  <a:pos x="T2" y="T3"/>
                </a:cxn>
                <a:cxn ang="0">
                  <a:pos x="T4" y="T5"/>
                </a:cxn>
                <a:cxn ang="0">
                  <a:pos x="T6" y="T7"/>
                </a:cxn>
                <a:cxn ang="0">
                  <a:pos x="T8" y="T9"/>
                </a:cxn>
                <a:cxn ang="0">
                  <a:pos x="T10" y="T11"/>
                </a:cxn>
              </a:cxnLst>
              <a:rect l="0" t="0" r="r" b="b"/>
              <a:pathLst>
                <a:path w="21" h="21">
                  <a:moveTo>
                    <a:pt x="20" y="0"/>
                  </a:moveTo>
                  <a:lnTo>
                    <a:pt x="20" y="0"/>
                  </a:lnTo>
                  <a:cubicBezTo>
                    <a:pt x="20" y="0"/>
                    <a:pt x="0" y="0"/>
                    <a:pt x="0" y="20"/>
                  </a:cubicBezTo>
                  <a:lnTo>
                    <a:pt x="0" y="20"/>
                  </a:lnTo>
                  <a:lnTo>
                    <a:pt x="20" y="20"/>
                  </a:lnTo>
                  <a:cubicBezTo>
                    <a:pt x="20" y="20"/>
                    <a:pt x="20" y="2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3" name="Freeform 647"/>
            <p:cNvSpPr>
              <a:spLocks noChangeArrowheads="1"/>
            </p:cNvSpPr>
            <p:nvPr/>
          </p:nvSpPr>
          <p:spPr bwMode="auto">
            <a:xfrm>
              <a:off x="4416425" y="7312025"/>
              <a:ext cx="7938" cy="7938"/>
            </a:xfrm>
            <a:custGeom>
              <a:avLst/>
              <a:gdLst>
                <a:gd name="T0" fmla="*/ 20 w 21"/>
                <a:gd name="T1" fmla="*/ 21 h 22"/>
                <a:gd name="T2" fmla="*/ 20 w 21"/>
                <a:gd name="T3" fmla="*/ 21 h 22"/>
                <a:gd name="T4" fmla="*/ 20 w 21"/>
                <a:gd name="T5" fmla="*/ 21 h 22"/>
                <a:gd name="T6" fmla="*/ 20 w 21"/>
                <a:gd name="T7" fmla="*/ 0 h 22"/>
                <a:gd name="T8" fmla="*/ 0 w 21"/>
                <a:gd name="T9" fmla="*/ 0 h 22"/>
                <a:gd name="T10" fmla="*/ 0 w 21"/>
                <a:gd name="T11" fmla="*/ 21 h 22"/>
                <a:gd name="T12" fmla="*/ 20 w 21"/>
                <a:gd name="T13" fmla="*/ 2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0" y="21"/>
                  </a:moveTo>
                  <a:lnTo>
                    <a:pt x="20" y="21"/>
                  </a:lnTo>
                  <a:lnTo>
                    <a:pt x="20" y="21"/>
                  </a:lnTo>
                  <a:cubicBezTo>
                    <a:pt x="20" y="0"/>
                    <a:pt x="20" y="0"/>
                    <a:pt x="20" y="0"/>
                  </a:cubicBezTo>
                  <a:lnTo>
                    <a:pt x="0" y="0"/>
                  </a:lnTo>
                  <a:lnTo>
                    <a:pt x="0" y="21"/>
                  </a:lnTo>
                  <a:cubicBezTo>
                    <a:pt x="0" y="21"/>
                    <a:pt x="0" y="21"/>
                    <a:pt x="20" y="2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4" name="Freeform 648"/>
            <p:cNvSpPr>
              <a:spLocks noChangeArrowheads="1"/>
            </p:cNvSpPr>
            <p:nvPr/>
          </p:nvSpPr>
          <p:spPr bwMode="auto">
            <a:xfrm>
              <a:off x="4402138" y="7297738"/>
              <a:ext cx="15875" cy="7937"/>
            </a:xfrm>
            <a:custGeom>
              <a:avLst/>
              <a:gdLst>
                <a:gd name="T0" fmla="*/ 20 w 42"/>
                <a:gd name="T1" fmla="*/ 0 h 22"/>
                <a:gd name="T2" fmla="*/ 20 w 42"/>
                <a:gd name="T3" fmla="*/ 0 h 22"/>
                <a:gd name="T4" fmla="*/ 20 w 42"/>
                <a:gd name="T5" fmla="*/ 21 h 22"/>
                <a:gd name="T6" fmla="*/ 20 w 42"/>
                <a:gd name="T7" fmla="*/ 21 h 22"/>
                <a:gd name="T8" fmla="*/ 41 w 42"/>
                <a:gd name="T9" fmla="*/ 0 h 22"/>
                <a:gd name="T10" fmla="*/ 20 w 42"/>
                <a:gd name="T11" fmla="*/ 0 h 22"/>
              </a:gdLst>
              <a:ahLst/>
              <a:cxnLst>
                <a:cxn ang="0">
                  <a:pos x="T0" y="T1"/>
                </a:cxn>
                <a:cxn ang="0">
                  <a:pos x="T2" y="T3"/>
                </a:cxn>
                <a:cxn ang="0">
                  <a:pos x="T4" y="T5"/>
                </a:cxn>
                <a:cxn ang="0">
                  <a:pos x="T6" y="T7"/>
                </a:cxn>
                <a:cxn ang="0">
                  <a:pos x="T8" y="T9"/>
                </a:cxn>
                <a:cxn ang="0">
                  <a:pos x="T10" y="T11"/>
                </a:cxn>
              </a:cxnLst>
              <a:rect l="0" t="0" r="r" b="b"/>
              <a:pathLst>
                <a:path w="42" h="22">
                  <a:moveTo>
                    <a:pt x="20" y="0"/>
                  </a:moveTo>
                  <a:lnTo>
                    <a:pt x="20" y="0"/>
                  </a:lnTo>
                  <a:cubicBezTo>
                    <a:pt x="0" y="0"/>
                    <a:pt x="20" y="0"/>
                    <a:pt x="20" y="21"/>
                  </a:cubicBezTo>
                  <a:lnTo>
                    <a:pt x="20" y="21"/>
                  </a:lnTo>
                  <a:cubicBezTo>
                    <a:pt x="41" y="21"/>
                    <a:pt x="41" y="0"/>
                    <a:pt x="41" y="0"/>
                  </a:cubicBezTo>
                  <a:cubicBezTo>
                    <a:pt x="20" y="0"/>
                    <a:pt x="20"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5" name="Freeform 649"/>
            <p:cNvSpPr>
              <a:spLocks noChangeArrowheads="1"/>
            </p:cNvSpPr>
            <p:nvPr/>
          </p:nvSpPr>
          <p:spPr bwMode="auto">
            <a:xfrm>
              <a:off x="4394200" y="7261225"/>
              <a:ext cx="7938" cy="15875"/>
            </a:xfrm>
            <a:custGeom>
              <a:avLst/>
              <a:gdLst>
                <a:gd name="T0" fmla="*/ 21 w 22"/>
                <a:gd name="T1" fmla="*/ 41 h 42"/>
                <a:gd name="T2" fmla="*/ 21 w 22"/>
                <a:gd name="T3" fmla="*/ 41 h 42"/>
                <a:gd name="T4" fmla="*/ 0 w 22"/>
                <a:gd name="T5" fmla="*/ 20 h 42"/>
                <a:gd name="T6" fmla="*/ 0 w 22"/>
                <a:gd name="T7" fmla="*/ 0 h 42"/>
                <a:gd name="T8" fmla="*/ 21 w 22"/>
                <a:gd name="T9" fmla="*/ 0 h 42"/>
                <a:gd name="T10" fmla="*/ 21 w 22"/>
                <a:gd name="T11" fmla="*/ 20 h 42"/>
                <a:gd name="T12" fmla="*/ 21 w 22"/>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22" h="42">
                  <a:moveTo>
                    <a:pt x="21" y="41"/>
                  </a:moveTo>
                  <a:lnTo>
                    <a:pt x="21" y="41"/>
                  </a:lnTo>
                  <a:lnTo>
                    <a:pt x="0" y="20"/>
                  </a:lnTo>
                  <a:lnTo>
                    <a:pt x="0" y="0"/>
                  </a:lnTo>
                  <a:lnTo>
                    <a:pt x="21" y="0"/>
                  </a:ln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6" name="Freeform 650"/>
            <p:cNvSpPr>
              <a:spLocks noChangeArrowheads="1"/>
            </p:cNvSpPr>
            <p:nvPr/>
          </p:nvSpPr>
          <p:spPr bwMode="auto">
            <a:xfrm>
              <a:off x="4446588" y="7370763"/>
              <a:ext cx="15875" cy="22225"/>
            </a:xfrm>
            <a:custGeom>
              <a:avLst/>
              <a:gdLst>
                <a:gd name="T0" fmla="*/ 41 w 42"/>
                <a:gd name="T1" fmla="*/ 62 h 63"/>
                <a:gd name="T2" fmla="*/ 41 w 42"/>
                <a:gd name="T3" fmla="*/ 62 h 63"/>
                <a:gd name="T4" fmla="*/ 41 w 42"/>
                <a:gd name="T5" fmla="*/ 41 h 63"/>
                <a:gd name="T6" fmla="*/ 41 w 42"/>
                <a:gd name="T7" fmla="*/ 21 h 63"/>
                <a:gd name="T8" fmla="*/ 20 w 42"/>
                <a:gd name="T9" fmla="*/ 21 h 63"/>
                <a:gd name="T10" fmla="*/ 0 w 42"/>
                <a:gd name="T11" fmla="*/ 21 h 63"/>
                <a:gd name="T12" fmla="*/ 0 w 42"/>
                <a:gd name="T13" fmla="*/ 62 h 63"/>
                <a:gd name="T14" fmla="*/ 20 w 42"/>
                <a:gd name="T15" fmla="*/ 62 h 63"/>
                <a:gd name="T16" fmla="*/ 41 w 42"/>
                <a:gd name="T17"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63">
                  <a:moveTo>
                    <a:pt x="41" y="62"/>
                  </a:moveTo>
                  <a:lnTo>
                    <a:pt x="41" y="62"/>
                  </a:lnTo>
                  <a:lnTo>
                    <a:pt x="41" y="41"/>
                  </a:lnTo>
                  <a:cubicBezTo>
                    <a:pt x="41" y="21"/>
                    <a:pt x="41" y="21"/>
                    <a:pt x="41" y="21"/>
                  </a:cubicBezTo>
                  <a:cubicBezTo>
                    <a:pt x="20" y="0"/>
                    <a:pt x="20" y="21"/>
                    <a:pt x="20" y="21"/>
                  </a:cubicBezTo>
                  <a:cubicBezTo>
                    <a:pt x="0" y="21"/>
                    <a:pt x="0" y="21"/>
                    <a:pt x="0" y="21"/>
                  </a:cubicBezTo>
                  <a:cubicBezTo>
                    <a:pt x="0" y="41"/>
                    <a:pt x="0" y="41"/>
                    <a:pt x="0" y="62"/>
                  </a:cubicBezTo>
                  <a:lnTo>
                    <a:pt x="20" y="62"/>
                  </a:lnTo>
                  <a:cubicBezTo>
                    <a:pt x="20" y="62"/>
                    <a:pt x="20" y="62"/>
                    <a:pt x="41" y="6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7" name="Freeform 651"/>
            <p:cNvSpPr>
              <a:spLocks noChangeArrowheads="1"/>
            </p:cNvSpPr>
            <p:nvPr/>
          </p:nvSpPr>
          <p:spPr bwMode="auto">
            <a:xfrm>
              <a:off x="4460875" y="7392988"/>
              <a:ext cx="15875" cy="30162"/>
            </a:xfrm>
            <a:custGeom>
              <a:avLst/>
              <a:gdLst>
                <a:gd name="T0" fmla="*/ 41 w 42"/>
                <a:gd name="T1" fmla="*/ 82 h 83"/>
                <a:gd name="T2" fmla="*/ 41 w 42"/>
                <a:gd name="T3" fmla="*/ 82 h 83"/>
                <a:gd name="T4" fmla="*/ 41 w 42"/>
                <a:gd name="T5" fmla="*/ 61 h 83"/>
                <a:gd name="T6" fmla="*/ 41 w 42"/>
                <a:gd name="T7" fmla="*/ 20 h 83"/>
                <a:gd name="T8" fmla="*/ 20 w 42"/>
                <a:gd name="T9" fmla="*/ 0 h 83"/>
                <a:gd name="T10" fmla="*/ 0 w 42"/>
                <a:gd name="T11" fmla="*/ 20 h 83"/>
                <a:gd name="T12" fmla="*/ 0 w 42"/>
                <a:gd name="T13" fmla="*/ 20 h 83"/>
                <a:gd name="T14" fmla="*/ 0 w 42"/>
                <a:gd name="T15" fmla="*/ 61 h 83"/>
                <a:gd name="T16" fmla="*/ 20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lnTo>
                    <a:pt x="41" y="61"/>
                  </a:lnTo>
                  <a:cubicBezTo>
                    <a:pt x="41" y="41"/>
                    <a:pt x="41" y="20"/>
                    <a:pt x="41" y="20"/>
                  </a:cubicBezTo>
                  <a:cubicBezTo>
                    <a:pt x="41" y="20"/>
                    <a:pt x="41" y="0"/>
                    <a:pt x="20" y="0"/>
                  </a:cubicBezTo>
                  <a:cubicBezTo>
                    <a:pt x="20" y="0"/>
                    <a:pt x="0" y="0"/>
                    <a:pt x="0" y="20"/>
                  </a:cubicBezTo>
                  <a:lnTo>
                    <a:pt x="0" y="20"/>
                  </a:lnTo>
                  <a:cubicBezTo>
                    <a:pt x="0" y="41"/>
                    <a:pt x="0" y="41"/>
                    <a:pt x="0" y="61"/>
                  </a:cubicBezTo>
                  <a:cubicBezTo>
                    <a:pt x="0" y="61"/>
                    <a:pt x="0" y="61"/>
                    <a:pt x="20" y="82"/>
                  </a:cubicBezTo>
                  <a:cubicBezTo>
                    <a:pt x="20" y="82"/>
                    <a:pt x="20" y="82"/>
                    <a:pt x="41" y="8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8" name="Freeform 652"/>
            <p:cNvSpPr>
              <a:spLocks noChangeArrowheads="1"/>
            </p:cNvSpPr>
            <p:nvPr/>
          </p:nvSpPr>
          <p:spPr bwMode="auto">
            <a:xfrm>
              <a:off x="2300288" y="4973638"/>
              <a:ext cx="766762" cy="730250"/>
            </a:xfrm>
            <a:custGeom>
              <a:avLst/>
              <a:gdLst>
                <a:gd name="T0" fmla="*/ 922 w 2132"/>
                <a:gd name="T1" fmla="*/ 286 h 2029"/>
                <a:gd name="T2" fmla="*/ 1065 w 2132"/>
                <a:gd name="T3" fmla="*/ 286 h 2029"/>
                <a:gd name="T4" fmla="*/ 1127 w 2132"/>
                <a:gd name="T5" fmla="*/ 347 h 2029"/>
                <a:gd name="T6" fmla="*/ 1250 w 2132"/>
                <a:gd name="T7" fmla="*/ 286 h 2029"/>
                <a:gd name="T8" fmla="*/ 1352 w 2132"/>
                <a:gd name="T9" fmla="*/ 327 h 2029"/>
                <a:gd name="T10" fmla="*/ 1373 w 2132"/>
                <a:gd name="T11" fmla="*/ 204 h 2029"/>
                <a:gd name="T12" fmla="*/ 1455 w 2132"/>
                <a:gd name="T13" fmla="*/ 163 h 2029"/>
                <a:gd name="T14" fmla="*/ 1475 w 2132"/>
                <a:gd name="T15" fmla="*/ 20 h 2029"/>
                <a:gd name="T16" fmla="*/ 1598 w 2132"/>
                <a:gd name="T17" fmla="*/ 82 h 2029"/>
                <a:gd name="T18" fmla="*/ 1639 w 2132"/>
                <a:gd name="T19" fmla="*/ 183 h 2029"/>
                <a:gd name="T20" fmla="*/ 1639 w 2132"/>
                <a:gd name="T21" fmla="*/ 306 h 2029"/>
                <a:gd name="T22" fmla="*/ 1701 w 2132"/>
                <a:gd name="T23" fmla="*/ 388 h 2029"/>
                <a:gd name="T24" fmla="*/ 1844 w 2132"/>
                <a:gd name="T25" fmla="*/ 286 h 2029"/>
                <a:gd name="T26" fmla="*/ 1967 w 2132"/>
                <a:gd name="T27" fmla="*/ 204 h 2029"/>
                <a:gd name="T28" fmla="*/ 2028 w 2132"/>
                <a:gd name="T29" fmla="*/ 265 h 2029"/>
                <a:gd name="T30" fmla="*/ 2131 w 2132"/>
                <a:gd name="T31" fmla="*/ 224 h 2029"/>
                <a:gd name="T32" fmla="*/ 2090 w 2132"/>
                <a:gd name="T33" fmla="*/ 265 h 2029"/>
                <a:gd name="T34" fmla="*/ 2110 w 2132"/>
                <a:gd name="T35" fmla="*/ 368 h 2029"/>
                <a:gd name="T36" fmla="*/ 1988 w 2132"/>
                <a:gd name="T37" fmla="*/ 368 h 2029"/>
                <a:gd name="T38" fmla="*/ 1824 w 2132"/>
                <a:gd name="T39" fmla="*/ 388 h 2029"/>
                <a:gd name="T40" fmla="*/ 1721 w 2132"/>
                <a:gd name="T41" fmla="*/ 470 h 2029"/>
                <a:gd name="T42" fmla="*/ 1619 w 2132"/>
                <a:gd name="T43" fmla="*/ 552 h 2029"/>
                <a:gd name="T44" fmla="*/ 1660 w 2132"/>
                <a:gd name="T45" fmla="*/ 655 h 2029"/>
                <a:gd name="T46" fmla="*/ 1680 w 2132"/>
                <a:gd name="T47" fmla="*/ 819 h 2029"/>
                <a:gd name="T48" fmla="*/ 1660 w 2132"/>
                <a:gd name="T49" fmla="*/ 942 h 2029"/>
                <a:gd name="T50" fmla="*/ 1537 w 2132"/>
                <a:gd name="T51" fmla="*/ 1003 h 2029"/>
                <a:gd name="T52" fmla="*/ 1475 w 2132"/>
                <a:gd name="T53" fmla="*/ 1044 h 2029"/>
                <a:gd name="T54" fmla="*/ 1557 w 2132"/>
                <a:gd name="T55" fmla="*/ 1146 h 2029"/>
                <a:gd name="T56" fmla="*/ 1455 w 2132"/>
                <a:gd name="T57" fmla="*/ 1188 h 2029"/>
                <a:gd name="T58" fmla="*/ 1434 w 2132"/>
                <a:gd name="T59" fmla="*/ 1270 h 2029"/>
                <a:gd name="T60" fmla="*/ 1414 w 2132"/>
                <a:gd name="T61" fmla="*/ 1392 h 2029"/>
                <a:gd name="T62" fmla="*/ 1373 w 2132"/>
                <a:gd name="T63" fmla="*/ 1516 h 2029"/>
                <a:gd name="T64" fmla="*/ 1250 w 2132"/>
                <a:gd name="T65" fmla="*/ 1495 h 2029"/>
                <a:gd name="T66" fmla="*/ 1147 w 2132"/>
                <a:gd name="T67" fmla="*/ 1556 h 2029"/>
                <a:gd name="T68" fmla="*/ 1106 w 2132"/>
                <a:gd name="T69" fmla="*/ 1618 h 2029"/>
                <a:gd name="T70" fmla="*/ 1025 w 2132"/>
                <a:gd name="T71" fmla="*/ 1658 h 2029"/>
                <a:gd name="T72" fmla="*/ 963 w 2132"/>
                <a:gd name="T73" fmla="*/ 1761 h 2029"/>
                <a:gd name="T74" fmla="*/ 983 w 2132"/>
                <a:gd name="T75" fmla="*/ 1884 h 2029"/>
                <a:gd name="T76" fmla="*/ 819 w 2132"/>
                <a:gd name="T77" fmla="*/ 1966 h 2029"/>
                <a:gd name="T78" fmla="*/ 655 w 2132"/>
                <a:gd name="T79" fmla="*/ 2007 h 2029"/>
                <a:gd name="T80" fmla="*/ 491 w 2132"/>
                <a:gd name="T81" fmla="*/ 1986 h 2029"/>
                <a:gd name="T82" fmla="*/ 327 w 2132"/>
                <a:gd name="T83" fmla="*/ 2007 h 2029"/>
                <a:gd name="T84" fmla="*/ 143 w 2132"/>
                <a:gd name="T85" fmla="*/ 1946 h 2029"/>
                <a:gd name="T86" fmla="*/ 143 w 2132"/>
                <a:gd name="T87" fmla="*/ 1864 h 2029"/>
                <a:gd name="T88" fmla="*/ 267 w 2132"/>
                <a:gd name="T89" fmla="*/ 1638 h 2029"/>
                <a:gd name="T90" fmla="*/ 103 w 2132"/>
                <a:gd name="T91" fmla="*/ 1556 h 2029"/>
                <a:gd name="T92" fmla="*/ 41 w 2132"/>
                <a:gd name="T93" fmla="*/ 1310 h 2029"/>
                <a:gd name="T94" fmla="*/ 41 w 2132"/>
                <a:gd name="T95" fmla="*/ 1167 h 2029"/>
                <a:gd name="T96" fmla="*/ 21 w 2132"/>
                <a:gd name="T97" fmla="*/ 1085 h 2029"/>
                <a:gd name="T98" fmla="*/ 41 w 2132"/>
                <a:gd name="T99" fmla="*/ 921 h 2029"/>
                <a:gd name="T100" fmla="*/ 103 w 2132"/>
                <a:gd name="T101" fmla="*/ 839 h 2029"/>
                <a:gd name="T102" fmla="*/ 82 w 2132"/>
                <a:gd name="T103" fmla="*/ 655 h 2029"/>
                <a:gd name="T104" fmla="*/ 123 w 2132"/>
                <a:gd name="T105" fmla="*/ 696 h 2029"/>
                <a:gd name="T106" fmla="*/ 225 w 2132"/>
                <a:gd name="T107" fmla="*/ 737 h 2029"/>
                <a:gd name="T108" fmla="*/ 287 w 2132"/>
                <a:gd name="T109" fmla="*/ 757 h 2029"/>
                <a:gd name="T110" fmla="*/ 369 w 2132"/>
                <a:gd name="T111" fmla="*/ 675 h 2029"/>
                <a:gd name="T112" fmla="*/ 451 w 2132"/>
                <a:gd name="T113" fmla="*/ 593 h 2029"/>
                <a:gd name="T114" fmla="*/ 573 w 2132"/>
                <a:gd name="T115" fmla="*/ 532 h 2029"/>
                <a:gd name="T116" fmla="*/ 594 w 2132"/>
                <a:gd name="T117" fmla="*/ 409 h 2029"/>
                <a:gd name="T118" fmla="*/ 676 w 2132"/>
                <a:gd name="T119" fmla="*/ 306 h 2029"/>
                <a:gd name="T120" fmla="*/ 799 w 2132"/>
                <a:gd name="T121" fmla="*/ 245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32" h="2029">
                  <a:moveTo>
                    <a:pt x="861" y="245"/>
                  </a:moveTo>
                  <a:lnTo>
                    <a:pt x="861" y="245"/>
                  </a:lnTo>
                  <a:lnTo>
                    <a:pt x="881" y="265"/>
                  </a:lnTo>
                  <a:lnTo>
                    <a:pt x="922" y="286"/>
                  </a:lnTo>
                  <a:cubicBezTo>
                    <a:pt x="943" y="286"/>
                    <a:pt x="943" y="286"/>
                    <a:pt x="963" y="286"/>
                  </a:cubicBezTo>
                  <a:lnTo>
                    <a:pt x="983" y="306"/>
                  </a:lnTo>
                  <a:cubicBezTo>
                    <a:pt x="1004" y="306"/>
                    <a:pt x="1025" y="306"/>
                    <a:pt x="1025" y="306"/>
                  </a:cubicBezTo>
                  <a:cubicBezTo>
                    <a:pt x="1045" y="306"/>
                    <a:pt x="1065" y="286"/>
                    <a:pt x="1065" y="286"/>
                  </a:cubicBezTo>
                  <a:lnTo>
                    <a:pt x="1086" y="306"/>
                  </a:lnTo>
                  <a:lnTo>
                    <a:pt x="1086" y="306"/>
                  </a:lnTo>
                  <a:cubicBezTo>
                    <a:pt x="1086" y="327"/>
                    <a:pt x="1106" y="327"/>
                    <a:pt x="1106" y="327"/>
                  </a:cubicBezTo>
                  <a:cubicBezTo>
                    <a:pt x="1127" y="327"/>
                    <a:pt x="1127" y="347"/>
                    <a:pt x="1127" y="347"/>
                  </a:cubicBezTo>
                  <a:lnTo>
                    <a:pt x="1147" y="347"/>
                  </a:lnTo>
                  <a:cubicBezTo>
                    <a:pt x="1168" y="347"/>
                    <a:pt x="1188" y="347"/>
                    <a:pt x="1188" y="327"/>
                  </a:cubicBezTo>
                  <a:cubicBezTo>
                    <a:pt x="1188" y="327"/>
                    <a:pt x="1209" y="327"/>
                    <a:pt x="1209" y="306"/>
                  </a:cubicBezTo>
                  <a:cubicBezTo>
                    <a:pt x="1209" y="306"/>
                    <a:pt x="1229" y="286"/>
                    <a:pt x="1250" y="286"/>
                  </a:cubicBezTo>
                  <a:cubicBezTo>
                    <a:pt x="1250" y="286"/>
                    <a:pt x="1270" y="286"/>
                    <a:pt x="1291" y="306"/>
                  </a:cubicBezTo>
                  <a:lnTo>
                    <a:pt x="1291" y="327"/>
                  </a:lnTo>
                  <a:cubicBezTo>
                    <a:pt x="1311" y="327"/>
                    <a:pt x="1311" y="327"/>
                    <a:pt x="1332" y="327"/>
                  </a:cubicBezTo>
                  <a:lnTo>
                    <a:pt x="1352" y="327"/>
                  </a:lnTo>
                  <a:cubicBezTo>
                    <a:pt x="1352" y="306"/>
                    <a:pt x="1352" y="306"/>
                    <a:pt x="1352" y="286"/>
                  </a:cubicBezTo>
                  <a:cubicBezTo>
                    <a:pt x="1352" y="286"/>
                    <a:pt x="1352" y="265"/>
                    <a:pt x="1352" y="245"/>
                  </a:cubicBezTo>
                  <a:cubicBezTo>
                    <a:pt x="1352" y="245"/>
                    <a:pt x="1352" y="224"/>
                    <a:pt x="1352" y="204"/>
                  </a:cubicBezTo>
                  <a:lnTo>
                    <a:pt x="1373" y="204"/>
                  </a:lnTo>
                  <a:lnTo>
                    <a:pt x="1393" y="204"/>
                  </a:lnTo>
                  <a:cubicBezTo>
                    <a:pt x="1393" y="224"/>
                    <a:pt x="1414" y="224"/>
                    <a:pt x="1414" y="204"/>
                  </a:cubicBezTo>
                  <a:cubicBezTo>
                    <a:pt x="1434" y="204"/>
                    <a:pt x="1434" y="204"/>
                    <a:pt x="1434" y="183"/>
                  </a:cubicBezTo>
                  <a:lnTo>
                    <a:pt x="1455" y="163"/>
                  </a:lnTo>
                  <a:cubicBezTo>
                    <a:pt x="1455" y="144"/>
                    <a:pt x="1434" y="123"/>
                    <a:pt x="1434" y="102"/>
                  </a:cubicBezTo>
                  <a:lnTo>
                    <a:pt x="1434" y="62"/>
                  </a:lnTo>
                  <a:cubicBezTo>
                    <a:pt x="1434" y="62"/>
                    <a:pt x="1455" y="62"/>
                    <a:pt x="1455" y="41"/>
                  </a:cubicBezTo>
                  <a:cubicBezTo>
                    <a:pt x="1475" y="41"/>
                    <a:pt x="1475" y="20"/>
                    <a:pt x="1475" y="20"/>
                  </a:cubicBezTo>
                  <a:cubicBezTo>
                    <a:pt x="1496" y="0"/>
                    <a:pt x="1516" y="0"/>
                    <a:pt x="1537" y="0"/>
                  </a:cubicBezTo>
                  <a:cubicBezTo>
                    <a:pt x="1537" y="0"/>
                    <a:pt x="1557" y="20"/>
                    <a:pt x="1578" y="20"/>
                  </a:cubicBezTo>
                  <a:cubicBezTo>
                    <a:pt x="1578" y="20"/>
                    <a:pt x="1557" y="41"/>
                    <a:pt x="1578" y="62"/>
                  </a:cubicBezTo>
                  <a:cubicBezTo>
                    <a:pt x="1578" y="62"/>
                    <a:pt x="1598" y="62"/>
                    <a:pt x="1598" y="82"/>
                  </a:cubicBezTo>
                  <a:cubicBezTo>
                    <a:pt x="1598" y="82"/>
                    <a:pt x="1578" y="102"/>
                    <a:pt x="1598" y="123"/>
                  </a:cubicBezTo>
                  <a:lnTo>
                    <a:pt x="1619" y="123"/>
                  </a:lnTo>
                  <a:cubicBezTo>
                    <a:pt x="1619" y="144"/>
                    <a:pt x="1639" y="144"/>
                    <a:pt x="1639" y="163"/>
                  </a:cubicBezTo>
                  <a:lnTo>
                    <a:pt x="1639" y="183"/>
                  </a:lnTo>
                  <a:cubicBezTo>
                    <a:pt x="1639" y="204"/>
                    <a:pt x="1639" y="204"/>
                    <a:pt x="1639" y="224"/>
                  </a:cubicBezTo>
                  <a:lnTo>
                    <a:pt x="1619" y="245"/>
                  </a:lnTo>
                  <a:cubicBezTo>
                    <a:pt x="1619" y="245"/>
                    <a:pt x="1639" y="265"/>
                    <a:pt x="1639" y="286"/>
                  </a:cubicBezTo>
                  <a:lnTo>
                    <a:pt x="1639" y="306"/>
                  </a:lnTo>
                  <a:lnTo>
                    <a:pt x="1639" y="347"/>
                  </a:lnTo>
                  <a:cubicBezTo>
                    <a:pt x="1639" y="347"/>
                    <a:pt x="1639" y="368"/>
                    <a:pt x="1639" y="388"/>
                  </a:cubicBezTo>
                  <a:cubicBezTo>
                    <a:pt x="1639" y="388"/>
                    <a:pt x="1660" y="388"/>
                    <a:pt x="1660" y="409"/>
                  </a:cubicBezTo>
                  <a:cubicBezTo>
                    <a:pt x="1680" y="409"/>
                    <a:pt x="1701" y="388"/>
                    <a:pt x="1701" y="388"/>
                  </a:cubicBezTo>
                  <a:cubicBezTo>
                    <a:pt x="1721" y="388"/>
                    <a:pt x="1742" y="388"/>
                    <a:pt x="1742" y="368"/>
                  </a:cubicBezTo>
                  <a:cubicBezTo>
                    <a:pt x="1762" y="368"/>
                    <a:pt x="1783" y="368"/>
                    <a:pt x="1783" y="368"/>
                  </a:cubicBezTo>
                  <a:cubicBezTo>
                    <a:pt x="1803" y="347"/>
                    <a:pt x="1803" y="347"/>
                    <a:pt x="1824" y="327"/>
                  </a:cubicBezTo>
                  <a:cubicBezTo>
                    <a:pt x="1824" y="327"/>
                    <a:pt x="1844" y="306"/>
                    <a:pt x="1844" y="286"/>
                  </a:cubicBezTo>
                  <a:cubicBezTo>
                    <a:pt x="1864" y="286"/>
                    <a:pt x="1864" y="265"/>
                    <a:pt x="1864" y="245"/>
                  </a:cubicBezTo>
                  <a:cubicBezTo>
                    <a:pt x="1885" y="245"/>
                    <a:pt x="1885" y="224"/>
                    <a:pt x="1885" y="224"/>
                  </a:cubicBezTo>
                  <a:cubicBezTo>
                    <a:pt x="1906" y="204"/>
                    <a:pt x="1926" y="204"/>
                    <a:pt x="1946" y="204"/>
                  </a:cubicBezTo>
                  <a:lnTo>
                    <a:pt x="1967" y="204"/>
                  </a:lnTo>
                  <a:cubicBezTo>
                    <a:pt x="1967" y="204"/>
                    <a:pt x="1967" y="204"/>
                    <a:pt x="1967" y="224"/>
                  </a:cubicBezTo>
                  <a:cubicBezTo>
                    <a:pt x="1967" y="224"/>
                    <a:pt x="1967" y="224"/>
                    <a:pt x="1967" y="245"/>
                  </a:cubicBezTo>
                  <a:cubicBezTo>
                    <a:pt x="1967" y="245"/>
                    <a:pt x="1988" y="245"/>
                    <a:pt x="1988" y="265"/>
                  </a:cubicBezTo>
                  <a:cubicBezTo>
                    <a:pt x="2008" y="265"/>
                    <a:pt x="2028" y="265"/>
                    <a:pt x="2028" y="265"/>
                  </a:cubicBezTo>
                  <a:cubicBezTo>
                    <a:pt x="2049" y="265"/>
                    <a:pt x="2049" y="245"/>
                    <a:pt x="2070" y="245"/>
                  </a:cubicBezTo>
                  <a:cubicBezTo>
                    <a:pt x="2070" y="245"/>
                    <a:pt x="2070" y="224"/>
                    <a:pt x="2090" y="224"/>
                  </a:cubicBezTo>
                  <a:lnTo>
                    <a:pt x="2110" y="224"/>
                  </a:lnTo>
                  <a:cubicBezTo>
                    <a:pt x="2110" y="224"/>
                    <a:pt x="2110" y="224"/>
                    <a:pt x="2131" y="224"/>
                  </a:cubicBezTo>
                  <a:lnTo>
                    <a:pt x="2131" y="245"/>
                  </a:lnTo>
                  <a:lnTo>
                    <a:pt x="2131" y="245"/>
                  </a:lnTo>
                  <a:cubicBezTo>
                    <a:pt x="2131" y="245"/>
                    <a:pt x="2131" y="245"/>
                    <a:pt x="2110" y="245"/>
                  </a:cubicBezTo>
                  <a:lnTo>
                    <a:pt x="2090" y="265"/>
                  </a:lnTo>
                  <a:cubicBezTo>
                    <a:pt x="2090" y="265"/>
                    <a:pt x="2090" y="286"/>
                    <a:pt x="2090" y="306"/>
                  </a:cubicBezTo>
                  <a:cubicBezTo>
                    <a:pt x="2110" y="306"/>
                    <a:pt x="2110" y="306"/>
                    <a:pt x="2131" y="306"/>
                  </a:cubicBezTo>
                  <a:cubicBezTo>
                    <a:pt x="2131" y="327"/>
                    <a:pt x="2131" y="327"/>
                    <a:pt x="2131" y="327"/>
                  </a:cubicBezTo>
                  <a:cubicBezTo>
                    <a:pt x="2110" y="347"/>
                    <a:pt x="2110" y="347"/>
                    <a:pt x="2110" y="368"/>
                  </a:cubicBezTo>
                  <a:cubicBezTo>
                    <a:pt x="2090" y="368"/>
                    <a:pt x="2070" y="388"/>
                    <a:pt x="2070" y="388"/>
                  </a:cubicBezTo>
                  <a:cubicBezTo>
                    <a:pt x="2070" y="388"/>
                    <a:pt x="2049" y="368"/>
                    <a:pt x="2028" y="368"/>
                  </a:cubicBezTo>
                  <a:cubicBezTo>
                    <a:pt x="2028" y="368"/>
                    <a:pt x="2028" y="368"/>
                    <a:pt x="2008" y="368"/>
                  </a:cubicBezTo>
                  <a:lnTo>
                    <a:pt x="1988" y="368"/>
                  </a:lnTo>
                  <a:cubicBezTo>
                    <a:pt x="1967" y="368"/>
                    <a:pt x="1946" y="368"/>
                    <a:pt x="1926" y="368"/>
                  </a:cubicBezTo>
                  <a:cubicBezTo>
                    <a:pt x="1926" y="368"/>
                    <a:pt x="1906" y="368"/>
                    <a:pt x="1885" y="368"/>
                  </a:cubicBezTo>
                  <a:cubicBezTo>
                    <a:pt x="1885" y="368"/>
                    <a:pt x="1844" y="368"/>
                    <a:pt x="1844" y="388"/>
                  </a:cubicBezTo>
                  <a:lnTo>
                    <a:pt x="1824" y="388"/>
                  </a:lnTo>
                  <a:cubicBezTo>
                    <a:pt x="1803" y="388"/>
                    <a:pt x="1783" y="409"/>
                    <a:pt x="1783" y="409"/>
                  </a:cubicBezTo>
                  <a:cubicBezTo>
                    <a:pt x="1783" y="409"/>
                    <a:pt x="1762" y="409"/>
                    <a:pt x="1762" y="429"/>
                  </a:cubicBezTo>
                  <a:cubicBezTo>
                    <a:pt x="1742" y="429"/>
                    <a:pt x="1742" y="429"/>
                    <a:pt x="1742" y="450"/>
                  </a:cubicBezTo>
                  <a:lnTo>
                    <a:pt x="1721" y="470"/>
                  </a:lnTo>
                  <a:cubicBezTo>
                    <a:pt x="1701" y="491"/>
                    <a:pt x="1701" y="470"/>
                    <a:pt x="1680" y="470"/>
                  </a:cubicBezTo>
                  <a:cubicBezTo>
                    <a:pt x="1680" y="491"/>
                    <a:pt x="1660" y="491"/>
                    <a:pt x="1660" y="491"/>
                  </a:cubicBezTo>
                  <a:cubicBezTo>
                    <a:pt x="1660" y="511"/>
                    <a:pt x="1660" y="532"/>
                    <a:pt x="1660" y="532"/>
                  </a:cubicBezTo>
                  <a:cubicBezTo>
                    <a:pt x="1639" y="532"/>
                    <a:pt x="1619" y="532"/>
                    <a:pt x="1619" y="552"/>
                  </a:cubicBezTo>
                  <a:lnTo>
                    <a:pt x="1619" y="573"/>
                  </a:lnTo>
                  <a:lnTo>
                    <a:pt x="1639" y="593"/>
                  </a:lnTo>
                  <a:cubicBezTo>
                    <a:pt x="1660" y="593"/>
                    <a:pt x="1660" y="614"/>
                    <a:pt x="1660" y="614"/>
                  </a:cubicBezTo>
                  <a:cubicBezTo>
                    <a:pt x="1660" y="634"/>
                    <a:pt x="1660" y="655"/>
                    <a:pt x="1660" y="655"/>
                  </a:cubicBezTo>
                  <a:cubicBezTo>
                    <a:pt x="1680" y="675"/>
                    <a:pt x="1680" y="696"/>
                    <a:pt x="1701" y="696"/>
                  </a:cubicBezTo>
                  <a:cubicBezTo>
                    <a:pt x="1701" y="716"/>
                    <a:pt x="1701" y="737"/>
                    <a:pt x="1701" y="757"/>
                  </a:cubicBezTo>
                  <a:cubicBezTo>
                    <a:pt x="1701" y="778"/>
                    <a:pt x="1721" y="798"/>
                    <a:pt x="1701" y="798"/>
                  </a:cubicBezTo>
                  <a:cubicBezTo>
                    <a:pt x="1701" y="819"/>
                    <a:pt x="1680" y="819"/>
                    <a:pt x="1680" y="819"/>
                  </a:cubicBezTo>
                  <a:lnTo>
                    <a:pt x="1660" y="839"/>
                  </a:lnTo>
                  <a:cubicBezTo>
                    <a:pt x="1660" y="860"/>
                    <a:pt x="1639" y="880"/>
                    <a:pt x="1639" y="880"/>
                  </a:cubicBezTo>
                  <a:cubicBezTo>
                    <a:pt x="1639" y="900"/>
                    <a:pt x="1660" y="900"/>
                    <a:pt x="1660" y="921"/>
                  </a:cubicBezTo>
                  <a:lnTo>
                    <a:pt x="1660" y="942"/>
                  </a:lnTo>
                  <a:cubicBezTo>
                    <a:pt x="1660" y="962"/>
                    <a:pt x="1639" y="982"/>
                    <a:pt x="1639" y="1003"/>
                  </a:cubicBezTo>
                  <a:lnTo>
                    <a:pt x="1598" y="1024"/>
                  </a:lnTo>
                  <a:cubicBezTo>
                    <a:pt x="1578" y="1024"/>
                    <a:pt x="1578" y="1024"/>
                    <a:pt x="1557" y="1024"/>
                  </a:cubicBezTo>
                  <a:cubicBezTo>
                    <a:pt x="1557" y="1024"/>
                    <a:pt x="1557" y="1003"/>
                    <a:pt x="1537" y="1003"/>
                  </a:cubicBezTo>
                  <a:lnTo>
                    <a:pt x="1496" y="1003"/>
                  </a:lnTo>
                  <a:lnTo>
                    <a:pt x="1475" y="1003"/>
                  </a:lnTo>
                  <a:cubicBezTo>
                    <a:pt x="1475" y="1003"/>
                    <a:pt x="1455" y="1003"/>
                    <a:pt x="1455" y="1024"/>
                  </a:cubicBezTo>
                  <a:cubicBezTo>
                    <a:pt x="1455" y="1024"/>
                    <a:pt x="1455" y="1044"/>
                    <a:pt x="1475" y="1044"/>
                  </a:cubicBezTo>
                  <a:lnTo>
                    <a:pt x="1496" y="1064"/>
                  </a:lnTo>
                  <a:lnTo>
                    <a:pt x="1516" y="1085"/>
                  </a:lnTo>
                  <a:lnTo>
                    <a:pt x="1537" y="1106"/>
                  </a:lnTo>
                  <a:cubicBezTo>
                    <a:pt x="1557" y="1126"/>
                    <a:pt x="1557" y="1126"/>
                    <a:pt x="1557" y="1146"/>
                  </a:cubicBezTo>
                  <a:lnTo>
                    <a:pt x="1557" y="1167"/>
                  </a:lnTo>
                  <a:cubicBezTo>
                    <a:pt x="1557" y="1188"/>
                    <a:pt x="1537" y="1188"/>
                    <a:pt x="1537" y="1208"/>
                  </a:cubicBezTo>
                  <a:lnTo>
                    <a:pt x="1496" y="1208"/>
                  </a:lnTo>
                  <a:cubicBezTo>
                    <a:pt x="1475" y="1208"/>
                    <a:pt x="1475" y="1188"/>
                    <a:pt x="1455" y="1188"/>
                  </a:cubicBezTo>
                  <a:lnTo>
                    <a:pt x="1434" y="1188"/>
                  </a:lnTo>
                  <a:lnTo>
                    <a:pt x="1434" y="1208"/>
                  </a:lnTo>
                  <a:cubicBezTo>
                    <a:pt x="1414" y="1228"/>
                    <a:pt x="1414" y="1249"/>
                    <a:pt x="1434" y="1249"/>
                  </a:cubicBezTo>
                  <a:lnTo>
                    <a:pt x="1434" y="1270"/>
                  </a:lnTo>
                  <a:cubicBezTo>
                    <a:pt x="1434" y="1290"/>
                    <a:pt x="1434" y="1310"/>
                    <a:pt x="1434" y="1310"/>
                  </a:cubicBezTo>
                  <a:cubicBezTo>
                    <a:pt x="1434" y="1331"/>
                    <a:pt x="1434" y="1331"/>
                    <a:pt x="1414" y="1331"/>
                  </a:cubicBezTo>
                  <a:cubicBezTo>
                    <a:pt x="1414" y="1352"/>
                    <a:pt x="1414" y="1352"/>
                    <a:pt x="1414" y="1372"/>
                  </a:cubicBezTo>
                  <a:lnTo>
                    <a:pt x="1414" y="1392"/>
                  </a:lnTo>
                  <a:cubicBezTo>
                    <a:pt x="1414" y="1413"/>
                    <a:pt x="1414" y="1413"/>
                    <a:pt x="1414" y="1434"/>
                  </a:cubicBezTo>
                  <a:lnTo>
                    <a:pt x="1414" y="1454"/>
                  </a:lnTo>
                  <a:cubicBezTo>
                    <a:pt x="1414" y="1474"/>
                    <a:pt x="1414" y="1495"/>
                    <a:pt x="1414" y="1495"/>
                  </a:cubicBezTo>
                  <a:cubicBezTo>
                    <a:pt x="1393" y="1516"/>
                    <a:pt x="1393" y="1516"/>
                    <a:pt x="1373" y="1516"/>
                  </a:cubicBezTo>
                  <a:lnTo>
                    <a:pt x="1352" y="1516"/>
                  </a:lnTo>
                  <a:lnTo>
                    <a:pt x="1332" y="1495"/>
                  </a:lnTo>
                  <a:cubicBezTo>
                    <a:pt x="1311" y="1495"/>
                    <a:pt x="1311" y="1495"/>
                    <a:pt x="1311" y="1495"/>
                  </a:cubicBezTo>
                  <a:cubicBezTo>
                    <a:pt x="1291" y="1495"/>
                    <a:pt x="1270" y="1495"/>
                    <a:pt x="1250" y="1495"/>
                  </a:cubicBezTo>
                  <a:lnTo>
                    <a:pt x="1229" y="1495"/>
                  </a:lnTo>
                  <a:cubicBezTo>
                    <a:pt x="1209" y="1516"/>
                    <a:pt x="1209" y="1516"/>
                    <a:pt x="1209" y="1516"/>
                  </a:cubicBezTo>
                  <a:cubicBezTo>
                    <a:pt x="1188" y="1516"/>
                    <a:pt x="1168" y="1536"/>
                    <a:pt x="1168" y="1536"/>
                  </a:cubicBezTo>
                  <a:lnTo>
                    <a:pt x="1147" y="1556"/>
                  </a:lnTo>
                  <a:lnTo>
                    <a:pt x="1147" y="1576"/>
                  </a:lnTo>
                  <a:cubicBezTo>
                    <a:pt x="1168" y="1576"/>
                    <a:pt x="1168" y="1597"/>
                    <a:pt x="1168" y="1597"/>
                  </a:cubicBezTo>
                  <a:cubicBezTo>
                    <a:pt x="1168" y="1597"/>
                    <a:pt x="1168" y="1618"/>
                    <a:pt x="1147" y="1618"/>
                  </a:cubicBezTo>
                  <a:cubicBezTo>
                    <a:pt x="1147" y="1618"/>
                    <a:pt x="1127" y="1618"/>
                    <a:pt x="1106" y="1618"/>
                  </a:cubicBezTo>
                  <a:lnTo>
                    <a:pt x="1086" y="1618"/>
                  </a:lnTo>
                  <a:cubicBezTo>
                    <a:pt x="1065" y="1618"/>
                    <a:pt x="1045" y="1597"/>
                    <a:pt x="1045" y="1618"/>
                  </a:cubicBezTo>
                  <a:lnTo>
                    <a:pt x="1025" y="1618"/>
                  </a:lnTo>
                  <a:cubicBezTo>
                    <a:pt x="1025" y="1638"/>
                    <a:pt x="1025" y="1638"/>
                    <a:pt x="1025" y="1658"/>
                  </a:cubicBezTo>
                  <a:cubicBezTo>
                    <a:pt x="1025" y="1658"/>
                    <a:pt x="1004" y="1658"/>
                    <a:pt x="1004" y="1679"/>
                  </a:cubicBezTo>
                  <a:lnTo>
                    <a:pt x="983" y="1679"/>
                  </a:lnTo>
                  <a:lnTo>
                    <a:pt x="963" y="1700"/>
                  </a:lnTo>
                  <a:cubicBezTo>
                    <a:pt x="963" y="1720"/>
                    <a:pt x="963" y="1740"/>
                    <a:pt x="963" y="1761"/>
                  </a:cubicBezTo>
                  <a:lnTo>
                    <a:pt x="963" y="1782"/>
                  </a:lnTo>
                  <a:lnTo>
                    <a:pt x="983" y="1802"/>
                  </a:lnTo>
                  <a:cubicBezTo>
                    <a:pt x="983" y="1822"/>
                    <a:pt x="983" y="1843"/>
                    <a:pt x="983" y="1864"/>
                  </a:cubicBezTo>
                  <a:lnTo>
                    <a:pt x="983" y="1884"/>
                  </a:lnTo>
                  <a:cubicBezTo>
                    <a:pt x="963" y="1904"/>
                    <a:pt x="963" y="1925"/>
                    <a:pt x="963" y="1925"/>
                  </a:cubicBezTo>
                  <a:cubicBezTo>
                    <a:pt x="943" y="1925"/>
                    <a:pt x="943" y="1946"/>
                    <a:pt x="922" y="1946"/>
                  </a:cubicBezTo>
                  <a:cubicBezTo>
                    <a:pt x="922" y="1946"/>
                    <a:pt x="901" y="1946"/>
                    <a:pt x="881" y="1946"/>
                  </a:cubicBezTo>
                  <a:cubicBezTo>
                    <a:pt x="861" y="1946"/>
                    <a:pt x="840" y="1966"/>
                    <a:pt x="819" y="1966"/>
                  </a:cubicBezTo>
                  <a:cubicBezTo>
                    <a:pt x="799" y="1966"/>
                    <a:pt x="779" y="1986"/>
                    <a:pt x="758" y="1986"/>
                  </a:cubicBezTo>
                  <a:cubicBezTo>
                    <a:pt x="737" y="1986"/>
                    <a:pt x="717" y="1986"/>
                    <a:pt x="717" y="1986"/>
                  </a:cubicBezTo>
                  <a:cubicBezTo>
                    <a:pt x="697" y="1986"/>
                    <a:pt x="676" y="1966"/>
                    <a:pt x="676" y="1986"/>
                  </a:cubicBezTo>
                  <a:cubicBezTo>
                    <a:pt x="655" y="1986"/>
                    <a:pt x="655" y="2007"/>
                    <a:pt x="655" y="2007"/>
                  </a:cubicBezTo>
                  <a:cubicBezTo>
                    <a:pt x="635" y="2007"/>
                    <a:pt x="635" y="2028"/>
                    <a:pt x="635" y="2028"/>
                  </a:cubicBezTo>
                  <a:cubicBezTo>
                    <a:pt x="615" y="2028"/>
                    <a:pt x="594" y="2007"/>
                    <a:pt x="594" y="2007"/>
                  </a:cubicBezTo>
                  <a:cubicBezTo>
                    <a:pt x="573" y="2007"/>
                    <a:pt x="553" y="1986"/>
                    <a:pt x="533" y="1986"/>
                  </a:cubicBezTo>
                  <a:cubicBezTo>
                    <a:pt x="533" y="1986"/>
                    <a:pt x="512" y="1986"/>
                    <a:pt x="491" y="1986"/>
                  </a:cubicBezTo>
                  <a:cubicBezTo>
                    <a:pt x="491" y="1986"/>
                    <a:pt x="471" y="1986"/>
                    <a:pt x="451" y="2007"/>
                  </a:cubicBezTo>
                  <a:lnTo>
                    <a:pt x="430" y="2028"/>
                  </a:lnTo>
                  <a:cubicBezTo>
                    <a:pt x="409" y="2028"/>
                    <a:pt x="369" y="2028"/>
                    <a:pt x="369" y="2028"/>
                  </a:cubicBezTo>
                  <a:cubicBezTo>
                    <a:pt x="348" y="2028"/>
                    <a:pt x="327" y="2007"/>
                    <a:pt x="327" y="2007"/>
                  </a:cubicBezTo>
                  <a:cubicBezTo>
                    <a:pt x="307" y="2007"/>
                    <a:pt x="287" y="1986"/>
                    <a:pt x="287" y="1986"/>
                  </a:cubicBezTo>
                  <a:cubicBezTo>
                    <a:pt x="267" y="1966"/>
                    <a:pt x="246" y="1966"/>
                    <a:pt x="246" y="1966"/>
                  </a:cubicBezTo>
                  <a:cubicBezTo>
                    <a:pt x="225" y="1946"/>
                    <a:pt x="185" y="1946"/>
                    <a:pt x="164" y="1925"/>
                  </a:cubicBezTo>
                  <a:lnTo>
                    <a:pt x="143" y="1946"/>
                  </a:lnTo>
                  <a:lnTo>
                    <a:pt x="143" y="1946"/>
                  </a:lnTo>
                  <a:cubicBezTo>
                    <a:pt x="123" y="1925"/>
                    <a:pt x="123" y="1925"/>
                    <a:pt x="123" y="1904"/>
                  </a:cubicBezTo>
                  <a:cubicBezTo>
                    <a:pt x="123" y="1904"/>
                    <a:pt x="123" y="1904"/>
                    <a:pt x="123" y="1884"/>
                  </a:cubicBezTo>
                  <a:cubicBezTo>
                    <a:pt x="143" y="1884"/>
                    <a:pt x="143" y="1864"/>
                    <a:pt x="143" y="1864"/>
                  </a:cubicBezTo>
                  <a:cubicBezTo>
                    <a:pt x="164" y="1843"/>
                    <a:pt x="205" y="1822"/>
                    <a:pt x="205" y="1802"/>
                  </a:cubicBezTo>
                  <a:cubicBezTo>
                    <a:pt x="225" y="1802"/>
                    <a:pt x="246" y="1761"/>
                    <a:pt x="246" y="1740"/>
                  </a:cubicBezTo>
                  <a:cubicBezTo>
                    <a:pt x="246" y="1740"/>
                    <a:pt x="267" y="1720"/>
                    <a:pt x="267" y="1700"/>
                  </a:cubicBezTo>
                  <a:cubicBezTo>
                    <a:pt x="267" y="1679"/>
                    <a:pt x="267" y="1658"/>
                    <a:pt x="267" y="1638"/>
                  </a:cubicBezTo>
                  <a:lnTo>
                    <a:pt x="246" y="1597"/>
                  </a:lnTo>
                  <a:cubicBezTo>
                    <a:pt x="246" y="1597"/>
                    <a:pt x="225" y="1576"/>
                    <a:pt x="205" y="1576"/>
                  </a:cubicBezTo>
                  <a:cubicBezTo>
                    <a:pt x="185" y="1556"/>
                    <a:pt x="143" y="1556"/>
                    <a:pt x="143" y="1556"/>
                  </a:cubicBezTo>
                  <a:cubicBezTo>
                    <a:pt x="123" y="1556"/>
                    <a:pt x="103" y="1556"/>
                    <a:pt x="103" y="1556"/>
                  </a:cubicBezTo>
                  <a:cubicBezTo>
                    <a:pt x="103" y="1536"/>
                    <a:pt x="82" y="1516"/>
                    <a:pt x="82" y="1495"/>
                  </a:cubicBezTo>
                  <a:cubicBezTo>
                    <a:pt x="82" y="1495"/>
                    <a:pt x="61" y="1454"/>
                    <a:pt x="61" y="1434"/>
                  </a:cubicBezTo>
                  <a:cubicBezTo>
                    <a:pt x="61" y="1434"/>
                    <a:pt x="61" y="1392"/>
                    <a:pt x="61" y="1372"/>
                  </a:cubicBezTo>
                  <a:cubicBezTo>
                    <a:pt x="61" y="1352"/>
                    <a:pt x="61" y="1331"/>
                    <a:pt x="41" y="1310"/>
                  </a:cubicBezTo>
                  <a:cubicBezTo>
                    <a:pt x="41" y="1310"/>
                    <a:pt x="41" y="1290"/>
                    <a:pt x="21" y="1270"/>
                  </a:cubicBezTo>
                  <a:cubicBezTo>
                    <a:pt x="21" y="1249"/>
                    <a:pt x="21" y="1228"/>
                    <a:pt x="21" y="1228"/>
                  </a:cubicBezTo>
                  <a:cubicBezTo>
                    <a:pt x="21" y="1228"/>
                    <a:pt x="21" y="1208"/>
                    <a:pt x="21" y="1188"/>
                  </a:cubicBezTo>
                  <a:cubicBezTo>
                    <a:pt x="21" y="1188"/>
                    <a:pt x="41" y="1188"/>
                    <a:pt x="41" y="1167"/>
                  </a:cubicBezTo>
                  <a:lnTo>
                    <a:pt x="61" y="1146"/>
                  </a:lnTo>
                  <a:cubicBezTo>
                    <a:pt x="61" y="1146"/>
                    <a:pt x="61" y="1126"/>
                    <a:pt x="61" y="1106"/>
                  </a:cubicBezTo>
                  <a:lnTo>
                    <a:pt x="41" y="1106"/>
                  </a:lnTo>
                  <a:cubicBezTo>
                    <a:pt x="41" y="1085"/>
                    <a:pt x="21" y="1085"/>
                    <a:pt x="21" y="1085"/>
                  </a:cubicBezTo>
                  <a:cubicBezTo>
                    <a:pt x="21" y="1064"/>
                    <a:pt x="0" y="1024"/>
                    <a:pt x="0" y="1024"/>
                  </a:cubicBezTo>
                  <a:cubicBezTo>
                    <a:pt x="0" y="1003"/>
                    <a:pt x="0" y="982"/>
                    <a:pt x="21" y="962"/>
                  </a:cubicBezTo>
                  <a:cubicBezTo>
                    <a:pt x="21" y="962"/>
                    <a:pt x="41" y="962"/>
                    <a:pt x="41" y="942"/>
                  </a:cubicBezTo>
                  <a:lnTo>
                    <a:pt x="41" y="921"/>
                  </a:lnTo>
                  <a:cubicBezTo>
                    <a:pt x="41" y="900"/>
                    <a:pt x="41" y="900"/>
                    <a:pt x="61" y="900"/>
                  </a:cubicBezTo>
                  <a:cubicBezTo>
                    <a:pt x="61" y="900"/>
                    <a:pt x="82" y="900"/>
                    <a:pt x="82" y="880"/>
                  </a:cubicBezTo>
                  <a:lnTo>
                    <a:pt x="103" y="880"/>
                  </a:lnTo>
                  <a:cubicBezTo>
                    <a:pt x="103" y="860"/>
                    <a:pt x="103" y="839"/>
                    <a:pt x="103" y="839"/>
                  </a:cubicBezTo>
                  <a:cubicBezTo>
                    <a:pt x="103" y="819"/>
                    <a:pt x="103" y="798"/>
                    <a:pt x="82" y="798"/>
                  </a:cubicBezTo>
                  <a:cubicBezTo>
                    <a:pt x="82" y="778"/>
                    <a:pt x="82" y="757"/>
                    <a:pt x="82" y="757"/>
                  </a:cubicBezTo>
                  <a:cubicBezTo>
                    <a:pt x="82" y="737"/>
                    <a:pt x="61" y="716"/>
                    <a:pt x="61" y="696"/>
                  </a:cubicBezTo>
                  <a:lnTo>
                    <a:pt x="82" y="655"/>
                  </a:lnTo>
                  <a:lnTo>
                    <a:pt x="82" y="655"/>
                  </a:lnTo>
                  <a:lnTo>
                    <a:pt x="82" y="655"/>
                  </a:lnTo>
                  <a:cubicBezTo>
                    <a:pt x="103" y="655"/>
                    <a:pt x="103" y="675"/>
                    <a:pt x="103" y="696"/>
                  </a:cubicBezTo>
                  <a:lnTo>
                    <a:pt x="123" y="696"/>
                  </a:lnTo>
                  <a:cubicBezTo>
                    <a:pt x="143" y="696"/>
                    <a:pt x="143" y="716"/>
                    <a:pt x="164" y="716"/>
                  </a:cubicBezTo>
                  <a:lnTo>
                    <a:pt x="185" y="716"/>
                  </a:lnTo>
                  <a:lnTo>
                    <a:pt x="205" y="716"/>
                  </a:lnTo>
                  <a:lnTo>
                    <a:pt x="225" y="737"/>
                  </a:lnTo>
                  <a:lnTo>
                    <a:pt x="225" y="757"/>
                  </a:lnTo>
                  <a:cubicBezTo>
                    <a:pt x="225" y="778"/>
                    <a:pt x="246" y="778"/>
                    <a:pt x="246" y="778"/>
                  </a:cubicBezTo>
                  <a:lnTo>
                    <a:pt x="267" y="778"/>
                  </a:lnTo>
                  <a:cubicBezTo>
                    <a:pt x="287" y="778"/>
                    <a:pt x="287" y="757"/>
                    <a:pt x="287" y="757"/>
                  </a:cubicBezTo>
                  <a:lnTo>
                    <a:pt x="307" y="757"/>
                  </a:lnTo>
                  <a:lnTo>
                    <a:pt x="327" y="737"/>
                  </a:lnTo>
                  <a:cubicBezTo>
                    <a:pt x="348" y="737"/>
                    <a:pt x="348" y="716"/>
                    <a:pt x="348" y="716"/>
                  </a:cubicBezTo>
                  <a:cubicBezTo>
                    <a:pt x="348" y="716"/>
                    <a:pt x="348" y="696"/>
                    <a:pt x="369" y="675"/>
                  </a:cubicBezTo>
                  <a:cubicBezTo>
                    <a:pt x="369" y="675"/>
                    <a:pt x="348" y="655"/>
                    <a:pt x="369" y="655"/>
                  </a:cubicBezTo>
                  <a:cubicBezTo>
                    <a:pt x="369" y="634"/>
                    <a:pt x="369" y="614"/>
                    <a:pt x="389" y="614"/>
                  </a:cubicBezTo>
                  <a:cubicBezTo>
                    <a:pt x="389" y="614"/>
                    <a:pt x="389" y="614"/>
                    <a:pt x="409" y="614"/>
                  </a:cubicBezTo>
                  <a:cubicBezTo>
                    <a:pt x="409" y="614"/>
                    <a:pt x="430" y="593"/>
                    <a:pt x="451" y="593"/>
                  </a:cubicBezTo>
                  <a:lnTo>
                    <a:pt x="471" y="573"/>
                  </a:lnTo>
                  <a:cubicBezTo>
                    <a:pt x="491" y="573"/>
                    <a:pt x="512" y="573"/>
                    <a:pt x="512" y="573"/>
                  </a:cubicBezTo>
                  <a:cubicBezTo>
                    <a:pt x="533" y="573"/>
                    <a:pt x="553" y="552"/>
                    <a:pt x="553" y="552"/>
                  </a:cubicBezTo>
                  <a:cubicBezTo>
                    <a:pt x="553" y="532"/>
                    <a:pt x="573" y="532"/>
                    <a:pt x="573" y="532"/>
                  </a:cubicBezTo>
                  <a:cubicBezTo>
                    <a:pt x="573" y="511"/>
                    <a:pt x="573" y="511"/>
                    <a:pt x="573" y="511"/>
                  </a:cubicBezTo>
                  <a:cubicBezTo>
                    <a:pt x="573" y="491"/>
                    <a:pt x="573" y="491"/>
                    <a:pt x="594" y="470"/>
                  </a:cubicBezTo>
                  <a:cubicBezTo>
                    <a:pt x="594" y="470"/>
                    <a:pt x="594" y="450"/>
                    <a:pt x="594" y="429"/>
                  </a:cubicBezTo>
                  <a:lnTo>
                    <a:pt x="594" y="409"/>
                  </a:lnTo>
                  <a:cubicBezTo>
                    <a:pt x="594" y="388"/>
                    <a:pt x="615" y="368"/>
                    <a:pt x="615" y="368"/>
                  </a:cubicBezTo>
                  <a:cubicBezTo>
                    <a:pt x="615" y="347"/>
                    <a:pt x="615" y="327"/>
                    <a:pt x="615" y="327"/>
                  </a:cubicBezTo>
                  <a:cubicBezTo>
                    <a:pt x="615" y="327"/>
                    <a:pt x="635" y="327"/>
                    <a:pt x="635" y="306"/>
                  </a:cubicBezTo>
                  <a:cubicBezTo>
                    <a:pt x="655" y="306"/>
                    <a:pt x="676" y="327"/>
                    <a:pt x="676" y="306"/>
                  </a:cubicBezTo>
                  <a:cubicBezTo>
                    <a:pt x="697" y="306"/>
                    <a:pt x="697" y="306"/>
                    <a:pt x="717" y="306"/>
                  </a:cubicBezTo>
                  <a:cubicBezTo>
                    <a:pt x="717" y="286"/>
                    <a:pt x="737" y="286"/>
                    <a:pt x="737" y="265"/>
                  </a:cubicBezTo>
                  <a:lnTo>
                    <a:pt x="758" y="245"/>
                  </a:lnTo>
                  <a:cubicBezTo>
                    <a:pt x="779" y="245"/>
                    <a:pt x="779" y="245"/>
                    <a:pt x="799" y="245"/>
                  </a:cubicBezTo>
                  <a:lnTo>
                    <a:pt x="840" y="245"/>
                  </a:lnTo>
                  <a:lnTo>
                    <a:pt x="861" y="245"/>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59" name="Freeform 653"/>
            <p:cNvSpPr>
              <a:spLocks noChangeArrowheads="1"/>
            </p:cNvSpPr>
            <p:nvPr/>
          </p:nvSpPr>
          <p:spPr bwMode="auto">
            <a:xfrm>
              <a:off x="2351088" y="5106988"/>
              <a:ext cx="819150" cy="1033462"/>
            </a:xfrm>
            <a:custGeom>
              <a:avLst/>
              <a:gdLst>
                <a:gd name="T0" fmla="*/ 2213 w 2276"/>
                <a:gd name="T1" fmla="*/ 1066 h 2870"/>
                <a:gd name="T2" fmla="*/ 2173 w 2276"/>
                <a:gd name="T3" fmla="*/ 1229 h 2870"/>
                <a:gd name="T4" fmla="*/ 2070 w 2276"/>
                <a:gd name="T5" fmla="*/ 1454 h 2870"/>
                <a:gd name="T6" fmla="*/ 1947 w 2276"/>
                <a:gd name="T7" fmla="*/ 1639 h 2870"/>
                <a:gd name="T8" fmla="*/ 1865 w 2276"/>
                <a:gd name="T9" fmla="*/ 1762 h 2870"/>
                <a:gd name="T10" fmla="*/ 1783 w 2276"/>
                <a:gd name="T11" fmla="*/ 1905 h 2870"/>
                <a:gd name="T12" fmla="*/ 1660 w 2276"/>
                <a:gd name="T13" fmla="*/ 1987 h 2870"/>
                <a:gd name="T14" fmla="*/ 1537 w 2276"/>
                <a:gd name="T15" fmla="*/ 1926 h 2870"/>
                <a:gd name="T16" fmla="*/ 1435 w 2276"/>
                <a:gd name="T17" fmla="*/ 2110 h 2870"/>
                <a:gd name="T18" fmla="*/ 1476 w 2276"/>
                <a:gd name="T19" fmla="*/ 2254 h 2870"/>
                <a:gd name="T20" fmla="*/ 1558 w 2276"/>
                <a:gd name="T21" fmla="*/ 2397 h 2870"/>
                <a:gd name="T22" fmla="*/ 1640 w 2276"/>
                <a:gd name="T23" fmla="*/ 2479 h 2870"/>
                <a:gd name="T24" fmla="*/ 1701 w 2276"/>
                <a:gd name="T25" fmla="*/ 2684 h 2870"/>
                <a:gd name="T26" fmla="*/ 1660 w 2276"/>
                <a:gd name="T27" fmla="*/ 2745 h 2870"/>
                <a:gd name="T28" fmla="*/ 1558 w 2276"/>
                <a:gd name="T29" fmla="*/ 2787 h 2870"/>
                <a:gd name="T30" fmla="*/ 1373 w 2276"/>
                <a:gd name="T31" fmla="*/ 2745 h 2870"/>
                <a:gd name="T32" fmla="*/ 1291 w 2276"/>
                <a:gd name="T33" fmla="*/ 2827 h 2870"/>
                <a:gd name="T34" fmla="*/ 1189 w 2276"/>
                <a:gd name="T35" fmla="*/ 2848 h 2870"/>
                <a:gd name="T36" fmla="*/ 1107 w 2276"/>
                <a:gd name="T37" fmla="*/ 2705 h 2870"/>
                <a:gd name="T38" fmla="*/ 984 w 2276"/>
                <a:gd name="T39" fmla="*/ 2643 h 2870"/>
                <a:gd name="T40" fmla="*/ 963 w 2276"/>
                <a:gd name="T41" fmla="*/ 2520 h 2870"/>
                <a:gd name="T42" fmla="*/ 800 w 2276"/>
                <a:gd name="T43" fmla="*/ 2520 h 2870"/>
                <a:gd name="T44" fmla="*/ 656 w 2276"/>
                <a:gd name="T45" fmla="*/ 2561 h 2870"/>
                <a:gd name="T46" fmla="*/ 512 w 2276"/>
                <a:gd name="T47" fmla="*/ 2541 h 2870"/>
                <a:gd name="T48" fmla="*/ 369 w 2276"/>
                <a:gd name="T49" fmla="*/ 2581 h 2870"/>
                <a:gd name="T50" fmla="*/ 184 w 2276"/>
                <a:gd name="T51" fmla="*/ 2602 h 2870"/>
                <a:gd name="T52" fmla="*/ 164 w 2276"/>
                <a:gd name="T53" fmla="*/ 2581 h 2870"/>
                <a:gd name="T54" fmla="*/ 184 w 2276"/>
                <a:gd name="T55" fmla="*/ 2377 h 2870"/>
                <a:gd name="T56" fmla="*/ 266 w 2276"/>
                <a:gd name="T57" fmla="*/ 2295 h 2870"/>
                <a:gd name="T58" fmla="*/ 410 w 2276"/>
                <a:gd name="T59" fmla="*/ 2233 h 2870"/>
                <a:gd name="T60" fmla="*/ 348 w 2276"/>
                <a:gd name="T61" fmla="*/ 2131 h 2870"/>
                <a:gd name="T62" fmla="*/ 308 w 2276"/>
                <a:gd name="T63" fmla="*/ 2008 h 2870"/>
                <a:gd name="T64" fmla="*/ 205 w 2276"/>
                <a:gd name="T65" fmla="*/ 1885 h 2870"/>
                <a:gd name="T66" fmla="*/ 103 w 2276"/>
                <a:gd name="T67" fmla="*/ 1721 h 2870"/>
                <a:gd name="T68" fmla="*/ 0 w 2276"/>
                <a:gd name="T69" fmla="*/ 1578 h 2870"/>
                <a:gd name="T70" fmla="*/ 226 w 2276"/>
                <a:gd name="T71" fmla="*/ 1660 h 2870"/>
                <a:gd name="T72" fmla="*/ 451 w 2276"/>
                <a:gd name="T73" fmla="*/ 1639 h 2870"/>
                <a:gd name="T74" fmla="*/ 615 w 2276"/>
                <a:gd name="T75" fmla="*/ 1618 h 2870"/>
                <a:gd name="T76" fmla="*/ 840 w 2276"/>
                <a:gd name="T77" fmla="*/ 1516 h 2870"/>
                <a:gd name="T78" fmla="*/ 820 w 2276"/>
                <a:gd name="T79" fmla="*/ 1332 h 2870"/>
                <a:gd name="T80" fmla="*/ 902 w 2276"/>
                <a:gd name="T81" fmla="*/ 1250 h 2870"/>
                <a:gd name="T82" fmla="*/ 1004 w 2276"/>
                <a:gd name="T83" fmla="*/ 1208 h 2870"/>
                <a:gd name="T84" fmla="*/ 1107 w 2276"/>
                <a:gd name="T85" fmla="*/ 1127 h 2870"/>
                <a:gd name="T86" fmla="*/ 1271 w 2276"/>
                <a:gd name="T87" fmla="*/ 1127 h 2870"/>
                <a:gd name="T88" fmla="*/ 1271 w 2276"/>
                <a:gd name="T89" fmla="*/ 963 h 2870"/>
                <a:gd name="T90" fmla="*/ 1291 w 2276"/>
                <a:gd name="T91" fmla="*/ 820 h 2870"/>
                <a:gd name="T92" fmla="*/ 1414 w 2276"/>
                <a:gd name="T93" fmla="*/ 778 h 2870"/>
                <a:gd name="T94" fmla="*/ 1312 w 2276"/>
                <a:gd name="T95" fmla="*/ 656 h 2870"/>
                <a:gd name="T96" fmla="*/ 1455 w 2276"/>
                <a:gd name="T97" fmla="*/ 656 h 2870"/>
                <a:gd name="T98" fmla="*/ 1517 w 2276"/>
                <a:gd name="T99" fmla="*/ 471 h 2870"/>
                <a:gd name="T100" fmla="*/ 1517 w 2276"/>
                <a:gd name="T101" fmla="*/ 287 h 2870"/>
                <a:gd name="T102" fmla="*/ 1517 w 2276"/>
                <a:gd name="T103" fmla="*/ 164 h 2870"/>
                <a:gd name="T104" fmla="*/ 1619 w 2276"/>
                <a:gd name="T105" fmla="*/ 61 h 2870"/>
                <a:gd name="T106" fmla="*/ 1783 w 2276"/>
                <a:gd name="T107" fmla="*/ 0 h 2870"/>
                <a:gd name="T108" fmla="*/ 1885 w 2276"/>
                <a:gd name="T109" fmla="*/ 41 h 2870"/>
                <a:gd name="T110" fmla="*/ 1701 w 2276"/>
                <a:gd name="T111" fmla="*/ 143 h 2870"/>
                <a:gd name="T112" fmla="*/ 1803 w 2276"/>
                <a:gd name="T113" fmla="*/ 246 h 2870"/>
                <a:gd name="T114" fmla="*/ 1906 w 2276"/>
                <a:gd name="T115" fmla="*/ 369 h 2870"/>
                <a:gd name="T116" fmla="*/ 1865 w 2276"/>
                <a:gd name="T117" fmla="*/ 532 h 2870"/>
                <a:gd name="T118" fmla="*/ 1906 w 2276"/>
                <a:gd name="T119" fmla="*/ 778 h 2870"/>
                <a:gd name="T120" fmla="*/ 2193 w 2276"/>
                <a:gd name="T121" fmla="*/ 963 h 2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76" h="2870">
                  <a:moveTo>
                    <a:pt x="2275" y="1004"/>
                  </a:moveTo>
                  <a:lnTo>
                    <a:pt x="2275" y="1004"/>
                  </a:lnTo>
                  <a:lnTo>
                    <a:pt x="2255" y="1004"/>
                  </a:lnTo>
                  <a:cubicBezTo>
                    <a:pt x="2255" y="1004"/>
                    <a:pt x="2255" y="1024"/>
                    <a:pt x="2255" y="1045"/>
                  </a:cubicBezTo>
                  <a:cubicBezTo>
                    <a:pt x="2234" y="1045"/>
                    <a:pt x="2234" y="1066"/>
                    <a:pt x="2213" y="1066"/>
                  </a:cubicBezTo>
                  <a:cubicBezTo>
                    <a:pt x="2213" y="1066"/>
                    <a:pt x="2193" y="1066"/>
                    <a:pt x="2193" y="1086"/>
                  </a:cubicBezTo>
                  <a:cubicBezTo>
                    <a:pt x="2173" y="1086"/>
                    <a:pt x="2152" y="1086"/>
                    <a:pt x="2152" y="1106"/>
                  </a:cubicBezTo>
                  <a:lnTo>
                    <a:pt x="2152" y="1127"/>
                  </a:lnTo>
                  <a:cubicBezTo>
                    <a:pt x="2152" y="1148"/>
                    <a:pt x="2152" y="1168"/>
                    <a:pt x="2173" y="1188"/>
                  </a:cubicBezTo>
                  <a:lnTo>
                    <a:pt x="2173" y="1229"/>
                  </a:lnTo>
                  <a:cubicBezTo>
                    <a:pt x="2173" y="1229"/>
                    <a:pt x="2193" y="1229"/>
                    <a:pt x="2193" y="1250"/>
                  </a:cubicBezTo>
                  <a:cubicBezTo>
                    <a:pt x="2213" y="1250"/>
                    <a:pt x="2193" y="1270"/>
                    <a:pt x="2193" y="1270"/>
                  </a:cubicBezTo>
                  <a:cubicBezTo>
                    <a:pt x="2173" y="1290"/>
                    <a:pt x="2152" y="1332"/>
                    <a:pt x="2152" y="1332"/>
                  </a:cubicBezTo>
                  <a:cubicBezTo>
                    <a:pt x="2131" y="1352"/>
                    <a:pt x="2111" y="1372"/>
                    <a:pt x="2091" y="1393"/>
                  </a:cubicBezTo>
                  <a:cubicBezTo>
                    <a:pt x="2091" y="1393"/>
                    <a:pt x="2070" y="1434"/>
                    <a:pt x="2070" y="1454"/>
                  </a:cubicBezTo>
                  <a:cubicBezTo>
                    <a:pt x="2049" y="1454"/>
                    <a:pt x="2049" y="1475"/>
                    <a:pt x="2029" y="1475"/>
                  </a:cubicBezTo>
                  <a:cubicBezTo>
                    <a:pt x="2029" y="1496"/>
                    <a:pt x="2009" y="1516"/>
                    <a:pt x="2009" y="1516"/>
                  </a:cubicBezTo>
                  <a:cubicBezTo>
                    <a:pt x="2009" y="1536"/>
                    <a:pt x="1988" y="1557"/>
                    <a:pt x="1988" y="1578"/>
                  </a:cubicBezTo>
                  <a:lnTo>
                    <a:pt x="1967" y="1598"/>
                  </a:lnTo>
                  <a:cubicBezTo>
                    <a:pt x="1967" y="1618"/>
                    <a:pt x="1947" y="1639"/>
                    <a:pt x="1947" y="1639"/>
                  </a:cubicBezTo>
                  <a:cubicBezTo>
                    <a:pt x="1947" y="1639"/>
                    <a:pt x="1947" y="1660"/>
                    <a:pt x="1947" y="1680"/>
                  </a:cubicBezTo>
                  <a:lnTo>
                    <a:pt x="1927" y="1700"/>
                  </a:lnTo>
                  <a:cubicBezTo>
                    <a:pt x="1927" y="1721"/>
                    <a:pt x="1927" y="1721"/>
                    <a:pt x="1906" y="1742"/>
                  </a:cubicBezTo>
                  <a:cubicBezTo>
                    <a:pt x="1906" y="1742"/>
                    <a:pt x="1906" y="1742"/>
                    <a:pt x="1885" y="1742"/>
                  </a:cubicBezTo>
                  <a:lnTo>
                    <a:pt x="1865" y="1762"/>
                  </a:lnTo>
                  <a:cubicBezTo>
                    <a:pt x="1865" y="1762"/>
                    <a:pt x="1845" y="1782"/>
                    <a:pt x="1824" y="1803"/>
                  </a:cubicBezTo>
                  <a:cubicBezTo>
                    <a:pt x="1824" y="1803"/>
                    <a:pt x="1824" y="1824"/>
                    <a:pt x="1824" y="1844"/>
                  </a:cubicBezTo>
                  <a:cubicBezTo>
                    <a:pt x="1824" y="1844"/>
                    <a:pt x="1824" y="1864"/>
                    <a:pt x="1824" y="1885"/>
                  </a:cubicBezTo>
                  <a:lnTo>
                    <a:pt x="1803" y="1885"/>
                  </a:lnTo>
                  <a:cubicBezTo>
                    <a:pt x="1803" y="1905"/>
                    <a:pt x="1783" y="1905"/>
                    <a:pt x="1783" y="1905"/>
                  </a:cubicBezTo>
                  <a:cubicBezTo>
                    <a:pt x="1783" y="1926"/>
                    <a:pt x="1783" y="1946"/>
                    <a:pt x="1763" y="1946"/>
                  </a:cubicBezTo>
                  <a:cubicBezTo>
                    <a:pt x="1763" y="1946"/>
                    <a:pt x="1763" y="1946"/>
                    <a:pt x="1742" y="1946"/>
                  </a:cubicBezTo>
                  <a:cubicBezTo>
                    <a:pt x="1742" y="1967"/>
                    <a:pt x="1721" y="1967"/>
                    <a:pt x="1701" y="1967"/>
                  </a:cubicBezTo>
                  <a:cubicBezTo>
                    <a:pt x="1701" y="1967"/>
                    <a:pt x="1701" y="1967"/>
                    <a:pt x="1681" y="1967"/>
                  </a:cubicBezTo>
                  <a:lnTo>
                    <a:pt x="1660" y="1987"/>
                  </a:lnTo>
                  <a:cubicBezTo>
                    <a:pt x="1660" y="1987"/>
                    <a:pt x="1640" y="1987"/>
                    <a:pt x="1619" y="1987"/>
                  </a:cubicBezTo>
                  <a:lnTo>
                    <a:pt x="1599" y="1967"/>
                  </a:lnTo>
                  <a:cubicBezTo>
                    <a:pt x="1599" y="1967"/>
                    <a:pt x="1599" y="1946"/>
                    <a:pt x="1599" y="1926"/>
                  </a:cubicBezTo>
                  <a:lnTo>
                    <a:pt x="1578" y="1926"/>
                  </a:lnTo>
                  <a:cubicBezTo>
                    <a:pt x="1558" y="1926"/>
                    <a:pt x="1537" y="1926"/>
                    <a:pt x="1537" y="1926"/>
                  </a:cubicBezTo>
                  <a:cubicBezTo>
                    <a:pt x="1517" y="1946"/>
                    <a:pt x="1517" y="1967"/>
                    <a:pt x="1517" y="1967"/>
                  </a:cubicBezTo>
                  <a:cubicBezTo>
                    <a:pt x="1517" y="1987"/>
                    <a:pt x="1517" y="1987"/>
                    <a:pt x="1496" y="2008"/>
                  </a:cubicBezTo>
                  <a:cubicBezTo>
                    <a:pt x="1496" y="2008"/>
                    <a:pt x="1496" y="2028"/>
                    <a:pt x="1496" y="2049"/>
                  </a:cubicBezTo>
                  <a:lnTo>
                    <a:pt x="1476" y="2069"/>
                  </a:lnTo>
                  <a:cubicBezTo>
                    <a:pt x="1476" y="2090"/>
                    <a:pt x="1455" y="2110"/>
                    <a:pt x="1435" y="2110"/>
                  </a:cubicBezTo>
                  <a:lnTo>
                    <a:pt x="1435" y="2131"/>
                  </a:lnTo>
                  <a:cubicBezTo>
                    <a:pt x="1414" y="2151"/>
                    <a:pt x="1435" y="2172"/>
                    <a:pt x="1435" y="2172"/>
                  </a:cubicBezTo>
                  <a:cubicBezTo>
                    <a:pt x="1435" y="2192"/>
                    <a:pt x="1435" y="2192"/>
                    <a:pt x="1435" y="2213"/>
                  </a:cubicBezTo>
                  <a:cubicBezTo>
                    <a:pt x="1435" y="2213"/>
                    <a:pt x="1435" y="2233"/>
                    <a:pt x="1455" y="2254"/>
                  </a:cubicBezTo>
                  <a:lnTo>
                    <a:pt x="1476" y="2254"/>
                  </a:lnTo>
                  <a:cubicBezTo>
                    <a:pt x="1496" y="2254"/>
                    <a:pt x="1517" y="2254"/>
                    <a:pt x="1517" y="2254"/>
                  </a:cubicBezTo>
                  <a:cubicBezTo>
                    <a:pt x="1517" y="2274"/>
                    <a:pt x="1537" y="2295"/>
                    <a:pt x="1537" y="2295"/>
                  </a:cubicBezTo>
                  <a:cubicBezTo>
                    <a:pt x="1537" y="2315"/>
                    <a:pt x="1517" y="2336"/>
                    <a:pt x="1517" y="2336"/>
                  </a:cubicBezTo>
                  <a:cubicBezTo>
                    <a:pt x="1517" y="2356"/>
                    <a:pt x="1537" y="2356"/>
                    <a:pt x="1537" y="2377"/>
                  </a:cubicBezTo>
                  <a:cubicBezTo>
                    <a:pt x="1537" y="2377"/>
                    <a:pt x="1537" y="2377"/>
                    <a:pt x="1558" y="2397"/>
                  </a:cubicBezTo>
                  <a:cubicBezTo>
                    <a:pt x="1558" y="2397"/>
                    <a:pt x="1558" y="2397"/>
                    <a:pt x="1558" y="2418"/>
                  </a:cubicBezTo>
                  <a:lnTo>
                    <a:pt x="1558" y="2438"/>
                  </a:lnTo>
                  <a:cubicBezTo>
                    <a:pt x="1578" y="2438"/>
                    <a:pt x="1578" y="2438"/>
                    <a:pt x="1599" y="2438"/>
                  </a:cubicBezTo>
                  <a:cubicBezTo>
                    <a:pt x="1599" y="2438"/>
                    <a:pt x="1599" y="2438"/>
                    <a:pt x="1619" y="2438"/>
                  </a:cubicBezTo>
                  <a:cubicBezTo>
                    <a:pt x="1619" y="2459"/>
                    <a:pt x="1619" y="2459"/>
                    <a:pt x="1640" y="2479"/>
                  </a:cubicBezTo>
                  <a:lnTo>
                    <a:pt x="1640" y="2500"/>
                  </a:lnTo>
                  <a:cubicBezTo>
                    <a:pt x="1640" y="2520"/>
                    <a:pt x="1640" y="2541"/>
                    <a:pt x="1660" y="2541"/>
                  </a:cubicBezTo>
                  <a:cubicBezTo>
                    <a:pt x="1660" y="2561"/>
                    <a:pt x="1660" y="2581"/>
                    <a:pt x="1681" y="2602"/>
                  </a:cubicBezTo>
                  <a:lnTo>
                    <a:pt x="1701" y="2623"/>
                  </a:lnTo>
                  <a:cubicBezTo>
                    <a:pt x="1701" y="2643"/>
                    <a:pt x="1701" y="2663"/>
                    <a:pt x="1701" y="2684"/>
                  </a:cubicBezTo>
                  <a:cubicBezTo>
                    <a:pt x="1701" y="2684"/>
                    <a:pt x="1701" y="2725"/>
                    <a:pt x="1701" y="2745"/>
                  </a:cubicBezTo>
                  <a:cubicBezTo>
                    <a:pt x="1701" y="2745"/>
                    <a:pt x="1701" y="2745"/>
                    <a:pt x="1701" y="2766"/>
                  </a:cubicBezTo>
                  <a:lnTo>
                    <a:pt x="1681" y="2766"/>
                  </a:lnTo>
                  <a:lnTo>
                    <a:pt x="1660" y="2766"/>
                  </a:lnTo>
                  <a:lnTo>
                    <a:pt x="1660" y="2745"/>
                  </a:lnTo>
                  <a:cubicBezTo>
                    <a:pt x="1640" y="2745"/>
                    <a:pt x="1640" y="2745"/>
                    <a:pt x="1640" y="2745"/>
                  </a:cubicBezTo>
                  <a:cubicBezTo>
                    <a:pt x="1619" y="2745"/>
                    <a:pt x="1619" y="2745"/>
                    <a:pt x="1619" y="2745"/>
                  </a:cubicBezTo>
                  <a:lnTo>
                    <a:pt x="1599" y="2745"/>
                  </a:lnTo>
                  <a:cubicBezTo>
                    <a:pt x="1578" y="2745"/>
                    <a:pt x="1578" y="2766"/>
                    <a:pt x="1578" y="2766"/>
                  </a:cubicBezTo>
                  <a:cubicBezTo>
                    <a:pt x="1578" y="2766"/>
                    <a:pt x="1578" y="2787"/>
                    <a:pt x="1558" y="2787"/>
                  </a:cubicBezTo>
                  <a:cubicBezTo>
                    <a:pt x="1558" y="2787"/>
                    <a:pt x="1537" y="2787"/>
                    <a:pt x="1517" y="2787"/>
                  </a:cubicBezTo>
                  <a:cubicBezTo>
                    <a:pt x="1517" y="2787"/>
                    <a:pt x="1496" y="2766"/>
                    <a:pt x="1476" y="2766"/>
                  </a:cubicBezTo>
                  <a:lnTo>
                    <a:pt x="1455" y="2766"/>
                  </a:lnTo>
                  <a:cubicBezTo>
                    <a:pt x="1435" y="2766"/>
                    <a:pt x="1435" y="2745"/>
                    <a:pt x="1414" y="2745"/>
                  </a:cubicBezTo>
                  <a:cubicBezTo>
                    <a:pt x="1414" y="2745"/>
                    <a:pt x="1394" y="2745"/>
                    <a:pt x="1373" y="2745"/>
                  </a:cubicBezTo>
                  <a:cubicBezTo>
                    <a:pt x="1373" y="2766"/>
                    <a:pt x="1353" y="2766"/>
                    <a:pt x="1353" y="2787"/>
                  </a:cubicBezTo>
                  <a:cubicBezTo>
                    <a:pt x="1353" y="2787"/>
                    <a:pt x="1353" y="2787"/>
                    <a:pt x="1332" y="2807"/>
                  </a:cubicBezTo>
                  <a:cubicBezTo>
                    <a:pt x="1332" y="2807"/>
                    <a:pt x="1312" y="2807"/>
                    <a:pt x="1291" y="2827"/>
                  </a:cubicBezTo>
                  <a:lnTo>
                    <a:pt x="1291" y="2827"/>
                  </a:lnTo>
                  <a:lnTo>
                    <a:pt x="1291" y="2827"/>
                  </a:lnTo>
                  <a:cubicBezTo>
                    <a:pt x="1291" y="2807"/>
                    <a:pt x="1271" y="2807"/>
                    <a:pt x="1271" y="2827"/>
                  </a:cubicBezTo>
                  <a:cubicBezTo>
                    <a:pt x="1250" y="2827"/>
                    <a:pt x="1250" y="2827"/>
                    <a:pt x="1250" y="2827"/>
                  </a:cubicBezTo>
                  <a:cubicBezTo>
                    <a:pt x="1250" y="2827"/>
                    <a:pt x="1250" y="2848"/>
                    <a:pt x="1230" y="2848"/>
                  </a:cubicBezTo>
                  <a:cubicBezTo>
                    <a:pt x="1230" y="2848"/>
                    <a:pt x="1230" y="2869"/>
                    <a:pt x="1209" y="2869"/>
                  </a:cubicBezTo>
                  <a:lnTo>
                    <a:pt x="1189" y="2848"/>
                  </a:lnTo>
                  <a:lnTo>
                    <a:pt x="1168" y="2848"/>
                  </a:lnTo>
                  <a:cubicBezTo>
                    <a:pt x="1148" y="2848"/>
                    <a:pt x="1127" y="2848"/>
                    <a:pt x="1127" y="2848"/>
                  </a:cubicBezTo>
                  <a:cubicBezTo>
                    <a:pt x="1127" y="2827"/>
                    <a:pt x="1107" y="2807"/>
                    <a:pt x="1107" y="2807"/>
                  </a:cubicBezTo>
                  <a:cubicBezTo>
                    <a:pt x="1107" y="2787"/>
                    <a:pt x="1107" y="2766"/>
                    <a:pt x="1107" y="2745"/>
                  </a:cubicBezTo>
                  <a:cubicBezTo>
                    <a:pt x="1107" y="2745"/>
                    <a:pt x="1107" y="2725"/>
                    <a:pt x="1107" y="2705"/>
                  </a:cubicBezTo>
                  <a:cubicBezTo>
                    <a:pt x="1107" y="2684"/>
                    <a:pt x="1107" y="2663"/>
                    <a:pt x="1086" y="2663"/>
                  </a:cubicBezTo>
                  <a:cubicBezTo>
                    <a:pt x="1086" y="2663"/>
                    <a:pt x="1086" y="2643"/>
                    <a:pt x="1066" y="2643"/>
                  </a:cubicBezTo>
                  <a:lnTo>
                    <a:pt x="1045" y="2643"/>
                  </a:lnTo>
                  <a:lnTo>
                    <a:pt x="1004" y="2643"/>
                  </a:lnTo>
                  <a:lnTo>
                    <a:pt x="984" y="2643"/>
                  </a:lnTo>
                  <a:cubicBezTo>
                    <a:pt x="984" y="2643"/>
                    <a:pt x="984" y="2643"/>
                    <a:pt x="984" y="2623"/>
                  </a:cubicBezTo>
                  <a:lnTo>
                    <a:pt x="984" y="2602"/>
                  </a:lnTo>
                  <a:cubicBezTo>
                    <a:pt x="984" y="2581"/>
                    <a:pt x="984" y="2581"/>
                    <a:pt x="984" y="2561"/>
                  </a:cubicBezTo>
                  <a:lnTo>
                    <a:pt x="984" y="2541"/>
                  </a:lnTo>
                  <a:cubicBezTo>
                    <a:pt x="963" y="2520"/>
                    <a:pt x="963" y="2520"/>
                    <a:pt x="963" y="2520"/>
                  </a:cubicBezTo>
                  <a:cubicBezTo>
                    <a:pt x="963" y="2520"/>
                    <a:pt x="943" y="2520"/>
                    <a:pt x="922" y="2520"/>
                  </a:cubicBezTo>
                  <a:lnTo>
                    <a:pt x="902" y="2520"/>
                  </a:lnTo>
                  <a:cubicBezTo>
                    <a:pt x="882" y="2520"/>
                    <a:pt x="861" y="2520"/>
                    <a:pt x="861" y="2520"/>
                  </a:cubicBezTo>
                  <a:cubicBezTo>
                    <a:pt x="861" y="2520"/>
                    <a:pt x="840" y="2520"/>
                    <a:pt x="820" y="2520"/>
                  </a:cubicBezTo>
                  <a:lnTo>
                    <a:pt x="800" y="2520"/>
                  </a:lnTo>
                  <a:cubicBezTo>
                    <a:pt x="779" y="2520"/>
                    <a:pt x="758" y="2541"/>
                    <a:pt x="758" y="2541"/>
                  </a:cubicBezTo>
                  <a:cubicBezTo>
                    <a:pt x="738" y="2541"/>
                    <a:pt x="738" y="2541"/>
                    <a:pt x="718" y="2541"/>
                  </a:cubicBezTo>
                  <a:lnTo>
                    <a:pt x="697" y="2541"/>
                  </a:lnTo>
                  <a:lnTo>
                    <a:pt x="676" y="2541"/>
                  </a:lnTo>
                  <a:cubicBezTo>
                    <a:pt x="676" y="2541"/>
                    <a:pt x="656" y="2541"/>
                    <a:pt x="656" y="2561"/>
                  </a:cubicBezTo>
                  <a:cubicBezTo>
                    <a:pt x="636" y="2561"/>
                    <a:pt x="636" y="2561"/>
                    <a:pt x="615" y="2561"/>
                  </a:cubicBezTo>
                  <a:lnTo>
                    <a:pt x="594" y="2561"/>
                  </a:lnTo>
                  <a:cubicBezTo>
                    <a:pt x="574" y="2561"/>
                    <a:pt x="574" y="2541"/>
                    <a:pt x="574" y="2541"/>
                  </a:cubicBezTo>
                  <a:cubicBezTo>
                    <a:pt x="554" y="2541"/>
                    <a:pt x="554" y="2541"/>
                    <a:pt x="554" y="2520"/>
                  </a:cubicBezTo>
                  <a:cubicBezTo>
                    <a:pt x="533" y="2520"/>
                    <a:pt x="533" y="2541"/>
                    <a:pt x="512" y="2541"/>
                  </a:cubicBezTo>
                  <a:lnTo>
                    <a:pt x="492" y="2541"/>
                  </a:lnTo>
                  <a:lnTo>
                    <a:pt x="472" y="2541"/>
                  </a:lnTo>
                  <a:cubicBezTo>
                    <a:pt x="451" y="2561"/>
                    <a:pt x="451" y="2561"/>
                    <a:pt x="451" y="2561"/>
                  </a:cubicBezTo>
                  <a:cubicBezTo>
                    <a:pt x="451" y="2581"/>
                    <a:pt x="430" y="2581"/>
                    <a:pt x="410" y="2581"/>
                  </a:cubicBezTo>
                  <a:lnTo>
                    <a:pt x="369" y="2581"/>
                  </a:lnTo>
                  <a:cubicBezTo>
                    <a:pt x="369" y="2581"/>
                    <a:pt x="348" y="2581"/>
                    <a:pt x="328" y="2581"/>
                  </a:cubicBezTo>
                  <a:cubicBezTo>
                    <a:pt x="328" y="2581"/>
                    <a:pt x="308" y="2581"/>
                    <a:pt x="287" y="2561"/>
                  </a:cubicBezTo>
                  <a:cubicBezTo>
                    <a:pt x="287" y="2561"/>
                    <a:pt x="266" y="2561"/>
                    <a:pt x="246" y="2561"/>
                  </a:cubicBezTo>
                  <a:cubicBezTo>
                    <a:pt x="246" y="2581"/>
                    <a:pt x="226" y="2581"/>
                    <a:pt x="226" y="2581"/>
                  </a:cubicBezTo>
                  <a:cubicBezTo>
                    <a:pt x="226" y="2602"/>
                    <a:pt x="205" y="2602"/>
                    <a:pt x="184" y="2602"/>
                  </a:cubicBezTo>
                  <a:cubicBezTo>
                    <a:pt x="184" y="2602"/>
                    <a:pt x="184" y="2623"/>
                    <a:pt x="164" y="2623"/>
                  </a:cubicBezTo>
                  <a:cubicBezTo>
                    <a:pt x="164" y="2623"/>
                    <a:pt x="164" y="2623"/>
                    <a:pt x="144" y="2623"/>
                  </a:cubicBezTo>
                  <a:cubicBezTo>
                    <a:pt x="144" y="2602"/>
                    <a:pt x="164" y="2602"/>
                    <a:pt x="164" y="2602"/>
                  </a:cubicBezTo>
                  <a:cubicBezTo>
                    <a:pt x="164" y="2581"/>
                    <a:pt x="164" y="2581"/>
                    <a:pt x="164" y="2581"/>
                  </a:cubicBezTo>
                  <a:lnTo>
                    <a:pt x="164" y="2581"/>
                  </a:lnTo>
                  <a:cubicBezTo>
                    <a:pt x="164" y="2561"/>
                    <a:pt x="164" y="2561"/>
                    <a:pt x="164" y="2561"/>
                  </a:cubicBezTo>
                  <a:cubicBezTo>
                    <a:pt x="164" y="2541"/>
                    <a:pt x="164" y="2520"/>
                    <a:pt x="164" y="2500"/>
                  </a:cubicBezTo>
                  <a:cubicBezTo>
                    <a:pt x="164" y="2500"/>
                    <a:pt x="164" y="2479"/>
                    <a:pt x="164" y="2459"/>
                  </a:cubicBezTo>
                  <a:cubicBezTo>
                    <a:pt x="164" y="2459"/>
                    <a:pt x="164" y="2438"/>
                    <a:pt x="164" y="2418"/>
                  </a:cubicBezTo>
                  <a:cubicBezTo>
                    <a:pt x="164" y="2418"/>
                    <a:pt x="184" y="2397"/>
                    <a:pt x="184" y="2377"/>
                  </a:cubicBezTo>
                  <a:lnTo>
                    <a:pt x="184" y="2356"/>
                  </a:lnTo>
                  <a:cubicBezTo>
                    <a:pt x="184" y="2336"/>
                    <a:pt x="184" y="2336"/>
                    <a:pt x="205" y="2315"/>
                  </a:cubicBezTo>
                  <a:cubicBezTo>
                    <a:pt x="205" y="2315"/>
                    <a:pt x="205" y="2315"/>
                    <a:pt x="226" y="2315"/>
                  </a:cubicBezTo>
                  <a:lnTo>
                    <a:pt x="246" y="2315"/>
                  </a:lnTo>
                  <a:lnTo>
                    <a:pt x="266" y="2295"/>
                  </a:lnTo>
                  <a:cubicBezTo>
                    <a:pt x="266" y="2295"/>
                    <a:pt x="266" y="2295"/>
                    <a:pt x="287" y="2274"/>
                  </a:cubicBezTo>
                  <a:lnTo>
                    <a:pt x="308" y="2274"/>
                  </a:lnTo>
                  <a:cubicBezTo>
                    <a:pt x="328" y="2274"/>
                    <a:pt x="348" y="2274"/>
                    <a:pt x="348" y="2274"/>
                  </a:cubicBezTo>
                  <a:lnTo>
                    <a:pt x="369" y="2254"/>
                  </a:lnTo>
                  <a:cubicBezTo>
                    <a:pt x="390" y="2254"/>
                    <a:pt x="410" y="2254"/>
                    <a:pt x="410" y="2233"/>
                  </a:cubicBezTo>
                  <a:cubicBezTo>
                    <a:pt x="410" y="2233"/>
                    <a:pt x="410" y="2233"/>
                    <a:pt x="410" y="2213"/>
                  </a:cubicBezTo>
                  <a:lnTo>
                    <a:pt x="410" y="2192"/>
                  </a:lnTo>
                  <a:cubicBezTo>
                    <a:pt x="410" y="2192"/>
                    <a:pt x="410" y="2172"/>
                    <a:pt x="390" y="2172"/>
                  </a:cubicBezTo>
                  <a:cubicBezTo>
                    <a:pt x="390" y="2151"/>
                    <a:pt x="390" y="2131"/>
                    <a:pt x="390" y="2131"/>
                  </a:cubicBezTo>
                  <a:cubicBezTo>
                    <a:pt x="390" y="2131"/>
                    <a:pt x="369" y="2131"/>
                    <a:pt x="348" y="2131"/>
                  </a:cubicBezTo>
                  <a:lnTo>
                    <a:pt x="328" y="2131"/>
                  </a:lnTo>
                  <a:lnTo>
                    <a:pt x="308" y="2131"/>
                  </a:lnTo>
                  <a:cubicBezTo>
                    <a:pt x="308" y="2110"/>
                    <a:pt x="308" y="2090"/>
                    <a:pt x="308" y="2090"/>
                  </a:cubicBezTo>
                  <a:cubicBezTo>
                    <a:pt x="308" y="2090"/>
                    <a:pt x="308" y="2069"/>
                    <a:pt x="308" y="2049"/>
                  </a:cubicBezTo>
                  <a:cubicBezTo>
                    <a:pt x="308" y="2049"/>
                    <a:pt x="308" y="2028"/>
                    <a:pt x="308" y="2008"/>
                  </a:cubicBezTo>
                  <a:cubicBezTo>
                    <a:pt x="308" y="1987"/>
                    <a:pt x="308" y="1967"/>
                    <a:pt x="308" y="1946"/>
                  </a:cubicBezTo>
                  <a:cubicBezTo>
                    <a:pt x="308" y="1946"/>
                    <a:pt x="308" y="1926"/>
                    <a:pt x="308" y="1905"/>
                  </a:cubicBezTo>
                  <a:lnTo>
                    <a:pt x="287" y="1905"/>
                  </a:lnTo>
                  <a:cubicBezTo>
                    <a:pt x="266" y="1905"/>
                    <a:pt x="246" y="1905"/>
                    <a:pt x="226" y="1905"/>
                  </a:cubicBezTo>
                  <a:cubicBezTo>
                    <a:pt x="226" y="1905"/>
                    <a:pt x="226" y="1885"/>
                    <a:pt x="205" y="1885"/>
                  </a:cubicBezTo>
                  <a:cubicBezTo>
                    <a:pt x="205" y="1885"/>
                    <a:pt x="184" y="1864"/>
                    <a:pt x="184" y="1844"/>
                  </a:cubicBezTo>
                  <a:cubicBezTo>
                    <a:pt x="164" y="1844"/>
                    <a:pt x="144" y="1824"/>
                    <a:pt x="144" y="1803"/>
                  </a:cubicBezTo>
                  <a:cubicBezTo>
                    <a:pt x="124" y="1803"/>
                    <a:pt x="124" y="1803"/>
                    <a:pt x="124" y="1803"/>
                  </a:cubicBezTo>
                  <a:cubicBezTo>
                    <a:pt x="124" y="1782"/>
                    <a:pt x="103" y="1762"/>
                    <a:pt x="103" y="1762"/>
                  </a:cubicBezTo>
                  <a:cubicBezTo>
                    <a:pt x="103" y="1742"/>
                    <a:pt x="103" y="1721"/>
                    <a:pt x="103" y="1721"/>
                  </a:cubicBezTo>
                  <a:lnTo>
                    <a:pt x="103" y="1700"/>
                  </a:lnTo>
                  <a:cubicBezTo>
                    <a:pt x="82" y="1680"/>
                    <a:pt x="82" y="1680"/>
                    <a:pt x="82" y="1680"/>
                  </a:cubicBezTo>
                  <a:cubicBezTo>
                    <a:pt x="62" y="1660"/>
                    <a:pt x="42" y="1639"/>
                    <a:pt x="42" y="1639"/>
                  </a:cubicBezTo>
                  <a:cubicBezTo>
                    <a:pt x="21" y="1618"/>
                    <a:pt x="21" y="1618"/>
                    <a:pt x="0" y="1598"/>
                  </a:cubicBezTo>
                  <a:lnTo>
                    <a:pt x="0" y="1578"/>
                  </a:lnTo>
                  <a:lnTo>
                    <a:pt x="21" y="1557"/>
                  </a:lnTo>
                  <a:cubicBezTo>
                    <a:pt x="42" y="1578"/>
                    <a:pt x="82" y="1578"/>
                    <a:pt x="103" y="1598"/>
                  </a:cubicBezTo>
                  <a:cubicBezTo>
                    <a:pt x="103" y="1598"/>
                    <a:pt x="124" y="1598"/>
                    <a:pt x="144" y="1618"/>
                  </a:cubicBezTo>
                  <a:cubicBezTo>
                    <a:pt x="144" y="1618"/>
                    <a:pt x="164" y="1639"/>
                    <a:pt x="184" y="1639"/>
                  </a:cubicBezTo>
                  <a:cubicBezTo>
                    <a:pt x="184" y="1639"/>
                    <a:pt x="205" y="1660"/>
                    <a:pt x="226" y="1660"/>
                  </a:cubicBezTo>
                  <a:cubicBezTo>
                    <a:pt x="226" y="1660"/>
                    <a:pt x="266" y="1660"/>
                    <a:pt x="287" y="1660"/>
                  </a:cubicBezTo>
                  <a:lnTo>
                    <a:pt x="308" y="1639"/>
                  </a:lnTo>
                  <a:cubicBezTo>
                    <a:pt x="328" y="1618"/>
                    <a:pt x="348" y="1618"/>
                    <a:pt x="348" y="1618"/>
                  </a:cubicBezTo>
                  <a:cubicBezTo>
                    <a:pt x="369" y="1618"/>
                    <a:pt x="390" y="1618"/>
                    <a:pt x="390" y="1618"/>
                  </a:cubicBezTo>
                  <a:cubicBezTo>
                    <a:pt x="410" y="1618"/>
                    <a:pt x="430" y="1639"/>
                    <a:pt x="451" y="1639"/>
                  </a:cubicBezTo>
                  <a:cubicBezTo>
                    <a:pt x="451" y="1639"/>
                    <a:pt x="472" y="1660"/>
                    <a:pt x="492" y="1660"/>
                  </a:cubicBezTo>
                  <a:cubicBezTo>
                    <a:pt x="492" y="1660"/>
                    <a:pt x="492" y="1639"/>
                    <a:pt x="512" y="1639"/>
                  </a:cubicBezTo>
                  <a:cubicBezTo>
                    <a:pt x="512" y="1639"/>
                    <a:pt x="512" y="1618"/>
                    <a:pt x="533" y="1618"/>
                  </a:cubicBezTo>
                  <a:cubicBezTo>
                    <a:pt x="533" y="1598"/>
                    <a:pt x="554" y="1618"/>
                    <a:pt x="574" y="1618"/>
                  </a:cubicBezTo>
                  <a:cubicBezTo>
                    <a:pt x="574" y="1618"/>
                    <a:pt x="594" y="1618"/>
                    <a:pt x="615" y="1618"/>
                  </a:cubicBezTo>
                  <a:cubicBezTo>
                    <a:pt x="636" y="1618"/>
                    <a:pt x="656" y="1598"/>
                    <a:pt x="676" y="1598"/>
                  </a:cubicBezTo>
                  <a:cubicBezTo>
                    <a:pt x="697" y="1598"/>
                    <a:pt x="718" y="1578"/>
                    <a:pt x="738" y="1578"/>
                  </a:cubicBezTo>
                  <a:cubicBezTo>
                    <a:pt x="758" y="1578"/>
                    <a:pt x="779" y="1578"/>
                    <a:pt x="779" y="1578"/>
                  </a:cubicBezTo>
                  <a:cubicBezTo>
                    <a:pt x="800" y="1578"/>
                    <a:pt x="800" y="1557"/>
                    <a:pt x="820" y="1557"/>
                  </a:cubicBezTo>
                  <a:cubicBezTo>
                    <a:pt x="820" y="1557"/>
                    <a:pt x="820" y="1536"/>
                    <a:pt x="840" y="1516"/>
                  </a:cubicBezTo>
                  <a:lnTo>
                    <a:pt x="840" y="1496"/>
                  </a:lnTo>
                  <a:cubicBezTo>
                    <a:pt x="840" y="1475"/>
                    <a:pt x="840" y="1454"/>
                    <a:pt x="840" y="1434"/>
                  </a:cubicBezTo>
                  <a:lnTo>
                    <a:pt x="820" y="1414"/>
                  </a:lnTo>
                  <a:lnTo>
                    <a:pt x="820" y="1393"/>
                  </a:lnTo>
                  <a:cubicBezTo>
                    <a:pt x="820" y="1372"/>
                    <a:pt x="820" y="1352"/>
                    <a:pt x="820" y="1332"/>
                  </a:cubicBezTo>
                  <a:lnTo>
                    <a:pt x="840" y="1311"/>
                  </a:lnTo>
                  <a:lnTo>
                    <a:pt x="861" y="1311"/>
                  </a:lnTo>
                  <a:cubicBezTo>
                    <a:pt x="861" y="1290"/>
                    <a:pt x="882" y="1290"/>
                    <a:pt x="882" y="1290"/>
                  </a:cubicBezTo>
                  <a:cubicBezTo>
                    <a:pt x="882" y="1270"/>
                    <a:pt x="882" y="1270"/>
                    <a:pt x="882" y="1250"/>
                  </a:cubicBezTo>
                  <a:lnTo>
                    <a:pt x="902" y="1250"/>
                  </a:lnTo>
                  <a:cubicBezTo>
                    <a:pt x="902" y="1229"/>
                    <a:pt x="922" y="1250"/>
                    <a:pt x="943" y="1250"/>
                  </a:cubicBezTo>
                  <a:lnTo>
                    <a:pt x="963" y="1250"/>
                  </a:lnTo>
                  <a:cubicBezTo>
                    <a:pt x="984" y="1250"/>
                    <a:pt x="1004" y="1250"/>
                    <a:pt x="1004" y="1250"/>
                  </a:cubicBezTo>
                  <a:cubicBezTo>
                    <a:pt x="1025" y="1250"/>
                    <a:pt x="1025" y="1229"/>
                    <a:pt x="1025" y="1229"/>
                  </a:cubicBezTo>
                  <a:cubicBezTo>
                    <a:pt x="1025" y="1229"/>
                    <a:pt x="1025" y="1208"/>
                    <a:pt x="1004" y="1208"/>
                  </a:cubicBezTo>
                  <a:lnTo>
                    <a:pt x="1004" y="1188"/>
                  </a:lnTo>
                  <a:lnTo>
                    <a:pt x="1025" y="1168"/>
                  </a:lnTo>
                  <a:cubicBezTo>
                    <a:pt x="1025" y="1168"/>
                    <a:pt x="1045" y="1148"/>
                    <a:pt x="1066" y="1148"/>
                  </a:cubicBezTo>
                  <a:cubicBezTo>
                    <a:pt x="1066" y="1148"/>
                    <a:pt x="1066" y="1148"/>
                    <a:pt x="1086" y="1127"/>
                  </a:cubicBezTo>
                  <a:lnTo>
                    <a:pt x="1107" y="1127"/>
                  </a:lnTo>
                  <a:cubicBezTo>
                    <a:pt x="1127" y="1127"/>
                    <a:pt x="1148" y="1127"/>
                    <a:pt x="1168" y="1127"/>
                  </a:cubicBezTo>
                  <a:cubicBezTo>
                    <a:pt x="1168" y="1127"/>
                    <a:pt x="1168" y="1127"/>
                    <a:pt x="1189" y="1127"/>
                  </a:cubicBezTo>
                  <a:lnTo>
                    <a:pt x="1209" y="1148"/>
                  </a:lnTo>
                  <a:lnTo>
                    <a:pt x="1230" y="1148"/>
                  </a:lnTo>
                  <a:cubicBezTo>
                    <a:pt x="1250" y="1148"/>
                    <a:pt x="1250" y="1148"/>
                    <a:pt x="1271" y="1127"/>
                  </a:cubicBezTo>
                  <a:cubicBezTo>
                    <a:pt x="1271" y="1127"/>
                    <a:pt x="1271" y="1106"/>
                    <a:pt x="1271" y="1086"/>
                  </a:cubicBezTo>
                  <a:lnTo>
                    <a:pt x="1271" y="1066"/>
                  </a:lnTo>
                  <a:cubicBezTo>
                    <a:pt x="1271" y="1045"/>
                    <a:pt x="1271" y="1045"/>
                    <a:pt x="1271" y="1024"/>
                  </a:cubicBezTo>
                  <a:lnTo>
                    <a:pt x="1271" y="1004"/>
                  </a:lnTo>
                  <a:cubicBezTo>
                    <a:pt x="1271" y="984"/>
                    <a:pt x="1271" y="984"/>
                    <a:pt x="1271" y="963"/>
                  </a:cubicBezTo>
                  <a:cubicBezTo>
                    <a:pt x="1291" y="963"/>
                    <a:pt x="1291" y="963"/>
                    <a:pt x="1291" y="942"/>
                  </a:cubicBezTo>
                  <a:cubicBezTo>
                    <a:pt x="1291" y="942"/>
                    <a:pt x="1291" y="922"/>
                    <a:pt x="1291" y="902"/>
                  </a:cubicBezTo>
                  <a:lnTo>
                    <a:pt x="1291" y="881"/>
                  </a:lnTo>
                  <a:cubicBezTo>
                    <a:pt x="1271" y="881"/>
                    <a:pt x="1271" y="860"/>
                    <a:pt x="1291" y="840"/>
                  </a:cubicBezTo>
                  <a:lnTo>
                    <a:pt x="1291" y="820"/>
                  </a:lnTo>
                  <a:lnTo>
                    <a:pt x="1312" y="820"/>
                  </a:lnTo>
                  <a:cubicBezTo>
                    <a:pt x="1332" y="820"/>
                    <a:pt x="1332" y="840"/>
                    <a:pt x="1353" y="840"/>
                  </a:cubicBezTo>
                  <a:lnTo>
                    <a:pt x="1394" y="840"/>
                  </a:lnTo>
                  <a:cubicBezTo>
                    <a:pt x="1394" y="820"/>
                    <a:pt x="1414" y="820"/>
                    <a:pt x="1414" y="799"/>
                  </a:cubicBezTo>
                  <a:lnTo>
                    <a:pt x="1414" y="778"/>
                  </a:lnTo>
                  <a:cubicBezTo>
                    <a:pt x="1414" y="758"/>
                    <a:pt x="1414" y="758"/>
                    <a:pt x="1394" y="738"/>
                  </a:cubicBezTo>
                  <a:lnTo>
                    <a:pt x="1373" y="717"/>
                  </a:lnTo>
                  <a:lnTo>
                    <a:pt x="1353" y="696"/>
                  </a:lnTo>
                  <a:lnTo>
                    <a:pt x="1332" y="676"/>
                  </a:lnTo>
                  <a:cubicBezTo>
                    <a:pt x="1312" y="676"/>
                    <a:pt x="1312" y="656"/>
                    <a:pt x="1312" y="656"/>
                  </a:cubicBezTo>
                  <a:cubicBezTo>
                    <a:pt x="1312" y="635"/>
                    <a:pt x="1332" y="635"/>
                    <a:pt x="1332" y="635"/>
                  </a:cubicBezTo>
                  <a:lnTo>
                    <a:pt x="1353" y="635"/>
                  </a:lnTo>
                  <a:lnTo>
                    <a:pt x="1394" y="635"/>
                  </a:lnTo>
                  <a:cubicBezTo>
                    <a:pt x="1414" y="635"/>
                    <a:pt x="1414" y="656"/>
                    <a:pt x="1414" y="656"/>
                  </a:cubicBezTo>
                  <a:cubicBezTo>
                    <a:pt x="1435" y="656"/>
                    <a:pt x="1435" y="656"/>
                    <a:pt x="1455" y="656"/>
                  </a:cubicBezTo>
                  <a:lnTo>
                    <a:pt x="1496" y="635"/>
                  </a:lnTo>
                  <a:cubicBezTo>
                    <a:pt x="1496" y="614"/>
                    <a:pt x="1517" y="594"/>
                    <a:pt x="1517" y="574"/>
                  </a:cubicBezTo>
                  <a:lnTo>
                    <a:pt x="1517" y="553"/>
                  </a:lnTo>
                  <a:cubicBezTo>
                    <a:pt x="1517" y="532"/>
                    <a:pt x="1496" y="532"/>
                    <a:pt x="1496" y="512"/>
                  </a:cubicBezTo>
                  <a:cubicBezTo>
                    <a:pt x="1496" y="512"/>
                    <a:pt x="1517" y="492"/>
                    <a:pt x="1517" y="471"/>
                  </a:cubicBezTo>
                  <a:lnTo>
                    <a:pt x="1537" y="451"/>
                  </a:lnTo>
                  <a:cubicBezTo>
                    <a:pt x="1537" y="451"/>
                    <a:pt x="1558" y="451"/>
                    <a:pt x="1558" y="430"/>
                  </a:cubicBezTo>
                  <a:cubicBezTo>
                    <a:pt x="1578" y="430"/>
                    <a:pt x="1558" y="410"/>
                    <a:pt x="1558" y="389"/>
                  </a:cubicBezTo>
                  <a:cubicBezTo>
                    <a:pt x="1558" y="369"/>
                    <a:pt x="1558" y="348"/>
                    <a:pt x="1558" y="328"/>
                  </a:cubicBezTo>
                  <a:cubicBezTo>
                    <a:pt x="1537" y="328"/>
                    <a:pt x="1537" y="307"/>
                    <a:pt x="1517" y="287"/>
                  </a:cubicBezTo>
                  <a:cubicBezTo>
                    <a:pt x="1517" y="287"/>
                    <a:pt x="1517" y="266"/>
                    <a:pt x="1517" y="246"/>
                  </a:cubicBezTo>
                  <a:cubicBezTo>
                    <a:pt x="1517" y="246"/>
                    <a:pt x="1517" y="225"/>
                    <a:pt x="1496" y="225"/>
                  </a:cubicBezTo>
                  <a:lnTo>
                    <a:pt x="1476" y="205"/>
                  </a:lnTo>
                  <a:lnTo>
                    <a:pt x="1476" y="184"/>
                  </a:lnTo>
                  <a:cubicBezTo>
                    <a:pt x="1476" y="164"/>
                    <a:pt x="1496" y="164"/>
                    <a:pt x="1517" y="164"/>
                  </a:cubicBezTo>
                  <a:cubicBezTo>
                    <a:pt x="1517" y="164"/>
                    <a:pt x="1517" y="143"/>
                    <a:pt x="1517" y="123"/>
                  </a:cubicBezTo>
                  <a:cubicBezTo>
                    <a:pt x="1517" y="123"/>
                    <a:pt x="1537" y="123"/>
                    <a:pt x="1537" y="102"/>
                  </a:cubicBezTo>
                  <a:cubicBezTo>
                    <a:pt x="1558" y="102"/>
                    <a:pt x="1558" y="123"/>
                    <a:pt x="1578" y="102"/>
                  </a:cubicBezTo>
                  <a:lnTo>
                    <a:pt x="1599" y="82"/>
                  </a:lnTo>
                  <a:cubicBezTo>
                    <a:pt x="1599" y="61"/>
                    <a:pt x="1599" y="61"/>
                    <a:pt x="1619" y="61"/>
                  </a:cubicBezTo>
                  <a:cubicBezTo>
                    <a:pt x="1619" y="41"/>
                    <a:pt x="1640" y="41"/>
                    <a:pt x="1640" y="41"/>
                  </a:cubicBezTo>
                  <a:cubicBezTo>
                    <a:pt x="1640" y="41"/>
                    <a:pt x="1660" y="20"/>
                    <a:pt x="1681" y="20"/>
                  </a:cubicBezTo>
                  <a:lnTo>
                    <a:pt x="1701" y="20"/>
                  </a:lnTo>
                  <a:cubicBezTo>
                    <a:pt x="1701" y="0"/>
                    <a:pt x="1742" y="0"/>
                    <a:pt x="1742" y="0"/>
                  </a:cubicBezTo>
                  <a:cubicBezTo>
                    <a:pt x="1763" y="0"/>
                    <a:pt x="1783" y="0"/>
                    <a:pt x="1783" y="0"/>
                  </a:cubicBezTo>
                  <a:cubicBezTo>
                    <a:pt x="1803" y="0"/>
                    <a:pt x="1824" y="0"/>
                    <a:pt x="1845" y="0"/>
                  </a:cubicBezTo>
                  <a:lnTo>
                    <a:pt x="1865" y="0"/>
                  </a:lnTo>
                  <a:cubicBezTo>
                    <a:pt x="1885" y="0"/>
                    <a:pt x="1885" y="0"/>
                    <a:pt x="1885" y="0"/>
                  </a:cubicBezTo>
                  <a:cubicBezTo>
                    <a:pt x="1906" y="0"/>
                    <a:pt x="1927" y="20"/>
                    <a:pt x="1927" y="20"/>
                  </a:cubicBezTo>
                  <a:cubicBezTo>
                    <a:pt x="1927" y="20"/>
                    <a:pt x="1906" y="41"/>
                    <a:pt x="1885" y="41"/>
                  </a:cubicBezTo>
                  <a:cubicBezTo>
                    <a:pt x="1885" y="41"/>
                    <a:pt x="1865" y="41"/>
                    <a:pt x="1845" y="41"/>
                  </a:cubicBezTo>
                  <a:cubicBezTo>
                    <a:pt x="1824" y="61"/>
                    <a:pt x="1803" y="41"/>
                    <a:pt x="1783" y="41"/>
                  </a:cubicBezTo>
                  <a:cubicBezTo>
                    <a:pt x="1763" y="61"/>
                    <a:pt x="1742" y="82"/>
                    <a:pt x="1742" y="82"/>
                  </a:cubicBezTo>
                  <a:lnTo>
                    <a:pt x="1721" y="102"/>
                  </a:lnTo>
                  <a:cubicBezTo>
                    <a:pt x="1721" y="123"/>
                    <a:pt x="1701" y="123"/>
                    <a:pt x="1701" y="143"/>
                  </a:cubicBezTo>
                  <a:lnTo>
                    <a:pt x="1701" y="164"/>
                  </a:lnTo>
                  <a:cubicBezTo>
                    <a:pt x="1701" y="184"/>
                    <a:pt x="1681" y="205"/>
                    <a:pt x="1681" y="225"/>
                  </a:cubicBezTo>
                  <a:cubicBezTo>
                    <a:pt x="1701" y="225"/>
                    <a:pt x="1721" y="246"/>
                    <a:pt x="1721" y="246"/>
                  </a:cubicBezTo>
                  <a:cubicBezTo>
                    <a:pt x="1742" y="246"/>
                    <a:pt x="1742" y="225"/>
                    <a:pt x="1763" y="225"/>
                  </a:cubicBezTo>
                  <a:cubicBezTo>
                    <a:pt x="1763" y="225"/>
                    <a:pt x="1783" y="246"/>
                    <a:pt x="1803" y="246"/>
                  </a:cubicBezTo>
                  <a:cubicBezTo>
                    <a:pt x="1803" y="246"/>
                    <a:pt x="1803" y="266"/>
                    <a:pt x="1824" y="266"/>
                  </a:cubicBezTo>
                  <a:cubicBezTo>
                    <a:pt x="1824" y="287"/>
                    <a:pt x="1845" y="287"/>
                    <a:pt x="1865" y="287"/>
                  </a:cubicBezTo>
                  <a:cubicBezTo>
                    <a:pt x="1865" y="287"/>
                    <a:pt x="1845" y="307"/>
                    <a:pt x="1865" y="307"/>
                  </a:cubicBezTo>
                  <a:cubicBezTo>
                    <a:pt x="1865" y="328"/>
                    <a:pt x="1865" y="348"/>
                    <a:pt x="1865" y="348"/>
                  </a:cubicBezTo>
                  <a:cubicBezTo>
                    <a:pt x="1885" y="348"/>
                    <a:pt x="1906" y="348"/>
                    <a:pt x="1906" y="369"/>
                  </a:cubicBezTo>
                  <a:cubicBezTo>
                    <a:pt x="1927" y="369"/>
                    <a:pt x="1947" y="369"/>
                    <a:pt x="1947" y="369"/>
                  </a:cubicBezTo>
                  <a:cubicBezTo>
                    <a:pt x="1947" y="389"/>
                    <a:pt x="1947" y="389"/>
                    <a:pt x="1947" y="410"/>
                  </a:cubicBezTo>
                  <a:cubicBezTo>
                    <a:pt x="1947" y="410"/>
                    <a:pt x="1947" y="410"/>
                    <a:pt x="1927" y="430"/>
                  </a:cubicBezTo>
                  <a:cubicBezTo>
                    <a:pt x="1927" y="430"/>
                    <a:pt x="1885" y="451"/>
                    <a:pt x="1865" y="471"/>
                  </a:cubicBezTo>
                  <a:cubicBezTo>
                    <a:pt x="1865" y="492"/>
                    <a:pt x="1865" y="512"/>
                    <a:pt x="1865" y="532"/>
                  </a:cubicBezTo>
                  <a:cubicBezTo>
                    <a:pt x="1865" y="532"/>
                    <a:pt x="1845" y="574"/>
                    <a:pt x="1845" y="594"/>
                  </a:cubicBezTo>
                  <a:cubicBezTo>
                    <a:pt x="1845" y="594"/>
                    <a:pt x="1824" y="614"/>
                    <a:pt x="1824" y="635"/>
                  </a:cubicBezTo>
                  <a:cubicBezTo>
                    <a:pt x="1824" y="635"/>
                    <a:pt x="1845" y="656"/>
                    <a:pt x="1865" y="656"/>
                  </a:cubicBezTo>
                  <a:cubicBezTo>
                    <a:pt x="1865" y="676"/>
                    <a:pt x="1885" y="696"/>
                    <a:pt x="1885" y="717"/>
                  </a:cubicBezTo>
                  <a:cubicBezTo>
                    <a:pt x="1885" y="738"/>
                    <a:pt x="1885" y="758"/>
                    <a:pt x="1906" y="778"/>
                  </a:cubicBezTo>
                  <a:cubicBezTo>
                    <a:pt x="1906" y="799"/>
                    <a:pt x="1947" y="820"/>
                    <a:pt x="1967" y="840"/>
                  </a:cubicBezTo>
                  <a:cubicBezTo>
                    <a:pt x="1988" y="840"/>
                    <a:pt x="2029" y="840"/>
                    <a:pt x="2029" y="860"/>
                  </a:cubicBezTo>
                  <a:cubicBezTo>
                    <a:pt x="2049" y="860"/>
                    <a:pt x="2091" y="881"/>
                    <a:pt x="2111" y="902"/>
                  </a:cubicBezTo>
                  <a:cubicBezTo>
                    <a:pt x="2131" y="902"/>
                    <a:pt x="2131" y="922"/>
                    <a:pt x="2152" y="942"/>
                  </a:cubicBezTo>
                  <a:lnTo>
                    <a:pt x="2193" y="963"/>
                  </a:lnTo>
                  <a:cubicBezTo>
                    <a:pt x="2213" y="963"/>
                    <a:pt x="2255" y="984"/>
                    <a:pt x="2275" y="1004"/>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0" name="Freeform 654"/>
            <p:cNvSpPr>
              <a:spLocks noChangeArrowheads="1"/>
            </p:cNvSpPr>
            <p:nvPr/>
          </p:nvSpPr>
          <p:spPr bwMode="auto">
            <a:xfrm>
              <a:off x="4003675" y="5748338"/>
              <a:ext cx="200025" cy="125412"/>
            </a:xfrm>
            <a:custGeom>
              <a:avLst/>
              <a:gdLst>
                <a:gd name="T0" fmla="*/ 554 w 555"/>
                <a:gd name="T1" fmla="*/ 246 h 350"/>
                <a:gd name="T2" fmla="*/ 554 w 555"/>
                <a:gd name="T3" fmla="*/ 246 h 350"/>
                <a:gd name="T4" fmla="*/ 554 w 555"/>
                <a:gd name="T5" fmla="*/ 287 h 350"/>
                <a:gd name="T6" fmla="*/ 533 w 555"/>
                <a:gd name="T7" fmla="*/ 308 h 350"/>
                <a:gd name="T8" fmla="*/ 472 w 555"/>
                <a:gd name="T9" fmla="*/ 308 h 350"/>
                <a:gd name="T10" fmla="*/ 430 w 555"/>
                <a:gd name="T11" fmla="*/ 308 h 350"/>
                <a:gd name="T12" fmla="*/ 410 w 555"/>
                <a:gd name="T13" fmla="*/ 328 h 350"/>
                <a:gd name="T14" fmla="*/ 348 w 555"/>
                <a:gd name="T15" fmla="*/ 328 h 350"/>
                <a:gd name="T16" fmla="*/ 328 w 555"/>
                <a:gd name="T17" fmla="*/ 328 h 350"/>
                <a:gd name="T18" fmla="*/ 308 w 555"/>
                <a:gd name="T19" fmla="*/ 328 h 350"/>
                <a:gd name="T20" fmla="*/ 226 w 555"/>
                <a:gd name="T21" fmla="*/ 328 h 350"/>
                <a:gd name="T22" fmla="*/ 184 w 555"/>
                <a:gd name="T23" fmla="*/ 328 h 350"/>
                <a:gd name="T24" fmla="*/ 164 w 555"/>
                <a:gd name="T25" fmla="*/ 349 h 350"/>
                <a:gd name="T26" fmla="*/ 82 w 555"/>
                <a:gd name="T27" fmla="*/ 328 h 350"/>
                <a:gd name="T28" fmla="*/ 42 w 555"/>
                <a:gd name="T29" fmla="*/ 287 h 350"/>
                <a:gd name="T30" fmla="*/ 21 w 555"/>
                <a:gd name="T31" fmla="*/ 267 h 350"/>
                <a:gd name="T32" fmla="*/ 0 w 555"/>
                <a:gd name="T33" fmla="*/ 226 h 350"/>
                <a:gd name="T34" fmla="*/ 21 w 555"/>
                <a:gd name="T35" fmla="*/ 205 h 350"/>
                <a:gd name="T36" fmla="*/ 21 w 555"/>
                <a:gd name="T37" fmla="*/ 185 h 350"/>
                <a:gd name="T38" fmla="*/ 42 w 555"/>
                <a:gd name="T39" fmla="*/ 185 h 350"/>
                <a:gd name="T40" fmla="*/ 42 w 555"/>
                <a:gd name="T41" fmla="*/ 144 h 350"/>
                <a:gd name="T42" fmla="*/ 62 w 555"/>
                <a:gd name="T43" fmla="*/ 103 h 350"/>
                <a:gd name="T44" fmla="*/ 82 w 555"/>
                <a:gd name="T45" fmla="*/ 62 h 350"/>
                <a:gd name="T46" fmla="*/ 102 w 555"/>
                <a:gd name="T47" fmla="*/ 42 h 350"/>
                <a:gd name="T48" fmla="*/ 144 w 555"/>
                <a:gd name="T49" fmla="*/ 21 h 350"/>
                <a:gd name="T50" fmla="*/ 205 w 555"/>
                <a:gd name="T51" fmla="*/ 21 h 350"/>
                <a:gd name="T52" fmla="*/ 226 w 555"/>
                <a:gd name="T53" fmla="*/ 21 h 350"/>
                <a:gd name="T54" fmla="*/ 246 w 555"/>
                <a:gd name="T55" fmla="*/ 62 h 350"/>
                <a:gd name="T56" fmla="*/ 266 w 555"/>
                <a:gd name="T57" fmla="*/ 62 h 350"/>
                <a:gd name="T58" fmla="*/ 287 w 555"/>
                <a:gd name="T59" fmla="*/ 62 h 350"/>
                <a:gd name="T60" fmla="*/ 308 w 555"/>
                <a:gd name="T61" fmla="*/ 62 h 350"/>
                <a:gd name="T62" fmla="*/ 328 w 555"/>
                <a:gd name="T63" fmla="*/ 62 h 350"/>
                <a:gd name="T64" fmla="*/ 328 w 555"/>
                <a:gd name="T65" fmla="*/ 42 h 350"/>
                <a:gd name="T66" fmla="*/ 348 w 555"/>
                <a:gd name="T67" fmla="*/ 42 h 350"/>
                <a:gd name="T68" fmla="*/ 410 w 555"/>
                <a:gd name="T69" fmla="*/ 21 h 350"/>
                <a:gd name="T70" fmla="*/ 451 w 555"/>
                <a:gd name="T71" fmla="*/ 21 h 350"/>
                <a:gd name="T72" fmla="*/ 492 w 555"/>
                <a:gd name="T73" fmla="*/ 42 h 350"/>
                <a:gd name="T74" fmla="*/ 512 w 555"/>
                <a:gd name="T75" fmla="*/ 82 h 350"/>
                <a:gd name="T76" fmla="*/ 533 w 555"/>
                <a:gd name="T77" fmla="*/ 62 h 350"/>
                <a:gd name="T78" fmla="*/ 533 w 555"/>
                <a:gd name="T79" fmla="*/ 103 h 350"/>
                <a:gd name="T80" fmla="*/ 512 w 555"/>
                <a:gd name="T81" fmla="*/ 123 h 350"/>
                <a:gd name="T82" fmla="*/ 492 w 555"/>
                <a:gd name="T83" fmla="*/ 123 h 350"/>
                <a:gd name="T84" fmla="*/ 472 w 555"/>
                <a:gd name="T85" fmla="*/ 103 h 350"/>
                <a:gd name="T86" fmla="*/ 451 w 555"/>
                <a:gd name="T87" fmla="*/ 144 h 350"/>
                <a:gd name="T88" fmla="*/ 451 w 555"/>
                <a:gd name="T89" fmla="*/ 185 h 350"/>
                <a:gd name="T90" fmla="*/ 472 w 555"/>
                <a:gd name="T91" fmla="*/ 185 h 350"/>
                <a:gd name="T92" fmla="*/ 512 w 555"/>
                <a:gd name="T93" fmla="*/ 205 h 350"/>
                <a:gd name="T94" fmla="*/ 554 w 555"/>
                <a:gd name="T95" fmla="*/ 205 h 350"/>
                <a:gd name="T96" fmla="*/ 554 w 555"/>
                <a:gd name="T97" fmla="*/ 246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55" h="350">
                  <a:moveTo>
                    <a:pt x="554" y="246"/>
                  </a:moveTo>
                  <a:lnTo>
                    <a:pt x="554" y="246"/>
                  </a:lnTo>
                  <a:cubicBezTo>
                    <a:pt x="554" y="246"/>
                    <a:pt x="554" y="267"/>
                    <a:pt x="554" y="287"/>
                  </a:cubicBezTo>
                  <a:cubicBezTo>
                    <a:pt x="554" y="287"/>
                    <a:pt x="554" y="308"/>
                    <a:pt x="533" y="308"/>
                  </a:cubicBezTo>
                  <a:cubicBezTo>
                    <a:pt x="533" y="328"/>
                    <a:pt x="492" y="308"/>
                    <a:pt x="472" y="308"/>
                  </a:cubicBezTo>
                  <a:cubicBezTo>
                    <a:pt x="472" y="308"/>
                    <a:pt x="451" y="308"/>
                    <a:pt x="430" y="308"/>
                  </a:cubicBezTo>
                  <a:lnTo>
                    <a:pt x="410" y="328"/>
                  </a:lnTo>
                  <a:cubicBezTo>
                    <a:pt x="390" y="328"/>
                    <a:pt x="369" y="328"/>
                    <a:pt x="348" y="328"/>
                  </a:cubicBezTo>
                  <a:cubicBezTo>
                    <a:pt x="348" y="328"/>
                    <a:pt x="348" y="328"/>
                    <a:pt x="328" y="328"/>
                  </a:cubicBezTo>
                  <a:lnTo>
                    <a:pt x="308" y="328"/>
                  </a:lnTo>
                  <a:cubicBezTo>
                    <a:pt x="287" y="308"/>
                    <a:pt x="246" y="328"/>
                    <a:pt x="226" y="328"/>
                  </a:cubicBezTo>
                  <a:cubicBezTo>
                    <a:pt x="226" y="328"/>
                    <a:pt x="205" y="328"/>
                    <a:pt x="184" y="328"/>
                  </a:cubicBezTo>
                  <a:lnTo>
                    <a:pt x="164" y="349"/>
                  </a:lnTo>
                  <a:cubicBezTo>
                    <a:pt x="144" y="349"/>
                    <a:pt x="82" y="349"/>
                    <a:pt x="82" y="328"/>
                  </a:cubicBezTo>
                  <a:cubicBezTo>
                    <a:pt x="62" y="328"/>
                    <a:pt x="62" y="308"/>
                    <a:pt x="42" y="287"/>
                  </a:cubicBezTo>
                  <a:cubicBezTo>
                    <a:pt x="42" y="287"/>
                    <a:pt x="21" y="287"/>
                    <a:pt x="21" y="267"/>
                  </a:cubicBezTo>
                  <a:cubicBezTo>
                    <a:pt x="21" y="267"/>
                    <a:pt x="0" y="246"/>
                    <a:pt x="0" y="226"/>
                  </a:cubicBezTo>
                  <a:lnTo>
                    <a:pt x="21" y="205"/>
                  </a:lnTo>
                  <a:cubicBezTo>
                    <a:pt x="21" y="185"/>
                    <a:pt x="21" y="185"/>
                    <a:pt x="21" y="185"/>
                  </a:cubicBezTo>
                  <a:cubicBezTo>
                    <a:pt x="42" y="185"/>
                    <a:pt x="42" y="185"/>
                    <a:pt x="42" y="185"/>
                  </a:cubicBezTo>
                  <a:cubicBezTo>
                    <a:pt x="42" y="164"/>
                    <a:pt x="42" y="144"/>
                    <a:pt x="42" y="144"/>
                  </a:cubicBezTo>
                  <a:cubicBezTo>
                    <a:pt x="62" y="123"/>
                    <a:pt x="62" y="123"/>
                    <a:pt x="62" y="103"/>
                  </a:cubicBezTo>
                  <a:cubicBezTo>
                    <a:pt x="82" y="103"/>
                    <a:pt x="82" y="62"/>
                    <a:pt x="82" y="62"/>
                  </a:cubicBezTo>
                  <a:cubicBezTo>
                    <a:pt x="82" y="42"/>
                    <a:pt x="102" y="42"/>
                    <a:pt x="102" y="42"/>
                  </a:cubicBezTo>
                  <a:cubicBezTo>
                    <a:pt x="123" y="21"/>
                    <a:pt x="144" y="21"/>
                    <a:pt x="144" y="21"/>
                  </a:cubicBezTo>
                  <a:cubicBezTo>
                    <a:pt x="164" y="0"/>
                    <a:pt x="184" y="0"/>
                    <a:pt x="205" y="21"/>
                  </a:cubicBezTo>
                  <a:cubicBezTo>
                    <a:pt x="205" y="21"/>
                    <a:pt x="205" y="21"/>
                    <a:pt x="226" y="21"/>
                  </a:cubicBezTo>
                  <a:cubicBezTo>
                    <a:pt x="226" y="21"/>
                    <a:pt x="226" y="42"/>
                    <a:pt x="246" y="62"/>
                  </a:cubicBezTo>
                  <a:cubicBezTo>
                    <a:pt x="246" y="62"/>
                    <a:pt x="246" y="62"/>
                    <a:pt x="266" y="62"/>
                  </a:cubicBezTo>
                  <a:lnTo>
                    <a:pt x="287" y="62"/>
                  </a:lnTo>
                  <a:cubicBezTo>
                    <a:pt x="287" y="62"/>
                    <a:pt x="287" y="62"/>
                    <a:pt x="308" y="62"/>
                  </a:cubicBezTo>
                  <a:lnTo>
                    <a:pt x="328" y="62"/>
                  </a:lnTo>
                  <a:lnTo>
                    <a:pt x="328" y="42"/>
                  </a:lnTo>
                  <a:lnTo>
                    <a:pt x="348" y="42"/>
                  </a:lnTo>
                  <a:cubicBezTo>
                    <a:pt x="369" y="42"/>
                    <a:pt x="410" y="21"/>
                    <a:pt x="410" y="21"/>
                  </a:cubicBezTo>
                  <a:cubicBezTo>
                    <a:pt x="430" y="21"/>
                    <a:pt x="451" y="21"/>
                    <a:pt x="451" y="21"/>
                  </a:cubicBezTo>
                  <a:cubicBezTo>
                    <a:pt x="472" y="42"/>
                    <a:pt x="492" y="42"/>
                    <a:pt x="492" y="42"/>
                  </a:cubicBezTo>
                  <a:cubicBezTo>
                    <a:pt x="492" y="42"/>
                    <a:pt x="512" y="62"/>
                    <a:pt x="512" y="82"/>
                  </a:cubicBezTo>
                  <a:cubicBezTo>
                    <a:pt x="512" y="82"/>
                    <a:pt x="533" y="82"/>
                    <a:pt x="533" y="62"/>
                  </a:cubicBezTo>
                  <a:cubicBezTo>
                    <a:pt x="533" y="82"/>
                    <a:pt x="533" y="103"/>
                    <a:pt x="533" y="103"/>
                  </a:cubicBezTo>
                  <a:cubicBezTo>
                    <a:pt x="533" y="123"/>
                    <a:pt x="512" y="123"/>
                    <a:pt x="512" y="123"/>
                  </a:cubicBezTo>
                  <a:lnTo>
                    <a:pt x="492" y="123"/>
                  </a:lnTo>
                  <a:lnTo>
                    <a:pt x="472" y="103"/>
                  </a:lnTo>
                  <a:cubicBezTo>
                    <a:pt x="451" y="103"/>
                    <a:pt x="451" y="123"/>
                    <a:pt x="451" y="144"/>
                  </a:cubicBezTo>
                  <a:cubicBezTo>
                    <a:pt x="451" y="144"/>
                    <a:pt x="451" y="164"/>
                    <a:pt x="451" y="185"/>
                  </a:cubicBezTo>
                  <a:lnTo>
                    <a:pt x="472" y="185"/>
                  </a:lnTo>
                  <a:cubicBezTo>
                    <a:pt x="472" y="205"/>
                    <a:pt x="492" y="185"/>
                    <a:pt x="512" y="205"/>
                  </a:cubicBezTo>
                  <a:cubicBezTo>
                    <a:pt x="512" y="205"/>
                    <a:pt x="533" y="205"/>
                    <a:pt x="554" y="205"/>
                  </a:cubicBezTo>
                  <a:cubicBezTo>
                    <a:pt x="554" y="226"/>
                    <a:pt x="554" y="226"/>
                    <a:pt x="554" y="246"/>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1" name="Freeform 655"/>
            <p:cNvSpPr>
              <a:spLocks noChangeArrowheads="1"/>
            </p:cNvSpPr>
            <p:nvPr/>
          </p:nvSpPr>
          <p:spPr bwMode="auto">
            <a:xfrm>
              <a:off x="4165600" y="6191250"/>
              <a:ext cx="15875" cy="30163"/>
            </a:xfrm>
            <a:custGeom>
              <a:avLst/>
              <a:gdLst>
                <a:gd name="T0" fmla="*/ 41 w 42"/>
                <a:gd name="T1" fmla="*/ 82 h 83"/>
                <a:gd name="T2" fmla="*/ 41 w 42"/>
                <a:gd name="T3" fmla="*/ 82 h 83"/>
                <a:gd name="T4" fmla="*/ 41 w 42"/>
                <a:gd name="T5" fmla="*/ 41 h 83"/>
                <a:gd name="T6" fmla="*/ 21 w 42"/>
                <a:gd name="T7" fmla="*/ 21 h 83"/>
                <a:gd name="T8" fmla="*/ 21 w 42"/>
                <a:gd name="T9" fmla="*/ 0 h 83"/>
                <a:gd name="T10" fmla="*/ 0 w 42"/>
                <a:gd name="T11" fmla="*/ 0 h 83"/>
                <a:gd name="T12" fmla="*/ 0 w 42"/>
                <a:gd name="T13" fmla="*/ 21 h 83"/>
                <a:gd name="T14" fmla="*/ 21 w 42"/>
                <a:gd name="T15" fmla="*/ 41 h 83"/>
                <a:gd name="T16" fmla="*/ 21 w 42"/>
                <a:gd name="T17" fmla="*/ 82 h 83"/>
                <a:gd name="T18" fmla="*/ 41 w 42"/>
                <a:gd name="T19" fmla="*/ 8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83">
                  <a:moveTo>
                    <a:pt x="41" y="82"/>
                  </a:moveTo>
                  <a:lnTo>
                    <a:pt x="41" y="82"/>
                  </a:lnTo>
                  <a:cubicBezTo>
                    <a:pt x="41" y="61"/>
                    <a:pt x="41" y="61"/>
                    <a:pt x="41" y="41"/>
                  </a:cubicBezTo>
                  <a:cubicBezTo>
                    <a:pt x="41" y="41"/>
                    <a:pt x="41" y="41"/>
                    <a:pt x="21" y="21"/>
                  </a:cubicBezTo>
                  <a:lnTo>
                    <a:pt x="21" y="0"/>
                  </a:lnTo>
                  <a:lnTo>
                    <a:pt x="0" y="0"/>
                  </a:lnTo>
                  <a:cubicBezTo>
                    <a:pt x="0" y="21"/>
                    <a:pt x="0" y="21"/>
                    <a:pt x="0" y="21"/>
                  </a:cubicBezTo>
                  <a:cubicBezTo>
                    <a:pt x="0" y="41"/>
                    <a:pt x="21" y="41"/>
                    <a:pt x="21" y="41"/>
                  </a:cubicBezTo>
                  <a:cubicBezTo>
                    <a:pt x="21" y="61"/>
                    <a:pt x="21" y="61"/>
                    <a:pt x="21" y="82"/>
                  </a:cubicBezTo>
                  <a:lnTo>
                    <a:pt x="41" y="82"/>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2" name="Freeform 656"/>
            <p:cNvSpPr>
              <a:spLocks noChangeArrowheads="1"/>
            </p:cNvSpPr>
            <p:nvPr/>
          </p:nvSpPr>
          <p:spPr bwMode="auto">
            <a:xfrm>
              <a:off x="4203700" y="6205538"/>
              <a:ext cx="14288" cy="15875"/>
            </a:xfrm>
            <a:custGeom>
              <a:avLst/>
              <a:gdLst>
                <a:gd name="T0" fmla="*/ 0 w 41"/>
                <a:gd name="T1" fmla="*/ 20 h 42"/>
                <a:gd name="T2" fmla="*/ 0 w 41"/>
                <a:gd name="T3" fmla="*/ 20 h 42"/>
                <a:gd name="T4" fmla="*/ 20 w 41"/>
                <a:gd name="T5" fmla="*/ 20 h 42"/>
                <a:gd name="T6" fmla="*/ 20 w 41"/>
                <a:gd name="T7" fmla="*/ 20 h 42"/>
                <a:gd name="T8" fmla="*/ 40 w 41"/>
                <a:gd name="T9" fmla="*/ 20 h 42"/>
                <a:gd name="T10" fmla="*/ 40 w 41"/>
                <a:gd name="T11" fmla="*/ 41 h 42"/>
                <a:gd name="T12" fmla="*/ 20 w 41"/>
                <a:gd name="T13" fmla="*/ 41 h 42"/>
                <a:gd name="T14" fmla="*/ 0 w 41"/>
                <a:gd name="T15" fmla="*/ 2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42">
                  <a:moveTo>
                    <a:pt x="0" y="20"/>
                  </a:moveTo>
                  <a:lnTo>
                    <a:pt x="0" y="20"/>
                  </a:lnTo>
                  <a:cubicBezTo>
                    <a:pt x="0" y="20"/>
                    <a:pt x="0" y="20"/>
                    <a:pt x="20" y="20"/>
                  </a:cubicBezTo>
                  <a:cubicBezTo>
                    <a:pt x="20" y="0"/>
                    <a:pt x="20" y="0"/>
                    <a:pt x="20" y="20"/>
                  </a:cubicBezTo>
                  <a:lnTo>
                    <a:pt x="40" y="20"/>
                  </a:lnTo>
                  <a:lnTo>
                    <a:pt x="40" y="41"/>
                  </a:lnTo>
                  <a:lnTo>
                    <a:pt x="20" y="41"/>
                  </a:lnTo>
                  <a:cubicBezTo>
                    <a:pt x="20" y="41"/>
                    <a:pt x="0" y="41"/>
                    <a:pt x="0" y="2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3" name="Freeform 657"/>
            <p:cNvSpPr>
              <a:spLocks noChangeArrowheads="1"/>
            </p:cNvSpPr>
            <p:nvPr/>
          </p:nvSpPr>
          <p:spPr bwMode="auto">
            <a:xfrm>
              <a:off x="4195763" y="6205538"/>
              <a:ext cx="7937" cy="15875"/>
            </a:xfrm>
            <a:custGeom>
              <a:avLst/>
              <a:gdLst>
                <a:gd name="T0" fmla="*/ 0 w 22"/>
                <a:gd name="T1" fmla="*/ 41 h 42"/>
                <a:gd name="T2" fmla="*/ 0 w 22"/>
                <a:gd name="T3" fmla="*/ 41 h 42"/>
                <a:gd name="T4" fmla="*/ 0 w 22"/>
                <a:gd name="T5" fmla="*/ 20 h 42"/>
                <a:gd name="T6" fmla="*/ 0 w 22"/>
                <a:gd name="T7" fmla="*/ 0 h 42"/>
                <a:gd name="T8" fmla="*/ 0 w 22"/>
                <a:gd name="T9" fmla="*/ 0 h 42"/>
                <a:gd name="T10" fmla="*/ 21 w 22"/>
                <a:gd name="T11" fmla="*/ 20 h 42"/>
                <a:gd name="T12" fmla="*/ 0 w 22"/>
                <a:gd name="T13" fmla="*/ 20 h 42"/>
                <a:gd name="T14" fmla="*/ 21 w 22"/>
                <a:gd name="T15" fmla="*/ 41 h 42"/>
                <a:gd name="T16" fmla="*/ 0 w 22"/>
                <a:gd name="T1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2">
                  <a:moveTo>
                    <a:pt x="0" y="41"/>
                  </a:moveTo>
                  <a:lnTo>
                    <a:pt x="0" y="41"/>
                  </a:lnTo>
                  <a:cubicBezTo>
                    <a:pt x="0" y="41"/>
                    <a:pt x="0" y="41"/>
                    <a:pt x="0" y="20"/>
                  </a:cubicBezTo>
                  <a:lnTo>
                    <a:pt x="0" y="0"/>
                  </a:lnTo>
                  <a:lnTo>
                    <a:pt x="0" y="0"/>
                  </a:lnTo>
                  <a:cubicBezTo>
                    <a:pt x="0" y="0"/>
                    <a:pt x="21" y="0"/>
                    <a:pt x="21" y="20"/>
                  </a:cubicBezTo>
                  <a:lnTo>
                    <a:pt x="0" y="20"/>
                  </a:lnTo>
                  <a:cubicBezTo>
                    <a:pt x="21" y="20"/>
                    <a:pt x="21" y="41"/>
                    <a:pt x="21" y="41"/>
                  </a:cubicBezTo>
                  <a:lnTo>
                    <a:pt x="0" y="4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4" name="Freeform 658"/>
            <p:cNvSpPr>
              <a:spLocks noChangeArrowheads="1"/>
            </p:cNvSpPr>
            <p:nvPr/>
          </p:nvSpPr>
          <p:spPr bwMode="auto">
            <a:xfrm>
              <a:off x="4181475" y="6183313"/>
              <a:ext cx="7938" cy="15875"/>
            </a:xfrm>
            <a:custGeom>
              <a:avLst/>
              <a:gdLst>
                <a:gd name="T0" fmla="*/ 20 w 21"/>
                <a:gd name="T1" fmla="*/ 21 h 43"/>
                <a:gd name="T2" fmla="*/ 20 w 21"/>
                <a:gd name="T3" fmla="*/ 21 h 43"/>
                <a:gd name="T4" fmla="*/ 0 w 21"/>
                <a:gd name="T5" fmla="*/ 0 h 43"/>
                <a:gd name="T6" fmla="*/ 0 w 21"/>
                <a:gd name="T7" fmla="*/ 21 h 43"/>
                <a:gd name="T8" fmla="*/ 0 w 21"/>
                <a:gd name="T9" fmla="*/ 42 h 43"/>
                <a:gd name="T10" fmla="*/ 20 w 21"/>
                <a:gd name="T11" fmla="*/ 42 h 43"/>
                <a:gd name="T12" fmla="*/ 20 w 21"/>
                <a:gd name="T13" fmla="*/ 21 h 43"/>
              </a:gdLst>
              <a:ahLst/>
              <a:cxnLst>
                <a:cxn ang="0">
                  <a:pos x="T0" y="T1"/>
                </a:cxn>
                <a:cxn ang="0">
                  <a:pos x="T2" y="T3"/>
                </a:cxn>
                <a:cxn ang="0">
                  <a:pos x="T4" y="T5"/>
                </a:cxn>
                <a:cxn ang="0">
                  <a:pos x="T6" y="T7"/>
                </a:cxn>
                <a:cxn ang="0">
                  <a:pos x="T8" y="T9"/>
                </a:cxn>
                <a:cxn ang="0">
                  <a:pos x="T10" y="T11"/>
                </a:cxn>
                <a:cxn ang="0">
                  <a:pos x="T12" y="T13"/>
                </a:cxn>
              </a:cxnLst>
              <a:rect l="0" t="0" r="r" b="b"/>
              <a:pathLst>
                <a:path w="21" h="43">
                  <a:moveTo>
                    <a:pt x="20" y="21"/>
                  </a:moveTo>
                  <a:lnTo>
                    <a:pt x="20" y="21"/>
                  </a:lnTo>
                  <a:cubicBezTo>
                    <a:pt x="0" y="21"/>
                    <a:pt x="0" y="0"/>
                    <a:pt x="0" y="0"/>
                  </a:cubicBezTo>
                  <a:cubicBezTo>
                    <a:pt x="0" y="21"/>
                    <a:pt x="0" y="21"/>
                    <a:pt x="0" y="21"/>
                  </a:cubicBezTo>
                  <a:lnTo>
                    <a:pt x="0" y="42"/>
                  </a:lnTo>
                  <a:lnTo>
                    <a:pt x="20" y="42"/>
                  </a:ln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5" name="Freeform 659"/>
            <p:cNvSpPr>
              <a:spLocks noChangeArrowheads="1"/>
            </p:cNvSpPr>
            <p:nvPr/>
          </p:nvSpPr>
          <p:spPr bwMode="auto">
            <a:xfrm>
              <a:off x="4203700" y="6191250"/>
              <a:ext cx="7938" cy="15875"/>
            </a:xfrm>
            <a:custGeom>
              <a:avLst/>
              <a:gdLst>
                <a:gd name="T0" fmla="*/ 20 w 21"/>
                <a:gd name="T1" fmla="*/ 21 h 42"/>
                <a:gd name="T2" fmla="*/ 20 w 21"/>
                <a:gd name="T3" fmla="*/ 21 h 42"/>
                <a:gd name="T4" fmla="*/ 0 w 21"/>
                <a:gd name="T5" fmla="*/ 21 h 42"/>
                <a:gd name="T6" fmla="*/ 0 w 21"/>
                <a:gd name="T7" fmla="*/ 21 h 42"/>
                <a:gd name="T8" fmla="*/ 20 w 21"/>
                <a:gd name="T9" fmla="*/ 41 h 42"/>
                <a:gd name="T10" fmla="*/ 20 w 21"/>
                <a:gd name="T11" fmla="*/ 21 h 42"/>
                <a:gd name="T12" fmla="*/ 20 w 21"/>
                <a:gd name="T13" fmla="*/ 0 h 42"/>
                <a:gd name="T14" fmla="*/ 20 w 21"/>
                <a:gd name="T15" fmla="*/ 2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42">
                  <a:moveTo>
                    <a:pt x="20" y="21"/>
                  </a:moveTo>
                  <a:lnTo>
                    <a:pt x="20" y="21"/>
                  </a:lnTo>
                  <a:cubicBezTo>
                    <a:pt x="0" y="21"/>
                    <a:pt x="0" y="21"/>
                    <a:pt x="0" y="21"/>
                  </a:cubicBezTo>
                  <a:lnTo>
                    <a:pt x="0" y="21"/>
                  </a:lnTo>
                  <a:cubicBezTo>
                    <a:pt x="0" y="41"/>
                    <a:pt x="20" y="41"/>
                    <a:pt x="20" y="41"/>
                  </a:cubicBezTo>
                  <a:lnTo>
                    <a:pt x="20" y="21"/>
                  </a:lnTo>
                  <a:cubicBezTo>
                    <a:pt x="20" y="21"/>
                    <a:pt x="20" y="21"/>
                    <a:pt x="20" y="0"/>
                  </a:cubicBezTo>
                  <a:lnTo>
                    <a:pt x="20" y="21"/>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6" name="Freeform 660"/>
            <p:cNvSpPr>
              <a:spLocks noChangeArrowheads="1"/>
            </p:cNvSpPr>
            <p:nvPr/>
          </p:nvSpPr>
          <p:spPr bwMode="auto">
            <a:xfrm>
              <a:off x="4246563" y="6272213"/>
              <a:ext cx="7937" cy="15875"/>
            </a:xfrm>
            <a:custGeom>
              <a:avLst/>
              <a:gdLst>
                <a:gd name="T0" fmla="*/ 21 w 22"/>
                <a:gd name="T1" fmla="*/ 41 h 42"/>
                <a:gd name="T2" fmla="*/ 21 w 22"/>
                <a:gd name="T3" fmla="*/ 41 h 42"/>
                <a:gd name="T4" fmla="*/ 21 w 22"/>
                <a:gd name="T5" fmla="*/ 41 h 42"/>
                <a:gd name="T6" fmla="*/ 0 w 22"/>
                <a:gd name="T7" fmla="*/ 41 h 42"/>
                <a:gd name="T8" fmla="*/ 0 w 22"/>
                <a:gd name="T9" fmla="*/ 20 h 42"/>
                <a:gd name="T10" fmla="*/ 0 w 22"/>
                <a:gd name="T11" fmla="*/ 0 h 42"/>
                <a:gd name="T12" fmla="*/ 21 w 22"/>
                <a:gd name="T13" fmla="*/ 20 h 42"/>
                <a:gd name="T14" fmla="*/ 21 w 22"/>
                <a:gd name="T15" fmla="*/ 4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2">
                  <a:moveTo>
                    <a:pt x="21" y="41"/>
                  </a:moveTo>
                  <a:lnTo>
                    <a:pt x="21" y="41"/>
                  </a:lnTo>
                  <a:lnTo>
                    <a:pt x="21" y="41"/>
                  </a:lnTo>
                  <a:cubicBezTo>
                    <a:pt x="0" y="41"/>
                    <a:pt x="0" y="41"/>
                    <a:pt x="0" y="41"/>
                  </a:cubicBezTo>
                  <a:lnTo>
                    <a:pt x="0" y="20"/>
                  </a:lnTo>
                  <a:lnTo>
                    <a:pt x="0" y="0"/>
                  </a:lnTo>
                  <a:lnTo>
                    <a:pt x="21" y="20"/>
                  </a:lnTo>
                  <a:cubicBezTo>
                    <a:pt x="21" y="20"/>
                    <a:pt x="21" y="20"/>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7" name="Freeform 661"/>
            <p:cNvSpPr>
              <a:spLocks noChangeArrowheads="1"/>
            </p:cNvSpPr>
            <p:nvPr/>
          </p:nvSpPr>
          <p:spPr bwMode="auto">
            <a:xfrm>
              <a:off x="3981450" y="5888038"/>
              <a:ext cx="325438" cy="412750"/>
            </a:xfrm>
            <a:custGeom>
              <a:avLst/>
              <a:gdLst>
                <a:gd name="T0" fmla="*/ 881 w 902"/>
                <a:gd name="T1" fmla="*/ 1147 h 1148"/>
                <a:gd name="T2" fmla="*/ 819 w 902"/>
                <a:gd name="T3" fmla="*/ 1106 h 1148"/>
                <a:gd name="T4" fmla="*/ 779 w 902"/>
                <a:gd name="T5" fmla="*/ 1085 h 1148"/>
                <a:gd name="T6" fmla="*/ 737 w 902"/>
                <a:gd name="T7" fmla="*/ 1004 h 1148"/>
                <a:gd name="T8" fmla="*/ 717 w 902"/>
                <a:gd name="T9" fmla="*/ 943 h 1148"/>
                <a:gd name="T10" fmla="*/ 655 w 902"/>
                <a:gd name="T11" fmla="*/ 861 h 1148"/>
                <a:gd name="T12" fmla="*/ 573 w 902"/>
                <a:gd name="T13" fmla="*/ 799 h 1148"/>
                <a:gd name="T14" fmla="*/ 491 w 902"/>
                <a:gd name="T15" fmla="*/ 737 h 1148"/>
                <a:gd name="T16" fmla="*/ 491 w 902"/>
                <a:gd name="T17" fmla="*/ 655 h 1148"/>
                <a:gd name="T18" fmla="*/ 471 w 902"/>
                <a:gd name="T19" fmla="*/ 635 h 1148"/>
                <a:gd name="T20" fmla="*/ 471 w 902"/>
                <a:gd name="T21" fmla="*/ 717 h 1148"/>
                <a:gd name="T22" fmla="*/ 491 w 902"/>
                <a:gd name="T23" fmla="*/ 819 h 1148"/>
                <a:gd name="T24" fmla="*/ 512 w 902"/>
                <a:gd name="T25" fmla="*/ 922 h 1148"/>
                <a:gd name="T26" fmla="*/ 451 w 902"/>
                <a:gd name="T27" fmla="*/ 1004 h 1148"/>
                <a:gd name="T28" fmla="*/ 348 w 902"/>
                <a:gd name="T29" fmla="*/ 1045 h 1148"/>
                <a:gd name="T30" fmla="*/ 307 w 902"/>
                <a:gd name="T31" fmla="*/ 1045 h 1148"/>
                <a:gd name="T32" fmla="*/ 245 w 902"/>
                <a:gd name="T33" fmla="*/ 881 h 1148"/>
                <a:gd name="T34" fmla="*/ 184 w 902"/>
                <a:gd name="T35" fmla="*/ 779 h 1148"/>
                <a:gd name="T36" fmla="*/ 184 w 902"/>
                <a:gd name="T37" fmla="*/ 697 h 1148"/>
                <a:gd name="T38" fmla="*/ 143 w 902"/>
                <a:gd name="T39" fmla="*/ 635 h 1148"/>
                <a:gd name="T40" fmla="*/ 184 w 902"/>
                <a:gd name="T41" fmla="*/ 573 h 1148"/>
                <a:gd name="T42" fmla="*/ 123 w 902"/>
                <a:gd name="T43" fmla="*/ 512 h 1148"/>
                <a:gd name="T44" fmla="*/ 21 w 902"/>
                <a:gd name="T45" fmla="*/ 430 h 1148"/>
                <a:gd name="T46" fmla="*/ 61 w 902"/>
                <a:gd name="T47" fmla="*/ 348 h 1148"/>
                <a:gd name="T48" fmla="*/ 123 w 902"/>
                <a:gd name="T49" fmla="*/ 287 h 1148"/>
                <a:gd name="T50" fmla="*/ 103 w 902"/>
                <a:gd name="T51" fmla="*/ 225 h 1148"/>
                <a:gd name="T52" fmla="*/ 0 w 902"/>
                <a:gd name="T53" fmla="*/ 164 h 1148"/>
                <a:gd name="T54" fmla="*/ 0 w 902"/>
                <a:gd name="T55" fmla="*/ 41 h 1148"/>
                <a:gd name="T56" fmla="*/ 61 w 902"/>
                <a:gd name="T57" fmla="*/ 41 h 1148"/>
                <a:gd name="T58" fmla="*/ 103 w 902"/>
                <a:gd name="T59" fmla="*/ 102 h 1148"/>
                <a:gd name="T60" fmla="*/ 103 w 902"/>
                <a:gd name="T61" fmla="*/ 41 h 1148"/>
                <a:gd name="T62" fmla="*/ 143 w 902"/>
                <a:gd name="T63" fmla="*/ 41 h 1148"/>
                <a:gd name="T64" fmla="*/ 205 w 902"/>
                <a:gd name="T65" fmla="*/ 123 h 1148"/>
                <a:gd name="T66" fmla="*/ 327 w 902"/>
                <a:gd name="T67" fmla="*/ 164 h 1148"/>
                <a:gd name="T68" fmla="*/ 369 w 902"/>
                <a:gd name="T69" fmla="*/ 307 h 1148"/>
                <a:gd name="T70" fmla="*/ 533 w 902"/>
                <a:gd name="T71" fmla="*/ 287 h 1148"/>
                <a:gd name="T72" fmla="*/ 737 w 902"/>
                <a:gd name="T73" fmla="*/ 307 h 1148"/>
                <a:gd name="T74" fmla="*/ 737 w 902"/>
                <a:gd name="T75" fmla="*/ 369 h 1148"/>
                <a:gd name="T76" fmla="*/ 717 w 902"/>
                <a:gd name="T77" fmla="*/ 471 h 1148"/>
                <a:gd name="T78" fmla="*/ 594 w 902"/>
                <a:gd name="T79" fmla="*/ 553 h 1148"/>
                <a:gd name="T80" fmla="*/ 512 w 902"/>
                <a:gd name="T81" fmla="*/ 635 h 1148"/>
                <a:gd name="T82" fmla="*/ 573 w 902"/>
                <a:gd name="T83" fmla="*/ 697 h 1148"/>
                <a:gd name="T84" fmla="*/ 655 w 902"/>
                <a:gd name="T85" fmla="*/ 737 h 1148"/>
                <a:gd name="T86" fmla="*/ 717 w 902"/>
                <a:gd name="T87" fmla="*/ 655 h 1148"/>
                <a:gd name="T88" fmla="*/ 737 w 902"/>
                <a:gd name="T89" fmla="*/ 573 h 1148"/>
                <a:gd name="T90" fmla="*/ 779 w 902"/>
                <a:gd name="T91" fmla="*/ 533 h 1148"/>
                <a:gd name="T92" fmla="*/ 779 w 902"/>
                <a:gd name="T93" fmla="*/ 635 h 1148"/>
                <a:gd name="T94" fmla="*/ 819 w 902"/>
                <a:gd name="T95" fmla="*/ 758 h 1148"/>
                <a:gd name="T96" fmla="*/ 819 w 902"/>
                <a:gd name="T97" fmla="*/ 901 h 1148"/>
                <a:gd name="T98" fmla="*/ 881 w 902"/>
                <a:gd name="T99" fmla="*/ 983 h 1148"/>
                <a:gd name="T100" fmla="*/ 881 w 902"/>
                <a:gd name="T101" fmla="*/ 1085 h 1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2" h="1148">
                  <a:moveTo>
                    <a:pt x="881" y="1085"/>
                  </a:moveTo>
                  <a:lnTo>
                    <a:pt x="881" y="1085"/>
                  </a:lnTo>
                  <a:cubicBezTo>
                    <a:pt x="881" y="1106"/>
                    <a:pt x="901" y="1147"/>
                    <a:pt x="881" y="1147"/>
                  </a:cubicBezTo>
                  <a:lnTo>
                    <a:pt x="861" y="1147"/>
                  </a:lnTo>
                  <a:cubicBezTo>
                    <a:pt x="861" y="1127"/>
                    <a:pt x="861" y="1127"/>
                    <a:pt x="840" y="1127"/>
                  </a:cubicBezTo>
                  <a:cubicBezTo>
                    <a:pt x="840" y="1106"/>
                    <a:pt x="819" y="1106"/>
                    <a:pt x="819" y="1106"/>
                  </a:cubicBezTo>
                  <a:cubicBezTo>
                    <a:pt x="799" y="1106"/>
                    <a:pt x="779" y="1106"/>
                    <a:pt x="779" y="1127"/>
                  </a:cubicBezTo>
                  <a:lnTo>
                    <a:pt x="779" y="1106"/>
                  </a:lnTo>
                  <a:lnTo>
                    <a:pt x="779" y="1085"/>
                  </a:lnTo>
                  <a:cubicBezTo>
                    <a:pt x="758" y="1065"/>
                    <a:pt x="758" y="1065"/>
                    <a:pt x="758" y="1065"/>
                  </a:cubicBezTo>
                  <a:cubicBezTo>
                    <a:pt x="758" y="1045"/>
                    <a:pt x="758" y="1045"/>
                    <a:pt x="758" y="1025"/>
                  </a:cubicBezTo>
                  <a:cubicBezTo>
                    <a:pt x="737" y="1025"/>
                    <a:pt x="737" y="1004"/>
                    <a:pt x="737" y="1004"/>
                  </a:cubicBezTo>
                  <a:lnTo>
                    <a:pt x="737" y="983"/>
                  </a:lnTo>
                  <a:lnTo>
                    <a:pt x="737" y="963"/>
                  </a:lnTo>
                  <a:lnTo>
                    <a:pt x="717" y="943"/>
                  </a:lnTo>
                  <a:cubicBezTo>
                    <a:pt x="717" y="922"/>
                    <a:pt x="697" y="922"/>
                    <a:pt x="697" y="922"/>
                  </a:cubicBezTo>
                  <a:cubicBezTo>
                    <a:pt x="676" y="901"/>
                    <a:pt x="676" y="901"/>
                    <a:pt x="676" y="881"/>
                  </a:cubicBezTo>
                  <a:lnTo>
                    <a:pt x="655" y="861"/>
                  </a:lnTo>
                  <a:cubicBezTo>
                    <a:pt x="655" y="840"/>
                    <a:pt x="635" y="840"/>
                    <a:pt x="635" y="819"/>
                  </a:cubicBezTo>
                  <a:cubicBezTo>
                    <a:pt x="615" y="819"/>
                    <a:pt x="594" y="819"/>
                    <a:pt x="594" y="799"/>
                  </a:cubicBezTo>
                  <a:lnTo>
                    <a:pt x="573" y="799"/>
                  </a:lnTo>
                  <a:cubicBezTo>
                    <a:pt x="553" y="799"/>
                    <a:pt x="533" y="799"/>
                    <a:pt x="533" y="799"/>
                  </a:cubicBezTo>
                  <a:cubicBezTo>
                    <a:pt x="533" y="799"/>
                    <a:pt x="533" y="779"/>
                    <a:pt x="512" y="779"/>
                  </a:cubicBezTo>
                  <a:cubicBezTo>
                    <a:pt x="512" y="758"/>
                    <a:pt x="512" y="758"/>
                    <a:pt x="491" y="737"/>
                  </a:cubicBezTo>
                  <a:lnTo>
                    <a:pt x="491" y="717"/>
                  </a:lnTo>
                  <a:cubicBezTo>
                    <a:pt x="491" y="697"/>
                    <a:pt x="491" y="697"/>
                    <a:pt x="491" y="676"/>
                  </a:cubicBezTo>
                  <a:cubicBezTo>
                    <a:pt x="491" y="676"/>
                    <a:pt x="491" y="676"/>
                    <a:pt x="491" y="655"/>
                  </a:cubicBezTo>
                  <a:cubicBezTo>
                    <a:pt x="491" y="655"/>
                    <a:pt x="491" y="655"/>
                    <a:pt x="471" y="655"/>
                  </a:cubicBezTo>
                  <a:cubicBezTo>
                    <a:pt x="471" y="635"/>
                    <a:pt x="491" y="615"/>
                    <a:pt x="471" y="615"/>
                  </a:cubicBezTo>
                  <a:lnTo>
                    <a:pt x="471" y="635"/>
                  </a:lnTo>
                  <a:lnTo>
                    <a:pt x="471" y="655"/>
                  </a:lnTo>
                  <a:cubicBezTo>
                    <a:pt x="471" y="676"/>
                    <a:pt x="471" y="676"/>
                    <a:pt x="471" y="697"/>
                  </a:cubicBezTo>
                  <a:lnTo>
                    <a:pt x="471" y="717"/>
                  </a:lnTo>
                  <a:cubicBezTo>
                    <a:pt x="471" y="737"/>
                    <a:pt x="471" y="758"/>
                    <a:pt x="471" y="758"/>
                  </a:cubicBezTo>
                  <a:cubicBezTo>
                    <a:pt x="471" y="779"/>
                    <a:pt x="491" y="779"/>
                    <a:pt x="491" y="799"/>
                  </a:cubicBezTo>
                  <a:lnTo>
                    <a:pt x="491" y="819"/>
                  </a:lnTo>
                  <a:cubicBezTo>
                    <a:pt x="491" y="840"/>
                    <a:pt x="491" y="861"/>
                    <a:pt x="491" y="861"/>
                  </a:cubicBezTo>
                  <a:cubicBezTo>
                    <a:pt x="491" y="881"/>
                    <a:pt x="512" y="881"/>
                    <a:pt x="512" y="901"/>
                  </a:cubicBezTo>
                  <a:lnTo>
                    <a:pt x="512" y="922"/>
                  </a:lnTo>
                  <a:cubicBezTo>
                    <a:pt x="512" y="922"/>
                    <a:pt x="512" y="943"/>
                    <a:pt x="512" y="963"/>
                  </a:cubicBezTo>
                  <a:cubicBezTo>
                    <a:pt x="491" y="963"/>
                    <a:pt x="491" y="983"/>
                    <a:pt x="491" y="983"/>
                  </a:cubicBezTo>
                  <a:cubicBezTo>
                    <a:pt x="471" y="983"/>
                    <a:pt x="471" y="1004"/>
                    <a:pt x="451" y="1004"/>
                  </a:cubicBezTo>
                  <a:cubicBezTo>
                    <a:pt x="451" y="1025"/>
                    <a:pt x="430" y="1025"/>
                    <a:pt x="409" y="1025"/>
                  </a:cubicBezTo>
                  <a:lnTo>
                    <a:pt x="389" y="1025"/>
                  </a:lnTo>
                  <a:cubicBezTo>
                    <a:pt x="369" y="1045"/>
                    <a:pt x="369" y="1045"/>
                    <a:pt x="348" y="1045"/>
                  </a:cubicBezTo>
                  <a:lnTo>
                    <a:pt x="327" y="1065"/>
                  </a:lnTo>
                  <a:lnTo>
                    <a:pt x="327" y="1065"/>
                  </a:lnTo>
                  <a:cubicBezTo>
                    <a:pt x="327" y="1045"/>
                    <a:pt x="327" y="1045"/>
                    <a:pt x="307" y="1045"/>
                  </a:cubicBezTo>
                  <a:cubicBezTo>
                    <a:pt x="307" y="1025"/>
                    <a:pt x="287" y="1004"/>
                    <a:pt x="266" y="1004"/>
                  </a:cubicBezTo>
                  <a:cubicBezTo>
                    <a:pt x="266" y="983"/>
                    <a:pt x="245" y="963"/>
                    <a:pt x="245" y="943"/>
                  </a:cubicBezTo>
                  <a:cubicBezTo>
                    <a:pt x="245" y="922"/>
                    <a:pt x="245" y="901"/>
                    <a:pt x="245" y="881"/>
                  </a:cubicBezTo>
                  <a:cubicBezTo>
                    <a:pt x="245" y="861"/>
                    <a:pt x="245" y="840"/>
                    <a:pt x="225" y="819"/>
                  </a:cubicBezTo>
                  <a:lnTo>
                    <a:pt x="205" y="819"/>
                  </a:lnTo>
                  <a:cubicBezTo>
                    <a:pt x="205" y="799"/>
                    <a:pt x="184" y="799"/>
                    <a:pt x="184" y="779"/>
                  </a:cubicBezTo>
                  <a:lnTo>
                    <a:pt x="205" y="758"/>
                  </a:lnTo>
                  <a:cubicBezTo>
                    <a:pt x="205" y="737"/>
                    <a:pt x="205" y="737"/>
                    <a:pt x="205" y="717"/>
                  </a:cubicBezTo>
                  <a:cubicBezTo>
                    <a:pt x="184" y="717"/>
                    <a:pt x="184" y="697"/>
                    <a:pt x="184" y="697"/>
                  </a:cubicBezTo>
                  <a:cubicBezTo>
                    <a:pt x="163" y="697"/>
                    <a:pt x="143" y="697"/>
                    <a:pt x="143" y="676"/>
                  </a:cubicBezTo>
                  <a:lnTo>
                    <a:pt x="143" y="655"/>
                  </a:lnTo>
                  <a:lnTo>
                    <a:pt x="143" y="635"/>
                  </a:lnTo>
                  <a:cubicBezTo>
                    <a:pt x="143" y="615"/>
                    <a:pt x="143" y="615"/>
                    <a:pt x="143" y="615"/>
                  </a:cubicBezTo>
                  <a:cubicBezTo>
                    <a:pt x="143" y="615"/>
                    <a:pt x="163" y="615"/>
                    <a:pt x="184" y="615"/>
                  </a:cubicBezTo>
                  <a:cubicBezTo>
                    <a:pt x="184" y="615"/>
                    <a:pt x="184" y="594"/>
                    <a:pt x="184" y="573"/>
                  </a:cubicBezTo>
                  <a:lnTo>
                    <a:pt x="184" y="553"/>
                  </a:lnTo>
                  <a:cubicBezTo>
                    <a:pt x="184" y="553"/>
                    <a:pt x="163" y="553"/>
                    <a:pt x="143" y="533"/>
                  </a:cubicBezTo>
                  <a:cubicBezTo>
                    <a:pt x="143" y="533"/>
                    <a:pt x="143" y="512"/>
                    <a:pt x="123" y="512"/>
                  </a:cubicBezTo>
                  <a:cubicBezTo>
                    <a:pt x="123" y="491"/>
                    <a:pt x="103" y="471"/>
                    <a:pt x="82" y="471"/>
                  </a:cubicBezTo>
                  <a:cubicBezTo>
                    <a:pt x="82" y="471"/>
                    <a:pt x="61" y="471"/>
                    <a:pt x="41" y="451"/>
                  </a:cubicBezTo>
                  <a:lnTo>
                    <a:pt x="21" y="430"/>
                  </a:lnTo>
                  <a:lnTo>
                    <a:pt x="0" y="389"/>
                  </a:lnTo>
                  <a:cubicBezTo>
                    <a:pt x="21" y="369"/>
                    <a:pt x="21" y="369"/>
                    <a:pt x="21" y="348"/>
                  </a:cubicBezTo>
                  <a:cubicBezTo>
                    <a:pt x="41" y="348"/>
                    <a:pt x="61" y="348"/>
                    <a:pt x="61" y="348"/>
                  </a:cubicBezTo>
                  <a:cubicBezTo>
                    <a:pt x="82" y="328"/>
                    <a:pt x="82" y="307"/>
                    <a:pt x="82" y="307"/>
                  </a:cubicBezTo>
                  <a:lnTo>
                    <a:pt x="103" y="307"/>
                  </a:lnTo>
                  <a:cubicBezTo>
                    <a:pt x="123" y="287"/>
                    <a:pt x="123" y="287"/>
                    <a:pt x="123" y="287"/>
                  </a:cubicBezTo>
                  <a:cubicBezTo>
                    <a:pt x="123" y="266"/>
                    <a:pt x="143" y="266"/>
                    <a:pt x="143" y="246"/>
                  </a:cubicBezTo>
                  <a:lnTo>
                    <a:pt x="123" y="225"/>
                  </a:lnTo>
                  <a:lnTo>
                    <a:pt x="103" y="225"/>
                  </a:lnTo>
                  <a:cubicBezTo>
                    <a:pt x="103" y="225"/>
                    <a:pt x="82" y="205"/>
                    <a:pt x="61" y="205"/>
                  </a:cubicBezTo>
                  <a:cubicBezTo>
                    <a:pt x="61" y="205"/>
                    <a:pt x="41" y="205"/>
                    <a:pt x="41" y="184"/>
                  </a:cubicBezTo>
                  <a:cubicBezTo>
                    <a:pt x="21" y="184"/>
                    <a:pt x="0" y="184"/>
                    <a:pt x="0" y="164"/>
                  </a:cubicBezTo>
                  <a:lnTo>
                    <a:pt x="0" y="143"/>
                  </a:lnTo>
                  <a:cubicBezTo>
                    <a:pt x="0" y="123"/>
                    <a:pt x="0" y="102"/>
                    <a:pt x="0" y="102"/>
                  </a:cubicBezTo>
                  <a:cubicBezTo>
                    <a:pt x="0" y="82"/>
                    <a:pt x="0" y="61"/>
                    <a:pt x="0" y="41"/>
                  </a:cubicBezTo>
                  <a:cubicBezTo>
                    <a:pt x="0" y="41"/>
                    <a:pt x="0" y="20"/>
                    <a:pt x="0" y="0"/>
                  </a:cubicBezTo>
                  <a:cubicBezTo>
                    <a:pt x="21" y="0"/>
                    <a:pt x="21" y="0"/>
                    <a:pt x="21" y="0"/>
                  </a:cubicBezTo>
                  <a:cubicBezTo>
                    <a:pt x="41" y="20"/>
                    <a:pt x="61" y="41"/>
                    <a:pt x="61" y="41"/>
                  </a:cubicBezTo>
                  <a:lnTo>
                    <a:pt x="82" y="61"/>
                  </a:lnTo>
                  <a:lnTo>
                    <a:pt x="82" y="82"/>
                  </a:lnTo>
                  <a:lnTo>
                    <a:pt x="103" y="102"/>
                  </a:lnTo>
                  <a:lnTo>
                    <a:pt x="123" y="82"/>
                  </a:lnTo>
                  <a:lnTo>
                    <a:pt x="123" y="61"/>
                  </a:lnTo>
                  <a:lnTo>
                    <a:pt x="103" y="41"/>
                  </a:lnTo>
                  <a:lnTo>
                    <a:pt x="103" y="41"/>
                  </a:lnTo>
                  <a:lnTo>
                    <a:pt x="123" y="20"/>
                  </a:lnTo>
                  <a:lnTo>
                    <a:pt x="143" y="41"/>
                  </a:lnTo>
                  <a:cubicBezTo>
                    <a:pt x="143" y="41"/>
                    <a:pt x="143" y="61"/>
                    <a:pt x="163" y="82"/>
                  </a:cubicBezTo>
                  <a:cubicBezTo>
                    <a:pt x="163" y="82"/>
                    <a:pt x="163" y="102"/>
                    <a:pt x="184" y="102"/>
                  </a:cubicBezTo>
                  <a:lnTo>
                    <a:pt x="205" y="123"/>
                  </a:lnTo>
                  <a:cubicBezTo>
                    <a:pt x="205" y="123"/>
                    <a:pt x="225" y="102"/>
                    <a:pt x="245" y="102"/>
                  </a:cubicBezTo>
                  <a:cubicBezTo>
                    <a:pt x="245" y="102"/>
                    <a:pt x="266" y="123"/>
                    <a:pt x="287" y="123"/>
                  </a:cubicBezTo>
                  <a:cubicBezTo>
                    <a:pt x="287" y="123"/>
                    <a:pt x="307" y="143"/>
                    <a:pt x="327" y="164"/>
                  </a:cubicBezTo>
                  <a:cubicBezTo>
                    <a:pt x="327" y="164"/>
                    <a:pt x="327" y="205"/>
                    <a:pt x="348" y="205"/>
                  </a:cubicBezTo>
                  <a:cubicBezTo>
                    <a:pt x="348" y="225"/>
                    <a:pt x="327" y="246"/>
                    <a:pt x="348" y="266"/>
                  </a:cubicBezTo>
                  <a:cubicBezTo>
                    <a:pt x="348" y="287"/>
                    <a:pt x="369" y="307"/>
                    <a:pt x="369" y="307"/>
                  </a:cubicBezTo>
                  <a:cubicBezTo>
                    <a:pt x="389" y="328"/>
                    <a:pt x="409" y="328"/>
                    <a:pt x="409" y="307"/>
                  </a:cubicBezTo>
                  <a:cubicBezTo>
                    <a:pt x="430" y="307"/>
                    <a:pt x="451" y="307"/>
                    <a:pt x="451" y="287"/>
                  </a:cubicBezTo>
                  <a:cubicBezTo>
                    <a:pt x="471" y="287"/>
                    <a:pt x="512" y="287"/>
                    <a:pt x="533" y="287"/>
                  </a:cubicBezTo>
                  <a:cubicBezTo>
                    <a:pt x="553" y="287"/>
                    <a:pt x="594" y="287"/>
                    <a:pt x="635" y="287"/>
                  </a:cubicBezTo>
                  <a:cubicBezTo>
                    <a:pt x="635" y="287"/>
                    <a:pt x="676" y="266"/>
                    <a:pt x="697" y="287"/>
                  </a:cubicBezTo>
                  <a:cubicBezTo>
                    <a:pt x="717" y="287"/>
                    <a:pt x="717" y="307"/>
                    <a:pt x="737" y="307"/>
                  </a:cubicBezTo>
                  <a:lnTo>
                    <a:pt x="758" y="328"/>
                  </a:lnTo>
                  <a:cubicBezTo>
                    <a:pt x="758" y="348"/>
                    <a:pt x="758" y="348"/>
                    <a:pt x="758" y="369"/>
                  </a:cubicBezTo>
                  <a:lnTo>
                    <a:pt x="737" y="369"/>
                  </a:lnTo>
                  <a:cubicBezTo>
                    <a:pt x="717" y="389"/>
                    <a:pt x="717" y="409"/>
                    <a:pt x="717" y="409"/>
                  </a:cubicBezTo>
                  <a:cubicBezTo>
                    <a:pt x="717" y="430"/>
                    <a:pt x="717" y="451"/>
                    <a:pt x="717" y="451"/>
                  </a:cubicBezTo>
                  <a:cubicBezTo>
                    <a:pt x="717" y="471"/>
                    <a:pt x="717" y="471"/>
                    <a:pt x="717" y="471"/>
                  </a:cubicBezTo>
                  <a:cubicBezTo>
                    <a:pt x="697" y="491"/>
                    <a:pt x="676" y="491"/>
                    <a:pt x="655" y="512"/>
                  </a:cubicBezTo>
                  <a:cubicBezTo>
                    <a:pt x="655" y="512"/>
                    <a:pt x="635" y="491"/>
                    <a:pt x="615" y="491"/>
                  </a:cubicBezTo>
                  <a:cubicBezTo>
                    <a:pt x="615" y="512"/>
                    <a:pt x="594" y="533"/>
                    <a:pt x="594" y="553"/>
                  </a:cubicBezTo>
                  <a:cubicBezTo>
                    <a:pt x="573" y="573"/>
                    <a:pt x="573" y="594"/>
                    <a:pt x="573" y="594"/>
                  </a:cubicBezTo>
                  <a:lnTo>
                    <a:pt x="553" y="594"/>
                  </a:lnTo>
                  <a:cubicBezTo>
                    <a:pt x="533" y="615"/>
                    <a:pt x="533" y="615"/>
                    <a:pt x="512" y="635"/>
                  </a:cubicBezTo>
                  <a:lnTo>
                    <a:pt x="512" y="655"/>
                  </a:lnTo>
                  <a:cubicBezTo>
                    <a:pt x="512" y="655"/>
                    <a:pt x="512" y="676"/>
                    <a:pt x="533" y="676"/>
                  </a:cubicBezTo>
                  <a:cubicBezTo>
                    <a:pt x="533" y="697"/>
                    <a:pt x="553" y="697"/>
                    <a:pt x="573" y="697"/>
                  </a:cubicBezTo>
                  <a:lnTo>
                    <a:pt x="573" y="717"/>
                  </a:lnTo>
                  <a:cubicBezTo>
                    <a:pt x="573" y="717"/>
                    <a:pt x="594" y="717"/>
                    <a:pt x="615" y="737"/>
                  </a:cubicBezTo>
                  <a:cubicBezTo>
                    <a:pt x="615" y="737"/>
                    <a:pt x="635" y="737"/>
                    <a:pt x="655" y="737"/>
                  </a:cubicBezTo>
                  <a:lnTo>
                    <a:pt x="676" y="717"/>
                  </a:lnTo>
                  <a:cubicBezTo>
                    <a:pt x="676" y="717"/>
                    <a:pt x="697" y="697"/>
                    <a:pt x="717" y="697"/>
                  </a:cubicBezTo>
                  <a:cubicBezTo>
                    <a:pt x="717" y="676"/>
                    <a:pt x="717" y="655"/>
                    <a:pt x="717" y="655"/>
                  </a:cubicBezTo>
                  <a:cubicBezTo>
                    <a:pt x="717" y="635"/>
                    <a:pt x="697" y="635"/>
                    <a:pt x="717" y="615"/>
                  </a:cubicBezTo>
                  <a:cubicBezTo>
                    <a:pt x="717" y="615"/>
                    <a:pt x="737" y="615"/>
                    <a:pt x="737" y="594"/>
                  </a:cubicBezTo>
                  <a:cubicBezTo>
                    <a:pt x="737" y="594"/>
                    <a:pt x="737" y="594"/>
                    <a:pt x="737" y="573"/>
                  </a:cubicBezTo>
                  <a:lnTo>
                    <a:pt x="737" y="553"/>
                  </a:lnTo>
                  <a:cubicBezTo>
                    <a:pt x="737" y="533"/>
                    <a:pt x="737" y="533"/>
                    <a:pt x="758" y="533"/>
                  </a:cubicBezTo>
                  <a:cubicBezTo>
                    <a:pt x="758" y="512"/>
                    <a:pt x="758" y="512"/>
                    <a:pt x="779" y="533"/>
                  </a:cubicBezTo>
                  <a:cubicBezTo>
                    <a:pt x="779" y="533"/>
                    <a:pt x="779" y="553"/>
                    <a:pt x="779" y="573"/>
                  </a:cubicBezTo>
                  <a:cubicBezTo>
                    <a:pt x="779" y="573"/>
                    <a:pt x="799" y="594"/>
                    <a:pt x="799" y="615"/>
                  </a:cubicBezTo>
                  <a:lnTo>
                    <a:pt x="779" y="635"/>
                  </a:lnTo>
                  <a:cubicBezTo>
                    <a:pt x="779" y="655"/>
                    <a:pt x="779" y="676"/>
                    <a:pt x="779" y="676"/>
                  </a:cubicBezTo>
                  <a:cubicBezTo>
                    <a:pt x="799" y="697"/>
                    <a:pt x="799" y="717"/>
                    <a:pt x="799" y="717"/>
                  </a:cubicBezTo>
                  <a:cubicBezTo>
                    <a:pt x="799" y="737"/>
                    <a:pt x="819" y="737"/>
                    <a:pt x="819" y="758"/>
                  </a:cubicBezTo>
                  <a:cubicBezTo>
                    <a:pt x="819" y="758"/>
                    <a:pt x="819" y="779"/>
                    <a:pt x="819" y="799"/>
                  </a:cubicBezTo>
                  <a:lnTo>
                    <a:pt x="819" y="840"/>
                  </a:lnTo>
                  <a:cubicBezTo>
                    <a:pt x="819" y="861"/>
                    <a:pt x="819" y="881"/>
                    <a:pt x="819" y="901"/>
                  </a:cubicBezTo>
                  <a:cubicBezTo>
                    <a:pt x="819" y="922"/>
                    <a:pt x="840" y="922"/>
                    <a:pt x="840" y="943"/>
                  </a:cubicBezTo>
                  <a:cubicBezTo>
                    <a:pt x="861" y="943"/>
                    <a:pt x="861" y="963"/>
                    <a:pt x="861" y="963"/>
                  </a:cubicBezTo>
                  <a:cubicBezTo>
                    <a:pt x="861" y="963"/>
                    <a:pt x="861" y="983"/>
                    <a:pt x="881" y="983"/>
                  </a:cubicBezTo>
                  <a:cubicBezTo>
                    <a:pt x="861" y="983"/>
                    <a:pt x="861" y="983"/>
                    <a:pt x="861" y="1004"/>
                  </a:cubicBezTo>
                  <a:lnTo>
                    <a:pt x="881" y="1025"/>
                  </a:lnTo>
                  <a:cubicBezTo>
                    <a:pt x="881" y="1045"/>
                    <a:pt x="881" y="1085"/>
                    <a:pt x="881" y="1085"/>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8" name="Freeform 662"/>
            <p:cNvSpPr>
              <a:spLocks noChangeArrowheads="1"/>
            </p:cNvSpPr>
            <p:nvPr/>
          </p:nvSpPr>
          <p:spPr bwMode="auto">
            <a:xfrm>
              <a:off x="4181475" y="6227763"/>
              <a:ext cx="15875" cy="7937"/>
            </a:xfrm>
            <a:custGeom>
              <a:avLst/>
              <a:gdLst>
                <a:gd name="T0" fmla="*/ 20 w 42"/>
                <a:gd name="T1" fmla="*/ 0 h 21"/>
                <a:gd name="T2" fmla="*/ 20 w 42"/>
                <a:gd name="T3" fmla="*/ 0 h 21"/>
                <a:gd name="T4" fmla="*/ 0 w 42"/>
                <a:gd name="T5" fmla="*/ 0 h 21"/>
                <a:gd name="T6" fmla="*/ 0 w 42"/>
                <a:gd name="T7" fmla="*/ 20 h 21"/>
                <a:gd name="T8" fmla="*/ 20 w 42"/>
                <a:gd name="T9" fmla="*/ 20 h 21"/>
                <a:gd name="T10" fmla="*/ 20 w 42"/>
                <a:gd name="T11" fmla="*/ 20 h 21"/>
                <a:gd name="T12" fmla="*/ 20 w 4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2" h="21">
                  <a:moveTo>
                    <a:pt x="20" y="0"/>
                  </a:moveTo>
                  <a:lnTo>
                    <a:pt x="20" y="0"/>
                  </a:lnTo>
                  <a:lnTo>
                    <a:pt x="0" y="0"/>
                  </a:lnTo>
                  <a:cubicBezTo>
                    <a:pt x="0" y="0"/>
                    <a:pt x="0" y="0"/>
                    <a:pt x="0" y="20"/>
                  </a:cubicBezTo>
                  <a:cubicBezTo>
                    <a:pt x="0" y="20"/>
                    <a:pt x="0" y="20"/>
                    <a:pt x="20" y="20"/>
                  </a:cubicBezTo>
                  <a:lnTo>
                    <a:pt x="20" y="20"/>
                  </a:lnTo>
                  <a:cubicBezTo>
                    <a:pt x="20" y="20"/>
                    <a:pt x="41" y="0"/>
                    <a:pt x="20" y="0"/>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69" name="Freeform 663"/>
            <p:cNvSpPr>
              <a:spLocks noChangeArrowheads="1"/>
            </p:cNvSpPr>
            <p:nvPr/>
          </p:nvSpPr>
          <p:spPr bwMode="auto">
            <a:xfrm>
              <a:off x="3479800" y="5600700"/>
              <a:ext cx="493713" cy="303213"/>
            </a:xfrm>
            <a:custGeom>
              <a:avLst/>
              <a:gdLst>
                <a:gd name="T0" fmla="*/ 1352 w 1373"/>
                <a:gd name="T1" fmla="*/ 759 h 842"/>
                <a:gd name="T2" fmla="*/ 1332 w 1373"/>
                <a:gd name="T3" fmla="*/ 800 h 842"/>
                <a:gd name="T4" fmla="*/ 1290 w 1373"/>
                <a:gd name="T5" fmla="*/ 841 h 842"/>
                <a:gd name="T6" fmla="*/ 1127 w 1373"/>
                <a:gd name="T7" fmla="*/ 820 h 842"/>
                <a:gd name="T8" fmla="*/ 1025 w 1373"/>
                <a:gd name="T9" fmla="*/ 800 h 842"/>
                <a:gd name="T10" fmla="*/ 963 w 1373"/>
                <a:gd name="T11" fmla="*/ 759 h 842"/>
                <a:gd name="T12" fmla="*/ 841 w 1373"/>
                <a:gd name="T13" fmla="*/ 697 h 842"/>
                <a:gd name="T14" fmla="*/ 738 w 1373"/>
                <a:gd name="T15" fmla="*/ 595 h 842"/>
                <a:gd name="T16" fmla="*/ 615 w 1373"/>
                <a:gd name="T17" fmla="*/ 595 h 842"/>
                <a:gd name="T18" fmla="*/ 554 w 1373"/>
                <a:gd name="T19" fmla="*/ 615 h 842"/>
                <a:gd name="T20" fmla="*/ 472 w 1373"/>
                <a:gd name="T21" fmla="*/ 574 h 842"/>
                <a:gd name="T22" fmla="*/ 349 w 1373"/>
                <a:gd name="T23" fmla="*/ 554 h 842"/>
                <a:gd name="T24" fmla="*/ 246 w 1373"/>
                <a:gd name="T25" fmla="*/ 533 h 842"/>
                <a:gd name="T26" fmla="*/ 205 w 1373"/>
                <a:gd name="T27" fmla="*/ 452 h 842"/>
                <a:gd name="T28" fmla="*/ 123 w 1373"/>
                <a:gd name="T29" fmla="*/ 390 h 842"/>
                <a:gd name="T30" fmla="*/ 41 w 1373"/>
                <a:gd name="T31" fmla="*/ 370 h 842"/>
                <a:gd name="T32" fmla="*/ 0 w 1373"/>
                <a:gd name="T33" fmla="*/ 308 h 842"/>
                <a:gd name="T34" fmla="*/ 21 w 1373"/>
                <a:gd name="T35" fmla="*/ 226 h 842"/>
                <a:gd name="T36" fmla="*/ 21 w 1373"/>
                <a:gd name="T37" fmla="*/ 164 h 842"/>
                <a:gd name="T38" fmla="*/ 41 w 1373"/>
                <a:gd name="T39" fmla="*/ 103 h 842"/>
                <a:gd name="T40" fmla="*/ 62 w 1373"/>
                <a:gd name="T41" fmla="*/ 62 h 842"/>
                <a:gd name="T42" fmla="*/ 82 w 1373"/>
                <a:gd name="T43" fmla="*/ 42 h 842"/>
                <a:gd name="T44" fmla="*/ 144 w 1373"/>
                <a:gd name="T45" fmla="*/ 62 h 842"/>
                <a:gd name="T46" fmla="*/ 205 w 1373"/>
                <a:gd name="T47" fmla="*/ 0 h 842"/>
                <a:gd name="T48" fmla="*/ 246 w 1373"/>
                <a:gd name="T49" fmla="*/ 42 h 842"/>
                <a:gd name="T50" fmla="*/ 328 w 1373"/>
                <a:gd name="T51" fmla="*/ 82 h 842"/>
                <a:gd name="T52" fmla="*/ 390 w 1373"/>
                <a:gd name="T53" fmla="*/ 103 h 842"/>
                <a:gd name="T54" fmla="*/ 472 w 1373"/>
                <a:gd name="T55" fmla="*/ 164 h 842"/>
                <a:gd name="T56" fmla="*/ 533 w 1373"/>
                <a:gd name="T57" fmla="*/ 206 h 842"/>
                <a:gd name="T58" fmla="*/ 533 w 1373"/>
                <a:gd name="T59" fmla="*/ 246 h 842"/>
                <a:gd name="T60" fmla="*/ 574 w 1373"/>
                <a:gd name="T61" fmla="*/ 246 h 842"/>
                <a:gd name="T62" fmla="*/ 595 w 1373"/>
                <a:gd name="T63" fmla="*/ 206 h 842"/>
                <a:gd name="T64" fmla="*/ 636 w 1373"/>
                <a:gd name="T65" fmla="*/ 246 h 842"/>
                <a:gd name="T66" fmla="*/ 656 w 1373"/>
                <a:gd name="T67" fmla="*/ 328 h 842"/>
                <a:gd name="T68" fmla="*/ 718 w 1373"/>
                <a:gd name="T69" fmla="*/ 349 h 842"/>
                <a:gd name="T70" fmla="*/ 759 w 1373"/>
                <a:gd name="T71" fmla="*/ 328 h 842"/>
                <a:gd name="T72" fmla="*/ 820 w 1373"/>
                <a:gd name="T73" fmla="*/ 370 h 842"/>
                <a:gd name="T74" fmla="*/ 820 w 1373"/>
                <a:gd name="T75" fmla="*/ 452 h 842"/>
                <a:gd name="T76" fmla="*/ 923 w 1373"/>
                <a:gd name="T77" fmla="*/ 492 h 842"/>
                <a:gd name="T78" fmla="*/ 1087 w 1373"/>
                <a:gd name="T79" fmla="*/ 492 h 842"/>
                <a:gd name="T80" fmla="*/ 1188 w 1373"/>
                <a:gd name="T81" fmla="*/ 513 h 842"/>
                <a:gd name="T82" fmla="*/ 1270 w 1373"/>
                <a:gd name="T83" fmla="*/ 492 h 842"/>
                <a:gd name="T84" fmla="*/ 1332 w 1373"/>
                <a:gd name="T85" fmla="*/ 472 h 842"/>
                <a:gd name="T86" fmla="*/ 1332 w 1373"/>
                <a:gd name="T87" fmla="*/ 554 h 842"/>
                <a:gd name="T88" fmla="*/ 1332 w 1373"/>
                <a:gd name="T89" fmla="*/ 656 h 842"/>
                <a:gd name="T90" fmla="*/ 1352 w 1373"/>
                <a:gd name="T91" fmla="*/ 759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73" h="842">
                  <a:moveTo>
                    <a:pt x="1352" y="759"/>
                  </a:moveTo>
                  <a:lnTo>
                    <a:pt x="1352" y="759"/>
                  </a:lnTo>
                  <a:cubicBezTo>
                    <a:pt x="1352" y="759"/>
                    <a:pt x="1372" y="779"/>
                    <a:pt x="1352" y="800"/>
                  </a:cubicBezTo>
                  <a:lnTo>
                    <a:pt x="1332" y="800"/>
                  </a:lnTo>
                  <a:cubicBezTo>
                    <a:pt x="1332" y="820"/>
                    <a:pt x="1332" y="820"/>
                    <a:pt x="1311" y="820"/>
                  </a:cubicBezTo>
                  <a:cubicBezTo>
                    <a:pt x="1311" y="841"/>
                    <a:pt x="1290" y="841"/>
                    <a:pt x="1290" y="841"/>
                  </a:cubicBezTo>
                  <a:cubicBezTo>
                    <a:pt x="1270" y="841"/>
                    <a:pt x="1208" y="820"/>
                    <a:pt x="1188" y="820"/>
                  </a:cubicBezTo>
                  <a:cubicBezTo>
                    <a:pt x="1168" y="820"/>
                    <a:pt x="1127" y="820"/>
                    <a:pt x="1127" y="820"/>
                  </a:cubicBezTo>
                  <a:cubicBezTo>
                    <a:pt x="1107" y="820"/>
                    <a:pt x="1087" y="820"/>
                    <a:pt x="1066" y="820"/>
                  </a:cubicBezTo>
                  <a:cubicBezTo>
                    <a:pt x="1066" y="820"/>
                    <a:pt x="1045" y="800"/>
                    <a:pt x="1025" y="800"/>
                  </a:cubicBezTo>
                  <a:cubicBezTo>
                    <a:pt x="1005" y="800"/>
                    <a:pt x="984" y="800"/>
                    <a:pt x="984" y="800"/>
                  </a:cubicBezTo>
                  <a:cubicBezTo>
                    <a:pt x="963" y="779"/>
                    <a:pt x="963" y="759"/>
                    <a:pt x="963" y="759"/>
                  </a:cubicBezTo>
                  <a:cubicBezTo>
                    <a:pt x="943" y="738"/>
                    <a:pt x="902" y="718"/>
                    <a:pt x="902" y="718"/>
                  </a:cubicBezTo>
                  <a:cubicBezTo>
                    <a:pt x="881" y="718"/>
                    <a:pt x="861" y="697"/>
                    <a:pt x="841" y="697"/>
                  </a:cubicBezTo>
                  <a:cubicBezTo>
                    <a:pt x="841" y="677"/>
                    <a:pt x="799" y="677"/>
                    <a:pt x="799" y="656"/>
                  </a:cubicBezTo>
                  <a:cubicBezTo>
                    <a:pt x="779" y="656"/>
                    <a:pt x="759" y="615"/>
                    <a:pt x="738" y="595"/>
                  </a:cubicBezTo>
                  <a:cubicBezTo>
                    <a:pt x="718" y="595"/>
                    <a:pt x="677" y="595"/>
                    <a:pt x="677" y="595"/>
                  </a:cubicBezTo>
                  <a:cubicBezTo>
                    <a:pt x="656" y="595"/>
                    <a:pt x="636" y="595"/>
                    <a:pt x="615" y="595"/>
                  </a:cubicBezTo>
                  <a:cubicBezTo>
                    <a:pt x="615" y="595"/>
                    <a:pt x="595" y="595"/>
                    <a:pt x="574" y="595"/>
                  </a:cubicBezTo>
                  <a:lnTo>
                    <a:pt x="554" y="615"/>
                  </a:lnTo>
                  <a:cubicBezTo>
                    <a:pt x="533" y="615"/>
                    <a:pt x="533" y="595"/>
                    <a:pt x="513" y="574"/>
                  </a:cubicBezTo>
                  <a:lnTo>
                    <a:pt x="472" y="574"/>
                  </a:lnTo>
                  <a:cubicBezTo>
                    <a:pt x="451" y="574"/>
                    <a:pt x="431" y="574"/>
                    <a:pt x="410" y="574"/>
                  </a:cubicBezTo>
                  <a:cubicBezTo>
                    <a:pt x="390" y="574"/>
                    <a:pt x="369" y="554"/>
                    <a:pt x="349" y="554"/>
                  </a:cubicBezTo>
                  <a:cubicBezTo>
                    <a:pt x="328" y="554"/>
                    <a:pt x="328" y="533"/>
                    <a:pt x="308" y="533"/>
                  </a:cubicBezTo>
                  <a:cubicBezTo>
                    <a:pt x="287" y="533"/>
                    <a:pt x="267" y="533"/>
                    <a:pt x="246" y="533"/>
                  </a:cubicBezTo>
                  <a:cubicBezTo>
                    <a:pt x="246" y="513"/>
                    <a:pt x="226" y="492"/>
                    <a:pt x="226" y="492"/>
                  </a:cubicBezTo>
                  <a:cubicBezTo>
                    <a:pt x="226" y="472"/>
                    <a:pt x="205" y="472"/>
                    <a:pt x="205" y="452"/>
                  </a:cubicBezTo>
                  <a:lnTo>
                    <a:pt x="185" y="431"/>
                  </a:lnTo>
                  <a:cubicBezTo>
                    <a:pt x="164" y="431"/>
                    <a:pt x="123" y="410"/>
                    <a:pt x="123" y="390"/>
                  </a:cubicBezTo>
                  <a:cubicBezTo>
                    <a:pt x="103" y="390"/>
                    <a:pt x="82" y="390"/>
                    <a:pt x="62" y="390"/>
                  </a:cubicBezTo>
                  <a:lnTo>
                    <a:pt x="41" y="370"/>
                  </a:lnTo>
                  <a:cubicBezTo>
                    <a:pt x="21" y="370"/>
                    <a:pt x="0" y="328"/>
                    <a:pt x="0" y="328"/>
                  </a:cubicBezTo>
                  <a:cubicBezTo>
                    <a:pt x="0" y="308"/>
                    <a:pt x="0" y="308"/>
                    <a:pt x="0" y="308"/>
                  </a:cubicBezTo>
                  <a:cubicBezTo>
                    <a:pt x="0" y="288"/>
                    <a:pt x="0" y="288"/>
                    <a:pt x="0" y="288"/>
                  </a:cubicBezTo>
                  <a:cubicBezTo>
                    <a:pt x="0" y="267"/>
                    <a:pt x="21" y="246"/>
                    <a:pt x="21" y="226"/>
                  </a:cubicBezTo>
                  <a:cubicBezTo>
                    <a:pt x="21" y="226"/>
                    <a:pt x="21" y="206"/>
                    <a:pt x="21" y="185"/>
                  </a:cubicBezTo>
                  <a:lnTo>
                    <a:pt x="21" y="164"/>
                  </a:lnTo>
                  <a:cubicBezTo>
                    <a:pt x="21" y="144"/>
                    <a:pt x="41" y="144"/>
                    <a:pt x="41" y="124"/>
                  </a:cubicBezTo>
                  <a:lnTo>
                    <a:pt x="41" y="103"/>
                  </a:lnTo>
                  <a:cubicBezTo>
                    <a:pt x="41" y="82"/>
                    <a:pt x="41" y="62"/>
                    <a:pt x="62" y="62"/>
                  </a:cubicBezTo>
                  <a:lnTo>
                    <a:pt x="62" y="62"/>
                  </a:lnTo>
                  <a:cubicBezTo>
                    <a:pt x="62" y="42"/>
                    <a:pt x="62" y="42"/>
                    <a:pt x="82" y="42"/>
                  </a:cubicBezTo>
                  <a:lnTo>
                    <a:pt x="82" y="42"/>
                  </a:lnTo>
                  <a:lnTo>
                    <a:pt x="103" y="62"/>
                  </a:lnTo>
                  <a:cubicBezTo>
                    <a:pt x="123" y="62"/>
                    <a:pt x="144" y="62"/>
                    <a:pt x="144" y="62"/>
                  </a:cubicBezTo>
                  <a:cubicBezTo>
                    <a:pt x="164" y="42"/>
                    <a:pt x="164" y="21"/>
                    <a:pt x="164" y="21"/>
                  </a:cubicBezTo>
                  <a:cubicBezTo>
                    <a:pt x="164" y="21"/>
                    <a:pt x="185" y="0"/>
                    <a:pt x="205" y="0"/>
                  </a:cubicBezTo>
                  <a:lnTo>
                    <a:pt x="226" y="21"/>
                  </a:lnTo>
                  <a:lnTo>
                    <a:pt x="246" y="42"/>
                  </a:lnTo>
                  <a:cubicBezTo>
                    <a:pt x="267" y="62"/>
                    <a:pt x="287" y="62"/>
                    <a:pt x="287" y="62"/>
                  </a:cubicBezTo>
                  <a:cubicBezTo>
                    <a:pt x="287" y="62"/>
                    <a:pt x="308" y="82"/>
                    <a:pt x="328" y="82"/>
                  </a:cubicBezTo>
                  <a:cubicBezTo>
                    <a:pt x="328" y="82"/>
                    <a:pt x="349" y="82"/>
                    <a:pt x="369" y="103"/>
                  </a:cubicBezTo>
                  <a:lnTo>
                    <a:pt x="390" y="103"/>
                  </a:lnTo>
                  <a:cubicBezTo>
                    <a:pt x="410" y="103"/>
                    <a:pt x="431" y="124"/>
                    <a:pt x="431" y="124"/>
                  </a:cubicBezTo>
                  <a:cubicBezTo>
                    <a:pt x="431" y="144"/>
                    <a:pt x="472" y="144"/>
                    <a:pt x="472" y="164"/>
                  </a:cubicBezTo>
                  <a:cubicBezTo>
                    <a:pt x="472" y="164"/>
                    <a:pt x="492" y="164"/>
                    <a:pt x="492" y="185"/>
                  </a:cubicBezTo>
                  <a:cubicBezTo>
                    <a:pt x="513" y="185"/>
                    <a:pt x="533" y="185"/>
                    <a:pt x="533" y="206"/>
                  </a:cubicBezTo>
                  <a:lnTo>
                    <a:pt x="513" y="226"/>
                  </a:lnTo>
                  <a:lnTo>
                    <a:pt x="533" y="246"/>
                  </a:lnTo>
                  <a:lnTo>
                    <a:pt x="554" y="267"/>
                  </a:lnTo>
                  <a:lnTo>
                    <a:pt x="574" y="246"/>
                  </a:lnTo>
                  <a:lnTo>
                    <a:pt x="574" y="226"/>
                  </a:lnTo>
                  <a:cubicBezTo>
                    <a:pt x="574" y="226"/>
                    <a:pt x="574" y="206"/>
                    <a:pt x="595" y="206"/>
                  </a:cubicBezTo>
                  <a:cubicBezTo>
                    <a:pt x="595" y="206"/>
                    <a:pt x="595" y="226"/>
                    <a:pt x="615" y="226"/>
                  </a:cubicBezTo>
                  <a:lnTo>
                    <a:pt x="636" y="246"/>
                  </a:lnTo>
                  <a:cubicBezTo>
                    <a:pt x="636" y="267"/>
                    <a:pt x="636" y="288"/>
                    <a:pt x="636" y="288"/>
                  </a:cubicBezTo>
                  <a:cubicBezTo>
                    <a:pt x="636" y="288"/>
                    <a:pt x="656" y="308"/>
                    <a:pt x="656" y="328"/>
                  </a:cubicBezTo>
                  <a:lnTo>
                    <a:pt x="677" y="328"/>
                  </a:lnTo>
                  <a:cubicBezTo>
                    <a:pt x="697" y="349"/>
                    <a:pt x="718" y="349"/>
                    <a:pt x="718" y="349"/>
                  </a:cubicBezTo>
                  <a:cubicBezTo>
                    <a:pt x="718" y="349"/>
                    <a:pt x="718" y="328"/>
                    <a:pt x="738" y="328"/>
                  </a:cubicBezTo>
                  <a:lnTo>
                    <a:pt x="759" y="328"/>
                  </a:lnTo>
                  <a:lnTo>
                    <a:pt x="779" y="349"/>
                  </a:lnTo>
                  <a:cubicBezTo>
                    <a:pt x="799" y="349"/>
                    <a:pt x="820" y="370"/>
                    <a:pt x="820" y="370"/>
                  </a:cubicBezTo>
                  <a:cubicBezTo>
                    <a:pt x="820" y="390"/>
                    <a:pt x="820" y="410"/>
                    <a:pt x="820" y="410"/>
                  </a:cubicBezTo>
                  <a:cubicBezTo>
                    <a:pt x="820" y="410"/>
                    <a:pt x="820" y="431"/>
                    <a:pt x="820" y="452"/>
                  </a:cubicBezTo>
                  <a:cubicBezTo>
                    <a:pt x="841" y="452"/>
                    <a:pt x="841" y="472"/>
                    <a:pt x="841" y="492"/>
                  </a:cubicBezTo>
                  <a:cubicBezTo>
                    <a:pt x="861" y="492"/>
                    <a:pt x="902" y="492"/>
                    <a:pt x="923" y="492"/>
                  </a:cubicBezTo>
                  <a:cubicBezTo>
                    <a:pt x="963" y="492"/>
                    <a:pt x="1005" y="492"/>
                    <a:pt x="1025" y="492"/>
                  </a:cubicBezTo>
                  <a:cubicBezTo>
                    <a:pt x="1045" y="492"/>
                    <a:pt x="1066" y="492"/>
                    <a:pt x="1087" y="492"/>
                  </a:cubicBezTo>
                  <a:cubicBezTo>
                    <a:pt x="1107" y="492"/>
                    <a:pt x="1127" y="513"/>
                    <a:pt x="1147" y="513"/>
                  </a:cubicBezTo>
                  <a:cubicBezTo>
                    <a:pt x="1147" y="513"/>
                    <a:pt x="1168" y="513"/>
                    <a:pt x="1188" y="513"/>
                  </a:cubicBezTo>
                  <a:lnTo>
                    <a:pt x="1229" y="513"/>
                  </a:lnTo>
                  <a:cubicBezTo>
                    <a:pt x="1250" y="513"/>
                    <a:pt x="1270" y="492"/>
                    <a:pt x="1270" y="492"/>
                  </a:cubicBezTo>
                  <a:lnTo>
                    <a:pt x="1290" y="492"/>
                  </a:lnTo>
                  <a:cubicBezTo>
                    <a:pt x="1290" y="492"/>
                    <a:pt x="1311" y="492"/>
                    <a:pt x="1332" y="472"/>
                  </a:cubicBezTo>
                  <a:cubicBezTo>
                    <a:pt x="1332" y="492"/>
                    <a:pt x="1332" y="513"/>
                    <a:pt x="1332" y="513"/>
                  </a:cubicBezTo>
                  <a:cubicBezTo>
                    <a:pt x="1332" y="513"/>
                    <a:pt x="1332" y="533"/>
                    <a:pt x="1332" y="554"/>
                  </a:cubicBezTo>
                  <a:cubicBezTo>
                    <a:pt x="1332" y="554"/>
                    <a:pt x="1332" y="574"/>
                    <a:pt x="1332" y="595"/>
                  </a:cubicBezTo>
                  <a:cubicBezTo>
                    <a:pt x="1332" y="615"/>
                    <a:pt x="1332" y="636"/>
                    <a:pt x="1332" y="656"/>
                  </a:cubicBezTo>
                  <a:cubicBezTo>
                    <a:pt x="1311" y="677"/>
                    <a:pt x="1311" y="697"/>
                    <a:pt x="1332" y="718"/>
                  </a:cubicBezTo>
                  <a:cubicBezTo>
                    <a:pt x="1332" y="718"/>
                    <a:pt x="1352" y="738"/>
                    <a:pt x="1352" y="759"/>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0" name="Freeform 664"/>
            <p:cNvSpPr>
              <a:spLocks noChangeArrowheads="1"/>
            </p:cNvSpPr>
            <p:nvPr/>
          </p:nvSpPr>
          <p:spPr bwMode="auto">
            <a:xfrm>
              <a:off x="3200400" y="7615238"/>
              <a:ext cx="22225" cy="22225"/>
            </a:xfrm>
            <a:custGeom>
              <a:avLst/>
              <a:gdLst>
                <a:gd name="T0" fmla="*/ 41 w 62"/>
                <a:gd name="T1" fmla="*/ 40 h 62"/>
                <a:gd name="T2" fmla="*/ 41 w 62"/>
                <a:gd name="T3" fmla="*/ 40 h 62"/>
                <a:gd name="T4" fmla="*/ 20 w 62"/>
                <a:gd name="T5" fmla="*/ 40 h 62"/>
                <a:gd name="T6" fmla="*/ 0 w 62"/>
                <a:gd name="T7" fmla="*/ 20 h 62"/>
                <a:gd name="T8" fmla="*/ 0 w 62"/>
                <a:gd name="T9" fmla="*/ 0 h 62"/>
                <a:gd name="T10" fmla="*/ 20 w 62"/>
                <a:gd name="T11" fmla="*/ 0 h 62"/>
                <a:gd name="T12" fmla="*/ 61 w 62"/>
                <a:gd name="T13" fmla="*/ 0 h 62"/>
                <a:gd name="T14" fmla="*/ 61 w 62"/>
                <a:gd name="T15" fmla="*/ 20 h 62"/>
                <a:gd name="T16" fmla="*/ 61 w 62"/>
                <a:gd name="T17" fmla="*/ 40 h 62"/>
                <a:gd name="T18" fmla="*/ 41 w 62"/>
                <a:gd name="T19"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41" y="40"/>
                  </a:moveTo>
                  <a:lnTo>
                    <a:pt x="41" y="40"/>
                  </a:lnTo>
                  <a:cubicBezTo>
                    <a:pt x="41" y="61"/>
                    <a:pt x="20" y="61"/>
                    <a:pt x="20" y="40"/>
                  </a:cubicBezTo>
                  <a:cubicBezTo>
                    <a:pt x="0" y="40"/>
                    <a:pt x="0" y="40"/>
                    <a:pt x="0" y="20"/>
                  </a:cubicBezTo>
                  <a:lnTo>
                    <a:pt x="0" y="0"/>
                  </a:lnTo>
                  <a:cubicBezTo>
                    <a:pt x="20" y="0"/>
                    <a:pt x="20" y="0"/>
                    <a:pt x="20" y="0"/>
                  </a:cubicBezTo>
                  <a:cubicBezTo>
                    <a:pt x="41" y="0"/>
                    <a:pt x="41" y="0"/>
                    <a:pt x="61" y="0"/>
                  </a:cubicBezTo>
                  <a:cubicBezTo>
                    <a:pt x="61" y="0"/>
                    <a:pt x="61" y="0"/>
                    <a:pt x="61" y="20"/>
                  </a:cubicBezTo>
                  <a:cubicBezTo>
                    <a:pt x="61" y="20"/>
                    <a:pt x="61" y="20"/>
                    <a:pt x="61" y="40"/>
                  </a:cubicBez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1" name="Freeform 665"/>
            <p:cNvSpPr>
              <a:spLocks noChangeArrowheads="1"/>
            </p:cNvSpPr>
            <p:nvPr/>
          </p:nvSpPr>
          <p:spPr bwMode="auto">
            <a:xfrm>
              <a:off x="3186113" y="7570788"/>
              <a:ext cx="15875" cy="15875"/>
            </a:xfrm>
            <a:custGeom>
              <a:avLst/>
              <a:gdLst>
                <a:gd name="T0" fmla="*/ 21 w 42"/>
                <a:gd name="T1" fmla="*/ 42 h 43"/>
                <a:gd name="T2" fmla="*/ 21 w 42"/>
                <a:gd name="T3" fmla="*/ 42 h 43"/>
                <a:gd name="T4" fmla="*/ 0 w 42"/>
                <a:gd name="T5" fmla="*/ 21 h 43"/>
                <a:gd name="T6" fmla="*/ 21 w 42"/>
                <a:gd name="T7" fmla="*/ 0 h 43"/>
                <a:gd name="T8" fmla="*/ 41 w 42"/>
                <a:gd name="T9" fmla="*/ 0 h 43"/>
                <a:gd name="T10" fmla="*/ 41 w 42"/>
                <a:gd name="T11" fmla="*/ 21 h 43"/>
                <a:gd name="T12" fmla="*/ 41 w 42"/>
                <a:gd name="T13" fmla="*/ 42 h 43"/>
                <a:gd name="T14" fmla="*/ 21 w 42"/>
                <a:gd name="T15" fmla="*/ 42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43">
                  <a:moveTo>
                    <a:pt x="21" y="42"/>
                  </a:moveTo>
                  <a:lnTo>
                    <a:pt x="21" y="42"/>
                  </a:lnTo>
                  <a:cubicBezTo>
                    <a:pt x="21" y="42"/>
                    <a:pt x="21" y="42"/>
                    <a:pt x="0" y="21"/>
                  </a:cubicBezTo>
                  <a:cubicBezTo>
                    <a:pt x="0" y="21"/>
                    <a:pt x="0" y="0"/>
                    <a:pt x="21" y="0"/>
                  </a:cubicBezTo>
                  <a:cubicBezTo>
                    <a:pt x="21" y="0"/>
                    <a:pt x="21" y="0"/>
                    <a:pt x="41" y="0"/>
                  </a:cubicBezTo>
                  <a:lnTo>
                    <a:pt x="41" y="21"/>
                  </a:lnTo>
                  <a:lnTo>
                    <a:pt x="41" y="42"/>
                  </a:lnTo>
                  <a:cubicBezTo>
                    <a:pt x="41" y="42"/>
                    <a:pt x="41" y="42"/>
                    <a:pt x="21" y="42"/>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2" name="Freeform 666"/>
            <p:cNvSpPr>
              <a:spLocks noChangeArrowheads="1"/>
            </p:cNvSpPr>
            <p:nvPr/>
          </p:nvSpPr>
          <p:spPr bwMode="auto">
            <a:xfrm>
              <a:off x="3208338" y="7532688"/>
              <a:ext cx="15875" cy="22225"/>
            </a:xfrm>
            <a:custGeom>
              <a:avLst/>
              <a:gdLst>
                <a:gd name="T0" fmla="*/ 21 w 42"/>
                <a:gd name="T1" fmla="*/ 41 h 63"/>
                <a:gd name="T2" fmla="*/ 21 w 42"/>
                <a:gd name="T3" fmla="*/ 41 h 63"/>
                <a:gd name="T4" fmla="*/ 0 w 42"/>
                <a:gd name="T5" fmla="*/ 20 h 63"/>
                <a:gd name="T6" fmla="*/ 21 w 42"/>
                <a:gd name="T7" fmla="*/ 0 h 63"/>
                <a:gd name="T8" fmla="*/ 41 w 42"/>
                <a:gd name="T9" fmla="*/ 20 h 63"/>
                <a:gd name="T10" fmla="*/ 41 w 42"/>
                <a:gd name="T11" fmla="*/ 41 h 63"/>
                <a:gd name="T12" fmla="*/ 21 w 42"/>
                <a:gd name="T13" fmla="*/ 62 h 63"/>
                <a:gd name="T14" fmla="*/ 21 w 42"/>
                <a:gd name="T15" fmla="*/ 41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3">
                  <a:moveTo>
                    <a:pt x="21" y="41"/>
                  </a:moveTo>
                  <a:lnTo>
                    <a:pt x="21" y="41"/>
                  </a:lnTo>
                  <a:cubicBezTo>
                    <a:pt x="0" y="41"/>
                    <a:pt x="0" y="20"/>
                    <a:pt x="0" y="20"/>
                  </a:cubicBezTo>
                  <a:lnTo>
                    <a:pt x="21" y="0"/>
                  </a:lnTo>
                  <a:lnTo>
                    <a:pt x="41" y="20"/>
                  </a:lnTo>
                  <a:lnTo>
                    <a:pt x="41" y="41"/>
                  </a:lnTo>
                  <a:lnTo>
                    <a:pt x="21" y="62"/>
                  </a:lnTo>
                  <a:cubicBezTo>
                    <a:pt x="21" y="62"/>
                    <a:pt x="21" y="62"/>
                    <a:pt x="21"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3" name="Freeform 667"/>
            <p:cNvSpPr>
              <a:spLocks noChangeArrowheads="1"/>
            </p:cNvSpPr>
            <p:nvPr/>
          </p:nvSpPr>
          <p:spPr bwMode="auto">
            <a:xfrm>
              <a:off x="3192463" y="7481888"/>
              <a:ext cx="14287" cy="15875"/>
            </a:xfrm>
            <a:custGeom>
              <a:avLst/>
              <a:gdLst>
                <a:gd name="T0" fmla="*/ 20 w 41"/>
                <a:gd name="T1" fmla="*/ 41 h 42"/>
                <a:gd name="T2" fmla="*/ 20 w 41"/>
                <a:gd name="T3" fmla="*/ 41 h 42"/>
                <a:gd name="T4" fmla="*/ 0 w 41"/>
                <a:gd name="T5" fmla="*/ 20 h 42"/>
                <a:gd name="T6" fmla="*/ 0 w 41"/>
                <a:gd name="T7" fmla="*/ 0 h 42"/>
                <a:gd name="T8" fmla="*/ 20 w 41"/>
                <a:gd name="T9" fmla="*/ 0 h 42"/>
                <a:gd name="T10" fmla="*/ 20 w 41"/>
                <a:gd name="T11" fmla="*/ 20 h 42"/>
                <a:gd name="T12" fmla="*/ 20 w 41"/>
                <a:gd name="T13" fmla="*/ 41 h 42"/>
              </a:gdLst>
              <a:ahLst/>
              <a:cxnLst>
                <a:cxn ang="0">
                  <a:pos x="T0" y="T1"/>
                </a:cxn>
                <a:cxn ang="0">
                  <a:pos x="T2" y="T3"/>
                </a:cxn>
                <a:cxn ang="0">
                  <a:pos x="T4" y="T5"/>
                </a:cxn>
                <a:cxn ang="0">
                  <a:pos x="T6" y="T7"/>
                </a:cxn>
                <a:cxn ang="0">
                  <a:pos x="T8" y="T9"/>
                </a:cxn>
                <a:cxn ang="0">
                  <a:pos x="T10" y="T11"/>
                </a:cxn>
                <a:cxn ang="0">
                  <a:pos x="T12" y="T13"/>
                </a:cxn>
              </a:cxnLst>
              <a:rect l="0" t="0" r="r" b="b"/>
              <a:pathLst>
                <a:path w="41" h="42">
                  <a:moveTo>
                    <a:pt x="20" y="41"/>
                  </a:moveTo>
                  <a:lnTo>
                    <a:pt x="20" y="41"/>
                  </a:lnTo>
                  <a:lnTo>
                    <a:pt x="0" y="20"/>
                  </a:lnTo>
                  <a:lnTo>
                    <a:pt x="0" y="0"/>
                  </a:lnTo>
                  <a:lnTo>
                    <a:pt x="20" y="0"/>
                  </a:lnTo>
                  <a:lnTo>
                    <a:pt x="20" y="20"/>
                  </a:lnTo>
                  <a:cubicBezTo>
                    <a:pt x="20" y="20"/>
                    <a:pt x="40" y="41"/>
                    <a:pt x="20" y="41"/>
                  </a:cubicBez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4" name="Freeform 668"/>
            <p:cNvSpPr>
              <a:spLocks noChangeArrowheads="1"/>
            </p:cNvSpPr>
            <p:nvPr/>
          </p:nvSpPr>
          <p:spPr bwMode="auto">
            <a:xfrm>
              <a:off x="3178175" y="7451725"/>
              <a:ext cx="15875" cy="15875"/>
            </a:xfrm>
            <a:custGeom>
              <a:avLst/>
              <a:gdLst>
                <a:gd name="T0" fmla="*/ 21 w 43"/>
                <a:gd name="T1" fmla="*/ 20 h 42"/>
                <a:gd name="T2" fmla="*/ 21 w 43"/>
                <a:gd name="T3" fmla="*/ 20 h 42"/>
                <a:gd name="T4" fmla="*/ 0 w 43"/>
                <a:gd name="T5" fmla="*/ 0 h 42"/>
                <a:gd name="T6" fmla="*/ 42 w 43"/>
                <a:gd name="T7" fmla="*/ 0 h 42"/>
                <a:gd name="T8" fmla="*/ 42 w 43"/>
                <a:gd name="T9" fmla="*/ 20 h 42"/>
                <a:gd name="T10" fmla="*/ 21 w 43"/>
                <a:gd name="T11" fmla="*/ 41 h 42"/>
                <a:gd name="T12" fmla="*/ 21 w 43"/>
                <a:gd name="T13" fmla="*/ 20 h 42"/>
              </a:gdLst>
              <a:ahLst/>
              <a:cxnLst>
                <a:cxn ang="0">
                  <a:pos x="T0" y="T1"/>
                </a:cxn>
                <a:cxn ang="0">
                  <a:pos x="T2" y="T3"/>
                </a:cxn>
                <a:cxn ang="0">
                  <a:pos x="T4" y="T5"/>
                </a:cxn>
                <a:cxn ang="0">
                  <a:pos x="T6" y="T7"/>
                </a:cxn>
                <a:cxn ang="0">
                  <a:pos x="T8" y="T9"/>
                </a:cxn>
                <a:cxn ang="0">
                  <a:pos x="T10" y="T11"/>
                </a:cxn>
                <a:cxn ang="0">
                  <a:pos x="T12" y="T13"/>
                </a:cxn>
              </a:cxnLst>
              <a:rect l="0" t="0" r="r" b="b"/>
              <a:pathLst>
                <a:path w="43" h="42">
                  <a:moveTo>
                    <a:pt x="21" y="20"/>
                  </a:moveTo>
                  <a:lnTo>
                    <a:pt x="21" y="20"/>
                  </a:lnTo>
                  <a:lnTo>
                    <a:pt x="0" y="0"/>
                  </a:lnTo>
                  <a:cubicBezTo>
                    <a:pt x="21" y="0"/>
                    <a:pt x="21" y="0"/>
                    <a:pt x="42" y="0"/>
                  </a:cubicBezTo>
                  <a:lnTo>
                    <a:pt x="42" y="20"/>
                  </a:lnTo>
                  <a:cubicBezTo>
                    <a:pt x="42" y="20"/>
                    <a:pt x="42" y="41"/>
                    <a:pt x="21" y="41"/>
                  </a:cubicBez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5" name="Freeform 669"/>
            <p:cNvSpPr>
              <a:spLocks noChangeArrowheads="1"/>
            </p:cNvSpPr>
            <p:nvPr/>
          </p:nvSpPr>
          <p:spPr bwMode="auto">
            <a:xfrm>
              <a:off x="3163888" y="7540625"/>
              <a:ext cx="14287" cy="15875"/>
            </a:xfrm>
            <a:custGeom>
              <a:avLst/>
              <a:gdLst>
                <a:gd name="T0" fmla="*/ 20 w 41"/>
                <a:gd name="T1" fmla="*/ 0 h 43"/>
                <a:gd name="T2" fmla="*/ 20 w 41"/>
                <a:gd name="T3" fmla="*/ 0 h 43"/>
                <a:gd name="T4" fmla="*/ 0 w 41"/>
                <a:gd name="T5" fmla="*/ 21 h 43"/>
                <a:gd name="T6" fmla="*/ 40 w 41"/>
                <a:gd name="T7" fmla="*/ 42 h 43"/>
                <a:gd name="T8" fmla="*/ 40 w 41"/>
                <a:gd name="T9" fmla="*/ 0 h 43"/>
                <a:gd name="T10" fmla="*/ 20 w 41"/>
                <a:gd name="T11" fmla="*/ 0 h 43"/>
              </a:gdLst>
              <a:ahLst/>
              <a:cxnLst>
                <a:cxn ang="0">
                  <a:pos x="T0" y="T1"/>
                </a:cxn>
                <a:cxn ang="0">
                  <a:pos x="T2" y="T3"/>
                </a:cxn>
                <a:cxn ang="0">
                  <a:pos x="T4" y="T5"/>
                </a:cxn>
                <a:cxn ang="0">
                  <a:pos x="T6" y="T7"/>
                </a:cxn>
                <a:cxn ang="0">
                  <a:pos x="T8" y="T9"/>
                </a:cxn>
                <a:cxn ang="0">
                  <a:pos x="T10" y="T11"/>
                </a:cxn>
              </a:cxnLst>
              <a:rect l="0" t="0" r="r" b="b"/>
              <a:pathLst>
                <a:path w="41" h="43">
                  <a:moveTo>
                    <a:pt x="20" y="0"/>
                  </a:moveTo>
                  <a:lnTo>
                    <a:pt x="20" y="0"/>
                  </a:lnTo>
                  <a:cubicBezTo>
                    <a:pt x="20" y="0"/>
                    <a:pt x="0" y="0"/>
                    <a:pt x="0" y="21"/>
                  </a:cubicBezTo>
                  <a:cubicBezTo>
                    <a:pt x="0" y="21"/>
                    <a:pt x="20" y="42"/>
                    <a:pt x="40" y="42"/>
                  </a:cubicBezTo>
                  <a:cubicBezTo>
                    <a:pt x="40" y="21"/>
                    <a:pt x="40" y="21"/>
                    <a:pt x="40" y="0"/>
                  </a:cubicBez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6" name="Freeform 670"/>
            <p:cNvSpPr>
              <a:spLocks noChangeArrowheads="1"/>
            </p:cNvSpPr>
            <p:nvPr/>
          </p:nvSpPr>
          <p:spPr bwMode="auto">
            <a:xfrm>
              <a:off x="3192463" y="7710488"/>
              <a:ext cx="7937" cy="15875"/>
            </a:xfrm>
            <a:custGeom>
              <a:avLst/>
              <a:gdLst>
                <a:gd name="T0" fmla="*/ 20 w 21"/>
                <a:gd name="T1" fmla="*/ 0 h 42"/>
                <a:gd name="T2" fmla="*/ 20 w 21"/>
                <a:gd name="T3" fmla="*/ 0 h 42"/>
                <a:gd name="T4" fmla="*/ 0 w 21"/>
                <a:gd name="T5" fmla="*/ 20 h 42"/>
                <a:gd name="T6" fmla="*/ 20 w 21"/>
                <a:gd name="T7" fmla="*/ 41 h 42"/>
                <a:gd name="T8" fmla="*/ 20 w 21"/>
                <a:gd name="T9" fmla="*/ 20 h 42"/>
                <a:gd name="T10" fmla="*/ 20 w 21"/>
                <a:gd name="T11" fmla="*/ 0 h 42"/>
              </a:gdLst>
              <a:ahLst/>
              <a:cxnLst>
                <a:cxn ang="0">
                  <a:pos x="T0" y="T1"/>
                </a:cxn>
                <a:cxn ang="0">
                  <a:pos x="T2" y="T3"/>
                </a:cxn>
                <a:cxn ang="0">
                  <a:pos x="T4" y="T5"/>
                </a:cxn>
                <a:cxn ang="0">
                  <a:pos x="T6" y="T7"/>
                </a:cxn>
                <a:cxn ang="0">
                  <a:pos x="T8" y="T9"/>
                </a:cxn>
                <a:cxn ang="0">
                  <a:pos x="T10" y="T11"/>
                </a:cxn>
              </a:cxnLst>
              <a:rect l="0" t="0" r="r" b="b"/>
              <a:pathLst>
                <a:path w="21" h="42">
                  <a:moveTo>
                    <a:pt x="20" y="0"/>
                  </a:moveTo>
                  <a:lnTo>
                    <a:pt x="20" y="0"/>
                  </a:lnTo>
                  <a:cubicBezTo>
                    <a:pt x="0" y="0"/>
                    <a:pt x="0" y="20"/>
                    <a:pt x="0" y="20"/>
                  </a:cubicBezTo>
                  <a:lnTo>
                    <a:pt x="20" y="41"/>
                  </a:lnTo>
                  <a:lnTo>
                    <a:pt x="20" y="20"/>
                  </a:lnTo>
                  <a:lnTo>
                    <a:pt x="2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7" name="Freeform 671"/>
            <p:cNvSpPr>
              <a:spLocks noChangeArrowheads="1"/>
            </p:cNvSpPr>
            <p:nvPr/>
          </p:nvSpPr>
          <p:spPr bwMode="auto">
            <a:xfrm>
              <a:off x="3200400" y="7673975"/>
              <a:ext cx="22225" cy="14288"/>
            </a:xfrm>
            <a:custGeom>
              <a:avLst/>
              <a:gdLst>
                <a:gd name="T0" fmla="*/ 41 w 62"/>
                <a:gd name="T1" fmla="*/ 40 h 41"/>
                <a:gd name="T2" fmla="*/ 41 w 62"/>
                <a:gd name="T3" fmla="*/ 40 h 41"/>
                <a:gd name="T4" fmla="*/ 20 w 62"/>
                <a:gd name="T5" fmla="*/ 20 h 41"/>
                <a:gd name="T6" fmla="*/ 20 w 62"/>
                <a:gd name="T7" fmla="*/ 0 h 41"/>
                <a:gd name="T8" fmla="*/ 41 w 62"/>
                <a:gd name="T9" fmla="*/ 0 h 41"/>
                <a:gd name="T10" fmla="*/ 61 w 62"/>
                <a:gd name="T11" fmla="*/ 20 h 41"/>
                <a:gd name="T12" fmla="*/ 41 w 62"/>
                <a:gd name="T13" fmla="*/ 40 h 41"/>
              </a:gdLst>
              <a:ahLst/>
              <a:cxnLst>
                <a:cxn ang="0">
                  <a:pos x="T0" y="T1"/>
                </a:cxn>
                <a:cxn ang="0">
                  <a:pos x="T2" y="T3"/>
                </a:cxn>
                <a:cxn ang="0">
                  <a:pos x="T4" y="T5"/>
                </a:cxn>
                <a:cxn ang="0">
                  <a:pos x="T6" y="T7"/>
                </a:cxn>
                <a:cxn ang="0">
                  <a:pos x="T8" y="T9"/>
                </a:cxn>
                <a:cxn ang="0">
                  <a:pos x="T10" y="T11"/>
                </a:cxn>
                <a:cxn ang="0">
                  <a:pos x="T12" y="T13"/>
                </a:cxn>
              </a:cxnLst>
              <a:rect l="0" t="0" r="r" b="b"/>
              <a:pathLst>
                <a:path w="62" h="41">
                  <a:moveTo>
                    <a:pt x="41" y="40"/>
                  </a:moveTo>
                  <a:lnTo>
                    <a:pt x="41" y="40"/>
                  </a:lnTo>
                  <a:cubicBezTo>
                    <a:pt x="20" y="40"/>
                    <a:pt x="20" y="20"/>
                    <a:pt x="20" y="20"/>
                  </a:cubicBezTo>
                  <a:cubicBezTo>
                    <a:pt x="0" y="20"/>
                    <a:pt x="20" y="0"/>
                    <a:pt x="20" y="0"/>
                  </a:cubicBezTo>
                  <a:lnTo>
                    <a:pt x="41" y="0"/>
                  </a:lnTo>
                  <a:lnTo>
                    <a:pt x="61" y="20"/>
                  </a:lnTo>
                  <a:lnTo>
                    <a:pt x="41" y="4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8" name="Freeform 672"/>
            <p:cNvSpPr>
              <a:spLocks noChangeArrowheads="1"/>
            </p:cNvSpPr>
            <p:nvPr/>
          </p:nvSpPr>
          <p:spPr bwMode="auto">
            <a:xfrm>
              <a:off x="3186113" y="7651750"/>
              <a:ext cx="7937" cy="15875"/>
            </a:xfrm>
            <a:custGeom>
              <a:avLst/>
              <a:gdLst>
                <a:gd name="T0" fmla="*/ 0 w 22"/>
                <a:gd name="T1" fmla="*/ 0 h 42"/>
                <a:gd name="T2" fmla="*/ 0 w 22"/>
                <a:gd name="T3" fmla="*/ 0 h 42"/>
                <a:gd name="T4" fmla="*/ 0 w 22"/>
                <a:gd name="T5" fmla="*/ 20 h 42"/>
                <a:gd name="T6" fmla="*/ 21 w 22"/>
                <a:gd name="T7" fmla="*/ 41 h 42"/>
                <a:gd name="T8" fmla="*/ 21 w 22"/>
                <a:gd name="T9" fmla="*/ 20 h 42"/>
                <a:gd name="T10" fmla="*/ 0 w 22"/>
                <a:gd name="T11" fmla="*/ 0 h 42"/>
              </a:gdLst>
              <a:ahLst/>
              <a:cxnLst>
                <a:cxn ang="0">
                  <a:pos x="T0" y="T1"/>
                </a:cxn>
                <a:cxn ang="0">
                  <a:pos x="T2" y="T3"/>
                </a:cxn>
                <a:cxn ang="0">
                  <a:pos x="T4" y="T5"/>
                </a:cxn>
                <a:cxn ang="0">
                  <a:pos x="T6" y="T7"/>
                </a:cxn>
                <a:cxn ang="0">
                  <a:pos x="T8" y="T9"/>
                </a:cxn>
                <a:cxn ang="0">
                  <a:pos x="T10" y="T11"/>
                </a:cxn>
              </a:cxnLst>
              <a:rect l="0" t="0" r="r" b="b"/>
              <a:pathLst>
                <a:path w="22" h="42">
                  <a:moveTo>
                    <a:pt x="0" y="0"/>
                  </a:moveTo>
                  <a:lnTo>
                    <a:pt x="0" y="0"/>
                  </a:lnTo>
                  <a:lnTo>
                    <a:pt x="0" y="20"/>
                  </a:lnTo>
                  <a:cubicBezTo>
                    <a:pt x="0" y="20"/>
                    <a:pt x="0" y="41"/>
                    <a:pt x="21" y="41"/>
                  </a:cubicBezTo>
                  <a:lnTo>
                    <a:pt x="21" y="20"/>
                  </a:lnTo>
                  <a:lnTo>
                    <a:pt x="0" y="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979" name="Freeform 673"/>
            <p:cNvSpPr>
              <a:spLocks noChangeArrowheads="1"/>
            </p:cNvSpPr>
            <p:nvPr/>
          </p:nvSpPr>
          <p:spPr bwMode="auto">
            <a:xfrm>
              <a:off x="3178175" y="7615238"/>
              <a:ext cx="15875" cy="22225"/>
            </a:xfrm>
            <a:custGeom>
              <a:avLst/>
              <a:gdLst>
                <a:gd name="T0" fmla="*/ 21 w 43"/>
                <a:gd name="T1" fmla="*/ 20 h 62"/>
                <a:gd name="T2" fmla="*/ 21 w 43"/>
                <a:gd name="T3" fmla="*/ 20 h 62"/>
                <a:gd name="T4" fmla="*/ 0 w 43"/>
                <a:gd name="T5" fmla="*/ 40 h 62"/>
                <a:gd name="T6" fmla="*/ 42 w 43"/>
                <a:gd name="T7" fmla="*/ 61 h 62"/>
                <a:gd name="T8" fmla="*/ 42 w 43"/>
                <a:gd name="T9" fmla="*/ 20 h 62"/>
                <a:gd name="T10" fmla="*/ 21 w 43"/>
                <a:gd name="T11" fmla="*/ 0 h 62"/>
                <a:gd name="T12" fmla="*/ 21 w 43"/>
                <a:gd name="T13" fmla="*/ 20 h 62"/>
              </a:gdLst>
              <a:ahLst/>
              <a:cxnLst>
                <a:cxn ang="0">
                  <a:pos x="T0" y="T1"/>
                </a:cxn>
                <a:cxn ang="0">
                  <a:pos x="T2" y="T3"/>
                </a:cxn>
                <a:cxn ang="0">
                  <a:pos x="T4" y="T5"/>
                </a:cxn>
                <a:cxn ang="0">
                  <a:pos x="T6" y="T7"/>
                </a:cxn>
                <a:cxn ang="0">
                  <a:pos x="T8" y="T9"/>
                </a:cxn>
                <a:cxn ang="0">
                  <a:pos x="T10" y="T11"/>
                </a:cxn>
                <a:cxn ang="0">
                  <a:pos x="T12" y="T13"/>
                </a:cxn>
              </a:cxnLst>
              <a:rect l="0" t="0" r="r" b="b"/>
              <a:pathLst>
                <a:path w="43" h="62">
                  <a:moveTo>
                    <a:pt x="21" y="20"/>
                  </a:moveTo>
                  <a:lnTo>
                    <a:pt x="21" y="20"/>
                  </a:lnTo>
                  <a:cubicBezTo>
                    <a:pt x="0" y="20"/>
                    <a:pt x="0" y="40"/>
                    <a:pt x="0" y="40"/>
                  </a:cubicBezTo>
                  <a:cubicBezTo>
                    <a:pt x="0" y="61"/>
                    <a:pt x="21" y="61"/>
                    <a:pt x="42" y="61"/>
                  </a:cubicBezTo>
                  <a:cubicBezTo>
                    <a:pt x="42" y="61"/>
                    <a:pt x="42" y="40"/>
                    <a:pt x="42" y="20"/>
                  </a:cubicBezTo>
                  <a:lnTo>
                    <a:pt x="21" y="0"/>
                  </a:lnTo>
                  <a:lnTo>
                    <a:pt x="21" y="20"/>
                  </a:lnTo>
                </a:path>
              </a:pathLst>
            </a:custGeom>
            <a:grpFill/>
            <a:ln w="12700" cap="flat" cmpd="sng">
              <a:solidFill>
                <a:schemeClr val="bg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198671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Australia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980" name="Group 979"/>
          <p:cNvGrpSpPr/>
          <p:nvPr/>
        </p:nvGrpSpPr>
        <p:grpSpPr>
          <a:xfrm>
            <a:off x="1346198" y="3505395"/>
            <a:ext cx="9500116" cy="8026169"/>
            <a:chOff x="215516" y="288637"/>
            <a:chExt cx="5052798" cy="4268856"/>
          </a:xfrm>
          <a:solidFill>
            <a:schemeClr val="bg1">
              <a:lumMod val="85000"/>
            </a:schemeClr>
          </a:solidFill>
        </p:grpSpPr>
        <p:sp>
          <p:nvSpPr>
            <p:cNvPr id="981" name="Freeform 5"/>
            <p:cNvSpPr>
              <a:spLocks/>
            </p:cNvSpPr>
            <p:nvPr/>
          </p:nvSpPr>
          <p:spPr bwMode="auto">
            <a:xfrm>
              <a:off x="3651768" y="2661212"/>
              <a:ext cx="1575040" cy="1146267"/>
            </a:xfrm>
            <a:custGeom>
              <a:avLst/>
              <a:gdLst>
                <a:gd name="T0" fmla="*/ 494 w 500"/>
                <a:gd name="T1" fmla="*/ 17 h 402"/>
                <a:gd name="T2" fmla="*/ 474 w 500"/>
                <a:gd name="T3" fmla="*/ 24 h 402"/>
                <a:gd name="T4" fmla="*/ 463 w 500"/>
                <a:gd name="T5" fmla="*/ 22 h 402"/>
                <a:gd name="T6" fmla="*/ 452 w 500"/>
                <a:gd name="T7" fmla="*/ 20 h 402"/>
                <a:gd name="T8" fmla="*/ 434 w 500"/>
                <a:gd name="T9" fmla="*/ 25 h 402"/>
                <a:gd name="T10" fmla="*/ 433 w 500"/>
                <a:gd name="T11" fmla="*/ 37 h 402"/>
                <a:gd name="T12" fmla="*/ 423 w 500"/>
                <a:gd name="T13" fmla="*/ 43 h 402"/>
                <a:gd name="T14" fmla="*/ 420 w 500"/>
                <a:gd name="T15" fmla="*/ 43 h 402"/>
                <a:gd name="T16" fmla="*/ 412 w 500"/>
                <a:gd name="T17" fmla="*/ 47 h 402"/>
                <a:gd name="T18" fmla="*/ 405 w 500"/>
                <a:gd name="T19" fmla="*/ 51 h 402"/>
                <a:gd name="T20" fmla="*/ 402 w 500"/>
                <a:gd name="T21" fmla="*/ 44 h 402"/>
                <a:gd name="T22" fmla="*/ 393 w 500"/>
                <a:gd name="T23" fmla="*/ 30 h 402"/>
                <a:gd name="T24" fmla="*/ 367 w 500"/>
                <a:gd name="T25" fmla="*/ 21 h 402"/>
                <a:gd name="T26" fmla="*/ 341 w 500"/>
                <a:gd name="T27" fmla="*/ 17 h 402"/>
                <a:gd name="T28" fmla="*/ 308 w 500"/>
                <a:gd name="T29" fmla="*/ 29 h 402"/>
                <a:gd name="T30" fmla="*/ 282 w 500"/>
                <a:gd name="T31" fmla="*/ 26 h 402"/>
                <a:gd name="T32" fmla="*/ 188 w 500"/>
                <a:gd name="T33" fmla="*/ 17 h 402"/>
                <a:gd name="T34" fmla="*/ 113 w 500"/>
                <a:gd name="T35" fmla="*/ 10 h 402"/>
                <a:gd name="T36" fmla="*/ 18 w 500"/>
                <a:gd name="T37" fmla="*/ 0 h 402"/>
                <a:gd name="T38" fmla="*/ 0 w 500"/>
                <a:gd name="T39" fmla="*/ 222 h 402"/>
                <a:gd name="T40" fmla="*/ 18 w 500"/>
                <a:gd name="T41" fmla="*/ 228 h 402"/>
                <a:gd name="T42" fmla="*/ 31 w 500"/>
                <a:gd name="T43" fmla="*/ 229 h 402"/>
                <a:gd name="T44" fmla="*/ 37 w 500"/>
                <a:gd name="T45" fmla="*/ 228 h 402"/>
                <a:gd name="T46" fmla="*/ 49 w 500"/>
                <a:gd name="T47" fmla="*/ 243 h 402"/>
                <a:gd name="T48" fmla="*/ 57 w 500"/>
                <a:gd name="T49" fmla="*/ 259 h 402"/>
                <a:gd name="T50" fmla="*/ 66 w 500"/>
                <a:gd name="T51" fmla="*/ 253 h 402"/>
                <a:gd name="T52" fmla="*/ 78 w 500"/>
                <a:gd name="T53" fmla="*/ 260 h 402"/>
                <a:gd name="T54" fmla="*/ 84 w 500"/>
                <a:gd name="T55" fmla="*/ 283 h 402"/>
                <a:gd name="T56" fmla="*/ 103 w 500"/>
                <a:gd name="T57" fmla="*/ 296 h 402"/>
                <a:gd name="T58" fmla="*/ 130 w 500"/>
                <a:gd name="T59" fmla="*/ 325 h 402"/>
                <a:gd name="T60" fmla="*/ 136 w 500"/>
                <a:gd name="T61" fmla="*/ 320 h 402"/>
                <a:gd name="T62" fmla="*/ 147 w 500"/>
                <a:gd name="T63" fmla="*/ 314 h 402"/>
                <a:gd name="T64" fmla="*/ 172 w 500"/>
                <a:gd name="T65" fmla="*/ 321 h 402"/>
                <a:gd name="T66" fmla="*/ 218 w 500"/>
                <a:gd name="T67" fmla="*/ 332 h 402"/>
                <a:gd name="T68" fmla="*/ 234 w 500"/>
                <a:gd name="T69" fmla="*/ 328 h 402"/>
                <a:gd name="T70" fmla="*/ 245 w 500"/>
                <a:gd name="T71" fmla="*/ 347 h 402"/>
                <a:gd name="T72" fmla="*/ 281 w 500"/>
                <a:gd name="T73" fmla="*/ 385 h 402"/>
                <a:gd name="T74" fmla="*/ 297 w 500"/>
                <a:gd name="T75" fmla="*/ 395 h 402"/>
                <a:gd name="T76" fmla="*/ 309 w 500"/>
                <a:gd name="T77" fmla="*/ 402 h 402"/>
                <a:gd name="T78" fmla="*/ 310 w 500"/>
                <a:gd name="T79" fmla="*/ 393 h 402"/>
                <a:gd name="T80" fmla="*/ 316 w 500"/>
                <a:gd name="T81" fmla="*/ 363 h 402"/>
                <a:gd name="T82" fmla="*/ 318 w 500"/>
                <a:gd name="T83" fmla="*/ 352 h 402"/>
                <a:gd name="T84" fmla="*/ 323 w 500"/>
                <a:gd name="T85" fmla="*/ 342 h 402"/>
                <a:gd name="T86" fmla="*/ 330 w 500"/>
                <a:gd name="T87" fmla="*/ 327 h 402"/>
                <a:gd name="T88" fmla="*/ 340 w 500"/>
                <a:gd name="T89" fmla="*/ 316 h 402"/>
                <a:gd name="T90" fmla="*/ 353 w 500"/>
                <a:gd name="T91" fmla="*/ 288 h 402"/>
                <a:gd name="T92" fmla="*/ 365 w 500"/>
                <a:gd name="T93" fmla="*/ 268 h 402"/>
                <a:gd name="T94" fmla="*/ 373 w 500"/>
                <a:gd name="T95" fmla="*/ 257 h 402"/>
                <a:gd name="T96" fmla="*/ 373 w 500"/>
                <a:gd name="T97" fmla="*/ 247 h 402"/>
                <a:gd name="T98" fmla="*/ 385 w 500"/>
                <a:gd name="T99" fmla="*/ 227 h 402"/>
                <a:gd name="T100" fmla="*/ 396 w 500"/>
                <a:gd name="T101" fmla="*/ 219 h 402"/>
                <a:gd name="T102" fmla="*/ 411 w 500"/>
                <a:gd name="T103" fmla="*/ 215 h 402"/>
                <a:gd name="T104" fmla="*/ 429 w 500"/>
                <a:gd name="T105" fmla="*/ 192 h 402"/>
                <a:gd name="T106" fmla="*/ 448 w 500"/>
                <a:gd name="T107" fmla="*/ 168 h 402"/>
                <a:gd name="T108" fmla="*/ 470 w 500"/>
                <a:gd name="T109" fmla="*/ 102 h 402"/>
                <a:gd name="T110" fmla="*/ 482 w 500"/>
                <a:gd name="T111" fmla="*/ 73 h 402"/>
                <a:gd name="T112" fmla="*/ 495 w 500"/>
                <a:gd name="T113" fmla="*/ 2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0" h="402">
                  <a:moveTo>
                    <a:pt x="495" y="21"/>
                  </a:moveTo>
                  <a:cubicBezTo>
                    <a:pt x="494" y="17"/>
                    <a:pt x="494" y="17"/>
                    <a:pt x="494" y="17"/>
                  </a:cubicBezTo>
                  <a:cubicBezTo>
                    <a:pt x="491" y="19"/>
                    <a:pt x="491" y="19"/>
                    <a:pt x="491" y="19"/>
                  </a:cubicBezTo>
                  <a:cubicBezTo>
                    <a:pt x="485" y="23"/>
                    <a:pt x="480" y="24"/>
                    <a:pt x="474" y="24"/>
                  </a:cubicBezTo>
                  <a:cubicBezTo>
                    <a:pt x="473" y="24"/>
                    <a:pt x="471" y="24"/>
                    <a:pt x="469" y="24"/>
                  </a:cubicBezTo>
                  <a:cubicBezTo>
                    <a:pt x="467" y="23"/>
                    <a:pt x="465" y="22"/>
                    <a:pt x="463" y="22"/>
                  </a:cubicBezTo>
                  <a:cubicBezTo>
                    <a:pt x="460" y="20"/>
                    <a:pt x="458" y="19"/>
                    <a:pt x="455" y="19"/>
                  </a:cubicBezTo>
                  <a:cubicBezTo>
                    <a:pt x="454" y="19"/>
                    <a:pt x="453" y="19"/>
                    <a:pt x="452" y="20"/>
                  </a:cubicBezTo>
                  <a:cubicBezTo>
                    <a:pt x="446" y="21"/>
                    <a:pt x="439" y="23"/>
                    <a:pt x="436" y="24"/>
                  </a:cubicBezTo>
                  <a:cubicBezTo>
                    <a:pt x="434" y="25"/>
                    <a:pt x="434" y="25"/>
                    <a:pt x="434" y="25"/>
                  </a:cubicBezTo>
                  <a:cubicBezTo>
                    <a:pt x="434" y="27"/>
                    <a:pt x="434" y="27"/>
                    <a:pt x="434" y="27"/>
                  </a:cubicBezTo>
                  <a:cubicBezTo>
                    <a:pt x="435" y="30"/>
                    <a:pt x="434" y="34"/>
                    <a:pt x="433" y="37"/>
                  </a:cubicBezTo>
                  <a:cubicBezTo>
                    <a:pt x="431" y="40"/>
                    <a:pt x="429" y="42"/>
                    <a:pt x="426" y="42"/>
                  </a:cubicBezTo>
                  <a:cubicBezTo>
                    <a:pt x="425" y="43"/>
                    <a:pt x="424" y="43"/>
                    <a:pt x="423" y="43"/>
                  </a:cubicBezTo>
                  <a:cubicBezTo>
                    <a:pt x="423" y="43"/>
                    <a:pt x="422" y="43"/>
                    <a:pt x="422" y="43"/>
                  </a:cubicBezTo>
                  <a:cubicBezTo>
                    <a:pt x="421" y="43"/>
                    <a:pt x="421" y="43"/>
                    <a:pt x="420" y="43"/>
                  </a:cubicBezTo>
                  <a:cubicBezTo>
                    <a:pt x="419" y="43"/>
                    <a:pt x="417" y="43"/>
                    <a:pt x="415" y="44"/>
                  </a:cubicBezTo>
                  <a:cubicBezTo>
                    <a:pt x="414" y="45"/>
                    <a:pt x="413" y="46"/>
                    <a:pt x="412" y="47"/>
                  </a:cubicBezTo>
                  <a:cubicBezTo>
                    <a:pt x="410" y="48"/>
                    <a:pt x="408" y="51"/>
                    <a:pt x="405" y="51"/>
                  </a:cubicBezTo>
                  <a:cubicBezTo>
                    <a:pt x="405" y="51"/>
                    <a:pt x="405" y="51"/>
                    <a:pt x="405" y="51"/>
                  </a:cubicBezTo>
                  <a:cubicBezTo>
                    <a:pt x="404" y="51"/>
                    <a:pt x="403" y="50"/>
                    <a:pt x="403" y="49"/>
                  </a:cubicBezTo>
                  <a:cubicBezTo>
                    <a:pt x="402" y="48"/>
                    <a:pt x="402" y="46"/>
                    <a:pt x="402" y="44"/>
                  </a:cubicBezTo>
                  <a:cubicBezTo>
                    <a:pt x="403" y="42"/>
                    <a:pt x="403" y="41"/>
                    <a:pt x="402" y="40"/>
                  </a:cubicBezTo>
                  <a:cubicBezTo>
                    <a:pt x="401" y="36"/>
                    <a:pt x="398" y="33"/>
                    <a:pt x="393" y="30"/>
                  </a:cubicBezTo>
                  <a:cubicBezTo>
                    <a:pt x="386" y="26"/>
                    <a:pt x="378" y="24"/>
                    <a:pt x="370" y="22"/>
                  </a:cubicBezTo>
                  <a:cubicBezTo>
                    <a:pt x="367" y="21"/>
                    <a:pt x="367" y="21"/>
                    <a:pt x="367" y="21"/>
                  </a:cubicBezTo>
                  <a:cubicBezTo>
                    <a:pt x="360" y="19"/>
                    <a:pt x="353" y="17"/>
                    <a:pt x="345" y="17"/>
                  </a:cubicBezTo>
                  <a:cubicBezTo>
                    <a:pt x="344" y="17"/>
                    <a:pt x="342" y="17"/>
                    <a:pt x="341" y="17"/>
                  </a:cubicBezTo>
                  <a:cubicBezTo>
                    <a:pt x="335" y="18"/>
                    <a:pt x="330" y="21"/>
                    <a:pt x="325" y="23"/>
                  </a:cubicBezTo>
                  <a:cubicBezTo>
                    <a:pt x="320" y="26"/>
                    <a:pt x="314" y="29"/>
                    <a:pt x="308" y="29"/>
                  </a:cubicBezTo>
                  <a:cubicBezTo>
                    <a:pt x="306" y="29"/>
                    <a:pt x="305" y="29"/>
                    <a:pt x="303" y="29"/>
                  </a:cubicBezTo>
                  <a:cubicBezTo>
                    <a:pt x="296" y="27"/>
                    <a:pt x="289" y="27"/>
                    <a:pt x="282" y="26"/>
                  </a:cubicBezTo>
                  <a:cubicBezTo>
                    <a:pt x="279" y="26"/>
                    <a:pt x="277" y="26"/>
                    <a:pt x="274" y="26"/>
                  </a:cubicBezTo>
                  <a:cubicBezTo>
                    <a:pt x="245" y="24"/>
                    <a:pt x="216" y="20"/>
                    <a:pt x="188" y="17"/>
                  </a:cubicBezTo>
                  <a:cubicBezTo>
                    <a:pt x="187" y="17"/>
                    <a:pt x="187" y="17"/>
                    <a:pt x="187" y="17"/>
                  </a:cubicBezTo>
                  <a:cubicBezTo>
                    <a:pt x="163" y="14"/>
                    <a:pt x="138" y="12"/>
                    <a:pt x="113" y="10"/>
                  </a:cubicBezTo>
                  <a:cubicBezTo>
                    <a:pt x="105" y="9"/>
                    <a:pt x="97" y="8"/>
                    <a:pt x="89" y="8"/>
                  </a:cubicBezTo>
                  <a:cubicBezTo>
                    <a:pt x="67" y="6"/>
                    <a:pt x="42" y="4"/>
                    <a:pt x="18" y="0"/>
                  </a:cubicBezTo>
                  <a:cubicBezTo>
                    <a:pt x="15" y="0"/>
                    <a:pt x="15" y="0"/>
                    <a:pt x="15" y="0"/>
                  </a:cubicBezTo>
                  <a:cubicBezTo>
                    <a:pt x="0" y="222"/>
                    <a:pt x="0" y="222"/>
                    <a:pt x="0" y="222"/>
                  </a:cubicBezTo>
                  <a:cubicBezTo>
                    <a:pt x="2" y="223"/>
                    <a:pt x="2" y="223"/>
                    <a:pt x="2" y="223"/>
                  </a:cubicBezTo>
                  <a:cubicBezTo>
                    <a:pt x="7" y="224"/>
                    <a:pt x="12" y="226"/>
                    <a:pt x="18" y="228"/>
                  </a:cubicBezTo>
                  <a:cubicBezTo>
                    <a:pt x="21" y="230"/>
                    <a:pt x="23" y="230"/>
                    <a:pt x="25" y="230"/>
                  </a:cubicBezTo>
                  <a:cubicBezTo>
                    <a:pt x="27" y="230"/>
                    <a:pt x="29" y="230"/>
                    <a:pt x="31" y="229"/>
                  </a:cubicBezTo>
                  <a:cubicBezTo>
                    <a:pt x="32" y="229"/>
                    <a:pt x="33" y="229"/>
                    <a:pt x="35" y="229"/>
                  </a:cubicBezTo>
                  <a:cubicBezTo>
                    <a:pt x="36" y="228"/>
                    <a:pt x="37" y="228"/>
                    <a:pt x="37" y="228"/>
                  </a:cubicBezTo>
                  <a:cubicBezTo>
                    <a:pt x="44" y="228"/>
                    <a:pt x="47" y="235"/>
                    <a:pt x="48" y="241"/>
                  </a:cubicBezTo>
                  <a:cubicBezTo>
                    <a:pt x="48" y="242"/>
                    <a:pt x="49" y="243"/>
                    <a:pt x="49" y="243"/>
                  </a:cubicBezTo>
                  <a:cubicBezTo>
                    <a:pt x="51" y="254"/>
                    <a:pt x="53" y="258"/>
                    <a:pt x="57" y="259"/>
                  </a:cubicBezTo>
                  <a:cubicBezTo>
                    <a:pt x="57" y="259"/>
                    <a:pt x="57" y="259"/>
                    <a:pt x="57" y="259"/>
                  </a:cubicBezTo>
                  <a:cubicBezTo>
                    <a:pt x="59" y="259"/>
                    <a:pt x="60" y="257"/>
                    <a:pt x="62" y="256"/>
                  </a:cubicBezTo>
                  <a:cubicBezTo>
                    <a:pt x="63" y="255"/>
                    <a:pt x="64" y="254"/>
                    <a:pt x="66" y="253"/>
                  </a:cubicBezTo>
                  <a:cubicBezTo>
                    <a:pt x="66" y="253"/>
                    <a:pt x="66" y="253"/>
                    <a:pt x="66" y="253"/>
                  </a:cubicBezTo>
                  <a:cubicBezTo>
                    <a:pt x="71" y="253"/>
                    <a:pt x="77" y="257"/>
                    <a:pt x="78" y="260"/>
                  </a:cubicBezTo>
                  <a:cubicBezTo>
                    <a:pt x="81" y="263"/>
                    <a:pt x="81" y="268"/>
                    <a:pt x="81" y="272"/>
                  </a:cubicBezTo>
                  <a:cubicBezTo>
                    <a:pt x="82" y="276"/>
                    <a:pt x="82" y="280"/>
                    <a:pt x="84" y="283"/>
                  </a:cubicBezTo>
                  <a:cubicBezTo>
                    <a:pt x="86" y="287"/>
                    <a:pt x="91" y="289"/>
                    <a:pt x="95" y="292"/>
                  </a:cubicBezTo>
                  <a:cubicBezTo>
                    <a:pt x="98" y="293"/>
                    <a:pt x="101" y="294"/>
                    <a:pt x="103" y="296"/>
                  </a:cubicBezTo>
                  <a:cubicBezTo>
                    <a:pt x="110" y="301"/>
                    <a:pt x="116" y="308"/>
                    <a:pt x="120" y="315"/>
                  </a:cubicBezTo>
                  <a:cubicBezTo>
                    <a:pt x="122" y="318"/>
                    <a:pt x="126" y="325"/>
                    <a:pt x="130" y="325"/>
                  </a:cubicBezTo>
                  <a:cubicBezTo>
                    <a:pt x="131" y="325"/>
                    <a:pt x="131" y="325"/>
                    <a:pt x="131" y="325"/>
                  </a:cubicBezTo>
                  <a:cubicBezTo>
                    <a:pt x="134" y="325"/>
                    <a:pt x="135" y="323"/>
                    <a:pt x="136" y="320"/>
                  </a:cubicBezTo>
                  <a:cubicBezTo>
                    <a:pt x="137" y="319"/>
                    <a:pt x="137" y="318"/>
                    <a:pt x="138" y="317"/>
                  </a:cubicBezTo>
                  <a:cubicBezTo>
                    <a:pt x="141" y="314"/>
                    <a:pt x="144" y="314"/>
                    <a:pt x="147" y="314"/>
                  </a:cubicBezTo>
                  <a:cubicBezTo>
                    <a:pt x="148" y="314"/>
                    <a:pt x="148" y="314"/>
                    <a:pt x="148" y="314"/>
                  </a:cubicBezTo>
                  <a:cubicBezTo>
                    <a:pt x="156" y="314"/>
                    <a:pt x="164" y="318"/>
                    <a:pt x="172" y="321"/>
                  </a:cubicBezTo>
                  <a:cubicBezTo>
                    <a:pt x="173" y="321"/>
                    <a:pt x="174" y="322"/>
                    <a:pt x="176" y="322"/>
                  </a:cubicBezTo>
                  <a:cubicBezTo>
                    <a:pt x="191" y="329"/>
                    <a:pt x="203" y="331"/>
                    <a:pt x="218" y="332"/>
                  </a:cubicBezTo>
                  <a:cubicBezTo>
                    <a:pt x="220" y="332"/>
                    <a:pt x="223" y="331"/>
                    <a:pt x="226" y="330"/>
                  </a:cubicBezTo>
                  <a:cubicBezTo>
                    <a:pt x="228" y="329"/>
                    <a:pt x="231" y="328"/>
                    <a:pt x="234" y="328"/>
                  </a:cubicBezTo>
                  <a:cubicBezTo>
                    <a:pt x="235" y="328"/>
                    <a:pt x="237" y="329"/>
                    <a:pt x="238" y="329"/>
                  </a:cubicBezTo>
                  <a:cubicBezTo>
                    <a:pt x="243" y="332"/>
                    <a:pt x="244" y="341"/>
                    <a:pt x="245" y="347"/>
                  </a:cubicBezTo>
                  <a:cubicBezTo>
                    <a:pt x="245" y="348"/>
                    <a:pt x="245" y="350"/>
                    <a:pt x="246" y="351"/>
                  </a:cubicBezTo>
                  <a:cubicBezTo>
                    <a:pt x="248" y="367"/>
                    <a:pt x="266" y="376"/>
                    <a:pt x="281" y="385"/>
                  </a:cubicBezTo>
                  <a:cubicBezTo>
                    <a:pt x="285" y="387"/>
                    <a:pt x="288" y="389"/>
                    <a:pt x="292" y="390"/>
                  </a:cubicBezTo>
                  <a:cubicBezTo>
                    <a:pt x="293" y="392"/>
                    <a:pt x="295" y="393"/>
                    <a:pt x="297" y="395"/>
                  </a:cubicBezTo>
                  <a:cubicBezTo>
                    <a:pt x="300" y="397"/>
                    <a:pt x="303" y="400"/>
                    <a:pt x="306" y="401"/>
                  </a:cubicBezTo>
                  <a:cubicBezTo>
                    <a:pt x="309" y="402"/>
                    <a:pt x="309" y="402"/>
                    <a:pt x="309" y="402"/>
                  </a:cubicBezTo>
                  <a:cubicBezTo>
                    <a:pt x="310" y="399"/>
                    <a:pt x="310" y="399"/>
                    <a:pt x="310" y="399"/>
                  </a:cubicBezTo>
                  <a:cubicBezTo>
                    <a:pt x="310" y="396"/>
                    <a:pt x="311" y="394"/>
                    <a:pt x="310" y="393"/>
                  </a:cubicBezTo>
                  <a:cubicBezTo>
                    <a:pt x="309" y="386"/>
                    <a:pt x="311" y="380"/>
                    <a:pt x="313" y="373"/>
                  </a:cubicBezTo>
                  <a:cubicBezTo>
                    <a:pt x="314" y="370"/>
                    <a:pt x="315" y="367"/>
                    <a:pt x="316" y="363"/>
                  </a:cubicBezTo>
                  <a:cubicBezTo>
                    <a:pt x="316" y="362"/>
                    <a:pt x="316" y="360"/>
                    <a:pt x="317" y="359"/>
                  </a:cubicBezTo>
                  <a:cubicBezTo>
                    <a:pt x="317" y="356"/>
                    <a:pt x="317" y="354"/>
                    <a:pt x="318" y="352"/>
                  </a:cubicBezTo>
                  <a:cubicBezTo>
                    <a:pt x="318" y="350"/>
                    <a:pt x="319" y="349"/>
                    <a:pt x="320" y="348"/>
                  </a:cubicBezTo>
                  <a:cubicBezTo>
                    <a:pt x="321" y="346"/>
                    <a:pt x="323" y="344"/>
                    <a:pt x="323" y="342"/>
                  </a:cubicBezTo>
                  <a:cubicBezTo>
                    <a:pt x="324" y="341"/>
                    <a:pt x="324" y="340"/>
                    <a:pt x="325" y="338"/>
                  </a:cubicBezTo>
                  <a:cubicBezTo>
                    <a:pt x="326" y="334"/>
                    <a:pt x="327" y="330"/>
                    <a:pt x="330" y="327"/>
                  </a:cubicBezTo>
                  <a:cubicBezTo>
                    <a:pt x="331" y="326"/>
                    <a:pt x="332" y="325"/>
                    <a:pt x="334" y="324"/>
                  </a:cubicBezTo>
                  <a:cubicBezTo>
                    <a:pt x="336" y="322"/>
                    <a:pt x="339" y="320"/>
                    <a:pt x="340" y="316"/>
                  </a:cubicBezTo>
                  <a:cubicBezTo>
                    <a:pt x="343" y="310"/>
                    <a:pt x="346" y="304"/>
                    <a:pt x="349" y="297"/>
                  </a:cubicBezTo>
                  <a:cubicBezTo>
                    <a:pt x="350" y="294"/>
                    <a:pt x="352" y="291"/>
                    <a:pt x="353" y="288"/>
                  </a:cubicBezTo>
                  <a:cubicBezTo>
                    <a:pt x="354" y="287"/>
                    <a:pt x="354" y="285"/>
                    <a:pt x="355" y="284"/>
                  </a:cubicBezTo>
                  <a:cubicBezTo>
                    <a:pt x="358" y="278"/>
                    <a:pt x="360" y="272"/>
                    <a:pt x="365" y="268"/>
                  </a:cubicBezTo>
                  <a:cubicBezTo>
                    <a:pt x="365" y="267"/>
                    <a:pt x="366" y="267"/>
                    <a:pt x="367" y="266"/>
                  </a:cubicBezTo>
                  <a:cubicBezTo>
                    <a:pt x="369" y="264"/>
                    <a:pt x="373" y="261"/>
                    <a:pt x="373" y="257"/>
                  </a:cubicBezTo>
                  <a:cubicBezTo>
                    <a:pt x="373" y="254"/>
                    <a:pt x="373" y="253"/>
                    <a:pt x="373" y="251"/>
                  </a:cubicBezTo>
                  <a:cubicBezTo>
                    <a:pt x="372" y="249"/>
                    <a:pt x="372" y="249"/>
                    <a:pt x="373" y="247"/>
                  </a:cubicBezTo>
                  <a:cubicBezTo>
                    <a:pt x="373" y="246"/>
                    <a:pt x="373" y="246"/>
                    <a:pt x="373" y="246"/>
                  </a:cubicBezTo>
                  <a:cubicBezTo>
                    <a:pt x="377" y="240"/>
                    <a:pt x="381" y="232"/>
                    <a:pt x="385" y="227"/>
                  </a:cubicBezTo>
                  <a:cubicBezTo>
                    <a:pt x="387" y="226"/>
                    <a:pt x="389" y="224"/>
                    <a:pt x="391" y="223"/>
                  </a:cubicBezTo>
                  <a:cubicBezTo>
                    <a:pt x="393" y="222"/>
                    <a:pt x="394" y="221"/>
                    <a:pt x="396" y="219"/>
                  </a:cubicBezTo>
                  <a:cubicBezTo>
                    <a:pt x="399" y="217"/>
                    <a:pt x="402" y="216"/>
                    <a:pt x="406" y="216"/>
                  </a:cubicBezTo>
                  <a:cubicBezTo>
                    <a:pt x="407" y="215"/>
                    <a:pt x="409" y="215"/>
                    <a:pt x="411" y="215"/>
                  </a:cubicBezTo>
                  <a:cubicBezTo>
                    <a:pt x="421" y="212"/>
                    <a:pt x="424" y="204"/>
                    <a:pt x="427" y="197"/>
                  </a:cubicBezTo>
                  <a:cubicBezTo>
                    <a:pt x="428" y="195"/>
                    <a:pt x="428" y="194"/>
                    <a:pt x="429" y="192"/>
                  </a:cubicBezTo>
                  <a:cubicBezTo>
                    <a:pt x="431" y="188"/>
                    <a:pt x="434" y="184"/>
                    <a:pt x="438" y="180"/>
                  </a:cubicBezTo>
                  <a:cubicBezTo>
                    <a:pt x="442" y="176"/>
                    <a:pt x="445" y="173"/>
                    <a:pt x="448" y="168"/>
                  </a:cubicBezTo>
                  <a:cubicBezTo>
                    <a:pt x="453" y="158"/>
                    <a:pt x="454" y="147"/>
                    <a:pt x="456" y="137"/>
                  </a:cubicBezTo>
                  <a:cubicBezTo>
                    <a:pt x="458" y="124"/>
                    <a:pt x="464" y="114"/>
                    <a:pt x="470" y="102"/>
                  </a:cubicBezTo>
                  <a:cubicBezTo>
                    <a:pt x="471" y="101"/>
                    <a:pt x="472" y="99"/>
                    <a:pt x="473" y="97"/>
                  </a:cubicBezTo>
                  <a:cubicBezTo>
                    <a:pt x="477" y="89"/>
                    <a:pt x="480" y="82"/>
                    <a:pt x="482" y="73"/>
                  </a:cubicBezTo>
                  <a:cubicBezTo>
                    <a:pt x="483" y="65"/>
                    <a:pt x="484" y="62"/>
                    <a:pt x="490" y="57"/>
                  </a:cubicBezTo>
                  <a:cubicBezTo>
                    <a:pt x="500" y="46"/>
                    <a:pt x="497" y="31"/>
                    <a:pt x="495" y="2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2" name="Freeform 6"/>
            <p:cNvSpPr>
              <a:spLocks/>
            </p:cNvSpPr>
            <p:nvPr/>
          </p:nvSpPr>
          <p:spPr bwMode="auto">
            <a:xfrm>
              <a:off x="2172847" y="394370"/>
              <a:ext cx="1229886" cy="1879483"/>
            </a:xfrm>
            <a:custGeom>
              <a:avLst/>
              <a:gdLst>
                <a:gd name="T0" fmla="*/ 380 w 390"/>
                <a:gd name="T1" fmla="*/ 233 h 659"/>
                <a:gd name="T2" fmla="*/ 360 w 390"/>
                <a:gd name="T3" fmla="*/ 220 h 659"/>
                <a:gd name="T4" fmla="*/ 342 w 390"/>
                <a:gd name="T5" fmla="*/ 214 h 659"/>
                <a:gd name="T6" fmla="*/ 334 w 390"/>
                <a:gd name="T7" fmla="*/ 213 h 659"/>
                <a:gd name="T8" fmla="*/ 323 w 390"/>
                <a:gd name="T9" fmla="*/ 202 h 659"/>
                <a:gd name="T10" fmla="*/ 304 w 390"/>
                <a:gd name="T11" fmla="*/ 183 h 659"/>
                <a:gd name="T12" fmla="*/ 292 w 390"/>
                <a:gd name="T13" fmla="*/ 175 h 659"/>
                <a:gd name="T14" fmla="*/ 288 w 390"/>
                <a:gd name="T15" fmla="*/ 155 h 659"/>
                <a:gd name="T16" fmla="*/ 306 w 390"/>
                <a:gd name="T17" fmla="*/ 117 h 659"/>
                <a:gd name="T18" fmla="*/ 304 w 390"/>
                <a:gd name="T19" fmla="*/ 100 h 659"/>
                <a:gd name="T20" fmla="*/ 318 w 390"/>
                <a:gd name="T21" fmla="*/ 99 h 659"/>
                <a:gd name="T22" fmla="*/ 331 w 390"/>
                <a:gd name="T23" fmla="*/ 86 h 659"/>
                <a:gd name="T24" fmla="*/ 338 w 390"/>
                <a:gd name="T25" fmla="*/ 71 h 659"/>
                <a:gd name="T26" fmla="*/ 343 w 390"/>
                <a:gd name="T27" fmla="*/ 48 h 659"/>
                <a:gd name="T28" fmla="*/ 335 w 390"/>
                <a:gd name="T29" fmla="*/ 51 h 659"/>
                <a:gd name="T30" fmla="*/ 333 w 390"/>
                <a:gd name="T31" fmla="*/ 40 h 659"/>
                <a:gd name="T32" fmla="*/ 318 w 390"/>
                <a:gd name="T33" fmla="*/ 49 h 659"/>
                <a:gd name="T34" fmla="*/ 312 w 390"/>
                <a:gd name="T35" fmla="*/ 58 h 659"/>
                <a:gd name="T36" fmla="*/ 299 w 390"/>
                <a:gd name="T37" fmla="*/ 48 h 659"/>
                <a:gd name="T38" fmla="*/ 286 w 390"/>
                <a:gd name="T39" fmla="*/ 42 h 659"/>
                <a:gd name="T40" fmla="*/ 272 w 390"/>
                <a:gd name="T41" fmla="*/ 46 h 659"/>
                <a:gd name="T42" fmla="*/ 264 w 390"/>
                <a:gd name="T43" fmla="*/ 45 h 659"/>
                <a:gd name="T44" fmla="*/ 239 w 390"/>
                <a:gd name="T45" fmla="*/ 41 h 659"/>
                <a:gd name="T46" fmla="*/ 228 w 390"/>
                <a:gd name="T47" fmla="*/ 37 h 659"/>
                <a:gd name="T48" fmla="*/ 219 w 390"/>
                <a:gd name="T49" fmla="*/ 32 h 659"/>
                <a:gd name="T50" fmla="*/ 206 w 390"/>
                <a:gd name="T51" fmla="*/ 26 h 659"/>
                <a:gd name="T52" fmla="*/ 200 w 390"/>
                <a:gd name="T53" fmla="*/ 28 h 659"/>
                <a:gd name="T54" fmla="*/ 189 w 390"/>
                <a:gd name="T55" fmla="*/ 25 h 659"/>
                <a:gd name="T56" fmla="*/ 172 w 390"/>
                <a:gd name="T57" fmla="*/ 8 h 659"/>
                <a:gd name="T58" fmla="*/ 161 w 390"/>
                <a:gd name="T59" fmla="*/ 15 h 659"/>
                <a:gd name="T60" fmla="*/ 146 w 390"/>
                <a:gd name="T61" fmla="*/ 0 h 659"/>
                <a:gd name="T62" fmla="*/ 129 w 390"/>
                <a:gd name="T63" fmla="*/ 13 h 659"/>
                <a:gd name="T64" fmla="*/ 147 w 390"/>
                <a:gd name="T65" fmla="*/ 18 h 659"/>
                <a:gd name="T66" fmla="*/ 115 w 390"/>
                <a:gd name="T67" fmla="*/ 50 h 659"/>
                <a:gd name="T68" fmla="*/ 96 w 390"/>
                <a:gd name="T69" fmla="*/ 47 h 659"/>
                <a:gd name="T70" fmla="*/ 77 w 390"/>
                <a:gd name="T71" fmla="*/ 50 h 659"/>
                <a:gd name="T72" fmla="*/ 65 w 390"/>
                <a:gd name="T73" fmla="*/ 58 h 659"/>
                <a:gd name="T74" fmla="*/ 56 w 390"/>
                <a:gd name="T75" fmla="*/ 69 h 659"/>
                <a:gd name="T76" fmla="*/ 51 w 390"/>
                <a:gd name="T77" fmla="*/ 79 h 659"/>
                <a:gd name="T78" fmla="*/ 48 w 390"/>
                <a:gd name="T79" fmla="*/ 102 h 659"/>
                <a:gd name="T80" fmla="*/ 31 w 390"/>
                <a:gd name="T81" fmla="*/ 118 h 659"/>
                <a:gd name="T82" fmla="*/ 13 w 390"/>
                <a:gd name="T83" fmla="*/ 150 h 659"/>
                <a:gd name="T84" fmla="*/ 25 w 390"/>
                <a:gd name="T85" fmla="*/ 162 h 659"/>
                <a:gd name="T86" fmla="*/ 24 w 390"/>
                <a:gd name="T87" fmla="*/ 163 h 659"/>
                <a:gd name="T88" fmla="*/ 13 w 390"/>
                <a:gd name="T89" fmla="*/ 166 h 659"/>
                <a:gd name="T90" fmla="*/ 5 w 390"/>
                <a:gd name="T91" fmla="*/ 169 h 659"/>
                <a:gd name="T92" fmla="*/ 20 w 390"/>
                <a:gd name="T93" fmla="*/ 659 h 659"/>
                <a:gd name="T94" fmla="*/ 374 w 390"/>
                <a:gd name="T95" fmla="*/ 659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0" h="659">
                  <a:moveTo>
                    <a:pt x="390" y="246"/>
                  </a:moveTo>
                  <a:cubicBezTo>
                    <a:pt x="389" y="245"/>
                    <a:pt x="388" y="243"/>
                    <a:pt x="387" y="242"/>
                  </a:cubicBezTo>
                  <a:cubicBezTo>
                    <a:pt x="385" y="239"/>
                    <a:pt x="383" y="236"/>
                    <a:pt x="380" y="233"/>
                  </a:cubicBezTo>
                  <a:cubicBezTo>
                    <a:pt x="377" y="231"/>
                    <a:pt x="374" y="229"/>
                    <a:pt x="371" y="228"/>
                  </a:cubicBezTo>
                  <a:cubicBezTo>
                    <a:pt x="367" y="227"/>
                    <a:pt x="365" y="225"/>
                    <a:pt x="362" y="223"/>
                  </a:cubicBezTo>
                  <a:cubicBezTo>
                    <a:pt x="361" y="222"/>
                    <a:pt x="360" y="221"/>
                    <a:pt x="360" y="220"/>
                  </a:cubicBezTo>
                  <a:cubicBezTo>
                    <a:pt x="358" y="216"/>
                    <a:pt x="355" y="213"/>
                    <a:pt x="350" y="212"/>
                  </a:cubicBezTo>
                  <a:cubicBezTo>
                    <a:pt x="350" y="212"/>
                    <a:pt x="349" y="212"/>
                    <a:pt x="349" y="212"/>
                  </a:cubicBezTo>
                  <a:cubicBezTo>
                    <a:pt x="347" y="212"/>
                    <a:pt x="344" y="213"/>
                    <a:pt x="342" y="214"/>
                  </a:cubicBezTo>
                  <a:cubicBezTo>
                    <a:pt x="339" y="214"/>
                    <a:pt x="337" y="215"/>
                    <a:pt x="335" y="215"/>
                  </a:cubicBezTo>
                  <a:cubicBezTo>
                    <a:pt x="334" y="215"/>
                    <a:pt x="334" y="215"/>
                    <a:pt x="334" y="215"/>
                  </a:cubicBezTo>
                  <a:cubicBezTo>
                    <a:pt x="334" y="215"/>
                    <a:pt x="334" y="214"/>
                    <a:pt x="334" y="213"/>
                  </a:cubicBezTo>
                  <a:cubicBezTo>
                    <a:pt x="334" y="211"/>
                    <a:pt x="334" y="208"/>
                    <a:pt x="332" y="206"/>
                  </a:cubicBezTo>
                  <a:cubicBezTo>
                    <a:pt x="330" y="205"/>
                    <a:pt x="328" y="204"/>
                    <a:pt x="326" y="203"/>
                  </a:cubicBezTo>
                  <a:cubicBezTo>
                    <a:pt x="325" y="203"/>
                    <a:pt x="324" y="202"/>
                    <a:pt x="323" y="202"/>
                  </a:cubicBezTo>
                  <a:cubicBezTo>
                    <a:pt x="321" y="200"/>
                    <a:pt x="320" y="199"/>
                    <a:pt x="319" y="196"/>
                  </a:cubicBezTo>
                  <a:cubicBezTo>
                    <a:pt x="318" y="194"/>
                    <a:pt x="317" y="192"/>
                    <a:pt x="314" y="189"/>
                  </a:cubicBezTo>
                  <a:cubicBezTo>
                    <a:pt x="311" y="186"/>
                    <a:pt x="308" y="184"/>
                    <a:pt x="304" y="183"/>
                  </a:cubicBezTo>
                  <a:cubicBezTo>
                    <a:pt x="301" y="181"/>
                    <a:pt x="298" y="179"/>
                    <a:pt x="296" y="178"/>
                  </a:cubicBezTo>
                  <a:cubicBezTo>
                    <a:pt x="293" y="176"/>
                    <a:pt x="293" y="176"/>
                    <a:pt x="293" y="176"/>
                  </a:cubicBezTo>
                  <a:cubicBezTo>
                    <a:pt x="292" y="175"/>
                    <a:pt x="292" y="175"/>
                    <a:pt x="292" y="175"/>
                  </a:cubicBezTo>
                  <a:cubicBezTo>
                    <a:pt x="287" y="173"/>
                    <a:pt x="280" y="168"/>
                    <a:pt x="280" y="164"/>
                  </a:cubicBezTo>
                  <a:cubicBezTo>
                    <a:pt x="280" y="163"/>
                    <a:pt x="283" y="160"/>
                    <a:pt x="285" y="158"/>
                  </a:cubicBezTo>
                  <a:cubicBezTo>
                    <a:pt x="286" y="157"/>
                    <a:pt x="287" y="156"/>
                    <a:pt x="288" y="155"/>
                  </a:cubicBezTo>
                  <a:cubicBezTo>
                    <a:pt x="292" y="150"/>
                    <a:pt x="296" y="143"/>
                    <a:pt x="299" y="137"/>
                  </a:cubicBezTo>
                  <a:cubicBezTo>
                    <a:pt x="300" y="136"/>
                    <a:pt x="301" y="135"/>
                    <a:pt x="302" y="133"/>
                  </a:cubicBezTo>
                  <a:cubicBezTo>
                    <a:pt x="305" y="129"/>
                    <a:pt x="309" y="123"/>
                    <a:pt x="306" y="117"/>
                  </a:cubicBezTo>
                  <a:cubicBezTo>
                    <a:pt x="305" y="115"/>
                    <a:pt x="304" y="114"/>
                    <a:pt x="302" y="113"/>
                  </a:cubicBezTo>
                  <a:cubicBezTo>
                    <a:pt x="301" y="112"/>
                    <a:pt x="300" y="112"/>
                    <a:pt x="300" y="111"/>
                  </a:cubicBezTo>
                  <a:cubicBezTo>
                    <a:pt x="298" y="106"/>
                    <a:pt x="302" y="101"/>
                    <a:pt x="304" y="100"/>
                  </a:cubicBezTo>
                  <a:cubicBezTo>
                    <a:pt x="307" y="97"/>
                    <a:pt x="309" y="96"/>
                    <a:pt x="312" y="95"/>
                  </a:cubicBezTo>
                  <a:cubicBezTo>
                    <a:pt x="312" y="95"/>
                    <a:pt x="315" y="94"/>
                    <a:pt x="317" y="94"/>
                  </a:cubicBezTo>
                  <a:cubicBezTo>
                    <a:pt x="317" y="96"/>
                    <a:pt x="317" y="98"/>
                    <a:pt x="318" y="99"/>
                  </a:cubicBezTo>
                  <a:cubicBezTo>
                    <a:pt x="319" y="101"/>
                    <a:pt x="321" y="102"/>
                    <a:pt x="322" y="102"/>
                  </a:cubicBezTo>
                  <a:cubicBezTo>
                    <a:pt x="324" y="102"/>
                    <a:pt x="325" y="101"/>
                    <a:pt x="326" y="101"/>
                  </a:cubicBezTo>
                  <a:cubicBezTo>
                    <a:pt x="332" y="98"/>
                    <a:pt x="331" y="90"/>
                    <a:pt x="331" y="86"/>
                  </a:cubicBezTo>
                  <a:cubicBezTo>
                    <a:pt x="330" y="85"/>
                    <a:pt x="330" y="84"/>
                    <a:pt x="330" y="83"/>
                  </a:cubicBezTo>
                  <a:cubicBezTo>
                    <a:pt x="329" y="80"/>
                    <a:pt x="329" y="78"/>
                    <a:pt x="330" y="77"/>
                  </a:cubicBezTo>
                  <a:cubicBezTo>
                    <a:pt x="332" y="74"/>
                    <a:pt x="335" y="73"/>
                    <a:pt x="338" y="71"/>
                  </a:cubicBezTo>
                  <a:cubicBezTo>
                    <a:pt x="343" y="68"/>
                    <a:pt x="349" y="65"/>
                    <a:pt x="351" y="59"/>
                  </a:cubicBezTo>
                  <a:cubicBezTo>
                    <a:pt x="352" y="55"/>
                    <a:pt x="351" y="53"/>
                    <a:pt x="350" y="51"/>
                  </a:cubicBezTo>
                  <a:cubicBezTo>
                    <a:pt x="348" y="49"/>
                    <a:pt x="346" y="48"/>
                    <a:pt x="343" y="48"/>
                  </a:cubicBezTo>
                  <a:cubicBezTo>
                    <a:pt x="343" y="48"/>
                    <a:pt x="342" y="48"/>
                    <a:pt x="342" y="48"/>
                  </a:cubicBezTo>
                  <a:cubicBezTo>
                    <a:pt x="340" y="49"/>
                    <a:pt x="339" y="49"/>
                    <a:pt x="337" y="50"/>
                  </a:cubicBezTo>
                  <a:cubicBezTo>
                    <a:pt x="337" y="50"/>
                    <a:pt x="336" y="51"/>
                    <a:pt x="335" y="51"/>
                  </a:cubicBezTo>
                  <a:cubicBezTo>
                    <a:pt x="335" y="51"/>
                    <a:pt x="335" y="51"/>
                    <a:pt x="335" y="50"/>
                  </a:cubicBezTo>
                  <a:cubicBezTo>
                    <a:pt x="335" y="50"/>
                    <a:pt x="335" y="49"/>
                    <a:pt x="335" y="48"/>
                  </a:cubicBezTo>
                  <a:cubicBezTo>
                    <a:pt x="335" y="46"/>
                    <a:pt x="335" y="43"/>
                    <a:pt x="333" y="40"/>
                  </a:cubicBezTo>
                  <a:cubicBezTo>
                    <a:pt x="332" y="39"/>
                    <a:pt x="329" y="38"/>
                    <a:pt x="326" y="38"/>
                  </a:cubicBezTo>
                  <a:cubicBezTo>
                    <a:pt x="324" y="38"/>
                    <a:pt x="321" y="39"/>
                    <a:pt x="320" y="41"/>
                  </a:cubicBezTo>
                  <a:cubicBezTo>
                    <a:pt x="316" y="44"/>
                    <a:pt x="318" y="47"/>
                    <a:pt x="318" y="49"/>
                  </a:cubicBezTo>
                  <a:cubicBezTo>
                    <a:pt x="319" y="50"/>
                    <a:pt x="319" y="50"/>
                    <a:pt x="319" y="51"/>
                  </a:cubicBezTo>
                  <a:cubicBezTo>
                    <a:pt x="319" y="52"/>
                    <a:pt x="318" y="54"/>
                    <a:pt x="317" y="56"/>
                  </a:cubicBezTo>
                  <a:cubicBezTo>
                    <a:pt x="316" y="57"/>
                    <a:pt x="314" y="58"/>
                    <a:pt x="312" y="58"/>
                  </a:cubicBezTo>
                  <a:cubicBezTo>
                    <a:pt x="311" y="58"/>
                    <a:pt x="310" y="58"/>
                    <a:pt x="309" y="57"/>
                  </a:cubicBezTo>
                  <a:cubicBezTo>
                    <a:pt x="308" y="57"/>
                    <a:pt x="307" y="55"/>
                    <a:pt x="306" y="53"/>
                  </a:cubicBezTo>
                  <a:cubicBezTo>
                    <a:pt x="305" y="51"/>
                    <a:pt x="303" y="48"/>
                    <a:pt x="299" y="48"/>
                  </a:cubicBezTo>
                  <a:cubicBezTo>
                    <a:pt x="298" y="48"/>
                    <a:pt x="297" y="48"/>
                    <a:pt x="297" y="48"/>
                  </a:cubicBezTo>
                  <a:cubicBezTo>
                    <a:pt x="296" y="47"/>
                    <a:pt x="296" y="47"/>
                    <a:pt x="295" y="46"/>
                  </a:cubicBezTo>
                  <a:cubicBezTo>
                    <a:pt x="293" y="43"/>
                    <a:pt x="290" y="42"/>
                    <a:pt x="286" y="42"/>
                  </a:cubicBezTo>
                  <a:cubicBezTo>
                    <a:pt x="286" y="42"/>
                    <a:pt x="286" y="42"/>
                    <a:pt x="285" y="42"/>
                  </a:cubicBezTo>
                  <a:cubicBezTo>
                    <a:pt x="281" y="42"/>
                    <a:pt x="277" y="44"/>
                    <a:pt x="274" y="45"/>
                  </a:cubicBezTo>
                  <a:cubicBezTo>
                    <a:pt x="273" y="46"/>
                    <a:pt x="272" y="46"/>
                    <a:pt x="272" y="46"/>
                  </a:cubicBezTo>
                  <a:cubicBezTo>
                    <a:pt x="271" y="47"/>
                    <a:pt x="268" y="48"/>
                    <a:pt x="268" y="48"/>
                  </a:cubicBezTo>
                  <a:cubicBezTo>
                    <a:pt x="267" y="48"/>
                    <a:pt x="266" y="47"/>
                    <a:pt x="265" y="46"/>
                  </a:cubicBezTo>
                  <a:cubicBezTo>
                    <a:pt x="264" y="45"/>
                    <a:pt x="264" y="45"/>
                    <a:pt x="264" y="45"/>
                  </a:cubicBezTo>
                  <a:cubicBezTo>
                    <a:pt x="262" y="42"/>
                    <a:pt x="258" y="38"/>
                    <a:pt x="252" y="38"/>
                  </a:cubicBezTo>
                  <a:cubicBezTo>
                    <a:pt x="249" y="38"/>
                    <a:pt x="247" y="39"/>
                    <a:pt x="245" y="40"/>
                  </a:cubicBezTo>
                  <a:cubicBezTo>
                    <a:pt x="243" y="40"/>
                    <a:pt x="241" y="41"/>
                    <a:pt x="239" y="41"/>
                  </a:cubicBezTo>
                  <a:cubicBezTo>
                    <a:pt x="239" y="41"/>
                    <a:pt x="239" y="41"/>
                    <a:pt x="239" y="41"/>
                  </a:cubicBezTo>
                  <a:cubicBezTo>
                    <a:pt x="237" y="41"/>
                    <a:pt x="231" y="39"/>
                    <a:pt x="229" y="38"/>
                  </a:cubicBezTo>
                  <a:cubicBezTo>
                    <a:pt x="228" y="38"/>
                    <a:pt x="228" y="37"/>
                    <a:pt x="228" y="37"/>
                  </a:cubicBezTo>
                  <a:cubicBezTo>
                    <a:pt x="227" y="36"/>
                    <a:pt x="227" y="35"/>
                    <a:pt x="225" y="34"/>
                  </a:cubicBezTo>
                  <a:cubicBezTo>
                    <a:pt x="224" y="32"/>
                    <a:pt x="222" y="32"/>
                    <a:pt x="220" y="32"/>
                  </a:cubicBezTo>
                  <a:cubicBezTo>
                    <a:pt x="220" y="32"/>
                    <a:pt x="219" y="32"/>
                    <a:pt x="219" y="32"/>
                  </a:cubicBezTo>
                  <a:cubicBezTo>
                    <a:pt x="218" y="31"/>
                    <a:pt x="217" y="30"/>
                    <a:pt x="217" y="29"/>
                  </a:cubicBezTo>
                  <a:cubicBezTo>
                    <a:pt x="216" y="28"/>
                    <a:pt x="214" y="25"/>
                    <a:pt x="210" y="25"/>
                  </a:cubicBezTo>
                  <a:cubicBezTo>
                    <a:pt x="209" y="25"/>
                    <a:pt x="208" y="25"/>
                    <a:pt x="206" y="26"/>
                  </a:cubicBezTo>
                  <a:cubicBezTo>
                    <a:pt x="205" y="26"/>
                    <a:pt x="204" y="27"/>
                    <a:pt x="203" y="27"/>
                  </a:cubicBezTo>
                  <a:cubicBezTo>
                    <a:pt x="202" y="28"/>
                    <a:pt x="201" y="28"/>
                    <a:pt x="200" y="28"/>
                  </a:cubicBezTo>
                  <a:cubicBezTo>
                    <a:pt x="200" y="28"/>
                    <a:pt x="200" y="28"/>
                    <a:pt x="200" y="28"/>
                  </a:cubicBezTo>
                  <a:cubicBezTo>
                    <a:pt x="200" y="28"/>
                    <a:pt x="199" y="28"/>
                    <a:pt x="199" y="27"/>
                  </a:cubicBezTo>
                  <a:cubicBezTo>
                    <a:pt x="198" y="27"/>
                    <a:pt x="197" y="26"/>
                    <a:pt x="195" y="26"/>
                  </a:cubicBezTo>
                  <a:cubicBezTo>
                    <a:pt x="193" y="25"/>
                    <a:pt x="191" y="25"/>
                    <a:pt x="189" y="25"/>
                  </a:cubicBezTo>
                  <a:cubicBezTo>
                    <a:pt x="184" y="25"/>
                    <a:pt x="182" y="25"/>
                    <a:pt x="181" y="23"/>
                  </a:cubicBezTo>
                  <a:cubicBezTo>
                    <a:pt x="180" y="22"/>
                    <a:pt x="179" y="20"/>
                    <a:pt x="179" y="18"/>
                  </a:cubicBezTo>
                  <a:cubicBezTo>
                    <a:pt x="178" y="14"/>
                    <a:pt x="176" y="10"/>
                    <a:pt x="172" y="8"/>
                  </a:cubicBezTo>
                  <a:cubicBezTo>
                    <a:pt x="171" y="8"/>
                    <a:pt x="170" y="8"/>
                    <a:pt x="169" y="8"/>
                  </a:cubicBezTo>
                  <a:cubicBezTo>
                    <a:pt x="165" y="8"/>
                    <a:pt x="163" y="11"/>
                    <a:pt x="162" y="14"/>
                  </a:cubicBezTo>
                  <a:cubicBezTo>
                    <a:pt x="162" y="14"/>
                    <a:pt x="161" y="15"/>
                    <a:pt x="161" y="15"/>
                  </a:cubicBezTo>
                  <a:cubicBezTo>
                    <a:pt x="161" y="15"/>
                    <a:pt x="161" y="15"/>
                    <a:pt x="160" y="15"/>
                  </a:cubicBezTo>
                  <a:cubicBezTo>
                    <a:pt x="159" y="13"/>
                    <a:pt x="158" y="12"/>
                    <a:pt x="157" y="10"/>
                  </a:cubicBezTo>
                  <a:cubicBezTo>
                    <a:pt x="155" y="6"/>
                    <a:pt x="153" y="2"/>
                    <a:pt x="146" y="0"/>
                  </a:cubicBezTo>
                  <a:cubicBezTo>
                    <a:pt x="146" y="0"/>
                    <a:pt x="145" y="0"/>
                    <a:pt x="145" y="0"/>
                  </a:cubicBezTo>
                  <a:cubicBezTo>
                    <a:pt x="139" y="0"/>
                    <a:pt x="130" y="5"/>
                    <a:pt x="129" y="12"/>
                  </a:cubicBezTo>
                  <a:cubicBezTo>
                    <a:pt x="129" y="13"/>
                    <a:pt x="129" y="13"/>
                    <a:pt x="129" y="13"/>
                  </a:cubicBezTo>
                  <a:cubicBezTo>
                    <a:pt x="131" y="14"/>
                    <a:pt x="131" y="14"/>
                    <a:pt x="131" y="14"/>
                  </a:cubicBezTo>
                  <a:cubicBezTo>
                    <a:pt x="134" y="16"/>
                    <a:pt x="138" y="17"/>
                    <a:pt x="141" y="17"/>
                  </a:cubicBezTo>
                  <a:cubicBezTo>
                    <a:pt x="143" y="17"/>
                    <a:pt x="145" y="17"/>
                    <a:pt x="147" y="18"/>
                  </a:cubicBezTo>
                  <a:cubicBezTo>
                    <a:pt x="152" y="20"/>
                    <a:pt x="154" y="28"/>
                    <a:pt x="155" y="31"/>
                  </a:cubicBezTo>
                  <a:cubicBezTo>
                    <a:pt x="156" y="34"/>
                    <a:pt x="155" y="37"/>
                    <a:pt x="153" y="40"/>
                  </a:cubicBezTo>
                  <a:cubicBezTo>
                    <a:pt x="147" y="47"/>
                    <a:pt x="129" y="50"/>
                    <a:pt x="115" y="50"/>
                  </a:cubicBezTo>
                  <a:cubicBezTo>
                    <a:pt x="112" y="50"/>
                    <a:pt x="112" y="50"/>
                    <a:pt x="112" y="50"/>
                  </a:cubicBezTo>
                  <a:cubicBezTo>
                    <a:pt x="108" y="50"/>
                    <a:pt x="104" y="50"/>
                    <a:pt x="101" y="49"/>
                  </a:cubicBezTo>
                  <a:cubicBezTo>
                    <a:pt x="99" y="48"/>
                    <a:pt x="98" y="48"/>
                    <a:pt x="96" y="47"/>
                  </a:cubicBezTo>
                  <a:cubicBezTo>
                    <a:pt x="94" y="45"/>
                    <a:pt x="91" y="44"/>
                    <a:pt x="88" y="44"/>
                  </a:cubicBezTo>
                  <a:cubicBezTo>
                    <a:pt x="86" y="44"/>
                    <a:pt x="85" y="44"/>
                    <a:pt x="83" y="45"/>
                  </a:cubicBezTo>
                  <a:cubicBezTo>
                    <a:pt x="80" y="46"/>
                    <a:pt x="79" y="48"/>
                    <a:pt x="77" y="50"/>
                  </a:cubicBezTo>
                  <a:cubicBezTo>
                    <a:pt x="76" y="51"/>
                    <a:pt x="76" y="52"/>
                    <a:pt x="75" y="52"/>
                  </a:cubicBezTo>
                  <a:cubicBezTo>
                    <a:pt x="74" y="53"/>
                    <a:pt x="73" y="53"/>
                    <a:pt x="72" y="53"/>
                  </a:cubicBezTo>
                  <a:cubicBezTo>
                    <a:pt x="70" y="54"/>
                    <a:pt x="67" y="55"/>
                    <a:pt x="65" y="58"/>
                  </a:cubicBezTo>
                  <a:cubicBezTo>
                    <a:pt x="64" y="61"/>
                    <a:pt x="64" y="63"/>
                    <a:pt x="64" y="66"/>
                  </a:cubicBezTo>
                  <a:cubicBezTo>
                    <a:pt x="64" y="66"/>
                    <a:pt x="63" y="66"/>
                    <a:pt x="63" y="66"/>
                  </a:cubicBezTo>
                  <a:cubicBezTo>
                    <a:pt x="60" y="66"/>
                    <a:pt x="57" y="67"/>
                    <a:pt x="56" y="69"/>
                  </a:cubicBezTo>
                  <a:cubicBezTo>
                    <a:pt x="53" y="71"/>
                    <a:pt x="53" y="74"/>
                    <a:pt x="53" y="76"/>
                  </a:cubicBezTo>
                  <a:cubicBezTo>
                    <a:pt x="53" y="77"/>
                    <a:pt x="54" y="78"/>
                    <a:pt x="53" y="79"/>
                  </a:cubicBezTo>
                  <a:cubicBezTo>
                    <a:pt x="53" y="79"/>
                    <a:pt x="52" y="79"/>
                    <a:pt x="51" y="79"/>
                  </a:cubicBezTo>
                  <a:cubicBezTo>
                    <a:pt x="49" y="79"/>
                    <a:pt x="47" y="79"/>
                    <a:pt x="45" y="81"/>
                  </a:cubicBezTo>
                  <a:cubicBezTo>
                    <a:pt x="42" y="85"/>
                    <a:pt x="42" y="90"/>
                    <a:pt x="45" y="94"/>
                  </a:cubicBezTo>
                  <a:cubicBezTo>
                    <a:pt x="47" y="97"/>
                    <a:pt x="49" y="100"/>
                    <a:pt x="48" y="102"/>
                  </a:cubicBezTo>
                  <a:cubicBezTo>
                    <a:pt x="48" y="103"/>
                    <a:pt x="47" y="104"/>
                    <a:pt x="45" y="105"/>
                  </a:cubicBezTo>
                  <a:cubicBezTo>
                    <a:pt x="43" y="106"/>
                    <a:pt x="42" y="107"/>
                    <a:pt x="41" y="107"/>
                  </a:cubicBezTo>
                  <a:cubicBezTo>
                    <a:pt x="37" y="109"/>
                    <a:pt x="33" y="111"/>
                    <a:pt x="31" y="118"/>
                  </a:cubicBezTo>
                  <a:cubicBezTo>
                    <a:pt x="31" y="119"/>
                    <a:pt x="31" y="120"/>
                    <a:pt x="30" y="121"/>
                  </a:cubicBezTo>
                  <a:cubicBezTo>
                    <a:pt x="29" y="126"/>
                    <a:pt x="29" y="127"/>
                    <a:pt x="24" y="130"/>
                  </a:cubicBezTo>
                  <a:cubicBezTo>
                    <a:pt x="16" y="134"/>
                    <a:pt x="12" y="142"/>
                    <a:pt x="13" y="150"/>
                  </a:cubicBezTo>
                  <a:cubicBezTo>
                    <a:pt x="14" y="158"/>
                    <a:pt x="21" y="159"/>
                    <a:pt x="25" y="160"/>
                  </a:cubicBezTo>
                  <a:cubicBezTo>
                    <a:pt x="25" y="160"/>
                    <a:pt x="26" y="160"/>
                    <a:pt x="26" y="160"/>
                  </a:cubicBezTo>
                  <a:cubicBezTo>
                    <a:pt x="26" y="160"/>
                    <a:pt x="25" y="161"/>
                    <a:pt x="25" y="162"/>
                  </a:cubicBezTo>
                  <a:cubicBezTo>
                    <a:pt x="25" y="162"/>
                    <a:pt x="25" y="162"/>
                    <a:pt x="25" y="162"/>
                  </a:cubicBezTo>
                  <a:cubicBezTo>
                    <a:pt x="25" y="163"/>
                    <a:pt x="25" y="163"/>
                    <a:pt x="25" y="164"/>
                  </a:cubicBezTo>
                  <a:cubicBezTo>
                    <a:pt x="24" y="163"/>
                    <a:pt x="24" y="163"/>
                    <a:pt x="24" y="163"/>
                  </a:cubicBezTo>
                  <a:cubicBezTo>
                    <a:pt x="22" y="165"/>
                    <a:pt x="22" y="165"/>
                    <a:pt x="22" y="165"/>
                  </a:cubicBezTo>
                  <a:cubicBezTo>
                    <a:pt x="21" y="166"/>
                    <a:pt x="21" y="168"/>
                    <a:pt x="20" y="170"/>
                  </a:cubicBezTo>
                  <a:cubicBezTo>
                    <a:pt x="19" y="168"/>
                    <a:pt x="16" y="166"/>
                    <a:pt x="13" y="166"/>
                  </a:cubicBezTo>
                  <a:cubicBezTo>
                    <a:pt x="12" y="166"/>
                    <a:pt x="11" y="167"/>
                    <a:pt x="10" y="167"/>
                  </a:cubicBezTo>
                  <a:cubicBezTo>
                    <a:pt x="9" y="168"/>
                    <a:pt x="9" y="169"/>
                    <a:pt x="8" y="171"/>
                  </a:cubicBezTo>
                  <a:cubicBezTo>
                    <a:pt x="7" y="170"/>
                    <a:pt x="6" y="170"/>
                    <a:pt x="5" y="169"/>
                  </a:cubicBezTo>
                  <a:cubicBezTo>
                    <a:pt x="0" y="166"/>
                    <a:pt x="0" y="166"/>
                    <a:pt x="0" y="166"/>
                  </a:cubicBezTo>
                  <a:cubicBezTo>
                    <a:pt x="17" y="659"/>
                    <a:pt x="17" y="659"/>
                    <a:pt x="17" y="659"/>
                  </a:cubicBezTo>
                  <a:cubicBezTo>
                    <a:pt x="20" y="659"/>
                    <a:pt x="20" y="659"/>
                    <a:pt x="20" y="659"/>
                  </a:cubicBezTo>
                  <a:cubicBezTo>
                    <a:pt x="36" y="659"/>
                    <a:pt x="117" y="658"/>
                    <a:pt x="208" y="658"/>
                  </a:cubicBezTo>
                  <a:cubicBezTo>
                    <a:pt x="272" y="658"/>
                    <a:pt x="327" y="658"/>
                    <a:pt x="371" y="659"/>
                  </a:cubicBezTo>
                  <a:cubicBezTo>
                    <a:pt x="374" y="659"/>
                    <a:pt x="374" y="659"/>
                    <a:pt x="374" y="659"/>
                  </a:cubicBezTo>
                  <a:cubicBezTo>
                    <a:pt x="390" y="247"/>
                    <a:pt x="390" y="247"/>
                    <a:pt x="390" y="247"/>
                  </a:cubicBezTo>
                  <a:lnTo>
                    <a:pt x="390" y="246"/>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3" name="Freeform 7"/>
            <p:cNvSpPr>
              <a:spLocks/>
            </p:cNvSpPr>
            <p:nvPr/>
          </p:nvSpPr>
          <p:spPr bwMode="auto">
            <a:xfrm>
              <a:off x="2279889" y="394370"/>
              <a:ext cx="243574" cy="116603"/>
            </a:xfrm>
            <a:custGeom>
              <a:avLst/>
              <a:gdLst>
                <a:gd name="T0" fmla="*/ 10 w 77"/>
                <a:gd name="T1" fmla="*/ 39 h 41"/>
                <a:gd name="T2" fmla="*/ 18 w 77"/>
                <a:gd name="T3" fmla="*/ 36 h 41"/>
                <a:gd name="T4" fmla="*/ 22 w 77"/>
                <a:gd name="T5" fmla="*/ 35 h 41"/>
                <a:gd name="T6" fmla="*/ 27 w 77"/>
                <a:gd name="T7" fmla="*/ 36 h 41"/>
                <a:gd name="T8" fmla="*/ 33 w 77"/>
                <a:gd name="T9" fmla="*/ 37 h 41"/>
                <a:gd name="T10" fmla="*/ 38 w 77"/>
                <a:gd name="T11" fmla="*/ 35 h 41"/>
                <a:gd name="T12" fmla="*/ 49 w 77"/>
                <a:gd name="T13" fmla="*/ 41 h 41"/>
                <a:gd name="T14" fmla="*/ 63 w 77"/>
                <a:gd name="T15" fmla="*/ 34 h 41"/>
                <a:gd name="T16" fmla="*/ 67 w 77"/>
                <a:gd name="T17" fmla="*/ 30 h 41"/>
                <a:gd name="T18" fmla="*/ 76 w 77"/>
                <a:gd name="T19" fmla="*/ 14 h 41"/>
                <a:gd name="T20" fmla="*/ 67 w 77"/>
                <a:gd name="T21" fmla="*/ 0 h 41"/>
                <a:gd name="T22" fmla="*/ 64 w 77"/>
                <a:gd name="T23" fmla="*/ 0 h 41"/>
                <a:gd name="T24" fmla="*/ 57 w 77"/>
                <a:gd name="T25" fmla="*/ 3 h 41"/>
                <a:gd name="T26" fmla="*/ 55 w 77"/>
                <a:gd name="T27" fmla="*/ 5 h 41"/>
                <a:gd name="T28" fmla="*/ 39 w 77"/>
                <a:gd name="T29" fmla="*/ 10 h 41"/>
                <a:gd name="T30" fmla="*/ 38 w 77"/>
                <a:gd name="T31" fmla="*/ 10 h 41"/>
                <a:gd name="T32" fmla="*/ 33 w 77"/>
                <a:gd name="T33" fmla="*/ 8 h 41"/>
                <a:gd name="T34" fmla="*/ 32 w 77"/>
                <a:gd name="T35" fmla="*/ 7 h 41"/>
                <a:gd name="T36" fmla="*/ 24 w 77"/>
                <a:gd name="T37" fmla="*/ 4 h 41"/>
                <a:gd name="T38" fmla="*/ 24 w 77"/>
                <a:gd name="T39" fmla="*/ 4 h 41"/>
                <a:gd name="T40" fmla="*/ 19 w 77"/>
                <a:gd name="T41" fmla="*/ 8 h 41"/>
                <a:gd name="T42" fmla="*/ 19 w 77"/>
                <a:gd name="T43" fmla="*/ 9 h 41"/>
                <a:gd name="T44" fmla="*/ 17 w 77"/>
                <a:gd name="T45" fmla="*/ 9 h 41"/>
                <a:gd name="T46" fmla="*/ 11 w 77"/>
                <a:gd name="T47" fmla="*/ 11 h 41"/>
                <a:gd name="T48" fmla="*/ 8 w 77"/>
                <a:gd name="T49" fmla="*/ 19 h 41"/>
                <a:gd name="T50" fmla="*/ 8 w 77"/>
                <a:gd name="T51" fmla="*/ 21 h 41"/>
                <a:gd name="T52" fmla="*/ 8 w 77"/>
                <a:gd name="T53" fmla="*/ 23 h 41"/>
                <a:gd name="T54" fmla="*/ 6 w 77"/>
                <a:gd name="T55" fmla="*/ 25 h 41"/>
                <a:gd name="T56" fmla="*/ 5 w 77"/>
                <a:gd name="T57" fmla="*/ 26 h 41"/>
                <a:gd name="T58" fmla="*/ 3 w 77"/>
                <a:gd name="T59" fmla="*/ 35 h 41"/>
                <a:gd name="T60" fmla="*/ 10 w 77"/>
                <a:gd name="T61"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41">
                  <a:moveTo>
                    <a:pt x="10" y="39"/>
                  </a:moveTo>
                  <a:cubicBezTo>
                    <a:pt x="13" y="39"/>
                    <a:pt x="15" y="38"/>
                    <a:pt x="18" y="36"/>
                  </a:cubicBezTo>
                  <a:cubicBezTo>
                    <a:pt x="19" y="36"/>
                    <a:pt x="21" y="35"/>
                    <a:pt x="22" y="35"/>
                  </a:cubicBezTo>
                  <a:cubicBezTo>
                    <a:pt x="24" y="35"/>
                    <a:pt x="26" y="35"/>
                    <a:pt x="27" y="36"/>
                  </a:cubicBezTo>
                  <a:cubicBezTo>
                    <a:pt x="29" y="36"/>
                    <a:pt x="31" y="37"/>
                    <a:pt x="33" y="37"/>
                  </a:cubicBezTo>
                  <a:cubicBezTo>
                    <a:pt x="35" y="37"/>
                    <a:pt x="37" y="36"/>
                    <a:pt x="38" y="35"/>
                  </a:cubicBezTo>
                  <a:cubicBezTo>
                    <a:pt x="42" y="39"/>
                    <a:pt x="45" y="41"/>
                    <a:pt x="49" y="41"/>
                  </a:cubicBezTo>
                  <a:cubicBezTo>
                    <a:pt x="54" y="41"/>
                    <a:pt x="58" y="38"/>
                    <a:pt x="63" y="34"/>
                  </a:cubicBezTo>
                  <a:cubicBezTo>
                    <a:pt x="64" y="32"/>
                    <a:pt x="65" y="31"/>
                    <a:pt x="67" y="30"/>
                  </a:cubicBezTo>
                  <a:cubicBezTo>
                    <a:pt x="71" y="26"/>
                    <a:pt x="77" y="21"/>
                    <a:pt x="76" y="14"/>
                  </a:cubicBezTo>
                  <a:cubicBezTo>
                    <a:pt x="76" y="9"/>
                    <a:pt x="73" y="2"/>
                    <a:pt x="67" y="0"/>
                  </a:cubicBezTo>
                  <a:cubicBezTo>
                    <a:pt x="66" y="0"/>
                    <a:pt x="65" y="0"/>
                    <a:pt x="64" y="0"/>
                  </a:cubicBezTo>
                  <a:cubicBezTo>
                    <a:pt x="61" y="0"/>
                    <a:pt x="59" y="2"/>
                    <a:pt x="57" y="3"/>
                  </a:cubicBezTo>
                  <a:cubicBezTo>
                    <a:pt x="57" y="4"/>
                    <a:pt x="56" y="4"/>
                    <a:pt x="55" y="5"/>
                  </a:cubicBezTo>
                  <a:cubicBezTo>
                    <a:pt x="51" y="7"/>
                    <a:pt x="44" y="10"/>
                    <a:pt x="39" y="10"/>
                  </a:cubicBezTo>
                  <a:cubicBezTo>
                    <a:pt x="38" y="10"/>
                    <a:pt x="38" y="10"/>
                    <a:pt x="38" y="10"/>
                  </a:cubicBezTo>
                  <a:cubicBezTo>
                    <a:pt x="36" y="10"/>
                    <a:pt x="35" y="9"/>
                    <a:pt x="33" y="8"/>
                  </a:cubicBezTo>
                  <a:cubicBezTo>
                    <a:pt x="33" y="8"/>
                    <a:pt x="32" y="7"/>
                    <a:pt x="32" y="7"/>
                  </a:cubicBezTo>
                  <a:cubicBezTo>
                    <a:pt x="30" y="6"/>
                    <a:pt x="27" y="4"/>
                    <a:pt x="24" y="4"/>
                  </a:cubicBezTo>
                  <a:cubicBezTo>
                    <a:pt x="24" y="4"/>
                    <a:pt x="24" y="4"/>
                    <a:pt x="24" y="4"/>
                  </a:cubicBezTo>
                  <a:cubicBezTo>
                    <a:pt x="20" y="4"/>
                    <a:pt x="19" y="7"/>
                    <a:pt x="19" y="8"/>
                  </a:cubicBezTo>
                  <a:cubicBezTo>
                    <a:pt x="19" y="8"/>
                    <a:pt x="19" y="9"/>
                    <a:pt x="19" y="9"/>
                  </a:cubicBezTo>
                  <a:cubicBezTo>
                    <a:pt x="18" y="9"/>
                    <a:pt x="17" y="9"/>
                    <a:pt x="17" y="9"/>
                  </a:cubicBezTo>
                  <a:cubicBezTo>
                    <a:pt x="14" y="9"/>
                    <a:pt x="12" y="9"/>
                    <a:pt x="11" y="11"/>
                  </a:cubicBezTo>
                  <a:cubicBezTo>
                    <a:pt x="7" y="14"/>
                    <a:pt x="8" y="17"/>
                    <a:pt x="8" y="19"/>
                  </a:cubicBezTo>
                  <a:cubicBezTo>
                    <a:pt x="8" y="20"/>
                    <a:pt x="8" y="21"/>
                    <a:pt x="8" y="21"/>
                  </a:cubicBezTo>
                  <a:cubicBezTo>
                    <a:pt x="8" y="21"/>
                    <a:pt x="8" y="23"/>
                    <a:pt x="8" y="23"/>
                  </a:cubicBezTo>
                  <a:cubicBezTo>
                    <a:pt x="8" y="24"/>
                    <a:pt x="7" y="24"/>
                    <a:pt x="6" y="25"/>
                  </a:cubicBezTo>
                  <a:cubicBezTo>
                    <a:pt x="6" y="25"/>
                    <a:pt x="5" y="26"/>
                    <a:pt x="5" y="26"/>
                  </a:cubicBezTo>
                  <a:cubicBezTo>
                    <a:pt x="3" y="27"/>
                    <a:pt x="0" y="30"/>
                    <a:pt x="3" y="35"/>
                  </a:cubicBezTo>
                  <a:cubicBezTo>
                    <a:pt x="5" y="38"/>
                    <a:pt x="8" y="39"/>
                    <a:pt x="10" y="39"/>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4" name="Freeform 8"/>
            <p:cNvSpPr>
              <a:spLocks/>
            </p:cNvSpPr>
            <p:nvPr/>
          </p:nvSpPr>
          <p:spPr bwMode="auto">
            <a:xfrm>
              <a:off x="3172266" y="722440"/>
              <a:ext cx="103765" cy="93875"/>
            </a:xfrm>
            <a:custGeom>
              <a:avLst/>
              <a:gdLst>
                <a:gd name="T0" fmla="*/ 24 w 33"/>
                <a:gd name="T1" fmla="*/ 17 h 33"/>
                <a:gd name="T2" fmla="*/ 32 w 33"/>
                <a:gd name="T3" fmla="*/ 6 h 33"/>
                <a:gd name="T4" fmla="*/ 28 w 33"/>
                <a:gd name="T5" fmla="*/ 1 h 33"/>
                <a:gd name="T6" fmla="*/ 22 w 33"/>
                <a:gd name="T7" fmla="*/ 4 h 33"/>
                <a:gd name="T8" fmla="*/ 21 w 33"/>
                <a:gd name="T9" fmla="*/ 5 h 33"/>
                <a:gd name="T10" fmla="*/ 20 w 33"/>
                <a:gd name="T11" fmla="*/ 6 h 33"/>
                <a:gd name="T12" fmla="*/ 19 w 33"/>
                <a:gd name="T13" fmla="*/ 5 h 33"/>
                <a:gd name="T14" fmla="*/ 16 w 33"/>
                <a:gd name="T15" fmla="*/ 2 h 33"/>
                <a:gd name="T16" fmla="*/ 10 w 33"/>
                <a:gd name="T17" fmla="*/ 0 h 33"/>
                <a:gd name="T18" fmla="*/ 1 w 33"/>
                <a:gd name="T19" fmla="*/ 15 h 33"/>
                <a:gd name="T20" fmla="*/ 1 w 33"/>
                <a:gd name="T21" fmla="*/ 16 h 33"/>
                <a:gd name="T22" fmla="*/ 13 w 33"/>
                <a:gd name="T23" fmla="*/ 31 h 33"/>
                <a:gd name="T24" fmla="*/ 15 w 33"/>
                <a:gd name="T25" fmla="*/ 31 h 33"/>
                <a:gd name="T26" fmla="*/ 23 w 33"/>
                <a:gd name="T27" fmla="*/ 33 h 33"/>
                <a:gd name="T28" fmla="*/ 23 w 33"/>
                <a:gd name="T29" fmla="*/ 33 h 33"/>
                <a:gd name="T30" fmla="*/ 29 w 33"/>
                <a:gd name="T31" fmla="*/ 30 h 33"/>
                <a:gd name="T32" fmla="*/ 30 w 33"/>
                <a:gd name="T33" fmla="*/ 25 h 33"/>
                <a:gd name="T34" fmla="*/ 22 w 33"/>
                <a:gd name="T35" fmla="*/ 20 h 33"/>
                <a:gd name="T36" fmla="*/ 20 w 33"/>
                <a:gd name="T37" fmla="*/ 20 h 33"/>
                <a:gd name="T38" fmla="*/ 24 w 33"/>
                <a:gd name="T39" fmla="*/ 1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17"/>
                  </a:moveTo>
                  <a:cubicBezTo>
                    <a:pt x="28" y="15"/>
                    <a:pt x="33" y="12"/>
                    <a:pt x="32" y="6"/>
                  </a:cubicBezTo>
                  <a:cubicBezTo>
                    <a:pt x="32" y="1"/>
                    <a:pt x="29" y="1"/>
                    <a:pt x="28" y="1"/>
                  </a:cubicBezTo>
                  <a:cubicBezTo>
                    <a:pt x="25" y="1"/>
                    <a:pt x="23" y="3"/>
                    <a:pt x="22" y="4"/>
                  </a:cubicBezTo>
                  <a:cubicBezTo>
                    <a:pt x="21" y="5"/>
                    <a:pt x="21" y="5"/>
                    <a:pt x="21" y="5"/>
                  </a:cubicBezTo>
                  <a:cubicBezTo>
                    <a:pt x="20" y="5"/>
                    <a:pt x="20" y="6"/>
                    <a:pt x="20" y="6"/>
                  </a:cubicBezTo>
                  <a:cubicBezTo>
                    <a:pt x="20" y="6"/>
                    <a:pt x="19" y="6"/>
                    <a:pt x="19" y="5"/>
                  </a:cubicBezTo>
                  <a:cubicBezTo>
                    <a:pt x="19" y="5"/>
                    <a:pt x="18" y="3"/>
                    <a:pt x="16" y="2"/>
                  </a:cubicBezTo>
                  <a:cubicBezTo>
                    <a:pt x="14" y="1"/>
                    <a:pt x="12" y="0"/>
                    <a:pt x="10" y="0"/>
                  </a:cubicBezTo>
                  <a:cubicBezTo>
                    <a:pt x="3" y="0"/>
                    <a:pt x="2" y="10"/>
                    <a:pt x="1" y="15"/>
                  </a:cubicBezTo>
                  <a:cubicBezTo>
                    <a:pt x="1" y="16"/>
                    <a:pt x="1" y="16"/>
                    <a:pt x="1" y="16"/>
                  </a:cubicBezTo>
                  <a:cubicBezTo>
                    <a:pt x="0" y="27"/>
                    <a:pt x="1" y="29"/>
                    <a:pt x="13" y="31"/>
                  </a:cubicBezTo>
                  <a:cubicBezTo>
                    <a:pt x="13" y="31"/>
                    <a:pt x="14" y="31"/>
                    <a:pt x="15" y="31"/>
                  </a:cubicBezTo>
                  <a:cubicBezTo>
                    <a:pt x="17" y="32"/>
                    <a:pt x="20" y="33"/>
                    <a:pt x="23" y="33"/>
                  </a:cubicBezTo>
                  <a:cubicBezTo>
                    <a:pt x="23" y="33"/>
                    <a:pt x="23" y="33"/>
                    <a:pt x="23" y="33"/>
                  </a:cubicBezTo>
                  <a:cubicBezTo>
                    <a:pt x="25" y="33"/>
                    <a:pt x="27" y="32"/>
                    <a:pt x="29" y="30"/>
                  </a:cubicBezTo>
                  <a:cubicBezTo>
                    <a:pt x="30" y="29"/>
                    <a:pt x="30" y="27"/>
                    <a:pt x="30" y="25"/>
                  </a:cubicBezTo>
                  <a:cubicBezTo>
                    <a:pt x="29" y="20"/>
                    <a:pt x="25" y="20"/>
                    <a:pt x="22" y="20"/>
                  </a:cubicBezTo>
                  <a:cubicBezTo>
                    <a:pt x="21" y="20"/>
                    <a:pt x="20" y="20"/>
                    <a:pt x="20" y="20"/>
                  </a:cubicBezTo>
                  <a:cubicBezTo>
                    <a:pt x="20" y="19"/>
                    <a:pt x="22" y="18"/>
                    <a:pt x="24" y="17"/>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5" name="Freeform 9"/>
            <p:cNvSpPr>
              <a:spLocks/>
            </p:cNvSpPr>
            <p:nvPr/>
          </p:nvSpPr>
          <p:spPr bwMode="auto">
            <a:xfrm>
              <a:off x="3613539" y="3294623"/>
              <a:ext cx="1011433" cy="658115"/>
            </a:xfrm>
            <a:custGeom>
              <a:avLst/>
              <a:gdLst>
                <a:gd name="T0" fmla="*/ 309 w 321"/>
                <a:gd name="T1" fmla="*/ 173 h 231"/>
                <a:gd name="T2" fmla="*/ 293 w 321"/>
                <a:gd name="T3" fmla="*/ 162 h 231"/>
                <a:gd name="T4" fmla="*/ 257 w 321"/>
                <a:gd name="T5" fmla="*/ 125 h 231"/>
                <a:gd name="T6" fmla="*/ 246 w 321"/>
                <a:gd name="T7" fmla="*/ 106 h 231"/>
                <a:gd name="T8" fmla="*/ 230 w 321"/>
                <a:gd name="T9" fmla="*/ 110 h 231"/>
                <a:gd name="T10" fmla="*/ 188 w 321"/>
                <a:gd name="T11" fmla="*/ 100 h 231"/>
                <a:gd name="T12" fmla="*/ 160 w 321"/>
                <a:gd name="T13" fmla="*/ 92 h 231"/>
                <a:gd name="T14" fmla="*/ 150 w 321"/>
                <a:gd name="T15" fmla="*/ 95 h 231"/>
                <a:gd name="T16" fmla="*/ 143 w 321"/>
                <a:gd name="T17" fmla="*/ 103 h 231"/>
                <a:gd name="T18" fmla="*/ 132 w 321"/>
                <a:gd name="T19" fmla="*/ 93 h 231"/>
                <a:gd name="T20" fmla="*/ 107 w 321"/>
                <a:gd name="T21" fmla="*/ 69 h 231"/>
                <a:gd name="T22" fmla="*/ 94 w 321"/>
                <a:gd name="T23" fmla="*/ 50 h 231"/>
                <a:gd name="T24" fmla="*/ 79 w 321"/>
                <a:gd name="T25" fmla="*/ 31 h 231"/>
                <a:gd name="T26" fmla="*/ 74 w 321"/>
                <a:gd name="T27" fmla="*/ 34 h 231"/>
                <a:gd name="T28" fmla="*/ 69 w 321"/>
                <a:gd name="T29" fmla="*/ 36 h 231"/>
                <a:gd name="T30" fmla="*/ 61 w 321"/>
                <a:gd name="T31" fmla="*/ 19 h 231"/>
                <a:gd name="T32" fmla="*/ 47 w 321"/>
                <a:gd name="T33" fmla="*/ 6 h 231"/>
                <a:gd name="T34" fmla="*/ 37 w 321"/>
                <a:gd name="T35" fmla="*/ 8 h 231"/>
                <a:gd name="T36" fmla="*/ 16 w 321"/>
                <a:gd name="T37" fmla="*/ 1 h 231"/>
                <a:gd name="T38" fmla="*/ 0 w 321"/>
                <a:gd name="T39" fmla="*/ 178 h 231"/>
                <a:gd name="T40" fmla="*/ 9 w 321"/>
                <a:gd name="T41" fmla="*/ 181 h 231"/>
                <a:gd name="T42" fmla="*/ 12 w 321"/>
                <a:gd name="T43" fmla="*/ 194 h 231"/>
                <a:gd name="T44" fmla="*/ 26 w 321"/>
                <a:gd name="T45" fmla="*/ 189 h 231"/>
                <a:gd name="T46" fmla="*/ 28 w 321"/>
                <a:gd name="T47" fmla="*/ 186 h 231"/>
                <a:gd name="T48" fmla="*/ 34 w 321"/>
                <a:gd name="T49" fmla="*/ 189 h 231"/>
                <a:gd name="T50" fmla="*/ 47 w 321"/>
                <a:gd name="T51" fmla="*/ 195 h 231"/>
                <a:gd name="T52" fmla="*/ 57 w 321"/>
                <a:gd name="T53" fmla="*/ 201 h 231"/>
                <a:gd name="T54" fmla="*/ 71 w 321"/>
                <a:gd name="T55" fmla="*/ 211 h 231"/>
                <a:gd name="T56" fmla="*/ 95 w 321"/>
                <a:gd name="T57" fmla="*/ 212 h 231"/>
                <a:gd name="T58" fmla="*/ 113 w 321"/>
                <a:gd name="T59" fmla="*/ 202 h 231"/>
                <a:gd name="T60" fmla="*/ 132 w 321"/>
                <a:gd name="T61" fmla="*/ 196 h 231"/>
                <a:gd name="T62" fmla="*/ 130 w 321"/>
                <a:gd name="T63" fmla="*/ 186 h 231"/>
                <a:gd name="T64" fmla="*/ 126 w 321"/>
                <a:gd name="T65" fmla="*/ 187 h 231"/>
                <a:gd name="T66" fmla="*/ 126 w 321"/>
                <a:gd name="T67" fmla="*/ 181 h 231"/>
                <a:gd name="T68" fmla="*/ 141 w 321"/>
                <a:gd name="T69" fmla="*/ 178 h 231"/>
                <a:gd name="T70" fmla="*/ 138 w 321"/>
                <a:gd name="T71" fmla="*/ 194 h 231"/>
                <a:gd name="T72" fmla="*/ 131 w 321"/>
                <a:gd name="T73" fmla="*/ 207 h 231"/>
                <a:gd name="T74" fmla="*/ 146 w 321"/>
                <a:gd name="T75" fmla="*/ 206 h 231"/>
                <a:gd name="T76" fmla="*/ 155 w 321"/>
                <a:gd name="T77" fmla="*/ 198 h 231"/>
                <a:gd name="T78" fmla="*/ 154 w 321"/>
                <a:gd name="T79" fmla="*/ 207 h 231"/>
                <a:gd name="T80" fmla="*/ 161 w 321"/>
                <a:gd name="T81" fmla="*/ 217 h 231"/>
                <a:gd name="T82" fmla="*/ 170 w 321"/>
                <a:gd name="T83" fmla="*/ 231 h 231"/>
                <a:gd name="T84" fmla="*/ 179 w 321"/>
                <a:gd name="T85" fmla="*/ 225 h 231"/>
                <a:gd name="T86" fmla="*/ 182 w 321"/>
                <a:gd name="T87" fmla="*/ 223 h 231"/>
                <a:gd name="T88" fmla="*/ 192 w 321"/>
                <a:gd name="T89" fmla="*/ 225 h 231"/>
                <a:gd name="T90" fmla="*/ 206 w 321"/>
                <a:gd name="T91" fmla="*/ 219 h 231"/>
                <a:gd name="T92" fmla="*/ 236 w 321"/>
                <a:gd name="T93" fmla="*/ 198 h 231"/>
                <a:gd name="T94" fmla="*/ 267 w 321"/>
                <a:gd name="T95" fmla="*/ 189 h 231"/>
                <a:gd name="T96" fmla="*/ 287 w 321"/>
                <a:gd name="T97" fmla="*/ 194 h 231"/>
                <a:gd name="T98" fmla="*/ 295 w 321"/>
                <a:gd name="T99" fmla="*/ 192 h 231"/>
                <a:gd name="T100" fmla="*/ 300 w 321"/>
                <a:gd name="T101" fmla="*/ 191 h 231"/>
                <a:gd name="T102" fmla="*/ 307 w 321"/>
                <a:gd name="T103" fmla="*/ 192 h 231"/>
                <a:gd name="T104" fmla="*/ 320 w 321"/>
                <a:gd name="T105" fmla="*/ 183 h 231"/>
                <a:gd name="T106" fmla="*/ 318 w 321"/>
                <a:gd name="T107" fmla="*/ 17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1" h="231">
                  <a:moveTo>
                    <a:pt x="318" y="179"/>
                  </a:moveTo>
                  <a:cubicBezTo>
                    <a:pt x="315" y="177"/>
                    <a:pt x="312" y="175"/>
                    <a:pt x="309" y="173"/>
                  </a:cubicBezTo>
                  <a:cubicBezTo>
                    <a:pt x="307" y="171"/>
                    <a:pt x="305" y="169"/>
                    <a:pt x="304" y="168"/>
                  </a:cubicBezTo>
                  <a:cubicBezTo>
                    <a:pt x="301" y="166"/>
                    <a:pt x="297" y="164"/>
                    <a:pt x="293" y="162"/>
                  </a:cubicBezTo>
                  <a:cubicBezTo>
                    <a:pt x="279" y="154"/>
                    <a:pt x="261" y="144"/>
                    <a:pt x="258" y="129"/>
                  </a:cubicBezTo>
                  <a:cubicBezTo>
                    <a:pt x="258" y="127"/>
                    <a:pt x="258" y="126"/>
                    <a:pt x="257" y="125"/>
                  </a:cubicBezTo>
                  <a:cubicBezTo>
                    <a:pt x="257" y="119"/>
                    <a:pt x="255" y="110"/>
                    <a:pt x="250" y="107"/>
                  </a:cubicBezTo>
                  <a:cubicBezTo>
                    <a:pt x="249" y="107"/>
                    <a:pt x="247" y="106"/>
                    <a:pt x="246" y="106"/>
                  </a:cubicBezTo>
                  <a:cubicBezTo>
                    <a:pt x="243" y="106"/>
                    <a:pt x="240" y="107"/>
                    <a:pt x="237" y="108"/>
                  </a:cubicBezTo>
                  <a:cubicBezTo>
                    <a:pt x="235" y="109"/>
                    <a:pt x="232" y="110"/>
                    <a:pt x="230" y="110"/>
                  </a:cubicBezTo>
                  <a:cubicBezTo>
                    <a:pt x="229" y="110"/>
                    <a:pt x="229" y="110"/>
                    <a:pt x="229" y="110"/>
                  </a:cubicBezTo>
                  <a:cubicBezTo>
                    <a:pt x="215" y="109"/>
                    <a:pt x="203" y="107"/>
                    <a:pt x="188" y="100"/>
                  </a:cubicBezTo>
                  <a:cubicBezTo>
                    <a:pt x="186" y="100"/>
                    <a:pt x="185" y="99"/>
                    <a:pt x="184" y="99"/>
                  </a:cubicBezTo>
                  <a:cubicBezTo>
                    <a:pt x="176" y="95"/>
                    <a:pt x="169" y="92"/>
                    <a:pt x="160" y="92"/>
                  </a:cubicBezTo>
                  <a:cubicBezTo>
                    <a:pt x="159" y="92"/>
                    <a:pt x="159" y="92"/>
                    <a:pt x="159" y="92"/>
                  </a:cubicBezTo>
                  <a:cubicBezTo>
                    <a:pt x="156" y="92"/>
                    <a:pt x="153" y="92"/>
                    <a:pt x="150" y="95"/>
                  </a:cubicBezTo>
                  <a:cubicBezTo>
                    <a:pt x="149" y="95"/>
                    <a:pt x="149" y="97"/>
                    <a:pt x="148" y="98"/>
                  </a:cubicBezTo>
                  <a:cubicBezTo>
                    <a:pt x="146" y="101"/>
                    <a:pt x="145" y="103"/>
                    <a:pt x="143" y="103"/>
                  </a:cubicBezTo>
                  <a:cubicBezTo>
                    <a:pt x="142" y="103"/>
                    <a:pt x="142" y="103"/>
                    <a:pt x="142" y="103"/>
                  </a:cubicBezTo>
                  <a:cubicBezTo>
                    <a:pt x="139" y="103"/>
                    <a:pt x="136" y="99"/>
                    <a:pt x="132" y="93"/>
                  </a:cubicBezTo>
                  <a:cubicBezTo>
                    <a:pt x="128" y="86"/>
                    <a:pt x="122" y="79"/>
                    <a:pt x="115" y="74"/>
                  </a:cubicBezTo>
                  <a:cubicBezTo>
                    <a:pt x="113" y="72"/>
                    <a:pt x="110" y="71"/>
                    <a:pt x="107" y="69"/>
                  </a:cubicBezTo>
                  <a:cubicBezTo>
                    <a:pt x="103" y="67"/>
                    <a:pt x="98" y="65"/>
                    <a:pt x="96" y="61"/>
                  </a:cubicBezTo>
                  <a:cubicBezTo>
                    <a:pt x="94" y="58"/>
                    <a:pt x="94" y="54"/>
                    <a:pt x="94" y="50"/>
                  </a:cubicBezTo>
                  <a:cubicBezTo>
                    <a:pt x="93" y="46"/>
                    <a:pt x="93" y="41"/>
                    <a:pt x="91" y="38"/>
                  </a:cubicBezTo>
                  <a:cubicBezTo>
                    <a:pt x="88" y="35"/>
                    <a:pt x="82" y="31"/>
                    <a:pt x="79" y="31"/>
                  </a:cubicBezTo>
                  <a:cubicBezTo>
                    <a:pt x="78" y="31"/>
                    <a:pt x="78" y="31"/>
                    <a:pt x="78" y="31"/>
                  </a:cubicBezTo>
                  <a:cubicBezTo>
                    <a:pt x="76" y="31"/>
                    <a:pt x="75" y="33"/>
                    <a:pt x="74" y="34"/>
                  </a:cubicBezTo>
                  <a:cubicBezTo>
                    <a:pt x="72" y="35"/>
                    <a:pt x="71" y="37"/>
                    <a:pt x="69" y="37"/>
                  </a:cubicBezTo>
                  <a:cubicBezTo>
                    <a:pt x="69" y="37"/>
                    <a:pt x="69" y="37"/>
                    <a:pt x="69" y="36"/>
                  </a:cubicBezTo>
                  <a:cubicBezTo>
                    <a:pt x="64" y="36"/>
                    <a:pt x="62" y="26"/>
                    <a:pt x="61" y="21"/>
                  </a:cubicBezTo>
                  <a:cubicBezTo>
                    <a:pt x="61" y="21"/>
                    <a:pt x="61" y="20"/>
                    <a:pt x="61" y="19"/>
                  </a:cubicBezTo>
                  <a:cubicBezTo>
                    <a:pt x="59" y="13"/>
                    <a:pt x="57" y="6"/>
                    <a:pt x="49" y="6"/>
                  </a:cubicBezTo>
                  <a:cubicBezTo>
                    <a:pt x="49" y="6"/>
                    <a:pt x="48" y="6"/>
                    <a:pt x="47" y="6"/>
                  </a:cubicBezTo>
                  <a:cubicBezTo>
                    <a:pt x="45" y="7"/>
                    <a:pt x="44" y="7"/>
                    <a:pt x="43" y="7"/>
                  </a:cubicBezTo>
                  <a:cubicBezTo>
                    <a:pt x="41" y="8"/>
                    <a:pt x="39" y="8"/>
                    <a:pt x="37" y="8"/>
                  </a:cubicBezTo>
                  <a:cubicBezTo>
                    <a:pt x="35" y="8"/>
                    <a:pt x="33" y="7"/>
                    <a:pt x="30" y="6"/>
                  </a:cubicBezTo>
                  <a:cubicBezTo>
                    <a:pt x="24" y="4"/>
                    <a:pt x="20" y="2"/>
                    <a:pt x="16" y="1"/>
                  </a:cubicBezTo>
                  <a:cubicBezTo>
                    <a:pt x="12" y="0"/>
                    <a:pt x="12" y="0"/>
                    <a:pt x="12" y="0"/>
                  </a:cubicBezTo>
                  <a:cubicBezTo>
                    <a:pt x="0" y="178"/>
                    <a:pt x="0" y="178"/>
                    <a:pt x="0" y="178"/>
                  </a:cubicBezTo>
                  <a:cubicBezTo>
                    <a:pt x="3" y="179"/>
                    <a:pt x="3" y="179"/>
                    <a:pt x="3" y="179"/>
                  </a:cubicBezTo>
                  <a:cubicBezTo>
                    <a:pt x="6" y="179"/>
                    <a:pt x="7" y="180"/>
                    <a:pt x="9" y="181"/>
                  </a:cubicBezTo>
                  <a:cubicBezTo>
                    <a:pt x="10" y="182"/>
                    <a:pt x="10" y="184"/>
                    <a:pt x="10" y="186"/>
                  </a:cubicBezTo>
                  <a:cubicBezTo>
                    <a:pt x="10" y="189"/>
                    <a:pt x="10" y="192"/>
                    <a:pt x="12" y="194"/>
                  </a:cubicBezTo>
                  <a:cubicBezTo>
                    <a:pt x="14" y="197"/>
                    <a:pt x="16" y="197"/>
                    <a:pt x="17" y="197"/>
                  </a:cubicBezTo>
                  <a:cubicBezTo>
                    <a:pt x="23" y="197"/>
                    <a:pt x="26" y="190"/>
                    <a:pt x="26" y="189"/>
                  </a:cubicBezTo>
                  <a:cubicBezTo>
                    <a:pt x="26" y="188"/>
                    <a:pt x="26" y="188"/>
                    <a:pt x="26" y="188"/>
                  </a:cubicBezTo>
                  <a:cubicBezTo>
                    <a:pt x="27" y="187"/>
                    <a:pt x="27" y="186"/>
                    <a:pt x="28" y="186"/>
                  </a:cubicBezTo>
                  <a:cubicBezTo>
                    <a:pt x="28" y="186"/>
                    <a:pt x="29" y="186"/>
                    <a:pt x="30" y="187"/>
                  </a:cubicBezTo>
                  <a:cubicBezTo>
                    <a:pt x="31" y="187"/>
                    <a:pt x="33" y="188"/>
                    <a:pt x="34" y="189"/>
                  </a:cubicBezTo>
                  <a:cubicBezTo>
                    <a:pt x="36" y="191"/>
                    <a:pt x="38" y="193"/>
                    <a:pt x="41" y="194"/>
                  </a:cubicBezTo>
                  <a:cubicBezTo>
                    <a:pt x="43" y="194"/>
                    <a:pt x="45" y="195"/>
                    <a:pt x="47" y="195"/>
                  </a:cubicBezTo>
                  <a:cubicBezTo>
                    <a:pt x="49" y="195"/>
                    <a:pt x="51" y="195"/>
                    <a:pt x="53" y="197"/>
                  </a:cubicBezTo>
                  <a:cubicBezTo>
                    <a:pt x="55" y="198"/>
                    <a:pt x="56" y="199"/>
                    <a:pt x="57" y="201"/>
                  </a:cubicBezTo>
                  <a:cubicBezTo>
                    <a:pt x="58" y="202"/>
                    <a:pt x="59" y="203"/>
                    <a:pt x="60" y="204"/>
                  </a:cubicBezTo>
                  <a:cubicBezTo>
                    <a:pt x="63" y="208"/>
                    <a:pt x="67" y="210"/>
                    <a:pt x="71" y="211"/>
                  </a:cubicBezTo>
                  <a:cubicBezTo>
                    <a:pt x="77" y="213"/>
                    <a:pt x="81" y="214"/>
                    <a:pt x="86" y="214"/>
                  </a:cubicBezTo>
                  <a:cubicBezTo>
                    <a:pt x="89" y="214"/>
                    <a:pt x="92" y="214"/>
                    <a:pt x="95" y="212"/>
                  </a:cubicBezTo>
                  <a:cubicBezTo>
                    <a:pt x="98" y="211"/>
                    <a:pt x="100" y="209"/>
                    <a:pt x="103" y="208"/>
                  </a:cubicBezTo>
                  <a:cubicBezTo>
                    <a:pt x="106" y="205"/>
                    <a:pt x="110" y="203"/>
                    <a:pt x="113" y="202"/>
                  </a:cubicBezTo>
                  <a:cubicBezTo>
                    <a:pt x="114" y="202"/>
                    <a:pt x="115" y="202"/>
                    <a:pt x="116" y="202"/>
                  </a:cubicBezTo>
                  <a:cubicBezTo>
                    <a:pt x="122" y="201"/>
                    <a:pt x="130" y="201"/>
                    <a:pt x="132" y="196"/>
                  </a:cubicBezTo>
                  <a:cubicBezTo>
                    <a:pt x="133" y="194"/>
                    <a:pt x="133" y="191"/>
                    <a:pt x="131" y="188"/>
                  </a:cubicBezTo>
                  <a:cubicBezTo>
                    <a:pt x="130" y="186"/>
                    <a:pt x="130" y="186"/>
                    <a:pt x="130" y="186"/>
                  </a:cubicBezTo>
                  <a:cubicBezTo>
                    <a:pt x="128" y="187"/>
                    <a:pt x="128" y="187"/>
                    <a:pt x="128" y="187"/>
                  </a:cubicBezTo>
                  <a:cubicBezTo>
                    <a:pt x="128" y="187"/>
                    <a:pt x="127" y="187"/>
                    <a:pt x="126" y="187"/>
                  </a:cubicBezTo>
                  <a:cubicBezTo>
                    <a:pt x="126" y="187"/>
                    <a:pt x="125" y="187"/>
                    <a:pt x="125" y="186"/>
                  </a:cubicBezTo>
                  <a:cubicBezTo>
                    <a:pt x="124" y="185"/>
                    <a:pt x="124" y="183"/>
                    <a:pt x="126" y="181"/>
                  </a:cubicBezTo>
                  <a:cubicBezTo>
                    <a:pt x="128" y="178"/>
                    <a:pt x="131" y="176"/>
                    <a:pt x="135" y="176"/>
                  </a:cubicBezTo>
                  <a:cubicBezTo>
                    <a:pt x="137" y="176"/>
                    <a:pt x="139" y="176"/>
                    <a:pt x="141" y="178"/>
                  </a:cubicBezTo>
                  <a:cubicBezTo>
                    <a:pt x="144" y="180"/>
                    <a:pt x="144" y="186"/>
                    <a:pt x="143" y="189"/>
                  </a:cubicBezTo>
                  <a:cubicBezTo>
                    <a:pt x="142" y="191"/>
                    <a:pt x="140" y="192"/>
                    <a:pt x="138" y="194"/>
                  </a:cubicBezTo>
                  <a:cubicBezTo>
                    <a:pt x="136" y="196"/>
                    <a:pt x="133" y="197"/>
                    <a:pt x="131" y="201"/>
                  </a:cubicBezTo>
                  <a:cubicBezTo>
                    <a:pt x="131" y="202"/>
                    <a:pt x="130" y="205"/>
                    <a:pt x="131" y="207"/>
                  </a:cubicBezTo>
                  <a:cubicBezTo>
                    <a:pt x="132" y="208"/>
                    <a:pt x="133" y="209"/>
                    <a:pt x="136" y="209"/>
                  </a:cubicBezTo>
                  <a:cubicBezTo>
                    <a:pt x="140" y="209"/>
                    <a:pt x="146" y="207"/>
                    <a:pt x="146" y="206"/>
                  </a:cubicBezTo>
                  <a:cubicBezTo>
                    <a:pt x="148" y="205"/>
                    <a:pt x="150" y="203"/>
                    <a:pt x="152" y="202"/>
                  </a:cubicBezTo>
                  <a:cubicBezTo>
                    <a:pt x="152" y="200"/>
                    <a:pt x="154" y="198"/>
                    <a:pt x="155" y="198"/>
                  </a:cubicBezTo>
                  <a:cubicBezTo>
                    <a:pt x="155" y="198"/>
                    <a:pt x="155" y="199"/>
                    <a:pt x="154" y="202"/>
                  </a:cubicBezTo>
                  <a:cubicBezTo>
                    <a:pt x="154" y="203"/>
                    <a:pt x="154" y="205"/>
                    <a:pt x="154" y="207"/>
                  </a:cubicBezTo>
                  <a:cubicBezTo>
                    <a:pt x="154" y="211"/>
                    <a:pt x="156" y="213"/>
                    <a:pt x="158" y="215"/>
                  </a:cubicBezTo>
                  <a:cubicBezTo>
                    <a:pt x="159" y="215"/>
                    <a:pt x="160" y="216"/>
                    <a:pt x="161" y="217"/>
                  </a:cubicBezTo>
                  <a:cubicBezTo>
                    <a:pt x="161" y="218"/>
                    <a:pt x="162" y="220"/>
                    <a:pt x="162" y="221"/>
                  </a:cubicBezTo>
                  <a:cubicBezTo>
                    <a:pt x="163" y="225"/>
                    <a:pt x="164" y="231"/>
                    <a:pt x="170" y="231"/>
                  </a:cubicBezTo>
                  <a:cubicBezTo>
                    <a:pt x="171" y="231"/>
                    <a:pt x="172" y="230"/>
                    <a:pt x="173" y="230"/>
                  </a:cubicBezTo>
                  <a:cubicBezTo>
                    <a:pt x="176" y="229"/>
                    <a:pt x="177" y="227"/>
                    <a:pt x="179" y="225"/>
                  </a:cubicBezTo>
                  <a:cubicBezTo>
                    <a:pt x="180" y="224"/>
                    <a:pt x="181" y="223"/>
                    <a:pt x="181" y="223"/>
                  </a:cubicBezTo>
                  <a:cubicBezTo>
                    <a:pt x="181" y="223"/>
                    <a:pt x="182" y="223"/>
                    <a:pt x="182" y="223"/>
                  </a:cubicBezTo>
                  <a:cubicBezTo>
                    <a:pt x="183" y="223"/>
                    <a:pt x="184" y="223"/>
                    <a:pt x="186" y="224"/>
                  </a:cubicBezTo>
                  <a:cubicBezTo>
                    <a:pt x="188" y="224"/>
                    <a:pt x="190" y="225"/>
                    <a:pt x="192" y="225"/>
                  </a:cubicBezTo>
                  <a:cubicBezTo>
                    <a:pt x="192" y="225"/>
                    <a:pt x="193" y="225"/>
                    <a:pt x="193" y="225"/>
                  </a:cubicBezTo>
                  <a:cubicBezTo>
                    <a:pt x="199" y="225"/>
                    <a:pt x="204" y="220"/>
                    <a:pt x="206" y="219"/>
                  </a:cubicBezTo>
                  <a:cubicBezTo>
                    <a:pt x="212" y="213"/>
                    <a:pt x="217" y="209"/>
                    <a:pt x="223" y="206"/>
                  </a:cubicBezTo>
                  <a:cubicBezTo>
                    <a:pt x="228" y="204"/>
                    <a:pt x="232" y="201"/>
                    <a:pt x="236" y="198"/>
                  </a:cubicBezTo>
                  <a:cubicBezTo>
                    <a:pt x="244" y="193"/>
                    <a:pt x="251" y="188"/>
                    <a:pt x="261" y="188"/>
                  </a:cubicBezTo>
                  <a:cubicBezTo>
                    <a:pt x="263" y="188"/>
                    <a:pt x="265" y="189"/>
                    <a:pt x="267" y="189"/>
                  </a:cubicBezTo>
                  <a:cubicBezTo>
                    <a:pt x="270" y="190"/>
                    <a:pt x="271" y="190"/>
                    <a:pt x="273" y="191"/>
                  </a:cubicBezTo>
                  <a:cubicBezTo>
                    <a:pt x="277" y="192"/>
                    <a:pt x="282" y="194"/>
                    <a:pt x="287" y="194"/>
                  </a:cubicBezTo>
                  <a:cubicBezTo>
                    <a:pt x="287" y="194"/>
                    <a:pt x="288" y="194"/>
                    <a:pt x="288" y="194"/>
                  </a:cubicBezTo>
                  <a:cubicBezTo>
                    <a:pt x="291" y="194"/>
                    <a:pt x="293" y="193"/>
                    <a:pt x="295" y="192"/>
                  </a:cubicBezTo>
                  <a:cubicBezTo>
                    <a:pt x="296" y="192"/>
                    <a:pt x="298" y="192"/>
                    <a:pt x="299" y="191"/>
                  </a:cubicBezTo>
                  <a:cubicBezTo>
                    <a:pt x="300" y="191"/>
                    <a:pt x="300" y="191"/>
                    <a:pt x="300" y="191"/>
                  </a:cubicBezTo>
                  <a:cubicBezTo>
                    <a:pt x="301" y="191"/>
                    <a:pt x="302" y="191"/>
                    <a:pt x="303" y="192"/>
                  </a:cubicBezTo>
                  <a:cubicBezTo>
                    <a:pt x="304" y="192"/>
                    <a:pt x="306" y="192"/>
                    <a:pt x="307" y="192"/>
                  </a:cubicBezTo>
                  <a:cubicBezTo>
                    <a:pt x="308" y="192"/>
                    <a:pt x="309" y="192"/>
                    <a:pt x="310" y="192"/>
                  </a:cubicBezTo>
                  <a:cubicBezTo>
                    <a:pt x="314" y="191"/>
                    <a:pt x="317" y="188"/>
                    <a:pt x="320" y="183"/>
                  </a:cubicBezTo>
                  <a:cubicBezTo>
                    <a:pt x="321" y="180"/>
                    <a:pt x="321" y="180"/>
                    <a:pt x="321" y="180"/>
                  </a:cubicBezTo>
                  <a:lnTo>
                    <a:pt x="318" y="179"/>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6" name="Freeform 10"/>
            <p:cNvSpPr>
              <a:spLocks/>
            </p:cNvSpPr>
            <p:nvPr/>
          </p:nvSpPr>
          <p:spPr bwMode="auto">
            <a:xfrm>
              <a:off x="3887696" y="4004123"/>
              <a:ext cx="66628" cy="83006"/>
            </a:xfrm>
            <a:custGeom>
              <a:avLst/>
              <a:gdLst>
                <a:gd name="T0" fmla="*/ 12 w 21"/>
                <a:gd name="T1" fmla="*/ 0 h 29"/>
                <a:gd name="T2" fmla="*/ 11 w 21"/>
                <a:gd name="T3" fmla="*/ 0 h 29"/>
                <a:gd name="T4" fmla="*/ 4 w 21"/>
                <a:gd name="T5" fmla="*/ 3 h 29"/>
                <a:gd name="T6" fmla="*/ 2 w 21"/>
                <a:gd name="T7" fmla="*/ 20 h 29"/>
                <a:gd name="T8" fmla="*/ 5 w 21"/>
                <a:gd name="T9" fmla="*/ 27 h 29"/>
                <a:gd name="T10" fmla="*/ 9 w 21"/>
                <a:gd name="T11" fmla="*/ 29 h 29"/>
                <a:gd name="T12" fmla="*/ 20 w 21"/>
                <a:gd name="T13" fmla="*/ 18 h 29"/>
                <a:gd name="T14" fmla="*/ 17 w 21"/>
                <a:gd name="T15" fmla="*/ 3 h 29"/>
                <a:gd name="T16" fmla="*/ 12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2" y="0"/>
                  </a:moveTo>
                  <a:cubicBezTo>
                    <a:pt x="12" y="0"/>
                    <a:pt x="11" y="0"/>
                    <a:pt x="11" y="0"/>
                  </a:cubicBezTo>
                  <a:cubicBezTo>
                    <a:pt x="8" y="0"/>
                    <a:pt x="6" y="1"/>
                    <a:pt x="4" y="3"/>
                  </a:cubicBezTo>
                  <a:cubicBezTo>
                    <a:pt x="0" y="8"/>
                    <a:pt x="2" y="16"/>
                    <a:pt x="2" y="20"/>
                  </a:cubicBezTo>
                  <a:cubicBezTo>
                    <a:pt x="3" y="22"/>
                    <a:pt x="4" y="25"/>
                    <a:pt x="5" y="27"/>
                  </a:cubicBezTo>
                  <a:cubicBezTo>
                    <a:pt x="6" y="28"/>
                    <a:pt x="7" y="29"/>
                    <a:pt x="9" y="29"/>
                  </a:cubicBezTo>
                  <a:cubicBezTo>
                    <a:pt x="14" y="29"/>
                    <a:pt x="20" y="21"/>
                    <a:pt x="20" y="18"/>
                  </a:cubicBezTo>
                  <a:cubicBezTo>
                    <a:pt x="21" y="15"/>
                    <a:pt x="20" y="7"/>
                    <a:pt x="17" y="3"/>
                  </a:cubicBezTo>
                  <a:cubicBezTo>
                    <a:pt x="16" y="1"/>
                    <a:pt x="14" y="0"/>
                    <a:pt x="12" y="0"/>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7" name="Freeform 11"/>
            <p:cNvSpPr>
              <a:spLocks/>
            </p:cNvSpPr>
            <p:nvPr/>
          </p:nvSpPr>
          <p:spPr bwMode="auto">
            <a:xfrm>
              <a:off x="4316955" y="4058472"/>
              <a:ext cx="87381" cy="88935"/>
            </a:xfrm>
            <a:custGeom>
              <a:avLst/>
              <a:gdLst>
                <a:gd name="T0" fmla="*/ 21 w 28"/>
                <a:gd name="T1" fmla="*/ 9 h 31"/>
                <a:gd name="T2" fmla="*/ 20 w 28"/>
                <a:gd name="T3" fmla="*/ 9 h 31"/>
                <a:gd name="T4" fmla="*/ 18 w 28"/>
                <a:gd name="T5" fmla="*/ 6 h 31"/>
                <a:gd name="T6" fmla="*/ 9 w 28"/>
                <a:gd name="T7" fmla="*/ 0 h 31"/>
                <a:gd name="T8" fmla="*/ 3 w 28"/>
                <a:gd name="T9" fmla="*/ 4 h 31"/>
                <a:gd name="T10" fmla="*/ 3 w 28"/>
                <a:gd name="T11" fmla="*/ 17 h 31"/>
                <a:gd name="T12" fmla="*/ 14 w 28"/>
                <a:gd name="T13" fmla="*/ 31 h 31"/>
                <a:gd name="T14" fmla="*/ 14 w 28"/>
                <a:gd name="T15" fmla="*/ 31 h 31"/>
                <a:gd name="T16" fmla="*/ 25 w 28"/>
                <a:gd name="T17" fmla="*/ 22 h 31"/>
                <a:gd name="T18" fmla="*/ 21 w 28"/>
                <a:gd name="T19"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31">
                  <a:moveTo>
                    <a:pt x="21" y="9"/>
                  </a:moveTo>
                  <a:cubicBezTo>
                    <a:pt x="20" y="9"/>
                    <a:pt x="20" y="9"/>
                    <a:pt x="20" y="9"/>
                  </a:cubicBezTo>
                  <a:cubicBezTo>
                    <a:pt x="19" y="8"/>
                    <a:pt x="19" y="7"/>
                    <a:pt x="18" y="6"/>
                  </a:cubicBezTo>
                  <a:cubicBezTo>
                    <a:pt x="16" y="4"/>
                    <a:pt x="13" y="0"/>
                    <a:pt x="9" y="0"/>
                  </a:cubicBezTo>
                  <a:cubicBezTo>
                    <a:pt x="6" y="0"/>
                    <a:pt x="4" y="1"/>
                    <a:pt x="3" y="4"/>
                  </a:cubicBezTo>
                  <a:cubicBezTo>
                    <a:pt x="0" y="8"/>
                    <a:pt x="2" y="14"/>
                    <a:pt x="3" y="17"/>
                  </a:cubicBezTo>
                  <a:cubicBezTo>
                    <a:pt x="5" y="21"/>
                    <a:pt x="11" y="31"/>
                    <a:pt x="14" y="31"/>
                  </a:cubicBezTo>
                  <a:cubicBezTo>
                    <a:pt x="14" y="31"/>
                    <a:pt x="14" y="31"/>
                    <a:pt x="14" y="31"/>
                  </a:cubicBezTo>
                  <a:cubicBezTo>
                    <a:pt x="19" y="31"/>
                    <a:pt x="24" y="26"/>
                    <a:pt x="25" y="22"/>
                  </a:cubicBezTo>
                  <a:cubicBezTo>
                    <a:pt x="28" y="15"/>
                    <a:pt x="24" y="12"/>
                    <a:pt x="21" y="9"/>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8" name="Freeform 12"/>
            <p:cNvSpPr>
              <a:spLocks/>
            </p:cNvSpPr>
            <p:nvPr/>
          </p:nvSpPr>
          <p:spPr bwMode="auto">
            <a:xfrm>
              <a:off x="3972893" y="4144442"/>
              <a:ext cx="412875" cy="413051"/>
            </a:xfrm>
            <a:custGeom>
              <a:avLst/>
              <a:gdLst>
                <a:gd name="T0" fmla="*/ 56 w 131"/>
                <a:gd name="T1" fmla="*/ 142 h 145"/>
                <a:gd name="T2" fmla="*/ 52 w 131"/>
                <a:gd name="T3" fmla="*/ 138 h 145"/>
                <a:gd name="T4" fmla="*/ 48 w 131"/>
                <a:gd name="T5" fmla="*/ 139 h 145"/>
                <a:gd name="T6" fmla="*/ 39 w 131"/>
                <a:gd name="T7" fmla="*/ 141 h 145"/>
                <a:gd name="T8" fmla="*/ 34 w 131"/>
                <a:gd name="T9" fmla="*/ 129 h 145"/>
                <a:gd name="T10" fmla="*/ 40 w 131"/>
                <a:gd name="T11" fmla="*/ 127 h 145"/>
                <a:gd name="T12" fmla="*/ 31 w 131"/>
                <a:gd name="T13" fmla="*/ 124 h 145"/>
                <a:gd name="T14" fmla="*/ 15 w 131"/>
                <a:gd name="T15" fmla="*/ 93 h 145"/>
                <a:gd name="T16" fmla="*/ 14 w 131"/>
                <a:gd name="T17" fmla="*/ 86 h 145"/>
                <a:gd name="T18" fmla="*/ 18 w 131"/>
                <a:gd name="T19" fmla="*/ 73 h 145"/>
                <a:gd name="T20" fmla="*/ 12 w 131"/>
                <a:gd name="T21" fmla="*/ 59 h 145"/>
                <a:gd name="T22" fmla="*/ 0 w 131"/>
                <a:gd name="T23" fmla="*/ 18 h 145"/>
                <a:gd name="T24" fmla="*/ 10 w 131"/>
                <a:gd name="T25" fmla="*/ 0 h 145"/>
                <a:gd name="T26" fmla="*/ 22 w 131"/>
                <a:gd name="T27" fmla="*/ 8 h 145"/>
                <a:gd name="T28" fmla="*/ 36 w 131"/>
                <a:gd name="T29" fmla="*/ 19 h 145"/>
                <a:gd name="T30" fmla="*/ 55 w 131"/>
                <a:gd name="T31" fmla="*/ 27 h 145"/>
                <a:gd name="T32" fmla="*/ 60 w 131"/>
                <a:gd name="T33" fmla="*/ 29 h 145"/>
                <a:gd name="T34" fmla="*/ 68 w 131"/>
                <a:gd name="T35" fmla="*/ 27 h 145"/>
                <a:gd name="T36" fmla="*/ 75 w 131"/>
                <a:gd name="T37" fmla="*/ 26 h 145"/>
                <a:gd name="T38" fmla="*/ 85 w 131"/>
                <a:gd name="T39" fmla="*/ 23 h 145"/>
                <a:gd name="T40" fmla="*/ 91 w 131"/>
                <a:gd name="T41" fmla="*/ 23 h 145"/>
                <a:gd name="T42" fmla="*/ 99 w 131"/>
                <a:gd name="T43" fmla="*/ 22 h 145"/>
                <a:gd name="T44" fmla="*/ 108 w 131"/>
                <a:gd name="T45" fmla="*/ 20 h 145"/>
                <a:gd name="T46" fmla="*/ 112 w 131"/>
                <a:gd name="T47" fmla="*/ 18 h 145"/>
                <a:gd name="T48" fmla="*/ 116 w 131"/>
                <a:gd name="T49" fmla="*/ 17 h 145"/>
                <a:gd name="T50" fmla="*/ 128 w 131"/>
                <a:gd name="T51" fmla="*/ 40 h 145"/>
                <a:gd name="T52" fmla="*/ 126 w 131"/>
                <a:gd name="T53" fmla="*/ 52 h 145"/>
                <a:gd name="T54" fmla="*/ 126 w 131"/>
                <a:gd name="T55" fmla="*/ 69 h 145"/>
                <a:gd name="T56" fmla="*/ 119 w 131"/>
                <a:gd name="T57" fmla="*/ 86 h 145"/>
                <a:gd name="T58" fmla="*/ 115 w 131"/>
                <a:gd name="T59" fmla="*/ 82 h 145"/>
                <a:gd name="T60" fmla="*/ 108 w 131"/>
                <a:gd name="T61" fmla="*/ 110 h 145"/>
                <a:gd name="T62" fmla="*/ 106 w 131"/>
                <a:gd name="T63" fmla="*/ 115 h 145"/>
                <a:gd name="T64" fmla="*/ 104 w 131"/>
                <a:gd name="T65" fmla="*/ 132 h 145"/>
                <a:gd name="T66" fmla="*/ 98 w 131"/>
                <a:gd name="T67" fmla="*/ 134 h 145"/>
                <a:gd name="T68" fmla="*/ 87 w 131"/>
                <a:gd name="T69" fmla="*/ 110 h 145"/>
                <a:gd name="T70" fmla="*/ 86 w 131"/>
                <a:gd name="T71" fmla="*/ 117 h 145"/>
                <a:gd name="T72" fmla="*/ 78 w 131"/>
                <a:gd name="T73" fmla="*/ 132 h 145"/>
                <a:gd name="T74" fmla="*/ 74 w 131"/>
                <a:gd name="T75" fmla="*/ 131 h 145"/>
                <a:gd name="T76" fmla="*/ 64 w 131"/>
                <a:gd name="T77" fmla="*/ 14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1" h="145">
                  <a:moveTo>
                    <a:pt x="64" y="145"/>
                  </a:moveTo>
                  <a:cubicBezTo>
                    <a:pt x="61" y="145"/>
                    <a:pt x="59" y="144"/>
                    <a:pt x="56" y="142"/>
                  </a:cubicBezTo>
                  <a:cubicBezTo>
                    <a:pt x="55" y="142"/>
                    <a:pt x="55" y="141"/>
                    <a:pt x="54" y="140"/>
                  </a:cubicBezTo>
                  <a:cubicBezTo>
                    <a:pt x="53" y="139"/>
                    <a:pt x="53" y="138"/>
                    <a:pt x="52" y="138"/>
                  </a:cubicBezTo>
                  <a:cubicBezTo>
                    <a:pt x="52" y="138"/>
                    <a:pt x="52" y="138"/>
                    <a:pt x="51" y="138"/>
                  </a:cubicBezTo>
                  <a:cubicBezTo>
                    <a:pt x="50" y="138"/>
                    <a:pt x="49" y="139"/>
                    <a:pt x="48" y="139"/>
                  </a:cubicBezTo>
                  <a:cubicBezTo>
                    <a:pt x="46" y="140"/>
                    <a:pt x="44" y="141"/>
                    <a:pt x="42" y="141"/>
                  </a:cubicBezTo>
                  <a:cubicBezTo>
                    <a:pt x="41" y="141"/>
                    <a:pt x="40" y="141"/>
                    <a:pt x="39" y="141"/>
                  </a:cubicBezTo>
                  <a:cubicBezTo>
                    <a:pt x="36" y="140"/>
                    <a:pt x="33" y="138"/>
                    <a:pt x="33" y="135"/>
                  </a:cubicBezTo>
                  <a:cubicBezTo>
                    <a:pt x="32" y="134"/>
                    <a:pt x="32" y="131"/>
                    <a:pt x="34" y="129"/>
                  </a:cubicBezTo>
                  <a:cubicBezTo>
                    <a:pt x="35" y="127"/>
                    <a:pt x="37" y="127"/>
                    <a:pt x="39" y="127"/>
                  </a:cubicBezTo>
                  <a:cubicBezTo>
                    <a:pt x="40" y="127"/>
                    <a:pt x="40" y="127"/>
                    <a:pt x="40" y="127"/>
                  </a:cubicBezTo>
                  <a:cubicBezTo>
                    <a:pt x="39" y="126"/>
                    <a:pt x="38" y="126"/>
                    <a:pt x="36" y="125"/>
                  </a:cubicBezTo>
                  <a:cubicBezTo>
                    <a:pt x="35" y="125"/>
                    <a:pt x="33" y="124"/>
                    <a:pt x="31" y="124"/>
                  </a:cubicBezTo>
                  <a:cubicBezTo>
                    <a:pt x="26" y="121"/>
                    <a:pt x="21" y="114"/>
                    <a:pt x="17" y="105"/>
                  </a:cubicBezTo>
                  <a:cubicBezTo>
                    <a:pt x="16" y="101"/>
                    <a:pt x="15" y="97"/>
                    <a:pt x="15" y="93"/>
                  </a:cubicBezTo>
                  <a:cubicBezTo>
                    <a:pt x="15" y="91"/>
                    <a:pt x="15" y="89"/>
                    <a:pt x="14" y="87"/>
                  </a:cubicBezTo>
                  <a:cubicBezTo>
                    <a:pt x="14" y="86"/>
                    <a:pt x="14" y="86"/>
                    <a:pt x="14" y="86"/>
                  </a:cubicBezTo>
                  <a:cubicBezTo>
                    <a:pt x="13" y="81"/>
                    <a:pt x="12" y="77"/>
                    <a:pt x="14" y="74"/>
                  </a:cubicBezTo>
                  <a:cubicBezTo>
                    <a:pt x="15" y="73"/>
                    <a:pt x="16" y="73"/>
                    <a:pt x="18" y="73"/>
                  </a:cubicBezTo>
                  <a:cubicBezTo>
                    <a:pt x="18" y="73"/>
                    <a:pt x="18" y="73"/>
                    <a:pt x="18" y="73"/>
                  </a:cubicBezTo>
                  <a:cubicBezTo>
                    <a:pt x="17" y="68"/>
                    <a:pt x="14" y="63"/>
                    <a:pt x="12" y="59"/>
                  </a:cubicBezTo>
                  <a:cubicBezTo>
                    <a:pt x="10" y="55"/>
                    <a:pt x="8" y="52"/>
                    <a:pt x="6" y="48"/>
                  </a:cubicBezTo>
                  <a:cubicBezTo>
                    <a:pt x="2" y="38"/>
                    <a:pt x="1" y="27"/>
                    <a:pt x="0" y="18"/>
                  </a:cubicBezTo>
                  <a:cubicBezTo>
                    <a:pt x="0" y="14"/>
                    <a:pt x="1" y="6"/>
                    <a:pt x="5" y="3"/>
                  </a:cubicBezTo>
                  <a:cubicBezTo>
                    <a:pt x="6" y="1"/>
                    <a:pt x="8" y="0"/>
                    <a:pt x="10" y="0"/>
                  </a:cubicBezTo>
                  <a:cubicBezTo>
                    <a:pt x="12" y="0"/>
                    <a:pt x="13" y="0"/>
                    <a:pt x="14" y="1"/>
                  </a:cubicBezTo>
                  <a:cubicBezTo>
                    <a:pt x="17" y="3"/>
                    <a:pt x="20" y="6"/>
                    <a:pt x="22" y="8"/>
                  </a:cubicBezTo>
                  <a:cubicBezTo>
                    <a:pt x="23" y="10"/>
                    <a:pt x="24" y="11"/>
                    <a:pt x="25" y="12"/>
                  </a:cubicBezTo>
                  <a:cubicBezTo>
                    <a:pt x="28" y="14"/>
                    <a:pt x="32" y="17"/>
                    <a:pt x="36" y="19"/>
                  </a:cubicBezTo>
                  <a:cubicBezTo>
                    <a:pt x="38" y="21"/>
                    <a:pt x="41" y="22"/>
                    <a:pt x="44" y="22"/>
                  </a:cubicBezTo>
                  <a:cubicBezTo>
                    <a:pt x="47" y="24"/>
                    <a:pt x="51" y="25"/>
                    <a:pt x="55" y="27"/>
                  </a:cubicBezTo>
                  <a:cubicBezTo>
                    <a:pt x="57" y="28"/>
                    <a:pt x="58" y="29"/>
                    <a:pt x="60" y="29"/>
                  </a:cubicBezTo>
                  <a:cubicBezTo>
                    <a:pt x="60" y="29"/>
                    <a:pt x="60" y="29"/>
                    <a:pt x="60" y="29"/>
                  </a:cubicBezTo>
                  <a:cubicBezTo>
                    <a:pt x="61" y="29"/>
                    <a:pt x="63" y="28"/>
                    <a:pt x="64" y="28"/>
                  </a:cubicBezTo>
                  <a:cubicBezTo>
                    <a:pt x="65" y="28"/>
                    <a:pt x="66" y="28"/>
                    <a:pt x="68" y="27"/>
                  </a:cubicBezTo>
                  <a:cubicBezTo>
                    <a:pt x="69" y="27"/>
                    <a:pt x="70" y="27"/>
                    <a:pt x="70" y="27"/>
                  </a:cubicBezTo>
                  <a:cubicBezTo>
                    <a:pt x="72" y="27"/>
                    <a:pt x="73" y="27"/>
                    <a:pt x="75" y="26"/>
                  </a:cubicBezTo>
                  <a:cubicBezTo>
                    <a:pt x="76" y="26"/>
                    <a:pt x="77" y="25"/>
                    <a:pt x="77" y="25"/>
                  </a:cubicBezTo>
                  <a:cubicBezTo>
                    <a:pt x="80" y="24"/>
                    <a:pt x="82" y="23"/>
                    <a:pt x="85" y="23"/>
                  </a:cubicBezTo>
                  <a:cubicBezTo>
                    <a:pt x="86" y="23"/>
                    <a:pt x="86" y="23"/>
                    <a:pt x="87" y="23"/>
                  </a:cubicBezTo>
                  <a:cubicBezTo>
                    <a:pt x="89" y="23"/>
                    <a:pt x="90" y="23"/>
                    <a:pt x="91" y="23"/>
                  </a:cubicBezTo>
                  <a:cubicBezTo>
                    <a:pt x="92" y="23"/>
                    <a:pt x="93" y="23"/>
                    <a:pt x="94" y="23"/>
                  </a:cubicBezTo>
                  <a:cubicBezTo>
                    <a:pt x="96" y="23"/>
                    <a:pt x="97" y="23"/>
                    <a:pt x="99" y="22"/>
                  </a:cubicBezTo>
                  <a:cubicBezTo>
                    <a:pt x="101" y="20"/>
                    <a:pt x="104" y="20"/>
                    <a:pt x="106" y="20"/>
                  </a:cubicBezTo>
                  <a:cubicBezTo>
                    <a:pt x="108" y="20"/>
                    <a:pt x="108" y="20"/>
                    <a:pt x="108" y="20"/>
                  </a:cubicBezTo>
                  <a:cubicBezTo>
                    <a:pt x="110" y="20"/>
                    <a:pt x="111" y="20"/>
                    <a:pt x="111" y="19"/>
                  </a:cubicBezTo>
                  <a:cubicBezTo>
                    <a:pt x="112" y="18"/>
                    <a:pt x="112" y="18"/>
                    <a:pt x="112" y="18"/>
                  </a:cubicBezTo>
                  <a:cubicBezTo>
                    <a:pt x="113" y="18"/>
                    <a:pt x="113" y="18"/>
                    <a:pt x="113" y="18"/>
                  </a:cubicBezTo>
                  <a:cubicBezTo>
                    <a:pt x="114" y="17"/>
                    <a:pt x="115" y="17"/>
                    <a:pt x="116" y="17"/>
                  </a:cubicBezTo>
                  <a:cubicBezTo>
                    <a:pt x="122" y="17"/>
                    <a:pt x="127" y="21"/>
                    <a:pt x="128" y="25"/>
                  </a:cubicBezTo>
                  <a:cubicBezTo>
                    <a:pt x="131" y="31"/>
                    <a:pt x="129" y="36"/>
                    <a:pt x="128" y="40"/>
                  </a:cubicBezTo>
                  <a:cubicBezTo>
                    <a:pt x="127" y="42"/>
                    <a:pt x="126" y="44"/>
                    <a:pt x="126" y="45"/>
                  </a:cubicBezTo>
                  <a:cubicBezTo>
                    <a:pt x="126" y="48"/>
                    <a:pt x="126" y="50"/>
                    <a:pt x="126" y="52"/>
                  </a:cubicBezTo>
                  <a:cubicBezTo>
                    <a:pt x="126" y="55"/>
                    <a:pt x="127" y="57"/>
                    <a:pt x="126" y="60"/>
                  </a:cubicBezTo>
                  <a:cubicBezTo>
                    <a:pt x="126" y="63"/>
                    <a:pt x="126" y="66"/>
                    <a:pt x="126" y="69"/>
                  </a:cubicBezTo>
                  <a:cubicBezTo>
                    <a:pt x="126" y="71"/>
                    <a:pt x="126" y="73"/>
                    <a:pt x="126" y="75"/>
                  </a:cubicBezTo>
                  <a:cubicBezTo>
                    <a:pt x="126" y="77"/>
                    <a:pt x="125" y="86"/>
                    <a:pt x="119" y="86"/>
                  </a:cubicBezTo>
                  <a:cubicBezTo>
                    <a:pt x="119" y="86"/>
                    <a:pt x="118" y="86"/>
                    <a:pt x="118" y="86"/>
                  </a:cubicBezTo>
                  <a:cubicBezTo>
                    <a:pt x="116" y="85"/>
                    <a:pt x="115" y="84"/>
                    <a:pt x="115" y="82"/>
                  </a:cubicBezTo>
                  <a:cubicBezTo>
                    <a:pt x="110" y="88"/>
                    <a:pt x="109" y="94"/>
                    <a:pt x="111" y="100"/>
                  </a:cubicBezTo>
                  <a:cubicBezTo>
                    <a:pt x="112" y="105"/>
                    <a:pt x="111" y="108"/>
                    <a:pt x="108" y="110"/>
                  </a:cubicBezTo>
                  <a:cubicBezTo>
                    <a:pt x="106" y="111"/>
                    <a:pt x="106" y="111"/>
                    <a:pt x="105" y="113"/>
                  </a:cubicBezTo>
                  <a:cubicBezTo>
                    <a:pt x="105" y="113"/>
                    <a:pt x="105" y="114"/>
                    <a:pt x="106" y="115"/>
                  </a:cubicBezTo>
                  <a:cubicBezTo>
                    <a:pt x="106" y="116"/>
                    <a:pt x="107" y="117"/>
                    <a:pt x="107" y="118"/>
                  </a:cubicBezTo>
                  <a:cubicBezTo>
                    <a:pt x="107" y="120"/>
                    <a:pt x="108" y="128"/>
                    <a:pt x="104" y="132"/>
                  </a:cubicBezTo>
                  <a:cubicBezTo>
                    <a:pt x="103" y="133"/>
                    <a:pt x="102" y="134"/>
                    <a:pt x="100" y="134"/>
                  </a:cubicBezTo>
                  <a:cubicBezTo>
                    <a:pt x="99" y="134"/>
                    <a:pt x="98" y="134"/>
                    <a:pt x="98" y="134"/>
                  </a:cubicBezTo>
                  <a:cubicBezTo>
                    <a:pt x="92" y="132"/>
                    <a:pt x="92" y="121"/>
                    <a:pt x="92" y="119"/>
                  </a:cubicBezTo>
                  <a:cubicBezTo>
                    <a:pt x="92" y="117"/>
                    <a:pt x="89" y="111"/>
                    <a:pt x="87" y="110"/>
                  </a:cubicBezTo>
                  <a:cubicBezTo>
                    <a:pt x="87" y="111"/>
                    <a:pt x="87" y="111"/>
                    <a:pt x="86" y="112"/>
                  </a:cubicBezTo>
                  <a:cubicBezTo>
                    <a:pt x="86" y="113"/>
                    <a:pt x="86" y="115"/>
                    <a:pt x="86" y="117"/>
                  </a:cubicBezTo>
                  <a:cubicBezTo>
                    <a:pt x="86" y="121"/>
                    <a:pt x="87" y="127"/>
                    <a:pt x="83" y="130"/>
                  </a:cubicBezTo>
                  <a:cubicBezTo>
                    <a:pt x="82" y="132"/>
                    <a:pt x="80" y="132"/>
                    <a:pt x="78" y="132"/>
                  </a:cubicBezTo>
                  <a:cubicBezTo>
                    <a:pt x="76" y="132"/>
                    <a:pt x="75" y="132"/>
                    <a:pt x="74" y="131"/>
                  </a:cubicBezTo>
                  <a:cubicBezTo>
                    <a:pt x="74" y="131"/>
                    <a:pt x="74" y="131"/>
                    <a:pt x="74" y="131"/>
                  </a:cubicBezTo>
                  <a:cubicBezTo>
                    <a:pt x="74" y="136"/>
                    <a:pt x="73" y="140"/>
                    <a:pt x="71" y="143"/>
                  </a:cubicBezTo>
                  <a:cubicBezTo>
                    <a:pt x="69" y="144"/>
                    <a:pt x="66" y="145"/>
                    <a:pt x="64" y="145"/>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9" name="Freeform 14"/>
            <p:cNvSpPr>
              <a:spLocks noEditPoints="1"/>
            </p:cNvSpPr>
            <p:nvPr/>
          </p:nvSpPr>
          <p:spPr bwMode="auto">
            <a:xfrm>
              <a:off x="2226368" y="2267924"/>
              <a:ext cx="1497489" cy="1534614"/>
            </a:xfrm>
            <a:custGeom>
              <a:avLst/>
              <a:gdLst>
                <a:gd name="T0" fmla="*/ 9 w 475"/>
                <a:gd name="T1" fmla="*/ 253 h 538"/>
                <a:gd name="T2" fmla="*/ 54 w 475"/>
                <a:gd name="T3" fmla="*/ 251 h 538"/>
                <a:gd name="T4" fmla="*/ 93 w 475"/>
                <a:gd name="T5" fmla="*/ 241 h 538"/>
                <a:gd name="T6" fmla="*/ 141 w 475"/>
                <a:gd name="T7" fmla="*/ 263 h 538"/>
                <a:gd name="T8" fmla="*/ 168 w 475"/>
                <a:gd name="T9" fmla="*/ 272 h 538"/>
                <a:gd name="T10" fmla="*/ 191 w 475"/>
                <a:gd name="T11" fmla="*/ 279 h 538"/>
                <a:gd name="T12" fmla="*/ 203 w 475"/>
                <a:gd name="T13" fmla="*/ 287 h 538"/>
                <a:gd name="T14" fmla="*/ 206 w 475"/>
                <a:gd name="T15" fmla="*/ 314 h 538"/>
                <a:gd name="T16" fmla="*/ 223 w 475"/>
                <a:gd name="T17" fmla="*/ 321 h 538"/>
                <a:gd name="T18" fmla="*/ 243 w 475"/>
                <a:gd name="T19" fmla="*/ 368 h 538"/>
                <a:gd name="T20" fmla="*/ 284 w 475"/>
                <a:gd name="T21" fmla="*/ 360 h 538"/>
                <a:gd name="T22" fmla="*/ 329 w 475"/>
                <a:gd name="T23" fmla="*/ 314 h 538"/>
                <a:gd name="T24" fmla="*/ 334 w 475"/>
                <a:gd name="T25" fmla="*/ 316 h 538"/>
                <a:gd name="T26" fmla="*/ 321 w 475"/>
                <a:gd name="T27" fmla="*/ 372 h 538"/>
                <a:gd name="T28" fmla="*/ 311 w 475"/>
                <a:gd name="T29" fmla="*/ 387 h 538"/>
                <a:gd name="T30" fmla="*/ 321 w 475"/>
                <a:gd name="T31" fmla="*/ 406 h 538"/>
                <a:gd name="T32" fmla="*/ 349 w 475"/>
                <a:gd name="T33" fmla="*/ 361 h 538"/>
                <a:gd name="T34" fmla="*/ 355 w 475"/>
                <a:gd name="T35" fmla="*/ 394 h 538"/>
                <a:gd name="T36" fmla="*/ 340 w 475"/>
                <a:gd name="T37" fmla="*/ 418 h 538"/>
                <a:gd name="T38" fmla="*/ 326 w 475"/>
                <a:gd name="T39" fmla="*/ 422 h 538"/>
                <a:gd name="T40" fmla="*/ 286 w 475"/>
                <a:gd name="T41" fmla="*/ 430 h 538"/>
                <a:gd name="T42" fmla="*/ 310 w 475"/>
                <a:gd name="T43" fmla="*/ 441 h 538"/>
                <a:gd name="T44" fmla="*/ 332 w 475"/>
                <a:gd name="T45" fmla="*/ 436 h 538"/>
                <a:gd name="T46" fmla="*/ 346 w 475"/>
                <a:gd name="T47" fmla="*/ 436 h 538"/>
                <a:gd name="T48" fmla="*/ 370 w 475"/>
                <a:gd name="T49" fmla="*/ 421 h 538"/>
                <a:gd name="T50" fmla="*/ 385 w 475"/>
                <a:gd name="T51" fmla="*/ 427 h 538"/>
                <a:gd name="T52" fmla="*/ 397 w 475"/>
                <a:gd name="T53" fmla="*/ 491 h 538"/>
                <a:gd name="T54" fmla="*/ 415 w 475"/>
                <a:gd name="T55" fmla="*/ 526 h 538"/>
                <a:gd name="T56" fmla="*/ 431 w 475"/>
                <a:gd name="T57" fmla="*/ 537 h 538"/>
                <a:gd name="T58" fmla="*/ 441 w 475"/>
                <a:gd name="T59" fmla="*/ 538 h 538"/>
                <a:gd name="T60" fmla="*/ 406 w 475"/>
                <a:gd name="T61" fmla="*/ 218 h 538"/>
                <a:gd name="T62" fmla="*/ 420 w 475"/>
                <a:gd name="T63" fmla="*/ 211 h 538"/>
                <a:gd name="T64" fmla="*/ 340 w 475"/>
                <a:gd name="T65" fmla="*/ 246 h 538"/>
                <a:gd name="T66" fmla="*/ 332 w 475"/>
                <a:gd name="T67" fmla="*/ 225 h 538"/>
                <a:gd name="T68" fmla="*/ 326 w 475"/>
                <a:gd name="T69" fmla="*/ 197 h 538"/>
                <a:gd name="T70" fmla="*/ 339 w 475"/>
                <a:gd name="T71" fmla="*/ 201 h 538"/>
                <a:gd name="T72" fmla="*/ 349 w 475"/>
                <a:gd name="T73" fmla="*/ 226 h 538"/>
                <a:gd name="T74" fmla="*/ 312 w 475"/>
                <a:gd name="T75" fmla="*/ 108 h 538"/>
                <a:gd name="T76" fmla="*/ 322 w 475"/>
                <a:gd name="T77" fmla="*/ 88 h 538"/>
                <a:gd name="T78" fmla="*/ 338 w 475"/>
                <a:gd name="T79" fmla="*/ 123 h 538"/>
                <a:gd name="T80" fmla="*/ 319 w 475"/>
                <a:gd name="T81" fmla="*/ 125 h 538"/>
                <a:gd name="T82" fmla="*/ 310 w 475"/>
                <a:gd name="T83" fmla="*/ 113 h 538"/>
                <a:gd name="T84" fmla="*/ 336 w 475"/>
                <a:gd name="T85" fmla="*/ 148 h 538"/>
                <a:gd name="T86" fmla="*/ 328 w 475"/>
                <a:gd name="T87" fmla="*/ 150 h 538"/>
                <a:gd name="T88" fmla="*/ 320 w 475"/>
                <a:gd name="T89" fmla="*/ 146 h 538"/>
                <a:gd name="T90" fmla="*/ 272 w 475"/>
                <a:gd name="T91" fmla="*/ 262 h 538"/>
                <a:gd name="T92" fmla="*/ 260 w 475"/>
                <a:gd name="T93" fmla="*/ 237 h 538"/>
                <a:gd name="T94" fmla="*/ 270 w 475"/>
                <a:gd name="T95" fmla="*/ 230 h 538"/>
                <a:gd name="T96" fmla="*/ 280 w 475"/>
                <a:gd name="T97" fmla="*/ 257 h 538"/>
                <a:gd name="T98" fmla="*/ 233 w 475"/>
                <a:gd name="T99" fmla="*/ 243 h 538"/>
                <a:gd name="T100" fmla="*/ 245 w 475"/>
                <a:gd name="T101" fmla="*/ 223 h 538"/>
                <a:gd name="T102" fmla="*/ 252 w 475"/>
                <a:gd name="T103" fmla="*/ 2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75" h="538">
                  <a:moveTo>
                    <a:pt x="472" y="9"/>
                  </a:moveTo>
                  <a:cubicBezTo>
                    <a:pt x="427" y="2"/>
                    <a:pt x="295" y="0"/>
                    <a:pt x="192" y="0"/>
                  </a:cubicBezTo>
                  <a:cubicBezTo>
                    <a:pt x="97" y="0"/>
                    <a:pt x="13" y="2"/>
                    <a:pt x="3" y="2"/>
                  </a:cubicBezTo>
                  <a:cubicBezTo>
                    <a:pt x="0" y="2"/>
                    <a:pt x="0" y="2"/>
                    <a:pt x="0" y="2"/>
                  </a:cubicBezTo>
                  <a:cubicBezTo>
                    <a:pt x="9" y="253"/>
                    <a:pt x="9" y="253"/>
                    <a:pt x="9" y="253"/>
                  </a:cubicBezTo>
                  <a:cubicBezTo>
                    <a:pt x="13" y="252"/>
                    <a:pt x="13" y="252"/>
                    <a:pt x="13" y="252"/>
                  </a:cubicBezTo>
                  <a:cubicBezTo>
                    <a:pt x="17" y="250"/>
                    <a:pt x="21" y="249"/>
                    <a:pt x="24" y="249"/>
                  </a:cubicBezTo>
                  <a:cubicBezTo>
                    <a:pt x="26" y="249"/>
                    <a:pt x="27" y="249"/>
                    <a:pt x="29" y="249"/>
                  </a:cubicBezTo>
                  <a:cubicBezTo>
                    <a:pt x="33" y="249"/>
                    <a:pt x="37" y="249"/>
                    <a:pt x="42" y="250"/>
                  </a:cubicBezTo>
                  <a:cubicBezTo>
                    <a:pt x="46" y="250"/>
                    <a:pt x="50" y="251"/>
                    <a:pt x="54" y="251"/>
                  </a:cubicBezTo>
                  <a:cubicBezTo>
                    <a:pt x="55" y="251"/>
                    <a:pt x="55" y="251"/>
                    <a:pt x="55" y="251"/>
                  </a:cubicBezTo>
                  <a:cubicBezTo>
                    <a:pt x="65" y="251"/>
                    <a:pt x="76" y="248"/>
                    <a:pt x="84" y="245"/>
                  </a:cubicBezTo>
                  <a:cubicBezTo>
                    <a:pt x="85" y="244"/>
                    <a:pt x="87" y="243"/>
                    <a:pt x="88" y="243"/>
                  </a:cubicBezTo>
                  <a:cubicBezTo>
                    <a:pt x="89" y="241"/>
                    <a:pt x="91" y="241"/>
                    <a:pt x="93" y="241"/>
                  </a:cubicBezTo>
                  <a:cubicBezTo>
                    <a:pt x="93" y="241"/>
                    <a:pt x="93" y="241"/>
                    <a:pt x="93" y="241"/>
                  </a:cubicBezTo>
                  <a:cubicBezTo>
                    <a:pt x="96" y="241"/>
                    <a:pt x="99" y="242"/>
                    <a:pt x="103" y="245"/>
                  </a:cubicBezTo>
                  <a:cubicBezTo>
                    <a:pt x="108" y="248"/>
                    <a:pt x="112" y="251"/>
                    <a:pt x="116" y="255"/>
                  </a:cubicBezTo>
                  <a:cubicBezTo>
                    <a:pt x="119" y="257"/>
                    <a:pt x="122" y="260"/>
                    <a:pt x="125" y="262"/>
                  </a:cubicBezTo>
                  <a:cubicBezTo>
                    <a:pt x="128" y="264"/>
                    <a:pt x="130" y="265"/>
                    <a:pt x="133" y="265"/>
                  </a:cubicBezTo>
                  <a:cubicBezTo>
                    <a:pt x="135" y="265"/>
                    <a:pt x="138" y="264"/>
                    <a:pt x="141" y="263"/>
                  </a:cubicBezTo>
                  <a:cubicBezTo>
                    <a:pt x="143" y="262"/>
                    <a:pt x="145" y="261"/>
                    <a:pt x="148" y="261"/>
                  </a:cubicBezTo>
                  <a:cubicBezTo>
                    <a:pt x="148" y="261"/>
                    <a:pt x="149" y="261"/>
                    <a:pt x="149" y="261"/>
                  </a:cubicBezTo>
                  <a:cubicBezTo>
                    <a:pt x="152" y="262"/>
                    <a:pt x="154" y="264"/>
                    <a:pt x="156" y="266"/>
                  </a:cubicBezTo>
                  <a:cubicBezTo>
                    <a:pt x="159" y="268"/>
                    <a:pt x="163" y="271"/>
                    <a:pt x="168" y="272"/>
                  </a:cubicBezTo>
                  <a:cubicBezTo>
                    <a:pt x="168" y="272"/>
                    <a:pt x="168" y="272"/>
                    <a:pt x="168" y="272"/>
                  </a:cubicBezTo>
                  <a:cubicBezTo>
                    <a:pt x="171" y="272"/>
                    <a:pt x="173" y="271"/>
                    <a:pt x="176" y="270"/>
                  </a:cubicBezTo>
                  <a:cubicBezTo>
                    <a:pt x="177" y="270"/>
                    <a:pt x="179" y="269"/>
                    <a:pt x="181" y="269"/>
                  </a:cubicBezTo>
                  <a:cubicBezTo>
                    <a:pt x="183" y="269"/>
                    <a:pt x="184" y="270"/>
                    <a:pt x="185" y="271"/>
                  </a:cubicBezTo>
                  <a:cubicBezTo>
                    <a:pt x="186" y="271"/>
                    <a:pt x="186" y="272"/>
                    <a:pt x="187" y="274"/>
                  </a:cubicBezTo>
                  <a:cubicBezTo>
                    <a:pt x="187" y="275"/>
                    <a:pt x="188" y="278"/>
                    <a:pt x="191" y="279"/>
                  </a:cubicBezTo>
                  <a:cubicBezTo>
                    <a:pt x="192" y="280"/>
                    <a:pt x="194" y="280"/>
                    <a:pt x="195" y="280"/>
                  </a:cubicBezTo>
                  <a:cubicBezTo>
                    <a:pt x="196" y="280"/>
                    <a:pt x="197" y="280"/>
                    <a:pt x="198" y="280"/>
                  </a:cubicBezTo>
                  <a:cubicBezTo>
                    <a:pt x="199" y="280"/>
                    <a:pt x="200" y="279"/>
                    <a:pt x="200" y="279"/>
                  </a:cubicBezTo>
                  <a:cubicBezTo>
                    <a:pt x="201" y="279"/>
                    <a:pt x="202" y="280"/>
                    <a:pt x="203" y="280"/>
                  </a:cubicBezTo>
                  <a:cubicBezTo>
                    <a:pt x="204" y="282"/>
                    <a:pt x="204" y="283"/>
                    <a:pt x="203" y="287"/>
                  </a:cubicBezTo>
                  <a:cubicBezTo>
                    <a:pt x="203" y="288"/>
                    <a:pt x="203" y="289"/>
                    <a:pt x="203" y="289"/>
                  </a:cubicBezTo>
                  <a:cubicBezTo>
                    <a:pt x="203" y="290"/>
                    <a:pt x="203" y="290"/>
                    <a:pt x="203" y="290"/>
                  </a:cubicBezTo>
                  <a:cubicBezTo>
                    <a:pt x="199" y="289"/>
                    <a:pt x="199" y="289"/>
                    <a:pt x="199" y="289"/>
                  </a:cubicBezTo>
                  <a:cubicBezTo>
                    <a:pt x="199" y="293"/>
                    <a:pt x="199" y="293"/>
                    <a:pt x="199" y="293"/>
                  </a:cubicBezTo>
                  <a:cubicBezTo>
                    <a:pt x="199" y="300"/>
                    <a:pt x="198" y="310"/>
                    <a:pt x="206" y="314"/>
                  </a:cubicBezTo>
                  <a:cubicBezTo>
                    <a:pt x="207" y="315"/>
                    <a:pt x="208" y="315"/>
                    <a:pt x="210" y="315"/>
                  </a:cubicBezTo>
                  <a:cubicBezTo>
                    <a:pt x="211" y="315"/>
                    <a:pt x="212" y="315"/>
                    <a:pt x="213" y="315"/>
                  </a:cubicBezTo>
                  <a:cubicBezTo>
                    <a:pt x="213" y="315"/>
                    <a:pt x="214" y="315"/>
                    <a:pt x="214" y="315"/>
                  </a:cubicBezTo>
                  <a:cubicBezTo>
                    <a:pt x="215" y="315"/>
                    <a:pt x="216" y="315"/>
                    <a:pt x="216" y="315"/>
                  </a:cubicBezTo>
                  <a:cubicBezTo>
                    <a:pt x="219" y="316"/>
                    <a:pt x="221" y="319"/>
                    <a:pt x="223" y="321"/>
                  </a:cubicBezTo>
                  <a:cubicBezTo>
                    <a:pt x="227" y="326"/>
                    <a:pt x="230" y="333"/>
                    <a:pt x="232" y="339"/>
                  </a:cubicBezTo>
                  <a:cubicBezTo>
                    <a:pt x="233" y="342"/>
                    <a:pt x="233" y="342"/>
                    <a:pt x="233" y="342"/>
                  </a:cubicBezTo>
                  <a:cubicBezTo>
                    <a:pt x="235" y="345"/>
                    <a:pt x="236" y="347"/>
                    <a:pt x="238" y="350"/>
                  </a:cubicBezTo>
                  <a:cubicBezTo>
                    <a:pt x="240" y="353"/>
                    <a:pt x="242" y="357"/>
                    <a:pt x="243" y="360"/>
                  </a:cubicBezTo>
                  <a:cubicBezTo>
                    <a:pt x="243" y="362"/>
                    <a:pt x="243" y="364"/>
                    <a:pt x="243" y="368"/>
                  </a:cubicBezTo>
                  <a:cubicBezTo>
                    <a:pt x="244" y="376"/>
                    <a:pt x="244" y="388"/>
                    <a:pt x="255" y="389"/>
                  </a:cubicBezTo>
                  <a:cubicBezTo>
                    <a:pt x="256" y="389"/>
                    <a:pt x="256" y="390"/>
                    <a:pt x="256" y="390"/>
                  </a:cubicBezTo>
                  <a:cubicBezTo>
                    <a:pt x="263" y="390"/>
                    <a:pt x="267" y="382"/>
                    <a:pt x="270" y="376"/>
                  </a:cubicBezTo>
                  <a:cubicBezTo>
                    <a:pt x="272" y="373"/>
                    <a:pt x="274" y="370"/>
                    <a:pt x="275" y="368"/>
                  </a:cubicBezTo>
                  <a:cubicBezTo>
                    <a:pt x="278" y="365"/>
                    <a:pt x="281" y="362"/>
                    <a:pt x="284" y="360"/>
                  </a:cubicBezTo>
                  <a:cubicBezTo>
                    <a:pt x="290" y="353"/>
                    <a:pt x="296" y="347"/>
                    <a:pt x="304" y="343"/>
                  </a:cubicBezTo>
                  <a:cubicBezTo>
                    <a:pt x="309" y="341"/>
                    <a:pt x="314" y="339"/>
                    <a:pt x="318" y="332"/>
                  </a:cubicBezTo>
                  <a:cubicBezTo>
                    <a:pt x="319" y="331"/>
                    <a:pt x="319" y="329"/>
                    <a:pt x="320" y="327"/>
                  </a:cubicBezTo>
                  <a:cubicBezTo>
                    <a:pt x="321" y="324"/>
                    <a:pt x="323" y="321"/>
                    <a:pt x="325" y="318"/>
                  </a:cubicBezTo>
                  <a:cubicBezTo>
                    <a:pt x="326" y="317"/>
                    <a:pt x="328" y="316"/>
                    <a:pt x="329" y="314"/>
                  </a:cubicBezTo>
                  <a:cubicBezTo>
                    <a:pt x="332" y="312"/>
                    <a:pt x="335" y="309"/>
                    <a:pt x="337" y="306"/>
                  </a:cubicBezTo>
                  <a:cubicBezTo>
                    <a:pt x="339" y="302"/>
                    <a:pt x="339" y="298"/>
                    <a:pt x="340" y="293"/>
                  </a:cubicBezTo>
                  <a:cubicBezTo>
                    <a:pt x="342" y="297"/>
                    <a:pt x="344" y="303"/>
                    <a:pt x="343" y="307"/>
                  </a:cubicBezTo>
                  <a:cubicBezTo>
                    <a:pt x="343" y="309"/>
                    <a:pt x="341" y="310"/>
                    <a:pt x="339" y="311"/>
                  </a:cubicBezTo>
                  <a:cubicBezTo>
                    <a:pt x="337" y="312"/>
                    <a:pt x="335" y="313"/>
                    <a:pt x="334" y="316"/>
                  </a:cubicBezTo>
                  <a:cubicBezTo>
                    <a:pt x="331" y="320"/>
                    <a:pt x="333" y="324"/>
                    <a:pt x="335" y="327"/>
                  </a:cubicBezTo>
                  <a:cubicBezTo>
                    <a:pt x="335" y="328"/>
                    <a:pt x="336" y="330"/>
                    <a:pt x="336" y="331"/>
                  </a:cubicBezTo>
                  <a:cubicBezTo>
                    <a:pt x="337" y="333"/>
                    <a:pt x="336" y="334"/>
                    <a:pt x="333" y="337"/>
                  </a:cubicBezTo>
                  <a:cubicBezTo>
                    <a:pt x="332" y="338"/>
                    <a:pt x="330" y="339"/>
                    <a:pt x="329" y="340"/>
                  </a:cubicBezTo>
                  <a:cubicBezTo>
                    <a:pt x="320" y="350"/>
                    <a:pt x="321" y="361"/>
                    <a:pt x="321" y="372"/>
                  </a:cubicBezTo>
                  <a:cubicBezTo>
                    <a:pt x="321" y="372"/>
                    <a:pt x="322" y="377"/>
                    <a:pt x="322" y="378"/>
                  </a:cubicBezTo>
                  <a:cubicBezTo>
                    <a:pt x="322" y="383"/>
                    <a:pt x="322" y="386"/>
                    <a:pt x="319" y="387"/>
                  </a:cubicBezTo>
                  <a:cubicBezTo>
                    <a:pt x="319" y="388"/>
                    <a:pt x="318" y="388"/>
                    <a:pt x="316" y="388"/>
                  </a:cubicBezTo>
                  <a:cubicBezTo>
                    <a:pt x="315" y="388"/>
                    <a:pt x="315" y="388"/>
                    <a:pt x="314" y="388"/>
                  </a:cubicBezTo>
                  <a:cubicBezTo>
                    <a:pt x="313" y="388"/>
                    <a:pt x="312" y="387"/>
                    <a:pt x="311" y="387"/>
                  </a:cubicBezTo>
                  <a:cubicBezTo>
                    <a:pt x="309" y="387"/>
                    <a:pt x="305" y="388"/>
                    <a:pt x="303" y="390"/>
                  </a:cubicBezTo>
                  <a:cubicBezTo>
                    <a:pt x="300" y="393"/>
                    <a:pt x="299" y="396"/>
                    <a:pt x="300" y="399"/>
                  </a:cubicBezTo>
                  <a:cubicBezTo>
                    <a:pt x="300" y="403"/>
                    <a:pt x="303" y="406"/>
                    <a:pt x="306" y="407"/>
                  </a:cubicBezTo>
                  <a:cubicBezTo>
                    <a:pt x="308" y="408"/>
                    <a:pt x="310" y="408"/>
                    <a:pt x="312" y="408"/>
                  </a:cubicBezTo>
                  <a:cubicBezTo>
                    <a:pt x="315" y="408"/>
                    <a:pt x="318" y="407"/>
                    <a:pt x="321" y="406"/>
                  </a:cubicBezTo>
                  <a:cubicBezTo>
                    <a:pt x="323" y="406"/>
                    <a:pt x="323" y="406"/>
                    <a:pt x="323" y="406"/>
                  </a:cubicBezTo>
                  <a:cubicBezTo>
                    <a:pt x="336" y="402"/>
                    <a:pt x="337" y="393"/>
                    <a:pt x="338" y="384"/>
                  </a:cubicBezTo>
                  <a:cubicBezTo>
                    <a:pt x="339" y="381"/>
                    <a:pt x="339" y="381"/>
                    <a:pt x="339" y="381"/>
                  </a:cubicBezTo>
                  <a:cubicBezTo>
                    <a:pt x="340" y="376"/>
                    <a:pt x="341" y="369"/>
                    <a:pt x="343" y="365"/>
                  </a:cubicBezTo>
                  <a:cubicBezTo>
                    <a:pt x="345" y="363"/>
                    <a:pt x="347" y="361"/>
                    <a:pt x="349" y="361"/>
                  </a:cubicBezTo>
                  <a:cubicBezTo>
                    <a:pt x="350" y="361"/>
                    <a:pt x="350" y="362"/>
                    <a:pt x="351" y="363"/>
                  </a:cubicBezTo>
                  <a:cubicBezTo>
                    <a:pt x="351" y="363"/>
                    <a:pt x="351" y="365"/>
                    <a:pt x="352" y="367"/>
                  </a:cubicBezTo>
                  <a:cubicBezTo>
                    <a:pt x="352" y="368"/>
                    <a:pt x="352" y="370"/>
                    <a:pt x="352" y="372"/>
                  </a:cubicBezTo>
                  <a:cubicBezTo>
                    <a:pt x="353" y="374"/>
                    <a:pt x="354" y="376"/>
                    <a:pt x="355" y="378"/>
                  </a:cubicBezTo>
                  <a:cubicBezTo>
                    <a:pt x="358" y="384"/>
                    <a:pt x="359" y="386"/>
                    <a:pt x="355" y="394"/>
                  </a:cubicBezTo>
                  <a:cubicBezTo>
                    <a:pt x="354" y="397"/>
                    <a:pt x="354" y="401"/>
                    <a:pt x="354" y="404"/>
                  </a:cubicBezTo>
                  <a:cubicBezTo>
                    <a:pt x="354" y="410"/>
                    <a:pt x="354" y="413"/>
                    <a:pt x="351" y="415"/>
                  </a:cubicBezTo>
                  <a:cubicBezTo>
                    <a:pt x="351" y="415"/>
                    <a:pt x="351" y="415"/>
                    <a:pt x="349" y="415"/>
                  </a:cubicBezTo>
                  <a:cubicBezTo>
                    <a:pt x="347" y="415"/>
                    <a:pt x="347" y="415"/>
                    <a:pt x="347" y="415"/>
                  </a:cubicBezTo>
                  <a:cubicBezTo>
                    <a:pt x="345" y="415"/>
                    <a:pt x="342" y="415"/>
                    <a:pt x="340" y="418"/>
                  </a:cubicBezTo>
                  <a:cubicBezTo>
                    <a:pt x="338" y="421"/>
                    <a:pt x="339" y="423"/>
                    <a:pt x="339" y="425"/>
                  </a:cubicBezTo>
                  <a:cubicBezTo>
                    <a:pt x="340" y="425"/>
                    <a:pt x="340" y="426"/>
                    <a:pt x="340" y="426"/>
                  </a:cubicBezTo>
                  <a:cubicBezTo>
                    <a:pt x="339" y="426"/>
                    <a:pt x="338" y="426"/>
                    <a:pt x="337" y="425"/>
                  </a:cubicBezTo>
                  <a:cubicBezTo>
                    <a:pt x="336" y="425"/>
                    <a:pt x="336" y="425"/>
                    <a:pt x="336" y="425"/>
                  </a:cubicBezTo>
                  <a:cubicBezTo>
                    <a:pt x="331" y="425"/>
                    <a:pt x="329" y="425"/>
                    <a:pt x="326" y="422"/>
                  </a:cubicBezTo>
                  <a:cubicBezTo>
                    <a:pt x="324" y="419"/>
                    <a:pt x="321" y="418"/>
                    <a:pt x="317" y="418"/>
                  </a:cubicBezTo>
                  <a:cubicBezTo>
                    <a:pt x="314" y="418"/>
                    <a:pt x="311" y="419"/>
                    <a:pt x="307" y="420"/>
                  </a:cubicBezTo>
                  <a:cubicBezTo>
                    <a:pt x="305" y="421"/>
                    <a:pt x="302" y="422"/>
                    <a:pt x="299" y="422"/>
                  </a:cubicBezTo>
                  <a:cubicBezTo>
                    <a:pt x="298" y="422"/>
                    <a:pt x="298" y="422"/>
                    <a:pt x="298" y="422"/>
                  </a:cubicBezTo>
                  <a:cubicBezTo>
                    <a:pt x="294" y="423"/>
                    <a:pt x="287" y="423"/>
                    <a:pt x="286" y="430"/>
                  </a:cubicBezTo>
                  <a:cubicBezTo>
                    <a:pt x="285" y="435"/>
                    <a:pt x="290" y="445"/>
                    <a:pt x="296" y="446"/>
                  </a:cubicBezTo>
                  <a:cubicBezTo>
                    <a:pt x="296" y="446"/>
                    <a:pt x="297" y="446"/>
                    <a:pt x="297" y="446"/>
                  </a:cubicBezTo>
                  <a:cubicBezTo>
                    <a:pt x="300" y="446"/>
                    <a:pt x="303" y="444"/>
                    <a:pt x="305" y="443"/>
                  </a:cubicBezTo>
                  <a:cubicBezTo>
                    <a:pt x="306" y="442"/>
                    <a:pt x="308" y="441"/>
                    <a:pt x="310" y="441"/>
                  </a:cubicBezTo>
                  <a:cubicBezTo>
                    <a:pt x="310" y="441"/>
                    <a:pt x="310" y="441"/>
                    <a:pt x="310" y="441"/>
                  </a:cubicBezTo>
                  <a:cubicBezTo>
                    <a:pt x="311" y="441"/>
                    <a:pt x="313" y="442"/>
                    <a:pt x="314" y="443"/>
                  </a:cubicBezTo>
                  <a:cubicBezTo>
                    <a:pt x="317" y="444"/>
                    <a:pt x="319" y="446"/>
                    <a:pt x="322" y="446"/>
                  </a:cubicBezTo>
                  <a:cubicBezTo>
                    <a:pt x="322" y="446"/>
                    <a:pt x="323" y="446"/>
                    <a:pt x="323" y="446"/>
                  </a:cubicBezTo>
                  <a:cubicBezTo>
                    <a:pt x="327" y="445"/>
                    <a:pt x="329" y="441"/>
                    <a:pt x="330" y="439"/>
                  </a:cubicBezTo>
                  <a:cubicBezTo>
                    <a:pt x="330" y="437"/>
                    <a:pt x="331" y="436"/>
                    <a:pt x="332" y="436"/>
                  </a:cubicBezTo>
                  <a:cubicBezTo>
                    <a:pt x="332" y="435"/>
                    <a:pt x="332" y="435"/>
                    <a:pt x="332" y="435"/>
                  </a:cubicBezTo>
                  <a:cubicBezTo>
                    <a:pt x="333" y="435"/>
                    <a:pt x="335" y="436"/>
                    <a:pt x="336" y="437"/>
                  </a:cubicBezTo>
                  <a:cubicBezTo>
                    <a:pt x="338" y="438"/>
                    <a:pt x="339" y="439"/>
                    <a:pt x="341" y="439"/>
                  </a:cubicBezTo>
                  <a:cubicBezTo>
                    <a:pt x="341" y="439"/>
                    <a:pt x="341" y="439"/>
                    <a:pt x="341" y="439"/>
                  </a:cubicBezTo>
                  <a:cubicBezTo>
                    <a:pt x="342" y="439"/>
                    <a:pt x="344" y="439"/>
                    <a:pt x="346" y="436"/>
                  </a:cubicBezTo>
                  <a:cubicBezTo>
                    <a:pt x="347" y="433"/>
                    <a:pt x="346" y="430"/>
                    <a:pt x="345" y="429"/>
                  </a:cubicBezTo>
                  <a:cubicBezTo>
                    <a:pt x="345" y="429"/>
                    <a:pt x="345" y="429"/>
                    <a:pt x="345" y="428"/>
                  </a:cubicBezTo>
                  <a:cubicBezTo>
                    <a:pt x="348" y="429"/>
                    <a:pt x="351" y="429"/>
                    <a:pt x="353" y="429"/>
                  </a:cubicBezTo>
                  <a:cubicBezTo>
                    <a:pt x="354" y="429"/>
                    <a:pt x="354" y="429"/>
                    <a:pt x="355" y="429"/>
                  </a:cubicBezTo>
                  <a:cubicBezTo>
                    <a:pt x="361" y="429"/>
                    <a:pt x="366" y="425"/>
                    <a:pt x="370" y="421"/>
                  </a:cubicBezTo>
                  <a:cubicBezTo>
                    <a:pt x="373" y="418"/>
                    <a:pt x="376" y="416"/>
                    <a:pt x="379" y="415"/>
                  </a:cubicBezTo>
                  <a:cubicBezTo>
                    <a:pt x="380" y="414"/>
                    <a:pt x="381" y="414"/>
                    <a:pt x="382" y="414"/>
                  </a:cubicBezTo>
                  <a:cubicBezTo>
                    <a:pt x="383" y="414"/>
                    <a:pt x="387" y="415"/>
                    <a:pt x="387" y="419"/>
                  </a:cubicBezTo>
                  <a:cubicBezTo>
                    <a:pt x="387" y="420"/>
                    <a:pt x="387" y="421"/>
                    <a:pt x="386" y="423"/>
                  </a:cubicBezTo>
                  <a:cubicBezTo>
                    <a:pt x="386" y="424"/>
                    <a:pt x="385" y="426"/>
                    <a:pt x="385" y="427"/>
                  </a:cubicBezTo>
                  <a:cubicBezTo>
                    <a:pt x="384" y="432"/>
                    <a:pt x="386" y="436"/>
                    <a:pt x="388" y="441"/>
                  </a:cubicBezTo>
                  <a:cubicBezTo>
                    <a:pt x="389" y="443"/>
                    <a:pt x="391" y="445"/>
                    <a:pt x="392" y="448"/>
                  </a:cubicBezTo>
                  <a:cubicBezTo>
                    <a:pt x="397" y="457"/>
                    <a:pt x="403" y="466"/>
                    <a:pt x="399" y="476"/>
                  </a:cubicBezTo>
                  <a:cubicBezTo>
                    <a:pt x="399" y="477"/>
                    <a:pt x="398" y="477"/>
                    <a:pt x="398" y="478"/>
                  </a:cubicBezTo>
                  <a:cubicBezTo>
                    <a:pt x="396" y="482"/>
                    <a:pt x="395" y="486"/>
                    <a:pt x="397" y="491"/>
                  </a:cubicBezTo>
                  <a:cubicBezTo>
                    <a:pt x="398" y="494"/>
                    <a:pt x="400" y="496"/>
                    <a:pt x="402" y="498"/>
                  </a:cubicBezTo>
                  <a:cubicBezTo>
                    <a:pt x="403" y="500"/>
                    <a:pt x="404" y="502"/>
                    <a:pt x="405" y="504"/>
                  </a:cubicBezTo>
                  <a:cubicBezTo>
                    <a:pt x="407" y="507"/>
                    <a:pt x="408" y="510"/>
                    <a:pt x="409" y="513"/>
                  </a:cubicBezTo>
                  <a:cubicBezTo>
                    <a:pt x="410" y="516"/>
                    <a:pt x="412" y="519"/>
                    <a:pt x="413" y="521"/>
                  </a:cubicBezTo>
                  <a:cubicBezTo>
                    <a:pt x="413" y="523"/>
                    <a:pt x="414" y="524"/>
                    <a:pt x="415" y="526"/>
                  </a:cubicBezTo>
                  <a:cubicBezTo>
                    <a:pt x="417" y="529"/>
                    <a:pt x="418" y="531"/>
                    <a:pt x="418" y="534"/>
                  </a:cubicBezTo>
                  <a:cubicBezTo>
                    <a:pt x="419" y="538"/>
                    <a:pt x="419" y="538"/>
                    <a:pt x="419" y="538"/>
                  </a:cubicBezTo>
                  <a:cubicBezTo>
                    <a:pt x="422" y="537"/>
                    <a:pt x="422" y="537"/>
                    <a:pt x="422" y="537"/>
                  </a:cubicBezTo>
                  <a:cubicBezTo>
                    <a:pt x="423" y="537"/>
                    <a:pt x="425" y="536"/>
                    <a:pt x="426" y="536"/>
                  </a:cubicBezTo>
                  <a:cubicBezTo>
                    <a:pt x="428" y="536"/>
                    <a:pt x="429" y="537"/>
                    <a:pt x="431" y="537"/>
                  </a:cubicBezTo>
                  <a:cubicBezTo>
                    <a:pt x="433" y="538"/>
                    <a:pt x="434" y="538"/>
                    <a:pt x="436" y="538"/>
                  </a:cubicBezTo>
                  <a:cubicBezTo>
                    <a:pt x="436" y="538"/>
                    <a:pt x="437" y="538"/>
                    <a:pt x="437" y="538"/>
                  </a:cubicBezTo>
                  <a:cubicBezTo>
                    <a:pt x="438" y="535"/>
                    <a:pt x="438" y="535"/>
                    <a:pt x="438" y="535"/>
                  </a:cubicBezTo>
                  <a:cubicBezTo>
                    <a:pt x="438" y="538"/>
                    <a:pt x="438" y="538"/>
                    <a:pt x="438" y="538"/>
                  </a:cubicBezTo>
                  <a:cubicBezTo>
                    <a:pt x="441" y="538"/>
                    <a:pt x="441" y="538"/>
                    <a:pt x="441" y="538"/>
                  </a:cubicBezTo>
                  <a:cubicBezTo>
                    <a:pt x="475" y="10"/>
                    <a:pt x="475" y="10"/>
                    <a:pt x="475" y="10"/>
                  </a:cubicBezTo>
                  <a:lnTo>
                    <a:pt x="472" y="9"/>
                  </a:lnTo>
                  <a:close/>
                  <a:moveTo>
                    <a:pt x="413" y="222"/>
                  </a:moveTo>
                  <a:cubicBezTo>
                    <a:pt x="411" y="220"/>
                    <a:pt x="409" y="219"/>
                    <a:pt x="408" y="219"/>
                  </a:cubicBezTo>
                  <a:cubicBezTo>
                    <a:pt x="407" y="219"/>
                    <a:pt x="406" y="218"/>
                    <a:pt x="406" y="218"/>
                  </a:cubicBezTo>
                  <a:cubicBezTo>
                    <a:pt x="406" y="218"/>
                    <a:pt x="405" y="216"/>
                    <a:pt x="411" y="209"/>
                  </a:cubicBezTo>
                  <a:cubicBezTo>
                    <a:pt x="413" y="207"/>
                    <a:pt x="415" y="206"/>
                    <a:pt x="416" y="204"/>
                  </a:cubicBezTo>
                  <a:cubicBezTo>
                    <a:pt x="418" y="202"/>
                    <a:pt x="421" y="200"/>
                    <a:pt x="423" y="197"/>
                  </a:cubicBezTo>
                  <a:cubicBezTo>
                    <a:pt x="424" y="199"/>
                    <a:pt x="423" y="201"/>
                    <a:pt x="422" y="203"/>
                  </a:cubicBezTo>
                  <a:cubicBezTo>
                    <a:pt x="421" y="206"/>
                    <a:pt x="421" y="209"/>
                    <a:pt x="420" y="211"/>
                  </a:cubicBezTo>
                  <a:cubicBezTo>
                    <a:pt x="419" y="216"/>
                    <a:pt x="418" y="220"/>
                    <a:pt x="415" y="224"/>
                  </a:cubicBezTo>
                  <a:cubicBezTo>
                    <a:pt x="415" y="224"/>
                    <a:pt x="415" y="224"/>
                    <a:pt x="415" y="224"/>
                  </a:cubicBezTo>
                  <a:cubicBezTo>
                    <a:pt x="415" y="224"/>
                    <a:pt x="415" y="224"/>
                    <a:pt x="414" y="223"/>
                  </a:cubicBezTo>
                  <a:cubicBezTo>
                    <a:pt x="414" y="223"/>
                    <a:pt x="413" y="222"/>
                    <a:pt x="413" y="222"/>
                  </a:cubicBezTo>
                  <a:close/>
                  <a:moveTo>
                    <a:pt x="340" y="246"/>
                  </a:moveTo>
                  <a:cubicBezTo>
                    <a:pt x="339" y="247"/>
                    <a:pt x="339" y="248"/>
                    <a:pt x="338" y="248"/>
                  </a:cubicBezTo>
                  <a:cubicBezTo>
                    <a:pt x="339" y="247"/>
                    <a:pt x="339" y="246"/>
                    <a:pt x="339" y="244"/>
                  </a:cubicBezTo>
                  <a:cubicBezTo>
                    <a:pt x="339" y="239"/>
                    <a:pt x="339" y="235"/>
                    <a:pt x="336" y="230"/>
                  </a:cubicBezTo>
                  <a:cubicBezTo>
                    <a:pt x="336" y="230"/>
                    <a:pt x="335" y="229"/>
                    <a:pt x="334" y="228"/>
                  </a:cubicBezTo>
                  <a:cubicBezTo>
                    <a:pt x="334" y="228"/>
                    <a:pt x="332" y="226"/>
                    <a:pt x="332" y="225"/>
                  </a:cubicBezTo>
                  <a:cubicBezTo>
                    <a:pt x="333" y="225"/>
                    <a:pt x="333" y="224"/>
                    <a:pt x="334" y="224"/>
                  </a:cubicBezTo>
                  <a:cubicBezTo>
                    <a:pt x="336" y="223"/>
                    <a:pt x="338" y="221"/>
                    <a:pt x="338" y="218"/>
                  </a:cubicBezTo>
                  <a:cubicBezTo>
                    <a:pt x="338" y="215"/>
                    <a:pt x="336" y="212"/>
                    <a:pt x="334" y="208"/>
                  </a:cubicBezTo>
                  <a:cubicBezTo>
                    <a:pt x="333" y="207"/>
                    <a:pt x="333" y="206"/>
                    <a:pt x="333" y="206"/>
                  </a:cubicBezTo>
                  <a:cubicBezTo>
                    <a:pt x="331" y="203"/>
                    <a:pt x="329" y="200"/>
                    <a:pt x="326" y="197"/>
                  </a:cubicBezTo>
                  <a:cubicBezTo>
                    <a:pt x="324" y="194"/>
                    <a:pt x="322" y="190"/>
                    <a:pt x="323" y="188"/>
                  </a:cubicBezTo>
                  <a:cubicBezTo>
                    <a:pt x="324" y="189"/>
                    <a:pt x="327" y="193"/>
                    <a:pt x="329" y="194"/>
                  </a:cubicBezTo>
                  <a:cubicBezTo>
                    <a:pt x="330" y="195"/>
                    <a:pt x="331" y="196"/>
                    <a:pt x="331" y="197"/>
                  </a:cubicBezTo>
                  <a:cubicBezTo>
                    <a:pt x="333" y="198"/>
                    <a:pt x="334" y="199"/>
                    <a:pt x="336" y="200"/>
                  </a:cubicBezTo>
                  <a:cubicBezTo>
                    <a:pt x="337" y="201"/>
                    <a:pt x="338" y="201"/>
                    <a:pt x="339" y="201"/>
                  </a:cubicBezTo>
                  <a:cubicBezTo>
                    <a:pt x="339" y="201"/>
                    <a:pt x="340" y="202"/>
                    <a:pt x="341" y="202"/>
                  </a:cubicBezTo>
                  <a:cubicBezTo>
                    <a:pt x="341" y="202"/>
                    <a:pt x="342" y="205"/>
                    <a:pt x="342" y="206"/>
                  </a:cubicBezTo>
                  <a:cubicBezTo>
                    <a:pt x="343" y="207"/>
                    <a:pt x="343" y="208"/>
                    <a:pt x="343" y="208"/>
                  </a:cubicBezTo>
                  <a:cubicBezTo>
                    <a:pt x="344" y="210"/>
                    <a:pt x="344" y="212"/>
                    <a:pt x="345" y="214"/>
                  </a:cubicBezTo>
                  <a:cubicBezTo>
                    <a:pt x="347" y="218"/>
                    <a:pt x="348" y="222"/>
                    <a:pt x="349" y="226"/>
                  </a:cubicBezTo>
                  <a:cubicBezTo>
                    <a:pt x="350" y="234"/>
                    <a:pt x="348" y="239"/>
                    <a:pt x="340" y="246"/>
                  </a:cubicBezTo>
                  <a:close/>
                  <a:moveTo>
                    <a:pt x="310" y="113"/>
                  </a:moveTo>
                  <a:cubicBezTo>
                    <a:pt x="309" y="111"/>
                    <a:pt x="309" y="110"/>
                    <a:pt x="309" y="110"/>
                  </a:cubicBezTo>
                  <a:cubicBezTo>
                    <a:pt x="309" y="110"/>
                    <a:pt x="309" y="109"/>
                    <a:pt x="311" y="108"/>
                  </a:cubicBezTo>
                  <a:cubicBezTo>
                    <a:pt x="312" y="108"/>
                    <a:pt x="312" y="108"/>
                    <a:pt x="312" y="108"/>
                  </a:cubicBezTo>
                  <a:cubicBezTo>
                    <a:pt x="316" y="106"/>
                    <a:pt x="318" y="104"/>
                    <a:pt x="317" y="98"/>
                  </a:cubicBezTo>
                  <a:cubicBezTo>
                    <a:pt x="316" y="95"/>
                    <a:pt x="315" y="94"/>
                    <a:pt x="313" y="92"/>
                  </a:cubicBezTo>
                  <a:cubicBezTo>
                    <a:pt x="312" y="90"/>
                    <a:pt x="311" y="89"/>
                    <a:pt x="311" y="88"/>
                  </a:cubicBezTo>
                  <a:cubicBezTo>
                    <a:pt x="311" y="88"/>
                    <a:pt x="312" y="86"/>
                    <a:pt x="315" y="86"/>
                  </a:cubicBezTo>
                  <a:cubicBezTo>
                    <a:pt x="318" y="86"/>
                    <a:pt x="321" y="87"/>
                    <a:pt x="322" y="88"/>
                  </a:cubicBezTo>
                  <a:cubicBezTo>
                    <a:pt x="326" y="91"/>
                    <a:pt x="329" y="94"/>
                    <a:pt x="332" y="98"/>
                  </a:cubicBezTo>
                  <a:cubicBezTo>
                    <a:pt x="333" y="99"/>
                    <a:pt x="334" y="100"/>
                    <a:pt x="335" y="102"/>
                  </a:cubicBezTo>
                  <a:cubicBezTo>
                    <a:pt x="338" y="104"/>
                    <a:pt x="338" y="106"/>
                    <a:pt x="337" y="110"/>
                  </a:cubicBezTo>
                  <a:cubicBezTo>
                    <a:pt x="337" y="112"/>
                    <a:pt x="336" y="115"/>
                    <a:pt x="337" y="118"/>
                  </a:cubicBezTo>
                  <a:cubicBezTo>
                    <a:pt x="337" y="119"/>
                    <a:pt x="338" y="121"/>
                    <a:pt x="338" y="123"/>
                  </a:cubicBezTo>
                  <a:cubicBezTo>
                    <a:pt x="339" y="125"/>
                    <a:pt x="340" y="128"/>
                    <a:pt x="339" y="129"/>
                  </a:cubicBezTo>
                  <a:cubicBezTo>
                    <a:pt x="339" y="130"/>
                    <a:pt x="338" y="130"/>
                    <a:pt x="337" y="131"/>
                  </a:cubicBezTo>
                  <a:cubicBezTo>
                    <a:pt x="336" y="131"/>
                    <a:pt x="335" y="131"/>
                    <a:pt x="334" y="131"/>
                  </a:cubicBezTo>
                  <a:cubicBezTo>
                    <a:pt x="330" y="131"/>
                    <a:pt x="326" y="129"/>
                    <a:pt x="322" y="126"/>
                  </a:cubicBezTo>
                  <a:cubicBezTo>
                    <a:pt x="319" y="125"/>
                    <a:pt x="319" y="125"/>
                    <a:pt x="319" y="125"/>
                  </a:cubicBezTo>
                  <a:cubicBezTo>
                    <a:pt x="318" y="127"/>
                    <a:pt x="318" y="127"/>
                    <a:pt x="318" y="127"/>
                  </a:cubicBezTo>
                  <a:cubicBezTo>
                    <a:pt x="316" y="130"/>
                    <a:pt x="314" y="131"/>
                    <a:pt x="314" y="131"/>
                  </a:cubicBezTo>
                  <a:cubicBezTo>
                    <a:pt x="313" y="131"/>
                    <a:pt x="312" y="130"/>
                    <a:pt x="312" y="128"/>
                  </a:cubicBezTo>
                  <a:cubicBezTo>
                    <a:pt x="312" y="127"/>
                    <a:pt x="312" y="125"/>
                    <a:pt x="312" y="123"/>
                  </a:cubicBezTo>
                  <a:cubicBezTo>
                    <a:pt x="313" y="120"/>
                    <a:pt x="313" y="116"/>
                    <a:pt x="310" y="113"/>
                  </a:cubicBezTo>
                  <a:close/>
                  <a:moveTo>
                    <a:pt x="332" y="146"/>
                  </a:moveTo>
                  <a:cubicBezTo>
                    <a:pt x="333" y="146"/>
                    <a:pt x="333" y="146"/>
                    <a:pt x="333" y="146"/>
                  </a:cubicBezTo>
                  <a:cubicBezTo>
                    <a:pt x="334" y="145"/>
                    <a:pt x="335" y="145"/>
                    <a:pt x="336" y="144"/>
                  </a:cubicBezTo>
                  <a:cubicBezTo>
                    <a:pt x="336" y="144"/>
                    <a:pt x="336" y="144"/>
                    <a:pt x="336" y="144"/>
                  </a:cubicBezTo>
                  <a:cubicBezTo>
                    <a:pt x="336" y="146"/>
                    <a:pt x="336" y="147"/>
                    <a:pt x="336" y="148"/>
                  </a:cubicBezTo>
                  <a:cubicBezTo>
                    <a:pt x="336" y="148"/>
                    <a:pt x="336" y="148"/>
                    <a:pt x="336" y="148"/>
                  </a:cubicBezTo>
                  <a:cubicBezTo>
                    <a:pt x="335" y="147"/>
                    <a:pt x="334" y="146"/>
                    <a:pt x="332" y="146"/>
                  </a:cubicBezTo>
                  <a:close/>
                  <a:moveTo>
                    <a:pt x="329" y="146"/>
                  </a:moveTo>
                  <a:cubicBezTo>
                    <a:pt x="330" y="146"/>
                    <a:pt x="330" y="146"/>
                    <a:pt x="331" y="146"/>
                  </a:cubicBezTo>
                  <a:cubicBezTo>
                    <a:pt x="329" y="147"/>
                    <a:pt x="328" y="149"/>
                    <a:pt x="328" y="150"/>
                  </a:cubicBezTo>
                  <a:cubicBezTo>
                    <a:pt x="327" y="150"/>
                    <a:pt x="327" y="151"/>
                    <a:pt x="327" y="151"/>
                  </a:cubicBezTo>
                  <a:cubicBezTo>
                    <a:pt x="326" y="152"/>
                    <a:pt x="325" y="152"/>
                    <a:pt x="324" y="152"/>
                  </a:cubicBezTo>
                  <a:cubicBezTo>
                    <a:pt x="322" y="152"/>
                    <a:pt x="320" y="151"/>
                    <a:pt x="319" y="151"/>
                  </a:cubicBezTo>
                  <a:cubicBezTo>
                    <a:pt x="319" y="150"/>
                    <a:pt x="318" y="150"/>
                    <a:pt x="318" y="149"/>
                  </a:cubicBezTo>
                  <a:cubicBezTo>
                    <a:pt x="318" y="148"/>
                    <a:pt x="319" y="147"/>
                    <a:pt x="320" y="146"/>
                  </a:cubicBezTo>
                  <a:cubicBezTo>
                    <a:pt x="321" y="146"/>
                    <a:pt x="321" y="146"/>
                    <a:pt x="323" y="146"/>
                  </a:cubicBezTo>
                  <a:cubicBezTo>
                    <a:pt x="324" y="146"/>
                    <a:pt x="325" y="146"/>
                    <a:pt x="326" y="146"/>
                  </a:cubicBezTo>
                  <a:cubicBezTo>
                    <a:pt x="327" y="146"/>
                    <a:pt x="328" y="146"/>
                    <a:pt x="329" y="146"/>
                  </a:cubicBezTo>
                  <a:close/>
                  <a:moveTo>
                    <a:pt x="272" y="268"/>
                  </a:moveTo>
                  <a:cubicBezTo>
                    <a:pt x="271" y="267"/>
                    <a:pt x="272" y="263"/>
                    <a:pt x="272" y="262"/>
                  </a:cubicBezTo>
                  <a:cubicBezTo>
                    <a:pt x="272" y="261"/>
                    <a:pt x="272" y="261"/>
                    <a:pt x="272" y="261"/>
                  </a:cubicBezTo>
                  <a:cubicBezTo>
                    <a:pt x="274" y="255"/>
                    <a:pt x="272" y="250"/>
                    <a:pt x="267" y="246"/>
                  </a:cubicBezTo>
                  <a:cubicBezTo>
                    <a:pt x="267" y="245"/>
                    <a:pt x="266" y="245"/>
                    <a:pt x="265" y="244"/>
                  </a:cubicBezTo>
                  <a:cubicBezTo>
                    <a:pt x="263" y="243"/>
                    <a:pt x="262" y="242"/>
                    <a:pt x="261" y="241"/>
                  </a:cubicBezTo>
                  <a:cubicBezTo>
                    <a:pt x="261" y="240"/>
                    <a:pt x="261" y="239"/>
                    <a:pt x="260" y="237"/>
                  </a:cubicBezTo>
                  <a:cubicBezTo>
                    <a:pt x="260" y="235"/>
                    <a:pt x="259" y="233"/>
                    <a:pt x="258" y="231"/>
                  </a:cubicBezTo>
                  <a:cubicBezTo>
                    <a:pt x="258" y="231"/>
                    <a:pt x="258" y="231"/>
                    <a:pt x="258" y="231"/>
                  </a:cubicBezTo>
                  <a:cubicBezTo>
                    <a:pt x="259" y="231"/>
                    <a:pt x="260" y="232"/>
                    <a:pt x="262" y="232"/>
                  </a:cubicBezTo>
                  <a:cubicBezTo>
                    <a:pt x="264" y="232"/>
                    <a:pt x="266" y="231"/>
                    <a:pt x="267" y="231"/>
                  </a:cubicBezTo>
                  <a:cubicBezTo>
                    <a:pt x="268" y="230"/>
                    <a:pt x="270" y="230"/>
                    <a:pt x="270" y="230"/>
                  </a:cubicBezTo>
                  <a:cubicBezTo>
                    <a:pt x="271" y="230"/>
                    <a:pt x="271" y="230"/>
                    <a:pt x="272" y="231"/>
                  </a:cubicBezTo>
                  <a:cubicBezTo>
                    <a:pt x="273" y="233"/>
                    <a:pt x="273" y="235"/>
                    <a:pt x="273" y="238"/>
                  </a:cubicBezTo>
                  <a:cubicBezTo>
                    <a:pt x="274" y="240"/>
                    <a:pt x="274" y="242"/>
                    <a:pt x="275" y="245"/>
                  </a:cubicBezTo>
                  <a:cubicBezTo>
                    <a:pt x="275" y="246"/>
                    <a:pt x="276" y="247"/>
                    <a:pt x="277" y="249"/>
                  </a:cubicBezTo>
                  <a:cubicBezTo>
                    <a:pt x="278" y="252"/>
                    <a:pt x="279" y="254"/>
                    <a:pt x="280" y="257"/>
                  </a:cubicBezTo>
                  <a:cubicBezTo>
                    <a:pt x="281" y="264"/>
                    <a:pt x="279" y="266"/>
                    <a:pt x="274" y="267"/>
                  </a:cubicBezTo>
                  <a:cubicBezTo>
                    <a:pt x="273" y="268"/>
                    <a:pt x="273" y="268"/>
                    <a:pt x="272" y="268"/>
                  </a:cubicBezTo>
                  <a:cubicBezTo>
                    <a:pt x="272" y="268"/>
                    <a:pt x="272" y="268"/>
                    <a:pt x="272" y="268"/>
                  </a:cubicBezTo>
                  <a:cubicBezTo>
                    <a:pt x="272" y="268"/>
                    <a:pt x="272" y="268"/>
                    <a:pt x="272" y="268"/>
                  </a:cubicBezTo>
                  <a:close/>
                  <a:moveTo>
                    <a:pt x="233" y="243"/>
                  </a:moveTo>
                  <a:cubicBezTo>
                    <a:pt x="233" y="242"/>
                    <a:pt x="234" y="241"/>
                    <a:pt x="234" y="240"/>
                  </a:cubicBezTo>
                  <a:cubicBezTo>
                    <a:pt x="235" y="238"/>
                    <a:pt x="236" y="236"/>
                    <a:pt x="237" y="235"/>
                  </a:cubicBezTo>
                  <a:cubicBezTo>
                    <a:pt x="237" y="236"/>
                    <a:pt x="238" y="237"/>
                    <a:pt x="239" y="238"/>
                  </a:cubicBezTo>
                  <a:cubicBezTo>
                    <a:pt x="236" y="238"/>
                    <a:pt x="234" y="241"/>
                    <a:pt x="233" y="243"/>
                  </a:cubicBezTo>
                  <a:close/>
                  <a:moveTo>
                    <a:pt x="245" y="223"/>
                  </a:moveTo>
                  <a:cubicBezTo>
                    <a:pt x="244" y="223"/>
                    <a:pt x="243" y="223"/>
                    <a:pt x="241" y="224"/>
                  </a:cubicBezTo>
                  <a:cubicBezTo>
                    <a:pt x="243" y="220"/>
                    <a:pt x="244" y="220"/>
                    <a:pt x="245" y="220"/>
                  </a:cubicBezTo>
                  <a:cubicBezTo>
                    <a:pt x="246" y="220"/>
                    <a:pt x="246" y="220"/>
                    <a:pt x="246" y="220"/>
                  </a:cubicBezTo>
                  <a:cubicBezTo>
                    <a:pt x="248" y="220"/>
                    <a:pt x="250" y="222"/>
                    <a:pt x="252" y="225"/>
                  </a:cubicBezTo>
                  <a:cubicBezTo>
                    <a:pt x="252" y="225"/>
                    <a:pt x="252" y="225"/>
                    <a:pt x="252" y="225"/>
                  </a:cubicBezTo>
                  <a:cubicBezTo>
                    <a:pt x="250" y="224"/>
                    <a:pt x="248" y="223"/>
                    <a:pt x="245" y="223"/>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0" name="Freeform 15"/>
            <p:cNvSpPr>
              <a:spLocks/>
            </p:cNvSpPr>
            <p:nvPr/>
          </p:nvSpPr>
          <p:spPr bwMode="auto">
            <a:xfrm>
              <a:off x="417584" y="1752104"/>
              <a:ext cx="43690" cy="45455"/>
            </a:xfrm>
            <a:custGeom>
              <a:avLst/>
              <a:gdLst>
                <a:gd name="T0" fmla="*/ 3 w 14"/>
                <a:gd name="T1" fmla="*/ 15 h 16"/>
                <a:gd name="T2" fmla="*/ 7 w 14"/>
                <a:gd name="T3" fmla="*/ 16 h 16"/>
                <a:gd name="T4" fmla="*/ 11 w 14"/>
                <a:gd name="T5" fmla="*/ 15 h 16"/>
                <a:gd name="T6" fmla="*/ 14 w 14"/>
                <a:gd name="T7" fmla="*/ 5 h 16"/>
                <a:gd name="T8" fmla="*/ 10 w 14"/>
                <a:gd name="T9" fmla="*/ 0 h 16"/>
                <a:gd name="T10" fmla="*/ 9 w 14"/>
                <a:gd name="T11" fmla="*/ 0 h 16"/>
                <a:gd name="T12" fmla="*/ 4 w 14"/>
                <a:gd name="T13" fmla="*/ 4 h 16"/>
                <a:gd name="T14" fmla="*/ 2 w 14"/>
                <a:gd name="T15" fmla="*/ 7 h 16"/>
                <a:gd name="T16" fmla="*/ 1 w 14"/>
                <a:gd name="T17" fmla="*/ 13 h 16"/>
                <a:gd name="T18" fmla="*/ 3 w 14"/>
                <a:gd name="T1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6">
                  <a:moveTo>
                    <a:pt x="3" y="15"/>
                  </a:moveTo>
                  <a:cubicBezTo>
                    <a:pt x="4" y="16"/>
                    <a:pt x="5" y="16"/>
                    <a:pt x="7" y="16"/>
                  </a:cubicBezTo>
                  <a:cubicBezTo>
                    <a:pt x="8" y="16"/>
                    <a:pt x="10" y="16"/>
                    <a:pt x="11" y="15"/>
                  </a:cubicBezTo>
                  <a:cubicBezTo>
                    <a:pt x="13" y="12"/>
                    <a:pt x="14" y="8"/>
                    <a:pt x="14" y="5"/>
                  </a:cubicBezTo>
                  <a:cubicBezTo>
                    <a:pt x="13" y="1"/>
                    <a:pt x="12" y="0"/>
                    <a:pt x="10" y="0"/>
                  </a:cubicBezTo>
                  <a:cubicBezTo>
                    <a:pt x="9" y="0"/>
                    <a:pt x="9" y="0"/>
                    <a:pt x="9" y="0"/>
                  </a:cubicBezTo>
                  <a:cubicBezTo>
                    <a:pt x="7" y="0"/>
                    <a:pt x="5" y="2"/>
                    <a:pt x="4" y="4"/>
                  </a:cubicBezTo>
                  <a:cubicBezTo>
                    <a:pt x="3" y="5"/>
                    <a:pt x="3" y="6"/>
                    <a:pt x="2" y="7"/>
                  </a:cubicBezTo>
                  <a:cubicBezTo>
                    <a:pt x="1" y="8"/>
                    <a:pt x="0" y="10"/>
                    <a:pt x="1" y="13"/>
                  </a:cubicBezTo>
                  <a:cubicBezTo>
                    <a:pt x="1" y="14"/>
                    <a:pt x="2" y="15"/>
                    <a:pt x="3" y="15"/>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1" name="Freeform 16"/>
            <p:cNvSpPr>
              <a:spLocks/>
            </p:cNvSpPr>
            <p:nvPr/>
          </p:nvSpPr>
          <p:spPr bwMode="auto">
            <a:xfrm>
              <a:off x="1356928" y="982326"/>
              <a:ext cx="63351" cy="48420"/>
            </a:xfrm>
            <a:custGeom>
              <a:avLst/>
              <a:gdLst>
                <a:gd name="T0" fmla="*/ 4 w 20"/>
                <a:gd name="T1" fmla="*/ 14 h 17"/>
                <a:gd name="T2" fmla="*/ 6 w 20"/>
                <a:gd name="T3" fmla="*/ 16 h 17"/>
                <a:gd name="T4" fmla="*/ 6 w 20"/>
                <a:gd name="T5" fmla="*/ 14 h 17"/>
                <a:gd name="T6" fmla="*/ 9 w 20"/>
                <a:gd name="T7" fmla="*/ 15 h 17"/>
                <a:gd name="T8" fmla="*/ 11 w 20"/>
                <a:gd name="T9" fmla="*/ 17 h 17"/>
                <a:gd name="T10" fmla="*/ 20 w 20"/>
                <a:gd name="T11" fmla="*/ 7 h 17"/>
                <a:gd name="T12" fmla="*/ 18 w 20"/>
                <a:gd name="T13" fmla="*/ 2 h 17"/>
                <a:gd name="T14" fmla="*/ 12 w 20"/>
                <a:gd name="T15" fmla="*/ 0 h 17"/>
                <a:gd name="T16" fmla="*/ 2 w 20"/>
                <a:gd name="T17" fmla="*/ 4 h 17"/>
                <a:gd name="T18" fmla="*/ 0 w 20"/>
                <a:gd name="T19" fmla="*/ 8 h 17"/>
                <a:gd name="T20" fmla="*/ 4 w 20"/>
                <a:gd name="T21"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17">
                  <a:moveTo>
                    <a:pt x="4" y="14"/>
                  </a:moveTo>
                  <a:cubicBezTo>
                    <a:pt x="5" y="14"/>
                    <a:pt x="6" y="15"/>
                    <a:pt x="6" y="16"/>
                  </a:cubicBezTo>
                  <a:cubicBezTo>
                    <a:pt x="6" y="16"/>
                    <a:pt x="6" y="15"/>
                    <a:pt x="6" y="14"/>
                  </a:cubicBezTo>
                  <a:cubicBezTo>
                    <a:pt x="9" y="15"/>
                    <a:pt x="9" y="15"/>
                    <a:pt x="9" y="15"/>
                  </a:cubicBezTo>
                  <a:cubicBezTo>
                    <a:pt x="11" y="17"/>
                    <a:pt x="11" y="17"/>
                    <a:pt x="11" y="17"/>
                  </a:cubicBezTo>
                  <a:cubicBezTo>
                    <a:pt x="17" y="14"/>
                    <a:pt x="20" y="10"/>
                    <a:pt x="20" y="7"/>
                  </a:cubicBezTo>
                  <a:cubicBezTo>
                    <a:pt x="20" y="5"/>
                    <a:pt x="20" y="3"/>
                    <a:pt x="18" y="2"/>
                  </a:cubicBezTo>
                  <a:cubicBezTo>
                    <a:pt x="16" y="0"/>
                    <a:pt x="14" y="0"/>
                    <a:pt x="12" y="0"/>
                  </a:cubicBezTo>
                  <a:cubicBezTo>
                    <a:pt x="9" y="0"/>
                    <a:pt x="4" y="1"/>
                    <a:pt x="2" y="4"/>
                  </a:cubicBezTo>
                  <a:cubicBezTo>
                    <a:pt x="0" y="5"/>
                    <a:pt x="0" y="6"/>
                    <a:pt x="0" y="8"/>
                  </a:cubicBezTo>
                  <a:cubicBezTo>
                    <a:pt x="0" y="10"/>
                    <a:pt x="1" y="11"/>
                    <a:pt x="4" y="1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2" name="Freeform 17"/>
            <p:cNvSpPr>
              <a:spLocks/>
            </p:cNvSpPr>
            <p:nvPr/>
          </p:nvSpPr>
          <p:spPr bwMode="auto">
            <a:xfrm>
              <a:off x="231900" y="742203"/>
              <a:ext cx="2026144" cy="2768828"/>
            </a:xfrm>
            <a:custGeom>
              <a:avLst/>
              <a:gdLst>
                <a:gd name="T0" fmla="*/ 605 w 643"/>
                <a:gd name="T1" fmla="*/ 44 h 971"/>
                <a:gd name="T2" fmla="*/ 587 w 643"/>
                <a:gd name="T3" fmla="*/ 47 h 971"/>
                <a:gd name="T4" fmla="*/ 579 w 643"/>
                <a:gd name="T5" fmla="*/ 54 h 971"/>
                <a:gd name="T6" fmla="*/ 551 w 643"/>
                <a:gd name="T7" fmla="*/ 11 h 971"/>
                <a:gd name="T8" fmla="*/ 526 w 643"/>
                <a:gd name="T9" fmla="*/ 1 h 971"/>
                <a:gd name="T10" fmla="*/ 508 w 643"/>
                <a:gd name="T11" fmla="*/ 20 h 971"/>
                <a:gd name="T12" fmla="*/ 492 w 643"/>
                <a:gd name="T13" fmla="*/ 23 h 971"/>
                <a:gd name="T14" fmla="*/ 480 w 643"/>
                <a:gd name="T15" fmla="*/ 38 h 971"/>
                <a:gd name="T16" fmla="*/ 458 w 643"/>
                <a:gd name="T17" fmla="*/ 40 h 971"/>
                <a:gd name="T18" fmla="*/ 457 w 643"/>
                <a:gd name="T19" fmla="*/ 66 h 971"/>
                <a:gd name="T20" fmla="*/ 442 w 643"/>
                <a:gd name="T21" fmla="*/ 66 h 971"/>
                <a:gd name="T22" fmla="*/ 446 w 643"/>
                <a:gd name="T23" fmla="*/ 78 h 971"/>
                <a:gd name="T24" fmla="*/ 425 w 643"/>
                <a:gd name="T25" fmla="*/ 84 h 971"/>
                <a:gd name="T26" fmla="*/ 423 w 643"/>
                <a:gd name="T27" fmla="*/ 113 h 971"/>
                <a:gd name="T28" fmla="*/ 401 w 643"/>
                <a:gd name="T29" fmla="*/ 123 h 971"/>
                <a:gd name="T30" fmla="*/ 387 w 643"/>
                <a:gd name="T31" fmla="*/ 131 h 971"/>
                <a:gd name="T32" fmla="*/ 397 w 643"/>
                <a:gd name="T33" fmla="*/ 152 h 971"/>
                <a:gd name="T34" fmla="*/ 397 w 643"/>
                <a:gd name="T35" fmla="*/ 156 h 971"/>
                <a:gd name="T36" fmla="*/ 388 w 643"/>
                <a:gd name="T37" fmla="*/ 176 h 971"/>
                <a:gd name="T38" fmla="*/ 357 w 643"/>
                <a:gd name="T39" fmla="*/ 137 h 971"/>
                <a:gd name="T40" fmla="*/ 345 w 643"/>
                <a:gd name="T41" fmla="*/ 149 h 971"/>
                <a:gd name="T42" fmla="*/ 330 w 643"/>
                <a:gd name="T43" fmla="*/ 168 h 971"/>
                <a:gd name="T44" fmla="*/ 326 w 643"/>
                <a:gd name="T45" fmla="*/ 221 h 971"/>
                <a:gd name="T46" fmla="*/ 310 w 643"/>
                <a:gd name="T47" fmla="*/ 255 h 971"/>
                <a:gd name="T48" fmla="*/ 232 w 643"/>
                <a:gd name="T49" fmla="*/ 302 h 971"/>
                <a:gd name="T50" fmla="*/ 194 w 643"/>
                <a:gd name="T51" fmla="*/ 320 h 971"/>
                <a:gd name="T52" fmla="*/ 153 w 643"/>
                <a:gd name="T53" fmla="*/ 343 h 971"/>
                <a:gd name="T54" fmla="*/ 131 w 643"/>
                <a:gd name="T55" fmla="*/ 344 h 971"/>
                <a:gd name="T56" fmla="*/ 115 w 643"/>
                <a:gd name="T57" fmla="*/ 350 h 971"/>
                <a:gd name="T58" fmla="*/ 87 w 643"/>
                <a:gd name="T59" fmla="*/ 371 h 971"/>
                <a:gd name="T60" fmla="*/ 52 w 643"/>
                <a:gd name="T61" fmla="*/ 401 h 971"/>
                <a:gd name="T62" fmla="*/ 30 w 643"/>
                <a:gd name="T63" fmla="*/ 440 h 971"/>
                <a:gd name="T64" fmla="*/ 21 w 643"/>
                <a:gd name="T65" fmla="*/ 409 h 971"/>
                <a:gd name="T66" fmla="*/ 7 w 643"/>
                <a:gd name="T67" fmla="*/ 455 h 971"/>
                <a:gd name="T68" fmla="*/ 16 w 643"/>
                <a:gd name="T69" fmla="*/ 490 h 971"/>
                <a:gd name="T70" fmla="*/ 28 w 643"/>
                <a:gd name="T71" fmla="*/ 561 h 971"/>
                <a:gd name="T72" fmla="*/ 53 w 643"/>
                <a:gd name="T73" fmla="*/ 601 h 971"/>
                <a:gd name="T74" fmla="*/ 43 w 643"/>
                <a:gd name="T75" fmla="*/ 598 h 971"/>
                <a:gd name="T76" fmla="*/ 27 w 643"/>
                <a:gd name="T77" fmla="*/ 577 h 971"/>
                <a:gd name="T78" fmla="*/ 34 w 643"/>
                <a:gd name="T79" fmla="*/ 602 h 971"/>
                <a:gd name="T80" fmla="*/ 40 w 643"/>
                <a:gd name="T81" fmla="*/ 613 h 971"/>
                <a:gd name="T82" fmla="*/ 29 w 643"/>
                <a:gd name="T83" fmla="*/ 604 h 971"/>
                <a:gd name="T84" fmla="*/ 29 w 643"/>
                <a:gd name="T85" fmla="*/ 627 h 971"/>
                <a:gd name="T86" fmla="*/ 59 w 643"/>
                <a:gd name="T87" fmla="*/ 667 h 971"/>
                <a:gd name="T88" fmla="*/ 103 w 643"/>
                <a:gd name="T89" fmla="*/ 729 h 971"/>
                <a:gd name="T90" fmla="*/ 128 w 643"/>
                <a:gd name="T91" fmla="*/ 809 h 971"/>
                <a:gd name="T92" fmla="*/ 149 w 643"/>
                <a:gd name="T93" fmla="*/ 866 h 971"/>
                <a:gd name="T94" fmla="*/ 141 w 643"/>
                <a:gd name="T95" fmla="*/ 913 h 971"/>
                <a:gd name="T96" fmla="*/ 133 w 643"/>
                <a:gd name="T97" fmla="*/ 931 h 971"/>
                <a:gd name="T98" fmla="*/ 156 w 643"/>
                <a:gd name="T99" fmla="*/ 950 h 971"/>
                <a:gd name="T100" fmla="*/ 208 w 643"/>
                <a:gd name="T101" fmla="*/ 971 h 971"/>
                <a:gd name="T102" fmla="*/ 284 w 643"/>
                <a:gd name="T103" fmla="*/ 937 h 971"/>
                <a:gd name="T104" fmla="*/ 306 w 643"/>
                <a:gd name="T105" fmla="*/ 926 h 971"/>
                <a:gd name="T106" fmla="*/ 336 w 643"/>
                <a:gd name="T107" fmla="*/ 912 h 971"/>
                <a:gd name="T108" fmla="*/ 385 w 643"/>
                <a:gd name="T109" fmla="*/ 902 h 971"/>
                <a:gd name="T110" fmla="*/ 426 w 643"/>
                <a:gd name="T111" fmla="*/ 897 h 971"/>
                <a:gd name="T112" fmla="*/ 448 w 643"/>
                <a:gd name="T113" fmla="*/ 896 h 971"/>
                <a:gd name="T114" fmla="*/ 477 w 643"/>
                <a:gd name="T115" fmla="*/ 853 h 971"/>
                <a:gd name="T116" fmla="*/ 507 w 643"/>
                <a:gd name="T117" fmla="*/ 837 h 971"/>
                <a:gd name="T118" fmla="*/ 570 w 643"/>
                <a:gd name="T119" fmla="*/ 819 h 971"/>
                <a:gd name="T120" fmla="*/ 624 w 643"/>
                <a:gd name="T121" fmla="*/ 797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43" h="971">
                  <a:moveTo>
                    <a:pt x="616" y="45"/>
                  </a:moveTo>
                  <a:cubicBezTo>
                    <a:pt x="614" y="44"/>
                    <a:pt x="614" y="44"/>
                    <a:pt x="614" y="44"/>
                  </a:cubicBezTo>
                  <a:cubicBezTo>
                    <a:pt x="613" y="44"/>
                    <a:pt x="612" y="44"/>
                    <a:pt x="611" y="44"/>
                  </a:cubicBezTo>
                  <a:cubicBezTo>
                    <a:pt x="610" y="44"/>
                    <a:pt x="609" y="44"/>
                    <a:pt x="608" y="44"/>
                  </a:cubicBezTo>
                  <a:cubicBezTo>
                    <a:pt x="608" y="44"/>
                    <a:pt x="605" y="44"/>
                    <a:pt x="605" y="44"/>
                  </a:cubicBezTo>
                  <a:cubicBezTo>
                    <a:pt x="604" y="44"/>
                    <a:pt x="603" y="44"/>
                    <a:pt x="602" y="44"/>
                  </a:cubicBezTo>
                  <a:cubicBezTo>
                    <a:pt x="602" y="44"/>
                    <a:pt x="601" y="43"/>
                    <a:pt x="600" y="43"/>
                  </a:cubicBezTo>
                  <a:cubicBezTo>
                    <a:pt x="599" y="42"/>
                    <a:pt x="597" y="41"/>
                    <a:pt x="595" y="41"/>
                  </a:cubicBezTo>
                  <a:cubicBezTo>
                    <a:pt x="594" y="41"/>
                    <a:pt x="593" y="42"/>
                    <a:pt x="593" y="42"/>
                  </a:cubicBezTo>
                  <a:cubicBezTo>
                    <a:pt x="590" y="43"/>
                    <a:pt x="589" y="45"/>
                    <a:pt x="587" y="47"/>
                  </a:cubicBezTo>
                  <a:cubicBezTo>
                    <a:pt x="587" y="48"/>
                    <a:pt x="586" y="49"/>
                    <a:pt x="586" y="49"/>
                  </a:cubicBezTo>
                  <a:cubicBezTo>
                    <a:pt x="585" y="50"/>
                    <a:pt x="585" y="50"/>
                    <a:pt x="584" y="50"/>
                  </a:cubicBezTo>
                  <a:cubicBezTo>
                    <a:pt x="583" y="52"/>
                    <a:pt x="581" y="53"/>
                    <a:pt x="580" y="56"/>
                  </a:cubicBezTo>
                  <a:cubicBezTo>
                    <a:pt x="580" y="57"/>
                    <a:pt x="580" y="58"/>
                    <a:pt x="580" y="59"/>
                  </a:cubicBezTo>
                  <a:cubicBezTo>
                    <a:pt x="579" y="57"/>
                    <a:pt x="579" y="55"/>
                    <a:pt x="579" y="54"/>
                  </a:cubicBezTo>
                  <a:cubicBezTo>
                    <a:pt x="580" y="53"/>
                    <a:pt x="581" y="51"/>
                    <a:pt x="581" y="50"/>
                  </a:cubicBezTo>
                  <a:cubicBezTo>
                    <a:pt x="583" y="48"/>
                    <a:pt x="584" y="46"/>
                    <a:pt x="583" y="43"/>
                  </a:cubicBezTo>
                  <a:cubicBezTo>
                    <a:pt x="583" y="40"/>
                    <a:pt x="580" y="39"/>
                    <a:pt x="577" y="38"/>
                  </a:cubicBezTo>
                  <a:cubicBezTo>
                    <a:pt x="571" y="36"/>
                    <a:pt x="567" y="30"/>
                    <a:pt x="563" y="24"/>
                  </a:cubicBezTo>
                  <a:cubicBezTo>
                    <a:pt x="560" y="20"/>
                    <a:pt x="556" y="15"/>
                    <a:pt x="551" y="11"/>
                  </a:cubicBezTo>
                  <a:cubicBezTo>
                    <a:pt x="547" y="9"/>
                    <a:pt x="543" y="8"/>
                    <a:pt x="540" y="7"/>
                  </a:cubicBezTo>
                  <a:cubicBezTo>
                    <a:pt x="539" y="7"/>
                    <a:pt x="538" y="7"/>
                    <a:pt x="537" y="7"/>
                  </a:cubicBezTo>
                  <a:cubicBezTo>
                    <a:pt x="535" y="7"/>
                    <a:pt x="534" y="7"/>
                    <a:pt x="533" y="6"/>
                  </a:cubicBezTo>
                  <a:cubicBezTo>
                    <a:pt x="533" y="6"/>
                    <a:pt x="532" y="5"/>
                    <a:pt x="532" y="5"/>
                  </a:cubicBezTo>
                  <a:cubicBezTo>
                    <a:pt x="531" y="3"/>
                    <a:pt x="529" y="1"/>
                    <a:pt x="526" y="1"/>
                  </a:cubicBezTo>
                  <a:cubicBezTo>
                    <a:pt x="526" y="1"/>
                    <a:pt x="525" y="0"/>
                    <a:pt x="524" y="0"/>
                  </a:cubicBezTo>
                  <a:cubicBezTo>
                    <a:pt x="517" y="0"/>
                    <a:pt x="517" y="8"/>
                    <a:pt x="517" y="11"/>
                  </a:cubicBezTo>
                  <a:cubicBezTo>
                    <a:pt x="517" y="12"/>
                    <a:pt x="517" y="13"/>
                    <a:pt x="517" y="14"/>
                  </a:cubicBezTo>
                  <a:cubicBezTo>
                    <a:pt x="516" y="16"/>
                    <a:pt x="513" y="21"/>
                    <a:pt x="511" y="22"/>
                  </a:cubicBezTo>
                  <a:cubicBezTo>
                    <a:pt x="510" y="21"/>
                    <a:pt x="509" y="20"/>
                    <a:pt x="508" y="20"/>
                  </a:cubicBezTo>
                  <a:cubicBezTo>
                    <a:pt x="504" y="16"/>
                    <a:pt x="502" y="15"/>
                    <a:pt x="500" y="15"/>
                  </a:cubicBezTo>
                  <a:cubicBezTo>
                    <a:pt x="499" y="15"/>
                    <a:pt x="498" y="16"/>
                    <a:pt x="497" y="17"/>
                  </a:cubicBezTo>
                  <a:cubicBezTo>
                    <a:pt x="497" y="18"/>
                    <a:pt x="497" y="19"/>
                    <a:pt x="496" y="20"/>
                  </a:cubicBezTo>
                  <a:cubicBezTo>
                    <a:pt x="496" y="22"/>
                    <a:pt x="496" y="22"/>
                    <a:pt x="495" y="23"/>
                  </a:cubicBezTo>
                  <a:cubicBezTo>
                    <a:pt x="494" y="23"/>
                    <a:pt x="493" y="23"/>
                    <a:pt x="492" y="23"/>
                  </a:cubicBezTo>
                  <a:cubicBezTo>
                    <a:pt x="490" y="24"/>
                    <a:pt x="487" y="24"/>
                    <a:pt x="485" y="29"/>
                  </a:cubicBezTo>
                  <a:cubicBezTo>
                    <a:pt x="485" y="31"/>
                    <a:pt x="485" y="33"/>
                    <a:pt x="485" y="35"/>
                  </a:cubicBezTo>
                  <a:cubicBezTo>
                    <a:pt x="485" y="36"/>
                    <a:pt x="484" y="40"/>
                    <a:pt x="484" y="41"/>
                  </a:cubicBezTo>
                  <a:cubicBezTo>
                    <a:pt x="484" y="41"/>
                    <a:pt x="483" y="41"/>
                    <a:pt x="483" y="40"/>
                  </a:cubicBezTo>
                  <a:cubicBezTo>
                    <a:pt x="482" y="40"/>
                    <a:pt x="481" y="39"/>
                    <a:pt x="480" y="38"/>
                  </a:cubicBezTo>
                  <a:cubicBezTo>
                    <a:pt x="478" y="36"/>
                    <a:pt x="474" y="33"/>
                    <a:pt x="470" y="33"/>
                  </a:cubicBezTo>
                  <a:cubicBezTo>
                    <a:pt x="469" y="33"/>
                    <a:pt x="468" y="34"/>
                    <a:pt x="466" y="34"/>
                  </a:cubicBezTo>
                  <a:cubicBezTo>
                    <a:pt x="465" y="35"/>
                    <a:pt x="464" y="36"/>
                    <a:pt x="463" y="37"/>
                  </a:cubicBezTo>
                  <a:cubicBezTo>
                    <a:pt x="462" y="38"/>
                    <a:pt x="462" y="39"/>
                    <a:pt x="461" y="39"/>
                  </a:cubicBezTo>
                  <a:cubicBezTo>
                    <a:pt x="460" y="39"/>
                    <a:pt x="459" y="40"/>
                    <a:pt x="458" y="40"/>
                  </a:cubicBezTo>
                  <a:cubicBezTo>
                    <a:pt x="457" y="40"/>
                    <a:pt x="454" y="41"/>
                    <a:pt x="452" y="42"/>
                  </a:cubicBezTo>
                  <a:cubicBezTo>
                    <a:pt x="444" y="49"/>
                    <a:pt x="448" y="55"/>
                    <a:pt x="451" y="60"/>
                  </a:cubicBezTo>
                  <a:cubicBezTo>
                    <a:pt x="452" y="61"/>
                    <a:pt x="452" y="61"/>
                    <a:pt x="452" y="61"/>
                  </a:cubicBezTo>
                  <a:cubicBezTo>
                    <a:pt x="452" y="61"/>
                    <a:pt x="453" y="62"/>
                    <a:pt x="454" y="63"/>
                  </a:cubicBezTo>
                  <a:cubicBezTo>
                    <a:pt x="455" y="64"/>
                    <a:pt x="456" y="66"/>
                    <a:pt x="457" y="66"/>
                  </a:cubicBezTo>
                  <a:cubicBezTo>
                    <a:pt x="456" y="66"/>
                    <a:pt x="456" y="66"/>
                    <a:pt x="456" y="66"/>
                  </a:cubicBezTo>
                  <a:cubicBezTo>
                    <a:pt x="455" y="66"/>
                    <a:pt x="455" y="65"/>
                    <a:pt x="454" y="65"/>
                  </a:cubicBezTo>
                  <a:cubicBezTo>
                    <a:pt x="453" y="64"/>
                    <a:pt x="451" y="62"/>
                    <a:pt x="448" y="62"/>
                  </a:cubicBezTo>
                  <a:cubicBezTo>
                    <a:pt x="448" y="62"/>
                    <a:pt x="447" y="62"/>
                    <a:pt x="447" y="62"/>
                  </a:cubicBezTo>
                  <a:cubicBezTo>
                    <a:pt x="444" y="63"/>
                    <a:pt x="442" y="64"/>
                    <a:pt x="442" y="66"/>
                  </a:cubicBezTo>
                  <a:cubicBezTo>
                    <a:pt x="441" y="68"/>
                    <a:pt x="442" y="71"/>
                    <a:pt x="444" y="74"/>
                  </a:cubicBezTo>
                  <a:cubicBezTo>
                    <a:pt x="444" y="75"/>
                    <a:pt x="445" y="76"/>
                    <a:pt x="446" y="76"/>
                  </a:cubicBezTo>
                  <a:cubicBezTo>
                    <a:pt x="447" y="77"/>
                    <a:pt x="448" y="78"/>
                    <a:pt x="448" y="80"/>
                  </a:cubicBezTo>
                  <a:cubicBezTo>
                    <a:pt x="449" y="80"/>
                    <a:pt x="448" y="82"/>
                    <a:pt x="448" y="82"/>
                  </a:cubicBezTo>
                  <a:cubicBezTo>
                    <a:pt x="447" y="82"/>
                    <a:pt x="446" y="80"/>
                    <a:pt x="446" y="78"/>
                  </a:cubicBezTo>
                  <a:cubicBezTo>
                    <a:pt x="444" y="75"/>
                    <a:pt x="442" y="71"/>
                    <a:pt x="437" y="71"/>
                  </a:cubicBezTo>
                  <a:cubicBezTo>
                    <a:pt x="436" y="71"/>
                    <a:pt x="436" y="71"/>
                    <a:pt x="435" y="71"/>
                  </a:cubicBezTo>
                  <a:cubicBezTo>
                    <a:pt x="430" y="72"/>
                    <a:pt x="429" y="76"/>
                    <a:pt x="428" y="79"/>
                  </a:cubicBezTo>
                  <a:cubicBezTo>
                    <a:pt x="428" y="81"/>
                    <a:pt x="428" y="82"/>
                    <a:pt x="427" y="83"/>
                  </a:cubicBezTo>
                  <a:cubicBezTo>
                    <a:pt x="426" y="83"/>
                    <a:pt x="426" y="84"/>
                    <a:pt x="425" y="84"/>
                  </a:cubicBezTo>
                  <a:cubicBezTo>
                    <a:pt x="423" y="84"/>
                    <a:pt x="422" y="85"/>
                    <a:pt x="420" y="87"/>
                  </a:cubicBezTo>
                  <a:cubicBezTo>
                    <a:pt x="418" y="90"/>
                    <a:pt x="416" y="97"/>
                    <a:pt x="417" y="101"/>
                  </a:cubicBezTo>
                  <a:cubicBezTo>
                    <a:pt x="418" y="104"/>
                    <a:pt x="420" y="106"/>
                    <a:pt x="422" y="107"/>
                  </a:cubicBezTo>
                  <a:cubicBezTo>
                    <a:pt x="424" y="108"/>
                    <a:pt x="424" y="109"/>
                    <a:pt x="425" y="110"/>
                  </a:cubicBezTo>
                  <a:cubicBezTo>
                    <a:pt x="425" y="112"/>
                    <a:pt x="425" y="112"/>
                    <a:pt x="423" y="113"/>
                  </a:cubicBezTo>
                  <a:cubicBezTo>
                    <a:pt x="422" y="114"/>
                    <a:pt x="419" y="115"/>
                    <a:pt x="418" y="118"/>
                  </a:cubicBezTo>
                  <a:cubicBezTo>
                    <a:pt x="417" y="119"/>
                    <a:pt x="417" y="121"/>
                    <a:pt x="417" y="122"/>
                  </a:cubicBezTo>
                  <a:cubicBezTo>
                    <a:pt x="416" y="121"/>
                    <a:pt x="413" y="119"/>
                    <a:pt x="410" y="119"/>
                  </a:cubicBezTo>
                  <a:cubicBezTo>
                    <a:pt x="409" y="119"/>
                    <a:pt x="408" y="119"/>
                    <a:pt x="408" y="120"/>
                  </a:cubicBezTo>
                  <a:cubicBezTo>
                    <a:pt x="405" y="120"/>
                    <a:pt x="403" y="122"/>
                    <a:pt x="401" y="123"/>
                  </a:cubicBezTo>
                  <a:cubicBezTo>
                    <a:pt x="401" y="124"/>
                    <a:pt x="400" y="124"/>
                    <a:pt x="400" y="124"/>
                  </a:cubicBezTo>
                  <a:cubicBezTo>
                    <a:pt x="398" y="120"/>
                    <a:pt x="394" y="115"/>
                    <a:pt x="390" y="115"/>
                  </a:cubicBezTo>
                  <a:cubicBezTo>
                    <a:pt x="388" y="115"/>
                    <a:pt x="386" y="116"/>
                    <a:pt x="384" y="118"/>
                  </a:cubicBezTo>
                  <a:cubicBezTo>
                    <a:pt x="379" y="124"/>
                    <a:pt x="384" y="129"/>
                    <a:pt x="387" y="131"/>
                  </a:cubicBezTo>
                  <a:cubicBezTo>
                    <a:pt x="387" y="131"/>
                    <a:pt x="387" y="131"/>
                    <a:pt x="387" y="131"/>
                  </a:cubicBezTo>
                  <a:cubicBezTo>
                    <a:pt x="385" y="133"/>
                    <a:pt x="383" y="136"/>
                    <a:pt x="384" y="139"/>
                  </a:cubicBezTo>
                  <a:cubicBezTo>
                    <a:pt x="385" y="141"/>
                    <a:pt x="387" y="142"/>
                    <a:pt x="389" y="143"/>
                  </a:cubicBezTo>
                  <a:cubicBezTo>
                    <a:pt x="389" y="144"/>
                    <a:pt x="391" y="144"/>
                    <a:pt x="391" y="145"/>
                  </a:cubicBezTo>
                  <a:cubicBezTo>
                    <a:pt x="391" y="145"/>
                    <a:pt x="391" y="145"/>
                    <a:pt x="391" y="145"/>
                  </a:cubicBezTo>
                  <a:cubicBezTo>
                    <a:pt x="393" y="148"/>
                    <a:pt x="395" y="150"/>
                    <a:pt x="397" y="152"/>
                  </a:cubicBezTo>
                  <a:cubicBezTo>
                    <a:pt x="398" y="152"/>
                    <a:pt x="398" y="152"/>
                    <a:pt x="398" y="152"/>
                  </a:cubicBezTo>
                  <a:cubicBezTo>
                    <a:pt x="399" y="153"/>
                    <a:pt x="399" y="153"/>
                    <a:pt x="399" y="155"/>
                  </a:cubicBezTo>
                  <a:cubicBezTo>
                    <a:pt x="399" y="157"/>
                    <a:pt x="399" y="158"/>
                    <a:pt x="399" y="159"/>
                  </a:cubicBezTo>
                  <a:cubicBezTo>
                    <a:pt x="399" y="159"/>
                    <a:pt x="399" y="159"/>
                    <a:pt x="399" y="158"/>
                  </a:cubicBezTo>
                  <a:cubicBezTo>
                    <a:pt x="398" y="158"/>
                    <a:pt x="398" y="157"/>
                    <a:pt x="397" y="156"/>
                  </a:cubicBezTo>
                  <a:cubicBezTo>
                    <a:pt x="395" y="153"/>
                    <a:pt x="394" y="152"/>
                    <a:pt x="392" y="152"/>
                  </a:cubicBezTo>
                  <a:cubicBezTo>
                    <a:pt x="390" y="152"/>
                    <a:pt x="389" y="153"/>
                    <a:pt x="388" y="154"/>
                  </a:cubicBezTo>
                  <a:cubicBezTo>
                    <a:pt x="386" y="156"/>
                    <a:pt x="386" y="159"/>
                    <a:pt x="386" y="162"/>
                  </a:cubicBezTo>
                  <a:cubicBezTo>
                    <a:pt x="386" y="163"/>
                    <a:pt x="387" y="164"/>
                    <a:pt x="387" y="165"/>
                  </a:cubicBezTo>
                  <a:cubicBezTo>
                    <a:pt x="387" y="167"/>
                    <a:pt x="389" y="174"/>
                    <a:pt x="388" y="176"/>
                  </a:cubicBezTo>
                  <a:cubicBezTo>
                    <a:pt x="388" y="175"/>
                    <a:pt x="386" y="174"/>
                    <a:pt x="383" y="169"/>
                  </a:cubicBezTo>
                  <a:cubicBezTo>
                    <a:pt x="383" y="169"/>
                    <a:pt x="382" y="168"/>
                    <a:pt x="382" y="168"/>
                  </a:cubicBezTo>
                  <a:cubicBezTo>
                    <a:pt x="380" y="165"/>
                    <a:pt x="379" y="162"/>
                    <a:pt x="377" y="158"/>
                  </a:cubicBezTo>
                  <a:cubicBezTo>
                    <a:pt x="374" y="151"/>
                    <a:pt x="371" y="144"/>
                    <a:pt x="366" y="140"/>
                  </a:cubicBezTo>
                  <a:cubicBezTo>
                    <a:pt x="365" y="139"/>
                    <a:pt x="361" y="137"/>
                    <a:pt x="357" y="137"/>
                  </a:cubicBezTo>
                  <a:cubicBezTo>
                    <a:pt x="356" y="137"/>
                    <a:pt x="355" y="137"/>
                    <a:pt x="354" y="137"/>
                  </a:cubicBezTo>
                  <a:cubicBezTo>
                    <a:pt x="352" y="139"/>
                    <a:pt x="351" y="141"/>
                    <a:pt x="351" y="143"/>
                  </a:cubicBezTo>
                  <a:cubicBezTo>
                    <a:pt x="350" y="143"/>
                    <a:pt x="350" y="144"/>
                    <a:pt x="350" y="145"/>
                  </a:cubicBezTo>
                  <a:cubicBezTo>
                    <a:pt x="349" y="145"/>
                    <a:pt x="349" y="145"/>
                    <a:pt x="348" y="146"/>
                  </a:cubicBezTo>
                  <a:cubicBezTo>
                    <a:pt x="347" y="147"/>
                    <a:pt x="346" y="147"/>
                    <a:pt x="345" y="149"/>
                  </a:cubicBezTo>
                  <a:cubicBezTo>
                    <a:pt x="344" y="150"/>
                    <a:pt x="344" y="152"/>
                    <a:pt x="344" y="154"/>
                  </a:cubicBezTo>
                  <a:cubicBezTo>
                    <a:pt x="343" y="155"/>
                    <a:pt x="343" y="155"/>
                    <a:pt x="343" y="156"/>
                  </a:cubicBezTo>
                  <a:cubicBezTo>
                    <a:pt x="343" y="156"/>
                    <a:pt x="342" y="157"/>
                    <a:pt x="341" y="157"/>
                  </a:cubicBezTo>
                  <a:cubicBezTo>
                    <a:pt x="340" y="157"/>
                    <a:pt x="338" y="158"/>
                    <a:pt x="337" y="159"/>
                  </a:cubicBezTo>
                  <a:cubicBezTo>
                    <a:pt x="334" y="161"/>
                    <a:pt x="332" y="164"/>
                    <a:pt x="330" y="168"/>
                  </a:cubicBezTo>
                  <a:cubicBezTo>
                    <a:pt x="329" y="174"/>
                    <a:pt x="330" y="180"/>
                    <a:pt x="331" y="185"/>
                  </a:cubicBezTo>
                  <a:cubicBezTo>
                    <a:pt x="331" y="187"/>
                    <a:pt x="331" y="188"/>
                    <a:pt x="331" y="189"/>
                  </a:cubicBezTo>
                  <a:cubicBezTo>
                    <a:pt x="332" y="193"/>
                    <a:pt x="334" y="197"/>
                    <a:pt x="336" y="200"/>
                  </a:cubicBezTo>
                  <a:cubicBezTo>
                    <a:pt x="337" y="201"/>
                    <a:pt x="338" y="203"/>
                    <a:pt x="338" y="205"/>
                  </a:cubicBezTo>
                  <a:cubicBezTo>
                    <a:pt x="341" y="210"/>
                    <a:pt x="332" y="218"/>
                    <a:pt x="326" y="221"/>
                  </a:cubicBezTo>
                  <a:cubicBezTo>
                    <a:pt x="320" y="225"/>
                    <a:pt x="319" y="226"/>
                    <a:pt x="317" y="232"/>
                  </a:cubicBezTo>
                  <a:cubicBezTo>
                    <a:pt x="317" y="233"/>
                    <a:pt x="317" y="233"/>
                    <a:pt x="317" y="233"/>
                  </a:cubicBezTo>
                  <a:cubicBezTo>
                    <a:pt x="317" y="234"/>
                    <a:pt x="316" y="235"/>
                    <a:pt x="315" y="237"/>
                  </a:cubicBezTo>
                  <a:cubicBezTo>
                    <a:pt x="314" y="239"/>
                    <a:pt x="312" y="241"/>
                    <a:pt x="312" y="245"/>
                  </a:cubicBezTo>
                  <a:cubicBezTo>
                    <a:pt x="312" y="249"/>
                    <a:pt x="311" y="251"/>
                    <a:pt x="310" y="255"/>
                  </a:cubicBezTo>
                  <a:cubicBezTo>
                    <a:pt x="307" y="263"/>
                    <a:pt x="302" y="269"/>
                    <a:pt x="294" y="275"/>
                  </a:cubicBezTo>
                  <a:cubicBezTo>
                    <a:pt x="283" y="284"/>
                    <a:pt x="269" y="290"/>
                    <a:pt x="256" y="297"/>
                  </a:cubicBezTo>
                  <a:cubicBezTo>
                    <a:pt x="252" y="298"/>
                    <a:pt x="248" y="300"/>
                    <a:pt x="244" y="302"/>
                  </a:cubicBezTo>
                  <a:cubicBezTo>
                    <a:pt x="242" y="303"/>
                    <a:pt x="241" y="303"/>
                    <a:pt x="239" y="303"/>
                  </a:cubicBezTo>
                  <a:cubicBezTo>
                    <a:pt x="237" y="303"/>
                    <a:pt x="235" y="303"/>
                    <a:pt x="232" y="302"/>
                  </a:cubicBezTo>
                  <a:cubicBezTo>
                    <a:pt x="230" y="302"/>
                    <a:pt x="227" y="301"/>
                    <a:pt x="224" y="301"/>
                  </a:cubicBezTo>
                  <a:cubicBezTo>
                    <a:pt x="222" y="301"/>
                    <a:pt x="220" y="301"/>
                    <a:pt x="218" y="302"/>
                  </a:cubicBezTo>
                  <a:cubicBezTo>
                    <a:pt x="213" y="304"/>
                    <a:pt x="210" y="308"/>
                    <a:pt x="207" y="312"/>
                  </a:cubicBezTo>
                  <a:cubicBezTo>
                    <a:pt x="204" y="314"/>
                    <a:pt x="202" y="317"/>
                    <a:pt x="199" y="319"/>
                  </a:cubicBezTo>
                  <a:cubicBezTo>
                    <a:pt x="198" y="319"/>
                    <a:pt x="196" y="320"/>
                    <a:pt x="194" y="320"/>
                  </a:cubicBezTo>
                  <a:cubicBezTo>
                    <a:pt x="192" y="320"/>
                    <a:pt x="190" y="320"/>
                    <a:pt x="187" y="321"/>
                  </a:cubicBezTo>
                  <a:cubicBezTo>
                    <a:pt x="182" y="323"/>
                    <a:pt x="177" y="326"/>
                    <a:pt x="173" y="330"/>
                  </a:cubicBezTo>
                  <a:cubicBezTo>
                    <a:pt x="172" y="331"/>
                    <a:pt x="171" y="332"/>
                    <a:pt x="170" y="333"/>
                  </a:cubicBezTo>
                  <a:cubicBezTo>
                    <a:pt x="166" y="337"/>
                    <a:pt x="162" y="340"/>
                    <a:pt x="157" y="342"/>
                  </a:cubicBezTo>
                  <a:cubicBezTo>
                    <a:pt x="156" y="343"/>
                    <a:pt x="154" y="343"/>
                    <a:pt x="153" y="343"/>
                  </a:cubicBezTo>
                  <a:cubicBezTo>
                    <a:pt x="151" y="343"/>
                    <a:pt x="149" y="343"/>
                    <a:pt x="147" y="342"/>
                  </a:cubicBezTo>
                  <a:cubicBezTo>
                    <a:pt x="145" y="342"/>
                    <a:pt x="143" y="341"/>
                    <a:pt x="140" y="341"/>
                  </a:cubicBezTo>
                  <a:cubicBezTo>
                    <a:pt x="140" y="341"/>
                    <a:pt x="140" y="341"/>
                    <a:pt x="139" y="341"/>
                  </a:cubicBezTo>
                  <a:cubicBezTo>
                    <a:pt x="137" y="341"/>
                    <a:pt x="135" y="342"/>
                    <a:pt x="133" y="343"/>
                  </a:cubicBezTo>
                  <a:cubicBezTo>
                    <a:pt x="132" y="343"/>
                    <a:pt x="132" y="344"/>
                    <a:pt x="131" y="344"/>
                  </a:cubicBezTo>
                  <a:cubicBezTo>
                    <a:pt x="130" y="344"/>
                    <a:pt x="129" y="345"/>
                    <a:pt x="128" y="345"/>
                  </a:cubicBezTo>
                  <a:cubicBezTo>
                    <a:pt x="125" y="345"/>
                    <a:pt x="122" y="346"/>
                    <a:pt x="120" y="348"/>
                  </a:cubicBezTo>
                  <a:cubicBezTo>
                    <a:pt x="119" y="348"/>
                    <a:pt x="118" y="349"/>
                    <a:pt x="118" y="349"/>
                  </a:cubicBezTo>
                  <a:cubicBezTo>
                    <a:pt x="117" y="350"/>
                    <a:pt x="117" y="350"/>
                    <a:pt x="116" y="350"/>
                  </a:cubicBezTo>
                  <a:cubicBezTo>
                    <a:pt x="116" y="350"/>
                    <a:pt x="116" y="350"/>
                    <a:pt x="115" y="350"/>
                  </a:cubicBezTo>
                  <a:cubicBezTo>
                    <a:pt x="114" y="350"/>
                    <a:pt x="114" y="350"/>
                    <a:pt x="114" y="350"/>
                  </a:cubicBezTo>
                  <a:cubicBezTo>
                    <a:pt x="113" y="350"/>
                    <a:pt x="112" y="350"/>
                    <a:pt x="112" y="351"/>
                  </a:cubicBezTo>
                  <a:cubicBezTo>
                    <a:pt x="108" y="352"/>
                    <a:pt x="104" y="354"/>
                    <a:pt x="101" y="357"/>
                  </a:cubicBezTo>
                  <a:cubicBezTo>
                    <a:pt x="100" y="358"/>
                    <a:pt x="99" y="358"/>
                    <a:pt x="99" y="359"/>
                  </a:cubicBezTo>
                  <a:cubicBezTo>
                    <a:pt x="94" y="362"/>
                    <a:pt x="91" y="366"/>
                    <a:pt x="87" y="371"/>
                  </a:cubicBezTo>
                  <a:cubicBezTo>
                    <a:pt x="85" y="374"/>
                    <a:pt x="83" y="377"/>
                    <a:pt x="80" y="380"/>
                  </a:cubicBezTo>
                  <a:cubicBezTo>
                    <a:pt x="78" y="382"/>
                    <a:pt x="76" y="384"/>
                    <a:pt x="74" y="387"/>
                  </a:cubicBezTo>
                  <a:cubicBezTo>
                    <a:pt x="70" y="392"/>
                    <a:pt x="66" y="396"/>
                    <a:pt x="61" y="399"/>
                  </a:cubicBezTo>
                  <a:cubicBezTo>
                    <a:pt x="60" y="399"/>
                    <a:pt x="58" y="399"/>
                    <a:pt x="57" y="400"/>
                  </a:cubicBezTo>
                  <a:cubicBezTo>
                    <a:pt x="55" y="400"/>
                    <a:pt x="54" y="400"/>
                    <a:pt x="52" y="401"/>
                  </a:cubicBezTo>
                  <a:cubicBezTo>
                    <a:pt x="47" y="403"/>
                    <a:pt x="44" y="407"/>
                    <a:pt x="42" y="411"/>
                  </a:cubicBezTo>
                  <a:cubicBezTo>
                    <a:pt x="40" y="414"/>
                    <a:pt x="39" y="417"/>
                    <a:pt x="39" y="420"/>
                  </a:cubicBezTo>
                  <a:cubicBezTo>
                    <a:pt x="39" y="421"/>
                    <a:pt x="39" y="423"/>
                    <a:pt x="39" y="424"/>
                  </a:cubicBezTo>
                  <a:cubicBezTo>
                    <a:pt x="38" y="428"/>
                    <a:pt x="36" y="436"/>
                    <a:pt x="32" y="439"/>
                  </a:cubicBezTo>
                  <a:cubicBezTo>
                    <a:pt x="31" y="440"/>
                    <a:pt x="30" y="440"/>
                    <a:pt x="30" y="440"/>
                  </a:cubicBezTo>
                  <a:cubicBezTo>
                    <a:pt x="30" y="440"/>
                    <a:pt x="29" y="440"/>
                    <a:pt x="29" y="438"/>
                  </a:cubicBezTo>
                  <a:cubicBezTo>
                    <a:pt x="27" y="433"/>
                    <a:pt x="26" y="427"/>
                    <a:pt x="27" y="422"/>
                  </a:cubicBezTo>
                  <a:cubicBezTo>
                    <a:pt x="27" y="422"/>
                    <a:pt x="27" y="421"/>
                    <a:pt x="27" y="420"/>
                  </a:cubicBezTo>
                  <a:cubicBezTo>
                    <a:pt x="28" y="417"/>
                    <a:pt x="29" y="412"/>
                    <a:pt x="23" y="410"/>
                  </a:cubicBezTo>
                  <a:cubicBezTo>
                    <a:pt x="23" y="409"/>
                    <a:pt x="22" y="409"/>
                    <a:pt x="21" y="409"/>
                  </a:cubicBezTo>
                  <a:cubicBezTo>
                    <a:pt x="15" y="409"/>
                    <a:pt x="12" y="418"/>
                    <a:pt x="12" y="423"/>
                  </a:cubicBezTo>
                  <a:cubicBezTo>
                    <a:pt x="12" y="424"/>
                    <a:pt x="12" y="426"/>
                    <a:pt x="12" y="427"/>
                  </a:cubicBezTo>
                  <a:cubicBezTo>
                    <a:pt x="12" y="431"/>
                    <a:pt x="12" y="435"/>
                    <a:pt x="10" y="438"/>
                  </a:cubicBezTo>
                  <a:cubicBezTo>
                    <a:pt x="10" y="439"/>
                    <a:pt x="10" y="440"/>
                    <a:pt x="9" y="441"/>
                  </a:cubicBezTo>
                  <a:cubicBezTo>
                    <a:pt x="7" y="445"/>
                    <a:pt x="4" y="451"/>
                    <a:pt x="7" y="455"/>
                  </a:cubicBezTo>
                  <a:cubicBezTo>
                    <a:pt x="8" y="457"/>
                    <a:pt x="9" y="459"/>
                    <a:pt x="11" y="460"/>
                  </a:cubicBezTo>
                  <a:cubicBezTo>
                    <a:pt x="13" y="462"/>
                    <a:pt x="14" y="462"/>
                    <a:pt x="14" y="464"/>
                  </a:cubicBezTo>
                  <a:cubicBezTo>
                    <a:pt x="15" y="466"/>
                    <a:pt x="15" y="469"/>
                    <a:pt x="15" y="471"/>
                  </a:cubicBezTo>
                  <a:cubicBezTo>
                    <a:pt x="16" y="474"/>
                    <a:pt x="16" y="476"/>
                    <a:pt x="16" y="478"/>
                  </a:cubicBezTo>
                  <a:cubicBezTo>
                    <a:pt x="17" y="483"/>
                    <a:pt x="18" y="487"/>
                    <a:pt x="16" y="490"/>
                  </a:cubicBezTo>
                  <a:cubicBezTo>
                    <a:pt x="12" y="499"/>
                    <a:pt x="0" y="523"/>
                    <a:pt x="11" y="534"/>
                  </a:cubicBezTo>
                  <a:cubicBezTo>
                    <a:pt x="13" y="535"/>
                    <a:pt x="14" y="536"/>
                    <a:pt x="16" y="537"/>
                  </a:cubicBezTo>
                  <a:cubicBezTo>
                    <a:pt x="18" y="539"/>
                    <a:pt x="19" y="540"/>
                    <a:pt x="20" y="542"/>
                  </a:cubicBezTo>
                  <a:cubicBezTo>
                    <a:pt x="22" y="544"/>
                    <a:pt x="23" y="547"/>
                    <a:pt x="23" y="550"/>
                  </a:cubicBezTo>
                  <a:cubicBezTo>
                    <a:pt x="24" y="553"/>
                    <a:pt x="25" y="557"/>
                    <a:pt x="28" y="561"/>
                  </a:cubicBezTo>
                  <a:cubicBezTo>
                    <a:pt x="30" y="563"/>
                    <a:pt x="32" y="566"/>
                    <a:pt x="34" y="568"/>
                  </a:cubicBezTo>
                  <a:cubicBezTo>
                    <a:pt x="37" y="571"/>
                    <a:pt x="39" y="573"/>
                    <a:pt x="41" y="576"/>
                  </a:cubicBezTo>
                  <a:cubicBezTo>
                    <a:pt x="42" y="578"/>
                    <a:pt x="44" y="580"/>
                    <a:pt x="46" y="582"/>
                  </a:cubicBezTo>
                  <a:cubicBezTo>
                    <a:pt x="48" y="583"/>
                    <a:pt x="50" y="585"/>
                    <a:pt x="51" y="588"/>
                  </a:cubicBezTo>
                  <a:cubicBezTo>
                    <a:pt x="53" y="591"/>
                    <a:pt x="53" y="597"/>
                    <a:pt x="53" y="601"/>
                  </a:cubicBezTo>
                  <a:cubicBezTo>
                    <a:pt x="53" y="603"/>
                    <a:pt x="53" y="603"/>
                    <a:pt x="53" y="603"/>
                  </a:cubicBezTo>
                  <a:cubicBezTo>
                    <a:pt x="53" y="606"/>
                    <a:pt x="52" y="607"/>
                    <a:pt x="52" y="607"/>
                  </a:cubicBezTo>
                  <a:cubicBezTo>
                    <a:pt x="52" y="607"/>
                    <a:pt x="52" y="607"/>
                    <a:pt x="50" y="605"/>
                  </a:cubicBezTo>
                  <a:cubicBezTo>
                    <a:pt x="50" y="605"/>
                    <a:pt x="49" y="604"/>
                    <a:pt x="49" y="604"/>
                  </a:cubicBezTo>
                  <a:cubicBezTo>
                    <a:pt x="48" y="602"/>
                    <a:pt x="46" y="599"/>
                    <a:pt x="43" y="598"/>
                  </a:cubicBezTo>
                  <a:cubicBezTo>
                    <a:pt x="43" y="598"/>
                    <a:pt x="42" y="598"/>
                    <a:pt x="41" y="598"/>
                  </a:cubicBezTo>
                  <a:cubicBezTo>
                    <a:pt x="40" y="598"/>
                    <a:pt x="38" y="598"/>
                    <a:pt x="37" y="599"/>
                  </a:cubicBezTo>
                  <a:cubicBezTo>
                    <a:pt x="37" y="599"/>
                    <a:pt x="37" y="598"/>
                    <a:pt x="37" y="598"/>
                  </a:cubicBezTo>
                  <a:cubicBezTo>
                    <a:pt x="37" y="595"/>
                    <a:pt x="37" y="590"/>
                    <a:pt x="36" y="586"/>
                  </a:cubicBezTo>
                  <a:cubicBezTo>
                    <a:pt x="34" y="579"/>
                    <a:pt x="30" y="577"/>
                    <a:pt x="27" y="577"/>
                  </a:cubicBezTo>
                  <a:cubicBezTo>
                    <a:pt x="27" y="580"/>
                    <a:pt x="27" y="580"/>
                    <a:pt x="27" y="580"/>
                  </a:cubicBezTo>
                  <a:cubicBezTo>
                    <a:pt x="26" y="580"/>
                    <a:pt x="26" y="580"/>
                    <a:pt x="25" y="580"/>
                  </a:cubicBezTo>
                  <a:cubicBezTo>
                    <a:pt x="18" y="583"/>
                    <a:pt x="25" y="597"/>
                    <a:pt x="31" y="601"/>
                  </a:cubicBezTo>
                  <a:cubicBezTo>
                    <a:pt x="31" y="602"/>
                    <a:pt x="31" y="602"/>
                    <a:pt x="31" y="602"/>
                  </a:cubicBezTo>
                  <a:cubicBezTo>
                    <a:pt x="34" y="602"/>
                    <a:pt x="34" y="602"/>
                    <a:pt x="34" y="602"/>
                  </a:cubicBezTo>
                  <a:cubicBezTo>
                    <a:pt x="34" y="605"/>
                    <a:pt x="34" y="605"/>
                    <a:pt x="34" y="605"/>
                  </a:cubicBezTo>
                  <a:cubicBezTo>
                    <a:pt x="35" y="605"/>
                    <a:pt x="35" y="605"/>
                    <a:pt x="35" y="605"/>
                  </a:cubicBezTo>
                  <a:cubicBezTo>
                    <a:pt x="35" y="605"/>
                    <a:pt x="35" y="606"/>
                    <a:pt x="36" y="606"/>
                  </a:cubicBezTo>
                  <a:cubicBezTo>
                    <a:pt x="36" y="608"/>
                    <a:pt x="37" y="609"/>
                    <a:pt x="38" y="610"/>
                  </a:cubicBezTo>
                  <a:cubicBezTo>
                    <a:pt x="39" y="611"/>
                    <a:pt x="40" y="612"/>
                    <a:pt x="40" y="613"/>
                  </a:cubicBezTo>
                  <a:cubicBezTo>
                    <a:pt x="40" y="616"/>
                    <a:pt x="40" y="618"/>
                    <a:pt x="39" y="619"/>
                  </a:cubicBezTo>
                  <a:cubicBezTo>
                    <a:pt x="39" y="619"/>
                    <a:pt x="38" y="619"/>
                    <a:pt x="38" y="619"/>
                  </a:cubicBezTo>
                  <a:cubicBezTo>
                    <a:pt x="36" y="618"/>
                    <a:pt x="33" y="612"/>
                    <a:pt x="32" y="610"/>
                  </a:cubicBezTo>
                  <a:cubicBezTo>
                    <a:pt x="31" y="608"/>
                    <a:pt x="30" y="607"/>
                    <a:pt x="29" y="606"/>
                  </a:cubicBezTo>
                  <a:cubicBezTo>
                    <a:pt x="29" y="605"/>
                    <a:pt x="29" y="605"/>
                    <a:pt x="29" y="604"/>
                  </a:cubicBezTo>
                  <a:cubicBezTo>
                    <a:pt x="27" y="601"/>
                    <a:pt x="25" y="597"/>
                    <a:pt x="22" y="597"/>
                  </a:cubicBezTo>
                  <a:cubicBezTo>
                    <a:pt x="21" y="597"/>
                    <a:pt x="21" y="597"/>
                    <a:pt x="21" y="597"/>
                  </a:cubicBezTo>
                  <a:cubicBezTo>
                    <a:pt x="20" y="597"/>
                    <a:pt x="18" y="598"/>
                    <a:pt x="17" y="599"/>
                  </a:cubicBezTo>
                  <a:cubicBezTo>
                    <a:pt x="15" y="601"/>
                    <a:pt x="14" y="605"/>
                    <a:pt x="14" y="607"/>
                  </a:cubicBezTo>
                  <a:cubicBezTo>
                    <a:pt x="15" y="616"/>
                    <a:pt x="23" y="622"/>
                    <a:pt x="29" y="627"/>
                  </a:cubicBezTo>
                  <a:cubicBezTo>
                    <a:pt x="29" y="627"/>
                    <a:pt x="32" y="629"/>
                    <a:pt x="33" y="630"/>
                  </a:cubicBezTo>
                  <a:cubicBezTo>
                    <a:pt x="38" y="633"/>
                    <a:pt x="41" y="636"/>
                    <a:pt x="45" y="640"/>
                  </a:cubicBezTo>
                  <a:cubicBezTo>
                    <a:pt x="46" y="642"/>
                    <a:pt x="48" y="644"/>
                    <a:pt x="49" y="645"/>
                  </a:cubicBezTo>
                  <a:cubicBezTo>
                    <a:pt x="53" y="650"/>
                    <a:pt x="57" y="654"/>
                    <a:pt x="58" y="659"/>
                  </a:cubicBezTo>
                  <a:cubicBezTo>
                    <a:pt x="58" y="662"/>
                    <a:pt x="58" y="664"/>
                    <a:pt x="59" y="667"/>
                  </a:cubicBezTo>
                  <a:cubicBezTo>
                    <a:pt x="59" y="675"/>
                    <a:pt x="60" y="682"/>
                    <a:pt x="70" y="690"/>
                  </a:cubicBezTo>
                  <a:cubicBezTo>
                    <a:pt x="74" y="693"/>
                    <a:pt x="77" y="697"/>
                    <a:pt x="80" y="702"/>
                  </a:cubicBezTo>
                  <a:cubicBezTo>
                    <a:pt x="81" y="703"/>
                    <a:pt x="81" y="704"/>
                    <a:pt x="82" y="706"/>
                  </a:cubicBezTo>
                  <a:cubicBezTo>
                    <a:pt x="87" y="712"/>
                    <a:pt x="93" y="715"/>
                    <a:pt x="99" y="718"/>
                  </a:cubicBezTo>
                  <a:cubicBezTo>
                    <a:pt x="102" y="720"/>
                    <a:pt x="103" y="723"/>
                    <a:pt x="103" y="729"/>
                  </a:cubicBezTo>
                  <a:cubicBezTo>
                    <a:pt x="102" y="735"/>
                    <a:pt x="103" y="740"/>
                    <a:pt x="104" y="744"/>
                  </a:cubicBezTo>
                  <a:cubicBezTo>
                    <a:pt x="105" y="747"/>
                    <a:pt x="106" y="749"/>
                    <a:pt x="106" y="752"/>
                  </a:cubicBezTo>
                  <a:cubicBezTo>
                    <a:pt x="106" y="755"/>
                    <a:pt x="106" y="755"/>
                    <a:pt x="106" y="755"/>
                  </a:cubicBezTo>
                  <a:cubicBezTo>
                    <a:pt x="109" y="771"/>
                    <a:pt x="111" y="790"/>
                    <a:pt x="123" y="802"/>
                  </a:cubicBezTo>
                  <a:cubicBezTo>
                    <a:pt x="126" y="804"/>
                    <a:pt x="127" y="806"/>
                    <a:pt x="128" y="809"/>
                  </a:cubicBezTo>
                  <a:cubicBezTo>
                    <a:pt x="130" y="811"/>
                    <a:pt x="131" y="813"/>
                    <a:pt x="132" y="815"/>
                  </a:cubicBezTo>
                  <a:cubicBezTo>
                    <a:pt x="134" y="817"/>
                    <a:pt x="135" y="819"/>
                    <a:pt x="137" y="821"/>
                  </a:cubicBezTo>
                  <a:cubicBezTo>
                    <a:pt x="139" y="824"/>
                    <a:pt x="142" y="827"/>
                    <a:pt x="143" y="830"/>
                  </a:cubicBezTo>
                  <a:cubicBezTo>
                    <a:pt x="148" y="838"/>
                    <a:pt x="150" y="848"/>
                    <a:pt x="150" y="859"/>
                  </a:cubicBezTo>
                  <a:cubicBezTo>
                    <a:pt x="150" y="861"/>
                    <a:pt x="149" y="863"/>
                    <a:pt x="149" y="866"/>
                  </a:cubicBezTo>
                  <a:cubicBezTo>
                    <a:pt x="148" y="873"/>
                    <a:pt x="148" y="879"/>
                    <a:pt x="151" y="887"/>
                  </a:cubicBezTo>
                  <a:cubicBezTo>
                    <a:pt x="155" y="894"/>
                    <a:pt x="156" y="905"/>
                    <a:pt x="151" y="911"/>
                  </a:cubicBezTo>
                  <a:cubicBezTo>
                    <a:pt x="148" y="913"/>
                    <a:pt x="146" y="915"/>
                    <a:pt x="144" y="915"/>
                  </a:cubicBezTo>
                  <a:cubicBezTo>
                    <a:pt x="144" y="915"/>
                    <a:pt x="143" y="915"/>
                    <a:pt x="143" y="915"/>
                  </a:cubicBezTo>
                  <a:cubicBezTo>
                    <a:pt x="142" y="915"/>
                    <a:pt x="141" y="913"/>
                    <a:pt x="141" y="913"/>
                  </a:cubicBezTo>
                  <a:cubicBezTo>
                    <a:pt x="139" y="911"/>
                    <a:pt x="137" y="909"/>
                    <a:pt x="134" y="909"/>
                  </a:cubicBezTo>
                  <a:cubicBezTo>
                    <a:pt x="134" y="909"/>
                    <a:pt x="133" y="910"/>
                    <a:pt x="132" y="910"/>
                  </a:cubicBezTo>
                  <a:cubicBezTo>
                    <a:pt x="128" y="912"/>
                    <a:pt x="130" y="918"/>
                    <a:pt x="131" y="921"/>
                  </a:cubicBezTo>
                  <a:cubicBezTo>
                    <a:pt x="131" y="922"/>
                    <a:pt x="131" y="922"/>
                    <a:pt x="131" y="922"/>
                  </a:cubicBezTo>
                  <a:cubicBezTo>
                    <a:pt x="132" y="925"/>
                    <a:pt x="133" y="928"/>
                    <a:pt x="133" y="931"/>
                  </a:cubicBezTo>
                  <a:cubicBezTo>
                    <a:pt x="134" y="934"/>
                    <a:pt x="135" y="938"/>
                    <a:pt x="136" y="941"/>
                  </a:cubicBezTo>
                  <a:cubicBezTo>
                    <a:pt x="138" y="949"/>
                    <a:pt x="144" y="950"/>
                    <a:pt x="148" y="950"/>
                  </a:cubicBezTo>
                  <a:cubicBezTo>
                    <a:pt x="149" y="950"/>
                    <a:pt x="150" y="950"/>
                    <a:pt x="151" y="950"/>
                  </a:cubicBezTo>
                  <a:cubicBezTo>
                    <a:pt x="151" y="949"/>
                    <a:pt x="152" y="949"/>
                    <a:pt x="153" y="949"/>
                  </a:cubicBezTo>
                  <a:cubicBezTo>
                    <a:pt x="154" y="949"/>
                    <a:pt x="155" y="949"/>
                    <a:pt x="156" y="950"/>
                  </a:cubicBezTo>
                  <a:cubicBezTo>
                    <a:pt x="161" y="950"/>
                    <a:pt x="164" y="954"/>
                    <a:pt x="167" y="958"/>
                  </a:cubicBezTo>
                  <a:cubicBezTo>
                    <a:pt x="169" y="960"/>
                    <a:pt x="171" y="963"/>
                    <a:pt x="174" y="965"/>
                  </a:cubicBezTo>
                  <a:cubicBezTo>
                    <a:pt x="179" y="969"/>
                    <a:pt x="188" y="970"/>
                    <a:pt x="195" y="970"/>
                  </a:cubicBezTo>
                  <a:cubicBezTo>
                    <a:pt x="196" y="970"/>
                    <a:pt x="198" y="971"/>
                    <a:pt x="199" y="971"/>
                  </a:cubicBezTo>
                  <a:cubicBezTo>
                    <a:pt x="202" y="971"/>
                    <a:pt x="205" y="971"/>
                    <a:pt x="208" y="971"/>
                  </a:cubicBezTo>
                  <a:cubicBezTo>
                    <a:pt x="215" y="971"/>
                    <a:pt x="222" y="970"/>
                    <a:pt x="229" y="969"/>
                  </a:cubicBezTo>
                  <a:cubicBezTo>
                    <a:pt x="232" y="969"/>
                    <a:pt x="235" y="969"/>
                    <a:pt x="238" y="969"/>
                  </a:cubicBezTo>
                  <a:cubicBezTo>
                    <a:pt x="245" y="969"/>
                    <a:pt x="253" y="968"/>
                    <a:pt x="260" y="965"/>
                  </a:cubicBezTo>
                  <a:cubicBezTo>
                    <a:pt x="265" y="962"/>
                    <a:pt x="269" y="956"/>
                    <a:pt x="272" y="950"/>
                  </a:cubicBezTo>
                  <a:cubicBezTo>
                    <a:pt x="275" y="945"/>
                    <a:pt x="278" y="939"/>
                    <a:pt x="284" y="937"/>
                  </a:cubicBezTo>
                  <a:cubicBezTo>
                    <a:pt x="284" y="937"/>
                    <a:pt x="285" y="937"/>
                    <a:pt x="285" y="937"/>
                  </a:cubicBezTo>
                  <a:cubicBezTo>
                    <a:pt x="287" y="937"/>
                    <a:pt x="288" y="938"/>
                    <a:pt x="290" y="938"/>
                  </a:cubicBezTo>
                  <a:cubicBezTo>
                    <a:pt x="292" y="939"/>
                    <a:pt x="294" y="940"/>
                    <a:pt x="296" y="940"/>
                  </a:cubicBezTo>
                  <a:cubicBezTo>
                    <a:pt x="299" y="940"/>
                    <a:pt x="301" y="939"/>
                    <a:pt x="303" y="936"/>
                  </a:cubicBezTo>
                  <a:cubicBezTo>
                    <a:pt x="305" y="934"/>
                    <a:pt x="306" y="930"/>
                    <a:pt x="306" y="926"/>
                  </a:cubicBezTo>
                  <a:cubicBezTo>
                    <a:pt x="306" y="924"/>
                    <a:pt x="307" y="922"/>
                    <a:pt x="307" y="921"/>
                  </a:cubicBezTo>
                  <a:cubicBezTo>
                    <a:pt x="309" y="918"/>
                    <a:pt x="313" y="910"/>
                    <a:pt x="319" y="910"/>
                  </a:cubicBezTo>
                  <a:cubicBezTo>
                    <a:pt x="319" y="910"/>
                    <a:pt x="320" y="910"/>
                    <a:pt x="320" y="910"/>
                  </a:cubicBezTo>
                  <a:cubicBezTo>
                    <a:pt x="322" y="910"/>
                    <a:pt x="324" y="911"/>
                    <a:pt x="325" y="911"/>
                  </a:cubicBezTo>
                  <a:cubicBezTo>
                    <a:pt x="329" y="912"/>
                    <a:pt x="332" y="912"/>
                    <a:pt x="336" y="912"/>
                  </a:cubicBezTo>
                  <a:cubicBezTo>
                    <a:pt x="337" y="912"/>
                    <a:pt x="337" y="912"/>
                    <a:pt x="337" y="912"/>
                  </a:cubicBezTo>
                  <a:cubicBezTo>
                    <a:pt x="342" y="912"/>
                    <a:pt x="345" y="910"/>
                    <a:pt x="348" y="908"/>
                  </a:cubicBezTo>
                  <a:cubicBezTo>
                    <a:pt x="349" y="907"/>
                    <a:pt x="350" y="907"/>
                    <a:pt x="351" y="906"/>
                  </a:cubicBezTo>
                  <a:cubicBezTo>
                    <a:pt x="356" y="903"/>
                    <a:pt x="363" y="901"/>
                    <a:pt x="371" y="901"/>
                  </a:cubicBezTo>
                  <a:cubicBezTo>
                    <a:pt x="375" y="901"/>
                    <a:pt x="380" y="901"/>
                    <a:pt x="385" y="902"/>
                  </a:cubicBezTo>
                  <a:cubicBezTo>
                    <a:pt x="387" y="903"/>
                    <a:pt x="389" y="903"/>
                    <a:pt x="390" y="903"/>
                  </a:cubicBezTo>
                  <a:cubicBezTo>
                    <a:pt x="394" y="904"/>
                    <a:pt x="397" y="905"/>
                    <a:pt x="400" y="905"/>
                  </a:cubicBezTo>
                  <a:cubicBezTo>
                    <a:pt x="403" y="905"/>
                    <a:pt x="406" y="904"/>
                    <a:pt x="409" y="903"/>
                  </a:cubicBezTo>
                  <a:cubicBezTo>
                    <a:pt x="414" y="902"/>
                    <a:pt x="418" y="900"/>
                    <a:pt x="423" y="898"/>
                  </a:cubicBezTo>
                  <a:cubicBezTo>
                    <a:pt x="424" y="897"/>
                    <a:pt x="425" y="897"/>
                    <a:pt x="426" y="897"/>
                  </a:cubicBezTo>
                  <a:cubicBezTo>
                    <a:pt x="430" y="900"/>
                    <a:pt x="434" y="903"/>
                    <a:pt x="438" y="903"/>
                  </a:cubicBezTo>
                  <a:cubicBezTo>
                    <a:pt x="438" y="903"/>
                    <a:pt x="439" y="903"/>
                    <a:pt x="439" y="903"/>
                  </a:cubicBezTo>
                  <a:cubicBezTo>
                    <a:pt x="442" y="902"/>
                    <a:pt x="443" y="900"/>
                    <a:pt x="444" y="898"/>
                  </a:cubicBezTo>
                  <a:cubicBezTo>
                    <a:pt x="444" y="898"/>
                    <a:pt x="444" y="898"/>
                    <a:pt x="445" y="897"/>
                  </a:cubicBezTo>
                  <a:cubicBezTo>
                    <a:pt x="445" y="897"/>
                    <a:pt x="447" y="896"/>
                    <a:pt x="448" y="896"/>
                  </a:cubicBezTo>
                  <a:cubicBezTo>
                    <a:pt x="450" y="895"/>
                    <a:pt x="452" y="895"/>
                    <a:pt x="454" y="893"/>
                  </a:cubicBezTo>
                  <a:cubicBezTo>
                    <a:pt x="460" y="887"/>
                    <a:pt x="467" y="877"/>
                    <a:pt x="468" y="867"/>
                  </a:cubicBezTo>
                  <a:cubicBezTo>
                    <a:pt x="468" y="866"/>
                    <a:pt x="468" y="864"/>
                    <a:pt x="468" y="863"/>
                  </a:cubicBezTo>
                  <a:cubicBezTo>
                    <a:pt x="468" y="860"/>
                    <a:pt x="468" y="858"/>
                    <a:pt x="470" y="855"/>
                  </a:cubicBezTo>
                  <a:cubicBezTo>
                    <a:pt x="472" y="853"/>
                    <a:pt x="474" y="853"/>
                    <a:pt x="477" y="853"/>
                  </a:cubicBezTo>
                  <a:cubicBezTo>
                    <a:pt x="480" y="853"/>
                    <a:pt x="480" y="853"/>
                    <a:pt x="480" y="853"/>
                  </a:cubicBezTo>
                  <a:cubicBezTo>
                    <a:pt x="481" y="853"/>
                    <a:pt x="482" y="853"/>
                    <a:pt x="483" y="853"/>
                  </a:cubicBezTo>
                  <a:cubicBezTo>
                    <a:pt x="485" y="853"/>
                    <a:pt x="485" y="853"/>
                    <a:pt x="485" y="853"/>
                  </a:cubicBezTo>
                  <a:cubicBezTo>
                    <a:pt x="489" y="853"/>
                    <a:pt x="494" y="852"/>
                    <a:pt x="498" y="846"/>
                  </a:cubicBezTo>
                  <a:cubicBezTo>
                    <a:pt x="501" y="840"/>
                    <a:pt x="501" y="840"/>
                    <a:pt x="507" y="837"/>
                  </a:cubicBezTo>
                  <a:cubicBezTo>
                    <a:pt x="512" y="835"/>
                    <a:pt x="516" y="831"/>
                    <a:pt x="520" y="828"/>
                  </a:cubicBezTo>
                  <a:cubicBezTo>
                    <a:pt x="527" y="823"/>
                    <a:pt x="533" y="818"/>
                    <a:pt x="540" y="817"/>
                  </a:cubicBezTo>
                  <a:cubicBezTo>
                    <a:pt x="542" y="817"/>
                    <a:pt x="543" y="817"/>
                    <a:pt x="545" y="817"/>
                  </a:cubicBezTo>
                  <a:cubicBezTo>
                    <a:pt x="549" y="817"/>
                    <a:pt x="553" y="818"/>
                    <a:pt x="557" y="818"/>
                  </a:cubicBezTo>
                  <a:cubicBezTo>
                    <a:pt x="561" y="818"/>
                    <a:pt x="566" y="819"/>
                    <a:pt x="570" y="819"/>
                  </a:cubicBezTo>
                  <a:cubicBezTo>
                    <a:pt x="570" y="819"/>
                    <a:pt x="570" y="819"/>
                    <a:pt x="570" y="819"/>
                  </a:cubicBezTo>
                  <a:cubicBezTo>
                    <a:pt x="575" y="819"/>
                    <a:pt x="579" y="818"/>
                    <a:pt x="583" y="817"/>
                  </a:cubicBezTo>
                  <a:cubicBezTo>
                    <a:pt x="588" y="815"/>
                    <a:pt x="591" y="813"/>
                    <a:pt x="595" y="811"/>
                  </a:cubicBezTo>
                  <a:cubicBezTo>
                    <a:pt x="599" y="808"/>
                    <a:pt x="602" y="806"/>
                    <a:pt x="606" y="805"/>
                  </a:cubicBezTo>
                  <a:cubicBezTo>
                    <a:pt x="613" y="803"/>
                    <a:pt x="619" y="800"/>
                    <a:pt x="624" y="797"/>
                  </a:cubicBezTo>
                  <a:cubicBezTo>
                    <a:pt x="626" y="796"/>
                    <a:pt x="627" y="795"/>
                    <a:pt x="629" y="794"/>
                  </a:cubicBezTo>
                  <a:cubicBezTo>
                    <a:pt x="633" y="793"/>
                    <a:pt x="637" y="791"/>
                    <a:pt x="641" y="789"/>
                  </a:cubicBezTo>
                  <a:cubicBezTo>
                    <a:pt x="643" y="788"/>
                    <a:pt x="643" y="788"/>
                    <a:pt x="643" y="788"/>
                  </a:cubicBezTo>
                  <a:lnTo>
                    <a:pt x="616" y="45"/>
                  </a:ln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3" name="Freeform 18"/>
            <p:cNvSpPr>
              <a:spLocks/>
            </p:cNvSpPr>
            <p:nvPr/>
          </p:nvSpPr>
          <p:spPr bwMode="auto">
            <a:xfrm>
              <a:off x="215516" y="2387491"/>
              <a:ext cx="66628" cy="68183"/>
            </a:xfrm>
            <a:custGeom>
              <a:avLst/>
              <a:gdLst>
                <a:gd name="T0" fmla="*/ 20 w 21"/>
                <a:gd name="T1" fmla="*/ 16 h 24"/>
                <a:gd name="T2" fmla="*/ 8 w 21"/>
                <a:gd name="T3" fmla="*/ 0 h 24"/>
                <a:gd name="T4" fmla="*/ 4 w 21"/>
                <a:gd name="T5" fmla="*/ 2 h 24"/>
                <a:gd name="T6" fmla="*/ 8 w 21"/>
                <a:gd name="T7" fmla="*/ 19 h 24"/>
                <a:gd name="T8" fmla="*/ 15 w 21"/>
                <a:gd name="T9" fmla="*/ 24 h 24"/>
                <a:gd name="T10" fmla="*/ 19 w 21"/>
                <a:gd name="T11" fmla="*/ 22 h 24"/>
                <a:gd name="T12" fmla="*/ 20 w 21"/>
                <a:gd name="T13" fmla="*/ 16 h 24"/>
              </a:gdLst>
              <a:ahLst/>
              <a:cxnLst>
                <a:cxn ang="0">
                  <a:pos x="T0" y="T1"/>
                </a:cxn>
                <a:cxn ang="0">
                  <a:pos x="T2" y="T3"/>
                </a:cxn>
                <a:cxn ang="0">
                  <a:pos x="T4" y="T5"/>
                </a:cxn>
                <a:cxn ang="0">
                  <a:pos x="T6" y="T7"/>
                </a:cxn>
                <a:cxn ang="0">
                  <a:pos x="T8" y="T9"/>
                </a:cxn>
                <a:cxn ang="0">
                  <a:pos x="T10" y="T11"/>
                </a:cxn>
                <a:cxn ang="0">
                  <a:pos x="T12" y="T13"/>
                </a:cxn>
              </a:cxnLst>
              <a:rect l="0" t="0" r="r" b="b"/>
              <a:pathLst>
                <a:path w="21" h="24">
                  <a:moveTo>
                    <a:pt x="20" y="16"/>
                  </a:moveTo>
                  <a:cubicBezTo>
                    <a:pt x="20" y="15"/>
                    <a:pt x="15" y="0"/>
                    <a:pt x="8" y="0"/>
                  </a:cubicBezTo>
                  <a:cubicBezTo>
                    <a:pt x="7" y="0"/>
                    <a:pt x="5" y="1"/>
                    <a:pt x="4" y="2"/>
                  </a:cubicBezTo>
                  <a:cubicBezTo>
                    <a:pt x="0" y="7"/>
                    <a:pt x="4" y="15"/>
                    <a:pt x="8" y="19"/>
                  </a:cubicBezTo>
                  <a:cubicBezTo>
                    <a:pt x="9" y="21"/>
                    <a:pt x="12" y="24"/>
                    <a:pt x="15" y="24"/>
                  </a:cubicBezTo>
                  <a:cubicBezTo>
                    <a:pt x="17" y="24"/>
                    <a:pt x="18" y="23"/>
                    <a:pt x="19" y="22"/>
                  </a:cubicBezTo>
                  <a:cubicBezTo>
                    <a:pt x="20" y="21"/>
                    <a:pt x="21" y="18"/>
                    <a:pt x="20" y="16"/>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4" name="Freeform 19"/>
            <p:cNvSpPr>
              <a:spLocks/>
            </p:cNvSpPr>
            <p:nvPr/>
          </p:nvSpPr>
          <p:spPr bwMode="auto">
            <a:xfrm>
              <a:off x="392462" y="2761016"/>
              <a:ext cx="68812" cy="69171"/>
            </a:xfrm>
            <a:custGeom>
              <a:avLst/>
              <a:gdLst>
                <a:gd name="T0" fmla="*/ 17 w 22"/>
                <a:gd name="T1" fmla="*/ 11 h 24"/>
                <a:gd name="T2" fmla="*/ 14 w 22"/>
                <a:gd name="T3" fmla="*/ 10 h 24"/>
                <a:gd name="T4" fmla="*/ 12 w 22"/>
                <a:gd name="T5" fmla="*/ 11 h 24"/>
                <a:gd name="T6" fmla="*/ 13 w 22"/>
                <a:gd name="T7" fmla="*/ 5 h 24"/>
                <a:gd name="T8" fmla="*/ 8 w 22"/>
                <a:gd name="T9" fmla="*/ 0 h 24"/>
                <a:gd name="T10" fmla="*/ 4 w 22"/>
                <a:gd name="T11" fmla="*/ 1 h 24"/>
                <a:gd name="T12" fmla="*/ 1 w 22"/>
                <a:gd name="T13" fmla="*/ 13 h 24"/>
                <a:gd name="T14" fmla="*/ 5 w 22"/>
                <a:gd name="T15" fmla="*/ 17 h 24"/>
                <a:gd name="T16" fmla="*/ 7 w 22"/>
                <a:gd name="T17" fmla="*/ 16 h 24"/>
                <a:gd name="T18" fmla="*/ 9 w 22"/>
                <a:gd name="T19" fmla="*/ 15 h 24"/>
                <a:gd name="T20" fmla="*/ 9 w 22"/>
                <a:gd name="T21" fmla="*/ 16 h 24"/>
                <a:gd name="T22" fmla="*/ 10 w 22"/>
                <a:gd name="T23" fmla="*/ 18 h 24"/>
                <a:gd name="T24" fmla="*/ 13 w 22"/>
                <a:gd name="T25" fmla="*/ 23 h 24"/>
                <a:gd name="T26" fmla="*/ 18 w 22"/>
                <a:gd name="T27" fmla="*/ 24 h 24"/>
                <a:gd name="T28" fmla="*/ 19 w 22"/>
                <a:gd name="T29" fmla="*/ 24 h 24"/>
                <a:gd name="T30" fmla="*/ 21 w 22"/>
                <a:gd name="T31" fmla="*/ 23 h 24"/>
                <a:gd name="T32" fmla="*/ 22 w 22"/>
                <a:gd name="T33" fmla="*/ 22 h 24"/>
                <a:gd name="T34" fmla="*/ 22 w 22"/>
                <a:gd name="T35" fmla="*/ 17 h 24"/>
                <a:gd name="T36" fmla="*/ 17 w 22"/>
                <a:gd name="T3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24">
                  <a:moveTo>
                    <a:pt x="17" y="11"/>
                  </a:moveTo>
                  <a:cubicBezTo>
                    <a:pt x="16" y="11"/>
                    <a:pt x="15" y="10"/>
                    <a:pt x="14" y="10"/>
                  </a:cubicBezTo>
                  <a:cubicBezTo>
                    <a:pt x="13" y="10"/>
                    <a:pt x="13" y="11"/>
                    <a:pt x="12" y="11"/>
                  </a:cubicBezTo>
                  <a:cubicBezTo>
                    <a:pt x="13" y="9"/>
                    <a:pt x="13" y="7"/>
                    <a:pt x="13" y="5"/>
                  </a:cubicBezTo>
                  <a:cubicBezTo>
                    <a:pt x="13" y="2"/>
                    <a:pt x="11" y="0"/>
                    <a:pt x="8" y="0"/>
                  </a:cubicBezTo>
                  <a:cubicBezTo>
                    <a:pt x="7" y="0"/>
                    <a:pt x="5" y="0"/>
                    <a:pt x="4" y="1"/>
                  </a:cubicBezTo>
                  <a:cubicBezTo>
                    <a:pt x="1" y="3"/>
                    <a:pt x="0" y="9"/>
                    <a:pt x="1" y="13"/>
                  </a:cubicBezTo>
                  <a:cubicBezTo>
                    <a:pt x="1" y="15"/>
                    <a:pt x="3" y="17"/>
                    <a:pt x="5" y="17"/>
                  </a:cubicBezTo>
                  <a:cubicBezTo>
                    <a:pt x="6" y="17"/>
                    <a:pt x="6" y="17"/>
                    <a:pt x="7" y="16"/>
                  </a:cubicBezTo>
                  <a:cubicBezTo>
                    <a:pt x="8" y="16"/>
                    <a:pt x="9" y="16"/>
                    <a:pt x="9" y="15"/>
                  </a:cubicBezTo>
                  <a:cubicBezTo>
                    <a:pt x="9" y="15"/>
                    <a:pt x="9" y="16"/>
                    <a:pt x="9" y="16"/>
                  </a:cubicBezTo>
                  <a:cubicBezTo>
                    <a:pt x="9" y="17"/>
                    <a:pt x="10" y="17"/>
                    <a:pt x="10" y="18"/>
                  </a:cubicBezTo>
                  <a:cubicBezTo>
                    <a:pt x="10" y="19"/>
                    <a:pt x="11" y="22"/>
                    <a:pt x="13" y="23"/>
                  </a:cubicBezTo>
                  <a:cubicBezTo>
                    <a:pt x="15" y="23"/>
                    <a:pt x="16" y="24"/>
                    <a:pt x="18" y="24"/>
                  </a:cubicBezTo>
                  <a:cubicBezTo>
                    <a:pt x="18" y="24"/>
                    <a:pt x="19" y="24"/>
                    <a:pt x="19" y="24"/>
                  </a:cubicBezTo>
                  <a:cubicBezTo>
                    <a:pt x="21" y="23"/>
                    <a:pt x="21" y="23"/>
                    <a:pt x="21" y="23"/>
                  </a:cubicBezTo>
                  <a:cubicBezTo>
                    <a:pt x="22" y="22"/>
                    <a:pt x="22" y="22"/>
                    <a:pt x="22" y="22"/>
                  </a:cubicBezTo>
                  <a:cubicBezTo>
                    <a:pt x="22" y="20"/>
                    <a:pt x="22" y="19"/>
                    <a:pt x="22" y="17"/>
                  </a:cubicBezTo>
                  <a:cubicBezTo>
                    <a:pt x="21" y="15"/>
                    <a:pt x="19" y="12"/>
                    <a:pt x="17" y="1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5" name="Freeform 20"/>
            <p:cNvSpPr>
              <a:spLocks/>
            </p:cNvSpPr>
            <p:nvPr/>
          </p:nvSpPr>
          <p:spPr bwMode="auto">
            <a:xfrm>
              <a:off x="3982723" y="288637"/>
              <a:ext cx="62259" cy="108698"/>
            </a:xfrm>
            <a:custGeom>
              <a:avLst/>
              <a:gdLst>
                <a:gd name="T0" fmla="*/ 4 w 20"/>
                <a:gd name="T1" fmla="*/ 27 h 38"/>
                <a:gd name="T2" fmla="*/ 1 w 20"/>
                <a:gd name="T3" fmla="*/ 33 h 38"/>
                <a:gd name="T4" fmla="*/ 7 w 20"/>
                <a:gd name="T5" fmla="*/ 38 h 38"/>
                <a:gd name="T6" fmla="*/ 15 w 20"/>
                <a:gd name="T7" fmla="*/ 34 h 38"/>
                <a:gd name="T8" fmla="*/ 18 w 20"/>
                <a:gd name="T9" fmla="*/ 24 h 38"/>
                <a:gd name="T10" fmla="*/ 15 w 20"/>
                <a:gd name="T11" fmla="*/ 21 h 38"/>
                <a:gd name="T12" fmla="*/ 15 w 20"/>
                <a:gd name="T13" fmla="*/ 13 h 38"/>
                <a:gd name="T14" fmla="*/ 15 w 20"/>
                <a:gd name="T15" fmla="*/ 3 h 38"/>
                <a:gd name="T16" fmla="*/ 15 w 20"/>
                <a:gd name="T17" fmla="*/ 1 h 38"/>
                <a:gd name="T18" fmla="*/ 13 w 20"/>
                <a:gd name="T19" fmla="*/ 0 h 38"/>
                <a:gd name="T20" fmla="*/ 10 w 20"/>
                <a:gd name="T21" fmla="*/ 0 h 38"/>
                <a:gd name="T22" fmla="*/ 7 w 20"/>
                <a:gd name="T23" fmla="*/ 0 h 38"/>
                <a:gd name="T24" fmla="*/ 5 w 20"/>
                <a:gd name="T25" fmla="*/ 1 h 38"/>
                <a:gd name="T26" fmla="*/ 4 w 20"/>
                <a:gd name="T27" fmla="*/ 3 h 38"/>
                <a:gd name="T28" fmla="*/ 5 w 20"/>
                <a:gd name="T29" fmla="*/ 9 h 38"/>
                <a:gd name="T30" fmla="*/ 5 w 20"/>
                <a:gd name="T31" fmla="*/ 17 h 38"/>
                <a:gd name="T32" fmla="*/ 4 w 20"/>
                <a:gd name="T33" fmla="*/ 17 h 38"/>
                <a:gd name="T34" fmla="*/ 1 w 20"/>
                <a:gd name="T35" fmla="*/ 24 h 38"/>
                <a:gd name="T36" fmla="*/ 4 w 20"/>
                <a:gd name="T37" fmla="*/ 2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8">
                  <a:moveTo>
                    <a:pt x="4" y="27"/>
                  </a:moveTo>
                  <a:cubicBezTo>
                    <a:pt x="2" y="28"/>
                    <a:pt x="1" y="30"/>
                    <a:pt x="1" y="33"/>
                  </a:cubicBezTo>
                  <a:cubicBezTo>
                    <a:pt x="1" y="36"/>
                    <a:pt x="4" y="38"/>
                    <a:pt x="7" y="38"/>
                  </a:cubicBezTo>
                  <a:cubicBezTo>
                    <a:pt x="10" y="38"/>
                    <a:pt x="14" y="36"/>
                    <a:pt x="15" y="34"/>
                  </a:cubicBezTo>
                  <a:cubicBezTo>
                    <a:pt x="16" y="34"/>
                    <a:pt x="20" y="28"/>
                    <a:pt x="18" y="24"/>
                  </a:cubicBezTo>
                  <a:cubicBezTo>
                    <a:pt x="18" y="23"/>
                    <a:pt x="17" y="22"/>
                    <a:pt x="15" y="21"/>
                  </a:cubicBezTo>
                  <a:cubicBezTo>
                    <a:pt x="15" y="18"/>
                    <a:pt x="15" y="16"/>
                    <a:pt x="15" y="13"/>
                  </a:cubicBezTo>
                  <a:cubicBezTo>
                    <a:pt x="15" y="10"/>
                    <a:pt x="16" y="7"/>
                    <a:pt x="15" y="3"/>
                  </a:cubicBezTo>
                  <a:cubicBezTo>
                    <a:pt x="15" y="1"/>
                    <a:pt x="15" y="1"/>
                    <a:pt x="15" y="1"/>
                  </a:cubicBezTo>
                  <a:cubicBezTo>
                    <a:pt x="13" y="0"/>
                    <a:pt x="13" y="0"/>
                    <a:pt x="13" y="0"/>
                  </a:cubicBezTo>
                  <a:cubicBezTo>
                    <a:pt x="12" y="0"/>
                    <a:pt x="11" y="0"/>
                    <a:pt x="10" y="0"/>
                  </a:cubicBezTo>
                  <a:cubicBezTo>
                    <a:pt x="9" y="0"/>
                    <a:pt x="8" y="0"/>
                    <a:pt x="7" y="0"/>
                  </a:cubicBezTo>
                  <a:cubicBezTo>
                    <a:pt x="5" y="1"/>
                    <a:pt x="5" y="1"/>
                    <a:pt x="5" y="1"/>
                  </a:cubicBezTo>
                  <a:cubicBezTo>
                    <a:pt x="4" y="3"/>
                    <a:pt x="4" y="3"/>
                    <a:pt x="4" y="3"/>
                  </a:cubicBezTo>
                  <a:cubicBezTo>
                    <a:pt x="4" y="5"/>
                    <a:pt x="5" y="7"/>
                    <a:pt x="5" y="9"/>
                  </a:cubicBezTo>
                  <a:cubicBezTo>
                    <a:pt x="5" y="12"/>
                    <a:pt x="5" y="15"/>
                    <a:pt x="5" y="17"/>
                  </a:cubicBezTo>
                  <a:cubicBezTo>
                    <a:pt x="4" y="17"/>
                    <a:pt x="4" y="17"/>
                    <a:pt x="4" y="17"/>
                  </a:cubicBezTo>
                  <a:cubicBezTo>
                    <a:pt x="3" y="18"/>
                    <a:pt x="0" y="20"/>
                    <a:pt x="1" y="24"/>
                  </a:cubicBezTo>
                  <a:cubicBezTo>
                    <a:pt x="2" y="25"/>
                    <a:pt x="2" y="26"/>
                    <a:pt x="4" y="27"/>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6" name="Freeform 21"/>
            <p:cNvSpPr>
              <a:spLocks/>
            </p:cNvSpPr>
            <p:nvPr/>
          </p:nvSpPr>
          <p:spPr bwMode="auto">
            <a:xfrm>
              <a:off x="3352489" y="368678"/>
              <a:ext cx="1915825" cy="2437794"/>
            </a:xfrm>
            <a:custGeom>
              <a:avLst/>
              <a:gdLst>
                <a:gd name="T0" fmla="*/ 599 w 608"/>
                <a:gd name="T1" fmla="*/ 670 h 855"/>
                <a:gd name="T2" fmla="*/ 590 w 608"/>
                <a:gd name="T3" fmla="*/ 689 h 855"/>
                <a:gd name="T4" fmla="*/ 577 w 608"/>
                <a:gd name="T5" fmla="*/ 684 h 855"/>
                <a:gd name="T6" fmla="*/ 559 w 608"/>
                <a:gd name="T7" fmla="*/ 650 h 855"/>
                <a:gd name="T8" fmla="*/ 535 w 608"/>
                <a:gd name="T9" fmla="*/ 618 h 855"/>
                <a:gd name="T10" fmla="*/ 520 w 608"/>
                <a:gd name="T11" fmla="*/ 606 h 855"/>
                <a:gd name="T12" fmla="*/ 515 w 608"/>
                <a:gd name="T13" fmla="*/ 603 h 855"/>
                <a:gd name="T14" fmla="*/ 521 w 608"/>
                <a:gd name="T15" fmla="*/ 562 h 855"/>
                <a:gd name="T16" fmla="*/ 506 w 608"/>
                <a:gd name="T17" fmla="*/ 561 h 855"/>
                <a:gd name="T18" fmla="*/ 500 w 608"/>
                <a:gd name="T19" fmla="*/ 549 h 855"/>
                <a:gd name="T20" fmla="*/ 484 w 608"/>
                <a:gd name="T21" fmla="*/ 550 h 855"/>
                <a:gd name="T22" fmla="*/ 476 w 608"/>
                <a:gd name="T23" fmla="*/ 549 h 855"/>
                <a:gd name="T24" fmla="*/ 467 w 608"/>
                <a:gd name="T25" fmla="*/ 495 h 855"/>
                <a:gd name="T26" fmla="*/ 454 w 608"/>
                <a:gd name="T27" fmla="*/ 467 h 855"/>
                <a:gd name="T28" fmla="*/ 447 w 608"/>
                <a:gd name="T29" fmla="*/ 448 h 855"/>
                <a:gd name="T30" fmla="*/ 418 w 608"/>
                <a:gd name="T31" fmla="*/ 430 h 855"/>
                <a:gd name="T32" fmla="*/ 399 w 608"/>
                <a:gd name="T33" fmla="*/ 409 h 855"/>
                <a:gd name="T34" fmla="*/ 383 w 608"/>
                <a:gd name="T35" fmla="*/ 401 h 855"/>
                <a:gd name="T36" fmla="*/ 358 w 608"/>
                <a:gd name="T37" fmla="*/ 384 h 855"/>
                <a:gd name="T38" fmla="*/ 350 w 608"/>
                <a:gd name="T39" fmla="*/ 351 h 855"/>
                <a:gd name="T40" fmla="*/ 352 w 608"/>
                <a:gd name="T41" fmla="*/ 312 h 855"/>
                <a:gd name="T42" fmla="*/ 334 w 608"/>
                <a:gd name="T43" fmla="*/ 270 h 855"/>
                <a:gd name="T44" fmla="*/ 330 w 608"/>
                <a:gd name="T45" fmla="*/ 231 h 855"/>
                <a:gd name="T46" fmla="*/ 317 w 608"/>
                <a:gd name="T47" fmla="*/ 188 h 855"/>
                <a:gd name="T48" fmla="*/ 297 w 608"/>
                <a:gd name="T49" fmla="*/ 166 h 855"/>
                <a:gd name="T50" fmla="*/ 262 w 608"/>
                <a:gd name="T51" fmla="*/ 127 h 855"/>
                <a:gd name="T52" fmla="*/ 251 w 608"/>
                <a:gd name="T53" fmla="*/ 74 h 855"/>
                <a:gd name="T54" fmla="*/ 238 w 608"/>
                <a:gd name="T55" fmla="*/ 30 h 855"/>
                <a:gd name="T56" fmla="*/ 226 w 608"/>
                <a:gd name="T57" fmla="*/ 0 h 855"/>
                <a:gd name="T58" fmla="*/ 211 w 608"/>
                <a:gd name="T59" fmla="*/ 13 h 855"/>
                <a:gd name="T60" fmla="*/ 182 w 608"/>
                <a:gd name="T61" fmla="*/ 65 h 855"/>
                <a:gd name="T62" fmla="*/ 178 w 608"/>
                <a:gd name="T63" fmla="*/ 99 h 855"/>
                <a:gd name="T64" fmla="*/ 174 w 608"/>
                <a:gd name="T65" fmla="*/ 119 h 855"/>
                <a:gd name="T66" fmla="*/ 164 w 608"/>
                <a:gd name="T67" fmla="*/ 172 h 855"/>
                <a:gd name="T68" fmla="*/ 165 w 608"/>
                <a:gd name="T69" fmla="*/ 207 h 855"/>
                <a:gd name="T70" fmla="*/ 132 w 608"/>
                <a:gd name="T71" fmla="*/ 296 h 855"/>
                <a:gd name="T72" fmla="*/ 114 w 608"/>
                <a:gd name="T73" fmla="*/ 307 h 855"/>
                <a:gd name="T74" fmla="*/ 68 w 608"/>
                <a:gd name="T75" fmla="*/ 287 h 855"/>
                <a:gd name="T76" fmla="*/ 36 w 608"/>
                <a:gd name="T77" fmla="*/ 264 h 855"/>
                <a:gd name="T78" fmla="*/ 3 w 608"/>
                <a:gd name="T79" fmla="*/ 668 h 855"/>
                <a:gd name="T80" fmla="*/ 184 w 608"/>
                <a:gd name="T81" fmla="*/ 812 h 855"/>
                <a:gd name="T82" fmla="*/ 369 w 608"/>
                <a:gd name="T83" fmla="*/ 830 h 855"/>
                <a:gd name="T84" fmla="*/ 403 w 608"/>
                <a:gd name="T85" fmla="*/ 833 h 855"/>
                <a:gd name="T86" fmla="*/ 462 w 608"/>
                <a:gd name="T87" fmla="*/ 825 h 855"/>
                <a:gd name="T88" fmla="*/ 497 w 608"/>
                <a:gd name="T89" fmla="*/ 848 h 855"/>
                <a:gd name="T90" fmla="*/ 500 w 608"/>
                <a:gd name="T91" fmla="*/ 855 h 855"/>
                <a:gd name="T92" fmla="*/ 515 w 608"/>
                <a:gd name="T93" fmla="*/ 847 h 855"/>
                <a:gd name="T94" fmla="*/ 528 w 608"/>
                <a:gd name="T95" fmla="*/ 841 h 855"/>
                <a:gd name="T96" fmla="*/ 558 w 608"/>
                <a:gd name="T97" fmla="*/ 826 h 855"/>
                <a:gd name="T98" fmla="*/ 589 w 608"/>
                <a:gd name="T99" fmla="*/ 821 h 855"/>
                <a:gd name="T100" fmla="*/ 580 w 608"/>
                <a:gd name="T101" fmla="*/ 784 h 855"/>
                <a:gd name="T102" fmla="*/ 587 w 608"/>
                <a:gd name="T103" fmla="*/ 754 h 855"/>
                <a:gd name="T104" fmla="*/ 593 w 608"/>
                <a:gd name="T105" fmla="*/ 727 h 855"/>
                <a:gd name="T106" fmla="*/ 605 w 608"/>
                <a:gd name="T107" fmla="*/ 695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8" h="855">
                  <a:moveTo>
                    <a:pt x="606" y="684"/>
                  </a:moveTo>
                  <a:cubicBezTo>
                    <a:pt x="606" y="683"/>
                    <a:pt x="606" y="683"/>
                    <a:pt x="606" y="682"/>
                  </a:cubicBezTo>
                  <a:cubicBezTo>
                    <a:pt x="605" y="681"/>
                    <a:pt x="605" y="680"/>
                    <a:pt x="605" y="680"/>
                  </a:cubicBezTo>
                  <a:cubicBezTo>
                    <a:pt x="605" y="677"/>
                    <a:pt x="605" y="670"/>
                    <a:pt x="599" y="670"/>
                  </a:cubicBezTo>
                  <a:cubicBezTo>
                    <a:pt x="599" y="670"/>
                    <a:pt x="596" y="670"/>
                    <a:pt x="596" y="670"/>
                  </a:cubicBezTo>
                  <a:cubicBezTo>
                    <a:pt x="596" y="674"/>
                    <a:pt x="596" y="674"/>
                    <a:pt x="596" y="674"/>
                  </a:cubicBezTo>
                  <a:cubicBezTo>
                    <a:pt x="595" y="684"/>
                    <a:pt x="594" y="689"/>
                    <a:pt x="591" y="689"/>
                  </a:cubicBezTo>
                  <a:cubicBezTo>
                    <a:pt x="590" y="689"/>
                    <a:pt x="590" y="689"/>
                    <a:pt x="590" y="689"/>
                  </a:cubicBezTo>
                  <a:cubicBezTo>
                    <a:pt x="587" y="689"/>
                    <a:pt x="586" y="694"/>
                    <a:pt x="585" y="698"/>
                  </a:cubicBezTo>
                  <a:cubicBezTo>
                    <a:pt x="584" y="696"/>
                    <a:pt x="582" y="695"/>
                    <a:pt x="581" y="693"/>
                  </a:cubicBezTo>
                  <a:cubicBezTo>
                    <a:pt x="580" y="693"/>
                    <a:pt x="580" y="692"/>
                    <a:pt x="579" y="691"/>
                  </a:cubicBezTo>
                  <a:cubicBezTo>
                    <a:pt x="577" y="689"/>
                    <a:pt x="577" y="687"/>
                    <a:pt x="577" y="684"/>
                  </a:cubicBezTo>
                  <a:cubicBezTo>
                    <a:pt x="577" y="682"/>
                    <a:pt x="576" y="680"/>
                    <a:pt x="576" y="678"/>
                  </a:cubicBezTo>
                  <a:cubicBezTo>
                    <a:pt x="574" y="673"/>
                    <a:pt x="571" y="670"/>
                    <a:pt x="567" y="667"/>
                  </a:cubicBezTo>
                  <a:cubicBezTo>
                    <a:pt x="565" y="665"/>
                    <a:pt x="563" y="664"/>
                    <a:pt x="561" y="661"/>
                  </a:cubicBezTo>
                  <a:cubicBezTo>
                    <a:pt x="559" y="658"/>
                    <a:pt x="559" y="654"/>
                    <a:pt x="559" y="650"/>
                  </a:cubicBezTo>
                  <a:cubicBezTo>
                    <a:pt x="558" y="647"/>
                    <a:pt x="558" y="643"/>
                    <a:pt x="556" y="639"/>
                  </a:cubicBezTo>
                  <a:cubicBezTo>
                    <a:pt x="554" y="634"/>
                    <a:pt x="550" y="632"/>
                    <a:pt x="547" y="631"/>
                  </a:cubicBezTo>
                  <a:cubicBezTo>
                    <a:pt x="545" y="631"/>
                    <a:pt x="543" y="630"/>
                    <a:pt x="542" y="629"/>
                  </a:cubicBezTo>
                  <a:cubicBezTo>
                    <a:pt x="538" y="625"/>
                    <a:pt x="535" y="622"/>
                    <a:pt x="535" y="618"/>
                  </a:cubicBezTo>
                  <a:cubicBezTo>
                    <a:pt x="535" y="616"/>
                    <a:pt x="535" y="616"/>
                    <a:pt x="535" y="616"/>
                  </a:cubicBezTo>
                  <a:cubicBezTo>
                    <a:pt x="534" y="612"/>
                    <a:pt x="534" y="603"/>
                    <a:pt x="526" y="603"/>
                  </a:cubicBezTo>
                  <a:cubicBezTo>
                    <a:pt x="525" y="603"/>
                    <a:pt x="525" y="604"/>
                    <a:pt x="524" y="604"/>
                  </a:cubicBezTo>
                  <a:cubicBezTo>
                    <a:pt x="522" y="604"/>
                    <a:pt x="521" y="605"/>
                    <a:pt x="520" y="606"/>
                  </a:cubicBezTo>
                  <a:cubicBezTo>
                    <a:pt x="519" y="606"/>
                    <a:pt x="519" y="606"/>
                    <a:pt x="519" y="606"/>
                  </a:cubicBezTo>
                  <a:cubicBezTo>
                    <a:pt x="519" y="606"/>
                    <a:pt x="519" y="606"/>
                    <a:pt x="519" y="606"/>
                  </a:cubicBezTo>
                  <a:cubicBezTo>
                    <a:pt x="518" y="606"/>
                    <a:pt x="516" y="604"/>
                    <a:pt x="516" y="604"/>
                  </a:cubicBezTo>
                  <a:cubicBezTo>
                    <a:pt x="515" y="603"/>
                    <a:pt x="515" y="603"/>
                    <a:pt x="515" y="603"/>
                  </a:cubicBezTo>
                  <a:cubicBezTo>
                    <a:pt x="510" y="598"/>
                    <a:pt x="511" y="595"/>
                    <a:pt x="512" y="592"/>
                  </a:cubicBezTo>
                  <a:cubicBezTo>
                    <a:pt x="513" y="590"/>
                    <a:pt x="515" y="589"/>
                    <a:pt x="516" y="588"/>
                  </a:cubicBezTo>
                  <a:cubicBezTo>
                    <a:pt x="519" y="587"/>
                    <a:pt x="522" y="585"/>
                    <a:pt x="523" y="580"/>
                  </a:cubicBezTo>
                  <a:cubicBezTo>
                    <a:pt x="525" y="575"/>
                    <a:pt x="524" y="567"/>
                    <a:pt x="521" y="562"/>
                  </a:cubicBezTo>
                  <a:cubicBezTo>
                    <a:pt x="521" y="562"/>
                    <a:pt x="516" y="554"/>
                    <a:pt x="511" y="554"/>
                  </a:cubicBezTo>
                  <a:cubicBezTo>
                    <a:pt x="511" y="554"/>
                    <a:pt x="511" y="554"/>
                    <a:pt x="511" y="554"/>
                  </a:cubicBezTo>
                  <a:cubicBezTo>
                    <a:pt x="510" y="555"/>
                    <a:pt x="510" y="555"/>
                    <a:pt x="510" y="555"/>
                  </a:cubicBezTo>
                  <a:cubicBezTo>
                    <a:pt x="507" y="555"/>
                    <a:pt x="506" y="557"/>
                    <a:pt x="506" y="561"/>
                  </a:cubicBezTo>
                  <a:cubicBezTo>
                    <a:pt x="506" y="561"/>
                    <a:pt x="506" y="561"/>
                    <a:pt x="506" y="561"/>
                  </a:cubicBezTo>
                  <a:cubicBezTo>
                    <a:pt x="506" y="561"/>
                    <a:pt x="506" y="561"/>
                    <a:pt x="506" y="561"/>
                  </a:cubicBezTo>
                  <a:cubicBezTo>
                    <a:pt x="504" y="561"/>
                    <a:pt x="501" y="555"/>
                    <a:pt x="500" y="551"/>
                  </a:cubicBezTo>
                  <a:cubicBezTo>
                    <a:pt x="500" y="550"/>
                    <a:pt x="500" y="550"/>
                    <a:pt x="500" y="549"/>
                  </a:cubicBezTo>
                  <a:cubicBezTo>
                    <a:pt x="499" y="547"/>
                    <a:pt x="499" y="543"/>
                    <a:pt x="494" y="542"/>
                  </a:cubicBezTo>
                  <a:cubicBezTo>
                    <a:pt x="493" y="541"/>
                    <a:pt x="492" y="541"/>
                    <a:pt x="491" y="541"/>
                  </a:cubicBezTo>
                  <a:cubicBezTo>
                    <a:pt x="487" y="541"/>
                    <a:pt x="485" y="543"/>
                    <a:pt x="484" y="547"/>
                  </a:cubicBezTo>
                  <a:cubicBezTo>
                    <a:pt x="484" y="548"/>
                    <a:pt x="484" y="549"/>
                    <a:pt x="484" y="550"/>
                  </a:cubicBezTo>
                  <a:cubicBezTo>
                    <a:pt x="483" y="549"/>
                    <a:pt x="481" y="548"/>
                    <a:pt x="479" y="548"/>
                  </a:cubicBezTo>
                  <a:cubicBezTo>
                    <a:pt x="479" y="548"/>
                    <a:pt x="479" y="548"/>
                    <a:pt x="478" y="548"/>
                  </a:cubicBezTo>
                  <a:cubicBezTo>
                    <a:pt x="477" y="548"/>
                    <a:pt x="477" y="548"/>
                    <a:pt x="477" y="548"/>
                  </a:cubicBezTo>
                  <a:cubicBezTo>
                    <a:pt x="476" y="549"/>
                    <a:pt x="476" y="549"/>
                    <a:pt x="476" y="549"/>
                  </a:cubicBezTo>
                  <a:cubicBezTo>
                    <a:pt x="476" y="545"/>
                    <a:pt x="476" y="540"/>
                    <a:pt x="474" y="535"/>
                  </a:cubicBezTo>
                  <a:cubicBezTo>
                    <a:pt x="472" y="528"/>
                    <a:pt x="472" y="521"/>
                    <a:pt x="472" y="516"/>
                  </a:cubicBezTo>
                  <a:cubicBezTo>
                    <a:pt x="472" y="510"/>
                    <a:pt x="470" y="506"/>
                    <a:pt x="469" y="501"/>
                  </a:cubicBezTo>
                  <a:cubicBezTo>
                    <a:pt x="468" y="499"/>
                    <a:pt x="467" y="497"/>
                    <a:pt x="467" y="495"/>
                  </a:cubicBezTo>
                  <a:cubicBezTo>
                    <a:pt x="465" y="490"/>
                    <a:pt x="461" y="485"/>
                    <a:pt x="457" y="481"/>
                  </a:cubicBezTo>
                  <a:cubicBezTo>
                    <a:pt x="453" y="477"/>
                    <a:pt x="449" y="473"/>
                    <a:pt x="449" y="469"/>
                  </a:cubicBezTo>
                  <a:cubicBezTo>
                    <a:pt x="449" y="468"/>
                    <a:pt x="449" y="468"/>
                    <a:pt x="449" y="468"/>
                  </a:cubicBezTo>
                  <a:cubicBezTo>
                    <a:pt x="451" y="468"/>
                    <a:pt x="452" y="467"/>
                    <a:pt x="454" y="467"/>
                  </a:cubicBezTo>
                  <a:cubicBezTo>
                    <a:pt x="457" y="467"/>
                    <a:pt x="457" y="467"/>
                    <a:pt x="457" y="467"/>
                  </a:cubicBezTo>
                  <a:cubicBezTo>
                    <a:pt x="456" y="464"/>
                    <a:pt x="456" y="464"/>
                    <a:pt x="456" y="464"/>
                  </a:cubicBezTo>
                  <a:cubicBezTo>
                    <a:pt x="455" y="457"/>
                    <a:pt x="452" y="454"/>
                    <a:pt x="449" y="450"/>
                  </a:cubicBezTo>
                  <a:cubicBezTo>
                    <a:pt x="448" y="450"/>
                    <a:pt x="447" y="449"/>
                    <a:pt x="447" y="448"/>
                  </a:cubicBezTo>
                  <a:cubicBezTo>
                    <a:pt x="445" y="445"/>
                    <a:pt x="442" y="442"/>
                    <a:pt x="438" y="441"/>
                  </a:cubicBezTo>
                  <a:cubicBezTo>
                    <a:pt x="436" y="441"/>
                    <a:pt x="436" y="441"/>
                    <a:pt x="436" y="441"/>
                  </a:cubicBezTo>
                  <a:cubicBezTo>
                    <a:pt x="432" y="438"/>
                    <a:pt x="428" y="435"/>
                    <a:pt x="423" y="432"/>
                  </a:cubicBezTo>
                  <a:cubicBezTo>
                    <a:pt x="421" y="431"/>
                    <a:pt x="420" y="431"/>
                    <a:pt x="418" y="430"/>
                  </a:cubicBezTo>
                  <a:cubicBezTo>
                    <a:pt x="414" y="428"/>
                    <a:pt x="411" y="427"/>
                    <a:pt x="409" y="423"/>
                  </a:cubicBezTo>
                  <a:cubicBezTo>
                    <a:pt x="409" y="422"/>
                    <a:pt x="409" y="420"/>
                    <a:pt x="408" y="419"/>
                  </a:cubicBezTo>
                  <a:cubicBezTo>
                    <a:pt x="408" y="418"/>
                    <a:pt x="408" y="416"/>
                    <a:pt x="407" y="415"/>
                  </a:cubicBezTo>
                  <a:cubicBezTo>
                    <a:pt x="405" y="411"/>
                    <a:pt x="403" y="409"/>
                    <a:pt x="399" y="409"/>
                  </a:cubicBezTo>
                  <a:cubicBezTo>
                    <a:pt x="398" y="409"/>
                    <a:pt x="396" y="409"/>
                    <a:pt x="395" y="410"/>
                  </a:cubicBezTo>
                  <a:cubicBezTo>
                    <a:pt x="394" y="410"/>
                    <a:pt x="393" y="410"/>
                    <a:pt x="392" y="410"/>
                  </a:cubicBezTo>
                  <a:cubicBezTo>
                    <a:pt x="391" y="408"/>
                    <a:pt x="389" y="406"/>
                    <a:pt x="387" y="405"/>
                  </a:cubicBezTo>
                  <a:cubicBezTo>
                    <a:pt x="385" y="404"/>
                    <a:pt x="383" y="403"/>
                    <a:pt x="383" y="401"/>
                  </a:cubicBezTo>
                  <a:cubicBezTo>
                    <a:pt x="379" y="397"/>
                    <a:pt x="376" y="396"/>
                    <a:pt x="373" y="395"/>
                  </a:cubicBezTo>
                  <a:cubicBezTo>
                    <a:pt x="372" y="394"/>
                    <a:pt x="370" y="394"/>
                    <a:pt x="369" y="393"/>
                  </a:cubicBezTo>
                  <a:cubicBezTo>
                    <a:pt x="365" y="391"/>
                    <a:pt x="363" y="389"/>
                    <a:pt x="360" y="386"/>
                  </a:cubicBezTo>
                  <a:cubicBezTo>
                    <a:pt x="358" y="384"/>
                    <a:pt x="358" y="384"/>
                    <a:pt x="358" y="384"/>
                  </a:cubicBezTo>
                  <a:cubicBezTo>
                    <a:pt x="356" y="381"/>
                    <a:pt x="356" y="378"/>
                    <a:pt x="356" y="375"/>
                  </a:cubicBezTo>
                  <a:cubicBezTo>
                    <a:pt x="356" y="373"/>
                    <a:pt x="356" y="372"/>
                    <a:pt x="356" y="370"/>
                  </a:cubicBezTo>
                  <a:cubicBezTo>
                    <a:pt x="356" y="364"/>
                    <a:pt x="353" y="358"/>
                    <a:pt x="350" y="353"/>
                  </a:cubicBezTo>
                  <a:cubicBezTo>
                    <a:pt x="350" y="351"/>
                    <a:pt x="350" y="351"/>
                    <a:pt x="350" y="351"/>
                  </a:cubicBezTo>
                  <a:cubicBezTo>
                    <a:pt x="348" y="348"/>
                    <a:pt x="350" y="344"/>
                    <a:pt x="352" y="340"/>
                  </a:cubicBezTo>
                  <a:cubicBezTo>
                    <a:pt x="352" y="338"/>
                    <a:pt x="353" y="336"/>
                    <a:pt x="354" y="334"/>
                  </a:cubicBezTo>
                  <a:cubicBezTo>
                    <a:pt x="355" y="329"/>
                    <a:pt x="354" y="325"/>
                    <a:pt x="353" y="321"/>
                  </a:cubicBezTo>
                  <a:cubicBezTo>
                    <a:pt x="352" y="318"/>
                    <a:pt x="352" y="315"/>
                    <a:pt x="352" y="312"/>
                  </a:cubicBezTo>
                  <a:cubicBezTo>
                    <a:pt x="352" y="301"/>
                    <a:pt x="351" y="298"/>
                    <a:pt x="345" y="290"/>
                  </a:cubicBezTo>
                  <a:cubicBezTo>
                    <a:pt x="343" y="287"/>
                    <a:pt x="343" y="287"/>
                    <a:pt x="343" y="287"/>
                  </a:cubicBezTo>
                  <a:cubicBezTo>
                    <a:pt x="340" y="284"/>
                    <a:pt x="337" y="280"/>
                    <a:pt x="335" y="277"/>
                  </a:cubicBezTo>
                  <a:cubicBezTo>
                    <a:pt x="334" y="274"/>
                    <a:pt x="334" y="273"/>
                    <a:pt x="334" y="270"/>
                  </a:cubicBezTo>
                  <a:cubicBezTo>
                    <a:pt x="334" y="269"/>
                    <a:pt x="334" y="267"/>
                    <a:pt x="334" y="266"/>
                  </a:cubicBezTo>
                  <a:cubicBezTo>
                    <a:pt x="334" y="261"/>
                    <a:pt x="333" y="255"/>
                    <a:pt x="332" y="250"/>
                  </a:cubicBezTo>
                  <a:cubicBezTo>
                    <a:pt x="331" y="245"/>
                    <a:pt x="331" y="241"/>
                    <a:pt x="330" y="236"/>
                  </a:cubicBezTo>
                  <a:cubicBezTo>
                    <a:pt x="330" y="234"/>
                    <a:pt x="330" y="233"/>
                    <a:pt x="330" y="231"/>
                  </a:cubicBezTo>
                  <a:cubicBezTo>
                    <a:pt x="330" y="227"/>
                    <a:pt x="330" y="223"/>
                    <a:pt x="331" y="219"/>
                  </a:cubicBezTo>
                  <a:cubicBezTo>
                    <a:pt x="331" y="218"/>
                    <a:pt x="331" y="217"/>
                    <a:pt x="331" y="216"/>
                  </a:cubicBezTo>
                  <a:cubicBezTo>
                    <a:pt x="332" y="212"/>
                    <a:pt x="333" y="207"/>
                    <a:pt x="330" y="202"/>
                  </a:cubicBezTo>
                  <a:cubicBezTo>
                    <a:pt x="327" y="197"/>
                    <a:pt x="321" y="192"/>
                    <a:pt x="317" y="188"/>
                  </a:cubicBezTo>
                  <a:cubicBezTo>
                    <a:pt x="315" y="187"/>
                    <a:pt x="313" y="186"/>
                    <a:pt x="312" y="186"/>
                  </a:cubicBezTo>
                  <a:cubicBezTo>
                    <a:pt x="308" y="184"/>
                    <a:pt x="307" y="183"/>
                    <a:pt x="306" y="181"/>
                  </a:cubicBezTo>
                  <a:cubicBezTo>
                    <a:pt x="306" y="179"/>
                    <a:pt x="306" y="178"/>
                    <a:pt x="306" y="176"/>
                  </a:cubicBezTo>
                  <a:cubicBezTo>
                    <a:pt x="306" y="173"/>
                    <a:pt x="306" y="167"/>
                    <a:pt x="297" y="166"/>
                  </a:cubicBezTo>
                  <a:cubicBezTo>
                    <a:pt x="292" y="166"/>
                    <a:pt x="286" y="169"/>
                    <a:pt x="281" y="173"/>
                  </a:cubicBezTo>
                  <a:cubicBezTo>
                    <a:pt x="279" y="174"/>
                    <a:pt x="277" y="175"/>
                    <a:pt x="275" y="175"/>
                  </a:cubicBezTo>
                  <a:cubicBezTo>
                    <a:pt x="272" y="175"/>
                    <a:pt x="269" y="172"/>
                    <a:pt x="266" y="163"/>
                  </a:cubicBezTo>
                  <a:cubicBezTo>
                    <a:pt x="263" y="152"/>
                    <a:pt x="261" y="140"/>
                    <a:pt x="262" y="127"/>
                  </a:cubicBezTo>
                  <a:cubicBezTo>
                    <a:pt x="262" y="118"/>
                    <a:pt x="262" y="110"/>
                    <a:pt x="259" y="103"/>
                  </a:cubicBezTo>
                  <a:cubicBezTo>
                    <a:pt x="259" y="102"/>
                    <a:pt x="258" y="100"/>
                    <a:pt x="258" y="98"/>
                  </a:cubicBezTo>
                  <a:cubicBezTo>
                    <a:pt x="257" y="94"/>
                    <a:pt x="255" y="89"/>
                    <a:pt x="252" y="86"/>
                  </a:cubicBezTo>
                  <a:cubicBezTo>
                    <a:pt x="248" y="81"/>
                    <a:pt x="248" y="81"/>
                    <a:pt x="251" y="74"/>
                  </a:cubicBezTo>
                  <a:cubicBezTo>
                    <a:pt x="253" y="66"/>
                    <a:pt x="251" y="64"/>
                    <a:pt x="246" y="60"/>
                  </a:cubicBezTo>
                  <a:cubicBezTo>
                    <a:pt x="245" y="60"/>
                    <a:pt x="244" y="59"/>
                    <a:pt x="243" y="58"/>
                  </a:cubicBezTo>
                  <a:cubicBezTo>
                    <a:pt x="238" y="54"/>
                    <a:pt x="238" y="44"/>
                    <a:pt x="238" y="36"/>
                  </a:cubicBezTo>
                  <a:cubicBezTo>
                    <a:pt x="238" y="34"/>
                    <a:pt x="238" y="32"/>
                    <a:pt x="238" y="30"/>
                  </a:cubicBezTo>
                  <a:cubicBezTo>
                    <a:pt x="238" y="25"/>
                    <a:pt x="235" y="22"/>
                    <a:pt x="233" y="18"/>
                  </a:cubicBezTo>
                  <a:cubicBezTo>
                    <a:pt x="233" y="17"/>
                    <a:pt x="233" y="17"/>
                    <a:pt x="233" y="17"/>
                  </a:cubicBezTo>
                  <a:cubicBezTo>
                    <a:pt x="232" y="16"/>
                    <a:pt x="232" y="14"/>
                    <a:pt x="232" y="12"/>
                  </a:cubicBezTo>
                  <a:cubicBezTo>
                    <a:pt x="232" y="8"/>
                    <a:pt x="232" y="1"/>
                    <a:pt x="226" y="0"/>
                  </a:cubicBezTo>
                  <a:cubicBezTo>
                    <a:pt x="225" y="0"/>
                    <a:pt x="225" y="0"/>
                    <a:pt x="225" y="0"/>
                  </a:cubicBezTo>
                  <a:cubicBezTo>
                    <a:pt x="220" y="0"/>
                    <a:pt x="217" y="4"/>
                    <a:pt x="216" y="7"/>
                  </a:cubicBezTo>
                  <a:cubicBezTo>
                    <a:pt x="215" y="9"/>
                    <a:pt x="214" y="11"/>
                    <a:pt x="213" y="12"/>
                  </a:cubicBezTo>
                  <a:cubicBezTo>
                    <a:pt x="212" y="12"/>
                    <a:pt x="211" y="12"/>
                    <a:pt x="211" y="13"/>
                  </a:cubicBezTo>
                  <a:cubicBezTo>
                    <a:pt x="208" y="14"/>
                    <a:pt x="204" y="15"/>
                    <a:pt x="202" y="19"/>
                  </a:cubicBezTo>
                  <a:cubicBezTo>
                    <a:pt x="201" y="22"/>
                    <a:pt x="201" y="24"/>
                    <a:pt x="202" y="27"/>
                  </a:cubicBezTo>
                  <a:cubicBezTo>
                    <a:pt x="202" y="29"/>
                    <a:pt x="202" y="31"/>
                    <a:pt x="202" y="32"/>
                  </a:cubicBezTo>
                  <a:cubicBezTo>
                    <a:pt x="199" y="44"/>
                    <a:pt x="192" y="55"/>
                    <a:pt x="182" y="65"/>
                  </a:cubicBezTo>
                  <a:cubicBezTo>
                    <a:pt x="176" y="70"/>
                    <a:pt x="178" y="75"/>
                    <a:pt x="181" y="80"/>
                  </a:cubicBezTo>
                  <a:cubicBezTo>
                    <a:pt x="184" y="87"/>
                    <a:pt x="184" y="88"/>
                    <a:pt x="181" y="94"/>
                  </a:cubicBezTo>
                  <a:cubicBezTo>
                    <a:pt x="180" y="95"/>
                    <a:pt x="180" y="95"/>
                    <a:pt x="180" y="95"/>
                  </a:cubicBezTo>
                  <a:cubicBezTo>
                    <a:pt x="180" y="97"/>
                    <a:pt x="179" y="98"/>
                    <a:pt x="178" y="99"/>
                  </a:cubicBezTo>
                  <a:cubicBezTo>
                    <a:pt x="178" y="99"/>
                    <a:pt x="177" y="100"/>
                    <a:pt x="177" y="100"/>
                  </a:cubicBezTo>
                  <a:cubicBezTo>
                    <a:pt x="175" y="101"/>
                    <a:pt x="173" y="102"/>
                    <a:pt x="173" y="106"/>
                  </a:cubicBezTo>
                  <a:cubicBezTo>
                    <a:pt x="173" y="108"/>
                    <a:pt x="173" y="111"/>
                    <a:pt x="174" y="113"/>
                  </a:cubicBezTo>
                  <a:cubicBezTo>
                    <a:pt x="174" y="115"/>
                    <a:pt x="175" y="117"/>
                    <a:pt x="174" y="119"/>
                  </a:cubicBezTo>
                  <a:cubicBezTo>
                    <a:pt x="174" y="121"/>
                    <a:pt x="172" y="125"/>
                    <a:pt x="170" y="130"/>
                  </a:cubicBezTo>
                  <a:cubicBezTo>
                    <a:pt x="166" y="137"/>
                    <a:pt x="161" y="145"/>
                    <a:pt x="168" y="154"/>
                  </a:cubicBezTo>
                  <a:cubicBezTo>
                    <a:pt x="170" y="157"/>
                    <a:pt x="170" y="158"/>
                    <a:pt x="167" y="162"/>
                  </a:cubicBezTo>
                  <a:cubicBezTo>
                    <a:pt x="166" y="165"/>
                    <a:pt x="164" y="168"/>
                    <a:pt x="164" y="172"/>
                  </a:cubicBezTo>
                  <a:cubicBezTo>
                    <a:pt x="163" y="177"/>
                    <a:pt x="164" y="182"/>
                    <a:pt x="165" y="185"/>
                  </a:cubicBezTo>
                  <a:cubicBezTo>
                    <a:pt x="166" y="187"/>
                    <a:pt x="167" y="188"/>
                    <a:pt x="168" y="189"/>
                  </a:cubicBezTo>
                  <a:cubicBezTo>
                    <a:pt x="169" y="191"/>
                    <a:pt x="170" y="193"/>
                    <a:pt x="170" y="194"/>
                  </a:cubicBezTo>
                  <a:cubicBezTo>
                    <a:pt x="170" y="199"/>
                    <a:pt x="167" y="203"/>
                    <a:pt x="165" y="207"/>
                  </a:cubicBezTo>
                  <a:cubicBezTo>
                    <a:pt x="163" y="212"/>
                    <a:pt x="160" y="217"/>
                    <a:pt x="160" y="223"/>
                  </a:cubicBezTo>
                  <a:cubicBezTo>
                    <a:pt x="158" y="240"/>
                    <a:pt x="151" y="259"/>
                    <a:pt x="139" y="274"/>
                  </a:cubicBezTo>
                  <a:cubicBezTo>
                    <a:pt x="136" y="278"/>
                    <a:pt x="136" y="282"/>
                    <a:pt x="135" y="286"/>
                  </a:cubicBezTo>
                  <a:cubicBezTo>
                    <a:pt x="135" y="290"/>
                    <a:pt x="134" y="294"/>
                    <a:pt x="132" y="296"/>
                  </a:cubicBezTo>
                  <a:cubicBezTo>
                    <a:pt x="131" y="296"/>
                    <a:pt x="130" y="297"/>
                    <a:pt x="129" y="297"/>
                  </a:cubicBezTo>
                  <a:cubicBezTo>
                    <a:pt x="128" y="298"/>
                    <a:pt x="126" y="298"/>
                    <a:pt x="125" y="299"/>
                  </a:cubicBezTo>
                  <a:cubicBezTo>
                    <a:pt x="124" y="300"/>
                    <a:pt x="123" y="301"/>
                    <a:pt x="122" y="302"/>
                  </a:cubicBezTo>
                  <a:cubicBezTo>
                    <a:pt x="119" y="304"/>
                    <a:pt x="117" y="306"/>
                    <a:pt x="114" y="307"/>
                  </a:cubicBezTo>
                  <a:cubicBezTo>
                    <a:pt x="112" y="307"/>
                    <a:pt x="110" y="308"/>
                    <a:pt x="108" y="308"/>
                  </a:cubicBezTo>
                  <a:cubicBezTo>
                    <a:pt x="97" y="308"/>
                    <a:pt x="88" y="301"/>
                    <a:pt x="79" y="294"/>
                  </a:cubicBezTo>
                  <a:cubicBezTo>
                    <a:pt x="76" y="292"/>
                    <a:pt x="74" y="290"/>
                    <a:pt x="72" y="289"/>
                  </a:cubicBezTo>
                  <a:cubicBezTo>
                    <a:pt x="70" y="288"/>
                    <a:pt x="69" y="287"/>
                    <a:pt x="68" y="287"/>
                  </a:cubicBezTo>
                  <a:cubicBezTo>
                    <a:pt x="66" y="285"/>
                    <a:pt x="64" y="285"/>
                    <a:pt x="63" y="282"/>
                  </a:cubicBezTo>
                  <a:cubicBezTo>
                    <a:pt x="62" y="281"/>
                    <a:pt x="62" y="280"/>
                    <a:pt x="62" y="279"/>
                  </a:cubicBezTo>
                  <a:cubicBezTo>
                    <a:pt x="60" y="274"/>
                    <a:pt x="58" y="271"/>
                    <a:pt x="52" y="267"/>
                  </a:cubicBezTo>
                  <a:cubicBezTo>
                    <a:pt x="47" y="265"/>
                    <a:pt x="41" y="264"/>
                    <a:pt x="36" y="264"/>
                  </a:cubicBezTo>
                  <a:cubicBezTo>
                    <a:pt x="30" y="263"/>
                    <a:pt x="25" y="263"/>
                    <a:pt x="20" y="260"/>
                  </a:cubicBezTo>
                  <a:cubicBezTo>
                    <a:pt x="16" y="257"/>
                    <a:pt x="16" y="257"/>
                    <a:pt x="16" y="257"/>
                  </a:cubicBezTo>
                  <a:cubicBezTo>
                    <a:pt x="0" y="668"/>
                    <a:pt x="0" y="668"/>
                    <a:pt x="0" y="668"/>
                  </a:cubicBezTo>
                  <a:cubicBezTo>
                    <a:pt x="3" y="668"/>
                    <a:pt x="3" y="668"/>
                    <a:pt x="3" y="668"/>
                  </a:cubicBezTo>
                  <a:cubicBezTo>
                    <a:pt x="60" y="670"/>
                    <a:pt x="99" y="672"/>
                    <a:pt x="118" y="676"/>
                  </a:cubicBezTo>
                  <a:cubicBezTo>
                    <a:pt x="110" y="804"/>
                    <a:pt x="110" y="804"/>
                    <a:pt x="110" y="804"/>
                  </a:cubicBezTo>
                  <a:cubicBezTo>
                    <a:pt x="112" y="805"/>
                    <a:pt x="112" y="805"/>
                    <a:pt x="112" y="805"/>
                  </a:cubicBezTo>
                  <a:cubicBezTo>
                    <a:pt x="137" y="808"/>
                    <a:pt x="162" y="810"/>
                    <a:pt x="184" y="812"/>
                  </a:cubicBezTo>
                  <a:cubicBezTo>
                    <a:pt x="185" y="812"/>
                    <a:pt x="185" y="812"/>
                    <a:pt x="185" y="812"/>
                  </a:cubicBezTo>
                  <a:cubicBezTo>
                    <a:pt x="193" y="812"/>
                    <a:pt x="200" y="813"/>
                    <a:pt x="208" y="814"/>
                  </a:cubicBezTo>
                  <a:cubicBezTo>
                    <a:pt x="233" y="816"/>
                    <a:pt x="258" y="819"/>
                    <a:pt x="282" y="821"/>
                  </a:cubicBezTo>
                  <a:cubicBezTo>
                    <a:pt x="311" y="825"/>
                    <a:pt x="340" y="828"/>
                    <a:pt x="369" y="830"/>
                  </a:cubicBezTo>
                  <a:cubicBezTo>
                    <a:pt x="371" y="830"/>
                    <a:pt x="373" y="830"/>
                    <a:pt x="376" y="830"/>
                  </a:cubicBezTo>
                  <a:cubicBezTo>
                    <a:pt x="377" y="831"/>
                    <a:pt x="377" y="831"/>
                    <a:pt x="377" y="831"/>
                  </a:cubicBezTo>
                  <a:cubicBezTo>
                    <a:pt x="384" y="831"/>
                    <a:pt x="391" y="831"/>
                    <a:pt x="398" y="833"/>
                  </a:cubicBezTo>
                  <a:cubicBezTo>
                    <a:pt x="400" y="833"/>
                    <a:pt x="401" y="833"/>
                    <a:pt x="403" y="833"/>
                  </a:cubicBezTo>
                  <a:cubicBezTo>
                    <a:pt x="409" y="833"/>
                    <a:pt x="415" y="830"/>
                    <a:pt x="420" y="827"/>
                  </a:cubicBezTo>
                  <a:cubicBezTo>
                    <a:pt x="425" y="825"/>
                    <a:pt x="430" y="822"/>
                    <a:pt x="436" y="821"/>
                  </a:cubicBezTo>
                  <a:cubicBezTo>
                    <a:pt x="437" y="821"/>
                    <a:pt x="439" y="821"/>
                    <a:pt x="440" y="821"/>
                  </a:cubicBezTo>
                  <a:cubicBezTo>
                    <a:pt x="448" y="821"/>
                    <a:pt x="455" y="823"/>
                    <a:pt x="462" y="825"/>
                  </a:cubicBezTo>
                  <a:cubicBezTo>
                    <a:pt x="465" y="826"/>
                    <a:pt x="465" y="826"/>
                    <a:pt x="465" y="826"/>
                  </a:cubicBezTo>
                  <a:cubicBezTo>
                    <a:pt x="473" y="828"/>
                    <a:pt x="481" y="830"/>
                    <a:pt x="488" y="835"/>
                  </a:cubicBezTo>
                  <a:cubicBezTo>
                    <a:pt x="490" y="836"/>
                    <a:pt x="496" y="839"/>
                    <a:pt x="497" y="844"/>
                  </a:cubicBezTo>
                  <a:cubicBezTo>
                    <a:pt x="498" y="845"/>
                    <a:pt x="497" y="846"/>
                    <a:pt x="497" y="848"/>
                  </a:cubicBezTo>
                  <a:cubicBezTo>
                    <a:pt x="497" y="850"/>
                    <a:pt x="497" y="851"/>
                    <a:pt x="497" y="852"/>
                  </a:cubicBezTo>
                  <a:cubicBezTo>
                    <a:pt x="497" y="853"/>
                    <a:pt x="497" y="853"/>
                    <a:pt x="497" y="853"/>
                  </a:cubicBezTo>
                  <a:cubicBezTo>
                    <a:pt x="498" y="854"/>
                    <a:pt x="498" y="854"/>
                    <a:pt x="498" y="854"/>
                  </a:cubicBezTo>
                  <a:cubicBezTo>
                    <a:pt x="498" y="854"/>
                    <a:pt x="499" y="855"/>
                    <a:pt x="500" y="855"/>
                  </a:cubicBezTo>
                  <a:cubicBezTo>
                    <a:pt x="501" y="855"/>
                    <a:pt x="501" y="855"/>
                    <a:pt x="501" y="855"/>
                  </a:cubicBezTo>
                  <a:cubicBezTo>
                    <a:pt x="502" y="855"/>
                    <a:pt x="504" y="854"/>
                    <a:pt x="507" y="851"/>
                  </a:cubicBezTo>
                  <a:cubicBezTo>
                    <a:pt x="508" y="850"/>
                    <a:pt x="509" y="849"/>
                    <a:pt x="510" y="849"/>
                  </a:cubicBezTo>
                  <a:cubicBezTo>
                    <a:pt x="512" y="847"/>
                    <a:pt x="514" y="847"/>
                    <a:pt x="515" y="847"/>
                  </a:cubicBezTo>
                  <a:cubicBezTo>
                    <a:pt x="516" y="847"/>
                    <a:pt x="516" y="847"/>
                    <a:pt x="517" y="847"/>
                  </a:cubicBezTo>
                  <a:cubicBezTo>
                    <a:pt x="517" y="847"/>
                    <a:pt x="518" y="847"/>
                    <a:pt x="518" y="847"/>
                  </a:cubicBezTo>
                  <a:cubicBezTo>
                    <a:pt x="519" y="847"/>
                    <a:pt x="520" y="847"/>
                    <a:pt x="521" y="847"/>
                  </a:cubicBezTo>
                  <a:cubicBezTo>
                    <a:pt x="524" y="846"/>
                    <a:pt x="526" y="844"/>
                    <a:pt x="528" y="841"/>
                  </a:cubicBezTo>
                  <a:cubicBezTo>
                    <a:pt x="530" y="837"/>
                    <a:pt x="530" y="833"/>
                    <a:pt x="529" y="829"/>
                  </a:cubicBezTo>
                  <a:cubicBezTo>
                    <a:pt x="534" y="827"/>
                    <a:pt x="541" y="825"/>
                    <a:pt x="547" y="824"/>
                  </a:cubicBezTo>
                  <a:cubicBezTo>
                    <a:pt x="548" y="824"/>
                    <a:pt x="549" y="824"/>
                    <a:pt x="550" y="824"/>
                  </a:cubicBezTo>
                  <a:cubicBezTo>
                    <a:pt x="553" y="824"/>
                    <a:pt x="556" y="825"/>
                    <a:pt x="558" y="826"/>
                  </a:cubicBezTo>
                  <a:cubicBezTo>
                    <a:pt x="560" y="827"/>
                    <a:pt x="562" y="827"/>
                    <a:pt x="564" y="828"/>
                  </a:cubicBezTo>
                  <a:cubicBezTo>
                    <a:pt x="566" y="828"/>
                    <a:pt x="568" y="828"/>
                    <a:pt x="569" y="828"/>
                  </a:cubicBezTo>
                  <a:cubicBezTo>
                    <a:pt x="577" y="828"/>
                    <a:pt x="583" y="825"/>
                    <a:pt x="588" y="823"/>
                  </a:cubicBezTo>
                  <a:cubicBezTo>
                    <a:pt x="589" y="821"/>
                    <a:pt x="589" y="821"/>
                    <a:pt x="589" y="821"/>
                  </a:cubicBezTo>
                  <a:cubicBezTo>
                    <a:pt x="589" y="819"/>
                    <a:pt x="589" y="819"/>
                    <a:pt x="589" y="819"/>
                  </a:cubicBezTo>
                  <a:cubicBezTo>
                    <a:pt x="589" y="818"/>
                    <a:pt x="588" y="816"/>
                    <a:pt x="588" y="814"/>
                  </a:cubicBezTo>
                  <a:cubicBezTo>
                    <a:pt x="587" y="810"/>
                    <a:pt x="586" y="805"/>
                    <a:pt x="584" y="801"/>
                  </a:cubicBezTo>
                  <a:cubicBezTo>
                    <a:pt x="582" y="795"/>
                    <a:pt x="580" y="790"/>
                    <a:pt x="580" y="784"/>
                  </a:cubicBezTo>
                  <a:cubicBezTo>
                    <a:pt x="580" y="782"/>
                    <a:pt x="582" y="780"/>
                    <a:pt x="583" y="777"/>
                  </a:cubicBezTo>
                  <a:cubicBezTo>
                    <a:pt x="584" y="776"/>
                    <a:pt x="585" y="774"/>
                    <a:pt x="586" y="772"/>
                  </a:cubicBezTo>
                  <a:cubicBezTo>
                    <a:pt x="587" y="767"/>
                    <a:pt x="587" y="763"/>
                    <a:pt x="587" y="758"/>
                  </a:cubicBezTo>
                  <a:cubicBezTo>
                    <a:pt x="587" y="757"/>
                    <a:pt x="587" y="755"/>
                    <a:pt x="587" y="754"/>
                  </a:cubicBezTo>
                  <a:cubicBezTo>
                    <a:pt x="587" y="753"/>
                    <a:pt x="587" y="752"/>
                    <a:pt x="587" y="751"/>
                  </a:cubicBezTo>
                  <a:cubicBezTo>
                    <a:pt x="587" y="748"/>
                    <a:pt x="587" y="744"/>
                    <a:pt x="588" y="742"/>
                  </a:cubicBezTo>
                  <a:cubicBezTo>
                    <a:pt x="588" y="740"/>
                    <a:pt x="589" y="739"/>
                    <a:pt x="590" y="738"/>
                  </a:cubicBezTo>
                  <a:cubicBezTo>
                    <a:pt x="592" y="735"/>
                    <a:pt x="594" y="732"/>
                    <a:pt x="593" y="727"/>
                  </a:cubicBezTo>
                  <a:cubicBezTo>
                    <a:pt x="593" y="723"/>
                    <a:pt x="591" y="719"/>
                    <a:pt x="590" y="715"/>
                  </a:cubicBezTo>
                  <a:cubicBezTo>
                    <a:pt x="592" y="714"/>
                    <a:pt x="594" y="711"/>
                    <a:pt x="598" y="703"/>
                  </a:cubicBezTo>
                  <a:cubicBezTo>
                    <a:pt x="599" y="701"/>
                    <a:pt x="600" y="700"/>
                    <a:pt x="601" y="698"/>
                  </a:cubicBezTo>
                  <a:cubicBezTo>
                    <a:pt x="602" y="697"/>
                    <a:pt x="603" y="696"/>
                    <a:pt x="605" y="695"/>
                  </a:cubicBezTo>
                  <a:cubicBezTo>
                    <a:pt x="608" y="691"/>
                    <a:pt x="607" y="687"/>
                    <a:pt x="606" y="68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7" name="Freeform 22"/>
            <p:cNvSpPr>
              <a:spLocks/>
            </p:cNvSpPr>
            <p:nvPr/>
          </p:nvSpPr>
          <p:spPr bwMode="auto">
            <a:xfrm>
              <a:off x="3538173" y="1070273"/>
              <a:ext cx="103765" cy="68183"/>
            </a:xfrm>
            <a:custGeom>
              <a:avLst/>
              <a:gdLst>
                <a:gd name="T0" fmla="*/ 5 w 33"/>
                <a:gd name="T1" fmla="*/ 24 h 24"/>
                <a:gd name="T2" fmla="*/ 16 w 33"/>
                <a:gd name="T3" fmla="*/ 18 h 24"/>
                <a:gd name="T4" fmla="*/ 19 w 33"/>
                <a:gd name="T5" fmla="*/ 15 h 24"/>
                <a:gd name="T6" fmla="*/ 22 w 33"/>
                <a:gd name="T7" fmla="*/ 14 h 24"/>
                <a:gd name="T8" fmla="*/ 32 w 33"/>
                <a:gd name="T9" fmla="*/ 10 h 24"/>
                <a:gd name="T10" fmla="*/ 30 w 33"/>
                <a:gd name="T11" fmla="*/ 3 h 24"/>
                <a:gd name="T12" fmla="*/ 23 w 33"/>
                <a:gd name="T13" fmla="*/ 0 h 24"/>
                <a:gd name="T14" fmla="*/ 9 w 33"/>
                <a:gd name="T15" fmla="*/ 5 h 24"/>
                <a:gd name="T16" fmla="*/ 0 w 33"/>
                <a:gd name="T17" fmla="*/ 18 h 24"/>
                <a:gd name="T18" fmla="*/ 1 w 33"/>
                <a:gd name="T19" fmla="*/ 23 h 24"/>
                <a:gd name="T20" fmla="*/ 5 w 33"/>
                <a:gd name="T2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24">
                  <a:moveTo>
                    <a:pt x="5" y="24"/>
                  </a:moveTo>
                  <a:cubicBezTo>
                    <a:pt x="9" y="24"/>
                    <a:pt x="13" y="21"/>
                    <a:pt x="16" y="18"/>
                  </a:cubicBezTo>
                  <a:cubicBezTo>
                    <a:pt x="17" y="17"/>
                    <a:pt x="18" y="15"/>
                    <a:pt x="19" y="15"/>
                  </a:cubicBezTo>
                  <a:cubicBezTo>
                    <a:pt x="19" y="15"/>
                    <a:pt x="21" y="15"/>
                    <a:pt x="22" y="14"/>
                  </a:cubicBezTo>
                  <a:cubicBezTo>
                    <a:pt x="26" y="14"/>
                    <a:pt x="31" y="13"/>
                    <a:pt x="32" y="10"/>
                  </a:cubicBezTo>
                  <a:cubicBezTo>
                    <a:pt x="33" y="8"/>
                    <a:pt x="32" y="5"/>
                    <a:pt x="30" y="3"/>
                  </a:cubicBezTo>
                  <a:cubicBezTo>
                    <a:pt x="29" y="1"/>
                    <a:pt x="27" y="0"/>
                    <a:pt x="23" y="0"/>
                  </a:cubicBezTo>
                  <a:cubicBezTo>
                    <a:pt x="17" y="0"/>
                    <a:pt x="10" y="4"/>
                    <a:pt x="9" y="5"/>
                  </a:cubicBezTo>
                  <a:cubicBezTo>
                    <a:pt x="7" y="6"/>
                    <a:pt x="0" y="13"/>
                    <a:pt x="0" y="18"/>
                  </a:cubicBezTo>
                  <a:cubicBezTo>
                    <a:pt x="0" y="20"/>
                    <a:pt x="0" y="22"/>
                    <a:pt x="1" y="23"/>
                  </a:cubicBezTo>
                  <a:cubicBezTo>
                    <a:pt x="2" y="24"/>
                    <a:pt x="4" y="24"/>
                    <a:pt x="5" y="24"/>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8" name="Freeform 23"/>
            <p:cNvSpPr>
              <a:spLocks/>
            </p:cNvSpPr>
            <p:nvPr/>
          </p:nvSpPr>
          <p:spPr bwMode="auto">
            <a:xfrm>
              <a:off x="5192948" y="2595993"/>
              <a:ext cx="50244" cy="65219"/>
            </a:xfrm>
            <a:custGeom>
              <a:avLst/>
              <a:gdLst>
                <a:gd name="T0" fmla="*/ 13 w 16"/>
                <a:gd name="T1" fmla="*/ 11 h 23"/>
                <a:gd name="T2" fmla="*/ 13 w 16"/>
                <a:gd name="T3" fmla="*/ 9 h 23"/>
                <a:gd name="T4" fmla="*/ 11 w 16"/>
                <a:gd name="T5" fmla="*/ 2 h 23"/>
                <a:gd name="T6" fmla="*/ 8 w 16"/>
                <a:gd name="T7" fmla="*/ 0 h 23"/>
                <a:gd name="T8" fmla="*/ 2 w 16"/>
                <a:gd name="T9" fmla="*/ 9 h 23"/>
                <a:gd name="T10" fmla="*/ 3 w 16"/>
                <a:gd name="T11" fmla="*/ 21 h 23"/>
                <a:gd name="T12" fmla="*/ 7 w 16"/>
                <a:gd name="T13" fmla="*/ 23 h 23"/>
                <a:gd name="T14" fmla="*/ 9 w 16"/>
                <a:gd name="T15" fmla="*/ 22 h 23"/>
                <a:gd name="T16" fmla="*/ 13 w 16"/>
                <a:gd name="T17" fmla="*/ 12 h 23"/>
                <a:gd name="T18" fmla="*/ 13 w 16"/>
                <a:gd name="T19"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3">
                  <a:moveTo>
                    <a:pt x="13" y="11"/>
                  </a:moveTo>
                  <a:cubicBezTo>
                    <a:pt x="13" y="10"/>
                    <a:pt x="13" y="10"/>
                    <a:pt x="13" y="9"/>
                  </a:cubicBezTo>
                  <a:cubicBezTo>
                    <a:pt x="13" y="7"/>
                    <a:pt x="13" y="4"/>
                    <a:pt x="11" y="2"/>
                  </a:cubicBezTo>
                  <a:cubicBezTo>
                    <a:pt x="10" y="1"/>
                    <a:pt x="9" y="0"/>
                    <a:pt x="8" y="0"/>
                  </a:cubicBezTo>
                  <a:cubicBezTo>
                    <a:pt x="3" y="0"/>
                    <a:pt x="2" y="6"/>
                    <a:pt x="2" y="9"/>
                  </a:cubicBezTo>
                  <a:cubicBezTo>
                    <a:pt x="2" y="9"/>
                    <a:pt x="0" y="17"/>
                    <a:pt x="3" y="21"/>
                  </a:cubicBezTo>
                  <a:cubicBezTo>
                    <a:pt x="4" y="22"/>
                    <a:pt x="5" y="23"/>
                    <a:pt x="7" y="23"/>
                  </a:cubicBezTo>
                  <a:cubicBezTo>
                    <a:pt x="8" y="23"/>
                    <a:pt x="9" y="23"/>
                    <a:pt x="9" y="22"/>
                  </a:cubicBezTo>
                  <a:cubicBezTo>
                    <a:pt x="16" y="20"/>
                    <a:pt x="14" y="15"/>
                    <a:pt x="13" y="12"/>
                  </a:cubicBezTo>
                  <a:cubicBezTo>
                    <a:pt x="13" y="12"/>
                    <a:pt x="13" y="11"/>
                    <a:pt x="13" y="11"/>
                  </a:cubicBezTo>
                  <a:close/>
                </a:path>
              </a:pathLst>
            </a:custGeom>
            <a:grp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999" name="Title 20"/>
          <p:cNvSpPr txBox="1">
            <a:spLocks/>
          </p:cNvSpPr>
          <p:nvPr/>
        </p:nvSpPr>
        <p:spPr>
          <a:xfrm>
            <a:off x="11314236" y="3505395"/>
            <a:ext cx="11539414" cy="4231928"/>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4000" dirty="0" smtClean="0">
                <a:solidFill>
                  <a:schemeClr val="tx1"/>
                </a:solidFill>
                <a:latin typeface="Lato Light"/>
                <a:cs typeface="Lato Light"/>
              </a:rPr>
              <a:t>Analysis of the Research</a:t>
            </a:r>
          </a:p>
          <a:p>
            <a:pPr algn="l">
              <a:lnSpc>
                <a:spcPct val="130000"/>
              </a:lnSpc>
            </a:pPr>
            <a:r>
              <a:rPr lang="en-US" sz="28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a:t>
            </a:r>
            <a:endParaRPr lang="en-US" sz="2800" dirty="0">
              <a:solidFill>
                <a:schemeClr val="tx1"/>
              </a:solidFill>
              <a:latin typeface="Lato Light"/>
              <a:cs typeface="Lato Light"/>
            </a:endParaRPr>
          </a:p>
        </p:txBody>
      </p:sp>
      <p:grpSp>
        <p:nvGrpSpPr>
          <p:cNvPr id="1000" name="Group 999"/>
          <p:cNvGrpSpPr/>
          <p:nvPr/>
        </p:nvGrpSpPr>
        <p:grpSpPr>
          <a:xfrm>
            <a:off x="11397927" y="8075416"/>
            <a:ext cx="9561537" cy="939827"/>
            <a:chOff x="3101293" y="9211292"/>
            <a:chExt cx="7511744" cy="738348"/>
          </a:xfrm>
        </p:grpSpPr>
        <p:sp>
          <p:nvSpPr>
            <p:cNvPr id="1001" name="Shape 3747"/>
            <p:cNvSpPr/>
            <p:nvPr/>
          </p:nvSpPr>
          <p:spPr>
            <a:xfrm>
              <a:off x="76619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2" name="Shape 3748"/>
            <p:cNvSpPr/>
            <p:nvPr/>
          </p:nvSpPr>
          <p:spPr>
            <a:xfrm>
              <a:off x="77516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3" name="Shape 3749"/>
            <p:cNvSpPr/>
            <p:nvPr/>
          </p:nvSpPr>
          <p:spPr>
            <a:xfrm>
              <a:off x="80413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4" name="Shape 3750"/>
            <p:cNvSpPr/>
            <p:nvPr/>
          </p:nvSpPr>
          <p:spPr>
            <a:xfrm>
              <a:off x="813104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5" name="Shape 3751"/>
            <p:cNvSpPr/>
            <p:nvPr/>
          </p:nvSpPr>
          <p:spPr>
            <a:xfrm>
              <a:off x="8422220"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06" name="Shape 3752"/>
            <p:cNvSpPr/>
            <p:nvPr/>
          </p:nvSpPr>
          <p:spPr>
            <a:xfrm>
              <a:off x="8511921"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007" name="Group 1006"/>
            <p:cNvGrpSpPr/>
            <p:nvPr/>
          </p:nvGrpSpPr>
          <p:grpSpPr>
            <a:xfrm>
              <a:off x="8801659" y="9211292"/>
              <a:ext cx="291134" cy="735106"/>
              <a:chOff x="7252702" y="2337375"/>
              <a:chExt cx="283144" cy="714746"/>
            </a:xfrm>
            <a:solidFill>
              <a:schemeClr val="bg1">
                <a:lumMod val="85000"/>
              </a:schemeClr>
            </a:solidFill>
          </p:grpSpPr>
          <p:sp>
            <p:nvSpPr>
              <p:cNvPr id="1089"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90"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08" name="Group 1007"/>
            <p:cNvGrpSpPr/>
            <p:nvPr/>
          </p:nvGrpSpPr>
          <p:grpSpPr>
            <a:xfrm>
              <a:off x="9182150" y="9211292"/>
              <a:ext cx="291134" cy="735106"/>
              <a:chOff x="7622750" y="2337375"/>
              <a:chExt cx="283144" cy="714746"/>
            </a:xfrm>
            <a:solidFill>
              <a:schemeClr val="bg1">
                <a:lumMod val="85000"/>
              </a:schemeClr>
            </a:solidFill>
          </p:grpSpPr>
          <p:sp>
            <p:nvSpPr>
              <p:cNvPr id="1087"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8"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09" name="Group 1008"/>
            <p:cNvGrpSpPr/>
            <p:nvPr/>
          </p:nvGrpSpPr>
          <p:grpSpPr>
            <a:xfrm>
              <a:off x="9561589" y="9211292"/>
              <a:ext cx="291134" cy="735106"/>
              <a:chOff x="7991776" y="2337375"/>
              <a:chExt cx="283144" cy="714746"/>
            </a:xfrm>
            <a:solidFill>
              <a:schemeClr val="bg1">
                <a:lumMod val="85000"/>
              </a:schemeClr>
            </a:solidFill>
          </p:grpSpPr>
          <p:sp>
            <p:nvSpPr>
              <p:cNvPr id="1085"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6"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10" name="Group 1009"/>
            <p:cNvGrpSpPr/>
            <p:nvPr/>
          </p:nvGrpSpPr>
          <p:grpSpPr>
            <a:xfrm>
              <a:off x="9942464" y="9211292"/>
              <a:ext cx="291134" cy="735106"/>
              <a:chOff x="8362198" y="2337375"/>
              <a:chExt cx="283144" cy="714746"/>
            </a:xfrm>
            <a:solidFill>
              <a:schemeClr val="bg1">
                <a:lumMod val="85000"/>
              </a:schemeClr>
            </a:solidFill>
          </p:grpSpPr>
          <p:sp>
            <p:nvSpPr>
              <p:cNvPr id="1083"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4"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11" name="Group 1010"/>
            <p:cNvGrpSpPr/>
            <p:nvPr/>
          </p:nvGrpSpPr>
          <p:grpSpPr>
            <a:xfrm>
              <a:off x="10321903" y="9211292"/>
              <a:ext cx="291134" cy="735106"/>
              <a:chOff x="8731224" y="2337375"/>
              <a:chExt cx="283144" cy="714746"/>
            </a:xfrm>
            <a:solidFill>
              <a:schemeClr val="bg1">
                <a:lumMod val="85000"/>
              </a:schemeClr>
            </a:solidFill>
          </p:grpSpPr>
          <p:sp>
            <p:nvSpPr>
              <p:cNvPr id="1081"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2"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012" name="Shape 3763"/>
            <p:cNvSpPr/>
            <p:nvPr/>
          </p:nvSpPr>
          <p:spPr>
            <a:xfrm>
              <a:off x="462327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3" name="Shape 3764"/>
            <p:cNvSpPr/>
            <p:nvPr/>
          </p:nvSpPr>
          <p:spPr>
            <a:xfrm>
              <a:off x="4712980"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4" name="Shape 3765"/>
            <p:cNvSpPr/>
            <p:nvPr/>
          </p:nvSpPr>
          <p:spPr>
            <a:xfrm>
              <a:off x="5002718"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5" name="Shape 3766"/>
            <p:cNvSpPr/>
            <p:nvPr/>
          </p:nvSpPr>
          <p:spPr>
            <a:xfrm>
              <a:off x="5092419"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6" name="Shape 3767"/>
            <p:cNvSpPr/>
            <p:nvPr/>
          </p:nvSpPr>
          <p:spPr>
            <a:xfrm>
              <a:off x="538365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7" name="Shape 3768"/>
            <p:cNvSpPr/>
            <p:nvPr/>
          </p:nvSpPr>
          <p:spPr>
            <a:xfrm>
              <a:off x="547329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8" name="Shape 3769"/>
            <p:cNvSpPr/>
            <p:nvPr/>
          </p:nvSpPr>
          <p:spPr>
            <a:xfrm>
              <a:off x="5763031"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19" name="Shape 3770"/>
            <p:cNvSpPr/>
            <p:nvPr/>
          </p:nvSpPr>
          <p:spPr>
            <a:xfrm>
              <a:off x="585273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0" name="Shape 3771"/>
            <p:cNvSpPr/>
            <p:nvPr/>
          </p:nvSpPr>
          <p:spPr>
            <a:xfrm>
              <a:off x="614352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1" name="Shape 3772"/>
            <p:cNvSpPr/>
            <p:nvPr/>
          </p:nvSpPr>
          <p:spPr>
            <a:xfrm>
              <a:off x="623322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2" name="Shape 3773"/>
            <p:cNvSpPr/>
            <p:nvPr/>
          </p:nvSpPr>
          <p:spPr>
            <a:xfrm>
              <a:off x="652296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3" name="Shape 3774"/>
            <p:cNvSpPr/>
            <p:nvPr/>
          </p:nvSpPr>
          <p:spPr>
            <a:xfrm>
              <a:off x="661266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4" name="Shape 3775"/>
            <p:cNvSpPr/>
            <p:nvPr/>
          </p:nvSpPr>
          <p:spPr>
            <a:xfrm>
              <a:off x="6903835"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5" name="Shape 3776"/>
            <p:cNvSpPr/>
            <p:nvPr/>
          </p:nvSpPr>
          <p:spPr>
            <a:xfrm>
              <a:off x="699353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6" name="Shape 3777"/>
            <p:cNvSpPr/>
            <p:nvPr/>
          </p:nvSpPr>
          <p:spPr>
            <a:xfrm>
              <a:off x="7283274"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7" name="Shape 3778"/>
            <p:cNvSpPr/>
            <p:nvPr/>
          </p:nvSpPr>
          <p:spPr>
            <a:xfrm>
              <a:off x="7372975"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8" name="Shape 3779"/>
            <p:cNvSpPr/>
            <p:nvPr/>
          </p:nvSpPr>
          <p:spPr>
            <a:xfrm>
              <a:off x="3101293"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29" name="Shape 3780"/>
            <p:cNvSpPr/>
            <p:nvPr/>
          </p:nvSpPr>
          <p:spPr>
            <a:xfrm>
              <a:off x="3190994"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0" name="Shape 3781"/>
            <p:cNvSpPr/>
            <p:nvPr/>
          </p:nvSpPr>
          <p:spPr>
            <a:xfrm>
              <a:off x="348073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1" name="Shape 3782"/>
            <p:cNvSpPr/>
            <p:nvPr/>
          </p:nvSpPr>
          <p:spPr>
            <a:xfrm>
              <a:off x="3570433"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2" name="Shape 3783"/>
            <p:cNvSpPr/>
            <p:nvPr/>
          </p:nvSpPr>
          <p:spPr>
            <a:xfrm>
              <a:off x="38616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3" name="Shape 3784"/>
            <p:cNvSpPr/>
            <p:nvPr/>
          </p:nvSpPr>
          <p:spPr>
            <a:xfrm>
              <a:off x="39513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4" name="Shape 3785"/>
            <p:cNvSpPr/>
            <p:nvPr/>
          </p:nvSpPr>
          <p:spPr>
            <a:xfrm>
              <a:off x="42410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35" name="Shape 3786"/>
            <p:cNvSpPr/>
            <p:nvPr/>
          </p:nvSpPr>
          <p:spPr>
            <a:xfrm>
              <a:off x="433074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036" name="Group 3831"/>
            <p:cNvGrpSpPr/>
            <p:nvPr/>
          </p:nvGrpSpPr>
          <p:grpSpPr>
            <a:xfrm>
              <a:off x="7662970" y="9214534"/>
              <a:ext cx="291134" cy="735106"/>
              <a:chOff x="0" y="0"/>
              <a:chExt cx="590244" cy="1489964"/>
            </a:xfrm>
            <a:solidFill>
              <a:schemeClr val="accent1"/>
            </a:solidFill>
          </p:grpSpPr>
          <p:sp>
            <p:nvSpPr>
              <p:cNvPr id="1079"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80"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7" name="Group 3834"/>
            <p:cNvGrpSpPr/>
            <p:nvPr/>
          </p:nvGrpSpPr>
          <p:grpSpPr>
            <a:xfrm>
              <a:off x="8042410" y="9214534"/>
              <a:ext cx="291134" cy="735106"/>
              <a:chOff x="0" y="0"/>
              <a:chExt cx="590244" cy="1489964"/>
            </a:xfrm>
            <a:solidFill>
              <a:schemeClr val="accent1"/>
            </a:solidFill>
          </p:grpSpPr>
          <p:sp>
            <p:nvSpPr>
              <p:cNvPr id="1077"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8"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8" name="Group 3837"/>
            <p:cNvGrpSpPr/>
            <p:nvPr/>
          </p:nvGrpSpPr>
          <p:grpSpPr>
            <a:xfrm>
              <a:off x="8423284" y="9214534"/>
              <a:ext cx="291135" cy="735106"/>
              <a:chOff x="0" y="0"/>
              <a:chExt cx="590244" cy="1489964"/>
            </a:xfrm>
            <a:solidFill>
              <a:schemeClr val="accent1"/>
            </a:solidFill>
          </p:grpSpPr>
          <p:sp>
            <p:nvSpPr>
              <p:cNvPr id="1075"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6"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39" name="Group 3840"/>
            <p:cNvGrpSpPr/>
            <p:nvPr/>
          </p:nvGrpSpPr>
          <p:grpSpPr>
            <a:xfrm>
              <a:off x="4624344" y="9214534"/>
              <a:ext cx="291134" cy="735106"/>
              <a:chOff x="0" y="0"/>
              <a:chExt cx="590244" cy="1489964"/>
            </a:xfrm>
            <a:solidFill>
              <a:schemeClr val="accent1"/>
            </a:solidFill>
          </p:grpSpPr>
          <p:sp>
            <p:nvSpPr>
              <p:cNvPr id="1073"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4"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0" name="Group 3843"/>
            <p:cNvGrpSpPr/>
            <p:nvPr/>
          </p:nvGrpSpPr>
          <p:grpSpPr>
            <a:xfrm>
              <a:off x="5003783" y="9214534"/>
              <a:ext cx="291134" cy="735106"/>
              <a:chOff x="0" y="0"/>
              <a:chExt cx="590244" cy="1489964"/>
            </a:xfrm>
            <a:solidFill>
              <a:schemeClr val="accent1"/>
            </a:solidFill>
          </p:grpSpPr>
          <p:sp>
            <p:nvSpPr>
              <p:cNvPr id="1071"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2"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1" name="Group 3846"/>
            <p:cNvGrpSpPr/>
            <p:nvPr/>
          </p:nvGrpSpPr>
          <p:grpSpPr>
            <a:xfrm>
              <a:off x="5384724" y="9214534"/>
              <a:ext cx="291134" cy="735106"/>
              <a:chOff x="0" y="0"/>
              <a:chExt cx="590244" cy="1489964"/>
            </a:xfrm>
            <a:solidFill>
              <a:schemeClr val="accent1"/>
            </a:solidFill>
          </p:grpSpPr>
          <p:sp>
            <p:nvSpPr>
              <p:cNvPr id="1069"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70"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2" name="Group 3849"/>
            <p:cNvGrpSpPr/>
            <p:nvPr/>
          </p:nvGrpSpPr>
          <p:grpSpPr>
            <a:xfrm>
              <a:off x="5764097" y="9214534"/>
              <a:ext cx="291134" cy="735106"/>
              <a:chOff x="0" y="0"/>
              <a:chExt cx="590244" cy="1489964"/>
            </a:xfrm>
            <a:solidFill>
              <a:schemeClr val="accent1"/>
            </a:solidFill>
          </p:grpSpPr>
          <p:sp>
            <p:nvSpPr>
              <p:cNvPr id="1067"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8"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3" name="Group 3852"/>
            <p:cNvGrpSpPr/>
            <p:nvPr/>
          </p:nvGrpSpPr>
          <p:grpSpPr>
            <a:xfrm>
              <a:off x="6144587" y="9214534"/>
              <a:ext cx="291134" cy="735106"/>
              <a:chOff x="0" y="0"/>
              <a:chExt cx="590244" cy="1489964"/>
            </a:xfrm>
            <a:solidFill>
              <a:schemeClr val="accent1"/>
            </a:solidFill>
          </p:grpSpPr>
          <p:sp>
            <p:nvSpPr>
              <p:cNvPr id="1065"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6"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4" name="Group 3855"/>
            <p:cNvGrpSpPr/>
            <p:nvPr/>
          </p:nvGrpSpPr>
          <p:grpSpPr>
            <a:xfrm>
              <a:off x="6524027" y="9214534"/>
              <a:ext cx="291134" cy="735106"/>
              <a:chOff x="0" y="0"/>
              <a:chExt cx="590244" cy="1489964"/>
            </a:xfrm>
            <a:solidFill>
              <a:schemeClr val="accent1"/>
            </a:solidFill>
          </p:grpSpPr>
          <p:sp>
            <p:nvSpPr>
              <p:cNvPr id="1063"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4"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5" name="Group 3858"/>
            <p:cNvGrpSpPr/>
            <p:nvPr/>
          </p:nvGrpSpPr>
          <p:grpSpPr>
            <a:xfrm>
              <a:off x="6904901" y="9214534"/>
              <a:ext cx="291134" cy="735106"/>
              <a:chOff x="0" y="0"/>
              <a:chExt cx="590244" cy="1489964"/>
            </a:xfrm>
            <a:solidFill>
              <a:schemeClr val="accent1"/>
            </a:solidFill>
          </p:grpSpPr>
          <p:sp>
            <p:nvSpPr>
              <p:cNvPr id="1061"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2"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6" name="Group 3861"/>
            <p:cNvGrpSpPr/>
            <p:nvPr/>
          </p:nvGrpSpPr>
          <p:grpSpPr>
            <a:xfrm>
              <a:off x="7284340" y="9214534"/>
              <a:ext cx="291134" cy="735106"/>
              <a:chOff x="0" y="0"/>
              <a:chExt cx="590244" cy="1489964"/>
            </a:xfrm>
            <a:solidFill>
              <a:schemeClr val="accent1"/>
            </a:solidFill>
          </p:grpSpPr>
          <p:sp>
            <p:nvSpPr>
              <p:cNvPr id="1059"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60"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7" name="Group 3864"/>
            <p:cNvGrpSpPr/>
            <p:nvPr/>
          </p:nvGrpSpPr>
          <p:grpSpPr>
            <a:xfrm>
              <a:off x="3102358" y="9214534"/>
              <a:ext cx="291134" cy="735106"/>
              <a:chOff x="0" y="0"/>
              <a:chExt cx="590244" cy="1489964"/>
            </a:xfrm>
            <a:solidFill>
              <a:schemeClr val="accent1"/>
            </a:solidFill>
          </p:grpSpPr>
          <p:sp>
            <p:nvSpPr>
              <p:cNvPr id="1057"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8"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8" name="Group 3867"/>
            <p:cNvGrpSpPr/>
            <p:nvPr/>
          </p:nvGrpSpPr>
          <p:grpSpPr>
            <a:xfrm>
              <a:off x="3481798" y="9214534"/>
              <a:ext cx="291134" cy="735106"/>
              <a:chOff x="0" y="0"/>
              <a:chExt cx="590244" cy="1489964"/>
            </a:xfrm>
            <a:solidFill>
              <a:schemeClr val="accent1"/>
            </a:solidFill>
          </p:grpSpPr>
          <p:sp>
            <p:nvSpPr>
              <p:cNvPr id="1055"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6"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49" name="Group 3870"/>
            <p:cNvGrpSpPr/>
            <p:nvPr/>
          </p:nvGrpSpPr>
          <p:grpSpPr>
            <a:xfrm>
              <a:off x="3862670" y="9214534"/>
              <a:ext cx="291135" cy="735106"/>
              <a:chOff x="0" y="0"/>
              <a:chExt cx="590244" cy="1489964"/>
            </a:xfrm>
            <a:solidFill>
              <a:schemeClr val="accent1"/>
            </a:solidFill>
          </p:grpSpPr>
          <p:sp>
            <p:nvSpPr>
              <p:cNvPr id="1053"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4"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50" name="Group 3873"/>
            <p:cNvGrpSpPr/>
            <p:nvPr/>
          </p:nvGrpSpPr>
          <p:grpSpPr>
            <a:xfrm>
              <a:off x="4242111" y="9214534"/>
              <a:ext cx="291134" cy="735106"/>
              <a:chOff x="0" y="0"/>
              <a:chExt cx="590244" cy="1489964"/>
            </a:xfrm>
            <a:solidFill>
              <a:schemeClr val="accent1"/>
            </a:solidFill>
          </p:grpSpPr>
          <p:sp>
            <p:nvSpPr>
              <p:cNvPr id="1051"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052"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grpSp>
        <p:nvGrpSpPr>
          <p:cNvPr id="1091" name="Group 1090"/>
          <p:cNvGrpSpPr/>
          <p:nvPr/>
        </p:nvGrpSpPr>
        <p:grpSpPr>
          <a:xfrm>
            <a:off x="11399338" y="9456346"/>
            <a:ext cx="9621089" cy="937824"/>
            <a:chOff x="3026848" y="11359211"/>
            <a:chExt cx="7558530" cy="736774"/>
          </a:xfrm>
        </p:grpSpPr>
        <p:grpSp>
          <p:nvGrpSpPr>
            <p:cNvPr id="1092" name="Group 1091"/>
            <p:cNvGrpSpPr/>
            <p:nvPr/>
          </p:nvGrpSpPr>
          <p:grpSpPr>
            <a:xfrm>
              <a:off x="7587461" y="11359211"/>
              <a:ext cx="337921" cy="733532"/>
              <a:chOff x="6121233" y="3412078"/>
              <a:chExt cx="328647" cy="713215"/>
            </a:xfrm>
            <a:solidFill>
              <a:schemeClr val="bg1">
                <a:lumMod val="85000"/>
              </a:schemeClr>
            </a:solidFill>
          </p:grpSpPr>
          <p:sp>
            <p:nvSpPr>
              <p:cNvPr id="1172"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73"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3" name="Group 1092"/>
            <p:cNvGrpSpPr/>
            <p:nvPr/>
          </p:nvGrpSpPr>
          <p:grpSpPr>
            <a:xfrm>
              <a:off x="7966899" y="11359211"/>
              <a:ext cx="337922" cy="733532"/>
              <a:chOff x="6490258" y="3412078"/>
              <a:chExt cx="328648" cy="713215"/>
            </a:xfrm>
            <a:solidFill>
              <a:schemeClr val="bg1">
                <a:lumMod val="85000"/>
              </a:schemeClr>
            </a:solidFill>
          </p:grpSpPr>
          <p:sp>
            <p:nvSpPr>
              <p:cNvPr id="1170"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71"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4" name="Group 1093"/>
            <p:cNvGrpSpPr/>
            <p:nvPr/>
          </p:nvGrpSpPr>
          <p:grpSpPr>
            <a:xfrm>
              <a:off x="8347775" y="11359211"/>
              <a:ext cx="337921" cy="733532"/>
              <a:chOff x="6860681" y="3412078"/>
              <a:chExt cx="328647" cy="713215"/>
            </a:xfrm>
            <a:solidFill>
              <a:schemeClr val="bg1">
                <a:lumMod val="85000"/>
              </a:schemeClr>
            </a:solidFill>
          </p:grpSpPr>
          <p:sp>
            <p:nvSpPr>
              <p:cNvPr id="1168"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9"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5" name="Group 1094"/>
            <p:cNvGrpSpPr/>
            <p:nvPr/>
          </p:nvGrpSpPr>
          <p:grpSpPr>
            <a:xfrm>
              <a:off x="8727212" y="11359211"/>
              <a:ext cx="337921" cy="733532"/>
              <a:chOff x="7229705" y="3412078"/>
              <a:chExt cx="328647" cy="713215"/>
            </a:xfrm>
            <a:solidFill>
              <a:schemeClr val="bg1">
                <a:lumMod val="85000"/>
              </a:schemeClr>
            </a:solidFill>
          </p:grpSpPr>
          <p:sp>
            <p:nvSpPr>
              <p:cNvPr id="1166"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7"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6" name="Group 1095"/>
            <p:cNvGrpSpPr/>
            <p:nvPr/>
          </p:nvGrpSpPr>
          <p:grpSpPr>
            <a:xfrm>
              <a:off x="9107705" y="11359211"/>
              <a:ext cx="337922" cy="733532"/>
              <a:chOff x="7599755" y="3412078"/>
              <a:chExt cx="328648" cy="713215"/>
            </a:xfrm>
            <a:solidFill>
              <a:schemeClr val="bg1">
                <a:lumMod val="85000"/>
              </a:schemeClr>
            </a:solidFill>
          </p:grpSpPr>
          <p:sp>
            <p:nvSpPr>
              <p:cNvPr id="1164"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5"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7" name="Group 1096"/>
            <p:cNvGrpSpPr/>
            <p:nvPr/>
          </p:nvGrpSpPr>
          <p:grpSpPr>
            <a:xfrm>
              <a:off x="9487144" y="11359211"/>
              <a:ext cx="337922" cy="733532"/>
              <a:chOff x="7968781" y="3412078"/>
              <a:chExt cx="328648" cy="713215"/>
            </a:xfrm>
            <a:solidFill>
              <a:schemeClr val="bg1">
                <a:lumMod val="85000"/>
              </a:schemeClr>
            </a:solidFill>
          </p:grpSpPr>
          <p:sp>
            <p:nvSpPr>
              <p:cNvPr id="1162"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3"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8" name="Group 1097"/>
            <p:cNvGrpSpPr/>
            <p:nvPr/>
          </p:nvGrpSpPr>
          <p:grpSpPr>
            <a:xfrm>
              <a:off x="9868018" y="11359211"/>
              <a:ext cx="337922" cy="733532"/>
              <a:chOff x="8339202" y="3412078"/>
              <a:chExt cx="328648" cy="713215"/>
            </a:xfrm>
            <a:solidFill>
              <a:schemeClr val="bg1">
                <a:lumMod val="85000"/>
              </a:schemeClr>
            </a:solidFill>
          </p:grpSpPr>
          <p:sp>
            <p:nvSpPr>
              <p:cNvPr id="1160"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61"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099" name="Group 1098"/>
            <p:cNvGrpSpPr/>
            <p:nvPr/>
          </p:nvGrpSpPr>
          <p:grpSpPr>
            <a:xfrm>
              <a:off x="10247457" y="11359211"/>
              <a:ext cx="337921" cy="733532"/>
              <a:chOff x="8708228" y="3412078"/>
              <a:chExt cx="328647" cy="713215"/>
            </a:xfrm>
            <a:solidFill>
              <a:schemeClr val="bg1">
                <a:lumMod val="85000"/>
              </a:schemeClr>
            </a:solidFill>
          </p:grpSpPr>
          <p:sp>
            <p:nvSpPr>
              <p:cNvPr id="1158"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9"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100" name="Shape 3804"/>
            <p:cNvSpPr/>
            <p:nvPr/>
          </p:nvSpPr>
          <p:spPr>
            <a:xfrm>
              <a:off x="4660954"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1" name="Shape 3805"/>
            <p:cNvSpPr/>
            <p:nvPr/>
          </p:nvSpPr>
          <p:spPr>
            <a:xfrm>
              <a:off x="4548834"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2" name="Shape 3806"/>
            <p:cNvSpPr/>
            <p:nvPr/>
          </p:nvSpPr>
          <p:spPr>
            <a:xfrm>
              <a:off x="5040393"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3" name="Shape 3807"/>
            <p:cNvSpPr/>
            <p:nvPr/>
          </p:nvSpPr>
          <p:spPr>
            <a:xfrm>
              <a:off x="4928273"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4" name="Shape 3808"/>
            <p:cNvSpPr/>
            <p:nvPr/>
          </p:nvSpPr>
          <p:spPr>
            <a:xfrm>
              <a:off x="542126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5" name="Shape 3809"/>
            <p:cNvSpPr/>
            <p:nvPr/>
          </p:nvSpPr>
          <p:spPr>
            <a:xfrm>
              <a:off x="530914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6" name="Shape 3810"/>
            <p:cNvSpPr/>
            <p:nvPr/>
          </p:nvSpPr>
          <p:spPr>
            <a:xfrm>
              <a:off x="580070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7" name="Shape 3811"/>
            <p:cNvSpPr/>
            <p:nvPr/>
          </p:nvSpPr>
          <p:spPr>
            <a:xfrm>
              <a:off x="568858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8" name="Shape 3812"/>
            <p:cNvSpPr/>
            <p:nvPr/>
          </p:nvSpPr>
          <p:spPr>
            <a:xfrm>
              <a:off x="618119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09" name="Shape 3813"/>
            <p:cNvSpPr/>
            <p:nvPr/>
          </p:nvSpPr>
          <p:spPr>
            <a:xfrm>
              <a:off x="6069076"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0" name="Shape 3814"/>
            <p:cNvSpPr/>
            <p:nvPr/>
          </p:nvSpPr>
          <p:spPr>
            <a:xfrm>
              <a:off x="6560636"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1" name="Shape 3815"/>
            <p:cNvSpPr/>
            <p:nvPr/>
          </p:nvSpPr>
          <p:spPr>
            <a:xfrm>
              <a:off x="644851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2" name="Shape 3816"/>
            <p:cNvSpPr/>
            <p:nvPr/>
          </p:nvSpPr>
          <p:spPr>
            <a:xfrm>
              <a:off x="694151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3" name="Shape 3817"/>
            <p:cNvSpPr/>
            <p:nvPr/>
          </p:nvSpPr>
          <p:spPr>
            <a:xfrm>
              <a:off x="6829390"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114" name="Group 1113"/>
            <p:cNvGrpSpPr/>
            <p:nvPr/>
          </p:nvGrpSpPr>
          <p:grpSpPr>
            <a:xfrm>
              <a:off x="7208829" y="11359211"/>
              <a:ext cx="337921" cy="733532"/>
              <a:chOff x="5752993" y="3412078"/>
              <a:chExt cx="328647" cy="713215"/>
            </a:xfrm>
            <a:solidFill>
              <a:schemeClr val="bg1">
                <a:lumMod val="85000"/>
              </a:schemeClr>
            </a:solidFill>
          </p:grpSpPr>
          <p:sp>
            <p:nvSpPr>
              <p:cNvPr id="1156"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7"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sp>
          <p:nvSpPr>
            <p:cNvPr id="1115" name="Shape 3820"/>
            <p:cNvSpPr/>
            <p:nvPr/>
          </p:nvSpPr>
          <p:spPr>
            <a:xfrm>
              <a:off x="3138968"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6" name="Shape 3821"/>
            <p:cNvSpPr/>
            <p:nvPr/>
          </p:nvSpPr>
          <p:spPr>
            <a:xfrm>
              <a:off x="3026848"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7" name="Shape 3822"/>
            <p:cNvSpPr/>
            <p:nvPr/>
          </p:nvSpPr>
          <p:spPr>
            <a:xfrm>
              <a:off x="3518407"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8" name="Shape 3823"/>
            <p:cNvSpPr/>
            <p:nvPr/>
          </p:nvSpPr>
          <p:spPr>
            <a:xfrm>
              <a:off x="340628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19" name="Shape 3824"/>
            <p:cNvSpPr/>
            <p:nvPr/>
          </p:nvSpPr>
          <p:spPr>
            <a:xfrm>
              <a:off x="3899282"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0" name="Shape 3825"/>
            <p:cNvSpPr/>
            <p:nvPr/>
          </p:nvSpPr>
          <p:spPr>
            <a:xfrm>
              <a:off x="3787161"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1" name="Shape 3826"/>
            <p:cNvSpPr/>
            <p:nvPr/>
          </p:nvSpPr>
          <p:spPr>
            <a:xfrm>
              <a:off x="427866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22" name="Shape 3827"/>
            <p:cNvSpPr/>
            <p:nvPr/>
          </p:nvSpPr>
          <p:spPr>
            <a:xfrm>
              <a:off x="4166601"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nvGrpSpPr>
            <p:cNvPr id="1123" name="Group 3876"/>
            <p:cNvGrpSpPr/>
            <p:nvPr/>
          </p:nvGrpSpPr>
          <p:grpSpPr>
            <a:xfrm>
              <a:off x="4549899" y="11362454"/>
              <a:ext cx="337921" cy="733531"/>
              <a:chOff x="0" y="0"/>
              <a:chExt cx="685101" cy="1486772"/>
            </a:xfrm>
            <a:solidFill>
              <a:schemeClr val="accent2"/>
            </a:solidFill>
          </p:grpSpPr>
          <p:sp>
            <p:nvSpPr>
              <p:cNvPr id="1154"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5"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4" name="Group 3879"/>
            <p:cNvGrpSpPr/>
            <p:nvPr/>
          </p:nvGrpSpPr>
          <p:grpSpPr>
            <a:xfrm>
              <a:off x="4929338" y="11362454"/>
              <a:ext cx="337921" cy="733531"/>
              <a:chOff x="0" y="0"/>
              <a:chExt cx="685101" cy="1486772"/>
            </a:xfrm>
            <a:solidFill>
              <a:schemeClr val="accent2"/>
            </a:solidFill>
          </p:grpSpPr>
          <p:sp>
            <p:nvSpPr>
              <p:cNvPr id="1152"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3"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5" name="Group 3882"/>
            <p:cNvGrpSpPr/>
            <p:nvPr/>
          </p:nvGrpSpPr>
          <p:grpSpPr>
            <a:xfrm>
              <a:off x="5310211" y="11362454"/>
              <a:ext cx="337922" cy="733531"/>
              <a:chOff x="0" y="0"/>
              <a:chExt cx="685101" cy="1486772"/>
            </a:xfrm>
            <a:solidFill>
              <a:schemeClr val="accent2"/>
            </a:solidFill>
          </p:grpSpPr>
          <p:sp>
            <p:nvSpPr>
              <p:cNvPr id="1150"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51"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6" name="Group 3885"/>
            <p:cNvGrpSpPr/>
            <p:nvPr/>
          </p:nvGrpSpPr>
          <p:grpSpPr>
            <a:xfrm>
              <a:off x="5689650" y="11362454"/>
              <a:ext cx="337921" cy="733531"/>
              <a:chOff x="0" y="0"/>
              <a:chExt cx="685101" cy="1486772"/>
            </a:xfrm>
            <a:solidFill>
              <a:schemeClr val="accent2"/>
            </a:solidFill>
          </p:grpSpPr>
          <p:sp>
            <p:nvSpPr>
              <p:cNvPr id="1148"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9"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7" name="Group 3888"/>
            <p:cNvGrpSpPr/>
            <p:nvPr/>
          </p:nvGrpSpPr>
          <p:grpSpPr>
            <a:xfrm>
              <a:off x="6070141" y="11362454"/>
              <a:ext cx="337922" cy="733531"/>
              <a:chOff x="0" y="0"/>
              <a:chExt cx="685101" cy="1486772"/>
            </a:xfrm>
            <a:solidFill>
              <a:schemeClr val="accent2"/>
            </a:solidFill>
          </p:grpSpPr>
          <p:sp>
            <p:nvSpPr>
              <p:cNvPr id="1146"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7"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8" name="Group 3891"/>
            <p:cNvGrpSpPr/>
            <p:nvPr/>
          </p:nvGrpSpPr>
          <p:grpSpPr>
            <a:xfrm>
              <a:off x="6449580" y="11362454"/>
              <a:ext cx="337921" cy="733531"/>
              <a:chOff x="0" y="0"/>
              <a:chExt cx="685101" cy="1486772"/>
            </a:xfrm>
            <a:solidFill>
              <a:schemeClr val="accent2"/>
            </a:solidFill>
          </p:grpSpPr>
          <p:sp>
            <p:nvSpPr>
              <p:cNvPr id="1144"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5"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29" name="Group 3894"/>
            <p:cNvGrpSpPr/>
            <p:nvPr/>
          </p:nvGrpSpPr>
          <p:grpSpPr>
            <a:xfrm>
              <a:off x="6830455" y="11362454"/>
              <a:ext cx="337922" cy="733531"/>
              <a:chOff x="0" y="0"/>
              <a:chExt cx="685101" cy="1486772"/>
            </a:xfrm>
            <a:solidFill>
              <a:schemeClr val="accent2"/>
            </a:solidFill>
          </p:grpSpPr>
          <p:sp>
            <p:nvSpPr>
              <p:cNvPr id="1142"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3"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0" name="Group 3897"/>
            <p:cNvGrpSpPr/>
            <p:nvPr/>
          </p:nvGrpSpPr>
          <p:grpSpPr>
            <a:xfrm>
              <a:off x="3027912" y="11362454"/>
              <a:ext cx="337922" cy="733531"/>
              <a:chOff x="0" y="0"/>
              <a:chExt cx="685101" cy="1486772"/>
            </a:xfrm>
            <a:solidFill>
              <a:schemeClr val="accent2"/>
            </a:solidFill>
          </p:grpSpPr>
          <p:sp>
            <p:nvSpPr>
              <p:cNvPr id="1140"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41"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1" name="Group 3900"/>
            <p:cNvGrpSpPr/>
            <p:nvPr/>
          </p:nvGrpSpPr>
          <p:grpSpPr>
            <a:xfrm>
              <a:off x="3407352" y="11362454"/>
              <a:ext cx="337921" cy="733531"/>
              <a:chOff x="0" y="0"/>
              <a:chExt cx="685101" cy="1486772"/>
            </a:xfrm>
            <a:solidFill>
              <a:schemeClr val="accent2"/>
            </a:solidFill>
          </p:grpSpPr>
          <p:sp>
            <p:nvSpPr>
              <p:cNvPr id="1138"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9"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2" name="Group 3903"/>
            <p:cNvGrpSpPr/>
            <p:nvPr/>
          </p:nvGrpSpPr>
          <p:grpSpPr>
            <a:xfrm>
              <a:off x="3788226" y="11362454"/>
              <a:ext cx="337922" cy="733531"/>
              <a:chOff x="0" y="0"/>
              <a:chExt cx="685101" cy="1486772"/>
            </a:xfrm>
            <a:solidFill>
              <a:schemeClr val="accent2"/>
            </a:solidFill>
          </p:grpSpPr>
          <p:sp>
            <p:nvSpPr>
              <p:cNvPr id="1136"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7"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nvGrpSpPr>
            <p:cNvPr id="1133" name="Group 3906"/>
            <p:cNvGrpSpPr/>
            <p:nvPr/>
          </p:nvGrpSpPr>
          <p:grpSpPr>
            <a:xfrm>
              <a:off x="4167666" y="11362454"/>
              <a:ext cx="337922" cy="733531"/>
              <a:chOff x="0" y="0"/>
              <a:chExt cx="685101" cy="1486772"/>
            </a:xfrm>
            <a:solidFill>
              <a:schemeClr val="accent2"/>
            </a:solidFill>
          </p:grpSpPr>
          <p:sp>
            <p:nvSpPr>
              <p:cNvPr id="1134"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sp>
            <p:nvSpPr>
              <p:cNvPr id="1135"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dirty="0">
                  <a:latin typeface="Lato Light"/>
                  <a:ea typeface="Lato Light"/>
                  <a:cs typeface="Lato Light"/>
                </a:endParaRPr>
              </a:p>
            </p:txBody>
          </p:sp>
        </p:grpSp>
      </p:grpSp>
      <p:sp>
        <p:nvSpPr>
          <p:cNvPr id="1174" name="TextBox 1173"/>
          <p:cNvSpPr txBox="1"/>
          <p:nvPr/>
        </p:nvSpPr>
        <p:spPr>
          <a:xfrm>
            <a:off x="21352915" y="7981099"/>
            <a:ext cx="1825183" cy="923330"/>
          </a:xfrm>
          <a:prstGeom prst="rect">
            <a:avLst/>
          </a:prstGeom>
          <a:noFill/>
        </p:spPr>
        <p:txBody>
          <a:bodyPr wrap="square" rtlCol="0">
            <a:spAutoFit/>
          </a:bodyPr>
          <a:lstStyle/>
          <a:p>
            <a:r>
              <a:rPr lang="id-ID" sz="6000" b="1" dirty="0" smtClean="0">
                <a:latin typeface="Lato Light"/>
                <a:cs typeface="Lato Light"/>
              </a:rPr>
              <a:t>80%</a:t>
            </a:r>
            <a:endParaRPr lang="id-ID" sz="6000" b="1" dirty="0">
              <a:latin typeface="Lato Light"/>
              <a:cs typeface="Lato Light"/>
            </a:endParaRPr>
          </a:p>
        </p:txBody>
      </p:sp>
      <p:sp>
        <p:nvSpPr>
          <p:cNvPr id="1175" name="TextBox 1174"/>
          <p:cNvSpPr txBox="1"/>
          <p:nvPr/>
        </p:nvSpPr>
        <p:spPr>
          <a:xfrm>
            <a:off x="21352915" y="9375285"/>
            <a:ext cx="1825183" cy="923330"/>
          </a:xfrm>
          <a:prstGeom prst="rect">
            <a:avLst/>
          </a:prstGeom>
          <a:noFill/>
        </p:spPr>
        <p:txBody>
          <a:bodyPr wrap="square" rtlCol="0">
            <a:spAutoFit/>
          </a:bodyPr>
          <a:lstStyle/>
          <a:p>
            <a:r>
              <a:rPr lang="id-ID" sz="6000" b="1" dirty="0" smtClean="0">
                <a:latin typeface="Lato Light"/>
                <a:cs typeface="Lato Light"/>
              </a:rPr>
              <a:t>50%</a:t>
            </a:r>
            <a:endParaRPr lang="id-ID" sz="6000" b="1" dirty="0">
              <a:latin typeface="Lato Light"/>
              <a:cs typeface="Lato Light"/>
            </a:endParaRPr>
          </a:p>
        </p:txBody>
      </p:sp>
    </p:spTree>
    <p:extLst>
      <p:ext uri="{BB962C8B-B14F-4D97-AF65-F5344CB8AC3E}">
        <p14:creationId xmlns:p14="http://schemas.microsoft.com/office/powerpoint/2010/main" val="10426129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US Full Editable Map</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grpSp>
        <p:nvGrpSpPr>
          <p:cNvPr id="312" name="Group 311"/>
          <p:cNvGrpSpPr/>
          <p:nvPr/>
        </p:nvGrpSpPr>
        <p:grpSpPr>
          <a:xfrm>
            <a:off x="2379558" y="11066024"/>
            <a:ext cx="4715309" cy="1682753"/>
            <a:chOff x="1107875" y="5466317"/>
            <a:chExt cx="3358126" cy="1018065"/>
          </a:xfrm>
        </p:grpSpPr>
        <p:sp>
          <p:nvSpPr>
            <p:cNvPr id="313" name="Text Placeholder 32"/>
            <p:cNvSpPr txBox="1">
              <a:spLocks/>
            </p:cNvSpPr>
            <p:nvPr/>
          </p:nvSpPr>
          <p:spPr>
            <a:xfrm>
              <a:off x="2058456"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a:t>
              </a:r>
              <a:r>
                <a:rPr lang="en-US" sz="2000" dirty="0" smtClean="0">
                  <a:latin typeface="Lato Light"/>
                  <a:cs typeface="Lato Light"/>
                </a:rPr>
                <a:t>various</a:t>
              </a:r>
              <a:endParaRPr lang="en-US" sz="2000" dirty="0">
                <a:latin typeface="Lato Light"/>
                <a:cs typeface="Lato Light"/>
              </a:endParaRPr>
            </a:p>
          </p:txBody>
        </p:sp>
        <p:sp>
          <p:nvSpPr>
            <p:cNvPr id="314" name="Text Placeholder 33"/>
            <p:cNvSpPr txBox="1">
              <a:spLocks/>
            </p:cNvSpPr>
            <p:nvPr/>
          </p:nvSpPr>
          <p:spPr>
            <a:xfrm>
              <a:off x="2042579"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dirty="0" smtClean="0">
                  <a:latin typeface="Lato Light"/>
                  <a:cs typeface="Lato Light"/>
                </a:rPr>
                <a:t>Element One</a:t>
              </a:r>
              <a:endParaRPr lang="en-AU" sz="3200" dirty="0">
                <a:latin typeface="Lato Light"/>
                <a:cs typeface="Lato Light"/>
              </a:endParaRPr>
            </a:p>
          </p:txBody>
        </p:sp>
        <p:sp>
          <p:nvSpPr>
            <p:cNvPr id="315"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a:solidFill>
                    <a:schemeClr val="accent1"/>
                  </a:solidFill>
                  <a:latin typeface="Lato Light"/>
                  <a:cs typeface="Lato Light"/>
                </a:rPr>
                <a:t>01</a:t>
              </a:r>
            </a:p>
          </p:txBody>
        </p:sp>
      </p:grpSp>
      <p:grpSp>
        <p:nvGrpSpPr>
          <p:cNvPr id="316" name="Group 315"/>
          <p:cNvGrpSpPr/>
          <p:nvPr/>
        </p:nvGrpSpPr>
        <p:grpSpPr>
          <a:xfrm>
            <a:off x="7237642" y="11066024"/>
            <a:ext cx="4715309" cy="1682753"/>
            <a:chOff x="1107875" y="5466317"/>
            <a:chExt cx="3358126" cy="1018065"/>
          </a:xfrm>
        </p:grpSpPr>
        <p:sp>
          <p:nvSpPr>
            <p:cNvPr id="317" name="Text Placeholder 32"/>
            <p:cNvSpPr txBox="1">
              <a:spLocks/>
            </p:cNvSpPr>
            <p:nvPr/>
          </p:nvSpPr>
          <p:spPr>
            <a:xfrm>
              <a:off x="2058456"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18" name="Text Placeholder 33"/>
            <p:cNvSpPr txBox="1">
              <a:spLocks/>
            </p:cNvSpPr>
            <p:nvPr/>
          </p:nvSpPr>
          <p:spPr>
            <a:xfrm>
              <a:off x="2042579"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Two</a:t>
              </a:r>
              <a:endParaRPr lang="en-AU" sz="3200" b="1" dirty="0">
                <a:latin typeface="Lato Light"/>
                <a:cs typeface="Lato Light"/>
              </a:endParaRPr>
            </a:p>
          </p:txBody>
        </p:sp>
        <p:sp>
          <p:nvSpPr>
            <p:cNvPr id="319"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2"/>
                  </a:solidFill>
                  <a:latin typeface="Lato Light"/>
                  <a:cs typeface="Lato Light"/>
                </a:rPr>
                <a:t>02</a:t>
              </a:r>
              <a:endParaRPr lang="en-AU" sz="8400" dirty="0">
                <a:solidFill>
                  <a:schemeClr val="accent2"/>
                </a:solidFill>
                <a:latin typeface="Lato Light"/>
                <a:cs typeface="Lato Light"/>
              </a:endParaRPr>
            </a:p>
          </p:txBody>
        </p:sp>
      </p:grpSp>
      <p:grpSp>
        <p:nvGrpSpPr>
          <p:cNvPr id="320" name="Group 319"/>
          <p:cNvGrpSpPr/>
          <p:nvPr/>
        </p:nvGrpSpPr>
        <p:grpSpPr>
          <a:xfrm>
            <a:off x="12343292" y="11066024"/>
            <a:ext cx="4763214" cy="1682753"/>
            <a:chOff x="1107875" y="5466317"/>
            <a:chExt cx="3392243" cy="1018065"/>
          </a:xfrm>
        </p:grpSpPr>
        <p:sp>
          <p:nvSpPr>
            <p:cNvPr id="321" name="Text Placeholder 32"/>
            <p:cNvSpPr txBox="1">
              <a:spLocks/>
            </p:cNvSpPr>
            <p:nvPr/>
          </p:nvSpPr>
          <p:spPr>
            <a:xfrm>
              <a:off x="2092573"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22" name="Text Placeholder 33"/>
            <p:cNvSpPr txBox="1">
              <a:spLocks/>
            </p:cNvSpPr>
            <p:nvPr/>
          </p:nvSpPr>
          <p:spPr>
            <a:xfrm>
              <a:off x="2076696"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Three</a:t>
              </a:r>
              <a:endParaRPr lang="en-AU" sz="3200" b="1" dirty="0">
                <a:latin typeface="Lato Light"/>
                <a:cs typeface="Lato Light"/>
              </a:endParaRPr>
            </a:p>
          </p:txBody>
        </p:sp>
        <p:sp>
          <p:nvSpPr>
            <p:cNvPr id="323"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3"/>
                  </a:solidFill>
                  <a:latin typeface="Lato Light"/>
                  <a:cs typeface="Lato Light"/>
                </a:rPr>
                <a:t>03</a:t>
              </a:r>
              <a:endParaRPr lang="en-AU" sz="8400" dirty="0">
                <a:solidFill>
                  <a:schemeClr val="accent3"/>
                </a:solidFill>
                <a:latin typeface="Lato Light"/>
                <a:cs typeface="Lato Light"/>
              </a:endParaRPr>
            </a:p>
          </p:txBody>
        </p:sp>
      </p:grpSp>
      <p:grpSp>
        <p:nvGrpSpPr>
          <p:cNvPr id="324" name="Group 323"/>
          <p:cNvGrpSpPr/>
          <p:nvPr/>
        </p:nvGrpSpPr>
        <p:grpSpPr>
          <a:xfrm>
            <a:off x="17225329" y="11066024"/>
            <a:ext cx="4763214" cy="1682753"/>
            <a:chOff x="1107875" y="5466317"/>
            <a:chExt cx="3392243" cy="1018065"/>
          </a:xfrm>
        </p:grpSpPr>
        <p:sp>
          <p:nvSpPr>
            <p:cNvPr id="325" name="Text Placeholder 32"/>
            <p:cNvSpPr txBox="1">
              <a:spLocks/>
            </p:cNvSpPr>
            <p:nvPr/>
          </p:nvSpPr>
          <p:spPr>
            <a:xfrm>
              <a:off x="2092573" y="5894271"/>
              <a:ext cx="2405141" cy="59011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dirty="0">
                  <a:latin typeface="Lato Light"/>
                  <a:cs typeface="Lato Light"/>
                </a:rPr>
                <a:t>Company members share a common purpose and unite in order to focus their various</a:t>
              </a:r>
            </a:p>
          </p:txBody>
        </p:sp>
        <p:sp>
          <p:nvSpPr>
            <p:cNvPr id="326" name="Text Placeholder 33"/>
            <p:cNvSpPr txBox="1">
              <a:spLocks/>
            </p:cNvSpPr>
            <p:nvPr/>
          </p:nvSpPr>
          <p:spPr>
            <a:xfrm>
              <a:off x="2076696" y="5499678"/>
              <a:ext cx="2423422" cy="279982"/>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5000"/>
                </a:lnSpc>
                <a:spcBef>
                  <a:spcPts val="0"/>
                </a:spcBef>
                <a:buNone/>
              </a:pPr>
              <a:r>
                <a:rPr lang="en-AU" sz="3200" b="1" dirty="0" smtClean="0">
                  <a:latin typeface="Lato Light"/>
                  <a:cs typeface="Lato Light"/>
                </a:rPr>
                <a:t>Element Four</a:t>
              </a:r>
              <a:endParaRPr lang="en-AU" sz="3200" b="1" dirty="0">
                <a:latin typeface="Lato Light"/>
                <a:cs typeface="Lato Light"/>
              </a:endParaRPr>
            </a:p>
          </p:txBody>
        </p:sp>
        <p:sp>
          <p:nvSpPr>
            <p:cNvPr id="327" name="Text Placeholder 33"/>
            <p:cNvSpPr txBox="1">
              <a:spLocks/>
            </p:cNvSpPr>
            <p:nvPr/>
          </p:nvSpPr>
          <p:spPr>
            <a:xfrm>
              <a:off x="1107875" y="5466317"/>
              <a:ext cx="991697" cy="662888"/>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en-AU" sz="8400" dirty="0" smtClean="0">
                  <a:solidFill>
                    <a:schemeClr val="accent4"/>
                  </a:solidFill>
                  <a:latin typeface="Lato Light"/>
                  <a:cs typeface="Lato Light"/>
                </a:rPr>
                <a:t>04</a:t>
              </a:r>
              <a:endParaRPr lang="en-AU" sz="8400" dirty="0">
                <a:solidFill>
                  <a:schemeClr val="accent4"/>
                </a:solidFill>
                <a:latin typeface="Lato Light"/>
                <a:cs typeface="Lato Light"/>
              </a:endParaRPr>
            </a:p>
          </p:txBody>
        </p:sp>
      </p:grpSp>
      <p:grpSp>
        <p:nvGrpSpPr>
          <p:cNvPr id="109" name="Group 108"/>
          <p:cNvGrpSpPr/>
          <p:nvPr/>
        </p:nvGrpSpPr>
        <p:grpSpPr>
          <a:xfrm>
            <a:off x="7444357" y="3409254"/>
            <a:ext cx="11145463" cy="7671814"/>
            <a:chOff x="1084683" y="3857818"/>
            <a:chExt cx="11149818" cy="7671814"/>
          </a:xfrm>
          <a:solidFill>
            <a:schemeClr val="bg1">
              <a:lumMod val="75000"/>
            </a:schemeClr>
          </a:solidFill>
        </p:grpSpPr>
        <p:sp>
          <p:nvSpPr>
            <p:cNvPr id="110" name="Freeform 109"/>
            <p:cNvSpPr>
              <a:spLocks/>
            </p:cNvSpPr>
            <p:nvPr/>
          </p:nvSpPr>
          <p:spPr bwMode="auto">
            <a:xfrm>
              <a:off x="2142830" y="4997217"/>
              <a:ext cx="4623" cy="4196"/>
            </a:xfrm>
            <a:custGeom>
              <a:avLst/>
              <a:gdLst>
                <a:gd name="T0" fmla="*/ 2 w 2"/>
                <a:gd name="T1" fmla="*/ 0 h 2"/>
                <a:gd name="T2" fmla="*/ 0 w 2"/>
                <a:gd name="T3" fmla="*/ 2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2"/>
                  </a:lnTo>
                  <a:lnTo>
                    <a:pt x="2" y="2"/>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5"/>
            <p:cNvSpPr>
              <a:spLocks/>
            </p:cNvSpPr>
            <p:nvPr/>
          </p:nvSpPr>
          <p:spPr bwMode="auto">
            <a:xfrm>
              <a:off x="2034167" y="4405486"/>
              <a:ext cx="1579063" cy="1196054"/>
            </a:xfrm>
            <a:custGeom>
              <a:avLst/>
              <a:gdLst>
                <a:gd name="T0" fmla="*/ 465 w 683"/>
                <a:gd name="T1" fmla="*/ 549 h 570"/>
                <a:gd name="T2" fmla="*/ 604 w 683"/>
                <a:gd name="T3" fmla="*/ 374 h 570"/>
                <a:gd name="T4" fmla="*/ 613 w 683"/>
                <a:gd name="T5" fmla="*/ 348 h 570"/>
                <a:gd name="T6" fmla="*/ 607 w 683"/>
                <a:gd name="T7" fmla="*/ 329 h 570"/>
                <a:gd name="T8" fmla="*/ 604 w 683"/>
                <a:gd name="T9" fmla="*/ 303 h 570"/>
                <a:gd name="T10" fmla="*/ 630 w 683"/>
                <a:gd name="T11" fmla="*/ 275 h 570"/>
                <a:gd name="T12" fmla="*/ 639 w 683"/>
                <a:gd name="T13" fmla="*/ 256 h 570"/>
                <a:gd name="T14" fmla="*/ 679 w 683"/>
                <a:gd name="T15" fmla="*/ 203 h 570"/>
                <a:gd name="T16" fmla="*/ 666 w 683"/>
                <a:gd name="T17" fmla="*/ 169 h 570"/>
                <a:gd name="T18" fmla="*/ 660 w 683"/>
                <a:gd name="T19" fmla="*/ 149 h 570"/>
                <a:gd name="T20" fmla="*/ 498 w 683"/>
                <a:gd name="T21" fmla="*/ 121 h 570"/>
                <a:gd name="T22" fmla="*/ 466 w 683"/>
                <a:gd name="T23" fmla="*/ 115 h 570"/>
                <a:gd name="T24" fmla="*/ 433 w 683"/>
                <a:gd name="T25" fmla="*/ 117 h 570"/>
                <a:gd name="T26" fmla="*/ 399 w 683"/>
                <a:gd name="T27" fmla="*/ 122 h 570"/>
                <a:gd name="T28" fmla="*/ 378 w 683"/>
                <a:gd name="T29" fmla="*/ 113 h 570"/>
                <a:gd name="T30" fmla="*/ 337 w 683"/>
                <a:gd name="T31" fmla="*/ 115 h 570"/>
                <a:gd name="T32" fmla="*/ 322 w 683"/>
                <a:gd name="T33" fmla="*/ 102 h 570"/>
                <a:gd name="T34" fmla="*/ 295 w 683"/>
                <a:gd name="T35" fmla="*/ 94 h 570"/>
                <a:gd name="T36" fmla="*/ 275 w 683"/>
                <a:gd name="T37" fmla="*/ 100 h 570"/>
                <a:gd name="T38" fmla="*/ 247 w 683"/>
                <a:gd name="T39" fmla="*/ 96 h 570"/>
                <a:gd name="T40" fmla="*/ 226 w 683"/>
                <a:gd name="T41" fmla="*/ 87 h 570"/>
                <a:gd name="T42" fmla="*/ 224 w 683"/>
                <a:gd name="T43" fmla="*/ 34 h 570"/>
                <a:gd name="T44" fmla="*/ 207 w 683"/>
                <a:gd name="T45" fmla="*/ 19 h 570"/>
                <a:gd name="T46" fmla="*/ 194 w 683"/>
                <a:gd name="T47" fmla="*/ 17 h 570"/>
                <a:gd name="T48" fmla="*/ 175 w 683"/>
                <a:gd name="T49" fmla="*/ 8 h 570"/>
                <a:gd name="T50" fmla="*/ 162 w 683"/>
                <a:gd name="T51" fmla="*/ 4 h 570"/>
                <a:gd name="T52" fmla="*/ 162 w 683"/>
                <a:gd name="T53" fmla="*/ 10 h 570"/>
                <a:gd name="T54" fmla="*/ 151 w 683"/>
                <a:gd name="T55" fmla="*/ 8 h 570"/>
                <a:gd name="T56" fmla="*/ 143 w 683"/>
                <a:gd name="T57" fmla="*/ 30 h 570"/>
                <a:gd name="T58" fmla="*/ 139 w 683"/>
                <a:gd name="T59" fmla="*/ 51 h 570"/>
                <a:gd name="T60" fmla="*/ 132 w 683"/>
                <a:gd name="T61" fmla="*/ 70 h 570"/>
                <a:gd name="T62" fmla="*/ 130 w 683"/>
                <a:gd name="T63" fmla="*/ 79 h 570"/>
                <a:gd name="T64" fmla="*/ 122 w 683"/>
                <a:gd name="T65" fmla="*/ 100 h 570"/>
                <a:gd name="T66" fmla="*/ 113 w 683"/>
                <a:gd name="T67" fmla="*/ 126 h 570"/>
                <a:gd name="T68" fmla="*/ 92 w 683"/>
                <a:gd name="T69" fmla="*/ 173 h 570"/>
                <a:gd name="T70" fmla="*/ 89 w 683"/>
                <a:gd name="T71" fmla="*/ 186 h 570"/>
                <a:gd name="T72" fmla="*/ 68 w 683"/>
                <a:gd name="T73" fmla="*/ 241 h 570"/>
                <a:gd name="T74" fmla="*/ 68 w 683"/>
                <a:gd name="T75" fmla="*/ 252 h 570"/>
                <a:gd name="T76" fmla="*/ 57 w 683"/>
                <a:gd name="T77" fmla="*/ 262 h 570"/>
                <a:gd name="T78" fmla="*/ 47 w 683"/>
                <a:gd name="T79" fmla="*/ 284 h 570"/>
                <a:gd name="T80" fmla="*/ 51 w 683"/>
                <a:gd name="T81" fmla="*/ 284 h 570"/>
                <a:gd name="T82" fmla="*/ 47 w 683"/>
                <a:gd name="T83" fmla="*/ 284 h 570"/>
                <a:gd name="T84" fmla="*/ 36 w 683"/>
                <a:gd name="T85" fmla="*/ 288 h 570"/>
                <a:gd name="T86" fmla="*/ 10 w 683"/>
                <a:gd name="T87" fmla="*/ 346 h 570"/>
                <a:gd name="T88" fmla="*/ 6 w 683"/>
                <a:gd name="T89" fmla="*/ 376 h 570"/>
                <a:gd name="T90" fmla="*/ 2 w 683"/>
                <a:gd name="T91" fmla="*/ 418 h 570"/>
                <a:gd name="T92" fmla="*/ 184 w 683"/>
                <a:gd name="T93" fmla="*/ 48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3" h="570">
                  <a:moveTo>
                    <a:pt x="184" y="480"/>
                  </a:moveTo>
                  <a:lnTo>
                    <a:pt x="329" y="517"/>
                  </a:lnTo>
                  <a:lnTo>
                    <a:pt x="465" y="549"/>
                  </a:lnTo>
                  <a:lnTo>
                    <a:pt x="560" y="570"/>
                  </a:lnTo>
                  <a:lnTo>
                    <a:pt x="600" y="378"/>
                  </a:lnTo>
                  <a:lnTo>
                    <a:pt x="604" y="374"/>
                  </a:lnTo>
                  <a:lnTo>
                    <a:pt x="606" y="371"/>
                  </a:lnTo>
                  <a:lnTo>
                    <a:pt x="613" y="357"/>
                  </a:lnTo>
                  <a:lnTo>
                    <a:pt x="613" y="348"/>
                  </a:lnTo>
                  <a:lnTo>
                    <a:pt x="619" y="340"/>
                  </a:lnTo>
                  <a:lnTo>
                    <a:pt x="615" y="335"/>
                  </a:lnTo>
                  <a:lnTo>
                    <a:pt x="607" y="329"/>
                  </a:lnTo>
                  <a:lnTo>
                    <a:pt x="602" y="327"/>
                  </a:lnTo>
                  <a:lnTo>
                    <a:pt x="598" y="324"/>
                  </a:lnTo>
                  <a:lnTo>
                    <a:pt x="604" y="303"/>
                  </a:lnTo>
                  <a:lnTo>
                    <a:pt x="609" y="295"/>
                  </a:lnTo>
                  <a:lnTo>
                    <a:pt x="619" y="282"/>
                  </a:lnTo>
                  <a:lnTo>
                    <a:pt x="630" y="275"/>
                  </a:lnTo>
                  <a:lnTo>
                    <a:pt x="636" y="269"/>
                  </a:lnTo>
                  <a:lnTo>
                    <a:pt x="639" y="262"/>
                  </a:lnTo>
                  <a:lnTo>
                    <a:pt x="639" y="256"/>
                  </a:lnTo>
                  <a:lnTo>
                    <a:pt x="653" y="243"/>
                  </a:lnTo>
                  <a:lnTo>
                    <a:pt x="662" y="220"/>
                  </a:lnTo>
                  <a:lnTo>
                    <a:pt x="679" y="203"/>
                  </a:lnTo>
                  <a:lnTo>
                    <a:pt x="683" y="196"/>
                  </a:lnTo>
                  <a:lnTo>
                    <a:pt x="681" y="183"/>
                  </a:lnTo>
                  <a:lnTo>
                    <a:pt x="666" y="169"/>
                  </a:lnTo>
                  <a:lnTo>
                    <a:pt x="664" y="166"/>
                  </a:lnTo>
                  <a:lnTo>
                    <a:pt x="660" y="158"/>
                  </a:lnTo>
                  <a:lnTo>
                    <a:pt x="660" y="149"/>
                  </a:lnTo>
                  <a:lnTo>
                    <a:pt x="572" y="132"/>
                  </a:lnTo>
                  <a:lnTo>
                    <a:pt x="504" y="115"/>
                  </a:lnTo>
                  <a:lnTo>
                    <a:pt x="498" y="121"/>
                  </a:lnTo>
                  <a:lnTo>
                    <a:pt x="491" y="119"/>
                  </a:lnTo>
                  <a:lnTo>
                    <a:pt x="483" y="117"/>
                  </a:lnTo>
                  <a:lnTo>
                    <a:pt x="466" y="115"/>
                  </a:lnTo>
                  <a:lnTo>
                    <a:pt x="463" y="113"/>
                  </a:lnTo>
                  <a:lnTo>
                    <a:pt x="455" y="117"/>
                  </a:lnTo>
                  <a:lnTo>
                    <a:pt x="433" y="117"/>
                  </a:lnTo>
                  <a:lnTo>
                    <a:pt x="419" y="119"/>
                  </a:lnTo>
                  <a:lnTo>
                    <a:pt x="406" y="122"/>
                  </a:lnTo>
                  <a:lnTo>
                    <a:pt x="399" y="122"/>
                  </a:lnTo>
                  <a:lnTo>
                    <a:pt x="393" y="121"/>
                  </a:lnTo>
                  <a:lnTo>
                    <a:pt x="386" y="115"/>
                  </a:lnTo>
                  <a:lnTo>
                    <a:pt x="378" y="113"/>
                  </a:lnTo>
                  <a:lnTo>
                    <a:pt x="357" y="117"/>
                  </a:lnTo>
                  <a:lnTo>
                    <a:pt x="350" y="115"/>
                  </a:lnTo>
                  <a:lnTo>
                    <a:pt x="337" y="115"/>
                  </a:lnTo>
                  <a:lnTo>
                    <a:pt x="335" y="109"/>
                  </a:lnTo>
                  <a:lnTo>
                    <a:pt x="327" y="104"/>
                  </a:lnTo>
                  <a:lnTo>
                    <a:pt x="322" y="102"/>
                  </a:lnTo>
                  <a:lnTo>
                    <a:pt x="314" y="98"/>
                  </a:lnTo>
                  <a:lnTo>
                    <a:pt x="303" y="98"/>
                  </a:lnTo>
                  <a:lnTo>
                    <a:pt x="295" y="94"/>
                  </a:lnTo>
                  <a:lnTo>
                    <a:pt x="290" y="94"/>
                  </a:lnTo>
                  <a:lnTo>
                    <a:pt x="282" y="100"/>
                  </a:lnTo>
                  <a:lnTo>
                    <a:pt x="275" y="100"/>
                  </a:lnTo>
                  <a:lnTo>
                    <a:pt x="262" y="102"/>
                  </a:lnTo>
                  <a:lnTo>
                    <a:pt x="254" y="102"/>
                  </a:lnTo>
                  <a:lnTo>
                    <a:pt x="247" y="96"/>
                  </a:lnTo>
                  <a:lnTo>
                    <a:pt x="245" y="96"/>
                  </a:lnTo>
                  <a:lnTo>
                    <a:pt x="237" y="90"/>
                  </a:lnTo>
                  <a:lnTo>
                    <a:pt x="226" y="87"/>
                  </a:lnTo>
                  <a:lnTo>
                    <a:pt x="224" y="83"/>
                  </a:lnTo>
                  <a:lnTo>
                    <a:pt x="228" y="47"/>
                  </a:lnTo>
                  <a:lnTo>
                    <a:pt x="224" y="34"/>
                  </a:lnTo>
                  <a:lnTo>
                    <a:pt x="216" y="27"/>
                  </a:lnTo>
                  <a:lnTo>
                    <a:pt x="213" y="21"/>
                  </a:lnTo>
                  <a:lnTo>
                    <a:pt x="207" y="19"/>
                  </a:lnTo>
                  <a:lnTo>
                    <a:pt x="201" y="21"/>
                  </a:lnTo>
                  <a:lnTo>
                    <a:pt x="194" y="19"/>
                  </a:lnTo>
                  <a:lnTo>
                    <a:pt x="194" y="17"/>
                  </a:lnTo>
                  <a:lnTo>
                    <a:pt x="188" y="11"/>
                  </a:lnTo>
                  <a:lnTo>
                    <a:pt x="183" y="6"/>
                  </a:lnTo>
                  <a:lnTo>
                    <a:pt x="175" y="8"/>
                  </a:lnTo>
                  <a:lnTo>
                    <a:pt x="168" y="8"/>
                  </a:lnTo>
                  <a:lnTo>
                    <a:pt x="166" y="4"/>
                  </a:lnTo>
                  <a:lnTo>
                    <a:pt x="162" y="4"/>
                  </a:lnTo>
                  <a:lnTo>
                    <a:pt x="160" y="6"/>
                  </a:lnTo>
                  <a:lnTo>
                    <a:pt x="164" y="10"/>
                  </a:lnTo>
                  <a:lnTo>
                    <a:pt x="162" y="10"/>
                  </a:lnTo>
                  <a:lnTo>
                    <a:pt x="160" y="8"/>
                  </a:lnTo>
                  <a:lnTo>
                    <a:pt x="154" y="0"/>
                  </a:lnTo>
                  <a:lnTo>
                    <a:pt x="151" y="8"/>
                  </a:lnTo>
                  <a:lnTo>
                    <a:pt x="149" y="23"/>
                  </a:lnTo>
                  <a:lnTo>
                    <a:pt x="143" y="28"/>
                  </a:lnTo>
                  <a:lnTo>
                    <a:pt x="143" y="30"/>
                  </a:lnTo>
                  <a:lnTo>
                    <a:pt x="141" y="36"/>
                  </a:lnTo>
                  <a:lnTo>
                    <a:pt x="139" y="43"/>
                  </a:lnTo>
                  <a:lnTo>
                    <a:pt x="139" y="51"/>
                  </a:lnTo>
                  <a:lnTo>
                    <a:pt x="141" y="55"/>
                  </a:lnTo>
                  <a:lnTo>
                    <a:pt x="136" y="62"/>
                  </a:lnTo>
                  <a:lnTo>
                    <a:pt x="132" y="70"/>
                  </a:lnTo>
                  <a:lnTo>
                    <a:pt x="137" y="75"/>
                  </a:lnTo>
                  <a:lnTo>
                    <a:pt x="130" y="74"/>
                  </a:lnTo>
                  <a:lnTo>
                    <a:pt x="130" y="79"/>
                  </a:lnTo>
                  <a:lnTo>
                    <a:pt x="126" y="87"/>
                  </a:lnTo>
                  <a:lnTo>
                    <a:pt x="126" y="92"/>
                  </a:lnTo>
                  <a:lnTo>
                    <a:pt x="122" y="100"/>
                  </a:lnTo>
                  <a:lnTo>
                    <a:pt x="121" y="107"/>
                  </a:lnTo>
                  <a:lnTo>
                    <a:pt x="115" y="119"/>
                  </a:lnTo>
                  <a:lnTo>
                    <a:pt x="113" y="126"/>
                  </a:lnTo>
                  <a:lnTo>
                    <a:pt x="102" y="145"/>
                  </a:lnTo>
                  <a:lnTo>
                    <a:pt x="98" y="158"/>
                  </a:lnTo>
                  <a:lnTo>
                    <a:pt x="92" y="173"/>
                  </a:lnTo>
                  <a:lnTo>
                    <a:pt x="94" y="181"/>
                  </a:lnTo>
                  <a:lnTo>
                    <a:pt x="94" y="183"/>
                  </a:lnTo>
                  <a:lnTo>
                    <a:pt x="89" y="186"/>
                  </a:lnTo>
                  <a:lnTo>
                    <a:pt x="85" y="192"/>
                  </a:lnTo>
                  <a:lnTo>
                    <a:pt x="81" y="207"/>
                  </a:lnTo>
                  <a:lnTo>
                    <a:pt x="68" y="241"/>
                  </a:lnTo>
                  <a:lnTo>
                    <a:pt x="62" y="248"/>
                  </a:lnTo>
                  <a:lnTo>
                    <a:pt x="60" y="256"/>
                  </a:lnTo>
                  <a:lnTo>
                    <a:pt x="68" y="252"/>
                  </a:lnTo>
                  <a:lnTo>
                    <a:pt x="70" y="256"/>
                  </a:lnTo>
                  <a:lnTo>
                    <a:pt x="62" y="256"/>
                  </a:lnTo>
                  <a:lnTo>
                    <a:pt x="57" y="262"/>
                  </a:lnTo>
                  <a:lnTo>
                    <a:pt x="47" y="275"/>
                  </a:lnTo>
                  <a:lnTo>
                    <a:pt x="45" y="282"/>
                  </a:lnTo>
                  <a:lnTo>
                    <a:pt x="47" y="284"/>
                  </a:lnTo>
                  <a:lnTo>
                    <a:pt x="49" y="282"/>
                  </a:lnTo>
                  <a:lnTo>
                    <a:pt x="49" y="284"/>
                  </a:lnTo>
                  <a:lnTo>
                    <a:pt x="51" y="284"/>
                  </a:lnTo>
                  <a:lnTo>
                    <a:pt x="49" y="288"/>
                  </a:lnTo>
                  <a:lnTo>
                    <a:pt x="49" y="284"/>
                  </a:lnTo>
                  <a:lnTo>
                    <a:pt x="47" y="284"/>
                  </a:lnTo>
                  <a:lnTo>
                    <a:pt x="42" y="288"/>
                  </a:lnTo>
                  <a:lnTo>
                    <a:pt x="38" y="295"/>
                  </a:lnTo>
                  <a:lnTo>
                    <a:pt x="36" y="288"/>
                  </a:lnTo>
                  <a:lnTo>
                    <a:pt x="23" y="316"/>
                  </a:lnTo>
                  <a:lnTo>
                    <a:pt x="10" y="333"/>
                  </a:lnTo>
                  <a:lnTo>
                    <a:pt x="10" y="346"/>
                  </a:lnTo>
                  <a:lnTo>
                    <a:pt x="13" y="361"/>
                  </a:lnTo>
                  <a:lnTo>
                    <a:pt x="12" y="369"/>
                  </a:lnTo>
                  <a:lnTo>
                    <a:pt x="6" y="376"/>
                  </a:lnTo>
                  <a:lnTo>
                    <a:pt x="4" y="382"/>
                  </a:lnTo>
                  <a:lnTo>
                    <a:pt x="0" y="391"/>
                  </a:lnTo>
                  <a:lnTo>
                    <a:pt x="2" y="418"/>
                  </a:lnTo>
                  <a:lnTo>
                    <a:pt x="8" y="433"/>
                  </a:lnTo>
                  <a:lnTo>
                    <a:pt x="12" y="433"/>
                  </a:lnTo>
                  <a:lnTo>
                    <a:pt x="184" y="48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6"/>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7"/>
            <p:cNvSpPr>
              <a:spLocks/>
            </p:cNvSpPr>
            <p:nvPr/>
          </p:nvSpPr>
          <p:spPr bwMode="auto">
            <a:xfrm>
              <a:off x="2147453" y="5001413"/>
              <a:ext cx="4623" cy="8393"/>
            </a:xfrm>
            <a:custGeom>
              <a:avLst/>
              <a:gdLst>
                <a:gd name="T0" fmla="*/ 2 w 2"/>
                <a:gd name="T1" fmla="*/ 0 h 4"/>
                <a:gd name="T2" fmla="*/ 0 w 2"/>
                <a:gd name="T3" fmla="*/ 0 h 4"/>
                <a:gd name="T4" fmla="*/ 0 w 2"/>
                <a:gd name="T5" fmla="*/ 4 h 4"/>
                <a:gd name="T6" fmla="*/ 2 w 2"/>
                <a:gd name="T7" fmla="*/ 0 h 4"/>
              </a:gdLst>
              <a:ahLst/>
              <a:cxnLst>
                <a:cxn ang="0">
                  <a:pos x="T0" y="T1"/>
                </a:cxn>
                <a:cxn ang="0">
                  <a:pos x="T2" y="T3"/>
                </a:cxn>
                <a:cxn ang="0">
                  <a:pos x="T4" y="T5"/>
                </a:cxn>
                <a:cxn ang="0">
                  <a:pos x="T6" y="T7"/>
                </a:cxn>
              </a:cxnLst>
              <a:rect l="0" t="0" r="r" b="b"/>
              <a:pathLst>
                <a:path w="2" h="4">
                  <a:moveTo>
                    <a:pt x="2" y="0"/>
                  </a:moveTo>
                  <a:lnTo>
                    <a:pt x="0" y="0"/>
                  </a:lnTo>
                  <a:lnTo>
                    <a:pt x="0" y="4"/>
                  </a:lnTo>
                  <a:lnTo>
                    <a:pt x="2"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8"/>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9"/>
            <p:cNvSpPr>
              <a:spLocks/>
            </p:cNvSpPr>
            <p:nvPr/>
          </p:nvSpPr>
          <p:spPr bwMode="auto">
            <a:xfrm>
              <a:off x="2269987" y="6279303"/>
              <a:ext cx="20807" cy="31476"/>
            </a:xfrm>
            <a:custGeom>
              <a:avLst/>
              <a:gdLst>
                <a:gd name="T0" fmla="*/ 9 w 9"/>
                <a:gd name="T1" fmla="*/ 13 h 15"/>
                <a:gd name="T2" fmla="*/ 5 w 9"/>
                <a:gd name="T3" fmla="*/ 8 h 15"/>
                <a:gd name="T4" fmla="*/ 0 w 9"/>
                <a:gd name="T5" fmla="*/ 0 h 15"/>
                <a:gd name="T6" fmla="*/ 9 w 9"/>
                <a:gd name="T7" fmla="*/ 15 h 15"/>
                <a:gd name="T8" fmla="*/ 9 w 9"/>
                <a:gd name="T9" fmla="*/ 13 h 15"/>
              </a:gdLst>
              <a:ahLst/>
              <a:cxnLst>
                <a:cxn ang="0">
                  <a:pos x="T0" y="T1"/>
                </a:cxn>
                <a:cxn ang="0">
                  <a:pos x="T2" y="T3"/>
                </a:cxn>
                <a:cxn ang="0">
                  <a:pos x="T4" y="T5"/>
                </a:cxn>
                <a:cxn ang="0">
                  <a:pos x="T6" y="T7"/>
                </a:cxn>
                <a:cxn ang="0">
                  <a:pos x="T8" y="T9"/>
                </a:cxn>
              </a:cxnLst>
              <a:rect l="0" t="0" r="r" b="b"/>
              <a:pathLst>
                <a:path w="9" h="15">
                  <a:moveTo>
                    <a:pt x="9" y="13"/>
                  </a:moveTo>
                  <a:lnTo>
                    <a:pt x="5" y="8"/>
                  </a:lnTo>
                  <a:lnTo>
                    <a:pt x="0" y="0"/>
                  </a:lnTo>
                  <a:lnTo>
                    <a:pt x="9" y="15"/>
                  </a:lnTo>
                  <a:lnTo>
                    <a:pt x="9"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16" name="Group 115"/>
            <p:cNvGrpSpPr/>
            <p:nvPr/>
          </p:nvGrpSpPr>
          <p:grpSpPr>
            <a:xfrm>
              <a:off x="2378651" y="3857818"/>
              <a:ext cx="1308564" cy="860320"/>
              <a:chOff x="1223722" y="1378665"/>
              <a:chExt cx="543750" cy="357537"/>
            </a:xfrm>
            <a:grpFill/>
          </p:grpSpPr>
          <p:sp>
            <p:nvSpPr>
              <p:cNvPr id="299" name="Freeform 8"/>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9"/>
              <p:cNvSpPr>
                <a:spLocks/>
              </p:cNvSpPr>
              <p:nvPr/>
            </p:nvSpPr>
            <p:spPr bwMode="auto">
              <a:xfrm>
                <a:off x="1344768" y="1404826"/>
                <a:ext cx="10568" cy="14825"/>
              </a:xfrm>
              <a:custGeom>
                <a:avLst/>
                <a:gdLst>
                  <a:gd name="T0" fmla="*/ 9 w 11"/>
                  <a:gd name="T1" fmla="*/ 17 h 17"/>
                  <a:gd name="T2" fmla="*/ 11 w 11"/>
                  <a:gd name="T3" fmla="*/ 9 h 17"/>
                  <a:gd name="T4" fmla="*/ 5 w 11"/>
                  <a:gd name="T5" fmla="*/ 4 h 17"/>
                  <a:gd name="T6" fmla="*/ 2 w 11"/>
                  <a:gd name="T7" fmla="*/ 0 h 17"/>
                  <a:gd name="T8" fmla="*/ 0 w 11"/>
                  <a:gd name="T9" fmla="*/ 9 h 17"/>
                  <a:gd name="T10" fmla="*/ 3 w 11"/>
                  <a:gd name="T11" fmla="*/ 17 h 17"/>
                  <a:gd name="T12" fmla="*/ 9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9" y="17"/>
                    </a:moveTo>
                    <a:lnTo>
                      <a:pt x="11" y="9"/>
                    </a:lnTo>
                    <a:lnTo>
                      <a:pt x="5" y="4"/>
                    </a:lnTo>
                    <a:lnTo>
                      <a:pt x="2" y="0"/>
                    </a:lnTo>
                    <a:lnTo>
                      <a:pt x="0" y="9"/>
                    </a:lnTo>
                    <a:lnTo>
                      <a:pt x="3" y="17"/>
                    </a:lnTo>
                    <a:lnTo>
                      <a:pt x="9"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0"/>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1"/>
              <p:cNvSpPr>
                <a:spLocks/>
              </p:cNvSpPr>
              <p:nvPr/>
            </p:nvSpPr>
            <p:spPr bwMode="auto">
              <a:xfrm>
                <a:off x="1361100" y="1401338"/>
                <a:ext cx="12489" cy="10464"/>
              </a:xfrm>
              <a:custGeom>
                <a:avLst/>
                <a:gdLst>
                  <a:gd name="T0" fmla="*/ 7 w 13"/>
                  <a:gd name="T1" fmla="*/ 6 h 12"/>
                  <a:gd name="T2" fmla="*/ 9 w 13"/>
                  <a:gd name="T3" fmla="*/ 12 h 12"/>
                  <a:gd name="T4" fmla="*/ 13 w 13"/>
                  <a:gd name="T5" fmla="*/ 6 h 12"/>
                  <a:gd name="T6" fmla="*/ 7 w 13"/>
                  <a:gd name="T7" fmla="*/ 0 h 12"/>
                  <a:gd name="T8" fmla="*/ 3 w 13"/>
                  <a:gd name="T9" fmla="*/ 0 h 12"/>
                  <a:gd name="T10" fmla="*/ 0 w 13"/>
                  <a:gd name="T11" fmla="*/ 8 h 12"/>
                  <a:gd name="T12" fmla="*/ 5 w 13"/>
                  <a:gd name="T13" fmla="*/ 12 h 12"/>
                  <a:gd name="T14" fmla="*/ 7 w 1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2">
                    <a:moveTo>
                      <a:pt x="7" y="6"/>
                    </a:moveTo>
                    <a:lnTo>
                      <a:pt x="9" y="12"/>
                    </a:lnTo>
                    <a:lnTo>
                      <a:pt x="13" y="6"/>
                    </a:lnTo>
                    <a:lnTo>
                      <a:pt x="7" y="0"/>
                    </a:lnTo>
                    <a:lnTo>
                      <a:pt x="3" y="0"/>
                    </a:lnTo>
                    <a:lnTo>
                      <a:pt x="0" y="8"/>
                    </a:lnTo>
                    <a:lnTo>
                      <a:pt x="5" y="12"/>
                    </a:lnTo>
                    <a:lnTo>
                      <a:pt x="7"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2"/>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3"/>
              <p:cNvSpPr>
                <a:spLocks/>
              </p:cNvSpPr>
              <p:nvPr/>
            </p:nvSpPr>
            <p:spPr bwMode="auto">
              <a:xfrm>
                <a:off x="1363021" y="1434476"/>
                <a:ext cx="21135" cy="45346"/>
              </a:xfrm>
              <a:custGeom>
                <a:avLst/>
                <a:gdLst>
                  <a:gd name="T0" fmla="*/ 20 w 22"/>
                  <a:gd name="T1" fmla="*/ 7 h 52"/>
                  <a:gd name="T2" fmla="*/ 16 w 22"/>
                  <a:gd name="T3" fmla="*/ 0 h 52"/>
                  <a:gd name="T4" fmla="*/ 15 w 22"/>
                  <a:gd name="T5" fmla="*/ 0 h 52"/>
                  <a:gd name="T6" fmla="*/ 7 w 22"/>
                  <a:gd name="T7" fmla="*/ 5 h 52"/>
                  <a:gd name="T8" fmla="*/ 0 w 22"/>
                  <a:gd name="T9" fmla="*/ 13 h 52"/>
                  <a:gd name="T10" fmla="*/ 3 w 22"/>
                  <a:gd name="T11" fmla="*/ 21 h 52"/>
                  <a:gd name="T12" fmla="*/ 9 w 22"/>
                  <a:gd name="T13" fmla="*/ 28 h 52"/>
                  <a:gd name="T14" fmla="*/ 7 w 22"/>
                  <a:gd name="T15" fmla="*/ 34 h 52"/>
                  <a:gd name="T16" fmla="*/ 9 w 22"/>
                  <a:gd name="T17" fmla="*/ 41 h 52"/>
                  <a:gd name="T18" fmla="*/ 16 w 22"/>
                  <a:gd name="T19" fmla="*/ 49 h 52"/>
                  <a:gd name="T20" fmla="*/ 16 w 22"/>
                  <a:gd name="T21" fmla="*/ 52 h 52"/>
                  <a:gd name="T22" fmla="*/ 22 w 22"/>
                  <a:gd name="T23" fmla="*/ 49 h 52"/>
                  <a:gd name="T24" fmla="*/ 22 w 22"/>
                  <a:gd name="T25" fmla="*/ 43 h 52"/>
                  <a:gd name="T26" fmla="*/ 18 w 22"/>
                  <a:gd name="T27" fmla="*/ 36 h 52"/>
                  <a:gd name="T28" fmla="*/ 11 w 22"/>
                  <a:gd name="T29" fmla="*/ 36 h 52"/>
                  <a:gd name="T30" fmla="*/ 11 w 22"/>
                  <a:gd name="T31" fmla="*/ 21 h 52"/>
                  <a:gd name="T32" fmla="*/ 5 w 22"/>
                  <a:gd name="T33" fmla="*/ 13 h 52"/>
                  <a:gd name="T34" fmla="*/ 13 w 22"/>
                  <a:gd name="T35" fmla="*/ 9 h 52"/>
                  <a:gd name="T36" fmla="*/ 20 w 22"/>
                  <a:gd name="T3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52">
                    <a:moveTo>
                      <a:pt x="20" y="7"/>
                    </a:moveTo>
                    <a:lnTo>
                      <a:pt x="16" y="0"/>
                    </a:lnTo>
                    <a:lnTo>
                      <a:pt x="15" y="0"/>
                    </a:lnTo>
                    <a:lnTo>
                      <a:pt x="7" y="5"/>
                    </a:lnTo>
                    <a:lnTo>
                      <a:pt x="0" y="13"/>
                    </a:lnTo>
                    <a:lnTo>
                      <a:pt x="3" y="21"/>
                    </a:lnTo>
                    <a:lnTo>
                      <a:pt x="9" y="28"/>
                    </a:lnTo>
                    <a:lnTo>
                      <a:pt x="7" y="34"/>
                    </a:lnTo>
                    <a:lnTo>
                      <a:pt x="9" y="41"/>
                    </a:lnTo>
                    <a:lnTo>
                      <a:pt x="16" y="49"/>
                    </a:lnTo>
                    <a:lnTo>
                      <a:pt x="16" y="52"/>
                    </a:lnTo>
                    <a:lnTo>
                      <a:pt x="22" y="49"/>
                    </a:lnTo>
                    <a:lnTo>
                      <a:pt x="22" y="43"/>
                    </a:lnTo>
                    <a:lnTo>
                      <a:pt x="18" y="36"/>
                    </a:lnTo>
                    <a:lnTo>
                      <a:pt x="11" y="36"/>
                    </a:lnTo>
                    <a:lnTo>
                      <a:pt x="11" y="21"/>
                    </a:lnTo>
                    <a:lnTo>
                      <a:pt x="5" y="13"/>
                    </a:lnTo>
                    <a:lnTo>
                      <a:pt x="13" y="9"/>
                    </a:lnTo>
                    <a:lnTo>
                      <a:pt x="2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20"/>
              <p:cNvSpPr>
                <a:spLocks/>
              </p:cNvSpPr>
              <p:nvPr/>
            </p:nvSpPr>
            <p:spPr bwMode="auto">
              <a:xfrm>
                <a:off x="1223722" y="1378665"/>
                <a:ext cx="543750" cy="357537"/>
              </a:xfrm>
              <a:custGeom>
                <a:avLst/>
                <a:gdLst>
                  <a:gd name="T0" fmla="*/ 75 w 566"/>
                  <a:gd name="T1" fmla="*/ 344 h 410"/>
                  <a:gd name="T2" fmla="*/ 98 w 566"/>
                  <a:gd name="T3" fmla="*/ 357 h 410"/>
                  <a:gd name="T4" fmla="*/ 133 w 566"/>
                  <a:gd name="T5" fmla="*/ 361 h 410"/>
                  <a:gd name="T6" fmla="*/ 165 w 566"/>
                  <a:gd name="T7" fmla="*/ 359 h 410"/>
                  <a:gd name="T8" fmla="*/ 188 w 566"/>
                  <a:gd name="T9" fmla="*/ 376 h 410"/>
                  <a:gd name="T10" fmla="*/ 237 w 566"/>
                  <a:gd name="T11" fmla="*/ 376 h 410"/>
                  <a:gd name="T12" fmla="*/ 270 w 566"/>
                  <a:gd name="T13" fmla="*/ 380 h 410"/>
                  <a:gd name="T14" fmla="*/ 317 w 566"/>
                  <a:gd name="T15" fmla="*/ 376 h 410"/>
                  <a:gd name="T16" fmla="*/ 355 w 566"/>
                  <a:gd name="T17" fmla="*/ 376 h 410"/>
                  <a:gd name="T18" fmla="*/ 511 w 566"/>
                  <a:gd name="T19" fmla="*/ 383 h 410"/>
                  <a:gd name="T20" fmla="*/ 564 w 566"/>
                  <a:gd name="T21" fmla="*/ 100 h 410"/>
                  <a:gd name="T22" fmla="*/ 263 w 566"/>
                  <a:gd name="T23" fmla="*/ 24 h 410"/>
                  <a:gd name="T24" fmla="*/ 165 w 566"/>
                  <a:gd name="T25" fmla="*/ 17 h 410"/>
                  <a:gd name="T26" fmla="*/ 176 w 566"/>
                  <a:gd name="T27" fmla="*/ 38 h 410"/>
                  <a:gd name="T28" fmla="*/ 173 w 566"/>
                  <a:gd name="T29" fmla="*/ 53 h 410"/>
                  <a:gd name="T30" fmla="*/ 158 w 566"/>
                  <a:gd name="T31" fmla="*/ 62 h 410"/>
                  <a:gd name="T32" fmla="*/ 171 w 566"/>
                  <a:gd name="T33" fmla="*/ 83 h 410"/>
                  <a:gd name="T34" fmla="*/ 175 w 566"/>
                  <a:gd name="T35" fmla="*/ 115 h 410"/>
                  <a:gd name="T36" fmla="*/ 154 w 566"/>
                  <a:gd name="T37" fmla="*/ 141 h 410"/>
                  <a:gd name="T38" fmla="*/ 146 w 566"/>
                  <a:gd name="T39" fmla="*/ 177 h 410"/>
                  <a:gd name="T40" fmla="*/ 116 w 566"/>
                  <a:gd name="T41" fmla="*/ 192 h 410"/>
                  <a:gd name="T42" fmla="*/ 99 w 566"/>
                  <a:gd name="T43" fmla="*/ 190 h 410"/>
                  <a:gd name="T44" fmla="*/ 107 w 566"/>
                  <a:gd name="T45" fmla="*/ 175 h 410"/>
                  <a:gd name="T46" fmla="*/ 116 w 566"/>
                  <a:gd name="T47" fmla="*/ 186 h 410"/>
                  <a:gd name="T48" fmla="*/ 131 w 566"/>
                  <a:gd name="T49" fmla="*/ 167 h 410"/>
                  <a:gd name="T50" fmla="*/ 141 w 566"/>
                  <a:gd name="T51" fmla="*/ 147 h 410"/>
                  <a:gd name="T52" fmla="*/ 141 w 566"/>
                  <a:gd name="T53" fmla="*/ 137 h 410"/>
                  <a:gd name="T54" fmla="*/ 154 w 566"/>
                  <a:gd name="T55" fmla="*/ 120 h 410"/>
                  <a:gd name="T56" fmla="*/ 114 w 566"/>
                  <a:gd name="T57" fmla="*/ 139 h 410"/>
                  <a:gd name="T58" fmla="*/ 116 w 566"/>
                  <a:gd name="T59" fmla="*/ 158 h 410"/>
                  <a:gd name="T60" fmla="*/ 114 w 566"/>
                  <a:gd name="T61" fmla="*/ 137 h 410"/>
                  <a:gd name="T62" fmla="*/ 131 w 566"/>
                  <a:gd name="T63" fmla="*/ 132 h 410"/>
                  <a:gd name="T64" fmla="*/ 141 w 566"/>
                  <a:gd name="T65" fmla="*/ 92 h 410"/>
                  <a:gd name="T66" fmla="*/ 129 w 566"/>
                  <a:gd name="T67" fmla="*/ 86 h 410"/>
                  <a:gd name="T68" fmla="*/ 113 w 566"/>
                  <a:gd name="T69" fmla="*/ 77 h 410"/>
                  <a:gd name="T70" fmla="*/ 77 w 566"/>
                  <a:gd name="T71" fmla="*/ 64 h 410"/>
                  <a:gd name="T72" fmla="*/ 41 w 566"/>
                  <a:gd name="T73" fmla="*/ 45 h 410"/>
                  <a:gd name="T74" fmla="*/ 17 w 566"/>
                  <a:gd name="T75" fmla="*/ 30 h 410"/>
                  <a:gd name="T76" fmla="*/ 7 w 566"/>
                  <a:gd name="T77" fmla="*/ 53 h 410"/>
                  <a:gd name="T78" fmla="*/ 13 w 566"/>
                  <a:gd name="T79" fmla="*/ 83 h 410"/>
                  <a:gd name="T80" fmla="*/ 17 w 566"/>
                  <a:gd name="T81" fmla="*/ 148 h 410"/>
                  <a:gd name="T82" fmla="*/ 17 w 566"/>
                  <a:gd name="T83" fmla="*/ 171 h 410"/>
                  <a:gd name="T84" fmla="*/ 24 w 566"/>
                  <a:gd name="T85" fmla="*/ 188 h 410"/>
                  <a:gd name="T86" fmla="*/ 13 w 566"/>
                  <a:gd name="T87" fmla="*/ 207 h 410"/>
                  <a:gd name="T88" fmla="*/ 28 w 566"/>
                  <a:gd name="T89" fmla="*/ 216 h 410"/>
                  <a:gd name="T90" fmla="*/ 13 w 566"/>
                  <a:gd name="T91" fmla="*/ 233 h 410"/>
                  <a:gd name="T92" fmla="*/ 5 w 566"/>
                  <a:gd name="T93" fmla="*/ 237 h 410"/>
                  <a:gd name="T94" fmla="*/ 5 w 566"/>
                  <a:gd name="T95" fmla="*/ 252 h 410"/>
                  <a:gd name="T96" fmla="*/ 35 w 566"/>
                  <a:gd name="T97" fmla="*/ 263 h 410"/>
                  <a:gd name="T98" fmla="*/ 45 w 566"/>
                  <a:gd name="T99" fmla="*/ 272 h 410"/>
                  <a:gd name="T100" fmla="*/ 67 w 566"/>
                  <a:gd name="T101" fmla="*/ 288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66" h="410">
                    <a:moveTo>
                      <a:pt x="67" y="288"/>
                    </a:moveTo>
                    <a:lnTo>
                      <a:pt x="75" y="295"/>
                    </a:lnTo>
                    <a:lnTo>
                      <a:pt x="79" y="308"/>
                    </a:lnTo>
                    <a:lnTo>
                      <a:pt x="75" y="344"/>
                    </a:lnTo>
                    <a:lnTo>
                      <a:pt x="77" y="348"/>
                    </a:lnTo>
                    <a:lnTo>
                      <a:pt x="88" y="351"/>
                    </a:lnTo>
                    <a:lnTo>
                      <a:pt x="96" y="357"/>
                    </a:lnTo>
                    <a:lnTo>
                      <a:pt x="98" y="357"/>
                    </a:lnTo>
                    <a:lnTo>
                      <a:pt x="105" y="363"/>
                    </a:lnTo>
                    <a:lnTo>
                      <a:pt x="113" y="363"/>
                    </a:lnTo>
                    <a:lnTo>
                      <a:pt x="126" y="361"/>
                    </a:lnTo>
                    <a:lnTo>
                      <a:pt x="133" y="361"/>
                    </a:lnTo>
                    <a:lnTo>
                      <a:pt x="141" y="355"/>
                    </a:lnTo>
                    <a:lnTo>
                      <a:pt x="146" y="355"/>
                    </a:lnTo>
                    <a:lnTo>
                      <a:pt x="154" y="359"/>
                    </a:lnTo>
                    <a:lnTo>
                      <a:pt x="165" y="359"/>
                    </a:lnTo>
                    <a:lnTo>
                      <a:pt x="173" y="363"/>
                    </a:lnTo>
                    <a:lnTo>
                      <a:pt x="178" y="365"/>
                    </a:lnTo>
                    <a:lnTo>
                      <a:pt x="186" y="370"/>
                    </a:lnTo>
                    <a:lnTo>
                      <a:pt x="188" y="376"/>
                    </a:lnTo>
                    <a:lnTo>
                      <a:pt x="201" y="376"/>
                    </a:lnTo>
                    <a:lnTo>
                      <a:pt x="208" y="378"/>
                    </a:lnTo>
                    <a:lnTo>
                      <a:pt x="229" y="374"/>
                    </a:lnTo>
                    <a:lnTo>
                      <a:pt x="237" y="376"/>
                    </a:lnTo>
                    <a:lnTo>
                      <a:pt x="244" y="382"/>
                    </a:lnTo>
                    <a:lnTo>
                      <a:pt x="250" y="383"/>
                    </a:lnTo>
                    <a:lnTo>
                      <a:pt x="257" y="383"/>
                    </a:lnTo>
                    <a:lnTo>
                      <a:pt x="270" y="380"/>
                    </a:lnTo>
                    <a:lnTo>
                      <a:pt x="284" y="378"/>
                    </a:lnTo>
                    <a:lnTo>
                      <a:pt x="306" y="378"/>
                    </a:lnTo>
                    <a:lnTo>
                      <a:pt x="314" y="374"/>
                    </a:lnTo>
                    <a:lnTo>
                      <a:pt x="317" y="376"/>
                    </a:lnTo>
                    <a:lnTo>
                      <a:pt x="334" y="378"/>
                    </a:lnTo>
                    <a:lnTo>
                      <a:pt x="342" y="380"/>
                    </a:lnTo>
                    <a:lnTo>
                      <a:pt x="349" y="382"/>
                    </a:lnTo>
                    <a:lnTo>
                      <a:pt x="355" y="376"/>
                    </a:lnTo>
                    <a:lnTo>
                      <a:pt x="423" y="393"/>
                    </a:lnTo>
                    <a:lnTo>
                      <a:pt x="511" y="410"/>
                    </a:lnTo>
                    <a:lnTo>
                      <a:pt x="509" y="404"/>
                    </a:lnTo>
                    <a:lnTo>
                      <a:pt x="511" y="383"/>
                    </a:lnTo>
                    <a:lnTo>
                      <a:pt x="507" y="368"/>
                    </a:lnTo>
                    <a:lnTo>
                      <a:pt x="511" y="363"/>
                    </a:lnTo>
                    <a:lnTo>
                      <a:pt x="513" y="340"/>
                    </a:lnTo>
                    <a:lnTo>
                      <a:pt x="564" y="100"/>
                    </a:lnTo>
                    <a:lnTo>
                      <a:pt x="566" y="96"/>
                    </a:lnTo>
                    <a:lnTo>
                      <a:pt x="498" y="81"/>
                    </a:lnTo>
                    <a:lnTo>
                      <a:pt x="372" y="53"/>
                    </a:lnTo>
                    <a:lnTo>
                      <a:pt x="263" y="24"/>
                    </a:lnTo>
                    <a:lnTo>
                      <a:pt x="167" y="0"/>
                    </a:lnTo>
                    <a:lnTo>
                      <a:pt x="161" y="4"/>
                    </a:lnTo>
                    <a:lnTo>
                      <a:pt x="163" y="11"/>
                    </a:lnTo>
                    <a:lnTo>
                      <a:pt x="165" y="17"/>
                    </a:lnTo>
                    <a:lnTo>
                      <a:pt x="165" y="19"/>
                    </a:lnTo>
                    <a:lnTo>
                      <a:pt x="171" y="26"/>
                    </a:lnTo>
                    <a:lnTo>
                      <a:pt x="178" y="30"/>
                    </a:lnTo>
                    <a:lnTo>
                      <a:pt x="176" y="38"/>
                    </a:lnTo>
                    <a:lnTo>
                      <a:pt x="176" y="43"/>
                    </a:lnTo>
                    <a:lnTo>
                      <a:pt x="176" y="51"/>
                    </a:lnTo>
                    <a:lnTo>
                      <a:pt x="169" y="47"/>
                    </a:lnTo>
                    <a:lnTo>
                      <a:pt x="173" y="53"/>
                    </a:lnTo>
                    <a:lnTo>
                      <a:pt x="171" y="60"/>
                    </a:lnTo>
                    <a:lnTo>
                      <a:pt x="163" y="56"/>
                    </a:lnTo>
                    <a:lnTo>
                      <a:pt x="158" y="56"/>
                    </a:lnTo>
                    <a:lnTo>
                      <a:pt x="158" y="62"/>
                    </a:lnTo>
                    <a:lnTo>
                      <a:pt x="165" y="62"/>
                    </a:lnTo>
                    <a:lnTo>
                      <a:pt x="167" y="69"/>
                    </a:lnTo>
                    <a:lnTo>
                      <a:pt x="173" y="77"/>
                    </a:lnTo>
                    <a:lnTo>
                      <a:pt x="171" y="83"/>
                    </a:lnTo>
                    <a:lnTo>
                      <a:pt x="173" y="86"/>
                    </a:lnTo>
                    <a:lnTo>
                      <a:pt x="171" y="100"/>
                    </a:lnTo>
                    <a:lnTo>
                      <a:pt x="175" y="107"/>
                    </a:lnTo>
                    <a:lnTo>
                      <a:pt x="175" y="115"/>
                    </a:lnTo>
                    <a:lnTo>
                      <a:pt x="167" y="120"/>
                    </a:lnTo>
                    <a:lnTo>
                      <a:pt x="160" y="130"/>
                    </a:lnTo>
                    <a:lnTo>
                      <a:pt x="161" y="137"/>
                    </a:lnTo>
                    <a:lnTo>
                      <a:pt x="154" y="141"/>
                    </a:lnTo>
                    <a:lnTo>
                      <a:pt x="158" y="148"/>
                    </a:lnTo>
                    <a:lnTo>
                      <a:pt x="152" y="154"/>
                    </a:lnTo>
                    <a:lnTo>
                      <a:pt x="154" y="169"/>
                    </a:lnTo>
                    <a:lnTo>
                      <a:pt x="146" y="177"/>
                    </a:lnTo>
                    <a:lnTo>
                      <a:pt x="133" y="180"/>
                    </a:lnTo>
                    <a:lnTo>
                      <a:pt x="129" y="186"/>
                    </a:lnTo>
                    <a:lnTo>
                      <a:pt x="124" y="192"/>
                    </a:lnTo>
                    <a:lnTo>
                      <a:pt x="116" y="192"/>
                    </a:lnTo>
                    <a:lnTo>
                      <a:pt x="113" y="184"/>
                    </a:lnTo>
                    <a:lnTo>
                      <a:pt x="105" y="188"/>
                    </a:lnTo>
                    <a:lnTo>
                      <a:pt x="105" y="195"/>
                    </a:lnTo>
                    <a:lnTo>
                      <a:pt x="99" y="190"/>
                    </a:lnTo>
                    <a:lnTo>
                      <a:pt x="101" y="184"/>
                    </a:lnTo>
                    <a:lnTo>
                      <a:pt x="94" y="182"/>
                    </a:lnTo>
                    <a:lnTo>
                      <a:pt x="101" y="180"/>
                    </a:lnTo>
                    <a:lnTo>
                      <a:pt x="107" y="175"/>
                    </a:lnTo>
                    <a:lnTo>
                      <a:pt x="120" y="165"/>
                    </a:lnTo>
                    <a:lnTo>
                      <a:pt x="118" y="173"/>
                    </a:lnTo>
                    <a:lnTo>
                      <a:pt x="116" y="179"/>
                    </a:lnTo>
                    <a:lnTo>
                      <a:pt x="116" y="186"/>
                    </a:lnTo>
                    <a:lnTo>
                      <a:pt x="118" y="182"/>
                    </a:lnTo>
                    <a:lnTo>
                      <a:pt x="120" y="175"/>
                    </a:lnTo>
                    <a:lnTo>
                      <a:pt x="126" y="169"/>
                    </a:lnTo>
                    <a:lnTo>
                      <a:pt x="131" y="167"/>
                    </a:lnTo>
                    <a:lnTo>
                      <a:pt x="126" y="175"/>
                    </a:lnTo>
                    <a:lnTo>
                      <a:pt x="133" y="179"/>
                    </a:lnTo>
                    <a:lnTo>
                      <a:pt x="145" y="154"/>
                    </a:lnTo>
                    <a:lnTo>
                      <a:pt x="141" y="147"/>
                    </a:lnTo>
                    <a:lnTo>
                      <a:pt x="133" y="148"/>
                    </a:lnTo>
                    <a:lnTo>
                      <a:pt x="133" y="141"/>
                    </a:lnTo>
                    <a:lnTo>
                      <a:pt x="141" y="143"/>
                    </a:lnTo>
                    <a:lnTo>
                      <a:pt x="141" y="137"/>
                    </a:lnTo>
                    <a:lnTo>
                      <a:pt x="141" y="130"/>
                    </a:lnTo>
                    <a:lnTo>
                      <a:pt x="146" y="132"/>
                    </a:lnTo>
                    <a:lnTo>
                      <a:pt x="152" y="128"/>
                    </a:lnTo>
                    <a:lnTo>
                      <a:pt x="154" y="120"/>
                    </a:lnTo>
                    <a:lnTo>
                      <a:pt x="150" y="113"/>
                    </a:lnTo>
                    <a:lnTo>
                      <a:pt x="133" y="128"/>
                    </a:lnTo>
                    <a:lnTo>
                      <a:pt x="128" y="135"/>
                    </a:lnTo>
                    <a:lnTo>
                      <a:pt x="114" y="139"/>
                    </a:lnTo>
                    <a:lnTo>
                      <a:pt x="99" y="152"/>
                    </a:lnTo>
                    <a:lnTo>
                      <a:pt x="101" y="160"/>
                    </a:lnTo>
                    <a:lnTo>
                      <a:pt x="109" y="158"/>
                    </a:lnTo>
                    <a:lnTo>
                      <a:pt x="116" y="158"/>
                    </a:lnTo>
                    <a:lnTo>
                      <a:pt x="101" y="162"/>
                    </a:lnTo>
                    <a:lnTo>
                      <a:pt x="96" y="156"/>
                    </a:lnTo>
                    <a:lnTo>
                      <a:pt x="99" y="148"/>
                    </a:lnTo>
                    <a:lnTo>
                      <a:pt x="114" y="137"/>
                    </a:lnTo>
                    <a:lnTo>
                      <a:pt x="120" y="133"/>
                    </a:lnTo>
                    <a:lnTo>
                      <a:pt x="133" y="118"/>
                    </a:lnTo>
                    <a:lnTo>
                      <a:pt x="131" y="124"/>
                    </a:lnTo>
                    <a:lnTo>
                      <a:pt x="131" y="132"/>
                    </a:lnTo>
                    <a:lnTo>
                      <a:pt x="133" y="124"/>
                    </a:lnTo>
                    <a:lnTo>
                      <a:pt x="141" y="118"/>
                    </a:lnTo>
                    <a:lnTo>
                      <a:pt x="145" y="109"/>
                    </a:lnTo>
                    <a:lnTo>
                      <a:pt x="141" y="92"/>
                    </a:lnTo>
                    <a:lnTo>
                      <a:pt x="143" y="85"/>
                    </a:lnTo>
                    <a:lnTo>
                      <a:pt x="135" y="90"/>
                    </a:lnTo>
                    <a:lnTo>
                      <a:pt x="133" y="98"/>
                    </a:lnTo>
                    <a:lnTo>
                      <a:pt x="129" y="86"/>
                    </a:lnTo>
                    <a:lnTo>
                      <a:pt x="122" y="88"/>
                    </a:lnTo>
                    <a:lnTo>
                      <a:pt x="122" y="83"/>
                    </a:lnTo>
                    <a:lnTo>
                      <a:pt x="120" y="75"/>
                    </a:lnTo>
                    <a:lnTo>
                      <a:pt x="113" y="77"/>
                    </a:lnTo>
                    <a:lnTo>
                      <a:pt x="105" y="77"/>
                    </a:lnTo>
                    <a:lnTo>
                      <a:pt x="98" y="73"/>
                    </a:lnTo>
                    <a:lnTo>
                      <a:pt x="84" y="69"/>
                    </a:lnTo>
                    <a:lnTo>
                      <a:pt x="77" y="64"/>
                    </a:lnTo>
                    <a:lnTo>
                      <a:pt x="64" y="60"/>
                    </a:lnTo>
                    <a:lnTo>
                      <a:pt x="52" y="54"/>
                    </a:lnTo>
                    <a:lnTo>
                      <a:pt x="49" y="49"/>
                    </a:lnTo>
                    <a:lnTo>
                      <a:pt x="41" y="45"/>
                    </a:lnTo>
                    <a:lnTo>
                      <a:pt x="34" y="38"/>
                    </a:lnTo>
                    <a:lnTo>
                      <a:pt x="22" y="26"/>
                    </a:lnTo>
                    <a:lnTo>
                      <a:pt x="15" y="22"/>
                    </a:lnTo>
                    <a:lnTo>
                      <a:pt x="17" y="30"/>
                    </a:lnTo>
                    <a:lnTo>
                      <a:pt x="15" y="32"/>
                    </a:lnTo>
                    <a:lnTo>
                      <a:pt x="13" y="39"/>
                    </a:lnTo>
                    <a:lnTo>
                      <a:pt x="7" y="47"/>
                    </a:lnTo>
                    <a:lnTo>
                      <a:pt x="7" y="53"/>
                    </a:lnTo>
                    <a:lnTo>
                      <a:pt x="5" y="60"/>
                    </a:lnTo>
                    <a:lnTo>
                      <a:pt x="5" y="68"/>
                    </a:lnTo>
                    <a:lnTo>
                      <a:pt x="7" y="73"/>
                    </a:lnTo>
                    <a:lnTo>
                      <a:pt x="13" y="83"/>
                    </a:lnTo>
                    <a:lnTo>
                      <a:pt x="17" y="96"/>
                    </a:lnTo>
                    <a:lnTo>
                      <a:pt x="17" y="103"/>
                    </a:lnTo>
                    <a:lnTo>
                      <a:pt x="13" y="132"/>
                    </a:lnTo>
                    <a:lnTo>
                      <a:pt x="17" y="148"/>
                    </a:lnTo>
                    <a:lnTo>
                      <a:pt x="15" y="169"/>
                    </a:lnTo>
                    <a:lnTo>
                      <a:pt x="11" y="177"/>
                    </a:lnTo>
                    <a:lnTo>
                      <a:pt x="15" y="179"/>
                    </a:lnTo>
                    <a:lnTo>
                      <a:pt x="17" y="171"/>
                    </a:lnTo>
                    <a:lnTo>
                      <a:pt x="22" y="177"/>
                    </a:lnTo>
                    <a:lnTo>
                      <a:pt x="30" y="184"/>
                    </a:lnTo>
                    <a:lnTo>
                      <a:pt x="35" y="186"/>
                    </a:lnTo>
                    <a:lnTo>
                      <a:pt x="24" y="188"/>
                    </a:lnTo>
                    <a:lnTo>
                      <a:pt x="15" y="192"/>
                    </a:lnTo>
                    <a:lnTo>
                      <a:pt x="13" y="186"/>
                    </a:lnTo>
                    <a:lnTo>
                      <a:pt x="11" y="199"/>
                    </a:lnTo>
                    <a:lnTo>
                      <a:pt x="13" y="207"/>
                    </a:lnTo>
                    <a:lnTo>
                      <a:pt x="13" y="207"/>
                    </a:lnTo>
                    <a:lnTo>
                      <a:pt x="28" y="210"/>
                    </a:lnTo>
                    <a:lnTo>
                      <a:pt x="30" y="216"/>
                    </a:lnTo>
                    <a:lnTo>
                      <a:pt x="28" y="216"/>
                    </a:lnTo>
                    <a:lnTo>
                      <a:pt x="20" y="212"/>
                    </a:lnTo>
                    <a:lnTo>
                      <a:pt x="17" y="220"/>
                    </a:lnTo>
                    <a:lnTo>
                      <a:pt x="19" y="226"/>
                    </a:lnTo>
                    <a:lnTo>
                      <a:pt x="13" y="233"/>
                    </a:lnTo>
                    <a:lnTo>
                      <a:pt x="17" y="241"/>
                    </a:lnTo>
                    <a:lnTo>
                      <a:pt x="17" y="242"/>
                    </a:lnTo>
                    <a:lnTo>
                      <a:pt x="13" y="237"/>
                    </a:lnTo>
                    <a:lnTo>
                      <a:pt x="5" y="237"/>
                    </a:lnTo>
                    <a:lnTo>
                      <a:pt x="9" y="224"/>
                    </a:lnTo>
                    <a:lnTo>
                      <a:pt x="7" y="216"/>
                    </a:lnTo>
                    <a:lnTo>
                      <a:pt x="0" y="252"/>
                    </a:lnTo>
                    <a:lnTo>
                      <a:pt x="5" y="252"/>
                    </a:lnTo>
                    <a:lnTo>
                      <a:pt x="11" y="259"/>
                    </a:lnTo>
                    <a:lnTo>
                      <a:pt x="26" y="256"/>
                    </a:lnTo>
                    <a:lnTo>
                      <a:pt x="30" y="261"/>
                    </a:lnTo>
                    <a:lnTo>
                      <a:pt x="35" y="263"/>
                    </a:lnTo>
                    <a:lnTo>
                      <a:pt x="37" y="265"/>
                    </a:lnTo>
                    <a:lnTo>
                      <a:pt x="41" y="267"/>
                    </a:lnTo>
                    <a:lnTo>
                      <a:pt x="43" y="267"/>
                    </a:lnTo>
                    <a:lnTo>
                      <a:pt x="45" y="272"/>
                    </a:lnTo>
                    <a:lnTo>
                      <a:pt x="52" y="280"/>
                    </a:lnTo>
                    <a:lnTo>
                      <a:pt x="58" y="280"/>
                    </a:lnTo>
                    <a:lnTo>
                      <a:pt x="64" y="282"/>
                    </a:lnTo>
                    <a:lnTo>
                      <a:pt x="67"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7" name="Freeform 21"/>
            <p:cNvSpPr>
              <a:spLocks/>
            </p:cNvSpPr>
            <p:nvPr/>
          </p:nvSpPr>
          <p:spPr bwMode="auto">
            <a:xfrm>
              <a:off x="2616779" y="5490328"/>
              <a:ext cx="1248455" cy="1756311"/>
            </a:xfrm>
            <a:custGeom>
              <a:avLst/>
              <a:gdLst>
                <a:gd name="T0" fmla="*/ 434 w 540"/>
                <a:gd name="T1" fmla="*/ 79 h 837"/>
                <a:gd name="T2" fmla="*/ 308 w 540"/>
                <a:gd name="T3" fmla="*/ 53 h 837"/>
                <a:gd name="T4" fmla="*/ 213 w 540"/>
                <a:gd name="T5" fmla="*/ 32 h 837"/>
                <a:gd name="T6" fmla="*/ 77 w 540"/>
                <a:gd name="T7" fmla="*/ 0 h 837"/>
                <a:gd name="T8" fmla="*/ 19 w 540"/>
                <a:gd name="T9" fmla="*/ 243 h 837"/>
                <a:gd name="T10" fmla="*/ 0 w 540"/>
                <a:gd name="T11" fmla="*/ 314 h 837"/>
                <a:gd name="T12" fmla="*/ 250 w 540"/>
                <a:gd name="T13" fmla="*/ 681 h 837"/>
                <a:gd name="T14" fmla="*/ 357 w 540"/>
                <a:gd name="T15" fmla="*/ 837 h 837"/>
                <a:gd name="T16" fmla="*/ 359 w 540"/>
                <a:gd name="T17" fmla="*/ 822 h 837"/>
                <a:gd name="T18" fmla="*/ 365 w 540"/>
                <a:gd name="T19" fmla="*/ 814 h 837"/>
                <a:gd name="T20" fmla="*/ 367 w 540"/>
                <a:gd name="T21" fmla="*/ 799 h 837"/>
                <a:gd name="T22" fmla="*/ 365 w 540"/>
                <a:gd name="T23" fmla="*/ 786 h 837"/>
                <a:gd name="T24" fmla="*/ 365 w 540"/>
                <a:gd name="T25" fmla="*/ 778 h 837"/>
                <a:gd name="T26" fmla="*/ 367 w 540"/>
                <a:gd name="T27" fmla="*/ 769 h 837"/>
                <a:gd name="T28" fmla="*/ 367 w 540"/>
                <a:gd name="T29" fmla="*/ 754 h 837"/>
                <a:gd name="T30" fmla="*/ 367 w 540"/>
                <a:gd name="T31" fmla="*/ 748 h 837"/>
                <a:gd name="T32" fmla="*/ 370 w 540"/>
                <a:gd name="T33" fmla="*/ 741 h 837"/>
                <a:gd name="T34" fmla="*/ 367 w 540"/>
                <a:gd name="T35" fmla="*/ 728 h 837"/>
                <a:gd name="T36" fmla="*/ 370 w 540"/>
                <a:gd name="T37" fmla="*/ 718 h 837"/>
                <a:gd name="T38" fmla="*/ 378 w 540"/>
                <a:gd name="T39" fmla="*/ 715 h 837"/>
                <a:gd name="T40" fmla="*/ 386 w 540"/>
                <a:gd name="T41" fmla="*/ 713 h 837"/>
                <a:gd name="T42" fmla="*/ 391 w 540"/>
                <a:gd name="T43" fmla="*/ 716 h 837"/>
                <a:gd name="T44" fmla="*/ 399 w 540"/>
                <a:gd name="T45" fmla="*/ 716 h 837"/>
                <a:gd name="T46" fmla="*/ 406 w 540"/>
                <a:gd name="T47" fmla="*/ 724 h 837"/>
                <a:gd name="T48" fmla="*/ 408 w 540"/>
                <a:gd name="T49" fmla="*/ 731 h 837"/>
                <a:gd name="T50" fmla="*/ 416 w 540"/>
                <a:gd name="T51" fmla="*/ 733 h 837"/>
                <a:gd name="T52" fmla="*/ 423 w 540"/>
                <a:gd name="T53" fmla="*/ 724 h 837"/>
                <a:gd name="T54" fmla="*/ 431 w 540"/>
                <a:gd name="T55" fmla="*/ 715 h 837"/>
                <a:gd name="T56" fmla="*/ 446 w 540"/>
                <a:gd name="T57" fmla="*/ 630 h 837"/>
                <a:gd name="T58" fmla="*/ 540 w 540"/>
                <a:gd name="T59" fmla="*/ 98 h 837"/>
                <a:gd name="T60" fmla="*/ 434 w 540"/>
                <a:gd name="T61" fmla="*/ 79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0" h="837">
                  <a:moveTo>
                    <a:pt x="434" y="79"/>
                  </a:moveTo>
                  <a:lnTo>
                    <a:pt x="308" y="53"/>
                  </a:lnTo>
                  <a:lnTo>
                    <a:pt x="213" y="32"/>
                  </a:lnTo>
                  <a:lnTo>
                    <a:pt x="77" y="0"/>
                  </a:lnTo>
                  <a:lnTo>
                    <a:pt x="19" y="243"/>
                  </a:lnTo>
                  <a:lnTo>
                    <a:pt x="0" y="314"/>
                  </a:lnTo>
                  <a:lnTo>
                    <a:pt x="250" y="681"/>
                  </a:lnTo>
                  <a:lnTo>
                    <a:pt x="357" y="837"/>
                  </a:lnTo>
                  <a:lnTo>
                    <a:pt x="359" y="822"/>
                  </a:lnTo>
                  <a:lnTo>
                    <a:pt x="365" y="814"/>
                  </a:lnTo>
                  <a:lnTo>
                    <a:pt x="367" y="799"/>
                  </a:lnTo>
                  <a:lnTo>
                    <a:pt x="365" y="786"/>
                  </a:lnTo>
                  <a:lnTo>
                    <a:pt x="365" y="778"/>
                  </a:lnTo>
                  <a:lnTo>
                    <a:pt x="367" y="769"/>
                  </a:lnTo>
                  <a:lnTo>
                    <a:pt x="367" y="754"/>
                  </a:lnTo>
                  <a:lnTo>
                    <a:pt x="367" y="748"/>
                  </a:lnTo>
                  <a:lnTo>
                    <a:pt x="370" y="741"/>
                  </a:lnTo>
                  <a:lnTo>
                    <a:pt x="367" y="728"/>
                  </a:lnTo>
                  <a:lnTo>
                    <a:pt x="370" y="718"/>
                  </a:lnTo>
                  <a:lnTo>
                    <a:pt x="378" y="715"/>
                  </a:lnTo>
                  <a:lnTo>
                    <a:pt x="386" y="713"/>
                  </a:lnTo>
                  <a:lnTo>
                    <a:pt x="391" y="716"/>
                  </a:lnTo>
                  <a:lnTo>
                    <a:pt x="399" y="716"/>
                  </a:lnTo>
                  <a:lnTo>
                    <a:pt x="406" y="724"/>
                  </a:lnTo>
                  <a:lnTo>
                    <a:pt x="408" y="731"/>
                  </a:lnTo>
                  <a:lnTo>
                    <a:pt x="416" y="733"/>
                  </a:lnTo>
                  <a:lnTo>
                    <a:pt x="423" y="724"/>
                  </a:lnTo>
                  <a:lnTo>
                    <a:pt x="431" y="715"/>
                  </a:lnTo>
                  <a:lnTo>
                    <a:pt x="446" y="630"/>
                  </a:lnTo>
                  <a:lnTo>
                    <a:pt x="540" y="98"/>
                  </a:lnTo>
                  <a:lnTo>
                    <a:pt x="434" y="7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2"/>
            <p:cNvSpPr>
              <a:spLocks/>
            </p:cNvSpPr>
            <p:nvPr/>
          </p:nvSpPr>
          <p:spPr bwMode="auto">
            <a:xfrm>
              <a:off x="3291871" y="6812281"/>
              <a:ext cx="1324748" cy="1412182"/>
            </a:xfrm>
            <a:custGeom>
              <a:avLst/>
              <a:gdLst>
                <a:gd name="T0" fmla="*/ 456 w 573"/>
                <a:gd name="T1" fmla="*/ 51 h 673"/>
                <a:gd name="T2" fmla="*/ 231 w 573"/>
                <a:gd name="T3" fmla="*/ 15 h 673"/>
                <a:gd name="T4" fmla="*/ 139 w 573"/>
                <a:gd name="T5" fmla="*/ 85 h 673"/>
                <a:gd name="T6" fmla="*/ 124 w 573"/>
                <a:gd name="T7" fmla="*/ 103 h 673"/>
                <a:gd name="T8" fmla="*/ 114 w 573"/>
                <a:gd name="T9" fmla="*/ 94 h 673"/>
                <a:gd name="T10" fmla="*/ 99 w 573"/>
                <a:gd name="T11" fmla="*/ 86 h 673"/>
                <a:gd name="T12" fmla="*/ 86 w 573"/>
                <a:gd name="T13" fmla="*/ 85 h 673"/>
                <a:gd name="T14" fmla="*/ 75 w 573"/>
                <a:gd name="T15" fmla="*/ 98 h 673"/>
                <a:gd name="T16" fmla="*/ 75 w 573"/>
                <a:gd name="T17" fmla="*/ 118 h 673"/>
                <a:gd name="T18" fmla="*/ 75 w 573"/>
                <a:gd name="T19" fmla="*/ 139 h 673"/>
                <a:gd name="T20" fmla="*/ 73 w 573"/>
                <a:gd name="T21" fmla="*/ 156 h 673"/>
                <a:gd name="T22" fmla="*/ 73 w 573"/>
                <a:gd name="T23" fmla="*/ 184 h 673"/>
                <a:gd name="T24" fmla="*/ 65 w 573"/>
                <a:gd name="T25" fmla="*/ 207 h 673"/>
                <a:gd name="T26" fmla="*/ 63 w 573"/>
                <a:gd name="T27" fmla="*/ 220 h 673"/>
                <a:gd name="T28" fmla="*/ 75 w 573"/>
                <a:gd name="T29" fmla="*/ 244 h 673"/>
                <a:gd name="T30" fmla="*/ 78 w 573"/>
                <a:gd name="T31" fmla="*/ 258 h 673"/>
                <a:gd name="T32" fmla="*/ 90 w 573"/>
                <a:gd name="T33" fmla="*/ 280 h 673"/>
                <a:gd name="T34" fmla="*/ 88 w 573"/>
                <a:gd name="T35" fmla="*/ 293 h 673"/>
                <a:gd name="T36" fmla="*/ 62 w 573"/>
                <a:gd name="T37" fmla="*/ 312 h 673"/>
                <a:gd name="T38" fmla="*/ 52 w 573"/>
                <a:gd name="T39" fmla="*/ 329 h 673"/>
                <a:gd name="T40" fmla="*/ 48 w 573"/>
                <a:gd name="T41" fmla="*/ 348 h 673"/>
                <a:gd name="T42" fmla="*/ 33 w 573"/>
                <a:gd name="T43" fmla="*/ 372 h 673"/>
                <a:gd name="T44" fmla="*/ 22 w 573"/>
                <a:gd name="T45" fmla="*/ 383 h 673"/>
                <a:gd name="T46" fmla="*/ 24 w 573"/>
                <a:gd name="T47" fmla="*/ 399 h 673"/>
                <a:gd name="T48" fmla="*/ 22 w 573"/>
                <a:gd name="T49" fmla="*/ 412 h 673"/>
                <a:gd name="T50" fmla="*/ 37 w 573"/>
                <a:gd name="T51" fmla="*/ 419 h 673"/>
                <a:gd name="T52" fmla="*/ 37 w 573"/>
                <a:gd name="T53" fmla="*/ 436 h 673"/>
                <a:gd name="T54" fmla="*/ 28 w 573"/>
                <a:gd name="T55" fmla="*/ 447 h 673"/>
                <a:gd name="T56" fmla="*/ 18 w 573"/>
                <a:gd name="T57" fmla="*/ 446 h 673"/>
                <a:gd name="T58" fmla="*/ 13 w 573"/>
                <a:gd name="T59" fmla="*/ 446 h 673"/>
                <a:gd name="T60" fmla="*/ 0 w 573"/>
                <a:gd name="T61" fmla="*/ 468 h 673"/>
                <a:gd name="T62" fmla="*/ 199 w 573"/>
                <a:gd name="T63" fmla="*/ 583 h 673"/>
                <a:gd name="T64" fmla="*/ 451 w 573"/>
                <a:gd name="T65" fmla="*/ 667 h 673"/>
                <a:gd name="T66" fmla="*/ 498 w 573"/>
                <a:gd name="T67" fmla="*/ 66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3" h="673">
                  <a:moveTo>
                    <a:pt x="573" y="66"/>
                  </a:moveTo>
                  <a:lnTo>
                    <a:pt x="456" y="51"/>
                  </a:lnTo>
                  <a:lnTo>
                    <a:pt x="345" y="34"/>
                  </a:lnTo>
                  <a:lnTo>
                    <a:pt x="231" y="15"/>
                  </a:lnTo>
                  <a:lnTo>
                    <a:pt x="154" y="0"/>
                  </a:lnTo>
                  <a:lnTo>
                    <a:pt x="139" y="85"/>
                  </a:lnTo>
                  <a:lnTo>
                    <a:pt x="131" y="94"/>
                  </a:lnTo>
                  <a:lnTo>
                    <a:pt x="124" y="103"/>
                  </a:lnTo>
                  <a:lnTo>
                    <a:pt x="116" y="101"/>
                  </a:lnTo>
                  <a:lnTo>
                    <a:pt x="114" y="94"/>
                  </a:lnTo>
                  <a:lnTo>
                    <a:pt x="107" y="86"/>
                  </a:lnTo>
                  <a:lnTo>
                    <a:pt x="99" y="86"/>
                  </a:lnTo>
                  <a:lnTo>
                    <a:pt x="94" y="83"/>
                  </a:lnTo>
                  <a:lnTo>
                    <a:pt x="86" y="85"/>
                  </a:lnTo>
                  <a:lnTo>
                    <a:pt x="78" y="88"/>
                  </a:lnTo>
                  <a:lnTo>
                    <a:pt x="75" y="98"/>
                  </a:lnTo>
                  <a:lnTo>
                    <a:pt x="78" y="111"/>
                  </a:lnTo>
                  <a:lnTo>
                    <a:pt x="75" y="118"/>
                  </a:lnTo>
                  <a:lnTo>
                    <a:pt x="75" y="124"/>
                  </a:lnTo>
                  <a:lnTo>
                    <a:pt x="75" y="139"/>
                  </a:lnTo>
                  <a:lnTo>
                    <a:pt x="73" y="148"/>
                  </a:lnTo>
                  <a:lnTo>
                    <a:pt x="73" y="156"/>
                  </a:lnTo>
                  <a:lnTo>
                    <a:pt x="75" y="169"/>
                  </a:lnTo>
                  <a:lnTo>
                    <a:pt x="73" y="184"/>
                  </a:lnTo>
                  <a:lnTo>
                    <a:pt x="67" y="192"/>
                  </a:lnTo>
                  <a:lnTo>
                    <a:pt x="65" y="207"/>
                  </a:lnTo>
                  <a:lnTo>
                    <a:pt x="63" y="212"/>
                  </a:lnTo>
                  <a:lnTo>
                    <a:pt x="63" y="220"/>
                  </a:lnTo>
                  <a:lnTo>
                    <a:pt x="71" y="235"/>
                  </a:lnTo>
                  <a:lnTo>
                    <a:pt x="75" y="244"/>
                  </a:lnTo>
                  <a:lnTo>
                    <a:pt x="75" y="250"/>
                  </a:lnTo>
                  <a:lnTo>
                    <a:pt x="78" y="258"/>
                  </a:lnTo>
                  <a:lnTo>
                    <a:pt x="77" y="265"/>
                  </a:lnTo>
                  <a:lnTo>
                    <a:pt x="90" y="280"/>
                  </a:lnTo>
                  <a:lnTo>
                    <a:pt x="95" y="286"/>
                  </a:lnTo>
                  <a:lnTo>
                    <a:pt x="88" y="293"/>
                  </a:lnTo>
                  <a:lnTo>
                    <a:pt x="65" y="306"/>
                  </a:lnTo>
                  <a:lnTo>
                    <a:pt x="62" y="312"/>
                  </a:lnTo>
                  <a:lnTo>
                    <a:pt x="56" y="316"/>
                  </a:lnTo>
                  <a:lnTo>
                    <a:pt x="52" y="329"/>
                  </a:lnTo>
                  <a:lnTo>
                    <a:pt x="52" y="342"/>
                  </a:lnTo>
                  <a:lnTo>
                    <a:pt x="48" y="348"/>
                  </a:lnTo>
                  <a:lnTo>
                    <a:pt x="45" y="357"/>
                  </a:lnTo>
                  <a:lnTo>
                    <a:pt x="33" y="372"/>
                  </a:lnTo>
                  <a:lnTo>
                    <a:pt x="26" y="378"/>
                  </a:lnTo>
                  <a:lnTo>
                    <a:pt x="22" y="383"/>
                  </a:lnTo>
                  <a:lnTo>
                    <a:pt x="26" y="391"/>
                  </a:lnTo>
                  <a:lnTo>
                    <a:pt x="24" y="399"/>
                  </a:lnTo>
                  <a:lnTo>
                    <a:pt x="22" y="406"/>
                  </a:lnTo>
                  <a:lnTo>
                    <a:pt x="22" y="412"/>
                  </a:lnTo>
                  <a:lnTo>
                    <a:pt x="30" y="415"/>
                  </a:lnTo>
                  <a:lnTo>
                    <a:pt x="37" y="419"/>
                  </a:lnTo>
                  <a:lnTo>
                    <a:pt x="37" y="425"/>
                  </a:lnTo>
                  <a:lnTo>
                    <a:pt x="37" y="436"/>
                  </a:lnTo>
                  <a:lnTo>
                    <a:pt x="30" y="442"/>
                  </a:lnTo>
                  <a:lnTo>
                    <a:pt x="28" y="447"/>
                  </a:lnTo>
                  <a:lnTo>
                    <a:pt x="22" y="447"/>
                  </a:lnTo>
                  <a:lnTo>
                    <a:pt x="18" y="446"/>
                  </a:lnTo>
                  <a:lnTo>
                    <a:pt x="15" y="446"/>
                  </a:lnTo>
                  <a:lnTo>
                    <a:pt x="13" y="446"/>
                  </a:lnTo>
                  <a:lnTo>
                    <a:pt x="1" y="461"/>
                  </a:lnTo>
                  <a:lnTo>
                    <a:pt x="0" y="468"/>
                  </a:lnTo>
                  <a:lnTo>
                    <a:pt x="20" y="479"/>
                  </a:lnTo>
                  <a:lnTo>
                    <a:pt x="199" y="583"/>
                  </a:lnTo>
                  <a:lnTo>
                    <a:pt x="315" y="649"/>
                  </a:lnTo>
                  <a:lnTo>
                    <a:pt x="451" y="667"/>
                  </a:lnTo>
                  <a:lnTo>
                    <a:pt x="496" y="673"/>
                  </a:lnTo>
                  <a:lnTo>
                    <a:pt x="498" y="669"/>
                  </a:lnTo>
                  <a:lnTo>
                    <a:pt x="573" y="6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3"/>
            <p:cNvSpPr>
              <a:spLocks/>
            </p:cNvSpPr>
            <p:nvPr/>
          </p:nvSpPr>
          <p:spPr bwMode="auto">
            <a:xfrm>
              <a:off x="3328862" y="4059259"/>
              <a:ext cx="1169848" cy="1716442"/>
            </a:xfrm>
            <a:custGeom>
              <a:avLst/>
              <a:gdLst>
                <a:gd name="T0" fmla="*/ 100 w 506"/>
                <a:gd name="T1" fmla="*/ 267 h 818"/>
                <a:gd name="T2" fmla="*/ 100 w 506"/>
                <a:gd name="T3" fmla="*/ 287 h 818"/>
                <a:gd name="T4" fmla="*/ 100 w 506"/>
                <a:gd name="T5" fmla="*/ 314 h 818"/>
                <a:gd name="T6" fmla="*/ 104 w 506"/>
                <a:gd name="T7" fmla="*/ 331 h 818"/>
                <a:gd name="T8" fmla="*/ 121 w 506"/>
                <a:gd name="T9" fmla="*/ 348 h 818"/>
                <a:gd name="T10" fmla="*/ 119 w 506"/>
                <a:gd name="T11" fmla="*/ 368 h 818"/>
                <a:gd name="T12" fmla="*/ 93 w 506"/>
                <a:gd name="T13" fmla="*/ 408 h 818"/>
                <a:gd name="T14" fmla="*/ 79 w 506"/>
                <a:gd name="T15" fmla="*/ 427 h 818"/>
                <a:gd name="T16" fmla="*/ 70 w 506"/>
                <a:gd name="T17" fmla="*/ 440 h 818"/>
                <a:gd name="T18" fmla="*/ 49 w 506"/>
                <a:gd name="T19" fmla="*/ 460 h 818"/>
                <a:gd name="T20" fmla="*/ 38 w 506"/>
                <a:gd name="T21" fmla="*/ 489 h 818"/>
                <a:gd name="T22" fmla="*/ 47 w 506"/>
                <a:gd name="T23" fmla="*/ 494 h 818"/>
                <a:gd name="T24" fmla="*/ 59 w 506"/>
                <a:gd name="T25" fmla="*/ 505 h 818"/>
                <a:gd name="T26" fmla="*/ 53 w 506"/>
                <a:gd name="T27" fmla="*/ 522 h 818"/>
                <a:gd name="T28" fmla="*/ 44 w 506"/>
                <a:gd name="T29" fmla="*/ 539 h 818"/>
                <a:gd name="T30" fmla="*/ 0 w 506"/>
                <a:gd name="T31" fmla="*/ 735 h 818"/>
                <a:gd name="T32" fmla="*/ 232 w 506"/>
                <a:gd name="T33" fmla="*/ 780 h 818"/>
                <a:gd name="T34" fmla="*/ 375 w 506"/>
                <a:gd name="T35" fmla="*/ 804 h 818"/>
                <a:gd name="T36" fmla="*/ 506 w 506"/>
                <a:gd name="T37" fmla="*/ 551 h 818"/>
                <a:gd name="T38" fmla="*/ 495 w 506"/>
                <a:gd name="T39" fmla="*/ 537 h 818"/>
                <a:gd name="T40" fmla="*/ 484 w 506"/>
                <a:gd name="T41" fmla="*/ 522 h 818"/>
                <a:gd name="T42" fmla="*/ 472 w 506"/>
                <a:gd name="T43" fmla="*/ 541 h 818"/>
                <a:gd name="T44" fmla="*/ 453 w 506"/>
                <a:gd name="T45" fmla="*/ 539 h 818"/>
                <a:gd name="T46" fmla="*/ 433 w 506"/>
                <a:gd name="T47" fmla="*/ 536 h 818"/>
                <a:gd name="T48" fmla="*/ 414 w 506"/>
                <a:gd name="T49" fmla="*/ 532 h 818"/>
                <a:gd name="T50" fmla="*/ 401 w 506"/>
                <a:gd name="T51" fmla="*/ 537 h 818"/>
                <a:gd name="T52" fmla="*/ 380 w 506"/>
                <a:gd name="T53" fmla="*/ 532 h 818"/>
                <a:gd name="T54" fmla="*/ 371 w 506"/>
                <a:gd name="T55" fmla="*/ 543 h 818"/>
                <a:gd name="T56" fmla="*/ 361 w 506"/>
                <a:gd name="T57" fmla="*/ 537 h 818"/>
                <a:gd name="T58" fmla="*/ 359 w 506"/>
                <a:gd name="T59" fmla="*/ 522 h 818"/>
                <a:gd name="T60" fmla="*/ 358 w 506"/>
                <a:gd name="T61" fmla="*/ 509 h 818"/>
                <a:gd name="T62" fmla="*/ 346 w 506"/>
                <a:gd name="T63" fmla="*/ 490 h 818"/>
                <a:gd name="T64" fmla="*/ 333 w 506"/>
                <a:gd name="T65" fmla="*/ 487 h 818"/>
                <a:gd name="T66" fmla="*/ 335 w 506"/>
                <a:gd name="T67" fmla="*/ 470 h 818"/>
                <a:gd name="T68" fmla="*/ 333 w 506"/>
                <a:gd name="T69" fmla="*/ 455 h 818"/>
                <a:gd name="T70" fmla="*/ 322 w 506"/>
                <a:gd name="T71" fmla="*/ 436 h 818"/>
                <a:gd name="T72" fmla="*/ 320 w 506"/>
                <a:gd name="T73" fmla="*/ 402 h 818"/>
                <a:gd name="T74" fmla="*/ 311 w 506"/>
                <a:gd name="T75" fmla="*/ 391 h 818"/>
                <a:gd name="T76" fmla="*/ 277 w 506"/>
                <a:gd name="T77" fmla="*/ 406 h 818"/>
                <a:gd name="T78" fmla="*/ 262 w 506"/>
                <a:gd name="T79" fmla="*/ 395 h 818"/>
                <a:gd name="T80" fmla="*/ 269 w 506"/>
                <a:gd name="T81" fmla="*/ 381 h 818"/>
                <a:gd name="T82" fmla="*/ 271 w 506"/>
                <a:gd name="T83" fmla="*/ 366 h 818"/>
                <a:gd name="T84" fmla="*/ 281 w 506"/>
                <a:gd name="T85" fmla="*/ 351 h 818"/>
                <a:gd name="T86" fmla="*/ 281 w 506"/>
                <a:gd name="T87" fmla="*/ 338 h 818"/>
                <a:gd name="T88" fmla="*/ 284 w 506"/>
                <a:gd name="T89" fmla="*/ 325 h 818"/>
                <a:gd name="T90" fmla="*/ 292 w 506"/>
                <a:gd name="T91" fmla="*/ 302 h 818"/>
                <a:gd name="T92" fmla="*/ 294 w 506"/>
                <a:gd name="T93" fmla="*/ 280 h 818"/>
                <a:gd name="T94" fmla="*/ 277 w 506"/>
                <a:gd name="T95" fmla="*/ 276 h 818"/>
                <a:gd name="T96" fmla="*/ 273 w 506"/>
                <a:gd name="T97" fmla="*/ 270 h 818"/>
                <a:gd name="T98" fmla="*/ 262 w 506"/>
                <a:gd name="T99" fmla="*/ 257 h 818"/>
                <a:gd name="T100" fmla="*/ 262 w 506"/>
                <a:gd name="T101" fmla="*/ 246 h 818"/>
                <a:gd name="T102" fmla="*/ 249 w 506"/>
                <a:gd name="T103" fmla="*/ 225 h 818"/>
                <a:gd name="T104" fmla="*/ 241 w 506"/>
                <a:gd name="T105" fmla="*/ 212 h 818"/>
                <a:gd name="T106" fmla="*/ 228 w 506"/>
                <a:gd name="T107" fmla="*/ 199 h 818"/>
                <a:gd name="T108" fmla="*/ 215 w 506"/>
                <a:gd name="T109" fmla="*/ 180 h 818"/>
                <a:gd name="T110" fmla="*/ 218 w 506"/>
                <a:gd name="T111" fmla="*/ 171 h 818"/>
                <a:gd name="T112" fmla="*/ 220 w 506"/>
                <a:gd name="T113" fmla="*/ 158 h 818"/>
                <a:gd name="T114" fmla="*/ 215 w 506"/>
                <a:gd name="T115" fmla="*/ 139 h 818"/>
                <a:gd name="T116" fmla="*/ 222 w 506"/>
                <a:gd name="T117" fmla="*/ 17 h 818"/>
                <a:gd name="T118" fmla="*/ 207 w 506"/>
                <a:gd name="T119" fmla="*/ 11 h 818"/>
                <a:gd name="T120" fmla="*/ 153 w 506"/>
                <a:gd name="T121" fmla="*/ 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818">
                  <a:moveTo>
                    <a:pt x="102" y="244"/>
                  </a:moveTo>
                  <a:lnTo>
                    <a:pt x="100" y="267"/>
                  </a:lnTo>
                  <a:lnTo>
                    <a:pt x="96" y="272"/>
                  </a:lnTo>
                  <a:lnTo>
                    <a:pt x="100" y="287"/>
                  </a:lnTo>
                  <a:lnTo>
                    <a:pt x="98" y="308"/>
                  </a:lnTo>
                  <a:lnTo>
                    <a:pt x="100" y="314"/>
                  </a:lnTo>
                  <a:lnTo>
                    <a:pt x="100" y="323"/>
                  </a:lnTo>
                  <a:lnTo>
                    <a:pt x="104" y="331"/>
                  </a:lnTo>
                  <a:lnTo>
                    <a:pt x="106" y="334"/>
                  </a:lnTo>
                  <a:lnTo>
                    <a:pt x="121" y="348"/>
                  </a:lnTo>
                  <a:lnTo>
                    <a:pt x="123" y="361"/>
                  </a:lnTo>
                  <a:lnTo>
                    <a:pt x="119" y="368"/>
                  </a:lnTo>
                  <a:lnTo>
                    <a:pt x="102" y="385"/>
                  </a:lnTo>
                  <a:lnTo>
                    <a:pt x="93" y="408"/>
                  </a:lnTo>
                  <a:lnTo>
                    <a:pt x="79" y="421"/>
                  </a:lnTo>
                  <a:lnTo>
                    <a:pt x="79" y="427"/>
                  </a:lnTo>
                  <a:lnTo>
                    <a:pt x="76" y="434"/>
                  </a:lnTo>
                  <a:lnTo>
                    <a:pt x="70" y="440"/>
                  </a:lnTo>
                  <a:lnTo>
                    <a:pt x="59" y="447"/>
                  </a:lnTo>
                  <a:lnTo>
                    <a:pt x="49" y="460"/>
                  </a:lnTo>
                  <a:lnTo>
                    <a:pt x="44" y="468"/>
                  </a:lnTo>
                  <a:lnTo>
                    <a:pt x="38" y="489"/>
                  </a:lnTo>
                  <a:lnTo>
                    <a:pt x="42" y="492"/>
                  </a:lnTo>
                  <a:lnTo>
                    <a:pt x="47" y="494"/>
                  </a:lnTo>
                  <a:lnTo>
                    <a:pt x="55" y="500"/>
                  </a:lnTo>
                  <a:lnTo>
                    <a:pt x="59" y="505"/>
                  </a:lnTo>
                  <a:lnTo>
                    <a:pt x="53" y="513"/>
                  </a:lnTo>
                  <a:lnTo>
                    <a:pt x="53" y="522"/>
                  </a:lnTo>
                  <a:lnTo>
                    <a:pt x="46" y="536"/>
                  </a:lnTo>
                  <a:lnTo>
                    <a:pt x="44" y="539"/>
                  </a:lnTo>
                  <a:lnTo>
                    <a:pt x="40" y="543"/>
                  </a:lnTo>
                  <a:lnTo>
                    <a:pt x="0" y="735"/>
                  </a:lnTo>
                  <a:lnTo>
                    <a:pt x="126" y="761"/>
                  </a:lnTo>
                  <a:lnTo>
                    <a:pt x="232" y="780"/>
                  </a:lnTo>
                  <a:lnTo>
                    <a:pt x="264" y="786"/>
                  </a:lnTo>
                  <a:lnTo>
                    <a:pt x="375" y="804"/>
                  </a:lnTo>
                  <a:lnTo>
                    <a:pt x="467" y="818"/>
                  </a:lnTo>
                  <a:lnTo>
                    <a:pt x="506" y="551"/>
                  </a:lnTo>
                  <a:lnTo>
                    <a:pt x="499" y="545"/>
                  </a:lnTo>
                  <a:lnTo>
                    <a:pt x="495" y="537"/>
                  </a:lnTo>
                  <a:lnTo>
                    <a:pt x="491" y="524"/>
                  </a:lnTo>
                  <a:lnTo>
                    <a:pt x="484" y="522"/>
                  </a:lnTo>
                  <a:lnTo>
                    <a:pt x="472" y="536"/>
                  </a:lnTo>
                  <a:lnTo>
                    <a:pt x="472" y="541"/>
                  </a:lnTo>
                  <a:lnTo>
                    <a:pt x="459" y="537"/>
                  </a:lnTo>
                  <a:lnTo>
                    <a:pt x="453" y="539"/>
                  </a:lnTo>
                  <a:lnTo>
                    <a:pt x="446" y="536"/>
                  </a:lnTo>
                  <a:lnTo>
                    <a:pt x="433" y="536"/>
                  </a:lnTo>
                  <a:lnTo>
                    <a:pt x="418" y="530"/>
                  </a:lnTo>
                  <a:lnTo>
                    <a:pt x="414" y="532"/>
                  </a:lnTo>
                  <a:lnTo>
                    <a:pt x="406" y="537"/>
                  </a:lnTo>
                  <a:lnTo>
                    <a:pt x="401" y="537"/>
                  </a:lnTo>
                  <a:lnTo>
                    <a:pt x="393" y="534"/>
                  </a:lnTo>
                  <a:lnTo>
                    <a:pt x="380" y="532"/>
                  </a:lnTo>
                  <a:lnTo>
                    <a:pt x="373" y="536"/>
                  </a:lnTo>
                  <a:lnTo>
                    <a:pt x="371" y="543"/>
                  </a:lnTo>
                  <a:lnTo>
                    <a:pt x="369" y="543"/>
                  </a:lnTo>
                  <a:lnTo>
                    <a:pt x="361" y="537"/>
                  </a:lnTo>
                  <a:lnTo>
                    <a:pt x="358" y="530"/>
                  </a:lnTo>
                  <a:lnTo>
                    <a:pt x="359" y="522"/>
                  </a:lnTo>
                  <a:lnTo>
                    <a:pt x="356" y="517"/>
                  </a:lnTo>
                  <a:lnTo>
                    <a:pt x="358" y="509"/>
                  </a:lnTo>
                  <a:lnTo>
                    <a:pt x="354" y="498"/>
                  </a:lnTo>
                  <a:lnTo>
                    <a:pt x="346" y="490"/>
                  </a:lnTo>
                  <a:lnTo>
                    <a:pt x="339" y="492"/>
                  </a:lnTo>
                  <a:lnTo>
                    <a:pt x="333" y="487"/>
                  </a:lnTo>
                  <a:lnTo>
                    <a:pt x="331" y="479"/>
                  </a:lnTo>
                  <a:lnTo>
                    <a:pt x="335" y="470"/>
                  </a:lnTo>
                  <a:lnTo>
                    <a:pt x="335" y="462"/>
                  </a:lnTo>
                  <a:lnTo>
                    <a:pt x="333" y="455"/>
                  </a:lnTo>
                  <a:lnTo>
                    <a:pt x="328" y="449"/>
                  </a:lnTo>
                  <a:lnTo>
                    <a:pt x="322" y="436"/>
                  </a:lnTo>
                  <a:lnTo>
                    <a:pt x="320" y="417"/>
                  </a:lnTo>
                  <a:lnTo>
                    <a:pt x="320" y="402"/>
                  </a:lnTo>
                  <a:lnTo>
                    <a:pt x="312" y="396"/>
                  </a:lnTo>
                  <a:lnTo>
                    <a:pt x="311" y="391"/>
                  </a:lnTo>
                  <a:lnTo>
                    <a:pt x="284" y="406"/>
                  </a:lnTo>
                  <a:lnTo>
                    <a:pt x="277" y="406"/>
                  </a:lnTo>
                  <a:lnTo>
                    <a:pt x="271" y="396"/>
                  </a:lnTo>
                  <a:lnTo>
                    <a:pt x="262" y="395"/>
                  </a:lnTo>
                  <a:lnTo>
                    <a:pt x="264" y="387"/>
                  </a:lnTo>
                  <a:lnTo>
                    <a:pt x="269" y="381"/>
                  </a:lnTo>
                  <a:lnTo>
                    <a:pt x="267" y="374"/>
                  </a:lnTo>
                  <a:lnTo>
                    <a:pt x="271" y="366"/>
                  </a:lnTo>
                  <a:lnTo>
                    <a:pt x="279" y="366"/>
                  </a:lnTo>
                  <a:lnTo>
                    <a:pt x="281" y="351"/>
                  </a:lnTo>
                  <a:lnTo>
                    <a:pt x="277" y="346"/>
                  </a:lnTo>
                  <a:lnTo>
                    <a:pt x="281" y="338"/>
                  </a:lnTo>
                  <a:lnTo>
                    <a:pt x="279" y="331"/>
                  </a:lnTo>
                  <a:lnTo>
                    <a:pt x="284" y="325"/>
                  </a:lnTo>
                  <a:lnTo>
                    <a:pt x="286" y="317"/>
                  </a:lnTo>
                  <a:lnTo>
                    <a:pt x="292" y="302"/>
                  </a:lnTo>
                  <a:lnTo>
                    <a:pt x="299" y="282"/>
                  </a:lnTo>
                  <a:lnTo>
                    <a:pt x="294" y="280"/>
                  </a:lnTo>
                  <a:lnTo>
                    <a:pt x="284" y="280"/>
                  </a:lnTo>
                  <a:lnTo>
                    <a:pt x="277" y="276"/>
                  </a:lnTo>
                  <a:lnTo>
                    <a:pt x="279" y="270"/>
                  </a:lnTo>
                  <a:lnTo>
                    <a:pt x="273" y="270"/>
                  </a:lnTo>
                  <a:lnTo>
                    <a:pt x="269" y="263"/>
                  </a:lnTo>
                  <a:lnTo>
                    <a:pt x="262" y="257"/>
                  </a:lnTo>
                  <a:lnTo>
                    <a:pt x="262" y="250"/>
                  </a:lnTo>
                  <a:lnTo>
                    <a:pt x="262" y="246"/>
                  </a:lnTo>
                  <a:lnTo>
                    <a:pt x="256" y="240"/>
                  </a:lnTo>
                  <a:lnTo>
                    <a:pt x="249" y="225"/>
                  </a:lnTo>
                  <a:lnTo>
                    <a:pt x="245" y="218"/>
                  </a:lnTo>
                  <a:lnTo>
                    <a:pt x="241" y="212"/>
                  </a:lnTo>
                  <a:lnTo>
                    <a:pt x="239" y="205"/>
                  </a:lnTo>
                  <a:lnTo>
                    <a:pt x="228" y="199"/>
                  </a:lnTo>
                  <a:lnTo>
                    <a:pt x="226" y="193"/>
                  </a:lnTo>
                  <a:lnTo>
                    <a:pt x="215" y="180"/>
                  </a:lnTo>
                  <a:lnTo>
                    <a:pt x="222" y="178"/>
                  </a:lnTo>
                  <a:lnTo>
                    <a:pt x="218" y="171"/>
                  </a:lnTo>
                  <a:lnTo>
                    <a:pt x="220" y="163"/>
                  </a:lnTo>
                  <a:lnTo>
                    <a:pt x="220" y="158"/>
                  </a:lnTo>
                  <a:lnTo>
                    <a:pt x="215" y="143"/>
                  </a:lnTo>
                  <a:lnTo>
                    <a:pt x="215" y="139"/>
                  </a:lnTo>
                  <a:lnTo>
                    <a:pt x="203" y="118"/>
                  </a:lnTo>
                  <a:lnTo>
                    <a:pt x="222" y="17"/>
                  </a:lnTo>
                  <a:lnTo>
                    <a:pt x="224" y="13"/>
                  </a:lnTo>
                  <a:lnTo>
                    <a:pt x="207" y="11"/>
                  </a:lnTo>
                  <a:lnTo>
                    <a:pt x="155" y="0"/>
                  </a:lnTo>
                  <a:lnTo>
                    <a:pt x="153" y="4"/>
                  </a:lnTo>
                  <a:lnTo>
                    <a:pt x="102" y="2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24"/>
            <p:cNvSpPr>
              <a:spLocks/>
            </p:cNvSpPr>
            <p:nvPr/>
          </p:nvSpPr>
          <p:spPr bwMode="auto">
            <a:xfrm>
              <a:off x="3647911" y="5695965"/>
              <a:ext cx="1093553" cy="1254807"/>
            </a:xfrm>
            <a:custGeom>
              <a:avLst/>
              <a:gdLst>
                <a:gd name="T0" fmla="*/ 314 w 473"/>
                <a:gd name="T1" fmla="*/ 145 h 598"/>
                <a:gd name="T2" fmla="*/ 329 w 473"/>
                <a:gd name="T3" fmla="*/ 38 h 598"/>
                <a:gd name="T4" fmla="*/ 237 w 473"/>
                <a:gd name="T5" fmla="*/ 24 h 598"/>
                <a:gd name="T6" fmla="*/ 126 w 473"/>
                <a:gd name="T7" fmla="*/ 6 h 598"/>
                <a:gd name="T8" fmla="*/ 94 w 473"/>
                <a:gd name="T9" fmla="*/ 0 h 598"/>
                <a:gd name="T10" fmla="*/ 0 w 473"/>
                <a:gd name="T11" fmla="*/ 532 h 598"/>
                <a:gd name="T12" fmla="*/ 77 w 473"/>
                <a:gd name="T13" fmla="*/ 547 h 598"/>
                <a:gd name="T14" fmla="*/ 191 w 473"/>
                <a:gd name="T15" fmla="*/ 566 h 598"/>
                <a:gd name="T16" fmla="*/ 302 w 473"/>
                <a:gd name="T17" fmla="*/ 583 h 598"/>
                <a:gd name="T18" fmla="*/ 419 w 473"/>
                <a:gd name="T19" fmla="*/ 598 h 598"/>
                <a:gd name="T20" fmla="*/ 473 w 473"/>
                <a:gd name="T21" fmla="*/ 167 h 598"/>
                <a:gd name="T22" fmla="*/ 314 w 473"/>
                <a:gd name="T23" fmla="*/ 145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3" h="598">
                  <a:moveTo>
                    <a:pt x="314" y="145"/>
                  </a:moveTo>
                  <a:lnTo>
                    <a:pt x="329" y="38"/>
                  </a:lnTo>
                  <a:lnTo>
                    <a:pt x="237" y="24"/>
                  </a:lnTo>
                  <a:lnTo>
                    <a:pt x="126" y="6"/>
                  </a:lnTo>
                  <a:lnTo>
                    <a:pt x="94" y="0"/>
                  </a:lnTo>
                  <a:lnTo>
                    <a:pt x="0" y="532"/>
                  </a:lnTo>
                  <a:lnTo>
                    <a:pt x="77" y="547"/>
                  </a:lnTo>
                  <a:lnTo>
                    <a:pt x="191" y="566"/>
                  </a:lnTo>
                  <a:lnTo>
                    <a:pt x="302" y="583"/>
                  </a:lnTo>
                  <a:lnTo>
                    <a:pt x="419" y="598"/>
                  </a:lnTo>
                  <a:lnTo>
                    <a:pt x="473" y="167"/>
                  </a:lnTo>
                  <a:lnTo>
                    <a:pt x="314" y="1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25"/>
            <p:cNvSpPr>
              <a:spLocks/>
            </p:cNvSpPr>
            <p:nvPr/>
          </p:nvSpPr>
          <p:spPr bwMode="auto">
            <a:xfrm>
              <a:off x="3798188" y="4086536"/>
              <a:ext cx="2018334" cy="1139399"/>
            </a:xfrm>
            <a:custGeom>
              <a:avLst/>
              <a:gdLst>
                <a:gd name="T0" fmla="*/ 12 w 873"/>
                <a:gd name="T1" fmla="*/ 126 h 543"/>
                <a:gd name="T2" fmla="*/ 17 w 873"/>
                <a:gd name="T3" fmla="*/ 145 h 543"/>
                <a:gd name="T4" fmla="*/ 15 w 873"/>
                <a:gd name="T5" fmla="*/ 158 h 543"/>
                <a:gd name="T6" fmla="*/ 12 w 873"/>
                <a:gd name="T7" fmla="*/ 167 h 543"/>
                <a:gd name="T8" fmla="*/ 25 w 873"/>
                <a:gd name="T9" fmla="*/ 186 h 543"/>
                <a:gd name="T10" fmla="*/ 38 w 873"/>
                <a:gd name="T11" fmla="*/ 199 h 543"/>
                <a:gd name="T12" fmla="*/ 46 w 873"/>
                <a:gd name="T13" fmla="*/ 212 h 543"/>
                <a:gd name="T14" fmla="*/ 59 w 873"/>
                <a:gd name="T15" fmla="*/ 233 h 543"/>
                <a:gd name="T16" fmla="*/ 59 w 873"/>
                <a:gd name="T17" fmla="*/ 244 h 543"/>
                <a:gd name="T18" fmla="*/ 70 w 873"/>
                <a:gd name="T19" fmla="*/ 257 h 543"/>
                <a:gd name="T20" fmla="*/ 74 w 873"/>
                <a:gd name="T21" fmla="*/ 263 h 543"/>
                <a:gd name="T22" fmla="*/ 91 w 873"/>
                <a:gd name="T23" fmla="*/ 267 h 543"/>
                <a:gd name="T24" fmla="*/ 89 w 873"/>
                <a:gd name="T25" fmla="*/ 289 h 543"/>
                <a:gd name="T26" fmla="*/ 81 w 873"/>
                <a:gd name="T27" fmla="*/ 312 h 543"/>
                <a:gd name="T28" fmla="*/ 78 w 873"/>
                <a:gd name="T29" fmla="*/ 325 h 543"/>
                <a:gd name="T30" fmla="*/ 78 w 873"/>
                <a:gd name="T31" fmla="*/ 338 h 543"/>
                <a:gd name="T32" fmla="*/ 68 w 873"/>
                <a:gd name="T33" fmla="*/ 353 h 543"/>
                <a:gd name="T34" fmla="*/ 66 w 873"/>
                <a:gd name="T35" fmla="*/ 368 h 543"/>
                <a:gd name="T36" fmla="*/ 59 w 873"/>
                <a:gd name="T37" fmla="*/ 382 h 543"/>
                <a:gd name="T38" fmla="*/ 74 w 873"/>
                <a:gd name="T39" fmla="*/ 393 h 543"/>
                <a:gd name="T40" fmla="*/ 108 w 873"/>
                <a:gd name="T41" fmla="*/ 378 h 543"/>
                <a:gd name="T42" fmla="*/ 117 w 873"/>
                <a:gd name="T43" fmla="*/ 389 h 543"/>
                <a:gd name="T44" fmla="*/ 119 w 873"/>
                <a:gd name="T45" fmla="*/ 423 h 543"/>
                <a:gd name="T46" fmla="*/ 130 w 873"/>
                <a:gd name="T47" fmla="*/ 442 h 543"/>
                <a:gd name="T48" fmla="*/ 132 w 873"/>
                <a:gd name="T49" fmla="*/ 457 h 543"/>
                <a:gd name="T50" fmla="*/ 130 w 873"/>
                <a:gd name="T51" fmla="*/ 474 h 543"/>
                <a:gd name="T52" fmla="*/ 143 w 873"/>
                <a:gd name="T53" fmla="*/ 477 h 543"/>
                <a:gd name="T54" fmla="*/ 155 w 873"/>
                <a:gd name="T55" fmla="*/ 496 h 543"/>
                <a:gd name="T56" fmla="*/ 156 w 873"/>
                <a:gd name="T57" fmla="*/ 509 h 543"/>
                <a:gd name="T58" fmla="*/ 158 w 873"/>
                <a:gd name="T59" fmla="*/ 524 h 543"/>
                <a:gd name="T60" fmla="*/ 168 w 873"/>
                <a:gd name="T61" fmla="*/ 530 h 543"/>
                <a:gd name="T62" fmla="*/ 177 w 873"/>
                <a:gd name="T63" fmla="*/ 519 h 543"/>
                <a:gd name="T64" fmla="*/ 198 w 873"/>
                <a:gd name="T65" fmla="*/ 524 h 543"/>
                <a:gd name="T66" fmla="*/ 211 w 873"/>
                <a:gd name="T67" fmla="*/ 519 h 543"/>
                <a:gd name="T68" fmla="*/ 230 w 873"/>
                <a:gd name="T69" fmla="*/ 523 h 543"/>
                <a:gd name="T70" fmla="*/ 250 w 873"/>
                <a:gd name="T71" fmla="*/ 526 h 543"/>
                <a:gd name="T72" fmla="*/ 269 w 873"/>
                <a:gd name="T73" fmla="*/ 528 h 543"/>
                <a:gd name="T74" fmla="*/ 281 w 873"/>
                <a:gd name="T75" fmla="*/ 509 h 543"/>
                <a:gd name="T76" fmla="*/ 292 w 873"/>
                <a:gd name="T77" fmla="*/ 524 h 543"/>
                <a:gd name="T78" fmla="*/ 303 w 873"/>
                <a:gd name="T79" fmla="*/ 538 h 543"/>
                <a:gd name="T80" fmla="*/ 316 w 873"/>
                <a:gd name="T81" fmla="*/ 485 h 543"/>
                <a:gd name="T82" fmla="*/ 591 w 873"/>
                <a:gd name="T83" fmla="*/ 521 h 543"/>
                <a:gd name="T84" fmla="*/ 841 w 873"/>
                <a:gd name="T85" fmla="*/ 543 h 543"/>
                <a:gd name="T86" fmla="*/ 850 w 873"/>
                <a:gd name="T87" fmla="*/ 442 h 543"/>
                <a:gd name="T88" fmla="*/ 873 w 873"/>
                <a:gd name="T89" fmla="*/ 117 h 543"/>
                <a:gd name="T90" fmla="*/ 683 w 873"/>
                <a:gd name="T91" fmla="*/ 101 h 543"/>
                <a:gd name="T92" fmla="*/ 469 w 873"/>
                <a:gd name="T93" fmla="*/ 75 h 543"/>
                <a:gd name="T94" fmla="*/ 125 w 873"/>
                <a:gd name="T95" fmla="*/ 21 h 543"/>
                <a:gd name="T96" fmla="*/ 19 w 873"/>
                <a:gd name="T97" fmla="*/ 4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3" h="543">
                  <a:moveTo>
                    <a:pt x="0" y="105"/>
                  </a:moveTo>
                  <a:lnTo>
                    <a:pt x="12" y="126"/>
                  </a:lnTo>
                  <a:lnTo>
                    <a:pt x="12" y="130"/>
                  </a:lnTo>
                  <a:lnTo>
                    <a:pt x="17" y="145"/>
                  </a:lnTo>
                  <a:lnTo>
                    <a:pt x="17" y="150"/>
                  </a:lnTo>
                  <a:lnTo>
                    <a:pt x="15" y="158"/>
                  </a:lnTo>
                  <a:lnTo>
                    <a:pt x="19" y="165"/>
                  </a:lnTo>
                  <a:lnTo>
                    <a:pt x="12" y="167"/>
                  </a:lnTo>
                  <a:lnTo>
                    <a:pt x="23" y="180"/>
                  </a:lnTo>
                  <a:lnTo>
                    <a:pt x="25" y="186"/>
                  </a:lnTo>
                  <a:lnTo>
                    <a:pt x="36" y="192"/>
                  </a:lnTo>
                  <a:lnTo>
                    <a:pt x="38" y="199"/>
                  </a:lnTo>
                  <a:lnTo>
                    <a:pt x="42" y="205"/>
                  </a:lnTo>
                  <a:lnTo>
                    <a:pt x="46" y="212"/>
                  </a:lnTo>
                  <a:lnTo>
                    <a:pt x="53" y="227"/>
                  </a:lnTo>
                  <a:lnTo>
                    <a:pt x="59" y="233"/>
                  </a:lnTo>
                  <a:lnTo>
                    <a:pt x="59" y="237"/>
                  </a:lnTo>
                  <a:lnTo>
                    <a:pt x="59" y="244"/>
                  </a:lnTo>
                  <a:lnTo>
                    <a:pt x="66" y="250"/>
                  </a:lnTo>
                  <a:lnTo>
                    <a:pt x="70" y="257"/>
                  </a:lnTo>
                  <a:lnTo>
                    <a:pt x="76" y="257"/>
                  </a:lnTo>
                  <a:lnTo>
                    <a:pt x="74" y="263"/>
                  </a:lnTo>
                  <a:lnTo>
                    <a:pt x="81" y="267"/>
                  </a:lnTo>
                  <a:lnTo>
                    <a:pt x="91" y="267"/>
                  </a:lnTo>
                  <a:lnTo>
                    <a:pt x="96" y="269"/>
                  </a:lnTo>
                  <a:lnTo>
                    <a:pt x="89" y="289"/>
                  </a:lnTo>
                  <a:lnTo>
                    <a:pt x="83" y="304"/>
                  </a:lnTo>
                  <a:lnTo>
                    <a:pt x="81" y="312"/>
                  </a:lnTo>
                  <a:lnTo>
                    <a:pt x="76" y="318"/>
                  </a:lnTo>
                  <a:lnTo>
                    <a:pt x="78" y="325"/>
                  </a:lnTo>
                  <a:lnTo>
                    <a:pt x="74" y="333"/>
                  </a:lnTo>
                  <a:lnTo>
                    <a:pt x="78" y="338"/>
                  </a:lnTo>
                  <a:lnTo>
                    <a:pt x="76" y="353"/>
                  </a:lnTo>
                  <a:lnTo>
                    <a:pt x="68" y="353"/>
                  </a:lnTo>
                  <a:lnTo>
                    <a:pt x="64" y="361"/>
                  </a:lnTo>
                  <a:lnTo>
                    <a:pt x="66" y="368"/>
                  </a:lnTo>
                  <a:lnTo>
                    <a:pt x="61" y="374"/>
                  </a:lnTo>
                  <a:lnTo>
                    <a:pt x="59" y="382"/>
                  </a:lnTo>
                  <a:lnTo>
                    <a:pt x="68" y="383"/>
                  </a:lnTo>
                  <a:lnTo>
                    <a:pt x="74" y="393"/>
                  </a:lnTo>
                  <a:lnTo>
                    <a:pt x="81" y="393"/>
                  </a:lnTo>
                  <a:lnTo>
                    <a:pt x="108" y="378"/>
                  </a:lnTo>
                  <a:lnTo>
                    <a:pt x="109" y="383"/>
                  </a:lnTo>
                  <a:lnTo>
                    <a:pt x="117" y="389"/>
                  </a:lnTo>
                  <a:lnTo>
                    <a:pt x="117" y="404"/>
                  </a:lnTo>
                  <a:lnTo>
                    <a:pt x="119" y="423"/>
                  </a:lnTo>
                  <a:lnTo>
                    <a:pt x="125" y="436"/>
                  </a:lnTo>
                  <a:lnTo>
                    <a:pt x="130" y="442"/>
                  </a:lnTo>
                  <a:lnTo>
                    <a:pt x="132" y="449"/>
                  </a:lnTo>
                  <a:lnTo>
                    <a:pt x="132" y="457"/>
                  </a:lnTo>
                  <a:lnTo>
                    <a:pt x="128" y="466"/>
                  </a:lnTo>
                  <a:lnTo>
                    <a:pt x="130" y="474"/>
                  </a:lnTo>
                  <a:lnTo>
                    <a:pt x="136" y="479"/>
                  </a:lnTo>
                  <a:lnTo>
                    <a:pt x="143" y="477"/>
                  </a:lnTo>
                  <a:lnTo>
                    <a:pt x="151" y="485"/>
                  </a:lnTo>
                  <a:lnTo>
                    <a:pt x="155" y="496"/>
                  </a:lnTo>
                  <a:lnTo>
                    <a:pt x="153" y="504"/>
                  </a:lnTo>
                  <a:lnTo>
                    <a:pt x="156" y="509"/>
                  </a:lnTo>
                  <a:lnTo>
                    <a:pt x="155" y="517"/>
                  </a:lnTo>
                  <a:lnTo>
                    <a:pt x="158" y="524"/>
                  </a:lnTo>
                  <a:lnTo>
                    <a:pt x="166" y="530"/>
                  </a:lnTo>
                  <a:lnTo>
                    <a:pt x="168" y="530"/>
                  </a:lnTo>
                  <a:lnTo>
                    <a:pt x="170" y="523"/>
                  </a:lnTo>
                  <a:lnTo>
                    <a:pt x="177" y="519"/>
                  </a:lnTo>
                  <a:lnTo>
                    <a:pt x="190" y="521"/>
                  </a:lnTo>
                  <a:lnTo>
                    <a:pt x="198" y="524"/>
                  </a:lnTo>
                  <a:lnTo>
                    <a:pt x="203" y="524"/>
                  </a:lnTo>
                  <a:lnTo>
                    <a:pt x="211" y="519"/>
                  </a:lnTo>
                  <a:lnTo>
                    <a:pt x="215" y="517"/>
                  </a:lnTo>
                  <a:lnTo>
                    <a:pt x="230" y="523"/>
                  </a:lnTo>
                  <a:lnTo>
                    <a:pt x="243" y="523"/>
                  </a:lnTo>
                  <a:lnTo>
                    <a:pt x="250" y="526"/>
                  </a:lnTo>
                  <a:lnTo>
                    <a:pt x="256" y="524"/>
                  </a:lnTo>
                  <a:lnTo>
                    <a:pt x="269" y="528"/>
                  </a:lnTo>
                  <a:lnTo>
                    <a:pt x="269" y="523"/>
                  </a:lnTo>
                  <a:lnTo>
                    <a:pt x="281" y="509"/>
                  </a:lnTo>
                  <a:lnTo>
                    <a:pt x="288" y="511"/>
                  </a:lnTo>
                  <a:lnTo>
                    <a:pt x="292" y="524"/>
                  </a:lnTo>
                  <a:lnTo>
                    <a:pt x="296" y="532"/>
                  </a:lnTo>
                  <a:lnTo>
                    <a:pt x="303" y="538"/>
                  </a:lnTo>
                  <a:lnTo>
                    <a:pt x="311" y="491"/>
                  </a:lnTo>
                  <a:lnTo>
                    <a:pt x="316" y="485"/>
                  </a:lnTo>
                  <a:lnTo>
                    <a:pt x="455" y="506"/>
                  </a:lnTo>
                  <a:lnTo>
                    <a:pt x="591" y="521"/>
                  </a:lnTo>
                  <a:lnTo>
                    <a:pt x="739" y="536"/>
                  </a:lnTo>
                  <a:lnTo>
                    <a:pt x="841" y="543"/>
                  </a:lnTo>
                  <a:lnTo>
                    <a:pt x="844" y="536"/>
                  </a:lnTo>
                  <a:lnTo>
                    <a:pt x="850" y="442"/>
                  </a:lnTo>
                  <a:lnTo>
                    <a:pt x="873" y="120"/>
                  </a:lnTo>
                  <a:lnTo>
                    <a:pt x="873" y="117"/>
                  </a:lnTo>
                  <a:lnTo>
                    <a:pt x="822" y="113"/>
                  </a:lnTo>
                  <a:lnTo>
                    <a:pt x="683" y="101"/>
                  </a:lnTo>
                  <a:lnTo>
                    <a:pt x="572" y="88"/>
                  </a:lnTo>
                  <a:lnTo>
                    <a:pt x="469" y="75"/>
                  </a:lnTo>
                  <a:lnTo>
                    <a:pt x="307" y="53"/>
                  </a:lnTo>
                  <a:lnTo>
                    <a:pt x="125" y="21"/>
                  </a:lnTo>
                  <a:lnTo>
                    <a:pt x="21" y="0"/>
                  </a:lnTo>
                  <a:lnTo>
                    <a:pt x="19" y="4"/>
                  </a:lnTo>
                  <a:lnTo>
                    <a:pt x="0" y="1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26"/>
            <p:cNvSpPr>
              <a:spLocks/>
            </p:cNvSpPr>
            <p:nvPr/>
          </p:nvSpPr>
          <p:spPr bwMode="auto">
            <a:xfrm>
              <a:off x="4373862" y="5104232"/>
              <a:ext cx="1368675" cy="1026089"/>
            </a:xfrm>
            <a:custGeom>
              <a:avLst/>
              <a:gdLst>
                <a:gd name="T0" fmla="*/ 159 w 592"/>
                <a:gd name="T1" fmla="*/ 449 h 489"/>
                <a:gd name="T2" fmla="*/ 236 w 592"/>
                <a:gd name="T3" fmla="*/ 459 h 489"/>
                <a:gd name="T4" fmla="*/ 366 w 592"/>
                <a:gd name="T5" fmla="*/ 472 h 489"/>
                <a:gd name="T6" fmla="*/ 436 w 592"/>
                <a:gd name="T7" fmla="*/ 479 h 489"/>
                <a:gd name="T8" fmla="*/ 562 w 592"/>
                <a:gd name="T9" fmla="*/ 489 h 489"/>
                <a:gd name="T10" fmla="*/ 577 w 592"/>
                <a:gd name="T11" fmla="*/ 273 h 489"/>
                <a:gd name="T12" fmla="*/ 592 w 592"/>
                <a:gd name="T13" fmla="*/ 58 h 489"/>
                <a:gd name="T14" fmla="*/ 490 w 592"/>
                <a:gd name="T15" fmla="*/ 51 h 489"/>
                <a:gd name="T16" fmla="*/ 342 w 592"/>
                <a:gd name="T17" fmla="*/ 36 h 489"/>
                <a:gd name="T18" fmla="*/ 206 w 592"/>
                <a:gd name="T19" fmla="*/ 21 h 489"/>
                <a:gd name="T20" fmla="*/ 67 w 592"/>
                <a:gd name="T21" fmla="*/ 0 h 489"/>
                <a:gd name="T22" fmla="*/ 62 w 592"/>
                <a:gd name="T23" fmla="*/ 6 h 489"/>
                <a:gd name="T24" fmla="*/ 54 w 592"/>
                <a:gd name="T25" fmla="*/ 53 h 489"/>
                <a:gd name="T26" fmla="*/ 15 w 592"/>
                <a:gd name="T27" fmla="*/ 320 h 489"/>
                <a:gd name="T28" fmla="*/ 0 w 592"/>
                <a:gd name="T29" fmla="*/ 427 h 489"/>
                <a:gd name="T30" fmla="*/ 159 w 592"/>
                <a:gd name="T31" fmla="*/ 44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2" h="489">
                  <a:moveTo>
                    <a:pt x="159" y="449"/>
                  </a:moveTo>
                  <a:lnTo>
                    <a:pt x="236" y="459"/>
                  </a:lnTo>
                  <a:lnTo>
                    <a:pt x="366" y="472"/>
                  </a:lnTo>
                  <a:lnTo>
                    <a:pt x="436" y="479"/>
                  </a:lnTo>
                  <a:lnTo>
                    <a:pt x="562" y="489"/>
                  </a:lnTo>
                  <a:lnTo>
                    <a:pt x="577" y="273"/>
                  </a:lnTo>
                  <a:lnTo>
                    <a:pt x="592" y="58"/>
                  </a:lnTo>
                  <a:lnTo>
                    <a:pt x="490" y="51"/>
                  </a:lnTo>
                  <a:lnTo>
                    <a:pt x="342" y="36"/>
                  </a:lnTo>
                  <a:lnTo>
                    <a:pt x="206" y="21"/>
                  </a:lnTo>
                  <a:lnTo>
                    <a:pt x="67" y="0"/>
                  </a:lnTo>
                  <a:lnTo>
                    <a:pt x="62" y="6"/>
                  </a:lnTo>
                  <a:lnTo>
                    <a:pt x="54" y="53"/>
                  </a:lnTo>
                  <a:lnTo>
                    <a:pt x="15" y="320"/>
                  </a:lnTo>
                  <a:lnTo>
                    <a:pt x="0" y="427"/>
                  </a:lnTo>
                  <a:lnTo>
                    <a:pt x="159" y="44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27"/>
            <p:cNvSpPr>
              <a:spLocks/>
            </p:cNvSpPr>
            <p:nvPr/>
          </p:nvSpPr>
          <p:spPr bwMode="auto">
            <a:xfrm>
              <a:off x="4438598" y="6950772"/>
              <a:ext cx="1359429" cy="1290479"/>
            </a:xfrm>
            <a:custGeom>
              <a:avLst/>
              <a:gdLst>
                <a:gd name="T0" fmla="*/ 227 w 588"/>
                <a:gd name="T1" fmla="*/ 577 h 615"/>
                <a:gd name="T2" fmla="*/ 223 w 588"/>
                <a:gd name="T3" fmla="*/ 564 h 615"/>
                <a:gd name="T4" fmla="*/ 223 w 588"/>
                <a:gd name="T5" fmla="*/ 560 h 615"/>
                <a:gd name="T6" fmla="*/ 293 w 588"/>
                <a:gd name="T7" fmla="*/ 568 h 615"/>
                <a:gd name="T8" fmla="*/ 381 w 588"/>
                <a:gd name="T9" fmla="*/ 575 h 615"/>
                <a:gd name="T10" fmla="*/ 460 w 588"/>
                <a:gd name="T11" fmla="*/ 581 h 615"/>
                <a:gd name="T12" fmla="*/ 539 w 588"/>
                <a:gd name="T13" fmla="*/ 586 h 615"/>
                <a:gd name="T14" fmla="*/ 543 w 588"/>
                <a:gd name="T15" fmla="*/ 586 h 615"/>
                <a:gd name="T16" fmla="*/ 549 w 588"/>
                <a:gd name="T17" fmla="*/ 579 h 615"/>
                <a:gd name="T18" fmla="*/ 556 w 588"/>
                <a:gd name="T19" fmla="*/ 468 h 615"/>
                <a:gd name="T20" fmla="*/ 566 w 588"/>
                <a:gd name="T21" fmla="*/ 370 h 615"/>
                <a:gd name="T22" fmla="*/ 581 w 588"/>
                <a:gd name="T23" fmla="*/ 109 h 615"/>
                <a:gd name="T24" fmla="*/ 583 w 588"/>
                <a:gd name="T25" fmla="*/ 103 h 615"/>
                <a:gd name="T26" fmla="*/ 586 w 588"/>
                <a:gd name="T27" fmla="*/ 101 h 615"/>
                <a:gd name="T28" fmla="*/ 588 w 588"/>
                <a:gd name="T29" fmla="*/ 47 h 615"/>
                <a:gd name="T30" fmla="*/ 494 w 588"/>
                <a:gd name="T31" fmla="*/ 41 h 615"/>
                <a:gd name="T32" fmla="*/ 342 w 588"/>
                <a:gd name="T33" fmla="*/ 28 h 615"/>
                <a:gd name="T34" fmla="*/ 218 w 588"/>
                <a:gd name="T35" fmla="*/ 15 h 615"/>
                <a:gd name="T36" fmla="*/ 77 w 588"/>
                <a:gd name="T37" fmla="*/ 0 h 615"/>
                <a:gd name="T38" fmla="*/ 2 w 588"/>
                <a:gd name="T39" fmla="*/ 603 h 615"/>
                <a:gd name="T40" fmla="*/ 0 w 588"/>
                <a:gd name="T41" fmla="*/ 607 h 615"/>
                <a:gd name="T42" fmla="*/ 71 w 588"/>
                <a:gd name="T43" fmla="*/ 615 h 615"/>
                <a:gd name="T44" fmla="*/ 77 w 588"/>
                <a:gd name="T45" fmla="*/ 613 h 615"/>
                <a:gd name="T46" fmla="*/ 81 w 588"/>
                <a:gd name="T47" fmla="*/ 577 h 615"/>
                <a:gd name="T48" fmla="*/ 84 w 588"/>
                <a:gd name="T49" fmla="*/ 568 h 615"/>
                <a:gd name="T50" fmla="*/ 231 w 588"/>
                <a:gd name="T51" fmla="*/ 584 h 615"/>
                <a:gd name="T52" fmla="*/ 233 w 588"/>
                <a:gd name="T53" fmla="*/ 584 h 615"/>
                <a:gd name="T54" fmla="*/ 233 w 588"/>
                <a:gd name="T55" fmla="*/ 581 h 615"/>
                <a:gd name="T56" fmla="*/ 227 w 588"/>
                <a:gd name="T57" fmla="*/ 577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8" h="615">
                  <a:moveTo>
                    <a:pt x="227" y="577"/>
                  </a:moveTo>
                  <a:lnTo>
                    <a:pt x="223" y="564"/>
                  </a:lnTo>
                  <a:lnTo>
                    <a:pt x="223" y="560"/>
                  </a:lnTo>
                  <a:lnTo>
                    <a:pt x="293" y="568"/>
                  </a:lnTo>
                  <a:lnTo>
                    <a:pt x="381" y="575"/>
                  </a:lnTo>
                  <a:lnTo>
                    <a:pt x="460" y="581"/>
                  </a:lnTo>
                  <a:lnTo>
                    <a:pt x="539" y="586"/>
                  </a:lnTo>
                  <a:lnTo>
                    <a:pt x="543" y="586"/>
                  </a:lnTo>
                  <a:lnTo>
                    <a:pt x="549" y="579"/>
                  </a:lnTo>
                  <a:lnTo>
                    <a:pt x="556" y="468"/>
                  </a:lnTo>
                  <a:lnTo>
                    <a:pt x="566" y="370"/>
                  </a:lnTo>
                  <a:lnTo>
                    <a:pt x="581" y="109"/>
                  </a:lnTo>
                  <a:lnTo>
                    <a:pt x="583" y="103"/>
                  </a:lnTo>
                  <a:lnTo>
                    <a:pt x="586" y="101"/>
                  </a:lnTo>
                  <a:lnTo>
                    <a:pt x="588" y="47"/>
                  </a:lnTo>
                  <a:lnTo>
                    <a:pt x="494" y="41"/>
                  </a:lnTo>
                  <a:lnTo>
                    <a:pt x="342" y="28"/>
                  </a:lnTo>
                  <a:lnTo>
                    <a:pt x="218" y="15"/>
                  </a:lnTo>
                  <a:lnTo>
                    <a:pt x="77" y="0"/>
                  </a:lnTo>
                  <a:lnTo>
                    <a:pt x="2" y="603"/>
                  </a:lnTo>
                  <a:lnTo>
                    <a:pt x="0" y="607"/>
                  </a:lnTo>
                  <a:lnTo>
                    <a:pt x="71" y="615"/>
                  </a:lnTo>
                  <a:lnTo>
                    <a:pt x="77" y="613"/>
                  </a:lnTo>
                  <a:lnTo>
                    <a:pt x="81" y="577"/>
                  </a:lnTo>
                  <a:lnTo>
                    <a:pt x="84" y="568"/>
                  </a:lnTo>
                  <a:lnTo>
                    <a:pt x="231" y="584"/>
                  </a:lnTo>
                  <a:lnTo>
                    <a:pt x="233" y="584"/>
                  </a:lnTo>
                  <a:lnTo>
                    <a:pt x="233" y="581"/>
                  </a:lnTo>
                  <a:lnTo>
                    <a:pt x="227" y="57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28"/>
            <p:cNvSpPr>
              <a:spLocks/>
            </p:cNvSpPr>
            <p:nvPr/>
          </p:nvSpPr>
          <p:spPr bwMode="auto">
            <a:xfrm>
              <a:off x="4616619" y="6046386"/>
              <a:ext cx="1424163" cy="1013499"/>
            </a:xfrm>
            <a:custGeom>
              <a:avLst/>
              <a:gdLst>
                <a:gd name="T0" fmla="*/ 611 w 616"/>
                <a:gd name="T1" fmla="*/ 158 h 483"/>
                <a:gd name="T2" fmla="*/ 616 w 616"/>
                <a:gd name="T3" fmla="*/ 53 h 483"/>
                <a:gd name="T4" fmla="*/ 609 w 616"/>
                <a:gd name="T5" fmla="*/ 49 h 483"/>
                <a:gd name="T6" fmla="*/ 530 w 616"/>
                <a:gd name="T7" fmla="*/ 45 h 483"/>
                <a:gd name="T8" fmla="*/ 457 w 616"/>
                <a:gd name="T9" fmla="*/ 40 h 483"/>
                <a:gd name="T10" fmla="*/ 331 w 616"/>
                <a:gd name="T11" fmla="*/ 30 h 483"/>
                <a:gd name="T12" fmla="*/ 261 w 616"/>
                <a:gd name="T13" fmla="*/ 23 h 483"/>
                <a:gd name="T14" fmla="*/ 131 w 616"/>
                <a:gd name="T15" fmla="*/ 10 h 483"/>
                <a:gd name="T16" fmla="*/ 54 w 616"/>
                <a:gd name="T17" fmla="*/ 0 h 483"/>
                <a:gd name="T18" fmla="*/ 0 w 616"/>
                <a:gd name="T19" fmla="*/ 431 h 483"/>
                <a:gd name="T20" fmla="*/ 141 w 616"/>
                <a:gd name="T21" fmla="*/ 446 h 483"/>
                <a:gd name="T22" fmla="*/ 265 w 616"/>
                <a:gd name="T23" fmla="*/ 459 h 483"/>
                <a:gd name="T24" fmla="*/ 417 w 616"/>
                <a:gd name="T25" fmla="*/ 472 h 483"/>
                <a:gd name="T26" fmla="*/ 511 w 616"/>
                <a:gd name="T27" fmla="*/ 478 h 483"/>
                <a:gd name="T28" fmla="*/ 596 w 616"/>
                <a:gd name="T29" fmla="*/ 483 h 483"/>
                <a:gd name="T30" fmla="*/ 611 w 616"/>
                <a:gd name="T31" fmla="*/ 158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6" h="483">
                  <a:moveTo>
                    <a:pt x="611" y="158"/>
                  </a:moveTo>
                  <a:lnTo>
                    <a:pt x="616" y="53"/>
                  </a:lnTo>
                  <a:lnTo>
                    <a:pt x="609" y="49"/>
                  </a:lnTo>
                  <a:lnTo>
                    <a:pt x="530" y="45"/>
                  </a:lnTo>
                  <a:lnTo>
                    <a:pt x="457" y="40"/>
                  </a:lnTo>
                  <a:lnTo>
                    <a:pt x="331" y="30"/>
                  </a:lnTo>
                  <a:lnTo>
                    <a:pt x="261" y="23"/>
                  </a:lnTo>
                  <a:lnTo>
                    <a:pt x="131" y="10"/>
                  </a:lnTo>
                  <a:lnTo>
                    <a:pt x="54" y="0"/>
                  </a:lnTo>
                  <a:lnTo>
                    <a:pt x="0" y="431"/>
                  </a:lnTo>
                  <a:lnTo>
                    <a:pt x="141" y="446"/>
                  </a:lnTo>
                  <a:lnTo>
                    <a:pt x="265" y="459"/>
                  </a:lnTo>
                  <a:lnTo>
                    <a:pt x="417" y="472"/>
                  </a:lnTo>
                  <a:lnTo>
                    <a:pt x="511" y="478"/>
                  </a:lnTo>
                  <a:lnTo>
                    <a:pt x="596" y="483"/>
                  </a:lnTo>
                  <a:lnTo>
                    <a:pt x="611"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29"/>
            <p:cNvSpPr>
              <a:spLocks/>
            </p:cNvSpPr>
            <p:nvPr/>
          </p:nvSpPr>
          <p:spPr bwMode="auto">
            <a:xfrm>
              <a:off x="5673180" y="5677079"/>
              <a:ext cx="1625303" cy="723927"/>
            </a:xfrm>
            <a:custGeom>
              <a:avLst/>
              <a:gdLst>
                <a:gd name="T0" fmla="*/ 565 w 703"/>
                <a:gd name="T1" fmla="*/ 345 h 345"/>
                <a:gd name="T2" fmla="*/ 695 w 703"/>
                <a:gd name="T3" fmla="*/ 338 h 345"/>
                <a:gd name="T4" fmla="*/ 690 w 703"/>
                <a:gd name="T5" fmla="*/ 325 h 345"/>
                <a:gd name="T6" fmla="*/ 682 w 703"/>
                <a:gd name="T7" fmla="*/ 314 h 345"/>
                <a:gd name="T8" fmla="*/ 671 w 703"/>
                <a:gd name="T9" fmla="*/ 293 h 345"/>
                <a:gd name="T10" fmla="*/ 665 w 703"/>
                <a:gd name="T11" fmla="*/ 280 h 345"/>
                <a:gd name="T12" fmla="*/ 656 w 703"/>
                <a:gd name="T13" fmla="*/ 268 h 345"/>
                <a:gd name="T14" fmla="*/ 656 w 703"/>
                <a:gd name="T15" fmla="*/ 233 h 345"/>
                <a:gd name="T16" fmla="*/ 658 w 703"/>
                <a:gd name="T17" fmla="*/ 216 h 345"/>
                <a:gd name="T18" fmla="*/ 654 w 703"/>
                <a:gd name="T19" fmla="*/ 201 h 345"/>
                <a:gd name="T20" fmla="*/ 652 w 703"/>
                <a:gd name="T21" fmla="*/ 188 h 345"/>
                <a:gd name="T22" fmla="*/ 644 w 703"/>
                <a:gd name="T23" fmla="*/ 176 h 345"/>
                <a:gd name="T24" fmla="*/ 639 w 703"/>
                <a:gd name="T25" fmla="*/ 174 h 345"/>
                <a:gd name="T26" fmla="*/ 637 w 703"/>
                <a:gd name="T27" fmla="*/ 159 h 345"/>
                <a:gd name="T28" fmla="*/ 637 w 703"/>
                <a:gd name="T29" fmla="*/ 146 h 345"/>
                <a:gd name="T30" fmla="*/ 633 w 703"/>
                <a:gd name="T31" fmla="*/ 133 h 345"/>
                <a:gd name="T32" fmla="*/ 624 w 703"/>
                <a:gd name="T33" fmla="*/ 114 h 345"/>
                <a:gd name="T34" fmla="*/ 618 w 703"/>
                <a:gd name="T35" fmla="*/ 101 h 345"/>
                <a:gd name="T36" fmla="*/ 612 w 703"/>
                <a:gd name="T37" fmla="*/ 86 h 345"/>
                <a:gd name="T38" fmla="*/ 612 w 703"/>
                <a:gd name="T39" fmla="*/ 75 h 345"/>
                <a:gd name="T40" fmla="*/ 599 w 703"/>
                <a:gd name="T41" fmla="*/ 71 h 345"/>
                <a:gd name="T42" fmla="*/ 590 w 703"/>
                <a:gd name="T43" fmla="*/ 58 h 345"/>
                <a:gd name="T44" fmla="*/ 575 w 703"/>
                <a:gd name="T45" fmla="*/ 48 h 345"/>
                <a:gd name="T46" fmla="*/ 567 w 703"/>
                <a:gd name="T47" fmla="*/ 47 h 345"/>
                <a:gd name="T48" fmla="*/ 554 w 703"/>
                <a:gd name="T49" fmla="*/ 43 h 345"/>
                <a:gd name="T50" fmla="*/ 513 w 703"/>
                <a:gd name="T51" fmla="*/ 37 h 345"/>
                <a:gd name="T52" fmla="*/ 492 w 703"/>
                <a:gd name="T53" fmla="*/ 41 h 345"/>
                <a:gd name="T54" fmla="*/ 456 w 703"/>
                <a:gd name="T55" fmla="*/ 28 h 345"/>
                <a:gd name="T56" fmla="*/ 361 w 703"/>
                <a:gd name="T57" fmla="*/ 18 h 345"/>
                <a:gd name="T58" fmla="*/ 96 w 703"/>
                <a:gd name="T59" fmla="*/ 5 h 345"/>
                <a:gd name="T60" fmla="*/ 0 w 703"/>
                <a:gd name="T61" fmla="*/ 216 h 345"/>
                <a:gd name="T62" fmla="*/ 152 w 703"/>
                <a:gd name="T63" fmla="*/ 225 h 345"/>
                <a:gd name="T64" fmla="*/ 154 w 703"/>
                <a:gd name="T65" fmla="*/ 334 h 345"/>
                <a:gd name="T66" fmla="*/ 460 w 703"/>
                <a:gd name="T67" fmla="*/ 344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3" h="345">
                  <a:moveTo>
                    <a:pt x="460" y="344"/>
                  </a:moveTo>
                  <a:lnTo>
                    <a:pt x="565" y="345"/>
                  </a:lnTo>
                  <a:lnTo>
                    <a:pt x="703" y="344"/>
                  </a:lnTo>
                  <a:lnTo>
                    <a:pt x="695" y="338"/>
                  </a:lnTo>
                  <a:lnTo>
                    <a:pt x="695" y="330"/>
                  </a:lnTo>
                  <a:lnTo>
                    <a:pt x="690" y="325"/>
                  </a:lnTo>
                  <a:lnTo>
                    <a:pt x="688" y="317"/>
                  </a:lnTo>
                  <a:lnTo>
                    <a:pt x="682" y="314"/>
                  </a:lnTo>
                  <a:lnTo>
                    <a:pt x="676" y="306"/>
                  </a:lnTo>
                  <a:lnTo>
                    <a:pt x="671" y="293"/>
                  </a:lnTo>
                  <a:lnTo>
                    <a:pt x="665" y="285"/>
                  </a:lnTo>
                  <a:lnTo>
                    <a:pt x="665" y="280"/>
                  </a:lnTo>
                  <a:lnTo>
                    <a:pt x="663" y="272"/>
                  </a:lnTo>
                  <a:lnTo>
                    <a:pt x="656" y="268"/>
                  </a:lnTo>
                  <a:lnTo>
                    <a:pt x="659" y="248"/>
                  </a:lnTo>
                  <a:lnTo>
                    <a:pt x="656" y="233"/>
                  </a:lnTo>
                  <a:lnTo>
                    <a:pt x="656" y="223"/>
                  </a:lnTo>
                  <a:lnTo>
                    <a:pt x="658" y="216"/>
                  </a:lnTo>
                  <a:lnTo>
                    <a:pt x="652" y="210"/>
                  </a:lnTo>
                  <a:lnTo>
                    <a:pt x="654" y="201"/>
                  </a:lnTo>
                  <a:lnTo>
                    <a:pt x="650" y="195"/>
                  </a:lnTo>
                  <a:lnTo>
                    <a:pt x="652" y="188"/>
                  </a:lnTo>
                  <a:lnTo>
                    <a:pt x="644" y="184"/>
                  </a:lnTo>
                  <a:lnTo>
                    <a:pt x="644" y="176"/>
                  </a:lnTo>
                  <a:lnTo>
                    <a:pt x="639" y="176"/>
                  </a:lnTo>
                  <a:lnTo>
                    <a:pt x="639" y="174"/>
                  </a:lnTo>
                  <a:lnTo>
                    <a:pt x="637" y="167"/>
                  </a:lnTo>
                  <a:lnTo>
                    <a:pt x="637" y="159"/>
                  </a:lnTo>
                  <a:lnTo>
                    <a:pt x="639" y="154"/>
                  </a:lnTo>
                  <a:lnTo>
                    <a:pt x="637" y="146"/>
                  </a:lnTo>
                  <a:lnTo>
                    <a:pt x="633" y="141"/>
                  </a:lnTo>
                  <a:lnTo>
                    <a:pt x="633" y="133"/>
                  </a:lnTo>
                  <a:lnTo>
                    <a:pt x="624" y="122"/>
                  </a:lnTo>
                  <a:lnTo>
                    <a:pt x="624" y="114"/>
                  </a:lnTo>
                  <a:lnTo>
                    <a:pt x="616" y="107"/>
                  </a:lnTo>
                  <a:lnTo>
                    <a:pt x="618" y="101"/>
                  </a:lnTo>
                  <a:lnTo>
                    <a:pt x="616" y="94"/>
                  </a:lnTo>
                  <a:lnTo>
                    <a:pt x="612" y="86"/>
                  </a:lnTo>
                  <a:lnTo>
                    <a:pt x="612" y="82"/>
                  </a:lnTo>
                  <a:lnTo>
                    <a:pt x="612" y="75"/>
                  </a:lnTo>
                  <a:lnTo>
                    <a:pt x="605" y="73"/>
                  </a:lnTo>
                  <a:lnTo>
                    <a:pt x="599" y="71"/>
                  </a:lnTo>
                  <a:lnTo>
                    <a:pt x="592" y="65"/>
                  </a:lnTo>
                  <a:lnTo>
                    <a:pt x="590" y="58"/>
                  </a:lnTo>
                  <a:lnTo>
                    <a:pt x="582" y="54"/>
                  </a:lnTo>
                  <a:lnTo>
                    <a:pt x="575" y="48"/>
                  </a:lnTo>
                  <a:lnTo>
                    <a:pt x="569" y="48"/>
                  </a:lnTo>
                  <a:lnTo>
                    <a:pt x="567" y="47"/>
                  </a:lnTo>
                  <a:lnTo>
                    <a:pt x="560" y="43"/>
                  </a:lnTo>
                  <a:lnTo>
                    <a:pt x="554" y="43"/>
                  </a:lnTo>
                  <a:lnTo>
                    <a:pt x="543" y="33"/>
                  </a:lnTo>
                  <a:lnTo>
                    <a:pt x="513" y="37"/>
                  </a:lnTo>
                  <a:lnTo>
                    <a:pt x="498" y="35"/>
                  </a:lnTo>
                  <a:lnTo>
                    <a:pt x="492" y="41"/>
                  </a:lnTo>
                  <a:lnTo>
                    <a:pt x="487" y="43"/>
                  </a:lnTo>
                  <a:lnTo>
                    <a:pt x="456" y="28"/>
                  </a:lnTo>
                  <a:lnTo>
                    <a:pt x="447" y="18"/>
                  </a:lnTo>
                  <a:lnTo>
                    <a:pt x="361" y="18"/>
                  </a:lnTo>
                  <a:lnTo>
                    <a:pt x="231" y="13"/>
                  </a:lnTo>
                  <a:lnTo>
                    <a:pt x="96" y="5"/>
                  </a:lnTo>
                  <a:lnTo>
                    <a:pt x="15" y="0"/>
                  </a:lnTo>
                  <a:lnTo>
                    <a:pt x="0" y="216"/>
                  </a:lnTo>
                  <a:lnTo>
                    <a:pt x="73" y="221"/>
                  </a:lnTo>
                  <a:lnTo>
                    <a:pt x="152" y="225"/>
                  </a:lnTo>
                  <a:lnTo>
                    <a:pt x="159" y="229"/>
                  </a:lnTo>
                  <a:lnTo>
                    <a:pt x="154" y="334"/>
                  </a:lnTo>
                  <a:lnTo>
                    <a:pt x="259" y="340"/>
                  </a:lnTo>
                  <a:lnTo>
                    <a:pt x="460" y="3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0"/>
            <p:cNvSpPr>
              <a:spLocks/>
            </p:cNvSpPr>
            <p:nvPr/>
          </p:nvSpPr>
          <p:spPr bwMode="auto">
            <a:xfrm>
              <a:off x="5707861" y="5014003"/>
              <a:ext cx="1368675" cy="816255"/>
            </a:xfrm>
            <a:custGeom>
              <a:avLst/>
              <a:gdLst>
                <a:gd name="T0" fmla="*/ 81 w 592"/>
                <a:gd name="T1" fmla="*/ 321 h 389"/>
                <a:gd name="T2" fmla="*/ 216 w 592"/>
                <a:gd name="T3" fmla="*/ 329 h 389"/>
                <a:gd name="T4" fmla="*/ 346 w 592"/>
                <a:gd name="T5" fmla="*/ 334 h 389"/>
                <a:gd name="T6" fmla="*/ 432 w 592"/>
                <a:gd name="T7" fmla="*/ 334 h 389"/>
                <a:gd name="T8" fmla="*/ 441 w 592"/>
                <a:gd name="T9" fmla="*/ 344 h 389"/>
                <a:gd name="T10" fmla="*/ 472 w 592"/>
                <a:gd name="T11" fmla="*/ 359 h 389"/>
                <a:gd name="T12" fmla="*/ 477 w 592"/>
                <a:gd name="T13" fmla="*/ 357 h 389"/>
                <a:gd name="T14" fmla="*/ 483 w 592"/>
                <a:gd name="T15" fmla="*/ 351 h 389"/>
                <a:gd name="T16" fmla="*/ 498 w 592"/>
                <a:gd name="T17" fmla="*/ 353 h 389"/>
                <a:gd name="T18" fmla="*/ 528 w 592"/>
                <a:gd name="T19" fmla="*/ 349 h 389"/>
                <a:gd name="T20" fmla="*/ 539 w 592"/>
                <a:gd name="T21" fmla="*/ 359 h 389"/>
                <a:gd name="T22" fmla="*/ 545 w 592"/>
                <a:gd name="T23" fmla="*/ 359 h 389"/>
                <a:gd name="T24" fmla="*/ 552 w 592"/>
                <a:gd name="T25" fmla="*/ 363 h 389"/>
                <a:gd name="T26" fmla="*/ 554 w 592"/>
                <a:gd name="T27" fmla="*/ 364 h 389"/>
                <a:gd name="T28" fmla="*/ 560 w 592"/>
                <a:gd name="T29" fmla="*/ 364 h 389"/>
                <a:gd name="T30" fmla="*/ 567 w 592"/>
                <a:gd name="T31" fmla="*/ 370 h 389"/>
                <a:gd name="T32" fmla="*/ 575 w 592"/>
                <a:gd name="T33" fmla="*/ 374 h 389"/>
                <a:gd name="T34" fmla="*/ 577 w 592"/>
                <a:gd name="T35" fmla="*/ 381 h 389"/>
                <a:gd name="T36" fmla="*/ 584 w 592"/>
                <a:gd name="T37" fmla="*/ 387 h 389"/>
                <a:gd name="T38" fmla="*/ 590 w 592"/>
                <a:gd name="T39" fmla="*/ 389 h 389"/>
                <a:gd name="T40" fmla="*/ 588 w 592"/>
                <a:gd name="T41" fmla="*/ 374 h 389"/>
                <a:gd name="T42" fmla="*/ 581 w 592"/>
                <a:gd name="T43" fmla="*/ 368 h 389"/>
                <a:gd name="T44" fmla="*/ 579 w 592"/>
                <a:gd name="T45" fmla="*/ 361 h 389"/>
                <a:gd name="T46" fmla="*/ 582 w 592"/>
                <a:gd name="T47" fmla="*/ 355 h 389"/>
                <a:gd name="T48" fmla="*/ 584 w 592"/>
                <a:gd name="T49" fmla="*/ 353 h 389"/>
                <a:gd name="T50" fmla="*/ 588 w 592"/>
                <a:gd name="T51" fmla="*/ 340 h 389"/>
                <a:gd name="T52" fmla="*/ 588 w 592"/>
                <a:gd name="T53" fmla="*/ 332 h 389"/>
                <a:gd name="T54" fmla="*/ 592 w 592"/>
                <a:gd name="T55" fmla="*/ 325 h 389"/>
                <a:gd name="T56" fmla="*/ 592 w 592"/>
                <a:gd name="T57" fmla="*/ 319 h 389"/>
                <a:gd name="T58" fmla="*/ 584 w 592"/>
                <a:gd name="T59" fmla="*/ 312 h 389"/>
                <a:gd name="T60" fmla="*/ 582 w 592"/>
                <a:gd name="T61" fmla="*/ 306 h 389"/>
                <a:gd name="T62" fmla="*/ 586 w 592"/>
                <a:gd name="T63" fmla="*/ 304 h 389"/>
                <a:gd name="T64" fmla="*/ 586 w 592"/>
                <a:gd name="T65" fmla="*/ 297 h 389"/>
                <a:gd name="T66" fmla="*/ 582 w 592"/>
                <a:gd name="T67" fmla="*/ 289 h 389"/>
                <a:gd name="T68" fmla="*/ 581 w 592"/>
                <a:gd name="T69" fmla="*/ 282 h 389"/>
                <a:gd name="T70" fmla="*/ 592 w 592"/>
                <a:gd name="T71" fmla="*/ 282 h 389"/>
                <a:gd name="T72" fmla="*/ 592 w 592"/>
                <a:gd name="T73" fmla="*/ 88 h 389"/>
                <a:gd name="T74" fmla="*/ 586 w 592"/>
                <a:gd name="T75" fmla="*/ 82 h 389"/>
                <a:gd name="T76" fmla="*/ 581 w 592"/>
                <a:gd name="T77" fmla="*/ 79 h 389"/>
                <a:gd name="T78" fmla="*/ 573 w 592"/>
                <a:gd name="T79" fmla="*/ 77 h 389"/>
                <a:gd name="T80" fmla="*/ 566 w 592"/>
                <a:gd name="T81" fmla="*/ 64 h 389"/>
                <a:gd name="T82" fmla="*/ 560 w 592"/>
                <a:gd name="T83" fmla="*/ 56 h 389"/>
                <a:gd name="T84" fmla="*/ 562 w 592"/>
                <a:gd name="T85" fmla="*/ 52 h 389"/>
                <a:gd name="T86" fmla="*/ 569 w 592"/>
                <a:gd name="T87" fmla="*/ 45 h 389"/>
                <a:gd name="T88" fmla="*/ 575 w 592"/>
                <a:gd name="T89" fmla="*/ 41 h 389"/>
                <a:gd name="T90" fmla="*/ 579 w 592"/>
                <a:gd name="T91" fmla="*/ 34 h 389"/>
                <a:gd name="T92" fmla="*/ 582 w 592"/>
                <a:gd name="T93" fmla="*/ 20 h 389"/>
                <a:gd name="T94" fmla="*/ 443 w 592"/>
                <a:gd name="T95" fmla="*/ 19 h 389"/>
                <a:gd name="T96" fmla="*/ 306 w 592"/>
                <a:gd name="T97" fmla="*/ 17 h 389"/>
                <a:gd name="T98" fmla="*/ 158 w 592"/>
                <a:gd name="T99" fmla="*/ 9 h 389"/>
                <a:gd name="T100" fmla="*/ 24 w 592"/>
                <a:gd name="T101" fmla="*/ 0 h 389"/>
                <a:gd name="T102" fmla="*/ 18 w 592"/>
                <a:gd name="T103" fmla="*/ 94 h 389"/>
                <a:gd name="T104" fmla="*/ 15 w 592"/>
                <a:gd name="T105" fmla="*/ 101 h 389"/>
                <a:gd name="T106" fmla="*/ 0 w 592"/>
                <a:gd name="T107" fmla="*/ 316 h 389"/>
                <a:gd name="T108" fmla="*/ 81 w 592"/>
                <a:gd name="T109" fmla="*/ 32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2" h="389">
                  <a:moveTo>
                    <a:pt x="81" y="321"/>
                  </a:moveTo>
                  <a:lnTo>
                    <a:pt x="216" y="329"/>
                  </a:lnTo>
                  <a:lnTo>
                    <a:pt x="346" y="334"/>
                  </a:lnTo>
                  <a:lnTo>
                    <a:pt x="432" y="334"/>
                  </a:lnTo>
                  <a:lnTo>
                    <a:pt x="441" y="344"/>
                  </a:lnTo>
                  <a:lnTo>
                    <a:pt x="472" y="359"/>
                  </a:lnTo>
                  <a:lnTo>
                    <a:pt x="477" y="357"/>
                  </a:lnTo>
                  <a:lnTo>
                    <a:pt x="483" y="351"/>
                  </a:lnTo>
                  <a:lnTo>
                    <a:pt x="498" y="353"/>
                  </a:lnTo>
                  <a:lnTo>
                    <a:pt x="528" y="349"/>
                  </a:lnTo>
                  <a:lnTo>
                    <a:pt x="539" y="359"/>
                  </a:lnTo>
                  <a:lnTo>
                    <a:pt x="545" y="359"/>
                  </a:lnTo>
                  <a:lnTo>
                    <a:pt x="552" y="363"/>
                  </a:lnTo>
                  <a:lnTo>
                    <a:pt x="554" y="364"/>
                  </a:lnTo>
                  <a:lnTo>
                    <a:pt x="560" y="364"/>
                  </a:lnTo>
                  <a:lnTo>
                    <a:pt x="567" y="370"/>
                  </a:lnTo>
                  <a:lnTo>
                    <a:pt x="575" y="374"/>
                  </a:lnTo>
                  <a:lnTo>
                    <a:pt x="577" y="381"/>
                  </a:lnTo>
                  <a:lnTo>
                    <a:pt x="584" y="387"/>
                  </a:lnTo>
                  <a:lnTo>
                    <a:pt x="590" y="389"/>
                  </a:lnTo>
                  <a:lnTo>
                    <a:pt x="588" y="374"/>
                  </a:lnTo>
                  <a:lnTo>
                    <a:pt x="581" y="368"/>
                  </a:lnTo>
                  <a:lnTo>
                    <a:pt x="579" y="361"/>
                  </a:lnTo>
                  <a:lnTo>
                    <a:pt x="582" y="355"/>
                  </a:lnTo>
                  <a:lnTo>
                    <a:pt x="584" y="353"/>
                  </a:lnTo>
                  <a:lnTo>
                    <a:pt x="588" y="340"/>
                  </a:lnTo>
                  <a:lnTo>
                    <a:pt x="588" y="332"/>
                  </a:lnTo>
                  <a:lnTo>
                    <a:pt x="592" y="325"/>
                  </a:lnTo>
                  <a:lnTo>
                    <a:pt x="592" y="319"/>
                  </a:lnTo>
                  <a:lnTo>
                    <a:pt x="584" y="312"/>
                  </a:lnTo>
                  <a:lnTo>
                    <a:pt x="582" y="306"/>
                  </a:lnTo>
                  <a:lnTo>
                    <a:pt x="586" y="304"/>
                  </a:lnTo>
                  <a:lnTo>
                    <a:pt x="586" y="297"/>
                  </a:lnTo>
                  <a:lnTo>
                    <a:pt x="582" y="289"/>
                  </a:lnTo>
                  <a:lnTo>
                    <a:pt x="581" y="282"/>
                  </a:lnTo>
                  <a:lnTo>
                    <a:pt x="592" y="282"/>
                  </a:lnTo>
                  <a:lnTo>
                    <a:pt x="592" y="88"/>
                  </a:lnTo>
                  <a:lnTo>
                    <a:pt x="586" y="82"/>
                  </a:lnTo>
                  <a:lnTo>
                    <a:pt x="581" y="79"/>
                  </a:lnTo>
                  <a:lnTo>
                    <a:pt x="573" y="77"/>
                  </a:lnTo>
                  <a:lnTo>
                    <a:pt x="566" y="64"/>
                  </a:lnTo>
                  <a:lnTo>
                    <a:pt x="560" y="56"/>
                  </a:lnTo>
                  <a:lnTo>
                    <a:pt x="562" y="52"/>
                  </a:lnTo>
                  <a:lnTo>
                    <a:pt x="569" y="45"/>
                  </a:lnTo>
                  <a:lnTo>
                    <a:pt x="575" y="41"/>
                  </a:lnTo>
                  <a:lnTo>
                    <a:pt x="579" y="34"/>
                  </a:lnTo>
                  <a:lnTo>
                    <a:pt x="582" y="20"/>
                  </a:lnTo>
                  <a:lnTo>
                    <a:pt x="443" y="19"/>
                  </a:lnTo>
                  <a:lnTo>
                    <a:pt x="306" y="17"/>
                  </a:lnTo>
                  <a:lnTo>
                    <a:pt x="158" y="9"/>
                  </a:lnTo>
                  <a:lnTo>
                    <a:pt x="24" y="0"/>
                  </a:lnTo>
                  <a:lnTo>
                    <a:pt x="18" y="94"/>
                  </a:lnTo>
                  <a:lnTo>
                    <a:pt x="15" y="101"/>
                  </a:lnTo>
                  <a:lnTo>
                    <a:pt x="0" y="316"/>
                  </a:lnTo>
                  <a:lnTo>
                    <a:pt x="81" y="32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1"/>
            <p:cNvSpPr>
              <a:spLocks/>
            </p:cNvSpPr>
            <p:nvPr/>
          </p:nvSpPr>
          <p:spPr bwMode="auto">
            <a:xfrm>
              <a:off x="5763346" y="4332043"/>
              <a:ext cx="1290070" cy="723927"/>
            </a:xfrm>
            <a:custGeom>
              <a:avLst/>
              <a:gdLst>
                <a:gd name="T0" fmla="*/ 0 w 558"/>
                <a:gd name="T1" fmla="*/ 325 h 345"/>
                <a:gd name="T2" fmla="*/ 134 w 558"/>
                <a:gd name="T3" fmla="*/ 334 h 345"/>
                <a:gd name="T4" fmla="*/ 282 w 558"/>
                <a:gd name="T5" fmla="*/ 342 h 345"/>
                <a:gd name="T6" fmla="*/ 419 w 558"/>
                <a:gd name="T7" fmla="*/ 344 h 345"/>
                <a:gd name="T8" fmla="*/ 558 w 558"/>
                <a:gd name="T9" fmla="*/ 345 h 345"/>
                <a:gd name="T10" fmla="*/ 558 w 558"/>
                <a:gd name="T11" fmla="*/ 338 h 345"/>
                <a:gd name="T12" fmla="*/ 558 w 558"/>
                <a:gd name="T13" fmla="*/ 330 h 345"/>
                <a:gd name="T14" fmla="*/ 557 w 558"/>
                <a:gd name="T15" fmla="*/ 317 h 345"/>
                <a:gd name="T16" fmla="*/ 557 w 558"/>
                <a:gd name="T17" fmla="*/ 310 h 345"/>
                <a:gd name="T18" fmla="*/ 555 w 558"/>
                <a:gd name="T19" fmla="*/ 302 h 345"/>
                <a:gd name="T20" fmla="*/ 547 w 558"/>
                <a:gd name="T21" fmla="*/ 291 h 345"/>
                <a:gd name="T22" fmla="*/ 545 w 558"/>
                <a:gd name="T23" fmla="*/ 285 h 345"/>
                <a:gd name="T24" fmla="*/ 545 w 558"/>
                <a:gd name="T25" fmla="*/ 278 h 345"/>
                <a:gd name="T26" fmla="*/ 542 w 558"/>
                <a:gd name="T27" fmla="*/ 272 h 345"/>
                <a:gd name="T28" fmla="*/ 542 w 558"/>
                <a:gd name="T29" fmla="*/ 246 h 345"/>
                <a:gd name="T30" fmla="*/ 543 w 558"/>
                <a:gd name="T31" fmla="*/ 238 h 345"/>
                <a:gd name="T32" fmla="*/ 540 w 558"/>
                <a:gd name="T33" fmla="*/ 231 h 345"/>
                <a:gd name="T34" fmla="*/ 540 w 558"/>
                <a:gd name="T35" fmla="*/ 221 h 345"/>
                <a:gd name="T36" fmla="*/ 538 w 558"/>
                <a:gd name="T37" fmla="*/ 206 h 345"/>
                <a:gd name="T38" fmla="*/ 538 w 558"/>
                <a:gd name="T39" fmla="*/ 193 h 345"/>
                <a:gd name="T40" fmla="*/ 536 w 558"/>
                <a:gd name="T41" fmla="*/ 186 h 345"/>
                <a:gd name="T42" fmla="*/ 536 w 558"/>
                <a:gd name="T43" fmla="*/ 180 h 345"/>
                <a:gd name="T44" fmla="*/ 536 w 558"/>
                <a:gd name="T45" fmla="*/ 172 h 345"/>
                <a:gd name="T46" fmla="*/ 534 w 558"/>
                <a:gd name="T47" fmla="*/ 157 h 345"/>
                <a:gd name="T48" fmla="*/ 525 w 558"/>
                <a:gd name="T49" fmla="*/ 137 h 345"/>
                <a:gd name="T50" fmla="*/ 525 w 558"/>
                <a:gd name="T51" fmla="*/ 133 h 345"/>
                <a:gd name="T52" fmla="*/ 517 w 558"/>
                <a:gd name="T53" fmla="*/ 110 h 345"/>
                <a:gd name="T54" fmla="*/ 517 w 558"/>
                <a:gd name="T55" fmla="*/ 103 h 345"/>
                <a:gd name="T56" fmla="*/ 517 w 558"/>
                <a:gd name="T57" fmla="*/ 90 h 345"/>
                <a:gd name="T58" fmla="*/ 515 w 558"/>
                <a:gd name="T59" fmla="*/ 86 h 345"/>
                <a:gd name="T60" fmla="*/ 517 w 558"/>
                <a:gd name="T61" fmla="*/ 80 h 345"/>
                <a:gd name="T62" fmla="*/ 515 w 558"/>
                <a:gd name="T63" fmla="*/ 67 h 345"/>
                <a:gd name="T64" fmla="*/ 519 w 558"/>
                <a:gd name="T65" fmla="*/ 54 h 345"/>
                <a:gd name="T66" fmla="*/ 517 w 558"/>
                <a:gd name="T67" fmla="*/ 46 h 345"/>
                <a:gd name="T68" fmla="*/ 511 w 558"/>
                <a:gd name="T69" fmla="*/ 28 h 345"/>
                <a:gd name="T70" fmla="*/ 510 w 558"/>
                <a:gd name="T71" fmla="*/ 22 h 345"/>
                <a:gd name="T72" fmla="*/ 510 w 558"/>
                <a:gd name="T73" fmla="*/ 22 h 345"/>
                <a:gd name="T74" fmla="*/ 510 w 558"/>
                <a:gd name="T75" fmla="*/ 18 h 345"/>
                <a:gd name="T76" fmla="*/ 448 w 558"/>
                <a:gd name="T77" fmla="*/ 18 h 345"/>
                <a:gd name="T78" fmla="*/ 303 w 558"/>
                <a:gd name="T79" fmla="*/ 15 h 345"/>
                <a:gd name="T80" fmla="*/ 135 w 558"/>
                <a:gd name="T81" fmla="*/ 7 h 345"/>
                <a:gd name="T82" fmla="*/ 23 w 558"/>
                <a:gd name="T83" fmla="*/ 0 h 345"/>
                <a:gd name="T84" fmla="*/ 23 w 558"/>
                <a:gd name="T85" fmla="*/ 3 h 345"/>
                <a:gd name="T86" fmla="*/ 0 w 558"/>
                <a:gd name="T87" fmla="*/ 32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58" h="345">
                  <a:moveTo>
                    <a:pt x="0" y="325"/>
                  </a:moveTo>
                  <a:lnTo>
                    <a:pt x="134" y="334"/>
                  </a:lnTo>
                  <a:lnTo>
                    <a:pt x="282" y="342"/>
                  </a:lnTo>
                  <a:lnTo>
                    <a:pt x="419" y="344"/>
                  </a:lnTo>
                  <a:lnTo>
                    <a:pt x="558" y="345"/>
                  </a:lnTo>
                  <a:lnTo>
                    <a:pt x="558" y="338"/>
                  </a:lnTo>
                  <a:lnTo>
                    <a:pt x="558" y="330"/>
                  </a:lnTo>
                  <a:lnTo>
                    <a:pt x="557" y="317"/>
                  </a:lnTo>
                  <a:lnTo>
                    <a:pt x="557" y="310"/>
                  </a:lnTo>
                  <a:lnTo>
                    <a:pt x="555" y="302"/>
                  </a:lnTo>
                  <a:lnTo>
                    <a:pt x="547" y="291"/>
                  </a:lnTo>
                  <a:lnTo>
                    <a:pt x="545" y="285"/>
                  </a:lnTo>
                  <a:lnTo>
                    <a:pt x="545" y="278"/>
                  </a:lnTo>
                  <a:lnTo>
                    <a:pt x="542" y="272"/>
                  </a:lnTo>
                  <a:lnTo>
                    <a:pt x="542" y="246"/>
                  </a:lnTo>
                  <a:lnTo>
                    <a:pt x="543" y="238"/>
                  </a:lnTo>
                  <a:lnTo>
                    <a:pt x="540" y="231"/>
                  </a:lnTo>
                  <a:lnTo>
                    <a:pt x="540" y="221"/>
                  </a:lnTo>
                  <a:lnTo>
                    <a:pt x="538" y="206"/>
                  </a:lnTo>
                  <a:lnTo>
                    <a:pt x="538" y="193"/>
                  </a:lnTo>
                  <a:lnTo>
                    <a:pt x="536" y="186"/>
                  </a:lnTo>
                  <a:lnTo>
                    <a:pt x="536" y="180"/>
                  </a:lnTo>
                  <a:lnTo>
                    <a:pt x="536" y="172"/>
                  </a:lnTo>
                  <a:lnTo>
                    <a:pt x="534" y="157"/>
                  </a:lnTo>
                  <a:lnTo>
                    <a:pt x="525" y="137"/>
                  </a:lnTo>
                  <a:lnTo>
                    <a:pt x="525" y="133"/>
                  </a:lnTo>
                  <a:lnTo>
                    <a:pt x="517" y="110"/>
                  </a:lnTo>
                  <a:lnTo>
                    <a:pt x="517" y="103"/>
                  </a:lnTo>
                  <a:lnTo>
                    <a:pt x="517" y="90"/>
                  </a:lnTo>
                  <a:lnTo>
                    <a:pt x="515" y="86"/>
                  </a:lnTo>
                  <a:lnTo>
                    <a:pt x="517" y="80"/>
                  </a:lnTo>
                  <a:lnTo>
                    <a:pt x="515" y="67"/>
                  </a:lnTo>
                  <a:lnTo>
                    <a:pt x="519" y="54"/>
                  </a:lnTo>
                  <a:lnTo>
                    <a:pt x="517" y="46"/>
                  </a:lnTo>
                  <a:lnTo>
                    <a:pt x="511" y="28"/>
                  </a:lnTo>
                  <a:lnTo>
                    <a:pt x="510" y="22"/>
                  </a:lnTo>
                  <a:lnTo>
                    <a:pt x="510" y="22"/>
                  </a:lnTo>
                  <a:lnTo>
                    <a:pt x="510" y="18"/>
                  </a:lnTo>
                  <a:lnTo>
                    <a:pt x="448" y="18"/>
                  </a:lnTo>
                  <a:lnTo>
                    <a:pt x="303" y="15"/>
                  </a:lnTo>
                  <a:lnTo>
                    <a:pt x="135" y="7"/>
                  </a:lnTo>
                  <a:lnTo>
                    <a:pt x="23" y="0"/>
                  </a:lnTo>
                  <a:lnTo>
                    <a:pt x="23" y="3"/>
                  </a:lnTo>
                  <a:lnTo>
                    <a:pt x="0" y="32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
            <p:cNvSpPr>
              <a:spLocks/>
            </p:cNvSpPr>
            <p:nvPr/>
          </p:nvSpPr>
          <p:spPr bwMode="auto">
            <a:xfrm>
              <a:off x="5793402" y="7049394"/>
              <a:ext cx="1703908" cy="788975"/>
            </a:xfrm>
            <a:custGeom>
              <a:avLst/>
              <a:gdLst>
                <a:gd name="T0" fmla="*/ 716 w 737"/>
                <a:gd name="T1" fmla="*/ 67 h 376"/>
                <a:gd name="T2" fmla="*/ 609 w 737"/>
                <a:gd name="T3" fmla="*/ 15 h 376"/>
                <a:gd name="T4" fmla="*/ 222 w 737"/>
                <a:gd name="T5" fmla="*/ 11 h 376"/>
                <a:gd name="T6" fmla="*/ 2 w 737"/>
                <a:gd name="T7" fmla="*/ 0 h 376"/>
                <a:gd name="T8" fmla="*/ 117 w 737"/>
                <a:gd name="T9" fmla="*/ 60 h 376"/>
                <a:gd name="T10" fmla="*/ 241 w 737"/>
                <a:gd name="T11" fmla="*/ 66 h 376"/>
                <a:gd name="T12" fmla="*/ 256 w 737"/>
                <a:gd name="T13" fmla="*/ 69 h 376"/>
                <a:gd name="T14" fmla="*/ 250 w 737"/>
                <a:gd name="T15" fmla="*/ 274 h 376"/>
                <a:gd name="T16" fmla="*/ 263 w 737"/>
                <a:gd name="T17" fmla="*/ 280 h 376"/>
                <a:gd name="T18" fmla="*/ 282 w 737"/>
                <a:gd name="T19" fmla="*/ 297 h 376"/>
                <a:gd name="T20" fmla="*/ 295 w 737"/>
                <a:gd name="T21" fmla="*/ 297 h 376"/>
                <a:gd name="T22" fmla="*/ 307 w 737"/>
                <a:gd name="T23" fmla="*/ 287 h 376"/>
                <a:gd name="T24" fmla="*/ 314 w 737"/>
                <a:gd name="T25" fmla="*/ 295 h 376"/>
                <a:gd name="T26" fmla="*/ 320 w 737"/>
                <a:gd name="T27" fmla="*/ 308 h 376"/>
                <a:gd name="T28" fmla="*/ 329 w 737"/>
                <a:gd name="T29" fmla="*/ 316 h 376"/>
                <a:gd name="T30" fmla="*/ 339 w 737"/>
                <a:gd name="T31" fmla="*/ 316 h 376"/>
                <a:gd name="T32" fmla="*/ 359 w 737"/>
                <a:gd name="T33" fmla="*/ 325 h 376"/>
                <a:gd name="T34" fmla="*/ 372 w 737"/>
                <a:gd name="T35" fmla="*/ 323 h 376"/>
                <a:gd name="T36" fmla="*/ 382 w 737"/>
                <a:gd name="T37" fmla="*/ 333 h 376"/>
                <a:gd name="T38" fmla="*/ 395 w 737"/>
                <a:gd name="T39" fmla="*/ 325 h 376"/>
                <a:gd name="T40" fmla="*/ 418 w 737"/>
                <a:gd name="T41" fmla="*/ 325 h 376"/>
                <a:gd name="T42" fmla="*/ 421 w 737"/>
                <a:gd name="T43" fmla="*/ 340 h 376"/>
                <a:gd name="T44" fmla="*/ 429 w 737"/>
                <a:gd name="T45" fmla="*/ 346 h 376"/>
                <a:gd name="T46" fmla="*/ 436 w 737"/>
                <a:gd name="T47" fmla="*/ 355 h 376"/>
                <a:gd name="T48" fmla="*/ 453 w 737"/>
                <a:gd name="T49" fmla="*/ 342 h 376"/>
                <a:gd name="T50" fmla="*/ 463 w 737"/>
                <a:gd name="T51" fmla="*/ 351 h 376"/>
                <a:gd name="T52" fmla="*/ 472 w 737"/>
                <a:gd name="T53" fmla="*/ 359 h 376"/>
                <a:gd name="T54" fmla="*/ 491 w 737"/>
                <a:gd name="T55" fmla="*/ 355 h 376"/>
                <a:gd name="T56" fmla="*/ 495 w 737"/>
                <a:gd name="T57" fmla="*/ 361 h 376"/>
                <a:gd name="T58" fmla="*/ 498 w 737"/>
                <a:gd name="T59" fmla="*/ 370 h 376"/>
                <a:gd name="T60" fmla="*/ 506 w 737"/>
                <a:gd name="T61" fmla="*/ 357 h 376"/>
                <a:gd name="T62" fmla="*/ 515 w 737"/>
                <a:gd name="T63" fmla="*/ 348 h 376"/>
                <a:gd name="T64" fmla="*/ 523 w 737"/>
                <a:gd name="T65" fmla="*/ 348 h 376"/>
                <a:gd name="T66" fmla="*/ 536 w 737"/>
                <a:gd name="T67" fmla="*/ 357 h 376"/>
                <a:gd name="T68" fmla="*/ 549 w 737"/>
                <a:gd name="T69" fmla="*/ 353 h 376"/>
                <a:gd name="T70" fmla="*/ 560 w 737"/>
                <a:gd name="T71" fmla="*/ 364 h 376"/>
                <a:gd name="T72" fmla="*/ 574 w 737"/>
                <a:gd name="T73" fmla="*/ 372 h 376"/>
                <a:gd name="T74" fmla="*/ 585 w 737"/>
                <a:gd name="T75" fmla="*/ 366 h 376"/>
                <a:gd name="T76" fmla="*/ 600 w 737"/>
                <a:gd name="T77" fmla="*/ 357 h 376"/>
                <a:gd name="T78" fmla="*/ 613 w 737"/>
                <a:gd name="T79" fmla="*/ 357 h 376"/>
                <a:gd name="T80" fmla="*/ 626 w 737"/>
                <a:gd name="T81" fmla="*/ 351 h 376"/>
                <a:gd name="T82" fmla="*/ 647 w 737"/>
                <a:gd name="T83" fmla="*/ 353 h 376"/>
                <a:gd name="T84" fmla="*/ 658 w 737"/>
                <a:gd name="T85" fmla="*/ 355 h 376"/>
                <a:gd name="T86" fmla="*/ 668 w 737"/>
                <a:gd name="T87" fmla="*/ 346 h 376"/>
                <a:gd name="T88" fmla="*/ 690 w 737"/>
                <a:gd name="T89" fmla="*/ 355 h 376"/>
                <a:gd name="T90" fmla="*/ 711 w 737"/>
                <a:gd name="T91" fmla="*/ 368 h 376"/>
                <a:gd name="T92" fmla="*/ 737 w 737"/>
                <a:gd name="T93" fmla="*/ 376 h 376"/>
                <a:gd name="T94" fmla="*/ 732 w 737"/>
                <a:gd name="T95" fmla="*/ 15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37" h="376">
                  <a:moveTo>
                    <a:pt x="732" y="158"/>
                  </a:moveTo>
                  <a:lnTo>
                    <a:pt x="716" y="67"/>
                  </a:lnTo>
                  <a:lnTo>
                    <a:pt x="715" y="13"/>
                  </a:lnTo>
                  <a:lnTo>
                    <a:pt x="609" y="15"/>
                  </a:lnTo>
                  <a:lnTo>
                    <a:pt x="416" y="15"/>
                  </a:lnTo>
                  <a:lnTo>
                    <a:pt x="222" y="11"/>
                  </a:lnTo>
                  <a:lnTo>
                    <a:pt x="87" y="5"/>
                  </a:lnTo>
                  <a:lnTo>
                    <a:pt x="2" y="0"/>
                  </a:lnTo>
                  <a:lnTo>
                    <a:pt x="0" y="54"/>
                  </a:lnTo>
                  <a:lnTo>
                    <a:pt x="117" y="60"/>
                  </a:lnTo>
                  <a:lnTo>
                    <a:pt x="205" y="66"/>
                  </a:lnTo>
                  <a:lnTo>
                    <a:pt x="241" y="66"/>
                  </a:lnTo>
                  <a:lnTo>
                    <a:pt x="248" y="66"/>
                  </a:lnTo>
                  <a:lnTo>
                    <a:pt x="256" y="69"/>
                  </a:lnTo>
                  <a:lnTo>
                    <a:pt x="250" y="263"/>
                  </a:lnTo>
                  <a:lnTo>
                    <a:pt x="250" y="274"/>
                  </a:lnTo>
                  <a:lnTo>
                    <a:pt x="256" y="274"/>
                  </a:lnTo>
                  <a:lnTo>
                    <a:pt x="263" y="280"/>
                  </a:lnTo>
                  <a:lnTo>
                    <a:pt x="275" y="293"/>
                  </a:lnTo>
                  <a:lnTo>
                    <a:pt x="282" y="297"/>
                  </a:lnTo>
                  <a:lnTo>
                    <a:pt x="288" y="293"/>
                  </a:lnTo>
                  <a:lnTo>
                    <a:pt x="295" y="297"/>
                  </a:lnTo>
                  <a:lnTo>
                    <a:pt x="303" y="295"/>
                  </a:lnTo>
                  <a:lnTo>
                    <a:pt x="307" y="287"/>
                  </a:lnTo>
                  <a:lnTo>
                    <a:pt x="309" y="291"/>
                  </a:lnTo>
                  <a:lnTo>
                    <a:pt x="314" y="295"/>
                  </a:lnTo>
                  <a:lnTo>
                    <a:pt x="320" y="302"/>
                  </a:lnTo>
                  <a:lnTo>
                    <a:pt x="320" y="308"/>
                  </a:lnTo>
                  <a:lnTo>
                    <a:pt x="322" y="316"/>
                  </a:lnTo>
                  <a:lnTo>
                    <a:pt x="329" y="316"/>
                  </a:lnTo>
                  <a:lnTo>
                    <a:pt x="331" y="317"/>
                  </a:lnTo>
                  <a:lnTo>
                    <a:pt x="339" y="316"/>
                  </a:lnTo>
                  <a:lnTo>
                    <a:pt x="346" y="319"/>
                  </a:lnTo>
                  <a:lnTo>
                    <a:pt x="359" y="325"/>
                  </a:lnTo>
                  <a:lnTo>
                    <a:pt x="367" y="323"/>
                  </a:lnTo>
                  <a:lnTo>
                    <a:pt x="372" y="323"/>
                  </a:lnTo>
                  <a:lnTo>
                    <a:pt x="376" y="327"/>
                  </a:lnTo>
                  <a:lnTo>
                    <a:pt x="382" y="333"/>
                  </a:lnTo>
                  <a:lnTo>
                    <a:pt x="389" y="331"/>
                  </a:lnTo>
                  <a:lnTo>
                    <a:pt x="395" y="325"/>
                  </a:lnTo>
                  <a:lnTo>
                    <a:pt x="410" y="327"/>
                  </a:lnTo>
                  <a:lnTo>
                    <a:pt x="418" y="325"/>
                  </a:lnTo>
                  <a:lnTo>
                    <a:pt x="416" y="333"/>
                  </a:lnTo>
                  <a:lnTo>
                    <a:pt x="421" y="340"/>
                  </a:lnTo>
                  <a:lnTo>
                    <a:pt x="427" y="340"/>
                  </a:lnTo>
                  <a:lnTo>
                    <a:pt x="429" y="346"/>
                  </a:lnTo>
                  <a:lnTo>
                    <a:pt x="429" y="355"/>
                  </a:lnTo>
                  <a:lnTo>
                    <a:pt x="436" y="355"/>
                  </a:lnTo>
                  <a:lnTo>
                    <a:pt x="442" y="353"/>
                  </a:lnTo>
                  <a:lnTo>
                    <a:pt x="453" y="342"/>
                  </a:lnTo>
                  <a:lnTo>
                    <a:pt x="461" y="346"/>
                  </a:lnTo>
                  <a:lnTo>
                    <a:pt x="463" y="351"/>
                  </a:lnTo>
                  <a:lnTo>
                    <a:pt x="470" y="351"/>
                  </a:lnTo>
                  <a:lnTo>
                    <a:pt x="472" y="359"/>
                  </a:lnTo>
                  <a:lnTo>
                    <a:pt x="480" y="359"/>
                  </a:lnTo>
                  <a:lnTo>
                    <a:pt x="491" y="355"/>
                  </a:lnTo>
                  <a:lnTo>
                    <a:pt x="497" y="355"/>
                  </a:lnTo>
                  <a:lnTo>
                    <a:pt x="495" y="361"/>
                  </a:lnTo>
                  <a:lnTo>
                    <a:pt x="497" y="368"/>
                  </a:lnTo>
                  <a:lnTo>
                    <a:pt x="498" y="370"/>
                  </a:lnTo>
                  <a:lnTo>
                    <a:pt x="504" y="370"/>
                  </a:lnTo>
                  <a:lnTo>
                    <a:pt x="506" y="357"/>
                  </a:lnTo>
                  <a:lnTo>
                    <a:pt x="513" y="351"/>
                  </a:lnTo>
                  <a:lnTo>
                    <a:pt x="515" y="348"/>
                  </a:lnTo>
                  <a:lnTo>
                    <a:pt x="517" y="346"/>
                  </a:lnTo>
                  <a:lnTo>
                    <a:pt x="523" y="348"/>
                  </a:lnTo>
                  <a:lnTo>
                    <a:pt x="529" y="355"/>
                  </a:lnTo>
                  <a:lnTo>
                    <a:pt x="536" y="357"/>
                  </a:lnTo>
                  <a:lnTo>
                    <a:pt x="542" y="351"/>
                  </a:lnTo>
                  <a:lnTo>
                    <a:pt x="549" y="353"/>
                  </a:lnTo>
                  <a:lnTo>
                    <a:pt x="553" y="361"/>
                  </a:lnTo>
                  <a:lnTo>
                    <a:pt x="560" y="364"/>
                  </a:lnTo>
                  <a:lnTo>
                    <a:pt x="568" y="366"/>
                  </a:lnTo>
                  <a:lnTo>
                    <a:pt x="574" y="372"/>
                  </a:lnTo>
                  <a:lnTo>
                    <a:pt x="577" y="366"/>
                  </a:lnTo>
                  <a:lnTo>
                    <a:pt x="585" y="366"/>
                  </a:lnTo>
                  <a:lnTo>
                    <a:pt x="592" y="357"/>
                  </a:lnTo>
                  <a:lnTo>
                    <a:pt x="600" y="357"/>
                  </a:lnTo>
                  <a:lnTo>
                    <a:pt x="607" y="351"/>
                  </a:lnTo>
                  <a:lnTo>
                    <a:pt x="613" y="357"/>
                  </a:lnTo>
                  <a:lnTo>
                    <a:pt x="621" y="357"/>
                  </a:lnTo>
                  <a:lnTo>
                    <a:pt x="626" y="351"/>
                  </a:lnTo>
                  <a:lnTo>
                    <a:pt x="639" y="346"/>
                  </a:lnTo>
                  <a:lnTo>
                    <a:pt x="647" y="353"/>
                  </a:lnTo>
                  <a:lnTo>
                    <a:pt x="653" y="355"/>
                  </a:lnTo>
                  <a:lnTo>
                    <a:pt x="658" y="355"/>
                  </a:lnTo>
                  <a:lnTo>
                    <a:pt x="664" y="351"/>
                  </a:lnTo>
                  <a:lnTo>
                    <a:pt x="668" y="346"/>
                  </a:lnTo>
                  <a:lnTo>
                    <a:pt x="673" y="346"/>
                  </a:lnTo>
                  <a:lnTo>
                    <a:pt x="690" y="355"/>
                  </a:lnTo>
                  <a:lnTo>
                    <a:pt x="703" y="366"/>
                  </a:lnTo>
                  <a:lnTo>
                    <a:pt x="711" y="368"/>
                  </a:lnTo>
                  <a:lnTo>
                    <a:pt x="716" y="372"/>
                  </a:lnTo>
                  <a:lnTo>
                    <a:pt x="737" y="376"/>
                  </a:lnTo>
                  <a:lnTo>
                    <a:pt x="735" y="188"/>
                  </a:lnTo>
                  <a:lnTo>
                    <a:pt x="732"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3"/>
            <p:cNvSpPr>
              <a:spLocks/>
            </p:cNvSpPr>
            <p:nvPr/>
          </p:nvSpPr>
          <p:spPr bwMode="auto">
            <a:xfrm>
              <a:off x="5994542" y="6377925"/>
              <a:ext cx="1451905" cy="702945"/>
            </a:xfrm>
            <a:custGeom>
              <a:avLst/>
              <a:gdLst>
                <a:gd name="T0" fmla="*/ 616 w 628"/>
                <a:gd name="T1" fmla="*/ 98 h 335"/>
                <a:gd name="T2" fmla="*/ 609 w 628"/>
                <a:gd name="T3" fmla="*/ 96 h 335"/>
                <a:gd name="T4" fmla="*/ 599 w 628"/>
                <a:gd name="T5" fmla="*/ 83 h 335"/>
                <a:gd name="T6" fmla="*/ 599 w 628"/>
                <a:gd name="T7" fmla="*/ 75 h 335"/>
                <a:gd name="T8" fmla="*/ 592 w 628"/>
                <a:gd name="T9" fmla="*/ 72 h 335"/>
                <a:gd name="T10" fmla="*/ 584 w 628"/>
                <a:gd name="T11" fmla="*/ 62 h 335"/>
                <a:gd name="T12" fmla="*/ 582 w 628"/>
                <a:gd name="T13" fmla="*/ 55 h 335"/>
                <a:gd name="T14" fmla="*/ 590 w 628"/>
                <a:gd name="T15" fmla="*/ 43 h 335"/>
                <a:gd name="T16" fmla="*/ 592 w 628"/>
                <a:gd name="T17" fmla="*/ 38 h 335"/>
                <a:gd name="T18" fmla="*/ 599 w 628"/>
                <a:gd name="T19" fmla="*/ 38 h 335"/>
                <a:gd name="T20" fmla="*/ 601 w 628"/>
                <a:gd name="T21" fmla="*/ 36 h 335"/>
                <a:gd name="T22" fmla="*/ 599 w 628"/>
                <a:gd name="T23" fmla="*/ 28 h 335"/>
                <a:gd name="T24" fmla="*/ 594 w 628"/>
                <a:gd name="T25" fmla="*/ 21 h 335"/>
                <a:gd name="T26" fmla="*/ 590 w 628"/>
                <a:gd name="T27" fmla="*/ 19 h 335"/>
                <a:gd name="T28" fmla="*/ 582 w 628"/>
                <a:gd name="T29" fmla="*/ 25 h 335"/>
                <a:gd name="T30" fmla="*/ 564 w 628"/>
                <a:gd name="T31" fmla="*/ 10 h 335"/>
                <a:gd name="T32" fmla="*/ 426 w 628"/>
                <a:gd name="T33" fmla="*/ 11 h 335"/>
                <a:gd name="T34" fmla="*/ 321 w 628"/>
                <a:gd name="T35" fmla="*/ 10 h 335"/>
                <a:gd name="T36" fmla="*/ 120 w 628"/>
                <a:gd name="T37" fmla="*/ 6 h 335"/>
                <a:gd name="T38" fmla="*/ 15 w 628"/>
                <a:gd name="T39" fmla="*/ 0 h 335"/>
                <a:gd name="T40" fmla="*/ 0 w 628"/>
                <a:gd name="T41" fmla="*/ 325 h 335"/>
                <a:gd name="T42" fmla="*/ 135 w 628"/>
                <a:gd name="T43" fmla="*/ 331 h 335"/>
                <a:gd name="T44" fmla="*/ 329 w 628"/>
                <a:gd name="T45" fmla="*/ 335 h 335"/>
                <a:gd name="T46" fmla="*/ 522 w 628"/>
                <a:gd name="T47" fmla="*/ 335 h 335"/>
                <a:gd name="T48" fmla="*/ 628 w 628"/>
                <a:gd name="T49" fmla="*/ 333 h 335"/>
                <a:gd name="T50" fmla="*/ 624 w 628"/>
                <a:gd name="T51" fmla="*/ 104 h 335"/>
                <a:gd name="T52" fmla="*/ 616 w 628"/>
                <a:gd name="T53" fmla="*/ 9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8" h="335">
                  <a:moveTo>
                    <a:pt x="616" y="98"/>
                  </a:moveTo>
                  <a:lnTo>
                    <a:pt x="609" y="96"/>
                  </a:lnTo>
                  <a:lnTo>
                    <a:pt x="599" y="83"/>
                  </a:lnTo>
                  <a:lnTo>
                    <a:pt x="599" y="75"/>
                  </a:lnTo>
                  <a:lnTo>
                    <a:pt x="592" y="72"/>
                  </a:lnTo>
                  <a:lnTo>
                    <a:pt x="584" y="62"/>
                  </a:lnTo>
                  <a:lnTo>
                    <a:pt x="582" y="55"/>
                  </a:lnTo>
                  <a:lnTo>
                    <a:pt x="590" y="43"/>
                  </a:lnTo>
                  <a:lnTo>
                    <a:pt x="592" y="38"/>
                  </a:lnTo>
                  <a:lnTo>
                    <a:pt x="599" y="38"/>
                  </a:lnTo>
                  <a:lnTo>
                    <a:pt x="601" y="36"/>
                  </a:lnTo>
                  <a:lnTo>
                    <a:pt x="599" y="28"/>
                  </a:lnTo>
                  <a:lnTo>
                    <a:pt x="594" y="21"/>
                  </a:lnTo>
                  <a:lnTo>
                    <a:pt x="590" y="19"/>
                  </a:lnTo>
                  <a:lnTo>
                    <a:pt x="582" y="25"/>
                  </a:lnTo>
                  <a:lnTo>
                    <a:pt x="564" y="10"/>
                  </a:lnTo>
                  <a:lnTo>
                    <a:pt x="426" y="11"/>
                  </a:lnTo>
                  <a:lnTo>
                    <a:pt x="321" y="10"/>
                  </a:lnTo>
                  <a:lnTo>
                    <a:pt x="120" y="6"/>
                  </a:lnTo>
                  <a:lnTo>
                    <a:pt x="15" y="0"/>
                  </a:lnTo>
                  <a:lnTo>
                    <a:pt x="0" y="325"/>
                  </a:lnTo>
                  <a:lnTo>
                    <a:pt x="135" y="331"/>
                  </a:lnTo>
                  <a:lnTo>
                    <a:pt x="329" y="335"/>
                  </a:lnTo>
                  <a:lnTo>
                    <a:pt x="522" y="335"/>
                  </a:lnTo>
                  <a:lnTo>
                    <a:pt x="628" y="333"/>
                  </a:lnTo>
                  <a:lnTo>
                    <a:pt x="624" y="104"/>
                  </a:lnTo>
                  <a:lnTo>
                    <a:pt x="616" y="9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0" name="Group 129"/>
            <p:cNvGrpSpPr/>
            <p:nvPr/>
          </p:nvGrpSpPr>
          <p:grpSpPr>
            <a:xfrm>
              <a:off x="4954164" y="7162704"/>
              <a:ext cx="2760472" cy="2438271"/>
              <a:chOff x="2293930" y="2752129"/>
              <a:chExt cx="1147064" cy="1013311"/>
            </a:xfrm>
            <a:grpFill/>
          </p:grpSpPr>
          <p:sp>
            <p:nvSpPr>
              <p:cNvPr id="288" name="Freeform 34"/>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35"/>
              <p:cNvSpPr>
                <a:spLocks/>
              </p:cNvSpPr>
              <p:nvPr/>
            </p:nvSpPr>
            <p:spPr bwMode="auto">
              <a:xfrm>
                <a:off x="3098027" y="3642483"/>
                <a:ext cx="22096" cy="96797"/>
              </a:xfrm>
              <a:custGeom>
                <a:avLst/>
                <a:gdLst>
                  <a:gd name="T0" fmla="*/ 9 w 23"/>
                  <a:gd name="T1" fmla="*/ 62 h 111"/>
                  <a:gd name="T2" fmla="*/ 9 w 23"/>
                  <a:gd name="T3" fmla="*/ 68 h 111"/>
                  <a:gd name="T4" fmla="*/ 13 w 23"/>
                  <a:gd name="T5" fmla="*/ 75 h 111"/>
                  <a:gd name="T6" fmla="*/ 19 w 23"/>
                  <a:gd name="T7" fmla="*/ 90 h 111"/>
                  <a:gd name="T8" fmla="*/ 19 w 23"/>
                  <a:gd name="T9" fmla="*/ 105 h 111"/>
                  <a:gd name="T10" fmla="*/ 23 w 23"/>
                  <a:gd name="T11" fmla="*/ 111 h 111"/>
                  <a:gd name="T12" fmla="*/ 19 w 23"/>
                  <a:gd name="T13" fmla="*/ 90 h 111"/>
                  <a:gd name="T14" fmla="*/ 17 w 23"/>
                  <a:gd name="T15" fmla="*/ 77 h 111"/>
                  <a:gd name="T16" fmla="*/ 4 w 23"/>
                  <a:gd name="T17" fmla="*/ 38 h 111"/>
                  <a:gd name="T18" fmla="*/ 2 w 23"/>
                  <a:gd name="T19" fmla="*/ 13 h 111"/>
                  <a:gd name="T20" fmla="*/ 2 w 23"/>
                  <a:gd name="T21" fmla="*/ 0 h 111"/>
                  <a:gd name="T22" fmla="*/ 0 w 23"/>
                  <a:gd name="T23" fmla="*/ 15 h 111"/>
                  <a:gd name="T24" fmla="*/ 2 w 23"/>
                  <a:gd name="T25" fmla="*/ 23 h 111"/>
                  <a:gd name="T26" fmla="*/ 0 w 23"/>
                  <a:gd name="T27" fmla="*/ 36 h 111"/>
                  <a:gd name="T28" fmla="*/ 6 w 23"/>
                  <a:gd name="T29" fmla="*/ 41 h 111"/>
                  <a:gd name="T30" fmla="*/ 4 w 23"/>
                  <a:gd name="T31" fmla="*/ 49 h 111"/>
                  <a:gd name="T32" fmla="*/ 9 w 23"/>
                  <a:gd name="T33" fmla="*/ 6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111">
                    <a:moveTo>
                      <a:pt x="9" y="62"/>
                    </a:moveTo>
                    <a:lnTo>
                      <a:pt x="9" y="68"/>
                    </a:lnTo>
                    <a:lnTo>
                      <a:pt x="13" y="75"/>
                    </a:lnTo>
                    <a:lnTo>
                      <a:pt x="19" y="90"/>
                    </a:lnTo>
                    <a:lnTo>
                      <a:pt x="19" y="105"/>
                    </a:lnTo>
                    <a:lnTo>
                      <a:pt x="23" y="111"/>
                    </a:lnTo>
                    <a:lnTo>
                      <a:pt x="19" y="90"/>
                    </a:lnTo>
                    <a:lnTo>
                      <a:pt x="17" y="77"/>
                    </a:lnTo>
                    <a:lnTo>
                      <a:pt x="4" y="38"/>
                    </a:lnTo>
                    <a:lnTo>
                      <a:pt x="2" y="13"/>
                    </a:lnTo>
                    <a:lnTo>
                      <a:pt x="2" y="0"/>
                    </a:lnTo>
                    <a:lnTo>
                      <a:pt x="0" y="15"/>
                    </a:lnTo>
                    <a:lnTo>
                      <a:pt x="2" y="23"/>
                    </a:lnTo>
                    <a:lnTo>
                      <a:pt x="0" y="36"/>
                    </a:lnTo>
                    <a:lnTo>
                      <a:pt x="6" y="41"/>
                    </a:lnTo>
                    <a:lnTo>
                      <a:pt x="4" y="49"/>
                    </a:lnTo>
                    <a:lnTo>
                      <a:pt x="9" y="6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36"/>
              <p:cNvSpPr>
                <a:spLocks/>
              </p:cNvSpPr>
              <p:nvPr/>
            </p:nvSpPr>
            <p:spPr bwMode="auto">
              <a:xfrm>
                <a:off x="2293930" y="2752129"/>
                <a:ext cx="1147064" cy="1013311"/>
              </a:xfrm>
              <a:custGeom>
                <a:avLst/>
                <a:gdLst>
                  <a:gd name="T0" fmla="*/ 1181 w 1194"/>
                  <a:gd name="T1" fmla="*/ 645 h 1162"/>
                  <a:gd name="T2" fmla="*/ 1194 w 1194"/>
                  <a:gd name="T3" fmla="*/ 598 h 1162"/>
                  <a:gd name="T4" fmla="*/ 1173 w 1194"/>
                  <a:gd name="T5" fmla="*/ 555 h 1162"/>
                  <a:gd name="T6" fmla="*/ 1140 w 1194"/>
                  <a:gd name="T7" fmla="*/ 389 h 1162"/>
                  <a:gd name="T8" fmla="*/ 1079 w 1194"/>
                  <a:gd name="T9" fmla="*/ 318 h 1162"/>
                  <a:gd name="T10" fmla="*/ 1021 w 1194"/>
                  <a:gd name="T11" fmla="*/ 301 h 1162"/>
                  <a:gd name="T12" fmla="*/ 970 w 1194"/>
                  <a:gd name="T13" fmla="*/ 297 h 1162"/>
                  <a:gd name="T14" fmla="*/ 923 w 1194"/>
                  <a:gd name="T15" fmla="*/ 310 h 1162"/>
                  <a:gd name="T16" fmla="*/ 880 w 1194"/>
                  <a:gd name="T17" fmla="*/ 292 h 1162"/>
                  <a:gd name="T18" fmla="*/ 858 w 1194"/>
                  <a:gd name="T19" fmla="*/ 307 h 1162"/>
                  <a:gd name="T20" fmla="*/ 824 w 1194"/>
                  <a:gd name="T21" fmla="*/ 292 h 1162"/>
                  <a:gd name="T22" fmla="*/ 784 w 1194"/>
                  <a:gd name="T23" fmla="*/ 286 h 1162"/>
                  <a:gd name="T24" fmla="*/ 739 w 1194"/>
                  <a:gd name="T25" fmla="*/ 273 h 1162"/>
                  <a:gd name="T26" fmla="*/ 692 w 1194"/>
                  <a:gd name="T27" fmla="*/ 262 h 1162"/>
                  <a:gd name="T28" fmla="*/ 666 w 1194"/>
                  <a:gd name="T29" fmla="*/ 241 h 1162"/>
                  <a:gd name="T30" fmla="*/ 613 w 1194"/>
                  <a:gd name="T31" fmla="*/ 220 h 1162"/>
                  <a:gd name="T32" fmla="*/ 363 w 1194"/>
                  <a:gd name="T33" fmla="*/ 0 h 1162"/>
                  <a:gd name="T34" fmla="*/ 316 w 1194"/>
                  <a:gd name="T35" fmla="*/ 485 h 1162"/>
                  <a:gd name="T36" fmla="*/ 10 w 1194"/>
                  <a:gd name="T37" fmla="*/ 480 h 1162"/>
                  <a:gd name="T38" fmla="*/ 31 w 1194"/>
                  <a:gd name="T39" fmla="*/ 506 h 1162"/>
                  <a:gd name="T40" fmla="*/ 93 w 1194"/>
                  <a:gd name="T41" fmla="*/ 577 h 1162"/>
                  <a:gd name="T42" fmla="*/ 147 w 1194"/>
                  <a:gd name="T43" fmla="*/ 624 h 1162"/>
                  <a:gd name="T44" fmla="*/ 162 w 1194"/>
                  <a:gd name="T45" fmla="*/ 683 h 1162"/>
                  <a:gd name="T46" fmla="*/ 220 w 1194"/>
                  <a:gd name="T47" fmla="*/ 767 h 1162"/>
                  <a:gd name="T48" fmla="*/ 282 w 1194"/>
                  <a:gd name="T49" fmla="*/ 803 h 1162"/>
                  <a:gd name="T50" fmla="*/ 322 w 1194"/>
                  <a:gd name="T51" fmla="*/ 788 h 1162"/>
                  <a:gd name="T52" fmla="*/ 356 w 1194"/>
                  <a:gd name="T53" fmla="*/ 730 h 1162"/>
                  <a:gd name="T54" fmla="*/ 407 w 1194"/>
                  <a:gd name="T55" fmla="*/ 728 h 1162"/>
                  <a:gd name="T56" fmla="*/ 467 w 1194"/>
                  <a:gd name="T57" fmla="*/ 735 h 1162"/>
                  <a:gd name="T58" fmla="*/ 499 w 1194"/>
                  <a:gd name="T59" fmla="*/ 769 h 1162"/>
                  <a:gd name="T60" fmla="*/ 548 w 1194"/>
                  <a:gd name="T61" fmla="*/ 850 h 1162"/>
                  <a:gd name="T62" fmla="*/ 568 w 1194"/>
                  <a:gd name="T63" fmla="*/ 903 h 1162"/>
                  <a:gd name="T64" fmla="*/ 604 w 1194"/>
                  <a:gd name="T65" fmla="*/ 946 h 1162"/>
                  <a:gd name="T66" fmla="*/ 638 w 1194"/>
                  <a:gd name="T67" fmla="*/ 997 h 1162"/>
                  <a:gd name="T68" fmla="*/ 653 w 1194"/>
                  <a:gd name="T69" fmla="*/ 1049 h 1162"/>
                  <a:gd name="T70" fmla="*/ 690 w 1194"/>
                  <a:gd name="T71" fmla="*/ 1102 h 1162"/>
                  <a:gd name="T72" fmla="*/ 730 w 1194"/>
                  <a:gd name="T73" fmla="*/ 1121 h 1162"/>
                  <a:gd name="T74" fmla="*/ 813 w 1194"/>
                  <a:gd name="T75" fmla="*/ 1143 h 1162"/>
                  <a:gd name="T76" fmla="*/ 861 w 1194"/>
                  <a:gd name="T77" fmla="*/ 1149 h 1162"/>
                  <a:gd name="T78" fmla="*/ 846 w 1194"/>
                  <a:gd name="T79" fmla="*/ 1132 h 1162"/>
                  <a:gd name="T80" fmla="*/ 829 w 1194"/>
                  <a:gd name="T81" fmla="*/ 1053 h 1162"/>
                  <a:gd name="T82" fmla="*/ 835 w 1194"/>
                  <a:gd name="T83" fmla="*/ 1010 h 1162"/>
                  <a:gd name="T84" fmla="*/ 814 w 1194"/>
                  <a:gd name="T85" fmla="*/ 1002 h 1162"/>
                  <a:gd name="T86" fmla="*/ 846 w 1194"/>
                  <a:gd name="T87" fmla="*/ 963 h 1162"/>
                  <a:gd name="T88" fmla="*/ 850 w 1194"/>
                  <a:gd name="T89" fmla="*/ 946 h 1162"/>
                  <a:gd name="T90" fmla="*/ 858 w 1194"/>
                  <a:gd name="T91" fmla="*/ 925 h 1162"/>
                  <a:gd name="T92" fmla="*/ 884 w 1194"/>
                  <a:gd name="T93" fmla="*/ 905 h 1162"/>
                  <a:gd name="T94" fmla="*/ 895 w 1194"/>
                  <a:gd name="T95" fmla="*/ 884 h 1162"/>
                  <a:gd name="T96" fmla="*/ 918 w 1194"/>
                  <a:gd name="T97" fmla="*/ 882 h 1162"/>
                  <a:gd name="T98" fmla="*/ 935 w 1194"/>
                  <a:gd name="T99" fmla="*/ 867 h 1162"/>
                  <a:gd name="T100" fmla="*/ 957 w 1194"/>
                  <a:gd name="T101" fmla="*/ 865 h 1162"/>
                  <a:gd name="T102" fmla="*/ 985 w 1194"/>
                  <a:gd name="T103" fmla="*/ 863 h 1162"/>
                  <a:gd name="T104" fmla="*/ 1017 w 1194"/>
                  <a:gd name="T105" fmla="*/ 843 h 1162"/>
                  <a:gd name="T106" fmla="*/ 1072 w 1194"/>
                  <a:gd name="T107" fmla="*/ 790 h 1162"/>
                  <a:gd name="T108" fmla="*/ 1063 w 1194"/>
                  <a:gd name="T109" fmla="*/ 747 h 1162"/>
                  <a:gd name="T110" fmla="*/ 1098 w 1194"/>
                  <a:gd name="T111" fmla="*/ 762 h 1162"/>
                  <a:gd name="T112" fmla="*/ 1093 w 1194"/>
                  <a:gd name="T113" fmla="*/ 777 h 1162"/>
                  <a:gd name="T114" fmla="*/ 1168 w 1194"/>
                  <a:gd name="T115" fmla="*/ 718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94" h="1162">
                    <a:moveTo>
                      <a:pt x="1181" y="705"/>
                    </a:moveTo>
                    <a:lnTo>
                      <a:pt x="1183" y="698"/>
                    </a:lnTo>
                    <a:lnTo>
                      <a:pt x="1179" y="681"/>
                    </a:lnTo>
                    <a:lnTo>
                      <a:pt x="1175" y="673"/>
                    </a:lnTo>
                    <a:lnTo>
                      <a:pt x="1181" y="666"/>
                    </a:lnTo>
                    <a:lnTo>
                      <a:pt x="1179" y="653"/>
                    </a:lnTo>
                    <a:lnTo>
                      <a:pt x="1181" y="645"/>
                    </a:lnTo>
                    <a:lnTo>
                      <a:pt x="1187" y="638"/>
                    </a:lnTo>
                    <a:lnTo>
                      <a:pt x="1189" y="630"/>
                    </a:lnTo>
                    <a:lnTo>
                      <a:pt x="1192" y="624"/>
                    </a:lnTo>
                    <a:lnTo>
                      <a:pt x="1190" y="617"/>
                    </a:lnTo>
                    <a:lnTo>
                      <a:pt x="1194" y="609"/>
                    </a:lnTo>
                    <a:lnTo>
                      <a:pt x="1190" y="604"/>
                    </a:lnTo>
                    <a:lnTo>
                      <a:pt x="1194" y="598"/>
                    </a:lnTo>
                    <a:lnTo>
                      <a:pt x="1192" y="591"/>
                    </a:lnTo>
                    <a:lnTo>
                      <a:pt x="1192" y="585"/>
                    </a:lnTo>
                    <a:lnTo>
                      <a:pt x="1190" y="583"/>
                    </a:lnTo>
                    <a:lnTo>
                      <a:pt x="1179" y="570"/>
                    </a:lnTo>
                    <a:lnTo>
                      <a:pt x="1179" y="562"/>
                    </a:lnTo>
                    <a:lnTo>
                      <a:pt x="1175" y="557"/>
                    </a:lnTo>
                    <a:lnTo>
                      <a:pt x="1173" y="555"/>
                    </a:lnTo>
                    <a:lnTo>
                      <a:pt x="1170" y="547"/>
                    </a:lnTo>
                    <a:lnTo>
                      <a:pt x="1164" y="540"/>
                    </a:lnTo>
                    <a:lnTo>
                      <a:pt x="1166" y="530"/>
                    </a:lnTo>
                    <a:lnTo>
                      <a:pt x="1160" y="515"/>
                    </a:lnTo>
                    <a:lnTo>
                      <a:pt x="1157" y="510"/>
                    </a:lnTo>
                    <a:lnTo>
                      <a:pt x="1143" y="498"/>
                    </a:lnTo>
                    <a:lnTo>
                      <a:pt x="1140" y="389"/>
                    </a:lnTo>
                    <a:lnTo>
                      <a:pt x="1138" y="331"/>
                    </a:lnTo>
                    <a:lnTo>
                      <a:pt x="1117" y="327"/>
                    </a:lnTo>
                    <a:lnTo>
                      <a:pt x="1110" y="331"/>
                    </a:lnTo>
                    <a:lnTo>
                      <a:pt x="1102" y="327"/>
                    </a:lnTo>
                    <a:lnTo>
                      <a:pt x="1102" y="324"/>
                    </a:lnTo>
                    <a:lnTo>
                      <a:pt x="1100" y="322"/>
                    </a:lnTo>
                    <a:lnTo>
                      <a:pt x="1079" y="318"/>
                    </a:lnTo>
                    <a:lnTo>
                      <a:pt x="1074" y="314"/>
                    </a:lnTo>
                    <a:lnTo>
                      <a:pt x="1066" y="312"/>
                    </a:lnTo>
                    <a:lnTo>
                      <a:pt x="1053" y="301"/>
                    </a:lnTo>
                    <a:lnTo>
                      <a:pt x="1036" y="292"/>
                    </a:lnTo>
                    <a:lnTo>
                      <a:pt x="1031" y="292"/>
                    </a:lnTo>
                    <a:lnTo>
                      <a:pt x="1027" y="297"/>
                    </a:lnTo>
                    <a:lnTo>
                      <a:pt x="1021" y="301"/>
                    </a:lnTo>
                    <a:lnTo>
                      <a:pt x="1016" y="301"/>
                    </a:lnTo>
                    <a:lnTo>
                      <a:pt x="1010" y="299"/>
                    </a:lnTo>
                    <a:lnTo>
                      <a:pt x="1002" y="292"/>
                    </a:lnTo>
                    <a:lnTo>
                      <a:pt x="989" y="297"/>
                    </a:lnTo>
                    <a:lnTo>
                      <a:pt x="984" y="303"/>
                    </a:lnTo>
                    <a:lnTo>
                      <a:pt x="976" y="303"/>
                    </a:lnTo>
                    <a:lnTo>
                      <a:pt x="970" y="297"/>
                    </a:lnTo>
                    <a:lnTo>
                      <a:pt x="963" y="303"/>
                    </a:lnTo>
                    <a:lnTo>
                      <a:pt x="955" y="303"/>
                    </a:lnTo>
                    <a:lnTo>
                      <a:pt x="948" y="312"/>
                    </a:lnTo>
                    <a:lnTo>
                      <a:pt x="940" y="312"/>
                    </a:lnTo>
                    <a:lnTo>
                      <a:pt x="937" y="318"/>
                    </a:lnTo>
                    <a:lnTo>
                      <a:pt x="931" y="312"/>
                    </a:lnTo>
                    <a:lnTo>
                      <a:pt x="923" y="310"/>
                    </a:lnTo>
                    <a:lnTo>
                      <a:pt x="916" y="307"/>
                    </a:lnTo>
                    <a:lnTo>
                      <a:pt x="912" y="299"/>
                    </a:lnTo>
                    <a:lnTo>
                      <a:pt x="905" y="297"/>
                    </a:lnTo>
                    <a:lnTo>
                      <a:pt x="899" y="303"/>
                    </a:lnTo>
                    <a:lnTo>
                      <a:pt x="892" y="301"/>
                    </a:lnTo>
                    <a:lnTo>
                      <a:pt x="886" y="294"/>
                    </a:lnTo>
                    <a:lnTo>
                      <a:pt x="880" y="292"/>
                    </a:lnTo>
                    <a:lnTo>
                      <a:pt x="878" y="294"/>
                    </a:lnTo>
                    <a:lnTo>
                      <a:pt x="876" y="297"/>
                    </a:lnTo>
                    <a:lnTo>
                      <a:pt x="869" y="303"/>
                    </a:lnTo>
                    <a:lnTo>
                      <a:pt x="867" y="316"/>
                    </a:lnTo>
                    <a:lnTo>
                      <a:pt x="861" y="316"/>
                    </a:lnTo>
                    <a:lnTo>
                      <a:pt x="860" y="314"/>
                    </a:lnTo>
                    <a:lnTo>
                      <a:pt x="858" y="307"/>
                    </a:lnTo>
                    <a:lnTo>
                      <a:pt x="860" y="301"/>
                    </a:lnTo>
                    <a:lnTo>
                      <a:pt x="854" y="301"/>
                    </a:lnTo>
                    <a:lnTo>
                      <a:pt x="843" y="305"/>
                    </a:lnTo>
                    <a:lnTo>
                      <a:pt x="835" y="305"/>
                    </a:lnTo>
                    <a:lnTo>
                      <a:pt x="833" y="297"/>
                    </a:lnTo>
                    <a:lnTo>
                      <a:pt x="826" y="297"/>
                    </a:lnTo>
                    <a:lnTo>
                      <a:pt x="824" y="292"/>
                    </a:lnTo>
                    <a:lnTo>
                      <a:pt x="816" y="288"/>
                    </a:lnTo>
                    <a:lnTo>
                      <a:pt x="805" y="299"/>
                    </a:lnTo>
                    <a:lnTo>
                      <a:pt x="799" y="301"/>
                    </a:lnTo>
                    <a:lnTo>
                      <a:pt x="792" y="301"/>
                    </a:lnTo>
                    <a:lnTo>
                      <a:pt x="792" y="292"/>
                    </a:lnTo>
                    <a:lnTo>
                      <a:pt x="790" y="286"/>
                    </a:lnTo>
                    <a:lnTo>
                      <a:pt x="784" y="286"/>
                    </a:lnTo>
                    <a:lnTo>
                      <a:pt x="779" y="279"/>
                    </a:lnTo>
                    <a:lnTo>
                      <a:pt x="781" y="271"/>
                    </a:lnTo>
                    <a:lnTo>
                      <a:pt x="773" y="273"/>
                    </a:lnTo>
                    <a:lnTo>
                      <a:pt x="758" y="271"/>
                    </a:lnTo>
                    <a:lnTo>
                      <a:pt x="752" y="277"/>
                    </a:lnTo>
                    <a:lnTo>
                      <a:pt x="745" y="279"/>
                    </a:lnTo>
                    <a:lnTo>
                      <a:pt x="739" y="273"/>
                    </a:lnTo>
                    <a:lnTo>
                      <a:pt x="735" y="269"/>
                    </a:lnTo>
                    <a:lnTo>
                      <a:pt x="730" y="269"/>
                    </a:lnTo>
                    <a:lnTo>
                      <a:pt x="722" y="271"/>
                    </a:lnTo>
                    <a:lnTo>
                      <a:pt x="709" y="265"/>
                    </a:lnTo>
                    <a:lnTo>
                      <a:pt x="702" y="262"/>
                    </a:lnTo>
                    <a:lnTo>
                      <a:pt x="694" y="263"/>
                    </a:lnTo>
                    <a:lnTo>
                      <a:pt x="692" y="262"/>
                    </a:lnTo>
                    <a:lnTo>
                      <a:pt x="685" y="262"/>
                    </a:lnTo>
                    <a:lnTo>
                      <a:pt x="683" y="254"/>
                    </a:lnTo>
                    <a:lnTo>
                      <a:pt x="683" y="248"/>
                    </a:lnTo>
                    <a:lnTo>
                      <a:pt x="677" y="241"/>
                    </a:lnTo>
                    <a:lnTo>
                      <a:pt x="672" y="237"/>
                    </a:lnTo>
                    <a:lnTo>
                      <a:pt x="670" y="233"/>
                    </a:lnTo>
                    <a:lnTo>
                      <a:pt x="666" y="241"/>
                    </a:lnTo>
                    <a:lnTo>
                      <a:pt x="658" y="243"/>
                    </a:lnTo>
                    <a:lnTo>
                      <a:pt x="651" y="239"/>
                    </a:lnTo>
                    <a:lnTo>
                      <a:pt x="645" y="243"/>
                    </a:lnTo>
                    <a:lnTo>
                      <a:pt x="638" y="239"/>
                    </a:lnTo>
                    <a:lnTo>
                      <a:pt x="626" y="226"/>
                    </a:lnTo>
                    <a:lnTo>
                      <a:pt x="619" y="220"/>
                    </a:lnTo>
                    <a:lnTo>
                      <a:pt x="613" y="220"/>
                    </a:lnTo>
                    <a:lnTo>
                      <a:pt x="613" y="209"/>
                    </a:lnTo>
                    <a:lnTo>
                      <a:pt x="619" y="15"/>
                    </a:lnTo>
                    <a:lnTo>
                      <a:pt x="611" y="12"/>
                    </a:lnTo>
                    <a:lnTo>
                      <a:pt x="604" y="12"/>
                    </a:lnTo>
                    <a:lnTo>
                      <a:pt x="568" y="12"/>
                    </a:lnTo>
                    <a:lnTo>
                      <a:pt x="480" y="6"/>
                    </a:lnTo>
                    <a:lnTo>
                      <a:pt x="363" y="0"/>
                    </a:lnTo>
                    <a:lnTo>
                      <a:pt x="360" y="2"/>
                    </a:lnTo>
                    <a:lnTo>
                      <a:pt x="358" y="8"/>
                    </a:lnTo>
                    <a:lnTo>
                      <a:pt x="343" y="269"/>
                    </a:lnTo>
                    <a:lnTo>
                      <a:pt x="333" y="367"/>
                    </a:lnTo>
                    <a:lnTo>
                      <a:pt x="326" y="478"/>
                    </a:lnTo>
                    <a:lnTo>
                      <a:pt x="320" y="485"/>
                    </a:lnTo>
                    <a:lnTo>
                      <a:pt x="316" y="485"/>
                    </a:lnTo>
                    <a:lnTo>
                      <a:pt x="237" y="480"/>
                    </a:lnTo>
                    <a:lnTo>
                      <a:pt x="158" y="474"/>
                    </a:lnTo>
                    <a:lnTo>
                      <a:pt x="70" y="467"/>
                    </a:lnTo>
                    <a:lnTo>
                      <a:pt x="0" y="459"/>
                    </a:lnTo>
                    <a:lnTo>
                      <a:pt x="0" y="463"/>
                    </a:lnTo>
                    <a:lnTo>
                      <a:pt x="4" y="476"/>
                    </a:lnTo>
                    <a:lnTo>
                      <a:pt x="10" y="480"/>
                    </a:lnTo>
                    <a:lnTo>
                      <a:pt x="10" y="483"/>
                    </a:lnTo>
                    <a:lnTo>
                      <a:pt x="16" y="487"/>
                    </a:lnTo>
                    <a:lnTo>
                      <a:pt x="16" y="487"/>
                    </a:lnTo>
                    <a:lnTo>
                      <a:pt x="19" y="487"/>
                    </a:lnTo>
                    <a:lnTo>
                      <a:pt x="25" y="493"/>
                    </a:lnTo>
                    <a:lnTo>
                      <a:pt x="29" y="500"/>
                    </a:lnTo>
                    <a:lnTo>
                      <a:pt x="31" y="506"/>
                    </a:lnTo>
                    <a:lnTo>
                      <a:pt x="36" y="519"/>
                    </a:lnTo>
                    <a:lnTo>
                      <a:pt x="44" y="525"/>
                    </a:lnTo>
                    <a:lnTo>
                      <a:pt x="57" y="532"/>
                    </a:lnTo>
                    <a:lnTo>
                      <a:pt x="63" y="538"/>
                    </a:lnTo>
                    <a:lnTo>
                      <a:pt x="78" y="557"/>
                    </a:lnTo>
                    <a:lnTo>
                      <a:pt x="91" y="570"/>
                    </a:lnTo>
                    <a:lnTo>
                      <a:pt x="93" y="577"/>
                    </a:lnTo>
                    <a:lnTo>
                      <a:pt x="106" y="591"/>
                    </a:lnTo>
                    <a:lnTo>
                      <a:pt x="113" y="596"/>
                    </a:lnTo>
                    <a:lnTo>
                      <a:pt x="119" y="598"/>
                    </a:lnTo>
                    <a:lnTo>
                      <a:pt x="132" y="611"/>
                    </a:lnTo>
                    <a:lnTo>
                      <a:pt x="140" y="615"/>
                    </a:lnTo>
                    <a:lnTo>
                      <a:pt x="141" y="621"/>
                    </a:lnTo>
                    <a:lnTo>
                      <a:pt x="147" y="624"/>
                    </a:lnTo>
                    <a:lnTo>
                      <a:pt x="149" y="632"/>
                    </a:lnTo>
                    <a:lnTo>
                      <a:pt x="151" y="645"/>
                    </a:lnTo>
                    <a:lnTo>
                      <a:pt x="155" y="649"/>
                    </a:lnTo>
                    <a:lnTo>
                      <a:pt x="160" y="662"/>
                    </a:lnTo>
                    <a:lnTo>
                      <a:pt x="164" y="668"/>
                    </a:lnTo>
                    <a:lnTo>
                      <a:pt x="164" y="675"/>
                    </a:lnTo>
                    <a:lnTo>
                      <a:pt x="162" y="683"/>
                    </a:lnTo>
                    <a:lnTo>
                      <a:pt x="162" y="696"/>
                    </a:lnTo>
                    <a:lnTo>
                      <a:pt x="177" y="730"/>
                    </a:lnTo>
                    <a:lnTo>
                      <a:pt x="187" y="739"/>
                    </a:lnTo>
                    <a:lnTo>
                      <a:pt x="194" y="743"/>
                    </a:lnTo>
                    <a:lnTo>
                      <a:pt x="200" y="747"/>
                    </a:lnTo>
                    <a:lnTo>
                      <a:pt x="205" y="754"/>
                    </a:lnTo>
                    <a:lnTo>
                      <a:pt x="220" y="767"/>
                    </a:lnTo>
                    <a:lnTo>
                      <a:pt x="226" y="771"/>
                    </a:lnTo>
                    <a:lnTo>
                      <a:pt x="241" y="773"/>
                    </a:lnTo>
                    <a:lnTo>
                      <a:pt x="245" y="780"/>
                    </a:lnTo>
                    <a:lnTo>
                      <a:pt x="264" y="790"/>
                    </a:lnTo>
                    <a:lnTo>
                      <a:pt x="269" y="797"/>
                    </a:lnTo>
                    <a:lnTo>
                      <a:pt x="277" y="803"/>
                    </a:lnTo>
                    <a:lnTo>
                      <a:pt x="282" y="803"/>
                    </a:lnTo>
                    <a:lnTo>
                      <a:pt x="282" y="805"/>
                    </a:lnTo>
                    <a:lnTo>
                      <a:pt x="290" y="807"/>
                    </a:lnTo>
                    <a:lnTo>
                      <a:pt x="301" y="807"/>
                    </a:lnTo>
                    <a:lnTo>
                      <a:pt x="303" y="801"/>
                    </a:lnTo>
                    <a:lnTo>
                      <a:pt x="311" y="796"/>
                    </a:lnTo>
                    <a:lnTo>
                      <a:pt x="314" y="790"/>
                    </a:lnTo>
                    <a:lnTo>
                      <a:pt x="322" y="788"/>
                    </a:lnTo>
                    <a:lnTo>
                      <a:pt x="324" y="780"/>
                    </a:lnTo>
                    <a:lnTo>
                      <a:pt x="326" y="773"/>
                    </a:lnTo>
                    <a:lnTo>
                      <a:pt x="329" y="771"/>
                    </a:lnTo>
                    <a:lnTo>
                      <a:pt x="341" y="743"/>
                    </a:lnTo>
                    <a:lnTo>
                      <a:pt x="346" y="733"/>
                    </a:lnTo>
                    <a:lnTo>
                      <a:pt x="350" y="732"/>
                    </a:lnTo>
                    <a:lnTo>
                      <a:pt x="356" y="730"/>
                    </a:lnTo>
                    <a:lnTo>
                      <a:pt x="363" y="726"/>
                    </a:lnTo>
                    <a:lnTo>
                      <a:pt x="371" y="728"/>
                    </a:lnTo>
                    <a:lnTo>
                      <a:pt x="376" y="726"/>
                    </a:lnTo>
                    <a:lnTo>
                      <a:pt x="380" y="718"/>
                    </a:lnTo>
                    <a:lnTo>
                      <a:pt x="388" y="718"/>
                    </a:lnTo>
                    <a:lnTo>
                      <a:pt x="399" y="726"/>
                    </a:lnTo>
                    <a:lnTo>
                      <a:pt x="407" y="728"/>
                    </a:lnTo>
                    <a:lnTo>
                      <a:pt x="414" y="726"/>
                    </a:lnTo>
                    <a:lnTo>
                      <a:pt x="420" y="728"/>
                    </a:lnTo>
                    <a:lnTo>
                      <a:pt x="427" y="728"/>
                    </a:lnTo>
                    <a:lnTo>
                      <a:pt x="446" y="733"/>
                    </a:lnTo>
                    <a:lnTo>
                      <a:pt x="454" y="728"/>
                    </a:lnTo>
                    <a:lnTo>
                      <a:pt x="459" y="732"/>
                    </a:lnTo>
                    <a:lnTo>
                      <a:pt x="467" y="735"/>
                    </a:lnTo>
                    <a:lnTo>
                      <a:pt x="469" y="743"/>
                    </a:lnTo>
                    <a:lnTo>
                      <a:pt x="474" y="749"/>
                    </a:lnTo>
                    <a:lnTo>
                      <a:pt x="476" y="754"/>
                    </a:lnTo>
                    <a:lnTo>
                      <a:pt x="482" y="752"/>
                    </a:lnTo>
                    <a:lnTo>
                      <a:pt x="485" y="760"/>
                    </a:lnTo>
                    <a:lnTo>
                      <a:pt x="491" y="765"/>
                    </a:lnTo>
                    <a:lnTo>
                      <a:pt x="499" y="769"/>
                    </a:lnTo>
                    <a:lnTo>
                      <a:pt x="499" y="775"/>
                    </a:lnTo>
                    <a:lnTo>
                      <a:pt x="519" y="790"/>
                    </a:lnTo>
                    <a:lnTo>
                      <a:pt x="527" y="803"/>
                    </a:lnTo>
                    <a:lnTo>
                      <a:pt x="532" y="811"/>
                    </a:lnTo>
                    <a:lnTo>
                      <a:pt x="536" y="827"/>
                    </a:lnTo>
                    <a:lnTo>
                      <a:pt x="544" y="843"/>
                    </a:lnTo>
                    <a:lnTo>
                      <a:pt x="548" y="850"/>
                    </a:lnTo>
                    <a:lnTo>
                      <a:pt x="548" y="852"/>
                    </a:lnTo>
                    <a:lnTo>
                      <a:pt x="551" y="858"/>
                    </a:lnTo>
                    <a:lnTo>
                      <a:pt x="555" y="865"/>
                    </a:lnTo>
                    <a:lnTo>
                      <a:pt x="561" y="873"/>
                    </a:lnTo>
                    <a:lnTo>
                      <a:pt x="559" y="874"/>
                    </a:lnTo>
                    <a:lnTo>
                      <a:pt x="563" y="888"/>
                    </a:lnTo>
                    <a:lnTo>
                      <a:pt x="568" y="903"/>
                    </a:lnTo>
                    <a:lnTo>
                      <a:pt x="576" y="908"/>
                    </a:lnTo>
                    <a:lnTo>
                      <a:pt x="583" y="910"/>
                    </a:lnTo>
                    <a:lnTo>
                      <a:pt x="589" y="920"/>
                    </a:lnTo>
                    <a:lnTo>
                      <a:pt x="591" y="927"/>
                    </a:lnTo>
                    <a:lnTo>
                      <a:pt x="596" y="931"/>
                    </a:lnTo>
                    <a:lnTo>
                      <a:pt x="602" y="938"/>
                    </a:lnTo>
                    <a:lnTo>
                      <a:pt x="604" y="946"/>
                    </a:lnTo>
                    <a:lnTo>
                      <a:pt x="617" y="965"/>
                    </a:lnTo>
                    <a:lnTo>
                      <a:pt x="628" y="967"/>
                    </a:lnTo>
                    <a:lnTo>
                      <a:pt x="634" y="972"/>
                    </a:lnTo>
                    <a:lnTo>
                      <a:pt x="636" y="976"/>
                    </a:lnTo>
                    <a:lnTo>
                      <a:pt x="636" y="984"/>
                    </a:lnTo>
                    <a:lnTo>
                      <a:pt x="638" y="989"/>
                    </a:lnTo>
                    <a:lnTo>
                      <a:pt x="638" y="997"/>
                    </a:lnTo>
                    <a:lnTo>
                      <a:pt x="634" y="1004"/>
                    </a:lnTo>
                    <a:lnTo>
                      <a:pt x="641" y="1010"/>
                    </a:lnTo>
                    <a:lnTo>
                      <a:pt x="641" y="1015"/>
                    </a:lnTo>
                    <a:lnTo>
                      <a:pt x="640" y="1023"/>
                    </a:lnTo>
                    <a:lnTo>
                      <a:pt x="641" y="1030"/>
                    </a:lnTo>
                    <a:lnTo>
                      <a:pt x="647" y="1036"/>
                    </a:lnTo>
                    <a:lnTo>
                      <a:pt x="653" y="1049"/>
                    </a:lnTo>
                    <a:lnTo>
                      <a:pt x="658" y="1057"/>
                    </a:lnTo>
                    <a:lnTo>
                      <a:pt x="664" y="1072"/>
                    </a:lnTo>
                    <a:lnTo>
                      <a:pt x="666" y="1085"/>
                    </a:lnTo>
                    <a:lnTo>
                      <a:pt x="673" y="1093"/>
                    </a:lnTo>
                    <a:lnTo>
                      <a:pt x="672" y="1100"/>
                    </a:lnTo>
                    <a:lnTo>
                      <a:pt x="675" y="1102"/>
                    </a:lnTo>
                    <a:lnTo>
                      <a:pt x="690" y="1102"/>
                    </a:lnTo>
                    <a:lnTo>
                      <a:pt x="696" y="1106"/>
                    </a:lnTo>
                    <a:lnTo>
                      <a:pt x="700" y="1106"/>
                    </a:lnTo>
                    <a:lnTo>
                      <a:pt x="707" y="1109"/>
                    </a:lnTo>
                    <a:lnTo>
                      <a:pt x="711" y="1117"/>
                    </a:lnTo>
                    <a:lnTo>
                      <a:pt x="717" y="1119"/>
                    </a:lnTo>
                    <a:lnTo>
                      <a:pt x="722" y="1117"/>
                    </a:lnTo>
                    <a:lnTo>
                      <a:pt x="730" y="1121"/>
                    </a:lnTo>
                    <a:lnTo>
                      <a:pt x="737" y="1123"/>
                    </a:lnTo>
                    <a:lnTo>
                      <a:pt x="751" y="1134"/>
                    </a:lnTo>
                    <a:lnTo>
                      <a:pt x="756" y="1138"/>
                    </a:lnTo>
                    <a:lnTo>
                      <a:pt x="784" y="1140"/>
                    </a:lnTo>
                    <a:lnTo>
                      <a:pt x="799" y="1140"/>
                    </a:lnTo>
                    <a:lnTo>
                      <a:pt x="807" y="1141"/>
                    </a:lnTo>
                    <a:lnTo>
                      <a:pt x="813" y="1143"/>
                    </a:lnTo>
                    <a:lnTo>
                      <a:pt x="826" y="1156"/>
                    </a:lnTo>
                    <a:lnTo>
                      <a:pt x="828" y="1156"/>
                    </a:lnTo>
                    <a:lnTo>
                      <a:pt x="835" y="1162"/>
                    </a:lnTo>
                    <a:lnTo>
                      <a:pt x="843" y="1162"/>
                    </a:lnTo>
                    <a:lnTo>
                      <a:pt x="843" y="1155"/>
                    </a:lnTo>
                    <a:lnTo>
                      <a:pt x="860" y="1151"/>
                    </a:lnTo>
                    <a:lnTo>
                      <a:pt x="861" y="1149"/>
                    </a:lnTo>
                    <a:lnTo>
                      <a:pt x="861" y="1141"/>
                    </a:lnTo>
                    <a:lnTo>
                      <a:pt x="854" y="1149"/>
                    </a:lnTo>
                    <a:lnTo>
                      <a:pt x="856" y="1141"/>
                    </a:lnTo>
                    <a:lnTo>
                      <a:pt x="850" y="1149"/>
                    </a:lnTo>
                    <a:lnTo>
                      <a:pt x="845" y="1140"/>
                    </a:lnTo>
                    <a:lnTo>
                      <a:pt x="852" y="1140"/>
                    </a:lnTo>
                    <a:lnTo>
                      <a:pt x="846" y="1132"/>
                    </a:lnTo>
                    <a:lnTo>
                      <a:pt x="845" y="1119"/>
                    </a:lnTo>
                    <a:lnTo>
                      <a:pt x="833" y="1094"/>
                    </a:lnTo>
                    <a:lnTo>
                      <a:pt x="835" y="1089"/>
                    </a:lnTo>
                    <a:lnTo>
                      <a:pt x="829" y="1064"/>
                    </a:lnTo>
                    <a:lnTo>
                      <a:pt x="822" y="1057"/>
                    </a:lnTo>
                    <a:lnTo>
                      <a:pt x="822" y="1051"/>
                    </a:lnTo>
                    <a:lnTo>
                      <a:pt x="829" y="1053"/>
                    </a:lnTo>
                    <a:lnTo>
                      <a:pt x="822" y="1046"/>
                    </a:lnTo>
                    <a:lnTo>
                      <a:pt x="822" y="1038"/>
                    </a:lnTo>
                    <a:lnTo>
                      <a:pt x="829" y="1038"/>
                    </a:lnTo>
                    <a:lnTo>
                      <a:pt x="829" y="1030"/>
                    </a:lnTo>
                    <a:lnTo>
                      <a:pt x="833" y="1025"/>
                    </a:lnTo>
                    <a:lnTo>
                      <a:pt x="833" y="1017"/>
                    </a:lnTo>
                    <a:lnTo>
                      <a:pt x="835" y="1010"/>
                    </a:lnTo>
                    <a:lnTo>
                      <a:pt x="822" y="1014"/>
                    </a:lnTo>
                    <a:lnTo>
                      <a:pt x="809" y="1010"/>
                    </a:lnTo>
                    <a:lnTo>
                      <a:pt x="809" y="1002"/>
                    </a:lnTo>
                    <a:lnTo>
                      <a:pt x="805" y="999"/>
                    </a:lnTo>
                    <a:lnTo>
                      <a:pt x="801" y="991"/>
                    </a:lnTo>
                    <a:lnTo>
                      <a:pt x="809" y="997"/>
                    </a:lnTo>
                    <a:lnTo>
                      <a:pt x="814" y="1002"/>
                    </a:lnTo>
                    <a:lnTo>
                      <a:pt x="820" y="1002"/>
                    </a:lnTo>
                    <a:lnTo>
                      <a:pt x="826" y="1000"/>
                    </a:lnTo>
                    <a:lnTo>
                      <a:pt x="831" y="1002"/>
                    </a:lnTo>
                    <a:lnTo>
                      <a:pt x="826" y="1008"/>
                    </a:lnTo>
                    <a:lnTo>
                      <a:pt x="835" y="1004"/>
                    </a:lnTo>
                    <a:lnTo>
                      <a:pt x="848" y="970"/>
                    </a:lnTo>
                    <a:lnTo>
                      <a:pt x="846" y="963"/>
                    </a:lnTo>
                    <a:lnTo>
                      <a:pt x="845" y="961"/>
                    </a:lnTo>
                    <a:lnTo>
                      <a:pt x="839" y="955"/>
                    </a:lnTo>
                    <a:lnTo>
                      <a:pt x="839" y="950"/>
                    </a:lnTo>
                    <a:lnTo>
                      <a:pt x="831" y="952"/>
                    </a:lnTo>
                    <a:lnTo>
                      <a:pt x="828" y="950"/>
                    </a:lnTo>
                    <a:lnTo>
                      <a:pt x="835" y="946"/>
                    </a:lnTo>
                    <a:lnTo>
                      <a:pt x="850" y="946"/>
                    </a:lnTo>
                    <a:lnTo>
                      <a:pt x="856" y="952"/>
                    </a:lnTo>
                    <a:lnTo>
                      <a:pt x="869" y="933"/>
                    </a:lnTo>
                    <a:lnTo>
                      <a:pt x="873" y="927"/>
                    </a:lnTo>
                    <a:lnTo>
                      <a:pt x="873" y="920"/>
                    </a:lnTo>
                    <a:lnTo>
                      <a:pt x="867" y="925"/>
                    </a:lnTo>
                    <a:lnTo>
                      <a:pt x="863" y="931"/>
                    </a:lnTo>
                    <a:lnTo>
                      <a:pt x="858" y="925"/>
                    </a:lnTo>
                    <a:lnTo>
                      <a:pt x="861" y="920"/>
                    </a:lnTo>
                    <a:lnTo>
                      <a:pt x="860" y="916"/>
                    </a:lnTo>
                    <a:lnTo>
                      <a:pt x="867" y="916"/>
                    </a:lnTo>
                    <a:lnTo>
                      <a:pt x="873" y="912"/>
                    </a:lnTo>
                    <a:lnTo>
                      <a:pt x="875" y="918"/>
                    </a:lnTo>
                    <a:lnTo>
                      <a:pt x="882" y="912"/>
                    </a:lnTo>
                    <a:lnTo>
                      <a:pt x="884" y="905"/>
                    </a:lnTo>
                    <a:lnTo>
                      <a:pt x="884" y="912"/>
                    </a:lnTo>
                    <a:lnTo>
                      <a:pt x="882" y="918"/>
                    </a:lnTo>
                    <a:lnTo>
                      <a:pt x="888" y="916"/>
                    </a:lnTo>
                    <a:lnTo>
                      <a:pt x="895" y="906"/>
                    </a:lnTo>
                    <a:lnTo>
                      <a:pt x="895" y="899"/>
                    </a:lnTo>
                    <a:lnTo>
                      <a:pt x="893" y="891"/>
                    </a:lnTo>
                    <a:lnTo>
                      <a:pt x="895" y="884"/>
                    </a:lnTo>
                    <a:lnTo>
                      <a:pt x="895" y="882"/>
                    </a:lnTo>
                    <a:lnTo>
                      <a:pt x="905" y="895"/>
                    </a:lnTo>
                    <a:lnTo>
                      <a:pt x="910" y="897"/>
                    </a:lnTo>
                    <a:lnTo>
                      <a:pt x="931" y="886"/>
                    </a:lnTo>
                    <a:lnTo>
                      <a:pt x="933" y="884"/>
                    </a:lnTo>
                    <a:lnTo>
                      <a:pt x="925" y="880"/>
                    </a:lnTo>
                    <a:lnTo>
                      <a:pt x="918" y="882"/>
                    </a:lnTo>
                    <a:lnTo>
                      <a:pt x="923" y="874"/>
                    </a:lnTo>
                    <a:lnTo>
                      <a:pt x="916" y="871"/>
                    </a:lnTo>
                    <a:lnTo>
                      <a:pt x="908" y="858"/>
                    </a:lnTo>
                    <a:lnTo>
                      <a:pt x="916" y="856"/>
                    </a:lnTo>
                    <a:lnTo>
                      <a:pt x="918" y="861"/>
                    </a:lnTo>
                    <a:lnTo>
                      <a:pt x="927" y="869"/>
                    </a:lnTo>
                    <a:lnTo>
                      <a:pt x="935" y="867"/>
                    </a:lnTo>
                    <a:lnTo>
                      <a:pt x="929" y="854"/>
                    </a:lnTo>
                    <a:lnTo>
                      <a:pt x="929" y="852"/>
                    </a:lnTo>
                    <a:lnTo>
                      <a:pt x="935" y="859"/>
                    </a:lnTo>
                    <a:lnTo>
                      <a:pt x="940" y="863"/>
                    </a:lnTo>
                    <a:lnTo>
                      <a:pt x="948" y="859"/>
                    </a:lnTo>
                    <a:lnTo>
                      <a:pt x="950" y="865"/>
                    </a:lnTo>
                    <a:lnTo>
                      <a:pt x="957" y="865"/>
                    </a:lnTo>
                    <a:lnTo>
                      <a:pt x="954" y="869"/>
                    </a:lnTo>
                    <a:lnTo>
                      <a:pt x="967" y="863"/>
                    </a:lnTo>
                    <a:lnTo>
                      <a:pt x="965" y="871"/>
                    </a:lnTo>
                    <a:lnTo>
                      <a:pt x="952" y="878"/>
                    </a:lnTo>
                    <a:lnTo>
                      <a:pt x="950" y="880"/>
                    </a:lnTo>
                    <a:lnTo>
                      <a:pt x="970" y="869"/>
                    </a:lnTo>
                    <a:lnTo>
                      <a:pt x="985" y="863"/>
                    </a:lnTo>
                    <a:lnTo>
                      <a:pt x="993" y="858"/>
                    </a:lnTo>
                    <a:lnTo>
                      <a:pt x="985" y="859"/>
                    </a:lnTo>
                    <a:lnTo>
                      <a:pt x="978" y="863"/>
                    </a:lnTo>
                    <a:lnTo>
                      <a:pt x="978" y="858"/>
                    </a:lnTo>
                    <a:lnTo>
                      <a:pt x="991" y="852"/>
                    </a:lnTo>
                    <a:lnTo>
                      <a:pt x="1004" y="852"/>
                    </a:lnTo>
                    <a:lnTo>
                      <a:pt x="1017" y="843"/>
                    </a:lnTo>
                    <a:lnTo>
                      <a:pt x="1029" y="837"/>
                    </a:lnTo>
                    <a:lnTo>
                      <a:pt x="1034" y="833"/>
                    </a:lnTo>
                    <a:lnTo>
                      <a:pt x="1048" y="820"/>
                    </a:lnTo>
                    <a:lnTo>
                      <a:pt x="1049" y="807"/>
                    </a:lnTo>
                    <a:lnTo>
                      <a:pt x="1061" y="799"/>
                    </a:lnTo>
                    <a:lnTo>
                      <a:pt x="1064" y="794"/>
                    </a:lnTo>
                    <a:lnTo>
                      <a:pt x="1072" y="790"/>
                    </a:lnTo>
                    <a:lnTo>
                      <a:pt x="1076" y="780"/>
                    </a:lnTo>
                    <a:lnTo>
                      <a:pt x="1068" y="779"/>
                    </a:lnTo>
                    <a:lnTo>
                      <a:pt x="1068" y="769"/>
                    </a:lnTo>
                    <a:lnTo>
                      <a:pt x="1061" y="764"/>
                    </a:lnTo>
                    <a:lnTo>
                      <a:pt x="1063" y="756"/>
                    </a:lnTo>
                    <a:lnTo>
                      <a:pt x="1059" y="749"/>
                    </a:lnTo>
                    <a:lnTo>
                      <a:pt x="1063" y="747"/>
                    </a:lnTo>
                    <a:lnTo>
                      <a:pt x="1072" y="752"/>
                    </a:lnTo>
                    <a:lnTo>
                      <a:pt x="1076" y="745"/>
                    </a:lnTo>
                    <a:lnTo>
                      <a:pt x="1081" y="741"/>
                    </a:lnTo>
                    <a:lnTo>
                      <a:pt x="1089" y="741"/>
                    </a:lnTo>
                    <a:lnTo>
                      <a:pt x="1089" y="752"/>
                    </a:lnTo>
                    <a:lnTo>
                      <a:pt x="1083" y="767"/>
                    </a:lnTo>
                    <a:lnTo>
                      <a:pt x="1098" y="762"/>
                    </a:lnTo>
                    <a:lnTo>
                      <a:pt x="1111" y="762"/>
                    </a:lnTo>
                    <a:lnTo>
                      <a:pt x="1110" y="765"/>
                    </a:lnTo>
                    <a:lnTo>
                      <a:pt x="1102" y="765"/>
                    </a:lnTo>
                    <a:lnTo>
                      <a:pt x="1087" y="777"/>
                    </a:lnTo>
                    <a:lnTo>
                      <a:pt x="1083" y="784"/>
                    </a:lnTo>
                    <a:lnTo>
                      <a:pt x="1085" y="784"/>
                    </a:lnTo>
                    <a:lnTo>
                      <a:pt x="1093" y="777"/>
                    </a:lnTo>
                    <a:lnTo>
                      <a:pt x="1100" y="773"/>
                    </a:lnTo>
                    <a:lnTo>
                      <a:pt x="1106" y="769"/>
                    </a:lnTo>
                    <a:lnTo>
                      <a:pt x="1126" y="760"/>
                    </a:lnTo>
                    <a:lnTo>
                      <a:pt x="1149" y="749"/>
                    </a:lnTo>
                    <a:lnTo>
                      <a:pt x="1170" y="747"/>
                    </a:lnTo>
                    <a:lnTo>
                      <a:pt x="1158" y="733"/>
                    </a:lnTo>
                    <a:lnTo>
                      <a:pt x="1168" y="718"/>
                    </a:lnTo>
                    <a:lnTo>
                      <a:pt x="1173" y="713"/>
                    </a:lnTo>
                    <a:lnTo>
                      <a:pt x="1173" y="713"/>
                    </a:lnTo>
                    <a:lnTo>
                      <a:pt x="1181" y="70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37"/>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38"/>
              <p:cNvSpPr>
                <a:spLocks/>
              </p:cNvSpPr>
              <p:nvPr/>
            </p:nvSpPr>
            <p:spPr bwMode="auto">
              <a:xfrm>
                <a:off x="3099948" y="3582312"/>
                <a:ext cx="24978" cy="54939"/>
              </a:xfrm>
              <a:custGeom>
                <a:avLst/>
                <a:gdLst>
                  <a:gd name="T0" fmla="*/ 26 w 26"/>
                  <a:gd name="T1" fmla="*/ 0 h 63"/>
                  <a:gd name="T2" fmla="*/ 19 w 26"/>
                  <a:gd name="T3" fmla="*/ 15 h 63"/>
                  <a:gd name="T4" fmla="*/ 15 w 26"/>
                  <a:gd name="T5" fmla="*/ 20 h 63"/>
                  <a:gd name="T6" fmla="*/ 6 w 26"/>
                  <a:gd name="T7" fmla="*/ 37 h 63"/>
                  <a:gd name="T8" fmla="*/ 0 w 26"/>
                  <a:gd name="T9" fmla="*/ 50 h 63"/>
                  <a:gd name="T10" fmla="*/ 0 w 26"/>
                  <a:gd name="T11" fmla="*/ 63 h 63"/>
                  <a:gd name="T12" fmla="*/ 7 w 26"/>
                  <a:gd name="T13" fmla="*/ 43 h 63"/>
                  <a:gd name="T14" fmla="*/ 13 w 26"/>
                  <a:gd name="T15" fmla="*/ 30 h 63"/>
                  <a:gd name="T16" fmla="*/ 26 w 26"/>
                  <a:gd name="T17" fmla="*/ 7 h 63"/>
                  <a:gd name="T18" fmla="*/ 26 w 26"/>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3">
                    <a:moveTo>
                      <a:pt x="26" y="0"/>
                    </a:moveTo>
                    <a:lnTo>
                      <a:pt x="19" y="15"/>
                    </a:lnTo>
                    <a:lnTo>
                      <a:pt x="15" y="20"/>
                    </a:lnTo>
                    <a:lnTo>
                      <a:pt x="6" y="37"/>
                    </a:lnTo>
                    <a:lnTo>
                      <a:pt x="0" y="50"/>
                    </a:lnTo>
                    <a:lnTo>
                      <a:pt x="0" y="63"/>
                    </a:lnTo>
                    <a:lnTo>
                      <a:pt x="7" y="43"/>
                    </a:lnTo>
                    <a:lnTo>
                      <a:pt x="13" y="30"/>
                    </a:lnTo>
                    <a:lnTo>
                      <a:pt x="26" y="7"/>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39"/>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40"/>
              <p:cNvSpPr>
                <a:spLocks/>
              </p:cNvSpPr>
              <p:nvPr/>
            </p:nvSpPr>
            <p:spPr bwMode="auto">
              <a:xfrm>
                <a:off x="3309379" y="3437553"/>
                <a:ext cx="24978" cy="21801"/>
              </a:xfrm>
              <a:custGeom>
                <a:avLst/>
                <a:gdLst>
                  <a:gd name="T0" fmla="*/ 26 w 26"/>
                  <a:gd name="T1" fmla="*/ 0 h 25"/>
                  <a:gd name="T2" fmla="*/ 19 w 26"/>
                  <a:gd name="T3" fmla="*/ 6 h 25"/>
                  <a:gd name="T4" fmla="*/ 9 w 26"/>
                  <a:gd name="T5" fmla="*/ 15 h 25"/>
                  <a:gd name="T6" fmla="*/ 4 w 26"/>
                  <a:gd name="T7" fmla="*/ 19 h 25"/>
                  <a:gd name="T8" fmla="*/ 0 w 26"/>
                  <a:gd name="T9" fmla="*/ 25 h 25"/>
                  <a:gd name="T10" fmla="*/ 21 w 26"/>
                  <a:gd name="T11" fmla="*/ 8 h 25"/>
                  <a:gd name="T12" fmla="*/ 26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6" y="0"/>
                    </a:moveTo>
                    <a:lnTo>
                      <a:pt x="19" y="6"/>
                    </a:lnTo>
                    <a:lnTo>
                      <a:pt x="9" y="15"/>
                    </a:lnTo>
                    <a:lnTo>
                      <a:pt x="4" y="19"/>
                    </a:lnTo>
                    <a:lnTo>
                      <a:pt x="0" y="25"/>
                    </a:lnTo>
                    <a:lnTo>
                      <a:pt x="21" y="8"/>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41"/>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42"/>
              <p:cNvSpPr>
                <a:spLocks/>
              </p:cNvSpPr>
              <p:nvPr/>
            </p:nvSpPr>
            <p:spPr bwMode="auto">
              <a:xfrm>
                <a:off x="3135494" y="3554407"/>
                <a:ext cx="15371" cy="19185"/>
              </a:xfrm>
              <a:custGeom>
                <a:avLst/>
                <a:gdLst>
                  <a:gd name="T0" fmla="*/ 6 w 16"/>
                  <a:gd name="T1" fmla="*/ 7 h 22"/>
                  <a:gd name="T2" fmla="*/ 4 w 16"/>
                  <a:gd name="T3" fmla="*/ 13 h 22"/>
                  <a:gd name="T4" fmla="*/ 0 w 16"/>
                  <a:gd name="T5" fmla="*/ 20 h 22"/>
                  <a:gd name="T6" fmla="*/ 0 w 16"/>
                  <a:gd name="T7" fmla="*/ 22 h 22"/>
                  <a:gd name="T8" fmla="*/ 12 w 16"/>
                  <a:gd name="T9" fmla="*/ 9 h 22"/>
                  <a:gd name="T10" fmla="*/ 16 w 16"/>
                  <a:gd name="T11" fmla="*/ 1 h 22"/>
                  <a:gd name="T12" fmla="*/ 12 w 16"/>
                  <a:gd name="T13" fmla="*/ 0 h 22"/>
                  <a:gd name="T14" fmla="*/ 6 w 16"/>
                  <a:gd name="T15" fmla="*/ 7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22">
                    <a:moveTo>
                      <a:pt x="6" y="7"/>
                    </a:moveTo>
                    <a:lnTo>
                      <a:pt x="4" y="13"/>
                    </a:lnTo>
                    <a:lnTo>
                      <a:pt x="0" y="20"/>
                    </a:lnTo>
                    <a:lnTo>
                      <a:pt x="0" y="22"/>
                    </a:lnTo>
                    <a:lnTo>
                      <a:pt x="12" y="9"/>
                    </a:lnTo>
                    <a:lnTo>
                      <a:pt x="16" y="1"/>
                    </a:lnTo>
                    <a:lnTo>
                      <a:pt x="12" y="0"/>
                    </a:lnTo>
                    <a:lnTo>
                      <a:pt x="6"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43"/>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44"/>
              <p:cNvSpPr>
                <a:spLocks/>
              </p:cNvSpPr>
              <p:nvPr/>
            </p:nvSpPr>
            <p:spPr bwMode="auto">
              <a:xfrm>
                <a:off x="3153747" y="3528245"/>
                <a:ext cx="36506" cy="26161"/>
              </a:xfrm>
              <a:custGeom>
                <a:avLst/>
                <a:gdLst>
                  <a:gd name="T0" fmla="*/ 28 w 38"/>
                  <a:gd name="T1" fmla="*/ 7 h 30"/>
                  <a:gd name="T2" fmla="*/ 15 w 38"/>
                  <a:gd name="T3" fmla="*/ 15 h 30"/>
                  <a:gd name="T4" fmla="*/ 10 w 38"/>
                  <a:gd name="T5" fmla="*/ 20 h 30"/>
                  <a:gd name="T6" fmla="*/ 2 w 38"/>
                  <a:gd name="T7" fmla="*/ 22 h 30"/>
                  <a:gd name="T8" fmla="*/ 0 w 38"/>
                  <a:gd name="T9" fmla="*/ 22 h 30"/>
                  <a:gd name="T10" fmla="*/ 2 w 38"/>
                  <a:gd name="T11" fmla="*/ 30 h 30"/>
                  <a:gd name="T12" fmla="*/ 23 w 38"/>
                  <a:gd name="T13" fmla="*/ 15 h 30"/>
                  <a:gd name="T14" fmla="*/ 36 w 38"/>
                  <a:gd name="T15" fmla="*/ 7 h 30"/>
                  <a:gd name="T16" fmla="*/ 38 w 38"/>
                  <a:gd name="T17" fmla="*/ 1 h 30"/>
                  <a:gd name="T18" fmla="*/ 36 w 38"/>
                  <a:gd name="T19" fmla="*/ 0 h 30"/>
                  <a:gd name="T20" fmla="*/ 28 w 38"/>
                  <a:gd name="T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 h="30">
                    <a:moveTo>
                      <a:pt x="28" y="7"/>
                    </a:moveTo>
                    <a:lnTo>
                      <a:pt x="15" y="15"/>
                    </a:lnTo>
                    <a:lnTo>
                      <a:pt x="10" y="20"/>
                    </a:lnTo>
                    <a:lnTo>
                      <a:pt x="2" y="22"/>
                    </a:lnTo>
                    <a:lnTo>
                      <a:pt x="0" y="22"/>
                    </a:lnTo>
                    <a:lnTo>
                      <a:pt x="2" y="30"/>
                    </a:lnTo>
                    <a:lnTo>
                      <a:pt x="23" y="15"/>
                    </a:lnTo>
                    <a:lnTo>
                      <a:pt x="36" y="7"/>
                    </a:lnTo>
                    <a:lnTo>
                      <a:pt x="38" y="1"/>
                    </a:lnTo>
                    <a:lnTo>
                      <a:pt x="36" y="0"/>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1" name="Freeform 53"/>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54"/>
            <p:cNvSpPr>
              <a:spLocks/>
            </p:cNvSpPr>
            <p:nvPr/>
          </p:nvSpPr>
          <p:spPr bwMode="auto">
            <a:xfrm>
              <a:off x="9541076" y="8570693"/>
              <a:ext cx="80918" cy="44066"/>
            </a:xfrm>
            <a:custGeom>
              <a:avLst/>
              <a:gdLst>
                <a:gd name="T0" fmla="*/ 17 w 35"/>
                <a:gd name="T1" fmla="*/ 15 h 21"/>
                <a:gd name="T2" fmla="*/ 30 w 35"/>
                <a:gd name="T3" fmla="*/ 6 h 21"/>
                <a:gd name="T4" fmla="*/ 35 w 35"/>
                <a:gd name="T5" fmla="*/ 0 h 21"/>
                <a:gd name="T6" fmla="*/ 28 w 35"/>
                <a:gd name="T7" fmla="*/ 6 h 21"/>
                <a:gd name="T8" fmla="*/ 28 w 35"/>
                <a:gd name="T9" fmla="*/ 8 h 21"/>
                <a:gd name="T10" fmla="*/ 20 w 35"/>
                <a:gd name="T11" fmla="*/ 12 h 21"/>
                <a:gd name="T12" fmla="*/ 15 w 35"/>
                <a:gd name="T13" fmla="*/ 15 h 21"/>
                <a:gd name="T14" fmla="*/ 7 w 35"/>
                <a:gd name="T15" fmla="*/ 19 h 21"/>
                <a:gd name="T16" fmla="*/ 0 w 35"/>
                <a:gd name="T17" fmla="*/ 19 h 21"/>
                <a:gd name="T18" fmla="*/ 5 w 35"/>
                <a:gd name="T19" fmla="*/ 21 h 21"/>
                <a:gd name="T20" fmla="*/ 13 w 35"/>
                <a:gd name="T21" fmla="*/ 17 h 21"/>
                <a:gd name="T22" fmla="*/ 17 w 35"/>
                <a:gd name="T2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21">
                  <a:moveTo>
                    <a:pt x="17" y="15"/>
                  </a:moveTo>
                  <a:lnTo>
                    <a:pt x="30" y="6"/>
                  </a:lnTo>
                  <a:lnTo>
                    <a:pt x="35" y="0"/>
                  </a:lnTo>
                  <a:lnTo>
                    <a:pt x="28" y="6"/>
                  </a:lnTo>
                  <a:lnTo>
                    <a:pt x="28" y="8"/>
                  </a:lnTo>
                  <a:lnTo>
                    <a:pt x="20" y="12"/>
                  </a:lnTo>
                  <a:lnTo>
                    <a:pt x="15" y="15"/>
                  </a:lnTo>
                  <a:lnTo>
                    <a:pt x="7" y="19"/>
                  </a:lnTo>
                  <a:lnTo>
                    <a:pt x="0" y="19"/>
                  </a:lnTo>
                  <a:lnTo>
                    <a:pt x="5" y="21"/>
                  </a:lnTo>
                  <a:lnTo>
                    <a:pt x="13" y="17"/>
                  </a:lnTo>
                  <a:lnTo>
                    <a:pt x="17"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67"/>
            <p:cNvSpPr>
              <a:spLocks/>
            </p:cNvSpPr>
            <p:nvPr/>
          </p:nvSpPr>
          <p:spPr bwMode="auto">
            <a:xfrm>
              <a:off x="6942442" y="4283781"/>
              <a:ext cx="1280821" cy="1321955"/>
            </a:xfrm>
            <a:custGeom>
              <a:avLst/>
              <a:gdLst>
                <a:gd name="T0" fmla="*/ 7 w 554"/>
                <a:gd name="T1" fmla="*/ 69 h 630"/>
                <a:gd name="T2" fmla="*/ 7 w 554"/>
                <a:gd name="T3" fmla="*/ 103 h 630"/>
                <a:gd name="T4" fmla="*/ 7 w 554"/>
                <a:gd name="T5" fmla="*/ 126 h 630"/>
                <a:gd name="T6" fmla="*/ 15 w 554"/>
                <a:gd name="T7" fmla="*/ 160 h 630"/>
                <a:gd name="T8" fmla="*/ 26 w 554"/>
                <a:gd name="T9" fmla="*/ 203 h 630"/>
                <a:gd name="T10" fmla="*/ 28 w 554"/>
                <a:gd name="T11" fmla="*/ 229 h 630"/>
                <a:gd name="T12" fmla="*/ 33 w 554"/>
                <a:gd name="T13" fmla="*/ 261 h 630"/>
                <a:gd name="T14" fmla="*/ 35 w 554"/>
                <a:gd name="T15" fmla="*/ 301 h 630"/>
                <a:gd name="T16" fmla="*/ 45 w 554"/>
                <a:gd name="T17" fmla="*/ 325 h 630"/>
                <a:gd name="T18" fmla="*/ 48 w 554"/>
                <a:gd name="T19" fmla="*/ 353 h 630"/>
                <a:gd name="T20" fmla="*/ 45 w 554"/>
                <a:gd name="T21" fmla="*/ 382 h 630"/>
                <a:gd name="T22" fmla="*/ 28 w 554"/>
                <a:gd name="T23" fmla="*/ 400 h 630"/>
                <a:gd name="T24" fmla="*/ 39 w 554"/>
                <a:gd name="T25" fmla="*/ 425 h 630"/>
                <a:gd name="T26" fmla="*/ 58 w 554"/>
                <a:gd name="T27" fmla="*/ 436 h 630"/>
                <a:gd name="T28" fmla="*/ 272 w 554"/>
                <a:gd name="T29" fmla="*/ 626 h 630"/>
                <a:gd name="T30" fmla="*/ 462 w 554"/>
                <a:gd name="T31" fmla="*/ 609 h 630"/>
                <a:gd name="T32" fmla="*/ 458 w 554"/>
                <a:gd name="T33" fmla="*/ 581 h 630"/>
                <a:gd name="T34" fmla="*/ 439 w 554"/>
                <a:gd name="T35" fmla="*/ 562 h 630"/>
                <a:gd name="T36" fmla="*/ 411 w 554"/>
                <a:gd name="T37" fmla="*/ 543 h 630"/>
                <a:gd name="T38" fmla="*/ 383 w 554"/>
                <a:gd name="T39" fmla="*/ 519 h 630"/>
                <a:gd name="T40" fmla="*/ 360 w 554"/>
                <a:gd name="T41" fmla="*/ 506 h 630"/>
                <a:gd name="T42" fmla="*/ 334 w 554"/>
                <a:gd name="T43" fmla="*/ 489 h 630"/>
                <a:gd name="T44" fmla="*/ 334 w 554"/>
                <a:gd name="T45" fmla="*/ 455 h 630"/>
                <a:gd name="T46" fmla="*/ 344 w 554"/>
                <a:gd name="T47" fmla="*/ 415 h 630"/>
                <a:gd name="T48" fmla="*/ 325 w 554"/>
                <a:gd name="T49" fmla="*/ 395 h 630"/>
                <a:gd name="T50" fmla="*/ 334 w 554"/>
                <a:gd name="T51" fmla="*/ 374 h 630"/>
                <a:gd name="T52" fmla="*/ 362 w 554"/>
                <a:gd name="T53" fmla="*/ 351 h 630"/>
                <a:gd name="T54" fmla="*/ 366 w 554"/>
                <a:gd name="T55" fmla="*/ 282 h 630"/>
                <a:gd name="T56" fmla="*/ 376 w 554"/>
                <a:gd name="T57" fmla="*/ 273 h 630"/>
                <a:gd name="T58" fmla="*/ 402 w 554"/>
                <a:gd name="T59" fmla="*/ 248 h 630"/>
                <a:gd name="T60" fmla="*/ 419 w 554"/>
                <a:gd name="T61" fmla="*/ 231 h 630"/>
                <a:gd name="T62" fmla="*/ 471 w 554"/>
                <a:gd name="T63" fmla="*/ 173 h 630"/>
                <a:gd name="T64" fmla="*/ 513 w 554"/>
                <a:gd name="T65" fmla="*/ 152 h 630"/>
                <a:gd name="T66" fmla="*/ 548 w 554"/>
                <a:gd name="T67" fmla="*/ 132 h 630"/>
                <a:gd name="T68" fmla="*/ 532 w 554"/>
                <a:gd name="T69" fmla="*/ 130 h 630"/>
                <a:gd name="T70" fmla="*/ 516 w 554"/>
                <a:gd name="T71" fmla="*/ 116 h 630"/>
                <a:gd name="T72" fmla="*/ 483 w 554"/>
                <a:gd name="T73" fmla="*/ 120 h 630"/>
                <a:gd name="T74" fmla="*/ 466 w 554"/>
                <a:gd name="T75" fmla="*/ 115 h 630"/>
                <a:gd name="T76" fmla="*/ 454 w 554"/>
                <a:gd name="T77" fmla="*/ 109 h 630"/>
                <a:gd name="T78" fmla="*/ 421 w 554"/>
                <a:gd name="T79" fmla="*/ 132 h 630"/>
                <a:gd name="T80" fmla="*/ 398 w 554"/>
                <a:gd name="T81" fmla="*/ 118 h 630"/>
                <a:gd name="T82" fmla="*/ 368 w 554"/>
                <a:gd name="T83" fmla="*/ 101 h 630"/>
                <a:gd name="T84" fmla="*/ 349 w 554"/>
                <a:gd name="T85" fmla="*/ 111 h 630"/>
                <a:gd name="T86" fmla="*/ 338 w 554"/>
                <a:gd name="T87" fmla="*/ 92 h 630"/>
                <a:gd name="T88" fmla="*/ 304 w 554"/>
                <a:gd name="T89" fmla="*/ 75 h 630"/>
                <a:gd name="T90" fmla="*/ 280 w 554"/>
                <a:gd name="T91" fmla="*/ 77 h 630"/>
                <a:gd name="T92" fmla="*/ 270 w 554"/>
                <a:gd name="T93" fmla="*/ 85 h 630"/>
                <a:gd name="T94" fmla="*/ 244 w 554"/>
                <a:gd name="T95" fmla="*/ 79 h 630"/>
                <a:gd name="T96" fmla="*/ 193 w 554"/>
                <a:gd name="T97" fmla="*/ 69 h 630"/>
                <a:gd name="T98" fmla="*/ 182 w 554"/>
                <a:gd name="T99" fmla="*/ 51 h 630"/>
                <a:gd name="T100" fmla="*/ 165 w 554"/>
                <a:gd name="T101" fmla="*/ 4 h 630"/>
                <a:gd name="T102" fmla="*/ 148 w 554"/>
                <a:gd name="T103" fmla="*/ 34 h 630"/>
                <a:gd name="T104" fmla="*/ 0 w 554"/>
                <a:gd name="T105" fmla="*/ 41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4" h="630">
                  <a:moveTo>
                    <a:pt x="0" y="45"/>
                  </a:moveTo>
                  <a:lnTo>
                    <a:pt x="1" y="51"/>
                  </a:lnTo>
                  <a:lnTo>
                    <a:pt x="7" y="69"/>
                  </a:lnTo>
                  <a:lnTo>
                    <a:pt x="9" y="77"/>
                  </a:lnTo>
                  <a:lnTo>
                    <a:pt x="5" y="90"/>
                  </a:lnTo>
                  <a:lnTo>
                    <a:pt x="7" y="103"/>
                  </a:lnTo>
                  <a:lnTo>
                    <a:pt x="5" y="109"/>
                  </a:lnTo>
                  <a:lnTo>
                    <a:pt x="7" y="113"/>
                  </a:lnTo>
                  <a:lnTo>
                    <a:pt x="7" y="126"/>
                  </a:lnTo>
                  <a:lnTo>
                    <a:pt x="7" y="133"/>
                  </a:lnTo>
                  <a:lnTo>
                    <a:pt x="15" y="156"/>
                  </a:lnTo>
                  <a:lnTo>
                    <a:pt x="15" y="160"/>
                  </a:lnTo>
                  <a:lnTo>
                    <a:pt x="24" y="180"/>
                  </a:lnTo>
                  <a:lnTo>
                    <a:pt x="26" y="195"/>
                  </a:lnTo>
                  <a:lnTo>
                    <a:pt x="26" y="203"/>
                  </a:lnTo>
                  <a:lnTo>
                    <a:pt x="26" y="209"/>
                  </a:lnTo>
                  <a:lnTo>
                    <a:pt x="28" y="216"/>
                  </a:lnTo>
                  <a:lnTo>
                    <a:pt x="28" y="229"/>
                  </a:lnTo>
                  <a:lnTo>
                    <a:pt x="30" y="244"/>
                  </a:lnTo>
                  <a:lnTo>
                    <a:pt x="30" y="254"/>
                  </a:lnTo>
                  <a:lnTo>
                    <a:pt x="33" y="261"/>
                  </a:lnTo>
                  <a:lnTo>
                    <a:pt x="32" y="269"/>
                  </a:lnTo>
                  <a:lnTo>
                    <a:pt x="32" y="295"/>
                  </a:lnTo>
                  <a:lnTo>
                    <a:pt x="35" y="301"/>
                  </a:lnTo>
                  <a:lnTo>
                    <a:pt x="35" y="308"/>
                  </a:lnTo>
                  <a:lnTo>
                    <a:pt x="37" y="314"/>
                  </a:lnTo>
                  <a:lnTo>
                    <a:pt x="45" y="325"/>
                  </a:lnTo>
                  <a:lnTo>
                    <a:pt x="47" y="333"/>
                  </a:lnTo>
                  <a:lnTo>
                    <a:pt x="47" y="340"/>
                  </a:lnTo>
                  <a:lnTo>
                    <a:pt x="48" y="353"/>
                  </a:lnTo>
                  <a:lnTo>
                    <a:pt x="48" y="361"/>
                  </a:lnTo>
                  <a:lnTo>
                    <a:pt x="48" y="368"/>
                  </a:lnTo>
                  <a:lnTo>
                    <a:pt x="45" y="382"/>
                  </a:lnTo>
                  <a:lnTo>
                    <a:pt x="41" y="389"/>
                  </a:lnTo>
                  <a:lnTo>
                    <a:pt x="35" y="393"/>
                  </a:lnTo>
                  <a:lnTo>
                    <a:pt x="28" y="400"/>
                  </a:lnTo>
                  <a:lnTo>
                    <a:pt x="26" y="404"/>
                  </a:lnTo>
                  <a:lnTo>
                    <a:pt x="32" y="412"/>
                  </a:lnTo>
                  <a:lnTo>
                    <a:pt x="39" y="425"/>
                  </a:lnTo>
                  <a:lnTo>
                    <a:pt x="47" y="427"/>
                  </a:lnTo>
                  <a:lnTo>
                    <a:pt x="52" y="430"/>
                  </a:lnTo>
                  <a:lnTo>
                    <a:pt x="58" y="436"/>
                  </a:lnTo>
                  <a:lnTo>
                    <a:pt x="58" y="630"/>
                  </a:lnTo>
                  <a:lnTo>
                    <a:pt x="139" y="630"/>
                  </a:lnTo>
                  <a:lnTo>
                    <a:pt x="272" y="626"/>
                  </a:lnTo>
                  <a:lnTo>
                    <a:pt x="383" y="622"/>
                  </a:lnTo>
                  <a:lnTo>
                    <a:pt x="464" y="617"/>
                  </a:lnTo>
                  <a:lnTo>
                    <a:pt x="462" y="609"/>
                  </a:lnTo>
                  <a:lnTo>
                    <a:pt x="462" y="607"/>
                  </a:lnTo>
                  <a:lnTo>
                    <a:pt x="460" y="600"/>
                  </a:lnTo>
                  <a:lnTo>
                    <a:pt x="458" y="581"/>
                  </a:lnTo>
                  <a:lnTo>
                    <a:pt x="453" y="573"/>
                  </a:lnTo>
                  <a:lnTo>
                    <a:pt x="445" y="566"/>
                  </a:lnTo>
                  <a:lnTo>
                    <a:pt x="439" y="562"/>
                  </a:lnTo>
                  <a:lnTo>
                    <a:pt x="432" y="560"/>
                  </a:lnTo>
                  <a:lnTo>
                    <a:pt x="424" y="556"/>
                  </a:lnTo>
                  <a:lnTo>
                    <a:pt x="411" y="543"/>
                  </a:lnTo>
                  <a:lnTo>
                    <a:pt x="402" y="530"/>
                  </a:lnTo>
                  <a:lnTo>
                    <a:pt x="392" y="523"/>
                  </a:lnTo>
                  <a:lnTo>
                    <a:pt x="383" y="519"/>
                  </a:lnTo>
                  <a:lnTo>
                    <a:pt x="377" y="515"/>
                  </a:lnTo>
                  <a:lnTo>
                    <a:pt x="372" y="508"/>
                  </a:lnTo>
                  <a:lnTo>
                    <a:pt x="360" y="506"/>
                  </a:lnTo>
                  <a:lnTo>
                    <a:pt x="353" y="504"/>
                  </a:lnTo>
                  <a:lnTo>
                    <a:pt x="345" y="496"/>
                  </a:lnTo>
                  <a:lnTo>
                    <a:pt x="334" y="489"/>
                  </a:lnTo>
                  <a:lnTo>
                    <a:pt x="338" y="481"/>
                  </a:lnTo>
                  <a:lnTo>
                    <a:pt x="338" y="470"/>
                  </a:lnTo>
                  <a:lnTo>
                    <a:pt x="334" y="455"/>
                  </a:lnTo>
                  <a:lnTo>
                    <a:pt x="338" y="447"/>
                  </a:lnTo>
                  <a:lnTo>
                    <a:pt x="336" y="434"/>
                  </a:lnTo>
                  <a:lnTo>
                    <a:pt x="344" y="415"/>
                  </a:lnTo>
                  <a:lnTo>
                    <a:pt x="336" y="402"/>
                  </a:lnTo>
                  <a:lnTo>
                    <a:pt x="330" y="402"/>
                  </a:lnTo>
                  <a:lnTo>
                    <a:pt x="325" y="395"/>
                  </a:lnTo>
                  <a:lnTo>
                    <a:pt x="325" y="387"/>
                  </a:lnTo>
                  <a:lnTo>
                    <a:pt x="330" y="382"/>
                  </a:lnTo>
                  <a:lnTo>
                    <a:pt x="334" y="374"/>
                  </a:lnTo>
                  <a:lnTo>
                    <a:pt x="336" y="367"/>
                  </a:lnTo>
                  <a:lnTo>
                    <a:pt x="349" y="357"/>
                  </a:lnTo>
                  <a:lnTo>
                    <a:pt x="362" y="351"/>
                  </a:lnTo>
                  <a:lnTo>
                    <a:pt x="366" y="344"/>
                  </a:lnTo>
                  <a:lnTo>
                    <a:pt x="368" y="336"/>
                  </a:lnTo>
                  <a:lnTo>
                    <a:pt x="366" y="282"/>
                  </a:lnTo>
                  <a:lnTo>
                    <a:pt x="372" y="282"/>
                  </a:lnTo>
                  <a:lnTo>
                    <a:pt x="374" y="274"/>
                  </a:lnTo>
                  <a:lnTo>
                    <a:pt x="376" y="273"/>
                  </a:lnTo>
                  <a:lnTo>
                    <a:pt x="377" y="271"/>
                  </a:lnTo>
                  <a:lnTo>
                    <a:pt x="381" y="265"/>
                  </a:lnTo>
                  <a:lnTo>
                    <a:pt x="402" y="248"/>
                  </a:lnTo>
                  <a:lnTo>
                    <a:pt x="407" y="242"/>
                  </a:lnTo>
                  <a:lnTo>
                    <a:pt x="413" y="237"/>
                  </a:lnTo>
                  <a:lnTo>
                    <a:pt x="419" y="231"/>
                  </a:lnTo>
                  <a:lnTo>
                    <a:pt x="438" y="210"/>
                  </a:lnTo>
                  <a:lnTo>
                    <a:pt x="445" y="199"/>
                  </a:lnTo>
                  <a:lnTo>
                    <a:pt x="471" y="173"/>
                  </a:lnTo>
                  <a:lnTo>
                    <a:pt x="492" y="162"/>
                  </a:lnTo>
                  <a:lnTo>
                    <a:pt x="505" y="156"/>
                  </a:lnTo>
                  <a:lnTo>
                    <a:pt x="513" y="152"/>
                  </a:lnTo>
                  <a:lnTo>
                    <a:pt x="535" y="141"/>
                  </a:lnTo>
                  <a:lnTo>
                    <a:pt x="541" y="137"/>
                  </a:lnTo>
                  <a:lnTo>
                    <a:pt x="548" y="132"/>
                  </a:lnTo>
                  <a:lnTo>
                    <a:pt x="554" y="126"/>
                  </a:lnTo>
                  <a:lnTo>
                    <a:pt x="539" y="126"/>
                  </a:lnTo>
                  <a:lnTo>
                    <a:pt x="532" y="130"/>
                  </a:lnTo>
                  <a:lnTo>
                    <a:pt x="524" y="126"/>
                  </a:lnTo>
                  <a:lnTo>
                    <a:pt x="524" y="124"/>
                  </a:lnTo>
                  <a:lnTo>
                    <a:pt x="516" y="116"/>
                  </a:lnTo>
                  <a:lnTo>
                    <a:pt x="503" y="118"/>
                  </a:lnTo>
                  <a:lnTo>
                    <a:pt x="496" y="120"/>
                  </a:lnTo>
                  <a:lnTo>
                    <a:pt x="483" y="120"/>
                  </a:lnTo>
                  <a:lnTo>
                    <a:pt x="475" y="122"/>
                  </a:lnTo>
                  <a:lnTo>
                    <a:pt x="468" y="122"/>
                  </a:lnTo>
                  <a:lnTo>
                    <a:pt x="466" y="115"/>
                  </a:lnTo>
                  <a:lnTo>
                    <a:pt x="462" y="113"/>
                  </a:lnTo>
                  <a:lnTo>
                    <a:pt x="462" y="109"/>
                  </a:lnTo>
                  <a:lnTo>
                    <a:pt x="454" y="109"/>
                  </a:lnTo>
                  <a:lnTo>
                    <a:pt x="441" y="118"/>
                  </a:lnTo>
                  <a:lnTo>
                    <a:pt x="436" y="126"/>
                  </a:lnTo>
                  <a:lnTo>
                    <a:pt x="421" y="132"/>
                  </a:lnTo>
                  <a:lnTo>
                    <a:pt x="413" y="132"/>
                  </a:lnTo>
                  <a:lnTo>
                    <a:pt x="400" y="124"/>
                  </a:lnTo>
                  <a:lnTo>
                    <a:pt x="398" y="118"/>
                  </a:lnTo>
                  <a:lnTo>
                    <a:pt x="379" y="111"/>
                  </a:lnTo>
                  <a:lnTo>
                    <a:pt x="376" y="103"/>
                  </a:lnTo>
                  <a:lnTo>
                    <a:pt x="368" y="101"/>
                  </a:lnTo>
                  <a:lnTo>
                    <a:pt x="359" y="103"/>
                  </a:lnTo>
                  <a:lnTo>
                    <a:pt x="357" y="113"/>
                  </a:lnTo>
                  <a:lnTo>
                    <a:pt x="349" y="111"/>
                  </a:lnTo>
                  <a:lnTo>
                    <a:pt x="345" y="105"/>
                  </a:lnTo>
                  <a:lnTo>
                    <a:pt x="344" y="100"/>
                  </a:lnTo>
                  <a:lnTo>
                    <a:pt x="338" y="92"/>
                  </a:lnTo>
                  <a:lnTo>
                    <a:pt x="330" y="94"/>
                  </a:lnTo>
                  <a:lnTo>
                    <a:pt x="332" y="86"/>
                  </a:lnTo>
                  <a:lnTo>
                    <a:pt x="304" y="75"/>
                  </a:lnTo>
                  <a:lnTo>
                    <a:pt x="289" y="75"/>
                  </a:lnTo>
                  <a:lnTo>
                    <a:pt x="283" y="75"/>
                  </a:lnTo>
                  <a:lnTo>
                    <a:pt x="280" y="77"/>
                  </a:lnTo>
                  <a:lnTo>
                    <a:pt x="278" y="77"/>
                  </a:lnTo>
                  <a:lnTo>
                    <a:pt x="274" y="79"/>
                  </a:lnTo>
                  <a:lnTo>
                    <a:pt x="270" y="85"/>
                  </a:lnTo>
                  <a:lnTo>
                    <a:pt x="253" y="88"/>
                  </a:lnTo>
                  <a:lnTo>
                    <a:pt x="246" y="85"/>
                  </a:lnTo>
                  <a:lnTo>
                    <a:pt x="244" y="79"/>
                  </a:lnTo>
                  <a:lnTo>
                    <a:pt x="214" y="75"/>
                  </a:lnTo>
                  <a:lnTo>
                    <a:pt x="206" y="69"/>
                  </a:lnTo>
                  <a:lnTo>
                    <a:pt x="193" y="69"/>
                  </a:lnTo>
                  <a:lnTo>
                    <a:pt x="186" y="68"/>
                  </a:lnTo>
                  <a:lnTo>
                    <a:pt x="180" y="62"/>
                  </a:lnTo>
                  <a:lnTo>
                    <a:pt x="182" y="51"/>
                  </a:lnTo>
                  <a:lnTo>
                    <a:pt x="174" y="32"/>
                  </a:lnTo>
                  <a:lnTo>
                    <a:pt x="171" y="9"/>
                  </a:lnTo>
                  <a:lnTo>
                    <a:pt x="165" y="4"/>
                  </a:lnTo>
                  <a:lnTo>
                    <a:pt x="152" y="2"/>
                  </a:lnTo>
                  <a:lnTo>
                    <a:pt x="148" y="0"/>
                  </a:lnTo>
                  <a:lnTo>
                    <a:pt x="148" y="34"/>
                  </a:lnTo>
                  <a:lnTo>
                    <a:pt x="146" y="39"/>
                  </a:lnTo>
                  <a:lnTo>
                    <a:pt x="92" y="41"/>
                  </a:lnTo>
                  <a:lnTo>
                    <a:pt x="0" y="41"/>
                  </a:lnTo>
                  <a:lnTo>
                    <a:pt x="0" y="45"/>
                  </a:lnTo>
                  <a:lnTo>
                    <a:pt x="0" y="4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68"/>
            <p:cNvSpPr>
              <a:spLocks/>
            </p:cNvSpPr>
            <p:nvPr/>
          </p:nvSpPr>
          <p:spPr bwMode="auto">
            <a:xfrm>
              <a:off x="7046480" y="5578456"/>
              <a:ext cx="1190655" cy="709240"/>
            </a:xfrm>
            <a:custGeom>
              <a:avLst/>
              <a:gdLst>
                <a:gd name="T0" fmla="*/ 7 w 515"/>
                <a:gd name="T1" fmla="*/ 28 h 338"/>
                <a:gd name="T2" fmla="*/ 3 w 515"/>
                <a:gd name="T3" fmla="*/ 37 h 338"/>
                <a:gd name="T4" fmla="*/ 13 w 515"/>
                <a:gd name="T5" fmla="*/ 50 h 338"/>
                <a:gd name="T6" fmla="*/ 9 w 515"/>
                <a:gd name="T7" fmla="*/ 63 h 338"/>
                <a:gd name="T8" fmla="*/ 5 w 515"/>
                <a:gd name="T9" fmla="*/ 84 h 338"/>
                <a:gd name="T10" fmla="*/ 0 w 515"/>
                <a:gd name="T11" fmla="*/ 92 h 338"/>
                <a:gd name="T12" fmla="*/ 9 w 515"/>
                <a:gd name="T13" fmla="*/ 105 h 338"/>
                <a:gd name="T14" fmla="*/ 18 w 515"/>
                <a:gd name="T15" fmla="*/ 122 h 338"/>
                <a:gd name="T16" fmla="*/ 18 w 515"/>
                <a:gd name="T17" fmla="*/ 133 h 338"/>
                <a:gd name="T18" fmla="*/ 24 w 515"/>
                <a:gd name="T19" fmla="*/ 148 h 338"/>
                <a:gd name="T20" fmla="*/ 30 w 515"/>
                <a:gd name="T21" fmla="*/ 161 h 338"/>
                <a:gd name="T22" fmla="*/ 39 w 515"/>
                <a:gd name="T23" fmla="*/ 180 h 338"/>
                <a:gd name="T24" fmla="*/ 43 w 515"/>
                <a:gd name="T25" fmla="*/ 193 h 338"/>
                <a:gd name="T26" fmla="*/ 43 w 515"/>
                <a:gd name="T27" fmla="*/ 206 h 338"/>
                <a:gd name="T28" fmla="*/ 45 w 515"/>
                <a:gd name="T29" fmla="*/ 221 h 338"/>
                <a:gd name="T30" fmla="*/ 50 w 515"/>
                <a:gd name="T31" fmla="*/ 223 h 338"/>
                <a:gd name="T32" fmla="*/ 58 w 515"/>
                <a:gd name="T33" fmla="*/ 235 h 338"/>
                <a:gd name="T34" fmla="*/ 60 w 515"/>
                <a:gd name="T35" fmla="*/ 248 h 338"/>
                <a:gd name="T36" fmla="*/ 64 w 515"/>
                <a:gd name="T37" fmla="*/ 263 h 338"/>
                <a:gd name="T38" fmla="*/ 62 w 515"/>
                <a:gd name="T39" fmla="*/ 280 h 338"/>
                <a:gd name="T40" fmla="*/ 62 w 515"/>
                <a:gd name="T41" fmla="*/ 315 h 338"/>
                <a:gd name="T42" fmla="*/ 71 w 515"/>
                <a:gd name="T43" fmla="*/ 327 h 338"/>
                <a:gd name="T44" fmla="*/ 218 w 515"/>
                <a:gd name="T45" fmla="*/ 325 h 338"/>
                <a:gd name="T46" fmla="*/ 396 w 515"/>
                <a:gd name="T47" fmla="*/ 312 h 338"/>
                <a:gd name="T48" fmla="*/ 413 w 515"/>
                <a:gd name="T49" fmla="*/ 329 h 338"/>
                <a:gd name="T50" fmla="*/ 423 w 515"/>
                <a:gd name="T51" fmla="*/ 338 h 338"/>
                <a:gd name="T52" fmla="*/ 428 w 515"/>
                <a:gd name="T53" fmla="*/ 327 h 338"/>
                <a:gd name="T54" fmla="*/ 428 w 515"/>
                <a:gd name="T55" fmla="*/ 312 h 338"/>
                <a:gd name="T56" fmla="*/ 447 w 515"/>
                <a:gd name="T57" fmla="*/ 297 h 338"/>
                <a:gd name="T58" fmla="*/ 449 w 515"/>
                <a:gd name="T59" fmla="*/ 285 h 338"/>
                <a:gd name="T60" fmla="*/ 456 w 515"/>
                <a:gd name="T61" fmla="*/ 257 h 338"/>
                <a:gd name="T62" fmla="*/ 447 w 515"/>
                <a:gd name="T63" fmla="*/ 231 h 338"/>
                <a:gd name="T64" fmla="*/ 475 w 515"/>
                <a:gd name="T65" fmla="*/ 218 h 338"/>
                <a:gd name="T66" fmla="*/ 496 w 515"/>
                <a:gd name="T67" fmla="*/ 206 h 338"/>
                <a:gd name="T68" fmla="*/ 503 w 515"/>
                <a:gd name="T69" fmla="*/ 188 h 338"/>
                <a:gd name="T70" fmla="*/ 515 w 515"/>
                <a:gd name="T71" fmla="*/ 154 h 338"/>
                <a:gd name="T72" fmla="*/ 505 w 515"/>
                <a:gd name="T73" fmla="*/ 139 h 338"/>
                <a:gd name="T74" fmla="*/ 492 w 515"/>
                <a:gd name="T75" fmla="*/ 129 h 338"/>
                <a:gd name="T76" fmla="*/ 477 w 515"/>
                <a:gd name="T77" fmla="*/ 110 h 338"/>
                <a:gd name="T78" fmla="*/ 471 w 515"/>
                <a:gd name="T79" fmla="*/ 103 h 338"/>
                <a:gd name="T80" fmla="*/ 447 w 515"/>
                <a:gd name="T81" fmla="*/ 86 h 338"/>
                <a:gd name="T82" fmla="*/ 436 w 515"/>
                <a:gd name="T83" fmla="*/ 75 h 338"/>
                <a:gd name="T84" fmla="*/ 430 w 515"/>
                <a:gd name="T85" fmla="*/ 60 h 338"/>
                <a:gd name="T86" fmla="*/ 426 w 515"/>
                <a:gd name="T87" fmla="*/ 37 h 338"/>
                <a:gd name="T88" fmla="*/ 428 w 515"/>
                <a:gd name="T89" fmla="*/ 16 h 338"/>
                <a:gd name="T90" fmla="*/ 421 w 515"/>
                <a:gd name="T91" fmla="*/ 7 h 338"/>
                <a:gd name="T92" fmla="*/ 419 w 515"/>
                <a:gd name="T93" fmla="*/ 0 h 338"/>
                <a:gd name="T94" fmla="*/ 227 w 515"/>
                <a:gd name="T95" fmla="*/ 9 h 338"/>
                <a:gd name="T96" fmla="*/ 13 w 515"/>
                <a:gd name="T97" fmla="*/ 13 h 338"/>
                <a:gd name="T98" fmla="*/ 3 w 515"/>
                <a:gd name="T99" fmla="*/ 2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5" h="338">
                  <a:moveTo>
                    <a:pt x="3" y="20"/>
                  </a:moveTo>
                  <a:lnTo>
                    <a:pt x="7" y="28"/>
                  </a:lnTo>
                  <a:lnTo>
                    <a:pt x="7" y="35"/>
                  </a:lnTo>
                  <a:lnTo>
                    <a:pt x="3" y="37"/>
                  </a:lnTo>
                  <a:lnTo>
                    <a:pt x="5" y="43"/>
                  </a:lnTo>
                  <a:lnTo>
                    <a:pt x="13" y="50"/>
                  </a:lnTo>
                  <a:lnTo>
                    <a:pt x="13" y="56"/>
                  </a:lnTo>
                  <a:lnTo>
                    <a:pt x="9" y="63"/>
                  </a:lnTo>
                  <a:lnTo>
                    <a:pt x="9" y="71"/>
                  </a:lnTo>
                  <a:lnTo>
                    <a:pt x="5" y="84"/>
                  </a:lnTo>
                  <a:lnTo>
                    <a:pt x="3" y="86"/>
                  </a:lnTo>
                  <a:lnTo>
                    <a:pt x="0" y="92"/>
                  </a:lnTo>
                  <a:lnTo>
                    <a:pt x="2" y="99"/>
                  </a:lnTo>
                  <a:lnTo>
                    <a:pt x="9" y="105"/>
                  </a:lnTo>
                  <a:lnTo>
                    <a:pt x="11" y="120"/>
                  </a:lnTo>
                  <a:lnTo>
                    <a:pt x="18" y="122"/>
                  </a:lnTo>
                  <a:lnTo>
                    <a:pt x="18" y="129"/>
                  </a:lnTo>
                  <a:lnTo>
                    <a:pt x="18" y="133"/>
                  </a:lnTo>
                  <a:lnTo>
                    <a:pt x="22" y="141"/>
                  </a:lnTo>
                  <a:lnTo>
                    <a:pt x="24" y="148"/>
                  </a:lnTo>
                  <a:lnTo>
                    <a:pt x="22" y="154"/>
                  </a:lnTo>
                  <a:lnTo>
                    <a:pt x="30" y="161"/>
                  </a:lnTo>
                  <a:lnTo>
                    <a:pt x="30" y="169"/>
                  </a:lnTo>
                  <a:lnTo>
                    <a:pt x="39" y="180"/>
                  </a:lnTo>
                  <a:lnTo>
                    <a:pt x="39" y="188"/>
                  </a:lnTo>
                  <a:lnTo>
                    <a:pt x="43" y="193"/>
                  </a:lnTo>
                  <a:lnTo>
                    <a:pt x="45" y="201"/>
                  </a:lnTo>
                  <a:lnTo>
                    <a:pt x="43" y="206"/>
                  </a:lnTo>
                  <a:lnTo>
                    <a:pt x="43" y="214"/>
                  </a:lnTo>
                  <a:lnTo>
                    <a:pt x="45" y="221"/>
                  </a:lnTo>
                  <a:lnTo>
                    <a:pt x="45" y="223"/>
                  </a:lnTo>
                  <a:lnTo>
                    <a:pt x="50" y="223"/>
                  </a:lnTo>
                  <a:lnTo>
                    <a:pt x="50" y="231"/>
                  </a:lnTo>
                  <a:lnTo>
                    <a:pt x="58" y="235"/>
                  </a:lnTo>
                  <a:lnTo>
                    <a:pt x="56" y="242"/>
                  </a:lnTo>
                  <a:lnTo>
                    <a:pt x="60" y="248"/>
                  </a:lnTo>
                  <a:lnTo>
                    <a:pt x="58" y="257"/>
                  </a:lnTo>
                  <a:lnTo>
                    <a:pt x="64" y="263"/>
                  </a:lnTo>
                  <a:lnTo>
                    <a:pt x="62" y="270"/>
                  </a:lnTo>
                  <a:lnTo>
                    <a:pt x="62" y="280"/>
                  </a:lnTo>
                  <a:lnTo>
                    <a:pt x="65" y="295"/>
                  </a:lnTo>
                  <a:lnTo>
                    <a:pt x="62" y="315"/>
                  </a:lnTo>
                  <a:lnTo>
                    <a:pt x="69" y="319"/>
                  </a:lnTo>
                  <a:lnTo>
                    <a:pt x="71" y="327"/>
                  </a:lnTo>
                  <a:lnTo>
                    <a:pt x="161" y="327"/>
                  </a:lnTo>
                  <a:lnTo>
                    <a:pt x="218" y="325"/>
                  </a:lnTo>
                  <a:lnTo>
                    <a:pt x="344" y="317"/>
                  </a:lnTo>
                  <a:lnTo>
                    <a:pt x="396" y="312"/>
                  </a:lnTo>
                  <a:lnTo>
                    <a:pt x="400" y="319"/>
                  </a:lnTo>
                  <a:lnTo>
                    <a:pt x="413" y="329"/>
                  </a:lnTo>
                  <a:lnTo>
                    <a:pt x="419" y="336"/>
                  </a:lnTo>
                  <a:lnTo>
                    <a:pt x="423" y="338"/>
                  </a:lnTo>
                  <a:lnTo>
                    <a:pt x="426" y="332"/>
                  </a:lnTo>
                  <a:lnTo>
                    <a:pt x="428" y="327"/>
                  </a:lnTo>
                  <a:lnTo>
                    <a:pt x="423" y="319"/>
                  </a:lnTo>
                  <a:lnTo>
                    <a:pt x="428" y="312"/>
                  </a:lnTo>
                  <a:lnTo>
                    <a:pt x="445" y="304"/>
                  </a:lnTo>
                  <a:lnTo>
                    <a:pt x="447" y="297"/>
                  </a:lnTo>
                  <a:lnTo>
                    <a:pt x="447" y="291"/>
                  </a:lnTo>
                  <a:lnTo>
                    <a:pt x="449" y="285"/>
                  </a:lnTo>
                  <a:lnTo>
                    <a:pt x="458" y="272"/>
                  </a:lnTo>
                  <a:lnTo>
                    <a:pt x="456" y="257"/>
                  </a:lnTo>
                  <a:lnTo>
                    <a:pt x="443" y="244"/>
                  </a:lnTo>
                  <a:lnTo>
                    <a:pt x="447" y="231"/>
                  </a:lnTo>
                  <a:lnTo>
                    <a:pt x="449" y="223"/>
                  </a:lnTo>
                  <a:lnTo>
                    <a:pt x="475" y="218"/>
                  </a:lnTo>
                  <a:lnTo>
                    <a:pt x="481" y="212"/>
                  </a:lnTo>
                  <a:lnTo>
                    <a:pt x="496" y="206"/>
                  </a:lnTo>
                  <a:lnTo>
                    <a:pt x="502" y="201"/>
                  </a:lnTo>
                  <a:lnTo>
                    <a:pt x="503" y="188"/>
                  </a:lnTo>
                  <a:lnTo>
                    <a:pt x="513" y="174"/>
                  </a:lnTo>
                  <a:lnTo>
                    <a:pt x="515" y="154"/>
                  </a:lnTo>
                  <a:lnTo>
                    <a:pt x="513" y="146"/>
                  </a:lnTo>
                  <a:lnTo>
                    <a:pt x="505" y="139"/>
                  </a:lnTo>
                  <a:lnTo>
                    <a:pt x="498" y="135"/>
                  </a:lnTo>
                  <a:lnTo>
                    <a:pt x="492" y="129"/>
                  </a:lnTo>
                  <a:lnTo>
                    <a:pt x="490" y="122"/>
                  </a:lnTo>
                  <a:lnTo>
                    <a:pt x="477" y="110"/>
                  </a:lnTo>
                  <a:lnTo>
                    <a:pt x="471" y="105"/>
                  </a:lnTo>
                  <a:lnTo>
                    <a:pt x="471" y="103"/>
                  </a:lnTo>
                  <a:lnTo>
                    <a:pt x="466" y="90"/>
                  </a:lnTo>
                  <a:lnTo>
                    <a:pt x="447" y="86"/>
                  </a:lnTo>
                  <a:lnTo>
                    <a:pt x="440" y="82"/>
                  </a:lnTo>
                  <a:lnTo>
                    <a:pt x="436" y="75"/>
                  </a:lnTo>
                  <a:lnTo>
                    <a:pt x="434" y="67"/>
                  </a:lnTo>
                  <a:lnTo>
                    <a:pt x="430" y="60"/>
                  </a:lnTo>
                  <a:lnTo>
                    <a:pt x="428" y="48"/>
                  </a:lnTo>
                  <a:lnTo>
                    <a:pt x="426" y="37"/>
                  </a:lnTo>
                  <a:lnTo>
                    <a:pt x="432" y="24"/>
                  </a:lnTo>
                  <a:lnTo>
                    <a:pt x="428" y="16"/>
                  </a:lnTo>
                  <a:lnTo>
                    <a:pt x="424" y="15"/>
                  </a:lnTo>
                  <a:lnTo>
                    <a:pt x="421" y="7"/>
                  </a:lnTo>
                  <a:lnTo>
                    <a:pt x="419" y="5"/>
                  </a:lnTo>
                  <a:lnTo>
                    <a:pt x="419" y="0"/>
                  </a:lnTo>
                  <a:lnTo>
                    <a:pt x="338" y="5"/>
                  </a:lnTo>
                  <a:lnTo>
                    <a:pt x="227" y="9"/>
                  </a:lnTo>
                  <a:lnTo>
                    <a:pt x="94" y="13"/>
                  </a:lnTo>
                  <a:lnTo>
                    <a:pt x="13" y="13"/>
                  </a:lnTo>
                  <a:lnTo>
                    <a:pt x="2" y="13"/>
                  </a:lnTo>
                  <a:lnTo>
                    <a:pt x="3" y="2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69"/>
            <p:cNvSpPr>
              <a:spLocks/>
            </p:cNvSpPr>
            <p:nvPr/>
          </p:nvSpPr>
          <p:spPr bwMode="auto">
            <a:xfrm>
              <a:off x="7210629" y="6233139"/>
              <a:ext cx="1317812" cy="1036580"/>
            </a:xfrm>
            <a:custGeom>
              <a:avLst/>
              <a:gdLst>
                <a:gd name="T0" fmla="*/ 329 w 570"/>
                <a:gd name="T1" fmla="*/ 7 h 494"/>
                <a:gd name="T2" fmla="*/ 273 w 570"/>
                <a:gd name="T3" fmla="*/ 5 h 494"/>
                <a:gd name="T4" fmla="*/ 90 w 570"/>
                <a:gd name="T5" fmla="*/ 15 h 494"/>
                <a:gd name="T6" fmla="*/ 0 w 570"/>
                <a:gd name="T7" fmla="*/ 20 h 494"/>
                <a:gd name="T8" fmla="*/ 11 w 570"/>
                <a:gd name="T9" fmla="*/ 41 h 494"/>
                <a:gd name="T10" fmla="*/ 23 w 570"/>
                <a:gd name="T11" fmla="*/ 52 h 494"/>
                <a:gd name="T12" fmla="*/ 30 w 570"/>
                <a:gd name="T13" fmla="*/ 65 h 494"/>
                <a:gd name="T14" fmla="*/ 38 w 570"/>
                <a:gd name="T15" fmla="*/ 79 h 494"/>
                <a:gd name="T16" fmla="*/ 64 w 570"/>
                <a:gd name="T17" fmla="*/ 88 h 494"/>
                <a:gd name="T18" fmla="*/ 73 w 570"/>
                <a:gd name="T19" fmla="*/ 97 h 494"/>
                <a:gd name="T20" fmla="*/ 73 w 570"/>
                <a:gd name="T21" fmla="*/ 107 h 494"/>
                <a:gd name="T22" fmla="*/ 64 w 570"/>
                <a:gd name="T23" fmla="*/ 112 h 494"/>
                <a:gd name="T24" fmla="*/ 58 w 570"/>
                <a:gd name="T25" fmla="*/ 131 h 494"/>
                <a:gd name="T26" fmla="*/ 73 w 570"/>
                <a:gd name="T27" fmla="*/ 144 h 494"/>
                <a:gd name="T28" fmla="*/ 83 w 570"/>
                <a:gd name="T29" fmla="*/ 165 h 494"/>
                <a:gd name="T30" fmla="*/ 98 w 570"/>
                <a:gd name="T31" fmla="*/ 173 h 494"/>
                <a:gd name="T32" fmla="*/ 103 w 570"/>
                <a:gd name="T33" fmla="*/ 456 h 494"/>
                <a:gd name="T34" fmla="*/ 325 w 570"/>
                <a:gd name="T35" fmla="*/ 449 h 494"/>
                <a:gd name="T36" fmla="*/ 487 w 570"/>
                <a:gd name="T37" fmla="*/ 443 h 494"/>
                <a:gd name="T38" fmla="*/ 494 w 570"/>
                <a:gd name="T39" fmla="*/ 456 h 494"/>
                <a:gd name="T40" fmla="*/ 489 w 570"/>
                <a:gd name="T41" fmla="*/ 470 h 494"/>
                <a:gd name="T42" fmla="*/ 476 w 570"/>
                <a:gd name="T43" fmla="*/ 481 h 494"/>
                <a:gd name="T44" fmla="*/ 476 w 570"/>
                <a:gd name="T45" fmla="*/ 494 h 494"/>
                <a:gd name="T46" fmla="*/ 530 w 570"/>
                <a:gd name="T47" fmla="*/ 479 h 494"/>
                <a:gd name="T48" fmla="*/ 528 w 570"/>
                <a:gd name="T49" fmla="*/ 466 h 494"/>
                <a:gd name="T50" fmla="*/ 532 w 570"/>
                <a:gd name="T51" fmla="*/ 451 h 494"/>
                <a:gd name="T52" fmla="*/ 538 w 570"/>
                <a:gd name="T53" fmla="*/ 441 h 494"/>
                <a:gd name="T54" fmla="*/ 540 w 570"/>
                <a:gd name="T55" fmla="*/ 426 h 494"/>
                <a:gd name="T56" fmla="*/ 541 w 570"/>
                <a:gd name="T57" fmla="*/ 440 h 494"/>
                <a:gd name="T58" fmla="*/ 549 w 570"/>
                <a:gd name="T59" fmla="*/ 424 h 494"/>
                <a:gd name="T60" fmla="*/ 564 w 570"/>
                <a:gd name="T61" fmla="*/ 424 h 494"/>
                <a:gd name="T62" fmla="*/ 564 w 570"/>
                <a:gd name="T63" fmla="*/ 408 h 494"/>
                <a:gd name="T64" fmla="*/ 568 w 570"/>
                <a:gd name="T65" fmla="*/ 393 h 494"/>
                <a:gd name="T66" fmla="*/ 568 w 570"/>
                <a:gd name="T67" fmla="*/ 379 h 494"/>
                <a:gd name="T68" fmla="*/ 553 w 570"/>
                <a:gd name="T69" fmla="*/ 377 h 494"/>
                <a:gd name="T70" fmla="*/ 532 w 570"/>
                <a:gd name="T71" fmla="*/ 349 h 494"/>
                <a:gd name="T72" fmla="*/ 540 w 570"/>
                <a:gd name="T73" fmla="*/ 334 h 494"/>
                <a:gd name="T74" fmla="*/ 530 w 570"/>
                <a:gd name="T75" fmla="*/ 306 h 494"/>
                <a:gd name="T76" fmla="*/ 515 w 570"/>
                <a:gd name="T77" fmla="*/ 299 h 494"/>
                <a:gd name="T78" fmla="*/ 500 w 570"/>
                <a:gd name="T79" fmla="*/ 285 h 494"/>
                <a:gd name="T80" fmla="*/ 491 w 570"/>
                <a:gd name="T81" fmla="*/ 280 h 494"/>
                <a:gd name="T82" fmla="*/ 466 w 570"/>
                <a:gd name="T83" fmla="*/ 265 h 494"/>
                <a:gd name="T84" fmla="*/ 453 w 570"/>
                <a:gd name="T85" fmla="*/ 246 h 494"/>
                <a:gd name="T86" fmla="*/ 457 w 570"/>
                <a:gd name="T87" fmla="*/ 231 h 494"/>
                <a:gd name="T88" fmla="*/ 466 w 570"/>
                <a:gd name="T89" fmla="*/ 208 h 494"/>
                <a:gd name="T90" fmla="*/ 470 w 570"/>
                <a:gd name="T91" fmla="*/ 188 h 494"/>
                <a:gd name="T92" fmla="*/ 457 w 570"/>
                <a:gd name="T93" fmla="*/ 176 h 494"/>
                <a:gd name="T94" fmla="*/ 442 w 570"/>
                <a:gd name="T95" fmla="*/ 173 h 494"/>
                <a:gd name="T96" fmla="*/ 436 w 570"/>
                <a:gd name="T97" fmla="*/ 180 h 494"/>
                <a:gd name="T98" fmla="*/ 423 w 570"/>
                <a:gd name="T99" fmla="*/ 176 h 494"/>
                <a:gd name="T100" fmla="*/ 412 w 570"/>
                <a:gd name="T101" fmla="*/ 139 h 494"/>
                <a:gd name="T102" fmla="*/ 387 w 570"/>
                <a:gd name="T103" fmla="*/ 124 h 494"/>
                <a:gd name="T104" fmla="*/ 378 w 570"/>
                <a:gd name="T105" fmla="*/ 112 h 494"/>
                <a:gd name="T106" fmla="*/ 361 w 570"/>
                <a:gd name="T107" fmla="*/ 97 h 494"/>
                <a:gd name="T108" fmla="*/ 355 w 570"/>
                <a:gd name="T109" fmla="*/ 84 h 494"/>
                <a:gd name="T110" fmla="*/ 350 w 570"/>
                <a:gd name="T111" fmla="*/ 67 h 494"/>
                <a:gd name="T112" fmla="*/ 346 w 570"/>
                <a:gd name="T113" fmla="*/ 39 h 494"/>
                <a:gd name="T114" fmla="*/ 352 w 570"/>
                <a:gd name="T115" fmla="*/ 26 h 494"/>
                <a:gd name="T116" fmla="*/ 342 w 570"/>
                <a:gd name="T117" fmla="*/ 17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494">
                  <a:moveTo>
                    <a:pt x="342" y="17"/>
                  </a:moveTo>
                  <a:lnTo>
                    <a:pt x="329" y="7"/>
                  </a:lnTo>
                  <a:lnTo>
                    <a:pt x="325" y="0"/>
                  </a:lnTo>
                  <a:lnTo>
                    <a:pt x="273" y="5"/>
                  </a:lnTo>
                  <a:lnTo>
                    <a:pt x="147" y="13"/>
                  </a:lnTo>
                  <a:lnTo>
                    <a:pt x="90" y="15"/>
                  </a:lnTo>
                  <a:lnTo>
                    <a:pt x="0" y="15"/>
                  </a:lnTo>
                  <a:lnTo>
                    <a:pt x="0" y="20"/>
                  </a:lnTo>
                  <a:lnTo>
                    <a:pt x="6" y="28"/>
                  </a:lnTo>
                  <a:lnTo>
                    <a:pt x="11" y="41"/>
                  </a:lnTo>
                  <a:lnTo>
                    <a:pt x="17" y="49"/>
                  </a:lnTo>
                  <a:lnTo>
                    <a:pt x="23" y="52"/>
                  </a:lnTo>
                  <a:lnTo>
                    <a:pt x="25" y="60"/>
                  </a:lnTo>
                  <a:lnTo>
                    <a:pt x="30" y="65"/>
                  </a:lnTo>
                  <a:lnTo>
                    <a:pt x="30" y="73"/>
                  </a:lnTo>
                  <a:lnTo>
                    <a:pt x="38" y="79"/>
                  </a:lnTo>
                  <a:lnTo>
                    <a:pt x="56" y="94"/>
                  </a:lnTo>
                  <a:lnTo>
                    <a:pt x="64" y="88"/>
                  </a:lnTo>
                  <a:lnTo>
                    <a:pt x="68" y="90"/>
                  </a:lnTo>
                  <a:lnTo>
                    <a:pt x="73" y="97"/>
                  </a:lnTo>
                  <a:lnTo>
                    <a:pt x="75" y="105"/>
                  </a:lnTo>
                  <a:lnTo>
                    <a:pt x="73" y="107"/>
                  </a:lnTo>
                  <a:lnTo>
                    <a:pt x="66" y="107"/>
                  </a:lnTo>
                  <a:lnTo>
                    <a:pt x="64" y="112"/>
                  </a:lnTo>
                  <a:lnTo>
                    <a:pt x="56" y="124"/>
                  </a:lnTo>
                  <a:lnTo>
                    <a:pt x="58" y="131"/>
                  </a:lnTo>
                  <a:lnTo>
                    <a:pt x="66" y="141"/>
                  </a:lnTo>
                  <a:lnTo>
                    <a:pt x="73" y="144"/>
                  </a:lnTo>
                  <a:lnTo>
                    <a:pt x="73" y="152"/>
                  </a:lnTo>
                  <a:lnTo>
                    <a:pt x="83" y="165"/>
                  </a:lnTo>
                  <a:lnTo>
                    <a:pt x="90" y="167"/>
                  </a:lnTo>
                  <a:lnTo>
                    <a:pt x="98" y="173"/>
                  </a:lnTo>
                  <a:lnTo>
                    <a:pt x="102" y="402"/>
                  </a:lnTo>
                  <a:lnTo>
                    <a:pt x="103" y="456"/>
                  </a:lnTo>
                  <a:lnTo>
                    <a:pt x="188" y="455"/>
                  </a:lnTo>
                  <a:lnTo>
                    <a:pt x="325" y="449"/>
                  </a:lnTo>
                  <a:lnTo>
                    <a:pt x="479" y="438"/>
                  </a:lnTo>
                  <a:lnTo>
                    <a:pt x="487" y="443"/>
                  </a:lnTo>
                  <a:lnTo>
                    <a:pt x="493" y="449"/>
                  </a:lnTo>
                  <a:lnTo>
                    <a:pt x="494" y="456"/>
                  </a:lnTo>
                  <a:lnTo>
                    <a:pt x="494" y="462"/>
                  </a:lnTo>
                  <a:lnTo>
                    <a:pt x="489" y="470"/>
                  </a:lnTo>
                  <a:lnTo>
                    <a:pt x="481" y="473"/>
                  </a:lnTo>
                  <a:lnTo>
                    <a:pt x="476" y="481"/>
                  </a:lnTo>
                  <a:lnTo>
                    <a:pt x="472" y="488"/>
                  </a:lnTo>
                  <a:lnTo>
                    <a:pt x="476" y="494"/>
                  </a:lnTo>
                  <a:lnTo>
                    <a:pt x="526" y="490"/>
                  </a:lnTo>
                  <a:lnTo>
                    <a:pt x="530" y="479"/>
                  </a:lnTo>
                  <a:lnTo>
                    <a:pt x="534" y="471"/>
                  </a:lnTo>
                  <a:lnTo>
                    <a:pt x="528" y="466"/>
                  </a:lnTo>
                  <a:lnTo>
                    <a:pt x="536" y="458"/>
                  </a:lnTo>
                  <a:lnTo>
                    <a:pt x="532" y="451"/>
                  </a:lnTo>
                  <a:lnTo>
                    <a:pt x="540" y="449"/>
                  </a:lnTo>
                  <a:lnTo>
                    <a:pt x="538" y="441"/>
                  </a:lnTo>
                  <a:lnTo>
                    <a:pt x="536" y="434"/>
                  </a:lnTo>
                  <a:lnTo>
                    <a:pt x="540" y="426"/>
                  </a:lnTo>
                  <a:lnTo>
                    <a:pt x="541" y="434"/>
                  </a:lnTo>
                  <a:lnTo>
                    <a:pt x="541" y="440"/>
                  </a:lnTo>
                  <a:lnTo>
                    <a:pt x="547" y="434"/>
                  </a:lnTo>
                  <a:lnTo>
                    <a:pt x="549" y="424"/>
                  </a:lnTo>
                  <a:lnTo>
                    <a:pt x="557" y="423"/>
                  </a:lnTo>
                  <a:lnTo>
                    <a:pt x="564" y="424"/>
                  </a:lnTo>
                  <a:lnTo>
                    <a:pt x="568" y="415"/>
                  </a:lnTo>
                  <a:lnTo>
                    <a:pt x="564" y="408"/>
                  </a:lnTo>
                  <a:lnTo>
                    <a:pt x="570" y="402"/>
                  </a:lnTo>
                  <a:lnTo>
                    <a:pt x="568" y="393"/>
                  </a:lnTo>
                  <a:lnTo>
                    <a:pt x="570" y="385"/>
                  </a:lnTo>
                  <a:lnTo>
                    <a:pt x="568" y="379"/>
                  </a:lnTo>
                  <a:lnTo>
                    <a:pt x="558" y="374"/>
                  </a:lnTo>
                  <a:lnTo>
                    <a:pt x="553" y="377"/>
                  </a:lnTo>
                  <a:lnTo>
                    <a:pt x="541" y="364"/>
                  </a:lnTo>
                  <a:lnTo>
                    <a:pt x="532" y="349"/>
                  </a:lnTo>
                  <a:lnTo>
                    <a:pt x="538" y="342"/>
                  </a:lnTo>
                  <a:lnTo>
                    <a:pt x="540" y="334"/>
                  </a:lnTo>
                  <a:lnTo>
                    <a:pt x="530" y="321"/>
                  </a:lnTo>
                  <a:lnTo>
                    <a:pt x="530" y="306"/>
                  </a:lnTo>
                  <a:lnTo>
                    <a:pt x="523" y="304"/>
                  </a:lnTo>
                  <a:lnTo>
                    <a:pt x="515" y="299"/>
                  </a:lnTo>
                  <a:lnTo>
                    <a:pt x="511" y="293"/>
                  </a:lnTo>
                  <a:lnTo>
                    <a:pt x="500" y="285"/>
                  </a:lnTo>
                  <a:lnTo>
                    <a:pt x="493" y="287"/>
                  </a:lnTo>
                  <a:lnTo>
                    <a:pt x="491" y="280"/>
                  </a:lnTo>
                  <a:lnTo>
                    <a:pt x="487" y="280"/>
                  </a:lnTo>
                  <a:lnTo>
                    <a:pt x="466" y="265"/>
                  </a:lnTo>
                  <a:lnTo>
                    <a:pt x="453" y="252"/>
                  </a:lnTo>
                  <a:lnTo>
                    <a:pt x="453" y="246"/>
                  </a:lnTo>
                  <a:lnTo>
                    <a:pt x="453" y="238"/>
                  </a:lnTo>
                  <a:lnTo>
                    <a:pt x="457" y="231"/>
                  </a:lnTo>
                  <a:lnTo>
                    <a:pt x="461" y="220"/>
                  </a:lnTo>
                  <a:lnTo>
                    <a:pt x="466" y="208"/>
                  </a:lnTo>
                  <a:lnTo>
                    <a:pt x="464" y="197"/>
                  </a:lnTo>
                  <a:lnTo>
                    <a:pt x="470" y="188"/>
                  </a:lnTo>
                  <a:lnTo>
                    <a:pt x="470" y="186"/>
                  </a:lnTo>
                  <a:lnTo>
                    <a:pt x="457" y="176"/>
                  </a:lnTo>
                  <a:lnTo>
                    <a:pt x="449" y="176"/>
                  </a:lnTo>
                  <a:lnTo>
                    <a:pt x="442" y="173"/>
                  </a:lnTo>
                  <a:lnTo>
                    <a:pt x="440" y="174"/>
                  </a:lnTo>
                  <a:lnTo>
                    <a:pt x="436" y="180"/>
                  </a:lnTo>
                  <a:lnTo>
                    <a:pt x="429" y="182"/>
                  </a:lnTo>
                  <a:lnTo>
                    <a:pt x="423" y="176"/>
                  </a:lnTo>
                  <a:lnTo>
                    <a:pt x="416" y="146"/>
                  </a:lnTo>
                  <a:lnTo>
                    <a:pt x="412" y="139"/>
                  </a:lnTo>
                  <a:lnTo>
                    <a:pt x="404" y="133"/>
                  </a:lnTo>
                  <a:lnTo>
                    <a:pt x="387" y="124"/>
                  </a:lnTo>
                  <a:lnTo>
                    <a:pt x="385" y="116"/>
                  </a:lnTo>
                  <a:lnTo>
                    <a:pt x="378" y="112"/>
                  </a:lnTo>
                  <a:lnTo>
                    <a:pt x="370" y="105"/>
                  </a:lnTo>
                  <a:lnTo>
                    <a:pt x="361" y="97"/>
                  </a:lnTo>
                  <a:lnTo>
                    <a:pt x="359" y="92"/>
                  </a:lnTo>
                  <a:lnTo>
                    <a:pt x="355" y="84"/>
                  </a:lnTo>
                  <a:lnTo>
                    <a:pt x="352" y="69"/>
                  </a:lnTo>
                  <a:lnTo>
                    <a:pt x="350" y="67"/>
                  </a:lnTo>
                  <a:lnTo>
                    <a:pt x="346" y="52"/>
                  </a:lnTo>
                  <a:lnTo>
                    <a:pt x="346" y="39"/>
                  </a:lnTo>
                  <a:lnTo>
                    <a:pt x="348" y="32"/>
                  </a:lnTo>
                  <a:lnTo>
                    <a:pt x="352" y="26"/>
                  </a:lnTo>
                  <a:lnTo>
                    <a:pt x="348" y="24"/>
                  </a:lnTo>
                  <a:lnTo>
                    <a:pt x="342" y="1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70"/>
            <p:cNvSpPr>
              <a:spLocks/>
            </p:cNvSpPr>
            <p:nvPr/>
          </p:nvSpPr>
          <p:spPr bwMode="auto">
            <a:xfrm>
              <a:off x="7448760" y="7152213"/>
              <a:ext cx="987205" cy="826746"/>
            </a:xfrm>
            <a:custGeom>
              <a:avLst/>
              <a:gdLst>
                <a:gd name="T0" fmla="*/ 391 w 427"/>
                <a:gd name="T1" fmla="*/ 150 h 394"/>
                <a:gd name="T2" fmla="*/ 399 w 427"/>
                <a:gd name="T3" fmla="*/ 146 h 394"/>
                <a:gd name="T4" fmla="*/ 395 w 427"/>
                <a:gd name="T5" fmla="*/ 120 h 394"/>
                <a:gd name="T6" fmla="*/ 391 w 427"/>
                <a:gd name="T7" fmla="*/ 114 h 394"/>
                <a:gd name="T8" fmla="*/ 401 w 427"/>
                <a:gd name="T9" fmla="*/ 116 h 394"/>
                <a:gd name="T10" fmla="*/ 399 w 427"/>
                <a:gd name="T11" fmla="*/ 103 h 394"/>
                <a:gd name="T12" fmla="*/ 407 w 427"/>
                <a:gd name="T13" fmla="*/ 97 h 394"/>
                <a:gd name="T14" fmla="*/ 407 w 427"/>
                <a:gd name="T15" fmla="*/ 86 h 394"/>
                <a:gd name="T16" fmla="*/ 410 w 427"/>
                <a:gd name="T17" fmla="*/ 80 h 394"/>
                <a:gd name="T18" fmla="*/ 423 w 427"/>
                <a:gd name="T19" fmla="*/ 71 h 394"/>
                <a:gd name="T20" fmla="*/ 427 w 427"/>
                <a:gd name="T21" fmla="*/ 62 h 394"/>
                <a:gd name="T22" fmla="*/ 423 w 427"/>
                <a:gd name="T23" fmla="*/ 52 h 394"/>
                <a:gd name="T24" fmla="*/ 369 w 427"/>
                <a:gd name="T25" fmla="*/ 50 h 394"/>
                <a:gd name="T26" fmla="*/ 378 w 427"/>
                <a:gd name="T27" fmla="*/ 35 h 394"/>
                <a:gd name="T28" fmla="*/ 391 w 427"/>
                <a:gd name="T29" fmla="*/ 24 h 394"/>
                <a:gd name="T30" fmla="*/ 390 w 427"/>
                <a:gd name="T31" fmla="*/ 11 h 394"/>
                <a:gd name="T32" fmla="*/ 376 w 427"/>
                <a:gd name="T33" fmla="*/ 0 h 394"/>
                <a:gd name="T34" fmla="*/ 85 w 427"/>
                <a:gd name="T35" fmla="*/ 17 h 394"/>
                <a:gd name="T36" fmla="*/ 16 w 427"/>
                <a:gd name="T37" fmla="*/ 109 h 394"/>
                <a:gd name="T38" fmla="*/ 21 w 427"/>
                <a:gd name="T39" fmla="*/ 327 h 394"/>
                <a:gd name="T40" fmla="*/ 23 w 427"/>
                <a:gd name="T41" fmla="*/ 332 h 394"/>
                <a:gd name="T42" fmla="*/ 38 w 427"/>
                <a:gd name="T43" fmla="*/ 332 h 394"/>
                <a:gd name="T44" fmla="*/ 61 w 427"/>
                <a:gd name="T45" fmla="*/ 394 h 394"/>
                <a:gd name="T46" fmla="*/ 318 w 427"/>
                <a:gd name="T47" fmla="*/ 383 h 394"/>
                <a:gd name="T48" fmla="*/ 316 w 427"/>
                <a:gd name="T49" fmla="*/ 368 h 394"/>
                <a:gd name="T50" fmla="*/ 324 w 427"/>
                <a:gd name="T51" fmla="*/ 366 h 394"/>
                <a:gd name="T52" fmla="*/ 320 w 427"/>
                <a:gd name="T53" fmla="*/ 353 h 394"/>
                <a:gd name="T54" fmla="*/ 320 w 427"/>
                <a:gd name="T55" fmla="*/ 340 h 394"/>
                <a:gd name="T56" fmla="*/ 313 w 427"/>
                <a:gd name="T57" fmla="*/ 338 h 394"/>
                <a:gd name="T58" fmla="*/ 314 w 427"/>
                <a:gd name="T59" fmla="*/ 329 h 394"/>
                <a:gd name="T60" fmla="*/ 313 w 427"/>
                <a:gd name="T61" fmla="*/ 329 h 394"/>
                <a:gd name="T62" fmla="*/ 314 w 427"/>
                <a:gd name="T63" fmla="*/ 317 h 394"/>
                <a:gd name="T64" fmla="*/ 314 w 427"/>
                <a:gd name="T65" fmla="*/ 306 h 394"/>
                <a:gd name="T66" fmla="*/ 322 w 427"/>
                <a:gd name="T67" fmla="*/ 306 h 394"/>
                <a:gd name="T68" fmla="*/ 314 w 427"/>
                <a:gd name="T69" fmla="*/ 299 h 394"/>
                <a:gd name="T70" fmla="*/ 324 w 427"/>
                <a:gd name="T71" fmla="*/ 295 h 394"/>
                <a:gd name="T72" fmla="*/ 324 w 427"/>
                <a:gd name="T73" fmla="*/ 280 h 394"/>
                <a:gd name="T74" fmla="*/ 337 w 427"/>
                <a:gd name="T75" fmla="*/ 270 h 394"/>
                <a:gd name="T76" fmla="*/ 333 w 427"/>
                <a:gd name="T77" fmla="*/ 255 h 394"/>
                <a:gd name="T78" fmla="*/ 331 w 427"/>
                <a:gd name="T79" fmla="*/ 250 h 394"/>
                <a:gd name="T80" fmla="*/ 339 w 427"/>
                <a:gd name="T81" fmla="*/ 248 h 394"/>
                <a:gd name="T82" fmla="*/ 344 w 427"/>
                <a:gd name="T83" fmla="*/ 233 h 394"/>
                <a:gd name="T84" fmla="*/ 356 w 427"/>
                <a:gd name="T85" fmla="*/ 231 h 394"/>
                <a:gd name="T86" fmla="*/ 360 w 427"/>
                <a:gd name="T87" fmla="*/ 220 h 394"/>
                <a:gd name="T88" fmla="*/ 360 w 427"/>
                <a:gd name="T89" fmla="*/ 206 h 394"/>
                <a:gd name="T90" fmla="*/ 361 w 427"/>
                <a:gd name="T91" fmla="*/ 203 h 394"/>
                <a:gd name="T92" fmla="*/ 361 w 427"/>
                <a:gd name="T93" fmla="*/ 195 h 394"/>
                <a:gd name="T94" fmla="*/ 363 w 427"/>
                <a:gd name="T95" fmla="*/ 193 h 394"/>
                <a:gd name="T96" fmla="*/ 367 w 427"/>
                <a:gd name="T97" fmla="*/ 178 h 394"/>
                <a:gd name="T98" fmla="*/ 378 w 427"/>
                <a:gd name="T99" fmla="*/ 178 h 394"/>
                <a:gd name="T100" fmla="*/ 382 w 427"/>
                <a:gd name="T101" fmla="*/ 165 h 394"/>
                <a:gd name="T102" fmla="*/ 380 w 427"/>
                <a:gd name="T103" fmla="*/ 161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27" h="394">
                  <a:moveTo>
                    <a:pt x="388" y="158"/>
                  </a:moveTo>
                  <a:lnTo>
                    <a:pt x="391" y="150"/>
                  </a:lnTo>
                  <a:lnTo>
                    <a:pt x="397" y="148"/>
                  </a:lnTo>
                  <a:lnTo>
                    <a:pt x="399" y="146"/>
                  </a:lnTo>
                  <a:lnTo>
                    <a:pt x="395" y="127"/>
                  </a:lnTo>
                  <a:lnTo>
                    <a:pt x="395" y="120"/>
                  </a:lnTo>
                  <a:lnTo>
                    <a:pt x="390" y="122"/>
                  </a:lnTo>
                  <a:lnTo>
                    <a:pt x="391" y="114"/>
                  </a:lnTo>
                  <a:lnTo>
                    <a:pt x="397" y="112"/>
                  </a:lnTo>
                  <a:lnTo>
                    <a:pt x="401" y="116"/>
                  </a:lnTo>
                  <a:lnTo>
                    <a:pt x="403" y="111"/>
                  </a:lnTo>
                  <a:lnTo>
                    <a:pt x="399" y="103"/>
                  </a:lnTo>
                  <a:lnTo>
                    <a:pt x="403" y="101"/>
                  </a:lnTo>
                  <a:lnTo>
                    <a:pt x="407" y="97"/>
                  </a:lnTo>
                  <a:lnTo>
                    <a:pt x="412" y="92"/>
                  </a:lnTo>
                  <a:lnTo>
                    <a:pt x="407" y="86"/>
                  </a:lnTo>
                  <a:lnTo>
                    <a:pt x="407" y="84"/>
                  </a:lnTo>
                  <a:lnTo>
                    <a:pt x="410" y="80"/>
                  </a:lnTo>
                  <a:lnTo>
                    <a:pt x="416" y="77"/>
                  </a:lnTo>
                  <a:lnTo>
                    <a:pt x="423" y="71"/>
                  </a:lnTo>
                  <a:lnTo>
                    <a:pt x="420" y="65"/>
                  </a:lnTo>
                  <a:lnTo>
                    <a:pt x="427" y="62"/>
                  </a:lnTo>
                  <a:lnTo>
                    <a:pt x="425" y="56"/>
                  </a:lnTo>
                  <a:lnTo>
                    <a:pt x="423" y="52"/>
                  </a:lnTo>
                  <a:lnTo>
                    <a:pt x="373" y="56"/>
                  </a:lnTo>
                  <a:lnTo>
                    <a:pt x="369" y="50"/>
                  </a:lnTo>
                  <a:lnTo>
                    <a:pt x="373" y="43"/>
                  </a:lnTo>
                  <a:lnTo>
                    <a:pt x="378" y="35"/>
                  </a:lnTo>
                  <a:lnTo>
                    <a:pt x="386" y="32"/>
                  </a:lnTo>
                  <a:lnTo>
                    <a:pt x="391" y="24"/>
                  </a:lnTo>
                  <a:lnTo>
                    <a:pt x="391" y="18"/>
                  </a:lnTo>
                  <a:lnTo>
                    <a:pt x="390" y="11"/>
                  </a:lnTo>
                  <a:lnTo>
                    <a:pt x="384" y="5"/>
                  </a:lnTo>
                  <a:lnTo>
                    <a:pt x="376" y="0"/>
                  </a:lnTo>
                  <a:lnTo>
                    <a:pt x="222" y="11"/>
                  </a:lnTo>
                  <a:lnTo>
                    <a:pt x="85" y="17"/>
                  </a:lnTo>
                  <a:lnTo>
                    <a:pt x="0" y="18"/>
                  </a:lnTo>
                  <a:lnTo>
                    <a:pt x="16" y="109"/>
                  </a:lnTo>
                  <a:lnTo>
                    <a:pt x="19" y="139"/>
                  </a:lnTo>
                  <a:lnTo>
                    <a:pt x="21" y="327"/>
                  </a:lnTo>
                  <a:lnTo>
                    <a:pt x="23" y="329"/>
                  </a:lnTo>
                  <a:lnTo>
                    <a:pt x="23" y="332"/>
                  </a:lnTo>
                  <a:lnTo>
                    <a:pt x="31" y="336"/>
                  </a:lnTo>
                  <a:lnTo>
                    <a:pt x="38" y="332"/>
                  </a:lnTo>
                  <a:lnTo>
                    <a:pt x="59" y="336"/>
                  </a:lnTo>
                  <a:lnTo>
                    <a:pt x="61" y="394"/>
                  </a:lnTo>
                  <a:lnTo>
                    <a:pt x="172" y="391"/>
                  </a:lnTo>
                  <a:lnTo>
                    <a:pt x="318" y="383"/>
                  </a:lnTo>
                  <a:lnTo>
                    <a:pt x="318" y="374"/>
                  </a:lnTo>
                  <a:lnTo>
                    <a:pt x="316" y="368"/>
                  </a:lnTo>
                  <a:lnTo>
                    <a:pt x="324" y="368"/>
                  </a:lnTo>
                  <a:lnTo>
                    <a:pt x="324" y="366"/>
                  </a:lnTo>
                  <a:lnTo>
                    <a:pt x="322" y="355"/>
                  </a:lnTo>
                  <a:lnTo>
                    <a:pt x="320" y="353"/>
                  </a:lnTo>
                  <a:lnTo>
                    <a:pt x="318" y="346"/>
                  </a:lnTo>
                  <a:lnTo>
                    <a:pt x="320" y="340"/>
                  </a:lnTo>
                  <a:lnTo>
                    <a:pt x="320" y="340"/>
                  </a:lnTo>
                  <a:lnTo>
                    <a:pt x="313" y="338"/>
                  </a:lnTo>
                  <a:lnTo>
                    <a:pt x="320" y="334"/>
                  </a:lnTo>
                  <a:lnTo>
                    <a:pt x="314" y="329"/>
                  </a:lnTo>
                  <a:lnTo>
                    <a:pt x="309" y="334"/>
                  </a:lnTo>
                  <a:lnTo>
                    <a:pt x="313" y="329"/>
                  </a:lnTo>
                  <a:lnTo>
                    <a:pt x="309" y="321"/>
                  </a:lnTo>
                  <a:lnTo>
                    <a:pt x="314" y="317"/>
                  </a:lnTo>
                  <a:lnTo>
                    <a:pt x="309" y="310"/>
                  </a:lnTo>
                  <a:lnTo>
                    <a:pt x="314" y="306"/>
                  </a:lnTo>
                  <a:lnTo>
                    <a:pt x="316" y="310"/>
                  </a:lnTo>
                  <a:lnTo>
                    <a:pt x="322" y="306"/>
                  </a:lnTo>
                  <a:lnTo>
                    <a:pt x="314" y="302"/>
                  </a:lnTo>
                  <a:lnTo>
                    <a:pt x="314" y="299"/>
                  </a:lnTo>
                  <a:lnTo>
                    <a:pt x="322" y="299"/>
                  </a:lnTo>
                  <a:lnTo>
                    <a:pt x="324" y="295"/>
                  </a:lnTo>
                  <a:lnTo>
                    <a:pt x="322" y="287"/>
                  </a:lnTo>
                  <a:lnTo>
                    <a:pt x="324" y="280"/>
                  </a:lnTo>
                  <a:lnTo>
                    <a:pt x="320" y="276"/>
                  </a:lnTo>
                  <a:lnTo>
                    <a:pt x="337" y="270"/>
                  </a:lnTo>
                  <a:lnTo>
                    <a:pt x="333" y="263"/>
                  </a:lnTo>
                  <a:lnTo>
                    <a:pt x="333" y="255"/>
                  </a:lnTo>
                  <a:lnTo>
                    <a:pt x="335" y="253"/>
                  </a:lnTo>
                  <a:lnTo>
                    <a:pt x="331" y="250"/>
                  </a:lnTo>
                  <a:lnTo>
                    <a:pt x="339" y="252"/>
                  </a:lnTo>
                  <a:lnTo>
                    <a:pt x="339" y="248"/>
                  </a:lnTo>
                  <a:lnTo>
                    <a:pt x="346" y="240"/>
                  </a:lnTo>
                  <a:lnTo>
                    <a:pt x="344" y="233"/>
                  </a:lnTo>
                  <a:lnTo>
                    <a:pt x="352" y="233"/>
                  </a:lnTo>
                  <a:lnTo>
                    <a:pt x="356" y="231"/>
                  </a:lnTo>
                  <a:lnTo>
                    <a:pt x="361" y="225"/>
                  </a:lnTo>
                  <a:lnTo>
                    <a:pt x="360" y="220"/>
                  </a:lnTo>
                  <a:lnTo>
                    <a:pt x="363" y="210"/>
                  </a:lnTo>
                  <a:lnTo>
                    <a:pt x="360" y="206"/>
                  </a:lnTo>
                  <a:lnTo>
                    <a:pt x="360" y="197"/>
                  </a:lnTo>
                  <a:lnTo>
                    <a:pt x="361" y="203"/>
                  </a:lnTo>
                  <a:lnTo>
                    <a:pt x="369" y="201"/>
                  </a:lnTo>
                  <a:lnTo>
                    <a:pt x="361" y="195"/>
                  </a:lnTo>
                  <a:lnTo>
                    <a:pt x="361" y="186"/>
                  </a:lnTo>
                  <a:lnTo>
                    <a:pt x="363" y="193"/>
                  </a:lnTo>
                  <a:lnTo>
                    <a:pt x="369" y="193"/>
                  </a:lnTo>
                  <a:lnTo>
                    <a:pt x="367" y="178"/>
                  </a:lnTo>
                  <a:lnTo>
                    <a:pt x="371" y="182"/>
                  </a:lnTo>
                  <a:lnTo>
                    <a:pt x="378" y="178"/>
                  </a:lnTo>
                  <a:lnTo>
                    <a:pt x="384" y="173"/>
                  </a:lnTo>
                  <a:lnTo>
                    <a:pt x="382" y="165"/>
                  </a:lnTo>
                  <a:lnTo>
                    <a:pt x="380" y="163"/>
                  </a:lnTo>
                  <a:lnTo>
                    <a:pt x="380" y="161"/>
                  </a:lnTo>
                  <a:lnTo>
                    <a:pt x="388" y="15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37" name="Group 136"/>
            <p:cNvGrpSpPr/>
            <p:nvPr/>
          </p:nvGrpSpPr>
          <p:grpSpPr>
            <a:xfrm>
              <a:off x="7589789" y="7955879"/>
              <a:ext cx="1116672" cy="895991"/>
              <a:chOff x="3389116" y="3081761"/>
              <a:chExt cx="464013" cy="372361"/>
            </a:xfrm>
            <a:grpFill/>
          </p:grpSpPr>
          <p:sp>
            <p:nvSpPr>
              <p:cNvPr id="283" name="Freeform 45"/>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46"/>
              <p:cNvSpPr>
                <a:spLocks/>
              </p:cNvSpPr>
              <p:nvPr/>
            </p:nvSpPr>
            <p:spPr bwMode="auto">
              <a:xfrm>
                <a:off x="3580293" y="3401800"/>
                <a:ext cx="28821" cy="13081"/>
              </a:xfrm>
              <a:custGeom>
                <a:avLst/>
                <a:gdLst>
                  <a:gd name="T0" fmla="*/ 19 w 30"/>
                  <a:gd name="T1" fmla="*/ 15 h 15"/>
                  <a:gd name="T2" fmla="*/ 26 w 30"/>
                  <a:gd name="T3" fmla="*/ 13 h 15"/>
                  <a:gd name="T4" fmla="*/ 30 w 30"/>
                  <a:gd name="T5" fmla="*/ 7 h 15"/>
                  <a:gd name="T6" fmla="*/ 30 w 30"/>
                  <a:gd name="T7" fmla="*/ 7 h 15"/>
                  <a:gd name="T8" fmla="*/ 28 w 30"/>
                  <a:gd name="T9" fmla="*/ 5 h 15"/>
                  <a:gd name="T10" fmla="*/ 15 w 30"/>
                  <a:gd name="T11" fmla="*/ 0 h 15"/>
                  <a:gd name="T12" fmla="*/ 0 w 30"/>
                  <a:gd name="T13" fmla="*/ 4 h 15"/>
                  <a:gd name="T14" fmla="*/ 4 w 30"/>
                  <a:gd name="T15" fmla="*/ 9 h 15"/>
                  <a:gd name="T16" fmla="*/ 11 w 30"/>
                  <a:gd name="T17" fmla="*/ 11 h 15"/>
                  <a:gd name="T18" fmla="*/ 19 w 30"/>
                  <a:gd name="T1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5">
                    <a:moveTo>
                      <a:pt x="19" y="15"/>
                    </a:moveTo>
                    <a:lnTo>
                      <a:pt x="26" y="13"/>
                    </a:lnTo>
                    <a:lnTo>
                      <a:pt x="30" y="7"/>
                    </a:lnTo>
                    <a:lnTo>
                      <a:pt x="30" y="7"/>
                    </a:lnTo>
                    <a:lnTo>
                      <a:pt x="28" y="5"/>
                    </a:lnTo>
                    <a:lnTo>
                      <a:pt x="15" y="0"/>
                    </a:lnTo>
                    <a:lnTo>
                      <a:pt x="0" y="4"/>
                    </a:lnTo>
                    <a:lnTo>
                      <a:pt x="4" y="9"/>
                    </a:lnTo>
                    <a:lnTo>
                      <a:pt x="11" y="11"/>
                    </a:lnTo>
                    <a:lnTo>
                      <a:pt x="19"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47"/>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48"/>
              <p:cNvSpPr>
                <a:spLocks/>
              </p:cNvSpPr>
              <p:nvPr/>
            </p:nvSpPr>
            <p:spPr bwMode="auto">
              <a:xfrm>
                <a:off x="3646581" y="3422728"/>
                <a:ext cx="14410" cy="13081"/>
              </a:xfrm>
              <a:custGeom>
                <a:avLst/>
                <a:gdLst>
                  <a:gd name="T0" fmla="*/ 14 w 15"/>
                  <a:gd name="T1" fmla="*/ 15 h 15"/>
                  <a:gd name="T2" fmla="*/ 15 w 15"/>
                  <a:gd name="T3" fmla="*/ 13 h 15"/>
                  <a:gd name="T4" fmla="*/ 14 w 15"/>
                  <a:gd name="T5" fmla="*/ 8 h 15"/>
                  <a:gd name="T6" fmla="*/ 8 w 15"/>
                  <a:gd name="T7" fmla="*/ 0 h 15"/>
                  <a:gd name="T8" fmla="*/ 2 w 15"/>
                  <a:gd name="T9" fmla="*/ 8 h 15"/>
                  <a:gd name="T10" fmla="*/ 0 w 15"/>
                  <a:gd name="T11" fmla="*/ 10 h 15"/>
                  <a:gd name="T12" fmla="*/ 8 w 15"/>
                  <a:gd name="T13" fmla="*/ 15 h 15"/>
                  <a:gd name="T14" fmla="*/ 14 w 15"/>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5">
                    <a:moveTo>
                      <a:pt x="14" y="15"/>
                    </a:moveTo>
                    <a:lnTo>
                      <a:pt x="15" y="13"/>
                    </a:lnTo>
                    <a:lnTo>
                      <a:pt x="14" y="8"/>
                    </a:lnTo>
                    <a:lnTo>
                      <a:pt x="8" y="0"/>
                    </a:lnTo>
                    <a:lnTo>
                      <a:pt x="2" y="8"/>
                    </a:lnTo>
                    <a:lnTo>
                      <a:pt x="0" y="10"/>
                    </a:lnTo>
                    <a:lnTo>
                      <a:pt x="8" y="15"/>
                    </a:lnTo>
                    <a:lnTo>
                      <a:pt x="14"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71"/>
              <p:cNvSpPr>
                <a:spLocks/>
              </p:cNvSpPr>
              <p:nvPr/>
            </p:nvSpPr>
            <p:spPr bwMode="auto">
              <a:xfrm>
                <a:off x="3389116" y="3081761"/>
                <a:ext cx="464013" cy="372361"/>
              </a:xfrm>
              <a:custGeom>
                <a:avLst/>
                <a:gdLst>
                  <a:gd name="T0" fmla="*/ 411 w 483"/>
                  <a:gd name="T1" fmla="*/ 263 h 427"/>
                  <a:gd name="T2" fmla="*/ 402 w 483"/>
                  <a:gd name="T3" fmla="*/ 216 h 427"/>
                  <a:gd name="T4" fmla="*/ 233 w 483"/>
                  <a:gd name="T5" fmla="*/ 213 h 427"/>
                  <a:gd name="T6" fmla="*/ 236 w 483"/>
                  <a:gd name="T7" fmla="*/ 183 h 427"/>
                  <a:gd name="T8" fmla="*/ 244 w 483"/>
                  <a:gd name="T9" fmla="*/ 154 h 427"/>
                  <a:gd name="T10" fmla="*/ 248 w 483"/>
                  <a:gd name="T11" fmla="*/ 132 h 427"/>
                  <a:gd name="T12" fmla="*/ 265 w 483"/>
                  <a:gd name="T13" fmla="*/ 102 h 427"/>
                  <a:gd name="T14" fmla="*/ 263 w 483"/>
                  <a:gd name="T15" fmla="*/ 90 h 427"/>
                  <a:gd name="T16" fmla="*/ 285 w 483"/>
                  <a:gd name="T17" fmla="*/ 73 h 427"/>
                  <a:gd name="T18" fmla="*/ 267 w 483"/>
                  <a:gd name="T19" fmla="*/ 55 h 427"/>
                  <a:gd name="T20" fmla="*/ 263 w 483"/>
                  <a:gd name="T21" fmla="*/ 43 h 427"/>
                  <a:gd name="T22" fmla="*/ 265 w 483"/>
                  <a:gd name="T23" fmla="*/ 13 h 427"/>
                  <a:gd name="T24" fmla="*/ 257 w 483"/>
                  <a:gd name="T25" fmla="*/ 0 h 427"/>
                  <a:gd name="T26" fmla="*/ 20 w 483"/>
                  <a:gd name="T27" fmla="*/ 137 h 427"/>
                  <a:gd name="T28" fmla="*/ 35 w 483"/>
                  <a:gd name="T29" fmla="*/ 179 h 427"/>
                  <a:gd name="T30" fmla="*/ 52 w 483"/>
                  <a:gd name="T31" fmla="*/ 213 h 427"/>
                  <a:gd name="T32" fmla="*/ 52 w 483"/>
                  <a:gd name="T33" fmla="*/ 246 h 427"/>
                  <a:gd name="T34" fmla="*/ 41 w 483"/>
                  <a:gd name="T35" fmla="*/ 288 h 427"/>
                  <a:gd name="T36" fmla="*/ 33 w 483"/>
                  <a:gd name="T37" fmla="*/ 335 h 427"/>
                  <a:gd name="T38" fmla="*/ 28 w 483"/>
                  <a:gd name="T39" fmla="*/ 354 h 427"/>
                  <a:gd name="T40" fmla="*/ 75 w 483"/>
                  <a:gd name="T41" fmla="*/ 354 h 427"/>
                  <a:gd name="T42" fmla="*/ 84 w 483"/>
                  <a:gd name="T43" fmla="*/ 340 h 427"/>
                  <a:gd name="T44" fmla="*/ 90 w 483"/>
                  <a:gd name="T45" fmla="*/ 357 h 427"/>
                  <a:gd name="T46" fmla="*/ 171 w 483"/>
                  <a:gd name="T47" fmla="*/ 378 h 427"/>
                  <a:gd name="T48" fmla="*/ 184 w 483"/>
                  <a:gd name="T49" fmla="*/ 357 h 427"/>
                  <a:gd name="T50" fmla="*/ 214 w 483"/>
                  <a:gd name="T51" fmla="*/ 354 h 427"/>
                  <a:gd name="T52" fmla="*/ 242 w 483"/>
                  <a:gd name="T53" fmla="*/ 365 h 427"/>
                  <a:gd name="T54" fmla="*/ 272 w 483"/>
                  <a:gd name="T55" fmla="*/ 371 h 427"/>
                  <a:gd name="T56" fmla="*/ 276 w 483"/>
                  <a:gd name="T57" fmla="*/ 387 h 427"/>
                  <a:gd name="T58" fmla="*/ 297 w 483"/>
                  <a:gd name="T59" fmla="*/ 406 h 427"/>
                  <a:gd name="T60" fmla="*/ 332 w 483"/>
                  <a:gd name="T61" fmla="*/ 412 h 427"/>
                  <a:gd name="T62" fmla="*/ 351 w 483"/>
                  <a:gd name="T63" fmla="*/ 391 h 427"/>
                  <a:gd name="T64" fmla="*/ 370 w 483"/>
                  <a:gd name="T65" fmla="*/ 416 h 427"/>
                  <a:gd name="T66" fmla="*/ 389 w 483"/>
                  <a:gd name="T67" fmla="*/ 391 h 427"/>
                  <a:gd name="T68" fmla="*/ 396 w 483"/>
                  <a:gd name="T69" fmla="*/ 374 h 427"/>
                  <a:gd name="T70" fmla="*/ 415 w 483"/>
                  <a:gd name="T71" fmla="*/ 387 h 427"/>
                  <a:gd name="T72" fmla="*/ 443 w 483"/>
                  <a:gd name="T73" fmla="*/ 399 h 427"/>
                  <a:gd name="T74" fmla="*/ 455 w 483"/>
                  <a:gd name="T75" fmla="*/ 414 h 427"/>
                  <a:gd name="T76" fmla="*/ 473 w 483"/>
                  <a:gd name="T77" fmla="*/ 418 h 427"/>
                  <a:gd name="T78" fmla="*/ 483 w 483"/>
                  <a:gd name="T79" fmla="*/ 395 h 427"/>
                  <a:gd name="T80" fmla="*/ 447 w 483"/>
                  <a:gd name="T81" fmla="*/ 378 h 427"/>
                  <a:gd name="T82" fmla="*/ 417 w 483"/>
                  <a:gd name="T83" fmla="*/ 357 h 427"/>
                  <a:gd name="T84" fmla="*/ 430 w 483"/>
                  <a:gd name="T85" fmla="*/ 348 h 427"/>
                  <a:gd name="T86" fmla="*/ 445 w 483"/>
                  <a:gd name="T87" fmla="*/ 331 h 427"/>
                  <a:gd name="T88" fmla="*/ 426 w 483"/>
                  <a:gd name="T89" fmla="*/ 312 h 427"/>
                  <a:gd name="T90" fmla="*/ 406 w 483"/>
                  <a:gd name="T91" fmla="*/ 322 h 427"/>
                  <a:gd name="T92" fmla="*/ 417 w 483"/>
                  <a:gd name="T93" fmla="*/ 299 h 427"/>
                  <a:gd name="T94" fmla="*/ 391 w 483"/>
                  <a:gd name="T95" fmla="*/ 307 h 427"/>
                  <a:gd name="T96" fmla="*/ 346 w 483"/>
                  <a:gd name="T97" fmla="*/ 299 h 427"/>
                  <a:gd name="T98" fmla="*/ 383 w 483"/>
                  <a:gd name="T99" fmla="*/ 282 h 427"/>
                  <a:gd name="T100" fmla="*/ 411 w 483"/>
                  <a:gd name="T101" fmla="*/ 295 h 427"/>
                  <a:gd name="T102" fmla="*/ 424 w 483"/>
                  <a:gd name="T103" fmla="*/ 29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3" h="427">
                    <a:moveTo>
                      <a:pt x="421" y="288"/>
                    </a:moveTo>
                    <a:lnTo>
                      <a:pt x="417" y="282"/>
                    </a:lnTo>
                    <a:lnTo>
                      <a:pt x="417" y="278"/>
                    </a:lnTo>
                    <a:lnTo>
                      <a:pt x="413" y="271"/>
                    </a:lnTo>
                    <a:lnTo>
                      <a:pt x="411" y="263"/>
                    </a:lnTo>
                    <a:lnTo>
                      <a:pt x="402" y="256"/>
                    </a:lnTo>
                    <a:lnTo>
                      <a:pt x="398" y="248"/>
                    </a:lnTo>
                    <a:lnTo>
                      <a:pt x="394" y="241"/>
                    </a:lnTo>
                    <a:lnTo>
                      <a:pt x="398" y="230"/>
                    </a:lnTo>
                    <a:lnTo>
                      <a:pt x="402" y="216"/>
                    </a:lnTo>
                    <a:lnTo>
                      <a:pt x="404" y="209"/>
                    </a:lnTo>
                    <a:lnTo>
                      <a:pt x="402" y="207"/>
                    </a:lnTo>
                    <a:lnTo>
                      <a:pt x="317" y="214"/>
                    </a:lnTo>
                    <a:lnTo>
                      <a:pt x="227" y="218"/>
                    </a:lnTo>
                    <a:lnTo>
                      <a:pt x="233" y="213"/>
                    </a:lnTo>
                    <a:lnTo>
                      <a:pt x="229" y="205"/>
                    </a:lnTo>
                    <a:lnTo>
                      <a:pt x="229" y="198"/>
                    </a:lnTo>
                    <a:lnTo>
                      <a:pt x="225" y="190"/>
                    </a:lnTo>
                    <a:lnTo>
                      <a:pt x="235" y="188"/>
                    </a:lnTo>
                    <a:lnTo>
                      <a:pt x="236" y="183"/>
                    </a:lnTo>
                    <a:lnTo>
                      <a:pt x="231" y="177"/>
                    </a:lnTo>
                    <a:lnTo>
                      <a:pt x="238" y="177"/>
                    </a:lnTo>
                    <a:lnTo>
                      <a:pt x="236" y="162"/>
                    </a:lnTo>
                    <a:lnTo>
                      <a:pt x="242" y="156"/>
                    </a:lnTo>
                    <a:lnTo>
                      <a:pt x="244" y="154"/>
                    </a:lnTo>
                    <a:lnTo>
                      <a:pt x="236" y="154"/>
                    </a:lnTo>
                    <a:lnTo>
                      <a:pt x="244" y="149"/>
                    </a:lnTo>
                    <a:lnTo>
                      <a:pt x="246" y="143"/>
                    </a:lnTo>
                    <a:lnTo>
                      <a:pt x="252" y="136"/>
                    </a:lnTo>
                    <a:lnTo>
                      <a:pt x="248" y="132"/>
                    </a:lnTo>
                    <a:lnTo>
                      <a:pt x="250" y="126"/>
                    </a:lnTo>
                    <a:lnTo>
                      <a:pt x="255" y="122"/>
                    </a:lnTo>
                    <a:lnTo>
                      <a:pt x="272" y="105"/>
                    </a:lnTo>
                    <a:lnTo>
                      <a:pt x="272" y="104"/>
                    </a:lnTo>
                    <a:lnTo>
                      <a:pt x="265" y="102"/>
                    </a:lnTo>
                    <a:lnTo>
                      <a:pt x="272" y="102"/>
                    </a:lnTo>
                    <a:lnTo>
                      <a:pt x="272" y="98"/>
                    </a:lnTo>
                    <a:lnTo>
                      <a:pt x="278" y="90"/>
                    </a:lnTo>
                    <a:lnTo>
                      <a:pt x="270" y="92"/>
                    </a:lnTo>
                    <a:lnTo>
                      <a:pt x="263" y="90"/>
                    </a:lnTo>
                    <a:lnTo>
                      <a:pt x="267" y="85"/>
                    </a:lnTo>
                    <a:lnTo>
                      <a:pt x="274" y="81"/>
                    </a:lnTo>
                    <a:lnTo>
                      <a:pt x="280" y="75"/>
                    </a:lnTo>
                    <a:lnTo>
                      <a:pt x="285" y="75"/>
                    </a:lnTo>
                    <a:lnTo>
                      <a:pt x="285" y="73"/>
                    </a:lnTo>
                    <a:lnTo>
                      <a:pt x="285" y="72"/>
                    </a:lnTo>
                    <a:lnTo>
                      <a:pt x="278" y="70"/>
                    </a:lnTo>
                    <a:lnTo>
                      <a:pt x="276" y="64"/>
                    </a:lnTo>
                    <a:lnTo>
                      <a:pt x="270" y="60"/>
                    </a:lnTo>
                    <a:lnTo>
                      <a:pt x="267" y="55"/>
                    </a:lnTo>
                    <a:lnTo>
                      <a:pt x="267" y="53"/>
                    </a:lnTo>
                    <a:lnTo>
                      <a:pt x="274" y="55"/>
                    </a:lnTo>
                    <a:lnTo>
                      <a:pt x="268" y="47"/>
                    </a:lnTo>
                    <a:lnTo>
                      <a:pt x="274" y="42"/>
                    </a:lnTo>
                    <a:lnTo>
                      <a:pt x="263" y="43"/>
                    </a:lnTo>
                    <a:lnTo>
                      <a:pt x="261" y="40"/>
                    </a:lnTo>
                    <a:lnTo>
                      <a:pt x="268" y="30"/>
                    </a:lnTo>
                    <a:lnTo>
                      <a:pt x="261" y="26"/>
                    </a:lnTo>
                    <a:lnTo>
                      <a:pt x="259" y="19"/>
                    </a:lnTo>
                    <a:lnTo>
                      <a:pt x="265" y="13"/>
                    </a:lnTo>
                    <a:lnTo>
                      <a:pt x="265" y="6"/>
                    </a:lnTo>
                    <a:lnTo>
                      <a:pt x="259" y="6"/>
                    </a:lnTo>
                    <a:lnTo>
                      <a:pt x="253" y="10"/>
                    </a:lnTo>
                    <a:lnTo>
                      <a:pt x="253" y="4"/>
                    </a:lnTo>
                    <a:lnTo>
                      <a:pt x="257" y="0"/>
                    </a:lnTo>
                    <a:lnTo>
                      <a:pt x="111" y="8"/>
                    </a:lnTo>
                    <a:lnTo>
                      <a:pt x="0" y="11"/>
                    </a:lnTo>
                    <a:lnTo>
                      <a:pt x="3" y="120"/>
                    </a:lnTo>
                    <a:lnTo>
                      <a:pt x="17" y="132"/>
                    </a:lnTo>
                    <a:lnTo>
                      <a:pt x="20" y="137"/>
                    </a:lnTo>
                    <a:lnTo>
                      <a:pt x="26" y="152"/>
                    </a:lnTo>
                    <a:lnTo>
                      <a:pt x="24" y="162"/>
                    </a:lnTo>
                    <a:lnTo>
                      <a:pt x="30" y="169"/>
                    </a:lnTo>
                    <a:lnTo>
                      <a:pt x="33" y="177"/>
                    </a:lnTo>
                    <a:lnTo>
                      <a:pt x="35" y="179"/>
                    </a:lnTo>
                    <a:lnTo>
                      <a:pt x="39" y="184"/>
                    </a:lnTo>
                    <a:lnTo>
                      <a:pt x="39" y="192"/>
                    </a:lnTo>
                    <a:lnTo>
                      <a:pt x="50" y="205"/>
                    </a:lnTo>
                    <a:lnTo>
                      <a:pt x="52" y="207"/>
                    </a:lnTo>
                    <a:lnTo>
                      <a:pt x="52" y="213"/>
                    </a:lnTo>
                    <a:lnTo>
                      <a:pt x="54" y="220"/>
                    </a:lnTo>
                    <a:lnTo>
                      <a:pt x="50" y="226"/>
                    </a:lnTo>
                    <a:lnTo>
                      <a:pt x="54" y="231"/>
                    </a:lnTo>
                    <a:lnTo>
                      <a:pt x="50" y="239"/>
                    </a:lnTo>
                    <a:lnTo>
                      <a:pt x="52" y="246"/>
                    </a:lnTo>
                    <a:lnTo>
                      <a:pt x="49" y="252"/>
                    </a:lnTo>
                    <a:lnTo>
                      <a:pt x="47" y="260"/>
                    </a:lnTo>
                    <a:lnTo>
                      <a:pt x="41" y="267"/>
                    </a:lnTo>
                    <a:lnTo>
                      <a:pt x="39" y="275"/>
                    </a:lnTo>
                    <a:lnTo>
                      <a:pt x="41" y="288"/>
                    </a:lnTo>
                    <a:lnTo>
                      <a:pt x="35" y="295"/>
                    </a:lnTo>
                    <a:lnTo>
                      <a:pt x="39" y="303"/>
                    </a:lnTo>
                    <a:lnTo>
                      <a:pt x="43" y="320"/>
                    </a:lnTo>
                    <a:lnTo>
                      <a:pt x="41" y="327"/>
                    </a:lnTo>
                    <a:lnTo>
                      <a:pt x="33" y="335"/>
                    </a:lnTo>
                    <a:lnTo>
                      <a:pt x="33" y="335"/>
                    </a:lnTo>
                    <a:lnTo>
                      <a:pt x="33" y="335"/>
                    </a:lnTo>
                    <a:lnTo>
                      <a:pt x="35" y="342"/>
                    </a:lnTo>
                    <a:lnTo>
                      <a:pt x="33" y="350"/>
                    </a:lnTo>
                    <a:lnTo>
                      <a:pt x="28" y="354"/>
                    </a:lnTo>
                    <a:lnTo>
                      <a:pt x="26" y="361"/>
                    </a:lnTo>
                    <a:lnTo>
                      <a:pt x="33" y="367"/>
                    </a:lnTo>
                    <a:lnTo>
                      <a:pt x="39" y="361"/>
                    </a:lnTo>
                    <a:lnTo>
                      <a:pt x="73" y="357"/>
                    </a:lnTo>
                    <a:lnTo>
                      <a:pt x="75" y="354"/>
                    </a:lnTo>
                    <a:lnTo>
                      <a:pt x="67" y="350"/>
                    </a:lnTo>
                    <a:lnTo>
                      <a:pt x="75" y="344"/>
                    </a:lnTo>
                    <a:lnTo>
                      <a:pt x="77" y="327"/>
                    </a:lnTo>
                    <a:lnTo>
                      <a:pt x="82" y="333"/>
                    </a:lnTo>
                    <a:lnTo>
                      <a:pt x="84" y="340"/>
                    </a:lnTo>
                    <a:lnTo>
                      <a:pt x="84" y="346"/>
                    </a:lnTo>
                    <a:lnTo>
                      <a:pt x="79" y="350"/>
                    </a:lnTo>
                    <a:lnTo>
                      <a:pt x="77" y="354"/>
                    </a:lnTo>
                    <a:lnTo>
                      <a:pt x="82" y="355"/>
                    </a:lnTo>
                    <a:lnTo>
                      <a:pt x="90" y="357"/>
                    </a:lnTo>
                    <a:lnTo>
                      <a:pt x="103" y="359"/>
                    </a:lnTo>
                    <a:lnTo>
                      <a:pt x="118" y="365"/>
                    </a:lnTo>
                    <a:lnTo>
                      <a:pt x="126" y="369"/>
                    </a:lnTo>
                    <a:lnTo>
                      <a:pt x="137" y="374"/>
                    </a:lnTo>
                    <a:lnTo>
                      <a:pt x="171" y="378"/>
                    </a:lnTo>
                    <a:lnTo>
                      <a:pt x="178" y="378"/>
                    </a:lnTo>
                    <a:lnTo>
                      <a:pt x="188" y="372"/>
                    </a:lnTo>
                    <a:lnTo>
                      <a:pt x="195" y="372"/>
                    </a:lnTo>
                    <a:lnTo>
                      <a:pt x="189" y="363"/>
                    </a:lnTo>
                    <a:lnTo>
                      <a:pt x="184" y="357"/>
                    </a:lnTo>
                    <a:lnTo>
                      <a:pt x="191" y="355"/>
                    </a:lnTo>
                    <a:lnTo>
                      <a:pt x="193" y="354"/>
                    </a:lnTo>
                    <a:lnTo>
                      <a:pt x="201" y="350"/>
                    </a:lnTo>
                    <a:lnTo>
                      <a:pt x="214" y="346"/>
                    </a:lnTo>
                    <a:lnTo>
                      <a:pt x="214" y="354"/>
                    </a:lnTo>
                    <a:lnTo>
                      <a:pt x="214" y="357"/>
                    </a:lnTo>
                    <a:lnTo>
                      <a:pt x="220" y="355"/>
                    </a:lnTo>
                    <a:lnTo>
                      <a:pt x="235" y="354"/>
                    </a:lnTo>
                    <a:lnTo>
                      <a:pt x="236" y="361"/>
                    </a:lnTo>
                    <a:lnTo>
                      <a:pt x="242" y="365"/>
                    </a:lnTo>
                    <a:lnTo>
                      <a:pt x="246" y="374"/>
                    </a:lnTo>
                    <a:lnTo>
                      <a:pt x="253" y="374"/>
                    </a:lnTo>
                    <a:lnTo>
                      <a:pt x="267" y="378"/>
                    </a:lnTo>
                    <a:lnTo>
                      <a:pt x="270" y="372"/>
                    </a:lnTo>
                    <a:lnTo>
                      <a:pt x="272" y="371"/>
                    </a:lnTo>
                    <a:lnTo>
                      <a:pt x="272" y="367"/>
                    </a:lnTo>
                    <a:lnTo>
                      <a:pt x="274" y="372"/>
                    </a:lnTo>
                    <a:lnTo>
                      <a:pt x="272" y="374"/>
                    </a:lnTo>
                    <a:lnTo>
                      <a:pt x="272" y="380"/>
                    </a:lnTo>
                    <a:lnTo>
                      <a:pt x="276" y="387"/>
                    </a:lnTo>
                    <a:lnTo>
                      <a:pt x="283" y="391"/>
                    </a:lnTo>
                    <a:lnTo>
                      <a:pt x="287" y="399"/>
                    </a:lnTo>
                    <a:lnTo>
                      <a:pt x="285" y="406"/>
                    </a:lnTo>
                    <a:lnTo>
                      <a:pt x="289" y="410"/>
                    </a:lnTo>
                    <a:lnTo>
                      <a:pt x="297" y="406"/>
                    </a:lnTo>
                    <a:lnTo>
                      <a:pt x="310" y="416"/>
                    </a:lnTo>
                    <a:lnTo>
                      <a:pt x="317" y="412"/>
                    </a:lnTo>
                    <a:lnTo>
                      <a:pt x="319" y="412"/>
                    </a:lnTo>
                    <a:lnTo>
                      <a:pt x="327" y="416"/>
                    </a:lnTo>
                    <a:lnTo>
                      <a:pt x="332" y="412"/>
                    </a:lnTo>
                    <a:lnTo>
                      <a:pt x="332" y="402"/>
                    </a:lnTo>
                    <a:lnTo>
                      <a:pt x="334" y="395"/>
                    </a:lnTo>
                    <a:lnTo>
                      <a:pt x="342" y="395"/>
                    </a:lnTo>
                    <a:lnTo>
                      <a:pt x="347" y="393"/>
                    </a:lnTo>
                    <a:lnTo>
                      <a:pt x="351" y="391"/>
                    </a:lnTo>
                    <a:lnTo>
                      <a:pt x="355" y="399"/>
                    </a:lnTo>
                    <a:lnTo>
                      <a:pt x="361" y="395"/>
                    </a:lnTo>
                    <a:lnTo>
                      <a:pt x="368" y="399"/>
                    </a:lnTo>
                    <a:lnTo>
                      <a:pt x="368" y="408"/>
                    </a:lnTo>
                    <a:lnTo>
                      <a:pt x="370" y="416"/>
                    </a:lnTo>
                    <a:lnTo>
                      <a:pt x="377" y="412"/>
                    </a:lnTo>
                    <a:lnTo>
                      <a:pt x="383" y="406"/>
                    </a:lnTo>
                    <a:lnTo>
                      <a:pt x="387" y="401"/>
                    </a:lnTo>
                    <a:lnTo>
                      <a:pt x="381" y="393"/>
                    </a:lnTo>
                    <a:lnTo>
                      <a:pt x="389" y="391"/>
                    </a:lnTo>
                    <a:lnTo>
                      <a:pt x="387" y="378"/>
                    </a:lnTo>
                    <a:lnTo>
                      <a:pt x="372" y="371"/>
                    </a:lnTo>
                    <a:lnTo>
                      <a:pt x="372" y="365"/>
                    </a:lnTo>
                    <a:lnTo>
                      <a:pt x="372" y="363"/>
                    </a:lnTo>
                    <a:lnTo>
                      <a:pt x="396" y="374"/>
                    </a:lnTo>
                    <a:lnTo>
                      <a:pt x="404" y="374"/>
                    </a:lnTo>
                    <a:lnTo>
                      <a:pt x="409" y="378"/>
                    </a:lnTo>
                    <a:lnTo>
                      <a:pt x="413" y="380"/>
                    </a:lnTo>
                    <a:lnTo>
                      <a:pt x="409" y="387"/>
                    </a:lnTo>
                    <a:lnTo>
                      <a:pt x="415" y="387"/>
                    </a:lnTo>
                    <a:lnTo>
                      <a:pt x="423" y="386"/>
                    </a:lnTo>
                    <a:lnTo>
                      <a:pt x="426" y="393"/>
                    </a:lnTo>
                    <a:lnTo>
                      <a:pt x="436" y="395"/>
                    </a:lnTo>
                    <a:lnTo>
                      <a:pt x="441" y="393"/>
                    </a:lnTo>
                    <a:lnTo>
                      <a:pt x="443" y="399"/>
                    </a:lnTo>
                    <a:lnTo>
                      <a:pt x="449" y="406"/>
                    </a:lnTo>
                    <a:lnTo>
                      <a:pt x="455" y="408"/>
                    </a:lnTo>
                    <a:lnTo>
                      <a:pt x="456" y="399"/>
                    </a:lnTo>
                    <a:lnTo>
                      <a:pt x="458" y="406"/>
                    </a:lnTo>
                    <a:lnTo>
                      <a:pt x="455" y="414"/>
                    </a:lnTo>
                    <a:lnTo>
                      <a:pt x="449" y="427"/>
                    </a:lnTo>
                    <a:lnTo>
                      <a:pt x="456" y="421"/>
                    </a:lnTo>
                    <a:lnTo>
                      <a:pt x="458" y="414"/>
                    </a:lnTo>
                    <a:lnTo>
                      <a:pt x="464" y="406"/>
                    </a:lnTo>
                    <a:lnTo>
                      <a:pt x="473" y="418"/>
                    </a:lnTo>
                    <a:lnTo>
                      <a:pt x="473" y="412"/>
                    </a:lnTo>
                    <a:lnTo>
                      <a:pt x="477" y="404"/>
                    </a:lnTo>
                    <a:lnTo>
                      <a:pt x="477" y="401"/>
                    </a:lnTo>
                    <a:lnTo>
                      <a:pt x="483" y="399"/>
                    </a:lnTo>
                    <a:lnTo>
                      <a:pt x="483" y="395"/>
                    </a:lnTo>
                    <a:lnTo>
                      <a:pt x="475" y="393"/>
                    </a:lnTo>
                    <a:lnTo>
                      <a:pt x="473" y="387"/>
                    </a:lnTo>
                    <a:lnTo>
                      <a:pt x="468" y="384"/>
                    </a:lnTo>
                    <a:lnTo>
                      <a:pt x="453" y="382"/>
                    </a:lnTo>
                    <a:lnTo>
                      <a:pt x="447" y="378"/>
                    </a:lnTo>
                    <a:lnTo>
                      <a:pt x="438" y="378"/>
                    </a:lnTo>
                    <a:lnTo>
                      <a:pt x="434" y="371"/>
                    </a:lnTo>
                    <a:lnTo>
                      <a:pt x="426" y="367"/>
                    </a:lnTo>
                    <a:lnTo>
                      <a:pt x="419" y="365"/>
                    </a:lnTo>
                    <a:lnTo>
                      <a:pt x="417" y="357"/>
                    </a:lnTo>
                    <a:lnTo>
                      <a:pt x="423" y="355"/>
                    </a:lnTo>
                    <a:lnTo>
                      <a:pt x="421" y="352"/>
                    </a:lnTo>
                    <a:lnTo>
                      <a:pt x="428" y="350"/>
                    </a:lnTo>
                    <a:lnTo>
                      <a:pt x="436" y="354"/>
                    </a:lnTo>
                    <a:lnTo>
                      <a:pt x="430" y="348"/>
                    </a:lnTo>
                    <a:lnTo>
                      <a:pt x="426" y="340"/>
                    </a:lnTo>
                    <a:lnTo>
                      <a:pt x="434" y="335"/>
                    </a:lnTo>
                    <a:lnTo>
                      <a:pt x="441" y="335"/>
                    </a:lnTo>
                    <a:lnTo>
                      <a:pt x="443" y="337"/>
                    </a:lnTo>
                    <a:lnTo>
                      <a:pt x="445" y="331"/>
                    </a:lnTo>
                    <a:lnTo>
                      <a:pt x="445" y="324"/>
                    </a:lnTo>
                    <a:lnTo>
                      <a:pt x="440" y="320"/>
                    </a:lnTo>
                    <a:lnTo>
                      <a:pt x="438" y="312"/>
                    </a:lnTo>
                    <a:lnTo>
                      <a:pt x="436" y="307"/>
                    </a:lnTo>
                    <a:lnTo>
                      <a:pt x="426" y="312"/>
                    </a:lnTo>
                    <a:lnTo>
                      <a:pt x="424" y="320"/>
                    </a:lnTo>
                    <a:lnTo>
                      <a:pt x="423" y="327"/>
                    </a:lnTo>
                    <a:lnTo>
                      <a:pt x="415" y="327"/>
                    </a:lnTo>
                    <a:lnTo>
                      <a:pt x="413" y="320"/>
                    </a:lnTo>
                    <a:lnTo>
                      <a:pt x="406" y="322"/>
                    </a:lnTo>
                    <a:lnTo>
                      <a:pt x="400" y="318"/>
                    </a:lnTo>
                    <a:lnTo>
                      <a:pt x="400" y="316"/>
                    </a:lnTo>
                    <a:lnTo>
                      <a:pt x="415" y="307"/>
                    </a:lnTo>
                    <a:lnTo>
                      <a:pt x="417" y="299"/>
                    </a:lnTo>
                    <a:lnTo>
                      <a:pt x="417" y="299"/>
                    </a:lnTo>
                    <a:lnTo>
                      <a:pt x="409" y="303"/>
                    </a:lnTo>
                    <a:lnTo>
                      <a:pt x="409" y="297"/>
                    </a:lnTo>
                    <a:lnTo>
                      <a:pt x="404" y="303"/>
                    </a:lnTo>
                    <a:lnTo>
                      <a:pt x="398" y="299"/>
                    </a:lnTo>
                    <a:lnTo>
                      <a:pt x="391" y="307"/>
                    </a:lnTo>
                    <a:lnTo>
                      <a:pt x="385" y="308"/>
                    </a:lnTo>
                    <a:lnTo>
                      <a:pt x="364" y="310"/>
                    </a:lnTo>
                    <a:lnTo>
                      <a:pt x="355" y="310"/>
                    </a:lnTo>
                    <a:lnTo>
                      <a:pt x="346" y="307"/>
                    </a:lnTo>
                    <a:lnTo>
                      <a:pt x="346" y="299"/>
                    </a:lnTo>
                    <a:lnTo>
                      <a:pt x="351" y="293"/>
                    </a:lnTo>
                    <a:lnTo>
                      <a:pt x="361" y="278"/>
                    </a:lnTo>
                    <a:lnTo>
                      <a:pt x="366" y="277"/>
                    </a:lnTo>
                    <a:lnTo>
                      <a:pt x="376" y="278"/>
                    </a:lnTo>
                    <a:lnTo>
                      <a:pt x="383" y="282"/>
                    </a:lnTo>
                    <a:lnTo>
                      <a:pt x="391" y="288"/>
                    </a:lnTo>
                    <a:lnTo>
                      <a:pt x="396" y="288"/>
                    </a:lnTo>
                    <a:lnTo>
                      <a:pt x="402" y="292"/>
                    </a:lnTo>
                    <a:lnTo>
                      <a:pt x="404" y="290"/>
                    </a:lnTo>
                    <a:lnTo>
                      <a:pt x="411" y="295"/>
                    </a:lnTo>
                    <a:lnTo>
                      <a:pt x="417" y="295"/>
                    </a:lnTo>
                    <a:lnTo>
                      <a:pt x="421" y="295"/>
                    </a:lnTo>
                    <a:lnTo>
                      <a:pt x="421" y="297"/>
                    </a:lnTo>
                    <a:lnTo>
                      <a:pt x="428" y="293"/>
                    </a:lnTo>
                    <a:lnTo>
                      <a:pt x="424" y="292"/>
                    </a:lnTo>
                    <a:lnTo>
                      <a:pt x="421" y="28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8" name="Freeform 72"/>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73"/>
            <p:cNvSpPr>
              <a:spLocks/>
            </p:cNvSpPr>
            <p:nvPr/>
          </p:nvSpPr>
          <p:spPr bwMode="auto">
            <a:xfrm>
              <a:off x="8066051" y="4791579"/>
              <a:ext cx="18497" cy="12589"/>
            </a:xfrm>
            <a:custGeom>
              <a:avLst/>
              <a:gdLst>
                <a:gd name="T0" fmla="*/ 8 w 8"/>
                <a:gd name="T1" fmla="*/ 2 h 6"/>
                <a:gd name="T2" fmla="*/ 8 w 8"/>
                <a:gd name="T3" fmla="*/ 0 h 6"/>
                <a:gd name="T4" fmla="*/ 0 w 8"/>
                <a:gd name="T5" fmla="*/ 6 h 6"/>
                <a:gd name="T6" fmla="*/ 8 w 8"/>
                <a:gd name="T7" fmla="*/ 2 h 6"/>
              </a:gdLst>
              <a:ahLst/>
              <a:cxnLst>
                <a:cxn ang="0">
                  <a:pos x="T0" y="T1"/>
                </a:cxn>
                <a:cxn ang="0">
                  <a:pos x="T2" y="T3"/>
                </a:cxn>
                <a:cxn ang="0">
                  <a:pos x="T4" y="T5"/>
                </a:cxn>
                <a:cxn ang="0">
                  <a:pos x="T6" y="T7"/>
                </a:cxn>
              </a:cxnLst>
              <a:rect l="0" t="0" r="r" b="b"/>
              <a:pathLst>
                <a:path w="8" h="6">
                  <a:moveTo>
                    <a:pt x="8" y="2"/>
                  </a:moveTo>
                  <a:lnTo>
                    <a:pt x="8" y="0"/>
                  </a:lnTo>
                  <a:lnTo>
                    <a:pt x="0" y="6"/>
                  </a:lnTo>
                  <a:lnTo>
                    <a:pt x="8"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74"/>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75"/>
            <p:cNvSpPr>
              <a:spLocks/>
            </p:cNvSpPr>
            <p:nvPr/>
          </p:nvSpPr>
          <p:spPr bwMode="auto">
            <a:xfrm>
              <a:off x="8093796" y="4768499"/>
              <a:ext cx="6936" cy="16786"/>
            </a:xfrm>
            <a:custGeom>
              <a:avLst/>
              <a:gdLst>
                <a:gd name="T0" fmla="*/ 3 w 3"/>
                <a:gd name="T1" fmla="*/ 0 h 8"/>
                <a:gd name="T2" fmla="*/ 0 w 3"/>
                <a:gd name="T3" fmla="*/ 0 h 8"/>
                <a:gd name="T4" fmla="*/ 2 w 3"/>
                <a:gd name="T5" fmla="*/ 8 h 8"/>
                <a:gd name="T6" fmla="*/ 3 w 3"/>
                <a:gd name="T7" fmla="*/ 0 h 8"/>
              </a:gdLst>
              <a:ahLst/>
              <a:cxnLst>
                <a:cxn ang="0">
                  <a:pos x="T0" y="T1"/>
                </a:cxn>
                <a:cxn ang="0">
                  <a:pos x="T2" y="T3"/>
                </a:cxn>
                <a:cxn ang="0">
                  <a:pos x="T4" y="T5"/>
                </a:cxn>
                <a:cxn ang="0">
                  <a:pos x="T6" y="T7"/>
                </a:cxn>
              </a:cxnLst>
              <a:rect l="0" t="0" r="r" b="b"/>
              <a:pathLst>
                <a:path w="3" h="8">
                  <a:moveTo>
                    <a:pt x="3" y="0"/>
                  </a:moveTo>
                  <a:lnTo>
                    <a:pt x="0" y="0"/>
                  </a:lnTo>
                  <a:lnTo>
                    <a:pt x="2" y="8"/>
                  </a:lnTo>
                  <a:lnTo>
                    <a:pt x="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76"/>
            <p:cNvSpPr>
              <a:spLocks/>
            </p:cNvSpPr>
            <p:nvPr/>
          </p:nvSpPr>
          <p:spPr bwMode="auto">
            <a:xfrm>
              <a:off x="8292623" y="4495713"/>
              <a:ext cx="113286" cy="88131"/>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78"/>
            <p:cNvSpPr>
              <a:spLocks/>
            </p:cNvSpPr>
            <p:nvPr/>
          </p:nvSpPr>
          <p:spPr bwMode="auto">
            <a:xfrm>
              <a:off x="8405909" y="4642597"/>
              <a:ext cx="143342" cy="115408"/>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43"/>
            <p:cNvSpPr>
              <a:spLocks/>
            </p:cNvSpPr>
            <p:nvPr/>
          </p:nvSpPr>
          <p:spPr bwMode="auto">
            <a:xfrm>
              <a:off x="7693826" y="4791579"/>
              <a:ext cx="984892" cy="1003006"/>
            </a:xfrm>
            <a:custGeom>
              <a:avLst/>
              <a:gdLst>
                <a:gd name="T0" fmla="*/ 41 w 426"/>
                <a:gd name="T1" fmla="*/ 40 h 478"/>
                <a:gd name="T2" fmla="*/ 37 w 426"/>
                <a:gd name="T3" fmla="*/ 109 h 478"/>
                <a:gd name="T4" fmla="*/ 9 w 426"/>
                <a:gd name="T5" fmla="*/ 132 h 478"/>
                <a:gd name="T6" fmla="*/ 0 w 426"/>
                <a:gd name="T7" fmla="*/ 153 h 478"/>
                <a:gd name="T8" fmla="*/ 19 w 426"/>
                <a:gd name="T9" fmla="*/ 173 h 478"/>
                <a:gd name="T10" fmla="*/ 9 w 426"/>
                <a:gd name="T11" fmla="*/ 213 h 478"/>
                <a:gd name="T12" fmla="*/ 9 w 426"/>
                <a:gd name="T13" fmla="*/ 247 h 478"/>
                <a:gd name="T14" fmla="*/ 35 w 426"/>
                <a:gd name="T15" fmla="*/ 264 h 478"/>
                <a:gd name="T16" fmla="*/ 58 w 426"/>
                <a:gd name="T17" fmla="*/ 277 h 478"/>
                <a:gd name="T18" fmla="*/ 86 w 426"/>
                <a:gd name="T19" fmla="*/ 301 h 478"/>
                <a:gd name="T20" fmla="*/ 114 w 426"/>
                <a:gd name="T21" fmla="*/ 320 h 478"/>
                <a:gd name="T22" fmla="*/ 133 w 426"/>
                <a:gd name="T23" fmla="*/ 339 h 478"/>
                <a:gd name="T24" fmla="*/ 137 w 426"/>
                <a:gd name="T25" fmla="*/ 367 h 478"/>
                <a:gd name="T26" fmla="*/ 141 w 426"/>
                <a:gd name="T27" fmla="*/ 382 h 478"/>
                <a:gd name="T28" fmla="*/ 152 w 426"/>
                <a:gd name="T29" fmla="*/ 399 h 478"/>
                <a:gd name="T30" fmla="*/ 150 w 426"/>
                <a:gd name="T31" fmla="*/ 435 h 478"/>
                <a:gd name="T32" fmla="*/ 160 w 426"/>
                <a:gd name="T33" fmla="*/ 457 h 478"/>
                <a:gd name="T34" fmla="*/ 191 w 426"/>
                <a:gd name="T35" fmla="*/ 478 h 478"/>
                <a:gd name="T36" fmla="*/ 415 w 426"/>
                <a:gd name="T37" fmla="*/ 463 h 478"/>
                <a:gd name="T38" fmla="*/ 415 w 426"/>
                <a:gd name="T39" fmla="*/ 435 h 478"/>
                <a:gd name="T40" fmla="*/ 408 w 426"/>
                <a:gd name="T41" fmla="*/ 414 h 478"/>
                <a:gd name="T42" fmla="*/ 400 w 426"/>
                <a:gd name="T43" fmla="*/ 384 h 478"/>
                <a:gd name="T44" fmla="*/ 404 w 426"/>
                <a:gd name="T45" fmla="*/ 350 h 478"/>
                <a:gd name="T46" fmla="*/ 410 w 426"/>
                <a:gd name="T47" fmla="*/ 329 h 478"/>
                <a:gd name="T48" fmla="*/ 410 w 426"/>
                <a:gd name="T49" fmla="*/ 294 h 478"/>
                <a:gd name="T50" fmla="*/ 421 w 426"/>
                <a:gd name="T51" fmla="*/ 277 h 478"/>
                <a:gd name="T52" fmla="*/ 419 w 426"/>
                <a:gd name="T53" fmla="*/ 243 h 478"/>
                <a:gd name="T54" fmla="*/ 425 w 426"/>
                <a:gd name="T55" fmla="*/ 209 h 478"/>
                <a:gd name="T56" fmla="*/ 404 w 426"/>
                <a:gd name="T57" fmla="*/ 211 h 478"/>
                <a:gd name="T58" fmla="*/ 395 w 426"/>
                <a:gd name="T59" fmla="*/ 232 h 478"/>
                <a:gd name="T60" fmla="*/ 378 w 426"/>
                <a:gd name="T61" fmla="*/ 243 h 478"/>
                <a:gd name="T62" fmla="*/ 383 w 426"/>
                <a:gd name="T63" fmla="*/ 213 h 478"/>
                <a:gd name="T64" fmla="*/ 395 w 426"/>
                <a:gd name="T65" fmla="*/ 196 h 478"/>
                <a:gd name="T66" fmla="*/ 404 w 426"/>
                <a:gd name="T67" fmla="*/ 181 h 478"/>
                <a:gd name="T68" fmla="*/ 393 w 426"/>
                <a:gd name="T69" fmla="*/ 173 h 478"/>
                <a:gd name="T70" fmla="*/ 389 w 426"/>
                <a:gd name="T71" fmla="*/ 153 h 478"/>
                <a:gd name="T72" fmla="*/ 383 w 426"/>
                <a:gd name="T73" fmla="*/ 143 h 478"/>
                <a:gd name="T74" fmla="*/ 383 w 426"/>
                <a:gd name="T75" fmla="*/ 121 h 478"/>
                <a:gd name="T76" fmla="*/ 359 w 426"/>
                <a:gd name="T77" fmla="*/ 109 h 478"/>
                <a:gd name="T78" fmla="*/ 332 w 426"/>
                <a:gd name="T79" fmla="*/ 91 h 478"/>
                <a:gd name="T80" fmla="*/ 304 w 426"/>
                <a:gd name="T81" fmla="*/ 89 h 478"/>
                <a:gd name="T82" fmla="*/ 205 w 426"/>
                <a:gd name="T83" fmla="*/ 64 h 478"/>
                <a:gd name="T84" fmla="*/ 184 w 426"/>
                <a:gd name="T85" fmla="*/ 44 h 478"/>
                <a:gd name="T86" fmla="*/ 161 w 426"/>
                <a:gd name="T87" fmla="*/ 36 h 478"/>
                <a:gd name="T88" fmla="*/ 141 w 426"/>
                <a:gd name="T89" fmla="*/ 38 h 478"/>
                <a:gd name="T90" fmla="*/ 144 w 426"/>
                <a:gd name="T91" fmla="*/ 21 h 478"/>
                <a:gd name="T92" fmla="*/ 144 w 426"/>
                <a:gd name="T93" fmla="*/ 0 h 478"/>
                <a:gd name="T94" fmla="*/ 122 w 426"/>
                <a:gd name="T95" fmla="*/ 14 h 478"/>
                <a:gd name="T96" fmla="*/ 73 w 426"/>
                <a:gd name="T97" fmla="*/ 34 h 478"/>
                <a:gd name="T98" fmla="*/ 52 w 426"/>
                <a:gd name="T99" fmla="*/ 2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78">
                  <a:moveTo>
                    <a:pt x="49" y="32"/>
                  </a:moveTo>
                  <a:lnTo>
                    <a:pt x="47" y="40"/>
                  </a:lnTo>
                  <a:lnTo>
                    <a:pt x="41" y="40"/>
                  </a:lnTo>
                  <a:lnTo>
                    <a:pt x="43" y="94"/>
                  </a:lnTo>
                  <a:lnTo>
                    <a:pt x="41" y="102"/>
                  </a:lnTo>
                  <a:lnTo>
                    <a:pt x="37" y="109"/>
                  </a:lnTo>
                  <a:lnTo>
                    <a:pt x="24" y="115"/>
                  </a:lnTo>
                  <a:lnTo>
                    <a:pt x="11" y="125"/>
                  </a:lnTo>
                  <a:lnTo>
                    <a:pt x="9" y="132"/>
                  </a:lnTo>
                  <a:lnTo>
                    <a:pt x="5" y="140"/>
                  </a:lnTo>
                  <a:lnTo>
                    <a:pt x="0" y="145"/>
                  </a:lnTo>
                  <a:lnTo>
                    <a:pt x="0" y="153"/>
                  </a:lnTo>
                  <a:lnTo>
                    <a:pt x="5" y="160"/>
                  </a:lnTo>
                  <a:lnTo>
                    <a:pt x="11" y="160"/>
                  </a:lnTo>
                  <a:lnTo>
                    <a:pt x="19" y="173"/>
                  </a:lnTo>
                  <a:lnTo>
                    <a:pt x="11" y="192"/>
                  </a:lnTo>
                  <a:lnTo>
                    <a:pt x="13" y="205"/>
                  </a:lnTo>
                  <a:lnTo>
                    <a:pt x="9" y="213"/>
                  </a:lnTo>
                  <a:lnTo>
                    <a:pt x="13" y="228"/>
                  </a:lnTo>
                  <a:lnTo>
                    <a:pt x="13" y="239"/>
                  </a:lnTo>
                  <a:lnTo>
                    <a:pt x="9" y="247"/>
                  </a:lnTo>
                  <a:lnTo>
                    <a:pt x="20" y="254"/>
                  </a:lnTo>
                  <a:lnTo>
                    <a:pt x="28" y="262"/>
                  </a:lnTo>
                  <a:lnTo>
                    <a:pt x="35" y="264"/>
                  </a:lnTo>
                  <a:lnTo>
                    <a:pt x="47" y="266"/>
                  </a:lnTo>
                  <a:lnTo>
                    <a:pt x="52" y="273"/>
                  </a:lnTo>
                  <a:lnTo>
                    <a:pt x="58" y="277"/>
                  </a:lnTo>
                  <a:lnTo>
                    <a:pt x="67" y="281"/>
                  </a:lnTo>
                  <a:lnTo>
                    <a:pt x="77" y="288"/>
                  </a:lnTo>
                  <a:lnTo>
                    <a:pt x="86" y="301"/>
                  </a:lnTo>
                  <a:lnTo>
                    <a:pt x="99" y="314"/>
                  </a:lnTo>
                  <a:lnTo>
                    <a:pt x="107" y="318"/>
                  </a:lnTo>
                  <a:lnTo>
                    <a:pt x="114" y="320"/>
                  </a:lnTo>
                  <a:lnTo>
                    <a:pt x="120" y="324"/>
                  </a:lnTo>
                  <a:lnTo>
                    <a:pt x="128" y="331"/>
                  </a:lnTo>
                  <a:lnTo>
                    <a:pt x="133" y="339"/>
                  </a:lnTo>
                  <a:lnTo>
                    <a:pt x="135" y="358"/>
                  </a:lnTo>
                  <a:lnTo>
                    <a:pt x="137" y="365"/>
                  </a:lnTo>
                  <a:lnTo>
                    <a:pt x="137" y="367"/>
                  </a:lnTo>
                  <a:lnTo>
                    <a:pt x="139" y="375"/>
                  </a:lnTo>
                  <a:lnTo>
                    <a:pt x="139" y="380"/>
                  </a:lnTo>
                  <a:lnTo>
                    <a:pt x="141" y="382"/>
                  </a:lnTo>
                  <a:lnTo>
                    <a:pt x="144" y="390"/>
                  </a:lnTo>
                  <a:lnTo>
                    <a:pt x="148" y="391"/>
                  </a:lnTo>
                  <a:lnTo>
                    <a:pt x="152" y="399"/>
                  </a:lnTo>
                  <a:lnTo>
                    <a:pt x="146" y="412"/>
                  </a:lnTo>
                  <a:lnTo>
                    <a:pt x="148" y="423"/>
                  </a:lnTo>
                  <a:lnTo>
                    <a:pt x="150" y="435"/>
                  </a:lnTo>
                  <a:lnTo>
                    <a:pt x="154" y="442"/>
                  </a:lnTo>
                  <a:lnTo>
                    <a:pt x="156" y="450"/>
                  </a:lnTo>
                  <a:lnTo>
                    <a:pt x="160" y="457"/>
                  </a:lnTo>
                  <a:lnTo>
                    <a:pt x="167" y="461"/>
                  </a:lnTo>
                  <a:lnTo>
                    <a:pt x="186" y="465"/>
                  </a:lnTo>
                  <a:lnTo>
                    <a:pt x="191" y="478"/>
                  </a:lnTo>
                  <a:lnTo>
                    <a:pt x="317" y="470"/>
                  </a:lnTo>
                  <a:lnTo>
                    <a:pt x="411" y="463"/>
                  </a:lnTo>
                  <a:lnTo>
                    <a:pt x="415" y="463"/>
                  </a:lnTo>
                  <a:lnTo>
                    <a:pt x="413" y="448"/>
                  </a:lnTo>
                  <a:lnTo>
                    <a:pt x="415" y="440"/>
                  </a:lnTo>
                  <a:lnTo>
                    <a:pt x="415" y="435"/>
                  </a:lnTo>
                  <a:lnTo>
                    <a:pt x="413" y="427"/>
                  </a:lnTo>
                  <a:lnTo>
                    <a:pt x="408" y="420"/>
                  </a:lnTo>
                  <a:lnTo>
                    <a:pt x="408" y="414"/>
                  </a:lnTo>
                  <a:lnTo>
                    <a:pt x="402" y="407"/>
                  </a:lnTo>
                  <a:lnTo>
                    <a:pt x="404" y="401"/>
                  </a:lnTo>
                  <a:lnTo>
                    <a:pt x="400" y="384"/>
                  </a:lnTo>
                  <a:lnTo>
                    <a:pt x="400" y="371"/>
                  </a:lnTo>
                  <a:lnTo>
                    <a:pt x="406" y="358"/>
                  </a:lnTo>
                  <a:lnTo>
                    <a:pt x="404" y="350"/>
                  </a:lnTo>
                  <a:lnTo>
                    <a:pt x="406" y="343"/>
                  </a:lnTo>
                  <a:lnTo>
                    <a:pt x="410" y="335"/>
                  </a:lnTo>
                  <a:lnTo>
                    <a:pt x="410" y="329"/>
                  </a:lnTo>
                  <a:lnTo>
                    <a:pt x="406" y="314"/>
                  </a:lnTo>
                  <a:lnTo>
                    <a:pt x="406" y="307"/>
                  </a:lnTo>
                  <a:lnTo>
                    <a:pt x="410" y="294"/>
                  </a:lnTo>
                  <a:lnTo>
                    <a:pt x="413" y="286"/>
                  </a:lnTo>
                  <a:lnTo>
                    <a:pt x="419" y="281"/>
                  </a:lnTo>
                  <a:lnTo>
                    <a:pt x="421" y="277"/>
                  </a:lnTo>
                  <a:lnTo>
                    <a:pt x="415" y="264"/>
                  </a:lnTo>
                  <a:lnTo>
                    <a:pt x="417" y="256"/>
                  </a:lnTo>
                  <a:lnTo>
                    <a:pt x="419" y="243"/>
                  </a:lnTo>
                  <a:lnTo>
                    <a:pt x="426" y="222"/>
                  </a:lnTo>
                  <a:lnTo>
                    <a:pt x="426" y="217"/>
                  </a:lnTo>
                  <a:lnTo>
                    <a:pt x="425" y="209"/>
                  </a:lnTo>
                  <a:lnTo>
                    <a:pt x="417" y="203"/>
                  </a:lnTo>
                  <a:lnTo>
                    <a:pt x="411" y="207"/>
                  </a:lnTo>
                  <a:lnTo>
                    <a:pt x="404" y="211"/>
                  </a:lnTo>
                  <a:lnTo>
                    <a:pt x="400" y="217"/>
                  </a:lnTo>
                  <a:lnTo>
                    <a:pt x="398" y="224"/>
                  </a:lnTo>
                  <a:lnTo>
                    <a:pt x="395" y="232"/>
                  </a:lnTo>
                  <a:lnTo>
                    <a:pt x="387" y="237"/>
                  </a:lnTo>
                  <a:lnTo>
                    <a:pt x="383" y="243"/>
                  </a:lnTo>
                  <a:lnTo>
                    <a:pt x="378" y="243"/>
                  </a:lnTo>
                  <a:lnTo>
                    <a:pt x="376" y="235"/>
                  </a:lnTo>
                  <a:lnTo>
                    <a:pt x="378" y="228"/>
                  </a:lnTo>
                  <a:lnTo>
                    <a:pt x="383" y="213"/>
                  </a:lnTo>
                  <a:lnTo>
                    <a:pt x="387" y="205"/>
                  </a:lnTo>
                  <a:lnTo>
                    <a:pt x="389" y="200"/>
                  </a:lnTo>
                  <a:lnTo>
                    <a:pt x="395" y="196"/>
                  </a:lnTo>
                  <a:lnTo>
                    <a:pt x="402" y="192"/>
                  </a:lnTo>
                  <a:lnTo>
                    <a:pt x="402" y="187"/>
                  </a:lnTo>
                  <a:lnTo>
                    <a:pt x="404" y="181"/>
                  </a:lnTo>
                  <a:lnTo>
                    <a:pt x="400" y="179"/>
                  </a:lnTo>
                  <a:lnTo>
                    <a:pt x="400" y="179"/>
                  </a:lnTo>
                  <a:lnTo>
                    <a:pt x="393" y="173"/>
                  </a:lnTo>
                  <a:lnTo>
                    <a:pt x="393" y="168"/>
                  </a:lnTo>
                  <a:lnTo>
                    <a:pt x="396" y="153"/>
                  </a:lnTo>
                  <a:lnTo>
                    <a:pt x="389" y="153"/>
                  </a:lnTo>
                  <a:lnTo>
                    <a:pt x="383" y="156"/>
                  </a:lnTo>
                  <a:lnTo>
                    <a:pt x="379" y="149"/>
                  </a:lnTo>
                  <a:lnTo>
                    <a:pt x="383" y="143"/>
                  </a:lnTo>
                  <a:lnTo>
                    <a:pt x="383" y="128"/>
                  </a:lnTo>
                  <a:lnTo>
                    <a:pt x="381" y="123"/>
                  </a:lnTo>
                  <a:lnTo>
                    <a:pt x="383" y="121"/>
                  </a:lnTo>
                  <a:lnTo>
                    <a:pt x="376" y="113"/>
                  </a:lnTo>
                  <a:lnTo>
                    <a:pt x="364" y="111"/>
                  </a:lnTo>
                  <a:lnTo>
                    <a:pt x="359" y="109"/>
                  </a:lnTo>
                  <a:lnTo>
                    <a:pt x="357" y="98"/>
                  </a:lnTo>
                  <a:lnTo>
                    <a:pt x="349" y="93"/>
                  </a:lnTo>
                  <a:lnTo>
                    <a:pt x="332" y="91"/>
                  </a:lnTo>
                  <a:lnTo>
                    <a:pt x="325" y="89"/>
                  </a:lnTo>
                  <a:lnTo>
                    <a:pt x="319" y="91"/>
                  </a:lnTo>
                  <a:lnTo>
                    <a:pt x="304" y="89"/>
                  </a:lnTo>
                  <a:lnTo>
                    <a:pt x="302" y="89"/>
                  </a:lnTo>
                  <a:lnTo>
                    <a:pt x="278" y="79"/>
                  </a:lnTo>
                  <a:lnTo>
                    <a:pt x="205" y="64"/>
                  </a:lnTo>
                  <a:lnTo>
                    <a:pt x="197" y="51"/>
                  </a:lnTo>
                  <a:lnTo>
                    <a:pt x="191" y="46"/>
                  </a:lnTo>
                  <a:lnTo>
                    <a:pt x="184" y="44"/>
                  </a:lnTo>
                  <a:lnTo>
                    <a:pt x="180" y="40"/>
                  </a:lnTo>
                  <a:lnTo>
                    <a:pt x="169" y="40"/>
                  </a:lnTo>
                  <a:lnTo>
                    <a:pt x="161" y="36"/>
                  </a:lnTo>
                  <a:lnTo>
                    <a:pt x="154" y="34"/>
                  </a:lnTo>
                  <a:lnTo>
                    <a:pt x="148" y="38"/>
                  </a:lnTo>
                  <a:lnTo>
                    <a:pt x="141" y="38"/>
                  </a:lnTo>
                  <a:lnTo>
                    <a:pt x="143" y="34"/>
                  </a:lnTo>
                  <a:lnTo>
                    <a:pt x="144" y="27"/>
                  </a:lnTo>
                  <a:lnTo>
                    <a:pt x="144" y="21"/>
                  </a:lnTo>
                  <a:lnTo>
                    <a:pt x="150" y="14"/>
                  </a:lnTo>
                  <a:lnTo>
                    <a:pt x="150" y="6"/>
                  </a:lnTo>
                  <a:lnTo>
                    <a:pt x="144" y="0"/>
                  </a:lnTo>
                  <a:lnTo>
                    <a:pt x="135" y="6"/>
                  </a:lnTo>
                  <a:lnTo>
                    <a:pt x="128" y="10"/>
                  </a:lnTo>
                  <a:lnTo>
                    <a:pt x="122" y="14"/>
                  </a:lnTo>
                  <a:lnTo>
                    <a:pt x="114" y="17"/>
                  </a:lnTo>
                  <a:lnTo>
                    <a:pt x="101" y="25"/>
                  </a:lnTo>
                  <a:lnTo>
                    <a:pt x="73" y="34"/>
                  </a:lnTo>
                  <a:lnTo>
                    <a:pt x="67" y="36"/>
                  </a:lnTo>
                  <a:lnTo>
                    <a:pt x="60" y="34"/>
                  </a:lnTo>
                  <a:lnTo>
                    <a:pt x="52" y="29"/>
                  </a:lnTo>
                  <a:lnTo>
                    <a:pt x="51" y="31"/>
                  </a:lnTo>
                  <a:lnTo>
                    <a:pt x="49" y="3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81"/>
            <p:cNvSpPr>
              <a:spLocks/>
            </p:cNvSpPr>
            <p:nvPr/>
          </p:nvSpPr>
          <p:spPr bwMode="auto">
            <a:xfrm>
              <a:off x="8010565" y="5763111"/>
              <a:ext cx="786065" cy="1265301"/>
            </a:xfrm>
            <a:custGeom>
              <a:avLst/>
              <a:gdLst>
                <a:gd name="T0" fmla="*/ 54 w 340"/>
                <a:gd name="T1" fmla="*/ 17 h 603"/>
                <a:gd name="T2" fmla="*/ 75 w 340"/>
                <a:gd name="T3" fmla="*/ 41 h 603"/>
                <a:gd name="T4" fmla="*/ 96 w 340"/>
                <a:gd name="T5" fmla="*/ 58 h 603"/>
                <a:gd name="T6" fmla="*/ 86 w 340"/>
                <a:gd name="T7" fmla="*/ 100 h 603"/>
                <a:gd name="T8" fmla="*/ 64 w 340"/>
                <a:gd name="T9" fmla="*/ 124 h 603"/>
                <a:gd name="T10" fmla="*/ 30 w 340"/>
                <a:gd name="T11" fmla="*/ 143 h 603"/>
                <a:gd name="T12" fmla="*/ 41 w 340"/>
                <a:gd name="T13" fmla="*/ 184 h 603"/>
                <a:gd name="T14" fmla="*/ 30 w 340"/>
                <a:gd name="T15" fmla="*/ 209 h 603"/>
                <a:gd name="T16" fmla="*/ 6 w 340"/>
                <a:gd name="T17" fmla="*/ 231 h 603"/>
                <a:gd name="T18" fmla="*/ 6 w 340"/>
                <a:gd name="T19" fmla="*/ 250 h 603"/>
                <a:gd name="T20" fmla="*/ 0 w 340"/>
                <a:gd name="T21" fmla="*/ 276 h 603"/>
                <a:gd name="T22" fmla="*/ 9 w 340"/>
                <a:gd name="T23" fmla="*/ 308 h 603"/>
                <a:gd name="T24" fmla="*/ 24 w 340"/>
                <a:gd name="T25" fmla="*/ 329 h 603"/>
                <a:gd name="T26" fmla="*/ 41 w 340"/>
                <a:gd name="T27" fmla="*/ 348 h 603"/>
                <a:gd name="T28" fmla="*/ 70 w 340"/>
                <a:gd name="T29" fmla="*/ 370 h 603"/>
                <a:gd name="T30" fmla="*/ 90 w 340"/>
                <a:gd name="T31" fmla="*/ 404 h 603"/>
                <a:gd name="T32" fmla="*/ 103 w 340"/>
                <a:gd name="T33" fmla="*/ 400 h 603"/>
                <a:gd name="T34" fmla="*/ 124 w 340"/>
                <a:gd name="T35" fmla="*/ 412 h 603"/>
                <a:gd name="T36" fmla="*/ 115 w 340"/>
                <a:gd name="T37" fmla="*/ 444 h 603"/>
                <a:gd name="T38" fmla="*/ 107 w 340"/>
                <a:gd name="T39" fmla="*/ 470 h 603"/>
                <a:gd name="T40" fmla="*/ 141 w 340"/>
                <a:gd name="T41" fmla="*/ 504 h 603"/>
                <a:gd name="T42" fmla="*/ 154 w 340"/>
                <a:gd name="T43" fmla="*/ 509 h 603"/>
                <a:gd name="T44" fmla="*/ 177 w 340"/>
                <a:gd name="T45" fmla="*/ 528 h 603"/>
                <a:gd name="T46" fmla="*/ 194 w 340"/>
                <a:gd name="T47" fmla="*/ 558 h 603"/>
                <a:gd name="T48" fmla="*/ 195 w 340"/>
                <a:gd name="T49" fmla="*/ 588 h 603"/>
                <a:gd name="T50" fmla="*/ 222 w 340"/>
                <a:gd name="T51" fmla="*/ 603 h 603"/>
                <a:gd name="T52" fmla="*/ 229 w 340"/>
                <a:gd name="T53" fmla="*/ 579 h 603"/>
                <a:gd name="T54" fmla="*/ 250 w 340"/>
                <a:gd name="T55" fmla="*/ 581 h 603"/>
                <a:gd name="T56" fmla="*/ 274 w 340"/>
                <a:gd name="T57" fmla="*/ 590 h 603"/>
                <a:gd name="T58" fmla="*/ 273 w 340"/>
                <a:gd name="T59" fmla="*/ 568 h 603"/>
                <a:gd name="T60" fmla="*/ 280 w 340"/>
                <a:gd name="T61" fmla="*/ 553 h 603"/>
                <a:gd name="T62" fmla="*/ 305 w 340"/>
                <a:gd name="T63" fmla="*/ 538 h 603"/>
                <a:gd name="T64" fmla="*/ 303 w 340"/>
                <a:gd name="T65" fmla="*/ 517 h 603"/>
                <a:gd name="T66" fmla="*/ 301 w 340"/>
                <a:gd name="T67" fmla="*/ 500 h 603"/>
                <a:gd name="T68" fmla="*/ 306 w 340"/>
                <a:gd name="T69" fmla="*/ 479 h 603"/>
                <a:gd name="T70" fmla="*/ 308 w 340"/>
                <a:gd name="T71" fmla="*/ 457 h 603"/>
                <a:gd name="T72" fmla="*/ 329 w 340"/>
                <a:gd name="T73" fmla="*/ 429 h 603"/>
                <a:gd name="T74" fmla="*/ 338 w 340"/>
                <a:gd name="T75" fmla="*/ 408 h 603"/>
                <a:gd name="T76" fmla="*/ 336 w 340"/>
                <a:gd name="T77" fmla="*/ 380 h 603"/>
                <a:gd name="T78" fmla="*/ 325 w 340"/>
                <a:gd name="T79" fmla="*/ 357 h 603"/>
                <a:gd name="T80" fmla="*/ 333 w 340"/>
                <a:gd name="T81" fmla="*/ 335 h 603"/>
                <a:gd name="T82" fmla="*/ 301 w 340"/>
                <a:gd name="T83" fmla="*/ 69 h 603"/>
                <a:gd name="T84" fmla="*/ 293 w 340"/>
                <a:gd name="T85" fmla="*/ 45 h 603"/>
                <a:gd name="T86" fmla="*/ 278 w 340"/>
                <a:gd name="T87" fmla="*/ 21 h 603"/>
                <a:gd name="T88" fmla="*/ 274 w 340"/>
                <a:gd name="T89"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03">
                  <a:moveTo>
                    <a:pt x="180" y="7"/>
                  </a:moveTo>
                  <a:lnTo>
                    <a:pt x="54" y="15"/>
                  </a:lnTo>
                  <a:lnTo>
                    <a:pt x="54" y="17"/>
                  </a:lnTo>
                  <a:lnTo>
                    <a:pt x="60" y="22"/>
                  </a:lnTo>
                  <a:lnTo>
                    <a:pt x="73" y="34"/>
                  </a:lnTo>
                  <a:lnTo>
                    <a:pt x="75" y="41"/>
                  </a:lnTo>
                  <a:lnTo>
                    <a:pt x="81" y="47"/>
                  </a:lnTo>
                  <a:lnTo>
                    <a:pt x="88" y="51"/>
                  </a:lnTo>
                  <a:lnTo>
                    <a:pt x="96" y="58"/>
                  </a:lnTo>
                  <a:lnTo>
                    <a:pt x="98" y="66"/>
                  </a:lnTo>
                  <a:lnTo>
                    <a:pt x="96" y="86"/>
                  </a:lnTo>
                  <a:lnTo>
                    <a:pt x="86" y="100"/>
                  </a:lnTo>
                  <a:lnTo>
                    <a:pt x="85" y="113"/>
                  </a:lnTo>
                  <a:lnTo>
                    <a:pt x="79" y="118"/>
                  </a:lnTo>
                  <a:lnTo>
                    <a:pt x="64" y="124"/>
                  </a:lnTo>
                  <a:lnTo>
                    <a:pt x="58" y="130"/>
                  </a:lnTo>
                  <a:lnTo>
                    <a:pt x="32" y="135"/>
                  </a:lnTo>
                  <a:lnTo>
                    <a:pt x="30" y="143"/>
                  </a:lnTo>
                  <a:lnTo>
                    <a:pt x="26" y="156"/>
                  </a:lnTo>
                  <a:lnTo>
                    <a:pt x="39" y="169"/>
                  </a:lnTo>
                  <a:lnTo>
                    <a:pt x="41" y="184"/>
                  </a:lnTo>
                  <a:lnTo>
                    <a:pt x="32" y="197"/>
                  </a:lnTo>
                  <a:lnTo>
                    <a:pt x="30" y="203"/>
                  </a:lnTo>
                  <a:lnTo>
                    <a:pt x="30" y="209"/>
                  </a:lnTo>
                  <a:lnTo>
                    <a:pt x="28" y="216"/>
                  </a:lnTo>
                  <a:lnTo>
                    <a:pt x="11" y="224"/>
                  </a:lnTo>
                  <a:lnTo>
                    <a:pt x="6" y="231"/>
                  </a:lnTo>
                  <a:lnTo>
                    <a:pt x="11" y="239"/>
                  </a:lnTo>
                  <a:lnTo>
                    <a:pt x="9" y="244"/>
                  </a:lnTo>
                  <a:lnTo>
                    <a:pt x="6" y="250"/>
                  </a:lnTo>
                  <a:lnTo>
                    <a:pt x="2" y="256"/>
                  </a:lnTo>
                  <a:lnTo>
                    <a:pt x="0" y="263"/>
                  </a:lnTo>
                  <a:lnTo>
                    <a:pt x="0" y="276"/>
                  </a:lnTo>
                  <a:lnTo>
                    <a:pt x="4" y="291"/>
                  </a:lnTo>
                  <a:lnTo>
                    <a:pt x="6" y="293"/>
                  </a:lnTo>
                  <a:lnTo>
                    <a:pt x="9" y="308"/>
                  </a:lnTo>
                  <a:lnTo>
                    <a:pt x="13" y="316"/>
                  </a:lnTo>
                  <a:lnTo>
                    <a:pt x="15" y="321"/>
                  </a:lnTo>
                  <a:lnTo>
                    <a:pt x="24" y="329"/>
                  </a:lnTo>
                  <a:lnTo>
                    <a:pt x="32" y="336"/>
                  </a:lnTo>
                  <a:lnTo>
                    <a:pt x="39" y="340"/>
                  </a:lnTo>
                  <a:lnTo>
                    <a:pt x="41" y="348"/>
                  </a:lnTo>
                  <a:lnTo>
                    <a:pt x="58" y="357"/>
                  </a:lnTo>
                  <a:lnTo>
                    <a:pt x="66" y="363"/>
                  </a:lnTo>
                  <a:lnTo>
                    <a:pt x="70" y="370"/>
                  </a:lnTo>
                  <a:lnTo>
                    <a:pt x="77" y="400"/>
                  </a:lnTo>
                  <a:lnTo>
                    <a:pt x="83" y="406"/>
                  </a:lnTo>
                  <a:lnTo>
                    <a:pt x="90" y="404"/>
                  </a:lnTo>
                  <a:lnTo>
                    <a:pt x="94" y="398"/>
                  </a:lnTo>
                  <a:lnTo>
                    <a:pt x="96" y="397"/>
                  </a:lnTo>
                  <a:lnTo>
                    <a:pt x="103" y="400"/>
                  </a:lnTo>
                  <a:lnTo>
                    <a:pt x="111" y="400"/>
                  </a:lnTo>
                  <a:lnTo>
                    <a:pt x="124" y="410"/>
                  </a:lnTo>
                  <a:lnTo>
                    <a:pt x="124" y="412"/>
                  </a:lnTo>
                  <a:lnTo>
                    <a:pt x="118" y="421"/>
                  </a:lnTo>
                  <a:lnTo>
                    <a:pt x="120" y="432"/>
                  </a:lnTo>
                  <a:lnTo>
                    <a:pt x="115" y="444"/>
                  </a:lnTo>
                  <a:lnTo>
                    <a:pt x="111" y="455"/>
                  </a:lnTo>
                  <a:lnTo>
                    <a:pt x="107" y="462"/>
                  </a:lnTo>
                  <a:lnTo>
                    <a:pt x="107" y="470"/>
                  </a:lnTo>
                  <a:lnTo>
                    <a:pt x="107" y="476"/>
                  </a:lnTo>
                  <a:lnTo>
                    <a:pt x="120" y="489"/>
                  </a:lnTo>
                  <a:lnTo>
                    <a:pt x="141" y="504"/>
                  </a:lnTo>
                  <a:lnTo>
                    <a:pt x="145" y="504"/>
                  </a:lnTo>
                  <a:lnTo>
                    <a:pt x="147" y="511"/>
                  </a:lnTo>
                  <a:lnTo>
                    <a:pt x="154" y="509"/>
                  </a:lnTo>
                  <a:lnTo>
                    <a:pt x="165" y="517"/>
                  </a:lnTo>
                  <a:lnTo>
                    <a:pt x="169" y="523"/>
                  </a:lnTo>
                  <a:lnTo>
                    <a:pt x="177" y="528"/>
                  </a:lnTo>
                  <a:lnTo>
                    <a:pt x="184" y="530"/>
                  </a:lnTo>
                  <a:lnTo>
                    <a:pt x="184" y="545"/>
                  </a:lnTo>
                  <a:lnTo>
                    <a:pt x="194" y="558"/>
                  </a:lnTo>
                  <a:lnTo>
                    <a:pt x="192" y="566"/>
                  </a:lnTo>
                  <a:lnTo>
                    <a:pt x="186" y="573"/>
                  </a:lnTo>
                  <a:lnTo>
                    <a:pt x="195" y="588"/>
                  </a:lnTo>
                  <a:lnTo>
                    <a:pt x="207" y="601"/>
                  </a:lnTo>
                  <a:lnTo>
                    <a:pt x="212" y="598"/>
                  </a:lnTo>
                  <a:lnTo>
                    <a:pt x="222" y="603"/>
                  </a:lnTo>
                  <a:lnTo>
                    <a:pt x="218" y="600"/>
                  </a:lnTo>
                  <a:lnTo>
                    <a:pt x="218" y="592"/>
                  </a:lnTo>
                  <a:lnTo>
                    <a:pt x="229" y="579"/>
                  </a:lnTo>
                  <a:lnTo>
                    <a:pt x="235" y="577"/>
                  </a:lnTo>
                  <a:lnTo>
                    <a:pt x="242" y="577"/>
                  </a:lnTo>
                  <a:lnTo>
                    <a:pt x="250" y="581"/>
                  </a:lnTo>
                  <a:lnTo>
                    <a:pt x="263" y="585"/>
                  </a:lnTo>
                  <a:lnTo>
                    <a:pt x="269" y="588"/>
                  </a:lnTo>
                  <a:lnTo>
                    <a:pt x="274" y="590"/>
                  </a:lnTo>
                  <a:lnTo>
                    <a:pt x="280" y="581"/>
                  </a:lnTo>
                  <a:lnTo>
                    <a:pt x="278" y="575"/>
                  </a:lnTo>
                  <a:lnTo>
                    <a:pt x="273" y="568"/>
                  </a:lnTo>
                  <a:lnTo>
                    <a:pt x="271" y="562"/>
                  </a:lnTo>
                  <a:lnTo>
                    <a:pt x="274" y="554"/>
                  </a:lnTo>
                  <a:lnTo>
                    <a:pt x="280" y="553"/>
                  </a:lnTo>
                  <a:lnTo>
                    <a:pt x="288" y="547"/>
                  </a:lnTo>
                  <a:lnTo>
                    <a:pt x="301" y="543"/>
                  </a:lnTo>
                  <a:lnTo>
                    <a:pt x="305" y="538"/>
                  </a:lnTo>
                  <a:lnTo>
                    <a:pt x="301" y="530"/>
                  </a:lnTo>
                  <a:lnTo>
                    <a:pt x="299" y="523"/>
                  </a:lnTo>
                  <a:lnTo>
                    <a:pt x="303" y="517"/>
                  </a:lnTo>
                  <a:lnTo>
                    <a:pt x="306" y="509"/>
                  </a:lnTo>
                  <a:lnTo>
                    <a:pt x="306" y="508"/>
                  </a:lnTo>
                  <a:lnTo>
                    <a:pt x="301" y="500"/>
                  </a:lnTo>
                  <a:lnTo>
                    <a:pt x="305" y="492"/>
                  </a:lnTo>
                  <a:lnTo>
                    <a:pt x="305" y="479"/>
                  </a:lnTo>
                  <a:lnTo>
                    <a:pt x="306" y="479"/>
                  </a:lnTo>
                  <a:lnTo>
                    <a:pt x="308" y="464"/>
                  </a:lnTo>
                  <a:lnTo>
                    <a:pt x="308" y="464"/>
                  </a:lnTo>
                  <a:lnTo>
                    <a:pt x="308" y="457"/>
                  </a:lnTo>
                  <a:lnTo>
                    <a:pt x="316" y="451"/>
                  </a:lnTo>
                  <a:lnTo>
                    <a:pt x="321" y="444"/>
                  </a:lnTo>
                  <a:lnTo>
                    <a:pt x="329" y="429"/>
                  </a:lnTo>
                  <a:lnTo>
                    <a:pt x="331" y="423"/>
                  </a:lnTo>
                  <a:lnTo>
                    <a:pt x="336" y="408"/>
                  </a:lnTo>
                  <a:lnTo>
                    <a:pt x="338" y="408"/>
                  </a:lnTo>
                  <a:lnTo>
                    <a:pt x="340" y="400"/>
                  </a:lnTo>
                  <a:lnTo>
                    <a:pt x="336" y="385"/>
                  </a:lnTo>
                  <a:lnTo>
                    <a:pt x="336" y="380"/>
                  </a:lnTo>
                  <a:lnTo>
                    <a:pt x="331" y="372"/>
                  </a:lnTo>
                  <a:lnTo>
                    <a:pt x="325" y="365"/>
                  </a:lnTo>
                  <a:lnTo>
                    <a:pt x="325" y="357"/>
                  </a:lnTo>
                  <a:lnTo>
                    <a:pt x="329" y="350"/>
                  </a:lnTo>
                  <a:lnTo>
                    <a:pt x="325" y="342"/>
                  </a:lnTo>
                  <a:lnTo>
                    <a:pt x="333" y="335"/>
                  </a:lnTo>
                  <a:lnTo>
                    <a:pt x="308" y="85"/>
                  </a:lnTo>
                  <a:lnTo>
                    <a:pt x="308" y="81"/>
                  </a:lnTo>
                  <a:lnTo>
                    <a:pt x="301" y="69"/>
                  </a:lnTo>
                  <a:lnTo>
                    <a:pt x="299" y="64"/>
                  </a:lnTo>
                  <a:lnTo>
                    <a:pt x="295" y="56"/>
                  </a:lnTo>
                  <a:lnTo>
                    <a:pt x="293" y="45"/>
                  </a:lnTo>
                  <a:lnTo>
                    <a:pt x="288" y="39"/>
                  </a:lnTo>
                  <a:lnTo>
                    <a:pt x="280" y="26"/>
                  </a:lnTo>
                  <a:lnTo>
                    <a:pt x="278" y="21"/>
                  </a:lnTo>
                  <a:lnTo>
                    <a:pt x="278" y="6"/>
                  </a:lnTo>
                  <a:lnTo>
                    <a:pt x="278" y="0"/>
                  </a:lnTo>
                  <a:lnTo>
                    <a:pt x="274" y="0"/>
                  </a:lnTo>
                  <a:lnTo>
                    <a:pt x="18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6" name="Group 145"/>
            <p:cNvGrpSpPr/>
            <p:nvPr/>
          </p:nvGrpSpPr>
          <p:grpSpPr>
            <a:xfrm>
              <a:off x="8109977" y="7462767"/>
              <a:ext cx="705144" cy="1137301"/>
              <a:chOff x="3605271" y="2876831"/>
              <a:chExt cx="293010" cy="472646"/>
            </a:xfrm>
            <a:grpFill/>
          </p:grpSpPr>
          <p:sp>
            <p:nvSpPr>
              <p:cNvPr id="278" name="Freeform 49"/>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50"/>
              <p:cNvSpPr>
                <a:spLocks/>
              </p:cNvSpPr>
              <p:nvPr/>
            </p:nvSpPr>
            <p:spPr bwMode="auto">
              <a:xfrm>
                <a:off x="3818545" y="3342501"/>
                <a:ext cx="8646" cy="6976"/>
              </a:xfrm>
              <a:custGeom>
                <a:avLst/>
                <a:gdLst>
                  <a:gd name="T0" fmla="*/ 0 w 9"/>
                  <a:gd name="T1" fmla="*/ 8 h 8"/>
                  <a:gd name="T2" fmla="*/ 6 w 9"/>
                  <a:gd name="T3" fmla="*/ 6 h 8"/>
                  <a:gd name="T4" fmla="*/ 9 w 9"/>
                  <a:gd name="T5" fmla="*/ 0 h 8"/>
                  <a:gd name="T6" fmla="*/ 2 w 9"/>
                  <a:gd name="T7" fmla="*/ 6 h 8"/>
                  <a:gd name="T8" fmla="*/ 0 w 9"/>
                  <a:gd name="T9" fmla="*/ 8 h 8"/>
                </a:gdLst>
                <a:ahLst/>
                <a:cxnLst>
                  <a:cxn ang="0">
                    <a:pos x="T0" y="T1"/>
                  </a:cxn>
                  <a:cxn ang="0">
                    <a:pos x="T2" y="T3"/>
                  </a:cxn>
                  <a:cxn ang="0">
                    <a:pos x="T4" y="T5"/>
                  </a:cxn>
                  <a:cxn ang="0">
                    <a:pos x="T6" y="T7"/>
                  </a:cxn>
                  <a:cxn ang="0">
                    <a:pos x="T8" y="T9"/>
                  </a:cxn>
                </a:cxnLst>
                <a:rect l="0" t="0" r="r" b="b"/>
                <a:pathLst>
                  <a:path w="9" h="8">
                    <a:moveTo>
                      <a:pt x="0" y="8"/>
                    </a:moveTo>
                    <a:lnTo>
                      <a:pt x="6" y="6"/>
                    </a:lnTo>
                    <a:lnTo>
                      <a:pt x="9" y="0"/>
                    </a:lnTo>
                    <a:lnTo>
                      <a:pt x="2" y="6"/>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51"/>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52"/>
              <p:cNvSpPr>
                <a:spLocks/>
              </p:cNvSpPr>
              <p:nvPr/>
            </p:nvSpPr>
            <p:spPr bwMode="auto">
              <a:xfrm>
                <a:off x="3872343" y="3325932"/>
                <a:ext cx="13450" cy="1744"/>
              </a:xfrm>
              <a:custGeom>
                <a:avLst/>
                <a:gdLst>
                  <a:gd name="T0" fmla="*/ 14 w 14"/>
                  <a:gd name="T1" fmla="*/ 2 h 2"/>
                  <a:gd name="T2" fmla="*/ 0 w 14"/>
                  <a:gd name="T3" fmla="*/ 0 h 2"/>
                  <a:gd name="T4" fmla="*/ 0 w 14"/>
                  <a:gd name="T5" fmla="*/ 2 h 2"/>
                  <a:gd name="T6" fmla="*/ 6 w 14"/>
                  <a:gd name="T7" fmla="*/ 2 h 2"/>
                  <a:gd name="T8" fmla="*/ 14 w 14"/>
                  <a:gd name="T9" fmla="*/ 2 h 2"/>
                </a:gdLst>
                <a:ahLst/>
                <a:cxnLst>
                  <a:cxn ang="0">
                    <a:pos x="T0" y="T1"/>
                  </a:cxn>
                  <a:cxn ang="0">
                    <a:pos x="T2" y="T3"/>
                  </a:cxn>
                  <a:cxn ang="0">
                    <a:pos x="T4" y="T5"/>
                  </a:cxn>
                  <a:cxn ang="0">
                    <a:pos x="T6" y="T7"/>
                  </a:cxn>
                  <a:cxn ang="0">
                    <a:pos x="T8" y="T9"/>
                  </a:cxn>
                </a:cxnLst>
                <a:rect l="0" t="0" r="r" b="b"/>
                <a:pathLst>
                  <a:path w="14" h="2">
                    <a:moveTo>
                      <a:pt x="14" y="2"/>
                    </a:moveTo>
                    <a:lnTo>
                      <a:pt x="0" y="0"/>
                    </a:lnTo>
                    <a:lnTo>
                      <a:pt x="0" y="2"/>
                    </a:lnTo>
                    <a:lnTo>
                      <a:pt x="6" y="2"/>
                    </a:lnTo>
                    <a:lnTo>
                      <a:pt x="14"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83"/>
              <p:cNvSpPr>
                <a:spLocks/>
              </p:cNvSpPr>
              <p:nvPr/>
            </p:nvSpPr>
            <p:spPr bwMode="auto">
              <a:xfrm>
                <a:off x="3605271" y="2876831"/>
                <a:ext cx="293010" cy="460438"/>
              </a:xfrm>
              <a:custGeom>
                <a:avLst/>
                <a:gdLst>
                  <a:gd name="T0" fmla="*/ 282 w 305"/>
                  <a:gd name="T1" fmla="*/ 6 h 528"/>
                  <a:gd name="T2" fmla="*/ 215 w 305"/>
                  <a:gd name="T3" fmla="*/ 6 h 528"/>
                  <a:gd name="T4" fmla="*/ 98 w 305"/>
                  <a:gd name="T5" fmla="*/ 25 h 528"/>
                  <a:gd name="T6" fmla="*/ 81 w 305"/>
                  <a:gd name="T7" fmla="*/ 30 h 528"/>
                  <a:gd name="T8" fmla="*/ 75 w 305"/>
                  <a:gd name="T9" fmla="*/ 38 h 528"/>
                  <a:gd name="T10" fmla="*/ 75 w 305"/>
                  <a:gd name="T11" fmla="*/ 55 h 528"/>
                  <a:gd name="T12" fmla="*/ 77 w 305"/>
                  <a:gd name="T13" fmla="*/ 62 h 528"/>
                  <a:gd name="T14" fmla="*/ 70 w 305"/>
                  <a:gd name="T15" fmla="*/ 83 h 528"/>
                  <a:gd name="T16" fmla="*/ 60 w 305"/>
                  <a:gd name="T17" fmla="*/ 92 h 528"/>
                  <a:gd name="T18" fmla="*/ 45 w 305"/>
                  <a:gd name="T19" fmla="*/ 102 h 528"/>
                  <a:gd name="T20" fmla="*/ 47 w 305"/>
                  <a:gd name="T21" fmla="*/ 115 h 528"/>
                  <a:gd name="T22" fmla="*/ 38 w 305"/>
                  <a:gd name="T23" fmla="*/ 132 h 528"/>
                  <a:gd name="T24" fmla="*/ 36 w 305"/>
                  <a:gd name="T25" fmla="*/ 151 h 528"/>
                  <a:gd name="T26" fmla="*/ 36 w 305"/>
                  <a:gd name="T27" fmla="*/ 158 h 528"/>
                  <a:gd name="T28" fmla="*/ 23 w 305"/>
                  <a:gd name="T29" fmla="*/ 162 h 528"/>
                  <a:gd name="T30" fmla="*/ 27 w 305"/>
                  <a:gd name="T31" fmla="*/ 181 h 528"/>
                  <a:gd name="T32" fmla="*/ 34 w 305"/>
                  <a:gd name="T33" fmla="*/ 186 h 528"/>
                  <a:gd name="T34" fmla="*/ 34 w 305"/>
                  <a:gd name="T35" fmla="*/ 192 h 528"/>
                  <a:gd name="T36" fmla="*/ 36 w 305"/>
                  <a:gd name="T37" fmla="*/ 207 h 528"/>
                  <a:gd name="T38" fmla="*/ 30 w 305"/>
                  <a:gd name="T39" fmla="*/ 220 h 528"/>
                  <a:gd name="T40" fmla="*/ 28 w 305"/>
                  <a:gd name="T41" fmla="*/ 239 h 528"/>
                  <a:gd name="T42" fmla="*/ 40 w 305"/>
                  <a:gd name="T43" fmla="*/ 241 h 528"/>
                  <a:gd name="T44" fmla="*/ 36 w 305"/>
                  <a:gd name="T45" fmla="*/ 261 h 528"/>
                  <a:gd name="T46" fmla="*/ 38 w 305"/>
                  <a:gd name="T47" fmla="*/ 278 h 528"/>
                  <a:gd name="T48" fmla="*/ 49 w 305"/>
                  <a:gd name="T49" fmla="*/ 290 h 528"/>
                  <a:gd name="T50" fmla="*/ 45 w 305"/>
                  <a:gd name="T51" fmla="*/ 295 h 528"/>
                  <a:gd name="T52" fmla="*/ 60 w 305"/>
                  <a:gd name="T53" fmla="*/ 307 h 528"/>
                  <a:gd name="T54" fmla="*/ 55 w 305"/>
                  <a:gd name="T55" fmla="*/ 310 h 528"/>
                  <a:gd name="T56" fmla="*/ 38 w 305"/>
                  <a:gd name="T57" fmla="*/ 325 h 528"/>
                  <a:gd name="T58" fmla="*/ 47 w 305"/>
                  <a:gd name="T59" fmla="*/ 333 h 528"/>
                  <a:gd name="T60" fmla="*/ 47 w 305"/>
                  <a:gd name="T61" fmla="*/ 339 h 528"/>
                  <a:gd name="T62" fmla="*/ 25 w 305"/>
                  <a:gd name="T63" fmla="*/ 361 h 528"/>
                  <a:gd name="T64" fmla="*/ 21 w 305"/>
                  <a:gd name="T65" fmla="*/ 378 h 528"/>
                  <a:gd name="T66" fmla="*/ 19 w 305"/>
                  <a:gd name="T67" fmla="*/ 389 h 528"/>
                  <a:gd name="T68" fmla="*/ 13 w 305"/>
                  <a:gd name="T69" fmla="*/ 412 h 528"/>
                  <a:gd name="T70" fmla="*/ 10 w 305"/>
                  <a:gd name="T71" fmla="*/ 423 h 528"/>
                  <a:gd name="T72" fmla="*/ 4 w 305"/>
                  <a:gd name="T73" fmla="*/ 440 h 528"/>
                  <a:gd name="T74" fmla="*/ 92 w 305"/>
                  <a:gd name="T75" fmla="*/ 449 h 528"/>
                  <a:gd name="T76" fmla="*/ 177 w 305"/>
                  <a:gd name="T77" fmla="*/ 451 h 528"/>
                  <a:gd name="T78" fmla="*/ 173 w 305"/>
                  <a:gd name="T79" fmla="*/ 483 h 528"/>
                  <a:gd name="T80" fmla="*/ 188 w 305"/>
                  <a:gd name="T81" fmla="*/ 506 h 528"/>
                  <a:gd name="T82" fmla="*/ 196 w 305"/>
                  <a:gd name="T83" fmla="*/ 523 h 528"/>
                  <a:gd name="T84" fmla="*/ 211 w 305"/>
                  <a:gd name="T85" fmla="*/ 528 h 528"/>
                  <a:gd name="T86" fmla="*/ 222 w 305"/>
                  <a:gd name="T87" fmla="*/ 512 h 528"/>
                  <a:gd name="T88" fmla="*/ 226 w 305"/>
                  <a:gd name="T89" fmla="*/ 512 h 528"/>
                  <a:gd name="T90" fmla="*/ 260 w 305"/>
                  <a:gd name="T91" fmla="*/ 502 h 528"/>
                  <a:gd name="T92" fmla="*/ 265 w 305"/>
                  <a:gd name="T93" fmla="*/ 498 h 528"/>
                  <a:gd name="T94" fmla="*/ 284 w 305"/>
                  <a:gd name="T95" fmla="*/ 502 h 528"/>
                  <a:gd name="T96" fmla="*/ 305 w 305"/>
                  <a:gd name="T97" fmla="*/ 498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5" h="528">
                    <a:moveTo>
                      <a:pt x="282" y="335"/>
                    </a:moveTo>
                    <a:lnTo>
                      <a:pt x="290" y="10"/>
                    </a:lnTo>
                    <a:lnTo>
                      <a:pt x="282" y="6"/>
                    </a:lnTo>
                    <a:lnTo>
                      <a:pt x="278" y="0"/>
                    </a:lnTo>
                    <a:lnTo>
                      <a:pt x="278" y="0"/>
                    </a:lnTo>
                    <a:lnTo>
                      <a:pt x="215" y="6"/>
                    </a:lnTo>
                    <a:lnTo>
                      <a:pt x="94" y="15"/>
                    </a:lnTo>
                    <a:lnTo>
                      <a:pt x="96" y="17"/>
                    </a:lnTo>
                    <a:lnTo>
                      <a:pt x="98" y="25"/>
                    </a:lnTo>
                    <a:lnTo>
                      <a:pt x="92" y="30"/>
                    </a:lnTo>
                    <a:lnTo>
                      <a:pt x="85" y="34"/>
                    </a:lnTo>
                    <a:lnTo>
                      <a:pt x="81" y="30"/>
                    </a:lnTo>
                    <a:lnTo>
                      <a:pt x="83" y="45"/>
                    </a:lnTo>
                    <a:lnTo>
                      <a:pt x="77" y="45"/>
                    </a:lnTo>
                    <a:lnTo>
                      <a:pt x="75" y="38"/>
                    </a:lnTo>
                    <a:lnTo>
                      <a:pt x="75" y="47"/>
                    </a:lnTo>
                    <a:lnTo>
                      <a:pt x="83" y="53"/>
                    </a:lnTo>
                    <a:lnTo>
                      <a:pt x="75" y="55"/>
                    </a:lnTo>
                    <a:lnTo>
                      <a:pt x="74" y="49"/>
                    </a:lnTo>
                    <a:lnTo>
                      <a:pt x="74" y="58"/>
                    </a:lnTo>
                    <a:lnTo>
                      <a:pt x="77" y="62"/>
                    </a:lnTo>
                    <a:lnTo>
                      <a:pt x="74" y="72"/>
                    </a:lnTo>
                    <a:lnTo>
                      <a:pt x="75" y="77"/>
                    </a:lnTo>
                    <a:lnTo>
                      <a:pt x="70" y="83"/>
                    </a:lnTo>
                    <a:lnTo>
                      <a:pt x="66" y="85"/>
                    </a:lnTo>
                    <a:lnTo>
                      <a:pt x="58" y="85"/>
                    </a:lnTo>
                    <a:lnTo>
                      <a:pt x="60" y="92"/>
                    </a:lnTo>
                    <a:lnTo>
                      <a:pt x="53" y="100"/>
                    </a:lnTo>
                    <a:lnTo>
                      <a:pt x="53" y="104"/>
                    </a:lnTo>
                    <a:lnTo>
                      <a:pt x="45" y="102"/>
                    </a:lnTo>
                    <a:lnTo>
                      <a:pt x="49" y="105"/>
                    </a:lnTo>
                    <a:lnTo>
                      <a:pt x="47" y="107"/>
                    </a:lnTo>
                    <a:lnTo>
                      <a:pt x="47" y="115"/>
                    </a:lnTo>
                    <a:lnTo>
                      <a:pt x="51" y="122"/>
                    </a:lnTo>
                    <a:lnTo>
                      <a:pt x="34" y="128"/>
                    </a:lnTo>
                    <a:lnTo>
                      <a:pt x="38" y="132"/>
                    </a:lnTo>
                    <a:lnTo>
                      <a:pt x="36" y="139"/>
                    </a:lnTo>
                    <a:lnTo>
                      <a:pt x="38" y="147"/>
                    </a:lnTo>
                    <a:lnTo>
                      <a:pt x="36" y="151"/>
                    </a:lnTo>
                    <a:lnTo>
                      <a:pt x="28" y="151"/>
                    </a:lnTo>
                    <a:lnTo>
                      <a:pt x="28" y="154"/>
                    </a:lnTo>
                    <a:lnTo>
                      <a:pt x="36" y="158"/>
                    </a:lnTo>
                    <a:lnTo>
                      <a:pt x="30" y="162"/>
                    </a:lnTo>
                    <a:lnTo>
                      <a:pt x="28" y="158"/>
                    </a:lnTo>
                    <a:lnTo>
                      <a:pt x="23" y="162"/>
                    </a:lnTo>
                    <a:lnTo>
                      <a:pt x="28" y="169"/>
                    </a:lnTo>
                    <a:lnTo>
                      <a:pt x="23" y="173"/>
                    </a:lnTo>
                    <a:lnTo>
                      <a:pt x="27" y="181"/>
                    </a:lnTo>
                    <a:lnTo>
                      <a:pt x="23" y="186"/>
                    </a:lnTo>
                    <a:lnTo>
                      <a:pt x="28" y="181"/>
                    </a:lnTo>
                    <a:lnTo>
                      <a:pt x="34" y="186"/>
                    </a:lnTo>
                    <a:lnTo>
                      <a:pt x="27" y="190"/>
                    </a:lnTo>
                    <a:lnTo>
                      <a:pt x="34" y="192"/>
                    </a:lnTo>
                    <a:lnTo>
                      <a:pt x="34" y="192"/>
                    </a:lnTo>
                    <a:lnTo>
                      <a:pt x="32" y="198"/>
                    </a:lnTo>
                    <a:lnTo>
                      <a:pt x="34" y="205"/>
                    </a:lnTo>
                    <a:lnTo>
                      <a:pt x="36" y="207"/>
                    </a:lnTo>
                    <a:lnTo>
                      <a:pt x="38" y="218"/>
                    </a:lnTo>
                    <a:lnTo>
                      <a:pt x="38" y="220"/>
                    </a:lnTo>
                    <a:lnTo>
                      <a:pt x="30" y="220"/>
                    </a:lnTo>
                    <a:lnTo>
                      <a:pt x="32" y="226"/>
                    </a:lnTo>
                    <a:lnTo>
                      <a:pt x="32" y="235"/>
                    </a:lnTo>
                    <a:lnTo>
                      <a:pt x="28" y="239"/>
                    </a:lnTo>
                    <a:lnTo>
                      <a:pt x="28" y="245"/>
                    </a:lnTo>
                    <a:lnTo>
                      <a:pt x="34" y="241"/>
                    </a:lnTo>
                    <a:lnTo>
                      <a:pt x="40" y="241"/>
                    </a:lnTo>
                    <a:lnTo>
                      <a:pt x="40" y="248"/>
                    </a:lnTo>
                    <a:lnTo>
                      <a:pt x="34" y="254"/>
                    </a:lnTo>
                    <a:lnTo>
                      <a:pt x="36" y="261"/>
                    </a:lnTo>
                    <a:lnTo>
                      <a:pt x="43" y="265"/>
                    </a:lnTo>
                    <a:lnTo>
                      <a:pt x="36" y="275"/>
                    </a:lnTo>
                    <a:lnTo>
                      <a:pt x="38" y="278"/>
                    </a:lnTo>
                    <a:lnTo>
                      <a:pt x="49" y="277"/>
                    </a:lnTo>
                    <a:lnTo>
                      <a:pt x="43" y="282"/>
                    </a:lnTo>
                    <a:lnTo>
                      <a:pt x="49" y="290"/>
                    </a:lnTo>
                    <a:lnTo>
                      <a:pt x="42" y="288"/>
                    </a:lnTo>
                    <a:lnTo>
                      <a:pt x="42" y="290"/>
                    </a:lnTo>
                    <a:lnTo>
                      <a:pt x="45" y="295"/>
                    </a:lnTo>
                    <a:lnTo>
                      <a:pt x="51" y="299"/>
                    </a:lnTo>
                    <a:lnTo>
                      <a:pt x="53" y="305"/>
                    </a:lnTo>
                    <a:lnTo>
                      <a:pt x="60" y="307"/>
                    </a:lnTo>
                    <a:lnTo>
                      <a:pt x="60" y="308"/>
                    </a:lnTo>
                    <a:lnTo>
                      <a:pt x="60" y="310"/>
                    </a:lnTo>
                    <a:lnTo>
                      <a:pt x="55" y="310"/>
                    </a:lnTo>
                    <a:lnTo>
                      <a:pt x="49" y="316"/>
                    </a:lnTo>
                    <a:lnTo>
                      <a:pt x="42" y="320"/>
                    </a:lnTo>
                    <a:lnTo>
                      <a:pt x="38" y="325"/>
                    </a:lnTo>
                    <a:lnTo>
                      <a:pt x="45" y="327"/>
                    </a:lnTo>
                    <a:lnTo>
                      <a:pt x="53" y="325"/>
                    </a:lnTo>
                    <a:lnTo>
                      <a:pt x="47" y="333"/>
                    </a:lnTo>
                    <a:lnTo>
                      <a:pt x="47" y="337"/>
                    </a:lnTo>
                    <a:lnTo>
                      <a:pt x="40" y="337"/>
                    </a:lnTo>
                    <a:lnTo>
                      <a:pt x="47" y="339"/>
                    </a:lnTo>
                    <a:lnTo>
                      <a:pt x="47" y="340"/>
                    </a:lnTo>
                    <a:lnTo>
                      <a:pt x="30" y="357"/>
                    </a:lnTo>
                    <a:lnTo>
                      <a:pt x="25" y="361"/>
                    </a:lnTo>
                    <a:lnTo>
                      <a:pt x="23" y="367"/>
                    </a:lnTo>
                    <a:lnTo>
                      <a:pt x="27" y="371"/>
                    </a:lnTo>
                    <a:lnTo>
                      <a:pt x="21" y="378"/>
                    </a:lnTo>
                    <a:lnTo>
                      <a:pt x="19" y="384"/>
                    </a:lnTo>
                    <a:lnTo>
                      <a:pt x="11" y="389"/>
                    </a:lnTo>
                    <a:lnTo>
                      <a:pt x="19" y="389"/>
                    </a:lnTo>
                    <a:lnTo>
                      <a:pt x="17" y="391"/>
                    </a:lnTo>
                    <a:lnTo>
                      <a:pt x="11" y="397"/>
                    </a:lnTo>
                    <a:lnTo>
                      <a:pt x="13" y="412"/>
                    </a:lnTo>
                    <a:lnTo>
                      <a:pt x="6" y="412"/>
                    </a:lnTo>
                    <a:lnTo>
                      <a:pt x="11" y="418"/>
                    </a:lnTo>
                    <a:lnTo>
                      <a:pt x="10" y="423"/>
                    </a:lnTo>
                    <a:lnTo>
                      <a:pt x="0" y="425"/>
                    </a:lnTo>
                    <a:lnTo>
                      <a:pt x="4" y="433"/>
                    </a:lnTo>
                    <a:lnTo>
                      <a:pt x="4" y="440"/>
                    </a:lnTo>
                    <a:lnTo>
                      <a:pt x="8" y="448"/>
                    </a:lnTo>
                    <a:lnTo>
                      <a:pt x="2" y="453"/>
                    </a:lnTo>
                    <a:lnTo>
                      <a:pt x="92" y="449"/>
                    </a:lnTo>
                    <a:lnTo>
                      <a:pt x="177" y="442"/>
                    </a:lnTo>
                    <a:lnTo>
                      <a:pt x="179" y="444"/>
                    </a:lnTo>
                    <a:lnTo>
                      <a:pt x="177" y="451"/>
                    </a:lnTo>
                    <a:lnTo>
                      <a:pt x="173" y="465"/>
                    </a:lnTo>
                    <a:lnTo>
                      <a:pt x="169" y="476"/>
                    </a:lnTo>
                    <a:lnTo>
                      <a:pt x="173" y="483"/>
                    </a:lnTo>
                    <a:lnTo>
                      <a:pt x="177" y="491"/>
                    </a:lnTo>
                    <a:lnTo>
                      <a:pt x="186" y="498"/>
                    </a:lnTo>
                    <a:lnTo>
                      <a:pt x="188" y="506"/>
                    </a:lnTo>
                    <a:lnTo>
                      <a:pt x="192" y="513"/>
                    </a:lnTo>
                    <a:lnTo>
                      <a:pt x="192" y="517"/>
                    </a:lnTo>
                    <a:lnTo>
                      <a:pt x="196" y="523"/>
                    </a:lnTo>
                    <a:lnTo>
                      <a:pt x="199" y="527"/>
                    </a:lnTo>
                    <a:lnTo>
                      <a:pt x="203" y="528"/>
                    </a:lnTo>
                    <a:lnTo>
                      <a:pt x="211" y="528"/>
                    </a:lnTo>
                    <a:lnTo>
                      <a:pt x="213" y="521"/>
                    </a:lnTo>
                    <a:lnTo>
                      <a:pt x="220" y="515"/>
                    </a:lnTo>
                    <a:lnTo>
                      <a:pt x="222" y="512"/>
                    </a:lnTo>
                    <a:lnTo>
                      <a:pt x="220" y="512"/>
                    </a:lnTo>
                    <a:lnTo>
                      <a:pt x="226" y="510"/>
                    </a:lnTo>
                    <a:lnTo>
                      <a:pt x="226" y="512"/>
                    </a:lnTo>
                    <a:lnTo>
                      <a:pt x="231" y="510"/>
                    </a:lnTo>
                    <a:lnTo>
                      <a:pt x="246" y="504"/>
                    </a:lnTo>
                    <a:lnTo>
                      <a:pt x="260" y="502"/>
                    </a:lnTo>
                    <a:lnTo>
                      <a:pt x="263" y="500"/>
                    </a:lnTo>
                    <a:lnTo>
                      <a:pt x="254" y="498"/>
                    </a:lnTo>
                    <a:lnTo>
                      <a:pt x="265" y="498"/>
                    </a:lnTo>
                    <a:lnTo>
                      <a:pt x="271" y="502"/>
                    </a:lnTo>
                    <a:lnTo>
                      <a:pt x="278" y="506"/>
                    </a:lnTo>
                    <a:lnTo>
                      <a:pt x="284" y="502"/>
                    </a:lnTo>
                    <a:lnTo>
                      <a:pt x="288" y="500"/>
                    </a:lnTo>
                    <a:lnTo>
                      <a:pt x="301" y="506"/>
                    </a:lnTo>
                    <a:lnTo>
                      <a:pt x="305" y="498"/>
                    </a:lnTo>
                    <a:lnTo>
                      <a:pt x="305" y="495"/>
                    </a:lnTo>
                    <a:lnTo>
                      <a:pt x="282" y="33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7" name="Freeform 84"/>
            <p:cNvSpPr>
              <a:spLocks/>
            </p:cNvSpPr>
            <p:nvPr/>
          </p:nvSpPr>
          <p:spPr bwMode="auto">
            <a:xfrm>
              <a:off x="8327301" y="6954969"/>
              <a:ext cx="1669229" cy="539272"/>
            </a:xfrm>
            <a:custGeom>
              <a:avLst/>
              <a:gdLst>
                <a:gd name="T0" fmla="*/ 487 w 722"/>
                <a:gd name="T1" fmla="*/ 33 h 257"/>
                <a:gd name="T2" fmla="*/ 421 w 722"/>
                <a:gd name="T3" fmla="*/ 39 h 257"/>
                <a:gd name="T4" fmla="*/ 355 w 722"/>
                <a:gd name="T5" fmla="*/ 47 h 257"/>
                <a:gd name="T6" fmla="*/ 271 w 722"/>
                <a:gd name="T7" fmla="*/ 54 h 257"/>
                <a:gd name="T8" fmla="*/ 199 w 722"/>
                <a:gd name="T9" fmla="*/ 62 h 257"/>
                <a:gd name="T10" fmla="*/ 177 w 722"/>
                <a:gd name="T11" fmla="*/ 60 h 257"/>
                <a:gd name="T12" fmla="*/ 183 w 722"/>
                <a:gd name="T13" fmla="*/ 80 h 257"/>
                <a:gd name="T14" fmla="*/ 58 w 722"/>
                <a:gd name="T15" fmla="*/ 96 h 257"/>
                <a:gd name="T16" fmla="*/ 53 w 722"/>
                <a:gd name="T17" fmla="*/ 90 h 257"/>
                <a:gd name="T18" fmla="*/ 57 w 722"/>
                <a:gd name="T19" fmla="*/ 105 h 257"/>
                <a:gd name="T20" fmla="*/ 53 w 722"/>
                <a:gd name="T21" fmla="*/ 114 h 257"/>
                <a:gd name="T22" fmla="*/ 51 w 722"/>
                <a:gd name="T23" fmla="*/ 127 h 257"/>
                <a:gd name="T24" fmla="*/ 43 w 722"/>
                <a:gd name="T25" fmla="*/ 146 h 257"/>
                <a:gd name="T26" fmla="*/ 47 w 722"/>
                <a:gd name="T27" fmla="*/ 156 h 257"/>
                <a:gd name="T28" fmla="*/ 43 w 722"/>
                <a:gd name="T29" fmla="*/ 165 h 257"/>
                <a:gd name="T30" fmla="*/ 30 w 722"/>
                <a:gd name="T31" fmla="*/ 174 h 257"/>
                <a:gd name="T32" fmla="*/ 27 w 722"/>
                <a:gd name="T33" fmla="*/ 180 h 257"/>
                <a:gd name="T34" fmla="*/ 27 w 722"/>
                <a:gd name="T35" fmla="*/ 191 h 257"/>
                <a:gd name="T36" fmla="*/ 19 w 722"/>
                <a:gd name="T37" fmla="*/ 197 h 257"/>
                <a:gd name="T38" fmla="*/ 21 w 722"/>
                <a:gd name="T39" fmla="*/ 210 h 257"/>
                <a:gd name="T40" fmla="*/ 11 w 722"/>
                <a:gd name="T41" fmla="*/ 208 h 257"/>
                <a:gd name="T42" fmla="*/ 15 w 722"/>
                <a:gd name="T43" fmla="*/ 214 h 257"/>
                <a:gd name="T44" fmla="*/ 19 w 722"/>
                <a:gd name="T45" fmla="*/ 240 h 257"/>
                <a:gd name="T46" fmla="*/ 11 w 722"/>
                <a:gd name="T47" fmla="*/ 244 h 257"/>
                <a:gd name="T48" fmla="*/ 0 w 722"/>
                <a:gd name="T49" fmla="*/ 255 h 257"/>
                <a:gd name="T50" fmla="*/ 121 w 722"/>
                <a:gd name="T51" fmla="*/ 248 h 257"/>
                <a:gd name="T52" fmla="*/ 184 w 722"/>
                <a:gd name="T53" fmla="*/ 242 h 257"/>
                <a:gd name="T54" fmla="*/ 310 w 722"/>
                <a:gd name="T55" fmla="*/ 231 h 257"/>
                <a:gd name="T56" fmla="*/ 485 w 722"/>
                <a:gd name="T57" fmla="*/ 208 h 257"/>
                <a:gd name="T58" fmla="*/ 521 w 722"/>
                <a:gd name="T59" fmla="*/ 178 h 257"/>
                <a:gd name="T60" fmla="*/ 540 w 722"/>
                <a:gd name="T61" fmla="*/ 169 h 257"/>
                <a:gd name="T62" fmla="*/ 543 w 722"/>
                <a:gd name="T63" fmla="*/ 152 h 257"/>
                <a:gd name="T64" fmla="*/ 564 w 722"/>
                <a:gd name="T65" fmla="*/ 137 h 257"/>
                <a:gd name="T66" fmla="*/ 583 w 722"/>
                <a:gd name="T67" fmla="*/ 133 h 257"/>
                <a:gd name="T68" fmla="*/ 617 w 722"/>
                <a:gd name="T69" fmla="*/ 105 h 257"/>
                <a:gd name="T70" fmla="*/ 626 w 722"/>
                <a:gd name="T71" fmla="*/ 99 h 257"/>
                <a:gd name="T72" fmla="*/ 637 w 722"/>
                <a:gd name="T73" fmla="*/ 86 h 257"/>
                <a:gd name="T74" fmla="*/ 641 w 722"/>
                <a:gd name="T75" fmla="*/ 77 h 257"/>
                <a:gd name="T76" fmla="*/ 654 w 722"/>
                <a:gd name="T77" fmla="*/ 79 h 257"/>
                <a:gd name="T78" fmla="*/ 666 w 722"/>
                <a:gd name="T79" fmla="*/ 71 h 257"/>
                <a:gd name="T80" fmla="*/ 675 w 722"/>
                <a:gd name="T81" fmla="*/ 60 h 257"/>
                <a:gd name="T82" fmla="*/ 694 w 722"/>
                <a:gd name="T83" fmla="*/ 60 h 257"/>
                <a:gd name="T84" fmla="*/ 705 w 722"/>
                <a:gd name="T85" fmla="*/ 37 h 257"/>
                <a:gd name="T86" fmla="*/ 718 w 722"/>
                <a:gd name="T87" fmla="*/ 28 h 257"/>
                <a:gd name="T88" fmla="*/ 720 w 722"/>
                <a:gd name="T89" fmla="*/ 9 h 257"/>
                <a:gd name="T90" fmla="*/ 713 w 722"/>
                <a:gd name="T91" fmla="*/ 0 h 257"/>
                <a:gd name="T92" fmla="*/ 651 w 722"/>
                <a:gd name="T93" fmla="*/ 11 h 257"/>
                <a:gd name="T94" fmla="*/ 579 w 722"/>
                <a:gd name="T95" fmla="*/ 20 h 257"/>
                <a:gd name="T96" fmla="*/ 543 w 722"/>
                <a:gd name="T97" fmla="*/ 2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2" h="257">
                  <a:moveTo>
                    <a:pt x="513" y="30"/>
                  </a:moveTo>
                  <a:lnTo>
                    <a:pt x="487" y="33"/>
                  </a:lnTo>
                  <a:lnTo>
                    <a:pt x="459" y="37"/>
                  </a:lnTo>
                  <a:lnTo>
                    <a:pt x="421" y="39"/>
                  </a:lnTo>
                  <a:lnTo>
                    <a:pt x="397" y="43"/>
                  </a:lnTo>
                  <a:lnTo>
                    <a:pt x="355" y="47"/>
                  </a:lnTo>
                  <a:lnTo>
                    <a:pt x="314" y="49"/>
                  </a:lnTo>
                  <a:lnTo>
                    <a:pt x="271" y="54"/>
                  </a:lnTo>
                  <a:lnTo>
                    <a:pt x="235" y="58"/>
                  </a:lnTo>
                  <a:lnTo>
                    <a:pt x="199" y="62"/>
                  </a:lnTo>
                  <a:lnTo>
                    <a:pt x="192" y="60"/>
                  </a:lnTo>
                  <a:lnTo>
                    <a:pt x="177" y="60"/>
                  </a:lnTo>
                  <a:lnTo>
                    <a:pt x="183" y="73"/>
                  </a:lnTo>
                  <a:lnTo>
                    <a:pt x="183" y="80"/>
                  </a:lnTo>
                  <a:lnTo>
                    <a:pt x="64" y="90"/>
                  </a:lnTo>
                  <a:lnTo>
                    <a:pt x="58" y="96"/>
                  </a:lnTo>
                  <a:lnTo>
                    <a:pt x="58" y="90"/>
                  </a:lnTo>
                  <a:lnTo>
                    <a:pt x="53" y="90"/>
                  </a:lnTo>
                  <a:lnTo>
                    <a:pt x="55" y="97"/>
                  </a:lnTo>
                  <a:lnTo>
                    <a:pt x="57" y="105"/>
                  </a:lnTo>
                  <a:lnTo>
                    <a:pt x="49" y="107"/>
                  </a:lnTo>
                  <a:lnTo>
                    <a:pt x="53" y="114"/>
                  </a:lnTo>
                  <a:lnTo>
                    <a:pt x="45" y="122"/>
                  </a:lnTo>
                  <a:lnTo>
                    <a:pt x="51" y="127"/>
                  </a:lnTo>
                  <a:lnTo>
                    <a:pt x="47" y="135"/>
                  </a:lnTo>
                  <a:lnTo>
                    <a:pt x="43" y="146"/>
                  </a:lnTo>
                  <a:lnTo>
                    <a:pt x="45" y="150"/>
                  </a:lnTo>
                  <a:lnTo>
                    <a:pt x="47" y="156"/>
                  </a:lnTo>
                  <a:lnTo>
                    <a:pt x="40" y="159"/>
                  </a:lnTo>
                  <a:lnTo>
                    <a:pt x="43" y="165"/>
                  </a:lnTo>
                  <a:lnTo>
                    <a:pt x="36" y="171"/>
                  </a:lnTo>
                  <a:lnTo>
                    <a:pt x="30" y="174"/>
                  </a:lnTo>
                  <a:lnTo>
                    <a:pt x="27" y="178"/>
                  </a:lnTo>
                  <a:lnTo>
                    <a:pt x="27" y="180"/>
                  </a:lnTo>
                  <a:lnTo>
                    <a:pt x="32" y="186"/>
                  </a:lnTo>
                  <a:lnTo>
                    <a:pt x="27" y="191"/>
                  </a:lnTo>
                  <a:lnTo>
                    <a:pt x="23" y="195"/>
                  </a:lnTo>
                  <a:lnTo>
                    <a:pt x="19" y="197"/>
                  </a:lnTo>
                  <a:lnTo>
                    <a:pt x="23" y="205"/>
                  </a:lnTo>
                  <a:lnTo>
                    <a:pt x="21" y="210"/>
                  </a:lnTo>
                  <a:lnTo>
                    <a:pt x="17" y="206"/>
                  </a:lnTo>
                  <a:lnTo>
                    <a:pt x="11" y="208"/>
                  </a:lnTo>
                  <a:lnTo>
                    <a:pt x="10" y="216"/>
                  </a:lnTo>
                  <a:lnTo>
                    <a:pt x="15" y="214"/>
                  </a:lnTo>
                  <a:lnTo>
                    <a:pt x="15" y="221"/>
                  </a:lnTo>
                  <a:lnTo>
                    <a:pt x="19" y="240"/>
                  </a:lnTo>
                  <a:lnTo>
                    <a:pt x="17" y="242"/>
                  </a:lnTo>
                  <a:lnTo>
                    <a:pt x="11" y="244"/>
                  </a:lnTo>
                  <a:lnTo>
                    <a:pt x="8" y="252"/>
                  </a:lnTo>
                  <a:lnTo>
                    <a:pt x="0" y="255"/>
                  </a:lnTo>
                  <a:lnTo>
                    <a:pt x="0" y="257"/>
                  </a:lnTo>
                  <a:lnTo>
                    <a:pt x="121" y="248"/>
                  </a:lnTo>
                  <a:lnTo>
                    <a:pt x="184" y="242"/>
                  </a:lnTo>
                  <a:lnTo>
                    <a:pt x="184" y="242"/>
                  </a:lnTo>
                  <a:lnTo>
                    <a:pt x="184" y="240"/>
                  </a:lnTo>
                  <a:lnTo>
                    <a:pt x="310" y="231"/>
                  </a:lnTo>
                  <a:lnTo>
                    <a:pt x="408" y="220"/>
                  </a:lnTo>
                  <a:lnTo>
                    <a:pt x="485" y="208"/>
                  </a:lnTo>
                  <a:lnTo>
                    <a:pt x="521" y="206"/>
                  </a:lnTo>
                  <a:lnTo>
                    <a:pt x="521" y="178"/>
                  </a:lnTo>
                  <a:lnTo>
                    <a:pt x="534" y="174"/>
                  </a:lnTo>
                  <a:lnTo>
                    <a:pt x="540" y="169"/>
                  </a:lnTo>
                  <a:lnTo>
                    <a:pt x="542" y="159"/>
                  </a:lnTo>
                  <a:lnTo>
                    <a:pt x="543" y="152"/>
                  </a:lnTo>
                  <a:lnTo>
                    <a:pt x="549" y="144"/>
                  </a:lnTo>
                  <a:lnTo>
                    <a:pt x="564" y="137"/>
                  </a:lnTo>
                  <a:lnTo>
                    <a:pt x="577" y="137"/>
                  </a:lnTo>
                  <a:lnTo>
                    <a:pt x="583" y="133"/>
                  </a:lnTo>
                  <a:lnTo>
                    <a:pt x="604" y="114"/>
                  </a:lnTo>
                  <a:lnTo>
                    <a:pt x="617" y="105"/>
                  </a:lnTo>
                  <a:lnTo>
                    <a:pt x="622" y="105"/>
                  </a:lnTo>
                  <a:lnTo>
                    <a:pt x="626" y="99"/>
                  </a:lnTo>
                  <a:lnTo>
                    <a:pt x="630" y="84"/>
                  </a:lnTo>
                  <a:lnTo>
                    <a:pt x="637" y="86"/>
                  </a:lnTo>
                  <a:lnTo>
                    <a:pt x="637" y="80"/>
                  </a:lnTo>
                  <a:lnTo>
                    <a:pt x="641" y="77"/>
                  </a:lnTo>
                  <a:lnTo>
                    <a:pt x="647" y="73"/>
                  </a:lnTo>
                  <a:lnTo>
                    <a:pt x="654" y="79"/>
                  </a:lnTo>
                  <a:lnTo>
                    <a:pt x="658" y="79"/>
                  </a:lnTo>
                  <a:lnTo>
                    <a:pt x="666" y="71"/>
                  </a:lnTo>
                  <a:lnTo>
                    <a:pt x="668" y="65"/>
                  </a:lnTo>
                  <a:lnTo>
                    <a:pt x="675" y="60"/>
                  </a:lnTo>
                  <a:lnTo>
                    <a:pt x="688" y="54"/>
                  </a:lnTo>
                  <a:lnTo>
                    <a:pt x="694" y="60"/>
                  </a:lnTo>
                  <a:lnTo>
                    <a:pt x="699" y="52"/>
                  </a:lnTo>
                  <a:lnTo>
                    <a:pt x="705" y="37"/>
                  </a:lnTo>
                  <a:lnTo>
                    <a:pt x="711" y="32"/>
                  </a:lnTo>
                  <a:lnTo>
                    <a:pt x="718" y="28"/>
                  </a:lnTo>
                  <a:lnTo>
                    <a:pt x="720" y="17"/>
                  </a:lnTo>
                  <a:lnTo>
                    <a:pt x="720" y="9"/>
                  </a:lnTo>
                  <a:lnTo>
                    <a:pt x="722" y="0"/>
                  </a:lnTo>
                  <a:lnTo>
                    <a:pt x="713" y="0"/>
                  </a:lnTo>
                  <a:lnTo>
                    <a:pt x="686" y="7"/>
                  </a:lnTo>
                  <a:lnTo>
                    <a:pt x="651" y="11"/>
                  </a:lnTo>
                  <a:lnTo>
                    <a:pt x="594" y="20"/>
                  </a:lnTo>
                  <a:lnTo>
                    <a:pt x="579" y="20"/>
                  </a:lnTo>
                  <a:lnTo>
                    <a:pt x="553" y="24"/>
                  </a:lnTo>
                  <a:lnTo>
                    <a:pt x="543" y="28"/>
                  </a:lnTo>
                  <a:lnTo>
                    <a:pt x="513"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85"/>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86"/>
            <p:cNvSpPr>
              <a:spLocks/>
            </p:cNvSpPr>
            <p:nvPr/>
          </p:nvSpPr>
          <p:spPr bwMode="auto">
            <a:xfrm>
              <a:off x="8449836" y="7127032"/>
              <a:ext cx="11559" cy="16786"/>
            </a:xfrm>
            <a:custGeom>
              <a:avLst/>
              <a:gdLst>
                <a:gd name="T0" fmla="*/ 0 w 5"/>
                <a:gd name="T1" fmla="*/ 8 h 8"/>
                <a:gd name="T2" fmla="*/ 5 w 5"/>
                <a:gd name="T3" fmla="*/ 8 h 8"/>
                <a:gd name="T4" fmla="*/ 4 w 5"/>
                <a:gd name="T5" fmla="*/ 0 h 8"/>
                <a:gd name="T6" fmla="*/ 0 w 5"/>
                <a:gd name="T7" fmla="*/ 8 h 8"/>
              </a:gdLst>
              <a:ahLst/>
              <a:cxnLst>
                <a:cxn ang="0">
                  <a:pos x="T0" y="T1"/>
                </a:cxn>
                <a:cxn ang="0">
                  <a:pos x="T2" y="T3"/>
                </a:cxn>
                <a:cxn ang="0">
                  <a:pos x="T4" y="T5"/>
                </a:cxn>
                <a:cxn ang="0">
                  <a:pos x="T6" y="T7"/>
                </a:cxn>
              </a:cxnLst>
              <a:rect l="0" t="0" r="r" b="b"/>
              <a:pathLst>
                <a:path w="5" h="8">
                  <a:moveTo>
                    <a:pt x="0" y="8"/>
                  </a:moveTo>
                  <a:lnTo>
                    <a:pt x="5" y="8"/>
                  </a:lnTo>
                  <a:lnTo>
                    <a:pt x="4" y="0"/>
                  </a:lnTo>
                  <a:lnTo>
                    <a:pt x="0"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87"/>
            <p:cNvSpPr>
              <a:spLocks/>
            </p:cNvSpPr>
            <p:nvPr/>
          </p:nvSpPr>
          <p:spPr bwMode="auto">
            <a:xfrm>
              <a:off x="8475266" y="6461860"/>
              <a:ext cx="1426475" cy="681960"/>
            </a:xfrm>
            <a:custGeom>
              <a:avLst/>
              <a:gdLst>
                <a:gd name="T0" fmla="*/ 568 w 617"/>
                <a:gd name="T1" fmla="*/ 103 h 325"/>
                <a:gd name="T2" fmla="*/ 555 w 617"/>
                <a:gd name="T3" fmla="*/ 67 h 325"/>
                <a:gd name="T4" fmla="*/ 551 w 617"/>
                <a:gd name="T5" fmla="*/ 52 h 325"/>
                <a:gd name="T6" fmla="*/ 532 w 617"/>
                <a:gd name="T7" fmla="*/ 39 h 325"/>
                <a:gd name="T8" fmla="*/ 513 w 617"/>
                <a:gd name="T9" fmla="*/ 24 h 325"/>
                <a:gd name="T10" fmla="*/ 495 w 617"/>
                <a:gd name="T11" fmla="*/ 37 h 325"/>
                <a:gd name="T12" fmla="*/ 472 w 617"/>
                <a:gd name="T13" fmla="*/ 34 h 325"/>
                <a:gd name="T14" fmla="*/ 455 w 617"/>
                <a:gd name="T15" fmla="*/ 41 h 325"/>
                <a:gd name="T16" fmla="*/ 423 w 617"/>
                <a:gd name="T17" fmla="*/ 32 h 325"/>
                <a:gd name="T18" fmla="*/ 401 w 617"/>
                <a:gd name="T19" fmla="*/ 9 h 325"/>
                <a:gd name="T20" fmla="*/ 367 w 617"/>
                <a:gd name="T21" fmla="*/ 0 h 325"/>
                <a:gd name="T22" fmla="*/ 357 w 617"/>
                <a:gd name="T23" fmla="*/ 17 h 325"/>
                <a:gd name="T24" fmla="*/ 361 w 617"/>
                <a:gd name="T25" fmla="*/ 37 h 325"/>
                <a:gd name="T26" fmla="*/ 325 w 617"/>
                <a:gd name="T27" fmla="*/ 47 h 325"/>
                <a:gd name="T28" fmla="*/ 312 w 617"/>
                <a:gd name="T29" fmla="*/ 58 h 325"/>
                <a:gd name="T30" fmla="*/ 308 w 617"/>
                <a:gd name="T31" fmla="*/ 81 h 325"/>
                <a:gd name="T32" fmla="*/ 291 w 617"/>
                <a:gd name="T33" fmla="*/ 103 h 325"/>
                <a:gd name="T34" fmla="*/ 280 w 617"/>
                <a:gd name="T35" fmla="*/ 124 h 325"/>
                <a:gd name="T36" fmla="*/ 260 w 617"/>
                <a:gd name="T37" fmla="*/ 133 h 325"/>
                <a:gd name="T38" fmla="*/ 239 w 617"/>
                <a:gd name="T39" fmla="*/ 118 h 325"/>
                <a:gd name="T40" fmla="*/ 229 w 617"/>
                <a:gd name="T41" fmla="*/ 135 h 325"/>
                <a:gd name="T42" fmla="*/ 224 w 617"/>
                <a:gd name="T43" fmla="*/ 156 h 325"/>
                <a:gd name="T44" fmla="*/ 205 w 617"/>
                <a:gd name="T45" fmla="*/ 143 h 325"/>
                <a:gd name="T46" fmla="*/ 188 w 617"/>
                <a:gd name="T47" fmla="*/ 158 h 325"/>
                <a:gd name="T48" fmla="*/ 177 w 617"/>
                <a:gd name="T49" fmla="*/ 161 h 325"/>
                <a:gd name="T50" fmla="*/ 139 w 617"/>
                <a:gd name="T51" fmla="*/ 158 h 325"/>
                <a:gd name="T52" fmla="*/ 134 w 617"/>
                <a:gd name="T53" fmla="*/ 159 h 325"/>
                <a:gd name="T54" fmla="*/ 117 w 617"/>
                <a:gd name="T55" fmla="*/ 169 h 325"/>
                <a:gd name="T56" fmla="*/ 105 w 617"/>
                <a:gd name="T57" fmla="*/ 176 h 325"/>
                <a:gd name="T58" fmla="*/ 100 w 617"/>
                <a:gd name="T59" fmla="*/ 197 h 325"/>
                <a:gd name="T60" fmla="*/ 87 w 617"/>
                <a:gd name="T61" fmla="*/ 214 h 325"/>
                <a:gd name="T62" fmla="*/ 70 w 617"/>
                <a:gd name="T63" fmla="*/ 229 h 325"/>
                <a:gd name="T64" fmla="*/ 79 w 617"/>
                <a:gd name="T65" fmla="*/ 248 h 325"/>
                <a:gd name="T66" fmla="*/ 62 w 617"/>
                <a:gd name="T67" fmla="*/ 252 h 325"/>
                <a:gd name="T68" fmla="*/ 34 w 617"/>
                <a:gd name="T69" fmla="*/ 244 h 325"/>
                <a:gd name="T70" fmla="*/ 17 w 617"/>
                <a:gd name="T71" fmla="*/ 267 h 325"/>
                <a:gd name="T72" fmla="*/ 21 w 617"/>
                <a:gd name="T73" fmla="*/ 284 h 325"/>
                <a:gd name="T74" fmla="*/ 21 w 617"/>
                <a:gd name="T75" fmla="*/ 306 h 325"/>
                <a:gd name="T76" fmla="*/ 2 w 617"/>
                <a:gd name="T77" fmla="*/ 315 h 325"/>
                <a:gd name="T78" fmla="*/ 119 w 617"/>
                <a:gd name="T79" fmla="*/ 308 h 325"/>
                <a:gd name="T80" fmla="*/ 135 w 617"/>
                <a:gd name="T81" fmla="*/ 297 h 325"/>
                <a:gd name="T82" fmla="*/ 250 w 617"/>
                <a:gd name="T83" fmla="*/ 284 h 325"/>
                <a:gd name="T84" fmla="*/ 357 w 617"/>
                <a:gd name="T85" fmla="*/ 274 h 325"/>
                <a:gd name="T86" fmla="*/ 449 w 617"/>
                <a:gd name="T87" fmla="*/ 265 h 325"/>
                <a:gd name="T88" fmla="*/ 502 w 617"/>
                <a:gd name="T89" fmla="*/ 252 h 325"/>
                <a:gd name="T90" fmla="*/ 532 w 617"/>
                <a:gd name="T91" fmla="*/ 237 h 325"/>
                <a:gd name="T92" fmla="*/ 547 w 617"/>
                <a:gd name="T93" fmla="*/ 221 h 325"/>
                <a:gd name="T94" fmla="*/ 562 w 617"/>
                <a:gd name="T95" fmla="*/ 203 h 325"/>
                <a:gd name="T96" fmla="*/ 590 w 617"/>
                <a:gd name="T97" fmla="*/ 171 h 325"/>
                <a:gd name="T98" fmla="*/ 588 w 617"/>
                <a:gd name="T99" fmla="*/ 128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7" h="325">
                  <a:moveTo>
                    <a:pt x="588" y="128"/>
                  </a:moveTo>
                  <a:lnTo>
                    <a:pt x="575" y="109"/>
                  </a:lnTo>
                  <a:lnTo>
                    <a:pt x="568" y="103"/>
                  </a:lnTo>
                  <a:lnTo>
                    <a:pt x="566" y="96"/>
                  </a:lnTo>
                  <a:lnTo>
                    <a:pt x="551" y="81"/>
                  </a:lnTo>
                  <a:lnTo>
                    <a:pt x="555" y="67"/>
                  </a:lnTo>
                  <a:lnTo>
                    <a:pt x="555" y="60"/>
                  </a:lnTo>
                  <a:lnTo>
                    <a:pt x="551" y="58"/>
                  </a:lnTo>
                  <a:lnTo>
                    <a:pt x="551" y="52"/>
                  </a:lnTo>
                  <a:lnTo>
                    <a:pt x="545" y="47"/>
                  </a:lnTo>
                  <a:lnTo>
                    <a:pt x="540" y="39"/>
                  </a:lnTo>
                  <a:lnTo>
                    <a:pt x="532" y="39"/>
                  </a:lnTo>
                  <a:lnTo>
                    <a:pt x="526" y="34"/>
                  </a:lnTo>
                  <a:lnTo>
                    <a:pt x="521" y="20"/>
                  </a:lnTo>
                  <a:lnTo>
                    <a:pt x="513" y="24"/>
                  </a:lnTo>
                  <a:lnTo>
                    <a:pt x="506" y="32"/>
                  </a:lnTo>
                  <a:lnTo>
                    <a:pt x="502" y="37"/>
                  </a:lnTo>
                  <a:lnTo>
                    <a:pt x="495" y="37"/>
                  </a:lnTo>
                  <a:lnTo>
                    <a:pt x="489" y="41"/>
                  </a:lnTo>
                  <a:lnTo>
                    <a:pt x="481" y="35"/>
                  </a:lnTo>
                  <a:lnTo>
                    <a:pt x="472" y="34"/>
                  </a:lnTo>
                  <a:lnTo>
                    <a:pt x="466" y="35"/>
                  </a:lnTo>
                  <a:lnTo>
                    <a:pt x="461" y="41"/>
                  </a:lnTo>
                  <a:lnTo>
                    <a:pt x="455" y="41"/>
                  </a:lnTo>
                  <a:lnTo>
                    <a:pt x="440" y="32"/>
                  </a:lnTo>
                  <a:lnTo>
                    <a:pt x="436" y="30"/>
                  </a:lnTo>
                  <a:lnTo>
                    <a:pt x="423" y="32"/>
                  </a:lnTo>
                  <a:lnTo>
                    <a:pt x="416" y="30"/>
                  </a:lnTo>
                  <a:lnTo>
                    <a:pt x="404" y="17"/>
                  </a:lnTo>
                  <a:lnTo>
                    <a:pt x="401" y="9"/>
                  </a:lnTo>
                  <a:lnTo>
                    <a:pt x="384" y="2"/>
                  </a:lnTo>
                  <a:lnTo>
                    <a:pt x="372" y="5"/>
                  </a:lnTo>
                  <a:lnTo>
                    <a:pt x="367" y="0"/>
                  </a:lnTo>
                  <a:lnTo>
                    <a:pt x="357" y="5"/>
                  </a:lnTo>
                  <a:lnTo>
                    <a:pt x="354" y="9"/>
                  </a:lnTo>
                  <a:lnTo>
                    <a:pt x="357" y="17"/>
                  </a:lnTo>
                  <a:lnTo>
                    <a:pt x="355" y="24"/>
                  </a:lnTo>
                  <a:lnTo>
                    <a:pt x="363" y="32"/>
                  </a:lnTo>
                  <a:lnTo>
                    <a:pt x="361" y="37"/>
                  </a:lnTo>
                  <a:lnTo>
                    <a:pt x="346" y="41"/>
                  </a:lnTo>
                  <a:lnTo>
                    <a:pt x="333" y="52"/>
                  </a:lnTo>
                  <a:lnTo>
                    <a:pt x="325" y="47"/>
                  </a:lnTo>
                  <a:lnTo>
                    <a:pt x="318" y="50"/>
                  </a:lnTo>
                  <a:lnTo>
                    <a:pt x="312" y="50"/>
                  </a:lnTo>
                  <a:lnTo>
                    <a:pt x="312" y="58"/>
                  </a:lnTo>
                  <a:lnTo>
                    <a:pt x="316" y="65"/>
                  </a:lnTo>
                  <a:lnTo>
                    <a:pt x="312" y="73"/>
                  </a:lnTo>
                  <a:lnTo>
                    <a:pt x="308" y="81"/>
                  </a:lnTo>
                  <a:lnTo>
                    <a:pt x="301" y="84"/>
                  </a:lnTo>
                  <a:lnTo>
                    <a:pt x="299" y="97"/>
                  </a:lnTo>
                  <a:lnTo>
                    <a:pt x="291" y="103"/>
                  </a:lnTo>
                  <a:lnTo>
                    <a:pt x="284" y="103"/>
                  </a:lnTo>
                  <a:lnTo>
                    <a:pt x="280" y="116"/>
                  </a:lnTo>
                  <a:lnTo>
                    <a:pt x="280" y="124"/>
                  </a:lnTo>
                  <a:lnTo>
                    <a:pt x="278" y="131"/>
                  </a:lnTo>
                  <a:lnTo>
                    <a:pt x="273" y="135"/>
                  </a:lnTo>
                  <a:lnTo>
                    <a:pt x="260" y="133"/>
                  </a:lnTo>
                  <a:lnTo>
                    <a:pt x="252" y="131"/>
                  </a:lnTo>
                  <a:lnTo>
                    <a:pt x="246" y="120"/>
                  </a:lnTo>
                  <a:lnTo>
                    <a:pt x="239" y="118"/>
                  </a:lnTo>
                  <a:lnTo>
                    <a:pt x="243" y="124"/>
                  </a:lnTo>
                  <a:lnTo>
                    <a:pt x="235" y="129"/>
                  </a:lnTo>
                  <a:lnTo>
                    <a:pt x="229" y="135"/>
                  </a:lnTo>
                  <a:lnTo>
                    <a:pt x="231" y="143"/>
                  </a:lnTo>
                  <a:lnTo>
                    <a:pt x="226" y="150"/>
                  </a:lnTo>
                  <a:lnTo>
                    <a:pt x="224" y="156"/>
                  </a:lnTo>
                  <a:lnTo>
                    <a:pt x="216" y="152"/>
                  </a:lnTo>
                  <a:lnTo>
                    <a:pt x="211" y="150"/>
                  </a:lnTo>
                  <a:lnTo>
                    <a:pt x="205" y="143"/>
                  </a:lnTo>
                  <a:lnTo>
                    <a:pt x="199" y="148"/>
                  </a:lnTo>
                  <a:lnTo>
                    <a:pt x="192" y="152"/>
                  </a:lnTo>
                  <a:lnTo>
                    <a:pt x="188" y="158"/>
                  </a:lnTo>
                  <a:lnTo>
                    <a:pt x="188" y="161"/>
                  </a:lnTo>
                  <a:lnTo>
                    <a:pt x="184" y="167"/>
                  </a:lnTo>
                  <a:lnTo>
                    <a:pt x="177" y="161"/>
                  </a:lnTo>
                  <a:lnTo>
                    <a:pt x="156" y="154"/>
                  </a:lnTo>
                  <a:lnTo>
                    <a:pt x="149" y="158"/>
                  </a:lnTo>
                  <a:lnTo>
                    <a:pt x="139" y="158"/>
                  </a:lnTo>
                  <a:lnTo>
                    <a:pt x="143" y="165"/>
                  </a:lnTo>
                  <a:lnTo>
                    <a:pt x="135" y="167"/>
                  </a:lnTo>
                  <a:lnTo>
                    <a:pt x="134" y="159"/>
                  </a:lnTo>
                  <a:lnTo>
                    <a:pt x="128" y="163"/>
                  </a:lnTo>
                  <a:lnTo>
                    <a:pt x="113" y="161"/>
                  </a:lnTo>
                  <a:lnTo>
                    <a:pt x="117" y="169"/>
                  </a:lnTo>
                  <a:lnTo>
                    <a:pt x="113" y="175"/>
                  </a:lnTo>
                  <a:lnTo>
                    <a:pt x="105" y="175"/>
                  </a:lnTo>
                  <a:lnTo>
                    <a:pt x="105" y="176"/>
                  </a:lnTo>
                  <a:lnTo>
                    <a:pt x="102" y="184"/>
                  </a:lnTo>
                  <a:lnTo>
                    <a:pt x="98" y="190"/>
                  </a:lnTo>
                  <a:lnTo>
                    <a:pt x="100" y="197"/>
                  </a:lnTo>
                  <a:lnTo>
                    <a:pt x="104" y="205"/>
                  </a:lnTo>
                  <a:lnTo>
                    <a:pt x="100" y="210"/>
                  </a:lnTo>
                  <a:lnTo>
                    <a:pt x="87" y="214"/>
                  </a:lnTo>
                  <a:lnTo>
                    <a:pt x="79" y="220"/>
                  </a:lnTo>
                  <a:lnTo>
                    <a:pt x="73" y="221"/>
                  </a:lnTo>
                  <a:lnTo>
                    <a:pt x="70" y="229"/>
                  </a:lnTo>
                  <a:lnTo>
                    <a:pt x="72" y="235"/>
                  </a:lnTo>
                  <a:lnTo>
                    <a:pt x="77" y="242"/>
                  </a:lnTo>
                  <a:lnTo>
                    <a:pt x="79" y="248"/>
                  </a:lnTo>
                  <a:lnTo>
                    <a:pt x="73" y="257"/>
                  </a:lnTo>
                  <a:lnTo>
                    <a:pt x="68" y="255"/>
                  </a:lnTo>
                  <a:lnTo>
                    <a:pt x="62" y="252"/>
                  </a:lnTo>
                  <a:lnTo>
                    <a:pt x="49" y="248"/>
                  </a:lnTo>
                  <a:lnTo>
                    <a:pt x="41" y="244"/>
                  </a:lnTo>
                  <a:lnTo>
                    <a:pt x="34" y="244"/>
                  </a:lnTo>
                  <a:lnTo>
                    <a:pt x="28" y="246"/>
                  </a:lnTo>
                  <a:lnTo>
                    <a:pt x="17" y="259"/>
                  </a:lnTo>
                  <a:lnTo>
                    <a:pt x="17" y="267"/>
                  </a:lnTo>
                  <a:lnTo>
                    <a:pt x="21" y="270"/>
                  </a:lnTo>
                  <a:lnTo>
                    <a:pt x="23" y="276"/>
                  </a:lnTo>
                  <a:lnTo>
                    <a:pt x="21" y="284"/>
                  </a:lnTo>
                  <a:lnTo>
                    <a:pt x="23" y="293"/>
                  </a:lnTo>
                  <a:lnTo>
                    <a:pt x="17" y="299"/>
                  </a:lnTo>
                  <a:lnTo>
                    <a:pt x="21" y="306"/>
                  </a:lnTo>
                  <a:lnTo>
                    <a:pt x="17" y="315"/>
                  </a:lnTo>
                  <a:lnTo>
                    <a:pt x="10" y="314"/>
                  </a:lnTo>
                  <a:lnTo>
                    <a:pt x="2" y="315"/>
                  </a:lnTo>
                  <a:lnTo>
                    <a:pt x="0" y="325"/>
                  </a:lnTo>
                  <a:lnTo>
                    <a:pt x="119" y="315"/>
                  </a:lnTo>
                  <a:lnTo>
                    <a:pt x="119" y="308"/>
                  </a:lnTo>
                  <a:lnTo>
                    <a:pt x="113" y="295"/>
                  </a:lnTo>
                  <a:lnTo>
                    <a:pt x="128" y="295"/>
                  </a:lnTo>
                  <a:lnTo>
                    <a:pt x="135" y="297"/>
                  </a:lnTo>
                  <a:lnTo>
                    <a:pt x="171" y="293"/>
                  </a:lnTo>
                  <a:lnTo>
                    <a:pt x="207" y="289"/>
                  </a:lnTo>
                  <a:lnTo>
                    <a:pt x="250" y="284"/>
                  </a:lnTo>
                  <a:lnTo>
                    <a:pt x="291" y="282"/>
                  </a:lnTo>
                  <a:lnTo>
                    <a:pt x="333" y="278"/>
                  </a:lnTo>
                  <a:lnTo>
                    <a:pt x="357" y="274"/>
                  </a:lnTo>
                  <a:lnTo>
                    <a:pt x="395" y="272"/>
                  </a:lnTo>
                  <a:lnTo>
                    <a:pt x="423" y="268"/>
                  </a:lnTo>
                  <a:lnTo>
                    <a:pt x="449" y="265"/>
                  </a:lnTo>
                  <a:lnTo>
                    <a:pt x="479" y="263"/>
                  </a:lnTo>
                  <a:lnTo>
                    <a:pt x="489" y="259"/>
                  </a:lnTo>
                  <a:lnTo>
                    <a:pt x="502" y="252"/>
                  </a:lnTo>
                  <a:lnTo>
                    <a:pt x="510" y="250"/>
                  </a:lnTo>
                  <a:lnTo>
                    <a:pt x="517" y="244"/>
                  </a:lnTo>
                  <a:lnTo>
                    <a:pt x="532" y="237"/>
                  </a:lnTo>
                  <a:lnTo>
                    <a:pt x="534" y="231"/>
                  </a:lnTo>
                  <a:lnTo>
                    <a:pt x="542" y="225"/>
                  </a:lnTo>
                  <a:lnTo>
                    <a:pt x="547" y="221"/>
                  </a:lnTo>
                  <a:lnTo>
                    <a:pt x="553" y="214"/>
                  </a:lnTo>
                  <a:lnTo>
                    <a:pt x="553" y="208"/>
                  </a:lnTo>
                  <a:lnTo>
                    <a:pt x="562" y="203"/>
                  </a:lnTo>
                  <a:lnTo>
                    <a:pt x="562" y="195"/>
                  </a:lnTo>
                  <a:lnTo>
                    <a:pt x="566" y="188"/>
                  </a:lnTo>
                  <a:lnTo>
                    <a:pt x="590" y="171"/>
                  </a:lnTo>
                  <a:lnTo>
                    <a:pt x="617" y="139"/>
                  </a:lnTo>
                  <a:lnTo>
                    <a:pt x="604" y="139"/>
                  </a:lnTo>
                  <a:lnTo>
                    <a:pt x="588" y="1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88"/>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89"/>
            <p:cNvSpPr>
              <a:spLocks/>
            </p:cNvSpPr>
            <p:nvPr/>
          </p:nvSpPr>
          <p:spPr bwMode="auto">
            <a:xfrm>
              <a:off x="8662534" y="5118920"/>
              <a:ext cx="64734" cy="111212"/>
            </a:xfrm>
            <a:custGeom>
              <a:avLst/>
              <a:gdLst>
                <a:gd name="T0" fmla="*/ 26 w 28"/>
                <a:gd name="T1" fmla="*/ 0 h 53"/>
                <a:gd name="T2" fmla="*/ 21 w 28"/>
                <a:gd name="T3" fmla="*/ 6 h 53"/>
                <a:gd name="T4" fmla="*/ 17 w 28"/>
                <a:gd name="T5" fmla="*/ 14 h 53"/>
                <a:gd name="T6" fmla="*/ 9 w 28"/>
                <a:gd name="T7" fmla="*/ 19 h 53"/>
                <a:gd name="T8" fmla="*/ 9 w 28"/>
                <a:gd name="T9" fmla="*/ 27 h 53"/>
                <a:gd name="T10" fmla="*/ 4 w 28"/>
                <a:gd name="T11" fmla="*/ 34 h 53"/>
                <a:gd name="T12" fmla="*/ 0 w 28"/>
                <a:gd name="T13" fmla="*/ 44 h 53"/>
                <a:gd name="T14" fmla="*/ 4 w 28"/>
                <a:gd name="T15" fmla="*/ 51 h 53"/>
                <a:gd name="T16" fmla="*/ 11 w 28"/>
                <a:gd name="T17" fmla="*/ 53 h 53"/>
                <a:gd name="T18" fmla="*/ 15 w 28"/>
                <a:gd name="T19" fmla="*/ 46 h 53"/>
                <a:gd name="T20" fmla="*/ 19 w 28"/>
                <a:gd name="T21" fmla="*/ 40 h 53"/>
                <a:gd name="T22" fmla="*/ 19 w 28"/>
                <a:gd name="T23" fmla="*/ 32 h 53"/>
                <a:gd name="T24" fmla="*/ 24 w 28"/>
                <a:gd name="T25" fmla="*/ 23 h 53"/>
                <a:gd name="T26" fmla="*/ 23 w 28"/>
                <a:gd name="T27" fmla="*/ 17 h 53"/>
                <a:gd name="T28" fmla="*/ 28 w 28"/>
                <a:gd name="T29" fmla="*/ 2 h 53"/>
                <a:gd name="T30" fmla="*/ 26 w 28"/>
                <a:gd name="T3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53">
                  <a:moveTo>
                    <a:pt x="26" y="0"/>
                  </a:moveTo>
                  <a:lnTo>
                    <a:pt x="21" y="6"/>
                  </a:lnTo>
                  <a:lnTo>
                    <a:pt x="17" y="14"/>
                  </a:lnTo>
                  <a:lnTo>
                    <a:pt x="9" y="19"/>
                  </a:lnTo>
                  <a:lnTo>
                    <a:pt x="9" y="27"/>
                  </a:lnTo>
                  <a:lnTo>
                    <a:pt x="4" y="34"/>
                  </a:lnTo>
                  <a:lnTo>
                    <a:pt x="0" y="44"/>
                  </a:lnTo>
                  <a:lnTo>
                    <a:pt x="4" y="51"/>
                  </a:lnTo>
                  <a:lnTo>
                    <a:pt x="11" y="53"/>
                  </a:lnTo>
                  <a:lnTo>
                    <a:pt x="15" y="46"/>
                  </a:lnTo>
                  <a:lnTo>
                    <a:pt x="19" y="40"/>
                  </a:lnTo>
                  <a:lnTo>
                    <a:pt x="19" y="32"/>
                  </a:lnTo>
                  <a:lnTo>
                    <a:pt x="24" y="23"/>
                  </a:lnTo>
                  <a:lnTo>
                    <a:pt x="23" y="17"/>
                  </a:lnTo>
                  <a:lnTo>
                    <a:pt x="28" y="2"/>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90"/>
            <p:cNvSpPr>
              <a:spLocks/>
            </p:cNvSpPr>
            <p:nvPr/>
          </p:nvSpPr>
          <p:spPr bwMode="auto">
            <a:xfrm>
              <a:off x="8958466" y="4988824"/>
              <a:ext cx="16184" cy="35673"/>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92"/>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93"/>
            <p:cNvSpPr>
              <a:spLocks/>
            </p:cNvSpPr>
            <p:nvPr/>
          </p:nvSpPr>
          <p:spPr bwMode="auto">
            <a:xfrm>
              <a:off x="9245147" y="4875514"/>
              <a:ext cx="64734" cy="39869"/>
            </a:xfrm>
            <a:custGeom>
              <a:avLst/>
              <a:gdLst>
                <a:gd name="T0" fmla="*/ 7 w 28"/>
                <a:gd name="T1" fmla="*/ 19 h 19"/>
                <a:gd name="T2" fmla="*/ 21 w 28"/>
                <a:gd name="T3" fmla="*/ 17 h 19"/>
                <a:gd name="T4" fmla="*/ 28 w 28"/>
                <a:gd name="T5" fmla="*/ 13 h 19"/>
                <a:gd name="T6" fmla="*/ 24 w 28"/>
                <a:gd name="T7" fmla="*/ 6 h 19"/>
                <a:gd name="T8" fmla="*/ 17 w 28"/>
                <a:gd name="T9" fmla="*/ 0 h 19"/>
                <a:gd name="T10" fmla="*/ 11 w 28"/>
                <a:gd name="T11" fmla="*/ 0 h 19"/>
                <a:gd name="T12" fmla="*/ 13 w 28"/>
                <a:gd name="T13" fmla="*/ 6 h 19"/>
                <a:gd name="T14" fmla="*/ 7 w 28"/>
                <a:gd name="T15" fmla="*/ 11 h 19"/>
                <a:gd name="T16" fmla="*/ 0 w 28"/>
                <a:gd name="T17" fmla="*/ 13 h 19"/>
                <a:gd name="T18" fmla="*/ 7 w 28"/>
                <a:gd name="T19" fmla="*/ 17 h 19"/>
                <a:gd name="T20" fmla="*/ 7 w 28"/>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19">
                  <a:moveTo>
                    <a:pt x="7" y="19"/>
                  </a:moveTo>
                  <a:lnTo>
                    <a:pt x="21" y="17"/>
                  </a:lnTo>
                  <a:lnTo>
                    <a:pt x="28" y="13"/>
                  </a:lnTo>
                  <a:lnTo>
                    <a:pt x="24" y="6"/>
                  </a:lnTo>
                  <a:lnTo>
                    <a:pt x="17" y="0"/>
                  </a:lnTo>
                  <a:lnTo>
                    <a:pt x="11" y="0"/>
                  </a:lnTo>
                  <a:lnTo>
                    <a:pt x="13" y="6"/>
                  </a:lnTo>
                  <a:lnTo>
                    <a:pt x="7" y="11"/>
                  </a:lnTo>
                  <a:lnTo>
                    <a:pt x="0" y="13"/>
                  </a:lnTo>
                  <a:lnTo>
                    <a:pt x="7" y="17"/>
                  </a:lnTo>
                  <a:lnTo>
                    <a:pt x="7" y="1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94"/>
            <p:cNvSpPr>
              <a:spLocks/>
            </p:cNvSpPr>
            <p:nvPr/>
          </p:nvSpPr>
          <p:spPr bwMode="auto">
            <a:xfrm>
              <a:off x="8706461" y="5874323"/>
              <a:ext cx="608042" cy="954746"/>
            </a:xfrm>
            <a:custGeom>
              <a:avLst/>
              <a:gdLst>
                <a:gd name="T0" fmla="*/ 24 w 263"/>
                <a:gd name="T1" fmla="*/ 289 h 455"/>
                <a:gd name="T2" fmla="*/ 24 w 263"/>
                <a:gd name="T3" fmla="*/ 304 h 455"/>
                <a:gd name="T4" fmla="*/ 30 w 263"/>
                <a:gd name="T5" fmla="*/ 319 h 455"/>
                <a:gd name="T6" fmla="*/ 35 w 263"/>
                <a:gd name="T7" fmla="*/ 332 h 455"/>
                <a:gd name="T8" fmla="*/ 37 w 263"/>
                <a:gd name="T9" fmla="*/ 355 h 455"/>
                <a:gd name="T10" fmla="*/ 30 w 263"/>
                <a:gd name="T11" fmla="*/ 370 h 455"/>
                <a:gd name="T12" fmla="*/ 20 w 263"/>
                <a:gd name="T13" fmla="*/ 391 h 455"/>
                <a:gd name="T14" fmla="*/ 7 w 263"/>
                <a:gd name="T15" fmla="*/ 404 h 455"/>
                <a:gd name="T16" fmla="*/ 7 w 263"/>
                <a:gd name="T17" fmla="*/ 411 h 455"/>
                <a:gd name="T18" fmla="*/ 4 w 263"/>
                <a:gd name="T19" fmla="*/ 426 h 455"/>
                <a:gd name="T20" fmla="*/ 0 w 263"/>
                <a:gd name="T21" fmla="*/ 447 h 455"/>
                <a:gd name="T22" fmla="*/ 13 w 263"/>
                <a:gd name="T23" fmla="*/ 455 h 455"/>
                <a:gd name="T24" fmla="*/ 13 w 263"/>
                <a:gd name="T25" fmla="*/ 441 h 455"/>
                <a:gd name="T26" fmla="*/ 34 w 263"/>
                <a:gd name="T27" fmla="*/ 439 h 455"/>
                <a:gd name="T28" fmla="*/ 43 w 263"/>
                <a:gd name="T29" fmla="*/ 445 h 455"/>
                <a:gd name="T30" fmla="*/ 49 w 263"/>
                <a:gd name="T31" fmla="*/ 438 h 455"/>
                <a:gd name="T32" fmla="*/ 77 w 263"/>
                <a:gd name="T33" fmla="*/ 441 h 455"/>
                <a:gd name="T34" fmla="*/ 88 w 263"/>
                <a:gd name="T35" fmla="*/ 441 h 455"/>
                <a:gd name="T36" fmla="*/ 92 w 263"/>
                <a:gd name="T37" fmla="*/ 432 h 455"/>
                <a:gd name="T38" fmla="*/ 105 w 263"/>
                <a:gd name="T39" fmla="*/ 423 h 455"/>
                <a:gd name="T40" fmla="*/ 116 w 263"/>
                <a:gd name="T41" fmla="*/ 432 h 455"/>
                <a:gd name="T42" fmla="*/ 126 w 263"/>
                <a:gd name="T43" fmla="*/ 430 h 455"/>
                <a:gd name="T44" fmla="*/ 129 w 263"/>
                <a:gd name="T45" fmla="*/ 415 h 455"/>
                <a:gd name="T46" fmla="*/ 143 w 263"/>
                <a:gd name="T47" fmla="*/ 404 h 455"/>
                <a:gd name="T48" fmla="*/ 146 w 263"/>
                <a:gd name="T49" fmla="*/ 400 h 455"/>
                <a:gd name="T50" fmla="*/ 160 w 263"/>
                <a:gd name="T51" fmla="*/ 413 h 455"/>
                <a:gd name="T52" fmla="*/ 178 w 263"/>
                <a:gd name="T53" fmla="*/ 411 h 455"/>
                <a:gd name="T54" fmla="*/ 180 w 263"/>
                <a:gd name="T55" fmla="*/ 396 h 455"/>
                <a:gd name="T56" fmla="*/ 191 w 263"/>
                <a:gd name="T57" fmla="*/ 383 h 455"/>
                <a:gd name="T58" fmla="*/ 201 w 263"/>
                <a:gd name="T59" fmla="*/ 364 h 455"/>
                <a:gd name="T60" fmla="*/ 212 w 263"/>
                <a:gd name="T61" fmla="*/ 353 h 455"/>
                <a:gd name="T62" fmla="*/ 212 w 263"/>
                <a:gd name="T63" fmla="*/ 338 h 455"/>
                <a:gd name="T64" fmla="*/ 218 w 263"/>
                <a:gd name="T65" fmla="*/ 330 h 455"/>
                <a:gd name="T66" fmla="*/ 233 w 263"/>
                <a:gd name="T67" fmla="*/ 332 h 455"/>
                <a:gd name="T68" fmla="*/ 261 w 263"/>
                <a:gd name="T69" fmla="*/ 317 h 455"/>
                <a:gd name="T70" fmla="*/ 255 w 263"/>
                <a:gd name="T71" fmla="*/ 304 h 455"/>
                <a:gd name="T72" fmla="*/ 254 w 263"/>
                <a:gd name="T73" fmla="*/ 289 h 455"/>
                <a:gd name="T74" fmla="*/ 237 w 263"/>
                <a:gd name="T75" fmla="*/ 105 h 455"/>
                <a:gd name="T76" fmla="*/ 216 w 263"/>
                <a:gd name="T77" fmla="*/ 0 h 455"/>
                <a:gd name="T78" fmla="*/ 66 w 263"/>
                <a:gd name="T79" fmla="*/ 16 h 455"/>
                <a:gd name="T80" fmla="*/ 47 w 263"/>
                <a:gd name="T81" fmla="*/ 28 h 455"/>
                <a:gd name="T82" fmla="*/ 26 w 263"/>
                <a:gd name="T83" fmla="*/ 37 h 455"/>
                <a:gd name="T84" fmla="*/ 7 w 263"/>
                <a:gd name="T85" fmla="*/ 28 h 455"/>
                <a:gd name="T86" fmla="*/ 32 w 263"/>
                <a:gd name="T87" fmla="*/ 282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3" h="455">
                  <a:moveTo>
                    <a:pt x="32" y="282"/>
                  </a:moveTo>
                  <a:lnTo>
                    <a:pt x="24" y="289"/>
                  </a:lnTo>
                  <a:lnTo>
                    <a:pt x="28" y="297"/>
                  </a:lnTo>
                  <a:lnTo>
                    <a:pt x="24" y="304"/>
                  </a:lnTo>
                  <a:lnTo>
                    <a:pt x="24" y="312"/>
                  </a:lnTo>
                  <a:lnTo>
                    <a:pt x="30" y="319"/>
                  </a:lnTo>
                  <a:lnTo>
                    <a:pt x="35" y="327"/>
                  </a:lnTo>
                  <a:lnTo>
                    <a:pt x="35" y="332"/>
                  </a:lnTo>
                  <a:lnTo>
                    <a:pt x="39" y="347"/>
                  </a:lnTo>
                  <a:lnTo>
                    <a:pt x="37" y="355"/>
                  </a:lnTo>
                  <a:lnTo>
                    <a:pt x="35" y="355"/>
                  </a:lnTo>
                  <a:lnTo>
                    <a:pt x="30" y="370"/>
                  </a:lnTo>
                  <a:lnTo>
                    <a:pt x="28" y="376"/>
                  </a:lnTo>
                  <a:lnTo>
                    <a:pt x="20" y="391"/>
                  </a:lnTo>
                  <a:lnTo>
                    <a:pt x="15" y="398"/>
                  </a:lnTo>
                  <a:lnTo>
                    <a:pt x="7" y="404"/>
                  </a:lnTo>
                  <a:lnTo>
                    <a:pt x="7" y="411"/>
                  </a:lnTo>
                  <a:lnTo>
                    <a:pt x="7" y="411"/>
                  </a:lnTo>
                  <a:lnTo>
                    <a:pt x="5" y="426"/>
                  </a:lnTo>
                  <a:lnTo>
                    <a:pt x="4" y="426"/>
                  </a:lnTo>
                  <a:lnTo>
                    <a:pt x="4" y="439"/>
                  </a:lnTo>
                  <a:lnTo>
                    <a:pt x="0" y="447"/>
                  </a:lnTo>
                  <a:lnTo>
                    <a:pt x="5" y="455"/>
                  </a:lnTo>
                  <a:lnTo>
                    <a:pt x="13" y="455"/>
                  </a:lnTo>
                  <a:lnTo>
                    <a:pt x="17" y="449"/>
                  </a:lnTo>
                  <a:lnTo>
                    <a:pt x="13" y="441"/>
                  </a:lnTo>
                  <a:lnTo>
                    <a:pt x="28" y="443"/>
                  </a:lnTo>
                  <a:lnTo>
                    <a:pt x="34" y="439"/>
                  </a:lnTo>
                  <a:lnTo>
                    <a:pt x="35" y="447"/>
                  </a:lnTo>
                  <a:lnTo>
                    <a:pt x="43" y="445"/>
                  </a:lnTo>
                  <a:lnTo>
                    <a:pt x="39" y="438"/>
                  </a:lnTo>
                  <a:lnTo>
                    <a:pt x="49" y="438"/>
                  </a:lnTo>
                  <a:lnTo>
                    <a:pt x="56" y="434"/>
                  </a:lnTo>
                  <a:lnTo>
                    <a:pt x="77" y="441"/>
                  </a:lnTo>
                  <a:lnTo>
                    <a:pt x="84" y="447"/>
                  </a:lnTo>
                  <a:lnTo>
                    <a:pt x="88" y="441"/>
                  </a:lnTo>
                  <a:lnTo>
                    <a:pt x="88" y="438"/>
                  </a:lnTo>
                  <a:lnTo>
                    <a:pt x="92" y="432"/>
                  </a:lnTo>
                  <a:lnTo>
                    <a:pt x="99" y="428"/>
                  </a:lnTo>
                  <a:lnTo>
                    <a:pt x="105" y="423"/>
                  </a:lnTo>
                  <a:lnTo>
                    <a:pt x="111" y="430"/>
                  </a:lnTo>
                  <a:lnTo>
                    <a:pt x="116" y="432"/>
                  </a:lnTo>
                  <a:lnTo>
                    <a:pt x="124" y="436"/>
                  </a:lnTo>
                  <a:lnTo>
                    <a:pt x="126" y="430"/>
                  </a:lnTo>
                  <a:lnTo>
                    <a:pt x="131" y="423"/>
                  </a:lnTo>
                  <a:lnTo>
                    <a:pt x="129" y="415"/>
                  </a:lnTo>
                  <a:lnTo>
                    <a:pt x="135" y="409"/>
                  </a:lnTo>
                  <a:lnTo>
                    <a:pt x="143" y="404"/>
                  </a:lnTo>
                  <a:lnTo>
                    <a:pt x="139" y="398"/>
                  </a:lnTo>
                  <a:lnTo>
                    <a:pt x="146" y="400"/>
                  </a:lnTo>
                  <a:lnTo>
                    <a:pt x="152" y="411"/>
                  </a:lnTo>
                  <a:lnTo>
                    <a:pt x="160" y="413"/>
                  </a:lnTo>
                  <a:lnTo>
                    <a:pt x="173" y="415"/>
                  </a:lnTo>
                  <a:lnTo>
                    <a:pt x="178" y="411"/>
                  </a:lnTo>
                  <a:lnTo>
                    <a:pt x="180" y="404"/>
                  </a:lnTo>
                  <a:lnTo>
                    <a:pt x="180" y="396"/>
                  </a:lnTo>
                  <a:lnTo>
                    <a:pt x="184" y="383"/>
                  </a:lnTo>
                  <a:lnTo>
                    <a:pt x="191" y="383"/>
                  </a:lnTo>
                  <a:lnTo>
                    <a:pt x="199" y="377"/>
                  </a:lnTo>
                  <a:lnTo>
                    <a:pt x="201" y="364"/>
                  </a:lnTo>
                  <a:lnTo>
                    <a:pt x="208" y="361"/>
                  </a:lnTo>
                  <a:lnTo>
                    <a:pt x="212" y="353"/>
                  </a:lnTo>
                  <a:lnTo>
                    <a:pt x="216" y="345"/>
                  </a:lnTo>
                  <a:lnTo>
                    <a:pt x="212" y="338"/>
                  </a:lnTo>
                  <a:lnTo>
                    <a:pt x="212" y="330"/>
                  </a:lnTo>
                  <a:lnTo>
                    <a:pt x="218" y="330"/>
                  </a:lnTo>
                  <a:lnTo>
                    <a:pt x="225" y="327"/>
                  </a:lnTo>
                  <a:lnTo>
                    <a:pt x="233" y="332"/>
                  </a:lnTo>
                  <a:lnTo>
                    <a:pt x="246" y="321"/>
                  </a:lnTo>
                  <a:lnTo>
                    <a:pt x="261" y="317"/>
                  </a:lnTo>
                  <a:lnTo>
                    <a:pt x="263" y="312"/>
                  </a:lnTo>
                  <a:lnTo>
                    <a:pt x="255" y="304"/>
                  </a:lnTo>
                  <a:lnTo>
                    <a:pt x="257" y="297"/>
                  </a:lnTo>
                  <a:lnTo>
                    <a:pt x="254" y="289"/>
                  </a:lnTo>
                  <a:lnTo>
                    <a:pt x="257" y="285"/>
                  </a:lnTo>
                  <a:lnTo>
                    <a:pt x="237" y="105"/>
                  </a:lnTo>
                  <a:lnTo>
                    <a:pt x="223" y="5"/>
                  </a:lnTo>
                  <a:lnTo>
                    <a:pt x="216" y="0"/>
                  </a:lnTo>
                  <a:lnTo>
                    <a:pt x="103" y="13"/>
                  </a:lnTo>
                  <a:lnTo>
                    <a:pt x="66" y="16"/>
                  </a:lnTo>
                  <a:lnTo>
                    <a:pt x="62" y="16"/>
                  </a:lnTo>
                  <a:lnTo>
                    <a:pt x="47" y="28"/>
                  </a:lnTo>
                  <a:lnTo>
                    <a:pt x="34" y="35"/>
                  </a:lnTo>
                  <a:lnTo>
                    <a:pt x="26" y="37"/>
                  </a:lnTo>
                  <a:lnTo>
                    <a:pt x="17" y="35"/>
                  </a:lnTo>
                  <a:lnTo>
                    <a:pt x="7" y="28"/>
                  </a:lnTo>
                  <a:lnTo>
                    <a:pt x="7" y="32"/>
                  </a:lnTo>
                  <a:lnTo>
                    <a:pt x="32" y="28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7" name="Group 156"/>
            <p:cNvGrpSpPr/>
            <p:nvPr/>
          </p:nvGrpSpPr>
          <p:grpSpPr>
            <a:xfrm>
              <a:off x="8109977" y="4495713"/>
              <a:ext cx="1500458" cy="1412182"/>
              <a:chOff x="3605271" y="1643765"/>
              <a:chExt cx="623488" cy="586883"/>
            </a:xfrm>
            <a:grpFill/>
          </p:grpSpPr>
          <p:sp>
            <p:nvSpPr>
              <p:cNvPr id="273" name="Freeform 77"/>
              <p:cNvSpPr>
                <a:spLocks/>
              </p:cNvSpPr>
              <p:nvPr/>
            </p:nvSpPr>
            <p:spPr bwMode="auto">
              <a:xfrm>
                <a:off x="3681166" y="1643765"/>
                <a:ext cx="47074" cy="36626"/>
              </a:xfrm>
              <a:custGeom>
                <a:avLst/>
                <a:gdLst>
                  <a:gd name="T0" fmla="*/ 10 w 49"/>
                  <a:gd name="T1" fmla="*/ 38 h 42"/>
                  <a:gd name="T2" fmla="*/ 15 w 49"/>
                  <a:gd name="T3" fmla="*/ 32 h 42"/>
                  <a:gd name="T4" fmla="*/ 19 w 49"/>
                  <a:gd name="T5" fmla="*/ 27 h 42"/>
                  <a:gd name="T6" fmla="*/ 34 w 49"/>
                  <a:gd name="T7" fmla="*/ 21 h 42"/>
                  <a:gd name="T8" fmla="*/ 40 w 49"/>
                  <a:gd name="T9" fmla="*/ 15 h 42"/>
                  <a:gd name="T10" fmla="*/ 43 w 49"/>
                  <a:gd name="T11" fmla="*/ 8 h 42"/>
                  <a:gd name="T12" fmla="*/ 49 w 49"/>
                  <a:gd name="T13" fmla="*/ 2 h 42"/>
                  <a:gd name="T14" fmla="*/ 47 w 49"/>
                  <a:gd name="T15" fmla="*/ 0 h 42"/>
                  <a:gd name="T16" fmla="*/ 40 w 49"/>
                  <a:gd name="T17" fmla="*/ 4 h 42"/>
                  <a:gd name="T18" fmla="*/ 28 w 49"/>
                  <a:gd name="T19" fmla="*/ 14 h 42"/>
                  <a:gd name="T20" fmla="*/ 13 w 49"/>
                  <a:gd name="T21" fmla="*/ 21 h 42"/>
                  <a:gd name="T22" fmla="*/ 0 w 49"/>
                  <a:gd name="T23" fmla="*/ 31 h 42"/>
                  <a:gd name="T24" fmla="*/ 0 w 49"/>
                  <a:gd name="T25" fmla="*/ 34 h 42"/>
                  <a:gd name="T26" fmla="*/ 2 w 49"/>
                  <a:gd name="T27" fmla="*/ 42 h 42"/>
                  <a:gd name="T28" fmla="*/ 10 w 49"/>
                  <a:gd name="T29"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42">
                    <a:moveTo>
                      <a:pt x="10" y="38"/>
                    </a:moveTo>
                    <a:lnTo>
                      <a:pt x="15" y="32"/>
                    </a:lnTo>
                    <a:lnTo>
                      <a:pt x="19" y="27"/>
                    </a:lnTo>
                    <a:lnTo>
                      <a:pt x="34" y="21"/>
                    </a:lnTo>
                    <a:lnTo>
                      <a:pt x="40" y="15"/>
                    </a:lnTo>
                    <a:lnTo>
                      <a:pt x="43" y="8"/>
                    </a:lnTo>
                    <a:lnTo>
                      <a:pt x="49" y="2"/>
                    </a:lnTo>
                    <a:lnTo>
                      <a:pt x="47" y="0"/>
                    </a:lnTo>
                    <a:lnTo>
                      <a:pt x="40" y="4"/>
                    </a:lnTo>
                    <a:lnTo>
                      <a:pt x="28" y="14"/>
                    </a:lnTo>
                    <a:lnTo>
                      <a:pt x="13" y="21"/>
                    </a:lnTo>
                    <a:lnTo>
                      <a:pt x="0" y="31"/>
                    </a:lnTo>
                    <a:lnTo>
                      <a:pt x="0" y="34"/>
                    </a:lnTo>
                    <a:lnTo>
                      <a:pt x="2" y="42"/>
                    </a:lnTo>
                    <a:lnTo>
                      <a:pt x="10"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79"/>
              <p:cNvSpPr>
                <a:spLocks/>
              </p:cNvSpPr>
              <p:nvPr/>
            </p:nvSpPr>
            <p:spPr bwMode="auto">
              <a:xfrm>
                <a:off x="3728240" y="1704808"/>
                <a:ext cx="59563" cy="47962"/>
              </a:xfrm>
              <a:custGeom>
                <a:avLst/>
                <a:gdLst>
                  <a:gd name="T0" fmla="*/ 2 w 62"/>
                  <a:gd name="T1" fmla="*/ 41 h 55"/>
                  <a:gd name="T2" fmla="*/ 15 w 62"/>
                  <a:gd name="T3" fmla="*/ 41 h 55"/>
                  <a:gd name="T4" fmla="*/ 15 w 62"/>
                  <a:gd name="T5" fmla="*/ 34 h 55"/>
                  <a:gd name="T6" fmla="*/ 15 w 62"/>
                  <a:gd name="T7" fmla="*/ 41 h 55"/>
                  <a:gd name="T8" fmla="*/ 9 w 62"/>
                  <a:gd name="T9" fmla="*/ 49 h 55"/>
                  <a:gd name="T10" fmla="*/ 17 w 62"/>
                  <a:gd name="T11" fmla="*/ 55 h 55"/>
                  <a:gd name="T12" fmla="*/ 26 w 62"/>
                  <a:gd name="T13" fmla="*/ 36 h 55"/>
                  <a:gd name="T14" fmla="*/ 38 w 62"/>
                  <a:gd name="T15" fmla="*/ 23 h 55"/>
                  <a:gd name="T16" fmla="*/ 45 w 62"/>
                  <a:gd name="T17" fmla="*/ 17 h 55"/>
                  <a:gd name="T18" fmla="*/ 47 w 62"/>
                  <a:gd name="T19" fmla="*/ 9 h 55"/>
                  <a:gd name="T20" fmla="*/ 56 w 62"/>
                  <a:gd name="T21" fmla="*/ 9 h 55"/>
                  <a:gd name="T22" fmla="*/ 62 w 62"/>
                  <a:gd name="T23" fmla="*/ 4 h 55"/>
                  <a:gd name="T24" fmla="*/ 56 w 62"/>
                  <a:gd name="T25" fmla="*/ 0 h 55"/>
                  <a:gd name="T26" fmla="*/ 41 w 62"/>
                  <a:gd name="T27" fmla="*/ 0 h 55"/>
                  <a:gd name="T28" fmla="*/ 26 w 62"/>
                  <a:gd name="T29" fmla="*/ 6 h 55"/>
                  <a:gd name="T30" fmla="*/ 13 w 62"/>
                  <a:gd name="T31" fmla="*/ 13 h 55"/>
                  <a:gd name="T32" fmla="*/ 4 w 62"/>
                  <a:gd name="T33" fmla="*/ 28 h 55"/>
                  <a:gd name="T34" fmla="*/ 0 w 62"/>
                  <a:gd name="T35" fmla="*/ 34 h 55"/>
                  <a:gd name="T36" fmla="*/ 2 w 62"/>
                  <a:gd name="T37" fmla="*/ 4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5">
                    <a:moveTo>
                      <a:pt x="2" y="41"/>
                    </a:moveTo>
                    <a:lnTo>
                      <a:pt x="15" y="41"/>
                    </a:lnTo>
                    <a:lnTo>
                      <a:pt x="15" y="34"/>
                    </a:lnTo>
                    <a:lnTo>
                      <a:pt x="15" y="41"/>
                    </a:lnTo>
                    <a:lnTo>
                      <a:pt x="9" y="49"/>
                    </a:lnTo>
                    <a:lnTo>
                      <a:pt x="17" y="55"/>
                    </a:lnTo>
                    <a:lnTo>
                      <a:pt x="26" y="36"/>
                    </a:lnTo>
                    <a:lnTo>
                      <a:pt x="38" y="23"/>
                    </a:lnTo>
                    <a:lnTo>
                      <a:pt x="45" y="17"/>
                    </a:lnTo>
                    <a:lnTo>
                      <a:pt x="47" y="9"/>
                    </a:lnTo>
                    <a:lnTo>
                      <a:pt x="56" y="9"/>
                    </a:lnTo>
                    <a:lnTo>
                      <a:pt x="62" y="4"/>
                    </a:lnTo>
                    <a:lnTo>
                      <a:pt x="56" y="0"/>
                    </a:lnTo>
                    <a:lnTo>
                      <a:pt x="41" y="0"/>
                    </a:lnTo>
                    <a:lnTo>
                      <a:pt x="26" y="6"/>
                    </a:lnTo>
                    <a:lnTo>
                      <a:pt x="13" y="13"/>
                    </a:lnTo>
                    <a:lnTo>
                      <a:pt x="4" y="28"/>
                    </a:lnTo>
                    <a:lnTo>
                      <a:pt x="0" y="34"/>
                    </a:lnTo>
                    <a:lnTo>
                      <a:pt x="2" y="4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82"/>
              <p:cNvSpPr>
                <a:spLocks/>
              </p:cNvSpPr>
              <p:nvPr/>
            </p:nvSpPr>
            <p:spPr bwMode="auto">
              <a:xfrm>
                <a:off x="3605271" y="1734458"/>
                <a:ext cx="469777" cy="190105"/>
              </a:xfrm>
              <a:custGeom>
                <a:avLst/>
                <a:gdLst>
                  <a:gd name="T0" fmla="*/ 25 w 489"/>
                  <a:gd name="T1" fmla="*/ 101 h 218"/>
                  <a:gd name="T2" fmla="*/ 124 w 489"/>
                  <a:gd name="T3" fmla="*/ 126 h 218"/>
                  <a:gd name="T4" fmla="*/ 152 w 489"/>
                  <a:gd name="T5" fmla="*/ 128 h 218"/>
                  <a:gd name="T6" fmla="*/ 179 w 489"/>
                  <a:gd name="T7" fmla="*/ 146 h 218"/>
                  <a:gd name="T8" fmla="*/ 203 w 489"/>
                  <a:gd name="T9" fmla="*/ 158 h 218"/>
                  <a:gd name="T10" fmla="*/ 203 w 489"/>
                  <a:gd name="T11" fmla="*/ 180 h 218"/>
                  <a:gd name="T12" fmla="*/ 209 w 489"/>
                  <a:gd name="T13" fmla="*/ 190 h 218"/>
                  <a:gd name="T14" fmla="*/ 213 w 489"/>
                  <a:gd name="T15" fmla="*/ 210 h 218"/>
                  <a:gd name="T16" fmla="*/ 224 w 489"/>
                  <a:gd name="T17" fmla="*/ 218 h 218"/>
                  <a:gd name="T18" fmla="*/ 241 w 489"/>
                  <a:gd name="T19" fmla="*/ 178 h 218"/>
                  <a:gd name="T20" fmla="*/ 254 w 489"/>
                  <a:gd name="T21" fmla="*/ 150 h 218"/>
                  <a:gd name="T22" fmla="*/ 260 w 489"/>
                  <a:gd name="T23" fmla="*/ 135 h 218"/>
                  <a:gd name="T24" fmla="*/ 273 w 489"/>
                  <a:gd name="T25" fmla="*/ 143 h 218"/>
                  <a:gd name="T26" fmla="*/ 288 w 489"/>
                  <a:gd name="T27" fmla="*/ 128 h 218"/>
                  <a:gd name="T28" fmla="*/ 288 w 489"/>
                  <a:gd name="T29" fmla="*/ 143 h 218"/>
                  <a:gd name="T30" fmla="*/ 295 w 489"/>
                  <a:gd name="T31" fmla="*/ 145 h 218"/>
                  <a:gd name="T32" fmla="*/ 310 w 489"/>
                  <a:gd name="T33" fmla="*/ 124 h 218"/>
                  <a:gd name="T34" fmla="*/ 327 w 489"/>
                  <a:gd name="T35" fmla="*/ 113 h 218"/>
                  <a:gd name="T36" fmla="*/ 354 w 489"/>
                  <a:gd name="T37" fmla="*/ 109 h 218"/>
                  <a:gd name="T38" fmla="*/ 380 w 489"/>
                  <a:gd name="T39" fmla="*/ 94 h 218"/>
                  <a:gd name="T40" fmla="*/ 408 w 489"/>
                  <a:gd name="T41" fmla="*/ 99 h 218"/>
                  <a:gd name="T42" fmla="*/ 429 w 489"/>
                  <a:gd name="T43" fmla="*/ 101 h 218"/>
                  <a:gd name="T44" fmla="*/ 444 w 489"/>
                  <a:gd name="T45" fmla="*/ 96 h 218"/>
                  <a:gd name="T46" fmla="*/ 489 w 489"/>
                  <a:gd name="T47" fmla="*/ 92 h 218"/>
                  <a:gd name="T48" fmla="*/ 478 w 489"/>
                  <a:gd name="T49" fmla="*/ 77 h 218"/>
                  <a:gd name="T50" fmla="*/ 463 w 489"/>
                  <a:gd name="T51" fmla="*/ 68 h 218"/>
                  <a:gd name="T52" fmla="*/ 455 w 489"/>
                  <a:gd name="T53" fmla="*/ 47 h 218"/>
                  <a:gd name="T54" fmla="*/ 444 w 489"/>
                  <a:gd name="T55" fmla="*/ 43 h 218"/>
                  <a:gd name="T56" fmla="*/ 429 w 489"/>
                  <a:gd name="T57" fmla="*/ 45 h 218"/>
                  <a:gd name="T58" fmla="*/ 399 w 489"/>
                  <a:gd name="T59" fmla="*/ 43 h 218"/>
                  <a:gd name="T60" fmla="*/ 378 w 489"/>
                  <a:gd name="T61" fmla="*/ 22 h 218"/>
                  <a:gd name="T62" fmla="*/ 329 w 489"/>
                  <a:gd name="T63" fmla="*/ 34 h 218"/>
                  <a:gd name="T64" fmla="*/ 305 w 489"/>
                  <a:gd name="T65" fmla="*/ 47 h 218"/>
                  <a:gd name="T66" fmla="*/ 275 w 489"/>
                  <a:gd name="T67" fmla="*/ 66 h 218"/>
                  <a:gd name="T68" fmla="*/ 254 w 489"/>
                  <a:gd name="T69" fmla="*/ 60 h 218"/>
                  <a:gd name="T70" fmla="*/ 224 w 489"/>
                  <a:gd name="T71" fmla="*/ 62 h 218"/>
                  <a:gd name="T72" fmla="*/ 203 w 489"/>
                  <a:gd name="T73" fmla="*/ 36 h 218"/>
                  <a:gd name="T74" fmla="*/ 183 w 489"/>
                  <a:gd name="T75" fmla="*/ 26 h 218"/>
                  <a:gd name="T76" fmla="*/ 158 w 489"/>
                  <a:gd name="T77" fmla="*/ 36 h 218"/>
                  <a:gd name="T78" fmla="*/ 154 w 489"/>
                  <a:gd name="T79" fmla="*/ 30 h 218"/>
                  <a:gd name="T80" fmla="*/ 143 w 489"/>
                  <a:gd name="T81" fmla="*/ 43 h 218"/>
                  <a:gd name="T82" fmla="*/ 130 w 489"/>
                  <a:gd name="T83" fmla="*/ 9 h 218"/>
                  <a:gd name="T84" fmla="*/ 107 w 489"/>
                  <a:gd name="T85" fmla="*/ 17 h 218"/>
                  <a:gd name="T86" fmla="*/ 81 w 489"/>
                  <a:gd name="T87" fmla="*/ 36 h 218"/>
                  <a:gd name="T88" fmla="*/ 60 w 489"/>
                  <a:gd name="T89" fmla="*/ 45 h 218"/>
                  <a:gd name="T90" fmla="*/ 40 w 489"/>
                  <a:gd name="T91" fmla="*/ 51 h 218"/>
                  <a:gd name="T92" fmla="*/ 0 w 489"/>
                  <a:gd name="T93" fmla="*/ 7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9" h="218">
                    <a:moveTo>
                      <a:pt x="11" y="83"/>
                    </a:moveTo>
                    <a:lnTo>
                      <a:pt x="17" y="88"/>
                    </a:lnTo>
                    <a:lnTo>
                      <a:pt x="25" y="101"/>
                    </a:lnTo>
                    <a:lnTo>
                      <a:pt x="98" y="116"/>
                    </a:lnTo>
                    <a:lnTo>
                      <a:pt x="122" y="126"/>
                    </a:lnTo>
                    <a:lnTo>
                      <a:pt x="124" y="126"/>
                    </a:lnTo>
                    <a:lnTo>
                      <a:pt x="139" y="128"/>
                    </a:lnTo>
                    <a:lnTo>
                      <a:pt x="145" y="126"/>
                    </a:lnTo>
                    <a:lnTo>
                      <a:pt x="152" y="128"/>
                    </a:lnTo>
                    <a:lnTo>
                      <a:pt x="169" y="130"/>
                    </a:lnTo>
                    <a:lnTo>
                      <a:pt x="177" y="135"/>
                    </a:lnTo>
                    <a:lnTo>
                      <a:pt x="179" y="146"/>
                    </a:lnTo>
                    <a:lnTo>
                      <a:pt x="184" y="148"/>
                    </a:lnTo>
                    <a:lnTo>
                      <a:pt x="196" y="150"/>
                    </a:lnTo>
                    <a:lnTo>
                      <a:pt x="203" y="158"/>
                    </a:lnTo>
                    <a:lnTo>
                      <a:pt x="201" y="160"/>
                    </a:lnTo>
                    <a:lnTo>
                      <a:pt x="203" y="165"/>
                    </a:lnTo>
                    <a:lnTo>
                      <a:pt x="203" y="180"/>
                    </a:lnTo>
                    <a:lnTo>
                      <a:pt x="199" y="186"/>
                    </a:lnTo>
                    <a:lnTo>
                      <a:pt x="203" y="193"/>
                    </a:lnTo>
                    <a:lnTo>
                      <a:pt x="209" y="190"/>
                    </a:lnTo>
                    <a:lnTo>
                      <a:pt x="216" y="190"/>
                    </a:lnTo>
                    <a:lnTo>
                      <a:pt x="213" y="205"/>
                    </a:lnTo>
                    <a:lnTo>
                      <a:pt x="213" y="210"/>
                    </a:lnTo>
                    <a:lnTo>
                      <a:pt x="220" y="216"/>
                    </a:lnTo>
                    <a:lnTo>
                      <a:pt x="220" y="216"/>
                    </a:lnTo>
                    <a:lnTo>
                      <a:pt x="224" y="218"/>
                    </a:lnTo>
                    <a:lnTo>
                      <a:pt x="224" y="210"/>
                    </a:lnTo>
                    <a:lnTo>
                      <a:pt x="231" y="199"/>
                    </a:lnTo>
                    <a:lnTo>
                      <a:pt x="241" y="178"/>
                    </a:lnTo>
                    <a:lnTo>
                      <a:pt x="245" y="165"/>
                    </a:lnTo>
                    <a:lnTo>
                      <a:pt x="248" y="158"/>
                    </a:lnTo>
                    <a:lnTo>
                      <a:pt x="254" y="150"/>
                    </a:lnTo>
                    <a:lnTo>
                      <a:pt x="258" y="137"/>
                    </a:lnTo>
                    <a:lnTo>
                      <a:pt x="263" y="128"/>
                    </a:lnTo>
                    <a:lnTo>
                      <a:pt x="260" y="135"/>
                    </a:lnTo>
                    <a:lnTo>
                      <a:pt x="263" y="141"/>
                    </a:lnTo>
                    <a:lnTo>
                      <a:pt x="267" y="148"/>
                    </a:lnTo>
                    <a:lnTo>
                      <a:pt x="273" y="143"/>
                    </a:lnTo>
                    <a:lnTo>
                      <a:pt x="275" y="139"/>
                    </a:lnTo>
                    <a:lnTo>
                      <a:pt x="282" y="131"/>
                    </a:lnTo>
                    <a:lnTo>
                      <a:pt x="288" y="128"/>
                    </a:lnTo>
                    <a:lnTo>
                      <a:pt x="295" y="130"/>
                    </a:lnTo>
                    <a:lnTo>
                      <a:pt x="293" y="137"/>
                    </a:lnTo>
                    <a:lnTo>
                      <a:pt x="288" y="143"/>
                    </a:lnTo>
                    <a:lnTo>
                      <a:pt x="284" y="150"/>
                    </a:lnTo>
                    <a:lnTo>
                      <a:pt x="292" y="152"/>
                    </a:lnTo>
                    <a:lnTo>
                      <a:pt x="295" y="145"/>
                    </a:lnTo>
                    <a:lnTo>
                      <a:pt x="303" y="137"/>
                    </a:lnTo>
                    <a:lnTo>
                      <a:pt x="309" y="131"/>
                    </a:lnTo>
                    <a:lnTo>
                      <a:pt x="310" y="124"/>
                    </a:lnTo>
                    <a:lnTo>
                      <a:pt x="314" y="118"/>
                    </a:lnTo>
                    <a:lnTo>
                      <a:pt x="320" y="115"/>
                    </a:lnTo>
                    <a:lnTo>
                      <a:pt x="327" y="113"/>
                    </a:lnTo>
                    <a:lnTo>
                      <a:pt x="333" y="115"/>
                    </a:lnTo>
                    <a:lnTo>
                      <a:pt x="346" y="109"/>
                    </a:lnTo>
                    <a:lnTo>
                      <a:pt x="354" y="109"/>
                    </a:lnTo>
                    <a:lnTo>
                      <a:pt x="361" y="105"/>
                    </a:lnTo>
                    <a:lnTo>
                      <a:pt x="367" y="96"/>
                    </a:lnTo>
                    <a:lnTo>
                      <a:pt x="380" y="94"/>
                    </a:lnTo>
                    <a:lnTo>
                      <a:pt x="387" y="96"/>
                    </a:lnTo>
                    <a:lnTo>
                      <a:pt x="393" y="94"/>
                    </a:lnTo>
                    <a:lnTo>
                      <a:pt x="408" y="99"/>
                    </a:lnTo>
                    <a:lnTo>
                      <a:pt x="421" y="111"/>
                    </a:lnTo>
                    <a:lnTo>
                      <a:pt x="429" y="115"/>
                    </a:lnTo>
                    <a:lnTo>
                      <a:pt x="429" y="101"/>
                    </a:lnTo>
                    <a:lnTo>
                      <a:pt x="431" y="94"/>
                    </a:lnTo>
                    <a:lnTo>
                      <a:pt x="436" y="92"/>
                    </a:lnTo>
                    <a:lnTo>
                      <a:pt x="444" y="96"/>
                    </a:lnTo>
                    <a:lnTo>
                      <a:pt x="451" y="94"/>
                    </a:lnTo>
                    <a:lnTo>
                      <a:pt x="483" y="94"/>
                    </a:lnTo>
                    <a:lnTo>
                      <a:pt x="489" y="92"/>
                    </a:lnTo>
                    <a:lnTo>
                      <a:pt x="485" y="86"/>
                    </a:lnTo>
                    <a:lnTo>
                      <a:pt x="478" y="83"/>
                    </a:lnTo>
                    <a:lnTo>
                      <a:pt x="478" y="77"/>
                    </a:lnTo>
                    <a:lnTo>
                      <a:pt x="470" y="73"/>
                    </a:lnTo>
                    <a:lnTo>
                      <a:pt x="468" y="73"/>
                    </a:lnTo>
                    <a:lnTo>
                      <a:pt x="463" y="68"/>
                    </a:lnTo>
                    <a:lnTo>
                      <a:pt x="463" y="60"/>
                    </a:lnTo>
                    <a:lnTo>
                      <a:pt x="459" y="54"/>
                    </a:lnTo>
                    <a:lnTo>
                      <a:pt x="455" y="47"/>
                    </a:lnTo>
                    <a:lnTo>
                      <a:pt x="449" y="39"/>
                    </a:lnTo>
                    <a:lnTo>
                      <a:pt x="444" y="41"/>
                    </a:lnTo>
                    <a:lnTo>
                      <a:pt x="444" y="43"/>
                    </a:lnTo>
                    <a:lnTo>
                      <a:pt x="440" y="49"/>
                    </a:lnTo>
                    <a:lnTo>
                      <a:pt x="433" y="51"/>
                    </a:lnTo>
                    <a:lnTo>
                      <a:pt x="429" y="45"/>
                    </a:lnTo>
                    <a:lnTo>
                      <a:pt x="416" y="51"/>
                    </a:lnTo>
                    <a:lnTo>
                      <a:pt x="401" y="49"/>
                    </a:lnTo>
                    <a:lnTo>
                      <a:pt x="399" y="43"/>
                    </a:lnTo>
                    <a:lnTo>
                      <a:pt x="397" y="17"/>
                    </a:lnTo>
                    <a:lnTo>
                      <a:pt x="384" y="21"/>
                    </a:lnTo>
                    <a:lnTo>
                      <a:pt x="378" y="22"/>
                    </a:lnTo>
                    <a:lnTo>
                      <a:pt x="365" y="30"/>
                    </a:lnTo>
                    <a:lnTo>
                      <a:pt x="357" y="32"/>
                    </a:lnTo>
                    <a:lnTo>
                      <a:pt x="329" y="34"/>
                    </a:lnTo>
                    <a:lnTo>
                      <a:pt x="324" y="37"/>
                    </a:lnTo>
                    <a:lnTo>
                      <a:pt x="312" y="39"/>
                    </a:lnTo>
                    <a:lnTo>
                      <a:pt x="305" y="47"/>
                    </a:lnTo>
                    <a:lnTo>
                      <a:pt x="292" y="54"/>
                    </a:lnTo>
                    <a:lnTo>
                      <a:pt x="280" y="69"/>
                    </a:lnTo>
                    <a:lnTo>
                      <a:pt x="275" y="66"/>
                    </a:lnTo>
                    <a:lnTo>
                      <a:pt x="267" y="68"/>
                    </a:lnTo>
                    <a:lnTo>
                      <a:pt x="260" y="66"/>
                    </a:lnTo>
                    <a:lnTo>
                      <a:pt x="254" y="60"/>
                    </a:lnTo>
                    <a:lnTo>
                      <a:pt x="237" y="66"/>
                    </a:lnTo>
                    <a:lnTo>
                      <a:pt x="231" y="66"/>
                    </a:lnTo>
                    <a:lnTo>
                      <a:pt x="224" y="62"/>
                    </a:lnTo>
                    <a:lnTo>
                      <a:pt x="220" y="56"/>
                    </a:lnTo>
                    <a:lnTo>
                      <a:pt x="207" y="43"/>
                    </a:lnTo>
                    <a:lnTo>
                      <a:pt x="203" y="36"/>
                    </a:lnTo>
                    <a:lnTo>
                      <a:pt x="198" y="34"/>
                    </a:lnTo>
                    <a:lnTo>
                      <a:pt x="190" y="28"/>
                    </a:lnTo>
                    <a:lnTo>
                      <a:pt x="183" y="26"/>
                    </a:lnTo>
                    <a:lnTo>
                      <a:pt x="169" y="26"/>
                    </a:lnTo>
                    <a:lnTo>
                      <a:pt x="162" y="28"/>
                    </a:lnTo>
                    <a:lnTo>
                      <a:pt x="158" y="36"/>
                    </a:lnTo>
                    <a:lnTo>
                      <a:pt x="154" y="37"/>
                    </a:lnTo>
                    <a:lnTo>
                      <a:pt x="160" y="24"/>
                    </a:lnTo>
                    <a:lnTo>
                      <a:pt x="154" y="30"/>
                    </a:lnTo>
                    <a:lnTo>
                      <a:pt x="147" y="34"/>
                    </a:lnTo>
                    <a:lnTo>
                      <a:pt x="145" y="41"/>
                    </a:lnTo>
                    <a:lnTo>
                      <a:pt x="143" y="43"/>
                    </a:lnTo>
                    <a:lnTo>
                      <a:pt x="141" y="37"/>
                    </a:lnTo>
                    <a:lnTo>
                      <a:pt x="141" y="22"/>
                    </a:lnTo>
                    <a:lnTo>
                      <a:pt x="130" y="9"/>
                    </a:lnTo>
                    <a:lnTo>
                      <a:pt x="126" y="7"/>
                    </a:lnTo>
                    <a:lnTo>
                      <a:pt x="121" y="0"/>
                    </a:lnTo>
                    <a:lnTo>
                      <a:pt x="107" y="17"/>
                    </a:lnTo>
                    <a:lnTo>
                      <a:pt x="104" y="22"/>
                    </a:lnTo>
                    <a:lnTo>
                      <a:pt x="89" y="28"/>
                    </a:lnTo>
                    <a:lnTo>
                      <a:pt x="81" y="36"/>
                    </a:lnTo>
                    <a:lnTo>
                      <a:pt x="75" y="41"/>
                    </a:lnTo>
                    <a:lnTo>
                      <a:pt x="68" y="43"/>
                    </a:lnTo>
                    <a:lnTo>
                      <a:pt x="60" y="45"/>
                    </a:lnTo>
                    <a:lnTo>
                      <a:pt x="55" y="47"/>
                    </a:lnTo>
                    <a:lnTo>
                      <a:pt x="47" y="47"/>
                    </a:lnTo>
                    <a:lnTo>
                      <a:pt x="40" y="51"/>
                    </a:lnTo>
                    <a:lnTo>
                      <a:pt x="27" y="64"/>
                    </a:lnTo>
                    <a:lnTo>
                      <a:pt x="6" y="73"/>
                    </a:lnTo>
                    <a:lnTo>
                      <a:pt x="0" y="77"/>
                    </a:lnTo>
                    <a:lnTo>
                      <a:pt x="4" y="81"/>
                    </a:lnTo>
                    <a:lnTo>
                      <a:pt x="11" y="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91"/>
              <p:cNvSpPr>
                <a:spLocks/>
              </p:cNvSpPr>
              <p:nvPr/>
            </p:nvSpPr>
            <p:spPr bwMode="auto">
              <a:xfrm>
                <a:off x="3957845" y="1848695"/>
                <a:ext cx="6725" cy="14825"/>
              </a:xfrm>
              <a:custGeom>
                <a:avLst/>
                <a:gdLst>
                  <a:gd name="T0" fmla="*/ 2 w 7"/>
                  <a:gd name="T1" fmla="*/ 4 h 17"/>
                  <a:gd name="T2" fmla="*/ 0 w 7"/>
                  <a:gd name="T3" fmla="*/ 10 h 17"/>
                  <a:gd name="T4" fmla="*/ 0 w 7"/>
                  <a:gd name="T5" fmla="*/ 17 h 17"/>
                  <a:gd name="T6" fmla="*/ 7 w 7"/>
                  <a:gd name="T7" fmla="*/ 15 h 17"/>
                  <a:gd name="T8" fmla="*/ 7 w 7"/>
                  <a:gd name="T9" fmla="*/ 2 h 17"/>
                  <a:gd name="T10" fmla="*/ 7 w 7"/>
                  <a:gd name="T11" fmla="*/ 0 h 17"/>
                  <a:gd name="T12" fmla="*/ 2 w 7"/>
                  <a:gd name="T13" fmla="*/ 4 h 17"/>
                </a:gdLst>
                <a:ahLst/>
                <a:cxnLst>
                  <a:cxn ang="0">
                    <a:pos x="T0" y="T1"/>
                  </a:cxn>
                  <a:cxn ang="0">
                    <a:pos x="T2" y="T3"/>
                  </a:cxn>
                  <a:cxn ang="0">
                    <a:pos x="T4" y="T5"/>
                  </a:cxn>
                  <a:cxn ang="0">
                    <a:pos x="T6" y="T7"/>
                  </a:cxn>
                  <a:cxn ang="0">
                    <a:pos x="T8" y="T9"/>
                  </a:cxn>
                  <a:cxn ang="0">
                    <a:pos x="T10" y="T11"/>
                  </a:cxn>
                  <a:cxn ang="0">
                    <a:pos x="T12" y="T13"/>
                  </a:cxn>
                </a:cxnLst>
                <a:rect l="0" t="0" r="r" b="b"/>
                <a:pathLst>
                  <a:path w="7" h="17">
                    <a:moveTo>
                      <a:pt x="2" y="4"/>
                    </a:moveTo>
                    <a:lnTo>
                      <a:pt x="0" y="10"/>
                    </a:lnTo>
                    <a:lnTo>
                      <a:pt x="0" y="17"/>
                    </a:lnTo>
                    <a:lnTo>
                      <a:pt x="7" y="15"/>
                    </a:lnTo>
                    <a:lnTo>
                      <a:pt x="7" y="2"/>
                    </a:lnTo>
                    <a:lnTo>
                      <a:pt x="7" y="0"/>
                    </a:lnTo>
                    <a:lnTo>
                      <a:pt x="2"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96"/>
              <p:cNvSpPr>
                <a:spLocks/>
              </p:cNvSpPr>
              <p:nvPr/>
            </p:nvSpPr>
            <p:spPr bwMode="auto">
              <a:xfrm>
                <a:off x="3910771" y="1837358"/>
                <a:ext cx="317988" cy="393290"/>
              </a:xfrm>
              <a:custGeom>
                <a:avLst/>
                <a:gdLst>
                  <a:gd name="T0" fmla="*/ 163 w 331"/>
                  <a:gd name="T1" fmla="*/ 440 h 451"/>
                  <a:gd name="T2" fmla="*/ 272 w 331"/>
                  <a:gd name="T3" fmla="*/ 408 h 451"/>
                  <a:gd name="T4" fmla="*/ 288 w 331"/>
                  <a:gd name="T5" fmla="*/ 359 h 451"/>
                  <a:gd name="T6" fmla="*/ 299 w 331"/>
                  <a:gd name="T7" fmla="*/ 350 h 451"/>
                  <a:gd name="T8" fmla="*/ 308 w 331"/>
                  <a:gd name="T9" fmla="*/ 322 h 451"/>
                  <a:gd name="T10" fmla="*/ 319 w 331"/>
                  <a:gd name="T11" fmla="*/ 316 h 451"/>
                  <a:gd name="T12" fmla="*/ 325 w 331"/>
                  <a:gd name="T13" fmla="*/ 324 h 451"/>
                  <a:gd name="T14" fmla="*/ 329 w 331"/>
                  <a:gd name="T15" fmla="*/ 295 h 451"/>
                  <a:gd name="T16" fmla="*/ 331 w 331"/>
                  <a:gd name="T17" fmla="*/ 273 h 451"/>
                  <a:gd name="T18" fmla="*/ 319 w 331"/>
                  <a:gd name="T19" fmla="*/ 254 h 451"/>
                  <a:gd name="T20" fmla="*/ 308 w 331"/>
                  <a:gd name="T21" fmla="*/ 218 h 451"/>
                  <a:gd name="T22" fmla="*/ 286 w 331"/>
                  <a:gd name="T23" fmla="*/ 171 h 451"/>
                  <a:gd name="T24" fmla="*/ 261 w 331"/>
                  <a:gd name="T25" fmla="*/ 175 h 451"/>
                  <a:gd name="T26" fmla="*/ 241 w 331"/>
                  <a:gd name="T27" fmla="*/ 186 h 451"/>
                  <a:gd name="T28" fmla="*/ 233 w 331"/>
                  <a:gd name="T29" fmla="*/ 211 h 451"/>
                  <a:gd name="T30" fmla="*/ 218 w 331"/>
                  <a:gd name="T31" fmla="*/ 222 h 451"/>
                  <a:gd name="T32" fmla="*/ 201 w 331"/>
                  <a:gd name="T33" fmla="*/ 203 h 451"/>
                  <a:gd name="T34" fmla="*/ 216 w 331"/>
                  <a:gd name="T35" fmla="*/ 183 h 451"/>
                  <a:gd name="T36" fmla="*/ 225 w 331"/>
                  <a:gd name="T37" fmla="*/ 151 h 451"/>
                  <a:gd name="T38" fmla="*/ 237 w 331"/>
                  <a:gd name="T39" fmla="*/ 119 h 451"/>
                  <a:gd name="T40" fmla="*/ 231 w 331"/>
                  <a:gd name="T41" fmla="*/ 85 h 451"/>
                  <a:gd name="T42" fmla="*/ 222 w 331"/>
                  <a:gd name="T43" fmla="*/ 64 h 451"/>
                  <a:gd name="T44" fmla="*/ 225 w 331"/>
                  <a:gd name="T45" fmla="*/ 55 h 451"/>
                  <a:gd name="T46" fmla="*/ 210 w 331"/>
                  <a:gd name="T47" fmla="*/ 36 h 451"/>
                  <a:gd name="T48" fmla="*/ 182 w 331"/>
                  <a:gd name="T49" fmla="*/ 28 h 451"/>
                  <a:gd name="T50" fmla="*/ 162 w 331"/>
                  <a:gd name="T51" fmla="*/ 23 h 451"/>
                  <a:gd name="T52" fmla="*/ 145 w 331"/>
                  <a:gd name="T53" fmla="*/ 12 h 451"/>
                  <a:gd name="T54" fmla="*/ 124 w 331"/>
                  <a:gd name="T55" fmla="*/ 8 h 451"/>
                  <a:gd name="T56" fmla="*/ 105 w 331"/>
                  <a:gd name="T57" fmla="*/ 6 h 451"/>
                  <a:gd name="T58" fmla="*/ 88 w 331"/>
                  <a:gd name="T59" fmla="*/ 25 h 451"/>
                  <a:gd name="T60" fmla="*/ 98 w 331"/>
                  <a:gd name="T61" fmla="*/ 44 h 451"/>
                  <a:gd name="T62" fmla="*/ 81 w 331"/>
                  <a:gd name="T63" fmla="*/ 53 h 451"/>
                  <a:gd name="T64" fmla="*/ 73 w 331"/>
                  <a:gd name="T65" fmla="*/ 87 h 451"/>
                  <a:gd name="T66" fmla="*/ 69 w 331"/>
                  <a:gd name="T67" fmla="*/ 107 h 451"/>
                  <a:gd name="T68" fmla="*/ 66 w 331"/>
                  <a:gd name="T69" fmla="*/ 94 h 451"/>
                  <a:gd name="T70" fmla="*/ 56 w 331"/>
                  <a:gd name="T71" fmla="*/ 115 h 451"/>
                  <a:gd name="T72" fmla="*/ 54 w 331"/>
                  <a:gd name="T73" fmla="*/ 94 h 451"/>
                  <a:gd name="T74" fmla="*/ 53 w 331"/>
                  <a:gd name="T75" fmla="*/ 75 h 451"/>
                  <a:gd name="T76" fmla="*/ 43 w 331"/>
                  <a:gd name="T77" fmla="*/ 96 h 451"/>
                  <a:gd name="T78" fmla="*/ 22 w 331"/>
                  <a:gd name="T79" fmla="*/ 113 h 451"/>
                  <a:gd name="T80" fmla="*/ 11 w 331"/>
                  <a:gd name="T81" fmla="*/ 132 h 451"/>
                  <a:gd name="T82" fmla="*/ 15 w 331"/>
                  <a:gd name="T83" fmla="*/ 164 h 451"/>
                  <a:gd name="T84" fmla="*/ 0 w 331"/>
                  <a:gd name="T85" fmla="*/ 198 h 451"/>
                  <a:gd name="T86" fmla="*/ 9 w 331"/>
                  <a:gd name="T87" fmla="*/ 232 h 451"/>
                  <a:gd name="T88" fmla="*/ 4 w 331"/>
                  <a:gd name="T89" fmla="*/ 252 h 451"/>
                  <a:gd name="T90" fmla="*/ 24 w 331"/>
                  <a:gd name="T91" fmla="*/ 294 h 451"/>
                  <a:gd name="T92" fmla="*/ 39 w 331"/>
                  <a:gd name="T93" fmla="*/ 363 h 451"/>
                  <a:gd name="T94" fmla="*/ 24 w 331"/>
                  <a:gd name="T95" fmla="*/ 408 h 451"/>
                  <a:gd name="T96" fmla="*/ 11 w 331"/>
                  <a:gd name="T97" fmla="*/ 444 h 451"/>
                  <a:gd name="T98" fmla="*/ 6 w 331"/>
                  <a:gd name="T9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451">
                    <a:moveTo>
                      <a:pt x="43" y="448"/>
                    </a:moveTo>
                    <a:lnTo>
                      <a:pt x="156" y="435"/>
                    </a:lnTo>
                    <a:lnTo>
                      <a:pt x="163" y="440"/>
                    </a:lnTo>
                    <a:lnTo>
                      <a:pt x="237" y="429"/>
                    </a:lnTo>
                    <a:lnTo>
                      <a:pt x="269" y="421"/>
                    </a:lnTo>
                    <a:lnTo>
                      <a:pt x="272" y="408"/>
                    </a:lnTo>
                    <a:lnTo>
                      <a:pt x="286" y="388"/>
                    </a:lnTo>
                    <a:lnTo>
                      <a:pt x="286" y="367"/>
                    </a:lnTo>
                    <a:lnTo>
                      <a:pt x="288" y="359"/>
                    </a:lnTo>
                    <a:lnTo>
                      <a:pt x="289" y="357"/>
                    </a:lnTo>
                    <a:lnTo>
                      <a:pt x="289" y="356"/>
                    </a:lnTo>
                    <a:lnTo>
                      <a:pt x="299" y="350"/>
                    </a:lnTo>
                    <a:lnTo>
                      <a:pt x="303" y="342"/>
                    </a:lnTo>
                    <a:lnTo>
                      <a:pt x="303" y="327"/>
                    </a:lnTo>
                    <a:lnTo>
                      <a:pt x="308" y="322"/>
                    </a:lnTo>
                    <a:lnTo>
                      <a:pt x="308" y="316"/>
                    </a:lnTo>
                    <a:lnTo>
                      <a:pt x="316" y="312"/>
                    </a:lnTo>
                    <a:lnTo>
                      <a:pt x="319" y="316"/>
                    </a:lnTo>
                    <a:lnTo>
                      <a:pt x="321" y="324"/>
                    </a:lnTo>
                    <a:lnTo>
                      <a:pt x="319" y="326"/>
                    </a:lnTo>
                    <a:lnTo>
                      <a:pt x="325" y="324"/>
                    </a:lnTo>
                    <a:lnTo>
                      <a:pt x="329" y="316"/>
                    </a:lnTo>
                    <a:lnTo>
                      <a:pt x="331" y="301"/>
                    </a:lnTo>
                    <a:lnTo>
                      <a:pt x="329" y="295"/>
                    </a:lnTo>
                    <a:lnTo>
                      <a:pt x="329" y="280"/>
                    </a:lnTo>
                    <a:lnTo>
                      <a:pt x="331" y="279"/>
                    </a:lnTo>
                    <a:lnTo>
                      <a:pt x="331" y="273"/>
                    </a:lnTo>
                    <a:lnTo>
                      <a:pt x="331" y="273"/>
                    </a:lnTo>
                    <a:lnTo>
                      <a:pt x="323" y="262"/>
                    </a:lnTo>
                    <a:lnTo>
                      <a:pt x="319" y="254"/>
                    </a:lnTo>
                    <a:lnTo>
                      <a:pt x="316" y="239"/>
                    </a:lnTo>
                    <a:lnTo>
                      <a:pt x="312" y="226"/>
                    </a:lnTo>
                    <a:lnTo>
                      <a:pt x="308" y="218"/>
                    </a:lnTo>
                    <a:lnTo>
                      <a:pt x="301" y="192"/>
                    </a:lnTo>
                    <a:lnTo>
                      <a:pt x="293" y="179"/>
                    </a:lnTo>
                    <a:lnTo>
                      <a:pt x="286" y="171"/>
                    </a:lnTo>
                    <a:lnTo>
                      <a:pt x="280" y="169"/>
                    </a:lnTo>
                    <a:lnTo>
                      <a:pt x="272" y="168"/>
                    </a:lnTo>
                    <a:lnTo>
                      <a:pt x="261" y="175"/>
                    </a:lnTo>
                    <a:lnTo>
                      <a:pt x="256" y="179"/>
                    </a:lnTo>
                    <a:lnTo>
                      <a:pt x="248" y="185"/>
                    </a:lnTo>
                    <a:lnTo>
                      <a:pt x="241" y="186"/>
                    </a:lnTo>
                    <a:lnTo>
                      <a:pt x="242" y="194"/>
                    </a:lnTo>
                    <a:lnTo>
                      <a:pt x="239" y="205"/>
                    </a:lnTo>
                    <a:lnTo>
                      <a:pt x="233" y="211"/>
                    </a:lnTo>
                    <a:lnTo>
                      <a:pt x="229" y="218"/>
                    </a:lnTo>
                    <a:lnTo>
                      <a:pt x="224" y="226"/>
                    </a:lnTo>
                    <a:lnTo>
                      <a:pt x="218" y="222"/>
                    </a:lnTo>
                    <a:lnTo>
                      <a:pt x="210" y="222"/>
                    </a:lnTo>
                    <a:lnTo>
                      <a:pt x="201" y="215"/>
                    </a:lnTo>
                    <a:lnTo>
                      <a:pt x="201" y="203"/>
                    </a:lnTo>
                    <a:lnTo>
                      <a:pt x="203" y="188"/>
                    </a:lnTo>
                    <a:lnTo>
                      <a:pt x="209" y="185"/>
                    </a:lnTo>
                    <a:lnTo>
                      <a:pt x="216" y="183"/>
                    </a:lnTo>
                    <a:lnTo>
                      <a:pt x="224" y="171"/>
                    </a:lnTo>
                    <a:lnTo>
                      <a:pt x="224" y="158"/>
                    </a:lnTo>
                    <a:lnTo>
                      <a:pt x="225" y="151"/>
                    </a:lnTo>
                    <a:lnTo>
                      <a:pt x="233" y="147"/>
                    </a:lnTo>
                    <a:lnTo>
                      <a:pt x="239" y="141"/>
                    </a:lnTo>
                    <a:lnTo>
                      <a:pt x="237" y="119"/>
                    </a:lnTo>
                    <a:lnTo>
                      <a:pt x="237" y="106"/>
                    </a:lnTo>
                    <a:lnTo>
                      <a:pt x="233" y="91"/>
                    </a:lnTo>
                    <a:lnTo>
                      <a:pt x="231" y="85"/>
                    </a:lnTo>
                    <a:lnTo>
                      <a:pt x="224" y="79"/>
                    </a:lnTo>
                    <a:lnTo>
                      <a:pt x="220" y="74"/>
                    </a:lnTo>
                    <a:lnTo>
                      <a:pt x="222" y="64"/>
                    </a:lnTo>
                    <a:lnTo>
                      <a:pt x="229" y="64"/>
                    </a:lnTo>
                    <a:lnTo>
                      <a:pt x="229" y="57"/>
                    </a:lnTo>
                    <a:lnTo>
                      <a:pt x="225" y="55"/>
                    </a:lnTo>
                    <a:lnTo>
                      <a:pt x="220" y="47"/>
                    </a:lnTo>
                    <a:lnTo>
                      <a:pt x="218" y="42"/>
                    </a:lnTo>
                    <a:lnTo>
                      <a:pt x="210" y="36"/>
                    </a:lnTo>
                    <a:lnTo>
                      <a:pt x="203" y="36"/>
                    </a:lnTo>
                    <a:lnTo>
                      <a:pt x="195" y="32"/>
                    </a:lnTo>
                    <a:lnTo>
                      <a:pt x="182" y="28"/>
                    </a:lnTo>
                    <a:lnTo>
                      <a:pt x="175" y="25"/>
                    </a:lnTo>
                    <a:lnTo>
                      <a:pt x="167" y="25"/>
                    </a:lnTo>
                    <a:lnTo>
                      <a:pt x="162" y="23"/>
                    </a:lnTo>
                    <a:lnTo>
                      <a:pt x="158" y="17"/>
                    </a:lnTo>
                    <a:lnTo>
                      <a:pt x="150" y="13"/>
                    </a:lnTo>
                    <a:lnTo>
                      <a:pt x="145" y="12"/>
                    </a:lnTo>
                    <a:lnTo>
                      <a:pt x="137" y="12"/>
                    </a:lnTo>
                    <a:lnTo>
                      <a:pt x="131" y="12"/>
                    </a:lnTo>
                    <a:lnTo>
                      <a:pt x="124" y="8"/>
                    </a:lnTo>
                    <a:lnTo>
                      <a:pt x="118" y="6"/>
                    </a:lnTo>
                    <a:lnTo>
                      <a:pt x="111" y="0"/>
                    </a:lnTo>
                    <a:lnTo>
                      <a:pt x="105" y="6"/>
                    </a:lnTo>
                    <a:lnTo>
                      <a:pt x="98" y="10"/>
                    </a:lnTo>
                    <a:lnTo>
                      <a:pt x="94" y="17"/>
                    </a:lnTo>
                    <a:lnTo>
                      <a:pt x="88" y="25"/>
                    </a:lnTo>
                    <a:lnTo>
                      <a:pt x="88" y="32"/>
                    </a:lnTo>
                    <a:lnTo>
                      <a:pt x="90" y="38"/>
                    </a:lnTo>
                    <a:lnTo>
                      <a:pt x="98" y="44"/>
                    </a:lnTo>
                    <a:lnTo>
                      <a:pt x="98" y="49"/>
                    </a:lnTo>
                    <a:lnTo>
                      <a:pt x="88" y="49"/>
                    </a:lnTo>
                    <a:lnTo>
                      <a:pt x="81" y="53"/>
                    </a:lnTo>
                    <a:lnTo>
                      <a:pt x="75" y="59"/>
                    </a:lnTo>
                    <a:lnTo>
                      <a:pt x="69" y="64"/>
                    </a:lnTo>
                    <a:lnTo>
                      <a:pt x="73" y="87"/>
                    </a:lnTo>
                    <a:lnTo>
                      <a:pt x="73" y="94"/>
                    </a:lnTo>
                    <a:lnTo>
                      <a:pt x="71" y="100"/>
                    </a:lnTo>
                    <a:lnTo>
                      <a:pt x="69" y="107"/>
                    </a:lnTo>
                    <a:lnTo>
                      <a:pt x="64" y="115"/>
                    </a:lnTo>
                    <a:lnTo>
                      <a:pt x="66" y="107"/>
                    </a:lnTo>
                    <a:lnTo>
                      <a:pt x="66" y="94"/>
                    </a:lnTo>
                    <a:lnTo>
                      <a:pt x="64" y="94"/>
                    </a:lnTo>
                    <a:lnTo>
                      <a:pt x="62" y="109"/>
                    </a:lnTo>
                    <a:lnTo>
                      <a:pt x="56" y="115"/>
                    </a:lnTo>
                    <a:lnTo>
                      <a:pt x="56" y="109"/>
                    </a:lnTo>
                    <a:lnTo>
                      <a:pt x="58" y="102"/>
                    </a:lnTo>
                    <a:lnTo>
                      <a:pt x="54" y="94"/>
                    </a:lnTo>
                    <a:lnTo>
                      <a:pt x="56" y="91"/>
                    </a:lnTo>
                    <a:lnTo>
                      <a:pt x="58" y="70"/>
                    </a:lnTo>
                    <a:lnTo>
                      <a:pt x="53" y="75"/>
                    </a:lnTo>
                    <a:lnTo>
                      <a:pt x="49" y="83"/>
                    </a:lnTo>
                    <a:lnTo>
                      <a:pt x="45" y="89"/>
                    </a:lnTo>
                    <a:lnTo>
                      <a:pt x="43" y="96"/>
                    </a:lnTo>
                    <a:lnTo>
                      <a:pt x="39" y="102"/>
                    </a:lnTo>
                    <a:lnTo>
                      <a:pt x="32" y="100"/>
                    </a:lnTo>
                    <a:lnTo>
                      <a:pt x="22" y="113"/>
                    </a:lnTo>
                    <a:lnTo>
                      <a:pt x="24" y="119"/>
                    </a:lnTo>
                    <a:lnTo>
                      <a:pt x="19" y="126"/>
                    </a:lnTo>
                    <a:lnTo>
                      <a:pt x="11" y="132"/>
                    </a:lnTo>
                    <a:lnTo>
                      <a:pt x="15" y="145"/>
                    </a:lnTo>
                    <a:lnTo>
                      <a:pt x="13" y="156"/>
                    </a:lnTo>
                    <a:lnTo>
                      <a:pt x="15" y="164"/>
                    </a:lnTo>
                    <a:lnTo>
                      <a:pt x="15" y="171"/>
                    </a:lnTo>
                    <a:lnTo>
                      <a:pt x="7" y="192"/>
                    </a:lnTo>
                    <a:lnTo>
                      <a:pt x="0" y="198"/>
                    </a:lnTo>
                    <a:lnTo>
                      <a:pt x="0" y="205"/>
                    </a:lnTo>
                    <a:lnTo>
                      <a:pt x="4" y="211"/>
                    </a:lnTo>
                    <a:lnTo>
                      <a:pt x="9" y="232"/>
                    </a:lnTo>
                    <a:lnTo>
                      <a:pt x="6" y="239"/>
                    </a:lnTo>
                    <a:lnTo>
                      <a:pt x="2" y="247"/>
                    </a:lnTo>
                    <a:lnTo>
                      <a:pt x="4" y="252"/>
                    </a:lnTo>
                    <a:lnTo>
                      <a:pt x="22" y="290"/>
                    </a:lnTo>
                    <a:lnTo>
                      <a:pt x="30" y="286"/>
                    </a:lnTo>
                    <a:lnTo>
                      <a:pt x="24" y="294"/>
                    </a:lnTo>
                    <a:lnTo>
                      <a:pt x="34" y="314"/>
                    </a:lnTo>
                    <a:lnTo>
                      <a:pt x="39" y="342"/>
                    </a:lnTo>
                    <a:lnTo>
                      <a:pt x="39" y="363"/>
                    </a:lnTo>
                    <a:lnTo>
                      <a:pt x="34" y="388"/>
                    </a:lnTo>
                    <a:lnTo>
                      <a:pt x="32" y="395"/>
                    </a:lnTo>
                    <a:lnTo>
                      <a:pt x="24" y="408"/>
                    </a:lnTo>
                    <a:lnTo>
                      <a:pt x="19" y="429"/>
                    </a:lnTo>
                    <a:lnTo>
                      <a:pt x="15" y="436"/>
                    </a:lnTo>
                    <a:lnTo>
                      <a:pt x="11" y="444"/>
                    </a:lnTo>
                    <a:lnTo>
                      <a:pt x="4" y="450"/>
                    </a:lnTo>
                    <a:lnTo>
                      <a:pt x="2" y="451"/>
                    </a:lnTo>
                    <a:lnTo>
                      <a:pt x="6" y="451"/>
                    </a:lnTo>
                    <a:lnTo>
                      <a:pt x="43" y="44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8" name="Group 157"/>
            <p:cNvGrpSpPr/>
            <p:nvPr/>
          </p:nvGrpSpPr>
          <p:grpSpPr>
            <a:xfrm>
              <a:off x="8967712" y="8255939"/>
              <a:ext cx="1798700" cy="1389102"/>
              <a:chOff x="3961687" y="3206462"/>
              <a:chExt cx="747417" cy="577291"/>
            </a:xfrm>
            <a:grpFill/>
          </p:grpSpPr>
          <p:sp>
            <p:nvSpPr>
              <p:cNvPr id="256" name="Freeform 99"/>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100"/>
              <p:cNvSpPr>
                <a:spLocks/>
              </p:cNvSpPr>
              <p:nvPr/>
            </p:nvSpPr>
            <p:spPr bwMode="auto">
              <a:xfrm>
                <a:off x="4598625" y="3765441"/>
                <a:ext cx="3843" cy="3488"/>
              </a:xfrm>
              <a:custGeom>
                <a:avLst/>
                <a:gdLst>
                  <a:gd name="T0" fmla="*/ 4 w 4"/>
                  <a:gd name="T1" fmla="*/ 4 h 4"/>
                  <a:gd name="T2" fmla="*/ 0 w 4"/>
                  <a:gd name="T3" fmla="*/ 0 h 4"/>
                  <a:gd name="T4" fmla="*/ 4 w 4"/>
                  <a:gd name="T5" fmla="*/ 4 h 4"/>
                  <a:gd name="T6" fmla="*/ 4 w 4"/>
                  <a:gd name="T7" fmla="*/ 4 h 4"/>
                </a:gdLst>
                <a:ahLst/>
                <a:cxnLst>
                  <a:cxn ang="0">
                    <a:pos x="T0" y="T1"/>
                  </a:cxn>
                  <a:cxn ang="0">
                    <a:pos x="T2" y="T3"/>
                  </a:cxn>
                  <a:cxn ang="0">
                    <a:pos x="T4" y="T5"/>
                  </a:cxn>
                  <a:cxn ang="0">
                    <a:pos x="T6" y="T7"/>
                  </a:cxn>
                </a:cxnLst>
                <a:rect l="0" t="0" r="r" b="b"/>
                <a:pathLst>
                  <a:path w="4" h="4">
                    <a:moveTo>
                      <a:pt x="4" y="4"/>
                    </a:moveTo>
                    <a:lnTo>
                      <a:pt x="0" y="0"/>
                    </a:lnTo>
                    <a:lnTo>
                      <a:pt x="4" y="4"/>
                    </a:lnTo>
                    <a:lnTo>
                      <a:pt x="4"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1"/>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2"/>
              <p:cNvSpPr>
                <a:spLocks/>
              </p:cNvSpPr>
              <p:nvPr/>
            </p:nvSpPr>
            <p:spPr bwMode="auto">
              <a:xfrm>
                <a:off x="4667794" y="3735791"/>
                <a:ext cx="4803" cy="3488"/>
              </a:xfrm>
              <a:custGeom>
                <a:avLst/>
                <a:gdLst>
                  <a:gd name="T0" fmla="*/ 5 w 5"/>
                  <a:gd name="T1" fmla="*/ 0 h 4"/>
                  <a:gd name="T2" fmla="*/ 0 w 5"/>
                  <a:gd name="T3" fmla="*/ 4 h 4"/>
                  <a:gd name="T4" fmla="*/ 5 w 5"/>
                  <a:gd name="T5" fmla="*/ 2 h 4"/>
                  <a:gd name="T6" fmla="*/ 5 w 5"/>
                  <a:gd name="T7" fmla="*/ 0 h 4"/>
                </a:gdLst>
                <a:ahLst/>
                <a:cxnLst>
                  <a:cxn ang="0">
                    <a:pos x="T0" y="T1"/>
                  </a:cxn>
                  <a:cxn ang="0">
                    <a:pos x="T2" y="T3"/>
                  </a:cxn>
                  <a:cxn ang="0">
                    <a:pos x="T4" y="T5"/>
                  </a:cxn>
                  <a:cxn ang="0">
                    <a:pos x="T6" y="T7"/>
                  </a:cxn>
                </a:cxnLst>
                <a:rect l="0" t="0" r="r" b="b"/>
                <a:pathLst>
                  <a:path w="5" h="4">
                    <a:moveTo>
                      <a:pt x="5" y="0"/>
                    </a:moveTo>
                    <a:lnTo>
                      <a:pt x="0" y="4"/>
                    </a:lnTo>
                    <a:lnTo>
                      <a:pt x="5" y="2"/>
                    </a:lnTo>
                    <a:lnTo>
                      <a:pt x="5"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3"/>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4"/>
              <p:cNvSpPr>
                <a:spLocks/>
              </p:cNvSpPr>
              <p:nvPr/>
            </p:nvSpPr>
            <p:spPr bwMode="auto">
              <a:xfrm>
                <a:off x="4573647" y="3780265"/>
                <a:ext cx="6725" cy="3488"/>
              </a:xfrm>
              <a:custGeom>
                <a:avLst/>
                <a:gdLst>
                  <a:gd name="T0" fmla="*/ 0 w 7"/>
                  <a:gd name="T1" fmla="*/ 4 h 4"/>
                  <a:gd name="T2" fmla="*/ 7 w 7"/>
                  <a:gd name="T3" fmla="*/ 0 h 4"/>
                  <a:gd name="T4" fmla="*/ 0 w 7"/>
                  <a:gd name="T5" fmla="*/ 2 h 4"/>
                  <a:gd name="T6" fmla="*/ 0 w 7"/>
                  <a:gd name="T7" fmla="*/ 4 h 4"/>
                </a:gdLst>
                <a:ahLst/>
                <a:cxnLst>
                  <a:cxn ang="0">
                    <a:pos x="T0" y="T1"/>
                  </a:cxn>
                  <a:cxn ang="0">
                    <a:pos x="T2" y="T3"/>
                  </a:cxn>
                  <a:cxn ang="0">
                    <a:pos x="T4" y="T5"/>
                  </a:cxn>
                  <a:cxn ang="0">
                    <a:pos x="T6" y="T7"/>
                  </a:cxn>
                </a:cxnLst>
                <a:rect l="0" t="0" r="r" b="b"/>
                <a:pathLst>
                  <a:path w="7" h="4">
                    <a:moveTo>
                      <a:pt x="0" y="4"/>
                    </a:moveTo>
                    <a:lnTo>
                      <a:pt x="7" y="0"/>
                    </a:lnTo>
                    <a:lnTo>
                      <a:pt x="0" y="2"/>
                    </a:lnTo>
                    <a:lnTo>
                      <a:pt x="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5"/>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6"/>
              <p:cNvSpPr>
                <a:spLocks/>
              </p:cNvSpPr>
              <p:nvPr/>
            </p:nvSpPr>
            <p:spPr bwMode="auto">
              <a:xfrm>
                <a:off x="4608232" y="3759336"/>
                <a:ext cx="8646" cy="7848"/>
              </a:xfrm>
              <a:custGeom>
                <a:avLst/>
                <a:gdLst>
                  <a:gd name="T0" fmla="*/ 5 w 9"/>
                  <a:gd name="T1" fmla="*/ 3 h 9"/>
                  <a:gd name="T2" fmla="*/ 0 w 9"/>
                  <a:gd name="T3" fmla="*/ 0 h 9"/>
                  <a:gd name="T4" fmla="*/ 5 w 9"/>
                  <a:gd name="T5" fmla="*/ 9 h 9"/>
                  <a:gd name="T6" fmla="*/ 9 w 9"/>
                  <a:gd name="T7" fmla="*/ 9 h 9"/>
                  <a:gd name="T8" fmla="*/ 5 w 9"/>
                  <a:gd name="T9" fmla="*/ 3 h 9"/>
                </a:gdLst>
                <a:ahLst/>
                <a:cxnLst>
                  <a:cxn ang="0">
                    <a:pos x="T0" y="T1"/>
                  </a:cxn>
                  <a:cxn ang="0">
                    <a:pos x="T2" y="T3"/>
                  </a:cxn>
                  <a:cxn ang="0">
                    <a:pos x="T4" y="T5"/>
                  </a:cxn>
                  <a:cxn ang="0">
                    <a:pos x="T6" y="T7"/>
                  </a:cxn>
                  <a:cxn ang="0">
                    <a:pos x="T8" y="T9"/>
                  </a:cxn>
                </a:cxnLst>
                <a:rect l="0" t="0" r="r" b="b"/>
                <a:pathLst>
                  <a:path w="9" h="9">
                    <a:moveTo>
                      <a:pt x="5" y="3"/>
                    </a:moveTo>
                    <a:lnTo>
                      <a:pt x="0" y="0"/>
                    </a:lnTo>
                    <a:lnTo>
                      <a:pt x="5" y="9"/>
                    </a:lnTo>
                    <a:lnTo>
                      <a:pt x="9" y="9"/>
                    </a:lnTo>
                    <a:lnTo>
                      <a:pt x="5" y="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7"/>
              <p:cNvSpPr>
                <a:spLocks/>
              </p:cNvSpPr>
              <p:nvPr/>
            </p:nvSpPr>
            <p:spPr bwMode="auto">
              <a:xfrm>
                <a:off x="3961687" y="3206462"/>
                <a:ext cx="747417" cy="514504"/>
              </a:xfrm>
              <a:custGeom>
                <a:avLst/>
                <a:gdLst>
                  <a:gd name="T0" fmla="*/ 516 w 778"/>
                  <a:gd name="T1" fmla="*/ 6 h 590"/>
                  <a:gd name="T2" fmla="*/ 516 w 778"/>
                  <a:gd name="T3" fmla="*/ 32 h 590"/>
                  <a:gd name="T4" fmla="*/ 490 w 778"/>
                  <a:gd name="T5" fmla="*/ 32 h 590"/>
                  <a:gd name="T6" fmla="*/ 94 w 778"/>
                  <a:gd name="T7" fmla="*/ 38 h 590"/>
                  <a:gd name="T8" fmla="*/ 16 w 778"/>
                  <a:gd name="T9" fmla="*/ 77 h 590"/>
                  <a:gd name="T10" fmla="*/ 30 w 778"/>
                  <a:gd name="T11" fmla="*/ 103 h 590"/>
                  <a:gd name="T12" fmla="*/ 31 w 778"/>
                  <a:gd name="T13" fmla="*/ 118 h 590"/>
                  <a:gd name="T14" fmla="*/ 47 w 778"/>
                  <a:gd name="T15" fmla="*/ 94 h 590"/>
                  <a:gd name="T16" fmla="*/ 62 w 778"/>
                  <a:gd name="T17" fmla="*/ 92 h 590"/>
                  <a:gd name="T18" fmla="*/ 58 w 778"/>
                  <a:gd name="T19" fmla="*/ 109 h 590"/>
                  <a:gd name="T20" fmla="*/ 116 w 778"/>
                  <a:gd name="T21" fmla="*/ 94 h 590"/>
                  <a:gd name="T22" fmla="*/ 139 w 778"/>
                  <a:gd name="T23" fmla="*/ 98 h 590"/>
                  <a:gd name="T24" fmla="*/ 116 w 778"/>
                  <a:gd name="T25" fmla="*/ 102 h 590"/>
                  <a:gd name="T26" fmla="*/ 180 w 778"/>
                  <a:gd name="T27" fmla="*/ 115 h 590"/>
                  <a:gd name="T28" fmla="*/ 195 w 778"/>
                  <a:gd name="T29" fmla="*/ 100 h 590"/>
                  <a:gd name="T30" fmla="*/ 203 w 778"/>
                  <a:gd name="T31" fmla="*/ 120 h 590"/>
                  <a:gd name="T32" fmla="*/ 188 w 778"/>
                  <a:gd name="T33" fmla="*/ 120 h 590"/>
                  <a:gd name="T34" fmla="*/ 208 w 778"/>
                  <a:gd name="T35" fmla="*/ 137 h 590"/>
                  <a:gd name="T36" fmla="*/ 221 w 778"/>
                  <a:gd name="T37" fmla="*/ 162 h 590"/>
                  <a:gd name="T38" fmla="*/ 225 w 778"/>
                  <a:gd name="T39" fmla="*/ 165 h 590"/>
                  <a:gd name="T40" fmla="*/ 257 w 778"/>
                  <a:gd name="T41" fmla="*/ 154 h 590"/>
                  <a:gd name="T42" fmla="*/ 300 w 778"/>
                  <a:gd name="T43" fmla="*/ 132 h 590"/>
                  <a:gd name="T44" fmla="*/ 312 w 778"/>
                  <a:gd name="T45" fmla="*/ 124 h 590"/>
                  <a:gd name="T46" fmla="*/ 338 w 778"/>
                  <a:gd name="T47" fmla="*/ 105 h 590"/>
                  <a:gd name="T48" fmla="*/ 389 w 778"/>
                  <a:gd name="T49" fmla="*/ 137 h 590"/>
                  <a:gd name="T50" fmla="*/ 432 w 778"/>
                  <a:gd name="T51" fmla="*/ 179 h 590"/>
                  <a:gd name="T52" fmla="*/ 475 w 778"/>
                  <a:gd name="T53" fmla="*/ 199 h 590"/>
                  <a:gd name="T54" fmla="*/ 488 w 778"/>
                  <a:gd name="T55" fmla="*/ 226 h 590"/>
                  <a:gd name="T56" fmla="*/ 486 w 778"/>
                  <a:gd name="T57" fmla="*/ 303 h 590"/>
                  <a:gd name="T58" fmla="*/ 488 w 778"/>
                  <a:gd name="T59" fmla="*/ 331 h 590"/>
                  <a:gd name="T60" fmla="*/ 503 w 778"/>
                  <a:gd name="T61" fmla="*/ 322 h 590"/>
                  <a:gd name="T62" fmla="*/ 511 w 778"/>
                  <a:gd name="T63" fmla="*/ 314 h 590"/>
                  <a:gd name="T64" fmla="*/ 515 w 778"/>
                  <a:gd name="T65" fmla="*/ 348 h 590"/>
                  <a:gd name="T66" fmla="*/ 503 w 778"/>
                  <a:gd name="T67" fmla="*/ 367 h 590"/>
                  <a:gd name="T68" fmla="*/ 539 w 778"/>
                  <a:gd name="T69" fmla="*/ 416 h 590"/>
                  <a:gd name="T70" fmla="*/ 563 w 778"/>
                  <a:gd name="T71" fmla="*/ 423 h 590"/>
                  <a:gd name="T72" fmla="*/ 577 w 778"/>
                  <a:gd name="T73" fmla="*/ 410 h 590"/>
                  <a:gd name="T74" fmla="*/ 577 w 778"/>
                  <a:gd name="T75" fmla="*/ 444 h 590"/>
                  <a:gd name="T76" fmla="*/ 594 w 778"/>
                  <a:gd name="T77" fmla="*/ 440 h 590"/>
                  <a:gd name="T78" fmla="*/ 590 w 778"/>
                  <a:gd name="T79" fmla="*/ 461 h 590"/>
                  <a:gd name="T80" fmla="*/ 627 w 778"/>
                  <a:gd name="T81" fmla="*/ 509 h 590"/>
                  <a:gd name="T82" fmla="*/ 644 w 778"/>
                  <a:gd name="T83" fmla="*/ 515 h 590"/>
                  <a:gd name="T84" fmla="*/ 678 w 778"/>
                  <a:gd name="T85" fmla="*/ 551 h 590"/>
                  <a:gd name="T86" fmla="*/ 706 w 778"/>
                  <a:gd name="T87" fmla="*/ 579 h 590"/>
                  <a:gd name="T88" fmla="*/ 695 w 778"/>
                  <a:gd name="T89" fmla="*/ 590 h 590"/>
                  <a:gd name="T90" fmla="*/ 738 w 778"/>
                  <a:gd name="T91" fmla="*/ 577 h 590"/>
                  <a:gd name="T92" fmla="*/ 763 w 778"/>
                  <a:gd name="T93" fmla="*/ 572 h 590"/>
                  <a:gd name="T94" fmla="*/ 765 w 778"/>
                  <a:gd name="T95" fmla="*/ 534 h 590"/>
                  <a:gd name="T96" fmla="*/ 772 w 778"/>
                  <a:gd name="T97" fmla="*/ 500 h 590"/>
                  <a:gd name="T98" fmla="*/ 774 w 778"/>
                  <a:gd name="T99" fmla="*/ 470 h 590"/>
                  <a:gd name="T100" fmla="*/ 759 w 778"/>
                  <a:gd name="T101" fmla="*/ 384 h 590"/>
                  <a:gd name="T102" fmla="*/ 740 w 778"/>
                  <a:gd name="T103" fmla="*/ 355 h 590"/>
                  <a:gd name="T104" fmla="*/ 673 w 778"/>
                  <a:gd name="T105" fmla="*/ 241 h 590"/>
                  <a:gd name="T106" fmla="*/ 665 w 778"/>
                  <a:gd name="T107" fmla="*/ 205 h 590"/>
                  <a:gd name="T108" fmla="*/ 686 w 778"/>
                  <a:gd name="T109" fmla="*/ 228 h 590"/>
                  <a:gd name="T110" fmla="*/ 695 w 778"/>
                  <a:gd name="T111" fmla="*/ 271 h 590"/>
                  <a:gd name="T112" fmla="*/ 688 w 778"/>
                  <a:gd name="T113" fmla="*/ 224 h 590"/>
                  <a:gd name="T114" fmla="*/ 599 w 778"/>
                  <a:gd name="T115" fmla="*/ 98 h 590"/>
                  <a:gd name="T116" fmla="*/ 573 w 778"/>
                  <a:gd name="T117" fmla="*/ 32 h 590"/>
                  <a:gd name="T118" fmla="*/ 560 w 778"/>
                  <a:gd name="T119" fmla="*/ 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78" h="590">
                    <a:moveTo>
                      <a:pt x="554" y="8"/>
                    </a:moveTo>
                    <a:lnTo>
                      <a:pt x="547" y="6"/>
                    </a:lnTo>
                    <a:lnTo>
                      <a:pt x="530" y="2"/>
                    </a:lnTo>
                    <a:lnTo>
                      <a:pt x="522" y="0"/>
                    </a:lnTo>
                    <a:lnTo>
                      <a:pt x="516" y="6"/>
                    </a:lnTo>
                    <a:lnTo>
                      <a:pt x="513" y="6"/>
                    </a:lnTo>
                    <a:lnTo>
                      <a:pt x="511" y="13"/>
                    </a:lnTo>
                    <a:lnTo>
                      <a:pt x="513" y="19"/>
                    </a:lnTo>
                    <a:lnTo>
                      <a:pt x="516" y="26"/>
                    </a:lnTo>
                    <a:lnTo>
                      <a:pt x="516" y="32"/>
                    </a:lnTo>
                    <a:lnTo>
                      <a:pt x="516" y="47"/>
                    </a:lnTo>
                    <a:lnTo>
                      <a:pt x="511" y="51"/>
                    </a:lnTo>
                    <a:lnTo>
                      <a:pt x="503" y="51"/>
                    </a:lnTo>
                    <a:lnTo>
                      <a:pt x="498" y="38"/>
                    </a:lnTo>
                    <a:lnTo>
                      <a:pt x="490" y="32"/>
                    </a:lnTo>
                    <a:lnTo>
                      <a:pt x="255" y="49"/>
                    </a:lnTo>
                    <a:lnTo>
                      <a:pt x="250" y="43"/>
                    </a:lnTo>
                    <a:lnTo>
                      <a:pt x="248" y="36"/>
                    </a:lnTo>
                    <a:lnTo>
                      <a:pt x="238" y="21"/>
                    </a:lnTo>
                    <a:lnTo>
                      <a:pt x="94" y="38"/>
                    </a:lnTo>
                    <a:lnTo>
                      <a:pt x="9" y="47"/>
                    </a:lnTo>
                    <a:lnTo>
                      <a:pt x="1" y="53"/>
                    </a:lnTo>
                    <a:lnTo>
                      <a:pt x="0" y="60"/>
                    </a:lnTo>
                    <a:lnTo>
                      <a:pt x="11" y="75"/>
                    </a:lnTo>
                    <a:lnTo>
                      <a:pt x="16" y="77"/>
                    </a:lnTo>
                    <a:lnTo>
                      <a:pt x="24" y="85"/>
                    </a:lnTo>
                    <a:lnTo>
                      <a:pt x="20" y="94"/>
                    </a:lnTo>
                    <a:lnTo>
                      <a:pt x="22" y="98"/>
                    </a:lnTo>
                    <a:lnTo>
                      <a:pt x="24" y="102"/>
                    </a:lnTo>
                    <a:lnTo>
                      <a:pt x="30" y="103"/>
                    </a:lnTo>
                    <a:lnTo>
                      <a:pt x="30" y="107"/>
                    </a:lnTo>
                    <a:lnTo>
                      <a:pt x="24" y="113"/>
                    </a:lnTo>
                    <a:lnTo>
                      <a:pt x="20" y="120"/>
                    </a:lnTo>
                    <a:lnTo>
                      <a:pt x="24" y="120"/>
                    </a:lnTo>
                    <a:lnTo>
                      <a:pt x="31" y="118"/>
                    </a:lnTo>
                    <a:lnTo>
                      <a:pt x="39" y="115"/>
                    </a:lnTo>
                    <a:lnTo>
                      <a:pt x="45" y="105"/>
                    </a:lnTo>
                    <a:lnTo>
                      <a:pt x="48" y="98"/>
                    </a:lnTo>
                    <a:lnTo>
                      <a:pt x="47" y="96"/>
                    </a:lnTo>
                    <a:lnTo>
                      <a:pt x="47" y="94"/>
                    </a:lnTo>
                    <a:lnTo>
                      <a:pt x="50" y="90"/>
                    </a:lnTo>
                    <a:lnTo>
                      <a:pt x="52" y="100"/>
                    </a:lnTo>
                    <a:lnTo>
                      <a:pt x="58" y="94"/>
                    </a:lnTo>
                    <a:lnTo>
                      <a:pt x="60" y="85"/>
                    </a:lnTo>
                    <a:lnTo>
                      <a:pt x="62" y="92"/>
                    </a:lnTo>
                    <a:lnTo>
                      <a:pt x="69" y="98"/>
                    </a:lnTo>
                    <a:lnTo>
                      <a:pt x="63" y="105"/>
                    </a:lnTo>
                    <a:lnTo>
                      <a:pt x="52" y="107"/>
                    </a:lnTo>
                    <a:lnTo>
                      <a:pt x="50" y="109"/>
                    </a:lnTo>
                    <a:lnTo>
                      <a:pt x="58" y="109"/>
                    </a:lnTo>
                    <a:lnTo>
                      <a:pt x="78" y="103"/>
                    </a:lnTo>
                    <a:lnTo>
                      <a:pt x="97" y="102"/>
                    </a:lnTo>
                    <a:lnTo>
                      <a:pt x="99" y="100"/>
                    </a:lnTo>
                    <a:lnTo>
                      <a:pt x="114" y="88"/>
                    </a:lnTo>
                    <a:lnTo>
                      <a:pt x="116" y="94"/>
                    </a:lnTo>
                    <a:lnTo>
                      <a:pt x="122" y="90"/>
                    </a:lnTo>
                    <a:lnTo>
                      <a:pt x="129" y="88"/>
                    </a:lnTo>
                    <a:lnTo>
                      <a:pt x="142" y="94"/>
                    </a:lnTo>
                    <a:lnTo>
                      <a:pt x="144" y="100"/>
                    </a:lnTo>
                    <a:lnTo>
                      <a:pt x="139" y="98"/>
                    </a:lnTo>
                    <a:lnTo>
                      <a:pt x="131" y="96"/>
                    </a:lnTo>
                    <a:lnTo>
                      <a:pt x="125" y="96"/>
                    </a:lnTo>
                    <a:lnTo>
                      <a:pt x="124" y="100"/>
                    </a:lnTo>
                    <a:lnTo>
                      <a:pt x="110" y="100"/>
                    </a:lnTo>
                    <a:lnTo>
                      <a:pt x="116" y="102"/>
                    </a:lnTo>
                    <a:lnTo>
                      <a:pt x="124" y="102"/>
                    </a:lnTo>
                    <a:lnTo>
                      <a:pt x="152" y="107"/>
                    </a:lnTo>
                    <a:lnTo>
                      <a:pt x="169" y="113"/>
                    </a:lnTo>
                    <a:lnTo>
                      <a:pt x="182" y="122"/>
                    </a:lnTo>
                    <a:lnTo>
                      <a:pt x="180" y="115"/>
                    </a:lnTo>
                    <a:lnTo>
                      <a:pt x="174" y="111"/>
                    </a:lnTo>
                    <a:lnTo>
                      <a:pt x="171" y="105"/>
                    </a:lnTo>
                    <a:lnTo>
                      <a:pt x="178" y="105"/>
                    </a:lnTo>
                    <a:lnTo>
                      <a:pt x="184" y="107"/>
                    </a:lnTo>
                    <a:lnTo>
                      <a:pt x="195" y="100"/>
                    </a:lnTo>
                    <a:lnTo>
                      <a:pt x="193" y="107"/>
                    </a:lnTo>
                    <a:lnTo>
                      <a:pt x="188" y="109"/>
                    </a:lnTo>
                    <a:lnTo>
                      <a:pt x="186" y="115"/>
                    </a:lnTo>
                    <a:lnTo>
                      <a:pt x="195" y="120"/>
                    </a:lnTo>
                    <a:lnTo>
                      <a:pt x="203" y="120"/>
                    </a:lnTo>
                    <a:lnTo>
                      <a:pt x="206" y="128"/>
                    </a:lnTo>
                    <a:lnTo>
                      <a:pt x="214" y="126"/>
                    </a:lnTo>
                    <a:lnTo>
                      <a:pt x="210" y="132"/>
                    </a:lnTo>
                    <a:lnTo>
                      <a:pt x="203" y="126"/>
                    </a:lnTo>
                    <a:lnTo>
                      <a:pt x="188" y="120"/>
                    </a:lnTo>
                    <a:lnTo>
                      <a:pt x="195" y="128"/>
                    </a:lnTo>
                    <a:lnTo>
                      <a:pt x="201" y="132"/>
                    </a:lnTo>
                    <a:lnTo>
                      <a:pt x="204" y="134"/>
                    </a:lnTo>
                    <a:lnTo>
                      <a:pt x="201" y="134"/>
                    </a:lnTo>
                    <a:lnTo>
                      <a:pt x="208" y="137"/>
                    </a:lnTo>
                    <a:lnTo>
                      <a:pt x="216" y="139"/>
                    </a:lnTo>
                    <a:lnTo>
                      <a:pt x="221" y="147"/>
                    </a:lnTo>
                    <a:lnTo>
                      <a:pt x="225" y="154"/>
                    </a:lnTo>
                    <a:lnTo>
                      <a:pt x="227" y="160"/>
                    </a:lnTo>
                    <a:lnTo>
                      <a:pt x="221" y="162"/>
                    </a:lnTo>
                    <a:lnTo>
                      <a:pt x="218" y="154"/>
                    </a:lnTo>
                    <a:lnTo>
                      <a:pt x="218" y="149"/>
                    </a:lnTo>
                    <a:lnTo>
                      <a:pt x="216" y="156"/>
                    </a:lnTo>
                    <a:lnTo>
                      <a:pt x="219" y="162"/>
                    </a:lnTo>
                    <a:lnTo>
                      <a:pt x="225" y="165"/>
                    </a:lnTo>
                    <a:lnTo>
                      <a:pt x="233" y="164"/>
                    </a:lnTo>
                    <a:lnTo>
                      <a:pt x="236" y="162"/>
                    </a:lnTo>
                    <a:lnTo>
                      <a:pt x="250" y="158"/>
                    </a:lnTo>
                    <a:lnTo>
                      <a:pt x="257" y="158"/>
                    </a:lnTo>
                    <a:lnTo>
                      <a:pt x="257" y="154"/>
                    </a:lnTo>
                    <a:lnTo>
                      <a:pt x="265" y="149"/>
                    </a:lnTo>
                    <a:lnTo>
                      <a:pt x="266" y="152"/>
                    </a:lnTo>
                    <a:lnTo>
                      <a:pt x="272" y="150"/>
                    </a:lnTo>
                    <a:lnTo>
                      <a:pt x="293" y="134"/>
                    </a:lnTo>
                    <a:lnTo>
                      <a:pt x="300" y="132"/>
                    </a:lnTo>
                    <a:lnTo>
                      <a:pt x="306" y="130"/>
                    </a:lnTo>
                    <a:lnTo>
                      <a:pt x="313" y="132"/>
                    </a:lnTo>
                    <a:lnTo>
                      <a:pt x="310" y="124"/>
                    </a:lnTo>
                    <a:lnTo>
                      <a:pt x="302" y="120"/>
                    </a:lnTo>
                    <a:lnTo>
                      <a:pt x="312" y="124"/>
                    </a:lnTo>
                    <a:lnTo>
                      <a:pt x="308" y="120"/>
                    </a:lnTo>
                    <a:lnTo>
                      <a:pt x="312" y="113"/>
                    </a:lnTo>
                    <a:lnTo>
                      <a:pt x="317" y="109"/>
                    </a:lnTo>
                    <a:lnTo>
                      <a:pt x="330" y="107"/>
                    </a:lnTo>
                    <a:lnTo>
                      <a:pt x="338" y="105"/>
                    </a:lnTo>
                    <a:lnTo>
                      <a:pt x="342" y="105"/>
                    </a:lnTo>
                    <a:lnTo>
                      <a:pt x="359" y="113"/>
                    </a:lnTo>
                    <a:lnTo>
                      <a:pt x="364" y="115"/>
                    </a:lnTo>
                    <a:lnTo>
                      <a:pt x="377" y="122"/>
                    </a:lnTo>
                    <a:lnTo>
                      <a:pt x="389" y="137"/>
                    </a:lnTo>
                    <a:lnTo>
                      <a:pt x="404" y="143"/>
                    </a:lnTo>
                    <a:lnTo>
                      <a:pt x="406" y="150"/>
                    </a:lnTo>
                    <a:lnTo>
                      <a:pt x="407" y="158"/>
                    </a:lnTo>
                    <a:lnTo>
                      <a:pt x="426" y="171"/>
                    </a:lnTo>
                    <a:lnTo>
                      <a:pt x="432" y="179"/>
                    </a:lnTo>
                    <a:lnTo>
                      <a:pt x="439" y="181"/>
                    </a:lnTo>
                    <a:lnTo>
                      <a:pt x="443" y="188"/>
                    </a:lnTo>
                    <a:lnTo>
                      <a:pt x="451" y="190"/>
                    </a:lnTo>
                    <a:lnTo>
                      <a:pt x="464" y="188"/>
                    </a:lnTo>
                    <a:lnTo>
                      <a:pt x="475" y="199"/>
                    </a:lnTo>
                    <a:lnTo>
                      <a:pt x="475" y="205"/>
                    </a:lnTo>
                    <a:lnTo>
                      <a:pt x="479" y="212"/>
                    </a:lnTo>
                    <a:lnTo>
                      <a:pt x="486" y="214"/>
                    </a:lnTo>
                    <a:lnTo>
                      <a:pt x="488" y="222"/>
                    </a:lnTo>
                    <a:lnTo>
                      <a:pt x="488" y="226"/>
                    </a:lnTo>
                    <a:lnTo>
                      <a:pt x="490" y="246"/>
                    </a:lnTo>
                    <a:lnTo>
                      <a:pt x="492" y="252"/>
                    </a:lnTo>
                    <a:lnTo>
                      <a:pt x="492" y="261"/>
                    </a:lnTo>
                    <a:lnTo>
                      <a:pt x="485" y="295"/>
                    </a:lnTo>
                    <a:lnTo>
                      <a:pt x="486" y="303"/>
                    </a:lnTo>
                    <a:lnTo>
                      <a:pt x="486" y="316"/>
                    </a:lnTo>
                    <a:lnTo>
                      <a:pt x="483" y="327"/>
                    </a:lnTo>
                    <a:lnTo>
                      <a:pt x="488" y="335"/>
                    </a:lnTo>
                    <a:lnTo>
                      <a:pt x="494" y="340"/>
                    </a:lnTo>
                    <a:lnTo>
                      <a:pt x="488" y="331"/>
                    </a:lnTo>
                    <a:lnTo>
                      <a:pt x="501" y="340"/>
                    </a:lnTo>
                    <a:lnTo>
                      <a:pt x="501" y="342"/>
                    </a:lnTo>
                    <a:lnTo>
                      <a:pt x="505" y="337"/>
                    </a:lnTo>
                    <a:lnTo>
                      <a:pt x="509" y="322"/>
                    </a:lnTo>
                    <a:lnTo>
                      <a:pt x="503" y="322"/>
                    </a:lnTo>
                    <a:lnTo>
                      <a:pt x="501" y="320"/>
                    </a:lnTo>
                    <a:lnTo>
                      <a:pt x="501" y="314"/>
                    </a:lnTo>
                    <a:lnTo>
                      <a:pt x="496" y="308"/>
                    </a:lnTo>
                    <a:lnTo>
                      <a:pt x="496" y="306"/>
                    </a:lnTo>
                    <a:lnTo>
                      <a:pt x="511" y="314"/>
                    </a:lnTo>
                    <a:lnTo>
                      <a:pt x="513" y="322"/>
                    </a:lnTo>
                    <a:lnTo>
                      <a:pt x="520" y="314"/>
                    </a:lnTo>
                    <a:lnTo>
                      <a:pt x="526" y="322"/>
                    </a:lnTo>
                    <a:lnTo>
                      <a:pt x="526" y="327"/>
                    </a:lnTo>
                    <a:lnTo>
                      <a:pt x="515" y="348"/>
                    </a:lnTo>
                    <a:lnTo>
                      <a:pt x="513" y="359"/>
                    </a:lnTo>
                    <a:lnTo>
                      <a:pt x="505" y="361"/>
                    </a:lnTo>
                    <a:lnTo>
                      <a:pt x="505" y="367"/>
                    </a:lnTo>
                    <a:lnTo>
                      <a:pt x="500" y="361"/>
                    </a:lnTo>
                    <a:lnTo>
                      <a:pt x="503" y="367"/>
                    </a:lnTo>
                    <a:lnTo>
                      <a:pt x="516" y="374"/>
                    </a:lnTo>
                    <a:lnTo>
                      <a:pt x="522" y="382"/>
                    </a:lnTo>
                    <a:lnTo>
                      <a:pt x="520" y="384"/>
                    </a:lnTo>
                    <a:lnTo>
                      <a:pt x="535" y="408"/>
                    </a:lnTo>
                    <a:lnTo>
                      <a:pt x="539" y="416"/>
                    </a:lnTo>
                    <a:lnTo>
                      <a:pt x="550" y="427"/>
                    </a:lnTo>
                    <a:lnTo>
                      <a:pt x="558" y="429"/>
                    </a:lnTo>
                    <a:lnTo>
                      <a:pt x="563" y="429"/>
                    </a:lnTo>
                    <a:lnTo>
                      <a:pt x="567" y="429"/>
                    </a:lnTo>
                    <a:lnTo>
                      <a:pt x="563" y="423"/>
                    </a:lnTo>
                    <a:lnTo>
                      <a:pt x="560" y="416"/>
                    </a:lnTo>
                    <a:lnTo>
                      <a:pt x="554" y="412"/>
                    </a:lnTo>
                    <a:lnTo>
                      <a:pt x="562" y="412"/>
                    </a:lnTo>
                    <a:lnTo>
                      <a:pt x="563" y="417"/>
                    </a:lnTo>
                    <a:lnTo>
                      <a:pt x="577" y="410"/>
                    </a:lnTo>
                    <a:lnTo>
                      <a:pt x="579" y="412"/>
                    </a:lnTo>
                    <a:lnTo>
                      <a:pt x="571" y="416"/>
                    </a:lnTo>
                    <a:lnTo>
                      <a:pt x="575" y="423"/>
                    </a:lnTo>
                    <a:lnTo>
                      <a:pt x="575" y="436"/>
                    </a:lnTo>
                    <a:lnTo>
                      <a:pt x="577" y="444"/>
                    </a:lnTo>
                    <a:lnTo>
                      <a:pt x="580" y="451"/>
                    </a:lnTo>
                    <a:lnTo>
                      <a:pt x="579" y="455"/>
                    </a:lnTo>
                    <a:lnTo>
                      <a:pt x="586" y="455"/>
                    </a:lnTo>
                    <a:lnTo>
                      <a:pt x="592" y="447"/>
                    </a:lnTo>
                    <a:lnTo>
                      <a:pt x="594" y="440"/>
                    </a:lnTo>
                    <a:lnTo>
                      <a:pt x="603" y="432"/>
                    </a:lnTo>
                    <a:lnTo>
                      <a:pt x="595" y="444"/>
                    </a:lnTo>
                    <a:lnTo>
                      <a:pt x="594" y="451"/>
                    </a:lnTo>
                    <a:lnTo>
                      <a:pt x="590" y="457"/>
                    </a:lnTo>
                    <a:lnTo>
                      <a:pt x="590" y="461"/>
                    </a:lnTo>
                    <a:lnTo>
                      <a:pt x="595" y="463"/>
                    </a:lnTo>
                    <a:lnTo>
                      <a:pt x="603" y="468"/>
                    </a:lnTo>
                    <a:lnTo>
                      <a:pt x="610" y="494"/>
                    </a:lnTo>
                    <a:lnTo>
                      <a:pt x="622" y="509"/>
                    </a:lnTo>
                    <a:lnTo>
                      <a:pt x="627" y="509"/>
                    </a:lnTo>
                    <a:lnTo>
                      <a:pt x="620" y="511"/>
                    </a:lnTo>
                    <a:lnTo>
                      <a:pt x="627" y="515"/>
                    </a:lnTo>
                    <a:lnTo>
                      <a:pt x="635" y="513"/>
                    </a:lnTo>
                    <a:lnTo>
                      <a:pt x="641" y="513"/>
                    </a:lnTo>
                    <a:lnTo>
                      <a:pt x="644" y="515"/>
                    </a:lnTo>
                    <a:lnTo>
                      <a:pt x="659" y="521"/>
                    </a:lnTo>
                    <a:lnTo>
                      <a:pt x="661" y="526"/>
                    </a:lnTo>
                    <a:lnTo>
                      <a:pt x="667" y="532"/>
                    </a:lnTo>
                    <a:lnTo>
                      <a:pt x="676" y="543"/>
                    </a:lnTo>
                    <a:lnTo>
                      <a:pt x="678" y="551"/>
                    </a:lnTo>
                    <a:lnTo>
                      <a:pt x="691" y="564"/>
                    </a:lnTo>
                    <a:lnTo>
                      <a:pt x="697" y="566"/>
                    </a:lnTo>
                    <a:lnTo>
                      <a:pt x="704" y="566"/>
                    </a:lnTo>
                    <a:lnTo>
                      <a:pt x="710" y="572"/>
                    </a:lnTo>
                    <a:lnTo>
                      <a:pt x="706" y="579"/>
                    </a:lnTo>
                    <a:lnTo>
                      <a:pt x="699" y="573"/>
                    </a:lnTo>
                    <a:lnTo>
                      <a:pt x="691" y="570"/>
                    </a:lnTo>
                    <a:lnTo>
                      <a:pt x="686" y="575"/>
                    </a:lnTo>
                    <a:lnTo>
                      <a:pt x="689" y="583"/>
                    </a:lnTo>
                    <a:lnTo>
                      <a:pt x="695" y="590"/>
                    </a:lnTo>
                    <a:lnTo>
                      <a:pt x="710" y="585"/>
                    </a:lnTo>
                    <a:lnTo>
                      <a:pt x="718" y="579"/>
                    </a:lnTo>
                    <a:lnTo>
                      <a:pt x="725" y="581"/>
                    </a:lnTo>
                    <a:lnTo>
                      <a:pt x="733" y="581"/>
                    </a:lnTo>
                    <a:lnTo>
                      <a:pt x="738" y="577"/>
                    </a:lnTo>
                    <a:lnTo>
                      <a:pt x="744" y="572"/>
                    </a:lnTo>
                    <a:lnTo>
                      <a:pt x="751" y="568"/>
                    </a:lnTo>
                    <a:lnTo>
                      <a:pt x="757" y="572"/>
                    </a:lnTo>
                    <a:lnTo>
                      <a:pt x="753" y="568"/>
                    </a:lnTo>
                    <a:lnTo>
                      <a:pt x="763" y="572"/>
                    </a:lnTo>
                    <a:lnTo>
                      <a:pt x="759" y="564"/>
                    </a:lnTo>
                    <a:lnTo>
                      <a:pt x="763" y="556"/>
                    </a:lnTo>
                    <a:lnTo>
                      <a:pt x="766" y="551"/>
                    </a:lnTo>
                    <a:lnTo>
                      <a:pt x="763" y="538"/>
                    </a:lnTo>
                    <a:lnTo>
                      <a:pt x="765" y="534"/>
                    </a:lnTo>
                    <a:lnTo>
                      <a:pt x="763" y="526"/>
                    </a:lnTo>
                    <a:lnTo>
                      <a:pt x="766" y="519"/>
                    </a:lnTo>
                    <a:lnTo>
                      <a:pt x="766" y="513"/>
                    </a:lnTo>
                    <a:lnTo>
                      <a:pt x="772" y="506"/>
                    </a:lnTo>
                    <a:lnTo>
                      <a:pt x="772" y="500"/>
                    </a:lnTo>
                    <a:lnTo>
                      <a:pt x="774" y="493"/>
                    </a:lnTo>
                    <a:lnTo>
                      <a:pt x="776" y="500"/>
                    </a:lnTo>
                    <a:lnTo>
                      <a:pt x="778" y="493"/>
                    </a:lnTo>
                    <a:lnTo>
                      <a:pt x="776" y="485"/>
                    </a:lnTo>
                    <a:lnTo>
                      <a:pt x="774" y="470"/>
                    </a:lnTo>
                    <a:lnTo>
                      <a:pt x="774" y="451"/>
                    </a:lnTo>
                    <a:lnTo>
                      <a:pt x="772" y="444"/>
                    </a:lnTo>
                    <a:lnTo>
                      <a:pt x="770" y="412"/>
                    </a:lnTo>
                    <a:lnTo>
                      <a:pt x="763" y="385"/>
                    </a:lnTo>
                    <a:lnTo>
                      <a:pt x="759" y="384"/>
                    </a:lnTo>
                    <a:lnTo>
                      <a:pt x="759" y="374"/>
                    </a:lnTo>
                    <a:lnTo>
                      <a:pt x="748" y="361"/>
                    </a:lnTo>
                    <a:lnTo>
                      <a:pt x="740" y="357"/>
                    </a:lnTo>
                    <a:lnTo>
                      <a:pt x="738" y="359"/>
                    </a:lnTo>
                    <a:lnTo>
                      <a:pt x="740" y="355"/>
                    </a:lnTo>
                    <a:lnTo>
                      <a:pt x="740" y="350"/>
                    </a:lnTo>
                    <a:lnTo>
                      <a:pt x="731" y="337"/>
                    </a:lnTo>
                    <a:lnTo>
                      <a:pt x="719" y="312"/>
                    </a:lnTo>
                    <a:lnTo>
                      <a:pt x="693" y="275"/>
                    </a:lnTo>
                    <a:lnTo>
                      <a:pt x="673" y="241"/>
                    </a:lnTo>
                    <a:lnTo>
                      <a:pt x="669" y="235"/>
                    </a:lnTo>
                    <a:lnTo>
                      <a:pt x="661" y="214"/>
                    </a:lnTo>
                    <a:lnTo>
                      <a:pt x="656" y="201"/>
                    </a:lnTo>
                    <a:lnTo>
                      <a:pt x="659" y="201"/>
                    </a:lnTo>
                    <a:lnTo>
                      <a:pt x="665" y="205"/>
                    </a:lnTo>
                    <a:lnTo>
                      <a:pt x="663" y="211"/>
                    </a:lnTo>
                    <a:lnTo>
                      <a:pt x="671" y="218"/>
                    </a:lnTo>
                    <a:lnTo>
                      <a:pt x="678" y="214"/>
                    </a:lnTo>
                    <a:lnTo>
                      <a:pt x="684" y="220"/>
                    </a:lnTo>
                    <a:lnTo>
                      <a:pt x="686" y="228"/>
                    </a:lnTo>
                    <a:lnTo>
                      <a:pt x="684" y="241"/>
                    </a:lnTo>
                    <a:lnTo>
                      <a:pt x="688" y="261"/>
                    </a:lnTo>
                    <a:lnTo>
                      <a:pt x="703" y="284"/>
                    </a:lnTo>
                    <a:lnTo>
                      <a:pt x="710" y="291"/>
                    </a:lnTo>
                    <a:lnTo>
                      <a:pt x="695" y="271"/>
                    </a:lnTo>
                    <a:lnTo>
                      <a:pt x="691" y="263"/>
                    </a:lnTo>
                    <a:lnTo>
                      <a:pt x="688" y="250"/>
                    </a:lnTo>
                    <a:lnTo>
                      <a:pt x="686" y="237"/>
                    </a:lnTo>
                    <a:lnTo>
                      <a:pt x="691" y="231"/>
                    </a:lnTo>
                    <a:lnTo>
                      <a:pt x="688" y="224"/>
                    </a:lnTo>
                    <a:lnTo>
                      <a:pt x="684" y="216"/>
                    </a:lnTo>
                    <a:lnTo>
                      <a:pt x="671" y="203"/>
                    </a:lnTo>
                    <a:lnTo>
                      <a:pt x="631" y="154"/>
                    </a:lnTo>
                    <a:lnTo>
                      <a:pt x="609" y="118"/>
                    </a:lnTo>
                    <a:lnTo>
                      <a:pt x="599" y="98"/>
                    </a:lnTo>
                    <a:lnTo>
                      <a:pt x="588" y="71"/>
                    </a:lnTo>
                    <a:lnTo>
                      <a:pt x="586" y="64"/>
                    </a:lnTo>
                    <a:lnTo>
                      <a:pt x="579" y="51"/>
                    </a:lnTo>
                    <a:lnTo>
                      <a:pt x="577" y="38"/>
                    </a:lnTo>
                    <a:lnTo>
                      <a:pt x="573" y="32"/>
                    </a:lnTo>
                    <a:lnTo>
                      <a:pt x="567" y="24"/>
                    </a:lnTo>
                    <a:lnTo>
                      <a:pt x="563" y="17"/>
                    </a:lnTo>
                    <a:lnTo>
                      <a:pt x="567" y="23"/>
                    </a:lnTo>
                    <a:lnTo>
                      <a:pt x="569" y="8"/>
                    </a:lnTo>
                    <a:lnTo>
                      <a:pt x="560" y="6"/>
                    </a:lnTo>
                    <a:lnTo>
                      <a:pt x="558" y="6"/>
                    </a:lnTo>
                    <a:lnTo>
                      <a:pt x="55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8"/>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9"/>
              <p:cNvSpPr>
                <a:spLocks/>
              </p:cNvSpPr>
              <p:nvPr/>
            </p:nvSpPr>
            <p:spPr bwMode="auto">
              <a:xfrm>
                <a:off x="4643777" y="3748872"/>
                <a:ext cx="8646" cy="6976"/>
              </a:xfrm>
              <a:custGeom>
                <a:avLst/>
                <a:gdLst>
                  <a:gd name="T0" fmla="*/ 9 w 9"/>
                  <a:gd name="T1" fmla="*/ 0 h 8"/>
                  <a:gd name="T2" fmla="*/ 8 w 9"/>
                  <a:gd name="T3" fmla="*/ 2 h 8"/>
                  <a:gd name="T4" fmla="*/ 0 w 9"/>
                  <a:gd name="T5" fmla="*/ 8 h 8"/>
                  <a:gd name="T6" fmla="*/ 8 w 9"/>
                  <a:gd name="T7" fmla="*/ 2 h 8"/>
                  <a:gd name="T8" fmla="*/ 9 w 9"/>
                  <a:gd name="T9" fmla="*/ 0 h 8"/>
                </a:gdLst>
                <a:ahLst/>
                <a:cxnLst>
                  <a:cxn ang="0">
                    <a:pos x="T0" y="T1"/>
                  </a:cxn>
                  <a:cxn ang="0">
                    <a:pos x="T2" y="T3"/>
                  </a:cxn>
                  <a:cxn ang="0">
                    <a:pos x="T4" y="T5"/>
                  </a:cxn>
                  <a:cxn ang="0">
                    <a:pos x="T6" y="T7"/>
                  </a:cxn>
                  <a:cxn ang="0">
                    <a:pos x="T8" y="T9"/>
                  </a:cxn>
                </a:cxnLst>
                <a:rect l="0" t="0" r="r" b="b"/>
                <a:pathLst>
                  <a:path w="9" h="8">
                    <a:moveTo>
                      <a:pt x="9" y="0"/>
                    </a:moveTo>
                    <a:lnTo>
                      <a:pt x="8" y="2"/>
                    </a:lnTo>
                    <a:lnTo>
                      <a:pt x="0" y="8"/>
                    </a:lnTo>
                    <a:lnTo>
                      <a:pt x="8"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10"/>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1"/>
              <p:cNvSpPr>
                <a:spLocks/>
              </p:cNvSpPr>
              <p:nvPr/>
            </p:nvSpPr>
            <p:spPr bwMode="auto">
              <a:xfrm>
                <a:off x="4506399" y="3606729"/>
                <a:ext cx="14410" cy="7848"/>
              </a:xfrm>
              <a:custGeom>
                <a:avLst/>
                <a:gdLst>
                  <a:gd name="T0" fmla="*/ 15 w 15"/>
                  <a:gd name="T1" fmla="*/ 5 h 9"/>
                  <a:gd name="T2" fmla="*/ 8 w 15"/>
                  <a:gd name="T3" fmla="*/ 7 h 9"/>
                  <a:gd name="T4" fmla="*/ 0 w 15"/>
                  <a:gd name="T5" fmla="*/ 0 h 9"/>
                  <a:gd name="T6" fmla="*/ 0 w 15"/>
                  <a:gd name="T7" fmla="*/ 0 h 9"/>
                  <a:gd name="T8" fmla="*/ 4 w 15"/>
                  <a:gd name="T9" fmla="*/ 7 h 9"/>
                  <a:gd name="T10" fmla="*/ 8 w 15"/>
                  <a:gd name="T11" fmla="*/ 9 h 9"/>
                  <a:gd name="T12" fmla="*/ 15 w 15"/>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15" y="5"/>
                    </a:moveTo>
                    <a:lnTo>
                      <a:pt x="8" y="7"/>
                    </a:lnTo>
                    <a:lnTo>
                      <a:pt x="0" y="0"/>
                    </a:lnTo>
                    <a:lnTo>
                      <a:pt x="0" y="0"/>
                    </a:lnTo>
                    <a:lnTo>
                      <a:pt x="4" y="7"/>
                    </a:lnTo>
                    <a:lnTo>
                      <a:pt x="8" y="9"/>
                    </a:lnTo>
                    <a:lnTo>
                      <a:pt x="15"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2"/>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3"/>
              <p:cNvSpPr>
                <a:spLocks/>
              </p:cNvSpPr>
              <p:nvPr/>
            </p:nvSpPr>
            <p:spPr bwMode="auto">
              <a:xfrm>
                <a:off x="4680283" y="3688701"/>
                <a:ext cx="24978" cy="40986"/>
              </a:xfrm>
              <a:custGeom>
                <a:avLst/>
                <a:gdLst>
                  <a:gd name="T0" fmla="*/ 26 w 26"/>
                  <a:gd name="T1" fmla="*/ 0 h 47"/>
                  <a:gd name="T2" fmla="*/ 18 w 26"/>
                  <a:gd name="T3" fmla="*/ 5 h 47"/>
                  <a:gd name="T4" fmla="*/ 18 w 26"/>
                  <a:gd name="T5" fmla="*/ 13 h 47"/>
                  <a:gd name="T6" fmla="*/ 13 w 26"/>
                  <a:gd name="T7" fmla="*/ 26 h 47"/>
                  <a:gd name="T8" fmla="*/ 3 w 26"/>
                  <a:gd name="T9" fmla="*/ 39 h 47"/>
                  <a:gd name="T10" fmla="*/ 3 w 26"/>
                  <a:gd name="T11" fmla="*/ 41 h 47"/>
                  <a:gd name="T12" fmla="*/ 0 w 26"/>
                  <a:gd name="T13" fmla="*/ 47 h 47"/>
                  <a:gd name="T14" fmla="*/ 15 w 26"/>
                  <a:gd name="T15" fmla="*/ 26 h 47"/>
                  <a:gd name="T16" fmla="*/ 26 w 26"/>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7">
                    <a:moveTo>
                      <a:pt x="26" y="0"/>
                    </a:moveTo>
                    <a:lnTo>
                      <a:pt x="18" y="5"/>
                    </a:lnTo>
                    <a:lnTo>
                      <a:pt x="18" y="13"/>
                    </a:lnTo>
                    <a:lnTo>
                      <a:pt x="13" y="26"/>
                    </a:lnTo>
                    <a:lnTo>
                      <a:pt x="3" y="39"/>
                    </a:lnTo>
                    <a:lnTo>
                      <a:pt x="3" y="41"/>
                    </a:lnTo>
                    <a:lnTo>
                      <a:pt x="0" y="47"/>
                    </a:lnTo>
                    <a:lnTo>
                      <a:pt x="15" y="26"/>
                    </a:lnTo>
                    <a:lnTo>
                      <a:pt x="2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4"/>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5"/>
              <p:cNvSpPr>
                <a:spLocks/>
              </p:cNvSpPr>
              <p:nvPr/>
            </p:nvSpPr>
            <p:spPr bwMode="auto">
              <a:xfrm>
                <a:off x="4707183" y="3673876"/>
                <a:ext cx="1921" cy="6104"/>
              </a:xfrm>
              <a:custGeom>
                <a:avLst/>
                <a:gdLst>
                  <a:gd name="T0" fmla="*/ 0 w 2"/>
                  <a:gd name="T1" fmla="*/ 7 h 7"/>
                  <a:gd name="T2" fmla="*/ 2 w 2"/>
                  <a:gd name="T3" fmla="*/ 0 h 7"/>
                  <a:gd name="T4" fmla="*/ 0 w 2"/>
                  <a:gd name="T5" fmla="*/ 0 h 7"/>
                  <a:gd name="T6" fmla="*/ 0 w 2"/>
                  <a:gd name="T7" fmla="*/ 7 h 7"/>
                </a:gdLst>
                <a:ahLst/>
                <a:cxnLst>
                  <a:cxn ang="0">
                    <a:pos x="T0" y="T1"/>
                  </a:cxn>
                  <a:cxn ang="0">
                    <a:pos x="T2" y="T3"/>
                  </a:cxn>
                  <a:cxn ang="0">
                    <a:pos x="T4" y="T5"/>
                  </a:cxn>
                  <a:cxn ang="0">
                    <a:pos x="T6" y="T7"/>
                  </a:cxn>
                </a:cxnLst>
                <a:rect l="0" t="0" r="r" b="b"/>
                <a:pathLst>
                  <a:path w="2" h="7">
                    <a:moveTo>
                      <a:pt x="0" y="7"/>
                    </a:moveTo>
                    <a:lnTo>
                      <a:pt x="2" y="0"/>
                    </a:lnTo>
                    <a:lnTo>
                      <a:pt x="0" y="0"/>
                    </a:lnTo>
                    <a:lnTo>
                      <a:pt x="0"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p:nvGrpSpPr>
          <p:grpSpPr>
            <a:xfrm>
              <a:off x="8752701" y="7416604"/>
              <a:ext cx="765255" cy="1122613"/>
              <a:chOff x="3872343" y="2857646"/>
              <a:chExt cx="317988" cy="466542"/>
            </a:xfrm>
            <a:grpFill/>
          </p:grpSpPr>
          <p:sp>
            <p:nvSpPr>
              <p:cNvPr id="251" name="Freeform 95"/>
              <p:cNvSpPr>
                <a:spLocks/>
              </p:cNvSpPr>
              <p:nvPr/>
            </p:nvSpPr>
            <p:spPr bwMode="auto">
              <a:xfrm>
                <a:off x="3872343" y="2857646"/>
                <a:ext cx="317988" cy="465670"/>
              </a:xfrm>
              <a:custGeom>
                <a:avLst/>
                <a:gdLst>
                  <a:gd name="T0" fmla="*/ 117 w 331"/>
                  <a:gd name="T1" fmla="*/ 485 h 534"/>
                  <a:gd name="T2" fmla="*/ 104 w 331"/>
                  <a:gd name="T3" fmla="*/ 475 h 534"/>
                  <a:gd name="T4" fmla="*/ 94 w 331"/>
                  <a:gd name="T5" fmla="*/ 453 h 534"/>
                  <a:gd name="T6" fmla="*/ 187 w 331"/>
                  <a:gd name="T7" fmla="*/ 438 h 534"/>
                  <a:gd name="T8" fmla="*/ 331 w 331"/>
                  <a:gd name="T9" fmla="*/ 417 h 534"/>
                  <a:gd name="T10" fmla="*/ 320 w 331"/>
                  <a:gd name="T11" fmla="*/ 400 h 534"/>
                  <a:gd name="T12" fmla="*/ 320 w 331"/>
                  <a:gd name="T13" fmla="*/ 377 h 534"/>
                  <a:gd name="T14" fmla="*/ 320 w 331"/>
                  <a:gd name="T15" fmla="*/ 364 h 534"/>
                  <a:gd name="T16" fmla="*/ 312 w 331"/>
                  <a:gd name="T17" fmla="*/ 347 h 534"/>
                  <a:gd name="T18" fmla="*/ 309 w 331"/>
                  <a:gd name="T19" fmla="*/ 321 h 534"/>
                  <a:gd name="T20" fmla="*/ 312 w 331"/>
                  <a:gd name="T21" fmla="*/ 300 h 534"/>
                  <a:gd name="T22" fmla="*/ 322 w 331"/>
                  <a:gd name="T23" fmla="*/ 289 h 534"/>
                  <a:gd name="T24" fmla="*/ 314 w 331"/>
                  <a:gd name="T25" fmla="*/ 278 h 534"/>
                  <a:gd name="T26" fmla="*/ 312 w 331"/>
                  <a:gd name="T27" fmla="*/ 261 h 534"/>
                  <a:gd name="T28" fmla="*/ 303 w 331"/>
                  <a:gd name="T29" fmla="*/ 250 h 534"/>
                  <a:gd name="T30" fmla="*/ 292 w 331"/>
                  <a:gd name="T31" fmla="*/ 229 h 534"/>
                  <a:gd name="T32" fmla="*/ 288 w 331"/>
                  <a:gd name="T33" fmla="*/ 218 h 534"/>
                  <a:gd name="T34" fmla="*/ 224 w 331"/>
                  <a:gd name="T35" fmla="*/ 0 h 534"/>
                  <a:gd name="T36" fmla="*/ 0 w 331"/>
                  <a:gd name="T37" fmla="*/ 20 h 534"/>
                  <a:gd name="T38" fmla="*/ 4 w 331"/>
                  <a:gd name="T39" fmla="*/ 28 h 534"/>
                  <a:gd name="T40" fmla="*/ 4 w 331"/>
                  <a:gd name="T41" fmla="*/ 357 h 534"/>
                  <a:gd name="T42" fmla="*/ 27 w 331"/>
                  <a:gd name="T43" fmla="*/ 520 h 534"/>
                  <a:gd name="T44" fmla="*/ 47 w 331"/>
                  <a:gd name="T45" fmla="*/ 520 h 534"/>
                  <a:gd name="T46" fmla="*/ 55 w 331"/>
                  <a:gd name="T47" fmla="*/ 496 h 534"/>
                  <a:gd name="T48" fmla="*/ 59 w 331"/>
                  <a:gd name="T49" fmla="*/ 483 h 534"/>
                  <a:gd name="T50" fmla="*/ 62 w 331"/>
                  <a:gd name="T51" fmla="*/ 485 h 534"/>
                  <a:gd name="T52" fmla="*/ 70 w 331"/>
                  <a:gd name="T53" fmla="*/ 492 h 534"/>
                  <a:gd name="T54" fmla="*/ 68 w 331"/>
                  <a:gd name="T55" fmla="*/ 505 h 534"/>
                  <a:gd name="T56" fmla="*/ 79 w 331"/>
                  <a:gd name="T57" fmla="*/ 517 h 534"/>
                  <a:gd name="T58" fmla="*/ 85 w 331"/>
                  <a:gd name="T59" fmla="*/ 522 h 534"/>
                  <a:gd name="T60" fmla="*/ 76 w 331"/>
                  <a:gd name="T61" fmla="*/ 532 h 534"/>
                  <a:gd name="T62" fmla="*/ 64 w 331"/>
                  <a:gd name="T63" fmla="*/ 534 h 534"/>
                  <a:gd name="T64" fmla="*/ 100 w 331"/>
                  <a:gd name="T65" fmla="*/ 528 h 534"/>
                  <a:gd name="T66" fmla="*/ 100 w 331"/>
                  <a:gd name="T67" fmla="*/ 518 h 534"/>
                  <a:gd name="T68" fmla="*/ 115 w 331"/>
                  <a:gd name="T69" fmla="*/ 513 h 534"/>
                  <a:gd name="T70" fmla="*/ 115 w 331"/>
                  <a:gd name="T71" fmla="*/ 498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1" h="534">
                    <a:moveTo>
                      <a:pt x="113" y="494"/>
                    </a:moveTo>
                    <a:lnTo>
                      <a:pt x="117" y="485"/>
                    </a:lnTo>
                    <a:lnTo>
                      <a:pt x="109" y="477"/>
                    </a:lnTo>
                    <a:lnTo>
                      <a:pt x="104" y="475"/>
                    </a:lnTo>
                    <a:lnTo>
                      <a:pt x="93" y="460"/>
                    </a:lnTo>
                    <a:lnTo>
                      <a:pt x="94" y="453"/>
                    </a:lnTo>
                    <a:lnTo>
                      <a:pt x="102" y="447"/>
                    </a:lnTo>
                    <a:lnTo>
                      <a:pt x="187" y="438"/>
                    </a:lnTo>
                    <a:lnTo>
                      <a:pt x="331" y="421"/>
                    </a:lnTo>
                    <a:lnTo>
                      <a:pt x="331" y="417"/>
                    </a:lnTo>
                    <a:lnTo>
                      <a:pt x="326" y="408"/>
                    </a:lnTo>
                    <a:lnTo>
                      <a:pt x="320" y="400"/>
                    </a:lnTo>
                    <a:lnTo>
                      <a:pt x="318" y="393"/>
                    </a:lnTo>
                    <a:lnTo>
                      <a:pt x="320" y="377"/>
                    </a:lnTo>
                    <a:lnTo>
                      <a:pt x="318" y="372"/>
                    </a:lnTo>
                    <a:lnTo>
                      <a:pt x="320" y="364"/>
                    </a:lnTo>
                    <a:lnTo>
                      <a:pt x="318" y="355"/>
                    </a:lnTo>
                    <a:lnTo>
                      <a:pt x="312" y="347"/>
                    </a:lnTo>
                    <a:lnTo>
                      <a:pt x="307" y="334"/>
                    </a:lnTo>
                    <a:lnTo>
                      <a:pt x="309" y="321"/>
                    </a:lnTo>
                    <a:lnTo>
                      <a:pt x="312" y="314"/>
                    </a:lnTo>
                    <a:lnTo>
                      <a:pt x="312" y="300"/>
                    </a:lnTo>
                    <a:lnTo>
                      <a:pt x="316" y="293"/>
                    </a:lnTo>
                    <a:lnTo>
                      <a:pt x="322" y="289"/>
                    </a:lnTo>
                    <a:lnTo>
                      <a:pt x="320" y="282"/>
                    </a:lnTo>
                    <a:lnTo>
                      <a:pt x="314" y="278"/>
                    </a:lnTo>
                    <a:lnTo>
                      <a:pt x="316" y="268"/>
                    </a:lnTo>
                    <a:lnTo>
                      <a:pt x="312" y="261"/>
                    </a:lnTo>
                    <a:lnTo>
                      <a:pt x="311" y="257"/>
                    </a:lnTo>
                    <a:lnTo>
                      <a:pt x="303" y="250"/>
                    </a:lnTo>
                    <a:lnTo>
                      <a:pt x="297" y="236"/>
                    </a:lnTo>
                    <a:lnTo>
                      <a:pt x="292" y="229"/>
                    </a:lnTo>
                    <a:lnTo>
                      <a:pt x="290" y="221"/>
                    </a:lnTo>
                    <a:lnTo>
                      <a:pt x="288" y="218"/>
                    </a:lnTo>
                    <a:lnTo>
                      <a:pt x="256" y="101"/>
                    </a:lnTo>
                    <a:lnTo>
                      <a:pt x="224" y="0"/>
                    </a:lnTo>
                    <a:lnTo>
                      <a:pt x="126" y="11"/>
                    </a:lnTo>
                    <a:lnTo>
                      <a:pt x="0" y="20"/>
                    </a:lnTo>
                    <a:lnTo>
                      <a:pt x="0" y="22"/>
                    </a:lnTo>
                    <a:lnTo>
                      <a:pt x="4" y="28"/>
                    </a:lnTo>
                    <a:lnTo>
                      <a:pt x="12" y="32"/>
                    </a:lnTo>
                    <a:lnTo>
                      <a:pt x="4" y="357"/>
                    </a:lnTo>
                    <a:lnTo>
                      <a:pt x="27" y="517"/>
                    </a:lnTo>
                    <a:lnTo>
                      <a:pt x="27" y="520"/>
                    </a:lnTo>
                    <a:lnTo>
                      <a:pt x="34" y="518"/>
                    </a:lnTo>
                    <a:lnTo>
                      <a:pt x="47" y="520"/>
                    </a:lnTo>
                    <a:lnTo>
                      <a:pt x="53" y="520"/>
                    </a:lnTo>
                    <a:lnTo>
                      <a:pt x="55" y="496"/>
                    </a:lnTo>
                    <a:lnTo>
                      <a:pt x="57" y="488"/>
                    </a:lnTo>
                    <a:lnTo>
                      <a:pt x="59" y="483"/>
                    </a:lnTo>
                    <a:lnTo>
                      <a:pt x="59" y="481"/>
                    </a:lnTo>
                    <a:lnTo>
                      <a:pt x="62" y="485"/>
                    </a:lnTo>
                    <a:lnTo>
                      <a:pt x="64" y="487"/>
                    </a:lnTo>
                    <a:lnTo>
                      <a:pt x="70" y="492"/>
                    </a:lnTo>
                    <a:lnTo>
                      <a:pt x="70" y="500"/>
                    </a:lnTo>
                    <a:lnTo>
                      <a:pt x="68" y="505"/>
                    </a:lnTo>
                    <a:lnTo>
                      <a:pt x="72" y="513"/>
                    </a:lnTo>
                    <a:lnTo>
                      <a:pt x="79" y="517"/>
                    </a:lnTo>
                    <a:lnTo>
                      <a:pt x="81" y="515"/>
                    </a:lnTo>
                    <a:lnTo>
                      <a:pt x="85" y="522"/>
                    </a:lnTo>
                    <a:lnTo>
                      <a:pt x="83" y="530"/>
                    </a:lnTo>
                    <a:lnTo>
                      <a:pt x="76" y="532"/>
                    </a:lnTo>
                    <a:lnTo>
                      <a:pt x="70" y="532"/>
                    </a:lnTo>
                    <a:lnTo>
                      <a:pt x="64" y="534"/>
                    </a:lnTo>
                    <a:lnTo>
                      <a:pt x="93" y="530"/>
                    </a:lnTo>
                    <a:lnTo>
                      <a:pt x="100" y="528"/>
                    </a:lnTo>
                    <a:lnTo>
                      <a:pt x="102" y="520"/>
                    </a:lnTo>
                    <a:lnTo>
                      <a:pt x="100" y="518"/>
                    </a:lnTo>
                    <a:lnTo>
                      <a:pt x="108" y="520"/>
                    </a:lnTo>
                    <a:lnTo>
                      <a:pt x="115" y="513"/>
                    </a:lnTo>
                    <a:lnTo>
                      <a:pt x="117" y="502"/>
                    </a:lnTo>
                    <a:lnTo>
                      <a:pt x="115" y="498"/>
                    </a:lnTo>
                    <a:lnTo>
                      <a:pt x="113" y="49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7"/>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8"/>
              <p:cNvSpPr>
                <a:spLocks/>
              </p:cNvSpPr>
              <p:nvPr/>
            </p:nvSpPr>
            <p:spPr bwMode="auto">
              <a:xfrm>
                <a:off x="3912692" y="3321572"/>
                <a:ext cx="8646" cy="2616"/>
              </a:xfrm>
              <a:custGeom>
                <a:avLst/>
                <a:gdLst>
                  <a:gd name="T0" fmla="*/ 9 w 9"/>
                  <a:gd name="T1" fmla="*/ 0 h 3"/>
                  <a:gd name="T2" fmla="*/ 0 w 9"/>
                  <a:gd name="T3" fmla="*/ 3 h 3"/>
                  <a:gd name="T4" fmla="*/ 5 w 9"/>
                  <a:gd name="T5" fmla="*/ 2 h 3"/>
                  <a:gd name="T6" fmla="*/ 9 w 9"/>
                  <a:gd name="T7" fmla="*/ 0 h 3"/>
                </a:gdLst>
                <a:ahLst/>
                <a:cxnLst>
                  <a:cxn ang="0">
                    <a:pos x="T0" y="T1"/>
                  </a:cxn>
                  <a:cxn ang="0">
                    <a:pos x="T2" y="T3"/>
                  </a:cxn>
                  <a:cxn ang="0">
                    <a:pos x="T4" y="T5"/>
                  </a:cxn>
                  <a:cxn ang="0">
                    <a:pos x="T6" y="T7"/>
                  </a:cxn>
                </a:cxnLst>
                <a:rect l="0" t="0" r="r" b="b"/>
                <a:pathLst>
                  <a:path w="9" h="3">
                    <a:moveTo>
                      <a:pt x="9" y="0"/>
                    </a:moveTo>
                    <a:lnTo>
                      <a:pt x="0" y="3"/>
                    </a:lnTo>
                    <a:lnTo>
                      <a:pt x="5" y="2"/>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16"/>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117"/>
              <p:cNvSpPr>
                <a:spLocks/>
              </p:cNvSpPr>
              <p:nvPr/>
            </p:nvSpPr>
            <p:spPr bwMode="auto">
              <a:xfrm>
                <a:off x="3997233" y="3295411"/>
                <a:ext cx="63406" cy="13081"/>
              </a:xfrm>
              <a:custGeom>
                <a:avLst/>
                <a:gdLst>
                  <a:gd name="T0" fmla="*/ 28 w 66"/>
                  <a:gd name="T1" fmla="*/ 7 h 15"/>
                  <a:gd name="T2" fmla="*/ 23 w 66"/>
                  <a:gd name="T3" fmla="*/ 7 h 15"/>
                  <a:gd name="T4" fmla="*/ 15 w 66"/>
                  <a:gd name="T5" fmla="*/ 11 h 15"/>
                  <a:gd name="T6" fmla="*/ 0 w 66"/>
                  <a:gd name="T7" fmla="*/ 15 h 15"/>
                  <a:gd name="T8" fmla="*/ 8 w 66"/>
                  <a:gd name="T9" fmla="*/ 15 h 15"/>
                  <a:gd name="T10" fmla="*/ 51 w 66"/>
                  <a:gd name="T11" fmla="*/ 1 h 15"/>
                  <a:gd name="T12" fmla="*/ 66 w 66"/>
                  <a:gd name="T13" fmla="*/ 0 h 15"/>
                  <a:gd name="T14" fmla="*/ 60 w 66"/>
                  <a:gd name="T15" fmla="*/ 0 h 15"/>
                  <a:gd name="T16" fmla="*/ 45 w 66"/>
                  <a:gd name="T17" fmla="*/ 1 h 15"/>
                  <a:gd name="T18" fmla="*/ 28 w 66"/>
                  <a:gd name="T19"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15">
                    <a:moveTo>
                      <a:pt x="28" y="7"/>
                    </a:moveTo>
                    <a:lnTo>
                      <a:pt x="23" y="7"/>
                    </a:lnTo>
                    <a:lnTo>
                      <a:pt x="15" y="11"/>
                    </a:lnTo>
                    <a:lnTo>
                      <a:pt x="0" y="15"/>
                    </a:lnTo>
                    <a:lnTo>
                      <a:pt x="8" y="15"/>
                    </a:lnTo>
                    <a:lnTo>
                      <a:pt x="51" y="1"/>
                    </a:lnTo>
                    <a:lnTo>
                      <a:pt x="66" y="0"/>
                    </a:lnTo>
                    <a:lnTo>
                      <a:pt x="60" y="0"/>
                    </a:lnTo>
                    <a:lnTo>
                      <a:pt x="45" y="1"/>
                    </a:lnTo>
                    <a:lnTo>
                      <a:pt x="28" y="7"/>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0" name="Freeform 118"/>
            <p:cNvSpPr>
              <a:spLocks/>
            </p:cNvSpPr>
            <p:nvPr/>
          </p:nvSpPr>
          <p:spPr bwMode="auto">
            <a:xfrm>
              <a:off x="9222027" y="5714849"/>
              <a:ext cx="827679" cy="856124"/>
            </a:xfrm>
            <a:custGeom>
              <a:avLst/>
              <a:gdLst>
                <a:gd name="T0" fmla="*/ 14 w 358"/>
                <a:gd name="T1" fmla="*/ 181 h 408"/>
                <a:gd name="T2" fmla="*/ 44 w 358"/>
                <a:gd name="T3" fmla="*/ 356 h 408"/>
                <a:gd name="T4" fmla="*/ 61 w 358"/>
                <a:gd name="T5" fmla="*/ 358 h 408"/>
                <a:gd name="T6" fmla="*/ 81 w 358"/>
                <a:gd name="T7" fmla="*/ 373 h 408"/>
                <a:gd name="T8" fmla="*/ 100 w 358"/>
                <a:gd name="T9" fmla="*/ 388 h 408"/>
                <a:gd name="T10" fmla="*/ 117 w 358"/>
                <a:gd name="T11" fmla="*/ 388 h 408"/>
                <a:gd name="T12" fmla="*/ 138 w 358"/>
                <a:gd name="T13" fmla="*/ 397 h 408"/>
                <a:gd name="T14" fmla="*/ 149 w 358"/>
                <a:gd name="T15" fmla="*/ 390 h 408"/>
                <a:gd name="T16" fmla="*/ 166 w 358"/>
                <a:gd name="T17" fmla="*/ 397 h 408"/>
                <a:gd name="T18" fmla="*/ 179 w 358"/>
                <a:gd name="T19" fmla="*/ 393 h 408"/>
                <a:gd name="T20" fmla="*/ 190 w 358"/>
                <a:gd name="T21" fmla="*/ 380 h 408"/>
                <a:gd name="T22" fmla="*/ 203 w 358"/>
                <a:gd name="T23" fmla="*/ 390 h 408"/>
                <a:gd name="T24" fmla="*/ 217 w 358"/>
                <a:gd name="T25" fmla="*/ 395 h 408"/>
                <a:gd name="T26" fmla="*/ 228 w 358"/>
                <a:gd name="T27" fmla="*/ 408 h 408"/>
                <a:gd name="T28" fmla="*/ 235 w 358"/>
                <a:gd name="T29" fmla="*/ 408 h 408"/>
                <a:gd name="T30" fmla="*/ 250 w 358"/>
                <a:gd name="T31" fmla="*/ 397 h 408"/>
                <a:gd name="T32" fmla="*/ 258 w 358"/>
                <a:gd name="T33" fmla="*/ 384 h 408"/>
                <a:gd name="T34" fmla="*/ 254 w 358"/>
                <a:gd name="T35" fmla="*/ 367 h 408"/>
                <a:gd name="T36" fmla="*/ 258 w 358"/>
                <a:gd name="T37" fmla="*/ 358 h 408"/>
                <a:gd name="T38" fmla="*/ 260 w 358"/>
                <a:gd name="T39" fmla="*/ 344 h 408"/>
                <a:gd name="T40" fmla="*/ 271 w 358"/>
                <a:gd name="T41" fmla="*/ 339 h 408"/>
                <a:gd name="T42" fmla="*/ 282 w 358"/>
                <a:gd name="T43" fmla="*/ 343 h 408"/>
                <a:gd name="T44" fmla="*/ 281 w 358"/>
                <a:gd name="T45" fmla="*/ 329 h 408"/>
                <a:gd name="T46" fmla="*/ 284 w 358"/>
                <a:gd name="T47" fmla="*/ 314 h 408"/>
                <a:gd name="T48" fmla="*/ 297 w 358"/>
                <a:gd name="T49" fmla="*/ 303 h 408"/>
                <a:gd name="T50" fmla="*/ 303 w 358"/>
                <a:gd name="T51" fmla="*/ 288 h 408"/>
                <a:gd name="T52" fmla="*/ 329 w 358"/>
                <a:gd name="T53" fmla="*/ 280 h 408"/>
                <a:gd name="T54" fmla="*/ 346 w 358"/>
                <a:gd name="T55" fmla="*/ 258 h 408"/>
                <a:gd name="T56" fmla="*/ 348 w 358"/>
                <a:gd name="T57" fmla="*/ 237 h 408"/>
                <a:gd name="T58" fmla="*/ 348 w 358"/>
                <a:gd name="T59" fmla="*/ 224 h 408"/>
                <a:gd name="T60" fmla="*/ 352 w 358"/>
                <a:gd name="T61" fmla="*/ 215 h 408"/>
                <a:gd name="T62" fmla="*/ 354 w 358"/>
                <a:gd name="T63" fmla="*/ 186 h 408"/>
                <a:gd name="T64" fmla="*/ 352 w 358"/>
                <a:gd name="T65" fmla="*/ 160 h 408"/>
                <a:gd name="T66" fmla="*/ 348 w 358"/>
                <a:gd name="T67" fmla="*/ 147 h 408"/>
                <a:gd name="T68" fmla="*/ 358 w 358"/>
                <a:gd name="T69" fmla="*/ 143 h 408"/>
                <a:gd name="T70" fmla="*/ 333 w 358"/>
                <a:gd name="T71" fmla="*/ 0 h 408"/>
                <a:gd name="T72" fmla="*/ 279 w 358"/>
                <a:gd name="T73" fmla="*/ 34 h 408"/>
                <a:gd name="T74" fmla="*/ 265 w 358"/>
                <a:gd name="T75" fmla="*/ 45 h 408"/>
                <a:gd name="T76" fmla="*/ 245 w 358"/>
                <a:gd name="T77" fmla="*/ 68 h 408"/>
                <a:gd name="T78" fmla="*/ 224 w 358"/>
                <a:gd name="T79" fmla="*/ 70 h 408"/>
                <a:gd name="T80" fmla="*/ 203 w 358"/>
                <a:gd name="T81" fmla="*/ 81 h 408"/>
                <a:gd name="T82" fmla="*/ 190 w 358"/>
                <a:gd name="T83" fmla="*/ 89 h 408"/>
                <a:gd name="T84" fmla="*/ 175 w 358"/>
                <a:gd name="T85" fmla="*/ 83 h 408"/>
                <a:gd name="T86" fmla="*/ 155 w 358"/>
                <a:gd name="T87" fmla="*/ 89 h 408"/>
                <a:gd name="T88" fmla="*/ 155 w 358"/>
                <a:gd name="T89" fmla="*/ 81 h 408"/>
                <a:gd name="T90" fmla="*/ 158 w 358"/>
                <a:gd name="T91" fmla="*/ 72 h 408"/>
                <a:gd name="T92" fmla="*/ 145 w 358"/>
                <a:gd name="T93" fmla="*/ 77 h 408"/>
                <a:gd name="T94" fmla="*/ 128 w 358"/>
                <a:gd name="T95" fmla="*/ 70 h 408"/>
                <a:gd name="T96" fmla="*/ 108 w 358"/>
                <a:gd name="T97" fmla="*/ 66 h 408"/>
                <a:gd name="T98" fmla="*/ 74 w 358"/>
                <a:gd name="T99" fmla="*/ 7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8" h="408">
                  <a:moveTo>
                    <a:pt x="0" y="81"/>
                  </a:moveTo>
                  <a:lnTo>
                    <a:pt x="14" y="181"/>
                  </a:lnTo>
                  <a:lnTo>
                    <a:pt x="34" y="361"/>
                  </a:lnTo>
                  <a:lnTo>
                    <a:pt x="44" y="356"/>
                  </a:lnTo>
                  <a:lnTo>
                    <a:pt x="49" y="361"/>
                  </a:lnTo>
                  <a:lnTo>
                    <a:pt x="61" y="358"/>
                  </a:lnTo>
                  <a:lnTo>
                    <a:pt x="78" y="365"/>
                  </a:lnTo>
                  <a:lnTo>
                    <a:pt x="81" y="373"/>
                  </a:lnTo>
                  <a:lnTo>
                    <a:pt x="93" y="386"/>
                  </a:lnTo>
                  <a:lnTo>
                    <a:pt x="100" y="388"/>
                  </a:lnTo>
                  <a:lnTo>
                    <a:pt x="113" y="386"/>
                  </a:lnTo>
                  <a:lnTo>
                    <a:pt x="117" y="388"/>
                  </a:lnTo>
                  <a:lnTo>
                    <a:pt x="132" y="397"/>
                  </a:lnTo>
                  <a:lnTo>
                    <a:pt x="138" y="397"/>
                  </a:lnTo>
                  <a:lnTo>
                    <a:pt x="143" y="391"/>
                  </a:lnTo>
                  <a:lnTo>
                    <a:pt x="149" y="390"/>
                  </a:lnTo>
                  <a:lnTo>
                    <a:pt x="158" y="391"/>
                  </a:lnTo>
                  <a:lnTo>
                    <a:pt x="166" y="397"/>
                  </a:lnTo>
                  <a:lnTo>
                    <a:pt x="172" y="393"/>
                  </a:lnTo>
                  <a:lnTo>
                    <a:pt x="179" y="393"/>
                  </a:lnTo>
                  <a:lnTo>
                    <a:pt x="183" y="388"/>
                  </a:lnTo>
                  <a:lnTo>
                    <a:pt x="190" y="380"/>
                  </a:lnTo>
                  <a:lnTo>
                    <a:pt x="198" y="376"/>
                  </a:lnTo>
                  <a:lnTo>
                    <a:pt x="203" y="390"/>
                  </a:lnTo>
                  <a:lnTo>
                    <a:pt x="209" y="395"/>
                  </a:lnTo>
                  <a:lnTo>
                    <a:pt x="217" y="395"/>
                  </a:lnTo>
                  <a:lnTo>
                    <a:pt x="222" y="403"/>
                  </a:lnTo>
                  <a:lnTo>
                    <a:pt x="228" y="408"/>
                  </a:lnTo>
                  <a:lnTo>
                    <a:pt x="228" y="408"/>
                  </a:lnTo>
                  <a:lnTo>
                    <a:pt x="235" y="408"/>
                  </a:lnTo>
                  <a:lnTo>
                    <a:pt x="245" y="403"/>
                  </a:lnTo>
                  <a:lnTo>
                    <a:pt x="250" y="397"/>
                  </a:lnTo>
                  <a:lnTo>
                    <a:pt x="250" y="390"/>
                  </a:lnTo>
                  <a:lnTo>
                    <a:pt x="258" y="384"/>
                  </a:lnTo>
                  <a:lnTo>
                    <a:pt x="256" y="371"/>
                  </a:lnTo>
                  <a:lnTo>
                    <a:pt x="254" y="367"/>
                  </a:lnTo>
                  <a:lnTo>
                    <a:pt x="256" y="359"/>
                  </a:lnTo>
                  <a:lnTo>
                    <a:pt x="258" y="358"/>
                  </a:lnTo>
                  <a:lnTo>
                    <a:pt x="258" y="350"/>
                  </a:lnTo>
                  <a:lnTo>
                    <a:pt x="260" y="344"/>
                  </a:lnTo>
                  <a:lnTo>
                    <a:pt x="265" y="337"/>
                  </a:lnTo>
                  <a:lnTo>
                    <a:pt x="271" y="339"/>
                  </a:lnTo>
                  <a:lnTo>
                    <a:pt x="279" y="350"/>
                  </a:lnTo>
                  <a:lnTo>
                    <a:pt x="282" y="343"/>
                  </a:lnTo>
                  <a:lnTo>
                    <a:pt x="286" y="335"/>
                  </a:lnTo>
                  <a:lnTo>
                    <a:pt x="281" y="329"/>
                  </a:lnTo>
                  <a:lnTo>
                    <a:pt x="284" y="322"/>
                  </a:lnTo>
                  <a:lnTo>
                    <a:pt x="284" y="314"/>
                  </a:lnTo>
                  <a:lnTo>
                    <a:pt x="288" y="309"/>
                  </a:lnTo>
                  <a:lnTo>
                    <a:pt x="297" y="303"/>
                  </a:lnTo>
                  <a:lnTo>
                    <a:pt x="297" y="296"/>
                  </a:lnTo>
                  <a:lnTo>
                    <a:pt x="303" y="288"/>
                  </a:lnTo>
                  <a:lnTo>
                    <a:pt x="314" y="292"/>
                  </a:lnTo>
                  <a:lnTo>
                    <a:pt x="329" y="280"/>
                  </a:lnTo>
                  <a:lnTo>
                    <a:pt x="337" y="265"/>
                  </a:lnTo>
                  <a:lnTo>
                    <a:pt x="346" y="258"/>
                  </a:lnTo>
                  <a:lnTo>
                    <a:pt x="348" y="245"/>
                  </a:lnTo>
                  <a:lnTo>
                    <a:pt x="348" y="237"/>
                  </a:lnTo>
                  <a:lnTo>
                    <a:pt x="348" y="232"/>
                  </a:lnTo>
                  <a:lnTo>
                    <a:pt x="348" y="224"/>
                  </a:lnTo>
                  <a:lnTo>
                    <a:pt x="352" y="224"/>
                  </a:lnTo>
                  <a:lnTo>
                    <a:pt x="352" y="215"/>
                  </a:lnTo>
                  <a:lnTo>
                    <a:pt x="350" y="207"/>
                  </a:lnTo>
                  <a:lnTo>
                    <a:pt x="354" y="186"/>
                  </a:lnTo>
                  <a:lnTo>
                    <a:pt x="356" y="181"/>
                  </a:lnTo>
                  <a:lnTo>
                    <a:pt x="352" y="160"/>
                  </a:lnTo>
                  <a:lnTo>
                    <a:pt x="346" y="153"/>
                  </a:lnTo>
                  <a:lnTo>
                    <a:pt x="348" y="147"/>
                  </a:lnTo>
                  <a:lnTo>
                    <a:pt x="352" y="147"/>
                  </a:lnTo>
                  <a:lnTo>
                    <a:pt x="358" y="143"/>
                  </a:lnTo>
                  <a:lnTo>
                    <a:pt x="333" y="4"/>
                  </a:lnTo>
                  <a:lnTo>
                    <a:pt x="333" y="0"/>
                  </a:lnTo>
                  <a:lnTo>
                    <a:pt x="292" y="25"/>
                  </a:lnTo>
                  <a:lnTo>
                    <a:pt x="279" y="34"/>
                  </a:lnTo>
                  <a:lnTo>
                    <a:pt x="271" y="40"/>
                  </a:lnTo>
                  <a:lnTo>
                    <a:pt x="265" y="45"/>
                  </a:lnTo>
                  <a:lnTo>
                    <a:pt x="258" y="57"/>
                  </a:lnTo>
                  <a:lnTo>
                    <a:pt x="245" y="68"/>
                  </a:lnTo>
                  <a:lnTo>
                    <a:pt x="232" y="70"/>
                  </a:lnTo>
                  <a:lnTo>
                    <a:pt x="224" y="70"/>
                  </a:lnTo>
                  <a:lnTo>
                    <a:pt x="209" y="76"/>
                  </a:lnTo>
                  <a:lnTo>
                    <a:pt x="203" y="81"/>
                  </a:lnTo>
                  <a:lnTo>
                    <a:pt x="196" y="83"/>
                  </a:lnTo>
                  <a:lnTo>
                    <a:pt x="190" y="89"/>
                  </a:lnTo>
                  <a:lnTo>
                    <a:pt x="183" y="87"/>
                  </a:lnTo>
                  <a:lnTo>
                    <a:pt x="175" y="83"/>
                  </a:lnTo>
                  <a:lnTo>
                    <a:pt x="160" y="83"/>
                  </a:lnTo>
                  <a:lnTo>
                    <a:pt x="155" y="89"/>
                  </a:lnTo>
                  <a:lnTo>
                    <a:pt x="147" y="89"/>
                  </a:lnTo>
                  <a:lnTo>
                    <a:pt x="155" y="81"/>
                  </a:lnTo>
                  <a:lnTo>
                    <a:pt x="166" y="79"/>
                  </a:lnTo>
                  <a:lnTo>
                    <a:pt x="158" y="72"/>
                  </a:lnTo>
                  <a:lnTo>
                    <a:pt x="153" y="79"/>
                  </a:lnTo>
                  <a:lnTo>
                    <a:pt x="145" y="77"/>
                  </a:lnTo>
                  <a:lnTo>
                    <a:pt x="138" y="72"/>
                  </a:lnTo>
                  <a:lnTo>
                    <a:pt x="128" y="70"/>
                  </a:lnTo>
                  <a:lnTo>
                    <a:pt x="123" y="68"/>
                  </a:lnTo>
                  <a:lnTo>
                    <a:pt x="108" y="66"/>
                  </a:lnTo>
                  <a:lnTo>
                    <a:pt x="106" y="62"/>
                  </a:lnTo>
                  <a:lnTo>
                    <a:pt x="74" y="70"/>
                  </a:lnTo>
                  <a:lnTo>
                    <a:pt x="0" y="8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19"/>
            <p:cNvSpPr>
              <a:spLocks/>
            </p:cNvSpPr>
            <p:nvPr/>
          </p:nvSpPr>
          <p:spPr bwMode="auto">
            <a:xfrm>
              <a:off x="9270579" y="7353654"/>
              <a:ext cx="1077371" cy="1009303"/>
            </a:xfrm>
            <a:custGeom>
              <a:avLst/>
              <a:gdLst>
                <a:gd name="T0" fmla="*/ 436 w 466"/>
                <a:gd name="T1" fmla="*/ 274 h 481"/>
                <a:gd name="T2" fmla="*/ 431 w 466"/>
                <a:gd name="T3" fmla="*/ 253 h 481"/>
                <a:gd name="T4" fmla="*/ 412 w 466"/>
                <a:gd name="T5" fmla="*/ 236 h 481"/>
                <a:gd name="T6" fmla="*/ 404 w 466"/>
                <a:gd name="T7" fmla="*/ 218 h 481"/>
                <a:gd name="T8" fmla="*/ 391 w 466"/>
                <a:gd name="T9" fmla="*/ 193 h 481"/>
                <a:gd name="T10" fmla="*/ 363 w 466"/>
                <a:gd name="T11" fmla="*/ 176 h 481"/>
                <a:gd name="T12" fmla="*/ 355 w 466"/>
                <a:gd name="T13" fmla="*/ 165 h 481"/>
                <a:gd name="T14" fmla="*/ 346 w 466"/>
                <a:gd name="T15" fmla="*/ 150 h 481"/>
                <a:gd name="T16" fmla="*/ 323 w 466"/>
                <a:gd name="T17" fmla="*/ 137 h 481"/>
                <a:gd name="T18" fmla="*/ 307 w 466"/>
                <a:gd name="T19" fmla="*/ 118 h 481"/>
                <a:gd name="T20" fmla="*/ 261 w 466"/>
                <a:gd name="T21" fmla="*/ 80 h 481"/>
                <a:gd name="T22" fmla="*/ 250 w 466"/>
                <a:gd name="T23" fmla="*/ 60 h 481"/>
                <a:gd name="T24" fmla="*/ 218 w 466"/>
                <a:gd name="T25" fmla="*/ 43 h 481"/>
                <a:gd name="T26" fmla="*/ 201 w 466"/>
                <a:gd name="T27" fmla="*/ 31 h 481"/>
                <a:gd name="T28" fmla="*/ 218 w 466"/>
                <a:gd name="T29" fmla="*/ 0 h 481"/>
                <a:gd name="T30" fmla="*/ 0 w 466"/>
                <a:gd name="T31" fmla="*/ 30 h 481"/>
                <a:gd name="T32" fmla="*/ 66 w 466"/>
                <a:gd name="T33" fmla="*/ 251 h 481"/>
                <a:gd name="T34" fmla="*/ 79 w 466"/>
                <a:gd name="T35" fmla="*/ 280 h 481"/>
                <a:gd name="T36" fmla="*/ 92 w 466"/>
                <a:gd name="T37" fmla="*/ 298 h 481"/>
                <a:gd name="T38" fmla="*/ 98 w 466"/>
                <a:gd name="T39" fmla="*/ 319 h 481"/>
                <a:gd name="T40" fmla="*/ 88 w 466"/>
                <a:gd name="T41" fmla="*/ 344 h 481"/>
                <a:gd name="T42" fmla="*/ 88 w 466"/>
                <a:gd name="T43" fmla="*/ 377 h 481"/>
                <a:gd name="T44" fmla="*/ 94 w 466"/>
                <a:gd name="T45" fmla="*/ 402 h 481"/>
                <a:gd name="T46" fmla="*/ 96 w 466"/>
                <a:gd name="T47" fmla="*/ 430 h 481"/>
                <a:gd name="T48" fmla="*/ 107 w 466"/>
                <a:gd name="T49" fmla="*/ 451 h 481"/>
                <a:gd name="T50" fmla="*/ 124 w 466"/>
                <a:gd name="T51" fmla="*/ 479 h 481"/>
                <a:gd name="T52" fmla="*/ 372 w 466"/>
                <a:gd name="T53" fmla="*/ 481 h 481"/>
                <a:gd name="T54" fmla="*/ 385 w 466"/>
                <a:gd name="T55" fmla="*/ 462 h 481"/>
                <a:gd name="T56" fmla="*/ 380 w 466"/>
                <a:gd name="T57" fmla="*/ 443 h 481"/>
                <a:gd name="T58" fmla="*/ 391 w 466"/>
                <a:gd name="T59" fmla="*/ 430 h 481"/>
                <a:gd name="T60" fmla="*/ 423 w 466"/>
                <a:gd name="T61" fmla="*/ 438 h 481"/>
                <a:gd name="T62" fmla="*/ 431 w 466"/>
                <a:gd name="T63" fmla="*/ 428 h 481"/>
                <a:gd name="T64" fmla="*/ 431 w 466"/>
                <a:gd name="T65" fmla="*/ 409 h 481"/>
                <a:gd name="T66" fmla="*/ 423 w 466"/>
                <a:gd name="T67" fmla="*/ 396 h 481"/>
                <a:gd name="T68" fmla="*/ 423 w 466"/>
                <a:gd name="T69" fmla="*/ 392 h 481"/>
                <a:gd name="T70" fmla="*/ 438 w 466"/>
                <a:gd name="T71" fmla="*/ 379 h 481"/>
                <a:gd name="T72" fmla="*/ 427 w 466"/>
                <a:gd name="T73" fmla="*/ 370 h 481"/>
                <a:gd name="T74" fmla="*/ 429 w 466"/>
                <a:gd name="T75" fmla="*/ 368 h 481"/>
                <a:gd name="T76" fmla="*/ 440 w 466"/>
                <a:gd name="T77" fmla="*/ 360 h 481"/>
                <a:gd name="T78" fmla="*/ 434 w 466"/>
                <a:gd name="T79" fmla="*/ 345 h 481"/>
                <a:gd name="T80" fmla="*/ 444 w 466"/>
                <a:gd name="T81" fmla="*/ 338 h 481"/>
                <a:gd name="T82" fmla="*/ 440 w 466"/>
                <a:gd name="T83" fmla="*/ 330 h 481"/>
                <a:gd name="T84" fmla="*/ 451 w 466"/>
                <a:gd name="T85" fmla="*/ 315 h 481"/>
                <a:gd name="T86" fmla="*/ 451 w 466"/>
                <a:gd name="T87" fmla="*/ 306 h 481"/>
                <a:gd name="T88" fmla="*/ 464 w 466"/>
                <a:gd name="T89" fmla="*/ 295 h 481"/>
                <a:gd name="T90" fmla="*/ 459 w 466"/>
                <a:gd name="T91" fmla="*/ 28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481">
                  <a:moveTo>
                    <a:pt x="455" y="283"/>
                  </a:moveTo>
                  <a:lnTo>
                    <a:pt x="442" y="282"/>
                  </a:lnTo>
                  <a:lnTo>
                    <a:pt x="436" y="274"/>
                  </a:lnTo>
                  <a:lnTo>
                    <a:pt x="436" y="268"/>
                  </a:lnTo>
                  <a:lnTo>
                    <a:pt x="436" y="261"/>
                  </a:lnTo>
                  <a:lnTo>
                    <a:pt x="431" y="253"/>
                  </a:lnTo>
                  <a:lnTo>
                    <a:pt x="427" y="248"/>
                  </a:lnTo>
                  <a:lnTo>
                    <a:pt x="423" y="240"/>
                  </a:lnTo>
                  <a:lnTo>
                    <a:pt x="412" y="236"/>
                  </a:lnTo>
                  <a:lnTo>
                    <a:pt x="406" y="231"/>
                  </a:lnTo>
                  <a:lnTo>
                    <a:pt x="404" y="223"/>
                  </a:lnTo>
                  <a:lnTo>
                    <a:pt x="404" y="218"/>
                  </a:lnTo>
                  <a:lnTo>
                    <a:pt x="401" y="210"/>
                  </a:lnTo>
                  <a:lnTo>
                    <a:pt x="393" y="199"/>
                  </a:lnTo>
                  <a:lnTo>
                    <a:pt x="391" y="193"/>
                  </a:lnTo>
                  <a:lnTo>
                    <a:pt x="378" y="184"/>
                  </a:lnTo>
                  <a:lnTo>
                    <a:pt x="370" y="182"/>
                  </a:lnTo>
                  <a:lnTo>
                    <a:pt x="363" y="176"/>
                  </a:lnTo>
                  <a:lnTo>
                    <a:pt x="363" y="174"/>
                  </a:lnTo>
                  <a:lnTo>
                    <a:pt x="357" y="171"/>
                  </a:lnTo>
                  <a:lnTo>
                    <a:pt x="355" y="165"/>
                  </a:lnTo>
                  <a:lnTo>
                    <a:pt x="348" y="161"/>
                  </a:lnTo>
                  <a:lnTo>
                    <a:pt x="346" y="154"/>
                  </a:lnTo>
                  <a:lnTo>
                    <a:pt x="346" y="150"/>
                  </a:lnTo>
                  <a:lnTo>
                    <a:pt x="340" y="146"/>
                  </a:lnTo>
                  <a:lnTo>
                    <a:pt x="331" y="139"/>
                  </a:lnTo>
                  <a:lnTo>
                    <a:pt x="323" y="137"/>
                  </a:lnTo>
                  <a:lnTo>
                    <a:pt x="318" y="133"/>
                  </a:lnTo>
                  <a:lnTo>
                    <a:pt x="314" y="125"/>
                  </a:lnTo>
                  <a:lnTo>
                    <a:pt x="307" y="118"/>
                  </a:lnTo>
                  <a:lnTo>
                    <a:pt x="293" y="110"/>
                  </a:lnTo>
                  <a:lnTo>
                    <a:pt x="280" y="101"/>
                  </a:lnTo>
                  <a:lnTo>
                    <a:pt x="261" y="80"/>
                  </a:lnTo>
                  <a:lnTo>
                    <a:pt x="260" y="73"/>
                  </a:lnTo>
                  <a:lnTo>
                    <a:pt x="252" y="65"/>
                  </a:lnTo>
                  <a:lnTo>
                    <a:pt x="250" y="60"/>
                  </a:lnTo>
                  <a:lnTo>
                    <a:pt x="243" y="52"/>
                  </a:lnTo>
                  <a:lnTo>
                    <a:pt x="231" y="54"/>
                  </a:lnTo>
                  <a:lnTo>
                    <a:pt x="218" y="43"/>
                  </a:lnTo>
                  <a:lnTo>
                    <a:pt x="213" y="43"/>
                  </a:lnTo>
                  <a:lnTo>
                    <a:pt x="205" y="39"/>
                  </a:lnTo>
                  <a:lnTo>
                    <a:pt x="201" y="31"/>
                  </a:lnTo>
                  <a:lnTo>
                    <a:pt x="203" y="24"/>
                  </a:lnTo>
                  <a:lnTo>
                    <a:pt x="216" y="5"/>
                  </a:lnTo>
                  <a:lnTo>
                    <a:pt x="218" y="0"/>
                  </a:lnTo>
                  <a:lnTo>
                    <a:pt x="113" y="16"/>
                  </a:lnTo>
                  <a:lnTo>
                    <a:pt x="77" y="18"/>
                  </a:lnTo>
                  <a:lnTo>
                    <a:pt x="0" y="30"/>
                  </a:lnTo>
                  <a:lnTo>
                    <a:pt x="32" y="131"/>
                  </a:lnTo>
                  <a:lnTo>
                    <a:pt x="64" y="248"/>
                  </a:lnTo>
                  <a:lnTo>
                    <a:pt x="66" y="251"/>
                  </a:lnTo>
                  <a:lnTo>
                    <a:pt x="68" y="259"/>
                  </a:lnTo>
                  <a:lnTo>
                    <a:pt x="73" y="266"/>
                  </a:lnTo>
                  <a:lnTo>
                    <a:pt x="79" y="280"/>
                  </a:lnTo>
                  <a:lnTo>
                    <a:pt x="87" y="287"/>
                  </a:lnTo>
                  <a:lnTo>
                    <a:pt x="88" y="291"/>
                  </a:lnTo>
                  <a:lnTo>
                    <a:pt x="92" y="298"/>
                  </a:lnTo>
                  <a:lnTo>
                    <a:pt x="90" y="308"/>
                  </a:lnTo>
                  <a:lnTo>
                    <a:pt x="96" y="312"/>
                  </a:lnTo>
                  <a:lnTo>
                    <a:pt x="98" y="319"/>
                  </a:lnTo>
                  <a:lnTo>
                    <a:pt x="92" y="323"/>
                  </a:lnTo>
                  <a:lnTo>
                    <a:pt x="88" y="330"/>
                  </a:lnTo>
                  <a:lnTo>
                    <a:pt x="88" y="344"/>
                  </a:lnTo>
                  <a:lnTo>
                    <a:pt x="85" y="351"/>
                  </a:lnTo>
                  <a:lnTo>
                    <a:pt x="83" y="364"/>
                  </a:lnTo>
                  <a:lnTo>
                    <a:pt x="88" y="377"/>
                  </a:lnTo>
                  <a:lnTo>
                    <a:pt x="94" y="385"/>
                  </a:lnTo>
                  <a:lnTo>
                    <a:pt x="96" y="394"/>
                  </a:lnTo>
                  <a:lnTo>
                    <a:pt x="94" y="402"/>
                  </a:lnTo>
                  <a:lnTo>
                    <a:pt x="96" y="407"/>
                  </a:lnTo>
                  <a:lnTo>
                    <a:pt x="94" y="423"/>
                  </a:lnTo>
                  <a:lnTo>
                    <a:pt x="96" y="430"/>
                  </a:lnTo>
                  <a:lnTo>
                    <a:pt x="102" y="438"/>
                  </a:lnTo>
                  <a:lnTo>
                    <a:pt x="107" y="447"/>
                  </a:lnTo>
                  <a:lnTo>
                    <a:pt x="107" y="451"/>
                  </a:lnTo>
                  <a:lnTo>
                    <a:pt x="117" y="466"/>
                  </a:lnTo>
                  <a:lnTo>
                    <a:pt x="119" y="473"/>
                  </a:lnTo>
                  <a:lnTo>
                    <a:pt x="124" y="479"/>
                  </a:lnTo>
                  <a:lnTo>
                    <a:pt x="359" y="462"/>
                  </a:lnTo>
                  <a:lnTo>
                    <a:pt x="367" y="468"/>
                  </a:lnTo>
                  <a:lnTo>
                    <a:pt x="372" y="481"/>
                  </a:lnTo>
                  <a:lnTo>
                    <a:pt x="380" y="481"/>
                  </a:lnTo>
                  <a:lnTo>
                    <a:pt x="385" y="477"/>
                  </a:lnTo>
                  <a:lnTo>
                    <a:pt x="385" y="462"/>
                  </a:lnTo>
                  <a:lnTo>
                    <a:pt x="385" y="456"/>
                  </a:lnTo>
                  <a:lnTo>
                    <a:pt x="382" y="449"/>
                  </a:lnTo>
                  <a:lnTo>
                    <a:pt x="380" y="443"/>
                  </a:lnTo>
                  <a:lnTo>
                    <a:pt x="382" y="436"/>
                  </a:lnTo>
                  <a:lnTo>
                    <a:pt x="385" y="436"/>
                  </a:lnTo>
                  <a:lnTo>
                    <a:pt x="391" y="430"/>
                  </a:lnTo>
                  <a:lnTo>
                    <a:pt x="399" y="432"/>
                  </a:lnTo>
                  <a:lnTo>
                    <a:pt x="416" y="436"/>
                  </a:lnTo>
                  <a:lnTo>
                    <a:pt x="423" y="438"/>
                  </a:lnTo>
                  <a:lnTo>
                    <a:pt x="427" y="436"/>
                  </a:lnTo>
                  <a:lnTo>
                    <a:pt x="429" y="436"/>
                  </a:lnTo>
                  <a:lnTo>
                    <a:pt x="431" y="428"/>
                  </a:lnTo>
                  <a:lnTo>
                    <a:pt x="425" y="423"/>
                  </a:lnTo>
                  <a:lnTo>
                    <a:pt x="427" y="415"/>
                  </a:lnTo>
                  <a:lnTo>
                    <a:pt x="431" y="409"/>
                  </a:lnTo>
                  <a:lnTo>
                    <a:pt x="425" y="409"/>
                  </a:lnTo>
                  <a:lnTo>
                    <a:pt x="429" y="402"/>
                  </a:lnTo>
                  <a:lnTo>
                    <a:pt x="423" y="396"/>
                  </a:lnTo>
                  <a:lnTo>
                    <a:pt x="429" y="400"/>
                  </a:lnTo>
                  <a:lnTo>
                    <a:pt x="432" y="392"/>
                  </a:lnTo>
                  <a:lnTo>
                    <a:pt x="423" y="392"/>
                  </a:lnTo>
                  <a:lnTo>
                    <a:pt x="427" y="385"/>
                  </a:lnTo>
                  <a:lnTo>
                    <a:pt x="432" y="389"/>
                  </a:lnTo>
                  <a:lnTo>
                    <a:pt x="438" y="379"/>
                  </a:lnTo>
                  <a:lnTo>
                    <a:pt x="440" y="372"/>
                  </a:lnTo>
                  <a:lnTo>
                    <a:pt x="432" y="370"/>
                  </a:lnTo>
                  <a:lnTo>
                    <a:pt x="427" y="370"/>
                  </a:lnTo>
                  <a:lnTo>
                    <a:pt x="419" y="366"/>
                  </a:lnTo>
                  <a:lnTo>
                    <a:pt x="423" y="366"/>
                  </a:lnTo>
                  <a:lnTo>
                    <a:pt x="429" y="368"/>
                  </a:lnTo>
                  <a:lnTo>
                    <a:pt x="436" y="368"/>
                  </a:lnTo>
                  <a:lnTo>
                    <a:pt x="436" y="360"/>
                  </a:lnTo>
                  <a:lnTo>
                    <a:pt x="440" y="360"/>
                  </a:lnTo>
                  <a:lnTo>
                    <a:pt x="444" y="347"/>
                  </a:lnTo>
                  <a:lnTo>
                    <a:pt x="438" y="349"/>
                  </a:lnTo>
                  <a:lnTo>
                    <a:pt x="434" y="345"/>
                  </a:lnTo>
                  <a:lnTo>
                    <a:pt x="440" y="340"/>
                  </a:lnTo>
                  <a:lnTo>
                    <a:pt x="438" y="334"/>
                  </a:lnTo>
                  <a:lnTo>
                    <a:pt x="444" y="338"/>
                  </a:lnTo>
                  <a:lnTo>
                    <a:pt x="448" y="330"/>
                  </a:lnTo>
                  <a:lnTo>
                    <a:pt x="448" y="329"/>
                  </a:lnTo>
                  <a:lnTo>
                    <a:pt x="440" y="330"/>
                  </a:lnTo>
                  <a:lnTo>
                    <a:pt x="438" y="323"/>
                  </a:lnTo>
                  <a:lnTo>
                    <a:pt x="446" y="323"/>
                  </a:lnTo>
                  <a:lnTo>
                    <a:pt x="451" y="315"/>
                  </a:lnTo>
                  <a:lnTo>
                    <a:pt x="444" y="310"/>
                  </a:lnTo>
                  <a:lnTo>
                    <a:pt x="444" y="302"/>
                  </a:lnTo>
                  <a:lnTo>
                    <a:pt x="451" y="306"/>
                  </a:lnTo>
                  <a:lnTo>
                    <a:pt x="459" y="306"/>
                  </a:lnTo>
                  <a:lnTo>
                    <a:pt x="457" y="298"/>
                  </a:lnTo>
                  <a:lnTo>
                    <a:pt x="464" y="295"/>
                  </a:lnTo>
                  <a:lnTo>
                    <a:pt x="466" y="287"/>
                  </a:lnTo>
                  <a:lnTo>
                    <a:pt x="463" y="287"/>
                  </a:lnTo>
                  <a:lnTo>
                    <a:pt x="459" y="285"/>
                  </a:lnTo>
                  <a:lnTo>
                    <a:pt x="455" y="28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23"/>
            <p:cNvSpPr>
              <a:spLocks/>
            </p:cNvSpPr>
            <p:nvPr/>
          </p:nvSpPr>
          <p:spPr bwMode="auto">
            <a:xfrm>
              <a:off x="9749154" y="6014913"/>
              <a:ext cx="878542" cy="801567"/>
            </a:xfrm>
            <a:custGeom>
              <a:avLst/>
              <a:gdLst>
                <a:gd name="T0" fmla="*/ 124 w 380"/>
                <a:gd name="T1" fmla="*/ 17 h 382"/>
                <a:gd name="T2" fmla="*/ 122 w 380"/>
                <a:gd name="T3" fmla="*/ 64 h 382"/>
                <a:gd name="T4" fmla="*/ 120 w 380"/>
                <a:gd name="T5" fmla="*/ 81 h 382"/>
                <a:gd name="T6" fmla="*/ 120 w 380"/>
                <a:gd name="T7" fmla="*/ 102 h 382"/>
                <a:gd name="T8" fmla="*/ 101 w 380"/>
                <a:gd name="T9" fmla="*/ 137 h 382"/>
                <a:gd name="T10" fmla="*/ 69 w 380"/>
                <a:gd name="T11" fmla="*/ 153 h 382"/>
                <a:gd name="T12" fmla="*/ 56 w 380"/>
                <a:gd name="T13" fmla="*/ 171 h 382"/>
                <a:gd name="T14" fmla="*/ 58 w 380"/>
                <a:gd name="T15" fmla="*/ 192 h 382"/>
                <a:gd name="T16" fmla="*/ 43 w 380"/>
                <a:gd name="T17" fmla="*/ 196 h 382"/>
                <a:gd name="T18" fmla="*/ 30 w 380"/>
                <a:gd name="T19" fmla="*/ 207 h 382"/>
                <a:gd name="T20" fmla="*/ 26 w 380"/>
                <a:gd name="T21" fmla="*/ 224 h 382"/>
                <a:gd name="T22" fmla="*/ 22 w 380"/>
                <a:gd name="T23" fmla="*/ 247 h 382"/>
                <a:gd name="T24" fmla="*/ 7 w 380"/>
                <a:gd name="T25" fmla="*/ 265 h 382"/>
                <a:gd name="T26" fmla="*/ 0 w 380"/>
                <a:gd name="T27" fmla="*/ 271 h 382"/>
                <a:gd name="T28" fmla="*/ 0 w 380"/>
                <a:gd name="T29" fmla="*/ 294 h 382"/>
                <a:gd name="T30" fmla="*/ 24 w 380"/>
                <a:gd name="T31" fmla="*/ 322 h 382"/>
                <a:gd name="T32" fmla="*/ 66 w 380"/>
                <a:gd name="T33" fmla="*/ 352 h 382"/>
                <a:gd name="T34" fmla="*/ 79 w 380"/>
                <a:gd name="T35" fmla="*/ 372 h 382"/>
                <a:gd name="T36" fmla="*/ 116 w 380"/>
                <a:gd name="T37" fmla="*/ 372 h 382"/>
                <a:gd name="T38" fmla="*/ 137 w 380"/>
                <a:gd name="T39" fmla="*/ 371 h 382"/>
                <a:gd name="T40" fmla="*/ 162 w 380"/>
                <a:gd name="T41" fmla="*/ 356 h 382"/>
                <a:gd name="T42" fmla="*/ 184 w 380"/>
                <a:gd name="T43" fmla="*/ 341 h 382"/>
                <a:gd name="T44" fmla="*/ 207 w 380"/>
                <a:gd name="T45" fmla="*/ 331 h 382"/>
                <a:gd name="T46" fmla="*/ 205 w 380"/>
                <a:gd name="T47" fmla="*/ 310 h 382"/>
                <a:gd name="T48" fmla="*/ 222 w 380"/>
                <a:gd name="T49" fmla="*/ 275 h 382"/>
                <a:gd name="T50" fmla="*/ 229 w 380"/>
                <a:gd name="T51" fmla="*/ 247 h 382"/>
                <a:gd name="T52" fmla="*/ 237 w 380"/>
                <a:gd name="T53" fmla="*/ 224 h 382"/>
                <a:gd name="T54" fmla="*/ 252 w 380"/>
                <a:gd name="T55" fmla="*/ 213 h 382"/>
                <a:gd name="T56" fmla="*/ 272 w 380"/>
                <a:gd name="T57" fmla="*/ 216 h 382"/>
                <a:gd name="T58" fmla="*/ 282 w 380"/>
                <a:gd name="T59" fmla="*/ 188 h 382"/>
                <a:gd name="T60" fmla="*/ 293 w 380"/>
                <a:gd name="T61" fmla="*/ 171 h 382"/>
                <a:gd name="T62" fmla="*/ 312 w 380"/>
                <a:gd name="T63" fmla="*/ 156 h 382"/>
                <a:gd name="T64" fmla="*/ 327 w 380"/>
                <a:gd name="T65" fmla="*/ 128 h 382"/>
                <a:gd name="T66" fmla="*/ 327 w 380"/>
                <a:gd name="T67" fmla="*/ 100 h 382"/>
                <a:gd name="T68" fmla="*/ 376 w 380"/>
                <a:gd name="T69" fmla="*/ 111 h 382"/>
                <a:gd name="T70" fmla="*/ 372 w 380"/>
                <a:gd name="T71" fmla="*/ 89 h 382"/>
                <a:gd name="T72" fmla="*/ 366 w 380"/>
                <a:gd name="T73" fmla="*/ 72 h 382"/>
                <a:gd name="T74" fmla="*/ 346 w 380"/>
                <a:gd name="T75" fmla="*/ 68 h 382"/>
                <a:gd name="T76" fmla="*/ 329 w 380"/>
                <a:gd name="T77" fmla="*/ 75 h 382"/>
                <a:gd name="T78" fmla="*/ 314 w 380"/>
                <a:gd name="T79" fmla="*/ 89 h 382"/>
                <a:gd name="T80" fmla="*/ 289 w 380"/>
                <a:gd name="T81" fmla="*/ 83 h 382"/>
                <a:gd name="T82" fmla="*/ 278 w 380"/>
                <a:gd name="T83" fmla="*/ 104 h 382"/>
                <a:gd name="T84" fmla="*/ 263 w 380"/>
                <a:gd name="T85" fmla="*/ 111 h 382"/>
                <a:gd name="T86" fmla="*/ 246 w 380"/>
                <a:gd name="T87" fmla="*/ 132 h 382"/>
                <a:gd name="T88" fmla="*/ 147 w 380"/>
                <a:gd name="T89" fmla="*/ 98 h 382"/>
                <a:gd name="T90" fmla="*/ 120 w 380"/>
                <a:gd name="T91" fmla="*/ 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80" h="382">
                  <a:moveTo>
                    <a:pt x="120" y="4"/>
                  </a:moveTo>
                  <a:lnTo>
                    <a:pt x="118" y="10"/>
                  </a:lnTo>
                  <a:lnTo>
                    <a:pt x="124" y="17"/>
                  </a:lnTo>
                  <a:lnTo>
                    <a:pt x="128" y="38"/>
                  </a:lnTo>
                  <a:lnTo>
                    <a:pt x="126" y="43"/>
                  </a:lnTo>
                  <a:lnTo>
                    <a:pt x="122" y="64"/>
                  </a:lnTo>
                  <a:lnTo>
                    <a:pt x="124" y="72"/>
                  </a:lnTo>
                  <a:lnTo>
                    <a:pt x="124" y="81"/>
                  </a:lnTo>
                  <a:lnTo>
                    <a:pt x="120" y="81"/>
                  </a:lnTo>
                  <a:lnTo>
                    <a:pt x="120" y="89"/>
                  </a:lnTo>
                  <a:lnTo>
                    <a:pt x="120" y="94"/>
                  </a:lnTo>
                  <a:lnTo>
                    <a:pt x="120" y="102"/>
                  </a:lnTo>
                  <a:lnTo>
                    <a:pt x="118" y="115"/>
                  </a:lnTo>
                  <a:lnTo>
                    <a:pt x="109" y="122"/>
                  </a:lnTo>
                  <a:lnTo>
                    <a:pt x="101" y="137"/>
                  </a:lnTo>
                  <a:lnTo>
                    <a:pt x="86" y="149"/>
                  </a:lnTo>
                  <a:lnTo>
                    <a:pt x="75" y="145"/>
                  </a:lnTo>
                  <a:lnTo>
                    <a:pt x="69" y="153"/>
                  </a:lnTo>
                  <a:lnTo>
                    <a:pt x="69" y="160"/>
                  </a:lnTo>
                  <a:lnTo>
                    <a:pt x="60" y="166"/>
                  </a:lnTo>
                  <a:lnTo>
                    <a:pt x="56" y="171"/>
                  </a:lnTo>
                  <a:lnTo>
                    <a:pt x="56" y="179"/>
                  </a:lnTo>
                  <a:lnTo>
                    <a:pt x="53" y="186"/>
                  </a:lnTo>
                  <a:lnTo>
                    <a:pt x="58" y="192"/>
                  </a:lnTo>
                  <a:lnTo>
                    <a:pt x="54" y="200"/>
                  </a:lnTo>
                  <a:lnTo>
                    <a:pt x="51" y="207"/>
                  </a:lnTo>
                  <a:lnTo>
                    <a:pt x="43" y="196"/>
                  </a:lnTo>
                  <a:lnTo>
                    <a:pt x="37" y="194"/>
                  </a:lnTo>
                  <a:lnTo>
                    <a:pt x="32" y="201"/>
                  </a:lnTo>
                  <a:lnTo>
                    <a:pt x="30" y="207"/>
                  </a:lnTo>
                  <a:lnTo>
                    <a:pt x="30" y="215"/>
                  </a:lnTo>
                  <a:lnTo>
                    <a:pt x="28" y="216"/>
                  </a:lnTo>
                  <a:lnTo>
                    <a:pt x="26" y="224"/>
                  </a:lnTo>
                  <a:lnTo>
                    <a:pt x="28" y="228"/>
                  </a:lnTo>
                  <a:lnTo>
                    <a:pt x="30" y="241"/>
                  </a:lnTo>
                  <a:lnTo>
                    <a:pt x="22" y="247"/>
                  </a:lnTo>
                  <a:lnTo>
                    <a:pt x="22" y="254"/>
                  </a:lnTo>
                  <a:lnTo>
                    <a:pt x="17" y="260"/>
                  </a:lnTo>
                  <a:lnTo>
                    <a:pt x="7" y="265"/>
                  </a:lnTo>
                  <a:lnTo>
                    <a:pt x="0" y="265"/>
                  </a:lnTo>
                  <a:lnTo>
                    <a:pt x="0" y="265"/>
                  </a:lnTo>
                  <a:lnTo>
                    <a:pt x="0" y="271"/>
                  </a:lnTo>
                  <a:lnTo>
                    <a:pt x="4" y="273"/>
                  </a:lnTo>
                  <a:lnTo>
                    <a:pt x="4" y="280"/>
                  </a:lnTo>
                  <a:lnTo>
                    <a:pt x="0" y="294"/>
                  </a:lnTo>
                  <a:lnTo>
                    <a:pt x="15" y="309"/>
                  </a:lnTo>
                  <a:lnTo>
                    <a:pt x="17" y="316"/>
                  </a:lnTo>
                  <a:lnTo>
                    <a:pt x="24" y="322"/>
                  </a:lnTo>
                  <a:lnTo>
                    <a:pt x="37" y="341"/>
                  </a:lnTo>
                  <a:lnTo>
                    <a:pt x="53" y="352"/>
                  </a:lnTo>
                  <a:lnTo>
                    <a:pt x="66" y="352"/>
                  </a:lnTo>
                  <a:lnTo>
                    <a:pt x="66" y="357"/>
                  </a:lnTo>
                  <a:lnTo>
                    <a:pt x="71" y="365"/>
                  </a:lnTo>
                  <a:lnTo>
                    <a:pt x="79" y="372"/>
                  </a:lnTo>
                  <a:lnTo>
                    <a:pt x="92" y="380"/>
                  </a:lnTo>
                  <a:lnTo>
                    <a:pt x="103" y="382"/>
                  </a:lnTo>
                  <a:lnTo>
                    <a:pt x="116" y="372"/>
                  </a:lnTo>
                  <a:lnTo>
                    <a:pt x="118" y="367"/>
                  </a:lnTo>
                  <a:lnTo>
                    <a:pt x="130" y="371"/>
                  </a:lnTo>
                  <a:lnTo>
                    <a:pt x="137" y="371"/>
                  </a:lnTo>
                  <a:lnTo>
                    <a:pt x="152" y="363"/>
                  </a:lnTo>
                  <a:lnTo>
                    <a:pt x="160" y="361"/>
                  </a:lnTo>
                  <a:lnTo>
                    <a:pt x="162" y="356"/>
                  </a:lnTo>
                  <a:lnTo>
                    <a:pt x="162" y="348"/>
                  </a:lnTo>
                  <a:lnTo>
                    <a:pt x="171" y="352"/>
                  </a:lnTo>
                  <a:lnTo>
                    <a:pt x="184" y="341"/>
                  </a:lnTo>
                  <a:lnTo>
                    <a:pt x="192" y="342"/>
                  </a:lnTo>
                  <a:lnTo>
                    <a:pt x="205" y="333"/>
                  </a:lnTo>
                  <a:lnTo>
                    <a:pt x="207" y="331"/>
                  </a:lnTo>
                  <a:lnTo>
                    <a:pt x="205" y="324"/>
                  </a:lnTo>
                  <a:lnTo>
                    <a:pt x="210" y="318"/>
                  </a:lnTo>
                  <a:lnTo>
                    <a:pt x="205" y="310"/>
                  </a:lnTo>
                  <a:lnTo>
                    <a:pt x="207" y="297"/>
                  </a:lnTo>
                  <a:lnTo>
                    <a:pt x="214" y="284"/>
                  </a:lnTo>
                  <a:lnTo>
                    <a:pt x="222" y="275"/>
                  </a:lnTo>
                  <a:lnTo>
                    <a:pt x="224" y="262"/>
                  </a:lnTo>
                  <a:lnTo>
                    <a:pt x="225" y="254"/>
                  </a:lnTo>
                  <a:lnTo>
                    <a:pt x="229" y="247"/>
                  </a:lnTo>
                  <a:lnTo>
                    <a:pt x="233" y="233"/>
                  </a:lnTo>
                  <a:lnTo>
                    <a:pt x="237" y="230"/>
                  </a:lnTo>
                  <a:lnTo>
                    <a:pt x="237" y="224"/>
                  </a:lnTo>
                  <a:lnTo>
                    <a:pt x="237" y="209"/>
                  </a:lnTo>
                  <a:lnTo>
                    <a:pt x="244" y="207"/>
                  </a:lnTo>
                  <a:lnTo>
                    <a:pt x="252" y="213"/>
                  </a:lnTo>
                  <a:lnTo>
                    <a:pt x="252" y="216"/>
                  </a:lnTo>
                  <a:lnTo>
                    <a:pt x="267" y="218"/>
                  </a:lnTo>
                  <a:lnTo>
                    <a:pt x="272" y="216"/>
                  </a:lnTo>
                  <a:lnTo>
                    <a:pt x="276" y="209"/>
                  </a:lnTo>
                  <a:lnTo>
                    <a:pt x="278" y="194"/>
                  </a:lnTo>
                  <a:lnTo>
                    <a:pt x="282" y="188"/>
                  </a:lnTo>
                  <a:lnTo>
                    <a:pt x="284" y="179"/>
                  </a:lnTo>
                  <a:lnTo>
                    <a:pt x="286" y="171"/>
                  </a:lnTo>
                  <a:lnTo>
                    <a:pt x="293" y="171"/>
                  </a:lnTo>
                  <a:lnTo>
                    <a:pt x="301" y="169"/>
                  </a:lnTo>
                  <a:lnTo>
                    <a:pt x="306" y="156"/>
                  </a:lnTo>
                  <a:lnTo>
                    <a:pt x="312" y="156"/>
                  </a:lnTo>
                  <a:lnTo>
                    <a:pt x="318" y="149"/>
                  </a:lnTo>
                  <a:lnTo>
                    <a:pt x="321" y="136"/>
                  </a:lnTo>
                  <a:lnTo>
                    <a:pt x="327" y="128"/>
                  </a:lnTo>
                  <a:lnTo>
                    <a:pt x="325" y="115"/>
                  </a:lnTo>
                  <a:lnTo>
                    <a:pt x="329" y="107"/>
                  </a:lnTo>
                  <a:lnTo>
                    <a:pt x="327" y="100"/>
                  </a:lnTo>
                  <a:lnTo>
                    <a:pt x="335" y="98"/>
                  </a:lnTo>
                  <a:lnTo>
                    <a:pt x="372" y="119"/>
                  </a:lnTo>
                  <a:lnTo>
                    <a:pt x="376" y="111"/>
                  </a:lnTo>
                  <a:lnTo>
                    <a:pt x="380" y="98"/>
                  </a:lnTo>
                  <a:lnTo>
                    <a:pt x="378" y="94"/>
                  </a:lnTo>
                  <a:lnTo>
                    <a:pt x="372" y="89"/>
                  </a:lnTo>
                  <a:lnTo>
                    <a:pt x="370" y="81"/>
                  </a:lnTo>
                  <a:lnTo>
                    <a:pt x="365" y="79"/>
                  </a:lnTo>
                  <a:lnTo>
                    <a:pt x="366" y="72"/>
                  </a:lnTo>
                  <a:lnTo>
                    <a:pt x="366" y="72"/>
                  </a:lnTo>
                  <a:lnTo>
                    <a:pt x="351" y="74"/>
                  </a:lnTo>
                  <a:lnTo>
                    <a:pt x="346" y="68"/>
                  </a:lnTo>
                  <a:lnTo>
                    <a:pt x="338" y="66"/>
                  </a:lnTo>
                  <a:lnTo>
                    <a:pt x="333" y="68"/>
                  </a:lnTo>
                  <a:lnTo>
                    <a:pt x="329" y="75"/>
                  </a:lnTo>
                  <a:lnTo>
                    <a:pt x="321" y="75"/>
                  </a:lnTo>
                  <a:lnTo>
                    <a:pt x="316" y="83"/>
                  </a:lnTo>
                  <a:lnTo>
                    <a:pt x="314" y="89"/>
                  </a:lnTo>
                  <a:lnTo>
                    <a:pt x="304" y="90"/>
                  </a:lnTo>
                  <a:lnTo>
                    <a:pt x="297" y="89"/>
                  </a:lnTo>
                  <a:lnTo>
                    <a:pt x="289" y="83"/>
                  </a:lnTo>
                  <a:lnTo>
                    <a:pt x="288" y="83"/>
                  </a:lnTo>
                  <a:lnTo>
                    <a:pt x="288" y="90"/>
                  </a:lnTo>
                  <a:lnTo>
                    <a:pt x="278" y="104"/>
                  </a:lnTo>
                  <a:lnTo>
                    <a:pt x="271" y="102"/>
                  </a:lnTo>
                  <a:lnTo>
                    <a:pt x="265" y="106"/>
                  </a:lnTo>
                  <a:lnTo>
                    <a:pt x="263" y="111"/>
                  </a:lnTo>
                  <a:lnTo>
                    <a:pt x="256" y="119"/>
                  </a:lnTo>
                  <a:lnTo>
                    <a:pt x="252" y="126"/>
                  </a:lnTo>
                  <a:lnTo>
                    <a:pt x="246" y="132"/>
                  </a:lnTo>
                  <a:lnTo>
                    <a:pt x="241" y="139"/>
                  </a:lnTo>
                  <a:lnTo>
                    <a:pt x="231" y="83"/>
                  </a:lnTo>
                  <a:lnTo>
                    <a:pt x="147" y="98"/>
                  </a:lnTo>
                  <a:lnTo>
                    <a:pt x="130" y="0"/>
                  </a:lnTo>
                  <a:lnTo>
                    <a:pt x="124" y="4"/>
                  </a:lnTo>
                  <a:lnTo>
                    <a:pt x="120" y="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24"/>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25"/>
            <p:cNvSpPr>
              <a:spLocks/>
            </p:cNvSpPr>
            <p:nvPr/>
          </p:nvSpPr>
          <p:spPr bwMode="auto">
            <a:xfrm>
              <a:off x="9735280" y="7261327"/>
              <a:ext cx="996451" cy="694550"/>
            </a:xfrm>
            <a:custGeom>
              <a:avLst/>
              <a:gdLst>
                <a:gd name="T0" fmla="*/ 218 w 431"/>
                <a:gd name="T1" fmla="*/ 28 h 331"/>
                <a:gd name="T2" fmla="*/ 203 w 431"/>
                <a:gd name="T3" fmla="*/ 4 h 331"/>
                <a:gd name="T4" fmla="*/ 162 w 431"/>
                <a:gd name="T5" fmla="*/ 2 h 331"/>
                <a:gd name="T6" fmla="*/ 72 w 431"/>
                <a:gd name="T7" fmla="*/ 17 h 331"/>
                <a:gd name="T8" fmla="*/ 40 w 431"/>
                <a:gd name="T9" fmla="*/ 32 h 331"/>
                <a:gd name="T10" fmla="*/ 2 w 431"/>
                <a:gd name="T11" fmla="*/ 68 h 331"/>
                <a:gd name="T12" fmla="*/ 12 w 431"/>
                <a:gd name="T13" fmla="*/ 87 h 331"/>
                <a:gd name="T14" fmla="*/ 42 w 431"/>
                <a:gd name="T15" fmla="*/ 96 h 331"/>
                <a:gd name="T16" fmla="*/ 59 w 431"/>
                <a:gd name="T17" fmla="*/ 117 h 331"/>
                <a:gd name="T18" fmla="*/ 92 w 431"/>
                <a:gd name="T19" fmla="*/ 154 h 331"/>
                <a:gd name="T20" fmla="*/ 117 w 431"/>
                <a:gd name="T21" fmla="*/ 177 h 331"/>
                <a:gd name="T22" fmla="*/ 139 w 431"/>
                <a:gd name="T23" fmla="*/ 190 h 331"/>
                <a:gd name="T24" fmla="*/ 147 w 431"/>
                <a:gd name="T25" fmla="*/ 205 h 331"/>
                <a:gd name="T26" fmla="*/ 162 w 431"/>
                <a:gd name="T27" fmla="*/ 218 h 331"/>
                <a:gd name="T28" fmla="*/ 177 w 431"/>
                <a:gd name="T29" fmla="*/ 228 h 331"/>
                <a:gd name="T30" fmla="*/ 200 w 431"/>
                <a:gd name="T31" fmla="*/ 254 h 331"/>
                <a:gd name="T32" fmla="*/ 205 w 431"/>
                <a:gd name="T33" fmla="*/ 275 h 331"/>
                <a:gd name="T34" fmla="*/ 226 w 431"/>
                <a:gd name="T35" fmla="*/ 292 h 331"/>
                <a:gd name="T36" fmla="*/ 235 w 431"/>
                <a:gd name="T37" fmla="*/ 312 h 331"/>
                <a:gd name="T38" fmla="*/ 254 w 431"/>
                <a:gd name="T39" fmla="*/ 327 h 331"/>
                <a:gd name="T40" fmla="*/ 263 w 431"/>
                <a:gd name="T41" fmla="*/ 316 h 331"/>
                <a:gd name="T42" fmla="*/ 271 w 431"/>
                <a:gd name="T43" fmla="*/ 316 h 331"/>
                <a:gd name="T44" fmla="*/ 265 w 431"/>
                <a:gd name="T45" fmla="*/ 299 h 331"/>
                <a:gd name="T46" fmla="*/ 263 w 431"/>
                <a:gd name="T47" fmla="*/ 284 h 331"/>
                <a:gd name="T48" fmla="*/ 273 w 431"/>
                <a:gd name="T49" fmla="*/ 284 h 331"/>
                <a:gd name="T50" fmla="*/ 292 w 431"/>
                <a:gd name="T51" fmla="*/ 295 h 331"/>
                <a:gd name="T52" fmla="*/ 294 w 431"/>
                <a:gd name="T53" fmla="*/ 284 h 331"/>
                <a:gd name="T54" fmla="*/ 277 w 431"/>
                <a:gd name="T55" fmla="*/ 277 h 331"/>
                <a:gd name="T56" fmla="*/ 294 w 431"/>
                <a:gd name="T57" fmla="*/ 273 h 331"/>
                <a:gd name="T58" fmla="*/ 312 w 431"/>
                <a:gd name="T59" fmla="*/ 263 h 331"/>
                <a:gd name="T60" fmla="*/ 322 w 431"/>
                <a:gd name="T61" fmla="*/ 258 h 331"/>
                <a:gd name="T62" fmla="*/ 335 w 431"/>
                <a:gd name="T63" fmla="*/ 248 h 331"/>
                <a:gd name="T64" fmla="*/ 329 w 431"/>
                <a:gd name="T65" fmla="*/ 228 h 331"/>
                <a:gd name="T66" fmla="*/ 344 w 431"/>
                <a:gd name="T67" fmla="*/ 233 h 331"/>
                <a:gd name="T68" fmla="*/ 359 w 431"/>
                <a:gd name="T69" fmla="*/ 218 h 331"/>
                <a:gd name="T70" fmla="*/ 369 w 431"/>
                <a:gd name="T71" fmla="*/ 205 h 331"/>
                <a:gd name="T72" fmla="*/ 382 w 431"/>
                <a:gd name="T73" fmla="*/ 190 h 331"/>
                <a:gd name="T74" fmla="*/ 389 w 431"/>
                <a:gd name="T75" fmla="*/ 183 h 331"/>
                <a:gd name="T76" fmla="*/ 378 w 431"/>
                <a:gd name="T77" fmla="*/ 164 h 331"/>
                <a:gd name="T78" fmla="*/ 380 w 431"/>
                <a:gd name="T79" fmla="*/ 168 h 331"/>
                <a:gd name="T80" fmla="*/ 389 w 431"/>
                <a:gd name="T81" fmla="*/ 154 h 331"/>
                <a:gd name="T82" fmla="*/ 423 w 431"/>
                <a:gd name="T83" fmla="*/ 106 h 331"/>
                <a:gd name="T84" fmla="*/ 427 w 431"/>
                <a:gd name="T85" fmla="*/ 94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1" h="331">
                  <a:moveTo>
                    <a:pt x="316" y="15"/>
                  </a:moveTo>
                  <a:lnTo>
                    <a:pt x="220" y="30"/>
                  </a:lnTo>
                  <a:lnTo>
                    <a:pt x="218" y="28"/>
                  </a:lnTo>
                  <a:lnTo>
                    <a:pt x="218" y="23"/>
                  </a:lnTo>
                  <a:lnTo>
                    <a:pt x="215" y="15"/>
                  </a:lnTo>
                  <a:lnTo>
                    <a:pt x="203" y="4"/>
                  </a:lnTo>
                  <a:lnTo>
                    <a:pt x="198" y="8"/>
                  </a:lnTo>
                  <a:lnTo>
                    <a:pt x="190" y="0"/>
                  </a:lnTo>
                  <a:lnTo>
                    <a:pt x="162" y="2"/>
                  </a:lnTo>
                  <a:lnTo>
                    <a:pt x="85" y="12"/>
                  </a:lnTo>
                  <a:lnTo>
                    <a:pt x="77" y="13"/>
                  </a:lnTo>
                  <a:lnTo>
                    <a:pt x="72" y="17"/>
                  </a:lnTo>
                  <a:lnTo>
                    <a:pt x="57" y="23"/>
                  </a:lnTo>
                  <a:lnTo>
                    <a:pt x="45" y="32"/>
                  </a:lnTo>
                  <a:lnTo>
                    <a:pt x="40" y="32"/>
                  </a:lnTo>
                  <a:lnTo>
                    <a:pt x="17" y="44"/>
                  </a:lnTo>
                  <a:lnTo>
                    <a:pt x="15" y="49"/>
                  </a:lnTo>
                  <a:lnTo>
                    <a:pt x="2" y="68"/>
                  </a:lnTo>
                  <a:lnTo>
                    <a:pt x="0" y="75"/>
                  </a:lnTo>
                  <a:lnTo>
                    <a:pt x="4" y="83"/>
                  </a:lnTo>
                  <a:lnTo>
                    <a:pt x="12" y="87"/>
                  </a:lnTo>
                  <a:lnTo>
                    <a:pt x="17" y="87"/>
                  </a:lnTo>
                  <a:lnTo>
                    <a:pt x="30" y="98"/>
                  </a:lnTo>
                  <a:lnTo>
                    <a:pt x="42" y="96"/>
                  </a:lnTo>
                  <a:lnTo>
                    <a:pt x="49" y="104"/>
                  </a:lnTo>
                  <a:lnTo>
                    <a:pt x="51" y="109"/>
                  </a:lnTo>
                  <a:lnTo>
                    <a:pt x="59" y="117"/>
                  </a:lnTo>
                  <a:lnTo>
                    <a:pt x="60" y="124"/>
                  </a:lnTo>
                  <a:lnTo>
                    <a:pt x="79" y="145"/>
                  </a:lnTo>
                  <a:lnTo>
                    <a:pt x="92" y="154"/>
                  </a:lnTo>
                  <a:lnTo>
                    <a:pt x="106" y="162"/>
                  </a:lnTo>
                  <a:lnTo>
                    <a:pt x="113" y="169"/>
                  </a:lnTo>
                  <a:lnTo>
                    <a:pt x="117" y="177"/>
                  </a:lnTo>
                  <a:lnTo>
                    <a:pt x="122" y="181"/>
                  </a:lnTo>
                  <a:lnTo>
                    <a:pt x="130" y="183"/>
                  </a:lnTo>
                  <a:lnTo>
                    <a:pt x="139" y="190"/>
                  </a:lnTo>
                  <a:lnTo>
                    <a:pt x="145" y="194"/>
                  </a:lnTo>
                  <a:lnTo>
                    <a:pt x="145" y="198"/>
                  </a:lnTo>
                  <a:lnTo>
                    <a:pt x="147" y="205"/>
                  </a:lnTo>
                  <a:lnTo>
                    <a:pt x="154" y="209"/>
                  </a:lnTo>
                  <a:lnTo>
                    <a:pt x="156" y="215"/>
                  </a:lnTo>
                  <a:lnTo>
                    <a:pt x="162" y="218"/>
                  </a:lnTo>
                  <a:lnTo>
                    <a:pt x="162" y="220"/>
                  </a:lnTo>
                  <a:lnTo>
                    <a:pt x="169" y="226"/>
                  </a:lnTo>
                  <a:lnTo>
                    <a:pt x="177" y="228"/>
                  </a:lnTo>
                  <a:lnTo>
                    <a:pt x="190" y="237"/>
                  </a:lnTo>
                  <a:lnTo>
                    <a:pt x="192" y="243"/>
                  </a:lnTo>
                  <a:lnTo>
                    <a:pt x="200" y="254"/>
                  </a:lnTo>
                  <a:lnTo>
                    <a:pt x="203" y="262"/>
                  </a:lnTo>
                  <a:lnTo>
                    <a:pt x="203" y="267"/>
                  </a:lnTo>
                  <a:lnTo>
                    <a:pt x="205" y="275"/>
                  </a:lnTo>
                  <a:lnTo>
                    <a:pt x="211" y="280"/>
                  </a:lnTo>
                  <a:lnTo>
                    <a:pt x="222" y="284"/>
                  </a:lnTo>
                  <a:lnTo>
                    <a:pt x="226" y="292"/>
                  </a:lnTo>
                  <a:lnTo>
                    <a:pt x="230" y="297"/>
                  </a:lnTo>
                  <a:lnTo>
                    <a:pt x="235" y="305"/>
                  </a:lnTo>
                  <a:lnTo>
                    <a:pt x="235" y="312"/>
                  </a:lnTo>
                  <a:lnTo>
                    <a:pt x="235" y="318"/>
                  </a:lnTo>
                  <a:lnTo>
                    <a:pt x="241" y="326"/>
                  </a:lnTo>
                  <a:lnTo>
                    <a:pt x="254" y="327"/>
                  </a:lnTo>
                  <a:lnTo>
                    <a:pt x="258" y="329"/>
                  </a:lnTo>
                  <a:lnTo>
                    <a:pt x="262" y="331"/>
                  </a:lnTo>
                  <a:lnTo>
                    <a:pt x="263" y="316"/>
                  </a:lnTo>
                  <a:lnTo>
                    <a:pt x="267" y="310"/>
                  </a:lnTo>
                  <a:lnTo>
                    <a:pt x="267" y="316"/>
                  </a:lnTo>
                  <a:lnTo>
                    <a:pt x="271" y="316"/>
                  </a:lnTo>
                  <a:lnTo>
                    <a:pt x="277" y="309"/>
                  </a:lnTo>
                  <a:lnTo>
                    <a:pt x="269" y="305"/>
                  </a:lnTo>
                  <a:lnTo>
                    <a:pt x="265" y="299"/>
                  </a:lnTo>
                  <a:lnTo>
                    <a:pt x="263" y="294"/>
                  </a:lnTo>
                  <a:lnTo>
                    <a:pt x="258" y="280"/>
                  </a:lnTo>
                  <a:lnTo>
                    <a:pt x="263" y="284"/>
                  </a:lnTo>
                  <a:lnTo>
                    <a:pt x="265" y="292"/>
                  </a:lnTo>
                  <a:lnTo>
                    <a:pt x="273" y="297"/>
                  </a:lnTo>
                  <a:lnTo>
                    <a:pt x="273" y="284"/>
                  </a:lnTo>
                  <a:lnTo>
                    <a:pt x="278" y="295"/>
                  </a:lnTo>
                  <a:lnTo>
                    <a:pt x="284" y="301"/>
                  </a:lnTo>
                  <a:lnTo>
                    <a:pt x="292" y="295"/>
                  </a:lnTo>
                  <a:lnTo>
                    <a:pt x="295" y="284"/>
                  </a:lnTo>
                  <a:lnTo>
                    <a:pt x="288" y="290"/>
                  </a:lnTo>
                  <a:lnTo>
                    <a:pt x="294" y="284"/>
                  </a:lnTo>
                  <a:lnTo>
                    <a:pt x="292" y="280"/>
                  </a:lnTo>
                  <a:lnTo>
                    <a:pt x="284" y="280"/>
                  </a:lnTo>
                  <a:lnTo>
                    <a:pt x="277" y="277"/>
                  </a:lnTo>
                  <a:lnTo>
                    <a:pt x="271" y="279"/>
                  </a:lnTo>
                  <a:lnTo>
                    <a:pt x="284" y="271"/>
                  </a:lnTo>
                  <a:lnTo>
                    <a:pt x="294" y="273"/>
                  </a:lnTo>
                  <a:lnTo>
                    <a:pt x="299" y="271"/>
                  </a:lnTo>
                  <a:lnTo>
                    <a:pt x="307" y="269"/>
                  </a:lnTo>
                  <a:lnTo>
                    <a:pt x="312" y="263"/>
                  </a:lnTo>
                  <a:lnTo>
                    <a:pt x="309" y="260"/>
                  </a:lnTo>
                  <a:lnTo>
                    <a:pt x="316" y="263"/>
                  </a:lnTo>
                  <a:lnTo>
                    <a:pt x="322" y="258"/>
                  </a:lnTo>
                  <a:lnTo>
                    <a:pt x="329" y="256"/>
                  </a:lnTo>
                  <a:lnTo>
                    <a:pt x="329" y="252"/>
                  </a:lnTo>
                  <a:lnTo>
                    <a:pt x="335" y="248"/>
                  </a:lnTo>
                  <a:lnTo>
                    <a:pt x="339" y="241"/>
                  </a:lnTo>
                  <a:lnTo>
                    <a:pt x="333" y="239"/>
                  </a:lnTo>
                  <a:lnTo>
                    <a:pt x="329" y="228"/>
                  </a:lnTo>
                  <a:lnTo>
                    <a:pt x="335" y="228"/>
                  </a:lnTo>
                  <a:lnTo>
                    <a:pt x="339" y="235"/>
                  </a:lnTo>
                  <a:lnTo>
                    <a:pt x="344" y="233"/>
                  </a:lnTo>
                  <a:lnTo>
                    <a:pt x="352" y="228"/>
                  </a:lnTo>
                  <a:lnTo>
                    <a:pt x="356" y="220"/>
                  </a:lnTo>
                  <a:lnTo>
                    <a:pt x="359" y="218"/>
                  </a:lnTo>
                  <a:lnTo>
                    <a:pt x="357" y="211"/>
                  </a:lnTo>
                  <a:lnTo>
                    <a:pt x="361" y="203"/>
                  </a:lnTo>
                  <a:lnTo>
                    <a:pt x="369" y="205"/>
                  </a:lnTo>
                  <a:lnTo>
                    <a:pt x="374" y="203"/>
                  </a:lnTo>
                  <a:lnTo>
                    <a:pt x="378" y="198"/>
                  </a:lnTo>
                  <a:lnTo>
                    <a:pt x="382" y="190"/>
                  </a:lnTo>
                  <a:lnTo>
                    <a:pt x="378" y="186"/>
                  </a:lnTo>
                  <a:lnTo>
                    <a:pt x="384" y="188"/>
                  </a:lnTo>
                  <a:lnTo>
                    <a:pt x="389" y="183"/>
                  </a:lnTo>
                  <a:lnTo>
                    <a:pt x="386" y="175"/>
                  </a:lnTo>
                  <a:lnTo>
                    <a:pt x="378" y="171"/>
                  </a:lnTo>
                  <a:lnTo>
                    <a:pt x="378" y="164"/>
                  </a:lnTo>
                  <a:lnTo>
                    <a:pt x="382" y="156"/>
                  </a:lnTo>
                  <a:lnTo>
                    <a:pt x="386" y="154"/>
                  </a:lnTo>
                  <a:lnTo>
                    <a:pt x="380" y="168"/>
                  </a:lnTo>
                  <a:lnTo>
                    <a:pt x="387" y="171"/>
                  </a:lnTo>
                  <a:lnTo>
                    <a:pt x="389" y="177"/>
                  </a:lnTo>
                  <a:lnTo>
                    <a:pt x="389" y="154"/>
                  </a:lnTo>
                  <a:lnTo>
                    <a:pt x="393" y="149"/>
                  </a:lnTo>
                  <a:lnTo>
                    <a:pt x="408" y="121"/>
                  </a:lnTo>
                  <a:lnTo>
                    <a:pt x="423" y="106"/>
                  </a:lnTo>
                  <a:lnTo>
                    <a:pt x="431" y="100"/>
                  </a:lnTo>
                  <a:lnTo>
                    <a:pt x="431" y="96"/>
                  </a:lnTo>
                  <a:lnTo>
                    <a:pt x="427" y="94"/>
                  </a:lnTo>
                  <a:lnTo>
                    <a:pt x="316" y="1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26"/>
            <p:cNvSpPr>
              <a:spLocks/>
            </p:cNvSpPr>
            <p:nvPr/>
          </p:nvSpPr>
          <p:spPr bwMode="auto">
            <a:xfrm>
              <a:off x="9991908" y="5542786"/>
              <a:ext cx="1144418" cy="677764"/>
            </a:xfrm>
            <a:custGeom>
              <a:avLst/>
              <a:gdLst>
                <a:gd name="T0" fmla="*/ 478 w 495"/>
                <a:gd name="T1" fmla="*/ 203 h 323"/>
                <a:gd name="T2" fmla="*/ 491 w 495"/>
                <a:gd name="T3" fmla="*/ 188 h 323"/>
                <a:gd name="T4" fmla="*/ 478 w 495"/>
                <a:gd name="T5" fmla="*/ 169 h 323"/>
                <a:gd name="T6" fmla="*/ 468 w 495"/>
                <a:gd name="T7" fmla="*/ 161 h 323"/>
                <a:gd name="T8" fmla="*/ 461 w 495"/>
                <a:gd name="T9" fmla="*/ 150 h 323"/>
                <a:gd name="T10" fmla="*/ 448 w 495"/>
                <a:gd name="T11" fmla="*/ 141 h 323"/>
                <a:gd name="T12" fmla="*/ 449 w 495"/>
                <a:gd name="T13" fmla="*/ 122 h 323"/>
                <a:gd name="T14" fmla="*/ 449 w 495"/>
                <a:gd name="T15" fmla="*/ 109 h 323"/>
                <a:gd name="T16" fmla="*/ 444 w 495"/>
                <a:gd name="T17" fmla="*/ 103 h 323"/>
                <a:gd name="T18" fmla="*/ 459 w 495"/>
                <a:gd name="T19" fmla="*/ 79 h 323"/>
                <a:gd name="T20" fmla="*/ 461 w 495"/>
                <a:gd name="T21" fmla="*/ 65 h 323"/>
                <a:gd name="T22" fmla="*/ 468 w 495"/>
                <a:gd name="T23" fmla="*/ 54 h 323"/>
                <a:gd name="T24" fmla="*/ 453 w 495"/>
                <a:gd name="T25" fmla="*/ 49 h 323"/>
                <a:gd name="T26" fmla="*/ 434 w 495"/>
                <a:gd name="T27" fmla="*/ 37 h 323"/>
                <a:gd name="T28" fmla="*/ 427 w 495"/>
                <a:gd name="T29" fmla="*/ 15 h 323"/>
                <a:gd name="T30" fmla="*/ 414 w 495"/>
                <a:gd name="T31" fmla="*/ 11 h 323"/>
                <a:gd name="T32" fmla="*/ 402 w 495"/>
                <a:gd name="T33" fmla="*/ 2 h 323"/>
                <a:gd name="T34" fmla="*/ 329 w 495"/>
                <a:gd name="T35" fmla="*/ 17 h 323"/>
                <a:gd name="T36" fmla="*/ 122 w 495"/>
                <a:gd name="T37" fmla="*/ 58 h 323"/>
                <a:gd name="T38" fmla="*/ 55 w 495"/>
                <a:gd name="T39" fmla="*/ 45 h 323"/>
                <a:gd name="T40" fmla="*/ 30 w 495"/>
                <a:gd name="T41" fmla="*/ 60 h 323"/>
                <a:gd name="T42" fmla="*/ 23 w 495"/>
                <a:gd name="T43" fmla="*/ 65 h 323"/>
                <a:gd name="T44" fmla="*/ 0 w 495"/>
                <a:gd name="T45" fmla="*/ 82 h 323"/>
                <a:gd name="T46" fmla="*/ 25 w 495"/>
                <a:gd name="T47" fmla="*/ 225 h 323"/>
                <a:gd name="T48" fmla="*/ 126 w 495"/>
                <a:gd name="T49" fmla="*/ 308 h 323"/>
                <a:gd name="T50" fmla="*/ 421 w 495"/>
                <a:gd name="T51" fmla="*/ 248 h 323"/>
                <a:gd name="T52" fmla="*/ 429 w 495"/>
                <a:gd name="T53" fmla="*/ 235 h 323"/>
                <a:gd name="T54" fmla="*/ 442 w 495"/>
                <a:gd name="T55" fmla="*/ 229 h 323"/>
                <a:gd name="T56" fmla="*/ 449 w 495"/>
                <a:gd name="T57" fmla="*/ 233 h 323"/>
                <a:gd name="T58" fmla="*/ 463 w 495"/>
                <a:gd name="T59" fmla="*/ 223 h 323"/>
                <a:gd name="T60" fmla="*/ 470 w 495"/>
                <a:gd name="T61" fmla="*/ 210 h 323"/>
                <a:gd name="T62" fmla="*/ 476 w 495"/>
                <a:gd name="T63" fmla="*/ 20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5" h="323">
                  <a:moveTo>
                    <a:pt x="476" y="203"/>
                  </a:moveTo>
                  <a:lnTo>
                    <a:pt x="478" y="203"/>
                  </a:lnTo>
                  <a:lnTo>
                    <a:pt x="483" y="195"/>
                  </a:lnTo>
                  <a:lnTo>
                    <a:pt x="491" y="188"/>
                  </a:lnTo>
                  <a:lnTo>
                    <a:pt x="495" y="182"/>
                  </a:lnTo>
                  <a:lnTo>
                    <a:pt x="478" y="169"/>
                  </a:lnTo>
                  <a:lnTo>
                    <a:pt x="472" y="163"/>
                  </a:lnTo>
                  <a:lnTo>
                    <a:pt x="468" y="161"/>
                  </a:lnTo>
                  <a:lnTo>
                    <a:pt x="461" y="158"/>
                  </a:lnTo>
                  <a:lnTo>
                    <a:pt x="461" y="150"/>
                  </a:lnTo>
                  <a:lnTo>
                    <a:pt x="453" y="148"/>
                  </a:lnTo>
                  <a:lnTo>
                    <a:pt x="448" y="141"/>
                  </a:lnTo>
                  <a:lnTo>
                    <a:pt x="444" y="129"/>
                  </a:lnTo>
                  <a:lnTo>
                    <a:pt x="449" y="122"/>
                  </a:lnTo>
                  <a:lnTo>
                    <a:pt x="451" y="116"/>
                  </a:lnTo>
                  <a:lnTo>
                    <a:pt x="449" y="109"/>
                  </a:lnTo>
                  <a:lnTo>
                    <a:pt x="446" y="107"/>
                  </a:lnTo>
                  <a:lnTo>
                    <a:pt x="444" y="103"/>
                  </a:lnTo>
                  <a:lnTo>
                    <a:pt x="449" y="96"/>
                  </a:lnTo>
                  <a:lnTo>
                    <a:pt x="459" y="79"/>
                  </a:lnTo>
                  <a:lnTo>
                    <a:pt x="459" y="71"/>
                  </a:lnTo>
                  <a:lnTo>
                    <a:pt x="461" y="65"/>
                  </a:lnTo>
                  <a:lnTo>
                    <a:pt x="468" y="56"/>
                  </a:lnTo>
                  <a:lnTo>
                    <a:pt x="468" y="54"/>
                  </a:lnTo>
                  <a:lnTo>
                    <a:pt x="461" y="50"/>
                  </a:lnTo>
                  <a:lnTo>
                    <a:pt x="453" y="49"/>
                  </a:lnTo>
                  <a:lnTo>
                    <a:pt x="440" y="45"/>
                  </a:lnTo>
                  <a:lnTo>
                    <a:pt x="434" y="37"/>
                  </a:lnTo>
                  <a:lnTo>
                    <a:pt x="433" y="30"/>
                  </a:lnTo>
                  <a:lnTo>
                    <a:pt x="427" y="15"/>
                  </a:lnTo>
                  <a:lnTo>
                    <a:pt x="419" y="9"/>
                  </a:lnTo>
                  <a:lnTo>
                    <a:pt x="414" y="11"/>
                  </a:lnTo>
                  <a:lnTo>
                    <a:pt x="410" y="3"/>
                  </a:lnTo>
                  <a:lnTo>
                    <a:pt x="402" y="2"/>
                  </a:lnTo>
                  <a:lnTo>
                    <a:pt x="402" y="0"/>
                  </a:lnTo>
                  <a:lnTo>
                    <a:pt x="329" y="17"/>
                  </a:lnTo>
                  <a:lnTo>
                    <a:pt x="220" y="39"/>
                  </a:lnTo>
                  <a:lnTo>
                    <a:pt x="122" y="58"/>
                  </a:lnTo>
                  <a:lnTo>
                    <a:pt x="58" y="69"/>
                  </a:lnTo>
                  <a:lnTo>
                    <a:pt x="55" y="45"/>
                  </a:lnTo>
                  <a:lnTo>
                    <a:pt x="53" y="43"/>
                  </a:lnTo>
                  <a:lnTo>
                    <a:pt x="30" y="60"/>
                  </a:lnTo>
                  <a:lnTo>
                    <a:pt x="30" y="58"/>
                  </a:lnTo>
                  <a:lnTo>
                    <a:pt x="23" y="65"/>
                  </a:lnTo>
                  <a:lnTo>
                    <a:pt x="10" y="77"/>
                  </a:lnTo>
                  <a:lnTo>
                    <a:pt x="0" y="82"/>
                  </a:lnTo>
                  <a:lnTo>
                    <a:pt x="0" y="86"/>
                  </a:lnTo>
                  <a:lnTo>
                    <a:pt x="25" y="225"/>
                  </a:lnTo>
                  <a:lnTo>
                    <a:pt x="42" y="323"/>
                  </a:lnTo>
                  <a:lnTo>
                    <a:pt x="126" y="308"/>
                  </a:lnTo>
                  <a:lnTo>
                    <a:pt x="265" y="282"/>
                  </a:lnTo>
                  <a:lnTo>
                    <a:pt x="421" y="248"/>
                  </a:lnTo>
                  <a:lnTo>
                    <a:pt x="425" y="242"/>
                  </a:lnTo>
                  <a:lnTo>
                    <a:pt x="429" y="235"/>
                  </a:lnTo>
                  <a:lnTo>
                    <a:pt x="434" y="231"/>
                  </a:lnTo>
                  <a:lnTo>
                    <a:pt x="442" y="229"/>
                  </a:lnTo>
                  <a:lnTo>
                    <a:pt x="448" y="231"/>
                  </a:lnTo>
                  <a:lnTo>
                    <a:pt x="449" y="233"/>
                  </a:lnTo>
                  <a:lnTo>
                    <a:pt x="455" y="225"/>
                  </a:lnTo>
                  <a:lnTo>
                    <a:pt x="463" y="223"/>
                  </a:lnTo>
                  <a:lnTo>
                    <a:pt x="470" y="218"/>
                  </a:lnTo>
                  <a:lnTo>
                    <a:pt x="470" y="210"/>
                  </a:lnTo>
                  <a:lnTo>
                    <a:pt x="474" y="205"/>
                  </a:lnTo>
                  <a:lnTo>
                    <a:pt x="476" y="205"/>
                  </a:lnTo>
                  <a:lnTo>
                    <a:pt x="476" y="20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30"/>
            <p:cNvSpPr>
              <a:spLocks/>
            </p:cNvSpPr>
            <p:nvPr/>
          </p:nvSpPr>
          <p:spPr bwMode="auto">
            <a:xfrm>
              <a:off x="10965239" y="6023306"/>
              <a:ext cx="212698" cy="318947"/>
            </a:xfrm>
            <a:custGeom>
              <a:avLst/>
              <a:gdLst>
                <a:gd name="T0" fmla="*/ 21 w 92"/>
                <a:gd name="T1" fmla="*/ 0 h 152"/>
                <a:gd name="T2" fmla="*/ 13 w 92"/>
                <a:gd name="T3" fmla="*/ 2 h 152"/>
                <a:gd name="T4" fmla="*/ 8 w 92"/>
                <a:gd name="T5" fmla="*/ 6 h 152"/>
                <a:gd name="T6" fmla="*/ 4 w 92"/>
                <a:gd name="T7" fmla="*/ 13 h 152"/>
                <a:gd name="T8" fmla="*/ 0 w 92"/>
                <a:gd name="T9" fmla="*/ 19 h 152"/>
                <a:gd name="T10" fmla="*/ 23 w 92"/>
                <a:gd name="T11" fmla="*/ 98 h 152"/>
                <a:gd name="T12" fmla="*/ 34 w 92"/>
                <a:gd name="T13" fmla="*/ 145 h 152"/>
                <a:gd name="T14" fmla="*/ 40 w 92"/>
                <a:gd name="T15" fmla="*/ 152 h 152"/>
                <a:gd name="T16" fmla="*/ 89 w 92"/>
                <a:gd name="T17" fmla="*/ 141 h 152"/>
                <a:gd name="T18" fmla="*/ 90 w 92"/>
                <a:gd name="T19" fmla="*/ 139 h 152"/>
                <a:gd name="T20" fmla="*/ 92 w 92"/>
                <a:gd name="T21" fmla="*/ 139 h 152"/>
                <a:gd name="T22" fmla="*/ 87 w 92"/>
                <a:gd name="T23" fmla="*/ 126 h 152"/>
                <a:gd name="T24" fmla="*/ 79 w 92"/>
                <a:gd name="T25" fmla="*/ 128 h 152"/>
                <a:gd name="T26" fmla="*/ 77 w 92"/>
                <a:gd name="T27" fmla="*/ 130 h 152"/>
                <a:gd name="T28" fmla="*/ 83 w 92"/>
                <a:gd name="T29" fmla="*/ 122 h 152"/>
                <a:gd name="T30" fmla="*/ 79 w 92"/>
                <a:gd name="T31" fmla="*/ 120 h 152"/>
                <a:gd name="T32" fmla="*/ 79 w 92"/>
                <a:gd name="T33" fmla="*/ 115 h 152"/>
                <a:gd name="T34" fmla="*/ 81 w 92"/>
                <a:gd name="T35" fmla="*/ 107 h 152"/>
                <a:gd name="T36" fmla="*/ 79 w 92"/>
                <a:gd name="T37" fmla="*/ 103 h 152"/>
                <a:gd name="T38" fmla="*/ 72 w 92"/>
                <a:gd name="T39" fmla="*/ 105 h 152"/>
                <a:gd name="T40" fmla="*/ 59 w 92"/>
                <a:gd name="T41" fmla="*/ 94 h 152"/>
                <a:gd name="T42" fmla="*/ 57 w 92"/>
                <a:gd name="T43" fmla="*/ 86 h 152"/>
                <a:gd name="T44" fmla="*/ 49 w 92"/>
                <a:gd name="T45" fmla="*/ 81 h 152"/>
                <a:gd name="T46" fmla="*/ 45 w 92"/>
                <a:gd name="T47" fmla="*/ 71 h 152"/>
                <a:gd name="T48" fmla="*/ 43 w 92"/>
                <a:gd name="T49" fmla="*/ 64 h 152"/>
                <a:gd name="T50" fmla="*/ 40 w 92"/>
                <a:gd name="T51" fmla="*/ 56 h 152"/>
                <a:gd name="T52" fmla="*/ 32 w 92"/>
                <a:gd name="T53" fmla="*/ 51 h 152"/>
                <a:gd name="T54" fmla="*/ 27 w 92"/>
                <a:gd name="T55" fmla="*/ 45 h 152"/>
                <a:gd name="T56" fmla="*/ 23 w 92"/>
                <a:gd name="T57" fmla="*/ 38 h 152"/>
                <a:gd name="T58" fmla="*/ 23 w 92"/>
                <a:gd name="T59" fmla="*/ 32 h 152"/>
                <a:gd name="T60" fmla="*/ 19 w 92"/>
                <a:gd name="T61" fmla="*/ 24 h 152"/>
                <a:gd name="T62" fmla="*/ 21 w 92"/>
                <a:gd name="T63" fmla="*/ 21 h 152"/>
                <a:gd name="T64" fmla="*/ 25 w 92"/>
                <a:gd name="T65" fmla="*/ 13 h 152"/>
                <a:gd name="T66" fmla="*/ 25 w 92"/>
                <a:gd name="T67" fmla="*/ 6 h 152"/>
                <a:gd name="T68" fmla="*/ 28 w 92"/>
                <a:gd name="T69" fmla="*/ 4 h 152"/>
                <a:gd name="T70" fmla="*/ 27 w 92"/>
                <a:gd name="T71" fmla="*/ 2 h 152"/>
                <a:gd name="T72" fmla="*/ 21 w 92"/>
                <a:gd name="T7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152">
                  <a:moveTo>
                    <a:pt x="21" y="0"/>
                  </a:moveTo>
                  <a:lnTo>
                    <a:pt x="13" y="2"/>
                  </a:lnTo>
                  <a:lnTo>
                    <a:pt x="8" y="6"/>
                  </a:lnTo>
                  <a:lnTo>
                    <a:pt x="4" y="13"/>
                  </a:lnTo>
                  <a:lnTo>
                    <a:pt x="0" y="19"/>
                  </a:lnTo>
                  <a:lnTo>
                    <a:pt x="23" y="98"/>
                  </a:lnTo>
                  <a:lnTo>
                    <a:pt x="34" y="145"/>
                  </a:lnTo>
                  <a:lnTo>
                    <a:pt x="40" y="152"/>
                  </a:lnTo>
                  <a:lnTo>
                    <a:pt x="89" y="141"/>
                  </a:lnTo>
                  <a:lnTo>
                    <a:pt x="90" y="139"/>
                  </a:lnTo>
                  <a:lnTo>
                    <a:pt x="92" y="139"/>
                  </a:lnTo>
                  <a:lnTo>
                    <a:pt x="87" y="126"/>
                  </a:lnTo>
                  <a:lnTo>
                    <a:pt x="79" y="128"/>
                  </a:lnTo>
                  <a:lnTo>
                    <a:pt x="77" y="130"/>
                  </a:lnTo>
                  <a:lnTo>
                    <a:pt x="83" y="122"/>
                  </a:lnTo>
                  <a:lnTo>
                    <a:pt x="79" y="120"/>
                  </a:lnTo>
                  <a:lnTo>
                    <a:pt x="79" y="115"/>
                  </a:lnTo>
                  <a:lnTo>
                    <a:pt x="81" y="107"/>
                  </a:lnTo>
                  <a:lnTo>
                    <a:pt x="79" y="103"/>
                  </a:lnTo>
                  <a:lnTo>
                    <a:pt x="72" y="105"/>
                  </a:lnTo>
                  <a:lnTo>
                    <a:pt x="59" y="94"/>
                  </a:lnTo>
                  <a:lnTo>
                    <a:pt x="57" y="86"/>
                  </a:lnTo>
                  <a:lnTo>
                    <a:pt x="49" y="81"/>
                  </a:lnTo>
                  <a:lnTo>
                    <a:pt x="45" y="71"/>
                  </a:lnTo>
                  <a:lnTo>
                    <a:pt x="43" y="64"/>
                  </a:lnTo>
                  <a:lnTo>
                    <a:pt x="40" y="56"/>
                  </a:lnTo>
                  <a:lnTo>
                    <a:pt x="32" y="51"/>
                  </a:lnTo>
                  <a:lnTo>
                    <a:pt x="27" y="45"/>
                  </a:lnTo>
                  <a:lnTo>
                    <a:pt x="23" y="38"/>
                  </a:lnTo>
                  <a:lnTo>
                    <a:pt x="23" y="32"/>
                  </a:lnTo>
                  <a:lnTo>
                    <a:pt x="19" y="24"/>
                  </a:lnTo>
                  <a:lnTo>
                    <a:pt x="21" y="21"/>
                  </a:lnTo>
                  <a:lnTo>
                    <a:pt x="25" y="13"/>
                  </a:lnTo>
                  <a:lnTo>
                    <a:pt x="25" y="6"/>
                  </a:lnTo>
                  <a:lnTo>
                    <a:pt x="28" y="4"/>
                  </a:lnTo>
                  <a:lnTo>
                    <a:pt x="27" y="2"/>
                  </a:lnTo>
                  <a:lnTo>
                    <a:pt x="21"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7" name="Group 166"/>
            <p:cNvGrpSpPr/>
            <p:nvPr/>
          </p:nvGrpSpPr>
          <p:grpSpPr>
            <a:xfrm>
              <a:off x="9605812" y="6220550"/>
              <a:ext cx="1532823" cy="784779"/>
              <a:chOff x="4226838" y="2360583"/>
              <a:chExt cx="636937" cy="326143"/>
            </a:xfrm>
            <a:grpFill/>
          </p:grpSpPr>
          <p:sp>
            <p:nvSpPr>
              <p:cNvPr id="249" name="Freeform 122"/>
              <p:cNvSpPr>
                <a:spLocks/>
              </p:cNvSpPr>
              <p:nvPr/>
            </p:nvSpPr>
            <p:spPr bwMode="auto">
              <a:xfrm>
                <a:off x="4226838" y="2360583"/>
                <a:ext cx="632134" cy="326143"/>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2"/>
              <p:cNvSpPr>
                <a:spLocks/>
              </p:cNvSpPr>
              <p:nvPr/>
            </p:nvSpPr>
            <p:spPr bwMode="auto">
              <a:xfrm>
                <a:off x="4830151" y="2444299"/>
                <a:ext cx="33624" cy="89820"/>
              </a:xfrm>
              <a:custGeom>
                <a:avLst/>
                <a:gdLst>
                  <a:gd name="T0" fmla="*/ 15 w 35"/>
                  <a:gd name="T1" fmla="*/ 13 h 103"/>
                  <a:gd name="T2" fmla="*/ 9 w 35"/>
                  <a:gd name="T3" fmla="*/ 19 h 103"/>
                  <a:gd name="T4" fmla="*/ 15 w 35"/>
                  <a:gd name="T5" fmla="*/ 24 h 103"/>
                  <a:gd name="T6" fmla="*/ 13 w 35"/>
                  <a:gd name="T7" fmla="*/ 32 h 103"/>
                  <a:gd name="T8" fmla="*/ 7 w 35"/>
                  <a:gd name="T9" fmla="*/ 32 h 103"/>
                  <a:gd name="T10" fmla="*/ 5 w 35"/>
                  <a:gd name="T11" fmla="*/ 45 h 103"/>
                  <a:gd name="T12" fmla="*/ 2 w 35"/>
                  <a:gd name="T13" fmla="*/ 56 h 103"/>
                  <a:gd name="T14" fmla="*/ 0 w 35"/>
                  <a:gd name="T15" fmla="*/ 71 h 103"/>
                  <a:gd name="T16" fmla="*/ 2 w 35"/>
                  <a:gd name="T17" fmla="*/ 79 h 103"/>
                  <a:gd name="T18" fmla="*/ 0 w 35"/>
                  <a:gd name="T19" fmla="*/ 81 h 103"/>
                  <a:gd name="T20" fmla="*/ 0 w 35"/>
                  <a:gd name="T21" fmla="*/ 94 h 103"/>
                  <a:gd name="T22" fmla="*/ 7 w 35"/>
                  <a:gd name="T23" fmla="*/ 103 h 103"/>
                  <a:gd name="T24" fmla="*/ 13 w 35"/>
                  <a:gd name="T25" fmla="*/ 90 h 103"/>
                  <a:gd name="T26" fmla="*/ 13 w 35"/>
                  <a:gd name="T27" fmla="*/ 79 h 103"/>
                  <a:gd name="T28" fmla="*/ 13 w 35"/>
                  <a:gd name="T29" fmla="*/ 71 h 103"/>
                  <a:gd name="T30" fmla="*/ 17 w 35"/>
                  <a:gd name="T31" fmla="*/ 64 h 103"/>
                  <a:gd name="T32" fmla="*/ 19 w 35"/>
                  <a:gd name="T33" fmla="*/ 58 h 103"/>
                  <a:gd name="T34" fmla="*/ 24 w 35"/>
                  <a:gd name="T35" fmla="*/ 62 h 103"/>
                  <a:gd name="T36" fmla="*/ 26 w 35"/>
                  <a:gd name="T37" fmla="*/ 62 h 103"/>
                  <a:gd name="T38" fmla="*/ 28 w 35"/>
                  <a:gd name="T39" fmla="*/ 54 h 103"/>
                  <a:gd name="T40" fmla="*/ 26 w 35"/>
                  <a:gd name="T41" fmla="*/ 41 h 103"/>
                  <a:gd name="T42" fmla="*/ 30 w 35"/>
                  <a:gd name="T43" fmla="*/ 28 h 103"/>
                  <a:gd name="T44" fmla="*/ 34 w 35"/>
                  <a:gd name="T45" fmla="*/ 17 h 103"/>
                  <a:gd name="T46" fmla="*/ 34 w 35"/>
                  <a:gd name="T47" fmla="*/ 11 h 103"/>
                  <a:gd name="T48" fmla="*/ 35 w 35"/>
                  <a:gd name="T49" fmla="*/ 0 h 103"/>
                  <a:gd name="T50" fmla="*/ 20 w 35"/>
                  <a:gd name="T51" fmla="*/ 6 h 103"/>
                  <a:gd name="T52" fmla="*/ 15 w 35"/>
                  <a:gd name="T53"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03">
                    <a:moveTo>
                      <a:pt x="15" y="13"/>
                    </a:moveTo>
                    <a:lnTo>
                      <a:pt x="9" y="19"/>
                    </a:lnTo>
                    <a:lnTo>
                      <a:pt x="15" y="24"/>
                    </a:lnTo>
                    <a:lnTo>
                      <a:pt x="13" y="32"/>
                    </a:lnTo>
                    <a:lnTo>
                      <a:pt x="7" y="32"/>
                    </a:lnTo>
                    <a:lnTo>
                      <a:pt x="5" y="45"/>
                    </a:lnTo>
                    <a:lnTo>
                      <a:pt x="2" y="56"/>
                    </a:lnTo>
                    <a:lnTo>
                      <a:pt x="0" y="71"/>
                    </a:lnTo>
                    <a:lnTo>
                      <a:pt x="2" y="79"/>
                    </a:lnTo>
                    <a:lnTo>
                      <a:pt x="0" y="81"/>
                    </a:lnTo>
                    <a:lnTo>
                      <a:pt x="0" y="94"/>
                    </a:lnTo>
                    <a:lnTo>
                      <a:pt x="7" y="103"/>
                    </a:lnTo>
                    <a:lnTo>
                      <a:pt x="13" y="90"/>
                    </a:lnTo>
                    <a:lnTo>
                      <a:pt x="13" y="79"/>
                    </a:lnTo>
                    <a:lnTo>
                      <a:pt x="13" y="71"/>
                    </a:lnTo>
                    <a:lnTo>
                      <a:pt x="17" y="64"/>
                    </a:lnTo>
                    <a:lnTo>
                      <a:pt x="19" y="58"/>
                    </a:lnTo>
                    <a:lnTo>
                      <a:pt x="24" y="62"/>
                    </a:lnTo>
                    <a:lnTo>
                      <a:pt x="26" y="62"/>
                    </a:lnTo>
                    <a:lnTo>
                      <a:pt x="28" y="54"/>
                    </a:lnTo>
                    <a:lnTo>
                      <a:pt x="26" y="41"/>
                    </a:lnTo>
                    <a:lnTo>
                      <a:pt x="30" y="28"/>
                    </a:lnTo>
                    <a:lnTo>
                      <a:pt x="34" y="17"/>
                    </a:lnTo>
                    <a:lnTo>
                      <a:pt x="34" y="11"/>
                    </a:lnTo>
                    <a:lnTo>
                      <a:pt x="35" y="0"/>
                    </a:lnTo>
                    <a:lnTo>
                      <a:pt x="20" y="6"/>
                    </a:lnTo>
                    <a:lnTo>
                      <a:pt x="15" y="13"/>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8" name="Freeform 133"/>
            <p:cNvSpPr>
              <a:spLocks/>
            </p:cNvSpPr>
            <p:nvPr/>
          </p:nvSpPr>
          <p:spPr bwMode="auto">
            <a:xfrm>
              <a:off x="11097021" y="4728630"/>
              <a:ext cx="330610" cy="564454"/>
            </a:xfrm>
            <a:custGeom>
              <a:avLst/>
              <a:gdLst>
                <a:gd name="T0" fmla="*/ 2 w 143"/>
                <a:gd name="T1" fmla="*/ 44 h 269"/>
                <a:gd name="T2" fmla="*/ 2 w 143"/>
                <a:gd name="T3" fmla="*/ 51 h 269"/>
                <a:gd name="T4" fmla="*/ 7 w 143"/>
                <a:gd name="T5" fmla="*/ 59 h 269"/>
                <a:gd name="T6" fmla="*/ 7 w 143"/>
                <a:gd name="T7" fmla="*/ 76 h 269"/>
                <a:gd name="T8" fmla="*/ 9 w 143"/>
                <a:gd name="T9" fmla="*/ 83 h 269"/>
                <a:gd name="T10" fmla="*/ 17 w 143"/>
                <a:gd name="T11" fmla="*/ 89 h 269"/>
                <a:gd name="T12" fmla="*/ 18 w 143"/>
                <a:gd name="T13" fmla="*/ 96 h 269"/>
                <a:gd name="T14" fmla="*/ 18 w 143"/>
                <a:gd name="T15" fmla="*/ 102 h 269"/>
                <a:gd name="T16" fmla="*/ 20 w 143"/>
                <a:gd name="T17" fmla="*/ 109 h 269"/>
                <a:gd name="T18" fmla="*/ 20 w 143"/>
                <a:gd name="T19" fmla="*/ 117 h 269"/>
                <a:gd name="T20" fmla="*/ 18 w 143"/>
                <a:gd name="T21" fmla="*/ 121 h 269"/>
                <a:gd name="T22" fmla="*/ 18 w 143"/>
                <a:gd name="T23" fmla="*/ 134 h 269"/>
                <a:gd name="T24" fmla="*/ 22 w 143"/>
                <a:gd name="T25" fmla="*/ 147 h 269"/>
                <a:gd name="T26" fmla="*/ 28 w 143"/>
                <a:gd name="T27" fmla="*/ 155 h 269"/>
                <a:gd name="T28" fmla="*/ 32 w 143"/>
                <a:gd name="T29" fmla="*/ 168 h 269"/>
                <a:gd name="T30" fmla="*/ 30 w 143"/>
                <a:gd name="T31" fmla="*/ 181 h 269"/>
                <a:gd name="T32" fmla="*/ 33 w 143"/>
                <a:gd name="T33" fmla="*/ 188 h 269"/>
                <a:gd name="T34" fmla="*/ 35 w 143"/>
                <a:gd name="T35" fmla="*/ 179 h 269"/>
                <a:gd name="T36" fmla="*/ 47 w 143"/>
                <a:gd name="T37" fmla="*/ 188 h 269"/>
                <a:gd name="T38" fmla="*/ 62 w 143"/>
                <a:gd name="T39" fmla="*/ 258 h 269"/>
                <a:gd name="T40" fmla="*/ 62 w 143"/>
                <a:gd name="T41" fmla="*/ 264 h 269"/>
                <a:gd name="T42" fmla="*/ 65 w 143"/>
                <a:gd name="T43" fmla="*/ 269 h 269"/>
                <a:gd name="T44" fmla="*/ 126 w 143"/>
                <a:gd name="T45" fmla="*/ 258 h 269"/>
                <a:gd name="T46" fmla="*/ 120 w 143"/>
                <a:gd name="T47" fmla="*/ 250 h 269"/>
                <a:gd name="T48" fmla="*/ 116 w 143"/>
                <a:gd name="T49" fmla="*/ 243 h 269"/>
                <a:gd name="T50" fmla="*/ 116 w 143"/>
                <a:gd name="T51" fmla="*/ 235 h 269"/>
                <a:gd name="T52" fmla="*/ 120 w 143"/>
                <a:gd name="T53" fmla="*/ 228 h 269"/>
                <a:gd name="T54" fmla="*/ 114 w 143"/>
                <a:gd name="T55" fmla="*/ 207 h 269"/>
                <a:gd name="T56" fmla="*/ 114 w 143"/>
                <a:gd name="T57" fmla="*/ 194 h 269"/>
                <a:gd name="T58" fmla="*/ 109 w 143"/>
                <a:gd name="T59" fmla="*/ 170 h 269"/>
                <a:gd name="T60" fmla="*/ 112 w 143"/>
                <a:gd name="T61" fmla="*/ 164 h 269"/>
                <a:gd name="T62" fmla="*/ 111 w 143"/>
                <a:gd name="T63" fmla="*/ 153 h 269"/>
                <a:gd name="T64" fmla="*/ 114 w 143"/>
                <a:gd name="T65" fmla="*/ 145 h 269"/>
                <a:gd name="T66" fmla="*/ 116 w 143"/>
                <a:gd name="T67" fmla="*/ 139 h 269"/>
                <a:gd name="T68" fmla="*/ 116 w 143"/>
                <a:gd name="T69" fmla="*/ 132 h 269"/>
                <a:gd name="T70" fmla="*/ 120 w 143"/>
                <a:gd name="T71" fmla="*/ 124 h 269"/>
                <a:gd name="T72" fmla="*/ 118 w 143"/>
                <a:gd name="T73" fmla="*/ 117 h 269"/>
                <a:gd name="T74" fmla="*/ 120 w 143"/>
                <a:gd name="T75" fmla="*/ 106 h 269"/>
                <a:gd name="T76" fmla="*/ 116 w 143"/>
                <a:gd name="T77" fmla="*/ 91 h 269"/>
                <a:gd name="T78" fmla="*/ 116 w 143"/>
                <a:gd name="T79" fmla="*/ 85 h 269"/>
                <a:gd name="T80" fmla="*/ 122 w 143"/>
                <a:gd name="T81" fmla="*/ 77 h 269"/>
                <a:gd name="T82" fmla="*/ 126 w 143"/>
                <a:gd name="T83" fmla="*/ 77 h 269"/>
                <a:gd name="T84" fmla="*/ 137 w 143"/>
                <a:gd name="T85" fmla="*/ 64 h 269"/>
                <a:gd name="T86" fmla="*/ 143 w 143"/>
                <a:gd name="T87" fmla="*/ 53 h 269"/>
                <a:gd name="T88" fmla="*/ 143 w 143"/>
                <a:gd name="T89" fmla="*/ 47 h 269"/>
                <a:gd name="T90" fmla="*/ 141 w 143"/>
                <a:gd name="T91" fmla="*/ 40 h 269"/>
                <a:gd name="T92" fmla="*/ 135 w 143"/>
                <a:gd name="T93" fmla="*/ 34 h 269"/>
                <a:gd name="T94" fmla="*/ 133 w 143"/>
                <a:gd name="T95" fmla="*/ 27 h 269"/>
                <a:gd name="T96" fmla="*/ 137 w 143"/>
                <a:gd name="T97" fmla="*/ 14 h 269"/>
                <a:gd name="T98" fmla="*/ 133 w 143"/>
                <a:gd name="T99" fmla="*/ 2 h 269"/>
                <a:gd name="T100" fmla="*/ 135 w 143"/>
                <a:gd name="T101" fmla="*/ 0 h 269"/>
                <a:gd name="T102" fmla="*/ 26 w 143"/>
                <a:gd name="T103" fmla="*/ 29 h 269"/>
                <a:gd name="T104" fmla="*/ 0 w 143"/>
                <a:gd name="T105" fmla="*/ 36 h 269"/>
                <a:gd name="T106" fmla="*/ 0 w 143"/>
                <a:gd name="T107" fmla="*/ 40 h 269"/>
                <a:gd name="T108" fmla="*/ 2 w 143"/>
                <a:gd name="T109" fmla="*/ 4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3" h="269">
                  <a:moveTo>
                    <a:pt x="2" y="44"/>
                  </a:moveTo>
                  <a:lnTo>
                    <a:pt x="2" y="51"/>
                  </a:lnTo>
                  <a:lnTo>
                    <a:pt x="7" y="59"/>
                  </a:lnTo>
                  <a:lnTo>
                    <a:pt x="7" y="76"/>
                  </a:lnTo>
                  <a:lnTo>
                    <a:pt x="9" y="83"/>
                  </a:lnTo>
                  <a:lnTo>
                    <a:pt x="17" y="89"/>
                  </a:lnTo>
                  <a:lnTo>
                    <a:pt x="18" y="96"/>
                  </a:lnTo>
                  <a:lnTo>
                    <a:pt x="18" y="102"/>
                  </a:lnTo>
                  <a:lnTo>
                    <a:pt x="20" y="109"/>
                  </a:lnTo>
                  <a:lnTo>
                    <a:pt x="20" y="117"/>
                  </a:lnTo>
                  <a:lnTo>
                    <a:pt x="18" y="121"/>
                  </a:lnTo>
                  <a:lnTo>
                    <a:pt x="18" y="134"/>
                  </a:lnTo>
                  <a:lnTo>
                    <a:pt x="22" y="147"/>
                  </a:lnTo>
                  <a:lnTo>
                    <a:pt x="28" y="155"/>
                  </a:lnTo>
                  <a:lnTo>
                    <a:pt x="32" y="168"/>
                  </a:lnTo>
                  <a:lnTo>
                    <a:pt x="30" y="181"/>
                  </a:lnTo>
                  <a:lnTo>
                    <a:pt x="33" y="188"/>
                  </a:lnTo>
                  <a:lnTo>
                    <a:pt x="35" y="179"/>
                  </a:lnTo>
                  <a:lnTo>
                    <a:pt x="47" y="188"/>
                  </a:lnTo>
                  <a:lnTo>
                    <a:pt x="62" y="258"/>
                  </a:lnTo>
                  <a:lnTo>
                    <a:pt x="62" y="264"/>
                  </a:lnTo>
                  <a:lnTo>
                    <a:pt x="65" y="269"/>
                  </a:lnTo>
                  <a:lnTo>
                    <a:pt x="126" y="258"/>
                  </a:lnTo>
                  <a:lnTo>
                    <a:pt x="120" y="250"/>
                  </a:lnTo>
                  <a:lnTo>
                    <a:pt x="116" y="243"/>
                  </a:lnTo>
                  <a:lnTo>
                    <a:pt x="116" y="235"/>
                  </a:lnTo>
                  <a:lnTo>
                    <a:pt x="120" y="228"/>
                  </a:lnTo>
                  <a:lnTo>
                    <a:pt x="114" y="207"/>
                  </a:lnTo>
                  <a:lnTo>
                    <a:pt x="114" y="194"/>
                  </a:lnTo>
                  <a:lnTo>
                    <a:pt x="109" y="170"/>
                  </a:lnTo>
                  <a:lnTo>
                    <a:pt x="112" y="164"/>
                  </a:lnTo>
                  <a:lnTo>
                    <a:pt x="111" y="153"/>
                  </a:lnTo>
                  <a:lnTo>
                    <a:pt x="114" y="145"/>
                  </a:lnTo>
                  <a:lnTo>
                    <a:pt x="116" y="139"/>
                  </a:lnTo>
                  <a:lnTo>
                    <a:pt x="116" y="132"/>
                  </a:lnTo>
                  <a:lnTo>
                    <a:pt x="120" y="124"/>
                  </a:lnTo>
                  <a:lnTo>
                    <a:pt x="118" y="117"/>
                  </a:lnTo>
                  <a:lnTo>
                    <a:pt x="120" y="106"/>
                  </a:lnTo>
                  <a:lnTo>
                    <a:pt x="116" y="91"/>
                  </a:lnTo>
                  <a:lnTo>
                    <a:pt x="116" y="85"/>
                  </a:lnTo>
                  <a:lnTo>
                    <a:pt x="122" y="77"/>
                  </a:lnTo>
                  <a:lnTo>
                    <a:pt x="126" y="77"/>
                  </a:lnTo>
                  <a:lnTo>
                    <a:pt x="137" y="64"/>
                  </a:lnTo>
                  <a:lnTo>
                    <a:pt x="143" y="53"/>
                  </a:lnTo>
                  <a:lnTo>
                    <a:pt x="143" y="47"/>
                  </a:lnTo>
                  <a:lnTo>
                    <a:pt x="141" y="40"/>
                  </a:lnTo>
                  <a:lnTo>
                    <a:pt x="135" y="34"/>
                  </a:lnTo>
                  <a:lnTo>
                    <a:pt x="133" y="27"/>
                  </a:lnTo>
                  <a:lnTo>
                    <a:pt x="137" y="14"/>
                  </a:lnTo>
                  <a:lnTo>
                    <a:pt x="133" y="2"/>
                  </a:lnTo>
                  <a:lnTo>
                    <a:pt x="135" y="0"/>
                  </a:lnTo>
                  <a:lnTo>
                    <a:pt x="26" y="29"/>
                  </a:lnTo>
                  <a:lnTo>
                    <a:pt x="0" y="36"/>
                  </a:lnTo>
                  <a:lnTo>
                    <a:pt x="0" y="40"/>
                  </a:lnTo>
                  <a:lnTo>
                    <a:pt x="2" y="4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8"/>
            <p:cNvGrpSpPr/>
            <p:nvPr/>
          </p:nvGrpSpPr>
          <p:grpSpPr>
            <a:xfrm>
              <a:off x="9531830" y="6745135"/>
              <a:ext cx="1733966" cy="717633"/>
              <a:chOff x="4196096" y="2578593"/>
              <a:chExt cx="720518" cy="298238"/>
            </a:xfrm>
            <a:grpFill/>
          </p:grpSpPr>
          <p:sp>
            <p:nvSpPr>
              <p:cNvPr id="229" name="Freeform 5"/>
              <p:cNvSpPr>
                <a:spLocks/>
              </p:cNvSpPr>
              <p:nvPr/>
            </p:nvSpPr>
            <p:spPr bwMode="auto">
              <a:xfrm>
                <a:off x="4793645" y="2624811"/>
                <a:ext cx="3843" cy="4360"/>
              </a:xfrm>
              <a:custGeom>
                <a:avLst/>
                <a:gdLst>
                  <a:gd name="T0" fmla="*/ 0 w 4"/>
                  <a:gd name="T1" fmla="*/ 0 h 5"/>
                  <a:gd name="T2" fmla="*/ 4 w 4"/>
                  <a:gd name="T3" fmla="*/ 5 h 5"/>
                  <a:gd name="T4" fmla="*/ 4 w 4"/>
                  <a:gd name="T5" fmla="*/ 3 h 5"/>
                  <a:gd name="T6" fmla="*/ 0 w 4"/>
                  <a:gd name="T7" fmla="*/ 0 h 5"/>
                </a:gdLst>
                <a:ahLst/>
                <a:cxnLst>
                  <a:cxn ang="0">
                    <a:pos x="T0" y="T1"/>
                  </a:cxn>
                  <a:cxn ang="0">
                    <a:pos x="T2" y="T3"/>
                  </a:cxn>
                  <a:cxn ang="0">
                    <a:pos x="T4" y="T5"/>
                  </a:cxn>
                  <a:cxn ang="0">
                    <a:pos x="T6" y="T7"/>
                  </a:cxn>
                </a:cxnLst>
                <a:rect l="0" t="0" r="r" b="b"/>
                <a:pathLst>
                  <a:path w="4" h="5">
                    <a:moveTo>
                      <a:pt x="0" y="0"/>
                    </a:moveTo>
                    <a:lnTo>
                      <a:pt x="4" y="5"/>
                    </a:lnTo>
                    <a:lnTo>
                      <a:pt x="4" y="3"/>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55"/>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56"/>
              <p:cNvSpPr>
                <a:spLocks/>
              </p:cNvSpPr>
              <p:nvPr/>
            </p:nvSpPr>
            <p:spPr bwMode="auto">
              <a:xfrm>
                <a:off x="4762903" y="2800091"/>
                <a:ext cx="18253" cy="17441"/>
              </a:xfrm>
              <a:custGeom>
                <a:avLst/>
                <a:gdLst>
                  <a:gd name="T0" fmla="*/ 17 w 19"/>
                  <a:gd name="T1" fmla="*/ 0 h 20"/>
                  <a:gd name="T2" fmla="*/ 11 w 19"/>
                  <a:gd name="T3" fmla="*/ 5 h 20"/>
                  <a:gd name="T4" fmla="*/ 4 w 19"/>
                  <a:gd name="T5" fmla="*/ 13 h 20"/>
                  <a:gd name="T6" fmla="*/ 0 w 19"/>
                  <a:gd name="T7" fmla="*/ 20 h 20"/>
                  <a:gd name="T8" fmla="*/ 6 w 19"/>
                  <a:gd name="T9" fmla="*/ 13 h 20"/>
                  <a:gd name="T10" fmla="*/ 19 w 19"/>
                  <a:gd name="T11" fmla="*/ 0 h 20"/>
                  <a:gd name="T12" fmla="*/ 17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17" y="0"/>
                    </a:moveTo>
                    <a:lnTo>
                      <a:pt x="11" y="5"/>
                    </a:lnTo>
                    <a:lnTo>
                      <a:pt x="4" y="13"/>
                    </a:lnTo>
                    <a:lnTo>
                      <a:pt x="0" y="20"/>
                    </a:lnTo>
                    <a:lnTo>
                      <a:pt x="6" y="13"/>
                    </a:lnTo>
                    <a:lnTo>
                      <a:pt x="19" y="0"/>
                    </a:lnTo>
                    <a:lnTo>
                      <a:pt x="1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7"/>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8"/>
              <p:cNvSpPr>
                <a:spLocks/>
              </p:cNvSpPr>
              <p:nvPr/>
            </p:nvSpPr>
            <p:spPr bwMode="auto">
              <a:xfrm>
                <a:off x="4804212" y="2773930"/>
                <a:ext cx="27860" cy="7848"/>
              </a:xfrm>
              <a:custGeom>
                <a:avLst/>
                <a:gdLst>
                  <a:gd name="T0" fmla="*/ 29 w 29"/>
                  <a:gd name="T1" fmla="*/ 0 h 9"/>
                  <a:gd name="T2" fmla="*/ 27 w 29"/>
                  <a:gd name="T3" fmla="*/ 0 h 9"/>
                  <a:gd name="T4" fmla="*/ 19 w 29"/>
                  <a:gd name="T5" fmla="*/ 0 h 9"/>
                  <a:gd name="T6" fmla="*/ 6 w 29"/>
                  <a:gd name="T7" fmla="*/ 5 h 9"/>
                  <a:gd name="T8" fmla="*/ 0 w 29"/>
                  <a:gd name="T9" fmla="*/ 9 h 9"/>
                  <a:gd name="T10" fmla="*/ 15 w 29"/>
                  <a:gd name="T11" fmla="*/ 3 h 9"/>
                  <a:gd name="T12" fmla="*/ 29 w 2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9" h="9">
                    <a:moveTo>
                      <a:pt x="29" y="0"/>
                    </a:moveTo>
                    <a:lnTo>
                      <a:pt x="27" y="0"/>
                    </a:lnTo>
                    <a:lnTo>
                      <a:pt x="19" y="0"/>
                    </a:lnTo>
                    <a:lnTo>
                      <a:pt x="6" y="5"/>
                    </a:lnTo>
                    <a:lnTo>
                      <a:pt x="0" y="9"/>
                    </a:lnTo>
                    <a:lnTo>
                      <a:pt x="15" y="3"/>
                    </a:lnTo>
                    <a:lnTo>
                      <a:pt x="2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9"/>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60"/>
              <p:cNvSpPr>
                <a:spLocks/>
              </p:cNvSpPr>
              <p:nvPr/>
            </p:nvSpPr>
            <p:spPr bwMode="auto">
              <a:xfrm>
                <a:off x="4848404" y="2746025"/>
                <a:ext cx="17292" cy="32266"/>
              </a:xfrm>
              <a:custGeom>
                <a:avLst/>
                <a:gdLst>
                  <a:gd name="T0" fmla="*/ 18 w 18"/>
                  <a:gd name="T1" fmla="*/ 0 h 37"/>
                  <a:gd name="T2" fmla="*/ 11 w 18"/>
                  <a:gd name="T3" fmla="*/ 7 h 37"/>
                  <a:gd name="T4" fmla="*/ 7 w 18"/>
                  <a:gd name="T5" fmla="*/ 13 h 37"/>
                  <a:gd name="T6" fmla="*/ 5 w 18"/>
                  <a:gd name="T7" fmla="*/ 20 h 37"/>
                  <a:gd name="T8" fmla="*/ 0 w 18"/>
                  <a:gd name="T9" fmla="*/ 37 h 37"/>
                  <a:gd name="T10" fmla="*/ 7 w 18"/>
                  <a:gd name="T11" fmla="*/ 15 h 37"/>
                  <a:gd name="T12" fmla="*/ 18 w 1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18" h="37">
                    <a:moveTo>
                      <a:pt x="18" y="0"/>
                    </a:moveTo>
                    <a:lnTo>
                      <a:pt x="11" y="7"/>
                    </a:lnTo>
                    <a:lnTo>
                      <a:pt x="7" y="13"/>
                    </a:lnTo>
                    <a:lnTo>
                      <a:pt x="5" y="20"/>
                    </a:lnTo>
                    <a:lnTo>
                      <a:pt x="0" y="37"/>
                    </a:lnTo>
                    <a:lnTo>
                      <a:pt x="7" y="15"/>
                    </a:lnTo>
                    <a:lnTo>
                      <a:pt x="1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61"/>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62"/>
              <p:cNvSpPr>
                <a:spLocks/>
              </p:cNvSpPr>
              <p:nvPr/>
            </p:nvSpPr>
            <p:spPr bwMode="auto">
              <a:xfrm>
                <a:off x="4871461" y="2731200"/>
                <a:ext cx="5764" cy="4360"/>
              </a:xfrm>
              <a:custGeom>
                <a:avLst/>
                <a:gdLst>
                  <a:gd name="T0" fmla="*/ 0 w 6"/>
                  <a:gd name="T1" fmla="*/ 5 h 5"/>
                  <a:gd name="T2" fmla="*/ 6 w 6"/>
                  <a:gd name="T3" fmla="*/ 0 h 5"/>
                  <a:gd name="T4" fmla="*/ 4 w 6"/>
                  <a:gd name="T5" fmla="*/ 0 h 5"/>
                  <a:gd name="T6" fmla="*/ 0 w 6"/>
                  <a:gd name="T7" fmla="*/ 5 h 5"/>
                </a:gdLst>
                <a:ahLst/>
                <a:cxnLst>
                  <a:cxn ang="0">
                    <a:pos x="T0" y="T1"/>
                  </a:cxn>
                  <a:cxn ang="0">
                    <a:pos x="T2" y="T3"/>
                  </a:cxn>
                  <a:cxn ang="0">
                    <a:pos x="T4" y="T5"/>
                  </a:cxn>
                  <a:cxn ang="0">
                    <a:pos x="T6" y="T7"/>
                  </a:cxn>
                </a:cxnLst>
                <a:rect l="0" t="0" r="r" b="b"/>
                <a:pathLst>
                  <a:path w="6" h="5">
                    <a:moveTo>
                      <a:pt x="0" y="5"/>
                    </a:moveTo>
                    <a:lnTo>
                      <a:pt x="6" y="0"/>
                    </a:lnTo>
                    <a:lnTo>
                      <a:pt x="4" y="0"/>
                    </a:lnTo>
                    <a:lnTo>
                      <a:pt x="0" y="5"/>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63"/>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64"/>
              <p:cNvSpPr>
                <a:spLocks/>
              </p:cNvSpPr>
              <p:nvPr/>
            </p:nvSpPr>
            <p:spPr bwMode="auto">
              <a:xfrm>
                <a:off x="4882028" y="2712887"/>
                <a:ext cx="12489" cy="11337"/>
              </a:xfrm>
              <a:custGeom>
                <a:avLst/>
                <a:gdLst>
                  <a:gd name="T0" fmla="*/ 13 w 13"/>
                  <a:gd name="T1" fmla="*/ 0 h 13"/>
                  <a:gd name="T2" fmla="*/ 13 w 13"/>
                  <a:gd name="T3" fmla="*/ 2 h 13"/>
                  <a:gd name="T4" fmla="*/ 6 w 13"/>
                  <a:gd name="T5" fmla="*/ 8 h 13"/>
                  <a:gd name="T6" fmla="*/ 0 w 13"/>
                  <a:gd name="T7" fmla="*/ 13 h 13"/>
                  <a:gd name="T8" fmla="*/ 13 w 13"/>
                  <a:gd name="T9" fmla="*/ 2 h 13"/>
                  <a:gd name="T10" fmla="*/ 13 w 13"/>
                  <a:gd name="T11" fmla="*/ 0 h 13"/>
                </a:gdLst>
                <a:ahLst/>
                <a:cxnLst>
                  <a:cxn ang="0">
                    <a:pos x="T0" y="T1"/>
                  </a:cxn>
                  <a:cxn ang="0">
                    <a:pos x="T2" y="T3"/>
                  </a:cxn>
                  <a:cxn ang="0">
                    <a:pos x="T4" y="T5"/>
                  </a:cxn>
                  <a:cxn ang="0">
                    <a:pos x="T6" y="T7"/>
                  </a:cxn>
                  <a:cxn ang="0">
                    <a:pos x="T8" y="T9"/>
                  </a:cxn>
                  <a:cxn ang="0">
                    <a:pos x="T10" y="T11"/>
                  </a:cxn>
                </a:cxnLst>
                <a:rect l="0" t="0" r="r" b="b"/>
                <a:pathLst>
                  <a:path w="13" h="13">
                    <a:moveTo>
                      <a:pt x="13" y="0"/>
                    </a:moveTo>
                    <a:lnTo>
                      <a:pt x="13" y="2"/>
                    </a:lnTo>
                    <a:lnTo>
                      <a:pt x="6" y="8"/>
                    </a:lnTo>
                    <a:lnTo>
                      <a:pt x="0" y="13"/>
                    </a:lnTo>
                    <a:lnTo>
                      <a:pt x="13" y="2"/>
                    </a:lnTo>
                    <a:lnTo>
                      <a:pt x="13"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65"/>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66"/>
              <p:cNvSpPr>
                <a:spLocks/>
              </p:cNvSpPr>
              <p:nvPr/>
            </p:nvSpPr>
            <p:spPr bwMode="auto">
              <a:xfrm>
                <a:off x="4906046" y="2655333"/>
                <a:ext cx="10568" cy="53194"/>
              </a:xfrm>
              <a:custGeom>
                <a:avLst/>
                <a:gdLst>
                  <a:gd name="T0" fmla="*/ 0 w 11"/>
                  <a:gd name="T1" fmla="*/ 61 h 61"/>
                  <a:gd name="T2" fmla="*/ 2 w 11"/>
                  <a:gd name="T3" fmla="*/ 61 h 61"/>
                  <a:gd name="T4" fmla="*/ 9 w 11"/>
                  <a:gd name="T5" fmla="*/ 57 h 61"/>
                  <a:gd name="T6" fmla="*/ 11 w 11"/>
                  <a:gd name="T7" fmla="*/ 44 h 61"/>
                  <a:gd name="T8" fmla="*/ 9 w 11"/>
                  <a:gd name="T9" fmla="*/ 23 h 61"/>
                  <a:gd name="T10" fmla="*/ 7 w 11"/>
                  <a:gd name="T11" fmla="*/ 15 h 61"/>
                  <a:gd name="T12" fmla="*/ 2 w 11"/>
                  <a:gd name="T13" fmla="*/ 0 h 61"/>
                  <a:gd name="T14" fmla="*/ 2 w 11"/>
                  <a:gd name="T15" fmla="*/ 8 h 61"/>
                  <a:gd name="T16" fmla="*/ 5 w 11"/>
                  <a:gd name="T17" fmla="*/ 15 h 61"/>
                  <a:gd name="T18" fmla="*/ 7 w 11"/>
                  <a:gd name="T19" fmla="*/ 21 h 61"/>
                  <a:gd name="T20" fmla="*/ 9 w 11"/>
                  <a:gd name="T21" fmla="*/ 47 h 61"/>
                  <a:gd name="T22" fmla="*/ 5 w 11"/>
                  <a:gd name="T23" fmla="*/ 55 h 61"/>
                  <a:gd name="T24" fmla="*/ 0 w 11"/>
                  <a:gd name="T25"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61">
                    <a:moveTo>
                      <a:pt x="0" y="61"/>
                    </a:moveTo>
                    <a:lnTo>
                      <a:pt x="2" y="61"/>
                    </a:lnTo>
                    <a:lnTo>
                      <a:pt x="9" y="57"/>
                    </a:lnTo>
                    <a:lnTo>
                      <a:pt x="11" y="44"/>
                    </a:lnTo>
                    <a:lnTo>
                      <a:pt x="9" y="23"/>
                    </a:lnTo>
                    <a:lnTo>
                      <a:pt x="7" y="15"/>
                    </a:lnTo>
                    <a:lnTo>
                      <a:pt x="2" y="0"/>
                    </a:lnTo>
                    <a:lnTo>
                      <a:pt x="2" y="8"/>
                    </a:lnTo>
                    <a:lnTo>
                      <a:pt x="5" y="15"/>
                    </a:lnTo>
                    <a:lnTo>
                      <a:pt x="7" y="21"/>
                    </a:lnTo>
                    <a:lnTo>
                      <a:pt x="9" y="47"/>
                    </a:lnTo>
                    <a:lnTo>
                      <a:pt x="5" y="55"/>
                    </a:lnTo>
                    <a:lnTo>
                      <a:pt x="0" y="6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120"/>
              <p:cNvSpPr>
                <a:spLocks/>
              </p:cNvSpPr>
              <p:nvPr/>
            </p:nvSpPr>
            <p:spPr bwMode="auto">
              <a:xfrm>
                <a:off x="4196096" y="2591674"/>
                <a:ext cx="693618" cy="285157"/>
              </a:xfrm>
              <a:custGeom>
                <a:avLst/>
                <a:gdLst>
                  <a:gd name="T0" fmla="*/ 216 w 722"/>
                  <a:gd name="T1" fmla="*/ 85 h 327"/>
                  <a:gd name="T2" fmla="*/ 197 w 722"/>
                  <a:gd name="T3" fmla="*/ 113 h 327"/>
                  <a:gd name="T4" fmla="*/ 173 w 722"/>
                  <a:gd name="T5" fmla="*/ 145 h 327"/>
                  <a:gd name="T6" fmla="*/ 145 w 722"/>
                  <a:gd name="T7" fmla="*/ 156 h 327"/>
                  <a:gd name="T8" fmla="*/ 120 w 722"/>
                  <a:gd name="T9" fmla="*/ 162 h 327"/>
                  <a:gd name="T10" fmla="*/ 105 w 722"/>
                  <a:gd name="T11" fmla="*/ 184 h 327"/>
                  <a:gd name="T12" fmla="*/ 62 w 722"/>
                  <a:gd name="T13" fmla="*/ 218 h 327"/>
                  <a:gd name="T14" fmla="*/ 22 w 722"/>
                  <a:gd name="T15" fmla="*/ 237 h 327"/>
                  <a:gd name="T16" fmla="*/ 0 w 722"/>
                  <a:gd name="T17" fmla="*/ 263 h 327"/>
                  <a:gd name="T18" fmla="*/ 133 w 722"/>
                  <a:gd name="T19" fmla="*/ 263 h 327"/>
                  <a:gd name="T20" fmla="*/ 173 w 722"/>
                  <a:gd name="T21" fmla="*/ 243 h 327"/>
                  <a:gd name="T22" fmla="*/ 291 w 722"/>
                  <a:gd name="T23" fmla="*/ 235 h 327"/>
                  <a:gd name="T24" fmla="*/ 308 w 722"/>
                  <a:gd name="T25" fmla="*/ 261 h 327"/>
                  <a:gd name="T26" fmla="*/ 522 w 722"/>
                  <a:gd name="T27" fmla="*/ 327 h 327"/>
                  <a:gd name="T28" fmla="*/ 568 w 722"/>
                  <a:gd name="T29" fmla="*/ 314 h 327"/>
                  <a:gd name="T30" fmla="*/ 569 w 722"/>
                  <a:gd name="T31" fmla="*/ 291 h 327"/>
                  <a:gd name="T32" fmla="*/ 581 w 722"/>
                  <a:gd name="T33" fmla="*/ 267 h 327"/>
                  <a:gd name="T34" fmla="*/ 605 w 722"/>
                  <a:gd name="T35" fmla="*/ 228 h 327"/>
                  <a:gd name="T36" fmla="*/ 611 w 722"/>
                  <a:gd name="T37" fmla="*/ 235 h 327"/>
                  <a:gd name="T38" fmla="*/ 632 w 722"/>
                  <a:gd name="T39" fmla="*/ 216 h 327"/>
                  <a:gd name="T40" fmla="*/ 662 w 722"/>
                  <a:gd name="T41" fmla="*/ 197 h 327"/>
                  <a:gd name="T42" fmla="*/ 677 w 722"/>
                  <a:gd name="T43" fmla="*/ 201 h 327"/>
                  <a:gd name="T44" fmla="*/ 688 w 722"/>
                  <a:gd name="T45" fmla="*/ 169 h 327"/>
                  <a:gd name="T46" fmla="*/ 679 w 722"/>
                  <a:gd name="T47" fmla="*/ 171 h 327"/>
                  <a:gd name="T48" fmla="*/ 669 w 722"/>
                  <a:gd name="T49" fmla="*/ 173 h 327"/>
                  <a:gd name="T50" fmla="*/ 635 w 722"/>
                  <a:gd name="T51" fmla="*/ 184 h 327"/>
                  <a:gd name="T52" fmla="*/ 632 w 722"/>
                  <a:gd name="T53" fmla="*/ 173 h 327"/>
                  <a:gd name="T54" fmla="*/ 663 w 722"/>
                  <a:gd name="T55" fmla="*/ 164 h 327"/>
                  <a:gd name="T56" fmla="*/ 665 w 722"/>
                  <a:gd name="T57" fmla="*/ 152 h 327"/>
                  <a:gd name="T58" fmla="*/ 616 w 722"/>
                  <a:gd name="T59" fmla="*/ 132 h 327"/>
                  <a:gd name="T60" fmla="*/ 643 w 722"/>
                  <a:gd name="T61" fmla="*/ 132 h 327"/>
                  <a:gd name="T62" fmla="*/ 650 w 722"/>
                  <a:gd name="T63" fmla="*/ 117 h 327"/>
                  <a:gd name="T64" fmla="*/ 667 w 722"/>
                  <a:gd name="T65" fmla="*/ 130 h 327"/>
                  <a:gd name="T66" fmla="*/ 694 w 722"/>
                  <a:gd name="T67" fmla="*/ 130 h 327"/>
                  <a:gd name="T68" fmla="*/ 716 w 722"/>
                  <a:gd name="T69" fmla="*/ 98 h 327"/>
                  <a:gd name="T70" fmla="*/ 714 w 722"/>
                  <a:gd name="T71" fmla="*/ 64 h 327"/>
                  <a:gd name="T72" fmla="*/ 695 w 722"/>
                  <a:gd name="T73" fmla="*/ 68 h 327"/>
                  <a:gd name="T74" fmla="*/ 688 w 722"/>
                  <a:gd name="T75" fmla="*/ 92 h 327"/>
                  <a:gd name="T76" fmla="*/ 690 w 722"/>
                  <a:gd name="T77" fmla="*/ 68 h 327"/>
                  <a:gd name="T78" fmla="*/ 669 w 722"/>
                  <a:gd name="T79" fmla="*/ 71 h 327"/>
                  <a:gd name="T80" fmla="*/ 635 w 722"/>
                  <a:gd name="T81" fmla="*/ 77 h 327"/>
                  <a:gd name="T82" fmla="*/ 622 w 722"/>
                  <a:gd name="T83" fmla="*/ 49 h 327"/>
                  <a:gd name="T84" fmla="*/ 626 w 722"/>
                  <a:gd name="T85" fmla="*/ 43 h 327"/>
                  <a:gd name="T86" fmla="*/ 639 w 722"/>
                  <a:gd name="T87" fmla="*/ 64 h 327"/>
                  <a:gd name="T88" fmla="*/ 662 w 722"/>
                  <a:gd name="T89" fmla="*/ 49 h 327"/>
                  <a:gd name="T90" fmla="*/ 679 w 722"/>
                  <a:gd name="T91" fmla="*/ 45 h 327"/>
                  <a:gd name="T92" fmla="*/ 673 w 722"/>
                  <a:gd name="T93" fmla="*/ 30 h 327"/>
                  <a:gd name="T94" fmla="*/ 684 w 722"/>
                  <a:gd name="T95" fmla="*/ 25 h 327"/>
                  <a:gd name="T96" fmla="*/ 690 w 722"/>
                  <a:gd name="T97" fmla="*/ 17 h 327"/>
                  <a:gd name="T98" fmla="*/ 675 w 722"/>
                  <a:gd name="T99"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2" h="327">
                    <a:moveTo>
                      <a:pt x="498" y="38"/>
                    </a:moveTo>
                    <a:lnTo>
                      <a:pt x="310" y="71"/>
                    </a:lnTo>
                    <a:lnTo>
                      <a:pt x="242" y="83"/>
                    </a:lnTo>
                    <a:lnTo>
                      <a:pt x="216" y="85"/>
                    </a:lnTo>
                    <a:lnTo>
                      <a:pt x="201" y="85"/>
                    </a:lnTo>
                    <a:lnTo>
                      <a:pt x="199" y="94"/>
                    </a:lnTo>
                    <a:lnTo>
                      <a:pt x="199" y="102"/>
                    </a:lnTo>
                    <a:lnTo>
                      <a:pt x="197" y="113"/>
                    </a:lnTo>
                    <a:lnTo>
                      <a:pt x="190" y="117"/>
                    </a:lnTo>
                    <a:lnTo>
                      <a:pt x="184" y="122"/>
                    </a:lnTo>
                    <a:lnTo>
                      <a:pt x="178" y="137"/>
                    </a:lnTo>
                    <a:lnTo>
                      <a:pt x="173" y="145"/>
                    </a:lnTo>
                    <a:lnTo>
                      <a:pt x="167" y="139"/>
                    </a:lnTo>
                    <a:lnTo>
                      <a:pt x="154" y="145"/>
                    </a:lnTo>
                    <a:lnTo>
                      <a:pt x="147" y="150"/>
                    </a:lnTo>
                    <a:lnTo>
                      <a:pt x="145" y="156"/>
                    </a:lnTo>
                    <a:lnTo>
                      <a:pt x="137" y="164"/>
                    </a:lnTo>
                    <a:lnTo>
                      <a:pt x="133" y="164"/>
                    </a:lnTo>
                    <a:lnTo>
                      <a:pt x="126" y="158"/>
                    </a:lnTo>
                    <a:lnTo>
                      <a:pt x="120" y="162"/>
                    </a:lnTo>
                    <a:lnTo>
                      <a:pt x="116" y="165"/>
                    </a:lnTo>
                    <a:lnTo>
                      <a:pt x="116" y="171"/>
                    </a:lnTo>
                    <a:lnTo>
                      <a:pt x="109" y="169"/>
                    </a:lnTo>
                    <a:lnTo>
                      <a:pt x="105" y="184"/>
                    </a:lnTo>
                    <a:lnTo>
                      <a:pt x="101" y="190"/>
                    </a:lnTo>
                    <a:lnTo>
                      <a:pt x="96" y="190"/>
                    </a:lnTo>
                    <a:lnTo>
                      <a:pt x="83" y="199"/>
                    </a:lnTo>
                    <a:lnTo>
                      <a:pt x="62" y="218"/>
                    </a:lnTo>
                    <a:lnTo>
                      <a:pt x="56" y="222"/>
                    </a:lnTo>
                    <a:lnTo>
                      <a:pt x="43" y="222"/>
                    </a:lnTo>
                    <a:lnTo>
                      <a:pt x="28" y="229"/>
                    </a:lnTo>
                    <a:lnTo>
                      <a:pt x="22" y="237"/>
                    </a:lnTo>
                    <a:lnTo>
                      <a:pt x="21" y="244"/>
                    </a:lnTo>
                    <a:lnTo>
                      <a:pt x="19" y="254"/>
                    </a:lnTo>
                    <a:lnTo>
                      <a:pt x="13" y="259"/>
                    </a:lnTo>
                    <a:lnTo>
                      <a:pt x="0" y="263"/>
                    </a:lnTo>
                    <a:lnTo>
                      <a:pt x="0" y="291"/>
                    </a:lnTo>
                    <a:lnTo>
                      <a:pt x="105" y="275"/>
                    </a:lnTo>
                    <a:lnTo>
                      <a:pt x="128" y="263"/>
                    </a:lnTo>
                    <a:lnTo>
                      <a:pt x="133" y="263"/>
                    </a:lnTo>
                    <a:lnTo>
                      <a:pt x="145" y="254"/>
                    </a:lnTo>
                    <a:lnTo>
                      <a:pt x="160" y="248"/>
                    </a:lnTo>
                    <a:lnTo>
                      <a:pt x="165" y="244"/>
                    </a:lnTo>
                    <a:lnTo>
                      <a:pt x="173" y="243"/>
                    </a:lnTo>
                    <a:lnTo>
                      <a:pt x="250" y="233"/>
                    </a:lnTo>
                    <a:lnTo>
                      <a:pt x="278" y="231"/>
                    </a:lnTo>
                    <a:lnTo>
                      <a:pt x="286" y="239"/>
                    </a:lnTo>
                    <a:lnTo>
                      <a:pt x="291" y="235"/>
                    </a:lnTo>
                    <a:lnTo>
                      <a:pt x="303" y="246"/>
                    </a:lnTo>
                    <a:lnTo>
                      <a:pt x="306" y="254"/>
                    </a:lnTo>
                    <a:lnTo>
                      <a:pt x="306" y="259"/>
                    </a:lnTo>
                    <a:lnTo>
                      <a:pt x="308" y="261"/>
                    </a:lnTo>
                    <a:lnTo>
                      <a:pt x="404" y="246"/>
                    </a:lnTo>
                    <a:lnTo>
                      <a:pt x="515" y="325"/>
                    </a:lnTo>
                    <a:lnTo>
                      <a:pt x="519" y="327"/>
                    </a:lnTo>
                    <a:lnTo>
                      <a:pt x="522" y="327"/>
                    </a:lnTo>
                    <a:lnTo>
                      <a:pt x="536" y="322"/>
                    </a:lnTo>
                    <a:lnTo>
                      <a:pt x="549" y="318"/>
                    </a:lnTo>
                    <a:lnTo>
                      <a:pt x="560" y="318"/>
                    </a:lnTo>
                    <a:lnTo>
                      <a:pt x="568" y="314"/>
                    </a:lnTo>
                    <a:lnTo>
                      <a:pt x="569" y="299"/>
                    </a:lnTo>
                    <a:lnTo>
                      <a:pt x="564" y="286"/>
                    </a:lnTo>
                    <a:lnTo>
                      <a:pt x="566" y="286"/>
                    </a:lnTo>
                    <a:lnTo>
                      <a:pt x="569" y="291"/>
                    </a:lnTo>
                    <a:lnTo>
                      <a:pt x="573" y="308"/>
                    </a:lnTo>
                    <a:lnTo>
                      <a:pt x="573" y="288"/>
                    </a:lnTo>
                    <a:lnTo>
                      <a:pt x="575" y="280"/>
                    </a:lnTo>
                    <a:lnTo>
                      <a:pt x="581" y="267"/>
                    </a:lnTo>
                    <a:lnTo>
                      <a:pt x="590" y="254"/>
                    </a:lnTo>
                    <a:lnTo>
                      <a:pt x="605" y="241"/>
                    </a:lnTo>
                    <a:lnTo>
                      <a:pt x="601" y="233"/>
                    </a:lnTo>
                    <a:lnTo>
                      <a:pt x="605" y="228"/>
                    </a:lnTo>
                    <a:lnTo>
                      <a:pt x="601" y="222"/>
                    </a:lnTo>
                    <a:lnTo>
                      <a:pt x="609" y="226"/>
                    </a:lnTo>
                    <a:lnTo>
                      <a:pt x="603" y="231"/>
                    </a:lnTo>
                    <a:lnTo>
                      <a:pt x="611" y="235"/>
                    </a:lnTo>
                    <a:lnTo>
                      <a:pt x="613" y="233"/>
                    </a:lnTo>
                    <a:lnTo>
                      <a:pt x="618" y="226"/>
                    </a:lnTo>
                    <a:lnTo>
                      <a:pt x="624" y="212"/>
                    </a:lnTo>
                    <a:lnTo>
                      <a:pt x="632" y="216"/>
                    </a:lnTo>
                    <a:lnTo>
                      <a:pt x="648" y="207"/>
                    </a:lnTo>
                    <a:lnTo>
                      <a:pt x="654" y="207"/>
                    </a:lnTo>
                    <a:lnTo>
                      <a:pt x="656" y="203"/>
                    </a:lnTo>
                    <a:lnTo>
                      <a:pt x="662" y="197"/>
                    </a:lnTo>
                    <a:lnTo>
                      <a:pt x="663" y="205"/>
                    </a:lnTo>
                    <a:lnTo>
                      <a:pt x="667" y="197"/>
                    </a:lnTo>
                    <a:lnTo>
                      <a:pt x="675" y="201"/>
                    </a:lnTo>
                    <a:lnTo>
                      <a:pt x="677" y="201"/>
                    </a:lnTo>
                    <a:lnTo>
                      <a:pt x="682" y="188"/>
                    </a:lnTo>
                    <a:lnTo>
                      <a:pt x="688" y="181"/>
                    </a:lnTo>
                    <a:lnTo>
                      <a:pt x="692" y="175"/>
                    </a:lnTo>
                    <a:lnTo>
                      <a:pt x="688" y="169"/>
                    </a:lnTo>
                    <a:lnTo>
                      <a:pt x="686" y="169"/>
                    </a:lnTo>
                    <a:lnTo>
                      <a:pt x="682" y="177"/>
                    </a:lnTo>
                    <a:lnTo>
                      <a:pt x="677" y="179"/>
                    </a:lnTo>
                    <a:lnTo>
                      <a:pt x="679" y="171"/>
                    </a:lnTo>
                    <a:lnTo>
                      <a:pt x="675" y="165"/>
                    </a:lnTo>
                    <a:lnTo>
                      <a:pt x="673" y="171"/>
                    </a:lnTo>
                    <a:lnTo>
                      <a:pt x="673" y="173"/>
                    </a:lnTo>
                    <a:lnTo>
                      <a:pt x="669" y="173"/>
                    </a:lnTo>
                    <a:lnTo>
                      <a:pt x="671" y="181"/>
                    </a:lnTo>
                    <a:lnTo>
                      <a:pt x="663" y="177"/>
                    </a:lnTo>
                    <a:lnTo>
                      <a:pt x="650" y="186"/>
                    </a:lnTo>
                    <a:lnTo>
                      <a:pt x="635" y="184"/>
                    </a:lnTo>
                    <a:lnTo>
                      <a:pt x="624" y="173"/>
                    </a:lnTo>
                    <a:lnTo>
                      <a:pt x="618" y="167"/>
                    </a:lnTo>
                    <a:lnTo>
                      <a:pt x="626" y="171"/>
                    </a:lnTo>
                    <a:lnTo>
                      <a:pt x="632" y="173"/>
                    </a:lnTo>
                    <a:lnTo>
                      <a:pt x="641" y="179"/>
                    </a:lnTo>
                    <a:lnTo>
                      <a:pt x="648" y="181"/>
                    </a:lnTo>
                    <a:lnTo>
                      <a:pt x="652" y="177"/>
                    </a:lnTo>
                    <a:lnTo>
                      <a:pt x="663" y="164"/>
                    </a:lnTo>
                    <a:lnTo>
                      <a:pt x="663" y="156"/>
                    </a:lnTo>
                    <a:lnTo>
                      <a:pt x="656" y="158"/>
                    </a:lnTo>
                    <a:lnTo>
                      <a:pt x="658" y="152"/>
                    </a:lnTo>
                    <a:lnTo>
                      <a:pt x="665" y="152"/>
                    </a:lnTo>
                    <a:lnTo>
                      <a:pt x="669" y="145"/>
                    </a:lnTo>
                    <a:lnTo>
                      <a:pt x="654" y="139"/>
                    </a:lnTo>
                    <a:lnTo>
                      <a:pt x="647" y="139"/>
                    </a:lnTo>
                    <a:lnTo>
                      <a:pt x="616" y="132"/>
                    </a:lnTo>
                    <a:lnTo>
                      <a:pt x="615" y="128"/>
                    </a:lnTo>
                    <a:lnTo>
                      <a:pt x="615" y="128"/>
                    </a:lnTo>
                    <a:lnTo>
                      <a:pt x="630" y="132"/>
                    </a:lnTo>
                    <a:lnTo>
                      <a:pt x="643" y="132"/>
                    </a:lnTo>
                    <a:lnTo>
                      <a:pt x="650" y="130"/>
                    </a:lnTo>
                    <a:lnTo>
                      <a:pt x="654" y="130"/>
                    </a:lnTo>
                    <a:lnTo>
                      <a:pt x="652" y="124"/>
                    </a:lnTo>
                    <a:lnTo>
                      <a:pt x="650" y="117"/>
                    </a:lnTo>
                    <a:lnTo>
                      <a:pt x="658" y="117"/>
                    </a:lnTo>
                    <a:lnTo>
                      <a:pt x="654" y="120"/>
                    </a:lnTo>
                    <a:lnTo>
                      <a:pt x="660" y="128"/>
                    </a:lnTo>
                    <a:lnTo>
                      <a:pt x="667" y="130"/>
                    </a:lnTo>
                    <a:lnTo>
                      <a:pt x="669" y="122"/>
                    </a:lnTo>
                    <a:lnTo>
                      <a:pt x="673" y="128"/>
                    </a:lnTo>
                    <a:lnTo>
                      <a:pt x="679" y="130"/>
                    </a:lnTo>
                    <a:lnTo>
                      <a:pt x="694" y="130"/>
                    </a:lnTo>
                    <a:lnTo>
                      <a:pt x="699" y="124"/>
                    </a:lnTo>
                    <a:lnTo>
                      <a:pt x="709" y="103"/>
                    </a:lnTo>
                    <a:lnTo>
                      <a:pt x="709" y="96"/>
                    </a:lnTo>
                    <a:lnTo>
                      <a:pt x="716" y="98"/>
                    </a:lnTo>
                    <a:lnTo>
                      <a:pt x="722" y="92"/>
                    </a:lnTo>
                    <a:lnTo>
                      <a:pt x="720" y="85"/>
                    </a:lnTo>
                    <a:lnTo>
                      <a:pt x="718" y="71"/>
                    </a:lnTo>
                    <a:lnTo>
                      <a:pt x="714" y="64"/>
                    </a:lnTo>
                    <a:lnTo>
                      <a:pt x="707" y="58"/>
                    </a:lnTo>
                    <a:lnTo>
                      <a:pt x="707" y="62"/>
                    </a:lnTo>
                    <a:lnTo>
                      <a:pt x="707" y="68"/>
                    </a:lnTo>
                    <a:lnTo>
                      <a:pt x="695" y="68"/>
                    </a:lnTo>
                    <a:lnTo>
                      <a:pt x="695" y="75"/>
                    </a:lnTo>
                    <a:lnTo>
                      <a:pt x="697" y="88"/>
                    </a:lnTo>
                    <a:lnTo>
                      <a:pt x="692" y="96"/>
                    </a:lnTo>
                    <a:lnTo>
                      <a:pt x="688" y="92"/>
                    </a:lnTo>
                    <a:lnTo>
                      <a:pt x="694" y="85"/>
                    </a:lnTo>
                    <a:lnTo>
                      <a:pt x="686" y="83"/>
                    </a:lnTo>
                    <a:lnTo>
                      <a:pt x="690" y="75"/>
                    </a:lnTo>
                    <a:lnTo>
                      <a:pt x="690" y="68"/>
                    </a:lnTo>
                    <a:lnTo>
                      <a:pt x="688" y="62"/>
                    </a:lnTo>
                    <a:lnTo>
                      <a:pt x="682" y="60"/>
                    </a:lnTo>
                    <a:lnTo>
                      <a:pt x="671" y="64"/>
                    </a:lnTo>
                    <a:lnTo>
                      <a:pt x="669" y="71"/>
                    </a:lnTo>
                    <a:lnTo>
                      <a:pt x="656" y="68"/>
                    </a:lnTo>
                    <a:lnTo>
                      <a:pt x="648" y="73"/>
                    </a:lnTo>
                    <a:lnTo>
                      <a:pt x="641" y="75"/>
                    </a:lnTo>
                    <a:lnTo>
                      <a:pt x="635" y="77"/>
                    </a:lnTo>
                    <a:lnTo>
                      <a:pt x="633" y="70"/>
                    </a:lnTo>
                    <a:lnTo>
                      <a:pt x="628" y="62"/>
                    </a:lnTo>
                    <a:lnTo>
                      <a:pt x="624" y="56"/>
                    </a:lnTo>
                    <a:lnTo>
                      <a:pt x="622" y="49"/>
                    </a:lnTo>
                    <a:lnTo>
                      <a:pt x="626" y="43"/>
                    </a:lnTo>
                    <a:lnTo>
                      <a:pt x="622" y="38"/>
                    </a:lnTo>
                    <a:lnTo>
                      <a:pt x="626" y="41"/>
                    </a:lnTo>
                    <a:lnTo>
                      <a:pt x="626" y="43"/>
                    </a:lnTo>
                    <a:lnTo>
                      <a:pt x="626" y="45"/>
                    </a:lnTo>
                    <a:lnTo>
                      <a:pt x="626" y="51"/>
                    </a:lnTo>
                    <a:lnTo>
                      <a:pt x="632" y="64"/>
                    </a:lnTo>
                    <a:lnTo>
                      <a:pt x="639" y="64"/>
                    </a:lnTo>
                    <a:lnTo>
                      <a:pt x="647" y="68"/>
                    </a:lnTo>
                    <a:lnTo>
                      <a:pt x="662" y="55"/>
                    </a:lnTo>
                    <a:lnTo>
                      <a:pt x="654" y="49"/>
                    </a:lnTo>
                    <a:lnTo>
                      <a:pt x="662" y="49"/>
                    </a:lnTo>
                    <a:lnTo>
                      <a:pt x="671" y="51"/>
                    </a:lnTo>
                    <a:lnTo>
                      <a:pt x="665" y="45"/>
                    </a:lnTo>
                    <a:lnTo>
                      <a:pt x="673" y="47"/>
                    </a:lnTo>
                    <a:lnTo>
                      <a:pt x="679" y="45"/>
                    </a:lnTo>
                    <a:lnTo>
                      <a:pt x="679" y="40"/>
                    </a:lnTo>
                    <a:lnTo>
                      <a:pt x="673" y="34"/>
                    </a:lnTo>
                    <a:lnTo>
                      <a:pt x="665" y="30"/>
                    </a:lnTo>
                    <a:lnTo>
                      <a:pt x="673" y="30"/>
                    </a:lnTo>
                    <a:lnTo>
                      <a:pt x="686" y="38"/>
                    </a:lnTo>
                    <a:lnTo>
                      <a:pt x="695" y="38"/>
                    </a:lnTo>
                    <a:lnTo>
                      <a:pt x="688" y="32"/>
                    </a:lnTo>
                    <a:lnTo>
                      <a:pt x="684" y="25"/>
                    </a:lnTo>
                    <a:lnTo>
                      <a:pt x="697" y="36"/>
                    </a:lnTo>
                    <a:lnTo>
                      <a:pt x="703" y="45"/>
                    </a:lnTo>
                    <a:lnTo>
                      <a:pt x="703" y="38"/>
                    </a:lnTo>
                    <a:lnTo>
                      <a:pt x="690" y="17"/>
                    </a:lnTo>
                    <a:lnTo>
                      <a:pt x="690" y="15"/>
                    </a:lnTo>
                    <a:lnTo>
                      <a:pt x="682" y="13"/>
                    </a:lnTo>
                    <a:lnTo>
                      <a:pt x="677" y="6"/>
                    </a:lnTo>
                    <a:lnTo>
                      <a:pt x="675" y="0"/>
                    </a:lnTo>
                    <a:lnTo>
                      <a:pt x="592" y="19"/>
                    </a:lnTo>
                    <a:lnTo>
                      <a:pt x="498" y="3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134"/>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135"/>
              <p:cNvSpPr>
                <a:spLocks/>
              </p:cNvSpPr>
              <p:nvPr/>
            </p:nvSpPr>
            <p:spPr bwMode="auto">
              <a:xfrm>
                <a:off x="4846483" y="2589930"/>
                <a:ext cx="8646" cy="6976"/>
              </a:xfrm>
              <a:custGeom>
                <a:avLst/>
                <a:gdLst>
                  <a:gd name="T0" fmla="*/ 7 w 9"/>
                  <a:gd name="T1" fmla="*/ 8 h 8"/>
                  <a:gd name="T2" fmla="*/ 9 w 9"/>
                  <a:gd name="T3" fmla="*/ 0 h 8"/>
                  <a:gd name="T4" fmla="*/ 3 w 9"/>
                  <a:gd name="T5" fmla="*/ 0 h 8"/>
                  <a:gd name="T6" fmla="*/ 0 w 9"/>
                  <a:gd name="T7" fmla="*/ 2 h 8"/>
                  <a:gd name="T8" fmla="*/ 7 w 9"/>
                  <a:gd name="T9" fmla="*/ 8 h 8"/>
                </a:gdLst>
                <a:ahLst/>
                <a:cxnLst>
                  <a:cxn ang="0">
                    <a:pos x="T0" y="T1"/>
                  </a:cxn>
                  <a:cxn ang="0">
                    <a:pos x="T2" y="T3"/>
                  </a:cxn>
                  <a:cxn ang="0">
                    <a:pos x="T4" y="T5"/>
                  </a:cxn>
                  <a:cxn ang="0">
                    <a:pos x="T6" y="T7"/>
                  </a:cxn>
                  <a:cxn ang="0">
                    <a:pos x="T8" y="T9"/>
                  </a:cxn>
                </a:cxnLst>
                <a:rect l="0" t="0" r="r" b="b"/>
                <a:pathLst>
                  <a:path w="9" h="8">
                    <a:moveTo>
                      <a:pt x="7" y="8"/>
                    </a:moveTo>
                    <a:lnTo>
                      <a:pt x="9" y="0"/>
                    </a:lnTo>
                    <a:lnTo>
                      <a:pt x="3" y="0"/>
                    </a:lnTo>
                    <a:lnTo>
                      <a:pt x="0" y="2"/>
                    </a:lnTo>
                    <a:lnTo>
                      <a:pt x="7"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136"/>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137"/>
              <p:cNvSpPr>
                <a:spLocks/>
              </p:cNvSpPr>
              <p:nvPr/>
            </p:nvSpPr>
            <p:spPr bwMode="auto">
              <a:xfrm>
                <a:off x="4848404" y="2578593"/>
                <a:ext cx="8646" cy="11337"/>
              </a:xfrm>
              <a:custGeom>
                <a:avLst/>
                <a:gdLst>
                  <a:gd name="T0" fmla="*/ 0 w 9"/>
                  <a:gd name="T1" fmla="*/ 0 h 13"/>
                  <a:gd name="T2" fmla="*/ 0 w 9"/>
                  <a:gd name="T3" fmla="*/ 8 h 13"/>
                  <a:gd name="T4" fmla="*/ 1 w 9"/>
                  <a:gd name="T5" fmla="*/ 13 h 13"/>
                  <a:gd name="T6" fmla="*/ 9 w 9"/>
                  <a:gd name="T7" fmla="*/ 13 h 13"/>
                  <a:gd name="T8" fmla="*/ 5 w 9"/>
                  <a:gd name="T9" fmla="*/ 6 h 13"/>
                  <a:gd name="T10" fmla="*/ 0 w 9"/>
                  <a:gd name="T11" fmla="*/ 0 h 13"/>
                </a:gdLst>
                <a:ahLst/>
                <a:cxnLst>
                  <a:cxn ang="0">
                    <a:pos x="T0" y="T1"/>
                  </a:cxn>
                  <a:cxn ang="0">
                    <a:pos x="T2" y="T3"/>
                  </a:cxn>
                  <a:cxn ang="0">
                    <a:pos x="T4" y="T5"/>
                  </a:cxn>
                  <a:cxn ang="0">
                    <a:pos x="T6" y="T7"/>
                  </a:cxn>
                  <a:cxn ang="0">
                    <a:pos x="T8" y="T9"/>
                  </a:cxn>
                  <a:cxn ang="0">
                    <a:pos x="T10" y="T11"/>
                  </a:cxn>
                </a:cxnLst>
                <a:rect l="0" t="0" r="r" b="b"/>
                <a:pathLst>
                  <a:path w="9" h="13">
                    <a:moveTo>
                      <a:pt x="0" y="0"/>
                    </a:moveTo>
                    <a:lnTo>
                      <a:pt x="0" y="8"/>
                    </a:lnTo>
                    <a:lnTo>
                      <a:pt x="1" y="13"/>
                    </a:lnTo>
                    <a:lnTo>
                      <a:pt x="9" y="13"/>
                    </a:lnTo>
                    <a:lnTo>
                      <a:pt x="5" y="6"/>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138"/>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139"/>
              <p:cNvSpPr>
                <a:spLocks/>
              </p:cNvSpPr>
              <p:nvPr/>
            </p:nvSpPr>
            <p:spPr bwMode="auto">
              <a:xfrm>
                <a:off x="4857050" y="2588186"/>
                <a:ext cx="43231" cy="64531"/>
              </a:xfrm>
              <a:custGeom>
                <a:avLst/>
                <a:gdLst>
                  <a:gd name="T0" fmla="*/ 13 w 45"/>
                  <a:gd name="T1" fmla="*/ 29 h 74"/>
                  <a:gd name="T2" fmla="*/ 17 w 45"/>
                  <a:gd name="T3" fmla="*/ 34 h 74"/>
                  <a:gd name="T4" fmla="*/ 22 w 45"/>
                  <a:gd name="T5" fmla="*/ 47 h 74"/>
                  <a:gd name="T6" fmla="*/ 30 w 45"/>
                  <a:gd name="T7" fmla="*/ 53 h 74"/>
                  <a:gd name="T8" fmla="*/ 28 w 45"/>
                  <a:gd name="T9" fmla="*/ 57 h 74"/>
                  <a:gd name="T10" fmla="*/ 34 w 45"/>
                  <a:gd name="T11" fmla="*/ 59 h 74"/>
                  <a:gd name="T12" fmla="*/ 41 w 45"/>
                  <a:gd name="T13" fmla="*/ 66 h 74"/>
                  <a:gd name="T14" fmla="*/ 45 w 45"/>
                  <a:gd name="T15" fmla="*/ 74 h 74"/>
                  <a:gd name="T16" fmla="*/ 45 w 45"/>
                  <a:gd name="T17" fmla="*/ 72 h 74"/>
                  <a:gd name="T18" fmla="*/ 41 w 45"/>
                  <a:gd name="T19" fmla="*/ 64 h 74"/>
                  <a:gd name="T20" fmla="*/ 24 w 45"/>
                  <a:gd name="T21" fmla="*/ 44 h 74"/>
                  <a:gd name="T22" fmla="*/ 15 w 45"/>
                  <a:gd name="T23" fmla="*/ 30 h 74"/>
                  <a:gd name="T24" fmla="*/ 4 w 45"/>
                  <a:gd name="T25" fmla="*/ 2 h 74"/>
                  <a:gd name="T26" fmla="*/ 2 w 45"/>
                  <a:gd name="T27" fmla="*/ 0 h 74"/>
                  <a:gd name="T28" fmla="*/ 0 w 45"/>
                  <a:gd name="T29" fmla="*/ 2 h 74"/>
                  <a:gd name="T30" fmla="*/ 13 w 45"/>
                  <a:gd name="T31" fmla="*/ 2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 h="74">
                    <a:moveTo>
                      <a:pt x="13" y="29"/>
                    </a:moveTo>
                    <a:lnTo>
                      <a:pt x="17" y="34"/>
                    </a:lnTo>
                    <a:lnTo>
                      <a:pt x="22" y="47"/>
                    </a:lnTo>
                    <a:lnTo>
                      <a:pt x="30" y="53"/>
                    </a:lnTo>
                    <a:lnTo>
                      <a:pt x="28" y="57"/>
                    </a:lnTo>
                    <a:lnTo>
                      <a:pt x="34" y="59"/>
                    </a:lnTo>
                    <a:lnTo>
                      <a:pt x="41" y="66"/>
                    </a:lnTo>
                    <a:lnTo>
                      <a:pt x="45" y="74"/>
                    </a:lnTo>
                    <a:lnTo>
                      <a:pt x="45" y="72"/>
                    </a:lnTo>
                    <a:lnTo>
                      <a:pt x="41" y="64"/>
                    </a:lnTo>
                    <a:lnTo>
                      <a:pt x="24" y="44"/>
                    </a:lnTo>
                    <a:lnTo>
                      <a:pt x="15" y="30"/>
                    </a:lnTo>
                    <a:lnTo>
                      <a:pt x="4" y="2"/>
                    </a:lnTo>
                    <a:lnTo>
                      <a:pt x="2" y="0"/>
                    </a:lnTo>
                    <a:lnTo>
                      <a:pt x="0" y="2"/>
                    </a:lnTo>
                    <a:lnTo>
                      <a:pt x="13" y="2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0" name="Group 169"/>
            <p:cNvGrpSpPr/>
            <p:nvPr/>
          </p:nvGrpSpPr>
          <p:grpSpPr>
            <a:xfrm>
              <a:off x="10283214" y="6063175"/>
              <a:ext cx="890103" cy="394489"/>
              <a:chOff x="4508320" y="2295180"/>
              <a:chExt cx="369866" cy="163944"/>
            </a:xfrm>
            <a:grpFill/>
          </p:grpSpPr>
          <p:sp>
            <p:nvSpPr>
              <p:cNvPr id="222" name="Freeform 127"/>
              <p:cNvSpPr>
                <a:spLocks/>
              </p:cNvSpPr>
              <p:nvPr/>
            </p:nvSpPr>
            <p:spPr bwMode="auto">
              <a:xfrm>
                <a:off x="4508320" y="2295180"/>
                <a:ext cx="369866" cy="163944"/>
              </a:xfrm>
              <a:custGeom>
                <a:avLst/>
                <a:gdLst>
                  <a:gd name="T0" fmla="*/ 295 w 385"/>
                  <a:gd name="T1" fmla="*/ 0 h 188"/>
                  <a:gd name="T2" fmla="*/ 10 w 385"/>
                  <a:gd name="T3" fmla="*/ 116 h 188"/>
                  <a:gd name="T4" fmla="*/ 25 w 385"/>
                  <a:gd name="T5" fmla="*/ 96 h 188"/>
                  <a:gd name="T6" fmla="*/ 40 w 385"/>
                  <a:gd name="T7" fmla="*/ 79 h 188"/>
                  <a:gd name="T8" fmla="*/ 57 w 385"/>
                  <a:gd name="T9" fmla="*/ 60 h 188"/>
                  <a:gd name="T10" fmla="*/ 73 w 385"/>
                  <a:gd name="T11" fmla="*/ 67 h 188"/>
                  <a:gd name="T12" fmla="*/ 90 w 385"/>
                  <a:gd name="T13" fmla="*/ 52 h 188"/>
                  <a:gd name="T14" fmla="*/ 107 w 385"/>
                  <a:gd name="T15" fmla="*/ 43 h 188"/>
                  <a:gd name="T16" fmla="*/ 135 w 385"/>
                  <a:gd name="T17" fmla="*/ 49 h 188"/>
                  <a:gd name="T18" fmla="*/ 139 w 385"/>
                  <a:gd name="T19" fmla="*/ 58 h 188"/>
                  <a:gd name="T20" fmla="*/ 149 w 385"/>
                  <a:gd name="T21" fmla="*/ 75 h 188"/>
                  <a:gd name="T22" fmla="*/ 173 w 385"/>
                  <a:gd name="T23" fmla="*/ 86 h 188"/>
                  <a:gd name="T24" fmla="*/ 188 w 385"/>
                  <a:gd name="T25" fmla="*/ 98 h 188"/>
                  <a:gd name="T26" fmla="*/ 207 w 385"/>
                  <a:gd name="T27" fmla="*/ 105 h 188"/>
                  <a:gd name="T28" fmla="*/ 222 w 385"/>
                  <a:gd name="T29" fmla="*/ 113 h 188"/>
                  <a:gd name="T30" fmla="*/ 214 w 385"/>
                  <a:gd name="T31" fmla="*/ 133 h 188"/>
                  <a:gd name="T32" fmla="*/ 207 w 385"/>
                  <a:gd name="T33" fmla="*/ 148 h 188"/>
                  <a:gd name="T34" fmla="*/ 213 w 385"/>
                  <a:gd name="T35" fmla="*/ 169 h 188"/>
                  <a:gd name="T36" fmla="*/ 226 w 385"/>
                  <a:gd name="T37" fmla="*/ 154 h 188"/>
                  <a:gd name="T38" fmla="*/ 243 w 385"/>
                  <a:gd name="T39" fmla="*/ 173 h 188"/>
                  <a:gd name="T40" fmla="*/ 246 w 385"/>
                  <a:gd name="T41" fmla="*/ 169 h 188"/>
                  <a:gd name="T42" fmla="*/ 267 w 385"/>
                  <a:gd name="T43" fmla="*/ 173 h 188"/>
                  <a:gd name="T44" fmla="*/ 282 w 385"/>
                  <a:gd name="T45" fmla="*/ 178 h 188"/>
                  <a:gd name="T46" fmla="*/ 282 w 385"/>
                  <a:gd name="T47" fmla="*/ 165 h 188"/>
                  <a:gd name="T48" fmla="*/ 258 w 385"/>
                  <a:gd name="T49" fmla="*/ 150 h 188"/>
                  <a:gd name="T50" fmla="*/ 248 w 385"/>
                  <a:gd name="T51" fmla="*/ 126 h 188"/>
                  <a:gd name="T52" fmla="*/ 265 w 385"/>
                  <a:gd name="T53" fmla="*/ 152 h 188"/>
                  <a:gd name="T54" fmla="*/ 278 w 385"/>
                  <a:gd name="T55" fmla="*/ 152 h 188"/>
                  <a:gd name="T56" fmla="*/ 258 w 385"/>
                  <a:gd name="T57" fmla="*/ 116 h 188"/>
                  <a:gd name="T58" fmla="*/ 258 w 385"/>
                  <a:gd name="T59" fmla="*/ 90 h 188"/>
                  <a:gd name="T60" fmla="*/ 261 w 385"/>
                  <a:gd name="T61" fmla="*/ 86 h 188"/>
                  <a:gd name="T62" fmla="*/ 258 w 385"/>
                  <a:gd name="T63" fmla="*/ 75 h 188"/>
                  <a:gd name="T64" fmla="*/ 252 w 385"/>
                  <a:gd name="T65" fmla="*/ 64 h 188"/>
                  <a:gd name="T66" fmla="*/ 258 w 385"/>
                  <a:gd name="T67" fmla="*/ 60 h 188"/>
                  <a:gd name="T68" fmla="*/ 260 w 385"/>
                  <a:gd name="T69" fmla="*/ 43 h 188"/>
                  <a:gd name="T70" fmla="*/ 267 w 385"/>
                  <a:gd name="T71" fmla="*/ 36 h 188"/>
                  <a:gd name="T72" fmla="*/ 280 w 385"/>
                  <a:gd name="T73" fmla="*/ 34 h 188"/>
                  <a:gd name="T74" fmla="*/ 282 w 385"/>
                  <a:gd name="T75" fmla="*/ 20 h 188"/>
                  <a:gd name="T76" fmla="*/ 291 w 385"/>
                  <a:gd name="T77" fmla="*/ 20 h 188"/>
                  <a:gd name="T78" fmla="*/ 293 w 385"/>
                  <a:gd name="T79" fmla="*/ 37 h 188"/>
                  <a:gd name="T80" fmla="*/ 275 w 385"/>
                  <a:gd name="T81" fmla="*/ 49 h 188"/>
                  <a:gd name="T82" fmla="*/ 278 w 385"/>
                  <a:gd name="T83" fmla="*/ 71 h 188"/>
                  <a:gd name="T84" fmla="*/ 282 w 385"/>
                  <a:gd name="T85" fmla="*/ 81 h 188"/>
                  <a:gd name="T86" fmla="*/ 269 w 385"/>
                  <a:gd name="T87" fmla="*/ 101 h 188"/>
                  <a:gd name="T88" fmla="*/ 278 w 385"/>
                  <a:gd name="T89" fmla="*/ 88 h 188"/>
                  <a:gd name="T90" fmla="*/ 286 w 385"/>
                  <a:gd name="T91" fmla="*/ 101 h 188"/>
                  <a:gd name="T92" fmla="*/ 276 w 385"/>
                  <a:gd name="T93" fmla="*/ 105 h 188"/>
                  <a:gd name="T94" fmla="*/ 278 w 385"/>
                  <a:gd name="T95" fmla="*/ 113 h 188"/>
                  <a:gd name="T96" fmla="*/ 291 w 385"/>
                  <a:gd name="T97" fmla="*/ 120 h 188"/>
                  <a:gd name="T98" fmla="*/ 303 w 385"/>
                  <a:gd name="T99" fmla="*/ 126 h 188"/>
                  <a:gd name="T100" fmla="*/ 291 w 385"/>
                  <a:gd name="T101" fmla="*/ 128 h 188"/>
                  <a:gd name="T102" fmla="*/ 293 w 385"/>
                  <a:gd name="T103" fmla="*/ 156 h 188"/>
                  <a:gd name="T104" fmla="*/ 305 w 385"/>
                  <a:gd name="T105" fmla="*/ 158 h 188"/>
                  <a:gd name="T106" fmla="*/ 312 w 385"/>
                  <a:gd name="T107" fmla="*/ 146 h 188"/>
                  <a:gd name="T108" fmla="*/ 322 w 385"/>
                  <a:gd name="T109" fmla="*/ 143 h 188"/>
                  <a:gd name="T110" fmla="*/ 320 w 385"/>
                  <a:gd name="T111" fmla="*/ 165 h 188"/>
                  <a:gd name="T112" fmla="*/ 331 w 385"/>
                  <a:gd name="T113" fmla="*/ 173 h 188"/>
                  <a:gd name="T114" fmla="*/ 329 w 385"/>
                  <a:gd name="T115" fmla="*/ 184 h 188"/>
                  <a:gd name="T116" fmla="*/ 350 w 385"/>
                  <a:gd name="T117" fmla="*/ 184 h 188"/>
                  <a:gd name="T118" fmla="*/ 370 w 385"/>
                  <a:gd name="T119" fmla="*/ 165 h 188"/>
                  <a:gd name="T120" fmla="*/ 382 w 385"/>
                  <a:gd name="T121" fmla="*/ 146 h 188"/>
                  <a:gd name="T122" fmla="*/ 382 w 385"/>
                  <a:gd name="T123" fmla="*/ 124 h 188"/>
                  <a:gd name="T124" fmla="*/ 329 w 385"/>
                  <a:gd name="T12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188">
                    <a:moveTo>
                      <a:pt x="329" y="126"/>
                    </a:moveTo>
                    <a:lnTo>
                      <a:pt x="318" y="79"/>
                    </a:lnTo>
                    <a:lnTo>
                      <a:pt x="295" y="0"/>
                    </a:lnTo>
                    <a:lnTo>
                      <a:pt x="139" y="34"/>
                    </a:lnTo>
                    <a:lnTo>
                      <a:pt x="0" y="60"/>
                    </a:lnTo>
                    <a:lnTo>
                      <a:pt x="10" y="116"/>
                    </a:lnTo>
                    <a:lnTo>
                      <a:pt x="15" y="109"/>
                    </a:lnTo>
                    <a:lnTo>
                      <a:pt x="21" y="103"/>
                    </a:lnTo>
                    <a:lnTo>
                      <a:pt x="25" y="96"/>
                    </a:lnTo>
                    <a:lnTo>
                      <a:pt x="32" y="88"/>
                    </a:lnTo>
                    <a:lnTo>
                      <a:pt x="34" y="83"/>
                    </a:lnTo>
                    <a:lnTo>
                      <a:pt x="40" y="79"/>
                    </a:lnTo>
                    <a:lnTo>
                      <a:pt x="47" y="81"/>
                    </a:lnTo>
                    <a:lnTo>
                      <a:pt x="57" y="67"/>
                    </a:lnTo>
                    <a:lnTo>
                      <a:pt x="57" y="60"/>
                    </a:lnTo>
                    <a:lnTo>
                      <a:pt x="58" y="60"/>
                    </a:lnTo>
                    <a:lnTo>
                      <a:pt x="66" y="66"/>
                    </a:lnTo>
                    <a:lnTo>
                      <a:pt x="73" y="67"/>
                    </a:lnTo>
                    <a:lnTo>
                      <a:pt x="83" y="66"/>
                    </a:lnTo>
                    <a:lnTo>
                      <a:pt x="85" y="60"/>
                    </a:lnTo>
                    <a:lnTo>
                      <a:pt x="90" y="52"/>
                    </a:lnTo>
                    <a:lnTo>
                      <a:pt x="98" y="52"/>
                    </a:lnTo>
                    <a:lnTo>
                      <a:pt x="102" y="45"/>
                    </a:lnTo>
                    <a:lnTo>
                      <a:pt x="107" y="43"/>
                    </a:lnTo>
                    <a:lnTo>
                      <a:pt x="115" y="45"/>
                    </a:lnTo>
                    <a:lnTo>
                      <a:pt x="120" y="51"/>
                    </a:lnTo>
                    <a:lnTo>
                      <a:pt x="135" y="49"/>
                    </a:lnTo>
                    <a:lnTo>
                      <a:pt x="135" y="49"/>
                    </a:lnTo>
                    <a:lnTo>
                      <a:pt x="134" y="56"/>
                    </a:lnTo>
                    <a:lnTo>
                      <a:pt x="139" y="58"/>
                    </a:lnTo>
                    <a:lnTo>
                      <a:pt x="141" y="66"/>
                    </a:lnTo>
                    <a:lnTo>
                      <a:pt x="147" y="71"/>
                    </a:lnTo>
                    <a:lnTo>
                      <a:pt x="149" y="75"/>
                    </a:lnTo>
                    <a:lnTo>
                      <a:pt x="162" y="75"/>
                    </a:lnTo>
                    <a:lnTo>
                      <a:pt x="169" y="79"/>
                    </a:lnTo>
                    <a:lnTo>
                      <a:pt x="173" y="86"/>
                    </a:lnTo>
                    <a:lnTo>
                      <a:pt x="171" y="92"/>
                    </a:lnTo>
                    <a:lnTo>
                      <a:pt x="179" y="98"/>
                    </a:lnTo>
                    <a:lnTo>
                      <a:pt x="188" y="98"/>
                    </a:lnTo>
                    <a:lnTo>
                      <a:pt x="196" y="99"/>
                    </a:lnTo>
                    <a:lnTo>
                      <a:pt x="199" y="103"/>
                    </a:lnTo>
                    <a:lnTo>
                      <a:pt x="207" y="105"/>
                    </a:lnTo>
                    <a:lnTo>
                      <a:pt x="214" y="101"/>
                    </a:lnTo>
                    <a:lnTo>
                      <a:pt x="222" y="107"/>
                    </a:lnTo>
                    <a:lnTo>
                      <a:pt x="222" y="113"/>
                    </a:lnTo>
                    <a:lnTo>
                      <a:pt x="218" y="118"/>
                    </a:lnTo>
                    <a:lnTo>
                      <a:pt x="220" y="126"/>
                    </a:lnTo>
                    <a:lnTo>
                      <a:pt x="214" y="133"/>
                    </a:lnTo>
                    <a:lnTo>
                      <a:pt x="213" y="141"/>
                    </a:lnTo>
                    <a:lnTo>
                      <a:pt x="209" y="146"/>
                    </a:lnTo>
                    <a:lnTo>
                      <a:pt x="207" y="148"/>
                    </a:lnTo>
                    <a:lnTo>
                      <a:pt x="205" y="154"/>
                    </a:lnTo>
                    <a:lnTo>
                      <a:pt x="207" y="161"/>
                    </a:lnTo>
                    <a:lnTo>
                      <a:pt x="213" y="169"/>
                    </a:lnTo>
                    <a:lnTo>
                      <a:pt x="218" y="161"/>
                    </a:lnTo>
                    <a:lnTo>
                      <a:pt x="218" y="156"/>
                    </a:lnTo>
                    <a:lnTo>
                      <a:pt x="226" y="154"/>
                    </a:lnTo>
                    <a:lnTo>
                      <a:pt x="229" y="161"/>
                    </a:lnTo>
                    <a:lnTo>
                      <a:pt x="235" y="167"/>
                    </a:lnTo>
                    <a:lnTo>
                      <a:pt x="243" y="173"/>
                    </a:lnTo>
                    <a:lnTo>
                      <a:pt x="243" y="165"/>
                    </a:lnTo>
                    <a:lnTo>
                      <a:pt x="243" y="161"/>
                    </a:lnTo>
                    <a:lnTo>
                      <a:pt x="246" y="169"/>
                    </a:lnTo>
                    <a:lnTo>
                      <a:pt x="252" y="175"/>
                    </a:lnTo>
                    <a:lnTo>
                      <a:pt x="260" y="173"/>
                    </a:lnTo>
                    <a:lnTo>
                      <a:pt x="267" y="173"/>
                    </a:lnTo>
                    <a:lnTo>
                      <a:pt x="273" y="180"/>
                    </a:lnTo>
                    <a:lnTo>
                      <a:pt x="275" y="178"/>
                    </a:lnTo>
                    <a:lnTo>
                      <a:pt x="282" y="178"/>
                    </a:lnTo>
                    <a:lnTo>
                      <a:pt x="288" y="184"/>
                    </a:lnTo>
                    <a:lnTo>
                      <a:pt x="290" y="178"/>
                    </a:lnTo>
                    <a:lnTo>
                      <a:pt x="282" y="165"/>
                    </a:lnTo>
                    <a:lnTo>
                      <a:pt x="275" y="161"/>
                    </a:lnTo>
                    <a:lnTo>
                      <a:pt x="267" y="156"/>
                    </a:lnTo>
                    <a:lnTo>
                      <a:pt x="258" y="150"/>
                    </a:lnTo>
                    <a:lnTo>
                      <a:pt x="254" y="145"/>
                    </a:lnTo>
                    <a:lnTo>
                      <a:pt x="248" y="131"/>
                    </a:lnTo>
                    <a:lnTo>
                      <a:pt x="248" y="126"/>
                    </a:lnTo>
                    <a:lnTo>
                      <a:pt x="250" y="133"/>
                    </a:lnTo>
                    <a:lnTo>
                      <a:pt x="258" y="146"/>
                    </a:lnTo>
                    <a:lnTo>
                      <a:pt x="265" y="152"/>
                    </a:lnTo>
                    <a:lnTo>
                      <a:pt x="271" y="154"/>
                    </a:lnTo>
                    <a:lnTo>
                      <a:pt x="275" y="158"/>
                    </a:lnTo>
                    <a:lnTo>
                      <a:pt x="278" y="152"/>
                    </a:lnTo>
                    <a:lnTo>
                      <a:pt x="265" y="139"/>
                    </a:lnTo>
                    <a:lnTo>
                      <a:pt x="261" y="124"/>
                    </a:lnTo>
                    <a:lnTo>
                      <a:pt x="258" y="116"/>
                    </a:lnTo>
                    <a:lnTo>
                      <a:pt x="260" y="111"/>
                    </a:lnTo>
                    <a:lnTo>
                      <a:pt x="258" y="103"/>
                    </a:lnTo>
                    <a:lnTo>
                      <a:pt x="258" y="90"/>
                    </a:lnTo>
                    <a:lnTo>
                      <a:pt x="252" y="86"/>
                    </a:lnTo>
                    <a:lnTo>
                      <a:pt x="254" y="86"/>
                    </a:lnTo>
                    <a:lnTo>
                      <a:pt x="261" y="86"/>
                    </a:lnTo>
                    <a:lnTo>
                      <a:pt x="263" y="86"/>
                    </a:lnTo>
                    <a:lnTo>
                      <a:pt x="258" y="83"/>
                    </a:lnTo>
                    <a:lnTo>
                      <a:pt x="258" y="75"/>
                    </a:lnTo>
                    <a:lnTo>
                      <a:pt x="243" y="66"/>
                    </a:lnTo>
                    <a:lnTo>
                      <a:pt x="248" y="64"/>
                    </a:lnTo>
                    <a:lnTo>
                      <a:pt x="252" y="64"/>
                    </a:lnTo>
                    <a:lnTo>
                      <a:pt x="258" y="64"/>
                    </a:lnTo>
                    <a:lnTo>
                      <a:pt x="252" y="58"/>
                    </a:lnTo>
                    <a:lnTo>
                      <a:pt x="258" y="60"/>
                    </a:lnTo>
                    <a:lnTo>
                      <a:pt x="258" y="51"/>
                    </a:lnTo>
                    <a:lnTo>
                      <a:pt x="258" y="47"/>
                    </a:lnTo>
                    <a:lnTo>
                      <a:pt x="260" y="43"/>
                    </a:lnTo>
                    <a:lnTo>
                      <a:pt x="265" y="51"/>
                    </a:lnTo>
                    <a:lnTo>
                      <a:pt x="265" y="39"/>
                    </a:lnTo>
                    <a:lnTo>
                      <a:pt x="267" y="36"/>
                    </a:lnTo>
                    <a:lnTo>
                      <a:pt x="269" y="43"/>
                    </a:lnTo>
                    <a:lnTo>
                      <a:pt x="275" y="41"/>
                    </a:lnTo>
                    <a:lnTo>
                      <a:pt x="280" y="34"/>
                    </a:lnTo>
                    <a:lnTo>
                      <a:pt x="276" y="26"/>
                    </a:lnTo>
                    <a:lnTo>
                      <a:pt x="276" y="22"/>
                    </a:lnTo>
                    <a:lnTo>
                      <a:pt x="282" y="20"/>
                    </a:lnTo>
                    <a:lnTo>
                      <a:pt x="288" y="19"/>
                    </a:lnTo>
                    <a:lnTo>
                      <a:pt x="286" y="26"/>
                    </a:lnTo>
                    <a:lnTo>
                      <a:pt x="291" y="20"/>
                    </a:lnTo>
                    <a:lnTo>
                      <a:pt x="293" y="22"/>
                    </a:lnTo>
                    <a:lnTo>
                      <a:pt x="284" y="37"/>
                    </a:lnTo>
                    <a:lnTo>
                      <a:pt x="293" y="37"/>
                    </a:lnTo>
                    <a:lnTo>
                      <a:pt x="288" y="41"/>
                    </a:lnTo>
                    <a:lnTo>
                      <a:pt x="280" y="43"/>
                    </a:lnTo>
                    <a:lnTo>
                      <a:pt x="275" y="49"/>
                    </a:lnTo>
                    <a:lnTo>
                      <a:pt x="271" y="69"/>
                    </a:lnTo>
                    <a:lnTo>
                      <a:pt x="276" y="77"/>
                    </a:lnTo>
                    <a:lnTo>
                      <a:pt x="278" y="71"/>
                    </a:lnTo>
                    <a:lnTo>
                      <a:pt x="282" y="71"/>
                    </a:lnTo>
                    <a:lnTo>
                      <a:pt x="282" y="77"/>
                    </a:lnTo>
                    <a:lnTo>
                      <a:pt x="282" y="81"/>
                    </a:lnTo>
                    <a:lnTo>
                      <a:pt x="276" y="86"/>
                    </a:lnTo>
                    <a:lnTo>
                      <a:pt x="269" y="88"/>
                    </a:lnTo>
                    <a:lnTo>
                      <a:pt x="269" y="101"/>
                    </a:lnTo>
                    <a:lnTo>
                      <a:pt x="271" y="96"/>
                    </a:lnTo>
                    <a:lnTo>
                      <a:pt x="276" y="90"/>
                    </a:lnTo>
                    <a:lnTo>
                      <a:pt x="278" y="88"/>
                    </a:lnTo>
                    <a:lnTo>
                      <a:pt x="284" y="96"/>
                    </a:lnTo>
                    <a:lnTo>
                      <a:pt x="290" y="96"/>
                    </a:lnTo>
                    <a:lnTo>
                      <a:pt x="286" y="101"/>
                    </a:lnTo>
                    <a:lnTo>
                      <a:pt x="290" y="109"/>
                    </a:lnTo>
                    <a:lnTo>
                      <a:pt x="282" y="103"/>
                    </a:lnTo>
                    <a:lnTo>
                      <a:pt x="276" y="105"/>
                    </a:lnTo>
                    <a:lnTo>
                      <a:pt x="275" y="113"/>
                    </a:lnTo>
                    <a:lnTo>
                      <a:pt x="278" y="120"/>
                    </a:lnTo>
                    <a:lnTo>
                      <a:pt x="278" y="113"/>
                    </a:lnTo>
                    <a:lnTo>
                      <a:pt x="286" y="111"/>
                    </a:lnTo>
                    <a:lnTo>
                      <a:pt x="290" y="113"/>
                    </a:lnTo>
                    <a:lnTo>
                      <a:pt x="291" y="120"/>
                    </a:lnTo>
                    <a:lnTo>
                      <a:pt x="301" y="122"/>
                    </a:lnTo>
                    <a:lnTo>
                      <a:pt x="307" y="120"/>
                    </a:lnTo>
                    <a:lnTo>
                      <a:pt x="303" y="126"/>
                    </a:lnTo>
                    <a:lnTo>
                      <a:pt x="286" y="124"/>
                    </a:lnTo>
                    <a:lnTo>
                      <a:pt x="284" y="131"/>
                    </a:lnTo>
                    <a:lnTo>
                      <a:pt x="291" y="128"/>
                    </a:lnTo>
                    <a:lnTo>
                      <a:pt x="288" y="141"/>
                    </a:lnTo>
                    <a:lnTo>
                      <a:pt x="288" y="148"/>
                    </a:lnTo>
                    <a:lnTo>
                      <a:pt x="293" y="156"/>
                    </a:lnTo>
                    <a:lnTo>
                      <a:pt x="291" y="148"/>
                    </a:lnTo>
                    <a:lnTo>
                      <a:pt x="299" y="152"/>
                    </a:lnTo>
                    <a:lnTo>
                      <a:pt x="305" y="158"/>
                    </a:lnTo>
                    <a:lnTo>
                      <a:pt x="312" y="160"/>
                    </a:lnTo>
                    <a:lnTo>
                      <a:pt x="310" y="154"/>
                    </a:lnTo>
                    <a:lnTo>
                      <a:pt x="312" y="146"/>
                    </a:lnTo>
                    <a:lnTo>
                      <a:pt x="312" y="154"/>
                    </a:lnTo>
                    <a:lnTo>
                      <a:pt x="316" y="156"/>
                    </a:lnTo>
                    <a:lnTo>
                      <a:pt x="322" y="143"/>
                    </a:lnTo>
                    <a:lnTo>
                      <a:pt x="322" y="156"/>
                    </a:lnTo>
                    <a:lnTo>
                      <a:pt x="325" y="158"/>
                    </a:lnTo>
                    <a:lnTo>
                      <a:pt x="320" y="165"/>
                    </a:lnTo>
                    <a:lnTo>
                      <a:pt x="322" y="171"/>
                    </a:lnTo>
                    <a:lnTo>
                      <a:pt x="327" y="167"/>
                    </a:lnTo>
                    <a:lnTo>
                      <a:pt x="331" y="173"/>
                    </a:lnTo>
                    <a:lnTo>
                      <a:pt x="337" y="169"/>
                    </a:lnTo>
                    <a:lnTo>
                      <a:pt x="335" y="177"/>
                    </a:lnTo>
                    <a:lnTo>
                      <a:pt x="329" y="184"/>
                    </a:lnTo>
                    <a:lnTo>
                      <a:pt x="329" y="188"/>
                    </a:lnTo>
                    <a:lnTo>
                      <a:pt x="344" y="184"/>
                    </a:lnTo>
                    <a:lnTo>
                      <a:pt x="350" y="184"/>
                    </a:lnTo>
                    <a:lnTo>
                      <a:pt x="355" y="177"/>
                    </a:lnTo>
                    <a:lnTo>
                      <a:pt x="370" y="171"/>
                    </a:lnTo>
                    <a:lnTo>
                      <a:pt x="370" y="165"/>
                    </a:lnTo>
                    <a:lnTo>
                      <a:pt x="374" y="158"/>
                    </a:lnTo>
                    <a:lnTo>
                      <a:pt x="378" y="145"/>
                    </a:lnTo>
                    <a:lnTo>
                      <a:pt x="382" y="146"/>
                    </a:lnTo>
                    <a:lnTo>
                      <a:pt x="385" y="133"/>
                    </a:lnTo>
                    <a:lnTo>
                      <a:pt x="378" y="126"/>
                    </a:lnTo>
                    <a:lnTo>
                      <a:pt x="382" y="124"/>
                    </a:lnTo>
                    <a:lnTo>
                      <a:pt x="384" y="122"/>
                    </a:lnTo>
                    <a:lnTo>
                      <a:pt x="335" y="133"/>
                    </a:lnTo>
                    <a:lnTo>
                      <a:pt x="329" y="12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128"/>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129"/>
              <p:cNvSpPr>
                <a:spLocks/>
              </p:cNvSpPr>
              <p:nvPr/>
            </p:nvSpPr>
            <p:spPr bwMode="auto">
              <a:xfrm>
                <a:off x="4707183" y="2383256"/>
                <a:ext cx="14410" cy="14825"/>
              </a:xfrm>
              <a:custGeom>
                <a:avLst/>
                <a:gdLst>
                  <a:gd name="T0" fmla="*/ 15 w 15"/>
                  <a:gd name="T1" fmla="*/ 6 h 17"/>
                  <a:gd name="T2" fmla="*/ 7 w 15"/>
                  <a:gd name="T3" fmla="*/ 0 h 17"/>
                  <a:gd name="T4" fmla="*/ 0 w 15"/>
                  <a:gd name="T5" fmla="*/ 4 h 17"/>
                  <a:gd name="T6" fmla="*/ 6 w 15"/>
                  <a:gd name="T7" fmla="*/ 8 h 17"/>
                  <a:gd name="T8" fmla="*/ 9 w 15"/>
                  <a:gd name="T9" fmla="*/ 12 h 17"/>
                  <a:gd name="T10" fmla="*/ 11 w 15"/>
                  <a:gd name="T11" fmla="*/ 17 h 17"/>
                  <a:gd name="T12" fmla="*/ 15 w 15"/>
                  <a:gd name="T13" fmla="*/ 12 h 17"/>
                  <a:gd name="T14" fmla="*/ 15 w 1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7">
                    <a:moveTo>
                      <a:pt x="15" y="6"/>
                    </a:moveTo>
                    <a:lnTo>
                      <a:pt x="7" y="0"/>
                    </a:lnTo>
                    <a:lnTo>
                      <a:pt x="0" y="4"/>
                    </a:lnTo>
                    <a:lnTo>
                      <a:pt x="6" y="8"/>
                    </a:lnTo>
                    <a:lnTo>
                      <a:pt x="9" y="12"/>
                    </a:lnTo>
                    <a:lnTo>
                      <a:pt x="11" y="17"/>
                    </a:lnTo>
                    <a:lnTo>
                      <a:pt x="15" y="12"/>
                    </a:lnTo>
                    <a:lnTo>
                      <a:pt x="15"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140"/>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141"/>
              <p:cNvSpPr>
                <a:spLocks/>
              </p:cNvSpPr>
              <p:nvPr/>
            </p:nvSpPr>
            <p:spPr bwMode="auto">
              <a:xfrm>
                <a:off x="4865697" y="2440811"/>
                <a:ext cx="9607" cy="18313"/>
              </a:xfrm>
              <a:custGeom>
                <a:avLst/>
                <a:gdLst>
                  <a:gd name="T0" fmla="*/ 4 w 10"/>
                  <a:gd name="T1" fmla="*/ 8 h 21"/>
                  <a:gd name="T2" fmla="*/ 4 w 10"/>
                  <a:gd name="T3" fmla="*/ 15 h 21"/>
                  <a:gd name="T4" fmla="*/ 0 w 10"/>
                  <a:gd name="T5" fmla="*/ 21 h 21"/>
                  <a:gd name="T6" fmla="*/ 6 w 10"/>
                  <a:gd name="T7" fmla="*/ 15 h 21"/>
                  <a:gd name="T8" fmla="*/ 10 w 10"/>
                  <a:gd name="T9" fmla="*/ 0 h 21"/>
                  <a:gd name="T10" fmla="*/ 8 w 10"/>
                  <a:gd name="T11" fmla="*/ 2 h 21"/>
                  <a:gd name="T12" fmla="*/ 4 w 10"/>
                  <a:gd name="T13" fmla="*/ 8 h 21"/>
                </a:gdLst>
                <a:ahLst/>
                <a:cxnLst>
                  <a:cxn ang="0">
                    <a:pos x="T0" y="T1"/>
                  </a:cxn>
                  <a:cxn ang="0">
                    <a:pos x="T2" y="T3"/>
                  </a:cxn>
                  <a:cxn ang="0">
                    <a:pos x="T4" y="T5"/>
                  </a:cxn>
                  <a:cxn ang="0">
                    <a:pos x="T6" y="T7"/>
                  </a:cxn>
                  <a:cxn ang="0">
                    <a:pos x="T8" y="T9"/>
                  </a:cxn>
                  <a:cxn ang="0">
                    <a:pos x="T10" y="T11"/>
                  </a:cxn>
                  <a:cxn ang="0">
                    <a:pos x="T12" y="T13"/>
                  </a:cxn>
                </a:cxnLst>
                <a:rect l="0" t="0" r="r" b="b"/>
                <a:pathLst>
                  <a:path w="10" h="21">
                    <a:moveTo>
                      <a:pt x="4" y="8"/>
                    </a:moveTo>
                    <a:lnTo>
                      <a:pt x="4" y="15"/>
                    </a:lnTo>
                    <a:lnTo>
                      <a:pt x="0" y="21"/>
                    </a:lnTo>
                    <a:lnTo>
                      <a:pt x="6" y="15"/>
                    </a:lnTo>
                    <a:lnTo>
                      <a:pt x="10" y="0"/>
                    </a:lnTo>
                    <a:lnTo>
                      <a:pt x="8" y="2"/>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142"/>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143"/>
              <p:cNvSpPr>
                <a:spLocks/>
              </p:cNvSpPr>
              <p:nvPr/>
            </p:nvSpPr>
            <p:spPr bwMode="auto">
              <a:xfrm>
                <a:off x="4873382" y="2416393"/>
                <a:ext cx="4803" cy="26161"/>
              </a:xfrm>
              <a:custGeom>
                <a:avLst/>
                <a:gdLst>
                  <a:gd name="T0" fmla="*/ 0 w 5"/>
                  <a:gd name="T1" fmla="*/ 30 h 30"/>
                  <a:gd name="T2" fmla="*/ 2 w 5"/>
                  <a:gd name="T3" fmla="*/ 28 h 30"/>
                  <a:gd name="T4" fmla="*/ 4 w 5"/>
                  <a:gd name="T5" fmla="*/ 21 h 30"/>
                  <a:gd name="T6" fmla="*/ 5 w 5"/>
                  <a:gd name="T7" fmla="*/ 0 h 30"/>
                  <a:gd name="T8" fmla="*/ 4 w 5"/>
                  <a:gd name="T9" fmla="*/ 7 h 30"/>
                  <a:gd name="T10" fmla="*/ 0 w 5"/>
                  <a:gd name="T11" fmla="*/ 30 h 30"/>
                </a:gdLst>
                <a:ahLst/>
                <a:cxnLst>
                  <a:cxn ang="0">
                    <a:pos x="T0" y="T1"/>
                  </a:cxn>
                  <a:cxn ang="0">
                    <a:pos x="T2" y="T3"/>
                  </a:cxn>
                  <a:cxn ang="0">
                    <a:pos x="T4" y="T5"/>
                  </a:cxn>
                  <a:cxn ang="0">
                    <a:pos x="T6" y="T7"/>
                  </a:cxn>
                  <a:cxn ang="0">
                    <a:pos x="T8" y="T9"/>
                  </a:cxn>
                  <a:cxn ang="0">
                    <a:pos x="T10" y="T11"/>
                  </a:cxn>
                </a:cxnLst>
                <a:rect l="0" t="0" r="r" b="b"/>
                <a:pathLst>
                  <a:path w="5" h="30">
                    <a:moveTo>
                      <a:pt x="0" y="30"/>
                    </a:moveTo>
                    <a:lnTo>
                      <a:pt x="2" y="28"/>
                    </a:lnTo>
                    <a:lnTo>
                      <a:pt x="4" y="21"/>
                    </a:lnTo>
                    <a:lnTo>
                      <a:pt x="5" y="0"/>
                    </a:lnTo>
                    <a:lnTo>
                      <a:pt x="4" y="7"/>
                    </a:lnTo>
                    <a:lnTo>
                      <a:pt x="0" y="3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71" name="Freeform 145"/>
            <p:cNvSpPr>
              <a:spLocks/>
            </p:cNvSpPr>
            <p:nvPr/>
          </p:nvSpPr>
          <p:spPr bwMode="auto">
            <a:xfrm>
              <a:off x="11251922" y="5395902"/>
              <a:ext cx="339856" cy="300063"/>
            </a:xfrm>
            <a:custGeom>
              <a:avLst/>
              <a:gdLst>
                <a:gd name="T0" fmla="*/ 145 w 147"/>
                <a:gd name="T1" fmla="*/ 68 h 143"/>
                <a:gd name="T2" fmla="*/ 147 w 147"/>
                <a:gd name="T3" fmla="*/ 62 h 143"/>
                <a:gd name="T4" fmla="*/ 145 w 147"/>
                <a:gd name="T5" fmla="*/ 55 h 143"/>
                <a:gd name="T6" fmla="*/ 130 w 147"/>
                <a:gd name="T7" fmla="*/ 0 h 143"/>
                <a:gd name="T8" fmla="*/ 126 w 147"/>
                <a:gd name="T9" fmla="*/ 0 h 143"/>
                <a:gd name="T10" fmla="*/ 117 w 147"/>
                <a:gd name="T11" fmla="*/ 2 h 143"/>
                <a:gd name="T12" fmla="*/ 77 w 147"/>
                <a:gd name="T13" fmla="*/ 11 h 143"/>
                <a:gd name="T14" fmla="*/ 70 w 147"/>
                <a:gd name="T15" fmla="*/ 15 h 143"/>
                <a:gd name="T16" fmla="*/ 66 w 147"/>
                <a:gd name="T17" fmla="*/ 15 h 143"/>
                <a:gd name="T18" fmla="*/ 53 w 147"/>
                <a:gd name="T19" fmla="*/ 19 h 143"/>
                <a:gd name="T20" fmla="*/ 45 w 147"/>
                <a:gd name="T21" fmla="*/ 19 h 143"/>
                <a:gd name="T22" fmla="*/ 0 w 147"/>
                <a:gd name="T23" fmla="*/ 30 h 143"/>
                <a:gd name="T24" fmla="*/ 13 w 147"/>
                <a:gd name="T25" fmla="*/ 107 h 143"/>
                <a:gd name="T26" fmla="*/ 19 w 147"/>
                <a:gd name="T27" fmla="*/ 115 h 143"/>
                <a:gd name="T28" fmla="*/ 19 w 147"/>
                <a:gd name="T29" fmla="*/ 120 h 143"/>
                <a:gd name="T30" fmla="*/ 8 w 147"/>
                <a:gd name="T31" fmla="*/ 132 h 143"/>
                <a:gd name="T32" fmla="*/ 8 w 147"/>
                <a:gd name="T33" fmla="*/ 135 h 143"/>
                <a:gd name="T34" fmla="*/ 13 w 147"/>
                <a:gd name="T35" fmla="*/ 143 h 143"/>
                <a:gd name="T36" fmla="*/ 21 w 147"/>
                <a:gd name="T37" fmla="*/ 139 h 143"/>
                <a:gd name="T38" fmla="*/ 34 w 147"/>
                <a:gd name="T39" fmla="*/ 126 h 143"/>
                <a:gd name="T40" fmla="*/ 42 w 147"/>
                <a:gd name="T41" fmla="*/ 122 h 143"/>
                <a:gd name="T42" fmla="*/ 45 w 147"/>
                <a:gd name="T43" fmla="*/ 115 h 143"/>
                <a:gd name="T44" fmla="*/ 49 w 147"/>
                <a:gd name="T45" fmla="*/ 117 h 143"/>
                <a:gd name="T46" fmla="*/ 60 w 147"/>
                <a:gd name="T47" fmla="*/ 103 h 143"/>
                <a:gd name="T48" fmla="*/ 68 w 147"/>
                <a:gd name="T49" fmla="*/ 102 h 143"/>
                <a:gd name="T50" fmla="*/ 74 w 147"/>
                <a:gd name="T51" fmla="*/ 98 h 143"/>
                <a:gd name="T52" fmla="*/ 81 w 147"/>
                <a:gd name="T53" fmla="*/ 98 h 143"/>
                <a:gd name="T54" fmla="*/ 85 w 147"/>
                <a:gd name="T55" fmla="*/ 94 h 143"/>
                <a:gd name="T56" fmla="*/ 106 w 147"/>
                <a:gd name="T57" fmla="*/ 90 h 143"/>
                <a:gd name="T58" fmla="*/ 106 w 147"/>
                <a:gd name="T59" fmla="*/ 85 h 143"/>
                <a:gd name="T60" fmla="*/ 104 w 147"/>
                <a:gd name="T61" fmla="*/ 81 h 143"/>
                <a:gd name="T62" fmla="*/ 107 w 147"/>
                <a:gd name="T63" fmla="*/ 81 h 143"/>
                <a:gd name="T64" fmla="*/ 107 w 147"/>
                <a:gd name="T65" fmla="*/ 85 h 143"/>
                <a:gd name="T66" fmla="*/ 115 w 147"/>
                <a:gd name="T67" fmla="*/ 85 h 143"/>
                <a:gd name="T68" fmla="*/ 128 w 147"/>
                <a:gd name="T69" fmla="*/ 77 h 143"/>
                <a:gd name="T70" fmla="*/ 141 w 147"/>
                <a:gd name="T71" fmla="*/ 72 h 143"/>
                <a:gd name="T72" fmla="*/ 147 w 147"/>
                <a:gd name="T73" fmla="*/ 73 h 143"/>
                <a:gd name="T74" fmla="*/ 145 w 147"/>
                <a:gd name="T75" fmla="*/ 70 h 143"/>
                <a:gd name="T76" fmla="*/ 145 w 147"/>
                <a:gd name="T77" fmla="*/ 6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3">
                  <a:moveTo>
                    <a:pt x="145" y="68"/>
                  </a:moveTo>
                  <a:lnTo>
                    <a:pt x="147" y="62"/>
                  </a:lnTo>
                  <a:lnTo>
                    <a:pt x="145" y="55"/>
                  </a:lnTo>
                  <a:lnTo>
                    <a:pt x="130" y="0"/>
                  </a:lnTo>
                  <a:lnTo>
                    <a:pt x="126" y="0"/>
                  </a:lnTo>
                  <a:lnTo>
                    <a:pt x="117" y="2"/>
                  </a:lnTo>
                  <a:lnTo>
                    <a:pt x="77" y="11"/>
                  </a:lnTo>
                  <a:lnTo>
                    <a:pt x="70" y="15"/>
                  </a:lnTo>
                  <a:lnTo>
                    <a:pt x="66" y="15"/>
                  </a:lnTo>
                  <a:lnTo>
                    <a:pt x="53" y="19"/>
                  </a:lnTo>
                  <a:lnTo>
                    <a:pt x="45" y="19"/>
                  </a:lnTo>
                  <a:lnTo>
                    <a:pt x="0" y="30"/>
                  </a:lnTo>
                  <a:lnTo>
                    <a:pt x="13" y="107"/>
                  </a:lnTo>
                  <a:lnTo>
                    <a:pt x="19" y="115"/>
                  </a:lnTo>
                  <a:lnTo>
                    <a:pt x="19" y="120"/>
                  </a:lnTo>
                  <a:lnTo>
                    <a:pt x="8" y="132"/>
                  </a:lnTo>
                  <a:lnTo>
                    <a:pt x="8" y="135"/>
                  </a:lnTo>
                  <a:lnTo>
                    <a:pt x="13" y="143"/>
                  </a:lnTo>
                  <a:lnTo>
                    <a:pt x="21" y="139"/>
                  </a:lnTo>
                  <a:lnTo>
                    <a:pt x="34" y="126"/>
                  </a:lnTo>
                  <a:lnTo>
                    <a:pt x="42" y="122"/>
                  </a:lnTo>
                  <a:lnTo>
                    <a:pt x="45" y="115"/>
                  </a:lnTo>
                  <a:lnTo>
                    <a:pt x="49" y="117"/>
                  </a:lnTo>
                  <a:lnTo>
                    <a:pt x="60" y="103"/>
                  </a:lnTo>
                  <a:lnTo>
                    <a:pt x="68" y="102"/>
                  </a:lnTo>
                  <a:lnTo>
                    <a:pt x="74" y="98"/>
                  </a:lnTo>
                  <a:lnTo>
                    <a:pt x="81" y="98"/>
                  </a:lnTo>
                  <a:lnTo>
                    <a:pt x="85" y="94"/>
                  </a:lnTo>
                  <a:lnTo>
                    <a:pt x="106" y="90"/>
                  </a:lnTo>
                  <a:lnTo>
                    <a:pt x="106" y="85"/>
                  </a:lnTo>
                  <a:lnTo>
                    <a:pt x="104" y="81"/>
                  </a:lnTo>
                  <a:lnTo>
                    <a:pt x="107" y="81"/>
                  </a:lnTo>
                  <a:lnTo>
                    <a:pt x="107" y="85"/>
                  </a:lnTo>
                  <a:lnTo>
                    <a:pt x="115" y="85"/>
                  </a:lnTo>
                  <a:lnTo>
                    <a:pt x="128" y="77"/>
                  </a:lnTo>
                  <a:lnTo>
                    <a:pt x="141" y="72"/>
                  </a:lnTo>
                  <a:lnTo>
                    <a:pt x="147" y="73"/>
                  </a:lnTo>
                  <a:lnTo>
                    <a:pt x="145" y="70"/>
                  </a:lnTo>
                  <a:lnTo>
                    <a:pt x="145" y="6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6"/>
            <p:cNvSpPr>
              <a:spLocks/>
            </p:cNvSpPr>
            <p:nvPr/>
          </p:nvSpPr>
          <p:spPr bwMode="auto">
            <a:xfrm>
              <a:off x="11349024" y="4646793"/>
              <a:ext cx="330610" cy="623207"/>
            </a:xfrm>
            <a:custGeom>
              <a:avLst/>
              <a:gdLst>
                <a:gd name="T0" fmla="*/ 129 w 143"/>
                <a:gd name="T1" fmla="*/ 216 h 297"/>
                <a:gd name="T2" fmla="*/ 127 w 143"/>
                <a:gd name="T3" fmla="*/ 209 h 297"/>
                <a:gd name="T4" fmla="*/ 120 w 143"/>
                <a:gd name="T5" fmla="*/ 205 h 297"/>
                <a:gd name="T6" fmla="*/ 114 w 143"/>
                <a:gd name="T7" fmla="*/ 199 h 297"/>
                <a:gd name="T8" fmla="*/ 111 w 143"/>
                <a:gd name="T9" fmla="*/ 194 h 297"/>
                <a:gd name="T10" fmla="*/ 109 w 143"/>
                <a:gd name="T11" fmla="*/ 186 h 297"/>
                <a:gd name="T12" fmla="*/ 109 w 143"/>
                <a:gd name="T13" fmla="*/ 178 h 297"/>
                <a:gd name="T14" fmla="*/ 101 w 143"/>
                <a:gd name="T15" fmla="*/ 158 h 297"/>
                <a:gd name="T16" fmla="*/ 50 w 143"/>
                <a:gd name="T17" fmla="*/ 4 h 297"/>
                <a:gd name="T18" fmla="*/ 49 w 143"/>
                <a:gd name="T19" fmla="*/ 0 h 297"/>
                <a:gd name="T20" fmla="*/ 41 w 143"/>
                <a:gd name="T21" fmla="*/ 7 h 297"/>
                <a:gd name="T22" fmla="*/ 35 w 143"/>
                <a:gd name="T23" fmla="*/ 6 h 297"/>
                <a:gd name="T24" fmla="*/ 28 w 143"/>
                <a:gd name="T25" fmla="*/ 11 h 297"/>
                <a:gd name="T26" fmla="*/ 28 w 143"/>
                <a:gd name="T27" fmla="*/ 17 h 297"/>
                <a:gd name="T28" fmla="*/ 26 w 143"/>
                <a:gd name="T29" fmla="*/ 32 h 297"/>
                <a:gd name="T30" fmla="*/ 26 w 143"/>
                <a:gd name="T31" fmla="*/ 37 h 297"/>
                <a:gd name="T32" fmla="*/ 26 w 143"/>
                <a:gd name="T33" fmla="*/ 39 h 297"/>
                <a:gd name="T34" fmla="*/ 24 w 143"/>
                <a:gd name="T35" fmla="*/ 41 h 297"/>
                <a:gd name="T36" fmla="*/ 28 w 143"/>
                <a:gd name="T37" fmla="*/ 53 h 297"/>
                <a:gd name="T38" fmla="*/ 24 w 143"/>
                <a:gd name="T39" fmla="*/ 66 h 297"/>
                <a:gd name="T40" fmla="*/ 26 w 143"/>
                <a:gd name="T41" fmla="*/ 73 h 297"/>
                <a:gd name="T42" fmla="*/ 32 w 143"/>
                <a:gd name="T43" fmla="*/ 79 h 297"/>
                <a:gd name="T44" fmla="*/ 34 w 143"/>
                <a:gd name="T45" fmla="*/ 86 h 297"/>
                <a:gd name="T46" fmla="*/ 34 w 143"/>
                <a:gd name="T47" fmla="*/ 92 h 297"/>
                <a:gd name="T48" fmla="*/ 28 w 143"/>
                <a:gd name="T49" fmla="*/ 103 h 297"/>
                <a:gd name="T50" fmla="*/ 17 w 143"/>
                <a:gd name="T51" fmla="*/ 116 h 297"/>
                <a:gd name="T52" fmla="*/ 13 w 143"/>
                <a:gd name="T53" fmla="*/ 116 h 297"/>
                <a:gd name="T54" fmla="*/ 7 w 143"/>
                <a:gd name="T55" fmla="*/ 124 h 297"/>
                <a:gd name="T56" fmla="*/ 7 w 143"/>
                <a:gd name="T57" fmla="*/ 130 h 297"/>
                <a:gd name="T58" fmla="*/ 11 w 143"/>
                <a:gd name="T59" fmla="*/ 145 h 297"/>
                <a:gd name="T60" fmla="*/ 9 w 143"/>
                <a:gd name="T61" fmla="*/ 156 h 297"/>
                <a:gd name="T62" fmla="*/ 11 w 143"/>
                <a:gd name="T63" fmla="*/ 163 h 297"/>
                <a:gd name="T64" fmla="*/ 7 w 143"/>
                <a:gd name="T65" fmla="*/ 171 h 297"/>
                <a:gd name="T66" fmla="*/ 7 w 143"/>
                <a:gd name="T67" fmla="*/ 178 h 297"/>
                <a:gd name="T68" fmla="*/ 5 w 143"/>
                <a:gd name="T69" fmla="*/ 184 h 297"/>
                <a:gd name="T70" fmla="*/ 2 w 143"/>
                <a:gd name="T71" fmla="*/ 192 h 297"/>
                <a:gd name="T72" fmla="*/ 3 w 143"/>
                <a:gd name="T73" fmla="*/ 203 h 297"/>
                <a:gd name="T74" fmla="*/ 0 w 143"/>
                <a:gd name="T75" fmla="*/ 209 h 297"/>
                <a:gd name="T76" fmla="*/ 5 w 143"/>
                <a:gd name="T77" fmla="*/ 233 h 297"/>
                <a:gd name="T78" fmla="*/ 5 w 143"/>
                <a:gd name="T79" fmla="*/ 246 h 297"/>
                <a:gd name="T80" fmla="*/ 11 w 143"/>
                <a:gd name="T81" fmla="*/ 267 h 297"/>
                <a:gd name="T82" fmla="*/ 7 w 143"/>
                <a:gd name="T83" fmla="*/ 274 h 297"/>
                <a:gd name="T84" fmla="*/ 7 w 143"/>
                <a:gd name="T85" fmla="*/ 282 h 297"/>
                <a:gd name="T86" fmla="*/ 11 w 143"/>
                <a:gd name="T87" fmla="*/ 289 h 297"/>
                <a:gd name="T88" fmla="*/ 17 w 143"/>
                <a:gd name="T89" fmla="*/ 297 h 297"/>
                <a:gd name="T90" fmla="*/ 105 w 143"/>
                <a:gd name="T91" fmla="*/ 276 h 297"/>
                <a:gd name="T92" fmla="*/ 114 w 143"/>
                <a:gd name="T93" fmla="*/ 265 h 297"/>
                <a:gd name="T94" fmla="*/ 118 w 143"/>
                <a:gd name="T95" fmla="*/ 259 h 297"/>
                <a:gd name="T96" fmla="*/ 120 w 143"/>
                <a:gd name="T97" fmla="*/ 259 h 297"/>
                <a:gd name="T98" fmla="*/ 124 w 143"/>
                <a:gd name="T99" fmla="*/ 252 h 297"/>
                <a:gd name="T100" fmla="*/ 131 w 143"/>
                <a:gd name="T101" fmla="*/ 248 h 297"/>
                <a:gd name="T102" fmla="*/ 135 w 143"/>
                <a:gd name="T103" fmla="*/ 246 h 297"/>
                <a:gd name="T104" fmla="*/ 139 w 143"/>
                <a:gd name="T105" fmla="*/ 246 h 297"/>
                <a:gd name="T106" fmla="*/ 139 w 143"/>
                <a:gd name="T107" fmla="*/ 241 h 297"/>
                <a:gd name="T108" fmla="*/ 143 w 143"/>
                <a:gd name="T109" fmla="*/ 225 h 297"/>
                <a:gd name="T110" fmla="*/ 139 w 143"/>
                <a:gd name="T111" fmla="*/ 224 h 297"/>
                <a:gd name="T112" fmla="*/ 135 w 143"/>
                <a:gd name="T113" fmla="*/ 222 h 297"/>
                <a:gd name="T114" fmla="*/ 129 w 143"/>
                <a:gd name="T115" fmla="*/ 216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297">
                  <a:moveTo>
                    <a:pt x="129" y="216"/>
                  </a:moveTo>
                  <a:lnTo>
                    <a:pt x="127" y="209"/>
                  </a:lnTo>
                  <a:lnTo>
                    <a:pt x="120" y="205"/>
                  </a:lnTo>
                  <a:lnTo>
                    <a:pt x="114" y="199"/>
                  </a:lnTo>
                  <a:lnTo>
                    <a:pt x="111" y="194"/>
                  </a:lnTo>
                  <a:lnTo>
                    <a:pt x="109" y="186"/>
                  </a:lnTo>
                  <a:lnTo>
                    <a:pt x="109" y="178"/>
                  </a:lnTo>
                  <a:lnTo>
                    <a:pt x="101" y="158"/>
                  </a:lnTo>
                  <a:lnTo>
                    <a:pt x="50" y="4"/>
                  </a:lnTo>
                  <a:lnTo>
                    <a:pt x="49" y="0"/>
                  </a:lnTo>
                  <a:lnTo>
                    <a:pt x="41" y="7"/>
                  </a:lnTo>
                  <a:lnTo>
                    <a:pt x="35" y="6"/>
                  </a:lnTo>
                  <a:lnTo>
                    <a:pt x="28" y="11"/>
                  </a:lnTo>
                  <a:lnTo>
                    <a:pt x="28" y="17"/>
                  </a:lnTo>
                  <a:lnTo>
                    <a:pt x="26" y="32"/>
                  </a:lnTo>
                  <a:lnTo>
                    <a:pt x="26" y="37"/>
                  </a:lnTo>
                  <a:lnTo>
                    <a:pt x="26" y="39"/>
                  </a:lnTo>
                  <a:lnTo>
                    <a:pt x="24" y="41"/>
                  </a:lnTo>
                  <a:lnTo>
                    <a:pt x="28" y="53"/>
                  </a:lnTo>
                  <a:lnTo>
                    <a:pt x="24" y="66"/>
                  </a:lnTo>
                  <a:lnTo>
                    <a:pt x="26" y="73"/>
                  </a:lnTo>
                  <a:lnTo>
                    <a:pt x="32" y="79"/>
                  </a:lnTo>
                  <a:lnTo>
                    <a:pt x="34" y="86"/>
                  </a:lnTo>
                  <a:lnTo>
                    <a:pt x="34" y="92"/>
                  </a:lnTo>
                  <a:lnTo>
                    <a:pt x="28" y="103"/>
                  </a:lnTo>
                  <a:lnTo>
                    <a:pt x="17" y="116"/>
                  </a:lnTo>
                  <a:lnTo>
                    <a:pt x="13" y="116"/>
                  </a:lnTo>
                  <a:lnTo>
                    <a:pt x="7" y="124"/>
                  </a:lnTo>
                  <a:lnTo>
                    <a:pt x="7" y="130"/>
                  </a:lnTo>
                  <a:lnTo>
                    <a:pt x="11" y="145"/>
                  </a:lnTo>
                  <a:lnTo>
                    <a:pt x="9" y="156"/>
                  </a:lnTo>
                  <a:lnTo>
                    <a:pt x="11" y="163"/>
                  </a:lnTo>
                  <a:lnTo>
                    <a:pt x="7" y="171"/>
                  </a:lnTo>
                  <a:lnTo>
                    <a:pt x="7" y="178"/>
                  </a:lnTo>
                  <a:lnTo>
                    <a:pt x="5" y="184"/>
                  </a:lnTo>
                  <a:lnTo>
                    <a:pt x="2" y="192"/>
                  </a:lnTo>
                  <a:lnTo>
                    <a:pt x="3" y="203"/>
                  </a:lnTo>
                  <a:lnTo>
                    <a:pt x="0" y="209"/>
                  </a:lnTo>
                  <a:lnTo>
                    <a:pt x="5" y="233"/>
                  </a:lnTo>
                  <a:lnTo>
                    <a:pt x="5" y="246"/>
                  </a:lnTo>
                  <a:lnTo>
                    <a:pt x="11" y="267"/>
                  </a:lnTo>
                  <a:lnTo>
                    <a:pt x="7" y="274"/>
                  </a:lnTo>
                  <a:lnTo>
                    <a:pt x="7" y="282"/>
                  </a:lnTo>
                  <a:lnTo>
                    <a:pt x="11" y="289"/>
                  </a:lnTo>
                  <a:lnTo>
                    <a:pt x="17" y="297"/>
                  </a:lnTo>
                  <a:lnTo>
                    <a:pt x="105" y="276"/>
                  </a:lnTo>
                  <a:lnTo>
                    <a:pt x="114" y="265"/>
                  </a:lnTo>
                  <a:lnTo>
                    <a:pt x="118" y="259"/>
                  </a:lnTo>
                  <a:lnTo>
                    <a:pt x="120" y="259"/>
                  </a:lnTo>
                  <a:lnTo>
                    <a:pt x="124" y="252"/>
                  </a:lnTo>
                  <a:lnTo>
                    <a:pt x="131" y="248"/>
                  </a:lnTo>
                  <a:lnTo>
                    <a:pt x="135" y="246"/>
                  </a:lnTo>
                  <a:lnTo>
                    <a:pt x="139" y="246"/>
                  </a:lnTo>
                  <a:lnTo>
                    <a:pt x="139" y="241"/>
                  </a:lnTo>
                  <a:lnTo>
                    <a:pt x="143" y="225"/>
                  </a:lnTo>
                  <a:lnTo>
                    <a:pt x="139" y="224"/>
                  </a:lnTo>
                  <a:lnTo>
                    <a:pt x="135" y="222"/>
                  </a:lnTo>
                  <a:lnTo>
                    <a:pt x="129" y="21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8"/>
            <p:cNvSpPr>
              <a:spLocks/>
            </p:cNvSpPr>
            <p:nvPr/>
          </p:nvSpPr>
          <p:spPr bwMode="auto">
            <a:xfrm>
              <a:off x="11552476" y="5381214"/>
              <a:ext cx="104038" cy="167867"/>
            </a:xfrm>
            <a:custGeom>
              <a:avLst/>
              <a:gdLst>
                <a:gd name="T0" fmla="*/ 41 w 45"/>
                <a:gd name="T1" fmla="*/ 18 h 80"/>
                <a:gd name="T2" fmla="*/ 39 w 45"/>
                <a:gd name="T3" fmla="*/ 13 h 80"/>
                <a:gd name="T4" fmla="*/ 36 w 45"/>
                <a:gd name="T5" fmla="*/ 11 h 80"/>
                <a:gd name="T6" fmla="*/ 34 w 45"/>
                <a:gd name="T7" fmla="*/ 5 h 80"/>
                <a:gd name="T8" fmla="*/ 26 w 45"/>
                <a:gd name="T9" fmla="*/ 0 h 80"/>
                <a:gd name="T10" fmla="*/ 0 w 45"/>
                <a:gd name="T11" fmla="*/ 7 h 80"/>
                <a:gd name="T12" fmla="*/ 15 w 45"/>
                <a:gd name="T13" fmla="*/ 62 h 80"/>
                <a:gd name="T14" fmla="*/ 17 w 45"/>
                <a:gd name="T15" fmla="*/ 69 h 80"/>
                <a:gd name="T16" fmla="*/ 15 w 45"/>
                <a:gd name="T17" fmla="*/ 75 h 80"/>
                <a:gd name="T18" fmla="*/ 15 w 45"/>
                <a:gd name="T19" fmla="*/ 77 h 80"/>
                <a:gd name="T20" fmla="*/ 17 w 45"/>
                <a:gd name="T21" fmla="*/ 80 h 80"/>
                <a:gd name="T22" fmla="*/ 23 w 45"/>
                <a:gd name="T23" fmla="*/ 77 h 80"/>
                <a:gd name="T24" fmla="*/ 43 w 45"/>
                <a:gd name="T25" fmla="*/ 63 h 80"/>
                <a:gd name="T26" fmla="*/ 43 w 45"/>
                <a:gd name="T27" fmla="*/ 56 h 80"/>
                <a:gd name="T28" fmla="*/ 41 w 45"/>
                <a:gd name="T29" fmla="*/ 48 h 80"/>
                <a:gd name="T30" fmla="*/ 41 w 45"/>
                <a:gd name="T31" fmla="*/ 41 h 80"/>
                <a:gd name="T32" fmla="*/ 36 w 45"/>
                <a:gd name="T33" fmla="*/ 33 h 80"/>
                <a:gd name="T34" fmla="*/ 39 w 45"/>
                <a:gd name="T35" fmla="*/ 28 h 80"/>
                <a:gd name="T36" fmla="*/ 38 w 45"/>
                <a:gd name="T37" fmla="*/ 20 h 80"/>
                <a:gd name="T38" fmla="*/ 43 w 45"/>
                <a:gd name="T39" fmla="*/ 28 h 80"/>
                <a:gd name="T40" fmla="*/ 45 w 45"/>
                <a:gd name="T41" fmla="*/ 24 h 80"/>
                <a:gd name="T42" fmla="*/ 45 w 45"/>
                <a:gd name="T43" fmla="*/ 22 h 80"/>
                <a:gd name="T44" fmla="*/ 41 w 45"/>
                <a:gd name="T45"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 h="80">
                  <a:moveTo>
                    <a:pt x="41" y="18"/>
                  </a:moveTo>
                  <a:lnTo>
                    <a:pt x="39" y="13"/>
                  </a:lnTo>
                  <a:lnTo>
                    <a:pt x="36" y="11"/>
                  </a:lnTo>
                  <a:lnTo>
                    <a:pt x="34" y="5"/>
                  </a:lnTo>
                  <a:lnTo>
                    <a:pt x="26" y="0"/>
                  </a:lnTo>
                  <a:lnTo>
                    <a:pt x="0" y="7"/>
                  </a:lnTo>
                  <a:lnTo>
                    <a:pt x="15" y="62"/>
                  </a:lnTo>
                  <a:lnTo>
                    <a:pt x="17" y="69"/>
                  </a:lnTo>
                  <a:lnTo>
                    <a:pt x="15" y="75"/>
                  </a:lnTo>
                  <a:lnTo>
                    <a:pt x="15" y="77"/>
                  </a:lnTo>
                  <a:lnTo>
                    <a:pt x="17" y="80"/>
                  </a:lnTo>
                  <a:lnTo>
                    <a:pt x="23" y="77"/>
                  </a:lnTo>
                  <a:lnTo>
                    <a:pt x="43" y="63"/>
                  </a:lnTo>
                  <a:lnTo>
                    <a:pt x="43" y="56"/>
                  </a:lnTo>
                  <a:lnTo>
                    <a:pt x="41" y="48"/>
                  </a:lnTo>
                  <a:lnTo>
                    <a:pt x="41" y="41"/>
                  </a:lnTo>
                  <a:lnTo>
                    <a:pt x="36" y="33"/>
                  </a:lnTo>
                  <a:lnTo>
                    <a:pt x="39" y="28"/>
                  </a:lnTo>
                  <a:lnTo>
                    <a:pt x="38" y="20"/>
                  </a:lnTo>
                  <a:lnTo>
                    <a:pt x="43" y="28"/>
                  </a:lnTo>
                  <a:lnTo>
                    <a:pt x="45" y="24"/>
                  </a:lnTo>
                  <a:lnTo>
                    <a:pt x="45" y="22"/>
                  </a:lnTo>
                  <a:lnTo>
                    <a:pt x="41" y="1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9"/>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50"/>
            <p:cNvSpPr>
              <a:spLocks/>
            </p:cNvSpPr>
            <p:nvPr/>
          </p:nvSpPr>
          <p:spPr bwMode="auto">
            <a:xfrm>
              <a:off x="11656514" y="5431575"/>
              <a:ext cx="13871" cy="16786"/>
            </a:xfrm>
            <a:custGeom>
              <a:avLst/>
              <a:gdLst>
                <a:gd name="T0" fmla="*/ 2 w 6"/>
                <a:gd name="T1" fmla="*/ 8 h 8"/>
                <a:gd name="T2" fmla="*/ 6 w 6"/>
                <a:gd name="T3" fmla="*/ 4 h 8"/>
                <a:gd name="T4" fmla="*/ 0 w 6"/>
                <a:gd name="T5" fmla="*/ 0 h 8"/>
                <a:gd name="T6" fmla="*/ 2 w 6"/>
                <a:gd name="T7" fmla="*/ 8 h 8"/>
              </a:gdLst>
              <a:ahLst/>
              <a:cxnLst>
                <a:cxn ang="0">
                  <a:pos x="T0" y="T1"/>
                </a:cxn>
                <a:cxn ang="0">
                  <a:pos x="T2" y="T3"/>
                </a:cxn>
                <a:cxn ang="0">
                  <a:pos x="T4" y="T5"/>
                </a:cxn>
                <a:cxn ang="0">
                  <a:pos x="T6" y="T7"/>
                </a:cxn>
              </a:cxnLst>
              <a:rect l="0" t="0" r="r" b="b"/>
              <a:pathLst>
                <a:path w="6" h="8">
                  <a:moveTo>
                    <a:pt x="2" y="8"/>
                  </a:moveTo>
                  <a:lnTo>
                    <a:pt x="6" y="4"/>
                  </a:lnTo>
                  <a:lnTo>
                    <a:pt x="0" y="0"/>
                  </a:lnTo>
                  <a:lnTo>
                    <a:pt x="2"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51"/>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52"/>
            <p:cNvSpPr>
              <a:spLocks/>
            </p:cNvSpPr>
            <p:nvPr/>
          </p:nvSpPr>
          <p:spPr bwMode="auto">
            <a:xfrm>
              <a:off x="11670385" y="5414786"/>
              <a:ext cx="16184" cy="29378"/>
            </a:xfrm>
            <a:custGeom>
              <a:avLst/>
              <a:gdLst>
                <a:gd name="T0" fmla="*/ 7 w 7"/>
                <a:gd name="T1" fmla="*/ 0 h 14"/>
                <a:gd name="T2" fmla="*/ 5 w 7"/>
                <a:gd name="T3" fmla="*/ 6 h 14"/>
                <a:gd name="T4" fmla="*/ 0 w 7"/>
                <a:gd name="T5" fmla="*/ 12 h 14"/>
                <a:gd name="T6" fmla="*/ 5 w 7"/>
                <a:gd name="T7" fmla="*/ 14 h 14"/>
                <a:gd name="T8" fmla="*/ 7 w 7"/>
                <a:gd name="T9" fmla="*/ 8 h 14"/>
                <a:gd name="T10" fmla="*/ 7 w 7"/>
                <a:gd name="T11" fmla="*/ 0 h 14"/>
              </a:gdLst>
              <a:ahLst/>
              <a:cxnLst>
                <a:cxn ang="0">
                  <a:pos x="T0" y="T1"/>
                </a:cxn>
                <a:cxn ang="0">
                  <a:pos x="T2" y="T3"/>
                </a:cxn>
                <a:cxn ang="0">
                  <a:pos x="T4" y="T5"/>
                </a:cxn>
                <a:cxn ang="0">
                  <a:pos x="T6" y="T7"/>
                </a:cxn>
                <a:cxn ang="0">
                  <a:pos x="T8" y="T9"/>
                </a:cxn>
                <a:cxn ang="0">
                  <a:pos x="T10" y="T11"/>
                </a:cxn>
              </a:cxnLst>
              <a:rect l="0" t="0" r="r" b="b"/>
              <a:pathLst>
                <a:path w="7" h="14">
                  <a:moveTo>
                    <a:pt x="7" y="0"/>
                  </a:moveTo>
                  <a:lnTo>
                    <a:pt x="5" y="6"/>
                  </a:lnTo>
                  <a:lnTo>
                    <a:pt x="0" y="12"/>
                  </a:lnTo>
                  <a:lnTo>
                    <a:pt x="5" y="14"/>
                  </a:lnTo>
                  <a:lnTo>
                    <a:pt x="7" y="8"/>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3"/>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54"/>
            <p:cNvSpPr>
              <a:spLocks/>
            </p:cNvSpPr>
            <p:nvPr/>
          </p:nvSpPr>
          <p:spPr bwMode="auto">
            <a:xfrm>
              <a:off x="11681944" y="5444164"/>
              <a:ext cx="23120" cy="46164"/>
            </a:xfrm>
            <a:custGeom>
              <a:avLst/>
              <a:gdLst>
                <a:gd name="T0" fmla="*/ 6 w 10"/>
                <a:gd name="T1" fmla="*/ 2 h 22"/>
                <a:gd name="T2" fmla="*/ 0 w 10"/>
                <a:gd name="T3" fmla="*/ 0 h 22"/>
                <a:gd name="T4" fmla="*/ 2 w 10"/>
                <a:gd name="T5" fmla="*/ 15 h 22"/>
                <a:gd name="T6" fmla="*/ 6 w 10"/>
                <a:gd name="T7" fmla="*/ 22 h 22"/>
                <a:gd name="T8" fmla="*/ 10 w 10"/>
                <a:gd name="T9" fmla="*/ 17 h 22"/>
                <a:gd name="T10" fmla="*/ 10 w 10"/>
                <a:gd name="T11" fmla="*/ 13 h 22"/>
                <a:gd name="T12" fmla="*/ 6 w 10"/>
                <a:gd name="T13" fmla="*/ 2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6" y="2"/>
                  </a:moveTo>
                  <a:lnTo>
                    <a:pt x="0" y="0"/>
                  </a:lnTo>
                  <a:lnTo>
                    <a:pt x="2" y="15"/>
                  </a:lnTo>
                  <a:lnTo>
                    <a:pt x="6" y="22"/>
                  </a:lnTo>
                  <a:lnTo>
                    <a:pt x="10" y="17"/>
                  </a:lnTo>
                  <a:lnTo>
                    <a:pt x="10" y="13"/>
                  </a:lnTo>
                  <a:lnTo>
                    <a:pt x="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80" name="Group 179"/>
            <p:cNvGrpSpPr/>
            <p:nvPr/>
          </p:nvGrpSpPr>
          <p:grpSpPr>
            <a:xfrm>
              <a:off x="1909322" y="5314066"/>
              <a:ext cx="1602183" cy="2436173"/>
              <a:chOff x="1028701" y="1983861"/>
              <a:chExt cx="665758" cy="1012439"/>
            </a:xfrm>
            <a:grpFill/>
          </p:grpSpPr>
          <p:sp>
            <p:nvSpPr>
              <p:cNvPr id="206" name="Freeform 14"/>
              <p:cNvSpPr>
                <a:spLocks/>
              </p:cNvSpPr>
              <p:nvPr/>
            </p:nvSpPr>
            <p:spPr bwMode="auto">
              <a:xfrm>
                <a:off x="1028701" y="1983861"/>
                <a:ext cx="665758" cy="1012439"/>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09"/>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10"/>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311"/>
              <p:cNvSpPr>
                <a:spLocks/>
              </p:cNvSpPr>
              <p:nvPr/>
            </p:nvSpPr>
            <p:spPr bwMode="auto">
              <a:xfrm>
                <a:off x="1182411" y="2787011"/>
                <a:ext cx="17292" cy="9592"/>
              </a:xfrm>
              <a:custGeom>
                <a:avLst/>
                <a:gdLst>
                  <a:gd name="T0" fmla="*/ 7 w 18"/>
                  <a:gd name="T1" fmla="*/ 0 h 11"/>
                  <a:gd name="T2" fmla="*/ 0 w 18"/>
                  <a:gd name="T3" fmla="*/ 4 h 11"/>
                  <a:gd name="T4" fmla="*/ 3 w 18"/>
                  <a:gd name="T5" fmla="*/ 9 h 11"/>
                  <a:gd name="T6" fmla="*/ 11 w 18"/>
                  <a:gd name="T7" fmla="*/ 11 h 11"/>
                  <a:gd name="T8" fmla="*/ 18 w 18"/>
                  <a:gd name="T9" fmla="*/ 11 h 11"/>
                  <a:gd name="T10" fmla="*/ 18 w 18"/>
                  <a:gd name="T11" fmla="*/ 5 h 11"/>
                  <a:gd name="T12" fmla="*/ 15 w 18"/>
                  <a:gd name="T13" fmla="*/ 0 h 11"/>
                  <a:gd name="T14" fmla="*/ 7 w 18"/>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7" y="0"/>
                    </a:moveTo>
                    <a:lnTo>
                      <a:pt x="0" y="4"/>
                    </a:lnTo>
                    <a:lnTo>
                      <a:pt x="3" y="9"/>
                    </a:lnTo>
                    <a:lnTo>
                      <a:pt x="11" y="11"/>
                    </a:lnTo>
                    <a:lnTo>
                      <a:pt x="18" y="11"/>
                    </a:lnTo>
                    <a:lnTo>
                      <a:pt x="18" y="5"/>
                    </a:lnTo>
                    <a:lnTo>
                      <a:pt x="15" y="0"/>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312"/>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313"/>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314"/>
              <p:cNvSpPr>
                <a:spLocks/>
              </p:cNvSpPr>
              <p:nvPr/>
            </p:nvSpPr>
            <p:spPr bwMode="auto">
              <a:xfrm>
                <a:off x="1212192" y="2785267"/>
                <a:ext cx="27860" cy="13081"/>
              </a:xfrm>
              <a:custGeom>
                <a:avLst/>
                <a:gdLst>
                  <a:gd name="T0" fmla="*/ 8 w 29"/>
                  <a:gd name="T1" fmla="*/ 6 h 15"/>
                  <a:gd name="T2" fmla="*/ 0 w 29"/>
                  <a:gd name="T3" fmla="*/ 0 h 15"/>
                  <a:gd name="T4" fmla="*/ 0 w 29"/>
                  <a:gd name="T5" fmla="*/ 6 h 15"/>
                  <a:gd name="T6" fmla="*/ 0 w 29"/>
                  <a:gd name="T7" fmla="*/ 13 h 15"/>
                  <a:gd name="T8" fmla="*/ 8 w 29"/>
                  <a:gd name="T9" fmla="*/ 15 h 15"/>
                  <a:gd name="T10" fmla="*/ 21 w 29"/>
                  <a:gd name="T11" fmla="*/ 15 h 15"/>
                  <a:gd name="T12" fmla="*/ 29 w 29"/>
                  <a:gd name="T13" fmla="*/ 11 h 15"/>
                  <a:gd name="T14" fmla="*/ 21 w 29"/>
                  <a:gd name="T15" fmla="*/ 11 h 15"/>
                  <a:gd name="T16" fmla="*/ 8 w 2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5">
                    <a:moveTo>
                      <a:pt x="8" y="6"/>
                    </a:moveTo>
                    <a:lnTo>
                      <a:pt x="0" y="0"/>
                    </a:lnTo>
                    <a:lnTo>
                      <a:pt x="0" y="6"/>
                    </a:lnTo>
                    <a:lnTo>
                      <a:pt x="0" y="13"/>
                    </a:lnTo>
                    <a:lnTo>
                      <a:pt x="8" y="15"/>
                    </a:lnTo>
                    <a:lnTo>
                      <a:pt x="21" y="15"/>
                    </a:lnTo>
                    <a:lnTo>
                      <a:pt x="29" y="11"/>
                    </a:lnTo>
                    <a:lnTo>
                      <a:pt x="21" y="11"/>
                    </a:lnTo>
                    <a:lnTo>
                      <a:pt x="8" y="6"/>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315"/>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316"/>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17"/>
              <p:cNvSpPr>
                <a:spLocks/>
              </p:cNvSpPr>
              <p:nvPr/>
            </p:nvSpPr>
            <p:spPr bwMode="auto">
              <a:xfrm>
                <a:off x="1217957" y="2865495"/>
                <a:ext cx="10568" cy="6976"/>
              </a:xfrm>
              <a:custGeom>
                <a:avLst/>
                <a:gdLst>
                  <a:gd name="T0" fmla="*/ 0 w 11"/>
                  <a:gd name="T1" fmla="*/ 0 h 8"/>
                  <a:gd name="T2" fmla="*/ 6 w 11"/>
                  <a:gd name="T3" fmla="*/ 8 h 8"/>
                  <a:gd name="T4" fmla="*/ 11 w 11"/>
                  <a:gd name="T5" fmla="*/ 8 h 8"/>
                  <a:gd name="T6" fmla="*/ 8 w 11"/>
                  <a:gd name="T7" fmla="*/ 2 h 8"/>
                  <a:gd name="T8" fmla="*/ 0 w 11"/>
                  <a:gd name="T9" fmla="*/ 0 h 8"/>
                </a:gdLst>
                <a:ahLst/>
                <a:cxnLst>
                  <a:cxn ang="0">
                    <a:pos x="T0" y="T1"/>
                  </a:cxn>
                  <a:cxn ang="0">
                    <a:pos x="T2" y="T3"/>
                  </a:cxn>
                  <a:cxn ang="0">
                    <a:pos x="T4" y="T5"/>
                  </a:cxn>
                  <a:cxn ang="0">
                    <a:pos x="T6" y="T7"/>
                  </a:cxn>
                  <a:cxn ang="0">
                    <a:pos x="T8" y="T9"/>
                  </a:cxn>
                </a:cxnLst>
                <a:rect l="0" t="0" r="r" b="b"/>
                <a:pathLst>
                  <a:path w="11" h="8">
                    <a:moveTo>
                      <a:pt x="0" y="0"/>
                    </a:moveTo>
                    <a:lnTo>
                      <a:pt x="6" y="8"/>
                    </a:lnTo>
                    <a:lnTo>
                      <a:pt x="11" y="8"/>
                    </a:lnTo>
                    <a:lnTo>
                      <a:pt x="8" y="2"/>
                    </a:lnTo>
                    <a:lnTo>
                      <a:pt x="0"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8"/>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19"/>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20"/>
              <p:cNvSpPr>
                <a:spLocks/>
              </p:cNvSpPr>
              <p:nvPr/>
            </p:nvSpPr>
            <p:spPr bwMode="auto">
              <a:xfrm>
                <a:off x="1293851" y="2902993"/>
                <a:ext cx="16332" cy="24417"/>
              </a:xfrm>
              <a:custGeom>
                <a:avLst/>
                <a:gdLst>
                  <a:gd name="T0" fmla="*/ 4 w 17"/>
                  <a:gd name="T1" fmla="*/ 8 h 28"/>
                  <a:gd name="T2" fmla="*/ 0 w 17"/>
                  <a:gd name="T3" fmla="*/ 0 h 28"/>
                  <a:gd name="T4" fmla="*/ 2 w 17"/>
                  <a:gd name="T5" fmla="*/ 8 h 28"/>
                  <a:gd name="T6" fmla="*/ 4 w 17"/>
                  <a:gd name="T7" fmla="*/ 23 h 28"/>
                  <a:gd name="T8" fmla="*/ 11 w 17"/>
                  <a:gd name="T9" fmla="*/ 28 h 28"/>
                  <a:gd name="T10" fmla="*/ 17 w 17"/>
                  <a:gd name="T11" fmla="*/ 28 h 28"/>
                  <a:gd name="T12" fmla="*/ 8 w 17"/>
                  <a:gd name="T13" fmla="*/ 15 h 28"/>
                  <a:gd name="T14" fmla="*/ 4 w 17"/>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8">
                    <a:moveTo>
                      <a:pt x="4" y="8"/>
                    </a:moveTo>
                    <a:lnTo>
                      <a:pt x="0" y="0"/>
                    </a:lnTo>
                    <a:lnTo>
                      <a:pt x="2" y="8"/>
                    </a:lnTo>
                    <a:lnTo>
                      <a:pt x="4" y="23"/>
                    </a:lnTo>
                    <a:lnTo>
                      <a:pt x="11" y="28"/>
                    </a:lnTo>
                    <a:lnTo>
                      <a:pt x="17" y="28"/>
                    </a:lnTo>
                    <a:lnTo>
                      <a:pt x="8" y="15"/>
                    </a:lnTo>
                    <a:lnTo>
                      <a:pt x="4" y="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21"/>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22"/>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23"/>
              <p:cNvSpPr>
                <a:spLocks/>
              </p:cNvSpPr>
              <p:nvPr/>
            </p:nvSpPr>
            <p:spPr bwMode="auto">
              <a:xfrm>
                <a:off x="1304419" y="2862007"/>
                <a:ext cx="22096" cy="20057"/>
              </a:xfrm>
              <a:custGeom>
                <a:avLst/>
                <a:gdLst>
                  <a:gd name="T0" fmla="*/ 14 w 23"/>
                  <a:gd name="T1" fmla="*/ 10 h 23"/>
                  <a:gd name="T2" fmla="*/ 8 w 23"/>
                  <a:gd name="T3" fmla="*/ 4 h 23"/>
                  <a:gd name="T4" fmla="*/ 0 w 23"/>
                  <a:gd name="T5" fmla="*/ 0 h 23"/>
                  <a:gd name="T6" fmla="*/ 6 w 23"/>
                  <a:gd name="T7" fmla="*/ 8 h 23"/>
                  <a:gd name="T8" fmla="*/ 14 w 23"/>
                  <a:gd name="T9" fmla="*/ 21 h 23"/>
                  <a:gd name="T10" fmla="*/ 23 w 23"/>
                  <a:gd name="T11" fmla="*/ 23 h 23"/>
                  <a:gd name="T12" fmla="*/ 21 w 23"/>
                  <a:gd name="T13" fmla="*/ 15 h 23"/>
                  <a:gd name="T14" fmla="*/ 14 w 23"/>
                  <a:gd name="T15" fmla="*/ 10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3">
                    <a:moveTo>
                      <a:pt x="14" y="10"/>
                    </a:moveTo>
                    <a:lnTo>
                      <a:pt x="8" y="4"/>
                    </a:lnTo>
                    <a:lnTo>
                      <a:pt x="0" y="0"/>
                    </a:lnTo>
                    <a:lnTo>
                      <a:pt x="6" y="8"/>
                    </a:lnTo>
                    <a:lnTo>
                      <a:pt x="14" y="21"/>
                    </a:lnTo>
                    <a:lnTo>
                      <a:pt x="23" y="23"/>
                    </a:lnTo>
                    <a:lnTo>
                      <a:pt x="21" y="15"/>
                    </a:lnTo>
                    <a:lnTo>
                      <a:pt x="14" y="1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1" name="Group 180"/>
            <p:cNvGrpSpPr/>
            <p:nvPr/>
          </p:nvGrpSpPr>
          <p:grpSpPr>
            <a:xfrm>
              <a:off x="11018414" y="5660293"/>
              <a:ext cx="261251" cy="543471"/>
              <a:chOff x="4813819" y="2127748"/>
              <a:chExt cx="108558" cy="225859"/>
            </a:xfrm>
            <a:grpFill/>
          </p:grpSpPr>
          <p:sp>
            <p:nvSpPr>
              <p:cNvPr id="203" name="Freeform 131"/>
              <p:cNvSpPr>
                <a:spLocks/>
              </p:cNvSpPr>
              <p:nvPr/>
            </p:nvSpPr>
            <p:spPr bwMode="auto">
              <a:xfrm>
                <a:off x="4813819" y="2127748"/>
                <a:ext cx="108558" cy="225859"/>
              </a:xfrm>
              <a:custGeom>
                <a:avLst/>
                <a:gdLst>
                  <a:gd name="T0" fmla="*/ 15 w 113"/>
                  <a:gd name="T1" fmla="*/ 15 h 259"/>
                  <a:gd name="T2" fmla="*/ 5 w 113"/>
                  <a:gd name="T3" fmla="*/ 40 h 259"/>
                  <a:gd name="T4" fmla="*/ 2 w 113"/>
                  <a:gd name="T5" fmla="*/ 51 h 259"/>
                  <a:gd name="T6" fmla="*/ 7 w 113"/>
                  <a:gd name="T7" fmla="*/ 60 h 259"/>
                  <a:gd name="T8" fmla="*/ 0 w 113"/>
                  <a:gd name="T9" fmla="*/ 73 h 259"/>
                  <a:gd name="T10" fmla="*/ 9 w 113"/>
                  <a:gd name="T11" fmla="*/ 92 h 259"/>
                  <a:gd name="T12" fmla="*/ 17 w 113"/>
                  <a:gd name="T13" fmla="*/ 102 h 259"/>
                  <a:gd name="T14" fmla="*/ 28 w 113"/>
                  <a:gd name="T15" fmla="*/ 107 h 259"/>
                  <a:gd name="T16" fmla="*/ 51 w 113"/>
                  <a:gd name="T17" fmla="*/ 126 h 259"/>
                  <a:gd name="T18" fmla="*/ 39 w 113"/>
                  <a:gd name="T19" fmla="*/ 139 h 259"/>
                  <a:gd name="T20" fmla="*/ 32 w 113"/>
                  <a:gd name="T21" fmla="*/ 147 h 259"/>
                  <a:gd name="T22" fmla="*/ 30 w 113"/>
                  <a:gd name="T23" fmla="*/ 149 h 259"/>
                  <a:gd name="T24" fmla="*/ 28 w 113"/>
                  <a:gd name="T25" fmla="*/ 162 h 259"/>
                  <a:gd name="T26" fmla="*/ 19 w 113"/>
                  <a:gd name="T27" fmla="*/ 169 h 259"/>
                  <a:gd name="T28" fmla="*/ 7 w 113"/>
                  <a:gd name="T29" fmla="*/ 177 h 259"/>
                  <a:gd name="T30" fmla="*/ 2 w 113"/>
                  <a:gd name="T31" fmla="*/ 194 h 259"/>
                  <a:gd name="T32" fmla="*/ 0 w 113"/>
                  <a:gd name="T33" fmla="*/ 199 h 259"/>
                  <a:gd name="T34" fmla="*/ 4 w 113"/>
                  <a:gd name="T35" fmla="*/ 207 h 259"/>
                  <a:gd name="T36" fmla="*/ 17 w 113"/>
                  <a:gd name="T37" fmla="*/ 222 h 259"/>
                  <a:gd name="T38" fmla="*/ 30 w 113"/>
                  <a:gd name="T39" fmla="*/ 228 h 259"/>
                  <a:gd name="T40" fmla="*/ 49 w 113"/>
                  <a:gd name="T41" fmla="*/ 233 h 259"/>
                  <a:gd name="T42" fmla="*/ 66 w 113"/>
                  <a:gd name="T43" fmla="*/ 241 h 259"/>
                  <a:gd name="T44" fmla="*/ 64 w 113"/>
                  <a:gd name="T45" fmla="*/ 259 h 259"/>
                  <a:gd name="T46" fmla="*/ 73 w 113"/>
                  <a:gd name="T47" fmla="*/ 254 h 259"/>
                  <a:gd name="T48" fmla="*/ 79 w 113"/>
                  <a:gd name="T49" fmla="*/ 239 h 259"/>
                  <a:gd name="T50" fmla="*/ 86 w 113"/>
                  <a:gd name="T51" fmla="*/ 218 h 259"/>
                  <a:gd name="T52" fmla="*/ 83 w 113"/>
                  <a:gd name="T53" fmla="*/ 214 h 259"/>
                  <a:gd name="T54" fmla="*/ 96 w 113"/>
                  <a:gd name="T55" fmla="*/ 207 h 259"/>
                  <a:gd name="T56" fmla="*/ 96 w 113"/>
                  <a:gd name="T57" fmla="*/ 194 h 259"/>
                  <a:gd name="T58" fmla="*/ 99 w 113"/>
                  <a:gd name="T59" fmla="*/ 184 h 259"/>
                  <a:gd name="T60" fmla="*/ 105 w 113"/>
                  <a:gd name="T61" fmla="*/ 169 h 259"/>
                  <a:gd name="T62" fmla="*/ 105 w 113"/>
                  <a:gd name="T63" fmla="*/ 156 h 259"/>
                  <a:gd name="T64" fmla="*/ 105 w 113"/>
                  <a:gd name="T65" fmla="*/ 139 h 259"/>
                  <a:gd name="T66" fmla="*/ 105 w 113"/>
                  <a:gd name="T67" fmla="*/ 132 h 259"/>
                  <a:gd name="T68" fmla="*/ 111 w 113"/>
                  <a:gd name="T69" fmla="*/ 130 h 259"/>
                  <a:gd name="T70" fmla="*/ 111 w 113"/>
                  <a:gd name="T71" fmla="*/ 150 h 259"/>
                  <a:gd name="T72" fmla="*/ 111 w 113"/>
                  <a:gd name="T73" fmla="*/ 124 h 259"/>
                  <a:gd name="T74" fmla="*/ 109 w 113"/>
                  <a:gd name="T75" fmla="*/ 96 h 259"/>
                  <a:gd name="T76" fmla="*/ 92 w 113"/>
                  <a:gd name="T77" fmla="*/ 85 h 259"/>
                  <a:gd name="T78" fmla="*/ 81 w 113"/>
                  <a:gd name="T79" fmla="*/ 85 h 259"/>
                  <a:gd name="T80" fmla="*/ 84 w 113"/>
                  <a:gd name="T81" fmla="*/ 58 h 259"/>
                  <a:gd name="T82" fmla="*/ 94 w 113"/>
                  <a:gd name="T83" fmla="*/ 53 h 259"/>
                  <a:gd name="T84" fmla="*/ 96 w 113"/>
                  <a:gd name="T85" fmla="*/ 38 h 259"/>
                  <a:gd name="T86" fmla="*/ 96 w 113"/>
                  <a:gd name="T87" fmla="*/ 23 h 259"/>
                  <a:gd name="T88" fmla="*/ 17 w 113"/>
                  <a:gd name="T89"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259">
                    <a:moveTo>
                      <a:pt x="17" y="9"/>
                    </a:moveTo>
                    <a:lnTo>
                      <a:pt x="15" y="15"/>
                    </a:lnTo>
                    <a:lnTo>
                      <a:pt x="15" y="23"/>
                    </a:lnTo>
                    <a:lnTo>
                      <a:pt x="5" y="40"/>
                    </a:lnTo>
                    <a:lnTo>
                      <a:pt x="0" y="47"/>
                    </a:lnTo>
                    <a:lnTo>
                      <a:pt x="2" y="51"/>
                    </a:lnTo>
                    <a:lnTo>
                      <a:pt x="5" y="53"/>
                    </a:lnTo>
                    <a:lnTo>
                      <a:pt x="7" y="60"/>
                    </a:lnTo>
                    <a:lnTo>
                      <a:pt x="5" y="66"/>
                    </a:lnTo>
                    <a:lnTo>
                      <a:pt x="0" y="73"/>
                    </a:lnTo>
                    <a:lnTo>
                      <a:pt x="4" y="85"/>
                    </a:lnTo>
                    <a:lnTo>
                      <a:pt x="9" y="92"/>
                    </a:lnTo>
                    <a:lnTo>
                      <a:pt x="17" y="94"/>
                    </a:lnTo>
                    <a:lnTo>
                      <a:pt x="17" y="102"/>
                    </a:lnTo>
                    <a:lnTo>
                      <a:pt x="24" y="105"/>
                    </a:lnTo>
                    <a:lnTo>
                      <a:pt x="28" y="107"/>
                    </a:lnTo>
                    <a:lnTo>
                      <a:pt x="34" y="113"/>
                    </a:lnTo>
                    <a:lnTo>
                      <a:pt x="51" y="126"/>
                    </a:lnTo>
                    <a:lnTo>
                      <a:pt x="47" y="132"/>
                    </a:lnTo>
                    <a:lnTo>
                      <a:pt x="39" y="139"/>
                    </a:lnTo>
                    <a:lnTo>
                      <a:pt x="34" y="147"/>
                    </a:lnTo>
                    <a:lnTo>
                      <a:pt x="32" y="147"/>
                    </a:lnTo>
                    <a:lnTo>
                      <a:pt x="32" y="149"/>
                    </a:lnTo>
                    <a:lnTo>
                      <a:pt x="30" y="149"/>
                    </a:lnTo>
                    <a:lnTo>
                      <a:pt x="28" y="156"/>
                    </a:lnTo>
                    <a:lnTo>
                      <a:pt x="28" y="162"/>
                    </a:lnTo>
                    <a:lnTo>
                      <a:pt x="20" y="167"/>
                    </a:lnTo>
                    <a:lnTo>
                      <a:pt x="19" y="169"/>
                    </a:lnTo>
                    <a:lnTo>
                      <a:pt x="13" y="171"/>
                    </a:lnTo>
                    <a:lnTo>
                      <a:pt x="7" y="177"/>
                    </a:lnTo>
                    <a:lnTo>
                      <a:pt x="4" y="184"/>
                    </a:lnTo>
                    <a:lnTo>
                      <a:pt x="2" y="194"/>
                    </a:lnTo>
                    <a:lnTo>
                      <a:pt x="0" y="197"/>
                    </a:lnTo>
                    <a:lnTo>
                      <a:pt x="0" y="199"/>
                    </a:lnTo>
                    <a:lnTo>
                      <a:pt x="4" y="207"/>
                    </a:lnTo>
                    <a:lnTo>
                      <a:pt x="4" y="207"/>
                    </a:lnTo>
                    <a:lnTo>
                      <a:pt x="4" y="211"/>
                    </a:lnTo>
                    <a:lnTo>
                      <a:pt x="17" y="222"/>
                    </a:lnTo>
                    <a:lnTo>
                      <a:pt x="22" y="224"/>
                    </a:lnTo>
                    <a:lnTo>
                      <a:pt x="30" y="228"/>
                    </a:lnTo>
                    <a:lnTo>
                      <a:pt x="41" y="237"/>
                    </a:lnTo>
                    <a:lnTo>
                      <a:pt x="49" y="233"/>
                    </a:lnTo>
                    <a:lnTo>
                      <a:pt x="62" y="233"/>
                    </a:lnTo>
                    <a:lnTo>
                      <a:pt x="66" y="241"/>
                    </a:lnTo>
                    <a:lnTo>
                      <a:pt x="62" y="252"/>
                    </a:lnTo>
                    <a:lnTo>
                      <a:pt x="64" y="259"/>
                    </a:lnTo>
                    <a:lnTo>
                      <a:pt x="69" y="258"/>
                    </a:lnTo>
                    <a:lnTo>
                      <a:pt x="73" y="254"/>
                    </a:lnTo>
                    <a:lnTo>
                      <a:pt x="75" y="246"/>
                    </a:lnTo>
                    <a:lnTo>
                      <a:pt x="79" y="239"/>
                    </a:lnTo>
                    <a:lnTo>
                      <a:pt x="83" y="226"/>
                    </a:lnTo>
                    <a:lnTo>
                      <a:pt x="86" y="218"/>
                    </a:lnTo>
                    <a:lnTo>
                      <a:pt x="83" y="218"/>
                    </a:lnTo>
                    <a:lnTo>
                      <a:pt x="83" y="214"/>
                    </a:lnTo>
                    <a:lnTo>
                      <a:pt x="88" y="207"/>
                    </a:lnTo>
                    <a:lnTo>
                      <a:pt x="96" y="207"/>
                    </a:lnTo>
                    <a:lnTo>
                      <a:pt x="92" y="201"/>
                    </a:lnTo>
                    <a:lnTo>
                      <a:pt x="96" y="194"/>
                    </a:lnTo>
                    <a:lnTo>
                      <a:pt x="94" y="188"/>
                    </a:lnTo>
                    <a:lnTo>
                      <a:pt x="99" y="184"/>
                    </a:lnTo>
                    <a:lnTo>
                      <a:pt x="101" y="177"/>
                    </a:lnTo>
                    <a:lnTo>
                      <a:pt x="105" y="169"/>
                    </a:lnTo>
                    <a:lnTo>
                      <a:pt x="109" y="164"/>
                    </a:lnTo>
                    <a:lnTo>
                      <a:pt x="105" y="156"/>
                    </a:lnTo>
                    <a:lnTo>
                      <a:pt x="107" y="150"/>
                    </a:lnTo>
                    <a:lnTo>
                      <a:pt x="105" y="139"/>
                    </a:lnTo>
                    <a:lnTo>
                      <a:pt x="103" y="132"/>
                    </a:lnTo>
                    <a:lnTo>
                      <a:pt x="105" y="132"/>
                    </a:lnTo>
                    <a:lnTo>
                      <a:pt x="107" y="124"/>
                    </a:lnTo>
                    <a:lnTo>
                      <a:pt x="111" y="130"/>
                    </a:lnTo>
                    <a:lnTo>
                      <a:pt x="109" y="137"/>
                    </a:lnTo>
                    <a:lnTo>
                      <a:pt x="111" y="150"/>
                    </a:lnTo>
                    <a:lnTo>
                      <a:pt x="113" y="143"/>
                    </a:lnTo>
                    <a:lnTo>
                      <a:pt x="111" y="124"/>
                    </a:lnTo>
                    <a:lnTo>
                      <a:pt x="109" y="117"/>
                    </a:lnTo>
                    <a:lnTo>
                      <a:pt x="109" y="96"/>
                    </a:lnTo>
                    <a:lnTo>
                      <a:pt x="107" y="87"/>
                    </a:lnTo>
                    <a:lnTo>
                      <a:pt x="92" y="85"/>
                    </a:lnTo>
                    <a:lnTo>
                      <a:pt x="86" y="87"/>
                    </a:lnTo>
                    <a:lnTo>
                      <a:pt x="81" y="85"/>
                    </a:lnTo>
                    <a:lnTo>
                      <a:pt x="81" y="66"/>
                    </a:lnTo>
                    <a:lnTo>
                      <a:pt x="84" y="58"/>
                    </a:lnTo>
                    <a:lnTo>
                      <a:pt x="86" y="58"/>
                    </a:lnTo>
                    <a:lnTo>
                      <a:pt x="94" y="53"/>
                    </a:lnTo>
                    <a:lnTo>
                      <a:pt x="92" y="47"/>
                    </a:lnTo>
                    <a:lnTo>
                      <a:pt x="96" y="38"/>
                    </a:lnTo>
                    <a:lnTo>
                      <a:pt x="96" y="30"/>
                    </a:lnTo>
                    <a:lnTo>
                      <a:pt x="96" y="23"/>
                    </a:lnTo>
                    <a:lnTo>
                      <a:pt x="24" y="0"/>
                    </a:lnTo>
                    <a:lnTo>
                      <a:pt x="17" y="9"/>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4"/>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25"/>
              <p:cNvSpPr>
                <a:spLocks/>
              </p:cNvSpPr>
              <p:nvPr/>
            </p:nvSpPr>
            <p:spPr bwMode="auto">
              <a:xfrm>
                <a:off x="4914692" y="2269019"/>
                <a:ext cx="5764" cy="17441"/>
              </a:xfrm>
              <a:custGeom>
                <a:avLst/>
                <a:gdLst>
                  <a:gd name="T0" fmla="*/ 6 w 6"/>
                  <a:gd name="T1" fmla="*/ 0 h 20"/>
                  <a:gd name="T2" fmla="*/ 0 w 6"/>
                  <a:gd name="T3" fmla="*/ 20 h 20"/>
                  <a:gd name="T4" fmla="*/ 6 w 6"/>
                  <a:gd name="T5" fmla="*/ 5 h 20"/>
                  <a:gd name="T6" fmla="*/ 6 w 6"/>
                  <a:gd name="T7" fmla="*/ 0 h 20"/>
                </a:gdLst>
                <a:ahLst/>
                <a:cxnLst>
                  <a:cxn ang="0">
                    <a:pos x="T0" y="T1"/>
                  </a:cxn>
                  <a:cxn ang="0">
                    <a:pos x="T2" y="T3"/>
                  </a:cxn>
                  <a:cxn ang="0">
                    <a:pos x="T4" y="T5"/>
                  </a:cxn>
                  <a:cxn ang="0">
                    <a:pos x="T6" y="T7"/>
                  </a:cxn>
                </a:cxnLst>
                <a:rect l="0" t="0" r="r" b="b"/>
                <a:pathLst>
                  <a:path w="6" h="20">
                    <a:moveTo>
                      <a:pt x="6" y="0"/>
                    </a:moveTo>
                    <a:lnTo>
                      <a:pt x="0" y="20"/>
                    </a:lnTo>
                    <a:lnTo>
                      <a:pt x="6" y="5"/>
                    </a:lnTo>
                    <a:lnTo>
                      <a:pt x="6"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2" name="Group 181"/>
            <p:cNvGrpSpPr/>
            <p:nvPr/>
          </p:nvGrpSpPr>
          <p:grpSpPr>
            <a:xfrm>
              <a:off x="10114440" y="4804171"/>
              <a:ext cx="1477338" cy="998809"/>
              <a:chOff x="4438189" y="1771956"/>
              <a:chExt cx="613881" cy="415091"/>
            </a:xfrm>
            <a:grpFill/>
          </p:grpSpPr>
          <p:sp>
            <p:nvSpPr>
              <p:cNvPr id="201" name="Freeform 326"/>
              <p:cNvSpPr>
                <a:spLocks/>
              </p:cNvSpPr>
              <p:nvPr/>
            </p:nvSpPr>
            <p:spPr bwMode="auto">
              <a:xfrm>
                <a:off x="4438189" y="1771956"/>
                <a:ext cx="490913" cy="398523"/>
              </a:xfrm>
              <a:custGeom>
                <a:avLst/>
                <a:gdLst>
                  <a:gd name="T0" fmla="*/ 511 w 511"/>
                  <a:gd name="T1" fmla="*/ 402 h 457"/>
                  <a:gd name="T2" fmla="*/ 505 w 511"/>
                  <a:gd name="T3" fmla="*/ 389 h 457"/>
                  <a:gd name="T4" fmla="*/ 489 w 511"/>
                  <a:gd name="T5" fmla="*/ 307 h 457"/>
                  <a:gd name="T6" fmla="*/ 490 w 511"/>
                  <a:gd name="T7" fmla="*/ 233 h 457"/>
                  <a:gd name="T8" fmla="*/ 487 w 511"/>
                  <a:gd name="T9" fmla="*/ 222 h 457"/>
                  <a:gd name="T10" fmla="*/ 460 w 511"/>
                  <a:gd name="T11" fmla="*/ 143 h 457"/>
                  <a:gd name="T12" fmla="*/ 455 w 511"/>
                  <a:gd name="T13" fmla="*/ 145 h 457"/>
                  <a:gd name="T14" fmla="*/ 453 w 511"/>
                  <a:gd name="T15" fmla="*/ 119 h 457"/>
                  <a:gd name="T16" fmla="*/ 443 w 511"/>
                  <a:gd name="T17" fmla="*/ 98 h 457"/>
                  <a:gd name="T18" fmla="*/ 445 w 511"/>
                  <a:gd name="T19" fmla="*/ 81 h 457"/>
                  <a:gd name="T20" fmla="*/ 443 w 511"/>
                  <a:gd name="T21" fmla="*/ 66 h 457"/>
                  <a:gd name="T22" fmla="*/ 442 w 511"/>
                  <a:gd name="T23" fmla="*/ 53 h 457"/>
                  <a:gd name="T24" fmla="*/ 432 w 511"/>
                  <a:gd name="T25" fmla="*/ 40 h 457"/>
                  <a:gd name="T26" fmla="*/ 427 w 511"/>
                  <a:gd name="T27" fmla="*/ 15 h 457"/>
                  <a:gd name="T28" fmla="*/ 425 w 511"/>
                  <a:gd name="T29" fmla="*/ 4 h 457"/>
                  <a:gd name="T30" fmla="*/ 372 w 511"/>
                  <a:gd name="T31" fmla="*/ 15 h 457"/>
                  <a:gd name="T32" fmla="*/ 317 w 511"/>
                  <a:gd name="T33" fmla="*/ 25 h 457"/>
                  <a:gd name="T34" fmla="*/ 278 w 511"/>
                  <a:gd name="T35" fmla="*/ 58 h 457"/>
                  <a:gd name="T36" fmla="*/ 257 w 511"/>
                  <a:gd name="T37" fmla="*/ 103 h 457"/>
                  <a:gd name="T38" fmla="*/ 244 w 511"/>
                  <a:gd name="T39" fmla="*/ 122 h 457"/>
                  <a:gd name="T40" fmla="*/ 223 w 511"/>
                  <a:gd name="T41" fmla="*/ 143 h 457"/>
                  <a:gd name="T42" fmla="*/ 229 w 511"/>
                  <a:gd name="T43" fmla="*/ 154 h 457"/>
                  <a:gd name="T44" fmla="*/ 229 w 511"/>
                  <a:gd name="T45" fmla="*/ 150 h 457"/>
                  <a:gd name="T46" fmla="*/ 237 w 511"/>
                  <a:gd name="T47" fmla="*/ 158 h 457"/>
                  <a:gd name="T48" fmla="*/ 242 w 511"/>
                  <a:gd name="T49" fmla="*/ 160 h 457"/>
                  <a:gd name="T50" fmla="*/ 235 w 511"/>
                  <a:gd name="T51" fmla="*/ 169 h 457"/>
                  <a:gd name="T52" fmla="*/ 242 w 511"/>
                  <a:gd name="T53" fmla="*/ 188 h 457"/>
                  <a:gd name="T54" fmla="*/ 246 w 511"/>
                  <a:gd name="T55" fmla="*/ 201 h 457"/>
                  <a:gd name="T56" fmla="*/ 233 w 511"/>
                  <a:gd name="T57" fmla="*/ 209 h 457"/>
                  <a:gd name="T58" fmla="*/ 218 w 511"/>
                  <a:gd name="T59" fmla="*/ 222 h 457"/>
                  <a:gd name="T60" fmla="*/ 208 w 511"/>
                  <a:gd name="T61" fmla="*/ 237 h 457"/>
                  <a:gd name="T62" fmla="*/ 197 w 511"/>
                  <a:gd name="T63" fmla="*/ 246 h 457"/>
                  <a:gd name="T64" fmla="*/ 177 w 511"/>
                  <a:gd name="T65" fmla="*/ 246 h 457"/>
                  <a:gd name="T66" fmla="*/ 148 w 511"/>
                  <a:gd name="T67" fmla="*/ 258 h 457"/>
                  <a:gd name="T68" fmla="*/ 103 w 511"/>
                  <a:gd name="T69" fmla="*/ 250 h 457"/>
                  <a:gd name="T70" fmla="*/ 62 w 511"/>
                  <a:gd name="T71" fmla="*/ 261 h 457"/>
                  <a:gd name="T72" fmla="*/ 49 w 511"/>
                  <a:gd name="T73" fmla="*/ 269 h 457"/>
                  <a:gd name="T74" fmla="*/ 36 w 511"/>
                  <a:gd name="T75" fmla="*/ 276 h 457"/>
                  <a:gd name="T76" fmla="*/ 39 w 511"/>
                  <a:gd name="T77" fmla="*/ 290 h 457"/>
                  <a:gd name="T78" fmla="*/ 52 w 511"/>
                  <a:gd name="T79" fmla="*/ 297 h 457"/>
                  <a:gd name="T80" fmla="*/ 51 w 511"/>
                  <a:gd name="T81" fmla="*/ 305 h 457"/>
                  <a:gd name="T82" fmla="*/ 58 w 511"/>
                  <a:gd name="T83" fmla="*/ 327 h 457"/>
                  <a:gd name="T84" fmla="*/ 43 w 511"/>
                  <a:gd name="T85" fmla="*/ 348 h 457"/>
                  <a:gd name="T86" fmla="*/ 30 w 511"/>
                  <a:gd name="T87" fmla="*/ 363 h 457"/>
                  <a:gd name="T88" fmla="*/ 4 w 511"/>
                  <a:gd name="T89" fmla="*/ 393 h 457"/>
                  <a:gd name="T90" fmla="*/ 2 w 511"/>
                  <a:gd name="T91" fmla="*/ 397 h 457"/>
                  <a:gd name="T92" fmla="*/ 69 w 511"/>
                  <a:gd name="T93" fmla="*/ 410 h 457"/>
                  <a:gd name="T94" fmla="*/ 276 w 511"/>
                  <a:gd name="T95" fmla="*/ 369 h 457"/>
                  <a:gd name="T96" fmla="*/ 349 w 511"/>
                  <a:gd name="T97" fmla="*/ 354 h 457"/>
                  <a:gd name="T98" fmla="*/ 361 w 511"/>
                  <a:gd name="T99" fmla="*/ 363 h 457"/>
                  <a:gd name="T100" fmla="*/ 374 w 511"/>
                  <a:gd name="T101" fmla="*/ 367 h 457"/>
                  <a:gd name="T102" fmla="*/ 381 w 511"/>
                  <a:gd name="T103" fmla="*/ 389 h 457"/>
                  <a:gd name="T104" fmla="*/ 400 w 511"/>
                  <a:gd name="T105" fmla="*/ 401 h 457"/>
                  <a:gd name="T106" fmla="*/ 415 w 511"/>
                  <a:gd name="T107" fmla="*/ 406 h 457"/>
                  <a:gd name="T108" fmla="*/ 487 w 511"/>
                  <a:gd name="T109" fmla="*/ 431 h 457"/>
                  <a:gd name="T110" fmla="*/ 475 w 511"/>
                  <a:gd name="T111" fmla="*/ 408 h 457"/>
                  <a:gd name="T112" fmla="*/ 475 w 511"/>
                  <a:gd name="T113" fmla="*/ 399 h 457"/>
                  <a:gd name="T114" fmla="*/ 483 w 511"/>
                  <a:gd name="T115" fmla="*/ 410 h 457"/>
                  <a:gd name="T116" fmla="*/ 489 w 511"/>
                  <a:gd name="T117" fmla="*/ 442 h 457"/>
                  <a:gd name="T118" fmla="*/ 489 w 511"/>
                  <a:gd name="T119" fmla="*/ 457 h 457"/>
                  <a:gd name="T120" fmla="*/ 498 w 511"/>
                  <a:gd name="T121" fmla="*/ 448 h 457"/>
                  <a:gd name="T122" fmla="*/ 505 w 511"/>
                  <a:gd name="T123" fmla="*/ 425 h 457"/>
                  <a:gd name="T124" fmla="*/ 500 w 511"/>
                  <a:gd name="T125" fmla="*/ 41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457">
                    <a:moveTo>
                      <a:pt x="500" y="414"/>
                    </a:moveTo>
                    <a:lnTo>
                      <a:pt x="511" y="402"/>
                    </a:lnTo>
                    <a:lnTo>
                      <a:pt x="511" y="397"/>
                    </a:lnTo>
                    <a:lnTo>
                      <a:pt x="505" y="389"/>
                    </a:lnTo>
                    <a:lnTo>
                      <a:pt x="492" y="312"/>
                    </a:lnTo>
                    <a:lnTo>
                      <a:pt x="489" y="307"/>
                    </a:lnTo>
                    <a:lnTo>
                      <a:pt x="490" y="241"/>
                    </a:lnTo>
                    <a:lnTo>
                      <a:pt x="490" y="233"/>
                    </a:lnTo>
                    <a:lnTo>
                      <a:pt x="487" y="228"/>
                    </a:lnTo>
                    <a:lnTo>
                      <a:pt x="487" y="222"/>
                    </a:lnTo>
                    <a:lnTo>
                      <a:pt x="472" y="152"/>
                    </a:lnTo>
                    <a:lnTo>
                      <a:pt x="460" y="143"/>
                    </a:lnTo>
                    <a:lnTo>
                      <a:pt x="458" y="152"/>
                    </a:lnTo>
                    <a:lnTo>
                      <a:pt x="455" y="145"/>
                    </a:lnTo>
                    <a:lnTo>
                      <a:pt x="457" y="132"/>
                    </a:lnTo>
                    <a:lnTo>
                      <a:pt x="453" y="119"/>
                    </a:lnTo>
                    <a:lnTo>
                      <a:pt x="447" y="111"/>
                    </a:lnTo>
                    <a:lnTo>
                      <a:pt x="443" y="98"/>
                    </a:lnTo>
                    <a:lnTo>
                      <a:pt x="443" y="85"/>
                    </a:lnTo>
                    <a:lnTo>
                      <a:pt x="445" y="81"/>
                    </a:lnTo>
                    <a:lnTo>
                      <a:pt x="445" y="73"/>
                    </a:lnTo>
                    <a:lnTo>
                      <a:pt x="443" y="66"/>
                    </a:lnTo>
                    <a:lnTo>
                      <a:pt x="443" y="60"/>
                    </a:lnTo>
                    <a:lnTo>
                      <a:pt x="442" y="53"/>
                    </a:lnTo>
                    <a:lnTo>
                      <a:pt x="434" y="47"/>
                    </a:lnTo>
                    <a:lnTo>
                      <a:pt x="432" y="40"/>
                    </a:lnTo>
                    <a:lnTo>
                      <a:pt x="432" y="23"/>
                    </a:lnTo>
                    <a:lnTo>
                      <a:pt x="427" y="15"/>
                    </a:lnTo>
                    <a:lnTo>
                      <a:pt x="427" y="8"/>
                    </a:lnTo>
                    <a:lnTo>
                      <a:pt x="425" y="4"/>
                    </a:lnTo>
                    <a:lnTo>
                      <a:pt x="425" y="0"/>
                    </a:lnTo>
                    <a:lnTo>
                      <a:pt x="372" y="15"/>
                    </a:lnTo>
                    <a:lnTo>
                      <a:pt x="323" y="25"/>
                    </a:lnTo>
                    <a:lnTo>
                      <a:pt x="317" y="25"/>
                    </a:lnTo>
                    <a:lnTo>
                      <a:pt x="302" y="32"/>
                    </a:lnTo>
                    <a:lnTo>
                      <a:pt x="278" y="58"/>
                    </a:lnTo>
                    <a:lnTo>
                      <a:pt x="257" y="96"/>
                    </a:lnTo>
                    <a:lnTo>
                      <a:pt x="257" y="103"/>
                    </a:lnTo>
                    <a:lnTo>
                      <a:pt x="246" y="119"/>
                    </a:lnTo>
                    <a:lnTo>
                      <a:pt x="244" y="122"/>
                    </a:lnTo>
                    <a:lnTo>
                      <a:pt x="237" y="130"/>
                    </a:lnTo>
                    <a:lnTo>
                      <a:pt x="223" y="143"/>
                    </a:lnTo>
                    <a:lnTo>
                      <a:pt x="223" y="149"/>
                    </a:lnTo>
                    <a:lnTo>
                      <a:pt x="229" y="154"/>
                    </a:lnTo>
                    <a:lnTo>
                      <a:pt x="231" y="158"/>
                    </a:lnTo>
                    <a:lnTo>
                      <a:pt x="229" y="150"/>
                    </a:lnTo>
                    <a:lnTo>
                      <a:pt x="237" y="147"/>
                    </a:lnTo>
                    <a:lnTo>
                      <a:pt x="237" y="158"/>
                    </a:lnTo>
                    <a:lnTo>
                      <a:pt x="246" y="152"/>
                    </a:lnTo>
                    <a:lnTo>
                      <a:pt x="242" y="160"/>
                    </a:lnTo>
                    <a:lnTo>
                      <a:pt x="240" y="166"/>
                    </a:lnTo>
                    <a:lnTo>
                      <a:pt x="235" y="169"/>
                    </a:lnTo>
                    <a:lnTo>
                      <a:pt x="240" y="182"/>
                    </a:lnTo>
                    <a:lnTo>
                      <a:pt x="242" y="188"/>
                    </a:lnTo>
                    <a:lnTo>
                      <a:pt x="244" y="194"/>
                    </a:lnTo>
                    <a:lnTo>
                      <a:pt x="246" y="201"/>
                    </a:lnTo>
                    <a:lnTo>
                      <a:pt x="240" y="209"/>
                    </a:lnTo>
                    <a:lnTo>
                      <a:pt x="233" y="209"/>
                    </a:lnTo>
                    <a:lnTo>
                      <a:pt x="225" y="216"/>
                    </a:lnTo>
                    <a:lnTo>
                      <a:pt x="218" y="222"/>
                    </a:lnTo>
                    <a:lnTo>
                      <a:pt x="214" y="229"/>
                    </a:lnTo>
                    <a:lnTo>
                      <a:pt x="208" y="237"/>
                    </a:lnTo>
                    <a:lnTo>
                      <a:pt x="201" y="241"/>
                    </a:lnTo>
                    <a:lnTo>
                      <a:pt x="197" y="246"/>
                    </a:lnTo>
                    <a:lnTo>
                      <a:pt x="192" y="244"/>
                    </a:lnTo>
                    <a:lnTo>
                      <a:pt x="177" y="246"/>
                    </a:lnTo>
                    <a:lnTo>
                      <a:pt x="163" y="248"/>
                    </a:lnTo>
                    <a:lnTo>
                      <a:pt x="148" y="258"/>
                    </a:lnTo>
                    <a:lnTo>
                      <a:pt x="131" y="250"/>
                    </a:lnTo>
                    <a:lnTo>
                      <a:pt x="103" y="250"/>
                    </a:lnTo>
                    <a:lnTo>
                      <a:pt x="77" y="256"/>
                    </a:lnTo>
                    <a:lnTo>
                      <a:pt x="62" y="261"/>
                    </a:lnTo>
                    <a:lnTo>
                      <a:pt x="56" y="267"/>
                    </a:lnTo>
                    <a:lnTo>
                      <a:pt x="49" y="269"/>
                    </a:lnTo>
                    <a:lnTo>
                      <a:pt x="41" y="273"/>
                    </a:lnTo>
                    <a:lnTo>
                      <a:pt x="36" y="276"/>
                    </a:lnTo>
                    <a:lnTo>
                      <a:pt x="36" y="276"/>
                    </a:lnTo>
                    <a:lnTo>
                      <a:pt x="39" y="290"/>
                    </a:lnTo>
                    <a:lnTo>
                      <a:pt x="37" y="295"/>
                    </a:lnTo>
                    <a:lnTo>
                      <a:pt x="52" y="297"/>
                    </a:lnTo>
                    <a:lnTo>
                      <a:pt x="52" y="301"/>
                    </a:lnTo>
                    <a:lnTo>
                      <a:pt x="51" y="305"/>
                    </a:lnTo>
                    <a:lnTo>
                      <a:pt x="58" y="320"/>
                    </a:lnTo>
                    <a:lnTo>
                      <a:pt x="58" y="327"/>
                    </a:lnTo>
                    <a:lnTo>
                      <a:pt x="47" y="340"/>
                    </a:lnTo>
                    <a:lnTo>
                      <a:pt x="43" y="348"/>
                    </a:lnTo>
                    <a:lnTo>
                      <a:pt x="37" y="354"/>
                    </a:lnTo>
                    <a:lnTo>
                      <a:pt x="30" y="363"/>
                    </a:lnTo>
                    <a:lnTo>
                      <a:pt x="19" y="376"/>
                    </a:lnTo>
                    <a:lnTo>
                      <a:pt x="4" y="393"/>
                    </a:lnTo>
                    <a:lnTo>
                      <a:pt x="0" y="395"/>
                    </a:lnTo>
                    <a:lnTo>
                      <a:pt x="2" y="397"/>
                    </a:lnTo>
                    <a:lnTo>
                      <a:pt x="5" y="421"/>
                    </a:lnTo>
                    <a:lnTo>
                      <a:pt x="69" y="410"/>
                    </a:lnTo>
                    <a:lnTo>
                      <a:pt x="167" y="391"/>
                    </a:lnTo>
                    <a:lnTo>
                      <a:pt x="276" y="369"/>
                    </a:lnTo>
                    <a:lnTo>
                      <a:pt x="349" y="352"/>
                    </a:lnTo>
                    <a:lnTo>
                      <a:pt x="349" y="354"/>
                    </a:lnTo>
                    <a:lnTo>
                      <a:pt x="357" y="355"/>
                    </a:lnTo>
                    <a:lnTo>
                      <a:pt x="361" y="363"/>
                    </a:lnTo>
                    <a:lnTo>
                      <a:pt x="366" y="361"/>
                    </a:lnTo>
                    <a:lnTo>
                      <a:pt x="374" y="367"/>
                    </a:lnTo>
                    <a:lnTo>
                      <a:pt x="380" y="382"/>
                    </a:lnTo>
                    <a:lnTo>
                      <a:pt x="381" y="389"/>
                    </a:lnTo>
                    <a:lnTo>
                      <a:pt x="387" y="397"/>
                    </a:lnTo>
                    <a:lnTo>
                      <a:pt x="400" y="401"/>
                    </a:lnTo>
                    <a:lnTo>
                      <a:pt x="408" y="402"/>
                    </a:lnTo>
                    <a:lnTo>
                      <a:pt x="415" y="406"/>
                    </a:lnTo>
                    <a:lnTo>
                      <a:pt x="415" y="408"/>
                    </a:lnTo>
                    <a:lnTo>
                      <a:pt x="487" y="431"/>
                    </a:lnTo>
                    <a:lnTo>
                      <a:pt x="481" y="414"/>
                    </a:lnTo>
                    <a:lnTo>
                      <a:pt x="475" y="408"/>
                    </a:lnTo>
                    <a:lnTo>
                      <a:pt x="474" y="401"/>
                    </a:lnTo>
                    <a:lnTo>
                      <a:pt x="475" y="399"/>
                    </a:lnTo>
                    <a:lnTo>
                      <a:pt x="477" y="406"/>
                    </a:lnTo>
                    <a:lnTo>
                      <a:pt x="483" y="410"/>
                    </a:lnTo>
                    <a:lnTo>
                      <a:pt x="487" y="421"/>
                    </a:lnTo>
                    <a:lnTo>
                      <a:pt x="489" y="442"/>
                    </a:lnTo>
                    <a:lnTo>
                      <a:pt x="485" y="457"/>
                    </a:lnTo>
                    <a:lnTo>
                      <a:pt x="489" y="457"/>
                    </a:lnTo>
                    <a:lnTo>
                      <a:pt x="490" y="449"/>
                    </a:lnTo>
                    <a:lnTo>
                      <a:pt x="498" y="448"/>
                    </a:lnTo>
                    <a:lnTo>
                      <a:pt x="500" y="440"/>
                    </a:lnTo>
                    <a:lnTo>
                      <a:pt x="505" y="425"/>
                    </a:lnTo>
                    <a:lnTo>
                      <a:pt x="500" y="417"/>
                    </a:lnTo>
                    <a:lnTo>
                      <a:pt x="500" y="41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29"/>
              <p:cNvSpPr>
                <a:spLocks/>
              </p:cNvSpPr>
              <p:nvPr/>
            </p:nvSpPr>
            <p:spPr bwMode="auto">
              <a:xfrm>
                <a:off x="4906045" y="2105075"/>
                <a:ext cx="146025" cy="81972"/>
              </a:xfrm>
              <a:custGeom>
                <a:avLst/>
                <a:gdLst>
                  <a:gd name="T0" fmla="*/ 139 w 152"/>
                  <a:gd name="T1" fmla="*/ 11 h 94"/>
                  <a:gd name="T2" fmla="*/ 135 w 152"/>
                  <a:gd name="T3" fmla="*/ 9 h 94"/>
                  <a:gd name="T4" fmla="*/ 129 w 152"/>
                  <a:gd name="T5" fmla="*/ 11 h 94"/>
                  <a:gd name="T6" fmla="*/ 122 w 152"/>
                  <a:gd name="T7" fmla="*/ 15 h 94"/>
                  <a:gd name="T8" fmla="*/ 112 w 152"/>
                  <a:gd name="T9" fmla="*/ 28 h 94"/>
                  <a:gd name="T10" fmla="*/ 109 w 152"/>
                  <a:gd name="T11" fmla="*/ 30 h 94"/>
                  <a:gd name="T12" fmla="*/ 101 w 152"/>
                  <a:gd name="T13" fmla="*/ 32 h 94"/>
                  <a:gd name="T14" fmla="*/ 107 w 152"/>
                  <a:gd name="T15" fmla="*/ 24 h 94"/>
                  <a:gd name="T16" fmla="*/ 114 w 152"/>
                  <a:gd name="T17" fmla="*/ 19 h 94"/>
                  <a:gd name="T18" fmla="*/ 114 w 152"/>
                  <a:gd name="T19" fmla="*/ 11 h 94"/>
                  <a:gd name="T20" fmla="*/ 120 w 152"/>
                  <a:gd name="T21" fmla="*/ 0 h 94"/>
                  <a:gd name="T22" fmla="*/ 99 w 152"/>
                  <a:gd name="T23" fmla="*/ 24 h 94"/>
                  <a:gd name="T24" fmla="*/ 86 w 152"/>
                  <a:gd name="T25" fmla="*/ 30 h 94"/>
                  <a:gd name="T26" fmla="*/ 65 w 152"/>
                  <a:gd name="T27" fmla="*/ 35 h 94"/>
                  <a:gd name="T28" fmla="*/ 60 w 152"/>
                  <a:gd name="T29" fmla="*/ 37 h 94"/>
                  <a:gd name="T30" fmla="*/ 56 w 152"/>
                  <a:gd name="T31" fmla="*/ 43 h 94"/>
                  <a:gd name="T32" fmla="*/ 49 w 152"/>
                  <a:gd name="T33" fmla="*/ 43 h 94"/>
                  <a:gd name="T34" fmla="*/ 35 w 152"/>
                  <a:gd name="T35" fmla="*/ 50 h 94"/>
                  <a:gd name="T36" fmla="*/ 30 w 152"/>
                  <a:gd name="T37" fmla="*/ 50 h 94"/>
                  <a:gd name="T38" fmla="*/ 22 w 152"/>
                  <a:gd name="T39" fmla="*/ 54 h 94"/>
                  <a:gd name="T40" fmla="*/ 24 w 152"/>
                  <a:gd name="T41" fmla="*/ 62 h 94"/>
                  <a:gd name="T42" fmla="*/ 17 w 152"/>
                  <a:gd name="T43" fmla="*/ 60 h 94"/>
                  <a:gd name="T44" fmla="*/ 15 w 152"/>
                  <a:gd name="T45" fmla="*/ 67 h 94"/>
                  <a:gd name="T46" fmla="*/ 2 w 152"/>
                  <a:gd name="T47" fmla="*/ 75 h 94"/>
                  <a:gd name="T48" fmla="*/ 0 w 152"/>
                  <a:gd name="T49" fmla="*/ 84 h 94"/>
                  <a:gd name="T50" fmla="*/ 0 w 152"/>
                  <a:gd name="T51" fmla="*/ 90 h 94"/>
                  <a:gd name="T52" fmla="*/ 2 w 152"/>
                  <a:gd name="T53" fmla="*/ 92 h 94"/>
                  <a:gd name="T54" fmla="*/ 15 w 152"/>
                  <a:gd name="T55" fmla="*/ 88 h 94"/>
                  <a:gd name="T56" fmla="*/ 7 w 152"/>
                  <a:gd name="T57" fmla="*/ 94 h 94"/>
                  <a:gd name="T58" fmla="*/ 22 w 152"/>
                  <a:gd name="T59" fmla="*/ 88 h 94"/>
                  <a:gd name="T60" fmla="*/ 47 w 152"/>
                  <a:gd name="T61" fmla="*/ 73 h 94"/>
                  <a:gd name="T62" fmla="*/ 49 w 152"/>
                  <a:gd name="T63" fmla="*/ 73 h 94"/>
                  <a:gd name="T64" fmla="*/ 58 w 152"/>
                  <a:gd name="T65" fmla="*/ 67 h 94"/>
                  <a:gd name="T66" fmla="*/ 64 w 152"/>
                  <a:gd name="T67" fmla="*/ 64 h 94"/>
                  <a:gd name="T68" fmla="*/ 79 w 152"/>
                  <a:gd name="T69" fmla="*/ 56 h 94"/>
                  <a:gd name="T70" fmla="*/ 86 w 152"/>
                  <a:gd name="T71" fmla="*/ 52 h 94"/>
                  <a:gd name="T72" fmla="*/ 94 w 152"/>
                  <a:gd name="T73" fmla="*/ 49 h 94"/>
                  <a:gd name="T74" fmla="*/ 99 w 152"/>
                  <a:gd name="T75" fmla="*/ 47 h 94"/>
                  <a:gd name="T76" fmla="*/ 112 w 152"/>
                  <a:gd name="T77" fmla="*/ 37 h 94"/>
                  <a:gd name="T78" fmla="*/ 114 w 152"/>
                  <a:gd name="T79" fmla="*/ 32 h 94"/>
                  <a:gd name="T80" fmla="*/ 122 w 152"/>
                  <a:gd name="T81" fmla="*/ 30 h 94"/>
                  <a:gd name="T82" fmla="*/ 135 w 152"/>
                  <a:gd name="T83" fmla="*/ 19 h 94"/>
                  <a:gd name="T84" fmla="*/ 143 w 152"/>
                  <a:gd name="T85" fmla="*/ 15 h 94"/>
                  <a:gd name="T86" fmla="*/ 152 w 152"/>
                  <a:gd name="T87" fmla="*/ 3 h 94"/>
                  <a:gd name="T88" fmla="*/ 144 w 152"/>
                  <a:gd name="T89" fmla="*/ 7 h 94"/>
                  <a:gd name="T90" fmla="*/ 139 w 152"/>
                  <a:gd name="T9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94">
                    <a:moveTo>
                      <a:pt x="139" y="11"/>
                    </a:moveTo>
                    <a:lnTo>
                      <a:pt x="135" y="9"/>
                    </a:lnTo>
                    <a:lnTo>
                      <a:pt x="129" y="11"/>
                    </a:lnTo>
                    <a:lnTo>
                      <a:pt x="122" y="15"/>
                    </a:lnTo>
                    <a:lnTo>
                      <a:pt x="112" y="28"/>
                    </a:lnTo>
                    <a:lnTo>
                      <a:pt x="109" y="30"/>
                    </a:lnTo>
                    <a:lnTo>
                      <a:pt x="101" y="32"/>
                    </a:lnTo>
                    <a:lnTo>
                      <a:pt x="107" y="24"/>
                    </a:lnTo>
                    <a:lnTo>
                      <a:pt x="114" y="19"/>
                    </a:lnTo>
                    <a:lnTo>
                      <a:pt x="114" y="11"/>
                    </a:lnTo>
                    <a:lnTo>
                      <a:pt x="120" y="0"/>
                    </a:lnTo>
                    <a:lnTo>
                      <a:pt x="99" y="24"/>
                    </a:lnTo>
                    <a:lnTo>
                      <a:pt x="86" y="30"/>
                    </a:lnTo>
                    <a:lnTo>
                      <a:pt x="65" y="35"/>
                    </a:lnTo>
                    <a:lnTo>
                      <a:pt x="60" y="37"/>
                    </a:lnTo>
                    <a:lnTo>
                      <a:pt x="56" y="43"/>
                    </a:lnTo>
                    <a:lnTo>
                      <a:pt x="49" y="43"/>
                    </a:lnTo>
                    <a:lnTo>
                      <a:pt x="35" y="50"/>
                    </a:lnTo>
                    <a:lnTo>
                      <a:pt x="30" y="50"/>
                    </a:lnTo>
                    <a:lnTo>
                      <a:pt x="22" y="54"/>
                    </a:lnTo>
                    <a:lnTo>
                      <a:pt x="24" y="62"/>
                    </a:lnTo>
                    <a:lnTo>
                      <a:pt x="17" y="60"/>
                    </a:lnTo>
                    <a:lnTo>
                      <a:pt x="15" y="67"/>
                    </a:lnTo>
                    <a:lnTo>
                      <a:pt x="2" y="75"/>
                    </a:lnTo>
                    <a:lnTo>
                      <a:pt x="0" y="84"/>
                    </a:lnTo>
                    <a:lnTo>
                      <a:pt x="0" y="90"/>
                    </a:lnTo>
                    <a:lnTo>
                      <a:pt x="2" y="92"/>
                    </a:lnTo>
                    <a:lnTo>
                      <a:pt x="15" y="88"/>
                    </a:lnTo>
                    <a:lnTo>
                      <a:pt x="7" y="94"/>
                    </a:lnTo>
                    <a:lnTo>
                      <a:pt x="22" y="88"/>
                    </a:lnTo>
                    <a:lnTo>
                      <a:pt x="47" y="73"/>
                    </a:lnTo>
                    <a:lnTo>
                      <a:pt x="49" y="73"/>
                    </a:lnTo>
                    <a:lnTo>
                      <a:pt x="58" y="67"/>
                    </a:lnTo>
                    <a:lnTo>
                      <a:pt x="64" y="64"/>
                    </a:lnTo>
                    <a:lnTo>
                      <a:pt x="79" y="56"/>
                    </a:lnTo>
                    <a:lnTo>
                      <a:pt x="86" y="52"/>
                    </a:lnTo>
                    <a:lnTo>
                      <a:pt x="94" y="49"/>
                    </a:lnTo>
                    <a:lnTo>
                      <a:pt x="99" y="47"/>
                    </a:lnTo>
                    <a:lnTo>
                      <a:pt x="112" y="37"/>
                    </a:lnTo>
                    <a:lnTo>
                      <a:pt x="114" y="32"/>
                    </a:lnTo>
                    <a:lnTo>
                      <a:pt x="122" y="30"/>
                    </a:lnTo>
                    <a:lnTo>
                      <a:pt x="135" y="19"/>
                    </a:lnTo>
                    <a:lnTo>
                      <a:pt x="143" y="15"/>
                    </a:lnTo>
                    <a:lnTo>
                      <a:pt x="152" y="3"/>
                    </a:lnTo>
                    <a:lnTo>
                      <a:pt x="144" y="7"/>
                    </a:lnTo>
                    <a:lnTo>
                      <a:pt x="139" y="11"/>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3" name="Group 182"/>
            <p:cNvGrpSpPr/>
            <p:nvPr/>
          </p:nvGrpSpPr>
          <p:grpSpPr>
            <a:xfrm>
              <a:off x="11244986" y="5162985"/>
              <a:ext cx="686650" cy="339935"/>
              <a:chOff x="4907967" y="1921074"/>
              <a:chExt cx="285325" cy="141272"/>
            </a:xfrm>
            <a:grpFill/>
          </p:grpSpPr>
          <p:sp>
            <p:nvSpPr>
              <p:cNvPr id="194" name="Freeform 144"/>
              <p:cNvSpPr>
                <a:spLocks/>
              </p:cNvSpPr>
              <p:nvPr/>
            </p:nvSpPr>
            <p:spPr bwMode="auto">
              <a:xfrm>
                <a:off x="4907967" y="1921074"/>
                <a:ext cx="273797" cy="131678"/>
              </a:xfrm>
              <a:custGeom>
                <a:avLst/>
                <a:gdLst>
                  <a:gd name="T0" fmla="*/ 169 w 285"/>
                  <a:gd name="T1" fmla="*/ 6 h 151"/>
                  <a:gd name="T2" fmla="*/ 163 w 285"/>
                  <a:gd name="T3" fmla="*/ 13 h 151"/>
                  <a:gd name="T4" fmla="*/ 150 w 285"/>
                  <a:gd name="T5" fmla="*/ 30 h 151"/>
                  <a:gd name="T6" fmla="*/ 1 w 285"/>
                  <a:gd name="T7" fmla="*/ 62 h 151"/>
                  <a:gd name="T8" fmla="*/ 0 w 285"/>
                  <a:gd name="T9" fmla="*/ 136 h 151"/>
                  <a:gd name="T10" fmla="*/ 48 w 285"/>
                  <a:gd name="T11" fmla="*/ 130 h 151"/>
                  <a:gd name="T12" fmla="*/ 69 w 285"/>
                  <a:gd name="T13" fmla="*/ 126 h 151"/>
                  <a:gd name="T14" fmla="*/ 80 w 285"/>
                  <a:gd name="T15" fmla="*/ 122 h 151"/>
                  <a:gd name="T16" fmla="*/ 129 w 285"/>
                  <a:gd name="T17" fmla="*/ 111 h 151"/>
                  <a:gd name="T18" fmla="*/ 159 w 285"/>
                  <a:gd name="T19" fmla="*/ 104 h 151"/>
                  <a:gd name="T20" fmla="*/ 169 w 285"/>
                  <a:gd name="T21" fmla="*/ 115 h 151"/>
                  <a:gd name="T22" fmla="*/ 174 w 285"/>
                  <a:gd name="T23" fmla="*/ 122 h 151"/>
                  <a:gd name="T24" fmla="*/ 178 w 285"/>
                  <a:gd name="T25" fmla="*/ 128 h 151"/>
                  <a:gd name="T26" fmla="*/ 189 w 285"/>
                  <a:gd name="T27" fmla="*/ 126 h 151"/>
                  <a:gd name="T28" fmla="*/ 191 w 285"/>
                  <a:gd name="T29" fmla="*/ 128 h 151"/>
                  <a:gd name="T30" fmla="*/ 195 w 285"/>
                  <a:gd name="T31" fmla="*/ 136 h 151"/>
                  <a:gd name="T32" fmla="*/ 199 w 285"/>
                  <a:gd name="T33" fmla="*/ 151 h 151"/>
                  <a:gd name="T34" fmla="*/ 210 w 285"/>
                  <a:gd name="T35" fmla="*/ 143 h 151"/>
                  <a:gd name="T36" fmla="*/ 221 w 285"/>
                  <a:gd name="T37" fmla="*/ 126 h 151"/>
                  <a:gd name="T38" fmla="*/ 231 w 285"/>
                  <a:gd name="T39" fmla="*/ 115 h 151"/>
                  <a:gd name="T40" fmla="*/ 235 w 285"/>
                  <a:gd name="T41" fmla="*/ 136 h 151"/>
                  <a:gd name="T42" fmla="*/ 248 w 285"/>
                  <a:gd name="T43" fmla="*/ 130 h 151"/>
                  <a:gd name="T44" fmla="*/ 253 w 285"/>
                  <a:gd name="T45" fmla="*/ 122 h 151"/>
                  <a:gd name="T46" fmla="*/ 282 w 285"/>
                  <a:gd name="T47" fmla="*/ 109 h 151"/>
                  <a:gd name="T48" fmla="*/ 282 w 285"/>
                  <a:gd name="T49" fmla="*/ 89 h 151"/>
                  <a:gd name="T50" fmla="*/ 265 w 285"/>
                  <a:gd name="T51" fmla="*/ 72 h 151"/>
                  <a:gd name="T52" fmla="*/ 250 w 285"/>
                  <a:gd name="T53" fmla="*/ 70 h 151"/>
                  <a:gd name="T54" fmla="*/ 265 w 285"/>
                  <a:gd name="T55" fmla="*/ 75 h 151"/>
                  <a:gd name="T56" fmla="*/ 274 w 285"/>
                  <a:gd name="T57" fmla="*/ 83 h 151"/>
                  <a:gd name="T58" fmla="*/ 270 w 285"/>
                  <a:gd name="T59" fmla="*/ 100 h 151"/>
                  <a:gd name="T60" fmla="*/ 250 w 285"/>
                  <a:gd name="T61" fmla="*/ 109 h 151"/>
                  <a:gd name="T62" fmla="*/ 238 w 285"/>
                  <a:gd name="T63" fmla="*/ 107 h 151"/>
                  <a:gd name="T64" fmla="*/ 225 w 285"/>
                  <a:gd name="T65" fmla="*/ 92 h 151"/>
                  <a:gd name="T66" fmla="*/ 219 w 285"/>
                  <a:gd name="T67" fmla="*/ 83 h 151"/>
                  <a:gd name="T68" fmla="*/ 219 w 285"/>
                  <a:gd name="T69" fmla="*/ 79 h 151"/>
                  <a:gd name="T70" fmla="*/ 199 w 285"/>
                  <a:gd name="T71" fmla="*/ 64 h 151"/>
                  <a:gd name="T72" fmla="*/ 186 w 285"/>
                  <a:gd name="T73" fmla="*/ 64 h 151"/>
                  <a:gd name="T74" fmla="*/ 188 w 285"/>
                  <a:gd name="T75" fmla="*/ 58 h 151"/>
                  <a:gd name="T76" fmla="*/ 191 w 285"/>
                  <a:gd name="T77" fmla="*/ 43 h 151"/>
                  <a:gd name="T78" fmla="*/ 193 w 285"/>
                  <a:gd name="T79" fmla="*/ 34 h 151"/>
                  <a:gd name="T80" fmla="*/ 208 w 285"/>
                  <a:gd name="T81" fmla="*/ 19 h 151"/>
                  <a:gd name="T82" fmla="*/ 203 w 285"/>
                  <a:gd name="T83" fmla="*/ 21 h 151"/>
                  <a:gd name="T84" fmla="*/ 189 w 285"/>
                  <a:gd name="T85" fmla="*/ 17 h 151"/>
                  <a:gd name="T86" fmla="*/ 182 w 285"/>
                  <a:gd name="T87" fmla="*/ 8 h 151"/>
                  <a:gd name="T88" fmla="*/ 180 w 285"/>
                  <a:gd name="T8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5" h="151">
                    <a:moveTo>
                      <a:pt x="176" y="2"/>
                    </a:moveTo>
                    <a:lnTo>
                      <a:pt x="169" y="6"/>
                    </a:lnTo>
                    <a:lnTo>
                      <a:pt x="165" y="13"/>
                    </a:lnTo>
                    <a:lnTo>
                      <a:pt x="163" y="13"/>
                    </a:lnTo>
                    <a:lnTo>
                      <a:pt x="159" y="19"/>
                    </a:lnTo>
                    <a:lnTo>
                      <a:pt x="150" y="30"/>
                    </a:lnTo>
                    <a:lnTo>
                      <a:pt x="62" y="51"/>
                    </a:lnTo>
                    <a:lnTo>
                      <a:pt x="1" y="62"/>
                    </a:lnTo>
                    <a:lnTo>
                      <a:pt x="1" y="70"/>
                    </a:lnTo>
                    <a:lnTo>
                      <a:pt x="0" y="136"/>
                    </a:lnTo>
                    <a:lnTo>
                      <a:pt x="3" y="141"/>
                    </a:lnTo>
                    <a:lnTo>
                      <a:pt x="48" y="130"/>
                    </a:lnTo>
                    <a:lnTo>
                      <a:pt x="56" y="130"/>
                    </a:lnTo>
                    <a:lnTo>
                      <a:pt x="69" y="126"/>
                    </a:lnTo>
                    <a:lnTo>
                      <a:pt x="73" y="126"/>
                    </a:lnTo>
                    <a:lnTo>
                      <a:pt x="80" y="122"/>
                    </a:lnTo>
                    <a:lnTo>
                      <a:pt x="120" y="113"/>
                    </a:lnTo>
                    <a:lnTo>
                      <a:pt x="129" y="111"/>
                    </a:lnTo>
                    <a:lnTo>
                      <a:pt x="133" y="111"/>
                    </a:lnTo>
                    <a:lnTo>
                      <a:pt x="159" y="104"/>
                    </a:lnTo>
                    <a:lnTo>
                      <a:pt x="167" y="109"/>
                    </a:lnTo>
                    <a:lnTo>
                      <a:pt x="169" y="115"/>
                    </a:lnTo>
                    <a:lnTo>
                      <a:pt x="172" y="117"/>
                    </a:lnTo>
                    <a:lnTo>
                      <a:pt x="174" y="122"/>
                    </a:lnTo>
                    <a:lnTo>
                      <a:pt x="178" y="126"/>
                    </a:lnTo>
                    <a:lnTo>
                      <a:pt x="178" y="128"/>
                    </a:lnTo>
                    <a:lnTo>
                      <a:pt x="184" y="132"/>
                    </a:lnTo>
                    <a:lnTo>
                      <a:pt x="189" y="126"/>
                    </a:lnTo>
                    <a:lnTo>
                      <a:pt x="191" y="120"/>
                    </a:lnTo>
                    <a:lnTo>
                      <a:pt x="191" y="128"/>
                    </a:lnTo>
                    <a:lnTo>
                      <a:pt x="189" y="134"/>
                    </a:lnTo>
                    <a:lnTo>
                      <a:pt x="195" y="136"/>
                    </a:lnTo>
                    <a:lnTo>
                      <a:pt x="199" y="147"/>
                    </a:lnTo>
                    <a:lnTo>
                      <a:pt x="199" y="151"/>
                    </a:lnTo>
                    <a:lnTo>
                      <a:pt x="203" y="143"/>
                    </a:lnTo>
                    <a:lnTo>
                      <a:pt x="210" y="143"/>
                    </a:lnTo>
                    <a:lnTo>
                      <a:pt x="214" y="132"/>
                    </a:lnTo>
                    <a:lnTo>
                      <a:pt x="221" y="126"/>
                    </a:lnTo>
                    <a:lnTo>
                      <a:pt x="223" y="120"/>
                    </a:lnTo>
                    <a:lnTo>
                      <a:pt x="231" y="115"/>
                    </a:lnTo>
                    <a:lnTo>
                      <a:pt x="231" y="122"/>
                    </a:lnTo>
                    <a:lnTo>
                      <a:pt x="235" y="136"/>
                    </a:lnTo>
                    <a:lnTo>
                      <a:pt x="242" y="134"/>
                    </a:lnTo>
                    <a:lnTo>
                      <a:pt x="248" y="130"/>
                    </a:lnTo>
                    <a:lnTo>
                      <a:pt x="250" y="122"/>
                    </a:lnTo>
                    <a:lnTo>
                      <a:pt x="253" y="122"/>
                    </a:lnTo>
                    <a:lnTo>
                      <a:pt x="272" y="111"/>
                    </a:lnTo>
                    <a:lnTo>
                      <a:pt x="282" y="109"/>
                    </a:lnTo>
                    <a:lnTo>
                      <a:pt x="285" y="102"/>
                    </a:lnTo>
                    <a:lnTo>
                      <a:pt x="282" y="89"/>
                    </a:lnTo>
                    <a:lnTo>
                      <a:pt x="272" y="75"/>
                    </a:lnTo>
                    <a:lnTo>
                      <a:pt x="265" y="72"/>
                    </a:lnTo>
                    <a:lnTo>
                      <a:pt x="257" y="68"/>
                    </a:lnTo>
                    <a:lnTo>
                      <a:pt x="250" y="70"/>
                    </a:lnTo>
                    <a:lnTo>
                      <a:pt x="257" y="72"/>
                    </a:lnTo>
                    <a:lnTo>
                      <a:pt x="265" y="75"/>
                    </a:lnTo>
                    <a:lnTo>
                      <a:pt x="268" y="83"/>
                    </a:lnTo>
                    <a:lnTo>
                      <a:pt x="274" y="83"/>
                    </a:lnTo>
                    <a:lnTo>
                      <a:pt x="278" y="94"/>
                    </a:lnTo>
                    <a:lnTo>
                      <a:pt x="270" y="100"/>
                    </a:lnTo>
                    <a:lnTo>
                      <a:pt x="257" y="111"/>
                    </a:lnTo>
                    <a:lnTo>
                      <a:pt x="250" y="109"/>
                    </a:lnTo>
                    <a:lnTo>
                      <a:pt x="244" y="109"/>
                    </a:lnTo>
                    <a:lnTo>
                      <a:pt x="238" y="107"/>
                    </a:lnTo>
                    <a:lnTo>
                      <a:pt x="233" y="94"/>
                    </a:lnTo>
                    <a:lnTo>
                      <a:pt x="225" y="92"/>
                    </a:lnTo>
                    <a:lnTo>
                      <a:pt x="219" y="89"/>
                    </a:lnTo>
                    <a:lnTo>
                      <a:pt x="219" y="83"/>
                    </a:lnTo>
                    <a:lnTo>
                      <a:pt x="225" y="87"/>
                    </a:lnTo>
                    <a:lnTo>
                      <a:pt x="219" y="79"/>
                    </a:lnTo>
                    <a:lnTo>
                      <a:pt x="206" y="66"/>
                    </a:lnTo>
                    <a:lnTo>
                      <a:pt x="199" y="64"/>
                    </a:lnTo>
                    <a:lnTo>
                      <a:pt x="191" y="68"/>
                    </a:lnTo>
                    <a:lnTo>
                      <a:pt x="186" y="64"/>
                    </a:lnTo>
                    <a:lnTo>
                      <a:pt x="180" y="58"/>
                    </a:lnTo>
                    <a:lnTo>
                      <a:pt x="188" y="58"/>
                    </a:lnTo>
                    <a:lnTo>
                      <a:pt x="186" y="51"/>
                    </a:lnTo>
                    <a:lnTo>
                      <a:pt x="191" y="43"/>
                    </a:lnTo>
                    <a:lnTo>
                      <a:pt x="189" y="42"/>
                    </a:lnTo>
                    <a:lnTo>
                      <a:pt x="193" y="34"/>
                    </a:lnTo>
                    <a:lnTo>
                      <a:pt x="206" y="26"/>
                    </a:lnTo>
                    <a:lnTo>
                      <a:pt x="208" y="19"/>
                    </a:lnTo>
                    <a:lnTo>
                      <a:pt x="201" y="19"/>
                    </a:lnTo>
                    <a:lnTo>
                      <a:pt x="203" y="21"/>
                    </a:lnTo>
                    <a:lnTo>
                      <a:pt x="195" y="23"/>
                    </a:lnTo>
                    <a:lnTo>
                      <a:pt x="189" y="17"/>
                    </a:lnTo>
                    <a:lnTo>
                      <a:pt x="188" y="10"/>
                    </a:lnTo>
                    <a:lnTo>
                      <a:pt x="182" y="8"/>
                    </a:lnTo>
                    <a:lnTo>
                      <a:pt x="184" y="0"/>
                    </a:lnTo>
                    <a:lnTo>
                      <a:pt x="180" y="0"/>
                    </a:lnTo>
                    <a:lnTo>
                      <a:pt x="176" y="2"/>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30"/>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31"/>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32"/>
              <p:cNvSpPr>
                <a:spLocks/>
              </p:cNvSpPr>
              <p:nvPr/>
            </p:nvSpPr>
            <p:spPr bwMode="auto">
              <a:xfrm>
                <a:off x="5127965" y="2045777"/>
                <a:ext cx="20174" cy="16569"/>
              </a:xfrm>
              <a:custGeom>
                <a:avLst/>
                <a:gdLst>
                  <a:gd name="T0" fmla="*/ 9 w 21"/>
                  <a:gd name="T1" fmla="*/ 0 h 19"/>
                  <a:gd name="T2" fmla="*/ 6 w 21"/>
                  <a:gd name="T3" fmla="*/ 6 h 19"/>
                  <a:gd name="T4" fmla="*/ 0 w 21"/>
                  <a:gd name="T5" fmla="*/ 19 h 19"/>
                  <a:gd name="T6" fmla="*/ 13 w 21"/>
                  <a:gd name="T7" fmla="*/ 11 h 19"/>
                  <a:gd name="T8" fmla="*/ 21 w 21"/>
                  <a:gd name="T9" fmla="*/ 6 h 19"/>
                  <a:gd name="T10" fmla="*/ 15 w 21"/>
                  <a:gd name="T11" fmla="*/ 0 h 19"/>
                  <a:gd name="T12" fmla="*/ 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9" y="0"/>
                    </a:moveTo>
                    <a:lnTo>
                      <a:pt x="6" y="6"/>
                    </a:lnTo>
                    <a:lnTo>
                      <a:pt x="0" y="19"/>
                    </a:lnTo>
                    <a:lnTo>
                      <a:pt x="13" y="11"/>
                    </a:lnTo>
                    <a:lnTo>
                      <a:pt x="21" y="6"/>
                    </a:lnTo>
                    <a:lnTo>
                      <a:pt x="15" y="0"/>
                    </a:lnTo>
                    <a:lnTo>
                      <a:pt x="9"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333"/>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34"/>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35"/>
              <p:cNvSpPr>
                <a:spLocks/>
              </p:cNvSpPr>
              <p:nvPr/>
            </p:nvSpPr>
            <p:spPr bwMode="auto">
              <a:xfrm>
                <a:off x="5176960" y="2042288"/>
                <a:ext cx="16332" cy="13081"/>
              </a:xfrm>
              <a:custGeom>
                <a:avLst/>
                <a:gdLst>
                  <a:gd name="T0" fmla="*/ 7 w 17"/>
                  <a:gd name="T1" fmla="*/ 0 h 15"/>
                  <a:gd name="T2" fmla="*/ 7 w 17"/>
                  <a:gd name="T3" fmla="*/ 2 h 15"/>
                  <a:gd name="T4" fmla="*/ 7 w 17"/>
                  <a:gd name="T5" fmla="*/ 10 h 15"/>
                  <a:gd name="T6" fmla="*/ 0 w 17"/>
                  <a:gd name="T7" fmla="*/ 15 h 15"/>
                  <a:gd name="T8" fmla="*/ 13 w 17"/>
                  <a:gd name="T9" fmla="*/ 13 h 15"/>
                  <a:gd name="T10" fmla="*/ 17 w 17"/>
                  <a:gd name="T11" fmla="*/ 12 h 15"/>
                  <a:gd name="T12" fmla="*/ 11 w 17"/>
                  <a:gd name="T13" fmla="*/ 4 h 15"/>
                  <a:gd name="T14" fmla="*/ 7 w 1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7" y="0"/>
                    </a:moveTo>
                    <a:lnTo>
                      <a:pt x="7" y="2"/>
                    </a:lnTo>
                    <a:lnTo>
                      <a:pt x="7" y="10"/>
                    </a:lnTo>
                    <a:lnTo>
                      <a:pt x="0" y="15"/>
                    </a:lnTo>
                    <a:lnTo>
                      <a:pt x="13" y="13"/>
                    </a:lnTo>
                    <a:lnTo>
                      <a:pt x="17" y="12"/>
                    </a:lnTo>
                    <a:lnTo>
                      <a:pt x="11" y="4"/>
                    </a:lnTo>
                    <a:lnTo>
                      <a:pt x="7"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4" name="Group 183"/>
            <p:cNvGrpSpPr/>
            <p:nvPr/>
          </p:nvGrpSpPr>
          <p:grpSpPr>
            <a:xfrm>
              <a:off x="11462310" y="4082340"/>
              <a:ext cx="772191" cy="1034482"/>
              <a:chOff x="4998272" y="1471973"/>
              <a:chExt cx="320870" cy="429916"/>
            </a:xfrm>
            <a:grpFill/>
          </p:grpSpPr>
          <p:sp>
            <p:nvSpPr>
              <p:cNvPr id="189" name="Freeform 147"/>
              <p:cNvSpPr>
                <a:spLocks/>
              </p:cNvSpPr>
              <p:nvPr/>
            </p:nvSpPr>
            <p:spPr bwMode="auto">
              <a:xfrm>
                <a:off x="4998272" y="1471973"/>
                <a:ext cx="299735" cy="429916"/>
              </a:xfrm>
              <a:custGeom>
                <a:avLst/>
                <a:gdLst>
                  <a:gd name="T0" fmla="*/ 295 w 312"/>
                  <a:gd name="T1" fmla="*/ 226 h 493"/>
                  <a:gd name="T2" fmla="*/ 291 w 312"/>
                  <a:gd name="T3" fmla="*/ 199 h 493"/>
                  <a:gd name="T4" fmla="*/ 280 w 312"/>
                  <a:gd name="T5" fmla="*/ 197 h 493"/>
                  <a:gd name="T6" fmla="*/ 263 w 312"/>
                  <a:gd name="T7" fmla="*/ 190 h 493"/>
                  <a:gd name="T8" fmla="*/ 255 w 312"/>
                  <a:gd name="T9" fmla="*/ 171 h 493"/>
                  <a:gd name="T10" fmla="*/ 246 w 312"/>
                  <a:gd name="T11" fmla="*/ 162 h 493"/>
                  <a:gd name="T12" fmla="*/ 225 w 312"/>
                  <a:gd name="T13" fmla="*/ 158 h 493"/>
                  <a:gd name="T14" fmla="*/ 219 w 312"/>
                  <a:gd name="T15" fmla="*/ 139 h 493"/>
                  <a:gd name="T16" fmla="*/ 182 w 312"/>
                  <a:gd name="T17" fmla="*/ 19 h 493"/>
                  <a:gd name="T18" fmla="*/ 148 w 312"/>
                  <a:gd name="T19" fmla="*/ 2 h 493"/>
                  <a:gd name="T20" fmla="*/ 127 w 312"/>
                  <a:gd name="T21" fmla="*/ 9 h 493"/>
                  <a:gd name="T22" fmla="*/ 109 w 312"/>
                  <a:gd name="T23" fmla="*/ 23 h 493"/>
                  <a:gd name="T24" fmla="*/ 86 w 312"/>
                  <a:gd name="T25" fmla="*/ 23 h 493"/>
                  <a:gd name="T26" fmla="*/ 69 w 312"/>
                  <a:gd name="T27" fmla="*/ 9 h 493"/>
                  <a:gd name="T28" fmla="*/ 35 w 312"/>
                  <a:gd name="T29" fmla="*/ 141 h 493"/>
                  <a:gd name="T30" fmla="*/ 35 w 312"/>
                  <a:gd name="T31" fmla="*/ 182 h 493"/>
                  <a:gd name="T32" fmla="*/ 37 w 312"/>
                  <a:gd name="T33" fmla="*/ 209 h 493"/>
                  <a:gd name="T34" fmla="*/ 20 w 312"/>
                  <a:gd name="T35" fmla="*/ 237 h 493"/>
                  <a:gd name="T36" fmla="*/ 20 w 312"/>
                  <a:gd name="T37" fmla="*/ 248 h 493"/>
                  <a:gd name="T38" fmla="*/ 18 w 312"/>
                  <a:gd name="T39" fmla="*/ 263 h 493"/>
                  <a:gd name="T40" fmla="*/ 0 w 312"/>
                  <a:gd name="T41" fmla="*/ 269 h 493"/>
                  <a:gd name="T42" fmla="*/ 60 w 312"/>
                  <a:gd name="T43" fmla="*/ 447 h 493"/>
                  <a:gd name="T44" fmla="*/ 65 w 312"/>
                  <a:gd name="T45" fmla="*/ 468 h 493"/>
                  <a:gd name="T46" fmla="*/ 80 w 312"/>
                  <a:gd name="T47" fmla="*/ 485 h 493"/>
                  <a:gd name="T48" fmla="*/ 95 w 312"/>
                  <a:gd name="T49" fmla="*/ 487 h 493"/>
                  <a:gd name="T50" fmla="*/ 95 w 312"/>
                  <a:gd name="T51" fmla="*/ 464 h 493"/>
                  <a:gd name="T52" fmla="*/ 105 w 312"/>
                  <a:gd name="T53" fmla="*/ 440 h 493"/>
                  <a:gd name="T54" fmla="*/ 109 w 312"/>
                  <a:gd name="T55" fmla="*/ 417 h 493"/>
                  <a:gd name="T56" fmla="*/ 125 w 312"/>
                  <a:gd name="T57" fmla="*/ 408 h 493"/>
                  <a:gd name="T58" fmla="*/ 129 w 312"/>
                  <a:gd name="T59" fmla="*/ 400 h 493"/>
                  <a:gd name="T60" fmla="*/ 139 w 312"/>
                  <a:gd name="T61" fmla="*/ 408 h 493"/>
                  <a:gd name="T62" fmla="*/ 129 w 312"/>
                  <a:gd name="T63" fmla="*/ 382 h 493"/>
                  <a:gd name="T64" fmla="*/ 131 w 312"/>
                  <a:gd name="T65" fmla="*/ 376 h 493"/>
                  <a:gd name="T66" fmla="*/ 139 w 312"/>
                  <a:gd name="T67" fmla="*/ 385 h 493"/>
                  <a:gd name="T68" fmla="*/ 148 w 312"/>
                  <a:gd name="T69" fmla="*/ 382 h 493"/>
                  <a:gd name="T70" fmla="*/ 150 w 312"/>
                  <a:gd name="T71" fmla="*/ 378 h 493"/>
                  <a:gd name="T72" fmla="*/ 152 w 312"/>
                  <a:gd name="T73" fmla="*/ 376 h 493"/>
                  <a:gd name="T74" fmla="*/ 159 w 312"/>
                  <a:gd name="T75" fmla="*/ 380 h 493"/>
                  <a:gd name="T76" fmla="*/ 169 w 312"/>
                  <a:gd name="T77" fmla="*/ 367 h 493"/>
                  <a:gd name="T78" fmla="*/ 184 w 312"/>
                  <a:gd name="T79" fmla="*/ 355 h 493"/>
                  <a:gd name="T80" fmla="*/ 182 w 312"/>
                  <a:gd name="T81" fmla="*/ 335 h 493"/>
                  <a:gd name="T82" fmla="*/ 180 w 312"/>
                  <a:gd name="T83" fmla="*/ 314 h 493"/>
                  <a:gd name="T84" fmla="*/ 193 w 312"/>
                  <a:gd name="T85" fmla="*/ 303 h 493"/>
                  <a:gd name="T86" fmla="*/ 199 w 312"/>
                  <a:gd name="T87" fmla="*/ 316 h 493"/>
                  <a:gd name="T88" fmla="*/ 219 w 312"/>
                  <a:gd name="T89" fmla="*/ 323 h 493"/>
                  <a:gd name="T90" fmla="*/ 216 w 312"/>
                  <a:gd name="T91" fmla="*/ 303 h 493"/>
                  <a:gd name="T92" fmla="*/ 227 w 312"/>
                  <a:gd name="T93" fmla="*/ 297 h 493"/>
                  <a:gd name="T94" fmla="*/ 248 w 312"/>
                  <a:gd name="T95" fmla="*/ 303 h 493"/>
                  <a:gd name="T96" fmla="*/ 253 w 312"/>
                  <a:gd name="T97" fmla="*/ 286 h 493"/>
                  <a:gd name="T98" fmla="*/ 257 w 312"/>
                  <a:gd name="T99" fmla="*/ 291 h 493"/>
                  <a:gd name="T100" fmla="*/ 261 w 312"/>
                  <a:gd name="T101" fmla="*/ 271 h 493"/>
                  <a:gd name="T102" fmla="*/ 272 w 312"/>
                  <a:gd name="T103" fmla="*/ 271 h 493"/>
                  <a:gd name="T104" fmla="*/ 283 w 312"/>
                  <a:gd name="T105" fmla="*/ 261 h 493"/>
                  <a:gd name="T106" fmla="*/ 291 w 312"/>
                  <a:gd name="T107" fmla="*/ 258 h 493"/>
                  <a:gd name="T108" fmla="*/ 304 w 312"/>
                  <a:gd name="T109" fmla="*/ 248 h 493"/>
                  <a:gd name="T110" fmla="*/ 304 w 312"/>
                  <a:gd name="T111" fmla="*/ 22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2" h="493">
                    <a:moveTo>
                      <a:pt x="306" y="224"/>
                    </a:moveTo>
                    <a:lnTo>
                      <a:pt x="302" y="231"/>
                    </a:lnTo>
                    <a:lnTo>
                      <a:pt x="295" y="226"/>
                    </a:lnTo>
                    <a:lnTo>
                      <a:pt x="304" y="214"/>
                    </a:lnTo>
                    <a:lnTo>
                      <a:pt x="291" y="201"/>
                    </a:lnTo>
                    <a:lnTo>
                      <a:pt x="291" y="199"/>
                    </a:lnTo>
                    <a:lnTo>
                      <a:pt x="289" y="199"/>
                    </a:lnTo>
                    <a:lnTo>
                      <a:pt x="285" y="197"/>
                    </a:lnTo>
                    <a:lnTo>
                      <a:pt x="280" y="197"/>
                    </a:lnTo>
                    <a:lnTo>
                      <a:pt x="274" y="205"/>
                    </a:lnTo>
                    <a:lnTo>
                      <a:pt x="266" y="197"/>
                    </a:lnTo>
                    <a:lnTo>
                      <a:pt x="263" y="190"/>
                    </a:lnTo>
                    <a:lnTo>
                      <a:pt x="263" y="184"/>
                    </a:lnTo>
                    <a:lnTo>
                      <a:pt x="257" y="177"/>
                    </a:lnTo>
                    <a:lnTo>
                      <a:pt x="255" y="171"/>
                    </a:lnTo>
                    <a:lnTo>
                      <a:pt x="257" y="164"/>
                    </a:lnTo>
                    <a:lnTo>
                      <a:pt x="253" y="160"/>
                    </a:lnTo>
                    <a:lnTo>
                      <a:pt x="246" y="162"/>
                    </a:lnTo>
                    <a:lnTo>
                      <a:pt x="240" y="162"/>
                    </a:lnTo>
                    <a:lnTo>
                      <a:pt x="233" y="158"/>
                    </a:lnTo>
                    <a:lnTo>
                      <a:pt x="225" y="158"/>
                    </a:lnTo>
                    <a:lnTo>
                      <a:pt x="223" y="152"/>
                    </a:lnTo>
                    <a:lnTo>
                      <a:pt x="223" y="147"/>
                    </a:lnTo>
                    <a:lnTo>
                      <a:pt x="219" y="139"/>
                    </a:lnTo>
                    <a:lnTo>
                      <a:pt x="219" y="132"/>
                    </a:lnTo>
                    <a:lnTo>
                      <a:pt x="212" y="109"/>
                    </a:lnTo>
                    <a:lnTo>
                      <a:pt x="182" y="19"/>
                    </a:lnTo>
                    <a:lnTo>
                      <a:pt x="176" y="17"/>
                    </a:lnTo>
                    <a:lnTo>
                      <a:pt x="161" y="8"/>
                    </a:lnTo>
                    <a:lnTo>
                      <a:pt x="148" y="2"/>
                    </a:lnTo>
                    <a:lnTo>
                      <a:pt x="141" y="0"/>
                    </a:lnTo>
                    <a:lnTo>
                      <a:pt x="133" y="2"/>
                    </a:lnTo>
                    <a:lnTo>
                      <a:pt x="127" y="9"/>
                    </a:lnTo>
                    <a:lnTo>
                      <a:pt x="120" y="13"/>
                    </a:lnTo>
                    <a:lnTo>
                      <a:pt x="114" y="21"/>
                    </a:lnTo>
                    <a:lnTo>
                      <a:pt x="109" y="23"/>
                    </a:lnTo>
                    <a:lnTo>
                      <a:pt x="101" y="30"/>
                    </a:lnTo>
                    <a:lnTo>
                      <a:pt x="94" y="28"/>
                    </a:lnTo>
                    <a:lnTo>
                      <a:pt x="86" y="23"/>
                    </a:lnTo>
                    <a:lnTo>
                      <a:pt x="82" y="8"/>
                    </a:lnTo>
                    <a:lnTo>
                      <a:pt x="75" y="8"/>
                    </a:lnTo>
                    <a:lnTo>
                      <a:pt x="69" y="9"/>
                    </a:lnTo>
                    <a:lnTo>
                      <a:pt x="37" y="103"/>
                    </a:lnTo>
                    <a:lnTo>
                      <a:pt x="41" y="132"/>
                    </a:lnTo>
                    <a:lnTo>
                      <a:pt x="35" y="141"/>
                    </a:lnTo>
                    <a:lnTo>
                      <a:pt x="31" y="162"/>
                    </a:lnTo>
                    <a:lnTo>
                      <a:pt x="35" y="169"/>
                    </a:lnTo>
                    <a:lnTo>
                      <a:pt x="35" y="182"/>
                    </a:lnTo>
                    <a:lnTo>
                      <a:pt x="43" y="188"/>
                    </a:lnTo>
                    <a:lnTo>
                      <a:pt x="33" y="203"/>
                    </a:lnTo>
                    <a:lnTo>
                      <a:pt x="37" y="209"/>
                    </a:lnTo>
                    <a:lnTo>
                      <a:pt x="26" y="222"/>
                    </a:lnTo>
                    <a:lnTo>
                      <a:pt x="22" y="229"/>
                    </a:lnTo>
                    <a:lnTo>
                      <a:pt x="20" y="237"/>
                    </a:lnTo>
                    <a:lnTo>
                      <a:pt x="20" y="239"/>
                    </a:lnTo>
                    <a:lnTo>
                      <a:pt x="26" y="252"/>
                    </a:lnTo>
                    <a:lnTo>
                      <a:pt x="20" y="248"/>
                    </a:lnTo>
                    <a:lnTo>
                      <a:pt x="18" y="250"/>
                    </a:lnTo>
                    <a:lnTo>
                      <a:pt x="16" y="256"/>
                    </a:lnTo>
                    <a:lnTo>
                      <a:pt x="18" y="263"/>
                    </a:lnTo>
                    <a:lnTo>
                      <a:pt x="11" y="265"/>
                    </a:lnTo>
                    <a:lnTo>
                      <a:pt x="5" y="263"/>
                    </a:lnTo>
                    <a:lnTo>
                      <a:pt x="0" y="269"/>
                    </a:lnTo>
                    <a:lnTo>
                      <a:pt x="1" y="273"/>
                    </a:lnTo>
                    <a:lnTo>
                      <a:pt x="52" y="427"/>
                    </a:lnTo>
                    <a:lnTo>
                      <a:pt x="60" y="447"/>
                    </a:lnTo>
                    <a:lnTo>
                      <a:pt x="60" y="455"/>
                    </a:lnTo>
                    <a:lnTo>
                      <a:pt x="62" y="463"/>
                    </a:lnTo>
                    <a:lnTo>
                      <a:pt x="65" y="468"/>
                    </a:lnTo>
                    <a:lnTo>
                      <a:pt x="71" y="474"/>
                    </a:lnTo>
                    <a:lnTo>
                      <a:pt x="78" y="478"/>
                    </a:lnTo>
                    <a:lnTo>
                      <a:pt x="80" y="485"/>
                    </a:lnTo>
                    <a:lnTo>
                      <a:pt x="86" y="491"/>
                    </a:lnTo>
                    <a:lnTo>
                      <a:pt x="90" y="493"/>
                    </a:lnTo>
                    <a:lnTo>
                      <a:pt x="95" y="487"/>
                    </a:lnTo>
                    <a:lnTo>
                      <a:pt x="97" y="479"/>
                    </a:lnTo>
                    <a:lnTo>
                      <a:pt x="95" y="472"/>
                    </a:lnTo>
                    <a:lnTo>
                      <a:pt x="95" y="464"/>
                    </a:lnTo>
                    <a:lnTo>
                      <a:pt x="103" y="459"/>
                    </a:lnTo>
                    <a:lnTo>
                      <a:pt x="109" y="446"/>
                    </a:lnTo>
                    <a:lnTo>
                      <a:pt x="105" y="440"/>
                    </a:lnTo>
                    <a:lnTo>
                      <a:pt x="114" y="425"/>
                    </a:lnTo>
                    <a:lnTo>
                      <a:pt x="109" y="423"/>
                    </a:lnTo>
                    <a:lnTo>
                      <a:pt x="109" y="417"/>
                    </a:lnTo>
                    <a:lnTo>
                      <a:pt x="110" y="410"/>
                    </a:lnTo>
                    <a:lnTo>
                      <a:pt x="122" y="395"/>
                    </a:lnTo>
                    <a:lnTo>
                      <a:pt x="125" y="408"/>
                    </a:lnTo>
                    <a:lnTo>
                      <a:pt x="125" y="400"/>
                    </a:lnTo>
                    <a:lnTo>
                      <a:pt x="125" y="408"/>
                    </a:lnTo>
                    <a:lnTo>
                      <a:pt x="129" y="400"/>
                    </a:lnTo>
                    <a:lnTo>
                      <a:pt x="131" y="393"/>
                    </a:lnTo>
                    <a:lnTo>
                      <a:pt x="133" y="395"/>
                    </a:lnTo>
                    <a:lnTo>
                      <a:pt x="139" y="408"/>
                    </a:lnTo>
                    <a:lnTo>
                      <a:pt x="141" y="400"/>
                    </a:lnTo>
                    <a:lnTo>
                      <a:pt x="131" y="380"/>
                    </a:lnTo>
                    <a:lnTo>
                      <a:pt x="129" y="382"/>
                    </a:lnTo>
                    <a:lnTo>
                      <a:pt x="129" y="376"/>
                    </a:lnTo>
                    <a:lnTo>
                      <a:pt x="133" y="369"/>
                    </a:lnTo>
                    <a:lnTo>
                      <a:pt x="131" y="376"/>
                    </a:lnTo>
                    <a:lnTo>
                      <a:pt x="142" y="399"/>
                    </a:lnTo>
                    <a:lnTo>
                      <a:pt x="144" y="393"/>
                    </a:lnTo>
                    <a:lnTo>
                      <a:pt x="139" y="385"/>
                    </a:lnTo>
                    <a:lnTo>
                      <a:pt x="141" y="376"/>
                    </a:lnTo>
                    <a:lnTo>
                      <a:pt x="144" y="374"/>
                    </a:lnTo>
                    <a:lnTo>
                      <a:pt x="148" y="382"/>
                    </a:lnTo>
                    <a:lnTo>
                      <a:pt x="146" y="387"/>
                    </a:lnTo>
                    <a:lnTo>
                      <a:pt x="154" y="391"/>
                    </a:lnTo>
                    <a:lnTo>
                      <a:pt x="150" y="378"/>
                    </a:lnTo>
                    <a:lnTo>
                      <a:pt x="150" y="370"/>
                    </a:lnTo>
                    <a:lnTo>
                      <a:pt x="152" y="369"/>
                    </a:lnTo>
                    <a:lnTo>
                      <a:pt x="152" y="376"/>
                    </a:lnTo>
                    <a:lnTo>
                      <a:pt x="154" y="384"/>
                    </a:lnTo>
                    <a:lnTo>
                      <a:pt x="159" y="387"/>
                    </a:lnTo>
                    <a:lnTo>
                      <a:pt x="159" y="380"/>
                    </a:lnTo>
                    <a:lnTo>
                      <a:pt x="159" y="372"/>
                    </a:lnTo>
                    <a:lnTo>
                      <a:pt x="161" y="367"/>
                    </a:lnTo>
                    <a:lnTo>
                      <a:pt x="169" y="367"/>
                    </a:lnTo>
                    <a:lnTo>
                      <a:pt x="176" y="370"/>
                    </a:lnTo>
                    <a:lnTo>
                      <a:pt x="178" y="363"/>
                    </a:lnTo>
                    <a:lnTo>
                      <a:pt x="184" y="355"/>
                    </a:lnTo>
                    <a:lnTo>
                      <a:pt x="182" y="348"/>
                    </a:lnTo>
                    <a:lnTo>
                      <a:pt x="182" y="340"/>
                    </a:lnTo>
                    <a:lnTo>
                      <a:pt x="182" y="335"/>
                    </a:lnTo>
                    <a:lnTo>
                      <a:pt x="184" y="327"/>
                    </a:lnTo>
                    <a:lnTo>
                      <a:pt x="184" y="320"/>
                    </a:lnTo>
                    <a:lnTo>
                      <a:pt x="180" y="314"/>
                    </a:lnTo>
                    <a:lnTo>
                      <a:pt x="189" y="308"/>
                    </a:lnTo>
                    <a:lnTo>
                      <a:pt x="188" y="297"/>
                    </a:lnTo>
                    <a:lnTo>
                      <a:pt x="193" y="303"/>
                    </a:lnTo>
                    <a:lnTo>
                      <a:pt x="193" y="310"/>
                    </a:lnTo>
                    <a:lnTo>
                      <a:pt x="199" y="308"/>
                    </a:lnTo>
                    <a:lnTo>
                      <a:pt x="199" y="316"/>
                    </a:lnTo>
                    <a:lnTo>
                      <a:pt x="195" y="320"/>
                    </a:lnTo>
                    <a:lnTo>
                      <a:pt x="208" y="320"/>
                    </a:lnTo>
                    <a:lnTo>
                      <a:pt x="219" y="323"/>
                    </a:lnTo>
                    <a:lnTo>
                      <a:pt x="214" y="316"/>
                    </a:lnTo>
                    <a:lnTo>
                      <a:pt x="214" y="310"/>
                    </a:lnTo>
                    <a:lnTo>
                      <a:pt x="216" y="303"/>
                    </a:lnTo>
                    <a:lnTo>
                      <a:pt x="214" y="297"/>
                    </a:lnTo>
                    <a:lnTo>
                      <a:pt x="221" y="303"/>
                    </a:lnTo>
                    <a:lnTo>
                      <a:pt x="227" y="297"/>
                    </a:lnTo>
                    <a:lnTo>
                      <a:pt x="225" y="290"/>
                    </a:lnTo>
                    <a:lnTo>
                      <a:pt x="244" y="295"/>
                    </a:lnTo>
                    <a:lnTo>
                      <a:pt x="248" y="303"/>
                    </a:lnTo>
                    <a:lnTo>
                      <a:pt x="251" y="295"/>
                    </a:lnTo>
                    <a:lnTo>
                      <a:pt x="248" y="290"/>
                    </a:lnTo>
                    <a:lnTo>
                      <a:pt x="253" y="286"/>
                    </a:lnTo>
                    <a:lnTo>
                      <a:pt x="255" y="291"/>
                    </a:lnTo>
                    <a:lnTo>
                      <a:pt x="255" y="286"/>
                    </a:lnTo>
                    <a:lnTo>
                      <a:pt x="257" y="291"/>
                    </a:lnTo>
                    <a:lnTo>
                      <a:pt x="259" y="286"/>
                    </a:lnTo>
                    <a:lnTo>
                      <a:pt x="257" y="278"/>
                    </a:lnTo>
                    <a:lnTo>
                      <a:pt x="261" y="271"/>
                    </a:lnTo>
                    <a:lnTo>
                      <a:pt x="266" y="278"/>
                    </a:lnTo>
                    <a:lnTo>
                      <a:pt x="270" y="278"/>
                    </a:lnTo>
                    <a:lnTo>
                      <a:pt x="272" y="271"/>
                    </a:lnTo>
                    <a:lnTo>
                      <a:pt x="278" y="271"/>
                    </a:lnTo>
                    <a:lnTo>
                      <a:pt x="278" y="265"/>
                    </a:lnTo>
                    <a:lnTo>
                      <a:pt x="283" y="261"/>
                    </a:lnTo>
                    <a:lnTo>
                      <a:pt x="285" y="261"/>
                    </a:lnTo>
                    <a:lnTo>
                      <a:pt x="285" y="258"/>
                    </a:lnTo>
                    <a:lnTo>
                      <a:pt x="291" y="258"/>
                    </a:lnTo>
                    <a:lnTo>
                      <a:pt x="287" y="252"/>
                    </a:lnTo>
                    <a:lnTo>
                      <a:pt x="298" y="252"/>
                    </a:lnTo>
                    <a:lnTo>
                      <a:pt x="304" y="248"/>
                    </a:lnTo>
                    <a:lnTo>
                      <a:pt x="312" y="235"/>
                    </a:lnTo>
                    <a:lnTo>
                      <a:pt x="312" y="228"/>
                    </a:lnTo>
                    <a:lnTo>
                      <a:pt x="304" y="222"/>
                    </a:lnTo>
                    <a:lnTo>
                      <a:pt x="306" y="224"/>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36"/>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7"/>
              <p:cNvSpPr>
                <a:spLocks/>
              </p:cNvSpPr>
              <p:nvPr/>
            </p:nvSpPr>
            <p:spPr bwMode="auto">
              <a:xfrm>
                <a:off x="5212505" y="1730970"/>
                <a:ext cx="16332" cy="18313"/>
              </a:xfrm>
              <a:custGeom>
                <a:avLst/>
                <a:gdLst>
                  <a:gd name="T0" fmla="*/ 8 w 17"/>
                  <a:gd name="T1" fmla="*/ 0 h 21"/>
                  <a:gd name="T2" fmla="*/ 0 w 17"/>
                  <a:gd name="T3" fmla="*/ 13 h 21"/>
                  <a:gd name="T4" fmla="*/ 2 w 17"/>
                  <a:gd name="T5" fmla="*/ 21 h 21"/>
                  <a:gd name="T6" fmla="*/ 17 w 17"/>
                  <a:gd name="T7" fmla="*/ 13 h 21"/>
                  <a:gd name="T8" fmla="*/ 17 w 17"/>
                  <a:gd name="T9" fmla="*/ 6 h 21"/>
                  <a:gd name="T10" fmla="*/ 10 w 17"/>
                  <a:gd name="T11" fmla="*/ 2 h 21"/>
                  <a:gd name="T12" fmla="*/ 8 w 1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7" h="21">
                    <a:moveTo>
                      <a:pt x="8" y="0"/>
                    </a:moveTo>
                    <a:lnTo>
                      <a:pt x="0" y="13"/>
                    </a:lnTo>
                    <a:lnTo>
                      <a:pt x="2" y="21"/>
                    </a:lnTo>
                    <a:lnTo>
                      <a:pt x="17" y="13"/>
                    </a:lnTo>
                    <a:lnTo>
                      <a:pt x="17" y="6"/>
                    </a:lnTo>
                    <a:lnTo>
                      <a:pt x="10" y="2"/>
                    </a:lnTo>
                    <a:lnTo>
                      <a:pt x="8"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38"/>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39"/>
              <p:cNvSpPr>
                <a:spLocks/>
              </p:cNvSpPr>
              <p:nvPr/>
            </p:nvSpPr>
            <p:spPr bwMode="auto">
              <a:xfrm>
                <a:off x="5310496" y="1669055"/>
                <a:ext cx="8646" cy="17441"/>
              </a:xfrm>
              <a:custGeom>
                <a:avLst/>
                <a:gdLst>
                  <a:gd name="T0" fmla="*/ 4 w 9"/>
                  <a:gd name="T1" fmla="*/ 0 h 20"/>
                  <a:gd name="T2" fmla="*/ 0 w 9"/>
                  <a:gd name="T3" fmla="*/ 7 h 20"/>
                  <a:gd name="T4" fmla="*/ 0 w 9"/>
                  <a:gd name="T5" fmla="*/ 15 h 20"/>
                  <a:gd name="T6" fmla="*/ 4 w 9"/>
                  <a:gd name="T7" fmla="*/ 20 h 20"/>
                  <a:gd name="T8" fmla="*/ 9 w 9"/>
                  <a:gd name="T9" fmla="*/ 15 h 20"/>
                  <a:gd name="T10" fmla="*/ 9 w 9"/>
                  <a:gd name="T11" fmla="*/ 7 h 20"/>
                  <a:gd name="T12" fmla="*/ 4 w 9"/>
                  <a:gd name="T13" fmla="*/ 2 h 20"/>
                  <a:gd name="T14" fmla="*/ 4 w 9"/>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4" y="0"/>
                    </a:moveTo>
                    <a:lnTo>
                      <a:pt x="0" y="7"/>
                    </a:lnTo>
                    <a:lnTo>
                      <a:pt x="0" y="15"/>
                    </a:lnTo>
                    <a:lnTo>
                      <a:pt x="4" y="20"/>
                    </a:lnTo>
                    <a:lnTo>
                      <a:pt x="9" y="15"/>
                    </a:lnTo>
                    <a:lnTo>
                      <a:pt x="9" y="7"/>
                    </a:lnTo>
                    <a:lnTo>
                      <a:pt x="4" y="2"/>
                    </a:lnTo>
                    <a:lnTo>
                      <a:pt x="4" y="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5" name="Freeform 122"/>
            <p:cNvSpPr>
              <a:spLocks/>
            </p:cNvSpPr>
            <p:nvPr/>
          </p:nvSpPr>
          <p:spPr bwMode="auto">
            <a:xfrm>
              <a:off x="9606385" y="6219155"/>
              <a:ext cx="1521263" cy="784779"/>
            </a:xfrm>
            <a:custGeom>
              <a:avLst/>
              <a:gdLst>
                <a:gd name="T0" fmla="*/ 472 w 658"/>
                <a:gd name="T1" fmla="*/ 23 h 374"/>
                <a:gd name="T2" fmla="*/ 455 w 658"/>
                <a:gd name="T3" fmla="*/ 0 h 374"/>
                <a:gd name="T4" fmla="*/ 397 w 658"/>
                <a:gd name="T5" fmla="*/ 0 h 374"/>
                <a:gd name="T6" fmla="*/ 389 w 658"/>
                <a:gd name="T7" fmla="*/ 30 h 374"/>
                <a:gd name="T8" fmla="*/ 368 w 658"/>
                <a:gd name="T9" fmla="*/ 58 h 374"/>
                <a:gd name="T10" fmla="*/ 346 w 658"/>
                <a:gd name="T11" fmla="*/ 81 h 374"/>
                <a:gd name="T12" fmla="*/ 334 w 658"/>
                <a:gd name="T13" fmla="*/ 118 h 374"/>
                <a:gd name="T14" fmla="*/ 306 w 658"/>
                <a:gd name="T15" fmla="*/ 109 h 374"/>
                <a:gd name="T16" fmla="*/ 295 w 658"/>
                <a:gd name="T17" fmla="*/ 135 h 374"/>
                <a:gd name="T18" fmla="*/ 284 w 658"/>
                <a:gd name="T19" fmla="*/ 177 h 374"/>
                <a:gd name="T20" fmla="*/ 272 w 658"/>
                <a:gd name="T21" fmla="*/ 220 h 374"/>
                <a:gd name="T22" fmla="*/ 254 w 658"/>
                <a:gd name="T23" fmla="*/ 244 h 374"/>
                <a:gd name="T24" fmla="*/ 224 w 658"/>
                <a:gd name="T25" fmla="*/ 258 h 374"/>
                <a:gd name="T26" fmla="*/ 192 w 658"/>
                <a:gd name="T27" fmla="*/ 273 h 374"/>
                <a:gd name="T28" fmla="*/ 154 w 658"/>
                <a:gd name="T29" fmla="*/ 282 h 374"/>
                <a:gd name="T30" fmla="*/ 128 w 658"/>
                <a:gd name="T31" fmla="*/ 254 h 374"/>
                <a:gd name="T32" fmla="*/ 73 w 658"/>
                <a:gd name="T33" fmla="*/ 318 h 374"/>
                <a:gd name="T34" fmla="*/ 53 w 658"/>
                <a:gd name="T35" fmla="*/ 340 h 374"/>
                <a:gd name="T36" fmla="*/ 21 w 658"/>
                <a:gd name="T37" fmla="*/ 365 h 374"/>
                <a:gd name="T38" fmla="*/ 41 w 658"/>
                <a:gd name="T39" fmla="*/ 370 h 374"/>
                <a:gd name="T40" fmla="*/ 169 w 658"/>
                <a:gd name="T41" fmla="*/ 350 h 374"/>
                <a:gd name="T42" fmla="*/ 466 w 658"/>
                <a:gd name="T43" fmla="*/ 303 h 374"/>
                <a:gd name="T44" fmla="*/ 645 w 658"/>
                <a:gd name="T45" fmla="*/ 265 h 374"/>
                <a:gd name="T46" fmla="*/ 652 w 658"/>
                <a:gd name="T47" fmla="*/ 256 h 374"/>
                <a:gd name="T48" fmla="*/ 641 w 658"/>
                <a:gd name="T49" fmla="*/ 227 h 374"/>
                <a:gd name="T50" fmla="*/ 615 w 658"/>
                <a:gd name="T51" fmla="*/ 239 h 374"/>
                <a:gd name="T52" fmla="*/ 598 w 658"/>
                <a:gd name="T53" fmla="*/ 235 h 374"/>
                <a:gd name="T54" fmla="*/ 579 w 658"/>
                <a:gd name="T55" fmla="*/ 216 h 374"/>
                <a:gd name="T56" fmla="*/ 556 w 658"/>
                <a:gd name="T57" fmla="*/ 211 h 374"/>
                <a:gd name="T58" fmla="*/ 530 w 658"/>
                <a:gd name="T59" fmla="*/ 205 h 374"/>
                <a:gd name="T60" fmla="*/ 556 w 658"/>
                <a:gd name="T61" fmla="*/ 199 h 374"/>
                <a:gd name="T62" fmla="*/ 581 w 658"/>
                <a:gd name="T63" fmla="*/ 212 h 374"/>
                <a:gd name="T64" fmla="*/ 605 w 658"/>
                <a:gd name="T65" fmla="*/ 224 h 374"/>
                <a:gd name="T66" fmla="*/ 601 w 658"/>
                <a:gd name="T67" fmla="*/ 207 h 374"/>
                <a:gd name="T68" fmla="*/ 573 w 658"/>
                <a:gd name="T69" fmla="*/ 190 h 374"/>
                <a:gd name="T70" fmla="*/ 592 w 658"/>
                <a:gd name="T71" fmla="*/ 197 h 374"/>
                <a:gd name="T72" fmla="*/ 600 w 658"/>
                <a:gd name="T73" fmla="*/ 182 h 374"/>
                <a:gd name="T74" fmla="*/ 598 w 658"/>
                <a:gd name="T75" fmla="*/ 169 h 374"/>
                <a:gd name="T76" fmla="*/ 579 w 658"/>
                <a:gd name="T77" fmla="*/ 160 h 374"/>
                <a:gd name="T78" fmla="*/ 551 w 658"/>
                <a:gd name="T79" fmla="*/ 137 h 374"/>
                <a:gd name="T80" fmla="*/ 522 w 658"/>
                <a:gd name="T81" fmla="*/ 115 h 374"/>
                <a:gd name="T82" fmla="*/ 537 w 658"/>
                <a:gd name="T83" fmla="*/ 122 h 374"/>
                <a:gd name="T84" fmla="*/ 562 w 658"/>
                <a:gd name="T85" fmla="*/ 141 h 374"/>
                <a:gd name="T86" fmla="*/ 590 w 658"/>
                <a:gd name="T87" fmla="*/ 156 h 374"/>
                <a:gd name="T88" fmla="*/ 596 w 658"/>
                <a:gd name="T89" fmla="*/ 133 h 374"/>
                <a:gd name="T90" fmla="*/ 575 w 658"/>
                <a:gd name="T91" fmla="*/ 118 h 374"/>
                <a:gd name="T92" fmla="*/ 560 w 658"/>
                <a:gd name="T93" fmla="*/ 105 h 374"/>
                <a:gd name="T94" fmla="*/ 534 w 658"/>
                <a:gd name="T95" fmla="*/ 107 h 374"/>
                <a:gd name="T96" fmla="*/ 507 w 658"/>
                <a:gd name="T97" fmla="*/ 96 h 374"/>
                <a:gd name="T98" fmla="*/ 496 w 658"/>
                <a:gd name="T99" fmla="*/ 90 h 374"/>
                <a:gd name="T100" fmla="*/ 504 w 658"/>
                <a:gd name="T101" fmla="*/ 66 h 374"/>
                <a:gd name="T102" fmla="*/ 509 w 658"/>
                <a:gd name="T103" fmla="*/ 45 h 374"/>
                <a:gd name="T104" fmla="*/ 492 w 658"/>
                <a:gd name="T105" fmla="*/ 28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8" h="374">
                  <a:moveTo>
                    <a:pt x="492" y="28"/>
                  </a:moveTo>
                  <a:lnTo>
                    <a:pt x="489" y="24"/>
                  </a:lnTo>
                  <a:lnTo>
                    <a:pt x="481" y="23"/>
                  </a:lnTo>
                  <a:lnTo>
                    <a:pt x="472" y="23"/>
                  </a:lnTo>
                  <a:lnTo>
                    <a:pt x="464" y="17"/>
                  </a:lnTo>
                  <a:lnTo>
                    <a:pt x="466" y="11"/>
                  </a:lnTo>
                  <a:lnTo>
                    <a:pt x="462" y="4"/>
                  </a:lnTo>
                  <a:lnTo>
                    <a:pt x="455" y="0"/>
                  </a:lnTo>
                  <a:lnTo>
                    <a:pt x="442" y="0"/>
                  </a:lnTo>
                  <a:lnTo>
                    <a:pt x="438" y="13"/>
                  </a:lnTo>
                  <a:lnTo>
                    <a:pt x="434" y="21"/>
                  </a:lnTo>
                  <a:lnTo>
                    <a:pt x="397" y="0"/>
                  </a:lnTo>
                  <a:lnTo>
                    <a:pt x="389" y="2"/>
                  </a:lnTo>
                  <a:lnTo>
                    <a:pt x="391" y="9"/>
                  </a:lnTo>
                  <a:lnTo>
                    <a:pt x="387" y="17"/>
                  </a:lnTo>
                  <a:lnTo>
                    <a:pt x="389" y="30"/>
                  </a:lnTo>
                  <a:lnTo>
                    <a:pt x="383" y="38"/>
                  </a:lnTo>
                  <a:lnTo>
                    <a:pt x="380" y="51"/>
                  </a:lnTo>
                  <a:lnTo>
                    <a:pt x="374" y="58"/>
                  </a:lnTo>
                  <a:lnTo>
                    <a:pt x="368" y="58"/>
                  </a:lnTo>
                  <a:lnTo>
                    <a:pt x="363" y="71"/>
                  </a:lnTo>
                  <a:lnTo>
                    <a:pt x="355" y="73"/>
                  </a:lnTo>
                  <a:lnTo>
                    <a:pt x="348" y="73"/>
                  </a:lnTo>
                  <a:lnTo>
                    <a:pt x="346" y="81"/>
                  </a:lnTo>
                  <a:lnTo>
                    <a:pt x="344" y="90"/>
                  </a:lnTo>
                  <a:lnTo>
                    <a:pt x="340" y="96"/>
                  </a:lnTo>
                  <a:lnTo>
                    <a:pt x="338" y="111"/>
                  </a:lnTo>
                  <a:lnTo>
                    <a:pt x="334" y="118"/>
                  </a:lnTo>
                  <a:lnTo>
                    <a:pt x="329" y="120"/>
                  </a:lnTo>
                  <a:lnTo>
                    <a:pt x="314" y="118"/>
                  </a:lnTo>
                  <a:lnTo>
                    <a:pt x="314" y="115"/>
                  </a:lnTo>
                  <a:lnTo>
                    <a:pt x="306" y="109"/>
                  </a:lnTo>
                  <a:lnTo>
                    <a:pt x="299" y="111"/>
                  </a:lnTo>
                  <a:lnTo>
                    <a:pt x="299" y="126"/>
                  </a:lnTo>
                  <a:lnTo>
                    <a:pt x="299" y="132"/>
                  </a:lnTo>
                  <a:lnTo>
                    <a:pt x="295" y="135"/>
                  </a:lnTo>
                  <a:lnTo>
                    <a:pt x="291" y="149"/>
                  </a:lnTo>
                  <a:lnTo>
                    <a:pt x="287" y="156"/>
                  </a:lnTo>
                  <a:lnTo>
                    <a:pt x="286" y="164"/>
                  </a:lnTo>
                  <a:lnTo>
                    <a:pt x="284" y="177"/>
                  </a:lnTo>
                  <a:lnTo>
                    <a:pt x="276" y="186"/>
                  </a:lnTo>
                  <a:lnTo>
                    <a:pt x="269" y="199"/>
                  </a:lnTo>
                  <a:lnTo>
                    <a:pt x="267" y="212"/>
                  </a:lnTo>
                  <a:lnTo>
                    <a:pt x="272" y="220"/>
                  </a:lnTo>
                  <a:lnTo>
                    <a:pt x="267" y="226"/>
                  </a:lnTo>
                  <a:lnTo>
                    <a:pt x="269" y="233"/>
                  </a:lnTo>
                  <a:lnTo>
                    <a:pt x="267" y="235"/>
                  </a:lnTo>
                  <a:lnTo>
                    <a:pt x="254" y="244"/>
                  </a:lnTo>
                  <a:lnTo>
                    <a:pt x="246" y="243"/>
                  </a:lnTo>
                  <a:lnTo>
                    <a:pt x="233" y="254"/>
                  </a:lnTo>
                  <a:lnTo>
                    <a:pt x="224" y="250"/>
                  </a:lnTo>
                  <a:lnTo>
                    <a:pt x="224" y="258"/>
                  </a:lnTo>
                  <a:lnTo>
                    <a:pt x="222" y="263"/>
                  </a:lnTo>
                  <a:lnTo>
                    <a:pt x="214" y="265"/>
                  </a:lnTo>
                  <a:lnTo>
                    <a:pt x="199" y="273"/>
                  </a:lnTo>
                  <a:lnTo>
                    <a:pt x="192" y="273"/>
                  </a:lnTo>
                  <a:lnTo>
                    <a:pt x="180" y="269"/>
                  </a:lnTo>
                  <a:lnTo>
                    <a:pt x="178" y="274"/>
                  </a:lnTo>
                  <a:lnTo>
                    <a:pt x="165" y="284"/>
                  </a:lnTo>
                  <a:lnTo>
                    <a:pt x="154" y="282"/>
                  </a:lnTo>
                  <a:lnTo>
                    <a:pt x="141" y="274"/>
                  </a:lnTo>
                  <a:lnTo>
                    <a:pt x="133" y="267"/>
                  </a:lnTo>
                  <a:lnTo>
                    <a:pt x="128" y="259"/>
                  </a:lnTo>
                  <a:lnTo>
                    <a:pt x="128" y="254"/>
                  </a:lnTo>
                  <a:lnTo>
                    <a:pt x="101" y="286"/>
                  </a:lnTo>
                  <a:lnTo>
                    <a:pt x="77" y="303"/>
                  </a:lnTo>
                  <a:lnTo>
                    <a:pt x="73" y="310"/>
                  </a:lnTo>
                  <a:lnTo>
                    <a:pt x="73" y="318"/>
                  </a:lnTo>
                  <a:lnTo>
                    <a:pt x="64" y="323"/>
                  </a:lnTo>
                  <a:lnTo>
                    <a:pt x="64" y="329"/>
                  </a:lnTo>
                  <a:lnTo>
                    <a:pt x="58" y="336"/>
                  </a:lnTo>
                  <a:lnTo>
                    <a:pt x="53" y="340"/>
                  </a:lnTo>
                  <a:lnTo>
                    <a:pt x="45" y="346"/>
                  </a:lnTo>
                  <a:lnTo>
                    <a:pt x="43" y="352"/>
                  </a:lnTo>
                  <a:lnTo>
                    <a:pt x="28" y="359"/>
                  </a:lnTo>
                  <a:lnTo>
                    <a:pt x="21" y="365"/>
                  </a:lnTo>
                  <a:lnTo>
                    <a:pt x="13" y="367"/>
                  </a:lnTo>
                  <a:lnTo>
                    <a:pt x="0" y="374"/>
                  </a:lnTo>
                  <a:lnTo>
                    <a:pt x="26" y="370"/>
                  </a:lnTo>
                  <a:lnTo>
                    <a:pt x="41" y="370"/>
                  </a:lnTo>
                  <a:lnTo>
                    <a:pt x="98" y="361"/>
                  </a:lnTo>
                  <a:lnTo>
                    <a:pt x="133" y="357"/>
                  </a:lnTo>
                  <a:lnTo>
                    <a:pt x="160" y="350"/>
                  </a:lnTo>
                  <a:lnTo>
                    <a:pt x="169" y="350"/>
                  </a:lnTo>
                  <a:lnTo>
                    <a:pt x="184" y="350"/>
                  </a:lnTo>
                  <a:lnTo>
                    <a:pt x="210" y="348"/>
                  </a:lnTo>
                  <a:lnTo>
                    <a:pt x="278" y="336"/>
                  </a:lnTo>
                  <a:lnTo>
                    <a:pt x="466" y="303"/>
                  </a:lnTo>
                  <a:lnTo>
                    <a:pt x="560" y="284"/>
                  </a:lnTo>
                  <a:lnTo>
                    <a:pt x="643" y="265"/>
                  </a:lnTo>
                  <a:lnTo>
                    <a:pt x="641" y="261"/>
                  </a:lnTo>
                  <a:lnTo>
                    <a:pt x="645" y="265"/>
                  </a:lnTo>
                  <a:lnTo>
                    <a:pt x="648" y="263"/>
                  </a:lnTo>
                  <a:lnTo>
                    <a:pt x="647" y="258"/>
                  </a:lnTo>
                  <a:lnTo>
                    <a:pt x="647" y="250"/>
                  </a:lnTo>
                  <a:lnTo>
                    <a:pt x="652" y="256"/>
                  </a:lnTo>
                  <a:lnTo>
                    <a:pt x="656" y="263"/>
                  </a:lnTo>
                  <a:lnTo>
                    <a:pt x="658" y="261"/>
                  </a:lnTo>
                  <a:lnTo>
                    <a:pt x="647" y="241"/>
                  </a:lnTo>
                  <a:lnTo>
                    <a:pt x="641" y="227"/>
                  </a:lnTo>
                  <a:lnTo>
                    <a:pt x="620" y="227"/>
                  </a:lnTo>
                  <a:lnTo>
                    <a:pt x="615" y="226"/>
                  </a:lnTo>
                  <a:lnTo>
                    <a:pt x="613" y="235"/>
                  </a:lnTo>
                  <a:lnTo>
                    <a:pt x="615" y="239"/>
                  </a:lnTo>
                  <a:lnTo>
                    <a:pt x="609" y="235"/>
                  </a:lnTo>
                  <a:lnTo>
                    <a:pt x="603" y="235"/>
                  </a:lnTo>
                  <a:lnTo>
                    <a:pt x="596" y="241"/>
                  </a:lnTo>
                  <a:lnTo>
                    <a:pt x="598" y="235"/>
                  </a:lnTo>
                  <a:lnTo>
                    <a:pt x="592" y="227"/>
                  </a:lnTo>
                  <a:lnTo>
                    <a:pt x="584" y="224"/>
                  </a:lnTo>
                  <a:lnTo>
                    <a:pt x="584" y="224"/>
                  </a:lnTo>
                  <a:lnTo>
                    <a:pt x="579" y="216"/>
                  </a:lnTo>
                  <a:lnTo>
                    <a:pt x="577" y="211"/>
                  </a:lnTo>
                  <a:lnTo>
                    <a:pt x="569" y="212"/>
                  </a:lnTo>
                  <a:lnTo>
                    <a:pt x="562" y="211"/>
                  </a:lnTo>
                  <a:lnTo>
                    <a:pt x="556" y="211"/>
                  </a:lnTo>
                  <a:lnTo>
                    <a:pt x="543" y="207"/>
                  </a:lnTo>
                  <a:lnTo>
                    <a:pt x="522" y="207"/>
                  </a:lnTo>
                  <a:lnTo>
                    <a:pt x="524" y="203"/>
                  </a:lnTo>
                  <a:lnTo>
                    <a:pt x="530" y="205"/>
                  </a:lnTo>
                  <a:lnTo>
                    <a:pt x="545" y="201"/>
                  </a:lnTo>
                  <a:lnTo>
                    <a:pt x="553" y="207"/>
                  </a:lnTo>
                  <a:lnTo>
                    <a:pt x="556" y="207"/>
                  </a:lnTo>
                  <a:lnTo>
                    <a:pt x="556" y="199"/>
                  </a:lnTo>
                  <a:lnTo>
                    <a:pt x="562" y="207"/>
                  </a:lnTo>
                  <a:lnTo>
                    <a:pt x="569" y="211"/>
                  </a:lnTo>
                  <a:lnTo>
                    <a:pt x="575" y="205"/>
                  </a:lnTo>
                  <a:lnTo>
                    <a:pt x="581" y="212"/>
                  </a:lnTo>
                  <a:lnTo>
                    <a:pt x="588" y="218"/>
                  </a:lnTo>
                  <a:lnTo>
                    <a:pt x="596" y="220"/>
                  </a:lnTo>
                  <a:lnTo>
                    <a:pt x="601" y="227"/>
                  </a:lnTo>
                  <a:lnTo>
                    <a:pt x="605" y="224"/>
                  </a:lnTo>
                  <a:lnTo>
                    <a:pt x="609" y="222"/>
                  </a:lnTo>
                  <a:lnTo>
                    <a:pt x="611" y="216"/>
                  </a:lnTo>
                  <a:lnTo>
                    <a:pt x="609" y="209"/>
                  </a:lnTo>
                  <a:lnTo>
                    <a:pt x="601" y="207"/>
                  </a:lnTo>
                  <a:lnTo>
                    <a:pt x="600" y="199"/>
                  </a:lnTo>
                  <a:lnTo>
                    <a:pt x="592" y="201"/>
                  </a:lnTo>
                  <a:lnTo>
                    <a:pt x="579" y="196"/>
                  </a:lnTo>
                  <a:lnTo>
                    <a:pt x="573" y="190"/>
                  </a:lnTo>
                  <a:lnTo>
                    <a:pt x="558" y="179"/>
                  </a:lnTo>
                  <a:lnTo>
                    <a:pt x="566" y="179"/>
                  </a:lnTo>
                  <a:lnTo>
                    <a:pt x="579" y="192"/>
                  </a:lnTo>
                  <a:lnTo>
                    <a:pt x="592" y="197"/>
                  </a:lnTo>
                  <a:lnTo>
                    <a:pt x="596" y="190"/>
                  </a:lnTo>
                  <a:lnTo>
                    <a:pt x="590" y="184"/>
                  </a:lnTo>
                  <a:lnTo>
                    <a:pt x="592" y="182"/>
                  </a:lnTo>
                  <a:lnTo>
                    <a:pt x="600" y="182"/>
                  </a:lnTo>
                  <a:lnTo>
                    <a:pt x="605" y="188"/>
                  </a:lnTo>
                  <a:lnTo>
                    <a:pt x="607" y="182"/>
                  </a:lnTo>
                  <a:lnTo>
                    <a:pt x="603" y="169"/>
                  </a:lnTo>
                  <a:lnTo>
                    <a:pt x="598" y="169"/>
                  </a:lnTo>
                  <a:lnTo>
                    <a:pt x="590" y="167"/>
                  </a:lnTo>
                  <a:lnTo>
                    <a:pt x="594" y="165"/>
                  </a:lnTo>
                  <a:lnTo>
                    <a:pt x="586" y="160"/>
                  </a:lnTo>
                  <a:lnTo>
                    <a:pt x="579" y="160"/>
                  </a:lnTo>
                  <a:lnTo>
                    <a:pt x="573" y="154"/>
                  </a:lnTo>
                  <a:lnTo>
                    <a:pt x="571" y="150"/>
                  </a:lnTo>
                  <a:lnTo>
                    <a:pt x="556" y="145"/>
                  </a:lnTo>
                  <a:lnTo>
                    <a:pt x="551" y="137"/>
                  </a:lnTo>
                  <a:lnTo>
                    <a:pt x="545" y="133"/>
                  </a:lnTo>
                  <a:lnTo>
                    <a:pt x="539" y="130"/>
                  </a:lnTo>
                  <a:lnTo>
                    <a:pt x="536" y="124"/>
                  </a:lnTo>
                  <a:lnTo>
                    <a:pt x="522" y="115"/>
                  </a:lnTo>
                  <a:lnTo>
                    <a:pt x="517" y="115"/>
                  </a:lnTo>
                  <a:lnTo>
                    <a:pt x="522" y="113"/>
                  </a:lnTo>
                  <a:lnTo>
                    <a:pt x="530" y="117"/>
                  </a:lnTo>
                  <a:lnTo>
                    <a:pt x="537" y="122"/>
                  </a:lnTo>
                  <a:lnTo>
                    <a:pt x="545" y="130"/>
                  </a:lnTo>
                  <a:lnTo>
                    <a:pt x="551" y="132"/>
                  </a:lnTo>
                  <a:lnTo>
                    <a:pt x="556" y="139"/>
                  </a:lnTo>
                  <a:lnTo>
                    <a:pt x="562" y="141"/>
                  </a:lnTo>
                  <a:lnTo>
                    <a:pt x="575" y="150"/>
                  </a:lnTo>
                  <a:lnTo>
                    <a:pt x="583" y="152"/>
                  </a:lnTo>
                  <a:lnTo>
                    <a:pt x="583" y="154"/>
                  </a:lnTo>
                  <a:lnTo>
                    <a:pt x="590" y="156"/>
                  </a:lnTo>
                  <a:lnTo>
                    <a:pt x="594" y="147"/>
                  </a:lnTo>
                  <a:lnTo>
                    <a:pt x="594" y="139"/>
                  </a:lnTo>
                  <a:lnTo>
                    <a:pt x="588" y="132"/>
                  </a:lnTo>
                  <a:lnTo>
                    <a:pt x="596" y="133"/>
                  </a:lnTo>
                  <a:lnTo>
                    <a:pt x="596" y="126"/>
                  </a:lnTo>
                  <a:lnTo>
                    <a:pt x="581" y="120"/>
                  </a:lnTo>
                  <a:lnTo>
                    <a:pt x="575" y="120"/>
                  </a:lnTo>
                  <a:lnTo>
                    <a:pt x="575" y="118"/>
                  </a:lnTo>
                  <a:lnTo>
                    <a:pt x="568" y="118"/>
                  </a:lnTo>
                  <a:lnTo>
                    <a:pt x="568" y="115"/>
                  </a:lnTo>
                  <a:lnTo>
                    <a:pt x="562" y="109"/>
                  </a:lnTo>
                  <a:lnTo>
                    <a:pt x="560" y="105"/>
                  </a:lnTo>
                  <a:lnTo>
                    <a:pt x="547" y="109"/>
                  </a:lnTo>
                  <a:lnTo>
                    <a:pt x="545" y="107"/>
                  </a:lnTo>
                  <a:lnTo>
                    <a:pt x="537" y="107"/>
                  </a:lnTo>
                  <a:lnTo>
                    <a:pt x="534" y="107"/>
                  </a:lnTo>
                  <a:lnTo>
                    <a:pt x="522" y="96"/>
                  </a:lnTo>
                  <a:lnTo>
                    <a:pt x="522" y="90"/>
                  </a:lnTo>
                  <a:lnTo>
                    <a:pt x="515" y="90"/>
                  </a:lnTo>
                  <a:lnTo>
                    <a:pt x="507" y="96"/>
                  </a:lnTo>
                  <a:lnTo>
                    <a:pt x="502" y="98"/>
                  </a:lnTo>
                  <a:lnTo>
                    <a:pt x="496" y="98"/>
                  </a:lnTo>
                  <a:lnTo>
                    <a:pt x="492" y="90"/>
                  </a:lnTo>
                  <a:lnTo>
                    <a:pt x="496" y="90"/>
                  </a:lnTo>
                  <a:lnTo>
                    <a:pt x="494" y="83"/>
                  </a:lnTo>
                  <a:lnTo>
                    <a:pt x="498" y="62"/>
                  </a:lnTo>
                  <a:lnTo>
                    <a:pt x="502" y="66"/>
                  </a:lnTo>
                  <a:lnTo>
                    <a:pt x="504" y="66"/>
                  </a:lnTo>
                  <a:lnTo>
                    <a:pt x="506" y="62"/>
                  </a:lnTo>
                  <a:lnTo>
                    <a:pt x="504" y="58"/>
                  </a:lnTo>
                  <a:lnTo>
                    <a:pt x="511" y="53"/>
                  </a:lnTo>
                  <a:lnTo>
                    <a:pt x="509" y="45"/>
                  </a:lnTo>
                  <a:lnTo>
                    <a:pt x="507" y="41"/>
                  </a:lnTo>
                  <a:lnTo>
                    <a:pt x="506" y="34"/>
                  </a:lnTo>
                  <a:lnTo>
                    <a:pt x="500" y="30"/>
                  </a:lnTo>
                  <a:lnTo>
                    <a:pt x="492" y="28"/>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4"/>
            <p:cNvSpPr>
              <a:spLocks/>
            </p:cNvSpPr>
            <p:nvPr/>
          </p:nvSpPr>
          <p:spPr bwMode="auto">
            <a:xfrm>
              <a:off x="1910028" y="5317720"/>
              <a:ext cx="1602184" cy="2436174"/>
            </a:xfrm>
            <a:custGeom>
              <a:avLst/>
              <a:gdLst>
                <a:gd name="T0" fmla="*/ 628 w 693"/>
                <a:gd name="T1" fmla="*/ 1156 h 1161"/>
                <a:gd name="T2" fmla="*/ 628 w 693"/>
                <a:gd name="T3" fmla="*/ 1129 h 1161"/>
                <a:gd name="T4" fmla="*/ 624 w 693"/>
                <a:gd name="T5" fmla="*/ 1105 h 1161"/>
                <a:gd name="T6" fmla="*/ 643 w 693"/>
                <a:gd name="T7" fmla="*/ 1071 h 1161"/>
                <a:gd name="T8" fmla="*/ 654 w 693"/>
                <a:gd name="T9" fmla="*/ 1030 h 1161"/>
                <a:gd name="T10" fmla="*/ 693 w 693"/>
                <a:gd name="T11" fmla="*/ 1000 h 1161"/>
                <a:gd name="T12" fmla="*/ 673 w 693"/>
                <a:gd name="T13" fmla="*/ 964 h 1161"/>
                <a:gd name="T14" fmla="*/ 661 w 693"/>
                <a:gd name="T15" fmla="*/ 926 h 1161"/>
                <a:gd name="T16" fmla="*/ 325 w 693"/>
                <a:gd name="T17" fmla="*/ 327 h 1161"/>
                <a:gd name="T18" fmla="*/ 62 w 693"/>
                <a:gd name="T19" fmla="*/ 0 h 1161"/>
                <a:gd name="T20" fmla="*/ 58 w 693"/>
                <a:gd name="T21" fmla="*/ 35 h 1161"/>
                <a:gd name="T22" fmla="*/ 39 w 693"/>
                <a:gd name="T23" fmla="*/ 94 h 1161"/>
                <a:gd name="T24" fmla="*/ 30 w 693"/>
                <a:gd name="T25" fmla="*/ 120 h 1161"/>
                <a:gd name="T26" fmla="*/ 13 w 693"/>
                <a:gd name="T27" fmla="*/ 137 h 1161"/>
                <a:gd name="T28" fmla="*/ 0 w 693"/>
                <a:gd name="T29" fmla="*/ 176 h 1161"/>
                <a:gd name="T30" fmla="*/ 24 w 693"/>
                <a:gd name="T31" fmla="*/ 233 h 1161"/>
                <a:gd name="T32" fmla="*/ 24 w 693"/>
                <a:gd name="T33" fmla="*/ 261 h 1161"/>
                <a:gd name="T34" fmla="*/ 13 w 693"/>
                <a:gd name="T35" fmla="*/ 319 h 1161"/>
                <a:gd name="T36" fmla="*/ 30 w 693"/>
                <a:gd name="T37" fmla="*/ 374 h 1161"/>
                <a:gd name="T38" fmla="*/ 45 w 693"/>
                <a:gd name="T39" fmla="*/ 402 h 1161"/>
                <a:gd name="T40" fmla="*/ 52 w 693"/>
                <a:gd name="T41" fmla="*/ 421 h 1161"/>
                <a:gd name="T42" fmla="*/ 43 w 693"/>
                <a:gd name="T43" fmla="*/ 436 h 1161"/>
                <a:gd name="T44" fmla="*/ 56 w 693"/>
                <a:gd name="T45" fmla="*/ 453 h 1161"/>
                <a:gd name="T46" fmla="*/ 81 w 693"/>
                <a:gd name="T47" fmla="*/ 468 h 1161"/>
                <a:gd name="T48" fmla="*/ 84 w 693"/>
                <a:gd name="T49" fmla="*/ 441 h 1161"/>
                <a:gd name="T50" fmla="*/ 111 w 693"/>
                <a:gd name="T51" fmla="*/ 455 h 1161"/>
                <a:gd name="T52" fmla="*/ 143 w 693"/>
                <a:gd name="T53" fmla="*/ 460 h 1161"/>
                <a:gd name="T54" fmla="*/ 146 w 693"/>
                <a:gd name="T55" fmla="*/ 464 h 1161"/>
                <a:gd name="T56" fmla="*/ 165 w 693"/>
                <a:gd name="T57" fmla="*/ 473 h 1161"/>
                <a:gd name="T58" fmla="*/ 120 w 693"/>
                <a:gd name="T59" fmla="*/ 456 h 1161"/>
                <a:gd name="T60" fmla="*/ 90 w 693"/>
                <a:gd name="T61" fmla="*/ 455 h 1161"/>
                <a:gd name="T62" fmla="*/ 92 w 693"/>
                <a:gd name="T63" fmla="*/ 483 h 1161"/>
                <a:gd name="T64" fmla="*/ 103 w 693"/>
                <a:gd name="T65" fmla="*/ 518 h 1161"/>
                <a:gd name="T66" fmla="*/ 79 w 693"/>
                <a:gd name="T67" fmla="*/ 498 h 1161"/>
                <a:gd name="T68" fmla="*/ 82 w 693"/>
                <a:gd name="T69" fmla="*/ 475 h 1161"/>
                <a:gd name="T70" fmla="*/ 66 w 693"/>
                <a:gd name="T71" fmla="*/ 502 h 1161"/>
                <a:gd name="T72" fmla="*/ 66 w 693"/>
                <a:gd name="T73" fmla="*/ 534 h 1161"/>
                <a:gd name="T74" fmla="*/ 86 w 693"/>
                <a:gd name="T75" fmla="*/ 573 h 1161"/>
                <a:gd name="T76" fmla="*/ 101 w 693"/>
                <a:gd name="T77" fmla="*/ 601 h 1161"/>
                <a:gd name="T78" fmla="*/ 82 w 693"/>
                <a:gd name="T79" fmla="*/ 643 h 1161"/>
                <a:gd name="T80" fmla="*/ 105 w 693"/>
                <a:gd name="T81" fmla="*/ 684 h 1161"/>
                <a:gd name="T82" fmla="*/ 118 w 693"/>
                <a:gd name="T83" fmla="*/ 725 h 1161"/>
                <a:gd name="T84" fmla="*/ 144 w 693"/>
                <a:gd name="T85" fmla="*/ 767 h 1161"/>
                <a:gd name="T86" fmla="*/ 150 w 693"/>
                <a:gd name="T87" fmla="*/ 787 h 1161"/>
                <a:gd name="T88" fmla="*/ 148 w 693"/>
                <a:gd name="T89" fmla="*/ 825 h 1161"/>
                <a:gd name="T90" fmla="*/ 141 w 693"/>
                <a:gd name="T91" fmla="*/ 853 h 1161"/>
                <a:gd name="T92" fmla="*/ 176 w 693"/>
                <a:gd name="T93" fmla="*/ 872 h 1161"/>
                <a:gd name="T94" fmla="*/ 210 w 693"/>
                <a:gd name="T95" fmla="*/ 889 h 1161"/>
                <a:gd name="T96" fmla="*/ 248 w 693"/>
                <a:gd name="T97" fmla="*/ 911 h 1161"/>
                <a:gd name="T98" fmla="*/ 306 w 693"/>
                <a:gd name="T99" fmla="*/ 951 h 1161"/>
                <a:gd name="T100" fmla="*/ 312 w 693"/>
                <a:gd name="T101" fmla="*/ 979 h 1161"/>
                <a:gd name="T102" fmla="*/ 329 w 693"/>
                <a:gd name="T103" fmla="*/ 987 h 1161"/>
                <a:gd name="T104" fmla="*/ 355 w 693"/>
                <a:gd name="T105" fmla="*/ 1015 h 1161"/>
                <a:gd name="T106" fmla="*/ 391 w 693"/>
                <a:gd name="T107" fmla="*/ 1086 h 1161"/>
                <a:gd name="T108" fmla="*/ 389 w 693"/>
                <a:gd name="T109" fmla="*/ 1116 h 1161"/>
                <a:gd name="T110" fmla="*/ 393 w 693"/>
                <a:gd name="T111" fmla="*/ 1128 h 1161"/>
                <a:gd name="T112" fmla="*/ 613 w 693"/>
                <a:gd name="T113" fmla="*/ 1160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1161">
                  <a:moveTo>
                    <a:pt x="616" y="1160"/>
                  </a:moveTo>
                  <a:lnTo>
                    <a:pt x="620" y="1161"/>
                  </a:lnTo>
                  <a:lnTo>
                    <a:pt x="626" y="1161"/>
                  </a:lnTo>
                  <a:lnTo>
                    <a:pt x="628" y="1156"/>
                  </a:lnTo>
                  <a:lnTo>
                    <a:pt x="635" y="1150"/>
                  </a:lnTo>
                  <a:lnTo>
                    <a:pt x="635" y="1139"/>
                  </a:lnTo>
                  <a:lnTo>
                    <a:pt x="635" y="1133"/>
                  </a:lnTo>
                  <a:lnTo>
                    <a:pt x="628" y="1129"/>
                  </a:lnTo>
                  <a:lnTo>
                    <a:pt x="620" y="1126"/>
                  </a:lnTo>
                  <a:lnTo>
                    <a:pt x="620" y="1120"/>
                  </a:lnTo>
                  <a:lnTo>
                    <a:pt x="622" y="1113"/>
                  </a:lnTo>
                  <a:lnTo>
                    <a:pt x="624" y="1105"/>
                  </a:lnTo>
                  <a:lnTo>
                    <a:pt x="620" y="1097"/>
                  </a:lnTo>
                  <a:lnTo>
                    <a:pt x="624" y="1092"/>
                  </a:lnTo>
                  <a:lnTo>
                    <a:pt x="631" y="1086"/>
                  </a:lnTo>
                  <a:lnTo>
                    <a:pt x="643" y="1071"/>
                  </a:lnTo>
                  <a:lnTo>
                    <a:pt x="646" y="1062"/>
                  </a:lnTo>
                  <a:lnTo>
                    <a:pt x="650" y="1056"/>
                  </a:lnTo>
                  <a:lnTo>
                    <a:pt x="650" y="1043"/>
                  </a:lnTo>
                  <a:lnTo>
                    <a:pt x="654" y="1030"/>
                  </a:lnTo>
                  <a:lnTo>
                    <a:pt x="660" y="1026"/>
                  </a:lnTo>
                  <a:lnTo>
                    <a:pt x="663" y="1020"/>
                  </a:lnTo>
                  <a:lnTo>
                    <a:pt x="686" y="1007"/>
                  </a:lnTo>
                  <a:lnTo>
                    <a:pt x="693" y="1000"/>
                  </a:lnTo>
                  <a:lnTo>
                    <a:pt x="688" y="994"/>
                  </a:lnTo>
                  <a:lnTo>
                    <a:pt x="675" y="979"/>
                  </a:lnTo>
                  <a:lnTo>
                    <a:pt x="676" y="972"/>
                  </a:lnTo>
                  <a:lnTo>
                    <a:pt x="673" y="964"/>
                  </a:lnTo>
                  <a:lnTo>
                    <a:pt x="673" y="958"/>
                  </a:lnTo>
                  <a:lnTo>
                    <a:pt x="669" y="949"/>
                  </a:lnTo>
                  <a:lnTo>
                    <a:pt x="661" y="934"/>
                  </a:lnTo>
                  <a:lnTo>
                    <a:pt x="661" y="926"/>
                  </a:lnTo>
                  <a:lnTo>
                    <a:pt x="663" y="921"/>
                  </a:lnTo>
                  <a:lnTo>
                    <a:pt x="556" y="765"/>
                  </a:lnTo>
                  <a:lnTo>
                    <a:pt x="306" y="398"/>
                  </a:lnTo>
                  <a:lnTo>
                    <a:pt x="325" y="327"/>
                  </a:lnTo>
                  <a:lnTo>
                    <a:pt x="383" y="84"/>
                  </a:lnTo>
                  <a:lnTo>
                    <a:pt x="238" y="47"/>
                  </a:lnTo>
                  <a:lnTo>
                    <a:pt x="66" y="0"/>
                  </a:lnTo>
                  <a:lnTo>
                    <a:pt x="62" y="0"/>
                  </a:lnTo>
                  <a:lnTo>
                    <a:pt x="58" y="13"/>
                  </a:lnTo>
                  <a:lnTo>
                    <a:pt x="54" y="20"/>
                  </a:lnTo>
                  <a:lnTo>
                    <a:pt x="58" y="28"/>
                  </a:lnTo>
                  <a:lnTo>
                    <a:pt x="58" y="35"/>
                  </a:lnTo>
                  <a:lnTo>
                    <a:pt x="58" y="48"/>
                  </a:lnTo>
                  <a:lnTo>
                    <a:pt x="58" y="50"/>
                  </a:lnTo>
                  <a:lnTo>
                    <a:pt x="56" y="64"/>
                  </a:lnTo>
                  <a:lnTo>
                    <a:pt x="39" y="94"/>
                  </a:lnTo>
                  <a:lnTo>
                    <a:pt x="41" y="99"/>
                  </a:lnTo>
                  <a:lnTo>
                    <a:pt x="37" y="107"/>
                  </a:lnTo>
                  <a:lnTo>
                    <a:pt x="34" y="112"/>
                  </a:lnTo>
                  <a:lnTo>
                    <a:pt x="30" y="120"/>
                  </a:lnTo>
                  <a:lnTo>
                    <a:pt x="32" y="122"/>
                  </a:lnTo>
                  <a:lnTo>
                    <a:pt x="24" y="127"/>
                  </a:lnTo>
                  <a:lnTo>
                    <a:pt x="19" y="131"/>
                  </a:lnTo>
                  <a:lnTo>
                    <a:pt x="13" y="137"/>
                  </a:lnTo>
                  <a:lnTo>
                    <a:pt x="7" y="144"/>
                  </a:lnTo>
                  <a:lnTo>
                    <a:pt x="2" y="158"/>
                  </a:lnTo>
                  <a:lnTo>
                    <a:pt x="2" y="169"/>
                  </a:lnTo>
                  <a:lnTo>
                    <a:pt x="0" y="176"/>
                  </a:lnTo>
                  <a:lnTo>
                    <a:pt x="13" y="197"/>
                  </a:lnTo>
                  <a:lnTo>
                    <a:pt x="13" y="205"/>
                  </a:lnTo>
                  <a:lnTo>
                    <a:pt x="19" y="210"/>
                  </a:lnTo>
                  <a:lnTo>
                    <a:pt x="24" y="233"/>
                  </a:lnTo>
                  <a:lnTo>
                    <a:pt x="24" y="238"/>
                  </a:lnTo>
                  <a:lnTo>
                    <a:pt x="26" y="246"/>
                  </a:lnTo>
                  <a:lnTo>
                    <a:pt x="24" y="252"/>
                  </a:lnTo>
                  <a:lnTo>
                    <a:pt x="24" y="261"/>
                  </a:lnTo>
                  <a:lnTo>
                    <a:pt x="20" y="268"/>
                  </a:lnTo>
                  <a:lnTo>
                    <a:pt x="13" y="282"/>
                  </a:lnTo>
                  <a:lnTo>
                    <a:pt x="15" y="308"/>
                  </a:lnTo>
                  <a:lnTo>
                    <a:pt x="13" y="319"/>
                  </a:lnTo>
                  <a:lnTo>
                    <a:pt x="7" y="327"/>
                  </a:lnTo>
                  <a:lnTo>
                    <a:pt x="13" y="340"/>
                  </a:lnTo>
                  <a:lnTo>
                    <a:pt x="22" y="353"/>
                  </a:lnTo>
                  <a:lnTo>
                    <a:pt x="30" y="374"/>
                  </a:lnTo>
                  <a:lnTo>
                    <a:pt x="34" y="381"/>
                  </a:lnTo>
                  <a:lnTo>
                    <a:pt x="39" y="389"/>
                  </a:lnTo>
                  <a:lnTo>
                    <a:pt x="43" y="394"/>
                  </a:lnTo>
                  <a:lnTo>
                    <a:pt x="45" y="402"/>
                  </a:lnTo>
                  <a:lnTo>
                    <a:pt x="43" y="409"/>
                  </a:lnTo>
                  <a:lnTo>
                    <a:pt x="45" y="406"/>
                  </a:lnTo>
                  <a:lnTo>
                    <a:pt x="45" y="408"/>
                  </a:lnTo>
                  <a:lnTo>
                    <a:pt x="52" y="421"/>
                  </a:lnTo>
                  <a:lnTo>
                    <a:pt x="54" y="434"/>
                  </a:lnTo>
                  <a:lnTo>
                    <a:pt x="49" y="421"/>
                  </a:lnTo>
                  <a:lnTo>
                    <a:pt x="47" y="428"/>
                  </a:lnTo>
                  <a:lnTo>
                    <a:pt x="43" y="436"/>
                  </a:lnTo>
                  <a:lnTo>
                    <a:pt x="41" y="443"/>
                  </a:lnTo>
                  <a:lnTo>
                    <a:pt x="47" y="438"/>
                  </a:lnTo>
                  <a:lnTo>
                    <a:pt x="54" y="445"/>
                  </a:lnTo>
                  <a:lnTo>
                    <a:pt x="56" y="453"/>
                  </a:lnTo>
                  <a:lnTo>
                    <a:pt x="64" y="456"/>
                  </a:lnTo>
                  <a:lnTo>
                    <a:pt x="67" y="464"/>
                  </a:lnTo>
                  <a:lnTo>
                    <a:pt x="75" y="471"/>
                  </a:lnTo>
                  <a:lnTo>
                    <a:pt x="81" y="468"/>
                  </a:lnTo>
                  <a:lnTo>
                    <a:pt x="77" y="460"/>
                  </a:lnTo>
                  <a:lnTo>
                    <a:pt x="82" y="455"/>
                  </a:lnTo>
                  <a:lnTo>
                    <a:pt x="81" y="447"/>
                  </a:lnTo>
                  <a:lnTo>
                    <a:pt x="84" y="441"/>
                  </a:lnTo>
                  <a:lnTo>
                    <a:pt x="92" y="438"/>
                  </a:lnTo>
                  <a:lnTo>
                    <a:pt x="99" y="443"/>
                  </a:lnTo>
                  <a:lnTo>
                    <a:pt x="103" y="451"/>
                  </a:lnTo>
                  <a:lnTo>
                    <a:pt x="111" y="455"/>
                  </a:lnTo>
                  <a:lnTo>
                    <a:pt x="116" y="453"/>
                  </a:lnTo>
                  <a:lnTo>
                    <a:pt x="124" y="453"/>
                  </a:lnTo>
                  <a:lnTo>
                    <a:pt x="129" y="458"/>
                  </a:lnTo>
                  <a:lnTo>
                    <a:pt x="143" y="460"/>
                  </a:lnTo>
                  <a:lnTo>
                    <a:pt x="148" y="455"/>
                  </a:lnTo>
                  <a:lnTo>
                    <a:pt x="146" y="458"/>
                  </a:lnTo>
                  <a:lnTo>
                    <a:pt x="141" y="464"/>
                  </a:lnTo>
                  <a:lnTo>
                    <a:pt x="146" y="464"/>
                  </a:lnTo>
                  <a:lnTo>
                    <a:pt x="154" y="460"/>
                  </a:lnTo>
                  <a:lnTo>
                    <a:pt x="156" y="460"/>
                  </a:lnTo>
                  <a:lnTo>
                    <a:pt x="161" y="468"/>
                  </a:lnTo>
                  <a:lnTo>
                    <a:pt x="165" y="473"/>
                  </a:lnTo>
                  <a:lnTo>
                    <a:pt x="165" y="475"/>
                  </a:lnTo>
                  <a:lnTo>
                    <a:pt x="156" y="460"/>
                  </a:lnTo>
                  <a:lnTo>
                    <a:pt x="141" y="466"/>
                  </a:lnTo>
                  <a:lnTo>
                    <a:pt x="120" y="456"/>
                  </a:lnTo>
                  <a:lnTo>
                    <a:pt x="111" y="456"/>
                  </a:lnTo>
                  <a:lnTo>
                    <a:pt x="103" y="453"/>
                  </a:lnTo>
                  <a:lnTo>
                    <a:pt x="97" y="455"/>
                  </a:lnTo>
                  <a:lnTo>
                    <a:pt x="90" y="455"/>
                  </a:lnTo>
                  <a:lnTo>
                    <a:pt x="86" y="462"/>
                  </a:lnTo>
                  <a:lnTo>
                    <a:pt x="92" y="468"/>
                  </a:lnTo>
                  <a:lnTo>
                    <a:pt x="90" y="475"/>
                  </a:lnTo>
                  <a:lnTo>
                    <a:pt x="92" y="483"/>
                  </a:lnTo>
                  <a:lnTo>
                    <a:pt x="96" y="485"/>
                  </a:lnTo>
                  <a:lnTo>
                    <a:pt x="97" y="498"/>
                  </a:lnTo>
                  <a:lnTo>
                    <a:pt x="97" y="511"/>
                  </a:lnTo>
                  <a:lnTo>
                    <a:pt x="103" y="518"/>
                  </a:lnTo>
                  <a:lnTo>
                    <a:pt x="97" y="517"/>
                  </a:lnTo>
                  <a:lnTo>
                    <a:pt x="90" y="509"/>
                  </a:lnTo>
                  <a:lnTo>
                    <a:pt x="86" y="502"/>
                  </a:lnTo>
                  <a:lnTo>
                    <a:pt x="79" y="498"/>
                  </a:lnTo>
                  <a:lnTo>
                    <a:pt x="81" y="490"/>
                  </a:lnTo>
                  <a:lnTo>
                    <a:pt x="84" y="485"/>
                  </a:lnTo>
                  <a:lnTo>
                    <a:pt x="82" y="477"/>
                  </a:lnTo>
                  <a:lnTo>
                    <a:pt x="82" y="475"/>
                  </a:lnTo>
                  <a:lnTo>
                    <a:pt x="75" y="475"/>
                  </a:lnTo>
                  <a:lnTo>
                    <a:pt x="71" y="481"/>
                  </a:lnTo>
                  <a:lnTo>
                    <a:pt x="71" y="487"/>
                  </a:lnTo>
                  <a:lnTo>
                    <a:pt x="66" y="502"/>
                  </a:lnTo>
                  <a:lnTo>
                    <a:pt x="69" y="507"/>
                  </a:lnTo>
                  <a:lnTo>
                    <a:pt x="69" y="522"/>
                  </a:lnTo>
                  <a:lnTo>
                    <a:pt x="67" y="528"/>
                  </a:lnTo>
                  <a:lnTo>
                    <a:pt x="66" y="534"/>
                  </a:lnTo>
                  <a:lnTo>
                    <a:pt x="66" y="539"/>
                  </a:lnTo>
                  <a:lnTo>
                    <a:pt x="67" y="547"/>
                  </a:lnTo>
                  <a:lnTo>
                    <a:pt x="79" y="567"/>
                  </a:lnTo>
                  <a:lnTo>
                    <a:pt x="86" y="573"/>
                  </a:lnTo>
                  <a:lnTo>
                    <a:pt x="99" y="573"/>
                  </a:lnTo>
                  <a:lnTo>
                    <a:pt x="103" y="588"/>
                  </a:lnTo>
                  <a:lnTo>
                    <a:pt x="103" y="603"/>
                  </a:lnTo>
                  <a:lnTo>
                    <a:pt x="101" y="601"/>
                  </a:lnTo>
                  <a:lnTo>
                    <a:pt x="97" y="607"/>
                  </a:lnTo>
                  <a:lnTo>
                    <a:pt x="84" y="614"/>
                  </a:lnTo>
                  <a:lnTo>
                    <a:pt x="84" y="629"/>
                  </a:lnTo>
                  <a:lnTo>
                    <a:pt x="82" y="643"/>
                  </a:lnTo>
                  <a:lnTo>
                    <a:pt x="86" y="650"/>
                  </a:lnTo>
                  <a:lnTo>
                    <a:pt x="97" y="663"/>
                  </a:lnTo>
                  <a:lnTo>
                    <a:pt x="99" y="678"/>
                  </a:lnTo>
                  <a:lnTo>
                    <a:pt x="105" y="684"/>
                  </a:lnTo>
                  <a:lnTo>
                    <a:pt x="107" y="697"/>
                  </a:lnTo>
                  <a:lnTo>
                    <a:pt x="114" y="710"/>
                  </a:lnTo>
                  <a:lnTo>
                    <a:pt x="114" y="718"/>
                  </a:lnTo>
                  <a:lnTo>
                    <a:pt x="118" y="725"/>
                  </a:lnTo>
                  <a:lnTo>
                    <a:pt x="126" y="733"/>
                  </a:lnTo>
                  <a:lnTo>
                    <a:pt x="129" y="746"/>
                  </a:lnTo>
                  <a:lnTo>
                    <a:pt x="143" y="759"/>
                  </a:lnTo>
                  <a:lnTo>
                    <a:pt x="144" y="767"/>
                  </a:lnTo>
                  <a:lnTo>
                    <a:pt x="139" y="770"/>
                  </a:lnTo>
                  <a:lnTo>
                    <a:pt x="137" y="778"/>
                  </a:lnTo>
                  <a:lnTo>
                    <a:pt x="143" y="785"/>
                  </a:lnTo>
                  <a:lnTo>
                    <a:pt x="150" y="787"/>
                  </a:lnTo>
                  <a:lnTo>
                    <a:pt x="156" y="795"/>
                  </a:lnTo>
                  <a:lnTo>
                    <a:pt x="156" y="802"/>
                  </a:lnTo>
                  <a:lnTo>
                    <a:pt x="148" y="812"/>
                  </a:lnTo>
                  <a:lnTo>
                    <a:pt x="148" y="825"/>
                  </a:lnTo>
                  <a:lnTo>
                    <a:pt x="144" y="832"/>
                  </a:lnTo>
                  <a:lnTo>
                    <a:pt x="146" y="840"/>
                  </a:lnTo>
                  <a:lnTo>
                    <a:pt x="141" y="847"/>
                  </a:lnTo>
                  <a:lnTo>
                    <a:pt x="141" y="853"/>
                  </a:lnTo>
                  <a:lnTo>
                    <a:pt x="146" y="855"/>
                  </a:lnTo>
                  <a:lnTo>
                    <a:pt x="150" y="862"/>
                  </a:lnTo>
                  <a:lnTo>
                    <a:pt x="156" y="870"/>
                  </a:lnTo>
                  <a:lnTo>
                    <a:pt x="176" y="872"/>
                  </a:lnTo>
                  <a:lnTo>
                    <a:pt x="184" y="876"/>
                  </a:lnTo>
                  <a:lnTo>
                    <a:pt x="191" y="876"/>
                  </a:lnTo>
                  <a:lnTo>
                    <a:pt x="205" y="885"/>
                  </a:lnTo>
                  <a:lnTo>
                    <a:pt x="210" y="889"/>
                  </a:lnTo>
                  <a:lnTo>
                    <a:pt x="225" y="889"/>
                  </a:lnTo>
                  <a:lnTo>
                    <a:pt x="237" y="898"/>
                  </a:lnTo>
                  <a:lnTo>
                    <a:pt x="240" y="906"/>
                  </a:lnTo>
                  <a:lnTo>
                    <a:pt x="248" y="911"/>
                  </a:lnTo>
                  <a:lnTo>
                    <a:pt x="250" y="925"/>
                  </a:lnTo>
                  <a:lnTo>
                    <a:pt x="265" y="938"/>
                  </a:lnTo>
                  <a:lnTo>
                    <a:pt x="278" y="945"/>
                  </a:lnTo>
                  <a:lnTo>
                    <a:pt x="306" y="951"/>
                  </a:lnTo>
                  <a:lnTo>
                    <a:pt x="308" y="953"/>
                  </a:lnTo>
                  <a:lnTo>
                    <a:pt x="312" y="966"/>
                  </a:lnTo>
                  <a:lnTo>
                    <a:pt x="314" y="973"/>
                  </a:lnTo>
                  <a:lnTo>
                    <a:pt x="312" y="979"/>
                  </a:lnTo>
                  <a:lnTo>
                    <a:pt x="312" y="987"/>
                  </a:lnTo>
                  <a:lnTo>
                    <a:pt x="319" y="990"/>
                  </a:lnTo>
                  <a:lnTo>
                    <a:pt x="323" y="985"/>
                  </a:lnTo>
                  <a:lnTo>
                    <a:pt x="329" y="987"/>
                  </a:lnTo>
                  <a:lnTo>
                    <a:pt x="336" y="990"/>
                  </a:lnTo>
                  <a:lnTo>
                    <a:pt x="344" y="1002"/>
                  </a:lnTo>
                  <a:lnTo>
                    <a:pt x="348" y="1009"/>
                  </a:lnTo>
                  <a:lnTo>
                    <a:pt x="355" y="1015"/>
                  </a:lnTo>
                  <a:lnTo>
                    <a:pt x="378" y="1043"/>
                  </a:lnTo>
                  <a:lnTo>
                    <a:pt x="385" y="1058"/>
                  </a:lnTo>
                  <a:lnTo>
                    <a:pt x="389" y="1073"/>
                  </a:lnTo>
                  <a:lnTo>
                    <a:pt x="391" y="1086"/>
                  </a:lnTo>
                  <a:lnTo>
                    <a:pt x="389" y="1101"/>
                  </a:lnTo>
                  <a:lnTo>
                    <a:pt x="387" y="1114"/>
                  </a:lnTo>
                  <a:lnTo>
                    <a:pt x="387" y="1122"/>
                  </a:lnTo>
                  <a:lnTo>
                    <a:pt x="389" y="1116"/>
                  </a:lnTo>
                  <a:lnTo>
                    <a:pt x="394" y="1120"/>
                  </a:lnTo>
                  <a:lnTo>
                    <a:pt x="393" y="1128"/>
                  </a:lnTo>
                  <a:lnTo>
                    <a:pt x="389" y="1120"/>
                  </a:lnTo>
                  <a:lnTo>
                    <a:pt x="393" y="1128"/>
                  </a:lnTo>
                  <a:lnTo>
                    <a:pt x="394" y="1137"/>
                  </a:lnTo>
                  <a:lnTo>
                    <a:pt x="398" y="1139"/>
                  </a:lnTo>
                  <a:lnTo>
                    <a:pt x="611" y="1160"/>
                  </a:lnTo>
                  <a:lnTo>
                    <a:pt x="613" y="1160"/>
                  </a:lnTo>
                  <a:lnTo>
                    <a:pt x="616" y="1160"/>
                  </a:lnTo>
                  <a:close/>
                </a:path>
              </a:pathLst>
            </a:custGeom>
            <a:grpFill/>
            <a:ln w="19050" cap="rnd" cmpd="sng">
              <a:solidFill>
                <a:schemeClr val="bg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40"/>
            <p:cNvSpPr>
              <a:spLocks noChangeArrowheads="1"/>
            </p:cNvSpPr>
            <p:nvPr/>
          </p:nvSpPr>
          <p:spPr bwMode="auto">
            <a:xfrm>
              <a:off x="6131409" y="10496506"/>
              <a:ext cx="1696049" cy="1033126"/>
            </a:xfrm>
            <a:custGeom>
              <a:avLst/>
              <a:gdLst>
                <a:gd name="T0" fmla="*/ 1959 w 2604"/>
                <a:gd name="T1" fmla="*/ 645 h 1588"/>
                <a:gd name="T2" fmla="*/ 1885 w 2604"/>
                <a:gd name="T3" fmla="*/ 620 h 1588"/>
                <a:gd name="T4" fmla="*/ 1836 w 2604"/>
                <a:gd name="T5" fmla="*/ 620 h 1588"/>
                <a:gd name="T6" fmla="*/ 1761 w 2604"/>
                <a:gd name="T7" fmla="*/ 595 h 1588"/>
                <a:gd name="T8" fmla="*/ 1711 w 2604"/>
                <a:gd name="T9" fmla="*/ 571 h 1588"/>
                <a:gd name="T10" fmla="*/ 1711 w 2604"/>
                <a:gd name="T11" fmla="*/ 670 h 1588"/>
                <a:gd name="T12" fmla="*/ 1761 w 2604"/>
                <a:gd name="T13" fmla="*/ 695 h 1588"/>
                <a:gd name="T14" fmla="*/ 1810 w 2604"/>
                <a:gd name="T15" fmla="*/ 769 h 1588"/>
                <a:gd name="T16" fmla="*/ 1885 w 2604"/>
                <a:gd name="T17" fmla="*/ 794 h 1588"/>
                <a:gd name="T18" fmla="*/ 2009 w 2604"/>
                <a:gd name="T19" fmla="*/ 719 h 1588"/>
                <a:gd name="T20" fmla="*/ 1686 w 2604"/>
                <a:gd name="T21" fmla="*/ 818 h 1588"/>
                <a:gd name="T22" fmla="*/ 2554 w 2604"/>
                <a:gd name="T23" fmla="*/ 1265 h 1588"/>
                <a:gd name="T24" fmla="*/ 2454 w 2604"/>
                <a:gd name="T25" fmla="*/ 1190 h 1588"/>
                <a:gd name="T26" fmla="*/ 2256 w 2604"/>
                <a:gd name="T27" fmla="*/ 1017 h 1588"/>
                <a:gd name="T28" fmla="*/ 2181 w 2604"/>
                <a:gd name="T29" fmla="*/ 992 h 1588"/>
                <a:gd name="T30" fmla="*/ 2107 w 2604"/>
                <a:gd name="T31" fmla="*/ 942 h 1588"/>
                <a:gd name="T32" fmla="*/ 2107 w 2604"/>
                <a:gd name="T33" fmla="*/ 1067 h 1588"/>
                <a:gd name="T34" fmla="*/ 2034 w 2604"/>
                <a:gd name="T35" fmla="*/ 1140 h 1588"/>
                <a:gd name="T36" fmla="*/ 2034 w 2604"/>
                <a:gd name="T37" fmla="*/ 1240 h 1588"/>
                <a:gd name="T38" fmla="*/ 2059 w 2604"/>
                <a:gd name="T39" fmla="*/ 1314 h 1588"/>
                <a:gd name="T40" fmla="*/ 2059 w 2604"/>
                <a:gd name="T41" fmla="*/ 1488 h 1588"/>
                <a:gd name="T42" fmla="*/ 2107 w 2604"/>
                <a:gd name="T43" fmla="*/ 1537 h 1588"/>
                <a:gd name="T44" fmla="*/ 2206 w 2604"/>
                <a:gd name="T45" fmla="*/ 1563 h 1588"/>
                <a:gd name="T46" fmla="*/ 2305 w 2604"/>
                <a:gd name="T47" fmla="*/ 1438 h 1588"/>
                <a:gd name="T48" fmla="*/ 2454 w 2604"/>
                <a:gd name="T49" fmla="*/ 1413 h 1588"/>
                <a:gd name="T50" fmla="*/ 2578 w 2604"/>
                <a:gd name="T51" fmla="*/ 1314 h 1588"/>
                <a:gd name="T52" fmla="*/ 1637 w 2604"/>
                <a:gd name="T53" fmla="*/ 521 h 1588"/>
                <a:gd name="T54" fmla="*/ 1563 w 2604"/>
                <a:gd name="T55" fmla="*/ 496 h 1588"/>
                <a:gd name="T56" fmla="*/ 1464 w 2604"/>
                <a:gd name="T57" fmla="*/ 496 h 1588"/>
                <a:gd name="T58" fmla="*/ 1414 w 2604"/>
                <a:gd name="T59" fmla="*/ 496 h 1588"/>
                <a:gd name="T60" fmla="*/ 1414 w 2604"/>
                <a:gd name="T61" fmla="*/ 545 h 1588"/>
                <a:gd name="T62" fmla="*/ 1612 w 2604"/>
                <a:gd name="T63" fmla="*/ 571 h 1588"/>
                <a:gd name="T64" fmla="*/ 447 w 2604"/>
                <a:gd name="T65" fmla="*/ 25 h 1588"/>
                <a:gd name="T66" fmla="*/ 372 w 2604"/>
                <a:gd name="T67" fmla="*/ 0 h 1588"/>
                <a:gd name="T68" fmla="*/ 249 w 2604"/>
                <a:gd name="T69" fmla="*/ 50 h 1588"/>
                <a:gd name="T70" fmla="*/ 223 w 2604"/>
                <a:gd name="T71" fmla="*/ 100 h 1588"/>
                <a:gd name="T72" fmla="*/ 273 w 2604"/>
                <a:gd name="T73" fmla="*/ 149 h 1588"/>
                <a:gd name="T74" fmla="*/ 397 w 2604"/>
                <a:gd name="T75" fmla="*/ 174 h 1588"/>
                <a:gd name="T76" fmla="*/ 422 w 2604"/>
                <a:gd name="T77" fmla="*/ 100 h 1588"/>
                <a:gd name="T78" fmla="*/ 25 w 2604"/>
                <a:gd name="T79" fmla="*/ 149 h 1588"/>
                <a:gd name="T80" fmla="*/ 25 w 2604"/>
                <a:gd name="T81" fmla="*/ 199 h 1588"/>
                <a:gd name="T82" fmla="*/ 75 w 2604"/>
                <a:gd name="T83" fmla="*/ 149 h 1588"/>
                <a:gd name="T84" fmla="*/ 1191 w 2604"/>
                <a:gd name="T85" fmla="*/ 397 h 1588"/>
                <a:gd name="T86" fmla="*/ 1166 w 2604"/>
                <a:gd name="T87" fmla="*/ 397 h 1588"/>
                <a:gd name="T88" fmla="*/ 1141 w 2604"/>
                <a:gd name="T89" fmla="*/ 347 h 1588"/>
                <a:gd name="T90" fmla="*/ 1091 w 2604"/>
                <a:gd name="T91" fmla="*/ 273 h 1588"/>
                <a:gd name="T92" fmla="*/ 1042 w 2604"/>
                <a:gd name="T93" fmla="*/ 273 h 1588"/>
                <a:gd name="T94" fmla="*/ 992 w 2604"/>
                <a:gd name="T95" fmla="*/ 322 h 1588"/>
                <a:gd name="T96" fmla="*/ 943 w 2604"/>
                <a:gd name="T97" fmla="*/ 372 h 1588"/>
                <a:gd name="T98" fmla="*/ 992 w 2604"/>
                <a:gd name="T99" fmla="*/ 422 h 1588"/>
                <a:gd name="T100" fmla="*/ 1067 w 2604"/>
                <a:gd name="T101" fmla="*/ 446 h 1588"/>
                <a:gd name="T102" fmla="*/ 1067 w 2604"/>
                <a:gd name="T103" fmla="*/ 422 h 1588"/>
                <a:gd name="T104" fmla="*/ 1091 w 2604"/>
                <a:gd name="T105" fmla="*/ 422 h 1588"/>
                <a:gd name="T106" fmla="*/ 1141 w 2604"/>
                <a:gd name="T107" fmla="*/ 446 h 1588"/>
                <a:gd name="T108" fmla="*/ 1215 w 2604"/>
                <a:gd name="T109" fmla="*/ 472 h 1588"/>
                <a:gd name="T110" fmla="*/ 1513 w 2604"/>
                <a:gd name="T111" fmla="*/ 645 h 1588"/>
                <a:gd name="T112" fmla="*/ 1587 w 2604"/>
                <a:gd name="T113" fmla="*/ 719 h 1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04" h="1588">
                  <a:moveTo>
                    <a:pt x="2009" y="719"/>
                  </a:moveTo>
                  <a:lnTo>
                    <a:pt x="2034" y="695"/>
                  </a:lnTo>
                  <a:lnTo>
                    <a:pt x="2009" y="695"/>
                  </a:lnTo>
                  <a:lnTo>
                    <a:pt x="1984" y="670"/>
                  </a:lnTo>
                  <a:lnTo>
                    <a:pt x="1984" y="670"/>
                  </a:lnTo>
                  <a:lnTo>
                    <a:pt x="1959" y="670"/>
                  </a:lnTo>
                  <a:lnTo>
                    <a:pt x="1959" y="670"/>
                  </a:lnTo>
                  <a:lnTo>
                    <a:pt x="1959" y="645"/>
                  </a:lnTo>
                  <a:lnTo>
                    <a:pt x="1959" y="645"/>
                  </a:lnTo>
                  <a:lnTo>
                    <a:pt x="1935" y="645"/>
                  </a:lnTo>
                  <a:lnTo>
                    <a:pt x="1935" y="645"/>
                  </a:lnTo>
                  <a:lnTo>
                    <a:pt x="1909" y="645"/>
                  </a:lnTo>
                  <a:lnTo>
                    <a:pt x="1909" y="645"/>
                  </a:lnTo>
                  <a:lnTo>
                    <a:pt x="1909" y="620"/>
                  </a:lnTo>
                  <a:lnTo>
                    <a:pt x="1909" y="620"/>
                  </a:lnTo>
                  <a:lnTo>
                    <a:pt x="1885" y="620"/>
                  </a:lnTo>
                  <a:lnTo>
                    <a:pt x="1885" y="620"/>
                  </a:lnTo>
                  <a:lnTo>
                    <a:pt x="1885" y="620"/>
                  </a:lnTo>
                  <a:lnTo>
                    <a:pt x="1885" y="620"/>
                  </a:lnTo>
                  <a:lnTo>
                    <a:pt x="1885" y="620"/>
                  </a:lnTo>
                  <a:lnTo>
                    <a:pt x="1885" y="620"/>
                  </a:lnTo>
                  <a:lnTo>
                    <a:pt x="1885" y="620"/>
                  </a:lnTo>
                  <a:lnTo>
                    <a:pt x="1860" y="620"/>
                  </a:lnTo>
                  <a:lnTo>
                    <a:pt x="1860" y="620"/>
                  </a:lnTo>
                  <a:lnTo>
                    <a:pt x="1860" y="620"/>
                  </a:lnTo>
                  <a:lnTo>
                    <a:pt x="1836" y="620"/>
                  </a:lnTo>
                  <a:lnTo>
                    <a:pt x="1836" y="620"/>
                  </a:lnTo>
                  <a:lnTo>
                    <a:pt x="1810" y="645"/>
                  </a:lnTo>
                  <a:lnTo>
                    <a:pt x="1810" y="645"/>
                  </a:lnTo>
                  <a:lnTo>
                    <a:pt x="1810" y="645"/>
                  </a:lnTo>
                  <a:lnTo>
                    <a:pt x="1786" y="645"/>
                  </a:lnTo>
                  <a:lnTo>
                    <a:pt x="1786" y="645"/>
                  </a:lnTo>
                  <a:lnTo>
                    <a:pt x="1786" y="645"/>
                  </a:lnTo>
                  <a:lnTo>
                    <a:pt x="1761" y="595"/>
                  </a:lnTo>
                  <a:lnTo>
                    <a:pt x="1761" y="595"/>
                  </a:lnTo>
                  <a:lnTo>
                    <a:pt x="1761" y="595"/>
                  </a:lnTo>
                  <a:lnTo>
                    <a:pt x="1736" y="571"/>
                  </a:lnTo>
                  <a:lnTo>
                    <a:pt x="1736" y="571"/>
                  </a:lnTo>
                  <a:lnTo>
                    <a:pt x="1736" y="571"/>
                  </a:lnTo>
                  <a:lnTo>
                    <a:pt x="1736" y="571"/>
                  </a:lnTo>
                  <a:lnTo>
                    <a:pt x="1736" y="571"/>
                  </a:lnTo>
                  <a:lnTo>
                    <a:pt x="1736" y="571"/>
                  </a:lnTo>
                  <a:lnTo>
                    <a:pt x="1711" y="571"/>
                  </a:lnTo>
                  <a:lnTo>
                    <a:pt x="1711" y="571"/>
                  </a:lnTo>
                  <a:lnTo>
                    <a:pt x="1711" y="571"/>
                  </a:lnTo>
                  <a:lnTo>
                    <a:pt x="1711" y="571"/>
                  </a:lnTo>
                  <a:lnTo>
                    <a:pt x="1711" y="595"/>
                  </a:lnTo>
                  <a:lnTo>
                    <a:pt x="1711" y="595"/>
                  </a:lnTo>
                  <a:lnTo>
                    <a:pt x="1711" y="595"/>
                  </a:lnTo>
                  <a:lnTo>
                    <a:pt x="1711" y="595"/>
                  </a:lnTo>
                  <a:lnTo>
                    <a:pt x="1711" y="595"/>
                  </a:lnTo>
                  <a:lnTo>
                    <a:pt x="1686" y="595"/>
                  </a:lnTo>
                  <a:lnTo>
                    <a:pt x="1686" y="620"/>
                  </a:lnTo>
                  <a:lnTo>
                    <a:pt x="1711" y="670"/>
                  </a:lnTo>
                  <a:lnTo>
                    <a:pt x="1711" y="670"/>
                  </a:lnTo>
                  <a:lnTo>
                    <a:pt x="1711" y="670"/>
                  </a:lnTo>
                  <a:lnTo>
                    <a:pt x="1736" y="670"/>
                  </a:lnTo>
                  <a:lnTo>
                    <a:pt x="1736" y="695"/>
                  </a:lnTo>
                  <a:lnTo>
                    <a:pt x="1761" y="695"/>
                  </a:lnTo>
                  <a:lnTo>
                    <a:pt x="1761" y="695"/>
                  </a:lnTo>
                  <a:lnTo>
                    <a:pt x="1761" y="695"/>
                  </a:lnTo>
                  <a:lnTo>
                    <a:pt x="1761" y="695"/>
                  </a:lnTo>
                  <a:lnTo>
                    <a:pt x="1761" y="695"/>
                  </a:lnTo>
                  <a:lnTo>
                    <a:pt x="1786" y="695"/>
                  </a:lnTo>
                  <a:lnTo>
                    <a:pt x="1786" y="695"/>
                  </a:lnTo>
                  <a:lnTo>
                    <a:pt x="1786" y="695"/>
                  </a:lnTo>
                  <a:lnTo>
                    <a:pt x="1786" y="695"/>
                  </a:lnTo>
                  <a:lnTo>
                    <a:pt x="1786" y="719"/>
                  </a:lnTo>
                  <a:lnTo>
                    <a:pt x="1786" y="719"/>
                  </a:lnTo>
                  <a:lnTo>
                    <a:pt x="1810" y="719"/>
                  </a:lnTo>
                  <a:lnTo>
                    <a:pt x="1810" y="719"/>
                  </a:lnTo>
                  <a:lnTo>
                    <a:pt x="1810" y="769"/>
                  </a:lnTo>
                  <a:lnTo>
                    <a:pt x="1810" y="794"/>
                  </a:lnTo>
                  <a:lnTo>
                    <a:pt x="1810" y="794"/>
                  </a:lnTo>
                  <a:lnTo>
                    <a:pt x="1836" y="794"/>
                  </a:lnTo>
                  <a:lnTo>
                    <a:pt x="1860" y="794"/>
                  </a:lnTo>
                  <a:lnTo>
                    <a:pt x="1860" y="794"/>
                  </a:lnTo>
                  <a:lnTo>
                    <a:pt x="1860" y="794"/>
                  </a:lnTo>
                  <a:lnTo>
                    <a:pt x="1860" y="794"/>
                  </a:lnTo>
                  <a:lnTo>
                    <a:pt x="1860" y="794"/>
                  </a:lnTo>
                  <a:lnTo>
                    <a:pt x="1885" y="794"/>
                  </a:lnTo>
                  <a:lnTo>
                    <a:pt x="1909" y="769"/>
                  </a:lnTo>
                  <a:lnTo>
                    <a:pt x="1909" y="769"/>
                  </a:lnTo>
                  <a:lnTo>
                    <a:pt x="1935" y="769"/>
                  </a:lnTo>
                  <a:lnTo>
                    <a:pt x="1935" y="769"/>
                  </a:lnTo>
                  <a:lnTo>
                    <a:pt x="1959" y="769"/>
                  </a:lnTo>
                  <a:lnTo>
                    <a:pt x="1959" y="769"/>
                  </a:lnTo>
                  <a:lnTo>
                    <a:pt x="1984" y="744"/>
                  </a:lnTo>
                  <a:lnTo>
                    <a:pt x="2009" y="744"/>
                  </a:lnTo>
                  <a:lnTo>
                    <a:pt x="2009" y="719"/>
                  </a:lnTo>
                  <a:close/>
                  <a:moveTo>
                    <a:pt x="1761" y="794"/>
                  </a:moveTo>
                  <a:lnTo>
                    <a:pt x="1736" y="769"/>
                  </a:lnTo>
                  <a:lnTo>
                    <a:pt x="1736" y="794"/>
                  </a:lnTo>
                  <a:lnTo>
                    <a:pt x="1736" y="794"/>
                  </a:lnTo>
                  <a:lnTo>
                    <a:pt x="1711" y="794"/>
                  </a:lnTo>
                  <a:lnTo>
                    <a:pt x="1686" y="794"/>
                  </a:lnTo>
                  <a:lnTo>
                    <a:pt x="1686" y="818"/>
                  </a:lnTo>
                  <a:lnTo>
                    <a:pt x="1686" y="818"/>
                  </a:lnTo>
                  <a:lnTo>
                    <a:pt x="1686" y="818"/>
                  </a:lnTo>
                  <a:lnTo>
                    <a:pt x="1711" y="818"/>
                  </a:lnTo>
                  <a:lnTo>
                    <a:pt x="1711" y="818"/>
                  </a:lnTo>
                  <a:lnTo>
                    <a:pt x="1711" y="818"/>
                  </a:lnTo>
                  <a:lnTo>
                    <a:pt x="1736" y="818"/>
                  </a:lnTo>
                  <a:lnTo>
                    <a:pt x="1761" y="818"/>
                  </a:lnTo>
                  <a:lnTo>
                    <a:pt x="1761" y="818"/>
                  </a:lnTo>
                  <a:lnTo>
                    <a:pt x="1761" y="818"/>
                  </a:lnTo>
                  <a:lnTo>
                    <a:pt x="1761" y="794"/>
                  </a:lnTo>
                  <a:close/>
                  <a:moveTo>
                    <a:pt x="2554" y="1265"/>
                  </a:moveTo>
                  <a:lnTo>
                    <a:pt x="2529" y="1265"/>
                  </a:lnTo>
                  <a:lnTo>
                    <a:pt x="2504" y="1240"/>
                  </a:lnTo>
                  <a:lnTo>
                    <a:pt x="2504" y="1240"/>
                  </a:lnTo>
                  <a:lnTo>
                    <a:pt x="2504" y="1215"/>
                  </a:lnTo>
                  <a:lnTo>
                    <a:pt x="2504" y="1190"/>
                  </a:lnTo>
                  <a:lnTo>
                    <a:pt x="2504" y="1190"/>
                  </a:lnTo>
                  <a:lnTo>
                    <a:pt x="2479" y="1190"/>
                  </a:lnTo>
                  <a:lnTo>
                    <a:pt x="2454" y="1190"/>
                  </a:lnTo>
                  <a:lnTo>
                    <a:pt x="2454" y="1190"/>
                  </a:lnTo>
                  <a:lnTo>
                    <a:pt x="2454" y="1190"/>
                  </a:lnTo>
                  <a:lnTo>
                    <a:pt x="2454" y="1140"/>
                  </a:lnTo>
                  <a:lnTo>
                    <a:pt x="2454" y="1140"/>
                  </a:lnTo>
                  <a:lnTo>
                    <a:pt x="2454" y="1116"/>
                  </a:lnTo>
                  <a:lnTo>
                    <a:pt x="2404" y="1091"/>
                  </a:lnTo>
                  <a:lnTo>
                    <a:pt x="2404" y="1067"/>
                  </a:lnTo>
                  <a:lnTo>
                    <a:pt x="2331" y="1041"/>
                  </a:lnTo>
                  <a:lnTo>
                    <a:pt x="2281" y="1017"/>
                  </a:lnTo>
                  <a:lnTo>
                    <a:pt x="2256" y="1017"/>
                  </a:lnTo>
                  <a:lnTo>
                    <a:pt x="2231" y="1017"/>
                  </a:lnTo>
                  <a:lnTo>
                    <a:pt x="2231" y="992"/>
                  </a:lnTo>
                  <a:lnTo>
                    <a:pt x="2231" y="1017"/>
                  </a:lnTo>
                  <a:lnTo>
                    <a:pt x="2231" y="1017"/>
                  </a:lnTo>
                  <a:lnTo>
                    <a:pt x="2206" y="1017"/>
                  </a:lnTo>
                  <a:lnTo>
                    <a:pt x="2206" y="1017"/>
                  </a:lnTo>
                  <a:lnTo>
                    <a:pt x="2206" y="992"/>
                  </a:lnTo>
                  <a:lnTo>
                    <a:pt x="2206" y="992"/>
                  </a:lnTo>
                  <a:lnTo>
                    <a:pt x="2181" y="992"/>
                  </a:lnTo>
                  <a:lnTo>
                    <a:pt x="2181" y="992"/>
                  </a:lnTo>
                  <a:lnTo>
                    <a:pt x="2157" y="968"/>
                  </a:lnTo>
                  <a:lnTo>
                    <a:pt x="2157" y="968"/>
                  </a:lnTo>
                  <a:lnTo>
                    <a:pt x="2157" y="968"/>
                  </a:lnTo>
                  <a:lnTo>
                    <a:pt x="2157" y="968"/>
                  </a:lnTo>
                  <a:lnTo>
                    <a:pt x="2157" y="968"/>
                  </a:lnTo>
                  <a:lnTo>
                    <a:pt x="2132" y="968"/>
                  </a:lnTo>
                  <a:lnTo>
                    <a:pt x="2132" y="942"/>
                  </a:lnTo>
                  <a:lnTo>
                    <a:pt x="2107" y="942"/>
                  </a:lnTo>
                  <a:lnTo>
                    <a:pt x="2082" y="942"/>
                  </a:lnTo>
                  <a:lnTo>
                    <a:pt x="2082" y="942"/>
                  </a:lnTo>
                  <a:lnTo>
                    <a:pt x="2059" y="968"/>
                  </a:lnTo>
                  <a:lnTo>
                    <a:pt x="2059" y="992"/>
                  </a:lnTo>
                  <a:lnTo>
                    <a:pt x="2059" y="992"/>
                  </a:lnTo>
                  <a:lnTo>
                    <a:pt x="2082" y="1017"/>
                  </a:lnTo>
                  <a:lnTo>
                    <a:pt x="2107" y="1041"/>
                  </a:lnTo>
                  <a:lnTo>
                    <a:pt x="2107" y="1041"/>
                  </a:lnTo>
                  <a:lnTo>
                    <a:pt x="2107" y="1067"/>
                  </a:lnTo>
                  <a:lnTo>
                    <a:pt x="2107" y="1067"/>
                  </a:lnTo>
                  <a:lnTo>
                    <a:pt x="2107" y="1067"/>
                  </a:lnTo>
                  <a:lnTo>
                    <a:pt x="2082" y="1091"/>
                  </a:lnTo>
                  <a:lnTo>
                    <a:pt x="2082" y="1091"/>
                  </a:lnTo>
                  <a:lnTo>
                    <a:pt x="2059" y="1116"/>
                  </a:lnTo>
                  <a:lnTo>
                    <a:pt x="2059" y="1116"/>
                  </a:lnTo>
                  <a:lnTo>
                    <a:pt x="2059" y="1140"/>
                  </a:lnTo>
                  <a:lnTo>
                    <a:pt x="2034" y="1140"/>
                  </a:lnTo>
                  <a:lnTo>
                    <a:pt x="2034" y="1140"/>
                  </a:lnTo>
                  <a:lnTo>
                    <a:pt x="2034" y="1166"/>
                  </a:lnTo>
                  <a:lnTo>
                    <a:pt x="2009" y="1166"/>
                  </a:lnTo>
                  <a:lnTo>
                    <a:pt x="2009" y="1166"/>
                  </a:lnTo>
                  <a:lnTo>
                    <a:pt x="2009" y="1166"/>
                  </a:lnTo>
                  <a:lnTo>
                    <a:pt x="1984" y="1190"/>
                  </a:lnTo>
                  <a:lnTo>
                    <a:pt x="2009" y="1215"/>
                  </a:lnTo>
                  <a:lnTo>
                    <a:pt x="2009" y="1215"/>
                  </a:lnTo>
                  <a:lnTo>
                    <a:pt x="2009" y="1240"/>
                  </a:lnTo>
                  <a:lnTo>
                    <a:pt x="2034" y="1240"/>
                  </a:lnTo>
                  <a:lnTo>
                    <a:pt x="2034" y="1265"/>
                  </a:lnTo>
                  <a:lnTo>
                    <a:pt x="2034" y="1265"/>
                  </a:lnTo>
                  <a:lnTo>
                    <a:pt x="2034" y="1290"/>
                  </a:lnTo>
                  <a:lnTo>
                    <a:pt x="2034" y="1290"/>
                  </a:lnTo>
                  <a:lnTo>
                    <a:pt x="2034" y="1290"/>
                  </a:lnTo>
                  <a:lnTo>
                    <a:pt x="2059" y="1314"/>
                  </a:lnTo>
                  <a:lnTo>
                    <a:pt x="2059" y="1314"/>
                  </a:lnTo>
                  <a:lnTo>
                    <a:pt x="2059" y="1314"/>
                  </a:lnTo>
                  <a:lnTo>
                    <a:pt x="2059" y="1314"/>
                  </a:lnTo>
                  <a:lnTo>
                    <a:pt x="2059" y="1314"/>
                  </a:lnTo>
                  <a:lnTo>
                    <a:pt x="2059" y="1314"/>
                  </a:lnTo>
                  <a:lnTo>
                    <a:pt x="2059" y="1314"/>
                  </a:lnTo>
                  <a:lnTo>
                    <a:pt x="2059" y="1364"/>
                  </a:lnTo>
                  <a:lnTo>
                    <a:pt x="2082" y="1364"/>
                  </a:lnTo>
                  <a:lnTo>
                    <a:pt x="2082" y="1389"/>
                  </a:lnTo>
                  <a:lnTo>
                    <a:pt x="2082" y="1389"/>
                  </a:lnTo>
                  <a:lnTo>
                    <a:pt x="2059" y="1463"/>
                  </a:lnTo>
                  <a:lnTo>
                    <a:pt x="2059" y="1488"/>
                  </a:lnTo>
                  <a:lnTo>
                    <a:pt x="2059" y="1513"/>
                  </a:lnTo>
                  <a:lnTo>
                    <a:pt x="2082" y="1513"/>
                  </a:lnTo>
                  <a:lnTo>
                    <a:pt x="2082" y="1513"/>
                  </a:lnTo>
                  <a:lnTo>
                    <a:pt x="2082" y="1513"/>
                  </a:lnTo>
                  <a:lnTo>
                    <a:pt x="2082" y="1537"/>
                  </a:lnTo>
                  <a:lnTo>
                    <a:pt x="2082" y="1537"/>
                  </a:lnTo>
                  <a:lnTo>
                    <a:pt x="2082" y="1537"/>
                  </a:lnTo>
                  <a:lnTo>
                    <a:pt x="2107" y="1537"/>
                  </a:lnTo>
                  <a:lnTo>
                    <a:pt x="2107" y="1537"/>
                  </a:lnTo>
                  <a:lnTo>
                    <a:pt x="2132" y="1537"/>
                  </a:lnTo>
                  <a:lnTo>
                    <a:pt x="2157" y="1563"/>
                  </a:lnTo>
                  <a:lnTo>
                    <a:pt x="2157" y="1563"/>
                  </a:lnTo>
                  <a:lnTo>
                    <a:pt x="2181" y="1587"/>
                  </a:lnTo>
                  <a:lnTo>
                    <a:pt x="2181" y="1587"/>
                  </a:lnTo>
                  <a:lnTo>
                    <a:pt x="2181" y="1587"/>
                  </a:lnTo>
                  <a:lnTo>
                    <a:pt x="2181" y="1563"/>
                  </a:lnTo>
                  <a:lnTo>
                    <a:pt x="2206" y="1563"/>
                  </a:lnTo>
                  <a:lnTo>
                    <a:pt x="2206" y="1563"/>
                  </a:lnTo>
                  <a:lnTo>
                    <a:pt x="2231" y="1537"/>
                  </a:lnTo>
                  <a:lnTo>
                    <a:pt x="2231" y="1513"/>
                  </a:lnTo>
                  <a:lnTo>
                    <a:pt x="2231" y="1513"/>
                  </a:lnTo>
                  <a:lnTo>
                    <a:pt x="2256" y="1488"/>
                  </a:lnTo>
                  <a:lnTo>
                    <a:pt x="2256" y="1488"/>
                  </a:lnTo>
                  <a:lnTo>
                    <a:pt x="2281" y="1463"/>
                  </a:lnTo>
                  <a:lnTo>
                    <a:pt x="2281" y="1463"/>
                  </a:lnTo>
                  <a:lnTo>
                    <a:pt x="2305" y="1463"/>
                  </a:lnTo>
                  <a:lnTo>
                    <a:pt x="2305" y="1438"/>
                  </a:lnTo>
                  <a:lnTo>
                    <a:pt x="2331" y="1438"/>
                  </a:lnTo>
                  <a:lnTo>
                    <a:pt x="2331" y="1438"/>
                  </a:lnTo>
                  <a:lnTo>
                    <a:pt x="2331" y="1438"/>
                  </a:lnTo>
                  <a:lnTo>
                    <a:pt x="2355" y="1413"/>
                  </a:lnTo>
                  <a:lnTo>
                    <a:pt x="2355" y="1413"/>
                  </a:lnTo>
                  <a:lnTo>
                    <a:pt x="2355" y="1413"/>
                  </a:lnTo>
                  <a:lnTo>
                    <a:pt x="2404" y="1413"/>
                  </a:lnTo>
                  <a:lnTo>
                    <a:pt x="2404" y="1413"/>
                  </a:lnTo>
                  <a:lnTo>
                    <a:pt x="2454" y="1413"/>
                  </a:lnTo>
                  <a:lnTo>
                    <a:pt x="2454" y="1389"/>
                  </a:lnTo>
                  <a:lnTo>
                    <a:pt x="2479" y="1389"/>
                  </a:lnTo>
                  <a:lnTo>
                    <a:pt x="2479" y="1389"/>
                  </a:lnTo>
                  <a:lnTo>
                    <a:pt x="2479" y="1389"/>
                  </a:lnTo>
                  <a:lnTo>
                    <a:pt x="2529" y="1364"/>
                  </a:lnTo>
                  <a:lnTo>
                    <a:pt x="2529" y="1339"/>
                  </a:lnTo>
                  <a:lnTo>
                    <a:pt x="2578" y="1339"/>
                  </a:lnTo>
                  <a:lnTo>
                    <a:pt x="2578" y="1314"/>
                  </a:lnTo>
                  <a:lnTo>
                    <a:pt x="2578" y="1314"/>
                  </a:lnTo>
                  <a:lnTo>
                    <a:pt x="2578" y="1290"/>
                  </a:lnTo>
                  <a:lnTo>
                    <a:pt x="2603" y="1290"/>
                  </a:lnTo>
                  <a:lnTo>
                    <a:pt x="2554" y="1265"/>
                  </a:lnTo>
                  <a:close/>
                  <a:moveTo>
                    <a:pt x="1686" y="521"/>
                  </a:moveTo>
                  <a:lnTo>
                    <a:pt x="1662" y="521"/>
                  </a:lnTo>
                  <a:lnTo>
                    <a:pt x="1662" y="521"/>
                  </a:lnTo>
                  <a:lnTo>
                    <a:pt x="1662" y="521"/>
                  </a:lnTo>
                  <a:lnTo>
                    <a:pt x="1637" y="521"/>
                  </a:lnTo>
                  <a:lnTo>
                    <a:pt x="1637" y="521"/>
                  </a:lnTo>
                  <a:lnTo>
                    <a:pt x="1637" y="521"/>
                  </a:lnTo>
                  <a:lnTo>
                    <a:pt x="1637" y="521"/>
                  </a:lnTo>
                  <a:lnTo>
                    <a:pt x="1637" y="521"/>
                  </a:lnTo>
                  <a:lnTo>
                    <a:pt x="1637" y="521"/>
                  </a:lnTo>
                  <a:lnTo>
                    <a:pt x="1637" y="521"/>
                  </a:lnTo>
                  <a:lnTo>
                    <a:pt x="1587" y="521"/>
                  </a:lnTo>
                  <a:lnTo>
                    <a:pt x="1587" y="521"/>
                  </a:lnTo>
                  <a:lnTo>
                    <a:pt x="1587" y="521"/>
                  </a:lnTo>
                  <a:lnTo>
                    <a:pt x="1563" y="496"/>
                  </a:lnTo>
                  <a:lnTo>
                    <a:pt x="1563" y="496"/>
                  </a:lnTo>
                  <a:lnTo>
                    <a:pt x="1563" y="496"/>
                  </a:lnTo>
                  <a:lnTo>
                    <a:pt x="1563" y="496"/>
                  </a:lnTo>
                  <a:lnTo>
                    <a:pt x="1563" y="496"/>
                  </a:lnTo>
                  <a:lnTo>
                    <a:pt x="1538" y="496"/>
                  </a:lnTo>
                  <a:lnTo>
                    <a:pt x="1538" y="496"/>
                  </a:lnTo>
                  <a:lnTo>
                    <a:pt x="1513" y="496"/>
                  </a:lnTo>
                  <a:lnTo>
                    <a:pt x="1464" y="496"/>
                  </a:lnTo>
                  <a:lnTo>
                    <a:pt x="1464" y="496"/>
                  </a:lnTo>
                  <a:lnTo>
                    <a:pt x="1439" y="496"/>
                  </a:lnTo>
                  <a:lnTo>
                    <a:pt x="1439" y="496"/>
                  </a:lnTo>
                  <a:lnTo>
                    <a:pt x="1439" y="496"/>
                  </a:lnTo>
                  <a:lnTo>
                    <a:pt x="1439" y="496"/>
                  </a:lnTo>
                  <a:lnTo>
                    <a:pt x="1439" y="496"/>
                  </a:lnTo>
                  <a:lnTo>
                    <a:pt x="1414" y="496"/>
                  </a:lnTo>
                  <a:lnTo>
                    <a:pt x="1414" y="496"/>
                  </a:lnTo>
                  <a:lnTo>
                    <a:pt x="1414" y="496"/>
                  </a:lnTo>
                  <a:lnTo>
                    <a:pt x="1414" y="496"/>
                  </a:lnTo>
                  <a:lnTo>
                    <a:pt x="1414" y="496"/>
                  </a:lnTo>
                  <a:lnTo>
                    <a:pt x="1414" y="521"/>
                  </a:lnTo>
                  <a:lnTo>
                    <a:pt x="1414" y="521"/>
                  </a:lnTo>
                  <a:lnTo>
                    <a:pt x="1389" y="521"/>
                  </a:lnTo>
                  <a:lnTo>
                    <a:pt x="1389" y="545"/>
                  </a:lnTo>
                  <a:lnTo>
                    <a:pt x="1389" y="545"/>
                  </a:lnTo>
                  <a:lnTo>
                    <a:pt x="1414" y="545"/>
                  </a:lnTo>
                  <a:lnTo>
                    <a:pt x="1414" y="545"/>
                  </a:lnTo>
                  <a:lnTo>
                    <a:pt x="1414" y="545"/>
                  </a:lnTo>
                  <a:lnTo>
                    <a:pt x="1439" y="545"/>
                  </a:lnTo>
                  <a:lnTo>
                    <a:pt x="1439" y="545"/>
                  </a:lnTo>
                  <a:lnTo>
                    <a:pt x="1464" y="545"/>
                  </a:lnTo>
                  <a:lnTo>
                    <a:pt x="1513" y="545"/>
                  </a:lnTo>
                  <a:lnTo>
                    <a:pt x="1513" y="545"/>
                  </a:lnTo>
                  <a:lnTo>
                    <a:pt x="1563" y="571"/>
                  </a:lnTo>
                  <a:lnTo>
                    <a:pt x="1587" y="571"/>
                  </a:lnTo>
                  <a:lnTo>
                    <a:pt x="1612" y="571"/>
                  </a:lnTo>
                  <a:lnTo>
                    <a:pt x="1612" y="571"/>
                  </a:lnTo>
                  <a:lnTo>
                    <a:pt x="1637" y="571"/>
                  </a:lnTo>
                  <a:lnTo>
                    <a:pt x="1662" y="545"/>
                  </a:lnTo>
                  <a:lnTo>
                    <a:pt x="1662" y="545"/>
                  </a:lnTo>
                  <a:lnTo>
                    <a:pt x="1686" y="521"/>
                  </a:lnTo>
                  <a:close/>
                  <a:moveTo>
                    <a:pt x="447" y="50"/>
                  </a:moveTo>
                  <a:lnTo>
                    <a:pt x="447" y="50"/>
                  </a:lnTo>
                  <a:lnTo>
                    <a:pt x="447" y="50"/>
                  </a:lnTo>
                  <a:lnTo>
                    <a:pt x="447" y="25"/>
                  </a:lnTo>
                  <a:lnTo>
                    <a:pt x="447" y="25"/>
                  </a:lnTo>
                  <a:lnTo>
                    <a:pt x="422" y="25"/>
                  </a:lnTo>
                  <a:lnTo>
                    <a:pt x="422" y="25"/>
                  </a:lnTo>
                  <a:lnTo>
                    <a:pt x="422" y="0"/>
                  </a:lnTo>
                  <a:lnTo>
                    <a:pt x="397" y="0"/>
                  </a:lnTo>
                  <a:lnTo>
                    <a:pt x="397" y="0"/>
                  </a:lnTo>
                  <a:lnTo>
                    <a:pt x="397" y="0"/>
                  </a:lnTo>
                  <a:lnTo>
                    <a:pt x="397" y="0"/>
                  </a:lnTo>
                  <a:lnTo>
                    <a:pt x="397" y="0"/>
                  </a:lnTo>
                  <a:lnTo>
                    <a:pt x="372" y="0"/>
                  </a:lnTo>
                  <a:lnTo>
                    <a:pt x="348" y="25"/>
                  </a:lnTo>
                  <a:lnTo>
                    <a:pt x="348" y="25"/>
                  </a:lnTo>
                  <a:lnTo>
                    <a:pt x="348" y="0"/>
                  </a:lnTo>
                  <a:lnTo>
                    <a:pt x="322" y="0"/>
                  </a:lnTo>
                  <a:lnTo>
                    <a:pt x="322" y="0"/>
                  </a:lnTo>
                  <a:lnTo>
                    <a:pt x="322" y="0"/>
                  </a:lnTo>
                  <a:lnTo>
                    <a:pt x="298" y="0"/>
                  </a:lnTo>
                  <a:lnTo>
                    <a:pt x="273" y="25"/>
                  </a:lnTo>
                  <a:lnTo>
                    <a:pt x="249" y="50"/>
                  </a:lnTo>
                  <a:lnTo>
                    <a:pt x="249" y="50"/>
                  </a:lnTo>
                  <a:lnTo>
                    <a:pt x="249" y="50"/>
                  </a:lnTo>
                  <a:lnTo>
                    <a:pt x="249" y="50"/>
                  </a:lnTo>
                  <a:lnTo>
                    <a:pt x="249" y="50"/>
                  </a:lnTo>
                  <a:lnTo>
                    <a:pt x="223" y="50"/>
                  </a:lnTo>
                  <a:lnTo>
                    <a:pt x="223" y="75"/>
                  </a:lnTo>
                  <a:lnTo>
                    <a:pt x="223" y="100"/>
                  </a:lnTo>
                  <a:lnTo>
                    <a:pt x="199" y="100"/>
                  </a:lnTo>
                  <a:lnTo>
                    <a:pt x="223" y="100"/>
                  </a:lnTo>
                  <a:lnTo>
                    <a:pt x="223" y="124"/>
                  </a:lnTo>
                  <a:lnTo>
                    <a:pt x="223" y="124"/>
                  </a:lnTo>
                  <a:lnTo>
                    <a:pt x="223" y="124"/>
                  </a:lnTo>
                  <a:lnTo>
                    <a:pt x="223" y="124"/>
                  </a:lnTo>
                  <a:lnTo>
                    <a:pt x="249" y="124"/>
                  </a:lnTo>
                  <a:lnTo>
                    <a:pt x="249" y="124"/>
                  </a:lnTo>
                  <a:lnTo>
                    <a:pt x="249" y="149"/>
                  </a:lnTo>
                  <a:lnTo>
                    <a:pt x="273" y="149"/>
                  </a:lnTo>
                  <a:lnTo>
                    <a:pt x="273" y="149"/>
                  </a:lnTo>
                  <a:lnTo>
                    <a:pt x="273" y="149"/>
                  </a:lnTo>
                  <a:lnTo>
                    <a:pt x="298" y="174"/>
                  </a:lnTo>
                  <a:lnTo>
                    <a:pt x="298" y="174"/>
                  </a:lnTo>
                  <a:lnTo>
                    <a:pt x="298" y="174"/>
                  </a:lnTo>
                  <a:lnTo>
                    <a:pt x="322" y="174"/>
                  </a:lnTo>
                  <a:lnTo>
                    <a:pt x="348" y="174"/>
                  </a:lnTo>
                  <a:lnTo>
                    <a:pt x="348" y="174"/>
                  </a:lnTo>
                  <a:lnTo>
                    <a:pt x="372" y="174"/>
                  </a:lnTo>
                  <a:lnTo>
                    <a:pt x="397" y="174"/>
                  </a:lnTo>
                  <a:lnTo>
                    <a:pt x="422" y="149"/>
                  </a:lnTo>
                  <a:lnTo>
                    <a:pt x="422" y="124"/>
                  </a:lnTo>
                  <a:lnTo>
                    <a:pt x="422" y="124"/>
                  </a:lnTo>
                  <a:lnTo>
                    <a:pt x="422" y="124"/>
                  </a:lnTo>
                  <a:lnTo>
                    <a:pt x="422" y="124"/>
                  </a:lnTo>
                  <a:lnTo>
                    <a:pt x="422" y="124"/>
                  </a:lnTo>
                  <a:lnTo>
                    <a:pt x="422" y="124"/>
                  </a:lnTo>
                  <a:lnTo>
                    <a:pt x="422" y="100"/>
                  </a:lnTo>
                  <a:lnTo>
                    <a:pt x="422" y="100"/>
                  </a:lnTo>
                  <a:lnTo>
                    <a:pt x="447" y="75"/>
                  </a:lnTo>
                  <a:lnTo>
                    <a:pt x="447" y="50"/>
                  </a:lnTo>
                  <a:close/>
                  <a:moveTo>
                    <a:pt x="75" y="100"/>
                  </a:moveTo>
                  <a:lnTo>
                    <a:pt x="50" y="124"/>
                  </a:lnTo>
                  <a:lnTo>
                    <a:pt x="50" y="124"/>
                  </a:lnTo>
                  <a:lnTo>
                    <a:pt x="50" y="124"/>
                  </a:lnTo>
                  <a:lnTo>
                    <a:pt x="50" y="124"/>
                  </a:lnTo>
                  <a:lnTo>
                    <a:pt x="25" y="149"/>
                  </a:lnTo>
                  <a:lnTo>
                    <a:pt x="25" y="149"/>
                  </a:lnTo>
                  <a:lnTo>
                    <a:pt x="25" y="149"/>
                  </a:lnTo>
                  <a:lnTo>
                    <a:pt x="0" y="174"/>
                  </a:lnTo>
                  <a:lnTo>
                    <a:pt x="0" y="174"/>
                  </a:lnTo>
                  <a:lnTo>
                    <a:pt x="0" y="199"/>
                  </a:lnTo>
                  <a:lnTo>
                    <a:pt x="0" y="199"/>
                  </a:lnTo>
                  <a:lnTo>
                    <a:pt x="0" y="223"/>
                  </a:lnTo>
                  <a:lnTo>
                    <a:pt x="0" y="223"/>
                  </a:lnTo>
                  <a:lnTo>
                    <a:pt x="25" y="223"/>
                  </a:lnTo>
                  <a:lnTo>
                    <a:pt x="25" y="199"/>
                  </a:lnTo>
                  <a:lnTo>
                    <a:pt x="25" y="199"/>
                  </a:lnTo>
                  <a:lnTo>
                    <a:pt x="25" y="199"/>
                  </a:lnTo>
                  <a:lnTo>
                    <a:pt x="50" y="174"/>
                  </a:lnTo>
                  <a:lnTo>
                    <a:pt x="50" y="174"/>
                  </a:lnTo>
                  <a:lnTo>
                    <a:pt x="50" y="174"/>
                  </a:lnTo>
                  <a:lnTo>
                    <a:pt x="50" y="174"/>
                  </a:lnTo>
                  <a:lnTo>
                    <a:pt x="75" y="174"/>
                  </a:lnTo>
                  <a:lnTo>
                    <a:pt x="75" y="149"/>
                  </a:lnTo>
                  <a:lnTo>
                    <a:pt x="75" y="149"/>
                  </a:lnTo>
                  <a:lnTo>
                    <a:pt x="75" y="124"/>
                  </a:lnTo>
                  <a:lnTo>
                    <a:pt x="75" y="124"/>
                  </a:lnTo>
                  <a:lnTo>
                    <a:pt x="100" y="124"/>
                  </a:lnTo>
                  <a:lnTo>
                    <a:pt x="75" y="100"/>
                  </a:lnTo>
                  <a:close/>
                  <a:moveTo>
                    <a:pt x="1215" y="422"/>
                  </a:moveTo>
                  <a:lnTo>
                    <a:pt x="1215" y="422"/>
                  </a:lnTo>
                  <a:lnTo>
                    <a:pt x="1215" y="397"/>
                  </a:lnTo>
                  <a:lnTo>
                    <a:pt x="1215" y="397"/>
                  </a:lnTo>
                  <a:lnTo>
                    <a:pt x="1191" y="397"/>
                  </a:lnTo>
                  <a:lnTo>
                    <a:pt x="1191" y="397"/>
                  </a:lnTo>
                  <a:lnTo>
                    <a:pt x="1191" y="397"/>
                  </a:lnTo>
                  <a:lnTo>
                    <a:pt x="1191" y="372"/>
                  </a:lnTo>
                  <a:lnTo>
                    <a:pt x="1191" y="372"/>
                  </a:lnTo>
                  <a:lnTo>
                    <a:pt x="1166" y="372"/>
                  </a:lnTo>
                  <a:lnTo>
                    <a:pt x="1166" y="372"/>
                  </a:lnTo>
                  <a:lnTo>
                    <a:pt x="1191" y="397"/>
                  </a:lnTo>
                  <a:lnTo>
                    <a:pt x="1166" y="397"/>
                  </a:lnTo>
                  <a:lnTo>
                    <a:pt x="1166" y="397"/>
                  </a:lnTo>
                  <a:lnTo>
                    <a:pt x="1166" y="397"/>
                  </a:lnTo>
                  <a:lnTo>
                    <a:pt x="1166" y="397"/>
                  </a:lnTo>
                  <a:lnTo>
                    <a:pt x="1141" y="372"/>
                  </a:lnTo>
                  <a:lnTo>
                    <a:pt x="1141" y="372"/>
                  </a:lnTo>
                  <a:lnTo>
                    <a:pt x="1141" y="372"/>
                  </a:lnTo>
                  <a:lnTo>
                    <a:pt x="1141" y="347"/>
                  </a:lnTo>
                  <a:lnTo>
                    <a:pt x="1141" y="347"/>
                  </a:lnTo>
                  <a:lnTo>
                    <a:pt x="1141" y="347"/>
                  </a:lnTo>
                  <a:lnTo>
                    <a:pt x="1141" y="347"/>
                  </a:lnTo>
                  <a:lnTo>
                    <a:pt x="1141" y="347"/>
                  </a:lnTo>
                  <a:lnTo>
                    <a:pt x="1141" y="322"/>
                  </a:lnTo>
                  <a:lnTo>
                    <a:pt x="1141" y="322"/>
                  </a:lnTo>
                  <a:lnTo>
                    <a:pt x="1116" y="322"/>
                  </a:lnTo>
                  <a:lnTo>
                    <a:pt x="1116" y="298"/>
                  </a:lnTo>
                  <a:lnTo>
                    <a:pt x="1116" y="298"/>
                  </a:lnTo>
                  <a:lnTo>
                    <a:pt x="1116" y="298"/>
                  </a:lnTo>
                  <a:lnTo>
                    <a:pt x="1091" y="273"/>
                  </a:lnTo>
                  <a:lnTo>
                    <a:pt x="1091" y="273"/>
                  </a:lnTo>
                  <a:lnTo>
                    <a:pt x="1091" y="273"/>
                  </a:lnTo>
                  <a:lnTo>
                    <a:pt x="1091" y="273"/>
                  </a:lnTo>
                  <a:lnTo>
                    <a:pt x="1067" y="248"/>
                  </a:lnTo>
                  <a:lnTo>
                    <a:pt x="1067" y="248"/>
                  </a:lnTo>
                  <a:lnTo>
                    <a:pt x="1067" y="248"/>
                  </a:lnTo>
                  <a:lnTo>
                    <a:pt x="1067" y="248"/>
                  </a:lnTo>
                  <a:lnTo>
                    <a:pt x="1042" y="273"/>
                  </a:lnTo>
                  <a:lnTo>
                    <a:pt x="1042" y="273"/>
                  </a:lnTo>
                  <a:lnTo>
                    <a:pt x="1042" y="273"/>
                  </a:lnTo>
                  <a:lnTo>
                    <a:pt x="1042" y="298"/>
                  </a:lnTo>
                  <a:lnTo>
                    <a:pt x="1017" y="298"/>
                  </a:lnTo>
                  <a:lnTo>
                    <a:pt x="1017" y="298"/>
                  </a:lnTo>
                  <a:lnTo>
                    <a:pt x="1017" y="298"/>
                  </a:lnTo>
                  <a:lnTo>
                    <a:pt x="1017" y="298"/>
                  </a:lnTo>
                  <a:lnTo>
                    <a:pt x="1017" y="298"/>
                  </a:lnTo>
                  <a:lnTo>
                    <a:pt x="1017" y="322"/>
                  </a:lnTo>
                  <a:lnTo>
                    <a:pt x="992" y="322"/>
                  </a:lnTo>
                  <a:lnTo>
                    <a:pt x="992" y="322"/>
                  </a:lnTo>
                  <a:lnTo>
                    <a:pt x="992" y="322"/>
                  </a:lnTo>
                  <a:lnTo>
                    <a:pt x="968" y="298"/>
                  </a:lnTo>
                  <a:lnTo>
                    <a:pt x="943" y="322"/>
                  </a:lnTo>
                  <a:lnTo>
                    <a:pt x="943" y="322"/>
                  </a:lnTo>
                  <a:lnTo>
                    <a:pt x="943" y="322"/>
                  </a:lnTo>
                  <a:lnTo>
                    <a:pt x="943" y="347"/>
                  </a:lnTo>
                  <a:lnTo>
                    <a:pt x="943" y="347"/>
                  </a:lnTo>
                  <a:lnTo>
                    <a:pt x="943" y="347"/>
                  </a:lnTo>
                  <a:lnTo>
                    <a:pt x="943" y="372"/>
                  </a:lnTo>
                  <a:lnTo>
                    <a:pt x="968" y="372"/>
                  </a:lnTo>
                  <a:lnTo>
                    <a:pt x="968" y="372"/>
                  </a:lnTo>
                  <a:lnTo>
                    <a:pt x="968" y="372"/>
                  </a:lnTo>
                  <a:lnTo>
                    <a:pt x="968" y="397"/>
                  </a:lnTo>
                  <a:lnTo>
                    <a:pt x="992" y="397"/>
                  </a:lnTo>
                  <a:lnTo>
                    <a:pt x="992" y="422"/>
                  </a:lnTo>
                  <a:lnTo>
                    <a:pt x="992" y="422"/>
                  </a:lnTo>
                  <a:lnTo>
                    <a:pt x="992" y="422"/>
                  </a:lnTo>
                  <a:lnTo>
                    <a:pt x="992" y="422"/>
                  </a:lnTo>
                  <a:lnTo>
                    <a:pt x="1017" y="446"/>
                  </a:lnTo>
                  <a:lnTo>
                    <a:pt x="1017" y="446"/>
                  </a:lnTo>
                  <a:lnTo>
                    <a:pt x="1017" y="446"/>
                  </a:lnTo>
                  <a:lnTo>
                    <a:pt x="1017" y="446"/>
                  </a:lnTo>
                  <a:lnTo>
                    <a:pt x="1017" y="446"/>
                  </a:lnTo>
                  <a:lnTo>
                    <a:pt x="1042" y="446"/>
                  </a:lnTo>
                  <a:lnTo>
                    <a:pt x="1042" y="446"/>
                  </a:lnTo>
                  <a:lnTo>
                    <a:pt x="1067" y="446"/>
                  </a:lnTo>
                  <a:lnTo>
                    <a:pt x="1067" y="446"/>
                  </a:lnTo>
                  <a:lnTo>
                    <a:pt x="1067" y="422"/>
                  </a:lnTo>
                  <a:lnTo>
                    <a:pt x="1067" y="422"/>
                  </a:lnTo>
                  <a:lnTo>
                    <a:pt x="1067" y="422"/>
                  </a:lnTo>
                  <a:lnTo>
                    <a:pt x="1042" y="422"/>
                  </a:lnTo>
                  <a:lnTo>
                    <a:pt x="1067" y="422"/>
                  </a:lnTo>
                  <a:lnTo>
                    <a:pt x="1067" y="422"/>
                  </a:lnTo>
                  <a:lnTo>
                    <a:pt x="1067" y="422"/>
                  </a:lnTo>
                  <a:lnTo>
                    <a:pt x="1067" y="397"/>
                  </a:lnTo>
                  <a:lnTo>
                    <a:pt x="1067" y="422"/>
                  </a:lnTo>
                  <a:lnTo>
                    <a:pt x="1091" y="422"/>
                  </a:lnTo>
                  <a:lnTo>
                    <a:pt x="1091" y="397"/>
                  </a:lnTo>
                  <a:lnTo>
                    <a:pt x="1091" y="397"/>
                  </a:lnTo>
                  <a:lnTo>
                    <a:pt x="1091" y="422"/>
                  </a:lnTo>
                  <a:lnTo>
                    <a:pt x="1091" y="422"/>
                  </a:lnTo>
                  <a:lnTo>
                    <a:pt x="1091" y="422"/>
                  </a:lnTo>
                  <a:lnTo>
                    <a:pt x="1091" y="422"/>
                  </a:lnTo>
                  <a:lnTo>
                    <a:pt x="1091" y="422"/>
                  </a:lnTo>
                  <a:lnTo>
                    <a:pt x="1091" y="422"/>
                  </a:lnTo>
                  <a:lnTo>
                    <a:pt x="1091" y="446"/>
                  </a:lnTo>
                  <a:lnTo>
                    <a:pt x="1091" y="446"/>
                  </a:lnTo>
                  <a:lnTo>
                    <a:pt x="1091" y="446"/>
                  </a:lnTo>
                  <a:lnTo>
                    <a:pt x="1116" y="422"/>
                  </a:lnTo>
                  <a:lnTo>
                    <a:pt x="1116" y="446"/>
                  </a:lnTo>
                  <a:lnTo>
                    <a:pt x="1116" y="446"/>
                  </a:lnTo>
                  <a:lnTo>
                    <a:pt x="1116" y="446"/>
                  </a:lnTo>
                  <a:lnTo>
                    <a:pt x="1116" y="446"/>
                  </a:lnTo>
                  <a:lnTo>
                    <a:pt x="1141" y="446"/>
                  </a:lnTo>
                  <a:lnTo>
                    <a:pt x="1141" y="472"/>
                  </a:lnTo>
                  <a:lnTo>
                    <a:pt x="1141" y="472"/>
                  </a:lnTo>
                  <a:lnTo>
                    <a:pt x="1166" y="472"/>
                  </a:lnTo>
                  <a:lnTo>
                    <a:pt x="1166" y="472"/>
                  </a:lnTo>
                  <a:lnTo>
                    <a:pt x="1166" y="472"/>
                  </a:lnTo>
                  <a:lnTo>
                    <a:pt x="1191" y="472"/>
                  </a:lnTo>
                  <a:lnTo>
                    <a:pt x="1191" y="446"/>
                  </a:lnTo>
                  <a:lnTo>
                    <a:pt x="1215" y="472"/>
                  </a:lnTo>
                  <a:lnTo>
                    <a:pt x="1215" y="472"/>
                  </a:lnTo>
                  <a:lnTo>
                    <a:pt x="1241" y="446"/>
                  </a:lnTo>
                  <a:lnTo>
                    <a:pt x="1241" y="446"/>
                  </a:lnTo>
                  <a:lnTo>
                    <a:pt x="1215" y="422"/>
                  </a:lnTo>
                  <a:close/>
                  <a:moveTo>
                    <a:pt x="1612" y="645"/>
                  </a:moveTo>
                  <a:lnTo>
                    <a:pt x="1612" y="645"/>
                  </a:lnTo>
                  <a:lnTo>
                    <a:pt x="1612" y="645"/>
                  </a:lnTo>
                  <a:lnTo>
                    <a:pt x="1587" y="620"/>
                  </a:lnTo>
                  <a:lnTo>
                    <a:pt x="1538" y="620"/>
                  </a:lnTo>
                  <a:lnTo>
                    <a:pt x="1513" y="645"/>
                  </a:lnTo>
                  <a:lnTo>
                    <a:pt x="1513" y="645"/>
                  </a:lnTo>
                  <a:lnTo>
                    <a:pt x="1538" y="670"/>
                  </a:lnTo>
                  <a:lnTo>
                    <a:pt x="1538" y="670"/>
                  </a:lnTo>
                  <a:lnTo>
                    <a:pt x="1538" y="670"/>
                  </a:lnTo>
                  <a:lnTo>
                    <a:pt x="1538" y="695"/>
                  </a:lnTo>
                  <a:lnTo>
                    <a:pt x="1538" y="695"/>
                  </a:lnTo>
                  <a:lnTo>
                    <a:pt x="1563" y="719"/>
                  </a:lnTo>
                  <a:lnTo>
                    <a:pt x="1563" y="719"/>
                  </a:lnTo>
                  <a:lnTo>
                    <a:pt x="1587" y="719"/>
                  </a:lnTo>
                  <a:lnTo>
                    <a:pt x="1612" y="719"/>
                  </a:lnTo>
                  <a:lnTo>
                    <a:pt x="1612" y="695"/>
                  </a:lnTo>
                  <a:lnTo>
                    <a:pt x="1637" y="695"/>
                  </a:lnTo>
                  <a:lnTo>
                    <a:pt x="1637" y="670"/>
                  </a:lnTo>
                  <a:lnTo>
                    <a:pt x="1637" y="670"/>
                  </a:lnTo>
                  <a:lnTo>
                    <a:pt x="1637" y="670"/>
                  </a:lnTo>
                  <a:lnTo>
                    <a:pt x="1612" y="645"/>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sp>
          <p:nvSpPr>
            <p:cNvPr id="188" name="Freeform 51"/>
            <p:cNvSpPr>
              <a:spLocks noChangeArrowheads="1"/>
            </p:cNvSpPr>
            <p:nvPr/>
          </p:nvSpPr>
          <p:spPr bwMode="auto">
            <a:xfrm>
              <a:off x="1084683" y="8864458"/>
              <a:ext cx="4488357" cy="2422106"/>
            </a:xfrm>
            <a:custGeom>
              <a:avLst/>
              <a:gdLst>
                <a:gd name="T0" fmla="*/ 2728 w 6895"/>
                <a:gd name="T1" fmla="*/ 3521 h 3720"/>
                <a:gd name="T2" fmla="*/ 2629 w 6895"/>
                <a:gd name="T3" fmla="*/ 1487 h 3720"/>
                <a:gd name="T4" fmla="*/ 2480 w 6895"/>
                <a:gd name="T5" fmla="*/ 3521 h 3720"/>
                <a:gd name="T6" fmla="*/ 2603 w 6895"/>
                <a:gd name="T7" fmla="*/ 3570 h 3720"/>
                <a:gd name="T8" fmla="*/ 3447 w 6895"/>
                <a:gd name="T9" fmla="*/ 3446 h 3720"/>
                <a:gd name="T10" fmla="*/ 2753 w 6895"/>
                <a:gd name="T11" fmla="*/ 3422 h 3720"/>
                <a:gd name="T12" fmla="*/ 1240 w 6895"/>
                <a:gd name="T13" fmla="*/ 3620 h 3720"/>
                <a:gd name="T14" fmla="*/ 868 w 6895"/>
                <a:gd name="T15" fmla="*/ 3595 h 3720"/>
                <a:gd name="T16" fmla="*/ 645 w 6895"/>
                <a:gd name="T17" fmla="*/ 3471 h 3720"/>
                <a:gd name="T18" fmla="*/ 2281 w 6895"/>
                <a:gd name="T19" fmla="*/ 3595 h 3720"/>
                <a:gd name="T20" fmla="*/ 1662 w 6895"/>
                <a:gd name="T21" fmla="*/ 3694 h 3720"/>
                <a:gd name="T22" fmla="*/ 1463 w 6895"/>
                <a:gd name="T23" fmla="*/ 3669 h 3720"/>
                <a:gd name="T24" fmla="*/ 5629 w 6895"/>
                <a:gd name="T25" fmla="*/ 2157 h 3720"/>
                <a:gd name="T26" fmla="*/ 4488 w 6895"/>
                <a:gd name="T27" fmla="*/ 198 h 3720"/>
                <a:gd name="T28" fmla="*/ 3967 w 6895"/>
                <a:gd name="T29" fmla="*/ 123 h 3720"/>
                <a:gd name="T30" fmla="*/ 3670 w 6895"/>
                <a:gd name="T31" fmla="*/ 198 h 3720"/>
                <a:gd name="T32" fmla="*/ 3298 w 6895"/>
                <a:gd name="T33" fmla="*/ 793 h 3720"/>
                <a:gd name="T34" fmla="*/ 3496 w 6895"/>
                <a:gd name="T35" fmla="*/ 1066 h 3720"/>
                <a:gd name="T36" fmla="*/ 2901 w 6895"/>
                <a:gd name="T37" fmla="*/ 1066 h 3720"/>
                <a:gd name="T38" fmla="*/ 3422 w 6895"/>
                <a:gd name="T39" fmla="*/ 1363 h 3720"/>
                <a:gd name="T40" fmla="*/ 3075 w 6895"/>
                <a:gd name="T41" fmla="*/ 1736 h 3720"/>
                <a:gd name="T42" fmla="*/ 2976 w 6895"/>
                <a:gd name="T43" fmla="*/ 2033 h 3720"/>
                <a:gd name="T44" fmla="*/ 2976 w 6895"/>
                <a:gd name="T45" fmla="*/ 2256 h 3720"/>
                <a:gd name="T46" fmla="*/ 3248 w 6895"/>
                <a:gd name="T47" fmla="*/ 2529 h 3720"/>
                <a:gd name="T48" fmla="*/ 3571 w 6895"/>
                <a:gd name="T49" fmla="*/ 2653 h 3720"/>
                <a:gd name="T50" fmla="*/ 3720 w 6895"/>
                <a:gd name="T51" fmla="*/ 2900 h 3720"/>
                <a:gd name="T52" fmla="*/ 3026 w 6895"/>
                <a:gd name="T53" fmla="*/ 3347 h 3720"/>
                <a:gd name="T54" fmla="*/ 3273 w 6895"/>
                <a:gd name="T55" fmla="*/ 3297 h 3720"/>
                <a:gd name="T56" fmla="*/ 3546 w 6895"/>
                <a:gd name="T57" fmla="*/ 3198 h 3720"/>
                <a:gd name="T58" fmla="*/ 3769 w 6895"/>
                <a:gd name="T59" fmla="*/ 3025 h 3720"/>
                <a:gd name="T60" fmla="*/ 4091 w 6895"/>
                <a:gd name="T61" fmla="*/ 2727 h 3720"/>
                <a:gd name="T62" fmla="*/ 4216 w 6895"/>
                <a:gd name="T63" fmla="*/ 2355 h 3720"/>
                <a:gd name="T64" fmla="*/ 4389 w 6895"/>
                <a:gd name="T65" fmla="*/ 2479 h 3720"/>
                <a:gd name="T66" fmla="*/ 4562 w 6895"/>
                <a:gd name="T67" fmla="*/ 2430 h 3720"/>
                <a:gd name="T68" fmla="*/ 4662 w 6895"/>
                <a:gd name="T69" fmla="*/ 2256 h 3720"/>
                <a:gd name="T70" fmla="*/ 4761 w 6895"/>
                <a:gd name="T71" fmla="*/ 2181 h 3720"/>
                <a:gd name="T72" fmla="*/ 4959 w 6895"/>
                <a:gd name="T73" fmla="*/ 2256 h 3720"/>
                <a:gd name="T74" fmla="*/ 5629 w 6895"/>
                <a:gd name="T75" fmla="*/ 2305 h 3720"/>
                <a:gd name="T76" fmla="*/ 6000 w 6895"/>
                <a:gd name="T77" fmla="*/ 2479 h 3720"/>
                <a:gd name="T78" fmla="*/ 6050 w 6895"/>
                <a:gd name="T79" fmla="*/ 2430 h 3720"/>
                <a:gd name="T80" fmla="*/ 6249 w 6895"/>
                <a:gd name="T81" fmla="*/ 2404 h 3720"/>
                <a:gd name="T82" fmla="*/ 6422 w 6895"/>
                <a:gd name="T83" fmla="*/ 2653 h 3720"/>
                <a:gd name="T84" fmla="*/ 6819 w 6895"/>
                <a:gd name="T85" fmla="*/ 2900 h 3720"/>
                <a:gd name="T86" fmla="*/ 3372 w 6895"/>
                <a:gd name="T87" fmla="*/ 2603 h 3720"/>
                <a:gd name="T88" fmla="*/ 3050 w 6895"/>
                <a:gd name="T89" fmla="*/ 3297 h 3720"/>
                <a:gd name="T90" fmla="*/ 6497 w 6895"/>
                <a:gd name="T91" fmla="*/ 3025 h 3720"/>
                <a:gd name="T92" fmla="*/ 6621 w 6895"/>
                <a:gd name="T93" fmla="*/ 2900 h 3720"/>
                <a:gd name="T94" fmla="*/ 6596 w 6895"/>
                <a:gd name="T95" fmla="*/ 3000 h 3720"/>
                <a:gd name="T96" fmla="*/ 6596 w 6895"/>
                <a:gd name="T97" fmla="*/ 3074 h 3720"/>
                <a:gd name="T98" fmla="*/ 3720 w 6895"/>
                <a:gd name="T99" fmla="*/ 3124 h 3720"/>
                <a:gd name="T100" fmla="*/ 4290 w 6895"/>
                <a:gd name="T101" fmla="*/ 2727 h 3720"/>
                <a:gd name="T102" fmla="*/ 4736 w 6895"/>
                <a:gd name="T103" fmla="*/ 2281 h 3720"/>
                <a:gd name="T104" fmla="*/ 4216 w 6895"/>
                <a:gd name="T105" fmla="*/ 2827 h 3720"/>
                <a:gd name="T106" fmla="*/ 4166 w 6895"/>
                <a:gd name="T107" fmla="*/ 2851 h 3720"/>
                <a:gd name="T108" fmla="*/ 4117 w 6895"/>
                <a:gd name="T109" fmla="*/ 3000 h 3720"/>
                <a:gd name="T110" fmla="*/ 4439 w 6895"/>
                <a:gd name="T111" fmla="*/ 2504 h 3720"/>
                <a:gd name="T112" fmla="*/ 6125 w 6895"/>
                <a:gd name="T113" fmla="*/ 2504 h 3720"/>
                <a:gd name="T114" fmla="*/ 6199 w 6895"/>
                <a:gd name="T115" fmla="*/ 2479 h 3720"/>
                <a:gd name="T116" fmla="*/ 6299 w 6895"/>
                <a:gd name="T117" fmla="*/ 2529 h 3720"/>
                <a:gd name="T118" fmla="*/ 6397 w 6895"/>
                <a:gd name="T119" fmla="*/ 2752 h 3720"/>
                <a:gd name="T120" fmla="*/ 6372 w 6895"/>
                <a:gd name="T121" fmla="*/ 2827 h 3720"/>
                <a:gd name="T122" fmla="*/ 6174 w 6895"/>
                <a:gd name="T123" fmla="*/ 2628 h 3720"/>
                <a:gd name="T124" fmla="*/ 4761 w 6895"/>
                <a:gd name="T125" fmla="*/ 2206 h 3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95" h="3720">
                  <a:moveTo>
                    <a:pt x="2802" y="1041"/>
                  </a:moveTo>
                  <a:lnTo>
                    <a:pt x="2827" y="1041"/>
                  </a:lnTo>
                  <a:lnTo>
                    <a:pt x="2827" y="1041"/>
                  </a:lnTo>
                  <a:lnTo>
                    <a:pt x="2827" y="1041"/>
                  </a:lnTo>
                  <a:lnTo>
                    <a:pt x="2827" y="1041"/>
                  </a:lnTo>
                  <a:lnTo>
                    <a:pt x="2827" y="1041"/>
                  </a:lnTo>
                  <a:lnTo>
                    <a:pt x="2802" y="1041"/>
                  </a:lnTo>
                  <a:close/>
                  <a:moveTo>
                    <a:pt x="2777" y="2305"/>
                  </a:moveTo>
                  <a:lnTo>
                    <a:pt x="2777" y="2305"/>
                  </a:lnTo>
                  <a:lnTo>
                    <a:pt x="2777" y="2305"/>
                  </a:lnTo>
                  <a:lnTo>
                    <a:pt x="2777" y="2305"/>
                  </a:lnTo>
                  <a:lnTo>
                    <a:pt x="2777" y="2305"/>
                  </a:lnTo>
                  <a:lnTo>
                    <a:pt x="2777" y="2305"/>
                  </a:lnTo>
                  <a:lnTo>
                    <a:pt x="2777" y="2305"/>
                  </a:lnTo>
                  <a:lnTo>
                    <a:pt x="2777" y="2305"/>
                  </a:lnTo>
                  <a:lnTo>
                    <a:pt x="2777" y="2305"/>
                  </a:lnTo>
                  <a:lnTo>
                    <a:pt x="2802" y="2305"/>
                  </a:lnTo>
                  <a:lnTo>
                    <a:pt x="2802" y="2305"/>
                  </a:lnTo>
                  <a:lnTo>
                    <a:pt x="2802" y="2305"/>
                  </a:lnTo>
                  <a:lnTo>
                    <a:pt x="2802" y="2305"/>
                  </a:lnTo>
                  <a:lnTo>
                    <a:pt x="2802" y="2305"/>
                  </a:lnTo>
                  <a:lnTo>
                    <a:pt x="2802" y="2305"/>
                  </a:lnTo>
                  <a:lnTo>
                    <a:pt x="2802" y="2331"/>
                  </a:lnTo>
                  <a:lnTo>
                    <a:pt x="2802" y="2331"/>
                  </a:lnTo>
                  <a:lnTo>
                    <a:pt x="2802"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27" y="2331"/>
                  </a:lnTo>
                  <a:lnTo>
                    <a:pt x="2802" y="2305"/>
                  </a:lnTo>
                  <a:lnTo>
                    <a:pt x="2802" y="2305"/>
                  </a:lnTo>
                  <a:lnTo>
                    <a:pt x="2802" y="2305"/>
                  </a:lnTo>
                  <a:lnTo>
                    <a:pt x="2827" y="2305"/>
                  </a:lnTo>
                  <a:lnTo>
                    <a:pt x="2827" y="2305"/>
                  </a:lnTo>
                  <a:lnTo>
                    <a:pt x="2827" y="2305"/>
                  </a:lnTo>
                  <a:lnTo>
                    <a:pt x="2827" y="2305"/>
                  </a:lnTo>
                  <a:lnTo>
                    <a:pt x="2827" y="2305"/>
                  </a:lnTo>
                  <a:lnTo>
                    <a:pt x="2827" y="2305"/>
                  </a:lnTo>
                  <a:lnTo>
                    <a:pt x="2852" y="2305"/>
                  </a:lnTo>
                  <a:lnTo>
                    <a:pt x="2852" y="2305"/>
                  </a:lnTo>
                  <a:lnTo>
                    <a:pt x="2852" y="2305"/>
                  </a:lnTo>
                  <a:lnTo>
                    <a:pt x="2852" y="2305"/>
                  </a:lnTo>
                  <a:lnTo>
                    <a:pt x="2852" y="2305"/>
                  </a:lnTo>
                  <a:lnTo>
                    <a:pt x="2852" y="2305"/>
                  </a:lnTo>
                  <a:lnTo>
                    <a:pt x="2852" y="2305"/>
                  </a:lnTo>
                  <a:lnTo>
                    <a:pt x="2852" y="2305"/>
                  </a:lnTo>
                  <a:lnTo>
                    <a:pt x="2852"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876" y="2305"/>
                  </a:lnTo>
                  <a:lnTo>
                    <a:pt x="2901" y="2305"/>
                  </a:lnTo>
                  <a:lnTo>
                    <a:pt x="2901" y="2305"/>
                  </a:lnTo>
                  <a:lnTo>
                    <a:pt x="2901" y="2305"/>
                  </a:lnTo>
                  <a:lnTo>
                    <a:pt x="2876" y="2305"/>
                  </a:lnTo>
                  <a:lnTo>
                    <a:pt x="2876" y="2305"/>
                  </a:lnTo>
                  <a:lnTo>
                    <a:pt x="2876" y="2305"/>
                  </a:lnTo>
                  <a:lnTo>
                    <a:pt x="2876" y="2305"/>
                  </a:lnTo>
                  <a:lnTo>
                    <a:pt x="2876" y="2305"/>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81"/>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56"/>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31"/>
                  </a:lnTo>
                  <a:lnTo>
                    <a:pt x="2876" y="2206"/>
                  </a:lnTo>
                  <a:lnTo>
                    <a:pt x="2876" y="2206"/>
                  </a:lnTo>
                  <a:lnTo>
                    <a:pt x="2876" y="2206"/>
                  </a:lnTo>
                  <a:lnTo>
                    <a:pt x="2876" y="2231"/>
                  </a:lnTo>
                  <a:lnTo>
                    <a:pt x="2852" y="2231"/>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206"/>
                  </a:lnTo>
                  <a:lnTo>
                    <a:pt x="2852" y="2181"/>
                  </a:lnTo>
                  <a:lnTo>
                    <a:pt x="2852" y="2206"/>
                  </a:lnTo>
                  <a:lnTo>
                    <a:pt x="2852" y="2206"/>
                  </a:lnTo>
                  <a:lnTo>
                    <a:pt x="2852" y="2206"/>
                  </a:lnTo>
                  <a:lnTo>
                    <a:pt x="2852" y="2206"/>
                  </a:lnTo>
                  <a:lnTo>
                    <a:pt x="2852" y="2206"/>
                  </a:lnTo>
                  <a:lnTo>
                    <a:pt x="2852" y="2206"/>
                  </a:lnTo>
                  <a:lnTo>
                    <a:pt x="2852" y="2206"/>
                  </a:lnTo>
                  <a:lnTo>
                    <a:pt x="2827" y="2206"/>
                  </a:lnTo>
                  <a:lnTo>
                    <a:pt x="2827" y="2206"/>
                  </a:lnTo>
                  <a:lnTo>
                    <a:pt x="2827" y="2206"/>
                  </a:lnTo>
                  <a:lnTo>
                    <a:pt x="2827" y="2206"/>
                  </a:lnTo>
                  <a:lnTo>
                    <a:pt x="2827" y="2206"/>
                  </a:lnTo>
                  <a:lnTo>
                    <a:pt x="2827" y="2206"/>
                  </a:lnTo>
                  <a:lnTo>
                    <a:pt x="2827" y="2206"/>
                  </a:lnTo>
                  <a:lnTo>
                    <a:pt x="2802" y="2206"/>
                  </a:lnTo>
                  <a:lnTo>
                    <a:pt x="2802" y="2206"/>
                  </a:lnTo>
                  <a:lnTo>
                    <a:pt x="2802" y="2206"/>
                  </a:lnTo>
                  <a:lnTo>
                    <a:pt x="2802" y="2206"/>
                  </a:lnTo>
                  <a:lnTo>
                    <a:pt x="2802" y="2206"/>
                  </a:lnTo>
                  <a:lnTo>
                    <a:pt x="2802" y="2206"/>
                  </a:lnTo>
                  <a:lnTo>
                    <a:pt x="2802" y="2206"/>
                  </a:lnTo>
                  <a:lnTo>
                    <a:pt x="2777" y="2206"/>
                  </a:lnTo>
                  <a:lnTo>
                    <a:pt x="2777" y="2206"/>
                  </a:lnTo>
                  <a:lnTo>
                    <a:pt x="2777" y="2206"/>
                  </a:lnTo>
                  <a:lnTo>
                    <a:pt x="2777" y="2206"/>
                  </a:lnTo>
                  <a:lnTo>
                    <a:pt x="2777" y="2206"/>
                  </a:lnTo>
                  <a:lnTo>
                    <a:pt x="2777" y="2206"/>
                  </a:lnTo>
                  <a:lnTo>
                    <a:pt x="2777" y="2206"/>
                  </a:lnTo>
                  <a:lnTo>
                    <a:pt x="2777" y="2206"/>
                  </a:lnTo>
                  <a:lnTo>
                    <a:pt x="2777" y="2206"/>
                  </a:lnTo>
                  <a:lnTo>
                    <a:pt x="2777" y="2231"/>
                  </a:lnTo>
                  <a:lnTo>
                    <a:pt x="2753" y="2231"/>
                  </a:lnTo>
                  <a:lnTo>
                    <a:pt x="2728" y="2206"/>
                  </a:lnTo>
                  <a:lnTo>
                    <a:pt x="2728" y="2206"/>
                  </a:lnTo>
                  <a:lnTo>
                    <a:pt x="2728" y="2206"/>
                  </a:lnTo>
                  <a:lnTo>
                    <a:pt x="2728" y="2206"/>
                  </a:lnTo>
                  <a:lnTo>
                    <a:pt x="2728" y="2206"/>
                  </a:lnTo>
                  <a:lnTo>
                    <a:pt x="2728" y="2206"/>
                  </a:lnTo>
                  <a:lnTo>
                    <a:pt x="2728" y="2206"/>
                  </a:lnTo>
                  <a:lnTo>
                    <a:pt x="2728" y="2206"/>
                  </a:lnTo>
                  <a:lnTo>
                    <a:pt x="2728" y="2206"/>
                  </a:lnTo>
                  <a:lnTo>
                    <a:pt x="2703" y="2206"/>
                  </a:lnTo>
                  <a:lnTo>
                    <a:pt x="2703" y="2206"/>
                  </a:lnTo>
                  <a:lnTo>
                    <a:pt x="2703" y="2206"/>
                  </a:lnTo>
                  <a:lnTo>
                    <a:pt x="2703" y="2206"/>
                  </a:lnTo>
                  <a:lnTo>
                    <a:pt x="2703" y="2231"/>
                  </a:lnTo>
                  <a:lnTo>
                    <a:pt x="2703" y="2231"/>
                  </a:lnTo>
                  <a:lnTo>
                    <a:pt x="2703" y="2231"/>
                  </a:lnTo>
                  <a:lnTo>
                    <a:pt x="2703" y="2231"/>
                  </a:lnTo>
                  <a:lnTo>
                    <a:pt x="2703" y="2231"/>
                  </a:lnTo>
                  <a:lnTo>
                    <a:pt x="2703" y="2231"/>
                  </a:lnTo>
                  <a:lnTo>
                    <a:pt x="2703" y="2256"/>
                  </a:lnTo>
                  <a:lnTo>
                    <a:pt x="2703" y="2256"/>
                  </a:lnTo>
                  <a:lnTo>
                    <a:pt x="2728" y="2256"/>
                  </a:lnTo>
                  <a:lnTo>
                    <a:pt x="2728" y="2231"/>
                  </a:lnTo>
                  <a:lnTo>
                    <a:pt x="2728" y="2231"/>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28" y="2256"/>
                  </a:lnTo>
                  <a:lnTo>
                    <a:pt x="2753" y="2256"/>
                  </a:lnTo>
                  <a:lnTo>
                    <a:pt x="2753" y="2256"/>
                  </a:lnTo>
                  <a:lnTo>
                    <a:pt x="2753" y="2256"/>
                  </a:lnTo>
                  <a:lnTo>
                    <a:pt x="2728" y="2256"/>
                  </a:lnTo>
                  <a:lnTo>
                    <a:pt x="2753" y="2281"/>
                  </a:lnTo>
                  <a:lnTo>
                    <a:pt x="2753" y="2281"/>
                  </a:lnTo>
                  <a:lnTo>
                    <a:pt x="2777" y="2305"/>
                  </a:lnTo>
                  <a:close/>
                  <a:moveTo>
                    <a:pt x="2653" y="3495"/>
                  </a:move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53" y="3495"/>
                  </a:lnTo>
                  <a:lnTo>
                    <a:pt x="2629" y="3495"/>
                  </a:lnTo>
                  <a:lnTo>
                    <a:pt x="2629" y="3495"/>
                  </a:lnTo>
                  <a:lnTo>
                    <a:pt x="2629" y="3495"/>
                  </a:lnTo>
                  <a:lnTo>
                    <a:pt x="2629" y="3495"/>
                  </a:lnTo>
                  <a:lnTo>
                    <a:pt x="2629" y="3495"/>
                  </a:lnTo>
                  <a:lnTo>
                    <a:pt x="2629" y="3495"/>
                  </a:lnTo>
                  <a:lnTo>
                    <a:pt x="2629" y="3471"/>
                  </a:lnTo>
                  <a:lnTo>
                    <a:pt x="2629" y="3471"/>
                  </a:lnTo>
                  <a:lnTo>
                    <a:pt x="2629" y="3471"/>
                  </a:lnTo>
                  <a:lnTo>
                    <a:pt x="2629" y="3495"/>
                  </a:lnTo>
                  <a:lnTo>
                    <a:pt x="2603" y="3495"/>
                  </a:lnTo>
                  <a:lnTo>
                    <a:pt x="2603" y="3495"/>
                  </a:lnTo>
                  <a:lnTo>
                    <a:pt x="2603" y="3495"/>
                  </a:lnTo>
                  <a:lnTo>
                    <a:pt x="2603" y="3495"/>
                  </a:lnTo>
                  <a:lnTo>
                    <a:pt x="2603" y="3495"/>
                  </a:lnTo>
                  <a:lnTo>
                    <a:pt x="2603" y="3495"/>
                  </a:lnTo>
                  <a:lnTo>
                    <a:pt x="2603" y="3495"/>
                  </a:lnTo>
                  <a:lnTo>
                    <a:pt x="2603" y="3495"/>
                  </a:lnTo>
                  <a:lnTo>
                    <a:pt x="2603" y="3521"/>
                  </a:lnTo>
                  <a:lnTo>
                    <a:pt x="2603" y="3521"/>
                  </a:lnTo>
                  <a:lnTo>
                    <a:pt x="2603"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29" y="3521"/>
                  </a:lnTo>
                  <a:lnTo>
                    <a:pt x="2653" y="3521"/>
                  </a:lnTo>
                  <a:lnTo>
                    <a:pt x="2653" y="3521"/>
                  </a:lnTo>
                  <a:lnTo>
                    <a:pt x="2653" y="3521"/>
                  </a:lnTo>
                  <a:lnTo>
                    <a:pt x="2653" y="3521"/>
                  </a:lnTo>
                  <a:lnTo>
                    <a:pt x="2653" y="3521"/>
                  </a:lnTo>
                  <a:lnTo>
                    <a:pt x="2653" y="3521"/>
                  </a:lnTo>
                  <a:lnTo>
                    <a:pt x="2653" y="3521"/>
                  </a:lnTo>
                  <a:lnTo>
                    <a:pt x="2653" y="3521"/>
                  </a:lnTo>
                  <a:lnTo>
                    <a:pt x="2653" y="3495"/>
                  </a:lnTo>
                  <a:close/>
                  <a:moveTo>
                    <a:pt x="2753" y="3521"/>
                  </a:moveTo>
                  <a:lnTo>
                    <a:pt x="2753" y="3521"/>
                  </a:lnTo>
                  <a:lnTo>
                    <a:pt x="2753" y="3521"/>
                  </a:lnTo>
                  <a:lnTo>
                    <a:pt x="2753" y="3521"/>
                  </a:lnTo>
                  <a:lnTo>
                    <a:pt x="2753" y="3521"/>
                  </a:lnTo>
                  <a:lnTo>
                    <a:pt x="2753"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28" y="3521"/>
                  </a:lnTo>
                  <a:lnTo>
                    <a:pt x="2703" y="3521"/>
                  </a:lnTo>
                  <a:lnTo>
                    <a:pt x="2728" y="3521"/>
                  </a:lnTo>
                  <a:lnTo>
                    <a:pt x="2728" y="3521"/>
                  </a:lnTo>
                  <a:lnTo>
                    <a:pt x="2728" y="3521"/>
                  </a:lnTo>
                  <a:lnTo>
                    <a:pt x="2728" y="3521"/>
                  </a:lnTo>
                  <a:lnTo>
                    <a:pt x="2728" y="3521"/>
                  </a:lnTo>
                  <a:lnTo>
                    <a:pt x="2728" y="3521"/>
                  </a:lnTo>
                  <a:lnTo>
                    <a:pt x="2728" y="3521"/>
                  </a:lnTo>
                  <a:lnTo>
                    <a:pt x="2728" y="3521"/>
                  </a:lnTo>
                  <a:lnTo>
                    <a:pt x="2728" y="3521"/>
                  </a:lnTo>
                  <a:lnTo>
                    <a:pt x="2753" y="3545"/>
                  </a:lnTo>
                  <a:lnTo>
                    <a:pt x="2753" y="3521"/>
                  </a:lnTo>
                  <a:close/>
                  <a:moveTo>
                    <a:pt x="2678" y="3521"/>
                  </a:moveTo>
                  <a:lnTo>
                    <a:pt x="2678" y="3521"/>
                  </a:lnTo>
                  <a:close/>
                  <a:moveTo>
                    <a:pt x="2678" y="3521"/>
                  </a:moveTo>
                  <a:lnTo>
                    <a:pt x="2678" y="3521"/>
                  </a:lnTo>
                  <a:lnTo>
                    <a:pt x="2678" y="3495"/>
                  </a:lnTo>
                  <a:lnTo>
                    <a:pt x="2678" y="3495"/>
                  </a:lnTo>
                  <a:lnTo>
                    <a:pt x="2678" y="3495"/>
                  </a:lnTo>
                  <a:lnTo>
                    <a:pt x="2678" y="3495"/>
                  </a:lnTo>
                  <a:lnTo>
                    <a:pt x="2678" y="3495"/>
                  </a:lnTo>
                  <a:lnTo>
                    <a:pt x="2678" y="3495"/>
                  </a:lnTo>
                  <a:lnTo>
                    <a:pt x="2678" y="3495"/>
                  </a:lnTo>
                  <a:lnTo>
                    <a:pt x="2678" y="3495"/>
                  </a:lnTo>
                  <a:lnTo>
                    <a:pt x="2678" y="3495"/>
                  </a:lnTo>
                  <a:lnTo>
                    <a:pt x="2678" y="3495"/>
                  </a:lnTo>
                  <a:lnTo>
                    <a:pt x="2703" y="3495"/>
                  </a:lnTo>
                  <a:lnTo>
                    <a:pt x="2703" y="3495"/>
                  </a:lnTo>
                  <a:lnTo>
                    <a:pt x="2703" y="3495"/>
                  </a:lnTo>
                  <a:lnTo>
                    <a:pt x="2703" y="3495"/>
                  </a:lnTo>
                  <a:lnTo>
                    <a:pt x="2678" y="3495"/>
                  </a:lnTo>
                  <a:lnTo>
                    <a:pt x="2678" y="3495"/>
                  </a:lnTo>
                  <a:lnTo>
                    <a:pt x="2678" y="3495"/>
                  </a:lnTo>
                  <a:lnTo>
                    <a:pt x="2678" y="3495"/>
                  </a:lnTo>
                  <a:lnTo>
                    <a:pt x="2678" y="3495"/>
                  </a:lnTo>
                  <a:lnTo>
                    <a:pt x="2678" y="3495"/>
                  </a:lnTo>
                  <a:lnTo>
                    <a:pt x="2678" y="3495"/>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78" y="3471"/>
                  </a:lnTo>
                  <a:lnTo>
                    <a:pt x="2653" y="3495"/>
                  </a:lnTo>
                  <a:lnTo>
                    <a:pt x="2678" y="3495"/>
                  </a:lnTo>
                  <a:lnTo>
                    <a:pt x="2678" y="3495"/>
                  </a:lnTo>
                  <a:lnTo>
                    <a:pt x="2678" y="3495"/>
                  </a:lnTo>
                  <a:lnTo>
                    <a:pt x="2678" y="3495"/>
                  </a:lnTo>
                  <a:lnTo>
                    <a:pt x="2678" y="3495"/>
                  </a:lnTo>
                  <a:lnTo>
                    <a:pt x="2678" y="3495"/>
                  </a:lnTo>
                  <a:lnTo>
                    <a:pt x="2678" y="3495"/>
                  </a:lnTo>
                  <a:lnTo>
                    <a:pt x="2678" y="3495"/>
                  </a:lnTo>
                  <a:lnTo>
                    <a:pt x="2678" y="3495"/>
                  </a:lnTo>
                  <a:lnTo>
                    <a:pt x="2678" y="3521"/>
                  </a:lnTo>
                  <a:close/>
                  <a:moveTo>
                    <a:pt x="2703" y="3521"/>
                  </a:moveTo>
                  <a:lnTo>
                    <a:pt x="2703" y="3521"/>
                  </a:lnTo>
                  <a:lnTo>
                    <a:pt x="2703" y="3521"/>
                  </a:lnTo>
                  <a:lnTo>
                    <a:pt x="2678" y="3521"/>
                  </a:lnTo>
                  <a:lnTo>
                    <a:pt x="2678" y="3521"/>
                  </a:lnTo>
                  <a:lnTo>
                    <a:pt x="2703" y="3521"/>
                  </a:lnTo>
                  <a:lnTo>
                    <a:pt x="2703" y="3521"/>
                  </a:lnTo>
                  <a:lnTo>
                    <a:pt x="2703" y="3521"/>
                  </a:lnTo>
                  <a:lnTo>
                    <a:pt x="2703" y="3521"/>
                  </a:lnTo>
                  <a:lnTo>
                    <a:pt x="2703" y="3521"/>
                  </a:lnTo>
                  <a:lnTo>
                    <a:pt x="2703" y="3545"/>
                  </a:lnTo>
                  <a:lnTo>
                    <a:pt x="2703" y="3521"/>
                  </a:lnTo>
                  <a:close/>
                  <a:moveTo>
                    <a:pt x="2603" y="3521"/>
                  </a:moveTo>
                  <a:lnTo>
                    <a:pt x="2603" y="3521"/>
                  </a:lnTo>
                  <a:lnTo>
                    <a:pt x="2603" y="3521"/>
                  </a:lnTo>
                  <a:lnTo>
                    <a:pt x="2603" y="3521"/>
                  </a:lnTo>
                  <a:lnTo>
                    <a:pt x="2603" y="3521"/>
                  </a:lnTo>
                  <a:lnTo>
                    <a:pt x="2603" y="3521"/>
                  </a:lnTo>
                  <a:lnTo>
                    <a:pt x="2603" y="3521"/>
                  </a:lnTo>
                  <a:lnTo>
                    <a:pt x="2603" y="3521"/>
                  </a:lnTo>
                  <a:lnTo>
                    <a:pt x="2603" y="3521"/>
                  </a:lnTo>
                  <a:lnTo>
                    <a:pt x="2603" y="3545"/>
                  </a:lnTo>
                  <a:lnTo>
                    <a:pt x="2603" y="3521"/>
                  </a:lnTo>
                  <a:close/>
                  <a:moveTo>
                    <a:pt x="2530" y="1487"/>
                  </a:moveTo>
                  <a:lnTo>
                    <a:pt x="2554" y="1512"/>
                  </a:lnTo>
                  <a:lnTo>
                    <a:pt x="2554" y="1512"/>
                  </a:lnTo>
                  <a:lnTo>
                    <a:pt x="2579" y="1537"/>
                  </a:lnTo>
                  <a:lnTo>
                    <a:pt x="2554" y="1512"/>
                  </a:lnTo>
                  <a:lnTo>
                    <a:pt x="2554" y="1512"/>
                  </a:lnTo>
                  <a:lnTo>
                    <a:pt x="2530" y="1487"/>
                  </a:lnTo>
                  <a:close/>
                  <a:moveTo>
                    <a:pt x="2603" y="1562"/>
                  </a:moveTo>
                  <a:lnTo>
                    <a:pt x="2603" y="1562"/>
                  </a:lnTo>
                  <a:lnTo>
                    <a:pt x="2603" y="1562"/>
                  </a:lnTo>
                  <a:lnTo>
                    <a:pt x="2603" y="1586"/>
                  </a:lnTo>
                  <a:lnTo>
                    <a:pt x="2603" y="1562"/>
                  </a:lnTo>
                  <a:close/>
                  <a:moveTo>
                    <a:pt x="2430" y="1463"/>
                  </a:moveTo>
                  <a:lnTo>
                    <a:pt x="2455" y="1463"/>
                  </a:lnTo>
                  <a:lnTo>
                    <a:pt x="2455" y="1463"/>
                  </a:lnTo>
                  <a:lnTo>
                    <a:pt x="2455" y="1463"/>
                  </a:lnTo>
                  <a:lnTo>
                    <a:pt x="2455" y="1463"/>
                  </a:lnTo>
                  <a:lnTo>
                    <a:pt x="2455" y="1487"/>
                  </a:lnTo>
                  <a:lnTo>
                    <a:pt x="2455" y="1487"/>
                  </a:lnTo>
                  <a:lnTo>
                    <a:pt x="2455" y="1487"/>
                  </a:lnTo>
                  <a:lnTo>
                    <a:pt x="2455" y="1487"/>
                  </a:lnTo>
                  <a:lnTo>
                    <a:pt x="2455" y="1487"/>
                  </a:lnTo>
                  <a:lnTo>
                    <a:pt x="2455" y="1487"/>
                  </a:lnTo>
                  <a:lnTo>
                    <a:pt x="2455" y="1487"/>
                  </a:lnTo>
                  <a:lnTo>
                    <a:pt x="2480" y="1487"/>
                  </a:lnTo>
                  <a:lnTo>
                    <a:pt x="2480" y="1487"/>
                  </a:lnTo>
                  <a:lnTo>
                    <a:pt x="2480" y="1487"/>
                  </a:lnTo>
                  <a:lnTo>
                    <a:pt x="2480" y="1487"/>
                  </a:lnTo>
                  <a:lnTo>
                    <a:pt x="2480" y="1487"/>
                  </a:lnTo>
                  <a:lnTo>
                    <a:pt x="2480" y="1487"/>
                  </a:lnTo>
                  <a:lnTo>
                    <a:pt x="2480" y="1487"/>
                  </a:lnTo>
                  <a:lnTo>
                    <a:pt x="2480" y="1487"/>
                  </a:lnTo>
                  <a:lnTo>
                    <a:pt x="2480" y="1487"/>
                  </a:lnTo>
                  <a:lnTo>
                    <a:pt x="2504" y="1487"/>
                  </a:lnTo>
                  <a:lnTo>
                    <a:pt x="2504" y="1463"/>
                  </a:lnTo>
                  <a:lnTo>
                    <a:pt x="2504" y="1463"/>
                  </a:lnTo>
                  <a:lnTo>
                    <a:pt x="2504" y="1463"/>
                  </a:lnTo>
                  <a:lnTo>
                    <a:pt x="2504" y="1463"/>
                  </a:lnTo>
                  <a:lnTo>
                    <a:pt x="2504" y="1463"/>
                  </a:lnTo>
                  <a:lnTo>
                    <a:pt x="2504" y="1463"/>
                  </a:lnTo>
                  <a:lnTo>
                    <a:pt x="2504" y="1463"/>
                  </a:lnTo>
                  <a:lnTo>
                    <a:pt x="2530" y="1463"/>
                  </a:lnTo>
                  <a:lnTo>
                    <a:pt x="2530" y="1463"/>
                  </a:lnTo>
                  <a:lnTo>
                    <a:pt x="2530" y="1463"/>
                  </a:lnTo>
                  <a:lnTo>
                    <a:pt x="2530" y="1487"/>
                  </a:lnTo>
                  <a:lnTo>
                    <a:pt x="2530" y="1487"/>
                  </a:lnTo>
                  <a:lnTo>
                    <a:pt x="2530" y="1487"/>
                  </a:lnTo>
                  <a:lnTo>
                    <a:pt x="2530" y="1487"/>
                  </a:lnTo>
                  <a:lnTo>
                    <a:pt x="2554" y="1487"/>
                  </a:lnTo>
                  <a:lnTo>
                    <a:pt x="2554" y="1487"/>
                  </a:lnTo>
                  <a:lnTo>
                    <a:pt x="2554" y="1487"/>
                  </a:lnTo>
                  <a:lnTo>
                    <a:pt x="2554" y="1487"/>
                  </a:lnTo>
                  <a:lnTo>
                    <a:pt x="2554" y="1487"/>
                  </a:lnTo>
                  <a:lnTo>
                    <a:pt x="2554" y="1487"/>
                  </a:lnTo>
                  <a:lnTo>
                    <a:pt x="2554" y="1512"/>
                  </a:lnTo>
                  <a:lnTo>
                    <a:pt x="2554" y="1512"/>
                  </a:lnTo>
                  <a:lnTo>
                    <a:pt x="2579" y="1512"/>
                  </a:lnTo>
                  <a:lnTo>
                    <a:pt x="2579" y="1512"/>
                  </a:lnTo>
                  <a:lnTo>
                    <a:pt x="2579" y="1512"/>
                  </a:lnTo>
                  <a:lnTo>
                    <a:pt x="2579" y="1512"/>
                  </a:lnTo>
                  <a:lnTo>
                    <a:pt x="2579" y="1512"/>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579" y="1537"/>
                  </a:lnTo>
                  <a:lnTo>
                    <a:pt x="2603" y="1562"/>
                  </a:lnTo>
                  <a:lnTo>
                    <a:pt x="2603" y="1562"/>
                  </a:lnTo>
                  <a:lnTo>
                    <a:pt x="2603" y="1562"/>
                  </a:lnTo>
                  <a:lnTo>
                    <a:pt x="2603" y="1562"/>
                  </a:lnTo>
                  <a:lnTo>
                    <a:pt x="2603" y="1562"/>
                  </a:lnTo>
                  <a:lnTo>
                    <a:pt x="2603" y="1562"/>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586"/>
                  </a:lnTo>
                  <a:lnTo>
                    <a:pt x="2603" y="1611"/>
                  </a:lnTo>
                  <a:lnTo>
                    <a:pt x="2603" y="1611"/>
                  </a:lnTo>
                  <a:lnTo>
                    <a:pt x="2603" y="1611"/>
                  </a:lnTo>
                  <a:lnTo>
                    <a:pt x="2629" y="1611"/>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29" y="1586"/>
                  </a:lnTo>
                  <a:lnTo>
                    <a:pt x="2653" y="1586"/>
                  </a:lnTo>
                  <a:lnTo>
                    <a:pt x="2653" y="1562"/>
                  </a:lnTo>
                  <a:lnTo>
                    <a:pt x="2653" y="1562"/>
                  </a:lnTo>
                  <a:lnTo>
                    <a:pt x="2653" y="1562"/>
                  </a:lnTo>
                  <a:lnTo>
                    <a:pt x="2653" y="1562"/>
                  </a:lnTo>
                  <a:lnTo>
                    <a:pt x="2653" y="1562"/>
                  </a:lnTo>
                  <a:lnTo>
                    <a:pt x="2653" y="1562"/>
                  </a:lnTo>
                  <a:lnTo>
                    <a:pt x="2678" y="1562"/>
                  </a:lnTo>
                  <a:lnTo>
                    <a:pt x="2678" y="1562"/>
                  </a:lnTo>
                  <a:lnTo>
                    <a:pt x="2678" y="1562"/>
                  </a:lnTo>
                  <a:lnTo>
                    <a:pt x="2653" y="1562"/>
                  </a:lnTo>
                  <a:lnTo>
                    <a:pt x="2653" y="1562"/>
                  </a:lnTo>
                  <a:lnTo>
                    <a:pt x="2653" y="1562"/>
                  </a:lnTo>
                  <a:lnTo>
                    <a:pt x="2653" y="1562"/>
                  </a:lnTo>
                  <a:lnTo>
                    <a:pt x="2678" y="1562"/>
                  </a:lnTo>
                  <a:lnTo>
                    <a:pt x="2678" y="1562"/>
                  </a:lnTo>
                  <a:lnTo>
                    <a:pt x="2678" y="1562"/>
                  </a:lnTo>
                  <a:lnTo>
                    <a:pt x="2678" y="1562"/>
                  </a:lnTo>
                  <a:lnTo>
                    <a:pt x="2703" y="1586"/>
                  </a:lnTo>
                  <a:lnTo>
                    <a:pt x="2703" y="1586"/>
                  </a:lnTo>
                  <a:lnTo>
                    <a:pt x="2703" y="1562"/>
                  </a:lnTo>
                  <a:lnTo>
                    <a:pt x="2703" y="1562"/>
                  </a:lnTo>
                  <a:lnTo>
                    <a:pt x="2728" y="1562"/>
                  </a:lnTo>
                  <a:lnTo>
                    <a:pt x="2703" y="1562"/>
                  </a:lnTo>
                  <a:lnTo>
                    <a:pt x="2728" y="1562"/>
                  </a:lnTo>
                  <a:lnTo>
                    <a:pt x="2728" y="1562"/>
                  </a:lnTo>
                  <a:lnTo>
                    <a:pt x="2728" y="1562"/>
                  </a:lnTo>
                  <a:lnTo>
                    <a:pt x="2728" y="1537"/>
                  </a:lnTo>
                  <a:lnTo>
                    <a:pt x="2703" y="1537"/>
                  </a:lnTo>
                  <a:lnTo>
                    <a:pt x="2703" y="1537"/>
                  </a:lnTo>
                  <a:lnTo>
                    <a:pt x="2703"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78" y="1537"/>
                  </a:lnTo>
                  <a:lnTo>
                    <a:pt x="2653" y="1537"/>
                  </a:lnTo>
                  <a:lnTo>
                    <a:pt x="2653" y="1512"/>
                  </a:lnTo>
                  <a:lnTo>
                    <a:pt x="2653" y="1512"/>
                  </a:lnTo>
                  <a:lnTo>
                    <a:pt x="2653" y="1537"/>
                  </a:lnTo>
                  <a:lnTo>
                    <a:pt x="2653" y="1537"/>
                  </a:lnTo>
                  <a:lnTo>
                    <a:pt x="2653" y="1537"/>
                  </a:lnTo>
                  <a:lnTo>
                    <a:pt x="2653" y="1512"/>
                  </a:lnTo>
                  <a:lnTo>
                    <a:pt x="2653" y="1512"/>
                  </a:lnTo>
                  <a:lnTo>
                    <a:pt x="2653" y="1512"/>
                  </a:lnTo>
                  <a:lnTo>
                    <a:pt x="2653" y="1512"/>
                  </a:lnTo>
                  <a:lnTo>
                    <a:pt x="2653" y="1512"/>
                  </a:lnTo>
                  <a:lnTo>
                    <a:pt x="2629" y="1512"/>
                  </a:lnTo>
                  <a:lnTo>
                    <a:pt x="2629" y="1512"/>
                  </a:lnTo>
                  <a:lnTo>
                    <a:pt x="2629" y="1487"/>
                  </a:lnTo>
                  <a:lnTo>
                    <a:pt x="2629" y="1487"/>
                  </a:lnTo>
                  <a:lnTo>
                    <a:pt x="2629" y="1487"/>
                  </a:lnTo>
                  <a:lnTo>
                    <a:pt x="2629" y="1487"/>
                  </a:lnTo>
                  <a:lnTo>
                    <a:pt x="2629" y="1487"/>
                  </a:lnTo>
                  <a:lnTo>
                    <a:pt x="2629" y="1487"/>
                  </a:lnTo>
                  <a:lnTo>
                    <a:pt x="2603" y="1487"/>
                  </a:lnTo>
                  <a:lnTo>
                    <a:pt x="2603" y="1487"/>
                  </a:lnTo>
                  <a:lnTo>
                    <a:pt x="2603" y="1487"/>
                  </a:lnTo>
                  <a:lnTo>
                    <a:pt x="2603" y="1487"/>
                  </a:lnTo>
                  <a:lnTo>
                    <a:pt x="2603" y="1487"/>
                  </a:lnTo>
                  <a:lnTo>
                    <a:pt x="2603" y="1487"/>
                  </a:lnTo>
                  <a:lnTo>
                    <a:pt x="2603" y="1487"/>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63"/>
                  </a:lnTo>
                  <a:lnTo>
                    <a:pt x="2603" y="1438"/>
                  </a:lnTo>
                  <a:lnTo>
                    <a:pt x="2603" y="1438"/>
                  </a:lnTo>
                  <a:lnTo>
                    <a:pt x="2603" y="1438"/>
                  </a:lnTo>
                  <a:lnTo>
                    <a:pt x="2603" y="1438"/>
                  </a:lnTo>
                  <a:lnTo>
                    <a:pt x="2603" y="1438"/>
                  </a:lnTo>
                  <a:lnTo>
                    <a:pt x="2603" y="1438"/>
                  </a:lnTo>
                  <a:lnTo>
                    <a:pt x="2579" y="1438"/>
                  </a:lnTo>
                  <a:lnTo>
                    <a:pt x="2579" y="1438"/>
                  </a:lnTo>
                  <a:lnTo>
                    <a:pt x="2579" y="1438"/>
                  </a:lnTo>
                  <a:lnTo>
                    <a:pt x="2579" y="1438"/>
                  </a:lnTo>
                  <a:lnTo>
                    <a:pt x="2579" y="1438"/>
                  </a:lnTo>
                  <a:lnTo>
                    <a:pt x="2579" y="1438"/>
                  </a:lnTo>
                  <a:lnTo>
                    <a:pt x="2579" y="1438"/>
                  </a:lnTo>
                  <a:lnTo>
                    <a:pt x="2554" y="1438"/>
                  </a:lnTo>
                  <a:lnTo>
                    <a:pt x="2554" y="1438"/>
                  </a:lnTo>
                  <a:lnTo>
                    <a:pt x="2554" y="1438"/>
                  </a:lnTo>
                  <a:lnTo>
                    <a:pt x="2554" y="1438"/>
                  </a:lnTo>
                  <a:lnTo>
                    <a:pt x="2554" y="1438"/>
                  </a:lnTo>
                  <a:lnTo>
                    <a:pt x="2554" y="1438"/>
                  </a:lnTo>
                  <a:lnTo>
                    <a:pt x="2530" y="1438"/>
                  </a:lnTo>
                  <a:lnTo>
                    <a:pt x="2530" y="1438"/>
                  </a:lnTo>
                  <a:lnTo>
                    <a:pt x="2530" y="1438"/>
                  </a:lnTo>
                  <a:lnTo>
                    <a:pt x="2530" y="1438"/>
                  </a:lnTo>
                  <a:lnTo>
                    <a:pt x="2530" y="1438"/>
                  </a:lnTo>
                  <a:lnTo>
                    <a:pt x="2530" y="1438"/>
                  </a:lnTo>
                  <a:lnTo>
                    <a:pt x="2530" y="1438"/>
                  </a:lnTo>
                  <a:lnTo>
                    <a:pt x="2504" y="1438"/>
                  </a:lnTo>
                  <a:lnTo>
                    <a:pt x="2504" y="1438"/>
                  </a:lnTo>
                  <a:lnTo>
                    <a:pt x="2504" y="1438"/>
                  </a:lnTo>
                  <a:lnTo>
                    <a:pt x="2504" y="1438"/>
                  </a:lnTo>
                  <a:lnTo>
                    <a:pt x="2504" y="1438"/>
                  </a:lnTo>
                  <a:lnTo>
                    <a:pt x="2504" y="1438"/>
                  </a:lnTo>
                  <a:lnTo>
                    <a:pt x="2504" y="1438"/>
                  </a:lnTo>
                  <a:lnTo>
                    <a:pt x="2504" y="1438"/>
                  </a:lnTo>
                  <a:lnTo>
                    <a:pt x="2504" y="1438"/>
                  </a:lnTo>
                  <a:lnTo>
                    <a:pt x="2504" y="1413"/>
                  </a:lnTo>
                  <a:lnTo>
                    <a:pt x="2504" y="1413"/>
                  </a:lnTo>
                  <a:lnTo>
                    <a:pt x="2504" y="1413"/>
                  </a:lnTo>
                  <a:lnTo>
                    <a:pt x="2504" y="1438"/>
                  </a:lnTo>
                  <a:lnTo>
                    <a:pt x="2504" y="1438"/>
                  </a:lnTo>
                  <a:lnTo>
                    <a:pt x="2504" y="1438"/>
                  </a:lnTo>
                  <a:lnTo>
                    <a:pt x="2480" y="1438"/>
                  </a:lnTo>
                  <a:lnTo>
                    <a:pt x="2480" y="1438"/>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413"/>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80" y="1388"/>
                  </a:lnTo>
                  <a:lnTo>
                    <a:pt x="2455" y="1388"/>
                  </a:lnTo>
                  <a:lnTo>
                    <a:pt x="2455" y="1388"/>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13"/>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55" y="1438"/>
                  </a:lnTo>
                  <a:lnTo>
                    <a:pt x="2430" y="1438"/>
                  </a:lnTo>
                  <a:lnTo>
                    <a:pt x="2430" y="1463"/>
                  </a:lnTo>
                  <a:close/>
                  <a:moveTo>
                    <a:pt x="2530" y="1463"/>
                  </a:moveTo>
                  <a:lnTo>
                    <a:pt x="2530" y="1487"/>
                  </a:lnTo>
                  <a:lnTo>
                    <a:pt x="2504" y="1463"/>
                  </a:lnTo>
                  <a:lnTo>
                    <a:pt x="2504" y="1463"/>
                  </a:lnTo>
                  <a:lnTo>
                    <a:pt x="2504" y="1463"/>
                  </a:lnTo>
                  <a:lnTo>
                    <a:pt x="2530" y="1463"/>
                  </a:lnTo>
                  <a:close/>
                  <a:moveTo>
                    <a:pt x="2530" y="1438"/>
                  </a:moveTo>
                  <a:lnTo>
                    <a:pt x="2530" y="1438"/>
                  </a:lnTo>
                  <a:close/>
                  <a:moveTo>
                    <a:pt x="2504" y="1438"/>
                  </a:moveTo>
                  <a:lnTo>
                    <a:pt x="2504" y="1438"/>
                  </a:lnTo>
                  <a:lnTo>
                    <a:pt x="2530" y="1438"/>
                  </a:lnTo>
                  <a:lnTo>
                    <a:pt x="2504" y="1438"/>
                  </a:lnTo>
                  <a:close/>
                  <a:moveTo>
                    <a:pt x="2653" y="1512"/>
                  </a:moveTo>
                  <a:lnTo>
                    <a:pt x="2653" y="1512"/>
                  </a:lnTo>
                  <a:close/>
                  <a:moveTo>
                    <a:pt x="2579" y="3570"/>
                  </a:moveTo>
                  <a:lnTo>
                    <a:pt x="2579" y="3570"/>
                  </a:lnTo>
                  <a:lnTo>
                    <a:pt x="2579" y="3570"/>
                  </a:lnTo>
                  <a:lnTo>
                    <a:pt x="2579" y="3570"/>
                  </a:lnTo>
                  <a:lnTo>
                    <a:pt x="2579" y="3570"/>
                  </a:lnTo>
                  <a:lnTo>
                    <a:pt x="2579" y="3570"/>
                  </a:lnTo>
                  <a:lnTo>
                    <a:pt x="2579"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54" y="3570"/>
                  </a:lnTo>
                  <a:lnTo>
                    <a:pt x="2530" y="3570"/>
                  </a:lnTo>
                  <a:lnTo>
                    <a:pt x="2530" y="3570"/>
                  </a:lnTo>
                  <a:lnTo>
                    <a:pt x="2530" y="3570"/>
                  </a:lnTo>
                  <a:lnTo>
                    <a:pt x="2530" y="3570"/>
                  </a:lnTo>
                  <a:lnTo>
                    <a:pt x="2530" y="3570"/>
                  </a:lnTo>
                  <a:lnTo>
                    <a:pt x="2530" y="3570"/>
                  </a:lnTo>
                  <a:lnTo>
                    <a:pt x="2554" y="3570"/>
                  </a:lnTo>
                  <a:lnTo>
                    <a:pt x="2554" y="3570"/>
                  </a:lnTo>
                  <a:lnTo>
                    <a:pt x="2554" y="3570"/>
                  </a:lnTo>
                  <a:lnTo>
                    <a:pt x="2554" y="3570"/>
                  </a:lnTo>
                  <a:lnTo>
                    <a:pt x="2554" y="3570"/>
                  </a:lnTo>
                  <a:lnTo>
                    <a:pt x="2554" y="3570"/>
                  </a:lnTo>
                  <a:lnTo>
                    <a:pt x="2554" y="3545"/>
                  </a:lnTo>
                  <a:lnTo>
                    <a:pt x="2554" y="3570"/>
                  </a:lnTo>
                  <a:lnTo>
                    <a:pt x="2554" y="3545"/>
                  </a:lnTo>
                  <a:lnTo>
                    <a:pt x="2554" y="3545"/>
                  </a:lnTo>
                  <a:lnTo>
                    <a:pt x="2554" y="3545"/>
                  </a:lnTo>
                  <a:lnTo>
                    <a:pt x="2554" y="3545"/>
                  </a:lnTo>
                  <a:lnTo>
                    <a:pt x="2554" y="3545"/>
                  </a:lnTo>
                  <a:lnTo>
                    <a:pt x="2554"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45"/>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79" y="3521"/>
                  </a:lnTo>
                  <a:lnTo>
                    <a:pt x="2554" y="3521"/>
                  </a:lnTo>
                  <a:lnTo>
                    <a:pt x="2554" y="3521"/>
                  </a:lnTo>
                  <a:lnTo>
                    <a:pt x="2554" y="3521"/>
                  </a:lnTo>
                  <a:lnTo>
                    <a:pt x="2554" y="3521"/>
                  </a:lnTo>
                  <a:lnTo>
                    <a:pt x="2554" y="3521"/>
                  </a:lnTo>
                  <a:lnTo>
                    <a:pt x="2554" y="3521"/>
                  </a:lnTo>
                  <a:lnTo>
                    <a:pt x="2554" y="3545"/>
                  </a:lnTo>
                  <a:lnTo>
                    <a:pt x="2554" y="3545"/>
                  </a:lnTo>
                  <a:lnTo>
                    <a:pt x="2554" y="3545"/>
                  </a:lnTo>
                  <a:lnTo>
                    <a:pt x="2554" y="3545"/>
                  </a:lnTo>
                  <a:lnTo>
                    <a:pt x="2530" y="3545"/>
                  </a:lnTo>
                  <a:lnTo>
                    <a:pt x="2530" y="3545"/>
                  </a:lnTo>
                  <a:lnTo>
                    <a:pt x="2530" y="3545"/>
                  </a:lnTo>
                  <a:lnTo>
                    <a:pt x="2554" y="3545"/>
                  </a:lnTo>
                  <a:lnTo>
                    <a:pt x="2530" y="3545"/>
                  </a:lnTo>
                  <a:lnTo>
                    <a:pt x="2530" y="3545"/>
                  </a:lnTo>
                  <a:lnTo>
                    <a:pt x="2530" y="3545"/>
                  </a:lnTo>
                  <a:lnTo>
                    <a:pt x="2530" y="3545"/>
                  </a:lnTo>
                  <a:lnTo>
                    <a:pt x="2530" y="3545"/>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54" y="3521"/>
                  </a:lnTo>
                  <a:lnTo>
                    <a:pt x="2554"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521"/>
                  </a:lnTo>
                  <a:lnTo>
                    <a:pt x="2530" y="3495"/>
                  </a:lnTo>
                  <a:lnTo>
                    <a:pt x="2530" y="3521"/>
                  </a:lnTo>
                  <a:lnTo>
                    <a:pt x="2504" y="3521"/>
                  </a:lnTo>
                  <a:lnTo>
                    <a:pt x="2504" y="3521"/>
                  </a:lnTo>
                  <a:lnTo>
                    <a:pt x="2504" y="3521"/>
                  </a:lnTo>
                  <a:lnTo>
                    <a:pt x="2504" y="3521"/>
                  </a:lnTo>
                  <a:lnTo>
                    <a:pt x="2504" y="3521"/>
                  </a:lnTo>
                  <a:lnTo>
                    <a:pt x="2504" y="3521"/>
                  </a:lnTo>
                  <a:lnTo>
                    <a:pt x="2504" y="3521"/>
                  </a:lnTo>
                  <a:lnTo>
                    <a:pt x="2504"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21"/>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480" y="3545"/>
                  </a:lnTo>
                  <a:lnTo>
                    <a:pt x="2504" y="3545"/>
                  </a:lnTo>
                  <a:lnTo>
                    <a:pt x="2504" y="3545"/>
                  </a:lnTo>
                  <a:lnTo>
                    <a:pt x="2504" y="3545"/>
                  </a:lnTo>
                  <a:lnTo>
                    <a:pt x="2504" y="3570"/>
                  </a:lnTo>
                  <a:lnTo>
                    <a:pt x="2530" y="3570"/>
                  </a:lnTo>
                  <a:lnTo>
                    <a:pt x="2530" y="3570"/>
                  </a:lnTo>
                  <a:lnTo>
                    <a:pt x="2530"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70"/>
                  </a:lnTo>
                  <a:lnTo>
                    <a:pt x="2504" y="3595"/>
                  </a:lnTo>
                  <a:lnTo>
                    <a:pt x="2504" y="3570"/>
                  </a:lnTo>
                  <a:lnTo>
                    <a:pt x="2504" y="3570"/>
                  </a:lnTo>
                  <a:lnTo>
                    <a:pt x="2504" y="3570"/>
                  </a:lnTo>
                  <a:lnTo>
                    <a:pt x="2504" y="3570"/>
                  </a:lnTo>
                  <a:lnTo>
                    <a:pt x="2504" y="3595"/>
                  </a:lnTo>
                  <a:lnTo>
                    <a:pt x="2504" y="3570"/>
                  </a:lnTo>
                  <a:lnTo>
                    <a:pt x="2504" y="3570"/>
                  </a:lnTo>
                  <a:lnTo>
                    <a:pt x="2504" y="3570"/>
                  </a:lnTo>
                  <a:lnTo>
                    <a:pt x="2504" y="3570"/>
                  </a:lnTo>
                  <a:lnTo>
                    <a:pt x="2504"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70"/>
                  </a:lnTo>
                  <a:lnTo>
                    <a:pt x="2480" y="3595"/>
                  </a:lnTo>
                  <a:lnTo>
                    <a:pt x="2480" y="3595"/>
                  </a:lnTo>
                  <a:lnTo>
                    <a:pt x="2480" y="3595"/>
                  </a:lnTo>
                  <a:lnTo>
                    <a:pt x="2480" y="3595"/>
                  </a:lnTo>
                  <a:lnTo>
                    <a:pt x="2480" y="3595"/>
                  </a:lnTo>
                  <a:lnTo>
                    <a:pt x="2480" y="3595"/>
                  </a:lnTo>
                  <a:lnTo>
                    <a:pt x="2480" y="3570"/>
                  </a:lnTo>
                  <a:lnTo>
                    <a:pt x="2480" y="3570"/>
                  </a:lnTo>
                  <a:lnTo>
                    <a:pt x="2480" y="3570"/>
                  </a:lnTo>
                  <a:lnTo>
                    <a:pt x="2455" y="3570"/>
                  </a:lnTo>
                  <a:lnTo>
                    <a:pt x="2455" y="3570"/>
                  </a:lnTo>
                  <a:lnTo>
                    <a:pt x="2455" y="3570"/>
                  </a:lnTo>
                  <a:lnTo>
                    <a:pt x="2455" y="3595"/>
                  </a:lnTo>
                  <a:lnTo>
                    <a:pt x="2455" y="3595"/>
                  </a:lnTo>
                  <a:lnTo>
                    <a:pt x="2455" y="3595"/>
                  </a:lnTo>
                  <a:lnTo>
                    <a:pt x="2455" y="3595"/>
                  </a:lnTo>
                  <a:lnTo>
                    <a:pt x="2455" y="3595"/>
                  </a:lnTo>
                  <a:lnTo>
                    <a:pt x="2455" y="3595"/>
                  </a:lnTo>
                  <a:lnTo>
                    <a:pt x="2455" y="3595"/>
                  </a:lnTo>
                  <a:lnTo>
                    <a:pt x="2455" y="3595"/>
                  </a:lnTo>
                  <a:lnTo>
                    <a:pt x="2480" y="3595"/>
                  </a:lnTo>
                  <a:lnTo>
                    <a:pt x="2480" y="3595"/>
                  </a:lnTo>
                  <a:lnTo>
                    <a:pt x="2480" y="3595"/>
                  </a:lnTo>
                  <a:lnTo>
                    <a:pt x="2480" y="3595"/>
                  </a:lnTo>
                  <a:lnTo>
                    <a:pt x="2480" y="3595"/>
                  </a:lnTo>
                  <a:lnTo>
                    <a:pt x="2480"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595"/>
                  </a:lnTo>
                  <a:lnTo>
                    <a:pt x="2455" y="3620"/>
                  </a:lnTo>
                  <a:lnTo>
                    <a:pt x="2455" y="3620"/>
                  </a:lnTo>
                  <a:lnTo>
                    <a:pt x="2455" y="3620"/>
                  </a:lnTo>
                  <a:lnTo>
                    <a:pt x="2430" y="3595"/>
                  </a:lnTo>
                  <a:lnTo>
                    <a:pt x="2430" y="3595"/>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30"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405" y="3620"/>
                  </a:lnTo>
                  <a:lnTo>
                    <a:pt x="2380" y="3620"/>
                  </a:lnTo>
                  <a:lnTo>
                    <a:pt x="2380" y="3620"/>
                  </a:lnTo>
                  <a:lnTo>
                    <a:pt x="2380" y="3620"/>
                  </a:lnTo>
                  <a:lnTo>
                    <a:pt x="2380" y="3620"/>
                  </a:lnTo>
                  <a:lnTo>
                    <a:pt x="2380" y="3620"/>
                  </a:lnTo>
                  <a:lnTo>
                    <a:pt x="2380" y="3620"/>
                  </a:lnTo>
                  <a:lnTo>
                    <a:pt x="2356" y="3620"/>
                  </a:lnTo>
                  <a:lnTo>
                    <a:pt x="2356" y="3620"/>
                  </a:lnTo>
                  <a:lnTo>
                    <a:pt x="2356" y="3620"/>
                  </a:lnTo>
                  <a:lnTo>
                    <a:pt x="2356" y="3620"/>
                  </a:lnTo>
                  <a:lnTo>
                    <a:pt x="2356" y="3620"/>
                  </a:lnTo>
                  <a:lnTo>
                    <a:pt x="2356" y="3620"/>
                  </a:lnTo>
                  <a:lnTo>
                    <a:pt x="2356" y="3620"/>
                  </a:lnTo>
                  <a:lnTo>
                    <a:pt x="2380" y="3620"/>
                  </a:lnTo>
                  <a:lnTo>
                    <a:pt x="2380" y="3620"/>
                  </a:lnTo>
                  <a:lnTo>
                    <a:pt x="2380" y="3645"/>
                  </a:lnTo>
                  <a:lnTo>
                    <a:pt x="2380" y="3645"/>
                  </a:lnTo>
                  <a:lnTo>
                    <a:pt x="2380" y="3645"/>
                  </a:lnTo>
                  <a:lnTo>
                    <a:pt x="2380" y="3645"/>
                  </a:lnTo>
                  <a:lnTo>
                    <a:pt x="2380" y="3645"/>
                  </a:lnTo>
                  <a:lnTo>
                    <a:pt x="2380" y="3645"/>
                  </a:lnTo>
                  <a:lnTo>
                    <a:pt x="2380" y="3645"/>
                  </a:lnTo>
                  <a:lnTo>
                    <a:pt x="2380" y="3645"/>
                  </a:lnTo>
                  <a:lnTo>
                    <a:pt x="2380"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45"/>
                  </a:lnTo>
                  <a:lnTo>
                    <a:pt x="2405" y="3620"/>
                  </a:lnTo>
                  <a:lnTo>
                    <a:pt x="2405" y="3620"/>
                  </a:lnTo>
                  <a:lnTo>
                    <a:pt x="2430" y="3620"/>
                  </a:lnTo>
                  <a:lnTo>
                    <a:pt x="2430" y="3620"/>
                  </a:lnTo>
                  <a:lnTo>
                    <a:pt x="2430" y="3645"/>
                  </a:lnTo>
                  <a:lnTo>
                    <a:pt x="2430" y="3620"/>
                  </a:lnTo>
                  <a:lnTo>
                    <a:pt x="2430" y="3620"/>
                  </a:lnTo>
                  <a:lnTo>
                    <a:pt x="2430" y="3620"/>
                  </a:lnTo>
                  <a:lnTo>
                    <a:pt x="2430" y="3620"/>
                  </a:lnTo>
                  <a:lnTo>
                    <a:pt x="2430" y="3620"/>
                  </a:lnTo>
                  <a:lnTo>
                    <a:pt x="2455" y="3620"/>
                  </a:lnTo>
                  <a:lnTo>
                    <a:pt x="2455" y="3620"/>
                  </a:lnTo>
                  <a:lnTo>
                    <a:pt x="2455" y="3620"/>
                  </a:lnTo>
                  <a:lnTo>
                    <a:pt x="2455" y="3620"/>
                  </a:lnTo>
                  <a:lnTo>
                    <a:pt x="2455"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480"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620"/>
                  </a:lnTo>
                  <a:lnTo>
                    <a:pt x="2504" y="3595"/>
                  </a:lnTo>
                  <a:lnTo>
                    <a:pt x="2504" y="3595"/>
                  </a:lnTo>
                  <a:lnTo>
                    <a:pt x="2504" y="3595"/>
                  </a:lnTo>
                  <a:lnTo>
                    <a:pt x="2504" y="3595"/>
                  </a:lnTo>
                  <a:lnTo>
                    <a:pt x="2504" y="3595"/>
                  </a:lnTo>
                  <a:lnTo>
                    <a:pt x="2504" y="3620"/>
                  </a:lnTo>
                  <a:lnTo>
                    <a:pt x="2504" y="3620"/>
                  </a:lnTo>
                  <a:lnTo>
                    <a:pt x="2504" y="3620"/>
                  </a:lnTo>
                  <a:lnTo>
                    <a:pt x="2504" y="3620"/>
                  </a:lnTo>
                  <a:lnTo>
                    <a:pt x="2504" y="3620"/>
                  </a:lnTo>
                  <a:lnTo>
                    <a:pt x="2504" y="3620"/>
                  </a:lnTo>
                  <a:lnTo>
                    <a:pt x="2530" y="3620"/>
                  </a:lnTo>
                  <a:lnTo>
                    <a:pt x="2530" y="3620"/>
                  </a:lnTo>
                  <a:lnTo>
                    <a:pt x="2530" y="3620"/>
                  </a:lnTo>
                  <a:lnTo>
                    <a:pt x="2504" y="3620"/>
                  </a:lnTo>
                  <a:lnTo>
                    <a:pt x="2504" y="3620"/>
                  </a:lnTo>
                  <a:lnTo>
                    <a:pt x="2504" y="3595"/>
                  </a:lnTo>
                  <a:lnTo>
                    <a:pt x="2504" y="3595"/>
                  </a:lnTo>
                  <a:lnTo>
                    <a:pt x="2530" y="3620"/>
                  </a:lnTo>
                  <a:lnTo>
                    <a:pt x="2530" y="3620"/>
                  </a:lnTo>
                  <a:lnTo>
                    <a:pt x="2530" y="3595"/>
                  </a:lnTo>
                  <a:lnTo>
                    <a:pt x="2530" y="3595"/>
                  </a:lnTo>
                  <a:lnTo>
                    <a:pt x="2530" y="3595"/>
                  </a:lnTo>
                  <a:lnTo>
                    <a:pt x="2530" y="3595"/>
                  </a:lnTo>
                  <a:lnTo>
                    <a:pt x="2530" y="3620"/>
                  </a:lnTo>
                  <a:lnTo>
                    <a:pt x="2530" y="3595"/>
                  </a:lnTo>
                  <a:lnTo>
                    <a:pt x="2530" y="3595"/>
                  </a:lnTo>
                  <a:lnTo>
                    <a:pt x="2530" y="3595"/>
                  </a:lnTo>
                  <a:lnTo>
                    <a:pt x="2530" y="3595"/>
                  </a:lnTo>
                  <a:lnTo>
                    <a:pt x="2530" y="3595"/>
                  </a:lnTo>
                  <a:lnTo>
                    <a:pt x="2530" y="3595"/>
                  </a:lnTo>
                  <a:lnTo>
                    <a:pt x="2530" y="3595"/>
                  </a:lnTo>
                  <a:lnTo>
                    <a:pt x="2530" y="3595"/>
                  </a:lnTo>
                  <a:lnTo>
                    <a:pt x="2530" y="3595"/>
                  </a:lnTo>
                  <a:lnTo>
                    <a:pt x="2554" y="3595"/>
                  </a:lnTo>
                  <a:lnTo>
                    <a:pt x="2554" y="3595"/>
                  </a:lnTo>
                  <a:lnTo>
                    <a:pt x="2554" y="3595"/>
                  </a:lnTo>
                  <a:lnTo>
                    <a:pt x="2554" y="3595"/>
                  </a:lnTo>
                  <a:lnTo>
                    <a:pt x="2554" y="3595"/>
                  </a:lnTo>
                  <a:lnTo>
                    <a:pt x="2554" y="3595"/>
                  </a:lnTo>
                  <a:lnTo>
                    <a:pt x="2554" y="3595"/>
                  </a:lnTo>
                  <a:lnTo>
                    <a:pt x="2554" y="3595"/>
                  </a:lnTo>
                  <a:lnTo>
                    <a:pt x="2554" y="3595"/>
                  </a:lnTo>
                  <a:lnTo>
                    <a:pt x="2579" y="3595"/>
                  </a:lnTo>
                  <a:lnTo>
                    <a:pt x="2579" y="3595"/>
                  </a:lnTo>
                  <a:lnTo>
                    <a:pt x="2579" y="3570"/>
                  </a:lnTo>
                  <a:close/>
                  <a:moveTo>
                    <a:pt x="2603" y="1586"/>
                  </a:moveTo>
                  <a:lnTo>
                    <a:pt x="2603" y="1586"/>
                  </a:lnTo>
                  <a:close/>
                  <a:moveTo>
                    <a:pt x="2603" y="3545"/>
                  </a:moveTo>
                  <a:lnTo>
                    <a:pt x="2603" y="3545"/>
                  </a:lnTo>
                  <a:lnTo>
                    <a:pt x="2603" y="3545"/>
                  </a:lnTo>
                  <a:lnTo>
                    <a:pt x="2603" y="3545"/>
                  </a:lnTo>
                  <a:lnTo>
                    <a:pt x="2603" y="3545"/>
                  </a:lnTo>
                  <a:lnTo>
                    <a:pt x="2579" y="3545"/>
                  </a:lnTo>
                  <a:lnTo>
                    <a:pt x="2579" y="3545"/>
                  </a:lnTo>
                  <a:lnTo>
                    <a:pt x="2579" y="3545"/>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579"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70"/>
                  </a:lnTo>
                  <a:lnTo>
                    <a:pt x="2603" y="3545"/>
                  </a:lnTo>
                  <a:close/>
                  <a:moveTo>
                    <a:pt x="3174" y="3372"/>
                  </a:moveTo>
                  <a:lnTo>
                    <a:pt x="3174" y="3372"/>
                  </a:lnTo>
                  <a:lnTo>
                    <a:pt x="3174" y="3372"/>
                  </a:lnTo>
                  <a:lnTo>
                    <a:pt x="3174" y="3372"/>
                  </a:lnTo>
                  <a:lnTo>
                    <a:pt x="3174" y="3372"/>
                  </a:lnTo>
                  <a:lnTo>
                    <a:pt x="3174" y="3372"/>
                  </a:lnTo>
                  <a:lnTo>
                    <a:pt x="3174" y="3372"/>
                  </a:lnTo>
                  <a:lnTo>
                    <a:pt x="3174" y="3372"/>
                  </a:lnTo>
                  <a:lnTo>
                    <a:pt x="3174" y="3372"/>
                  </a:lnTo>
                  <a:lnTo>
                    <a:pt x="3174" y="3396"/>
                  </a:lnTo>
                  <a:lnTo>
                    <a:pt x="3174" y="3396"/>
                  </a:lnTo>
                  <a:lnTo>
                    <a:pt x="3198" y="3396"/>
                  </a:lnTo>
                  <a:lnTo>
                    <a:pt x="3198" y="3396"/>
                  </a:lnTo>
                  <a:lnTo>
                    <a:pt x="3198" y="3372"/>
                  </a:lnTo>
                  <a:lnTo>
                    <a:pt x="3198" y="3372"/>
                  </a:lnTo>
                  <a:lnTo>
                    <a:pt x="3174" y="3372"/>
                  </a:lnTo>
                  <a:close/>
                  <a:moveTo>
                    <a:pt x="3372" y="3347"/>
                  </a:moveTo>
                  <a:lnTo>
                    <a:pt x="3372" y="3347"/>
                  </a:lnTo>
                  <a:close/>
                  <a:moveTo>
                    <a:pt x="3348" y="3322"/>
                  </a:moveTo>
                  <a:lnTo>
                    <a:pt x="3348" y="3322"/>
                  </a:lnTo>
                  <a:lnTo>
                    <a:pt x="3348" y="3322"/>
                  </a:lnTo>
                  <a:lnTo>
                    <a:pt x="3348" y="3322"/>
                  </a:lnTo>
                  <a:lnTo>
                    <a:pt x="3348" y="3322"/>
                  </a:lnTo>
                  <a:lnTo>
                    <a:pt x="3348" y="3322"/>
                  </a:lnTo>
                  <a:lnTo>
                    <a:pt x="3348" y="3322"/>
                  </a:lnTo>
                  <a:lnTo>
                    <a:pt x="3348" y="3322"/>
                  </a:lnTo>
                  <a:lnTo>
                    <a:pt x="3348" y="3347"/>
                  </a:lnTo>
                  <a:lnTo>
                    <a:pt x="3348" y="3347"/>
                  </a:lnTo>
                  <a:lnTo>
                    <a:pt x="3372" y="3347"/>
                  </a:lnTo>
                  <a:lnTo>
                    <a:pt x="3372" y="3322"/>
                  </a:lnTo>
                  <a:lnTo>
                    <a:pt x="3372" y="3322"/>
                  </a:lnTo>
                  <a:lnTo>
                    <a:pt x="3372" y="3322"/>
                  </a:lnTo>
                  <a:lnTo>
                    <a:pt x="3372" y="3322"/>
                  </a:lnTo>
                  <a:lnTo>
                    <a:pt x="3372" y="3322"/>
                  </a:lnTo>
                  <a:lnTo>
                    <a:pt x="3348" y="3322"/>
                  </a:lnTo>
                  <a:close/>
                  <a:moveTo>
                    <a:pt x="3198" y="3347"/>
                  </a:moveTo>
                  <a:lnTo>
                    <a:pt x="3174" y="3347"/>
                  </a:lnTo>
                  <a:lnTo>
                    <a:pt x="3174" y="3347"/>
                  </a:lnTo>
                  <a:lnTo>
                    <a:pt x="3174" y="3347"/>
                  </a:lnTo>
                  <a:lnTo>
                    <a:pt x="3174" y="3347"/>
                  </a:lnTo>
                  <a:lnTo>
                    <a:pt x="3174" y="3347"/>
                  </a:lnTo>
                  <a:lnTo>
                    <a:pt x="3174" y="3347"/>
                  </a:lnTo>
                  <a:lnTo>
                    <a:pt x="3174" y="3347"/>
                  </a:lnTo>
                  <a:lnTo>
                    <a:pt x="3174" y="3347"/>
                  </a:lnTo>
                  <a:lnTo>
                    <a:pt x="3174" y="3347"/>
                  </a:lnTo>
                  <a:lnTo>
                    <a:pt x="3198" y="3347"/>
                  </a:lnTo>
                  <a:close/>
                  <a:moveTo>
                    <a:pt x="3348" y="3347"/>
                  </a:move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47"/>
                  </a:lnTo>
                  <a:lnTo>
                    <a:pt x="3323" y="3372"/>
                  </a:lnTo>
                  <a:lnTo>
                    <a:pt x="3323" y="3372"/>
                  </a:lnTo>
                  <a:lnTo>
                    <a:pt x="3323" y="3372"/>
                  </a:lnTo>
                  <a:lnTo>
                    <a:pt x="3348" y="3372"/>
                  </a:lnTo>
                  <a:lnTo>
                    <a:pt x="3348" y="3347"/>
                  </a:lnTo>
                  <a:close/>
                  <a:moveTo>
                    <a:pt x="3224" y="3372"/>
                  </a:moveTo>
                  <a:lnTo>
                    <a:pt x="3224" y="3347"/>
                  </a:lnTo>
                  <a:lnTo>
                    <a:pt x="3224" y="3347"/>
                  </a:lnTo>
                  <a:lnTo>
                    <a:pt x="3224" y="3347"/>
                  </a:lnTo>
                  <a:lnTo>
                    <a:pt x="3224" y="3347"/>
                  </a:lnTo>
                  <a:lnTo>
                    <a:pt x="3224" y="3347"/>
                  </a:lnTo>
                  <a:lnTo>
                    <a:pt x="3198" y="3347"/>
                  </a:lnTo>
                  <a:lnTo>
                    <a:pt x="3198" y="3347"/>
                  </a:lnTo>
                  <a:lnTo>
                    <a:pt x="3198" y="3347"/>
                  </a:lnTo>
                  <a:lnTo>
                    <a:pt x="3198" y="3372"/>
                  </a:lnTo>
                  <a:lnTo>
                    <a:pt x="3198" y="3372"/>
                  </a:lnTo>
                  <a:lnTo>
                    <a:pt x="3224" y="3372"/>
                  </a:lnTo>
                  <a:close/>
                  <a:moveTo>
                    <a:pt x="3323" y="3372"/>
                  </a:moveTo>
                  <a:lnTo>
                    <a:pt x="3323" y="3372"/>
                  </a:lnTo>
                  <a:lnTo>
                    <a:pt x="3323" y="3372"/>
                  </a:lnTo>
                  <a:lnTo>
                    <a:pt x="3323" y="3372"/>
                  </a:lnTo>
                  <a:lnTo>
                    <a:pt x="3323" y="3372"/>
                  </a:lnTo>
                  <a:lnTo>
                    <a:pt x="3323" y="3372"/>
                  </a:lnTo>
                  <a:lnTo>
                    <a:pt x="3323" y="3372"/>
                  </a:lnTo>
                  <a:lnTo>
                    <a:pt x="3298" y="3372"/>
                  </a:lnTo>
                  <a:lnTo>
                    <a:pt x="3298" y="3372"/>
                  </a:lnTo>
                  <a:lnTo>
                    <a:pt x="3323" y="3372"/>
                  </a:lnTo>
                  <a:lnTo>
                    <a:pt x="3323" y="3372"/>
                  </a:lnTo>
                  <a:lnTo>
                    <a:pt x="3323" y="3347"/>
                  </a:lnTo>
                  <a:lnTo>
                    <a:pt x="3298" y="3347"/>
                  </a:lnTo>
                  <a:lnTo>
                    <a:pt x="3298" y="3347"/>
                  </a:lnTo>
                  <a:lnTo>
                    <a:pt x="3298" y="3347"/>
                  </a:lnTo>
                  <a:lnTo>
                    <a:pt x="3298" y="3347"/>
                  </a:lnTo>
                  <a:lnTo>
                    <a:pt x="3298" y="3347"/>
                  </a:lnTo>
                  <a:lnTo>
                    <a:pt x="3323" y="3347"/>
                  </a:lnTo>
                  <a:lnTo>
                    <a:pt x="3323" y="3347"/>
                  </a:lnTo>
                  <a:lnTo>
                    <a:pt x="3323" y="3322"/>
                  </a:lnTo>
                  <a:lnTo>
                    <a:pt x="3323" y="3322"/>
                  </a:lnTo>
                  <a:lnTo>
                    <a:pt x="3323" y="3322"/>
                  </a:lnTo>
                  <a:lnTo>
                    <a:pt x="3298" y="3322"/>
                  </a:lnTo>
                  <a:lnTo>
                    <a:pt x="3298" y="3322"/>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47"/>
                  </a:lnTo>
                  <a:lnTo>
                    <a:pt x="3298" y="3322"/>
                  </a:lnTo>
                  <a:lnTo>
                    <a:pt x="3298" y="3322"/>
                  </a:lnTo>
                  <a:lnTo>
                    <a:pt x="3298" y="3322"/>
                  </a:lnTo>
                  <a:lnTo>
                    <a:pt x="3298" y="3322"/>
                  </a:lnTo>
                  <a:lnTo>
                    <a:pt x="3273" y="3322"/>
                  </a:lnTo>
                  <a:lnTo>
                    <a:pt x="3273" y="3347"/>
                  </a:lnTo>
                  <a:lnTo>
                    <a:pt x="3273" y="3347"/>
                  </a:lnTo>
                  <a:lnTo>
                    <a:pt x="3273" y="3347"/>
                  </a:lnTo>
                  <a:lnTo>
                    <a:pt x="3273" y="3347"/>
                  </a:lnTo>
                  <a:lnTo>
                    <a:pt x="3273" y="3347"/>
                  </a:lnTo>
                  <a:lnTo>
                    <a:pt x="3273" y="3347"/>
                  </a:lnTo>
                  <a:lnTo>
                    <a:pt x="3273" y="3347"/>
                  </a:lnTo>
                  <a:lnTo>
                    <a:pt x="3273" y="3347"/>
                  </a:lnTo>
                  <a:lnTo>
                    <a:pt x="3273" y="3347"/>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73"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72"/>
                  </a:lnTo>
                  <a:lnTo>
                    <a:pt x="3298" y="3396"/>
                  </a:lnTo>
                  <a:lnTo>
                    <a:pt x="3323" y="3372"/>
                  </a:lnTo>
                  <a:lnTo>
                    <a:pt x="3323" y="3372"/>
                  </a:lnTo>
                  <a:lnTo>
                    <a:pt x="3323" y="3372"/>
                  </a:lnTo>
                  <a:lnTo>
                    <a:pt x="3298" y="3372"/>
                  </a:lnTo>
                  <a:lnTo>
                    <a:pt x="3323" y="3372"/>
                  </a:lnTo>
                  <a:close/>
                  <a:moveTo>
                    <a:pt x="3397" y="3372"/>
                  </a:moveTo>
                  <a:lnTo>
                    <a:pt x="3397" y="3396"/>
                  </a:lnTo>
                  <a:lnTo>
                    <a:pt x="3397" y="3396"/>
                  </a:lnTo>
                  <a:lnTo>
                    <a:pt x="3372" y="3396"/>
                  </a:lnTo>
                  <a:lnTo>
                    <a:pt x="3397" y="3372"/>
                  </a:lnTo>
                  <a:lnTo>
                    <a:pt x="3397" y="3372"/>
                  </a:lnTo>
                  <a:lnTo>
                    <a:pt x="3397" y="3372"/>
                  </a:lnTo>
                  <a:lnTo>
                    <a:pt x="3397" y="3372"/>
                  </a:lnTo>
                  <a:lnTo>
                    <a:pt x="3397" y="3372"/>
                  </a:lnTo>
                  <a:lnTo>
                    <a:pt x="3397" y="3372"/>
                  </a:lnTo>
                  <a:lnTo>
                    <a:pt x="3397" y="3372"/>
                  </a:lnTo>
                  <a:lnTo>
                    <a:pt x="3397" y="3347"/>
                  </a:lnTo>
                  <a:lnTo>
                    <a:pt x="3397"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7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72"/>
                  </a:lnTo>
                  <a:lnTo>
                    <a:pt x="3348" y="3396"/>
                  </a:lnTo>
                  <a:lnTo>
                    <a:pt x="3372" y="3396"/>
                  </a:lnTo>
                  <a:lnTo>
                    <a:pt x="3372" y="3396"/>
                  </a:lnTo>
                  <a:lnTo>
                    <a:pt x="3372" y="3396"/>
                  </a:lnTo>
                  <a:lnTo>
                    <a:pt x="3372"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48" y="3396"/>
                  </a:lnTo>
                  <a:lnTo>
                    <a:pt x="3372" y="3396"/>
                  </a:lnTo>
                  <a:lnTo>
                    <a:pt x="3372" y="3422"/>
                  </a:lnTo>
                  <a:lnTo>
                    <a:pt x="3348" y="3422"/>
                  </a:lnTo>
                  <a:lnTo>
                    <a:pt x="3348" y="3422"/>
                  </a:lnTo>
                  <a:lnTo>
                    <a:pt x="3348" y="3422"/>
                  </a:lnTo>
                  <a:lnTo>
                    <a:pt x="3348" y="3422"/>
                  </a:lnTo>
                  <a:lnTo>
                    <a:pt x="3348" y="3422"/>
                  </a:lnTo>
                  <a:lnTo>
                    <a:pt x="3348" y="3422"/>
                  </a:lnTo>
                  <a:lnTo>
                    <a:pt x="3348" y="3422"/>
                  </a:lnTo>
                  <a:lnTo>
                    <a:pt x="3348" y="3446"/>
                  </a:lnTo>
                  <a:lnTo>
                    <a:pt x="3348" y="3446"/>
                  </a:lnTo>
                  <a:lnTo>
                    <a:pt x="3348" y="3446"/>
                  </a:lnTo>
                  <a:lnTo>
                    <a:pt x="3348" y="3446"/>
                  </a:lnTo>
                  <a:lnTo>
                    <a:pt x="3348" y="3446"/>
                  </a:lnTo>
                  <a:lnTo>
                    <a:pt x="3348" y="3422"/>
                  </a:lnTo>
                  <a:lnTo>
                    <a:pt x="3348" y="3422"/>
                  </a:lnTo>
                  <a:lnTo>
                    <a:pt x="3348" y="3422"/>
                  </a:lnTo>
                  <a:lnTo>
                    <a:pt x="3372" y="3422"/>
                  </a:lnTo>
                  <a:lnTo>
                    <a:pt x="3372" y="3422"/>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72"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96"/>
                  </a:lnTo>
                  <a:lnTo>
                    <a:pt x="3397" y="3372"/>
                  </a:lnTo>
                  <a:close/>
                  <a:moveTo>
                    <a:pt x="3471" y="3446"/>
                  </a:moveTo>
                  <a:lnTo>
                    <a:pt x="3471"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47" y="3446"/>
                  </a:lnTo>
                  <a:lnTo>
                    <a:pt x="3471" y="3446"/>
                  </a:lnTo>
                  <a:close/>
                  <a:moveTo>
                    <a:pt x="3471" y="3248"/>
                  </a:moveTo>
                  <a:lnTo>
                    <a:pt x="3471" y="3248"/>
                  </a:lnTo>
                  <a:lnTo>
                    <a:pt x="3471" y="3248"/>
                  </a:lnTo>
                  <a:lnTo>
                    <a:pt x="3471" y="3272"/>
                  </a:lnTo>
                  <a:lnTo>
                    <a:pt x="3471" y="3272"/>
                  </a:lnTo>
                  <a:lnTo>
                    <a:pt x="3471" y="3272"/>
                  </a:lnTo>
                  <a:lnTo>
                    <a:pt x="3471" y="3272"/>
                  </a:lnTo>
                  <a:lnTo>
                    <a:pt x="3471" y="3272"/>
                  </a:lnTo>
                  <a:lnTo>
                    <a:pt x="3471" y="3272"/>
                  </a:lnTo>
                  <a:lnTo>
                    <a:pt x="3471" y="3272"/>
                  </a:lnTo>
                  <a:lnTo>
                    <a:pt x="3471" y="3248"/>
                  </a:lnTo>
                  <a:close/>
                  <a:moveTo>
                    <a:pt x="3546" y="3248"/>
                  </a:moveTo>
                  <a:lnTo>
                    <a:pt x="3546" y="3248"/>
                  </a:lnTo>
                  <a:lnTo>
                    <a:pt x="3546" y="3248"/>
                  </a:lnTo>
                  <a:lnTo>
                    <a:pt x="3521" y="3248"/>
                  </a:lnTo>
                  <a:lnTo>
                    <a:pt x="3521" y="3248"/>
                  </a:lnTo>
                  <a:lnTo>
                    <a:pt x="3521" y="3248"/>
                  </a:lnTo>
                  <a:lnTo>
                    <a:pt x="3521" y="3248"/>
                  </a:lnTo>
                  <a:lnTo>
                    <a:pt x="3521" y="3248"/>
                  </a:lnTo>
                  <a:lnTo>
                    <a:pt x="3521" y="3248"/>
                  </a:lnTo>
                  <a:lnTo>
                    <a:pt x="3521" y="3248"/>
                  </a:lnTo>
                  <a:lnTo>
                    <a:pt x="3521" y="3248"/>
                  </a:lnTo>
                  <a:lnTo>
                    <a:pt x="3521" y="3248"/>
                  </a:lnTo>
                  <a:lnTo>
                    <a:pt x="3521" y="3272"/>
                  </a:lnTo>
                  <a:lnTo>
                    <a:pt x="3521" y="3272"/>
                  </a:lnTo>
                  <a:lnTo>
                    <a:pt x="3521" y="3248"/>
                  </a:lnTo>
                  <a:lnTo>
                    <a:pt x="3521" y="3248"/>
                  </a:lnTo>
                  <a:lnTo>
                    <a:pt x="3521" y="3248"/>
                  </a:lnTo>
                  <a:lnTo>
                    <a:pt x="3521" y="3248"/>
                  </a:lnTo>
                  <a:lnTo>
                    <a:pt x="3521" y="3248"/>
                  </a:lnTo>
                  <a:lnTo>
                    <a:pt x="3521" y="3248"/>
                  </a:lnTo>
                  <a:lnTo>
                    <a:pt x="3521" y="3248"/>
                  </a:lnTo>
                  <a:lnTo>
                    <a:pt x="3546" y="3248"/>
                  </a:lnTo>
                  <a:close/>
                  <a:moveTo>
                    <a:pt x="3447" y="3422"/>
                  </a:move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22"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22"/>
                  </a:lnTo>
                  <a:lnTo>
                    <a:pt x="3447" y="3446"/>
                  </a:lnTo>
                  <a:lnTo>
                    <a:pt x="3447" y="3446"/>
                  </a:lnTo>
                  <a:lnTo>
                    <a:pt x="3447" y="3446"/>
                  </a:lnTo>
                  <a:lnTo>
                    <a:pt x="3447" y="3422"/>
                  </a:lnTo>
                  <a:close/>
                  <a:moveTo>
                    <a:pt x="3422" y="3471"/>
                  </a:moveTo>
                  <a:lnTo>
                    <a:pt x="3422" y="3471"/>
                  </a:lnTo>
                  <a:close/>
                  <a:moveTo>
                    <a:pt x="2852" y="1214"/>
                  </a:moveTo>
                  <a:lnTo>
                    <a:pt x="2852" y="1214"/>
                  </a:lnTo>
                  <a:close/>
                  <a:moveTo>
                    <a:pt x="3422" y="3396"/>
                  </a:moveTo>
                  <a:lnTo>
                    <a:pt x="3422" y="3396"/>
                  </a:lnTo>
                  <a:lnTo>
                    <a:pt x="3422" y="3396"/>
                  </a:lnTo>
                  <a:lnTo>
                    <a:pt x="3422" y="3396"/>
                  </a:lnTo>
                  <a:lnTo>
                    <a:pt x="3422" y="3396"/>
                  </a:lnTo>
                  <a:lnTo>
                    <a:pt x="3422" y="3396"/>
                  </a:lnTo>
                  <a:lnTo>
                    <a:pt x="3422" y="3396"/>
                  </a:lnTo>
                  <a:lnTo>
                    <a:pt x="3422" y="3396"/>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72"/>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422"/>
                  </a:lnTo>
                  <a:lnTo>
                    <a:pt x="3422" y="3422"/>
                  </a:lnTo>
                  <a:lnTo>
                    <a:pt x="3422" y="3422"/>
                  </a:lnTo>
                  <a:lnTo>
                    <a:pt x="3422" y="3396"/>
                  </a:lnTo>
                  <a:lnTo>
                    <a:pt x="3422" y="3396"/>
                  </a:lnTo>
                  <a:lnTo>
                    <a:pt x="3422" y="3396"/>
                  </a:lnTo>
                  <a:lnTo>
                    <a:pt x="3422" y="3396"/>
                  </a:lnTo>
                  <a:lnTo>
                    <a:pt x="3422" y="3396"/>
                  </a:lnTo>
                  <a:lnTo>
                    <a:pt x="3422" y="3422"/>
                  </a:lnTo>
                  <a:lnTo>
                    <a:pt x="3422" y="3422"/>
                  </a:lnTo>
                  <a:lnTo>
                    <a:pt x="3422" y="3422"/>
                  </a:lnTo>
                  <a:lnTo>
                    <a:pt x="3422" y="3422"/>
                  </a:lnTo>
                  <a:lnTo>
                    <a:pt x="3422" y="3422"/>
                  </a:lnTo>
                  <a:lnTo>
                    <a:pt x="3422" y="3422"/>
                  </a:lnTo>
                  <a:lnTo>
                    <a:pt x="3422" y="3396"/>
                  </a:lnTo>
                  <a:close/>
                  <a:moveTo>
                    <a:pt x="3050" y="3495"/>
                  </a:moveTo>
                  <a:lnTo>
                    <a:pt x="3050" y="3495"/>
                  </a:lnTo>
                  <a:lnTo>
                    <a:pt x="3050" y="3495"/>
                  </a:lnTo>
                  <a:lnTo>
                    <a:pt x="3050" y="3495"/>
                  </a:lnTo>
                  <a:lnTo>
                    <a:pt x="3050" y="3495"/>
                  </a:lnTo>
                  <a:lnTo>
                    <a:pt x="3050" y="3495"/>
                  </a:lnTo>
                  <a:lnTo>
                    <a:pt x="3050" y="3495"/>
                  </a:lnTo>
                  <a:lnTo>
                    <a:pt x="3050" y="3495"/>
                  </a:lnTo>
                  <a:lnTo>
                    <a:pt x="3050"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495"/>
                  </a:lnTo>
                  <a:lnTo>
                    <a:pt x="3026" y="3521"/>
                  </a:lnTo>
                  <a:lnTo>
                    <a:pt x="3026" y="3521"/>
                  </a:lnTo>
                  <a:lnTo>
                    <a:pt x="3050" y="3521"/>
                  </a:lnTo>
                  <a:lnTo>
                    <a:pt x="3050" y="3521"/>
                  </a:lnTo>
                  <a:lnTo>
                    <a:pt x="3050" y="3521"/>
                  </a:lnTo>
                  <a:lnTo>
                    <a:pt x="3050" y="3521"/>
                  </a:lnTo>
                  <a:lnTo>
                    <a:pt x="3050" y="3521"/>
                  </a:lnTo>
                  <a:lnTo>
                    <a:pt x="3050" y="3521"/>
                  </a:lnTo>
                  <a:lnTo>
                    <a:pt x="3026" y="3521"/>
                  </a:lnTo>
                  <a:lnTo>
                    <a:pt x="3050" y="3521"/>
                  </a:lnTo>
                  <a:lnTo>
                    <a:pt x="3050" y="3521"/>
                  </a:lnTo>
                  <a:lnTo>
                    <a:pt x="3050" y="3521"/>
                  </a:lnTo>
                  <a:lnTo>
                    <a:pt x="3050" y="3495"/>
                  </a:lnTo>
                  <a:close/>
                  <a:moveTo>
                    <a:pt x="2976" y="3347"/>
                  </a:moveTo>
                  <a:lnTo>
                    <a:pt x="2976" y="3347"/>
                  </a:lnTo>
                  <a:lnTo>
                    <a:pt x="2976" y="3347"/>
                  </a:lnTo>
                  <a:lnTo>
                    <a:pt x="2951" y="3347"/>
                  </a:lnTo>
                  <a:lnTo>
                    <a:pt x="2951" y="3347"/>
                  </a:lnTo>
                  <a:lnTo>
                    <a:pt x="2951" y="3347"/>
                  </a:lnTo>
                  <a:lnTo>
                    <a:pt x="2976" y="3347"/>
                  </a:lnTo>
                  <a:lnTo>
                    <a:pt x="2976" y="3347"/>
                  </a:lnTo>
                  <a:lnTo>
                    <a:pt x="2976" y="3347"/>
                  </a:lnTo>
                  <a:lnTo>
                    <a:pt x="2976" y="3347"/>
                  </a:lnTo>
                  <a:lnTo>
                    <a:pt x="2976" y="3347"/>
                  </a:lnTo>
                  <a:lnTo>
                    <a:pt x="2976" y="3347"/>
                  </a:lnTo>
                  <a:lnTo>
                    <a:pt x="2976" y="3347"/>
                  </a:lnTo>
                  <a:lnTo>
                    <a:pt x="2951" y="3347"/>
                  </a:lnTo>
                  <a:lnTo>
                    <a:pt x="2951" y="3347"/>
                  </a:lnTo>
                  <a:lnTo>
                    <a:pt x="2976" y="3347"/>
                  </a:lnTo>
                  <a:close/>
                  <a:moveTo>
                    <a:pt x="2380" y="3495"/>
                  </a:moveTo>
                  <a:lnTo>
                    <a:pt x="2356" y="3495"/>
                  </a:lnTo>
                  <a:lnTo>
                    <a:pt x="2356" y="3495"/>
                  </a:lnTo>
                  <a:lnTo>
                    <a:pt x="2356" y="3495"/>
                  </a:lnTo>
                  <a:lnTo>
                    <a:pt x="2380" y="3495"/>
                  </a:lnTo>
                  <a:close/>
                  <a:moveTo>
                    <a:pt x="3075" y="3521"/>
                  </a:moveTo>
                  <a:lnTo>
                    <a:pt x="3075" y="3521"/>
                  </a:lnTo>
                  <a:lnTo>
                    <a:pt x="3075" y="3521"/>
                  </a:lnTo>
                  <a:lnTo>
                    <a:pt x="3075" y="3521"/>
                  </a:lnTo>
                  <a:lnTo>
                    <a:pt x="3050" y="3495"/>
                  </a:lnTo>
                  <a:lnTo>
                    <a:pt x="3050" y="3495"/>
                  </a:lnTo>
                  <a:lnTo>
                    <a:pt x="3050" y="3495"/>
                  </a:lnTo>
                  <a:lnTo>
                    <a:pt x="3050" y="3495"/>
                  </a:lnTo>
                  <a:lnTo>
                    <a:pt x="3050" y="3521"/>
                  </a:lnTo>
                  <a:lnTo>
                    <a:pt x="3050" y="3521"/>
                  </a:lnTo>
                  <a:lnTo>
                    <a:pt x="3050" y="3521"/>
                  </a:lnTo>
                  <a:lnTo>
                    <a:pt x="3075" y="3521"/>
                  </a:lnTo>
                  <a:close/>
                  <a:moveTo>
                    <a:pt x="2777" y="3495"/>
                  </a:moveTo>
                  <a:lnTo>
                    <a:pt x="2777" y="3495"/>
                  </a:lnTo>
                  <a:lnTo>
                    <a:pt x="2753" y="3521"/>
                  </a:lnTo>
                  <a:lnTo>
                    <a:pt x="2753" y="3521"/>
                  </a:lnTo>
                  <a:lnTo>
                    <a:pt x="2753" y="3521"/>
                  </a:lnTo>
                  <a:lnTo>
                    <a:pt x="2777" y="3521"/>
                  </a:lnTo>
                  <a:lnTo>
                    <a:pt x="2777" y="3521"/>
                  </a:lnTo>
                  <a:lnTo>
                    <a:pt x="2777" y="3521"/>
                  </a:lnTo>
                  <a:lnTo>
                    <a:pt x="2777" y="3495"/>
                  </a:lnTo>
                  <a:close/>
                  <a:moveTo>
                    <a:pt x="3000" y="3446"/>
                  </a:moveTo>
                  <a:lnTo>
                    <a:pt x="3000" y="3446"/>
                  </a:lnTo>
                  <a:lnTo>
                    <a:pt x="3000" y="3446"/>
                  </a:lnTo>
                  <a:lnTo>
                    <a:pt x="3000" y="3446"/>
                  </a:lnTo>
                  <a:lnTo>
                    <a:pt x="3000" y="3446"/>
                  </a:lnTo>
                  <a:lnTo>
                    <a:pt x="3000" y="3446"/>
                  </a:lnTo>
                  <a:lnTo>
                    <a:pt x="3000" y="3422"/>
                  </a:lnTo>
                  <a:lnTo>
                    <a:pt x="3000"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76" y="3422"/>
                  </a:lnTo>
                  <a:lnTo>
                    <a:pt x="2951" y="3422"/>
                  </a:lnTo>
                  <a:lnTo>
                    <a:pt x="2951" y="3396"/>
                  </a:lnTo>
                  <a:lnTo>
                    <a:pt x="2951" y="3396"/>
                  </a:lnTo>
                  <a:lnTo>
                    <a:pt x="2951" y="3396"/>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72"/>
                  </a:lnTo>
                  <a:lnTo>
                    <a:pt x="2951" y="3347"/>
                  </a:lnTo>
                  <a:lnTo>
                    <a:pt x="2926" y="3347"/>
                  </a:lnTo>
                  <a:lnTo>
                    <a:pt x="2926" y="3347"/>
                  </a:lnTo>
                  <a:lnTo>
                    <a:pt x="2926" y="3347"/>
                  </a:lnTo>
                  <a:lnTo>
                    <a:pt x="2926" y="3347"/>
                  </a:lnTo>
                  <a:lnTo>
                    <a:pt x="2926" y="3347"/>
                  </a:lnTo>
                  <a:lnTo>
                    <a:pt x="2901" y="3347"/>
                  </a:lnTo>
                  <a:lnTo>
                    <a:pt x="2901" y="3347"/>
                  </a:lnTo>
                  <a:lnTo>
                    <a:pt x="2901" y="3372"/>
                  </a:lnTo>
                  <a:lnTo>
                    <a:pt x="2901" y="3372"/>
                  </a:lnTo>
                  <a:lnTo>
                    <a:pt x="2876" y="3372"/>
                  </a:lnTo>
                  <a:lnTo>
                    <a:pt x="2876" y="3372"/>
                  </a:lnTo>
                  <a:lnTo>
                    <a:pt x="2876" y="3372"/>
                  </a:lnTo>
                  <a:lnTo>
                    <a:pt x="2876" y="3372"/>
                  </a:lnTo>
                  <a:lnTo>
                    <a:pt x="2852" y="3372"/>
                  </a:lnTo>
                  <a:lnTo>
                    <a:pt x="2876" y="3372"/>
                  </a:lnTo>
                  <a:lnTo>
                    <a:pt x="2876" y="3372"/>
                  </a:lnTo>
                  <a:lnTo>
                    <a:pt x="2852" y="3372"/>
                  </a:lnTo>
                  <a:lnTo>
                    <a:pt x="2852" y="3372"/>
                  </a:lnTo>
                  <a:lnTo>
                    <a:pt x="2852" y="3372"/>
                  </a:lnTo>
                  <a:lnTo>
                    <a:pt x="2852" y="3372"/>
                  </a:lnTo>
                  <a:lnTo>
                    <a:pt x="2852" y="3372"/>
                  </a:lnTo>
                  <a:lnTo>
                    <a:pt x="2827" y="3372"/>
                  </a:lnTo>
                  <a:lnTo>
                    <a:pt x="2827" y="3372"/>
                  </a:lnTo>
                  <a:lnTo>
                    <a:pt x="2827" y="3372"/>
                  </a:lnTo>
                  <a:lnTo>
                    <a:pt x="2827" y="3372"/>
                  </a:lnTo>
                  <a:lnTo>
                    <a:pt x="2827" y="3372"/>
                  </a:lnTo>
                  <a:lnTo>
                    <a:pt x="2827" y="3372"/>
                  </a:lnTo>
                  <a:lnTo>
                    <a:pt x="2802" y="3422"/>
                  </a:lnTo>
                  <a:lnTo>
                    <a:pt x="2802" y="3422"/>
                  </a:lnTo>
                  <a:lnTo>
                    <a:pt x="2777" y="3422"/>
                  </a:lnTo>
                  <a:lnTo>
                    <a:pt x="2777" y="3422"/>
                  </a:lnTo>
                  <a:lnTo>
                    <a:pt x="2777" y="3422"/>
                  </a:lnTo>
                  <a:lnTo>
                    <a:pt x="2777" y="3422"/>
                  </a:lnTo>
                  <a:lnTo>
                    <a:pt x="2753" y="3422"/>
                  </a:lnTo>
                  <a:lnTo>
                    <a:pt x="2777" y="3446"/>
                  </a:lnTo>
                  <a:lnTo>
                    <a:pt x="2777" y="3446"/>
                  </a:lnTo>
                  <a:lnTo>
                    <a:pt x="2777" y="3446"/>
                  </a:lnTo>
                  <a:lnTo>
                    <a:pt x="2777" y="3446"/>
                  </a:lnTo>
                  <a:lnTo>
                    <a:pt x="2777" y="3446"/>
                  </a:lnTo>
                  <a:lnTo>
                    <a:pt x="2777" y="3446"/>
                  </a:lnTo>
                  <a:lnTo>
                    <a:pt x="2777" y="3446"/>
                  </a:lnTo>
                  <a:lnTo>
                    <a:pt x="2777" y="3446"/>
                  </a:lnTo>
                  <a:lnTo>
                    <a:pt x="2777" y="3446"/>
                  </a:lnTo>
                  <a:lnTo>
                    <a:pt x="2777" y="3471"/>
                  </a:lnTo>
                  <a:lnTo>
                    <a:pt x="2777" y="3471"/>
                  </a:lnTo>
                  <a:lnTo>
                    <a:pt x="2777" y="3471"/>
                  </a:lnTo>
                  <a:lnTo>
                    <a:pt x="2802" y="3471"/>
                  </a:lnTo>
                  <a:lnTo>
                    <a:pt x="2802" y="3471"/>
                  </a:lnTo>
                  <a:lnTo>
                    <a:pt x="2802" y="3471"/>
                  </a:lnTo>
                  <a:lnTo>
                    <a:pt x="2802" y="3471"/>
                  </a:lnTo>
                  <a:lnTo>
                    <a:pt x="2802" y="3471"/>
                  </a:lnTo>
                  <a:lnTo>
                    <a:pt x="2827" y="3471"/>
                  </a:lnTo>
                  <a:lnTo>
                    <a:pt x="2827" y="3471"/>
                  </a:lnTo>
                  <a:lnTo>
                    <a:pt x="2827" y="3471"/>
                  </a:lnTo>
                  <a:lnTo>
                    <a:pt x="2827" y="3471"/>
                  </a:lnTo>
                  <a:lnTo>
                    <a:pt x="2827" y="3446"/>
                  </a:lnTo>
                  <a:lnTo>
                    <a:pt x="2827" y="3446"/>
                  </a:lnTo>
                  <a:lnTo>
                    <a:pt x="2827" y="3446"/>
                  </a:lnTo>
                  <a:lnTo>
                    <a:pt x="2827" y="3446"/>
                  </a:lnTo>
                  <a:lnTo>
                    <a:pt x="2827" y="3446"/>
                  </a:lnTo>
                  <a:lnTo>
                    <a:pt x="2852" y="3446"/>
                  </a:lnTo>
                  <a:lnTo>
                    <a:pt x="2852" y="3446"/>
                  </a:lnTo>
                  <a:lnTo>
                    <a:pt x="2876" y="3446"/>
                  </a:lnTo>
                  <a:lnTo>
                    <a:pt x="2901" y="3446"/>
                  </a:lnTo>
                  <a:lnTo>
                    <a:pt x="2926" y="3446"/>
                  </a:lnTo>
                  <a:lnTo>
                    <a:pt x="2926" y="3446"/>
                  </a:lnTo>
                  <a:lnTo>
                    <a:pt x="2926" y="3446"/>
                  </a:lnTo>
                  <a:lnTo>
                    <a:pt x="2951" y="3446"/>
                  </a:lnTo>
                  <a:lnTo>
                    <a:pt x="2951" y="3446"/>
                  </a:lnTo>
                  <a:lnTo>
                    <a:pt x="2951" y="3446"/>
                  </a:lnTo>
                  <a:lnTo>
                    <a:pt x="2951" y="3446"/>
                  </a:lnTo>
                  <a:lnTo>
                    <a:pt x="2951" y="3446"/>
                  </a:lnTo>
                  <a:lnTo>
                    <a:pt x="2951" y="3422"/>
                  </a:lnTo>
                  <a:lnTo>
                    <a:pt x="2951" y="3422"/>
                  </a:lnTo>
                  <a:lnTo>
                    <a:pt x="2951" y="3422"/>
                  </a:lnTo>
                  <a:lnTo>
                    <a:pt x="2951" y="3422"/>
                  </a:lnTo>
                  <a:lnTo>
                    <a:pt x="2951" y="3422"/>
                  </a:lnTo>
                  <a:lnTo>
                    <a:pt x="2976" y="3422"/>
                  </a:lnTo>
                  <a:lnTo>
                    <a:pt x="2976" y="3422"/>
                  </a:lnTo>
                  <a:lnTo>
                    <a:pt x="2976" y="3422"/>
                  </a:lnTo>
                  <a:lnTo>
                    <a:pt x="2976" y="3422"/>
                  </a:lnTo>
                  <a:lnTo>
                    <a:pt x="2976" y="3446"/>
                  </a:lnTo>
                  <a:lnTo>
                    <a:pt x="2976" y="3446"/>
                  </a:lnTo>
                  <a:lnTo>
                    <a:pt x="2976" y="3446"/>
                  </a:lnTo>
                  <a:lnTo>
                    <a:pt x="2976" y="3446"/>
                  </a:lnTo>
                  <a:lnTo>
                    <a:pt x="2976" y="3446"/>
                  </a:lnTo>
                  <a:lnTo>
                    <a:pt x="2976" y="3446"/>
                  </a:lnTo>
                  <a:lnTo>
                    <a:pt x="2976" y="3446"/>
                  </a:lnTo>
                  <a:lnTo>
                    <a:pt x="2976" y="3446"/>
                  </a:lnTo>
                  <a:lnTo>
                    <a:pt x="2976" y="3446"/>
                  </a:lnTo>
                  <a:lnTo>
                    <a:pt x="3000" y="3446"/>
                  </a:lnTo>
                  <a:lnTo>
                    <a:pt x="3000" y="3446"/>
                  </a:lnTo>
                  <a:lnTo>
                    <a:pt x="2976" y="3446"/>
                  </a:lnTo>
                  <a:lnTo>
                    <a:pt x="2976" y="3446"/>
                  </a:lnTo>
                  <a:lnTo>
                    <a:pt x="2976" y="3446"/>
                  </a:lnTo>
                  <a:lnTo>
                    <a:pt x="3000" y="3446"/>
                  </a:lnTo>
                  <a:close/>
                  <a:moveTo>
                    <a:pt x="3026" y="3396"/>
                  </a:moveTo>
                  <a:lnTo>
                    <a:pt x="3026" y="3396"/>
                  </a:lnTo>
                  <a:close/>
                  <a:moveTo>
                    <a:pt x="3174" y="3372"/>
                  </a:moveTo>
                  <a:lnTo>
                    <a:pt x="3174" y="3372"/>
                  </a:lnTo>
                  <a:lnTo>
                    <a:pt x="3174" y="3372"/>
                  </a:lnTo>
                  <a:lnTo>
                    <a:pt x="3174" y="3372"/>
                  </a:lnTo>
                  <a:lnTo>
                    <a:pt x="3174" y="3372"/>
                  </a:lnTo>
                  <a:lnTo>
                    <a:pt x="3174"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49" y="3372"/>
                  </a:lnTo>
                  <a:lnTo>
                    <a:pt x="3174" y="3372"/>
                  </a:lnTo>
                  <a:lnTo>
                    <a:pt x="3174" y="3372"/>
                  </a:lnTo>
                  <a:lnTo>
                    <a:pt x="3149" y="3372"/>
                  </a:lnTo>
                  <a:lnTo>
                    <a:pt x="3149" y="3372"/>
                  </a:lnTo>
                  <a:lnTo>
                    <a:pt x="3149" y="3372"/>
                  </a:lnTo>
                  <a:lnTo>
                    <a:pt x="3149" y="3372"/>
                  </a:lnTo>
                  <a:lnTo>
                    <a:pt x="3149" y="3372"/>
                  </a:lnTo>
                  <a:lnTo>
                    <a:pt x="3174" y="3396"/>
                  </a:lnTo>
                  <a:lnTo>
                    <a:pt x="3174" y="3372"/>
                  </a:lnTo>
                  <a:close/>
                  <a:moveTo>
                    <a:pt x="3149" y="3396"/>
                  </a:moveTo>
                  <a:lnTo>
                    <a:pt x="3149" y="3396"/>
                  </a:lnTo>
                  <a:close/>
                  <a:moveTo>
                    <a:pt x="3075" y="3471"/>
                  </a:moveTo>
                  <a:lnTo>
                    <a:pt x="3075" y="3471"/>
                  </a:lnTo>
                  <a:close/>
                  <a:moveTo>
                    <a:pt x="3149" y="3372"/>
                  </a:moveTo>
                  <a:lnTo>
                    <a:pt x="3149" y="3372"/>
                  </a:lnTo>
                  <a:lnTo>
                    <a:pt x="3149" y="3372"/>
                  </a:lnTo>
                  <a:lnTo>
                    <a:pt x="3149" y="3372"/>
                  </a:lnTo>
                  <a:lnTo>
                    <a:pt x="3149" y="3396"/>
                  </a:lnTo>
                  <a:lnTo>
                    <a:pt x="3149" y="3396"/>
                  </a:lnTo>
                  <a:lnTo>
                    <a:pt x="3149" y="3372"/>
                  </a:lnTo>
                  <a:close/>
                  <a:moveTo>
                    <a:pt x="3099" y="3396"/>
                  </a:moveTo>
                  <a:lnTo>
                    <a:pt x="3099" y="3396"/>
                  </a:lnTo>
                  <a:lnTo>
                    <a:pt x="3099" y="3396"/>
                  </a:lnTo>
                  <a:lnTo>
                    <a:pt x="3075" y="3396"/>
                  </a:lnTo>
                  <a:lnTo>
                    <a:pt x="3075" y="3396"/>
                  </a:lnTo>
                  <a:lnTo>
                    <a:pt x="3075" y="3396"/>
                  </a:lnTo>
                  <a:lnTo>
                    <a:pt x="3075" y="3396"/>
                  </a:lnTo>
                  <a:lnTo>
                    <a:pt x="3075" y="3396"/>
                  </a:lnTo>
                  <a:lnTo>
                    <a:pt x="3075" y="3422"/>
                  </a:lnTo>
                  <a:lnTo>
                    <a:pt x="3075" y="3422"/>
                  </a:lnTo>
                  <a:lnTo>
                    <a:pt x="3075" y="3422"/>
                  </a:lnTo>
                  <a:lnTo>
                    <a:pt x="3099" y="3422"/>
                  </a:lnTo>
                  <a:lnTo>
                    <a:pt x="3099" y="3422"/>
                  </a:lnTo>
                  <a:lnTo>
                    <a:pt x="3099" y="3422"/>
                  </a:lnTo>
                  <a:lnTo>
                    <a:pt x="3099" y="3396"/>
                  </a:lnTo>
                  <a:close/>
                  <a:moveTo>
                    <a:pt x="124" y="2975"/>
                  </a:moveTo>
                  <a:lnTo>
                    <a:pt x="99" y="2975"/>
                  </a:lnTo>
                  <a:lnTo>
                    <a:pt x="99" y="2975"/>
                  </a:lnTo>
                  <a:lnTo>
                    <a:pt x="99" y="2975"/>
                  </a:lnTo>
                  <a:lnTo>
                    <a:pt x="99" y="2975"/>
                  </a:lnTo>
                  <a:lnTo>
                    <a:pt x="99" y="2975"/>
                  </a:lnTo>
                  <a:lnTo>
                    <a:pt x="99" y="2975"/>
                  </a:lnTo>
                  <a:lnTo>
                    <a:pt x="99" y="2975"/>
                  </a:lnTo>
                  <a:lnTo>
                    <a:pt x="99" y="2975"/>
                  </a:lnTo>
                  <a:lnTo>
                    <a:pt x="99"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2975"/>
                  </a:lnTo>
                  <a:lnTo>
                    <a:pt x="75" y="3000"/>
                  </a:lnTo>
                  <a:lnTo>
                    <a:pt x="75"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00"/>
                  </a:lnTo>
                  <a:lnTo>
                    <a:pt x="99" y="3025"/>
                  </a:lnTo>
                  <a:lnTo>
                    <a:pt x="99" y="3000"/>
                  </a:lnTo>
                  <a:lnTo>
                    <a:pt x="99" y="3000"/>
                  </a:lnTo>
                  <a:lnTo>
                    <a:pt x="99" y="3000"/>
                  </a:lnTo>
                  <a:lnTo>
                    <a:pt x="99" y="3000"/>
                  </a:lnTo>
                  <a:lnTo>
                    <a:pt x="99" y="3000"/>
                  </a:lnTo>
                  <a:lnTo>
                    <a:pt x="99" y="3000"/>
                  </a:lnTo>
                  <a:lnTo>
                    <a:pt x="124" y="3000"/>
                  </a:lnTo>
                  <a:lnTo>
                    <a:pt x="124" y="3000"/>
                  </a:lnTo>
                  <a:lnTo>
                    <a:pt x="124" y="2975"/>
                  </a:lnTo>
                  <a:close/>
                  <a:moveTo>
                    <a:pt x="943" y="3570"/>
                  </a:moveTo>
                  <a:lnTo>
                    <a:pt x="943" y="3570"/>
                  </a:lnTo>
                  <a:close/>
                  <a:moveTo>
                    <a:pt x="1289" y="3620"/>
                  </a:moveTo>
                  <a:lnTo>
                    <a:pt x="1289" y="3620"/>
                  </a:lnTo>
                  <a:lnTo>
                    <a:pt x="1289" y="3645"/>
                  </a:lnTo>
                  <a:lnTo>
                    <a:pt x="1265" y="3620"/>
                  </a:lnTo>
                  <a:lnTo>
                    <a:pt x="1265" y="3620"/>
                  </a:lnTo>
                  <a:lnTo>
                    <a:pt x="1289" y="3620"/>
                  </a:lnTo>
                  <a:lnTo>
                    <a:pt x="1289" y="3620"/>
                  </a:lnTo>
                  <a:lnTo>
                    <a:pt x="1289" y="3620"/>
                  </a:lnTo>
                  <a:lnTo>
                    <a:pt x="1289" y="3620"/>
                  </a:lnTo>
                  <a:lnTo>
                    <a:pt x="1289" y="3620"/>
                  </a:lnTo>
                  <a:lnTo>
                    <a:pt x="1265" y="3620"/>
                  </a:lnTo>
                  <a:lnTo>
                    <a:pt x="1265" y="3620"/>
                  </a:lnTo>
                  <a:lnTo>
                    <a:pt x="1265" y="3620"/>
                  </a:lnTo>
                  <a:lnTo>
                    <a:pt x="1265" y="3620"/>
                  </a:lnTo>
                  <a:lnTo>
                    <a:pt x="1289" y="3645"/>
                  </a:lnTo>
                  <a:lnTo>
                    <a:pt x="1289" y="3645"/>
                  </a:lnTo>
                  <a:lnTo>
                    <a:pt x="1289" y="3645"/>
                  </a:lnTo>
                  <a:lnTo>
                    <a:pt x="1289" y="3645"/>
                  </a:lnTo>
                  <a:lnTo>
                    <a:pt x="1289" y="3645"/>
                  </a:lnTo>
                  <a:lnTo>
                    <a:pt x="1289" y="3620"/>
                  </a:lnTo>
                  <a:close/>
                  <a:moveTo>
                    <a:pt x="967" y="3620"/>
                  </a:moveTo>
                  <a:lnTo>
                    <a:pt x="967" y="3620"/>
                  </a:lnTo>
                  <a:close/>
                  <a:moveTo>
                    <a:pt x="917" y="3570"/>
                  </a:moveTo>
                  <a:lnTo>
                    <a:pt x="917" y="3570"/>
                  </a:lnTo>
                  <a:close/>
                  <a:moveTo>
                    <a:pt x="943" y="3570"/>
                  </a:moveTo>
                  <a:lnTo>
                    <a:pt x="943" y="3570"/>
                  </a:lnTo>
                  <a:lnTo>
                    <a:pt x="943" y="3570"/>
                  </a:lnTo>
                  <a:lnTo>
                    <a:pt x="943" y="3570"/>
                  </a:lnTo>
                  <a:lnTo>
                    <a:pt x="917" y="3570"/>
                  </a:lnTo>
                  <a:lnTo>
                    <a:pt x="917" y="3570"/>
                  </a:lnTo>
                  <a:lnTo>
                    <a:pt x="917" y="3570"/>
                  </a:lnTo>
                  <a:lnTo>
                    <a:pt x="917" y="3570"/>
                  </a:lnTo>
                  <a:lnTo>
                    <a:pt x="917" y="3570"/>
                  </a:lnTo>
                  <a:lnTo>
                    <a:pt x="917" y="3570"/>
                  </a:lnTo>
                  <a:lnTo>
                    <a:pt x="943" y="3570"/>
                  </a:lnTo>
                  <a:close/>
                  <a:moveTo>
                    <a:pt x="1066" y="3570"/>
                  </a:moveTo>
                  <a:lnTo>
                    <a:pt x="1066" y="3570"/>
                  </a:lnTo>
                  <a:lnTo>
                    <a:pt x="1066" y="3570"/>
                  </a:lnTo>
                  <a:lnTo>
                    <a:pt x="1066" y="3570"/>
                  </a:lnTo>
                  <a:lnTo>
                    <a:pt x="1066" y="3570"/>
                  </a:lnTo>
                  <a:lnTo>
                    <a:pt x="1066" y="3570"/>
                  </a:lnTo>
                  <a:lnTo>
                    <a:pt x="1066" y="3570"/>
                  </a:lnTo>
                  <a:lnTo>
                    <a:pt x="1066" y="3570"/>
                  </a:lnTo>
                  <a:lnTo>
                    <a:pt x="1066" y="3570"/>
                  </a:lnTo>
                  <a:lnTo>
                    <a:pt x="1042" y="3570"/>
                  </a:lnTo>
                  <a:lnTo>
                    <a:pt x="1042" y="3545"/>
                  </a:lnTo>
                  <a:lnTo>
                    <a:pt x="1042" y="3545"/>
                  </a:lnTo>
                  <a:lnTo>
                    <a:pt x="1042" y="3545"/>
                  </a:lnTo>
                  <a:lnTo>
                    <a:pt x="1042" y="3545"/>
                  </a:lnTo>
                  <a:lnTo>
                    <a:pt x="1042" y="3545"/>
                  </a:lnTo>
                  <a:lnTo>
                    <a:pt x="1042" y="3545"/>
                  </a:lnTo>
                  <a:lnTo>
                    <a:pt x="1042" y="3545"/>
                  </a:lnTo>
                  <a:lnTo>
                    <a:pt x="1042" y="3545"/>
                  </a:lnTo>
                  <a:lnTo>
                    <a:pt x="1016" y="3521"/>
                  </a:lnTo>
                  <a:lnTo>
                    <a:pt x="1016" y="3521"/>
                  </a:lnTo>
                  <a:lnTo>
                    <a:pt x="1016" y="3545"/>
                  </a:lnTo>
                  <a:lnTo>
                    <a:pt x="1016" y="3545"/>
                  </a:lnTo>
                  <a:lnTo>
                    <a:pt x="1016" y="3545"/>
                  </a:lnTo>
                  <a:lnTo>
                    <a:pt x="1016" y="3545"/>
                  </a:lnTo>
                  <a:lnTo>
                    <a:pt x="1016" y="3570"/>
                  </a:lnTo>
                  <a:lnTo>
                    <a:pt x="1016" y="3570"/>
                  </a:lnTo>
                  <a:lnTo>
                    <a:pt x="1016" y="3570"/>
                  </a:lnTo>
                  <a:lnTo>
                    <a:pt x="1042"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70"/>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16" y="3595"/>
                  </a:lnTo>
                  <a:lnTo>
                    <a:pt x="1042" y="3595"/>
                  </a:lnTo>
                  <a:lnTo>
                    <a:pt x="1042" y="3595"/>
                  </a:lnTo>
                  <a:lnTo>
                    <a:pt x="1042" y="3595"/>
                  </a:lnTo>
                  <a:lnTo>
                    <a:pt x="1042" y="3595"/>
                  </a:lnTo>
                  <a:lnTo>
                    <a:pt x="1042" y="3595"/>
                  </a:lnTo>
                  <a:lnTo>
                    <a:pt x="1042" y="3595"/>
                  </a:lnTo>
                  <a:lnTo>
                    <a:pt x="1042" y="3595"/>
                  </a:lnTo>
                  <a:lnTo>
                    <a:pt x="1042" y="3595"/>
                  </a:lnTo>
                  <a:lnTo>
                    <a:pt x="1042" y="3595"/>
                  </a:lnTo>
                  <a:lnTo>
                    <a:pt x="1042" y="3570"/>
                  </a:lnTo>
                  <a:lnTo>
                    <a:pt x="1042" y="3570"/>
                  </a:lnTo>
                  <a:lnTo>
                    <a:pt x="1042" y="3570"/>
                  </a:lnTo>
                  <a:lnTo>
                    <a:pt x="1042" y="3570"/>
                  </a:lnTo>
                  <a:lnTo>
                    <a:pt x="1042" y="3570"/>
                  </a:lnTo>
                  <a:lnTo>
                    <a:pt x="1042" y="3570"/>
                  </a:lnTo>
                  <a:lnTo>
                    <a:pt x="1042" y="3570"/>
                  </a:lnTo>
                  <a:lnTo>
                    <a:pt x="1066" y="3570"/>
                  </a:lnTo>
                  <a:close/>
                  <a:moveTo>
                    <a:pt x="1091" y="3570"/>
                  </a:moveTo>
                  <a:lnTo>
                    <a:pt x="1091" y="3570"/>
                  </a:lnTo>
                  <a:lnTo>
                    <a:pt x="1116" y="3570"/>
                  </a:lnTo>
                  <a:lnTo>
                    <a:pt x="1116" y="3570"/>
                  </a:lnTo>
                  <a:lnTo>
                    <a:pt x="1116" y="3570"/>
                  </a:lnTo>
                  <a:lnTo>
                    <a:pt x="1116" y="3570"/>
                  </a:lnTo>
                  <a:lnTo>
                    <a:pt x="1116" y="3570"/>
                  </a:lnTo>
                  <a:lnTo>
                    <a:pt x="1091" y="3570"/>
                  </a:lnTo>
                  <a:close/>
                  <a:moveTo>
                    <a:pt x="1240" y="3620"/>
                  </a:moveTo>
                  <a:lnTo>
                    <a:pt x="1240" y="3620"/>
                  </a:lnTo>
                  <a:lnTo>
                    <a:pt x="1240" y="3620"/>
                  </a:lnTo>
                  <a:lnTo>
                    <a:pt x="1240" y="3620"/>
                  </a:lnTo>
                  <a:lnTo>
                    <a:pt x="1240" y="3620"/>
                  </a:lnTo>
                  <a:lnTo>
                    <a:pt x="1240" y="3620"/>
                  </a:lnTo>
                  <a:lnTo>
                    <a:pt x="1240" y="3620"/>
                  </a:lnTo>
                  <a:lnTo>
                    <a:pt x="1215" y="3620"/>
                  </a:lnTo>
                  <a:lnTo>
                    <a:pt x="1215" y="3620"/>
                  </a:lnTo>
                  <a:lnTo>
                    <a:pt x="1215" y="3620"/>
                  </a:lnTo>
                  <a:lnTo>
                    <a:pt x="1215" y="3620"/>
                  </a:lnTo>
                  <a:lnTo>
                    <a:pt x="1215" y="3620"/>
                  </a:lnTo>
                  <a:lnTo>
                    <a:pt x="1215" y="3620"/>
                  </a:lnTo>
                  <a:lnTo>
                    <a:pt x="1215" y="3645"/>
                  </a:lnTo>
                  <a:lnTo>
                    <a:pt x="1215" y="3645"/>
                  </a:lnTo>
                  <a:lnTo>
                    <a:pt x="1215" y="3645"/>
                  </a:lnTo>
                  <a:lnTo>
                    <a:pt x="1215" y="3645"/>
                  </a:lnTo>
                  <a:lnTo>
                    <a:pt x="1215" y="3645"/>
                  </a:lnTo>
                  <a:lnTo>
                    <a:pt x="1215" y="3645"/>
                  </a:lnTo>
                  <a:lnTo>
                    <a:pt x="1215" y="3645"/>
                  </a:lnTo>
                  <a:lnTo>
                    <a:pt x="1215"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45"/>
                  </a:lnTo>
                  <a:lnTo>
                    <a:pt x="1240" y="3620"/>
                  </a:lnTo>
                  <a:lnTo>
                    <a:pt x="1240" y="3620"/>
                  </a:lnTo>
                  <a:lnTo>
                    <a:pt x="1240" y="3645"/>
                  </a:lnTo>
                  <a:lnTo>
                    <a:pt x="1240" y="3620"/>
                  </a:lnTo>
                  <a:close/>
                  <a:moveTo>
                    <a:pt x="1265" y="3645"/>
                  </a:moveTo>
                  <a:lnTo>
                    <a:pt x="1265" y="3645"/>
                  </a:lnTo>
                  <a:lnTo>
                    <a:pt x="1265" y="3645"/>
                  </a:lnTo>
                  <a:lnTo>
                    <a:pt x="1265" y="3645"/>
                  </a:lnTo>
                  <a:lnTo>
                    <a:pt x="1265" y="3645"/>
                  </a:lnTo>
                  <a:lnTo>
                    <a:pt x="1265" y="3645"/>
                  </a:lnTo>
                  <a:lnTo>
                    <a:pt x="1265" y="3645"/>
                  </a:lnTo>
                  <a:lnTo>
                    <a:pt x="1265" y="3645"/>
                  </a:lnTo>
                  <a:lnTo>
                    <a:pt x="1265" y="3620"/>
                  </a:lnTo>
                  <a:lnTo>
                    <a:pt x="1265" y="3620"/>
                  </a:lnTo>
                  <a:lnTo>
                    <a:pt x="1265" y="3620"/>
                  </a:lnTo>
                  <a:lnTo>
                    <a:pt x="1265" y="3620"/>
                  </a:lnTo>
                  <a:lnTo>
                    <a:pt x="1265" y="3620"/>
                  </a:lnTo>
                  <a:lnTo>
                    <a:pt x="1265" y="3620"/>
                  </a:lnTo>
                  <a:lnTo>
                    <a:pt x="1265" y="3620"/>
                  </a:lnTo>
                  <a:lnTo>
                    <a:pt x="1240" y="3620"/>
                  </a:lnTo>
                  <a:lnTo>
                    <a:pt x="1240" y="3620"/>
                  </a:lnTo>
                  <a:lnTo>
                    <a:pt x="1240" y="3620"/>
                  </a:lnTo>
                  <a:lnTo>
                    <a:pt x="1240" y="3620"/>
                  </a:lnTo>
                  <a:lnTo>
                    <a:pt x="1240" y="3645"/>
                  </a:lnTo>
                  <a:lnTo>
                    <a:pt x="1240" y="3645"/>
                  </a:lnTo>
                  <a:lnTo>
                    <a:pt x="1240" y="3645"/>
                  </a:lnTo>
                  <a:lnTo>
                    <a:pt x="1240" y="3645"/>
                  </a:lnTo>
                  <a:lnTo>
                    <a:pt x="1265" y="3645"/>
                  </a:lnTo>
                  <a:lnTo>
                    <a:pt x="1265" y="3645"/>
                  </a:lnTo>
                  <a:lnTo>
                    <a:pt x="1265" y="3645"/>
                  </a:lnTo>
                  <a:lnTo>
                    <a:pt x="1265" y="3645"/>
                  </a:lnTo>
                  <a:lnTo>
                    <a:pt x="1240" y="3645"/>
                  </a:lnTo>
                  <a:lnTo>
                    <a:pt x="1265" y="3645"/>
                  </a:lnTo>
                  <a:close/>
                  <a:moveTo>
                    <a:pt x="1141" y="3595"/>
                  </a:moveTo>
                  <a:lnTo>
                    <a:pt x="1141" y="3595"/>
                  </a:lnTo>
                  <a:lnTo>
                    <a:pt x="1141" y="3595"/>
                  </a:lnTo>
                  <a:lnTo>
                    <a:pt x="1141" y="3595"/>
                  </a:lnTo>
                  <a:lnTo>
                    <a:pt x="1141" y="3595"/>
                  </a:lnTo>
                  <a:lnTo>
                    <a:pt x="1141" y="3570"/>
                  </a:lnTo>
                  <a:lnTo>
                    <a:pt x="1141" y="3570"/>
                  </a:lnTo>
                  <a:lnTo>
                    <a:pt x="1141" y="3570"/>
                  </a:lnTo>
                  <a:lnTo>
                    <a:pt x="1141" y="3570"/>
                  </a:lnTo>
                  <a:lnTo>
                    <a:pt x="1141" y="3570"/>
                  </a:lnTo>
                  <a:lnTo>
                    <a:pt x="1141" y="3570"/>
                  </a:lnTo>
                  <a:lnTo>
                    <a:pt x="1141" y="3570"/>
                  </a:lnTo>
                  <a:lnTo>
                    <a:pt x="1141" y="3570"/>
                  </a:lnTo>
                  <a:lnTo>
                    <a:pt x="1141" y="3570"/>
                  </a:lnTo>
                  <a:lnTo>
                    <a:pt x="1141" y="3570"/>
                  </a:lnTo>
                  <a:lnTo>
                    <a:pt x="1116" y="3595"/>
                  </a:lnTo>
                  <a:lnTo>
                    <a:pt x="1116"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91"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66" y="3595"/>
                  </a:lnTo>
                  <a:lnTo>
                    <a:pt x="1091" y="3595"/>
                  </a:lnTo>
                  <a:lnTo>
                    <a:pt x="1091" y="3595"/>
                  </a:lnTo>
                  <a:lnTo>
                    <a:pt x="1091" y="3595"/>
                  </a:lnTo>
                  <a:lnTo>
                    <a:pt x="1091" y="3595"/>
                  </a:lnTo>
                  <a:lnTo>
                    <a:pt x="1091" y="3595"/>
                  </a:lnTo>
                  <a:lnTo>
                    <a:pt x="1091" y="3595"/>
                  </a:lnTo>
                  <a:lnTo>
                    <a:pt x="1091" y="3595"/>
                  </a:lnTo>
                  <a:lnTo>
                    <a:pt x="1091" y="3595"/>
                  </a:lnTo>
                  <a:lnTo>
                    <a:pt x="1091" y="3620"/>
                  </a:lnTo>
                  <a:lnTo>
                    <a:pt x="1091" y="3620"/>
                  </a:lnTo>
                  <a:lnTo>
                    <a:pt x="1091" y="3620"/>
                  </a:lnTo>
                  <a:lnTo>
                    <a:pt x="1091" y="3620"/>
                  </a:lnTo>
                  <a:lnTo>
                    <a:pt x="1091"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16" y="3620"/>
                  </a:lnTo>
                  <a:lnTo>
                    <a:pt x="1141" y="3620"/>
                  </a:lnTo>
                  <a:lnTo>
                    <a:pt x="1141" y="3595"/>
                  </a:lnTo>
                  <a:close/>
                  <a:moveTo>
                    <a:pt x="893" y="3545"/>
                  </a:moveTo>
                  <a:lnTo>
                    <a:pt x="893" y="3545"/>
                  </a:lnTo>
                  <a:close/>
                  <a:moveTo>
                    <a:pt x="1215" y="3645"/>
                  </a:moveTo>
                  <a:lnTo>
                    <a:pt x="1215" y="3645"/>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215" y="3620"/>
                  </a:lnTo>
                  <a:lnTo>
                    <a:pt x="1190" y="3620"/>
                  </a:lnTo>
                  <a:lnTo>
                    <a:pt x="1190" y="3620"/>
                  </a:lnTo>
                  <a:lnTo>
                    <a:pt x="1190" y="3620"/>
                  </a:lnTo>
                  <a:lnTo>
                    <a:pt x="1190" y="3620"/>
                  </a:lnTo>
                  <a:lnTo>
                    <a:pt x="1215" y="3620"/>
                  </a:lnTo>
                  <a:lnTo>
                    <a:pt x="1190" y="3620"/>
                  </a:lnTo>
                  <a:lnTo>
                    <a:pt x="1190" y="3620"/>
                  </a:lnTo>
                  <a:lnTo>
                    <a:pt x="1190" y="3620"/>
                  </a:lnTo>
                  <a:lnTo>
                    <a:pt x="1190"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215"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595"/>
                  </a:lnTo>
                  <a:lnTo>
                    <a:pt x="1190" y="3620"/>
                  </a:lnTo>
                  <a:lnTo>
                    <a:pt x="1190" y="3620"/>
                  </a:lnTo>
                  <a:lnTo>
                    <a:pt x="1190" y="3620"/>
                  </a:lnTo>
                  <a:lnTo>
                    <a:pt x="1190" y="3620"/>
                  </a:lnTo>
                  <a:lnTo>
                    <a:pt x="1190" y="3620"/>
                  </a:lnTo>
                  <a:lnTo>
                    <a:pt x="1190" y="3620"/>
                  </a:lnTo>
                  <a:lnTo>
                    <a:pt x="1166" y="3620"/>
                  </a:lnTo>
                  <a:lnTo>
                    <a:pt x="1166" y="3620"/>
                  </a:lnTo>
                  <a:lnTo>
                    <a:pt x="1166" y="3620"/>
                  </a:lnTo>
                  <a:lnTo>
                    <a:pt x="1166" y="3620"/>
                  </a:lnTo>
                  <a:lnTo>
                    <a:pt x="1166" y="3595"/>
                  </a:lnTo>
                  <a:lnTo>
                    <a:pt x="1166" y="3595"/>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66" y="3620"/>
                  </a:lnTo>
                  <a:lnTo>
                    <a:pt x="1141" y="3645"/>
                  </a:lnTo>
                  <a:lnTo>
                    <a:pt x="1141" y="3645"/>
                  </a:lnTo>
                  <a:lnTo>
                    <a:pt x="1141" y="3645"/>
                  </a:lnTo>
                  <a:lnTo>
                    <a:pt x="1141" y="3645"/>
                  </a:lnTo>
                  <a:lnTo>
                    <a:pt x="1141" y="3645"/>
                  </a:lnTo>
                  <a:lnTo>
                    <a:pt x="1141" y="3645"/>
                  </a:lnTo>
                  <a:lnTo>
                    <a:pt x="1141" y="3645"/>
                  </a:lnTo>
                  <a:lnTo>
                    <a:pt x="1141" y="3645"/>
                  </a:lnTo>
                  <a:lnTo>
                    <a:pt x="1141" y="3645"/>
                  </a:lnTo>
                  <a:lnTo>
                    <a:pt x="1141" y="3645"/>
                  </a:lnTo>
                  <a:lnTo>
                    <a:pt x="1166" y="3620"/>
                  </a:lnTo>
                  <a:lnTo>
                    <a:pt x="1166" y="3620"/>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66"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190" y="3645"/>
                  </a:lnTo>
                  <a:lnTo>
                    <a:pt x="1215" y="3645"/>
                  </a:lnTo>
                  <a:close/>
                  <a:moveTo>
                    <a:pt x="943" y="3521"/>
                  </a:moveTo>
                  <a:lnTo>
                    <a:pt x="917" y="3521"/>
                  </a:lnTo>
                  <a:lnTo>
                    <a:pt x="917" y="3521"/>
                  </a:lnTo>
                  <a:lnTo>
                    <a:pt x="917" y="3521"/>
                  </a:lnTo>
                  <a:lnTo>
                    <a:pt x="917" y="3521"/>
                  </a:lnTo>
                  <a:lnTo>
                    <a:pt x="917" y="3521"/>
                  </a:lnTo>
                  <a:lnTo>
                    <a:pt x="917" y="3521"/>
                  </a:lnTo>
                  <a:lnTo>
                    <a:pt x="917" y="3521"/>
                  </a:lnTo>
                  <a:lnTo>
                    <a:pt x="943" y="3545"/>
                  </a:lnTo>
                  <a:lnTo>
                    <a:pt x="943" y="3521"/>
                  </a:lnTo>
                  <a:close/>
                  <a:moveTo>
                    <a:pt x="348" y="3149"/>
                  </a:moveTo>
                  <a:lnTo>
                    <a:pt x="348" y="3149"/>
                  </a:lnTo>
                  <a:lnTo>
                    <a:pt x="348" y="3124"/>
                  </a:lnTo>
                  <a:lnTo>
                    <a:pt x="348" y="3149"/>
                  </a:lnTo>
                  <a:close/>
                  <a:moveTo>
                    <a:pt x="174" y="2975"/>
                  </a:moveTo>
                  <a:lnTo>
                    <a:pt x="174" y="2975"/>
                  </a:lnTo>
                  <a:close/>
                  <a:moveTo>
                    <a:pt x="868" y="3595"/>
                  </a:moveTo>
                  <a:lnTo>
                    <a:pt x="868" y="3595"/>
                  </a:lnTo>
                  <a:lnTo>
                    <a:pt x="868" y="3595"/>
                  </a:lnTo>
                  <a:lnTo>
                    <a:pt x="868" y="3595"/>
                  </a:lnTo>
                  <a:lnTo>
                    <a:pt x="868" y="3595"/>
                  </a:lnTo>
                  <a:lnTo>
                    <a:pt x="868" y="3595"/>
                  </a:lnTo>
                  <a:lnTo>
                    <a:pt x="868" y="3595"/>
                  </a:lnTo>
                  <a:lnTo>
                    <a:pt x="868" y="3620"/>
                  </a:lnTo>
                  <a:lnTo>
                    <a:pt x="868" y="3620"/>
                  </a:lnTo>
                  <a:lnTo>
                    <a:pt x="868" y="3595"/>
                  </a:lnTo>
                  <a:lnTo>
                    <a:pt x="868" y="3595"/>
                  </a:lnTo>
                  <a:lnTo>
                    <a:pt x="893" y="3595"/>
                  </a:lnTo>
                  <a:lnTo>
                    <a:pt x="893" y="3595"/>
                  </a:lnTo>
                  <a:lnTo>
                    <a:pt x="893" y="3595"/>
                  </a:lnTo>
                  <a:lnTo>
                    <a:pt x="868" y="3595"/>
                  </a:lnTo>
                  <a:close/>
                  <a:moveTo>
                    <a:pt x="3645" y="3149"/>
                  </a:moveTo>
                  <a:lnTo>
                    <a:pt x="3645" y="3149"/>
                  </a:lnTo>
                  <a:lnTo>
                    <a:pt x="3645" y="3149"/>
                  </a:lnTo>
                  <a:lnTo>
                    <a:pt x="3645" y="3149"/>
                  </a:lnTo>
                  <a:lnTo>
                    <a:pt x="3645" y="3149"/>
                  </a:lnTo>
                  <a:lnTo>
                    <a:pt x="3645" y="3149"/>
                  </a:lnTo>
                  <a:lnTo>
                    <a:pt x="3645" y="3149"/>
                  </a:lnTo>
                  <a:lnTo>
                    <a:pt x="3645" y="3149"/>
                  </a:lnTo>
                  <a:lnTo>
                    <a:pt x="3645" y="3149"/>
                  </a:lnTo>
                  <a:lnTo>
                    <a:pt x="3645" y="3149"/>
                  </a:lnTo>
                  <a:lnTo>
                    <a:pt x="3645" y="3173"/>
                  </a:lnTo>
                  <a:lnTo>
                    <a:pt x="3645" y="3173"/>
                  </a:lnTo>
                  <a:lnTo>
                    <a:pt x="3645" y="3173"/>
                  </a:lnTo>
                  <a:lnTo>
                    <a:pt x="3645" y="3149"/>
                  </a:lnTo>
                  <a:close/>
                  <a:moveTo>
                    <a:pt x="620" y="3372"/>
                  </a:moveTo>
                  <a:lnTo>
                    <a:pt x="620" y="3372"/>
                  </a:lnTo>
                  <a:lnTo>
                    <a:pt x="620" y="3372"/>
                  </a:lnTo>
                  <a:lnTo>
                    <a:pt x="620" y="3372"/>
                  </a:lnTo>
                  <a:lnTo>
                    <a:pt x="620" y="3372"/>
                  </a:lnTo>
                  <a:lnTo>
                    <a:pt x="620" y="3372"/>
                  </a:lnTo>
                  <a:lnTo>
                    <a:pt x="620" y="3372"/>
                  </a:lnTo>
                  <a:lnTo>
                    <a:pt x="620" y="3372"/>
                  </a:lnTo>
                  <a:lnTo>
                    <a:pt x="620" y="3372"/>
                  </a:lnTo>
                  <a:lnTo>
                    <a:pt x="620" y="3372"/>
                  </a:lnTo>
                  <a:lnTo>
                    <a:pt x="620" y="3372"/>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47"/>
                  </a:lnTo>
                  <a:lnTo>
                    <a:pt x="620" y="3372"/>
                  </a:lnTo>
                  <a:close/>
                  <a:moveTo>
                    <a:pt x="75" y="2876"/>
                  </a:moveTo>
                  <a:lnTo>
                    <a:pt x="75" y="2876"/>
                  </a:lnTo>
                  <a:lnTo>
                    <a:pt x="75" y="2876"/>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75"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99" y="2900"/>
                  </a:lnTo>
                  <a:lnTo>
                    <a:pt x="124" y="2900"/>
                  </a:lnTo>
                  <a:lnTo>
                    <a:pt x="99" y="2900"/>
                  </a:lnTo>
                  <a:lnTo>
                    <a:pt x="99" y="2900"/>
                  </a:lnTo>
                  <a:lnTo>
                    <a:pt x="99" y="2900"/>
                  </a:lnTo>
                  <a:lnTo>
                    <a:pt x="99" y="2900"/>
                  </a:lnTo>
                  <a:lnTo>
                    <a:pt x="99" y="2900"/>
                  </a:lnTo>
                  <a:lnTo>
                    <a:pt x="99" y="2900"/>
                  </a:lnTo>
                  <a:lnTo>
                    <a:pt x="99" y="2900"/>
                  </a:lnTo>
                  <a:lnTo>
                    <a:pt x="99" y="2876"/>
                  </a:lnTo>
                  <a:lnTo>
                    <a:pt x="99" y="2876"/>
                  </a:lnTo>
                  <a:lnTo>
                    <a:pt x="99" y="2876"/>
                  </a:lnTo>
                  <a:lnTo>
                    <a:pt x="99" y="2876"/>
                  </a:lnTo>
                  <a:lnTo>
                    <a:pt x="99" y="2876"/>
                  </a:lnTo>
                  <a:lnTo>
                    <a:pt x="99" y="2876"/>
                  </a:lnTo>
                  <a:lnTo>
                    <a:pt x="99" y="2876"/>
                  </a:lnTo>
                  <a:lnTo>
                    <a:pt x="99" y="2876"/>
                  </a:lnTo>
                  <a:lnTo>
                    <a:pt x="99" y="2876"/>
                  </a:lnTo>
                  <a:lnTo>
                    <a:pt x="75" y="2876"/>
                  </a:lnTo>
                  <a:lnTo>
                    <a:pt x="99" y="2876"/>
                  </a:lnTo>
                  <a:lnTo>
                    <a:pt x="99" y="2876"/>
                  </a:lnTo>
                  <a:lnTo>
                    <a:pt x="99" y="2876"/>
                  </a:lnTo>
                  <a:lnTo>
                    <a:pt x="99" y="2876"/>
                  </a:lnTo>
                  <a:lnTo>
                    <a:pt x="99" y="2851"/>
                  </a:lnTo>
                  <a:lnTo>
                    <a:pt x="99" y="2851"/>
                  </a:lnTo>
                  <a:lnTo>
                    <a:pt x="75" y="2851"/>
                  </a:lnTo>
                  <a:lnTo>
                    <a:pt x="75" y="2851"/>
                  </a:lnTo>
                  <a:lnTo>
                    <a:pt x="75" y="2851"/>
                  </a:lnTo>
                  <a:lnTo>
                    <a:pt x="75" y="2851"/>
                  </a:lnTo>
                  <a:lnTo>
                    <a:pt x="75" y="2851"/>
                  </a:lnTo>
                  <a:lnTo>
                    <a:pt x="75" y="2851"/>
                  </a:lnTo>
                  <a:lnTo>
                    <a:pt x="75" y="2851"/>
                  </a:lnTo>
                  <a:lnTo>
                    <a:pt x="75" y="2851"/>
                  </a:lnTo>
                  <a:lnTo>
                    <a:pt x="75" y="2851"/>
                  </a:lnTo>
                  <a:lnTo>
                    <a:pt x="75" y="2851"/>
                  </a:lnTo>
                  <a:lnTo>
                    <a:pt x="50" y="2827"/>
                  </a:lnTo>
                  <a:lnTo>
                    <a:pt x="50" y="2827"/>
                  </a:lnTo>
                  <a:lnTo>
                    <a:pt x="50" y="2827"/>
                  </a:lnTo>
                  <a:lnTo>
                    <a:pt x="50" y="2827"/>
                  </a:lnTo>
                  <a:lnTo>
                    <a:pt x="50" y="2827"/>
                  </a:lnTo>
                  <a:lnTo>
                    <a:pt x="25" y="2827"/>
                  </a:lnTo>
                  <a:lnTo>
                    <a:pt x="25" y="2827"/>
                  </a:lnTo>
                  <a:lnTo>
                    <a:pt x="25" y="2827"/>
                  </a:lnTo>
                  <a:lnTo>
                    <a:pt x="0" y="2827"/>
                  </a:lnTo>
                  <a:lnTo>
                    <a:pt x="25" y="2827"/>
                  </a:lnTo>
                  <a:lnTo>
                    <a:pt x="25" y="2827"/>
                  </a:lnTo>
                  <a:lnTo>
                    <a:pt x="25" y="2827"/>
                  </a:lnTo>
                  <a:lnTo>
                    <a:pt x="25" y="2851"/>
                  </a:lnTo>
                  <a:lnTo>
                    <a:pt x="25" y="2851"/>
                  </a:lnTo>
                  <a:lnTo>
                    <a:pt x="25" y="2851"/>
                  </a:lnTo>
                  <a:lnTo>
                    <a:pt x="25" y="2851"/>
                  </a:lnTo>
                  <a:lnTo>
                    <a:pt x="25" y="2851"/>
                  </a:lnTo>
                  <a:lnTo>
                    <a:pt x="25" y="2851"/>
                  </a:lnTo>
                  <a:lnTo>
                    <a:pt x="25" y="2851"/>
                  </a:lnTo>
                  <a:lnTo>
                    <a:pt x="25" y="2851"/>
                  </a:lnTo>
                  <a:lnTo>
                    <a:pt x="25" y="2851"/>
                  </a:lnTo>
                  <a:lnTo>
                    <a:pt x="50" y="2851"/>
                  </a:lnTo>
                  <a:lnTo>
                    <a:pt x="50" y="2851"/>
                  </a:lnTo>
                  <a:lnTo>
                    <a:pt x="50" y="2851"/>
                  </a:lnTo>
                  <a:lnTo>
                    <a:pt x="50" y="2851"/>
                  </a:lnTo>
                  <a:lnTo>
                    <a:pt x="50" y="2851"/>
                  </a:lnTo>
                  <a:lnTo>
                    <a:pt x="50" y="2851"/>
                  </a:lnTo>
                  <a:lnTo>
                    <a:pt x="50" y="2876"/>
                  </a:lnTo>
                  <a:lnTo>
                    <a:pt x="25" y="2876"/>
                  </a:lnTo>
                  <a:lnTo>
                    <a:pt x="25" y="2876"/>
                  </a:lnTo>
                  <a:lnTo>
                    <a:pt x="25" y="2876"/>
                  </a:lnTo>
                  <a:lnTo>
                    <a:pt x="25" y="2876"/>
                  </a:lnTo>
                  <a:lnTo>
                    <a:pt x="25" y="2876"/>
                  </a:lnTo>
                  <a:lnTo>
                    <a:pt x="25" y="2876"/>
                  </a:lnTo>
                  <a:lnTo>
                    <a:pt x="25" y="2876"/>
                  </a:lnTo>
                  <a:lnTo>
                    <a:pt x="25" y="2876"/>
                  </a:lnTo>
                  <a:lnTo>
                    <a:pt x="50" y="2876"/>
                  </a:lnTo>
                  <a:lnTo>
                    <a:pt x="50" y="2876"/>
                  </a:lnTo>
                  <a:lnTo>
                    <a:pt x="50" y="2876"/>
                  </a:lnTo>
                  <a:lnTo>
                    <a:pt x="50" y="2876"/>
                  </a:lnTo>
                  <a:lnTo>
                    <a:pt x="50" y="2876"/>
                  </a:lnTo>
                  <a:lnTo>
                    <a:pt x="50" y="2876"/>
                  </a:lnTo>
                  <a:lnTo>
                    <a:pt x="50" y="2876"/>
                  </a:lnTo>
                  <a:lnTo>
                    <a:pt x="50" y="2876"/>
                  </a:lnTo>
                  <a:lnTo>
                    <a:pt x="50" y="2876"/>
                  </a:lnTo>
                  <a:lnTo>
                    <a:pt x="50" y="2876"/>
                  </a:lnTo>
                  <a:lnTo>
                    <a:pt x="50" y="2900"/>
                  </a:lnTo>
                  <a:lnTo>
                    <a:pt x="50" y="2900"/>
                  </a:lnTo>
                  <a:lnTo>
                    <a:pt x="50" y="2900"/>
                  </a:lnTo>
                  <a:lnTo>
                    <a:pt x="50" y="2900"/>
                  </a:lnTo>
                  <a:lnTo>
                    <a:pt x="50" y="2900"/>
                  </a:lnTo>
                  <a:lnTo>
                    <a:pt x="75" y="2876"/>
                  </a:lnTo>
                  <a:close/>
                  <a:moveTo>
                    <a:pt x="769" y="3422"/>
                  </a:moveTo>
                  <a:lnTo>
                    <a:pt x="769" y="3422"/>
                  </a:lnTo>
                  <a:lnTo>
                    <a:pt x="769" y="3396"/>
                  </a:lnTo>
                  <a:lnTo>
                    <a:pt x="769" y="3396"/>
                  </a:lnTo>
                  <a:lnTo>
                    <a:pt x="769" y="3396"/>
                  </a:lnTo>
                  <a:lnTo>
                    <a:pt x="769" y="3396"/>
                  </a:lnTo>
                  <a:lnTo>
                    <a:pt x="769" y="3396"/>
                  </a:lnTo>
                  <a:lnTo>
                    <a:pt x="769" y="3396"/>
                  </a:lnTo>
                  <a:lnTo>
                    <a:pt x="769" y="3396"/>
                  </a:lnTo>
                  <a:lnTo>
                    <a:pt x="769" y="3396"/>
                  </a:lnTo>
                  <a:lnTo>
                    <a:pt x="744" y="3396"/>
                  </a:lnTo>
                  <a:lnTo>
                    <a:pt x="744" y="3396"/>
                  </a:lnTo>
                  <a:lnTo>
                    <a:pt x="744" y="3396"/>
                  </a:lnTo>
                  <a:lnTo>
                    <a:pt x="744" y="3396"/>
                  </a:lnTo>
                  <a:lnTo>
                    <a:pt x="744" y="3396"/>
                  </a:lnTo>
                  <a:lnTo>
                    <a:pt x="744" y="3396"/>
                  </a:lnTo>
                  <a:lnTo>
                    <a:pt x="744" y="3396"/>
                  </a:lnTo>
                  <a:lnTo>
                    <a:pt x="744" y="3396"/>
                  </a:lnTo>
                  <a:lnTo>
                    <a:pt x="744" y="3396"/>
                  </a:lnTo>
                  <a:lnTo>
                    <a:pt x="744" y="3396"/>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44" y="3422"/>
                  </a:lnTo>
                  <a:lnTo>
                    <a:pt x="769" y="3422"/>
                  </a:lnTo>
                  <a:close/>
                  <a:moveTo>
                    <a:pt x="868" y="3595"/>
                  </a:moveTo>
                  <a:lnTo>
                    <a:pt x="843" y="3595"/>
                  </a:lnTo>
                  <a:lnTo>
                    <a:pt x="843" y="3595"/>
                  </a:lnTo>
                  <a:lnTo>
                    <a:pt x="843" y="3620"/>
                  </a:lnTo>
                  <a:lnTo>
                    <a:pt x="843" y="3620"/>
                  </a:lnTo>
                  <a:lnTo>
                    <a:pt x="843" y="3620"/>
                  </a:lnTo>
                  <a:lnTo>
                    <a:pt x="843" y="3620"/>
                  </a:lnTo>
                  <a:lnTo>
                    <a:pt x="843" y="3620"/>
                  </a:lnTo>
                  <a:lnTo>
                    <a:pt x="843" y="3620"/>
                  </a:lnTo>
                  <a:lnTo>
                    <a:pt x="843" y="3620"/>
                  </a:lnTo>
                  <a:lnTo>
                    <a:pt x="843" y="3620"/>
                  </a:lnTo>
                  <a:lnTo>
                    <a:pt x="843" y="3620"/>
                  </a:lnTo>
                  <a:lnTo>
                    <a:pt x="868" y="3620"/>
                  </a:lnTo>
                  <a:lnTo>
                    <a:pt x="843" y="3620"/>
                  </a:lnTo>
                  <a:lnTo>
                    <a:pt x="868" y="3620"/>
                  </a:lnTo>
                  <a:lnTo>
                    <a:pt x="868" y="3595"/>
                  </a:lnTo>
                  <a:close/>
                  <a:moveTo>
                    <a:pt x="595" y="3372"/>
                  </a:moveTo>
                  <a:lnTo>
                    <a:pt x="595"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72"/>
                  </a:lnTo>
                  <a:lnTo>
                    <a:pt x="571" y="3396"/>
                  </a:lnTo>
                  <a:lnTo>
                    <a:pt x="595" y="3396"/>
                  </a:lnTo>
                  <a:lnTo>
                    <a:pt x="595" y="3396"/>
                  </a:lnTo>
                  <a:lnTo>
                    <a:pt x="595" y="3396"/>
                  </a:lnTo>
                  <a:lnTo>
                    <a:pt x="595" y="3372"/>
                  </a:lnTo>
                  <a:close/>
                  <a:moveTo>
                    <a:pt x="670" y="3521"/>
                  </a:moveTo>
                  <a:lnTo>
                    <a:pt x="670" y="3521"/>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70" y="3495"/>
                  </a:lnTo>
                  <a:lnTo>
                    <a:pt x="645" y="3471"/>
                  </a:lnTo>
                  <a:lnTo>
                    <a:pt x="645" y="3471"/>
                  </a:lnTo>
                  <a:lnTo>
                    <a:pt x="645" y="3471"/>
                  </a:lnTo>
                  <a:lnTo>
                    <a:pt x="645" y="3471"/>
                  </a:lnTo>
                  <a:lnTo>
                    <a:pt x="645" y="3471"/>
                  </a:lnTo>
                  <a:lnTo>
                    <a:pt x="645" y="3471"/>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45" y="3446"/>
                  </a:lnTo>
                  <a:lnTo>
                    <a:pt x="620" y="3446"/>
                  </a:lnTo>
                  <a:lnTo>
                    <a:pt x="620" y="3446"/>
                  </a:lnTo>
                  <a:lnTo>
                    <a:pt x="620" y="3446"/>
                  </a:lnTo>
                  <a:lnTo>
                    <a:pt x="620" y="3446"/>
                  </a:lnTo>
                  <a:lnTo>
                    <a:pt x="620" y="3446"/>
                  </a:lnTo>
                  <a:lnTo>
                    <a:pt x="620" y="3446"/>
                  </a:lnTo>
                  <a:lnTo>
                    <a:pt x="620" y="3422"/>
                  </a:lnTo>
                  <a:lnTo>
                    <a:pt x="620" y="3422"/>
                  </a:lnTo>
                  <a:lnTo>
                    <a:pt x="620" y="3422"/>
                  </a:lnTo>
                  <a:lnTo>
                    <a:pt x="620" y="3422"/>
                  </a:lnTo>
                  <a:lnTo>
                    <a:pt x="595" y="3422"/>
                  </a:lnTo>
                  <a:lnTo>
                    <a:pt x="620" y="3422"/>
                  </a:lnTo>
                  <a:lnTo>
                    <a:pt x="620" y="3446"/>
                  </a:lnTo>
                  <a:lnTo>
                    <a:pt x="620" y="3446"/>
                  </a:lnTo>
                  <a:lnTo>
                    <a:pt x="620" y="3446"/>
                  </a:lnTo>
                  <a:lnTo>
                    <a:pt x="620" y="3446"/>
                  </a:lnTo>
                  <a:lnTo>
                    <a:pt x="620" y="3446"/>
                  </a:lnTo>
                  <a:lnTo>
                    <a:pt x="620" y="3446"/>
                  </a:lnTo>
                  <a:lnTo>
                    <a:pt x="620" y="3446"/>
                  </a:lnTo>
                  <a:lnTo>
                    <a:pt x="620" y="3446"/>
                  </a:lnTo>
                  <a:lnTo>
                    <a:pt x="620" y="3446"/>
                  </a:lnTo>
                  <a:lnTo>
                    <a:pt x="645" y="3446"/>
                  </a:lnTo>
                  <a:lnTo>
                    <a:pt x="645" y="3471"/>
                  </a:lnTo>
                  <a:lnTo>
                    <a:pt x="645" y="3471"/>
                  </a:lnTo>
                  <a:lnTo>
                    <a:pt x="645" y="3471"/>
                  </a:lnTo>
                  <a:lnTo>
                    <a:pt x="645" y="3471"/>
                  </a:lnTo>
                  <a:lnTo>
                    <a:pt x="645" y="3471"/>
                  </a:lnTo>
                  <a:lnTo>
                    <a:pt x="645" y="3471"/>
                  </a:lnTo>
                  <a:lnTo>
                    <a:pt x="645" y="3471"/>
                  </a:lnTo>
                  <a:lnTo>
                    <a:pt x="645" y="3471"/>
                  </a:lnTo>
                  <a:lnTo>
                    <a:pt x="645" y="3495"/>
                  </a:lnTo>
                  <a:lnTo>
                    <a:pt x="670" y="3495"/>
                  </a:lnTo>
                  <a:lnTo>
                    <a:pt x="670" y="3495"/>
                  </a:lnTo>
                  <a:lnTo>
                    <a:pt x="645" y="3495"/>
                  </a:lnTo>
                  <a:lnTo>
                    <a:pt x="645" y="3521"/>
                  </a:lnTo>
                  <a:lnTo>
                    <a:pt x="645"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70" y="3521"/>
                  </a:lnTo>
                  <a:lnTo>
                    <a:pt x="694" y="3521"/>
                  </a:lnTo>
                  <a:lnTo>
                    <a:pt x="694" y="3521"/>
                  </a:lnTo>
                  <a:lnTo>
                    <a:pt x="694" y="3521"/>
                  </a:lnTo>
                  <a:lnTo>
                    <a:pt x="670" y="3521"/>
                  </a:lnTo>
                  <a:close/>
                  <a:moveTo>
                    <a:pt x="521" y="3272"/>
                  </a:moveTo>
                  <a:lnTo>
                    <a:pt x="521" y="3272"/>
                  </a:lnTo>
                  <a:lnTo>
                    <a:pt x="521" y="3272"/>
                  </a:lnTo>
                  <a:lnTo>
                    <a:pt x="521" y="3272"/>
                  </a:lnTo>
                  <a:lnTo>
                    <a:pt x="521" y="3272"/>
                  </a:lnTo>
                  <a:lnTo>
                    <a:pt x="496" y="3297"/>
                  </a:lnTo>
                  <a:lnTo>
                    <a:pt x="496" y="3297"/>
                  </a:lnTo>
                  <a:lnTo>
                    <a:pt x="496" y="3297"/>
                  </a:lnTo>
                  <a:lnTo>
                    <a:pt x="496" y="3297"/>
                  </a:lnTo>
                  <a:lnTo>
                    <a:pt x="496" y="3297"/>
                  </a:lnTo>
                  <a:lnTo>
                    <a:pt x="496" y="3297"/>
                  </a:lnTo>
                  <a:lnTo>
                    <a:pt x="496" y="3297"/>
                  </a:lnTo>
                  <a:lnTo>
                    <a:pt x="496" y="3297"/>
                  </a:lnTo>
                  <a:lnTo>
                    <a:pt x="496" y="3297"/>
                  </a:lnTo>
                  <a:lnTo>
                    <a:pt x="496" y="3297"/>
                  </a:lnTo>
                  <a:lnTo>
                    <a:pt x="471" y="3297"/>
                  </a:lnTo>
                  <a:lnTo>
                    <a:pt x="471" y="3297"/>
                  </a:lnTo>
                  <a:lnTo>
                    <a:pt x="471" y="3297"/>
                  </a:lnTo>
                  <a:lnTo>
                    <a:pt x="471" y="3297"/>
                  </a:lnTo>
                  <a:lnTo>
                    <a:pt x="471" y="3297"/>
                  </a:lnTo>
                  <a:lnTo>
                    <a:pt x="471" y="3297"/>
                  </a:lnTo>
                  <a:lnTo>
                    <a:pt x="471" y="3297"/>
                  </a:lnTo>
                  <a:lnTo>
                    <a:pt x="471" y="3322"/>
                  </a:lnTo>
                  <a:lnTo>
                    <a:pt x="471" y="3322"/>
                  </a:lnTo>
                  <a:lnTo>
                    <a:pt x="471" y="3322"/>
                  </a:lnTo>
                  <a:lnTo>
                    <a:pt x="471" y="3322"/>
                  </a:lnTo>
                  <a:lnTo>
                    <a:pt x="471" y="3322"/>
                  </a:lnTo>
                  <a:lnTo>
                    <a:pt x="471" y="3322"/>
                  </a:lnTo>
                  <a:lnTo>
                    <a:pt x="471" y="3322"/>
                  </a:lnTo>
                  <a:lnTo>
                    <a:pt x="471" y="3322"/>
                  </a:lnTo>
                  <a:lnTo>
                    <a:pt x="471" y="3297"/>
                  </a:lnTo>
                  <a:lnTo>
                    <a:pt x="471" y="3297"/>
                  </a:lnTo>
                  <a:lnTo>
                    <a:pt x="471" y="3297"/>
                  </a:lnTo>
                  <a:lnTo>
                    <a:pt x="496" y="3297"/>
                  </a:lnTo>
                  <a:lnTo>
                    <a:pt x="496" y="3297"/>
                  </a:lnTo>
                  <a:lnTo>
                    <a:pt x="496" y="3297"/>
                  </a:lnTo>
                  <a:lnTo>
                    <a:pt x="496" y="3322"/>
                  </a:lnTo>
                  <a:lnTo>
                    <a:pt x="496" y="3322"/>
                  </a:lnTo>
                  <a:lnTo>
                    <a:pt x="496" y="3297"/>
                  </a:lnTo>
                  <a:lnTo>
                    <a:pt x="496" y="3297"/>
                  </a:lnTo>
                  <a:lnTo>
                    <a:pt x="496" y="3297"/>
                  </a:lnTo>
                  <a:lnTo>
                    <a:pt x="496" y="3322"/>
                  </a:lnTo>
                  <a:lnTo>
                    <a:pt x="496" y="3322"/>
                  </a:lnTo>
                  <a:lnTo>
                    <a:pt x="496" y="3322"/>
                  </a:lnTo>
                  <a:lnTo>
                    <a:pt x="496" y="3322"/>
                  </a:lnTo>
                  <a:lnTo>
                    <a:pt x="496" y="3322"/>
                  </a:lnTo>
                  <a:lnTo>
                    <a:pt x="496" y="3322"/>
                  </a:lnTo>
                  <a:lnTo>
                    <a:pt x="496" y="3322"/>
                  </a:lnTo>
                  <a:lnTo>
                    <a:pt x="521" y="3322"/>
                  </a:lnTo>
                  <a:lnTo>
                    <a:pt x="521" y="3322"/>
                  </a:lnTo>
                  <a:lnTo>
                    <a:pt x="521" y="3322"/>
                  </a:lnTo>
                  <a:lnTo>
                    <a:pt x="521" y="3322"/>
                  </a:lnTo>
                  <a:lnTo>
                    <a:pt x="496" y="3297"/>
                  </a:lnTo>
                  <a:lnTo>
                    <a:pt x="496" y="3297"/>
                  </a:lnTo>
                  <a:lnTo>
                    <a:pt x="496"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97"/>
                  </a:lnTo>
                  <a:lnTo>
                    <a:pt x="521" y="3272"/>
                  </a:lnTo>
                  <a:close/>
                  <a:moveTo>
                    <a:pt x="2157" y="1983"/>
                  </a:moveTo>
                  <a:lnTo>
                    <a:pt x="2157" y="1983"/>
                  </a:lnTo>
                  <a:close/>
                  <a:moveTo>
                    <a:pt x="2107" y="3669"/>
                  </a:moveTo>
                  <a:lnTo>
                    <a:pt x="2107" y="3669"/>
                  </a:lnTo>
                  <a:lnTo>
                    <a:pt x="2107" y="3669"/>
                  </a:lnTo>
                  <a:lnTo>
                    <a:pt x="2107" y="3669"/>
                  </a:lnTo>
                  <a:lnTo>
                    <a:pt x="2107" y="3669"/>
                  </a:lnTo>
                  <a:lnTo>
                    <a:pt x="2107" y="3669"/>
                  </a:lnTo>
                  <a:lnTo>
                    <a:pt x="2107" y="3669"/>
                  </a:lnTo>
                  <a:lnTo>
                    <a:pt x="2107" y="3669"/>
                  </a:lnTo>
                  <a:lnTo>
                    <a:pt x="2107" y="3669"/>
                  </a:lnTo>
                  <a:lnTo>
                    <a:pt x="2107" y="3645"/>
                  </a:lnTo>
                  <a:lnTo>
                    <a:pt x="2107" y="3645"/>
                  </a:lnTo>
                  <a:lnTo>
                    <a:pt x="2107" y="3645"/>
                  </a:lnTo>
                  <a:lnTo>
                    <a:pt x="2107" y="3645"/>
                  </a:lnTo>
                  <a:lnTo>
                    <a:pt x="2083" y="3645"/>
                  </a:lnTo>
                  <a:lnTo>
                    <a:pt x="2083" y="3669"/>
                  </a:lnTo>
                  <a:lnTo>
                    <a:pt x="2083" y="3669"/>
                  </a:lnTo>
                  <a:lnTo>
                    <a:pt x="2083" y="3669"/>
                  </a:lnTo>
                  <a:lnTo>
                    <a:pt x="2083" y="3645"/>
                  </a:lnTo>
                  <a:lnTo>
                    <a:pt x="2083" y="3645"/>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083" y="3669"/>
                  </a:lnTo>
                  <a:lnTo>
                    <a:pt x="2107" y="3669"/>
                  </a:lnTo>
                  <a:close/>
                  <a:moveTo>
                    <a:pt x="2133" y="3620"/>
                  </a:moveTo>
                  <a:lnTo>
                    <a:pt x="2133" y="3620"/>
                  </a:lnTo>
                  <a:lnTo>
                    <a:pt x="2107" y="3620"/>
                  </a:lnTo>
                  <a:lnTo>
                    <a:pt x="2107" y="3620"/>
                  </a:lnTo>
                  <a:lnTo>
                    <a:pt x="2107" y="3645"/>
                  </a:lnTo>
                  <a:lnTo>
                    <a:pt x="2107" y="3645"/>
                  </a:lnTo>
                  <a:lnTo>
                    <a:pt x="2107" y="3645"/>
                  </a:lnTo>
                  <a:lnTo>
                    <a:pt x="2107" y="3645"/>
                  </a:lnTo>
                  <a:lnTo>
                    <a:pt x="2107" y="3645"/>
                  </a:lnTo>
                  <a:lnTo>
                    <a:pt x="2107" y="3645"/>
                  </a:lnTo>
                  <a:lnTo>
                    <a:pt x="2107" y="3645"/>
                  </a:lnTo>
                  <a:lnTo>
                    <a:pt x="2133" y="3645"/>
                  </a:lnTo>
                  <a:lnTo>
                    <a:pt x="2133" y="3645"/>
                  </a:lnTo>
                  <a:lnTo>
                    <a:pt x="2133" y="3645"/>
                  </a:lnTo>
                  <a:lnTo>
                    <a:pt x="2133" y="3620"/>
                  </a:lnTo>
                  <a:close/>
                  <a:moveTo>
                    <a:pt x="2306" y="2900"/>
                  </a:moveTo>
                  <a:lnTo>
                    <a:pt x="2306" y="2900"/>
                  </a:lnTo>
                  <a:lnTo>
                    <a:pt x="2306" y="2900"/>
                  </a:lnTo>
                  <a:lnTo>
                    <a:pt x="2306" y="2926"/>
                  </a:lnTo>
                  <a:lnTo>
                    <a:pt x="2306" y="2926"/>
                  </a:lnTo>
                  <a:lnTo>
                    <a:pt x="2306" y="2926"/>
                  </a:lnTo>
                  <a:lnTo>
                    <a:pt x="2306" y="2900"/>
                  </a:lnTo>
                  <a:lnTo>
                    <a:pt x="2331" y="2900"/>
                  </a:lnTo>
                  <a:lnTo>
                    <a:pt x="2331" y="2900"/>
                  </a:lnTo>
                  <a:lnTo>
                    <a:pt x="2306" y="2900"/>
                  </a:lnTo>
                  <a:lnTo>
                    <a:pt x="2306" y="2900"/>
                  </a:lnTo>
                  <a:lnTo>
                    <a:pt x="2306" y="2900"/>
                  </a:lnTo>
                  <a:lnTo>
                    <a:pt x="2306" y="2900"/>
                  </a:lnTo>
                  <a:lnTo>
                    <a:pt x="2306" y="2900"/>
                  </a:lnTo>
                  <a:lnTo>
                    <a:pt x="2281" y="2900"/>
                  </a:lnTo>
                  <a:lnTo>
                    <a:pt x="2281" y="2900"/>
                  </a:lnTo>
                  <a:lnTo>
                    <a:pt x="2306" y="2900"/>
                  </a:lnTo>
                  <a:close/>
                  <a:moveTo>
                    <a:pt x="2083" y="3645"/>
                  </a:moveTo>
                  <a:lnTo>
                    <a:pt x="2083" y="3645"/>
                  </a:lnTo>
                  <a:lnTo>
                    <a:pt x="2083" y="3645"/>
                  </a:lnTo>
                  <a:lnTo>
                    <a:pt x="2058" y="3645"/>
                  </a:lnTo>
                  <a:lnTo>
                    <a:pt x="2058" y="3645"/>
                  </a:lnTo>
                  <a:lnTo>
                    <a:pt x="2058" y="3645"/>
                  </a:lnTo>
                  <a:lnTo>
                    <a:pt x="2058" y="3645"/>
                  </a:lnTo>
                  <a:lnTo>
                    <a:pt x="2058" y="3645"/>
                  </a:lnTo>
                  <a:lnTo>
                    <a:pt x="2058" y="3645"/>
                  </a:lnTo>
                  <a:lnTo>
                    <a:pt x="2058" y="3645"/>
                  </a:lnTo>
                  <a:lnTo>
                    <a:pt x="2058" y="3645"/>
                  </a:lnTo>
                  <a:lnTo>
                    <a:pt x="2058" y="3645"/>
                  </a:lnTo>
                  <a:lnTo>
                    <a:pt x="2083" y="3645"/>
                  </a:lnTo>
                  <a:close/>
                  <a:moveTo>
                    <a:pt x="2058" y="3669"/>
                  </a:moveTo>
                  <a:lnTo>
                    <a:pt x="2058" y="3669"/>
                  </a:lnTo>
                  <a:close/>
                  <a:moveTo>
                    <a:pt x="2257" y="2777"/>
                  </a:move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57" y="2777"/>
                  </a:lnTo>
                  <a:lnTo>
                    <a:pt x="2281" y="2777"/>
                  </a:lnTo>
                  <a:lnTo>
                    <a:pt x="2281" y="2777"/>
                  </a:lnTo>
                  <a:lnTo>
                    <a:pt x="2281" y="2777"/>
                  </a:lnTo>
                  <a:lnTo>
                    <a:pt x="2281" y="2777"/>
                  </a:lnTo>
                  <a:lnTo>
                    <a:pt x="2281" y="2777"/>
                  </a:lnTo>
                  <a:lnTo>
                    <a:pt x="2281" y="2777"/>
                  </a:lnTo>
                  <a:lnTo>
                    <a:pt x="2281" y="2777"/>
                  </a:lnTo>
                  <a:lnTo>
                    <a:pt x="2281" y="2752"/>
                  </a:lnTo>
                  <a:lnTo>
                    <a:pt x="2281" y="2752"/>
                  </a:lnTo>
                  <a:lnTo>
                    <a:pt x="2281" y="2752"/>
                  </a:lnTo>
                  <a:lnTo>
                    <a:pt x="2281" y="2752"/>
                  </a:lnTo>
                  <a:lnTo>
                    <a:pt x="2281" y="2752"/>
                  </a:lnTo>
                  <a:lnTo>
                    <a:pt x="2281" y="2752"/>
                  </a:lnTo>
                  <a:lnTo>
                    <a:pt x="2257" y="2752"/>
                  </a:lnTo>
                  <a:lnTo>
                    <a:pt x="2257" y="2752"/>
                  </a:lnTo>
                  <a:lnTo>
                    <a:pt x="2257" y="2752"/>
                  </a:lnTo>
                  <a:lnTo>
                    <a:pt x="2257" y="2752"/>
                  </a:lnTo>
                  <a:lnTo>
                    <a:pt x="2257" y="2752"/>
                  </a:lnTo>
                  <a:lnTo>
                    <a:pt x="2257" y="2752"/>
                  </a:lnTo>
                  <a:lnTo>
                    <a:pt x="2257" y="2752"/>
                  </a:lnTo>
                  <a:lnTo>
                    <a:pt x="2257" y="2752"/>
                  </a:lnTo>
                  <a:lnTo>
                    <a:pt x="2257" y="2752"/>
                  </a:lnTo>
                  <a:lnTo>
                    <a:pt x="2257" y="2777"/>
                  </a:lnTo>
                  <a:close/>
                  <a:moveTo>
                    <a:pt x="1984" y="3669"/>
                  </a:move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84" y="3669"/>
                  </a:lnTo>
                  <a:lnTo>
                    <a:pt x="1959" y="3669"/>
                  </a:lnTo>
                  <a:lnTo>
                    <a:pt x="1959" y="3694"/>
                  </a:lnTo>
                  <a:lnTo>
                    <a:pt x="1959" y="3694"/>
                  </a:lnTo>
                  <a:lnTo>
                    <a:pt x="1959" y="3694"/>
                  </a:lnTo>
                  <a:lnTo>
                    <a:pt x="1959" y="3694"/>
                  </a:lnTo>
                  <a:lnTo>
                    <a:pt x="1959" y="3694"/>
                  </a:lnTo>
                  <a:lnTo>
                    <a:pt x="1959" y="3694"/>
                  </a:lnTo>
                  <a:lnTo>
                    <a:pt x="1959" y="3694"/>
                  </a:lnTo>
                  <a:lnTo>
                    <a:pt x="1959" y="3694"/>
                  </a:lnTo>
                  <a:lnTo>
                    <a:pt x="1984" y="3694"/>
                  </a:lnTo>
                  <a:lnTo>
                    <a:pt x="1984" y="3694"/>
                  </a:lnTo>
                  <a:lnTo>
                    <a:pt x="1984" y="3694"/>
                  </a:lnTo>
                  <a:lnTo>
                    <a:pt x="1984" y="3694"/>
                  </a:lnTo>
                  <a:lnTo>
                    <a:pt x="1984" y="3694"/>
                  </a:lnTo>
                  <a:lnTo>
                    <a:pt x="1984" y="3669"/>
                  </a:lnTo>
                  <a:lnTo>
                    <a:pt x="2008" y="3669"/>
                  </a:lnTo>
                  <a:lnTo>
                    <a:pt x="2008" y="3669"/>
                  </a:lnTo>
                  <a:lnTo>
                    <a:pt x="2008" y="3669"/>
                  </a:lnTo>
                  <a:lnTo>
                    <a:pt x="2008" y="3669"/>
                  </a:lnTo>
                  <a:lnTo>
                    <a:pt x="1984" y="3669"/>
                  </a:lnTo>
                  <a:close/>
                  <a:moveTo>
                    <a:pt x="2356" y="3595"/>
                  </a:moveTo>
                  <a:lnTo>
                    <a:pt x="2356" y="3595"/>
                  </a:lnTo>
                  <a:lnTo>
                    <a:pt x="2356" y="3595"/>
                  </a:lnTo>
                  <a:lnTo>
                    <a:pt x="2356" y="3595"/>
                  </a:lnTo>
                  <a:lnTo>
                    <a:pt x="2356" y="3595"/>
                  </a:lnTo>
                  <a:lnTo>
                    <a:pt x="2380" y="3595"/>
                  </a:lnTo>
                  <a:lnTo>
                    <a:pt x="2380" y="3595"/>
                  </a:lnTo>
                  <a:lnTo>
                    <a:pt x="2380" y="3595"/>
                  </a:lnTo>
                  <a:lnTo>
                    <a:pt x="2380" y="3570"/>
                  </a:lnTo>
                  <a:lnTo>
                    <a:pt x="2380" y="3570"/>
                  </a:lnTo>
                  <a:lnTo>
                    <a:pt x="2356" y="3570"/>
                  </a:lnTo>
                  <a:lnTo>
                    <a:pt x="2356" y="3570"/>
                  </a:lnTo>
                  <a:lnTo>
                    <a:pt x="2356" y="3570"/>
                  </a:lnTo>
                  <a:lnTo>
                    <a:pt x="2356" y="3570"/>
                  </a:lnTo>
                  <a:lnTo>
                    <a:pt x="2356" y="3570"/>
                  </a:lnTo>
                  <a:lnTo>
                    <a:pt x="2356" y="3570"/>
                  </a:lnTo>
                  <a:lnTo>
                    <a:pt x="2356" y="3570"/>
                  </a:lnTo>
                  <a:lnTo>
                    <a:pt x="2331" y="3570"/>
                  </a:lnTo>
                  <a:lnTo>
                    <a:pt x="2331" y="3570"/>
                  </a:lnTo>
                  <a:lnTo>
                    <a:pt x="2331" y="3570"/>
                  </a:lnTo>
                  <a:lnTo>
                    <a:pt x="2331" y="3570"/>
                  </a:lnTo>
                  <a:lnTo>
                    <a:pt x="2331" y="3570"/>
                  </a:lnTo>
                  <a:lnTo>
                    <a:pt x="2306" y="3570"/>
                  </a:lnTo>
                  <a:lnTo>
                    <a:pt x="2306" y="3570"/>
                  </a:lnTo>
                  <a:lnTo>
                    <a:pt x="2306" y="3570"/>
                  </a:lnTo>
                  <a:lnTo>
                    <a:pt x="2306" y="3570"/>
                  </a:lnTo>
                  <a:lnTo>
                    <a:pt x="2306" y="3595"/>
                  </a:lnTo>
                  <a:lnTo>
                    <a:pt x="2306" y="3595"/>
                  </a:lnTo>
                  <a:lnTo>
                    <a:pt x="2306" y="3595"/>
                  </a:lnTo>
                  <a:lnTo>
                    <a:pt x="2306" y="3595"/>
                  </a:lnTo>
                  <a:lnTo>
                    <a:pt x="2306" y="3595"/>
                  </a:lnTo>
                  <a:lnTo>
                    <a:pt x="2306" y="3595"/>
                  </a:lnTo>
                  <a:lnTo>
                    <a:pt x="2306" y="3595"/>
                  </a:lnTo>
                  <a:lnTo>
                    <a:pt x="2306" y="3595"/>
                  </a:lnTo>
                  <a:lnTo>
                    <a:pt x="2281" y="3595"/>
                  </a:lnTo>
                  <a:lnTo>
                    <a:pt x="2281" y="3595"/>
                  </a:lnTo>
                  <a:lnTo>
                    <a:pt x="2306" y="3595"/>
                  </a:lnTo>
                  <a:lnTo>
                    <a:pt x="2306" y="3595"/>
                  </a:lnTo>
                  <a:lnTo>
                    <a:pt x="2306" y="3620"/>
                  </a:lnTo>
                  <a:lnTo>
                    <a:pt x="2306" y="3620"/>
                  </a:lnTo>
                  <a:lnTo>
                    <a:pt x="2306" y="3620"/>
                  </a:lnTo>
                  <a:lnTo>
                    <a:pt x="2306" y="3620"/>
                  </a:lnTo>
                  <a:lnTo>
                    <a:pt x="2306" y="3620"/>
                  </a:lnTo>
                  <a:lnTo>
                    <a:pt x="2306" y="3620"/>
                  </a:lnTo>
                  <a:lnTo>
                    <a:pt x="2306"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81" y="3620"/>
                  </a:lnTo>
                  <a:lnTo>
                    <a:pt x="2257" y="3620"/>
                  </a:lnTo>
                  <a:lnTo>
                    <a:pt x="2257" y="3620"/>
                  </a:lnTo>
                  <a:lnTo>
                    <a:pt x="2257" y="3620"/>
                  </a:lnTo>
                  <a:lnTo>
                    <a:pt x="2257" y="3620"/>
                  </a:lnTo>
                  <a:lnTo>
                    <a:pt x="2257" y="3620"/>
                  </a:lnTo>
                  <a:lnTo>
                    <a:pt x="2257" y="3620"/>
                  </a:lnTo>
                  <a:lnTo>
                    <a:pt x="2257" y="3620"/>
                  </a:lnTo>
                  <a:lnTo>
                    <a:pt x="2257" y="3620"/>
                  </a:lnTo>
                  <a:lnTo>
                    <a:pt x="2232" y="3620"/>
                  </a:lnTo>
                  <a:lnTo>
                    <a:pt x="2232" y="3620"/>
                  </a:lnTo>
                  <a:lnTo>
                    <a:pt x="2232" y="3645"/>
                  </a:lnTo>
                  <a:lnTo>
                    <a:pt x="2232" y="3645"/>
                  </a:lnTo>
                  <a:lnTo>
                    <a:pt x="2232" y="3645"/>
                  </a:lnTo>
                  <a:lnTo>
                    <a:pt x="2232" y="3645"/>
                  </a:lnTo>
                  <a:lnTo>
                    <a:pt x="2232" y="3645"/>
                  </a:lnTo>
                  <a:lnTo>
                    <a:pt x="2232" y="3669"/>
                  </a:lnTo>
                  <a:lnTo>
                    <a:pt x="2232" y="3645"/>
                  </a:lnTo>
                  <a:lnTo>
                    <a:pt x="2232" y="3669"/>
                  </a:lnTo>
                  <a:lnTo>
                    <a:pt x="2232" y="3669"/>
                  </a:lnTo>
                  <a:lnTo>
                    <a:pt x="2232" y="3669"/>
                  </a:lnTo>
                  <a:lnTo>
                    <a:pt x="2207" y="3669"/>
                  </a:lnTo>
                  <a:lnTo>
                    <a:pt x="2207" y="3669"/>
                  </a:lnTo>
                  <a:lnTo>
                    <a:pt x="2207" y="3669"/>
                  </a:lnTo>
                  <a:lnTo>
                    <a:pt x="2207" y="3669"/>
                  </a:lnTo>
                  <a:lnTo>
                    <a:pt x="2207" y="3669"/>
                  </a:lnTo>
                  <a:lnTo>
                    <a:pt x="2207" y="3669"/>
                  </a:lnTo>
                  <a:lnTo>
                    <a:pt x="2207" y="3669"/>
                  </a:lnTo>
                  <a:lnTo>
                    <a:pt x="2207" y="3694"/>
                  </a:lnTo>
                  <a:lnTo>
                    <a:pt x="2182" y="3669"/>
                  </a:lnTo>
                  <a:lnTo>
                    <a:pt x="2182" y="3694"/>
                  </a:lnTo>
                  <a:lnTo>
                    <a:pt x="2182" y="3694"/>
                  </a:lnTo>
                  <a:lnTo>
                    <a:pt x="2182" y="3694"/>
                  </a:lnTo>
                  <a:lnTo>
                    <a:pt x="2182" y="3694"/>
                  </a:lnTo>
                  <a:lnTo>
                    <a:pt x="2182" y="3694"/>
                  </a:lnTo>
                  <a:lnTo>
                    <a:pt x="2182" y="3694"/>
                  </a:lnTo>
                  <a:lnTo>
                    <a:pt x="2182" y="3694"/>
                  </a:lnTo>
                  <a:lnTo>
                    <a:pt x="2182" y="3694"/>
                  </a:lnTo>
                  <a:lnTo>
                    <a:pt x="2207" y="3694"/>
                  </a:lnTo>
                  <a:lnTo>
                    <a:pt x="2207" y="3694"/>
                  </a:lnTo>
                  <a:lnTo>
                    <a:pt x="2207" y="3694"/>
                  </a:lnTo>
                  <a:lnTo>
                    <a:pt x="2207" y="3694"/>
                  </a:lnTo>
                  <a:lnTo>
                    <a:pt x="2207" y="3694"/>
                  </a:lnTo>
                  <a:lnTo>
                    <a:pt x="2207" y="3669"/>
                  </a:lnTo>
                  <a:lnTo>
                    <a:pt x="2207" y="3669"/>
                  </a:lnTo>
                  <a:lnTo>
                    <a:pt x="2207"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32" y="3669"/>
                  </a:lnTo>
                  <a:lnTo>
                    <a:pt x="2257" y="3669"/>
                  </a:lnTo>
                  <a:lnTo>
                    <a:pt x="2257" y="3669"/>
                  </a:lnTo>
                  <a:lnTo>
                    <a:pt x="2257" y="3669"/>
                  </a:lnTo>
                  <a:lnTo>
                    <a:pt x="2257" y="3669"/>
                  </a:lnTo>
                  <a:lnTo>
                    <a:pt x="2257" y="3669"/>
                  </a:lnTo>
                  <a:lnTo>
                    <a:pt x="2257" y="3669"/>
                  </a:lnTo>
                  <a:lnTo>
                    <a:pt x="2257" y="3669"/>
                  </a:lnTo>
                  <a:lnTo>
                    <a:pt x="2257" y="3669"/>
                  </a:lnTo>
                  <a:lnTo>
                    <a:pt x="2281" y="3669"/>
                  </a:lnTo>
                  <a:lnTo>
                    <a:pt x="2281" y="3669"/>
                  </a:lnTo>
                  <a:lnTo>
                    <a:pt x="2281" y="3669"/>
                  </a:lnTo>
                  <a:lnTo>
                    <a:pt x="2281" y="3645"/>
                  </a:lnTo>
                  <a:lnTo>
                    <a:pt x="2281" y="3645"/>
                  </a:lnTo>
                  <a:lnTo>
                    <a:pt x="2281" y="3645"/>
                  </a:lnTo>
                  <a:lnTo>
                    <a:pt x="2281" y="3645"/>
                  </a:lnTo>
                  <a:lnTo>
                    <a:pt x="2281" y="3645"/>
                  </a:lnTo>
                  <a:lnTo>
                    <a:pt x="2306" y="3645"/>
                  </a:lnTo>
                  <a:lnTo>
                    <a:pt x="2306" y="3645"/>
                  </a:lnTo>
                  <a:lnTo>
                    <a:pt x="2306" y="3645"/>
                  </a:lnTo>
                  <a:lnTo>
                    <a:pt x="2306" y="3645"/>
                  </a:lnTo>
                  <a:lnTo>
                    <a:pt x="2306" y="3645"/>
                  </a:lnTo>
                  <a:lnTo>
                    <a:pt x="2306" y="3620"/>
                  </a:lnTo>
                  <a:lnTo>
                    <a:pt x="2306" y="3620"/>
                  </a:lnTo>
                  <a:lnTo>
                    <a:pt x="2306" y="3620"/>
                  </a:lnTo>
                  <a:lnTo>
                    <a:pt x="2306" y="3620"/>
                  </a:lnTo>
                  <a:lnTo>
                    <a:pt x="2306" y="3620"/>
                  </a:lnTo>
                  <a:lnTo>
                    <a:pt x="2306" y="3620"/>
                  </a:lnTo>
                  <a:lnTo>
                    <a:pt x="2331" y="3620"/>
                  </a:lnTo>
                  <a:lnTo>
                    <a:pt x="2331" y="3620"/>
                  </a:lnTo>
                  <a:lnTo>
                    <a:pt x="2356" y="3620"/>
                  </a:lnTo>
                  <a:lnTo>
                    <a:pt x="2356" y="3620"/>
                  </a:lnTo>
                  <a:lnTo>
                    <a:pt x="2356" y="3620"/>
                  </a:lnTo>
                  <a:lnTo>
                    <a:pt x="2356" y="3620"/>
                  </a:lnTo>
                  <a:lnTo>
                    <a:pt x="2356" y="3620"/>
                  </a:lnTo>
                  <a:lnTo>
                    <a:pt x="2356" y="3595"/>
                  </a:lnTo>
                  <a:close/>
                  <a:moveTo>
                    <a:pt x="2281" y="3669"/>
                  </a:moveTo>
                  <a:lnTo>
                    <a:pt x="2281" y="3669"/>
                  </a:lnTo>
                  <a:close/>
                  <a:moveTo>
                    <a:pt x="2182" y="2058"/>
                  </a:moveTo>
                  <a:lnTo>
                    <a:pt x="2182" y="2058"/>
                  </a:lnTo>
                  <a:lnTo>
                    <a:pt x="2207" y="2058"/>
                  </a:lnTo>
                  <a:lnTo>
                    <a:pt x="2207" y="2058"/>
                  </a:lnTo>
                  <a:lnTo>
                    <a:pt x="2207" y="2058"/>
                  </a:lnTo>
                  <a:lnTo>
                    <a:pt x="2207" y="2058"/>
                  </a:lnTo>
                  <a:lnTo>
                    <a:pt x="2207" y="2058"/>
                  </a:lnTo>
                  <a:lnTo>
                    <a:pt x="2207" y="2058"/>
                  </a:lnTo>
                  <a:lnTo>
                    <a:pt x="2232" y="2082"/>
                  </a:lnTo>
                  <a:lnTo>
                    <a:pt x="2232" y="2082"/>
                  </a:lnTo>
                  <a:lnTo>
                    <a:pt x="2232" y="2082"/>
                  </a:lnTo>
                  <a:lnTo>
                    <a:pt x="2232" y="2082"/>
                  </a:lnTo>
                  <a:lnTo>
                    <a:pt x="2232" y="2082"/>
                  </a:lnTo>
                  <a:lnTo>
                    <a:pt x="2232" y="2082"/>
                  </a:lnTo>
                  <a:lnTo>
                    <a:pt x="2232" y="2058"/>
                  </a:lnTo>
                  <a:lnTo>
                    <a:pt x="2232" y="2058"/>
                  </a:lnTo>
                  <a:lnTo>
                    <a:pt x="2207" y="2058"/>
                  </a:lnTo>
                  <a:lnTo>
                    <a:pt x="2207" y="2058"/>
                  </a:lnTo>
                  <a:lnTo>
                    <a:pt x="2207" y="2058"/>
                  </a:lnTo>
                  <a:lnTo>
                    <a:pt x="2207" y="2058"/>
                  </a:lnTo>
                  <a:lnTo>
                    <a:pt x="2182" y="2033"/>
                  </a:lnTo>
                  <a:lnTo>
                    <a:pt x="2182" y="2008"/>
                  </a:lnTo>
                  <a:lnTo>
                    <a:pt x="2182" y="2008"/>
                  </a:lnTo>
                  <a:lnTo>
                    <a:pt x="2182" y="2008"/>
                  </a:lnTo>
                  <a:lnTo>
                    <a:pt x="2182" y="2008"/>
                  </a:lnTo>
                  <a:lnTo>
                    <a:pt x="2182" y="2008"/>
                  </a:lnTo>
                  <a:lnTo>
                    <a:pt x="2182" y="2008"/>
                  </a:lnTo>
                  <a:lnTo>
                    <a:pt x="2182" y="2008"/>
                  </a:lnTo>
                  <a:lnTo>
                    <a:pt x="2182"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57" y="2008"/>
                  </a:lnTo>
                  <a:lnTo>
                    <a:pt x="2182" y="2033"/>
                  </a:lnTo>
                  <a:lnTo>
                    <a:pt x="2182" y="2033"/>
                  </a:lnTo>
                  <a:lnTo>
                    <a:pt x="2182" y="2033"/>
                  </a:lnTo>
                  <a:lnTo>
                    <a:pt x="2182" y="2058"/>
                  </a:lnTo>
                  <a:close/>
                  <a:moveTo>
                    <a:pt x="2182" y="3694"/>
                  </a:moveTo>
                  <a:lnTo>
                    <a:pt x="2157" y="3694"/>
                  </a:lnTo>
                  <a:lnTo>
                    <a:pt x="2157" y="3694"/>
                  </a:lnTo>
                  <a:lnTo>
                    <a:pt x="2157" y="3694"/>
                  </a:lnTo>
                  <a:lnTo>
                    <a:pt x="2157" y="3694"/>
                  </a:lnTo>
                  <a:lnTo>
                    <a:pt x="2157" y="3694"/>
                  </a:lnTo>
                  <a:lnTo>
                    <a:pt x="2182" y="3694"/>
                  </a:lnTo>
                  <a:close/>
                  <a:moveTo>
                    <a:pt x="1314" y="3645"/>
                  </a:moveTo>
                  <a:lnTo>
                    <a:pt x="1314" y="3620"/>
                  </a:lnTo>
                  <a:lnTo>
                    <a:pt x="1314" y="3620"/>
                  </a:lnTo>
                  <a:lnTo>
                    <a:pt x="1314" y="3620"/>
                  </a:lnTo>
                  <a:lnTo>
                    <a:pt x="1314" y="3620"/>
                  </a:lnTo>
                  <a:lnTo>
                    <a:pt x="1314" y="3620"/>
                  </a:lnTo>
                  <a:lnTo>
                    <a:pt x="1289" y="3620"/>
                  </a:lnTo>
                  <a:lnTo>
                    <a:pt x="1289" y="3620"/>
                  </a:lnTo>
                  <a:lnTo>
                    <a:pt x="1289" y="3620"/>
                  </a:lnTo>
                  <a:lnTo>
                    <a:pt x="1289" y="3620"/>
                  </a:lnTo>
                  <a:lnTo>
                    <a:pt x="1289" y="3620"/>
                  </a:lnTo>
                  <a:lnTo>
                    <a:pt x="1314" y="3620"/>
                  </a:lnTo>
                  <a:lnTo>
                    <a:pt x="1314" y="3620"/>
                  </a:lnTo>
                  <a:lnTo>
                    <a:pt x="1314" y="3620"/>
                  </a:lnTo>
                  <a:lnTo>
                    <a:pt x="1314" y="3645"/>
                  </a:lnTo>
                  <a:close/>
                  <a:moveTo>
                    <a:pt x="1265" y="3620"/>
                  </a:moveTo>
                  <a:lnTo>
                    <a:pt x="1265" y="3620"/>
                  </a:lnTo>
                  <a:close/>
                  <a:moveTo>
                    <a:pt x="1314" y="3620"/>
                  </a:moveTo>
                  <a:lnTo>
                    <a:pt x="1314" y="3620"/>
                  </a:lnTo>
                  <a:lnTo>
                    <a:pt x="1314" y="3620"/>
                  </a:lnTo>
                  <a:lnTo>
                    <a:pt x="1314" y="3620"/>
                  </a:lnTo>
                  <a:lnTo>
                    <a:pt x="1314" y="3645"/>
                  </a:lnTo>
                  <a:lnTo>
                    <a:pt x="1314" y="3645"/>
                  </a:lnTo>
                  <a:lnTo>
                    <a:pt x="1314" y="3645"/>
                  </a:lnTo>
                  <a:lnTo>
                    <a:pt x="1314" y="3620"/>
                  </a:lnTo>
                  <a:close/>
                  <a:moveTo>
                    <a:pt x="1364" y="3645"/>
                  </a:moveTo>
                  <a:lnTo>
                    <a:pt x="1364" y="3645"/>
                  </a:lnTo>
                  <a:lnTo>
                    <a:pt x="1339" y="3645"/>
                  </a:lnTo>
                  <a:lnTo>
                    <a:pt x="1364" y="3645"/>
                  </a:lnTo>
                  <a:close/>
                  <a:moveTo>
                    <a:pt x="1289" y="3595"/>
                  </a:moveTo>
                  <a:lnTo>
                    <a:pt x="1289" y="3595"/>
                  </a:lnTo>
                  <a:lnTo>
                    <a:pt x="1289" y="3595"/>
                  </a:lnTo>
                  <a:lnTo>
                    <a:pt x="1289" y="3595"/>
                  </a:lnTo>
                  <a:lnTo>
                    <a:pt x="1289" y="3595"/>
                  </a:lnTo>
                  <a:lnTo>
                    <a:pt x="1289" y="3595"/>
                  </a:lnTo>
                  <a:lnTo>
                    <a:pt x="1289" y="3595"/>
                  </a:lnTo>
                  <a:lnTo>
                    <a:pt x="1289" y="3595"/>
                  </a:lnTo>
                  <a:lnTo>
                    <a:pt x="1289" y="3595"/>
                  </a:lnTo>
                  <a:lnTo>
                    <a:pt x="1265" y="3570"/>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595"/>
                  </a:lnTo>
                  <a:lnTo>
                    <a:pt x="1265" y="3620"/>
                  </a:lnTo>
                  <a:lnTo>
                    <a:pt x="1265" y="3620"/>
                  </a:lnTo>
                  <a:lnTo>
                    <a:pt x="1289" y="3620"/>
                  </a:lnTo>
                  <a:lnTo>
                    <a:pt x="1289" y="3620"/>
                  </a:lnTo>
                  <a:lnTo>
                    <a:pt x="1289" y="3620"/>
                  </a:lnTo>
                  <a:lnTo>
                    <a:pt x="1289" y="3620"/>
                  </a:lnTo>
                  <a:lnTo>
                    <a:pt x="1289" y="3620"/>
                  </a:lnTo>
                  <a:lnTo>
                    <a:pt x="1289" y="3620"/>
                  </a:lnTo>
                  <a:lnTo>
                    <a:pt x="1289" y="3595"/>
                  </a:lnTo>
                  <a:close/>
                  <a:moveTo>
                    <a:pt x="1314" y="3620"/>
                  </a:moveTo>
                  <a:lnTo>
                    <a:pt x="1314" y="3620"/>
                  </a:lnTo>
                  <a:lnTo>
                    <a:pt x="1314" y="3620"/>
                  </a:lnTo>
                  <a:lnTo>
                    <a:pt x="1314"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289" y="3620"/>
                  </a:lnTo>
                  <a:lnTo>
                    <a:pt x="1314" y="3620"/>
                  </a:lnTo>
                  <a:close/>
                  <a:moveTo>
                    <a:pt x="1761" y="3669"/>
                  </a:moveTo>
                  <a:lnTo>
                    <a:pt x="1761" y="3669"/>
                  </a:lnTo>
                  <a:lnTo>
                    <a:pt x="1761" y="3669"/>
                  </a:lnTo>
                  <a:lnTo>
                    <a:pt x="1761" y="3669"/>
                  </a:lnTo>
                  <a:lnTo>
                    <a:pt x="1761" y="3669"/>
                  </a:lnTo>
                  <a:lnTo>
                    <a:pt x="1736" y="3669"/>
                  </a:lnTo>
                  <a:lnTo>
                    <a:pt x="1736" y="3669"/>
                  </a:lnTo>
                  <a:lnTo>
                    <a:pt x="1736" y="3669"/>
                  </a:lnTo>
                  <a:lnTo>
                    <a:pt x="1736" y="3669"/>
                  </a:lnTo>
                  <a:lnTo>
                    <a:pt x="1711" y="3694"/>
                  </a:lnTo>
                  <a:lnTo>
                    <a:pt x="1736" y="3694"/>
                  </a:lnTo>
                  <a:lnTo>
                    <a:pt x="1736" y="3694"/>
                  </a:lnTo>
                  <a:lnTo>
                    <a:pt x="1736" y="3694"/>
                  </a:lnTo>
                  <a:lnTo>
                    <a:pt x="1736" y="3694"/>
                  </a:lnTo>
                  <a:lnTo>
                    <a:pt x="1736" y="3694"/>
                  </a:lnTo>
                  <a:lnTo>
                    <a:pt x="1736" y="3694"/>
                  </a:lnTo>
                  <a:lnTo>
                    <a:pt x="1761" y="3694"/>
                  </a:lnTo>
                  <a:lnTo>
                    <a:pt x="1761" y="3694"/>
                  </a:lnTo>
                  <a:lnTo>
                    <a:pt x="1761" y="3694"/>
                  </a:lnTo>
                  <a:lnTo>
                    <a:pt x="1761" y="3694"/>
                  </a:lnTo>
                  <a:lnTo>
                    <a:pt x="1761" y="3669"/>
                  </a:lnTo>
                  <a:close/>
                  <a:moveTo>
                    <a:pt x="1909" y="3694"/>
                  </a:moveTo>
                  <a:lnTo>
                    <a:pt x="1909" y="3694"/>
                  </a:lnTo>
                  <a:lnTo>
                    <a:pt x="1884" y="3694"/>
                  </a:lnTo>
                  <a:lnTo>
                    <a:pt x="1884" y="3694"/>
                  </a:lnTo>
                  <a:lnTo>
                    <a:pt x="1909" y="3694"/>
                  </a:lnTo>
                  <a:close/>
                  <a:moveTo>
                    <a:pt x="1909" y="3669"/>
                  </a:moveTo>
                  <a:lnTo>
                    <a:pt x="1909" y="3669"/>
                  </a:lnTo>
                  <a:lnTo>
                    <a:pt x="1909" y="3669"/>
                  </a:lnTo>
                  <a:lnTo>
                    <a:pt x="1909" y="3669"/>
                  </a:lnTo>
                  <a:lnTo>
                    <a:pt x="1909" y="3669"/>
                  </a:lnTo>
                  <a:lnTo>
                    <a:pt x="1909" y="3669"/>
                  </a:lnTo>
                  <a:lnTo>
                    <a:pt x="1934" y="3669"/>
                  </a:lnTo>
                  <a:lnTo>
                    <a:pt x="1934" y="3669"/>
                  </a:lnTo>
                  <a:lnTo>
                    <a:pt x="1934" y="3669"/>
                  </a:lnTo>
                  <a:lnTo>
                    <a:pt x="1934" y="3669"/>
                  </a:lnTo>
                  <a:lnTo>
                    <a:pt x="1909" y="3669"/>
                  </a:lnTo>
                  <a:close/>
                  <a:moveTo>
                    <a:pt x="1364" y="3595"/>
                  </a:moveTo>
                  <a:lnTo>
                    <a:pt x="1364" y="3595"/>
                  </a:lnTo>
                  <a:close/>
                  <a:moveTo>
                    <a:pt x="1662" y="3694"/>
                  </a:move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37"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612" y="3694"/>
                  </a:lnTo>
                  <a:lnTo>
                    <a:pt x="1587" y="3694"/>
                  </a:lnTo>
                  <a:lnTo>
                    <a:pt x="1587" y="3694"/>
                  </a:lnTo>
                  <a:lnTo>
                    <a:pt x="1612" y="3669"/>
                  </a:lnTo>
                  <a:lnTo>
                    <a:pt x="1587" y="3669"/>
                  </a:lnTo>
                  <a:lnTo>
                    <a:pt x="1587" y="3669"/>
                  </a:lnTo>
                  <a:lnTo>
                    <a:pt x="1587" y="3669"/>
                  </a:lnTo>
                  <a:lnTo>
                    <a:pt x="1587" y="3669"/>
                  </a:lnTo>
                  <a:lnTo>
                    <a:pt x="1587" y="3669"/>
                  </a:lnTo>
                  <a:lnTo>
                    <a:pt x="1587" y="3669"/>
                  </a:lnTo>
                  <a:lnTo>
                    <a:pt x="1587" y="3669"/>
                  </a:lnTo>
                  <a:lnTo>
                    <a:pt x="1587" y="3669"/>
                  </a:lnTo>
                  <a:lnTo>
                    <a:pt x="1587" y="3669"/>
                  </a:lnTo>
                  <a:lnTo>
                    <a:pt x="1587"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62"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38" y="3669"/>
                  </a:lnTo>
                  <a:lnTo>
                    <a:pt x="1562" y="3694"/>
                  </a:lnTo>
                  <a:lnTo>
                    <a:pt x="1562" y="3694"/>
                  </a:lnTo>
                  <a:lnTo>
                    <a:pt x="1562" y="3694"/>
                  </a:lnTo>
                  <a:lnTo>
                    <a:pt x="1562"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587" y="3694"/>
                  </a:lnTo>
                  <a:lnTo>
                    <a:pt x="1612" y="3694"/>
                  </a:lnTo>
                  <a:lnTo>
                    <a:pt x="1612" y="3694"/>
                  </a:lnTo>
                  <a:lnTo>
                    <a:pt x="1612" y="3694"/>
                  </a:lnTo>
                  <a:lnTo>
                    <a:pt x="1612" y="3694"/>
                  </a:lnTo>
                  <a:lnTo>
                    <a:pt x="1612" y="3694"/>
                  </a:lnTo>
                  <a:lnTo>
                    <a:pt x="1612" y="3694"/>
                  </a:lnTo>
                  <a:lnTo>
                    <a:pt x="1637" y="3694"/>
                  </a:lnTo>
                  <a:lnTo>
                    <a:pt x="1637" y="3694"/>
                  </a:lnTo>
                  <a:lnTo>
                    <a:pt x="1637" y="3694"/>
                  </a:lnTo>
                  <a:lnTo>
                    <a:pt x="1637" y="3694"/>
                  </a:lnTo>
                  <a:lnTo>
                    <a:pt x="1637" y="3694"/>
                  </a:lnTo>
                  <a:lnTo>
                    <a:pt x="1637" y="3694"/>
                  </a:lnTo>
                  <a:lnTo>
                    <a:pt x="1637" y="3694"/>
                  </a:lnTo>
                  <a:lnTo>
                    <a:pt x="1637" y="3719"/>
                  </a:lnTo>
                  <a:lnTo>
                    <a:pt x="1637" y="3719"/>
                  </a:lnTo>
                  <a:lnTo>
                    <a:pt x="1637" y="3719"/>
                  </a:lnTo>
                  <a:lnTo>
                    <a:pt x="1662" y="3719"/>
                  </a:lnTo>
                  <a:lnTo>
                    <a:pt x="1662" y="3719"/>
                  </a:lnTo>
                  <a:lnTo>
                    <a:pt x="1662" y="3719"/>
                  </a:lnTo>
                  <a:lnTo>
                    <a:pt x="1662" y="3719"/>
                  </a:lnTo>
                  <a:lnTo>
                    <a:pt x="1662" y="3719"/>
                  </a:lnTo>
                  <a:lnTo>
                    <a:pt x="1662" y="3719"/>
                  </a:lnTo>
                  <a:lnTo>
                    <a:pt x="1662" y="3694"/>
                  </a:lnTo>
                  <a:close/>
                  <a:moveTo>
                    <a:pt x="1538" y="3645"/>
                  </a:moveTo>
                  <a:lnTo>
                    <a:pt x="1512" y="3645"/>
                  </a:lnTo>
                  <a:lnTo>
                    <a:pt x="1512" y="3645"/>
                  </a:lnTo>
                  <a:lnTo>
                    <a:pt x="1512" y="3645"/>
                  </a:lnTo>
                  <a:lnTo>
                    <a:pt x="1512" y="3645"/>
                  </a:lnTo>
                  <a:lnTo>
                    <a:pt x="1538" y="3645"/>
                  </a:lnTo>
                  <a:lnTo>
                    <a:pt x="1538" y="3645"/>
                  </a:lnTo>
                  <a:lnTo>
                    <a:pt x="1538" y="3645"/>
                  </a:lnTo>
                  <a:lnTo>
                    <a:pt x="1538" y="3645"/>
                  </a:lnTo>
                  <a:lnTo>
                    <a:pt x="1538" y="3645"/>
                  </a:lnTo>
                  <a:lnTo>
                    <a:pt x="1538" y="3645"/>
                  </a:lnTo>
                  <a:lnTo>
                    <a:pt x="1538" y="3645"/>
                  </a:lnTo>
                  <a:lnTo>
                    <a:pt x="1538" y="3645"/>
                  </a:lnTo>
                  <a:lnTo>
                    <a:pt x="1538" y="3645"/>
                  </a:lnTo>
                  <a:lnTo>
                    <a:pt x="1562" y="3645"/>
                  </a:lnTo>
                  <a:lnTo>
                    <a:pt x="1562" y="3620"/>
                  </a:lnTo>
                  <a:lnTo>
                    <a:pt x="1562" y="3620"/>
                  </a:lnTo>
                  <a:lnTo>
                    <a:pt x="1562" y="3620"/>
                  </a:lnTo>
                  <a:lnTo>
                    <a:pt x="1562" y="3620"/>
                  </a:lnTo>
                  <a:lnTo>
                    <a:pt x="1562" y="3620"/>
                  </a:lnTo>
                  <a:lnTo>
                    <a:pt x="1562" y="3620"/>
                  </a:lnTo>
                  <a:lnTo>
                    <a:pt x="1538" y="3620"/>
                  </a:lnTo>
                  <a:lnTo>
                    <a:pt x="1538" y="3620"/>
                  </a:lnTo>
                  <a:lnTo>
                    <a:pt x="1538" y="3595"/>
                  </a:lnTo>
                  <a:lnTo>
                    <a:pt x="1538" y="3620"/>
                  </a:lnTo>
                  <a:lnTo>
                    <a:pt x="1538" y="3595"/>
                  </a:lnTo>
                  <a:lnTo>
                    <a:pt x="1538" y="3595"/>
                  </a:lnTo>
                  <a:lnTo>
                    <a:pt x="1538" y="3595"/>
                  </a:lnTo>
                  <a:lnTo>
                    <a:pt x="1538" y="3595"/>
                  </a:lnTo>
                  <a:lnTo>
                    <a:pt x="1538" y="3595"/>
                  </a:lnTo>
                  <a:lnTo>
                    <a:pt x="1512" y="3595"/>
                  </a:lnTo>
                  <a:lnTo>
                    <a:pt x="1512" y="3595"/>
                  </a:lnTo>
                  <a:lnTo>
                    <a:pt x="1512" y="3595"/>
                  </a:lnTo>
                  <a:lnTo>
                    <a:pt x="1512" y="3595"/>
                  </a:lnTo>
                  <a:lnTo>
                    <a:pt x="1512" y="3595"/>
                  </a:lnTo>
                  <a:lnTo>
                    <a:pt x="1512" y="3595"/>
                  </a:lnTo>
                  <a:lnTo>
                    <a:pt x="1512" y="3595"/>
                  </a:lnTo>
                  <a:lnTo>
                    <a:pt x="1512" y="3620"/>
                  </a:lnTo>
                  <a:lnTo>
                    <a:pt x="1512" y="3620"/>
                  </a:lnTo>
                  <a:lnTo>
                    <a:pt x="1488" y="3620"/>
                  </a:lnTo>
                  <a:lnTo>
                    <a:pt x="1488" y="3620"/>
                  </a:lnTo>
                  <a:lnTo>
                    <a:pt x="1488"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20"/>
                  </a:lnTo>
                  <a:lnTo>
                    <a:pt x="1512" y="3645"/>
                  </a:lnTo>
                  <a:lnTo>
                    <a:pt x="1512" y="3620"/>
                  </a:lnTo>
                  <a:lnTo>
                    <a:pt x="1512" y="3645"/>
                  </a:lnTo>
                  <a:lnTo>
                    <a:pt x="1512" y="3645"/>
                  </a:lnTo>
                  <a:lnTo>
                    <a:pt x="1512" y="3645"/>
                  </a:lnTo>
                  <a:lnTo>
                    <a:pt x="1512" y="3645"/>
                  </a:lnTo>
                  <a:lnTo>
                    <a:pt x="1512" y="3645"/>
                  </a:lnTo>
                  <a:lnTo>
                    <a:pt x="1512" y="3645"/>
                  </a:lnTo>
                  <a:lnTo>
                    <a:pt x="1512" y="3645"/>
                  </a:lnTo>
                  <a:lnTo>
                    <a:pt x="1512" y="3645"/>
                  </a:lnTo>
                  <a:lnTo>
                    <a:pt x="1512" y="3645"/>
                  </a:lnTo>
                  <a:lnTo>
                    <a:pt x="1488" y="3645"/>
                  </a:lnTo>
                  <a:lnTo>
                    <a:pt x="1488" y="3620"/>
                  </a:lnTo>
                  <a:lnTo>
                    <a:pt x="1488" y="3620"/>
                  </a:lnTo>
                  <a:lnTo>
                    <a:pt x="1488" y="3645"/>
                  </a:lnTo>
                  <a:lnTo>
                    <a:pt x="1488" y="3645"/>
                  </a:lnTo>
                  <a:lnTo>
                    <a:pt x="1488" y="3645"/>
                  </a:lnTo>
                  <a:lnTo>
                    <a:pt x="1488" y="3645"/>
                  </a:lnTo>
                  <a:lnTo>
                    <a:pt x="1488" y="3645"/>
                  </a:lnTo>
                  <a:lnTo>
                    <a:pt x="1488" y="3645"/>
                  </a:lnTo>
                  <a:lnTo>
                    <a:pt x="1463" y="3645"/>
                  </a:lnTo>
                  <a:lnTo>
                    <a:pt x="1488" y="3645"/>
                  </a:lnTo>
                  <a:lnTo>
                    <a:pt x="1488" y="3645"/>
                  </a:lnTo>
                  <a:lnTo>
                    <a:pt x="1488" y="3645"/>
                  </a:lnTo>
                  <a:lnTo>
                    <a:pt x="1463" y="3645"/>
                  </a:lnTo>
                  <a:lnTo>
                    <a:pt x="1488" y="3645"/>
                  </a:lnTo>
                  <a:lnTo>
                    <a:pt x="1488" y="3645"/>
                  </a:lnTo>
                  <a:lnTo>
                    <a:pt x="1488" y="3645"/>
                  </a:lnTo>
                  <a:lnTo>
                    <a:pt x="1488" y="3645"/>
                  </a:lnTo>
                  <a:lnTo>
                    <a:pt x="1488" y="3645"/>
                  </a:lnTo>
                  <a:lnTo>
                    <a:pt x="1463" y="3645"/>
                  </a:lnTo>
                  <a:lnTo>
                    <a:pt x="1463" y="3645"/>
                  </a:lnTo>
                  <a:lnTo>
                    <a:pt x="1463" y="3645"/>
                  </a:lnTo>
                  <a:lnTo>
                    <a:pt x="1463" y="3645"/>
                  </a:lnTo>
                  <a:lnTo>
                    <a:pt x="1463" y="3645"/>
                  </a:lnTo>
                  <a:lnTo>
                    <a:pt x="1463" y="3645"/>
                  </a:lnTo>
                  <a:lnTo>
                    <a:pt x="1463" y="3645"/>
                  </a:lnTo>
                  <a:lnTo>
                    <a:pt x="1463" y="3645"/>
                  </a:lnTo>
                  <a:lnTo>
                    <a:pt x="1463" y="3645"/>
                  </a:lnTo>
                  <a:lnTo>
                    <a:pt x="1463"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45"/>
                  </a:lnTo>
                  <a:lnTo>
                    <a:pt x="1439" y="3620"/>
                  </a:lnTo>
                  <a:lnTo>
                    <a:pt x="1439"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413" y="3645"/>
                  </a:lnTo>
                  <a:lnTo>
                    <a:pt x="1389" y="3645"/>
                  </a:lnTo>
                  <a:lnTo>
                    <a:pt x="1389" y="3645"/>
                  </a:lnTo>
                  <a:lnTo>
                    <a:pt x="1389" y="3645"/>
                  </a:lnTo>
                  <a:lnTo>
                    <a:pt x="1389" y="3645"/>
                  </a:lnTo>
                  <a:lnTo>
                    <a:pt x="1389" y="3645"/>
                  </a:lnTo>
                  <a:lnTo>
                    <a:pt x="1389" y="3645"/>
                  </a:lnTo>
                  <a:lnTo>
                    <a:pt x="1389" y="3645"/>
                  </a:lnTo>
                  <a:lnTo>
                    <a:pt x="1389" y="3645"/>
                  </a:lnTo>
                  <a:lnTo>
                    <a:pt x="1364" y="3645"/>
                  </a:lnTo>
                  <a:lnTo>
                    <a:pt x="1364" y="3645"/>
                  </a:lnTo>
                  <a:lnTo>
                    <a:pt x="1364" y="3645"/>
                  </a:lnTo>
                  <a:lnTo>
                    <a:pt x="1413" y="3645"/>
                  </a:lnTo>
                  <a:lnTo>
                    <a:pt x="1413" y="3645"/>
                  </a:lnTo>
                  <a:lnTo>
                    <a:pt x="1413" y="3645"/>
                  </a:lnTo>
                  <a:lnTo>
                    <a:pt x="1413" y="3645"/>
                  </a:lnTo>
                  <a:lnTo>
                    <a:pt x="1413" y="3645"/>
                  </a:lnTo>
                  <a:lnTo>
                    <a:pt x="1413" y="3645"/>
                  </a:lnTo>
                  <a:lnTo>
                    <a:pt x="1413" y="3645"/>
                  </a:lnTo>
                  <a:lnTo>
                    <a:pt x="1439" y="3645"/>
                  </a:lnTo>
                  <a:lnTo>
                    <a:pt x="1439" y="3645"/>
                  </a:lnTo>
                  <a:lnTo>
                    <a:pt x="1439" y="3645"/>
                  </a:lnTo>
                  <a:lnTo>
                    <a:pt x="1439" y="3669"/>
                  </a:lnTo>
                  <a:lnTo>
                    <a:pt x="1439" y="3669"/>
                  </a:lnTo>
                  <a:lnTo>
                    <a:pt x="1439" y="3669"/>
                  </a:lnTo>
                  <a:lnTo>
                    <a:pt x="1439" y="3645"/>
                  </a:lnTo>
                  <a:lnTo>
                    <a:pt x="1439" y="3645"/>
                  </a:lnTo>
                  <a:lnTo>
                    <a:pt x="1439" y="3645"/>
                  </a:lnTo>
                  <a:lnTo>
                    <a:pt x="1439" y="3645"/>
                  </a:lnTo>
                  <a:lnTo>
                    <a:pt x="1439" y="3645"/>
                  </a:lnTo>
                  <a:lnTo>
                    <a:pt x="1439" y="3645"/>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69"/>
                  </a:lnTo>
                  <a:lnTo>
                    <a:pt x="1463" y="3645"/>
                  </a:lnTo>
                  <a:lnTo>
                    <a:pt x="1463" y="3669"/>
                  </a:lnTo>
                  <a:lnTo>
                    <a:pt x="1463" y="3669"/>
                  </a:lnTo>
                  <a:lnTo>
                    <a:pt x="1463" y="3669"/>
                  </a:lnTo>
                  <a:lnTo>
                    <a:pt x="1463" y="3669"/>
                  </a:lnTo>
                  <a:lnTo>
                    <a:pt x="1463" y="3645"/>
                  </a:lnTo>
                  <a:lnTo>
                    <a:pt x="1463" y="3645"/>
                  </a:lnTo>
                  <a:lnTo>
                    <a:pt x="1463" y="3645"/>
                  </a:lnTo>
                  <a:lnTo>
                    <a:pt x="1488" y="3645"/>
                  </a:lnTo>
                  <a:lnTo>
                    <a:pt x="1488" y="3669"/>
                  </a:lnTo>
                  <a:lnTo>
                    <a:pt x="1488" y="3645"/>
                  </a:lnTo>
                  <a:lnTo>
                    <a:pt x="1488" y="3669"/>
                  </a:lnTo>
                  <a:lnTo>
                    <a:pt x="1488" y="3669"/>
                  </a:lnTo>
                  <a:lnTo>
                    <a:pt x="1488" y="3669"/>
                  </a:lnTo>
                  <a:lnTo>
                    <a:pt x="1488" y="3669"/>
                  </a:lnTo>
                  <a:lnTo>
                    <a:pt x="1488" y="3669"/>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488" y="3645"/>
                  </a:lnTo>
                  <a:lnTo>
                    <a:pt x="1512" y="3645"/>
                  </a:lnTo>
                  <a:lnTo>
                    <a:pt x="1512" y="3645"/>
                  </a:lnTo>
                  <a:lnTo>
                    <a:pt x="1512" y="3645"/>
                  </a:lnTo>
                  <a:lnTo>
                    <a:pt x="1512" y="3669"/>
                  </a:lnTo>
                  <a:lnTo>
                    <a:pt x="1512" y="3669"/>
                  </a:lnTo>
                  <a:lnTo>
                    <a:pt x="1512" y="3669"/>
                  </a:lnTo>
                  <a:lnTo>
                    <a:pt x="1512" y="3669"/>
                  </a:lnTo>
                  <a:lnTo>
                    <a:pt x="1512" y="3669"/>
                  </a:lnTo>
                  <a:lnTo>
                    <a:pt x="1512" y="3669"/>
                  </a:lnTo>
                  <a:lnTo>
                    <a:pt x="1512" y="3669"/>
                  </a:lnTo>
                  <a:lnTo>
                    <a:pt x="1512" y="3645"/>
                  </a:lnTo>
                  <a:lnTo>
                    <a:pt x="1512" y="3669"/>
                  </a:lnTo>
                  <a:lnTo>
                    <a:pt x="1512" y="3669"/>
                  </a:lnTo>
                  <a:lnTo>
                    <a:pt x="1512" y="3669"/>
                  </a:lnTo>
                  <a:lnTo>
                    <a:pt x="1512" y="3669"/>
                  </a:lnTo>
                  <a:lnTo>
                    <a:pt x="1512" y="3669"/>
                  </a:lnTo>
                  <a:lnTo>
                    <a:pt x="1512" y="3669"/>
                  </a:lnTo>
                  <a:lnTo>
                    <a:pt x="1512" y="3669"/>
                  </a:lnTo>
                  <a:lnTo>
                    <a:pt x="1538" y="3669"/>
                  </a:lnTo>
                  <a:lnTo>
                    <a:pt x="1538" y="3669"/>
                  </a:lnTo>
                  <a:lnTo>
                    <a:pt x="1538" y="3669"/>
                  </a:lnTo>
                  <a:lnTo>
                    <a:pt x="1538" y="3669"/>
                  </a:lnTo>
                  <a:lnTo>
                    <a:pt x="1538" y="3645"/>
                  </a:lnTo>
                  <a:close/>
                  <a:moveTo>
                    <a:pt x="2901" y="1066"/>
                  </a:moveTo>
                  <a:lnTo>
                    <a:pt x="2901" y="1066"/>
                  </a:lnTo>
                  <a:lnTo>
                    <a:pt x="2901" y="1066"/>
                  </a:lnTo>
                  <a:lnTo>
                    <a:pt x="2901" y="1066"/>
                  </a:lnTo>
                  <a:lnTo>
                    <a:pt x="2901" y="1066"/>
                  </a:lnTo>
                  <a:lnTo>
                    <a:pt x="2901" y="1066"/>
                  </a:lnTo>
                  <a:lnTo>
                    <a:pt x="2926" y="1066"/>
                  </a:lnTo>
                  <a:lnTo>
                    <a:pt x="2926" y="1066"/>
                  </a:lnTo>
                  <a:lnTo>
                    <a:pt x="2926" y="1066"/>
                  </a:lnTo>
                  <a:lnTo>
                    <a:pt x="2901" y="1066"/>
                  </a:lnTo>
                  <a:close/>
                  <a:moveTo>
                    <a:pt x="6621" y="2777"/>
                  </a:moveTo>
                  <a:lnTo>
                    <a:pt x="6621" y="2777"/>
                  </a:lnTo>
                  <a:lnTo>
                    <a:pt x="6621" y="2777"/>
                  </a:lnTo>
                  <a:lnTo>
                    <a:pt x="6621" y="2777"/>
                  </a:lnTo>
                  <a:lnTo>
                    <a:pt x="6621" y="2752"/>
                  </a:lnTo>
                  <a:lnTo>
                    <a:pt x="6596" y="2752"/>
                  </a:lnTo>
                  <a:lnTo>
                    <a:pt x="6596" y="2752"/>
                  </a:lnTo>
                  <a:lnTo>
                    <a:pt x="6596" y="2752"/>
                  </a:lnTo>
                  <a:lnTo>
                    <a:pt x="6596" y="2752"/>
                  </a:lnTo>
                  <a:lnTo>
                    <a:pt x="6596" y="2752"/>
                  </a:lnTo>
                  <a:lnTo>
                    <a:pt x="6596" y="2752"/>
                  </a:lnTo>
                  <a:lnTo>
                    <a:pt x="6596" y="2752"/>
                  </a:lnTo>
                  <a:lnTo>
                    <a:pt x="6596" y="2752"/>
                  </a:lnTo>
                  <a:lnTo>
                    <a:pt x="6596" y="2752"/>
                  </a:lnTo>
                  <a:lnTo>
                    <a:pt x="6571" y="2752"/>
                  </a:lnTo>
                  <a:lnTo>
                    <a:pt x="6571" y="2752"/>
                  </a:lnTo>
                  <a:lnTo>
                    <a:pt x="6571" y="2752"/>
                  </a:lnTo>
                  <a:lnTo>
                    <a:pt x="6571" y="2727"/>
                  </a:lnTo>
                  <a:lnTo>
                    <a:pt x="6571" y="2727"/>
                  </a:lnTo>
                  <a:lnTo>
                    <a:pt x="6571" y="2727"/>
                  </a:lnTo>
                  <a:lnTo>
                    <a:pt x="6546" y="2727"/>
                  </a:lnTo>
                  <a:lnTo>
                    <a:pt x="6546" y="2727"/>
                  </a:lnTo>
                  <a:lnTo>
                    <a:pt x="6546" y="2727"/>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52"/>
                  </a:lnTo>
                  <a:lnTo>
                    <a:pt x="6571" y="2777"/>
                  </a:lnTo>
                  <a:lnTo>
                    <a:pt x="6571" y="2777"/>
                  </a:lnTo>
                  <a:lnTo>
                    <a:pt x="6571" y="2777"/>
                  </a:lnTo>
                  <a:lnTo>
                    <a:pt x="6596" y="2777"/>
                  </a:lnTo>
                  <a:lnTo>
                    <a:pt x="6596" y="2777"/>
                  </a:lnTo>
                  <a:lnTo>
                    <a:pt x="6596" y="2777"/>
                  </a:lnTo>
                  <a:lnTo>
                    <a:pt x="6596" y="2777"/>
                  </a:lnTo>
                  <a:lnTo>
                    <a:pt x="6596" y="2801"/>
                  </a:lnTo>
                  <a:lnTo>
                    <a:pt x="6596" y="2801"/>
                  </a:lnTo>
                  <a:lnTo>
                    <a:pt x="6596" y="2801"/>
                  </a:lnTo>
                  <a:lnTo>
                    <a:pt x="6596" y="2777"/>
                  </a:lnTo>
                  <a:lnTo>
                    <a:pt x="6596" y="2777"/>
                  </a:lnTo>
                  <a:lnTo>
                    <a:pt x="6621" y="2801"/>
                  </a:lnTo>
                  <a:lnTo>
                    <a:pt x="6621" y="2801"/>
                  </a:lnTo>
                  <a:lnTo>
                    <a:pt x="6621" y="2801"/>
                  </a:lnTo>
                  <a:lnTo>
                    <a:pt x="6621" y="2801"/>
                  </a:lnTo>
                  <a:lnTo>
                    <a:pt x="6621" y="2801"/>
                  </a:lnTo>
                  <a:lnTo>
                    <a:pt x="6621" y="2801"/>
                  </a:lnTo>
                  <a:lnTo>
                    <a:pt x="6621" y="2777"/>
                  </a:lnTo>
                  <a:close/>
                  <a:moveTo>
                    <a:pt x="4240" y="2355"/>
                  </a:moveTo>
                  <a:lnTo>
                    <a:pt x="4240" y="2355"/>
                  </a:lnTo>
                  <a:lnTo>
                    <a:pt x="4240" y="2355"/>
                  </a:lnTo>
                  <a:lnTo>
                    <a:pt x="4240" y="2355"/>
                  </a:lnTo>
                  <a:lnTo>
                    <a:pt x="4240" y="2355"/>
                  </a:lnTo>
                  <a:lnTo>
                    <a:pt x="4240" y="2355"/>
                  </a:lnTo>
                  <a:lnTo>
                    <a:pt x="4240" y="2355"/>
                  </a:lnTo>
                  <a:lnTo>
                    <a:pt x="4240" y="2355"/>
                  </a:lnTo>
                  <a:lnTo>
                    <a:pt x="4240" y="2380"/>
                  </a:lnTo>
                  <a:lnTo>
                    <a:pt x="4240" y="2380"/>
                  </a:lnTo>
                  <a:lnTo>
                    <a:pt x="4240" y="2380"/>
                  </a:lnTo>
                  <a:lnTo>
                    <a:pt x="4240" y="2380"/>
                  </a:lnTo>
                  <a:lnTo>
                    <a:pt x="4240" y="2355"/>
                  </a:lnTo>
                  <a:close/>
                  <a:moveTo>
                    <a:pt x="4141" y="2529"/>
                  </a:move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29"/>
                  </a:lnTo>
                  <a:lnTo>
                    <a:pt x="4141" y="2554"/>
                  </a:lnTo>
                  <a:lnTo>
                    <a:pt x="4166" y="2529"/>
                  </a:lnTo>
                  <a:lnTo>
                    <a:pt x="4166" y="2529"/>
                  </a:lnTo>
                  <a:lnTo>
                    <a:pt x="4166" y="2529"/>
                  </a:lnTo>
                  <a:lnTo>
                    <a:pt x="4166" y="2529"/>
                  </a:lnTo>
                  <a:lnTo>
                    <a:pt x="4166" y="2529"/>
                  </a:lnTo>
                  <a:lnTo>
                    <a:pt x="4141" y="2529"/>
                  </a:lnTo>
                  <a:close/>
                  <a:moveTo>
                    <a:pt x="6894" y="2876"/>
                  </a:moveTo>
                  <a:lnTo>
                    <a:pt x="6894" y="2876"/>
                  </a:lnTo>
                  <a:lnTo>
                    <a:pt x="6894" y="2876"/>
                  </a:lnTo>
                  <a:lnTo>
                    <a:pt x="6894" y="2851"/>
                  </a:lnTo>
                  <a:lnTo>
                    <a:pt x="6894" y="2851"/>
                  </a:lnTo>
                  <a:lnTo>
                    <a:pt x="6894" y="2851"/>
                  </a:lnTo>
                  <a:lnTo>
                    <a:pt x="6868" y="2851"/>
                  </a:lnTo>
                  <a:lnTo>
                    <a:pt x="6868" y="2851"/>
                  </a:lnTo>
                  <a:lnTo>
                    <a:pt x="6868" y="2851"/>
                  </a:lnTo>
                  <a:lnTo>
                    <a:pt x="6868" y="2827"/>
                  </a:lnTo>
                  <a:lnTo>
                    <a:pt x="6868" y="2827"/>
                  </a:lnTo>
                  <a:lnTo>
                    <a:pt x="6868" y="2827"/>
                  </a:lnTo>
                  <a:lnTo>
                    <a:pt x="6868" y="2827"/>
                  </a:lnTo>
                  <a:lnTo>
                    <a:pt x="6868" y="2827"/>
                  </a:lnTo>
                  <a:lnTo>
                    <a:pt x="6868" y="2827"/>
                  </a:lnTo>
                  <a:lnTo>
                    <a:pt x="6868" y="2801"/>
                  </a:lnTo>
                  <a:lnTo>
                    <a:pt x="6868" y="2801"/>
                  </a:lnTo>
                  <a:lnTo>
                    <a:pt x="6868" y="2801"/>
                  </a:lnTo>
                  <a:lnTo>
                    <a:pt x="6844" y="2801"/>
                  </a:lnTo>
                  <a:lnTo>
                    <a:pt x="6844" y="2801"/>
                  </a:lnTo>
                  <a:lnTo>
                    <a:pt x="6844" y="2801"/>
                  </a:lnTo>
                  <a:lnTo>
                    <a:pt x="6844" y="2801"/>
                  </a:lnTo>
                  <a:lnTo>
                    <a:pt x="6844" y="2801"/>
                  </a:lnTo>
                  <a:lnTo>
                    <a:pt x="6844" y="2801"/>
                  </a:lnTo>
                  <a:lnTo>
                    <a:pt x="6844" y="2801"/>
                  </a:lnTo>
                  <a:lnTo>
                    <a:pt x="6844" y="2801"/>
                  </a:lnTo>
                  <a:lnTo>
                    <a:pt x="6844" y="2801"/>
                  </a:lnTo>
                  <a:lnTo>
                    <a:pt x="6844" y="2777"/>
                  </a:lnTo>
                  <a:lnTo>
                    <a:pt x="6844" y="2777"/>
                  </a:lnTo>
                  <a:lnTo>
                    <a:pt x="6844" y="2777"/>
                  </a:lnTo>
                  <a:lnTo>
                    <a:pt x="6844" y="2777"/>
                  </a:lnTo>
                  <a:lnTo>
                    <a:pt x="6844" y="2752"/>
                  </a:lnTo>
                  <a:lnTo>
                    <a:pt x="6844" y="2752"/>
                  </a:lnTo>
                  <a:lnTo>
                    <a:pt x="6844" y="2752"/>
                  </a:lnTo>
                  <a:lnTo>
                    <a:pt x="6844" y="2752"/>
                  </a:lnTo>
                  <a:lnTo>
                    <a:pt x="6844" y="2727"/>
                  </a:lnTo>
                  <a:lnTo>
                    <a:pt x="6844" y="2727"/>
                  </a:lnTo>
                  <a:lnTo>
                    <a:pt x="6844" y="2727"/>
                  </a:lnTo>
                  <a:lnTo>
                    <a:pt x="6844" y="2727"/>
                  </a:lnTo>
                  <a:lnTo>
                    <a:pt x="6844" y="2727"/>
                  </a:lnTo>
                  <a:lnTo>
                    <a:pt x="6819" y="2727"/>
                  </a:lnTo>
                  <a:lnTo>
                    <a:pt x="6819" y="2727"/>
                  </a:lnTo>
                  <a:lnTo>
                    <a:pt x="6819" y="2727"/>
                  </a:lnTo>
                  <a:lnTo>
                    <a:pt x="6819" y="2727"/>
                  </a:lnTo>
                  <a:lnTo>
                    <a:pt x="6794" y="2727"/>
                  </a:lnTo>
                  <a:lnTo>
                    <a:pt x="6794" y="2727"/>
                  </a:lnTo>
                  <a:lnTo>
                    <a:pt x="6794" y="2727"/>
                  </a:lnTo>
                  <a:lnTo>
                    <a:pt x="6794" y="2727"/>
                  </a:lnTo>
                  <a:lnTo>
                    <a:pt x="6769" y="2702"/>
                  </a:lnTo>
                  <a:lnTo>
                    <a:pt x="6769" y="2702"/>
                  </a:lnTo>
                  <a:lnTo>
                    <a:pt x="6769" y="2702"/>
                  </a:lnTo>
                  <a:lnTo>
                    <a:pt x="6769" y="2702"/>
                  </a:lnTo>
                  <a:lnTo>
                    <a:pt x="6745" y="2702"/>
                  </a:lnTo>
                  <a:lnTo>
                    <a:pt x="6720" y="2702"/>
                  </a:lnTo>
                  <a:lnTo>
                    <a:pt x="6720" y="2702"/>
                  </a:lnTo>
                  <a:lnTo>
                    <a:pt x="6695" y="2702"/>
                  </a:lnTo>
                  <a:lnTo>
                    <a:pt x="6695" y="2702"/>
                  </a:lnTo>
                  <a:lnTo>
                    <a:pt x="6670" y="2702"/>
                  </a:lnTo>
                  <a:lnTo>
                    <a:pt x="6645" y="2677"/>
                  </a:lnTo>
                  <a:lnTo>
                    <a:pt x="6645" y="2677"/>
                  </a:lnTo>
                  <a:lnTo>
                    <a:pt x="6645" y="2677"/>
                  </a:lnTo>
                  <a:lnTo>
                    <a:pt x="6645" y="2677"/>
                  </a:lnTo>
                  <a:lnTo>
                    <a:pt x="6621" y="2677"/>
                  </a:lnTo>
                  <a:lnTo>
                    <a:pt x="6621" y="2702"/>
                  </a:lnTo>
                  <a:lnTo>
                    <a:pt x="6596" y="2702"/>
                  </a:lnTo>
                  <a:lnTo>
                    <a:pt x="6596" y="2702"/>
                  </a:lnTo>
                  <a:lnTo>
                    <a:pt x="6596" y="2677"/>
                  </a:lnTo>
                  <a:lnTo>
                    <a:pt x="6596" y="2677"/>
                  </a:lnTo>
                  <a:lnTo>
                    <a:pt x="6596" y="2677"/>
                  </a:lnTo>
                  <a:lnTo>
                    <a:pt x="6596" y="2677"/>
                  </a:lnTo>
                  <a:lnTo>
                    <a:pt x="6596" y="2677"/>
                  </a:lnTo>
                  <a:lnTo>
                    <a:pt x="6596" y="2677"/>
                  </a:lnTo>
                  <a:lnTo>
                    <a:pt x="6596" y="2653"/>
                  </a:lnTo>
                  <a:lnTo>
                    <a:pt x="6596" y="2653"/>
                  </a:lnTo>
                  <a:lnTo>
                    <a:pt x="6596" y="2653"/>
                  </a:lnTo>
                  <a:lnTo>
                    <a:pt x="6596" y="2653"/>
                  </a:lnTo>
                  <a:lnTo>
                    <a:pt x="6596" y="2653"/>
                  </a:lnTo>
                  <a:lnTo>
                    <a:pt x="6571" y="2653"/>
                  </a:lnTo>
                  <a:lnTo>
                    <a:pt x="6546" y="2603"/>
                  </a:lnTo>
                  <a:lnTo>
                    <a:pt x="6546" y="2603"/>
                  </a:lnTo>
                  <a:lnTo>
                    <a:pt x="6522" y="2603"/>
                  </a:lnTo>
                  <a:lnTo>
                    <a:pt x="6522" y="2603"/>
                  </a:lnTo>
                  <a:lnTo>
                    <a:pt x="6522" y="2578"/>
                  </a:lnTo>
                  <a:lnTo>
                    <a:pt x="6522" y="2578"/>
                  </a:lnTo>
                  <a:lnTo>
                    <a:pt x="6497" y="2554"/>
                  </a:lnTo>
                  <a:lnTo>
                    <a:pt x="6472" y="2554"/>
                  </a:lnTo>
                  <a:lnTo>
                    <a:pt x="6472" y="2529"/>
                  </a:lnTo>
                  <a:lnTo>
                    <a:pt x="6447" y="2529"/>
                  </a:lnTo>
                  <a:lnTo>
                    <a:pt x="6447" y="2504"/>
                  </a:lnTo>
                  <a:lnTo>
                    <a:pt x="6422" y="2479"/>
                  </a:lnTo>
                  <a:lnTo>
                    <a:pt x="6397" y="2479"/>
                  </a:lnTo>
                  <a:lnTo>
                    <a:pt x="6372" y="2454"/>
                  </a:lnTo>
                  <a:lnTo>
                    <a:pt x="6348" y="2430"/>
                  </a:lnTo>
                  <a:lnTo>
                    <a:pt x="6323" y="2404"/>
                  </a:lnTo>
                  <a:lnTo>
                    <a:pt x="6323" y="2404"/>
                  </a:lnTo>
                  <a:lnTo>
                    <a:pt x="6323" y="2380"/>
                  </a:lnTo>
                  <a:lnTo>
                    <a:pt x="6273" y="2355"/>
                  </a:lnTo>
                  <a:lnTo>
                    <a:pt x="6249" y="2331"/>
                  </a:lnTo>
                  <a:lnTo>
                    <a:pt x="6199" y="2331"/>
                  </a:lnTo>
                  <a:lnTo>
                    <a:pt x="6199" y="2305"/>
                  </a:lnTo>
                  <a:lnTo>
                    <a:pt x="6199" y="2305"/>
                  </a:lnTo>
                  <a:lnTo>
                    <a:pt x="6174" y="2305"/>
                  </a:lnTo>
                  <a:lnTo>
                    <a:pt x="6174" y="2281"/>
                  </a:lnTo>
                  <a:lnTo>
                    <a:pt x="6149" y="2281"/>
                  </a:lnTo>
                  <a:lnTo>
                    <a:pt x="6149" y="2281"/>
                  </a:lnTo>
                  <a:lnTo>
                    <a:pt x="6125" y="2281"/>
                  </a:lnTo>
                  <a:lnTo>
                    <a:pt x="6125" y="2256"/>
                  </a:lnTo>
                  <a:lnTo>
                    <a:pt x="6100" y="2256"/>
                  </a:lnTo>
                  <a:lnTo>
                    <a:pt x="6100" y="2256"/>
                  </a:lnTo>
                  <a:lnTo>
                    <a:pt x="6100" y="2231"/>
                  </a:lnTo>
                  <a:lnTo>
                    <a:pt x="6075" y="2231"/>
                  </a:lnTo>
                  <a:lnTo>
                    <a:pt x="6075" y="2231"/>
                  </a:lnTo>
                  <a:lnTo>
                    <a:pt x="6075" y="2231"/>
                  </a:lnTo>
                  <a:lnTo>
                    <a:pt x="6075" y="2206"/>
                  </a:lnTo>
                  <a:lnTo>
                    <a:pt x="6075" y="2206"/>
                  </a:lnTo>
                  <a:lnTo>
                    <a:pt x="6050" y="2206"/>
                  </a:lnTo>
                  <a:lnTo>
                    <a:pt x="6050" y="2181"/>
                  </a:lnTo>
                  <a:lnTo>
                    <a:pt x="6050" y="2181"/>
                  </a:lnTo>
                  <a:lnTo>
                    <a:pt x="6026" y="2181"/>
                  </a:lnTo>
                  <a:lnTo>
                    <a:pt x="6026" y="2181"/>
                  </a:lnTo>
                  <a:lnTo>
                    <a:pt x="5976" y="2206"/>
                  </a:lnTo>
                  <a:lnTo>
                    <a:pt x="5951" y="2231"/>
                  </a:lnTo>
                  <a:lnTo>
                    <a:pt x="5951" y="2231"/>
                  </a:lnTo>
                  <a:lnTo>
                    <a:pt x="5951" y="2231"/>
                  </a:lnTo>
                  <a:lnTo>
                    <a:pt x="5951" y="2231"/>
                  </a:lnTo>
                  <a:lnTo>
                    <a:pt x="5951" y="2256"/>
                  </a:lnTo>
                  <a:lnTo>
                    <a:pt x="5951" y="2256"/>
                  </a:lnTo>
                  <a:lnTo>
                    <a:pt x="5951" y="2281"/>
                  </a:lnTo>
                  <a:lnTo>
                    <a:pt x="5926" y="2256"/>
                  </a:lnTo>
                  <a:lnTo>
                    <a:pt x="5951" y="2305"/>
                  </a:lnTo>
                  <a:lnTo>
                    <a:pt x="5951" y="2331"/>
                  </a:lnTo>
                  <a:lnTo>
                    <a:pt x="5926" y="2331"/>
                  </a:lnTo>
                  <a:lnTo>
                    <a:pt x="5876" y="2380"/>
                  </a:lnTo>
                  <a:lnTo>
                    <a:pt x="5876" y="2404"/>
                  </a:lnTo>
                  <a:lnTo>
                    <a:pt x="5852" y="2404"/>
                  </a:lnTo>
                  <a:lnTo>
                    <a:pt x="5852" y="2380"/>
                  </a:lnTo>
                  <a:lnTo>
                    <a:pt x="5827" y="2355"/>
                  </a:lnTo>
                  <a:lnTo>
                    <a:pt x="5777" y="2305"/>
                  </a:lnTo>
                  <a:lnTo>
                    <a:pt x="5703" y="2256"/>
                  </a:lnTo>
                  <a:lnTo>
                    <a:pt x="5703" y="2256"/>
                  </a:lnTo>
                  <a:lnTo>
                    <a:pt x="5678" y="2231"/>
                  </a:lnTo>
                  <a:lnTo>
                    <a:pt x="5653" y="2231"/>
                  </a:lnTo>
                  <a:lnTo>
                    <a:pt x="5629" y="2206"/>
                  </a:lnTo>
                  <a:lnTo>
                    <a:pt x="5629" y="2157"/>
                  </a:lnTo>
                  <a:lnTo>
                    <a:pt x="5629" y="2157"/>
                  </a:lnTo>
                  <a:lnTo>
                    <a:pt x="5554" y="2157"/>
                  </a:lnTo>
                  <a:lnTo>
                    <a:pt x="5554" y="2206"/>
                  </a:lnTo>
                  <a:lnTo>
                    <a:pt x="5480" y="2181"/>
                  </a:lnTo>
                  <a:lnTo>
                    <a:pt x="5480" y="2206"/>
                  </a:lnTo>
                  <a:lnTo>
                    <a:pt x="5431" y="2206"/>
                  </a:lnTo>
                  <a:lnTo>
                    <a:pt x="5431" y="2181"/>
                  </a:lnTo>
                  <a:lnTo>
                    <a:pt x="5431" y="2132"/>
                  </a:lnTo>
                  <a:lnTo>
                    <a:pt x="5406" y="2107"/>
                  </a:lnTo>
                  <a:lnTo>
                    <a:pt x="5406" y="2082"/>
                  </a:lnTo>
                  <a:lnTo>
                    <a:pt x="5406" y="2058"/>
                  </a:lnTo>
                  <a:lnTo>
                    <a:pt x="5406" y="2008"/>
                  </a:lnTo>
                  <a:lnTo>
                    <a:pt x="5381" y="1983"/>
                  </a:lnTo>
                  <a:lnTo>
                    <a:pt x="5381" y="1959"/>
                  </a:lnTo>
                  <a:lnTo>
                    <a:pt x="5381" y="1934"/>
                  </a:lnTo>
                  <a:lnTo>
                    <a:pt x="5356" y="1859"/>
                  </a:lnTo>
                  <a:lnTo>
                    <a:pt x="5356" y="1835"/>
                  </a:lnTo>
                  <a:lnTo>
                    <a:pt x="5356" y="1809"/>
                  </a:lnTo>
                  <a:lnTo>
                    <a:pt x="5356" y="1785"/>
                  </a:lnTo>
                  <a:lnTo>
                    <a:pt x="5331" y="1760"/>
                  </a:lnTo>
                  <a:lnTo>
                    <a:pt x="5331" y="1710"/>
                  </a:lnTo>
                  <a:lnTo>
                    <a:pt x="5331" y="1686"/>
                  </a:lnTo>
                  <a:lnTo>
                    <a:pt x="5331" y="1661"/>
                  </a:lnTo>
                  <a:lnTo>
                    <a:pt x="5331" y="1636"/>
                  </a:lnTo>
                  <a:lnTo>
                    <a:pt x="5307" y="1586"/>
                  </a:lnTo>
                  <a:lnTo>
                    <a:pt x="5307" y="1562"/>
                  </a:lnTo>
                  <a:lnTo>
                    <a:pt x="5307" y="1537"/>
                  </a:lnTo>
                  <a:lnTo>
                    <a:pt x="5307" y="1512"/>
                  </a:lnTo>
                  <a:lnTo>
                    <a:pt x="5281" y="1487"/>
                  </a:lnTo>
                  <a:lnTo>
                    <a:pt x="5281" y="1438"/>
                  </a:lnTo>
                  <a:lnTo>
                    <a:pt x="5281" y="1413"/>
                  </a:lnTo>
                  <a:lnTo>
                    <a:pt x="5281" y="1388"/>
                  </a:lnTo>
                  <a:lnTo>
                    <a:pt x="5257" y="1363"/>
                  </a:lnTo>
                  <a:lnTo>
                    <a:pt x="5257" y="1339"/>
                  </a:lnTo>
                  <a:lnTo>
                    <a:pt x="5257" y="1289"/>
                  </a:lnTo>
                  <a:lnTo>
                    <a:pt x="5232" y="1165"/>
                  </a:lnTo>
                  <a:lnTo>
                    <a:pt x="5232" y="1140"/>
                  </a:lnTo>
                  <a:lnTo>
                    <a:pt x="5207" y="1090"/>
                  </a:lnTo>
                  <a:lnTo>
                    <a:pt x="5207" y="1066"/>
                  </a:lnTo>
                  <a:lnTo>
                    <a:pt x="5182" y="991"/>
                  </a:lnTo>
                  <a:lnTo>
                    <a:pt x="5182" y="967"/>
                  </a:lnTo>
                  <a:lnTo>
                    <a:pt x="5182" y="942"/>
                  </a:lnTo>
                  <a:lnTo>
                    <a:pt x="5182" y="917"/>
                  </a:lnTo>
                  <a:lnTo>
                    <a:pt x="5182" y="868"/>
                  </a:lnTo>
                  <a:lnTo>
                    <a:pt x="5158" y="818"/>
                  </a:lnTo>
                  <a:lnTo>
                    <a:pt x="5158" y="793"/>
                  </a:lnTo>
                  <a:lnTo>
                    <a:pt x="5158" y="768"/>
                  </a:lnTo>
                  <a:lnTo>
                    <a:pt x="5133" y="718"/>
                  </a:lnTo>
                  <a:lnTo>
                    <a:pt x="5133" y="669"/>
                  </a:lnTo>
                  <a:lnTo>
                    <a:pt x="5133" y="645"/>
                  </a:lnTo>
                  <a:lnTo>
                    <a:pt x="5108" y="619"/>
                  </a:lnTo>
                  <a:lnTo>
                    <a:pt x="5108" y="545"/>
                  </a:lnTo>
                  <a:lnTo>
                    <a:pt x="5083" y="495"/>
                  </a:lnTo>
                  <a:lnTo>
                    <a:pt x="5083" y="471"/>
                  </a:lnTo>
                  <a:lnTo>
                    <a:pt x="5083" y="421"/>
                  </a:lnTo>
                  <a:lnTo>
                    <a:pt x="5083" y="396"/>
                  </a:lnTo>
                  <a:lnTo>
                    <a:pt x="5058" y="372"/>
                  </a:lnTo>
                  <a:lnTo>
                    <a:pt x="5058" y="347"/>
                  </a:lnTo>
                  <a:lnTo>
                    <a:pt x="5058" y="322"/>
                  </a:lnTo>
                  <a:lnTo>
                    <a:pt x="5058" y="272"/>
                  </a:lnTo>
                  <a:lnTo>
                    <a:pt x="5058" y="272"/>
                  </a:lnTo>
                  <a:lnTo>
                    <a:pt x="5034" y="272"/>
                  </a:lnTo>
                  <a:lnTo>
                    <a:pt x="5034" y="272"/>
                  </a:lnTo>
                  <a:lnTo>
                    <a:pt x="5034" y="272"/>
                  </a:lnTo>
                  <a:lnTo>
                    <a:pt x="5034" y="272"/>
                  </a:lnTo>
                  <a:lnTo>
                    <a:pt x="5034" y="272"/>
                  </a:lnTo>
                  <a:lnTo>
                    <a:pt x="5034" y="272"/>
                  </a:lnTo>
                  <a:lnTo>
                    <a:pt x="5034" y="272"/>
                  </a:lnTo>
                  <a:lnTo>
                    <a:pt x="5034" y="297"/>
                  </a:lnTo>
                  <a:lnTo>
                    <a:pt x="5034" y="297"/>
                  </a:lnTo>
                  <a:lnTo>
                    <a:pt x="5034" y="297"/>
                  </a:lnTo>
                  <a:lnTo>
                    <a:pt x="5009" y="297"/>
                  </a:lnTo>
                  <a:lnTo>
                    <a:pt x="5009" y="272"/>
                  </a:lnTo>
                  <a:lnTo>
                    <a:pt x="5009" y="272"/>
                  </a:lnTo>
                  <a:lnTo>
                    <a:pt x="5009" y="272"/>
                  </a:lnTo>
                  <a:lnTo>
                    <a:pt x="5009" y="272"/>
                  </a:lnTo>
                  <a:lnTo>
                    <a:pt x="5009" y="272"/>
                  </a:lnTo>
                  <a:lnTo>
                    <a:pt x="4984" y="272"/>
                  </a:lnTo>
                  <a:lnTo>
                    <a:pt x="4984" y="272"/>
                  </a:lnTo>
                  <a:lnTo>
                    <a:pt x="4984" y="272"/>
                  </a:lnTo>
                  <a:lnTo>
                    <a:pt x="4984" y="272"/>
                  </a:lnTo>
                  <a:lnTo>
                    <a:pt x="4984" y="272"/>
                  </a:lnTo>
                  <a:lnTo>
                    <a:pt x="4984" y="272"/>
                  </a:lnTo>
                  <a:lnTo>
                    <a:pt x="4984" y="272"/>
                  </a:lnTo>
                  <a:lnTo>
                    <a:pt x="4959" y="272"/>
                  </a:lnTo>
                  <a:lnTo>
                    <a:pt x="4959" y="248"/>
                  </a:lnTo>
                  <a:lnTo>
                    <a:pt x="4959" y="248"/>
                  </a:lnTo>
                  <a:lnTo>
                    <a:pt x="4959" y="248"/>
                  </a:lnTo>
                  <a:lnTo>
                    <a:pt x="4959" y="248"/>
                  </a:lnTo>
                  <a:lnTo>
                    <a:pt x="4959" y="248"/>
                  </a:lnTo>
                  <a:lnTo>
                    <a:pt x="4959"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48"/>
                  </a:lnTo>
                  <a:lnTo>
                    <a:pt x="4935" y="222"/>
                  </a:lnTo>
                  <a:lnTo>
                    <a:pt x="4935" y="248"/>
                  </a:lnTo>
                  <a:lnTo>
                    <a:pt x="4935" y="248"/>
                  </a:lnTo>
                  <a:lnTo>
                    <a:pt x="4935" y="248"/>
                  </a:lnTo>
                  <a:lnTo>
                    <a:pt x="4935" y="248"/>
                  </a:lnTo>
                  <a:lnTo>
                    <a:pt x="4935" y="248"/>
                  </a:lnTo>
                  <a:lnTo>
                    <a:pt x="4935" y="222"/>
                  </a:lnTo>
                  <a:lnTo>
                    <a:pt x="4935" y="222"/>
                  </a:lnTo>
                  <a:lnTo>
                    <a:pt x="4910" y="222"/>
                  </a:lnTo>
                  <a:lnTo>
                    <a:pt x="4910" y="222"/>
                  </a:lnTo>
                  <a:lnTo>
                    <a:pt x="4885" y="222"/>
                  </a:lnTo>
                  <a:lnTo>
                    <a:pt x="4910"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85" y="222"/>
                  </a:lnTo>
                  <a:lnTo>
                    <a:pt x="4860" y="222"/>
                  </a:lnTo>
                  <a:lnTo>
                    <a:pt x="4860" y="222"/>
                  </a:lnTo>
                  <a:lnTo>
                    <a:pt x="4860" y="222"/>
                  </a:lnTo>
                  <a:lnTo>
                    <a:pt x="4860" y="222"/>
                  </a:lnTo>
                  <a:lnTo>
                    <a:pt x="4860" y="222"/>
                  </a:lnTo>
                  <a:lnTo>
                    <a:pt x="4885"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60"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35" y="222"/>
                  </a:lnTo>
                  <a:lnTo>
                    <a:pt x="4810" y="222"/>
                  </a:lnTo>
                  <a:lnTo>
                    <a:pt x="4810" y="222"/>
                  </a:lnTo>
                  <a:lnTo>
                    <a:pt x="4810" y="222"/>
                  </a:lnTo>
                  <a:lnTo>
                    <a:pt x="4810" y="222"/>
                  </a:lnTo>
                  <a:lnTo>
                    <a:pt x="4810" y="222"/>
                  </a:lnTo>
                  <a:lnTo>
                    <a:pt x="4810" y="222"/>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810" y="248"/>
                  </a:lnTo>
                  <a:lnTo>
                    <a:pt x="4785" y="248"/>
                  </a:lnTo>
                  <a:lnTo>
                    <a:pt x="4785" y="248"/>
                  </a:lnTo>
                  <a:lnTo>
                    <a:pt x="4785" y="248"/>
                  </a:lnTo>
                  <a:lnTo>
                    <a:pt x="4785" y="248"/>
                  </a:lnTo>
                  <a:lnTo>
                    <a:pt x="4761" y="272"/>
                  </a:lnTo>
                  <a:lnTo>
                    <a:pt x="4761" y="272"/>
                  </a:lnTo>
                  <a:lnTo>
                    <a:pt x="4761" y="248"/>
                  </a:lnTo>
                  <a:lnTo>
                    <a:pt x="4761" y="248"/>
                  </a:lnTo>
                  <a:lnTo>
                    <a:pt x="4761" y="272"/>
                  </a:lnTo>
                  <a:lnTo>
                    <a:pt x="4736" y="272"/>
                  </a:lnTo>
                  <a:lnTo>
                    <a:pt x="4736" y="272"/>
                  </a:lnTo>
                  <a:lnTo>
                    <a:pt x="4736" y="272"/>
                  </a:lnTo>
                  <a:lnTo>
                    <a:pt x="4736" y="248"/>
                  </a:lnTo>
                  <a:lnTo>
                    <a:pt x="4736" y="248"/>
                  </a:lnTo>
                  <a:lnTo>
                    <a:pt x="4736" y="248"/>
                  </a:lnTo>
                  <a:lnTo>
                    <a:pt x="4736"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712" y="248"/>
                  </a:lnTo>
                  <a:lnTo>
                    <a:pt x="4686" y="248"/>
                  </a:lnTo>
                  <a:lnTo>
                    <a:pt x="4686" y="248"/>
                  </a:lnTo>
                  <a:lnTo>
                    <a:pt x="4686" y="222"/>
                  </a:lnTo>
                  <a:lnTo>
                    <a:pt x="4686" y="222"/>
                  </a:lnTo>
                  <a:lnTo>
                    <a:pt x="4686" y="248"/>
                  </a:lnTo>
                  <a:lnTo>
                    <a:pt x="4686" y="248"/>
                  </a:lnTo>
                  <a:lnTo>
                    <a:pt x="4686" y="222"/>
                  </a:lnTo>
                  <a:lnTo>
                    <a:pt x="4686" y="222"/>
                  </a:lnTo>
                  <a:lnTo>
                    <a:pt x="4686" y="248"/>
                  </a:lnTo>
                  <a:lnTo>
                    <a:pt x="4686" y="248"/>
                  </a:lnTo>
                  <a:lnTo>
                    <a:pt x="4662" y="248"/>
                  </a:lnTo>
                  <a:lnTo>
                    <a:pt x="4662" y="222"/>
                  </a:lnTo>
                  <a:lnTo>
                    <a:pt x="4637" y="222"/>
                  </a:lnTo>
                  <a:lnTo>
                    <a:pt x="4612" y="248"/>
                  </a:lnTo>
                  <a:lnTo>
                    <a:pt x="4612" y="248"/>
                  </a:lnTo>
                  <a:lnTo>
                    <a:pt x="4612" y="248"/>
                  </a:lnTo>
                  <a:lnTo>
                    <a:pt x="4612" y="248"/>
                  </a:lnTo>
                  <a:lnTo>
                    <a:pt x="4587" y="248"/>
                  </a:lnTo>
                  <a:lnTo>
                    <a:pt x="4587" y="248"/>
                  </a:lnTo>
                  <a:lnTo>
                    <a:pt x="4587" y="248"/>
                  </a:lnTo>
                  <a:lnTo>
                    <a:pt x="4587" y="248"/>
                  </a:lnTo>
                  <a:lnTo>
                    <a:pt x="4587" y="248"/>
                  </a:lnTo>
                  <a:lnTo>
                    <a:pt x="4587" y="248"/>
                  </a:lnTo>
                  <a:lnTo>
                    <a:pt x="4587" y="248"/>
                  </a:lnTo>
                  <a:lnTo>
                    <a:pt x="4587" y="248"/>
                  </a:lnTo>
                  <a:lnTo>
                    <a:pt x="4562" y="248"/>
                  </a:lnTo>
                  <a:lnTo>
                    <a:pt x="4562" y="248"/>
                  </a:lnTo>
                  <a:lnTo>
                    <a:pt x="4538" y="248"/>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38" y="222"/>
                  </a:lnTo>
                  <a:lnTo>
                    <a:pt x="4513" y="222"/>
                  </a:lnTo>
                  <a:lnTo>
                    <a:pt x="4513" y="222"/>
                  </a:lnTo>
                  <a:lnTo>
                    <a:pt x="4513" y="222"/>
                  </a:lnTo>
                  <a:lnTo>
                    <a:pt x="4513" y="222"/>
                  </a:lnTo>
                  <a:lnTo>
                    <a:pt x="4513" y="222"/>
                  </a:lnTo>
                  <a:lnTo>
                    <a:pt x="4513" y="222"/>
                  </a:lnTo>
                  <a:lnTo>
                    <a:pt x="4513" y="222"/>
                  </a:lnTo>
                  <a:lnTo>
                    <a:pt x="4513" y="222"/>
                  </a:lnTo>
                  <a:lnTo>
                    <a:pt x="4513" y="222"/>
                  </a:lnTo>
                  <a:lnTo>
                    <a:pt x="4488" y="222"/>
                  </a:lnTo>
                  <a:lnTo>
                    <a:pt x="4488" y="222"/>
                  </a:lnTo>
                  <a:lnTo>
                    <a:pt x="4488" y="222"/>
                  </a:lnTo>
                  <a:lnTo>
                    <a:pt x="4488" y="222"/>
                  </a:lnTo>
                  <a:lnTo>
                    <a:pt x="4488" y="222"/>
                  </a:lnTo>
                  <a:lnTo>
                    <a:pt x="4488" y="198"/>
                  </a:lnTo>
                  <a:lnTo>
                    <a:pt x="4488" y="198"/>
                  </a:lnTo>
                  <a:lnTo>
                    <a:pt x="4488" y="198"/>
                  </a:lnTo>
                  <a:lnTo>
                    <a:pt x="4488"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98"/>
                  </a:lnTo>
                  <a:lnTo>
                    <a:pt x="4439" y="198"/>
                  </a:lnTo>
                  <a:lnTo>
                    <a:pt x="4413" y="198"/>
                  </a:lnTo>
                  <a:lnTo>
                    <a:pt x="4439" y="198"/>
                  </a:lnTo>
                  <a:lnTo>
                    <a:pt x="4413" y="198"/>
                  </a:lnTo>
                  <a:lnTo>
                    <a:pt x="4413" y="198"/>
                  </a:lnTo>
                  <a:lnTo>
                    <a:pt x="4413" y="198"/>
                  </a:lnTo>
                  <a:lnTo>
                    <a:pt x="4413" y="198"/>
                  </a:lnTo>
                  <a:lnTo>
                    <a:pt x="4413" y="198"/>
                  </a:lnTo>
                  <a:lnTo>
                    <a:pt x="4413" y="198"/>
                  </a:lnTo>
                  <a:lnTo>
                    <a:pt x="4413" y="173"/>
                  </a:lnTo>
                  <a:lnTo>
                    <a:pt x="4413" y="173"/>
                  </a:lnTo>
                  <a:lnTo>
                    <a:pt x="4413" y="198"/>
                  </a:lnTo>
                  <a:lnTo>
                    <a:pt x="4389" y="198"/>
                  </a:lnTo>
                  <a:lnTo>
                    <a:pt x="4389" y="198"/>
                  </a:lnTo>
                  <a:lnTo>
                    <a:pt x="4389" y="198"/>
                  </a:lnTo>
                  <a:lnTo>
                    <a:pt x="4389" y="198"/>
                  </a:lnTo>
                  <a:lnTo>
                    <a:pt x="4389" y="198"/>
                  </a:lnTo>
                  <a:lnTo>
                    <a:pt x="4364" y="198"/>
                  </a:lnTo>
                  <a:lnTo>
                    <a:pt x="4364" y="198"/>
                  </a:lnTo>
                  <a:lnTo>
                    <a:pt x="4364" y="222"/>
                  </a:lnTo>
                  <a:lnTo>
                    <a:pt x="4339" y="222"/>
                  </a:lnTo>
                  <a:lnTo>
                    <a:pt x="4339" y="198"/>
                  </a:lnTo>
                  <a:lnTo>
                    <a:pt x="4364" y="198"/>
                  </a:lnTo>
                  <a:lnTo>
                    <a:pt x="4364" y="198"/>
                  </a:lnTo>
                  <a:lnTo>
                    <a:pt x="4364"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39" y="198"/>
                  </a:lnTo>
                  <a:lnTo>
                    <a:pt x="4315" y="198"/>
                  </a:lnTo>
                  <a:lnTo>
                    <a:pt x="4315" y="198"/>
                  </a:lnTo>
                  <a:lnTo>
                    <a:pt x="4315" y="198"/>
                  </a:lnTo>
                  <a:lnTo>
                    <a:pt x="4339" y="198"/>
                  </a:lnTo>
                  <a:lnTo>
                    <a:pt x="4315" y="198"/>
                  </a:lnTo>
                  <a:lnTo>
                    <a:pt x="4315" y="198"/>
                  </a:lnTo>
                  <a:lnTo>
                    <a:pt x="4315" y="198"/>
                  </a:lnTo>
                  <a:lnTo>
                    <a:pt x="4315" y="198"/>
                  </a:lnTo>
                  <a:lnTo>
                    <a:pt x="4315" y="198"/>
                  </a:lnTo>
                  <a:lnTo>
                    <a:pt x="4315" y="198"/>
                  </a:lnTo>
                  <a:lnTo>
                    <a:pt x="4315" y="198"/>
                  </a:lnTo>
                  <a:lnTo>
                    <a:pt x="4315" y="198"/>
                  </a:lnTo>
                  <a:lnTo>
                    <a:pt x="4315" y="198"/>
                  </a:lnTo>
                  <a:lnTo>
                    <a:pt x="4315" y="198"/>
                  </a:lnTo>
                  <a:lnTo>
                    <a:pt x="4290" y="198"/>
                  </a:lnTo>
                  <a:lnTo>
                    <a:pt x="4290" y="198"/>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90" y="222"/>
                  </a:lnTo>
                  <a:lnTo>
                    <a:pt x="4265" y="198"/>
                  </a:lnTo>
                  <a:lnTo>
                    <a:pt x="4265" y="222"/>
                  </a:lnTo>
                  <a:lnTo>
                    <a:pt x="4240" y="198"/>
                  </a:lnTo>
                  <a:lnTo>
                    <a:pt x="4240" y="198"/>
                  </a:lnTo>
                  <a:lnTo>
                    <a:pt x="4240" y="198"/>
                  </a:lnTo>
                  <a:lnTo>
                    <a:pt x="4240" y="198"/>
                  </a:lnTo>
                  <a:lnTo>
                    <a:pt x="4240" y="198"/>
                  </a:lnTo>
                  <a:lnTo>
                    <a:pt x="4240" y="198"/>
                  </a:lnTo>
                  <a:lnTo>
                    <a:pt x="4240" y="198"/>
                  </a:lnTo>
                  <a:lnTo>
                    <a:pt x="4240" y="198"/>
                  </a:lnTo>
                  <a:lnTo>
                    <a:pt x="4240" y="198"/>
                  </a:lnTo>
                  <a:lnTo>
                    <a:pt x="4265" y="198"/>
                  </a:lnTo>
                  <a:lnTo>
                    <a:pt x="4265" y="198"/>
                  </a:lnTo>
                  <a:lnTo>
                    <a:pt x="4265" y="198"/>
                  </a:lnTo>
                  <a:lnTo>
                    <a:pt x="4265" y="173"/>
                  </a:lnTo>
                  <a:lnTo>
                    <a:pt x="4240" y="198"/>
                  </a:lnTo>
                  <a:lnTo>
                    <a:pt x="4240" y="173"/>
                  </a:lnTo>
                  <a:lnTo>
                    <a:pt x="4216" y="198"/>
                  </a:lnTo>
                  <a:lnTo>
                    <a:pt x="4190" y="198"/>
                  </a:lnTo>
                  <a:lnTo>
                    <a:pt x="4190" y="198"/>
                  </a:lnTo>
                  <a:lnTo>
                    <a:pt x="4190" y="198"/>
                  </a:lnTo>
                  <a:lnTo>
                    <a:pt x="4190" y="198"/>
                  </a:lnTo>
                  <a:lnTo>
                    <a:pt x="4190" y="198"/>
                  </a:lnTo>
                  <a:lnTo>
                    <a:pt x="4190" y="198"/>
                  </a:lnTo>
                  <a:lnTo>
                    <a:pt x="4190" y="198"/>
                  </a:lnTo>
                  <a:lnTo>
                    <a:pt x="4190" y="173"/>
                  </a:lnTo>
                  <a:lnTo>
                    <a:pt x="4190" y="173"/>
                  </a:lnTo>
                  <a:lnTo>
                    <a:pt x="4190" y="173"/>
                  </a:lnTo>
                  <a:lnTo>
                    <a:pt x="4190" y="173"/>
                  </a:lnTo>
                  <a:lnTo>
                    <a:pt x="4216" y="173"/>
                  </a:lnTo>
                  <a:lnTo>
                    <a:pt x="4216" y="173"/>
                  </a:lnTo>
                  <a:lnTo>
                    <a:pt x="4216" y="173"/>
                  </a:lnTo>
                  <a:lnTo>
                    <a:pt x="4240" y="173"/>
                  </a:lnTo>
                  <a:lnTo>
                    <a:pt x="4240" y="173"/>
                  </a:lnTo>
                  <a:lnTo>
                    <a:pt x="4240" y="173"/>
                  </a:lnTo>
                  <a:lnTo>
                    <a:pt x="4216" y="173"/>
                  </a:lnTo>
                  <a:lnTo>
                    <a:pt x="4216" y="173"/>
                  </a:lnTo>
                  <a:lnTo>
                    <a:pt x="4216" y="173"/>
                  </a:lnTo>
                  <a:lnTo>
                    <a:pt x="4190" y="173"/>
                  </a:lnTo>
                  <a:lnTo>
                    <a:pt x="4190" y="173"/>
                  </a:lnTo>
                  <a:lnTo>
                    <a:pt x="4190" y="149"/>
                  </a:lnTo>
                  <a:lnTo>
                    <a:pt x="4190" y="149"/>
                  </a:lnTo>
                  <a:lnTo>
                    <a:pt x="4190" y="149"/>
                  </a:lnTo>
                  <a:lnTo>
                    <a:pt x="4216" y="149"/>
                  </a:lnTo>
                  <a:lnTo>
                    <a:pt x="4216" y="149"/>
                  </a:lnTo>
                  <a:lnTo>
                    <a:pt x="4216" y="149"/>
                  </a:lnTo>
                  <a:lnTo>
                    <a:pt x="4216" y="149"/>
                  </a:lnTo>
                  <a:lnTo>
                    <a:pt x="4216" y="149"/>
                  </a:lnTo>
                  <a:lnTo>
                    <a:pt x="4216" y="149"/>
                  </a:lnTo>
                  <a:lnTo>
                    <a:pt x="4216" y="149"/>
                  </a:lnTo>
                  <a:lnTo>
                    <a:pt x="4216" y="149"/>
                  </a:lnTo>
                  <a:lnTo>
                    <a:pt x="4216" y="123"/>
                  </a:lnTo>
                  <a:lnTo>
                    <a:pt x="4216" y="123"/>
                  </a:lnTo>
                  <a:lnTo>
                    <a:pt x="4216"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90"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66" y="123"/>
                  </a:lnTo>
                  <a:lnTo>
                    <a:pt x="4141" y="123"/>
                  </a:lnTo>
                  <a:lnTo>
                    <a:pt x="4141" y="123"/>
                  </a:lnTo>
                  <a:lnTo>
                    <a:pt x="4141" y="123"/>
                  </a:lnTo>
                  <a:lnTo>
                    <a:pt x="4141" y="123"/>
                  </a:lnTo>
                  <a:lnTo>
                    <a:pt x="4141" y="123"/>
                  </a:lnTo>
                  <a:lnTo>
                    <a:pt x="4141" y="123"/>
                  </a:lnTo>
                  <a:lnTo>
                    <a:pt x="4117" y="123"/>
                  </a:lnTo>
                  <a:lnTo>
                    <a:pt x="4091" y="123"/>
                  </a:lnTo>
                  <a:lnTo>
                    <a:pt x="4091" y="123"/>
                  </a:lnTo>
                  <a:lnTo>
                    <a:pt x="4091" y="123"/>
                  </a:lnTo>
                  <a:lnTo>
                    <a:pt x="4091" y="123"/>
                  </a:lnTo>
                  <a:lnTo>
                    <a:pt x="4091" y="123"/>
                  </a:lnTo>
                  <a:lnTo>
                    <a:pt x="4091" y="149"/>
                  </a:lnTo>
                  <a:lnTo>
                    <a:pt x="4091" y="149"/>
                  </a:lnTo>
                  <a:lnTo>
                    <a:pt x="4067" y="149"/>
                  </a:lnTo>
                  <a:lnTo>
                    <a:pt x="4067" y="149"/>
                  </a:lnTo>
                  <a:lnTo>
                    <a:pt x="4067" y="149"/>
                  </a:lnTo>
                  <a:lnTo>
                    <a:pt x="4067" y="149"/>
                  </a:lnTo>
                  <a:lnTo>
                    <a:pt x="4067" y="149"/>
                  </a:lnTo>
                  <a:lnTo>
                    <a:pt x="4067" y="123"/>
                  </a:lnTo>
                  <a:lnTo>
                    <a:pt x="4067" y="123"/>
                  </a:lnTo>
                  <a:lnTo>
                    <a:pt x="4067" y="123"/>
                  </a:lnTo>
                  <a:lnTo>
                    <a:pt x="4067" y="123"/>
                  </a:lnTo>
                  <a:lnTo>
                    <a:pt x="4067"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123"/>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99"/>
                  </a:lnTo>
                  <a:lnTo>
                    <a:pt x="4042" y="74"/>
                  </a:lnTo>
                  <a:lnTo>
                    <a:pt x="4042" y="74"/>
                  </a:lnTo>
                  <a:lnTo>
                    <a:pt x="4042" y="74"/>
                  </a:lnTo>
                  <a:lnTo>
                    <a:pt x="4042" y="74"/>
                  </a:lnTo>
                  <a:lnTo>
                    <a:pt x="4042" y="74"/>
                  </a:lnTo>
                  <a:lnTo>
                    <a:pt x="4042" y="74"/>
                  </a:lnTo>
                  <a:lnTo>
                    <a:pt x="4042" y="74"/>
                  </a:lnTo>
                  <a:lnTo>
                    <a:pt x="4042" y="74"/>
                  </a:lnTo>
                  <a:lnTo>
                    <a:pt x="4017" y="74"/>
                  </a:lnTo>
                  <a:lnTo>
                    <a:pt x="4017" y="74"/>
                  </a:lnTo>
                  <a:lnTo>
                    <a:pt x="4017" y="74"/>
                  </a:lnTo>
                  <a:lnTo>
                    <a:pt x="4017" y="74"/>
                  </a:lnTo>
                  <a:lnTo>
                    <a:pt x="4017" y="74"/>
                  </a:lnTo>
                  <a:lnTo>
                    <a:pt x="4017" y="74"/>
                  </a:lnTo>
                  <a:lnTo>
                    <a:pt x="4017" y="74"/>
                  </a:lnTo>
                  <a:lnTo>
                    <a:pt x="4017" y="74"/>
                  </a:lnTo>
                  <a:lnTo>
                    <a:pt x="4017" y="99"/>
                  </a:lnTo>
                  <a:lnTo>
                    <a:pt x="4017" y="99"/>
                  </a:lnTo>
                  <a:lnTo>
                    <a:pt x="4017" y="99"/>
                  </a:lnTo>
                  <a:lnTo>
                    <a:pt x="4017" y="99"/>
                  </a:lnTo>
                  <a:lnTo>
                    <a:pt x="4017" y="99"/>
                  </a:lnTo>
                  <a:lnTo>
                    <a:pt x="4017" y="99"/>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4017" y="74"/>
                  </a:lnTo>
                  <a:lnTo>
                    <a:pt x="3992" y="74"/>
                  </a:lnTo>
                  <a:lnTo>
                    <a:pt x="4017" y="74"/>
                  </a:lnTo>
                  <a:lnTo>
                    <a:pt x="4017" y="74"/>
                  </a:lnTo>
                  <a:lnTo>
                    <a:pt x="4017" y="99"/>
                  </a:lnTo>
                  <a:lnTo>
                    <a:pt x="4017" y="99"/>
                  </a:lnTo>
                  <a:lnTo>
                    <a:pt x="4017" y="99"/>
                  </a:lnTo>
                  <a:lnTo>
                    <a:pt x="4017" y="99"/>
                  </a:lnTo>
                  <a:lnTo>
                    <a:pt x="4017" y="99"/>
                  </a:lnTo>
                  <a:lnTo>
                    <a:pt x="4017" y="99"/>
                  </a:lnTo>
                  <a:lnTo>
                    <a:pt x="4017" y="99"/>
                  </a:lnTo>
                  <a:lnTo>
                    <a:pt x="3992" y="99"/>
                  </a:lnTo>
                  <a:lnTo>
                    <a:pt x="3992" y="99"/>
                  </a:lnTo>
                  <a:lnTo>
                    <a:pt x="3992" y="99"/>
                  </a:lnTo>
                  <a:lnTo>
                    <a:pt x="3992" y="99"/>
                  </a:lnTo>
                  <a:lnTo>
                    <a:pt x="3992" y="99"/>
                  </a:lnTo>
                  <a:lnTo>
                    <a:pt x="3992" y="99"/>
                  </a:lnTo>
                  <a:lnTo>
                    <a:pt x="3992" y="99"/>
                  </a:lnTo>
                  <a:lnTo>
                    <a:pt x="3992" y="99"/>
                  </a:lnTo>
                  <a:lnTo>
                    <a:pt x="3992" y="99"/>
                  </a:lnTo>
                  <a:lnTo>
                    <a:pt x="3992" y="123"/>
                  </a:lnTo>
                  <a:lnTo>
                    <a:pt x="3992" y="123"/>
                  </a:lnTo>
                  <a:lnTo>
                    <a:pt x="3992" y="123"/>
                  </a:lnTo>
                  <a:lnTo>
                    <a:pt x="3992" y="123"/>
                  </a:lnTo>
                  <a:lnTo>
                    <a:pt x="3992" y="123"/>
                  </a:lnTo>
                  <a:lnTo>
                    <a:pt x="3992" y="123"/>
                  </a:lnTo>
                  <a:lnTo>
                    <a:pt x="3992"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23"/>
                  </a:lnTo>
                  <a:lnTo>
                    <a:pt x="3967" y="149"/>
                  </a:lnTo>
                  <a:lnTo>
                    <a:pt x="3967" y="149"/>
                  </a:lnTo>
                  <a:lnTo>
                    <a:pt x="3967" y="149"/>
                  </a:lnTo>
                  <a:lnTo>
                    <a:pt x="3967" y="149"/>
                  </a:lnTo>
                  <a:lnTo>
                    <a:pt x="3967" y="149"/>
                  </a:lnTo>
                  <a:lnTo>
                    <a:pt x="3943" y="149"/>
                  </a:lnTo>
                  <a:lnTo>
                    <a:pt x="3943" y="149"/>
                  </a:lnTo>
                  <a:lnTo>
                    <a:pt x="3943" y="149"/>
                  </a:lnTo>
                  <a:lnTo>
                    <a:pt x="3943" y="149"/>
                  </a:lnTo>
                  <a:lnTo>
                    <a:pt x="3943" y="149"/>
                  </a:lnTo>
                  <a:lnTo>
                    <a:pt x="3943" y="123"/>
                  </a:lnTo>
                  <a:lnTo>
                    <a:pt x="3943" y="123"/>
                  </a:lnTo>
                  <a:lnTo>
                    <a:pt x="3943" y="123"/>
                  </a:lnTo>
                  <a:lnTo>
                    <a:pt x="3967" y="123"/>
                  </a:lnTo>
                  <a:lnTo>
                    <a:pt x="3967" y="123"/>
                  </a:lnTo>
                  <a:lnTo>
                    <a:pt x="3967" y="123"/>
                  </a:lnTo>
                  <a:lnTo>
                    <a:pt x="3967" y="123"/>
                  </a:lnTo>
                  <a:lnTo>
                    <a:pt x="3943" y="123"/>
                  </a:lnTo>
                  <a:lnTo>
                    <a:pt x="3943" y="123"/>
                  </a:lnTo>
                  <a:lnTo>
                    <a:pt x="3943" y="123"/>
                  </a:lnTo>
                  <a:lnTo>
                    <a:pt x="3943" y="123"/>
                  </a:lnTo>
                  <a:lnTo>
                    <a:pt x="3943" y="123"/>
                  </a:lnTo>
                  <a:lnTo>
                    <a:pt x="3943" y="123"/>
                  </a:lnTo>
                  <a:lnTo>
                    <a:pt x="3943" y="123"/>
                  </a:lnTo>
                  <a:lnTo>
                    <a:pt x="3943" y="123"/>
                  </a:lnTo>
                  <a:lnTo>
                    <a:pt x="3943" y="99"/>
                  </a:lnTo>
                  <a:lnTo>
                    <a:pt x="3943" y="123"/>
                  </a:lnTo>
                  <a:lnTo>
                    <a:pt x="3943" y="123"/>
                  </a:lnTo>
                  <a:lnTo>
                    <a:pt x="3943" y="99"/>
                  </a:lnTo>
                  <a:lnTo>
                    <a:pt x="3943" y="99"/>
                  </a:lnTo>
                  <a:lnTo>
                    <a:pt x="3943" y="99"/>
                  </a:lnTo>
                  <a:lnTo>
                    <a:pt x="3943" y="99"/>
                  </a:lnTo>
                  <a:lnTo>
                    <a:pt x="3943" y="99"/>
                  </a:lnTo>
                  <a:lnTo>
                    <a:pt x="3943" y="99"/>
                  </a:lnTo>
                  <a:lnTo>
                    <a:pt x="3943" y="99"/>
                  </a:lnTo>
                  <a:lnTo>
                    <a:pt x="3943" y="99"/>
                  </a:lnTo>
                  <a:lnTo>
                    <a:pt x="3943"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99"/>
                  </a:lnTo>
                  <a:lnTo>
                    <a:pt x="3967" y="74"/>
                  </a:lnTo>
                  <a:lnTo>
                    <a:pt x="3967" y="74"/>
                  </a:lnTo>
                  <a:lnTo>
                    <a:pt x="3992" y="74"/>
                  </a:lnTo>
                  <a:lnTo>
                    <a:pt x="3992" y="74"/>
                  </a:lnTo>
                  <a:lnTo>
                    <a:pt x="3992" y="74"/>
                  </a:lnTo>
                  <a:lnTo>
                    <a:pt x="3992" y="74"/>
                  </a:lnTo>
                  <a:lnTo>
                    <a:pt x="3992" y="74"/>
                  </a:lnTo>
                  <a:lnTo>
                    <a:pt x="3992" y="74"/>
                  </a:lnTo>
                  <a:lnTo>
                    <a:pt x="3992" y="49"/>
                  </a:lnTo>
                  <a:lnTo>
                    <a:pt x="3967" y="49"/>
                  </a:lnTo>
                  <a:lnTo>
                    <a:pt x="3967" y="49"/>
                  </a:lnTo>
                  <a:lnTo>
                    <a:pt x="3967" y="49"/>
                  </a:lnTo>
                  <a:lnTo>
                    <a:pt x="3967" y="49"/>
                  </a:lnTo>
                  <a:lnTo>
                    <a:pt x="3967" y="49"/>
                  </a:lnTo>
                  <a:lnTo>
                    <a:pt x="3967" y="49"/>
                  </a:lnTo>
                  <a:lnTo>
                    <a:pt x="3967" y="49"/>
                  </a:lnTo>
                  <a:lnTo>
                    <a:pt x="3967" y="49"/>
                  </a:lnTo>
                  <a:lnTo>
                    <a:pt x="3967" y="49"/>
                  </a:lnTo>
                  <a:lnTo>
                    <a:pt x="3967"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43" y="49"/>
                  </a:lnTo>
                  <a:lnTo>
                    <a:pt x="3918" y="49"/>
                  </a:lnTo>
                  <a:lnTo>
                    <a:pt x="3918" y="49"/>
                  </a:lnTo>
                  <a:lnTo>
                    <a:pt x="3918" y="49"/>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18" y="24"/>
                  </a:lnTo>
                  <a:lnTo>
                    <a:pt x="3943" y="24"/>
                  </a:lnTo>
                  <a:lnTo>
                    <a:pt x="3918" y="24"/>
                  </a:lnTo>
                  <a:lnTo>
                    <a:pt x="3918" y="0"/>
                  </a:lnTo>
                  <a:lnTo>
                    <a:pt x="3918" y="0"/>
                  </a:lnTo>
                  <a:lnTo>
                    <a:pt x="3918" y="0"/>
                  </a:lnTo>
                  <a:lnTo>
                    <a:pt x="3918" y="24"/>
                  </a:lnTo>
                  <a:lnTo>
                    <a:pt x="3918" y="24"/>
                  </a:lnTo>
                  <a:lnTo>
                    <a:pt x="3918" y="24"/>
                  </a:lnTo>
                  <a:lnTo>
                    <a:pt x="3893" y="24"/>
                  </a:lnTo>
                  <a:lnTo>
                    <a:pt x="3893" y="49"/>
                  </a:lnTo>
                  <a:lnTo>
                    <a:pt x="3868" y="49"/>
                  </a:lnTo>
                  <a:lnTo>
                    <a:pt x="3868" y="74"/>
                  </a:lnTo>
                  <a:lnTo>
                    <a:pt x="3844" y="99"/>
                  </a:lnTo>
                  <a:lnTo>
                    <a:pt x="3844" y="99"/>
                  </a:lnTo>
                  <a:lnTo>
                    <a:pt x="3844" y="99"/>
                  </a:lnTo>
                  <a:lnTo>
                    <a:pt x="3844" y="99"/>
                  </a:lnTo>
                  <a:lnTo>
                    <a:pt x="3844" y="99"/>
                  </a:lnTo>
                  <a:lnTo>
                    <a:pt x="3819" y="123"/>
                  </a:lnTo>
                  <a:lnTo>
                    <a:pt x="3819" y="123"/>
                  </a:lnTo>
                  <a:lnTo>
                    <a:pt x="3794" y="123"/>
                  </a:lnTo>
                  <a:lnTo>
                    <a:pt x="3769" y="123"/>
                  </a:lnTo>
                  <a:lnTo>
                    <a:pt x="3769" y="123"/>
                  </a:lnTo>
                  <a:lnTo>
                    <a:pt x="3769" y="123"/>
                  </a:lnTo>
                  <a:lnTo>
                    <a:pt x="3769" y="123"/>
                  </a:lnTo>
                  <a:lnTo>
                    <a:pt x="3794" y="123"/>
                  </a:lnTo>
                  <a:lnTo>
                    <a:pt x="3769" y="123"/>
                  </a:lnTo>
                  <a:lnTo>
                    <a:pt x="3744" y="123"/>
                  </a:lnTo>
                  <a:lnTo>
                    <a:pt x="3744" y="123"/>
                  </a:lnTo>
                  <a:lnTo>
                    <a:pt x="3744" y="123"/>
                  </a:lnTo>
                  <a:lnTo>
                    <a:pt x="3744" y="123"/>
                  </a:lnTo>
                  <a:lnTo>
                    <a:pt x="3744" y="123"/>
                  </a:lnTo>
                  <a:lnTo>
                    <a:pt x="3720" y="123"/>
                  </a:lnTo>
                  <a:lnTo>
                    <a:pt x="3720" y="123"/>
                  </a:lnTo>
                  <a:lnTo>
                    <a:pt x="3720" y="123"/>
                  </a:lnTo>
                  <a:lnTo>
                    <a:pt x="3720" y="123"/>
                  </a:lnTo>
                  <a:lnTo>
                    <a:pt x="3720" y="149"/>
                  </a:lnTo>
                  <a:lnTo>
                    <a:pt x="3720" y="149"/>
                  </a:lnTo>
                  <a:lnTo>
                    <a:pt x="3720" y="149"/>
                  </a:lnTo>
                  <a:lnTo>
                    <a:pt x="3720" y="149"/>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123"/>
                  </a:lnTo>
                  <a:lnTo>
                    <a:pt x="3720" y="99"/>
                  </a:lnTo>
                  <a:lnTo>
                    <a:pt x="3720" y="99"/>
                  </a:lnTo>
                  <a:lnTo>
                    <a:pt x="3720" y="99"/>
                  </a:lnTo>
                  <a:lnTo>
                    <a:pt x="3720" y="123"/>
                  </a:lnTo>
                  <a:lnTo>
                    <a:pt x="3720" y="123"/>
                  </a:lnTo>
                  <a:lnTo>
                    <a:pt x="3694" y="123"/>
                  </a:lnTo>
                  <a:lnTo>
                    <a:pt x="3694" y="123"/>
                  </a:lnTo>
                  <a:lnTo>
                    <a:pt x="3694" y="123"/>
                  </a:lnTo>
                  <a:lnTo>
                    <a:pt x="3694" y="123"/>
                  </a:lnTo>
                  <a:lnTo>
                    <a:pt x="3694" y="123"/>
                  </a:lnTo>
                  <a:lnTo>
                    <a:pt x="3694" y="123"/>
                  </a:lnTo>
                  <a:lnTo>
                    <a:pt x="3694" y="123"/>
                  </a:lnTo>
                  <a:lnTo>
                    <a:pt x="3694" y="123"/>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49"/>
                  </a:lnTo>
                  <a:lnTo>
                    <a:pt x="3670" y="173"/>
                  </a:lnTo>
                  <a:lnTo>
                    <a:pt x="3670" y="173"/>
                  </a:lnTo>
                  <a:lnTo>
                    <a:pt x="3670" y="173"/>
                  </a:lnTo>
                  <a:lnTo>
                    <a:pt x="3670" y="173"/>
                  </a:lnTo>
                  <a:lnTo>
                    <a:pt x="3670" y="173"/>
                  </a:lnTo>
                  <a:lnTo>
                    <a:pt x="3670" y="173"/>
                  </a:lnTo>
                  <a:lnTo>
                    <a:pt x="3670" y="173"/>
                  </a:lnTo>
                  <a:lnTo>
                    <a:pt x="3670" y="173"/>
                  </a:lnTo>
                  <a:lnTo>
                    <a:pt x="3670"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694" y="173"/>
                  </a:lnTo>
                  <a:lnTo>
                    <a:pt x="3720" y="173"/>
                  </a:lnTo>
                  <a:lnTo>
                    <a:pt x="3720" y="173"/>
                  </a:lnTo>
                  <a:lnTo>
                    <a:pt x="3720" y="173"/>
                  </a:lnTo>
                  <a:lnTo>
                    <a:pt x="3720" y="173"/>
                  </a:lnTo>
                  <a:lnTo>
                    <a:pt x="3694" y="173"/>
                  </a:lnTo>
                  <a:lnTo>
                    <a:pt x="3694" y="173"/>
                  </a:lnTo>
                  <a:lnTo>
                    <a:pt x="3694" y="173"/>
                  </a:lnTo>
                  <a:lnTo>
                    <a:pt x="3694" y="173"/>
                  </a:lnTo>
                  <a:lnTo>
                    <a:pt x="3694" y="173"/>
                  </a:lnTo>
                  <a:lnTo>
                    <a:pt x="3694" y="173"/>
                  </a:lnTo>
                  <a:lnTo>
                    <a:pt x="3694" y="173"/>
                  </a:lnTo>
                  <a:lnTo>
                    <a:pt x="3694" y="198"/>
                  </a:lnTo>
                  <a:lnTo>
                    <a:pt x="3694" y="198"/>
                  </a:lnTo>
                  <a:lnTo>
                    <a:pt x="3694" y="198"/>
                  </a:lnTo>
                  <a:lnTo>
                    <a:pt x="3670" y="173"/>
                  </a:lnTo>
                  <a:lnTo>
                    <a:pt x="3670" y="173"/>
                  </a:lnTo>
                  <a:lnTo>
                    <a:pt x="3670" y="173"/>
                  </a:lnTo>
                  <a:lnTo>
                    <a:pt x="3670" y="198"/>
                  </a:lnTo>
                  <a:lnTo>
                    <a:pt x="3670" y="198"/>
                  </a:lnTo>
                  <a:lnTo>
                    <a:pt x="3670" y="198"/>
                  </a:lnTo>
                  <a:lnTo>
                    <a:pt x="3670" y="198"/>
                  </a:lnTo>
                  <a:lnTo>
                    <a:pt x="3670" y="198"/>
                  </a:lnTo>
                  <a:lnTo>
                    <a:pt x="3670" y="198"/>
                  </a:lnTo>
                  <a:lnTo>
                    <a:pt x="3670" y="198"/>
                  </a:lnTo>
                  <a:lnTo>
                    <a:pt x="3670" y="198"/>
                  </a:lnTo>
                  <a:lnTo>
                    <a:pt x="3670" y="19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48"/>
                  </a:lnTo>
                  <a:lnTo>
                    <a:pt x="3670" y="248"/>
                  </a:lnTo>
                  <a:lnTo>
                    <a:pt x="3670" y="248"/>
                  </a:lnTo>
                  <a:lnTo>
                    <a:pt x="3670" y="248"/>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222"/>
                  </a:lnTo>
                  <a:lnTo>
                    <a:pt x="3670" y="198"/>
                  </a:lnTo>
                  <a:lnTo>
                    <a:pt x="3670" y="198"/>
                  </a:lnTo>
                  <a:lnTo>
                    <a:pt x="3670" y="198"/>
                  </a:lnTo>
                  <a:lnTo>
                    <a:pt x="3670" y="198"/>
                  </a:lnTo>
                  <a:lnTo>
                    <a:pt x="3645" y="222"/>
                  </a:lnTo>
                  <a:lnTo>
                    <a:pt x="3645" y="222"/>
                  </a:lnTo>
                  <a:lnTo>
                    <a:pt x="3645" y="222"/>
                  </a:lnTo>
                  <a:lnTo>
                    <a:pt x="3670" y="198"/>
                  </a:lnTo>
                  <a:lnTo>
                    <a:pt x="3670" y="198"/>
                  </a:lnTo>
                  <a:lnTo>
                    <a:pt x="3670" y="198"/>
                  </a:lnTo>
                  <a:lnTo>
                    <a:pt x="3670" y="198"/>
                  </a:lnTo>
                  <a:lnTo>
                    <a:pt x="3670" y="198"/>
                  </a:lnTo>
                  <a:lnTo>
                    <a:pt x="3670" y="198"/>
                  </a:lnTo>
                  <a:lnTo>
                    <a:pt x="3670" y="198"/>
                  </a:lnTo>
                  <a:lnTo>
                    <a:pt x="3670" y="173"/>
                  </a:lnTo>
                  <a:lnTo>
                    <a:pt x="3670" y="173"/>
                  </a:lnTo>
                  <a:lnTo>
                    <a:pt x="3645" y="198"/>
                  </a:lnTo>
                  <a:lnTo>
                    <a:pt x="3645" y="198"/>
                  </a:lnTo>
                  <a:lnTo>
                    <a:pt x="3645" y="173"/>
                  </a:lnTo>
                  <a:lnTo>
                    <a:pt x="3645"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70" y="173"/>
                  </a:lnTo>
                  <a:lnTo>
                    <a:pt x="3645" y="173"/>
                  </a:lnTo>
                  <a:lnTo>
                    <a:pt x="3645" y="173"/>
                  </a:lnTo>
                  <a:lnTo>
                    <a:pt x="3645" y="173"/>
                  </a:lnTo>
                  <a:lnTo>
                    <a:pt x="3645" y="149"/>
                  </a:lnTo>
                  <a:lnTo>
                    <a:pt x="3645" y="149"/>
                  </a:lnTo>
                  <a:lnTo>
                    <a:pt x="3645" y="149"/>
                  </a:lnTo>
                  <a:lnTo>
                    <a:pt x="3645" y="149"/>
                  </a:lnTo>
                  <a:lnTo>
                    <a:pt x="3645" y="173"/>
                  </a:lnTo>
                  <a:lnTo>
                    <a:pt x="3621" y="173"/>
                  </a:lnTo>
                  <a:lnTo>
                    <a:pt x="3621" y="198"/>
                  </a:lnTo>
                  <a:lnTo>
                    <a:pt x="3595" y="198"/>
                  </a:lnTo>
                  <a:lnTo>
                    <a:pt x="3595" y="198"/>
                  </a:lnTo>
                  <a:lnTo>
                    <a:pt x="3621" y="198"/>
                  </a:lnTo>
                  <a:lnTo>
                    <a:pt x="3621" y="198"/>
                  </a:lnTo>
                  <a:lnTo>
                    <a:pt x="3621" y="198"/>
                  </a:lnTo>
                  <a:lnTo>
                    <a:pt x="3621" y="198"/>
                  </a:lnTo>
                  <a:lnTo>
                    <a:pt x="3595" y="198"/>
                  </a:lnTo>
                  <a:lnTo>
                    <a:pt x="3595" y="198"/>
                  </a:lnTo>
                  <a:lnTo>
                    <a:pt x="3595" y="222"/>
                  </a:lnTo>
                  <a:lnTo>
                    <a:pt x="3595" y="222"/>
                  </a:lnTo>
                  <a:lnTo>
                    <a:pt x="3595" y="222"/>
                  </a:lnTo>
                  <a:lnTo>
                    <a:pt x="3595" y="222"/>
                  </a:lnTo>
                  <a:lnTo>
                    <a:pt x="3595" y="222"/>
                  </a:lnTo>
                  <a:lnTo>
                    <a:pt x="3595" y="222"/>
                  </a:lnTo>
                  <a:lnTo>
                    <a:pt x="3595" y="222"/>
                  </a:lnTo>
                  <a:lnTo>
                    <a:pt x="3595" y="222"/>
                  </a:lnTo>
                  <a:lnTo>
                    <a:pt x="3595" y="222"/>
                  </a:lnTo>
                  <a:lnTo>
                    <a:pt x="3595" y="222"/>
                  </a:lnTo>
                  <a:lnTo>
                    <a:pt x="3571" y="222"/>
                  </a:lnTo>
                  <a:lnTo>
                    <a:pt x="3571"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46" y="222"/>
                  </a:lnTo>
                  <a:lnTo>
                    <a:pt x="3521" y="222"/>
                  </a:lnTo>
                  <a:lnTo>
                    <a:pt x="3521" y="222"/>
                  </a:lnTo>
                  <a:lnTo>
                    <a:pt x="3521" y="222"/>
                  </a:lnTo>
                  <a:lnTo>
                    <a:pt x="3521" y="248"/>
                  </a:lnTo>
                  <a:lnTo>
                    <a:pt x="3496" y="248"/>
                  </a:lnTo>
                  <a:lnTo>
                    <a:pt x="3496" y="222"/>
                  </a:lnTo>
                  <a:lnTo>
                    <a:pt x="3496"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21" y="222"/>
                  </a:lnTo>
                  <a:lnTo>
                    <a:pt x="3546" y="222"/>
                  </a:lnTo>
                  <a:lnTo>
                    <a:pt x="3546" y="222"/>
                  </a:lnTo>
                  <a:lnTo>
                    <a:pt x="3546" y="222"/>
                  </a:lnTo>
                  <a:lnTo>
                    <a:pt x="3521" y="222"/>
                  </a:lnTo>
                  <a:lnTo>
                    <a:pt x="3521" y="198"/>
                  </a:lnTo>
                  <a:lnTo>
                    <a:pt x="3521" y="198"/>
                  </a:lnTo>
                  <a:lnTo>
                    <a:pt x="3521" y="198"/>
                  </a:lnTo>
                  <a:lnTo>
                    <a:pt x="3521" y="198"/>
                  </a:lnTo>
                  <a:lnTo>
                    <a:pt x="3521" y="198"/>
                  </a:lnTo>
                  <a:lnTo>
                    <a:pt x="3521" y="198"/>
                  </a:lnTo>
                  <a:lnTo>
                    <a:pt x="3521" y="198"/>
                  </a:lnTo>
                  <a:lnTo>
                    <a:pt x="3521" y="198"/>
                  </a:lnTo>
                  <a:lnTo>
                    <a:pt x="3521" y="198"/>
                  </a:lnTo>
                  <a:lnTo>
                    <a:pt x="3521" y="198"/>
                  </a:lnTo>
                  <a:lnTo>
                    <a:pt x="3521" y="222"/>
                  </a:lnTo>
                  <a:lnTo>
                    <a:pt x="3521" y="222"/>
                  </a:lnTo>
                  <a:lnTo>
                    <a:pt x="3521" y="222"/>
                  </a:lnTo>
                  <a:lnTo>
                    <a:pt x="3496" y="222"/>
                  </a:lnTo>
                  <a:lnTo>
                    <a:pt x="3496" y="222"/>
                  </a:lnTo>
                  <a:lnTo>
                    <a:pt x="3496" y="222"/>
                  </a:lnTo>
                  <a:lnTo>
                    <a:pt x="3496" y="222"/>
                  </a:lnTo>
                  <a:lnTo>
                    <a:pt x="3496" y="222"/>
                  </a:lnTo>
                  <a:lnTo>
                    <a:pt x="3496" y="222"/>
                  </a:lnTo>
                  <a:lnTo>
                    <a:pt x="3496" y="222"/>
                  </a:lnTo>
                  <a:lnTo>
                    <a:pt x="3496" y="222"/>
                  </a:lnTo>
                  <a:lnTo>
                    <a:pt x="3496" y="222"/>
                  </a:lnTo>
                  <a:lnTo>
                    <a:pt x="3496" y="248"/>
                  </a:lnTo>
                  <a:lnTo>
                    <a:pt x="3496" y="248"/>
                  </a:lnTo>
                  <a:lnTo>
                    <a:pt x="3496" y="248"/>
                  </a:lnTo>
                  <a:lnTo>
                    <a:pt x="3496" y="248"/>
                  </a:lnTo>
                  <a:lnTo>
                    <a:pt x="3496" y="248"/>
                  </a:lnTo>
                  <a:lnTo>
                    <a:pt x="3496" y="248"/>
                  </a:lnTo>
                  <a:lnTo>
                    <a:pt x="3496" y="248"/>
                  </a:lnTo>
                  <a:lnTo>
                    <a:pt x="3471" y="248"/>
                  </a:lnTo>
                  <a:lnTo>
                    <a:pt x="3471" y="248"/>
                  </a:lnTo>
                  <a:lnTo>
                    <a:pt x="3471" y="248"/>
                  </a:lnTo>
                  <a:lnTo>
                    <a:pt x="3471" y="248"/>
                  </a:lnTo>
                  <a:lnTo>
                    <a:pt x="3471" y="272"/>
                  </a:lnTo>
                  <a:lnTo>
                    <a:pt x="3471" y="272"/>
                  </a:lnTo>
                  <a:lnTo>
                    <a:pt x="3471" y="272"/>
                  </a:lnTo>
                  <a:lnTo>
                    <a:pt x="3471" y="272"/>
                  </a:lnTo>
                  <a:lnTo>
                    <a:pt x="3447" y="272"/>
                  </a:lnTo>
                  <a:lnTo>
                    <a:pt x="3447" y="297"/>
                  </a:lnTo>
                  <a:lnTo>
                    <a:pt x="3447" y="297"/>
                  </a:lnTo>
                  <a:lnTo>
                    <a:pt x="3447" y="297"/>
                  </a:lnTo>
                  <a:lnTo>
                    <a:pt x="3447" y="297"/>
                  </a:lnTo>
                  <a:lnTo>
                    <a:pt x="3422" y="297"/>
                  </a:lnTo>
                  <a:lnTo>
                    <a:pt x="3422" y="297"/>
                  </a:lnTo>
                  <a:lnTo>
                    <a:pt x="3422" y="297"/>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47"/>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422" y="372"/>
                  </a:lnTo>
                  <a:lnTo>
                    <a:pt x="3397" y="396"/>
                  </a:lnTo>
                  <a:lnTo>
                    <a:pt x="3397" y="396"/>
                  </a:lnTo>
                  <a:lnTo>
                    <a:pt x="3397" y="396"/>
                  </a:lnTo>
                  <a:lnTo>
                    <a:pt x="3397" y="396"/>
                  </a:lnTo>
                  <a:lnTo>
                    <a:pt x="3397" y="396"/>
                  </a:lnTo>
                  <a:lnTo>
                    <a:pt x="3397" y="396"/>
                  </a:lnTo>
                  <a:lnTo>
                    <a:pt x="3397" y="396"/>
                  </a:lnTo>
                  <a:lnTo>
                    <a:pt x="3422" y="372"/>
                  </a:lnTo>
                  <a:lnTo>
                    <a:pt x="3397" y="372"/>
                  </a:lnTo>
                  <a:lnTo>
                    <a:pt x="3397" y="372"/>
                  </a:lnTo>
                  <a:lnTo>
                    <a:pt x="3397" y="396"/>
                  </a:lnTo>
                  <a:lnTo>
                    <a:pt x="3397" y="396"/>
                  </a:lnTo>
                  <a:lnTo>
                    <a:pt x="3372" y="446"/>
                  </a:lnTo>
                  <a:lnTo>
                    <a:pt x="3348" y="446"/>
                  </a:lnTo>
                  <a:lnTo>
                    <a:pt x="3348" y="446"/>
                  </a:lnTo>
                  <a:lnTo>
                    <a:pt x="3348" y="446"/>
                  </a:lnTo>
                  <a:lnTo>
                    <a:pt x="3348" y="446"/>
                  </a:lnTo>
                  <a:lnTo>
                    <a:pt x="3323" y="446"/>
                  </a:lnTo>
                  <a:lnTo>
                    <a:pt x="3323" y="471"/>
                  </a:lnTo>
                  <a:lnTo>
                    <a:pt x="3323" y="471"/>
                  </a:lnTo>
                  <a:lnTo>
                    <a:pt x="3298" y="471"/>
                  </a:lnTo>
                  <a:lnTo>
                    <a:pt x="3273" y="471"/>
                  </a:lnTo>
                  <a:lnTo>
                    <a:pt x="3248" y="471"/>
                  </a:lnTo>
                  <a:lnTo>
                    <a:pt x="3224" y="471"/>
                  </a:lnTo>
                  <a:lnTo>
                    <a:pt x="3198" y="471"/>
                  </a:lnTo>
                  <a:lnTo>
                    <a:pt x="3198" y="446"/>
                  </a:lnTo>
                  <a:lnTo>
                    <a:pt x="3174" y="446"/>
                  </a:lnTo>
                  <a:lnTo>
                    <a:pt x="3174" y="446"/>
                  </a:lnTo>
                  <a:lnTo>
                    <a:pt x="3174" y="446"/>
                  </a:lnTo>
                  <a:lnTo>
                    <a:pt x="3149" y="446"/>
                  </a:lnTo>
                  <a:lnTo>
                    <a:pt x="3149" y="446"/>
                  </a:lnTo>
                  <a:lnTo>
                    <a:pt x="3149" y="471"/>
                  </a:lnTo>
                  <a:lnTo>
                    <a:pt x="3149" y="471"/>
                  </a:lnTo>
                  <a:lnTo>
                    <a:pt x="3149" y="471"/>
                  </a:lnTo>
                  <a:lnTo>
                    <a:pt x="3149" y="471"/>
                  </a:lnTo>
                  <a:lnTo>
                    <a:pt x="3149" y="495"/>
                  </a:lnTo>
                  <a:lnTo>
                    <a:pt x="3149" y="495"/>
                  </a:lnTo>
                  <a:lnTo>
                    <a:pt x="3149" y="495"/>
                  </a:lnTo>
                  <a:lnTo>
                    <a:pt x="3149" y="495"/>
                  </a:lnTo>
                  <a:lnTo>
                    <a:pt x="3149" y="495"/>
                  </a:lnTo>
                  <a:lnTo>
                    <a:pt x="3149" y="495"/>
                  </a:lnTo>
                  <a:lnTo>
                    <a:pt x="3149" y="495"/>
                  </a:lnTo>
                  <a:lnTo>
                    <a:pt x="3149" y="495"/>
                  </a:lnTo>
                  <a:lnTo>
                    <a:pt x="3149" y="495"/>
                  </a:lnTo>
                  <a:lnTo>
                    <a:pt x="3149" y="495"/>
                  </a:lnTo>
                  <a:lnTo>
                    <a:pt x="3149" y="520"/>
                  </a:lnTo>
                  <a:lnTo>
                    <a:pt x="3149" y="520"/>
                  </a:lnTo>
                  <a:lnTo>
                    <a:pt x="3149" y="520"/>
                  </a:lnTo>
                  <a:lnTo>
                    <a:pt x="3149" y="520"/>
                  </a:lnTo>
                  <a:lnTo>
                    <a:pt x="3149" y="520"/>
                  </a:lnTo>
                  <a:lnTo>
                    <a:pt x="3149" y="520"/>
                  </a:lnTo>
                  <a:lnTo>
                    <a:pt x="3149" y="520"/>
                  </a:lnTo>
                  <a:lnTo>
                    <a:pt x="3149" y="520"/>
                  </a:lnTo>
                  <a:lnTo>
                    <a:pt x="3149" y="520"/>
                  </a:lnTo>
                  <a:lnTo>
                    <a:pt x="3149" y="545"/>
                  </a:lnTo>
                  <a:lnTo>
                    <a:pt x="3125" y="545"/>
                  </a:lnTo>
                  <a:lnTo>
                    <a:pt x="3125" y="545"/>
                  </a:lnTo>
                  <a:lnTo>
                    <a:pt x="3125" y="545"/>
                  </a:lnTo>
                  <a:lnTo>
                    <a:pt x="3149" y="545"/>
                  </a:lnTo>
                  <a:lnTo>
                    <a:pt x="3125" y="545"/>
                  </a:lnTo>
                  <a:lnTo>
                    <a:pt x="3125" y="545"/>
                  </a:lnTo>
                  <a:lnTo>
                    <a:pt x="3125" y="545"/>
                  </a:lnTo>
                  <a:lnTo>
                    <a:pt x="3125" y="545"/>
                  </a:lnTo>
                  <a:lnTo>
                    <a:pt x="3125" y="545"/>
                  </a:lnTo>
                  <a:lnTo>
                    <a:pt x="3125" y="545"/>
                  </a:lnTo>
                  <a:lnTo>
                    <a:pt x="3125" y="545"/>
                  </a:lnTo>
                  <a:lnTo>
                    <a:pt x="3125" y="545"/>
                  </a:lnTo>
                  <a:lnTo>
                    <a:pt x="3099" y="545"/>
                  </a:lnTo>
                  <a:lnTo>
                    <a:pt x="3099" y="545"/>
                  </a:lnTo>
                  <a:lnTo>
                    <a:pt x="3099" y="545"/>
                  </a:lnTo>
                  <a:lnTo>
                    <a:pt x="3125" y="545"/>
                  </a:lnTo>
                  <a:lnTo>
                    <a:pt x="3125" y="545"/>
                  </a:lnTo>
                  <a:lnTo>
                    <a:pt x="3125" y="545"/>
                  </a:lnTo>
                  <a:lnTo>
                    <a:pt x="3125" y="545"/>
                  </a:lnTo>
                  <a:lnTo>
                    <a:pt x="3099" y="545"/>
                  </a:lnTo>
                  <a:lnTo>
                    <a:pt x="3099" y="545"/>
                  </a:lnTo>
                  <a:lnTo>
                    <a:pt x="3099" y="545"/>
                  </a:lnTo>
                  <a:lnTo>
                    <a:pt x="3099" y="545"/>
                  </a:lnTo>
                  <a:lnTo>
                    <a:pt x="3099" y="545"/>
                  </a:lnTo>
                  <a:lnTo>
                    <a:pt x="3125" y="570"/>
                  </a:lnTo>
                  <a:lnTo>
                    <a:pt x="3149" y="570"/>
                  </a:lnTo>
                  <a:lnTo>
                    <a:pt x="3149" y="595"/>
                  </a:lnTo>
                  <a:lnTo>
                    <a:pt x="3149" y="595"/>
                  </a:lnTo>
                  <a:lnTo>
                    <a:pt x="3149" y="595"/>
                  </a:lnTo>
                  <a:lnTo>
                    <a:pt x="3149" y="595"/>
                  </a:lnTo>
                  <a:lnTo>
                    <a:pt x="3149" y="595"/>
                  </a:lnTo>
                  <a:lnTo>
                    <a:pt x="3149" y="595"/>
                  </a:lnTo>
                  <a:lnTo>
                    <a:pt x="3174" y="619"/>
                  </a:lnTo>
                  <a:lnTo>
                    <a:pt x="3174" y="619"/>
                  </a:lnTo>
                  <a:lnTo>
                    <a:pt x="3198" y="619"/>
                  </a:lnTo>
                  <a:lnTo>
                    <a:pt x="3198" y="645"/>
                  </a:lnTo>
                  <a:lnTo>
                    <a:pt x="3224" y="669"/>
                  </a:lnTo>
                  <a:lnTo>
                    <a:pt x="3224" y="669"/>
                  </a:lnTo>
                  <a:lnTo>
                    <a:pt x="3224"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694"/>
                  </a:lnTo>
                  <a:lnTo>
                    <a:pt x="3248" y="718"/>
                  </a:lnTo>
                  <a:lnTo>
                    <a:pt x="3273" y="744"/>
                  </a:lnTo>
                  <a:lnTo>
                    <a:pt x="3273" y="744"/>
                  </a:lnTo>
                  <a:lnTo>
                    <a:pt x="3298" y="768"/>
                  </a:lnTo>
                  <a:lnTo>
                    <a:pt x="3298" y="793"/>
                  </a:lnTo>
                  <a:lnTo>
                    <a:pt x="3298" y="793"/>
                  </a:lnTo>
                  <a:lnTo>
                    <a:pt x="3298" y="818"/>
                  </a:lnTo>
                  <a:lnTo>
                    <a:pt x="3298" y="818"/>
                  </a:lnTo>
                  <a:lnTo>
                    <a:pt x="3298" y="818"/>
                  </a:lnTo>
                  <a:lnTo>
                    <a:pt x="3298" y="843"/>
                  </a:lnTo>
                  <a:lnTo>
                    <a:pt x="3298" y="843"/>
                  </a:lnTo>
                  <a:lnTo>
                    <a:pt x="3298" y="843"/>
                  </a:lnTo>
                  <a:lnTo>
                    <a:pt x="3298" y="843"/>
                  </a:lnTo>
                  <a:lnTo>
                    <a:pt x="3323" y="868"/>
                  </a:lnTo>
                  <a:lnTo>
                    <a:pt x="3323" y="868"/>
                  </a:lnTo>
                  <a:lnTo>
                    <a:pt x="3348" y="868"/>
                  </a:lnTo>
                  <a:lnTo>
                    <a:pt x="3348" y="868"/>
                  </a:lnTo>
                  <a:lnTo>
                    <a:pt x="3372" y="868"/>
                  </a:lnTo>
                  <a:lnTo>
                    <a:pt x="3372" y="868"/>
                  </a:lnTo>
                  <a:lnTo>
                    <a:pt x="3372" y="868"/>
                  </a:lnTo>
                  <a:lnTo>
                    <a:pt x="3372" y="868"/>
                  </a:lnTo>
                  <a:lnTo>
                    <a:pt x="3348" y="868"/>
                  </a:lnTo>
                  <a:lnTo>
                    <a:pt x="3348" y="868"/>
                  </a:lnTo>
                  <a:lnTo>
                    <a:pt x="3348" y="868"/>
                  </a:lnTo>
                  <a:lnTo>
                    <a:pt x="3372" y="868"/>
                  </a:lnTo>
                  <a:lnTo>
                    <a:pt x="3372" y="868"/>
                  </a:lnTo>
                  <a:lnTo>
                    <a:pt x="3372" y="868"/>
                  </a:lnTo>
                  <a:lnTo>
                    <a:pt x="3372" y="868"/>
                  </a:lnTo>
                  <a:lnTo>
                    <a:pt x="3372" y="868"/>
                  </a:lnTo>
                  <a:lnTo>
                    <a:pt x="3372" y="868"/>
                  </a:lnTo>
                  <a:lnTo>
                    <a:pt x="3372" y="868"/>
                  </a:lnTo>
                  <a:lnTo>
                    <a:pt x="3372" y="868"/>
                  </a:lnTo>
                  <a:lnTo>
                    <a:pt x="3397" y="868"/>
                  </a:lnTo>
                  <a:lnTo>
                    <a:pt x="3397" y="868"/>
                  </a:lnTo>
                  <a:lnTo>
                    <a:pt x="3397" y="868"/>
                  </a:lnTo>
                  <a:lnTo>
                    <a:pt x="3397" y="868"/>
                  </a:lnTo>
                  <a:lnTo>
                    <a:pt x="3397" y="868"/>
                  </a:lnTo>
                  <a:lnTo>
                    <a:pt x="3397" y="843"/>
                  </a:lnTo>
                  <a:lnTo>
                    <a:pt x="3397" y="843"/>
                  </a:lnTo>
                  <a:lnTo>
                    <a:pt x="3397" y="843"/>
                  </a:lnTo>
                  <a:lnTo>
                    <a:pt x="3397" y="843"/>
                  </a:lnTo>
                  <a:lnTo>
                    <a:pt x="3397" y="843"/>
                  </a:lnTo>
                  <a:lnTo>
                    <a:pt x="3422" y="843"/>
                  </a:lnTo>
                  <a:lnTo>
                    <a:pt x="3422" y="843"/>
                  </a:lnTo>
                  <a:lnTo>
                    <a:pt x="3422" y="843"/>
                  </a:lnTo>
                  <a:lnTo>
                    <a:pt x="3422" y="843"/>
                  </a:lnTo>
                  <a:lnTo>
                    <a:pt x="3397" y="868"/>
                  </a:lnTo>
                  <a:lnTo>
                    <a:pt x="3397" y="868"/>
                  </a:lnTo>
                  <a:lnTo>
                    <a:pt x="3397" y="868"/>
                  </a:lnTo>
                  <a:lnTo>
                    <a:pt x="3397" y="868"/>
                  </a:lnTo>
                  <a:lnTo>
                    <a:pt x="3397" y="868"/>
                  </a:lnTo>
                  <a:lnTo>
                    <a:pt x="3397" y="892"/>
                  </a:lnTo>
                  <a:lnTo>
                    <a:pt x="3397" y="892"/>
                  </a:lnTo>
                  <a:lnTo>
                    <a:pt x="3397" y="892"/>
                  </a:lnTo>
                  <a:lnTo>
                    <a:pt x="3397" y="892"/>
                  </a:lnTo>
                  <a:lnTo>
                    <a:pt x="3397" y="892"/>
                  </a:lnTo>
                  <a:lnTo>
                    <a:pt x="3422" y="892"/>
                  </a:lnTo>
                  <a:lnTo>
                    <a:pt x="3422" y="892"/>
                  </a:lnTo>
                  <a:lnTo>
                    <a:pt x="3422" y="868"/>
                  </a:lnTo>
                  <a:lnTo>
                    <a:pt x="3422" y="868"/>
                  </a:lnTo>
                  <a:lnTo>
                    <a:pt x="3422" y="868"/>
                  </a:lnTo>
                  <a:lnTo>
                    <a:pt x="3422" y="868"/>
                  </a:lnTo>
                  <a:lnTo>
                    <a:pt x="3422" y="868"/>
                  </a:lnTo>
                  <a:lnTo>
                    <a:pt x="3422" y="868"/>
                  </a:lnTo>
                  <a:lnTo>
                    <a:pt x="3422" y="868"/>
                  </a:lnTo>
                  <a:lnTo>
                    <a:pt x="3422" y="868"/>
                  </a:lnTo>
                  <a:lnTo>
                    <a:pt x="3422" y="868"/>
                  </a:lnTo>
                  <a:lnTo>
                    <a:pt x="3422" y="868"/>
                  </a:lnTo>
                  <a:lnTo>
                    <a:pt x="3422" y="892"/>
                  </a:lnTo>
                  <a:lnTo>
                    <a:pt x="3422" y="892"/>
                  </a:lnTo>
                  <a:lnTo>
                    <a:pt x="3447" y="868"/>
                  </a:lnTo>
                  <a:lnTo>
                    <a:pt x="3447" y="868"/>
                  </a:lnTo>
                  <a:lnTo>
                    <a:pt x="3447" y="892"/>
                  </a:lnTo>
                  <a:lnTo>
                    <a:pt x="3447" y="892"/>
                  </a:lnTo>
                  <a:lnTo>
                    <a:pt x="3447" y="892"/>
                  </a:lnTo>
                  <a:lnTo>
                    <a:pt x="3447" y="892"/>
                  </a:lnTo>
                  <a:lnTo>
                    <a:pt x="3447"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71" y="892"/>
                  </a:lnTo>
                  <a:lnTo>
                    <a:pt x="3447" y="892"/>
                  </a:lnTo>
                  <a:lnTo>
                    <a:pt x="3447" y="892"/>
                  </a:lnTo>
                  <a:lnTo>
                    <a:pt x="3447" y="892"/>
                  </a:lnTo>
                  <a:lnTo>
                    <a:pt x="3447" y="892"/>
                  </a:lnTo>
                  <a:lnTo>
                    <a:pt x="3447" y="892"/>
                  </a:lnTo>
                  <a:lnTo>
                    <a:pt x="3447" y="917"/>
                  </a:lnTo>
                  <a:lnTo>
                    <a:pt x="3447" y="917"/>
                  </a:lnTo>
                  <a:lnTo>
                    <a:pt x="3447" y="917"/>
                  </a:lnTo>
                  <a:lnTo>
                    <a:pt x="3447" y="917"/>
                  </a:lnTo>
                  <a:lnTo>
                    <a:pt x="3447" y="917"/>
                  </a:lnTo>
                  <a:lnTo>
                    <a:pt x="3447" y="917"/>
                  </a:lnTo>
                  <a:lnTo>
                    <a:pt x="3447" y="917"/>
                  </a:lnTo>
                  <a:lnTo>
                    <a:pt x="3447" y="917"/>
                  </a:lnTo>
                  <a:lnTo>
                    <a:pt x="3447" y="917"/>
                  </a:lnTo>
                  <a:lnTo>
                    <a:pt x="3447" y="917"/>
                  </a:lnTo>
                  <a:lnTo>
                    <a:pt x="3447" y="942"/>
                  </a:lnTo>
                  <a:lnTo>
                    <a:pt x="3447" y="942"/>
                  </a:lnTo>
                  <a:lnTo>
                    <a:pt x="3447" y="942"/>
                  </a:lnTo>
                  <a:lnTo>
                    <a:pt x="3447" y="942"/>
                  </a:lnTo>
                  <a:lnTo>
                    <a:pt x="3447" y="942"/>
                  </a:lnTo>
                  <a:lnTo>
                    <a:pt x="3447" y="942"/>
                  </a:lnTo>
                  <a:lnTo>
                    <a:pt x="3447" y="967"/>
                  </a:lnTo>
                  <a:lnTo>
                    <a:pt x="3447" y="967"/>
                  </a:lnTo>
                  <a:lnTo>
                    <a:pt x="3471" y="967"/>
                  </a:lnTo>
                  <a:lnTo>
                    <a:pt x="3471" y="991"/>
                  </a:lnTo>
                  <a:lnTo>
                    <a:pt x="3471" y="991"/>
                  </a:lnTo>
                  <a:lnTo>
                    <a:pt x="3471" y="991"/>
                  </a:lnTo>
                  <a:lnTo>
                    <a:pt x="3471" y="991"/>
                  </a:lnTo>
                  <a:lnTo>
                    <a:pt x="3471" y="991"/>
                  </a:lnTo>
                  <a:lnTo>
                    <a:pt x="3471" y="991"/>
                  </a:lnTo>
                  <a:lnTo>
                    <a:pt x="3471" y="991"/>
                  </a:lnTo>
                  <a:lnTo>
                    <a:pt x="3471" y="991"/>
                  </a:lnTo>
                  <a:lnTo>
                    <a:pt x="3471" y="991"/>
                  </a:lnTo>
                  <a:lnTo>
                    <a:pt x="3496" y="991"/>
                  </a:lnTo>
                  <a:lnTo>
                    <a:pt x="3496" y="991"/>
                  </a:lnTo>
                  <a:lnTo>
                    <a:pt x="3496" y="991"/>
                  </a:lnTo>
                  <a:lnTo>
                    <a:pt x="3496" y="991"/>
                  </a:lnTo>
                  <a:lnTo>
                    <a:pt x="3496" y="991"/>
                  </a:lnTo>
                  <a:lnTo>
                    <a:pt x="3496" y="991"/>
                  </a:lnTo>
                  <a:lnTo>
                    <a:pt x="3496" y="967"/>
                  </a:lnTo>
                  <a:lnTo>
                    <a:pt x="3496" y="967"/>
                  </a:lnTo>
                  <a:lnTo>
                    <a:pt x="3496" y="967"/>
                  </a:lnTo>
                  <a:lnTo>
                    <a:pt x="3496" y="967"/>
                  </a:lnTo>
                  <a:lnTo>
                    <a:pt x="3496" y="967"/>
                  </a:lnTo>
                  <a:lnTo>
                    <a:pt x="3496" y="967"/>
                  </a:lnTo>
                  <a:lnTo>
                    <a:pt x="3496" y="967"/>
                  </a:lnTo>
                  <a:lnTo>
                    <a:pt x="3496" y="967"/>
                  </a:lnTo>
                  <a:lnTo>
                    <a:pt x="3496" y="967"/>
                  </a:lnTo>
                  <a:lnTo>
                    <a:pt x="3521" y="967"/>
                  </a:lnTo>
                  <a:lnTo>
                    <a:pt x="3521" y="967"/>
                  </a:lnTo>
                  <a:lnTo>
                    <a:pt x="3546" y="991"/>
                  </a:lnTo>
                  <a:lnTo>
                    <a:pt x="3546" y="991"/>
                  </a:lnTo>
                  <a:lnTo>
                    <a:pt x="3546" y="991"/>
                  </a:lnTo>
                  <a:lnTo>
                    <a:pt x="3546" y="991"/>
                  </a:lnTo>
                  <a:lnTo>
                    <a:pt x="3546" y="991"/>
                  </a:lnTo>
                  <a:lnTo>
                    <a:pt x="3546" y="991"/>
                  </a:lnTo>
                  <a:lnTo>
                    <a:pt x="3546" y="991"/>
                  </a:lnTo>
                  <a:lnTo>
                    <a:pt x="3546" y="967"/>
                  </a:lnTo>
                  <a:lnTo>
                    <a:pt x="3546" y="967"/>
                  </a:lnTo>
                  <a:lnTo>
                    <a:pt x="3571" y="991"/>
                  </a:lnTo>
                  <a:lnTo>
                    <a:pt x="3571" y="991"/>
                  </a:lnTo>
                  <a:lnTo>
                    <a:pt x="3571" y="967"/>
                  </a:lnTo>
                  <a:lnTo>
                    <a:pt x="3571" y="967"/>
                  </a:lnTo>
                  <a:lnTo>
                    <a:pt x="3571" y="967"/>
                  </a:lnTo>
                  <a:lnTo>
                    <a:pt x="3571" y="967"/>
                  </a:lnTo>
                  <a:lnTo>
                    <a:pt x="3571" y="967"/>
                  </a:lnTo>
                  <a:lnTo>
                    <a:pt x="3571" y="967"/>
                  </a:lnTo>
                  <a:lnTo>
                    <a:pt x="3571" y="991"/>
                  </a:lnTo>
                  <a:lnTo>
                    <a:pt x="3571" y="991"/>
                  </a:lnTo>
                  <a:lnTo>
                    <a:pt x="3571" y="991"/>
                  </a:lnTo>
                  <a:lnTo>
                    <a:pt x="3571" y="991"/>
                  </a:lnTo>
                  <a:lnTo>
                    <a:pt x="3571" y="991"/>
                  </a:lnTo>
                  <a:lnTo>
                    <a:pt x="3571" y="991"/>
                  </a:lnTo>
                  <a:lnTo>
                    <a:pt x="3571" y="991"/>
                  </a:lnTo>
                  <a:lnTo>
                    <a:pt x="3571" y="1016"/>
                  </a:lnTo>
                  <a:lnTo>
                    <a:pt x="3571" y="1016"/>
                  </a:lnTo>
                  <a:lnTo>
                    <a:pt x="3571" y="1016"/>
                  </a:lnTo>
                  <a:lnTo>
                    <a:pt x="3571" y="1016"/>
                  </a:lnTo>
                  <a:lnTo>
                    <a:pt x="3571" y="1016"/>
                  </a:lnTo>
                  <a:lnTo>
                    <a:pt x="3546" y="1016"/>
                  </a:lnTo>
                  <a:lnTo>
                    <a:pt x="3546" y="1041"/>
                  </a:lnTo>
                  <a:lnTo>
                    <a:pt x="3521" y="1041"/>
                  </a:lnTo>
                  <a:lnTo>
                    <a:pt x="3521" y="1041"/>
                  </a:lnTo>
                  <a:lnTo>
                    <a:pt x="3521" y="1041"/>
                  </a:lnTo>
                  <a:lnTo>
                    <a:pt x="3496" y="1016"/>
                  </a:lnTo>
                  <a:lnTo>
                    <a:pt x="3496" y="1016"/>
                  </a:lnTo>
                  <a:lnTo>
                    <a:pt x="3496" y="1016"/>
                  </a:lnTo>
                  <a:lnTo>
                    <a:pt x="3496" y="991"/>
                  </a:lnTo>
                  <a:lnTo>
                    <a:pt x="3496" y="991"/>
                  </a:lnTo>
                  <a:lnTo>
                    <a:pt x="3496" y="991"/>
                  </a:lnTo>
                  <a:lnTo>
                    <a:pt x="3496" y="991"/>
                  </a:lnTo>
                  <a:lnTo>
                    <a:pt x="3496" y="991"/>
                  </a:lnTo>
                  <a:lnTo>
                    <a:pt x="3496" y="991"/>
                  </a:lnTo>
                  <a:lnTo>
                    <a:pt x="3471" y="991"/>
                  </a:lnTo>
                  <a:lnTo>
                    <a:pt x="3471" y="991"/>
                  </a:lnTo>
                  <a:lnTo>
                    <a:pt x="3471" y="991"/>
                  </a:lnTo>
                  <a:lnTo>
                    <a:pt x="3471" y="991"/>
                  </a:lnTo>
                  <a:lnTo>
                    <a:pt x="3471" y="991"/>
                  </a:lnTo>
                  <a:lnTo>
                    <a:pt x="3471" y="1016"/>
                  </a:lnTo>
                  <a:lnTo>
                    <a:pt x="3447" y="1016"/>
                  </a:lnTo>
                  <a:lnTo>
                    <a:pt x="3447" y="1016"/>
                  </a:lnTo>
                  <a:lnTo>
                    <a:pt x="3422" y="991"/>
                  </a:lnTo>
                  <a:lnTo>
                    <a:pt x="3422" y="991"/>
                  </a:lnTo>
                  <a:lnTo>
                    <a:pt x="3422" y="967"/>
                  </a:lnTo>
                  <a:lnTo>
                    <a:pt x="3422" y="967"/>
                  </a:lnTo>
                  <a:lnTo>
                    <a:pt x="3422" y="967"/>
                  </a:lnTo>
                  <a:lnTo>
                    <a:pt x="3422" y="967"/>
                  </a:lnTo>
                  <a:lnTo>
                    <a:pt x="3422" y="942"/>
                  </a:lnTo>
                  <a:lnTo>
                    <a:pt x="3422" y="942"/>
                  </a:lnTo>
                  <a:lnTo>
                    <a:pt x="3422" y="942"/>
                  </a:lnTo>
                  <a:lnTo>
                    <a:pt x="3422" y="942"/>
                  </a:lnTo>
                  <a:lnTo>
                    <a:pt x="3422" y="942"/>
                  </a:lnTo>
                  <a:lnTo>
                    <a:pt x="3422" y="942"/>
                  </a:lnTo>
                  <a:lnTo>
                    <a:pt x="3422" y="942"/>
                  </a:lnTo>
                  <a:lnTo>
                    <a:pt x="3422" y="917"/>
                  </a:lnTo>
                  <a:lnTo>
                    <a:pt x="3422" y="917"/>
                  </a:lnTo>
                  <a:lnTo>
                    <a:pt x="3422"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97" y="892"/>
                  </a:lnTo>
                  <a:lnTo>
                    <a:pt x="3372" y="892"/>
                  </a:lnTo>
                  <a:lnTo>
                    <a:pt x="3372" y="892"/>
                  </a:lnTo>
                  <a:lnTo>
                    <a:pt x="3372" y="917"/>
                  </a:lnTo>
                  <a:lnTo>
                    <a:pt x="3372" y="917"/>
                  </a:lnTo>
                  <a:lnTo>
                    <a:pt x="3372" y="917"/>
                  </a:lnTo>
                  <a:lnTo>
                    <a:pt x="3372" y="917"/>
                  </a:lnTo>
                  <a:lnTo>
                    <a:pt x="3372" y="917"/>
                  </a:lnTo>
                  <a:lnTo>
                    <a:pt x="3397" y="917"/>
                  </a:lnTo>
                  <a:lnTo>
                    <a:pt x="3397" y="917"/>
                  </a:lnTo>
                  <a:lnTo>
                    <a:pt x="3397" y="917"/>
                  </a:lnTo>
                  <a:lnTo>
                    <a:pt x="3397" y="942"/>
                  </a:lnTo>
                  <a:lnTo>
                    <a:pt x="3397" y="942"/>
                  </a:lnTo>
                  <a:lnTo>
                    <a:pt x="3397" y="942"/>
                  </a:lnTo>
                  <a:lnTo>
                    <a:pt x="3397" y="942"/>
                  </a:lnTo>
                  <a:lnTo>
                    <a:pt x="3397" y="942"/>
                  </a:lnTo>
                  <a:lnTo>
                    <a:pt x="3397" y="942"/>
                  </a:lnTo>
                  <a:lnTo>
                    <a:pt x="3397" y="942"/>
                  </a:lnTo>
                  <a:lnTo>
                    <a:pt x="3397" y="942"/>
                  </a:lnTo>
                  <a:lnTo>
                    <a:pt x="3422" y="942"/>
                  </a:lnTo>
                  <a:lnTo>
                    <a:pt x="3422" y="942"/>
                  </a:lnTo>
                  <a:lnTo>
                    <a:pt x="3422" y="967"/>
                  </a:lnTo>
                  <a:lnTo>
                    <a:pt x="3422" y="991"/>
                  </a:lnTo>
                  <a:lnTo>
                    <a:pt x="3422" y="991"/>
                  </a:lnTo>
                  <a:lnTo>
                    <a:pt x="3422" y="991"/>
                  </a:lnTo>
                  <a:lnTo>
                    <a:pt x="3422" y="991"/>
                  </a:lnTo>
                  <a:lnTo>
                    <a:pt x="3422" y="1016"/>
                  </a:lnTo>
                  <a:lnTo>
                    <a:pt x="3422" y="1016"/>
                  </a:lnTo>
                  <a:lnTo>
                    <a:pt x="3422" y="1016"/>
                  </a:lnTo>
                  <a:lnTo>
                    <a:pt x="3422" y="1016"/>
                  </a:lnTo>
                  <a:lnTo>
                    <a:pt x="3422" y="1016"/>
                  </a:lnTo>
                  <a:lnTo>
                    <a:pt x="3422" y="1016"/>
                  </a:lnTo>
                  <a:lnTo>
                    <a:pt x="3422" y="1016"/>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41"/>
                  </a:lnTo>
                  <a:lnTo>
                    <a:pt x="3422" y="1016"/>
                  </a:lnTo>
                  <a:lnTo>
                    <a:pt x="3422" y="1016"/>
                  </a:lnTo>
                  <a:lnTo>
                    <a:pt x="3422" y="1016"/>
                  </a:lnTo>
                  <a:lnTo>
                    <a:pt x="3447" y="1016"/>
                  </a:lnTo>
                  <a:lnTo>
                    <a:pt x="3447" y="1016"/>
                  </a:lnTo>
                  <a:lnTo>
                    <a:pt x="3447" y="1016"/>
                  </a:lnTo>
                  <a:lnTo>
                    <a:pt x="3447" y="1016"/>
                  </a:lnTo>
                  <a:lnTo>
                    <a:pt x="3471" y="1016"/>
                  </a:lnTo>
                  <a:lnTo>
                    <a:pt x="3471" y="1016"/>
                  </a:lnTo>
                  <a:lnTo>
                    <a:pt x="3471" y="1016"/>
                  </a:lnTo>
                  <a:lnTo>
                    <a:pt x="3471" y="1016"/>
                  </a:lnTo>
                  <a:lnTo>
                    <a:pt x="3471" y="1016"/>
                  </a:lnTo>
                  <a:lnTo>
                    <a:pt x="3471" y="1016"/>
                  </a:lnTo>
                  <a:lnTo>
                    <a:pt x="3496" y="1041"/>
                  </a:lnTo>
                  <a:lnTo>
                    <a:pt x="3496" y="1041"/>
                  </a:lnTo>
                  <a:lnTo>
                    <a:pt x="3496" y="1041"/>
                  </a:lnTo>
                  <a:lnTo>
                    <a:pt x="3496" y="1041"/>
                  </a:lnTo>
                  <a:lnTo>
                    <a:pt x="3496" y="1041"/>
                  </a:lnTo>
                  <a:lnTo>
                    <a:pt x="3496" y="1041"/>
                  </a:lnTo>
                  <a:lnTo>
                    <a:pt x="3496" y="1066"/>
                  </a:lnTo>
                  <a:lnTo>
                    <a:pt x="3496" y="1066"/>
                  </a:lnTo>
                  <a:lnTo>
                    <a:pt x="3496" y="1066"/>
                  </a:lnTo>
                  <a:lnTo>
                    <a:pt x="3496" y="1066"/>
                  </a:lnTo>
                  <a:lnTo>
                    <a:pt x="3496" y="1066"/>
                  </a:lnTo>
                  <a:lnTo>
                    <a:pt x="3496" y="1066"/>
                  </a:lnTo>
                  <a:lnTo>
                    <a:pt x="3496" y="1066"/>
                  </a:lnTo>
                  <a:lnTo>
                    <a:pt x="3496" y="1090"/>
                  </a:lnTo>
                  <a:lnTo>
                    <a:pt x="3496" y="1090"/>
                  </a:lnTo>
                  <a:lnTo>
                    <a:pt x="3496" y="1090"/>
                  </a:lnTo>
                  <a:lnTo>
                    <a:pt x="3496" y="1090"/>
                  </a:lnTo>
                  <a:lnTo>
                    <a:pt x="3471" y="1066"/>
                  </a:lnTo>
                  <a:lnTo>
                    <a:pt x="3471"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66"/>
                  </a:lnTo>
                  <a:lnTo>
                    <a:pt x="3496" y="1041"/>
                  </a:lnTo>
                  <a:lnTo>
                    <a:pt x="3496" y="1041"/>
                  </a:lnTo>
                  <a:lnTo>
                    <a:pt x="3496" y="1066"/>
                  </a:lnTo>
                  <a:lnTo>
                    <a:pt x="3471" y="1066"/>
                  </a:lnTo>
                  <a:lnTo>
                    <a:pt x="3471" y="1066"/>
                  </a:lnTo>
                  <a:lnTo>
                    <a:pt x="3471" y="1066"/>
                  </a:lnTo>
                  <a:lnTo>
                    <a:pt x="3471" y="1041"/>
                  </a:lnTo>
                  <a:lnTo>
                    <a:pt x="3471" y="1041"/>
                  </a:lnTo>
                  <a:lnTo>
                    <a:pt x="3471" y="1041"/>
                  </a:lnTo>
                  <a:lnTo>
                    <a:pt x="3447" y="1041"/>
                  </a:lnTo>
                  <a:lnTo>
                    <a:pt x="3447" y="1041"/>
                  </a:lnTo>
                  <a:lnTo>
                    <a:pt x="3447" y="1041"/>
                  </a:lnTo>
                  <a:lnTo>
                    <a:pt x="3447" y="1041"/>
                  </a:lnTo>
                  <a:lnTo>
                    <a:pt x="3447" y="1041"/>
                  </a:lnTo>
                  <a:lnTo>
                    <a:pt x="3447" y="1041"/>
                  </a:lnTo>
                  <a:lnTo>
                    <a:pt x="3447" y="1066"/>
                  </a:lnTo>
                  <a:lnTo>
                    <a:pt x="3447" y="1066"/>
                  </a:lnTo>
                  <a:lnTo>
                    <a:pt x="3447" y="1066"/>
                  </a:lnTo>
                  <a:lnTo>
                    <a:pt x="3447" y="1066"/>
                  </a:lnTo>
                  <a:lnTo>
                    <a:pt x="3447" y="1066"/>
                  </a:lnTo>
                  <a:lnTo>
                    <a:pt x="3447" y="1066"/>
                  </a:lnTo>
                  <a:lnTo>
                    <a:pt x="3447" y="1066"/>
                  </a:lnTo>
                  <a:lnTo>
                    <a:pt x="3422" y="1090"/>
                  </a:lnTo>
                  <a:lnTo>
                    <a:pt x="3422" y="1090"/>
                  </a:lnTo>
                  <a:lnTo>
                    <a:pt x="3422" y="1090"/>
                  </a:lnTo>
                  <a:lnTo>
                    <a:pt x="3447" y="1090"/>
                  </a:lnTo>
                  <a:lnTo>
                    <a:pt x="3447" y="1090"/>
                  </a:lnTo>
                  <a:lnTo>
                    <a:pt x="3447"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422" y="1090"/>
                  </a:lnTo>
                  <a:lnTo>
                    <a:pt x="3397" y="1090"/>
                  </a:lnTo>
                  <a:lnTo>
                    <a:pt x="3397" y="1090"/>
                  </a:lnTo>
                  <a:lnTo>
                    <a:pt x="3397" y="1090"/>
                  </a:lnTo>
                  <a:lnTo>
                    <a:pt x="3372" y="1090"/>
                  </a:lnTo>
                  <a:lnTo>
                    <a:pt x="3372" y="1090"/>
                  </a:lnTo>
                  <a:lnTo>
                    <a:pt x="3372" y="1090"/>
                  </a:lnTo>
                  <a:lnTo>
                    <a:pt x="3372" y="1090"/>
                  </a:lnTo>
                  <a:lnTo>
                    <a:pt x="3372" y="1090"/>
                  </a:lnTo>
                  <a:lnTo>
                    <a:pt x="3372" y="1090"/>
                  </a:lnTo>
                  <a:lnTo>
                    <a:pt x="3372" y="1090"/>
                  </a:lnTo>
                  <a:lnTo>
                    <a:pt x="3372" y="1066"/>
                  </a:lnTo>
                  <a:lnTo>
                    <a:pt x="3372" y="1066"/>
                  </a:lnTo>
                  <a:lnTo>
                    <a:pt x="3372" y="1066"/>
                  </a:lnTo>
                  <a:lnTo>
                    <a:pt x="3372" y="1066"/>
                  </a:lnTo>
                  <a:lnTo>
                    <a:pt x="3372" y="1066"/>
                  </a:lnTo>
                  <a:lnTo>
                    <a:pt x="3372" y="1066"/>
                  </a:lnTo>
                  <a:lnTo>
                    <a:pt x="3372"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90"/>
                  </a:lnTo>
                  <a:lnTo>
                    <a:pt x="3348" y="1066"/>
                  </a:lnTo>
                  <a:lnTo>
                    <a:pt x="3348" y="1066"/>
                  </a:lnTo>
                  <a:lnTo>
                    <a:pt x="3348" y="1066"/>
                  </a:lnTo>
                  <a:lnTo>
                    <a:pt x="3348" y="1066"/>
                  </a:lnTo>
                  <a:lnTo>
                    <a:pt x="3348" y="1066"/>
                  </a:lnTo>
                  <a:lnTo>
                    <a:pt x="3348" y="1066"/>
                  </a:lnTo>
                  <a:lnTo>
                    <a:pt x="3348" y="1066"/>
                  </a:lnTo>
                  <a:lnTo>
                    <a:pt x="3323" y="1066"/>
                  </a:lnTo>
                  <a:lnTo>
                    <a:pt x="3323" y="1066"/>
                  </a:lnTo>
                  <a:lnTo>
                    <a:pt x="3323" y="1066"/>
                  </a:lnTo>
                  <a:lnTo>
                    <a:pt x="3323" y="1066"/>
                  </a:lnTo>
                  <a:lnTo>
                    <a:pt x="3323" y="1066"/>
                  </a:lnTo>
                  <a:lnTo>
                    <a:pt x="3298" y="1066"/>
                  </a:lnTo>
                  <a:lnTo>
                    <a:pt x="3298" y="1066"/>
                  </a:lnTo>
                  <a:lnTo>
                    <a:pt x="3298" y="1066"/>
                  </a:lnTo>
                  <a:lnTo>
                    <a:pt x="3298" y="1066"/>
                  </a:lnTo>
                  <a:lnTo>
                    <a:pt x="3273" y="1066"/>
                  </a:lnTo>
                  <a:lnTo>
                    <a:pt x="3273" y="1066"/>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48" y="1041"/>
                  </a:lnTo>
                  <a:lnTo>
                    <a:pt x="3224" y="1041"/>
                  </a:lnTo>
                  <a:lnTo>
                    <a:pt x="3224" y="1016"/>
                  </a:lnTo>
                  <a:lnTo>
                    <a:pt x="3248" y="1041"/>
                  </a:lnTo>
                  <a:lnTo>
                    <a:pt x="3248" y="1016"/>
                  </a:lnTo>
                  <a:lnTo>
                    <a:pt x="3248" y="1016"/>
                  </a:lnTo>
                  <a:lnTo>
                    <a:pt x="3248" y="1016"/>
                  </a:lnTo>
                  <a:lnTo>
                    <a:pt x="3248" y="1016"/>
                  </a:lnTo>
                  <a:lnTo>
                    <a:pt x="3248" y="1016"/>
                  </a:lnTo>
                  <a:lnTo>
                    <a:pt x="3248" y="1016"/>
                  </a:lnTo>
                  <a:lnTo>
                    <a:pt x="3248" y="1016"/>
                  </a:lnTo>
                  <a:lnTo>
                    <a:pt x="3273" y="1016"/>
                  </a:lnTo>
                  <a:lnTo>
                    <a:pt x="3248" y="1016"/>
                  </a:lnTo>
                  <a:lnTo>
                    <a:pt x="3248" y="1016"/>
                  </a:lnTo>
                  <a:lnTo>
                    <a:pt x="3248" y="1016"/>
                  </a:lnTo>
                  <a:lnTo>
                    <a:pt x="3273" y="1016"/>
                  </a:lnTo>
                  <a:lnTo>
                    <a:pt x="3248" y="1016"/>
                  </a:lnTo>
                  <a:lnTo>
                    <a:pt x="3248" y="991"/>
                  </a:lnTo>
                  <a:lnTo>
                    <a:pt x="3273" y="991"/>
                  </a:lnTo>
                  <a:lnTo>
                    <a:pt x="3273" y="991"/>
                  </a:lnTo>
                  <a:lnTo>
                    <a:pt x="3273" y="991"/>
                  </a:lnTo>
                  <a:lnTo>
                    <a:pt x="3273" y="991"/>
                  </a:lnTo>
                  <a:lnTo>
                    <a:pt x="3273" y="991"/>
                  </a:lnTo>
                  <a:lnTo>
                    <a:pt x="3273" y="991"/>
                  </a:lnTo>
                  <a:lnTo>
                    <a:pt x="3273" y="991"/>
                  </a:lnTo>
                  <a:lnTo>
                    <a:pt x="3273" y="991"/>
                  </a:lnTo>
                  <a:lnTo>
                    <a:pt x="3273" y="967"/>
                  </a:lnTo>
                  <a:lnTo>
                    <a:pt x="3273" y="967"/>
                  </a:lnTo>
                  <a:lnTo>
                    <a:pt x="3273" y="967"/>
                  </a:lnTo>
                  <a:lnTo>
                    <a:pt x="3273" y="967"/>
                  </a:lnTo>
                  <a:lnTo>
                    <a:pt x="3273" y="967"/>
                  </a:lnTo>
                  <a:lnTo>
                    <a:pt x="3273" y="967"/>
                  </a:lnTo>
                  <a:lnTo>
                    <a:pt x="3273" y="967"/>
                  </a:lnTo>
                  <a:lnTo>
                    <a:pt x="3273" y="967"/>
                  </a:lnTo>
                  <a:lnTo>
                    <a:pt x="3273" y="967"/>
                  </a:lnTo>
                  <a:lnTo>
                    <a:pt x="3273" y="942"/>
                  </a:lnTo>
                  <a:lnTo>
                    <a:pt x="3273" y="942"/>
                  </a:lnTo>
                  <a:lnTo>
                    <a:pt x="3298" y="967"/>
                  </a:lnTo>
                  <a:lnTo>
                    <a:pt x="3298" y="967"/>
                  </a:lnTo>
                  <a:lnTo>
                    <a:pt x="3273" y="942"/>
                  </a:lnTo>
                  <a:lnTo>
                    <a:pt x="3248" y="942"/>
                  </a:lnTo>
                  <a:lnTo>
                    <a:pt x="3248" y="942"/>
                  </a:lnTo>
                  <a:lnTo>
                    <a:pt x="3224" y="942"/>
                  </a:lnTo>
                  <a:lnTo>
                    <a:pt x="3198" y="942"/>
                  </a:lnTo>
                  <a:lnTo>
                    <a:pt x="3198" y="942"/>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74" y="967"/>
                  </a:lnTo>
                  <a:lnTo>
                    <a:pt x="3149" y="967"/>
                  </a:lnTo>
                  <a:lnTo>
                    <a:pt x="3149" y="967"/>
                  </a:lnTo>
                  <a:lnTo>
                    <a:pt x="3149" y="967"/>
                  </a:lnTo>
                  <a:lnTo>
                    <a:pt x="3125" y="967"/>
                  </a:lnTo>
                  <a:lnTo>
                    <a:pt x="3099" y="991"/>
                  </a:lnTo>
                  <a:lnTo>
                    <a:pt x="3099" y="991"/>
                  </a:lnTo>
                  <a:lnTo>
                    <a:pt x="3099" y="991"/>
                  </a:lnTo>
                  <a:lnTo>
                    <a:pt x="3099" y="991"/>
                  </a:lnTo>
                  <a:lnTo>
                    <a:pt x="3099" y="991"/>
                  </a:lnTo>
                  <a:lnTo>
                    <a:pt x="3099" y="991"/>
                  </a:lnTo>
                  <a:lnTo>
                    <a:pt x="3099" y="991"/>
                  </a:lnTo>
                  <a:lnTo>
                    <a:pt x="3099" y="1016"/>
                  </a:lnTo>
                  <a:lnTo>
                    <a:pt x="3099" y="1016"/>
                  </a:lnTo>
                  <a:lnTo>
                    <a:pt x="3125" y="1016"/>
                  </a:lnTo>
                  <a:lnTo>
                    <a:pt x="3125" y="1016"/>
                  </a:lnTo>
                  <a:lnTo>
                    <a:pt x="3125" y="1016"/>
                  </a:lnTo>
                  <a:lnTo>
                    <a:pt x="3099" y="1016"/>
                  </a:lnTo>
                  <a:lnTo>
                    <a:pt x="3075" y="1016"/>
                  </a:lnTo>
                  <a:lnTo>
                    <a:pt x="3075" y="1016"/>
                  </a:lnTo>
                  <a:lnTo>
                    <a:pt x="3075" y="1016"/>
                  </a:lnTo>
                  <a:lnTo>
                    <a:pt x="3075" y="1016"/>
                  </a:lnTo>
                  <a:lnTo>
                    <a:pt x="3075" y="1016"/>
                  </a:lnTo>
                  <a:lnTo>
                    <a:pt x="3075" y="1016"/>
                  </a:lnTo>
                  <a:lnTo>
                    <a:pt x="3050" y="1016"/>
                  </a:lnTo>
                  <a:lnTo>
                    <a:pt x="3050" y="991"/>
                  </a:lnTo>
                  <a:lnTo>
                    <a:pt x="3050" y="991"/>
                  </a:lnTo>
                  <a:lnTo>
                    <a:pt x="3050" y="1016"/>
                  </a:lnTo>
                  <a:lnTo>
                    <a:pt x="3050" y="1016"/>
                  </a:lnTo>
                  <a:lnTo>
                    <a:pt x="3026" y="1016"/>
                  </a:lnTo>
                  <a:lnTo>
                    <a:pt x="3026" y="1016"/>
                  </a:lnTo>
                  <a:lnTo>
                    <a:pt x="3000" y="1016"/>
                  </a:lnTo>
                  <a:lnTo>
                    <a:pt x="3000" y="1016"/>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41"/>
                  </a:lnTo>
                  <a:lnTo>
                    <a:pt x="3000" y="1016"/>
                  </a:lnTo>
                  <a:lnTo>
                    <a:pt x="3000" y="1041"/>
                  </a:lnTo>
                  <a:lnTo>
                    <a:pt x="3000" y="1041"/>
                  </a:lnTo>
                  <a:lnTo>
                    <a:pt x="3000" y="1041"/>
                  </a:lnTo>
                  <a:lnTo>
                    <a:pt x="3000" y="1041"/>
                  </a:lnTo>
                  <a:lnTo>
                    <a:pt x="3000" y="1041"/>
                  </a:lnTo>
                  <a:lnTo>
                    <a:pt x="3000" y="1041"/>
                  </a:lnTo>
                  <a:lnTo>
                    <a:pt x="2976" y="1041"/>
                  </a:lnTo>
                  <a:lnTo>
                    <a:pt x="2976" y="1041"/>
                  </a:lnTo>
                  <a:lnTo>
                    <a:pt x="2976" y="1066"/>
                  </a:lnTo>
                  <a:lnTo>
                    <a:pt x="2976" y="1066"/>
                  </a:lnTo>
                  <a:lnTo>
                    <a:pt x="2976" y="1041"/>
                  </a:lnTo>
                  <a:lnTo>
                    <a:pt x="2951" y="1041"/>
                  </a:lnTo>
                  <a:lnTo>
                    <a:pt x="2951" y="1041"/>
                  </a:lnTo>
                  <a:lnTo>
                    <a:pt x="2951" y="1041"/>
                  </a:lnTo>
                  <a:lnTo>
                    <a:pt x="2951" y="1041"/>
                  </a:lnTo>
                  <a:lnTo>
                    <a:pt x="2926" y="1066"/>
                  </a:lnTo>
                  <a:lnTo>
                    <a:pt x="2926" y="1066"/>
                  </a:lnTo>
                  <a:lnTo>
                    <a:pt x="2926" y="1066"/>
                  </a:lnTo>
                  <a:lnTo>
                    <a:pt x="2951" y="1066"/>
                  </a:lnTo>
                  <a:lnTo>
                    <a:pt x="2951" y="1066"/>
                  </a:lnTo>
                  <a:lnTo>
                    <a:pt x="2951" y="1066"/>
                  </a:lnTo>
                  <a:lnTo>
                    <a:pt x="2926" y="1066"/>
                  </a:lnTo>
                  <a:lnTo>
                    <a:pt x="2926" y="1066"/>
                  </a:lnTo>
                  <a:lnTo>
                    <a:pt x="2926" y="1066"/>
                  </a:lnTo>
                  <a:lnTo>
                    <a:pt x="2926" y="1066"/>
                  </a:lnTo>
                  <a:lnTo>
                    <a:pt x="2926" y="1066"/>
                  </a:lnTo>
                  <a:lnTo>
                    <a:pt x="2926" y="1066"/>
                  </a:lnTo>
                  <a:lnTo>
                    <a:pt x="2926" y="1066"/>
                  </a:lnTo>
                  <a:lnTo>
                    <a:pt x="2926" y="1066"/>
                  </a:lnTo>
                  <a:lnTo>
                    <a:pt x="2926" y="1066"/>
                  </a:lnTo>
                  <a:lnTo>
                    <a:pt x="2901" y="1066"/>
                  </a:lnTo>
                  <a:lnTo>
                    <a:pt x="2901" y="1066"/>
                  </a:lnTo>
                  <a:lnTo>
                    <a:pt x="2901" y="1090"/>
                  </a:lnTo>
                  <a:lnTo>
                    <a:pt x="2901" y="1090"/>
                  </a:lnTo>
                  <a:lnTo>
                    <a:pt x="2901" y="1090"/>
                  </a:lnTo>
                  <a:lnTo>
                    <a:pt x="2876" y="1090"/>
                  </a:lnTo>
                  <a:lnTo>
                    <a:pt x="2876" y="1090"/>
                  </a:lnTo>
                  <a:lnTo>
                    <a:pt x="2876" y="1090"/>
                  </a:lnTo>
                  <a:lnTo>
                    <a:pt x="2876" y="1066"/>
                  </a:lnTo>
                  <a:lnTo>
                    <a:pt x="2876" y="1066"/>
                  </a:lnTo>
                  <a:lnTo>
                    <a:pt x="2901" y="1066"/>
                  </a:lnTo>
                  <a:lnTo>
                    <a:pt x="2901" y="1066"/>
                  </a:lnTo>
                  <a:lnTo>
                    <a:pt x="2901" y="1066"/>
                  </a:lnTo>
                  <a:lnTo>
                    <a:pt x="2901" y="1066"/>
                  </a:lnTo>
                  <a:lnTo>
                    <a:pt x="2901" y="1066"/>
                  </a:lnTo>
                  <a:lnTo>
                    <a:pt x="2901" y="1066"/>
                  </a:lnTo>
                  <a:lnTo>
                    <a:pt x="2901" y="1066"/>
                  </a:lnTo>
                  <a:lnTo>
                    <a:pt x="2901" y="1066"/>
                  </a:lnTo>
                  <a:lnTo>
                    <a:pt x="2901" y="1066"/>
                  </a:lnTo>
                  <a:lnTo>
                    <a:pt x="2876" y="1066"/>
                  </a:lnTo>
                  <a:lnTo>
                    <a:pt x="2876" y="1066"/>
                  </a:lnTo>
                  <a:lnTo>
                    <a:pt x="2876" y="1066"/>
                  </a:lnTo>
                  <a:lnTo>
                    <a:pt x="2876" y="1066"/>
                  </a:lnTo>
                  <a:lnTo>
                    <a:pt x="2876" y="1066"/>
                  </a:lnTo>
                  <a:lnTo>
                    <a:pt x="2876" y="1066"/>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876" y="1090"/>
                  </a:lnTo>
                  <a:lnTo>
                    <a:pt x="2901" y="1090"/>
                  </a:lnTo>
                  <a:lnTo>
                    <a:pt x="2901" y="1115"/>
                  </a:lnTo>
                  <a:lnTo>
                    <a:pt x="2901" y="1115"/>
                  </a:lnTo>
                  <a:lnTo>
                    <a:pt x="2901" y="1115"/>
                  </a:lnTo>
                  <a:lnTo>
                    <a:pt x="2926" y="1140"/>
                  </a:lnTo>
                  <a:lnTo>
                    <a:pt x="2926" y="1140"/>
                  </a:lnTo>
                  <a:lnTo>
                    <a:pt x="2951" y="1140"/>
                  </a:lnTo>
                  <a:lnTo>
                    <a:pt x="2976" y="1165"/>
                  </a:lnTo>
                  <a:lnTo>
                    <a:pt x="2976" y="1165"/>
                  </a:lnTo>
                  <a:lnTo>
                    <a:pt x="3000" y="1165"/>
                  </a:lnTo>
                  <a:lnTo>
                    <a:pt x="2976" y="1165"/>
                  </a:lnTo>
                  <a:lnTo>
                    <a:pt x="2976" y="1165"/>
                  </a:lnTo>
                  <a:lnTo>
                    <a:pt x="2976" y="1165"/>
                  </a:lnTo>
                  <a:lnTo>
                    <a:pt x="2976" y="1165"/>
                  </a:lnTo>
                  <a:lnTo>
                    <a:pt x="2976" y="1165"/>
                  </a:lnTo>
                  <a:lnTo>
                    <a:pt x="2976" y="1165"/>
                  </a:lnTo>
                  <a:lnTo>
                    <a:pt x="3000" y="1165"/>
                  </a:lnTo>
                  <a:lnTo>
                    <a:pt x="3000" y="1165"/>
                  </a:lnTo>
                  <a:lnTo>
                    <a:pt x="3000" y="1165"/>
                  </a:lnTo>
                  <a:lnTo>
                    <a:pt x="3000" y="1190"/>
                  </a:lnTo>
                  <a:lnTo>
                    <a:pt x="3026" y="1190"/>
                  </a:lnTo>
                  <a:lnTo>
                    <a:pt x="3026" y="1190"/>
                  </a:lnTo>
                  <a:lnTo>
                    <a:pt x="3026" y="1190"/>
                  </a:lnTo>
                  <a:lnTo>
                    <a:pt x="3026" y="1190"/>
                  </a:lnTo>
                  <a:lnTo>
                    <a:pt x="3026" y="1190"/>
                  </a:lnTo>
                  <a:lnTo>
                    <a:pt x="3050" y="1190"/>
                  </a:lnTo>
                  <a:lnTo>
                    <a:pt x="3026" y="1190"/>
                  </a:lnTo>
                  <a:lnTo>
                    <a:pt x="3026" y="1190"/>
                  </a:lnTo>
                  <a:lnTo>
                    <a:pt x="3026" y="1190"/>
                  </a:lnTo>
                  <a:lnTo>
                    <a:pt x="3026" y="1190"/>
                  </a:lnTo>
                  <a:lnTo>
                    <a:pt x="3026" y="1190"/>
                  </a:lnTo>
                  <a:lnTo>
                    <a:pt x="3026" y="1190"/>
                  </a:lnTo>
                  <a:lnTo>
                    <a:pt x="3000" y="1190"/>
                  </a:lnTo>
                  <a:lnTo>
                    <a:pt x="3000" y="1190"/>
                  </a:lnTo>
                  <a:lnTo>
                    <a:pt x="3000" y="1190"/>
                  </a:lnTo>
                  <a:lnTo>
                    <a:pt x="3000" y="1190"/>
                  </a:lnTo>
                  <a:lnTo>
                    <a:pt x="3000" y="1190"/>
                  </a:lnTo>
                  <a:lnTo>
                    <a:pt x="3000" y="1190"/>
                  </a:lnTo>
                  <a:lnTo>
                    <a:pt x="3000" y="1190"/>
                  </a:lnTo>
                  <a:lnTo>
                    <a:pt x="3000" y="1214"/>
                  </a:lnTo>
                  <a:lnTo>
                    <a:pt x="3000" y="1214"/>
                  </a:lnTo>
                  <a:lnTo>
                    <a:pt x="3000" y="1214"/>
                  </a:lnTo>
                  <a:lnTo>
                    <a:pt x="3000" y="1214"/>
                  </a:lnTo>
                  <a:lnTo>
                    <a:pt x="3000" y="1214"/>
                  </a:lnTo>
                  <a:lnTo>
                    <a:pt x="3000" y="1214"/>
                  </a:lnTo>
                  <a:lnTo>
                    <a:pt x="3000" y="1214"/>
                  </a:lnTo>
                  <a:lnTo>
                    <a:pt x="3000" y="1214"/>
                  </a:lnTo>
                  <a:lnTo>
                    <a:pt x="3000" y="1214"/>
                  </a:lnTo>
                  <a:lnTo>
                    <a:pt x="3000" y="1214"/>
                  </a:lnTo>
                  <a:lnTo>
                    <a:pt x="2976" y="1214"/>
                  </a:lnTo>
                  <a:lnTo>
                    <a:pt x="2976" y="1214"/>
                  </a:lnTo>
                  <a:lnTo>
                    <a:pt x="2976" y="1214"/>
                  </a:lnTo>
                  <a:lnTo>
                    <a:pt x="2976" y="1214"/>
                  </a:lnTo>
                  <a:lnTo>
                    <a:pt x="2976" y="1214"/>
                  </a:lnTo>
                  <a:lnTo>
                    <a:pt x="2976" y="1214"/>
                  </a:lnTo>
                  <a:lnTo>
                    <a:pt x="2951" y="1214"/>
                  </a:lnTo>
                  <a:lnTo>
                    <a:pt x="2951" y="1214"/>
                  </a:lnTo>
                  <a:lnTo>
                    <a:pt x="2951" y="1214"/>
                  </a:lnTo>
                  <a:lnTo>
                    <a:pt x="2951" y="1214"/>
                  </a:lnTo>
                  <a:lnTo>
                    <a:pt x="2951" y="1190"/>
                  </a:lnTo>
                  <a:lnTo>
                    <a:pt x="2951" y="1190"/>
                  </a:lnTo>
                  <a:lnTo>
                    <a:pt x="2951" y="1190"/>
                  </a:lnTo>
                  <a:lnTo>
                    <a:pt x="2976" y="1190"/>
                  </a:lnTo>
                  <a:lnTo>
                    <a:pt x="2976" y="1190"/>
                  </a:lnTo>
                  <a:lnTo>
                    <a:pt x="2976" y="1190"/>
                  </a:lnTo>
                  <a:lnTo>
                    <a:pt x="2976" y="1190"/>
                  </a:lnTo>
                  <a:lnTo>
                    <a:pt x="2976" y="1190"/>
                  </a:lnTo>
                  <a:lnTo>
                    <a:pt x="2976" y="1190"/>
                  </a:lnTo>
                  <a:lnTo>
                    <a:pt x="2951" y="1190"/>
                  </a:lnTo>
                  <a:lnTo>
                    <a:pt x="2951" y="1190"/>
                  </a:lnTo>
                  <a:lnTo>
                    <a:pt x="2951" y="1190"/>
                  </a:lnTo>
                  <a:lnTo>
                    <a:pt x="2951" y="1214"/>
                  </a:lnTo>
                  <a:lnTo>
                    <a:pt x="2951" y="1214"/>
                  </a:lnTo>
                  <a:lnTo>
                    <a:pt x="2976" y="1214"/>
                  </a:lnTo>
                  <a:lnTo>
                    <a:pt x="2976" y="1214"/>
                  </a:lnTo>
                  <a:lnTo>
                    <a:pt x="2976" y="1240"/>
                  </a:lnTo>
                  <a:lnTo>
                    <a:pt x="2976" y="1240"/>
                  </a:lnTo>
                  <a:lnTo>
                    <a:pt x="2976" y="1240"/>
                  </a:lnTo>
                  <a:lnTo>
                    <a:pt x="2976" y="1240"/>
                  </a:lnTo>
                  <a:lnTo>
                    <a:pt x="2976" y="1240"/>
                  </a:lnTo>
                  <a:lnTo>
                    <a:pt x="2976" y="1240"/>
                  </a:lnTo>
                  <a:lnTo>
                    <a:pt x="2976" y="1264"/>
                  </a:lnTo>
                  <a:lnTo>
                    <a:pt x="3000" y="1264"/>
                  </a:lnTo>
                  <a:lnTo>
                    <a:pt x="3000" y="1264"/>
                  </a:lnTo>
                  <a:lnTo>
                    <a:pt x="2976" y="1264"/>
                  </a:lnTo>
                  <a:lnTo>
                    <a:pt x="2976" y="1264"/>
                  </a:lnTo>
                  <a:lnTo>
                    <a:pt x="2976" y="1264"/>
                  </a:lnTo>
                  <a:lnTo>
                    <a:pt x="3000" y="1264"/>
                  </a:lnTo>
                  <a:lnTo>
                    <a:pt x="3000" y="1264"/>
                  </a:lnTo>
                  <a:lnTo>
                    <a:pt x="3000" y="1264"/>
                  </a:lnTo>
                  <a:lnTo>
                    <a:pt x="3000" y="1264"/>
                  </a:lnTo>
                  <a:lnTo>
                    <a:pt x="3000" y="1264"/>
                  </a:lnTo>
                  <a:lnTo>
                    <a:pt x="3000" y="1264"/>
                  </a:lnTo>
                  <a:lnTo>
                    <a:pt x="3000" y="1289"/>
                  </a:lnTo>
                  <a:lnTo>
                    <a:pt x="3000" y="1289"/>
                  </a:lnTo>
                  <a:lnTo>
                    <a:pt x="3000" y="1289"/>
                  </a:lnTo>
                  <a:lnTo>
                    <a:pt x="3000" y="1289"/>
                  </a:lnTo>
                  <a:lnTo>
                    <a:pt x="3000" y="1289"/>
                  </a:lnTo>
                  <a:lnTo>
                    <a:pt x="2976" y="1289"/>
                  </a:lnTo>
                  <a:lnTo>
                    <a:pt x="2976" y="1289"/>
                  </a:lnTo>
                  <a:lnTo>
                    <a:pt x="2976" y="1289"/>
                  </a:lnTo>
                  <a:lnTo>
                    <a:pt x="2976" y="1289"/>
                  </a:lnTo>
                  <a:lnTo>
                    <a:pt x="2976" y="1289"/>
                  </a:lnTo>
                  <a:lnTo>
                    <a:pt x="2976" y="1289"/>
                  </a:lnTo>
                  <a:lnTo>
                    <a:pt x="2976" y="1289"/>
                  </a:lnTo>
                  <a:lnTo>
                    <a:pt x="2976" y="1313"/>
                  </a:lnTo>
                  <a:lnTo>
                    <a:pt x="2976" y="1313"/>
                  </a:lnTo>
                  <a:lnTo>
                    <a:pt x="3000" y="1339"/>
                  </a:lnTo>
                  <a:lnTo>
                    <a:pt x="3026" y="1339"/>
                  </a:lnTo>
                  <a:lnTo>
                    <a:pt x="3026" y="1339"/>
                  </a:lnTo>
                  <a:lnTo>
                    <a:pt x="3075" y="1363"/>
                  </a:lnTo>
                  <a:lnTo>
                    <a:pt x="3099" y="1388"/>
                  </a:lnTo>
                  <a:lnTo>
                    <a:pt x="3125" y="1388"/>
                  </a:lnTo>
                  <a:lnTo>
                    <a:pt x="3125" y="1388"/>
                  </a:lnTo>
                  <a:lnTo>
                    <a:pt x="3125" y="1388"/>
                  </a:lnTo>
                  <a:lnTo>
                    <a:pt x="3125" y="1388"/>
                  </a:lnTo>
                  <a:lnTo>
                    <a:pt x="3125" y="1388"/>
                  </a:lnTo>
                  <a:lnTo>
                    <a:pt x="3099" y="1388"/>
                  </a:lnTo>
                  <a:lnTo>
                    <a:pt x="3099" y="1388"/>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099" y="1363"/>
                  </a:lnTo>
                  <a:lnTo>
                    <a:pt x="3125" y="1363"/>
                  </a:lnTo>
                  <a:lnTo>
                    <a:pt x="3125" y="1363"/>
                  </a:lnTo>
                  <a:lnTo>
                    <a:pt x="3099" y="1363"/>
                  </a:lnTo>
                  <a:lnTo>
                    <a:pt x="3125" y="1363"/>
                  </a:lnTo>
                  <a:lnTo>
                    <a:pt x="3125" y="1363"/>
                  </a:lnTo>
                  <a:lnTo>
                    <a:pt x="3125" y="1363"/>
                  </a:lnTo>
                  <a:lnTo>
                    <a:pt x="3125" y="1363"/>
                  </a:lnTo>
                  <a:lnTo>
                    <a:pt x="3125" y="1363"/>
                  </a:lnTo>
                  <a:lnTo>
                    <a:pt x="3125" y="1363"/>
                  </a:lnTo>
                  <a:lnTo>
                    <a:pt x="3125" y="1363"/>
                  </a:lnTo>
                  <a:lnTo>
                    <a:pt x="3125" y="1363"/>
                  </a:lnTo>
                  <a:lnTo>
                    <a:pt x="3174" y="1363"/>
                  </a:lnTo>
                  <a:lnTo>
                    <a:pt x="3174" y="1363"/>
                  </a:lnTo>
                  <a:lnTo>
                    <a:pt x="3149" y="1363"/>
                  </a:lnTo>
                  <a:lnTo>
                    <a:pt x="3198" y="1363"/>
                  </a:lnTo>
                  <a:lnTo>
                    <a:pt x="3224" y="1363"/>
                  </a:lnTo>
                  <a:lnTo>
                    <a:pt x="3224" y="1363"/>
                  </a:lnTo>
                  <a:lnTo>
                    <a:pt x="3248" y="1388"/>
                  </a:lnTo>
                  <a:lnTo>
                    <a:pt x="3248" y="1388"/>
                  </a:lnTo>
                  <a:lnTo>
                    <a:pt x="3248" y="1388"/>
                  </a:lnTo>
                  <a:lnTo>
                    <a:pt x="3248" y="1388"/>
                  </a:lnTo>
                  <a:lnTo>
                    <a:pt x="3248" y="1388"/>
                  </a:lnTo>
                  <a:lnTo>
                    <a:pt x="3248" y="1388"/>
                  </a:lnTo>
                  <a:lnTo>
                    <a:pt x="3248" y="1413"/>
                  </a:lnTo>
                  <a:lnTo>
                    <a:pt x="3273" y="1413"/>
                  </a:lnTo>
                  <a:lnTo>
                    <a:pt x="3273" y="1413"/>
                  </a:lnTo>
                  <a:lnTo>
                    <a:pt x="3273" y="1413"/>
                  </a:lnTo>
                  <a:lnTo>
                    <a:pt x="3273" y="1413"/>
                  </a:lnTo>
                  <a:lnTo>
                    <a:pt x="3273" y="1413"/>
                  </a:lnTo>
                  <a:lnTo>
                    <a:pt x="3273" y="1413"/>
                  </a:lnTo>
                  <a:lnTo>
                    <a:pt x="3273" y="1388"/>
                  </a:lnTo>
                  <a:lnTo>
                    <a:pt x="3273" y="1388"/>
                  </a:lnTo>
                  <a:lnTo>
                    <a:pt x="3273" y="1388"/>
                  </a:lnTo>
                  <a:lnTo>
                    <a:pt x="3273" y="1388"/>
                  </a:lnTo>
                  <a:lnTo>
                    <a:pt x="3273" y="1388"/>
                  </a:lnTo>
                  <a:lnTo>
                    <a:pt x="3273" y="1388"/>
                  </a:lnTo>
                  <a:lnTo>
                    <a:pt x="3273" y="1388"/>
                  </a:lnTo>
                  <a:lnTo>
                    <a:pt x="3273" y="1388"/>
                  </a:lnTo>
                  <a:lnTo>
                    <a:pt x="3273" y="1388"/>
                  </a:lnTo>
                  <a:lnTo>
                    <a:pt x="3273" y="1388"/>
                  </a:lnTo>
                  <a:lnTo>
                    <a:pt x="3248" y="1388"/>
                  </a:lnTo>
                  <a:lnTo>
                    <a:pt x="3248" y="1388"/>
                  </a:lnTo>
                  <a:lnTo>
                    <a:pt x="3248" y="1363"/>
                  </a:lnTo>
                  <a:lnTo>
                    <a:pt x="3248" y="1363"/>
                  </a:lnTo>
                  <a:lnTo>
                    <a:pt x="3248" y="1363"/>
                  </a:lnTo>
                  <a:lnTo>
                    <a:pt x="3248" y="1363"/>
                  </a:lnTo>
                  <a:lnTo>
                    <a:pt x="3273" y="1363"/>
                  </a:lnTo>
                  <a:lnTo>
                    <a:pt x="3273" y="1363"/>
                  </a:lnTo>
                  <a:lnTo>
                    <a:pt x="3273" y="1363"/>
                  </a:lnTo>
                  <a:lnTo>
                    <a:pt x="3273" y="1363"/>
                  </a:lnTo>
                  <a:lnTo>
                    <a:pt x="3273" y="1363"/>
                  </a:lnTo>
                  <a:lnTo>
                    <a:pt x="3273" y="1388"/>
                  </a:lnTo>
                  <a:lnTo>
                    <a:pt x="3273" y="1388"/>
                  </a:lnTo>
                  <a:lnTo>
                    <a:pt x="3273" y="1388"/>
                  </a:lnTo>
                  <a:lnTo>
                    <a:pt x="3273" y="1388"/>
                  </a:lnTo>
                  <a:lnTo>
                    <a:pt x="3273" y="1388"/>
                  </a:lnTo>
                  <a:lnTo>
                    <a:pt x="3273" y="1388"/>
                  </a:lnTo>
                  <a:lnTo>
                    <a:pt x="3298" y="1388"/>
                  </a:lnTo>
                  <a:lnTo>
                    <a:pt x="3298" y="1388"/>
                  </a:lnTo>
                  <a:lnTo>
                    <a:pt x="3298" y="1388"/>
                  </a:lnTo>
                  <a:lnTo>
                    <a:pt x="3298" y="1388"/>
                  </a:lnTo>
                  <a:lnTo>
                    <a:pt x="3298" y="1388"/>
                  </a:lnTo>
                  <a:lnTo>
                    <a:pt x="3298" y="1388"/>
                  </a:lnTo>
                  <a:lnTo>
                    <a:pt x="3298" y="1388"/>
                  </a:lnTo>
                  <a:lnTo>
                    <a:pt x="3298" y="1388"/>
                  </a:lnTo>
                  <a:lnTo>
                    <a:pt x="3298" y="1413"/>
                  </a:lnTo>
                  <a:lnTo>
                    <a:pt x="3298" y="1388"/>
                  </a:lnTo>
                  <a:lnTo>
                    <a:pt x="3298" y="1413"/>
                  </a:lnTo>
                  <a:lnTo>
                    <a:pt x="3298" y="1413"/>
                  </a:lnTo>
                  <a:lnTo>
                    <a:pt x="3298" y="1413"/>
                  </a:lnTo>
                  <a:lnTo>
                    <a:pt x="3298" y="1413"/>
                  </a:lnTo>
                  <a:lnTo>
                    <a:pt x="3298" y="1413"/>
                  </a:lnTo>
                  <a:lnTo>
                    <a:pt x="3298" y="1413"/>
                  </a:lnTo>
                  <a:lnTo>
                    <a:pt x="3298" y="1413"/>
                  </a:lnTo>
                  <a:lnTo>
                    <a:pt x="3298" y="1413"/>
                  </a:lnTo>
                  <a:lnTo>
                    <a:pt x="3298" y="1438"/>
                  </a:lnTo>
                  <a:lnTo>
                    <a:pt x="3298" y="1438"/>
                  </a:lnTo>
                  <a:lnTo>
                    <a:pt x="3298" y="1438"/>
                  </a:lnTo>
                  <a:lnTo>
                    <a:pt x="3298" y="1438"/>
                  </a:lnTo>
                  <a:lnTo>
                    <a:pt x="3298" y="1438"/>
                  </a:lnTo>
                  <a:lnTo>
                    <a:pt x="3323" y="1413"/>
                  </a:lnTo>
                  <a:lnTo>
                    <a:pt x="3323" y="1413"/>
                  </a:lnTo>
                  <a:lnTo>
                    <a:pt x="3323" y="1413"/>
                  </a:lnTo>
                  <a:lnTo>
                    <a:pt x="3323" y="1413"/>
                  </a:lnTo>
                  <a:lnTo>
                    <a:pt x="3323" y="1413"/>
                  </a:lnTo>
                  <a:lnTo>
                    <a:pt x="3323" y="1413"/>
                  </a:lnTo>
                  <a:lnTo>
                    <a:pt x="3323" y="1413"/>
                  </a:lnTo>
                  <a:lnTo>
                    <a:pt x="3323" y="1413"/>
                  </a:lnTo>
                  <a:lnTo>
                    <a:pt x="3323" y="1413"/>
                  </a:lnTo>
                  <a:lnTo>
                    <a:pt x="3323" y="1388"/>
                  </a:lnTo>
                  <a:lnTo>
                    <a:pt x="3323" y="1388"/>
                  </a:lnTo>
                  <a:lnTo>
                    <a:pt x="3323" y="1388"/>
                  </a:lnTo>
                  <a:lnTo>
                    <a:pt x="3323" y="1388"/>
                  </a:lnTo>
                  <a:lnTo>
                    <a:pt x="3348" y="1388"/>
                  </a:lnTo>
                  <a:lnTo>
                    <a:pt x="3348" y="1388"/>
                  </a:lnTo>
                  <a:lnTo>
                    <a:pt x="3348" y="1388"/>
                  </a:lnTo>
                  <a:lnTo>
                    <a:pt x="3348" y="1388"/>
                  </a:lnTo>
                  <a:lnTo>
                    <a:pt x="3348" y="1363"/>
                  </a:lnTo>
                  <a:lnTo>
                    <a:pt x="3348" y="1363"/>
                  </a:lnTo>
                  <a:lnTo>
                    <a:pt x="3372" y="1363"/>
                  </a:lnTo>
                  <a:lnTo>
                    <a:pt x="3372" y="1363"/>
                  </a:lnTo>
                  <a:lnTo>
                    <a:pt x="3372" y="1363"/>
                  </a:lnTo>
                  <a:lnTo>
                    <a:pt x="3372" y="1363"/>
                  </a:lnTo>
                  <a:lnTo>
                    <a:pt x="3372" y="1363"/>
                  </a:lnTo>
                  <a:lnTo>
                    <a:pt x="3372" y="1363"/>
                  </a:lnTo>
                  <a:lnTo>
                    <a:pt x="3372" y="1363"/>
                  </a:lnTo>
                  <a:lnTo>
                    <a:pt x="3372" y="1363"/>
                  </a:lnTo>
                  <a:lnTo>
                    <a:pt x="3372" y="1363"/>
                  </a:lnTo>
                  <a:lnTo>
                    <a:pt x="3397" y="1363"/>
                  </a:lnTo>
                  <a:lnTo>
                    <a:pt x="3397" y="1363"/>
                  </a:lnTo>
                  <a:lnTo>
                    <a:pt x="3397" y="1363"/>
                  </a:lnTo>
                  <a:lnTo>
                    <a:pt x="3397" y="1363"/>
                  </a:lnTo>
                  <a:lnTo>
                    <a:pt x="3397" y="1363"/>
                  </a:lnTo>
                  <a:lnTo>
                    <a:pt x="3397" y="1363"/>
                  </a:lnTo>
                  <a:lnTo>
                    <a:pt x="3397" y="1363"/>
                  </a:lnTo>
                  <a:lnTo>
                    <a:pt x="3397" y="1363"/>
                  </a:lnTo>
                  <a:lnTo>
                    <a:pt x="3397" y="1363"/>
                  </a:lnTo>
                  <a:lnTo>
                    <a:pt x="3397" y="1363"/>
                  </a:lnTo>
                  <a:lnTo>
                    <a:pt x="3372" y="1363"/>
                  </a:lnTo>
                  <a:lnTo>
                    <a:pt x="3372" y="1363"/>
                  </a:lnTo>
                  <a:lnTo>
                    <a:pt x="3397" y="1363"/>
                  </a:lnTo>
                  <a:lnTo>
                    <a:pt x="3397" y="1339"/>
                  </a:lnTo>
                  <a:lnTo>
                    <a:pt x="3397" y="1339"/>
                  </a:lnTo>
                  <a:lnTo>
                    <a:pt x="3397" y="1339"/>
                  </a:lnTo>
                  <a:lnTo>
                    <a:pt x="3397" y="1339"/>
                  </a:lnTo>
                  <a:lnTo>
                    <a:pt x="3397" y="1339"/>
                  </a:lnTo>
                  <a:lnTo>
                    <a:pt x="3397" y="1339"/>
                  </a:lnTo>
                  <a:lnTo>
                    <a:pt x="3397"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22" y="1363"/>
                  </a:lnTo>
                  <a:lnTo>
                    <a:pt x="3447" y="1363"/>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39"/>
                  </a:lnTo>
                  <a:lnTo>
                    <a:pt x="3447" y="1313"/>
                  </a:lnTo>
                  <a:lnTo>
                    <a:pt x="3471" y="1339"/>
                  </a:lnTo>
                  <a:lnTo>
                    <a:pt x="3471" y="1339"/>
                  </a:lnTo>
                  <a:lnTo>
                    <a:pt x="3471" y="1313"/>
                  </a:lnTo>
                  <a:lnTo>
                    <a:pt x="3471" y="1313"/>
                  </a:lnTo>
                  <a:lnTo>
                    <a:pt x="3471" y="1313"/>
                  </a:lnTo>
                  <a:lnTo>
                    <a:pt x="3471" y="1313"/>
                  </a:lnTo>
                  <a:lnTo>
                    <a:pt x="3471" y="1313"/>
                  </a:lnTo>
                  <a:lnTo>
                    <a:pt x="3471" y="1339"/>
                  </a:lnTo>
                  <a:lnTo>
                    <a:pt x="3471" y="1339"/>
                  </a:lnTo>
                  <a:lnTo>
                    <a:pt x="3471" y="1339"/>
                  </a:lnTo>
                  <a:lnTo>
                    <a:pt x="3471" y="1339"/>
                  </a:lnTo>
                  <a:lnTo>
                    <a:pt x="3471" y="1339"/>
                  </a:lnTo>
                  <a:lnTo>
                    <a:pt x="3471" y="1339"/>
                  </a:lnTo>
                  <a:lnTo>
                    <a:pt x="3447" y="1339"/>
                  </a:lnTo>
                  <a:lnTo>
                    <a:pt x="3447" y="1339"/>
                  </a:lnTo>
                  <a:lnTo>
                    <a:pt x="3471" y="1339"/>
                  </a:lnTo>
                  <a:lnTo>
                    <a:pt x="3471" y="1339"/>
                  </a:lnTo>
                  <a:lnTo>
                    <a:pt x="3471" y="1339"/>
                  </a:lnTo>
                  <a:lnTo>
                    <a:pt x="3471" y="1363"/>
                  </a:lnTo>
                  <a:lnTo>
                    <a:pt x="3471" y="1363"/>
                  </a:lnTo>
                  <a:lnTo>
                    <a:pt x="3471" y="1363"/>
                  </a:lnTo>
                  <a:lnTo>
                    <a:pt x="3471" y="1363"/>
                  </a:lnTo>
                  <a:lnTo>
                    <a:pt x="3471" y="1363"/>
                  </a:lnTo>
                  <a:lnTo>
                    <a:pt x="3496" y="1363"/>
                  </a:lnTo>
                  <a:lnTo>
                    <a:pt x="3496" y="1363"/>
                  </a:lnTo>
                  <a:lnTo>
                    <a:pt x="3496" y="1363"/>
                  </a:lnTo>
                  <a:lnTo>
                    <a:pt x="3496" y="1388"/>
                  </a:lnTo>
                  <a:lnTo>
                    <a:pt x="3496" y="1388"/>
                  </a:lnTo>
                  <a:lnTo>
                    <a:pt x="3471" y="1388"/>
                  </a:lnTo>
                  <a:lnTo>
                    <a:pt x="3471" y="1388"/>
                  </a:lnTo>
                  <a:lnTo>
                    <a:pt x="3471" y="1413"/>
                  </a:lnTo>
                  <a:lnTo>
                    <a:pt x="3471" y="1413"/>
                  </a:lnTo>
                  <a:lnTo>
                    <a:pt x="3471" y="1413"/>
                  </a:lnTo>
                  <a:lnTo>
                    <a:pt x="3471" y="1413"/>
                  </a:lnTo>
                  <a:lnTo>
                    <a:pt x="3471" y="1413"/>
                  </a:lnTo>
                  <a:lnTo>
                    <a:pt x="3447" y="1413"/>
                  </a:lnTo>
                  <a:lnTo>
                    <a:pt x="3447" y="1413"/>
                  </a:lnTo>
                  <a:lnTo>
                    <a:pt x="3471" y="1413"/>
                  </a:lnTo>
                  <a:lnTo>
                    <a:pt x="3447" y="1413"/>
                  </a:lnTo>
                  <a:lnTo>
                    <a:pt x="3447"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13"/>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22"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38"/>
                  </a:lnTo>
                  <a:lnTo>
                    <a:pt x="3447" y="1463"/>
                  </a:lnTo>
                  <a:lnTo>
                    <a:pt x="3447" y="1463"/>
                  </a:lnTo>
                  <a:lnTo>
                    <a:pt x="3447" y="1463"/>
                  </a:lnTo>
                  <a:lnTo>
                    <a:pt x="3447" y="1463"/>
                  </a:lnTo>
                  <a:lnTo>
                    <a:pt x="3447" y="1463"/>
                  </a:lnTo>
                  <a:lnTo>
                    <a:pt x="3471" y="1487"/>
                  </a:lnTo>
                  <a:lnTo>
                    <a:pt x="3447" y="1512"/>
                  </a:lnTo>
                  <a:lnTo>
                    <a:pt x="3447" y="1512"/>
                  </a:lnTo>
                  <a:lnTo>
                    <a:pt x="3471" y="1537"/>
                  </a:lnTo>
                  <a:lnTo>
                    <a:pt x="3471" y="1562"/>
                  </a:lnTo>
                  <a:lnTo>
                    <a:pt x="3471" y="1586"/>
                  </a:lnTo>
                  <a:lnTo>
                    <a:pt x="3471" y="1586"/>
                  </a:lnTo>
                  <a:lnTo>
                    <a:pt x="3447" y="1586"/>
                  </a:lnTo>
                  <a:lnTo>
                    <a:pt x="3447" y="1586"/>
                  </a:lnTo>
                  <a:lnTo>
                    <a:pt x="3447" y="1611"/>
                  </a:lnTo>
                  <a:lnTo>
                    <a:pt x="3447" y="1611"/>
                  </a:lnTo>
                  <a:lnTo>
                    <a:pt x="3447" y="1611"/>
                  </a:lnTo>
                  <a:lnTo>
                    <a:pt x="3447" y="1611"/>
                  </a:lnTo>
                  <a:lnTo>
                    <a:pt x="3447" y="1611"/>
                  </a:lnTo>
                  <a:lnTo>
                    <a:pt x="3447" y="1611"/>
                  </a:lnTo>
                  <a:lnTo>
                    <a:pt x="3422"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97" y="1636"/>
                  </a:lnTo>
                  <a:lnTo>
                    <a:pt x="3372" y="1636"/>
                  </a:lnTo>
                  <a:lnTo>
                    <a:pt x="3372" y="1636"/>
                  </a:lnTo>
                  <a:lnTo>
                    <a:pt x="3372" y="1636"/>
                  </a:lnTo>
                  <a:lnTo>
                    <a:pt x="3323" y="1636"/>
                  </a:lnTo>
                  <a:lnTo>
                    <a:pt x="3323" y="1636"/>
                  </a:lnTo>
                  <a:lnTo>
                    <a:pt x="3323" y="1636"/>
                  </a:lnTo>
                  <a:lnTo>
                    <a:pt x="3348" y="1636"/>
                  </a:lnTo>
                  <a:lnTo>
                    <a:pt x="3348" y="1636"/>
                  </a:lnTo>
                  <a:lnTo>
                    <a:pt x="3348" y="1636"/>
                  </a:lnTo>
                  <a:lnTo>
                    <a:pt x="3348" y="1611"/>
                  </a:lnTo>
                  <a:lnTo>
                    <a:pt x="3348" y="1611"/>
                  </a:lnTo>
                  <a:lnTo>
                    <a:pt x="3348" y="1611"/>
                  </a:lnTo>
                  <a:lnTo>
                    <a:pt x="3348" y="1611"/>
                  </a:lnTo>
                  <a:lnTo>
                    <a:pt x="3348" y="1611"/>
                  </a:lnTo>
                  <a:lnTo>
                    <a:pt x="3348" y="1611"/>
                  </a:lnTo>
                  <a:lnTo>
                    <a:pt x="3348" y="1611"/>
                  </a:lnTo>
                  <a:lnTo>
                    <a:pt x="3348"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11"/>
                  </a:lnTo>
                  <a:lnTo>
                    <a:pt x="3323" y="1636"/>
                  </a:lnTo>
                  <a:lnTo>
                    <a:pt x="3298" y="1636"/>
                  </a:lnTo>
                  <a:lnTo>
                    <a:pt x="3298" y="1636"/>
                  </a:lnTo>
                  <a:lnTo>
                    <a:pt x="3298" y="1636"/>
                  </a:lnTo>
                  <a:lnTo>
                    <a:pt x="3273" y="1661"/>
                  </a:lnTo>
                  <a:lnTo>
                    <a:pt x="3273" y="1661"/>
                  </a:lnTo>
                  <a:lnTo>
                    <a:pt x="3273" y="1661"/>
                  </a:lnTo>
                  <a:lnTo>
                    <a:pt x="3273" y="1661"/>
                  </a:lnTo>
                  <a:lnTo>
                    <a:pt x="3248" y="1661"/>
                  </a:lnTo>
                  <a:lnTo>
                    <a:pt x="3248" y="1661"/>
                  </a:lnTo>
                  <a:lnTo>
                    <a:pt x="3248" y="1686"/>
                  </a:lnTo>
                  <a:lnTo>
                    <a:pt x="3248" y="1686"/>
                  </a:lnTo>
                  <a:lnTo>
                    <a:pt x="3248" y="1686"/>
                  </a:lnTo>
                  <a:lnTo>
                    <a:pt x="3248" y="1686"/>
                  </a:lnTo>
                  <a:lnTo>
                    <a:pt x="3248" y="1686"/>
                  </a:lnTo>
                  <a:lnTo>
                    <a:pt x="3248" y="1686"/>
                  </a:lnTo>
                  <a:lnTo>
                    <a:pt x="3248" y="1686"/>
                  </a:lnTo>
                  <a:lnTo>
                    <a:pt x="3248" y="1686"/>
                  </a:lnTo>
                  <a:lnTo>
                    <a:pt x="3248" y="1686"/>
                  </a:lnTo>
                  <a:lnTo>
                    <a:pt x="3248" y="1686"/>
                  </a:lnTo>
                  <a:lnTo>
                    <a:pt x="3224" y="1686"/>
                  </a:lnTo>
                  <a:lnTo>
                    <a:pt x="3224" y="1686"/>
                  </a:lnTo>
                  <a:lnTo>
                    <a:pt x="3224" y="1686"/>
                  </a:lnTo>
                  <a:lnTo>
                    <a:pt x="3198" y="1710"/>
                  </a:lnTo>
                  <a:lnTo>
                    <a:pt x="3198" y="1686"/>
                  </a:lnTo>
                  <a:lnTo>
                    <a:pt x="3198" y="1686"/>
                  </a:lnTo>
                  <a:lnTo>
                    <a:pt x="3198" y="1686"/>
                  </a:lnTo>
                  <a:lnTo>
                    <a:pt x="3198" y="1686"/>
                  </a:lnTo>
                  <a:lnTo>
                    <a:pt x="3198" y="1686"/>
                  </a:lnTo>
                  <a:lnTo>
                    <a:pt x="3198" y="1686"/>
                  </a:lnTo>
                  <a:lnTo>
                    <a:pt x="3174" y="1686"/>
                  </a:lnTo>
                  <a:lnTo>
                    <a:pt x="3174" y="1686"/>
                  </a:lnTo>
                  <a:lnTo>
                    <a:pt x="3174" y="1686"/>
                  </a:lnTo>
                  <a:lnTo>
                    <a:pt x="3174" y="1710"/>
                  </a:lnTo>
                  <a:lnTo>
                    <a:pt x="3174" y="1686"/>
                  </a:lnTo>
                  <a:lnTo>
                    <a:pt x="3174" y="1686"/>
                  </a:lnTo>
                  <a:lnTo>
                    <a:pt x="3174" y="1686"/>
                  </a:lnTo>
                  <a:lnTo>
                    <a:pt x="3174" y="1686"/>
                  </a:lnTo>
                  <a:lnTo>
                    <a:pt x="3198" y="1686"/>
                  </a:lnTo>
                  <a:lnTo>
                    <a:pt x="3198" y="1686"/>
                  </a:lnTo>
                  <a:lnTo>
                    <a:pt x="3198" y="1686"/>
                  </a:lnTo>
                  <a:lnTo>
                    <a:pt x="3198" y="1686"/>
                  </a:lnTo>
                  <a:lnTo>
                    <a:pt x="3174" y="1686"/>
                  </a:lnTo>
                  <a:lnTo>
                    <a:pt x="3174" y="1686"/>
                  </a:lnTo>
                  <a:lnTo>
                    <a:pt x="3174" y="1686"/>
                  </a:lnTo>
                  <a:lnTo>
                    <a:pt x="3174" y="1686"/>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74" y="1661"/>
                  </a:lnTo>
                  <a:lnTo>
                    <a:pt x="3149" y="1636"/>
                  </a:lnTo>
                  <a:lnTo>
                    <a:pt x="3149" y="1636"/>
                  </a:lnTo>
                  <a:lnTo>
                    <a:pt x="3125" y="1636"/>
                  </a:lnTo>
                  <a:lnTo>
                    <a:pt x="3125" y="1636"/>
                  </a:lnTo>
                  <a:lnTo>
                    <a:pt x="3099" y="1661"/>
                  </a:lnTo>
                  <a:lnTo>
                    <a:pt x="3099" y="1661"/>
                  </a:lnTo>
                  <a:lnTo>
                    <a:pt x="3099" y="1661"/>
                  </a:lnTo>
                  <a:lnTo>
                    <a:pt x="3099" y="1661"/>
                  </a:lnTo>
                  <a:lnTo>
                    <a:pt x="3099" y="1661"/>
                  </a:lnTo>
                  <a:lnTo>
                    <a:pt x="3099" y="1661"/>
                  </a:lnTo>
                  <a:lnTo>
                    <a:pt x="3099" y="1661"/>
                  </a:lnTo>
                  <a:lnTo>
                    <a:pt x="3099" y="1661"/>
                  </a:lnTo>
                  <a:lnTo>
                    <a:pt x="3099" y="1661"/>
                  </a:lnTo>
                  <a:lnTo>
                    <a:pt x="3125" y="1686"/>
                  </a:lnTo>
                  <a:lnTo>
                    <a:pt x="3125" y="1686"/>
                  </a:lnTo>
                  <a:lnTo>
                    <a:pt x="3125" y="1686"/>
                  </a:lnTo>
                  <a:lnTo>
                    <a:pt x="3125" y="1686"/>
                  </a:lnTo>
                  <a:lnTo>
                    <a:pt x="3125" y="1686"/>
                  </a:lnTo>
                  <a:lnTo>
                    <a:pt x="3125" y="1686"/>
                  </a:lnTo>
                  <a:lnTo>
                    <a:pt x="3125"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99" y="1686"/>
                  </a:lnTo>
                  <a:lnTo>
                    <a:pt x="3075" y="1686"/>
                  </a:lnTo>
                  <a:lnTo>
                    <a:pt x="3075" y="1686"/>
                  </a:lnTo>
                  <a:lnTo>
                    <a:pt x="3075" y="1686"/>
                  </a:lnTo>
                  <a:lnTo>
                    <a:pt x="3075" y="1686"/>
                  </a:lnTo>
                  <a:lnTo>
                    <a:pt x="3075" y="1710"/>
                  </a:lnTo>
                  <a:lnTo>
                    <a:pt x="3075" y="1710"/>
                  </a:lnTo>
                  <a:lnTo>
                    <a:pt x="3050" y="1710"/>
                  </a:lnTo>
                  <a:lnTo>
                    <a:pt x="3050" y="1710"/>
                  </a:lnTo>
                  <a:lnTo>
                    <a:pt x="3050" y="1710"/>
                  </a:lnTo>
                  <a:lnTo>
                    <a:pt x="3050" y="1710"/>
                  </a:lnTo>
                  <a:lnTo>
                    <a:pt x="3050" y="1710"/>
                  </a:lnTo>
                  <a:lnTo>
                    <a:pt x="3050" y="1710"/>
                  </a:lnTo>
                  <a:lnTo>
                    <a:pt x="3050" y="1710"/>
                  </a:lnTo>
                  <a:lnTo>
                    <a:pt x="3050" y="1736"/>
                  </a:lnTo>
                  <a:lnTo>
                    <a:pt x="3075" y="1736"/>
                  </a:lnTo>
                  <a:lnTo>
                    <a:pt x="3075" y="1736"/>
                  </a:lnTo>
                  <a:lnTo>
                    <a:pt x="3075"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36"/>
                  </a:lnTo>
                  <a:lnTo>
                    <a:pt x="3050" y="1760"/>
                  </a:lnTo>
                  <a:lnTo>
                    <a:pt x="3050" y="1760"/>
                  </a:lnTo>
                  <a:lnTo>
                    <a:pt x="3050" y="1760"/>
                  </a:lnTo>
                  <a:lnTo>
                    <a:pt x="3050" y="1760"/>
                  </a:lnTo>
                  <a:lnTo>
                    <a:pt x="3075" y="1760"/>
                  </a:lnTo>
                  <a:lnTo>
                    <a:pt x="3075" y="1760"/>
                  </a:lnTo>
                  <a:lnTo>
                    <a:pt x="3075" y="1760"/>
                  </a:lnTo>
                  <a:lnTo>
                    <a:pt x="3075" y="1736"/>
                  </a:lnTo>
                  <a:lnTo>
                    <a:pt x="3075" y="1736"/>
                  </a:lnTo>
                  <a:lnTo>
                    <a:pt x="3099" y="1736"/>
                  </a:lnTo>
                  <a:lnTo>
                    <a:pt x="3099" y="1736"/>
                  </a:lnTo>
                  <a:lnTo>
                    <a:pt x="3075" y="1760"/>
                  </a:lnTo>
                  <a:lnTo>
                    <a:pt x="3050" y="1760"/>
                  </a:lnTo>
                  <a:lnTo>
                    <a:pt x="3050" y="1760"/>
                  </a:lnTo>
                  <a:lnTo>
                    <a:pt x="3050" y="1760"/>
                  </a:lnTo>
                  <a:lnTo>
                    <a:pt x="3050" y="1760"/>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75" y="1785"/>
                  </a:lnTo>
                  <a:lnTo>
                    <a:pt x="3075" y="1785"/>
                  </a:lnTo>
                  <a:lnTo>
                    <a:pt x="3075" y="1785"/>
                  </a:lnTo>
                  <a:lnTo>
                    <a:pt x="3075" y="1785"/>
                  </a:lnTo>
                  <a:lnTo>
                    <a:pt x="3075" y="1785"/>
                  </a:lnTo>
                  <a:lnTo>
                    <a:pt x="3075" y="1785"/>
                  </a:lnTo>
                  <a:lnTo>
                    <a:pt x="3075" y="1785"/>
                  </a:lnTo>
                  <a:lnTo>
                    <a:pt x="3075" y="1809"/>
                  </a:lnTo>
                  <a:lnTo>
                    <a:pt x="3075" y="1809"/>
                  </a:lnTo>
                  <a:lnTo>
                    <a:pt x="3075" y="1809"/>
                  </a:lnTo>
                  <a:lnTo>
                    <a:pt x="3075" y="1809"/>
                  </a:lnTo>
                  <a:lnTo>
                    <a:pt x="3075" y="1809"/>
                  </a:lnTo>
                  <a:lnTo>
                    <a:pt x="3075" y="1809"/>
                  </a:lnTo>
                  <a:lnTo>
                    <a:pt x="3075" y="1809"/>
                  </a:lnTo>
                  <a:lnTo>
                    <a:pt x="3075" y="1809"/>
                  </a:lnTo>
                  <a:lnTo>
                    <a:pt x="3075" y="1809"/>
                  </a:lnTo>
                  <a:lnTo>
                    <a:pt x="3050" y="1809"/>
                  </a:lnTo>
                  <a:lnTo>
                    <a:pt x="3050" y="1809"/>
                  </a:lnTo>
                  <a:lnTo>
                    <a:pt x="3050" y="1809"/>
                  </a:lnTo>
                  <a:lnTo>
                    <a:pt x="3050" y="1809"/>
                  </a:lnTo>
                  <a:lnTo>
                    <a:pt x="3050" y="1809"/>
                  </a:lnTo>
                  <a:lnTo>
                    <a:pt x="3075" y="1809"/>
                  </a:lnTo>
                  <a:lnTo>
                    <a:pt x="3075" y="1809"/>
                  </a:lnTo>
                  <a:lnTo>
                    <a:pt x="3075" y="1809"/>
                  </a:lnTo>
                  <a:lnTo>
                    <a:pt x="3075" y="1809"/>
                  </a:lnTo>
                  <a:lnTo>
                    <a:pt x="3050" y="1809"/>
                  </a:lnTo>
                  <a:lnTo>
                    <a:pt x="3050" y="1809"/>
                  </a:lnTo>
                  <a:lnTo>
                    <a:pt x="3050" y="1809"/>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50" y="1785"/>
                  </a:lnTo>
                  <a:lnTo>
                    <a:pt x="3026" y="1785"/>
                  </a:lnTo>
                  <a:lnTo>
                    <a:pt x="3026" y="1785"/>
                  </a:lnTo>
                  <a:lnTo>
                    <a:pt x="3026" y="1785"/>
                  </a:lnTo>
                  <a:lnTo>
                    <a:pt x="3026" y="1785"/>
                  </a:lnTo>
                  <a:lnTo>
                    <a:pt x="3026" y="1785"/>
                  </a:lnTo>
                  <a:lnTo>
                    <a:pt x="3000" y="1785"/>
                  </a:lnTo>
                  <a:lnTo>
                    <a:pt x="3000" y="1785"/>
                  </a:lnTo>
                  <a:lnTo>
                    <a:pt x="3000" y="1809"/>
                  </a:lnTo>
                  <a:lnTo>
                    <a:pt x="3000" y="1809"/>
                  </a:lnTo>
                  <a:lnTo>
                    <a:pt x="3000" y="1809"/>
                  </a:lnTo>
                  <a:lnTo>
                    <a:pt x="2976" y="1809"/>
                  </a:lnTo>
                  <a:lnTo>
                    <a:pt x="2976" y="1835"/>
                  </a:lnTo>
                  <a:lnTo>
                    <a:pt x="2951" y="1835"/>
                  </a:lnTo>
                  <a:lnTo>
                    <a:pt x="2951" y="1859"/>
                  </a:lnTo>
                  <a:lnTo>
                    <a:pt x="2951" y="1859"/>
                  </a:lnTo>
                  <a:lnTo>
                    <a:pt x="2951" y="1859"/>
                  </a:lnTo>
                  <a:lnTo>
                    <a:pt x="2951" y="1859"/>
                  </a:lnTo>
                  <a:lnTo>
                    <a:pt x="2951" y="1859"/>
                  </a:lnTo>
                  <a:lnTo>
                    <a:pt x="2951" y="1859"/>
                  </a:lnTo>
                  <a:lnTo>
                    <a:pt x="2951" y="1859"/>
                  </a:lnTo>
                  <a:lnTo>
                    <a:pt x="2951" y="1859"/>
                  </a:lnTo>
                  <a:lnTo>
                    <a:pt x="2951" y="1884"/>
                  </a:lnTo>
                  <a:lnTo>
                    <a:pt x="2951" y="1884"/>
                  </a:lnTo>
                  <a:lnTo>
                    <a:pt x="2951" y="1884"/>
                  </a:lnTo>
                  <a:lnTo>
                    <a:pt x="2951" y="1884"/>
                  </a:lnTo>
                  <a:lnTo>
                    <a:pt x="2951" y="1884"/>
                  </a:lnTo>
                  <a:lnTo>
                    <a:pt x="2951" y="1909"/>
                  </a:lnTo>
                  <a:lnTo>
                    <a:pt x="2951" y="1909"/>
                  </a:lnTo>
                  <a:lnTo>
                    <a:pt x="2951" y="1909"/>
                  </a:lnTo>
                  <a:lnTo>
                    <a:pt x="2951" y="1909"/>
                  </a:lnTo>
                  <a:lnTo>
                    <a:pt x="2951" y="1909"/>
                  </a:lnTo>
                  <a:lnTo>
                    <a:pt x="2951" y="1909"/>
                  </a:lnTo>
                  <a:lnTo>
                    <a:pt x="2926" y="1909"/>
                  </a:lnTo>
                  <a:lnTo>
                    <a:pt x="2926" y="1909"/>
                  </a:lnTo>
                  <a:lnTo>
                    <a:pt x="2926" y="1909"/>
                  </a:lnTo>
                  <a:lnTo>
                    <a:pt x="2926" y="1909"/>
                  </a:lnTo>
                  <a:lnTo>
                    <a:pt x="2926" y="1909"/>
                  </a:lnTo>
                  <a:lnTo>
                    <a:pt x="2926" y="1909"/>
                  </a:lnTo>
                  <a:lnTo>
                    <a:pt x="2901" y="1909"/>
                  </a:lnTo>
                  <a:lnTo>
                    <a:pt x="2901" y="1909"/>
                  </a:lnTo>
                  <a:lnTo>
                    <a:pt x="2901" y="1909"/>
                  </a:lnTo>
                  <a:lnTo>
                    <a:pt x="2901" y="1934"/>
                  </a:lnTo>
                  <a:lnTo>
                    <a:pt x="2901" y="1934"/>
                  </a:lnTo>
                  <a:lnTo>
                    <a:pt x="2901"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26"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901" y="1934"/>
                  </a:lnTo>
                  <a:lnTo>
                    <a:pt x="2876" y="1959"/>
                  </a:lnTo>
                  <a:lnTo>
                    <a:pt x="2876" y="1959"/>
                  </a:lnTo>
                  <a:lnTo>
                    <a:pt x="2876" y="1959"/>
                  </a:lnTo>
                  <a:lnTo>
                    <a:pt x="2876" y="1959"/>
                  </a:lnTo>
                  <a:lnTo>
                    <a:pt x="2876" y="1959"/>
                  </a:lnTo>
                  <a:lnTo>
                    <a:pt x="2876" y="1959"/>
                  </a:lnTo>
                  <a:lnTo>
                    <a:pt x="2901" y="1983"/>
                  </a:lnTo>
                  <a:lnTo>
                    <a:pt x="2901" y="1983"/>
                  </a:lnTo>
                  <a:lnTo>
                    <a:pt x="2901" y="1983"/>
                  </a:lnTo>
                  <a:lnTo>
                    <a:pt x="2901" y="1983"/>
                  </a:lnTo>
                  <a:lnTo>
                    <a:pt x="2901" y="1959"/>
                  </a:lnTo>
                  <a:lnTo>
                    <a:pt x="2901" y="1959"/>
                  </a:lnTo>
                  <a:lnTo>
                    <a:pt x="2901" y="1959"/>
                  </a:lnTo>
                  <a:lnTo>
                    <a:pt x="2901" y="1959"/>
                  </a:lnTo>
                  <a:lnTo>
                    <a:pt x="2901" y="1959"/>
                  </a:lnTo>
                  <a:lnTo>
                    <a:pt x="2926" y="1959"/>
                  </a:lnTo>
                  <a:lnTo>
                    <a:pt x="2926" y="1959"/>
                  </a:lnTo>
                  <a:lnTo>
                    <a:pt x="2926" y="1959"/>
                  </a:lnTo>
                  <a:lnTo>
                    <a:pt x="2926" y="1983"/>
                  </a:lnTo>
                  <a:lnTo>
                    <a:pt x="2926" y="1983"/>
                  </a:lnTo>
                  <a:lnTo>
                    <a:pt x="2926" y="1983"/>
                  </a:lnTo>
                  <a:lnTo>
                    <a:pt x="2926" y="1983"/>
                  </a:lnTo>
                  <a:lnTo>
                    <a:pt x="2926" y="1983"/>
                  </a:lnTo>
                  <a:lnTo>
                    <a:pt x="2926" y="1983"/>
                  </a:lnTo>
                  <a:lnTo>
                    <a:pt x="2926" y="1983"/>
                  </a:lnTo>
                  <a:lnTo>
                    <a:pt x="2926" y="1983"/>
                  </a:lnTo>
                  <a:lnTo>
                    <a:pt x="2926" y="1983"/>
                  </a:lnTo>
                  <a:lnTo>
                    <a:pt x="2926" y="1983"/>
                  </a:lnTo>
                  <a:lnTo>
                    <a:pt x="2901" y="1983"/>
                  </a:lnTo>
                  <a:lnTo>
                    <a:pt x="2901" y="1983"/>
                  </a:lnTo>
                  <a:lnTo>
                    <a:pt x="2901" y="2008"/>
                  </a:lnTo>
                  <a:lnTo>
                    <a:pt x="2901" y="2008"/>
                  </a:lnTo>
                  <a:lnTo>
                    <a:pt x="2901" y="2008"/>
                  </a:lnTo>
                  <a:lnTo>
                    <a:pt x="2901" y="2008"/>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33"/>
                  </a:lnTo>
                  <a:lnTo>
                    <a:pt x="2926" y="2058"/>
                  </a:lnTo>
                  <a:lnTo>
                    <a:pt x="2926" y="2058"/>
                  </a:lnTo>
                  <a:lnTo>
                    <a:pt x="2926" y="2058"/>
                  </a:lnTo>
                  <a:lnTo>
                    <a:pt x="2926" y="2058"/>
                  </a:lnTo>
                  <a:lnTo>
                    <a:pt x="2926" y="2058"/>
                  </a:lnTo>
                  <a:lnTo>
                    <a:pt x="2926" y="2058"/>
                  </a:lnTo>
                  <a:lnTo>
                    <a:pt x="2926" y="2058"/>
                  </a:lnTo>
                  <a:lnTo>
                    <a:pt x="2926" y="2058"/>
                  </a:lnTo>
                  <a:lnTo>
                    <a:pt x="2926" y="2058"/>
                  </a:lnTo>
                  <a:lnTo>
                    <a:pt x="2926" y="2058"/>
                  </a:lnTo>
                  <a:lnTo>
                    <a:pt x="2951" y="2082"/>
                  </a:lnTo>
                  <a:lnTo>
                    <a:pt x="2951" y="2082"/>
                  </a:lnTo>
                  <a:lnTo>
                    <a:pt x="2951" y="2082"/>
                  </a:lnTo>
                  <a:lnTo>
                    <a:pt x="2951" y="2082"/>
                  </a:lnTo>
                  <a:lnTo>
                    <a:pt x="2951" y="2058"/>
                  </a:lnTo>
                  <a:lnTo>
                    <a:pt x="2951" y="2058"/>
                  </a:lnTo>
                  <a:lnTo>
                    <a:pt x="2951" y="2058"/>
                  </a:lnTo>
                  <a:lnTo>
                    <a:pt x="2951" y="2058"/>
                  </a:lnTo>
                  <a:lnTo>
                    <a:pt x="2951" y="2058"/>
                  </a:lnTo>
                  <a:lnTo>
                    <a:pt x="2951" y="2058"/>
                  </a:lnTo>
                  <a:lnTo>
                    <a:pt x="2951" y="2033"/>
                  </a:lnTo>
                  <a:lnTo>
                    <a:pt x="2951" y="2033"/>
                  </a:lnTo>
                  <a:lnTo>
                    <a:pt x="2951"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2976"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2008"/>
                  </a:lnTo>
                  <a:lnTo>
                    <a:pt x="3000" y="1983"/>
                  </a:lnTo>
                  <a:lnTo>
                    <a:pt x="3000" y="1983"/>
                  </a:lnTo>
                  <a:lnTo>
                    <a:pt x="3000" y="1983"/>
                  </a:lnTo>
                  <a:lnTo>
                    <a:pt x="3000" y="1983"/>
                  </a:lnTo>
                  <a:lnTo>
                    <a:pt x="3000" y="1983"/>
                  </a:lnTo>
                  <a:lnTo>
                    <a:pt x="3000" y="1983"/>
                  </a:lnTo>
                  <a:lnTo>
                    <a:pt x="3000"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59"/>
                  </a:lnTo>
                  <a:lnTo>
                    <a:pt x="3026" y="1959"/>
                  </a:lnTo>
                  <a:lnTo>
                    <a:pt x="3026" y="1959"/>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1983"/>
                  </a:lnTo>
                  <a:lnTo>
                    <a:pt x="3026" y="2008"/>
                  </a:lnTo>
                  <a:lnTo>
                    <a:pt x="3000" y="1983"/>
                  </a:lnTo>
                  <a:lnTo>
                    <a:pt x="3000" y="1983"/>
                  </a:lnTo>
                  <a:lnTo>
                    <a:pt x="3000" y="2008"/>
                  </a:lnTo>
                  <a:lnTo>
                    <a:pt x="3000" y="2008"/>
                  </a:lnTo>
                  <a:lnTo>
                    <a:pt x="3000" y="2008"/>
                  </a:lnTo>
                  <a:lnTo>
                    <a:pt x="3000" y="2008"/>
                  </a:lnTo>
                  <a:lnTo>
                    <a:pt x="3000" y="2008"/>
                  </a:lnTo>
                  <a:lnTo>
                    <a:pt x="3000" y="2008"/>
                  </a:lnTo>
                  <a:lnTo>
                    <a:pt x="3000" y="2008"/>
                  </a:lnTo>
                  <a:lnTo>
                    <a:pt x="3000" y="2008"/>
                  </a:lnTo>
                  <a:lnTo>
                    <a:pt x="3000" y="2008"/>
                  </a:lnTo>
                  <a:lnTo>
                    <a:pt x="2976" y="2008"/>
                  </a:lnTo>
                  <a:lnTo>
                    <a:pt x="2976" y="2008"/>
                  </a:lnTo>
                  <a:lnTo>
                    <a:pt x="2976" y="2008"/>
                  </a:lnTo>
                  <a:lnTo>
                    <a:pt x="2976" y="2008"/>
                  </a:lnTo>
                  <a:lnTo>
                    <a:pt x="2976" y="2008"/>
                  </a:lnTo>
                  <a:lnTo>
                    <a:pt x="2976" y="2008"/>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76" y="2033"/>
                  </a:lnTo>
                  <a:lnTo>
                    <a:pt x="2951" y="2033"/>
                  </a:lnTo>
                  <a:lnTo>
                    <a:pt x="2951" y="2033"/>
                  </a:lnTo>
                  <a:lnTo>
                    <a:pt x="2951" y="2058"/>
                  </a:lnTo>
                  <a:lnTo>
                    <a:pt x="2951" y="2058"/>
                  </a:lnTo>
                  <a:lnTo>
                    <a:pt x="2951"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58"/>
                  </a:lnTo>
                  <a:lnTo>
                    <a:pt x="2976" y="2033"/>
                  </a:lnTo>
                  <a:lnTo>
                    <a:pt x="2976" y="2033"/>
                  </a:lnTo>
                  <a:lnTo>
                    <a:pt x="2976" y="2058"/>
                  </a:lnTo>
                  <a:lnTo>
                    <a:pt x="2976" y="2058"/>
                  </a:lnTo>
                  <a:lnTo>
                    <a:pt x="2976" y="2058"/>
                  </a:lnTo>
                  <a:lnTo>
                    <a:pt x="2976" y="2058"/>
                  </a:lnTo>
                  <a:lnTo>
                    <a:pt x="2976" y="2058"/>
                  </a:lnTo>
                  <a:lnTo>
                    <a:pt x="2976" y="2058"/>
                  </a:lnTo>
                  <a:lnTo>
                    <a:pt x="2976" y="2058"/>
                  </a:lnTo>
                  <a:lnTo>
                    <a:pt x="2976" y="2058"/>
                  </a:lnTo>
                  <a:lnTo>
                    <a:pt x="2976" y="2082"/>
                  </a:lnTo>
                  <a:lnTo>
                    <a:pt x="2976" y="2082"/>
                  </a:lnTo>
                  <a:lnTo>
                    <a:pt x="2976" y="2082"/>
                  </a:lnTo>
                  <a:lnTo>
                    <a:pt x="2976" y="2082"/>
                  </a:lnTo>
                  <a:lnTo>
                    <a:pt x="2976" y="2082"/>
                  </a:lnTo>
                  <a:lnTo>
                    <a:pt x="2976" y="2082"/>
                  </a:lnTo>
                  <a:lnTo>
                    <a:pt x="2976" y="2082"/>
                  </a:lnTo>
                  <a:lnTo>
                    <a:pt x="2976" y="2082"/>
                  </a:lnTo>
                  <a:lnTo>
                    <a:pt x="2976" y="2082"/>
                  </a:lnTo>
                  <a:lnTo>
                    <a:pt x="2976"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3000" y="2082"/>
                  </a:lnTo>
                  <a:lnTo>
                    <a:pt x="2976" y="2082"/>
                  </a:lnTo>
                  <a:lnTo>
                    <a:pt x="2976" y="2082"/>
                  </a:lnTo>
                  <a:lnTo>
                    <a:pt x="2976" y="2082"/>
                  </a:lnTo>
                  <a:lnTo>
                    <a:pt x="2976" y="2082"/>
                  </a:lnTo>
                  <a:lnTo>
                    <a:pt x="2951" y="2107"/>
                  </a:lnTo>
                  <a:lnTo>
                    <a:pt x="2951" y="2107"/>
                  </a:lnTo>
                  <a:lnTo>
                    <a:pt x="2976" y="2107"/>
                  </a:lnTo>
                  <a:lnTo>
                    <a:pt x="2976" y="2107"/>
                  </a:lnTo>
                  <a:lnTo>
                    <a:pt x="2976" y="2107"/>
                  </a:lnTo>
                  <a:lnTo>
                    <a:pt x="2976" y="2107"/>
                  </a:lnTo>
                  <a:lnTo>
                    <a:pt x="2976" y="2107"/>
                  </a:lnTo>
                  <a:lnTo>
                    <a:pt x="2976" y="2107"/>
                  </a:lnTo>
                  <a:lnTo>
                    <a:pt x="3000" y="2107"/>
                  </a:lnTo>
                  <a:lnTo>
                    <a:pt x="3000" y="2107"/>
                  </a:lnTo>
                  <a:lnTo>
                    <a:pt x="3000" y="2107"/>
                  </a:lnTo>
                  <a:lnTo>
                    <a:pt x="3000" y="2107"/>
                  </a:lnTo>
                  <a:lnTo>
                    <a:pt x="3000" y="2107"/>
                  </a:lnTo>
                  <a:lnTo>
                    <a:pt x="3000" y="2132"/>
                  </a:lnTo>
                  <a:lnTo>
                    <a:pt x="3000" y="2132"/>
                  </a:lnTo>
                  <a:lnTo>
                    <a:pt x="3000" y="2107"/>
                  </a:lnTo>
                  <a:lnTo>
                    <a:pt x="3000" y="2107"/>
                  </a:lnTo>
                  <a:lnTo>
                    <a:pt x="3000" y="2107"/>
                  </a:lnTo>
                  <a:lnTo>
                    <a:pt x="3000" y="2107"/>
                  </a:lnTo>
                  <a:lnTo>
                    <a:pt x="3026" y="2107"/>
                  </a:lnTo>
                  <a:lnTo>
                    <a:pt x="3026" y="2107"/>
                  </a:lnTo>
                  <a:lnTo>
                    <a:pt x="3026" y="2132"/>
                  </a:lnTo>
                  <a:lnTo>
                    <a:pt x="3026" y="2132"/>
                  </a:lnTo>
                  <a:lnTo>
                    <a:pt x="3026" y="2132"/>
                  </a:lnTo>
                  <a:lnTo>
                    <a:pt x="3026" y="2132"/>
                  </a:lnTo>
                  <a:lnTo>
                    <a:pt x="3026" y="2132"/>
                  </a:lnTo>
                  <a:lnTo>
                    <a:pt x="3026" y="2132"/>
                  </a:lnTo>
                  <a:lnTo>
                    <a:pt x="3050" y="2132"/>
                  </a:lnTo>
                  <a:lnTo>
                    <a:pt x="3075" y="2132"/>
                  </a:lnTo>
                  <a:lnTo>
                    <a:pt x="3075" y="2132"/>
                  </a:lnTo>
                  <a:lnTo>
                    <a:pt x="3075"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099" y="2132"/>
                  </a:lnTo>
                  <a:lnTo>
                    <a:pt x="3125" y="2107"/>
                  </a:lnTo>
                  <a:lnTo>
                    <a:pt x="3125" y="2107"/>
                  </a:lnTo>
                  <a:lnTo>
                    <a:pt x="3125" y="2132"/>
                  </a:lnTo>
                  <a:lnTo>
                    <a:pt x="3099" y="2132"/>
                  </a:lnTo>
                  <a:lnTo>
                    <a:pt x="3099" y="2132"/>
                  </a:lnTo>
                  <a:lnTo>
                    <a:pt x="3099" y="2132"/>
                  </a:lnTo>
                  <a:lnTo>
                    <a:pt x="3099" y="2132"/>
                  </a:lnTo>
                  <a:lnTo>
                    <a:pt x="3099" y="2132"/>
                  </a:lnTo>
                  <a:lnTo>
                    <a:pt x="3125" y="2132"/>
                  </a:lnTo>
                  <a:lnTo>
                    <a:pt x="3125" y="2132"/>
                  </a:lnTo>
                  <a:lnTo>
                    <a:pt x="3125" y="2132"/>
                  </a:lnTo>
                  <a:lnTo>
                    <a:pt x="3125" y="2132"/>
                  </a:lnTo>
                  <a:lnTo>
                    <a:pt x="3125" y="2132"/>
                  </a:lnTo>
                  <a:lnTo>
                    <a:pt x="3099" y="2157"/>
                  </a:lnTo>
                  <a:lnTo>
                    <a:pt x="3099" y="2132"/>
                  </a:lnTo>
                  <a:lnTo>
                    <a:pt x="3099" y="2132"/>
                  </a:lnTo>
                  <a:lnTo>
                    <a:pt x="3099" y="2132"/>
                  </a:lnTo>
                  <a:lnTo>
                    <a:pt x="3099" y="2132"/>
                  </a:lnTo>
                  <a:lnTo>
                    <a:pt x="3075" y="2132"/>
                  </a:lnTo>
                  <a:lnTo>
                    <a:pt x="3075" y="2157"/>
                  </a:lnTo>
                  <a:lnTo>
                    <a:pt x="3099" y="2157"/>
                  </a:lnTo>
                  <a:lnTo>
                    <a:pt x="3125" y="2157"/>
                  </a:lnTo>
                  <a:lnTo>
                    <a:pt x="3125" y="2181"/>
                  </a:lnTo>
                  <a:lnTo>
                    <a:pt x="3125" y="2181"/>
                  </a:lnTo>
                  <a:lnTo>
                    <a:pt x="3125" y="2181"/>
                  </a:lnTo>
                  <a:lnTo>
                    <a:pt x="3125" y="2181"/>
                  </a:lnTo>
                  <a:lnTo>
                    <a:pt x="3125" y="2181"/>
                  </a:lnTo>
                  <a:lnTo>
                    <a:pt x="3125" y="2181"/>
                  </a:lnTo>
                  <a:lnTo>
                    <a:pt x="3125" y="2181"/>
                  </a:lnTo>
                  <a:lnTo>
                    <a:pt x="3125" y="2181"/>
                  </a:lnTo>
                  <a:lnTo>
                    <a:pt x="3099" y="2206"/>
                  </a:lnTo>
                  <a:lnTo>
                    <a:pt x="3099" y="2206"/>
                  </a:lnTo>
                  <a:lnTo>
                    <a:pt x="3099" y="2206"/>
                  </a:lnTo>
                  <a:lnTo>
                    <a:pt x="3099" y="2206"/>
                  </a:lnTo>
                  <a:lnTo>
                    <a:pt x="3099" y="2206"/>
                  </a:lnTo>
                  <a:lnTo>
                    <a:pt x="3099" y="2206"/>
                  </a:lnTo>
                  <a:lnTo>
                    <a:pt x="3099" y="2206"/>
                  </a:lnTo>
                  <a:lnTo>
                    <a:pt x="3075" y="2206"/>
                  </a:lnTo>
                  <a:lnTo>
                    <a:pt x="3099" y="2181"/>
                  </a:lnTo>
                  <a:lnTo>
                    <a:pt x="3099" y="2181"/>
                  </a:lnTo>
                  <a:lnTo>
                    <a:pt x="3099" y="2181"/>
                  </a:lnTo>
                  <a:lnTo>
                    <a:pt x="3099" y="2181"/>
                  </a:lnTo>
                  <a:lnTo>
                    <a:pt x="3099" y="2181"/>
                  </a:lnTo>
                  <a:lnTo>
                    <a:pt x="3099" y="2181"/>
                  </a:lnTo>
                  <a:lnTo>
                    <a:pt x="3099" y="2181"/>
                  </a:lnTo>
                  <a:lnTo>
                    <a:pt x="3099" y="2181"/>
                  </a:lnTo>
                  <a:lnTo>
                    <a:pt x="3099" y="2157"/>
                  </a:lnTo>
                  <a:lnTo>
                    <a:pt x="3099" y="2157"/>
                  </a:lnTo>
                  <a:lnTo>
                    <a:pt x="3099" y="2157"/>
                  </a:lnTo>
                  <a:lnTo>
                    <a:pt x="3075" y="2157"/>
                  </a:lnTo>
                  <a:lnTo>
                    <a:pt x="3075" y="2157"/>
                  </a:lnTo>
                  <a:lnTo>
                    <a:pt x="3075" y="2157"/>
                  </a:lnTo>
                  <a:lnTo>
                    <a:pt x="3075" y="2157"/>
                  </a:lnTo>
                  <a:lnTo>
                    <a:pt x="3075" y="2157"/>
                  </a:lnTo>
                  <a:lnTo>
                    <a:pt x="3075" y="2157"/>
                  </a:lnTo>
                  <a:lnTo>
                    <a:pt x="3075" y="2181"/>
                  </a:lnTo>
                  <a:lnTo>
                    <a:pt x="3050" y="2181"/>
                  </a:lnTo>
                  <a:lnTo>
                    <a:pt x="3050" y="2181"/>
                  </a:lnTo>
                  <a:lnTo>
                    <a:pt x="3050" y="2181"/>
                  </a:lnTo>
                  <a:lnTo>
                    <a:pt x="3050" y="2181"/>
                  </a:lnTo>
                  <a:lnTo>
                    <a:pt x="3050" y="2181"/>
                  </a:lnTo>
                  <a:lnTo>
                    <a:pt x="3050" y="2181"/>
                  </a:lnTo>
                  <a:lnTo>
                    <a:pt x="3050" y="2181"/>
                  </a:lnTo>
                  <a:lnTo>
                    <a:pt x="3026" y="2181"/>
                  </a:lnTo>
                  <a:lnTo>
                    <a:pt x="3026" y="2206"/>
                  </a:lnTo>
                  <a:lnTo>
                    <a:pt x="3026" y="2206"/>
                  </a:lnTo>
                  <a:lnTo>
                    <a:pt x="3026" y="2206"/>
                  </a:lnTo>
                  <a:lnTo>
                    <a:pt x="3026" y="2206"/>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26" y="2181"/>
                  </a:lnTo>
                  <a:lnTo>
                    <a:pt x="3050" y="2181"/>
                  </a:lnTo>
                  <a:lnTo>
                    <a:pt x="3050" y="2181"/>
                  </a:lnTo>
                  <a:lnTo>
                    <a:pt x="3050" y="2181"/>
                  </a:lnTo>
                  <a:lnTo>
                    <a:pt x="3050" y="2181"/>
                  </a:lnTo>
                  <a:lnTo>
                    <a:pt x="3050" y="2181"/>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50" y="2157"/>
                  </a:lnTo>
                  <a:lnTo>
                    <a:pt x="3026" y="2157"/>
                  </a:lnTo>
                  <a:lnTo>
                    <a:pt x="3026" y="2157"/>
                  </a:lnTo>
                  <a:lnTo>
                    <a:pt x="3026" y="2132"/>
                  </a:lnTo>
                  <a:lnTo>
                    <a:pt x="3026" y="2132"/>
                  </a:lnTo>
                  <a:lnTo>
                    <a:pt x="3000" y="2132"/>
                  </a:lnTo>
                  <a:lnTo>
                    <a:pt x="3000" y="2132"/>
                  </a:lnTo>
                  <a:lnTo>
                    <a:pt x="3000" y="2132"/>
                  </a:lnTo>
                  <a:lnTo>
                    <a:pt x="3026" y="2132"/>
                  </a:lnTo>
                  <a:lnTo>
                    <a:pt x="3026" y="2132"/>
                  </a:lnTo>
                  <a:lnTo>
                    <a:pt x="3000" y="2107"/>
                  </a:lnTo>
                  <a:lnTo>
                    <a:pt x="3000" y="2107"/>
                  </a:lnTo>
                  <a:lnTo>
                    <a:pt x="3000" y="2132"/>
                  </a:lnTo>
                  <a:lnTo>
                    <a:pt x="3000" y="2132"/>
                  </a:lnTo>
                  <a:lnTo>
                    <a:pt x="3000" y="2132"/>
                  </a:lnTo>
                  <a:lnTo>
                    <a:pt x="3000" y="2132"/>
                  </a:lnTo>
                  <a:lnTo>
                    <a:pt x="3000" y="2132"/>
                  </a:lnTo>
                  <a:lnTo>
                    <a:pt x="3000" y="2132"/>
                  </a:lnTo>
                  <a:lnTo>
                    <a:pt x="3000" y="2132"/>
                  </a:lnTo>
                  <a:lnTo>
                    <a:pt x="3000" y="2107"/>
                  </a:lnTo>
                  <a:lnTo>
                    <a:pt x="2976" y="2107"/>
                  </a:lnTo>
                  <a:lnTo>
                    <a:pt x="2976" y="2107"/>
                  </a:lnTo>
                  <a:lnTo>
                    <a:pt x="2976" y="2107"/>
                  </a:lnTo>
                  <a:lnTo>
                    <a:pt x="2976" y="2132"/>
                  </a:lnTo>
                  <a:lnTo>
                    <a:pt x="2976" y="2132"/>
                  </a:lnTo>
                  <a:lnTo>
                    <a:pt x="3000" y="2132"/>
                  </a:lnTo>
                  <a:lnTo>
                    <a:pt x="2976" y="2132"/>
                  </a:lnTo>
                  <a:lnTo>
                    <a:pt x="2976" y="2132"/>
                  </a:lnTo>
                  <a:lnTo>
                    <a:pt x="2976" y="2132"/>
                  </a:lnTo>
                  <a:lnTo>
                    <a:pt x="2976" y="2132"/>
                  </a:lnTo>
                  <a:lnTo>
                    <a:pt x="2976" y="2132"/>
                  </a:lnTo>
                  <a:lnTo>
                    <a:pt x="2976" y="2132"/>
                  </a:lnTo>
                  <a:lnTo>
                    <a:pt x="2976" y="2132"/>
                  </a:lnTo>
                  <a:lnTo>
                    <a:pt x="2976" y="2157"/>
                  </a:lnTo>
                  <a:lnTo>
                    <a:pt x="2976" y="2157"/>
                  </a:lnTo>
                  <a:lnTo>
                    <a:pt x="2976" y="2157"/>
                  </a:lnTo>
                  <a:lnTo>
                    <a:pt x="2976" y="2157"/>
                  </a:lnTo>
                  <a:lnTo>
                    <a:pt x="2951" y="2157"/>
                  </a:lnTo>
                  <a:lnTo>
                    <a:pt x="2951" y="2157"/>
                  </a:lnTo>
                  <a:lnTo>
                    <a:pt x="2951" y="2157"/>
                  </a:lnTo>
                  <a:lnTo>
                    <a:pt x="2951" y="2181"/>
                  </a:lnTo>
                  <a:lnTo>
                    <a:pt x="2951" y="2181"/>
                  </a:lnTo>
                  <a:lnTo>
                    <a:pt x="2951" y="2181"/>
                  </a:lnTo>
                  <a:lnTo>
                    <a:pt x="2951" y="2181"/>
                  </a:lnTo>
                  <a:lnTo>
                    <a:pt x="2951" y="2181"/>
                  </a:lnTo>
                  <a:lnTo>
                    <a:pt x="2926" y="2181"/>
                  </a:lnTo>
                  <a:lnTo>
                    <a:pt x="2926" y="2181"/>
                  </a:lnTo>
                  <a:lnTo>
                    <a:pt x="2926" y="2181"/>
                  </a:lnTo>
                  <a:lnTo>
                    <a:pt x="2926" y="2181"/>
                  </a:lnTo>
                  <a:lnTo>
                    <a:pt x="2926" y="2181"/>
                  </a:lnTo>
                  <a:lnTo>
                    <a:pt x="2926" y="2181"/>
                  </a:lnTo>
                  <a:lnTo>
                    <a:pt x="2926" y="2181"/>
                  </a:lnTo>
                  <a:lnTo>
                    <a:pt x="2926" y="2181"/>
                  </a:lnTo>
                  <a:lnTo>
                    <a:pt x="2951" y="2206"/>
                  </a:lnTo>
                  <a:lnTo>
                    <a:pt x="2951" y="2206"/>
                  </a:lnTo>
                  <a:lnTo>
                    <a:pt x="2951" y="2206"/>
                  </a:lnTo>
                  <a:lnTo>
                    <a:pt x="2951" y="2181"/>
                  </a:lnTo>
                  <a:lnTo>
                    <a:pt x="2976" y="2181"/>
                  </a:lnTo>
                  <a:lnTo>
                    <a:pt x="2976" y="2181"/>
                  </a:lnTo>
                  <a:lnTo>
                    <a:pt x="2976" y="2206"/>
                  </a:lnTo>
                  <a:lnTo>
                    <a:pt x="2976" y="2206"/>
                  </a:lnTo>
                  <a:lnTo>
                    <a:pt x="2976" y="2206"/>
                  </a:lnTo>
                  <a:lnTo>
                    <a:pt x="2976" y="2206"/>
                  </a:lnTo>
                  <a:lnTo>
                    <a:pt x="2976"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06"/>
                  </a:lnTo>
                  <a:lnTo>
                    <a:pt x="2951" y="2231"/>
                  </a:lnTo>
                  <a:lnTo>
                    <a:pt x="2951" y="2231"/>
                  </a:lnTo>
                  <a:lnTo>
                    <a:pt x="2951" y="2231"/>
                  </a:lnTo>
                  <a:lnTo>
                    <a:pt x="2951" y="2231"/>
                  </a:lnTo>
                  <a:lnTo>
                    <a:pt x="2976" y="2256"/>
                  </a:lnTo>
                  <a:lnTo>
                    <a:pt x="2976" y="2256"/>
                  </a:lnTo>
                  <a:lnTo>
                    <a:pt x="2976" y="2256"/>
                  </a:lnTo>
                  <a:lnTo>
                    <a:pt x="2976" y="2256"/>
                  </a:lnTo>
                  <a:lnTo>
                    <a:pt x="3000" y="2231"/>
                  </a:lnTo>
                  <a:lnTo>
                    <a:pt x="3000" y="2256"/>
                  </a:lnTo>
                  <a:lnTo>
                    <a:pt x="3000" y="2256"/>
                  </a:lnTo>
                  <a:lnTo>
                    <a:pt x="3000" y="2256"/>
                  </a:lnTo>
                  <a:lnTo>
                    <a:pt x="3000" y="2256"/>
                  </a:lnTo>
                  <a:lnTo>
                    <a:pt x="3000" y="2256"/>
                  </a:lnTo>
                  <a:lnTo>
                    <a:pt x="3000" y="2256"/>
                  </a:lnTo>
                  <a:lnTo>
                    <a:pt x="3000" y="2256"/>
                  </a:lnTo>
                  <a:lnTo>
                    <a:pt x="3000" y="2256"/>
                  </a:lnTo>
                  <a:lnTo>
                    <a:pt x="3000" y="2256"/>
                  </a:lnTo>
                  <a:lnTo>
                    <a:pt x="3000" y="2281"/>
                  </a:lnTo>
                  <a:lnTo>
                    <a:pt x="3000" y="2281"/>
                  </a:lnTo>
                  <a:lnTo>
                    <a:pt x="3000" y="2281"/>
                  </a:lnTo>
                  <a:lnTo>
                    <a:pt x="3000" y="2281"/>
                  </a:lnTo>
                  <a:lnTo>
                    <a:pt x="3000" y="2281"/>
                  </a:lnTo>
                  <a:lnTo>
                    <a:pt x="3000" y="2281"/>
                  </a:lnTo>
                  <a:lnTo>
                    <a:pt x="3000" y="2281"/>
                  </a:lnTo>
                  <a:lnTo>
                    <a:pt x="3000" y="2281"/>
                  </a:lnTo>
                  <a:lnTo>
                    <a:pt x="3000" y="2281"/>
                  </a:lnTo>
                  <a:lnTo>
                    <a:pt x="3000" y="2281"/>
                  </a:lnTo>
                  <a:lnTo>
                    <a:pt x="3000" y="2305"/>
                  </a:lnTo>
                  <a:lnTo>
                    <a:pt x="3000" y="2305"/>
                  </a:lnTo>
                  <a:lnTo>
                    <a:pt x="3026" y="2305"/>
                  </a:lnTo>
                  <a:lnTo>
                    <a:pt x="3026" y="2305"/>
                  </a:lnTo>
                  <a:lnTo>
                    <a:pt x="3026" y="2305"/>
                  </a:lnTo>
                  <a:lnTo>
                    <a:pt x="3026" y="2305"/>
                  </a:lnTo>
                  <a:lnTo>
                    <a:pt x="3050" y="2331"/>
                  </a:lnTo>
                  <a:lnTo>
                    <a:pt x="3026" y="2331"/>
                  </a:lnTo>
                  <a:lnTo>
                    <a:pt x="3026" y="2331"/>
                  </a:lnTo>
                  <a:lnTo>
                    <a:pt x="3026" y="2331"/>
                  </a:lnTo>
                  <a:lnTo>
                    <a:pt x="3050" y="2331"/>
                  </a:lnTo>
                  <a:lnTo>
                    <a:pt x="3050" y="2331"/>
                  </a:lnTo>
                  <a:lnTo>
                    <a:pt x="3050" y="2331"/>
                  </a:lnTo>
                  <a:lnTo>
                    <a:pt x="3050" y="2331"/>
                  </a:lnTo>
                  <a:lnTo>
                    <a:pt x="3026" y="2331"/>
                  </a:lnTo>
                  <a:lnTo>
                    <a:pt x="3026" y="2331"/>
                  </a:lnTo>
                  <a:lnTo>
                    <a:pt x="3026" y="2331"/>
                  </a:lnTo>
                  <a:lnTo>
                    <a:pt x="3026" y="2331"/>
                  </a:lnTo>
                  <a:lnTo>
                    <a:pt x="3026" y="2355"/>
                  </a:lnTo>
                  <a:lnTo>
                    <a:pt x="3026" y="2355"/>
                  </a:lnTo>
                  <a:lnTo>
                    <a:pt x="3026" y="2355"/>
                  </a:lnTo>
                  <a:lnTo>
                    <a:pt x="3050" y="2355"/>
                  </a:lnTo>
                  <a:lnTo>
                    <a:pt x="3075" y="2380"/>
                  </a:lnTo>
                  <a:lnTo>
                    <a:pt x="3125" y="2355"/>
                  </a:lnTo>
                  <a:lnTo>
                    <a:pt x="3149" y="2355"/>
                  </a:lnTo>
                  <a:lnTo>
                    <a:pt x="3174" y="2355"/>
                  </a:lnTo>
                  <a:lnTo>
                    <a:pt x="3174" y="2355"/>
                  </a:lnTo>
                  <a:lnTo>
                    <a:pt x="3174" y="2331"/>
                  </a:lnTo>
                  <a:lnTo>
                    <a:pt x="3174" y="2331"/>
                  </a:lnTo>
                  <a:lnTo>
                    <a:pt x="3198" y="2355"/>
                  </a:lnTo>
                  <a:lnTo>
                    <a:pt x="3198" y="2355"/>
                  </a:lnTo>
                  <a:lnTo>
                    <a:pt x="3198" y="2355"/>
                  </a:lnTo>
                  <a:lnTo>
                    <a:pt x="3198" y="2331"/>
                  </a:lnTo>
                  <a:lnTo>
                    <a:pt x="3198" y="2331"/>
                  </a:lnTo>
                  <a:lnTo>
                    <a:pt x="3198" y="2331"/>
                  </a:lnTo>
                  <a:lnTo>
                    <a:pt x="3198" y="2331"/>
                  </a:lnTo>
                  <a:lnTo>
                    <a:pt x="3198" y="2331"/>
                  </a:lnTo>
                  <a:lnTo>
                    <a:pt x="3198" y="2331"/>
                  </a:lnTo>
                  <a:lnTo>
                    <a:pt x="3198" y="2331"/>
                  </a:lnTo>
                  <a:lnTo>
                    <a:pt x="3198" y="2331"/>
                  </a:lnTo>
                  <a:lnTo>
                    <a:pt x="3198" y="2305"/>
                  </a:lnTo>
                  <a:lnTo>
                    <a:pt x="3224" y="2305"/>
                  </a:lnTo>
                  <a:lnTo>
                    <a:pt x="3224" y="2305"/>
                  </a:lnTo>
                  <a:lnTo>
                    <a:pt x="3224" y="2305"/>
                  </a:lnTo>
                  <a:lnTo>
                    <a:pt x="3224" y="2305"/>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198" y="2281"/>
                  </a:lnTo>
                  <a:lnTo>
                    <a:pt x="3224" y="2281"/>
                  </a:lnTo>
                  <a:lnTo>
                    <a:pt x="3224" y="2281"/>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24" y="2256"/>
                  </a:lnTo>
                  <a:lnTo>
                    <a:pt x="3248" y="2231"/>
                  </a:lnTo>
                  <a:lnTo>
                    <a:pt x="3248" y="2231"/>
                  </a:lnTo>
                  <a:lnTo>
                    <a:pt x="3248" y="2231"/>
                  </a:lnTo>
                  <a:lnTo>
                    <a:pt x="3248" y="2231"/>
                  </a:lnTo>
                  <a:lnTo>
                    <a:pt x="3248" y="2231"/>
                  </a:lnTo>
                  <a:lnTo>
                    <a:pt x="3248" y="2206"/>
                  </a:lnTo>
                  <a:lnTo>
                    <a:pt x="3248" y="2206"/>
                  </a:lnTo>
                  <a:lnTo>
                    <a:pt x="3248" y="2206"/>
                  </a:lnTo>
                  <a:lnTo>
                    <a:pt x="3248" y="2206"/>
                  </a:lnTo>
                  <a:lnTo>
                    <a:pt x="3273" y="2206"/>
                  </a:lnTo>
                  <a:lnTo>
                    <a:pt x="3273" y="2206"/>
                  </a:lnTo>
                  <a:lnTo>
                    <a:pt x="3273" y="2206"/>
                  </a:lnTo>
                  <a:lnTo>
                    <a:pt x="3273" y="2206"/>
                  </a:lnTo>
                  <a:lnTo>
                    <a:pt x="3273" y="2206"/>
                  </a:lnTo>
                  <a:lnTo>
                    <a:pt x="3248" y="2206"/>
                  </a:lnTo>
                  <a:lnTo>
                    <a:pt x="3273" y="2206"/>
                  </a:lnTo>
                  <a:lnTo>
                    <a:pt x="3273" y="2206"/>
                  </a:lnTo>
                  <a:lnTo>
                    <a:pt x="3273" y="2206"/>
                  </a:lnTo>
                  <a:lnTo>
                    <a:pt x="3273" y="2206"/>
                  </a:lnTo>
                  <a:lnTo>
                    <a:pt x="3273" y="2206"/>
                  </a:lnTo>
                  <a:lnTo>
                    <a:pt x="3273" y="2206"/>
                  </a:lnTo>
                  <a:lnTo>
                    <a:pt x="3273" y="2206"/>
                  </a:lnTo>
                  <a:lnTo>
                    <a:pt x="3273" y="2206"/>
                  </a:lnTo>
                  <a:lnTo>
                    <a:pt x="3298" y="2206"/>
                  </a:lnTo>
                  <a:lnTo>
                    <a:pt x="3273" y="2206"/>
                  </a:lnTo>
                  <a:lnTo>
                    <a:pt x="3273" y="2206"/>
                  </a:lnTo>
                  <a:lnTo>
                    <a:pt x="3273" y="2206"/>
                  </a:lnTo>
                  <a:lnTo>
                    <a:pt x="3273" y="2206"/>
                  </a:lnTo>
                  <a:lnTo>
                    <a:pt x="3273" y="2206"/>
                  </a:lnTo>
                  <a:lnTo>
                    <a:pt x="3273" y="2206"/>
                  </a:lnTo>
                  <a:lnTo>
                    <a:pt x="3273" y="2206"/>
                  </a:lnTo>
                  <a:lnTo>
                    <a:pt x="3273" y="2206"/>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31"/>
                  </a:lnTo>
                  <a:lnTo>
                    <a:pt x="3248" y="2256"/>
                  </a:lnTo>
                  <a:lnTo>
                    <a:pt x="3248" y="2256"/>
                  </a:lnTo>
                  <a:lnTo>
                    <a:pt x="3248" y="2256"/>
                  </a:lnTo>
                  <a:lnTo>
                    <a:pt x="3248" y="2256"/>
                  </a:lnTo>
                  <a:lnTo>
                    <a:pt x="3224" y="2256"/>
                  </a:lnTo>
                  <a:lnTo>
                    <a:pt x="3224" y="2281"/>
                  </a:lnTo>
                  <a:lnTo>
                    <a:pt x="3224" y="2281"/>
                  </a:lnTo>
                  <a:lnTo>
                    <a:pt x="3224" y="2281"/>
                  </a:lnTo>
                  <a:lnTo>
                    <a:pt x="3224" y="2281"/>
                  </a:lnTo>
                  <a:lnTo>
                    <a:pt x="3224" y="2281"/>
                  </a:lnTo>
                  <a:lnTo>
                    <a:pt x="3224" y="2281"/>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24" y="2305"/>
                  </a:lnTo>
                  <a:lnTo>
                    <a:pt x="3248" y="2305"/>
                  </a:lnTo>
                  <a:lnTo>
                    <a:pt x="3224"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05"/>
                  </a:lnTo>
                  <a:lnTo>
                    <a:pt x="3248" y="2331"/>
                  </a:lnTo>
                  <a:lnTo>
                    <a:pt x="3248" y="2331"/>
                  </a:lnTo>
                  <a:lnTo>
                    <a:pt x="3248" y="2331"/>
                  </a:lnTo>
                  <a:lnTo>
                    <a:pt x="3248" y="2331"/>
                  </a:lnTo>
                  <a:lnTo>
                    <a:pt x="3224" y="2331"/>
                  </a:lnTo>
                  <a:lnTo>
                    <a:pt x="3224" y="2331"/>
                  </a:lnTo>
                  <a:lnTo>
                    <a:pt x="3248" y="2331"/>
                  </a:lnTo>
                  <a:lnTo>
                    <a:pt x="3248" y="2355"/>
                  </a:lnTo>
                  <a:lnTo>
                    <a:pt x="3248" y="2355"/>
                  </a:lnTo>
                  <a:lnTo>
                    <a:pt x="3248" y="2355"/>
                  </a:lnTo>
                  <a:lnTo>
                    <a:pt x="3248" y="2355"/>
                  </a:lnTo>
                  <a:lnTo>
                    <a:pt x="3248" y="2355"/>
                  </a:lnTo>
                  <a:lnTo>
                    <a:pt x="3248" y="2355"/>
                  </a:lnTo>
                  <a:lnTo>
                    <a:pt x="3248" y="2380"/>
                  </a:lnTo>
                  <a:lnTo>
                    <a:pt x="3248" y="2380"/>
                  </a:lnTo>
                  <a:lnTo>
                    <a:pt x="3248" y="2380"/>
                  </a:lnTo>
                  <a:lnTo>
                    <a:pt x="3248" y="2404"/>
                  </a:lnTo>
                  <a:lnTo>
                    <a:pt x="3273" y="2404"/>
                  </a:lnTo>
                  <a:lnTo>
                    <a:pt x="3273" y="2404"/>
                  </a:lnTo>
                  <a:lnTo>
                    <a:pt x="3273" y="2404"/>
                  </a:lnTo>
                  <a:lnTo>
                    <a:pt x="3273" y="2430"/>
                  </a:lnTo>
                  <a:lnTo>
                    <a:pt x="3273" y="2430"/>
                  </a:lnTo>
                  <a:lnTo>
                    <a:pt x="3273" y="2430"/>
                  </a:lnTo>
                  <a:lnTo>
                    <a:pt x="3273" y="2430"/>
                  </a:lnTo>
                  <a:lnTo>
                    <a:pt x="3273" y="2454"/>
                  </a:lnTo>
                  <a:lnTo>
                    <a:pt x="3273" y="2454"/>
                  </a:lnTo>
                  <a:lnTo>
                    <a:pt x="3273" y="2454"/>
                  </a:lnTo>
                  <a:lnTo>
                    <a:pt x="3273" y="2454"/>
                  </a:lnTo>
                  <a:lnTo>
                    <a:pt x="3273" y="2454"/>
                  </a:lnTo>
                  <a:lnTo>
                    <a:pt x="3273" y="2454"/>
                  </a:lnTo>
                  <a:lnTo>
                    <a:pt x="3273" y="2454"/>
                  </a:lnTo>
                  <a:lnTo>
                    <a:pt x="3273" y="2454"/>
                  </a:lnTo>
                  <a:lnTo>
                    <a:pt x="3273"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479"/>
                  </a:lnTo>
                  <a:lnTo>
                    <a:pt x="3248" y="2504"/>
                  </a:lnTo>
                  <a:lnTo>
                    <a:pt x="3248" y="2504"/>
                  </a:lnTo>
                  <a:lnTo>
                    <a:pt x="3248" y="2504"/>
                  </a:lnTo>
                  <a:lnTo>
                    <a:pt x="3248" y="2504"/>
                  </a:lnTo>
                  <a:lnTo>
                    <a:pt x="3248" y="2504"/>
                  </a:lnTo>
                  <a:lnTo>
                    <a:pt x="3224" y="2504"/>
                  </a:lnTo>
                  <a:lnTo>
                    <a:pt x="3224" y="2504"/>
                  </a:lnTo>
                  <a:lnTo>
                    <a:pt x="3248" y="2504"/>
                  </a:lnTo>
                  <a:lnTo>
                    <a:pt x="3248" y="2504"/>
                  </a:lnTo>
                  <a:lnTo>
                    <a:pt x="3248" y="2504"/>
                  </a:lnTo>
                  <a:lnTo>
                    <a:pt x="3248" y="2504"/>
                  </a:lnTo>
                  <a:lnTo>
                    <a:pt x="3224" y="2504"/>
                  </a:lnTo>
                  <a:lnTo>
                    <a:pt x="3224" y="2504"/>
                  </a:lnTo>
                  <a:lnTo>
                    <a:pt x="3224" y="2504"/>
                  </a:lnTo>
                  <a:lnTo>
                    <a:pt x="3248" y="2529"/>
                  </a:lnTo>
                  <a:lnTo>
                    <a:pt x="3248" y="2529"/>
                  </a:lnTo>
                  <a:lnTo>
                    <a:pt x="3248" y="2554"/>
                  </a:lnTo>
                  <a:lnTo>
                    <a:pt x="3248" y="2554"/>
                  </a:lnTo>
                  <a:lnTo>
                    <a:pt x="3248" y="2554"/>
                  </a:lnTo>
                  <a:lnTo>
                    <a:pt x="3248" y="2554"/>
                  </a:lnTo>
                  <a:lnTo>
                    <a:pt x="3248" y="2529"/>
                  </a:lnTo>
                  <a:lnTo>
                    <a:pt x="3248" y="2529"/>
                  </a:lnTo>
                  <a:lnTo>
                    <a:pt x="3248"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29"/>
                  </a:lnTo>
                  <a:lnTo>
                    <a:pt x="3273" y="2554"/>
                  </a:lnTo>
                  <a:lnTo>
                    <a:pt x="3273" y="2554"/>
                  </a:lnTo>
                  <a:lnTo>
                    <a:pt x="3273" y="2554"/>
                  </a:lnTo>
                  <a:lnTo>
                    <a:pt x="3273" y="2554"/>
                  </a:lnTo>
                  <a:lnTo>
                    <a:pt x="3273" y="2554"/>
                  </a:lnTo>
                  <a:lnTo>
                    <a:pt x="3273" y="2554"/>
                  </a:lnTo>
                  <a:lnTo>
                    <a:pt x="3273" y="2554"/>
                  </a:lnTo>
                  <a:lnTo>
                    <a:pt x="3273" y="2554"/>
                  </a:lnTo>
                  <a:lnTo>
                    <a:pt x="3273" y="2554"/>
                  </a:lnTo>
                  <a:lnTo>
                    <a:pt x="3273"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54"/>
                  </a:lnTo>
                  <a:lnTo>
                    <a:pt x="3248" y="2578"/>
                  </a:lnTo>
                  <a:lnTo>
                    <a:pt x="3248" y="2578"/>
                  </a:lnTo>
                  <a:lnTo>
                    <a:pt x="3248" y="2578"/>
                  </a:lnTo>
                  <a:lnTo>
                    <a:pt x="3248" y="2578"/>
                  </a:lnTo>
                  <a:lnTo>
                    <a:pt x="3248" y="2603"/>
                  </a:lnTo>
                  <a:lnTo>
                    <a:pt x="3248" y="2603"/>
                  </a:lnTo>
                  <a:lnTo>
                    <a:pt x="3248" y="2603"/>
                  </a:lnTo>
                  <a:lnTo>
                    <a:pt x="3248" y="2603"/>
                  </a:lnTo>
                  <a:lnTo>
                    <a:pt x="3248" y="2603"/>
                  </a:lnTo>
                  <a:lnTo>
                    <a:pt x="3248" y="2603"/>
                  </a:lnTo>
                  <a:lnTo>
                    <a:pt x="3248" y="2603"/>
                  </a:lnTo>
                  <a:lnTo>
                    <a:pt x="3248" y="2603"/>
                  </a:lnTo>
                  <a:lnTo>
                    <a:pt x="3248" y="2603"/>
                  </a:lnTo>
                  <a:lnTo>
                    <a:pt x="3248" y="2603"/>
                  </a:lnTo>
                  <a:lnTo>
                    <a:pt x="3273" y="2603"/>
                  </a:lnTo>
                  <a:lnTo>
                    <a:pt x="3273" y="2603"/>
                  </a:lnTo>
                  <a:lnTo>
                    <a:pt x="3248" y="2603"/>
                  </a:lnTo>
                  <a:lnTo>
                    <a:pt x="3248" y="2603"/>
                  </a:lnTo>
                  <a:lnTo>
                    <a:pt x="3248" y="2603"/>
                  </a:lnTo>
                  <a:lnTo>
                    <a:pt x="3248" y="2603"/>
                  </a:lnTo>
                  <a:lnTo>
                    <a:pt x="3248" y="2603"/>
                  </a:lnTo>
                  <a:lnTo>
                    <a:pt x="3248" y="2603"/>
                  </a:lnTo>
                  <a:lnTo>
                    <a:pt x="3248" y="2628"/>
                  </a:lnTo>
                  <a:lnTo>
                    <a:pt x="3248" y="2628"/>
                  </a:lnTo>
                  <a:lnTo>
                    <a:pt x="3248" y="2628"/>
                  </a:lnTo>
                  <a:lnTo>
                    <a:pt x="3248" y="2628"/>
                  </a:lnTo>
                  <a:lnTo>
                    <a:pt x="3248" y="2628"/>
                  </a:lnTo>
                  <a:lnTo>
                    <a:pt x="3248"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224" y="2628"/>
                  </a:lnTo>
                  <a:lnTo>
                    <a:pt x="3198" y="2628"/>
                  </a:lnTo>
                  <a:lnTo>
                    <a:pt x="3198" y="2628"/>
                  </a:lnTo>
                  <a:lnTo>
                    <a:pt x="3224" y="2628"/>
                  </a:lnTo>
                  <a:lnTo>
                    <a:pt x="3248" y="2628"/>
                  </a:lnTo>
                  <a:lnTo>
                    <a:pt x="3248" y="2628"/>
                  </a:lnTo>
                  <a:lnTo>
                    <a:pt x="3248" y="2653"/>
                  </a:lnTo>
                  <a:lnTo>
                    <a:pt x="3248" y="2653"/>
                  </a:lnTo>
                  <a:lnTo>
                    <a:pt x="3248" y="2653"/>
                  </a:lnTo>
                  <a:lnTo>
                    <a:pt x="3248" y="2628"/>
                  </a:lnTo>
                  <a:lnTo>
                    <a:pt x="3248" y="2628"/>
                  </a:lnTo>
                  <a:lnTo>
                    <a:pt x="3248" y="2628"/>
                  </a:lnTo>
                  <a:lnTo>
                    <a:pt x="3248" y="2628"/>
                  </a:lnTo>
                  <a:lnTo>
                    <a:pt x="3248" y="2628"/>
                  </a:lnTo>
                  <a:lnTo>
                    <a:pt x="3248" y="2628"/>
                  </a:lnTo>
                  <a:lnTo>
                    <a:pt x="3248" y="2653"/>
                  </a:lnTo>
                  <a:lnTo>
                    <a:pt x="3248" y="2653"/>
                  </a:lnTo>
                  <a:lnTo>
                    <a:pt x="3248" y="2653"/>
                  </a:lnTo>
                  <a:lnTo>
                    <a:pt x="3248" y="2653"/>
                  </a:lnTo>
                  <a:lnTo>
                    <a:pt x="3248" y="2653"/>
                  </a:lnTo>
                  <a:lnTo>
                    <a:pt x="3248" y="2653"/>
                  </a:lnTo>
                  <a:lnTo>
                    <a:pt x="3248" y="2653"/>
                  </a:lnTo>
                  <a:lnTo>
                    <a:pt x="3248" y="2653"/>
                  </a:lnTo>
                  <a:lnTo>
                    <a:pt x="3248" y="2653"/>
                  </a:lnTo>
                  <a:lnTo>
                    <a:pt x="3248" y="2653"/>
                  </a:lnTo>
                  <a:lnTo>
                    <a:pt x="3273" y="2653"/>
                  </a:lnTo>
                  <a:lnTo>
                    <a:pt x="3273" y="2653"/>
                  </a:lnTo>
                  <a:lnTo>
                    <a:pt x="3273" y="2653"/>
                  </a:lnTo>
                  <a:lnTo>
                    <a:pt x="3273" y="2653"/>
                  </a:lnTo>
                  <a:lnTo>
                    <a:pt x="3273" y="2653"/>
                  </a:lnTo>
                  <a:lnTo>
                    <a:pt x="3273" y="2653"/>
                  </a:lnTo>
                  <a:lnTo>
                    <a:pt x="3273" y="2653"/>
                  </a:lnTo>
                  <a:lnTo>
                    <a:pt x="3273"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28"/>
                  </a:lnTo>
                  <a:lnTo>
                    <a:pt x="3298" y="2603"/>
                  </a:lnTo>
                  <a:lnTo>
                    <a:pt x="3298" y="2603"/>
                  </a:lnTo>
                  <a:lnTo>
                    <a:pt x="3323"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298" y="2603"/>
                  </a:lnTo>
                  <a:lnTo>
                    <a:pt x="3323" y="2603"/>
                  </a:lnTo>
                  <a:lnTo>
                    <a:pt x="3323" y="2603"/>
                  </a:lnTo>
                  <a:lnTo>
                    <a:pt x="3323" y="2603"/>
                  </a:lnTo>
                  <a:lnTo>
                    <a:pt x="3323" y="2603"/>
                  </a:lnTo>
                  <a:lnTo>
                    <a:pt x="3323" y="2603"/>
                  </a:lnTo>
                  <a:lnTo>
                    <a:pt x="3323" y="2603"/>
                  </a:lnTo>
                  <a:lnTo>
                    <a:pt x="3348" y="2603"/>
                  </a:lnTo>
                  <a:lnTo>
                    <a:pt x="3348" y="2603"/>
                  </a:lnTo>
                  <a:lnTo>
                    <a:pt x="3348" y="2603"/>
                  </a:lnTo>
                  <a:lnTo>
                    <a:pt x="3348" y="2603"/>
                  </a:lnTo>
                  <a:lnTo>
                    <a:pt x="3348" y="2603"/>
                  </a:lnTo>
                  <a:lnTo>
                    <a:pt x="3348" y="2603"/>
                  </a:lnTo>
                  <a:lnTo>
                    <a:pt x="3348" y="2603"/>
                  </a:lnTo>
                  <a:lnTo>
                    <a:pt x="3348" y="2603"/>
                  </a:lnTo>
                  <a:lnTo>
                    <a:pt x="3348" y="2603"/>
                  </a:lnTo>
                  <a:lnTo>
                    <a:pt x="3348" y="2603"/>
                  </a:lnTo>
                  <a:lnTo>
                    <a:pt x="3372" y="2603"/>
                  </a:lnTo>
                  <a:lnTo>
                    <a:pt x="3372" y="2578"/>
                  </a:lnTo>
                  <a:lnTo>
                    <a:pt x="3397" y="2554"/>
                  </a:lnTo>
                  <a:lnTo>
                    <a:pt x="3397" y="2554"/>
                  </a:lnTo>
                  <a:lnTo>
                    <a:pt x="3422" y="2554"/>
                  </a:lnTo>
                  <a:lnTo>
                    <a:pt x="3422" y="2554"/>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578"/>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22" y="2603"/>
                  </a:lnTo>
                  <a:lnTo>
                    <a:pt x="3447" y="2603"/>
                  </a:lnTo>
                  <a:lnTo>
                    <a:pt x="3447" y="2603"/>
                  </a:lnTo>
                  <a:lnTo>
                    <a:pt x="3447" y="2603"/>
                  </a:lnTo>
                  <a:lnTo>
                    <a:pt x="3447" y="2603"/>
                  </a:lnTo>
                  <a:lnTo>
                    <a:pt x="3447" y="2603"/>
                  </a:lnTo>
                  <a:lnTo>
                    <a:pt x="3447" y="2603"/>
                  </a:lnTo>
                  <a:lnTo>
                    <a:pt x="3447" y="2603"/>
                  </a:lnTo>
                  <a:lnTo>
                    <a:pt x="3447" y="2603"/>
                  </a:lnTo>
                  <a:lnTo>
                    <a:pt x="3447" y="2603"/>
                  </a:lnTo>
                  <a:lnTo>
                    <a:pt x="3447" y="2628"/>
                  </a:lnTo>
                  <a:lnTo>
                    <a:pt x="3447" y="2628"/>
                  </a:lnTo>
                  <a:lnTo>
                    <a:pt x="3447" y="2628"/>
                  </a:lnTo>
                  <a:lnTo>
                    <a:pt x="3447" y="2628"/>
                  </a:lnTo>
                  <a:lnTo>
                    <a:pt x="3447" y="2628"/>
                  </a:lnTo>
                  <a:lnTo>
                    <a:pt x="3447" y="2628"/>
                  </a:lnTo>
                  <a:lnTo>
                    <a:pt x="3471" y="2628"/>
                  </a:lnTo>
                  <a:lnTo>
                    <a:pt x="3471" y="2628"/>
                  </a:lnTo>
                  <a:lnTo>
                    <a:pt x="3471" y="2628"/>
                  </a:lnTo>
                  <a:lnTo>
                    <a:pt x="3471" y="2628"/>
                  </a:lnTo>
                  <a:lnTo>
                    <a:pt x="3471" y="2628"/>
                  </a:lnTo>
                  <a:lnTo>
                    <a:pt x="3471" y="2628"/>
                  </a:lnTo>
                  <a:lnTo>
                    <a:pt x="3471" y="2628"/>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71" y="2603"/>
                  </a:lnTo>
                  <a:lnTo>
                    <a:pt x="3496" y="2603"/>
                  </a:lnTo>
                  <a:lnTo>
                    <a:pt x="3496" y="2603"/>
                  </a:lnTo>
                  <a:lnTo>
                    <a:pt x="3496" y="2603"/>
                  </a:lnTo>
                  <a:lnTo>
                    <a:pt x="3496" y="2603"/>
                  </a:lnTo>
                  <a:lnTo>
                    <a:pt x="3496" y="2603"/>
                  </a:lnTo>
                  <a:lnTo>
                    <a:pt x="3496" y="2603"/>
                  </a:lnTo>
                  <a:lnTo>
                    <a:pt x="3471" y="2603"/>
                  </a:lnTo>
                  <a:lnTo>
                    <a:pt x="3471" y="2628"/>
                  </a:lnTo>
                  <a:lnTo>
                    <a:pt x="3471" y="2628"/>
                  </a:lnTo>
                  <a:lnTo>
                    <a:pt x="3496" y="2628"/>
                  </a:lnTo>
                  <a:lnTo>
                    <a:pt x="3496" y="2628"/>
                  </a:lnTo>
                  <a:lnTo>
                    <a:pt x="3496" y="2628"/>
                  </a:lnTo>
                  <a:lnTo>
                    <a:pt x="3496" y="2628"/>
                  </a:lnTo>
                  <a:lnTo>
                    <a:pt x="3496" y="2628"/>
                  </a:lnTo>
                  <a:lnTo>
                    <a:pt x="3496" y="2628"/>
                  </a:lnTo>
                  <a:lnTo>
                    <a:pt x="3496" y="2628"/>
                  </a:lnTo>
                  <a:lnTo>
                    <a:pt x="3496" y="2628"/>
                  </a:lnTo>
                  <a:lnTo>
                    <a:pt x="3521" y="2653"/>
                  </a:lnTo>
                  <a:lnTo>
                    <a:pt x="3521" y="2677"/>
                  </a:lnTo>
                  <a:lnTo>
                    <a:pt x="3521" y="2677"/>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46" y="2702"/>
                  </a:lnTo>
                  <a:lnTo>
                    <a:pt x="3571" y="2727"/>
                  </a:lnTo>
                  <a:lnTo>
                    <a:pt x="3571" y="2727"/>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702"/>
                  </a:lnTo>
                  <a:lnTo>
                    <a:pt x="3571" y="2677"/>
                  </a:lnTo>
                  <a:lnTo>
                    <a:pt x="3571" y="2677"/>
                  </a:lnTo>
                  <a:lnTo>
                    <a:pt x="3571" y="2677"/>
                  </a:lnTo>
                  <a:lnTo>
                    <a:pt x="3571" y="2677"/>
                  </a:lnTo>
                  <a:lnTo>
                    <a:pt x="3571" y="2677"/>
                  </a:lnTo>
                  <a:lnTo>
                    <a:pt x="3571" y="2653"/>
                  </a:lnTo>
                  <a:lnTo>
                    <a:pt x="3571" y="2653"/>
                  </a:lnTo>
                  <a:lnTo>
                    <a:pt x="3571" y="2653"/>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28"/>
                  </a:lnTo>
                  <a:lnTo>
                    <a:pt x="3571" y="2653"/>
                  </a:lnTo>
                  <a:lnTo>
                    <a:pt x="3571" y="2653"/>
                  </a:lnTo>
                  <a:lnTo>
                    <a:pt x="3571" y="2653"/>
                  </a:lnTo>
                  <a:lnTo>
                    <a:pt x="3571" y="2653"/>
                  </a:lnTo>
                  <a:lnTo>
                    <a:pt x="3571" y="2653"/>
                  </a:lnTo>
                  <a:lnTo>
                    <a:pt x="3571" y="2653"/>
                  </a:lnTo>
                  <a:lnTo>
                    <a:pt x="3571" y="2653"/>
                  </a:lnTo>
                  <a:lnTo>
                    <a:pt x="3571" y="2653"/>
                  </a:lnTo>
                  <a:lnTo>
                    <a:pt x="3571" y="2653"/>
                  </a:lnTo>
                  <a:lnTo>
                    <a:pt x="3571" y="2653"/>
                  </a:lnTo>
                  <a:lnTo>
                    <a:pt x="3571" y="2628"/>
                  </a:lnTo>
                  <a:lnTo>
                    <a:pt x="3571" y="2628"/>
                  </a:lnTo>
                  <a:lnTo>
                    <a:pt x="3571" y="2628"/>
                  </a:lnTo>
                  <a:lnTo>
                    <a:pt x="3571" y="2628"/>
                  </a:lnTo>
                  <a:lnTo>
                    <a:pt x="3571" y="2603"/>
                  </a:lnTo>
                  <a:lnTo>
                    <a:pt x="3571" y="2603"/>
                  </a:lnTo>
                  <a:lnTo>
                    <a:pt x="3571" y="2603"/>
                  </a:lnTo>
                  <a:lnTo>
                    <a:pt x="3571" y="2603"/>
                  </a:lnTo>
                  <a:lnTo>
                    <a:pt x="3571" y="2603"/>
                  </a:lnTo>
                  <a:lnTo>
                    <a:pt x="3571" y="2603"/>
                  </a:lnTo>
                  <a:lnTo>
                    <a:pt x="3571" y="2603"/>
                  </a:lnTo>
                  <a:lnTo>
                    <a:pt x="3571" y="2603"/>
                  </a:lnTo>
                  <a:lnTo>
                    <a:pt x="3571" y="2603"/>
                  </a:lnTo>
                  <a:lnTo>
                    <a:pt x="3571" y="2603"/>
                  </a:lnTo>
                  <a:lnTo>
                    <a:pt x="3595" y="2603"/>
                  </a:lnTo>
                  <a:lnTo>
                    <a:pt x="3571" y="2603"/>
                  </a:lnTo>
                  <a:lnTo>
                    <a:pt x="3571" y="2603"/>
                  </a:lnTo>
                  <a:lnTo>
                    <a:pt x="3571" y="2603"/>
                  </a:lnTo>
                  <a:lnTo>
                    <a:pt x="3571" y="2628"/>
                  </a:lnTo>
                  <a:lnTo>
                    <a:pt x="3571" y="2628"/>
                  </a:lnTo>
                  <a:lnTo>
                    <a:pt x="3595" y="2628"/>
                  </a:lnTo>
                  <a:lnTo>
                    <a:pt x="3595" y="2603"/>
                  </a:lnTo>
                  <a:lnTo>
                    <a:pt x="3595" y="2603"/>
                  </a:lnTo>
                  <a:lnTo>
                    <a:pt x="3595" y="2603"/>
                  </a:lnTo>
                  <a:lnTo>
                    <a:pt x="3595" y="2603"/>
                  </a:lnTo>
                  <a:lnTo>
                    <a:pt x="3595" y="2603"/>
                  </a:lnTo>
                  <a:lnTo>
                    <a:pt x="3595" y="2603"/>
                  </a:lnTo>
                  <a:lnTo>
                    <a:pt x="3595" y="2603"/>
                  </a:lnTo>
                  <a:lnTo>
                    <a:pt x="3595" y="2603"/>
                  </a:lnTo>
                  <a:lnTo>
                    <a:pt x="3595" y="2603"/>
                  </a:lnTo>
                  <a:lnTo>
                    <a:pt x="3595" y="2578"/>
                  </a:lnTo>
                  <a:lnTo>
                    <a:pt x="3595" y="2578"/>
                  </a:lnTo>
                  <a:lnTo>
                    <a:pt x="3595" y="2578"/>
                  </a:lnTo>
                  <a:lnTo>
                    <a:pt x="3595" y="2578"/>
                  </a:lnTo>
                  <a:lnTo>
                    <a:pt x="3621" y="2578"/>
                  </a:lnTo>
                  <a:lnTo>
                    <a:pt x="3621" y="2578"/>
                  </a:lnTo>
                  <a:lnTo>
                    <a:pt x="3621" y="2578"/>
                  </a:lnTo>
                  <a:lnTo>
                    <a:pt x="3621" y="2578"/>
                  </a:lnTo>
                  <a:lnTo>
                    <a:pt x="3621" y="2554"/>
                  </a:lnTo>
                  <a:lnTo>
                    <a:pt x="3595" y="2554"/>
                  </a:lnTo>
                  <a:lnTo>
                    <a:pt x="3595" y="2554"/>
                  </a:lnTo>
                  <a:lnTo>
                    <a:pt x="3595" y="2554"/>
                  </a:lnTo>
                  <a:lnTo>
                    <a:pt x="3595" y="2554"/>
                  </a:lnTo>
                  <a:lnTo>
                    <a:pt x="3595" y="2554"/>
                  </a:lnTo>
                  <a:lnTo>
                    <a:pt x="3595" y="2554"/>
                  </a:lnTo>
                  <a:lnTo>
                    <a:pt x="3621" y="2554"/>
                  </a:lnTo>
                  <a:lnTo>
                    <a:pt x="3621" y="2554"/>
                  </a:lnTo>
                  <a:lnTo>
                    <a:pt x="3621" y="2554"/>
                  </a:lnTo>
                  <a:lnTo>
                    <a:pt x="3621" y="2554"/>
                  </a:lnTo>
                  <a:lnTo>
                    <a:pt x="3621" y="2554"/>
                  </a:lnTo>
                  <a:lnTo>
                    <a:pt x="3621" y="2578"/>
                  </a:lnTo>
                  <a:lnTo>
                    <a:pt x="3621" y="2578"/>
                  </a:lnTo>
                  <a:lnTo>
                    <a:pt x="3621" y="2578"/>
                  </a:lnTo>
                  <a:lnTo>
                    <a:pt x="3621" y="2578"/>
                  </a:lnTo>
                  <a:lnTo>
                    <a:pt x="3621" y="2578"/>
                  </a:lnTo>
                  <a:lnTo>
                    <a:pt x="3621" y="2578"/>
                  </a:lnTo>
                  <a:lnTo>
                    <a:pt x="3645" y="2578"/>
                  </a:lnTo>
                  <a:lnTo>
                    <a:pt x="3645" y="2578"/>
                  </a:lnTo>
                  <a:lnTo>
                    <a:pt x="3645" y="2603"/>
                  </a:lnTo>
                  <a:lnTo>
                    <a:pt x="3645" y="2603"/>
                  </a:lnTo>
                  <a:lnTo>
                    <a:pt x="3670" y="2603"/>
                  </a:lnTo>
                  <a:lnTo>
                    <a:pt x="3645" y="2603"/>
                  </a:lnTo>
                  <a:lnTo>
                    <a:pt x="3645" y="2628"/>
                  </a:lnTo>
                  <a:lnTo>
                    <a:pt x="3670" y="2628"/>
                  </a:lnTo>
                  <a:lnTo>
                    <a:pt x="3670" y="2628"/>
                  </a:lnTo>
                  <a:lnTo>
                    <a:pt x="3670" y="2628"/>
                  </a:lnTo>
                  <a:lnTo>
                    <a:pt x="3670" y="2628"/>
                  </a:lnTo>
                  <a:lnTo>
                    <a:pt x="3670" y="2628"/>
                  </a:lnTo>
                  <a:lnTo>
                    <a:pt x="3670" y="2628"/>
                  </a:lnTo>
                  <a:lnTo>
                    <a:pt x="3670" y="2628"/>
                  </a:lnTo>
                  <a:lnTo>
                    <a:pt x="3670" y="2628"/>
                  </a:lnTo>
                  <a:lnTo>
                    <a:pt x="3645" y="2628"/>
                  </a:lnTo>
                  <a:lnTo>
                    <a:pt x="3645" y="2628"/>
                  </a:lnTo>
                  <a:lnTo>
                    <a:pt x="3645" y="2628"/>
                  </a:lnTo>
                  <a:lnTo>
                    <a:pt x="3645" y="2603"/>
                  </a:lnTo>
                  <a:lnTo>
                    <a:pt x="3645" y="2603"/>
                  </a:lnTo>
                  <a:lnTo>
                    <a:pt x="3645" y="2603"/>
                  </a:lnTo>
                  <a:lnTo>
                    <a:pt x="3645" y="2603"/>
                  </a:lnTo>
                  <a:lnTo>
                    <a:pt x="3645" y="2603"/>
                  </a:lnTo>
                  <a:lnTo>
                    <a:pt x="3645" y="2603"/>
                  </a:lnTo>
                  <a:lnTo>
                    <a:pt x="3621" y="2578"/>
                  </a:lnTo>
                  <a:lnTo>
                    <a:pt x="3621" y="2578"/>
                  </a:lnTo>
                  <a:lnTo>
                    <a:pt x="3621" y="2578"/>
                  </a:lnTo>
                  <a:lnTo>
                    <a:pt x="3621" y="2578"/>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621" y="2603"/>
                  </a:lnTo>
                  <a:lnTo>
                    <a:pt x="3595" y="2628"/>
                  </a:lnTo>
                  <a:lnTo>
                    <a:pt x="3595" y="2628"/>
                  </a:lnTo>
                  <a:lnTo>
                    <a:pt x="3595" y="2628"/>
                  </a:lnTo>
                  <a:lnTo>
                    <a:pt x="3595" y="2628"/>
                  </a:lnTo>
                  <a:lnTo>
                    <a:pt x="3595" y="2628"/>
                  </a:lnTo>
                  <a:lnTo>
                    <a:pt x="3595" y="2628"/>
                  </a:lnTo>
                  <a:lnTo>
                    <a:pt x="3595" y="2628"/>
                  </a:lnTo>
                  <a:lnTo>
                    <a:pt x="3595" y="2628"/>
                  </a:lnTo>
                  <a:lnTo>
                    <a:pt x="3595" y="2628"/>
                  </a:lnTo>
                  <a:lnTo>
                    <a:pt x="3595" y="2628"/>
                  </a:lnTo>
                  <a:lnTo>
                    <a:pt x="3621" y="2653"/>
                  </a:lnTo>
                  <a:lnTo>
                    <a:pt x="3621" y="2653"/>
                  </a:lnTo>
                  <a:lnTo>
                    <a:pt x="3621" y="2653"/>
                  </a:lnTo>
                  <a:lnTo>
                    <a:pt x="3621" y="2653"/>
                  </a:lnTo>
                  <a:lnTo>
                    <a:pt x="3621" y="2653"/>
                  </a:lnTo>
                  <a:lnTo>
                    <a:pt x="3621" y="2653"/>
                  </a:lnTo>
                  <a:lnTo>
                    <a:pt x="3621" y="2677"/>
                  </a:lnTo>
                  <a:lnTo>
                    <a:pt x="3621" y="2677"/>
                  </a:lnTo>
                  <a:lnTo>
                    <a:pt x="3645" y="2677"/>
                  </a:lnTo>
                  <a:lnTo>
                    <a:pt x="3645" y="2677"/>
                  </a:lnTo>
                  <a:lnTo>
                    <a:pt x="3670" y="2677"/>
                  </a:lnTo>
                  <a:lnTo>
                    <a:pt x="3670" y="2653"/>
                  </a:lnTo>
                  <a:lnTo>
                    <a:pt x="3694" y="2653"/>
                  </a:lnTo>
                  <a:lnTo>
                    <a:pt x="3720" y="2653"/>
                  </a:lnTo>
                  <a:lnTo>
                    <a:pt x="3720" y="2653"/>
                  </a:lnTo>
                  <a:lnTo>
                    <a:pt x="3720" y="2653"/>
                  </a:lnTo>
                  <a:lnTo>
                    <a:pt x="3720" y="2653"/>
                  </a:lnTo>
                  <a:lnTo>
                    <a:pt x="3720" y="2628"/>
                  </a:lnTo>
                  <a:lnTo>
                    <a:pt x="3720" y="2628"/>
                  </a:lnTo>
                  <a:lnTo>
                    <a:pt x="3720" y="2628"/>
                  </a:lnTo>
                  <a:lnTo>
                    <a:pt x="3744" y="2628"/>
                  </a:lnTo>
                  <a:lnTo>
                    <a:pt x="3744" y="2628"/>
                  </a:lnTo>
                  <a:lnTo>
                    <a:pt x="3769" y="2628"/>
                  </a:lnTo>
                  <a:lnTo>
                    <a:pt x="3769" y="2628"/>
                  </a:lnTo>
                  <a:lnTo>
                    <a:pt x="3769" y="2628"/>
                  </a:lnTo>
                  <a:lnTo>
                    <a:pt x="3769" y="2603"/>
                  </a:lnTo>
                  <a:lnTo>
                    <a:pt x="3769" y="2603"/>
                  </a:lnTo>
                  <a:lnTo>
                    <a:pt x="3769" y="2603"/>
                  </a:lnTo>
                  <a:lnTo>
                    <a:pt x="3769" y="2603"/>
                  </a:lnTo>
                  <a:lnTo>
                    <a:pt x="3769" y="2603"/>
                  </a:lnTo>
                  <a:lnTo>
                    <a:pt x="3794" y="2603"/>
                  </a:lnTo>
                  <a:lnTo>
                    <a:pt x="3794" y="2603"/>
                  </a:lnTo>
                  <a:lnTo>
                    <a:pt x="3794" y="2603"/>
                  </a:lnTo>
                  <a:lnTo>
                    <a:pt x="3794" y="2603"/>
                  </a:lnTo>
                  <a:lnTo>
                    <a:pt x="3794" y="2578"/>
                  </a:lnTo>
                  <a:lnTo>
                    <a:pt x="3794" y="2578"/>
                  </a:lnTo>
                  <a:lnTo>
                    <a:pt x="3794" y="2578"/>
                  </a:lnTo>
                  <a:lnTo>
                    <a:pt x="3794" y="2578"/>
                  </a:lnTo>
                  <a:lnTo>
                    <a:pt x="3794" y="2578"/>
                  </a:lnTo>
                  <a:lnTo>
                    <a:pt x="3794" y="2578"/>
                  </a:lnTo>
                  <a:lnTo>
                    <a:pt x="3794" y="2578"/>
                  </a:lnTo>
                  <a:lnTo>
                    <a:pt x="3794" y="2578"/>
                  </a:lnTo>
                  <a:lnTo>
                    <a:pt x="3794" y="2578"/>
                  </a:lnTo>
                  <a:lnTo>
                    <a:pt x="3794" y="2578"/>
                  </a:lnTo>
                  <a:lnTo>
                    <a:pt x="3794" y="2603"/>
                  </a:lnTo>
                  <a:lnTo>
                    <a:pt x="3794" y="2603"/>
                  </a:lnTo>
                  <a:lnTo>
                    <a:pt x="3794" y="2603"/>
                  </a:lnTo>
                  <a:lnTo>
                    <a:pt x="3769" y="2603"/>
                  </a:lnTo>
                  <a:lnTo>
                    <a:pt x="3769" y="2603"/>
                  </a:lnTo>
                  <a:lnTo>
                    <a:pt x="3769" y="2603"/>
                  </a:lnTo>
                  <a:lnTo>
                    <a:pt x="3769" y="2603"/>
                  </a:lnTo>
                  <a:lnTo>
                    <a:pt x="3769" y="2628"/>
                  </a:lnTo>
                  <a:lnTo>
                    <a:pt x="3769" y="2628"/>
                  </a:lnTo>
                  <a:lnTo>
                    <a:pt x="3769" y="2628"/>
                  </a:lnTo>
                  <a:lnTo>
                    <a:pt x="3769" y="2628"/>
                  </a:lnTo>
                  <a:lnTo>
                    <a:pt x="3769" y="2628"/>
                  </a:lnTo>
                  <a:lnTo>
                    <a:pt x="3769" y="2628"/>
                  </a:lnTo>
                  <a:lnTo>
                    <a:pt x="3769" y="2628"/>
                  </a:lnTo>
                  <a:lnTo>
                    <a:pt x="3769" y="2628"/>
                  </a:lnTo>
                  <a:lnTo>
                    <a:pt x="3769" y="2628"/>
                  </a:lnTo>
                  <a:lnTo>
                    <a:pt x="3769" y="2653"/>
                  </a:lnTo>
                  <a:lnTo>
                    <a:pt x="3769" y="2653"/>
                  </a:lnTo>
                  <a:lnTo>
                    <a:pt x="3769" y="2653"/>
                  </a:lnTo>
                  <a:lnTo>
                    <a:pt x="3769" y="2653"/>
                  </a:lnTo>
                  <a:lnTo>
                    <a:pt x="3769" y="2653"/>
                  </a:lnTo>
                  <a:lnTo>
                    <a:pt x="3769" y="2653"/>
                  </a:lnTo>
                  <a:lnTo>
                    <a:pt x="3769" y="2653"/>
                  </a:lnTo>
                  <a:lnTo>
                    <a:pt x="3769" y="2653"/>
                  </a:lnTo>
                  <a:lnTo>
                    <a:pt x="3769" y="2653"/>
                  </a:lnTo>
                  <a:lnTo>
                    <a:pt x="3769" y="2653"/>
                  </a:lnTo>
                  <a:lnTo>
                    <a:pt x="3744" y="2677"/>
                  </a:lnTo>
                  <a:lnTo>
                    <a:pt x="3744" y="2677"/>
                  </a:lnTo>
                  <a:lnTo>
                    <a:pt x="3744" y="2677"/>
                  </a:lnTo>
                  <a:lnTo>
                    <a:pt x="3720" y="2702"/>
                  </a:lnTo>
                  <a:lnTo>
                    <a:pt x="3720" y="2702"/>
                  </a:lnTo>
                  <a:lnTo>
                    <a:pt x="3720" y="2702"/>
                  </a:lnTo>
                  <a:lnTo>
                    <a:pt x="3720" y="2702"/>
                  </a:lnTo>
                  <a:lnTo>
                    <a:pt x="3720" y="2702"/>
                  </a:lnTo>
                  <a:lnTo>
                    <a:pt x="3694" y="2727"/>
                  </a:lnTo>
                  <a:lnTo>
                    <a:pt x="3694" y="2752"/>
                  </a:lnTo>
                  <a:lnTo>
                    <a:pt x="3694" y="2752"/>
                  </a:lnTo>
                  <a:lnTo>
                    <a:pt x="3694" y="2752"/>
                  </a:lnTo>
                  <a:lnTo>
                    <a:pt x="3694" y="2752"/>
                  </a:lnTo>
                  <a:lnTo>
                    <a:pt x="3720" y="2752"/>
                  </a:lnTo>
                  <a:lnTo>
                    <a:pt x="3720" y="2777"/>
                  </a:lnTo>
                  <a:lnTo>
                    <a:pt x="3720" y="2752"/>
                  </a:lnTo>
                  <a:lnTo>
                    <a:pt x="3720" y="2752"/>
                  </a:lnTo>
                  <a:lnTo>
                    <a:pt x="3720" y="2752"/>
                  </a:lnTo>
                  <a:lnTo>
                    <a:pt x="3744" y="2777"/>
                  </a:lnTo>
                  <a:lnTo>
                    <a:pt x="3744" y="2777"/>
                  </a:lnTo>
                  <a:lnTo>
                    <a:pt x="3744" y="2777"/>
                  </a:lnTo>
                  <a:lnTo>
                    <a:pt x="3744" y="2777"/>
                  </a:lnTo>
                  <a:lnTo>
                    <a:pt x="3744" y="2777"/>
                  </a:lnTo>
                  <a:lnTo>
                    <a:pt x="3744" y="2777"/>
                  </a:lnTo>
                  <a:lnTo>
                    <a:pt x="3744" y="2777"/>
                  </a:lnTo>
                  <a:lnTo>
                    <a:pt x="3744" y="2777"/>
                  </a:lnTo>
                  <a:lnTo>
                    <a:pt x="3720" y="2777"/>
                  </a:lnTo>
                  <a:lnTo>
                    <a:pt x="3720" y="2777"/>
                  </a:lnTo>
                  <a:lnTo>
                    <a:pt x="3720" y="2777"/>
                  </a:lnTo>
                  <a:lnTo>
                    <a:pt x="3720" y="2777"/>
                  </a:lnTo>
                  <a:lnTo>
                    <a:pt x="3720" y="2777"/>
                  </a:lnTo>
                  <a:lnTo>
                    <a:pt x="3720" y="2777"/>
                  </a:lnTo>
                  <a:lnTo>
                    <a:pt x="3720" y="2777"/>
                  </a:lnTo>
                  <a:lnTo>
                    <a:pt x="3694" y="2777"/>
                  </a:lnTo>
                  <a:lnTo>
                    <a:pt x="3694" y="2777"/>
                  </a:lnTo>
                  <a:lnTo>
                    <a:pt x="3694" y="2777"/>
                  </a:lnTo>
                  <a:lnTo>
                    <a:pt x="3694" y="2777"/>
                  </a:lnTo>
                  <a:lnTo>
                    <a:pt x="3694" y="2777"/>
                  </a:lnTo>
                  <a:lnTo>
                    <a:pt x="3694" y="2777"/>
                  </a:lnTo>
                  <a:lnTo>
                    <a:pt x="3694" y="2801"/>
                  </a:lnTo>
                  <a:lnTo>
                    <a:pt x="3694" y="2801"/>
                  </a:lnTo>
                  <a:lnTo>
                    <a:pt x="3694" y="2827"/>
                  </a:lnTo>
                  <a:lnTo>
                    <a:pt x="3694" y="2827"/>
                  </a:lnTo>
                  <a:lnTo>
                    <a:pt x="3694" y="2827"/>
                  </a:lnTo>
                  <a:lnTo>
                    <a:pt x="3694" y="2851"/>
                  </a:lnTo>
                  <a:lnTo>
                    <a:pt x="3670" y="2851"/>
                  </a:lnTo>
                  <a:lnTo>
                    <a:pt x="3670" y="2876"/>
                  </a:lnTo>
                  <a:lnTo>
                    <a:pt x="3670" y="2876"/>
                  </a:lnTo>
                  <a:lnTo>
                    <a:pt x="3670" y="2876"/>
                  </a:lnTo>
                  <a:lnTo>
                    <a:pt x="3670" y="2876"/>
                  </a:lnTo>
                  <a:lnTo>
                    <a:pt x="3670" y="2876"/>
                  </a:lnTo>
                  <a:lnTo>
                    <a:pt x="3670" y="2876"/>
                  </a:lnTo>
                  <a:lnTo>
                    <a:pt x="3670" y="2876"/>
                  </a:lnTo>
                  <a:lnTo>
                    <a:pt x="3670" y="2900"/>
                  </a:lnTo>
                  <a:lnTo>
                    <a:pt x="3694" y="2900"/>
                  </a:lnTo>
                  <a:lnTo>
                    <a:pt x="3694" y="2900"/>
                  </a:lnTo>
                  <a:lnTo>
                    <a:pt x="3694" y="2876"/>
                  </a:lnTo>
                  <a:lnTo>
                    <a:pt x="3694" y="2876"/>
                  </a:lnTo>
                  <a:lnTo>
                    <a:pt x="3694" y="2876"/>
                  </a:lnTo>
                  <a:lnTo>
                    <a:pt x="3694" y="2876"/>
                  </a:lnTo>
                  <a:lnTo>
                    <a:pt x="3694" y="2876"/>
                  </a:lnTo>
                  <a:lnTo>
                    <a:pt x="3694" y="2876"/>
                  </a:lnTo>
                  <a:lnTo>
                    <a:pt x="3694" y="2876"/>
                  </a:lnTo>
                  <a:lnTo>
                    <a:pt x="3694" y="2900"/>
                  </a:lnTo>
                  <a:lnTo>
                    <a:pt x="3694" y="2900"/>
                  </a:lnTo>
                  <a:lnTo>
                    <a:pt x="3694" y="2900"/>
                  </a:lnTo>
                  <a:lnTo>
                    <a:pt x="3694" y="2900"/>
                  </a:lnTo>
                  <a:lnTo>
                    <a:pt x="3694" y="2900"/>
                  </a:lnTo>
                  <a:lnTo>
                    <a:pt x="3694" y="2900"/>
                  </a:lnTo>
                  <a:lnTo>
                    <a:pt x="3694" y="2900"/>
                  </a:lnTo>
                  <a:lnTo>
                    <a:pt x="3694" y="2900"/>
                  </a:lnTo>
                  <a:lnTo>
                    <a:pt x="3694" y="2926"/>
                  </a:lnTo>
                  <a:lnTo>
                    <a:pt x="3694" y="2926"/>
                  </a:lnTo>
                  <a:lnTo>
                    <a:pt x="3694" y="2926"/>
                  </a:lnTo>
                  <a:lnTo>
                    <a:pt x="3694" y="2926"/>
                  </a:lnTo>
                  <a:lnTo>
                    <a:pt x="3694" y="2926"/>
                  </a:lnTo>
                  <a:lnTo>
                    <a:pt x="3694" y="2926"/>
                  </a:lnTo>
                  <a:lnTo>
                    <a:pt x="3694" y="2926"/>
                  </a:lnTo>
                  <a:lnTo>
                    <a:pt x="3694" y="2926"/>
                  </a:lnTo>
                  <a:lnTo>
                    <a:pt x="3720" y="2926"/>
                  </a:lnTo>
                  <a:lnTo>
                    <a:pt x="3720" y="2926"/>
                  </a:lnTo>
                  <a:lnTo>
                    <a:pt x="3694" y="2900"/>
                  </a:lnTo>
                  <a:lnTo>
                    <a:pt x="3694" y="2900"/>
                  </a:lnTo>
                  <a:lnTo>
                    <a:pt x="3720" y="2900"/>
                  </a:lnTo>
                  <a:lnTo>
                    <a:pt x="3720" y="2900"/>
                  </a:lnTo>
                  <a:lnTo>
                    <a:pt x="3720" y="2900"/>
                  </a:lnTo>
                  <a:lnTo>
                    <a:pt x="3720" y="2900"/>
                  </a:lnTo>
                  <a:lnTo>
                    <a:pt x="3720" y="2900"/>
                  </a:lnTo>
                  <a:lnTo>
                    <a:pt x="3720" y="2900"/>
                  </a:lnTo>
                  <a:lnTo>
                    <a:pt x="3720" y="2900"/>
                  </a:lnTo>
                  <a:lnTo>
                    <a:pt x="3720" y="2900"/>
                  </a:lnTo>
                  <a:lnTo>
                    <a:pt x="3720" y="2926"/>
                  </a:lnTo>
                  <a:lnTo>
                    <a:pt x="3720" y="2926"/>
                  </a:lnTo>
                  <a:lnTo>
                    <a:pt x="3720" y="2926"/>
                  </a:lnTo>
                  <a:lnTo>
                    <a:pt x="3720" y="2926"/>
                  </a:lnTo>
                  <a:lnTo>
                    <a:pt x="3694" y="2926"/>
                  </a:lnTo>
                  <a:lnTo>
                    <a:pt x="3694" y="2926"/>
                  </a:lnTo>
                  <a:lnTo>
                    <a:pt x="3694" y="2926"/>
                  </a:lnTo>
                  <a:lnTo>
                    <a:pt x="3694" y="2926"/>
                  </a:lnTo>
                  <a:lnTo>
                    <a:pt x="3694" y="2926"/>
                  </a:lnTo>
                  <a:lnTo>
                    <a:pt x="3670" y="2926"/>
                  </a:lnTo>
                  <a:lnTo>
                    <a:pt x="3670" y="2926"/>
                  </a:lnTo>
                  <a:lnTo>
                    <a:pt x="3694" y="2926"/>
                  </a:lnTo>
                  <a:lnTo>
                    <a:pt x="3670" y="2900"/>
                  </a:lnTo>
                  <a:lnTo>
                    <a:pt x="3670" y="2900"/>
                  </a:lnTo>
                  <a:lnTo>
                    <a:pt x="3670" y="2900"/>
                  </a:lnTo>
                  <a:lnTo>
                    <a:pt x="3670" y="2900"/>
                  </a:lnTo>
                  <a:lnTo>
                    <a:pt x="3670" y="2900"/>
                  </a:lnTo>
                  <a:lnTo>
                    <a:pt x="3670" y="2900"/>
                  </a:lnTo>
                  <a:lnTo>
                    <a:pt x="3670" y="2900"/>
                  </a:lnTo>
                  <a:lnTo>
                    <a:pt x="3670" y="2900"/>
                  </a:lnTo>
                  <a:lnTo>
                    <a:pt x="3670" y="2900"/>
                  </a:lnTo>
                  <a:lnTo>
                    <a:pt x="3645" y="2926"/>
                  </a:lnTo>
                  <a:lnTo>
                    <a:pt x="3645" y="2926"/>
                  </a:lnTo>
                  <a:lnTo>
                    <a:pt x="3645" y="2926"/>
                  </a:lnTo>
                  <a:lnTo>
                    <a:pt x="3645" y="2926"/>
                  </a:lnTo>
                  <a:lnTo>
                    <a:pt x="3645" y="2926"/>
                  </a:lnTo>
                  <a:lnTo>
                    <a:pt x="3621" y="2926"/>
                  </a:lnTo>
                  <a:lnTo>
                    <a:pt x="3621" y="2926"/>
                  </a:lnTo>
                  <a:lnTo>
                    <a:pt x="3645" y="2926"/>
                  </a:lnTo>
                  <a:lnTo>
                    <a:pt x="3645" y="2926"/>
                  </a:lnTo>
                  <a:lnTo>
                    <a:pt x="3645" y="2950"/>
                  </a:lnTo>
                  <a:lnTo>
                    <a:pt x="3621" y="2950"/>
                  </a:lnTo>
                  <a:lnTo>
                    <a:pt x="3621" y="2950"/>
                  </a:lnTo>
                  <a:lnTo>
                    <a:pt x="3595" y="2950"/>
                  </a:lnTo>
                  <a:lnTo>
                    <a:pt x="3595" y="2950"/>
                  </a:lnTo>
                  <a:lnTo>
                    <a:pt x="3571" y="3000"/>
                  </a:lnTo>
                  <a:lnTo>
                    <a:pt x="3571" y="3000"/>
                  </a:lnTo>
                  <a:lnTo>
                    <a:pt x="3571" y="3000"/>
                  </a:lnTo>
                  <a:lnTo>
                    <a:pt x="3571" y="3000"/>
                  </a:lnTo>
                  <a:lnTo>
                    <a:pt x="3546" y="3025"/>
                  </a:lnTo>
                  <a:lnTo>
                    <a:pt x="3546" y="3025"/>
                  </a:lnTo>
                  <a:lnTo>
                    <a:pt x="3546" y="3025"/>
                  </a:lnTo>
                  <a:lnTo>
                    <a:pt x="3546" y="3025"/>
                  </a:lnTo>
                  <a:lnTo>
                    <a:pt x="3546" y="3050"/>
                  </a:lnTo>
                  <a:lnTo>
                    <a:pt x="3571" y="3050"/>
                  </a:lnTo>
                  <a:lnTo>
                    <a:pt x="3571" y="3050"/>
                  </a:lnTo>
                  <a:lnTo>
                    <a:pt x="3571" y="3050"/>
                  </a:lnTo>
                  <a:lnTo>
                    <a:pt x="3571" y="3050"/>
                  </a:lnTo>
                  <a:lnTo>
                    <a:pt x="3571" y="3074"/>
                  </a:lnTo>
                  <a:lnTo>
                    <a:pt x="3571" y="3050"/>
                  </a:lnTo>
                  <a:lnTo>
                    <a:pt x="3546" y="3050"/>
                  </a:lnTo>
                  <a:lnTo>
                    <a:pt x="3546" y="3050"/>
                  </a:lnTo>
                  <a:lnTo>
                    <a:pt x="3546" y="3050"/>
                  </a:lnTo>
                  <a:lnTo>
                    <a:pt x="3546" y="3050"/>
                  </a:lnTo>
                  <a:lnTo>
                    <a:pt x="3546" y="3050"/>
                  </a:lnTo>
                  <a:lnTo>
                    <a:pt x="3546" y="3050"/>
                  </a:lnTo>
                  <a:lnTo>
                    <a:pt x="3546" y="3050"/>
                  </a:lnTo>
                  <a:lnTo>
                    <a:pt x="3546" y="3050"/>
                  </a:lnTo>
                  <a:lnTo>
                    <a:pt x="3546"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21" y="3050"/>
                  </a:lnTo>
                  <a:lnTo>
                    <a:pt x="3546" y="3025"/>
                  </a:lnTo>
                  <a:lnTo>
                    <a:pt x="3546" y="3025"/>
                  </a:lnTo>
                  <a:lnTo>
                    <a:pt x="3546" y="3025"/>
                  </a:lnTo>
                  <a:lnTo>
                    <a:pt x="3521" y="3050"/>
                  </a:lnTo>
                  <a:lnTo>
                    <a:pt x="3521" y="3050"/>
                  </a:lnTo>
                  <a:lnTo>
                    <a:pt x="3521" y="3050"/>
                  </a:lnTo>
                  <a:lnTo>
                    <a:pt x="3521" y="3050"/>
                  </a:lnTo>
                  <a:lnTo>
                    <a:pt x="3496" y="3050"/>
                  </a:lnTo>
                  <a:lnTo>
                    <a:pt x="3496" y="3050"/>
                  </a:lnTo>
                  <a:lnTo>
                    <a:pt x="3496" y="3074"/>
                  </a:lnTo>
                  <a:lnTo>
                    <a:pt x="3496" y="3074"/>
                  </a:lnTo>
                  <a:lnTo>
                    <a:pt x="3496" y="3074"/>
                  </a:lnTo>
                  <a:lnTo>
                    <a:pt x="3496" y="3074"/>
                  </a:lnTo>
                  <a:lnTo>
                    <a:pt x="3496" y="3074"/>
                  </a:lnTo>
                  <a:lnTo>
                    <a:pt x="3496" y="3074"/>
                  </a:lnTo>
                  <a:lnTo>
                    <a:pt x="3496" y="3074"/>
                  </a:lnTo>
                  <a:lnTo>
                    <a:pt x="3471" y="3074"/>
                  </a:lnTo>
                  <a:lnTo>
                    <a:pt x="3471" y="3074"/>
                  </a:lnTo>
                  <a:lnTo>
                    <a:pt x="3471" y="3074"/>
                  </a:lnTo>
                  <a:lnTo>
                    <a:pt x="3471" y="3074"/>
                  </a:lnTo>
                  <a:lnTo>
                    <a:pt x="3447" y="3074"/>
                  </a:lnTo>
                  <a:lnTo>
                    <a:pt x="3447" y="3074"/>
                  </a:lnTo>
                  <a:lnTo>
                    <a:pt x="3447" y="3074"/>
                  </a:lnTo>
                  <a:lnTo>
                    <a:pt x="3471" y="3074"/>
                  </a:lnTo>
                  <a:lnTo>
                    <a:pt x="3422" y="3099"/>
                  </a:lnTo>
                  <a:lnTo>
                    <a:pt x="3422" y="3099"/>
                  </a:lnTo>
                  <a:lnTo>
                    <a:pt x="3397" y="3099"/>
                  </a:lnTo>
                  <a:lnTo>
                    <a:pt x="3397" y="3124"/>
                  </a:lnTo>
                  <a:lnTo>
                    <a:pt x="3372" y="3124"/>
                  </a:lnTo>
                  <a:lnTo>
                    <a:pt x="3372" y="3124"/>
                  </a:lnTo>
                  <a:lnTo>
                    <a:pt x="3348" y="3149"/>
                  </a:lnTo>
                  <a:lnTo>
                    <a:pt x="3348" y="3149"/>
                  </a:lnTo>
                  <a:lnTo>
                    <a:pt x="3348" y="3149"/>
                  </a:lnTo>
                  <a:lnTo>
                    <a:pt x="3348" y="3173"/>
                  </a:lnTo>
                  <a:lnTo>
                    <a:pt x="3348" y="3173"/>
                  </a:lnTo>
                  <a:lnTo>
                    <a:pt x="3348" y="3173"/>
                  </a:lnTo>
                  <a:lnTo>
                    <a:pt x="3348" y="3173"/>
                  </a:lnTo>
                  <a:lnTo>
                    <a:pt x="3348" y="3173"/>
                  </a:lnTo>
                  <a:lnTo>
                    <a:pt x="3348" y="3173"/>
                  </a:lnTo>
                  <a:lnTo>
                    <a:pt x="3323" y="3198"/>
                  </a:lnTo>
                  <a:lnTo>
                    <a:pt x="3323" y="3198"/>
                  </a:lnTo>
                  <a:lnTo>
                    <a:pt x="3323" y="3198"/>
                  </a:lnTo>
                  <a:lnTo>
                    <a:pt x="3323" y="3198"/>
                  </a:lnTo>
                  <a:lnTo>
                    <a:pt x="3323" y="3198"/>
                  </a:lnTo>
                  <a:lnTo>
                    <a:pt x="3323" y="3198"/>
                  </a:lnTo>
                  <a:lnTo>
                    <a:pt x="3323" y="3198"/>
                  </a:lnTo>
                  <a:lnTo>
                    <a:pt x="3323" y="3198"/>
                  </a:lnTo>
                  <a:lnTo>
                    <a:pt x="3323" y="3223"/>
                  </a:lnTo>
                  <a:lnTo>
                    <a:pt x="3323" y="3223"/>
                  </a:lnTo>
                  <a:lnTo>
                    <a:pt x="3323" y="3223"/>
                  </a:lnTo>
                  <a:lnTo>
                    <a:pt x="3323" y="3223"/>
                  </a:lnTo>
                  <a:lnTo>
                    <a:pt x="3323" y="3223"/>
                  </a:lnTo>
                  <a:lnTo>
                    <a:pt x="3323" y="3223"/>
                  </a:lnTo>
                  <a:lnTo>
                    <a:pt x="3348" y="3223"/>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48" y="3248"/>
                  </a:lnTo>
                  <a:lnTo>
                    <a:pt x="3323" y="3248"/>
                  </a:lnTo>
                  <a:lnTo>
                    <a:pt x="3323" y="3248"/>
                  </a:lnTo>
                  <a:lnTo>
                    <a:pt x="3323" y="3248"/>
                  </a:lnTo>
                  <a:lnTo>
                    <a:pt x="3323" y="3248"/>
                  </a:lnTo>
                  <a:lnTo>
                    <a:pt x="3323" y="3248"/>
                  </a:lnTo>
                  <a:lnTo>
                    <a:pt x="3323" y="3248"/>
                  </a:lnTo>
                  <a:lnTo>
                    <a:pt x="3323" y="3223"/>
                  </a:lnTo>
                  <a:lnTo>
                    <a:pt x="3323"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23"/>
                  </a:lnTo>
                  <a:lnTo>
                    <a:pt x="3298" y="3248"/>
                  </a:lnTo>
                  <a:lnTo>
                    <a:pt x="3298" y="3248"/>
                  </a:lnTo>
                  <a:lnTo>
                    <a:pt x="3298" y="3248"/>
                  </a:lnTo>
                  <a:lnTo>
                    <a:pt x="3298" y="3248"/>
                  </a:lnTo>
                  <a:lnTo>
                    <a:pt x="3298" y="3248"/>
                  </a:lnTo>
                  <a:lnTo>
                    <a:pt x="3298" y="3248"/>
                  </a:lnTo>
                  <a:lnTo>
                    <a:pt x="3298" y="3248"/>
                  </a:lnTo>
                  <a:lnTo>
                    <a:pt x="3298" y="3248"/>
                  </a:lnTo>
                  <a:lnTo>
                    <a:pt x="3298" y="3248"/>
                  </a:lnTo>
                  <a:lnTo>
                    <a:pt x="3298" y="3248"/>
                  </a:lnTo>
                  <a:lnTo>
                    <a:pt x="3298" y="3272"/>
                  </a:lnTo>
                  <a:lnTo>
                    <a:pt x="3298" y="3272"/>
                  </a:lnTo>
                  <a:lnTo>
                    <a:pt x="3298" y="3272"/>
                  </a:lnTo>
                  <a:lnTo>
                    <a:pt x="3298" y="3272"/>
                  </a:lnTo>
                  <a:lnTo>
                    <a:pt x="3298" y="3248"/>
                  </a:lnTo>
                  <a:lnTo>
                    <a:pt x="3298" y="3248"/>
                  </a:lnTo>
                  <a:lnTo>
                    <a:pt x="3298" y="3248"/>
                  </a:lnTo>
                  <a:lnTo>
                    <a:pt x="3298" y="3248"/>
                  </a:lnTo>
                  <a:lnTo>
                    <a:pt x="3298" y="3248"/>
                  </a:lnTo>
                  <a:lnTo>
                    <a:pt x="3298" y="3248"/>
                  </a:lnTo>
                  <a:lnTo>
                    <a:pt x="3273" y="3248"/>
                  </a:lnTo>
                  <a:lnTo>
                    <a:pt x="3273" y="3248"/>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73" y="3223"/>
                  </a:lnTo>
                  <a:lnTo>
                    <a:pt x="3298" y="3223"/>
                  </a:lnTo>
                  <a:lnTo>
                    <a:pt x="3298" y="3223"/>
                  </a:lnTo>
                  <a:lnTo>
                    <a:pt x="3298" y="3198"/>
                  </a:lnTo>
                  <a:lnTo>
                    <a:pt x="3298" y="3198"/>
                  </a:lnTo>
                  <a:lnTo>
                    <a:pt x="3273" y="3198"/>
                  </a:lnTo>
                  <a:lnTo>
                    <a:pt x="3273" y="3198"/>
                  </a:lnTo>
                  <a:lnTo>
                    <a:pt x="3273" y="3198"/>
                  </a:lnTo>
                  <a:lnTo>
                    <a:pt x="3273" y="3198"/>
                  </a:lnTo>
                  <a:lnTo>
                    <a:pt x="3273" y="3198"/>
                  </a:lnTo>
                  <a:lnTo>
                    <a:pt x="3273" y="3198"/>
                  </a:lnTo>
                  <a:lnTo>
                    <a:pt x="3273" y="3198"/>
                  </a:lnTo>
                  <a:lnTo>
                    <a:pt x="3248" y="3198"/>
                  </a:lnTo>
                  <a:lnTo>
                    <a:pt x="3248" y="3198"/>
                  </a:lnTo>
                  <a:lnTo>
                    <a:pt x="3248" y="3198"/>
                  </a:lnTo>
                  <a:lnTo>
                    <a:pt x="3248" y="3198"/>
                  </a:lnTo>
                  <a:lnTo>
                    <a:pt x="3248" y="3198"/>
                  </a:lnTo>
                  <a:lnTo>
                    <a:pt x="3224" y="3198"/>
                  </a:lnTo>
                  <a:lnTo>
                    <a:pt x="3248" y="3198"/>
                  </a:lnTo>
                  <a:lnTo>
                    <a:pt x="3248" y="3198"/>
                  </a:lnTo>
                  <a:lnTo>
                    <a:pt x="3248" y="3198"/>
                  </a:lnTo>
                  <a:lnTo>
                    <a:pt x="3248" y="3198"/>
                  </a:lnTo>
                  <a:lnTo>
                    <a:pt x="3224" y="3198"/>
                  </a:lnTo>
                  <a:lnTo>
                    <a:pt x="3224" y="3198"/>
                  </a:lnTo>
                  <a:lnTo>
                    <a:pt x="3224" y="3198"/>
                  </a:lnTo>
                  <a:lnTo>
                    <a:pt x="3224" y="3198"/>
                  </a:lnTo>
                  <a:lnTo>
                    <a:pt x="3198" y="3198"/>
                  </a:lnTo>
                  <a:lnTo>
                    <a:pt x="3198" y="3198"/>
                  </a:lnTo>
                  <a:lnTo>
                    <a:pt x="3198" y="3198"/>
                  </a:lnTo>
                  <a:lnTo>
                    <a:pt x="3174" y="3198"/>
                  </a:lnTo>
                  <a:lnTo>
                    <a:pt x="3174" y="3198"/>
                  </a:lnTo>
                  <a:lnTo>
                    <a:pt x="3174" y="3223"/>
                  </a:lnTo>
                  <a:lnTo>
                    <a:pt x="3174" y="3223"/>
                  </a:lnTo>
                  <a:lnTo>
                    <a:pt x="3174" y="3223"/>
                  </a:lnTo>
                  <a:lnTo>
                    <a:pt x="3149" y="3223"/>
                  </a:lnTo>
                  <a:lnTo>
                    <a:pt x="3149" y="3223"/>
                  </a:lnTo>
                  <a:lnTo>
                    <a:pt x="3149" y="3223"/>
                  </a:lnTo>
                  <a:lnTo>
                    <a:pt x="3125" y="3248"/>
                  </a:lnTo>
                  <a:lnTo>
                    <a:pt x="3125" y="3248"/>
                  </a:lnTo>
                  <a:lnTo>
                    <a:pt x="3125" y="3248"/>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297"/>
                  </a:lnTo>
                  <a:lnTo>
                    <a:pt x="3075" y="3322"/>
                  </a:lnTo>
                  <a:lnTo>
                    <a:pt x="3075" y="3322"/>
                  </a:lnTo>
                  <a:lnTo>
                    <a:pt x="3075" y="3322"/>
                  </a:lnTo>
                  <a:lnTo>
                    <a:pt x="3075" y="3322"/>
                  </a:lnTo>
                  <a:lnTo>
                    <a:pt x="3075" y="3322"/>
                  </a:lnTo>
                  <a:lnTo>
                    <a:pt x="3075" y="3297"/>
                  </a:lnTo>
                  <a:lnTo>
                    <a:pt x="3075" y="3297"/>
                  </a:lnTo>
                  <a:lnTo>
                    <a:pt x="3075" y="3297"/>
                  </a:lnTo>
                  <a:lnTo>
                    <a:pt x="3050" y="3322"/>
                  </a:lnTo>
                  <a:lnTo>
                    <a:pt x="3050" y="3322"/>
                  </a:lnTo>
                  <a:lnTo>
                    <a:pt x="3050" y="3322"/>
                  </a:lnTo>
                  <a:lnTo>
                    <a:pt x="3050" y="3322"/>
                  </a:lnTo>
                  <a:lnTo>
                    <a:pt x="3026" y="3322"/>
                  </a:lnTo>
                  <a:lnTo>
                    <a:pt x="3026" y="3322"/>
                  </a:lnTo>
                  <a:lnTo>
                    <a:pt x="3026" y="3322"/>
                  </a:lnTo>
                  <a:lnTo>
                    <a:pt x="3050" y="3322"/>
                  </a:lnTo>
                  <a:lnTo>
                    <a:pt x="3026" y="3347"/>
                  </a:lnTo>
                  <a:lnTo>
                    <a:pt x="3026" y="3347"/>
                  </a:lnTo>
                  <a:lnTo>
                    <a:pt x="3026" y="3347"/>
                  </a:lnTo>
                  <a:lnTo>
                    <a:pt x="3026" y="3347"/>
                  </a:lnTo>
                  <a:lnTo>
                    <a:pt x="3026" y="3347"/>
                  </a:lnTo>
                  <a:lnTo>
                    <a:pt x="3026" y="3347"/>
                  </a:lnTo>
                  <a:lnTo>
                    <a:pt x="3026" y="3347"/>
                  </a:lnTo>
                  <a:lnTo>
                    <a:pt x="3026" y="3347"/>
                  </a:lnTo>
                  <a:lnTo>
                    <a:pt x="3026" y="3347"/>
                  </a:lnTo>
                  <a:lnTo>
                    <a:pt x="3000" y="3347"/>
                  </a:lnTo>
                  <a:lnTo>
                    <a:pt x="3000" y="3347"/>
                  </a:lnTo>
                  <a:lnTo>
                    <a:pt x="3000" y="3347"/>
                  </a:lnTo>
                  <a:lnTo>
                    <a:pt x="3000" y="3322"/>
                  </a:lnTo>
                  <a:lnTo>
                    <a:pt x="3026" y="3322"/>
                  </a:lnTo>
                  <a:lnTo>
                    <a:pt x="3026" y="3322"/>
                  </a:lnTo>
                  <a:lnTo>
                    <a:pt x="3026" y="3322"/>
                  </a:lnTo>
                  <a:lnTo>
                    <a:pt x="3026" y="3322"/>
                  </a:lnTo>
                  <a:lnTo>
                    <a:pt x="3000" y="3347"/>
                  </a:lnTo>
                  <a:lnTo>
                    <a:pt x="2976" y="3347"/>
                  </a:lnTo>
                  <a:lnTo>
                    <a:pt x="2976" y="3347"/>
                  </a:lnTo>
                  <a:lnTo>
                    <a:pt x="2976" y="3347"/>
                  </a:lnTo>
                  <a:lnTo>
                    <a:pt x="2976" y="3347"/>
                  </a:lnTo>
                  <a:lnTo>
                    <a:pt x="2976" y="3347"/>
                  </a:lnTo>
                  <a:lnTo>
                    <a:pt x="2976" y="3347"/>
                  </a:lnTo>
                  <a:lnTo>
                    <a:pt x="2976" y="3347"/>
                  </a:lnTo>
                  <a:lnTo>
                    <a:pt x="2976" y="3347"/>
                  </a:lnTo>
                  <a:lnTo>
                    <a:pt x="2976" y="3347"/>
                  </a:lnTo>
                  <a:lnTo>
                    <a:pt x="2976" y="3372"/>
                  </a:lnTo>
                  <a:lnTo>
                    <a:pt x="2976" y="3372"/>
                  </a:lnTo>
                  <a:lnTo>
                    <a:pt x="2976" y="3372"/>
                  </a:lnTo>
                  <a:lnTo>
                    <a:pt x="2976" y="3372"/>
                  </a:lnTo>
                  <a:lnTo>
                    <a:pt x="2976" y="3372"/>
                  </a:lnTo>
                  <a:lnTo>
                    <a:pt x="2976" y="3396"/>
                  </a:lnTo>
                  <a:lnTo>
                    <a:pt x="2976" y="3372"/>
                  </a:lnTo>
                  <a:lnTo>
                    <a:pt x="2976" y="3372"/>
                  </a:lnTo>
                  <a:lnTo>
                    <a:pt x="2976" y="3372"/>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76" y="3396"/>
                  </a:lnTo>
                  <a:lnTo>
                    <a:pt x="2951" y="3396"/>
                  </a:lnTo>
                  <a:lnTo>
                    <a:pt x="2951" y="3396"/>
                  </a:lnTo>
                  <a:lnTo>
                    <a:pt x="2976" y="3396"/>
                  </a:lnTo>
                  <a:lnTo>
                    <a:pt x="2976" y="3422"/>
                  </a:lnTo>
                  <a:lnTo>
                    <a:pt x="2976" y="3422"/>
                  </a:lnTo>
                  <a:lnTo>
                    <a:pt x="2976" y="3422"/>
                  </a:lnTo>
                  <a:lnTo>
                    <a:pt x="2976" y="3396"/>
                  </a:lnTo>
                  <a:lnTo>
                    <a:pt x="2976" y="3396"/>
                  </a:lnTo>
                  <a:lnTo>
                    <a:pt x="2976" y="3396"/>
                  </a:lnTo>
                  <a:lnTo>
                    <a:pt x="2976" y="3396"/>
                  </a:lnTo>
                  <a:lnTo>
                    <a:pt x="3000" y="3396"/>
                  </a:lnTo>
                  <a:lnTo>
                    <a:pt x="3000" y="3396"/>
                  </a:lnTo>
                  <a:lnTo>
                    <a:pt x="3000" y="3396"/>
                  </a:lnTo>
                  <a:lnTo>
                    <a:pt x="3000" y="3396"/>
                  </a:lnTo>
                  <a:lnTo>
                    <a:pt x="3000" y="3396"/>
                  </a:lnTo>
                  <a:lnTo>
                    <a:pt x="3000" y="3372"/>
                  </a:lnTo>
                  <a:lnTo>
                    <a:pt x="3000" y="3372"/>
                  </a:lnTo>
                  <a:lnTo>
                    <a:pt x="3000" y="3372"/>
                  </a:lnTo>
                  <a:lnTo>
                    <a:pt x="3000" y="3372"/>
                  </a:lnTo>
                  <a:lnTo>
                    <a:pt x="3000" y="3372"/>
                  </a:lnTo>
                  <a:lnTo>
                    <a:pt x="2976" y="3372"/>
                  </a:lnTo>
                  <a:lnTo>
                    <a:pt x="3000" y="3347"/>
                  </a:lnTo>
                  <a:lnTo>
                    <a:pt x="3000" y="3347"/>
                  </a:lnTo>
                  <a:lnTo>
                    <a:pt x="2976" y="3347"/>
                  </a:lnTo>
                  <a:lnTo>
                    <a:pt x="2976" y="3347"/>
                  </a:lnTo>
                  <a:lnTo>
                    <a:pt x="2976"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47"/>
                  </a:lnTo>
                  <a:lnTo>
                    <a:pt x="3000" y="3372"/>
                  </a:lnTo>
                  <a:lnTo>
                    <a:pt x="3026" y="3372"/>
                  </a:lnTo>
                  <a:lnTo>
                    <a:pt x="3026" y="3372"/>
                  </a:lnTo>
                  <a:lnTo>
                    <a:pt x="3026" y="3372"/>
                  </a:lnTo>
                  <a:lnTo>
                    <a:pt x="3026" y="3372"/>
                  </a:lnTo>
                  <a:lnTo>
                    <a:pt x="3026" y="3372"/>
                  </a:lnTo>
                  <a:lnTo>
                    <a:pt x="3026" y="3372"/>
                  </a:lnTo>
                  <a:lnTo>
                    <a:pt x="3026" y="3372"/>
                  </a:lnTo>
                  <a:lnTo>
                    <a:pt x="3026" y="3372"/>
                  </a:lnTo>
                  <a:lnTo>
                    <a:pt x="3026" y="3372"/>
                  </a:lnTo>
                  <a:lnTo>
                    <a:pt x="3026" y="3396"/>
                  </a:lnTo>
                  <a:lnTo>
                    <a:pt x="3026" y="3396"/>
                  </a:lnTo>
                  <a:lnTo>
                    <a:pt x="3026" y="3396"/>
                  </a:lnTo>
                  <a:lnTo>
                    <a:pt x="3026" y="3396"/>
                  </a:lnTo>
                  <a:lnTo>
                    <a:pt x="3026" y="3396"/>
                  </a:lnTo>
                  <a:lnTo>
                    <a:pt x="3026" y="3396"/>
                  </a:lnTo>
                  <a:lnTo>
                    <a:pt x="3050" y="3396"/>
                  </a:lnTo>
                  <a:lnTo>
                    <a:pt x="3050" y="3396"/>
                  </a:lnTo>
                  <a:lnTo>
                    <a:pt x="3050" y="3396"/>
                  </a:lnTo>
                  <a:lnTo>
                    <a:pt x="3050" y="3396"/>
                  </a:lnTo>
                  <a:lnTo>
                    <a:pt x="3050" y="3396"/>
                  </a:lnTo>
                  <a:lnTo>
                    <a:pt x="3050" y="3396"/>
                  </a:lnTo>
                  <a:lnTo>
                    <a:pt x="3050" y="3396"/>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72"/>
                  </a:lnTo>
                  <a:lnTo>
                    <a:pt x="3050" y="3396"/>
                  </a:lnTo>
                  <a:lnTo>
                    <a:pt x="3050" y="3396"/>
                  </a:lnTo>
                  <a:lnTo>
                    <a:pt x="3075" y="3396"/>
                  </a:lnTo>
                  <a:lnTo>
                    <a:pt x="3050" y="3372"/>
                  </a:lnTo>
                  <a:lnTo>
                    <a:pt x="3050" y="3372"/>
                  </a:lnTo>
                  <a:lnTo>
                    <a:pt x="3050" y="3372"/>
                  </a:lnTo>
                  <a:lnTo>
                    <a:pt x="3050" y="3372"/>
                  </a:lnTo>
                  <a:lnTo>
                    <a:pt x="3050" y="3372"/>
                  </a:lnTo>
                  <a:lnTo>
                    <a:pt x="3050" y="3372"/>
                  </a:lnTo>
                  <a:lnTo>
                    <a:pt x="3050" y="3347"/>
                  </a:lnTo>
                  <a:lnTo>
                    <a:pt x="3050" y="3347"/>
                  </a:lnTo>
                  <a:lnTo>
                    <a:pt x="3050" y="3347"/>
                  </a:lnTo>
                  <a:lnTo>
                    <a:pt x="3050" y="3347"/>
                  </a:lnTo>
                  <a:lnTo>
                    <a:pt x="3050" y="3347"/>
                  </a:lnTo>
                  <a:lnTo>
                    <a:pt x="3050" y="3347"/>
                  </a:lnTo>
                  <a:lnTo>
                    <a:pt x="3050" y="3347"/>
                  </a:lnTo>
                  <a:lnTo>
                    <a:pt x="3050" y="3347"/>
                  </a:lnTo>
                  <a:lnTo>
                    <a:pt x="3075" y="3347"/>
                  </a:lnTo>
                  <a:lnTo>
                    <a:pt x="3075" y="3347"/>
                  </a:lnTo>
                  <a:lnTo>
                    <a:pt x="3075" y="3347"/>
                  </a:lnTo>
                  <a:lnTo>
                    <a:pt x="3075" y="3347"/>
                  </a:lnTo>
                  <a:lnTo>
                    <a:pt x="3075" y="3347"/>
                  </a:lnTo>
                  <a:lnTo>
                    <a:pt x="3050" y="3347"/>
                  </a:lnTo>
                  <a:lnTo>
                    <a:pt x="3050" y="3347"/>
                  </a:lnTo>
                  <a:lnTo>
                    <a:pt x="3050" y="3347"/>
                  </a:lnTo>
                  <a:lnTo>
                    <a:pt x="3050" y="3347"/>
                  </a:lnTo>
                  <a:lnTo>
                    <a:pt x="3050" y="3322"/>
                  </a:lnTo>
                  <a:lnTo>
                    <a:pt x="3050" y="3322"/>
                  </a:lnTo>
                  <a:lnTo>
                    <a:pt x="3050" y="3322"/>
                  </a:lnTo>
                  <a:lnTo>
                    <a:pt x="3050" y="3322"/>
                  </a:lnTo>
                  <a:lnTo>
                    <a:pt x="3075" y="3322"/>
                  </a:lnTo>
                  <a:lnTo>
                    <a:pt x="3075" y="3322"/>
                  </a:lnTo>
                  <a:lnTo>
                    <a:pt x="3075" y="3322"/>
                  </a:lnTo>
                  <a:lnTo>
                    <a:pt x="3075" y="3322"/>
                  </a:lnTo>
                  <a:lnTo>
                    <a:pt x="3075" y="3322"/>
                  </a:lnTo>
                  <a:lnTo>
                    <a:pt x="3075" y="3322"/>
                  </a:lnTo>
                  <a:lnTo>
                    <a:pt x="3075" y="3322"/>
                  </a:lnTo>
                  <a:lnTo>
                    <a:pt x="3075" y="3322"/>
                  </a:lnTo>
                  <a:lnTo>
                    <a:pt x="3075" y="3347"/>
                  </a:lnTo>
                  <a:lnTo>
                    <a:pt x="3075" y="3347"/>
                  </a:lnTo>
                  <a:lnTo>
                    <a:pt x="3075" y="3347"/>
                  </a:lnTo>
                  <a:lnTo>
                    <a:pt x="3075" y="3372"/>
                  </a:lnTo>
                  <a:lnTo>
                    <a:pt x="3099" y="3372"/>
                  </a:lnTo>
                  <a:lnTo>
                    <a:pt x="3099" y="3372"/>
                  </a:lnTo>
                  <a:lnTo>
                    <a:pt x="3075" y="3372"/>
                  </a:lnTo>
                  <a:lnTo>
                    <a:pt x="3075" y="3372"/>
                  </a:lnTo>
                  <a:lnTo>
                    <a:pt x="3075" y="3372"/>
                  </a:lnTo>
                  <a:lnTo>
                    <a:pt x="3075" y="3372"/>
                  </a:lnTo>
                  <a:lnTo>
                    <a:pt x="3075" y="3372"/>
                  </a:lnTo>
                  <a:lnTo>
                    <a:pt x="3075" y="3372"/>
                  </a:lnTo>
                  <a:lnTo>
                    <a:pt x="3075" y="3372"/>
                  </a:lnTo>
                  <a:lnTo>
                    <a:pt x="3075" y="3372"/>
                  </a:lnTo>
                  <a:lnTo>
                    <a:pt x="3075" y="3372"/>
                  </a:lnTo>
                  <a:lnTo>
                    <a:pt x="3075" y="3372"/>
                  </a:lnTo>
                  <a:lnTo>
                    <a:pt x="3099" y="3372"/>
                  </a:lnTo>
                  <a:lnTo>
                    <a:pt x="3099" y="3372"/>
                  </a:lnTo>
                  <a:lnTo>
                    <a:pt x="3099" y="3372"/>
                  </a:lnTo>
                  <a:lnTo>
                    <a:pt x="3099" y="3372"/>
                  </a:lnTo>
                  <a:lnTo>
                    <a:pt x="3099" y="3372"/>
                  </a:lnTo>
                  <a:lnTo>
                    <a:pt x="3099" y="3372"/>
                  </a:lnTo>
                  <a:lnTo>
                    <a:pt x="3099" y="3372"/>
                  </a:lnTo>
                  <a:lnTo>
                    <a:pt x="3099" y="3372"/>
                  </a:lnTo>
                  <a:lnTo>
                    <a:pt x="3099" y="3396"/>
                  </a:lnTo>
                  <a:lnTo>
                    <a:pt x="3099" y="3396"/>
                  </a:lnTo>
                  <a:lnTo>
                    <a:pt x="3099" y="3372"/>
                  </a:lnTo>
                  <a:lnTo>
                    <a:pt x="3099" y="3372"/>
                  </a:lnTo>
                  <a:lnTo>
                    <a:pt x="3099" y="3372"/>
                  </a:lnTo>
                  <a:lnTo>
                    <a:pt x="3099" y="3372"/>
                  </a:lnTo>
                  <a:lnTo>
                    <a:pt x="3099" y="3372"/>
                  </a:lnTo>
                  <a:lnTo>
                    <a:pt x="3099" y="3372"/>
                  </a:lnTo>
                  <a:lnTo>
                    <a:pt x="3125" y="3372"/>
                  </a:lnTo>
                  <a:lnTo>
                    <a:pt x="3125" y="3347"/>
                  </a:lnTo>
                  <a:lnTo>
                    <a:pt x="3125" y="3347"/>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25" y="3372"/>
                  </a:lnTo>
                  <a:lnTo>
                    <a:pt x="3149" y="3372"/>
                  </a:lnTo>
                  <a:lnTo>
                    <a:pt x="3149" y="3372"/>
                  </a:lnTo>
                  <a:lnTo>
                    <a:pt x="3149" y="3372"/>
                  </a:lnTo>
                  <a:lnTo>
                    <a:pt x="3149" y="3372"/>
                  </a:lnTo>
                  <a:lnTo>
                    <a:pt x="3149" y="3372"/>
                  </a:lnTo>
                  <a:lnTo>
                    <a:pt x="3149" y="3372"/>
                  </a:lnTo>
                  <a:lnTo>
                    <a:pt x="3125" y="3347"/>
                  </a:lnTo>
                  <a:lnTo>
                    <a:pt x="3125" y="3347"/>
                  </a:lnTo>
                  <a:lnTo>
                    <a:pt x="3125" y="3347"/>
                  </a:lnTo>
                  <a:lnTo>
                    <a:pt x="3125" y="3347"/>
                  </a:lnTo>
                  <a:lnTo>
                    <a:pt x="3125" y="3347"/>
                  </a:lnTo>
                  <a:lnTo>
                    <a:pt x="3125"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47"/>
                  </a:lnTo>
                  <a:lnTo>
                    <a:pt x="3149" y="3322"/>
                  </a:lnTo>
                  <a:lnTo>
                    <a:pt x="3174" y="3322"/>
                  </a:lnTo>
                  <a:lnTo>
                    <a:pt x="3174" y="3322"/>
                  </a:lnTo>
                  <a:lnTo>
                    <a:pt x="3174" y="3322"/>
                  </a:lnTo>
                  <a:lnTo>
                    <a:pt x="3174" y="3322"/>
                  </a:lnTo>
                  <a:lnTo>
                    <a:pt x="3174" y="3297"/>
                  </a:lnTo>
                  <a:lnTo>
                    <a:pt x="3174" y="3297"/>
                  </a:lnTo>
                  <a:lnTo>
                    <a:pt x="3174" y="3297"/>
                  </a:lnTo>
                  <a:lnTo>
                    <a:pt x="3174" y="3297"/>
                  </a:lnTo>
                  <a:lnTo>
                    <a:pt x="3174" y="3297"/>
                  </a:lnTo>
                  <a:lnTo>
                    <a:pt x="3174" y="3297"/>
                  </a:lnTo>
                  <a:lnTo>
                    <a:pt x="3174" y="3297"/>
                  </a:lnTo>
                  <a:lnTo>
                    <a:pt x="3174" y="3297"/>
                  </a:lnTo>
                  <a:lnTo>
                    <a:pt x="3174" y="3297"/>
                  </a:lnTo>
                  <a:lnTo>
                    <a:pt x="3198" y="3272"/>
                  </a:lnTo>
                  <a:lnTo>
                    <a:pt x="3198" y="3272"/>
                  </a:lnTo>
                  <a:lnTo>
                    <a:pt x="3198" y="3272"/>
                  </a:lnTo>
                  <a:lnTo>
                    <a:pt x="3198" y="3272"/>
                  </a:lnTo>
                  <a:lnTo>
                    <a:pt x="3198" y="3272"/>
                  </a:lnTo>
                  <a:lnTo>
                    <a:pt x="3198" y="3272"/>
                  </a:lnTo>
                  <a:lnTo>
                    <a:pt x="3224" y="3272"/>
                  </a:lnTo>
                  <a:lnTo>
                    <a:pt x="3224" y="3272"/>
                  </a:lnTo>
                  <a:lnTo>
                    <a:pt x="3224" y="3272"/>
                  </a:lnTo>
                  <a:lnTo>
                    <a:pt x="3224" y="3272"/>
                  </a:lnTo>
                  <a:lnTo>
                    <a:pt x="3224" y="3272"/>
                  </a:lnTo>
                  <a:lnTo>
                    <a:pt x="3224" y="3272"/>
                  </a:lnTo>
                  <a:lnTo>
                    <a:pt x="3224" y="3272"/>
                  </a:lnTo>
                  <a:lnTo>
                    <a:pt x="3224" y="3297"/>
                  </a:lnTo>
                  <a:lnTo>
                    <a:pt x="3224" y="3297"/>
                  </a:lnTo>
                  <a:lnTo>
                    <a:pt x="3248" y="3297"/>
                  </a:lnTo>
                  <a:lnTo>
                    <a:pt x="3248" y="3297"/>
                  </a:lnTo>
                  <a:lnTo>
                    <a:pt x="3248" y="3297"/>
                  </a:lnTo>
                  <a:lnTo>
                    <a:pt x="3248" y="3297"/>
                  </a:lnTo>
                  <a:lnTo>
                    <a:pt x="3224" y="3297"/>
                  </a:lnTo>
                  <a:lnTo>
                    <a:pt x="3224" y="3297"/>
                  </a:lnTo>
                  <a:lnTo>
                    <a:pt x="3224" y="3272"/>
                  </a:lnTo>
                  <a:lnTo>
                    <a:pt x="3224" y="3272"/>
                  </a:lnTo>
                  <a:lnTo>
                    <a:pt x="3224" y="3272"/>
                  </a:lnTo>
                  <a:lnTo>
                    <a:pt x="3224" y="3297"/>
                  </a:lnTo>
                  <a:lnTo>
                    <a:pt x="3198" y="3297"/>
                  </a:lnTo>
                  <a:lnTo>
                    <a:pt x="3198" y="3297"/>
                  </a:lnTo>
                  <a:lnTo>
                    <a:pt x="3198" y="3297"/>
                  </a:lnTo>
                  <a:lnTo>
                    <a:pt x="3198" y="3297"/>
                  </a:lnTo>
                  <a:lnTo>
                    <a:pt x="3198" y="3297"/>
                  </a:lnTo>
                  <a:lnTo>
                    <a:pt x="3198" y="3322"/>
                  </a:lnTo>
                  <a:lnTo>
                    <a:pt x="3198" y="3322"/>
                  </a:lnTo>
                  <a:lnTo>
                    <a:pt x="3198" y="3322"/>
                  </a:lnTo>
                  <a:lnTo>
                    <a:pt x="3198" y="3322"/>
                  </a:lnTo>
                  <a:lnTo>
                    <a:pt x="3198" y="3322"/>
                  </a:lnTo>
                  <a:lnTo>
                    <a:pt x="3224" y="3322"/>
                  </a:lnTo>
                  <a:lnTo>
                    <a:pt x="3224" y="3322"/>
                  </a:lnTo>
                  <a:lnTo>
                    <a:pt x="3224" y="3322"/>
                  </a:lnTo>
                  <a:lnTo>
                    <a:pt x="3224" y="3322"/>
                  </a:lnTo>
                  <a:lnTo>
                    <a:pt x="3224" y="3322"/>
                  </a:lnTo>
                  <a:lnTo>
                    <a:pt x="3248" y="3322"/>
                  </a:lnTo>
                  <a:lnTo>
                    <a:pt x="3248" y="3322"/>
                  </a:lnTo>
                  <a:lnTo>
                    <a:pt x="3273" y="3322"/>
                  </a:lnTo>
                  <a:lnTo>
                    <a:pt x="3273" y="3297"/>
                  </a:lnTo>
                  <a:lnTo>
                    <a:pt x="3273" y="3297"/>
                  </a:lnTo>
                  <a:lnTo>
                    <a:pt x="3273" y="3297"/>
                  </a:lnTo>
                  <a:lnTo>
                    <a:pt x="3273" y="3297"/>
                  </a:lnTo>
                  <a:lnTo>
                    <a:pt x="3273" y="3297"/>
                  </a:lnTo>
                  <a:lnTo>
                    <a:pt x="3273" y="3297"/>
                  </a:lnTo>
                  <a:lnTo>
                    <a:pt x="3273" y="3297"/>
                  </a:lnTo>
                  <a:lnTo>
                    <a:pt x="3273" y="3322"/>
                  </a:lnTo>
                  <a:lnTo>
                    <a:pt x="3273" y="3322"/>
                  </a:lnTo>
                  <a:lnTo>
                    <a:pt x="3273" y="3322"/>
                  </a:lnTo>
                  <a:lnTo>
                    <a:pt x="3273" y="3322"/>
                  </a:lnTo>
                  <a:lnTo>
                    <a:pt x="3273" y="3322"/>
                  </a:lnTo>
                  <a:lnTo>
                    <a:pt x="3298" y="3322"/>
                  </a:lnTo>
                  <a:lnTo>
                    <a:pt x="3298" y="3322"/>
                  </a:lnTo>
                  <a:lnTo>
                    <a:pt x="3298" y="3322"/>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298" y="3297"/>
                  </a:lnTo>
                  <a:lnTo>
                    <a:pt x="3323" y="3272"/>
                  </a:lnTo>
                  <a:lnTo>
                    <a:pt x="3323" y="3272"/>
                  </a:lnTo>
                  <a:lnTo>
                    <a:pt x="3323" y="3297"/>
                  </a:lnTo>
                  <a:lnTo>
                    <a:pt x="3323" y="3297"/>
                  </a:lnTo>
                  <a:lnTo>
                    <a:pt x="3323" y="3297"/>
                  </a:lnTo>
                  <a:lnTo>
                    <a:pt x="3323" y="3322"/>
                  </a:lnTo>
                  <a:lnTo>
                    <a:pt x="3323" y="3322"/>
                  </a:lnTo>
                  <a:lnTo>
                    <a:pt x="3323" y="3322"/>
                  </a:lnTo>
                  <a:lnTo>
                    <a:pt x="3323" y="3297"/>
                  </a:lnTo>
                  <a:lnTo>
                    <a:pt x="3323" y="3297"/>
                  </a:lnTo>
                  <a:lnTo>
                    <a:pt x="3323" y="3297"/>
                  </a:lnTo>
                  <a:lnTo>
                    <a:pt x="3323" y="3297"/>
                  </a:lnTo>
                  <a:lnTo>
                    <a:pt x="3323" y="3297"/>
                  </a:lnTo>
                  <a:lnTo>
                    <a:pt x="3323" y="3297"/>
                  </a:lnTo>
                  <a:lnTo>
                    <a:pt x="3323" y="3297"/>
                  </a:lnTo>
                  <a:lnTo>
                    <a:pt x="3323" y="3297"/>
                  </a:lnTo>
                  <a:lnTo>
                    <a:pt x="3323" y="3297"/>
                  </a:lnTo>
                  <a:lnTo>
                    <a:pt x="3323" y="3297"/>
                  </a:lnTo>
                  <a:lnTo>
                    <a:pt x="3348" y="3297"/>
                  </a:lnTo>
                  <a:lnTo>
                    <a:pt x="3348" y="3297"/>
                  </a:lnTo>
                  <a:lnTo>
                    <a:pt x="3348" y="3297"/>
                  </a:lnTo>
                  <a:lnTo>
                    <a:pt x="3323" y="3272"/>
                  </a:lnTo>
                  <a:lnTo>
                    <a:pt x="3323" y="3272"/>
                  </a:lnTo>
                  <a:lnTo>
                    <a:pt x="3323" y="3272"/>
                  </a:lnTo>
                  <a:lnTo>
                    <a:pt x="3348" y="3272"/>
                  </a:lnTo>
                  <a:lnTo>
                    <a:pt x="3348" y="3272"/>
                  </a:lnTo>
                  <a:lnTo>
                    <a:pt x="3348" y="3272"/>
                  </a:lnTo>
                  <a:lnTo>
                    <a:pt x="3348" y="3272"/>
                  </a:lnTo>
                  <a:lnTo>
                    <a:pt x="3348"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72"/>
                  </a:lnTo>
                  <a:lnTo>
                    <a:pt x="3372" y="3248"/>
                  </a:lnTo>
                  <a:lnTo>
                    <a:pt x="3372" y="3248"/>
                  </a:lnTo>
                  <a:lnTo>
                    <a:pt x="3372" y="3248"/>
                  </a:lnTo>
                  <a:lnTo>
                    <a:pt x="3372" y="3248"/>
                  </a:lnTo>
                  <a:lnTo>
                    <a:pt x="3372" y="3248"/>
                  </a:lnTo>
                  <a:lnTo>
                    <a:pt x="3372"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397" y="3248"/>
                  </a:lnTo>
                  <a:lnTo>
                    <a:pt x="3422" y="3248"/>
                  </a:lnTo>
                  <a:lnTo>
                    <a:pt x="3422" y="3248"/>
                  </a:lnTo>
                  <a:lnTo>
                    <a:pt x="3422" y="3248"/>
                  </a:lnTo>
                  <a:lnTo>
                    <a:pt x="3422" y="3248"/>
                  </a:lnTo>
                  <a:lnTo>
                    <a:pt x="3422" y="3248"/>
                  </a:lnTo>
                  <a:lnTo>
                    <a:pt x="3422" y="3248"/>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72"/>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22" y="3297"/>
                  </a:lnTo>
                  <a:lnTo>
                    <a:pt x="3447" y="3297"/>
                  </a:lnTo>
                  <a:lnTo>
                    <a:pt x="3447" y="3297"/>
                  </a:lnTo>
                  <a:lnTo>
                    <a:pt x="3447" y="3297"/>
                  </a:lnTo>
                  <a:lnTo>
                    <a:pt x="3447" y="3297"/>
                  </a:lnTo>
                  <a:lnTo>
                    <a:pt x="3447" y="3297"/>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72"/>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47" y="3248"/>
                  </a:lnTo>
                  <a:lnTo>
                    <a:pt x="3471" y="3248"/>
                  </a:lnTo>
                  <a:lnTo>
                    <a:pt x="3471" y="3248"/>
                  </a:lnTo>
                  <a:lnTo>
                    <a:pt x="3471" y="3248"/>
                  </a:lnTo>
                  <a:lnTo>
                    <a:pt x="3471" y="3248"/>
                  </a:lnTo>
                  <a:lnTo>
                    <a:pt x="3471" y="3248"/>
                  </a:lnTo>
                  <a:lnTo>
                    <a:pt x="3471" y="3248"/>
                  </a:lnTo>
                  <a:lnTo>
                    <a:pt x="3471" y="3248"/>
                  </a:lnTo>
                  <a:lnTo>
                    <a:pt x="3496" y="3248"/>
                  </a:lnTo>
                  <a:lnTo>
                    <a:pt x="3496" y="3248"/>
                  </a:lnTo>
                  <a:lnTo>
                    <a:pt x="3496" y="3248"/>
                  </a:lnTo>
                  <a:lnTo>
                    <a:pt x="3496" y="3223"/>
                  </a:lnTo>
                  <a:lnTo>
                    <a:pt x="3496" y="3223"/>
                  </a:lnTo>
                  <a:lnTo>
                    <a:pt x="3496" y="3223"/>
                  </a:lnTo>
                  <a:lnTo>
                    <a:pt x="3496" y="3223"/>
                  </a:lnTo>
                  <a:lnTo>
                    <a:pt x="3496" y="3223"/>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48"/>
                  </a:lnTo>
                  <a:lnTo>
                    <a:pt x="3496" y="3223"/>
                  </a:lnTo>
                  <a:lnTo>
                    <a:pt x="3496" y="3223"/>
                  </a:lnTo>
                  <a:lnTo>
                    <a:pt x="3496" y="3223"/>
                  </a:lnTo>
                  <a:lnTo>
                    <a:pt x="3521" y="3223"/>
                  </a:lnTo>
                  <a:lnTo>
                    <a:pt x="3521" y="3223"/>
                  </a:lnTo>
                  <a:lnTo>
                    <a:pt x="3521" y="3223"/>
                  </a:lnTo>
                  <a:lnTo>
                    <a:pt x="3521" y="3248"/>
                  </a:lnTo>
                  <a:lnTo>
                    <a:pt x="3521" y="3248"/>
                  </a:lnTo>
                  <a:lnTo>
                    <a:pt x="3521" y="3223"/>
                  </a:lnTo>
                  <a:lnTo>
                    <a:pt x="3521" y="3223"/>
                  </a:lnTo>
                  <a:lnTo>
                    <a:pt x="3521" y="3223"/>
                  </a:lnTo>
                  <a:lnTo>
                    <a:pt x="3521" y="3223"/>
                  </a:lnTo>
                  <a:lnTo>
                    <a:pt x="3521" y="3223"/>
                  </a:lnTo>
                  <a:lnTo>
                    <a:pt x="3521" y="3223"/>
                  </a:lnTo>
                  <a:lnTo>
                    <a:pt x="3521" y="3223"/>
                  </a:lnTo>
                  <a:lnTo>
                    <a:pt x="3521" y="3223"/>
                  </a:lnTo>
                  <a:lnTo>
                    <a:pt x="3521"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223"/>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46" y="3198"/>
                  </a:lnTo>
                  <a:lnTo>
                    <a:pt x="3571" y="3198"/>
                  </a:lnTo>
                  <a:lnTo>
                    <a:pt x="3546" y="3173"/>
                  </a:lnTo>
                  <a:lnTo>
                    <a:pt x="3546" y="3173"/>
                  </a:lnTo>
                  <a:lnTo>
                    <a:pt x="3546" y="3173"/>
                  </a:lnTo>
                  <a:lnTo>
                    <a:pt x="3571" y="3173"/>
                  </a:lnTo>
                  <a:lnTo>
                    <a:pt x="3571" y="3173"/>
                  </a:lnTo>
                  <a:lnTo>
                    <a:pt x="3571" y="3173"/>
                  </a:lnTo>
                  <a:lnTo>
                    <a:pt x="3571" y="317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46" y="3198"/>
                  </a:lnTo>
                  <a:lnTo>
                    <a:pt x="3546" y="3198"/>
                  </a:lnTo>
                  <a:lnTo>
                    <a:pt x="3546" y="3198"/>
                  </a:lnTo>
                  <a:lnTo>
                    <a:pt x="3546" y="3198"/>
                  </a:lnTo>
                  <a:lnTo>
                    <a:pt x="3546" y="3198"/>
                  </a:lnTo>
                  <a:lnTo>
                    <a:pt x="3546" y="3198"/>
                  </a:lnTo>
                  <a:lnTo>
                    <a:pt x="3546" y="3223"/>
                  </a:lnTo>
                  <a:lnTo>
                    <a:pt x="3546" y="3223"/>
                  </a:lnTo>
                  <a:lnTo>
                    <a:pt x="3546" y="3223"/>
                  </a:lnTo>
                  <a:lnTo>
                    <a:pt x="3571" y="3223"/>
                  </a:lnTo>
                  <a:lnTo>
                    <a:pt x="3571" y="3223"/>
                  </a:lnTo>
                  <a:lnTo>
                    <a:pt x="3571" y="3223"/>
                  </a:lnTo>
                  <a:lnTo>
                    <a:pt x="3546"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223"/>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71"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98"/>
                  </a:lnTo>
                  <a:lnTo>
                    <a:pt x="3595" y="3173"/>
                  </a:lnTo>
                  <a:lnTo>
                    <a:pt x="3595" y="3173"/>
                  </a:lnTo>
                  <a:lnTo>
                    <a:pt x="3595" y="3173"/>
                  </a:lnTo>
                  <a:lnTo>
                    <a:pt x="3621" y="3173"/>
                  </a:lnTo>
                  <a:lnTo>
                    <a:pt x="3621" y="3173"/>
                  </a:lnTo>
                  <a:lnTo>
                    <a:pt x="3621" y="3173"/>
                  </a:lnTo>
                  <a:lnTo>
                    <a:pt x="3621" y="3173"/>
                  </a:lnTo>
                  <a:lnTo>
                    <a:pt x="3621" y="3173"/>
                  </a:lnTo>
                  <a:lnTo>
                    <a:pt x="3595" y="3173"/>
                  </a:lnTo>
                  <a:lnTo>
                    <a:pt x="3595" y="3173"/>
                  </a:lnTo>
                  <a:lnTo>
                    <a:pt x="3595" y="3173"/>
                  </a:lnTo>
                  <a:lnTo>
                    <a:pt x="3595" y="3198"/>
                  </a:lnTo>
                  <a:lnTo>
                    <a:pt x="3595" y="3198"/>
                  </a:lnTo>
                  <a:lnTo>
                    <a:pt x="3595" y="3198"/>
                  </a:lnTo>
                  <a:lnTo>
                    <a:pt x="3595" y="3173"/>
                  </a:lnTo>
                  <a:lnTo>
                    <a:pt x="3595" y="3173"/>
                  </a:lnTo>
                  <a:lnTo>
                    <a:pt x="3595" y="3173"/>
                  </a:lnTo>
                  <a:lnTo>
                    <a:pt x="3571" y="3173"/>
                  </a:lnTo>
                  <a:lnTo>
                    <a:pt x="3571" y="3173"/>
                  </a:lnTo>
                  <a:lnTo>
                    <a:pt x="3571" y="3173"/>
                  </a:lnTo>
                  <a:lnTo>
                    <a:pt x="3571" y="3173"/>
                  </a:lnTo>
                  <a:lnTo>
                    <a:pt x="3571" y="3173"/>
                  </a:lnTo>
                  <a:lnTo>
                    <a:pt x="3571" y="3173"/>
                  </a:lnTo>
                  <a:lnTo>
                    <a:pt x="3571" y="3173"/>
                  </a:lnTo>
                  <a:lnTo>
                    <a:pt x="3571"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73"/>
                  </a:lnTo>
                  <a:lnTo>
                    <a:pt x="3595" y="3149"/>
                  </a:lnTo>
                  <a:lnTo>
                    <a:pt x="3595" y="3149"/>
                  </a:lnTo>
                  <a:lnTo>
                    <a:pt x="3595" y="3149"/>
                  </a:lnTo>
                  <a:lnTo>
                    <a:pt x="3595" y="3149"/>
                  </a:lnTo>
                  <a:lnTo>
                    <a:pt x="3595" y="3149"/>
                  </a:lnTo>
                  <a:lnTo>
                    <a:pt x="3571" y="3173"/>
                  </a:lnTo>
                  <a:lnTo>
                    <a:pt x="3571" y="3149"/>
                  </a:lnTo>
                  <a:lnTo>
                    <a:pt x="3571" y="3149"/>
                  </a:lnTo>
                  <a:lnTo>
                    <a:pt x="3571" y="3149"/>
                  </a:lnTo>
                  <a:lnTo>
                    <a:pt x="3571" y="3149"/>
                  </a:lnTo>
                  <a:lnTo>
                    <a:pt x="3571" y="3149"/>
                  </a:lnTo>
                  <a:lnTo>
                    <a:pt x="3571" y="3149"/>
                  </a:lnTo>
                  <a:lnTo>
                    <a:pt x="3571" y="3149"/>
                  </a:lnTo>
                  <a:lnTo>
                    <a:pt x="3571" y="3149"/>
                  </a:lnTo>
                  <a:lnTo>
                    <a:pt x="3571" y="3149"/>
                  </a:lnTo>
                  <a:lnTo>
                    <a:pt x="3571" y="3149"/>
                  </a:lnTo>
                  <a:lnTo>
                    <a:pt x="3571" y="3173"/>
                  </a:lnTo>
                  <a:lnTo>
                    <a:pt x="3571" y="3173"/>
                  </a:lnTo>
                  <a:lnTo>
                    <a:pt x="3571" y="3173"/>
                  </a:lnTo>
                  <a:lnTo>
                    <a:pt x="3571" y="3173"/>
                  </a:lnTo>
                  <a:lnTo>
                    <a:pt x="3571" y="3173"/>
                  </a:lnTo>
                  <a:lnTo>
                    <a:pt x="3546" y="3173"/>
                  </a:lnTo>
                  <a:lnTo>
                    <a:pt x="3546" y="3173"/>
                  </a:lnTo>
                  <a:lnTo>
                    <a:pt x="3546" y="3149"/>
                  </a:lnTo>
                  <a:lnTo>
                    <a:pt x="3546" y="3149"/>
                  </a:lnTo>
                  <a:lnTo>
                    <a:pt x="3571" y="3149"/>
                  </a:lnTo>
                  <a:lnTo>
                    <a:pt x="3571" y="3149"/>
                  </a:lnTo>
                  <a:lnTo>
                    <a:pt x="3571" y="3149"/>
                  </a:lnTo>
                  <a:lnTo>
                    <a:pt x="3571" y="3149"/>
                  </a:lnTo>
                  <a:lnTo>
                    <a:pt x="3571" y="3149"/>
                  </a:lnTo>
                  <a:lnTo>
                    <a:pt x="3571" y="3149"/>
                  </a:lnTo>
                  <a:lnTo>
                    <a:pt x="3571" y="3149"/>
                  </a:lnTo>
                  <a:lnTo>
                    <a:pt x="3571" y="3149"/>
                  </a:lnTo>
                  <a:lnTo>
                    <a:pt x="3571" y="3124"/>
                  </a:lnTo>
                  <a:lnTo>
                    <a:pt x="3571" y="3124"/>
                  </a:lnTo>
                  <a:lnTo>
                    <a:pt x="3571" y="3124"/>
                  </a:lnTo>
                  <a:lnTo>
                    <a:pt x="3595" y="3124"/>
                  </a:lnTo>
                  <a:lnTo>
                    <a:pt x="3595" y="3124"/>
                  </a:lnTo>
                  <a:lnTo>
                    <a:pt x="3595" y="3124"/>
                  </a:lnTo>
                  <a:lnTo>
                    <a:pt x="3595" y="3124"/>
                  </a:lnTo>
                  <a:lnTo>
                    <a:pt x="3595" y="3124"/>
                  </a:lnTo>
                  <a:lnTo>
                    <a:pt x="3595" y="3124"/>
                  </a:lnTo>
                  <a:lnTo>
                    <a:pt x="3595" y="3124"/>
                  </a:lnTo>
                  <a:lnTo>
                    <a:pt x="3595" y="3124"/>
                  </a:lnTo>
                  <a:lnTo>
                    <a:pt x="3621" y="3124"/>
                  </a:lnTo>
                  <a:lnTo>
                    <a:pt x="3621" y="3124"/>
                  </a:lnTo>
                  <a:lnTo>
                    <a:pt x="3621" y="3124"/>
                  </a:lnTo>
                  <a:lnTo>
                    <a:pt x="3621" y="3124"/>
                  </a:lnTo>
                  <a:lnTo>
                    <a:pt x="3621" y="3124"/>
                  </a:lnTo>
                  <a:lnTo>
                    <a:pt x="3621" y="3124"/>
                  </a:lnTo>
                  <a:lnTo>
                    <a:pt x="3621" y="3124"/>
                  </a:lnTo>
                  <a:lnTo>
                    <a:pt x="3621" y="3124"/>
                  </a:lnTo>
                  <a:lnTo>
                    <a:pt x="3621" y="3124"/>
                  </a:lnTo>
                  <a:lnTo>
                    <a:pt x="3621"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124"/>
                  </a:lnTo>
                  <a:lnTo>
                    <a:pt x="3645" y="3099"/>
                  </a:lnTo>
                  <a:lnTo>
                    <a:pt x="3645" y="3099"/>
                  </a:lnTo>
                  <a:lnTo>
                    <a:pt x="3645" y="3099"/>
                  </a:lnTo>
                  <a:lnTo>
                    <a:pt x="3645" y="3099"/>
                  </a:lnTo>
                  <a:lnTo>
                    <a:pt x="3621" y="3124"/>
                  </a:lnTo>
                  <a:lnTo>
                    <a:pt x="3621" y="3124"/>
                  </a:lnTo>
                  <a:lnTo>
                    <a:pt x="3621" y="3099"/>
                  </a:lnTo>
                  <a:lnTo>
                    <a:pt x="3621" y="3099"/>
                  </a:lnTo>
                  <a:lnTo>
                    <a:pt x="3621" y="3099"/>
                  </a:lnTo>
                  <a:lnTo>
                    <a:pt x="3621" y="3099"/>
                  </a:lnTo>
                  <a:lnTo>
                    <a:pt x="3621" y="3099"/>
                  </a:lnTo>
                  <a:lnTo>
                    <a:pt x="3621" y="3099"/>
                  </a:lnTo>
                  <a:lnTo>
                    <a:pt x="3621" y="3099"/>
                  </a:lnTo>
                  <a:lnTo>
                    <a:pt x="3621" y="3099"/>
                  </a:lnTo>
                  <a:lnTo>
                    <a:pt x="3621" y="3099"/>
                  </a:lnTo>
                  <a:lnTo>
                    <a:pt x="3621" y="3099"/>
                  </a:lnTo>
                  <a:lnTo>
                    <a:pt x="3645" y="3099"/>
                  </a:lnTo>
                  <a:lnTo>
                    <a:pt x="3645" y="3099"/>
                  </a:lnTo>
                  <a:lnTo>
                    <a:pt x="3645" y="3099"/>
                  </a:lnTo>
                  <a:lnTo>
                    <a:pt x="3645" y="3099"/>
                  </a:lnTo>
                  <a:lnTo>
                    <a:pt x="3645" y="3099"/>
                  </a:lnTo>
                  <a:lnTo>
                    <a:pt x="3645" y="3099"/>
                  </a:lnTo>
                  <a:lnTo>
                    <a:pt x="3645" y="3099"/>
                  </a:lnTo>
                  <a:lnTo>
                    <a:pt x="3645" y="3099"/>
                  </a:lnTo>
                  <a:lnTo>
                    <a:pt x="3645" y="3074"/>
                  </a:lnTo>
                  <a:lnTo>
                    <a:pt x="3670" y="3074"/>
                  </a:lnTo>
                  <a:lnTo>
                    <a:pt x="3670" y="3099"/>
                  </a:lnTo>
                  <a:lnTo>
                    <a:pt x="3670" y="3099"/>
                  </a:lnTo>
                  <a:lnTo>
                    <a:pt x="3670" y="3099"/>
                  </a:lnTo>
                  <a:lnTo>
                    <a:pt x="3670" y="3099"/>
                  </a:lnTo>
                  <a:lnTo>
                    <a:pt x="3670" y="3099"/>
                  </a:lnTo>
                  <a:lnTo>
                    <a:pt x="3670" y="3099"/>
                  </a:lnTo>
                  <a:lnTo>
                    <a:pt x="3670"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99"/>
                  </a:lnTo>
                  <a:lnTo>
                    <a:pt x="3694" y="3074"/>
                  </a:lnTo>
                  <a:lnTo>
                    <a:pt x="3694" y="3074"/>
                  </a:lnTo>
                  <a:lnTo>
                    <a:pt x="3670" y="3074"/>
                  </a:lnTo>
                  <a:lnTo>
                    <a:pt x="3670" y="3074"/>
                  </a:lnTo>
                  <a:lnTo>
                    <a:pt x="3670" y="3074"/>
                  </a:lnTo>
                  <a:lnTo>
                    <a:pt x="3670" y="3074"/>
                  </a:lnTo>
                  <a:lnTo>
                    <a:pt x="3670" y="3074"/>
                  </a:lnTo>
                  <a:lnTo>
                    <a:pt x="3670"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74"/>
                  </a:lnTo>
                  <a:lnTo>
                    <a:pt x="3694" y="3050"/>
                  </a:lnTo>
                  <a:lnTo>
                    <a:pt x="3694" y="3050"/>
                  </a:lnTo>
                  <a:lnTo>
                    <a:pt x="3694" y="3050"/>
                  </a:lnTo>
                  <a:lnTo>
                    <a:pt x="3694" y="3050"/>
                  </a:lnTo>
                  <a:lnTo>
                    <a:pt x="3694" y="3050"/>
                  </a:lnTo>
                  <a:lnTo>
                    <a:pt x="3694" y="3050"/>
                  </a:lnTo>
                  <a:lnTo>
                    <a:pt x="3694" y="3050"/>
                  </a:lnTo>
                  <a:lnTo>
                    <a:pt x="3694" y="3050"/>
                  </a:lnTo>
                  <a:lnTo>
                    <a:pt x="3694" y="3050"/>
                  </a:lnTo>
                  <a:lnTo>
                    <a:pt x="3694" y="3050"/>
                  </a:lnTo>
                  <a:lnTo>
                    <a:pt x="3720" y="3050"/>
                  </a:lnTo>
                  <a:lnTo>
                    <a:pt x="3720" y="3050"/>
                  </a:lnTo>
                  <a:lnTo>
                    <a:pt x="3720" y="3074"/>
                  </a:lnTo>
                  <a:lnTo>
                    <a:pt x="3720" y="3074"/>
                  </a:lnTo>
                  <a:lnTo>
                    <a:pt x="3720" y="3074"/>
                  </a:lnTo>
                  <a:lnTo>
                    <a:pt x="3720" y="3074"/>
                  </a:lnTo>
                  <a:lnTo>
                    <a:pt x="3720" y="3074"/>
                  </a:lnTo>
                  <a:lnTo>
                    <a:pt x="3744" y="3050"/>
                  </a:lnTo>
                  <a:lnTo>
                    <a:pt x="3720" y="3050"/>
                  </a:lnTo>
                  <a:lnTo>
                    <a:pt x="3720" y="3050"/>
                  </a:lnTo>
                  <a:lnTo>
                    <a:pt x="3720" y="3050"/>
                  </a:lnTo>
                  <a:lnTo>
                    <a:pt x="3720" y="3050"/>
                  </a:lnTo>
                  <a:lnTo>
                    <a:pt x="3744" y="3050"/>
                  </a:lnTo>
                  <a:lnTo>
                    <a:pt x="3744" y="3050"/>
                  </a:lnTo>
                  <a:lnTo>
                    <a:pt x="3744" y="3050"/>
                  </a:lnTo>
                  <a:lnTo>
                    <a:pt x="3744" y="3050"/>
                  </a:lnTo>
                  <a:lnTo>
                    <a:pt x="3744" y="3050"/>
                  </a:lnTo>
                  <a:lnTo>
                    <a:pt x="3744" y="3050"/>
                  </a:lnTo>
                  <a:lnTo>
                    <a:pt x="3744" y="3050"/>
                  </a:lnTo>
                  <a:lnTo>
                    <a:pt x="3744" y="3050"/>
                  </a:lnTo>
                  <a:lnTo>
                    <a:pt x="3769" y="3050"/>
                  </a:lnTo>
                  <a:lnTo>
                    <a:pt x="3769" y="3050"/>
                  </a:lnTo>
                  <a:lnTo>
                    <a:pt x="3744" y="3050"/>
                  </a:lnTo>
                  <a:lnTo>
                    <a:pt x="3744" y="3050"/>
                  </a:lnTo>
                  <a:lnTo>
                    <a:pt x="3769" y="3025"/>
                  </a:lnTo>
                  <a:lnTo>
                    <a:pt x="3769" y="3025"/>
                  </a:lnTo>
                  <a:lnTo>
                    <a:pt x="3744" y="3025"/>
                  </a:lnTo>
                  <a:lnTo>
                    <a:pt x="3744" y="3025"/>
                  </a:lnTo>
                  <a:lnTo>
                    <a:pt x="3769" y="3025"/>
                  </a:lnTo>
                  <a:lnTo>
                    <a:pt x="3769" y="3025"/>
                  </a:lnTo>
                  <a:lnTo>
                    <a:pt x="3769" y="3025"/>
                  </a:lnTo>
                  <a:lnTo>
                    <a:pt x="3769" y="3025"/>
                  </a:lnTo>
                  <a:lnTo>
                    <a:pt x="3769" y="3050"/>
                  </a:lnTo>
                  <a:lnTo>
                    <a:pt x="3769" y="3050"/>
                  </a:lnTo>
                  <a:lnTo>
                    <a:pt x="3769" y="3050"/>
                  </a:lnTo>
                  <a:lnTo>
                    <a:pt x="3769" y="3050"/>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69"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25"/>
                  </a:lnTo>
                  <a:lnTo>
                    <a:pt x="3794" y="3000"/>
                  </a:lnTo>
                  <a:lnTo>
                    <a:pt x="3794" y="3000"/>
                  </a:lnTo>
                  <a:lnTo>
                    <a:pt x="3794" y="3025"/>
                  </a:lnTo>
                  <a:lnTo>
                    <a:pt x="3794" y="3025"/>
                  </a:lnTo>
                  <a:lnTo>
                    <a:pt x="3794" y="3025"/>
                  </a:lnTo>
                  <a:lnTo>
                    <a:pt x="3794" y="3025"/>
                  </a:lnTo>
                  <a:lnTo>
                    <a:pt x="3794" y="3025"/>
                  </a:lnTo>
                  <a:lnTo>
                    <a:pt x="3819" y="3025"/>
                  </a:lnTo>
                  <a:lnTo>
                    <a:pt x="3819" y="3025"/>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3000"/>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75"/>
                  </a:lnTo>
                  <a:lnTo>
                    <a:pt x="3819" y="2950"/>
                  </a:lnTo>
                  <a:lnTo>
                    <a:pt x="3819" y="2950"/>
                  </a:lnTo>
                  <a:lnTo>
                    <a:pt x="3819" y="2950"/>
                  </a:lnTo>
                  <a:lnTo>
                    <a:pt x="3819" y="2975"/>
                  </a:lnTo>
                  <a:lnTo>
                    <a:pt x="3794" y="2975"/>
                  </a:lnTo>
                  <a:lnTo>
                    <a:pt x="3794" y="2950"/>
                  </a:lnTo>
                  <a:lnTo>
                    <a:pt x="3794" y="2950"/>
                  </a:lnTo>
                  <a:lnTo>
                    <a:pt x="3819" y="2950"/>
                  </a:lnTo>
                  <a:lnTo>
                    <a:pt x="3819" y="2950"/>
                  </a:lnTo>
                  <a:lnTo>
                    <a:pt x="3819" y="2950"/>
                  </a:lnTo>
                  <a:lnTo>
                    <a:pt x="3819" y="2950"/>
                  </a:lnTo>
                  <a:lnTo>
                    <a:pt x="3844" y="2926"/>
                  </a:lnTo>
                  <a:lnTo>
                    <a:pt x="3844" y="2926"/>
                  </a:lnTo>
                  <a:lnTo>
                    <a:pt x="3844" y="2926"/>
                  </a:lnTo>
                  <a:lnTo>
                    <a:pt x="3844" y="2926"/>
                  </a:lnTo>
                  <a:lnTo>
                    <a:pt x="3844" y="2926"/>
                  </a:lnTo>
                  <a:lnTo>
                    <a:pt x="3844" y="2926"/>
                  </a:lnTo>
                  <a:lnTo>
                    <a:pt x="3844" y="2926"/>
                  </a:lnTo>
                  <a:lnTo>
                    <a:pt x="3844" y="2926"/>
                  </a:lnTo>
                  <a:lnTo>
                    <a:pt x="3844"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26"/>
                  </a:lnTo>
                  <a:lnTo>
                    <a:pt x="3868" y="2900"/>
                  </a:lnTo>
                  <a:lnTo>
                    <a:pt x="3868" y="2900"/>
                  </a:lnTo>
                  <a:lnTo>
                    <a:pt x="3868" y="2900"/>
                  </a:lnTo>
                  <a:lnTo>
                    <a:pt x="3868" y="2900"/>
                  </a:lnTo>
                  <a:lnTo>
                    <a:pt x="3868" y="2926"/>
                  </a:lnTo>
                  <a:lnTo>
                    <a:pt x="3868" y="2926"/>
                  </a:lnTo>
                  <a:lnTo>
                    <a:pt x="3868" y="2900"/>
                  </a:lnTo>
                  <a:lnTo>
                    <a:pt x="3868" y="2900"/>
                  </a:lnTo>
                  <a:lnTo>
                    <a:pt x="3893" y="2900"/>
                  </a:lnTo>
                  <a:lnTo>
                    <a:pt x="3893" y="2900"/>
                  </a:lnTo>
                  <a:lnTo>
                    <a:pt x="3893" y="2900"/>
                  </a:lnTo>
                  <a:lnTo>
                    <a:pt x="3893" y="2900"/>
                  </a:lnTo>
                  <a:lnTo>
                    <a:pt x="3893" y="2900"/>
                  </a:lnTo>
                  <a:lnTo>
                    <a:pt x="3893" y="2900"/>
                  </a:lnTo>
                  <a:lnTo>
                    <a:pt x="3893" y="2900"/>
                  </a:lnTo>
                  <a:lnTo>
                    <a:pt x="3893" y="2926"/>
                  </a:lnTo>
                  <a:lnTo>
                    <a:pt x="3893" y="2926"/>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893" y="2900"/>
                  </a:lnTo>
                  <a:lnTo>
                    <a:pt x="3918" y="2900"/>
                  </a:lnTo>
                  <a:lnTo>
                    <a:pt x="3918" y="2876"/>
                  </a:lnTo>
                  <a:lnTo>
                    <a:pt x="3918" y="2876"/>
                  </a:lnTo>
                  <a:lnTo>
                    <a:pt x="3918" y="2876"/>
                  </a:lnTo>
                  <a:lnTo>
                    <a:pt x="3918" y="2876"/>
                  </a:lnTo>
                  <a:lnTo>
                    <a:pt x="3918" y="2876"/>
                  </a:lnTo>
                  <a:lnTo>
                    <a:pt x="3918" y="2876"/>
                  </a:lnTo>
                  <a:lnTo>
                    <a:pt x="3918" y="2876"/>
                  </a:lnTo>
                  <a:lnTo>
                    <a:pt x="3918" y="2851"/>
                  </a:lnTo>
                  <a:lnTo>
                    <a:pt x="3918" y="2851"/>
                  </a:lnTo>
                  <a:lnTo>
                    <a:pt x="3918" y="2851"/>
                  </a:lnTo>
                  <a:lnTo>
                    <a:pt x="3918" y="2876"/>
                  </a:lnTo>
                  <a:lnTo>
                    <a:pt x="3918" y="2876"/>
                  </a:lnTo>
                  <a:lnTo>
                    <a:pt x="3918"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76"/>
                  </a:lnTo>
                  <a:lnTo>
                    <a:pt x="3943" y="2851"/>
                  </a:lnTo>
                  <a:lnTo>
                    <a:pt x="3943" y="2851"/>
                  </a:lnTo>
                  <a:lnTo>
                    <a:pt x="3943" y="2851"/>
                  </a:lnTo>
                  <a:lnTo>
                    <a:pt x="3943" y="2851"/>
                  </a:lnTo>
                  <a:lnTo>
                    <a:pt x="3943" y="2851"/>
                  </a:lnTo>
                  <a:lnTo>
                    <a:pt x="3943" y="2851"/>
                  </a:lnTo>
                  <a:lnTo>
                    <a:pt x="3943" y="2851"/>
                  </a:lnTo>
                  <a:lnTo>
                    <a:pt x="3943" y="2851"/>
                  </a:lnTo>
                  <a:lnTo>
                    <a:pt x="3943" y="2851"/>
                  </a:lnTo>
                  <a:lnTo>
                    <a:pt x="3943" y="2851"/>
                  </a:lnTo>
                  <a:lnTo>
                    <a:pt x="3967" y="2851"/>
                  </a:lnTo>
                  <a:lnTo>
                    <a:pt x="3967" y="2851"/>
                  </a:lnTo>
                  <a:lnTo>
                    <a:pt x="3967" y="2851"/>
                  </a:lnTo>
                  <a:lnTo>
                    <a:pt x="3967" y="2851"/>
                  </a:lnTo>
                  <a:lnTo>
                    <a:pt x="3943" y="2851"/>
                  </a:lnTo>
                  <a:lnTo>
                    <a:pt x="3967" y="2851"/>
                  </a:lnTo>
                  <a:lnTo>
                    <a:pt x="3967" y="2851"/>
                  </a:lnTo>
                  <a:lnTo>
                    <a:pt x="3967" y="2851"/>
                  </a:lnTo>
                  <a:lnTo>
                    <a:pt x="3967" y="2827"/>
                  </a:lnTo>
                  <a:lnTo>
                    <a:pt x="3967" y="2827"/>
                  </a:lnTo>
                  <a:lnTo>
                    <a:pt x="3967" y="2827"/>
                  </a:lnTo>
                  <a:lnTo>
                    <a:pt x="3967" y="2827"/>
                  </a:lnTo>
                  <a:lnTo>
                    <a:pt x="3967" y="2827"/>
                  </a:lnTo>
                  <a:lnTo>
                    <a:pt x="3967" y="2827"/>
                  </a:lnTo>
                  <a:lnTo>
                    <a:pt x="3967" y="2827"/>
                  </a:lnTo>
                  <a:lnTo>
                    <a:pt x="3992" y="2827"/>
                  </a:lnTo>
                  <a:lnTo>
                    <a:pt x="3992" y="2801"/>
                  </a:lnTo>
                  <a:lnTo>
                    <a:pt x="3992" y="2801"/>
                  </a:lnTo>
                  <a:lnTo>
                    <a:pt x="3992" y="2827"/>
                  </a:lnTo>
                  <a:lnTo>
                    <a:pt x="3992" y="2827"/>
                  </a:lnTo>
                  <a:lnTo>
                    <a:pt x="4017" y="2827"/>
                  </a:lnTo>
                  <a:lnTo>
                    <a:pt x="4017" y="2827"/>
                  </a:lnTo>
                  <a:lnTo>
                    <a:pt x="4017" y="2827"/>
                  </a:lnTo>
                  <a:lnTo>
                    <a:pt x="4017" y="2827"/>
                  </a:lnTo>
                  <a:lnTo>
                    <a:pt x="4017" y="2827"/>
                  </a:lnTo>
                  <a:lnTo>
                    <a:pt x="4017" y="2827"/>
                  </a:lnTo>
                  <a:lnTo>
                    <a:pt x="4017" y="2801"/>
                  </a:lnTo>
                  <a:lnTo>
                    <a:pt x="4017" y="2801"/>
                  </a:lnTo>
                  <a:lnTo>
                    <a:pt x="4017" y="2801"/>
                  </a:lnTo>
                  <a:lnTo>
                    <a:pt x="4017" y="2801"/>
                  </a:lnTo>
                  <a:lnTo>
                    <a:pt x="4017" y="2801"/>
                  </a:lnTo>
                  <a:lnTo>
                    <a:pt x="4017" y="2801"/>
                  </a:lnTo>
                  <a:lnTo>
                    <a:pt x="4017" y="2801"/>
                  </a:lnTo>
                  <a:lnTo>
                    <a:pt x="4017" y="2801"/>
                  </a:lnTo>
                  <a:lnTo>
                    <a:pt x="4017" y="2801"/>
                  </a:lnTo>
                  <a:lnTo>
                    <a:pt x="4017" y="2801"/>
                  </a:lnTo>
                  <a:lnTo>
                    <a:pt x="4017" y="2827"/>
                  </a:lnTo>
                  <a:lnTo>
                    <a:pt x="4042" y="2801"/>
                  </a:lnTo>
                  <a:lnTo>
                    <a:pt x="4042" y="2801"/>
                  </a:lnTo>
                  <a:lnTo>
                    <a:pt x="4042" y="2801"/>
                  </a:lnTo>
                  <a:lnTo>
                    <a:pt x="4042" y="2801"/>
                  </a:lnTo>
                  <a:lnTo>
                    <a:pt x="4042" y="2801"/>
                  </a:lnTo>
                  <a:lnTo>
                    <a:pt x="4017" y="2801"/>
                  </a:lnTo>
                  <a:lnTo>
                    <a:pt x="4017" y="2801"/>
                  </a:lnTo>
                  <a:lnTo>
                    <a:pt x="4042" y="2801"/>
                  </a:lnTo>
                  <a:lnTo>
                    <a:pt x="4042" y="2801"/>
                  </a:lnTo>
                  <a:lnTo>
                    <a:pt x="4042" y="2801"/>
                  </a:lnTo>
                  <a:lnTo>
                    <a:pt x="4042" y="2801"/>
                  </a:lnTo>
                  <a:lnTo>
                    <a:pt x="4042" y="2801"/>
                  </a:lnTo>
                  <a:lnTo>
                    <a:pt x="4042" y="2777"/>
                  </a:lnTo>
                  <a:lnTo>
                    <a:pt x="4042" y="2777"/>
                  </a:lnTo>
                  <a:lnTo>
                    <a:pt x="4042" y="2777"/>
                  </a:lnTo>
                  <a:lnTo>
                    <a:pt x="4042" y="2777"/>
                  </a:lnTo>
                  <a:lnTo>
                    <a:pt x="4042" y="2777"/>
                  </a:lnTo>
                  <a:lnTo>
                    <a:pt x="4042" y="2777"/>
                  </a:lnTo>
                  <a:lnTo>
                    <a:pt x="4042" y="2777"/>
                  </a:lnTo>
                  <a:lnTo>
                    <a:pt x="4042" y="2801"/>
                  </a:lnTo>
                  <a:lnTo>
                    <a:pt x="4042" y="2801"/>
                  </a:lnTo>
                  <a:lnTo>
                    <a:pt x="4042" y="2801"/>
                  </a:lnTo>
                  <a:lnTo>
                    <a:pt x="4042" y="2801"/>
                  </a:lnTo>
                  <a:lnTo>
                    <a:pt x="4042" y="2801"/>
                  </a:lnTo>
                  <a:lnTo>
                    <a:pt x="4067" y="2801"/>
                  </a:lnTo>
                  <a:lnTo>
                    <a:pt x="4067" y="2801"/>
                  </a:lnTo>
                  <a:lnTo>
                    <a:pt x="4067" y="2801"/>
                  </a:lnTo>
                  <a:lnTo>
                    <a:pt x="4067" y="2801"/>
                  </a:lnTo>
                  <a:lnTo>
                    <a:pt x="4067" y="2801"/>
                  </a:lnTo>
                  <a:lnTo>
                    <a:pt x="4067" y="2801"/>
                  </a:lnTo>
                  <a:lnTo>
                    <a:pt x="4067" y="2777"/>
                  </a:lnTo>
                  <a:lnTo>
                    <a:pt x="4067" y="2801"/>
                  </a:lnTo>
                  <a:lnTo>
                    <a:pt x="4067" y="2801"/>
                  </a:lnTo>
                  <a:lnTo>
                    <a:pt x="4067" y="2801"/>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77"/>
                  </a:lnTo>
                  <a:lnTo>
                    <a:pt x="4067" y="2752"/>
                  </a:lnTo>
                  <a:lnTo>
                    <a:pt x="4091"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77"/>
                  </a:lnTo>
                  <a:lnTo>
                    <a:pt x="4067" y="2777"/>
                  </a:lnTo>
                  <a:lnTo>
                    <a:pt x="4067" y="2777"/>
                  </a:lnTo>
                  <a:lnTo>
                    <a:pt x="4042" y="2777"/>
                  </a:lnTo>
                  <a:lnTo>
                    <a:pt x="4067" y="2777"/>
                  </a:lnTo>
                  <a:lnTo>
                    <a:pt x="4067" y="2752"/>
                  </a:lnTo>
                  <a:lnTo>
                    <a:pt x="4067" y="2752"/>
                  </a:lnTo>
                  <a:lnTo>
                    <a:pt x="4042" y="2752"/>
                  </a:lnTo>
                  <a:lnTo>
                    <a:pt x="4067" y="2752"/>
                  </a:lnTo>
                  <a:lnTo>
                    <a:pt x="4067" y="2752"/>
                  </a:lnTo>
                  <a:lnTo>
                    <a:pt x="4067" y="2752"/>
                  </a:lnTo>
                  <a:lnTo>
                    <a:pt x="4067" y="2752"/>
                  </a:lnTo>
                  <a:lnTo>
                    <a:pt x="4067" y="2752"/>
                  </a:lnTo>
                  <a:lnTo>
                    <a:pt x="4067" y="2752"/>
                  </a:lnTo>
                  <a:lnTo>
                    <a:pt x="4067" y="2752"/>
                  </a:lnTo>
                  <a:lnTo>
                    <a:pt x="4067" y="2752"/>
                  </a:lnTo>
                  <a:lnTo>
                    <a:pt x="4067" y="2752"/>
                  </a:lnTo>
                  <a:lnTo>
                    <a:pt x="4067" y="2752"/>
                  </a:lnTo>
                  <a:lnTo>
                    <a:pt x="4091" y="2752"/>
                  </a:lnTo>
                  <a:lnTo>
                    <a:pt x="4091" y="2752"/>
                  </a:lnTo>
                  <a:lnTo>
                    <a:pt x="4091" y="2752"/>
                  </a:lnTo>
                  <a:lnTo>
                    <a:pt x="4091" y="2752"/>
                  </a:lnTo>
                  <a:lnTo>
                    <a:pt x="4091" y="2752"/>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27"/>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091" y="2702"/>
                  </a:lnTo>
                  <a:lnTo>
                    <a:pt x="4117" y="2702"/>
                  </a:lnTo>
                  <a:lnTo>
                    <a:pt x="4117" y="2702"/>
                  </a:lnTo>
                  <a:lnTo>
                    <a:pt x="4117" y="2702"/>
                  </a:lnTo>
                  <a:lnTo>
                    <a:pt x="4091" y="2702"/>
                  </a:lnTo>
                  <a:lnTo>
                    <a:pt x="4091" y="2702"/>
                  </a:lnTo>
                  <a:lnTo>
                    <a:pt x="4117" y="2702"/>
                  </a:lnTo>
                  <a:lnTo>
                    <a:pt x="4117" y="2702"/>
                  </a:lnTo>
                  <a:lnTo>
                    <a:pt x="4117" y="2702"/>
                  </a:lnTo>
                  <a:lnTo>
                    <a:pt x="4117" y="2677"/>
                  </a:lnTo>
                  <a:lnTo>
                    <a:pt x="4141" y="2677"/>
                  </a:lnTo>
                  <a:lnTo>
                    <a:pt x="4141" y="2677"/>
                  </a:lnTo>
                  <a:lnTo>
                    <a:pt x="4141" y="2677"/>
                  </a:lnTo>
                  <a:lnTo>
                    <a:pt x="4141" y="2677"/>
                  </a:lnTo>
                  <a:lnTo>
                    <a:pt x="4141" y="2677"/>
                  </a:lnTo>
                  <a:lnTo>
                    <a:pt x="4141" y="2677"/>
                  </a:lnTo>
                  <a:lnTo>
                    <a:pt x="4141" y="2677"/>
                  </a:lnTo>
                  <a:lnTo>
                    <a:pt x="4166" y="2677"/>
                  </a:lnTo>
                  <a:lnTo>
                    <a:pt x="4166" y="2653"/>
                  </a:lnTo>
                  <a:lnTo>
                    <a:pt x="4166" y="2653"/>
                  </a:lnTo>
                  <a:lnTo>
                    <a:pt x="4166" y="2653"/>
                  </a:lnTo>
                  <a:lnTo>
                    <a:pt x="4166" y="2653"/>
                  </a:lnTo>
                  <a:lnTo>
                    <a:pt x="4166" y="2653"/>
                  </a:lnTo>
                  <a:lnTo>
                    <a:pt x="4166" y="2653"/>
                  </a:lnTo>
                  <a:lnTo>
                    <a:pt x="4166" y="2653"/>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28"/>
                  </a:lnTo>
                  <a:lnTo>
                    <a:pt x="4166" y="2603"/>
                  </a:lnTo>
                  <a:lnTo>
                    <a:pt x="4166"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41" y="2603"/>
                  </a:lnTo>
                  <a:lnTo>
                    <a:pt x="4117" y="2603"/>
                  </a:lnTo>
                  <a:lnTo>
                    <a:pt x="4117" y="2603"/>
                  </a:lnTo>
                  <a:lnTo>
                    <a:pt x="4117" y="2603"/>
                  </a:lnTo>
                  <a:lnTo>
                    <a:pt x="4117" y="2603"/>
                  </a:lnTo>
                  <a:lnTo>
                    <a:pt x="4117" y="2603"/>
                  </a:lnTo>
                  <a:lnTo>
                    <a:pt x="4117" y="2603"/>
                  </a:lnTo>
                  <a:lnTo>
                    <a:pt x="4091" y="2603"/>
                  </a:lnTo>
                  <a:lnTo>
                    <a:pt x="4091" y="2603"/>
                  </a:lnTo>
                  <a:lnTo>
                    <a:pt x="4091" y="2603"/>
                  </a:lnTo>
                  <a:lnTo>
                    <a:pt x="4091" y="2603"/>
                  </a:lnTo>
                  <a:lnTo>
                    <a:pt x="4067" y="2603"/>
                  </a:lnTo>
                  <a:lnTo>
                    <a:pt x="4067" y="2603"/>
                  </a:lnTo>
                  <a:lnTo>
                    <a:pt x="4067" y="2603"/>
                  </a:lnTo>
                  <a:lnTo>
                    <a:pt x="4067" y="2603"/>
                  </a:lnTo>
                  <a:lnTo>
                    <a:pt x="4067" y="2603"/>
                  </a:lnTo>
                  <a:lnTo>
                    <a:pt x="4067" y="2603"/>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67" y="2578"/>
                  </a:lnTo>
                  <a:lnTo>
                    <a:pt x="4091" y="2578"/>
                  </a:lnTo>
                  <a:lnTo>
                    <a:pt x="4091" y="2554"/>
                  </a:lnTo>
                  <a:lnTo>
                    <a:pt x="4067" y="2554"/>
                  </a:lnTo>
                  <a:lnTo>
                    <a:pt x="4067" y="2554"/>
                  </a:lnTo>
                  <a:lnTo>
                    <a:pt x="4067" y="2554"/>
                  </a:lnTo>
                  <a:lnTo>
                    <a:pt x="4067" y="2554"/>
                  </a:lnTo>
                  <a:lnTo>
                    <a:pt x="4091" y="2554"/>
                  </a:lnTo>
                  <a:lnTo>
                    <a:pt x="4091" y="2554"/>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67"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091" y="2529"/>
                  </a:lnTo>
                  <a:lnTo>
                    <a:pt x="4117" y="2529"/>
                  </a:lnTo>
                  <a:lnTo>
                    <a:pt x="4117" y="2529"/>
                  </a:lnTo>
                  <a:lnTo>
                    <a:pt x="4117" y="2529"/>
                  </a:lnTo>
                  <a:lnTo>
                    <a:pt x="4117" y="2529"/>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17" y="2504"/>
                  </a:lnTo>
                  <a:lnTo>
                    <a:pt x="4141" y="2504"/>
                  </a:lnTo>
                  <a:lnTo>
                    <a:pt x="4141" y="2479"/>
                  </a:lnTo>
                  <a:lnTo>
                    <a:pt x="4141" y="2479"/>
                  </a:lnTo>
                  <a:lnTo>
                    <a:pt x="4141" y="2479"/>
                  </a:lnTo>
                  <a:lnTo>
                    <a:pt x="4141" y="2479"/>
                  </a:lnTo>
                  <a:lnTo>
                    <a:pt x="4141" y="2479"/>
                  </a:lnTo>
                  <a:lnTo>
                    <a:pt x="4141" y="2479"/>
                  </a:lnTo>
                  <a:lnTo>
                    <a:pt x="4117" y="2479"/>
                  </a:lnTo>
                  <a:lnTo>
                    <a:pt x="4117" y="2479"/>
                  </a:lnTo>
                  <a:lnTo>
                    <a:pt x="4141" y="2479"/>
                  </a:lnTo>
                  <a:lnTo>
                    <a:pt x="4141" y="2479"/>
                  </a:lnTo>
                  <a:lnTo>
                    <a:pt x="4141" y="2479"/>
                  </a:lnTo>
                  <a:lnTo>
                    <a:pt x="4141" y="2454"/>
                  </a:lnTo>
                  <a:lnTo>
                    <a:pt x="4141" y="2454"/>
                  </a:lnTo>
                  <a:lnTo>
                    <a:pt x="4141" y="2454"/>
                  </a:lnTo>
                  <a:lnTo>
                    <a:pt x="4141" y="2454"/>
                  </a:lnTo>
                  <a:lnTo>
                    <a:pt x="4141" y="2454"/>
                  </a:lnTo>
                  <a:lnTo>
                    <a:pt x="4141" y="2454"/>
                  </a:lnTo>
                  <a:lnTo>
                    <a:pt x="4141" y="2454"/>
                  </a:lnTo>
                  <a:lnTo>
                    <a:pt x="4141" y="2479"/>
                  </a:lnTo>
                  <a:lnTo>
                    <a:pt x="4141" y="2479"/>
                  </a:lnTo>
                  <a:lnTo>
                    <a:pt x="4141" y="2479"/>
                  </a:lnTo>
                  <a:lnTo>
                    <a:pt x="4141" y="2479"/>
                  </a:lnTo>
                  <a:lnTo>
                    <a:pt x="4141" y="2479"/>
                  </a:lnTo>
                  <a:lnTo>
                    <a:pt x="4141" y="2479"/>
                  </a:lnTo>
                  <a:lnTo>
                    <a:pt x="4141" y="2479"/>
                  </a:lnTo>
                  <a:lnTo>
                    <a:pt x="4141" y="2479"/>
                  </a:lnTo>
                  <a:lnTo>
                    <a:pt x="4141" y="2454"/>
                  </a:lnTo>
                  <a:lnTo>
                    <a:pt x="4141" y="2454"/>
                  </a:lnTo>
                  <a:lnTo>
                    <a:pt x="4141" y="2454"/>
                  </a:lnTo>
                  <a:lnTo>
                    <a:pt x="4141" y="2454"/>
                  </a:lnTo>
                  <a:lnTo>
                    <a:pt x="4141" y="2454"/>
                  </a:lnTo>
                  <a:lnTo>
                    <a:pt x="4141" y="2454"/>
                  </a:lnTo>
                  <a:lnTo>
                    <a:pt x="4166" y="2454"/>
                  </a:lnTo>
                  <a:lnTo>
                    <a:pt x="4166" y="2454"/>
                  </a:lnTo>
                  <a:lnTo>
                    <a:pt x="4166" y="2454"/>
                  </a:lnTo>
                  <a:lnTo>
                    <a:pt x="4166" y="2454"/>
                  </a:lnTo>
                  <a:lnTo>
                    <a:pt x="4166" y="2454"/>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79"/>
                  </a:lnTo>
                  <a:lnTo>
                    <a:pt x="4166" y="2454"/>
                  </a:lnTo>
                  <a:lnTo>
                    <a:pt x="4166" y="2454"/>
                  </a:lnTo>
                  <a:lnTo>
                    <a:pt x="4166" y="2479"/>
                  </a:lnTo>
                  <a:lnTo>
                    <a:pt x="4166" y="2479"/>
                  </a:lnTo>
                  <a:lnTo>
                    <a:pt x="4166" y="2479"/>
                  </a:lnTo>
                  <a:lnTo>
                    <a:pt x="4166" y="2479"/>
                  </a:lnTo>
                  <a:lnTo>
                    <a:pt x="4190" y="2479"/>
                  </a:lnTo>
                  <a:lnTo>
                    <a:pt x="4190" y="2479"/>
                  </a:lnTo>
                  <a:lnTo>
                    <a:pt x="4190" y="2479"/>
                  </a:lnTo>
                  <a:lnTo>
                    <a:pt x="4190" y="2454"/>
                  </a:lnTo>
                  <a:lnTo>
                    <a:pt x="4190" y="2454"/>
                  </a:lnTo>
                  <a:lnTo>
                    <a:pt x="4190" y="2454"/>
                  </a:lnTo>
                  <a:lnTo>
                    <a:pt x="4190" y="2454"/>
                  </a:lnTo>
                  <a:lnTo>
                    <a:pt x="4190" y="2454"/>
                  </a:lnTo>
                  <a:lnTo>
                    <a:pt x="4190" y="2454"/>
                  </a:lnTo>
                  <a:lnTo>
                    <a:pt x="4190" y="2454"/>
                  </a:lnTo>
                  <a:lnTo>
                    <a:pt x="4190" y="2430"/>
                  </a:lnTo>
                  <a:lnTo>
                    <a:pt x="4190" y="2430"/>
                  </a:lnTo>
                  <a:lnTo>
                    <a:pt x="4190" y="2430"/>
                  </a:lnTo>
                  <a:lnTo>
                    <a:pt x="4190" y="2430"/>
                  </a:lnTo>
                  <a:lnTo>
                    <a:pt x="4190" y="2430"/>
                  </a:lnTo>
                  <a:lnTo>
                    <a:pt x="4190" y="2430"/>
                  </a:lnTo>
                  <a:lnTo>
                    <a:pt x="4190" y="2430"/>
                  </a:lnTo>
                  <a:lnTo>
                    <a:pt x="4190" y="2430"/>
                  </a:lnTo>
                  <a:lnTo>
                    <a:pt x="4190" y="2430"/>
                  </a:lnTo>
                  <a:lnTo>
                    <a:pt x="4166" y="2430"/>
                  </a:lnTo>
                  <a:lnTo>
                    <a:pt x="4166" y="2430"/>
                  </a:lnTo>
                  <a:lnTo>
                    <a:pt x="4166" y="2430"/>
                  </a:lnTo>
                  <a:lnTo>
                    <a:pt x="4166" y="2430"/>
                  </a:lnTo>
                  <a:lnTo>
                    <a:pt x="4166" y="2430"/>
                  </a:lnTo>
                  <a:lnTo>
                    <a:pt x="4166" y="2430"/>
                  </a:lnTo>
                  <a:lnTo>
                    <a:pt x="4166" y="2430"/>
                  </a:lnTo>
                  <a:lnTo>
                    <a:pt x="4190" y="2430"/>
                  </a:lnTo>
                  <a:lnTo>
                    <a:pt x="4190" y="2430"/>
                  </a:lnTo>
                  <a:lnTo>
                    <a:pt x="4190" y="2430"/>
                  </a:lnTo>
                  <a:lnTo>
                    <a:pt x="4216" y="2430"/>
                  </a:lnTo>
                  <a:lnTo>
                    <a:pt x="4216" y="2430"/>
                  </a:lnTo>
                  <a:lnTo>
                    <a:pt x="4216" y="2430"/>
                  </a:lnTo>
                  <a:lnTo>
                    <a:pt x="4216" y="2430"/>
                  </a:lnTo>
                  <a:lnTo>
                    <a:pt x="4216" y="2430"/>
                  </a:lnTo>
                  <a:lnTo>
                    <a:pt x="4216" y="2430"/>
                  </a:lnTo>
                  <a:lnTo>
                    <a:pt x="4216" y="2430"/>
                  </a:lnTo>
                  <a:lnTo>
                    <a:pt x="4216" y="2430"/>
                  </a:lnTo>
                  <a:lnTo>
                    <a:pt x="4240" y="2404"/>
                  </a:lnTo>
                  <a:lnTo>
                    <a:pt x="4240" y="2404"/>
                  </a:lnTo>
                  <a:lnTo>
                    <a:pt x="4240" y="2404"/>
                  </a:lnTo>
                  <a:lnTo>
                    <a:pt x="4240" y="2404"/>
                  </a:lnTo>
                  <a:lnTo>
                    <a:pt x="4240" y="2404"/>
                  </a:lnTo>
                  <a:lnTo>
                    <a:pt x="4240" y="2404"/>
                  </a:lnTo>
                  <a:lnTo>
                    <a:pt x="4240" y="2404"/>
                  </a:lnTo>
                  <a:lnTo>
                    <a:pt x="4240" y="2404"/>
                  </a:lnTo>
                  <a:lnTo>
                    <a:pt x="4240" y="2380"/>
                  </a:lnTo>
                  <a:lnTo>
                    <a:pt x="4240" y="2380"/>
                  </a:lnTo>
                  <a:lnTo>
                    <a:pt x="4240" y="2380"/>
                  </a:lnTo>
                  <a:lnTo>
                    <a:pt x="4240" y="2380"/>
                  </a:lnTo>
                  <a:lnTo>
                    <a:pt x="4240" y="2380"/>
                  </a:lnTo>
                  <a:lnTo>
                    <a:pt x="4240" y="2380"/>
                  </a:lnTo>
                  <a:lnTo>
                    <a:pt x="4240" y="2380"/>
                  </a:lnTo>
                  <a:lnTo>
                    <a:pt x="4240" y="2380"/>
                  </a:lnTo>
                  <a:lnTo>
                    <a:pt x="4240" y="2380"/>
                  </a:lnTo>
                  <a:lnTo>
                    <a:pt x="4240" y="2380"/>
                  </a:lnTo>
                  <a:lnTo>
                    <a:pt x="4240" y="2355"/>
                  </a:lnTo>
                  <a:lnTo>
                    <a:pt x="4240" y="2355"/>
                  </a:lnTo>
                  <a:lnTo>
                    <a:pt x="4240" y="2355"/>
                  </a:lnTo>
                  <a:lnTo>
                    <a:pt x="4240" y="2355"/>
                  </a:lnTo>
                  <a:lnTo>
                    <a:pt x="4240" y="2355"/>
                  </a:lnTo>
                  <a:lnTo>
                    <a:pt x="4240" y="2355"/>
                  </a:lnTo>
                  <a:lnTo>
                    <a:pt x="4216" y="2355"/>
                  </a:lnTo>
                  <a:lnTo>
                    <a:pt x="4216" y="2355"/>
                  </a:lnTo>
                  <a:lnTo>
                    <a:pt x="4216" y="2355"/>
                  </a:lnTo>
                  <a:lnTo>
                    <a:pt x="4216" y="2355"/>
                  </a:lnTo>
                  <a:lnTo>
                    <a:pt x="4216" y="2355"/>
                  </a:lnTo>
                  <a:lnTo>
                    <a:pt x="4216" y="2355"/>
                  </a:lnTo>
                  <a:lnTo>
                    <a:pt x="4216" y="2355"/>
                  </a:lnTo>
                  <a:lnTo>
                    <a:pt x="4216" y="2355"/>
                  </a:lnTo>
                  <a:lnTo>
                    <a:pt x="4216" y="2355"/>
                  </a:lnTo>
                  <a:lnTo>
                    <a:pt x="4216" y="2331"/>
                  </a:lnTo>
                  <a:lnTo>
                    <a:pt x="4216" y="2331"/>
                  </a:lnTo>
                  <a:lnTo>
                    <a:pt x="4190" y="2331"/>
                  </a:lnTo>
                  <a:lnTo>
                    <a:pt x="4190" y="2331"/>
                  </a:lnTo>
                  <a:lnTo>
                    <a:pt x="4190" y="2331"/>
                  </a:lnTo>
                  <a:lnTo>
                    <a:pt x="4190" y="2331"/>
                  </a:lnTo>
                  <a:lnTo>
                    <a:pt x="4190" y="2331"/>
                  </a:lnTo>
                  <a:lnTo>
                    <a:pt x="4190" y="2331"/>
                  </a:lnTo>
                  <a:lnTo>
                    <a:pt x="4190" y="2331"/>
                  </a:lnTo>
                  <a:lnTo>
                    <a:pt x="4190" y="2331"/>
                  </a:lnTo>
                  <a:lnTo>
                    <a:pt x="4190" y="2331"/>
                  </a:lnTo>
                  <a:lnTo>
                    <a:pt x="4190" y="2331"/>
                  </a:lnTo>
                  <a:lnTo>
                    <a:pt x="4216" y="2331"/>
                  </a:lnTo>
                  <a:lnTo>
                    <a:pt x="4216" y="2331"/>
                  </a:lnTo>
                  <a:lnTo>
                    <a:pt x="4216" y="2331"/>
                  </a:lnTo>
                  <a:lnTo>
                    <a:pt x="4216" y="2331"/>
                  </a:lnTo>
                  <a:lnTo>
                    <a:pt x="4216" y="2355"/>
                  </a:lnTo>
                  <a:lnTo>
                    <a:pt x="4216" y="2331"/>
                  </a:lnTo>
                  <a:lnTo>
                    <a:pt x="4216" y="2331"/>
                  </a:lnTo>
                  <a:lnTo>
                    <a:pt x="4216" y="2355"/>
                  </a:lnTo>
                  <a:lnTo>
                    <a:pt x="4216" y="2355"/>
                  </a:lnTo>
                  <a:lnTo>
                    <a:pt x="4216" y="2355"/>
                  </a:lnTo>
                  <a:lnTo>
                    <a:pt x="4216" y="2355"/>
                  </a:lnTo>
                  <a:lnTo>
                    <a:pt x="4216" y="2355"/>
                  </a:lnTo>
                  <a:lnTo>
                    <a:pt x="4216" y="2355"/>
                  </a:lnTo>
                  <a:lnTo>
                    <a:pt x="4216" y="2355"/>
                  </a:lnTo>
                  <a:lnTo>
                    <a:pt x="4240" y="2355"/>
                  </a:lnTo>
                  <a:lnTo>
                    <a:pt x="4240" y="2355"/>
                  </a:lnTo>
                  <a:lnTo>
                    <a:pt x="4240" y="2355"/>
                  </a:lnTo>
                  <a:lnTo>
                    <a:pt x="4240" y="2355"/>
                  </a:lnTo>
                  <a:lnTo>
                    <a:pt x="4240" y="2355"/>
                  </a:lnTo>
                  <a:lnTo>
                    <a:pt x="4240" y="2331"/>
                  </a:lnTo>
                  <a:lnTo>
                    <a:pt x="4240" y="2331"/>
                  </a:lnTo>
                  <a:lnTo>
                    <a:pt x="4265" y="2331"/>
                  </a:lnTo>
                  <a:lnTo>
                    <a:pt x="4265" y="2331"/>
                  </a:lnTo>
                  <a:lnTo>
                    <a:pt x="4265" y="2331"/>
                  </a:lnTo>
                  <a:lnTo>
                    <a:pt x="4265" y="2331"/>
                  </a:lnTo>
                  <a:lnTo>
                    <a:pt x="4265" y="2331"/>
                  </a:lnTo>
                  <a:lnTo>
                    <a:pt x="4265" y="2331"/>
                  </a:lnTo>
                  <a:lnTo>
                    <a:pt x="4265" y="2331"/>
                  </a:lnTo>
                  <a:lnTo>
                    <a:pt x="4265" y="2305"/>
                  </a:lnTo>
                  <a:lnTo>
                    <a:pt x="4265" y="2305"/>
                  </a:lnTo>
                  <a:lnTo>
                    <a:pt x="4265" y="2305"/>
                  </a:lnTo>
                  <a:lnTo>
                    <a:pt x="4265" y="2305"/>
                  </a:lnTo>
                  <a:lnTo>
                    <a:pt x="4265" y="2305"/>
                  </a:lnTo>
                  <a:lnTo>
                    <a:pt x="4265" y="2305"/>
                  </a:lnTo>
                  <a:lnTo>
                    <a:pt x="4265" y="2305"/>
                  </a:lnTo>
                  <a:lnTo>
                    <a:pt x="4265" y="2305"/>
                  </a:lnTo>
                  <a:lnTo>
                    <a:pt x="4265" y="2281"/>
                  </a:lnTo>
                  <a:lnTo>
                    <a:pt x="4265" y="2281"/>
                  </a:lnTo>
                  <a:lnTo>
                    <a:pt x="4290" y="2281"/>
                  </a:lnTo>
                  <a:lnTo>
                    <a:pt x="4290" y="2281"/>
                  </a:lnTo>
                  <a:lnTo>
                    <a:pt x="4290" y="2281"/>
                  </a:lnTo>
                  <a:lnTo>
                    <a:pt x="4290" y="2281"/>
                  </a:lnTo>
                  <a:lnTo>
                    <a:pt x="4290" y="2256"/>
                  </a:lnTo>
                  <a:lnTo>
                    <a:pt x="4290" y="2256"/>
                  </a:lnTo>
                  <a:lnTo>
                    <a:pt x="4290" y="2256"/>
                  </a:lnTo>
                  <a:lnTo>
                    <a:pt x="4290" y="2256"/>
                  </a:lnTo>
                  <a:lnTo>
                    <a:pt x="4290" y="2256"/>
                  </a:lnTo>
                  <a:lnTo>
                    <a:pt x="4290" y="2256"/>
                  </a:lnTo>
                  <a:lnTo>
                    <a:pt x="4290" y="2256"/>
                  </a:lnTo>
                  <a:lnTo>
                    <a:pt x="4315" y="2256"/>
                  </a:lnTo>
                  <a:lnTo>
                    <a:pt x="4315" y="2231"/>
                  </a:lnTo>
                  <a:lnTo>
                    <a:pt x="4315" y="2231"/>
                  </a:lnTo>
                  <a:lnTo>
                    <a:pt x="4315" y="2231"/>
                  </a:lnTo>
                  <a:lnTo>
                    <a:pt x="4315" y="2231"/>
                  </a:lnTo>
                  <a:lnTo>
                    <a:pt x="4315" y="2231"/>
                  </a:lnTo>
                  <a:lnTo>
                    <a:pt x="4315" y="2231"/>
                  </a:lnTo>
                  <a:lnTo>
                    <a:pt x="4315" y="2231"/>
                  </a:lnTo>
                  <a:lnTo>
                    <a:pt x="4315" y="2231"/>
                  </a:lnTo>
                  <a:lnTo>
                    <a:pt x="4315" y="2256"/>
                  </a:lnTo>
                  <a:lnTo>
                    <a:pt x="4339" y="2231"/>
                  </a:lnTo>
                  <a:lnTo>
                    <a:pt x="4339" y="2231"/>
                  </a:lnTo>
                  <a:lnTo>
                    <a:pt x="4315" y="2231"/>
                  </a:lnTo>
                  <a:lnTo>
                    <a:pt x="4315" y="2231"/>
                  </a:lnTo>
                  <a:lnTo>
                    <a:pt x="4315" y="2206"/>
                  </a:lnTo>
                  <a:lnTo>
                    <a:pt x="4315" y="2206"/>
                  </a:lnTo>
                  <a:lnTo>
                    <a:pt x="4315" y="2206"/>
                  </a:lnTo>
                  <a:lnTo>
                    <a:pt x="4315" y="2206"/>
                  </a:lnTo>
                  <a:lnTo>
                    <a:pt x="4315" y="2206"/>
                  </a:lnTo>
                  <a:lnTo>
                    <a:pt x="4339" y="2206"/>
                  </a:lnTo>
                  <a:lnTo>
                    <a:pt x="4339" y="2206"/>
                  </a:lnTo>
                  <a:lnTo>
                    <a:pt x="4339" y="2181"/>
                  </a:lnTo>
                  <a:lnTo>
                    <a:pt x="4339" y="2181"/>
                  </a:lnTo>
                  <a:lnTo>
                    <a:pt x="4339" y="2181"/>
                  </a:lnTo>
                  <a:lnTo>
                    <a:pt x="4339" y="2181"/>
                  </a:lnTo>
                  <a:lnTo>
                    <a:pt x="4364" y="2181"/>
                  </a:lnTo>
                  <a:lnTo>
                    <a:pt x="4364" y="2181"/>
                  </a:lnTo>
                  <a:lnTo>
                    <a:pt x="4364" y="2181"/>
                  </a:lnTo>
                  <a:lnTo>
                    <a:pt x="4364" y="2181"/>
                  </a:lnTo>
                  <a:lnTo>
                    <a:pt x="4364" y="2181"/>
                  </a:lnTo>
                  <a:lnTo>
                    <a:pt x="4364" y="2181"/>
                  </a:lnTo>
                  <a:lnTo>
                    <a:pt x="4389" y="2181"/>
                  </a:lnTo>
                  <a:lnTo>
                    <a:pt x="4389" y="2157"/>
                  </a:lnTo>
                  <a:lnTo>
                    <a:pt x="4389" y="2157"/>
                  </a:lnTo>
                  <a:lnTo>
                    <a:pt x="4389" y="2157"/>
                  </a:lnTo>
                  <a:lnTo>
                    <a:pt x="4389" y="2157"/>
                  </a:lnTo>
                  <a:lnTo>
                    <a:pt x="4389" y="2157"/>
                  </a:lnTo>
                  <a:lnTo>
                    <a:pt x="4389" y="2132"/>
                  </a:lnTo>
                  <a:lnTo>
                    <a:pt x="4389" y="2132"/>
                  </a:lnTo>
                  <a:lnTo>
                    <a:pt x="4389" y="2132"/>
                  </a:lnTo>
                  <a:lnTo>
                    <a:pt x="4389" y="2132"/>
                  </a:lnTo>
                  <a:lnTo>
                    <a:pt x="4389" y="2132"/>
                  </a:lnTo>
                  <a:lnTo>
                    <a:pt x="4413" y="2132"/>
                  </a:lnTo>
                  <a:lnTo>
                    <a:pt x="4413" y="2132"/>
                  </a:lnTo>
                  <a:lnTo>
                    <a:pt x="4413" y="2132"/>
                  </a:lnTo>
                  <a:lnTo>
                    <a:pt x="4439" y="2132"/>
                  </a:lnTo>
                  <a:lnTo>
                    <a:pt x="4439" y="2107"/>
                  </a:lnTo>
                  <a:lnTo>
                    <a:pt x="4439" y="2107"/>
                  </a:lnTo>
                  <a:lnTo>
                    <a:pt x="4439" y="2107"/>
                  </a:lnTo>
                  <a:lnTo>
                    <a:pt x="4439" y="2107"/>
                  </a:lnTo>
                  <a:lnTo>
                    <a:pt x="4439" y="2107"/>
                  </a:lnTo>
                  <a:lnTo>
                    <a:pt x="4439" y="2107"/>
                  </a:lnTo>
                  <a:lnTo>
                    <a:pt x="4439" y="2107"/>
                  </a:lnTo>
                  <a:lnTo>
                    <a:pt x="4439" y="2107"/>
                  </a:lnTo>
                  <a:lnTo>
                    <a:pt x="4439" y="2107"/>
                  </a:lnTo>
                  <a:lnTo>
                    <a:pt x="4439" y="2107"/>
                  </a:lnTo>
                  <a:lnTo>
                    <a:pt x="4439" y="2132"/>
                  </a:lnTo>
                  <a:lnTo>
                    <a:pt x="4463" y="2132"/>
                  </a:lnTo>
                  <a:lnTo>
                    <a:pt x="4463" y="2132"/>
                  </a:lnTo>
                  <a:lnTo>
                    <a:pt x="4463" y="2132"/>
                  </a:lnTo>
                  <a:lnTo>
                    <a:pt x="4463" y="2132"/>
                  </a:lnTo>
                  <a:lnTo>
                    <a:pt x="4463" y="2132"/>
                  </a:lnTo>
                  <a:lnTo>
                    <a:pt x="4463" y="2132"/>
                  </a:lnTo>
                  <a:lnTo>
                    <a:pt x="4463" y="2132"/>
                  </a:lnTo>
                  <a:lnTo>
                    <a:pt x="4463" y="2107"/>
                  </a:lnTo>
                  <a:lnTo>
                    <a:pt x="4463" y="2107"/>
                  </a:lnTo>
                  <a:lnTo>
                    <a:pt x="4463" y="2132"/>
                  </a:lnTo>
                  <a:lnTo>
                    <a:pt x="4463" y="2132"/>
                  </a:lnTo>
                  <a:lnTo>
                    <a:pt x="4463" y="2132"/>
                  </a:lnTo>
                  <a:lnTo>
                    <a:pt x="4488" y="2132"/>
                  </a:lnTo>
                  <a:lnTo>
                    <a:pt x="4513" y="2132"/>
                  </a:lnTo>
                  <a:lnTo>
                    <a:pt x="4513" y="2107"/>
                  </a:lnTo>
                  <a:lnTo>
                    <a:pt x="4513" y="2107"/>
                  </a:lnTo>
                  <a:lnTo>
                    <a:pt x="4513" y="2107"/>
                  </a:lnTo>
                  <a:lnTo>
                    <a:pt x="4513" y="2107"/>
                  </a:lnTo>
                  <a:lnTo>
                    <a:pt x="4513" y="2107"/>
                  </a:lnTo>
                  <a:lnTo>
                    <a:pt x="4513" y="2082"/>
                  </a:lnTo>
                  <a:lnTo>
                    <a:pt x="4513" y="2082"/>
                  </a:lnTo>
                  <a:lnTo>
                    <a:pt x="4513" y="2082"/>
                  </a:lnTo>
                  <a:lnTo>
                    <a:pt x="4513" y="2082"/>
                  </a:lnTo>
                  <a:lnTo>
                    <a:pt x="4513" y="2082"/>
                  </a:lnTo>
                  <a:lnTo>
                    <a:pt x="4538" y="2082"/>
                  </a:lnTo>
                  <a:lnTo>
                    <a:pt x="4562" y="2058"/>
                  </a:lnTo>
                  <a:lnTo>
                    <a:pt x="4562" y="2058"/>
                  </a:lnTo>
                  <a:lnTo>
                    <a:pt x="4562" y="2058"/>
                  </a:lnTo>
                  <a:lnTo>
                    <a:pt x="4562" y="2058"/>
                  </a:lnTo>
                  <a:lnTo>
                    <a:pt x="4562" y="2058"/>
                  </a:lnTo>
                  <a:lnTo>
                    <a:pt x="4562" y="2058"/>
                  </a:lnTo>
                  <a:lnTo>
                    <a:pt x="4562" y="2082"/>
                  </a:lnTo>
                  <a:lnTo>
                    <a:pt x="4562" y="2082"/>
                  </a:lnTo>
                  <a:lnTo>
                    <a:pt x="4538" y="2082"/>
                  </a:lnTo>
                  <a:lnTo>
                    <a:pt x="4538" y="2082"/>
                  </a:lnTo>
                  <a:lnTo>
                    <a:pt x="4513" y="2082"/>
                  </a:lnTo>
                  <a:lnTo>
                    <a:pt x="4513" y="2107"/>
                  </a:lnTo>
                  <a:lnTo>
                    <a:pt x="4513" y="2107"/>
                  </a:lnTo>
                  <a:lnTo>
                    <a:pt x="4513" y="2107"/>
                  </a:lnTo>
                  <a:lnTo>
                    <a:pt x="4513" y="2107"/>
                  </a:lnTo>
                  <a:lnTo>
                    <a:pt x="4513" y="2107"/>
                  </a:lnTo>
                  <a:lnTo>
                    <a:pt x="4513" y="2107"/>
                  </a:lnTo>
                  <a:lnTo>
                    <a:pt x="4513" y="2107"/>
                  </a:lnTo>
                  <a:lnTo>
                    <a:pt x="4513" y="2107"/>
                  </a:lnTo>
                  <a:lnTo>
                    <a:pt x="4513" y="2132"/>
                  </a:lnTo>
                  <a:lnTo>
                    <a:pt x="4513" y="2132"/>
                  </a:lnTo>
                  <a:lnTo>
                    <a:pt x="4513" y="2132"/>
                  </a:lnTo>
                  <a:lnTo>
                    <a:pt x="4513" y="2132"/>
                  </a:lnTo>
                  <a:lnTo>
                    <a:pt x="4488" y="2132"/>
                  </a:lnTo>
                  <a:lnTo>
                    <a:pt x="4488" y="2132"/>
                  </a:lnTo>
                  <a:lnTo>
                    <a:pt x="4488" y="2132"/>
                  </a:lnTo>
                  <a:lnTo>
                    <a:pt x="4488" y="2132"/>
                  </a:lnTo>
                  <a:lnTo>
                    <a:pt x="4488" y="2132"/>
                  </a:lnTo>
                  <a:lnTo>
                    <a:pt x="4488" y="2132"/>
                  </a:lnTo>
                  <a:lnTo>
                    <a:pt x="4513" y="2157"/>
                  </a:lnTo>
                  <a:lnTo>
                    <a:pt x="4513" y="2157"/>
                  </a:lnTo>
                  <a:lnTo>
                    <a:pt x="4513" y="2157"/>
                  </a:lnTo>
                  <a:lnTo>
                    <a:pt x="4538" y="2181"/>
                  </a:lnTo>
                  <a:lnTo>
                    <a:pt x="4538" y="2181"/>
                  </a:lnTo>
                  <a:lnTo>
                    <a:pt x="4562" y="2181"/>
                  </a:lnTo>
                  <a:lnTo>
                    <a:pt x="4562" y="2181"/>
                  </a:lnTo>
                  <a:lnTo>
                    <a:pt x="4562" y="2181"/>
                  </a:lnTo>
                  <a:lnTo>
                    <a:pt x="4562" y="2181"/>
                  </a:lnTo>
                  <a:lnTo>
                    <a:pt x="4587" y="2181"/>
                  </a:lnTo>
                  <a:lnTo>
                    <a:pt x="4587" y="2181"/>
                  </a:lnTo>
                  <a:lnTo>
                    <a:pt x="4587" y="2181"/>
                  </a:lnTo>
                  <a:lnTo>
                    <a:pt x="4587" y="2181"/>
                  </a:lnTo>
                  <a:lnTo>
                    <a:pt x="4612" y="2206"/>
                  </a:lnTo>
                  <a:lnTo>
                    <a:pt x="4587" y="2206"/>
                  </a:lnTo>
                  <a:lnTo>
                    <a:pt x="4587" y="2206"/>
                  </a:lnTo>
                  <a:lnTo>
                    <a:pt x="4587" y="2206"/>
                  </a:lnTo>
                  <a:lnTo>
                    <a:pt x="4587" y="2206"/>
                  </a:lnTo>
                  <a:lnTo>
                    <a:pt x="4587" y="2206"/>
                  </a:lnTo>
                  <a:lnTo>
                    <a:pt x="4587" y="2206"/>
                  </a:lnTo>
                  <a:lnTo>
                    <a:pt x="4562" y="2181"/>
                  </a:lnTo>
                  <a:lnTo>
                    <a:pt x="4562" y="2181"/>
                  </a:lnTo>
                  <a:lnTo>
                    <a:pt x="4538" y="2181"/>
                  </a:lnTo>
                  <a:lnTo>
                    <a:pt x="4538" y="2181"/>
                  </a:lnTo>
                  <a:lnTo>
                    <a:pt x="4538" y="2181"/>
                  </a:lnTo>
                  <a:lnTo>
                    <a:pt x="4538" y="2181"/>
                  </a:lnTo>
                  <a:lnTo>
                    <a:pt x="4538" y="2181"/>
                  </a:lnTo>
                  <a:lnTo>
                    <a:pt x="4513" y="2181"/>
                  </a:lnTo>
                  <a:lnTo>
                    <a:pt x="4513" y="2181"/>
                  </a:lnTo>
                  <a:lnTo>
                    <a:pt x="4513" y="2181"/>
                  </a:lnTo>
                  <a:lnTo>
                    <a:pt x="4513" y="2181"/>
                  </a:lnTo>
                  <a:lnTo>
                    <a:pt x="4513" y="2181"/>
                  </a:lnTo>
                  <a:lnTo>
                    <a:pt x="4488" y="2206"/>
                  </a:lnTo>
                  <a:lnTo>
                    <a:pt x="4488" y="2181"/>
                  </a:lnTo>
                  <a:lnTo>
                    <a:pt x="4488" y="2181"/>
                  </a:lnTo>
                  <a:lnTo>
                    <a:pt x="4463" y="2181"/>
                  </a:lnTo>
                  <a:lnTo>
                    <a:pt x="4463" y="2181"/>
                  </a:lnTo>
                  <a:lnTo>
                    <a:pt x="4463" y="2181"/>
                  </a:lnTo>
                  <a:lnTo>
                    <a:pt x="4463" y="2181"/>
                  </a:lnTo>
                  <a:lnTo>
                    <a:pt x="4463" y="2181"/>
                  </a:lnTo>
                  <a:lnTo>
                    <a:pt x="4463" y="2157"/>
                  </a:lnTo>
                  <a:lnTo>
                    <a:pt x="4463" y="2181"/>
                  </a:lnTo>
                  <a:lnTo>
                    <a:pt x="4439" y="2181"/>
                  </a:lnTo>
                  <a:lnTo>
                    <a:pt x="4413" y="2206"/>
                  </a:lnTo>
                  <a:lnTo>
                    <a:pt x="4389" y="2231"/>
                  </a:lnTo>
                  <a:lnTo>
                    <a:pt x="4389" y="2231"/>
                  </a:lnTo>
                  <a:lnTo>
                    <a:pt x="4389" y="2231"/>
                  </a:lnTo>
                  <a:lnTo>
                    <a:pt x="4364" y="2231"/>
                  </a:lnTo>
                  <a:lnTo>
                    <a:pt x="4364" y="2231"/>
                  </a:lnTo>
                  <a:lnTo>
                    <a:pt x="4364" y="2231"/>
                  </a:lnTo>
                  <a:lnTo>
                    <a:pt x="4364" y="2231"/>
                  </a:lnTo>
                  <a:lnTo>
                    <a:pt x="4364" y="2231"/>
                  </a:lnTo>
                  <a:lnTo>
                    <a:pt x="4364" y="2231"/>
                  </a:lnTo>
                  <a:lnTo>
                    <a:pt x="4364" y="2256"/>
                  </a:lnTo>
                  <a:lnTo>
                    <a:pt x="4364" y="2256"/>
                  </a:lnTo>
                  <a:lnTo>
                    <a:pt x="4364" y="2256"/>
                  </a:lnTo>
                  <a:lnTo>
                    <a:pt x="4364" y="2256"/>
                  </a:lnTo>
                  <a:lnTo>
                    <a:pt x="4364" y="2281"/>
                  </a:lnTo>
                  <a:lnTo>
                    <a:pt x="4364" y="2281"/>
                  </a:lnTo>
                  <a:lnTo>
                    <a:pt x="4364" y="2281"/>
                  </a:lnTo>
                  <a:lnTo>
                    <a:pt x="4364" y="2281"/>
                  </a:lnTo>
                  <a:lnTo>
                    <a:pt x="4364" y="2281"/>
                  </a:lnTo>
                  <a:lnTo>
                    <a:pt x="4364" y="2281"/>
                  </a:lnTo>
                  <a:lnTo>
                    <a:pt x="4364" y="2305"/>
                  </a:lnTo>
                  <a:lnTo>
                    <a:pt x="4364" y="2305"/>
                  </a:lnTo>
                  <a:lnTo>
                    <a:pt x="4364" y="2305"/>
                  </a:lnTo>
                  <a:lnTo>
                    <a:pt x="4364" y="2305"/>
                  </a:lnTo>
                  <a:lnTo>
                    <a:pt x="4364" y="2305"/>
                  </a:lnTo>
                  <a:lnTo>
                    <a:pt x="4364" y="2305"/>
                  </a:lnTo>
                  <a:lnTo>
                    <a:pt x="4364" y="2305"/>
                  </a:lnTo>
                  <a:lnTo>
                    <a:pt x="4364" y="2331"/>
                  </a:lnTo>
                  <a:lnTo>
                    <a:pt x="4364" y="2331"/>
                  </a:lnTo>
                  <a:lnTo>
                    <a:pt x="4364" y="2331"/>
                  </a:lnTo>
                  <a:lnTo>
                    <a:pt x="4364" y="2331"/>
                  </a:lnTo>
                  <a:lnTo>
                    <a:pt x="4364" y="2355"/>
                  </a:lnTo>
                  <a:lnTo>
                    <a:pt x="4364" y="2355"/>
                  </a:lnTo>
                  <a:lnTo>
                    <a:pt x="4339" y="2380"/>
                  </a:lnTo>
                  <a:lnTo>
                    <a:pt x="4339" y="2380"/>
                  </a:lnTo>
                  <a:lnTo>
                    <a:pt x="4339" y="2404"/>
                  </a:lnTo>
                  <a:lnTo>
                    <a:pt x="4339" y="2404"/>
                  </a:lnTo>
                  <a:lnTo>
                    <a:pt x="4315" y="2430"/>
                  </a:lnTo>
                  <a:lnTo>
                    <a:pt x="4315" y="2430"/>
                  </a:lnTo>
                  <a:lnTo>
                    <a:pt x="4315" y="2430"/>
                  </a:lnTo>
                  <a:lnTo>
                    <a:pt x="4315" y="2430"/>
                  </a:lnTo>
                  <a:lnTo>
                    <a:pt x="4315" y="2430"/>
                  </a:lnTo>
                  <a:lnTo>
                    <a:pt x="4315" y="2454"/>
                  </a:lnTo>
                  <a:lnTo>
                    <a:pt x="4315" y="2454"/>
                  </a:lnTo>
                  <a:lnTo>
                    <a:pt x="4339" y="2454"/>
                  </a:lnTo>
                  <a:lnTo>
                    <a:pt x="4339" y="2454"/>
                  </a:lnTo>
                  <a:lnTo>
                    <a:pt x="4364" y="2479"/>
                  </a:lnTo>
                  <a:lnTo>
                    <a:pt x="4364" y="2479"/>
                  </a:lnTo>
                  <a:lnTo>
                    <a:pt x="4364" y="2479"/>
                  </a:lnTo>
                  <a:lnTo>
                    <a:pt x="4364" y="2479"/>
                  </a:lnTo>
                  <a:lnTo>
                    <a:pt x="4364" y="2479"/>
                  </a:lnTo>
                  <a:lnTo>
                    <a:pt x="4364" y="2454"/>
                  </a:lnTo>
                  <a:lnTo>
                    <a:pt x="4364" y="2454"/>
                  </a:lnTo>
                  <a:lnTo>
                    <a:pt x="4364" y="2454"/>
                  </a:lnTo>
                  <a:lnTo>
                    <a:pt x="4364" y="2454"/>
                  </a:lnTo>
                  <a:lnTo>
                    <a:pt x="4389" y="2454"/>
                  </a:lnTo>
                  <a:lnTo>
                    <a:pt x="4389" y="2454"/>
                  </a:lnTo>
                  <a:lnTo>
                    <a:pt x="4389" y="2430"/>
                  </a:lnTo>
                  <a:lnTo>
                    <a:pt x="4413" y="2430"/>
                  </a:lnTo>
                  <a:lnTo>
                    <a:pt x="4413" y="2430"/>
                  </a:lnTo>
                  <a:lnTo>
                    <a:pt x="4413" y="2430"/>
                  </a:lnTo>
                  <a:lnTo>
                    <a:pt x="4413" y="2454"/>
                  </a:lnTo>
                  <a:lnTo>
                    <a:pt x="4389" y="2454"/>
                  </a:lnTo>
                  <a:lnTo>
                    <a:pt x="4389" y="2454"/>
                  </a:lnTo>
                  <a:lnTo>
                    <a:pt x="4389" y="2454"/>
                  </a:lnTo>
                  <a:lnTo>
                    <a:pt x="4389" y="2454"/>
                  </a:lnTo>
                  <a:lnTo>
                    <a:pt x="4389" y="2454"/>
                  </a:lnTo>
                  <a:lnTo>
                    <a:pt x="4389" y="2454"/>
                  </a:lnTo>
                  <a:lnTo>
                    <a:pt x="4389" y="2454"/>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89" y="2479"/>
                  </a:lnTo>
                  <a:lnTo>
                    <a:pt x="4364" y="2479"/>
                  </a:lnTo>
                  <a:lnTo>
                    <a:pt x="4364" y="2479"/>
                  </a:lnTo>
                  <a:lnTo>
                    <a:pt x="4364" y="2479"/>
                  </a:lnTo>
                  <a:lnTo>
                    <a:pt x="4364" y="2504"/>
                  </a:lnTo>
                  <a:lnTo>
                    <a:pt x="4364" y="2504"/>
                  </a:lnTo>
                  <a:lnTo>
                    <a:pt x="4364" y="2504"/>
                  </a:lnTo>
                  <a:lnTo>
                    <a:pt x="4364" y="2504"/>
                  </a:lnTo>
                  <a:lnTo>
                    <a:pt x="4364" y="2504"/>
                  </a:lnTo>
                  <a:lnTo>
                    <a:pt x="4364" y="2504"/>
                  </a:lnTo>
                  <a:lnTo>
                    <a:pt x="4364" y="2504"/>
                  </a:lnTo>
                  <a:lnTo>
                    <a:pt x="4364" y="2504"/>
                  </a:lnTo>
                  <a:lnTo>
                    <a:pt x="4364" y="2504"/>
                  </a:lnTo>
                  <a:lnTo>
                    <a:pt x="4364" y="2504"/>
                  </a:lnTo>
                  <a:lnTo>
                    <a:pt x="4339" y="2504"/>
                  </a:lnTo>
                  <a:lnTo>
                    <a:pt x="4339" y="2504"/>
                  </a:lnTo>
                  <a:lnTo>
                    <a:pt x="4339" y="2504"/>
                  </a:lnTo>
                  <a:lnTo>
                    <a:pt x="4339" y="2504"/>
                  </a:lnTo>
                  <a:lnTo>
                    <a:pt x="4339" y="2504"/>
                  </a:lnTo>
                  <a:lnTo>
                    <a:pt x="4339" y="2504"/>
                  </a:lnTo>
                  <a:lnTo>
                    <a:pt x="4315" y="2529"/>
                  </a:lnTo>
                  <a:lnTo>
                    <a:pt x="4315" y="2529"/>
                  </a:lnTo>
                  <a:lnTo>
                    <a:pt x="4315" y="2529"/>
                  </a:lnTo>
                  <a:lnTo>
                    <a:pt x="4315" y="2529"/>
                  </a:lnTo>
                  <a:lnTo>
                    <a:pt x="4315" y="2529"/>
                  </a:lnTo>
                  <a:lnTo>
                    <a:pt x="4339" y="2529"/>
                  </a:lnTo>
                  <a:lnTo>
                    <a:pt x="4315" y="2529"/>
                  </a:lnTo>
                  <a:lnTo>
                    <a:pt x="4315" y="2529"/>
                  </a:lnTo>
                  <a:lnTo>
                    <a:pt x="4315" y="2529"/>
                  </a:lnTo>
                  <a:lnTo>
                    <a:pt x="4315" y="2529"/>
                  </a:lnTo>
                  <a:lnTo>
                    <a:pt x="4315" y="2529"/>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15" y="2554"/>
                  </a:lnTo>
                  <a:lnTo>
                    <a:pt x="4339" y="2554"/>
                  </a:lnTo>
                  <a:lnTo>
                    <a:pt x="4339" y="2554"/>
                  </a:lnTo>
                  <a:lnTo>
                    <a:pt x="4339" y="2554"/>
                  </a:lnTo>
                  <a:lnTo>
                    <a:pt x="4339" y="2554"/>
                  </a:lnTo>
                  <a:lnTo>
                    <a:pt x="4339" y="2578"/>
                  </a:lnTo>
                  <a:lnTo>
                    <a:pt x="4339" y="2578"/>
                  </a:lnTo>
                  <a:lnTo>
                    <a:pt x="4364" y="2578"/>
                  </a:lnTo>
                  <a:lnTo>
                    <a:pt x="4364" y="2554"/>
                  </a:lnTo>
                  <a:lnTo>
                    <a:pt x="4339" y="2578"/>
                  </a:lnTo>
                  <a:lnTo>
                    <a:pt x="4339" y="2554"/>
                  </a:lnTo>
                  <a:lnTo>
                    <a:pt x="4339" y="2554"/>
                  </a:lnTo>
                  <a:lnTo>
                    <a:pt x="4339"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64" y="2554"/>
                  </a:lnTo>
                  <a:lnTo>
                    <a:pt x="4389" y="2554"/>
                  </a:lnTo>
                  <a:lnTo>
                    <a:pt x="4389" y="2554"/>
                  </a:lnTo>
                  <a:lnTo>
                    <a:pt x="4389" y="2554"/>
                  </a:lnTo>
                  <a:lnTo>
                    <a:pt x="4389" y="2554"/>
                  </a:lnTo>
                  <a:lnTo>
                    <a:pt x="4389" y="2554"/>
                  </a:lnTo>
                  <a:lnTo>
                    <a:pt x="4389" y="2554"/>
                  </a:lnTo>
                  <a:lnTo>
                    <a:pt x="4389" y="2554"/>
                  </a:lnTo>
                  <a:lnTo>
                    <a:pt x="4389" y="2554"/>
                  </a:lnTo>
                  <a:lnTo>
                    <a:pt x="4413" y="2554"/>
                  </a:lnTo>
                  <a:lnTo>
                    <a:pt x="4413" y="2554"/>
                  </a:lnTo>
                  <a:lnTo>
                    <a:pt x="4413" y="2554"/>
                  </a:lnTo>
                  <a:lnTo>
                    <a:pt x="4413" y="2554"/>
                  </a:lnTo>
                  <a:lnTo>
                    <a:pt x="4413" y="2554"/>
                  </a:lnTo>
                  <a:lnTo>
                    <a:pt x="4413" y="2554"/>
                  </a:lnTo>
                  <a:lnTo>
                    <a:pt x="4389" y="2554"/>
                  </a:lnTo>
                  <a:lnTo>
                    <a:pt x="4389" y="2554"/>
                  </a:lnTo>
                  <a:lnTo>
                    <a:pt x="4389" y="2554"/>
                  </a:lnTo>
                  <a:lnTo>
                    <a:pt x="4389" y="2554"/>
                  </a:lnTo>
                  <a:lnTo>
                    <a:pt x="4389" y="2554"/>
                  </a:lnTo>
                  <a:lnTo>
                    <a:pt x="4389" y="2554"/>
                  </a:lnTo>
                  <a:lnTo>
                    <a:pt x="4389" y="2529"/>
                  </a:lnTo>
                  <a:lnTo>
                    <a:pt x="4389" y="2529"/>
                  </a:lnTo>
                  <a:lnTo>
                    <a:pt x="4389" y="2529"/>
                  </a:lnTo>
                  <a:lnTo>
                    <a:pt x="4389" y="2529"/>
                  </a:lnTo>
                  <a:lnTo>
                    <a:pt x="4389" y="2529"/>
                  </a:lnTo>
                  <a:lnTo>
                    <a:pt x="4413" y="2554"/>
                  </a:lnTo>
                  <a:lnTo>
                    <a:pt x="4413" y="2554"/>
                  </a:lnTo>
                  <a:lnTo>
                    <a:pt x="4413" y="2554"/>
                  </a:lnTo>
                  <a:lnTo>
                    <a:pt x="4413" y="2529"/>
                  </a:lnTo>
                  <a:lnTo>
                    <a:pt x="4413" y="2529"/>
                  </a:lnTo>
                  <a:lnTo>
                    <a:pt x="4413" y="2529"/>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13" y="2554"/>
                  </a:lnTo>
                  <a:lnTo>
                    <a:pt x="4439" y="2554"/>
                  </a:lnTo>
                  <a:lnTo>
                    <a:pt x="4439" y="2554"/>
                  </a:lnTo>
                  <a:lnTo>
                    <a:pt x="4413" y="2529"/>
                  </a:lnTo>
                  <a:lnTo>
                    <a:pt x="4413" y="2529"/>
                  </a:lnTo>
                  <a:lnTo>
                    <a:pt x="4413" y="2529"/>
                  </a:lnTo>
                  <a:lnTo>
                    <a:pt x="4439" y="2529"/>
                  </a:lnTo>
                  <a:lnTo>
                    <a:pt x="4439" y="2529"/>
                  </a:lnTo>
                  <a:lnTo>
                    <a:pt x="4439" y="2529"/>
                  </a:lnTo>
                  <a:lnTo>
                    <a:pt x="4439" y="2529"/>
                  </a:lnTo>
                  <a:lnTo>
                    <a:pt x="4439" y="2529"/>
                  </a:lnTo>
                  <a:lnTo>
                    <a:pt x="4439" y="2529"/>
                  </a:lnTo>
                  <a:lnTo>
                    <a:pt x="4439" y="2529"/>
                  </a:lnTo>
                  <a:lnTo>
                    <a:pt x="4439" y="2504"/>
                  </a:lnTo>
                  <a:lnTo>
                    <a:pt x="4439" y="2504"/>
                  </a:lnTo>
                  <a:lnTo>
                    <a:pt x="4439"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504"/>
                  </a:lnTo>
                  <a:lnTo>
                    <a:pt x="4463" y="2479"/>
                  </a:lnTo>
                  <a:lnTo>
                    <a:pt x="4439" y="2479"/>
                  </a:lnTo>
                  <a:lnTo>
                    <a:pt x="4439" y="2479"/>
                  </a:lnTo>
                  <a:lnTo>
                    <a:pt x="4439" y="2479"/>
                  </a:lnTo>
                  <a:lnTo>
                    <a:pt x="4463" y="2479"/>
                  </a:lnTo>
                  <a:lnTo>
                    <a:pt x="4463" y="2479"/>
                  </a:lnTo>
                  <a:lnTo>
                    <a:pt x="4463" y="2479"/>
                  </a:lnTo>
                  <a:lnTo>
                    <a:pt x="4463" y="2479"/>
                  </a:lnTo>
                  <a:lnTo>
                    <a:pt x="4463" y="2479"/>
                  </a:lnTo>
                  <a:lnTo>
                    <a:pt x="4463" y="2479"/>
                  </a:lnTo>
                  <a:lnTo>
                    <a:pt x="4463" y="2504"/>
                  </a:lnTo>
                  <a:lnTo>
                    <a:pt x="4463" y="2504"/>
                  </a:lnTo>
                  <a:lnTo>
                    <a:pt x="4463" y="2504"/>
                  </a:lnTo>
                  <a:lnTo>
                    <a:pt x="4463" y="2504"/>
                  </a:lnTo>
                  <a:lnTo>
                    <a:pt x="4463" y="2504"/>
                  </a:lnTo>
                  <a:lnTo>
                    <a:pt x="4463" y="2504"/>
                  </a:lnTo>
                  <a:lnTo>
                    <a:pt x="4463" y="2504"/>
                  </a:lnTo>
                  <a:lnTo>
                    <a:pt x="4463" y="2479"/>
                  </a:lnTo>
                  <a:lnTo>
                    <a:pt x="4488" y="2479"/>
                  </a:lnTo>
                  <a:lnTo>
                    <a:pt x="4488" y="2479"/>
                  </a:lnTo>
                  <a:lnTo>
                    <a:pt x="4488" y="2479"/>
                  </a:lnTo>
                  <a:lnTo>
                    <a:pt x="4488" y="2454"/>
                  </a:lnTo>
                  <a:lnTo>
                    <a:pt x="4488" y="2454"/>
                  </a:lnTo>
                  <a:lnTo>
                    <a:pt x="4488" y="2454"/>
                  </a:lnTo>
                  <a:lnTo>
                    <a:pt x="4488" y="2454"/>
                  </a:lnTo>
                  <a:lnTo>
                    <a:pt x="4488" y="2454"/>
                  </a:lnTo>
                  <a:lnTo>
                    <a:pt x="4488" y="2454"/>
                  </a:lnTo>
                  <a:lnTo>
                    <a:pt x="4488" y="2454"/>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479"/>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504"/>
                  </a:lnTo>
                  <a:lnTo>
                    <a:pt x="4488" y="2479"/>
                  </a:lnTo>
                  <a:lnTo>
                    <a:pt x="4488" y="2479"/>
                  </a:lnTo>
                  <a:lnTo>
                    <a:pt x="4488" y="2479"/>
                  </a:lnTo>
                  <a:lnTo>
                    <a:pt x="4488" y="2479"/>
                  </a:lnTo>
                  <a:lnTo>
                    <a:pt x="4488" y="2479"/>
                  </a:lnTo>
                  <a:lnTo>
                    <a:pt x="4488" y="2479"/>
                  </a:lnTo>
                  <a:lnTo>
                    <a:pt x="4488" y="2479"/>
                  </a:lnTo>
                  <a:lnTo>
                    <a:pt x="4488" y="2479"/>
                  </a:lnTo>
                  <a:lnTo>
                    <a:pt x="4513" y="2479"/>
                  </a:lnTo>
                  <a:lnTo>
                    <a:pt x="4513" y="2479"/>
                  </a:lnTo>
                  <a:lnTo>
                    <a:pt x="4513" y="2479"/>
                  </a:lnTo>
                  <a:lnTo>
                    <a:pt x="4513" y="2479"/>
                  </a:lnTo>
                  <a:lnTo>
                    <a:pt x="4513" y="2479"/>
                  </a:lnTo>
                  <a:lnTo>
                    <a:pt x="4513" y="2479"/>
                  </a:lnTo>
                  <a:lnTo>
                    <a:pt x="4513" y="2479"/>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54"/>
                  </a:lnTo>
                  <a:lnTo>
                    <a:pt x="4513" y="2430"/>
                  </a:lnTo>
                  <a:lnTo>
                    <a:pt x="4513" y="2430"/>
                  </a:lnTo>
                  <a:lnTo>
                    <a:pt x="4513" y="2430"/>
                  </a:lnTo>
                  <a:lnTo>
                    <a:pt x="4513" y="2430"/>
                  </a:lnTo>
                  <a:lnTo>
                    <a:pt x="4513" y="2430"/>
                  </a:lnTo>
                  <a:lnTo>
                    <a:pt x="4513" y="2430"/>
                  </a:lnTo>
                  <a:lnTo>
                    <a:pt x="4513" y="2430"/>
                  </a:lnTo>
                  <a:lnTo>
                    <a:pt x="4513" y="2430"/>
                  </a:lnTo>
                  <a:lnTo>
                    <a:pt x="4513" y="2430"/>
                  </a:lnTo>
                  <a:lnTo>
                    <a:pt x="4538" y="2430"/>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54"/>
                  </a:lnTo>
                  <a:lnTo>
                    <a:pt x="4538" y="2430"/>
                  </a:lnTo>
                  <a:lnTo>
                    <a:pt x="4538" y="2430"/>
                  </a:lnTo>
                  <a:lnTo>
                    <a:pt x="4538" y="2430"/>
                  </a:lnTo>
                  <a:lnTo>
                    <a:pt x="4538" y="2430"/>
                  </a:lnTo>
                  <a:lnTo>
                    <a:pt x="4538" y="2430"/>
                  </a:lnTo>
                  <a:lnTo>
                    <a:pt x="4538" y="2404"/>
                  </a:lnTo>
                  <a:lnTo>
                    <a:pt x="4538" y="2404"/>
                  </a:lnTo>
                  <a:lnTo>
                    <a:pt x="4538" y="2430"/>
                  </a:lnTo>
                  <a:lnTo>
                    <a:pt x="4538" y="2430"/>
                  </a:lnTo>
                  <a:lnTo>
                    <a:pt x="4538" y="2430"/>
                  </a:lnTo>
                  <a:lnTo>
                    <a:pt x="4538" y="2404"/>
                  </a:lnTo>
                  <a:lnTo>
                    <a:pt x="4538" y="2404"/>
                  </a:lnTo>
                  <a:lnTo>
                    <a:pt x="4538" y="2404"/>
                  </a:lnTo>
                  <a:lnTo>
                    <a:pt x="4538" y="2404"/>
                  </a:lnTo>
                  <a:lnTo>
                    <a:pt x="4538" y="2404"/>
                  </a:lnTo>
                  <a:lnTo>
                    <a:pt x="4538" y="2404"/>
                  </a:lnTo>
                  <a:lnTo>
                    <a:pt x="4562" y="2404"/>
                  </a:lnTo>
                  <a:lnTo>
                    <a:pt x="4562" y="2404"/>
                  </a:lnTo>
                  <a:lnTo>
                    <a:pt x="4562" y="2404"/>
                  </a:lnTo>
                  <a:lnTo>
                    <a:pt x="4562" y="2430"/>
                  </a:lnTo>
                  <a:lnTo>
                    <a:pt x="4538" y="2430"/>
                  </a:lnTo>
                  <a:lnTo>
                    <a:pt x="4538"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54"/>
                  </a:lnTo>
                  <a:lnTo>
                    <a:pt x="4562" y="2454"/>
                  </a:lnTo>
                  <a:lnTo>
                    <a:pt x="4562" y="2454"/>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30"/>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404"/>
                  </a:lnTo>
                  <a:lnTo>
                    <a:pt x="4562" y="2380"/>
                  </a:lnTo>
                  <a:lnTo>
                    <a:pt x="4562" y="2380"/>
                  </a:lnTo>
                  <a:lnTo>
                    <a:pt x="4562" y="2380"/>
                  </a:lnTo>
                  <a:lnTo>
                    <a:pt x="4562" y="2380"/>
                  </a:lnTo>
                  <a:lnTo>
                    <a:pt x="4587" y="2380"/>
                  </a:lnTo>
                  <a:lnTo>
                    <a:pt x="4562" y="2380"/>
                  </a:lnTo>
                  <a:lnTo>
                    <a:pt x="4562" y="2380"/>
                  </a:lnTo>
                  <a:lnTo>
                    <a:pt x="4562" y="2380"/>
                  </a:lnTo>
                  <a:lnTo>
                    <a:pt x="4562" y="2380"/>
                  </a:lnTo>
                  <a:lnTo>
                    <a:pt x="4562" y="2355"/>
                  </a:lnTo>
                  <a:lnTo>
                    <a:pt x="4562" y="2355"/>
                  </a:lnTo>
                  <a:lnTo>
                    <a:pt x="4562" y="2355"/>
                  </a:lnTo>
                  <a:lnTo>
                    <a:pt x="4562" y="2355"/>
                  </a:lnTo>
                  <a:lnTo>
                    <a:pt x="4587" y="2355"/>
                  </a:lnTo>
                  <a:lnTo>
                    <a:pt x="4587" y="2355"/>
                  </a:lnTo>
                  <a:lnTo>
                    <a:pt x="4587" y="2355"/>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380"/>
                  </a:lnTo>
                  <a:lnTo>
                    <a:pt x="4587" y="2404"/>
                  </a:lnTo>
                  <a:lnTo>
                    <a:pt x="4587" y="2404"/>
                  </a:lnTo>
                  <a:lnTo>
                    <a:pt x="4587" y="2404"/>
                  </a:lnTo>
                  <a:lnTo>
                    <a:pt x="4587" y="2404"/>
                  </a:lnTo>
                  <a:lnTo>
                    <a:pt x="4587" y="2404"/>
                  </a:lnTo>
                  <a:lnTo>
                    <a:pt x="4587" y="2404"/>
                  </a:lnTo>
                  <a:lnTo>
                    <a:pt x="4587" y="2404"/>
                  </a:lnTo>
                  <a:lnTo>
                    <a:pt x="4587" y="2404"/>
                  </a:lnTo>
                  <a:lnTo>
                    <a:pt x="4587" y="2404"/>
                  </a:lnTo>
                  <a:lnTo>
                    <a:pt x="4587" y="2404"/>
                  </a:lnTo>
                  <a:lnTo>
                    <a:pt x="4587" y="2380"/>
                  </a:lnTo>
                  <a:lnTo>
                    <a:pt x="4587" y="2380"/>
                  </a:lnTo>
                  <a:lnTo>
                    <a:pt x="4587" y="2380"/>
                  </a:lnTo>
                  <a:lnTo>
                    <a:pt x="4587" y="2380"/>
                  </a:lnTo>
                  <a:lnTo>
                    <a:pt x="4587" y="2380"/>
                  </a:lnTo>
                  <a:lnTo>
                    <a:pt x="4587" y="2380"/>
                  </a:lnTo>
                  <a:lnTo>
                    <a:pt x="4587"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12" y="2380"/>
                  </a:lnTo>
                  <a:lnTo>
                    <a:pt x="4637" y="2380"/>
                  </a:lnTo>
                  <a:lnTo>
                    <a:pt x="4637" y="2380"/>
                  </a:lnTo>
                  <a:lnTo>
                    <a:pt x="4637" y="2380"/>
                  </a:lnTo>
                  <a:lnTo>
                    <a:pt x="4637" y="2380"/>
                  </a:lnTo>
                  <a:lnTo>
                    <a:pt x="4637" y="2380"/>
                  </a:lnTo>
                  <a:lnTo>
                    <a:pt x="4637" y="2380"/>
                  </a:lnTo>
                  <a:lnTo>
                    <a:pt x="4637" y="2380"/>
                  </a:lnTo>
                  <a:lnTo>
                    <a:pt x="4637" y="2380"/>
                  </a:lnTo>
                  <a:lnTo>
                    <a:pt x="4637" y="2380"/>
                  </a:lnTo>
                  <a:lnTo>
                    <a:pt x="4662" y="2380"/>
                  </a:lnTo>
                  <a:lnTo>
                    <a:pt x="4662" y="2380"/>
                  </a:lnTo>
                  <a:lnTo>
                    <a:pt x="4662" y="2380"/>
                  </a:lnTo>
                  <a:lnTo>
                    <a:pt x="4662" y="2380"/>
                  </a:lnTo>
                  <a:lnTo>
                    <a:pt x="4662" y="2380"/>
                  </a:lnTo>
                  <a:lnTo>
                    <a:pt x="4662" y="2380"/>
                  </a:lnTo>
                  <a:lnTo>
                    <a:pt x="4662" y="2380"/>
                  </a:lnTo>
                  <a:lnTo>
                    <a:pt x="4662" y="2404"/>
                  </a:lnTo>
                  <a:lnTo>
                    <a:pt x="4662" y="2404"/>
                  </a:lnTo>
                  <a:lnTo>
                    <a:pt x="4662" y="2380"/>
                  </a:lnTo>
                  <a:lnTo>
                    <a:pt x="4662" y="2380"/>
                  </a:lnTo>
                  <a:lnTo>
                    <a:pt x="4662" y="2380"/>
                  </a:lnTo>
                  <a:lnTo>
                    <a:pt x="4662" y="2380"/>
                  </a:lnTo>
                  <a:lnTo>
                    <a:pt x="4662" y="2380"/>
                  </a:lnTo>
                  <a:lnTo>
                    <a:pt x="4662" y="2380"/>
                  </a:lnTo>
                  <a:lnTo>
                    <a:pt x="4662" y="2380"/>
                  </a:lnTo>
                  <a:lnTo>
                    <a:pt x="4662" y="2380"/>
                  </a:lnTo>
                  <a:lnTo>
                    <a:pt x="4662" y="2380"/>
                  </a:lnTo>
                  <a:lnTo>
                    <a:pt x="4662"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80"/>
                  </a:lnTo>
                  <a:lnTo>
                    <a:pt x="4686" y="2355"/>
                  </a:lnTo>
                  <a:lnTo>
                    <a:pt x="4686" y="2355"/>
                  </a:lnTo>
                  <a:lnTo>
                    <a:pt x="4686" y="2355"/>
                  </a:lnTo>
                  <a:lnTo>
                    <a:pt x="4686" y="2355"/>
                  </a:lnTo>
                  <a:lnTo>
                    <a:pt x="4686" y="2331"/>
                  </a:lnTo>
                  <a:lnTo>
                    <a:pt x="4686" y="2331"/>
                  </a:lnTo>
                  <a:lnTo>
                    <a:pt x="4686" y="2331"/>
                  </a:lnTo>
                  <a:lnTo>
                    <a:pt x="4686" y="2331"/>
                  </a:lnTo>
                  <a:lnTo>
                    <a:pt x="4686" y="2355"/>
                  </a:lnTo>
                  <a:lnTo>
                    <a:pt x="4686" y="2355"/>
                  </a:lnTo>
                  <a:lnTo>
                    <a:pt x="4686" y="2355"/>
                  </a:lnTo>
                  <a:lnTo>
                    <a:pt x="4712" y="2355"/>
                  </a:lnTo>
                  <a:lnTo>
                    <a:pt x="4712" y="2331"/>
                  </a:lnTo>
                  <a:lnTo>
                    <a:pt x="4712" y="2331"/>
                  </a:lnTo>
                  <a:lnTo>
                    <a:pt x="4712" y="2331"/>
                  </a:lnTo>
                  <a:lnTo>
                    <a:pt x="4712" y="2331"/>
                  </a:lnTo>
                  <a:lnTo>
                    <a:pt x="4712" y="2331"/>
                  </a:lnTo>
                  <a:lnTo>
                    <a:pt x="4712" y="2331"/>
                  </a:lnTo>
                  <a:lnTo>
                    <a:pt x="4712" y="2331"/>
                  </a:lnTo>
                  <a:lnTo>
                    <a:pt x="4712" y="2331"/>
                  </a:lnTo>
                  <a:lnTo>
                    <a:pt x="4712"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86" y="2331"/>
                  </a:lnTo>
                  <a:lnTo>
                    <a:pt x="4662" y="2331"/>
                  </a:lnTo>
                  <a:lnTo>
                    <a:pt x="4662" y="2331"/>
                  </a:lnTo>
                  <a:lnTo>
                    <a:pt x="4686" y="2331"/>
                  </a:lnTo>
                  <a:lnTo>
                    <a:pt x="4686" y="2331"/>
                  </a:lnTo>
                  <a:lnTo>
                    <a:pt x="4686" y="2331"/>
                  </a:lnTo>
                  <a:lnTo>
                    <a:pt x="4686" y="2331"/>
                  </a:lnTo>
                  <a:lnTo>
                    <a:pt x="4686" y="2331"/>
                  </a:lnTo>
                  <a:lnTo>
                    <a:pt x="4686" y="2331"/>
                  </a:lnTo>
                  <a:lnTo>
                    <a:pt x="4686" y="2331"/>
                  </a:lnTo>
                  <a:lnTo>
                    <a:pt x="4686" y="2331"/>
                  </a:lnTo>
                  <a:lnTo>
                    <a:pt x="4686" y="2305"/>
                  </a:lnTo>
                  <a:lnTo>
                    <a:pt x="4686" y="2305"/>
                  </a:lnTo>
                  <a:lnTo>
                    <a:pt x="4686" y="2305"/>
                  </a:lnTo>
                  <a:lnTo>
                    <a:pt x="4686" y="2305"/>
                  </a:lnTo>
                  <a:lnTo>
                    <a:pt x="4686" y="2331"/>
                  </a:lnTo>
                  <a:lnTo>
                    <a:pt x="4686" y="2331"/>
                  </a:lnTo>
                  <a:lnTo>
                    <a:pt x="4686" y="2331"/>
                  </a:lnTo>
                  <a:lnTo>
                    <a:pt x="4686" y="2305"/>
                  </a:lnTo>
                  <a:lnTo>
                    <a:pt x="4686" y="2305"/>
                  </a:lnTo>
                  <a:lnTo>
                    <a:pt x="4686" y="2305"/>
                  </a:lnTo>
                  <a:lnTo>
                    <a:pt x="4686" y="2305"/>
                  </a:lnTo>
                  <a:lnTo>
                    <a:pt x="4686" y="2305"/>
                  </a:lnTo>
                  <a:lnTo>
                    <a:pt x="4686" y="2305"/>
                  </a:lnTo>
                  <a:lnTo>
                    <a:pt x="4686" y="2305"/>
                  </a:lnTo>
                  <a:lnTo>
                    <a:pt x="4686" y="2305"/>
                  </a:lnTo>
                  <a:lnTo>
                    <a:pt x="4686" y="2305"/>
                  </a:lnTo>
                  <a:lnTo>
                    <a:pt x="4686" y="2305"/>
                  </a:lnTo>
                  <a:lnTo>
                    <a:pt x="4686" y="2281"/>
                  </a:lnTo>
                  <a:lnTo>
                    <a:pt x="4686" y="2305"/>
                  </a:lnTo>
                  <a:lnTo>
                    <a:pt x="4686" y="2305"/>
                  </a:lnTo>
                  <a:lnTo>
                    <a:pt x="4686" y="2305"/>
                  </a:lnTo>
                  <a:lnTo>
                    <a:pt x="4686" y="2305"/>
                  </a:lnTo>
                  <a:lnTo>
                    <a:pt x="4712" y="2305"/>
                  </a:lnTo>
                  <a:lnTo>
                    <a:pt x="4712" y="2305"/>
                  </a:lnTo>
                  <a:lnTo>
                    <a:pt x="4712" y="2281"/>
                  </a:lnTo>
                  <a:lnTo>
                    <a:pt x="4686" y="2281"/>
                  </a:lnTo>
                  <a:lnTo>
                    <a:pt x="4686" y="2281"/>
                  </a:lnTo>
                  <a:lnTo>
                    <a:pt x="4686"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81"/>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712"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56"/>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81"/>
                  </a:lnTo>
                  <a:lnTo>
                    <a:pt x="4686" y="2256"/>
                  </a:lnTo>
                  <a:lnTo>
                    <a:pt x="4686" y="2256"/>
                  </a:lnTo>
                  <a:lnTo>
                    <a:pt x="4662" y="2281"/>
                  </a:lnTo>
                  <a:lnTo>
                    <a:pt x="4662" y="2256"/>
                  </a:lnTo>
                  <a:lnTo>
                    <a:pt x="4662" y="2256"/>
                  </a:lnTo>
                  <a:lnTo>
                    <a:pt x="4662" y="2256"/>
                  </a:lnTo>
                  <a:lnTo>
                    <a:pt x="4662" y="2256"/>
                  </a:lnTo>
                  <a:lnTo>
                    <a:pt x="4662" y="2256"/>
                  </a:lnTo>
                  <a:lnTo>
                    <a:pt x="4662" y="2256"/>
                  </a:lnTo>
                  <a:lnTo>
                    <a:pt x="4662" y="2256"/>
                  </a:lnTo>
                  <a:lnTo>
                    <a:pt x="4662" y="2281"/>
                  </a:lnTo>
                  <a:lnTo>
                    <a:pt x="4637" y="2281"/>
                  </a:lnTo>
                  <a:lnTo>
                    <a:pt x="4637" y="2281"/>
                  </a:lnTo>
                  <a:lnTo>
                    <a:pt x="4637" y="2281"/>
                  </a:lnTo>
                  <a:lnTo>
                    <a:pt x="4637" y="2281"/>
                  </a:lnTo>
                  <a:lnTo>
                    <a:pt x="4637" y="2281"/>
                  </a:lnTo>
                  <a:lnTo>
                    <a:pt x="4637" y="2281"/>
                  </a:lnTo>
                  <a:lnTo>
                    <a:pt x="4637" y="2281"/>
                  </a:lnTo>
                  <a:lnTo>
                    <a:pt x="4662" y="2256"/>
                  </a:lnTo>
                  <a:lnTo>
                    <a:pt x="4662" y="2256"/>
                  </a:lnTo>
                  <a:lnTo>
                    <a:pt x="4662" y="2256"/>
                  </a:lnTo>
                  <a:lnTo>
                    <a:pt x="4662" y="2256"/>
                  </a:lnTo>
                  <a:lnTo>
                    <a:pt x="4662" y="2256"/>
                  </a:lnTo>
                  <a:lnTo>
                    <a:pt x="4662" y="2256"/>
                  </a:lnTo>
                  <a:lnTo>
                    <a:pt x="4662" y="2256"/>
                  </a:lnTo>
                  <a:lnTo>
                    <a:pt x="4662" y="2256"/>
                  </a:lnTo>
                  <a:lnTo>
                    <a:pt x="4662" y="2256"/>
                  </a:lnTo>
                  <a:lnTo>
                    <a:pt x="4662" y="2256"/>
                  </a:lnTo>
                  <a:lnTo>
                    <a:pt x="4686" y="2256"/>
                  </a:lnTo>
                  <a:lnTo>
                    <a:pt x="4686" y="2256"/>
                  </a:lnTo>
                  <a:lnTo>
                    <a:pt x="4686" y="2256"/>
                  </a:lnTo>
                  <a:lnTo>
                    <a:pt x="4686" y="2256"/>
                  </a:lnTo>
                  <a:lnTo>
                    <a:pt x="4686" y="2256"/>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31"/>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31"/>
                  </a:lnTo>
                  <a:lnTo>
                    <a:pt x="4662"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31"/>
                  </a:lnTo>
                  <a:lnTo>
                    <a:pt x="4637" y="2206"/>
                  </a:lnTo>
                  <a:lnTo>
                    <a:pt x="4637" y="2206"/>
                  </a:lnTo>
                  <a:lnTo>
                    <a:pt x="4662" y="2206"/>
                  </a:lnTo>
                  <a:lnTo>
                    <a:pt x="4662" y="2206"/>
                  </a:lnTo>
                  <a:lnTo>
                    <a:pt x="4662" y="2206"/>
                  </a:lnTo>
                  <a:lnTo>
                    <a:pt x="4662" y="2206"/>
                  </a:lnTo>
                  <a:lnTo>
                    <a:pt x="4662" y="2206"/>
                  </a:lnTo>
                  <a:lnTo>
                    <a:pt x="4662" y="2206"/>
                  </a:lnTo>
                  <a:lnTo>
                    <a:pt x="4662" y="2206"/>
                  </a:lnTo>
                  <a:lnTo>
                    <a:pt x="4637" y="2206"/>
                  </a:lnTo>
                  <a:lnTo>
                    <a:pt x="4637" y="2206"/>
                  </a:lnTo>
                  <a:lnTo>
                    <a:pt x="4637" y="2206"/>
                  </a:lnTo>
                  <a:lnTo>
                    <a:pt x="4637" y="2206"/>
                  </a:lnTo>
                  <a:lnTo>
                    <a:pt x="4637" y="2206"/>
                  </a:lnTo>
                  <a:lnTo>
                    <a:pt x="4637" y="2206"/>
                  </a:lnTo>
                  <a:lnTo>
                    <a:pt x="4637"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206"/>
                  </a:lnTo>
                  <a:lnTo>
                    <a:pt x="4662" y="2181"/>
                  </a:lnTo>
                  <a:lnTo>
                    <a:pt x="4662" y="2181"/>
                  </a:lnTo>
                  <a:lnTo>
                    <a:pt x="4662" y="2181"/>
                  </a:lnTo>
                  <a:lnTo>
                    <a:pt x="4662" y="2181"/>
                  </a:lnTo>
                  <a:lnTo>
                    <a:pt x="4686" y="2181"/>
                  </a:lnTo>
                  <a:lnTo>
                    <a:pt x="4686" y="2181"/>
                  </a:lnTo>
                  <a:lnTo>
                    <a:pt x="4686" y="2181"/>
                  </a:lnTo>
                  <a:lnTo>
                    <a:pt x="4662" y="2181"/>
                  </a:lnTo>
                  <a:lnTo>
                    <a:pt x="4662" y="2181"/>
                  </a:lnTo>
                  <a:lnTo>
                    <a:pt x="4662" y="2181"/>
                  </a:lnTo>
                  <a:lnTo>
                    <a:pt x="4686" y="2181"/>
                  </a:lnTo>
                  <a:lnTo>
                    <a:pt x="4686" y="2181"/>
                  </a:lnTo>
                  <a:lnTo>
                    <a:pt x="4686" y="2181"/>
                  </a:lnTo>
                  <a:lnTo>
                    <a:pt x="4686" y="2157"/>
                  </a:lnTo>
                  <a:lnTo>
                    <a:pt x="4686" y="2157"/>
                  </a:lnTo>
                  <a:lnTo>
                    <a:pt x="4686" y="2157"/>
                  </a:lnTo>
                  <a:lnTo>
                    <a:pt x="4686" y="2157"/>
                  </a:lnTo>
                  <a:lnTo>
                    <a:pt x="4686" y="2157"/>
                  </a:lnTo>
                  <a:lnTo>
                    <a:pt x="4686" y="2157"/>
                  </a:lnTo>
                  <a:lnTo>
                    <a:pt x="4686" y="2157"/>
                  </a:lnTo>
                  <a:lnTo>
                    <a:pt x="4686" y="2157"/>
                  </a:lnTo>
                  <a:lnTo>
                    <a:pt x="4686"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62" y="2157"/>
                  </a:lnTo>
                  <a:lnTo>
                    <a:pt x="4686" y="2132"/>
                  </a:lnTo>
                  <a:lnTo>
                    <a:pt x="4686" y="2132"/>
                  </a:lnTo>
                  <a:lnTo>
                    <a:pt x="4686" y="2132"/>
                  </a:lnTo>
                  <a:lnTo>
                    <a:pt x="4686" y="2132"/>
                  </a:lnTo>
                  <a:lnTo>
                    <a:pt x="4686" y="2132"/>
                  </a:lnTo>
                  <a:lnTo>
                    <a:pt x="4686" y="2132"/>
                  </a:lnTo>
                  <a:lnTo>
                    <a:pt x="4686" y="2132"/>
                  </a:lnTo>
                  <a:lnTo>
                    <a:pt x="4686" y="2157"/>
                  </a:lnTo>
                  <a:lnTo>
                    <a:pt x="4686" y="2157"/>
                  </a:lnTo>
                  <a:lnTo>
                    <a:pt x="4686" y="2157"/>
                  </a:lnTo>
                  <a:lnTo>
                    <a:pt x="4686" y="2157"/>
                  </a:lnTo>
                  <a:lnTo>
                    <a:pt x="4686" y="2157"/>
                  </a:lnTo>
                  <a:lnTo>
                    <a:pt x="4686" y="2157"/>
                  </a:lnTo>
                  <a:lnTo>
                    <a:pt x="4686" y="2157"/>
                  </a:lnTo>
                  <a:lnTo>
                    <a:pt x="4712" y="2157"/>
                  </a:lnTo>
                  <a:lnTo>
                    <a:pt x="4712" y="2157"/>
                  </a:lnTo>
                  <a:lnTo>
                    <a:pt x="4712" y="2132"/>
                  </a:lnTo>
                  <a:lnTo>
                    <a:pt x="4712" y="2132"/>
                  </a:lnTo>
                  <a:lnTo>
                    <a:pt x="4712" y="2132"/>
                  </a:lnTo>
                  <a:lnTo>
                    <a:pt x="4712" y="2132"/>
                  </a:lnTo>
                  <a:lnTo>
                    <a:pt x="4712" y="2107"/>
                  </a:lnTo>
                  <a:lnTo>
                    <a:pt x="4712" y="2107"/>
                  </a:lnTo>
                  <a:lnTo>
                    <a:pt x="4712" y="2107"/>
                  </a:lnTo>
                  <a:lnTo>
                    <a:pt x="4712" y="2107"/>
                  </a:lnTo>
                  <a:lnTo>
                    <a:pt x="4736" y="2107"/>
                  </a:lnTo>
                  <a:lnTo>
                    <a:pt x="4736" y="2107"/>
                  </a:lnTo>
                  <a:lnTo>
                    <a:pt x="4736" y="2107"/>
                  </a:lnTo>
                  <a:lnTo>
                    <a:pt x="4712" y="2107"/>
                  </a:lnTo>
                  <a:lnTo>
                    <a:pt x="4712" y="2107"/>
                  </a:lnTo>
                  <a:lnTo>
                    <a:pt x="4736" y="2107"/>
                  </a:lnTo>
                  <a:lnTo>
                    <a:pt x="4736" y="2107"/>
                  </a:lnTo>
                  <a:lnTo>
                    <a:pt x="4736" y="2107"/>
                  </a:lnTo>
                  <a:lnTo>
                    <a:pt x="4736" y="2107"/>
                  </a:lnTo>
                  <a:lnTo>
                    <a:pt x="4712" y="2107"/>
                  </a:lnTo>
                  <a:lnTo>
                    <a:pt x="4712" y="2132"/>
                  </a:lnTo>
                  <a:lnTo>
                    <a:pt x="4712" y="2132"/>
                  </a:lnTo>
                  <a:lnTo>
                    <a:pt x="4712" y="2132"/>
                  </a:lnTo>
                  <a:lnTo>
                    <a:pt x="4712" y="2132"/>
                  </a:lnTo>
                  <a:lnTo>
                    <a:pt x="4712" y="2132"/>
                  </a:lnTo>
                  <a:lnTo>
                    <a:pt x="4712" y="2132"/>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57"/>
                  </a:lnTo>
                  <a:lnTo>
                    <a:pt x="4712" y="2181"/>
                  </a:lnTo>
                  <a:lnTo>
                    <a:pt x="4686" y="2181"/>
                  </a:lnTo>
                  <a:lnTo>
                    <a:pt x="4712" y="2181"/>
                  </a:lnTo>
                  <a:lnTo>
                    <a:pt x="4712" y="2181"/>
                  </a:lnTo>
                  <a:lnTo>
                    <a:pt x="4712" y="2181"/>
                  </a:lnTo>
                  <a:lnTo>
                    <a:pt x="4712" y="2181"/>
                  </a:lnTo>
                  <a:lnTo>
                    <a:pt x="4712" y="2181"/>
                  </a:lnTo>
                  <a:lnTo>
                    <a:pt x="4712" y="2181"/>
                  </a:lnTo>
                  <a:lnTo>
                    <a:pt x="4712" y="2181"/>
                  </a:lnTo>
                  <a:lnTo>
                    <a:pt x="4712" y="2181"/>
                  </a:lnTo>
                  <a:lnTo>
                    <a:pt x="4712" y="2181"/>
                  </a:lnTo>
                  <a:lnTo>
                    <a:pt x="4712" y="2206"/>
                  </a:lnTo>
                  <a:lnTo>
                    <a:pt x="4736" y="2206"/>
                  </a:lnTo>
                  <a:lnTo>
                    <a:pt x="4736" y="2206"/>
                  </a:lnTo>
                  <a:lnTo>
                    <a:pt x="4736" y="2181"/>
                  </a:lnTo>
                  <a:lnTo>
                    <a:pt x="4736" y="2181"/>
                  </a:lnTo>
                  <a:lnTo>
                    <a:pt x="4736" y="2181"/>
                  </a:lnTo>
                  <a:lnTo>
                    <a:pt x="4736" y="2181"/>
                  </a:lnTo>
                  <a:lnTo>
                    <a:pt x="4736" y="2181"/>
                  </a:lnTo>
                  <a:lnTo>
                    <a:pt x="4736" y="2181"/>
                  </a:lnTo>
                  <a:lnTo>
                    <a:pt x="4736" y="2181"/>
                  </a:lnTo>
                  <a:lnTo>
                    <a:pt x="4712"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81"/>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57"/>
                  </a:lnTo>
                  <a:lnTo>
                    <a:pt x="4736" y="2132"/>
                  </a:lnTo>
                  <a:lnTo>
                    <a:pt x="4736" y="2132"/>
                  </a:lnTo>
                  <a:lnTo>
                    <a:pt x="4736" y="2132"/>
                  </a:lnTo>
                  <a:lnTo>
                    <a:pt x="4736" y="2132"/>
                  </a:lnTo>
                  <a:lnTo>
                    <a:pt x="4736" y="2132"/>
                  </a:lnTo>
                  <a:lnTo>
                    <a:pt x="4736" y="2132"/>
                  </a:lnTo>
                  <a:lnTo>
                    <a:pt x="4736" y="2132"/>
                  </a:lnTo>
                  <a:lnTo>
                    <a:pt x="4736" y="2132"/>
                  </a:lnTo>
                  <a:lnTo>
                    <a:pt x="4736" y="2132"/>
                  </a:lnTo>
                  <a:lnTo>
                    <a:pt x="4761" y="2132"/>
                  </a:lnTo>
                  <a:lnTo>
                    <a:pt x="4736" y="2132"/>
                  </a:lnTo>
                  <a:lnTo>
                    <a:pt x="4736" y="2132"/>
                  </a:lnTo>
                  <a:lnTo>
                    <a:pt x="4736" y="2132"/>
                  </a:lnTo>
                  <a:lnTo>
                    <a:pt x="4761" y="2132"/>
                  </a:lnTo>
                  <a:lnTo>
                    <a:pt x="4761" y="2132"/>
                  </a:lnTo>
                  <a:lnTo>
                    <a:pt x="4761" y="2132"/>
                  </a:lnTo>
                  <a:lnTo>
                    <a:pt x="4761" y="2132"/>
                  </a:lnTo>
                  <a:lnTo>
                    <a:pt x="4761" y="2132"/>
                  </a:lnTo>
                  <a:lnTo>
                    <a:pt x="4761" y="2132"/>
                  </a:lnTo>
                  <a:lnTo>
                    <a:pt x="4761" y="2132"/>
                  </a:lnTo>
                  <a:lnTo>
                    <a:pt x="4736" y="2157"/>
                  </a:lnTo>
                  <a:lnTo>
                    <a:pt x="4761" y="2157"/>
                  </a:lnTo>
                  <a:lnTo>
                    <a:pt x="4761" y="2157"/>
                  </a:lnTo>
                  <a:lnTo>
                    <a:pt x="4761" y="2157"/>
                  </a:lnTo>
                  <a:lnTo>
                    <a:pt x="4761" y="2157"/>
                  </a:lnTo>
                  <a:lnTo>
                    <a:pt x="4761" y="2181"/>
                  </a:lnTo>
                  <a:lnTo>
                    <a:pt x="4761" y="2181"/>
                  </a:lnTo>
                  <a:lnTo>
                    <a:pt x="4761" y="2181"/>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57"/>
                  </a:lnTo>
                  <a:lnTo>
                    <a:pt x="4761" y="2181"/>
                  </a:lnTo>
                  <a:lnTo>
                    <a:pt x="4761" y="2181"/>
                  </a:lnTo>
                  <a:lnTo>
                    <a:pt x="4761" y="2181"/>
                  </a:lnTo>
                  <a:lnTo>
                    <a:pt x="4761" y="2181"/>
                  </a:lnTo>
                  <a:lnTo>
                    <a:pt x="4761" y="2181"/>
                  </a:lnTo>
                  <a:lnTo>
                    <a:pt x="4761" y="2181"/>
                  </a:lnTo>
                  <a:lnTo>
                    <a:pt x="4761" y="2181"/>
                  </a:lnTo>
                  <a:lnTo>
                    <a:pt x="4761" y="2181"/>
                  </a:lnTo>
                  <a:lnTo>
                    <a:pt x="4785" y="2181"/>
                  </a:lnTo>
                  <a:lnTo>
                    <a:pt x="4761" y="2181"/>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785" y="2157"/>
                  </a:lnTo>
                  <a:lnTo>
                    <a:pt x="4810" y="2157"/>
                  </a:lnTo>
                  <a:lnTo>
                    <a:pt x="4810" y="2157"/>
                  </a:lnTo>
                  <a:lnTo>
                    <a:pt x="4810" y="2157"/>
                  </a:lnTo>
                  <a:lnTo>
                    <a:pt x="4785"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57"/>
                  </a:lnTo>
                  <a:lnTo>
                    <a:pt x="4810" y="2132"/>
                  </a:lnTo>
                  <a:lnTo>
                    <a:pt x="4835" y="2132"/>
                  </a:lnTo>
                  <a:lnTo>
                    <a:pt x="4835" y="2132"/>
                  </a:lnTo>
                  <a:lnTo>
                    <a:pt x="4835" y="2132"/>
                  </a:lnTo>
                  <a:lnTo>
                    <a:pt x="4835" y="2132"/>
                  </a:lnTo>
                  <a:lnTo>
                    <a:pt x="4835" y="2107"/>
                  </a:lnTo>
                  <a:lnTo>
                    <a:pt x="4860" y="2107"/>
                  </a:lnTo>
                  <a:lnTo>
                    <a:pt x="4860" y="2107"/>
                  </a:lnTo>
                  <a:lnTo>
                    <a:pt x="4860" y="2107"/>
                  </a:lnTo>
                  <a:lnTo>
                    <a:pt x="4860" y="2107"/>
                  </a:lnTo>
                  <a:lnTo>
                    <a:pt x="4860" y="2107"/>
                  </a:lnTo>
                  <a:lnTo>
                    <a:pt x="4885" y="2107"/>
                  </a:lnTo>
                  <a:lnTo>
                    <a:pt x="4885" y="2132"/>
                  </a:lnTo>
                  <a:lnTo>
                    <a:pt x="488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32"/>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57"/>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35"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60" y="2181"/>
                  </a:lnTo>
                  <a:lnTo>
                    <a:pt x="4885" y="2181"/>
                  </a:lnTo>
                  <a:lnTo>
                    <a:pt x="4885" y="2181"/>
                  </a:lnTo>
                  <a:lnTo>
                    <a:pt x="4885" y="2157"/>
                  </a:lnTo>
                  <a:lnTo>
                    <a:pt x="4885" y="2157"/>
                  </a:lnTo>
                  <a:lnTo>
                    <a:pt x="4910" y="2181"/>
                  </a:lnTo>
                  <a:lnTo>
                    <a:pt x="4885" y="2181"/>
                  </a:lnTo>
                  <a:lnTo>
                    <a:pt x="4885" y="2181"/>
                  </a:lnTo>
                  <a:lnTo>
                    <a:pt x="4885" y="2181"/>
                  </a:lnTo>
                  <a:lnTo>
                    <a:pt x="4885" y="2181"/>
                  </a:lnTo>
                  <a:lnTo>
                    <a:pt x="4885" y="2181"/>
                  </a:lnTo>
                  <a:lnTo>
                    <a:pt x="4885" y="2181"/>
                  </a:lnTo>
                  <a:lnTo>
                    <a:pt x="4885" y="2181"/>
                  </a:lnTo>
                  <a:lnTo>
                    <a:pt x="4885" y="2181"/>
                  </a:lnTo>
                  <a:lnTo>
                    <a:pt x="4860" y="2181"/>
                  </a:lnTo>
                  <a:lnTo>
                    <a:pt x="4860" y="2181"/>
                  </a:lnTo>
                  <a:lnTo>
                    <a:pt x="4860" y="2181"/>
                  </a:lnTo>
                  <a:lnTo>
                    <a:pt x="4860" y="2181"/>
                  </a:lnTo>
                  <a:lnTo>
                    <a:pt x="4860" y="2181"/>
                  </a:lnTo>
                  <a:lnTo>
                    <a:pt x="4860" y="2206"/>
                  </a:lnTo>
                  <a:lnTo>
                    <a:pt x="4860" y="2181"/>
                  </a:lnTo>
                  <a:lnTo>
                    <a:pt x="4860" y="2206"/>
                  </a:lnTo>
                  <a:lnTo>
                    <a:pt x="4860" y="2206"/>
                  </a:lnTo>
                  <a:lnTo>
                    <a:pt x="4860" y="2206"/>
                  </a:lnTo>
                  <a:lnTo>
                    <a:pt x="4860" y="2206"/>
                  </a:lnTo>
                  <a:lnTo>
                    <a:pt x="4860" y="2206"/>
                  </a:lnTo>
                  <a:lnTo>
                    <a:pt x="4860" y="2206"/>
                  </a:lnTo>
                  <a:lnTo>
                    <a:pt x="4860" y="2206"/>
                  </a:lnTo>
                  <a:lnTo>
                    <a:pt x="4860" y="2206"/>
                  </a:lnTo>
                  <a:lnTo>
                    <a:pt x="4860"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35" y="2206"/>
                  </a:lnTo>
                  <a:lnTo>
                    <a:pt x="4860" y="2206"/>
                  </a:lnTo>
                  <a:lnTo>
                    <a:pt x="4860" y="2206"/>
                  </a:lnTo>
                  <a:lnTo>
                    <a:pt x="4860" y="2206"/>
                  </a:lnTo>
                  <a:lnTo>
                    <a:pt x="4860" y="2206"/>
                  </a:lnTo>
                  <a:lnTo>
                    <a:pt x="4860" y="2206"/>
                  </a:lnTo>
                  <a:lnTo>
                    <a:pt x="4860" y="2206"/>
                  </a:lnTo>
                  <a:lnTo>
                    <a:pt x="4860" y="2206"/>
                  </a:lnTo>
                  <a:lnTo>
                    <a:pt x="4860" y="2206"/>
                  </a:lnTo>
                  <a:lnTo>
                    <a:pt x="4885" y="2206"/>
                  </a:lnTo>
                  <a:lnTo>
                    <a:pt x="4885" y="2181"/>
                  </a:lnTo>
                  <a:lnTo>
                    <a:pt x="4885" y="2181"/>
                  </a:lnTo>
                  <a:lnTo>
                    <a:pt x="4885" y="2181"/>
                  </a:lnTo>
                  <a:lnTo>
                    <a:pt x="4885" y="2181"/>
                  </a:lnTo>
                  <a:lnTo>
                    <a:pt x="4885" y="2206"/>
                  </a:lnTo>
                  <a:lnTo>
                    <a:pt x="4885" y="2206"/>
                  </a:lnTo>
                  <a:lnTo>
                    <a:pt x="4885" y="2206"/>
                  </a:lnTo>
                  <a:lnTo>
                    <a:pt x="4885" y="2206"/>
                  </a:lnTo>
                  <a:lnTo>
                    <a:pt x="4885" y="2206"/>
                  </a:lnTo>
                  <a:lnTo>
                    <a:pt x="4885" y="2206"/>
                  </a:lnTo>
                  <a:lnTo>
                    <a:pt x="4885" y="2206"/>
                  </a:lnTo>
                  <a:lnTo>
                    <a:pt x="4885" y="2206"/>
                  </a:lnTo>
                  <a:lnTo>
                    <a:pt x="4885" y="2181"/>
                  </a:lnTo>
                  <a:lnTo>
                    <a:pt x="4885" y="2181"/>
                  </a:lnTo>
                  <a:lnTo>
                    <a:pt x="4885" y="2181"/>
                  </a:lnTo>
                  <a:lnTo>
                    <a:pt x="4885" y="2181"/>
                  </a:lnTo>
                  <a:lnTo>
                    <a:pt x="4885" y="2206"/>
                  </a:lnTo>
                  <a:lnTo>
                    <a:pt x="4885" y="2206"/>
                  </a:lnTo>
                  <a:lnTo>
                    <a:pt x="4885" y="2206"/>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181"/>
                  </a:lnTo>
                  <a:lnTo>
                    <a:pt x="4910" y="2206"/>
                  </a:lnTo>
                  <a:lnTo>
                    <a:pt x="4910" y="2206"/>
                  </a:lnTo>
                  <a:lnTo>
                    <a:pt x="4910" y="2206"/>
                  </a:lnTo>
                  <a:lnTo>
                    <a:pt x="4910" y="2206"/>
                  </a:lnTo>
                  <a:lnTo>
                    <a:pt x="4885" y="2206"/>
                  </a:lnTo>
                  <a:lnTo>
                    <a:pt x="4885" y="2206"/>
                  </a:lnTo>
                  <a:lnTo>
                    <a:pt x="4885" y="2206"/>
                  </a:lnTo>
                  <a:lnTo>
                    <a:pt x="4885" y="2206"/>
                  </a:lnTo>
                  <a:lnTo>
                    <a:pt x="4885" y="2206"/>
                  </a:lnTo>
                  <a:lnTo>
                    <a:pt x="4885" y="2206"/>
                  </a:lnTo>
                  <a:lnTo>
                    <a:pt x="4885" y="2206"/>
                  </a:lnTo>
                  <a:lnTo>
                    <a:pt x="4885" y="2206"/>
                  </a:lnTo>
                  <a:lnTo>
                    <a:pt x="4885" y="2206"/>
                  </a:lnTo>
                  <a:lnTo>
                    <a:pt x="4885" y="2231"/>
                  </a:lnTo>
                  <a:lnTo>
                    <a:pt x="4885"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10"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35" y="2206"/>
                  </a:lnTo>
                  <a:lnTo>
                    <a:pt x="4959" y="2206"/>
                  </a:lnTo>
                  <a:lnTo>
                    <a:pt x="4959" y="2206"/>
                  </a:lnTo>
                  <a:lnTo>
                    <a:pt x="4959" y="2206"/>
                  </a:lnTo>
                  <a:lnTo>
                    <a:pt x="4959" y="2206"/>
                  </a:lnTo>
                  <a:lnTo>
                    <a:pt x="4959" y="2206"/>
                  </a:lnTo>
                  <a:lnTo>
                    <a:pt x="4959" y="2206"/>
                  </a:lnTo>
                  <a:lnTo>
                    <a:pt x="4959" y="2206"/>
                  </a:lnTo>
                  <a:lnTo>
                    <a:pt x="4935" y="2206"/>
                  </a:lnTo>
                  <a:lnTo>
                    <a:pt x="4935" y="2231"/>
                  </a:lnTo>
                  <a:lnTo>
                    <a:pt x="4935" y="2231"/>
                  </a:lnTo>
                  <a:lnTo>
                    <a:pt x="4935" y="2256"/>
                  </a:lnTo>
                  <a:lnTo>
                    <a:pt x="4935" y="2256"/>
                  </a:lnTo>
                  <a:lnTo>
                    <a:pt x="4935" y="2256"/>
                  </a:lnTo>
                  <a:lnTo>
                    <a:pt x="4935" y="2256"/>
                  </a:lnTo>
                  <a:lnTo>
                    <a:pt x="4935" y="2256"/>
                  </a:lnTo>
                  <a:lnTo>
                    <a:pt x="4935" y="2256"/>
                  </a:lnTo>
                  <a:lnTo>
                    <a:pt x="4959" y="2256"/>
                  </a:lnTo>
                  <a:lnTo>
                    <a:pt x="4959" y="2256"/>
                  </a:lnTo>
                  <a:lnTo>
                    <a:pt x="4959" y="2256"/>
                  </a:lnTo>
                  <a:lnTo>
                    <a:pt x="4959" y="2256"/>
                  </a:lnTo>
                  <a:lnTo>
                    <a:pt x="4959" y="2256"/>
                  </a:lnTo>
                  <a:lnTo>
                    <a:pt x="4959" y="2256"/>
                  </a:lnTo>
                  <a:lnTo>
                    <a:pt x="4959" y="2256"/>
                  </a:lnTo>
                  <a:lnTo>
                    <a:pt x="4984" y="2256"/>
                  </a:lnTo>
                  <a:lnTo>
                    <a:pt x="4984" y="2256"/>
                  </a:lnTo>
                  <a:lnTo>
                    <a:pt x="4984" y="2256"/>
                  </a:lnTo>
                  <a:lnTo>
                    <a:pt x="4984" y="2256"/>
                  </a:lnTo>
                  <a:lnTo>
                    <a:pt x="4984" y="2256"/>
                  </a:lnTo>
                  <a:lnTo>
                    <a:pt x="4984" y="2256"/>
                  </a:lnTo>
                  <a:lnTo>
                    <a:pt x="4984" y="2256"/>
                  </a:lnTo>
                  <a:lnTo>
                    <a:pt x="4984" y="2256"/>
                  </a:lnTo>
                  <a:lnTo>
                    <a:pt x="4984" y="2256"/>
                  </a:lnTo>
                  <a:lnTo>
                    <a:pt x="5009" y="2256"/>
                  </a:lnTo>
                  <a:lnTo>
                    <a:pt x="5009" y="2256"/>
                  </a:lnTo>
                  <a:lnTo>
                    <a:pt x="5009" y="2256"/>
                  </a:lnTo>
                  <a:lnTo>
                    <a:pt x="5009" y="2256"/>
                  </a:lnTo>
                  <a:lnTo>
                    <a:pt x="5009" y="2231"/>
                  </a:lnTo>
                  <a:lnTo>
                    <a:pt x="5009" y="2231"/>
                  </a:lnTo>
                  <a:lnTo>
                    <a:pt x="5009" y="2231"/>
                  </a:lnTo>
                  <a:lnTo>
                    <a:pt x="5009" y="2231"/>
                  </a:lnTo>
                  <a:lnTo>
                    <a:pt x="5009" y="2231"/>
                  </a:lnTo>
                  <a:lnTo>
                    <a:pt x="5034" y="2206"/>
                  </a:lnTo>
                  <a:lnTo>
                    <a:pt x="5034" y="2206"/>
                  </a:lnTo>
                  <a:lnTo>
                    <a:pt x="5034" y="2206"/>
                  </a:lnTo>
                  <a:lnTo>
                    <a:pt x="5034" y="2206"/>
                  </a:lnTo>
                  <a:lnTo>
                    <a:pt x="5034" y="2206"/>
                  </a:lnTo>
                  <a:lnTo>
                    <a:pt x="5034" y="2206"/>
                  </a:lnTo>
                  <a:lnTo>
                    <a:pt x="5034" y="2206"/>
                  </a:lnTo>
                  <a:lnTo>
                    <a:pt x="5034" y="2181"/>
                  </a:lnTo>
                  <a:lnTo>
                    <a:pt x="5034" y="2181"/>
                  </a:lnTo>
                  <a:lnTo>
                    <a:pt x="5034" y="2181"/>
                  </a:lnTo>
                  <a:lnTo>
                    <a:pt x="5034" y="2181"/>
                  </a:lnTo>
                  <a:lnTo>
                    <a:pt x="5058" y="2181"/>
                  </a:lnTo>
                  <a:lnTo>
                    <a:pt x="5058" y="2181"/>
                  </a:lnTo>
                  <a:lnTo>
                    <a:pt x="5058" y="2181"/>
                  </a:lnTo>
                  <a:lnTo>
                    <a:pt x="5058" y="2181"/>
                  </a:lnTo>
                  <a:lnTo>
                    <a:pt x="5058" y="2181"/>
                  </a:lnTo>
                  <a:lnTo>
                    <a:pt x="5058" y="2181"/>
                  </a:lnTo>
                  <a:lnTo>
                    <a:pt x="5058" y="2181"/>
                  </a:lnTo>
                  <a:lnTo>
                    <a:pt x="5058" y="2181"/>
                  </a:lnTo>
                  <a:lnTo>
                    <a:pt x="5058" y="2181"/>
                  </a:lnTo>
                  <a:lnTo>
                    <a:pt x="5034" y="2181"/>
                  </a:lnTo>
                  <a:lnTo>
                    <a:pt x="5034" y="2181"/>
                  </a:lnTo>
                  <a:lnTo>
                    <a:pt x="5034" y="2181"/>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06"/>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31"/>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56"/>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34"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58"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083"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281"/>
                  </a:lnTo>
                  <a:lnTo>
                    <a:pt x="5108" y="2305"/>
                  </a:lnTo>
                  <a:lnTo>
                    <a:pt x="5108" y="2305"/>
                  </a:lnTo>
                  <a:lnTo>
                    <a:pt x="5108" y="2305"/>
                  </a:lnTo>
                  <a:lnTo>
                    <a:pt x="5133" y="2305"/>
                  </a:lnTo>
                  <a:lnTo>
                    <a:pt x="5133" y="2305"/>
                  </a:lnTo>
                  <a:lnTo>
                    <a:pt x="5133" y="2305"/>
                  </a:lnTo>
                  <a:lnTo>
                    <a:pt x="5133" y="2305"/>
                  </a:lnTo>
                  <a:lnTo>
                    <a:pt x="5133" y="2305"/>
                  </a:lnTo>
                  <a:lnTo>
                    <a:pt x="5108" y="2331"/>
                  </a:lnTo>
                  <a:lnTo>
                    <a:pt x="5133" y="2305"/>
                  </a:lnTo>
                  <a:lnTo>
                    <a:pt x="5133" y="2305"/>
                  </a:lnTo>
                  <a:lnTo>
                    <a:pt x="5158" y="2331"/>
                  </a:lnTo>
                  <a:lnTo>
                    <a:pt x="5158" y="2331"/>
                  </a:lnTo>
                  <a:lnTo>
                    <a:pt x="5158" y="2305"/>
                  </a:lnTo>
                  <a:lnTo>
                    <a:pt x="5182" y="2305"/>
                  </a:lnTo>
                  <a:lnTo>
                    <a:pt x="5182" y="2305"/>
                  </a:lnTo>
                  <a:lnTo>
                    <a:pt x="5207" y="2305"/>
                  </a:lnTo>
                  <a:lnTo>
                    <a:pt x="5232" y="2281"/>
                  </a:lnTo>
                  <a:lnTo>
                    <a:pt x="5257" y="2281"/>
                  </a:lnTo>
                  <a:lnTo>
                    <a:pt x="5281" y="2281"/>
                  </a:lnTo>
                  <a:lnTo>
                    <a:pt x="5281" y="2281"/>
                  </a:lnTo>
                  <a:lnTo>
                    <a:pt x="5307" y="2281"/>
                  </a:lnTo>
                  <a:lnTo>
                    <a:pt x="5331" y="2281"/>
                  </a:lnTo>
                  <a:lnTo>
                    <a:pt x="5331" y="2281"/>
                  </a:lnTo>
                  <a:lnTo>
                    <a:pt x="5356" y="2281"/>
                  </a:lnTo>
                  <a:lnTo>
                    <a:pt x="5356" y="2281"/>
                  </a:lnTo>
                  <a:lnTo>
                    <a:pt x="5381" y="2281"/>
                  </a:lnTo>
                  <a:lnTo>
                    <a:pt x="5381" y="2281"/>
                  </a:lnTo>
                  <a:lnTo>
                    <a:pt x="5381" y="2281"/>
                  </a:lnTo>
                  <a:lnTo>
                    <a:pt x="5406" y="2281"/>
                  </a:lnTo>
                  <a:lnTo>
                    <a:pt x="5406" y="2281"/>
                  </a:lnTo>
                  <a:lnTo>
                    <a:pt x="5406" y="2281"/>
                  </a:lnTo>
                  <a:lnTo>
                    <a:pt x="5406" y="2256"/>
                  </a:lnTo>
                  <a:lnTo>
                    <a:pt x="5406" y="2256"/>
                  </a:lnTo>
                  <a:lnTo>
                    <a:pt x="5406" y="2256"/>
                  </a:lnTo>
                  <a:lnTo>
                    <a:pt x="5406" y="2256"/>
                  </a:lnTo>
                  <a:lnTo>
                    <a:pt x="5406" y="2256"/>
                  </a:lnTo>
                  <a:lnTo>
                    <a:pt x="5406" y="2256"/>
                  </a:lnTo>
                  <a:lnTo>
                    <a:pt x="5381" y="2256"/>
                  </a:lnTo>
                  <a:lnTo>
                    <a:pt x="5381"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06" y="2256"/>
                  </a:lnTo>
                  <a:lnTo>
                    <a:pt x="5431" y="2281"/>
                  </a:lnTo>
                  <a:lnTo>
                    <a:pt x="5431" y="2281"/>
                  </a:lnTo>
                  <a:lnTo>
                    <a:pt x="5431" y="2281"/>
                  </a:lnTo>
                  <a:lnTo>
                    <a:pt x="5431" y="2281"/>
                  </a:lnTo>
                  <a:lnTo>
                    <a:pt x="5431" y="2281"/>
                  </a:lnTo>
                  <a:lnTo>
                    <a:pt x="5431" y="2281"/>
                  </a:lnTo>
                  <a:lnTo>
                    <a:pt x="5406" y="2281"/>
                  </a:lnTo>
                  <a:lnTo>
                    <a:pt x="5406" y="2281"/>
                  </a:lnTo>
                  <a:lnTo>
                    <a:pt x="5406" y="2281"/>
                  </a:lnTo>
                  <a:lnTo>
                    <a:pt x="5406" y="2281"/>
                  </a:lnTo>
                  <a:lnTo>
                    <a:pt x="5406" y="2305"/>
                  </a:lnTo>
                  <a:lnTo>
                    <a:pt x="5406" y="2305"/>
                  </a:lnTo>
                  <a:lnTo>
                    <a:pt x="5406" y="2305"/>
                  </a:lnTo>
                  <a:lnTo>
                    <a:pt x="5406" y="2305"/>
                  </a:lnTo>
                  <a:lnTo>
                    <a:pt x="5406" y="2281"/>
                  </a:lnTo>
                  <a:lnTo>
                    <a:pt x="5406" y="2281"/>
                  </a:lnTo>
                  <a:lnTo>
                    <a:pt x="5406" y="2281"/>
                  </a:lnTo>
                  <a:lnTo>
                    <a:pt x="5406" y="2305"/>
                  </a:lnTo>
                  <a:lnTo>
                    <a:pt x="5406" y="2305"/>
                  </a:lnTo>
                  <a:lnTo>
                    <a:pt x="5406" y="2305"/>
                  </a:lnTo>
                  <a:lnTo>
                    <a:pt x="5406" y="2305"/>
                  </a:lnTo>
                  <a:lnTo>
                    <a:pt x="5406" y="2305"/>
                  </a:lnTo>
                  <a:lnTo>
                    <a:pt x="5431" y="2305"/>
                  </a:lnTo>
                  <a:lnTo>
                    <a:pt x="5431" y="2305"/>
                  </a:lnTo>
                  <a:lnTo>
                    <a:pt x="5455" y="2305"/>
                  </a:lnTo>
                  <a:lnTo>
                    <a:pt x="5480" y="2305"/>
                  </a:lnTo>
                  <a:lnTo>
                    <a:pt x="5480" y="2331"/>
                  </a:lnTo>
                  <a:lnTo>
                    <a:pt x="5480" y="2331"/>
                  </a:lnTo>
                  <a:lnTo>
                    <a:pt x="5505" y="2331"/>
                  </a:lnTo>
                  <a:lnTo>
                    <a:pt x="5505" y="2305"/>
                  </a:lnTo>
                  <a:lnTo>
                    <a:pt x="5530" y="2305"/>
                  </a:lnTo>
                  <a:lnTo>
                    <a:pt x="5530" y="2305"/>
                  </a:lnTo>
                  <a:lnTo>
                    <a:pt x="5554" y="2305"/>
                  </a:lnTo>
                  <a:lnTo>
                    <a:pt x="5554" y="2305"/>
                  </a:lnTo>
                  <a:lnTo>
                    <a:pt x="5554" y="2281"/>
                  </a:lnTo>
                  <a:lnTo>
                    <a:pt x="5579" y="2281"/>
                  </a:lnTo>
                  <a:lnTo>
                    <a:pt x="5579" y="2281"/>
                  </a:lnTo>
                  <a:lnTo>
                    <a:pt x="5579" y="2256"/>
                  </a:lnTo>
                  <a:lnTo>
                    <a:pt x="5579" y="2256"/>
                  </a:lnTo>
                  <a:lnTo>
                    <a:pt x="5579" y="2256"/>
                  </a:lnTo>
                  <a:lnTo>
                    <a:pt x="5579" y="2256"/>
                  </a:lnTo>
                  <a:lnTo>
                    <a:pt x="5603" y="2256"/>
                  </a:lnTo>
                  <a:lnTo>
                    <a:pt x="5603" y="2256"/>
                  </a:lnTo>
                  <a:lnTo>
                    <a:pt x="5603" y="2256"/>
                  </a:lnTo>
                  <a:lnTo>
                    <a:pt x="5579"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03" y="2231"/>
                  </a:lnTo>
                  <a:lnTo>
                    <a:pt x="5629" y="2231"/>
                  </a:lnTo>
                  <a:lnTo>
                    <a:pt x="5629" y="2231"/>
                  </a:lnTo>
                  <a:lnTo>
                    <a:pt x="5629" y="2256"/>
                  </a:lnTo>
                  <a:lnTo>
                    <a:pt x="5629" y="2256"/>
                  </a:lnTo>
                  <a:lnTo>
                    <a:pt x="5653" y="2256"/>
                  </a:lnTo>
                  <a:lnTo>
                    <a:pt x="5653" y="2256"/>
                  </a:lnTo>
                  <a:lnTo>
                    <a:pt x="5653" y="2256"/>
                  </a:lnTo>
                  <a:lnTo>
                    <a:pt x="5678" y="2256"/>
                  </a:lnTo>
                  <a:lnTo>
                    <a:pt x="5678" y="2256"/>
                  </a:lnTo>
                  <a:lnTo>
                    <a:pt x="5678" y="2256"/>
                  </a:lnTo>
                  <a:lnTo>
                    <a:pt x="5678" y="2256"/>
                  </a:lnTo>
                  <a:lnTo>
                    <a:pt x="5678" y="2256"/>
                  </a:lnTo>
                  <a:lnTo>
                    <a:pt x="5653" y="2256"/>
                  </a:lnTo>
                  <a:lnTo>
                    <a:pt x="5653" y="2256"/>
                  </a:lnTo>
                  <a:lnTo>
                    <a:pt x="5653" y="2256"/>
                  </a:lnTo>
                  <a:lnTo>
                    <a:pt x="5629" y="2256"/>
                  </a:lnTo>
                  <a:lnTo>
                    <a:pt x="5629" y="2256"/>
                  </a:lnTo>
                  <a:lnTo>
                    <a:pt x="5629" y="2256"/>
                  </a:lnTo>
                  <a:lnTo>
                    <a:pt x="5629" y="2256"/>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305"/>
                  </a:lnTo>
                  <a:lnTo>
                    <a:pt x="5629" y="2305"/>
                  </a:lnTo>
                  <a:lnTo>
                    <a:pt x="5653" y="2305"/>
                  </a:lnTo>
                  <a:lnTo>
                    <a:pt x="5653" y="2305"/>
                  </a:lnTo>
                  <a:lnTo>
                    <a:pt x="5653" y="2305"/>
                  </a:lnTo>
                  <a:lnTo>
                    <a:pt x="5653" y="2305"/>
                  </a:lnTo>
                  <a:lnTo>
                    <a:pt x="5653" y="2305"/>
                  </a:lnTo>
                  <a:lnTo>
                    <a:pt x="5629" y="2305"/>
                  </a:lnTo>
                  <a:lnTo>
                    <a:pt x="5629" y="2305"/>
                  </a:lnTo>
                  <a:lnTo>
                    <a:pt x="5629" y="2305"/>
                  </a:lnTo>
                  <a:lnTo>
                    <a:pt x="5629" y="2305"/>
                  </a:lnTo>
                  <a:lnTo>
                    <a:pt x="5653" y="2305"/>
                  </a:lnTo>
                  <a:lnTo>
                    <a:pt x="5629" y="2305"/>
                  </a:lnTo>
                  <a:lnTo>
                    <a:pt x="5629" y="2305"/>
                  </a:lnTo>
                  <a:lnTo>
                    <a:pt x="5629" y="2281"/>
                  </a:lnTo>
                  <a:lnTo>
                    <a:pt x="5629" y="2281"/>
                  </a:lnTo>
                  <a:lnTo>
                    <a:pt x="5629" y="2281"/>
                  </a:lnTo>
                  <a:lnTo>
                    <a:pt x="5629" y="2281"/>
                  </a:lnTo>
                  <a:lnTo>
                    <a:pt x="5629" y="2281"/>
                  </a:lnTo>
                  <a:lnTo>
                    <a:pt x="5629" y="2281"/>
                  </a:lnTo>
                  <a:lnTo>
                    <a:pt x="5629" y="2281"/>
                  </a:lnTo>
                  <a:lnTo>
                    <a:pt x="5629" y="2281"/>
                  </a:lnTo>
                  <a:lnTo>
                    <a:pt x="5629" y="2281"/>
                  </a:lnTo>
                  <a:lnTo>
                    <a:pt x="5629" y="2281"/>
                  </a:lnTo>
                  <a:lnTo>
                    <a:pt x="5629" y="2256"/>
                  </a:lnTo>
                  <a:lnTo>
                    <a:pt x="5629" y="2256"/>
                  </a:lnTo>
                  <a:lnTo>
                    <a:pt x="5629" y="2256"/>
                  </a:lnTo>
                  <a:lnTo>
                    <a:pt x="5603" y="2231"/>
                  </a:lnTo>
                  <a:lnTo>
                    <a:pt x="5603" y="2231"/>
                  </a:lnTo>
                  <a:lnTo>
                    <a:pt x="5603" y="2231"/>
                  </a:lnTo>
                  <a:lnTo>
                    <a:pt x="5603" y="2231"/>
                  </a:lnTo>
                  <a:lnTo>
                    <a:pt x="5603" y="2256"/>
                  </a:lnTo>
                  <a:lnTo>
                    <a:pt x="5603" y="2256"/>
                  </a:lnTo>
                  <a:lnTo>
                    <a:pt x="5603" y="2256"/>
                  </a:lnTo>
                  <a:lnTo>
                    <a:pt x="5603" y="2256"/>
                  </a:lnTo>
                  <a:lnTo>
                    <a:pt x="5603" y="2256"/>
                  </a:lnTo>
                  <a:lnTo>
                    <a:pt x="5603" y="2256"/>
                  </a:lnTo>
                  <a:lnTo>
                    <a:pt x="5603" y="2256"/>
                  </a:lnTo>
                  <a:lnTo>
                    <a:pt x="5603" y="2256"/>
                  </a:lnTo>
                  <a:lnTo>
                    <a:pt x="5603" y="2256"/>
                  </a:lnTo>
                  <a:lnTo>
                    <a:pt x="5603" y="2281"/>
                  </a:lnTo>
                  <a:lnTo>
                    <a:pt x="5603" y="2281"/>
                  </a:lnTo>
                  <a:lnTo>
                    <a:pt x="5603" y="2281"/>
                  </a:lnTo>
                  <a:lnTo>
                    <a:pt x="5603" y="2281"/>
                  </a:lnTo>
                  <a:lnTo>
                    <a:pt x="5603" y="2281"/>
                  </a:lnTo>
                  <a:lnTo>
                    <a:pt x="5603" y="2281"/>
                  </a:lnTo>
                  <a:lnTo>
                    <a:pt x="5603" y="2305"/>
                  </a:lnTo>
                  <a:lnTo>
                    <a:pt x="5603" y="2305"/>
                  </a:lnTo>
                  <a:lnTo>
                    <a:pt x="5603" y="2305"/>
                  </a:lnTo>
                  <a:lnTo>
                    <a:pt x="5603" y="2305"/>
                  </a:lnTo>
                  <a:lnTo>
                    <a:pt x="5603" y="2305"/>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603" y="2331"/>
                  </a:lnTo>
                  <a:lnTo>
                    <a:pt x="5579" y="2331"/>
                  </a:lnTo>
                  <a:lnTo>
                    <a:pt x="5579" y="2331"/>
                  </a:lnTo>
                  <a:lnTo>
                    <a:pt x="5603" y="2355"/>
                  </a:lnTo>
                  <a:lnTo>
                    <a:pt x="5629" y="2355"/>
                  </a:lnTo>
                  <a:lnTo>
                    <a:pt x="5629"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29" y="2355"/>
                  </a:lnTo>
                  <a:lnTo>
                    <a:pt x="5629" y="2355"/>
                  </a:lnTo>
                  <a:lnTo>
                    <a:pt x="5629" y="2355"/>
                  </a:lnTo>
                  <a:lnTo>
                    <a:pt x="5629" y="2355"/>
                  </a:lnTo>
                  <a:lnTo>
                    <a:pt x="5629" y="2355"/>
                  </a:lnTo>
                  <a:lnTo>
                    <a:pt x="5629"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53" y="2355"/>
                  </a:lnTo>
                  <a:lnTo>
                    <a:pt x="5678" y="2355"/>
                  </a:lnTo>
                  <a:lnTo>
                    <a:pt x="5678" y="2355"/>
                  </a:lnTo>
                  <a:lnTo>
                    <a:pt x="5678" y="2380"/>
                  </a:lnTo>
                  <a:lnTo>
                    <a:pt x="5653" y="2355"/>
                  </a:lnTo>
                  <a:lnTo>
                    <a:pt x="5653" y="2355"/>
                  </a:lnTo>
                  <a:lnTo>
                    <a:pt x="5678" y="2380"/>
                  </a:lnTo>
                  <a:lnTo>
                    <a:pt x="5703" y="2380"/>
                  </a:lnTo>
                  <a:lnTo>
                    <a:pt x="5703" y="2380"/>
                  </a:lnTo>
                  <a:lnTo>
                    <a:pt x="5703"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28" y="2380"/>
                  </a:lnTo>
                  <a:lnTo>
                    <a:pt x="5753" y="2380"/>
                  </a:lnTo>
                  <a:lnTo>
                    <a:pt x="5753" y="2380"/>
                  </a:lnTo>
                  <a:lnTo>
                    <a:pt x="5753" y="2380"/>
                  </a:lnTo>
                  <a:lnTo>
                    <a:pt x="5753" y="2380"/>
                  </a:lnTo>
                  <a:lnTo>
                    <a:pt x="5753" y="2380"/>
                  </a:lnTo>
                  <a:lnTo>
                    <a:pt x="5753" y="2380"/>
                  </a:lnTo>
                  <a:lnTo>
                    <a:pt x="5753" y="2380"/>
                  </a:lnTo>
                  <a:lnTo>
                    <a:pt x="5753" y="2380"/>
                  </a:lnTo>
                  <a:lnTo>
                    <a:pt x="5753" y="2380"/>
                  </a:lnTo>
                  <a:lnTo>
                    <a:pt x="5753" y="2380"/>
                  </a:lnTo>
                  <a:lnTo>
                    <a:pt x="5728" y="2404"/>
                  </a:lnTo>
                  <a:lnTo>
                    <a:pt x="5728" y="2404"/>
                  </a:lnTo>
                  <a:lnTo>
                    <a:pt x="5753" y="2380"/>
                  </a:lnTo>
                  <a:lnTo>
                    <a:pt x="5753" y="2380"/>
                  </a:lnTo>
                  <a:lnTo>
                    <a:pt x="5753" y="2404"/>
                  </a:lnTo>
                  <a:lnTo>
                    <a:pt x="5753" y="2404"/>
                  </a:lnTo>
                  <a:lnTo>
                    <a:pt x="5753" y="2404"/>
                  </a:lnTo>
                  <a:lnTo>
                    <a:pt x="5753" y="2404"/>
                  </a:lnTo>
                  <a:lnTo>
                    <a:pt x="5753" y="2404"/>
                  </a:lnTo>
                  <a:lnTo>
                    <a:pt x="5777" y="2404"/>
                  </a:lnTo>
                  <a:lnTo>
                    <a:pt x="5777" y="2404"/>
                  </a:lnTo>
                  <a:lnTo>
                    <a:pt x="5777" y="2404"/>
                  </a:lnTo>
                  <a:lnTo>
                    <a:pt x="5777" y="2404"/>
                  </a:lnTo>
                  <a:lnTo>
                    <a:pt x="5803" y="2430"/>
                  </a:lnTo>
                  <a:lnTo>
                    <a:pt x="5827" y="2430"/>
                  </a:lnTo>
                  <a:lnTo>
                    <a:pt x="5827" y="2430"/>
                  </a:lnTo>
                  <a:lnTo>
                    <a:pt x="5827" y="2430"/>
                  </a:lnTo>
                  <a:lnTo>
                    <a:pt x="5827" y="2430"/>
                  </a:lnTo>
                  <a:lnTo>
                    <a:pt x="5827" y="2430"/>
                  </a:lnTo>
                  <a:lnTo>
                    <a:pt x="5827" y="2454"/>
                  </a:lnTo>
                  <a:lnTo>
                    <a:pt x="5827" y="2454"/>
                  </a:lnTo>
                  <a:lnTo>
                    <a:pt x="5827" y="2454"/>
                  </a:lnTo>
                  <a:lnTo>
                    <a:pt x="5827" y="2454"/>
                  </a:lnTo>
                  <a:lnTo>
                    <a:pt x="5827" y="2454"/>
                  </a:lnTo>
                  <a:lnTo>
                    <a:pt x="5852" y="2454"/>
                  </a:lnTo>
                  <a:lnTo>
                    <a:pt x="5852" y="2454"/>
                  </a:lnTo>
                  <a:lnTo>
                    <a:pt x="5852" y="2479"/>
                  </a:lnTo>
                  <a:lnTo>
                    <a:pt x="5852" y="2479"/>
                  </a:lnTo>
                  <a:lnTo>
                    <a:pt x="5852" y="2479"/>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54"/>
                  </a:lnTo>
                  <a:lnTo>
                    <a:pt x="5876" y="2479"/>
                  </a:lnTo>
                  <a:lnTo>
                    <a:pt x="5876" y="2479"/>
                  </a:lnTo>
                  <a:lnTo>
                    <a:pt x="5852" y="2479"/>
                  </a:lnTo>
                  <a:lnTo>
                    <a:pt x="5852" y="2479"/>
                  </a:lnTo>
                  <a:lnTo>
                    <a:pt x="5852" y="2479"/>
                  </a:lnTo>
                  <a:lnTo>
                    <a:pt x="5852" y="2479"/>
                  </a:lnTo>
                  <a:lnTo>
                    <a:pt x="5876" y="2479"/>
                  </a:lnTo>
                  <a:lnTo>
                    <a:pt x="5876" y="2479"/>
                  </a:lnTo>
                  <a:lnTo>
                    <a:pt x="5876" y="2479"/>
                  </a:lnTo>
                  <a:lnTo>
                    <a:pt x="5876" y="2479"/>
                  </a:lnTo>
                  <a:lnTo>
                    <a:pt x="5902" y="2479"/>
                  </a:lnTo>
                  <a:lnTo>
                    <a:pt x="5902" y="2479"/>
                  </a:lnTo>
                  <a:lnTo>
                    <a:pt x="5902" y="2479"/>
                  </a:lnTo>
                  <a:lnTo>
                    <a:pt x="5902" y="2479"/>
                  </a:lnTo>
                  <a:lnTo>
                    <a:pt x="5902" y="2504"/>
                  </a:lnTo>
                  <a:lnTo>
                    <a:pt x="5902" y="2504"/>
                  </a:lnTo>
                  <a:lnTo>
                    <a:pt x="5926" y="2504"/>
                  </a:lnTo>
                  <a:lnTo>
                    <a:pt x="5926" y="2504"/>
                  </a:lnTo>
                  <a:lnTo>
                    <a:pt x="5926" y="2504"/>
                  </a:lnTo>
                  <a:lnTo>
                    <a:pt x="5926" y="2504"/>
                  </a:lnTo>
                  <a:lnTo>
                    <a:pt x="5926" y="2504"/>
                  </a:lnTo>
                  <a:lnTo>
                    <a:pt x="5926"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51"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04"/>
                  </a:lnTo>
                  <a:lnTo>
                    <a:pt x="5976" y="2529"/>
                  </a:lnTo>
                  <a:lnTo>
                    <a:pt x="5976" y="2529"/>
                  </a:lnTo>
                  <a:lnTo>
                    <a:pt x="5976" y="2529"/>
                  </a:lnTo>
                  <a:lnTo>
                    <a:pt x="5976" y="2529"/>
                  </a:lnTo>
                  <a:lnTo>
                    <a:pt x="5976" y="2529"/>
                  </a:lnTo>
                  <a:lnTo>
                    <a:pt x="5976" y="2529"/>
                  </a:lnTo>
                  <a:lnTo>
                    <a:pt x="5976" y="2529"/>
                  </a:lnTo>
                  <a:lnTo>
                    <a:pt x="5976" y="2529"/>
                  </a:lnTo>
                  <a:lnTo>
                    <a:pt x="6000" y="2529"/>
                  </a:lnTo>
                  <a:lnTo>
                    <a:pt x="6000" y="2529"/>
                  </a:lnTo>
                  <a:lnTo>
                    <a:pt x="6000" y="2529"/>
                  </a:lnTo>
                  <a:lnTo>
                    <a:pt x="6000" y="2504"/>
                  </a:lnTo>
                  <a:lnTo>
                    <a:pt x="6000" y="2504"/>
                  </a:lnTo>
                  <a:lnTo>
                    <a:pt x="6000" y="2504"/>
                  </a:lnTo>
                  <a:lnTo>
                    <a:pt x="6000" y="2504"/>
                  </a:lnTo>
                  <a:lnTo>
                    <a:pt x="5976" y="2504"/>
                  </a:lnTo>
                  <a:lnTo>
                    <a:pt x="5976" y="2504"/>
                  </a:lnTo>
                  <a:lnTo>
                    <a:pt x="5976" y="2504"/>
                  </a:lnTo>
                  <a:lnTo>
                    <a:pt x="5976" y="2504"/>
                  </a:lnTo>
                  <a:lnTo>
                    <a:pt x="5976"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504"/>
                  </a:lnTo>
                  <a:lnTo>
                    <a:pt x="6000" y="2504"/>
                  </a:lnTo>
                  <a:lnTo>
                    <a:pt x="6000" y="2504"/>
                  </a:lnTo>
                  <a:lnTo>
                    <a:pt x="6000" y="2504"/>
                  </a:lnTo>
                  <a:lnTo>
                    <a:pt x="6000" y="2504"/>
                  </a:lnTo>
                  <a:lnTo>
                    <a:pt x="6000" y="2504"/>
                  </a:lnTo>
                  <a:lnTo>
                    <a:pt x="6000" y="2504"/>
                  </a:lnTo>
                  <a:lnTo>
                    <a:pt x="6000" y="2504"/>
                  </a:lnTo>
                  <a:lnTo>
                    <a:pt x="6000" y="2504"/>
                  </a:lnTo>
                  <a:lnTo>
                    <a:pt x="6000" y="2504"/>
                  </a:lnTo>
                  <a:lnTo>
                    <a:pt x="5976" y="2504"/>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00" y="2479"/>
                  </a:lnTo>
                  <a:lnTo>
                    <a:pt x="6026" y="2479"/>
                  </a:lnTo>
                  <a:lnTo>
                    <a:pt x="6026" y="2479"/>
                  </a:lnTo>
                  <a:lnTo>
                    <a:pt x="6026" y="2479"/>
                  </a:lnTo>
                  <a:lnTo>
                    <a:pt x="6026" y="2504"/>
                  </a:lnTo>
                  <a:lnTo>
                    <a:pt x="6026" y="2504"/>
                  </a:lnTo>
                  <a:lnTo>
                    <a:pt x="6026" y="2504"/>
                  </a:lnTo>
                  <a:lnTo>
                    <a:pt x="6026" y="2504"/>
                  </a:lnTo>
                  <a:lnTo>
                    <a:pt x="6026" y="2479"/>
                  </a:lnTo>
                  <a:lnTo>
                    <a:pt x="6050" y="2479"/>
                  </a:lnTo>
                  <a:lnTo>
                    <a:pt x="6050" y="2479"/>
                  </a:lnTo>
                  <a:lnTo>
                    <a:pt x="6050" y="2479"/>
                  </a:lnTo>
                  <a:lnTo>
                    <a:pt x="6050" y="2479"/>
                  </a:lnTo>
                  <a:lnTo>
                    <a:pt x="6050" y="2479"/>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54"/>
                  </a:lnTo>
                  <a:lnTo>
                    <a:pt x="6026" y="2430"/>
                  </a:lnTo>
                  <a:lnTo>
                    <a:pt x="6026" y="2430"/>
                  </a:lnTo>
                  <a:lnTo>
                    <a:pt x="6026" y="2430"/>
                  </a:lnTo>
                  <a:lnTo>
                    <a:pt x="6026" y="2430"/>
                  </a:lnTo>
                  <a:lnTo>
                    <a:pt x="6026" y="2430"/>
                  </a:lnTo>
                  <a:lnTo>
                    <a:pt x="6000" y="2430"/>
                  </a:lnTo>
                  <a:lnTo>
                    <a:pt x="6026" y="2430"/>
                  </a:lnTo>
                  <a:lnTo>
                    <a:pt x="6026" y="2430"/>
                  </a:lnTo>
                  <a:lnTo>
                    <a:pt x="6026" y="2430"/>
                  </a:lnTo>
                  <a:lnTo>
                    <a:pt x="6026"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6000" y="2430"/>
                  </a:lnTo>
                  <a:lnTo>
                    <a:pt x="5976" y="2430"/>
                  </a:lnTo>
                  <a:lnTo>
                    <a:pt x="5976" y="2454"/>
                  </a:lnTo>
                  <a:lnTo>
                    <a:pt x="5976" y="2454"/>
                  </a:lnTo>
                  <a:lnTo>
                    <a:pt x="5976" y="2454"/>
                  </a:lnTo>
                  <a:lnTo>
                    <a:pt x="5976" y="2454"/>
                  </a:lnTo>
                  <a:lnTo>
                    <a:pt x="5976" y="2430"/>
                  </a:lnTo>
                  <a:lnTo>
                    <a:pt x="5976" y="2430"/>
                  </a:lnTo>
                  <a:lnTo>
                    <a:pt x="5976" y="2430"/>
                  </a:lnTo>
                  <a:lnTo>
                    <a:pt x="6000" y="2430"/>
                  </a:lnTo>
                  <a:lnTo>
                    <a:pt x="6000" y="2430"/>
                  </a:lnTo>
                  <a:lnTo>
                    <a:pt x="6000" y="2430"/>
                  </a:lnTo>
                  <a:lnTo>
                    <a:pt x="6000" y="2430"/>
                  </a:lnTo>
                  <a:lnTo>
                    <a:pt x="6000" y="2430"/>
                  </a:lnTo>
                  <a:lnTo>
                    <a:pt x="6000" y="2430"/>
                  </a:lnTo>
                  <a:lnTo>
                    <a:pt x="6000" y="2404"/>
                  </a:lnTo>
                  <a:lnTo>
                    <a:pt x="5976" y="2404"/>
                  </a:lnTo>
                  <a:lnTo>
                    <a:pt x="5976" y="2404"/>
                  </a:lnTo>
                  <a:lnTo>
                    <a:pt x="5976" y="2404"/>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30"/>
                  </a:lnTo>
                  <a:lnTo>
                    <a:pt x="5976" y="2404"/>
                  </a:lnTo>
                  <a:lnTo>
                    <a:pt x="5976" y="2404"/>
                  </a:lnTo>
                  <a:lnTo>
                    <a:pt x="5976" y="2404"/>
                  </a:lnTo>
                  <a:lnTo>
                    <a:pt x="5976" y="2404"/>
                  </a:lnTo>
                  <a:lnTo>
                    <a:pt x="5976" y="2404"/>
                  </a:lnTo>
                  <a:lnTo>
                    <a:pt x="5951" y="2404"/>
                  </a:lnTo>
                  <a:lnTo>
                    <a:pt x="5951" y="2404"/>
                  </a:lnTo>
                  <a:lnTo>
                    <a:pt x="5951" y="2404"/>
                  </a:lnTo>
                  <a:lnTo>
                    <a:pt x="5976" y="2404"/>
                  </a:lnTo>
                  <a:lnTo>
                    <a:pt x="5976" y="2404"/>
                  </a:lnTo>
                  <a:lnTo>
                    <a:pt x="5951" y="2404"/>
                  </a:lnTo>
                  <a:lnTo>
                    <a:pt x="5951" y="2404"/>
                  </a:lnTo>
                  <a:lnTo>
                    <a:pt x="5951" y="2404"/>
                  </a:lnTo>
                  <a:lnTo>
                    <a:pt x="5951" y="2404"/>
                  </a:lnTo>
                  <a:lnTo>
                    <a:pt x="5951" y="2404"/>
                  </a:lnTo>
                  <a:lnTo>
                    <a:pt x="5976" y="2404"/>
                  </a:lnTo>
                  <a:lnTo>
                    <a:pt x="5976" y="2404"/>
                  </a:lnTo>
                  <a:lnTo>
                    <a:pt x="5976" y="2404"/>
                  </a:lnTo>
                  <a:lnTo>
                    <a:pt x="5976" y="2404"/>
                  </a:lnTo>
                  <a:lnTo>
                    <a:pt x="5976" y="2404"/>
                  </a:lnTo>
                  <a:lnTo>
                    <a:pt x="5976" y="2404"/>
                  </a:lnTo>
                  <a:lnTo>
                    <a:pt x="5976" y="2404"/>
                  </a:lnTo>
                  <a:lnTo>
                    <a:pt x="5976"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51"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26"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02" y="2404"/>
                  </a:lnTo>
                  <a:lnTo>
                    <a:pt x="5926" y="2380"/>
                  </a:lnTo>
                  <a:lnTo>
                    <a:pt x="5926" y="2380"/>
                  </a:lnTo>
                  <a:lnTo>
                    <a:pt x="5926" y="2380"/>
                  </a:lnTo>
                  <a:lnTo>
                    <a:pt x="5926" y="2380"/>
                  </a:lnTo>
                  <a:lnTo>
                    <a:pt x="5902" y="2380"/>
                  </a:lnTo>
                  <a:lnTo>
                    <a:pt x="5902" y="2380"/>
                  </a:lnTo>
                  <a:lnTo>
                    <a:pt x="5902" y="2380"/>
                  </a:lnTo>
                  <a:lnTo>
                    <a:pt x="5902" y="2380"/>
                  </a:lnTo>
                  <a:lnTo>
                    <a:pt x="5902" y="2380"/>
                  </a:lnTo>
                  <a:lnTo>
                    <a:pt x="5902" y="2355"/>
                  </a:lnTo>
                  <a:lnTo>
                    <a:pt x="5902" y="2355"/>
                  </a:lnTo>
                  <a:lnTo>
                    <a:pt x="5902" y="2355"/>
                  </a:lnTo>
                  <a:lnTo>
                    <a:pt x="5902" y="2355"/>
                  </a:lnTo>
                  <a:lnTo>
                    <a:pt x="5902" y="2355"/>
                  </a:lnTo>
                  <a:lnTo>
                    <a:pt x="5902" y="2380"/>
                  </a:lnTo>
                  <a:lnTo>
                    <a:pt x="5926" y="2380"/>
                  </a:lnTo>
                  <a:lnTo>
                    <a:pt x="5926" y="2380"/>
                  </a:lnTo>
                  <a:lnTo>
                    <a:pt x="5926" y="2380"/>
                  </a:lnTo>
                  <a:lnTo>
                    <a:pt x="5926" y="2380"/>
                  </a:lnTo>
                  <a:lnTo>
                    <a:pt x="5926" y="2380"/>
                  </a:lnTo>
                  <a:lnTo>
                    <a:pt x="5926" y="2380"/>
                  </a:lnTo>
                  <a:lnTo>
                    <a:pt x="5951" y="2380"/>
                  </a:lnTo>
                  <a:lnTo>
                    <a:pt x="5951" y="2380"/>
                  </a:lnTo>
                  <a:lnTo>
                    <a:pt x="5951" y="2380"/>
                  </a:lnTo>
                  <a:lnTo>
                    <a:pt x="5951" y="2380"/>
                  </a:lnTo>
                  <a:lnTo>
                    <a:pt x="5951" y="2380"/>
                  </a:lnTo>
                  <a:lnTo>
                    <a:pt x="5951" y="2380"/>
                  </a:lnTo>
                  <a:lnTo>
                    <a:pt x="5951" y="2380"/>
                  </a:lnTo>
                  <a:lnTo>
                    <a:pt x="5926" y="2355"/>
                  </a:lnTo>
                  <a:lnTo>
                    <a:pt x="5951" y="2355"/>
                  </a:lnTo>
                  <a:lnTo>
                    <a:pt x="5951" y="2355"/>
                  </a:lnTo>
                  <a:lnTo>
                    <a:pt x="5951" y="2380"/>
                  </a:lnTo>
                  <a:lnTo>
                    <a:pt x="5951" y="2380"/>
                  </a:lnTo>
                  <a:lnTo>
                    <a:pt x="5951" y="2380"/>
                  </a:lnTo>
                  <a:lnTo>
                    <a:pt x="5951" y="2380"/>
                  </a:lnTo>
                  <a:lnTo>
                    <a:pt x="5951" y="2380"/>
                  </a:lnTo>
                  <a:lnTo>
                    <a:pt x="5951" y="2380"/>
                  </a:lnTo>
                  <a:lnTo>
                    <a:pt x="5951" y="2380"/>
                  </a:lnTo>
                  <a:lnTo>
                    <a:pt x="5976" y="2380"/>
                  </a:lnTo>
                  <a:lnTo>
                    <a:pt x="5976" y="2380"/>
                  </a:lnTo>
                  <a:lnTo>
                    <a:pt x="5976" y="2404"/>
                  </a:lnTo>
                  <a:lnTo>
                    <a:pt x="5976" y="2404"/>
                  </a:lnTo>
                  <a:lnTo>
                    <a:pt x="5976" y="2404"/>
                  </a:lnTo>
                  <a:lnTo>
                    <a:pt x="5976" y="2404"/>
                  </a:lnTo>
                  <a:lnTo>
                    <a:pt x="6000" y="2380"/>
                  </a:lnTo>
                  <a:lnTo>
                    <a:pt x="6000" y="2380"/>
                  </a:lnTo>
                  <a:lnTo>
                    <a:pt x="6000" y="2404"/>
                  </a:lnTo>
                  <a:lnTo>
                    <a:pt x="6000" y="2404"/>
                  </a:lnTo>
                  <a:lnTo>
                    <a:pt x="5976" y="2404"/>
                  </a:lnTo>
                  <a:lnTo>
                    <a:pt x="5976" y="2404"/>
                  </a:lnTo>
                  <a:lnTo>
                    <a:pt x="6000" y="2404"/>
                  </a:lnTo>
                  <a:lnTo>
                    <a:pt x="6000" y="2404"/>
                  </a:lnTo>
                  <a:lnTo>
                    <a:pt x="6000" y="2404"/>
                  </a:lnTo>
                  <a:lnTo>
                    <a:pt x="6000" y="2404"/>
                  </a:lnTo>
                  <a:lnTo>
                    <a:pt x="6000" y="2404"/>
                  </a:lnTo>
                  <a:lnTo>
                    <a:pt x="6000" y="2404"/>
                  </a:lnTo>
                  <a:lnTo>
                    <a:pt x="6000" y="2404"/>
                  </a:lnTo>
                  <a:lnTo>
                    <a:pt x="6000" y="2380"/>
                  </a:lnTo>
                  <a:lnTo>
                    <a:pt x="6000" y="2380"/>
                  </a:lnTo>
                  <a:lnTo>
                    <a:pt x="6000" y="2380"/>
                  </a:lnTo>
                  <a:lnTo>
                    <a:pt x="6000" y="2380"/>
                  </a:lnTo>
                  <a:lnTo>
                    <a:pt x="6000" y="2380"/>
                  </a:lnTo>
                  <a:lnTo>
                    <a:pt x="6000" y="2380"/>
                  </a:lnTo>
                  <a:lnTo>
                    <a:pt x="6000" y="2380"/>
                  </a:lnTo>
                  <a:lnTo>
                    <a:pt x="6000" y="2380"/>
                  </a:lnTo>
                  <a:lnTo>
                    <a:pt x="6000" y="2380"/>
                  </a:lnTo>
                  <a:lnTo>
                    <a:pt x="6000" y="2355"/>
                  </a:lnTo>
                  <a:lnTo>
                    <a:pt x="6000" y="2355"/>
                  </a:lnTo>
                  <a:lnTo>
                    <a:pt x="6000" y="2380"/>
                  </a:lnTo>
                  <a:lnTo>
                    <a:pt x="6000" y="2380"/>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55"/>
                  </a:lnTo>
                  <a:lnTo>
                    <a:pt x="6000" y="2380"/>
                  </a:lnTo>
                  <a:lnTo>
                    <a:pt x="6000" y="2380"/>
                  </a:lnTo>
                  <a:lnTo>
                    <a:pt x="6026" y="2380"/>
                  </a:lnTo>
                  <a:lnTo>
                    <a:pt x="6026" y="2380"/>
                  </a:lnTo>
                  <a:lnTo>
                    <a:pt x="6026" y="2380"/>
                  </a:lnTo>
                  <a:lnTo>
                    <a:pt x="6026" y="2380"/>
                  </a:lnTo>
                  <a:lnTo>
                    <a:pt x="6026" y="2380"/>
                  </a:lnTo>
                  <a:lnTo>
                    <a:pt x="6026" y="2380"/>
                  </a:lnTo>
                  <a:lnTo>
                    <a:pt x="6026" y="2380"/>
                  </a:lnTo>
                  <a:lnTo>
                    <a:pt x="6026" y="2355"/>
                  </a:lnTo>
                  <a:lnTo>
                    <a:pt x="6026" y="2355"/>
                  </a:lnTo>
                  <a:lnTo>
                    <a:pt x="6026" y="2355"/>
                  </a:lnTo>
                  <a:lnTo>
                    <a:pt x="6026" y="2355"/>
                  </a:lnTo>
                  <a:lnTo>
                    <a:pt x="6026" y="2355"/>
                  </a:lnTo>
                  <a:lnTo>
                    <a:pt x="6050" y="2355"/>
                  </a:lnTo>
                  <a:lnTo>
                    <a:pt x="6050" y="2355"/>
                  </a:lnTo>
                  <a:lnTo>
                    <a:pt x="6050" y="2355"/>
                  </a:lnTo>
                  <a:lnTo>
                    <a:pt x="6026" y="2380"/>
                  </a:lnTo>
                  <a:lnTo>
                    <a:pt x="6026" y="2380"/>
                  </a:lnTo>
                  <a:lnTo>
                    <a:pt x="6026" y="2380"/>
                  </a:lnTo>
                  <a:lnTo>
                    <a:pt x="6026" y="2380"/>
                  </a:lnTo>
                  <a:lnTo>
                    <a:pt x="6026" y="2380"/>
                  </a:lnTo>
                  <a:lnTo>
                    <a:pt x="6026" y="2380"/>
                  </a:lnTo>
                  <a:lnTo>
                    <a:pt x="6026" y="2380"/>
                  </a:lnTo>
                  <a:lnTo>
                    <a:pt x="6026" y="2380"/>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26" y="2404"/>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30"/>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54"/>
                  </a:lnTo>
                  <a:lnTo>
                    <a:pt x="6050" y="2479"/>
                  </a:lnTo>
                  <a:lnTo>
                    <a:pt x="6050" y="2479"/>
                  </a:lnTo>
                  <a:lnTo>
                    <a:pt x="6050" y="2479"/>
                  </a:lnTo>
                  <a:lnTo>
                    <a:pt x="6075" y="2454"/>
                  </a:lnTo>
                  <a:lnTo>
                    <a:pt x="6075" y="2454"/>
                  </a:lnTo>
                  <a:lnTo>
                    <a:pt x="6075"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54"/>
                  </a:lnTo>
                  <a:lnTo>
                    <a:pt x="6100" y="2430"/>
                  </a:lnTo>
                  <a:lnTo>
                    <a:pt x="6100" y="2430"/>
                  </a:lnTo>
                  <a:lnTo>
                    <a:pt x="6100" y="2430"/>
                  </a:lnTo>
                  <a:lnTo>
                    <a:pt x="6100" y="2454"/>
                  </a:lnTo>
                  <a:lnTo>
                    <a:pt x="6100" y="2454"/>
                  </a:lnTo>
                  <a:lnTo>
                    <a:pt x="6100" y="2454"/>
                  </a:lnTo>
                  <a:lnTo>
                    <a:pt x="6100" y="2454"/>
                  </a:lnTo>
                  <a:lnTo>
                    <a:pt x="6100" y="2454"/>
                  </a:lnTo>
                  <a:lnTo>
                    <a:pt x="6125" y="2479"/>
                  </a:lnTo>
                  <a:lnTo>
                    <a:pt x="6125" y="2479"/>
                  </a:lnTo>
                  <a:lnTo>
                    <a:pt x="6125" y="2479"/>
                  </a:lnTo>
                  <a:lnTo>
                    <a:pt x="6149" y="2479"/>
                  </a:lnTo>
                  <a:lnTo>
                    <a:pt x="6149" y="2479"/>
                  </a:lnTo>
                  <a:lnTo>
                    <a:pt x="6149" y="2479"/>
                  </a:lnTo>
                  <a:lnTo>
                    <a:pt x="6149" y="2479"/>
                  </a:lnTo>
                  <a:lnTo>
                    <a:pt x="6149" y="2479"/>
                  </a:lnTo>
                  <a:lnTo>
                    <a:pt x="6149" y="2479"/>
                  </a:lnTo>
                  <a:lnTo>
                    <a:pt x="6149" y="2479"/>
                  </a:lnTo>
                  <a:lnTo>
                    <a:pt x="6149" y="2479"/>
                  </a:lnTo>
                  <a:lnTo>
                    <a:pt x="6149" y="2479"/>
                  </a:lnTo>
                  <a:lnTo>
                    <a:pt x="6149" y="2454"/>
                  </a:lnTo>
                  <a:lnTo>
                    <a:pt x="6149" y="2454"/>
                  </a:lnTo>
                  <a:lnTo>
                    <a:pt x="6149" y="2454"/>
                  </a:lnTo>
                  <a:lnTo>
                    <a:pt x="6149" y="2454"/>
                  </a:lnTo>
                  <a:lnTo>
                    <a:pt x="6149" y="2454"/>
                  </a:lnTo>
                  <a:lnTo>
                    <a:pt x="6149" y="2454"/>
                  </a:lnTo>
                  <a:lnTo>
                    <a:pt x="6149" y="2454"/>
                  </a:lnTo>
                  <a:lnTo>
                    <a:pt x="6149" y="2454"/>
                  </a:lnTo>
                  <a:lnTo>
                    <a:pt x="6149" y="2430"/>
                  </a:lnTo>
                  <a:lnTo>
                    <a:pt x="6125" y="2430"/>
                  </a:lnTo>
                  <a:lnTo>
                    <a:pt x="6125" y="2430"/>
                  </a:lnTo>
                  <a:lnTo>
                    <a:pt x="6125" y="2430"/>
                  </a:lnTo>
                  <a:lnTo>
                    <a:pt x="6125" y="2430"/>
                  </a:lnTo>
                  <a:lnTo>
                    <a:pt x="6125" y="2430"/>
                  </a:lnTo>
                  <a:lnTo>
                    <a:pt x="6125" y="2430"/>
                  </a:lnTo>
                  <a:lnTo>
                    <a:pt x="6125" y="2430"/>
                  </a:lnTo>
                  <a:lnTo>
                    <a:pt x="6125" y="2430"/>
                  </a:lnTo>
                  <a:lnTo>
                    <a:pt x="6125" y="2404"/>
                  </a:lnTo>
                  <a:lnTo>
                    <a:pt x="6125" y="2404"/>
                  </a:lnTo>
                  <a:lnTo>
                    <a:pt x="6125" y="2404"/>
                  </a:lnTo>
                  <a:lnTo>
                    <a:pt x="6125" y="2404"/>
                  </a:lnTo>
                  <a:lnTo>
                    <a:pt x="6125" y="2404"/>
                  </a:lnTo>
                  <a:lnTo>
                    <a:pt x="6125" y="2404"/>
                  </a:lnTo>
                  <a:lnTo>
                    <a:pt x="6125" y="2404"/>
                  </a:lnTo>
                  <a:lnTo>
                    <a:pt x="6100" y="2380"/>
                  </a:lnTo>
                  <a:lnTo>
                    <a:pt x="6100" y="2380"/>
                  </a:lnTo>
                  <a:lnTo>
                    <a:pt x="6100" y="2380"/>
                  </a:lnTo>
                  <a:lnTo>
                    <a:pt x="6100" y="2380"/>
                  </a:lnTo>
                  <a:lnTo>
                    <a:pt x="6100" y="2355"/>
                  </a:lnTo>
                  <a:lnTo>
                    <a:pt x="6100" y="2355"/>
                  </a:lnTo>
                  <a:lnTo>
                    <a:pt x="6100" y="2355"/>
                  </a:lnTo>
                  <a:lnTo>
                    <a:pt x="6100" y="2355"/>
                  </a:lnTo>
                  <a:lnTo>
                    <a:pt x="6100" y="2355"/>
                  </a:lnTo>
                  <a:lnTo>
                    <a:pt x="6075" y="2355"/>
                  </a:lnTo>
                  <a:lnTo>
                    <a:pt x="6075" y="2355"/>
                  </a:lnTo>
                  <a:lnTo>
                    <a:pt x="6075" y="2355"/>
                  </a:lnTo>
                  <a:lnTo>
                    <a:pt x="6075" y="2331"/>
                  </a:lnTo>
                  <a:lnTo>
                    <a:pt x="6075" y="2331"/>
                  </a:lnTo>
                  <a:lnTo>
                    <a:pt x="6075" y="2331"/>
                  </a:lnTo>
                  <a:lnTo>
                    <a:pt x="6075" y="2331"/>
                  </a:lnTo>
                  <a:lnTo>
                    <a:pt x="6075" y="2331"/>
                  </a:lnTo>
                  <a:lnTo>
                    <a:pt x="6075" y="2331"/>
                  </a:lnTo>
                  <a:lnTo>
                    <a:pt x="6075" y="2331"/>
                  </a:lnTo>
                  <a:lnTo>
                    <a:pt x="6075" y="2331"/>
                  </a:lnTo>
                  <a:lnTo>
                    <a:pt x="6075" y="2331"/>
                  </a:lnTo>
                  <a:lnTo>
                    <a:pt x="6075" y="2305"/>
                  </a:lnTo>
                  <a:lnTo>
                    <a:pt x="6075" y="2305"/>
                  </a:lnTo>
                  <a:lnTo>
                    <a:pt x="6075" y="2305"/>
                  </a:lnTo>
                  <a:lnTo>
                    <a:pt x="6075" y="2305"/>
                  </a:lnTo>
                  <a:lnTo>
                    <a:pt x="6075" y="2305"/>
                  </a:lnTo>
                  <a:lnTo>
                    <a:pt x="6050" y="2305"/>
                  </a:lnTo>
                  <a:lnTo>
                    <a:pt x="6050" y="2305"/>
                  </a:lnTo>
                  <a:lnTo>
                    <a:pt x="6050" y="2305"/>
                  </a:lnTo>
                  <a:lnTo>
                    <a:pt x="6050" y="2281"/>
                  </a:lnTo>
                  <a:lnTo>
                    <a:pt x="6050" y="2281"/>
                  </a:lnTo>
                  <a:lnTo>
                    <a:pt x="6050" y="2281"/>
                  </a:lnTo>
                  <a:lnTo>
                    <a:pt x="6050" y="2281"/>
                  </a:lnTo>
                  <a:lnTo>
                    <a:pt x="6050" y="2281"/>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305"/>
                  </a:lnTo>
                  <a:lnTo>
                    <a:pt x="6075" y="2281"/>
                  </a:lnTo>
                  <a:lnTo>
                    <a:pt x="6075" y="2281"/>
                  </a:lnTo>
                  <a:lnTo>
                    <a:pt x="6075" y="2281"/>
                  </a:lnTo>
                  <a:lnTo>
                    <a:pt x="6075"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81"/>
                  </a:lnTo>
                  <a:lnTo>
                    <a:pt x="6050" y="2256"/>
                  </a:lnTo>
                  <a:lnTo>
                    <a:pt x="6050" y="2256"/>
                  </a:lnTo>
                  <a:lnTo>
                    <a:pt x="6050" y="2231"/>
                  </a:lnTo>
                  <a:lnTo>
                    <a:pt x="6050" y="2231"/>
                  </a:lnTo>
                  <a:lnTo>
                    <a:pt x="6050" y="2231"/>
                  </a:lnTo>
                  <a:lnTo>
                    <a:pt x="6050" y="2256"/>
                  </a:lnTo>
                  <a:lnTo>
                    <a:pt x="6050" y="2256"/>
                  </a:lnTo>
                  <a:lnTo>
                    <a:pt x="6050" y="2281"/>
                  </a:lnTo>
                  <a:lnTo>
                    <a:pt x="6075" y="2281"/>
                  </a:lnTo>
                  <a:lnTo>
                    <a:pt x="6075" y="2281"/>
                  </a:lnTo>
                  <a:lnTo>
                    <a:pt x="6075" y="2281"/>
                  </a:lnTo>
                  <a:lnTo>
                    <a:pt x="6075" y="2305"/>
                  </a:lnTo>
                  <a:lnTo>
                    <a:pt x="6075" y="2305"/>
                  </a:lnTo>
                  <a:lnTo>
                    <a:pt x="6075" y="2305"/>
                  </a:lnTo>
                  <a:lnTo>
                    <a:pt x="6100" y="2305"/>
                  </a:lnTo>
                  <a:lnTo>
                    <a:pt x="6100" y="2305"/>
                  </a:lnTo>
                  <a:lnTo>
                    <a:pt x="6100" y="2331"/>
                  </a:lnTo>
                  <a:lnTo>
                    <a:pt x="6100" y="2331"/>
                  </a:lnTo>
                  <a:lnTo>
                    <a:pt x="6100" y="2331"/>
                  </a:lnTo>
                  <a:lnTo>
                    <a:pt x="6100" y="2331"/>
                  </a:lnTo>
                  <a:lnTo>
                    <a:pt x="6100" y="2331"/>
                  </a:lnTo>
                  <a:lnTo>
                    <a:pt x="6100" y="2331"/>
                  </a:lnTo>
                  <a:lnTo>
                    <a:pt x="6100" y="2331"/>
                  </a:lnTo>
                  <a:lnTo>
                    <a:pt x="6100" y="2331"/>
                  </a:lnTo>
                  <a:lnTo>
                    <a:pt x="6100" y="2355"/>
                  </a:lnTo>
                  <a:lnTo>
                    <a:pt x="6100" y="2355"/>
                  </a:lnTo>
                  <a:lnTo>
                    <a:pt x="6100" y="2355"/>
                  </a:lnTo>
                  <a:lnTo>
                    <a:pt x="6100" y="2355"/>
                  </a:lnTo>
                  <a:lnTo>
                    <a:pt x="6125" y="2355"/>
                  </a:lnTo>
                  <a:lnTo>
                    <a:pt x="6125" y="2380"/>
                  </a:lnTo>
                  <a:lnTo>
                    <a:pt x="6125" y="2380"/>
                  </a:lnTo>
                  <a:lnTo>
                    <a:pt x="6125" y="2380"/>
                  </a:lnTo>
                  <a:lnTo>
                    <a:pt x="6125" y="2380"/>
                  </a:lnTo>
                  <a:lnTo>
                    <a:pt x="6125" y="2380"/>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25" y="2355"/>
                  </a:lnTo>
                  <a:lnTo>
                    <a:pt x="6149" y="2355"/>
                  </a:lnTo>
                  <a:lnTo>
                    <a:pt x="6149" y="2380"/>
                  </a:lnTo>
                  <a:lnTo>
                    <a:pt x="6149" y="2380"/>
                  </a:lnTo>
                  <a:lnTo>
                    <a:pt x="6149" y="2380"/>
                  </a:lnTo>
                  <a:lnTo>
                    <a:pt x="6149" y="2380"/>
                  </a:lnTo>
                  <a:lnTo>
                    <a:pt x="6149" y="2380"/>
                  </a:lnTo>
                  <a:lnTo>
                    <a:pt x="6149" y="2380"/>
                  </a:lnTo>
                  <a:lnTo>
                    <a:pt x="6149" y="2380"/>
                  </a:lnTo>
                  <a:lnTo>
                    <a:pt x="6149" y="2380"/>
                  </a:lnTo>
                  <a:lnTo>
                    <a:pt x="6149" y="2380"/>
                  </a:lnTo>
                  <a:lnTo>
                    <a:pt x="6125" y="2380"/>
                  </a:lnTo>
                  <a:lnTo>
                    <a:pt x="6149" y="2380"/>
                  </a:lnTo>
                  <a:lnTo>
                    <a:pt x="6149" y="2404"/>
                  </a:lnTo>
                  <a:lnTo>
                    <a:pt x="6149" y="2404"/>
                  </a:lnTo>
                  <a:lnTo>
                    <a:pt x="6149" y="2404"/>
                  </a:lnTo>
                  <a:lnTo>
                    <a:pt x="6149" y="2404"/>
                  </a:lnTo>
                  <a:lnTo>
                    <a:pt x="6174" y="2404"/>
                  </a:lnTo>
                  <a:lnTo>
                    <a:pt x="6174" y="2404"/>
                  </a:lnTo>
                  <a:lnTo>
                    <a:pt x="6174" y="2404"/>
                  </a:lnTo>
                  <a:lnTo>
                    <a:pt x="6174" y="2404"/>
                  </a:lnTo>
                  <a:lnTo>
                    <a:pt x="6174" y="2404"/>
                  </a:lnTo>
                  <a:lnTo>
                    <a:pt x="6174" y="2404"/>
                  </a:lnTo>
                  <a:lnTo>
                    <a:pt x="6174" y="2404"/>
                  </a:lnTo>
                  <a:lnTo>
                    <a:pt x="6174" y="2404"/>
                  </a:lnTo>
                  <a:lnTo>
                    <a:pt x="6174" y="2430"/>
                  </a:lnTo>
                  <a:lnTo>
                    <a:pt x="6174" y="2430"/>
                  </a:lnTo>
                  <a:lnTo>
                    <a:pt x="6174" y="2430"/>
                  </a:lnTo>
                  <a:lnTo>
                    <a:pt x="6174" y="2430"/>
                  </a:lnTo>
                  <a:lnTo>
                    <a:pt x="6174" y="2430"/>
                  </a:lnTo>
                  <a:lnTo>
                    <a:pt x="6174" y="2430"/>
                  </a:lnTo>
                  <a:lnTo>
                    <a:pt x="6174"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199" y="2430"/>
                  </a:lnTo>
                  <a:lnTo>
                    <a:pt x="6224" y="2430"/>
                  </a:lnTo>
                  <a:lnTo>
                    <a:pt x="6224" y="2430"/>
                  </a:lnTo>
                  <a:lnTo>
                    <a:pt x="6249" y="2454"/>
                  </a:lnTo>
                  <a:lnTo>
                    <a:pt x="6249" y="2454"/>
                  </a:lnTo>
                  <a:lnTo>
                    <a:pt x="6249" y="2454"/>
                  </a:lnTo>
                  <a:lnTo>
                    <a:pt x="6249" y="2454"/>
                  </a:lnTo>
                  <a:lnTo>
                    <a:pt x="6249" y="2454"/>
                  </a:lnTo>
                  <a:lnTo>
                    <a:pt x="6249" y="2454"/>
                  </a:lnTo>
                  <a:lnTo>
                    <a:pt x="6249" y="2454"/>
                  </a:lnTo>
                  <a:lnTo>
                    <a:pt x="6249" y="2454"/>
                  </a:lnTo>
                  <a:lnTo>
                    <a:pt x="6249" y="2430"/>
                  </a:lnTo>
                  <a:lnTo>
                    <a:pt x="6249" y="2430"/>
                  </a:lnTo>
                  <a:lnTo>
                    <a:pt x="6249" y="2430"/>
                  </a:lnTo>
                  <a:lnTo>
                    <a:pt x="6249" y="2430"/>
                  </a:lnTo>
                  <a:lnTo>
                    <a:pt x="6249" y="2430"/>
                  </a:lnTo>
                  <a:lnTo>
                    <a:pt x="6249" y="2430"/>
                  </a:lnTo>
                  <a:lnTo>
                    <a:pt x="6249" y="2430"/>
                  </a:lnTo>
                  <a:lnTo>
                    <a:pt x="6249" y="2404"/>
                  </a:lnTo>
                  <a:lnTo>
                    <a:pt x="6249" y="2404"/>
                  </a:lnTo>
                  <a:lnTo>
                    <a:pt x="6249" y="2404"/>
                  </a:lnTo>
                  <a:lnTo>
                    <a:pt x="6249" y="2404"/>
                  </a:lnTo>
                  <a:lnTo>
                    <a:pt x="6249" y="2404"/>
                  </a:lnTo>
                  <a:lnTo>
                    <a:pt x="6249" y="2404"/>
                  </a:lnTo>
                  <a:lnTo>
                    <a:pt x="6249" y="2404"/>
                  </a:lnTo>
                  <a:lnTo>
                    <a:pt x="6249" y="2404"/>
                  </a:lnTo>
                  <a:lnTo>
                    <a:pt x="6249" y="2404"/>
                  </a:lnTo>
                  <a:lnTo>
                    <a:pt x="6249" y="2380"/>
                  </a:lnTo>
                  <a:lnTo>
                    <a:pt x="6249" y="2380"/>
                  </a:lnTo>
                  <a:lnTo>
                    <a:pt x="6249" y="2380"/>
                  </a:lnTo>
                  <a:lnTo>
                    <a:pt x="6249" y="2380"/>
                  </a:lnTo>
                  <a:lnTo>
                    <a:pt x="6249" y="2380"/>
                  </a:lnTo>
                  <a:lnTo>
                    <a:pt x="6273" y="2380"/>
                  </a:lnTo>
                  <a:lnTo>
                    <a:pt x="6273" y="2380"/>
                  </a:lnTo>
                  <a:lnTo>
                    <a:pt x="6273" y="2380"/>
                  </a:lnTo>
                  <a:lnTo>
                    <a:pt x="6249" y="2380"/>
                  </a:lnTo>
                  <a:lnTo>
                    <a:pt x="6249" y="2404"/>
                  </a:lnTo>
                  <a:lnTo>
                    <a:pt x="6249" y="2404"/>
                  </a:lnTo>
                  <a:lnTo>
                    <a:pt x="6249" y="2404"/>
                  </a:lnTo>
                  <a:lnTo>
                    <a:pt x="6249" y="2404"/>
                  </a:lnTo>
                  <a:lnTo>
                    <a:pt x="6249" y="2404"/>
                  </a:lnTo>
                  <a:lnTo>
                    <a:pt x="6249" y="2404"/>
                  </a:lnTo>
                  <a:lnTo>
                    <a:pt x="6249" y="2404"/>
                  </a:lnTo>
                  <a:lnTo>
                    <a:pt x="6249" y="2404"/>
                  </a:lnTo>
                  <a:lnTo>
                    <a:pt x="6249" y="2404"/>
                  </a:lnTo>
                  <a:lnTo>
                    <a:pt x="6249" y="2404"/>
                  </a:lnTo>
                  <a:lnTo>
                    <a:pt x="6273" y="2430"/>
                  </a:lnTo>
                  <a:lnTo>
                    <a:pt x="6273" y="2430"/>
                  </a:lnTo>
                  <a:lnTo>
                    <a:pt x="6273" y="2430"/>
                  </a:lnTo>
                  <a:lnTo>
                    <a:pt x="6273" y="2430"/>
                  </a:lnTo>
                  <a:lnTo>
                    <a:pt x="6273" y="2430"/>
                  </a:lnTo>
                  <a:lnTo>
                    <a:pt x="6273" y="2430"/>
                  </a:lnTo>
                  <a:lnTo>
                    <a:pt x="6249" y="2430"/>
                  </a:lnTo>
                  <a:lnTo>
                    <a:pt x="6249" y="2430"/>
                  </a:lnTo>
                  <a:lnTo>
                    <a:pt x="6249" y="2430"/>
                  </a:lnTo>
                  <a:lnTo>
                    <a:pt x="6249" y="2430"/>
                  </a:lnTo>
                  <a:lnTo>
                    <a:pt x="6249" y="2430"/>
                  </a:lnTo>
                  <a:lnTo>
                    <a:pt x="6249" y="2430"/>
                  </a:lnTo>
                  <a:lnTo>
                    <a:pt x="6249" y="2430"/>
                  </a:lnTo>
                  <a:lnTo>
                    <a:pt x="6249" y="2430"/>
                  </a:lnTo>
                  <a:lnTo>
                    <a:pt x="6249" y="2430"/>
                  </a:lnTo>
                  <a:lnTo>
                    <a:pt x="6249" y="2454"/>
                  </a:lnTo>
                  <a:lnTo>
                    <a:pt x="6249" y="2454"/>
                  </a:lnTo>
                  <a:lnTo>
                    <a:pt x="6249" y="2454"/>
                  </a:lnTo>
                  <a:lnTo>
                    <a:pt x="6249" y="2454"/>
                  </a:lnTo>
                  <a:lnTo>
                    <a:pt x="6249" y="2454"/>
                  </a:lnTo>
                  <a:lnTo>
                    <a:pt x="6249" y="2454"/>
                  </a:lnTo>
                  <a:lnTo>
                    <a:pt x="6249" y="2454"/>
                  </a:lnTo>
                  <a:lnTo>
                    <a:pt x="6273" y="2454"/>
                  </a:lnTo>
                  <a:lnTo>
                    <a:pt x="6273" y="2454"/>
                  </a:lnTo>
                  <a:lnTo>
                    <a:pt x="6273" y="2454"/>
                  </a:lnTo>
                  <a:lnTo>
                    <a:pt x="6273" y="2454"/>
                  </a:lnTo>
                  <a:lnTo>
                    <a:pt x="6273" y="2454"/>
                  </a:lnTo>
                  <a:lnTo>
                    <a:pt x="6273" y="2454"/>
                  </a:lnTo>
                  <a:lnTo>
                    <a:pt x="6273" y="2454"/>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73"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79"/>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54"/>
                  </a:lnTo>
                  <a:lnTo>
                    <a:pt x="6299" y="2479"/>
                  </a:lnTo>
                  <a:lnTo>
                    <a:pt x="6299" y="2479"/>
                  </a:lnTo>
                  <a:lnTo>
                    <a:pt x="6299" y="2479"/>
                  </a:lnTo>
                  <a:lnTo>
                    <a:pt x="6323" y="2479"/>
                  </a:lnTo>
                  <a:lnTo>
                    <a:pt x="6323" y="2479"/>
                  </a:lnTo>
                  <a:lnTo>
                    <a:pt x="6323" y="2479"/>
                  </a:lnTo>
                  <a:lnTo>
                    <a:pt x="6323" y="2479"/>
                  </a:lnTo>
                  <a:lnTo>
                    <a:pt x="6323" y="2479"/>
                  </a:lnTo>
                  <a:lnTo>
                    <a:pt x="6323" y="2479"/>
                  </a:lnTo>
                  <a:lnTo>
                    <a:pt x="6323" y="2479"/>
                  </a:lnTo>
                  <a:lnTo>
                    <a:pt x="6323" y="2479"/>
                  </a:lnTo>
                  <a:lnTo>
                    <a:pt x="6323" y="2479"/>
                  </a:lnTo>
                  <a:lnTo>
                    <a:pt x="6299" y="2479"/>
                  </a:lnTo>
                  <a:lnTo>
                    <a:pt x="6299" y="2479"/>
                  </a:lnTo>
                  <a:lnTo>
                    <a:pt x="6299" y="2479"/>
                  </a:lnTo>
                  <a:lnTo>
                    <a:pt x="6299" y="2479"/>
                  </a:lnTo>
                  <a:lnTo>
                    <a:pt x="6299" y="2479"/>
                  </a:lnTo>
                  <a:lnTo>
                    <a:pt x="6299" y="2504"/>
                  </a:lnTo>
                  <a:lnTo>
                    <a:pt x="6299" y="2504"/>
                  </a:lnTo>
                  <a:lnTo>
                    <a:pt x="6299" y="2504"/>
                  </a:lnTo>
                  <a:lnTo>
                    <a:pt x="6299" y="2504"/>
                  </a:lnTo>
                  <a:lnTo>
                    <a:pt x="6299" y="2504"/>
                  </a:lnTo>
                  <a:lnTo>
                    <a:pt x="6299" y="2504"/>
                  </a:lnTo>
                  <a:lnTo>
                    <a:pt x="6323" y="2504"/>
                  </a:lnTo>
                  <a:lnTo>
                    <a:pt x="6323" y="2529"/>
                  </a:lnTo>
                  <a:lnTo>
                    <a:pt x="6323" y="2529"/>
                  </a:lnTo>
                  <a:lnTo>
                    <a:pt x="6323" y="2529"/>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504"/>
                  </a:lnTo>
                  <a:lnTo>
                    <a:pt x="6323" y="2479"/>
                  </a:lnTo>
                  <a:lnTo>
                    <a:pt x="6323"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72" y="2479"/>
                  </a:lnTo>
                  <a:lnTo>
                    <a:pt x="6348" y="2479"/>
                  </a:lnTo>
                  <a:lnTo>
                    <a:pt x="6348" y="2479"/>
                  </a:lnTo>
                  <a:lnTo>
                    <a:pt x="6348" y="2479"/>
                  </a:lnTo>
                  <a:lnTo>
                    <a:pt x="6348" y="2479"/>
                  </a:lnTo>
                  <a:lnTo>
                    <a:pt x="6348" y="2479"/>
                  </a:lnTo>
                  <a:lnTo>
                    <a:pt x="6323" y="2479"/>
                  </a:lnTo>
                  <a:lnTo>
                    <a:pt x="6323" y="2504"/>
                  </a:lnTo>
                  <a:lnTo>
                    <a:pt x="6348" y="2504"/>
                  </a:lnTo>
                  <a:lnTo>
                    <a:pt x="6348" y="2529"/>
                  </a:lnTo>
                  <a:lnTo>
                    <a:pt x="6348" y="2529"/>
                  </a:lnTo>
                  <a:lnTo>
                    <a:pt x="6348" y="2529"/>
                  </a:lnTo>
                  <a:lnTo>
                    <a:pt x="6348" y="2529"/>
                  </a:lnTo>
                  <a:lnTo>
                    <a:pt x="6372" y="2529"/>
                  </a:lnTo>
                  <a:lnTo>
                    <a:pt x="6372" y="2529"/>
                  </a:lnTo>
                  <a:lnTo>
                    <a:pt x="6372" y="2529"/>
                  </a:lnTo>
                  <a:lnTo>
                    <a:pt x="6372" y="2529"/>
                  </a:lnTo>
                  <a:lnTo>
                    <a:pt x="6397" y="2529"/>
                  </a:lnTo>
                  <a:lnTo>
                    <a:pt x="6397" y="2529"/>
                  </a:lnTo>
                  <a:lnTo>
                    <a:pt x="6397" y="2529"/>
                  </a:lnTo>
                  <a:lnTo>
                    <a:pt x="6397" y="2529"/>
                  </a:lnTo>
                  <a:lnTo>
                    <a:pt x="6397" y="2529"/>
                  </a:lnTo>
                  <a:lnTo>
                    <a:pt x="6397" y="2529"/>
                  </a:lnTo>
                  <a:lnTo>
                    <a:pt x="6397" y="2554"/>
                  </a:lnTo>
                  <a:lnTo>
                    <a:pt x="6397" y="2554"/>
                  </a:lnTo>
                  <a:lnTo>
                    <a:pt x="6397" y="2554"/>
                  </a:lnTo>
                  <a:lnTo>
                    <a:pt x="6422" y="2554"/>
                  </a:lnTo>
                  <a:lnTo>
                    <a:pt x="6422" y="2554"/>
                  </a:lnTo>
                  <a:lnTo>
                    <a:pt x="6422" y="2554"/>
                  </a:lnTo>
                  <a:lnTo>
                    <a:pt x="6422" y="2554"/>
                  </a:lnTo>
                  <a:lnTo>
                    <a:pt x="6422" y="2554"/>
                  </a:lnTo>
                  <a:lnTo>
                    <a:pt x="6422" y="2554"/>
                  </a:lnTo>
                  <a:lnTo>
                    <a:pt x="6422" y="2554"/>
                  </a:lnTo>
                  <a:lnTo>
                    <a:pt x="6397" y="2554"/>
                  </a:lnTo>
                  <a:lnTo>
                    <a:pt x="6397" y="2554"/>
                  </a:lnTo>
                  <a:lnTo>
                    <a:pt x="6397" y="2554"/>
                  </a:lnTo>
                  <a:lnTo>
                    <a:pt x="6397" y="2554"/>
                  </a:lnTo>
                  <a:lnTo>
                    <a:pt x="6397" y="2554"/>
                  </a:lnTo>
                  <a:lnTo>
                    <a:pt x="6397" y="2554"/>
                  </a:lnTo>
                  <a:lnTo>
                    <a:pt x="6372"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29"/>
                  </a:lnTo>
                  <a:lnTo>
                    <a:pt x="6348" y="2554"/>
                  </a:lnTo>
                  <a:lnTo>
                    <a:pt x="6348" y="2554"/>
                  </a:lnTo>
                  <a:lnTo>
                    <a:pt x="6348" y="2554"/>
                  </a:lnTo>
                  <a:lnTo>
                    <a:pt x="6348" y="2554"/>
                  </a:lnTo>
                  <a:lnTo>
                    <a:pt x="6348" y="2554"/>
                  </a:lnTo>
                  <a:lnTo>
                    <a:pt x="6348" y="2554"/>
                  </a:lnTo>
                  <a:lnTo>
                    <a:pt x="6372" y="2554"/>
                  </a:lnTo>
                  <a:lnTo>
                    <a:pt x="6372" y="2554"/>
                  </a:lnTo>
                  <a:lnTo>
                    <a:pt x="6372" y="2554"/>
                  </a:lnTo>
                  <a:lnTo>
                    <a:pt x="6372" y="2554"/>
                  </a:lnTo>
                  <a:lnTo>
                    <a:pt x="6372" y="2554"/>
                  </a:lnTo>
                  <a:lnTo>
                    <a:pt x="6372" y="2554"/>
                  </a:lnTo>
                  <a:lnTo>
                    <a:pt x="6372" y="2554"/>
                  </a:lnTo>
                  <a:lnTo>
                    <a:pt x="6372" y="2554"/>
                  </a:lnTo>
                  <a:lnTo>
                    <a:pt x="6372" y="2554"/>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72" y="2578"/>
                  </a:lnTo>
                  <a:lnTo>
                    <a:pt x="6397" y="2578"/>
                  </a:lnTo>
                  <a:lnTo>
                    <a:pt x="6397" y="2578"/>
                  </a:lnTo>
                  <a:lnTo>
                    <a:pt x="6397" y="2578"/>
                  </a:lnTo>
                  <a:lnTo>
                    <a:pt x="6397" y="2578"/>
                  </a:lnTo>
                  <a:lnTo>
                    <a:pt x="6397" y="2578"/>
                  </a:lnTo>
                  <a:lnTo>
                    <a:pt x="6397" y="2578"/>
                  </a:lnTo>
                  <a:lnTo>
                    <a:pt x="6397" y="2578"/>
                  </a:lnTo>
                  <a:lnTo>
                    <a:pt x="6397" y="2578"/>
                  </a:lnTo>
                  <a:lnTo>
                    <a:pt x="6372" y="2578"/>
                  </a:lnTo>
                  <a:lnTo>
                    <a:pt x="6372" y="2603"/>
                  </a:lnTo>
                  <a:lnTo>
                    <a:pt x="6372" y="2603"/>
                  </a:lnTo>
                  <a:lnTo>
                    <a:pt x="6372" y="2603"/>
                  </a:lnTo>
                  <a:lnTo>
                    <a:pt x="6397" y="2603"/>
                  </a:lnTo>
                  <a:lnTo>
                    <a:pt x="6397" y="2603"/>
                  </a:lnTo>
                  <a:lnTo>
                    <a:pt x="6397" y="2603"/>
                  </a:lnTo>
                  <a:lnTo>
                    <a:pt x="6397" y="2603"/>
                  </a:lnTo>
                  <a:lnTo>
                    <a:pt x="6397" y="2603"/>
                  </a:lnTo>
                  <a:lnTo>
                    <a:pt x="6397" y="2603"/>
                  </a:lnTo>
                  <a:lnTo>
                    <a:pt x="6397" y="2603"/>
                  </a:lnTo>
                  <a:lnTo>
                    <a:pt x="6422" y="2603"/>
                  </a:lnTo>
                  <a:lnTo>
                    <a:pt x="6422" y="2603"/>
                  </a:lnTo>
                  <a:lnTo>
                    <a:pt x="6422" y="2603"/>
                  </a:lnTo>
                  <a:lnTo>
                    <a:pt x="6422" y="2578"/>
                  </a:lnTo>
                  <a:lnTo>
                    <a:pt x="6422" y="2578"/>
                  </a:lnTo>
                  <a:lnTo>
                    <a:pt x="6422" y="2578"/>
                  </a:lnTo>
                  <a:lnTo>
                    <a:pt x="6422" y="2578"/>
                  </a:lnTo>
                  <a:lnTo>
                    <a:pt x="6422" y="2603"/>
                  </a:lnTo>
                  <a:lnTo>
                    <a:pt x="6422" y="2603"/>
                  </a:lnTo>
                  <a:lnTo>
                    <a:pt x="6422" y="2603"/>
                  </a:lnTo>
                  <a:lnTo>
                    <a:pt x="6422" y="2603"/>
                  </a:lnTo>
                  <a:lnTo>
                    <a:pt x="6422" y="2603"/>
                  </a:lnTo>
                  <a:lnTo>
                    <a:pt x="6422" y="2603"/>
                  </a:lnTo>
                  <a:lnTo>
                    <a:pt x="6422" y="2603"/>
                  </a:lnTo>
                  <a:lnTo>
                    <a:pt x="6397" y="2603"/>
                  </a:lnTo>
                  <a:lnTo>
                    <a:pt x="6397" y="2603"/>
                  </a:lnTo>
                  <a:lnTo>
                    <a:pt x="6372" y="2603"/>
                  </a:lnTo>
                  <a:lnTo>
                    <a:pt x="6372" y="2628"/>
                  </a:lnTo>
                  <a:lnTo>
                    <a:pt x="6372" y="2628"/>
                  </a:lnTo>
                  <a:lnTo>
                    <a:pt x="6372" y="2628"/>
                  </a:lnTo>
                  <a:lnTo>
                    <a:pt x="6372" y="2628"/>
                  </a:lnTo>
                  <a:lnTo>
                    <a:pt x="6372" y="2628"/>
                  </a:lnTo>
                  <a:lnTo>
                    <a:pt x="6372" y="2628"/>
                  </a:lnTo>
                  <a:lnTo>
                    <a:pt x="6397" y="2628"/>
                  </a:lnTo>
                  <a:lnTo>
                    <a:pt x="6372" y="2628"/>
                  </a:lnTo>
                  <a:lnTo>
                    <a:pt x="6372" y="2628"/>
                  </a:lnTo>
                  <a:lnTo>
                    <a:pt x="6372" y="2628"/>
                  </a:lnTo>
                  <a:lnTo>
                    <a:pt x="6372" y="2628"/>
                  </a:lnTo>
                  <a:lnTo>
                    <a:pt x="6372" y="2628"/>
                  </a:lnTo>
                  <a:lnTo>
                    <a:pt x="6397" y="2628"/>
                  </a:lnTo>
                  <a:lnTo>
                    <a:pt x="6397" y="2628"/>
                  </a:lnTo>
                  <a:lnTo>
                    <a:pt x="6397" y="2628"/>
                  </a:lnTo>
                  <a:lnTo>
                    <a:pt x="6397" y="2653"/>
                  </a:lnTo>
                  <a:lnTo>
                    <a:pt x="6397" y="2653"/>
                  </a:lnTo>
                  <a:lnTo>
                    <a:pt x="6397" y="2653"/>
                  </a:lnTo>
                  <a:lnTo>
                    <a:pt x="6397" y="2653"/>
                  </a:lnTo>
                  <a:lnTo>
                    <a:pt x="6422" y="2653"/>
                  </a:lnTo>
                  <a:lnTo>
                    <a:pt x="6422" y="2653"/>
                  </a:lnTo>
                  <a:lnTo>
                    <a:pt x="6422" y="2653"/>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28"/>
                  </a:lnTo>
                  <a:lnTo>
                    <a:pt x="6422" y="2653"/>
                  </a:lnTo>
                  <a:lnTo>
                    <a:pt x="6422" y="2653"/>
                  </a:lnTo>
                  <a:lnTo>
                    <a:pt x="6422" y="2653"/>
                  </a:lnTo>
                  <a:lnTo>
                    <a:pt x="6422" y="2653"/>
                  </a:lnTo>
                  <a:lnTo>
                    <a:pt x="6422" y="2653"/>
                  </a:lnTo>
                  <a:lnTo>
                    <a:pt x="6422" y="2653"/>
                  </a:lnTo>
                  <a:lnTo>
                    <a:pt x="6422" y="2653"/>
                  </a:lnTo>
                  <a:lnTo>
                    <a:pt x="6422" y="2653"/>
                  </a:lnTo>
                  <a:lnTo>
                    <a:pt x="6447" y="2653"/>
                  </a:lnTo>
                  <a:lnTo>
                    <a:pt x="6447" y="2653"/>
                  </a:lnTo>
                  <a:lnTo>
                    <a:pt x="6447" y="2653"/>
                  </a:lnTo>
                  <a:lnTo>
                    <a:pt x="6447" y="2653"/>
                  </a:lnTo>
                  <a:lnTo>
                    <a:pt x="6447" y="2653"/>
                  </a:lnTo>
                  <a:lnTo>
                    <a:pt x="6447" y="2653"/>
                  </a:lnTo>
                  <a:lnTo>
                    <a:pt x="6447" y="2653"/>
                  </a:lnTo>
                  <a:lnTo>
                    <a:pt x="6447" y="2653"/>
                  </a:lnTo>
                  <a:lnTo>
                    <a:pt x="6447" y="2653"/>
                  </a:lnTo>
                  <a:lnTo>
                    <a:pt x="6472" y="2653"/>
                  </a:lnTo>
                  <a:lnTo>
                    <a:pt x="6472" y="2653"/>
                  </a:lnTo>
                  <a:lnTo>
                    <a:pt x="6472" y="2653"/>
                  </a:lnTo>
                  <a:lnTo>
                    <a:pt x="6472" y="2628"/>
                  </a:lnTo>
                  <a:lnTo>
                    <a:pt x="6472" y="2628"/>
                  </a:lnTo>
                  <a:lnTo>
                    <a:pt x="6472" y="2628"/>
                  </a:lnTo>
                  <a:lnTo>
                    <a:pt x="6472" y="2628"/>
                  </a:lnTo>
                  <a:lnTo>
                    <a:pt x="6472" y="2628"/>
                  </a:lnTo>
                  <a:lnTo>
                    <a:pt x="6472" y="2628"/>
                  </a:lnTo>
                  <a:lnTo>
                    <a:pt x="6472" y="2628"/>
                  </a:lnTo>
                  <a:lnTo>
                    <a:pt x="6472" y="2628"/>
                  </a:lnTo>
                  <a:lnTo>
                    <a:pt x="6472" y="2628"/>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53"/>
                  </a:lnTo>
                  <a:lnTo>
                    <a:pt x="6472" y="2677"/>
                  </a:lnTo>
                  <a:lnTo>
                    <a:pt x="6472" y="2677"/>
                  </a:lnTo>
                  <a:lnTo>
                    <a:pt x="6472" y="2677"/>
                  </a:lnTo>
                  <a:lnTo>
                    <a:pt x="6472" y="2677"/>
                  </a:lnTo>
                  <a:lnTo>
                    <a:pt x="6472" y="2677"/>
                  </a:lnTo>
                  <a:lnTo>
                    <a:pt x="6497" y="2677"/>
                  </a:lnTo>
                  <a:lnTo>
                    <a:pt x="6497" y="2677"/>
                  </a:lnTo>
                  <a:lnTo>
                    <a:pt x="6497" y="2677"/>
                  </a:lnTo>
                  <a:lnTo>
                    <a:pt x="6497" y="2677"/>
                  </a:lnTo>
                  <a:lnTo>
                    <a:pt x="6497"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46"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677"/>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22" y="2702"/>
                  </a:lnTo>
                  <a:lnTo>
                    <a:pt x="6546" y="2727"/>
                  </a:lnTo>
                  <a:lnTo>
                    <a:pt x="6546" y="2702"/>
                  </a:lnTo>
                  <a:lnTo>
                    <a:pt x="6546" y="2702"/>
                  </a:lnTo>
                  <a:lnTo>
                    <a:pt x="6546" y="2702"/>
                  </a:lnTo>
                  <a:lnTo>
                    <a:pt x="6546" y="2702"/>
                  </a:lnTo>
                  <a:lnTo>
                    <a:pt x="6546" y="2702"/>
                  </a:lnTo>
                  <a:lnTo>
                    <a:pt x="6546" y="2727"/>
                  </a:lnTo>
                  <a:lnTo>
                    <a:pt x="6546" y="2727"/>
                  </a:lnTo>
                  <a:lnTo>
                    <a:pt x="6546" y="2727"/>
                  </a:lnTo>
                  <a:lnTo>
                    <a:pt x="6546" y="2727"/>
                  </a:lnTo>
                  <a:lnTo>
                    <a:pt x="6546" y="2727"/>
                  </a:lnTo>
                  <a:lnTo>
                    <a:pt x="6571" y="2727"/>
                  </a:lnTo>
                  <a:lnTo>
                    <a:pt x="6571" y="2727"/>
                  </a:lnTo>
                  <a:lnTo>
                    <a:pt x="6571" y="2727"/>
                  </a:lnTo>
                  <a:lnTo>
                    <a:pt x="6571" y="2727"/>
                  </a:lnTo>
                  <a:lnTo>
                    <a:pt x="6571" y="2727"/>
                  </a:lnTo>
                  <a:lnTo>
                    <a:pt x="6571" y="2727"/>
                  </a:lnTo>
                  <a:lnTo>
                    <a:pt x="6596" y="2752"/>
                  </a:lnTo>
                  <a:lnTo>
                    <a:pt x="6596" y="2752"/>
                  </a:lnTo>
                  <a:lnTo>
                    <a:pt x="6596" y="2752"/>
                  </a:lnTo>
                  <a:lnTo>
                    <a:pt x="6596" y="2752"/>
                  </a:lnTo>
                  <a:lnTo>
                    <a:pt x="6596" y="2752"/>
                  </a:lnTo>
                  <a:lnTo>
                    <a:pt x="6596" y="2752"/>
                  </a:lnTo>
                  <a:lnTo>
                    <a:pt x="6596" y="2752"/>
                  </a:lnTo>
                  <a:lnTo>
                    <a:pt x="6596" y="2752"/>
                  </a:lnTo>
                  <a:lnTo>
                    <a:pt x="6596" y="2752"/>
                  </a:lnTo>
                  <a:lnTo>
                    <a:pt x="6596" y="2752"/>
                  </a:lnTo>
                  <a:lnTo>
                    <a:pt x="6621" y="2752"/>
                  </a:lnTo>
                  <a:lnTo>
                    <a:pt x="6621" y="2752"/>
                  </a:lnTo>
                  <a:lnTo>
                    <a:pt x="6621" y="2777"/>
                  </a:lnTo>
                  <a:lnTo>
                    <a:pt x="6621" y="2777"/>
                  </a:lnTo>
                  <a:lnTo>
                    <a:pt x="6645" y="2752"/>
                  </a:lnTo>
                  <a:lnTo>
                    <a:pt x="6645" y="2752"/>
                  </a:lnTo>
                  <a:lnTo>
                    <a:pt x="6670" y="2752"/>
                  </a:lnTo>
                  <a:lnTo>
                    <a:pt x="6670" y="2752"/>
                  </a:lnTo>
                  <a:lnTo>
                    <a:pt x="6670" y="2752"/>
                  </a:lnTo>
                  <a:lnTo>
                    <a:pt x="6670" y="2752"/>
                  </a:lnTo>
                  <a:lnTo>
                    <a:pt x="6670" y="2752"/>
                  </a:lnTo>
                  <a:lnTo>
                    <a:pt x="6670" y="2752"/>
                  </a:lnTo>
                  <a:lnTo>
                    <a:pt x="6670" y="2752"/>
                  </a:lnTo>
                  <a:lnTo>
                    <a:pt x="6670" y="2752"/>
                  </a:lnTo>
                  <a:lnTo>
                    <a:pt x="6670" y="2777"/>
                  </a:lnTo>
                  <a:lnTo>
                    <a:pt x="6670" y="2777"/>
                  </a:lnTo>
                  <a:lnTo>
                    <a:pt x="6645" y="2777"/>
                  </a:lnTo>
                  <a:lnTo>
                    <a:pt x="6645" y="2777"/>
                  </a:lnTo>
                  <a:lnTo>
                    <a:pt x="6621" y="2777"/>
                  </a:lnTo>
                  <a:lnTo>
                    <a:pt x="6621" y="2777"/>
                  </a:lnTo>
                  <a:lnTo>
                    <a:pt x="6621" y="2777"/>
                  </a:lnTo>
                  <a:lnTo>
                    <a:pt x="6621" y="2801"/>
                  </a:lnTo>
                  <a:lnTo>
                    <a:pt x="6645" y="2801"/>
                  </a:lnTo>
                  <a:lnTo>
                    <a:pt x="6645" y="2827"/>
                  </a:lnTo>
                  <a:lnTo>
                    <a:pt x="6645" y="2827"/>
                  </a:lnTo>
                  <a:lnTo>
                    <a:pt x="6645" y="2827"/>
                  </a:lnTo>
                  <a:lnTo>
                    <a:pt x="6645" y="2827"/>
                  </a:lnTo>
                  <a:lnTo>
                    <a:pt x="6645" y="2827"/>
                  </a:lnTo>
                  <a:lnTo>
                    <a:pt x="6621" y="2827"/>
                  </a:lnTo>
                  <a:lnTo>
                    <a:pt x="6621" y="2827"/>
                  </a:lnTo>
                  <a:lnTo>
                    <a:pt x="6621" y="2827"/>
                  </a:lnTo>
                  <a:lnTo>
                    <a:pt x="6621" y="2827"/>
                  </a:lnTo>
                  <a:lnTo>
                    <a:pt x="6621" y="2827"/>
                  </a:lnTo>
                  <a:lnTo>
                    <a:pt x="6621" y="2851"/>
                  </a:lnTo>
                  <a:lnTo>
                    <a:pt x="6621" y="2851"/>
                  </a:lnTo>
                  <a:lnTo>
                    <a:pt x="6621" y="2851"/>
                  </a:lnTo>
                  <a:lnTo>
                    <a:pt x="6621" y="2851"/>
                  </a:lnTo>
                  <a:lnTo>
                    <a:pt x="6645" y="2851"/>
                  </a:lnTo>
                  <a:lnTo>
                    <a:pt x="6645" y="2851"/>
                  </a:lnTo>
                  <a:lnTo>
                    <a:pt x="6645" y="2851"/>
                  </a:lnTo>
                  <a:lnTo>
                    <a:pt x="6645" y="2851"/>
                  </a:lnTo>
                  <a:lnTo>
                    <a:pt x="6621" y="2851"/>
                  </a:lnTo>
                  <a:lnTo>
                    <a:pt x="6621" y="2851"/>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21" y="2876"/>
                  </a:lnTo>
                  <a:lnTo>
                    <a:pt x="6645" y="2900"/>
                  </a:lnTo>
                  <a:lnTo>
                    <a:pt x="6645" y="2900"/>
                  </a:lnTo>
                  <a:lnTo>
                    <a:pt x="6645" y="2900"/>
                  </a:lnTo>
                  <a:lnTo>
                    <a:pt x="6670" y="2926"/>
                  </a:lnTo>
                  <a:lnTo>
                    <a:pt x="6670" y="2926"/>
                  </a:lnTo>
                  <a:lnTo>
                    <a:pt x="6670" y="2926"/>
                  </a:lnTo>
                  <a:lnTo>
                    <a:pt x="6670" y="2926"/>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70" y="2900"/>
                  </a:lnTo>
                  <a:lnTo>
                    <a:pt x="6645" y="2876"/>
                  </a:lnTo>
                  <a:lnTo>
                    <a:pt x="6645" y="2876"/>
                  </a:lnTo>
                  <a:lnTo>
                    <a:pt x="6670" y="2900"/>
                  </a:lnTo>
                  <a:lnTo>
                    <a:pt x="6670" y="2900"/>
                  </a:lnTo>
                  <a:lnTo>
                    <a:pt x="6670" y="2900"/>
                  </a:lnTo>
                  <a:lnTo>
                    <a:pt x="6670" y="2900"/>
                  </a:lnTo>
                  <a:lnTo>
                    <a:pt x="6670" y="2876"/>
                  </a:lnTo>
                  <a:lnTo>
                    <a:pt x="6670" y="2876"/>
                  </a:lnTo>
                  <a:lnTo>
                    <a:pt x="6670" y="2876"/>
                  </a:lnTo>
                  <a:lnTo>
                    <a:pt x="6670" y="2876"/>
                  </a:lnTo>
                  <a:lnTo>
                    <a:pt x="6670" y="2876"/>
                  </a:lnTo>
                  <a:lnTo>
                    <a:pt x="6670" y="2876"/>
                  </a:lnTo>
                  <a:lnTo>
                    <a:pt x="6670" y="2851"/>
                  </a:lnTo>
                  <a:lnTo>
                    <a:pt x="6670" y="2851"/>
                  </a:lnTo>
                  <a:lnTo>
                    <a:pt x="6670" y="2851"/>
                  </a:lnTo>
                  <a:lnTo>
                    <a:pt x="6670" y="2851"/>
                  </a:lnTo>
                  <a:lnTo>
                    <a:pt x="6670" y="2851"/>
                  </a:lnTo>
                  <a:lnTo>
                    <a:pt x="6670" y="2851"/>
                  </a:lnTo>
                  <a:lnTo>
                    <a:pt x="6670" y="2851"/>
                  </a:lnTo>
                  <a:lnTo>
                    <a:pt x="6645" y="2851"/>
                  </a:lnTo>
                  <a:lnTo>
                    <a:pt x="6645" y="2851"/>
                  </a:lnTo>
                  <a:lnTo>
                    <a:pt x="6645" y="2851"/>
                  </a:lnTo>
                  <a:lnTo>
                    <a:pt x="6645" y="2851"/>
                  </a:lnTo>
                  <a:lnTo>
                    <a:pt x="6645" y="2851"/>
                  </a:lnTo>
                  <a:lnTo>
                    <a:pt x="6645" y="2827"/>
                  </a:lnTo>
                  <a:lnTo>
                    <a:pt x="6645" y="2827"/>
                  </a:lnTo>
                  <a:lnTo>
                    <a:pt x="6645"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27"/>
                  </a:lnTo>
                  <a:lnTo>
                    <a:pt x="6670" y="2801"/>
                  </a:lnTo>
                  <a:lnTo>
                    <a:pt x="6670" y="2801"/>
                  </a:lnTo>
                  <a:lnTo>
                    <a:pt x="6695" y="2801"/>
                  </a:lnTo>
                  <a:lnTo>
                    <a:pt x="6695" y="2801"/>
                  </a:lnTo>
                  <a:lnTo>
                    <a:pt x="6695" y="2801"/>
                  </a:lnTo>
                  <a:lnTo>
                    <a:pt x="6695" y="2801"/>
                  </a:lnTo>
                  <a:lnTo>
                    <a:pt x="6695" y="2801"/>
                  </a:lnTo>
                  <a:lnTo>
                    <a:pt x="6695" y="2801"/>
                  </a:lnTo>
                  <a:lnTo>
                    <a:pt x="6695" y="2801"/>
                  </a:lnTo>
                  <a:lnTo>
                    <a:pt x="6695" y="2801"/>
                  </a:lnTo>
                  <a:lnTo>
                    <a:pt x="6695" y="2801"/>
                  </a:lnTo>
                  <a:lnTo>
                    <a:pt x="6720" y="2801"/>
                  </a:lnTo>
                  <a:lnTo>
                    <a:pt x="6720" y="2801"/>
                  </a:lnTo>
                  <a:lnTo>
                    <a:pt x="6720" y="2777"/>
                  </a:lnTo>
                  <a:lnTo>
                    <a:pt x="6720" y="2777"/>
                  </a:lnTo>
                  <a:lnTo>
                    <a:pt x="6720" y="2777"/>
                  </a:lnTo>
                  <a:lnTo>
                    <a:pt x="6720" y="2777"/>
                  </a:lnTo>
                  <a:lnTo>
                    <a:pt x="6720" y="2777"/>
                  </a:lnTo>
                  <a:lnTo>
                    <a:pt x="6720" y="2777"/>
                  </a:lnTo>
                  <a:lnTo>
                    <a:pt x="6720" y="2752"/>
                  </a:lnTo>
                  <a:lnTo>
                    <a:pt x="6720" y="2752"/>
                  </a:lnTo>
                  <a:lnTo>
                    <a:pt x="6720" y="2777"/>
                  </a:lnTo>
                  <a:lnTo>
                    <a:pt x="6720" y="2777"/>
                  </a:lnTo>
                  <a:lnTo>
                    <a:pt x="6720" y="2777"/>
                  </a:lnTo>
                  <a:lnTo>
                    <a:pt x="6720" y="2777"/>
                  </a:lnTo>
                  <a:lnTo>
                    <a:pt x="6720" y="2777"/>
                  </a:lnTo>
                  <a:lnTo>
                    <a:pt x="6720" y="2777"/>
                  </a:lnTo>
                  <a:lnTo>
                    <a:pt x="6720" y="2801"/>
                  </a:lnTo>
                  <a:lnTo>
                    <a:pt x="6720" y="2801"/>
                  </a:lnTo>
                  <a:lnTo>
                    <a:pt x="6720" y="2801"/>
                  </a:lnTo>
                  <a:lnTo>
                    <a:pt x="6720" y="2801"/>
                  </a:lnTo>
                  <a:lnTo>
                    <a:pt x="6720" y="2801"/>
                  </a:lnTo>
                  <a:lnTo>
                    <a:pt x="6720" y="2801"/>
                  </a:lnTo>
                  <a:lnTo>
                    <a:pt x="6720" y="2801"/>
                  </a:lnTo>
                  <a:lnTo>
                    <a:pt x="6720" y="2801"/>
                  </a:lnTo>
                  <a:lnTo>
                    <a:pt x="6745" y="2801"/>
                  </a:lnTo>
                  <a:lnTo>
                    <a:pt x="6745" y="2801"/>
                  </a:lnTo>
                  <a:lnTo>
                    <a:pt x="6745" y="2801"/>
                  </a:lnTo>
                  <a:lnTo>
                    <a:pt x="6745" y="2827"/>
                  </a:lnTo>
                  <a:lnTo>
                    <a:pt x="6745" y="2827"/>
                  </a:lnTo>
                  <a:lnTo>
                    <a:pt x="6745" y="2827"/>
                  </a:lnTo>
                  <a:lnTo>
                    <a:pt x="6745" y="2827"/>
                  </a:lnTo>
                  <a:lnTo>
                    <a:pt x="6769" y="2827"/>
                  </a:lnTo>
                  <a:lnTo>
                    <a:pt x="6769" y="2801"/>
                  </a:lnTo>
                  <a:lnTo>
                    <a:pt x="6769" y="2801"/>
                  </a:lnTo>
                  <a:lnTo>
                    <a:pt x="6769" y="2801"/>
                  </a:lnTo>
                  <a:lnTo>
                    <a:pt x="6769" y="2827"/>
                  </a:lnTo>
                  <a:lnTo>
                    <a:pt x="6769" y="2827"/>
                  </a:lnTo>
                  <a:lnTo>
                    <a:pt x="6769" y="2827"/>
                  </a:lnTo>
                  <a:lnTo>
                    <a:pt x="6769" y="2827"/>
                  </a:lnTo>
                  <a:lnTo>
                    <a:pt x="6769" y="2827"/>
                  </a:lnTo>
                  <a:lnTo>
                    <a:pt x="6769" y="2827"/>
                  </a:lnTo>
                  <a:lnTo>
                    <a:pt x="6769" y="2827"/>
                  </a:lnTo>
                  <a:lnTo>
                    <a:pt x="6769" y="2827"/>
                  </a:lnTo>
                  <a:lnTo>
                    <a:pt x="6769" y="2827"/>
                  </a:lnTo>
                  <a:lnTo>
                    <a:pt x="6769" y="2827"/>
                  </a:lnTo>
                  <a:lnTo>
                    <a:pt x="6769" y="2851"/>
                  </a:lnTo>
                  <a:lnTo>
                    <a:pt x="6769" y="2851"/>
                  </a:lnTo>
                  <a:lnTo>
                    <a:pt x="6769" y="2851"/>
                  </a:lnTo>
                  <a:lnTo>
                    <a:pt x="6794" y="2851"/>
                  </a:lnTo>
                  <a:lnTo>
                    <a:pt x="6794" y="2876"/>
                  </a:lnTo>
                  <a:lnTo>
                    <a:pt x="6794" y="2876"/>
                  </a:lnTo>
                  <a:lnTo>
                    <a:pt x="6794" y="2900"/>
                  </a:lnTo>
                  <a:lnTo>
                    <a:pt x="6794" y="2900"/>
                  </a:lnTo>
                  <a:lnTo>
                    <a:pt x="6819" y="2900"/>
                  </a:lnTo>
                  <a:lnTo>
                    <a:pt x="6819" y="2900"/>
                  </a:lnTo>
                  <a:lnTo>
                    <a:pt x="6819" y="2900"/>
                  </a:lnTo>
                  <a:lnTo>
                    <a:pt x="6819" y="2900"/>
                  </a:lnTo>
                  <a:lnTo>
                    <a:pt x="6819" y="2900"/>
                  </a:lnTo>
                  <a:lnTo>
                    <a:pt x="6819" y="2900"/>
                  </a:lnTo>
                  <a:lnTo>
                    <a:pt x="6819" y="2900"/>
                  </a:lnTo>
                  <a:lnTo>
                    <a:pt x="6819" y="2900"/>
                  </a:lnTo>
                  <a:lnTo>
                    <a:pt x="6844" y="2900"/>
                  </a:lnTo>
                  <a:lnTo>
                    <a:pt x="6844" y="2900"/>
                  </a:lnTo>
                  <a:lnTo>
                    <a:pt x="6844" y="2900"/>
                  </a:lnTo>
                  <a:lnTo>
                    <a:pt x="6794" y="2926"/>
                  </a:lnTo>
                  <a:lnTo>
                    <a:pt x="6794" y="2926"/>
                  </a:lnTo>
                  <a:lnTo>
                    <a:pt x="6794" y="2926"/>
                  </a:lnTo>
                  <a:lnTo>
                    <a:pt x="6794" y="2926"/>
                  </a:lnTo>
                  <a:lnTo>
                    <a:pt x="6794" y="2926"/>
                  </a:lnTo>
                  <a:lnTo>
                    <a:pt x="6794" y="2926"/>
                  </a:lnTo>
                  <a:lnTo>
                    <a:pt x="6794" y="2926"/>
                  </a:lnTo>
                  <a:lnTo>
                    <a:pt x="6794" y="2926"/>
                  </a:lnTo>
                  <a:lnTo>
                    <a:pt x="6794" y="2950"/>
                  </a:lnTo>
                  <a:lnTo>
                    <a:pt x="6794" y="2950"/>
                  </a:lnTo>
                  <a:lnTo>
                    <a:pt x="6794" y="2950"/>
                  </a:lnTo>
                  <a:lnTo>
                    <a:pt x="6794" y="2950"/>
                  </a:lnTo>
                  <a:lnTo>
                    <a:pt x="6794" y="2950"/>
                  </a:lnTo>
                  <a:lnTo>
                    <a:pt x="6794" y="2950"/>
                  </a:lnTo>
                  <a:lnTo>
                    <a:pt x="679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44" y="2950"/>
                  </a:lnTo>
                  <a:lnTo>
                    <a:pt x="6844" y="2926"/>
                  </a:lnTo>
                  <a:lnTo>
                    <a:pt x="6844" y="2926"/>
                  </a:lnTo>
                  <a:lnTo>
                    <a:pt x="6844" y="2926"/>
                  </a:lnTo>
                  <a:lnTo>
                    <a:pt x="6844" y="2926"/>
                  </a:lnTo>
                  <a:lnTo>
                    <a:pt x="6844" y="2900"/>
                  </a:lnTo>
                  <a:lnTo>
                    <a:pt x="6844" y="2900"/>
                  </a:lnTo>
                  <a:lnTo>
                    <a:pt x="6844" y="2900"/>
                  </a:lnTo>
                  <a:lnTo>
                    <a:pt x="6844" y="2900"/>
                  </a:lnTo>
                  <a:lnTo>
                    <a:pt x="6844" y="2900"/>
                  </a:lnTo>
                  <a:lnTo>
                    <a:pt x="6844" y="2900"/>
                  </a:lnTo>
                  <a:lnTo>
                    <a:pt x="6844" y="2876"/>
                  </a:lnTo>
                  <a:lnTo>
                    <a:pt x="6844" y="2900"/>
                  </a:lnTo>
                  <a:lnTo>
                    <a:pt x="6844" y="2926"/>
                  </a:lnTo>
                  <a:lnTo>
                    <a:pt x="6844" y="2926"/>
                  </a:lnTo>
                  <a:lnTo>
                    <a:pt x="6844" y="2926"/>
                  </a:lnTo>
                  <a:lnTo>
                    <a:pt x="6844" y="2950"/>
                  </a:lnTo>
                  <a:lnTo>
                    <a:pt x="6844" y="2950"/>
                  </a:lnTo>
                  <a:lnTo>
                    <a:pt x="6844" y="2950"/>
                  </a:lnTo>
                  <a:lnTo>
                    <a:pt x="6844" y="2950"/>
                  </a:lnTo>
                  <a:lnTo>
                    <a:pt x="6844" y="2950"/>
                  </a:lnTo>
                  <a:lnTo>
                    <a:pt x="6844" y="2950"/>
                  </a:lnTo>
                  <a:lnTo>
                    <a:pt x="6844"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50"/>
                  </a:lnTo>
                  <a:lnTo>
                    <a:pt x="6819" y="2975"/>
                  </a:lnTo>
                  <a:lnTo>
                    <a:pt x="6819" y="2975"/>
                  </a:lnTo>
                  <a:lnTo>
                    <a:pt x="6819" y="2975"/>
                  </a:lnTo>
                  <a:lnTo>
                    <a:pt x="6819" y="2975"/>
                  </a:lnTo>
                  <a:lnTo>
                    <a:pt x="6819" y="2975"/>
                  </a:lnTo>
                  <a:lnTo>
                    <a:pt x="6819" y="2975"/>
                  </a:lnTo>
                  <a:lnTo>
                    <a:pt x="6819" y="2975"/>
                  </a:lnTo>
                  <a:lnTo>
                    <a:pt x="6819" y="2975"/>
                  </a:lnTo>
                  <a:lnTo>
                    <a:pt x="6819" y="2975"/>
                  </a:lnTo>
                  <a:lnTo>
                    <a:pt x="6819" y="2975"/>
                  </a:lnTo>
                  <a:lnTo>
                    <a:pt x="6819" y="3000"/>
                  </a:lnTo>
                  <a:lnTo>
                    <a:pt x="6819" y="3000"/>
                  </a:lnTo>
                  <a:lnTo>
                    <a:pt x="6819" y="3000"/>
                  </a:lnTo>
                  <a:lnTo>
                    <a:pt x="6819" y="3000"/>
                  </a:lnTo>
                  <a:lnTo>
                    <a:pt x="6819" y="3000"/>
                  </a:lnTo>
                  <a:lnTo>
                    <a:pt x="6819" y="3000"/>
                  </a:lnTo>
                  <a:lnTo>
                    <a:pt x="6819" y="3000"/>
                  </a:lnTo>
                  <a:lnTo>
                    <a:pt x="6819" y="3000"/>
                  </a:lnTo>
                  <a:lnTo>
                    <a:pt x="6819" y="3000"/>
                  </a:lnTo>
                  <a:lnTo>
                    <a:pt x="6844" y="3000"/>
                  </a:lnTo>
                  <a:lnTo>
                    <a:pt x="6844" y="3025"/>
                  </a:lnTo>
                  <a:lnTo>
                    <a:pt x="6844" y="3025"/>
                  </a:lnTo>
                  <a:lnTo>
                    <a:pt x="6844" y="3000"/>
                  </a:lnTo>
                  <a:lnTo>
                    <a:pt x="6844" y="3000"/>
                  </a:lnTo>
                  <a:lnTo>
                    <a:pt x="6844" y="3000"/>
                  </a:lnTo>
                  <a:lnTo>
                    <a:pt x="6844" y="3000"/>
                  </a:lnTo>
                  <a:lnTo>
                    <a:pt x="6844" y="3000"/>
                  </a:lnTo>
                  <a:lnTo>
                    <a:pt x="6844" y="3000"/>
                  </a:lnTo>
                  <a:lnTo>
                    <a:pt x="6844" y="3000"/>
                  </a:lnTo>
                  <a:lnTo>
                    <a:pt x="6844" y="3000"/>
                  </a:lnTo>
                  <a:lnTo>
                    <a:pt x="6844" y="3000"/>
                  </a:lnTo>
                  <a:lnTo>
                    <a:pt x="6844" y="3000"/>
                  </a:lnTo>
                  <a:lnTo>
                    <a:pt x="6844" y="2975"/>
                  </a:lnTo>
                  <a:lnTo>
                    <a:pt x="6844" y="2975"/>
                  </a:lnTo>
                  <a:lnTo>
                    <a:pt x="6844" y="2975"/>
                  </a:lnTo>
                  <a:lnTo>
                    <a:pt x="6844" y="2975"/>
                  </a:lnTo>
                  <a:lnTo>
                    <a:pt x="6844" y="2975"/>
                  </a:lnTo>
                  <a:lnTo>
                    <a:pt x="6844" y="2975"/>
                  </a:lnTo>
                  <a:lnTo>
                    <a:pt x="6844" y="2975"/>
                  </a:lnTo>
                  <a:lnTo>
                    <a:pt x="6844" y="2975"/>
                  </a:lnTo>
                  <a:lnTo>
                    <a:pt x="6844" y="2975"/>
                  </a:lnTo>
                  <a:lnTo>
                    <a:pt x="6844" y="2975"/>
                  </a:lnTo>
                  <a:lnTo>
                    <a:pt x="6844" y="3000"/>
                  </a:lnTo>
                  <a:lnTo>
                    <a:pt x="6844"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3000"/>
                  </a:lnTo>
                  <a:lnTo>
                    <a:pt x="6868" y="2975"/>
                  </a:lnTo>
                  <a:lnTo>
                    <a:pt x="6868" y="2975"/>
                  </a:lnTo>
                  <a:lnTo>
                    <a:pt x="6868" y="2975"/>
                  </a:lnTo>
                  <a:lnTo>
                    <a:pt x="6868" y="3000"/>
                  </a:lnTo>
                  <a:lnTo>
                    <a:pt x="6868" y="3000"/>
                  </a:lnTo>
                  <a:lnTo>
                    <a:pt x="6868" y="3000"/>
                  </a:lnTo>
                  <a:lnTo>
                    <a:pt x="6868" y="3000"/>
                  </a:lnTo>
                  <a:lnTo>
                    <a:pt x="6868" y="2975"/>
                  </a:lnTo>
                  <a:lnTo>
                    <a:pt x="6894" y="2975"/>
                  </a:lnTo>
                  <a:lnTo>
                    <a:pt x="6894" y="2975"/>
                  </a:lnTo>
                  <a:lnTo>
                    <a:pt x="6894" y="2975"/>
                  </a:lnTo>
                  <a:lnTo>
                    <a:pt x="6894" y="2950"/>
                  </a:lnTo>
                  <a:lnTo>
                    <a:pt x="6894" y="2950"/>
                  </a:lnTo>
                  <a:lnTo>
                    <a:pt x="6894" y="2950"/>
                  </a:lnTo>
                  <a:lnTo>
                    <a:pt x="6894" y="2950"/>
                  </a:lnTo>
                  <a:lnTo>
                    <a:pt x="6894" y="2950"/>
                  </a:lnTo>
                  <a:lnTo>
                    <a:pt x="6894" y="2950"/>
                  </a:lnTo>
                  <a:lnTo>
                    <a:pt x="6894" y="2950"/>
                  </a:lnTo>
                  <a:lnTo>
                    <a:pt x="6894" y="2926"/>
                  </a:lnTo>
                  <a:lnTo>
                    <a:pt x="6894" y="2926"/>
                  </a:lnTo>
                  <a:lnTo>
                    <a:pt x="6894" y="2926"/>
                  </a:lnTo>
                  <a:lnTo>
                    <a:pt x="6894" y="2926"/>
                  </a:lnTo>
                  <a:lnTo>
                    <a:pt x="6894" y="2926"/>
                  </a:lnTo>
                  <a:lnTo>
                    <a:pt x="6894" y="2926"/>
                  </a:lnTo>
                  <a:lnTo>
                    <a:pt x="6894" y="2900"/>
                  </a:lnTo>
                  <a:lnTo>
                    <a:pt x="6894" y="2900"/>
                  </a:lnTo>
                  <a:lnTo>
                    <a:pt x="6894" y="2900"/>
                  </a:lnTo>
                  <a:lnTo>
                    <a:pt x="6894" y="2900"/>
                  </a:lnTo>
                  <a:lnTo>
                    <a:pt x="6894" y="2900"/>
                  </a:lnTo>
                  <a:lnTo>
                    <a:pt x="6894" y="2900"/>
                  </a:lnTo>
                  <a:lnTo>
                    <a:pt x="6894" y="2900"/>
                  </a:lnTo>
                  <a:lnTo>
                    <a:pt x="6894" y="2900"/>
                  </a:lnTo>
                  <a:lnTo>
                    <a:pt x="6894" y="2900"/>
                  </a:lnTo>
                  <a:lnTo>
                    <a:pt x="6894" y="2900"/>
                  </a:lnTo>
                  <a:lnTo>
                    <a:pt x="6894" y="2876"/>
                  </a:lnTo>
                  <a:close/>
                  <a:moveTo>
                    <a:pt x="6794" y="3000"/>
                  </a:moveTo>
                  <a:lnTo>
                    <a:pt x="6794" y="3000"/>
                  </a:lnTo>
                  <a:lnTo>
                    <a:pt x="6794" y="3000"/>
                  </a:lnTo>
                  <a:lnTo>
                    <a:pt x="6794" y="3000"/>
                  </a:lnTo>
                  <a:lnTo>
                    <a:pt x="6794" y="3000"/>
                  </a:lnTo>
                  <a:lnTo>
                    <a:pt x="6794" y="3000"/>
                  </a:lnTo>
                  <a:lnTo>
                    <a:pt x="6794" y="3000"/>
                  </a:lnTo>
                  <a:lnTo>
                    <a:pt x="6794" y="2975"/>
                  </a:lnTo>
                  <a:lnTo>
                    <a:pt x="6769" y="2975"/>
                  </a:lnTo>
                  <a:lnTo>
                    <a:pt x="6769" y="3000"/>
                  </a:lnTo>
                  <a:lnTo>
                    <a:pt x="6769" y="3000"/>
                  </a:lnTo>
                  <a:lnTo>
                    <a:pt x="6769" y="3000"/>
                  </a:lnTo>
                  <a:lnTo>
                    <a:pt x="6769" y="3000"/>
                  </a:lnTo>
                  <a:lnTo>
                    <a:pt x="6769" y="3000"/>
                  </a:lnTo>
                  <a:lnTo>
                    <a:pt x="6769" y="3000"/>
                  </a:lnTo>
                  <a:lnTo>
                    <a:pt x="6769" y="3000"/>
                  </a:lnTo>
                  <a:lnTo>
                    <a:pt x="6769" y="3000"/>
                  </a:lnTo>
                  <a:lnTo>
                    <a:pt x="6769" y="3000"/>
                  </a:lnTo>
                  <a:lnTo>
                    <a:pt x="6769" y="3000"/>
                  </a:lnTo>
                  <a:lnTo>
                    <a:pt x="6769" y="3025"/>
                  </a:lnTo>
                  <a:lnTo>
                    <a:pt x="6769" y="3025"/>
                  </a:lnTo>
                  <a:lnTo>
                    <a:pt x="6769" y="3025"/>
                  </a:lnTo>
                  <a:lnTo>
                    <a:pt x="6769" y="3025"/>
                  </a:lnTo>
                  <a:lnTo>
                    <a:pt x="6794" y="3025"/>
                  </a:lnTo>
                  <a:lnTo>
                    <a:pt x="6794" y="3025"/>
                  </a:lnTo>
                  <a:lnTo>
                    <a:pt x="6794" y="3000"/>
                  </a:lnTo>
                  <a:close/>
                  <a:moveTo>
                    <a:pt x="6769" y="3000"/>
                  </a:moveTo>
                  <a:lnTo>
                    <a:pt x="6769" y="2975"/>
                  </a:lnTo>
                  <a:lnTo>
                    <a:pt x="6769" y="2975"/>
                  </a:lnTo>
                  <a:lnTo>
                    <a:pt x="6769" y="2975"/>
                  </a:lnTo>
                  <a:lnTo>
                    <a:pt x="6769" y="2975"/>
                  </a:lnTo>
                  <a:lnTo>
                    <a:pt x="6769" y="2975"/>
                  </a:lnTo>
                  <a:lnTo>
                    <a:pt x="6769" y="2975"/>
                  </a:lnTo>
                  <a:lnTo>
                    <a:pt x="6769" y="2975"/>
                  </a:lnTo>
                  <a:lnTo>
                    <a:pt x="6769" y="2975"/>
                  </a:lnTo>
                  <a:lnTo>
                    <a:pt x="6769" y="2975"/>
                  </a:lnTo>
                  <a:lnTo>
                    <a:pt x="6769" y="2950"/>
                  </a:lnTo>
                  <a:lnTo>
                    <a:pt x="6769" y="2950"/>
                  </a:lnTo>
                  <a:lnTo>
                    <a:pt x="6745" y="2950"/>
                  </a:lnTo>
                  <a:lnTo>
                    <a:pt x="6745" y="2950"/>
                  </a:lnTo>
                  <a:lnTo>
                    <a:pt x="6745" y="2950"/>
                  </a:lnTo>
                  <a:lnTo>
                    <a:pt x="6745" y="2950"/>
                  </a:lnTo>
                  <a:lnTo>
                    <a:pt x="6745" y="2950"/>
                  </a:lnTo>
                  <a:lnTo>
                    <a:pt x="6745" y="2950"/>
                  </a:lnTo>
                  <a:lnTo>
                    <a:pt x="6720" y="2950"/>
                  </a:lnTo>
                  <a:lnTo>
                    <a:pt x="6720" y="2950"/>
                  </a:lnTo>
                  <a:lnTo>
                    <a:pt x="6720" y="2950"/>
                  </a:lnTo>
                  <a:lnTo>
                    <a:pt x="6720" y="2950"/>
                  </a:lnTo>
                  <a:lnTo>
                    <a:pt x="6720" y="2950"/>
                  </a:lnTo>
                  <a:lnTo>
                    <a:pt x="6720" y="2950"/>
                  </a:lnTo>
                  <a:lnTo>
                    <a:pt x="6720" y="2950"/>
                  </a:lnTo>
                  <a:lnTo>
                    <a:pt x="6720" y="2950"/>
                  </a:lnTo>
                  <a:lnTo>
                    <a:pt x="6720" y="2950"/>
                  </a:lnTo>
                  <a:lnTo>
                    <a:pt x="6745" y="2950"/>
                  </a:lnTo>
                  <a:lnTo>
                    <a:pt x="6745" y="2950"/>
                  </a:lnTo>
                  <a:lnTo>
                    <a:pt x="6745" y="2950"/>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3000"/>
                  </a:lnTo>
                  <a:lnTo>
                    <a:pt x="6745" y="2975"/>
                  </a:lnTo>
                  <a:lnTo>
                    <a:pt x="6745" y="2975"/>
                  </a:lnTo>
                  <a:lnTo>
                    <a:pt x="6745" y="2975"/>
                  </a:lnTo>
                  <a:lnTo>
                    <a:pt x="6745" y="2975"/>
                  </a:lnTo>
                  <a:lnTo>
                    <a:pt x="6745" y="2975"/>
                  </a:lnTo>
                  <a:lnTo>
                    <a:pt x="6745" y="2975"/>
                  </a:lnTo>
                  <a:lnTo>
                    <a:pt x="6745" y="2975"/>
                  </a:lnTo>
                  <a:lnTo>
                    <a:pt x="6745" y="2975"/>
                  </a:lnTo>
                  <a:lnTo>
                    <a:pt x="6745" y="3000"/>
                  </a:lnTo>
                  <a:lnTo>
                    <a:pt x="6745" y="3000"/>
                  </a:lnTo>
                  <a:lnTo>
                    <a:pt x="6745" y="3000"/>
                  </a:lnTo>
                  <a:lnTo>
                    <a:pt x="6745" y="3000"/>
                  </a:lnTo>
                  <a:lnTo>
                    <a:pt x="6769" y="3000"/>
                  </a:lnTo>
                  <a:close/>
                  <a:moveTo>
                    <a:pt x="4364" y="2479"/>
                  </a:moveTo>
                  <a:lnTo>
                    <a:pt x="4364" y="2479"/>
                  </a:lnTo>
                  <a:close/>
                  <a:moveTo>
                    <a:pt x="3000" y="3297"/>
                  </a:moveTo>
                  <a:lnTo>
                    <a:pt x="3000" y="3297"/>
                  </a:lnTo>
                  <a:lnTo>
                    <a:pt x="3000" y="3297"/>
                  </a:lnTo>
                  <a:lnTo>
                    <a:pt x="3000" y="3297"/>
                  </a:lnTo>
                  <a:lnTo>
                    <a:pt x="3000" y="3297"/>
                  </a:lnTo>
                  <a:lnTo>
                    <a:pt x="3000" y="3272"/>
                  </a:lnTo>
                  <a:lnTo>
                    <a:pt x="3000" y="3272"/>
                  </a:lnTo>
                  <a:lnTo>
                    <a:pt x="3000" y="3297"/>
                  </a:lnTo>
                  <a:close/>
                  <a:moveTo>
                    <a:pt x="3273" y="3198"/>
                  </a:moveTo>
                  <a:lnTo>
                    <a:pt x="3273" y="3198"/>
                  </a:lnTo>
                  <a:lnTo>
                    <a:pt x="3273" y="3198"/>
                  </a:lnTo>
                  <a:lnTo>
                    <a:pt x="3298" y="3198"/>
                  </a:lnTo>
                  <a:lnTo>
                    <a:pt x="3298" y="3198"/>
                  </a:lnTo>
                  <a:lnTo>
                    <a:pt x="3273" y="3198"/>
                  </a:lnTo>
                  <a:close/>
                  <a:moveTo>
                    <a:pt x="3298" y="3198"/>
                  </a:moveTo>
                  <a:lnTo>
                    <a:pt x="3298" y="3198"/>
                  </a:lnTo>
                  <a:close/>
                  <a:moveTo>
                    <a:pt x="3323" y="2653"/>
                  </a:moveTo>
                  <a:lnTo>
                    <a:pt x="3323" y="2653"/>
                  </a:lnTo>
                  <a:lnTo>
                    <a:pt x="3323" y="2653"/>
                  </a:lnTo>
                  <a:lnTo>
                    <a:pt x="3348" y="2653"/>
                  </a:lnTo>
                  <a:lnTo>
                    <a:pt x="3348" y="2653"/>
                  </a:lnTo>
                  <a:lnTo>
                    <a:pt x="3348" y="2653"/>
                  </a:lnTo>
                  <a:lnTo>
                    <a:pt x="3348" y="2653"/>
                  </a:lnTo>
                  <a:lnTo>
                    <a:pt x="3348" y="2653"/>
                  </a:lnTo>
                  <a:lnTo>
                    <a:pt x="3348" y="2653"/>
                  </a:lnTo>
                  <a:lnTo>
                    <a:pt x="3348" y="2653"/>
                  </a:lnTo>
                  <a:lnTo>
                    <a:pt x="3348" y="2628"/>
                  </a:lnTo>
                  <a:lnTo>
                    <a:pt x="3372" y="2628"/>
                  </a:lnTo>
                  <a:lnTo>
                    <a:pt x="3372" y="2628"/>
                  </a:lnTo>
                  <a:lnTo>
                    <a:pt x="3372" y="2603"/>
                  </a:lnTo>
                  <a:lnTo>
                    <a:pt x="3372" y="2603"/>
                  </a:lnTo>
                  <a:lnTo>
                    <a:pt x="3372" y="2603"/>
                  </a:lnTo>
                  <a:lnTo>
                    <a:pt x="3372" y="2603"/>
                  </a:lnTo>
                  <a:lnTo>
                    <a:pt x="3348" y="2628"/>
                  </a:lnTo>
                  <a:lnTo>
                    <a:pt x="3348" y="2628"/>
                  </a:lnTo>
                  <a:lnTo>
                    <a:pt x="3348" y="2628"/>
                  </a:lnTo>
                  <a:lnTo>
                    <a:pt x="3323" y="2628"/>
                  </a:lnTo>
                  <a:lnTo>
                    <a:pt x="3323" y="2628"/>
                  </a:lnTo>
                  <a:lnTo>
                    <a:pt x="3323" y="2628"/>
                  </a:lnTo>
                  <a:lnTo>
                    <a:pt x="3323" y="2653"/>
                  </a:lnTo>
                  <a:lnTo>
                    <a:pt x="3323" y="2653"/>
                  </a:lnTo>
                  <a:lnTo>
                    <a:pt x="3323" y="2653"/>
                  </a:lnTo>
                  <a:lnTo>
                    <a:pt x="3323" y="2628"/>
                  </a:lnTo>
                  <a:lnTo>
                    <a:pt x="3323" y="2653"/>
                  </a:lnTo>
                  <a:close/>
                  <a:moveTo>
                    <a:pt x="3397" y="2653"/>
                  </a:moveTo>
                  <a:lnTo>
                    <a:pt x="3397" y="2653"/>
                  </a:lnTo>
                  <a:lnTo>
                    <a:pt x="3397" y="2628"/>
                  </a:lnTo>
                  <a:lnTo>
                    <a:pt x="3397" y="2628"/>
                  </a:lnTo>
                  <a:lnTo>
                    <a:pt x="3397" y="2628"/>
                  </a:lnTo>
                  <a:lnTo>
                    <a:pt x="3397" y="2628"/>
                  </a:lnTo>
                  <a:lnTo>
                    <a:pt x="3397" y="2628"/>
                  </a:lnTo>
                  <a:lnTo>
                    <a:pt x="3397" y="2628"/>
                  </a:lnTo>
                  <a:lnTo>
                    <a:pt x="3397" y="2628"/>
                  </a:lnTo>
                  <a:lnTo>
                    <a:pt x="3397" y="2628"/>
                  </a:lnTo>
                  <a:lnTo>
                    <a:pt x="3397" y="2628"/>
                  </a:lnTo>
                  <a:lnTo>
                    <a:pt x="3397" y="2653"/>
                  </a:lnTo>
                  <a:close/>
                  <a:moveTo>
                    <a:pt x="3422" y="2653"/>
                  </a:moveTo>
                  <a:lnTo>
                    <a:pt x="3422" y="2653"/>
                  </a:lnTo>
                  <a:lnTo>
                    <a:pt x="3422" y="2653"/>
                  </a:lnTo>
                  <a:lnTo>
                    <a:pt x="3422" y="2653"/>
                  </a:lnTo>
                  <a:lnTo>
                    <a:pt x="3422" y="2653"/>
                  </a:lnTo>
                  <a:lnTo>
                    <a:pt x="3422" y="2653"/>
                  </a:lnTo>
                  <a:lnTo>
                    <a:pt x="3422" y="2653"/>
                  </a:lnTo>
                  <a:lnTo>
                    <a:pt x="3422" y="2653"/>
                  </a:lnTo>
                  <a:lnTo>
                    <a:pt x="3422" y="2653"/>
                  </a:lnTo>
                  <a:lnTo>
                    <a:pt x="3422" y="2653"/>
                  </a:lnTo>
                  <a:lnTo>
                    <a:pt x="3422" y="2628"/>
                  </a:lnTo>
                  <a:lnTo>
                    <a:pt x="3422" y="2628"/>
                  </a:lnTo>
                  <a:lnTo>
                    <a:pt x="3397" y="2628"/>
                  </a:lnTo>
                  <a:lnTo>
                    <a:pt x="3397" y="2628"/>
                  </a:lnTo>
                  <a:lnTo>
                    <a:pt x="3397" y="2653"/>
                  </a:lnTo>
                  <a:lnTo>
                    <a:pt x="3397" y="2653"/>
                  </a:lnTo>
                  <a:lnTo>
                    <a:pt x="3397" y="2653"/>
                  </a:lnTo>
                  <a:lnTo>
                    <a:pt x="3422" y="2653"/>
                  </a:lnTo>
                  <a:close/>
                  <a:moveTo>
                    <a:pt x="3026" y="3322"/>
                  </a:moveTo>
                  <a:lnTo>
                    <a:pt x="3026" y="3322"/>
                  </a:lnTo>
                  <a:close/>
                  <a:moveTo>
                    <a:pt x="3298" y="3223"/>
                  </a:moveTo>
                  <a:lnTo>
                    <a:pt x="3273" y="3223"/>
                  </a:lnTo>
                  <a:lnTo>
                    <a:pt x="3273" y="3223"/>
                  </a:lnTo>
                  <a:lnTo>
                    <a:pt x="3273" y="3223"/>
                  </a:lnTo>
                  <a:lnTo>
                    <a:pt x="3273" y="3223"/>
                  </a:lnTo>
                  <a:lnTo>
                    <a:pt x="3298" y="3223"/>
                  </a:lnTo>
                  <a:close/>
                  <a:moveTo>
                    <a:pt x="6720" y="2926"/>
                  </a:moveTo>
                  <a:lnTo>
                    <a:pt x="6720" y="2926"/>
                  </a:lnTo>
                  <a:lnTo>
                    <a:pt x="6745" y="2926"/>
                  </a:lnTo>
                  <a:lnTo>
                    <a:pt x="6745" y="2926"/>
                  </a:lnTo>
                  <a:lnTo>
                    <a:pt x="6720" y="2926"/>
                  </a:lnTo>
                  <a:lnTo>
                    <a:pt x="6720" y="2900"/>
                  </a:lnTo>
                  <a:lnTo>
                    <a:pt x="6720" y="2900"/>
                  </a:lnTo>
                  <a:lnTo>
                    <a:pt x="6720" y="2900"/>
                  </a:lnTo>
                  <a:lnTo>
                    <a:pt x="6720" y="2900"/>
                  </a:lnTo>
                  <a:lnTo>
                    <a:pt x="6720" y="2900"/>
                  </a:lnTo>
                  <a:lnTo>
                    <a:pt x="6720" y="2900"/>
                  </a:lnTo>
                  <a:lnTo>
                    <a:pt x="6720" y="2900"/>
                  </a:lnTo>
                  <a:lnTo>
                    <a:pt x="6720" y="2900"/>
                  </a:lnTo>
                  <a:lnTo>
                    <a:pt x="6720" y="2876"/>
                  </a:lnTo>
                  <a:lnTo>
                    <a:pt x="6720" y="2900"/>
                  </a:lnTo>
                  <a:lnTo>
                    <a:pt x="6720" y="2900"/>
                  </a:lnTo>
                  <a:lnTo>
                    <a:pt x="6720" y="2900"/>
                  </a:lnTo>
                  <a:lnTo>
                    <a:pt x="6720"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00"/>
                  </a:lnTo>
                  <a:lnTo>
                    <a:pt x="6745" y="2900"/>
                  </a:lnTo>
                  <a:lnTo>
                    <a:pt x="6745" y="2900"/>
                  </a:lnTo>
                  <a:lnTo>
                    <a:pt x="6745" y="2900"/>
                  </a:lnTo>
                  <a:lnTo>
                    <a:pt x="6745" y="2900"/>
                  </a:lnTo>
                  <a:lnTo>
                    <a:pt x="6720" y="2876"/>
                  </a:lnTo>
                  <a:lnTo>
                    <a:pt x="6720" y="2876"/>
                  </a:lnTo>
                  <a:lnTo>
                    <a:pt x="6720" y="2851"/>
                  </a:lnTo>
                  <a:lnTo>
                    <a:pt x="6720" y="2851"/>
                  </a:lnTo>
                  <a:lnTo>
                    <a:pt x="6720" y="2876"/>
                  </a:lnTo>
                  <a:lnTo>
                    <a:pt x="6745" y="2876"/>
                  </a:lnTo>
                  <a:lnTo>
                    <a:pt x="6745" y="2876"/>
                  </a:lnTo>
                  <a:lnTo>
                    <a:pt x="6745" y="2876"/>
                  </a:lnTo>
                  <a:lnTo>
                    <a:pt x="6745" y="2876"/>
                  </a:lnTo>
                  <a:lnTo>
                    <a:pt x="6745" y="2900"/>
                  </a:lnTo>
                  <a:lnTo>
                    <a:pt x="6745" y="2900"/>
                  </a:lnTo>
                  <a:lnTo>
                    <a:pt x="6745" y="2900"/>
                  </a:lnTo>
                  <a:lnTo>
                    <a:pt x="6745" y="2900"/>
                  </a:lnTo>
                  <a:lnTo>
                    <a:pt x="6745" y="2900"/>
                  </a:lnTo>
                  <a:lnTo>
                    <a:pt x="6745" y="2900"/>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26"/>
                  </a:lnTo>
                  <a:lnTo>
                    <a:pt x="6745" y="2950"/>
                  </a:lnTo>
                  <a:lnTo>
                    <a:pt x="6745" y="2950"/>
                  </a:lnTo>
                  <a:lnTo>
                    <a:pt x="6745" y="2950"/>
                  </a:lnTo>
                  <a:lnTo>
                    <a:pt x="6745" y="2950"/>
                  </a:lnTo>
                  <a:lnTo>
                    <a:pt x="6745" y="2926"/>
                  </a:lnTo>
                  <a:lnTo>
                    <a:pt x="6769" y="2926"/>
                  </a:lnTo>
                  <a:lnTo>
                    <a:pt x="6769" y="2926"/>
                  </a:lnTo>
                  <a:lnTo>
                    <a:pt x="6769" y="2926"/>
                  </a:lnTo>
                  <a:lnTo>
                    <a:pt x="6769" y="2926"/>
                  </a:lnTo>
                  <a:lnTo>
                    <a:pt x="6745" y="2926"/>
                  </a:lnTo>
                  <a:lnTo>
                    <a:pt x="6745" y="2926"/>
                  </a:lnTo>
                  <a:lnTo>
                    <a:pt x="6745" y="2900"/>
                  </a:lnTo>
                  <a:lnTo>
                    <a:pt x="6745" y="2900"/>
                  </a:lnTo>
                  <a:lnTo>
                    <a:pt x="6769" y="2900"/>
                  </a:lnTo>
                  <a:lnTo>
                    <a:pt x="6745" y="2900"/>
                  </a:lnTo>
                  <a:lnTo>
                    <a:pt x="6769" y="2900"/>
                  </a:lnTo>
                  <a:lnTo>
                    <a:pt x="6769" y="2900"/>
                  </a:lnTo>
                  <a:lnTo>
                    <a:pt x="6769" y="2900"/>
                  </a:lnTo>
                  <a:lnTo>
                    <a:pt x="6769" y="2900"/>
                  </a:lnTo>
                  <a:lnTo>
                    <a:pt x="6769" y="2900"/>
                  </a:lnTo>
                  <a:lnTo>
                    <a:pt x="6769" y="2926"/>
                  </a:lnTo>
                  <a:lnTo>
                    <a:pt x="6769" y="2926"/>
                  </a:lnTo>
                  <a:lnTo>
                    <a:pt x="6769" y="2926"/>
                  </a:lnTo>
                  <a:lnTo>
                    <a:pt x="6769" y="2926"/>
                  </a:lnTo>
                  <a:lnTo>
                    <a:pt x="6769" y="2926"/>
                  </a:lnTo>
                  <a:lnTo>
                    <a:pt x="6769" y="2926"/>
                  </a:lnTo>
                  <a:lnTo>
                    <a:pt x="6769" y="2926"/>
                  </a:lnTo>
                  <a:lnTo>
                    <a:pt x="6769" y="2950"/>
                  </a:lnTo>
                  <a:lnTo>
                    <a:pt x="6769" y="2950"/>
                  </a:lnTo>
                  <a:lnTo>
                    <a:pt x="6769" y="2950"/>
                  </a:lnTo>
                  <a:lnTo>
                    <a:pt x="6769" y="2950"/>
                  </a:lnTo>
                  <a:lnTo>
                    <a:pt x="6769" y="2950"/>
                  </a:lnTo>
                  <a:lnTo>
                    <a:pt x="6769" y="2950"/>
                  </a:lnTo>
                  <a:lnTo>
                    <a:pt x="6769" y="2926"/>
                  </a:lnTo>
                  <a:lnTo>
                    <a:pt x="6769" y="2926"/>
                  </a:lnTo>
                  <a:lnTo>
                    <a:pt x="6769" y="2926"/>
                  </a:lnTo>
                  <a:lnTo>
                    <a:pt x="6769" y="2926"/>
                  </a:lnTo>
                  <a:lnTo>
                    <a:pt x="6794" y="2926"/>
                  </a:lnTo>
                  <a:lnTo>
                    <a:pt x="6794" y="2926"/>
                  </a:lnTo>
                  <a:lnTo>
                    <a:pt x="6794" y="2926"/>
                  </a:lnTo>
                  <a:lnTo>
                    <a:pt x="6794" y="2926"/>
                  </a:lnTo>
                  <a:lnTo>
                    <a:pt x="6794" y="2926"/>
                  </a:lnTo>
                  <a:lnTo>
                    <a:pt x="6794" y="2900"/>
                  </a:lnTo>
                  <a:lnTo>
                    <a:pt x="6794" y="2900"/>
                  </a:lnTo>
                  <a:lnTo>
                    <a:pt x="6794" y="2900"/>
                  </a:lnTo>
                  <a:lnTo>
                    <a:pt x="6794" y="2900"/>
                  </a:lnTo>
                  <a:lnTo>
                    <a:pt x="6769" y="2900"/>
                  </a:lnTo>
                  <a:lnTo>
                    <a:pt x="6769" y="2900"/>
                  </a:lnTo>
                  <a:lnTo>
                    <a:pt x="6769" y="2900"/>
                  </a:lnTo>
                  <a:lnTo>
                    <a:pt x="6769" y="2900"/>
                  </a:lnTo>
                  <a:lnTo>
                    <a:pt x="6769" y="2900"/>
                  </a:lnTo>
                  <a:lnTo>
                    <a:pt x="6769" y="2900"/>
                  </a:lnTo>
                  <a:lnTo>
                    <a:pt x="6794" y="2900"/>
                  </a:lnTo>
                  <a:lnTo>
                    <a:pt x="6794" y="2900"/>
                  </a:lnTo>
                  <a:lnTo>
                    <a:pt x="6794" y="2900"/>
                  </a:lnTo>
                  <a:lnTo>
                    <a:pt x="6794" y="2900"/>
                  </a:lnTo>
                  <a:lnTo>
                    <a:pt x="6794" y="2900"/>
                  </a:lnTo>
                  <a:lnTo>
                    <a:pt x="6794" y="2900"/>
                  </a:lnTo>
                  <a:lnTo>
                    <a:pt x="6794" y="2876"/>
                  </a:lnTo>
                  <a:lnTo>
                    <a:pt x="6769" y="2876"/>
                  </a:lnTo>
                  <a:lnTo>
                    <a:pt x="6769" y="2876"/>
                  </a:lnTo>
                  <a:lnTo>
                    <a:pt x="6769" y="2876"/>
                  </a:lnTo>
                  <a:lnTo>
                    <a:pt x="6769" y="2876"/>
                  </a:lnTo>
                  <a:lnTo>
                    <a:pt x="6769" y="2876"/>
                  </a:lnTo>
                  <a:lnTo>
                    <a:pt x="6769" y="2876"/>
                  </a:lnTo>
                  <a:lnTo>
                    <a:pt x="6769" y="2876"/>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51"/>
                  </a:lnTo>
                  <a:lnTo>
                    <a:pt x="6769" y="2827"/>
                  </a:lnTo>
                  <a:lnTo>
                    <a:pt x="6769" y="2827"/>
                  </a:lnTo>
                  <a:lnTo>
                    <a:pt x="6745" y="2827"/>
                  </a:lnTo>
                  <a:lnTo>
                    <a:pt x="6745" y="2827"/>
                  </a:lnTo>
                  <a:lnTo>
                    <a:pt x="6745" y="2827"/>
                  </a:lnTo>
                  <a:lnTo>
                    <a:pt x="6720" y="2801"/>
                  </a:lnTo>
                  <a:lnTo>
                    <a:pt x="6720" y="2801"/>
                  </a:lnTo>
                  <a:lnTo>
                    <a:pt x="6720" y="2801"/>
                  </a:lnTo>
                  <a:lnTo>
                    <a:pt x="6720" y="2801"/>
                  </a:lnTo>
                  <a:lnTo>
                    <a:pt x="6720" y="2801"/>
                  </a:lnTo>
                  <a:lnTo>
                    <a:pt x="6695" y="2801"/>
                  </a:lnTo>
                  <a:lnTo>
                    <a:pt x="6695" y="2801"/>
                  </a:lnTo>
                  <a:lnTo>
                    <a:pt x="6695" y="2801"/>
                  </a:lnTo>
                  <a:lnTo>
                    <a:pt x="6695" y="2801"/>
                  </a:lnTo>
                  <a:lnTo>
                    <a:pt x="6695" y="2801"/>
                  </a:lnTo>
                  <a:lnTo>
                    <a:pt x="6695" y="2801"/>
                  </a:lnTo>
                  <a:lnTo>
                    <a:pt x="6695" y="2827"/>
                  </a:lnTo>
                  <a:lnTo>
                    <a:pt x="6695" y="2827"/>
                  </a:lnTo>
                  <a:lnTo>
                    <a:pt x="6670" y="2827"/>
                  </a:lnTo>
                  <a:lnTo>
                    <a:pt x="6695" y="2827"/>
                  </a:lnTo>
                  <a:lnTo>
                    <a:pt x="6695" y="2827"/>
                  </a:lnTo>
                  <a:lnTo>
                    <a:pt x="6695" y="2827"/>
                  </a:lnTo>
                  <a:lnTo>
                    <a:pt x="6695" y="2827"/>
                  </a:lnTo>
                  <a:lnTo>
                    <a:pt x="6695" y="2827"/>
                  </a:lnTo>
                  <a:lnTo>
                    <a:pt x="6695" y="2827"/>
                  </a:lnTo>
                  <a:lnTo>
                    <a:pt x="6695" y="2827"/>
                  </a:lnTo>
                  <a:lnTo>
                    <a:pt x="6670" y="2827"/>
                  </a:lnTo>
                  <a:lnTo>
                    <a:pt x="6670" y="2827"/>
                  </a:lnTo>
                  <a:lnTo>
                    <a:pt x="6670" y="2851"/>
                  </a:lnTo>
                  <a:lnTo>
                    <a:pt x="6670" y="2851"/>
                  </a:lnTo>
                  <a:lnTo>
                    <a:pt x="6695" y="2851"/>
                  </a:lnTo>
                  <a:lnTo>
                    <a:pt x="6695" y="2851"/>
                  </a:lnTo>
                  <a:lnTo>
                    <a:pt x="6695" y="2851"/>
                  </a:lnTo>
                  <a:lnTo>
                    <a:pt x="6695" y="2851"/>
                  </a:lnTo>
                  <a:lnTo>
                    <a:pt x="6695" y="2851"/>
                  </a:lnTo>
                  <a:lnTo>
                    <a:pt x="6695" y="2827"/>
                  </a:lnTo>
                  <a:lnTo>
                    <a:pt x="6695" y="2827"/>
                  </a:lnTo>
                  <a:lnTo>
                    <a:pt x="6695" y="2827"/>
                  </a:lnTo>
                  <a:lnTo>
                    <a:pt x="6695" y="2827"/>
                  </a:lnTo>
                  <a:lnTo>
                    <a:pt x="6695" y="2827"/>
                  </a:lnTo>
                  <a:lnTo>
                    <a:pt x="6695" y="2827"/>
                  </a:lnTo>
                  <a:lnTo>
                    <a:pt x="6695" y="2851"/>
                  </a:lnTo>
                  <a:lnTo>
                    <a:pt x="6695" y="2851"/>
                  </a:lnTo>
                  <a:lnTo>
                    <a:pt x="6695" y="2851"/>
                  </a:lnTo>
                  <a:lnTo>
                    <a:pt x="6695" y="2851"/>
                  </a:lnTo>
                  <a:lnTo>
                    <a:pt x="6695" y="2851"/>
                  </a:lnTo>
                  <a:lnTo>
                    <a:pt x="6670" y="2851"/>
                  </a:lnTo>
                  <a:lnTo>
                    <a:pt x="6670" y="2851"/>
                  </a:lnTo>
                  <a:lnTo>
                    <a:pt x="6670" y="2876"/>
                  </a:lnTo>
                  <a:lnTo>
                    <a:pt x="6695" y="2876"/>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51"/>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876"/>
                  </a:lnTo>
                  <a:lnTo>
                    <a:pt x="6695" y="2900"/>
                  </a:lnTo>
                  <a:lnTo>
                    <a:pt x="6695" y="2900"/>
                  </a:lnTo>
                  <a:lnTo>
                    <a:pt x="6695" y="2900"/>
                  </a:lnTo>
                  <a:lnTo>
                    <a:pt x="6695" y="2900"/>
                  </a:lnTo>
                  <a:lnTo>
                    <a:pt x="6695" y="2900"/>
                  </a:lnTo>
                  <a:lnTo>
                    <a:pt x="6695" y="2900"/>
                  </a:lnTo>
                  <a:lnTo>
                    <a:pt x="6695" y="2900"/>
                  </a:lnTo>
                  <a:lnTo>
                    <a:pt x="6695" y="2926"/>
                  </a:lnTo>
                  <a:lnTo>
                    <a:pt x="6695" y="2926"/>
                  </a:lnTo>
                  <a:lnTo>
                    <a:pt x="6695" y="2926"/>
                  </a:lnTo>
                  <a:lnTo>
                    <a:pt x="6695" y="2926"/>
                  </a:lnTo>
                  <a:lnTo>
                    <a:pt x="6695" y="2926"/>
                  </a:lnTo>
                  <a:lnTo>
                    <a:pt x="6695" y="2926"/>
                  </a:lnTo>
                  <a:lnTo>
                    <a:pt x="6695" y="2926"/>
                  </a:lnTo>
                  <a:lnTo>
                    <a:pt x="6695" y="2926"/>
                  </a:lnTo>
                  <a:lnTo>
                    <a:pt x="6720" y="2926"/>
                  </a:lnTo>
                  <a:lnTo>
                    <a:pt x="6720" y="2926"/>
                  </a:lnTo>
                  <a:lnTo>
                    <a:pt x="6720" y="2926"/>
                  </a:lnTo>
                  <a:lnTo>
                    <a:pt x="6720" y="2950"/>
                  </a:lnTo>
                  <a:lnTo>
                    <a:pt x="6720" y="2950"/>
                  </a:lnTo>
                  <a:lnTo>
                    <a:pt x="6720" y="2926"/>
                  </a:lnTo>
                  <a:close/>
                  <a:moveTo>
                    <a:pt x="3050" y="3297"/>
                  </a:moveTo>
                  <a:lnTo>
                    <a:pt x="3050" y="3297"/>
                  </a:lnTo>
                  <a:lnTo>
                    <a:pt x="3050" y="3297"/>
                  </a:lnTo>
                  <a:lnTo>
                    <a:pt x="3050" y="3297"/>
                  </a:lnTo>
                  <a:lnTo>
                    <a:pt x="3050" y="3297"/>
                  </a:lnTo>
                  <a:lnTo>
                    <a:pt x="3026" y="3297"/>
                  </a:lnTo>
                  <a:lnTo>
                    <a:pt x="3026" y="3322"/>
                  </a:lnTo>
                  <a:lnTo>
                    <a:pt x="3026" y="3297"/>
                  </a:lnTo>
                  <a:lnTo>
                    <a:pt x="3050" y="3297"/>
                  </a:lnTo>
                  <a:close/>
                  <a:moveTo>
                    <a:pt x="6472" y="2926"/>
                  </a:moveTo>
                  <a:lnTo>
                    <a:pt x="6472" y="2926"/>
                  </a:lnTo>
                  <a:lnTo>
                    <a:pt x="6472" y="2926"/>
                  </a:lnTo>
                  <a:lnTo>
                    <a:pt x="6472" y="2926"/>
                  </a:lnTo>
                  <a:lnTo>
                    <a:pt x="6472" y="2926"/>
                  </a:lnTo>
                  <a:lnTo>
                    <a:pt x="6472" y="2926"/>
                  </a:lnTo>
                  <a:lnTo>
                    <a:pt x="6472" y="2926"/>
                  </a:lnTo>
                  <a:lnTo>
                    <a:pt x="6472" y="2926"/>
                  </a:lnTo>
                  <a:lnTo>
                    <a:pt x="6497" y="2926"/>
                  </a:lnTo>
                  <a:lnTo>
                    <a:pt x="6497" y="2926"/>
                  </a:lnTo>
                  <a:lnTo>
                    <a:pt x="6497" y="2926"/>
                  </a:lnTo>
                  <a:lnTo>
                    <a:pt x="6497" y="2900"/>
                  </a:lnTo>
                  <a:lnTo>
                    <a:pt x="6497" y="2900"/>
                  </a:lnTo>
                  <a:lnTo>
                    <a:pt x="6497" y="2900"/>
                  </a:lnTo>
                  <a:lnTo>
                    <a:pt x="6497" y="2900"/>
                  </a:lnTo>
                  <a:lnTo>
                    <a:pt x="6497" y="2900"/>
                  </a:lnTo>
                  <a:lnTo>
                    <a:pt x="6497" y="2900"/>
                  </a:lnTo>
                  <a:lnTo>
                    <a:pt x="6497" y="2900"/>
                  </a:lnTo>
                  <a:lnTo>
                    <a:pt x="6472" y="2926"/>
                  </a:lnTo>
                  <a:lnTo>
                    <a:pt x="6472" y="2926"/>
                  </a:lnTo>
                  <a:lnTo>
                    <a:pt x="6472" y="2900"/>
                  </a:lnTo>
                  <a:lnTo>
                    <a:pt x="6472" y="2900"/>
                  </a:lnTo>
                  <a:lnTo>
                    <a:pt x="6472" y="2900"/>
                  </a:lnTo>
                  <a:lnTo>
                    <a:pt x="6472" y="2900"/>
                  </a:lnTo>
                  <a:lnTo>
                    <a:pt x="6472" y="2900"/>
                  </a:lnTo>
                  <a:lnTo>
                    <a:pt x="6472" y="2900"/>
                  </a:lnTo>
                  <a:lnTo>
                    <a:pt x="6472" y="2900"/>
                  </a:lnTo>
                  <a:lnTo>
                    <a:pt x="6472" y="2926"/>
                  </a:lnTo>
                  <a:lnTo>
                    <a:pt x="6472" y="2926"/>
                  </a:lnTo>
                  <a:lnTo>
                    <a:pt x="6472" y="2900"/>
                  </a:lnTo>
                  <a:lnTo>
                    <a:pt x="6472" y="2900"/>
                  </a:lnTo>
                  <a:lnTo>
                    <a:pt x="6447" y="2900"/>
                  </a:lnTo>
                  <a:lnTo>
                    <a:pt x="6447" y="2926"/>
                  </a:lnTo>
                  <a:lnTo>
                    <a:pt x="6472" y="2926"/>
                  </a:lnTo>
                  <a:lnTo>
                    <a:pt x="6472" y="2926"/>
                  </a:lnTo>
                  <a:lnTo>
                    <a:pt x="6447" y="2926"/>
                  </a:lnTo>
                  <a:lnTo>
                    <a:pt x="6447" y="2926"/>
                  </a:lnTo>
                  <a:lnTo>
                    <a:pt x="6447" y="2926"/>
                  </a:lnTo>
                  <a:lnTo>
                    <a:pt x="6472" y="2926"/>
                  </a:lnTo>
                  <a:close/>
                  <a:moveTo>
                    <a:pt x="6497" y="2900"/>
                  </a:move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900"/>
                  </a:lnTo>
                  <a:lnTo>
                    <a:pt x="6497" y="2876"/>
                  </a:lnTo>
                  <a:lnTo>
                    <a:pt x="6497" y="2876"/>
                  </a:lnTo>
                  <a:lnTo>
                    <a:pt x="6497" y="2876"/>
                  </a:lnTo>
                  <a:lnTo>
                    <a:pt x="6497" y="2876"/>
                  </a:lnTo>
                  <a:lnTo>
                    <a:pt x="6497" y="2900"/>
                  </a:lnTo>
                  <a:close/>
                  <a:moveTo>
                    <a:pt x="6497" y="2975"/>
                  </a:moveTo>
                  <a:lnTo>
                    <a:pt x="6497" y="2975"/>
                  </a:lnTo>
                  <a:lnTo>
                    <a:pt x="6497" y="2975"/>
                  </a:lnTo>
                  <a:lnTo>
                    <a:pt x="6497" y="2975"/>
                  </a:lnTo>
                  <a:lnTo>
                    <a:pt x="6497" y="3000"/>
                  </a:lnTo>
                  <a:lnTo>
                    <a:pt x="6497" y="3000"/>
                  </a:lnTo>
                  <a:lnTo>
                    <a:pt x="6497" y="2975"/>
                  </a:lnTo>
                  <a:close/>
                  <a:moveTo>
                    <a:pt x="6447" y="2876"/>
                  </a:moveTo>
                  <a:lnTo>
                    <a:pt x="6447"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76"/>
                  </a:lnTo>
                  <a:lnTo>
                    <a:pt x="6472" y="2851"/>
                  </a:lnTo>
                  <a:lnTo>
                    <a:pt x="6472" y="2851"/>
                  </a:lnTo>
                  <a:lnTo>
                    <a:pt x="6472" y="2851"/>
                  </a:lnTo>
                  <a:lnTo>
                    <a:pt x="6472" y="2851"/>
                  </a:lnTo>
                  <a:lnTo>
                    <a:pt x="6472" y="2851"/>
                  </a:lnTo>
                  <a:lnTo>
                    <a:pt x="6472" y="2851"/>
                  </a:lnTo>
                  <a:lnTo>
                    <a:pt x="6472" y="2851"/>
                  </a:lnTo>
                  <a:lnTo>
                    <a:pt x="6472" y="2827"/>
                  </a:lnTo>
                  <a:lnTo>
                    <a:pt x="6472" y="2827"/>
                  </a:lnTo>
                  <a:lnTo>
                    <a:pt x="6472" y="2827"/>
                  </a:lnTo>
                  <a:lnTo>
                    <a:pt x="6472" y="2827"/>
                  </a:lnTo>
                  <a:lnTo>
                    <a:pt x="6472" y="2827"/>
                  </a:lnTo>
                  <a:lnTo>
                    <a:pt x="6472" y="2827"/>
                  </a:lnTo>
                  <a:lnTo>
                    <a:pt x="6472" y="2851"/>
                  </a:lnTo>
                  <a:lnTo>
                    <a:pt x="6472"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51"/>
                  </a:lnTo>
                  <a:lnTo>
                    <a:pt x="6447" y="2876"/>
                  </a:lnTo>
                  <a:lnTo>
                    <a:pt x="6447" y="2876"/>
                  </a:lnTo>
                  <a:lnTo>
                    <a:pt x="6447" y="2876"/>
                  </a:lnTo>
                  <a:lnTo>
                    <a:pt x="6447" y="2876"/>
                  </a:lnTo>
                  <a:lnTo>
                    <a:pt x="6422" y="2876"/>
                  </a:lnTo>
                  <a:lnTo>
                    <a:pt x="6422"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900"/>
                  </a:lnTo>
                  <a:lnTo>
                    <a:pt x="6447" y="2876"/>
                  </a:lnTo>
                  <a:close/>
                  <a:moveTo>
                    <a:pt x="6497" y="2975"/>
                  </a:moveTo>
                  <a:lnTo>
                    <a:pt x="6497"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2975"/>
                  </a:lnTo>
                  <a:lnTo>
                    <a:pt x="6472" y="3000"/>
                  </a:lnTo>
                  <a:lnTo>
                    <a:pt x="6472" y="3000"/>
                  </a:lnTo>
                  <a:lnTo>
                    <a:pt x="6472" y="3000"/>
                  </a:lnTo>
                  <a:lnTo>
                    <a:pt x="6472" y="3000"/>
                  </a:lnTo>
                  <a:lnTo>
                    <a:pt x="6472" y="3000"/>
                  </a:lnTo>
                  <a:lnTo>
                    <a:pt x="6472" y="2975"/>
                  </a:lnTo>
                  <a:lnTo>
                    <a:pt x="6472" y="2975"/>
                  </a:lnTo>
                  <a:lnTo>
                    <a:pt x="6472" y="3000"/>
                  </a:lnTo>
                  <a:lnTo>
                    <a:pt x="6472" y="3000"/>
                  </a:lnTo>
                  <a:lnTo>
                    <a:pt x="6472" y="2975"/>
                  </a:lnTo>
                  <a:lnTo>
                    <a:pt x="6472" y="2975"/>
                  </a:lnTo>
                  <a:lnTo>
                    <a:pt x="6472" y="2975"/>
                  </a:lnTo>
                  <a:lnTo>
                    <a:pt x="6497" y="2975"/>
                  </a:lnTo>
                  <a:close/>
                  <a:moveTo>
                    <a:pt x="6522" y="2727"/>
                  </a:moveTo>
                  <a:lnTo>
                    <a:pt x="6522" y="2727"/>
                  </a:lnTo>
                  <a:lnTo>
                    <a:pt x="6522" y="2727"/>
                  </a:lnTo>
                  <a:lnTo>
                    <a:pt x="6522" y="2727"/>
                  </a:lnTo>
                  <a:lnTo>
                    <a:pt x="6522" y="2727"/>
                  </a:lnTo>
                  <a:lnTo>
                    <a:pt x="6522" y="2727"/>
                  </a:lnTo>
                  <a:lnTo>
                    <a:pt x="6522" y="2727"/>
                  </a:lnTo>
                  <a:lnTo>
                    <a:pt x="6522" y="2702"/>
                  </a:lnTo>
                  <a:lnTo>
                    <a:pt x="6522" y="2702"/>
                  </a:lnTo>
                  <a:lnTo>
                    <a:pt x="6522" y="2702"/>
                  </a:lnTo>
                  <a:lnTo>
                    <a:pt x="6522" y="2702"/>
                  </a:lnTo>
                  <a:lnTo>
                    <a:pt x="6522" y="2702"/>
                  </a:lnTo>
                  <a:lnTo>
                    <a:pt x="6522" y="2702"/>
                  </a:lnTo>
                  <a:lnTo>
                    <a:pt x="6522" y="2702"/>
                  </a:lnTo>
                  <a:lnTo>
                    <a:pt x="6497" y="2702"/>
                  </a:lnTo>
                  <a:lnTo>
                    <a:pt x="6497" y="2702"/>
                  </a:lnTo>
                  <a:lnTo>
                    <a:pt x="6497" y="2702"/>
                  </a:lnTo>
                  <a:lnTo>
                    <a:pt x="6497" y="2702"/>
                  </a:lnTo>
                  <a:lnTo>
                    <a:pt x="6497" y="2702"/>
                  </a:lnTo>
                  <a:lnTo>
                    <a:pt x="6497" y="2702"/>
                  </a:lnTo>
                  <a:lnTo>
                    <a:pt x="6497" y="2677"/>
                  </a:lnTo>
                  <a:lnTo>
                    <a:pt x="6472" y="2677"/>
                  </a:lnTo>
                  <a:lnTo>
                    <a:pt x="6472" y="2702"/>
                  </a:lnTo>
                  <a:lnTo>
                    <a:pt x="6472" y="2702"/>
                  </a:lnTo>
                  <a:lnTo>
                    <a:pt x="6472" y="2677"/>
                  </a:lnTo>
                  <a:lnTo>
                    <a:pt x="6472" y="2702"/>
                  </a:lnTo>
                  <a:lnTo>
                    <a:pt x="6472" y="2702"/>
                  </a:lnTo>
                  <a:lnTo>
                    <a:pt x="6472" y="2702"/>
                  </a:lnTo>
                  <a:lnTo>
                    <a:pt x="6472" y="2702"/>
                  </a:lnTo>
                  <a:lnTo>
                    <a:pt x="6472" y="2702"/>
                  </a:lnTo>
                  <a:lnTo>
                    <a:pt x="6472" y="2702"/>
                  </a:lnTo>
                  <a:lnTo>
                    <a:pt x="6472" y="2702"/>
                  </a:lnTo>
                  <a:lnTo>
                    <a:pt x="6472" y="2702"/>
                  </a:lnTo>
                  <a:lnTo>
                    <a:pt x="6472" y="2702"/>
                  </a:lnTo>
                  <a:lnTo>
                    <a:pt x="6497" y="2727"/>
                  </a:lnTo>
                  <a:lnTo>
                    <a:pt x="6497" y="2727"/>
                  </a:lnTo>
                  <a:lnTo>
                    <a:pt x="6497" y="2727"/>
                  </a:lnTo>
                  <a:lnTo>
                    <a:pt x="6497" y="2727"/>
                  </a:lnTo>
                  <a:lnTo>
                    <a:pt x="6497" y="2727"/>
                  </a:lnTo>
                  <a:lnTo>
                    <a:pt x="6472" y="2727"/>
                  </a:lnTo>
                  <a:lnTo>
                    <a:pt x="6497" y="2727"/>
                  </a:lnTo>
                  <a:lnTo>
                    <a:pt x="6497" y="2752"/>
                  </a:lnTo>
                  <a:lnTo>
                    <a:pt x="6497" y="2752"/>
                  </a:lnTo>
                  <a:lnTo>
                    <a:pt x="6497" y="2752"/>
                  </a:lnTo>
                  <a:lnTo>
                    <a:pt x="6497" y="2752"/>
                  </a:lnTo>
                  <a:lnTo>
                    <a:pt x="6522" y="2752"/>
                  </a:lnTo>
                  <a:lnTo>
                    <a:pt x="6522" y="2752"/>
                  </a:lnTo>
                  <a:lnTo>
                    <a:pt x="6522" y="2752"/>
                  </a:lnTo>
                  <a:lnTo>
                    <a:pt x="6522" y="2752"/>
                  </a:lnTo>
                  <a:lnTo>
                    <a:pt x="6497" y="2727"/>
                  </a:lnTo>
                  <a:lnTo>
                    <a:pt x="6522" y="2727"/>
                  </a:lnTo>
                  <a:close/>
                  <a:moveTo>
                    <a:pt x="6422" y="2900"/>
                  </a:moveTo>
                  <a:lnTo>
                    <a:pt x="6422" y="2900"/>
                  </a:lnTo>
                  <a:lnTo>
                    <a:pt x="6422" y="2900"/>
                  </a:lnTo>
                  <a:lnTo>
                    <a:pt x="6422" y="2900"/>
                  </a:lnTo>
                  <a:lnTo>
                    <a:pt x="6422" y="2900"/>
                  </a:lnTo>
                  <a:lnTo>
                    <a:pt x="6422" y="2900"/>
                  </a:lnTo>
                  <a:lnTo>
                    <a:pt x="6422" y="2926"/>
                  </a:lnTo>
                  <a:lnTo>
                    <a:pt x="6422" y="2926"/>
                  </a:lnTo>
                  <a:lnTo>
                    <a:pt x="6422" y="2900"/>
                  </a:lnTo>
                  <a:close/>
                  <a:moveTo>
                    <a:pt x="6720" y="2926"/>
                  </a:moveTo>
                  <a:lnTo>
                    <a:pt x="6695" y="2926"/>
                  </a:lnTo>
                  <a:lnTo>
                    <a:pt x="6695" y="2926"/>
                  </a:lnTo>
                  <a:lnTo>
                    <a:pt x="6695" y="2926"/>
                  </a:lnTo>
                  <a:lnTo>
                    <a:pt x="6695" y="2926"/>
                  </a:lnTo>
                  <a:lnTo>
                    <a:pt x="6695" y="2926"/>
                  </a:lnTo>
                  <a:lnTo>
                    <a:pt x="6695" y="2926"/>
                  </a:lnTo>
                  <a:lnTo>
                    <a:pt x="6695" y="2926"/>
                  </a:lnTo>
                  <a:lnTo>
                    <a:pt x="6695" y="2950"/>
                  </a:lnTo>
                  <a:lnTo>
                    <a:pt x="6695" y="2950"/>
                  </a:lnTo>
                  <a:lnTo>
                    <a:pt x="6695" y="2950"/>
                  </a:lnTo>
                  <a:lnTo>
                    <a:pt x="6695" y="2975"/>
                  </a:lnTo>
                  <a:lnTo>
                    <a:pt x="6720" y="2975"/>
                  </a:lnTo>
                  <a:lnTo>
                    <a:pt x="6720" y="2975"/>
                  </a:lnTo>
                  <a:lnTo>
                    <a:pt x="6720" y="2975"/>
                  </a:lnTo>
                  <a:lnTo>
                    <a:pt x="6720" y="2975"/>
                  </a:lnTo>
                  <a:lnTo>
                    <a:pt x="6720" y="2975"/>
                  </a:lnTo>
                  <a:lnTo>
                    <a:pt x="6720" y="2975"/>
                  </a:lnTo>
                  <a:lnTo>
                    <a:pt x="6720" y="2975"/>
                  </a:lnTo>
                  <a:lnTo>
                    <a:pt x="6720" y="2975"/>
                  </a:lnTo>
                  <a:lnTo>
                    <a:pt x="6720" y="2975"/>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50"/>
                  </a:lnTo>
                  <a:lnTo>
                    <a:pt x="6720" y="2926"/>
                  </a:lnTo>
                  <a:close/>
                  <a:moveTo>
                    <a:pt x="6497" y="3000"/>
                  </a:move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00"/>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25"/>
                  </a:lnTo>
                  <a:lnTo>
                    <a:pt x="6497" y="3000"/>
                  </a:lnTo>
                  <a:close/>
                  <a:moveTo>
                    <a:pt x="6645" y="3074"/>
                  </a:moveTo>
                  <a:lnTo>
                    <a:pt x="6645" y="3074"/>
                  </a:lnTo>
                  <a:lnTo>
                    <a:pt x="6645" y="3074"/>
                  </a:lnTo>
                  <a:lnTo>
                    <a:pt x="6645" y="3074"/>
                  </a:lnTo>
                  <a:lnTo>
                    <a:pt x="6645" y="3074"/>
                  </a:lnTo>
                  <a:lnTo>
                    <a:pt x="6621" y="3074"/>
                  </a:lnTo>
                  <a:lnTo>
                    <a:pt x="6621" y="3074"/>
                  </a:lnTo>
                  <a:lnTo>
                    <a:pt x="6621" y="3074"/>
                  </a:lnTo>
                  <a:lnTo>
                    <a:pt x="6621" y="3074"/>
                  </a:lnTo>
                  <a:lnTo>
                    <a:pt x="6621" y="3074"/>
                  </a:lnTo>
                  <a:lnTo>
                    <a:pt x="6645" y="3074"/>
                  </a:lnTo>
                  <a:lnTo>
                    <a:pt x="6645" y="3074"/>
                  </a:lnTo>
                  <a:lnTo>
                    <a:pt x="6645" y="3074"/>
                  </a:lnTo>
                  <a:lnTo>
                    <a:pt x="6645" y="3074"/>
                  </a:lnTo>
                  <a:lnTo>
                    <a:pt x="6645" y="3074"/>
                  </a:lnTo>
                  <a:lnTo>
                    <a:pt x="6645" y="3074"/>
                  </a:lnTo>
                  <a:lnTo>
                    <a:pt x="6645" y="3074"/>
                  </a:lnTo>
                  <a:lnTo>
                    <a:pt x="6645" y="3074"/>
                  </a:lnTo>
                  <a:lnTo>
                    <a:pt x="6645" y="3074"/>
                  </a:lnTo>
                  <a:lnTo>
                    <a:pt x="6645"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50"/>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45" y="3074"/>
                  </a:lnTo>
                  <a:lnTo>
                    <a:pt x="6645" y="3074"/>
                  </a:lnTo>
                  <a:lnTo>
                    <a:pt x="6645" y="3099"/>
                  </a:lnTo>
                  <a:lnTo>
                    <a:pt x="6645" y="3099"/>
                  </a:lnTo>
                  <a:lnTo>
                    <a:pt x="6645" y="3099"/>
                  </a:lnTo>
                  <a:lnTo>
                    <a:pt x="6645" y="3074"/>
                  </a:lnTo>
                  <a:close/>
                  <a:moveTo>
                    <a:pt x="6720" y="3074"/>
                  </a:moveTo>
                  <a:lnTo>
                    <a:pt x="6720" y="3074"/>
                  </a:lnTo>
                  <a:lnTo>
                    <a:pt x="6720" y="3074"/>
                  </a:lnTo>
                  <a:lnTo>
                    <a:pt x="6720" y="3074"/>
                  </a:lnTo>
                  <a:lnTo>
                    <a:pt x="6720" y="3074"/>
                  </a:lnTo>
                  <a:lnTo>
                    <a:pt x="6720" y="3074"/>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720" y="3050"/>
                  </a:lnTo>
                  <a:lnTo>
                    <a:pt x="6695" y="3050"/>
                  </a:lnTo>
                  <a:lnTo>
                    <a:pt x="6695" y="3050"/>
                  </a:lnTo>
                  <a:lnTo>
                    <a:pt x="6695" y="3050"/>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25"/>
                  </a:lnTo>
                  <a:lnTo>
                    <a:pt x="6695" y="3000"/>
                  </a:lnTo>
                  <a:lnTo>
                    <a:pt x="6695" y="3000"/>
                  </a:lnTo>
                  <a:lnTo>
                    <a:pt x="6695" y="3000"/>
                  </a:lnTo>
                  <a:lnTo>
                    <a:pt x="6695" y="3000"/>
                  </a:lnTo>
                  <a:lnTo>
                    <a:pt x="6695" y="3025"/>
                  </a:lnTo>
                  <a:lnTo>
                    <a:pt x="6695" y="3025"/>
                  </a:lnTo>
                  <a:lnTo>
                    <a:pt x="6695" y="3025"/>
                  </a:lnTo>
                  <a:lnTo>
                    <a:pt x="6695" y="3025"/>
                  </a:lnTo>
                  <a:lnTo>
                    <a:pt x="6695" y="3025"/>
                  </a:lnTo>
                  <a:lnTo>
                    <a:pt x="6695" y="3025"/>
                  </a:lnTo>
                  <a:lnTo>
                    <a:pt x="6695" y="3025"/>
                  </a:lnTo>
                  <a:lnTo>
                    <a:pt x="6695" y="3025"/>
                  </a:lnTo>
                  <a:lnTo>
                    <a:pt x="6670" y="3025"/>
                  </a:lnTo>
                  <a:lnTo>
                    <a:pt x="6670" y="3025"/>
                  </a:lnTo>
                  <a:lnTo>
                    <a:pt x="6670" y="3025"/>
                  </a:lnTo>
                  <a:lnTo>
                    <a:pt x="6670" y="3025"/>
                  </a:lnTo>
                  <a:lnTo>
                    <a:pt x="6670" y="3025"/>
                  </a:lnTo>
                  <a:lnTo>
                    <a:pt x="6670" y="3025"/>
                  </a:lnTo>
                  <a:lnTo>
                    <a:pt x="6670" y="3025"/>
                  </a:lnTo>
                  <a:lnTo>
                    <a:pt x="6670" y="3025"/>
                  </a:lnTo>
                  <a:lnTo>
                    <a:pt x="6695" y="3025"/>
                  </a:lnTo>
                  <a:lnTo>
                    <a:pt x="6695" y="3000"/>
                  </a:lnTo>
                  <a:lnTo>
                    <a:pt x="6695" y="3000"/>
                  </a:lnTo>
                  <a:lnTo>
                    <a:pt x="6695" y="3000"/>
                  </a:lnTo>
                  <a:lnTo>
                    <a:pt x="6670" y="3000"/>
                  </a:lnTo>
                  <a:lnTo>
                    <a:pt x="6670" y="3000"/>
                  </a:lnTo>
                  <a:lnTo>
                    <a:pt x="6670" y="3000"/>
                  </a:lnTo>
                  <a:lnTo>
                    <a:pt x="6670" y="3000"/>
                  </a:lnTo>
                  <a:lnTo>
                    <a:pt x="6695" y="3000"/>
                  </a:lnTo>
                  <a:lnTo>
                    <a:pt x="6695" y="3000"/>
                  </a:lnTo>
                  <a:lnTo>
                    <a:pt x="6670" y="3000"/>
                  </a:lnTo>
                  <a:lnTo>
                    <a:pt x="6670" y="3000"/>
                  </a:lnTo>
                  <a:lnTo>
                    <a:pt x="6670" y="3000"/>
                  </a:lnTo>
                  <a:lnTo>
                    <a:pt x="6670" y="3000"/>
                  </a:lnTo>
                  <a:lnTo>
                    <a:pt x="6670" y="3000"/>
                  </a:lnTo>
                  <a:lnTo>
                    <a:pt x="6695" y="3000"/>
                  </a:lnTo>
                  <a:lnTo>
                    <a:pt x="6695" y="3000"/>
                  </a:lnTo>
                  <a:lnTo>
                    <a:pt x="6695" y="3000"/>
                  </a:lnTo>
                  <a:lnTo>
                    <a:pt x="6695" y="3000"/>
                  </a:lnTo>
                  <a:lnTo>
                    <a:pt x="6695" y="3000"/>
                  </a:lnTo>
                  <a:lnTo>
                    <a:pt x="6695" y="3000"/>
                  </a:lnTo>
                  <a:lnTo>
                    <a:pt x="6695" y="3000"/>
                  </a:lnTo>
                  <a:lnTo>
                    <a:pt x="6695" y="3000"/>
                  </a:lnTo>
                  <a:lnTo>
                    <a:pt x="6695" y="2975"/>
                  </a:lnTo>
                  <a:lnTo>
                    <a:pt x="6695" y="2975"/>
                  </a:lnTo>
                  <a:lnTo>
                    <a:pt x="6695" y="2975"/>
                  </a:lnTo>
                  <a:lnTo>
                    <a:pt x="6695" y="2975"/>
                  </a:lnTo>
                  <a:lnTo>
                    <a:pt x="6695" y="2975"/>
                  </a:lnTo>
                  <a:lnTo>
                    <a:pt x="6695" y="2975"/>
                  </a:lnTo>
                  <a:lnTo>
                    <a:pt x="6670" y="2975"/>
                  </a:lnTo>
                  <a:lnTo>
                    <a:pt x="6670" y="2950"/>
                  </a:lnTo>
                  <a:lnTo>
                    <a:pt x="6670" y="2950"/>
                  </a:lnTo>
                  <a:lnTo>
                    <a:pt x="6670" y="2975"/>
                  </a:lnTo>
                  <a:lnTo>
                    <a:pt x="6670" y="2975"/>
                  </a:lnTo>
                  <a:lnTo>
                    <a:pt x="6670" y="2975"/>
                  </a:lnTo>
                  <a:lnTo>
                    <a:pt x="6670" y="2975"/>
                  </a:lnTo>
                  <a:lnTo>
                    <a:pt x="6670" y="2975"/>
                  </a:lnTo>
                  <a:lnTo>
                    <a:pt x="6670" y="2975"/>
                  </a:lnTo>
                  <a:lnTo>
                    <a:pt x="6670" y="2975"/>
                  </a:lnTo>
                  <a:lnTo>
                    <a:pt x="6670" y="2975"/>
                  </a:lnTo>
                  <a:lnTo>
                    <a:pt x="6670" y="2975"/>
                  </a:lnTo>
                  <a:lnTo>
                    <a:pt x="6645" y="2975"/>
                  </a:lnTo>
                  <a:lnTo>
                    <a:pt x="6645" y="2975"/>
                  </a:lnTo>
                  <a:lnTo>
                    <a:pt x="6645" y="2975"/>
                  </a:lnTo>
                  <a:lnTo>
                    <a:pt x="6645" y="2975"/>
                  </a:lnTo>
                  <a:lnTo>
                    <a:pt x="6645" y="2975"/>
                  </a:lnTo>
                  <a:lnTo>
                    <a:pt x="6645" y="2975"/>
                  </a:lnTo>
                  <a:lnTo>
                    <a:pt x="6645" y="2975"/>
                  </a:lnTo>
                  <a:lnTo>
                    <a:pt x="6670" y="2975"/>
                  </a:lnTo>
                  <a:lnTo>
                    <a:pt x="6670" y="2975"/>
                  </a:lnTo>
                  <a:lnTo>
                    <a:pt x="6670" y="2975"/>
                  </a:lnTo>
                  <a:lnTo>
                    <a:pt x="6670" y="2975"/>
                  </a:lnTo>
                  <a:lnTo>
                    <a:pt x="6670" y="2975"/>
                  </a:lnTo>
                  <a:lnTo>
                    <a:pt x="6670" y="2950"/>
                  </a:lnTo>
                  <a:lnTo>
                    <a:pt x="6670" y="2950"/>
                  </a:lnTo>
                  <a:lnTo>
                    <a:pt x="6670" y="2950"/>
                  </a:lnTo>
                  <a:lnTo>
                    <a:pt x="6670" y="2950"/>
                  </a:lnTo>
                  <a:lnTo>
                    <a:pt x="6670" y="2950"/>
                  </a:lnTo>
                  <a:lnTo>
                    <a:pt x="6670" y="2950"/>
                  </a:lnTo>
                  <a:lnTo>
                    <a:pt x="6670"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45"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21" y="2950"/>
                  </a:lnTo>
                  <a:lnTo>
                    <a:pt x="6645" y="2950"/>
                  </a:lnTo>
                  <a:lnTo>
                    <a:pt x="6645" y="2950"/>
                  </a:lnTo>
                  <a:lnTo>
                    <a:pt x="6645" y="2950"/>
                  </a:lnTo>
                  <a:lnTo>
                    <a:pt x="6645" y="2926"/>
                  </a:lnTo>
                  <a:lnTo>
                    <a:pt x="6621" y="2926"/>
                  </a:lnTo>
                  <a:lnTo>
                    <a:pt x="6621" y="2926"/>
                  </a:lnTo>
                  <a:lnTo>
                    <a:pt x="6621" y="2926"/>
                  </a:lnTo>
                  <a:lnTo>
                    <a:pt x="6621" y="2926"/>
                  </a:lnTo>
                  <a:lnTo>
                    <a:pt x="6621" y="2926"/>
                  </a:lnTo>
                  <a:lnTo>
                    <a:pt x="6621" y="2926"/>
                  </a:lnTo>
                  <a:lnTo>
                    <a:pt x="6621" y="2926"/>
                  </a:lnTo>
                  <a:lnTo>
                    <a:pt x="6621" y="2926"/>
                  </a:lnTo>
                  <a:lnTo>
                    <a:pt x="6621" y="2926"/>
                  </a:lnTo>
                  <a:lnTo>
                    <a:pt x="6596" y="2926"/>
                  </a:lnTo>
                  <a:lnTo>
                    <a:pt x="6596" y="2926"/>
                  </a:lnTo>
                  <a:lnTo>
                    <a:pt x="6596" y="2926"/>
                  </a:lnTo>
                  <a:lnTo>
                    <a:pt x="6596" y="2926"/>
                  </a:lnTo>
                  <a:lnTo>
                    <a:pt x="6596" y="2926"/>
                  </a:lnTo>
                  <a:lnTo>
                    <a:pt x="6596" y="2926"/>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50"/>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26"/>
                  </a:lnTo>
                  <a:lnTo>
                    <a:pt x="6596" y="2900"/>
                  </a:lnTo>
                  <a:lnTo>
                    <a:pt x="6596" y="2926"/>
                  </a:lnTo>
                  <a:lnTo>
                    <a:pt x="6621" y="2926"/>
                  </a:lnTo>
                  <a:lnTo>
                    <a:pt x="6621" y="2926"/>
                  </a:lnTo>
                  <a:lnTo>
                    <a:pt x="6621" y="2926"/>
                  </a:lnTo>
                  <a:lnTo>
                    <a:pt x="6621" y="2926"/>
                  </a:lnTo>
                  <a:lnTo>
                    <a:pt x="6645" y="2926"/>
                  </a:lnTo>
                  <a:lnTo>
                    <a:pt x="6645" y="2926"/>
                  </a:lnTo>
                  <a:lnTo>
                    <a:pt x="6645" y="2926"/>
                  </a:lnTo>
                  <a:lnTo>
                    <a:pt x="6645" y="2926"/>
                  </a:lnTo>
                  <a:lnTo>
                    <a:pt x="6645" y="2926"/>
                  </a:lnTo>
                  <a:lnTo>
                    <a:pt x="6645" y="2926"/>
                  </a:lnTo>
                  <a:lnTo>
                    <a:pt x="6645" y="2926"/>
                  </a:lnTo>
                  <a:lnTo>
                    <a:pt x="6645" y="2926"/>
                  </a:lnTo>
                  <a:lnTo>
                    <a:pt x="6645" y="2926"/>
                  </a:lnTo>
                  <a:lnTo>
                    <a:pt x="6621" y="2926"/>
                  </a:lnTo>
                  <a:lnTo>
                    <a:pt x="6621" y="2926"/>
                  </a:lnTo>
                  <a:lnTo>
                    <a:pt x="6621" y="2900"/>
                  </a:lnTo>
                  <a:lnTo>
                    <a:pt x="6621" y="2900"/>
                  </a:lnTo>
                  <a:lnTo>
                    <a:pt x="6621" y="2900"/>
                  </a:lnTo>
                  <a:lnTo>
                    <a:pt x="6621" y="2900"/>
                  </a:lnTo>
                  <a:lnTo>
                    <a:pt x="6621" y="2900"/>
                  </a:lnTo>
                  <a:lnTo>
                    <a:pt x="6621" y="2900"/>
                  </a:lnTo>
                  <a:lnTo>
                    <a:pt x="6621"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900"/>
                  </a:lnTo>
                  <a:lnTo>
                    <a:pt x="6596" y="2876"/>
                  </a:lnTo>
                  <a:lnTo>
                    <a:pt x="6596" y="2876"/>
                  </a:lnTo>
                  <a:lnTo>
                    <a:pt x="6596" y="2876"/>
                  </a:lnTo>
                  <a:lnTo>
                    <a:pt x="6596" y="2876"/>
                  </a:lnTo>
                  <a:lnTo>
                    <a:pt x="6596" y="2876"/>
                  </a:lnTo>
                  <a:lnTo>
                    <a:pt x="6571" y="2876"/>
                  </a:lnTo>
                  <a:lnTo>
                    <a:pt x="6571" y="2876"/>
                  </a:lnTo>
                  <a:lnTo>
                    <a:pt x="6571" y="2876"/>
                  </a:lnTo>
                  <a:lnTo>
                    <a:pt x="6571" y="2851"/>
                  </a:lnTo>
                  <a:lnTo>
                    <a:pt x="6571" y="2851"/>
                  </a:lnTo>
                  <a:lnTo>
                    <a:pt x="6571" y="2851"/>
                  </a:lnTo>
                  <a:lnTo>
                    <a:pt x="6571" y="2851"/>
                  </a:lnTo>
                  <a:lnTo>
                    <a:pt x="6571" y="2851"/>
                  </a:lnTo>
                  <a:lnTo>
                    <a:pt x="6571" y="2851"/>
                  </a:lnTo>
                  <a:lnTo>
                    <a:pt x="6546" y="2851"/>
                  </a:lnTo>
                  <a:lnTo>
                    <a:pt x="6546" y="2851"/>
                  </a:lnTo>
                  <a:lnTo>
                    <a:pt x="6546" y="2851"/>
                  </a:lnTo>
                  <a:lnTo>
                    <a:pt x="6546" y="2851"/>
                  </a:lnTo>
                  <a:lnTo>
                    <a:pt x="6546" y="2851"/>
                  </a:lnTo>
                  <a:lnTo>
                    <a:pt x="6546" y="2851"/>
                  </a:lnTo>
                  <a:lnTo>
                    <a:pt x="6546" y="2851"/>
                  </a:lnTo>
                  <a:lnTo>
                    <a:pt x="6546"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51"/>
                  </a:lnTo>
                  <a:lnTo>
                    <a:pt x="6522" y="2827"/>
                  </a:lnTo>
                  <a:lnTo>
                    <a:pt x="6522" y="2827"/>
                  </a:lnTo>
                  <a:lnTo>
                    <a:pt x="6522" y="2851"/>
                  </a:lnTo>
                  <a:lnTo>
                    <a:pt x="6522" y="2851"/>
                  </a:lnTo>
                  <a:lnTo>
                    <a:pt x="6522" y="2851"/>
                  </a:lnTo>
                  <a:lnTo>
                    <a:pt x="6522" y="2851"/>
                  </a:lnTo>
                  <a:lnTo>
                    <a:pt x="6522" y="2851"/>
                  </a:lnTo>
                  <a:lnTo>
                    <a:pt x="6522" y="2851"/>
                  </a:lnTo>
                  <a:lnTo>
                    <a:pt x="6522" y="2851"/>
                  </a:lnTo>
                  <a:lnTo>
                    <a:pt x="6497" y="2851"/>
                  </a:lnTo>
                  <a:lnTo>
                    <a:pt x="6497" y="2851"/>
                  </a:lnTo>
                  <a:lnTo>
                    <a:pt x="6497" y="2851"/>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27"/>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97"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72" y="2801"/>
                  </a:lnTo>
                  <a:lnTo>
                    <a:pt x="6447" y="2801"/>
                  </a:lnTo>
                  <a:lnTo>
                    <a:pt x="6447" y="2801"/>
                  </a:lnTo>
                  <a:lnTo>
                    <a:pt x="6422" y="2801"/>
                  </a:lnTo>
                  <a:lnTo>
                    <a:pt x="6422" y="2801"/>
                  </a:lnTo>
                  <a:lnTo>
                    <a:pt x="6422" y="2801"/>
                  </a:lnTo>
                  <a:lnTo>
                    <a:pt x="6422" y="2801"/>
                  </a:lnTo>
                  <a:lnTo>
                    <a:pt x="6422" y="2801"/>
                  </a:lnTo>
                  <a:lnTo>
                    <a:pt x="6447" y="2827"/>
                  </a:lnTo>
                  <a:lnTo>
                    <a:pt x="6447" y="2827"/>
                  </a:lnTo>
                  <a:lnTo>
                    <a:pt x="6422" y="2827"/>
                  </a:lnTo>
                  <a:lnTo>
                    <a:pt x="6422" y="2827"/>
                  </a:lnTo>
                  <a:lnTo>
                    <a:pt x="6422" y="2827"/>
                  </a:lnTo>
                  <a:lnTo>
                    <a:pt x="6422" y="2827"/>
                  </a:lnTo>
                  <a:lnTo>
                    <a:pt x="6422" y="2827"/>
                  </a:lnTo>
                  <a:lnTo>
                    <a:pt x="6422" y="2827"/>
                  </a:lnTo>
                  <a:lnTo>
                    <a:pt x="6422"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47" y="2827"/>
                  </a:lnTo>
                  <a:lnTo>
                    <a:pt x="6472" y="2827"/>
                  </a:lnTo>
                  <a:lnTo>
                    <a:pt x="6472" y="2827"/>
                  </a:lnTo>
                  <a:lnTo>
                    <a:pt x="6472" y="2827"/>
                  </a:lnTo>
                  <a:lnTo>
                    <a:pt x="6472" y="2827"/>
                  </a:lnTo>
                  <a:lnTo>
                    <a:pt x="6472" y="2851"/>
                  </a:lnTo>
                  <a:lnTo>
                    <a:pt x="6472" y="2851"/>
                  </a:lnTo>
                  <a:lnTo>
                    <a:pt x="6497" y="2851"/>
                  </a:lnTo>
                  <a:lnTo>
                    <a:pt x="6497" y="2851"/>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497" y="2876"/>
                  </a:lnTo>
                  <a:lnTo>
                    <a:pt x="6522" y="2876"/>
                  </a:lnTo>
                  <a:lnTo>
                    <a:pt x="6522" y="2876"/>
                  </a:lnTo>
                  <a:lnTo>
                    <a:pt x="6522" y="2900"/>
                  </a:lnTo>
                  <a:lnTo>
                    <a:pt x="6522" y="2900"/>
                  </a:lnTo>
                  <a:lnTo>
                    <a:pt x="6522" y="2900"/>
                  </a:lnTo>
                  <a:lnTo>
                    <a:pt x="6522" y="2900"/>
                  </a:lnTo>
                  <a:lnTo>
                    <a:pt x="6522" y="2900"/>
                  </a:lnTo>
                  <a:lnTo>
                    <a:pt x="6497" y="2900"/>
                  </a:lnTo>
                  <a:lnTo>
                    <a:pt x="6497" y="2900"/>
                  </a:lnTo>
                  <a:lnTo>
                    <a:pt x="6497" y="2926"/>
                  </a:lnTo>
                  <a:lnTo>
                    <a:pt x="6497" y="2926"/>
                  </a:lnTo>
                  <a:lnTo>
                    <a:pt x="6497" y="2926"/>
                  </a:lnTo>
                  <a:lnTo>
                    <a:pt x="6497" y="2900"/>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26"/>
                  </a:lnTo>
                  <a:lnTo>
                    <a:pt x="6497" y="2950"/>
                  </a:lnTo>
                  <a:lnTo>
                    <a:pt x="6497" y="2950"/>
                  </a:lnTo>
                  <a:lnTo>
                    <a:pt x="6497" y="2950"/>
                  </a:lnTo>
                  <a:lnTo>
                    <a:pt x="6522" y="2950"/>
                  </a:lnTo>
                  <a:lnTo>
                    <a:pt x="6522" y="2950"/>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26"/>
                  </a:lnTo>
                  <a:lnTo>
                    <a:pt x="6546" y="2950"/>
                  </a:lnTo>
                  <a:lnTo>
                    <a:pt x="6546" y="2950"/>
                  </a:lnTo>
                  <a:lnTo>
                    <a:pt x="6546" y="2950"/>
                  </a:lnTo>
                  <a:lnTo>
                    <a:pt x="6546" y="2950"/>
                  </a:lnTo>
                  <a:lnTo>
                    <a:pt x="6546" y="2950"/>
                  </a:lnTo>
                  <a:lnTo>
                    <a:pt x="6546" y="2950"/>
                  </a:lnTo>
                  <a:lnTo>
                    <a:pt x="6546" y="2950"/>
                  </a:lnTo>
                  <a:lnTo>
                    <a:pt x="6546" y="2950"/>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71" y="2975"/>
                  </a:lnTo>
                  <a:lnTo>
                    <a:pt x="6571" y="2975"/>
                  </a:lnTo>
                  <a:lnTo>
                    <a:pt x="6571" y="2975"/>
                  </a:lnTo>
                  <a:lnTo>
                    <a:pt x="6571"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46" y="2975"/>
                  </a:lnTo>
                  <a:lnTo>
                    <a:pt x="6522" y="3000"/>
                  </a:lnTo>
                  <a:lnTo>
                    <a:pt x="6522" y="3000"/>
                  </a:lnTo>
                  <a:lnTo>
                    <a:pt x="6522" y="3000"/>
                  </a:lnTo>
                  <a:lnTo>
                    <a:pt x="6522" y="3000"/>
                  </a:lnTo>
                  <a:lnTo>
                    <a:pt x="6522" y="3000"/>
                  </a:lnTo>
                  <a:lnTo>
                    <a:pt x="6522"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46" y="3000"/>
                  </a:lnTo>
                  <a:lnTo>
                    <a:pt x="6571" y="3000"/>
                  </a:lnTo>
                  <a:lnTo>
                    <a:pt x="6571" y="3000"/>
                  </a:lnTo>
                  <a:lnTo>
                    <a:pt x="6571" y="3000"/>
                  </a:lnTo>
                  <a:lnTo>
                    <a:pt x="6571" y="3000"/>
                  </a:lnTo>
                  <a:lnTo>
                    <a:pt x="6571" y="3000"/>
                  </a:lnTo>
                  <a:lnTo>
                    <a:pt x="6571" y="3000"/>
                  </a:lnTo>
                  <a:lnTo>
                    <a:pt x="6571" y="3000"/>
                  </a:lnTo>
                  <a:lnTo>
                    <a:pt x="6571" y="3000"/>
                  </a:lnTo>
                  <a:lnTo>
                    <a:pt x="6571" y="3000"/>
                  </a:lnTo>
                  <a:lnTo>
                    <a:pt x="6571" y="3025"/>
                  </a:lnTo>
                  <a:lnTo>
                    <a:pt x="6571" y="3000"/>
                  </a:lnTo>
                  <a:lnTo>
                    <a:pt x="6571" y="3000"/>
                  </a:lnTo>
                  <a:lnTo>
                    <a:pt x="6571"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00"/>
                  </a:lnTo>
                  <a:lnTo>
                    <a:pt x="6596" y="3025"/>
                  </a:lnTo>
                  <a:lnTo>
                    <a:pt x="6621" y="3025"/>
                  </a:lnTo>
                  <a:lnTo>
                    <a:pt x="6621" y="3000"/>
                  </a:lnTo>
                  <a:lnTo>
                    <a:pt x="6621" y="3000"/>
                  </a:lnTo>
                  <a:lnTo>
                    <a:pt x="6621" y="3000"/>
                  </a:lnTo>
                  <a:lnTo>
                    <a:pt x="6621" y="3000"/>
                  </a:lnTo>
                  <a:lnTo>
                    <a:pt x="6621" y="3000"/>
                  </a:lnTo>
                  <a:lnTo>
                    <a:pt x="6621" y="3000"/>
                  </a:lnTo>
                  <a:lnTo>
                    <a:pt x="6621" y="3000"/>
                  </a:lnTo>
                  <a:lnTo>
                    <a:pt x="6596" y="3000"/>
                  </a:lnTo>
                  <a:lnTo>
                    <a:pt x="6596" y="3000"/>
                  </a:lnTo>
                  <a:lnTo>
                    <a:pt x="6621" y="3000"/>
                  </a:lnTo>
                  <a:lnTo>
                    <a:pt x="6621" y="3000"/>
                  </a:lnTo>
                  <a:lnTo>
                    <a:pt x="6621" y="3000"/>
                  </a:lnTo>
                  <a:lnTo>
                    <a:pt x="6621" y="3000"/>
                  </a:lnTo>
                  <a:lnTo>
                    <a:pt x="6621" y="3000"/>
                  </a:lnTo>
                  <a:lnTo>
                    <a:pt x="6621" y="3000"/>
                  </a:lnTo>
                  <a:lnTo>
                    <a:pt x="6621" y="3000"/>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21" y="3025"/>
                  </a:lnTo>
                  <a:lnTo>
                    <a:pt x="6645" y="3025"/>
                  </a:lnTo>
                  <a:lnTo>
                    <a:pt x="6645" y="3025"/>
                  </a:lnTo>
                  <a:lnTo>
                    <a:pt x="6645" y="3025"/>
                  </a:lnTo>
                  <a:lnTo>
                    <a:pt x="6645" y="3025"/>
                  </a:lnTo>
                  <a:lnTo>
                    <a:pt x="6645" y="3025"/>
                  </a:lnTo>
                  <a:lnTo>
                    <a:pt x="6621" y="3025"/>
                  </a:lnTo>
                  <a:lnTo>
                    <a:pt x="6621" y="3025"/>
                  </a:lnTo>
                  <a:lnTo>
                    <a:pt x="6621" y="3025"/>
                  </a:lnTo>
                  <a:lnTo>
                    <a:pt x="6621" y="3025"/>
                  </a:lnTo>
                  <a:lnTo>
                    <a:pt x="6645" y="3025"/>
                  </a:lnTo>
                  <a:lnTo>
                    <a:pt x="6645" y="3025"/>
                  </a:lnTo>
                  <a:lnTo>
                    <a:pt x="6645" y="3025"/>
                  </a:lnTo>
                  <a:lnTo>
                    <a:pt x="6645" y="3025"/>
                  </a:lnTo>
                  <a:lnTo>
                    <a:pt x="6645" y="3050"/>
                  </a:lnTo>
                  <a:lnTo>
                    <a:pt x="6645" y="3050"/>
                  </a:lnTo>
                  <a:lnTo>
                    <a:pt x="6645" y="3050"/>
                  </a:lnTo>
                  <a:lnTo>
                    <a:pt x="6621" y="3050"/>
                  </a:lnTo>
                  <a:lnTo>
                    <a:pt x="6621" y="3050"/>
                  </a:lnTo>
                  <a:lnTo>
                    <a:pt x="6621" y="3050"/>
                  </a:lnTo>
                  <a:lnTo>
                    <a:pt x="6621" y="3050"/>
                  </a:lnTo>
                  <a:lnTo>
                    <a:pt x="6645" y="3050"/>
                  </a:lnTo>
                  <a:lnTo>
                    <a:pt x="6645" y="3050"/>
                  </a:lnTo>
                  <a:lnTo>
                    <a:pt x="6645" y="3050"/>
                  </a:lnTo>
                  <a:lnTo>
                    <a:pt x="6645" y="3050"/>
                  </a:lnTo>
                  <a:lnTo>
                    <a:pt x="6645" y="3025"/>
                  </a:lnTo>
                  <a:lnTo>
                    <a:pt x="6645" y="3025"/>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50"/>
                  </a:lnTo>
                  <a:lnTo>
                    <a:pt x="6645" y="3025"/>
                  </a:lnTo>
                  <a:lnTo>
                    <a:pt x="6645" y="3025"/>
                  </a:lnTo>
                  <a:lnTo>
                    <a:pt x="6645" y="3025"/>
                  </a:lnTo>
                  <a:lnTo>
                    <a:pt x="6645" y="3025"/>
                  </a:lnTo>
                  <a:lnTo>
                    <a:pt x="6645" y="3025"/>
                  </a:lnTo>
                  <a:lnTo>
                    <a:pt x="6645" y="3025"/>
                  </a:lnTo>
                  <a:lnTo>
                    <a:pt x="6645" y="3050"/>
                  </a:lnTo>
                  <a:lnTo>
                    <a:pt x="6670" y="3050"/>
                  </a:lnTo>
                  <a:lnTo>
                    <a:pt x="6670" y="3050"/>
                  </a:lnTo>
                  <a:lnTo>
                    <a:pt x="6670" y="3050"/>
                  </a:lnTo>
                  <a:lnTo>
                    <a:pt x="6670" y="3050"/>
                  </a:lnTo>
                  <a:lnTo>
                    <a:pt x="6645"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50"/>
                  </a:lnTo>
                  <a:lnTo>
                    <a:pt x="6670" y="3074"/>
                  </a:lnTo>
                  <a:lnTo>
                    <a:pt x="6670" y="3074"/>
                  </a:lnTo>
                  <a:lnTo>
                    <a:pt x="6670" y="3074"/>
                  </a:lnTo>
                  <a:lnTo>
                    <a:pt x="6670" y="3074"/>
                  </a:lnTo>
                  <a:lnTo>
                    <a:pt x="6670" y="3074"/>
                  </a:lnTo>
                  <a:lnTo>
                    <a:pt x="6670" y="3074"/>
                  </a:lnTo>
                  <a:lnTo>
                    <a:pt x="6670" y="3074"/>
                  </a:lnTo>
                  <a:lnTo>
                    <a:pt x="6670" y="3074"/>
                  </a:lnTo>
                  <a:lnTo>
                    <a:pt x="6670" y="3050"/>
                  </a:lnTo>
                  <a:lnTo>
                    <a:pt x="6695" y="3050"/>
                  </a:lnTo>
                  <a:lnTo>
                    <a:pt x="6695" y="3050"/>
                  </a:lnTo>
                  <a:lnTo>
                    <a:pt x="6695" y="3074"/>
                  </a:lnTo>
                  <a:lnTo>
                    <a:pt x="6695" y="3074"/>
                  </a:lnTo>
                  <a:lnTo>
                    <a:pt x="6695" y="3074"/>
                  </a:lnTo>
                  <a:lnTo>
                    <a:pt x="6670" y="3074"/>
                  </a:lnTo>
                  <a:lnTo>
                    <a:pt x="6670" y="3074"/>
                  </a:lnTo>
                  <a:lnTo>
                    <a:pt x="6670" y="3074"/>
                  </a:lnTo>
                  <a:lnTo>
                    <a:pt x="6670" y="3074"/>
                  </a:lnTo>
                  <a:lnTo>
                    <a:pt x="6695" y="3074"/>
                  </a:lnTo>
                  <a:lnTo>
                    <a:pt x="6695" y="3074"/>
                  </a:lnTo>
                  <a:lnTo>
                    <a:pt x="6695" y="3074"/>
                  </a:lnTo>
                  <a:lnTo>
                    <a:pt x="6695" y="3074"/>
                  </a:lnTo>
                  <a:lnTo>
                    <a:pt x="6695" y="3074"/>
                  </a:lnTo>
                  <a:lnTo>
                    <a:pt x="6695" y="3074"/>
                  </a:lnTo>
                  <a:lnTo>
                    <a:pt x="6695" y="3074"/>
                  </a:lnTo>
                  <a:lnTo>
                    <a:pt x="6695" y="3074"/>
                  </a:lnTo>
                  <a:lnTo>
                    <a:pt x="6695" y="3074"/>
                  </a:lnTo>
                  <a:lnTo>
                    <a:pt x="6720" y="3074"/>
                  </a:lnTo>
                  <a:close/>
                  <a:moveTo>
                    <a:pt x="6596" y="3025"/>
                  </a:move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25"/>
                  </a:lnTo>
                  <a:lnTo>
                    <a:pt x="6596" y="3050"/>
                  </a:lnTo>
                  <a:lnTo>
                    <a:pt x="6596" y="3050"/>
                  </a:lnTo>
                  <a:lnTo>
                    <a:pt x="6596" y="3050"/>
                  </a:lnTo>
                  <a:lnTo>
                    <a:pt x="6596" y="3050"/>
                  </a:lnTo>
                  <a:lnTo>
                    <a:pt x="6596" y="3050"/>
                  </a:lnTo>
                  <a:lnTo>
                    <a:pt x="6596" y="3050"/>
                  </a:lnTo>
                  <a:lnTo>
                    <a:pt x="6621" y="3050"/>
                  </a:lnTo>
                  <a:lnTo>
                    <a:pt x="6621" y="3050"/>
                  </a:lnTo>
                  <a:lnTo>
                    <a:pt x="6621" y="3050"/>
                  </a:lnTo>
                  <a:lnTo>
                    <a:pt x="6621" y="3025"/>
                  </a:lnTo>
                  <a:lnTo>
                    <a:pt x="6621" y="3025"/>
                  </a:lnTo>
                  <a:lnTo>
                    <a:pt x="6596" y="3025"/>
                  </a:lnTo>
                  <a:lnTo>
                    <a:pt x="6596" y="3025"/>
                  </a:lnTo>
                  <a:lnTo>
                    <a:pt x="6596" y="3000"/>
                  </a:lnTo>
                  <a:lnTo>
                    <a:pt x="6596" y="3000"/>
                  </a:lnTo>
                  <a:lnTo>
                    <a:pt x="6596" y="3000"/>
                  </a:lnTo>
                  <a:lnTo>
                    <a:pt x="6596" y="3000"/>
                  </a:lnTo>
                  <a:lnTo>
                    <a:pt x="6596" y="3025"/>
                  </a:lnTo>
                  <a:close/>
                  <a:moveTo>
                    <a:pt x="6645" y="3099"/>
                  </a:moveTo>
                  <a:lnTo>
                    <a:pt x="6645" y="3099"/>
                  </a:lnTo>
                  <a:lnTo>
                    <a:pt x="6621" y="3099"/>
                  </a:lnTo>
                  <a:lnTo>
                    <a:pt x="6621" y="3099"/>
                  </a:lnTo>
                  <a:lnTo>
                    <a:pt x="6621" y="3099"/>
                  </a:lnTo>
                  <a:lnTo>
                    <a:pt x="6621" y="3099"/>
                  </a:lnTo>
                  <a:lnTo>
                    <a:pt x="6621" y="3099"/>
                  </a:lnTo>
                  <a:lnTo>
                    <a:pt x="6621" y="3099"/>
                  </a:lnTo>
                  <a:lnTo>
                    <a:pt x="6621" y="3099"/>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621" y="3074"/>
                  </a:lnTo>
                  <a:lnTo>
                    <a:pt x="6596" y="3074"/>
                  </a:lnTo>
                  <a:lnTo>
                    <a:pt x="6596" y="3074"/>
                  </a:lnTo>
                  <a:lnTo>
                    <a:pt x="6596" y="3074"/>
                  </a:lnTo>
                  <a:lnTo>
                    <a:pt x="6596" y="3074"/>
                  </a:lnTo>
                  <a:lnTo>
                    <a:pt x="6596" y="3074"/>
                  </a:lnTo>
                  <a:lnTo>
                    <a:pt x="6596" y="3074"/>
                  </a:lnTo>
                  <a:lnTo>
                    <a:pt x="6596" y="3074"/>
                  </a:lnTo>
                  <a:lnTo>
                    <a:pt x="6596" y="3050"/>
                  </a:lnTo>
                  <a:lnTo>
                    <a:pt x="6596" y="3050"/>
                  </a:lnTo>
                  <a:lnTo>
                    <a:pt x="6596" y="3074"/>
                  </a:lnTo>
                  <a:lnTo>
                    <a:pt x="6596" y="3074"/>
                  </a:lnTo>
                  <a:lnTo>
                    <a:pt x="6596" y="3050"/>
                  </a:lnTo>
                  <a:lnTo>
                    <a:pt x="6596" y="3050"/>
                  </a:lnTo>
                  <a:lnTo>
                    <a:pt x="6596" y="3050"/>
                  </a:lnTo>
                  <a:lnTo>
                    <a:pt x="6571" y="3050"/>
                  </a:lnTo>
                  <a:lnTo>
                    <a:pt x="6571" y="3050"/>
                  </a:lnTo>
                  <a:lnTo>
                    <a:pt x="6571" y="3050"/>
                  </a:lnTo>
                  <a:lnTo>
                    <a:pt x="6571" y="3050"/>
                  </a:lnTo>
                  <a:lnTo>
                    <a:pt x="6571" y="3050"/>
                  </a:lnTo>
                  <a:lnTo>
                    <a:pt x="6571" y="3050"/>
                  </a:lnTo>
                  <a:lnTo>
                    <a:pt x="6571" y="3050"/>
                  </a:lnTo>
                  <a:lnTo>
                    <a:pt x="6571" y="3050"/>
                  </a:lnTo>
                  <a:lnTo>
                    <a:pt x="6571" y="3025"/>
                  </a:lnTo>
                  <a:lnTo>
                    <a:pt x="6571" y="3025"/>
                  </a:lnTo>
                  <a:lnTo>
                    <a:pt x="6571" y="3050"/>
                  </a:lnTo>
                  <a:lnTo>
                    <a:pt x="6596" y="3050"/>
                  </a:lnTo>
                  <a:lnTo>
                    <a:pt x="6571" y="3025"/>
                  </a:lnTo>
                  <a:lnTo>
                    <a:pt x="6571" y="3025"/>
                  </a:lnTo>
                  <a:lnTo>
                    <a:pt x="6571" y="3025"/>
                  </a:lnTo>
                  <a:lnTo>
                    <a:pt x="6571" y="3025"/>
                  </a:lnTo>
                  <a:lnTo>
                    <a:pt x="6571" y="3025"/>
                  </a:lnTo>
                  <a:lnTo>
                    <a:pt x="6571" y="3025"/>
                  </a:lnTo>
                  <a:lnTo>
                    <a:pt x="6571" y="3025"/>
                  </a:lnTo>
                  <a:lnTo>
                    <a:pt x="6571" y="3025"/>
                  </a:lnTo>
                  <a:lnTo>
                    <a:pt x="6571" y="3025"/>
                  </a:lnTo>
                  <a:lnTo>
                    <a:pt x="6571" y="3025"/>
                  </a:lnTo>
                  <a:lnTo>
                    <a:pt x="6546" y="3025"/>
                  </a:lnTo>
                  <a:lnTo>
                    <a:pt x="6546" y="3025"/>
                  </a:lnTo>
                  <a:lnTo>
                    <a:pt x="6546" y="3000"/>
                  </a:lnTo>
                  <a:lnTo>
                    <a:pt x="6546" y="3000"/>
                  </a:lnTo>
                  <a:lnTo>
                    <a:pt x="6546" y="3000"/>
                  </a:lnTo>
                  <a:lnTo>
                    <a:pt x="6546" y="3000"/>
                  </a:lnTo>
                  <a:lnTo>
                    <a:pt x="6546" y="3000"/>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46" y="3025"/>
                  </a:lnTo>
                  <a:lnTo>
                    <a:pt x="6571" y="3025"/>
                  </a:lnTo>
                  <a:lnTo>
                    <a:pt x="6571" y="3050"/>
                  </a:lnTo>
                  <a:lnTo>
                    <a:pt x="6546" y="3050"/>
                  </a:lnTo>
                  <a:lnTo>
                    <a:pt x="6546" y="3050"/>
                  </a:lnTo>
                  <a:lnTo>
                    <a:pt x="6546" y="3050"/>
                  </a:lnTo>
                  <a:lnTo>
                    <a:pt x="6546" y="3050"/>
                  </a:lnTo>
                  <a:lnTo>
                    <a:pt x="6546" y="3050"/>
                  </a:lnTo>
                  <a:lnTo>
                    <a:pt x="6546" y="3050"/>
                  </a:lnTo>
                  <a:lnTo>
                    <a:pt x="6571" y="3050"/>
                  </a:lnTo>
                  <a:lnTo>
                    <a:pt x="6571" y="3050"/>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71" y="3074"/>
                  </a:lnTo>
                  <a:lnTo>
                    <a:pt x="6596" y="3074"/>
                  </a:lnTo>
                  <a:lnTo>
                    <a:pt x="6596" y="3074"/>
                  </a:lnTo>
                  <a:lnTo>
                    <a:pt x="6596" y="3074"/>
                  </a:lnTo>
                  <a:lnTo>
                    <a:pt x="6596" y="3074"/>
                  </a:lnTo>
                  <a:lnTo>
                    <a:pt x="6596" y="3074"/>
                  </a:lnTo>
                  <a:lnTo>
                    <a:pt x="6596" y="3074"/>
                  </a:lnTo>
                  <a:lnTo>
                    <a:pt x="6596" y="3074"/>
                  </a:lnTo>
                  <a:lnTo>
                    <a:pt x="6596" y="3099"/>
                  </a:lnTo>
                  <a:lnTo>
                    <a:pt x="6596" y="3074"/>
                  </a:lnTo>
                  <a:lnTo>
                    <a:pt x="6596" y="3074"/>
                  </a:lnTo>
                  <a:lnTo>
                    <a:pt x="6596" y="3074"/>
                  </a:lnTo>
                  <a:lnTo>
                    <a:pt x="6596" y="3074"/>
                  </a:lnTo>
                  <a:lnTo>
                    <a:pt x="6596" y="3099"/>
                  </a:lnTo>
                  <a:lnTo>
                    <a:pt x="6596" y="3099"/>
                  </a:lnTo>
                  <a:lnTo>
                    <a:pt x="6596" y="3099"/>
                  </a:lnTo>
                  <a:lnTo>
                    <a:pt x="6596" y="3099"/>
                  </a:lnTo>
                  <a:lnTo>
                    <a:pt x="6621" y="3099"/>
                  </a:lnTo>
                  <a:lnTo>
                    <a:pt x="6621" y="3099"/>
                  </a:lnTo>
                  <a:lnTo>
                    <a:pt x="6621" y="3099"/>
                  </a:lnTo>
                  <a:lnTo>
                    <a:pt x="6621" y="3099"/>
                  </a:lnTo>
                  <a:lnTo>
                    <a:pt x="6621" y="3099"/>
                  </a:lnTo>
                  <a:lnTo>
                    <a:pt x="6621" y="3099"/>
                  </a:lnTo>
                  <a:lnTo>
                    <a:pt x="6621" y="3099"/>
                  </a:lnTo>
                  <a:lnTo>
                    <a:pt x="6621" y="3099"/>
                  </a:lnTo>
                  <a:lnTo>
                    <a:pt x="6621" y="3099"/>
                  </a:lnTo>
                  <a:lnTo>
                    <a:pt x="6621" y="3099"/>
                  </a:lnTo>
                  <a:lnTo>
                    <a:pt x="6645" y="3099"/>
                  </a:lnTo>
                  <a:close/>
                  <a:moveTo>
                    <a:pt x="6522" y="2975"/>
                  </a:moveTo>
                  <a:lnTo>
                    <a:pt x="6522" y="2975"/>
                  </a:lnTo>
                  <a:lnTo>
                    <a:pt x="6522" y="2975"/>
                  </a:lnTo>
                  <a:lnTo>
                    <a:pt x="6522" y="2975"/>
                  </a:lnTo>
                  <a:lnTo>
                    <a:pt x="6522" y="2975"/>
                  </a:lnTo>
                  <a:lnTo>
                    <a:pt x="6522" y="2975"/>
                  </a:lnTo>
                  <a:lnTo>
                    <a:pt x="6522" y="2950"/>
                  </a:lnTo>
                  <a:lnTo>
                    <a:pt x="6522" y="2950"/>
                  </a:lnTo>
                  <a:lnTo>
                    <a:pt x="6522" y="2950"/>
                  </a:lnTo>
                  <a:lnTo>
                    <a:pt x="6522" y="2950"/>
                  </a:lnTo>
                  <a:lnTo>
                    <a:pt x="6522" y="2950"/>
                  </a:lnTo>
                  <a:lnTo>
                    <a:pt x="6497" y="2950"/>
                  </a:lnTo>
                  <a:lnTo>
                    <a:pt x="6497" y="2950"/>
                  </a:lnTo>
                  <a:lnTo>
                    <a:pt x="6497" y="2950"/>
                  </a:lnTo>
                  <a:lnTo>
                    <a:pt x="6497" y="2975"/>
                  </a:lnTo>
                  <a:lnTo>
                    <a:pt x="6497" y="2975"/>
                  </a:lnTo>
                  <a:lnTo>
                    <a:pt x="6497" y="2975"/>
                  </a:lnTo>
                  <a:lnTo>
                    <a:pt x="6522" y="2975"/>
                  </a:lnTo>
                  <a:close/>
                  <a:moveTo>
                    <a:pt x="6546" y="3000"/>
                  </a:moveTo>
                  <a:lnTo>
                    <a:pt x="6546" y="3000"/>
                  </a:lnTo>
                  <a:lnTo>
                    <a:pt x="6546" y="3000"/>
                  </a:lnTo>
                  <a:lnTo>
                    <a:pt x="6522" y="3000"/>
                  </a:lnTo>
                  <a:lnTo>
                    <a:pt x="6522" y="3025"/>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00"/>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22" y="3025"/>
                  </a:lnTo>
                  <a:lnTo>
                    <a:pt x="6546" y="3025"/>
                  </a:lnTo>
                  <a:lnTo>
                    <a:pt x="6546" y="3025"/>
                  </a:lnTo>
                  <a:lnTo>
                    <a:pt x="6546" y="3025"/>
                  </a:lnTo>
                  <a:lnTo>
                    <a:pt x="6546" y="3025"/>
                  </a:lnTo>
                  <a:lnTo>
                    <a:pt x="6546" y="3025"/>
                  </a:lnTo>
                  <a:lnTo>
                    <a:pt x="6546" y="3025"/>
                  </a:lnTo>
                  <a:lnTo>
                    <a:pt x="6546" y="3000"/>
                  </a:lnTo>
                  <a:close/>
                  <a:moveTo>
                    <a:pt x="4463" y="2157"/>
                  </a:moveTo>
                  <a:lnTo>
                    <a:pt x="4488" y="2157"/>
                  </a:lnTo>
                  <a:lnTo>
                    <a:pt x="4488" y="2132"/>
                  </a:lnTo>
                  <a:lnTo>
                    <a:pt x="4488" y="2132"/>
                  </a:lnTo>
                  <a:lnTo>
                    <a:pt x="4488" y="2132"/>
                  </a:lnTo>
                  <a:lnTo>
                    <a:pt x="4463" y="2132"/>
                  </a:lnTo>
                  <a:lnTo>
                    <a:pt x="4463" y="2132"/>
                  </a:lnTo>
                  <a:lnTo>
                    <a:pt x="4463" y="2157"/>
                  </a:lnTo>
                  <a:close/>
                  <a:moveTo>
                    <a:pt x="3149" y="967"/>
                  </a:moveTo>
                  <a:lnTo>
                    <a:pt x="3149" y="967"/>
                  </a:lnTo>
                  <a:lnTo>
                    <a:pt x="3174" y="967"/>
                  </a:lnTo>
                  <a:lnTo>
                    <a:pt x="3174" y="967"/>
                  </a:lnTo>
                  <a:lnTo>
                    <a:pt x="3174" y="967"/>
                  </a:lnTo>
                  <a:lnTo>
                    <a:pt x="3174" y="967"/>
                  </a:lnTo>
                  <a:lnTo>
                    <a:pt x="3174" y="967"/>
                  </a:lnTo>
                  <a:lnTo>
                    <a:pt x="3174" y="967"/>
                  </a:lnTo>
                  <a:lnTo>
                    <a:pt x="3174" y="967"/>
                  </a:lnTo>
                  <a:lnTo>
                    <a:pt x="3174" y="967"/>
                  </a:lnTo>
                  <a:lnTo>
                    <a:pt x="3198" y="942"/>
                  </a:lnTo>
                  <a:lnTo>
                    <a:pt x="3198" y="942"/>
                  </a:lnTo>
                  <a:lnTo>
                    <a:pt x="3198" y="942"/>
                  </a:lnTo>
                  <a:lnTo>
                    <a:pt x="3198" y="942"/>
                  </a:lnTo>
                  <a:lnTo>
                    <a:pt x="3198" y="942"/>
                  </a:lnTo>
                  <a:lnTo>
                    <a:pt x="3198" y="942"/>
                  </a:lnTo>
                  <a:lnTo>
                    <a:pt x="3198" y="942"/>
                  </a:lnTo>
                  <a:lnTo>
                    <a:pt x="3198" y="942"/>
                  </a:lnTo>
                  <a:lnTo>
                    <a:pt x="3198" y="942"/>
                  </a:lnTo>
                  <a:lnTo>
                    <a:pt x="3198" y="942"/>
                  </a:lnTo>
                  <a:lnTo>
                    <a:pt x="3149" y="967"/>
                  </a:lnTo>
                  <a:close/>
                  <a:moveTo>
                    <a:pt x="3149" y="967"/>
                  </a:moveTo>
                  <a:lnTo>
                    <a:pt x="3149" y="967"/>
                  </a:lnTo>
                  <a:close/>
                  <a:moveTo>
                    <a:pt x="3149" y="967"/>
                  </a:moveTo>
                  <a:lnTo>
                    <a:pt x="3149" y="967"/>
                  </a:lnTo>
                  <a:lnTo>
                    <a:pt x="3125" y="967"/>
                  </a:lnTo>
                  <a:lnTo>
                    <a:pt x="3149" y="967"/>
                  </a:lnTo>
                  <a:close/>
                  <a:moveTo>
                    <a:pt x="3125" y="967"/>
                  </a:moveTo>
                  <a:lnTo>
                    <a:pt x="3125" y="967"/>
                  </a:lnTo>
                  <a:close/>
                  <a:moveTo>
                    <a:pt x="3125" y="967"/>
                  </a:moveTo>
                  <a:lnTo>
                    <a:pt x="3125" y="967"/>
                  </a:lnTo>
                  <a:lnTo>
                    <a:pt x="3125" y="967"/>
                  </a:lnTo>
                  <a:lnTo>
                    <a:pt x="3125" y="967"/>
                  </a:lnTo>
                  <a:lnTo>
                    <a:pt x="3125" y="967"/>
                  </a:lnTo>
                  <a:lnTo>
                    <a:pt x="3125" y="967"/>
                  </a:lnTo>
                  <a:lnTo>
                    <a:pt x="3125" y="967"/>
                  </a:lnTo>
                  <a:lnTo>
                    <a:pt x="3099" y="967"/>
                  </a:lnTo>
                  <a:lnTo>
                    <a:pt x="3099" y="967"/>
                  </a:lnTo>
                  <a:lnTo>
                    <a:pt x="3099" y="967"/>
                  </a:lnTo>
                  <a:lnTo>
                    <a:pt x="3099" y="967"/>
                  </a:lnTo>
                  <a:lnTo>
                    <a:pt x="3125" y="967"/>
                  </a:lnTo>
                  <a:close/>
                  <a:moveTo>
                    <a:pt x="3075" y="991"/>
                  </a:moveTo>
                  <a:lnTo>
                    <a:pt x="3075" y="991"/>
                  </a:lnTo>
                  <a:close/>
                  <a:moveTo>
                    <a:pt x="3075" y="991"/>
                  </a:moveTo>
                  <a:lnTo>
                    <a:pt x="3099" y="991"/>
                  </a:lnTo>
                  <a:lnTo>
                    <a:pt x="3099" y="991"/>
                  </a:lnTo>
                  <a:lnTo>
                    <a:pt x="3099" y="991"/>
                  </a:lnTo>
                  <a:lnTo>
                    <a:pt x="3099" y="991"/>
                  </a:lnTo>
                  <a:lnTo>
                    <a:pt x="3099" y="991"/>
                  </a:lnTo>
                  <a:lnTo>
                    <a:pt x="3075" y="991"/>
                  </a:lnTo>
                  <a:close/>
                  <a:moveTo>
                    <a:pt x="3422" y="347"/>
                  </a:moveTo>
                  <a:lnTo>
                    <a:pt x="3422" y="347"/>
                  </a:lnTo>
                  <a:lnTo>
                    <a:pt x="3422" y="322"/>
                  </a:lnTo>
                  <a:lnTo>
                    <a:pt x="3422" y="322"/>
                  </a:lnTo>
                  <a:lnTo>
                    <a:pt x="3422" y="322"/>
                  </a:lnTo>
                  <a:lnTo>
                    <a:pt x="3422" y="322"/>
                  </a:lnTo>
                  <a:lnTo>
                    <a:pt x="3422" y="322"/>
                  </a:lnTo>
                  <a:lnTo>
                    <a:pt x="3422" y="322"/>
                  </a:lnTo>
                  <a:lnTo>
                    <a:pt x="3422" y="347"/>
                  </a:lnTo>
                  <a:lnTo>
                    <a:pt x="3422" y="347"/>
                  </a:lnTo>
                  <a:lnTo>
                    <a:pt x="3422" y="347"/>
                  </a:lnTo>
                  <a:lnTo>
                    <a:pt x="3422" y="347"/>
                  </a:lnTo>
                  <a:lnTo>
                    <a:pt x="3422" y="372"/>
                  </a:lnTo>
                  <a:lnTo>
                    <a:pt x="3422" y="347"/>
                  </a:lnTo>
                  <a:close/>
                  <a:moveTo>
                    <a:pt x="3422" y="2603"/>
                  </a:moveTo>
                  <a:lnTo>
                    <a:pt x="3422" y="2628"/>
                  </a:lnTo>
                  <a:lnTo>
                    <a:pt x="3422" y="2603"/>
                  </a:lnTo>
                  <a:close/>
                  <a:moveTo>
                    <a:pt x="4984" y="272"/>
                  </a:moveTo>
                  <a:lnTo>
                    <a:pt x="4984" y="272"/>
                  </a:lnTo>
                  <a:lnTo>
                    <a:pt x="4984" y="272"/>
                  </a:lnTo>
                  <a:lnTo>
                    <a:pt x="5009" y="272"/>
                  </a:lnTo>
                  <a:lnTo>
                    <a:pt x="5009" y="272"/>
                  </a:lnTo>
                  <a:lnTo>
                    <a:pt x="5009" y="272"/>
                  </a:lnTo>
                  <a:lnTo>
                    <a:pt x="5009" y="272"/>
                  </a:lnTo>
                  <a:lnTo>
                    <a:pt x="5034" y="272"/>
                  </a:lnTo>
                  <a:lnTo>
                    <a:pt x="5034" y="272"/>
                  </a:lnTo>
                  <a:lnTo>
                    <a:pt x="5009" y="272"/>
                  </a:lnTo>
                  <a:lnTo>
                    <a:pt x="5009" y="272"/>
                  </a:lnTo>
                  <a:lnTo>
                    <a:pt x="5009" y="272"/>
                  </a:lnTo>
                  <a:lnTo>
                    <a:pt x="4984" y="248"/>
                  </a:lnTo>
                  <a:lnTo>
                    <a:pt x="4984" y="248"/>
                  </a:lnTo>
                  <a:lnTo>
                    <a:pt x="4984" y="272"/>
                  </a:lnTo>
                  <a:close/>
                  <a:moveTo>
                    <a:pt x="3521" y="198"/>
                  </a:moveTo>
                  <a:lnTo>
                    <a:pt x="3546" y="198"/>
                  </a:lnTo>
                  <a:lnTo>
                    <a:pt x="3521" y="198"/>
                  </a:lnTo>
                  <a:close/>
                  <a:moveTo>
                    <a:pt x="3471" y="272"/>
                  </a:moveTo>
                  <a:lnTo>
                    <a:pt x="3471" y="248"/>
                  </a:lnTo>
                  <a:lnTo>
                    <a:pt x="3471" y="248"/>
                  </a:lnTo>
                  <a:lnTo>
                    <a:pt x="3471" y="248"/>
                  </a:lnTo>
                  <a:lnTo>
                    <a:pt x="3471" y="248"/>
                  </a:lnTo>
                  <a:lnTo>
                    <a:pt x="3471" y="248"/>
                  </a:lnTo>
                  <a:lnTo>
                    <a:pt x="3471" y="248"/>
                  </a:lnTo>
                  <a:lnTo>
                    <a:pt x="3471" y="248"/>
                  </a:lnTo>
                  <a:lnTo>
                    <a:pt x="3471" y="248"/>
                  </a:lnTo>
                  <a:lnTo>
                    <a:pt x="3447" y="272"/>
                  </a:lnTo>
                  <a:lnTo>
                    <a:pt x="3447" y="272"/>
                  </a:lnTo>
                  <a:lnTo>
                    <a:pt x="3447" y="272"/>
                  </a:lnTo>
                  <a:lnTo>
                    <a:pt x="3471" y="272"/>
                  </a:lnTo>
                  <a:close/>
                  <a:moveTo>
                    <a:pt x="3471" y="248"/>
                  </a:moveTo>
                  <a:lnTo>
                    <a:pt x="3471" y="222"/>
                  </a:lnTo>
                  <a:lnTo>
                    <a:pt x="3496" y="222"/>
                  </a:lnTo>
                  <a:lnTo>
                    <a:pt x="3496" y="222"/>
                  </a:lnTo>
                  <a:lnTo>
                    <a:pt x="3496" y="222"/>
                  </a:lnTo>
                  <a:lnTo>
                    <a:pt x="3471" y="222"/>
                  </a:lnTo>
                  <a:lnTo>
                    <a:pt x="3471" y="222"/>
                  </a:lnTo>
                  <a:lnTo>
                    <a:pt x="3471" y="248"/>
                  </a:lnTo>
                  <a:close/>
                  <a:moveTo>
                    <a:pt x="3422" y="297"/>
                  </a:moveTo>
                  <a:lnTo>
                    <a:pt x="3422" y="297"/>
                  </a:lnTo>
                  <a:lnTo>
                    <a:pt x="3447" y="272"/>
                  </a:lnTo>
                  <a:lnTo>
                    <a:pt x="3447" y="272"/>
                  </a:lnTo>
                  <a:lnTo>
                    <a:pt x="3422" y="297"/>
                  </a:lnTo>
                  <a:lnTo>
                    <a:pt x="3422" y="297"/>
                  </a:lnTo>
                  <a:lnTo>
                    <a:pt x="3422" y="297"/>
                  </a:lnTo>
                  <a:lnTo>
                    <a:pt x="3422" y="322"/>
                  </a:lnTo>
                  <a:lnTo>
                    <a:pt x="3422" y="322"/>
                  </a:lnTo>
                  <a:lnTo>
                    <a:pt x="3422" y="297"/>
                  </a:lnTo>
                  <a:close/>
                  <a:moveTo>
                    <a:pt x="3026" y="1016"/>
                  </a:moveTo>
                  <a:lnTo>
                    <a:pt x="3026" y="1016"/>
                  </a:lnTo>
                  <a:lnTo>
                    <a:pt x="3026" y="1016"/>
                  </a:lnTo>
                  <a:lnTo>
                    <a:pt x="3026" y="1016"/>
                  </a:lnTo>
                  <a:lnTo>
                    <a:pt x="3026" y="1016"/>
                  </a:lnTo>
                  <a:lnTo>
                    <a:pt x="3026" y="1016"/>
                  </a:lnTo>
                  <a:lnTo>
                    <a:pt x="3050" y="1016"/>
                  </a:lnTo>
                  <a:lnTo>
                    <a:pt x="3050" y="991"/>
                  </a:lnTo>
                  <a:lnTo>
                    <a:pt x="3050" y="991"/>
                  </a:lnTo>
                  <a:lnTo>
                    <a:pt x="3050" y="991"/>
                  </a:lnTo>
                  <a:lnTo>
                    <a:pt x="3050" y="991"/>
                  </a:lnTo>
                  <a:lnTo>
                    <a:pt x="3075" y="991"/>
                  </a:lnTo>
                  <a:lnTo>
                    <a:pt x="3050" y="991"/>
                  </a:lnTo>
                  <a:lnTo>
                    <a:pt x="3050" y="991"/>
                  </a:lnTo>
                  <a:lnTo>
                    <a:pt x="3000" y="1016"/>
                  </a:lnTo>
                  <a:lnTo>
                    <a:pt x="3000" y="1016"/>
                  </a:lnTo>
                  <a:lnTo>
                    <a:pt x="3000" y="1016"/>
                  </a:lnTo>
                  <a:lnTo>
                    <a:pt x="3000" y="1016"/>
                  </a:lnTo>
                  <a:lnTo>
                    <a:pt x="3026" y="1016"/>
                  </a:lnTo>
                  <a:close/>
                  <a:moveTo>
                    <a:pt x="4439" y="173"/>
                  </a:moveTo>
                  <a:lnTo>
                    <a:pt x="4439" y="198"/>
                  </a:lnTo>
                  <a:lnTo>
                    <a:pt x="4463" y="198"/>
                  </a:lnTo>
                  <a:lnTo>
                    <a:pt x="4463" y="198"/>
                  </a:lnTo>
                  <a:lnTo>
                    <a:pt x="4463" y="198"/>
                  </a:lnTo>
                  <a:lnTo>
                    <a:pt x="4463" y="198"/>
                  </a:lnTo>
                  <a:lnTo>
                    <a:pt x="4463" y="198"/>
                  </a:lnTo>
                  <a:lnTo>
                    <a:pt x="4463" y="198"/>
                  </a:lnTo>
                  <a:lnTo>
                    <a:pt x="4463" y="198"/>
                  </a:lnTo>
                  <a:lnTo>
                    <a:pt x="4463" y="198"/>
                  </a:lnTo>
                  <a:lnTo>
                    <a:pt x="4463" y="198"/>
                  </a:lnTo>
                  <a:lnTo>
                    <a:pt x="4463" y="198"/>
                  </a:lnTo>
                  <a:lnTo>
                    <a:pt x="4439" y="173"/>
                  </a:lnTo>
                  <a:close/>
                  <a:moveTo>
                    <a:pt x="2926" y="1859"/>
                  </a:moveTo>
                  <a:lnTo>
                    <a:pt x="2926" y="1859"/>
                  </a:lnTo>
                  <a:close/>
                  <a:moveTo>
                    <a:pt x="2926" y="1884"/>
                  </a:moveTo>
                  <a:lnTo>
                    <a:pt x="2926" y="1884"/>
                  </a:lnTo>
                  <a:lnTo>
                    <a:pt x="2926" y="1909"/>
                  </a:lnTo>
                  <a:lnTo>
                    <a:pt x="2926" y="1909"/>
                  </a:lnTo>
                  <a:lnTo>
                    <a:pt x="2926" y="1909"/>
                  </a:lnTo>
                  <a:lnTo>
                    <a:pt x="2926" y="1884"/>
                  </a:lnTo>
                  <a:close/>
                  <a:moveTo>
                    <a:pt x="3026" y="1760"/>
                  </a:moveTo>
                  <a:lnTo>
                    <a:pt x="3026" y="1760"/>
                  </a:lnTo>
                  <a:lnTo>
                    <a:pt x="3026" y="1760"/>
                  </a:lnTo>
                  <a:lnTo>
                    <a:pt x="3050" y="1760"/>
                  </a:lnTo>
                  <a:lnTo>
                    <a:pt x="3026" y="1760"/>
                  </a:lnTo>
                  <a:close/>
                  <a:moveTo>
                    <a:pt x="3471" y="3074"/>
                  </a:moveTo>
                  <a:lnTo>
                    <a:pt x="3471" y="3074"/>
                  </a:lnTo>
                  <a:close/>
                  <a:moveTo>
                    <a:pt x="3447" y="2677"/>
                  </a:moveTo>
                  <a:lnTo>
                    <a:pt x="3447" y="2677"/>
                  </a:lnTo>
                  <a:lnTo>
                    <a:pt x="3447" y="2653"/>
                  </a:lnTo>
                  <a:lnTo>
                    <a:pt x="3447" y="2653"/>
                  </a:lnTo>
                  <a:lnTo>
                    <a:pt x="3447" y="2653"/>
                  </a:lnTo>
                  <a:lnTo>
                    <a:pt x="3447" y="2653"/>
                  </a:lnTo>
                  <a:lnTo>
                    <a:pt x="3447" y="2653"/>
                  </a:lnTo>
                  <a:lnTo>
                    <a:pt x="3447" y="2653"/>
                  </a:lnTo>
                  <a:lnTo>
                    <a:pt x="3447" y="2677"/>
                  </a:lnTo>
                  <a:close/>
                  <a:moveTo>
                    <a:pt x="3471" y="3074"/>
                  </a:moveTo>
                  <a:lnTo>
                    <a:pt x="3471" y="3074"/>
                  </a:lnTo>
                  <a:close/>
                  <a:moveTo>
                    <a:pt x="3050" y="1760"/>
                  </a:moveTo>
                  <a:lnTo>
                    <a:pt x="3050" y="1760"/>
                  </a:lnTo>
                  <a:close/>
                  <a:moveTo>
                    <a:pt x="3050" y="1760"/>
                  </a:moveTo>
                  <a:lnTo>
                    <a:pt x="3050" y="1760"/>
                  </a:lnTo>
                  <a:close/>
                  <a:moveTo>
                    <a:pt x="3050" y="1785"/>
                  </a:moveTo>
                  <a:lnTo>
                    <a:pt x="3050" y="1785"/>
                  </a:lnTo>
                  <a:close/>
                  <a:moveTo>
                    <a:pt x="3744" y="3124"/>
                  </a:moveTo>
                  <a:lnTo>
                    <a:pt x="3744" y="3124"/>
                  </a:lnTo>
                  <a:lnTo>
                    <a:pt x="3744" y="3099"/>
                  </a:lnTo>
                  <a:lnTo>
                    <a:pt x="3744" y="3099"/>
                  </a:lnTo>
                  <a:lnTo>
                    <a:pt x="3720" y="3099"/>
                  </a:lnTo>
                  <a:lnTo>
                    <a:pt x="3720" y="3099"/>
                  </a:lnTo>
                  <a:lnTo>
                    <a:pt x="3720" y="3099"/>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20" y="3124"/>
                  </a:lnTo>
                  <a:lnTo>
                    <a:pt x="3744" y="3124"/>
                  </a:lnTo>
                  <a:close/>
                  <a:moveTo>
                    <a:pt x="3099" y="1686"/>
                  </a:moveTo>
                  <a:lnTo>
                    <a:pt x="3099" y="1686"/>
                  </a:lnTo>
                  <a:close/>
                  <a:moveTo>
                    <a:pt x="3298" y="1586"/>
                  </a:moveTo>
                  <a:lnTo>
                    <a:pt x="3298" y="1586"/>
                  </a:lnTo>
                  <a:lnTo>
                    <a:pt x="3298" y="1586"/>
                  </a:lnTo>
                  <a:lnTo>
                    <a:pt x="3298" y="1586"/>
                  </a:lnTo>
                  <a:lnTo>
                    <a:pt x="3298" y="1586"/>
                  </a:lnTo>
                  <a:lnTo>
                    <a:pt x="3298" y="1586"/>
                  </a:lnTo>
                  <a:lnTo>
                    <a:pt x="3273" y="1586"/>
                  </a:lnTo>
                  <a:lnTo>
                    <a:pt x="3298" y="1586"/>
                  </a:lnTo>
                  <a:lnTo>
                    <a:pt x="3298" y="1586"/>
                  </a:lnTo>
                  <a:lnTo>
                    <a:pt x="3298" y="1611"/>
                  </a:lnTo>
                  <a:lnTo>
                    <a:pt x="3298" y="1611"/>
                  </a:lnTo>
                  <a:lnTo>
                    <a:pt x="3298" y="1611"/>
                  </a:lnTo>
                  <a:lnTo>
                    <a:pt x="3323" y="1611"/>
                  </a:lnTo>
                  <a:lnTo>
                    <a:pt x="3323" y="1611"/>
                  </a:lnTo>
                  <a:lnTo>
                    <a:pt x="3323" y="1611"/>
                  </a:lnTo>
                  <a:lnTo>
                    <a:pt x="3323" y="1611"/>
                  </a:lnTo>
                  <a:lnTo>
                    <a:pt x="3323" y="1611"/>
                  </a:lnTo>
                  <a:lnTo>
                    <a:pt x="3323" y="1611"/>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323" y="1586"/>
                  </a:lnTo>
                  <a:lnTo>
                    <a:pt x="3298" y="1586"/>
                  </a:lnTo>
                  <a:close/>
                  <a:moveTo>
                    <a:pt x="3099" y="1661"/>
                  </a:moveTo>
                  <a:lnTo>
                    <a:pt x="3099" y="1661"/>
                  </a:lnTo>
                  <a:close/>
                  <a:moveTo>
                    <a:pt x="3050" y="1785"/>
                  </a:moveTo>
                  <a:lnTo>
                    <a:pt x="3050" y="1785"/>
                  </a:lnTo>
                  <a:close/>
                  <a:moveTo>
                    <a:pt x="2976" y="1041"/>
                  </a:moveTo>
                  <a:lnTo>
                    <a:pt x="2976" y="1041"/>
                  </a:lnTo>
                  <a:lnTo>
                    <a:pt x="2976" y="1041"/>
                  </a:lnTo>
                  <a:lnTo>
                    <a:pt x="2976" y="1041"/>
                  </a:lnTo>
                  <a:lnTo>
                    <a:pt x="2976" y="1041"/>
                  </a:lnTo>
                  <a:lnTo>
                    <a:pt x="2976" y="1041"/>
                  </a:lnTo>
                  <a:lnTo>
                    <a:pt x="2976" y="1041"/>
                  </a:lnTo>
                  <a:lnTo>
                    <a:pt x="2976" y="1041"/>
                  </a:lnTo>
                  <a:lnTo>
                    <a:pt x="3000" y="1016"/>
                  </a:lnTo>
                  <a:lnTo>
                    <a:pt x="3000" y="1016"/>
                  </a:lnTo>
                  <a:lnTo>
                    <a:pt x="3000" y="1016"/>
                  </a:lnTo>
                  <a:lnTo>
                    <a:pt x="3000" y="1016"/>
                  </a:lnTo>
                  <a:lnTo>
                    <a:pt x="3000" y="1016"/>
                  </a:lnTo>
                  <a:lnTo>
                    <a:pt x="2976" y="1041"/>
                  </a:lnTo>
                  <a:lnTo>
                    <a:pt x="2951" y="1041"/>
                  </a:lnTo>
                  <a:lnTo>
                    <a:pt x="2976" y="1041"/>
                  </a:lnTo>
                  <a:close/>
                  <a:moveTo>
                    <a:pt x="2926" y="1066"/>
                  </a:moveTo>
                  <a:lnTo>
                    <a:pt x="2926" y="1066"/>
                  </a:lnTo>
                  <a:close/>
                  <a:moveTo>
                    <a:pt x="4265" y="2677"/>
                  </a:moveTo>
                  <a:lnTo>
                    <a:pt x="4265" y="2677"/>
                  </a:lnTo>
                  <a:lnTo>
                    <a:pt x="4265" y="2677"/>
                  </a:lnTo>
                  <a:lnTo>
                    <a:pt x="4265" y="2677"/>
                  </a:lnTo>
                  <a:lnTo>
                    <a:pt x="4265" y="2702"/>
                  </a:lnTo>
                  <a:lnTo>
                    <a:pt x="4265" y="2702"/>
                  </a:lnTo>
                  <a:lnTo>
                    <a:pt x="4240" y="2702"/>
                  </a:lnTo>
                  <a:lnTo>
                    <a:pt x="4240" y="2702"/>
                  </a:lnTo>
                  <a:lnTo>
                    <a:pt x="4240" y="2702"/>
                  </a:lnTo>
                  <a:lnTo>
                    <a:pt x="4240" y="2702"/>
                  </a:lnTo>
                  <a:lnTo>
                    <a:pt x="4240" y="2702"/>
                  </a:lnTo>
                  <a:lnTo>
                    <a:pt x="4240" y="2702"/>
                  </a:lnTo>
                  <a:lnTo>
                    <a:pt x="4240" y="2702"/>
                  </a:lnTo>
                  <a:lnTo>
                    <a:pt x="4240" y="2702"/>
                  </a:lnTo>
                  <a:lnTo>
                    <a:pt x="4240" y="2702"/>
                  </a:lnTo>
                  <a:lnTo>
                    <a:pt x="4240" y="2702"/>
                  </a:lnTo>
                  <a:lnTo>
                    <a:pt x="4265" y="2727"/>
                  </a:lnTo>
                  <a:lnTo>
                    <a:pt x="4265" y="2727"/>
                  </a:lnTo>
                  <a:lnTo>
                    <a:pt x="4265" y="2727"/>
                  </a:lnTo>
                  <a:lnTo>
                    <a:pt x="4265" y="2702"/>
                  </a:lnTo>
                  <a:lnTo>
                    <a:pt x="4265" y="2702"/>
                  </a:lnTo>
                  <a:lnTo>
                    <a:pt x="4265" y="2702"/>
                  </a:lnTo>
                  <a:lnTo>
                    <a:pt x="4265" y="2702"/>
                  </a:lnTo>
                  <a:lnTo>
                    <a:pt x="4265" y="2702"/>
                  </a:lnTo>
                  <a:lnTo>
                    <a:pt x="4265" y="2702"/>
                  </a:lnTo>
                  <a:lnTo>
                    <a:pt x="4265" y="2677"/>
                  </a:lnTo>
                  <a:close/>
                  <a:moveTo>
                    <a:pt x="6546" y="2801"/>
                  </a:moveTo>
                  <a:lnTo>
                    <a:pt x="6546" y="2801"/>
                  </a:lnTo>
                  <a:lnTo>
                    <a:pt x="6546" y="2801"/>
                  </a:lnTo>
                  <a:lnTo>
                    <a:pt x="6546" y="2801"/>
                  </a:lnTo>
                  <a:lnTo>
                    <a:pt x="6546" y="2801"/>
                  </a:lnTo>
                  <a:lnTo>
                    <a:pt x="6546" y="2801"/>
                  </a:lnTo>
                  <a:lnTo>
                    <a:pt x="6546" y="2801"/>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46" y="2827"/>
                  </a:lnTo>
                  <a:lnTo>
                    <a:pt x="6571" y="2827"/>
                  </a:lnTo>
                  <a:lnTo>
                    <a:pt x="6571" y="2827"/>
                  </a:lnTo>
                  <a:lnTo>
                    <a:pt x="6571" y="2827"/>
                  </a:lnTo>
                  <a:lnTo>
                    <a:pt x="6571" y="2827"/>
                  </a:lnTo>
                  <a:lnTo>
                    <a:pt x="6571" y="2827"/>
                  </a:lnTo>
                  <a:lnTo>
                    <a:pt x="6571" y="2827"/>
                  </a:lnTo>
                  <a:lnTo>
                    <a:pt x="6571" y="2827"/>
                  </a:lnTo>
                  <a:lnTo>
                    <a:pt x="6596" y="2827"/>
                  </a:lnTo>
                  <a:lnTo>
                    <a:pt x="6596" y="2827"/>
                  </a:lnTo>
                  <a:lnTo>
                    <a:pt x="6596" y="2827"/>
                  </a:lnTo>
                  <a:lnTo>
                    <a:pt x="6596" y="2827"/>
                  </a:lnTo>
                  <a:lnTo>
                    <a:pt x="6596" y="2827"/>
                  </a:lnTo>
                  <a:lnTo>
                    <a:pt x="6596" y="2827"/>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596" y="2851"/>
                  </a:lnTo>
                  <a:lnTo>
                    <a:pt x="6621" y="2851"/>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621" y="2827"/>
                  </a:lnTo>
                  <a:lnTo>
                    <a:pt x="6596" y="2827"/>
                  </a:lnTo>
                  <a:lnTo>
                    <a:pt x="6596" y="2827"/>
                  </a:lnTo>
                  <a:lnTo>
                    <a:pt x="6596" y="2827"/>
                  </a:lnTo>
                  <a:lnTo>
                    <a:pt x="6596" y="2801"/>
                  </a:lnTo>
                  <a:lnTo>
                    <a:pt x="6596" y="2801"/>
                  </a:lnTo>
                  <a:lnTo>
                    <a:pt x="6596" y="2801"/>
                  </a:lnTo>
                  <a:lnTo>
                    <a:pt x="6596" y="2801"/>
                  </a:lnTo>
                  <a:lnTo>
                    <a:pt x="6596" y="2801"/>
                  </a:lnTo>
                  <a:lnTo>
                    <a:pt x="6596" y="2801"/>
                  </a:lnTo>
                  <a:lnTo>
                    <a:pt x="6596" y="2801"/>
                  </a:lnTo>
                  <a:lnTo>
                    <a:pt x="6621" y="2801"/>
                  </a:lnTo>
                  <a:lnTo>
                    <a:pt x="6596" y="2801"/>
                  </a:lnTo>
                  <a:lnTo>
                    <a:pt x="6621" y="2801"/>
                  </a:lnTo>
                  <a:lnTo>
                    <a:pt x="6621" y="2801"/>
                  </a:lnTo>
                  <a:lnTo>
                    <a:pt x="6621" y="2801"/>
                  </a:lnTo>
                  <a:lnTo>
                    <a:pt x="6621" y="2801"/>
                  </a:lnTo>
                  <a:lnTo>
                    <a:pt x="6621" y="2801"/>
                  </a:lnTo>
                  <a:lnTo>
                    <a:pt x="6621" y="2801"/>
                  </a:lnTo>
                  <a:lnTo>
                    <a:pt x="6596" y="2801"/>
                  </a:lnTo>
                  <a:lnTo>
                    <a:pt x="6596" y="2801"/>
                  </a:lnTo>
                  <a:lnTo>
                    <a:pt x="6596" y="2801"/>
                  </a:lnTo>
                  <a:lnTo>
                    <a:pt x="6596" y="2801"/>
                  </a:lnTo>
                  <a:lnTo>
                    <a:pt x="6596" y="2801"/>
                  </a:lnTo>
                  <a:lnTo>
                    <a:pt x="6571" y="2801"/>
                  </a:lnTo>
                  <a:lnTo>
                    <a:pt x="6571" y="2777"/>
                  </a:lnTo>
                  <a:lnTo>
                    <a:pt x="6571" y="2777"/>
                  </a:lnTo>
                  <a:lnTo>
                    <a:pt x="6571" y="2801"/>
                  </a:lnTo>
                  <a:lnTo>
                    <a:pt x="6571" y="2801"/>
                  </a:lnTo>
                  <a:lnTo>
                    <a:pt x="6571" y="2801"/>
                  </a:lnTo>
                  <a:lnTo>
                    <a:pt x="6571" y="2801"/>
                  </a:lnTo>
                  <a:lnTo>
                    <a:pt x="6571" y="2801"/>
                  </a:lnTo>
                  <a:lnTo>
                    <a:pt x="6571" y="2801"/>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77"/>
                  </a:lnTo>
                  <a:lnTo>
                    <a:pt x="6571" y="2752"/>
                  </a:lnTo>
                  <a:lnTo>
                    <a:pt x="6546" y="2752"/>
                  </a:lnTo>
                  <a:lnTo>
                    <a:pt x="6546" y="2777"/>
                  </a:lnTo>
                  <a:lnTo>
                    <a:pt x="6546" y="2777"/>
                  </a:lnTo>
                  <a:lnTo>
                    <a:pt x="6546" y="2777"/>
                  </a:lnTo>
                  <a:lnTo>
                    <a:pt x="6546" y="2777"/>
                  </a:lnTo>
                  <a:lnTo>
                    <a:pt x="6546" y="2777"/>
                  </a:lnTo>
                  <a:lnTo>
                    <a:pt x="6546" y="2777"/>
                  </a:lnTo>
                  <a:lnTo>
                    <a:pt x="6546" y="2777"/>
                  </a:lnTo>
                  <a:lnTo>
                    <a:pt x="6546" y="2801"/>
                  </a:lnTo>
                  <a:close/>
                  <a:moveTo>
                    <a:pt x="4216" y="2752"/>
                  </a:moveTo>
                  <a:lnTo>
                    <a:pt x="4240" y="2752"/>
                  </a:lnTo>
                  <a:lnTo>
                    <a:pt x="4216" y="2752"/>
                  </a:lnTo>
                  <a:close/>
                  <a:moveTo>
                    <a:pt x="4339" y="2752"/>
                  </a:moveTo>
                  <a:lnTo>
                    <a:pt x="4339" y="2752"/>
                  </a:lnTo>
                  <a:lnTo>
                    <a:pt x="4315" y="2777"/>
                  </a:lnTo>
                  <a:lnTo>
                    <a:pt x="4315" y="2777"/>
                  </a:lnTo>
                  <a:lnTo>
                    <a:pt x="4339" y="2777"/>
                  </a:lnTo>
                  <a:lnTo>
                    <a:pt x="4339" y="2777"/>
                  </a:lnTo>
                  <a:lnTo>
                    <a:pt x="4339" y="2777"/>
                  </a:lnTo>
                  <a:lnTo>
                    <a:pt x="4339" y="2777"/>
                  </a:lnTo>
                  <a:lnTo>
                    <a:pt x="4339" y="2777"/>
                  </a:lnTo>
                  <a:lnTo>
                    <a:pt x="4339" y="2777"/>
                  </a:lnTo>
                  <a:lnTo>
                    <a:pt x="4339" y="2777"/>
                  </a:lnTo>
                  <a:lnTo>
                    <a:pt x="4339" y="2752"/>
                  </a:lnTo>
                  <a:close/>
                  <a:moveTo>
                    <a:pt x="4290" y="2331"/>
                  </a:moveTo>
                  <a:lnTo>
                    <a:pt x="4290" y="2331"/>
                  </a:lnTo>
                  <a:lnTo>
                    <a:pt x="4290" y="2331"/>
                  </a:lnTo>
                  <a:lnTo>
                    <a:pt x="4290" y="2331"/>
                  </a:lnTo>
                  <a:lnTo>
                    <a:pt x="4290" y="2331"/>
                  </a:lnTo>
                  <a:lnTo>
                    <a:pt x="4290" y="2331"/>
                  </a:lnTo>
                  <a:lnTo>
                    <a:pt x="4290" y="2331"/>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305"/>
                  </a:lnTo>
                  <a:lnTo>
                    <a:pt x="4315" y="2281"/>
                  </a:lnTo>
                  <a:lnTo>
                    <a:pt x="4315" y="2281"/>
                  </a:lnTo>
                  <a:lnTo>
                    <a:pt x="4315" y="2281"/>
                  </a:lnTo>
                  <a:lnTo>
                    <a:pt x="4315" y="2281"/>
                  </a:lnTo>
                  <a:lnTo>
                    <a:pt x="4315" y="2281"/>
                  </a:lnTo>
                  <a:lnTo>
                    <a:pt x="4315" y="2281"/>
                  </a:lnTo>
                  <a:lnTo>
                    <a:pt x="4315" y="2305"/>
                  </a:lnTo>
                  <a:lnTo>
                    <a:pt x="4315" y="2305"/>
                  </a:lnTo>
                  <a:lnTo>
                    <a:pt x="4315" y="2305"/>
                  </a:lnTo>
                  <a:lnTo>
                    <a:pt x="4315" y="2305"/>
                  </a:lnTo>
                  <a:lnTo>
                    <a:pt x="4290" y="2305"/>
                  </a:lnTo>
                  <a:lnTo>
                    <a:pt x="4290" y="2305"/>
                  </a:lnTo>
                  <a:lnTo>
                    <a:pt x="4290" y="2305"/>
                  </a:lnTo>
                  <a:lnTo>
                    <a:pt x="4290" y="2305"/>
                  </a:lnTo>
                  <a:lnTo>
                    <a:pt x="4290" y="2305"/>
                  </a:lnTo>
                  <a:lnTo>
                    <a:pt x="4290" y="2305"/>
                  </a:lnTo>
                  <a:lnTo>
                    <a:pt x="4290" y="2305"/>
                  </a:lnTo>
                  <a:lnTo>
                    <a:pt x="4290" y="2331"/>
                  </a:lnTo>
                  <a:close/>
                  <a:moveTo>
                    <a:pt x="4315" y="2752"/>
                  </a:move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315" y="2752"/>
                  </a:lnTo>
                  <a:lnTo>
                    <a:pt x="4290" y="2752"/>
                  </a:lnTo>
                  <a:lnTo>
                    <a:pt x="4290" y="2752"/>
                  </a:lnTo>
                  <a:lnTo>
                    <a:pt x="4290" y="2752"/>
                  </a:lnTo>
                  <a:lnTo>
                    <a:pt x="4290" y="2777"/>
                  </a:lnTo>
                  <a:lnTo>
                    <a:pt x="4290" y="2777"/>
                  </a:lnTo>
                  <a:lnTo>
                    <a:pt x="4290" y="2752"/>
                  </a:lnTo>
                  <a:lnTo>
                    <a:pt x="4290" y="2752"/>
                  </a:lnTo>
                  <a:lnTo>
                    <a:pt x="4315" y="2752"/>
                  </a:lnTo>
                  <a:lnTo>
                    <a:pt x="4315" y="2727"/>
                  </a:lnTo>
                  <a:lnTo>
                    <a:pt x="4315" y="2727"/>
                  </a:lnTo>
                  <a:lnTo>
                    <a:pt x="4290" y="2727"/>
                  </a:lnTo>
                  <a:lnTo>
                    <a:pt x="4290" y="2727"/>
                  </a:lnTo>
                  <a:lnTo>
                    <a:pt x="4290" y="2727"/>
                  </a:lnTo>
                  <a:lnTo>
                    <a:pt x="4290" y="2727"/>
                  </a:lnTo>
                  <a:lnTo>
                    <a:pt x="4290" y="2752"/>
                  </a:lnTo>
                  <a:lnTo>
                    <a:pt x="4290" y="2752"/>
                  </a:lnTo>
                  <a:lnTo>
                    <a:pt x="4290" y="2752"/>
                  </a:lnTo>
                  <a:lnTo>
                    <a:pt x="4290" y="2752"/>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90" y="2727"/>
                  </a:lnTo>
                  <a:lnTo>
                    <a:pt x="4265" y="2727"/>
                  </a:lnTo>
                  <a:lnTo>
                    <a:pt x="4265" y="2727"/>
                  </a:lnTo>
                  <a:lnTo>
                    <a:pt x="4265" y="2727"/>
                  </a:lnTo>
                  <a:lnTo>
                    <a:pt x="4265" y="2727"/>
                  </a:lnTo>
                  <a:lnTo>
                    <a:pt x="4265" y="2752"/>
                  </a:lnTo>
                  <a:lnTo>
                    <a:pt x="4265" y="2752"/>
                  </a:lnTo>
                  <a:lnTo>
                    <a:pt x="4265" y="2752"/>
                  </a:lnTo>
                  <a:lnTo>
                    <a:pt x="4265" y="2752"/>
                  </a:lnTo>
                  <a:lnTo>
                    <a:pt x="4265" y="2752"/>
                  </a:lnTo>
                  <a:lnTo>
                    <a:pt x="4265" y="2752"/>
                  </a:lnTo>
                  <a:lnTo>
                    <a:pt x="4265" y="2752"/>
                  </a:lnTo>
                  <a:lnTo>
                    <a:pt x="4265" y="2752"/>
                  </a:lnTo>
                  <a:lnTo>
                    <a:pt x="4265" y="2752"/>
                  </a:lnTo>
                  <a:lnTo>
                    <a:pt x="4265" y="2727"/>
                  </a:lnTo>
                  <a:lnTo>
                    <a:pt x="4265" y="2752"/>
                  </a:lnTo>
                  <a:lnTo>
                    <a:pt x="4265" y="2752"/>
                  </a:lnTo>
                  <a:lnTo>
                    <a:pt x="4265" y="2752"/>
                  </a:lnTo>
                  <a:lnTo>
                    <a:pt x="4265" y="2752"/>
                  </a:lnTo>
                  <a:lnTo>
                    <a:pt x="4265" y="2752"/>
                  </a:lnTo>
                  <a:lnTo>
                    <a:pt x="4265" y="2727"/>
                  </a:lnTo>
                  <a:lnTo>
                    <a:pt x="4265" y="2727"/>
                  </a:lnTo>
                  <a:lnTo>
                    <a:pt x="4265" y="2727"/>
                  </a:lnTo>
                  <a:lnTo>
                    <a:pt x="4265" y="2727"/>
                  </a:lnTo>
                  <a:lnTo>
                    <a:pt x="4265" y="2727"/>
                  </a:lnTo>
                  <a:lnTo>
                    <a:pt x="4265" y="2727"/>
                  </a:lnTo>
                  <a:lnTo>
                    <a:pt x="4265" y="2727"/>
                  </a:lnTo>
                  <a:lnTo>
                    <a:pt x="4265"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40" y="2727"/>
                  </a:lnTo>
                  <a:lnTo>
                    <a:pt x="4216" y="2727"/>
                  </a:lnTo>
                  <a:lnTo>
                    <a:pt x="4216" y="2727"/>
                  </a:lnTo>
                  <a:lnTo>
                    <a:pt x="4216" y="2727"/>
                  </a:lnTo>
                  <a:lnTo>
                    <a:pt x="4216" y="2727"/>
                  </a:lnTo>
                  <a:lnTo>
                    <a:pt x="4216" y="2752"/>
                  </a:lnTo>
                  <a:lnTo>
                    <a:pt x="4240" y="2752"/>
                  </a:lnTo>
                  <a:lnTo>
                    <a:pt x="4240" y="2752"/>
                  </a:lnTo>
                  <a:lnTo>
                    <a:pt x="4240" y="2752"/>
                  </a:lnTo>
                  <a:lnTo>
                    <a:pt x="4216" y="2752"/>
                  </a:lnTo>
                  <a:lnTo>
                    <a:pt x="4216" y="2752"/>
                  </a:lnTo>
                  <a:lnTo>
                    <a:pt x="4216" y="2752"/>
                  </a:lnTo>
                  <a:lnTo>
                    <a:pt x="4240" y="2752"/>
                  </a:lnTo>
                  <a:lnTo>
                    <a:pt x="4240" y="2752"/>
                  </a:lnTo>
                  <a:lnTo>
                    <a:pt x="4240" y="2752"/>
                  </a:lnTo>
                  <a:lnTo>
                    <a:pt x="4240" y="2752"/>
                  </a:lnTo>
                  <a:lnTo>
                    <a:pt x="4240" y="2752"/>
                  </a:lnTo>
                  <a:lnTo>
                    <a:pt x="4240" y="2752"/>
                  </a:lnTo>
                  <a:lnTo>
                    <a:pt x="4240" y="2777"/>
                  </a:lnTo>
                  <a:lnTo>
                    <a:pt x="4216" y="2752"/>
                  </a:lnTo>
                  <a:lnTo>
                    <a:pt x="4216" y="2752"/>
                  </a:lnTo>
                  <a:lnTo>
                    <a:pt x="4216" y="2752"/>
                  </a:lnTo>
                  <a:lnTo>
                    <a:pt x="4216" y="2752"/>
                  </a:lnTo>
                  <a:lnTo>
                    <a:pt x="4216" y="2752"/>
                  </a:lnTo>
                  <a:lnTo>
                    <a:pt x="4216" y="2752"/>
                  </a:lnTo>
                  <a:lnTo>
                    <a:pt x="4216" y="2752"/>
                  </a:lnTo>
                  <a:lnTo>
                    <a:pt x="4216" y="2752"/>
                  </a:lnTo>
                  <a:lnTo>
                    <a:pt x="4190" y="2752"/>
                  </a:lnTo>
                  <a:lnTo>
                    <a:pt x="4190" y="2752"/>
                  </a:lnTo>
                  <a:lnTo>
                    <a:pt x="4190" y="2752"/>
                  </a:lnTo>
                  <a:lnTo>
                    <a:pt x="4190" y="2752"/>
                  </a:lnTo>
                  <a:lnTo>
                    <a:pt x="4190" y="2777"/>
                  </a:lnTo>
                  <a:lnTo>
                    <a:pt x="4190" y="2777"/>
                  </a:lnTo>
                  <a:lnTo>
                    <a:pt x="4190" y="2777"/>
                  </a:lnTo>
                  <a:lnTo>
                    <a:pt x="4190" y="2777"/>
                  </a:lnTo>
                  <a:lnTo>
                    <a:pt x="4190" y="2777"/>
                  </a:lnTo>
                  <a:lnTo>
                    <a:pt x="4216" y="2777"/>
                  </a:lnTo>
                  <a:lnTo>
                    <a:pt x="4216" y="2777"/>
                  </a:lnTo>
                  <a:lnTo>
                    <a:pt x="4216" y="2777"/>
                  </a:lnTo>
                  <a:lnTo>
                    <a:pt x="4216" y="2777"/>
                  </a:lnTo>
                  <a:lnTo>
                    <a:pt x="4216" y="2777"/>
                  </a:lnTo>
                  <a:lnTo>
                    <a:pt x="4216" y="2777"/>
                  </a:lnTo>
                  <a:lnTo>
                    <a:pt x="4216" y="2777"/>
                  </a:lnTo>
                  <a:lnTo>
                    <a:pt x="4216" y="2777"/>
                  </a:lnTo>
                  <a:lnTo>
                    <a:pt x="4216" y="2777"/>
                  </a:lnTo>
                  <a:lnTo>
                    <a:pt x="4216" y="2777"/>
                  </a:lnTo>
                  <a:lnTo>
                    <a:pt x="4190" y="2777"/>
                  </a:lnTo>
                  <a:lnTo>
                    <a:pt x="4190" y="2777"/>
                  </a:lnTo>
                  <a:lnTo>
                    <a:pt x="4190" y="2777"/>
                  </a:lnTo>
                  <a:lnTo>
                    <a:pt x="4190" y="2777"/>
                  </a:lnTo>
                  <a:lnTo>
                    <a:pt x="4190" y="2777"/>
                  </a:lnTo>
                  <a:lnTo>
                    <a:pt x="4190" y="2777"/>
                  </a:lnTo>
                  <a:lnTo>
                    <a:pt x="4190" y="2777"/>
                  </a:lnTo>
                  <a:lnTo>
                    <a:pt x="4190" y="2801"/>
                  </a:lnTo>
                  <a:lnTo>
                    <a:pt x="4190" y="2801"/>
                  </a:lnTo>
                  <a:lnTo>
                    <a:pt x="4190" y="2801"/>
                  </a:lnTo>
                  <a:lnTo>
                    <a:pt x="4190" y="2801"/>
                  </a:lnTo>
                  <a:lnTo>
                    <a:pt x="4190" y="2801"/>
                  </a:lnTo>
                  <a:lnTo>
                    <a:pt x="4190" y="2801"/>
                  </a:lnTo>
                  <a:lnTo>
                    <a:pt x="4190" y="2801"/>
                  </a:lnTo>
                  <a:lnTo>
                    <a:pt x="4190" y="2801"/>
                  </a:lnTo>
                  <a:lnTo>
                    <a:pt x="4216" y="2801"/>
                  </a:lnTo>
                  <a:lnTo>
                    <a:pt x="4216" y="2827"/>
                  </a:lnTo>
                  <a:lnTo>
                    <a:pt x="4216" y="2827"/>
                  </a:lnTo>
                  <a:lnTo>
                    <a:pt x="4240" y="2827"/>
                  </a:lnTo>
                  <a:lnTo>
                    <a:pt x="4240" y="2827"/>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801"/>
                  </a:lnTo>
                  <a:lnTo>
                    <a:pt x="4240" y="2777"/>
                  </a:lnTo>
                  <a:lnTo>
                    <a:pt x="4240" y="2777"/>
                  </a:lnTo>
                  <a:lnTo>
                    <a:pt x="4240" y="2777"/>
                  </a:lnTo>
                  <a:lnTo>
                    <a:pt x="4240" y="2777"/>
                  </a:lnTo>
                  <a:lnTo>
                    <a:pt x="4265" y="2777"/>
                  </a:lnTo>
                  <a:lnTo>
                    <a:pt x="4265" y="2777"/>
                  </a:lnTo>
                  <a:lnTo>
                    <a:pt x="4265" y="2777"/>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65" y="2801"/>
                  </a:lnTo>
                  <a:lnTo>
                    <a:pt x="4290" y="2801"/>
                  </a:lnTo>
                  <a:lnTo>
                    <a:pt x="4290" y="2801"/>
                  </a:lnTo>
                  <a:lnTo>
                    <a:pt x="4290" y="2801"/>
                  </a:lnTo>
                  <a:lnTo>
                    <a:pt x="4290" y="2801"/>
                  </a:lnTo>
                  <a:lnTo>
                    <a:pt x="4290" y="2801"/>
                  </a:lnTo>
                  <a:lnTo>
                    <a:pt x="4290" y="2801"/>
                  </a:lnTo>
                  <a:lnTo>
                    <a:pt x="4290" y="2777"/>
                  </a:lnTo>
                  <a:lnTo>
                    <a:pt x="4290" y="2777"/>
                  </a:lnTo>
                  <a:lnTo>
                    <a:pt x="4290" y="2777"/>
                  </a:lnTo>
                  <a:lnTo>
                    <a:pt x="4290" y="2777"/>
                  </a:lnTo>
                  <a:lnTo>
                    <a:pt x="4265" y="2777"/>
                  </a:lnTo>
                  <a:lnTo>
                    <a:pt x="4265" y="2777"/>
                  </a:lnTo>
                  <a:lnTo>
                    <a:pt x="4265" y="2777"/>
                  </a:lnTo>
                  <a:lnTo>
                    <a:pt x="4265" y="2777"/>
                  </a:lnTo>
                  <a:lnTo>
                    <a:pt x="4265" y="2777"/>
                  </a:lnTo>
                  <a:lnTo>
                    <a:pt x="4290" y="2777"/>
                  </a:lnTo>
                  <a:lnTo>
                    <a:pt x="4290" y="2777"/>
                  </a:lnTo>
                  <a:lnTo>
                    <a:pt x="4290" y="2777"/>
                  </a:lnTo>
                  <a:lnTo>
                    <a:pt x="4290" y="2777"/>
                  </a:lnTo>
                  <a:lnTo>
                    <a:pt x="4290" y="2777"/>
                  </a:lnTo>
                  <a:lnTo>
                    <a:pt x="4290" y="2777"/>
                  </a:lnTo>
                  <a:lnTo>
                    <a:pt x="4290" y="2777"/>
                  </a:lnTo>
                  <a:lnTo>
                    <a:pt x="4290" y="2777"/>
                  </a:lnTo>
                  <a:lnTo>
                    <a:pt x="4290" y="2752"/>
                  </a:lnTo>
                  <a:lnTo>
                    <a:pt x="4290" y="2777"/>
                  </a:lnTo>
                  <a:lnTo>
                    <a:pt x="4290" y="2752"/>
                  </a:lnTo>
                  <a:lnTo>
                    <a:pt x="4290" y="2752"/>
                  </a:lnTo>
                  <a:lnTo>
                    <a:pt x="4290" y="2752"/>
                  </a:lnTo>
                  <a:lnTo>
                    <a:pt x="4290" y="2752"/>
                  </a:lnTo>
                  <a:lnTo>
                    <a:pt x="4290" y="2752"/>
                  </a:lnTo>
                  <a:lnTo>
                    <a:pt x="4290" y="2777"/>
                  </a:lnTo>
                  <a:lnTo>
                    <a:pt x="4290" y="2777"/>
                  </a:lnTo>
                  <a:lnTo>
                    <a:pt x="4290" y="2777"/>
                  </a:lnTo>
                  <a:lnTo>
                    <a:pt x="4290" y="2777"/>
                  </a:lnTo>
                  <a:lnTo>
                    <a:pt x="4290" y="2777"/>
                  </a:lnTo>
                  <a:lnTo>
                    <a:pt x="4315" y="2777"/>
                  </a:lnTo>
                  <a:lnTo>
                    <a:pt x="4315" y="2777"/>
                  </a:lnTo>
                  <a:lnTo>
                    <a:pt x="4315" y="2777"/>
                  </a:lnTo>
                  <a:lnTo>
                    <a:pt x="4315" y="2777"/>
                  </a:lnTo>
                  <a:lnTo>
                    <a:pt x="4315" y="2777"/>
                  </a:lnTo>
                  <a:lnTo>
                    <a:pt x="4315" y="2777"/>
                  </a:lnTo>
                  <a:lnTo>
                    <a:pt x="4315" y="2777"/>
                  </a:lnTo>
                  <a:lnTo>
                    <a:pt x="4315" y="2777"/>
                  </a:lnTo>
                  <a:lnTo>
                    <a:pt x="4315" y="2777"/>
                  </a:lnTo>
                  <a:lnTo>
                    <a:pt x="4315" y="2752"/>
                  </a:lnTo>
                  <a:close/>
                  <a:moveTo>
                    <a:pt x="4265" y="2628"/>
                  </a:moveTo>
                  <a:lnTo>
                    <a:pt x="4265" y="2628"/>
                  </a:lnTo>
                  <a:lnTo>
                    <a:pt x="4265" y="2628"/>
                  </a:lnTo>
                  <a:lnTo>
                    <a:pt x="4265"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90" y="2628"/>
                  </a:lnTo>
                  <a:lnTo>
                    <a:pt x="4265" y="2603"/>
                  </a:lnTo>
                  <a:lnTo>
                    <a:pt x="4265" y="2603"/>
                  </a:lnTo>
                  <a:lnTo>
                    <a:pt x="4265" y="2628"/>
                  </a:lnTo>
                  <a:close/>
                  <a:moveTo>
                    <a:pt x="4315" y="2628"/>
                  </a:moveTo>
                  <a:lnTo>
                    <a:pt x="4290" y="2628"/>
                  </a:lnTo>
                  <a:lnTo>
                    <a:pt x="4315" y="2628"/>
                  </a:lnTo>
                  <a:close/>
                  <a:moveTo>
                    <a:pt x="4488" y="2504"/>
                  </a:moveTo>
                  <a:lnTo>
                    <a:pt x="4488" y="2504"/>
                  </a:lnTo>
                  <a:lnTo>
                    <a:pt x="4488" y="2504"/>
                  </a:lnTo>
                  <a:lnTo>
                    <a:pt x="4488" y="2504"/>
                  </a:lnTo>
                  <a:lnTo>
                    <a:pt x="4463" y="2504"/>
                  </a:lnTo>
                  <a:lnTo>
                    <a:pt x="4463" y="2504"/>
                  </a:lnTo>
                  <a:lnTo>
                    <a:pt x="4463" y="2504"/>
                  </a:lnTo>
                  <a:lnTo>
                    <a:pt x="4488" y="2504"/>
                  </a:lnTo>
                  <a:close/>
                  <a:moveTo>
                    <a:pt x="4712" y="2231"/>
                  </a:moveTo>
                  <a:lnTo>
                    <a:pt x="4712" y="2231"/>
                  </a:lnTo>
                  <a:lnTo>
                    <a:pt x="4712" y="2231"/>
                  </a:lnTo>
                  <a:lnTo>
                    <a:pt x="4712" y="2231"/>
                  </a:lnTo>
                  <a:lnTo>
                    <a:pt x="4712" y="2231"/>
                  </a:lnTo>
                  <a:lnTo>
                    <a:pt x="4712" y="2231"/>
                  </a:lnTo>
                  <a:lnTo>
                    <a:pt x="4712" y="2231"/>
                  </a:lnTo>
                  <a:lnTo>
                    <a:pt x="4736" y="2231"/>
                  </a:lnTo>
                  <a:lnTo>
                    <a:pt x="4712" y="2231"/>
                  </a:lnTo>
                  <a:lnTo>
                    <a:pt x="4712" y="2231"/>
                  </a:lnTo>
                  <a:lnTo>
                    <a:pt x="4712" y="2206"/>
                  </a:lnTo>
                  <a:lnTo>
                    <a:pt x="4712" y="2206"/>
                  </a:lnTo>
                  <a:lnTo>
                    <a:pt x="4712" y="2206"/>
                  </a:lnTo>
                  <a:lnTo>
                    <a:pt x="4712" y="2206"/>
                  </a:lnTo>
                  <a:lnTo>
                    <a:pt x="4712" y="2231"/>
                  </a:lnTo>
                  <a:lnTo>
                    <a:pt x="4712" y="2206"/>
                  </a:lnTo>
                  <a:lnTo>
                    <a:pt x="4712" y="2206"/>
                  </a:lnTo>
                  <a:lnTo>
                    <a:pt x="4712" y="2206"/>
                  </a:lnTo>
                  <a:lnTo>
                    <a:pt x="4712" y="2206"/>
                  </a:lnTo>
                  <a:lnTo>
                    <a:pt x="4712" y="2206"/>
                  </a:lnTo>
                  <a:lnTo>
                    <a:pt x="4712" y="2206"/>
                  </a:lnTo>
                  <a:lnTo>
                    <a:pt x="4712" y="2231"/>
                  </a:lnTo>
                  <a:lnTo>
                    <a:pt x="4712" y="2231"/>
                  </a:lnTo>
                  <a:lnTo>
                    <a:pt x="4712" y="2206"/>
                  </a:lnTo>
                  <a:lnTo>
                    <a:pt x="4712" y="2206"/>
                  </a:lnTo>
                  <a:lnTo>
                    <a:pt x="4712" y="2231"/>
                  </a:lnTo>
                  <a:close/>
                  <a:moveTo>
                    <a:pt x="4736" y="2305"/>
                  </a:moveTo>
                  <a:lnTo>
                    <a:pt x="4736" y="2305"/>
                  </a:lnTo>
                  <a:lnTo>
                    <a:pt x="4736" y="2305"/>
                  </a:lnTo>
                  <a:lnTo>
                    <a:pt x="4736" y="2305"/>
                  </a:lnTo>
                  <a:lnTo>
                    <a:pt x="4736" y="2305"/>
                  </a:lnTo>
                  <a:lnTo>
                    <a:pt x="4736" y="2305"/>
                  </a:lnTo>
                  <a:lnTo>
                    <a:pt x="4736" y="2305"/>
                  </a:lnTo>
                  <a:lnTo>
                    <a:pt x="4736" y="2305"/>
                  </a:lnTo>
                  <a:lnTo>
                    <a:pt x="4736" y="2331"/>
                  </a:lnTo>
                  <a:lnTo>
                    <a:pt x="4736" y="2331"/>
                  </a:lnTo>
                  <a:lnTo>
                    <a:pt x="4736" y="2331"/>
                  </a:lnTo>
                  <a:lnTo>
                    <a:pt x="4736" y="2331"/>
                  </a:lnTo>
                  <a:lnTo>
                    <a:pt x="4736" y="2305"/>
                  </a:lnTo>
                  <a:lnTo>
                    <a:pt x="4736" y="2331"/>
                  </a:lnTo>
                  <a:lnTo>
                    <a:pt x="4736" y="2331"/>
                  </a:lnTo>
                  <a:lnTo>
                    <a:pt x="4736" y="2331"/>
                  </a:lnTo>
                  <a:lnTo>
                    <a:pt x="4736" y="2331"/>
                  </a:lnTo>
                  <a:lnTo>
                    <a:pt x="4736" y="2331"/>
                  </a:lnTo>
                  <a:lnTo>
                    <a:pt x="4736" y="2331"/>
                  </a:lnTo>
                  <a:lnTo>
                    <a:pt x="4736" y="2331"/>
                  </a:lnTo>
                  <a:lnTo>
                    <a:pt x="4736" y="2331"/>
                  </a:lnTo>
                  <a:lnTo>
                    <a:pt x="4736" y="2331"/>
                  </a:lnTo>
                  <a:lnTo>
                    <a:pt x="4736" y="2305"/>
                  </a:lnTo>
                  <a:lnTo>
                    <a:pt x="4736" y="2305"/>
                  </a:lnTo>
                  <a:lnTo>
                    <a:pt x="4736" y="2305"/>
                  </a:lnTo>
                  <a:lnTo>
                    <a:pt x="4736" y="2305"/>
                  </a:lnTo>
                  <a:lnTo>
                    <a:pt x="4761" y="2305"/>
                  </a:lnTo>
                  <a:lnTo>
                    <a:pt x="4761" y="2281"/>
                  </a:lnTo>
                  <a:lnTo>
                    <a:pt x="4761" y="2281"/>
                  </a:lnTo>
                  <a:lnTo>
                    <a:pt x="4761" y="2281"/>
                  </a:lnTo>
                  <a:lnTo>
                    <a:pt x="4736" y="2281"/>
                  </a:lnTo>
                  <a:lnTo>
                    <a:pt x="4736" y="2281"/>
                  </a:lnTo>
                  <a:lnTo>
                    <a:pt x="4736" y="2281"/>
                  </a:lnTo>
                  <a:lnTo>
                    <a:pt x="4736" y="2281"/>
                  </a:lnTo>
                  <a:lnTo>
                    <a:pt x="4736" y="2281"/>
                  </a:lnTo>
                  <a:lnTo>
                    <a:pt x="4736" y="2281"/>
                  </a:lnTo>
                  <a:lnTo>
                    <a:pt x="4761" y="2281"/>
                  </a:lnTo>
                  <a:lnTo>
                    <a:pt x="4761" y="2281"/>
                  </a:lnTo>
                  <a:lnTo>
                    <a:pt x="4761" y="2281"/>
                  </a:lnTo>
                  <a:lnTo>
                    <a:pt x="4761" y="2281"/>
                  </a:lnTo>
                  <a:lnTo>
                    <a:pt x="4761" y="2281"/>
                  </a:lnTo>
                  <a:lnTo>
                    <a:pt x="4761" y="2281"/>
                  </a:lnTo>
                  <a:lnTo>
                    <a:pt x="4761" y="2281"/>
                  </a:lnTo>
                  <a:lnTo>
                    <a:pt x="4761" y="2281"/>
                  </a:lnTo>
                  <a:lnTo>
                    <a:pt x="4761" y="2256"/>
                  </a:lnTo>
                  <a:lnTo>
                    <a:pt x="4761" y="2256"/>
                  </a:lnTo>
                  <a:lnTo>
                    <a:pt x="4761" y="2256"/>
                  </a:lnTo>
                  <a:lnTo>
                    <a:pt x="4736" y="2256"/>
                  </a:lnTo>
                  <a:lnTo>
                    <a:pt x="4736" y="2281"/>
                  </a:lnTo>
                  <a:lnTo>
                    <a:pt x="4736" y="2256"/>
                  </a:lnTo>
                  <a:lnTo>
                    <a:pt x="4736" y="2256"/>
                  </a:lnTo>
                  <a:lnTo>
                    <a:pt x="4736" y="2256"/>
                  </a:lnTo>
                  <a:lnTo>
                    <a:pt x="4736" y="2281"/>
                  </a:lnTo>
                  <a:lnTo>
                    <a:pt x="4736" y="2281"/>
                  </a:lnTo>
                  <a:lnTo>
                    <a:pt x="4736" y="2281"/>
                  </a:lnTo>
                  <a:lnTo>
                    <a:pt x="4736" y="2281"/>
                  </a:lnTo>
                  <a:lnTo>
                    <a:pt x="4736" y="2281"/>
                  </a:lnTo>
                  <a:lnTo>
                    <a:pt x="4736" y="2281"/>
                  </a:lnTo>
                  <a:lnTo>
                    <a:pt x="4736" y="2256"/>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281"/>
                  </a:lnTo>
                  <a:lnTo>
                    <a:pt x="4736" y="2305"/>
                  </a:lnTo>
                  <a:close/>
                  <a:moveTo>
                    <a:pt x="4712" y="2355"/>
                  </a:moveTo>
                  <a:lnTo>
                    <a:pt x="4712" y="2355"/>
                  </a:lnTo>
                  <a:lnTo>
                    <a:pt x="4712" y="2355"/>
                  </a:lnTo>
                  <a:lnTo>
                    <a:pt x="4712" y="2355"/>
                  </a:lnTo>
                  <a:lnTo>
                    <a:pt x="4712" y="2355"/>
                  </a:lnTo>
                  <a:lnTo>
                    <a:pt x="4712" y="2355"/>
                  </a:lnTo>
                  <a:lnTo>
                    <a:pt x="4712" y="2380"/>
                  </a:lnTo>
                  <a:lnTo>
                    <a:pt x="4712" y="2380"/>
                  </a:lnTo>
                  <a:lnTo>
                    <a:pt x="4712" y="2380"/>
                  </a:lnTo>
                  <a:lnTo>
                    <a:pt x="4712" y="2355"/>
                  </a:lnTo>
                  <a:lnTo>
                    <a:pt x="4712" y="2355"/>
                  </a:lnTo>
                  <a:lnTo>
                    <a:pt x="4712" y="2355"/>
                  </a:lnTo>
                  <a:lnTo>
                    <a:pt x="4712" y="2355"/>
                  </a:lnTo>
                  <a:lnTo>
                    <a:pt x="4712" y="2355"/>
                  </a:lnTo>
                  <a:lnTo>
                    <a:pt x="4712" y="2355"/>
                  </a:lnTo>
                  <a:lnTo>
                    <a:pt x="4736" y="2355"/>
                  </a:lnTo>
                  <a:lnTo>
                    <a:pt x="4736" y="2355"/>
                  </a:lnTo>
                  <a:lnTo>
                    <a:pt x="4736" y="2355"/>
                  </a:lnTo>
                  <a:lnTo>
                    <a:pt x="4736" y="2355"/>
                  </a:lnTo>
                  <a:lnTo>
                    <a:pt x="4736" y="2355"/>
                  </a:lnTo>
                  <a:lnTo>
                    <a:pt x="4736" y="2355"/>
                  </a:lnTo>
                  <a:lnTo>
                    <a:pt x="4736" y="2355"/>
                  </a:lnTo>
                  <a:lnTo>
                    <a:pt x="4712" y="2331"/>
                  </a:lnTo>
                  <a:lnTo>
                    <a:pt x="4712" y="2331"/>
                  </a:lnTo>
                  <a:lnTo>
                    <a:pt x="4712" y="2331"/>
                  </a:lnTo>
                  <a:lnTo>
                    <a:pt x="4712" y="2331"/>
                  </a:lnTo>
                  <a:lnTo>
                    <a:pt x="4712" y="2355"/>
                  </a:lnTo>
                  <a:close/>
                  <a:moveTo>
                    <a:pt x="4712" y="2355"/>
                  </a:moveTo>
                  <a:lnTo>
                    <a:pt x="4712" y="2355"/>
                  </a:lnTo>
                  <a:lnTo>
                    <a:pt x="4712" y="2355"/>
                  </a:lnTo>
                  <a:lnTo>
                    <a:pt x="4712" y="2355"/>
                  </a:lnTo>
                  <a:lnTo>
                    <a:pt x="4712" y="2355"/>
                  </a:lnTo>
                  <a:lnTo>
                    <a:pt x="4712" y="2355"/>
                  </a:lnTo>
                  <a:lnTo>
                    <a:pt x="4712" y="2355"/>
                  </a:lnTo>
                  <a:lnTo>
                    <a:pt x="4712" y="2355"/>
                  </a:lnTo>
                  <a:lnTo>
                    <a:pt x="4712" y="2331"/>
                  </a:lnTo>
                  <a:lnTo>
                    <a:pt x="4712" y="2331"/>
                  </a:lnTo>
                  <a:lnTo>
                    <a:pt x="4712" y="2331"/>
                  </a:lnTo>
                  <a:lnTo>
                    <a:pt x="4712" y="2331"/>
                  </a:lnTo>
                  <a:lnTo>
                    <a:pt x="4712" y="2331"/>
                  </a:lnTo>
                  <a:lnTo>
                    <a:pt x="4712" y="2331"/>
                  </a:lnTo>
                  <a:lnTo>
                    <a:pt x="4712" y="2331"/>
                  </a:lnTo>
                  <a:lnTo>
                    <a:pt x="4712" y="2355"/>
                  </a:lnTo>
                  <a:lnTo>
                    <a:pt x="4712" y="2355"/>
                  </a:lnTo>
                  <a:lnTo>
                    <a:pt x="4712" y="2331"/>
                  </a:lnTo>
                  <a:lnTo>
                    <a:pt x="4712" y="2331"/>
                  </a:lnTo>
                  <a:lnTo>
                    <a:pt x="4686" y="2355"/>
                  </a:lnTo>
                  <a:lnTo>
                    <a:pt x="4686" y="2355"/>
                  </a:lnTo>
                  <a:lnTo>
                    <a:pt x="4686" y="2355"/>
                  </a:lnTo>
                  <a:lnTo>
                    <a:pt x="4712" y="2355"/>
                  </a:lnTo>
                  <a:lnTo>
                    <a:pt x="4686" y="2355"/>
                  </a:lnTo>
                  <a:lnTo>
                    <a:pt x="4686" y="2355"/>
                  </a:lnTo>
                  <a:lnTo>
                    <a:pt x="4686" y="2355"/>
                  </a:lnTo>
                  <a:lnTo>
                    <a:pt x="4686" y="2355"/>
                  </a:lnTo>
                  <a:lnTo>
                    <a:pt x="4686" y="2355"/>
                  </a:lnTo>
                  <a:lnTo>
                    <a:pt x="4712" y="2355"/>
                  </a:lnTo>
                  <a:lnTo>
                    <a:pt x="4686" y="2355"/>
                  </a:lnTo>
                  <a:lnTo>
                    <a:pt x="4686" y="2355"/>
                  </a:lnTo>
                  <a:lnTo>
                    <a:pt x="4686" y="2355"/>
                  </a:lnTo>
                  <a:lnTo>
                    <a:pt x="4686" y="2380"/>
                  </a:lnTo>
                  <a:lnTo>
                    <a:pt x="4686" y="2380"/>
                  </a:lnTo>
                  <a:lnTo>
                    <a:pt x="4712" y="2355"/>
                  </a:lnTo>
                  <a:close/>
                  <a:moveTo>
                    <a:pt x="4712" y="2206"/>
                  </a:moveTo>
                  <a:lnTo>
                    <a:pt x="4712" y="2206"/>
                  </a:lnTo>
                  <a:lnTo>
                    <a:pt x="4712" y="2206"/>
                  </a:lnTo>
                  <a:lnTo>
                    <a:pt x="4712" y="2206"/>
                  </a:lnTo>
                  <a:lnTo>
                    <a:pt x="4712" y="2206"/>
                  </a:lnTo>
                  <a:lnTo>
                    <a:pt x="4712" y="2206"/>
                  </a:lnTo>
                  <a:lnTo>
                    <a:pt x="4712" y="2206"/>
                  </a:lnTo>
                  <a:lnTo>
                    <a:pt x="4712" y="2206"/>
                  </a:lnTo>
                  <a:lnTo>
                    <a:pt x="4712" y="2181"/>
                  </a:lnTo>
                  <a:lnTo>
                    <a:pt x="4712" y="2181"/>
                  </a:lnTo>
                  <a:lnTo>
                    <a:pt x="4712" y="2181"/>
                  </a:lnTo>
                  <a:lnTo>
                    <a:pt x="4712" y="2181"/>
                  </a:lnTo>
                  <a:lnTo>
                    <a:pt x="4686" y="2181"/>
                  </a:lnTo>
                  <a:lnTo>
                    <a:pt x="4686" y="2181"/>
                  </a:lnTo>
                  <a:lnTo>
                    <a:pt x="4686" y="2181"/>
                  </a:lnTo>
                  <a:lnTo>
                    <a:pt x="4686" y="2181"/>
                  </a:lnTo>
                  <a:lnTo>
                    <a:pt x="4686" y="2181"/>
                  </a:lnTo>
                  <a:lnTo>
                    <a:pt x="4686" y="2181"/>
                  </a:lnTo>
                  <a:lnTo>
                    <a:pt x="4686" y="2181"/>
                  </a:lnTo>
                  <a:lnTo>
                    <a:pt x="4686" y="2206"/>
                  </a:lnTo>
                  <a:lnTo>
                    <a:pt x="4686" y="2206"/>
                  </a:lnTo>
                  <a:lnTo>
                    <a:pt x="4686" y="2206"/>
                  </a:lnTo>
                  <a:lnTo>
                    <a:pt x="4686" y="2206"/>
                  </a:lnTo>
                  <a:lnTo>
                    <a:pt x="4686" y="2206"/>
                  </a:lnTo>
                  <a:lnTo>
                    <a:pt x="4686" y="2206"/>
                  </a:lnTo>
                  <a:lnTo>
                    <a:pt x="4686" y="2206"/>
                  </a:lnTo>
                  <a:lnTo>
                    <a:pt x="4712" y="2206"/>
                  </a:lnTo>
                  <a:close/>
                  <a:moveTo>
                    <a:pt x="4686" y="2231"/>
                  </a:move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31"/>
                  </a:lnTo>
                  <a:lnTo>
                    <a:pt x="4686" y="2206"/>
                  </a:lnTo>
                  <a:lnTo>
                    <a:pt x="4686" y="2206"/>
                  </a:lnTo>
                  <a:lnTo>
                    <a:pt x="4686" y="2206"/>
                  </a:lnTo>
                  <a:lnTo>
                    <a:pt x="4686" y="2206"/>
                  </a:lnTo>
                  <a:lnTo>
                    <a:pt x="4686" y="2206"/>
                  </a:lnTo>
                  <a:lnTo>
                    <a:pt x="4686" y="2206"/>
                  </a:lnTo>
                  <a:lnTo>
                    <a:pt x="4686" y="2206"/>
                  </a:lnTo>
                  <a:lnTo>
                    <a:pt x="4686" y="2231"/>
                  </a:lnTo>
                  <a:close/>
                  <a:moveTo>
                    <a:pt x="4091" y="3124"/>
                  </a:moveTo>
                  <a:lnTo>
                    <a:pt x="4091" y="3124"/>
                  </a:lnTo>
                  <a:lnTo>
                    <a:pt x="4091" y="3124"/>
                  </a:lnTo>
                  <a:lnTo>
                    <a:pt x="4091" y="3124"/>
                  </a:lnTo>
                  <a:lnTo>
                    <a:pt x="4091" y="3124"/>
                  </a:lnTo>
                  <a:lnTo>
                    <a:pt x="4067" y="3124"/>
                  </a:lnTo>
                  <a:lnTo>
                    <a:pt x="4091" y="3124"/>
                  </a:lnTo>
                  <a:lnTo>
                    <a:pt x="4091" y="3124"/>
                  </a:lnTo>
                  <a:lnTo>
                    <a:pt x="4091" y="3124"/>
                  </a:lnTo>
                  <a:lnTo>
                    <a:pt x="4091" y="3124"/>
                  </a:lnTo>
                  <a:lnTo>
                    <a:pt x="4091" y="3124"/>
                  </a:lnTo>
                  <a:lnTo>
                    <a:pt x="4091" y="3124"/>
                  </a:lnTo>
                  <a:lnTo>
                    <a:pt x="4091" y="3124"/>
                  </a:lnTo>
                  <a:lnTo>
                    <a:pt x="4091" y="3124"/>
                  </a:lnTo>
                  <a:lnTo>
                    <a:pt x="4117" y="3124"/>
                  </a:lnTo>
                  <a:lnTo>
                    <a:pt x="4117" y="3124"/>
                  </a:lnTo>
                  <a:lnTo>
                    <a:pt x="4117" y="3124"/>
                  </a:lnTo>
                  <a:lnTo>
                    <a:pt x="4091" y="3124"/>
                  </a:lnTo>
                  <a:close/>
                  <a:moveTo>
                    <a:pt x="4265" y="2827"/>
                  </a:moveTo>
                  <a:lnTo>
                    <a:pt x="4265" y="2827"/>
                  </a:lnTo>
                  <a:lnTo>
                    <a:pt x="4265" y="2851"/>
                  </a:lnTo>
                  <a:lnTo>
                    <a:pt x="4265" y="2851"/>
                  </a:lnTo>
                  <a:lnTo>
                    <a:pt x="4265" y="2851"/>
                  </a:lnTo>
                  <a:lnTo>
                    <a:pt x="4265" y="2851"/>
                  </a:lnTo>
                  <a:lnTo>
                    <a:pt x="4265" y="2851"/>
                  </a:lnTo>
                  <a:lnTo>
                    <a:pt x="4290" y="2827"/>
                  </a:lnTo>
                  <a:lnTo>
                    <a:pt x="4290" y="2827"/>
                  </a:lnTo>
                  <a:lnTo>
                    <a:pt x="4290" y="2827"/>
                  </a:lnTo>
                  <a:lnTo>
                    <a:pt x="4290" y="2827"/>
                  </a:lnTo>
                  <a:lnTo>
                    <a:pt x="4265" y="2827"/>
                  </a:lnTo>
                  <a:close/>
                  <a:moveTo>
                    <a:pt x="4042" y="3124"/>
                  </a:moveTo>
                  <a:lnTo>
                    <a:pt x="4042" y="3124"/>
                  </a:lnTo>
                  <a:lnTo>
                    <a:pt x="4042" y="3124"/>
                  </a:lnTo>
                  <a:lnTo>
                    <a:pt x="4042" y="3124"/>
                  </a:lnTo>
                  <a:lnTo>
                    <a:pt x="4042" y="3124"/>
                  </a:lnTo>
                  <a:lnTo>
                    <a:pt x="4042" y="3124"/>
                  </a:lnTo>
                  <a:lnTo>
                    <a:pt x="4017" y="3124"/>
                  </a:lnTo>
                  <a:lnTo>
                    <a:pt x="4017" y="3124"/>
                  </a:lnTo>
                  <a:lnTo>
                    <a:pt x="3992" y="3149"/>
                  </a:lnTo>
                  <a:lnTo>
                    <a:pt x="3992" y="3149"/>
                  </a:lnTo>
                  <a:lnTo>
                    <a:pt x="4017" y="3149"/>
                  </a:lnTo>
                  <a:lnTo>
                    <a:pt x="4017" y="3149"/>
                  </a:lnTo>
                  <a:lnTo>
                    <a:pt x="4017" y="3149"/>
                  </a:lnTo>
                  <a:lnTo>
                    <a:pt x="4017" y="3149"/>
                  </a:lnTo>
                  <a:lnTo>
                    <a:pt x="4017" y="3149"/>
                  </a:lnTo>
                  <a:lnTo>
                    <a:pt x="4017" y="3149"/>
                  </a:lnTo>
                  <a:lnTo>
                    <a:pt x="4017" y="3124"/>
                  </a:lnTo>
                  <a:lnTo>
                    <a:pt x="4042" y="3124"/>
                  </a:lnTo>
                  <a:close/>
                  <a:moveTo>
                    <a:pt x="4091" y="3124"/>
                  </a:move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91" y="3124"/>
                  </a:lnTo>
                  <a:lnTo>
                    <a:pt x="4067" y="3124"/>
                  </a:lnTo>
                  <a:lnTo>
                    <a:pt x="4067" y="3124"/>
                  </a:lnTo>
                  <a:lnTo>
                    <a:pt x="4067" y="3124"/>
                  </a:lnTo>
                  <a:lnTo>
                    <a:pt x="4067" y="3124"/>
                  </a:lnTo>
                  <a:lnTo>
                    <a:pt x="4067" y="3124"/>
                  </a:lnTo>
                  <a:lnTo>
                    <a:pt x="4067" y="3124"/>
                  </a:lnTo>
                  <a:lnTo>
                    <a:pt x="4042" y="3124"/>
                  </a:lnTo>
                  <a:lnTo>
                    <a:pt x="4067" y="3124"/>
                  </a:lnTo>
                  <a:lnTo>
                    <a:pt x="4067" y="3124"/>
                  </a:lnTo>
                  <a:lnTo>
                    <a:pt x="4067" y="3124"/>
                  </a:lnTo>
                  <a:lnTo>
                    <a:pt x="4067" y="3124"/>
                  </a:lnTo>
                  <a:lnTo>
                    <a:pt x="4067" y="3124"/>
                  </a:lnTo>
                  <a:lnTo>
                    <a:pt x="4067" y="3124"/>
                  </a:lnTo>
                  <a:lnTo>
                    <a:pt x="4067" y="3124"/>
                  </a:lnTo>
                  <a:lnTo>
                    <a:pt x="4067" y="3124"/>
                  </a:lnTo>
                  <a:lnTo>
                    <a:pt x="4067" y="3124"/>
                  </a:lnTo>
                  <a:lnTo>
                    <a:pt x="4091" y="3124"/>
                  </a:lnTo>
                  <a:close/>
                  <a:moveTo>
                    <a:pt x="4091" y="3099"/>
                  </a:move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91" y="3099"/>
                  </a:lnTo>
                  <a:lnTo>
                    <a:pt x="4067" y="3099"/>
                  </a:lnTo>
                  <a:lnTo>
                    <a:pt x="4091" y="3099"/>
                  </a:lnTo>
                  <a:close/>
                  <a:moveTo>
                    <a:pt x="3769" y="3198"/>
                  </a:moveTo>
                  <a:lnTo>
                    <a:pt x="3769" y="3198"/>
                  </a:lnTo>
                  <a:close/>
                  <a:moveTo>
                    <a:pt x="3769" y="3223"/>
                  </a:moveTo>
                  <a:lnTo>
                    <a:pt x="3769" y="3223"/>
                  </a:lnTo>
                  <a:close/>
                  <a:moveTo>
                    <a:pt x="3844" y="2950"/>
                  </a:moveTo>
                  <a:lnTo>
                    <a:pt x="3844" y="2950"/>
                  </a:lnTo>
                  <a:close/>
                  <a:moveTo>
                    <a:pt x="3893" y="3248"/>
                  </a:moveTo>
                  <a:lnTo>
                    <a:pt x="3893" y="3248"/>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72"/>
                  </a:lnTo>
                  <a:lnTo>
                    <a:pt x="3893" y="3297"/>
                  </a:lnTo>
                  <a:lnTo>
                    <a:pt x="3918" y="3297"/>
                  </a:lnTo>
                  <a:lnTo>
                    <a:pt x="3918" y="3272"/>
                  </a:lnTo>
                  <a:lnTo>
                    <a:pt x="3918" y="3272"/>
                  </a:lnTo>
                  <a:lnTo>
                    <a:pt x="3918" y="3272"/>
                  </a:lnTo>
                  <a:lnTo>
                    <a:pt x="3918" y="3272"/>
                  </a:lnTo>
                  <a:lnTo>
                    <a:pt x="3918" y="3272"/>
                  </a:lnTo>
                  <a:lnTo>
                    <a:pt x="3918" y="3272"/>
                  </a:lnTo>
                  <a:lnTo>
                    <a:pt x="3918" y="3248"/>
                  </a:lnTo>
                  <a:lnTo>
                    <a:pt x="3918" y="3248"/>
                  </a:lnTo>
                  <a:lnTo>
                    <a:pt x="3893" y="3248"/>
                  </a:lnTo>
                  <a:close/>
                  <a:moveTo>
                    <a:pt x="4166" y="2801"/>
                  </a:moveTo>
                  <a:lnTo>
                    <a:pt x="4166" y="2801"/>
                  </a:lnTo>
                  <a:lnTo>
                    <a:pt x="4166" y="2801"/>
                  </a:lnTo>
                  <a:lnTo>
                    <a:pt x="4166" y="2801"/>
                  </a:lnTo>
                  <a:lnTo>
                    <a:pt x="4166" y="2801"/>
                  </a:lnTo>
                  <a:lnTo>
                    <a:pt x="4166" y="2801"/>
                  </a:lnTo>
                  <a:lnTo>
                    <a:pt x="4166" y="2801"/>
                  </a:lnTo>
                  <a:lnTo>
                    <a:pt x="4190" y="2801"/>
                  </a:lnTo>
                  <a:lnTo>
                    <a:pt x="4190" y="2827"/>
                  </a:lnTo>
                  <a:lnTo>
                    <a:pt x="4190" y="2801"/>
                  </a:lnTo>
                  <a:lnTo>
                    <a:pt x="4190" y="2827"/>
                  </a:lnTo>
                  <a:lnTo>
                    <a:pt x="4190" y="2827"/>
                  </a:lnTo>
                  <a:lnTo>
                    <a:pt x="4190" y="2827"/>
                  </a:lnTo>
                  <a:lnTo>
                    <a:pt x="4216" y="2827"/>
                  </a:lnTo>
                  <a:lnTo>
                    <a:pt x="4216" y="2827"/>
                  </a:lnTo>
                  <a:lnTo>
                    <a:pt x="4216" y="2827"/>
                  </a:lnTo>
                  <a:lnTo>
                    <a:pt x="4216" y="2827"/>
                  </a:lnTo>
                  <a:lnTo>
                    <a:pt x="4216" y="2827"/>
                  </a:lnTo>
                  <a:lnTo>
                    <a:pt x="4216" y="2827"/>
                  </a:lnTo>
                  <a:lnTo>
                    <a:pt x="4216" y="2827"/>
                  </a:lnTo>
                  <a:lnTo>
                    <a:pt x="4216"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90" y="2801"/>
                  </a:lnTo>
                  <a:lnTo>
                    <a:pt x="4166" y="2801"/>
                  </a:lnTo>
                  <a:close/>
                  <a:moveTo>
                    <a:pt x="4166" y="2827"/>
                  </a:moveTo>
                  <a:lnTo>
                    <a:pt x="4141" y="2827"/>
                  </a:lnTo>
                  <a:lnTo>
                    <a:pt x="4141" y="2827"/>
                  </a:lnTo>
                  <a:lnTo>
                    <a:pt x="4141" y="2827"/>
                  </a:lnTo>
                  <a:lnTo>
                    <a:pt x="4141" y="2827"/>
                  </a:lnTo>
                  <a:lnTo>
                    <a:pt x="4141" y="2827"/>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66" y="2851"/>
                  </a:lnTo>
                  <a:lnTo>
                    <a:pt x="4190" y="2851"/>
                  </a:lnTo>
                  <a:lnTo>
                    <a:pt x="4190" y="2851"/>
                  </a:lnTo>
                  <a:lnTo>
                    <a:pt x="4190" y="2851"/>
                  </a:lnTo>
                  <a:lnTo>
                    <a:pt x="4190" y="2851"/>
                  </a:lnTo>
                  <a:lnTo>
                    <a:pt x="4166" y="2851"/>
                  </a:lnTo>
                  <a:lnTo>
                    <a:pt x="4166" y="2851"/>
                  </a:lnTo>
                  <a:lnTo>
                    <a:pt x="4166" y="2827"/>
                  </a:lnTo>
                  <a:close/>
                  <a:moveTo>
                    <a:pt x="4240" y="2827"/>
                  </a:moveTo>
                  <a:lnTo>
                    <a:pt x="4240" y="2827"/>
                  </a:lnTo>
                  <a:lnTo>
                    <a:pt x="4240" y="2827"/>
                  </a:lnTo>
                  <a:lnTo>
                    <a:pt x="4240" y="2827"/>
                  </a:lnTo>
                  <a:lnTo>
                    <a:pt x="4216" y="2827"/>
                  </a:lnTo>
                  <a:lnTo>
                    <a:pt x="4216" y="2827"/>
                  </a:lnTo>
                  <a:lnTo>
                    <a:pt x="4216" y="2827"/>
                  </a:lnTo>
                  <a:lnTo>
                    <a:pt x="4216" y="2827"/>
                  </a:lnTo>
                  <a:lnTo>
                    <a:pt x="4216" y="2827"/>
                  </a:lnTo>
                  <a:lnTo>
                    <a:pt x="4216" y="2827"/>
                  </a:lnTo>
                  <a:lnTo>
                    <a:pt x="4240" y="2827"/>
                  </a:lnTo>
                  <a:close/>
                  <a:moveTo>
                    <a:pt x="4712" y="2305"/>
                  </a:move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305"/>
                  </a:lnTo>
                  <a:lnTo>
                    <a:pt x="4712" y="2281"/>
                  </a:lnTo>
                  <a:lnTo>
                    <a:pt x="4712" y="2281"/>
                  </a:lnTo>
                  <a:lnTo>
                    <a:pt x="4712" y="2305"/>
                  </a:lnTo>
                  <a:close/>
                  <a:moveTo>
                    <a:pt x="4216" y="3000"/>
                  </a:moveTo>
                  <a:lnTo>
                    <a:pt x="4216" y="3000"/>
                  </a:lnTo>
                  <a:lnTo>
                    <a:pt x="4216" y="3000"/>
                  </a:lnTo>
                  <a:lnTo>
                    <a:pt x="4216" y="3000"/>
                  </a:lnTo>
                  <a:lnTo>
                    <a:pt x="4216" y="3000"/>
                  </a:lnTo>
                  <a:lnTo>
                    <a:pt x="4216"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3000"/>
                  </a:lnTo>
                  <a:lnTo>
                    <a:pt x="4190" y="2975"/>
                  </a:lnTo>
                  <a:lnTo>
                    <a:pt x="4190" y="2975"/>
                  </a:lnTo>
                  <a:lnTo>
                    <a:pt x="4166" y="2975"/>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00"/>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66" y="3025"/>
                  </a:lnTo>
                  <a:lnTo>
                    <a:pt x="4190" y="3025"/>
                  </a:lnTo>
                  <a:lnTo>
                    <a:pt x="4190" y="3025"/>
                  </a:lnTo>
                  <a:lnTo>
                    <a:pt x="4190" y="3025"/>
                  </a:lnTo>
                  <a:lnTo>
                    <a:pt x="4190" y="3025"/>
                  </a:lnTo>
                  <a:lnTo>
                    <a:pt x="4190" y="3025"/>
                  </a:lnTo>
                  <a:lnTo>
                    <a:pt x="4190" y="3025"/>
                  </a:lnTo>
                  <a:lnTo>
                    <a:pt x="4190" y="3000"/>
                  </a:lnTo>
                  <a:lnTo>
                    <a:pt x="4190" y="3000"/>
                  </a:lnTo>
                  <a:lnTo>
                    <a:pt x="4190" y="3000"/>
                  </a:lnTo>
                  <a:lnTo>
                    <a:pt x="4190" y="3000"/>
                  </a:lnTo>
                  <a:lnTo>
                    <a:pt x="4190" y="3000"/>
                  </a:lnTo>
                  <a:lnTo>
                    <a:pt x="4216" y="3000"/>
                  </a:lnTo>
                  <a:close/>
                  <a:moveTo>
                    <a:pt x="4117" y="2926"/>
                  </a:moveTo>
                  <a:lnTo>
                    <a:pt x="4117" y="2926"/>
                  </a:lnTo>
                  <a:lnTo>
                    <a:pt x="4117" y="2926"/>
                  </a:lnTo>
                  <a:lnTo>
                    <a:pt x="4117" y="2926"/>
                  </a:lnTo>
                  <a:lnTo>
                    <a:pt x="4117" y="2926"/>
                  </a:lnTo>
                  <a:lnTo>
                    <a:pt x="4117" y="2926"/>
                  </a:lnTo>
                  <a:lnTo>
                    <a:pt x="4117" y="2926"/>
                  </a:lnTo>
                  <a:lnTo>
                    <a:pt x="4117" y="2926"/>
                  </a:lnTo>
                  <a:lnTo>
                    <a:pt x="4117" y="2926"/>
                  </a:lnTo>
                  <a:lnTo>
                    <a:pt x="4117" y="2926"/>
                  </a:lnTo>
                  <a:lnTo>
                    <a:pt x="4117" y="2950"/>
                  </a:lnTo>
                  <a:lnTo>
                    <a:pt x="4117" y="2926"/>
                  </a:lnTo>
                  <a:close/>
                  <a:moveTo>
                    <a:pt x="4290" y="2900"/>
                  </a:moveTo>
                  <a:lnTo>
                    <a:pt x="4265" y="2900"/>
                  </a:lnTo>
                  <a:lnTo>
                    <a:pt x="4265" y="2900"/>
                  </a:lnTo>
                  <a:lnTo>
                    <a:pt x="4265" y="2900"/>
                  </a:lnTo>
                  <a:lnTo>
                    <a:pt x="4265" y="2900"/>
                  </a:lnTo>
                  <a:lnTo>
                    <a:pt x="4265" y="2876"/>
                  </a:lnTo>
                  <a:lnTo>
                    <a:pt x="4265" y="2876"/>
                  </a:lnTo>
                  <a:lnTo>
                    <a:pt x="4265" y="2876"/>
                  </a:lnTo>
                  <a:lnTo>
                    <a:pt x="4265" y="2900"/>
                  </a:lnTo>
                  <a:lnTo>
                    <a:pt x="4265" y="2900"/>
                  </a:lnTo>
                  <a:lnTo>
                    <a:pt x="4265" y="2900"/>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76"/>
                  </a:lnTo>
                  <a:lnTo>
                    <a:pt x="4265" y="2851"/>
                  </a:lnTo>
                  <a:lnTo>
                    <a:pt x="4290" y="2851"/>
                  </a:lnTo>
                  <a:lnTo>
                    <a:pt x="4290" y="2851"/>
                  </a:lnTo>
                  <a:lnTo>
                    <a:pt x="4290"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51"/>
                  </a:lnTo>
                  <a:lnTo>
                    <a:pt x="4265" y="2827"/>
                  </a:lnTo>
                  <a:lnTo>
                    <a:pt x="4265" y="2827"/>
                  </a:lnTo>
                  <a:lnTo>
                    <a:pt x="4265" y="2827"/>
                  </a:lnTo>
                  <a:lnTo>
                    <a:pt x="4265" y="2827"/>
                  </a:lnTo>
                  <a:lnTo>
                    <a:pt x="4265" y="2851"/>
                  </a:lnTo>
                  <a:lnTo>
                    <a:pt x="4265" y="2851"/>
                  </a:lnTo>
                  <a:lnTo>
                    <a:pt x="4265" y="2827"/>
                  </a:lnTo>
                  <a:lnTo>
                    <a:pt x="4265" y="2827"/>
                  </a:lnTo>
                  <a:lnTo>
                    <a:pt x="4240" y="2827"/>
                  </a:lnTo>
                  <a:lnTo>
                    <a:pt x="4240" y="2827"/>
                  </a:lnTo>
                  <a:lnTo>
                    <a:pt x="4240" y="2827"/>
                  </a:lnTo>
                  <a:lnTo>
                    <a:pt x="4240" y="2827"/>
                  </a:lnTo>
                  <a:lnTo>
                    <a:pt x="4240" y="2827"/>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40" y="2851"/>
                  </a:lnTo>
                  <a:lnTo>
                    <a:pt x="4216" y="2851"/>
                  </a:lnTo>
                  <a:lnTo>
                    <a:pt x="4216" y="2851"/>
                  </a:lnTo>
                  <a:lnTo>
                    <a:pt x="4216" y="2851"/>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76"/>
                  </a:lnTo>
                  <a:lnTo>
                    <a:pt x="4216" y="2851"/>
                  </a:lnTo>
                  <a:lnTo>
                    <a:pt x="4216" y="2851"/>
                  </a:lnTo>
                  <a:lnTo>
                    <a:pt x="4216" y="2851"/>
                  </a:lnTo>
                  <a:lnTo>
                    <a:pt x="4216" y="2851"/>
                  </a:lnTo>
                  <a:lnTo>
                    <a:pt x="4216" y="2851"/>
                  </a:lnTo>
                  <a:lnTo>
                    <a:pt x="4216" y="2851"/>
                  </a:lnTo>
                  <a:lnTo>
                    <a:pt x="4216" y="2851"/>
                  </a:lnTo>
                  <a:lnTo>
                    <a:pt x="4216" y="2851"/>
                  </a:lnTo>
                  <a:lnTo>
                    <a:pt x="4216" y="2851"/>
                  </a:lnTo>
                  <a:lnTo>
                    <a:pt x="4216" y="2851"/>
                  </a:lnTo>
                  <a:lnTo>
                    <a:pt x="4216" y="2827"/>
                  </a:lnTo>
                  <a:lnTo>
                    <a:pt x="4216" y="2827"/>
                  </a:lnTo>
                  <a:lnTo>
                    <a:pt x="4216" y="2827"/>
                  </a:lnTo>
                  <a:lnTo>
                    <a:pt x="4216" y="2827"/>
                  </a:lnTo>
                  <a:lnTo>
                    <a:pt x="4216" y="2827"/>
                  </a:lnTo>
                  <a:lnTo>
                    <a:pt x="4216" y="2827"/>
                  </a:lnTo>
                  <a:lnTo>
                    <a:pt x="4190" y="2827"/>
                  </a:lnTo>
                  <a:lnTo>
                    <a:pt x="4190" y="2827"/>
                  </a:lnTo>
                  <a:lnTo>
                    <a:pt x="4190" y="2827"/>
                  </a:lnTo>
                  <a:lnTo>
                    <a:pt x="4190" y="2827"/>
                  </a:lnTo>
                  <a:lnTo>
                    <a:pt x="4190" y="2827"/>
                  </a:lnTo>
                  <a:lnTo>
                    <a:pt x="4166" y="2827"/>
                  </a:lnTo>
                  <a:lnTo>
                    <a:pt x="4166" y="2827"/>
                  </a:lnTo>
                  <a:lnTo>
                    <a:pt x="4166" y="2827"/>
                  </a:lnTo>
                  <a:lnTo>
                    <a:pt x="4166" y="2827"/>
                  </a:lnTo>
                  <a:lnTo>
                    <a:pt x="4166" y="2827"/>
                  </a:lnTo>
                  <a:lnTo>
                    <a:pt x="4166" y="2827"/>
                  </a:lnTo>
                  <a:lnTo>
                    <a:pt x="4166" y="2827"/>
                  </a:lnTo>
                  <a:lnTo>
                    <a:pt x="4166" y="2827"/>
                  </a:lnTo>
                  <a:lnTo>
                    <a:pt x="4190" y="2827"/>
                  </a:lnTo>
                  <a:lnTo>
                    <a:pt x="4190" y="2827"/>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51"/>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90" y="2876"/>
                  </a:lnTo>
                  <a:lnTo>
                    <a:pt x="4166" y="2851"/>
                  </a:lnTo>
                  <a:lnTo>
                    <a:pt x="4166" y="2851"/>
                  </a:lnTo>
                  <a:lnTo>
                    <a:pt x="4166" y="2851"/>
                  </a:lnTo>
                  <a:lnTo>
                    <a:pt x="4166" y="2851"/>
                  </a:lnTo>
                  <a:lnTo>
                    <a:pt x="4141" y="2851"/>
                  </a:lnTo>
                  <a:lnTo>
                    <a:pt x="4141" y="2851"/>
                  </a:lnTo>
                  <a:lnTo>
                    <a:pt x="4166" y="2851"/>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66" y="2876"/>
                  </a:lnTo>
                  <a:lnTo>
                    <a:pt x="4141" y="2876"/>
                  </a:lnTo>
                  <a:lnTo>
                    <a:pt x="4141" y="2876"/>
                  </a:lnTo>
                  <a:lnTo>
                    <a:pt x="4141" y="2876"/>
                  </a:lnTo>
                  <a:lnTo>
                    <a:pt x="4141" y="2876"/>
                  </a:lnTo>
                  <a:lnTo>
                    <a:pt x="4166" y="2876"/>
                  </a:lnTo>
                  <a:lnTo>
                    <a:pt x="4166" y="2876"/>
                  </a:lnTo>
                  <a:lnTo>
                    <a:pt x="4166" y="2876"/>
                  </a:lnTo>
                  <a:lnTo>
                    <a:pt x="4141" y="2876"/>
                  </a:lnTo>
                  <a:lnTo>
                    <a:pt x="4141" y="2876"/>
                  </a:lnTo>
                  <a:lnTo>
                    <a:pt x="4141" y="2876"/>
                  </a:lnTo>
                  <a:lnTo>
                    <a:pt x="4141" y="2900"/>
                  </a:lnTo>
                  <a:lnTo>
                    <a:pt x="4141" y="2900"/>
                  </a:lnTo>
                  <a:lnTo>
                    <a:pt x="4141" y="2900"/>
                  </a:lnTo>
                  <a:lnTo>
                    <a:pt x="4141" y="2876"/>
                  </a:lnTo>
                  <a:lnTo>
                    <a:pt x="4141" y="2876"/>
                  </a:lnTo>
                  <a:lnTo>
                    <a:pt x="4141" y="2876"/>
                  </a:lnTo>
                  <a:lnTo>
                    <a:pt x="4141" y="2851"/>
                  </a:lnTo>
                  <a:lnTo>
                    <a:pt x="4141" y="2851"/>
                  </a:lnTo>
                  <a:lnTo>
                    <a:pt x="4141" y="2851"/>
                  </a:lnTo>
                  <a:lnTo>
                    <a:pt x="4141" y="2851"/>
                  </a:lnTo>
                  <a:lnTo>
                    <a:pt x="4141" y="2851"/>
                  </a:lnTo>
                  <a:lnTo>
                    <a:pt x="4141" y="2851"/>
                  </a:lnTo>
                  <a:lnTo>
                    <a:pt x="4141" y="2851"/>
                  </a:lnTo>
                  <a:lnTo>
                    <a:pt x="4141" y="2851"/>
                  </a:lnTo>
                  <a:lnTo>
                    <a:pt x="4141" y="2851"/>
                  </a:lnTo>
                  <a:lnTo>
                    <a:pt x="4141"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117" y="2851"/>
                  </a:lnTo>
                  <a:lnTo>
                    <a:pt x="4091" y="2851"/>
                  </a:lnTo>
                  <a:lnTo>
                    <a:pt x="4091" y="2876"/>
                  </a:lnTo>
                  <a:lnTo>
                    <a:pt x="4091" y="2876"/>
                  </a:lnTo>
                  <a:lnTo>
                    <a:pt x="4117" y="2876"/>
                  </a:lnTo>
                  <a:lnTo>
                    <a:pt x="4117" y="2876"/>
                  </a:lnTo>
                  <a:lnTo>
                    <a:pt x="4117" y="2876"/>
                  </a:lnTo>
                  <a:lnTo>
                    <a:pt x="4117" y="2876"/>
                  </a:lnTo>
                  <a:lnTo>
                    <a:pt x="4141" y="2900"/>
                  </a:lnTo>
                  <a:lnTo>
                    <a:pt x="4141" y="2900"/>
                  </a:lnTo>
                  <a:lnTo>
                    <a:pt x="4141" y="2900"/>
                  </a:lnTo>
                  <a:lnTo>
                    <a:pt x="4141" y="2900"/>
                  </a:lnTo>
                  <a:lnTo>
                    <a:pt x="4141" y="2900"/>
                  </a:lnTo>
                  <a:lnTo>
                    <a:pt x="4141" y="2900"/>
                  </a:lnTo>
                  <a:lnTo>
                    <a:pt x="4141" y="2900"/>
                  </a:lnTo>
                  <a:lnTo>
                    <a:pt x="4141" y="2900"/>
                  </a:lnTo>
                  <a:lnTo>
                    <a:pt x="4141" y="2900"/>
                  </a:lnTo>
                  <a:lnTo>
                    <a:pt x="4141" y="2900"/>
                  </a:lnTo>
                  <a:lnTo>
                    <a:pt x="4117" y="2900"/>
                  </a:lnTo>
                  <a:lnTo>
                    <a:pt x="4117" y="2900"/>
                  </a:lnTo>
                  <a:lnTo>
                    <a:pt x="4117" y="2900"/>
                  </a:lnTo>
                  <a:lnTo>
                    <a:pt x="4117" y="2900"/>
                  </a:lnTo>
                  <a:lnTo>
                    <a:pt x="4117" y="2900"/>
                  </a:lnTo>
                  <a:lnTo>
                    <a:pt x="4117" y="2926"/>
                  </a:lnTo>
                  <a:lnTo>
                    <a:pt x="4117" y="2926"/>
                  </a:lnTo>
                  <a:lnTo>
                    <a:pt x="4141" y="2926"/>
                  </a:lnTo>
                  <a:lnTo>
                    <a:pt x="4141" y="2926"/>
                  </a:lnTo>
                  <a:lnTo>
                    <a:pt x="4117" y="2926"/>
                  </a:lnTo>
                  <a:lnTo>
                    <a:pt x="4117" y="2926"/>
                  </a:lnTo>
                  <a:lnTo>
                    <a:pt x="4117" y="2926"/>
                  </a:lnTo>
                  <a:lnTo>
                    <a:pt x="4117" y="2900"/>
                  </a:lnTo>
                  <a:lnTo>
                    <a:pt x="4117" y="2900"/>
                  </a:lnTo>
                  <a:lnTo>
                    <a:pt x="4117" y="2900"/>
                  </a:lnTo>
                  <a:lnTo>
                    <a:pt x="4117" y="2900"/>
                  </a:lnTo>
                  <a:lnTo>
                    <a:pt x="4117" y="2926"/>
                  </a:lnTo>
                  <a:lnTo>
                    <a:pt x="4117" y="2926"/>
                  </a:lnTo>
                  <a:lnTo>
                    <a:pt x="4117" y="2926"/>
                  </a:lnTo>
                  <a:lnTo>
                    <a:pt x="4117" y="2926"/>
                  </a:lnTo>
                  <a:lnTo>
                    <a:pt x="4117" y="2926"/>
                  </a:lnTo>
                  <a:lnTo>
                    <a:pt x="4117" y="2950"/>
                  </a:lnTo>
                  <a:lnTo>
                    <a:pt x="4117" y="2950"/>
                  </a:lnTo>
                  <a:lnTo>
                    <a:pt x="4117" y="2950"/>
                  </a:lnTo>
                  <a:lnTo>
                    <a:pt x="4117" y="2950"/>
                  </a:lnTo>
                  <a:lnTo>
                    <a:pt x="4117" y="2950"/>
                  </a:lnTo>
                  <a:lnTo>
                    <a:pt x="4117" y="2950"/>
                  </a:lnTo>
                  <a:lnTo>
                    <a:pt x="4117" y="2975"/>
                  </a:lnTo>
                  <a:lnTo>
                    <a:pt x="4117" y="2975"/>
                  </a:lnTo>
                  <a:lnTo>
                    <a:pt x="4141" y="2975"/>
                  </a:lnTo>
                  <a:lnTo>
                    <a:pt x="4141" y="2975"/>
                  </a:lnTo>
                  <a:lnTo>
                    <a:pt x="4141" y="2975"/>
                  </a:lnTo>
                  <a:lnTo>
                    <a:pt x="4117" y="2975"/>
                  </a:lnTo>
                  <a:lnTo>
                    <a:pt x="4117" y="2975"/>
                  </a:lnTo>
                  <a:lnTo>
                    <a:pt x="4117" y="2950"/>
                  </a:lnTo>
                  <a:lnTo>
                    <a:pt x="4117" y="2950"/>
                  </a:lnTo>
                  <a:lnTo>
                    <a:pt x="4117" y="2950"/>
                  </a:lnTo>
                  <a:lnTo>
                    <a:pt x="4117" y="2950"/>
                  </a:lnTo>
                  <a:lnTo>
                    <a:pt x="4117" y="2950"/>
                  </a:lnTo>
                  <a:lnTo>
                    <a:pt x="4091" y="2926"/>
                  </a:lnTo>
                  <a:lnTo>
                    <a:pt x="4091" y="2926"/>
                  </a:lnTo>
                  <a:lnTo>
                    <a:pt x="4091" y="2926"/>
                  </a:lnTo>
                  <a:lnTo>
                    <a:pt x="4091" y="2926"/>
                  </a:lnTo>
                  <a:lnTo>
                    <a:pt x="4091" y="2926"/>
                  </a:lnTo>
                  <a:lnTo>
                    <a:pt x="4091" y="2926"/>
                  </a:lnTo>
                  <a:lnTo>
                    <a:pt x="4091" y="2900"/>
                  </a:lnTo>
                  <a:lnTo>
                    <a:pt x="4091" y="2900"/>
                  </a:lnTo>
                  <a:lnTo>
                    <a:pt x="4091" y="2900"/>
                  </a:lnTo>
                  <a:lnTo>
                    <a:pt x="4091" y="2900"/>
                  </a:lnTo>
                  <a:lnTo>
                    <a:pt x="4067" y="2900"/>
                  </a:lnTo>
                  <a:lnTo>
                    <a:pt x="4067" y="2900"/>
                  </a:lnTo>
                  <a:lnTo>
                    <a:pt x="4067" y="2900"/>
                  </a:lnTo>
                  <a:lnTo>
                    <a:pt x="4067" y="2900"/>
                  </a:lnTo>
                  <a:lnTo>
                    <a:pt x="4067" y="2900"/>
                  </a:lnTo>
                  <a:lnTo>
                    <a:pt x="4067" y="2900"/>
                  </a:lnTo>
                  <a:lnTo>
                    <a:pt x="4067" y="2900"/>
                  </a:lnTo>
                  <a:lnTo>
                    <a:pt x="4067" y="2900"/>
                  </a:lnTo>
                  <a:lnTo>
                    <a:pt x="4067" y="2900"/>
                  </a:lnTo>
                  <a:lnTo>
                    <a:pt x="4067"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00"/>
                  </a:lnTo>
                  <a:lnTo>
                    <a:pt x="4042" y="2926"/>
                  </a:lnTo>
                  <a:lnTo>
                    <a:pt x="4042" y="2926"/>
                  </a:lnTo>
                  <a:lnTo>
                    <a:pt x="4042" y="2926"/>
                  </a:lnTo>
                  <a:lnTo>
                    <a:pt x="4042" y="2926"/>
                  </a:lnTo>
                  <a:lnTo>
                    <a:pt x="4042" y="2926"/>
                  </a:lnTo>
                  <a:lnTo>
                    <a:pt x="4017" y="2926"/>
                  </a:lnTo>
                  <a:lnTo>
                    <a:pt x="4017" y="2926"/>
                  </a:lnTo>
                  <a:lnTo>
                    <a:pt x="4017" y="2926"/>
                  </a:lnTo>
                  <a:lnTo>
                    <a:pt x="4017" y="2926"/>
                  </a:lnTo>
                  <a:lnTo>
                    <a:pt x="4017" y="2926"/>
                  </a:lnTo>
                  <a:lnTo>
                    <a:pt x="4017" y="2926"/>
                  </a:lnTo>
                  <a:lnTo>
                    <a:pt x="4017" y="2926"/>
                  </a:lnTo>
                  <a:lnTo>
                    <a:pt x="4017" y="2926"/>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4017" y="2950"/>
                  </a:lnTo>
                  <a:lnTo>
                    <a:pt x="3992" y="2950"/>
                  </a:lnTo>
                  <a:lnTo>
                    <a:pt x="3992" y="2950"/>
                  </a:lnTo>
                  <a:lnTo>
                    <a:pt x="4017" y="2950"/>
                  </a:lnTo>
                  <a:lnTo>
                    <a:pt x="4017" y="2975"/>
                  </a:lnTo>
                  <a:lnTo>
                    <a:pt x="4017" y="2975"/>
                  </a:lnTo>
                  <a:lnTo>
                    <a:pt x="4017" y="2975"/>
                  </a:lnTo>
                  <a:lnTo>
                    <a:pt x="4017" y="2975"/>
                  </a:lnTo>
                  <a:lnTo>
                    <a:pt x="3992"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17" y="2975"/>
                  </a:lnTo>
                  <a:lnTo>
                    <a:pt x="4042" y="3000"/>
                  </a:lnTo>
                  <a:lnTo>
                    <a:pt x="4042" y="3000"/>
                  </a:lnTo>
                  <a:lnTo>
                    <a:pt x="4042" y="3000"/>
                  </a:lnTo>
                  <a:lnTo>
                    <a:pt x="4042" y="3000"/>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25"/>
                  </a:lnTo>
                  <a:lnTo>
                    <a:pt x="4042"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50"/>
                  </a:lnTo>
                  <a:lnTo>
                    <a:pt x="4067" y="3025"/>
                  </a:lnTo>
                  <a:lnTo>
                    <a:pt x="4067" y="3025"/>
                  </a:lnTo>
                  <a:lnTo>
                    <a:pt x="4067" y="3025"/>
                  </a:lnTo>
                  <a:lnTo>
                    <a:pt x="4067" y="3025"/>
                  </a:lnTo>
                  <a:lnTo>
                    <a:pt x="4067" y="3025"/>
                  </a:lnTo>
                  <a:lnTo>
                    <a:pt x="4091" y="3025"/>
                  </a:lnTo>
                  <a:lnTo>
                    <a:pt x="4091" y="3000"/>
                  </a:lnTo>
                  <a:lnTo>
                    <a:pt x="4091" y="3000"/>
                  </a:lnTo>
                  <a:lnTo>
                    <a:pt x="4091" y="3000"/>
                  </a:lnTo>
                  <a:lnTo>
                    <a:pt x="4067" y="3000"/>
                  </a:lnTo>
                  <a:lnTo>
                    <a:pt x="4067" y="3000"/>
                  </a:lnTo>
                  <a:lnTo>
                    <a:pt x="4067" y="3000"/>
                  </a:lnTo>
                  <a:lnTo>
                    <a:pt x="4067" y="3025"/>
                  </a:lnTo>
                  <a:lnTo>
                    <a:pt x="4042" y="3025"/>
                  </a:lnTo>
                  <a:lnTo>
                    <a:pt x="4042" y="3025"/>
                  </a:lnTo>
                  <a:lnTo>
                    <a:pt x="4042" y="3025"/>
                  </a:lnTo>
                  <a:lnTo>
                    <a:pt x="4042" y="3025"/>
                  </a:lnTo>
                  <a:lnTo>
                    <a:pt x="4042" y="3025"/>
                  </a:lnTo>
                  <a:lnTo>
                    <a:pt x="4042" y="3000"/>
                  </a:lnTo>
                  <a:lnTo>
                    <a:pt x="4042" y="3000"/>
                  </a:lnTo>
                  <a:lnTo>
                    <a:pt x="4042" y="3000"/>
                  </a:lnTo>
                  <a:lnTo>
                    <a:pt x="4042" y="3000"/>
                  </a:lnTo>
                  <a:lnTo>
                    <a:pt x="4042" y="3000"/>
                  </a:lnTo>
                  <a:lnTo>
                    <a:pt x="4042" y="3000"/>
                  </a:lnTo>
                  <a:lnTo>
                    <a:pt x="4042" y="3000"/>
                  </a:lnTo>
                  <a:lnTo>
                    <a:pt x="4067" y="3000"/>
                  </a:lnTo>
                  <a:lnTo>
                    <a:pt x="4067" y="3000"/>
                  </a:lnTo>
                  <a:lnTo>
                    <a:pt x="4067" y="3000"/>
                  </a:lnTo>
                  <a:lnTo>
                    <a:pt x="4091" y="3000"/>
                  </a:lnTo>
                  <a:lnTo>
                    <a:pt x="4091" y="3000"/>
                  </a:lnTo>
                  <a:lnTo>
                    <a:pt x="4091" y="3000"/>
                  </a:lnTo>
                  <a:lnTo>
                    <a:pt x="4091" y="3000"/>
                  </a:lnTo>
                  <a:lnTo>
                    <a:pt x="4091" y="3000"/>
                  </a:lnTo>
                  <a:lnTo>
                    <a:pt x="4091" y="3025"/>
                  </a:lnTo>
                  <a:lnTo>
                    <a:pt x="4091" y="3025"/>
                  </a:lnTo>
                  <a:lnTo>
                    <a:pt x="4091" y="3025"/>
                  </a:lnTo>
                  <a:lnTo>
                    <a:pt x="4091" y="3025"/>
                  </a:lnTo>
                  <a:lnTo>
                    <a:pt x="4067" y="3025"/>
                  </a:lnTo>
                  <a:lnTo>
                    <a:pt x="4067" y="3025"/>
                  </a:lnTo>
                  <a:lnTo>
                    <a:pt x="4067" y="3025"/>
                  </a:lnTo>
                  <a:lnTo>
                    <a:pt x="4091" y="3025"/>
                  </a:lnTo>
                  <a:lnTo>
                    <a:pt x="4091" y="3050"/>
                  </a:lnTo>
                  <a:lnTo>
                    <a:pt x="4091" y="3025"/>
                  </a:lnTo>
                  <a:lnTo>
                    <a:pt x="4091" y="3025"/>
                  </a:lnTo>
                  <a:lnTo>
                    <a:pt x="4091" y="3025"/>
                  </a:lnTo>
                  <a:lnTo>
                    <a:pt x="4091" y="3025"/>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00"/>
                  </a:lnTo>
                  <a:lnTo>
                    <a:pt x="4117" y="3025"/>
                  </a:lnTo>
                  <a:lnTo>
                    <a:pt x="4117" y="3025"/>
                  </a:lnTo>
                  <a:lnTo>
                    <a:pt x="4117" y="3025"/>
                  </a:lnTo>
                  <a:lnTo>
                    <a:pt x="4091" y="3025"/>
                  </a:lnTo>
                  <a:lnTo>
                    <a:pt x="4091" y="3025"/>
                  </a:lnTo>
                  <a:lnTo>
                    <a:pt x="4091" y="3025"/>
                  </a:lnTo>
                  <a:lnTo>
                    <a:pt x="4091" y="3025"/>
                  </a:lnTo>
                  <a:lnTo>
                    <a:pt x="4091" y="3050"/>
                  </a:lnTo>
                  <a:lnTo>
                    <a:pt x="4091" y="3050"/>
                  </a:lnTo>
                  <a:lnTo>
                    <a:pt x="4117" y="3050"/>
                  </a:lnTo>
                  <a:lnTo>
                    <a:pt x="4117" y="3025"/>
                  </a:lnTo>
                  <a:lnTo>
                    <a:pt x="4117" y="3025"/>
                  </a:lnTo>
                  <a:lnTo>
                    <a:pt x="4117" y="3025"/>
                  </a:lnTo>
                  <a:lnTo>
                    <a:pt x="4117" y="3025"/>
                  </a:lnTo>
                  <a:lnTo>
                    <a:pt x="4117" y="3025"/>
                  </a:lnTo>
                  <a:lnTo>
                    <a:pt x="4117" y="3025"/>
                  </a:lnTo>
                  <a:lnTo>
                    <a:pt x="4117" y="3025"/>
                  </a:lnTo>
                  <a:lnTo>
                    <a:pt x="4117" y="3050"/>
                  </a:lnTo>
                  <a:lnTo>
                    <a:pt x="4117" y="3025"/>
                  </a:lnTo>
                  <a:lnTo>
                    <a:pt x="4117" y="3025"/>
                  </a:lnTo>
                  <a:lnTo>
                    <a:pt x="4117" y="3025"/>
                  </a:lnTo>
                  <a:lnTo>
                    <a:pt x="4117" y="3050"/>
                  </a:lnTo>
                  <a:lnTo>
                    <a:pt x="4117" y="3050"/>
                  </a:lnTo>
                  <a:lnTo>
                    <a:pt x="4091" y="3050"/>
                  </a:lnTo>
                  <a:lnTo>
                    <a:pt x="4091" y="3050"/>
                  </a:lnTo>
                  <a:lnTo>
                    <a:pt x="4091" y="3050"/>
                  </a:lnTo>
                  <a:lnTo>
                    <a:pt x="4091" y="3050"/>
                  </a:lnTo>
                  <a:lnTo>
                    <a:pt x="4091" y="3050"/>
                  </a:lnTo>
                  <a:lnTo>
                    <a:pt x="4091" y="3074"/>
                  </a:lnTo>
                  <a:lnTo>
                    <a:pt x="4067" y="3074"/>
                  </a:lnTo>
                  <a:lnTo>
                    <a:pt x="4067" y="3074"/>
                  </a:lnTo>
                  <a:lnTo>
                    <a:pt x="4067" y="3074"/>
                  </a:lnTo>
                  <a:lnTo>
                    <a:pt x="4067" y="3074"/>
                  </a:lnTo>
                  <a:lnTo>
                    <a:pt x="4067" y="3074"/>
                  </a:lnTo>
                  <a:lnTo>
                    <a:pt x="4067" y="3074"/>
                  </a:lnTo>
                  <a:lnTo>
                    <a:pt x="4091" y="3074"/>
                  </a:lnTo>
                  <a:lnTo>
                    <a:pt x="4091" y="3074"/>
                  </a:lnTo>
                  <a:lnTo>
                    <a:pt x="4091" y="3074"/>
                  </a:lnTo>
                  <a:lnTo>
                    <a:pt x="4091" y="3074"/>
                  </a:lnTo>
                  <a:lnTo>
                    <a:pt x="4091" y="3074"/>
                  </a:lnTo>
                  <a:lnTo>
                    <a:pt x="4091" y="3074"/>
                  </a:lnTo>
                  <a:lnTo>
                    <a:pt x="4091" y="3074"/>
                  </a:lnTo>
                  <a:lnTo>
                    <a:pt x="4091" y="3074"/>
                  </a:lnTo>
                  <a:lnTo>
                    <a:pt x="4091"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74"/>
                  </a:lnTo>
                  <a:lnTo>
                    <a:pt x="4117" y="3050"/>
                  </a:lnTo>
                  <a:lnTo>
                    <a:pt x="4117" y="3050"/>
                  </a:lnTo>
                  <a:lnTo>
                    <a:pt x="4141" y="3050"/>
                  </a:lnTo>
                  <a:lnTo>
                    <a:pt x="4141" y="3050"/>
                  </a:lnTo>
                  <a:lnTo>
                    <a:pt x="4117" y="3050"/>
                  </a:lnTo>
                  <a:lnTo>
                    <a:pt x="4117" y="3050"/>
                  </a:lnTo>
                  <a:lnTo>
                    <a:pt x="4117" y="3050"/>
                  </a:lnTo>
                  <a:lnTo>
                    <a:pt x="4117" y="3050"/>
                  </a:lnTo>
                  <a:lnTo>
                    <a:pt x="4117" y="3050"/>
                  </a:lnTo>
                  <a:lnTo>
                    <a:pt x="4117" y="3050"/>
                  </a:lnTo>
                  <a:lnTo>
                    <a:pt x="4141" y="3025"/>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50"/>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41" y="3025"/>
                  </a:lnTo>
                  <a:lnTo>
                    <a:pt x="4117" y="3025"/>
                  </a:lnTo>
                  <a:lnTo>
                    <a:pt x="4117" y="3025"/>
                  </a:lnTo>
                  <a:lnTo>
                    <a:pt x="4117" y="3025"/>
                  </a:lnTo>
                  <a:lnTo>
                    <a:pt x="4141" y="3025"/>
                  </a:lnTo>
                  <a:lnTo>
                    <a:pt x="4141" y="3025"/>
                  </a:lnTo>
                  <a:lnTo>
                    <a:pt x="4141" y="3025"/>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41" y="3000"/>
                  </a:lnTo>
                  <a:lnTo>
                    <a:pt x="4166" y="3000"/>
                  </a:lnTo>
                  <a:lnTo>
                    <a:pt x="4166" y="3000"/>
                  </a:lnTo>
                  <a:lnTo>
                    <a:pt x="4166" y="3000"/>
                  </a:lnTo>
                  <a:lnTo>
                    <a:pt x="4166" y="3000"/>
                  </a:lnTo>
                  <a:lnTo>
                    <a:pt x="4166" y="3000"/>
                  </a:lnTo>
                  <a:lnTo>
                    <a:pt x="4166" y="3000"/>
                  </a:lnTo>
                  <a:lnTo>
                    <a:pt x="4166" y="3000"/>
                  </a:lnTo>
                  <a:lnTo>
                    <a:pt x="4166" y="3000"/>
                  </a:lnTo>
                  <a:lnTo>
                    <a:pt x="4166" y="2975"/>
                  </a:lnTo>
                  <a:lnTo>
                    <a:pt x="4166" y="3000"/>
                  </a:lnTo>
                  <a:lnTo>
                    <a:pt x="4166" y="3000"/>
                  </a:lnTo>
                  <a:lnTo>
                    <a:pt x="4166" y="3000"/>
                  </a:lnTo>
                  <a:lnTo>
                    <a:pt x="4166" y="3000"/>
                  </a:lnTo>
                  <a:lnTo>
                    <a:pt x="4166" y="2975"/>
                  </a:lnTo>
                  <a:lnTo>
                    <a:pt x="4166" y="2975"/>
                  </a:lnTo>
                  <a:lnTo>
                    <a:pt x="4166" y="2975"/>
                  </a:lnTo>
                  <a:lnTo>
                    <a:pt x="4166" y="2975"/>
                  </a:lnTo>
                  <a:lnTo>
                    <a:pt x="4190" y="2975"/>
                  </a:lnTo>
                  <a:lnTo>
                    <a:pt x="4190" y="2975"/>
                  </a:lnTo>
                  <a:lnTo>
                    <a:pt x="4190" y="2975"/>
                  </a:lnTo>
                  <a:lnTo>
                    <a:pt x="4190" y="2975"/>
                  </a:lnTo>
                  <a:lnTo>
                    <a:pt x="4190" y="2975"/>
                  </a:lnTo>
                  <a:lnTo>
                    <a:pt x="4190" y="2975"/>
                  </a:lnTo>
                  <a:lnTo>
                    <a:pt x="4190" y="2975"/>
                  </a:lnTo>
                  <a:lnTo>
                    <a:pt x="4190" y="2975"/>
                  </a:lnTo>
                  <a:lnTo>
                    <a:pt x="4216" y="2975"/>
                  </a:lnTo>
                  <a:lnTo>
                    <a:pt x="4216" y="2975"/>
                  </a:lnTo>
                  <a:lnTo>
                    <a:pt x="4216" y="2975"/>
                  </a:lnTo>
                  <a:lnTo>
                    <a:pt x="4216" y="2975"/>
                  </a:lnTo>
                  <a:lnTo>
                    <a:pt x="4190" y="2975"/>
                  </a:lnTo>
                  <a:lnTo>
                    <a:pt x="4190" y="2975"/>
                  </a:lnTo>
                  <a:lnTo>
                    <a:pt x="4190" y="2975"/>
                  </a:lnTo>
                  <a:lnTo>
                    <a:pt x="4190" y="2975"/>
                  </a:lnTo>
                  <a:lnTo>
                    <a:pt x="4190" y="2975"/>
                  </a:lnTo>
                  <a:lnTo>
                    <a:pt x="4190" y="2950"/>
                  </a:lnTo>
                  <a:lnTo>
                    <a:pt x="4190" y="2950"/>
                  </a:lnTo>
                  <a:lnTo>
                    <a:pt x="4190" y="2950"/>
                  </a:lnTo>
                  <a:lnTo>
                    <a:pt x="4190" y="2950"/>
                  </a:lnTo>
                  <a:lnTo>
                    <a:pt x="4190" y="2950"/>
                  </a:lnTo>
                  <a:lnTo>
                    <a:pt x="4190" y="2950"/>
                  </a:lnTo>
                  <a:lnTo>
                    <a:pt x="4190" y="2975"/>
                  </a:lnTo>
                  <a:lnTo>
                    <a:pt x="4190" y="2975"/>
                  </a:lnTo>
                  <a:lnTo>
                    <a:pt x="4190" y="2975"/>
                  </a:lnTo>
                  <a:lnTo>
                    <a:pt x="4190" y="2950"/>
                  </a:lnTo>
                  <a:lnTo>
                    <a:pt x="4216" y="2950"/>
                  </a:lnTo>
                  <a:lnTo>
                    <a:pt x="4216" y="2950"/>
                  </a:lnTo>
                  <a:lnTo>
                    <a:pt x="4216" y="2950"/>
                  </a:lnTo>
                  <a:lnTo>
                    <a:pt x="4216" y="2950"/>
                  </a:lnTo>
                  <a:lnTo>
                    <a:pt x="4216" y="2950"/>
                  </a:lnTo>
                  <a:lnTo>
                    <a:pt x="4216" y="2950"/>
                  </a:lnTo>
                  <a:lnTo>
                    <a:pt x="4216" y="2950"/>
                  </a:lnTo>
                  <a:lnTo>
                    <a:pt x="4216" y="2950"/>
                  </a:lnTo>
                  <a:lnTo>
                    <a:pt x="4216" y="2975"/>
                  </a:lnTo>
                  <a:lnTo>
                    <a:pt x="4216" y="2975"/>
                  </a:lnTo>
                  <a:lnTo>
                    <a:pt x="4216" y="2975"/>
                  </a:lnTo>
                  <a:lnTo>
                    <a:pt x="4216" y="2975"/>
                  </a:lnTo>
                  <a:lnTo>
                    <a:pt x="4216" y="2975"/>
                  </a:lnTo>
                  <a:lnTo>
                    <a:pt x="4216" y="2975"/>
                  </a:lnTo>
                  <a:lnTo>
                    <a:pt x="4240" y="2975"/>
                  </a:lnTo>
                  <a:lnTo>
                    <a:pt x="4240" y="2975"/>
                  </a:lnTo>
                  <a:lnTo>
                    <a:pt x="4240" y="2975"/>
                  </a:lnTo>
                  <a:lnTo>
                    <a:pt x="4240" y="2975"/>
                  </a:lnTo>
                  <a:lnTo>
                    <a:pt x="4240" y="2975"/>
                  </a:lnTo>
                  <a:lnTo>
                    <a:pt x="4240" y="2975"/>
                  </a:lnTo>
                  <a:lnTo>
                    <a:pt x="4240" y="2975"/>
                  </a:lnTo>
                  <a:lnTo>
                    <a:pt x="4240" y="2950"/>
                  </a:lnTo>
                  <a:lnTo>
                    <a:pt x="4240" y="2950"/>
                  </a:lnTo>
                  <a:lnTo>
                    <a:pt x="4240" y="2950"/>
                  </a:lnTo>
                  <a:lnTo>
                    <a:pt x="4240" y="2950"/>
                  </a:lnTo>
                  <a:lnTo>
                    <a:pt x="4265" y="2950"/>
                  </a:lnTo>
                  <a:lnTo>
                    <a:pt x="4240" y="2950"/>
                  </a:lnTo>
                  <a:lnTo>
                    <a:pt x="4240" y="2950"/>
                  </a:lnTo>
                  <a:lnTo>
                    <a:pt x="4240" y="2950"/>
                  </a:lnTo>
                  <a:lnTo>
                    <a:pt x="4240" y="2950"/>
                  </a:lnTo>
                  <a:lnTo>
                    <a:pt x="4240" y="2950"/>
                  </a:lnTo>
                  <a:lnTo>
                    <a:pt x="4240" y="2950"/>
                  </a:lnTo>
                  <a:lnTo>
                    <a:pt x="4240" y="2926"/>
                  </a:lnTo>
                  <a:lnTo>
                    <a:pt x="4216" y="2926"/>
                  </a:lnTo>
                  <a:lnTo>
                    <a:pt x="4216" y="2926"/>
                  </a:lnTo>
                  <a:lnTo>
                    <a:pt x="4216" y="2926"/>
                  </a:lnTo>
                  <a:lnTo>
                    <a:pt x="4216" y="2950"/>
                  </a:lnTo>
                  <a:lnTo>
                    <a:pt x="4190" y="2950"/>
                  </a:lnTo>
                  <a:lnTo>
                    <a:pt x="4190" y="2950"/>
                  </a:lnTo>
                  <a:lnTo>
                    <a:pt x="4190"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16"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40"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26"/>
                  </a:lnTo>
                  <a:lnTo>
                    <a:pt x="4265" y="2950"/>
                  </a:lnTo>
                  <a:lnTo>
                    <a:pt x="4265" y="2950"/>
                  </a:lnTo>
                  <a:lnTo>
                    <a:pt x="4265" y="2950"/>
                  </a:lnTo>
                  <a:lnTo>
                    <a:pt x="4265" y="2950"/>
                  </a:lnTo>
                  <a:lnTo>
                    <a:pt x="4265" y="2926"/>
                  </a:lnTo>
                  <a:lnTo>
                    <a:pt x="4265" y="2926"/>
                  </a:lnTo>
                  <a:lnTo>
                    <a:pt x="4265" y="2926"/>
                  </a:lnTo>
                  <a:lnTo>
                    <a:pt x="4265" y="2926"/>
                  </a:lnTo>
                  <a:lnTo>
                    <a:pt x="4265" y="2926"/>
                  </a:lnTo>
                  <a:lnTo>
                    <a:pt x="4265" y="2926"/>
                  </a:lnTo>
                  <a:lnTo>
                    <a:pt x="4290" y="2950"/>
                  </a:lnTo>
                  <a:lnTo>
                    <a:pt x="4290" y="2926"/>
                  </a:lnTo>
                  <a:lnTo>
                    <a:pt x="4290" y="2926"/>
                  </a:lnTo>
                  <a:lnTo>
                    <a:pt x="4290" y="2926"/>
                  </a:lnTo>
                  <a:lnTo>
                    <a:pt x="4290" y="2926"/>
                  </a:lnTo>
                  <a:lnTo>
                    <a:pt x="4290" y="2926"/>
                  </a:lnTo>
                  <a:lnTo>
                    <a:pt x="4290" y="2926"/>
                  </a:lnTo>
                  <a:lnTo>
                    <a:pt x="4290" y="2926"/>
                  </a:lnTo>
                  <a:lnTo>
                    <a:pt x="4290" y="2926"/>
                  </a:lnTo>
                  <a:lnTo>
                    <a:pt x="4290" y="2900"/>
                  </a:lnTo>
                  <a:close/>
                  <a:moveTo>
                    <a:pt x="4439" y="2504"/>
                  </a:moveTo>
                  <a:lnTo>
                    <a:pt x="4439" y="2504"/>
                  </a:lnTo>
                  <a:lnTo>
                    <a:pt x="4439" y="2529"/>
                  </a:lnTo>
                  <a:lnTo>
                    <a:pt x="4439" y="2529"/>
                  </a:lnTo>
                  <a:lnTo>
                    <a:pt x="4439" y="2529"/>
                  </a:lnTo>
                  <a:lnTo>
                    <a:pt x="4439" y="2529"/>
                  </a:lnTo>
                  <a:lnTo>
                    <a:pt x="4439" y="2529"/>
                  </a:lnTo>
                  <a:lnTo>
                    <a:pt x="4439" y="2529"/>
                  </a:lnTo>
                  <a:lnTo>
                    <a:pt x="4439" y="2529"/>
                  </a:lnTo>
                  <a:lnTo>
                    <a:pt x="4439" y="2529"/>
                  </a:lnTo>
                  <a:lnTo>
                    <a:pt x="4439" y="2529"/>
                  </a:lnTo>
                  <a:lnTo>
                    <a:pt x="4463" y="2529"/>
                  </a:lnTo>
                  <a:lnTo>
                    <a:pt x="4463" y="2529"/>
                  </a:lnTo>
                  <a:lnTo>
                    <a:pt x="4463" y="2529"/>
                  </a:lnTo>
                  <a:lnTo>
                    <a:pt x="4439" y="2504"/>
                  </a:lnTo>
                  <a:close/>
                  <a:moveTo>
                    <a:pt x="6026" y="2578"/>
                  </a:moveTo>
                  <a:lnTo>
                    <a:pt x="6026" y="2554"/>
                  </a:lnTo>
                  <a:lnTo>
                    <a:pt x="6026" y="2554"/>
                  </a:lnTo>
                  <a:lnTo>
                    <a:pt x="6026" y="2554"/>
                  </a:lnTo>
                  <a:lnTo>
                    <a:pt x="6026" y="2554"/>
                  </a:lnTo>
                  <a:lnTo>
                    <a:pt x="6026" y="2554"/>
                  </a:lnTo>
                  <a:lnTo>
                    <a:pt x="6026" y="2554"/>
                  </a:lnTo>
                  <a:lnTo>
                    <a:pt x="6026"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00" y="2554"/>
                  </a:lnTo>
                  <a:lnTo>
                    <a:pt x="6026" y="2554"/>
                  </a:lnTo>
                  <a:lnTo>
                    <a:pt x="6000" y="2578"/>
                  </a:lnTo>
                  <a:lnTo>
                    <a:pt x="6000" y="2578"/>
                  </a:lnTo>
                  <a:lnTo>
                    <a:pt x="6000" y="2578"/>
                  </a:lnTo>
                  <a:lnTo>
                    <a:pt x="6026" y="2578"/>
                  </a:lnTo>
                  <a:lnTo>
                    <a:pt x="6026" y="2578"/>
                  </a:lnTo>
                  <a:lnTo>
                    <a:pt x="6000"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578"/>
                  </a:lnTo>
                  <a:close/>
                  <a:moveTo>
                    <a:pt x="5108" y="2331"/>
                  </a:moveTo>
                  <a:lnTo>
                    <a:pt x="5108" y="2331"/>
                  </a:lnTo>
                  <a:lnTo>
                    <a:pt x="5108" y="2331"/>
                  </a:lnTo>
                  <a:lnTo>
                    <a:pt x="5108" y="2331"/>
                  </a:lnTo>
                  <a:lnTo>
                    <a:pt x="5108" y="2331"/>
                  </a:lnTo>
                  <a:lnTo>
                    <a:pt x="5108" y="2331"/>
                  </a:lnTo>
                  <a:lnTo>
                    <a:pt x="5108" y="2331"/>
                  </a:lnTo>
                  <a:lnTo>
                    <a:pt x="5108" y="2331"/>
                  </a:lnTo>
                  <a:lnTo>
                    <a:pt x="5108" y="2305"/>
                  </a:lnTo>
                  <a:lnTo>
                    <a:pt x="5108" y="2305"/>
                  </a:lnTo>
                  <a:lnTo>
                    <a:pt x="5083" y="2305"/>
                  </a:lnTo>
                  <a:lnTo>
                    <a:pt x="5083" y="2305"/>
                  </a:lnTo>
                  <a:lnTo>
                    <a:pt x="5083" y="2305"/>
                  </a:lnTo>
                  <a:lnTo>
                    <a:pt x="5083" y="2331"/>
                  </a:lnTo>
                  <a:lnTo>
                    <a:pt x="5108" y="2331"/>
                  </a:lnTo>
                  <a:close/>
                  <a:moveTo>
                    <a:pt x="6149" y="2677"/>
                  </a:moveTo>
                  <a:lnTo>
                    <a:pt x="6149" y="2677"/>
                  </a:lnTo>
                  <a:lnTo>
                    <a:pt x="6149" y="2677"/>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28"/>
                  </a:lnTo>
                  <a:lnTo>
                    <a:pt x="6149" y="2628"/>
                  </a:lnTo>
                  <a:lnTo>
                    <a:pt x="6149" y="2628"/>
                  </a:lnTo>
                  <a:lnTo>
                    <a:pt x="6149" y="2628"/>
                  </a:lnTo>
                  <a:lnTo>
                    <a:pt x="6149" y="2628"/>
                  </a:lnTo>
                  <a:lnTo>
                    <a:pt x="6149" y="2628"/>
                  </a:lnTo>
                  <a:lnTo>
                    <a:pt x="6149" y="2628"/>
                  </a:lnTo>
                  <a:lnTo>
                    <a:pt x="6149" y="2628"/>
                  </a:lnTo>
                  <a:lnTo>
                    <a:pt x="6125" y="2628"/>
                  </a:lnTo>
                  <a:lnTo>
                    <a:pt x="6125" y="2628"/>
                  </a:lnTo>
                  <a:lnTo>
                    <a:pt x="6125" y="2628"/>
                  </a:lnTo>
                  <a:lnTo>
                    <a:pt x="6125" y="2628"/>
                  </a:lnTo>
                  <a:lnTo>
                    <a:pt x="6125" y="2628"/>
                  </a:lnTo>
                  <a:lnTo>
                    <a:pt x="6149" y="2628"/>
                  </a:lnTo>
                  <a:lnTo>
                    <a:pt x="6149" y="2628"/>
                  </a:lnTo>
                  <a:lnTo>
                    <a:pt x="6125" y="2628"/>
                  </a:lnTo>
                  <a:lnTo>
                    <a:pt x="6125" y="2628"/>
                  </a:lnTo>
                  <a:lnTo>
                    <a:pt x="6125" y="2628"/>
                  </a:lnTo>
                  <a:lnTo>
                    <a:pt x="6125" y="2628"/>
                  </a:lnTo>
                  <a:lnTo>
                    <a:pt x="6125" y="2603"/>
                  </a:lnTo>
                  <a:lnTo>
                    <a:pt x="6125" y="2603"/>
                  </a:lnTo>
                  <a:lnTo>
                    <a:pt x="6100" y="2628"/>
                  </a:lnTo>
                  <a:lnTo>
                    <a:pt x="6100" y="2603"/>
                  </a:lnTo>
                  <a:lnTo>
                    <a:pt x="6125" y="2603"/>
                  </a:lnTo>
                  <a:lnTo>
                    <a:pt x="6125" y="2603"/>
                  </a:lnTo>
                  <a:lnTo>
                    <a:pt x="6125" y="2603"/>
                  </a:lnTo>
                  <a:lnTo>
                    <a:pt x="6125" y="2603"/>
                  </a:lnTo>
                  <a:lnTo>
                    <a:pt x="6125" y="2603"/>
                  </a:lnTo>
                  <a:lnTo>
                    <a:pt x="6125" y="2603"/>
                  </a:lnTo>
                  <a:lnTo>
                    <a:pt x="6125" y="2603"/>
                  </a:lnTo>
                  <a:lnTo>
                    <a:pt x="6100" y="2603"/>
                  </a:lnTo>
                  <a:lnTo>
                    <a:pt x="6100" y="2603"/>
                  </a:lnTo>
                  <a:lnTo>
                    <a:pt x="6100" y="2603"/>
                  </a:lnTo>
                  <a:lnTo>
                    <a:pt x="6100" y="2603"/>
                  </a:lnTo>
                  <a:lnTo>
                    <a:pt x="6100" y="2603"/>
                  </a:lnTo>
                  <a:lnTo>
                    <a:pt x="6100" y="2603"/>
                  </a:lnTo>
                  <a:lnTo>
                    <a:pt x="6100" y="2603"/>
                  </a:lnTo>
                  <a:lnTo>
                    <a:pt x="6100" y="2603"/>
                  </a:lnTo>
                  <a:lnTo>
                    <a:pt x="6125" y="2603"/>
                  </a:lnTo>
                  <a:lnTo>
                    <a:pt x="6125" y="2603"/>
                  </a:lnTo>
                  <a:lnTo>
                    <a:pt x="6125" y="2603"/>
                  </a:lnTo>
                  <a:lnTo>
                    <a:pt x="6125" y="2603"/>
                  </a:lnTo>
                  <a:lnTo>
                    <a:pt x="6149" y="2603"/>
                  </a:lnTo>
                  <a:lnTo>
                    <a:pt x="6149" y="2603"/>
                  </a:lnTo>
                  <a:lnTo>
                    <a:pt x="6174" y="2603"/>
                  </a:lnTo>
                  <a:lnTo>
                    <a:pt x="6174" y="2628"/>
                  </a:lnTo>
                  <a:lnTo>
                    <a:pt x="6199" y="2628"/>
                  </a:lnTo>
                  <a:lnTo>
                    <a:pt x="6199" y="2628"/>
                  </a:lnTo>
                  <a:lnTo>
                    <a:pt x="6224" y="2628"/>
                  </a:lnTo>
                  <a:lnTo>
                    <a:pt x="6224" y="2628"/>
                  </a:lnTo>
                  <a:lnTo>
                    <a:pt x="6224" y="2628"/>
                  </a:lnTo>
                  <a:lnTo>
                    <a:pt x="6224" y="2628"/>
                  </a:lnTo>
                  <a:lnTo>
                    <a:pt x="6224" y="2628"/>
                  </a:lnTo>
                  <a:lnTo>
                    <a:pt x="6224" y="2628"/>
                  </a:lnTo>
                  <a:lnTo>
                    <a:pt x="6224" y="2628"/>
                  </a:lnTo>
                  <a:lnTo>
                    <a:pt x="6224" y="2603"/>
                  </a:lnTo>
                  <a:lnTo>
                    <a:pt x="6224" y="2603"/>
                  </a:lnTo>
                  <a:lnTo>
                    <a:pt x="6224" y="2603"/>
                  </a:lnTo>
                  <a:lnTo>
                    <a:pt x="6224" y="2603"/>
                  </a:lnTo>
                  <a:lnTo>
                    <a:pt x="6224" y="2603"/>
                  </a:lnTo>
                  <a:lnTo>
                    <a:pt x="6224" y="2603"/>
                  </a:lnTo>
                  <a:lnTo>
                    <a:pt x="6224" y="2603"/>
                  </a:lnTo>
                  <a:lnTo>
                    <a:pt x="6224" y="2603"/>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99"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74"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49" y="2578"/>
                  </a:lnTo>
                  <a:lnTo>
                    <a:pt x="6125" y="2578"/>
                  </a:lnTo>
                  <a:lnTo>
                    <a:pt x="6125" y="2578"/>
                  </a:lnTo>
                  <a:lnTo>
                    <a:pt x="6125" y="2578"/>
                  </a:lnTo>
                  <a:lnTo>
                    <a:pt x="6125" y="2554"/>
                  </a:lnTo>
                  <a:lnTo>
                    <a:pt x="6125" y="2554"/>
                  </a:lnTo>
                  <a:lnTo>
                    <a:pt x="6125" y="2554"/>
                  </a:lnTo>
                  <a:lnTo>
                    <a:pt x="6125" y="2554"/>
                  </a:lnTo>
                  <a:lnTo>
                    <a:pt x="6125" y="2554"/>
                  </a:lnTo>
                  <a:lnTo>
                    <a:pt x="6125" y="2554"/>
                  </a:lnTo>
                  <a:lnTo>
                    <a:pt x="6125" y="2554"/>
                  </a:lnTo>
                  <a:lnTo>
                    <a:pt x="6100" y="2554"/>
                  </a:lnTo>
                  <a:lnTo>
                    <a:pt x="6100" y="2554"/>
                  </a:lnTo>
                  <a:lnTo>
                    <a:pt x="6100" y="2554"/>
                  </a:lnTo>
                  <a:lnTo>
                    <a:pt x="6075" y="2554"/>
                  </a:lnTo>
                  <a:lnTo>
                    <a:pt x="6075" y="2554"/>
                  </a:lnTo>
                  <a:lnTo>
                    <a:pt x="6075" y="2554"/>
                  </a:lnTo>
                  <a:lnTo>
                    <a:pt x="6075" y="2554"/>
                  </a:lnTo>
                  <a:lnTo>
                    <a:pt x="6075" y="2554"/>
                  </a:lnTo>
                  <a:lnTo>
                    <a:pt x="6100" y="2554"/>
                  </a:lnTo>
                  <a:lnTo>
                    <a:pt x="6125" y="2554"/>
                  </a:lnTo>
                  <a:lnTo>
                    <a:pt x="6125" y="2554"/>
                  </a:lnTo>
                  <a:lnTo>
                    <a:pt x="6125" y="2554"/>
                  </a:lnTo>
                  <a:lnTo>
                    <a:pt x="6125" y="2554"/>
                  </a:lnTo>
                  <a:lnTo>
                    <a:pt x="6149" y="2554"/>
                  </a:lnTo>
                  <a:lnTo>
                    <a:pt x="6149" y="2578"/>
                  </a:lnTo>
                  <a:lnTo>
                    <a:pt x="6174" y="2578"/>
                  </a:lnTo>
                  <a:lnTo>
                    <a:pt x="6174" y="2554"/>
                  </a:lnTo>
                  <a:lnTo>
                    <a:pt x="6199" y="2554"/>
                  </a:lnTo>
                  <a:lnTo>
                    <a:pt x="6199" y="2554"/>
                  </a:lnTo>
                  <a:lnTo>
                    <a:pt x="6199" y="2554"/>
                  </a:lnTo>
                  <a:lnTo>
                    <a:pt x="6199" y="2554"/>
                  </a:lnTo>
                  <a:lnTo>
                    <a:pt x="6199" y="2554"/>
                  </a:lnTo>
                  <a:lnTo>
                    <a:pt x="6199" y="2554"/>
                  </a:lnTo>
                  <a:lnTo>
                    <a:pt x="6199" y="2554"/>
                  </a:lnTo>
                  <a:lnTo>
                    <a:pt x="6174" y="2554"/>
                  </a:lnTo>
                  <a:lnTo>
                    <a:pt x="6174" y="2554"/>
                  </a:lnTo>
                  <a:lnTo>
                    <a:pt x="6174" y="2554"/>
                  </a:lnTo>
                  <a:lnTo>
                    <a:pt x="6174" y="2554"/>
                  </a:lnTo>
                  <a:lnTo>
                    <a:pt x="6174" y="2554"/>
                  </a:lnTo>
                  <a:lnTo>
                    <a:pt x="6174" y="2554"/>
                  </a:lnTo>
                  <a:lnTo>
                    <a:pt x="6174" y="2554"/>
                  </a:lnTo>
                  <a:lnTo>
                    <a:pt x="6174" y="2554"/>
                  </a:lnTo>
                  <a:lnTo>
                    <a:pt x="6149" y="2554"/>
                  </a:lnTo>
                  <a:lnTo>
                    <a:pt x="6149" y="2529"/>
                  </a:lnTo>
                  <a:lnTo>
                    <a:pt x="6149" y="2529"/>
                  </a:lnTo>
                  <a:lnTo>
                    <a:pt x="6174" y="2529"/>
                  </a:lnTo>
                  <a:lnTo>
                    <a:pt x="6174" y="2529"/>
                  </a:lnTo>
                  <a:lnTo>
                    <a:pt x="6174" y="2529"/>
                  </a:lnTo>
                  <a:lnTo>
                    <a:pt x="6174" y="2554"/>
                  </a:lnTo>
                  <a:lnTo>
                    <a:pt x="6199" y="2554"/>
                  </a:lnTo>
                  <a:lnTo>
                    <a:pt x="6199" y="2554"/>
                  </a:lnTo>
                  <a:lnTo>
                    <a:pt x="6199" y="2554"/>
                  </a:lnTo>
                  <a:lnTo>
                    <a:pt x="6199" y="2554"/>
                  </a:lnTo>
                  <a:lnTo>
                    <a:pt x="6174" y="2554"/>
                  </a:lnTo>
                  <a:lnTo>
                    <a:pt x="6174" y="2529"/>
                  </a:lnTo>
                  <a:lnTo>
                    <a:pt x="6199" y="2529"/>
                  </a:lnTo>
                  <a:lnTo>
                    <a:pt x="6199" y="2529"/>
                  </a:lnTo>
                  <a:lnTo>
                    <a:pt x="6199" y="2529"/>
                  </a:lnTo>
                  <a:lnTo>
                    <a:pt x="6199" y="2529"/>
                  </a:lnTo>
                  <a:lnTo>
                    <a:pt x="6174" y="2529"/>
                  </a:lnTo>
                  <a:lnTo>
                    <a:pt x="6174" y="2529"/>
                  </a:lnTo>
                  <a:lnTo>
                    <a:pt x="6174" y="2529"/>
                  </a:lnTo>
                  <a:lnTo>
                    <a:pt x="6174" y="2529"/>
                  </a:lnTo>
                  <a:lnTo>
                    <a:pt x="6199" y="2529"/>
                  </a:lnTo>
                  <a:lnTo>
                    <a:pt x="6199" y="2529"/>
                  </a:lnTo>
                  <a:lnTo>
                    <a:pt x="6174" y="2504"/>
                  </a:lnTo>
                  <a:lnTo>
                    <a:pt x="6174"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49"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04"/>
                  </a:lnTo>
                  <a:lnTo>
                    <a:pt x="6125" y="2529"/>
                  </a:lnTo>
                  <a:lnTo>
                    <a:pt x="6125" y="2529"/>
                  </a:lnTo>
                  <a:lnTo>
                    <a:pt x="6125" y="2529"/>
                  </a:lnTo>
                  <a:lnTo>
                    <a:pt x="6125" y="2529"/>
                  </a:lnTo>
                  <a:lnTo>
                    <a:pt x="6125"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54"/>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00" y="2529"/>
                  </a:lnTo>
                  <a:lnTo>
                    <a:pt x="6125" y="2529"/>
                  </a:lnTo>
                  <a:lnTo>
                    <a:pt x="6125" y="2529"/>
                  </a:lnTo>
                  <a:lnTo>
                    <a:pt x="6125" y="2504"/>
                  </a:lnTo>
                  <a:lnTo>
                    <a:pt x="6125" y="2504"/>
                  </a:lnTo>
                  <a:lnTo>
                    <a:pt x="6125" y="2504"/>
                  </a:lnTo>
                  <a:lnTo>
                    <a:pt x="6125" y="2504"/>
                  </a:lnTo>
                  <a:lnTo>
                    <a:pt x="6125"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100" y="2504"/>
                  </a:lnTo>
                  <a:lnTo>
                    <a:pt x="6075" y="2504"/>
                  </a:lnTo>
                  <a:lnTo>
                    <a:pt x="6075" y="2479"/>
                  </a:lnTo>
                  <a:lnTo>
                    <a:pt x="6075" y="2479"/>
                  </a:lnTo>
                  <a:lnTo>
                    <a:pt x="6075" y="2479"/>
                  </a:lnTo>
                  <a:lnTo>
                    <a:pt x="6075" y="2504"/>
                  </a:lnTo>
                  <a:lnTo>
                    <a:pt x="6050" y="2504"/>
                  </a:lnTo>
                  <a:lnTo>
                    <a:pt x="6050" y="2504"/>
                  </a:lnTo>
                  <a:lnTo>
                    <a:pt x="6050" y="2504"/>
                  </a:lnTo>
                  <a:lnTo>
                    <a:pt x="6075" y="2504"/>
                  </a:lnTo>
                  <a:lnTo>
                    <a:pt x="6075" y="2529"/>
                  </a:lnTo>
                  <a:lnTo>
                    <a:pt x="6050" y="2529"/>
                  </a:lnTo>
                  <a:lnTo>
                    <a:pt x="6050" y="2504"/>
                  </a:lnTo>
                  <a:lnTo>
                    <a:pt x="6050" y="2504"/>
                  </a:lnTo>
                  <a:lnTo>
                    <a:pt x="6050" y="2504"/>
                  </a:lnTo>
                  <a:lnTo>
                    <a:pt x="6050" y="2504"/>
                  </a:lnTo>
                  <a:lnTo>
                    <a:pt x="6050" y="2504"/>
                  </a:lnTo>
                  <a:lnTo>
                    <a:pt x="6050" y="2504"/>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29"/>
                  </a:lnTo>
                  <a:lnTo>
                    <a:pt x="6050" y="2554"/>
                  </a:lnTo>
                  <a:lnTo>
                    <a:pt x="6050" y="2554"/>
                  </a:lnTo>
                  <a:lnTo>
                    <a:pt x="6050" y="2529"/>
                  </a:lnTo>
                  <a:lnTo>
                    <a:pt x="6050" y="2529"/>
                  </a:lnTo>
                  <a:lnTo>
                    <a:pt x="6050" y="2529"/>
                  </a:lnTo>
                  <a:lnTo>
                    <a:pt x="6050" y="2529"/>
                  </a:lnTo>
                  <a:lnTo>
                    <a:pt x="6050" y="2529"/>
                  </a:lnTo>
                  <a:lnTo>
                    <a:pt x="6026" y="2529"/>
                  </a:lnTo>
                  <a:lnTo>
                    <a:pt x="6026" y="2529"/>
                  </a:lnTo>
                  <a:lnTo>
                    <a:pt x="6026" y="2529"/>
                  </a:lnTo>
                  <a:lnTo>
                    <a:pt x="6026" y="2529"/>
                  </a:lnTo>
                  <a:lnTo>
                    <a:pt x="6026" y="2529"/>
                  </a:lnTo>
                  <a:lnTo>
                    <a:pt x="6026" y="2504"/>
                  </a:lnTo>
                  <a:lnTo>
                    <a:pt x="6026" y="2504"/>
                  </a:lnTo>
                  <a:lnTo>
                    <a:pt x="6026" y="2504"/>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29"/>
                  </a:lnTo>
                  <a:lnTo>
                    <a:pt x="6026" y="2554"/>
                  </a:lnTo>
                  <a:lnTo>
                    <a:pt x="6026" y="2554"/>
                  </a:lnTo>
                  <a:lnTo>
                    <a:pt x="6026" y="2554"/>
                  </a:lnTo>
                  <a:lnTo>
                    <a:pt x="6026" y="2554"/>
                  </a:lnTo>
                  <a:lnTo>
                    <a:pt x="6050" y="2554"/>
                  </a:lnTo>
                  <a:lnTo>
                    <a:pt x="6050" y="2554"/>
                  </a:lnTo>
                  <a:lnTo>
                    <a:pt x="6050" y="2554"/>
                  </a:lnTo>
                  <a:lnTo>
                    <a:pt x="6050" y="2578"/>
                  </a:lnTo>
                  <a:lnTo>
                    <a:pt x="6075" y="2578"/>
                  </a:lnTo>
                  <a:lnTo>
                    <a:pt x="6075" y="2578"/>
                  </a:lnTo>
                  <a:lnTo>
                    <a:pt x="6075" y="2578"/>
                  </a:lnTo>
                  <a:lnTo>
                    <a:pt x="6075" y="2578"/>
                  </a:lnTo>
                  <a:lnTo>
                    <a:pt x="6050" y="2578"/>
                  </a:lnTo>
                  <a:lnTo>
                    <a:pt x="6050" y="2554"/>
                  </a:lnTo>
                  <a:lnTo>
                    <a:pt x="6026" y="2554"/>
                  </a:lnTo>
                  <a:lnTo>
                    <a:pt x="6026" y="2554"/>
                  </a:lnTo>
                  <a:lnTo>
                    <a:pt x="6026" y="2554"/>
                  </a:lnTo>
                  <a:lnTo>
                    <a:pt x="6026" y="2554"/>
                  </a:lnTo>
                  <a:lnTo>
                    <a:pt x="6026" y="2578"/>
                  </a:lnTo>
                  <a:lnTo>
                    <a:pt x="6026" y="2578"/>
                  </a:lnTo>
                  <a:lnTo>
                    <a:pt x="6026" y="2578"/>
                  </a:lnTo>
                  <a:lnTo>
                    <a:pt x="6026" y="2578"/>
                  </a:lnTo>
                  <a:lnTo>
                    <a:pt x="6026" y="2578"/>
                  </a:lnTo>
                  <a:lnTo>
                    <a:pt x="6026" y="2578"/>
                  </a:lnTo>
                  <a:lnTo>
                    <a:pt x="6026" y="2578"/>
                  </a:lnTo>
                  <a:lnTo>
                    <a:pt x="6026" y="2603"/>
                  </a:lnTo>
                  <a:lnTo>
                    <a:pt x="6026" y="2603"/>
                  </a:lnTo>
                  <a:lnTo>
                    <a:pt x="6026" y="2603"/>
                  </a:lnTo>
                  <a:lnTo>
                    <a:pt x="6026" y="2603"/>
                  </a:lnTo>
                  <a:lnTo>
                    <a:pt x="6026" y="2603"/>
                  </a:lnTo>
                  <a:lnTo>
                    <a:pt x="6026" y="2603"/>
                  </a:lnTo>
                  <a:lnTo>
                    <a:pt x="6026"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50" y="2603"/>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075"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100" y="2628"/>
                  </a:lnTo>
                  <a:lnTo>
                    <a:pt x="6075" y="2628"/>
                  </a:lnTo>
                  <a:lnTo>
                    <a:pt x="6075" y="2628"/>
                  </a:lnTo>
                  <a:lnTo>
                    <a:pt x="6075" y="2628"/>
                  </a:lnTo>
                  <a:lnTo>
                    <a:pt x="6100" y="2628"/>
                  </a:lnTo>
                  <a:lnTo>
                    <a:pt x="6125" y="2653"/>
                  </a:lnTo>
                  <a:lnTo>
                    <a:pt x="6125" y="2653"/>
                  </a:lnTo>
                  <a:lnTo>
                    <a:pt x="6125" y="2653"/>
                  </a:lnTo>
                  <a:lnTo>
                    <a:pt x="6125" y="2653"/>
                  </a:lnTo>
                  <a:lnTo>
                    <a:pt x="6125" y="2653"/>
                  </a:lnTo>
                  <a:lnTo>
                    <a:pt x="6100" y="2653"/>
                  </a:lnTo>
                  <a:lnTo>
                    <a:pt x="6100" y="2653"/>
                  </a:lnTo>
                  <a:lnTo>
                    <a:pt x="6100" y="2653"/>
                  </a:lnTo>
                  <a:lnTo>
                    <a:pt x="6100" y="2653"/>
                  </a:lnTo>
                  <a:lnTo>
                    <a:pt x="6100" y="2653"/>
                  </a:lnTo>
                  <a:lnTo>
                    <a:pt x="6100" y="2653"/>
                  </a:lnTo>
                  <a:lnTo>
                    <a:pt x="6100" y="2653"/>
                  </a:lnTo>
                  <a:lnTo>
                    <a:pt x="6100" y="2653"/>
                  </a:lnTo>
                  <a:lnTo>
                    <a:pt x="6100" y="2653"/>
                  </a:lnTo>
                  <a:lnTo>
                    <a:pt x="6100" y="2653"/>
                  </a:lnTo>
                  <a:lnTo>
                    <a:pt x="6125" y="2653"/>
                  </a:lnTo>
                  <a:lnTo>
                    <a:pt x="6125" y="2677"/>
                  </a:lnTo>
                  <a:lnTo>
                    <a:pt x="6125" y="2677"/>
                  </a:lnTo>
                  <a:lnTo>
                    <a:pt x="6125" y="2677"/>
                  </a:lnTo>
                  <a:lnTo>
                    <a:pt x="6125" y="2677"/>
                  </a:lnTo>
                  <a:lnTo>
                    <a:pt x="6149" y="2677"/>
                  </a:lnTo>
                  <a:close/>
                  <a:moveTo>
                    <a:pt x="5034" y="2281"/>
                  </a:moveTo>
                  <a:lnTo>
                    <a:pt x="5034" y="2281"/>
                  </a:lnTo>
                  <a:close/>
                  <a:moveTo>
                    <a:pt x="4712" y="2355"/>
                  </a:moveTo>
                  <a:lnTo>
                    <a:pt x="4712" y="2355"/>
                  </a:lnTo>
                  <a:lnTo>
                    <a:pt x="4712" y="2355"/>
                  </a:lnTo>
                  <a:lnTo>
                    <a:pt x="4712" y="2355"/>
                  </a:lnTo>
                  <a:lnTo>
                    <a:pt x="4712" y="2355"/>
                  </a:lnTo>
                  <a:lnTo>
                    <a:pt x="4712" y="2355"/>
                  </a:lnTo>
                  <a:lnTo>
                    <a:pt x="4712" y="2355"/>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712" y="2380"/>
                  </a:lnTo>
                  <a:lnTo>
                    <a:pt x="4686" y="2380"/>
                  </a:lnTo>
                  <a:lnTo>
                    <a:pt x="4686" y="2380"/>
                  </a:lnTo>
                  <a:lnTo>
                    <a:pt x="4712" y="2380"/>
                  </a:lnTo>
                  <a:lnTo>
                    <a:pt x="4712" y="2380"/>
                  </a:lnTo>
                  <a:lnTo>
                    <a:pt x="4712" y="2380"/>
                  </a:lnTo>
                  <a:lnTo>
                    <a:pt x="4712" y="2380"/>
                  </a:lnTo>
                  <a:lnTo>
                    <a:pt x="4712" y="2355"/>
                  </a:lnTo>
                  <a:close/>
                  <a:moveTo>
                    <a:pt x="6199" y="2454"/>
                  </a:move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74" y="2454"/>
                  </a:lnTo>
                  <a:lnTo>
                    <a:pt x="6149" y="2454"/>
                  </a:lnTo>
                  <a:lnTo>
                    <a:pt x="6149" y="2430"/>
                  </a:lnTo>
                  <a:lnTo>
                    <a:pt x="6149" y="2430"/>
                  </a:lnTo>
                  <a:lnTo>
                    <a:pt x="6149" y="2430"/>
                  </a:lnTo>
                  <a:lnTo>
                    <a:pt x="6149" y="2430"/>
                  </a:lnTo>
                  <a:lnTo>
                    <a:pt x="6149" y="2430"/>
                  </a:lnTo>
                  <a:lnTo>
                    <a:pt x="6149" y="2454"/>
                  </a:lnTo>
                  <a:lnTo>
                    <a:pt x="6149" y="2454"/>
                  </a:lnTo>
                  <a:lnTo>
                    <a:pt x="6174" y="2454"/>
                  </a:lnTo>
                  <a:lnTo>
                    <a:pt x="6174" y="2454"/>
                  </a:lnTo>
                  <a:lnTo>
                    <a:pt x="6174" y="2454"/>
                  </a:lnTo>
                  <a:lnTo>
                    <a:pt x="6174" y="2454"/>
                  </a:lnTo>
                  <a:lnTo>
                    <a:pt x="6174" y="2454"/>
                  </a:lnTo>
                  <a:lnTo>
                    <a:pt x="6174" y="2479"/>
                  </a:lnTo>
                  <a:lnTo>
                    <a:pt x="6174" y="2479"/>
                  </a:lnTo>
                  <a:lnTo>
                    <a:pt x="6174" y="2479"/>
                  </a:lnTo>
                  <a:lnTo>
                    <a:pt x="6174" y="2479"/>
                  </a:lnTo>
                  <a:lnTo>
                    <a:pt x="6174" y="2479"/>
                  </a:lnTo>
                  <a:lnTo>
                    <a:pt x="6174" y="2479"/>
                  </a:lnTo>
                  <a:lnTo>
                    <a:pt x="6174" y="2479"/>
                  </a:lnTo>
                  <a:lnTo>
                    <a:pt x="6174" y="2479"/>
                  </a:lnTo>
                  <a:lnTo>
                    <a:pt x="6174" y="2479"/>
                  </a:lnTo>
                  <a:lnTo>
                    <a:pt x="6199" y="2504"/>
                  </a:lnTo>
                  <a:lnTo>
                    <a:pt x="6199" y="2504"/>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479"/>
                  </a:lnTo>
                  <a:lnTo>
                    <a:pt x="6199" y="2504"/>
                  </a:lnTo>
                  <a:lnTo>
                    <a:pt x="6199" y="2504"/>
                  </a:lnTo>
                  <a:lnTo>
                    <a:pt x="6199" y="2504"/>
                  </a:lnTo>
                  <a:lnTo>
                    <a:pt x="6199" y="2504"/>
                  </a:lnTo>
                  <a:lnTo>
                    <a:pt x="6199" y="2504"/>
                  </a:lnTo>
                  <a:lnTo>
                    <a:pt x="6199" y="2504"/>
                  </a:lnTo>
                  <a:lnTo>
                    <a:pt x="6199" y="2504"/>
                  </a:lnTo>
                  <a:lnTo>
                    <a:pt x="6199" y="2529"/>
                  </a:lnTo>
                  <a:lnTo>
                    <a:pt x="6199" y="2529"/>
                  </a:lnTo>
                  <a:lnTo>
                    <a:pt x="6199" y="2529"/>
                  </a:lnTo>
                  <a:lnTo>
                    <a:pt x="6199" y="2529"/>
                  </a:lnTo>
                  <a:lnTo>
                    <a:pt x="6224" y="2529"/>
                  </a:lnTo>
                  <a:lnTo>
                    <a:pt x="6224" y="2554"/>
                  </a:lnTo>
                  <a:lnTo>
                    <a:pt x="6224" y="2554"/>
                  </a:lnTo>
                  <a:lnTo>
                    <a:pt x="6224" y="2554"/>
                  </a:lnTo>
                  <a:lnTo>
                    <a:pt x="6224" y="2554"/>
                  </a:lnTo>
                  <a:lnTo>
                    <a:pt x="6224" y="2554"/>
                  </a:lnTo>
                  <a:lnTo>
                    <a:pt x="6224" y="2554"/>
                  </a:lnTo>
                  <a:lnTo>
                    <a:pt x="6224" y="2578"/>
                  </a:lnTo>
                  <a:lnTo>
                    <a:pt x="6224" y="2578"/>
                  </a:lnTo>
                  <a:lnTo>
                    <a:pt x="6224" y="2578"/>
                  </a:lnTo>
                  <a:lnTo>
                    <a:pt x="6224" y="2578"/>
                  </a:lnTo>
                  <a:lnTo>
                    <a:pt x="6224" y="2578"/>
                  </a:lnTo>
                  <a:lnTo>
                    <a:pt x="6224" y="2578"/>
                  </a:lnTo>
                  <a:lnTo>
                    <a:pt x="6249" y="2603"/>
                  </a:lnTo>
                  <a:lnTo>
                    <a:pt x="6249" y="2603"/>
                  </a:lnTo>
                  <a:lnTo>
                    <a:pt x="6249" y="2603"/>
                  </a:lnTo>
                  <a:lnTo>
                    <a:pt x="6249" y="2603"/>
                  </a:lnTo>
                  <a:lnTo>
                    <a:pt x="6249" y="2603"/>
                  </a:lnTo>
                  <a:lnTo>
                    <a:pt x="6249" y="2603"/>
                  </a:lnTo>
                  <a:lnTo>
                    <a:pt x="6249" y="2603"/>
                  </a:lnTo>
                  <a:lnTo>
                    <a:pt x="6249" y="2603"/>
                  </a:lnTo>
                  <a:lnTo>
                    <a:pt x="6273" y="2603"/>
                  </a:lnTo>
                  <a:lnTo>
                    <a:pt x="6273" y="2603"/>
                  </a:lnTo>
                  <a:lnTo>
                    <a:pt x="6273" y="2603"/>
                  </a:lnTo>
                  <a:lnTo>
                    <a:pt x="6273" y="2603"/>
                  </a:lnTo>
                  <a:lnTo>
                    <a:pt x="6273"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49" y="2603"/>
                  </a:lnTo>
                  <a:lnTo>
                    <a:pt x="6273" y="2628"/>
                  </a:lnTo>
                  <a:lnTo>
                    <a:pt x="6273" y="2628"/>
                  </a:lnTo>
                  <a:lnTo>
                    <a:pt x="6273" y="2628"/>
                  </a:lnTo>
                  <a:lnTo>
                    <a:pt x="6273" y="2628"/>
                  </a:lnTo>
                  <a:lnTo>
                    <a:pt x="6273" y="2628"/>
                  </a:lnTo>
                  <a:lnTo>
                    <a:pt x="6299" y="2628"/>
                  </a:lnTo>
                  <a:lnTo>
                    <a:pt x="6273" y="2628"/>
                  </a:lnTo>
                  <a:lnTo>
                    <a:pt x="6273" y="2628"/>
                  </a:lnTo>
                  <a:lnTo>
                    <a:pt x="6273" y="2628"/>
                  </a:lnTo>
                  <a:lnTo>
                    <a:pt x="6273" y="2628"/>
                  </a:lnTo>
                  <a:lnTo>
                    <a:pt x="6273" y="2628"/>
                  </a:lnTo>
                  <a:lnTo>
                    <a:pt x="6273" y="2628"/>
                  </a:lnTo>
                  <a:lnTo>
                    <a:pt x="6299" y="2628"/>
                  </a:lnTo>
                  <a:lnTo>
                    <a:pt x="6299" y="2628"/>
                  </a:lnTo>
                  <a:lnTo>
                    <a:pt x="6299" y="2628"/>
                  </a:lnTo>
                  <a:lnTo>
                    <a:pt x="6273" y="2628"/>
                  </a:lnTo>
                  <a:lnTo>
                    <a:pt x="6273" y="2628"/>
                  </a:lnTo>
                  <a:lnTo>
                    <a:pt x="6273" y="2628"/>
                  </a:lnTo>
                  <a:lnTo>
                    <a:pt x="6273" y="2628"/>
                  </a:lnTo>
                  <a:lnTo>
                    <a:pt x="6249" y="2628"/>
                  </a:lnTo>
                  <a:lnTo>
                    <a:pt x="6249" y="2628"/>
                  </a:lnTo>
                  <a:lnTo>
                    <a:pt x="6249" y="2628"/>
                  </a:lnTo>
                  <a:lnTo>
                    <a:pt x="6273" y="2628"/>
                  </a:lnTo>
                  <a:lnTo>
                    <a:pt x="6273" y="2628"/>
                  </a:lnTo>
                  <a:lnTo>
                    <a:pt x="6273" y="2628"/>
                  </a:lnTo>
                  <a:lnTo>
                    <a:pt x="6273" y="2628"/>
                  </a:lnTo>
                  <a:lnTo>
                    <a:pt x="6273" y="2628"/>
                  </a:lnTo>
                  <a:lnTo>
                    <a:pt x="6273" y="2628"/>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53"/>
                  </a:lnTo>
                  <a:lnTo>
                    <a:pt x="6273" y="2677"/>
                  </a:lnTo>
                  <a:lnTo>
                    <a:pt x="6273" y="2677"/>
                  </a:lnTo>
                  <a:lnTo>
                    <a:pt x="6273" y="2677"/>
                  </a:lnTo>
                  <a:lnTo>
                    <a:pt x="6273" y="2677"/>
                  </a:lnTo>
                  <a:lnTo>
                    <a:pt x="6273" y="2677"/>
                  </a:lnTo>
                  <a:lnTo>
                    <a:pt x="6273" y="2677"/>
                  </a:lnTo>
                  <a:lnTo>
                    <a:pt x="6273" y="2677"/>
                  </a:lnTo>
                  <a:lnTo>
                    <a:pt x="6273" y="2677"/>
                  </a:lnTo>
                  <a:lnTo>
                    <a:pt x="6273" y="2677"/>
                  </a:lnTo>
                  <a:lnTo>
                    <a:pt x="6273" y="2702"/>
                  </a:lnTo>
                  <a:lnTo>
                    <a:pt x="6273" y="2702"/>
                  </a:lnTo>
                  <a:lnTo>
                    <a:pt x="6273" y="2702"/>
                  </a:lnTo>
                  <a:lnTo>
                    <a:pt x="6273" y="2702"/>
                  </a:lnTo>
                  <a:lnTo>
                    <a:pt x="6273" y="2702"/>
                  </a:lnTo>
                  <a:lnTo>
                    <a:pt x="6299" y="2702"/>
                  </a:lnTo>
                  <a:lnTo>
                    <a:pt x="6299" y="2702"/>
                  </a:lnTo>
                  <a:lnTo>
                    <a:pt x="6299" y="2702"/>
                  </a:lnTo>
                  <a:lnTo>
                    <a:pt x="6299" y="2702"/>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77"/>
                  </a:lnTo>
                  <a:lnTo>
                    <a:pt x="6299" y="2653"/>
                  </a:lnTo>
                  <a:lnTo>
                    <a:pt x="6299" y="2653"/>
                  </a:lnTo>
                  <a:lnTo>
                    <a:pt x="6299" y="2653"/>
                  </a:lnTo>
                  <a:lnTo>
                    <a:pt x="6299" y="2653"/>
                  </a:lnTo>
                  <a:lnTo>
                    <a:pt x="6299" y="2653"/>
                  </a:lnTo>
                  <a:lnTo>
                    <a:pt x="6299"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53"/>
                  </a:lnTo>
                  <a:lnTo>
                    <a:pt x="6323" y="2628"/>
                  </a:lnTo>
                  <a:lnTo>
                    <a:pt x="6323" y="2628"/>
                  </a:lnTo>
                  <a:lnTo>
                    <a:pt x="6323" y="2628"/>
                  </a:lnTo>
                  <a:lnTo>
                    <a:pt x="6323" y="2628"/>
                  </a:lnTo>
                  <a:lnTo>
                    <a:pt x="6299" y="2628"/>
                  </a:lnTo>
                  <a:lnTo>
                    <a:pt x="6299" y="2628"/>
                  </a:lnTo>
                  <a:lnTo>
                    <a:pt x="6299" y="2628"/>
                  </a:lnTo>
                  <a:lnTo>
                    <a:pt x="6299" y="2628"/>
                  </a:lnTo>
                  <a:lnTo>
                    <a:pt x="6299" y="2628"/>
                  </a:lnTo>
                  <a:lnTo>
                    <a:pt x="6299" y="2628"/>
                  </a:lnTo>
                  <a:lnTo>
                    <a:pt x="6299" y="2628"/>
                  </a:lnTo>
                  <a:lnTo>
                    <a:pt x="6299" y="2628"/>
                  </a:lnTo>
                  <a:lnTo>
                    <a:pt x="6299"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23" y="2628"/>
                  </a:lnTo>
                  <a:lnTo>
                    <a:pt x="6348" y="2628"/>
                  </a:lnTo>
                  <a:lnTo>
                    <a:pt x="6348"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323" y="2603"/>
                  </a:lnTo>
                  <a:lnTo>
                    <a:pt x="6299" y="2603"/>
                  </a:lnTo>
                  <a:lnTo>
                    <a:pt x="6299" y="2603"/>
                  </a:lnTo>
                  <a:lnTo>
                    <a:pt x="6299" y="2603"/>
                  </a:lnTo>
                  <a:lnTo>
                    <a:pt x="6299" y="2603"/>
                  </a:lnTo>
                  <a:lnTo>
                    <a:pt x="6299" y="2603"/>
                  </a:lnTo>
                  <a:lnTo>
                    <a:pt x="6299" y="2603"/>
                  </a:lnTo>
                  <a:lnTo>
                    <a:pt x="6299" y="2603"/>
                  </a:lnTo>
                  <a:lnTo>
                    <a:pt x="6299" y="2578"/>
                  </a:lnTo>
                  <a:lnTo>
                    <a:pt x="6299" y="2578"/>
                  </a:lnTo>
                  <a:lnTo>
                    <a:pt x="6299" y="2603"/>
                  </a:lnTo>
                  <a:lnTo>
                    <a:pt x="6299" y="2603"/>
                  </a:lnTo>
                  <a:lnTo>
                    <a:pt x="6323" y="2603"/>
                  </a:lnTo>
                  <a:lnTo>
                    <a:pt x="6323" y="2603"/>
                  </a:lnTo>
                  <a:lnTo>
                    <a:pt x="6323" y="2603"/>
                  </a:lnTo>
                  <a:lnTo>
                    <a:pt x="6323" y="2603"/>
                  </a:lnTo>
                  <a:lnTo>
                    <a:pt x="6323" y="2578"/>
                  </a:lnTo>
                  <a:lnTo>
                    <a:pt x="6323" y="2578"/>
                  </a:lnTo>
                  <a:lnTo>
                    <a:pt x="6323" y="2578"/>
                  </a:lnTo>
                  <a:lnTo>
                    <a:pt x="6323" y="2578"/>
                  </a:lnTo>
                  <a:lnTo>
                    <a:pt x="6323" y="2578"/>
                  </a:lnTo>
                  <a:lnTo>
                    <a:pt x="6323" y="2578"/>
                  </a:lnTo>
                  <a:lnTo>
                    <a:pt x="6323" y="2578"/>
                  </a:lnTo>
                  <a:lnTo>
                    <a:pt x="6323" y="2603"/>
                  </a:lnTo>
                  <a:lnTo>
                    <a:pt x="6323" y="2603"/>
                  </a:lnTo>
                  <a:lnTo>
                    <a:pt x="6323" y="2603"/>
                  </a:lnTo>
                  <a:lnTo>
                    <a:pt x="6323" y="2578"/>
                  </a:lnTo>
                  <a:lnTo>
                    <a:pt x="6323" y="2578"/>
                  </a:lnTo>
                  <a:lnTo>
                    <a:pt x="6323" y="2578"/>
                  </a:lnTo>
                  <a:lnTo>
                    <a:pt x="6323" y="2578"/>
                  </a:lnTo>
                  <a:lnTo>
                    <a:pt x="6323" y="2578"/>
                  </a:lnTo>
                  <a:lnTo>
                    <a:pt x="6323" y="2554"/>
                  </a:lnTo>
                  <a:lnTo>
                    <a:pt x="6299" y="2554"/>
                  </a:lnTo>
                  <a:lnTo>
                    <a:pt x="6299" y="2554"/>
                  </a:lnTo>
                  <a:lnTo>
                    <a:pt x="6299" y="2554"/>
                  </a:lnTo>
                  <a:lnTo>
                    <a:pt x="6299" y="2554"/>
                  </a:lnTo>
                  <a:lnTo>
                    <a:pt x="6299" y="2554"/>
                  </a:lnTo>
                  <a:lnTo>
                    <a:pt x="6299" y="2554"/>
                  </a:lnTo>
                  <a:lnTo>
                    <a:pt x="6299" y="2554"/>
                  </a:lnTo>
                  <a:lnTo>
                    <a:pt x="6299" y="2554"/>
                  </a:lnTo>
                  <a:lnTo>
                    <a:pt x="6299" y="2554"/>
                  </a:lnTo>
                  <a:lnTo>
                    <a:pt x="6273" y="2529"/>
                  </a:lnTo>
                  <a:lnTo>
                    <a:pt x="6273" y="2529"/>
                  </a:lnTo>
                  <a:lnTo>
                    <a:pt x="6273" y="2529"/>
                  </a:lnTo>
                  <a:lnTo>
                    <a:pt x="6249" y="2529"/>
                  </a:lnTo>
                  <a:lnTo>
                    <a:pt x="6249" y="2529"/>
                  </a:lnTo>
                  <a:lnTo>
                    <a:pt x="6249" y="2529"/>
                  </a:lnTo>
                  <a:lnTo>
                    <a:pt x="6249" y="2529"/>
                  </a:lnTo>
                  <a:lnTo>
                    <a:pt x="6249" y="2529"/>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504"/>
                  </a:lnTo>
                  <a:lnTo>
                    <a:pt x="6249" y="2479"/>
                  </a:lnTo>
                  <a:lnTo>
                    <a:pt x="6249" y="2479"/>
                  </a:lnTo>
                  <a:lnTo>
                    <a:pt x="6249" y="2479"/>
                  </a:lnTo>
                  <a:lnTo>
                    <a:pt x="6249" y="2504"/>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49" y="2479"/>
                  </a:lnTo>
                  <a:lnTo>
                    <a:pt x="6273" y="2504"/>
                  </a:lnTo>
                  <a:lnTo>
                    <a:pt x="6273" y="2504"/>
                  </a:lnTo>
                  <a:lnTo>
                    <a:pt x="6249" y="2504"/>
                  </a:lnTo>
                  <a:lnTo>
                    <a:pt x="6249" y="2479"/>
                  </a:lnTo>
                  <a:lnTo>
                    <a:pt x="6249" y="2479"/>
                  </a:lnTo>
                  <a:lnTo>
                    <a:pt x="6249" y="2479"/>
                  </a:lnTo>
                  <a:lnTo>
                    <a:pt x="6273" y="2504"/>
                  </a:lnTo>
                  <a:lnTo>
                    <a:pt x="6273" y="2504"/>
                  </a:lnTo>
                  <a:lnTo>
                    <a:pt x="6273" y="2504"/>
                  </a:lnTo>
                  <a:lnTo>
                    <a:pt x="6273" y="2504"/>
                  </a:lnTo>
                  <a:lnTo>
                    <a:pt x="6273" y="2529"/>
                  </a:lnTo>
                  <a:lnTo>
                    <a:pt x="6273" y="2529"/>
                  </a:lnTo>
                  <a:lnTo>
                    <a:pt x="6273" y="2529"/>
                  </a:lnTo>
                  <a:lnTo>
                    <a:pt x="6273" y="2529"/>
                  </a:lnTo>
                  <a:lnTo>
                    <a:pt x="6299" y="2529"/>
                  </a:lnTo>
                  <a:lnTo>
                    <a:pt x="6299" y="2529"/>
                  </a:lnTo>
                  <a:lnTo>
                    <a:pt x="6299" y="2529"/>
                  </a:lnTo>
                  <a:lnTo>
                    <a:pt x="6299" y="2529"/>
                  </a:lnTo>
                  <a:lnTo>
                    <a:pt x="6299" y="2529"/>
                  </a:lnTo>
                  <a:lnTo>
                    <a:pt x="6299" y="2529"/>
                  </a:lnTo>
                  <a:lnTo>
                    <a:pt x="6299" y="2554"/>
                  </a:lnTo>
                  <a:lnTo>
                    <a:pt x="6299" y="2554"/>
                  </a:lnTo>
                  <a:lnTo>
                    <a:pt x="6299" y="2554"/>
                  </a:lnTo>
                  <a:lnTo>
                    <a:pt x="6299" y="2554"/>
                  </a:lnTo>
                  <a:lnTo>
                    <a:pt x="6323" y="2554"/>
                  </a:lnTo>
                  <a:lnTo>
                    <a:pt x="6323" y="2554"/>
                  </a:lnTo>
                  <a:lnTo>
                    <a:pt x="6323" y="2554"/>
                  </a:lnTo>
                  <a:lnTo>
                    <a:pt x="6323" y="2578"/>
                  </a:lnTo>
                  <a:lnTo>
                    <a:pt x="6323" y="2578"/>
                  </a:lnTo>
                  <a:lnTo>
                    <a:pt x="6323" y="2554"/>
                  </a:lnTo>
                  <a:lnTo>
                    <a:pt x="6323" y="2554"/>
                  </a:lnTo>
                  <a:lnTo>
                    <a:pt x="6323" y="2554"/>
                  </a:lnTo>
                  <a:lnTo>
                    <a:pt x="6323" y="2554"/>
                  </a:lnTo>
                  <a:lnTo>
                    <a:pt x="6323" y="2554"/>
                  </a:lnTo>
                  <a:lnTo>
                    <a:pt x="6323" y="2554"/>
                  </a:lnTo>
                  <a:lnTo>
                    <a:pt x="6323" y="2529"/>
                  </a:lnTo>
                  <a:lnTo>
                    <a:pt x="6299" y="2529"/>
                  </a:lnTo>
                  <a:lnTo>
                    <a:pt x="6299" y="2529"/>
                  </a:lnTo>
                  <a:lnTo>
                    <a:pt x="6299" y="2529"/>
                  </a:lnTo>
                  <a:lnTo>
                    <a:pt x="6299" y="2529"/>
                  </a:lnTo>
                  <a:lnTo>
                    <a:pt x="6299" y="2529"/>
                  </a:lnTo>
                  <a:lnTo>
                    <a:pt x="6299" y="2529"/>
                  </a:lnTo>
                  <a:lnTo>
                    <a:pt x="6299" y="2529"/>
                  </a:lnTo>
                  <a:lnTo>
                    <a:pt x="6299" y="2529"/>
                  </a:lnTo>
                  <a:lnTo>
                    <a:pt x="6299" y="2504"/>
                  </a:lnTo>
                  <a:lnTo>
                    <a:pt x="6273" y="2504"/>
                  </a:lnTo>
                  <a:lnTo>
                    <a:pt x="6273" y="2504"/>
                  </a:lnTo>
                  <a:lnTo>
                    <a:pt x="6273" y="2504"/>
                  </a:lnTo>
                  <a:lnTo>
                    <a:pt x="6273" y="2479"/>
                  </a:lnTo>
                  <a:lnTo>
                    <a:pt x="6249" y="2479"/>
                  </a:lnTo>
                  <a:lnTo>
                    <a:pt x="6249" y="2479"/>
                  </a:lnTo>
                  <a:lnTo>
                    <a:pt x="6249" y="2479"/>
                  </a:lnTo>
                  <a:lnTo>
                    <a:pt x="6249" y="2479"/>
                  </a:lnTo>
                  <a:lnTo>
                    <a:pt x="6249" y="2479"/>
                  </a:lnTo>
                  <a:lnTo>
                    <a:pt x="6249" y="2479"/>
                  </a:lnTo>
                  <a:lnTo>
                    <a:pt x="6249" y="2479"/>
                  </a:lnTo>
                  <a:lnTo>
                    <a:pt x="6249" y="2454"/>
                  </a:lnTo>
                  <a:lnTo>
                    <a:pt x="6249" y="2454"/>
                  </a:lnTo>
                  <a:lnTo>
                    <a:pt x="6249" y="2454"/>
                  </a:lnTo>
                  <a:lnTo>
                    <a:pt x="6249" y="2454"/>
                  </a:lnTo>
                  <a:lnTo>
                    <a:pt x="6249" y="2479"/>
                  </a:lnTo>
                  <a:lnTo>
                    <a:pt x="6224" y="2479"/>
                  </a:lnTo>
                  <a:lnTo>
                    <a:pt x="6224" y="2479"/>
                  </a:lnTo>
                  <a:lnTo>
                    <a:pt x="6224" y="2479"/>
                  </a:lnTo>
                  <a:lnTo>
                    <a:pt x="6224" y="2479"/>
                  </a:lnTo>
                  <a:lnTo>
                    <a:pt x="6224" y="2479"/>
                  </a:lnTo>
                  <a:lnTo>
                    <a:pt x="6199" y="2479"/>
                  </a:lnTo>
                  <a:lnTo>
                    <a:pt x="6199" y="2479"/>
                  </a:lnTo>
                  <a:lnTo>
                    <a:pt x="6199" y="2479"/>
                  </a:lnTo>
                  <a:lnTo>
                    <a:pt x="6199" y="2479"/>
                  </a:lnTo>
                  <a:lnTo>
                    <a:pt x="6199" y="2479"/>
                  </a:lnTo>
                  <a:lnTo>
                    <a:pt x="6199" y="2479"/>
                  </a:lnTo>
                  <a:lnTo>
                    <a:pt x="6199" y="2479"/>
                  </a:lnTo>
                  <a:lnTo>
                    <a:pt x="6199" y="2454"/>
                  </a:lnTo>
                  <a:close/>
                  <a:moveTo>
                    <a:pt x="5058" y="2281"/>
                  </a:moveTo>
                  <a:lnTo>
                    <a:pt x="5034" y="2281"/>
                  </a:lnTo>
                  <a:lnTo>
                    <a:pt x="5034" y="2281"/>
                  </a:lnTo>
                  <a:lnTo>
                    <a:pt x="5034" y="2281"/>
                  </a:lnTo>
                  <a:lnTo>
                    <a:pt x="5034" y="2281"/>
                  </a:lnTo>
                  <a:lnTo>
                    <a:pt x="5034" y="2281"/>
                  </a:lnTo>
                  <a:lnTo>
                    <a:pt x="5034" y="2281"/>
                  </a:lnTo>
                  <a:lnTo>
                    <a:pt x="5058" y="2281"/>
                  </a:lnTo>
                  <a:close/>
                  <a:moveTo>
                    <a:pt x="6397" y="2926"/>
                  </a:moveTo>
                  <a:lnTo>
                    <a:pt x="6397"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72" y="2926"/>
                  </a:lnTo>
                  <a:lnTo>
                    <a:pt x="6397" y="2926"/>
                  </a:lnTo>
                  <a:lnTo>
                    <a:pt x="6397" y="2926"/>
                  </a:lnTo>
                  <a:lnTo>
                    <a:pt x="6397" y="2926"/>
                  </a:lnTo>
                  <a:lnTo>
                    <a:pt x="6397" y="2926"/>
                  </a:lnTo>
                  <a:lnTo>
                    <a:pt x="6397" y="2926"/>
                  </a:lnTo>
                  <a:lnTo>
                    <a:pt x="6397" y="2926"/>
                  </a:lnTo>
                  <a:lnTo>
                    <a:pt x="6397" y="2900"/>
                  </a:lnTo>
                  <a:lnTo>
                    <a:pt x="6397" y="2900"/>
                  </a:lnTo>
                  <a:lnTo>
                    <a:pt x="6397" y="2926"/>
                  </a:lnTo>
                  <a:close/>
                  <a:moveTo>
                    <a:pt x="6422" y="2777"/>
                  </a:move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47" y="2777"/>
                  </a:lnTo>
                  <a:lnTo>
                    <a:pt x="6472" y="2777"/>
                  </a:lnTo>
                  <a:lnTo>
                    <a:pt x="6472" y="2777"/>
                  </a:lnTo>
                  <a:lnTo>
                    <a:pt x="6472" y="2777"/>
                  </a:lnTo>
                  <a:lnTo>
                    <a:pt x="6472" y="2777"/>
                  </a:lnTo>
                  <a:lnTo>
                    <a:pt x="6472" y="2777"/>
                  </a:lnTo>
                  <a:lnTo>
                    <a:pt x="6472" y="2777"/>
                  </a:lnTo>
                  <a:lnTo>
                    <a:pt x="6472" y="2777"/>
                  </a:lnTo>
                  <a:lnTo>
                    <a:pt x="6472" y="2777"/>
                  </a:lnTo>
                  <a:lnTo>
                    <a:pt x="6472" y="2777"/>
                  </a:lnTo>
                  <a:lnTo>
                    <a:pt x="6472" y="2752"/>
                  </a:lnTo>
                  <a:lnTo>
                    <a:pt x="6472" y="2752"/>
                  </a:lnTo>
                  <a:lnTo>
                    <a:pt x="6472" y="2752"/>
                  </a:lnTo>
                  <a:lnTo>
                    <a:pt x="6472" y="2752"/>
                  </a:lnTo>
                  <a:lnTo>
                    <a:pt x="6472" y="2752"/>
                  </a:lnTo>
                  <a:lnTo>
                    <a:pt x="6472" y="2752"/>
                  </a:lnTo>
                  <a:lnTo>
                    <a:pt x="6472" y="2752"/>
                  </a:lnTo>
                  <a:lnTo>
                    <a:pt x="6472" y="2752"/>
                  </a:lnTo>
                  <a:lnTo>
                    <a:pt x="6472" y="2752"/>
                  </a:lnTo>
                  <a:lnTo>
                    <a:pt x="6472" y="2727"/>
                  </a:lnTo>
                  <a:lnTo>
                    <a:pt x="6472" y="2727"/>
                  </a:lnTo>
                  <a:lnTo>
                    <a:pt x="6472" y="2727"/>
                  </a:lnTo>
                  <a:lnTo>
                    <a:pt x="6472" y="2727"/>
                  </a:lnTo>
                  <a:lnTo>
                    <a:pt x="6472" y="2727"/>
                  </a:lnTo>
                  <a:lnTo>
                    <a:pt x="6472" y="2727"/>
                  </a:lnTo>
                  <a:lnTo>
                    <a:pt x="6472" y="2727"/>
                  </a:lnTo>
                  <a:lnTo>
                    <a:pt x="6472"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47" y="2727"/>
                  </a:lnTo>
                  <a:lnTo>
                    <a:pt x="6422" y="2727"/>
                  </a:lnTo>
                  <a:lnTo>
                    <a:pt x="6422" y="2702"/>
                  </a:lnTo>
                  <a:lnTo>
                    <a:pt x="6422" y="2702"/>
                  </a:lnTo>
                  <a:lnTo>
                    <a:pt x="6422" y="2702"/>
                  </a:lnTo>
                  <a:lnTo>
                    <a:pt x="6422" y="2702"/>
                  </a:lnTo>
                  <a:lnTo>
                    <a:pt x="6422" y="2702"/>
                  </a:lnTo>
                  <a:lnTo>
                    <a:pt x="6422" y="2702"/>
                  </a:lnTo>
                  <a:lnTo>
                    <a:pt x="6422" y="2702"/>
                  </a:lnTo>
                  <a:lnTo>
                    <a:pt x="6447" y="2702"/>
                  </a:lnTo>
                  <a:lnTo>
                    <a:pt x="6447" y="2702"/>
                  </a:lnTo>
                  <a:lnTo>
                    <a:pt x="6447" y="2702"/>
                  </a:lnTo>
                  <a:lnTo>
                    <a:pt x="6447" y="2702"/>
                  </a:lnTo>
                  <a:lnTo>
                    <a:pt x="6447" y="2702"/>
                  </a:lnTo>
                  <a:lnTo>
                    <a:pt x="6447" y="2702"/>
                  </a:lnTo>
                  <a:lnTo>
                    <a:pt x="6447" y="2702"/>
                  </a:lnTo>
                  <a:lnTo>
                    <a:pt x="6447"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27"/>
                  </a:lnTo>
                  <a:lnTo>
                    <a:pt x="6472" y="2702"/>
                  </a:lnTo>
                  <a:lnTo>
                    <a:pt x="6472" y="2702"/>
                  </a:lnTo>
                  <a:lnTo>
                    <a:pt x="6472" y="2702"/>
                  </a:lnTo>
                  <a:lnTo>
                    <a:pt x="6472" y="2702"/>
                  </a:lnTo>
                  <a:lnTo>
                    <a:pt x="6472" y="2702"/>
                  </a:lnTo>
                  <a:lnTo>
                    <a:pt x="6472" y="2702"/>
                  </a:lnTo>
                  <a:lnTo>
                    <a:pt x="6472" y="2702"/>
                  </a:lnTo>
                  <a:lnTo>
                    <a:pt x="6472" y="2702"/>
                  </a:lnTo>
                  <a:lnTo>
                    <a:pt x="6472" y="2677"/>
                  </a:lnTo>
                  <a:lnTo>
                    <a:pt x="6472" y="2677"/>
                  </a:lnTo>
                  <a:lnTo>
                    <a:pt x="6472" y="2677"/>
                  </a:lnTo>
                  <a:lnTo>
                    <a:pt x="6472" y="2677"/>
                  </a:lnTo>
                  <a:lnTo>
                    <a:pt x="6472" y="2677"/>
                  </a:lnTo>
                  <a:lnTo>
                    <a:pt x="6472" y="2677"/>
                  </a:lnTo>
                  <a:lnTo>
                    <a:pt x="6447" y="2677"/>
                  </a:lnTo>
                  <a:lnTo>
                    <a:pt x="6447" y="2677"/>
                  </a:lnTo>
                  <a:lnTo>
                    <a:pt x="6447" y="2677"/>
                  </a:lnTo>
                  <a:lnTo>
                    <a:pt x="6447" y="2653"/>
                  </a:lnTo>
                  <a:lnTo>
                    <a:pt x="6447" y="2653"/>
                  </a:lnTo>
                  <a:lnTo>
                    <a:pt x="6447" y="2653"/>
                  </a:lnTo>
                  <a:lnTo>
                    <a:pt x="6422" y="2653"/>
                  </a:lnTo>
                  <a:lnTo>
                    <a:pt x="6422" y="2653"/>
                  </a:lnTo>
                  <a:lnTo>
                    <a:pt x="6422" y="2677"/>
                  </a:lnTo>
                  <a:lnTo>
                    <a:pt x="6422" y="2677"/>
                  </a:lnTo>
                  <a:lnTo>
                    <a:pt x="6422" y="2677"/>
                  </a:lnTo>
                  <a:lnTo>
                    <a:pt x="6422" y="2677"/>
                  </a:lnTo>
                  <a:lnTo>
                    <a:pt x="6422" y="2677"/>
                  </a:lnTo>
                  <a:lnTo>
                    <a:pt x="6422" y="2677"/>
                  </a:lnTo>
                  <a:lnTo>
                    <a:pt x="6422" y="2677"/>
                  </a:lnTo>
                  <a:lnTo>
                    <a:pt x="6422" y="2677"/>
                  </a:lnTo>
                  <a:lnTo>
                    <a:pt x="6422" y="2677"/>
                  </a:lnTo>
                  <a:lnTo>
                    <a:pt x="6422" y="2677"/>
                  </a:lnTo>
                  <a:lnTo>
                    <a:pt x="6397" y="2677"/>
                  </a:lnTo>
                  <a:lnTo>
                    <a:pt x="6397" y="2677"/>
                  </a:lnTo>
                  <a:lnTo>
                    <a:pt x="6397" y="2677"/>
                  </a:lnTo>
                  <a:lnTo>
                    <a:pt x="6397" y="2677"/>
                  </a:lnTo>
                  <a:lnTo>
                    <a:pt x="6397" y="2677"/>
                  </a:lnTo>
                  <a:lnTo>
                    <a:pt x="6372" y="2677"/>
                  </a:lnTo>
                  <a:lnTo>
                    <a:pt x="6372"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677"/>
                  </a:lnTo>
                  <a:lnTo>
                    <a:pt x="6348"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02"/>
                  </a:lnTo>
                  <a:lnTo>
                    <a:pt x="6372" y="2727"/>
                  </a:lnTo>
                  <a:lnTo>
                    <a:pt x="6372" y="2727"/>
                  </a:lnTo>
                  <a:lnTo>
                    <a:pt x="6372" y="2727"/>
                  </a:lnTo>
                  <a:lnTo>
                    <a:pt x="6372" y="2727"/>
                  </a:lnTo>
                  <a:lnTo>
                    <a:pt x="6372" y="2727"/>
                  </a:lnTo>
                  <a:lnTo>
                    <a:pt x="6372" y="2727"/>
                  </a:lnTo>
                  <a:lnTo>
                    <a:pt x="6372" y="2727"/>
                  </a:lnTo>
                  <a:lnTo>
                    <a:pt x="6372" y="2727"/>
                  </a:lnTo>
                  <a:lnTo>
                    <a:pt x="6372" y="2727"/>
                  </a:lnTo>
                  <a:lnTo>
                    <a:pt x="6397" y="2727"/>
                  </a:lnTo>
                  <a:lnTo>
                    <a:pt x="6397" y="2727"/>
                  </a:lnTo>
                  <a:lnTo>
                    <a:pt x="6397" y="2727"/>
                  </a:lnTo>
                  <a:lnTo>
                    <a:pt x="6397" y="2702"/>
                  </a:lnTo>
                  <a:lnTo>
                    <a:pt x="6397" y="2702"/>
                  </a:lnTo>
                  <a:lnTo>
                    <a:pt x="6397" y="2702"/>
                  </a:lnTo>
                  <a:lnTo>
                    <a:pt x="6397" y="2702"/>
                  </a:lnTo>
                  <a:lnTo>
                    <a:pt x="6397" y="2702"/>
                  </a:lnTo>
                  <a:lnTo>
                    <a:pt x="6397" y="2702"/>
                  </a:lnTo>
                  <a:lnTo>
                    <a:pt x="6397" y="2702"/>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2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77"/>
                  </a:lnTo>
                  <a:lnTo>
                    <a:pt x="6397" y="2777"/>
                  </a:lnTo>
                  <a:lnTo>
                    <a:pt x="6422" y="2777"/>
                  </a:lnTo>
                  <a:close/>
                  <a:moveTo>
                    <a:pt x="6397" y="2851"/>
                  </a:moveTo>
                  <a:lnTo>
                    <a:pt x="6397" y="2851"/>
                  </a:lnTo>
                  <a:lnTo>
                    <a:pt x="6397" y="2851"/>
                  </a:lnTo>
                  <a:lnTo>
                    <a:pt x="6397" y="2851"/>
                  </a:lnTo>
                  <a:lnTo>
                    <a:pt x="6397" y="2851"/>
                  </a:lnTo>
                  <a:lnTo>
                    <a:pt x="6397" y="2851"/>
                  </a:lnTo>
                  <a:lnTo>
                    <a:pt x="6397" y="2851"/>
                  </a:lnTo>
                  <a:lnTo>
                    <a:pt x="6397" y="2851"/>
                  </a:lnTo>
                  <a:lnTo>
                    <a:pt x="6397" y="2851"/>
                  </a:lnTo>
                  <a:lnTo>
                    <a:pt x="6397" y="2851"/>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27"/>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801"/>
                  </a:lnTo>
                  <a:lnTo>
                    <a:pt x="6397" y="2777"/>
                  </a:lnTo>
                  <a:lnTo>
                    <a:pt x="6397" y="2777"/>
                  </a:lnTo>
                  <a:lnTo>
                    <a:pt x="6397" y="2777"/>
                  </a:lnTo>
                  <a:lnTo>
                    <a:pt x="6397" y="2777"/>
                  </a:lnTo>
                  <a:lnTo>
                    <a:pt x="6372" y="2777"/>
                  </a:lnTo>
                  <a:lnTo>
                    <a:pt x="6372" y="2777"/>
                  </a:lnTo>
                  <a:lnTo>
                    <a:pt x="6372" y="2777"/>
                  </a:lnTo>
                  <a:lnTo>
                    <a:pt x="6397" y="2777"/>
                  </a:lnTo>
                  <a:lnTo>
                    <a:pt x="6397" y="2777"/>
                  </a:lnTo>
                  <a:lnTo>
                    <a:pt x="6397" y="2777"/>
                  </a:lnTo>
                  <a:lnTo>
                    <a:pt x="6397" y="2777"/>
                  </a:lnTo>
                  <a:lnTo>
                    <a:pt x="6397" y="2777"/>
                  </a:lnTo>
                  <a:lnTo>
                    <a:pt x="6397" y="2777"/>
                  </a:lnTo>
                  <a:lnTo>
                    <a:pt x="6372" y="2777"/>
                  </a:lnTo>
                  <a:lnTo>
                    <a:pt x="6372" y="2752"/>
                  </a:lnTo>
                  <a:lnTo>
                    <a:pt x="6372" y="2752"/>
                  </a:lnTo>
                  <a:lnTo>
                    <a:pt x="6397" y="2752"/>
                  </a:lnTo>
                  <a:lnTo>
                    <a:pt x="6397" y="2752"/>
                  </a:lnTo>
                  <a:lnTo>
                    <a:pt x="6397" y="2777"/>
                  </a:lnTo>
                  <a:lnTo>
                    <a:pt x="6397" y="2777"/>
                  </a:lnTo>
                  <a:lnTo>
                    <a:pt x="6397" y="2777"/>
                  </a:lnTo>
                  <a:lnTo>
                    <a:pt x="6397" y="2777"/>
                  </a:lnTo>
                  <a:lnTo>
                    <a:pt x="6397" y="2777"/>
                  </a:lnTo>
                  <a:lnTo>
                    <a:pt x="6397" y="2777"/>
                  </a:lnTo>
                  <a:lnTo>
                    <a:pt x="6397" y="2752"/>
                  </a:lnTo>
                  <a:lnTo>
                    <a:pt x="6397" y="2752"/>
                  </a:lnTo>
                  <a:lnTo>
                    <a:pt x="6397" y="2752"/>
                  </a:lnTo>
                  <a:lnTo>
                    <a:pt x="6397" y="2752"/>
                  </a:lnTo>
                  <a:lnTo>
                    <a:pt x="6397" y="2752"/>
                  </a:lnTo>
                  <a:lnTo>
                    <a:pt x="6397" y="2752"/>
                  </a:lnTo>
                  <a:lnTo>
                    <a:pt x="6397" y="2752"/>
                  </a:lnTo>
                  <a:lnTo>
                    <a:pt x="6397" y="2752"/>
                  </a:lnTo>
                  <a:lnTo>
                    <a:pt x="6397" y="2752"/>
                  </a:lnTo>
                  <a:lnTo>
                    <a:pt x="6397" y="2752"/>
                  </a:lnTo>
                  <a:lnTo>
                    <a:pt x="6397" y="2727"/>
                  </a:lnTo>
                  <a:lnTo>
                    <a:pt x="6397"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52"/>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72" y="2727"/>
                  </a:lnTo>
                  <a:lnTo>
                    <a:pt x="6348" y="2727"/>
                  </a:lnTo>
                  <a:lnTo>
                    <a:pt x="6348" y="2727"/>
                  </a:lnTo>
                  <a:lnTo>
                    <a:pt x="6348" y="2727"/>
                  </a:lnTo>
                  <a:lnTo>
                    <a:pt x="6348" y="2727"/>
                  </a:lnTo>
                  <a:lnTo>
                    <a:pt x="6348" y="2702"/>
                  </a:lnTo>
                  <a:lnTo>
                    <a:pt x="6348" y="2702"/>
                  </a:lnTo>
                  <a:lnTo>
                    <a:pt x="6348" y="2702"/>
                  </a:lnTo>
                  <a:lnTo>
                    <a:pt x="6348" y="2702"/>
                  </a:lnTo>
                  <a:lnTo>
                    <a:pt x="6323" y="2702"/>
                  </a:lnTo>
                  <a:lnTo>
                    <a:pt x="6323" y="2702"/>
                  </a:lnTo>
                  <a:lnTo>
                    <a:pt x="6323" y="2702"/>
                  </a:lnTo>
                  <a:lnTo>
                    <a:pt x="6323" y="2702"/>
                  </a:lnTo>
                  <a:lnTo>
                    <a:pt x="6323" y="2702"/>
                  </a:lnTo>
                  <a:lnTo>
                    <a:pt x="6323" y="2702"/>
                  </a:lnTo>
                  <a:lnTo>
                    <a:pt x="6323" y="2727"/>
                  </a:lnTo>
                  <a:lnTo>
                    <a:pt x="6323" y="2727"/>
                  </a:lnTo>
                  <a:lnTo>
                    <a:pt x="6323" y="2727"/>
                  </a:lnTo>
                  <a:lnTo>
                    <a:pt x="6348" y="2727"/>
                  </a:lnTo>
                  <a:lnTo>
                    <a:pt x="6348" y="2727"/>
                  </a:lnTo>
                  <a:lnTo>
                    <a:pt x="6348" y="2727"/>
                  </a:lnTo>
                  <a:lnTo>
                    <a:pt x="6348" y="2727"/>
                  </a:lnTo>
                  <a:lnTo>
                    <a:pt x="6348" y="2727"/>
                  </a:lnTo>
                  <a:lnTo>
                    <a:pt x="6348"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27"/>
                  </a:lnTo>
                  <a:lnTo>
                    <a:pt x="6323" y="2752"/>
                  </a:lnTo>
                  <a:lnTo>
                    <a:pt x="6323" y="2727"/>
                  </a:lnTo>
                  <a:lnTo>
                    <a:pt x="6323" y="2727"/>
                  </a:lnTo>
                  <a:lnTo>
                    <a:pt x="6323" y="2727"/>
                  </a:lnTo>
                  <a:lnTo>
                    <a:pt x="6323" y="2727"/>
                  </a:lnTo>
                  <a:lnTo>
                    <a:pt x="6323" y="2727"/>
                  </a:lnTo>
                  <a:lnTo>
                    <a:pt x="6299" y="2727"/>
                  </a:lnTo>
                  <a:lnTo>
                    <a:pt x="6299" y="2727"/>
                  </a:lnTo>
                  <a:lnTo>
                    <a:pt x="6299" y="2727"/>
                  </a:lnTo>
                  <a:lnTo>
                    <a:pt x="6299" y="2727"/>
                  </a:lnTo>
                  <a:lnTo>
                    <a:pt x="6323" y="2752"/>
                  </a:lnTo>
                  <a:lnTo>
                    <a:pt x="6323" y="2752"/>
                  </a:lnTo>
                  <a:lnTo>
                    <a:pt x="6323" y="2752"/>
                  </a:lnTo>
                  <a:lnTo>
                    <a:pt x="6323" y="2752"/>
                  </a:lnTo>
                  <a:lnTo>
                    <a:pt x="6323" y="2752"/>
                  </a:lnTo>
                  <a:lnTo>
                    <a:pt x="6323" y="2752"/>
                  </a:lnTo>
                  <a:lnTo>
                    <a:pt x="6323" y="2752"/>
                  </a:lnTo>
                  <a:lnTo>
                    <a:pt x="6323" y="2777"/>
                  </a:lnTo>
                  <a:lnTo>
                    <a:pt x="6323" y="2777"/>
                  </a:lnTo>
                  <a:lnTo>
                    <a:pt x="6323" y="2777"/>
                  </a:lnTo>
                  <a:lnTo>
                    <a:pt x="6348" y="2777"/>
                  </a:lnTo>
                  <a:lnTo>
                    <a:pt x="6348" y="2752"/>
                  </a:lnTo>
                  <a:lnTo>
                    <a:pt x="6323" y="2752"/>
                  </a:lnTo>
                  <a:lnTo>
                    <a:pt x="6348" y="2752"/>
                  </a:lnTo>
                  <a:lnTo>
                    <a:pt x="6348" y="2752"/>
                  </a:lnTo>
                  <a:lnTo>
                    <a:pt x="6348" y="2752"/>
                  </a:lnTo>
                  <a:lnTo>
                    <a:pt x="6348" y="2752"/>
                  </a:lnTo>
                  <a:lnTo>
                    <a:pt x="6348" y="2777"/>
                  </a:lnTo>
                  <a:lnTo>
                    <a:pt x="6348" y="2777"/>
                  </a:lnTo>
                  <a:lnTo>
                    <a:pt x="6348" y="2777"/>
                  </a:lnTo>
                  <a:lnTo>
                    <a:pt x="6323" y="2777"/>
                  </a:lnTo>
                  <a:lnTo>
                    <a:pt x="6348" y="2777"/>
                  </a:lnTo>
                  <a:lnTo>
                    <a:pt x="6348" y="2777"/>
                  </a:lnTo>
                  <a:lnTo>
                    <a:pt x="6348" y="2777"/>
                  </a:lnTo>
                  <a:lnTo>
                    <a:pt x="6348" y="2777"/>
                  </a:lnTo>
                  <a:lnTo>
                    <a:pt x="6348" y="2752"/>
                  </a:lnTo>
                  <a:lnTo>
                    <a:pt x="6348" y="2752"/>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777"/>
                  </a:lnTo>
                  <a:lnTo>
                    <a:pt x="6348" y="2801"/>
                  </a:lnTo>
                  <a:lnTo>
                    <a:pt x="6348" y="2801"/>
                  </a:lnTo>
                  <a:lnTo>
                    <a:pt x="6348" y="2801"/>
                  </a:lnTo>
                  <a:lnTo>
                    <a:pt x="6372" y="2801"/>
                  </a:lnTo>
                  <a:lnTo>
                    <a:pt x="6372" y="2801"/>
                  </a:lnTo>
                  <a:lnTo>
                    <a:pt x="6372" y="2777"/>
                  </a:lnTo>
                  <a:lnTo>
                    <a:pt x="6372" y="2777"/>
                  </a:lnTo>
                  <a:lnTo>
                    <a:pt x="6372" y="2777"/>
                  </a:lnTo>
                  <a:lnTo>
                    <a:pt x="6372" y="2777"/>
                  </a:lnTo>
                  <a:lnTo>
                    <a:pt x="6372" y="2777"/>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72" y="2827"/>
                  </a:lnTo>
                  <a:lnTo>
                    <a:pt x="6372" y="2827"/>
                  </a:lnTo>
                  <a:lnTo>
                    <a:pt x="6372" y="2827"/>
                  </a:lnTo>
                  <a:lnTo>
                    <a:pt x="6372" y="2827"/>
                  </a:lnTo>
                  <a:lnTo>
                    <a:pt x="6372" y="2827"/>
                  </a:lnTo>
                  <a:lnTo>
                    <a:pt x="6372" y="2801"/>
                  </a:lnTo>
                  <a:lnTo>
                    <a:pt x="6372" y="2801"/>
                  </a:lnTo>
                  <a:lnTo>
                    <a:pt x="6372" y="2801"/>
                  </a:lnTo>
                  <a:lnTo>
                    <a:pt x="6348" y="2801"/>
                  </a:lnTo>
                  <a:lnTo>
                    <a:pt x="6348" y="2801"/>
                  </a:lnTo>
                  <a:lnTo>
                    <a:pt x="6348" y="2801"/>
                  </a:lnTo>
                  <a:lnTo>
                    <a:pt x="6372" y="2801"/>
                  </a:lnTo>
                  <a:lnTo>
                    <a:pt x="6372" y="2801"/>
                  </a:lnTo>
                  <a:lnTo>
                    <a:pt x="6348" y="2827"/>
                  </a:lnTo>
                  <a:lnTo>
                    <a:pt x="6348" y="2827"/>
                  </a:lnTo>
                  <a:lnTo>
                    <a:pt x="6348" y="2827"/>
                  </a:lnTo>
                  <a:lnTo>
                    <a:pt x="6348" y="2801"/>
                  </a:lnTo>
                  <a:lnTo>
                    <a:pt x="6348" y="2827"/>
                  </a:lnTo>
                  <a:lnTo>
                    <a:pt x="6348" y="2827"/>
                  </a:lnTo>
                  <a:lnTo>
                    <a:pt x="6348" y="2827"/>
                  </a:lnTo>
                  <a:lnTo>
                    <a:pt x="6348" y="2827"/>
                  </a:lnTo>
                  <a:lnTo>
                    <a:pt x="6348" y="2827"/>
                  </a:lnTo>
                  <a:lnTo>
                    <a:pt x="6348" y="2827"/>
                  </a:lnTo>
                  <a:lnTo>
                    <a:pt x="6348" y="2827"/>
                  </a:lnTo>
                  <a:lnTo>
                    <a:pt x="6348" y="2827"/>
                  </a:lnTo>
                  <a:lnTo>
                    <a:pt x="6348" y="2827"/>
                  </a:lnTo>
                  <a:lnTo>
                    <a:pt x="6348" y="2851"/>
                  </a:lnTo>
                  <a:lnTo>
                    <a:pt x="6348" y="2851"/>
                  </a:lnTo>
                  <a:lnTo>
                    <a:pt x="6348" y="2851"/>
                  </a:lnTo>
                  <a:lnTo>
                    <a:pt x="6348" y="2851"/>
                  </a:lnTo>
                  <a:lnTo>
                    <a:pt x="6348" y="2851"/>
                  </a:lnTo>
                  <a:lnTo>
                    <a:pt x="6348" y="2851"/>
                  </a:lnTo>
                  <a:lnTo>
                    <a:pt x="6372" y="2827"/>
                  </a:lnTo>
                  <a:lnTo>
                    <a:pt x="6372" y="2827"/>
                  </a:lnTo>
                  <a:lnTo>
                    <a:pt x="6372" y="2827"/>
                  </a:lnTo>
                  <a:lnTo>
                    <a:pt x="6372" y="2827"/>
                  </a:lnTo>
                  <a:lnTo>
                    <a:pt x="6372" y="2827"/>
                  </a:lnTo>
                  <a:lnTo>
                    <a:pt x="6372" y="2827"/>
                  </a:lnTo>
                  <a:lnTo>
                    <a:pt x="6372" y="2827"/>
                  </a:lnTo>
                  <a:lnTo>
                    <a:pt x="6372" y="2827"/>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51"/>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72" y="2876"/>
                  </a:lnTo>
                  <a:lnTo>
                    <a:pt x="6397" y="2876"/>
                  </a:lnTo>
                  <a:lnTo>
                    <a:pt x="6397" y="2900"/>
                  </a:lnTo>
                  <a:lnTo>
                    <a:pt x="6397" y="2900"/>
                  </a:lnTo>
                  <a:lnTo>
                    <a:pt x="6397" y="2900"/>
                  </a:lnTo>
                  <a:lnTo>
                    <a:pt x="6397" y="2900"/>
                  </a:lnTo>
                  <a:lnTo>
                    <a:pt x="6397" y="2900"/>
                  </a:lnTo>
                  <a:lnTo>
                    <a:pt x="6397" y="2876"/>
                  </a:lnTo>
                  <a:lnTo>
                    <a:pt x="6397" y="2876"/>
                  </a:lnTo>
                  <a:lnTo>
                    <a:pt x="6397" y="2876"/>
                  </a:lnTo>
                  <a:lnTo>
                    <a:pt x="6397" y="2876"/>
                  </a:lnTo>
                  <a:lnTo>
                    <a:pt x="6397" y="2876"/>
                  </a:lnTo>
                  <a:lnTo>
                    <a:pt x="6397" y="2876"/>
                  </a:lnTo>
                  <a:lnTo>
                    <a:pt x="6397" y="2876"/>
                  </a:lnTo>
                  <a:lnTo>
                    <a:pt x="6397" y="2876"/>
                  </a:lnTo>
                  <a:lnTo>
                    <a:pt x="6397" y="2876"/>
                  </a:lnTo>
                  <a:lnTo>
                    <a:pt x="6372" y="2876"/>
                  </a:lnTo>
                  <a:lnTo>
                    <a:pt x="6372" y="2876"/>
                  </a:lnTo>
                  <a:lnTo>
                    <a:pt x="6372" y="2876"/>
                  </a:lnTo>
                  <a:lnTo>
                    <a:pt x="6372" y="2876"/>
                  </a:lnTo>
                  <a:lnTo>
                    <a:pt x="6372" y="2876"/>
                  </a:lnTo>
                  <a:lnTo>
                    <a:pt x="6372" y="2851"/>
                  </a:lnTo>
                  <a:lnTo>
                    <a:pt x="6372" y="2851"/>
                  </a:lnTo>
                  <a:lnTo>
                    <a:pt x="6372" y="2851"/>
                  </a:lnTo>
                  <a:lnTo>
                    <a:pt x="6372" y="2851"/>
                  </a:lnTo>
                  <a:lnTo>
                    <a:pt x="6372" y="2851"/>
                  </a:lnTo>
                  <a:lnTo>
                    <a:pt x="6372" y="2851"/>
                  </a:lnTo>
                  <a:lnTo>
                    <a:pt x="6372" y="2827"/>
                  </a:lnTo>
                  <a:lnTo>
                    <a:pt x="6372" y="2827"/>
                  </a:lnTo>
                  <a:lnTo>
                    <a:pt x="6372" y="2827"/>
                  </a:lnTo>
                  <a:lnTo>
                    <a:pt x="6372" y="2827"/>
                  </a:lnTo>
                  <a:lnTo>
                    <a:pt x="6397" y="2827"/>
                  </a:lnTo>
                  <a:lnTo>
                    <a:pt x="6397" y="2851"/>
                  </a:lnTo>
                  <a:lnTo>
                    <a:pt x="6397" y="2851"/>
                  </a:lnTo>
                  <a:lnTo>
                    <a:pt x="6397" y="2851"/>
                  </a:lnTo>
                  <a:lnTo>
                    <a:pt x="6397" y="2851"/>
                  </a:lnTo>
                  <a:lnTo>
                    <a:pt x="6397" y="2851"/>
                  </a:lnTo>
                  <a:lnTo>
                    <a:pt x="6397" y="2876"/>
                  </a:lnTo>
                  <a:lnTo>
                    <a:pt x="6397" y="2876"/>
                  </a:lnTo>
                  <a:lnTo>
                    <a:pt x="6397" y="2876"/>
                  </a:lnTo>
                  <a:lnTo>
                    <a:pt x="6397" y="2876"/>
                  </a:lnTo>
                  <a:lnTo>
                    <a:pt x="6397" y="2876"/>
                  </a:lnTo>
                  <a:lnTo>
                    <a:pt x="6397" y="2876"/>
                  </a:lnTo>
                  <a:lnTo>
                    <a:pt x="6397" y="2876"/>
                  </a:lnTo>
                  <a:lnTo>
                    <a:pt x="6397" y="2876"/>
                  </a:lnTo>
                  <a:lnTo>
                    <a:pt x="6397" y="2876"/>
                  </a:lnTo>
                  <a:lnTo>
                    <a:pt x="6397" y="2851"/>
                  </a:lnTo>
                  <a:close/>
                  <a:moveTo>
                    <a:pt x="6546" y="2752"/>
                  </a:moveTo>
                  <a:lnTo>
                    <a:pt x="6522" y="2752"/>
                  </a:lnTo>
                  <a:lnTo>
                    <a:pt x="6522" y="2752"/>
                  </a:lnTo>
                  <a:lnTo>
                    <a:pt x="6522" y="2752"/>
                  </a:lnTo>
                  <a:lnTo>
                    <a:pt x="6522" y="2752"/>
                  </a:lnTo>
                  <a:lnTo>
                    <a:pt x="6522" y="2752"/>
                  </a:lnTo>
                  <a:lnTo>
                    <a:pt x="6522" y="2752"/>
                  </a:lnTo>
                  <a:lnTo>
                    <a:pt x="6522" y="2752"/>
                  </a:lnTo>
                  <a:lnTo>
                    <a:pt x="6522" y="2752"/>
                  </a:lnTo>
                  <a:lnTo>
                    <a:pt x="6497" y="2752"/>
                  </a:lnTo>
                  <a:lnTo>
                    <a:pt x="6497" y="2752"/>
                  </a:lnTo>
                  <a:lnTo>
                    <a:pt x="6497" y="2752"/>
                  </a:lnTo>
                  <a:lnTo>
                    <a:pt x="6497" y="2752"/>
                  </a:lnTo>
                  <a:lnTo>
                    <a:pt x="6497" y="2752"/>
                  </a:lnTo>
                  <a:lnTo>
                    <a:pt x="6497" y="2777"/>
                  </a:lnTo>
                  <a:lnTo>
                    <a:pt x="6497" y="2777"/>
                  </a:lnTo>
                  <a:lnTo>
                    <a:pt x="6497" y="2777"/>
                  </a:lnTo>
                  <a:lnTo>
                    <a:pt x="6497" y="2777"/>
                  </a:lnTo>
                  <a:lnTo>
                    <a:pt x="6497" y="2801"/>
                  </a:lnTo>
                  <a:lnTo>
                    <a:pt x="6497" y="2801"/>
                  </a:lnTo>
                  <a:lnTo>
                    <a:pt x="6522" y="2801"/>
                  </a:lnTo>
                  <a:lnTo>
                    <a:pt x="6522" y="2801"/>
                  </a:lnTo>
                  <a:lnTo>
                    <a:pt x="6522" y="2801"/>
                  </a:lnTo>
                  <a:lnTo>
                    <a:pt x="6546" y="2801"/>
                  </a:lnTo>
                  <a:lnTo>
                    <a:pt x="6546" y="2777"/>
                  </a:lnTo>
                  <a:lnTo>
                    <a:pt x="6546" y="2777"/>
                  </a:lnTo>
                  <a:lnTo>
                    <a:pt x="6546" y="2777"/>
                  </a:lnTo>
                  <a:lnTo>
                    <a:pt x="6522" y="2777"/>
                  </a:lnTo>
                  <a:lnTo>
                    <a:pt x="6522" y="2777"/>
                  </a:lnTo>
                  <a:lnTo>
                    <a:pt x="6522" y="2777"/>
                  </a:lnTo>
                  <a:lnTo>
                    <a:pt x="6546" y="2752"/>
                  </a:lnTo>
                  <a:close/>
                  <a:moveTo>
                    <a:pt x="6174" y="2702"/>
                  </a:moveTo>
                  <a:lnTo>
                    <a:pt x="6174"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702"/>
                  </a:lnTo>
                  <a:lnTo>
                    <a:pt x="6149" y="2677"/>
                  </a:lnTo>
                  <a:lnTo>
                    <a:pt x="6149" y="2677"/>
                  </a:lnTo>
                  <a:lnTo>
                    <a:pt x="6125" y="2677"/>
                  </a:lnTo>
                  <a:lnTo>
                    <a:pt x="6125" y="2677"/>
                  </a:lnTo>
                  <a:lnTo>
                    <a:pt x="6125" y="2677"/>
                  </a:lnTo>
                  <a:lnTo>
                    <a:pt x="6125" y="2677"/>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25" y="2702"/>
                  </a:lnTo>
                  <a:lnTo>
                    <a:pt x="6149" y="2702"/>
                  </a:lnTo>
                  <a:lnTo>
                    <a:pt x="6149" y="2702"/>
                  </a:lnTo>
                  <a:lnTo>
                    <a:pt x="6149" y="2702"/>
                  </a:lnTo>
                  <a:lnTo>
                    <a:pt x="6149" y="2727"/>
                  </a:lnTo>
                  <a:lnTo>
                    <a:pt x="6149" y="2727"/>
                  </a:lnTo>
                  <a:lnTo>
                    <a:pt x="6149" y="2727"/>
                  </a:lnTo>
                  <a:lnTo>
                    <a:pt x="6149" y="2727"/>
                  </a:lnTo>
                  <a:lnTo>
                    <a:pt x="6149" y="2727"/>
                  </a:lnTo>
                  <a:lnTo>
                    <a:pt x="6149" y="2727"/>
                  </a:lnTo>
                  <a:lnTo>
                    <a:pt x="6149" y="2752"/>
                  </a:lnTo>
                  <a:lnTo>
                    <a:pt x="6149" y="2752"/>
                  </a:lnTo>
                  <a:lnTo>
                    <a:pt x="6149" y="2752"/>
                  </a:lnTo>
                  <a:lnTo>
                    <a:pt x="6149" y="2752"/>
                  </a:lnTo>
                  <a:lnTo>
                    <a:pt x="6149" y="2752"/>
                  </a:lnTo>
                  <a:lnTo>
                    <a:pt x="6174" y="2752"/>
                  </a:lnTo>
                  <a:lnTo>
                    <a:pt x="6174" y="2752"/>
                  </a:lnTo>
                  <a:lnTo>
                    <a:pt x="6174" y="2727"/>
                  </a:lnTo>
                  <a:lnTo>
                    <a:pt x="6174" y="2727"/>
                  </a:lnTo>
                  <a:lnTo>
                    <a:pt x="6174" y="2702"/>
                  </a:lnTo>
                  <a:close/>
                  <a:moveTo>
                    <a:pt x="5009" y="2281"/>
                  </a:moveTo>
                  <a:lnTo>
                    <a:pt x="5009" y="2281"/>
                  </a:lnTo>
                  <a:close/>
                  <a:moveTo>
                    <a:pt x="6199" y="2454"/>
                  </a:moveTo>
                  <a:lnTo>
                    <a:pt x="6199" y="2454"/>
                  </a:lnTo>
                  <a:lnTo>
                    <a:pt x="6199" y="2454"/>
                  </a:lnTo>
                  <a:lnTo>
                    <a:pt x="6199" y="2454"/>
                  </a:lnTo>
                  <a:lnTo>
                    <a:pt x="6199" y="2454"/>
                  </a:lnTo>
                  <a:lnTo>
                    <a:pt x="6224" y="2454"/>
                  </a:lnTo>
                  <a:lnTo>
                    <a:pt x="6224" y="2454"/>
                  </a:lnTo>
                  <a:lnTo>
                    <a:pt x="6249" y="2454"/>
                  </a:lnTo>
                  <a:lnTo>
                    <a:pt x="6249" y="2454"/>
                  </a:lnTo>
                  <a:lnTo>
                    <a:pt x="6224" y="2454"/>
                  </a:lnTo>
                  <a:lnTo>
                    <a:pt x="6224" y="2430"/>
                  </a:lnTo>
                  <a:lnTo>
                    <a:pt x="6199" y="2430"/>
                  </a:lnTo>
                  <a:lnTo>
                    <a:pt x="6199" y="2430"/>
                  </a:lnTo>
                  <a:lnTo>
                    <a:pt x="6199" y="2430"/>
                  </a:lnTo>
                  <a:lnTo>
                    <a:pt x="6199" y="2454"/>
                  </a:lnTo>
                  <a:close/>
                  <a:moveTo>
                    <a:pt x="6323" y="2876"/>
                  </a:moveTo>
                  <a:lnTo>
                    <a:pt x="6323" y="2876"/>
                  </a:lnTo>
                  <a:lnTo>
                    <a:pt x="6323" y="2851"/>
                  </a:lnTo>
                  <a:lnTo>
                    <a:pt x="6323" y="2851"/>
                  </a:lnTo>
                  <a:lnTo>
                    <a:pt x="6323" y="2851"/>
                  </a:lnTo>
                  <a:lnTo>
                    <a:pt x="6323" y="2851"/>
                  </a:lnTo>
                  <a:lnTo>
                    <a:pt x="6323" y="2851"/>
                  </a:lnTo>
                  <a:lnTo>
                    <a:pt x="6323" y="2851"/>
                  </a:lnTo>
                  <a:lnTo>
                    <a:pt x="6323" y="2851"/>
                  </a:lnTo>
                  <a:lnTo>
                    <a:pt x="6323" y="2827"/>
                  </a:lnTo>
                  <a:lnTo>
                    <a:pt x="6323" y="2827"/>
                  </a:lnTo>
                  <a:lnTo>
                    <a:pt x="6323" y="2827"/>
                  </a:lnTo>
                  <a:lnTo>
                    <a:pt x="6299" y="2827"/>
                  </a:lnTo>
                  <a:lnTo>
                    <a:pt x="6299" y="2827"/>
                  </a:lnTo>
                  <a:lnTo>
                    <a:pt x="6299" y="2827"/>
                  </a:lnTo>
                  <a:lnTo>
                    <a:pt x="6299" y="2827"/>
                  </a:lnTo>
                  <a:lnTo>
                    <a:pt x="6299" y="2827"/>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801"/>
                  </a:lnTo>
                  <a:lnTo>
                    <a:pt x="6299" y="2777"/>
                  </a:lnTo>
                  <a:lnTo>
                    <a:pt x="6299" y="2752"/>
                  </a:lnTo>
                  <a:lnTo>
                    <a:pt x="6299" y="2752"/>
                  </a:lnTo>
                  <a:lnTo>
                    <a:pt x="6299" y="2752"/>
                  </a:lnTo>
                  <a:lnTo>
                    <a:pt x="6299" y="2752"/>
                  </a:lnTo>
                  <a:lnTo>
                    <a:pt x="6299" y="2752"/>
                  </a:lnTo>
                  <a:lnTo>
                    <a:pt x="6273" y="2752"/>
                  </a:lnTo>
                  <a:lnTo>
                    <a:pt x="6273" y="2752"/>
                  </a:lnTo>
                  <a:lnTo>
                    <a:pt x="6273" y="2727"/>
                  </a:lnTo>
                  <a:lnTo>
                    <a:pt x="6273" y="2727"/>
                  </a:lnTo>
                  <a:lnTo>
                    <a:pt x="6273" y="2727"/>
                  </a:lnTo>
                  <a:lnTo>
                    <a:pt x="6273" y="2727"/>
                  </a:lnTo>
                  <a:lnTo>
                    <a:pt x="6273" y="2727"/>
                  </a:lnTo>
                  <a:lnTo>
                    <a:pt x="6273" y="2727"/>
                  </a:lnTo>
                  <a:lnTo>
                    <a:pt x="6273" y="2727"/>
                  </a:lnTo>
                  <a:lnTo>
                    <a:pt x="6273" y="2727"/>
                  </a:lnTo>
                  <a:lnTo>
                    <a:pt x="6273" y="2702"/>
                  </a:lnTo>
                  <a:lnTo>
                    <a:pt x="6273" y="2702"/>
                  </a:lnTo>
                  <a:lnTo>
                    <a:pt x="6273" y="2702"/>
                  </a:lnTo>
                  <a:lnTo>
                    <a:pt x="6273" y="2702"/>
                  </a:lnTo>
                  <a:lnTo>
                    <a:pt x="6273" y="2702"/>
                  </a:lnTo>
                  <a:lnTo>
                    <a:pt x="6273" y="2702"/>
                  </a:lnTo>
                  <a:lnTo>
                    <a:pt x="6249" y="2702"/>
                  </a:lnTo>
                  <a:lnTo>
                    <a:pt x="6249" y="2702"/>
                  </a:lnTo>
                  <a:lnTo>
                    <a:pt x="6249" y="2702"/>
                  </a:lnTo>
                  <a:lnTo>
                    <a:pt x="6249" y="2702"/>
                  </a:lnTo>
                  <a:lnTo>
                    <a:pt x="6249" y="2702"/>
                  </a:lnTo>
                  <a:lnTo>
                    <a:pt x="6249" y="2702"/>
                  </a:lnTo>
                  <a:lnTo>
                    <a:pt x="6249" y="2702"/>
                  </a:lnTo>
                  <a:lnTo>
                    <a:pt x="6249" y="2702"/>
                  </a:lnTo>
                  <a:lnTo>
                    <a:pt x="6249" y="2702"/>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49" y="2677"/>
                  </a:lnTo>
                  <a:lnTo>
                    <a:pt x="6224" y="2677"/>
                  </a:lnTo>
                  <a:lnTo>
                    <a:pt x="6224" y="2677"/>
                  </a:lnTo>
                  <a:lnTo>
                    <a:pt x="6224" y="2677"/>
                  </a:lnTo>
                  <a:lnTo>
                    <a:pt x="6224" y="2677"/>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224" y="2653"/>
                  </a:lnTo>
                  <a:lnTo>
                    <a:pt x="6199" y="2653"/>
                  </a:lnTo>
                  <a:lnTo>
                    <a:pt x="6199" y="2653"/>
                  </a:lnTo>
                  <a:lnTo>
                    <a:pt x="6199" y="2628"/>
                  </a:lnTo>
                  <a:lnTo>
                    <a:pt x="6199" y="2628"/>
                  </a:lnTo>
                  <a:lnTo>
                    <a:pt x="6199" y="2628"/>
                  </a:lnTo>
                  <a:lnTo>
                    <a:pt x="6199" y="2628"/>
                  </a:lnTo>
                  <a:lnTo>
                    <a:pt x="6199" y="2653"/>
                  </a:lnTo>
                  <a:lnTo>
                    <a:pt x="6199" y="2653"/>
                  </a:lnTo>
                  <a:lnTo>
                    <a:pt x="6199" y="2628"/>
                  </a:lnTo>
                  <a:lnTo>
                    <a:pt x="6199" y="2628"/>
                  </a:lnTo>
                  <a:lnTo>
                    <a:pt x="6199" y="2628"/>
                  </a:lnTo>
                  <a:lnTo>
                    <a:pt x="6174" y="2628"/>
                  </a:lnTo>
                  <a:lnTo>
                    <a:pt x="6174" y="2628"/>
                  </a:lnTo>
                  <a:lnTo>
                    <a:pt x="6174" y="2628"/>
                  </a:lnTo>
                  <a:lnTo>
                    <a:pt x="6174" y="2628"/>
                  </a:lnTo>
                  <a:lnTo>
                    <a:pt x="6174" y="2628"/>
                  </a:lnTo>
                  <a:lnTo>
                    <a:pt x="6174" y="2628"/>
                  </a:lnTo>
                  <a:lnTo>
                    <a:pt x="6174" y="2628"/>
                  </a:lnTo>
                  <a:lnTo>
                    <a:pt x="6174" y="2628"/>
                  </a:lnTo>
                  <a:lnTo>
                    <a:pt x="6174" y="2653"/>
                  </a:lnTo>
                  <a:lnTo>
                    <a:pt x="6174" y="2653"/>
                  </a:lnTo>
                  <a:lnTo>
                    <a:pt x="6174" y="2653"/>
                  </a:lnTo>
                  <a:lnTo>
                    <a:pt x="6174" y="2653"/>
                  </a:lnTo>
                  <a:lnTo>
                    <a:pt x="6174" y="2628"/>
                  </a:lnTo>
                  <a:lnTo>
                    <a:pt x="6174" y="2628"/>
                  </a:lnTo>
                  <a:lnTo>
                    <a:pt x="6174" y="2628"/>
                  </a:lnTo>
                  <a:lnTo>
                    <a:pt x="6174" y="2628"/>
                  </a:lnTo>
                  <a:lnTo>
                    <a:pt x="6149" y="2628"/>
                  </a:lnTo>
                  <a:lnTo>
                    <a:pt x="6149" y="2628"/>
                  </a:lnTo>
                  <a:lnTo>
                    <a:pt x="6149" y="2628"/>
                  </a:lnTo>
                  <a:lnTo>
                    <a:pt x="6149" y="2628"/>
                  </a:lnTo>
                  <a:lnTo>
                    <a:pt x="6149" y="2628"/>
                  </a:lnTo>
                  <a:lnTo>
                    <a:pt x="6149" y="2628"/>
                  </a:lnTo>
                  <a:lnTo>
                    <a:pt x="6149" y="2628"/>
                  </a:lnTo>
                  <a:lnTo>
                    <a:pt x="6149" y="2628"/>
                  </a:lnTo>
                  <a:lnTo>
                    <a:pt x="6149" y="2628"/>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49" y="2653"/>
                  </a:lnTo>
                  <a:lnTo>
                    <a:pt x="6174" y="2677"/>
                  </a:lnTo>
                  <a:lnTo>
                    <a:pt x="6149" y="2677"/>
                  </a:lnTo>
                  <a:lnTo>
                    <a:pt x="6149" y="2677"/>
                  </a:lnTo>
                  <a:lnTo>
                    <a:pt x="6149" y="2677"/>
                  </a:lnTo>
                  <a:lnTo>
                    <a:pt x="6149" y="2677"/>
                  </a:lnTo>
                  <a:lnTo>
                    <a:pt x="6149" y="2677"/>
                  </a:lnTo>
                  <a:lnTo>
                    <a:pt x="6149" y="2677"/>
                  </a:lnTo>
                  <a:lnTo>
                    <a:pt x="6149" y="2677"/>
                  </a:lnTo>
                  <a:lnTo>
                    <a:pt x="6149" y="2677"/>
                  </a:lnTo>
                  <a:lnTo>
                    <a:pt x="6149" y="2677"/>
                  </a:lnTo>
                  <a:lnTo>
                    <a:pt x="6149" y="2702"/>
                  </a:lnTo>
                  <a:lnTo>
                    <a:pt x="6174" y="2702"/>
                  </a:lnTo>
                  <a:lnTo>
                    <a:pt x="6174" y="2702"/>
                  </a:lnTo>
                  <a:lnTo>
                    <a:pt x="6174" y="2677"/>
                  </a:lnTo>
                  <a:lnTo>
                    <a:pt x="6174" y="2677"/>
                  </a:lnTo>
                  <a:lnTo>
                    <a:pt x="6174" y="2677"/>
                  </a:lnTo>
                  <a:lnTo>
                    <a:pt x="6174" y="2677"/>
                  </a:lnTo>
                  <a:lnTo>
                    <a:pt x="6174" y="2677"/>
                  </a:lnTo>
                  <a:lnTo>
                    <a:pt x="6174" y="2702"/>
                  </a:lnTo>
                  <a:lnTo>
                    <a:pt x="6174" y="2702"/>
                  </a:lnTo>
                  <a:lnTo>
                    <a:pt x="6174" y="2702"/>
                  </a:lnTo>
                  <a:lnTo>
                    <a:pt x="6174" y="2702"/>
                  </a:lnTo>
                  <a:lnTo>
                    <a:pt x="6174" y="2702"/>
                  </a:lnTo>
                  <a:lnTo>
                    <a:pt x="6174" y="2702"/>
                  </a:lnTo>
                  <a:lnTo>
                    <a:pt x="6174" y="2702"/>
                  </a:lnTo>
                  <a:lnTo>
                    <a:pt x="6174" y="2702"/>
                  </a:lnTo>
                  <a:lnTo>
                    <a:pt x="6174" y="2702"/>
                  </a:lnTo>
                  <a:lnTo>
                    <a:pt x="6199" y="2702"/>
                  </a:lnTo>
                  <a:lnTo>
                    <a:pt x="6199" y="2702"/>
                  </a:lnTo>
                  <a:lnTo>
                    <a:pt x="6199" y="2702"/>
                  </a:lnTo>
                  <a:lnTo>
                    <a:pt x="6199" y="2702"/>
                  </a:lnTo>
                  <a:lnTo>
                    <a:pt x="6199" y="2702"/>
                  </a:lnTo>
                  <a:lnTo>
                    <a:pt x="6199" y="2702"/>
                  </a:lnTo>
                  <a:lnTo>
                    <a:pt x="6199" y="2702"/>
                  </a:lnTo>
                  <a:lnTo>
                    <a:pt x="6174" y="2702"/>
                  </a:lnTo>
                  <a:lnTo>
                    <a:pt x="6199" y="2727"/>
                  </a:lnTo>
                  <a:lnTo>
                    <a:pt x="6199" y="2727"/>
                  </a:lnTo>
                  <a:lnTo>
                    <a:pt x="6199" y="2727"/>
                  </a:lnTo>
                  <a:lnTo>
                    <a:pt x="6199" y="2727"/>
                  </a:lnTo>
                  <a:lnTo>
                    <a:pt x="6199" y="2727"/>
                  </a:lnTo>
                  <a:lnTo>
                    <a:pt x="6224" y="2727"/>
                  </a:lnTo>
                  <a:lnTo>
                    <a:pt x="6224" y="2727"/>
                  </a:lnTo>
                  <a:lnTo>
                    <a:pt x="6224" y="2727"/>
                  </a:lnTo>
                  <a:lnTo>
                    <a:pt x="6224" y="2727"/>
                  </a:lnTo>
                  <a:lnTo>
                    <a:pt x="6224" y="2727"/>
                  </a:lnTo>
                  <a:lnTo>
                    <a:pt x="6199" y="2727"/>
                  </a:lnTo>
                  <a:lnTo>
                    <a:pt x="6199" y="2727"/>
                  </a:lnTo>
                  <a:lnTo>
                    <a:pt x="6199" y="2727"/>
                  </a:lnTo>
                  <a:lnTo>
                    <a:pt x="6199" y="2727"/>
                  </a:lnTo>
                  <a:lnTo>
                    <a:pt x="6199" y="2727"/>
                  </a:lnTo>
                  <a:lnTo>
                    <a:pt x="6199" y="2727"/>
                  </a:lnTo>
                  <a:lnTo>
                    <a:pt x="6199" y="2727"/>
                  </a:lnTo>
                  <a:lnTo>
                    <a:pt x="6199" y="2727"/>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52"/>
                  </a:lnTo>
                  <a:lnTo>
                    <a:pt x="6199" y="2777"/>
                  </a:lnTo>
                  <a:lnTo>
                    <a:pt x="6199" y="2777"/>
                  </a:lnTo>
                  <a:lnTo>
                    <a:pt x="6199" y="2777"/>
                  </a:lnTo>
                  <a:lnTo>
                    <a:pt x="6199" y="2777"/>
                  </a:lnTo>
                  <a:lnTo>
                    <a:pt x="6199" y="2777"/>
                  </a:lnTo>
                  <a:lnTo>
                    <a:pt x="6224" y="2777"/>
                  </a:lnTo>
                  <a:lnTo>
                    <a:pt x="6224" y="2752"/>
                  </a:lnTo>
                  <a:lnTo>
                    <a:pt x="6224" y="2752"/>
                  </a:lnTo>
                  <a:lnTo>
                    <a:pt x="6224" y="2752"/>
                  </a:lnTo>
                  <a:lnTo>
                    <a:pt x="6224" y="2752"/>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777"/>
                  </a:lnTo>
                  <a:lnTo>
                    <a:pt x="6224" y="2801"/>
                  </a:lnTo>
                  <a:lnTo>
                    <a:pt x="6224" y="2801"/>
                  </a:lnTo>
                  <a:lnTo>
                    <a:pt x="6224" y="2801"/>
                  </a:lnTo>
                  <a:lnTo>
                    <a:pt x="6224" y="2801"/>
                  </a:lnTo>
                  <a:lnTo>
                    <a:pt x="6224" y="2801"/>
                  </a:lnTo>
                  <a:lnTo>
                    <a:pt x="6249" y="2777"/>
                  </a:lnTo>
                  <a:lnTo>
                    <a:pt x="6249" y="2777"/>
                  </a:lnTo>
                  <a:lnTo>
                    <a:pt x="6249" y="2777"/>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49" y="2801"/>
                  </a:lnTo>
                  <a:lnTo>
                    <a:pt x="6249" y="2801"/>
                  </a:lnTo>
                  <a:lnTo>
                    <a:pt x="6249" y="2801"/>
                  </a:lnTo>
                  <a:lnTo>
                    <a:pt x="6249" y="2801"/>
                  </a:lnTo>
                  <a:lnTo>
                    <a:pt x="6249" y="2801"/>
                  </a:lnTo>
                  <a:lnTo>
                    <a:pt x="6249" y="2801"/>
                  </a:lnTo>
                  <a:lnTo>
                    <a:pt x="6249" y="2801"/>
                  </a:lnTo>
                  <a:lnTo>
                    <a:pt x="6249" y="2777"/>
                  </a:lnTo>
                  <a:lnTo>
                    <a:pt x="6249" y="2777"/>
                  </a:lnTo>
                  <a:lnTo>
                    <a:pt x="6249" y="2777"/>
                  </a:lnTo>
                  <a:lnTo>
                    <a:pt x="6249" y="2777"/>
                  </a:lnTo>
                  <a:lnTo>
                    <a:pt x="6249" y="2777"/>
                  </a:lnTo>
                  <a:lnTo>
                    <a:pt x="6249" y="2777"/>
                  </a:lnTo>
                  <a:lnTo>
                    <a:pt x="6249" y="2777"/>
                  </a:lnTo>
                  <a:lnTo>
                    <a:pt x="6249" y="2801"/>
                  </a:lnTo>
                  <a:lnTo>
                    <a:pt x="6249" y="2801"/>
                  </a:lnTo>
                  <a:lnTo>
                    <a:pt x="6249" y="2801"/>
                  </a:lnTo>
                  <a:lnTo>
                    <a:pt x="6273" y="2801"/>
                  </a:lnTo>
                  <a:lnTo>
                    <a:pt x="6273" y="2801"/>
                  </a:lnTo>
                  <a:lnTo>
                    <a:pt x="6273" y="2801"/>
                  </a:lnTo>
                  <a:lnTo>
                    <a:pt x="6273" y="2777"/>
                  </a:lnTo>
                  <a:lnTo>
                    <a:pt x="6273" y="2777"/>
                  </a:lnTo>
                  <a:lnTo>
                    <a:pt x="6273" y="2777"/>
                  </a:lnTo>
                  <a:lnTo>
                    <a:pt x="6273" y="2777"/>
                  </a:lnTo>
                  <a:lnTo>
                    <a:pt x="6273" y="2777"/>
                  </a:lnTo>
                  <a:lnTo>
                    <a:pt x="6273" y="2801"/>
                  </a:lnTo>
                  <a:lnTo>
                    <a:pt x="6273" y="2801"/>
                  </a:lnTo>
                  <a:lnTo>
                    <a:pt x="6273" y="2801"/>
                  </a:lnTo>
                  <a:lnTo>
                    <a:pt x="6273" y="2801"/>
                  </a:lnTo>
                  <a:lnTo>
                    <a:pt x="6249" y="2801"/>
                  </a:lnTo>
                  <a:lnTo>
                    <a:pt x="6249" y="2801"/>
                  </a:lnTo>
                  <a:lnTo>
                    <a:pt x="6249" y="2801"/>
                  </a:lnTo>
                  <a:lnTo>
                    <a:pt x="6249" y="2801"/>
                  </a:lnTo>
                  <a:lnTo>
                    <a:pt x="6249" y="2801"/>
                  </a:lnTo>
                  <a:lnTo>
                    <a:pt x="6249" y="2801"/>
                  </a:lnTo>
                  <a:lnTo>
                    <a:pt x="6249" y="2827"/>
                  </a:lnTo>
                  <a:lnTo>
                    <a:pt x="6249" y="2827"/>
                  </a:lnTo>
                  <a:lnTo>
                    <a:pt x="6249" y="2827"/>
                  </a:lnTo>
                  <a:lnTo>
                    <a:pt x="6249" y="2827"/>
                  </a:lnTo>
                  <a:lnTo>
                    <a:pt x="6249" y="2827"/>
                  </a:lnTo>
                  <a:lnTo>
                    <a:pt x="6273" y="2827"/>
                  </a:lnTo>
                  <a:lnTo>
                    <a:pt x="6273" y="2827"/>
                  </a:lnTo>
                  <a:lnTo>
                    <a:pt x="6273" y="2827"/>
                  </a:lnTo>
                  <a:lnTo>
                    <a:pt x="6273" y="2827"/>
                  </a:lnTo>
                  <a:lnTo>
                    <a:pt x="6273" y="2851"/>
                  </a:lnTo>
                  <a:lnTo>
                    <a:pt x="6273" y="2851"/>
                  </a:lnTo>
                  <a:lnTo>
                    <a:pt x="6273" y="2851"/>
                  </a:lnTo>
                  <a:lnTo>
                    <a:pt x="6273" y="2851"/>
                  </a:lnTo>
                  <a:lnTo>
                    <a:pt x="6273" y="2851"/>
                  </a:lnTo>
                  <a:lnTo>
                    <a:pt x="6273" y="2851"/>
                  </a:lnTo>
                  <a:lnTo>
                    <a:pt x="6273"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51"/>
                  </a:lnTo>
                  <a:lnTo>
                    <a:pt x="6299" y="2876"/>
                  </a:lnTo>
                  <a:lnTo>
                    <a:pt x="6299" y="2876"/>
                  </a:lnTo>
                  <a:lnTo>
                    <a:pt x="6299" y="2876"/>
                  </a:lnTo>
                  <a:lnTo>
                    <a:pt x="6299" y="2876"/>
                  </a:lnTo>
                  <a:lnTo>
                    <a:pt x="6299" y="2876"/>
                  </a:lnTo>
                  <a:lnTo>
                    <a:pt x="6299" y="2876"/>
                  </a:lnTo>
                  <a:lnTo>
                    <a:pt x="6299" y="2876"/>
                  </a:lnTo>
                  <a:lnTo>
                    <a:pt x="6323" y="2876"/>
                  </a:lnTo>
                  <a:close/>
                  <a:moveTo>
                    <a:pt x="5108" y="2331"/>
                  </a:moveTo>
                  <a:lnTo>
                    <a:pt x="5108" y="2331"/>
                  </a:lnTo>
                  <a:lnTo>
                    <a:pt x="5108" y="2331"/>
                  </a:lnTo>
                  <a:lnTo>
                    <a:pt x="5083" y="2331"/>
                  </a:lnTo>
                  <a:lnTo>
                    <a:pt x="5083" y="2355"/>
                  </a:lnTo>
                  <a:lnTo>
                    <a:pt x="5083" y="2355"/>
                  </a:lnTo>
                  <a:lnTo>
                    <a:pt x="5083" y="2355"/>
                  </a:lnTo>
                  <a:lnTo>
                    <a:pt x="5083" y="2380"/>
                  </a:lnTo>
                  <a:lnTo>
                    <a:pt x="5083" y="2380"/>
                  </a:lnTo>
                  <a:lnTo>
                    <a:pt x="5083" y="2355"/>
                  </a:lnTo>
                  <a:lnTo>
                    <a:pt x="5108" y="2355"/>
                  </a:lnTo>
                  <a:lnTo>
                    <a:pt x="5108" y="2355"/>
                  </a:lnTo>
                  <a:lnTo>
                    <a:pt x="5108" y="2355"/>
                  </a:lnTo>
                  <a:lnTo>
                    <a:pt x="5108" y="2331"/>
                  </a:lnTo>
                  <a:close/>
                  <a:moveTo>
                    <a:pt x="5009" y="2281"/>
                  </a:moveTo>
                  <a:lnTo>
                    <a:pt x="5009" y="2281"/>
                  </a:lnTo>
                  <a:lnTo>
                    <a:pt x="5009" y="2281"/>
                  </a:lnTo>
                  <a:lnTo>
                    <a:pt x="5009" y="2281"/>
                  </a:lnTo>
                  <a:lnTo>
                    <a:pt x="5009" y="2281"/>
                  </a:lnTo>
                  <a:lnTo>
                    <a:pt x="5009" y="2256"/>
                  </a:lnTo>
                  <a:lnTo>
                    <a:pt x="5009" y="2256"/>
                  </a:lnTo>
                  <a:lnTo>
                    <a:pt x="5009" y="2256"/>
                  </a:lnTo>
                  <a:lnTo>
                    <a:pt x="5009" y="2256"/>
                  </a:lnTo>
                  <a:lnTo>
                    <a:pt x="5009" y="2256"/>
                  </a:lnTo>
                  <a:lnTo>
                    <a:pt x="5009" y="2256"/>
                  </a:lnTo>
                  <a:lnTo>
                    <a:pt x="5009" y="2256"/>
                  </a:lnTo>
                  <a:lnTo>
                    <a:pt x="4984" y="2281"/>
                  </a:lnTo>
                  <a:lnTo>
                    <a:pt x="4984" y="2281"/>
                  </a:lnTo>
                  <a:lnTo>
                    <a:pt x="5009" y="2281"/>
                  </a:lnTo>
                  <a:close/>
                  <a:moveTo>
                    <a:pt x="4785" y="2305"/>
                  </a:moveTo>
                  <a:lnTo>
                    <a:pt x="4785" y="2305"/>
                  </a:lnTo>
                  <a:lnTo>
                    <a:pt x="4785" y="2305"/>
                  </a:lnTo>
                  <a:lnTo>
                    <a:pt x="4761" y="2305"/>
                  </a:lnTo>
                  <a:lnTo>
                    <a:pt x="4761" y="2305"/>
                  </a:lnTo>
                  <a:lnTo>
                    <a:pt x="4761" y="2305"/>
                  </a:lnTo>
                  <a:lnTo>
                    <a:pt x="4761" y="2305"/>
                  </a:lnTo>
                  <a:lnTo>
                    <a:pt x="4761" y="2305"/>
                  </a:lnTo>
                  <a:lnTo>
                    <a:pt x="4761" y="2305"/>
                  </a:lnTo>
                  <a:lnTo>
                    <a:pt x="4761" y="2331"/>
                  </a:lnTo>
                  <a:lnTo>
                    <a:pt x="4761" y="2305"/>
                  </a:lnTo>
                  <a:lnTo>
                    <a:pt x="4785" y="2305"/>
                  </a:lnTo>
                  <a:close/>
                  <a:moveTo>
                    <a:pt x="4835" y="2181"/>
                  </a:moveTo>
                  <a:lnTo>
                    <a:pt x="4835" y="2181"/>
                  </a:lnTo>
                  <a:close/>
                  <a:moveTo>
                    <a:pt x="4736" y="2355"/>
                  </a:moveTo>
                  <a:lnTo>
                    <a:pt x="4736" y="2355"/>
                  </a:lnTo>
                  <a:lnTo>
                    <a:pt x="4736" y="2355"/>
                  </a:lnTo>
                  <a:lnTo>
                    <a:pt x="4736" y="2355"/>
                  </a:lnTo>
                  <a:lnTo>
                    <a:pt x="4736" y="2355"/>
                  </a:lnTo>
                  <a:lnTo>
                    <a:pt x="4736" y="2355"/>
                  </a:lnTo>
                  <a:lnTo>
                    <a:pt x="4736" y="2355"/>
                  </a:lnTo>
                  <a:lnTo>
                    <a:pt x="4736" y="2355"/>
                  </a:lnTo>
                  <a:lnTo>
                    <a:pt x="4736" y="2355"/>
                  </a:lnTo>
                  <a:lnTo>
                    <a:pt x="4712" y="2380"/>
                  </a:lnTo>
                  <a:lnTo>
                    <a:pt x="4712" y="2380"/>
                  </a:lnTo>
                  <a:lnTo>
                    <a:pt x="4712" y="2380"/>
                  </a:lnTo>
                  <a:lnTo>
                    <a:pt x="4712" y="2380"/>
                  </a:lnTo>
                  <a:lnTo>
                    <a:pt x="4736" y="2380"/>
                  </a:lnTo>
                  <a:lnTo>
                    <a:pt x="4736" y="2380"/>
                  </a:lnTo>
                  <a:lnTo>
                    <a:pt x="4736" y="2380"/>
                  </a:lnTo>
                  <a:lnTo>
                    <a:pt x="4736" y="2380"/>
                  </a:lnTo>
                  <a:lnTo>
                    <a:pt x="4736" y="2355"/>
                  </a:lnTo>
                  <a:close/>
                  <a:moveTo>
                    <a:pt x="4761" y="2231"/>
                  </a:moveTo>
                  <a:lnTo>
                    <a:pt x="4761" y="2231"/>
                  </a:lnTo>
                  <a:lnTo>
                    <a:pt x="4761" y="2231"/>
                  </a:lnTo>
                  <a:lnTo>
                    <a:pt x="4761" y="2231"/>
                  </a:lnTo>
                  <a:lnTo>
                    <a:pt x="4761" y="2231"/>
                  </a:lnTo>
                  <a:lnTo>
                    <a:pt x="4761" y="2231"/>
                  </a:lnTo>
                  <a:lnTo>
                    <a:pt x="4761" y="2231"/>
                  </a:lnTo>
                  <a:lnTo>
                    <a:pt x="4761" y="2231"/>
                  </a:lnTo>
                  <a:lnTo>
                    <a:pt x="4761" y="2231"/>
                  </a:lnTo>
                  <a:lnTo>
                    <a:pt x="4785" y="2231"/>
                  </a:lnTo>
                  <a:lnTo>
                    <a:pt x="4785" y="2231"/>
                  </a:lnTo>
                  <a:lnTo>
                    <a:pt x="4785" y="2231"/>
                  </a:lnTo>
                  <a:lnTo>
                    <a:pt x="4785" y="2231"/>
                  </a:lnTo>
                  <a:lnTo>
                    <a:pt x="4785" y="2231"/>
                  </a:lnTo>
                  <a:lnTo>
                    <a:pt x="4785" y="2231"/>
                  </a:lnTo>
                  <a:lnTo>
                    <a:pt x="4785" y="2231"/>
                  </a:lnTo>
                  <a:lnTo>
                    <a:pt x="4785" y="2231"/>
                  </a:lnTo>
                  <a:lnTo>
                    <a:pt x="4761" y="2231"/>
                  </a:lnTo>
                  <a:lnTo>
                    <a:pt x="4761" y="2231"/>
                  </a:lnTo>
                  <a:lnTo>
                    <a:pt x="4761" y="2231"/>
                  </a:lnTo>
                  <a:lnTo>
                    <a:pt x="4761" y="2206"/>
                  </a:lnTo>
                  <a:lnTo>
                    <a:pt x="4761" y="2206"/>
                  </a:lnTo>
                  <a:lnTo>
                    <a:pt x="4761" y="2206"/>
                  </a:lnTo>
                  <a:lnTo>
                    <a:pt x="4761" y="2231"/>
                  </a:lnTo>
                  <a:close/>
                  <a:moveTo>
                    <a:pt x="4910" y="2479"/>
                  </a:moveTo>
                  <a:lnTo>
                    <a:pt x="4910" y="2479"/>
                  </a:lnTo>
                  <a:close/>
                  <a:moveTo>
                    <a:pt x="4810" y="2305"/>
                  </a:moveTo>
                  <a:lnTo>
                    <a:pt x="4810" y="2305"/>
                  </a:lnTo>
                  <a:lnTo>
                    <a:pt x="4810" y="2281"/>
                  </a:lnTo>
                  <a:lnTo>
                    <a:pt x="4810" y="2281"/>
                  </a:lnTo>
                  <a:lnTo>
                    <a:pt x="4810" y="2281"/>
                  </a:lnTo>
                  <a:lnTo>
                    <a:pt x="4810" y="2281"/>
                  </a:lnTo>
                  <a:lnTo>
                    <a:pt x="4810" y="2281"/>
                  </a:lnTo>
                  <a:lnTo>
                    <a:pt x="4810" y="2281"/>
                  </a:lnTo>
                  <a:lnTo>
                    <a:pt x="4810" y="2281"/>
                  </a:lnTo>
                  <a:lnTo>
                    <a:pt x="4810" y="2281"/>
                  </a:lnTo>
                  <a:lnTo>
                    <a:pt x="4785" y="2281"/>
                  </a:lnTo>
                  <a:lnTo>
                    <a:pt x="4785" y="2281"/>
                  </a:lnTo>
                  <a:lnTo>
                    <a:pt x="4785" y="2281"/>
                  </a:lnTo>
                  <a:lnTo>
                    <a:pt x="4810" y="2305"/>
                  </a:lnTo>
                  <a:lnTo>
                    <a:pt x="4810" y="2305"/>
                  </a:lnTo>
                  <a:lnTo>
                    <a:pt x="4810" y="2305"/>
                  </a:lnTo>
                  <a:lnTo>
                    <a:pt x="4810" y="2305"/>
                  </a:lnTo>
                  <a:lnTo>
                    <a:pt x="4810" y="2305"/>
                  </a:lnTo>
                  <a:lnTo>
                    <a:pt x="4810" y="2305"/>
                  </a:lnTo>
                  <a:lnTo>
                    <a:pt x="4810" y="2305"/>
                  </a:lnTo>
                  <a:lnTo>
                    <a:pt x="4785" y="2305"/>
                  </a:lnTo>
                  <a:lnTo>
                    <a:pt x="4785" y="2305"/>
                  </a:lnTo>
                  <a:lnTo>
                    <a:pt x="4785" y="2305"/>
                  </a:lnTo>
                  <a:lnTo>
                    <a:pt x="4785" y="2305"/>
                  </a:lnTo>
                  <a:lnTo>
                    <a:pt x="4785" y="2305"/>
                  </a:lnTo>
                  <a:lnTo>
                    <a:pt x="4810" y="2305"/>
                  </a:lnTo>
                  <a:lnTo>
                    <a:pt x="4810" y="2305"/>
                  </a:lnTo>
                  <a:lnTo>
                    <a:pt x="4810" y="2305"/>
                  </a:lnTo>
                  <a:lnTo>
                    <a:pt x="4810" y="2305"/>
                  </a:lnTo>
                  <a:lnTo>
                    <a:pt x="4785" y="2305"/>
                  </a:lnTo>
                  <a:lnTo>
                    <a:pt x="4785" y="2305"/>
                  </a:lnTo>
                  <a:lnTo>
                    <a:pt x="4785" y="2305"/>
                  </a:lnTo>
                  <a:lnTo>
                    <a:pt x="4785" y="2305"/>
                  </a:lnTo>
                  <a:lnTo>
                    <a:pt x="4785" y="2305"/>
                  </a:lnTo>
                  <a:lnTo>
                    <a:pt x="4785" y="2305"/>
                  </a:lnTo>
                  <a:lnTo>
                    <a:pt x="4785" y="2305"/>
                  </a:lnTo>
                  <a:lnTo>
                    <a:pt x="4785" y="2331"/>
                  </a:lnTo>
                  <a:lnTo>
                    <a:pt x="4785" y="2331"/>
                  </a:lnTo>
                  <a:lnTo>
                    <a:pt x="4785" y="2331"/>
                  </a:lnTo>
                  <a:lnTo>
                    <a:pt x="4785" y="2331"/>
                  </a:lnTo>
                  <a:lnTo>
                    <a:pt x="4785" y="2331"/>
                  </a:lnTo>
                  <a:lnTo>
                    <a:pt x="4785" y="2331"/>
                  </a:lnTo>
                  <a:lnTo>
                    <a:pt x="4761" y="2355"/>
                  </a:lnTo>
                  <a:lnTo>
                    <a:pt x="4761" y="2355"/>
                  </a:lnTo>
                  <a:lnTo>
                    <a:pt x="4761" y="2355"/>
                  </a:lnTo>
                  <a:lnTo>
                    <a:pt x="4761" y="2380"/>
                  </a:lnTo>
                  <a:lnTo>
                    <a:pt x="4761" y="2380"/>
                  </a:lnTo>
                  <a:lnTo>
                    <a:pt x="4761" y="2380"/>
                  </a:lnTo>
                  <a:lnTo>
                    <a:pt x="4761" y="2380"/>
                  </a:lnTo>
                  <a:lnTo>
                    <a:pt x="4761" y="2380"/>
                  </a:lnTo>
                  <a:lnTo>
                    <a:pt x="4736" y="2380"/>
                  </a:lnTo>
                  <a:lnTo>
                    <a:pt x="4736" y="2380"/>
                  </a:lnTo>
                  <a:lnTo>
                    <a:pt x="4736" y="2380"/>
                  </a:lnTo>
                  <a:lnTo>
                    <a:pt x="4736" y="2380"/>
                  </a:lnTo>
                  <a:lnTo>
                    <a:pt x="4736" y="2380"/>
                  </a:lnTo>
                  <a:lnTo>
                    <a:pt x="4761" y="2380"/>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36" y="2404"/>
                  </a:lnTo>
                  <a:lnTo>
                    <a:pt x="4761" y="2404"/>
                  </a:lnTo>
                  <a:lnTo>
                    <a:pt x="4761" y="2404"/>
                  </a:lnTo>
                  <a:lnTo>
                    <a:pt x="4761" y="2404"/>
                  </a:lnTo>
                  <a:lnTo>
                    <a:pt x="4761" y="2404"/>
                  </a:lnTo>
                  <a:lnTo>
                    <a:pt x="4761" y="2404"/>
                  </a:lnTo>
                  <a:lnTo>
                    <a:pt x="4785" y="2404"/>
                  </a:lnTo>
                  <a:lnTo>
                    <a:pt x="4785" y="2404"/>
                  </a:lnTo>
                  <a:lnTo>
                    <a:pt x="4785" y="2380"/>
                  </a:lnTo>
                  <a:lnTo>
                    <a:pt x="4785" y="2380"/>
                  </a:lnTo>
                  <a:lnTo>
                    <a:pt x="4785" y="2380"/>
                  </a:lnTo>
                  <a:lnTo>
                    <a:pt x="4785" y="2380"/>
                  </a:lnTo>
                  <a:lnTo>
                    <a:pt x="4785" y="2380"/>
                  </a:lnTo>
                  <a:lnTo>
                    <a:pt x="4785" y="2380"/>
                  </a:lnTo>
                  <a:lnTo>
                    <a:pt x="4785" y="2380"/>
                  </a:lnTo>
                  <a:lnTo>
                    <a:pt x="4785" y="2380"/>
                  </a:lnTo>
                  <a:lnTo>
                    <a:pt x="4785" y="2380"/>
                  </a:lnTo>
                  <a:lnTo>
                    <a:pt x="4785" y="2380"/>
                  </a:lnTo>
                  <a:lnTo>
                    <a:pt x="4785" y="2355"/>
                  </a:lnTo>
                  <a:lnTo>
                    <a:pt x="4785" y="2355"/>
                  </a:lnTo>
                  <a:lnTo>
                    <a:pt x="4785" y="2355"/>
                  </a:lnTo>
                  <a:lnTo>
                    <a:pt x="4785" y="2355"/>
                  </a:lnTo>
                  <a:lnTo>
                    <a:pt x="4785" y="2355"/>
                  </a:lnTo>
                  <a:lnTo>
                    <a:pt x="4785" y="2355"/>
                  </a:lnTo>
                  <a:lnTo>
                    <a:pt x="4810" y="2331"/>
                  </a:lnTo>
                  <a:lnTo>
                    <a:pt x="4810" y="2305"/>
                  </a:lnTo>
                  <a:lnTo>
                    <a:pt x="4810" y="2305"/>
                  </a:lnTo>
                  <a:lnTo>
                    <a:pt x="4835" y="2305"/>
                  </a:lnTo>
                  <a:lnTo>
                    <a:pt x="4835" y="2305"/>
                  </a:lnTo>
                  <a:lnTo>
                    <a:pt x="4835" y="2305"/>
                  </a:lnTo>
                  <a:lnTo>
                    <a:pt x="4835" y="2305"/>
                  </a:lnTo>
                  <a:lnTo>
                    <a:pt x="4835" y="2305"/>
                  </a:lnTo>
                  <a:lnTo>
                    <a:pt x="4835" y="2305"/>
                  </a:lnTo>
                  <a:lnTo>
                    <a:pt x="4810" y="2305"/>
                  </a:lnTo>
                  <a:close/>
                  <a:moveTo>
                    <a:pt x="4785" y="2181"/>
                  </a:move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785" y="2181"/>
                  </a:lnTo>
                  <a:lnTo>
                    <a:pt x="4810" y="2181"/>
                  </a:lnTo>
                  <a:lnTo>
                    <a:pt x="4785" y="2181"/>
                  </a:lnTo>
                  <a:close/>
                  <a:moveTo>
                    <a:pt x="4984" y="2281"/>
                  </a:move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59" y="2281"/>
                  </a:lnTo>
                  <a:lnTo>
                    <a:pt x="4984" y="2281"/>
                  </a:lnTo>
                  <a:close/>
                  <a:moveTo>
                    <a:pt x="5009" y="2281"/>
                  </a:moveTo>
                  <a:lnTo>
                    <a:pt x="4984" y="2281"/>
                  </a:lnTo>
                  <a:lnTo>
                    <a:pt x="4984" y="2281"/>
                  </a:lnTo>
                  <a:lnTo>
                    <a:pt x="4984" y="2281"/>
                  </a:lnTo>
                  <a:lnTo>
                    <a:pt x="4984" y="2281"/>
                  </a:lnTo>
                  <a:lnTo>
                    <a:pt x="4984" y="2281"/>
                  </a:lnTo>
                  <a:lnTo>
                    <a:pt x="4984" y="2281"/>
                  </a:lnTo>
                  <a:lnTo>
                    <a:pt x="4984" y="2281"/>
                  </a:lnTo>
                  <a:lnTo>
                    <a:pt x="4984" y="2281"/>
                  </a:lnTo>
                  <a:lnTo>
                    <a:pt x="4984" y="2281"/>
                  </a:lnTo>
                  <a:lnTo>
                    <a:pt x="5009" y="2281"/>
                  </a:lnTo>
                  <a:close/>
                  <a:moveTo>
                    <a:pt x="4935" y="2281"/>
                  </a:moveTo>
                  <a:lnTo>
                    <a:pt x="4959" y="2281"/>
                  </a:lnTo>
                  <a:lnTo>
                    <a:pt x="4959" y="2281"/>
                  </a:lnTo>
                  <a:lnTo>
                    <a:pt x="4959" y="2281"/>
                  </a:lnTo>
                  <a:lnTo>
                    <a:pt x="4959" y="2281"/>
                  </a:lnTo>
                  <a:lnTo>
                    <a:pt x="4935" y="2281"/>
                  </a:lnTo>
                  <a:close/>
                  <a:moveTo>
                    <a:pt x="4935" y="2281"/>
                  </a:moveTo>
                  <a:lnTo>
                    <a:pt x="4935" y="2281"/>
                  </a:lnTo>
                  <a:close/>
                  <a:moveTo>
                    <a:pt x="4935" y="2231"/>
                  </a:moveTo>
                  <a:lnTo>
                    <a:pt x="4935" y="2231"/>
                  </a:lnTo>
                  <a:lnTo>
                    <a:pt x="4935" y="2231"/>
                  </a:lnTo>
                  <a:lnTo>
                    <a:pt x="4935" y="2231"/>
                  </a:lnTo>
                  <a:lnTo>
                    <a:pt x="4935" y="2231"/>
                  </a:lnTo>
                  <a:lnTo>
                    <a:pt x="4935" y="2231"/>
                  </a:lnTo>
                  <a:lnTo>
                    <a:pt x="4935" y="2231"/>
                  </a:lnTo>
                  <a:lnTo>
                    <a:pt x="4935" y="2231"/>
                  </a:lnTo>
                  <a:lnTo>
                    <a:pt x="4935" y="2206"/>
                  </a:lnTo>
                  <a:lnTo>
                    <a:pt x="4935" y="2206"/>
                  </a:lnTo>
                  <a:lnTo>
                    <a:pt x="4935" y="2206"/>
                  </a:lnTo>
                  <a:lnTo>
                    <a:pt x="4935" y="2231"/>
                  </a:lnTo>
                  <a:lnTo>
                    <a:pt x="4935" y="2231"/>
                  </a:lnTo>
                  <a:lnTo>
                    <a:pt x="4910" y="2231"/>
                  </a:lnTo>
                  <a:lnTo>
                    <a:pt x="4910" y="2231"/>
                  </a:lnTo>
                  <a:lnTo>
                    <a:pt x="4910" y="2231"/>
                  </a:lnTo>
                  <a:lnTo>
                    <a:pt x="4910" y="2231"/>
                  </a:lnTo>
                  <a:lnTo>
                    <a:pt x="4910" y="2231"/>
                  </a:lnTo>
                  <a:lnTo>
                    <a:pt x="4910" y="2231"/>
                  </a:lnTo>
                  <a:lnTo>
                    <a:pt x="4910" y="2231"/>
                  </a:lnTo>
                  <a:lnTo>
                    <a:pt x="4910" y="2231"/>
                  </a:lnTo>
                  <a:lnTo>
                    <a:pt x="4910" y="2231"/>
                  </a:lnTo>
                  <a:lnTo>
                    <a:pt x="4910" y="2231"/>
                  </a:lnTo>
                  <a:lnTo>
                    <a:pt x="4885" y="2256"/>
                  </a:lnTo>
                  <a:lnTo>
                    <a:pt x="4885" y="2256"/>
                  </a:lnTo>
                  <a:lnTo>
                    <a:pt x="4885" y="2256"/>
                  </a:lnTo>
                  <a:lnTo>
                    <a:pt x="4885" y="2256"/>
                  </a:lnTo>
                  <a:lnTo>
                    <a:pt x="4885" y="2256"/>
                  </a:lnTo>
                  <a:lnTo>
                    <a:pt x="4910" y="2256"/>
                  </a:lnTo>
                  <a:lnTo>
                    <a:pt x="4910" y="2256"/>
                  </a:lnTo>
                  <a:lnTo>
                    <a:pt x="4910" y="2231"/>
                  </a:lnTo>
                  <a:lnTo>
                    <a:pt x="4910" y="2231"/>
                  </a:lnTo>
                  <a:lnTo>
                    <a:pt x="4935" y="2231"/>
                  </a:lnTo>
                  <a:close/>
                  <a:moveTo>
                    <a:pt x="4935" y="2256"/>
                  </a:moveTo>
                  <a:lnTo>
                    <a:pt x="4935" y="2256"/>
                  </a:lnTo>
                  <a:close/>
                  <a:moveTo>
                    <a:pt x="4910" y="2256"/>
                  </a:moveTo>
                  <a:lnTo>
                    <a:pt x="4910" y="2256"/>
                  </a:lnTo>
                  <a:lnTo>
                    <a:pt x="4910" y="2256"/>
                  </a:lnTo>
                  <a:lnTo>
                    <a:pt x="4910" y="2256"/>
                  </a:lnTo>
                  <a:lnTo>
                    <a:pt x="4910" y="2256"/>
                  </a:lnTo>
                  <a:lnTo>
                    <a:pt x="4910" y="2256"/>
                  </a:lnTo>
                  <a:lnTo>
                    <a:pt x="4885" y="2256"/>
                  </a:lnTo>
                  <a:lnTo>
                    <a:pt x="4885" y="2256"/>
                  </a:lnTo>
                  <a:lnTo>
                    <a:pt x="4885" y="2256"/>
                  </a:lnTo>
                  <a:lnTo>
                    <a:pt x="4885" y="2256"/>
                  </a:lnTo>
                  <a:lnTo>
                    <a:pt x="4885" y="2256"/>
                  </a:lnTo>
                  <a:lnTo>
                    <a:pt x="4885" y="2256"/>
                  </a:lnTo>
                  <a:lnTo>
                    <a:pt x="4885" y="2256"/>
                  </a:lnTo>
                  <a:lnTo>
                    <a:pt x="4885" y="2256"/>
                  </a:lnTo>
                  <a:lnTo>
                    <a:pt x="4885"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60" y="2256"/>
                  </a:lnTo>
                  <a:lnTo>
                    <a:pt x="4835" y="2281"/>
                  </a:lnTo>
                  <a:lnTo>
                    <a:pt x="4835"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281"/>
                  </a:lnTo>
                  <a:lnTo>
                    <a:pt x="4860" y="2305"/>
                  </a:lnTo>
                  <a:lnTo>
                    <a:pt x="4860" y="2305"/>
                  </a:lnTo>
                  <a:lnTo>
                    <a:pt x="4860" y="2305"/>
                  </a:lnTo>
                  <a:lnTo>
                    <a:pt x="4860" y="2305"/>
                  </a:lnTo>
                  <a:lnTo>
                    <a:pt x="4860" y="2305"/>
                  </a:lnTo>
                  <a:lnTo>
                    <a:pt x="4860" y="2305"/>
                  </a:lnTo>
                  <a:lnTo>
                    <a:pt x="4860" y="2305"/>
                  </a:lnTo>
                  <a:lnTo>
                    <a:pt x="4860" y="2281"/>
                  </a:lnTo>
                  <a:lnTo>
                    <a:pt x="4885" y="2281"/>
                  </a:lnTo>
                  <a:lnTo>
                    <a:pt x="4885" y="2281"/>
                  </a:lnTo>
                  <a:lnTo>
                    <a:pt x="4885" y="2281"/>
                  </a:lnTo>
                  <a:lnTo>
                    <a:pt x="4910" y="2281"/>
                  </a:lnTo>
                  <a:lnTo>
                    <a:pt x="4910" y="2281"/>
                  </a:lnTo>
                  <a:lnTo>
                    <a:pt x="4910" y="2281"/>
                  </a:lnTo>
                  <a:lnTo>
                    <a:pt x="4910" y="2281"/>
                  </a:lnTo>
                  <a:lnTo>
                    <a:pt x="4910" y="2281"/>
                  </a:lnTo>
                  <a:lnTo>
                    <a:pt x="4910" y="2281"/>
                  </a:lnTo>
                  <a:lnTo>
                    <a:pt x="4910" y="2281"/>
                  </a:lnTo>
                  <a:lnTo>
                    <a:pt x="4910" y="2256"/>
                  </a:lnTo>
                  <a:close/>
                </a:path>
              </a:pathLst>
            </a:custGeom>
            <a:grpFill/>
            <a:ln w="19050" cmpd="sng">
              <a:solidFill>
                <a:schemeClr val="bg2"/>
              </a:solidFill>
            </a:ln>
            <a:effectLst/>
            <a:extLst/>
          </p:spPr>
          <p:txBody>
            <a:bodyPr wrap="none" anchor="ctr"/>
            <a:lstStyle/>
            <a:p>
              <a:pPr>
                <a:defRPr/>
              </a:pPr>
              <a:endParaRPr lang="en-US">
                <a:cs typeface="Arial Unicode MS" charset="0"/>
              </a:endParaRPr>
            </a:p>
          </p:txBody>
        </p:sp>
      </p:grpSp>
      <p:sp>
        <p:nvSpPr>
          <p:cNvPr id="306" name="Oval 305"/>
          <p:cNvSpPr/>
          <p:nvPr/>
        </p:nvSpPr>
        <p:spPr>
          <a:xfrm>
            <a:off x="6584934" y="4490186"/>
            <a:ext cx="2749885" cy="2749883"/>
          </a:xfrm>
          <a:prstGeom prst="ellipse">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07" name="Oval 306"/>
          <p:cNvSpPr/>
          <p:nvPr/>
        </p:nvSpPr>
        <p:spPr>
          <a:xfrm>
            <a:off x="9184381" y="5481153"/>
            <a:ext cx="393484" cy="393484"/>
          </a:xfrm>
          <a:prstGeom prst="ellipse">
            <a:avLst/>
          </a:prstGeom>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08" name="Oval 307"/>
          <p:cNvSpPr/>
          <p:nvPr/>
        </p:nvSpPr>
        <p:spPr>
          <a:xfrm>
            <a:off x="11814044" y="5155281"/>
            <a:ext cx="2272632" cy="2272631"/>
          </a:xfrm>
          <a:prstGeom prst="ellipse">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09" name="Oval 308"/>
          <p:cNvSpPr/>
          <p:nvPr/>
        </p:nvSpPr>
        <p:spPr>
          <a:xfrm>
            <a:off x="11530600" y="6015184"/>
            <a:ext cx="393484" cy="393484"/>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10" name="Oval 309"/>
          <p:cNvSpPr/>
          <p:nvPr/>
        </p:nvSpPr>
        <p:spPr>
          <a:xfrm>
            <a:off x="15861571" y="5573794"/>
            <a:ext cx="1707462" cy="1707461"/>
          </a:xfrm>
          <a:prstGeom prst="ellipse">
            <a:avLst/>
          </a:prstGeom>
          <a:solidFill>
            <a:schemeClr val="accent3">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11" name="Oval 310"/>
          <p:cNvSpPr/>
          <p:nvPr/>
        </p:nvSpPr>
        <p:spPr>
          <a:xfrm>
            <a:off x="15590893" y="6204813"/>
            <a:ext cx="393484" cy="393484"/>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
        <p:nvSpPr>
          <p:cNvPr id="328" name="Oval 327"/>
          <p:cNvSpPr/>
          <p:nvPr/>
        </p:nvSpPr>
        <p:spPr>
          <a:xfrm>
            <a:off x="11498567" y="2780045"/>
            <a:ext cx="1707462" cy="1707461"/>
          </a:xfrm>
          <a:prstGeom prst="ellipse">
            <a:avLst/>
          </a:prstGeom>
          <a:solidFill>
            <a:schemeClr val="accent4">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smtClean="0">
                <a:solidFill>
                  <a:srgbClr val="FFFFFF"/>
                </a:solidFill>
                <a:latin typeface="Lato Light"/>
                <a:cs typeface="Lato Light"/>
              </a:rPr>
              <a:t>$425M</a:t>
            </a:r>
            <a:endParaRPr lang="en-US" sz="3200" dirty="0">
              <a:solidFill>
                <a:srgbClr val="FFFFFF"/>
              </a:solidFill>
              <a:latin typeface="Lato Light"/>
              <a:cs typeface="Lato Light"/>
            </a:endParaRPr>
          </a:p>
          <a:p>
            <a:pPr algn="ctr"/>
            <a:r>
              <a:rPr lang="en-US" sz="1600" dirty="0" smtClean="0">
                <a:solidFill>
                  <a:srgbClr val="FFFFFF"/>
                </a:solidFill>
                <a:latin typeface="Lato Light"/>
                <a:cs typeface="Lato Light"/>
              </a:rPr>
              <a:t>YOUR TITLE</a:t>
            </a:r>
            <a:endParaRPr lang="en-US" sz="1600" dirty="0">
              <a:solidFill>
                <a:srgbClr val="FFFFFF"/>
              </a:solidFill>
              <a:latin typeface="Lato Light"/>
              <a:cs typeface="Lato Light"/>
            </a:endParaRPr>
          </a:p>
        </p:txBody>
      </p:sp>
      <p:sp useBgFill="1">
        <p:nvSpPr>
          <p:cNvPr id="329" name="Oval 328"/>
          <p:cNvSpPr/>
          <p:nvPr/>
        </p:nvSpPr>
        <p:spPr>
          <a:xfrm>
            <a:off x="12607493" y="4159939"/>
            <a:ext cx="393484" cy="393484"/>
          </a:xfrm>
          <a:prstGeom prst="ellipse">
            <a:avLst/>
          </a:prstGeom>
          <a:ln w="381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Light"/>
              <a:cs typeface="Lato Light"/>
            </a:endParaRPr>
          </a:p>
        </p:txBody>
      </p:sp>
    </p:spTree>
    <p:extLst>
      <p:ext uri="{BB962C8B-B14F-4D97-AF65-F5344CB8AC3E}">
        <p14:creationId xmlns:p14="http://schemas.microsoft.com/office/powerpoint/2010/main" val="10231872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5263692" y="756102"/>
            <a:ext cx="13829064"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UK &amp; Ireland Maps</a:t>
            </a:r>
          </a:p>
        </p:txBody>
      </p:sp>
      <p:sp>
        <p:nvSpPr>
          <p:cNvPr id="28" name="Rectangle 27"/>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58" name="Title 20"/>
          <p:cNvSpPr txBox="1">
            <a:spLocks/>
          </p:cNvSpPr>
          <p:nvPr/>
        </p:nvSpPr>
        <p:spPr>
          <a:xfrm>
            <a:off x="1112426" y="4134088"/>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01 </a:t>
            </a:r>
          </a:p>
        </p:txBody>
      </p:sp>
      <p:sp>
        <p:nvSpPr>
          <p:cNvPr id="59" name="Title 20"/>
          <p:cNvSpPr txBox="1">
            <a:spLocks/>
          </p:cNvSpPr>
          <p:nvPr/>
        </p:nvSpPr>
        <p:spPr>
          <a:xfrm>
            <a:off x="2669243" y="4149059"/>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First Key</a:t>
            </a:r>
          </a:p>
        </p:txBody>
      </p:sp>
      <p:sp>
        <p:nvSpPr>
          <p:cNvPr id="60" name="Title 20"/>
          <p:cNvSpPr txBox="1">
            <a:spLocks/>
          </p:cNvSpPr>
          <p:nvPr/>
        </p:nvSpPr>
        <p:spPr>
          <a:xfrm>
            <a:off x="2688779" y="4937886"/>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smtClean="0">
                <a:solidFill>
                  <a:schemeClr val="tx1"/>
                </a:solidFill>
                <a:latin typeface="Lato Light"/>
                <a:cs typeface="Lato Light"/>
              </a:rPr>
              <a:t>A company is an association or collection of individuals, whether</a:t>
            </a:r>
            <a:endParaRPr lang="en-US" sz="2400" dirty="0">
              <a:solidFill>
                <a:schemeClr val="tx1"/>
              </a:solidFill>
              <a:latin typeface="Lato Light"/>
              <a:cs typeface="Lato Light"/>
            </a:endParaRPr>
          </a:p>
        </p:txBody>
      </p:sp>
      <p:sp>
        <p:nvSpPr>
          <p:cNvPr id="61" name="Title 20"/>
          <p:cNvSpPr txBox="1">
            <a:spLocks/>
          </p:cNvSpPr>
          <p:nvPr/>
        </p:nvSpPr>
        <p:spPr>
          <a:xfrm>
            <a:off x="7725682" y="414727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02 </a:t>
            </a:r>
          </a:p>
        </p:txBody>
      </p:sp>
      <p:sp>
        <p:nvSpPr>
          <p:cNvPr id="62" name="Title 20"/>
          <p:cNvSpPr txBox="1">
            <a:spLocks/>
          </p:cNvSpPr>
          <p:nvPr/>
        </p:nvSpPr>
        <p:spPr>
          <a:xfrm>
            <a:off x="9333005" y="432504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Second Key</a:t>
            </a:r>
          </a:p>
        </p:txBody>
      </p:sp>
      <p:sp>
        <p:nvSpPr>
          <p:cNvPr id="63" name="Title 20"/>
          <p:cNvSpPr txBox="1">
            <a:spLocks/>
          </p:cNvSpPr>
          <p:nvPr/>
        </p:nvSpPr>
        <p:spPr>
          <a:xfrm>
            <a:off x="9352541" y="495107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4" name="Title 20"/>
          <p:cNvSpPr txBox="1">
            <a:spLocks/>
          </p:cNvSpPr>
          <p:nvPr/>
        </p:nvSpPr>
        <p:spPr>
          <a:xfrm>
            <a:off x="7652966" y="6523583"/>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04 </a:t>
            </a:r>
          </a:p>
        </p:txBody>
      </p:sp>
      <p:sp>
        <p:nvSpPr>
          <p:cNvPr id="65" name="Title 20"/>
          <p:cNvSpPr txBox="1">
            <a:spLocks/>
          </p:cNvSpPr>
          <p:nvPr/>
        </p:nvSpPr>
        <p:spPr>
          <a:xfrm>
            <a:off x="9260289" y="6701354"/>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Fourth Key</a:t>
            </a:r>
          </a:p>
        </p:txBody>
      </p:sp>
      <p:sp>
        <p:nvSpPr>
          <p:cNvPr id="66" name="Title 20"/>
          <p:cNvSpPr txBox="1">
            <a:spLocks/>
          </p:cNvSpPr>
          <p:nvPr/>
        </p:nvSpPr>
        <p:spPr>
          <a:xfrm>
            <a:off x="9279825" y="7327381"/>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67" name="Title 20"/>
          <p:cNvSpPr txBox="1">
            <a:spLocks/>
          </p:cNvSpPr>
          <p:nvPr/>
        </p:nvSpPr>
        <p:spPr>
          <a:xfrm>
            <a:off x="1039658"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05 </a:t>
            </a:r>
          </a:p>
        </p:txBody>
      </p:sp>
      <p:sp>
        <p:nvSpPr>
          <p:cNvPr id="68" name="Title 20"/>
          <p:cNvSpPr txBox="1">
            <a:spLocks/>
          </p:cNvSpPr>
          <p:nvPr/>
        </p:nvSpPr>
        <p:spPr>
          <a:xfrm>
            <a:off x="2567610"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Fifth Key</a:t>
            </a:r>
          </a:p>
        </p:txBody>
      </p:sp>
      <p:sp>
        <p:nvSpPr>
          <p:cNvPr id="69" name="Title 20"/>
          <p:cNvSpPr txBox="1">
            <a:spLocks/>
          </p:cNvSpPr>
          <p:nvPr/>
        </p:nvSpPr>
        <p:spPr>
          <a:xfrm>
            <a:off x="2587146"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cxnSp>
        <p:nvCxnSpPr>
          <p:cNvPr id="70" name="Straight Connector 69"/>
          <p:cNvCxnSpPr/>
          <p:nvPr/>
        </p:nvCxnSpPr>
        <p:spPr>
          <a:xfrm flipH="1" flipV="1">
            <a:off x="7487254" y="4348402"/>
            <a:ext cx="37307" cy="6161965"/>
          </a:xfrm>
          <a:prstGeom prst="line">
            <a:avLst/>
          </a:prstGeom>
          <a:ln w="12700" cmpd="sng">
            <a:solidFill>
              <a:schemeClr val="bg1">
                <a:lumMod val="75000"/>
              </a:schemeClr>
            </a:solidFill>
            <a:prstDash val="lgDash"/>
          </a:ln>
          <a:effectLst/>
        </p:spPr>
        <p:style>
          <a:lnRef idx="2">
            <a:schemeClr val="accent1"/>
          </a:lnRef>
          <a:fillRef idx="0">
            <a:schemeClr val="accent1"/>
          </a:fillRef>
          <a:effectRef idx="1">
            <a:schemeClr val="accent1"/>
          </a:effectRef>
          <a:fontRef idx="minor">
            <a:schemeClr val="tx1"/>
          </a:fontRef>
        </p:style>
      </p:cxnSp>
      <p:sp>
        <p:nvSpPr>
          <p:cNvPr id="71" name="Title 20"/>
          <p:cNvSpPr txBox="1">
            <a:spLocks/>
          </p:cNvSpPr>
          <p:nvPr/>
        </p:nvSpPr>
        <p:spPr>
          <a:xfrm>
            <a:off x="1063707" y="6504769"/>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a:solidFill>
                  <a:schemeClr val="tx1"/>
                </a:solidFill>
                <a:latin typeface="Lato Light"/>
                <a:cs typeface="Lato Light"/>
              </a:rPr>
              <a:t>03 </a:t>
            </a:r>
          </a:p>
        </p:txBody>
      </p:sp>
      <p:sp>
        <p:nvSpPr>
          <p:cNvPr id="72" name="Title 20"/>
          <p:cNvSpPr txBox="1">
            <a:spLocks/>
          </p:cNvSpPr>
          <p:nvPr/>
        </p:nvSpPr>
        <p:spPr>
          <a:xfrm>
            <a:off x="2620524" y="6682540"/>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a:solidFill>
                  <a:schemeClr val="tx1"/>
                </a:solidFill>
                <a:latin typeface="Lato Light"/>
                <a:cs typeface="Lato Light"/>
              </a:rPr>
              <a:t>Third Key</a:t>
            </a:r>
          </a:p>
        </p:txBody>
      </p:sp>
      <p:sp>
        <p:nvSpPr>
          <p:cNvPr id="73" name="Title 20"/>
          <p:cNvSpPr txBox="1">
            <a:spLocks/>
          </p:cNvSpPr>
          <p:nvPr/>
        </p:nvSpPr>
        <p:spPr>
          <a:xfrm>
            <a:off x="2640060" y="7308567"/>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sp>
        <p:nvSpPr>
          <p:cNvPr id="74" name="Title 20"/>
          <p:cNvSpPr txBox="1">
            <a:spLocks/>
          </p:cNvSpPr>
          <p:nvPr/>
        </p:nvSpPr>
        <p:spPr>
          <a:xfrm>
            <a:off x="7626509" y="8879182"/>
            <a:ext cx="1735588" cy="1015663"/>
          </a:xfrm>
          <a:prstGeom prst="rect">
            <a:avLst/>
          </a:prstGeom>
        </p:spPr>
        <p:txBody>
          <a:bodyPr vert="horz"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6000" b="1" dirty="0" smtClean="0">
                <a:solidFill>
                  <a:schemeClr val="tx1"/>
                </a:solidFill>
                <a:latin typeface="Lato Light"/>
                <a:cs typeface="Lato Light"/>
              </a:rPr>
              <a:t>06 </a:t>
            </a:r>
            <a:endParaRPr lang="en-US" sz="6000" b="1" dirty="0">
              <a:solidFill>
                <a:schemeClr val="tx1"/>
              </a:solidFill>
              <a:latin typeface="Lato Light"/>
              <a:cs typeface="Lato Light"/>
            </a:endParaRPr>
          </a:p>
        </p:txBody>
      </p:sp>
      <p:sp>
        <p:nvSpPr>
          <p:cNvPr id="75" name="Title 20"/>
          <p:cNvSpPr txBox="1">
            <a:spLocks/>
          </p:cNvSpPr>
          <p:nvPr/>
        </p:nvSpPr>
        <p:spPr>
          <a:xfrm>
            <a:off x="9233832" y="9056953"/>
            <a:ext cx="4972873" cy="600165"/>
          </a:xfrm>
          <a:prstGeom prst="rect">
            <a:avLst/>
          </a:prstGeom>
        </p:spPr>
        <p:txBody>
          <a:bodyPr vert="horz" wrap="square" lIns="91440" tIns="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600" dirty="0" smtClean="0">
                <a:solidFill>
                  <a:schemeClr val="tx1"/>
                </a:solidFill>
                <a:latin typeface="Lato Light"/>
                <a:cs typeface="Lato Light"/>
              </a:rPr>
              <a:t>Sixth </a:t>
            </a:r>
            <a:r>
              <a:rPr lang="en-US" sz="3600" dirty="0">
                <a:solidFill>
                  <a:schemeClr val="tx1"/>
                </a:solidFill>
                <a:latin typeface="Lato Light"/>
                <a:cs typeface="Lato Light"/>
              </a:rPr>
              <a:t>Key</a:t>
            </a:r>
          </a:p>
        </p:txBody>
      </p:sp>
      <p:sp>
        <p:nvSpPr>
          <p:cNvPr id="76" name="Title 20"/>
          <p:cNvSpPr txBox="1">
            <a:spLocks/>
          </p:cNvSpPr>
          <p:nvPr/>
        </p:nvSpPr>
        <p:spPr>
          <a:xfrm>
            <a:off x="9253368" y="9682980"/>
            <a:ext cx="4388696" cy="941796"/>
          </a:xfrm>
          <a:prstGeom prst="rect">
            <a:avLst/>
          </a:prstGeom>
        </p:spPr>
        <p:txBody>
          <a:bodyPr vert="horz" wrap="square" lIns="9144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400" dirty="0">
                <a:solidFill>
                  <a:schemeClr val="tx1"/>
                </a:solidFill>
                <a:latin typeface="Lato Light"/>
                <a:cs typeface="Lato Light"/>
              </a:rPr>
              <a:t>A company is an association or collection of individuals, whether</a:t>
            </a:r>
          </a:p>
        </p:txBody>
      </p:sp>
      <p:grpSp>
        <p:nvGrpSpPr>
          <p:cNvPr id="44" name="Group 43"/>
          <p:cNvGrpSpPr/>
          <p:nvPr/>
        </p:nvGrpSpPr>
        <p:grpSpPr>
          <a:xfrm>
            <a:off x="14115451" y="2284404"/>
            <a:ext cx="9012747" cy="10574860"/>
            <a:chOff x="-1528164" y="1075734"/>
            <a:chExt cx="2815921" cy="3303984"/>
          </a:xfrm>
          <a:solidFill>
            <a:schemeClr val="bg1">
              <a:lumMod val="85000"/>
            </a:schemeClr>
          </a:solidFill>
        </p:grpSpPr>
        <p:sp>
          <p:nvSpPr>
            <p:cNvPr id="45" name="Freeform 5"/>
            <p:cNvSpPr>
              <a:spLocks noEditPoints="1"/>
            </p:cNvSpPr>
            <p:nvPr/>
          </p:nvSpPr>
          <p:spPr bwMode="auto">
            <a:xfrm>
              <a:off x="-1528164" y="2455521"/>
              <a:ext cx="1043024" cy="1359878"/>
            </a:xfrm>
            <a:custGeom>
              <a:avLst/>
              <a:gdLst>
                <a:gd name="T0" fmla="*/ 537 w 548"/>
                <a:gd name="T1" fmla="*/ 372 h 761"/>
                <a:gd name="T2" fmla="*/ 514 w 548"/>
                <a:gd name="T3" fmla="*/ 301 h 761"/>
                <a:gd name="T4" fmla="*/ 526 w 548"/>
                <a:gd name="T5" fmla="*/ 259 h 761"/>
                <a:gd name="T6" fmla="*/ 465 w 548"/>
                <a:gd name="T7" fmla="*/ 237 h 761"/>
                <a:gd name="T8" fmla="*/ 400 w 548"/>
                <a:gd name="T9" fmla="*/ 247 h 761"/>
                <a:gd name="T10" fmla="*/ 339 w 548"/>
                <a:gd name="T11" fmla="*/ 223 h 761"/>
                <a:gd name="T12" fmla="*/ 332 w 548"/>
                <a:gd name="T13" fmla="*/ 165 h 761"/>
                <a:gd name="T14" fmla="*/ 339 w 548"/>
                <a:gd name="T15" fmla="*/ 140 h 761"/>
                <a:gd name="T16" fmla="*/ 386 w 548"/>
                <a:gd name="T17" fmla="*/ 109 h 761"/>
                <a:gd name="T18" fmla="*/ 445 w 548"/>
                <a:gd name="T19" fmla="*/ 40 h 761"/>
                <a:gd name="T20" fmla="*/ 402 w 548"/>
                <a:gd name="T21" fmla="*/ 11 h 761"/>
                <a:gd name="T22" fmla="*/ 385 w 548"/>
                <a:gd name="T23" fmla="*/ 18 h 761"/>
                <a:gd name="T24" fmla="*/ 376 w 548"/>
                <a:gd name="T25" fmla="*/ 28 h 761"/>
                <a:gd name="T26" fmla="*/ 348 w 548"/>
                <a:gd name="T27" fmla="*/ 41 h 761"/>
                <a:gd name="T28" fmla="*/ 303 w 548"/>
                <a:gd name="T29" fmla="*/ 39 h 761"/>
                <a:gd name="T30" fmla="*/ 279 w 548"/>
                <a:gd name="T31" fmla="*/ 80 h 761"/>
                <a:gd name="T32" fmla="*/ 264 w 548"/>
                <a:gd name="T33" fmla="*/ 104 h 761"/>
                <a:gd name="T34" fmla="*/ 241 w 548"/>
                <a:gd name="T35" fmla="*/ 139 h 761"/>
                <a:gd name="T36" fmla="*/ 275 w 548"/>
                <a:gd name="T37" fmla="*/ 159 h 761"/>
                <a:gd name="T38" fmla="*/ 302 w 548"/>
                <a:gd name="T39" fmla="*/ 155 h 761"/>
                <a:gd name="T40" fmla="*/ 267 w 548"/>
                <a:gd name="T41" fmla="*/ 172 h 761"/>
                <a:gd name="T42" fmla="*/ 249 w 548"/>
                <a:gd name="T43" fmla="*/ 192 h 761"/>
                <a:gd name="T44" fmla="*/ 222 w 548"/>
                <a:gd name="T45" fmla="*/ 208 h 761"/>
                <a:gd name="T46" fmla="*/ 155 w 548"/>
                <a:gd name="T47" fmla="*/ 198 h 761"/>
                <a:gd name="T48" fmla="*/ 87 w 548"/>
                <a:gd name="T49" fmla="*/ 199 h 761"/>
                <a:gd name="T50" fmla="*/ 92 w 548"/>
                <a:gd name="T51" fmla="*/ 219 h 761"/>
                <a:gd name="T52" fmla="*/ 110 w 548"/>
                <a:gd name="T53" fmla="*/ 266 h 761"/>
                <a:gd name="T54" fmla="*/ 79 w 548"/>
                <a:gd name="T55" fmla="*/ 253 h 761"/>
                <a:gd name="T56" fmla="*/ 87 w 548"/>
                <a:gd name="T57" fmla="*/ 278 h 761"/>
                <a:gd name="T58" fmla="*/ 119 w 548"/>
                <a:gd name="T59" fmla="*/ 299 h 761"/>
                <a:gd name="T60" fmla="*/ 59 w 548"/>
                <a:gd name="T61" fmla="*/ 340 h 761"/>
                <a:gd name="T62" fmla="*/ 71 w 548"/>
                <a:gd name="T63" fmla="*/ 371 h 761"/>
                <a:gd name="T64" fmla="*/ 96 w 548"/>
                <a:gd name="T65" fmla="*/ 392 h 761"/>
                <a:gd name="T66" fmla="*/ 121 w 548"/>
                <a:gd name="T67" fmla="*/ 396 h 761"/>
                <a:gd name="T68" fmla="*/ 122 w 548"/>
                <a:gd name="T69" fmla="*/ 409 h 761"/>
                <a:gd name="T70" fmla="*/ 191 w 548"/>
                <a:gd name="T71" fmla="*/ 409 h 761"/>
                <a:gd name="T72" fmla="*/ 170 w 548"/>
                <a:gd name="T73" fmla="*/ 429 h 761"/>
                <a:gd name="T74" fmla="*/ 127 w 548"/>
                <a:gd name="T75" fmla="*/ 501 h 761"/>
                <a:gd name="T76" fmla="*/ 88 w 548"/>
                <a:gd name="T77" fmla="*/ 543 h 761"/>
                <a:gd name="T78" fmla="*/ 152 w 548"/>
                <a:gd name="T79" fmla="*/ 539 h 761"/>
                <a:gd name="T80" fmla="*/ 77 w 548"/>
                <a:gd name="T81" fmla="*/ 575 h 761"/>
                <a:gd name="T82" fmla="*/ 47 w 548"/>
                <a:gd name="T83" fmla="*/ 598 h 761"/>
                <a:gd name="T84" fmla="*/ 4 w 548"/>
                <a:gd name="T85" fmla="*/ 611 h 761"/>
                <a:gd name="T86" fmla="*/ 74 w 548"/>
                <a:gd name="T87" fmla="*/ 624 h 761"/>
                <a:gd name="T88" fmla="*/ 11 w 548"/>
                <a:gd name="T89" fmla="*/ 659 h 761"/>
                <a:gd name="T90" fmla="*/ 30 w 548"/>
                <a:gd name="T91" fmla="*/ 686 h 761"/>
                <a:gd name="T92" fmla="*/ 56 w 548"/>
                <a:gd name="T93" fmla="*/ 702 h 761"/>
                <a:gd name="T94" fmla="*/ 67 w 548"/>
                <a:gd name="T95" fmla="*/ 722 h 761"/>
                <a:gd name="T96" fmla="*/ 81 w 548"/>
                <a:gd name="T97" fmla="*/ 741 h 761"/>
                <a:gd name="T98" fmla="*/ 110 w 548"/>
                <a:gd name="T99" fmla="*/ 751 h 761"/>
                <a:gd name="T100" fmla="*/ 150 w 548"/>
                <a:gd name="T101" fmla="*/ 756 h 761"/>
                <a:gd name="T102" fmla="*/ 198 w 548"/>
                <a:gd name="T103" fmla="*/ 742 h 761"/>
                <a:gd name="T104" fmla="*/ 233 w 548"/>
                <a:gd name="T105" fmla="*/ 735 h 761"/>
                <a:gd name="T106" fmla="*/ 262 w 548"/>
                <a:gd name="T107" fmla="*/ 689 h 761"/>
                <a:gd name="T108" fmla="*/ 308 w 548"/>
                <a:gd name="T109" fmla="*/ 692 h 761"/>
                <a:gd name="T110" fmla="*/ 358 w 548"/>
                <a:gd name="T111" fmla="*/ 655 h 761"/>
                <a:gd name="T112" fmla="*/ 392 w 548"/>
                <a:gd name="T113" fmla="*/ 644 h 761"/>
                <a:gd name="T114" fmla="*/ 449 w 548"/>
                <a:gd name="T115" fmla="*/ 626 h 761"/>
                <a:gd name="T116" fmla="*/ 491 w 548"/>
                <a:gd name="T117" fmla="*/ 634 h 761"/>
                <a:gd name="T118" fmla="*/ 501 w 548"/>
                <a:gd name="T119" fmla="*/ 593 h 761"/>
                <a:gd name="T120" fmla="*/ 363 w 548"/>
                <a:gd name="T121" fmla="*/ 39 h 761"/>
                <a:gd name="T122" fmla="*/ 200 w 548"/>
                <a:gd name="T123" fmla="*/ 525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8" h="761">
                  <a:moveTo>
                    <a:pt x="545" y="477"/>
                  </a:moveTo>
                  <a:cubicBezTo>
                    <a:pt x="543" y="473"/>
                    <a:pt x="544" y="468"/>
                    <a:pt x="545" y="463"/>
                  </a:cubicBezTo>
                  <a:cubicBezTo>
                    <a:pt x="546" y="459"/>
                    <a:pt x="547" y="454"/>
                    <a:pt x="546" y="450"/>
                  </a:cubicBezTo>
                  <a:cubicBezTo>
                    <a:pt x="545" y="446"/>
                    <a:pt x="544" y="443"/>
                    <a:pt x="542" y="441"/>
                  </a:cubicBezTo>
                  <a:cubicBezTo>
                    <a:pt x="541" y="439"/>
                    <a:pt x="540" y="437"/>
                    <a:pt x="540" y="435"/>
                  </a:cubicBezTo>
                  <a:cubicBezTo>
                    <a:pt x="539" y="433"/>
                    <a:pt x="539" y="431"/>
                    <a:pt x="539" y="429"/>
                  </a:cubicBezTo>
                  <a:cubicBezTo>
                    <a:pt x="538" y="426"/>
                    <a:pt x="538" y="422"/>
                    <a:pt x="537" y="420"/>
                  </a:cubicBezTo>
                  <a:cubicBezTo>
                    <a:pt x="535" y="417"/>
                    <a:pt x="533" y="415"/>
                    <a:pt x="531" y="412"/>
                  </a:cubicBezTo>
                  <a:cubicBezTo>
                    <a:pt x="530" y="411"/>
                    <a:pt x="529" y="410"/>
                    <a:pt x="528" y="409"/>
                  </a:cubicBezTo>
                  <a:cubicBezTo>
                    <a:pt x="525" y="405"/>
                    <a:pt x="525" y="405"/>
                    <a:pt x="529" y="401"/>
                  </a:cubicBezTo>
                  <a:cubicBezTo>
                    <a:pt x="529" y="400"/>
                    <a:pt x="529" y="400"/>
                    <a:pt x="529" y="400"/>
                  </a:cubicBezTo>
                  <a:cubicBezTo>
                    <a:pt x="534" y="395"/>
                    <a:pt x="534" y="390"/>
                    <a:pt x="535" y="384"/>
                  </a:cubicBezTo>
                  <a:cubicBezTo>
                    <a:pt x="535" y="381"/>
                    <a:pt x="535" y="381"/>
                    <a:pt x="535" y="381"/>
                  </a:cubicBezTo>
                  <a:cubicBezTo>
                    <a:pt x="535" y="379"/>
                    <a:pt x="535" y="377"/>
                    <a:pt x="536" y="375"/>
                  </a:cubicBezTo>
                  <a:cubicBezTo>
                    <a:pt x="536" y="374"/>
                    <a:pt x="537" y="373"/>
                    <a:pt x="537" y="372"/>
                  </a:cubicBezTo>
                  <a:cubicBezTo>
                    <a:pt x="538" y="371"/>
                    <a:pt x="539" y="370"/>
                    <a:pt x="540" y="368"/>
                  </a:cubicBezTo>
                  <a:cubicBezTo>
                    <a:pt x="541" y="364"/>
                    <a:pt x="538" y="361"/>
                    <a:pt x="536" y="359"/>
                  </a:cubicBezTo>
                  <a:cubicBezTo>
                    <a:pt x="536" y="359"/>
                    <a:pt x="536" y="359"/>
                    <a:pt x="535" y="358"/>
                  </a:cubicBezTo>
                  <a:cubicBezTo>
                    <a:pt x="534" y="357"/>
                    <a:pt x="533" y="356"/>
                    <a:pt x="533" y="355"/>
                  </a:cubicBezTo>
                  <a:cubicBezTo>
                    <a:pt x="532" y="353"/>
                    <a:pt x="531" y="352"/>
                    <a:pt x="529" y="351"/>
                  </a:cubicBezTo>
                  <a:cubicBezTo>
                    <a:pt x="529" y="350"/>
                    <a:pt x="529" y="350"/>
                    <a:pt x="529" y="350"/>
                  </a:cubicBezTo>
                  <a:cubicBezTo>
                    <a:pt x="527" y="348"/>
                    <a:pt x="525" y="346"/>
                    <a:pt x="524" y="343"/>
                  </a:cubicBezTo>
                  <a:cubicBezTo>
                    <a:pt x="523" y="340"/>
                    <a:pt x="523" y="337"/>
                    <a:pt x="524" y="334"/>
                  </a:cubicBezTo>
                  <a:cubicBezTo>
                    <a:pt x="524" y="332"/>
                    <a:pt x="524" y="330"/>
                    <a:pt x="524" y="328"/>
                  </a:cubicBezTo>
                  <a:cubicBezTo>
                    <a:pt x="523" y="325"/>
                    <a:pt x="524" y="323"/>
                    <a:pt x="524" y="320"/>
                  </a:cubicBezTo>
                  <a:cubicBezTo>
                    <a:pt x="524" y="317"/>
                    <a:pt x="524" y="313"/>
                    <a:pt x="524" y="310"/>
                  </a:cubicBezTo>
                  <a:cubicBezTo>
                    <a:pt x="524" y="309"/>
                    <a:pt x="524" y="309"/>
                    <a:pt x="524" y="309"/>
                  </a:cubicBezTo>
                  <a:cubicBezTo>
                    <a:pt x="524" y="307"/>
                    <a:pt x="523" y="303"/>
                    <a:pt x="521" y="301"/>
                  </a:cubicBezTo>
                  <a:cubicBezTo>
                    <a:pt x="520" y="301"/>
                    <a:pt x="519" y="301"/>
                    <a:pt x="518" y="301"/>
                  </a:cubicBezTo>
                  <a:cubicBezTo>
                    <a:pt x="516" y="301"/>
                    <a:pt x="515" y="301"/>
                    <a:pt x="514" y="301"/>
                  </a:cubicBezTo>
                  <a:cubicBezTo>
                    <a:pt x="513" y="302"/>
                    <a:pt x="513" y="302"/>
                    <a:pt x="512" y="302"/>
                  </a:cubicBezTo>
                  <a:cubicBezTo>
                    <a:pt x="512" y="302"/>
                    <a:pt x="512" y="302"/>
                    <a:pt x="512" y="302"/>
                  </a:cubicBezTo>
                  <a:cubicBezTo>
                    <a:pt x="512" y="301"/>
                    <a:pt x="512" y="301"/>
                    <a:pt x="512" y="301"/>
                  </a:cubicBezTo>
                  <a:cubicBezTo>
                    <a:pt x="512" y="300"/>
                    <a:pt x="512" y="298"/>
                    <a:pt x="512" y="297"/>
                  </a:cubicBezTo>
                  <a:cubicBezTo>
                    <a:pt x="511" y="296"/>
                    <a:pt x="510" y="294"/>
                    <a:pt x="509" y="293"/>
                  </a:cubicBezTo>
                  <a:cubicBezTo>
                    <a:pt x="509" y="292"/>
                    <a:pt x="508" y="292"/>
                    <a:pt x="508" y="291"/>
                  </a:cubicBezTo>
                  <a:cubicBezTo>
                    <a:pt x="508" y="287"/>
                    <a:pt x="509" y="282"/>
                    <a:pt x="511" y="279"/>
                  </a:cubicBezTo>
                  <a:cubicBezTo>
                    <a:pt x="512" y="278"/>
                    <a:pt x="513" y="278"/>
                    <a:pt x="514" y="278"/>
                  </a:cubicBezTo>
                  <a:cubicBezTo>
                    <a:pt x="516" y="278"/>
                    <a:pt x="519" y="279"/>
                    <a:pt x="522" y="281"/>
                  </a:cubicBezTo>
                  <a:cubicBezTo>
                    <a:pt x="526" y="282"/>
                    <a:pt x="530" y="284"/>
                    <a:pt x="533" y="284"/>
                  </a:cubicBezTo>
                  <a:cubicBezTo>
                    <a:pt x="535" y="284"/>
                    <a:pt x="536" y="284"/>
                    <a:pt x="537" y="284"/>
                  </a:cubicBezTo>
                  <a:cubicBezTo>
                    <a:pt x="539" y="283"/>
                    <a:pt x="540" y="281"/>
                    <a:pt x="541" y="280"/>
                  </a:cubicBezTo>
                  <a:cubicBezTo>
                    <a:pt x="541" y="275"/>
                    <a:pt x="536" y="269"/>
                    <a:pt x="527" y="261"/>
                  </a:cubicBezTo>
                  <a:cubicBezTo>
                    <a:pt x="527" y="260"/>
                    <a:pt x="527" y="260"/>
                    <a:pt x="527" y="260"/>
                  </a:cubicBezTo>
                  <a:cubicBezTo>
                    <a:pt x="526" y="259"/>
                    <a:pt x="526" y="259"/>
                    <a:pt x="526" y="259"/>
                  </a:cubicBezTo>
                  <a:cubicBezTo>
                    <a:pt x="525" y="258"/>
                    <a:pt x="524" y="257"/>
                    <a:pt x="522" y="257"/>
                  </a:cubicBezTo>
                  <a:cubicBezTo>
                    <a:pt x="520" y="255"/>
                    <a:pt x="516" y="254"/>
                    <a:pt x="513" y="254"/>
                  </a:cubicBezTo>
                  <a:cubicBezTo>
                    <a:pt x="511" y="254"/>
                    <a:pt x="511" y="254"/>
                    <a:pt x="511" y="254"/>
                  </a:cubicBezTo>
                  <a:cubicBezTo>
                    <a:pt x="510" y="256"/>
                    <a:pt x="510" y="256"/>
                    <a:pt x="510" y="256"/>
                  </a:cubicBezTo>
                  <a:cubicBezTo>
                    <a:pt x="507" y="261"/>
                    <a:pt x="504" y="262"/>
                    <a:pt x="499" y="262"/>
                  </a:cubicBezTo>
                  <a:cubicBezTo>
                    <a:pt x="497" y="262"/>
                    <a:pt x="495" y="262"/>
                    <a:pt x="493" y="263"/>
                  </a:cubicBezTo>
                  <a:cubicBezTo>
                    <a:pt x="491" y="263"/>
                    <a:pt x="490" y="264"/>
                    <a:pt x="488" y="264"/>
                  </a:cubicBezTo>
                  <a:cubicBezTo>
                    <a:pt x="486" y="265"/>
                    <a:pt x="483" y="266"/>
                    <a:pt x="482" y="266"/>
                  </a:cubicBezTo>
                  <a:cubicBezTo>
                    <a:pt x="479" y="266"/>
                    <a:pt x="477" y="266"/>
                    <a:pt x="476" y="264"/>
                  </a:cubicBezTo>
                  <a:cubicBezTo>
                    <a:pt x="473" y="260"/>
                    <a:pt x="476" y="252"/>
                    <a:pt x="478" y="248"/>
                  </a:cubicBezTo>
                  <a:cubicBezTo>
                    <a:pt x="480" y="244"/>
                    <a:pt x="481" y="240"/>
                    <a:pt x="476" y="237"/>
                  </a:cubicBezTo>
                  <a:cubicBezTo>
                    <a:pt x="475" y="236"/>
                    <a:pt x="474" y="236"/>
                    <a:pt x="473" y="236"/>
                  </a:cubicBezTo>
                  <a:cubicBezTo>
                    <a:pt x="472" y="236"/>
                    <a:pt x="471" y="236"/>
                    <a:pt x="470" y="237"/>
                  </a:cubicBezTo>
                  <a:cubicBezTo>
                    <a:pt x="469" y="237"/>
                    <a:pt x="468" y="238"/>
                    <a:pt x="467" y="238"/>
                  </a:cubicBezTo>
                  <a:cubicBezTo>
                    <a:pt x="466" y="238"/>
                    <a:pt x="466" y="237"/>
                    <a:pt x="465" y="237"/>
                  </a:cubicBezTo>
                  <a:cubicBezTo>
                    <a:pt x="458" y="235"/>
                    <a:pt x="456" y="224"/>
                    <a:pt x="455" y="217"/>
                  </a:cubicBezTo>
                  <a:cubicBezTo>
                    <a:pt x="453" y="211"/>
                    <a:pt x="452" y="204"/>
                    <a:pt x="447" y="200"/>
                  </a:cubicBezTo>
                  <a:cubicBezTo>
                    <a:pt x="442" y="195"/>
                    <a:pt x="438" y="193"/>
                    <a:pt x="435" y="193"/>
                  </a:cubicBezTo>
                  <a:cubicBezTo>
                    <a:pt x="434" y="193"/>
                    <a:pt x="434" y="193"/>
                    <a:pt x="434" y="193"/>
                  </a:cubicBezTo>
                  <a:cubicBezTo>
                    <a:pt x="433" y="193"/>
                    <a:pt x="432" y="194"/>
                    <a:pt x="431" y="195"/>
                  </a:cubicBezTo>
                  <a:cubicBezTo>
                    <a:pt x="430" y="196"/>
                    <a:pt x="430" y="197"/>
                    <a:pt x="429" y="198"/>
                  </a:cubicBezTo>
                  <a:cubicBezTo>
                    <a:pt x="427" y="201"/>
                    <a:pt x="425" y="204"/>
                    <a:pt x="421" y="206"/>
                  </a:cubicBezTo>
                  <a:cubicBezTo>
                    <a:pt x="416" y="208"/>
                    <a:pt x="414" y="210"/>
                    <a:pt x="414" y="212"/>
                  </a:cubicBezTo>
                  <a:cubicBezTo>
                    <a:pt x="413" y="213"/>
                    <a:pt x="414" y="215"/>
                    <a:pt x="416" y="217"/>
                  </a:cubicBezTo>
                  <a:cubicBezTo>
                    <a:pt x="418" y="219"/>
                    <a:pt x="421" y="222"/>
                    <a:pt x="421" y="225"/>
                  </a:cubicBezTo>
                  <a:cubicBezTo>
                    <a:pt x="421" y="226"/>
                    <a:pt x="421" y="227"/>
                    <a:pt x="419" y="228"/>
                  </a:cubicBezTo>
                  <a:cubicBezTo>
                    <a:pt x="418" y="229"/>
                    <a:pt x="417" y="230"/>
                    <a:pt x="416" y="230"/>
                  </a:cubicBezTo>
                  <a:cubicBezTo>
                    <a:pt x="415" y="230"/>
                    <a:pt x="414" y="230"/>
                    <a:pt x="413" y="231"/>
                  </a:cubicBezTo>
                  <a:cubicBezTo>
                    <a:pt x="410" y="232"/>
                    <a:pt x="409" y="234"/>
                    <a:pt x="408" y="236"/>
                  </a:cubicBezTo>
                  <a:cubicBezTo>
                    <a:pt x="406" y="241"/>
                    <a:pt x="403" y="245"/>
                    <a:pt x="400" y="247"/>
                  </a:cubicBezTo>
                  <a:cubicBezTo>
                    <a:pt x="399" y="248"/>
                    <a:pt x="398" y="249"/>
                    <a:pt x="397" y="249"/>
                  </a:cubicBezTo>
                  <a:cubicBezTo>
                    <a:pt x="396" y="249"/>
                    <a:pt x="394" y="247"/>
                    <a:pt x="393" y="246"/>
                  </a:cubicBezTo>
                  <a:cubicBezTo>
                    <a:pt x="392" y="245"/>
                    <a:pt x="391" y="244"/>
                    <a:pt x="389" y="244"/>
                  </a:cubicBezTo>
                  <a:cubicBezTo>
                    <a:pt x="388" y="243"/>
                    <a:pt x="388" y="243"/>
                    <a:pt x="387" y="243"/>
                  </a:cubicBezTo>
                  <a:cubicBezTo>
                    <a:pt x="385" y="243"/>
                    <a:pt x="384" y="244"/>
                    <a:pt x="382" y="244"/>
                  </a:cubicBezTo>
                  <a:cubicBezTo>
                    <a:pt x="381" y="245"/>
                    <a:pt x="380" y="246"/>
                    <a:pt x="378" y="246"/>
                  </a:cubicBezTo>
                  <a:cubicBezTo>
                    <a:pt x="378" y="246"/>
                    <a:pt x="378" y="246"/>
                    <a:pt x="377" y="246"/>
                  </a:cubicBezTo>
                  <a:cubicBezTo>
                    <a:pt x="373" y="246"/>
                    <a:pt x="369" y="243"/>
                    <a:pt x="366" y="240"/>
                  </a:cubicBezTo>
                  <a:cubicBezTo>
                    <a:pt x="365" y="239"/>
                    <a:pt x="365" y="238"/>
                    <a:pt x="364" y="238"/>
                  </a:cubicBezTo>
                  <a:cubicBezTo>
                    <a:pt x="362" y="235"/>
                    <a:pt x="360" y="231"/>
                    <a:pt x="356" y="230"/>
                  </a:cubicBezTo>
                  <a:cubicBezTo>
                    <a:pt x="355" y="230"/>
                    <a:pt x="354" y="229"/>
                    <a:pt x="352" y="229"/>
                  </a:cubicBezTo>
                  <a:cubicBezTo>
                    <a:pt x="351" y="229"/>
                    <a:pt x="350" y="229"/>
                    <a:pt x="349" y="230"/>
                  </a:cubicBezTo>
                  <a:cubicBezTo>
                    <a:pt x="348" y="230"/>
                    <a:pt x="347" y="230"/>
                    <a:pt x="346" y="230"/>
                  </a:cubicBezTo>
                  <a:cubicBezTo>
                    <a:pt x="345" y="230"/>
                    <a:pt x="343" y="230"/>
                    <a:pt x="342" y="229"/>
                  </a:cubicBezTo>
                  <a:cubicBezTo>
                    <a:pt x="340" y="228"/>
                    <a:pt x="339" y="226"/>
                    <a:pt x="339" y="223"/>
                  </a:cubicBezTo>
                  <a:cubicBezTo>
                    <a:pt x="339" y="222"/>
                    <a:pt x="339" y="221"/>
                    <a:pt x="339" y="220"/>
                  </a:cubicBezTo>
                  <a:cubicBezTo>
                    <a:pt x="339" y="214"/>
                    <a:pt x="337" y="213"/>
                    <a:pt x="332" y="210"/>
                  </a:cubicBezTo>
                  <a:cubicBezTo>
                    <a:pt x="329" y="209"/>
                    <a:pt x="328" y="208"/>
                    <a:pt x="328" y="204"/>
                  </a:cubicBezTo>
                  <a:cubicBezTo>
                    <a:pt x="328" y="203"/>
                    <a:pt x="328" y="203"/>
                    <a:pt x="328" y="203"/>
                  </a:cubicBezTo>
                  <a:cubicBezTo>
                    <a:pt x="327" y="199"/>
                    <a:pt x="325" y="198"/>
                    <a:pt x="322" y="197"/>
                  </a:cubicBezTo>
                  <a:cubicBezTo>
                    <a:pt x="320" y="197"/>
                    <a:pt x="319" y="196"/>
                    <a:pt x="318" y="195"/>
                  </a:cubicBezTo>
                  <a:cubicBezTo>
                    <a:pt x="315" y="192"/>
                    <a:pt x="312" y="188"/>
                    <a:pt x="310" y="185"/>
                  </a:cubicBezTo>
                  <a:cubicBezTo>
                    <a:pt x="309" y="185"/>
                    <a:pt x="309" y="185"/>
                    <a:pt x="309" y="185"/>
                  </a:cubicBezTo>
                  <a:cubicBezTo>
                    <a:pt x="307" y="182"/>
                    <a:pt x="308" y="181"/>
                    <a:pt x="308" y="180"/>
                  </a:cubicBezTo>
                  <a:cubicBezTo>
                    <a:pt x="308" y="178"/>
                    <a:pt x="311" y="177"/>
                    <a:pt x="314" y="175"/>
                  </a:cubicBezTo>
                  <a:cubicBezTo>
                    <a:pt x="317" y="174"/>
                    <a:pt x="320" y="172"/>
                    <a:pt x="322" y="169"/>
                  </a:cubicBezTo>
                  <a:cubicBezTo>
                    <a:pt x="322" y="169"/>
                    <a:pt x="322" y="168"/>
                    <a:pt x="323" y="167"/>
                  </a:cubicBezTo>
                  <a:cubicBezTo>
                    <a:pt x="324" y="165"/>
                    <a:pt x="325" y="163"/>
                    <a:pt x="327" y="163"/>
                  </a:cubicBezTo>
                  <a:cubicBezTo>
                    <a:pt x="327" y="163"/>
                    <a:pt x="328" y="163"/>
                    <a:pt x="328" y="163"/>
                  </a:cubicBezTo>
                  <a:cubicBezTo>
                    <a:pt x="329" y="164"/>
                    <a:pt x="331" y="164"/>
                    <a:pt x="332" y="165"/>
                  </a:cubicBezTo>
                  <a:cubicBezTo>
                    <a:pt x="334" y="165"/>
                    <a:pt x="335" y="166"/>
                    <a:pt x="337" y="166"/>
                  </a:cubicBezTo>
                  <a:cubicBezTo>
                    <a:pt x="339" y="166"/>
                    <a:pt x="340" y="166"/>
                    <a:pt x="342" y="165"/>
                  </a:cubicBezTo>
                  <a:cubicBezTo>
                    <a:pt x="344" y="164"/>
                    <a:pt x="345" y="162"/>
                    <a:pt x="347" y="161"/>
                  </a:cubicBezTo>
                  <a:cubicBezTo>
                    <a:pt x="348" y="160"/>
                    <a:pt x="350" y="159"/>
                    <a:pt x="351" y="158"/>
                  </a:cubicBezTo>
                  <a:cubicBezTo>
                    <a:pt x="352" y="158"/>
                    <a:pt x="352" y="157"/>
                    <a:pt x="353" y="157"/>
                  </a:cubicBezTo>
                  <a:cubicBezTo>
                    <a:pt x="356" y="155"/>
                    <a:pt x="358" y="154"/>
                    <a:pt x="359" y="153"/>
                  </a:cubicBezTo>
                  <a:cubicBezTo>
                    <a:pt x="363" y="148"/>
                    <a:pt x="363" y="148"/>
                    <a:pt x="363" y="148"/>
                  </a:cubicBezTo>
                  <a:cubicBezTo>
                    <a:pt x="357" y="148"/>
                    <a:pt x="357" y="148"/>
                    <a:pt x="357" y="148"/>
                  </a:cubicBezTo>
                  <a:cubicBezTo>
                    <a:pt x="356" y="148"/>
                    <a:pt x="356" y="148"/>
                    <a:pt x="356" y="148"/>
                  </a:cubicBezTo>
                  <a:cubicBezTo>
                    <a:pt x="355" y="148"/>
                    <a:pt x="354" y="148"/>
                    <a:pt x="353" y="148"/>
                  </a:cubicBezTo>
                  <a:cubicBezTo>
                    <a:pt x="353" y="148"/>
                    <a:pt x="352" y="148"/>
                    <a:pt x="352" y="148"/>
                  </a:cubicBezTo>
                  <a:cubicBezTo>
                    <a:pt x="351" y="148"/>
                    <a:pt x="351" y="147"/>
                    <a:pt x="351" y="147"/>
                  </a:cubicBezTo>
                  <a:cubicBezTo>
                    <a:pt x="351" y="146"/>
                    <a:pt x="351" y="145"/>
                    <a:pt x="350" y="145"/>
                  </a:cubicBezTo>
                  <a:cubicBezTo>
                    <a:pt x="349" y="143"/>
                    <a:pt x="346" y="143"/>
                    <a:pt x="344" y="142"/>
                  </a:cubicBezTo>
                  <a:cubicBezTo>
                    <a:pt x="342" y="142"/>
                    <a:pt x="340" y="141"/>
                    <a:pt x="339" y="140"/>
                  </a:cubicBezTo>
                  <a:cubicBezTo>
                    <a:pt x="338" y="139"/>
                    <a:pt x="338" y="137"/>
                    <a:pt x="338" y="136"/>
                  </a:cubicBezTo>
                  <a:cubicBezTo>
                    <a:pt x="339" y="133"/>
                    <a:pt x="340" y="131"/>
                    <a:pt x="342" y="130"/>
                  </a:cubicBezTo>
                  <a:cubicBezTo>
                    <a:pt x="343" y="129"/>
                    <a:pt x="344" y="129"/>
                    <a:pt x="345" y="129"/>
                  </a:cubicBezTo>
                  <a:cubicBezTo>
                    <a:pt x="346" y="129"/>
                    <a:pt x="348" y="130"/>
                    <a:pt x="350" y="131"/>
                  </a:cubicBezTo>
                  <a:cubicBezTo>
                    <a:pt x="351" y="132"/>
                    <a:pt x="353" y="133"/>
                    <a:pt x="355" y="133"/>
                  </a:cubicBezTo>
                  <a:cubicBezTo>
                    <a:pt x="355" y="133"/>
                    <a:pt x="355" y="133"/>
                    <a:pt x="355" y="133"/>
                  </a:cubicBezTo>
                  <a:cubicBezTo>
                    <a:pt x="358" y="133"/>
                    <a:pt x="360" y="131"/>
                    <a:pt x="361" y="130"/>
                  </a:cubicBezTo>
                  <a:cubicBezTo>
                    <a:pt x="363" y="128"/>
                    <a:pt x="364" y="127"/>
                    <a:pt x="366" y="127"/>
                  </a:cubicBezTo>
                  <a:cubicBezTo>
                    <a:pt x="366" y="127"/>
                    <a:pt x="367" y="127"/>
                    <a:pt x="367" y="127"/>
                  </a:cubicBezTo>
                  <a:cubicBezTo>
                    <a:pt x="369" y="127"/>
                    <a:pt x="370" y="127"/>
                    <a:pt x="371" y="127"/>
                  </a:cubicBezTo>
                  <a:cubicBezTo>
                    <a:pt x="372" y="127"/>
                    <a:pt x="373" y="127"/>
                    <a:pt x="374" y="127"/>
                  </a:cubicBezTo>
                  <a:cubicBezTo>
                    <a:pt x="375" y="127"/>
                    <a:pt x="377" y="127"/>
                    <a:pt x="379" y="125"/>
                  </a:cubicBezTo>
                  <a:cubicBezTo>
                    <a:pt x="381" y="123"/>
                    <a:pt x="381" y="121"/>
                    <a:pt x="381" y="119"/>
                  </a:cubicBezTo>
                  <a:cubicBezTo>
                    <a:pt x="381" y="116"/>
                    <a:pt x="381" y="114"/>
                    <a:pt x="383" y="112"/>
                  </a:cubicBezTo>
                  <a:cubicBezTo>
                    <a:pt x="384" y="111"/>
                    <a:pt x="385" y="110"/>
                    <a:pt x="386" y="109"/>
                  </a:cubicBezTo>
                  <a:cubicBezTo>
                    <a:pt x="388" y="107"/>
                    <a:pt x="390" y="105"/>
                    <a:pt x="391" y="101"/>
                  </a:cubicBezTo>
                  <a:cubicBezTo>
                    <a:pt x="391" y="100"/>
                    <a:pt x="391" y="99"/>
                    <a:pt x="391" y="98"/>
                  </a:cubicBezTo>
                  <a:cubicBezTo>
                    <a:pt x="391" y="98"/>
                    <a:pt x="391" y="98"/>
                    <a:pt x="391" y="98"/>
                  </a:cubicBezTo>
                  <a:cubicBezTo>
                    <a:pt x="391" y="94"/>
                    <a:pt x="391" y="91"/>
                    <a:pt x="393" y="88"/>
                  </a:cubicBezTo>
                  <a:cubicBezTo>
                    <a:pt x="395" y="85"/>
                    <a:pt x="396" y="82"/>
                    <a:pt x="396" y="79"/>
                  </a:cubicBezTo>
                  <a:cubicBezTo>
                    <a:pt x="397" y="78"/>
                    <a:pt x="397" y="76"/>
                    <a:pt x="398" y="75"/>
                  </a:cubicBezTo>
                  <a:cubicBezTo>
                    <a:pt x="400" y="69"/>
                    <a:pt x="409" y="66"/>
                    <a:pt x="415" y="65"/>
                  </a:cubicBezTo>
                  <a:cubicBezTo>
                    <a:pt x="416" y="65"/>
                    <a:pt x="416" y="65"/>
                    <a:pt x="416" y="65"/>
                  </a:cubicBezTo>
                  <a:cubicBezTo>
                    <a:pt x="417" y="64"/>
                    <a:pt x="417" y="64"/>
                    <a:pt x="417" y="64"/>
                  </a:cubicBezTo>
                  <a:cubicBezTo>
                    <a:pt x="418" y="62"/>
                    <a:pt x="419" y="61"/>
                    <a:pt x="420" y="60"/>
                  </a:cubicBezTo>
                  <a:cubicBezTo>
                    <a:pt x="420" y="59"/>
                    <a:pt x="421" y="59"/>
                    <a:pt x="421" y="58"/>
                  </a:cubicBezTo>
                  <a:cubicBezTo>
                    <a:pt x="423" y="55"/>
                    <a:pt x="426" y="52"/>
                    <a:pt x="429" y="50"/>
                  </a:cubicBezTo>
                  <a:cubicBezTo>
                    <a:pt x="431" y="48"/>
                    <a:pt x="434" y="47"/>
                    <a:pt x="438" y="45"/>
                  </a:cubicBezTo>
                  <a:cubicBezTo>
                    <a:pt x="440" y="43"/>
                    <a:pt x="442" y="42"/>
                    <a:pt x="444" y="41"/>
                  </a:cubicBezTo>
                  <a:cubicBezTo>
                    <a:pt x="444" y="41"/>
                    <a:pt x="445" y="40"/>
                    <a:pt x="445" y="40"/>
                  </a:cubicBezTo>
                  <a:cubicBezTo>
                    <a:pt x="448" y="39"/>
                    <a:pt x="451" y="37"/>
                    <a:pt x="452" y="35"/>
                  </a:cubicBezTo>
                  <a:cubicBezTo>
                    <a:pt x="453" y="34"/>
                    <a:pt x="454" y="32"/>
                    <a:pt x="453" y="30"/>
                  </a:cubicBezTo>
                  <a:cubicBezTo>
                    <a:pt x="452" y="28"/>
                    <a:pt x="451" y="28"/>
                    <a:pt x="449" y="27"/>
                  </a:cubicBezTo>
                  <a:cubicBezTo>
                    <a:pt x="449" y="27"/>
                    <a:pt x="449" y="27"/>
                    <a:pt x="449" y="27"/>
                  </a:cubicBezTo>
                  <a:cubicBezTo>
                    <a:pt x="447" y="27"/>
                    <a:pt x="446" y="27"/>
                    <a:pt x="444" y="26"/>
                  </a:cubicBezTo>
                  <a:cubicBezTo>
                    <a:pt x="440" y="25"/>
                    <a:pt x="435" y="24"/>
                    <a:pt x="432" y="21"/>
                  </a:cubicBezTo>
                  <a:cubicBezTo>
                    <a:pt x="430" y="20"/>
                    <a:pt x="429" y="18"/>
                    <a:pt x="428" y="16"/>
                  </a:cubicBezTo>
                  <a:cubicBezTo>
                    <a:pt x="426" y="14"/>
                    <a:pt x="424" y="10"/>
                    <a:pt x="420" y="9"/>
                  </a:cubicBezTo>
                  <a:cubicBezTo>
                    <a:pt x="420" y="8"/>
                    <a:pt x="419" y="8"/>
                    <a:pt x="418" y="7"/>
                  </a:cubicBezTo>
                  <a:cubicBezTo>
                    <a:pt x="416" y="6"/>
                    <a:pt x="414" y="5"/>
                    <a:pt x="413" y="4"/>
                  </a:cubicBezTo>
                  <a:cubicBezTo>
                    <a:pt x="412" y="4"/>
                    <a:pt x="412" y="4"/>
                    <a:pt x="412" y="4"/>
                  </a:cubicBezTo>
                  <a:cubicBezTo>
                    <a:pt x="410" y="2"/>
                    <a:pt x="407" y="0"/>
                    <a:pt x="404" y="0"/>
                  </a:cubicBezTo>
                  <a:cubicBezTo>
                    <a:pt x="403" y="0"/>
                    <a:pt x="403" y="0"/>
                    <a:pt x="402" y="1"/>
                  </a:cubicBezTo>
                  <a:cubicBezTo>
                    <a:pt x="400" y="1"/>
                    <a:pt x="399" y="3"/>
                    <a:pt x="399" y="4"/>
                  </a:cubicBezTo>
                  <a:cubicBezTo>
                    <a:pt x="398" y="7"/>
                    <a:pt x="402" y="10"/>
                    <a:pt x="402" y="11"/>
                  </a:cubicBezTo>
                  <a:cubicBezTo>
                    <a:pt x="403" y="11"/>
                    <a:pt x="403" y="11"/>
                    <a:pt x="404" y="12"/>
                  </a:cubicBezTo>
                  <a:cubicBezTo>
                    <a:pt x="404" y="12"/>
                    <a:pt x="404" y="12"/>
                    <a:pt x="404" y="12"/>
                  </a:cubicBezTo>
                  <a:cubicBezTo>
                    <a:pt x="404" y="13"/>
                    <a:pt x="404" y="13"/>
                    <a:pt x="405" y="14"/>
                  </a:cubicBezTo>
                  <a:cubicBezTo>
                    <a:pt x="406" y="15"/>
                    <a:pt x="407" y="16"/>
                    <a:pt x="408" y="17"/>
                  </a:cubicBezTo>
                  <a:cubicBezTo>
                    <a:pt x="409" y="17"/>
                    <a:pt x="409" y="17"/>
                    <a:pt x="410" y="17"/>
                  </a:cubicBezTo>
                  <a:cubicBezTo>
                    <a:pt x="410" y="18"/>
                    <a:pt x="411" y="19"/>
                    <a:pt x="411" y="19"/>
                  </a:cubicBezTo>
                  <a:cubicBezTo>
                    <a:pt x="411" y="19"/>
                    <a:pt x="410" y="19"/>
                    <a:pt x="410" y="19"/>
                  </a:cubicBezTo>
                  <a:cubicBezTo>
                    <a:pt x="408" y="18"/>
                    <a:pt x="407" y="17"/>
                    <a:pt x="405" y="16"/>
                  </a:cubicBezTo>
                  <a:cubicBezTo>
                    <a:pt x="404" y="16"/>
                    <a:pt x="403" y="16"/>
                    <a:pt x="402" y="16"/>
                  </a:cubicBezTo>
                  <a:cubicBezTo>
                    <a:pt x="400" y="16"/>
                    <a:pt x="397" y="17"/>
                    <a:pt x="394" y="18"/>
                  </a:cubicBezTo>
                  <a:cubicBezTo>
                    <a:pt x="393" y="18"/>
                    <a:pt x="393" y="18"/>
                    <a:pt x="392" y="18"/>
                  </a:cubicBezTo>
                  <a:cubicBezTo>
                    <a:pt x="391" y="18"/>
                    <a:pt x="391" y="18"/>
                    <a:pt x="391" y="18"/>
                  </a:cubicBezTo>
                  <a:cubicBezTo>
                    <a:pt x="390" y="18"/>
                    <a:pt x="389" y="18"/>
                    <a:pt x="389" y="18"/>
                  </a:cubicBezTo>
                  <a:cubicBezTo>
                    <a:pt x="388" y="18"/>
                    <a:pt x="388" y="18"/>
                    <a:pt x="387" y="18"/>
                  </a:cubicBezTo>
                  <a:cubicBezTo>
                    <a:pt x="385" y="18"/>
                    <a:pt x="385" y="18"/>
                    <a:pt x="385" y="18"/>
                  </a:cubicBezTo>
                  <a:cubicBezTo>
                    <a:pt x="385" y="20"/>
                    <a:pt x="385" y="20"/>
                    <a:pt x="385" y="20"/>
                  </a:cubicBezTo>
                  <a:cubicBezTo>
                    <a:pt x="384" y="22"/>
                    <a:pt x="384" y="23"/>
                    <a:pt x="384" y="25"/>
                  </a:cubicBezTo>
                  <a:cubicBezTo>
                    <a:pt x="384" y="26"/>
                    <a:pt x="384" y="27"/>
                    <a:pt x="383" y="28"/>
                  </a:cubicBezTo>
                  <a:cubicBezTo>
                    <a:pt x="378" y="35"/>
                    <a:pt x="382" y="40"/>
                    <a:pt x="385" y="44"/>
                  </a:cubicBezTo>
                  <a:cubicBezTo>
                    <a:pt x="387" y="46"/>
                    <a:pt x="389" y="48"/>
                    <a:pt x="389" y="50"/>
                  </a:cubicBezTo>
                  <a:cubicBezTo>
                    <a:pt x="389" y="50"/>
                    <a:pt x="389" y="51"/>
                    <a:pt x="388" y="51"/>
                  </a:cubicBezTo>
                  <a:cubicBezTo>
                    <a:pt x="388" y="51"/>
                    <a:pt x="388" y="51"/>
                    <a:pt x="388" y="51"/>
                  </a:cubicBezTo>
                  <a:cubicBezTo>
                    <a:pt x="388" y="48"/>
                    <a:pt x="385" y="46"/>
                    <a:pt x="384" y="45"/>
                  </a:cubicBezTo>
                  <a:cubicBezTo>
                    <a:pt x="384" y="45"/>
                    <a:pt x="383" y="45"/>
                    <a:pt x="383" y="45"/>
                  </a:cubicBezTo>
                  <a:cubicBezTo>
                    <a:pt x="382" y="44"/>
                    <a:pt x="381" y="42"/>
                    <a:pt x="380" y="41"/>
                  </a:cubicBezTo>
                  <a:cubicBezTo>
                    <a:pt x="379" y="41"/>
                    <a:pt x="379" y="40"/>
                    <a:pt x="379" y="40"/>
                  </a:cubicBezTo>
                  <a:cubicBezTo>
                    <a:pt x="378" y="39"/>
                    <a:pt x="378" y="39"/>
                    <a:pt x="378" y="39"/>
                  </a:cubicBezTo>
                  <a:cubicBezTo>
                    <a:pt x="377" y="38"/>
                    <a:pt x="376" y="36"/>
                    <a:pt x="376" y="35"/>
                  </a:cubicBezTo>
                  <a:cubicBezTo>
                    <a:pt x="375" y="35"/>
                    <a:pt x="376" y="33"/>
                    <a:pt x="376" y="32"/>
                  </a:cubicBezTo>
                  <a:cubicBezTo>
                    <a:pt x="376" y="31"/>
                    <a:pt x="377" y="30"/>
                    <a:pt x="376" y="28"/>
                  </a:cubicBezTo>
                  <a:cubicBezTo>
                    <a:pt x="376" y="21"/>
                    <a:pt x="371" y="20"/>
                    <a:pt x="370" y="20"/>
                  </a:cubicBezTo>
                  <a:cubicBezTo>
                    <a:pt x="370" y="20"/>
                    <a:pt x="370" y="20"/>
                    <a:pt x="369" y="20"/>
                  </a:cubicBezTo>
                  <a:cubicBezTo>
                    <a:pt x="367" y="21"/>
                    <a:pt x="365" y="22"/>
                    <a:pt x="364" y="23"/>
                  </a:cubicBezTo>
                  <a:cubicBezTo>
                    <a:pt x="363" y="24"/>
                    <a:pt x="362" y="24"/>
                    <a:pt x="361" y="24"/>
                  </a:cubicBezTo>
                  <a:cubicBezTo>
                    <a:pt x="360" y="25"/>
                    <a:pt x="359" y="25"/>
                    <a:pt x="359" y="26"/>
                  </a:cubicBezTo>
                  <a:cubicBezTo>
                    <a:pt x="358" y="26"/>
                    <a:pt x="357" y="27"/>
                    <a:pt x="357" y="27"/>
                  </a:cubicBezTo>
                  <a:cubicBezTo>
                    <a:pt x="357" y="27"/>
                    <a:pt x="356" y="27"/>
                    <a:pt x="356" y="27"/>
                  </a:cubicBezTo>
                  <a:cubicBezTo>
                    <a:pt x="356" y="26"/>
                    <a:pt x="355" y="25"/>
                    <a:pt x="353" y="25"/>
                  </a:cubicBezTo>
                  <a:cubicBezTo>
                    <a:pt x="352" y="25"/>
                    <a:pt x="352" y="26"/>
                    <a:pt x="351" y="26"/>
                  </a:cubicBezTo>
                  <a:cubicBezTo>
                    <a:pt x="350" y="26"/>
                    <a:pt x="349" y="27"/>
                    <a:pt x="348" y="28"/>
                  </a:cubicBezTo>
                  <a:cubicBezTo>
                    <a:pt x="348" y="28"/>
                    <a:pt x="347" y="28"/>
                    <a:pt x="347" y="29"/>
                  </a:cubicBezTo>
                  <a:cubicBezTo>
                    <a:pt x="347" y="29"/>
                    <a:pt x="347" y="29"/>
                    <a:pt x="346" y="29"/>
                  </a:cubicBezTo>
                  <a:cubicBezTo>
                    <a:pt x="345" y="30"/>
                    <a:pt x="343" y="31"/>
                    <a:pt x="342" y="34"/>
                  </a:cubicBezTo>
                  <a:cubicBezTo>
                    <a:pt x="342" y="37"/>
                    <a:pt x="344" y="40"/>
                    <a:pt x="347" y="41"/>
                  </a:cubicBezTo>
                  <a:cubicBezTo>
                    <a:pt x="347" y="41"/>
                    <a:pt x="348" y="41"/>
                    <a:pt x="348" y="41"/>
                  </a:cubicBezTo>
                  <a:cubicBezTo>
                    <a:pt x="348" y="41"/>
                    <a:pt x="347" y="41"/>
                    <a:pt x="347" y="42"/>
                  </a:cubicBezTo>
                  <a:cubicBezTo>
                    <a:pt x="347" y="42"/>
                    <a:pt x="347" y="43"/>
                    <a:pt x="346" y="43"/>
                  </a:cubicBezTo>
                  <a:cubicBezTo>
                    <a:pt x="346" y="43"/>
                    <a:pt x="346" y="43"/>
                    <a:pt x="346" y="43"/>
                  </a:cubicBezTo>
                  <a:cubicBezTo>
                    <a:pt x="345" y="42"/>
                    <a:pt x="344" y="41"/>
                    <a:pt x="344" y="39"/>
                  </a:cubicBezTo>
                  <a:cubicBezTo>
                    <a:pt x="342" y="36"/>
                    <a:pt x="340" y="33"/>
                    <a:pt x="336" y="31"/>
                  </a:cubicBezTo>
                  <a:cubicBezTo>
                    <a:pt x="335" y="31"/>
                    <a:pt x="335" y="31"/>
                    <a:pt x="333" y="31"/>
                  </a:cubicBezTo>
                  <a:cubicBezTo>
                    <a:pt x="330" y="31"/>
                    <a:pt x="327" y="31"/>
                    <a:pt x="327" y="34"/>
                  </a:cubicBezTo>
                  <a:cubicBezTo>
                    <a:pt x="326" y="34"/>
                    <a:pt x="326" y="35"/>
                    <a:pt x="327" y="35"/>
                  </a:cubicBezTo>
                  <a:cubicBezTo>
                    <a:pt x="327" y="36"/>
                    <a:pt x="327" y="36"/>
                    <a:pt x="327" y="37"/>
                  </a:cubicBezTo>
                  <a:cubicBezTo>
                    <a:pt x="326" y="37"/>
                    <a:pt x="325" y="37"/>
                    <a:pt x="325" y="37"/>
                  </a:cubicBezTo>
                  <a:cubicBezTo>
                    <a:pt x="324" y="38"/>
                    <a:pt x="323" y="38"/>
                    <a:pt x="323" y="39"/>
                  </a:cubicBezTo>
                  <a:cubicBezTo>
                    <a:pt x="322" y="39"/>
                    <a:pt x="322" y="40"/>
                    <a:pt x="322" y="40"/>
                  </a:cubicBezTo>
                  <a:cubicBezTo>
                    <a:pt x="319" y="41"/>
                    <a:pt x="316" y="42"/>
                    <a:pt x="315" y="42"/>
                  </a:cubicBezTo>
                  <a:cubicBezTo>
                    <a:pt x="313" y="42"/>
                    <a:pt x="312" y="42"/>
                    <a:pt x="310" y="41"/>
                  </a:cubicBezTo>
                  <a:cubicBezTo>
                    <a:pt x="308" y="40"/>
                    <a:pt x="306" y="39"/>
                    <a:pt x="303" y="39"/>
                  </a:cubicBezTo>
                  <a:cubicBezTo>
                    <a:pt x="302" y="39"/>
                    <a:pt x="298" y="39"/>
                    <a:pt x="296" y="41"/>
                  </a:cubicBezTo>
                  <a:cubicBezTo>
                    <a:pt x="294" y="43"/>
                    <a:pt x="295" y="46"/>
                    <a:pt x="295" y="47"/>
                  </a:cubicBezTo>
                  <a:cubicBezTo>
                    <a:pt x="295" y="47"/>
                    <a:pt x="295" y="48"/>
                    <a:pt x="295" y="48"/>
                  </a:cubicBezTo>
                  <a:cubicBezTo>
                    <a:pt x="295" y="48"/>
                    <a:pt x="295" y="49"/>
                    <a:pt x="294" y="49"/>
                  </a:cubicBezTo>
                  <a:cubicBezTo>
                    <a:pt x="294" y="50"/>
                    <a:pt x="293" y="51"/>
                    <a:pt x="293" y="52"/>
                  </a:cubicBezTo>
                  <a:cubicBezTo>
                    <a:pt x="292" y="54"/>
                    <a:pt x="292" y="56"/>
                    <a:pt x="293" y="57"/>
                  </a:cubicBezTo>
                  <a:cubicBezTo>
                    <a:pt x="293" y="60"/>
                    <a:pt x="293" y="60"/>
                    <a:pt x="293" y="60"/>
                  </a:cubicBezTo>
                  <a:cubicBezTo>
                    <a:pt x="292" y="61"/>
                    <a:pt x="291" y="61"/>
                    <a:pt x="290" y="61"/>
                  </a:cubicBezTo>
                  <a:cubicBezTo>
                    <a:pt x="288" y="61"/>
                    <a:pt x="285" y="62"/>
                    <a:pt x="283" y="65"/>
                  </a:cubicBezTo>
                  <a:cubicBezTo>
                    <a:pt x="282" y="65"/>
                    <a:pt x="282" y="66"/>
                    <a:pt x="281" y="67"/>
                  </a:cubicBezTo>
                  <a:cubicBezTo>
                    <a:pt x="281" y="68"/>
                    <a:pt x="281" y="69"/>
                    <a:pt x="280" y="69"/>
                  </a:cubicBezTo>
                  <a:cubicBezTo>
                    <a:pt x="280" y="69"/>
                    <a:pt x="280" y="70"/>
                    <a:pt x="279" y="70"/>
                  </a:cubicBezTo>
                  <a:cubicBezTo>
                    <a:pt x="279" y="71"/>
                    <a:pt x="277" y="72"/>
                    <a:pt x="277" y="73"/>
                  </a:cubicBezTo>
                  <a:cubicBezTo>
                    <a:pt x="276" y="76"/>
                    <a:pt x="277" y="78"/>
                    <a:pt x="279" y="80"/>
                  </a:cubicBezTo>
                  <a:cubicBezTo>
                    <a:pt x="279" y="80"/>
                    <a:pt x="279" y="80"/>
                    <a:pt x="279" y="80"/>
                  </a:cubicBezTo>
                  <a:cubicBezTo>
                    <a:pt x="278" y="80"/>
                    <a:pt x="276" y="80"/>
                    <a:pt x="275" y="84"/>
                  </a:cubicBezTo>
                  <a:cubicBezTo>
                    <a:pt x="275" y="86"/>
                    <a:pt x="276" y="89"/>
                    <a:pt x="278" y="92"/>
                  </a:cubicBezTo>
                  <a:cubicBezTo>
                    <a:pt x="279" y="94"/>
                    <a:pt x="281" y="95"/>
                    <a:pt x="283" y="95"/>
                  </a:cubicBezTo>
                  <a:cubicBezTo>
                    <a:pt x="284" y="95"/>
                    <a:pt x="285" y="95"/>
                    <a:pt x="286" y="95"/>
                  </a:cubicBezTo>
                  <a:cubicBezTo>
                    <a:pt x="287" y="95"/>
                    <a:pt x="288" y="94"/>
                    <a:pt x="289" y="94"/>
                  </a:cubicBezTo>
                  <a:cubicBezTo>
                    <a:pt x="289" y="94"/>
                    <a:pt x="289" y="95"/>
                    <a:pt x="290" y="95"/>
                  </a:cubicBezTo>
                  <a:cubicBezTo>
                    <a:pt x="290" y="95"/>
                    <a:pt x="290" y="97"/>
                    <a:pt x="289" y="99"/>
                  </a:cubicBezTo>
                  <a:cubicBezTo>
                    <a:pt x="289" y="100"/>
                    <a:pt x="288" y="101"/>
                    <a:pt x="287" y="102"/>
                  </a:cubicBezTo>
                  <a:cubicBezTo>
                    <a:pt x="287" y="102"/>
                    <a:pt x="287" y="102"/>
                    <a:pt x="286" y="102"/>
                  </a:cubicBezTo>
                  <a:cubicBezTo>
                    <a:pt x="286" y="102"/>
                    <a:pt x="284" y="101"/>
                    <a:pt x="283" y="101"/>
                  </a:cubicBezTo>
                  <a:cubicBezTo>
                    <a:pt x="282" y="100"/>
                    <a:pt x="280" y="99"/>
                    <a:pt x="278" y="99"/>
                  </a:cubicBezTo>
                  <a:cubicBezTo>
                    <a:pt x="277" y="99"/>
                    <a:pt x="277" y="99"/>
                    <a:pt x="277" y="99"/>
                  </a:cubicBezTo>
                  <a:cubicBezTo>
                    <a:pt x="276" y="99"/>
                    <a:pt x="275" y="100"/>
                    <a:pt x="274" y="100"/>
                  </a:cubicBezTo>
                  <a:cubicBezTo>
                    <a:pt x="273" y="100"/>
                    <a:pt x="271" y="100"/>
                    <a:pt x="270" y="100"/>
                  </a:cubicBezTo>
                  <a:cubicBezTo>
                    <a:pt x="268" y="100"/>
                    <a:pt x="264" y="102"/>
                    <a:pt x="264" y="104"/>
                  </a:cubicBezTo>
                  <a:cubicBezTo>
                    <a:pt x="263" y="105"/>
                    <a:pt x="263" y="108"/>
                    <a:pt x="266" y="110"/>
                  </a:cubicBezTo>
                  <a:cubicBezTo>
                    <a:pt x="267" y="110"/>
                    <a:pt x="268" y="111"/>
                    <a:pt x="269" y="111"/>
                  </a:cubicBezTo>
                  <a:cubicBezTo>
                    <a:pt x="269" y="111"/>
                    <a:pt x="269" y="111"/>
                    <a:pt x="269" y="111"/>
                  </a:cubicBezTo>
                  <a:cubicBezTo>
                    <a:pt x="269" y="111"/>
                    <a:pt x="270" y="112"/>
                    <a:pt x="270" y="112"/>
                  </a:cubicBezTo>
                  <a:cubicBezTo>
                    <a:pt x="270" y="113"/>
                    <a:pt x="271" y="113"/>
                    <a:pt x="272" y="114"/>
                  </a:cubicBezTo>
                  <a:cubicBezTo>
                    <a:pt x="271" y="114"/>
                    <a:pt x="270" y="114"/>
                    <a:pt x="269" y="114"/>
                  </a:cubicBezTo>
                  <a:cubicBezTo>
                    <a:pt x="268" y="113"/>
                    <a:pt x="266" y="113"/>
                    <a:pt x="265" y="113"/>
                  </a:cubicBezTo>
                  <a:cubicBezTo>
                    <a:pt x="264" y="113"/>
                    <a:pt x="263" y="113"/>
                    <a:pt x="262" y="113"/>
                  </a:cubicBezTo>
                  <a:cubicBezTo>
                    <a:pt x="254" y="113"/>
                    <a:pt x="247" y="116"/>
                    <a:pt x="243" y="120"/>
                  </a:cubicBezTo>
                  <a:cubicBezTo>
                    <a:pt x="241" y="122"/>
                    <a:pt x="241" y="122"/>
                    <a:pt x="241" y="122"/>
                  </a:cubicBezTo>
                  <a:cubicBezTo>
                    <a:pt x="241" y="123"/>
                    <a:pt x="240" y="124"/>
                    <a:pt x="239" y="125"/>
                  </a:cubicBezTo>
                  <a:cubicBezTo>
                    <a:pt x="239" y="125"/>
                    <a:pt x="238" y="125"/>
                    <a:pt x="238" y="125"/>
                  </a:cubicBezTo>
                  <a:cubicBezTo>
                    <a:pt x="237" y="126"/>
                    <a:pt x="236" y="127"/>
                    <a:pt x="235" y="129"/>
                  </a:cubicBezTo>
                  <a:cubicBezTo>
                    <a:pt x="233" y="133"/>
                    <a:pt x="237" y="137"/>
                    <a:pt x="240" y="139"/>
                  </a:cubicBezTo>
                  <a:cubicBezTo>
                    <a:pt x="241" y="139"/>
                    <a:pt x="241" y="139"/>
                    <a:pt x="241" y="139"/>
                  </a:cubicBezTo>
                  <a:cubicBezTo>
                    <a:pt x="242" y="140"/>
                    <a:pt x="243" y="141"/>
                    <a:pt x="244" y="142"/>
                  </a:cubicBezTo>
                  <a:cubicBezTo>
                    <a:pt x="245" y="144"/>
                    <a:pt x="246" y="145"/>
                    <a:pt x="247" y="146"/>
                  </a:cubicBezTo>
                  <a:cubicBezTo>
                    <a:pt x="250" y="148"/>
                    <a:pt x="254" y="149"/>
                    <a:pt x="257" y="149"/>
                  </a:cubicBezTo>
                  <a:cubicBezTo>
                    <a:pt x="257" y="149"/>
                    <a:pt x="260" y="149"/>
                    <a:pt x="260" y="149"/>
                  </a:cubicBezTo>
                  <a:cubicBezTo>
                    <a:pt x="262" y="149"/>
                    <a:pt x="263" y="149"/>
                    <a:pt x="264" y="149"/>
                  </a:cubicBezTo>
                  <a:cubicBezTo>
                    <a:pt x="265" y="149"/>
                    <a:pt x="267" y="149"/>
                    <a:pt x="268" y="149"/>
                  </a:cubicBezTo>
                  <a:cubicBezTo>
                    <a:pt x="269" y="149"/>
                    <a:pt x="271" y="149"/>
                    <a:pt x="272" y="149"/>
                  </a:cubicBezTo>
                  <a:cubicBezTo>
                    <a:pt x="273" y="148"/>
                    <a:pt x="274" y="148"/>
                    <a:pt x="275" y="148"/>
                  </a:cubicBezTo>
                  <a:cubicBezTo>
                    <a:pt x="276" y="148"/>
                    <a:pt x="277" y="147"/>
                    <a:pt x="278" y="147"/>
                  </a:cubicBezTo>
                  <a:cubicBezTo>
                    <a:pt x="278" y="147"/>
                    <a:pt x="278" y="147"/>
                    <a:pt x="279" y="148"/>
                  </a:cubicBezTo>
                  <a:cubicBezTo>
                    <a:pt x="279" y="148"/>
                    <a:pt x="278" y="148"/>
                    <a:pt x="278" y="148"/>
                  </a:cubicBezTo>
                  <a:cubicBezTo>
                    <a:pt x="277" y="149"/>
                    <a:pt x="277" y="150"/>
                    <a:pt x="276" y="151"/>
                  </a:cubicBezTo>
                  <a:cubicBezTo>
                    <a:pt x="274" y="152"/>
                    <a:pt x="271" y="154"/>
                    <a:pt x="272" y="157"/>
                  </a:cubicBezTo>
                  <a:cubicBezTo>
                    <a:pt x="272" y="157"/>
                    <a:pt x="272" y="159"/>
                    <a:pt x="275" y="159"/>
                  </a:cubicBezTo>
                  <a:cubicBezTo>
                    <a:pt x="275" y="159"/>
                    <a:pt x="275" y="159"/>
                    <a:pt x="275" y="159"/>
                  </a:cubicBezTo>
                  <a:cubicBezTo>
                    <a:pt x="276" y="159"/>
                    <a:pt x="276" y="159"/>
                    <a:pt x="276" y="159"/>
                  </a:cubicBezTo>
                  <a:cubicBezTo>
                    <a:pt x="278" y="159"/>
                    <a:pt x="281" y="157"/>
                    <a:pt x="284" y="155"/>
                  </a:cubicBezTo>
                  <a:cubicBezTo>
                    <a:pt x="286" y="153"/>
                    <a:pt x="286" y="153"/>
                    <a:pt x="286" y="153"/>
                  </a:cubicBezTo>
                  <a:cubicBezTo>
                    <a:pt x="287" y="152"/>
                    <a:pt x="288" y="151"/>
                    <a:pt x="290" y="150"/>
                  </a:cubicBezTo>
                  <a:cubicBezTo>
                    <a:pt x="291" y="149"/>
                    <a:pt x="292" y="148"/>
                    <a:pt x="293" y="148"/>
                  </a:cubicBezTo>
                  <a:cubicBezTo>
                    <a:pt x="294" y="148"/>
                    <a:pt x="294" y="149"/>
                    <a:pt x="294" y="149"/>
                  </a:cubicBezTo>
                  <a:cubicBezTo>
                    <a:pt x="295" y="150"/>
                    <a:pt x="296" y="151"/>
                    <a:pt x="299" y="151"/>
                  </a:cubicBezTo>
                  <a:cubicBezTo>
                    <a:pt x="299" y="151"/>
                    <a:pt x="300" y="151"/>
                    <a:pt x="300" y="151"/>
                  </a:cubicBezTo>
                  <a:cubicBezTo>
                    <a:pt x="301" y="151"/>
                    <a:pt x="302" y="151"/>
                    <a:pt x="303" y="150"/>
                  </a:cubicBezTo>
                  <a:cubicBezTo>
                    <a:pt x="303" y="150"/>
                    <a:pt x="304" y="150"/>
                    <a:pt x="304" y="150"/>
                  </a:cubicBezTo>
                  <a:cubicBezTo>
                    <a:pt x="305" y="149"/>
                    <a:pt x="306" y="149"/>
                    <a:pt x="306" y="149"/>
                  </a:cubicBezTo>
                  <a:cubicBezTo>
                    <a:pt x="307" y="149"/>
                    <a:pt x="307" y="149"/>
                    <a:pt x="307" y="149"/>
                  </a:cubicBezTo>
                  <a:cubicBezTo>
                    <a:pt x="308" y="149"/>
                    <a:pt x="308" y="149"/>
                    <a:pt x="308" y="149"/>
                  </a:cubicBezTo>
                  <a:cubicBezTo>
                    <a:pt x="308" y="150"/>
                    <a:pt x="308" y="150"/>
                    <a:pt x="307" y="150"/>
                  </a:cubicBezTo>
                  <a:cubicBezTo>
                    <a:pt x="305" y="152"/>
                    <a:pt x="303" y="153"/>
                    <a:pt x="302" y="155"/>
                  </a:cubicBezTo>
                  <a:cubicBezTo>
                    <a:pt x="301" y="156"/>
                    <a:pt x="301" y="156"/>
                    <a:pt x="301" y="156"/>
                  </a:cubicBezTo>
                  <a:cubicBezTo>
                    <a:pt x="300" y="157"/>
                    <a:pt x="298" y="158"/>
                    <a:pt x="297" y="160"/>
                  </a:cubicBezTo>
                  <a:cubicBezTo>
                    <a:pt x="297" y="160"/>
                    <a:pt x="297" y="161"/>
                    <a:pt x="296" y="161"/>
                  </a:cubicBezTo>
                  <a:cubicBezTo>
                    <a:pt x="295" y="162"/>
                    <a:pt x="294" y="162"/>
                    <a:pt x="293" y="164"/>
                  </a:cubicBezTo>
                  <a:cubicBezTo>
                    <a:pt x="292" y="166"/>
                    <a:pt x="293" y="168"/>
                    <a:pt x="294" y="170"/>
                  </a:cubicBezTo>
                  <a:cubicBezTo>
                    <a:pt x="292" y="170"/>
                    <a:pt x="291" y="171"/>
                    <a:pt x="289" y="172"/>
                  </a:cubicBezTo>
                  <a:cubicBezTo>
                    <a:pt x="289" y="172"/>
                    <a:pt x="289" y="172"/>
                    <a:pt x="289" y="172"/>
                  </a:cubicBezTo>
                  <a:cubicBezTo>
                    <a:pt x="288" y="173"/>
                    <a:pt x="286" y="173"/>
                    <a:pt x="285" y="173"/>
                  </a:cubicBezTo>
                  <a:cubicBezTo>
                    <a:pt x="284" y="173"/>
                    <a:pt x="284" y="173"/>
                    <a:pt x="284" y="173"/>
                  </a:cubicBezTo>
                  <a:cubicBezTo>
                    <a:pt x="282" y="173"/>
                    <a:pt x="281" y="173"/>
                    <a:pt x="280" y="174"/>
                  </a:cubicBezTo>
                  <a:cubicBezTo>
                    <a:pt x="279" y="174"/>
                    <a:pt x="278" y="174"/>
                    <a:pt x="277" y="174"/>
                  </a:cubicBezTo>
                  <a:cubicBezTo>
                    <a:pt x="277" y="174"/>
                    <a:pt x="277" y="174"/>
                    <a:pt x="277" y="174"/>
                  </a:cubicBezTo>
                  <a:cubicBezTo>
                    <a:pt x="276" y="174"/>
                    <a:pt x="275" y="174"/>
                    <a:pt x="275" y="173"/>
                  </a:cubicBezTo>
                  <a:cubicBezTo>
                    <a:pt x="273" y="173"/>
                    <a:pt x="272" y="172"/>
                    <a:pt x="270" y="172"/>
                  </a:cubicBezTo>
                  <a:cubicBezTo>
                    <a:pt x="267" y="172"/>
                    <a:pt x="267" y="172"/>
                    <a:pt x="267" y="172"/>
                  </a:cubicBezTo>
                  <a:cubicBezTo>
                    <a:pt x="268" y="175"/>
                    <a:pt x="268" y="175"/>
                    <a:pt x="268" y="175"/>
                  </a:cubicBezTo>
                  <a:cubicBezTo>
                    <a:pt x="268" y="176"/>
                    <a:pt x="268" y="177"/>
                    <a:pt x="268" y="178"/>
                  </a:cubicBezTo>
                  <a:cubicBezTo>
                    <a:pt x="268" y="179"/>
                    <a:pt x="268" y="179"/>
                    <a:pt x="268" y="180"/>
                  </a:cubicBezTo>
                  <a:cubicBezTo>
                    <a:pt x="268" y="180"/>
                    <a:pt x="268" y="181"/>
                    <a:pt x="267" y="182"/>
                  </a:cubicBezTo>
                  <a:cubicBezTo>
                    <a:pt x="267" y="182"/>
                    <a:pt x="266" y="182"/>
                    <a:pt x="266" y="182"/>
                  </a:cubicBezTo>
                  <a:cubicBezTo>
                    <a:pt x="265" y="183"/>
                    <a:pt x="265" y="183"/>
                    <a:pt x="264" y="184"/>
                  </a:cubicBezTo>
                  <a:cubicBezTo>
                    <a:pt x="263" y="184"/>
                    <a:pt x="262" y="185"/>
                    <a:pt x="261" y="185"/>
                  </a:cubicBezTo>
                  <a:cubicBezTo>
                    <a:pt x="261" y="185"/>
                    <a:pt x="260" y="185"/>
                    <a:pt x="260" y="185"/>
                  </a:cubicBezTo>
                  <a:cubicBezTo>
                    <a:pt x="260" y="188"/>
                    <a:pt x="260" y="188"/>
                    <a:pt x="260" y="188"/>
                  </a:cubicBezTo>
                  <a:cubicBezTo>
                    <a:pt x="260" y="188"/>
                    <a:pt x="260" y="188"/>
                    <a:pt x="260" y="188"/>
                  </a:cubicBezTo>
                  <a:cubicBezTo>
                    <a:pt x="260" y="185"/>
                    <a:pt x="260" y="185"/>
                    <a:pt x="260" y="185"/>
                  </a:cubicBezTo>
                  <a:cubicBezTo>
                    <a:pt x="259" y="185"/>
                    <a:pt x="258" y="185"/>
                    <a:pt x="257" y="186"/>
                  </a:cubicBezTo>
                  <a:cubicBezTo>
                    <a:pt x="255" y="186"/>
                    <a:pt x="254" y="188"/>
                    <a:pt x="253" y="189"/>
                  </a:cubicBezTo>
                  <a:cubicBezTo>
                    <a:pt x="252" y="190"/>
                    <a:pt x="252" y="191"/>
                    <a:pt x="251" y="191"/>
                  </a:cubicBezTo>
                  <a:cubicBezTo>
                    <a:pt x="251" y="191"/>
                    <a:pt x="250" y="191"/>
                    <a:pt x="249" y="192"/>
                  </a:cubicBezTo>
                  <a:cubicBezTo>
                    <a:pt x="247" y="192"/>
                    <a:pt x="243" y="193"/>
                    <a:pt x="243" y="197"/>
                  </a:cubicBezTo>
                  <a:cubicBezTo>
                    <a:pt x="243" y="200"/>
                    <a:pt x="244" y="204"/>
                    <a:pt x="252" y="204"/>
                  </a:cubicBezTo>
                  <a:cubicBezTo>
                    <a:pt x="253" y="204"/>
                    <a:pt x="254" y="204"/>
                    <a:pt x="255" y="204"/>
                  </a:cubicBezTo>
                  <a:cubicBezTo>
                    <a:pt x="256" y="204"/>
                    <a:pt x="257" y="204"/>
                    <a:pt x="257" y="204"/>
                  </a:cubicBezTo>
                  <a:cubicBezTo>
                    <a:pt x="256" y="206"/>
                    <a:pt x="257" y="207"/>
                    <a:pt x="257" y="208"/>
                  </a:cubicBezTo>
                  <a:cubicBezTo>
                    <a:pt x="255" y="208"/>
                    <a:pt x="253" y="209"/>
                    <a:pt x="252" y="210"/>
                  </a:cubicBezTo>
                  <a:cubicBezTo>
                    <a:pt x="251" y="211"/>
                    <a:pt x="250" y="212"/>
                    <a:pt x="250" y="213"/>
                  </a:cubicBezTo>
                  <a:cubicBezTo>
                    <a:pt x="247" y="211"/>
                    <a:pt x="243" y="211"/>
                    <a:pt x="242" y="211"/>
                  </a:cubicBezTo>
                  <a:cubicBezTo>
                    <a:pt x="240" y="211"/>
                    <a:pt x="239" y="211"/>
                    <a:pt x="237" y="211"/>
                  </a:cubicBezTo>
                  <a:cubicBezTo>
                    <a:pt x="237" y="211"/>
                    <a:pt x="237" y="211"/>
                    <a:pt x="237" y="211"/>
                  </a:cubicBezTo>
                  <a:cubicBezTo>
                    <a:pt x="236" y="212"/>
                    <a:pt x="235" y="212"/>
                    <a:pt x="234" y="212"/>
                  </a:cubicBezTo>
                  <a:cubicBezTo>
                    <a:pt x="233" y="212"/>
                    <a:pt x="232" y="212"/>
                    <a:pt x="231" y="212"/>
                  </a:cubicBezTo>
                  <a:cubicBezTo>
                    <a:pt x="230" y="212"/>
                    <a:pt x="229" y="212"/>
                    <a:pt x="229" y="212"/>
                  </a:cubicBezTo>
                  <a:cubicBezTo>
                    <a:pt x="228" y="212"/>
                    <a:pt x="227" y="211"/>
                    <a:pt x="225" y="210"/>
                  </a:cubicBezTo>
                  <a:cubicBezTo>
                    <a:pt x="224" y="210"/>
                    <a:pt x="223" y="209"/>
                    <a:pt x="222" y="208"/>
                  </a:cubicBezTo>
                  <a:cubicBezTo>
                    <a:pt x="220" y="208"/>
                    <a:pt x="218" y="208"/>
                    <a:pt x="217" y="208"/>
                  </a:cubicBezTo>
                  <a:cubicBezTo>
                    <a:pt x="215" y="208"/>
                    <a:pt x="214" y="207"/>
                    <a:pt x="213" y="207"/>
                  </a:cubicBezTo>
                  <a:cubicBezTo>
                    <a:pt x="213" y="207"/>
                    <a:pt x="212" y="207"/>
                    <a:pt x="211" y="206"/>
                  </a:cubicBezTo>
                  <a:cubicBezTo>
                    <a:pt x="209" y="205"/>
                    <a:pt x="207" y="204"/>
                    <a:pt x="205" y="204"/>
                  </a:cubicBezTo>
                  <a:cubicBezTo>
                    <a:pt x="205" y="204"/>
                    <a:pt x="204" y="204"/>
                    <a:pt x="204" y="204"/>
                  </a:cubicBezTo>
                  <a:cubicBezTo>
                    <a:pt x="198" y="206"/>
                    <a:pt x="196" y="211"/>
                    <a:pt x="195" y="215"/>
                  </a:cubicBezTo>
                  <a:cubicBezTo>
                    <a:pt x="194" y="217"/>
                    <a:pt x="194" y="218"/>
                    <a:pt x="193" y="219"/>
                  </a:cubicBezTo>
                  <a:cubicBezTo>
                    <a:pt x="191" y="221"/>
                    <a:pt x="189" y="223"/>
                    <a:pt x="188" y="223"/>
                  </a:cubicBezTo>
                  <a:cubicBezTo>
                    <a:pt x="187" y="223"/>
                    <a:pt x="187" y="223"/>
                    <a:pt x="187" y="223"/>
                  </a:cubicBezTo>
                  <a:cubicBezTo>
                    <a:pt x="187" y="222"/>
                    <a:pt x="186" y="221"/>
                    <a:pt x="186" y="219"/>
                  </a:cubicBezTo>
                  <a:cubicBezTo>
                    <a:pt x="186" y="218"/>
                    <a:pt x="186" y="217"/>
                    <a:pt x="186" y="216"/>
                  </a:cubicBezTo>
                  <a:cubicBezTo>
                    <a:pt x="186" y="213"/>
                    <a:pt x="184" y="209"/>
                    <a:pt x="182" y="206"/>
                  </a:cubicBezTo>
                  <a:cubicBezTo>
                    <a:pt x="177" y="202"/>
                    <a:pt x="170" y="201"/>
                    <a:pt x="165" y="200"/>
                  </a:cubicBezTo>
                  <a:cubicBezTo>
                    <a:pt x="164" y="200"/>
                    <a:pt x="164" y="200"/>
                    <a:pt x="164" y="200"/>
                  </a:cubicBezTo>
                  <a:cubicBezTo>
                    <a:pt x="161" y="200"/>
                    <a:pt x="158" y="199"/>
                    <a:pt x="155" y="198"/>
                  </a:cubicBezTo>
                  <a:cubicBezTo>
                    <a:pt x="154" y="198"/>
                    <a:pt x="152" y="197"/>
                    <a:pt x="151" y="197"/>
                  </a:cubicBezTo>
                  <a:cubicBezTo>
                    <a:pt x="148" y="196"/>
                    <a:pt x="144" y="196"/>
                    <a:pt x="141" y="196"/>
                  </a:cubicBezTo>
                  <a:cubicBezTo>
                    <a:pt x="139" y="196"/>
                    <a:pt x="136" y="196"/>
                    <a:pt x="134" y="195"/>
                  </a:cubicBezTo>
                  <a:cubicBezTo>
                    <a:pt x="133" y="195"/>
                    <a:pt x="131" y="194"/>
                    <a:pt x="129" y="193"/>
                  </a:cubicBezTo>
                  <a:cubicBezTo>
                    <a:pt x="127" y="192"/>
                    <a:pt x="124" y="191"/>
                    <a:pt x="120" y="191"/>
                  </a:cubicBezTo>
                  <a:cubicBezTo>
                    <a:pt x="120" y="191"/>
                    <a:pt x="119" y="191"/>
                    <a:pt x="119" y="191"/>
                  </a:cubicBezTo>
                  <a:cubicBezTo>
                    <a:pt x="117" y="191"/>
                    <a:pt x="114" y="191"/>
                    <a:pt x="112" y="194"/>
                  </a:cubicBezTo>
                  <a:cubicBezTo>
                    <a:pt x="111" y="197"/>
                    <a:pt x="113" y="200"/>
                    <a:pt x="115" y="202"/>
                  </a:cubicBezTo>
                  <a:cubicBezTo>
                    <a:pt x="115" y="202"/>
                    <a:pt x="116" y="203"/>
                    <a:pt x="116" y="203"/>
                  </a:cubicBezTo>
                  <a:cubicBezTo>
                    <a:pt x="115" y="203"/>
                    <a:pt x="115" y="203"/>
                    <a:pt x="114" y="203"/>
                  </a:cubicBezTo>
                  <a:cubicBezTo>
                    <a:pt x="113" y="203"/>
                    <a:pt x="112" y="204"/>
                    <a:pt x="112" y="204"/>
                  </a:cubicBezTo>
                  <a:cubicBezTo>
                    <a:pt x="110" y="204"/>
                    <a:pt x="108" y="204"/>
                    <a:pt x="107" y="205"/>
                  </a:cubicBezTo>
                  <a:cubicBezTo>
                    <a:pt x="107" y="203"/>
                    <a:pt x="106" y="202"/>
                    <a:pt x="104" y="201"/>
                  </a:cubicBezTo>
                  <a:cubicBezTo>
                    <a:pt x="102" y="199"/>
                    <a:pt x="99" y="198"/>
                    <a:pt x="95" y="198"/>
                  </a:cubicBezTo>
                  <a:cubicBezTo>
                    <a:pt x="92" y="198"/>
                    <a:pt x="89" y="198"/>
                    <a:pt x="87" y="199"/>
                  </a:cubicBezTo>
                  <a:cubicBezTo>
                    <a:pt x="81" y="202"/>
                    <a:pt x="79" y="206"/>
                    <a:pt x="79" y="211"/>
                  </a:cubicBezTo>
                  <a:cubicBezTo>
                    <a:pt x="79" y="212"/>
                    <a:pt x="80" y="213"/>
                    <a:pt x="80" y="214"/>
                  </a:cubicBezTo>
                  <a:cubicBezTo>
                    <a:pt x="81" y="216"/>
                    <a:pt x="81" y="217"/>
                    <a:pt x="81" y="217"/>
                  </a:cubicBezTo>
                  <a:cubicBezTo>
                    <a:pt x="80" y="219"/>
                    <a:pt x="79" y="221"/>
                    <a:pt x="78" y="222"/>
                  </a:cubicBezTo>
                  <a:cubicBezTo>
                    <a:pt x="77" y="224"/>
                    <a:pt x="76" y="226"/>
                    <a:pt x="75" y="229"/>
                  </a:cubicBezTo>
                  <a:cubicBezTo>
                    <a:pt x="75" y="230"/>
                    <a:pt x="74" y="235"/>
                    <a:pt x="76" y="238"/>
                  </a:cubicBezTo>
                  <a:cubicBezTo>
                    <a:pt x="77" y="240"/>
                    <a:pt x="78" y="240"/>
                    <a:pt x="80" y="240"/>
                  </a:cubicBezTo>
                  <a:cubicBezTo>
                    <a:pt x="80" y="240"/>
                    <a:pt x="80" y="240"/>
                    <a:pt x="80" y="240"/>
                  </a:cubicBezTo>
                  <a:cubicBezTo>
                    <a:pt x="81" y="240"/>
                    <a:pt x="82" y="240"/>
                    <a:pt x="83" y="239"/>
                  </a:cubicBezTo>
                  <a:cubicBezTo>
                    <a:pt x="85" y="238"/>
                    <a:pt x="85" y="235"/>
                    <a:pt x="86" y="232"/>
                  </a:cubicBezTo>
                  <a:cubicBezTo>
                    <a:pt x="86" y="231"/>
                    <a:pt x="86" y="230"/>
                    <a:pt x="86" y="230"/>
                  </a:cubicBezTo>
                  <a:cubicBezTo>
                    <a:pt x="87" y="229"/>
                    <a:pt x="87" y="228"/>
                    <a:pt x="87" y="227"/>
                  </a:cubicBezTo>
                  <a:cubicBezTo>
                    <a:pt x="88" y="225"/>
                    <a:pt x="89" y="224"/>
                    <a:pt x="90" y="222"/>
                  </a:cubicBezTo>
                  <a:cubicBezTo>
                    <a:pt x="90" y="221"/>
                    <a:pt x="91" y="221"/>
                    <a:pt x="91" y="220"/>
                  </a:cubicBezTo>
                  <a:cubicBezTo>
                    <a:pt x="92" y="220"/>
                    <a:pt x="92" y="220"/>
                    <a:pt x="92" y="219"/>
                  </a:cubicBezTo>
                  <a:cubicBezTo>
                    <a:pt x="93" y="219"/>
                    <a:pt x="93" y="218"/>
                    <a:pt x="93" y="218"/>
                  </a:cubicBezTo>
                  <a:cubicBezTo>
                    <a:pt x="94" y="217"/>
                    <a:pt x="94" y="216"/>
                    <a:pt x="95" y="216"/>
                  </a:cubicBezTo>
                  <a:cubicBezTo>
                    <a:pt x="95" y="214"/>
                    <a:pt x="95" y="214"/>
                    <a:pt x="96" y="214"/>
                  </a:cubicBezTo>
                  <a:cubicBezTo>
                    <a:pt x="97" y="214"/>
                    <a:pt x="97" y="214"/>
                    <a:pt x="97" y="214"/>
                  </a:cubicBezTo>
                  <a:cubicBezTo>
                    <a:pt x="98" y="214"/>
                    <a:pt x="98" y="214"/>
                    <a:pt x="99" y="215"/>
                  </a:cubicBezTo>
                  <a:cubicBezTo>
                    <a:pt x="100" y="215"/>
                    <a:pt x="100" y="215"/>
                    <a:pt x="101" y="215"/>
                  </a:cubicBezTo>
                  <a:cubicBezTo>
                    <a:pt x="101" y="216"/>
                    <a:pt x="100" y="216"/>
                    <a:pt x="99" y="217"/>
                  </a:cubicBezTo>
                  <a:cubicBezTo>
                    <a:pt x="97" y="219"/>
                    <a:pt x="95" y="222"/>
                    <a:pt x="96" y="228"/>
                  </a:cubicBezTo>
                  <a:cubicBezTo>
                    <a:pt x="97" y="234"/>
                    <a:pt x="97" y="235"/>
                    <a:pt x="92" y="236"/>
                  </a:cubicBezTo>
                  <a:cubicBezTo>
                    <a:pt x="89" y="237"/>
                    <a:pt x="89" y="237"/>
                    <a:pt x="89" y="237"/>
                  </a:cubicBezTo>
                  <a:cubicBezTo>
                    <a:pt x="90" y="240"/>
                    <a:pt x="90" y="240"/>
                    <a:pt x="90" y="240"/>
                  </a:cubicBezTo>
                  <a:cubicBezTo>
                    <a:pt x="92" y="243"/>
                    <a:pt x="95" y="246"/>
                    <a:pt x="99" y="246"/>
                  </a:cubicBezTo>
                  <a:cubicBezTo>
                    <a:pt x="99" y="246"/>
                    <a:pt x="100" y="246"/>
                    <a:pt x="101" y="246"/>
                  </a:cubicBezTo>
                  <a:cubicBezTo>
                    <a:pt x="99" y="251"/>
                    <a:pt x="101" y="254"/>
                    <a:pt x="104" y="258"/>
                  </a:cubicBezTo>
                  <a:cubicBezTo>
                    <a:pt x="108" y="262"/>
                    <a:pt x="109" y="264"/>
                    <a:pt x="110" y="266"/>
                  </a:cubicBezTo>
                  <a:cubicBezTo>
                    <a:pt x="110" y="266"/>
                    <a:pt x="110" y="266"/>
                    <a:pt x="110" y="266"/>
                  </a:cubicBezTo>
                  <a:cubicBezTo>
                    <a:pt x="109" y="265"/>
                    <a:pt x="108" y="265"/>
                    <a:pt x="107" y="265"/>
                  </a:cubicBezTo>
                  <a:cubicBezTo>
                    <a:pt x="106" y="265"/>
                    <a:pt x="105" y="265"/>
                    <a:pt x="104" y="265"/>
                  </a:cubicBezTo>
                  <a:cubicBezTo>
                    <a:pt x="103" y="264"/>
                    <a:pt x="102" y="264"/>
                    <a:pt x="101" y="264"/>
                  </a:cubicBezTo>
                  <a:cubicBezTo>
                    <a:pt x="99" y="263"/>
                    <a:pt x="99" y="263"/>
                    <a:pt x="99" y="263"/>
                  </a:cubicBezTo>
                  <a:cubicBezTo>
                    <a:pt x="98" y="264"/>
                    <a:pt x="98" y="264"/>
                    <a:pt x="98" y="264"/>
                  </a:cubicBezTo>
                  <a:cubicBezTo>
                    <a:pt x="98" y="264"/>
                    <a:pt x="98" y="264"/>
                    <a:pt x="98" y="264"/>
                  </a:cubicBezTo>
                  <a:cubicBezTo>
                    <a:pt x="97" y="263"/>
                    <a:pt x="97" y="263"/>
                    <a:pt x="97" y="262"/>
                  </a:cubicBezTo>
                  <a:cubicBezTo>
                    <a:pt x="97" y="262"/>
                    <a:pt x="97" y="261"/>
                    <a:pt x="97" y="260"/>
                  </a:cubicBezTo>
                  <a:cubicBezTo>
                    <a:pt x="97" y="259"/>
                    <a:pt x="97" y="258"/>
                    <a:pt x="97" y="256"/>
                  </a:cubicBezTo>
                  <a:cubicBezTo>
                    <a:pt x="96" y="252"/>
                    <a:pt x="93" y="251"/>
                    <a:pt x="91" y="251"/>
                  </a:cubicBezTo>
                  <a:cubicBezTo>
                    <a:pt x="90" y="251"/>
                    <a:pt x="88" y="252"/>
                    <a:pt x="87" y="252"/>
                  </a:cubicBezTo>
                  <a:cubicBezTo>
                    <a:pt x="86" y="253"/>
                    <a:pt x="85" y="253"/>
                    <a:pt x="84" y="253"/>
                  </a:cubicBezTo>
                  <a:cubicBezTo>
                    <a:pt x="84" y="253"/>
                    <a:pt x="84" y="253"/>
                    <a:pt x="83" y="253"/>
                  </a:cubicBezTo>
                  <a:cubicBezTo>
                    <a:pt x="82" y="253"/>
                    <a:pt x="80" y="253"/>
                    <a:pt x="79" y="253"/>
                  </a:cubicBezTo>
                  <a:cubicBezTo>
                    <a:pt x="77" y="252"/>
                    <a:pt x="75" y="252"/>
                    <a:pt x="73" y="252"/>
                  </a:cubicBezTo>
                  <a:cubicBezTo>
                    <a:pt x="73" y="252"/>
                    <a:pt x="63" y="252"/>
                    <a:pt x="61" y="257"/>
                  </a:cubicBezTo>
                  <a:cubicBezTo>
                    <a:pt x="60" y="259"/>
                    <a:pt x="60" y="261"/>
                    <a:pt x="61" y="261"/>
                  </a:cubicBezTo>
                  <a:cubicBezTo>
                    <a:pt x="62" y="264"/>
                    <a:pt x="65" y="264"/>
                    <a:pt x="68" y="264"/>
                  </a:cubicBezTo>
                  <a:cubicBezTo>
                    <a:pt x="68" y="264"/>
                    <a:pt x="69" y="264"/>
                    <a:pt x="69" y="264"/>
                  </a:cubicBezTo>
                  <a:cubicBezTo>
                    <a:pt x="70" y="264"/>
                    <a:pt x="71" y="264"/>
                    <a:pt x="73" y="264"/>
                  </a:cubicBezTo>
                  <a:cubicBezTo>
                    <a:pt x="74" y="263"/>
                    <a:pt x="75" y="263"/>
                    <a:pt x="76" y="263"/>
                  </a:cubicBezTo>
                  <a:cubicBezTo>
                    <a:pt x="77" y="263"/>
                    <a:pt x="78" y="263"/>
                    <a:pt x="78" y="263"/>
                  </a:cubicBezTo>
                  <a:cubicBezTo>
                    <a:pt x="79" y="264"/>
                    <a:pt x="80" y="264"/>
                    <a:pt x="80" y="264"/>
                  </a:cubicBezTo>
                  <a:cubicBezTo>
                    <a:pt x="80" y="264"/>
                    <a:pt x="80" y="264"/>
                    <a:pt x="80" y="264"/>
                  </a:cubicBezTo>
                  <a:cubicBezTo>
                    <a:pt x="80" y="265"/>
                    <a:pt x="80" y="265"/>
                    <a:pt x="79" y="266"/>
                  </a:cubicBezTo>
                  <a:cubicBezTo>
                    <a:pt x="78" y="267"/>
                    <a:pt x="78" y="270"/>
                    <a:pt x="79" y="272"/>
                  </a:cubicBezTo>
                  <a:cubicBezTo>
                    <a:pt x="80" y="274"/>
                    <a:pt x="82" y="274"/>
                    <a:pt x="83" y="275"/>
                  </a:cubicBezTo>
                  <a:cubicBezTo>
                    <a:pt x="83" y="275"/>
                    <a:pt x="84" y="275"/>
                    <a:pt x="84" y="276"/>
                  </a:cubicBezTo>
                  <a:cubicBezTo>
                    <a:pt x="85" y="276"/>
                    <a:pt x="86" y="277"/>
                    <a:pt x="87" y="278"/>
                  </a:cubicBezTo>
                  <a:cubicBezTo>
                    <a:pt x="88" y="279"/>
                    <a:pt x="90" y="281"/>
                    <a:pt x="92" y="282"/>
                  </a:cubicBezTo>
                  <a:cubicBezTo>
                    <a:pt x="94" y="283"/>
                    <a:pt x="94" y="283"/>
                    <a:pt x="94" y="283"/>
                  </a:cubicBezTo>
                  <a:cubicBezTo>
                    <a:pt x="96" y="284"/>
                    <a:pt x="98" y="285"/>
                    <a:pt x="101" y="285"/>
                  </a:cubicBezTo>
                  <a:cubicBezTo>
                    <a:pt x="101" y="285"/>
                    <a:pt x="101" y="285"/>
                    <a:pt x="102" y="285"/>
                  </a:cubicBezTo>
                  <a:cubicBezTo>
                    <a:pt x="105" y="285"/>
                    <a:pt x="108" y="284"/>
                    <a:pt x="111" y="283"/>
                  </a:cubicBezTo>
                  <a:cubicBezTo>
                    <a:pt x="112" y="282"/>
                    <a:pt x="114" y="281"/>
                    <a:pt x="116" y="281"/>
                  </a:cubicBezTo>
                  <a:cubicBezTo>
                    <a:pt x="117" y="280"/>
                    <a:pt x="118" y="280"/>
                    <a:pt x="120" y="280"/>
                  </a:cubicBezTo>
                  <a:cubicBezTo>
                    <a:pt x="122" y="280"/>
                    <a:pt x="124" y="281"/>
                    <a:pt x="126" y="281"/>
                  </a:cubicBezTo>
                  <a:cubicBezTo>
                    <a:pt x="127" y="281"/>
                    <a:pt x="129" y="281"/>
                    <a:pt x="130" y="281"/>
                  </a:cubicBezTo>
                  <a:cubicBezTo>
                    <a:pt x="133" y="281"/>
                    <a:pt x="134" y="282"/>
                    <a:pt x="134" y="282"/>
                  </a:cubicBezTo>
                  <a:cubicBezTo>
                    <a:pt x="134" y="282"/>
                    <a:pt x="134" y="283"/>
                    <a:pt x="133" y="284"/>
                  </a:cubicBezTo>
                  <a:cubicBezTo>
                    <a:pt x="130" y="288"/>
                    <a:pt x="128" y="291"/>
                    <a:pt x="129" y="294"/>
                  </a:cubicBezTo>
                  <a:cubicBezTo>
                    <a:pt x="129" y="296"/>
                    <a:pt x="129" y="297"/>
                    <a:pt x="131" y="299"/>
                  </a:cubicBezTo>
                  <a:cubicBezTo>
                    <a:pt x="129" y="300"/>
                    <a:pt x="127" y="300"/>
                    <a:pt x="125" y="300"/>
                  </a:cubicBezTo>
                  <a:cubicBezTo>
                    <a:pt x="123" y="300"/>
                    <a:pt x="121" y="300"/>
                    <a:pt x="119" y="299"/>
                  </a:cubicBezTo>
                  <a:cubicBezTo>
                    <a:pt x="117" y="299"/>
                    <a:pt x="114" y="299"/>
                    <a:pt x="111" y="299"/>
                  </a:cubicBezTo>
                  <a:cubicBezTo>
                    <a:pt x="111" y="299"/>
                    <a:pt x="110" y="299"/>
                    <a:pt x="109" y="299"/>
                  </a:cubicBezTo>
                  <a:cubicBezTo>
                    <a:pt x="103" y="299"/>
                    <a:pt x="99" y="301"/>
                    <a:pt x="96" y="305"/>
                  </a:cubicBezTo>
                  <a:cubicBezTo>
                    <a:pt x="92" y="310"/>
                    <a:pt x="91" y="316"/>
                    <a:pt x="92" y="322"/>
                  </a:cubicBezTo>
                  <a:cubicBezTo>
                    <a:pt x="92" y="327"/>
                    <a:pt x="96" y="328"/>
                    <a:pt x="99" y="330"/>
                  </a:cubicBezTo>
                  <a:cubicBezTo>
                    <a:pt x="100" y="330"/>
                    <a:pt x="101" y="331"/>
                    <a:pt x="102" y="331"/>
                  </a:cubicBezTo>
                  <a:cubicBezTo>
                    <a:pt x="101" y="331"/>
                    <a:pt x="99" y="332"/>
                    <a:pt x="94" y="332"/>
                  </a:cubicBezTo>
                  <a:cubicBezTo>
                    <a:pt x="93" y="332"/>
                    <a:pt x="91" y="332"/>
                    <a:pt x="89" y="331"/>
                  </a:cubicBezTo>
                  <a:cubicBezTo>
                    <a:pt x="87" y="330"/>
                    <a:pt x="85" y="329"/>
                    <a:pt x="83" y="329"/>
                  </a:cubicBezTo>
                  <a:cubicBezTo>
                    <a:pt x="82" y="329"/>
                    <a:pt x="81" y="330"/>
                    <a:pt x="80" y="330"/>
                  </a:cubicBezTo>
                  <a:cubicBezTo>
                    <a:pt x="78" y="331"/>
                    <a:pt x="77" y="332"/>
                    <a:pt x="76" y="334"/>
                  </a:cubicBezTo>
                  <a:cubicBezTo>
                    <a:pt x="76" y="336"/>
                    <a:pt x="77" y="338"/>
                    <a:pt x="78" y="339"/>
                  </a:cubicBezTo>
                  <a:cubicBezTo>
                    <a:pt x="76" y="338"/>
                    <a:pt x="75" y="338"/>
                    <a:pt x="74" y="338"/>
                  </a:cubicBezTo>
                  <a:cubicBezTo>
                    <a:pt x="73" y="338"/>
                    <a:pt x="72" y="337"/>
                    <a:pt x="69" y="337"/>
                  </a:cubicBezTo>
                  <a:cubicBezTo>
                    <a:pt x="64" y="337"/>
                    <a:pt x="61" y="338"/>
                    <a:pt x="59" y="340"/>
                  </a:cubicBezTo>
                  <a:cubicBezTo>
                    <a:pt x="59" y="341"/>
                    <a:pt x="58" y="343"/>
                    <a:pt x="58" y="345"/>
                  </a:cubicBezTo>
                  <a:cubicBezTo>
                    <a:pt x="59" y="348"/>
                    <a:pt x="59" y="348"/>
                    <a:pt x="59" y="348"/>
                  </a:cubicBezTo>
                  <a:cubicBezTo>
                    <a:pt x="61" y="348"/>
                    <a:pt x="61" y="348"/>
                    <a:pt x="61" y="348"/>
                  </a:cubicBezTo>
                  <a:cubicBezTo>
                    <a:pt x="63" y="348"/>
                    <a:pt x="64" y="349"/>
                    <a:pt x="66" y="352"/>
                  </a:cubicBezTo>
                  <a:cubicBezTo>
                    <a:pt x="66" y="353"/>
                    <a:pt x="67" y="354"/>
                    <a:pt x="68" y="355"/>
                  </a:cubicBezTo>
                  <a:cubicBezTo>
                    <a:pt x="68" y="356"/>
                    <a:pt x="69" y="356"/>
                    <a:pt x="69" y="356"/>
                  </a:cubicBezTo>
                  <a:cubicBezTo>
                    <a:pt x="70" y="357"/>
                    <a:pt x="72" y="359"/>
                    <a:pt x="72" y="359"/>
                  </a:cubicBezTo>
                  <a:cubicBezTo>
                    <a:pt x="72" y="360"/>
                    <a:pt x="71" y="360"/>
                    <a:pt x="71" y="360"/>
                  </a:cubicBezTo>
                  <a:cubicBezTo>
                    <a:pt x="71" y="361"/>
                    <a:pt x="69" y="361"/>
                    <a:pt x="68" y="361"/>
                  </a:cubicBezTo>
                  <a:cubicBezTo>
                    <a:pt x="67" y="361"/>
                    <a:pt x="67" y="361"/>
                    <a:pt x="67" y="361"/>
                  </a:cubicBezTo>
                  <a:cubicBezTo>
                    <a:pt x="65" y="361"/>
                    <a:pt x="61" y="361"/>
                    <a:pt x="59" y="365"/>
                  </a:cubicBezTo>
                  <a:cubicBezTo>
                    <a:pt x="58" y="367"/>
                    <a:pt x="58" y="369"/>
                    <a:pt x="59" y="370"/>
                  </a:cubicBezTo>
                  <a:cubicBezTo>
                    <a:pt x="60" y="372"/>
                    <a:pt x="62" y="372"/>
                    <a:pt x="64" y="372"/>
                  </a:cubicBezTo>
                  <a:cubicBezTo>
                    <a:pt x="65" y="372"/>
                    <a:pt x="67" y="372"/>
                    <a:pt x="68" y="371"/>
                  </a:cubicBezTo>
                  <a:cubicBezTo>
                    <a:pt x="69" y="371"/>
                    <a:pt x="70" y="371"/>
                    <a:pt x="71" y="371"/>
                  </a:cubicBezTo>
                  <a:cubicBezTo>
                    <a:pt x="71" y="371"/>
                    <a:pt x="71" y="371"/>
                    <a:pt x="71" y="371"/>
                  </a:cubicBezTo>
                  <a:cubicBezTo>
                    <a:pt x="73" y="372"/>
                    <a:pt x="73" y="372"/>
                    <a:pt x="75" y="374"/>
                  </a:cubicBezTo>
                  <a:cubicBezTo>
                    <a:pt x="76" y="376"/>
                    <a:pt x="77" y="377"/>
                    <a:pt x="80" y="379"/>
                  </a:cubicBezTo>
                  <a:cubicBezTo>
                    <a:pt x="82" y="379"/>
                    <a:pt x="85" y="380"/>
                    <a:pt x="87" y="380"/>
                  </a:cubicBezTo>
                  <a:cubicBezTo>
                    <a:pt x="88" y="380"/>
                    <a:pt x="88" y="380"/>
                    <a:pt x="89" y="380"/>
                  </a:cubicBezTo>
                  <a:cubicBezTo>
                    <a:pt x="92" y="379"/>
                    <a:pt x="93" y="377"/>
                    <a:pt x="93" y="376"/>
                  </a:cubicBezTo>
                  <a:cubicBezTo>
                    <a:pt x="94" y="375"/>
                    <a:pt x="94" y="375"/>
                    <a:pt x="94" y="374"/>
                  </a:cubicBezTo>
                  <a:cubicBezTo>
                    <a:pt x="95" y="374"/>
                    <a:pt x="95" y="373"/>
                    <a:pt x="97" y="373"/>
                  </a:cubicBezTo>
                  <a:cubicBezTo>
                    <a:pt x="99" y="373"/>
                    <a:pt x="102" y="375"/>
                    <a:pt x="102" y="377"/>
                  </a:cubicBezTo>
                  <a:cubicBezTo>
                    <a:pt x="102" y="377"/>
                    <a:pt x="101" y="378"/>
                    <a:pt x="99" y="379"/>
                  </a:cubicBezTo>
                  <a:cubicBezTo>
                    <a:pt x="98" y="379"/>
                    <a:pt x="98" y="380"/>
                    <a:pt x="97" y="380"/>
                  </a:cubicBezTo>
                  <a:cubicBezTo>
                    <a:pt x="93" y="381"/>
                    <a:pt x="88" y="382"/>
                    <a:pt x="87" y="386"/>
                  </a:cubicBezTo>
                  <a:cubicBezTo>
                    <a:pt x="87" y="388"/>
                    <a:pt x="88" y="389"/>
                    <a:pt x="91" y="391"/>
                  </a:cubicBezTo>
                  <a:cubicBezTo>
                    <a:pt x="92" y="392"/>
                    <a:pt x="93" y="392"/>
                    <a:pt x="94" y="392"/>
                  </a:cubicBezTo>
                  <a:cubicBezTo>
                    <a:pt x="95" y="392"/>
                    <a:pt x="95" y="392"/>
                    <a:pt x="96" y="392"/>
                  </a:cubicBezTo>
                  <a:cubicBezTo>
                    <a:pt x="96" y="392"/>
                    <a:pt x="96" y="392"/>
                    <a:pt x="97" y="392"/>
                  </a:cubicBezTo>
                  <a:cubicBezTo>
                    <a:pt x="97" y="392"/>
                    <a:pt x="97" y="392"/>
                    <a:pt x="97" y="392"/>
                  </a:cubicBezTo>
                  <a:cubicBezTo>
                    <a:pt x="98" y="392"/>
                    <a:pt x="98" y="392"/>
                    <a:pt x="99" y="393"/>
                  </a:cubicBezTo>
                  <a:cubicBezTo>
                    <a:pt x="99" y="393"/>
                    <a:pt x="99" y="394"/>
                    <a:pt x="100" y="394"/>
                  </a:cubicBezTo>
                  <a:cubicBezTo>
                    <a:pt x="101" y="396"/>
                    <a:pt x="103" y="397"/>
                    <a:pt x="106" y="397"/>
                  </a:cubicBezTo>
                  <a:cubicBezTo>
                    <a:pt x="107" y="397"/>
                    <a:pt x="109" y="397"/>
                    <a:pt x="111" y="395"/>
                  </a:cubicBezTo>
                  <a:cubicBezTo>
                    <a:pt x="114" y="393"/>
                    <a:pt x="115" y="391"/>
                    <a:pt x="116" y="389"/>
                  </a:cubicBezTo>
                  <a:cubicBezTo>
                    <a:pt x="117" y="388"/>
                    <a:pt x="117" y="388"/>
                    <a:pt x="117" y="387"/>
                  </a:cubicBezTo>
                  <a:cubicBezTo>
                    <a:pt x="118" y="386"/>
                    <a:pt x="118" y="386"/>
                    <a:pt x="119" y="385"/>
                  </a:cubicBezTo>
                  <a:cubicBezTo>
                    <a:pt x="118" y="386"/>
                    <a:pt x="118" y="386"/>
                    <a:pt x="118" y="386"/>
                  </a:cubicBezTo>
                  <a:cubicBezTo>
                    <a:pt x="118" y="387"/>
                    <a:pt x="118" y="389"/>
                    <a:pt x="120" y="391"/>
                  </a:cubicBezTo>
                  <a:cubicBezTo>
                    <a:pt x="121" y="391"/>
                    <a:pt x="122" y="392"/>
                    <a:pt x="124" y="392"/>
                  </a:cubicBezTo>
                  <a:cubicBezTo>
                    <a:pt x="124" y="392"/>
                    <a:pt x="125" y="392"/>
                    <a:pt x="125" y="392"/>
                  </a:cubicBezTo>
                  <a:cubicBezTo>
                    <a:pt x="125" y="392"/>
                    <a:pt x="124" y="393"/>
                    <a:pt x="124" y="393"/>
                  </a:cubicBezTo>
                  <a:cubicBezTo>
                    <a:pt x="123" y="394"/>
                    <a:pt x="121" y="395"/>
                    <a:pt x="121" y="396"/>
                  </a:cubicBezTo>
                  <a:cubicBezTo>
                    <a:pt x="121" y="396"/>
                    <a:pt x="120" y="397"/>
                    <a:pt x="120" y="397"/>
                  </a:cubicBezTo>
                  <a:cubicBezTo>
                    <a:pt x="119" y="396"/>
                    <a:pt x="118" y="395"/>
                    <a:pt x="117" y="395"/>
                  </a:cubicBezTo>
                  <a:cubicBezTo>
                    <a:pt x="116" y="395"/>
                    <a:pt x="116" y="395"/>
                    <a:pt x="116" y="395"/>
                  </a:cubicBezTo>
                  <a:cubicBezTo>
                    <a:pt x="116" y="395"/>
                    <a:pt x="116" y="395"/>
                    <a:pt x="116" y="395"/>
                  </a:cubicBezTo>
                  <a:cubicBezTo>
                    <a:pt x="113" y="395"/>
                    <a:pt x="112" y="397"/>
                    <a:pt x="111" y="399"/>
                  </a:cubicBezTo>
                  <a:cubicBezTo>
                    <a:pt x="111" y="400"/>
                    <a:pt x="110" y="401"/>
                    <a:pt x="109" y="401"/>
                  </a:cubicBezTo>
                  <a:cubicBezTo>
                    <a:pt x="108" y="402"/>
                    <a:pt x="108" y="402"/>
                    <a:pt x="108" y="402"/>
                  </a:cubicBezTo>
                  <a:cubicBezTo>
                    <a:pt x="108" y="404"/>
                    <a:pt x="108" y="404"/>
                    <a:pt x="108" y="404"/>
                  </a:cubicBezTo>
                  <a:cubicBezTo>
                    <a:pt x="108" y="405"/>
                    <a:pt x="108" y="407"/>
                    <a:pt x="108" y="409"/>
                  </a:cubicBezTo>
                  <a:cubicBezTo>
                    <a:pt x="108" y="411"/>
                    <a:pt x="108" y="411"/>
                    <a:pt x="108" y="411"/>
                  </a:cubicBezTo>
                  <a:cubicBezTo>
                    <a:pt x="110" y="412"/>
                    <a:pt x="110" y="412"/>
                    <a:pt x="110" y="412"/>
                  </a:cubicBezTo>
                  <a:cubicBezTo>
                    <a:pt x="111" y="412"/>
                    <a:pt x="112" y="412"/>
                    <a:pt x="113" y="412"/>
                  </a:cubicBezTo>
                  <a:cubicBezTo>
                    <a:pt x="113" y="414"/>
                    <a:pt x="115" y="414"/>
                    <a:pt x="116" y="414"/>
                  </a:cubicBezTo>
                  <a:cubicBezTo>
                    <a:pt x="119" y="414"/>
                    <a:pt x="121" y="411"/>
                    <a:pt x="122" y="411"/>
                  </a:cubicBezTo>
                  <a:cubicBezTo>
                    <a:pt x="122" y="410"/>
                    <a:pt x="122" y="410"/>
                    <a:pt x="122" y="409"/>
                  </a:cubicBezTo>
                  <a:cubicBezTo>
                    <a:pt x="127" y="409"/>
                    <a:pt x="127" y="409"/>
                    <a:pt x="127" y="409"/>
                  </a:cubicBezTo>
                  <a:cubicBezTo>
                    <a:pt x="128" y="409"/>
                    <a:pt x="129" y="410"/>
                    <a:pt x="130" y="411"/>
                  </a:cubicBezTo>
                  <a:cubicBezTo>
                    <a:pt x="131" y="412"/>
                    <a:pt x="132" y="413"/>
                    <a:pt x="135" y="414"/>
                  </a:cubicBezTo>
                  <a:cubicBezTo>
                    <a:pt x="136" y="415"/>
                    <a:pt x="138" y="415"/>
                    <a:pt x="140" y="415"/>
                  </a:cubicBezTo>
                  <a:cubicBezTo>
                    <a:pt x="142" y="415"/>
                    <a:pt x="144" y="415"/>
                    <a:pt x="146" y="415"/>
                  </a:cubicBezTo>
                  <a:cubicBezTo>
                    <a:pt x="148" y="414"/>
                    <a:pt x="150" y="414"/>
                    <a:pt x="151" y="414"/>
                  </a:cubicBezTo>
                  <a:cubicBezTo>
                    <a:pt x="154" y="414"/>
                    <a:pt x="156" y="414"/>
                    <a:pt x="158" y="413"/>
                  </a:cubicBezTo>
                  <a:cubicBezTo>
                    <a:pt x="160" y="413"/>
                    <a:pt x="162" y="413"/>
                    <a:pt x="164" y="413"/>
                  </a:cubicBezTo>
                  <a:cubicBezTo>
                    <a:pt x="164" y="413"/>
                    <a:pt x="165" y="413"/>
                    <a:pt x="165" y="413"/>
                  </a:cubicBezTo>
                  <a:cubicBezTo>
                    <a:pt x="166" y="413"/>
                    <a:pt x="167" y="413"/>
                    <a:pt x="168" y="413"/>
                  </a:cubicBezTo>
                  <a:cubicBezTo>
                    <a:pt x="169" y="413"/>
                    <a:pt x="170" y="413"/>
                    <a:pt x="171" y="413"/>
                  </a:cubicBezTo>
                  <a:cubicBezTo>
                    <a:pt x="173" y="413"/>
                    <a:pt x="174" y="413"/>
                    <a:pt x="176" y="413"/>
                  </a:cubicBezTo>
                  <a:cubicBezTo>
                    <a:pt x="178" y="412"/>
                    <a:pt x="180" y="412"/>
                    <a:pt x="182" y="411"/>
                  </a:cubicBezTo>
                  <a:cubicBezTo>
                    <a:pt x="185" y="410"/>
                    <a:pt x="188" y="409"/>
                    <a:pt x="190" y="409"/>
                  </a:cubicBezTo>
                  <a:cubicBezTo>
                    <a:pt x="190" y="409"/>
                    <a:pt x="191" y="409"/>
                    <a:pt x="191" y="409"/>
                  </a:cubicBezTo>
                  <a:cubicBezTo>
                    <a:pt x="192" y="409"/>
                    <a:pt x="192" y="409"/>
                    <a:pt x="192" y="409"/>
                  </a:cubicBezTo>
                  <a:cubicBezTo>
                    <a:pt x="192" y="409"/>
                    <a:pt x="192" y="409"/>
                    <a:pt x="192" y="409"/>
                  </a:cubicBezTo>
                  <a:cubicBezTo>
                    <a:pt x="193" y="410"/>
                    <a:pt x="193" y="411"/>
                    <a:pt x="193" y="411"/>
                  </a:cubicBezTo>
                  <a:cubicBezTo>
                    <a:pt x="192" y="413"/>
                    <a:pt x="192" y="415"/>
                    <a:pt x="193" y="416"/>
                  </a:cubicBezTo>
                  <a:cubicBezTo>
                    <a:pt x="194" y="419"/>
                    <a:pt x="196" y="420"/>
                    <a:pt x="197" y="421"/>
                  </a:cubicBezTo>
                  <a:cubicBezTo>
                    <a:pt x="199" y="422"/>
                    <a:pt x="199" y="422"/>
                    <a:pt x="199" y="423"/>
                  </a:cubicBezTo>
                  <a:cubicBezTo>
                    <a:pt x="199" y="425"/>
                    <a:pt x="196" y="426"/>
                    <a:pt x="187" y="426"/>
                  </a:cubicBezTo>
                  <a:cubicBezTo>
                    <a:pt x="186" y="426"/>
                    <a:pt x="184" y="426"/>
                    <a:pt x="183" y="426"/>
                  </a:cubicBezTo>
                  <a:cubicBezTo>
                    <a:pt x="179" y="426"/>
                    <a:pt x="179" y="426"/>
                    <a:pt x="179" y="426"/>
                  </a:cubicBezTo>
                  <a:cubicBezTo>
                    <a:pt x="179" y="428"/>
                    <a:pt x="179" y="428"/>
                    <a:pt x="179" y="428"/>
                  </a:cubicBezTo>
                  <a:cubicBezTo>
                    <a:pt x="179" y="430"/>
                    <a:pt x="179" y="432"/>
                    <a:pt x="180" y="433"/>
                  </a:cubicBezTo>
                  <a:cubicBezTo>
                    <a:pt x="180" y="433"/>
                    <a:pt x="180" y="433"/>
                    <a:pt x="180" y="433"/>
                  </a:cubicBezTo>
                  <a:cubicBezTo>
                    <a:pt x="180" y="433"/>
                    <a:pt x="179" y="433"/>
                    <a:pt x="179" y="433"/>
                  </a:cubicBezTo>
                  <a:cubicBezTo>
                    <a:pt x="177" y="433"/>
                    <a:pt x="175" y="433"/>
                    <a:pt x="175" y="433"/>
                  </a:cubicBezTo>
                  <a:cubicBezTo>
                    <a:pt x="173" y="432"/>
                    <a:pt x="171" y="431"/>
                    <a:pt x="170" y="429"/>
                  </a:cubicBezTo>
                  <a:cubicBezTo>
                    <a:pt x="168" y="427"/>
                    <a:pt x="165" y="426"/>
                    <a:pt x="163" y="426"/>
                  </a:cubicBezTo>
                  <a:cubicBezTo>
                    <a:pt x="158" y="426"/>
                    <a:pt x="157" y="431"/>
                    <a:pt x="155" y="436"/>
                  </a:cubicBezTo>
                  <a:cubicBezTo>
                    <a:pt x="155" y="438"/>
                    <a:pt x="154" y="439"/>
                    <a:pt x="154" y="441"/>
                  </a:cubicBezTo>
                  <a:cubicBezTo>
                    <a:pt x="153" y="442"/>
                    <a:pt x="153" y="442"/>
                    <a:pt x="153" y="442"/>
                  </a:cubicBezTo>
                  <a:cubicBezTo>
                    <a:pt x="151" y="446"/>
                    <a:pt x="149" y="449"/>
                    <a:pt x="147" y="451"/>
                  </a:cubicBezTo>
                  <a:cubicBezTo>
                    <a:pt x="146" y="453"/>
                    <a:pt x="146" y="453"/>
                    <a:pt x="146" y="453"/>
                  </a:cubicBezTo>
                  <a:cubicBezTo>
                    <a:pt x="144" y="456"/>
                    <a:pt x="143" y="458"/>
                    <a:pt x="140" y="460"/>
                  </a:cubicBezTo>
                  <a:cubicBezTo>
                    <a:pt x="138" y="463"/>
                    <a:pt x="133" y="468"/>
                    <a:pt x="136" y="474"/>
                  </a:cubicBezTo>
                  <a:cubicBezTo>
                    <a:pt x="137" y="476"/>
                    <a:pt x="139" y="477"/>
                    <a:pt x="141" y="477"/>
                  </a:cubicBezTo>
                  <a:cubicBezTo>
                    <a:pt x="141" y="477"/>
                    <a:pt x="142" y="477"/>
                    <a:pt x="142" y="477"/>
                  </a:cubicBezTo>
                  <a:cubicBezTo>
                    <a:pt x="141" y="479"/>
                    <a:pt x="137" y="483"/>
                    <a:pt x="135" y="485"/>
                  </a:cubicBezTo>
                  <a:cubicBezTo>
                    <a:pt x="134" y="486"/>
                    <a:pt x="133" y="487"/>
                    <a:pt x="133" y="488"/>
                  </a:cubicBezTo>
                  <a:cubicBezTo>
                    <a:pt x="131" y="490"/>
                    <a:pt x="131" y="492"/>
                    <a:pt x="130" y="494"/>
                  </a:cubicBezTo>
                  <a:cubicBezTo>
                    <a:pt x="130" y="495"/>
                    <a:pt x="129" y="496"/>
                    <a:pt x="129" y="497"/>
                  </a:cubicBezTo>
                  <a:cubicBezTo>
                    <a:pt x="128" y="498"/>
                    <a:pt x="128" y="500"/>
                    <a:pt x="127" y="501"/>
                  </a:cubicBezTo>
                  <a:cubicBezTo>
                    <a:pt x="127" y="502"/>
                    <a:pt x="126" y="504"/>
                    <a:pt x="126" y="505"/>
                  </a:cubicBezTo>
                  <a:cubicBezTo>
                    <a:pt x="125" y="505"/>
                    <a:pt x="125" y="505"/>
                    <a:pt x="124" y="505"/>
                  </a:cubicBezTo>
                  <a:cubicBezTo>
                    <a:pt x="124" y="505"/>
                    <a:pt x="123" y="505"/>
                    <a:pt x="123" y="505"/>
                  </a:cubicBezTo>
                  <a:cubicBezTo>
                    <a:pt x="122" y="505"/>
                    <a:pt x="122" y="505"/>
                    <a:pt x="121" y="505"/>
                  </a:cubicBezTo>
                  <a:cubicBezTo>
                    <a:pt x="120" y="505"/>
                    <a:pt x="119" y="505"/>
                    <a:pt x="118" y="506"/>
                  </a:cubicBezTo>
                  <a:cubicBezTo>
                    <a:pt x="115" y="507"/>
                    <a:pt x="113" y="509"/>
                    <a:pt x="111" y="511"/>
                  </a:cubicBezTo>
                  <a:cubicBezTo>
                    <a:pt x="111" y="512"/>
                    <a:pt x="110" y="513"/>
                    <a:pt x="109" y="513"/>
                  </a:cubicBezTo>
                  <a:cubicBezTo>
                    <a:pt x="108" y="515"/>
                    <a:pt x="107" y="516"/>
                    <a:pt x="105" y="517"/>
                  </a:cubicBezTo>
                  <a:cubicBezTo>
                    <a:pt x="102" y="521"/>
                    <a:pt x="98" y="524"/>
                    <a:pt x="94" y="526"/>
                  </a:cubicBezTo>
                  <a:cubicBezTo>
                    <a:pt x="93" y="527"/>
                    <a:pt x="91" y="528"/>
                    <a:pt x="89" y="529"/>
                  </a:cubicBezTo>
                  <a:cubicBezTo>
                    <a:pt x="83" y="532"/>
                    <a:pt x="77" y="534"/>
                    <a:pt x="75" y="539"/>
                  </a:cubicBezTo>
                  <a:cubicBezTo>
                    <a:pt x="74" y="541"/>
                    <a:pt x="74" y="541"/>
                    <a:pt x="74" y="541"/>
                  </a:cubicBezTo>
                  <a:cubicBezTo>
                    <a:pt x="76" y="542"/>
                    <a:pt x="76" y="542"/>
                    <a:pt x="76" y="542"/>
                  </a:cubicBezTo>
                  <a:cubicBezTo>
                    <a:pt x="77" y="543"/>
                    <a:pt x="79" y="544"/>
                    <a:pt x="81" y="544"/>
                  </a:cubicBezTo>
                  <a:cubicBezTo>
                    <a:pt x="84" y="544"/>
                    <a:pt x="86" y="543"/>
                    <a:pt x="88" y="543"/>
                  </a:cubicBezTo>
                  <a:cubicBezTo>
                    <a:pt x="89" y="542"/>
                    <a:pt x="90" y="542"/>
                    <a:pt x="91" y="542"/>
                  </a:cubicBezTo>
                  <a:cubicBezTo>
                    <a:pt x="92" y="542"/>
                    <a:pt x="93" y="542"/>
                    <a:pt x="95" y="541"/>
                  </a:cubicBezTo>
                  <a:cubicBezTo>
                    <a:pt x="98" y="541"/>
                    <a:pt x="101" y="541"/>
                    <a:pt x="105" y="537"/>
                  </a:cubicBezTo>
                  <a:cubicBezTo>
                    <a:pt x="108" y="534"/>
                    <a:pt x="110" y="534"/>
                    <a:pt x="114" y="534"/>
                  </a:cubicBezTo>
                  <a:cubicBezTo>
                    <a:pt x="114" y="534"/>
                    <a:pt x="116" y="534"/>
                    <a:pt x="116" y="534"/>
                  </a:cubicBezTo>
                  <a:cubicBezTo>
                    <a:pt x="118" y="534"/>
                    <a:pt x="120" y="534"/>
                    <a:pt x="122" y="531"/>
                  </a:cubicBezTo>
                  <a:cubicBezTo>
                    <a:pt x="123" y="531"/>
                    <a:pt x="124" y="530"/>
                    <a:pt x="124" y="529"/>
                  </a:cubicBezTo>
                  <a:cubicBezTo>
                    <a:pt x="125" y="529"/>
                    <a:pt x="125" y="528"/>
                    <a:pt x="125" y="528"/>
                  </a:cubicBezTo>
                  <a:cubicBezTo>
                    <a:pt x="126" y="527"/>
                    <a:pt x="126" y="527"/>
                    <a:pt x="127" y="527"/>
                  </a:cubicBezTo>
                  <a:cubicBezTo>
                    <a:pt x="128" y="527"/>
                    <a:pt x="129" y="529"/>
                    <a:pt x="130" y="531"/>
                  </a:cubicBezTo>
                  <a:cubicBezTo>
                    <a:pt x="132" y="533"/>
                    <a:pt x="134" y="535"/>
                    <a:pt x="137" y="536"/>
                  </a:cubicBezTo>
                  <a:cubicBezTo>
                    <a:pt x="138" y="536"/>
                    <a:pt x="139" y="537"/>
                    <a:pt x="141" y="537"/>
                  </a:cubicBezTo>
                  <a:cubicBezTo>
                    <a:pt x="144" y="537"/>
                    <a:pt x="146" y="536"/>
                    <a:pt x="149" y="535"/>
                  </a:cubicBezTo>
                  <a:cubicBezTo>
                    <a:pt x="149" y="536"/>
                    <a:pt x="149" y="537"/>
                    <a:pt x="149" y="537"/>
                  </a:cubicBezTo>
                  <a:cubicBezTo>
                    <a:pt x="150" y="538"/>
                    <a:pt x="151" y="539"/>
                    <a:pt x="152" y="539"/>
                  </a:cubicBezTo>
                  <a:cubicBezTo>
                    <a:pt x="148" y="540"/>
                    <a:pt x="143" y="541"/>
                    <a:pt x="139" y="541"/>
                  </a:cubicBezTo>
                  <a:cubicBezTo>
                    <a:pt x="139" y="541"/>
                    <a:pt x="138" y="541"/>
                    <a:pt x="138" y="541"/>
                  </a:cubicBezTo>
                  <a:cubicBezTo>
                    <a:pt x="135" y="541"/>
                    <a:pt x="132" y="541"/>
                    <a:pt x="129" y="540"/>
                  </a:cubicBezTo>
                  <a:cubicBezTo>
                    <a:pt x="125" y="540"/>
                    <a:pt x="122" y="539"/>
                    <a:pt x="118" y="539"/>
                  </a:cubicBezTo>
                  <a:cubicBezTo>
                    <a:pt x="117" y="539"/>
                    <a:pt x="116" y="539"/>
                    <a:pt x="115" y="539"/>
                  </a:cubicBezTo>
                  <a:cubicBezTo>
                    <a:pt x="110" y="540"/>
                    <a:pt x="107" y="543"/>
                    <a:pt x="105" y="547"/>
                  </a:cubicBezTo>
                  <a:cubicBezTo>
                    <a:pt x="104" y="549"/>
                    <a:pt x="104" y="551"/>
                    <a:pt x="105" y="553"/>
                  </a:cubicBezTo>
                  <a:cubicBezTo>
                    <a:pt x="105" y="555"/>
                    <a:pt x="105" y="556"/>
                    <a:pt x="105" y="557"/>
                  </a:cubicBezTo>
                  <a:cubicBezTo>
                    <a:pt x="104" y="557"/>
                    <a:pt x="101" y="558"/>
                    <a:pt x="99" y="559"/>
                  </a:cubicBezTo>
                  <a:cubicBezTo>
                    <a:pt x="98" y="560"/>
                    <a:pt x="97" y="560"/>
                    <a:pt x="96" y="560"/>
                  </a:cubicBezTo>
                  <a:cubicBezTo>
                    <a:pt x="92" y="562"/>
                    <a:pt x="89" y="563"/>
                    <a:pt x="84" y="563"/>
                  </a:cubicBezTo>
                  <a:cubicBezTo>
                    <a:pt x="84" y="563"/>
                    <a:pt x="82" y="563"/>
                    <a:pt x="82" y="563"/>
                  </a:cubicBezTo>
                  <a:cubicBezTo>
                    <a:pt x="73" y="563"/>
                    <a:pt x="71" y="565"/>
                    <a:pt x="70" y="567"/>
                  </a:cubicBezTo>
                  <a:cubicBezTo>
                    <a:pt x="69" y="570"/>
                    <a:pt x="73" y="572"/>
                    <a:pt x="74" y="573"/>
                  </a:cubicBezTo>
                  <a:cubicBezTo>
                    <a:pt x="75" y="574"/>
                    <a:pt x="76" y="574"/>
                    <a:pt x="77" y="575"/>
                  </a:cubicBezTo>
                  <a:cubicBezTo>
                    <a:pt x="80" y="577"/>
                    <a:pt x="81" y="577"/>
                    <a:pt x="81" y="581"/>
                  </a:cubicBezTo>
                  <a:cubicBezTo>
                    <a:pt x="82" y="584"/>
                    <a:pt x="82" y="586"/>
                    <a:pt x="81" y="588"/>
                  </a:cubicBezTo>
                  <a:cubicBezTo>
                    <a:pt x="81" y="588"/>
                    <a:pt x="80" y="588"/>
                    <a:pt x="80" y="589"/>
                  </a:cubicBezTo>
                  <a:cubicBezTo>
                    <a:pt x="79" y="590"/>
                    <a:pt x="77" y="592"/>
                    <a:pt x="77" y="594"/>
                  </a:cubicBezTo>
                  <a:cubicBezTo>
                    <a:pt x="77" y="599"/>
                    <a:pt x="81" y="600"/>
                    <a:pt x="84" y="600"/>
                  </a:cubicBezTo>
                  <a:cubicBezTo>
                    <a:pt x="83" y="600"/>
                    <a:pt x="82" y="600"/>
                    <a:pt x="80" y="600"/>
                  </a:cubicBezTo>
                  <a:cubicBezTo>
                    <a:pt x="76" y="599"/>
                    <a:pt x="71" y="598"/>
                    <a:pt x="67" y="598"/>
                  </a:cubicBezTo>
                  <a:cubicBezTo>
                    <a:pt x="65" y="598"/>
                    <a:pt x="65" y="598"/>
                    <a:pt x="65" y="598"/>
                  </a:cubicBezTo>
                  <a:cubicBezTo>
                    <a:pt x="63" y="598"/>
                    <a:pt x="63" y="598"/>
                    <a:pt x="63" y="597"/>
                  </a:cubicBezTo>
                  <a:cubicBezTo>
                    <a:pt x="63" y="597"/>
                    <a:pt x="63" y="597"/>
                    <a:pt x="63" y="596"/>
                  </a:cubicBezTo>
                  <a:cubicBezTo>
                    <a:pt x="64" y="595"/>
                    <a:pt x="65" y="594"/>
                    <a:pt x="64" y="592"/>
                  </a:cubicBezTo>
                  <a:cubicBezTo>
                    <a:pt x="63" y="589"/>
                    <a:pt x="61" y="589"/>
                    <a:pt x="61" y="589"/>
                  </a:cubicBezTo>
                  <a:cubicBezTo>
                    <a:pt x="58" y="589"/>
                    <a:pt x="57" y="591"/>
                    <a:pt x="55" y="595"/>
                  </a:cubicBezTo>
                  <a:cubicBezTo>
                    <a:pt x="55" y="595"/>
                    <a:pt x="54" y="597"/>
                    <a:pt x="54" y="597"/>
                  </a:cubicBezTo>
                  <a:cubicBezTo>
                    <a:pt x="53" y="598"/>
                    <a:pt x="50" y="598"/>
                    <a:pt x="47" y="598"/>
                  </a:cubicBezTo>
                  <a:cubicBezTo>
                    <a:pt x="46" y="598"/>
                    <a:pt x="45" y="598"/>
                    <a:pt x="44" y="598"/>
                  </a:cubicBezTo>
                  <a:cubicBezTo>
                    <a:pt x="44" y="598"/>
                    <a:pt x="44" y="598"/>
                    <a:pt x="44" y="598"/>
                  </a:cubicBezTo>
                  <a:cubicBezTo>
                    <a:pt x="45" y="596"/>
                    <a:pt x="46" y="594"/>
                    <a:pt x="45" y="592"/>
                  </a:cubicBezTo>
                  <a:cubicBezTo>
                    <a:pt x="43" y="590"/>
                    <a:pt x="41" y="590"/>
                    <a:pt x="39" y="590"/>
                  </a:cubicBezTo>
                  <a:cubicBezTo>
                    <a:pt x="39" y="590"/>
                    <a:pt x="38" y="590"/>
                    <a:pt x="38" y="590"/>
                  </a:cubicBezTo>
                  <a:cubicBezTo>
                    <a:pt x="35" y="590"/>
                    <a:pt x="31" y="590"/>
                    <a:pt x="28" y="592"/>
                  </a:cubicBezTo>
                  <a:cubicBezTo>
                    <a:pt x="26" y="593"/>
                    <a:pt x="26" y="594"/>
                    <a:pt x="25" y="596"/>
                  </a:cubicBezTo>
                  <a:cubicBezTo>
                    <a:pt x="25" y="596"/>
                    <a:pt x="25" y="597"/>
                    <a:pt x="24" y="597"/>
                  </a:cubicBezTo>
                  <a:cubicBezTo>
                    <a:pt x="24" y="598"/>
                    <a:pt x="23" y="598"/>
                    <a:pt x="22" y="599"/>
                  </a:cubicBezTo>
                  <a:cubicBezTo>
                    <a:pt x="20" y="599"/>
                    <a:pt x="18" y="600"/>
                    <a:pt x="16" y="602"/>
                  </a:cubicBezTo>
                  <a:cubicBezTo>
                    <a:pt x="15" y="604"/>
                    <a:pt x="15" y="605"/>
                    <a:pt x="14" y="606"/>
                  </a:cubicBezTo>
                  <a:cubicBezTo>
                    <a:pt x="14" y="606"/>
                    <a:pt x="14" y="606"/>
                    <a:pt x="14" y="606"/>
                  </a:cubicBezTo>
                  <a:cubicBezTo>
                    <a:pt x="14" y="606"/>
                    <a:pt x="12" y="605"/>
                    <a:pt x="11" y="605"/>
                  </a:cubicBezTo>
                  <a:cubicBezTo>
                    <a:pt x="10" y="605"/>
                    <a:pt x="10" y="605"/>
                    <a:pt x="9" y="605"/>
                  </a:cubicBezTo>
                  <a:cubicBezTo>
                    <a:pt x="6" y="606"/>
                    <a:pt x="5" y="609"/>
                    <a:pt x="4" y="611"/>
                  </a:cubicBezTo>
                  <a:cubicBezTo>
                    <a:pt x="0" y="619"/>
                    <a:pt x="2" y="623"/>
                    <a:pt x="4" y="626"/>
                  </a:cubicBezTo>
                  <a:cubicBezTo>
                    <a:pt x="5" y="627"/>
                    <a:pt x="7" y="627"/>
                    <a:pt x="9" y="627"/>
                  </a:cubicBezTo>
                  <a:cubicBezTo>
                    <a:pt x="12" y="627"/>
                    <a:pt x="14" y="626"/>
                    <a:pt x="16" y="626"/>
                  </a:cubicBezTo>
                  <a:cubicBezTo>
                    <a:pt x="17" y="625"/>
                    <a:pt x="18" y="625"/>
                    <a:pt x="19" y="625"/>
                  </a:cubicBezTo>
                  <a:cubicBezTo>
                    <a:pt x="19" y="624"/>
                    <a:pt x="20" y="624"/>
                    <a:pt x="20" y="624"/>
                  </a:cubicBezTo>
                  <a:cubicBezTo>
                    <a:pt x="22" y="624"/>
                    <a:pt x="23" y="625"/>
                    <a:pt x="24" y="625"/>
                  </a:cubicBezTo>
                  <a:cubicBezTo>
                    <a:pt x="25" y="625"/>
                    <a:pt x="27" y="625"/>
                    <a:pt x="28" y="626"/>
                  </a:cubicBezTo>
                  <a:cubicBezTo>
                    <a:pt x="30" y="626"/>
                    <a:pt x="32" y="626"/>
                    <a:pt x="35" y="626"/>
                  </a:cubicBezTo>
                  <a:cubicBezTo>
                    <a:pt x="40" y="626"/>
                    <a:pt x="44" y="626"/>
                    <a:pt x="48" y="625"/>
                  </a:cubicBezTo>
                  <a:cubicBezTo>
                    <a:pt x="52" y="625"/>
                    <a:pt x="55" y="625"/>
                    <a:pt x="58" y="625"/>
                  </a:cubicBezTo>
                  <a:cubicBezTo>
                    <a:pt x="59" y="625"/>
                    <a:pt x="59" y="625"/>
                    <a:pt x="60" y="625"/>
                  </a:cubicBezTo>
                  <a:cubicBezTo>
                    <a:pt x="61" y="625"/>
                    <a:pt x="62" y="625"/>
                    <a:pt x="63" y="625"/>
                  </a:cubicBezTo>
                  <a:cubicBezTo>
                    <a:pt x="64" y="625"/>
                    <a:pt x="65" y="625"/>
                    <a:pt x="66" y="625"/>
                  </a:cubicBezTo>
                  <a:cubicBezTo>
                    <a:pt x="67" y="625"/>
                    <a:pt x="68" y="625"/>
                    <a:pt x="69" y="624"/>
                  </a:cubicBezTo>
                  <a:cubicBezTo>
                    <a:pt x="71" y="624"/>
                    <a:pt x="73" y="624"/>
                    <a:pt x="74" y="624"/>
                  </a:cubicBezTo>
                  <a:cubicBezTo>
                    <a:pt x="77" y="623"/>
                    <a:pt x="79" y="623"/>
                    <a:pt x="81" y="623"/>
                  </a:cubicBezTo>
                  <a:cubicBezTo>
                    <a:pt x="81" y="623"/>
                    <a:pt x="81" y="623"/>
                    <a:pt x="81" y="623"/>
                  </a:cubicBezTo>
                  <a:cubicBezTo>
                    <a:pt x="84" y="623"/>
                    <a:pt x="85" y="623"/>
                    <a:pt x="85" y="623"/>
                  </a:cubicBezTo>
                  <a:cubicBezTo>
                    <a:pt x="85" y="624"/>
                    <a:pt x="83" y="624"/>
                    <a:pt x="79" y="625"/>
                  </a:cubicBezTo>
                  <a:cubicBezTo>
                    <a:pt x="77" y="626"/>
                    <a:pt x="77" y="626"/>
                    <a:pt x="77" y="626"/>
                  </a:cubicBezTo>
                  <a:cubicBezTo>
                    <a:pt x="74" y="626"/>
                    <a:pt x="70" y="627"/>
                    <a:pt x="67" y="630"/>
                  </a:cubicBezTo>
                  <a:cubicBezTo>
                    <a:pt x="66" y="631"/>
                    <a:pt x="65" y="632"/>
                    <a:pt x="64" y="633"/>
                  </a:cubicBezTo>
                  <a:cubicBezTo>
                    <a:pt x="62" y="634"/>
                    <a:pt x="61" y="636"/>
                    <a:pt x="60" y="637"/>
                  </a:cubicBezTo>
                  <a:cubicBezTo>
                    <a:pt x="57" y="639"/>
                    <a:pt x="52" y="639"/>
                    <a:pt x="46" y="640"/>
                  </a:cubicBezTo>
                  <a:cubicBezTo>
                    <a:pt x="38" y="641"/>
                    <a:pt x="28" y="643"/>
                    <a:pt x="24" y="650"/>
                  </a:cubicBezTo>
                  <a:cubicBezTo>
                    <a:pt x="23" y="653"/>
                    <a:pt x="23" y="655"/>
                    <a:pt x="23" y="657"/>
                  </a:cubicBezTo>
                  <a:cubicBezTo>
                    <a:pt x="22" y="656"/>
                    <a:pt x="21" y="655"/>
                    <a:pt x="20" y="655"/>
                  </a:cubicBezTo>
                  <a:cubicBezTo>
                    <a:pt x="18" y="655"/>
                    <a:pt x="16" y="657"/>
                    <a:pt x="14" y="658"/>
                  </a:cubicBezTo>
                  <a:cubicBezTo>
                    <a:pt x="13" y="658"/>
                    <a:pt x="13" y="658"/>
                    <a:pt x="12" y="659"/>
                  </a:cubicBezTo>
                  <a:cubicBezTo>
                    <a:pt x="12" y="659"/>
                    <a:pt x="12" y="659"/>
                    <a:pt x="11" y="659"/>
                  </a:cubicBezTo>
                  <a:cubicBezTo>
                    <a:pt x="10" y="659"/>
                    <a:pt x="8" y="660"/>
                    <a:pt x="7" y="661"/>
                  </a:cubicBezTo>
                  <a:cubicBezTo>
                    <a:pt x="6" y="662"/>
                    <a:pt x="4" y="664"/>
                    <a:pt x="5" y="666"/>
                  </a:cubicBezTo>
                  <a:cubicBezTo>
                    <a:pt x="6" y="667"/>
                    <a:pt x="7" y="668"/>
                    <a:pt x="9" y="668"/>
                  </a:cubicBezTo>
                  <a:cubicBezTo>
                    <a:pt x="9" y="668"/>
                    <a:pt x="10" y="668"/>
                    <a:pt x="10" y="668"/>
                  </a:cubicBezTo>
                  <a:cubicBezTo>
                    <a:pt x="8" y="670"/>
                    <a:pt x="7" y="673"/>
                    <a:pt x="7" y="676"/>
                  </a:cubicBezTo>
                  <a:cubicBezTo>
                    <a:pt x="8" y="676"/>
                    <a:pt x="8" y="678"/>
                    <a:pt x="11" y="679"/>
                  </a:cubicBezTo>
                  <a:cubicBezTo>
                    <a:pt x="11" y="679"/>
                    <a:pt x="11" y="679"/>
                    <a:pt x="10" y="679"/>
                  </a:cubicBezTo>
                  <a:cubicBezTo>
                    <a:pt x="10" y="681"/>
                    <a:pt x="8" y="686"/>
                    <a:pt x="13" y="688"/>
                  </a:cubicBezTo>
                  <a:cubicBezTo>
                    <a:pt x="14" y="689"/>
                    <a:pt x="15" y="689"/>
                    <a:pt x="16" y="689"/>
                  </a:cubicBezTo>
                  <a:cubicBezTo>
                    <a:pt x="19" y="689"/>
                    <a:pt x="22" y="686"/>
                    <a:pt x="24" y="684"/>
                  </a:cubicBezTo>
                  <a:cubicBezTo>
                    <a:pt x="25" y="684"/>
                    <a:pt x="25" y="683"/>
                    <a:pt x="26" y="683"/>
                  </a:cubicBezTo>
                  <a:cubicBezTo>
                    <a:pt x="28" y="681"/>
                    <a:pt x="29" y="681"/>
                    <a:pt x="31" y="681"/>
                  </a:cubicBezTo>
                  <a:cubicBezTo>
                    <a:pt x="32" y="681"/>
                    <a:pt x="33" y="681"/>
                    <a:pt x="34" y="681"/>
                  </a:cubicBezTo>
                  <a:cubicBezTo>
                    <a:pt x="34" y="681"/>
                    <a:pt x="35" y="681"/>
                    <a:pt x="36" y="682"/>
                  </a:cubicBezTo>
                  <a:cubicBezTo>
                    <a:pt x="33" y="682"/>
                    <a:pt x="31" y="684"/>
                    <a:pt x="30" y="686"/>
                  </a:cubicBezTo>
                  <a:cubicBezTo>
                    <a:pt x="29" y="687"/>
                    <a:pt x="29" y="690"/>
                    <a:pt x="31" y="693"/>
                  </a:cubicBezTo>
                  <a:cubicBezTo>
                    <a:pt x="33" y="696"/>
                    <a:pt x="37" y="698"/>
                    <a:pt x="42" y="698"/>
                  </a:cubicBezTo>
                  <a:cubicBezTo>
                    <a:pt x="44" y="698"/>
                    <a:pt x="46" y="698"/>
                    <a:pt x="49" y="697"/>
                  </a:cubicBezTo>
                  <a:cubicBezTo>
                    <a:pt x="50" y="696"/>
                    <a:pt x="51" y="696"/>
                    <a:pt x="52" y="695"/>
                  </a:cubicBezTo>
                  <a:cubicBezTo>
                    <a:pt x="57" y="694"/>
                    <a:pt x="61" y="692"/>
                    <a:pt x="67" y="691"/>
                  </a:cubicBezTo>
                  <a:cubicBezTo>
                    <a:pt x="73" y="690"/>
                    <a:pt x="78" y="688"/>
                    <a:pt x="84" y="685"/>
                  </a:cubicBezTo>
                  <a:cubicBezTo>
                    <a:pt x="84" y="685"/>
                    <a:pt x="84" y="685"/>
                    <a:pt x="84" y="685"/>
                  </a:cubicBezTo>
                  <a:cubicBezTo>
                    <a:pt x="87" y="683"/>
                    <a:pt x="92" y="681"/>
                    <a:pt x="96" y="680"/>
                  </a:cubicBezTo>
                  <a:cubicBezTo>
                    <a:pt x="95" y="680"/>
                    <a:pt x="94" y="681"/>
                    <a:pt x="94" y="681"/>
                  </a:cubicBezTo>
                  <a:cubicBezTo>
                    <a:pt x="93" y="681"/>
                    <a:pt x="93" y="681"/>
                    <a:pt x="92" y="681"/>
                  </a:cubicBezTo>
                  <a:cubicBezTo>
                    <a:pt x="87" y="684"/>
                    <a:pt x="83" y="687"/>
                    <a:pt x="79" y="690"/>
                  </a:cubicBezTo>
                  <a:cubicBezTo>
                    <a:pt x="78" y="691"/>
                    <a:pt x="77" y="692"/>
                    <a:pt x="76" y="692"/>
                  </a:cubicBezTo>
                  <a:cubicBezTo>
                    <a:pt x="73" y="695"/>
                    <a:pt x="70" y="696"/>
                    <a:pt x="67" y="696"/>
                  </a:cubicBezTo>
                  <a:cubicBezTo>
                    <a:pt x="65" y="697"/>
                    <a:pt x="65" y="697"/>
                    <a:pt x="65" y="697"/>
                  </a:cubicBezTo>
                  <a:cubicBezTo>
                    <a:pt x="62" y="697"/>
                    <a:pt x="58" y="698"/>
                    <a:pt x="56" y="702"/>
                  </a:cubicBezTo>
                  <a:cubicBezTo>
                    <a:pt x="55" y="704"/>
                    <a:pt x="54" y="706"/>
                    <a:pt x="54" y="707"/>
                  </a:cubicBezTo>
                  <a:cubicBezTo>
                    <a:pt x="54" y="707"/>
                    <a:pt x="54" y="707"/>
                    <a:pt x="54" y="708"/>
                  </a:cubicBezTo>
                  <a:cubicBezTo>
                    <a:pt x="54" y="708"/>
                    <a:pt x="54" y="708"/>
                    <a:pt x="53" y="708"/>
                  </a:cubicBezTo>
                  <a:cubicBezTo>
                    <a:pt x="52" y="708"/>
                    <a:pt x="52" y="708"/>
                    <a:pt x="52" y="708"/>
                  </a:cubicBezTo>
                  <a:cubicBezTo>
                    <a:pt x="51" y="708"/>
                    <a:pt x="51" y="708"/>
                    <a:pt x="50" y="708"/>
                  </a:cubicBezTo>
                  <a:cubicBezTo>
                    <a:pt x="49" y="708"/>
                    <a:pt x="48" y="708"/>
                    <a:pt x="46" y="708"/>
                  </a:cubicBezTo>
                  <a:cubicBezTo>
                    <a:pt x="44" y="710"/>
                    <a:pt x="43" y="712"/>
                    <a:pt x="44" y="713"/>
                  </a:cubicBezTo>
                  <a:cubicBezTo>
                    <a:pt x="44" y="714"/>
                    <a:pt x="44" y="714"/>
                    <a:pt x="43" y="714"/>
                  </a:cubicBezTo>
                  <a:cubicBezTo>
                    <a:pt x="43" y="715"/>
                    <a:pt x="42" y="716"/>
                    <a:pt x="41" y="716"/>
                  </a:cubicBezTo>
                  <a:cubicBezTo>
                    <a:pt x="39" y="718"/>
                    <a:pt x="36" y="720"/>
                    <a:pt x="36" y="723"/>
                  </a:cubicBezTo>
                  <a:cubicBezTo>
                    <a:pt x="36" y="724"/>
                    <a:pt x="37" y="725"/>
                    <a:pt x="38" y="727"/>
                  </a:cubicBezTo>
                  <a:cubicBezTo>
                    <a:pt x="39" y="728"/>
                    <a:pt x="41" y="728"/>
                    <a:pt x="43" y="728"/>
                  </a:cubicBezTo>
                  <a:cubicBezTo>
                    <a:pt x="45" y="728"/>
                    <a:pt x="47" y="728"/>
                    <a:pt x="48" y="727"/>
                  </a:cubicBezTo>
                  <a:cubicBezTo>
                    <a:pt x="49" y="727"/>
                    <a:pt x="50" y="727"/>
                    <a:pt x="50" y="727"/>
                  </a:cubicBezTo>
                  <a:cubicBezTo>
                    <a:pt x="56" y="726"/>
                    <a:pt x="61" y="724"/>
                    <a:pt x="67" y="722"/>
                  </a:cubicBezTo>
                  <a:cubicBezTo>
                    <a:pt x="71" y="720"/>
                    <a:pt x="77" y="720"/>
                    <a:pt x="82" y="720"/>
                  </a:cubicBezTo>
                  <a:cubicBezTo>
                    <a:pt x="88" y="720"/>
                    <a:pt x="94" y="720"/>
                    <a:pt x="100" y="717"/>
                  </a:cubicBezTo>
                  <a:cubicBezTo>
                    <a:pt x="103" y="716"/>
                    <a:pt x="105" y="713"/>
                    <a:pt x="107" y="711"/>
                  </a:cubicBezTo>
                  <a:cubicBezTo>
                    <a:pt x="109" y="709"/>
                    <a:pt x="110" y="708"/>
                    <a:pt x="111" y="707"/>
                  </a:cubicBezTo>
                  <a:cubicBezTo>
                    <a:pt x="112" y="708"/>
                    <a:pt x="114" y="709"/>
                    <a:pt x="115" y="710"/>
                  </a:cubicBezTo>
                  <a:cubicBezTo>
                    <a:pt x="116" y="711"/>
                    <a:pt x="117" y="712"/>
                    <a:pt x="118" y="713"/>
                  </a:cubicBezTo>
                  <a:cubicBezTo>
                    <a:pt x="118" y="714"/>
                    <a:pt x="114" y="715"/>
                    <a:pt x="113" y="715"/>
                  </a:cubicBezTo>
                  <a:cubicBezTo>
                    <a:pt x="113" y="715"/>
                    <a:pt x="112" y="715"/>
                    <a:pt x="112" y="716"/>
                  </a:cubicBezTo>
                  <a:cubicBezTo>
                    <a:pt x="109" y="716"/>
                    <a:pt x="107" y="717"/>
                    <a:pt x="105" y="718"/>
                  </a:cubicBezTo>
                  <a:cubicBezTo>
                    <a:pt x="99" y="720"/>
                    <a:pt x="93" y="722"/>
                    <a:pt x="87" y="724"/>
                  </a:cubicBezTo>
                  <a:cubicBezTo>
                    <a:pt x="85" y="726"/>
                    <a:pt x="72" y="733"/>
                    <a:pt x="70" y="740"/>
                  </a:cubicBezTo>
                  <a:cubicBezTo>
                    <a:pt x="69" y="743"/>
                    <a:pt x="69" y="743"/>
                    <a:pt x="69" y="743"/>
                  </a:cubicBezTo>
                  <a:cubicBezTo>
                    <a:pt x="72" y="744"/>
                    <a:pt x="72" y="744"/>
                    <a:pt x="72" y="744"/>
                  </a:cubicBezTo>
                  <a:cubicBezTo>
                    <a:pt x="72" y="744"/>
                    <a:pt x="73" y="744"/>
                    <a:pt x="73" y="744"/>
                  </a:cubicBezTo>
                  <a:cubicBezTo>
                    <a:pt x="76" y="744"/>
                    <a:pt x="79" y="742"/>
                    <a:pt x="81" y="741"/>
                  </a:cubicBezTo>
                  <a:cubicBezTo>
                    <a:pt x="81" y="741"/>
                    <a:pt x="82" y="740"/>
                    <a:pt x="83" y="740"/>
                  </a:cubicBezTo>
                  <a:cubicBezTo>
                    <a:pt x="85" y="739"/>
                    <a:pt x="86" y="739"/>
                    <a:pt x="88" y="738"/>
                  </a:cubicBezTo>
                  <a:cubicBezTo>
                    <a:pt x="89" y="738"/>
                    <a:pt x="91" y="737"/>
                    <a:pt x="92" y="737"/>
                  </a:cubicBezTo>
                  <a:cubicBezTo>
                    <a:pt x="93" y="737"/>
                    <a:pt x="94" y="736"/>
                    <a:pt x="95" y="736"/>
                  </a:cubicBezTo>
                  <a:cubicBezTo>
                    <a:pt x="93" y="737"/>
                    <a:pt x="91" y="739"/>
                    <a:pt x="89" y="740"/>
                  </a:cubicBezTo>
                  <a:cubicBezTo>
                    <a:pt x="88" y="740"/>
                    <a:pt x="87" y="740"/>
                    <a:pt x="85" y="741"/>
                  </a:cubicBezTo>
                  <a:cubicBezTo>
                    <a:pt x="78" y="743"/>
                    <a:pt x="69" y="746"/>
                    <a:pt x="69" y="754"/>
                  </a:cubicBezTo>
                  <a:cubicBezTo>
                    <a:pt x="69" y="758"/>
                    <a:pt x="73" y="761"/>
                    <a:pt x="79" y="761"/>
                  </a:cubicBezTo>
                  <a:cubicBezTo>
                    <a:pt x="80" y="761"/>
                    <a:pt x="80" y="760"/>
                    <a:pt x="81" y="760"/>
                  </a:cubicBezTo>
                  <a:cubicBezTo>
                    <a:pt x="85" y="760"/>
                    <a:pt x="87" y="758"/>
                    <a:pt x="89" y="755"/>
                  </a:cubicBezTo>
                  <a:cubicBezTo>
                    <a:pt x="90" y="755"/>
                    <a:pt x="90" y="754"/>
                    <a:pt x="91" y="754"/>
                  </a:cubicBezTo>
                  <a:cubicBezTo>
                    <a:pt x="92" y="752"/>
                    <a:pt x="93" y="752"/>
                    <a:pt x="95" y="752"/>
                  </a:cubicBezTo>
                  <a:cubicBezTo>
                    <a:pt x="96" y="752"/>
                    <a:pt x="97" y="752"/>
                    <a:pt x="99" y="752"/>
                  </a:cubicBezTo>
                  <a:cubicBezTo>
                    <a:pt x="100" y="753"/>
                    <a:pt x="102" y="753"/>
                    <a:pt x="104" y="753"/>
                  </a:cubicBezTo>
                  <a:cubicBezTo>
                    <a:pt x="106" y="753"/>
                    <a:pt x="108" y="753"/>
                    <a:pt x="110" y="751"/>
                  </a:cubicBezTo>
                  <a:cubicBezTo>
                    <a:pt x="112" y="751"/>
                    <a:pt x="113" y="750"/>
                    <a:pt x="114" y="749"/>
                  </a:cubicBezTo>
                  <a:cubicBezTo>
                    <a:pt x="117" y="747"/>
                    <a:pt x="119" y="745"/>
                    <a:pt x="121" y="745"/>
                  </a:cubicBezTo>
                  <a:cubicBezTo>
                    <a:pt x="121" y="745"/>
                    <a:pt x="121" y="745"/>
                    <a:pt x="121" y="745"/>
                  </a:cubicBezTo>
                  <a:cubicBezTo>
                    <a:pt x="121" y="746"/>
                    <a:pt x="120" y="747"/>
                    <a:pt x="119" y="748"/>
                  </a:cubicBezTo>
                  <a:cubicBezTo>
                    <a:pt x="117" y="751"/>
                    <a:pt x="117" y="751"/>
                    <a:pt x="117" y="751"/>
                  </a:cubicBezTo>
                  <a:cubicBezTo>
                    <a:pt x="120" y="752"/>
                    <a:pt x="120" y="752"/>
                    <a:pt x="120" y="752"/>
                  </a:cubicBezTo>
                  <a:cubicBezTo>
                    <a:pt x="121" y="753"/>
                    <a:pt x="122" y="754"/>
                    <a:pt x="123" y="756"/>
                  </a:cubicBezTo>
                  <a:cubicBezTo>
                    <a:pt x="124" y="758"/>
                    <a:pt x="126" y="761"/>
                    <a:pt x="130" y="761"/>
                  </a:cubicBezTo>
                  <a:cubicBezTo>
                    <a:pt x="130" y="761"/>
                    <a:pt x="131" y="761"/>
                    <a:pt x="132" y="761"/>
                  </a:cubicBezTo>
                  <a:cubicBezTo>
                    <a:pt x="134" y="760"/>
                    <a:pt x="135" y="759"/>
                    <a:pt x="137" y="758"/>
                  </a:cubicBezTo>
                  <a:cubicBezTo>
                    <a:pt x="138" y="758"/>
                    <a:pt x="139" y="757"/>
                    <a:pt x="140" y="757"/>
                  </a:cubicBezTo>
                  <a:cubicBezTo>
                    <a:pt x="140" y="756"/>
                    <a:pt x="141" y="756"/>
                    <a:pt x="142" y="756"/>
                  </a:cubicBezTo>
                  <a:cubicBezTo>
                    <a:pt x="143" y="756"/>
                    <a:pt x="143" y="756"/>
                    <a:pt x="144" y="756"/>
                  </a:cubicBezTo>
                  <a:cubicBezTo>
                    <a:pt x="145" y="756"/>
                    <a:pt x="145" y="756"/>
                    <a:pt x="146" y="756"/>
                  </a:cubicBezTo>
                  <a:cubicBezTo>
                    <a:pt x="147" y="756"/>
                    <a:pt x="148" y="756"/>
                    <a:pt x="150" y="756"/>
                  </a:cubicBezTo>
                  <a:cubicBezTo>
                    <a:pt x="152" y="755"/>
                    <a:pt x="155" y="754"/>
                    <a:pt x="157" y="753"/>
                  </a:cubicBezTo>
                  <a:cubicBezTo>
                    <a:pt x="159" y="753"/>
                    <a:pt x="161" y="752"/>
                    <a:pt x="163" y="751"/>
                  </a:cubicBezTo>
                  <a:cubicBezTo>
                    <a:pt x="165" y="750"/>
                    <a:pt x="165" y="750"/>
                    <a:pt x="165" y="750"/>
                  </a:cubicBezTo>
                  <a:cubicBezTo>
                    <a:pt x="165" y="748"/>
                    <a:pt x="165" y="748"/>
                    <a:pt x="165" y="748"/>
                  </a:cubicBezTo>
                  <a:cubicBezTo>
                    <a:pt x="165" y="747"/>
                    <a:pt x="165" y="747"/>
                    <a:pt x="165" y="747"/>
                  </a:cubicBezTo>
                  <a:cubicBezTo>
                    <a:pt x="165" y="747"/>
                    <a:pt x="166" y="746"/>
                    <a:pt x="169" y="746"/>
                  </a:cubicBezTo>
                  <a:cubicBezTo>
                    <a:pt x="172" y="746"/>
                    <a:pt x="176" y="747"/>
                    <a:pt x="177" y="748"/>
                  </a:cubicBezTo>
                  <a:cubicBezTo>
                    <a:pt x="177" y="748"/>
                    <a:pt x="178" y="748"/>
                    <a:pt x="178" y="749"/>
                  </a:cubicBezTo>
                  <a:cubicBezTo>
                    <a:pt x="179" y="750"/>
                    <a:pt x="180" y="750"/>
                    <a:pt x="182" y="750"/>
                  </a:cubicBezTo>
                  <a:cubicBezTo>
                    <a:pt x="183" y="750"/>
                    <a:pt x="184" y="750"/>
                    <a:pt x="186" y="749"/>
                  </a:cubicBezTo>
                  <a:cubicBezTo>
                    <a:pt x="186" y="748"/>
                    <a:pt x="186" y="748"/>
                    <a:pt x="186" y="748"/>
                  </a:cubicBezTo>
                  <a:cubicBezTo>
                    <a:pt x="187" y="747"/>
                    <a:pt x="189" y="747"/>
                    <a:pt x="190" y="746"/>
                  </a:cubicBezTo>
                  <a:cubicBezTo>
                    <a:pt x="192" y="746"/>
                    <a:pt x="194" y="745"/>
                    <a:pt x="195" y="744"/>
                  </a:cubicBezTo>
                  <a:cubicBezTo>
                    <a:pt x="196" y="743"/>
                    <a:pt x="196" y="743"/>
                    <a:pt x="196" y="743"/>
                  </a:cubicBezTo>
                  <a:cubicBezTo>
                    <a:pt x="197" y="743"/>
                    <a:pt x="198" y="742"/>
                    <a:pt x="198" y="742"/>
                  </a:cubicBezTo>
                  <a:cubicBezTo>
                    <a:pt x="199" y="742"/>
                    <a:pt x="200" y="742"/>
                    <a:pt x="201" y="743"/>
                  </a:cubicBezTo>
                  <a:cubicBezTo>
                    <a:pt x="203" y="744"/>
                    <a:pt x="206" y="746"/>
                    <a:pt x="210" y="746"/>
                  </a:cubicBezTo>
                  <a:cubicBezTo>
                    <a:pt x="211" y="746"/>
                    <a:pt x="213" y="745"/>
                    <a:pt x="214" y="745"/>
                  </a:cubicBezTo>
                  <a:cubicBezTo>
                    <a:pt x="216" y="743"/>
                    <a:pt x="216" y="742"/>
                    <a:pt x="216" y="741"/>
                  </a:cubicBezTo>
                  <a:cubicBezTo>
                    <a:pt x="217" y="738"/>
                    <a:pt x="215" y="735"/>
                    <a:pt x="212" y="733"/>
                  </a:cubicBezTo>
                  <a:cubicBezTo>
                    <a:pt x="212" y="732"/>
                    <a:pt x="212" y="732"/>
                    <a:pt x="211" y="732"/>
                  </a:cubicBezTo>
                  <a:cubicBezTo>
                    <a:pt x="211" y="732"/>
                    <a:pt x="211" y="732"/>
                    <a:pt x="212" y="732"/>
                  </a:cubicBezTo>
                  <a:cubicBezTo>
                    <a:pt x="212" y="732"/>
                    <a:pt x="213" y="733"/>
                    <a:pt x="214" y="733"/>
                  </a:cubicBezTo>
                  <a:cubicBezTo>
                    <a:pt x="216" y="733"/>
                    <a:pt x="217" y="733"/>
                    <a:pt x="218" y="733"/>
                  </a:cubicBezTo>
                  <a:cubicBezTo>
                    <a:pt x="219" y="733"/>
                    <a:pt x="219" y="733"/>
                    <a:pt x="220" y="733"/>
                  </a:cubicBezTo>
                  <a:cubicBezTo>
                    <a:pt x="221" y="733"/>
                    <a:pt x="222" y="734"/>
                    <a:pt x="223" y="735"/>
                  </a:cubicBezTo>
                  <a:cubicBezTo>
                    <a:pt x="225" y="736"/>
                    <a:pt x="227" y="737"/>
                    <a:pt x="230" y="737"/>
                  </a:cubicBezTo>
                  <a:cubicBezTo>
                    <a:pt x="230" y="737"/>
                    <a:pt x="231" y="737"/>
                    <a:pt x="231" y="737"/>
                  </a:cubicBezTo>
                  <a:cubicBezTo>
                    <a:pt x="233" y="737"/>
                    <a:pt x="233" y="737"/>
                    <a:pt x="233" y="737"/>
                  </a:cubicBezTo>
                  <a:cubicBezTo>
                    <a:pt x="233" y="735"/>
                    <a:pt x="233" y="735"/>
                    <a:pt x="233" y="735"/>
                  </a:cubicBezTo>
                  <a:cubicBezTo>
                    <a:pt x="234" y="730"/>
                    <a:pt x="235" y="728"/>
                    <a:pt x="237" y="727"/>
                  </a:cubicBezTo>
                  <a:cubicBezTo>
                    <a:pt x="238" y="726"/>
                    <a:pt x="239" y="726"/>
                    <a:pt x="241" y="726"/>
                  </a:cubicBezTo>
                  <a:cubicBezTo>
                    <a:pt x="243" y="725"/>
                    <a:pt x="246" y="725"/>
                    <a:pt x="248" y="723"/>
                  </a:cubicBezTo>
                  <a:cubicBezTo>
                    <a:pt x="250" y="722"/>
                    <a:pt x="252" y="720"/>
                    <a:pt x="254" y="719"/>
                  </a:cubicBezTo>
                  <a:cubicBezTo>
                    <a:pt x="255" y="718"/>
                    <a:pt x="256" y="717"/>
                    <a:pt x="257" y="716"/>
                  </a:cubicBezTo>
                  <a:cubicBezTo>
                    <a:pt x="259" y="715"/>
                    <a:pt x="260" y="714"/>
                    <a:pt x="262" y="713"/>
                  </a:cubicBezTo>
                  <a:cubicBezTo>
                    <a:pt x="266" y="711"/>
                    <a:pt x="267" y="698"/>
                    <a:pt x="264" y="695"/>
                  </a:cubicBezTo>
                  <a:cubicBezTo>
                    <a:pt x="263" y="692"/>
                    <a:pt x="261" y="692"/>
                    <a:pt x="260" y="691"/>
                  </a:cubicBezTo>
                  <a:cubicBezTo>
                    <a:pt x="259" y="691"/>
                    <a:pt x="259" y="691"/>
                    <a:pt x="259" y="691"/>
                  </a:cubicBezTo>
                  <a:cubicBezTo>
                    <a:pt x="258" y="690"/>
                    <a:pt x="258" y="690"/>
                    <a:pt x="257" y="689"/>
                  </a:cubicBezTo>
                  <a:cubicBezTo>
                    <a:pt x="257" y="688"/>
                    <a:pt x="256" y="687"/>
                    <a:pt x="256" y="687"/>
                  </a:cubicBezTo>
                  <a:cubicBezTo>
                    <a:pt x="255" y="686"/>
                    <a:pt x="255" y="686"/>
                    <a:pt x="255" y="686"/>
                  </a:cubicBezTo>
                  <a:cubicBezTo>
                    <a:pt x="254" y="685"/>
                    <a:pt x="254" y="685"/>
                    <a:pt x="253" y="684"/>
                  </a:cubicBezTo>
                  <a:cubicBezTo>
                    <a:pt x="254" y="684"/>
                    <a:pt x="257" y="686"/>
                    <a:pt x="260" y="688"/>
                  </a:cubicBezTo>
                  <a:cubicBezTo>
                    <a:pt x="260" y="688"/>
                    <a:pt x="262" y="689"/>
                    <a:pt x="262" y="689"/>
                  </a:cubicBezTo>
                  <a:cubicBezTo>
                    <a:pt x="265" y="691"/>
                    <a:pt x="267" y="692"/>
                    <a:pt x="269" y="693"/>
                  </a:cubicBezTo>
                  <a:cubicBezTo>
                    <a:pt x="268" y="693"/>
                    <a:pt x="268" y="694"/>
                    <a:pt x="267" y="696"/>
                  </a:cubicBezTo>
                  <a:cubicBezTo>
                    <a:pt x="267" y="698"/>
                    <a:pt x="267" y="700"/>
                    <a:pt x="269" y="702"/>
                  </a:cubicBezTo>
                  <a:cubicBezTo>
                    <a:pt x="270" y="704"/>
                    <a:pt x="272" y="705"/>
                    <a:pt x="274" y="705"/>
                  </a:cubicBezTo>
                  <a:cubicBezTo>
                    <a:pt x="275" y="705"/>
                    <a:pt x="275" y="705"/>
                    <a:pt x="275" y="705"/>
                  </a:cubicBezTo>
                  <a:cubicBezTo>
                    <a:pt x="277" y="705"/>
                    <a:pt x="279" y="704"/>
                    <a:pt x="281" y="703"/>
                  </a:cubicBezTo>
                  <a:cubicBezTo>
                    <a:pt x="282" y="703"/>
                    <a:pt x="282" y="702"/>
                    <a:pt x="283" y="702"/>
                  </a:cubicBezTo>
                  <a:cubicBezTo>
                    <a:pt x="284" y="702"/>
                    <a:pt x="284" y="702"/>
                    <a:pt x="285" y="702"/>
                  </a:cubicBezTo>
                  <a:cubicBezTo>
                    <a:pt x="285" y="702"/>
                    <a:pt x="286" y="702"/>
                    <a:pt x="287" y="702"/>
                  </a:cubicBezTo>
                  <a:cubicBezTo>
                    <a:pt x="287" y="702"/>
                    <a:pt x="288" y="702"/>
                    <a:pt x="289" y="702"/>
                  </a:cubicBezTo>
                  <a:cubicBezTo>
                    <a:pt x="291" y="702"/>
                    <a:pt x="292" y="702"/>
                    <a:pt x="294" y="701"/>
                  </a:cubicBezTo>
                  <a:cubicBezTo>
                    <a:pt x="296" y="700"/>
                    <a:pt x="298" y="698"/>
                    <a:pt x="299" y="696"/>
                  </a:cubicBezTo>
                  <a:cubicBezTo>
                    <a:pt x="300" y="695"/>
                    <a:pt x="300" y="695"/>
                    <a:pt x="301" y="694"/>
                  </a:cubicBezTo>
                  <a:cubicBezTo>
                    <a:pt x="302" y="692"/>
                    <a:pt x="303" y="692"/>
                    <a:pt x="306" y="692"/>
                  </a:cubicBezTo>
                  <a:cubicBezTo>
                    <a:pt x="306" y="692"/>
                    <a:pt x="307" y="692"/>
                    <a:pt x="308" y="692"/>
                  </a:cubicBezTo>
                  <a:cubicBezTo>
                    <a:pt x="313" y="691"/>
                    <a:pt x="314" y="689"/>
                    <a:pt x="314" y="685"/>
                  </a:cubicBezTo>
                  <a:cubicBezTo>
                    <a:pt x="314" y="685"/>
                    <a:pt x="314" y="684"/>
                    <a:pt x="314" y="683"/>
                  </a:cubicBezTo>
                  <a:cubicBezTo>
                    <a:pt x="314" y="682"/>
                    <a:pt x="317" y="678"/>
                    <a:pt x="319" y="677"/>
                  </a:cubicBezTo>
                  <a:cubicBezTo>
                    <a:pt x="319" y="676"/>
                    <a:pt x="320" y="676"/>
                    <a:pt x="320" y="676"/>
                  </a:cubicBezTo>
                  <a:cubicBezTo>
                    <a:pt x="322" y="676"/>
                    <a:pt x="323" y="676"/>
                    <a:pt x="324" y="677"/>
                  </a:cubicBezTo>
                  <a:cubicBezTo>
                    <a:pt x="326" y="678"/>
                    <a:pt x="328" y="678"/>
                    <a:pt x="330" y="678"/>
                  </a:cubicBezTo>
                  <a:cubicBezTo>
                    <a:pt x="332" y="678"/>
                    <a:pt x="334" y="678"/>
                    <a:pt x="335" y="677"/>
                  </a:cubicBezTo>
                  <a:cubicBezTo>
                    <a:pt x="336" y="676"/>
                    <a:pt x="337" y="675"/>
                    <a:pt x="338" y="674"/>
                  </a:cubicBezTo>
                  <a:cubicBezTo>
                    <a:pt x="338" y="673"/>
                    <a:pt x="338" y="673"/>
                    <a:pt x="339" y="672"/>
                  </a:cubicBezTo>
                  <a:cubicBezTo>
                    <a:pt x="340" y="672"/>
                    <a:pt x="341" y="672"/>
                    <a:pt x="342" y="672"/>
                  </a:cubicBezTo>
                  <a:cubicBezTo>
                    <a:pt x="346" y="671"/>
                    <a:pt x="351" y="670"/>
                    <a:pt x="353" y="667"/>
                  </a:cubicBezTo>
                  <a:cubicBezTo>
                    <a:pt x="354" y="665"/>
                    <a:pt x="354" y="664"/>
                    <a:pt x="355" y="663"/>
                  </a:cubicBezTo>
                  <a:cubicBezTo>
                    <a:pt x="355" y="662"/>
                    <a:pt x="355" y="661"/>
                    <a:pt x="356" y="660"/>
                  </a:cubicBezTo>
                  <a:cubicBezTo>
                    <a:pt x="356" y="660"/>
                    <a:pt x="356" y="660"/>
                    <a:pt x="357" y="659"/>
                  </a:cubicBezTo>
                  <a:cubicBezTo>
                    <a:pt x="357" y="658"/>
                    <a:pt x="359" y="657"/>
                    <a:pt x="358" y="655"/>
                  </a:cubicBezTo>
                  <a:cubicBezTo>
                    <a:pt x="358" y="653"/>
                    <a:pt x="356" y="652"/>
                    <a:pt x="356" y="651"/>
                  </a:cubicBezTo>
                  <a:cubicBezTo>
                    <a:pt x="354" y="650"/>
                    <a:pt x="353" y="650"/>
                    <a:pt x="351" y="650"/>
                  </a:cubicBezTo>
                  <a:cubicBezTo>
                    <a:pt x="351" y="650"/>
                    <a:pt x="351" y="650"/>
                    <a:pt x="351" y="650"/>
                  </a:cubicBezTo>
                  <a:cubicBezTo>
                    <a:pt x="351" y="650"/>
                    <a:pt x="350" y="650"/>
                    <a:pt x="350" y="650"/>
                  </a:cubicBezTo>
                  <a:cubicBezTo>
                    <a:pt x="350" y="650"/>
                    <a:pt x="351" y="649"/>
                    <a:pt x="352" y="649"/>
                  </a:cubicBezTo>
                  <a:cubicBezTo>
                    <a:pt x="352" y="649"/>
                    <a:pt x="352" y="649"/>
                    <a:pt x="353" y="649"/>
                  </a:cubicBezTo>
                  <a:cubicBezTo>
                    <a:pt x="353" y="649"/>
                    <a:pt x="354" y="649"/>
                    <a:pt x="354" y="649"/>
                  </a:cubicBezTo>
                  <a:cubicBezTo>
                    <a:pt x="355" y="650"/>
                    <a:pt x="356" y="650"/>
                    <a:pt x="357" y="650"/>
                  </a:cubicBezTo>
                  <a:cubicBezTo>
                    <a:pt x="358" y="650"/>
                    <a:pt x="358" y="650"/>
                    <a:pt x="359" y="650"/>
                  </a:cubicBezTo>
                  <a:cubicBezTo>
                    <a:pt x="361" y="649"/>
                    <a:pt x="362" y="648"/>
                    <a:pt x="364" y="648"/>
                  </a:cubicBezTo>
                  <a:cubicBezTo>
                    <a:pt x="366" y="647"/>
                    <a:pt x="367" y="646"/>
                    <a:pt x="368" y="646"/>
                  </a:cubicBezTo>
                  <a:cubicBezTo>
                    <a:pt x="369" y="646"/>
                    <a:pt x="371" y="646"/>
                    <a:pt x="372" y="646"/>
                  </a:cubicBezTo>
                  <a:cubicBezTo>
                    <a:pt x="376" y="645"/>
                    <a:pt x="380" y="644"/>
                    <a:pt x="384" y="644"/>
                  </a:cubicBezTo>
                  <a:cubicBezTo>
                    <a:pt x="384" y="644"/>
                    <a:pt x="384" y="644"/>
                    <a:pt x="384" y="644"/>
                  </a:cubicBezTo>
                  <a:cubicBezTo>
                    <a:pt x="387" y="644"/>
                    <a:pt x="390" y="644"/>
                    <a:pt x="392" y="644"/>
                  </a:cubicBezTo>
                  <a:cubicBezTo>
                    <a:pt x="395" y="644"/>
                    <a:pt x="398" y="644"/>
                    <a:pt x="400" y="644"/>
                  </a:cubicBezTo>
                  <a:cubicBezTo>
                    <a:pt x="403" y="644"/>
                    <a:pt x="405" y="643"/>
                    <a:pt x="407" y="642"/>
                  </a:cubicBezTo>
                  <a:cubicBezTo>
                    <a:pt x="408" y="641"/>
                    <a:pt x="409" y="641"/>
                    <a:pt x="410" y="641"/>
                  </a:cubicBezTo>
                  <a:cubicBezTo>
                    <a:pt x="411" y="641"/>
                    <a:pt x="411" y="641"/>
                    <a:pt x="412" y="641"/>
                  </a:cubicBezTo>
                  <a:cubicBezTo>
                    <a:pt x="414" y="643"/>
                    <a:pt x="417" y="643"/>
                    <a:pt x="419" y="643"/>
                  </a:cubicBezTo>
                  <a:cubicBezTo>
                    <a:pt x="425" y="643"/>
                    <a:pt x="428" y="641"/>
                    <a:pt x="430" y="636"/>
                  </a:cubicBezTo>
                  <a:cubicBezTo>
                    <a:pt x="430" y="634"/>
                    <a:pt x="430" y="632"/>
                    <a:pt x="430" y="630"/>
                  </a:cubicBezTo>
                  <a:cubicBezTo>
                    <a:pt x="430" y="630"/>
                    <a:pt x="430" y="630"/>
                    <a:pt x="430" y="630"/>
                  </a:cubicBezTo>
                  <a:cubicBezTo>
                    <a:pt x="431" y="633"/>
                    <a:pt x="430" y="636"/>
                    <a:pt x="429" y="639"/>
                  </a:cubicBezTo>
                  <a:cubicBezTo>
                    <a:pt x="427" y="643"/>
                    <a:pt x="427" y="643"/>
                    <a:pt x="427" y="643"/>
                  </a:cubicBezTo>
                  <a:cubicBezTo>
                    <a:pt x="430" y="644"/>
                    <a:pt x="430" y="644"/>
                    <a:pt x="430" y="644"/>
                  </a:cubicBezTo>
                  <a:cubicBezTo>
                    <a:pt x="431" y="644"/>
                    <a:pt x="432" y="644"/>
                    <a:pt x="433" y="644"/>
                  </a:cubicBezTo>
                  <a:cubicBezTo>
                    <a:pt x="440" y="644"/>
                    <a:pt x="446" y="635"/>
                    <a:pt x="447" y="630"/>
                  </a:cubicBezTo>
                  <a:cubicBezTo>
                    <a:pt x="447" y="629"/>
                    <a:pt x="447" y="629"/>
                    <a:pt x="447" y="629"/>
                  </a:cubicBezTo>
                  <a:cubicBezTo>
                    <a:pt x="447" y="628"/>
                    <a:pt x="448" y="626"/>
                    <a:pt x="449" y="626"/>
                  </a:cubicBezTo>
                  <a:cubicBezTo>
                    <a:pt x="449" y="626"/>
                    <a:pt x="449" y="626"/>
                    <a:pt x="449" y="626"/>
                  </a:cubicBezTo>
                  <a:cubicBezTo>
                    <a:pt x="449" y="626"/>
                    <a:pt x="449" y="626"/>
                    <a:pt x="450" y="627"/>
                  </a:cubicBezTo>
                  <a:cubicBezTo>
                    <a:pt x="450" y="628"/>
                    <a:pt x="451" y="630"/>
                    <a:pt x="454" y="630"/>
                  </a:cubicBezTo>
                  <a:cubicBezTo>
                    <a:pt x="455" y="631"/>
                    <a:pt x="456" y="631"/>
                    <a:pt x="457" y="631"/>
                  </a:cubicBezTo>
                  <a:cubicBezTo>
                    <a:pt x="458" y="631"/>
                    <a:pt x="459" y="631"/>
                    <a:pt x="460" y="630"/>
                  </a:cubicBezTo>
                  <a:cubicBezTo>
                    <a:pt x="461" y="630"/>
                    <a:pt x="462" y="630"/>
                    <a:pt x="462" y="630"/>
                  </a:cubicBezTo>
                  <a:cubicBezTo>
                    <a:pt x="463" y="630"/>
                    <a:pt x="464" y="630"/>
                    <a:pt x="464" y="630"/>
                  </a:cubicBezTo>
                  <a:cubicBezTo>
                    <a:pt x="465" y="631"/>
                    <a:pt x="466" y="632"/>
                    <a:pt x="467" y="633"/>
                  </a:cubicBezTo>
                  <a:cubicBezTo>
                    <a:pt x="468" y="634"/>
                    <a:pt x="469" y="636"/>
                    <a:pt x="472" y="637"/>
                  </a:cubicBezTo>
                  <a:cubicBezTo>
                    <a:pt x="473" y="637"/>
                    <a:pt x="474" y="637"/>
                    <a:pt x="475" y="637"/>
                  </a:cubicBezTo>
                  <a:cubicBezTo>
                    <a:pt x="477" y="637"/>
                    <a:pt x="479" y="636"/>
                    <a:pt x="481" y="635"/>
                  </a:cubicBezTo>
                  <a:cubicBezTo>
                    <a:pt x="482" y="635"/>
                    <a:pt x="483" y="634"/>
                    <a:pt x="485" y="634"/>
                  </a:cubicBezTo>
                  <a:cubicBezTo>
                    <a:pt x="485" y="634"/>
                    <a:pt x="486" y="634"/>
                    <a:pt x="486" y="634"/>
                  </a:cubicBezTo>
                  <a:cubicBezTo>
                    <a:pt x="489" y="634"/>
                    <a:pt x="489" y="634"/>
                    <a:pt x="489" y="634"/>
                  </a:cubicBezTo>
                  <a:cubicBezTo>
                    <a:pt x="489" y="634"/>
                    <a:pt x="490" y="634"/>
                    <a:pt x="491" y="634"/>
                  </a:cubicBezTo>
                  <a:cubicBezTo>
                    <a:pt x="492" y="634"/>
                    <a:pt x="493" y="634"/>
                    <a:pt x="494" y="633"/>
                  </a:cubicBezTo>
                  <a:cubicBezTo>
                    <a:pt x="494" y="633"/>
                    <a:pt x="494" y="633"/>
                    <a:pt x="494" y="633"/>
                  </a:cubicBezTo>
                  <a:cubicBezTo>
                    <a:pt x="494" y="634"/>
                    <a:pt x="495" y="635"/>
                    <a:pt x="495" y="636"/>
                  </a:cubicBezTo>
                  <a:cubicBezTo>
                    <a:pt x="496" y="637"/>
                    <a:pt x="497" y="638"/>
                    <a:pt x="499" y="638"/>
                  </a:cubicBezTo>
                  <a:cubicBezTo>
                    <a:pt x="499" y="638"/>
                    <a:pt x="499" y="638"/>
                    <a:pt x="499" y="638"/>
                  </a:cubicBezTo>
                  <a:cubicBezTo>
                    <a:pt x="501" y="638"/>
                    <a:pt x="502" y="637"/>
                    <a:pt x="504" y="634"/>
                  </a:cubicBezTo>
                  <a:cubicBezTo>
                    <a:pt x="508" y="631"/>
                    <a:pt x="510" y="625"/>
                    <a:pt x="507" y="621"/>
                  </a:cubicBezTo>
                  <a:cubicBezTo>
                    <a:pt x="506" y="618"/>
                    <a:pt x="503" y="617"/>
                    <a:pt x="501" y="615"/>
                  </a:cubicBezTo>
                  <a:cubicBezTo>
                    <a:pt x="500" y="614"/>
                    <a:pt x="498" y="613"/>
                    <a:pt x="498" y="612"/>
                  </a:cubicBezTo>
                  <a:cubicBezTo>
                    <a:pt x="497" y="611"/>
                    <a:pt x="497" y="611"/>
                    <a:pt x="497" y="611"/>
                  </a:cubicBezTo>
                  <a:cubicBezTo>
                    <a:pt x="495" y="609"/>
                    <a:pt x="493" y="607"/>
                    <a:pt x="491" y="605"/>
                  </a:cubicBezTo>
                  <a:cubicBezTo>
                    <a:pt x="490" y="604"/>
                    <a:pt x="488" y="601"/>
                    <a:pt x="489" y="601"/>
                  </a:cubicBezTo>
                  <a:cubicBezTo>
                    <a:pt x="489" y="600"/>
                    <a:pt x="489" y="600"/>
                    <a:pt x="490" y="600"/>
                  </a:cubicBezTo>
                  <a:cubicBezTo>
                    <a:pt x="491" y="599"/>
                    <a:pt x="492" y="598"/>
                    <a:pt x="494" y="598"/>
                  </a:cubicBezTo>
                  <a:cubicBezTo>
                    <a:pt x="496" y="597"/>
                    <a:pt x="498" y="595"/>
                    <a:pt x="501" y="593"/>
                  </a:cubicBezTo>
                  <a:cubicBezTo>
                    <a:pt x="508" y="588"/>
                    <a:pt x="512" y="583"/>
                    <a:pt x="518" y="574"/>
                  </a:cubicBezTo>
                  <a:cubicBezTo>
                    <a:pt x="522" y="569"/>
                    <a:pt x="523" y="563"/>
                    <a:pt x="523" y="554"/>
                  </a:cubicBezTo>
                  <a:cubicBezTo>
                    <a:pt x="523" y="553"/>
                    <a:pt x="523" y="552"/>
                    <a:pt x="522" y="551"/>
                  </a:cubicBezTo>
                  <a:cubicBezTo>
                    <a:pt x="522" y="546"/>
                    <a:pt x="522" y="542"/>
                    <a:pt x="524" y="538"/>
                  </a:cubicBezTo>
                  <a:cubicBezTo>
                    <a:pt x="524" y="537"/>
                    <a:pt x="525" y="537"/>
                    <a:pt x="525" y="536"/>
                  </a:cubicBezTo>
                  <a:cubicBezTo>
                    <a:pt x="527" y="533"/>
                    <a:pt x="529" y="530"/>
                    <a:pt x="530" y="526"/>
                  </a:cubicBezTo>
                  <a:cubicBezTo>
                    <a:pt x="530" y="524"/>
                    <a:pt x="530" y="523"/>
                    <a:pt x="530" y="521"/>
                  </a:cubicBezTo>
                  <a:cubicBezTo>
                    <a:pt x="530" y="518"/>
                    <a:pt x="530" y="516"/>
                    <a:pt x="530" y="514"/>
                  </a:cubicBezTo>
                  <a:cubicBezTo>
                    <a:pt x="531" y="511"/>
                    <a:pt x="534" y="508"/>
                    <a:pt x="536" y="505"/>
                  </a:cubicBezTo>
                  <a:cubicBezTo>
                    <a:pt x="537" y="505"/>
                    <a:pt x="537" y="504"/>
                    <a:pt x="538" y="504"/>
                  </a:cubicBezTo>
                  <a:cubicBezTo>
                    <a:pt x="545" y="496"/>
                    <a:pt x="548" y="486"/>
                    <a:pt x="545" y="477"/>
                  </a:cubicBezTo>
                  <a:close/>
                  <a:moveTo>
                    <a:pt x="363" y="39"/>
                  </a:moveTo>
                  <a:cubicBezTo>
                    <a:pt x="363" y="39"/>
                    <a:pt x="364" y="39"/>
                    <a:pt x="364" y="39"/>
                  </a:cubicBezTo>
                  <a:cubicBezTo>
                    <a:pt x="365" y="40"/>
                    <a:pt x="365" y="41"/>
                    <a:pt x="365" y="41"/>
                  </a:cubicBezTo>
                  <a:cubicBezTo>
                    <a:pt x="364" y="41"/>
                    <a:pt x="364" y="40"/>
                    <a:pt x="363" y="39"/>
                  </a:cubicBezTo>
                  <a:close/>
                  <a:moveTo>
                    <a:pt x="383" y="60"/>
                  </a:moveTo>
                  <a:cubicBezTo>
                    <a:pt x="382" y="61"/>
                    <a:pt x="381" y="62"/>
                    <a:pt x="381" y="64"/>
                  </a:cubicBezTo>
                  <a:cubicBezTo>
                    <a:pt x="381" y="66"/>
                    <a:pt x="382" y="67"/>
                    <a:pt x="384" y="68"/>
                  </a:cubicBezTo>
                  <a:cubicBezTo>
                    <a:pt x="383" y="69"/>
                    <a:pt x="382" y="70"/>
                    <a:pt x="380" y="70"/>
                  </a:cubicBezTo>
                  <a:cubicBezTo>
                    <a:pt x="380" y="70"/>
                    <a:pt x="380" y="70"/>
                    <a:pt x="380" y="70"/>
                  </a:cubicBezTo>
                  <a:cubicBezTo>
                    <a:pt x="380" y="67"/>
                    <a:pt x="379" y="66"/>
                    <a:pt x="376" y="64"/>
                  </a:cubicBezTo>
                  <a:cubicBezTo>
                    <a:pt x="376" y="64"/>
                    <a:pt x="376" y="64"/>
                    <a:pt x="376" y="64"/>
                  </a:cubicBezTo>
                  <a:cubicBezTo>
                    <a:pt x="377" y="63"/>
                    <a:pt x="378" y="63"/>
                    <a:pt x="378" y="63"/>
                  </a:cubicBezTo>
                  <a:cubicBezTo>
                    <a:pt x="380" y="62"/>
                    <a:pt x="381" y="61"/>
                    <a:pt x="383" y="59"/>
                  </a:cubicBezTo>
                  <a:cubicBezTo>
                    <a:pt x="383" y="59"/>
                    <a:pt x="383" y="58"/>
                    <a:pt x="384" y="58"/>
                  </a:cubicBezTo>
                  <a:cubicBezTo>
                    <a:pt x="384" y="58"/>
                    <a:pt x="385" y="57"/>
                    <a:pt x="385" y="57"/>
                  </a:cubicBezTo>
                  <a:cubicBezTo>
                    <a:pt x="385" y="58"/>
                    <a:pt x="385" y="58"/>
                    <a:pt x="386" y="59"/>
                  </a:cubicBezTo>
                  <a:cubicBezTo>
                    <a:pt x="385" y="59"/>
                    <a:pt x="384" y="59"/>
                    <a:pt x="383" y="60"/>
                  </a:cubicBezTo>
                  <a:close/>
                  <a:moveTo>
                    <a:pt x="196" y="524"/>
                  </a:moveTo>
                  <a:cubicBezTo>
                    <a:pt x="198" y="525"/>
                    <a:pt x="199" y="525"/>
                    <a:pt x="200" y="525"/>
                  </a:cubicBezTo>
                  <a:cubicBezTo>
                    <a:pt x="194" y="529"/>
                    <a:pt x="187" y="531"/>
                    <a:pt x="179" y="534"/>
                  </a:cubicBezTo>
                  <a:cubicBezTo>
                    <a:pt x="175" y="535"/>
                    <a:pt x="171" y="535"/>
                    <a:pt x="166" y="536"/>
                  </a:cubicBezTo>
                  <a:cubicBezTo>
                    <a:pt x="165" y="536"/>
                    <a:pt x="163" y="537"/>
                    <a:pt x="161" y="537"/>
                  </a:cubicBezTo>
                  <a:cubicBezTo>
                    <a:pt x="161" y="537"/>
                    <a:pt x="162" y="537"/>
                    <a:pt x="162" y="537"/>
                  </a:cubicBezTo>
                  <a:cubicBezTo>
                    <a:pt x="163" y="536"/>
                    <a:pt x="165" y="536"/>
                    <a:pt x="166" y="535"/>
                  </a:cubicBezTo>
                  <a:cubicBezTo>
                    <a:pt x="171" y="534"/>
                    <a:pt x="176" y="532"/>
                    <a:pt x="179" y="528"/>
                  </a:cubicBezTo>
                  <a:cubicBezTo>
                    <a:pt x="180" y="527"/>
                    <a:pt x="182" y="525"/>
                    <a:pt x="183" y="522"/>
                  </a:cubicBezTo>
                  <a:cubicBezTo>
                    <a:pt x="184" y="520"/>
                    <a:pt x="187" y="516"/>
                    <a:pt x="188" y="514"/>
                  </a:cubicBezTo>
                  <a:cubicBezTo>
                    <a:pt x="188" y="514"/>
                    <a:pt x="188" y="514"/>
                    <a:pt x="188" y="514"/>
                  </a:cubicBezTo>
                  <a:cubicBezTo>
                    <a:pt x="189" y="515"/>
                    <a:pt x="189" y="515"/>
                    <a:pt x="189" y="516"/>
                  </a:cubicBezTo>
                  <a:cubicBezTo>
                    <a:pt x="191" y="519"/>
                    <a:pt x="193" y="522"/>
                    <a:pt x="196" y="52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nvGrpSpPr>
            <p:cNvPr id="46" name="Group 45"/>
            <p:cNvGrpSpPr/>
            <p:nvPr/>
          </p:nvGrpSpPr>
          <p:grpSpPr>
            <a:xfrm>
              <a:off x="-799107" y="1075734"/>
              <a:ext cx="1208571" cy="1660031"/>
              <a:chOff x="-799107" y="1075734"/>
              <a:chExt cx="1208571" cy="1660031"/>
            </a:xfrm>
            <a:grpFill/>
          </p:grpSpPr>
          <p:sp>
            <p:nvSpPr>
              <p:cNvPr id="80" name="Freeform 6"/>
              <p:cNvSpPr>
                <a:spLocks/>
              </p:cNvSpPr>
              <p:nvPr/>
            </p:nvSpPr>
            <p:spPr bwMode="auto">
              <a:xfrm>
                <a:off x="-799107" y="1944035"/>
                <a:ext cx="17125" cy="26799"/>
              </a:xfrm>
              <a:custGeom>
                <a:avLst/>
                <a:gdLst>
                  <a:gd name="T0" fmla="*/ 8 w 9"/>
                  <a:gd name="T1" fmla="*/ 5 h 15"/>
                  <a:gd name="T2" fmla="*/ 7 w 9"/>
                  <a:gd name="T3" fmla="*/ 2 h 15"/>
                  <a:gd name="T4" fmla="*/ 3 w 9"/>
                  <a:gd name="T5" fmla="*/ 0 h 15"/>
                  <a:gd name="T6" fmla="*/ 3 w 9"/>
                  <a:gd name="T7" fmla="*/ 3 h 15"/>
                  <a:gd name="T8" fmla="*/ 2 w 9"/>
                  <a:gd name="T9" fmla="*/ 4 h 15"/>
                  <a:gd name="T10" fmla="*/ 2 w 9"/>
                  <a:gd name="T11" fmla="*/ 7 h 15"/>
                  <a:gd name="T12" fmla="*/ 3 w 9"/>
                  <a:gd name="T13" fmla="*/ 7 h 15"/>
                  <a:gd name="T14" fmla="*/ 1 w 9"/>
                  <a:gd name="T15" fmla="*/ 8 h 15"/>
                  <a:gd name="T16" fmla="*/ 1 w 9"/>
                  <a:gd name="T17" fmla="*/ 13 h 15"/>
                  <a:gd name="T18" fmla="*/ 4 w 9"/>
                  <a:gd name="T19" fmla="*/ 15 h 15"/>
                  <a:gd name="T20" fmla="*/ 7 w 9"/>
                  <a:gd name="T21" fmla="*/ 14 h 15"/>
                  <a:gd name="T22" fmla="*/ 9 w 9"/>
                  <a:gd name="T23" fmla="*/ 10 h 15"/>
                  <a:gd name="T24" fmla="*/ 7 w 9"/>
                  <a:gd name="T25" fmla="*/ 8 h 15"/>
                  <a:gd name="T26" fmla="*/ 8 w 9"/>
                  <a:gd name="T2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8" y="5"/>
                    </a:moveTo>
                    <a:cubicBezTo>
                      <a:pt x="8" y="4"/>
                      <a:pt x="8" y="3"/>
                      <a:pt x="7" y="2"/>
                    </a:cubicBezTo>
                    <a:cubicBezTo>
                      <a:pt x="6" y="1"/>
                      <a:pt x="5" y="0"/>
                      <a:pt x="3" y="0"/>
                    </a:cubicBezTo>
                    <a:cubicBezTo>
                      <a:pt x="3" y="3"/>
                      <a:pt x="3" y="3"/>
                      <a:pt x="3" y="3"/>
                    </a:cubicBezTo>
                    <a:cubicBezTo>
                      <a:pt x="3" y="3"/>
                      <a:pt x="3" y="4"/>
                      <a:pt x="2" y="4"/>
                    </a:cubicBezTo>
                    <a:cubicBezTo>
                      <a:pt x="2" y="4"/>
                      <a:pt x="2" y="7"/>
                      <a:pt x="2" y="7"/>
                    </a:cubicBezTo>
                    <a:cubicBezTo>
                      <a:pt x="2" y="7"/>
                      <a:pt x="2" y="7"/>
                      <a:pt x="3" y="7"/>
                    </a:cubicBezTo>
                    <a:cubicBezTo>
                      <a:pt x="2" y="7"/>
                      <a:pt x="2" y="8"/>
                      <a:pt x="1" y="8"/>
                    </a:cubicBezTo>
                    <a:cubicBezTo>
                      <a:pt x="0" y="10"/>
                      <a:pt x="0" y="11"/>
                      <a:pt x="1" y="13"/>
                    </a:cubicBezTo>
                    <a:cubicBezTo>
                      <a:pt x="2" y="14"/>
                      <a:pt x="3" y="15"/>
                      <a:pt x="4" y="15"/>
                    </a:cubicBezTo>
                    <a:cubicBezTo>
                      <a:pt x="5" y="15"/>
                      <a:pt x="6" y="14"/>
                      <a:pt x="7" y="14"/>
                    </a:cubicBezTo>
                    <a:cubicBezTo>
                      <a:pt x="8" y="13"/>
                      <a:pt x="9" y="12"/>
                      <a:pt x="9" y="10"/>
                    </a:cubicBezTo>
                    <a:cubicBezTo>
                      <a:pt x="9" y="9"/>
                      <a:pt x="8" y="8"/>
                      <a:pt x="7" y="8"/>
                    </a:cubicBezTo>
                    <a:cubicBezTo>
                      <a:pt x="8" y="7"/>
                      <a:pt x="8" y="6"/>
                      <a:pt x="8" y="5"/>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1" name="Freeform 7"/>
              <p:cNvSpPr>
                <a:spLocks/>
              </p:cNvSpPr>
              <p:nvPr/>
            </p:nvSpPr>
            <p:spPr bwMode="auto">
              <a:xfrm>
                <a:off x="198249" y="1134693"/>
                <a:ext cx="32620" cy="40582"/>
              </a:xfrm>
              <a:custGeom>
                <a:avLst/>
                <a:gdLst>
                  <a:gd name="T0" fmla="*/ 13 w 17"/>
                  <a:gd name="T1" fmla="*/ 10 h 23"/>
                  <a:gd name="T2" fmla="*/ 11 w 17"/>
                  <a:gd name="T3" fmla="*/ 6 h 23"/>
                  <a:gd name="T4" fmla="*/ 11 w 17"/>
                  <a:gd name="T5" fmla="*/ 6 h 23"/>
                  <a:gd name="T6" fmla="*/ 5 w 17"/>
                  <a:gd name="T7" fmla="*/ 0 h 23"/>
                  <a:gd name="T8" fmla="*/ 3 w 17"/>
                  <a:gd name="T9" fmla="*/ 1 h 23"/>
                  <a:gd name="T10" fmla="*/ 1 w 17"/>
                  <a:gd name="T11" fmla="*/ 4 h 23"/>
                  <a:gd name="T12" fmla="*/ 3 w 17"/>
                  <a:gd name="T13" fmla="*/ 9 h 23"/>
                  <a:gd name="T14" fmla="*/ 4 w 17"/>
                  <a:gd name="T15" fmla="*/ 9 h 23"/>
                  <a:gd name="T16" fmla="*/ 4 w 17"/>
                  <a:gd name="T17" fmla="*/ 11 h 23"/>
                  <a:gd name="T18" fmla="*/ 6 w 17"/>
                  <a:gd name="T19" fmla="*/ 17 h 23"/>
                  <a:gd name="T20" fmla="*/ 9 w 17"/>
                  <a:gd name="T21" fmla="*/ 19 h 23"/>
                  <a:gd name="T22" fmla="*/ 11 w 17"/>
                  <a:gd name="T23" fmla="*/ 21 h 23"/>
                  <a:gd name="T24" fmla="*/ 12 w 17"/>
                  <a:gd name="T25" fmla="*/ 22 h 23"/>
                  <a:gd name="T26" fmla="*/ 13 w 17"/>
                  <a:gd name="T27" fmla="*/ 22 h 23"/>
                  <a:gd name="T28" fmla="*/ 13 w 17"/>
                  <a:gd name="T29" fmla="*/ 22 h 23"/>
                  <a:gd name="T30" fmla="*/ 16 w 17"/>
                  <a:gd name="T31" fmla="*/ 23 h 23"/>
                  <a:gd name="T32" fmla="*/ 17 w 17"/>
                  <a:gd name="T33" fmla="*/ 20 h 23"/>
                  <a:gd name="T34" fmla="*/ 15 w 17"/>
                  <a:gd name="T35" fmla="*/ 14 h 23"/>
                  <a:gd name="T36" fmla="*/ 14 w 17"/>
                  <a:gd name="T37" fmla="*/ 12 h 23"/>
                  <a:gd name="T38" fmla="*/ 13 w 17"/>
                  <a:gd name="T39"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23">
                    <a:moveTo>
                      <a:pt x="13" y="10"/>
                    </a:moveTo>
                    <a:cubicBezTo>
                      <a:pt x="12" y="9"/>
                      <a:pt x="12" y="8"/>
                      <a:pt x="11" y="6"/>
                    </a:cubicBezTo>
                    <a:cubicBezTo>
                      <a:pt x="11" y="6"/>
                      <a:pt x="11" y="6"/>
                      <a:pt x="11" y="6"/>
                    </a:cubicBezTo>
                    <a:cubicBezTo>
                      <a:pt x="10" y="4"/>
                      <a:pt x="8" y="0"/>
                      <a:pt x="5" y="0"/>
                    </a:cubicBezTo>
                    <a:cubicBezTo>
                      <a:pt x="4" y="0"/>
                      <a:pt x="3" y="0"/>
                      <a:pt x="3" y="1"/>
                    </a:cubicBezTo>
                    <a:cubicBezTo>
                      <a:pt x="1" y="1"/>
                      <a:pt x="1" y="3"/>
                      <a:pt x="1" y="4"/>
                    </a:cubicBezTo>
                    <a:cubicBezTo>
                      <a:pt x="0" y="6"/>
                      <a:pt x="2" y="7"/>
                      <a:pt x="3" y="9"/>
                    </a:cubicBezTo>
                    <a:cubicBezTo>
                      <a:pt x="4" y="9"/>
                      <a:pt x="4" y="9"/>
                      <a:pt x="4" y="9"/>
                    </a:cubicBezTo>
                    <a:cubicBezTo>
                      <a:pt x="4" y="9"/>
                      <a:pt x="4" y="10"/>
                      <a:pt x="4" y="11"/>
                    </a:cubicBezTo>
                    <a:cubicBezTo>
                      <a:pt x="4" y="13"/>
                      <a:pt x="4" y="15"/>
                      <a:pt x="6" y="17"/>
                    </a:cubicBezTo>
                    <a:cubicBezTo>
                      <a:pt x="7" y="18"/>
                      <a:pt x="8" y="19"/>
                      <a:pt x="9" y="19"/>
                    </a:cubicBezTo>
                    <a:cubicBezTo>
                      <a:pt x="10" y="20"/>
                      <a:pt x="11" y="20"/>
                      <a:pt x="11" y="21"/>
                    </a:cubicBezTo>
                    <a:cubicBezTo>
                      <a:pt x="12" y="22"/>
                      <a:pt x="12" y="22"/>
                      <a:pt x="12" y="22"/>
                    </a:cubicBezTo>
                    <a:cubicBezTo>
                      <a:pt x="13" y="22"/>
                      <a:pt x="13" y="22"/>
                      <a:pt x="13" y="22"/>
                    </a:cubicBezTo>
                    <a:cubicBezTo>
                      <a:pt x="13" y="22"/>
                      <a:pt x="13" y="22"/>
                      <a:pt x="13" y="22"/>
                    </a:cubicBezTo>
                    <a:cubicBezTo>
                      <a:pt x="16" y="23"/>
                      <a:pt x="16" y="23"/>
                      <a:pt x="16" y="23"/>
                    </a:cubicBezTo>
                    <a:cubicBezTo>
                      <a:pt x="17" y="20"/>
                      <a:pt x="17" y="20"/>
                      <a:pt x="17" y="20"/>
                    </a:cubicBezTo>
                    <a:cubicBezTo>
                      <a:pt x="17" y="17"/>
                      <a:pt x="16" y="15"/>
                      <a:pt x="15" y="14"/>
                    </a:cubicBezTo>
                    <a:cubicBezTo>
                      <a:pt x="14" y="13"/>
                      <a:pt x="14" y="13"/>
                      <a:pt x="14" y="12"/>
                    </a:cubicBezTo>
                    <a:cubicBezTo>
                      <a:pt x="13" y="11"/>
                      <a:pt x="13" y="11"/>
                      <a:pt x="13" y="1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2" name="Freeform 8"/>
              <p:cNvSpPr>
                <a:spLocks/>
              </p:cNvSpPr>
              <p:nvPr/>
            </p:nvSpPr>
            <p:spPr bwMode="auto">
              <a:xfrm>
                <a:off x="55537" y="1218919"/>
                <a:ext cx="74210" cy="62021"/>
              </a:xfrm>
              <a:custGeom>
                <a:avLst/>
                <a:gdLst>
                  <a:gd name="T0" fmla="*/ 5 w 39"/>
                  <a:gd name="T1" fmla="*/ 19 h 35"/>
                  <a:gd name="T2" fmla="*/ 8 w 39"/>
                  <a:gd name="T3" fmla="*/ 22 h 35"/>
                  <a:gd name="T4" fmla="*/ 9 w 39"/>
                  <a:gd name="T5" fmla="*/ 26 h 35"/>
                  <a:gd name="T6" fmla="*/ 19 w 39"/>
                  <a:gd name="T7" fmla="*/ 35 h 35"/>
                  <a:gd name="T8" fmla="*/ 19 w 39"/>
                  <a:gd name="T9" fmla="*/ 35 h 35"/>
                  <a:gd name="T10" fmla="*/ 26 w 39"/>
                  <a:gd name="T11" fmla="*/ 32 h 35"/>
                  <a:gd name="T12" fmla="*/ 26 w 39"/>
                  <a:gd name="T13" fmla="*/ 33 h 35"/>
                  <a:gd name="T14" fmla="*/ 29 w 39"/>
                  <a:gd name="T15" fmla="*/ 33 h 35"/>
                  <a:gd name="T16" fmla="*/ 34 w 39"/>
                  <a:gd name="T17" fmla="*/ 29 h 35"/>
                  <a:gd name="T18" fmla="*/ 34 w 39"/>
                  <a:gd name="T19" fmla="*/ 28 h 35"/>
                  <a:gd name="T20" fmla="*/ 35 w 39"/>
                  <a:gd name="T21" fmla="*/ 27 h 35"/>
                  <a:gd name="T22" fmla="*/ 38 w 39"/>
                  <a:gd name="T23" fmla="*/ 25 h 35"/>
                  <a:gd name="T24" fmla="*/ 39 w 39"/>
                  <a:gd name="T25" fmla="*/ 21 h 35"/>
                  <a:gd name="T26" fmla="*/ 34 w 39"/>
                  <a:gd name="T27" fmla="*/ 19 h 35"/>
                  <a:gd name="T28" fmla="*/ 33 w 39"/>
                  <a:gd name="T29" fmla="*/ 19 h 35"/>
                  <a:gd name="T30" fmla="*/ 33 w 39"/>
                  <a:gd name="T31" fmla="*/ 18 h 35"/>
                  <a:gd name="T32" fmla="*/ 29 w 39"/>
                  <a:gd name="T33" fmla="*/ 15 h 35"/>
                  <a:gd name="T34" fmla="*/ 28 w 39"/>
                  <a:gd name="T35" fmla="*/ 15 h 35"/>
                  <a:gd name="T36" fmla="*/ 27 w 39"/>
                  <a:gd name="T37" fmla="*/ 16 h 35"/>
                  <a:gd name="T38" fmla="*/ 17 w 39"/>
                  <a:gd name="T39" fmla="*/ 3 h 35"/>
                  <a:gd name="T40" fmla="*/ 8 w 39"/>
                  <a:gd name="T41" fmla="*/ 0 h 35"/>
                  <a:gd name="T42" fmla="*/ 7 w 39"/>
                  <a:gd name="T43" fmla="*/ 0 h 35"/>
                  <a:gd name="T44" fmla="*/ 2 w 39"/>
                  <a:gd name="T45" fmla="*/ 3 h 35"/>
                  <a:gd name="T46" fmla="*/ 1 w 39"/>
                  <a:gd name="T47" fmla="*/ 12 h 35"/>
                  <a:gd name="T48" fmla="*/ 5 w 39"/>
                  <a:gd name="T49"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 h="35">
                    <a:moveTo>
                      <a:pt x="5" y="19"/>
                    </a:moveTo>
                    <a:cubicBezTo>
                      <a:pt x="6" y="20"/>
                      <a:pt x="7" y="21"/>
                      <a:pt x="8" y="22"/>
                    </a:cubicBezTo>
                    <a:cubicBezTo>
                      <a:pt x="8" y="23"/>
                      <a:pt x="9" y="24"/>
                      <a:pt x="9" y="26"/>
                    </a:cubicBezTo>
                    <a:cubicBezTo>
                      <a:pt x="11" y="30"/>
                      <a:pt x="13" y="35"/>
                      <a:pt x="19" y="35"/>
                    </a:cubicBezTo>
                    <a:cubicBezTo>
                      <a:pt x="19" y="35"/>
                      <a:pt x="19" y="35"/>
                      <a:pt x="19" y="35"/>
                    </a:cubicBezTo>
                    <a:cubicBezTo>
                      <a:pt x="22" y="35"/>
                      <a:pt x="24" y="34"/>
                      <a:pt x="26" y="32"/>
                    </a:cubicBezTo>
                    <a:cubicBezTo>
                      <a:pt x="26" y="33"/>
                      <a:pt x="26" y="33"/>
                      <a:pt x="26" y="33"/>
                    </a:cubicBezTo>
                    <a:cubicBezTo>
                      <a:pt x="29" y="33"/>
                      <a:pt x="29" y="33"/>
                      <a:pt x="29" y="33"/>
                    </a:cubicBezTo>
                    <a:cubicBezTo>
                      <a:pt x="33" y="33"/>
                      <a:pt x="33" y="30"/>
                      <a:pt x="34" y="29"/>
                    </a:cubicBezTo>
                    <a:cubicBezTo>
                      <a:pt x="34" y="28"/>
                      <a:pt x="34" y="28"/>
                      <a:pt x="34" y="28"/>
                    </a:cubicBezTo>
                    <a:cubicBezTo>
                      <a:pt x="34" y="28"/>
                      <a:pt x="35" y="28"/>
                      <a:pt x="35" y="27"/>
                    </a:cubicBezTo>
                    <a:cubicBezTo>
                      <a:pt x="36" y="27"/>
                      <a:pt x="38" y="27"/>
                      <a:pt x="38" y="25"/>
                    </a:cubicBezTo>
                    <a:cubicBezTo>
                      <a:pt x="39" y="23"/>
                      <a:pt x="39" y="22"/>
                      <a:pt x="39" y="21"/>
                    </a:cubicBezTo>
                    <a:cubicBezTo>
                      <a:pt x="38" y="19"/>
                      <a:pt x="36" y="19"/>
                      <a:pt x="34" y="19"/>
                    </a:cubicBezTo>
                    <a:cubicBezTo>
                      <a:pt x="34" y="19"/>
                      <a:pt x="34" y="19"/>
                      <a:pt x="33" y="19"/>
                    </a:cubicBezTo>
                    <a:cubicBezTo>
                      <a:pt x="33" y="18"/>
                      <a:pt x="33" y="18"/>
                      <a:pt x="33" y="18"/>
                    </a:cubicBezTo>
                    <a:cubicBezTo>
                      <a:pt x="33" y="17"/>
                      <a:pt x="32" y="15"/>
                      <a:pt x="29" y="15"/>
                    </a:cubicBezTo>
                    <a:cubicBezTo>
                      <a:pt x="29" y="15"/>
                      <a:pt x="28" y="15"/>
                      <a:pt x="28" y="15"/>
                    </a:cubicBezTo>
                    <a:cubicBezTo>
                      <a:pt x="27" y="16"/>
                      <a:pt x="27" y="16"/>
                      <a:pt x="27" y="16"/>
                    </a:cubicBezTo>
                    <a:cubicBezTo>
                      <a:pt x="25" y="10"/>
                      <a:pt x="22" y="6"/>
                      <a:pt x="17" y="3"/>
                    </a:cubicBezTo>
                    <a:cubicBezTo>
                      <a:pt x="15" y="2"/>
                      <a:pt x="12" y="0"/>
                      <a:pt x="8" y="0"/>
                    </a:cubicBezTo>
                    <a:cubicBezTo>
                      <a:pt x="8" y="0"/>
                      <a:pt x="8" y="0"/>
                      <a:pt x="7" y="0"/>
                    </a:cubicBezTo>
                    <a:cubicBezTo>
                      <a:pt x="5" y="0"/>
                      <a:pt x="4" y="1"/>
                      <a:pt x="2" y="3"/>
                    </a:cubicBezTo>
                    <a:cubicBezTo>
                      <a:pt x="1" y="6"/>
                      <a:pt x="0" y="9"/>
                      <a:pt x="1" y="12"/>
                    </a:cubicBezTo>
                    <a:cubicBezTo>
                      <a:pt x="2" y="15"/>
                      <a:pt x="4" y="17"/>
                      <a:pt x="5" y="1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3" name="Freeform 9"/>
              <p:cNvSpPr>
                <a:spLocks noEditPoints="1"/>
              </p:cNvSpPr>
              <p:nvPr/>
            </p:nvSpPr>
            <p:spPr bwMode="auto">
              <a:xfrm>
                <a:off x="61245" y="1121676"/>
                <a:ext cx="141081" cy="120214"/>
              </a:xfrm>
              <a:custGeom>
                <a:avLst/>
                <a:gdLst>
                  <a:gd name="T0" fmla="*/ 13 w 74"/>
                  <a:gd name="T1" fmla="*/ 52 h 67"/>
                  <a:gd name="T2" fmla="*/ 19 w 74"/>
                  <a:gd name="T3" fmla="*/ 59 h 67"/>
                  <a:gd name="T4" fmla="*/ 29 w 74"/>
                  <a:gd name="T5" fmla="*/ 61 h 67"/>
                  <a:gd name="T6" fmla="*/ 35 w 74"/>
                  <a:gd name="T7" fmla="*/ 56 h 67"/>
                  <a:gd name="T8" fmla="*/ 42 w 74"/>
                  <a:gd name="T9" fmla="*/ 53 h 67"/>
                  <a:gd name="T10" fmla="*/ 46 w 74"/>
                  <a:gd name="T11" fmla="*/ 60 h 67"/>
                  <a:gd name="T12" fmla="*/ 54 w 74"/>
                  <a:gd name="T13" fmla="*/ 67 h 67"/>
                  <a:gd name="T14" fmla="*/ 67 w 74"/>
                  <a:gd name="T15" fmla="*/ 62 h 67"/>
                  <a:gd name="T16" fmla="*/ 67 w 74"/>
                  <a:gd name="T17" fmla="*/ 59 h 67"/>
                  <a:gd name="T18" fmla="*/ 73 w 74"/>
                  <a:gd name="T19" fmla="*/ 47 h 67"/>
                  <a:gd name="T20" fmla="*/ 66 w 74"/>
                  <a:gd name="T21" fmla="*/ 45 h 67"/>
                  <a:gd name="T22" fmla="*/ 60 w 74"/>
                  <a:gd name="T23" fmla="*/ 51 h 67"/>
                  <a:gd name="T24" fmla="*/ 59 w 74"/>
                  <a:gd name="T25" fmla="*/ 46 h 67"/>
                  <a:gd name="T26" fmla="*/ 60 w 74"/>
                  <a:gd name="T27" fmla="*/ 38 h 67"/>
                  <a:gd name="T28" fmla="*/ 58 w 74"/>
                  <a:gd name="T29" fmla="*/ 29 h 67"/>
                  <a:gd name="T30" fmla="*/ 57 w 74"/>
                  <a:gd name="T31" fmla="*/ 29 h 67"/>
                  <a:gd name="T32" fmla="*/ 50 w 74"/>
                  <a:gd name="T33" fmla="*/ 27 h 67"/>
                  <a:gd name="T34" fmla="*/ 46 w 74"/>
                  <a:gd name="T35" fmla="*/ 35 h 67"/>
                  <a:gd name="T36" fmla="*/ 35 w 74"/>
                  <a:gd name="T37" fmla="*/ 40 h 67"/>
                  <a:gd name="T38" fmla="*/ 33 w 74"/>
                  <a:gd name="T39" fmla="*/ 40 h 67"/>
                  <a:gd name="T40" fmla="*/ 36 w 74"/>
                  <a:gd name="T41" fmla="*/ 36 h 67"/>
                  <a:gd name="T42" fmla="*/ 38 w 74"/>
                  <a:gd name="T43" fmla="*/ 23 h 67"/>
                  <a:gd name="T44" fmla="*/ 34 w 74"/>
                  <a:gd name="T45" fmla="*/ 19 h 67"/>
                  <a:gd name="T46" fmla="*/ 39 w 74"/>
                  <a:gd name="T47" fmla="*/ 20 h 67"/>
                  <a:gd name="T48" fmla="*/ 44 w 74"/>
                  <a:gd name="T49" fmla="*/ 9 h 67"/>
                  <a:gd name="T50" fmla="*/ 37 w 74"/>
                  <a:gd name="T51" fmla="*/ 3 h 67"/>
                  <a:gd name="T52" fmla="*/ 28 w 74"/>
                  <a:gd name="T53" fmla="*/ 1 h 67"/>
                  <a:gd name="T54" fmla="*/ 26 w 74"/>
                  <a:gd name="T55" fmla="*/ 11 h 67"/>
                  <a:gd name="T56" fmla="*/ 29 w 74"/>
                  <a:gd name="T57" fmla="*/ 13 h 67"/>
                  <a:gd name="T58" fmla="*/ 22 w 74"/>
                  <a:gd name="T59" fmla="*/ 10 h 67"/>
                  <a:gd name="T60" fmla="*/ 6 w 74"/>
                  <a:gd name="T61" fmla="*/ 16 h 67"/>
                  <a:gd name="T62" fmla="*/ 2 w 74"/>
                  <a:gd name="T63" fmla="*/ 33 h 67"/>
                  <a:gd name="T64" fmla="*/ 9 w 74"/>
                  <a:gd name="T65" fmla="*/ 53 h 67"/>
                  <a:gd name="T66" fmla="*/ 17 w 74"/>
                  <a:gd name="T67" fmla="*/ 40 h 67"/>
                  <a:gd name="T68" fmla="*/ 16 w 74"/>
                  <a:gd name="T6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 h="67">
                    <a:moveTo>
                      <a:pt x="9" y="53"/>
                    </a:moveTo>
                    <a:cubicBezTo>
                      <a:pt x="10" y="53"/>
                      <a:pt x="12" y="53"/>
                      <a:pt x="13" y="52"/>
                    </a:cubicBezTo>
                    <a:cubicBezTo>
                      <a:pt x="14" y="51"/>
                      <a:pt x="15" y="50"/>
                      <a:pt x="15" y="49"/>
                    </a:cubicBezTo>
                    <a:cubicBezTo>
                      <a:pt x="15" y="52"/>
                      <a:pt x="16" y="56"/>
                      <a:pt x="19" y="59"/>
                    </a:cubicBezTo>
                    <a:cubicBezTo>
                      <a:pt x="21" y="60"/>
                      <a:pt x="24" y="61"/>
                      <a:pt x="27" y="61"/>
                    </a:cubicBezTo>
                    <a:cubicBezTo>
                      <a:pt x="27" y="61"/>
                      <a:pt x="28" y="61"/>
                      <a:pt x="29" y="61"/>
                    </a:cubicBezTo>
                    <a:cubicBezTo>
                      <a:pt x="31" y="61"/>
                      <a:pt x="32" y="59"/>
                      <a:pt x="33" y="58"/>
                    </a:cubicBezTo>
                    <a:cubicBezTo>
                      <a:pt x="34" y="57"/>
                      <a:pt x="35" y="57"/>
                      <a:pt x="35" y="56"/>
                    </a:cubicBezTo>
                    <a:cubicBezTo>
                      <a:pt x="36" y="56"/>
                      <a:pt x="37" y="56"/>
                      <a:pt x="38" y="55"/>
                    </a:cubicBezTo>
                    <a:cubicBezTo>
                      <a:pt x="39" y="54"/>
                      <a:pt x="41" y="53"/>
                      <a:pt x="42" y="53"/>
                    </a:cubicBezTo>
                    <a:cubicBezTo>
                      <a:pt x="42" y="54"/>
                      <a:pt x="43" y="56"/>
                      <a:pt x="44" y="57"/>
                    </a:cubicBezTo>
                    <a:cubicBezTo>
                      <a:pt x="44" y="58"/>
                      <a:pt x="45" y="59"/>
                      <a:pt x="46" y="60"/>
                    </a:cubicBezTo>
                    <a:cubicBezTo>
                      <a:pt x="46" y="60"/>
                      <a:pt x="46" y="61"/>
                      <a:pt x="47" y="61"/>
                    </a:cubicBezTo>
                    <a:cubicBezTo>
                      <a:pt x="48" y="63"/>
                      <a:pt x="50" y="66"/>
                      <a:pt x="54" y="67"/>
                    </a:cubicBezTo>
                    <a:cubicBezTo>
                      <a:pt x="55" y="67"/>
                      <a:pt x="56" y="67"/>
                      <a:pt x="57" y="67"/>
                    </a:cubicBezTo>
                    <a:cubicBezTo>
                      <a:pt x="60" y="67"/>
                      <a:pt x="65" y="66"/>
                      <a:pt x="67" y="62"/>
                    </a:cubicBezTo>
                    <a:cubicBezTo>
                      <a:pt x="67" y="61"/>
                      <a:pt x="67" y="60"/>
                      <a:pt x="67" y="59"/>
                    </a:cubicBezTo>
                    <a:cubicBezTo>
                      <a:pt x="67" y="59"/>
                      <a:pt x="67" y="59"/>
                      <a:pt x="67" y="59"/>
                    </a:cubicBezTo>
                    <a:cubicBezTo>
                      <a:pt x="69" y="59"/>
                      <a:pt x="70" y="59"/>
                      <a:pt x="71" y="58"/>
                    </a:cubicBezTo>
                    <a:cubicBezTo>
                      <a:pt x="74" y="55"/>
                      <a:pt x="74" y="51"/>
                      <a:pt x="73" y="47"/>
                    </a:cubicBezTo>
                    <a:cubicBezTo>
                      <a:pt x="73" y="46"/>
                      <a:pt x="73" y="44"/>
                      <a:pt x="69" y="44"/>
                    </a:cubicBezTo>
                    <a:cubicBezTo>
                      <a:pt x="69" y="44"/>
                      <a:pt x="67" y="44"/>
                      <a:pt x="66" y="45"/>
                    </a:cubicBezTo>
                    <a:cubicBezTo>
                      <a:pt x="64" y="45"/>
                      <a:pt x="62" y="46"/>
                      <a:pt x="61" y="48"/>
                    </a:cubicBezTo>
                    <a:cubicBezTo>
                      <a:pt x="61" y="49"/>
                      <a:pt x="60" y="50"/>
                      <a:pt x="60" y="51"/>
                    </a:cubicBezTo>
                    <a:cubicBezTo>
                      <a:pt x="60" y="51"/>
                      <a:pt x="60" y="50"/>
                      <a:pt x="59" y="50"/>
                    </a:cubicBezTo>
                    <a:cubicBezTo>
                      <a:pt x="59" y="49"/>
                      <a:pt x="59" y="48"/>
                      <a:pt x="59" y="46"/>
                    </a:cubicBezTo>
                    <a:cubicBezTo>
                      <a:pt x="59" y="44"/>
                      <a:pt x="59" y="41"/>
                      <a:pt x="57" y="39"/>
                    </a:cubicBezTo>
                    <a:cubicBezTo>
                      <a:pt x="58" y="39"/>
                      <a:pt x="59" y="38"/>
                      <a:pt x="60" y="38"/>
                    </a:cubicBezTo>
                    <a:cubicBezTo>
                      <a:pt x="61" y="37"/>
                      <a:pt x="62" y="35"/>
                      <a:pt x="62" y="34"/>
                    </a:cubicBezTo>
                    <a:cubicBezTo>
                      <a:pt x="61" y="32"/>
                      <a:pt x="59" y="30"/>
                      <a:pt x="58" y="29"/>
                    </a:cubicBezTo>
                    <a:cubicBezTo>
                      <a:pt x="56" y="31"/>
                      <a:pt x="56" y="31"/>
                      <a:pt x="56" y="31"/>
                    </a:cubicBezTo>
                    <a:cubicBezTo>
                      <a:pt x="57" y="29"/>
                      <a:pt x="57" y="29"/>
                      <a:pt x="57" y="29"/>
                    </a:cubicBezTo>
                    <a:cubicBezTo>
                      <a:pt x="56" y="28"/>
                      <a:pt x="54" y="26"/>
                      <a:pt x="52" y="26"/>
                    </a:cubicBezTo>
                    <a:cubicBezTo>
                      <a:pt x="51" y="26"/>
                      <a:pt x="51" y="26"/>
                      <a:pt x="50" y="27"/>
                    </a:cubicBezTo>
                    <a:cubicBezTo>
                      <a:pt x="47" y="27"/>
                      <a:pt x="46" y="30"/>
                      <a:pt x="46" y="33"/>
                    </a:cubicBezTo>
                    <a:cubicBezTo>
                      <a:pt x="46" y="33"/>
                      <a:pt x="46" y="34"/>
                      <a:pt x="46" y="35"/>
                    </a:cubicBezTo>
                    <a:cubicBezTo>
                      <a:pt x="44" y="35"/>
                      <a:pt x="42" y="36"/>
                      <a:pt x="40" y="37"/>
                    </a:cubicBezTo>
                    <a:cubicBezTo>
                      <a:pt x="38" y="39"/>
                      <a:pt x="36" y="40"/>
                      <a:pt x="35" y="40"/>
                    </a:cubicBezTo>
                    <a:cubicBezTo>
                      <a:pt x="34" y="40"/>
                      <a:pt x="34" y="40"/>
                      <a:pt x="34" y="40"/>
                    </a:cubicBezTo>
                    <a:cubicBezTo>
                      <a:pt x="33" y="40"/>
                      <a:pt x="33" y="40"/>
                      <a:pt x="33" y="40"/>
                    </a:cubicBezTo>
                    <a:cubicBezTo>
                      <a:pt x="33" y="40"/>
                      <a:pt x="33" y="40"/>
                      <a:pt x="33" y="39"/>
                    </a:cubicBezTo>
                    <a:cubicBezTo>
                      <a:pt x="33" y="38"/>
                      <a:pt x="35" y="37"/>
                      <a:pt x="36" y="36"/>
                    </a:cubicBezTo>
                    <a:cubicBezTo>
                      <a:pt x="39" y="34"/>
                      <a:pt x="44" y="31"/>
                      <a:pt x="42" y="26"/>
                    </a:cubicBezTo>
                    <a:cubicBezTo>
                      <a:pt x="41" y="24"/>
                      <a:pt x="39" y="23"/>
                      <a:pt x="38" y="23"/>
                    </a:cubicBezTo>
                    <a:cubicBezTo>
                      <a:pt x="37" y="22"/>
                      <a:pt x="36" y="22"/>
                      <a:pt x="36" y="21"/>
                    </a:cubicBezTo>
                    <a:cubicBezTo>
                      <a:pt x="35" y="21"/>
                      <a:pt x="35" y="20"/>
                      <a:pt x="34" y="19"/>
                    </a:cubicBezTo>
                    <a:cubicBezTo>
                      <a:pt x="34" y="19"/>
                      <a:pt x="34" y="19"/>
                      <a:pt x="34" y="19"/>
                    </a:cubicBezTo>
                    <a:cubicBezTo>
                      <a:pt x="36" y="20"/>
                      <a:pt x="37" y="20"/>
                      <a:pt x="39" y="20"/>
                    </a:cubicBezTo>
                    <a:cubicBezTo>
                      <a:pt x="40" y="20"/>
                      <a:pt x="41" y="20"/>
                      <a:pt x="42" y="19"/>
                    </a:cubicBezTo>
                    <a:cubicBezTo>
                      <a:pt x="45" y="17"/>
                      <a:pt x="46" y="13"/>
                      <a:pt x="44" y="9"/>
                    </a:cubicBezTo>
                    <a:cubicBezTo>
                      <a:pt x="43" y="5"/>
                      <a:pt x="40" y="3"/>
                      <a:pt x="37" y="3"/>
                    </a:cubicBezTo>
                    <a:cubicBezTo>
                      <a:pt x="37" y="3"/>
                      <a:pt x="37" y="3"/>
                      <a:pt x="37" y="3"/>
                    </a:cubicBezTo>
                    <a:cubicBezTo>
                      <a:pt x="36" y="1"/>
                      <a:pt x="34" y="0"/>
                      <a:pt x="31" y="0"/>
                    </a:cubicBezTo>
                    <a:cubicBezTo>
                      <a:pt x="30" y="0"/>
                      <a:pt x="29" y="0"/>
                      <a:pt x="28" y="1"/>
                    </a:cubicBezTo>
                    <a:cubicBezTo>
                      <a:pt x="26" y="2"/>
                      <a:pt x="25" y="4"/>
                      <a:pt x="25" y="6"/>
                    </a:cubicBezTo>
                    <a:cubicBezTo>
                      <a:pt x="24" y="8"/>
                      <a:pt x="25" y="9"/>
                      <a:pt x="26" y="11"/>
                    </a:cubicBezTo>
                    <a:cubicBezTo>
                      <a:pt x="27" y="12"/>
                      <a:pt x="28" y="12"/>
                      <a:pt x="28" y="12"/>
                    </a:cubicBezTo>
                    <a:cubicBezTo>
                      <a:pt x="28" y="12"/>
                      <a:pt x="29" y="13"/>
                      <a:pt x="29" y="13"/>
                    </a:cubicBezTo>
                    <a:cubicBezTo>
                      <a:pt x="29" y="13"/>
                      <a:pt x="29" y="13"/>
                      <a:pt x="29" y="14"/>
                    </a:cubicBezTo>
                    <a:cubicBezTo>
                      <a:pt x="27" y="12"/>
                      <a:pt x="25" y="11"/>
                      <a:pt x="22" y="10"/>
                    </a:cubicBezTo>
                    <a:cubicBezTo>
                      <a:pt x="21" y="10"/>
                      <a:pt x="20" y="10"/>
                      <a:pt x="19" y="10"/>
                    </a:cubicBezTo>
                    <a:cubicBezTo>
                      <a:pt x="14" y="10"/>
                      <a:pt x="9" y="13"/>
                      <a:pt x="6" y="16"/>
                    </a:cubicBezTo>
                    <a:cubicBezTo>
                      <a:pt x="3" y="20"/>
                      <a:pt x="3" y="24"/>
                      <a:pt x="2" y="28"/>
                    </a:cubicBezTo>
                    <a:cubicBezTo>
                      <a:pt x="2" y="30"/>
                      <a:pt x="2" y="32"/>
                      <a:pt x="2" y="33"/>
                    </a:cubicBezTo>
                    <a:cubicBezTo>
                      <a:pt x="1" y="36"/>
                      <a:pt x="0" y="42"/>
                      <a:pt x="2" y="47"/>
                    </a:cubicBezTo>
                    <a:cubicBezTo>
                      <a:pt x="3" y="51"/>
                      <a:pt x="6" y="53"/>
                      <a:pt x="9" y="53"/>
                    </a:cubicBezTo>
                    <a:close/>
                    <a:moveTo>
                      <a:pt x="16" y="42"/>
                    </a:moveTo>
                    <a:cubicBezTo>
                      <a:pt x="17" y="41"/>
                      <a:pt x="17" y="41"/>
                      <a:pt x="17" y="40"/>
                    </a:cubicBezTo>
                    <a:cubicBezTo>
                      <a:pt x="17" y="41"/>
                      <a:pt x="17" y="43"/>
                      <a:pt x="16" y="44"/>
                    </a:cubicBezTo>
                    <a:cubicBezTo>
                      <a:pt x="16" y="44"/>
                      <a:pt x="16" y="44"/>
                      <a:pt x="16" y="44"/>
                    </a:cubicBezTo>
                    <a:cubicBezTo>
                      <a:pt x="16" y="43"/>
                      <a:pt x="16" y="43"/>
                      <a:pt x="16" y="42"/>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4" name="Freeform 10"/>
              <p:cNvSpPr>
                <a:spLocks/>
              </p:cNvSpPr>
              <p:nvPr/>
            </p:nvSpPr>
            <p:spPr bwMode="auto">
              <a:xfrm>
                <a:off x="133825" y="1243422"/>
                <a:ext cx="34251" cy="50536"/>
              </a:xfrm>
              <a:custGeom>
                <a:avLst/>
                <a:gdLst>
                  <a:gd name="T0" fmla="*/ 15 w 18"/>
                  <a:gd name="T1" fmla="*/ 13 h 28"/>
                  <a:gd name="T2" fmla="*/ 16 w 18"/>
                  <a:gd name="T3" fmla="*/ 13 h 28"/>
                  <a:gd name="T4" fmla="*/ 17 w 18"/>
                  <a:gd name="T5" fmla="*/ 11 h 28"/>
                  <a:gd name="T6" fmla="*/ 16 w 18"/>
                  <a:gd name="T7" fmla="*/ 1 h 28"/>
                  <a:gd name="T8" fmla="*/ 15 w 18"/>
                  <a:gd name="T9" fmla="*/ 0 h 28"/>
                  <a:gd name="T10" fmla="*/ 14 w 18"/>
                  <a:gd name="T11" fmla="*/ 0 h 28"/>
                  <a:gd name="T12" fmla="*/ 13 w 18"/>
                  <a:gd name="T13" fmla="*/ 0 h 28"/>
                  <a:gd name="T14" fmla="*/ 7 w 18"/>
                  <a:gd name="T15" fmla="*/ 3 h 28"/>
                  <a:gd name="T16" fmla="*/ 6 w 18"/>
                  <a:gd name="T17" fmla="*/ 4 h 28"/>
                  <a:gd name="T18" fmla="*/ 5 w 18"/>
                  <a:gd name="T19" fmla="*/ 5 h 28"/>
                  <a:gd name="T20" fmla="*/ 3 w 18"/>
                  <a:gd name="T21" fmla="*/ 6 h 28"/>
                  <a:gd name="T22" fmla="*/ 0 w 18"/>
                  <a:gd name="T23" fmla="*/ 11 h 28"/>
                  <a:gd name="T24" fmla="*/ 4 w 18"/>
                  <a:gd name="T25" fmla="*/ 17 h 28"/>
                  <a:gd name="T26" fmla="*/ 5 w 18"/>
                  <a:gd name="T27" fmla="*/ 18 h 28"/>
                  <a:gd name="T28" fmla="*/ 5 w 18"/>
                  <a:gd name="T29" fmla="*/ 20 h 28"/>
                  <a:gd name="T30" fmla="*/ 6 w 18"/>
                  <a:gd name="T31" fmla="*/ 25 h 28"/>
                  <a:gd name="T32" fmla="*/ 11 w 18"/>
                  <a:gd name="T33" fmla="*/ 28 h 28"/>
                  <a:gd name="T34" fmla="*/ 16 w 18"/>
                  <a:gd name="T35" fmla="*/ 24 h 28"/>
                  <a:gd name="T36" fmla="*/ 15 w 18"/>
                  <a:gd name="T37" fmla="*/ 19 h 28"/>
                  <a:gd name="T38" fmla="*/ 15 w 18"/>
                  <a:gd name="T39" fmla="*/ 17 h 28"/>
                  <a:gd name="T40" fmla="*/ 15 w 18"/>
                  <a:gd name="T41" fmla="*/ 14 h 28"/>
                  <a:gd name="T42" fmla="*/ 15 w 18"/>
                  <a:gd name="T4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28">
                    <a:moveTo>
                      <a:pt x="15" y="13"/>
                    </a:moveTo>
                    <a:cubicBezTo>
                      <a:pt x="16" y="13"/>
                      <a:pt x="16" y="13"/>
                      <a:pt x="16" y="13"/>
                    </a:cubicBezTo>
                    <a:cubicBezTo>
                      <a:pt x="16" y="12"/>
                      <a:pt x="17" y="12"/>
                      <a:pt x="17" y="11"/>
                    </a:cubicBezTo>
                    <a:cubicBezTo>
                      <a:pt x="18" y="8"/>
                      <a:pt x="17" y="3"/>
                      <a:pt x="16" y="1"/>
                    </a:cubicBezTo>
                    <a:cubicBezTo>
                      <a:pt x="15" y="0"/>
                      <a:pt x="15" y="0"/>
                      <a:pt x="15" y="0"/>
                    </a:cubicBezTo>
                    <a:cubicBezTo>
                      <a:pt x="14" y="0"/>
                      <a:pt x="14" y="0"/>
                      <a:pt x="14" y="0"/>
                    </a:cubicBezTo>
                    <a:cubicBezTo>
                      <a:pt x="13" y="0"/>
                      <a:pt x="13" y="0"/>
                      <a:pt x="13" y="0"/>
                    </a:cubicBezTo>
                    <a:cubicBezTo>
                      <a:pt x="10" y="0"/>
                      <a:pt x="8" y="2"/>
                      <a:pt x="7" y="3"/>
                    </a:cubicBezTo>
                    <a:cubicBezTo>
                      <a:pt x="7" y="3"/>
                      <a:pt x="6" y="4"/>
                      <a:pt x="6" y="4"/>
                    </a:cubicBezTo>
                    <a:cubicBezTo>
                      <a:pt x="5" y="4"/>
                      <a:pt x="5" y="5"/>
                      <a:pt x="5" y="5"/>
                    </a:cubicBezTo>
                    <a:cubicBezTo>
                      <a:pt x="4" y="5"/>
                      <a:pt x="3" y="5"/>
                      <a:pt x="3" y="6"/>
                    </a:cubicBezTo>
                    <a:cubicBezTo>
                      <a:pt x="0" y="7"/>
                      <a:pt x="0" y="9"/>
                      <a:pt x="0" y="11"/>
                    </a:cubicBezTo>
                    <a:cubicBezTo>
                      <a:pt x="0" y="15"/>
                      <a:pt x="3" y="16"/>
                      <a:pt x="4" y="17"/>
                    </a:cubicBezTo>
                    <a:cubicBezTo>
                      <a:pt x="4" y="17"/>
                      <a:pt x="5" y="17"/>
                      <a:pt x="5" y="18"/>
                    </a:cubicBezTo>
                    <a:cubicBezTo>
                      <a:pt x="5" y="18"/>
                      <a:pt x="5" y="19"/>
                      <a:pt x="5" y="20"/>
                    </a:cubicBezTo>
                    <a:cubicBezTo>
                      <a:pt x="5" y="22"/>
                      <a:pt x="5" y="24"/>
                      <a:pt x="6" y="25"/>
                    </a:cubicBezTo>
                    <a:cubicBezTo>
                      <a:pt x="7" y="27"/>
                      <a:pt x="9" y="28"/>
                      <a:pt x="11" y="28"/>
                    </a:cubicBezTo>
                    <a:cubicBezTo>
                      <a:pt x="13" y="28"/>
                      <a:pt x="15" y="26"/>
                      <a:pt x="16" y="24"/>
                    </a:cubicBezTo>
                    <a:cubicBezTo>
                      <a:pt x="16" y="22"/>
                      <a:pt x="16" y="20"/>
                      <a:pt x="15" y="19"/>
                    </a:cubicBezTo>
                    <a:cubicBezTo>
                      <a:pt x="15" y="18"/>
                      <a:pt x="15" y="17"/>
                      <a:pt x="15" y="17"/>
                    </a:cubicBezTo>
                    <a:cubicBezTo>
                      <a:pt x="15" y="16"/>
                      <a:pt x="15" y="15"/>
                      <a:pt x="15" y="14"/>
                    </a:cubicBezTo>
                    <a:lnTo>
                      <a:pt x="15" y="1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5" name="Freeform 11"/>
              <p:cNvSpPr>
                <a:spLocks/>
              </p:cNvSpPr>
              <p:nvPr/>
            </p:nvSpPr>
            <p:spPr bwMode="auto">
              <a:xfrm>
                <a:off x="116699" y="1075734"/>
                <a:ext cx="54638" cy="37519"/>
              </a:xfrm>
              <a:custGeom>
                <a:avLst/>
                <a:gdLst>
                  <a:gd name="T0" fmla="*/ 7 w 29"/>
                  <a:gd name="T1" fmla="*/ 10 h 21"/>
                  <a:gd name="T2" fmla="*/ 7 w 29"/>
                  <a:gd name="T3" fmla="*/ 10 h 21"/>
                  <a:gd name="T4" fmla="*/ 13 w 29"/>
                  <a:gd name="T5" fmla="*/ 17 h 21"/>
                  <a:gd name="T6" fmla="*/ 17 w 29"/>
                  <a:gd name="T7" fmla="*/ 18 h 21"/>
                  <a:gd name="T8" fmla="*/ 16 w 29"/>
                  <a:gd name="T9" fmla="*/ 15 h 21"/>
                  <a:gd name="T10" fmla="*/ 19 w 29"/>
                  <a:gd name="T11" fmla="*/ 16 h 21"/>
                  <a:gd name="T12" fmla="*/ 21 w 29"/>
                  <a:gd name="T13" fmla="*/ 20 h 21"/>
                  <a:gd name="T14" fmla="*/ 24 w 29"/>
                  <a:gd name="T15" fmla="*/ 21 h 21"/>
                  <a:gd name="T16" fmla="*/ 25 w 29"/>
                  <a:gd name="T17" fmla="*/ 21 h 21"/>
                  <a:gd name="T18" fmla="*/ 27 w 29"/>
                  <a:gd name="T19" fmla="*/ 21 h 21"/>
                  <a:gd name="T20" fmla="*/ 27 w 29"/>
                  <a:gd name="T21" fmla="*/ 19 h 21"/>
                  <a:gd name="T22" fmla="*/ 23 w 29"/>
                  <a:gd name="T23" fmla="*/ 8 h 21"/>
                  <a:gd name="T24" fmla="*/ 22 w 29"/>
                  <a:gd name="T25" fmla="*/ 8 h 21"/>
                  <a:gd name="T26" fmla="*/ 18 w 29"/>
                  <a:gd name="T27" fmla="*/ 5 h 21"/>
                  <a:gd name="T28" fmla="*/ 16 w 29"/>
                  <a:gd name="T29" fmla="*/ 5 h 21"/>
                  <a:gd name="T30" fmla="*/ 16 w 29"/>
                  <a:gd name="T31" fmla="*/ 5 h 21"/>
                  <a:gd name="T32" fmla="*/ 15 w 29"/>
                  <a:gd name="T33" fmla="*/ 4 h 21"/>
                  <a:gd name="T34" fmla="*/ 15 w 29"/>
                  <a:gd name="T35" fmla="*/ 4 h 21"/>
                  <a:gd name="T36" fmla="*/ 8 w 29"/>
                  <a:gd name="T37" fmla="*/ 0 h 21"/>
                  <a:gd name="T38" fmla="*/ 6 w 29"/>
                  <a:gd name="T39" fmla="*/ 0 h 21"/>
                  <a:gd name="T40" fmla="*/ 0 w 29"/>
                  <a:gd name="T41" fmla="*/ 4 h 21"/>
                  <a:gd name="T42" fmla="*/ 1 w 29"/>
                  <a:gd name="T43" fmla="*/ 7 h 21"/>
                  <a:gd name="T44" fmla="*/ 7 w 29"/>
                  <a:gd name="T45"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1">
                    <a:moveTo>
                      <a:pt x="7" y="10"/>
                    </a:moveTo>
                    <a:cubicBezTo>
                      <a:pt x="7" y="10"/>
                      <a:pt x="7" y="10"/>
                      <a:pt x="7" y="10"/>
                    </a:cubicBezTo>
                    <a:cubicBezTo>
                      <a:pt x="8" y="12"/>
                      <a:pt x="9" y="17"/>
                      <a:pt x="13" y="17"/>
                    </a:cubicBezTo>
                    <a:cubicBezTo>
                      <a:pt x="17" y="18"/>
                      <a:pt x="17" y="18"/>
                      <a:pt x="17" y="18"/>
                    </a:cubicBezTo>
                    <a:cubicBezTo>
                      <a:pt x="16" y="15"/>
                      <a:pt x="16" y="15"/>
                      <a:pt x="16" y="15"/>
                    </a:cubicBezTo>
                    <a:cubicBezTo>
                      <a:pt x="17" y="15"/>
                      <a:pt x="18" y="15"/>
                      <a:pt x="19" y="16"/>
                    </a:cubicBezTo>
                    <a:cubicBezTo>
                      <a:pt x="19" y="17"/>
                      <a:pt x="20" y="19"/>
                      <a:pt x="21" y="20"/>
                    </a:cubicBezTo>
                    <a:cubicBezTo>
                      <a:pt x="22" y="21"/>
                      <a:pt x="23" y="21"/>
                      <a:pt x="24" y="21"/>
                    </a:cubicBezTo>
                    <a:cubicBezTo>
                      <a:pt x="24" y="21"/>
                      <a:pt x="25" y="21"/>
                      <a:pt x="25" y="21"/>
                    </a:cubicBezTo>
                    <a:cubicBezTo>
                      <a:pt x="27" y="21"/>
                      <a:pt x="27" y="21"/>
                      <a:pt x="27" y="21"/>
                    </a:cubicBezTo>
                    <a:cubicBezTo>
                      <a:pt x="27" y="19"/>
                      <a:pt x="27" y="19"/>
                      <a:pt x="27" y="19"/>
                    </a:cubicBezTo>
                    <a:cubicBezTo>
                      <a:pt x="29" y="13"/>
                      <a:pt x="27" y="11"/>
                      <a:pt x="23" y="8"/>
                    </a:cubicBezTo>
                    <a:cubicBezTo>
                      <a:pt x="22" y="8"/>
                      <a:pt x="22" y="8"/>
                      <a:pt x="22" y="8"/>
                    </a:cubicBezTo>
                    <a:cubicBezTo>
                      <a:pt x="21" y="6"/>
                      <a:pt x="20" y="6"/>
                      <a:pt x="18" y="5"/>
                    </a:cubicBezTo>
                    <a:cubicBezTo>
                      <a:pt x="17" y="5"/>
                      <a:pt x="16" y="5"/>
                      <a:pt x="16" y="5"/>
                    </a:cubicBezTo>
                    <a:cubicBezTo>
                      <a:pt x="16" y="5"/>
                      <a:pt x="16" y="5"/>
                      <a:pt x="16" y="5"/>
                    </a:cubicBezTo>
                    <a:cubicBezTo>
                      <a:pt x="15" y="4"/>
                      <a:pt x="15" y="4"/>
                      <a:pt x="15" y="4"/>
                    </a:cubicBezTo>
                    <a:cubicBezTo>
                      <a:pt x="15" y="4"/>
                      <a:pt x="15" y="4"/>
                      <a:pt x="15" y="4"/>
                    </a:cubicBezTo>
                    <a:cubicBezTo>
                      <a:pt x="14" y="1"/>
                      <a:pt x="11" y="0"/>
                      <a:pt x="8" y="0"/>
                    </a:cubicBezTo>
                    <a:cubicBezTo>
                      <a:pt x="7" y="0"/>
                      <a:pt x="7" y="0"/>
                      <a:pt x="6" y="0"/>
                    </a:cubicBezTo>
                    <a:cubicBezTo>
                      <a:pt x="3" y="0"/>
                      <a:pt x="0" y="1"/>
                      <a:pt x="0" y="4"/>
                    </a:cubicBezTo>
                    <a:cubicBezTo>
                      <a:pt x="0" y="5"/>
                      <a:pt x="0" y="6"/>
                      <a:pt x="1" y="7"/>
                    </a:cubicBezTo>
                    <a:cubicBezTo>
                      <a:pt x="2" y="9"/>
                      <a:pt x="5" y="9"/>
                      <a:pt x="7" y="1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6" name="Freeform 12"/>
              <p:cNvSpPr>
                <a:spLocks/>
              </p:cNvSpPr>
              <p:nvPr/>
            </p:nvSpPr>
            <p:spPr bwMode="auto">
              <a:xfrm>
                <a:off x="163998" y="1078797"/>
                <a:ext cx="93782" cy="71976"/>
              </a:xfrm>
              <a:custGeom>
                <a:avLst/>
                <a:gdLst>
                  <a:gd name="T0" fmla="*/ 2 w 49"/>
                  <a:gd name="T1" fmla="*/ 24 h 40"/>
                  <a:gd name="T2" fmla="*/ 3 w 49"/>
                  <a:gd name="T3" fmla="*/ 27 h 40"/>
                  <a:gd name="T4" fmla="*/ 3 w 49"/>
                  <a:gd name="T5" fmla="*/ 26 h 40"/>
                  <a:gd name="T6" fmla="*/ 1 w 49"/>
                  <a:gd name="T7" fmla="*/ 30 h 40"/>
                  <a:gd name="T8" fmla="*/ 3 w 49"/>
                  <a:gd name="T9" fmla="*/ 35 h 40"/>
                  <a:gd name="T10" fmla="*/ 4 w 49"/>
                  <a:gd name="T11" fmla="*/ 35 h 40"/>
                  <a:gd name="T12" fmla="*/ 4 w 49"/>
                  <a:gd name="T13" fmla="*/ 36 h 40"/>
                  <a:gd name="T14" fmla="*/ 7 w 49"/>
                  <a:gd name="T15" fmla="*/ 39 h 40"/>
                  <a:gd name="T16" fmla="*/ 10 w 49"/>
                  <a:gd name="T17" fmla="*/ 40 h 40"/>
                  <a:gd name="T18" fmla="*/ 15 w 49"/>
                  <a:gd name="T19" fmla="*/ 37 h 40"/>
                  <a:gd name="T20" fmla="*/ 15 w 49"/>
                  <a:gd name="T21" fmla="*/ 33 h 40"/>
                  <a:gd name="T22" fmla="*/ 12 w 49"/>
                  <a:gd name="T23" fmla="*/ 31 h 40"/>
                  <a:gd name="T24" fmla="*/ 12 w 49"/>
                  <a:gd name="T25" fmla="*/ 31 h 40"/>
                  <a:gd name="T26" fmla="*/ 13 w 49"/>
                  <a:gd name="T27" fmla="*/ 28 h 40"/>
                  <a:gd name="T28" fmla="*/ 14 w 49"/>
                  <a:gd name="T29" fmla="*/ 27 h 40"/>
                  <a:gd name="T30" fmla="*/ 14 w 49"/>
                  <a:gd name="T31" fmla="*/ 27 h 40"/>
                  <a:gd name="T32" fmla="*/ 19 w 49"/>
                  <a:gd name="T33" fmla="*/ 30 h 40"/>
                  <a:gd name="T34" fmla="*/ 19 w 49"/>
                  <a:gd name="T35" fmla="*/ 30 h 40"/>
                  <a:gd name="T36" fmla="*/ 25 w 49"/>
                  <a:gd name="T37" fmla="*/ 24 h 40"/>
                  <a:gd name="T38" fmla="*/ 28 w 49"/>
                  <a:gd name="T39" fmla="*/ 21 h 40"/>
                  <a:gd name="T40" fmla="*/ 31 w 49"/>
                  <a:gd name="T41" fmla="*/ 20 h 40"/>
                  <a:gd name="T42" fmla="*/ 39 w 49"/>
                  <a:gd name="T43" fmla="*/ 17 h 40"/>
                  <a:gd name="T44" fmla="*/ 41 w 49"/>
                  <a:gd name="T45" fmla="*/ 14 h 40"/>
                  <a:gd name="T46" fmla="*/ 42 w 49"/>
                  <a:gd name="T47" fmla="*/ 13 h 40"/>
                  <a:gd name="T48" fmla="*/ 43 w 49"/>
                  <a:gd name="T49" fmla="*/ 12 h 40"/>
                  <a:gd name="T50" fmla="*/ 48 w 49"/>
                  <a:gd name="T51" fmla="*/ 10 h 40"/>
                  <a:gd name="T52" fmla="*/ 48 w 49"/>
                  <a:gd name="T53" fmla="*/ 3 h 40"/>
                  <a:gd name="T54" fmla="*/ 44 w 49"/>
                  <a:gd name="T55" fmla="*/ 1 h 40"/>
                  <a:gd name="T56" fmla="*/ 39 w 49"/>
                  <a:gd name="T57" fmla="*/ 3 h 40"/>
                  <a:gd name="T58" fmla="*/ 37 w 49"/>
                  <a:gd name="T59" fmla="*/ 4 h 40"/>
                  <a:gd name="T60" fmla="*/ 35 w 49"/>
                  <a:gd name="T61" fmla="*/ 1 h 40"/>
                  <a:gd name="T62" fmla="*/ 31 w 49"/>
                  <a:gd name="T63" fmla="*/ 0 h 40"/>
                  <a:gd name="T64" fmla="*/ 23 w 49"/>
                  <a:gd name="T65" fmla="*/ 9 h 40"/>
                  <a:gd name="T66" fmla="*/ 20 w 49"/>
                  <a:gd name="T67" fmla="*/ 15 h 40"/>
                  <a:gd name="T68" fmla="*/ 19 w 49"/>
                  <a:gd name="T69" fmla="*/ 16 h 40"/>
                  <a:gd name="T70" fmla="*/ 16 w 49"/>
                  <a:gd name="T71" fmla="*/ 20 h 40"/>
                  <a:gd name="T72" fmla="*/ 15 w 49"/>
                  <a:gd name="T73" fmla="*/ 19 h 40"/>
                  <a:gd name="T74" fmla="*/ 14 w 49"/>
                  <a:gd name="T75" fmla="*/ 17 h 40"/>
                  <a:gd name="T76" fmla="*/ 14 w 49"/>
                  <a:gd name="T77" fmla="*/ 16 h 40"/>
                  <a:gd name="T78" fmla="*/ 12 w 49"/>
                  <a:gd name="T79" fmla="*/ 15 h 40"/>
                  <a:gd name="T80" fmla="*/ 9 w 49"/>
                  <a:gd name="T81" fmla="*/ 14 h 40"/>
                  <a:gd name="T82" fmla="*/ 5 w 49"/>
                  <a:gd name="T83" fmla="*/ 16 h 40"/>
                  <a:gd name="T84" fmla="*/ 4 w 49"/>
                  <a:gd name="T85" fmla="*/ 17 h 40"/>
                  <a:gd name="T86" fmla="*/ 3 w 49"/>
                  <a:gd name="T87" fmla="*/ 19 h 40"/>
                  <a:gd name="T88" fmla="*/ 2 w 49"/>
                  <a:gd name="T89" fmla="*/ 2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40">
                    <a:moveTo>
                      <a:pt x="2" y="24"/>
                    </a:moveTo>
                    <a:cubicBezTo>
                      <a:pt x="3" y="27"/>
                      <a:pt x="3" y="27"/>
                      <a:pt x="3" y="27"/>
                    </a:cubicBezTo>
                    <a:cubicBezTo>
                      <a:pt x="3" y="26"/>
                      <a:pt x="3" y="26"/>
                      <a:pt x="3" y="26"/>
                    </a:cubicBezTo>
                    <a:cubicBezTo>
                      <a:pt x="2" y="27"/>
                      <a:pt x="1" y="28"/>
                      <a:pt x="1" y="30"/>
                    </a:cubicBezTo>
                    <a:cubicBezTo>
                      <a:pt x="0" y="34"/>
                      <a:pt x="2" y="35"/>
                      <a:pt x="3" y="35"/>
                    </a:cubicBezTo>
                    <a:cubicBezTo>
                      <a:pt x="3" y="35"/>
                      <a:pt x="4" y="35"/>
                      <a:pt x="4" y="35"/>
                    </a:cubicBezTo>
                    <a:cubicBezTo>
                      <a:pt x="4" y="35"/>
                      <a:pt x="4" y="36"/>
                      <a:pt x="4" y="36"/>
                    </a:cubicBezTo>
                    <a:cubicBezTo>
                      <a:pt x="5" y="37"/>
                      <a:pt x="5" y="38"/>
                      <a:pt x="7" y="39"/>
                    </a:cubicBezTo>
                    <a:cubicBezTo>
                      <a:pt x="8" y="39"/>
                      <a:pt x="9" y="40"/>
                      <a:pt x="10" y="40"/>
                    </a:cubicBezTo>
                    <a:cubicBezTo>
                      <a:pt x="13" y="40"/>
                      <a:pt x="15" y="39"/>
                      <a:pt x="15" y="37"/>
                    </a:cubicBezTo>
                    <a:cubicBezTo>
                      <a:pt x="16" y="36"/>
                      <a:pt x="16" y="35"/>
                      <a:pt x="15" y="33"/>
                    </a:cubicBezTo>
                    <a:cubicBezTo>
                      <a:pt x="14" y="32"/>
                      <a:pt x="13" y="32"/>
                      <a:pt x="12" y="31"/>
                    </a:cubicBezTo>
                    <a:cubicBezTo>
                      <a:pt x="12" y="31"/>
                      <a:pt x="12" y="31"/>
                      <a:pt x="12" y="31"/>
                    </a:cubicBezTo>
                    <a:cubicBezTo>
                      <a:pt x="12" y="30"/>
                      <a:pt x="13" y="28"/>
                      <a:pt x="13" y="28"/>
                    </a:cubicBezTo>
                    <a:cubicBezTo>
                      <a:pt x="13" y="27"/>
                      <a:pt x="14" y="27"/>
                      <a:pt x="14" y="27"/>
                    </a:cubicBezTo>
                    <a:cubicBezTo>
                      <a:pt x="14" y="27"/>
                      <a:pt x="14" y="27"/>
                      <a:pt x="14" y="27"/>
                    </a:cubicBezTo>
                    <a:cubicBezTo>
                      <a:pt x="15" y="28"/>
                      <a:pt x="16" y="30"/>
                      <a:pt x="19" y="30"/>
                    </a:cubicBezTo>
                    <a:cubicBezTo>
                      <a:pt x="19" y="30"/>
                      <a:pt x="19" y="30"/>
                      <a:pt x="19" y="30"/>
                    </a:cubicBezTo>
                    <a:cubicBezTo>
                      <a:pt x="22" y="30"/>
                      <a:pt x="24" y="27"/>
                      <a:pt x="25" y="24"/>
                    </a:cubicBezTo>
                    <a:cubicBezTo>
                      <a:pt x="26" y="23"/>
                      <a:pt x="27" y="21"/>
                      <a:pt x="28" y="21"/>
                    </a:cubicBezTo>
                    <a:cubicBezTo>
                      <a:pt x="29" y="20"/>
                      <a:pt x="30" y="20"/>
                      <a:pt x="31" y="20"/>
                    </a:cubicBezTo>
                    <a:cubicBezTo>
                      <a:pt x="34" y="20"/>
                      <a:pt x="37" y="20"/>
                      <a:pt x="39" y="17"/>
                    </a:cubicBezTo>
                    <a:cubicBezTo>
                      <a:pt x="40" y="16"/>
                      <a:pt x="41" y="15"/>
                      <a:pt x="41" y="14"/>
                    </a:cubicBezTo>
                    <a:cubicBezTo>
                      <a:pt x="42" y="14"/>
                      <a:pt x="42" y="13"/>
                      <a:pt x="42" y="13"/>
                    </a:cubicBezTo>
                    <a:cubicBezTo>
                      <a:pt x="42" y="13"/>
                      <a:pt x="43" y="12"/>
                      <a:pt x="43" y="12"/>
                    </a:cubicBezTo>
                    <a:cubicBezTo>
                      <a:pt x="45" y="12"/>
                      <a:pt x="47" y="12"/>
                      <a:pt x="48" y="10"/>
                    </a:cubicBezTo>
                    <a:cubicBezTo>
                      <a:pt x="49" y="8"/>
                      <a:pt x="49" y="5"/>
                      <a:pt x="48" y="3"/>
                    </a:cubicBezTo>
                    <a:cubicBezTo>
                      <a:pt x="48" y="2"/>
                      <a:pt x="46" y="1"/>
                      <a:pt x="44" y="1"/>
                    </a:cubicBezTo>
                    <a:cubicBezTo>
                      <a:pt x="42" y="1"/>
                      <a:pt x="40" y="1"/>
                      <a:pt x="39" y="3"/>
                    </a:cubicBezTo>
                    <a:cubicBezTo>
                      <a:pt x="38" y="3"/>
                      <a:pt x="38" y="4"/>
                      <a:pt x="37" y="4"/>
                    </a:cubicBezTo>
                    <a:cubicBezTo>
                      <a:pt x="37" y="3"/>
                      <a:pt x="36" y="2"/>
                      <a:pt x="35" y="1"/>
                    </a:cubicBezTo>
                    <a:cubicBezTo>
                      <a:pt x="34" y="1"/>
                      <a:pt x="32" y="0"/>
                      <a:pt x="31" y="0"/>
                    </a:cubicBezTo>
                    <a:cubicBezTo>
                      <a:pt x="27" y="0"/>
                      <a:pt x="24" y="6"/>
                      <a:pt x="23" y="9"/>
                    </a:cubicBezTo>
                    <a:cubicBezTo>
                      <a:pt x="23" y="11"/>
                      <a:pt x="22" y="12"/>
                      <a:pt x="20" y="15"/>
                    </a:cubicBezTo>
                    <a:cubicBezTo>
                      <a:pt x="19" y="16"/>
                      <a:pt x="19" y="16"/>
                      <a:pt x="19" y="16"/>
                    </a:cubicBezTo>
                    <a:cubicBezTo>
                      <a:pt x="18" y="17"/>
                      <a:pt x="17" y="18"/>
                      <a:pt x="16" y="20"/>
                    </a:cubicBezTo>
                    <a:cubicBezTo>
                      <a:pt x="16" y="20"/>
                      <a:pt x="16" y="19"/>
                      <a:pt x="15" y="19"/>
                    </a:cubicBezTo>
                    <a:cubicBezTo>
                      <a:pt x="15" y="18"/>
                      <a:pt x="14" y="18"/>
                      <a:pt x="14" y="17"/>
                    </a:cubicBezTo>
                    <a:cubicBezTo>
                      <a:pt x="14" y="16"/>
                      <a:pt x="14" y="16"/>
                      <a:pt x="14" y="16"/>
                    </a:cubicBezTo>
                    <a:cubicBezTo>
                      <a:pt x="12" y="15"/>
                      <a:pt x="12" y="15"/>
                      <a:pt x="12" y="15"/>
                    </a:cubicBezTo>
                    <a:cubicBezTo>
                      <a:pt x="11" y="14"/>
                      <a:pt x="10" y="14"/>
                      <a:pt x="9" y="14"/>
                    </a:cubicBezTo>
                    <a:cubicBezTo>
                      <a:pt x="8" y="14"/>
                      <a:pt x="6" y="15"/>
                      <a:pt x="5" y="16"/>
                    </a:cubicBezTo>
                    <a:cubicBezTo>
                      <a:pt x="5" y="16"/>
                      <a:pt x="5" y="17"/>
                      <a:pt x="4" y="17"/>
                    </a:cubicBezTo>
                    <a:cubicBezTo>
                      <a:pt x="4" y="18"/>
                      <a:pt x="3" y="18"/>
                      <a:pt x="3" y="19"/>
                    </a:cubicBezTo>
                    <a:cubicBezTo>
                      <a:pt x="2" y="20"/>
                      <a:pt x="2" y="22"/>
                      <a:pt x="2" y="2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13"/>
              <p:cNvSpPr>
                <a:spLocks/>
              </p:cNvSpPr>
              <p:nvPr/>
            </p:nvSpPr>
            <p:spPr bwMode="auto">
              <a:xfrm>
                <a:off x="-603387" y="2001462"/>
                <a:ext cx="55454" cy="49770"/>
              </a:xfrm>
              <a:custGeom>
                <a:avLst/>
                <a:gdLst>
                  <a:gd name="T0" fmla="*/ 18 w 29"/>
                  <a:gd name="T1" fmla="*/ 20 h 28"/>
                  <a:gd name="T2" fmla="*/ 21 w 29"/>
                  <a:gd name="T3" fmla="*/ 17 h 28"/>
                  <a:gd name="T4" fmla="*/ 22 w 29"/>
                  <a:gd name="T5" fmla="*/ 15 h 28"/>
                  <a:gd name="T6" fmla="*/ 29 w 29"/>
                  <a:gd name="T7" fmla="*/ 5 h 28"/>
                  <a:gd name="T8" fmla="*/ 24 w 29"/>
                  <a:gd name="T9" fmla="*/ 0 h 28"/>
                  <a:gd name="T10" fmla="*/ 17 w 29"/>
                  <a:gd name="T11" fmla="*/ 3 h 28"/>
                  <a:gd name="T12" fmla="*/ 13 w 29"/>
                  <a:gd name="T13" fmla="*/ 6 h 28"/>
                  <a:gd name="T14" fmla="*/ 10 w 29"/>
                  <a:gd name="T15" fmla="*/ 9 h 28"/>
                  <a:gd name="T16" fmla="*/ 7 w 29"/>
                  <a:gd name="T17" fmla="*/ 13 h 28"/>
                  <a:gd name="T18" fmla="*/ 5 w 29"/>
                  <a:gd name="T19" fmla="*/ 15 h 28"/>
                  <a:gd name="T20" fmla="*/ 4 w 29"/>
                  <a:gd name="T21" fmla="*/ 16 h 28"/>
                  <a:gd name="T22" fmla="*/ 0 w 29"/>
                  <a:gd name="T23" fmla="*/ 23 h 28"/>
                  <a:gd name="T24" fmla="*/ 2 w 29"/>
                  <a:gd name="T25" fmla="*/ 27 h 28"/>
                  <a:gd name="T26" fmla="*/ 6 w 29"/>
                  <a:gd name="T27" fmla="*/ 28 h 28"/>
                  <a:gd name="T28" fmla="*/ 13 w 29"/>
                  <a:gd name="T29" fmla="*/ 25 h 28"/>
                  <a:gd name="T30" fmla="*/ 18 w 29"/>
                  <a:gd name="T31"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8">
                    <a:moveTo>
                      <a:pt x="18" y="20"/>
                    </a:moveTo>
                    <a:cubicBezTo>
                      <a:pt x="19" y="19"/>
                      <a:pt x="20" y="18"/>
                      <a:pt x="21" y="17"/>
                    </a:cubicBezTo>
                    <a:cubicBezTo>
                      <a:pt x="21" y="16"/>
                      <a:pt x="22" y="16"/>
                      <a:pt x="22" y="15"/>
                    </a:cubicBezTo>
                    <a:cubicBezTo>
                      <a:pt x="25" y="13"/>
                      <a:pt x="29" y="10"/>
                      <a:pt x="29" y="5"/>
                    </a:cubicBezTo>
                    <a:cubicBezTo>
                      <a:pt x="29" y="1"/>
                      <a:pt x="26" y="0"/>
                      <a:pt x="24" y="0"/>
                    </a:cubicBezTo>
                    <a:cubicBezTo>
                      <a:pt x="22" y="0"/>
                      <a:pt x="20" y="1"/>
                      <a:pt x="17" y="3"/>
                    </a:cubicBezTo>
                    <a:cubicBezTo>
                      <a:pt x="16" y="4"/>
                      <a:pt x="14" y="5"/>
                      <a:pt x="13" y="6"/>
                    </a:cubicBezTo>
                    <a:cubicBezTo>
                      <a:pt x="12" y="7"/>
                      <a:pt x="11" y="8"/>
                      <a:pt x="10" y="9"/>
                    </a:cubicBezTo>
                    <a:cubicBezTo>
                      <a:pt x="8" y="10"/>
                      <a:pt x="7" y="11"/>
                      <a:pt x="7" y="13"/>
                    </a:cubicBezTo>
                    <a:cubicBezTo>
                      <a:pt x="6" y="13"/>
                      <a:pt x="6" y="14"/>
                      <a:pt x="5" y="15"/>
                    </a:cubicBezTo>
                    <a:cubicBezTo>
                      <a:pt x="5" y="15"/>
                      <a:pt x="5" y="15"/>
                      <a:pt x="4" y="16"/>
                    </a:cubicBezTo>
                    <a:cubicBezTo>
                      <a:pt x="2" y="18"/>
                      <a:pt x="0" y="20"/>
                      <a:pt x="0" y="23"/>
                    </a:cubicBezTo>
                    <a:cubicBezTo>
                      <a:pt x="0" y="25"/>
                      <a:pt x="0" y="26"/>
                      <a:pt x="2" y="27"/>
                    </a:cubicBezTo>
                    <a:cubicBezTo>
                      <a:pt x="3" y="28"/>
                      <a:pt x="4" y="28"/>
                      <a:pt x="6" y="28"/>
                    </a:cubicBezTo>
                    <a:cubicBezTo>
                      <a:pt x="9" y="28"/>
                      <a:pt x="12" y="26"/>
                      <a:pt x="13" y="25"/>
                    </a:cubicBezTo>
                    <a:cubicBezTo>
                      <a:pt x="15" y="24"/>
                      <a:pt x="17" y="22"/>
                      <a:pt x="18" y="2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8" name="Freeform 14"/>
              <p:cNvSpPr>
                <a:spLocks/>
              </p:cNvSpPr>
              <p:nvPr/>
            </p:nvSpPr>
            <p:spPr bwMode="auto">
              <a:xfrm>
                <a:off x="-666181" y="2049701"/>
                <a:ext cx="59531" cy="44410"/>
              </a:xfrm>
              <a:custGeom>
                <a:avLst/>
                <a:gdLst>
                  <a:gd name="T0" fmla="*/ 26 w 31"/>
                  <a:gd name="T1" fmla="*/ 0 h 25"/>
                  <a:gd name="T2" fmla="*/ 16 w 31"/>
                  <a:gd name="T3" fmla="*/ 3 h 25"/>
                  <a:gd name="T4" fmla="*/ 14 w 31"/>
                  <a:gd name="T5" fmla="*/ 4 h 25"/>
                  <a:gd name="T6" fmla="*/ 10 w 31"/>
                  <a:gd name="T7" fmla="*/ 6 h 25"/>
                  <a:gd name="T8" fmla="*/ 8 w 31"/>
                  <a:gd name="T9" fmla="*/ 6 h 25"/>
                  <a:gd name="T10" fmla="*/ 7 w 31"/>
                  <a:gd name="T11" fmla="*/ 6 h 25"/>
                  <a:gd name="T12" fmla="*/ 3 w 31"/>
                  <a:gd name="T13" fmla="*/ 7 h 25"/>
                  <a:gd name="T14" fmla="*/ 1 w 31"/>
                  <a:gd name="T15" fmla="*/ 19 h 25"/>
                  <a:gd name="T16" fmla="*/ 9 w 31"/>
                  <a:gd name="T17" fmla="*/ 25 h 25"/>
                  <a:gd name="T18" fmla="*/ 11 w 31"/>
                  <a:gd name="T19" fmla="*/ 25 h 25"/>
                  <a:gd name="T20" fmla="*/ 15 w 31"/>
                  <a:gd name="T21" fmla="*/ 19 h 25"/>
                  <a:gd name="T22" fmla="*/ 16 w 31"/>
                  <a:gd name="T23" fmla="*/ 18 h 25"/>
                  <a:gd name="T24" fmla="*/ 18 w 31"/>
                  <a:gd name="T25" fmla="*/ 17 h 25"/>
                  <a:gd name="T26" fmla="*/ 21 w 31"/>
                  <a:gd name="T27" fmla="*/ 15 h 25"/>
                  <a:gd name="T28" fmla="*/ 23 w 31"/>
                  <a:gd name="T29" fmla="*/ 12 h 25"/>
                  <a:gd name="T30" fmla="*/ 23 w 31"/>
                  <a:gd name="T31" fmla="*/ 11 h 25"/>
                  <a:gd name="T32" fmla="*/ 24 w 31"/>
                  <a:gd name="T33" fmla="*/ 11 h 25"/>
                  <a:gd name="T34" fmla="*/ 25 w 31"/>
                  <a:gd name="T35" fmla="*/ 10 h 25"/>
                  <a:gd name="T36" fmla="*/ 31 w 31"/>
                  <a:gd name="T37" fmla="*/ 5 h 25"/>
                  <a:gd name="T38" fmla="*/ 29 w 31"/>
                  <a:gd name="T39" fmla="*/ 1 h 25"/>
                  <a:gd name="T40" fmla="*/ 26 w 31"/>
                  <a:gd name="T4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25">
                    <a:moveTo>
                      <a:pt x="26" y="0"/>
                    </a:moveTo>
                    <a:cubicBezTo>
                      <a:pt x="23" y="0"/>
                      <a:pt x="19" y="1"/>
                      <a:pt x="16" y="3"/>
                    </a:cubicBezTo>
                    <a:cubicBezTo>
                      <a:pt x="15" y="4"/>
                      <a:pt x="15" y="4"/>
                      <a:pt x="14" y="4"/>
                    </a:cubicBezTo>
                    <a:cubicBezTo>
                      <a:pt x="13" y="5"/>
                      <a:pt x="11" y="5"/>
                      <a:pt x="10" y="6"/>
                    </a:cubicBezTo>
                    <a:cubicBezTo>
                      <a:pt x="9" y="6"/>
                      <a:pt x="9" y="6"/>
                      <a:pt x="8" y="6"/>
                    </a:cubicBezTo>
                    <a:cubicBezTo>
                      <a:pt x="8" y="6"/>
                      <a:pt x="7" y="6"/>
                      <a:pt x="7" y="6"/>
                    </a:cubicBezTo>
                    <a:cubicBezTo>
                      <a:pt x="6" y="6"/>
                      <a:pt x="4" y="6"/>
                      <a:pt x="3" y="7"/>
                    </a:cubicBezTo>
                    <a:cubicBezTo>
                      <a:pt x="0" y="9"/>
                      <a:pt x="0" y="17"/>
                      <a:pt x="1" y="19"/>
                    </a:cubicBezTo>
                    <a:cubicBezTo>
                      <a:pt x="2" y="23"/>
                      <a:pt x="5" y="25"/>
                      <a:pt x="9" y="25"/>
                    </a:cubicBezTo>
                    <a:cubicBezTo>
                      <a:pt x="10" y="25"/>
                      <a:pt x="11" y="25"/>
                      <a:pt x="11" y="25"/>
                    </a:cubicBezTo>
                    <a:cubicBezTo>
                      <a:pt x="14" y="24"/>
                      <a:pt x="15" y="21"/>
                      <a:pt x="15" y="19"/>
                    </a:cubicBezTo>
                    <a:cubicBezTo>
                      <a:pt x="15" y="19"/>
                      <a:pt x="16" y="18"/>
                      <a:pt x="16" y="18"/>
                    </a:cubicBezTo>
                    <a:cubicBezTo>
                      <a:pt x="16" y="18"/>
                      <a:pt x="17" y="17"/>
                      <a:pt x="18" y="17"/>
                    </a:cubicBezTo>
                    <a:cubicBezTo>
                      <a:pt x="19" y="17"/>
                      <a:pt x="20" y="16"/>
                      <a:pt x="21" y="15"/>
                    </a:cubicBezTo>
                    <a:cubicBezTo>
                      <a:pt x="22" y="14"/>
                      <a:pt x="23" y="13"/>
                      <a:pt x="23" y="12"/>
                    </a:cubicBezTo>
                    <a:cubicBezTo>
                      <a:pt x="23" y="12"/>
                      <a:pt x="23" y="12"/>
                      <a:pt x="23" y="11"/>
                    </a:cubicBezTo>
                    <a:cubicBezTo>
                      <a:pt x="23" y="11"/>
                      <a:pt x="24" y="11"/>
                      <a:pt x="24" y="11"/>
                    </a:cubicBezTo>
                    <a:cubicBezTo>
                      <a:pt x="25" y="10"/>
                      <a:pt x="25" y="10"/>
                      <a:pt x="25" y="10"/>
                    </a:cubicBezTo>
                    <a:cubicBezTo>
                      <a:pt x="27" y="9"/>
                      <a:pt x="31" y="8"/>
                      <a:pt x="31" y="5"/>
                    </a:cubicBezTo>
                    <a:cubicBezTo>
                      <a:pt x="31" y="4"/>
                      <a:pt x="31" y="2"/>
                      <a:pt x="29" y="1"/>
                    </a:cubicBezTo>
                    <a:cubicBezTo>
                      <a:pt x="28" y="0"/>
                      <a:pt x="27" y="0"/>
                      <a:pt x="26"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9" name="Freeform 15"/>
              <p:cNvSpPr>
                <a:spLocks/>
              </p:cNvSpPr>
              <p:nvPr/>
            </p:nvSpPr>
            <p:spPr bwMode="auto">
              <a:xfrm>
                <a:off x="-526730" y="2201309"/>
                <a:ext cx="41590" cy="53599"/>
              </a:xfrm>
              <a:custGeom>
                <a:avLst/>
                <a:gdLst>
                  <a:gd name="T0" fmla="*/ 4 w 22"/>
                  <a:gd name="T1" fmla="*/ 29 h 30"/>
                  <a:gd name="T2" fmla="*/ 6 w 22"/>
                  <a:gd name="T3" fmla="*/ 30 h 30"/>
                  <a:gd name="T4" fmla="*/ 11 w 22"/>
                  <a:gd name="T5" fmla="*/ 25 h 30"/>
                  <a:gd name="T6" fmla="*/ 11 w 22"/>
                  <a:gd name="T7" fmla="*/ 24 h 30"/>
                  <a:gd name="T8" fmla="*/ 13 w 22"/>
                  <a:gd name="T9" fmla="*/ 22 h 30"/>
                  <a:gd name="T10" fmla="*/ 15 w 22"/>
                  <a:gd name="T11" fmla="*/ 20 h 30"/>
                  <a:gd name="T12" fmla="*/ 16 w 22"/>
                  <a:gd name="T13" fmla="*/ 17 h 30"/>
                  <a:gd name="T14" fmla="*/ 17 w 22"/>
                  <a:gd name="T15" fmla="*/ 16 h 30"/>
                  <a:gd name="T16" fmla="*/ 18 w 22"/>
                  <a:gd name="T17" fmla="*/ 14 h 30"/>
                  <a:gd name="T18" fmla="*/ 22 w 22"/>
                  <a:gd name="T19" fmla="*/ 7 h 30"/>
                  <a:gd name="T20" fmla="*/ 21 w 22"/>
                  <a:gd name="T21" fmla="*/ 2 h 30"/>
                  <a:gd name="T22" fmla="*/ 17 w 22"/>
                  <a:gd name="T23" fmla="*/ 0 h 30"/>
                  <a:gd name="T24" fmla="*/ 14 w 22"/>
                  <a:gd name="T25" fmla="*/ 0 h 30"/>
                  <a:gd name="T26" fmla="*/ 0 w 22"/>
                  <a:gd name="T27" fmla="*/ 23 h 30"/>
                  <a:gd name="T28" fmla="*/ 4 w 22"/>
                  <a:gd name="T29"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 h="30">
                    <a:moveTo>
                      <a:pt x="4" y="29"/>
                    </a:moveTo>
                    <a:cubicBezTo>
                      <a:pt x="5" y="30"/>
                      <a:pt x="5" y="30"/>
                      <a:pt x="6" y="30"/>
                    </a:cubicBezTo>
                    <a:cubicBezTo>
                      <a:pt x="9" y="30"/>
                      <a:pt x="10" y="26"/>
                      <a:pt x="11" y="25"/>
                    </a:cubicBezTo>
                    <a:cubicBezTo>
                      <a:pt x="11" y="25"/>
                      <a:pt x="11" y="24"/>
                      <a:pt x="11" y="24"/>
                    </a:cubicBezTo>
                    <a:cubicBezTo>
                      <a:pt x="12" y="23"/>
                      <a:pt x="12" y="23"/>
                      <a:pt x="13" y="22"/>
                    </a:cubicBezTo>
                    <a:cubicBezTo>
                      <a:pt x="13" y="22"/>
                      <a:pt x="14" y="21"/>
                      <a:pt x="15" y="20"/>
                    </a:cubicBezTo>
                    <a:cubicBezTo>
                      <a:pt x="16" y="19"/>
                      <a:pt x="16" y="18"/>
                      <a:pt x="16" y="17"/>
                    </a:cubicBezTo>
                    <a:cubicBezTo>
                      <a:pt x="16" y="17"/>
                      <a:pt x="17" y="16"/>
                      <a:pt x="17" y="16"/>
                    </a:cubicBezTo>
                    <a:cubicBezTo>
                      <a:pt x="17" y="15"/>
                      <a:pt x="18" y="14"/>
                      <a:pt x="18" y="14"/>
                    </a:cubicBezTo>
                    <a:cubicBezTo>
                      <a:pt x="20" y="12"/>
                      <a:pt x="21" y="9"/>
                      <a:pt x="22" y="7"/>
                    </a:cubicBezTo>
                    <a:cubicBezTo>
                      <a:pt x="22" y="4"/>
                      <a:pt x="22" y="2"/>
                      <a:pt x="21" y="2"/>
                    </a:cubicBezTo>
                    <a:cubicBezTo>
                      <a:pt x="20" y="0"/>
                      <a:pt x="19" y="0"/>
                      <a:pt x="17" y="0"/>
                    </a:cubicBezTo>
                    <a:cubicBezTo>
                      <a:pt x="16" y="0"/>
                      <a:pt x="15" y="0"/>
                      <a:pt x="14" y="0"/>
                    </a:cubicBezTo>
                    <a:cubicBezTo>
                      <a:pt x="9" y="2"/>
                      <a:pt x="0" y="16"/>
                      <a:pt x="0" y="23"/>
                    </a:cubicBezTo>
                    <a:cubicBezTo>
                      <a:pt x="0" y="26"/>
                      <a:pt x="2" y="28"/>
                      <a:pt x="4" y="2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0" name="Freeform 16"/>
              <p:cNvSpPr>
                <a:spLocks/>
              </p:cNvSpPr>
              <p:nvPr/>
            </p:nvSpPr>
            <p:spPr bwMode="auto">
              <a:xfrm>
                <a:off x="-580553" y="2178338"/>
                <a:ext cx="192458" cy="226646"/>
              </a:xfrm>
              <a:custGeom>
                <a:avLst/>
                <a:gdLst>
                  <a:gd name="T0" fmla="*/ 93 w 101"/>
                  <a:gd name="T1" fmla="*/ 28 h 127"/>
                  <a:gd name="T2" fmla="*/ 98 w 101"/>
                  <a:gd name="T3" fmla="*/ 11 h 127"/>
                  <a:gd name="T4" fmla="*/ 97 w 101"/>
                  <a:gd name="T5" fmla="*/ 9 h 127"/>
                  <a:gd name="T6" fmla="*/ 95 w 101"/>
                  <a:gd name="T7" fmla="*/ 0 h 127"/>
                  <a:gd name="T8" fmla="*/ 90 w 101"/>
                  <a:gd name="T9" fmla="*/ 3 h 127"/>
                  <a:gd name="T10" fmla="*/ 89 w 101"/>
                  <a:gd name="T11" fmla="*/ 4 h 127"/>
                  <a:gd name="T12" fmla="*/ 85 w 101"/>
                  <a:gd name="T13" fmla="*/ 13 h 127"/>
                  <a:gd name="T14" fmla="*/ 79 w 101"/>
                  <a:gd name="T15" fmla="*/ 18 h 127"/>
                  <a:gd name="T16" fmla="*/ 68 w 101"/>
                  <a:gd name="T17" fmla="*/ 30 h 127"/>
                  <a:gd name="T18" fmla="*/ 63 w 101"/>
                  <a:gd name="T19" fmla="*/ 36 h 127"/>
                  <a:gd name="T20" fmla="*/ 63 w 101"/>
                  <a:gd name="T21" fmla="*/ 48 h 127"/>
                  <a:gd name="T22" fmla="*/ 51 w 101"/>
                  <a:gd name="T23" fmla="*/ 58 h 127"/>
                  <a:gd name="T24" fmla="*/ 50 w 101"/>
                  <a:gd name="T25" fmla="*/ 53 h 127"/>
                  <a:gd name="T26" fmla="*/ 48 w 101"/>
                  <a:gd name="T27" fmla="*/ 51 h 127"/>
                  <a:gd name="T28" fmla="*/ 40 w 101"/>
                  <a:gd name="T29" fmla="*/ 55 h 127"/>
                  <a:gd name="T30" fmla="*/ 35 w 101"/>
                  <a:gd name="T31" fmla="*/ 58 h 127"/>
                  <a:gd name="T32" fmla="*/ 27 w 101"/>
                  <a:gd name="T33" fmla="*/ 63 h 127"/>
                  <a:gd name="T34" fmla="*/ 18 w 101"/>
                  <a:gd name="T35" fmla="*/ 63 h 127"/>
                  <a:gd name="T36" fmla="*/ 15 w 101"/>
                  <a:gd name="T37" fmla="*/ 65 h 127"/>
                  <a:gd name="T38" fmla="*/ 8 w 101"/>
                  <a:gd name="T39" fmla="*/ 78 h 127"/>
                  <a:gd name="T40" fmla="*/ 4 w 101"/>
                  <a:gd name="T41" fmla="*/ 90 h 127"/>
                  <a:gd name="T42" fmla="*/ 6 w 101"/>
                  <a:gd name="T43" fmla="*/ 107 h 127"/>
                  <a:gd name="T44" fmla="*/ 19 w 101"/>
                  <a:gd name="T45" fmla="*/ 94 h 127"/>
                  <a:gd name="T46" fmla="*/ 27 w 101"/>
                  <a:gd name="T47" fmla="*/ 84 h 127"/>
                  <a:gd name="T48" fmla="*/ 26 w 101"/>
                  <a:gd name="T49" fmla="*/ 88 h 127"/>
                  <a:gd name="T50" fmla="*/ 27 w 101"/>
                  <a:gd name="T51" fmla="*/ 102 h 127"/>
                  <a:gd name="T52" fmla="*/ 24 w 101"/>
                  <a:gd name="T53" fmla="*/ 111 h 127"/>
                  <a:gd name="T54" fmla="*/ 26 w 101"/>
                  <a:gd name="T55" fmla="*/ 126 h 127"/>
                  <a:gd name="T56" fmla="*/ 39 w 101"/>
                  <a:gd name="T57" fmla="*/ 119 h 127"/>
                  <a:gd name="T58" fmla="*/ 57 w 101"/>
                  <a:gd name="T59" fmla="*/ 105 h 127"/>
                  <a:gd name="T60" fmla="*/ 56 w 101"/>
                  <a:gd name="T61" fmla="*/ 85 h 127"/>
                  <a:gd name="T62" fmla="*/ 61 w 101"/>
                  <a:gd name="T63" fmla="*/ 86 h 127"/>
                  <a:gd name="T64" fmla="*/ 68 w 101"/>
                  <a:gd name="T65" fmla="*/ 75 h 127"/>
                  <a:gd name="T66" fmla="*/ 73 w 101"/>
                  <a:gd name="T67" fmla="*/ 66 h 127"/>
                  <a:gd name="T68" fmla="*/ 83 w 101"/>
                  <a:gd name="T69" fmla="*/ 4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 h="127">
                    <a:moveTo>
                      <a:pt x="85" y="43"/>
                    </a:moveTo>
                    <a:cubicBezTo>
                      <a:pt x="87" y="38"/>
                      <a:pt x="90" y="33"/>
                      <a:pt x="93" y="28"/>
                    </a:cubicBezTo>
                    <a:cubicBezTo>
                      <a:pt x="95" y="26"/>
                      <a:pt x="95" y="26"/>
                      <a:pt x="95" y="26"/>
                    </a:cubicBezTo>
                    <a:cubicBezTo>
                      <a:pt x="95" y="26"/>
                      <a:pt x="101" y="16"/>
                      <a:pt x="98" y="11"/>
                    </a:cubicBezTo>
                    <a:cubicBezTo>
                      <a:pt x="98" y="11"/>
                      <a:pt x="97" y="10"/>
                      <a:pt x="97" y="10"/>
                    </a:cubicBezTo>
                    <a:cubicBezTo>
                      <a:pt x="97" y="9"/>
                      <a:pt x="97" y="9"/>
                      <a:pt x="97" y="9"/>
                    </a:cubicBezTo>
                    <a:cubicBezTo>
                      <a:pt x="100" y="6"/>
                      <a:pt x="99" y="4"/>
                      <a:pt x="98" y="3"/>
                    </a:cubicBezTo>
                    <a:cubicBezTo>
                      <a:pt x="97" y="0"/>
                      <a:pt x="95" y="0"/>
                      <a:pt x="95" y="0"/>
                    </a:cubicBezTo>
                    <a:cubicBezTo>
                      <a:pt x="93" y="0"/>
                      <a:pt x="91" y="1"/>
                      <a:pt x="91" y="3"/>
                    </a:cubicBezTo>
                    <a:cubicBezTo>
                      <a:pt x="90" y="3"/>
                      <a:pt x="90" y="3"/>
                      <a:pt x="90" y="3"/>
                    </a:cubicBezTo>
                    <a:cubicBezTo>
                      <a:pt x="89" y="3"/>
                      <a:pt x="89" y="3"/>
                      <a:pt x="89" y="3"/>
                    </a:cubicBezTo>
                    <a:cubicBezTo>
                      <a:pt x="89" y="4"/>
                      <a:pt x="89" y="4"/>
                      <a:pt x="89" y="4"/>
                    </a:cubicBezTo>
                    <a:cubicBezTo>
                      <a:pt x="88" y="6"/>
                      <a:pt x="88" y="8"/>
                      <a:pt x="89" y="10"/>
                    </a:cubicBezTo>
                    <a:cubicBezTo>
                      <a:pt x="88" y="11"/>
                      <a:pt x="86" y="12"/>
                      <a:pt x="85" y="13"/>
                    </a:cubicBezTo>
                    <a:cubicBezTo>
                      <a:pt x="85" y="14"/>
                      <a:pt x="84" y="14"/>
                      <a:pt x="84" y="14"/>
                    </a:cubicBezTo>
                    <a:cubicBezTo>
                      <a:pt x="82" y="16"/>
                      <a:pt x="81" y="17"/>
                      <a:pt x="79" y="18"/>
                    </a:cubicBezTo>
                    <a:cubicBezTo>
                      <a:pt x="77" y="19"/>
                      <a:pt x="77" y="19"/>
                      <a:pt x="77" y="19"/>
                    </a:cubicBezTo>
                    <a:cubicBezTo>
                      <a:pt x="73" y="22"/>
                      <a:pt x="70" y="26"/>
                      <a:pt x="68" y="30"/>
                    </a:cubicBezTo>
                    <a:cubicBezTo>
                      <a:pt x="66" y="31"/>
                      <a:pt x="65" y="33"/>
                      <a:pt x="64" y="35"/>
                    </a:cubicBezTo>
                    <a:cubicBezTo>
                      <a:pt x="64" y="35"/>
                      <a:pt x="63" y="35"/>
                      <a:pt x="63" y="36"/>
                    </a:cubicBezTo>
                    <a:cubicBezTo>
                      <a:pt x="61" y="38"/>
                      <a:pt x="58" y="41"/>
                      <a:pt x="59" y="44"/>
                    </a:cubicBezTo>
                    <a:cubicBezTo>
                      <a:pt x="59" y="45"/>
                      <a:pt x="60" y="48"/>
                      <a:pt x="63" y="48"/>
                    </a:cubicBezTo>
                    <a:cubicBezTo>
                      <a:pt x="62" y="48"/>
                      <a:pt x="60" y="50"/>
                      <a:pt x="60" y="50"/>
                    </a:cubicBezTo>
                    <a:cubicBezTo>
                      <a:pt x="56" y="51"/>
                      <a:pt x="52" y="53"/>
                      <a:pt x="51" y="58"/>
                    </a:cubicBezTo>
                    <a:cubicBezTo>
                      <a:pt x="51" y="58"/>
                      <a:pt x="51" y="58"/>
                      <a:pt x="51" y="58"/>
                    </a:cubicBezTo>
                    <a:cubicBezTo>
                      <a:pt x="51" y="56"/>
                      <a:pt x="51" y="55"/>
                      <a:pt x="50" y="53"/>
                    </a:cubicBezTo>
                    <a:cubicBezTo>
                      <a:pt x="50" y="51"/>
                      <a:pt x="50" y="51"/>
                      <a:pt x="50" y="51"/>
                    </a:cubicBezTo>
                    <a:cubicBezTo>
                      <a:pt x="48" y="51"/>
                      <a:pt x="48" y="51"/>
                      <a:pt x="48" y="51"/>
                    </a:cubicBezTo>
                    <a:cubicBezTo>
                      <a:pt x="48" y="51"/>
                      <a:pt x="47" y="51"/>
                      <a:pt x="47" y="51"/>
                    </a:cubicBezTo>
                    <a:cubicBezTo>
                      <a:pt x="43" y="51"/>
                      <a:pt x="41" y="53"/>
                      <a:pt x="40" y="55"/>
                    </a:cubicBezTo>
                    <a:cubicBezTo>
                      <a:pt x="39" y="56"/>
                      <a:pt x="38" y="56"/>
                      <a:pt x="37" y="57"/>
                    </a:cubicBezTo>
                    <a:cubicBezTo>
                      <a:pt x="36" y="57"/>
                      <a:pt x="35" y="57"/>
                      <a:pt x="35" y="58"/>
                    </a:cubicBezTo>
                    <a:cubicBezTo>
                      <a:pt x="32" y="59"/>
                      <a:pt x="29" y="61"/>
                      <a:pt x="28" y="63"/>
                    </a:cubicBezTo>
                    <a:cubicBezTo>
                      <a:pt x="27" y="63"/>
                      <a:pt x="27" y="63"/>
                      <a:pt x="27" y="63"/>
                    </a:cubicBezTo>
                    <a:cubicBezTo>
                      <a:pt x="26" y="61"/>
                      <a:pt x="25" y="61"/>
                      <a:pt x="24" y="61"/>
                    </a:cubicBezTo>
                    <a:cubicBezTo>
                      <a:pt x="21" y="61"/>
                      <a:pt x="20" y="62"/>
                      <a:pt x="18" y="63"/>
                    </a:cubicBezTo>
                    <a:cubicBezTo>
                      <a:pt x="18" y="63"/>
                      <a:pt x="18" y="64"/>
                      <a:pt x="17" y="64"/>
                    </a:cubicBezTo>
                    <a:cubicBezTo>
                      <a:pt x="16" y="64"/>
                      <a:pt x="16" y="65"/>
                      <a:pt x="15" y="65"/>
                    </a:cubicBezTo>
                    <a:cubicBezTo>
                      <a:pt x="13" y="66"/>
                      <a:pt x="11" y="66"/>
                      <a:pt x="9" y="71"/>
                    </a:cubicBezTo>
                    <a:cubicBezTo>
                      <a:pt x="8" y="73"/>
                      <a:pt x="8" y="75"/>
                      <a:pt x="8" y="78"/>
                    </a:cubicBezTo>
                    <a:cubicBezTo>
                      <a:pt x="8" y="79"/>
                      <a:pt x="8" y="80"/>
                      <a:pt x="7" y="82"/>
                    </a:cubicBezTo>
                    <a:cubicBezTo>
                      <a:pt x="7" y="85"/>
                      <a:pt x="6" y="87"/>
                      <a:pt x="4" y="90"/>
                    </a:cubicBezTo>
                    <a:cubicBezTo>
                      <a:pt x="3" y="93"/>
                      <a:pt x="0" y="98"/>
                      <a:pt x="2" y="102"/>
                    </a:cubicBezTo>
                    <a:cubicBezTo>
                      <a:pt x="3" y="106"/>
                      <a:pt x="5" y="107"/>
                      <a:pt x="6" y="107"/>
                    </a:cubicBezTo>
                    <a:cubicBezTo>
                      <a:pt x="8" y="107"/>
                      <a:pt x="10" y="106"/>
                      <a:pt x="12" y="104"/>
                    </a:cubicBezTo>
                    <a:cubicBezTo>
                      <a:pt x="15" y="101"/>
                      <a:pt x="17" y="97"/>
                      <a:pt x="19" y="94"/>
                    </a:cubicBezTo>
                    <a:cubicBezTo>
                      <a:pt x="21" y="91"/>
                      <a:pt x="22" y="89"/>
                      <a:pt x="24" y="87"/>
                    </a:cubicBezTo>
                    <a:cubicBezTo>
                      <a:pt x="25" y="85"/>
                      <a:pt x="26" y="84"/>
                      <a:pt x="27" y="84"/>
                    </a:cubicBezTo>
                    <a:cubicBezTo>
                      <a:pt x="27" y="84"/>
                      <a:pt x="27" y="84"/>
                      <a:pt x="27" y="85"/>
                    </a:cubicBezTo>
                    <a:cubicBezTo>
                      <a:pt x="28" y="85"/>
                      <a:pt x="27" y="86"/>
                      <a:pt x="26" y="88"/>
                    </a:cubicBezTo>
                    <a:cubicBezTo>
                      <a:pt x="26" y="87"/>
                      <a:pt x="26" y="87"/>
                      <a:pt x="26" y="87"/>
                    </a:cubicBezTo>
                    <a:cubicBezTo>
                      <a:pt x="21" y="93"/>
                      <a:pt x="24" y="98"/>
                      <a:pt x="27" y="102"/>
                    </a:cubicBezTo>
                    <a:cubicBezTo>
                      <a:pt x="28" y="105"/>
                      <a:pt x="28" y="106"/>
                      <a:pt x="25" y="109"/>
                    </a:cubicBezTo>
                    <a:cubicBezTo>
                      <a:pt x="24" y="110"/>
                      <a:pt x="24" y="111"/>
                      <a:pt x="24" y="111"/>
                    </a:cubicBezTo>
                    <a:cubicBezTo>
                      <a:pt x="23" y="113"/>
                      <a:pt x="19" y="117"/>
                      <a:pt x="21" y="122"/>
                    </a:cubicBezTo>
                    <a:cubicBezTo>
                      <a:pt x="21" y="123"/>
                      <a:pt x="22" y="125"/>
                      <a:pt x="26" y="126"/>
                    </a:cubicBezTo>
                    <a:cubicBezTo>
                      <a:pt x="27" y="127"/>
                      <a:pt x="28" y="127"/>
                      <a:pt x="29" y="127"/>
                    </a:cubicBezTo>
                    <a:cubicBezTo>
                      <a:pt x="34" y="127"/>
                      <a:pt x="37" y="122"/>
                      <a:pt x="39" y="119"/>
                    </a:cubicBezTo>
                    <a:cubicBezTo>
                      <a:pt x="41" y="116"/>
                      <a:pt x="43" y="116"/>
                      <a:pt x="47" y="115"/>
                    </a:cubicBezTo>
                    <a:cubicBezTo>
                      <a:pt x="51" y="114"/>
                      <a:pt x="56" y="112"/>
                      <a:pt x="57" y="105"/>
                    </a:cubicBezTo>
                    <a:cubicBezTo>
                      <a:pt x="58" y="100"/>
                      <a:pt x="58" y="95"/>
                      <a:pt x="58" y="90"/>
                    </a:cubicBezTo>
                    <a:cubicBezTo>
                      <a:pt x="57" y="88"/>
                      <a:pt x="57" y="86"/>
                      <a:pt x="56" y="85"/>
                    </a:cubicBezTo>
                    <a:cubicBezTo>
                      <a:pt x="57" y="85"/>
                      <a:pt x="58" y="86"/>
                      <a:pt x="59" y="86"/>
                    </a:cubicBezTo>
                    <a:cubicBezTo>
                      <a:pt x="60" y="86"/>
                      <a:pt x="60" y="86"/>
                      <a:pt x="61" y="86"/>
                    </a:cubicBezTo>
                    <a:cubicBezTo>
                      <a:pt x="66" y="85"/>
                      <a:pt x="67" y="79"/>
                      <a:pt x="68" y="77"/>
                    </a:cubicBezTo>
                    <a:cubicBezTo>
                      <a:pt x="68" y="76"/>
                      <a:pt x="68" y="75"/>
                      <a:pt x="68" y="75"/>
                    </a:cubicBezTo>
                    <a:cubicBezTo>
                      <a:pt x="69" y="73"/>
                      <a:pt x="69" y="71"/>
                      <a:pt x="70" y="69"/>
                    </a:cubicBezTo>
                    <a:cubicBezTo>
                      <a:pt x="71" y="68"/>
                      <a:pt x="72" y="67"/>
                      <a:pt x="73" y="66"/>
                    </a:cubicBezTo>
                    <a:cubicBezTo>
                      <a:pt x="74" y="65"/>
                      <a:pt x="75" y="64"/>
                      <a:pt x="76" y="63"/>
                    </a:cubicBezTo>
                    <a:cubicBezTo>
                      <a:pt x="80" y="58"/>
                      <a:pt x="82" y="53"/>
                      <a:pt x="83" y="48"/>
                    </a:cubicBezTo>
                    <a:cubicBezTo>
                      <a:pt x="84" y="46"/>
                      <a:pt x="84" y="45"/>
                      <a:pt x="85" y="43"/>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1" name="Freeform 17"/>
              <p:cNvSpPr>
                <a:spLocks/>
              </p:cNvSpPr>
              <p:nvPr/>
            </p:nvSpPr>
            <p:spPr bwMode="auto">
              <a:xfrm>
                <a:off x="-423977" y="2342963"/>
                <a:ext cx="22834" cy="35222"/>
              </a:xfrm>
              <a:custGeom>
                <a:avLst/>
                <a:gdLst>
                  <a:gd name="T0" fmla="*/ 1 w 12"/>
                  <a:gd name="T1" fmla="*/ 15 h 20"/>
                  <a:gd name="T2" fmla="*/ 6 w 12"/>
                  <a:gd name="T3" fmla="*/ 20 h 20"/>
                  <a:gd name="T4" fmla="*/ 6 w 12"/>
                  <a:gd name="T5" fmla="*/ 20 h 20"/>
                  <a:gd name="T6" fmla="*/ 10 w 12"/>
                  <a:gd name="T7" fmla="*/ 15 h 20"/>
                  <a:gd name="T8" fmla="*/ 11 w 12"/>
                  <a:gd name="T9" fmla="*/ 6 h 20"/>
                  <a:gd name="T10" fmla="*/ 11 w 12"/>
                  <a:gd name="T11" fmla="*/ 6 h 20"/>
                  <a:gd name="T12" fmla="*/ 10 w 12"/>
                  <a:gd name="T13" fmla="*/ 1 h 20"/>
                  <a:gd name="T14" fmla="*/ 7 w 12"/>
                  <a:gd name="T15" fmla="*/ 0 h 20"/>
                  <a:gd name="T16" fmla="*/ 6 w 12"/>
                  <a:gd name="T17" fmla="*/ 0 h 20"/>
                  <a:gd name="T18" fmla="*/ 3 w 12"/>
                  <a:gd name="T19" fmla="*/ 2 h 20"/>
                  <a:gd name="T20" fmla="*/ 3 w 12"/>
                  <a:gd name="T21" fmla="*/ 7 h 20"/>
                  <a:gd name="T22" fmla="*/ 1 w 12"/>
                  <a:gd name="T23"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0">
                    <a:moveTo>
                      <a:pt x="1" y="15"/>
                    </a:moveTo>
                    <a:cubicBezTo>
                      <a:pt x="2" y="16"/>
                      <a:pt x="3" y="20"/>
                      <a:pt x="6" y="20"/>
                    </a:cubicBezTo>
                    <a:cubicBezTo>
                      <a:pt x="6" y="20"/>
                      <a:pt x="6" y="20"/>
                      <a:pt x="6" y="20"/>
                    </a:cubicBezTo>
                    <a:cubicBezTo>
                      <a:pt x="9" y="20"/>
                      <a:pt x="10" y="17"/>
                      <a:pt x="10" y="15"/>
                    </a:cubicBezTo>
                    <a:cubicBezTo>
                      <a:pt x="11" y="12"/>
                      <a:pt x="11" y="9"/>
                      <a:pt x="11" y="6"/>
                    </a:cubicBezTo>
                    <a:cubicBezTo>
                      <a:pt x="11" y="6"/>
                      <a:pt x="11" y="6"/>
                      <a:pt x="11" y="6"/>
                    </a:cubicBezTo>
                    <a:cubicBezTo>
                      <a:pt x="11" y="5"/>
                      <a:pt x="12" y="2"/>
                      <a:pt x="10" y="1"/>
                    </a:cubicBezTo>
                    <a:cubicBezTo>
                      <a:pt x="10" y="0"/>
                      <a:pt x="9" y="0"/>
                      <a:pt x="7" y="0"/>
                    </a:cubicBezTo>
                    <a:cubicBezTo>
                      <a:pt x="6" y="0"/>
                      <a:pt x="6" y="0"/>
                      <a:pt x="6" y="0"/>
                    </a:cubicBezTo>
                    <a:cubicBezTo>
                      <a:pt x="5" y="0"/>
                      <a:pt x="4" y="0"/>
                      <a:pt x="3" y="2"/>
                    </a:cubicBezTo>
                    <a:cubicBezTo>
                      <a:pt x="2" y="3"/>
                      <a:pt x="2" y="5"/>
                      <a:pt x="3" y="7"/>
                    </a:cubicBezTo>
                    <a:cubicBezTo>
                      <a:pt x="1" y="9"/>
                      <a:pt x="0" y="11"/>
                      <a:pt x="1" y="15"/>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2" name="Freeform 18"/>
              <p:cNvSpPr>
                <a:spLocks/>
              </p:cNvSpPr>
              <p:nvPr/>
            </p:nvSpPr>
            <p:spPr bwMode="auto">
              <a:xfrm>
                <a:off x="-344058" y="2349854"/>
                <a:ext cx="79919" cy="119449"/>
              </a:xfrm>
              <a:custGeom>
                <a:avLst/>
                <a:gdLst>
                  <a:gd name="T0" fmla="*/ 28 w 42"/>
                  <a:gd name="T1" fmla="*/ 67 h 67"/>
                  <a:gd name="T2" fmla="*/ 28 w 42"/>
                  <a:gd name="T3" fmla="*/ 67 h 67"/>
                  <a:gd name="T4" fmla="*/ 35 w 42"/>
                  <a:gd name="T5" fmla="*/ 66 h 67"/>
                  <a:gd name="T6" fmla="*/ 39 w 42"/>
                  <a:gd name="T7" fmla="*/ 52 h 67"/>
                  <a:gd name="T8" fmla="*/ 39 w 42"/>
                  <a:gd name="T9" fmla="*/ 51 h 67"/>
                  <a:gd name="T10" fmla="*/ 39 w 42"/>
                  <a:gd name="T11" fmla="*/ 44 h 67"/>
                  <a:gd name="T12" fmla="*/ 40 w 42"/>
                  <a:gd name="T13" fmla="*/ 42 h 67"/>
                  <a:gd name="T14" fmla="*/ 40 w 42"/>
                  <a:gd name="T15" fmla="*/ 33 h 67"/>
                  <a:gd name="T16" fmla="*/ 38 w 42"/>
                  <a:gd name="T17" fmla="*/ 29 h 67"/>
                  <a:gd name="T18" fmla="*/ 35 w 42"/>
                  <a:gd name="T19" fmla="*/ 24 h 67"/>
                  <a:gd name="T20" fmla="*/ 35 w 42"/>
                  <a:gd name="T21" fmla="*/ 20 h 67"/>
                  <a:gd name="T22" fmla="*/ 34 w 42"/>
                  <a:gd name="T23" fmla="*/ 15 h 67"/>
                  <a:gd name="T24" fmla="*/ 26 w 42"/>
                  <a:gd name="T25" fmla="*/ 2 h 67"/>
                  <a:gd name="T26" fmla="*/ 18 w 42"/>
                  <a:gd name="T27" fmla="*/ 0 h 67"/>
                  <a:gd name="T28" fmla="*/ 12 w 42"/>
                  <a:gd name="T29" fmla="*/ 1 h 67"/>
                  <a:gd name="T30" fmla="*/ 10 w 42"/>
                  <a:gd name="T31" fmla="*/ 4 h 67"/>
                  <a:gd name="T32" fmla="*/ 8 w 42"/>
                  <a:gd name="T33" fmla="*/ 6 h 67"/>
                  <a:gd name="T34" fmla="*/ 4 w 42"/>
                  <a:gd name="T35" fmla="*/ 10 h 67"/>
                  <a:gd name="T36" fmla="*/ 3 w 42"/>
                  <a:gd name="T37" fmla="*/ 11 h 67"/>
                  <a:gd name="T38" fmla="*/ 1 w 42"/>
                  <a:gd name="T39" fmla="*/ 15 h 67"/>
                  <a:gd name="T40" fmla="*/ 0 w 42"/>
                  <a:gd name="T41" fmla="*/ 19 h 67"/>
                  <a:gd name="T42" fmla="*/ 1 w 42"/>
                  <a:gd name="T43" fmla="*/ 20 h 67"/>
                  <a:gd name="T44" fmla="*/ 1 w 42"/>
                  <a:gd name="T45" fmla="*/ 22 h 67"/>
                  <a:gd name="T46" fmla="*/ 1 w 42"/>
                  <a:gd name="T47" fmla="*/ 26 h 67"/>
                  <a:gd name="T48" fmla="*/ 3 w 42"/>
                  <a:gd name="T49" fmla="*/ 29 h 67"/>
                  <a:gd name="T50" fmla="*/ 4 w 42"/>
                  <a:gd name="T51" fmla="*/ 30 h 67"/>
                  <a:gd name="T52" fmla="*/ 6 w 42"/>
                  <a:gd name="T53" fmla="*/ 38 h 67"/>
                  <a:gd name="T54" fmla="*/ 5 w 42"/>
                  <a:gd name="T55" fmla="*/ 42 h 67"/>
                  <a:gd name="T56" fmla="*/ 5 w 42"/>
                  <a:gd name="T57" fmla="*/ 50 h 67"/>
                  <a:gd name="T58" fmla="*/ 11 w 42"/>
                  <a:gd name="T59" fmla="*/ 62 h 67"/>
                  <a:gd name="T60" fmla="*/ 22 w 42"/>
                  <a:gd name="T61" fmla="*/ 67 h 67"/>
                  <a:gd name="T62" fmla="*/ 28 w 42"/>
                  <a:gd name="T63"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 h="67">
                    <a:moveTo>
                      <a:pt x="28" y="67"/>
                    </a:moveTo>
                    <a:cubicBezTo>
                      <a:pt x="28" y="67"/>
                      <a:pt x="28" y="67"/>
                      <a:pt x="28" y="67"/>
                    </a:cubicBezTo>
                    <a:cubicBezTo>
                      <a:pt x="31" y="67"/>
                      <a:pt x="33" y="67"/>
                      <a:pt x="35" y="66"/>
                    </a:cubicBezTo>
                    <a:cubicBezTo>
                      <a:pt x="41" y="62"/>
                      <a:pt x="40" y="55"/>
                      <a:pt x="39" y="52"/>
                    </a:cubicBezTo>
                    <a:cubicBezTo>
                      <a:pt x="39" y="51"/>
                      <a:pt x="39" y="51"/>
                      <a:pt x="39" y="51"/>
                    </a:cubicBezTo>
                    <a:cubicBezTo>
                      <a:pt x="38" y="48"/>
                      <a:pt x="38" y="46"/>
                      <a:pt x="39" y="44"/>
                    </a:cubicBezTo>
                    <a:cubicBezTo>
                      <a:pt x="39" y="43"/>
                      <a:pt x="39" y="43"/>
                      <a:pt x="40" y="42"/>
                    </a:cubicBezTo>
                    <a:cubicBezTo>
                      <a:pt x="41" y="40"/>
                      <a:pt x="42" y="37"/>
                      <a:pt x="40" y="33"/>
                    </a:cubicBezTo>
                    <a:cubicBezTo>
                      <a:pt x="40" y="32"/>
                      <a:pt x="39" y="30"/>
                      <a:pt x="38" y="29"/>
                    </a:cubicBezTo>
                    <a:cubicBezTo>
                      <a:pt x="36" y="28"/>
                      <a:pt x="35" y="26"/>
                      <a:pt x="35" y="24"/>
                    </a:cubicBezTo>
                    <a:cubicBezTo>
                      <a:pt x="35" y="23"/>
                      <a:pt x="35" y="22"/>
                      <a:pt x="35" y="20"/>
                    </a:cubicBezTo>
                    <a:cubicBezTo>
                      <a:pt x="35" y="18"/>
                      <a:pt x="35" y="17"/>
                      <a:pt x="34" y="15"/>
                    </a:cubicBezTo>
                    <a:cubicBezTo>
                      <a:pt x="34" y="10"/>
                      <a:pt x="30" y="5"/>
                      <a:pt x="26" y="2"/>
                    </a:cubicBezTo>
                    <a:cubicBezTo>
                      <a:pt x="24" y="1"/>
                      <a:pt x="20" y="0"/>
                      <a:pt x="18" y="0"/>
                    </a:cubicBezTo>
                    <a:cubicBezTo>
                      <a:pt x="16" y="0"/>
                      <a:pt x="14" y="0"/>
                      <a:pt x="12" y="1"/>
                    </a:cubicBezTo>
                    <a:cubicBezTo>
                      <a:pt x="11" y="2"/>
                      <a:pt x="10" y="3"/>
                      <a:pt x="10" y="4"/>
                    </a:cubicBezTo>
                    <a:cubicBezTo>
                      <a:pt x="9" y="5"/>
                      <a:pt x="9" y="5"/>
                      <a:pt x="8" y="6"/>
                    </a:cubicBezTo>
                    <a:cubicBezTo>
                      <a:pt x="7" y="7"/>
                      <a:pt x="5" y="8"/>
                      <a:pt x="4" y="10"/>
                    </a:cubicBezTo>
                    <a:cubicBezTo>
                      <a:pt x="3" y="11"/>
                      <a:pt x="3" y="11"/>
                      <a:pt x="3" y="11"/>
                    </a:cubicBezTo>
                    <a:cubicBezTo>
                      <a:pt x="2" y="12"/>
                      <a:pt x="1" y="13"/>
                      <a:pt x="1" y="15"/>
                    </a:cubicBezTo>
                    <a:cubicBezTo>
                      <a:pt x="0" y="17"/>
                      <a:pt x="0" y="18"/>
                      <a:pt x="0" y="19"/>
                    </a:cubicBezTo>
                    <a:cubicBezTo>
                      <a:pt x="1" y="20"/>
                      <a:pt x="1" y="20"/>
                      <a:pt x="1" y="20"/>
                    </a:cubicBezTo>
                    <a:cubicBezTo>
                      <a:pt x="1" y="21"/>
                      <a:pt x="1" y="21"/>
                      <a:pt x="1" y="22"/>
                    </a:cubicBezTo>
                    <a:cubicBezTo>
                      <a:pt x="1" y="23"/>
                      <a:pt x="1" y="24"/>
                      <a:pt x="1" y="26"/>
                    </a:cubicBezTo>
                    <a:cubicBezTo>
                      <a:pt x="2" y="27"/>
                      <a:pt x="2" y="28"/>
                      <a:pt x="3" y="29"/>
                    </a:cubicBezTo>
                    <a:cubicBezTo>
                      <a:pt x="3" y="29"/>
                      <a:pt x="3" y="29"/>
                      <a:pt x="4" y="30"/>
                    </a:cubicBezTo>
                    <a:cubicBezTo>
                      <a:pt x="5" y="33"/>
                      <a:pt x="6" y="35"/>
                      <a:pt x="6" y="38"/>
                    </a:cubicBezTo>
                    <a:cubicBezTo>
                      <a:pt x="6" y="39"/>
                      <a:pt x="5" y="41"/>
                      <a:pt x="5" y="42"/>
                    </a:cubicBezTo>
                    <a:cubicBezTo>
                      <a:pt x="5" y="45"/>
                      <a:pt x="4" y="47"/>
                      <a:pt x="5" y="50"/>
                    </a:cubicBezTo>
                    <a:cubicBezTo>
                      <a:pt x="5" y="54"/>
                      <a:pt x="8" y="60"/>
                      <a:pt x="11" y="62"/>
                    </a:cubicBezTo>
                    <a:cubicBezTo>
                      <a:pt x="14" y="65"/>
                      <a:pt x="18" y="66"/>
                      <a:pt x="22" y="67"/>
                    </a:cubicBezTo>
                    <a:cubicBezTo>
                      <a:pt x="24" y="67"/>
                      <a:pt x="26" y="67"/>
                      <a:pt x="28" y="6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3" name="Freeform 19"/>
              <p:cNvSpPr>
                <a:spLocks/>
              </p:cNvSpPr>
              <p:nvPr/>
            </p:nvSpPr>
            <p:spPr bwMode="auto">
              <a:xfrm>
                <a:off x="-517760" y="1947863"/>
                <a:ext cx="21203" cy="16080"/>
              </a:xfrm>
              <a:custGeom>
                <a:avLst/>
                <a:gdLst>
                  <a:gd name="T0" fmla="*/ 6 w 11"/>
                  <a:gd name="T1" fmla="*/ 0 h 9"/>
                  <a:gd name="T2" fmla="*/ 0 w 11"/>
                  <a:gd name="T3" fmla="*/ 4 h 9"/>
                  <a:gd name="T4" fmla="*/ 1 w 11"/>
                  <a:gd name="T5" fmla="*/ 7 h 9"/>
                  <a:gd name="T6" fmla="*/ 6 w 11"/>
                  <a:gd name="T7" fmla="*/ 9 h 9"/>
                  <a:gd name="T8" fmla="*/ 8 w 11"/>
                  <a:gd name="T9" fmla="*/ 8 h 9"/>
                  <a:gd name="T10" fmla="*/ 10 w 11"/>
                  <a:gd name="T11" fmla="*/ 8 h 9"/>
                  <a:gd name="T12" fmla="*/ 10 w 11"/>
                  <a:gd name="T13" fmla="*/ 7 h 9"/>
                  <a:gd name="T14" fmla="*/ 9 w 11"/>
                  <a:gd name="T15" fmla="*/ 2 h 9"/>
                  <a:gd name="T16" fmla="*/ 6 w 11"/>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9">
                    <a:moveTo>
                      <a:pt x="6" y="0"/>
                    </a:moveTo>
                    <a:cubicBezTo>
                      <a:pt x="3" y="0"/>
                      <a:pt x="1" y="2"/>
                      <a:pt x="0" y="4"/>
                    </a:cubicBezTo>
                    <a:cubicBezTo>
                      <a:pt x="0" y="5"/>
                      <a:pt x="1" y="7"/>
                      <a:pt x="1" y="7"/>
                    </a:cubicBezTo>
                    <a:cubicBezTo>
                      <a:pt x="2" y="8"/>
                      <a:pt x="4" y="9"/>
                      <a:pt x="6" y="9"/>
                    </a:cubicBezTo>
                    <a:cubicBezTo>
                      <a:pt x="7" y="9"/>
                      <a:pt x="8" y="9"/>
                      <a:pt x="8" y="8"/>
                    </a:cubicBezTo>
                    <a:cubicBezTo>
                      <a:pt x="10" y="8"/>
                      <a:pt x="10" y="8"/>
                      <a:pt x="10" y="8"/>
                    </a:cubicBezTo>
                    <a:cubicBezTo>
                      <a:pt x="10" y="7"/>
                      <a:pt x="10" y="7"/>
                      <a:pt x="10" y="7"/>
                    </a:cubicBezTo>
                    <a:cubicBezTo>
                      <a:pt x="11" y="4"/>
                      <a:pt x="10" y="2"/>
                      <a:pt x="9" y="2"/>
                    </a:cubicBezTo>
                    <a:cubicBezTo>
                      <a:pt x="8" y="1"/>
                      <a:pt x="7" y="0"/>
                      <a:pt x="6"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4" name="Freeform 20"/>
              <p:cNvSpPr>
                <a:spLocks/>
              </p:cNvSpPr>
              <p:nvPr/>
            </p:nvSpPr>
            <p:spPr bwMode="auto">
              <a:xfrm>
                <a:off x="-507974" y="1913407"/>
                <a:ext cx="34251" cy="35988"/>
              </a:xfrm>
              <a:custGeom>
                <a:avLst/>
                <a:gdLst>
                  <a:gd name="T0" fmla="*/ 2 w 18"/>
                  <a:gd name="T1" fmla="*/ 9 h 20"/>
                  <a:gd name="T2" fmla="*/ 5 w 18"/>
                  <a:gd name="T3" fmla="*/ 18 h 20"/>
                  <a:gd name="T4" fmla="*/ 6 w 18"/>
                  <a:gd name="T5" fmla="*/ 18 h 20"/>
                  <a:gd name="T6" fmla="*/ 11 w 18"/>
                  <a:gd name="T7" fmla="*/ 20 h 20"/>
                  <a:gd name="T8" fmla="*/ 15 w 18"/>
                  <a:gd name="T9" fmla="*/ 18 h 20"/>
                  <a:gd name="T10" fmla="*/ 15 w 18"/>
                  <a:gd name="T11" fmla="*/ 15 h 20"/>
                  <a:gd name="T12" fmla="*/ 16 w 18"/>
                  <a:gd name="T13" fmla="*/ 14 h 20"/>
                  <a:gd name="T14" fmla="*/ 16 w 18"/>
                  <a:gd name="T15" fmla="*/ 13 h 20"/>
                  <a:gd name="T16" fmla="*/ 17 w 18"/>
                  <a:gd name="T17" fmla="*/ 11 h 20"/>
                  <a:gd name="T18" fmla="*/ 17 w 18"/>
                  <a:gd name="T19" fmla="*/ 2 h 20"/>
                  <a:gd name="T20" fmla="*/ 16 w 18"/>
                  <a:gd name="T21" fmla="*/ 0 h 20"/>
                  <a:gd name="T22" fmla="*/ 14 w 18"/>
                  <a:gd name="T23" fmla="*/ 0 h 20"/>
                  <a:gd name="T24" fmla="*/ 14 w 18"/>
                  <a:gd name="T25" fmla="*/ 0 h 20"/>
                  <a:gd name="T26" fmla="*/ 12 w 18"/>
                  <a:gd name="T27" fmla="*/ 0 h 20"/>
                  <a:gd name="T28" fmla="*/ 9 w 18"/>
                  <a:gd name="T29" fmla="*/ 1 h 20"/>
                  <a:gd name="T30" fmla="*/ 7 w 18"/>
                  <a:gd name="T31" fmla="*/ 5 h 20"/>
                  <a:gd name="T32" fmla="*/ 7 w 18"/>
                  <a:gd name="T33" fmla="*/ 6 h 20"/>
                  <a:gd name="T34" fmla="*/ 6 w 18"/>
                  <a:gd name="T35" fmla="*/ 6 h 20"/>
                  <a:gd name="T36" fmla="*/ 2 w 18"/>
                  <a:gd name="T37"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2" y="9"/>
                    </a:moveTo>
                    <a:cubicBezTo>
                      <a:pt x="0" y="12"/>
                      <a:pt x="3" y="16"/>
                      <a:pt x="5" y="18"/>
                    </a:cubicBezTo>
                    <a:cubicBezTo>
                      <a:pt x="6" y="18"/>
                      <a:pt x="6" y="18"/>
                      <a:pt x="6" y="18"/>
                    </a:cubicBezTo>
                    <a:cubicBezTo>
                      <a:pt x="7" y="19"/>
                      <a:pt x="9" y="20"/>
                      <a:pt x="11" y="20"/>
                    </a:cubicBezTo>
                    <a:cubicBezTo>
                      <a:pt x="12" y="20"/>
                      <a:pt x="14" y="19"/>
                      <a:pt x="15" y="18"/>
                    </a:cubicBezTo>
                    <a:cubicBezTo>
                      <a:pt x="15" y="17"/>
                      <a:pt x="15" y="16"/>
                      <a:pt x="15" y="15"/>
                    </a:cubicBezTo>
                    <a:cubicBezTo>
                      <a:pt x="15" y="15"/>
                      <a:pt x="15" y="14"/>
                      <a:pt x="16" y="14"/>
                    </a:cubicBezTo>
                    <a:cubicBezTo>
                      <a:pt x="16" y="14"/>
                      <a:pt x="16" y="13"/>
                      <a:pt x="16" y="13"/>
                    </a:cubicBezTo>
                    <a:cubicBezTo>
                      <a:pt x="17" y="12"/>
                      <a:pt x="17" y="11"/>
                      <a:pt x="17" y="11"/>
                    </a:cubicBezTo>
                    <a:cubicBezTo>
                      <a:pt x="18" y="7"/>
                      <a:pt x="18" y="5"/>
                      <a:pt x="17" y="2"/>
                    </a:cubicBezTo>
                    <a:cubicBezTo>
                      <a:pt x="16" y="0"/>
                      <a:pt x="16" y="0"/>
                      <a:pt x="16" y="0"/>
                    </a:cubicBezTo>
                    <a:cubicBezTo>
                      <a:pt x="14" y="0"/>
                      <a:pt x="14" y="0"/>
                      <a:pt x="14" y="0"/>
                    </a:cubicBezTo>
                    <a:cubicBezTo>
                      <a:pt x="14" y="0"/>
                      <a:pt x="14" y="0"/>
                      <a:pt x="14" y="0"/>
                    </a:cubicBezTo>
                    <a:cubicBezTo>
                      <a:pt x="13" y="0"/>
                      <a:pt x="12" y="0"/>
                      <a:pt x="12" y="0"/>
                    </a:cubicBezTo>
                    <a:cubicBezTo>
                      <a:pt x="11" y="0"/>
                      <a:pt x="10" y="0"/>
                      <a:pt x="9" y="1"/>
                    </a:cubicBezTo>
                    <a:cubicBezTo>
                      <a:pt x="7" y="2"/>
                      <a:pt x="7" y="4"/>
                      <a:pt x="7" y="5"/>
                    </a:cubicBezTo>
                    <a:cubicBezTo>
                      <a:pt x="7" y="5"/>
                      <a:pt x="7" y="5"/>
                      <a:pt x="7" y="6"/>
                    </a:cubicBezTo>
                    <a:cubicBezTo>
                      <a:pt x="7" y="6"/>
                      <a:pt x="6" y="6"/>
                      <a:pt x="6" y="6"/>
                    </a:cubicBezTo>
                    <a:cubicBezTo>
                      <a:pt x="5" y="6"/>
                      <a:pt x="3" y="7"/>
                      <a:pt x="2" y="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5" name="Freeform 21"/>
              <p:cNvSpPr>
                <a:spLocks/>
              </p:cNvSpPr>
              <p:nvPr/>
            </p:nvSpPr>
            <p:spPr bwMode="auto">
              <a:xfrm>
                <a:off x="-549564" y="1874356"/>
                <a:ext cx="48930" cy="52067"/>
              </a:xfrm>
              <a:custGeom>
                <a:avLst/>
                <a:gdLst>
                  <a:gd name="T0" fmla="*/ 22 w 26"/>
                  <a:gd name="T1" fmla="*/ 7 h 29"/>
                  <a:gd name="T2" fmla="*/ 18 w 26"/>
                  <a:gd name="T3" fmla="*/ 1 h 29"/>
                  <a:gd name="T4" fmla="*/ 13 w 26"/>
                  <a:gd name="T5" fmla="*/ 0 h 29"/>
                  <a:gd name="T6" fmla="*/ 7 w 26"/>
                  <a:gd name="T7" fmla="*/ 2 h 29"/>
                  <a:gd name="T8" fmla="*/ 0 w 26"/>
                  <a:gd name="T9" fmla="*/ 10 h 29"/>
                  <a:gd name="T10" fmla="*/ 5 w 26"/>
                  <a:gd name="T11" fmla="*/ 18 h 29"/>
                  <a:gd name="T12" fmla="*/ 7 w 26"/>
                  <a:gd name="T13" fmla="*/ 19 h 29"/>
                  <a:gd name="T14" fmla="*/ 7 w 26"/>
                  <a:gd name="T15" fmla="*/ 19 h 29"/>
                  <a:gd name="T16" fmla="*/ 8 w 26"/>
                  <a:gd name="T17" fmla="*/ 21 h 29"/>
                  <a:gd name="T18" fmla="*/ 9 w 26"/>
                  <a:gd name="T19" fmla="*/ 23 h 29"/>
                  <a:gd name="T20" fmla="*/ 9 w 26"/>
                  <a:gd name="T21" fmla="*/ 23 h 29"/>
                  <a:gd name="T22" fmla="*/ 10 w 26"/>
                  <a:gd name="T23" fmla="*/ 25 h 29"/>
                  <a:gd name="T24" fmla="*/ 15 w 26"/>
                  <a:gd name="T25" fmla="*/ 29 h 29"/>
                  <a:gd name="T26" fmla="*/ 18 w 26"/>
                  <a:gd name="T27" fmla="*/ 27 h 29"/>
                  <a:gd name="T28" fmla="*/ 24 w 26"/>
                  <a:gd name="T29" fmla="*/ 20 h 29"/>
                  <a:gd name="T30" fmla="*/ 23 w 26"/>
                  <a:gd name="T31" fmla="*/ 9 h 29"/>
                  <a:gd name="T32" fmla="*/ 22 w 26"/>
                  <a:gd name="T33" fmla="*/ 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9">
                    <a:moveTo>
                      <a:pt x="22" y="7"/>
                    </a:moveTo>
                    <a:cubicBezTo>
                      <a:pt x="21" y="5"/>
                      <a:pt x="20" y="3"/>
                      <a:pt x="18" y="1"/>
                    </a:cubicBezTo>
                    <a:cubicBezTo>
                      <a:pt x="17" y="0"/>
                      <a:pt x="15" y="0"/>
                      <a:pt x="13" y="0"/>
                    </a:cubicBezTo>
                    <a:cubicBezTo>
                      <a:pt x="11" y="0"/>
                      <a:pt x="9" y="1"/>
                      <a:pt x="7" y="2"/>
                    </a:cubicBezTo>
                    <a:cubicBezTo>
                      <a:pt x="3" y="4"/>
                      <a:pt x="1" y="7"/>
                      <a:pt x="0" y="10"/>
                    </a:cubicBezTo>
                    <a:cubicBezTo>
                      <a:pt x="0" y="13"/>
                      <a:pt x="2" y="16"/>
                      <a:pt x="5" y="18"/>
                    </a:cubicBezTo>
                    <a:cubicBezTo>
                      <a:pt x="6" y="19"/>
                      <a:pt x="6" y="19"/>
                      <a:pt x="7" y="19"/>
                    </a:cubicBezTo>
                    <a:cubicBezTo>
                      <a:pt x="7" y="19"/>
                      <a:pt x="7" y="19"/>
                      <a:pt x="7" y="19"/>
                    </a:cubicBezTo>
                    <a:cubicBezTo>
                      <a:pt x="7" y="20"/>
                      <a:pt x="7" y="21"/>
                      <a:pt x="8" y="21"/>
                    </a:cubicBezTo>
                    <a:cubicBezTo>
                      <a:pt x="8" y="22"/>
                      <a:pt x="9" y="23"/>
                      <a:pt x="9" y="23"/>
                    </a:cubicBezTo>
                    <a:cubicBezTo>
                      <a:pt x="9" y="23"/>
                      <a:pt x="9" y="23"/>
                      <a:pt x="9" y="23"/>
                    </a:cubicBezTo>
                    <a:cubicBezTo>
                      <a:pt x="10" y="24"/>
                      <a:pt x="10" y="25"/>
                      <a:pt x="10" y="25"/>
                    </a:cubicBezTo>
                    <a:cubicBezTo>
                      <a:pt x="10" y="25"/>
                      <a:pt x="12" y="29"/>
                      <a:pt x="15" y="29"/>
                    </a:cubicBezTo>
                    <a:cubicBezTo>
                      <a:pt x="17" y="29"/>
                      <a:pt x="18" y="28"/>
                      <a:pt x="18" y="27"/>
                    </a:cubicBezTo>
                    <a:cubicBezTo>
                      <a:pt x="21" y="25"/>
                      <a:pt x="23" y="23"/>
                      <a:pt x="24" y="20"/>
                    </a:cubicBezTo>
                    <a:cubicBezTo>
                      <a:pt x="26" y="15"/>
                      <a:pt x="25" y="13"/>
                      <a:pt x="23" y="9"/>
                    </a:cubicBezTo>
                    <a:cubicBezTo>
                      <a:pt x="22" y="8"/>
                      <a:pt x="22" y="8"/>
                      <a:pt x="22" y="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6" name="Freeform 22"/>
              <p:cNvSpPr>
                <a:spLocks/>
              </p:cNvSpPr>
              <p:nvPr/>
            </p:nvSpPr>
            <p:spPr bwMode="auto">
              <a:xfrm>
                <a:off x="-582184" y="1867465"/>
                <a:ext cx="32620" cy="19142"/>
              </a:xfrm>
              <a:custGeom>
                <a:avLst/>
                <a:gdLst>
                  <a:gd name="T0" fmla="*/ 10 w 17"/>
                  <a:gd name="T1" fmla="*/ 11 h 11"/>
                  <a:gd name="T2" fmla="*/ 11 w 17"/>
                  <a:gd name="T3" fmla="*/ 10 h 11"/>
                  <a:gd name="T4" fmla="*/ 12 w 17"/>
                  <a:gd name="T5" fmla="*/ 8 h 11"/>
                  <a:gd name="T6" fmla="*/ 15 w 17"/>
                  <a:gd name="T7" fmla="*/ 7 h 11"/>
                  <a:gd name="T8" fmla="*/ 16 w 17"/>
                  <a:gd name="T9" fmla="*/ 3 h 11"/>
                  <a:gd name="T10" fmla="*/ 11 w 17"/>
                  <a:gd name="T11" fmla="*/ 0 h 11"/>
                  <a:gd name="T12" fmla="*/ 10 w 17"/>
                  <a:gd name="T13" fmla="*/ 0 h 11"/>
                  <a:gd name="T14" fmla="*/ 4 w 17"/>
                  <a:gd name="T15" fmla="*/ 2 h 11"/>
                  <a:gd name="T16" fmla="*/ 1 w 17"/>
                  <a:gd name="T17" fmla="*/ 6 h 11"/>
                  <a:gd name="T18" fmla="*/ 9 w 17"/>
                  <a:gd name="T19" fmla="*/ 11 h 11"/>
                  <a:gd name="T20" fmla="*/ 10 w 17"/>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1">
                    <a:moveTo>
                      <a:pt x="10" y="11"/>
                    </a:moveTo>
                    <a:cubicBezTo>
                      <a:pt x="11" y="10"/>
                      <a:pt x="11" y="10"/>
                      <a:pt x="11" y="10"/>
                    </a:cubicBezTo>
                    <a:cubicBezTo>
                      <a:pt x="12" y="8"/>
                      <a:pt x="12" y="8"/>
                      <a:pt x="12" y="8"/>
                    </a:cubicBezTo>
                    <a:cubicBezTo>
                      <a:pt x="13" y="8"/>
                      <a:pt x="14" y="8"/>
                      <a:pt x="15" y="7"/>
                    </a:cubicBezTo>
                    <a:cubicBezTo>
                      <a:pt x="17" y="5"/>
                      <a:pt x="16" y="3"/>
                      <a:pt x="16" y="3"/>
                    </a:cubicBezTo>
                    <a:cubicBezTo>
                      <a:pt x="15" y="0"/>
                      <a:pt x="12" y="0"/>
                      <a:pt x="11" y="0"/>
                    </a:cubicBezTo>
                    <a:cubicBezTo>
                      <a:pt x="10" y="0"/>
                      <a:pt x="10" y="0"/>
                      <a:pt x="10" y="0"/>
                    </a:cubicBezTo>
                    <a:cubicBezTo>
                      <a:pt x="7" y="0"/>
                      <a:pt x="6" y="1"/>
                      <a:pt x="4" y="2"/>
                    </a:cubicBezTo>
                    <a:cubicBezTo>
                      <a:pt x="3" y="2"/>
                      <a:pt x="0" y="3"/>
                      <a:pt x="1" y="6"/>
                    </a:cubicBezTo>
                    <a:cubicBezTo>
                      <a:pt x="1" y="11"/>
                      <a:pt x="9" y="11"/>
                      <a:pt x="9" y="11"/>
                    </a:cubicBezTo>
                    <a:cubicBezTo>
                      <a:pt x="9" y="11"/>
                      <a:pt x="9" y="11"/>
                      <a:pt x="10" y="11"/>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7" name="Freeform 23"/>
              <p:cNvSpPr>
                <a:spLocks/>
              </p:cNvSpPr>
              <p:nvPr/>
            </p:nvSpPr>
            <p:spPr bwMode="auto">
              <a:xfrm>
                <a:off x="-456597" y="1697480"/>
                <a:ext cx="18756" cy="22971"/>
              </a:xfrm>
              <a:custGeom>
                <a:avLst/>
                <a:gdLst>
                  <a:gd name="T0" fmla="*/ 4 w 10"/>
                  <a:gd name="T1" fmla="*/ 13 h 13"/>
                  <a:gd name="T2" fmla="*/ 5 w 10"/>
                  <a:gd name="T3" fmla="*/ 12 h 13"/>
                  <a:gd name="T4" fmla="*/ 8 w 10"/>
                  <a:gd name="T5" fmla="*/ 8 h 13"/>
                  <a:gd name="T6" fmla="*/ 8 w 10"/>
                  <a:gd name="T7" fmla="*/ 8 h 13"/>
                  <a:gd name="T8" fmla="*/ 9 w 10"/>
                  <a:gd name="T9" fmla="*/ 1 h 13"/>
                  <a:gd name="T10" fmla="*/ 8 w 10"/>
                  <a:gd name="T11" fmla="*/ 0 h 13"/>
                  <a:gd name="T12" fmla="*/ 6 w 10"/>
                  <a:gd name="T13" fmla="*/ 0 h 13"/>
                  <a:gd name="T14" fmla="*/ 3 w 10"/>
                  <a:gd name="T15" fmla="*/ 2 h 13"/>
                  <a:gd name="T16" fmla="*/ 2 w 10"/>
                  <a:gd name="T17" fmla="*/ 11 h 13"/>
                  <a:gd name="T18" fmla="*/ 4 w 10"/>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3">
                    <a:moveTo>
                      <a:pt x="4" y="13"/>
                    </a:moveTo>
                    <a:cubicBezTo>
                      <a:pt x="5" y="12"/>
                      <a:pt x="5" y="12"/>
                      <a:pt x="5" y="12"/>
                    </a:cubicBezTo>
                    <a:cubicBezTo>
                      <a:pt x="7" y="11"/>
                      <a:pt x="8" y="9"/>
                      <a:pt x="8" y="8"/>
                    </a:cubicBezTo>
                    <a:cubicBezTo>
                      <a:pt x="8" y="8"/>
                      <a:pt x="8" y="8"/>
                      <a:pt x="8" y="8"/>
                    </a:cubicBezTo>
                    <a:cubicBezTo>
                      <a:pt x="10" y="3"/>
                      <a:pt x="9" y="2"/>
                      <a:pt x="9" y="1"/>
                    </a:cubicBezTo>
                    <a:cubicBezTo>
                      <a:pt x="8" y="0"/>
                      <a:pt x="8" y="0"/>
                      <a:pt x="8" y="0"/>
                    </a:cubicBezTo>
                    <a:cubicBezTo>
                      <a:pt x="6" y="0"/>
                      <a:pt x="6" y="0"/>
                      <a:pt x="6" y="0"/>
                    </a:cubicBezTo>
                    <a:cubicBezTo>
                      <a:pt x="5" y="0"/>
                      <a:pt x="4" y="1"/>
                      <a:pt x="3" y="2"/>
                    </a:cubicBezTo>
                    <a:cubicBezTo>
                      <a:pt x="1" y="3"/>
                      <a:pt x="0" y="8"/>
                      <a:pt x="2" y="11"/>
                    </a:cubicBezTo>
                    <a:lnTo>
                      <a:pt x="4" y="1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8" name="Freeform 24"/>
              <p:cNvSpPr>
                <a:spLocks/>
              </p:cNvSpPr>
              <p:nvPr/>
            </p:nvSpPr>
            <p:spPr bwMode="auto">
              <a:xfrm>
                <a:off x="-557719" y="2068843"/>
                <a:ext cx="15494" cy="14548"/>
              </a:xfrm>
              <a:custGeom>
                <a:avLst/>
                <a:gdLst>
                  <a:gd name="T0" fmla="*/ 4 w 8"/>
                  <a:gd name="T1" fmla="*/ 0 h 8"/>
                  <a:gd name="T2" fmla="*/ 1 w 8"/>
                  <a:gd name="T3" fmla="*/ 1 h 8"/>
                  <a:gd name="T4" fmla="*/ 0 w 8"/>
                  <a:gd name="T5" fmla="*/ 4 h 8"/>
                  <a:gd name="T6" fmla="*/ 4 w 8"/>
                  <a:gd name="T7" fmla="*/ 8 h 8"/>
                  <a:gd name="T8" fmla="*/ 7 w 8"/>
                  <a:gd name="T9" fmla="*/ 6 h 8"/>
                  <a:gd name="T10" fmla="*/ 7 w 8"/>
                  <a:gd name="T11" fmla="*/ 2 h 8"/>
                  <a:gd name="T12" fmla="*/ 4 w 8"/>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4" y="0"/>
                    </a:moveTo>
                    <a:cubicBezTo>
                      <a:pt x="3" y="0"/>
                      <a:pt x="2" y="1"/>
                      <a:pt x="1" y="1"/>
                    </a:cubicBezTo>
                    <a:cubicBezTo>
                      <a:pt x="0" y="2"/>
                      <a:pt x="0" y="3"/>
                      <a:pt x="0" y="4"/>
                    </a:cubicBezTo>
                    <a:cubicBezTo>
                      <a:pt x="0" y="6"/>
                      <a:pt x="2" y="8"/>
                      <a:pt x="4" y="8"/>
                    </a:cubicBezTo>
                    <a:cubicBezTo>
                      <a:pt x="5" y="8"/>
                      <a:pt x="7" y="7"/>
                      <a:pt x="7" y="6"/>
                    </a:cubicBezTo>
                    <a:cubicBezTo>
                      <a:pt x="8" y="4"/>
                      <a:pt x="8" y="3"/>
                      <a:pt x="7" y="2"/>
                    </a:cubicBezTo>
                    <a:cubicBezTo>
                      <a:pt x="6" y="1"/>
                      <a:pt x="5" y="0"/>
                      <a:pt x="4" y="0"/>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9" name="Freeform 25"/>
              <p:cNvSpPr>
                <a:spLocks/>
              </p:cNvSpPr>
              <p:nvPr/>
            </p:nvSpPr>
            <p:spPr bwMode="auto">
              <a:xfrm>
                <a:off x="-791768" y="1934846"/>
                <a:ext cx="17125" cy="13017"/>
              </a:xfrm>
              <a:custGeom>
                <a:avLst/>
                <a:gdLst>
                  <a:gd name="T0" fmla="*/ 6 w 9"/>
                  <a:gd name="T1" fmla="*/ 0 h 7"/>
                  <a:gd name="T2" fmla="*/ 5 w 9"/>
                  <a:gd name="T3" fmla="*/ 0 h 7"/>
                  <a:gd name="T4" fmla="*/ 2 w 9"/>
                  <a:gd name="T5" fmla="*/ 2 h 7"/>
                  <a:gd name="T6" fmla="*/ 0 w 9"/>
                  <a:gd name="T7" fmla="*/ 5 h 7"/>
                  <a:gd name="T8" fmla="*/ 3 w 9"/>
                  <a:gd name="T9" fmla="*/ 6 h 7"/>
                  <a:gd name="T10" fmla="*/ 5 w 9"/>
                  <a:gd name="T11" fmla="*/ 7 h 7"/>
                  <a:gd name="T12" fmla="*/ 8 w 9"/>
                  <a:gd name="T13" fmla="*/ 5 h 7"/>
                  <a:gd name="T14" fmla="*/ 9 w 9"/>
                  <a:gd name="T15" fmla="*/ 2 h 7"/>
                  <a:gd name="T16" fmla="*/ 9 w 9"/>
                  <a:gd name="T17" fmla="*/ 0 h 7"/>
                  <a:gd name="T18" fmla="*/ 6 w 9"/>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6" y="0"/>
                    </a:moveTo>
                    <a:cubicBezTo>
                      <a:pt x="6" y="0"/>
                      <a:pt x="5" y="0"/>
                      <a:pt x="5" y="0"/>
                    </a:cubicBezTo>
                    <a:cubicBezTo>
                      <a:pt x="4" y="0"/>
                      <a:pt x="3" y="1"/>
                      <a:pt x="2" y="2"/>
                    </a:cubicBezTo>
                    <a:cubicBezTo>
                      <a:pt x="0" y="5"/>
                      <a:pt x="0" y="5"/>
                      <a:pt x="0" y="5"/>
                    </a:cubicBezTo>
                    <a:cubicBezTo>
                      <a:pt x="3" y="6"/>
                      <a:pt x="3" y="6"/>
                      <a:pt x="3" y="6"/>
                    </a:cubicBezTo>
                    <a:cubicBezTo>
                      <a:pt x="4" y="7"/>
                      <a:pt x="4" y="7"/>
                      <a:pt x="5" y="7"/>
                    </a:cubicBezTo>
                    <a:cubicBezTo>
                      <a:pt x="6" y="7"/>
                      <a:pt x="7" y="6"/>
                      <a:pt x="8" y="5"/>
                    </a:cubicBezTo>
                    <a:cubicBezTo>
                      <a:pt x="9" y="5"/>
                      <a:pt x="9" y="4"/>
                      <a:pt x="9" y="2"/>
                    </a:cubicBezTo>
                    <a:cubicBezTo>
                      <a:pt x="9" y="0"/>
                      <a:pt x="9" y="0"/>
                      <a:pt x="9" y="0"/>
                    </a:cubicBezTo>
                    <a:lnTo>
                      <a:pt x="6" y="0"/>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0" name="Freeform 26"/>
              <p:cNvSpPr>
                <a:spLocks/>
              </p:cNvSpPr>
              <p:nvPr/>
            </p:nvSpPr>
            <p:spPr bwMode="auto">
              <a:xfrm>
                <a:off x="-781982" y="1867465"/>
                <a:ext cx="53007" cy="71210"/>
              </a:xfrm>
              <a:custGeom>
                <a:avLst/>
                <a:gdLst>
                  <a:gd name="T0" fmla="*/ 25 w 28"/>
                  <a:gd name="T1" fmla="*/ 12 h 40"/>
                  <a:gd name="T2" fmla="*/ 23 w 28"/>
                  <a:gd name="T3" fmla="*/ 9 h 40"/>
                  <a:gd name="T4" fmla="*/ 21 w 28"/>
                  <a:gd name="T5" fmla="*/ 7 h 40"/>
                  <a:gd name="T6" fmla="*/ 21 w 28"/>
                  <a:gd name="T7" fmla="*/ 6 h 40"/>
                  <a:gd name="T8" fmla="*/ 14 w 28"/>
                  <a:gd name="T9" fmla="*/ 0 h 40"/>
                  <a:gd name="T10" fmla="*/ 13 w 28"/>
                  <a:gd name="T11" fmla="*/ 0 h 40"/>
                  <a:gd name="T12" fmla="*/ 9 w 28"/>
                  <a:gd name="T13" fmla="*/ 4 h 40"/>
                  <a:gd name="T14" fmla="*/ 9 w 28"/>
                  <a:gd name="T15" fmla="*/ 5 h 40"/>
                  <a:gd name="T16" fmla="*/ 8 w 28"/>
                  <a:gd name="T17" fmla="*/ 6 h 40"/>
                  <a:gd name="T18" fmla="*/ 7 w 28"/>
                  <a:gd name="T19" fmla="*/ 10 h 40"/>
                  <a:gd name="T20" fmla="*/ 7 w 28"/>
                  <a:gd name="T21" fmla="*/ 12 h 40"/>
                  <a:gd name="T22" fmla="*/ 7 w 28"/>
                  <a:gd name="T23" fmla="*/ 13 h 40"/>
                  <a:gd name="T24" fmla="*/ 6 w 28"/>
                  <a:gd name="T25" fmla="*/ 14 h 40"/>
                  <a:gd name="T26" fmla="*/ 5 w 28"/>
                  <a:gd name="T27" fmla="*/ 16 h 40"/>
                  <a:gd name="T28" fmla="*/ 2 w 28"/>
                  <a:gd name="T29" fmla="*/ 21 h 40"/>
                  <a:gd name="T30" fmla="*/ 2 w 28"/>
                  <a:gd name="T31" fmla="*/ 24 h 40"/>
                  <a:gd name="T32" fmla="*/ 2 w 28"/>
                  <a:gd name="T33" fmla="*/ 24 h 40"/>
                  <a:gd name="T34" fmla="*/ 1 w 28"/>
                  <a:gd name="T35" fmla="*/ 25 h 40"/>
                  <a:gd name="T36" fmla="*/ 1 w 28"/>
                  <a:gd name="T37" fmla="*/ 29 h 40"/>
                  <a:gd name="T38" fmla="*/ 3 w 28"/>
                  <a:gd name="T39" fmla="*/ 32 h 40"/>
                  <a:gd name="T40" fmla="*/ 3 w 28"/>
                  <a:gd name="T41" fmla="*/ 33 h 40"/>
                  <a:gd name="T42" fmla="*/ 5 w 28"/>
                  <a:gd name="T43" fmla="*/ 34 h 40"/>
                  <a:gd name="T44" fmla="*/ 4 w 28"/>
                  <a:gd name="T45" fmla="*/ 37 h 40"/>
                  <a:gd name="T46" fmla="*/ 6 w 28"/>
                  <a:gd name="T47" fmla="*/ 39 h 40"/>
                  <a:gd name="T48" fmla="*/ 8 w 28"/>
                  <a:gd name="T49" fmla="*/ 40 h 40"/>
                  <a:gd name="T50" fmla="*/ 12 w 28"/>
                  <a:gd name="T51" fmla="*/ 38 h 40"/>
                  <a:gd name="T52" fmla="*/ 13 w 28"/>
                  <a:gd name="T53" fmla="*/ 34 h 40"/>
                  <a:gd name="T54" fmla="*/ 10 w 28"/>
                  <a:gd name="T55" fmla="*/ 32 h 40"/>
                  <a:gd name="T56" fmla="*/ 11 w 28"/>
                  <a:gd name="T57" fmla="*/ 30 h 40"/>
                  <a:gd name="T58" fmla="*/ 11 w 28"/>
                  <a:gd name="T59" fmla="*/ 30 h 40"/>
                  <a:gd name="T60" fmla="*/ 12 w 28"/>
                  <a:gd name="T61" fmla="*/ 28 h 40"/>
                  <a:gd name="T62" fmla="*/ 14 w 28"/>
                  <a:gd name="T63" fmla="*/ 26 h 40"/>
                  <a:gd name="T64" fmla="*/ 15 w 28"/>
                  <a:gd name="T65" fmla="*/ 26 h 40"/>
                  <a:gd name="T66" fmla="*/ 17 w 28"/>
                  <a:gd name="T67" fmla="*/ 26 h 40"/>
                  <a:gd name="T68" fmla="*/ 19 w 28"/>
                  <a:gd name="T69" fmla="*/ 23 h 40"/>
                  <a:gd name="T70" fmla="*/ 20 w 28"/>
                  <a:gd name="T71" fmla="*/ 23 h 40"/>
                  <a:gd name="T72" fmla="*/ 20 w 28"/>
                  <a:gd name="T73" fmla="*/ 22 h 40"/>
                  <a:gd name="T74" fmla="*/ 22 w 28"/>
                  <a:gd name="T75" fmla="*/ 20 h 40"/>
                  <a:gd name="T76" fmla="*/ 26 w 28"/>
                  <a:gd name="T77" fmla="*/ 18 h 40"/>
                  <a:gd name="T78" fmla="*/ 26 w 28"/>
                  <a:gd name="T79" fmla="*/ 13 h 40"/>
                  <a:gd name="T80" fmla="*/ 25 w 28"/>
                  <a:gd name="T81"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 h="40">
                    <a:moveTo>
                      <a:pt x="25" y="12"/>
                    </a:moveTo>
                    <a:cubicBezTo>
                      <a:pt x="25" y="11"/>
                      <a:pt x="24" y="10"/>
                      <a:pt x="23" y="9"/>
                    </a:cubicBezTo>
                    <a:cubicBezTo>
                      <a:pt x="22" y="8"/>
                      <a:pt x="22" y="8"/>
                      <a:pt x="21" y="7"/>
                    </a:cubicBezTo>
                    <a:cubicBezTo>
                      <a:pt x="21" y="6"/>
                      <a:pt x="21" y="6"/>
                      <a:pt x="21" y="6"/>
                    </a:cubicBezTo>
                    <a:cubicBezTo>
                      <a:pt x="20" y="4"/>
                      <a:pt x="18" y="0"/>
                      <a:pt x="14" y="0"/>
                    </a:cubicBezTo>
                    <a:cubicBezTo>
                      <a:pt x="14" y="0"/>
                      <a:pt x="13" y="0"/>
                      <a:pt x="13" y="0"/>
                    </a:cubicBezTo>
                    <a:cubicBezTo>
                      <a:pt x="10" y="1"/>
                      <a:pt x="9" y="3"/>
                      <a:pt x="9" y="4"/>
                    </a:cubicBezTo>
                    <a:cubicBezTo>
                      <a:pt x="9" y="5"/>
                      <a:pt x="9" y="5"/>
                      <a:pt x="9" y="5"/>
                    </a:cubicBezTo>
                    <a:cubicBezTo>
                      <a:pt x="9" y="5"/>
                      <a:pt x="9" y="6"/>
                      <a:pt x="8" y="6"/>
                    </a:cubicBezTo>
                    <a:cubicBezTo>
                      <a:pt x="8" y="7"/>
                      <a:pt x="7" y="8"/>
                      <a:pt x="7" y="10"/>
                    </a:cubicBezTo>
                    <a:cubicBezTo>
                      <a:pt x="6" y="11"/>
                      <a:pt x="7" y="12"/>
                      <a:pt x="7" y="12"/>
                    </a:cubicBezTo>
                    <a:cubicBezTo>
                      <a:pt x="7" y="13"/>
                      <a:pt x="7" y="13"/>
                      <a:pt x="7" y="13"/>
                    </a:cubicBezTo>
                    <a:cubicBezTo>
                      <a:pt x="7" y="14"/>
                      <a:pt x="7" y="14"/>
                      <a:pt x="6" y="14"/>
                    </a:cubicBezTo>
                    <a:cubicBezTo>
                      <a:pt x="6" y="15"/>
                      <a:pt x="6" y="16"/>
                      <a:pt x="5" y="16"/>
                    </a:cubicBezTo>
                    <a:cubicBezTo>
                      <a:pt x="3" y="17"/>
                      <a:pt x="2" y="19"/>
                      <a:pt x="2" y="21"/>
                    </a:cubicBezTo>
                    <a:cubicBezTo>
                      <a:pt x="1" y="22"/>
                      <a:pt x="1" y="23"/>
                      <a:pt x="2" y="24"/>
                    </a:cubicBezTo>
                    <a:cubicBezTo>
                      <a:pt x="2" y="24"/>
                      <a:pt x="2" y="24"/>
                      <a:pt x="2" y="24"/>
                    </a:cubicBezTo>
                    <a:cubicBezTo>
                      <a:pt x="2" y="24"/>
                      <a:pt x="1" y="24"/>
                      <a:pt x="1" y="25"/>
                    </a:cubicBezTo>
                    <a:cubicBezTo>
                      <a:pt x="1" y="25"/>
                      <a:pt x="0" y="27"/>
                      <a:pt x="1" y="29"/>
                    </a:cubicBezTo>
                    <a:cubicBezTo>
                      <a:pt x="1" y="30"/>
                      <a:pt x="2" y="31"/>
                      <a:pt x="3" y="32"/>
                    </a:cubicBezTo>
                    <a:cubicBezTo>
                      <a:pt x="3" y="32"/>
                      <a:pt x="3" y="33"/>
                      <a:pt x="3" y="33"/>
                    </a:cubicBezTo>
                    <a:cubicBezTo>
                      <a:pt x="5" y="34"/>
                      <a:pt x="5" y="34"/>
                      <a:pt x="5" y="34"/>
                    </a:cubicBezTo>
                    <a:cubicBezTo>
                      <a:pt x="4" y="35"/>
                      <a:pt x="4" y="36"/>
                      <a:pt x="4" y="37"/>
                    </a:cubicBezTo>
                    <a:cubicBezTo>
                      <a:pt x="4" y="38"/>
                      <a:pt x="5" y="39"/>
                      <a:pt x="6" y="39"/>
                    </a:cubicBezTo>
                    <a:cubicBezTo>
                      <a:pt x="6" y="40"/>
                      <a:pt x="7" y="40"/>
                      <a:pt x="8" y="40"/>
                    </a:cubicBezTo>
                    <a:cubicBezTo>
                      <a:pt x="9" y="40"/>
                      <a:pt x="11" y="39"/>
                      <a:pt x="12" y="38"/>
                    </a:cubicBezTo>
                    <a:cubicBezTo>
                      <a:pt x="12" y="37"/>
                      <a:pt x="13" y="35"/>
                      <a:pt x="13" y="34"/>
                    </a:cubicBezTo>
                    <a:cubicBezTo>
                      <a:pt x="12" y="33"/>
                      <a:pt x="11" y="32"/>
                      <a:pt x="10" y="32"/>
                    </a:cubicBezTo>
                    <a:cubicBezTo>
                      <a:pt x="10" y="31"/>
                      <a:pt x="10" y="31"/>
                      <a:pt x="11" y="30"/>
                    </a:cubicBezTo>
                    <a:cubicBezTo>
                      <a:pt x="11" y="30"/>
                      <a:pt x="11" y="30"/>
                      <a:pt x="11" y="30"/>
                    </a:cubicBezTo>
                    <a:cubicBezTo>
                      <a:pt x="11" y="29"/>
                      <a:pt x="12" y="29"/>
                      <a:pt x="12" y="28"/>
                    </a:cubicBezTo>
                    <a:cubicBezTo>
                      <a:pt x="13" y="28"/>
                      <a:pt x="14" y="27"/>
                      <a:pt x="14" y="26"/>
                    </a:cubicBezTo>
                    <a:cubicBezTo>
                      <a:pt x="14" y="26"/>
                      <a:pt x="14" y="26"/>
                      <a:pt x="15" y="26"/>
                    </a:cubicBezTo>
                    <a:cubicBezTo>
                      <a:pt x="15" y="26"/>
                      <a:pt x="16" y="26"/>
                      <a:pt x="17" y="26"/>
                    </a:cubicBezTo>
                    <a:cubicBezTo>
                      <a:pt x="18" y="25"/>
                      <a:pt x="19" y="24"/>
                      <a:pt x="19" y="23"/>
                    </a:cubicBezTo>
                    <a:cubicBezTo>
                      <a:pt x="20" y="23"/>
                      <a:pt x="20" y="23"/>
                      <a:pt x="20" y="23"/>
                    </a:cubicBezTo>
                    <a:cubicBezTo>
                      <a:pt x="20" y="23"/>
                      <a:pt x="20" y="23"/>
                      <a:pt x="20" y="22"/>
                    </a:cubicBezTo>
                    <a:cubicBezTo>
                      <a:pt x="21" y="22"/>
                      <a:pt x="22" y="21"/>
                      <a:pt x="22" y="20"/>
                    </a:cubicBezTo>
                    <a:cubicBezTo>
                      <a:pt x="24" y="20"/>
                      <a:pt x="26" y="19"/>
                      <a:pt x="26" y="18"/>
                    </a:cubicBezTo>
                    <a:cubicBezTo>
                      <a:pt x="28" y="15"/>
                      <a:pt x="26" y="13"/>
                      <a:pt x="26" y="13"/>
                    </a:cubicBezTo>
                    <a:cubicBezTo>
                      <a:pt x="26" y="13"/>
                      <a:pt x="25" y="12"/>
                      <a:pt x="25" y="12"/>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1" name="Freeform 27"/>
              <p:cNvSpPr>
                <a:spLocks/>
              </p:cNvSpPr>
              <p:nvPr/>
            </p:nvSpPr>
            <p:spPr bwMode="auto">
              <a:xfrm>
                <a:off x="-767303" y="1629333"/>
                <a:ext cx="109277" cy="232772"/>
              </a:xfrm>
              <a:custGeom>
                <a:avLst/>
                <a:gdLst>
                  <a:gd name="T0" fmla="*/ 55 w 57"/>
                  <a:gd name="T1" fmla="*/ 28 h 130"/>
                  <a:gd name="T2" fmla="*/ 50 w 57"/>
                  <a:gd name="T3" fmla="*/ 17 h 130"/>
                  <a:gd name="T4" fmla="*/ 47 w 57"/>
                  <a:gd name="T5" fmla="*/ 15 h 130"/>
                  <a:gd name="T6" fmla="*/ 43 w 57"/>
                  <a:gd name="T7" fmla="*/ 10 h 130"/>
                  <a:gd name="T8" fmla="*/ 49 w 57"/>
                  <a:gd name="T9" fmla="*/ 2 h 130"/>
                  <a:gd name="T10" fmla="*/ 47 w 57"/>
                  <a:gd name="T11" fmla="*/ 0 h 130"/>
                  <a:gd name="T12" fmla="*/ 38 w 57"/>
                  <a:gd name="T13" fmla="*/ 3 h 130"/>
                  <a:gd name="T14" fmla="*/ 39 w 57"/>
                  <a:gd name="T15" fmla="*/ 9 h 130"/>
                  <a:gd name="T16" fmla="*/ 31 w 57"/>
                  <a:gd name="T17" fmla="*/ 15 h 130"/>
                  <a:gd name="T18" fmla="*/ 31 w 57"/>
                  <a:gd name="T19" fmla="*/ 13 h 130"/>
                  <a:gd name="T20" fmla="*/ 33 w 57"/>
                  <a:gd name="T21" fmla="*/ 6 h 130"/>
                  <a:gd name="T22" fmla="*/ 28 w 57"/>
                  <a:gd name="T23" fmla="*/ 5 h 130"/>
                  <a:gd name="T24" fmla="*/ 26 w 57"/>
                  <a:gd name="T25" fmla="*/ 10 h 130"/>
                  <a:gd name="T26" fmla="*/ 21 w 57"/>
                  <a:gd name="T27" fmla="*/ 16 h 130"/>
                  <a:gd name="T28" fmla="*/ 14 w 57"/>
                  <a:gd name="T29" fmla="*/ 14 h 130"/>
                  <a:gd name="T30" fmla="*/ 6 w 57"/>
                  <a:gd name="T31" fmla="*/ 19 h 130"/>
                  <a:gd name="T32" fmla="*/ 5 w 57"/>
                  <a:gd name="T33" fmla="*/ 22 h 130"/>
                  <a:gd name="T34" fmla="*/ 14 w 57"/>
                  <a:gd name="T35" fmla="*/ 39 h 130"/>
                  <a:gd name="T36" fmla="*/ 19 w 57"/>
                  <a:gd name="T37" fmla="*/ 44 h 130"/>
                  <a:gd name="T38" fmla="*/ 24 w 57"/>
                  <a:gd name="T39" fmla="*/ 47 h 130"/>
                  <a:gd name="T40" fmla="*/ 24 w 57"/>
                  <a:gd name="T41" fmla="*/ 47 h 130"/>
                  <a:gd name="T42" fmla="*/ 12 w 57"/>
                  <a:gd name="T43" fmla="*/ 59 h 130"/>
                  <a:gd name="T44" fmla="*/ 16 w 57"/>
                  <a:gd name="T45" fmla="*/ 68 h 130"/>
                  <a:gd name="T46" fmla="*/ 16 w 57"/>
                  <a:gd name="T47" fmla="*/ 69 h 130"/>
                  <a:gd name="T48" fmla="*/ 13 w 57"/>
                  <a:gd name="T49" fmla="*/ 77 h 130"/>
                  <a:gd name="T50" fmla="*/ 14 w 57"/>
                  <a:gd name="T51" fmla="*/ 84 h 130"/>
                  <a:gd name="T52" fmla="*/ 11 w 57"/>
                  <a:gd name="T53" fmla="*/ 90 h 130"/>
                  <a:gd name="T54" fmla="*/ 11 w 57"/>
                  <a:gd name="T55" fmla="*/ 95 h 130"/>
                  <a:gd name="T56" fmla="*/ 8 w 57"/>
                  <a:gd name="T57" fmla="*/ 99 h 130"/>
                  <a:gd name="T58" fmla="*/ 9 w 57"/>
                  <a:gd name="T59" fmla="*/ 109 h 130"/>
                  <a:gd name="T60" fmla="*/ 13 w 57"/>
                  <a:gd name="T61" fmla="*/ 117 h 130"/>
                  <a:gd name="T62" fmla="*/ 14 w 57"/>
                  <a:gd name="T63" fmla="*/ 125 h 130"/>
                  <a:gd name="T64" fmla="*/ 23 w 57"/>
                  <a:gd name="T65" fmla="*/ 129 h 130"/>
                  <a:gd name="T66" fmla="*/ 29 w 57"/>
                  <a:gd name="T67" fmla="*/ 130 h 130"/>
                  <a:gd name="T68" fmla="*/ 35 w 57"/>
                  <a:gd name="T69" fmla="*/ 127 h 130"/>
                  <a:gd name="T70" fmla="*/ 30 w 57"/>
                  <a:gd name="T71" fmla="*/ 117 h 130"/>
                  <a:gd name="T72" fmla="*/ 33 w 57"/>
                  <a:gd name="T73" fmla="*/ 109 h 130"/>
                  <a:gd name="T74" fmla="*/ 35 w 57"/>
                  <a:gd name="T75" fmla="*/ 98 h 130"/>
                  <a:gd name="T76" fmla="*/ 35 w 57"/>
                  <a:gd name="T77" fmla="*/ 94 h 130"/>
                  <a:gd name="T78" fmla="*/ 39 w 57"/>
                  <a:gd name="T79" fmla="*/ 89 h 130"/>
                  <a:gd name="T80" fmla="*/ 38 w 57"/>
                  <a:gd name="T81" fmla="*/ 80 h 130"/>
                  <a:gd name="T82" fmla="*/ 32 w 57"/>
                  <a:gd name="T83" fmla="*/ 74 h 130"/>
                  <a:gd name="T84" fmla="*/ 31 w 57"/>
                  <a:gd name="T85" fmla="*/ 72 h 130"/>
                  <a:gd name="T86" fmla="*/ 35 w 57"/>
                  <a:gd name="T87" fmla="*/ 69 h 130"/>
                  <a:gd name="T88" fmla="*/ 36 w 57"/>
                  <a:gd name="T89" fmla="*/ 57 h 130"/>
                  <a:gd name="T90" fmla="*/ 33 w 57"/>
                  <a:gd name="T91" fmla="*/ 53 h 130"/>
                  <a:gd name="T92" fmla="*/ 31 w 57"/>
                  <a:gd name="T93" fmla="*/ 51 h 130"/>
                  <a:gd name="T94" fmla="*/ 35 w 57"/>
                  <a:gd name="T95" fmla="*/ 50 h 130"/>
                  <a:gd name="T96" fmla="*/ 40 w 57"/>
                  <a:gd name="T97" fmla="*/ 51 h 130"/>
                  <a:gd name="T98" fmla="*/ 47 w 57"/>
                  <a:gd name="T99" fmla="*/ 47 h 130"/>
                  <a:gd name="T100" fmla="*/ 46 w 57"/>
                  <a:gd name="T101" fmla="*/ 40 h 130"/>
                  <a:gd name="T102" fmla="*/ 50 w 57"/>
                  <a:gd name="T103" fmla="*/ 3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130">
                    <a:moveTo>
                      <a:pt x="49" y="31"/>
                    </a:moveTo>
                    <a:cubicBezTo>
                      <a:pt x="52" y="30"/>
                      <a:pt x="54" y="29"/>
                      <a:pt x="55" y="28"/>
                    </a:cubicBezTo>
                    <a:cubicBezTo>
                      <a:pt x="56" y="26"/>
                      <a:pt x="57" y="24"/>
                      <a:pt x="56" y="22"/>
                    </a:cubicBezTo>
                    <a:cubicBezTo>
                      <a:pt x="56" y="18"/>
                      <a:pt x="52" y="18"/>
                      <a:pt x="50" y="17"/>
                    </a:cubicBezTo>
                    <a:cubicBezTo>
                      <a:pt x="49" y="17"/>
                      <a:pt x="49" y="17"/>
                      <a:pt x="48" y="17"/>
                    </a:cubicBezTo>
                    <a:cubicBezTo>
                      <a:pt x="48" y="17"/>
                      <a:pt x="47" y="16"/>
                      <a:pt x="47" y="15"/>
                    </a:cubicBezTo>
                    <a:cubicBezTo>
                      <a:pt x="46" y="14"/>
                      <a:pt x="46" y="14"/>
                      <a:pt x="46" y="13"/>
                    </a:cubicBezTo>
                    <a:cubicBezTo>
                      <a:pt x="45" y="12"/>
                      <a:pt x="44" y="11"/>
                      <a:pt x="43" y="10"/>
                    </a:cubicBezTo>
                    <a:cubicBezTo>
                      <a:pt x="45" y="10"/>
                      <a:pt x="47" y="9"/>
                      <a:pt x="48" y="7"/>
                    </a:cubicBezTo>
                    <a:cubicBezTo>
                      <a:pt x="49" y="6"/>
                      <a:pt x="50" y="4"/>
                      <a:pt x="49" y="2"/>
                    </a:cubicBezTo>
                    <a:cubicBezTo>
                      <a:pt x="49" y="1"/>
                      <a:pt x="49" y="1"/>
                      <a:pt x="49" y="1"/>
                    </a:cubicBezTo>
                    <a:cubicBezTo>
                      <a:pt x="47" y="0"/>
                      <a:pt x="47" y="0"/>
                      <a:pt x="47" y="0"/>
                    </a:cubicBezTo>
                    <a:cubicBezTo>
                      <a:pt x="47" y="0"/>
                      <a:pt x="46" y="0"/>
                      <a:pt x="46" y="0"/>
                    </a:cubicBezTo>
                    <a:cubicBezTo>
                      <a:pt x="45" y="0"/>
                      <a:pt x="40" y="0"/>
                      <a:pt x="38" y="3"/>
                    </a:cubicBezTo>
                    <a:cubicBezTo>
                      <a:pt x="37" y="5"/>
                      <a:pt x="37" y="6"/>
                      <a:pt x="38" y="8"/>
                    </a:cubicBezTo>
                    <a:cubicBezTo>
                      <a:pt x="38" y="8"/>
                      <a:pt x="38" y="9"/>
                      <a:pt x="39" y="9"/>
                    </a:cubicBezTo>
                    <a:cubicBezTo>
                      <a:pt x="38" y="9"/>
                      <a:pt x="37" y="9"/>
                      <a:pt x="36" y="9"/>
                    </a:cubicBezTo>
                    <a:cubicBezTo>
                      <a:pt x="33" y="10"/>
                      <a:pt x="32" y="13"/>
                      <a:pt x="31" y="15"/>
                    </a:cubicBezTo>
                    <a:cubicBezTo>
                      <a:pt x="31" y="14"/>
                      <a:pt x="31" y="14"/>
                      <a:pt x="31" y="13"/>
                    </a:cubicBezTo>
                    <a:cubicBezTo>
                      <a:pt x="31" y="13"/>
                      <a:pt x="31" y="13"/>
                      <a:pt x="31" y="13"/>
                    </a:cubicBezTo>
                    <a:cubicBezTo>
                      <a:pt x="32" y="12"/>
                      <a:pt x="34" y="11"/>
                      <a:pt x="34" y="9"/>
                    </a:cubicBezTo>
                    <a:cubicBezTo>
                      <a:pt x="34" y="8"/>
                      <a:pt x="34" y="6"/>
                      <a:pt x="33" y="6"/>
                    </a:cubicBezTo>
                    <a:cubicBezTo>
                      <a:pt x="33" y="5"/>
                      <a:pt x="31" y="4"/>
                      <a:pt x="30" y="4"/>
                    </a:cubicBezTo>
                    <a:cubicBezTo>
                      <a:pt x="29" y="4"/>
                      <a:pt x="29" y="4"/>
                      <a:pt x="28" y="5"/>
                    </a:cubicBezTo>
                    <a:cubicBezTo>
                      <a:pt x="26" y="6"/>
                      <a:pt x="26" y="9"/>
                      <a:pt x="26" y="10"/>
                    </a:cubicBezTo>
                    <a:cubicBezTo>
                      <a:pt x="26" y="10"/>
                      <a:pt x="26" y="10"/>
                      <a:pt x="26" y="10"/>
                    </a:cubicBezTo>
                    <a:cubicBezTo>
                      <a:pt x="23" y="11"/>
                      <a:pt x="22" y="13"/>
                      <a:pt x="22" y="15"/>
                    </a:cubicBezTo>
                    <a:cubicBezTo>
                      <a:pt x="22" y="15"/>
                      <a:pt x="21" y="16"/>
                      <a:pt x="21" y="16"/>
                    </a:cubicBezTo>
                    <a:cubicBezTo>
                      <a:pt x="21" y="15"/>
                      <a:pt x="19" y="14"/>
                      <a:pt x="17" y="14"/>
                    </a:cubicBezTo>
                    <a:cubicBezTo>
                      <a:pt x="16" y="14"/>
                      <a:pt x="15" y="14"/>
                      <a:pt x="14" y="14"/>
                    </a:cubicBezTo>
                    <a:cubicBezTo>
                      <a:pt x="14" y="14"/>
                      <a:pt x="13" y="15"/>
                      <a:pt x="13" y="15"/>
                    </a:cubicBezTo>
                    <a:cubicBezTo>
                      <a:pt x="9" y="15"/>
                      <a:pt x="8" y="16"/>
                      <a:pt x="6" y="19"/>
                    </a:cubicBezTo>
                    <a:cubicBezTo>
                      <a:pt x="6" y="19"/>
                      <a:pt x="6" y="20"/>
                      <a:pt x="6" y="20"/>
                    </a:cubicBezTo>
                    <a:cubicBezTo>
                      <a:pt x="5" y="21"/>
                      <a:pt x="5" y="21"/>
                      <a:pt x="5" y="22"/>
                    </a:cubicBezTo>
                    <a:cubicBezTo>
                      <a:pt x="3" y="26"/>
                      <a:pt x="0" y="32"/>
                      <a:pt x="5" y="37"/>
                    </a:cubicBezTo>
                    <a:cubicBezTo>
                      <a:pt x="8" y="39"/>
                      <a:pt x="11" y="39"/>
                      <a:pt x="14" y="39"/>
                    </a:cubicBezTo>
                    <a:cubicBezTo>
                      <a:pt x="15" y="39"/>
                      <a:pt x="17" y="41"/>
                      <a:pt x="18" y="42"/>
                    </a:cubicBezTo>
                    <a:cubicBezTo>
                      <a:pt x="19" y="44"/>
                      <a:pt x="19" y="44"/>
                      <a:pt x="19" y="44"/>
                    </a:cubicBezTo>
                    <a:cubicBezTo>
                      <a:pt x="20" y="46"/>
                      <a:pt x="21" y="46"/>
                      <a:pt x="23" y="47"/>
                    </a:cubicBezTo>
                    <a:cubicBezTo>
                      <a:pt x="24" y="47"/>
                      <a:pt x="24" y="47"/>
                      <a:pt x="24" y="47"/>
                    </a:cubicBezTo>
                    <a:cubicBezTo>
                      <a:pt x="24" y="47"/>
                      <a:pt x="24" y="47"/>
                      <a:pt x="24" y="47"/>
                    </a:cubicBezTo>
                    <a:cubicBezTo>
                      <a:pt x="24" y="47"/>
                      <a:pt x="24" y="47"/>
                      <a:pt x="24" y="47"/>
                    </a:cubicBezTo>
                    <a:cubicBezTo>
                      <a:pt x="21" y="47"/>
                      <a:pt x="17" y="49"/>
                      <a:pt x="15" y="51"/>
                    </a:cubicBezTo>
                    <a:cubicBezTo>
                      <a:pt x="13" y="54"/>
                      <a:pt x="12" y="57"/>
                      <a:pt x="12" y="59"/>
                    </a:cubicBezTo>
                    <a:cubicBezTo>
                      <a:pt x="13" y="63"/>
                      <a:pt x="16" y="65"/>
                      <a:pt x="18" y="66"/>
                    </a:cubicBezTo>
                    <a:cubicBezTo>
                      <a:pt x="17" y="66"/>
                      <a:pt x="16" y="67"/>
                      <a:pt x="16" y="68"/>
                    </a:cubicBezTo>
                    <a:cubicBezTo>
                      <a:pt x="16" y="69"/>
                      <a:pt x="16" y="69"/>
                      <a:pt x="16" y="69"/>
                    </a:cubicBezTo>
                    <a:cubicBezTo>
                      <a:pt x="16" y="69"/>
                      <a:pt x="16" y="69"/>
                      <a:pt x="16" y="69"/>
                    </a:cubicBezTo>
                    <a:cubicBezTo>
                      <a:pt x="15" y="69"/>
                      <a:pt x="13" y="69"/>
                      <a:pt x="13" y="70"/>
                    </a:cubicBezTo>
                    <a:cubicBezTo>
                      <a:pt x="11" y="72"/>
                      <a:pt x="12" y="75"/>
                      <a:pt x="13" y="77"/>
                    </a:cubicBezTo>
                    <a:cubicBezTo>
                      <a:pt x="13" y="77"/>
                      <a:pt x="13" y="77"/>
                      <a:pt x="13" y="77"/>
                    </a:cubicBezTo>
                    <a:cubicBezTo>
                      <a:pt x="14" y="80"/>
                      <a:pt x="14" y="82"/>
                      <a:pt x="14" y="84"/>
                    </a:cubicBezTo>
                    <a:cubicBezTo>
                      <a:pt x="14" y="85"/>
                      <a:pt x="13" y="86"/>
                      <a:pt x="12" y="87"/>
                    </a:cubicBezTo>
                    <a:cubicBezTo>
                      <a:pt x="12" y="88"/>
                      <a:pt x="11" y="89"/>
                      <a:pt x="11" y="90"/>
                    </a:cubicBezTo>
                    <a:cubicBezTo>
                      <a:pt x="11" y="92"/>
                      <a:pt x="11" y="93"/>
                      <a:pt x="11" y="94"/>
                    </a:cubicBezTo>
                    <a:cubicBezTo>
                      <a:pt x="11" y="94"/>
                      <a:pt x="11" y="95"/>
                      <a:pt x="11" y="95"/>
                    </a:cubicBezTo>
                    <a:cubicBezTo>
                      <a:pt x="11" y="95"/>
                      <a:pt x="10" y="96"/>
                      <a:pt x="10" y="96"/>
                    </a:cubicBezTo>
                    <a:cubicBezTo>
                      <a:pt x="9" y="97"/>
                      <a:pt x="9" y="98"/>
                      <a:pt x="8" y="99"/>
                    </a:cubicBezTo>
                    <a:cubicBezTo>
                      <a:pt x="8" y="101"/>
                      <a:pt x="9" y="105"/>
                      <a:pt x="9" y="107"/>
                    </a:cubicBezTo>
                    <a:cubicBezTo>
                      <a:pt x="9" y="108"/>
                      <a:pt x="9" y="108"/>
                      <a:pt x="9" y="109"/>
                    </a:cubicBezTo>
                    <a:cubicBezTo>
                      <a:pt x="10" y="111"/>
                      <a:pt x="11" y="113"/>
                      <a:pt x="12" y="115"/>
                    </a:cubicBezTo>
                    <a:cubicBezTo>
                      <a:pt x="12" y="116"/>
                      <a:pt x="12" y="117"/>
                      <a:pt x="13" y="117"/>
                    </a:cubicBezTo>
                    <a:cubicBezTo>
                      <a:pt x="13" y="118"/>
                      <a:pt x="13" y="119"/>
                      <a:pt x="13" y="121"/>
                    </a:cubicBezTo>
                    <a:cubicBezTo>
                      <a:pt x="14" y="122"/>
                      <a:pt x="14" y="123"/>
                      <a:pt x="14" y="125"/>
                    </a:cubicBezTo>
                    <a:cubicBezTo>
                      <a:pt x="16" y="128"/>
                      <a:pt x="18" y="129"/>
                      <a:pt x="21" y="129"/>
                    </a:cubicBezTo>
                    <a:cubicBezTo>
                      <a:pt x="21" y="129"/>
                      <a:pt x="22" y="129"/>
                      <a:pt x="23" y="129"/>
                    </a:cubicBezTo>
                    <a:cubicBezTo>
                      <a:pt x="23" y="129"/>
                      <a:pt x="24" y="130"/>
                      <a:pt x="25" y="130"/>
                    </a:cubicBezTo>
                    <a:cubicBezTo>
                      <a:pt x="26" y="130"/>
                      <a:pt x="28" y="130"/>
                      <a:pt x="29" y="130"/>
                    </a:cubicBezTo>
                    <a:cubicBezTo>
                      <a:pt x="30" y="130"/>
                      <a:pt x="30" y="130"/>
                      <a:pt x="30" y="130"/>
                    </a:cubicBezTo>
                    <a:cubicBezTo>
                      <a:pt x="32" y="130"/>
                      <a:pt x="34" y="129"/>
                      <a:pt x="35" y="127"/>
                    </a:cubicBezTo>
                    <a:cubicBezTo>
                      <a:pt x="36" y="125"/>
                      <a:pt x="36" y="122"/>
                      <a:pt x="34" y="120"/>
                    </a:cubicBezTo>
                    <a:cubicBezTo>
                      <a:pt x="33" y="118"/>
                      <a:pt x="32" y="118"/>
                      <a:pt x="30" y="117"/>
                    </a:cubicBezTo>
                    <a:cubicBezTo>
                      <a:pt x="33" y="115"/>
                      <a:pt x="33" y="113"/>
                      <a:pt x="33" y="110"/>
                    </a:cubicBezTo>
                    <a:cubicBezTo>
                      <a:pt x="33" y="109"/>
                      <a:pt x="33" y="109"/>
                      <a:pt x="33" y="109"/>
                    </a:cubicBezTo>
                    <a:cubicBezTo>
                      <a:pt x="33" y="107"/>
                      <a:pt x="34" y="105"/>
                      <a:pt x="32" y="103"/>
                    </a:cubicBezTo>
                    <a:cubicBezTo>
                      <a:pt x="34" y="102"/>
                      <a:pt x="35" y="100"/>
                      <a:pt x="35" y="98"/>
                    </a:cubicBezTo>
                    <a:cubicBezTo>
                      <a:pt x="35" y="97"/>
                      <a:pt x="35" y="96"/>
                      <a:pt x="35" y="95"/>
                    </a:cubicBezTo>
                    <a:cubicBezTo>
                      <a:pt x="35" y="95"/>
                      <a:pt x="35" y="95"/>
                      <a:pt x="35" y="94"/>
                    </a:cubicBezTo>
                    <a:cubicBezTo>
                      <a:pt x="35" y="94"/>
                      <a:pt x="36" y="94"/>
                      <a:pt x="36" y="94"/>
                    </a:cubicBezTo>
                    <a:cubicBezTo>
                      <a:pt x="37" y="93"/>
                      <a:pt x="39" y="92"/>
                      <a:pt x="39" y="89"/>
                    </a:cubicBezTo>
                    <a:cubicBezTo>
                      <a:pt x="39" y="86"/>
                      <a:pt x="38" y="84"/>
                      <a:pt x="36" y="83"/>
                    </a:cubicBezTo>
                    <a:cubicBezTo>
                      <a:pt x="37" y="82"/>
                      <a:pt x="37" y="81"/>
                      <a:pt x="38" y="80"/>
                    </a:cubicBezTo>
                    <a:cubicBezTo>
                      <a:pt x="38" y="77"/>
                      <a:pt x="35" y="76"/>
                      <a:pt x="33" y="75"/>
                    </a:cubicBezTo>
                    <a:cubicBezTo>
                      <a:pt x="33" y="74"/>
                      <a:pt x="32" y="74"/>
                      <a:pt x="32" y="74"/>
                    </a:cubicBezTo>
                    <a:cubicBezTo>
                      <a:pt x="32" y="74"/>
                      <a:pt x="32" y="73"/>
                      <a:pt x="31" y="73"/>
                    </a:cubicBezTo>
                    <a:cubicBezTo>
                      <a:pt x="31" y="73"/>
                      <a:pt x="31" y="73"/>
                      <a:pt x="31" y="72"/>
                    </a:cubicBezTo>
                    <a:cubicBezTo>
                      <a:pt x="32" y="72"/>
                      <a:pt x="33" y="71"/>
                      <a:pt x="34" y="70"/>
                    </a:cubicBezTo>
                    <a:cubicBezTo>
                      <a:pt x="34" y="70"/>
                      <a:pt x="35" y="70"/>
                      <a:pt x="35" y="69"/>
                    </a:cubicBezTo>
                    <a:cubicBezTo>
                      <a:pt x="37" y="67"/>
                      <a:pt x="39" y="66"/>
                      <a:pt x="39" y="63"/>
                    </a:cubicBezTo>
                    <a:cubicBezTo>
                      <a:pt x="39" y="61"/>
                      <a:pt x="38" y="59"/>
                      <a:pt x="36" y="57"/>
                    </a:cubicBezTo>
                    <a:cubicBezTo>
                      <a:pt x="36" y="57"/>
                      <a:pt x="36" y="57"/>
                      <a:pt x="36" y="57"/>
                    </a:cubicBezTo>
                    <a:cubicBezTo>
                      <a:pt x="34" y="56"/>
                      <a:pt x="33" y="55"/>
                      <a:pt x="33" y="53"/>
                    </a:cubicBezTo>
                    <a:cubicBezTo>
                      <a:pt x="32" y="53"/>
                      <a:pt x="32" y="53"/>
                      <a:pt x="32" y="53"/>
                    </a:cubicBezTo>
                    <a:cubicBezTo>
                      <a:pt x="32" y="52"/>
                      <a:pt x="31" y="51"/>
                      <a:pt x="31" y="51"/>
                    </a:cubicBezTo>
                    <a:cubicBezTo>
                      <a:pt x="32" y="51"/>
                      <a:pt x="33" y="50"/>
                      <a:pt x="33" y="50"/>
                    </a:cubicBezTo>
                    <a:cubicBezTo>
                      <a:pt x="34" y="50"/>
                      <a:pt x="35" y="50"/>
                      <a:pt x="35" y="50"/>
                    </a:cubicBezTo>
                    <a:cubicBezTo>
                      <a:pt x="35" y="50"/>
                      <a:pt x="36" y="50"/>
                      <a:pt x="37" y="50"/>
                    </a:cubicBezTo>
                    <a:cubicBezTo>
                      <a:pt x="38" y="50"/>
                      <a:pt x="39" y="51"/>
                      <a:pt x="40" y="51"/>
                    </a:cubicBezTo>
                    <a:cubicBezTo>
                      <a:pt x="41" y="51"/>
                      <a:pt x="41" y="51"/>
                      <a:pt x="42" y="50"/>
                    </a:cubicBezTo>
                    <a:cubicBezTo>
                      <a:pt x="44" y="50"/>
                      <a:pt x="46" y="49"/>
                      <a:pt x="47" y="47"/>
                    </a:cubicBezTo>
                    <a:cubicBezTo>
                      <a:pt x="48" y="45"/>
                      <a:pt x="48" y="44"/>
                      <a:pt x="48" y="42"/>
                    </a:cubicBezTo>
                    <a:cubicBezTo>
                      <a:pt x="47" y="41"/>
                      <a:pt x="47" y="40"/>
                      <a:pt x="46" y="40"/>
                    </a:cubicBezTo>
                    <a:cubicBezTo>
                      <a:pt x="47" y="39"/>
                      <a:pt x="48" y="38"/>
                      <a:pt x="49" y="37"/>
                    </a:cubicBezTo>
                    <a:cubicBezTo>
                      <a:pt x="50" y="35"/>
                      <a:pt x="51" y="34"/>
                      <a:pt x="50" y="33"/>
                    </a:cubicBezTo>
                    <a:cubicBezTo>
                      <a:pt x="50" y="32"/>
                      <a:pt x="50" y="31"/>
                      <a:pt x="49" y="31"/>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2" name="Freeform 28"/>
              <p:cNvSpPr>
                <a:spLocks/>
              </p:cNvSpPr>
              <p:nvPr/>
            </p:nvSpPr>
            <p:spPr bwMode="auto">
              <a:xfrm>
                <a:off x="-707771" y="1613254"/>
                <a:ext cx="26911" cy="16080"/>
              </a:xfrm>
              <a:custGeom>
                <a:avLst/>
                <a:gdLst>
                  <a:gd name="T0" fmla="*/ 8 w 14"/>
                  <a:gd name="T1" fmla="*/ 9 h 9"/>
                  <a:gd name="T2" fmla="*/ 13 w 14"/>
                  <a:gd name="T3" fmla="*/ 7 h 9"/>
                  <a:gd name="T4" fmla="*/ 14 w 14"/>
                  <a:gd name="T5" fmla="*/ 4 h 9"/>
                  <a:gd name="T6" fmla="*/ 8 w 14"/>
                  <a:gd name="T7" fmla="*/ 0 h 9"/>
                  <a:gd name="T8" fmla="*/ 6 w 14"/>
                  <a:gd name="T9" fmla="*/ 0 h 9"/>
                  <a:gd name="T10" fmla="*/ 1 w 14"/>
                  <a:gd name="T11" fmla="*/ 2 h 9"/>
                  <a:gd name="T12" fmla="*/ 1 w 14"/>
                  <a:gd name="T13" fmla="*/ 6 h 9"/>
                  <a:gd name="T14" fmla="*/ 8 w 14"/>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8" y="9"/>
                    </a:moveTo>
                    <a:cubicBezTo>
                      <a:pt x="9" y="9"/>
                      <a:pt x="12" y="9"/>
                      <a:pt x="13" y="7"/>
                    </a:cubicBezTo>
                    <a:cubicBezTo>
                      <a:pt x="14" y="6"/>
                      <a:pt x="14" y="5"/>
                      <a:pt x="14" y="4"/>
                    </a:cubicBezTo>
                    <a:cubicBezTo>
                      <a:pt x="14" y="3"/>
                      <a:pt x="13" y="0"/>
                      <a:pt x="8" y="0"/>
                    </a:cubicBezTo>
                    <a:cubicBezTo>
                      <a:pt x="7" y="0"/>
                      <a:pt x="6" y="0"/>
                      <a:pt x="6" y="0"/>
                    </a:cubicBezTo>
                    <a:cubicBezTo>
                      <a:pt x="3" y="1"/>
                      <a:pt x="2" y="1"/>
                      <a:pt x="1" y="2"/>
                    </a:cubicBezTo>
                    <a:cubicBezTo>
                      <a:pt x="0" y="4"/>
                      <a:pt x="0" y="5"/>
                      <a:pt x="1" y="6"/>
                    </a:cubicBezTo>
                    <a:cubicBezTo>
                      <a:pt x="2" y="9"/>
                      <a:pt x="7" y="9"/>
                      <a:pt x="8" y="9"/>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3" name="Freeform 29"/>
              <p:cNvSpPr>
                <a:spLocks noEditPoints="1"/>
              </p:cNvSpPr>
              <p:nvPr/>
            </p:nvSpPr>
            <p:spPr bwMode="auto">
              <a:xfrm>
                <a:off x="-680860" y="1366699"/>
                <a:ext cx="212845" cy="277182"/>
              </a:xfrm>
              <a:custGeom>
                <a:avLst/>
                <a:gdLst>
                  <a:gd name="T0" fmla="*/ 5 w 112"/>
                  <a:gd name="T1" fmla="*/ 102 h 155"/>
                  <a:gd name="T2" fmla="*/ 23 w 112"/>
                  <a:gd name="T3" fmla="*/ 111 h 155"/>
                  <a:gd name="T4" fmla="*/ 30 w 112"/>
                  <a:gd name="T5" fmla="*/ 115 h 155"/>
                  <a:gd name="T6" fmla="*/ 20 w 112"/>
                  <a:gd name="T7" fmla="*/ 119 h 155"/>
                  <a:gd name="T8" fmla="*/ 9 w 112"/>
                  <a:gd name="T9" fmla="*/ 119 h 155"/>
                  <a:gd name="T10" fmla="*/ 20 w 112"/>
                  <a:gd name="T11" fmla="*/ 120 h 155"/>
                  <a:gd name="T12" fmla="*/ 20 w 112"/>
                  <a:gd name="T13" fmla="*/ 123 h 155"/>
                  <a:gd name="T14" fmla="*/ 16 w 112"/>
                  <a:gd name="T15" fmla="*/ 125 h 155"/>
                  <a:gd name="T16" fmla="*/ 12 w 112"/>
                  <a:gd name="T17" fmla="*/ 130 h 155"/>
                  <a:gd name="T18" fmla="*/ 10 w 112"/>
                  <a:gd name="T19" fmla="*/ 145 h 155"/>
                  <a:gd name="T20" fmla="*/ 18 w 112"/>
                  <a:gd name="T21" fmla="*/ 153 h 155"/>
                  <a:gd name="T22" fmla="*/ 20 w 112"/>
                  <a:gd name="T23" fmla="*/ 152 h 155"/>
                  <a:gd name="T24" fmla="*/ 20 w 112"/>
                  <a:gd name="T25" fmla="*/ 152 h 155"/>
                  <a:gd name="T26" fmla="*/ 26 w 112"/>
                  <a:gd name="T27" fmla="*/ 151 h 155"/>
                  <a:gd name="T28" fmla="*/ 30 w 112"/>
                  <a:gd name="T29" fmla="*/ 147 h 155"/>
                  <a:gd name="T30" fmla="*/ 47 w 112"/>
                  <a:gd name="T31" fmla="*/ 132 h 155"/>
                  <a:gd name="T32" fmla="*/ 46 w 112"/>
                  <a:gd name="T33" fmla="*/ 125 h 155"/>
                  <a:gd name="T34" fmla="*/ 55 w 112"/>
                  <a:gd name="T35" fmla="*/ 117 h 155"/>
                  <a:gd name="T36" fmla="*/ 75 w 112"/>
                  <a:gd name="T37" fmla="*/ 114 h 155"/>
                  <a:gd name="T38" fmla="*/ 86 w 112"/>
                  <a:gd name="T39" fmla="*/ 93 h 155"/>
                  <a:gd name="T40" fmla="*/ 84 w 112"/>
                  <a:gd name="T41" fmla="*/ 79 h 155"/>
                  <a:gd name="T42" fmla="*/ 88 w 112"/>
                  <a:gd name="T43" fmla="*/ 64 h 155"/>
                  <a:gd name="T44" fmla="*/ 98 w 112"/>
                  <a:gd name="T45" fmla="*/ 67 h 155"/>
                  <a:gd name="T46" fmla="*/ 107 w 112"/>
                  <a:gd name="T47" fmla="*/ 48 h 155"/>
                  <a:gd name="T48" fmla="*/ 94 w 112"/>
                  <a:gd name="T49" fmla="*/ 56 h 155"/>
                  <a:gd name="T50" fmla="*/ 97 w 112"/>
                  <a:gd name="T51" fmla="*/ 47 h 155"/>
                  <a:gd name="T52" fmla="*/ 107 w 112"/>
                  <a:gd name="T53" fmla="*/ 31 h 155"/>
                  <a:gd name="T54" fmla="*/ 108 w 112"/>
                  <a:gd name="T55" fmla="*/ 20 h 155"/>
                  <a:gd name="T56" fmla="*/ 93 w 112"/>
                  <a:gd name="T57" fmla="*/ 1 h 155"/>
                  <a:gd name="T58" fmla="*/ 72 w 112"/>
                  <a:gd name="T59" fmla="*/ 18 h 155"/>
                  <a:gd name="T60" fmla="*/ 65 w 112"/>
                  <a:gd name="T61" fmla="*/ 25 h 155"/>
                  <a:gd name="T62" fmla="*/ 42 w 112"/>
                  <a:gd name="T63" fmla="*/ 34 h 155"/>
                  <a:gd name="T64" fmla="*/ 39 w 112"/>
                  <a:gd name="T65" fmla="*/ 51 h 155"/>
                  <a:gd name="T66" fmla="*/ 31 w 112"/>
                  <a:gd name="T67" fmla="*/ 47 h 155"/>
                  <a:gd name="T68" fmla="*/ 34 w 112"/>
                  <a:gd name="T69" fmla="*/ 58 h 155"/>
                  <a:gd name="T70" fmla="*/ 31 w 112"/>
                  <a:gd name="T71" fmla="*/ 61 h 155"/>
                  <a:gd name="T72" fmla="*/ 28 w 112"/>
                  <a:gd name="T73" fmla="*/ 54 h 155"/>
                  <a:gd name="T74" fmla="*/ 22 w 112"/>
                  <a:gd name="T75" fmla="*/ 53 h 155"/>
                  <a:gd name="T76" fmla="*/ 13 w 112"/>
                  <a:gd name="T77" fmla="*/ 52 h 155"/>
                  <a:gd name="T78" fmla="*/ 12 w 112"/>
                  <a:gd name="T79" fmla="*/ 61 h 155"/>
                  <a:gd name="T80" fmla="*/ 7 w 112"/>
                  <a:gd name="T81" fmla="*/ 63 h 155"/>
                  <a:gd name="T82" fmla="*/ 6 w 112"/>
                  <a:gd name="T83" fmla="*/ 69 h 155"/>
                  <a:gd name="T84" fmla="*/ 14 w 112"/>
                  <a:gd name="T85" fmla="*/ 92 h 155"/>
                  <a:gd name="T86" fmla="*/ 11 w 112"/>
                  <a:gd name="T87" fmla="*/ 93 h 155"/>
                  <a:gd name="T88" fmla="*/ 2 w 112"/>
                  <a:gd name="T89" fmla="*/ 97 h 155"/>
                  <a:gd name="T90" fmla="*/ 43 w 112"/>
                  <a:gd name="T91" fmla="*/ 57 h 155"/>
                  <a:gd name="T92" fmla="*/ 42 w 112"/>
                  <a:gd name="T93" fmla="*/ 56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2" h="155">
                    <a:moveTo>
                      <a:pt x="6" y="99"/>
                    </a:moveTo>
                    <a:cubicBezTo>
                      <a:pt x="6" y="99"/>
                      <a:pt x="6" y="99"/>
                      <a:pt x="6" y="99"/>
                    </a:cubicBezTo>
                    <a:cubicBezTo>
                      <a:pt x="6" y="100"/>
                      <a:pt x="5" y="101"/>
                      <a:pt x="5" y="102"/>
                    </a:cubicBezTo>
                    <a:cubicBezTo>
                      <a:pt x="6" y="107"/>
                      <a:pt x="12" y="108"/>
                      <a:pt x="14" y="109"/>
                    </a:cubicBezTo>
                    <a:cubicBezTo>
                      <a:pt x="15" y="109"/>
                      <a:pt x="15" y="109"/>
                      <a:pt x="15" y="109"/>
                    </a:cubicBezTo>
                    <a:cubicBezTo>
                      <a:pt x="18" y="109"/>
                      <a:pt x="20" y="110"/>
                      <a:pt x="23" y="111"/>
                    </a:cubicBezTo>
                    <a:cubicBezTo>
                      <a:pt x="26" y="113"/>
                      <a:pt x="28" y="114"/>
                      <a:pt x="31" y="114"/>
                    </a:cubicBezTo>
                    <a:cubicBezTo>
                      <a:pt x="31" y="114"/>
                      <a:pt x="31" y="115"/>
                      <a:pt x="31" y="115"/>
                    </a:cubicBezTo>
                    <a:cubicBezTo>
                      <a:pt x="31" y="115"/>
                      <a:pt x="30" y="115"/>
                      <a:pt x="30" y="115"/>
                    </a:cubicBezTo>
                    <a:cubicBezTo>
                      <a:pt x="30" y="115"/>
                      <a:pt x="29" y="115"/>
                      <a:pt x="28" y="115"/>
                    </a:cubicBezTo>
                    <a:cubicBezTo>
                      <a:pt x="25" y="115"/>
                      <a:pt x="23" y="116"/>
                      <a:pt x="22" y="117"/>
                    </a:cubicBezTo>
                    <a:cubicBezTo>
                      <a:pt x="21" y="117"/>
                      <a:pt x="21" y="118"/>
                      <a:pt x="20" y="119"/>
                    </a:cubicBezTo>
                    <a:cubicBezTo>
                      <a:pt x="21" y="116"/>
                      <a:pt x="20" y="115"/>
                      <a:pt x="19" y="114"/>
                    </a:cubicBezTo>
                    <a:cubicBezTo>
                      <a:pt x="18" y="113"/>
                      <a:pt x="17" y="112"/>
                      <a:pt x="16" y="112"/>
                    </a:cubicBezTo>
                    <a:cubicBezTo>
                      <a:pt x="13" y="112"/>
                      <a:pt x="9" y="115"/>
                      <a:pt x="9" y="119"/>
                    </a:cubicBezTo>
                    <a:cubicBezTo>
                      <a:pt x="9" y="121"/>
                      <a:pt x="10" y="122"/>
                      <a:pt x="10" y="123"/>
                    </a:cubicBezTo>
                    <a:cubicBezTo>
                      <a:pt x="11" y="124"/>
                      <a:pt x="12" y="125"/>
                      <a:pt x="14" y="125"/>
                    </a:cubicBezTo>
                    <a:cubicBezTo>
                      <a:pt x="16" y="125"/>
                      <a:pt x="19" y="123"/>
                      <a:pt x="20" y="120"/>
                    </a:cubicBezTo>
                    <a:cubicBezTo>
                      <a:pt x="20" y="121"/>
                      <a:pt x="20" y="121"/>
                      <a:pt x="20" y="122"/>
                    </a:cubicBezTo>
                    <a:cubicBezTo>
                      <a:pt x="20" y="122"/>
                      <a:pt x="20" y="123"/>
                      <a:pt x="20" y="123"/>
                    </a:cubicBezTo>
                    <a:cubicBezTo>
                      <a:pt x="20" y="123"/>
                      <a:pt x="20" y="123"/>
                      <a:pt x="20" y="123"/>
                    </a:cubicBezTo>
                    <a:cubicBezTo>
                      <a:pt x="20" y="123"/>
                      <a:pt x="20" y="123"/>
                      <a:pt x="19" y="123"/>
                    </a:cubicBezTo>
                    <a:cubicBezTo>
                      <a:pt x="19" y="124"/>
                      <a:pt x="19" y="124"/>
                      <a:pt x="18" y="124"/>
                    </a:cubicBezTo>
                    <a:cubicBezTo>
                      <a:pt x="17" y="124"/>
                      <a:pt x="16" y="125"/>
                      <a:pt x="16" y="125"/>
                    </a:cubicBezTo>
                    <a:cubicBezTo>
                      <a:pt x="15" y="126"/>
                      <a:pt x="14" y="127"/>
                      <a:pt x="14" y="128"/>
                    </a:cubicBezTo>
                    <a:cubicBezTo>
                      <a:pt x="13" y="128"/>
                      <a:pt x="13" y="129"/>
                      <a:pt x="13" y="129"/>
                    </a:cubicBezTo>
                    <a:cubicBezTo>
                      <a:pt x="13" y="129"/>
                      <a:pt x="12" y="129"/>
                      <a:pt x="12" y="130"/>
                    </a:cubicBezTo>
                    <a:cubicBezTo>
                      <a:pt x="11" y="130"/>
                      <a:pt x="11" y="130"/>
                      <a:pt x="10" y="130"/>
                    </a:cubicBezTo>
                    <a:cubicBezTo>
                      <a:pt x="7" y="132"/>
                      <a:pt x="6" y="134"/>
                      <a:pt x="6" y="136"/>
                    </a:cubicBezTo>
                    <a:cubicBezTo>
                      <a:pt x="6" y="139"/>
                      <a:pt x="7" y="142"/>
                      <a:pt x="10" y="145"/>
                    </a:cubicBezTo>
                    <a:cubicBezTo>
                      <a:pt x="11" y="146"/>
                      <a:pt x="12" y="146"/>
                      <a:pt x="13" y="147"/>
                    </a:cubicBezTo>
                    <a:cubicBezTo>
                      <a:pt x="14" y="148"/>
                      <a:pt x="15" y="149"/>
                      <a:pt x="15" y="149"/>
                    </a:cubicBezTo>
                    <a:cubicBezTo>
                      <a:pt x="16" y="150"/>
                      <a:pt x="18" y="152"/>
                      <a:pt x="18" y="153"/>
                    </a:cubicBezTo>
                    <a:cubicBezTo>
                      <a:pt x="18" y="153"/>
                      <a:pt x="18" y="152"/>
                      <a:pt x="18" y="151"/>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0" y="152"/>
                      <a:pt x="20" y="152"/>
                      <a:pt x="20" y="152"/>
                    </a:cubicBezTo>
                    <a:cubicBezTo>
                      <a:pt x="21" y="155"/>
                      <a:pt x="21" y="155"/>
                      <a:pt x="21" y="155"/>
                    </a:cubicBezTo>
                    <a:cubicBezTo>
                      <a:pt x="23" y="155"/>
                      <a:pt x="25" y="152"/>
                      <a:pt x="26" y="151"/>
                    </a:cubicBezTo>
                    <a:cubicBezTo>
                      <a:pt x="26" y="150"/>
                      <a:pt x="26" y="150"/>
                      <a:pt x="26" y="150"/>
                    </a:cubicBezTo>
                    <a:cubicBezTo>
                      <a:pt x="27" y="149"/>
                      <a:pt x="27" y="149"/>
                      <a:pt x="28" y="148"/>
                    </a:cubicBezTo>
                    <a:cubicBezTo>
                      <a:pt x="29" y="148"/>
                      <a:pt x="29" y="147"/>
                      <a:pt x="30" y="147"/>
                    </a:cubicBezTo>
                    <a:cubicBezTo>
                      <a:pt x="30" y="146"/>
                      <a:pt x="31" y="146"/>
                      <a:pt x="31" y="146"/>
                    </a:cubicBezTo>
                    <a:cubicBezTo>
                      <a:pt x="34" y="144"/>
                      <a:pt x="37" y="142"/>
                      <a:pt x="38" y="139"/>
                    </a:cubicBezTo>
                    <a:cubicBezTo>
                      <a:pt x="41" y="138"/>
                      <a:pt x="46" y="136"/>
                      <a:pt x="47" y="132"/>
                    </a:cubicBezTo>
                    <a:cubicBezTo>
                      <a:pt x="47" y="129"/>
                      <a:pt x="46" y="128"/>
                      <a:pt x="45" y="126"/>
                    </a:cubicBezTo>
                    <a:cubicBezTo>
                      <a:pt x="45" y="126"/>
                      <a:pt x="45" y="125"/>
                      <a:pt x="45" y="125"/>
                    </a:cubicBezTo>
                    <a:cubicBezTo>
                      <a:pt x="45" y="125"/>
                      <a:pt x="45" y="125"/>
                      <a:pt x="46" y="125"/>
                    </a:cubicBezTo>
                    <a:cubicBezTo>
                      <a:pt x="47" y="126"/>
                      <a:pt x="48" y="126"/>
                      <a:pt x="49" y="126"/>
                    </a:cubicBezTo>
                    <a:cubicBezTo>
                      <a:pt x="51" y="126"/>
                      <a:pt x="52" y="126"/>
                      <a:pt x="53" y="125"/>
                    </a:cubicBezTo>
                    <a:cubicBezTo>
                      <a:pt x="55" y="123"/>
                      <a:pt x="56" y="120"/>
                      <a:pt x="55" y="117"/>
                    </a:cubicBezTo>
                    <a:cubicBezTo>
                      <a:pt x="56" y="117"/>
                      <a:pt x="57" y="118"/>
                      <a:pt x="58" y="118"/>
                    </a:cubicBezTo>
                    <a:cubicBezTo>
                      <a:pt x="59" y="119"/>
                      <a:pt x="61" y="120"/>
                      <a:pt x="63" y="120"/>
                    </a:cubicBezTo>
                    <a:cubicBezTo>
                      <a:pt x="68" y="120"/>
                      <a:pt x="74" y="116"/>
                      <a:pt x="75" y="114"/>
                    </a:cubicBezTo>
                    <a:cubicBezTo>
                      <a:pt x="77" y="111"/>
                      <a:pt x="79" y="108"/>
                      <a:pt x="79" y="104"/>
                    </a:cubicBezTo>
                    <a:cubicBezTo>
                      <a:pt x="80" y="104"/>
                      <a:pt x="81" y="103"/>
                      <a:pt x="82" y="103"/>
                    </a:cubicBezTo>
                    <a:cubicBezTo>
                      <a:pt x="86" y="100"/>
                      <a:pt x="86" y="96"/>
                      <a:pt x="86" y="93"/>
                    </a:cubicBezTo>
                    <a:cubicBezTo>
                      <a:pt x="86" y="92"/>
                      <a:pt x="86" y="91"/>
                      <a:pt x="86" y="90"/>
                    </a:cubicBezTo>
                    <a:cubicBezTo>
                      <a:pt x="87" y="88"/>
                      <a:pt x="87" y="86"/>
                      <a:pt x="86" y="84"/>
                    </a:cubicBezTo>
                    <a:cubicBezTo>
                      <a:pt x="86" y="81"/>
                      <a:pt x="85" y="79"/>
                      <a:pt x="84" y="79"/>
                    </a:cubicBezTo>
                    <a:cubicBezTo>
                      <a:pt x="85" y="78"/>
                      <a:pt x="87" y="76"/>
                      <a:pt x="87" y="74"/>
                    </a:cubicBezTo>
                    <a:cubicBezTo>
                      <a:pt x="88" y="71"/>
                      <a:pt x="88" y="68"/>
                      <a:pt x="88" y="65"/>
                    </a:cubicBezTo>
                    <a:cubicBezTo>
                      <a:pt x="88" y="64"/>
                      <a:pt x="88" y="64"/>
                      <a:pt x="88" y="64"/>
                    </a:cubicBezTo>
                    <a:cubicBezTo>
                      <a:pt x="89" y="64"/>
                      <a:pt x="90" y="65"/>
                      <a:pt x="90" y="65"/>
                    </a:cubicBezTo>
                    <a:cubicBezTo>
                      <a:pt x="92" y="66"/>
                      <a:pt x="94" y="67"/>
                      <a:pt x="97" y="67"/>
                    </a:cubicBezTo>
                    <a:cubicBezTo>
                      <a:pt x="97" y="67"/>
                      <a:pt x="98" y="67"/>
                      <a:pt x="98" y="67"/>
                    </a:cubicBezTo>
                    <a:cubicBezTo>
                      <a:pt x="102" y="67"/>
                      <a:pt x="107" y="64"/>
                      <a:pt x="108" y="60"/>
                    </a:cubicBezTo>
                    <a:cubicBezTo>
                      <a:pt x="111" y="56"/>
                      <a:pt x="112" y="50"/>
                      <a:pt x="109" y="48"/>
                    </a:cubicBezTo>
                    <a:cubicBezTo>
                      <a:pt x="108" y="48"/>
                      <a:pt x="107" y="48"/>
                      <a:pt x="107" y="48"/>
                    </a:cubicBezTo>
                    <a:cubicBezTo>
                      <a:pt x="104" y="48"/>
                      <a:pt x="102" y="51"/>
                      <a:pt x="100" y="53"/>
                    </a:cubicBezTo>
                    <a:cubicBezTo>
                      <a:pt x="100" y="53"/>
                      <a:pt x="100" y="54"/>
                      <a:pt x="99" y="54"/>
                    </a:cubicBezTo>
                    <a:cubicBezTo>
                      <a:pt x="98" y="55"/>
                      <a:pt x="96" y="56"/>
                      <a:pt x="94" y="56"/>
                    </a:cubicBezTo>
                    <a:cubicBezTo>
                      <a:pt x="94" y="56"/>
                      <a:pt x="94" y="56"/>
                      <a:pt x="93" y="56"/>
                    </a:cubicBezTo>
                    <a:cubicBezTo>
                      <a:pt x="92" y="56"/>
                      <a:pt x="92" y="55"/>
                      <a:pt x="92" y="55"/>
                    </a:cubicBezTo>
                    <a:cubicBezTo>
                      <a:pt x="92" y="53"/>
                      <a:pt x="94" y="49"/>
                      <a:pt x="97" y="47"/>
                    </a:cubicBezTo>
                    <a:cubicBezTo>
                      <a:pt x="97" y="47"/>
                      <a:pt x="98" y="47"/>
                      <a:pt x="99" y="46"/>
                    </a:cubicBezTo>
                    <a:cubicBezTo>
                      <a:pt x="101" y="45"/>
                      <a:pt x="103" y="44"/>
                      <a:pt x="105" y="41"/>
                    </a:cubicBezTo>
                    <a:cubicBezTo>
                      <a:pt x="107" y="38"/>
                      <a:pt x="107" y="34"/>
                      <a:pt x="107" y="31"/>
                    </a:cubicBezTo>
                    <a:cubicBezTo>
                      <a:pt x="107" y="30"/>
                      <a:pt x="107" y="30"/>
                      <a:pt x="107" y="30"/>
                    </a:cubicBezTo>
                    <a:cubicBezTo>
                      <a:pt x="107" y="27"/>
                      <a:pt x="107" y="25"/>
                      <a:pt x="107" y="22"/>
                    </a:cubicBezTo>
                    <a:cubicBezTo>
                      <a:pt x="107" y="21"/>
                      <a:pt x="107" y="21"/>
                      <a:pt x="108" y="20"/>
                    </a:cubicBezTo>
                    <a:cubicBezTo>
                      <a:pt x="108" y="18"/>
                      <a:pt x="109" y="16"/>
                      <a:pt x="109" y="13"/>
                    </a:cubicBezTo>
                    <a:cubicBezTo>
                      <a:pt x="108" y="8"/>
                      <a:pt x="104" y="0"/>
                      <a:pt x="98" y="0"/>
                    </a:cubicBezTo>
                    <a:cubicBezTo>
                      <a:pt x="96" y="0"/>
                      <a:pt x="94" y="0"/>
                      <a:pt x="93" y="1"/>
                    </a:cubicBezTo>
                    <a:cubicBezTo>
                      <a:pt x="90" y="3"/>
                      <a:pt x="89" y="5"/>
                      <a:pt x="87" y="7"/>
                    </a:cubicBezTo>
                    <a:cubicBezTo>
                      <a:pt x="86" y="7"/>
                      <a:pt x="85" y="8"/>
                      <a:pt x="84" y="9"/>
                    </a:cubicBezTo>
                    <a:cubicBezTo>
                      <a:pt x="81" y="12"/>
                      <a:pt x="76" y="17"/>
                      <a:pt x="72" y="18"/>
                    </a:cubicBezTo>
                    <a:cubicBezTo>
                      <a:pt x="71" y="19"/>
                      <a:pt x="71" y="19"/>
                      <a:pt x="71" y="19"/>
                    </a:cubicBezTo>
                    <a:cubicBezTo>
                      <a:pt x="70" y="19"/>
                      <a:pt x="69" y="19"/>
                      <a:pt x="68" y="21"/>
                    </a:cubicBezTo>
                    <a:cubicBezTo>
                      <a:pt x="66" y="23"/>
                      <a:pt x="66" y="24"/>
                      <a:pt x="65" y="25"/>
                    </a:cubicBezTo>
                    <a:cubicBezTo>
                      <a:pt x="64" y="27"/>
                      <a:pt x="64" y="28"/>
                      <a:pt x="62" y="29"/>
                    </a:cubicBezTo>
                    <a:cubicBezTo>
                      <a:pt x="60" y="29"/>
                      <a:pt x="58" y="29"/>
                      <a:pt x="56" y="30"/>
                    </a:cubicBezTo>
                    <a:cubicBezTo>
                      <a:pt x="51" y="30"/>
                      <a:pt x="46" y="30"/>
                      <a:pt x="42" y="34"/>
                    </a:cubicBezTo>
                    <a:cubicBezTo>
                      <a:pt x="37" y="41"/>
                      <a:pt x="38" y="48"/>
                      <a:pt x="40" y="52"/>
                    </a:cubicBezTo>
                    <a:cubicBezTo>
                      <a:pt x="40" y="52"/>
                      <a:pt x="40" y="52"/>
                      <a:pt x="39" y="51"/>
                    </a:cubicBezTo>
                    <a:cubicBezTo>
                      <a:pt x="39" y="51"/>
                      <a:pt x="39" y="51"/>
                      <a:pt x="39" y="51"/>
                    </a:cubicBezTo>
                    <a:cubicBezTo>
                      <a:pt x="39" y="50"/>
                      <a:pt x="39" y="50"/>
                      <a:pt x="38" y="49"/>
                    </a:cubicBezTo>
                    <a:cubicBezTo>
                      <a:pt x="38" y="48"/>
                      <a:pt x="35" y="46"/>
                      <a:pt x="33" y="46"/>
                    </a:cubicBezTo>
                    <a:cubicBezTo>
                      <a:pt x="32" y="46"/>
                      <a:pt x="31" y="46"/>
                      <a:pt x="31" y="47"/>
                    </a:cubicBezTo>
                    <a:cubicBezTo>
                      <a:pt x="28" y="49"/>
                      <a:pt x="30" y="54"/>
                      <a:pt x="30" y="54"/>
                    </a:cubicBezTo>
                    <a:cubicBezTo>
                      <a:pt x="31" y="55"/>
                      <a:pt x="32" y="57"/>
                      <a:pt x="33" y="58"/>
                    </a:cubicBezTo>
                    <a:cubicBezTo>
                      <a:pt x="33" y="58"/>
                      <a:pt x="33" y="58"/>
                      <a:pt x="34" y="58"/>
                    </a:cubicBezTo>
                    <a:cubicBezTo>
                      <a:pt x="33" y="60"/>
                      <a:pt x="32" y="62"/>
                      <a:pt x="32" y="63"/>
                    </a:cubicBezTo>
                    <a:cubicBezTo>
                      <a:pt x="32" y="63"/>
                      <a:pt x="32" y="63"/>
                      <a:pt x="32" y="63"/>
                    </a:cubicBezTo>
                    <a:cubicBezTo>
                      <a:pt x="32" y="63"/>
                      <a:pt x="31" y="61"/>
                      <a:pt x="31" y="61"/>
                    </a:cubicBezTo>
                    <a:cubicBezTo>
                      <a:pt x="31" y="61"/>
                      <a:pt x="30" y="60"/>
                      <a:pt x="30" y="60"/>
                    </a:cubicBezTo>
                    <a:cubicBezTo>
                      <a:pt x="30" y="60"/>
                      <a:pt x="30" y="60"/>
                      <a:pt x="30" y="60"/>
                    </a:cubicBezTo>
                    <a:cubicBezTo>
                      <a:pt x="30" y="59"/>
                      <a:pt x="30" y="56"/>
                      <a:pt x="28" y="54"/>
                    </a:cubicBezTo>
                    <a:cubicBezTo>
                      <a:pt x="27" y="53"/>
                      <a:pt x="26" y="53"/>
                      <a:pt x="25" y="53"/>
                    </a:cubicBezTo>
                    <a:cubicBezTo>
                      <a:pt x="24" y="53"/>
                      <a:pt x="23" y="53"/>
                      <a:pt x="23" y="53"/>
                    </a:cubicBezTo>
                    <a:cubicBezTo>
                      <a:pt x="22" y="53"/>
                      <a:pt x="22" y="53"/>
                      <a:pt x="22" y="53"/>
                    </a:cubicBezTo>
                    <a:cubicBezTo>
                      <a:pt x="22" y="53"/>
                      <a:pt x="22" y="52"/>
                      <a:pt x="21" y="52"/>
                    </a:cubicBezTo>
                    <a:cubicBezTo>
                      <a:pt x="20" y="51"/>
                      <a:pt x="19" y="50"/>
                      <a:pt x="17" y="50"/>
                    </a:cubicBezTo>
                    <a:cubicBezTo>
                      <a:pt x="16" y="50"/>
                      <a:pt x="14" y="50"/>
                      <a:pt x="13" y="52"/>
                    </a:cubicBezTo>
                    <a:cubicBezTo>
                      <a:pt x="10" y="55"/>
                      <a:pt x="12" y="58"/>
                      <a:pt x="13" y="60"/>
                    </a:cubicBezTo>
                    <a:cubicBezTo>
                      <a:pt x="13" y="60"/>
                      <a:pt x="13" y="61"/>
                      <a:pt x="13" y="61"/>
                    </a:cubicBezTo>
                    <a:cubicBezTo>
                      <a:pt x="13" y="61"/>
                      <a:pt x="12" y="61"/>
                      <a:pt x="12" y="61"/>
                    </a:cubicBezTo>
                    <a:cubicBezTo>
                      <a:pt x="11" y="61"/>
                      <a:pt x="10" y="61"/>
                      <a:pt x="9" y="61"/>
                    </a:cubicBezTo>
                    <a:cubicBezTo>
                      <a:pt x="8" y="62"/>
                      <a:pt x="8" y="62"/>
                      <a:pt x="8" y="62"/>
                    </a:cubicBezTo>
                    <a:cubicBezTo>
                      <a:pt x="7" y="63"/>
                      <a:pt x="7" y="63"/>
                      <a:pt x="7" y="63"/>
                    </a:cubicBezTo>
                    <a:cubicBezTo>
                      <a:pt x="6" y="64"/>
                      <a:pt x="6" y="66"/>
                      <a:pt x="7" y="67"/>
                    </a:cubicBezTo>
                    <a:cubicBezTo>
                      <a:pt x="7" y="67"/>
                      <a:pt x="7" y="67"/>
                      <a:pt x="6" y="67"/>
                    </a:cubicBezTo>
                    <a:cubicBezTo>
                      <a:pt x="6" y="68"/>
                      <a:pt x="6" y="68"/>
                      <a:pt x="6" y="69"/>
                    </a:cubicBezTo>
                    <a:cubicBezTo>
                      <a:pt x="3" y="72"/>
                      <a:pt x="4" y="75"/>
                      <a:pt x="5" y="77"/>
                    </a:cubicBezTo>
                    <a:cubicBezTo>
                      <a:pt x="5" y="77"/>
                      <a:pt x="5" y="78"/>
                      <a:pt x="5" y="78"/>
                    </a:cubicBezTo>
                    <a:cubicBezTo>
                      <a:pt x="6" y="82"/>
                      <a:pt x="8" y="89"/>
                      <a:pt x="14" y="92"/>
                    </a:cubicBezTo>
                    <a:cubicBezTo>
                      <a:pt x="14" y="92"/>
                      <a:pt x="15" y="92"/>
                      <a:pt x="15" y="92"/>
                    </a:cubicBezTo>
                    <a:cubicBezTo>
                      <a:pt x="14" y="93"/>
                      <a:pt x="12" y="93"/>
                      <a:pt x="11" y="94"/>
                    </a:cubicBezTo>
                    <a:cubicBezTo>
                      <a:pt x="11" y="94"/>
                      <a:pt x="11" y="93"/>
                      <a:pt x="11" y="93"/>
                    </a:cubicBezTo>
                    <a:cubicBezTo>
                      <a:pt x="10" y="91"/>
                      <a:pt x="8" y="89"/>
                      <a:pt x="5" y="89"/>
                    </a:cubicBezTo>
                    <a:cubicBezTo>
                      <a:pt x="3" y="89"/>
                      <a:pt x="1" y="90"/>
                      <a:pt x="0" y="92"/>
                    </a:cubicBezTo>
                    <a:cubicBezTo>
                      <a:pt x="0" y="94"/>
                      <a:pt x="0" y="96"/>
                      <a:pt x="2" y="97"/>
                    </a:cubicBezTo>
                    <a:cubicBezTo>
                      <a:pt x="3" y="98"/>
                      <a:pt x="4" y="99"/>
                      <a:pt x="6" y="99"/>
                    </a:cubicBezTo>
                    <a:close/>
                    <a:moveTo>
                      <a:pt x="42" y="56"/>
                    </a:moveTo>
                    <a:cubicBezTo>
                      <a:pt x="43" y="56"/>
                      <a:pt x="43" y="57"/>
                      <a:pt x="43" y="57"/>
                    </a:cubicBezTo>
                    <a:cubicBezTo>
                      <a:pt x="43" y="57"/>
                      <a:pt x="43" y="57"/>
                      <a:pt x="43" y="57"/>
                    </a:cubicBezTo>
                    <a:cubicBezTo>
                      <a:pt x="43" y="57"/>
                      <a:pt x="42" y="57"/>
                      <a:pt x="42" y="57"/>
                    </a:cubicBezTo>
                    <a:cubicBezTo>
                      <a:pt x="42" y="57"/>
                      <a:pt x="42" y="56"/>
                      <a:pt x="42" y="56"/>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4" name="Freeform 30"/>
              <p:cNvSpPr>
                <a:spLocks noEditPoints="1"/>
              </p:cNvSpPr>
              <p:nvPr/>
            </p:nvSpPr>
            <p:spPr bwMode="auto">
              <a:xfrm>
                <a:off x="-616435" y="1310037"/>
                <a:ext cx="1025899" cy="1425728"/>
              </a:xfrm>
              <a:custGeom>
                <a:avLst/>
                <a:gdLst>
                  <a:gd name="T0" fmla="*/ 469 w 539"/>
                  <a:gd name="T1" fmla="*/ 193 h 798"/>
                  <a:gd name="T2" fmla="*/ 405 w 539"/>
                  <a:gd name="T3" fmla="*/ 193 h 798"/>
                  <a:gd name="T4" fmla="*/ 343 w 539"/>
                  <a:gd name="T5" fmla="*/ 200 h 798"/>
                  <a:gd name="T6" fmla="*/ 278 w 539"/>
                  <a:gd name="T7" fmla="*/ 234 h 798"/>
                  <a:gd name="T8" fmla="*/ 309 w 539"/>
                  <a:gd name="T9" fmla="*/ 187 h 798"/>
                  <a:gd name="T10" fmla="*/ 285 w 539"/>
                  <a:gd name="T11" fmla="*/ 165 h 798"/>
                  <a:gd name="T12" fmla="*/ 366 w 539"/>
                  <a:gd name="T13" fmla="*/ 84 h 798"/>
                  <a:gd name="T14" fmla="*/ 375 w 539"/>
                  <a:gd name="T15" fmla="*/ 1 h 798"/>
                  <a:gd name="T16" fmla="*/ 342 w 539"/>
                  <a:gd name="T17" fmla="*/ 10 h 798"/>
                  <a:gd name="T18" fmla="*/ 276 w 539"/>
                  <a:gd name="T19" fmla="*/ 24 h 798"/>
                  <a:gd name="T20" fmla="*/ 229 w 539"/>
                  <a:gd name="T21" fmla="*/ 23 h 798"/>
                  <a:gd name="T22" fmla="*/ 176 w 539"/>
                  <a:gd name="T23" fmla="*/ 59 h 798"/>
                  <a:gd name="T24" fmla="*/ 161 w 539"/>
                  <a:gd name="T25" fmla="*/ 106 h 798"/>
                  <a:gd name="T26" fmla="*/ 170 w 539"/>
                  <a:gd name="T27" fmla="*/ 150 h 798"/>
                  <a:gd name="T28" fmla="*/ 124 w 539"/>
                  <a:gd name="T29" fmla="*/ 152 h 798"/>
                  <a:gd name="T30" fmla="*/ 116 w 539"/>
                  <a:gd name="T31" fmla="*/ 219 h 798"/>
                  <a:gd name="T32" fmla="*/ 98 w 539"/>
                  <a:gd name="T33" fmla="*/ 234 h 798"/>
                  <a:gd name="T34" fmla="*/ 115 w 539"/>
                  <a:gd name="T35" fmla="*/ 264 h 798"/>
                  <a:gd name="T36" fmla="*/ 88 w 539"/>
                  <a:gd name="T37" fmla="*/ 236 h 798"/>
                  <a:gd name="T38" fmla="*/ 73 w 539"/>
                  <a:gd name="T39" fmla="*/ 221 h 798"/>
                  <a:gd name="T40" fmla="*/ 21 w 539"/>
                  <a:gd name="T41" fmla="*/ 207 h 798"/>
                  <a:gd name="T42" fmla="*/ 4 w 539"/>
                  <a:gd name="T43" fmla="*/ 247 h 798"/>
                  <a:gd name="T44" fmla="*/ 44 w 539"/>
                  <a:gd name="T45" fmla="*/ 292 h 798"/>
                  <a:gd name="T46" fmla="*/ 77 w 539"/>
                  <a:gd name="T47" fmla="*/ 307 h 798"/>
                  <a:gd name="T48" fmla="*/ 116 w 539"/>
                  <a:gd name="T49" fmla="*/ 300 h 798"/>
                  <a:gd name="T50" fmla="*/ 105 w 539"/>
                  <a:gd name="T51" fmla="*/ 355 h 798"/>
                  <a:gd name="T52" fmla="*/ 72 w 539"/>
                  <a:gd name="T53" fmla="*/ 374 h 798"/>
                  <a:gd name="T54" fmla="*/ 74 w 539"/>
                  <a:gd name="T55" fmla="*/ 399 h 798"/>
                  <a:gd name="T56" fmla="*/ 51 w 539"/>
                  <a:gd name="T57" fmla="*/ 425 h 798"/>
                  <a:gd name="T58" fmla="*/ 67 w 539"/>
                  <a:gd name="T59" fmla="*/ 437 h 798"/>
                  <a:gd name="T60" fmla="*/ 77 w 539"/>
                  <a:gd name="T61" fmla="*/ 470 h 798"/>
                  <a:gd name="T62" fmla="*/ 114 w 539"/>
                  <a:gd name="T63" fmla="*/ 429 h 798"/>
                  <a:gd name="T64" fmla="*/ 143 w 539"/>
                  <a:gd name="T65" fmla="*/ 415 h 798"/>
                  <a:gd name="T66" fmla="*/ 136 w 539"/>
                  <a:gd name="T67" fmla="*/ 443 h 798"/>
                  <a:gd name="T68" fmla="*/ 115 w 539"/>
                  <a:gd name="T69" fmla="*/ 483 h 798"/>
                  <a:gd name="T70" fmla="*/ 124 w 539"/>
                  <a:gd name="T71" fmla="*/ 524 h 798"/>
                  <a:gd name="T72" fmla="*/ 114 w 539"/>
                  <a:gd name="T73" fmla="*/ 589 h 798"/>
                  <a:gd name="T74" fmla="*/ 130 w 539"/>
                  <a:gd name="T75" fmla="*/ 638 h 798"/>
                  <a:gd name="T76" fmla="*/ 148 w 539"/>
                  <a:gd name="T77" fmla="*/ 529 h 798"/>
                  <a:gd name="T78" fmla="*/ 168 w 539"/>
                  <a:gd name="T79" fmla="*/ 561 h 798"/>
                  <a:gd name="T80" fmla="*/ 207 w 539"/>
                  <a:gd name="T81" fmla="*/ 597 h 798"/>
                  <a:gd name="T82" fmla="*/ 206 w 539"/>
                  <a:gd name="T83" fmla="*/ 659 h 798"/>
                  <a:gd name="T84" fmla="*/ 165 w 539"/>
                  <a:gd name="T85" fmla="*/ 736 h 798"/>
                  <a:gd name="T86" fmla="*/ 219 w 539"/>
                  <a:gd name="T87" fmla="*/ 763 h 798"/>
                  <a:gd name="T88" fmla="*/ 256 w 539"/>
                  <a:gd name="T89" fmla="*/ 749 h 798"/>
                  <a:gd name="T90" fmla="*/ 311 w 539"/>
                  <a:gd name="T91" fmla="*/ 771 h 798"/>
                  <a:gd name="T92" fmla="*/ 373 w 539"/>
                  <a:gd name="T93" fmla="*/ 730 h 798"/>
                  <a:gd name="T94" fmla="*/ 439 w 539"/>
                  <a:gd name="T95" fmla="*/ 693 h 798"/>
                  <a:gd name="T96" fmla="*/ 501 w 539"/>
                  <a:gd name="T97" fmla="*/ 582 h 798"/>
                  <a:gd name="T98" fmla="*/ 471 w 539"/>
                  <a:gd name="T99" fmla="*/ 525 h 798"/>
                  <a:gd name="T100" fmla="*/ 381 w 539"/>
                  <a:gd name="T101" fmla="*/ 528 h 798"/>
                  <a:gd name="T102" fmla="*/ 456 w 539"/>
                  <a:gd name="T103" fmla="*/ 468 h 798"/>
                  <a:gd name="T104" fmla="*/ 490 w 539"/>
                  <a:gd name="T105" fmla="*/ 357 h 798"/>
                  <a:gd name="T106" fmla="*/ 283 w 539"/>
                  <a:gd name="T107" fmla="*/ 197 h 798"/>
                  <a:gd name="T108" fmla="*/ 64 w 539"/>
                  <a:gd name="T109" fmla="*/ 428 h 798"/>
                  <a:gd name="T110" fmla="*/ 89 w 539"/>
                  <a:gd name="T111" fmla="*/ 422 h 798"/>
                  <a:gd name="T112" fmla="*/ 116 w 539"/>
                  <a:gd name="T113" fmla="*/ 326 h 798"/>
                  <a:gd name="T114" fmla="*/ 127 w 539"/>
                  <a:gd name="T115" fmla="*/ 166 h 798"/>
                  <a:gd name="T116" fmla="*/ 184 w 539"/>
                  <a:gd name="T117" fmla="*/ 487 h 798"/>
                  <a:gd name="T118" fmla="*/ 196 w 539"/>
                  <a:gd name="T119" fmla="*/ 568 h 798"/>
                  <a:gd name="T120" fmla="*/ 203 w 539"/>
                  <a:gd name="T121" fmla="*/ 502 h 798"/>
                  <a:gd name="T122" fmla="*/ 337 w 539"/>
                  <a:gd name="T123" fmla="*/ 522 h 798"/>
                  <a:gd name="T124" fmla="*/ 406 w 539"/>
                  <a:gd name="T125" fmla="*/ 441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39" h="798">
                    <a:moveTo>
                      <a:pt x="536" y="228"/>
                    </a:moveTo>
                    <a:cubicBezTo>
                      <a:pt x="535" y="227"/>
                      <a:pt x="534" y="225"/>
                      <a:pt x="534" y="223"/>
                    </a:cubicBezTo>
                    <a:cubicBezTo>
                      <a:pt x="533" y="219"/>
                      <a:pt x="533" y="219"/>
                      <a:pt x="533" y="219"/>
                    </a:cubicBezTo>
                    <a:cubicBezTo>
                      <a:pt x="532" y="209"/>
                      <a:pt x="531" y="201"/>
                      <a:pt x="518" y="194"/>
                    </a:cubicBezTo>
                    <a:cubicBezTo>
                      <a:pt x="518" y="194"/>
                      <a:pt x="517" y="194"/>
                      <a:pt x="517" y="194"/>
                    </a:cubicBezTo>
                    <a:cubicBezTo>
                      <a:pt x="516" y="193"/>
                      <a:pt x="516" y="193"/>
                      <a:pt x="516" y="193"/>
                    </a:cubicBezTo>
                    <a:cubicBezTo>
                      <a:pt x="516" y="193"/>
                      <a:pt x="515" y="192"/>
                      <a:pt x="515" y="192"/>
                    </a:cubicBezTo>
                    <a:cubicBezTo>
                      <a:pt x="514" y="191"/>
                      <a:pt x="514" y="190"/>
                      <a:pt x="512" y="189"/>
                    </a:cubicBezTo>
                    <a:cubicBezTo>
                      <a:pt x="510" y="188"/>
                      <a:pt x="508" y="187"/>
                      <a:pt x="505" y="187"/>
                    </a:cubicBezTo>
                    <a:cubicBezTo>
                      <a:pt x="505" y="187"/>
                      <a:pt x="504" y="187"/>
                      <a:pt x="503" y="187"/>
                    </a:cubicBezTo>
                    <a:cubicBezTo>
                      <a:pt x="502" y="187"/>
                      <a:pt x="501" y="186"/>
                      <a:pt x="499" y="186"/>
                    </a:cubicBezTo>
                    <a:cubicBezTo>
                      <a:pt x="497" y="186"/>
                      <a:pt x="495" y="187"/>
                      <a:pt x="494" y="188"/>
                    </a:cubicBezTo>
                    <a:cubicBezTo>
                      <a:pt x="491" y="190"/>
                      <a:pt x="489" y="191"/>
                      <a:pt x="487" y="191"/>
                    </a:cubicBezTo>
                    <a:cubicBezTo>
                      <a:pt x="487" y="191"/>
                      <a:pt x="487" y="191"/>
                      <a:pt x="487" y="191"/>
                    </a:cubicBezTo>
                    <a:cubicBezTo>
                      <a:pt x="486" y="191"/>
                      <a:pt x="485" y="191"/>
                      <a:pt x="484" y="191"/>
                    </a:cubicBezTo>
                    <a:cubicBezTo>
                      <a:pt x="483" y="191"/>
                      <a:pt x="482" y="190"/>
                      <a:pt x="481" y="190"/>
                    </a:cubicBezTo>
                    <a:cubicBezTo>
                      <a:pt x="480" y="190"/>
                      <a:pt x="479" y="190"/>
                      <a:pt x="478" y="190"/>
                    </a:cubicBezTo>
                    <a:cubicBezTo>
                      <a:pt x="475" y="190"/>
                      <a:pt x="473" y="191"/>
                      <a:pt x="471" y="192"/>
                    </a:cubicBezTo>
                    <a:cubicBezTo>
                      <a:pt x="470" y="193"/>
                      <a:pt x="469" y="193"/>
                      <a:pt x="469" y="193"/>
                    </a:cubicBezTo>
                    <a:cubicBezTo>
                      <a:pt x="468" y="193"/>
                      <a:pt x="467" y="193"/>
                      <a:pt x="467" y="193"/>
                    </a:cubicBezTo>
                    <a:cubicBezTo>
                      <a:pt x="466" y="193"/>
                      <a:pt x="466" y="193"/>
                      <a:pt x="465" y="193"/>
                    </a:cubicBezTo>
                    <a:cubicBezTo>
                      <a:pt x="465" y="193"/>
                      <a:pt x="464" y="193"/>
                      <a:pt x="464" y="193"/>
                    </a:cubicBezTo>
                    <a:cubicBezTo>
                      <a:pt x="464" y="193"/>
                      <a:pt x="462" y="193"/>
                      <a:pt x="462" y="193"/>
                    </a:cubicBezTo>
                    <a:cubicBezTo>
                      <a:pt x="462" y="193"/>
                      <a:pt x="462" y="193"/>
                      <a:pt x="462" y="193"/>
                    </a:cubicBezTo>
                    <a:cubicBezTo>
                      <a:pt x="462" y="193"/>
                      <a:pt x="461" y="192"/>
                      <a:pt x="461" y="192"/>
                    </a:cubicBezTo>
                    <a:cubicBezTo>
                      <a:pt x="460" y="191"/>
                      <a:pt x="459" y="190"/>
                      <a:pt x="457" y="190"/>
                    </a:cubicBezTo>
                    <a:cubicBezTo>
                      <a:pt x="454" y="190"/>
                      <a:pt x="453" y="192"/>
                      <a:pt x="453" y="192"/>
                    </a:cubicBezTo>
                    <a:cubicBezTo>
                      <a:pt x="452" y="193"/>
                      <a:pt x="452" y="193"/>
                      <a:pt x="452" y="193"/>
                    </a:cubicBezTo>
                    <a:cubicBezTo>
                      <a:pt x="452" y="193"/>
                      <a:pt x="450" y="193"/>
                      <a:pt x="450" y="193"/>
                    </a:cubicBezTo>
                    <a:cubicBezTo>
                      <a:pt x="449" y="194"/>
                      <a:pt x="448" y="194"/>
                      <a:pt x="448" y="194"/>
                    </a:cubicBezTo>
                    <a:cubicBezTo>
                      <a:pt x="447" y="194"/>
                      <a:pt x="446" y="194"/>
                      <a:pt x="445" y="194"/>
                    </a:cubicBezTo>
                    <a:cubicBezTo>
                      <a:pt x="444" y="194"/>
                      <a:pt x="441" y="194"/>
                      <a:pt x="439" y="193"/>
                    </a:cubicBezTo>
                    <a:cubicBezTo>
                      <a:pt x="438" y="193"/>
                      <a:pt x="436" y="193"/>
                      <a:pt x="435" y="192"/>
                    </a:cubicBezTo>
                    <a:cubicBezTo>
                      <a:pt x="434" y="192"/>
                      <a:pt x="432" y="192"/>
                      <a:pt x="430" y="192"/>
                    </a:cubicBezTo>
                    <a:cubicBezTo>
                      <a:pt x="427" y="192"/>
                      <a:pt x="424" y="192"/>
                      <a:pt x="422" y="191"/>
                    </a:cubicBezTo>
                    <a:cubicBezTo>
                      <a:pt x="420" y="189"/>
                      <a:pt x="417" y="187"/>
                      <a:pt x="414" y="187"/>
                    </a:cubicBezTo>
                    <a:cubicBezTo>
                      <a:pt x="413" y="187"/>
                      <a:pt x="411" y="187"/>
                      <a:pt x="410" y="188"/>
                    </a:cubicBezTo>
                    <a:cubicBezTo>
                      <a:pt x="408" y="189"/>
                      <a:pt x="406" y="191"/>
                      <a:pt x="405" y="193"/>
                    </a:cubicBezTo>
                    <a:cubicBezTo>
                      <a:pt x="404" y="194"/>
                      <a:pt x="404" y="195"/>
                      <a:pt x="403" y="195"/>
                    </a:cubicBezTo>
                    <a:cubicBezTo>
                      <a:pt x="402" y="196"/>
                      <a:pt x="402" y="196"/>
                      <a:pt x="401" y="196"/>
                    </a:cubicBezTo>
                    <a:cubicBezTo>
                      <a:pt x="401" y="196"/>
                      <a:pt x="400" y="196"/>
                      <a:pt x="399" y="196"/>
                    </a:cubicBezTo>
                    <a:cubicBezTo>
                      <a:pt x="399" y="196"/>
                      <a:pt x="399" y="196"/>
                      <a:pt x="399" y="196"/>
                    </a:cubicBezTo>
                    <a:cubicBezTo>
                      <a:pt x="398" y="196"/>
                      <a:pt x="397" y="196"/>
                      <a:pt x="397" y="196"/>
                    </a:cubicBezTo>
                    <a:cubicBezTo>
                      <a:pt x="395" y="196"/>
                      <a:pt x="394" y="195"/>
                      <a:pt x="392" y="195"/>
                    </a:cubicBezTo>
                    <a:cubicBezTo>
                      <a:pt x="390" y="193"/>
                      <a:pt x="388" y="193"/>
                      <a:pt x="386" y="193"/>
                    </a:cubicBezTo>
                    <a:cubicBezTo>
                      <a:pt x="386" y="193"/>
                      <a:pt x="385" y="193"/>
                      <a:pt x="384" y="193"/>
                    </a:cubicBezTo>
                    <a:cubicBezTo>
                      <a:pt x="383" y="193"/>
                      <a:pt x="382" y="193"/>
                      <a:pt x="382" y="192"/>
                    </a:cubicBezTo>
                    <a:cubicBezTo>
                      <a:pt x="381" y="192"/>
                      <a:pt x="380" y="192"/>
                      <a:pt x="378" y="191"/>
                    </a:cubicBezTo>
                    <a:cubicBezTo>
                      <a:pt x="376" y="185"/>
                      <a:pt x="367" y="185"/>
                      <a:pt x="364" y="185"/>
                    </a:cubicBezTo>
                    <a:cubicBezTo>
                      <a:pt x="363" y="185"/>
                      <a:pt x="362" y="185"/>
                      <a:pt x="362" y="185"/>
                    </a:cubicBezTo>
                    <a:cubicBezTo>
                      <a:pt x="360" y="185"/>
                      <a:pt x="360" y="185"/>
                      <a:pt x="360" y="185"/>
                    </a:cubicBezTo>
                    <a:cubicBezTo>
                      <a:pt x="360" y="185"/>
                      <a:pt x="359" y="185"/>
                      <a:pt x="358" y="185"/>
                    </a:cubicBezTo>
                    <a:cubicBezTo>
                      <a:pt x="357" y="185"/>
                      <a:pt x="356" y="184"/>
                      <a:pt x="355" y="184"/>
                    </a:cubicBezTo>
                    <a:cubicBezTo>
                      <a:pt x="353" y="184"/>
                      <a:pt x="351" y="185"/>
                      <a:pt x="350" y="186"/>
                    </a:cubicBezTo>
                    <a:cubicBezTo>
                      <a:pt x="347" y="189"/>
                      <a:pt x="347" y="192"/>
                      <a:pt x="347" y="194"/>
                    </a:cubicBezTo>
                    <a:cubicBezTo>
                      <a:pt x="347" y="195"/>
                      <a:pt x="347" y="196"/>
                      <a:pt x="347" y="197"/>
                    </a:cubicBezTo>
                    <a:cubicBezTo>
                      <a:pt x="347" y="199"/>
                      <a:pt x="345" y="200"/>
                      <a:pt x="343" y="200"/>
                    </a:cubicBezTo>
                    <a:cubicBezTo>
                      <a:pt x="341" y="200"/>
                      <a:pt x="340" y="200"/>
                      <a:pt x="338" y="200"/>
                    </a:cubicBezTo>
                    <a:cubicBezTo>
                      <a:pt x="337" y="201"/>
                      <a:pt x="335" y="201"/>
                      <a:pt x="334" y="201"/>
                    </a:cubicBezTo>
                    <a:cubicBezTo>
                      <a:pt x="329" y="201"/>
                      <a:pt x="326" y="202"/>
                      <a:pt x="322" y="205"/>
                    </a:cubicBezTo>
                    <a:cubicBezTo>
                      <a:pt x="321" y="206"/>
                      <a:pt x="321" y="206"/>
                      <a:pt x="321" y="206"/>
                    </a:cubicBezTo>
                    <a:cubicBezTo>
                      <a:pt x="319" y="208"/>
                      <a:pt x="317" y="210"/>
                      <a:pt x="315" y="211"/>
                    </a:cubicBezTo>
                    <a:cubicBezTo>
                      <a:pt x="314" y="211"/>
                      <a:pt x="314" y="212"/>
                      <a:pt x="313" y="212"/>
                    </a:cubicBezTo>
                    <a:cubicBezTo>
                      <a:pt x="312" y="213"/>
                      <a:pt x="312" y="213"/>
                      <a:pt x="311" y="213"/>
                    </a:cubicBezTo>
                    <a:cubicBezTo>
                      <a:pt x="310" y="214"/>
                      <a:pt x="310" y="214"/>
                      <a:pt x="309" y="214"/>
                    </a:cubicBezTo>
                    <a:cubicBezTo>
                      <a:pt x="308" y="214"/>
                      <a:pt x="307" y="214"/>
                      <a:pt x="306" y="214"/>
                    </a:cubicBezTo>
                    <a:cubicBezTo>
                      <a:pt x="304" y="214"/>
                      <a:pt x="303" y="215"/>
                      <a:pt x="301" y="215"/>
                    </a:cubicBezTo>
                    <a:cubicBezTo>
                      <a:pt x="301" y="215"/>
                      <a:pt x="300" y="215"/>
                      <a:pt x="300" y="215"/>
                    </a:cubicBezTo>
                    <a:cubicBezTo>
                      <a:pt x="299" y="214"/>
                      <a:pt x="298" y="214"/>
                      <a:pt x="297" y="214"/>
                    </a:cubicBezTo>
                    <a:cubicBezTo>
                      <a:pt x="292" y="214"/>
                      <a:pt x="291" y="219"/>
                      <a:pt x="291" y="221"/>
                    </a:cubicBezTo>
                    <a:cubicBezTo>
                      <a:pt x="291" y="222"/>
                      <a:pt x="290" y="222"/>
                      <a:pt x="290" y="223"/>
                    </a:cubicBezTo>
                    <a:cubicBezTo>
                      <a:pt x="290" y="225"/>
                      <a:pt x="287" y="227"/>
                      <a:pt x="286" y="228"/>
                    </a:cubicBezTo>
                    <a:cubicBezTo>
                      <a:pt x="285" y="228"/>
                      <a:pt x="285" y="229"/>
                      <a:pt x="284" y="229"/>
                    </a:cubicBezTo>
                    <a:cubicBezTo>
                      <a:pt x="283" y="229"/>
                      <a:pt x="282" y="230"/>
                      <a:pt x="281" y="231"/>
                    </a:cubicBezTo>
                    <a:cubicBezTo>
                      <a:pt x="281" y="231"/>
                      <a:pt x="280" y="232"/>
                      <a:pt x="280" y="232"/>
                    </a:cubicBezTo>
                    <a:cubicBezTo>
                      <a:pt x="279" y="233"/>
                      <a:pt x="279" y="233"/>
                      <a:pt x="278" y="234"/>
                    </a:cubicBezTo>
                    <a:cubicBezTo>
                      <a:pt x="278" y="234"/>
                      <a:pt x="278" y="234"/>
                      <a:pt x="277" y="234"/>
                    </a:cubicBezTo>
                    <a:cubicBezTo>
                      <a:pt x="276" y="234"/>
                      <a:pt x="276" y="234"/>
                      <a:pt x="275" y="234"/>
                    </a:cubicBezTo>
                    <a:cubicBezTo>
                      <a:pt x="274" y="234"/>
                      <a:pt x="273" y="234"/>
                      <a:pt x="272" y="234"/>
                    </a:cubicBezTo>
                    <a:cubicBezTo>
                      <a:pt x="271" y="234"/>
                      <a:pt x="271" y="234"/>
                      <a:pt x="270" y="234"/>
                    </a:cubicBezTo>
                    <a:cubicBezTo>
                      <a:pt x="270" y="234"/>
                      <a:pt x="269" y="234"/>
                      <a:pt x="268" y="234"/>
                    </a:cubicBezTo>
                    <a:cubicBezTo>
                      <a:pt x="268" y="234"/>
                      <a:pt x="268" y="234"/>
                      <a:pt x="267" y="234"/>
                    </a:cubicBezTo>
                    <a:cubicBezTo>
                      <a:pt x="269" y="234"/>
                      <a:pt x="270" y="232"/>
                      <a:pt x="271" y="231"/>
                    </a:cubicBezTo>
                    <a:cubicBezTo>
                      <a:pt x="272" y="230"/>
                      <a:pt x="272" y="230"/>
                      <a:pt x="272" y="230"/>
                    </a:cubicBezTo>
                    <a:cubicBezTo>
                      <a:pt x="273" y="229"/>
                      <a:pt x="275" y="228"/>
                      <a:pt x="276" y="227"/>
                    </a:cubicBezTo>
                    <a:cubicBezTo>
                      <a:pt x="278" y="226"/>
                      <a:pt x="279" y="225"/>
                      <a:pt x="280" y="223"/>
                    </a:cubicBezTo>
                    <a:cubicBezTo>
                      <a:pt x="281" y="223"/>
                      <a:pt x="282" y="222"/>
                      <a:pt x="283" y="221"/>
                    </a:cubicBezTo>
                    <a:cubicBezTo>
                      <a:pt x="284" y="220"/>
                      <a:pt x="286" y="219"/>
                      <a:pt x="288" y="217"/>
                    </a:cubicBezTo>
                    <a:cubicBezTo>
                      <a:pt x="289" y="216"/>
                      <a:pt x="289" y="214"/>
                      <a:pt x="290" y="213"/>
                    </a:cubicBezTo>
                    <a:cubicBezTo>
                      <a:pt x="291" y="212"/>
                      <a:pt x="292" y="210"/>
                      <a:pt x="294" y="209"/>
                    </a:cubicBezTo>
                    <a:cubicBezTo>
                      <a:pt x="294" y="208"/>
                      <a:pt x="294" y="208"/>
                      <a:pt x="295" y="207"/>
                    </a:cubicBezTo>
                    <a:cubicBezTo>
                      <a:pt x="297" y="205"/>
                      <a:pt x="300" y="203"/>
                      <a:pt x="300" y="200"/>
                    </a:cubicBezTo>
                    <a:cubicBezTo>
                      <a:pt x="300" y="199"/>
                      <a:pt x="300" y="198"/>
                      <a:pt x="300" y="197"/>
                    </a:cubicBezTo>
                    <a:cubicBezTo>
                      <a:pt x="303" y="196"/>
                      <a:pt x="305" y="193"/>
                      <a:pt x="308" y="189"/>
                    </a:cubicBezTo>
                    <a:cubicBezTo>
                      <a:pt x="308" y="188"/>
                      <a:pt x="309" y="187"/>
                      <a:pt x="309" y="187"/>
                    </a:cubicBezTo>
                    <a:cubicBezTo>
                      <a:pt x="312" y="184"/>
                      <a:pt x="314" y="181"/>
                      <a:pt x="316" y="178"/>
                    </a:cubicBezTo>
                    <a:cubicBezTo>
                      <a:pt x="316" y="177"/>
                      <a:pt x="317" y="176"/>
                      <a:pt x="318" y="175"/>
                    </a:cubicBezTo>
                    <a:cubicBezTo>
                      <a:pt x="319" y="174"/>
                      <a:pt x="319" y="173"/>
                      <a:pt x="319" y="173"/>
                    </a:cubicBezTo>
                    <a:cubicBezTo>
                      <a:pt x="321" y="171"/>
                      <a:pt x="323" y="169"/>
                      <a:pt x="323" y="166"/>
                    </a:cubicBezTo>
                    <a:cubicBezTo>
                      <a:pt x="325" y="161"/>
                      <a:pt x="322" y="160"/>
                      <a:pt x="321" y="159"/>
                    </a:cubicBezTo>
                    <a:cubicBezTo>
                      <a:pt x="320" y="159"/>
                      <a:pt x="320" y="159"/>
                      <a:pt x="319" y="159"/>
                    </a:cubicBezTo>
                    <a:cubicBezTo>
                      <a:pt x="317" y="159"/>
                      <a:pt x="315" y="161"/>
                      <a:pt x="314" y="163"/>
                    </a:cubicBezTo>
                    <a:cubicBezTo>
                      <a:pt x="314" y="163"/>
                      <a:pt x="314" y="164"/>
                      <a:pt x="313" y="164"/>
                    </a:cubicBezTo>
                    <a:cubicBezTo>
                      <a:pt x="311" y="166"/>
                      <a:pt x="310" y="167"/>
                      <a:pt x="308" y="169"/>
                    </a:cubicBezTo>
                    <a:cubicBezTo>
                      <a:pt x="308" y="169"/>
                      <a:pt x="308" y="169"/>
                      <a:pt x="308" y="169"/>
                    </a:cubicBezTo>
                    <a:cubicBezTo>
                      <a:pt x="308" y="169"/>
                      <a:pt x="307" y="168"/>
                      <a:pt x="307" y="168"/>
                    </a:cubicBezTo>
                    <a:cubicBezTo>
                      <a:pt x="306" y="167"/>
                      <a:pt x="305" y="165"/>
                      <a:pt x="302" y="164"/>
                    </a:cubicBezTo>
                    <a:cubicBezTo>
                      <a:pt x="302" y="164"/>
                      <a:pt x="301" y="164"/>
                      <a:pt x="301" y="164"/>
                    </a:cubicBezTo>
                    <a:cubicBezTo>
                      <a:pt x="298" y="164"/>
                      <a:pt x="296" y="165"/>
                      <a:pt x="295" y="167"/>
                    </a:cubicBezTo>
                    <a:cubicBezTo>
                      <a:pt x="293" y="167"/>
                      <a:pt x="292" y="168"/>
                      <a:pt x="291" y="168"/>
                    </a:cubicBezTo>
                    <a:cubicBezTo>
                      <a:pt x="291" y="168"/>
                      <a:pt x="291" y="168"/>
                      <a:pt x="291" y="168"/>
                    </a:cubicBezTo>
                    <a:cubicBezTo>
                      <a:pt x="288" y="168"/>
                      <a:pt x="286" y="167"/>
                      <a:pt x="284" y="166"/>
                    </a:cubicBezTo>
                    <a:cubicBezTo>
                      <a:pt x="283" y="165"/>
                      <a:pt x="283" y="165"/>
                      <a:pt x="282" y="165"/>
                    </a:cubicBezTo>
                    <a:cubicBezTo>
                      <a:pt x="283" y="165"/>
                      <a:pt x="284" y="165"/>
                      <a:pt x="285" y="165"/>
                    </a:cubicBezTo>
                    <a:cubicBezTo>
                      <a:pt x="287" y="165"/>
                      <a:pt x="289" y="165"/>
                      <a:pt x="291" y="164"/>
                    </a:cubicBezTo>
                    <a:cubicBezTo>
                      <a:pt x="298" y="163"/>
                      <a:pt x="302" y="159"/>
                      <a:pt x="301" y="153"/>
                    </a:cubicBezTo>
                    <a:cubicBezTo>
                      <a:pt x="300" y="150"/>
                      <a:pt x="298" y="149"/>
                      <a:pt x="296" y="147"/>
                    </a:cubicBezTo>
                    <a:cubicBezTo>
                      <a:pt x="295" y="146"/>
                      <a:pt x="294" y="146"/>
                      <a:pt x="294" y="145"/>
                    </a:cubicBezTo>
                    <a:cubicBezTo>
                      <a:pt x="294" y="145"/>
                      <a:pt x="294" y="145"/>
                      <a:pt x="294" y="145"/>
                    </a:cubicBezTo>
                    <a:cubicBezTo>
                      <a:pt x="295" y="144"/>
                      <a:pt x="296" y="144"/>
                      <a:pt x="298" y="143"/>
                    </a:cubicBezTo>
                    <a:cubicBezTo>
                      <a:pt x="298" y="143"/>
                      <a:pt x="299" y="143"/>
                      <a:pt x="299" y="143"/>
                    </a:cubicBezTo>
                    <a:cubicBezTo>
                      <a:pt x="300" y="142"/>
                      <a:pt x="302" y="142"/>
                      <a:pt x="303" y="141"/>
                    </a:cubicBezTo>
                    <a:cubicBezTo>
                      <a:pt x="306" y="140"/>
                      <a:pt x="308" y="140"/>
                      <a:pt x="311" y="138"/>
                    </a:cubicBezTo>
                    <a:cubicBezTo>
                      <a:pt x="314" y="136"/>
                      <a:pt x="315" y="134"/>
                      <a:pt x="316" y="132"/>
                    </a:cubicBezTo>
                    <a:cubicBezTo>
                      <a:pt x="317" y="130"/>
                      <a:pt x="318" y="129"/>
                      <a:pt x="319" y="128"/>
                    </a:cubicBezTo>
                    <a:cubicBezTo>
                      <a:pt x="321" y="125"/>
                      <a:pt x="324" y="123"/>
                      <a:pt x="328" y="121"/>
                    </a:cubicBezTo>
                    <a:cubicBezTo>
                      <a:pt x="332" y="119"/>
                      <a:pt x="335" y="116"/>
                      <a:pt x="338" y="113"/>
                    </a:cubicBezTo>
                    <a:cubicBezTo>
                      <a:pt x="341" y="110"/>
                      <a:pt x="344" y="108"/>
                      <a:pt x="347" y="106"/>
                    </a:cubicBezTo>
                    <a:cubicBezTo>
                      <a:pt x="347" y="106"/>
                      <a:pt x="348" y="105"/>
                      <a:pt x="349" y="105"/>
                    </a:cubicBezTo>
                    <a:cubicBezTo>
                      <a:pt x="352" y="103"/>
                      <a:pt x="355" y="101"/>
                      <a:pt x="357" y="97"/>
                    </a:cubicBezTo>
                    <a:cubicBezTo>
                      <a:pt x="359" y="96"/>
                      <a:pt x="359" y="94"/>
                      <a:pt x="360" y="92"/>
                    </a:cubicBezTo>
                    <a:cubicBezTo>
                      <a:pt x="361" y="90"/>
                      <a:pt x="362" y="88"/>
                      <a:pt x="363" y="86"/>
                    </a:cubicBezTo>
                    <a:cubicBezTo>
                      <a:pt x="364" y="85"/>
                      <a:pt x="365" y="84"/>
                      <a:pt x="366" y="84"/>
                    </a:cubicBezTo>
                    <a:cubicBezTo>
                      <a:pt x="367" y="83"/>
                      <a:pt x="368" y="82"/>
                      <a:pt x="369" y="82"/>
                    </a:cubicBezTo>
                    <a:cubicBezTo>
                      <a:pt x="370" y="80"/>
                      <a:pt x="371" y="80"/>
                      <a:pt x="373" y="80"/>
                    </a:cubicBezTo>
                    <a:cubicBezTo>
                      <a:pt x="374" y="79"/>
                      <a:pt x="374" y="79"/>
                      <a:pt x="374" y="79"/>
                    </a:cubicBezTo>
                    <a:cubicBezTo>
                      <a:pt x="378" y="78"/>
                      <a:pt x="381" y="74"/>
                      <a:pt x="383" y="71"/>
                    </a:cubicBezTo>
                    <a:cubicBezTo>
                      <a:pt x="384" y="69"/>
                      <a:pt x="384" y="69"/>
                      <a:pt x="384" y="69"/>
                    </a:cubicBezTo>
                    <a:cubicBezTo>
                      <a:pt x="385" y="68"/>
                      <a:pt x="386" y="67"/>
                      <a:pt x="387" y="66"/>
                    </a:cubicBezTo>
                    <a:cubicBezTo>
                      <a:pt x="388" y="64"/>
                      <a:pt x="389" y="63"/>
                      <a:pt x="390" y="61"/>
                    </a:cubicBezTo>
                    <a:cubicBezTo>
                      <a:pt x="394" y="57"/>
                      <a:pt x="401" y="46"/>
                      <a:pt x="394" y="38"/>
                    </a:cubicBezTo>
                    <a:cubicBezTo>
                      <a:pt x="393" y="37"/>
                      <a:pt x="392" y="36"/>
                      <a:pt x="391" y="36"/>
                    </a:cubicBezTo>
                    <a:cubicBezTo>
                      <a:pt x="389" y="34"/>
                      <a:pt x="388" y="33"/>
                      <a:pt x="389" y="31"/>
                    </a:cubicBezTo>
                    <a:cubicBezTo>
                      <a:pt x="389" y="30"/>
                      <a:pt x="390" y="28"/>
                      <a:pt x="392" y="26"/>
                    </a:cubicBezTo>
                    <a:cubicBezTo>
                      <a:pt x="393" y="24"/>
                      <a:pt x="395" y="22"/>
                      <a:pt x="396" y="20"/>
                    </a:cubicBezTo>
                    <a:cubicBezTo>
                      <a:pt x="397" y="16"/>
                      <a:pt x="399" y="8"/>
                      <a:pt x="396" y="3"/>
                    </a:cubicBezTo>
                    <a:cubicBezTo>
                      <a:pt x="395" y="1"/>
                      <a:pt x="392" y="0"/>
                      <a:pt x="389" y="0"/>
                    </a:cubicBezTo>
                    <a:cubicBezTo>
                      <a:pt x="387" y="0"/>
                      <a:pt x="385" y="0"/>
                      <a:pt x="383" y="1"/>
                    </a:cubicBezTo>
                    <a:cubicBezTo>
                      <a:pt x="382" y="1"/>
                      <a:pt x="382" y="1"/>
                      <a:pt x="381" y="1"/>
                    </a:cubicBezTo>
                    <a:cubicBezTo>
                      <a:pt x="381" y="1"/>
                      <a:pt x="380" y="1"/>
                      <a:pt x="380" y="1"/>
                    </a:cubicBezTo>
                    <a:cubicBezTo>
                      <a:pt x="379" y="1"/>
                      <a:pt x="379" y="1"/>
                      <a:pt x="378" y="1"/>
                    </a:cubicBezTo>
                    <a:cubicBezTo>
                      <a:pt x="377" y="1"/>
                      <a:pt x="376" y="1"/>
                      <a:pt x="375" y="1"/>
                    </a:cubicBezTo>
                    <a:cubicBezTo>
                      <a:pt x="374" y="1"/>
                      <a:pt x="373" y="1"/>
                      <a:pt x="372" y="1"/>
                    </a:cubicBezTo>
                    <a:cubicBezTo>
                      <a:pt x="371" y="2"/>
                      <a:pt x="370" y="2"/>
                      <a:pt x="369" y="2"/>
                    </a:cubicBezTo>
                    <a:cubicBezTo>
                      <a:pt x="369" y="2"/>
                      <a:pt x="369" y="2"/>
                      <a:pt x="369" y="2"/>
                    </a:cubicBezTo>
                    <a:cubicBezTo>
                      <a:pt x="368" y="2"/>
                      <a:pt x="368" y="1"/>
                      <a:pt x="367" y="1"/>
                    </a:cubicBezTo>
                    <a:cubicBezTo>
                      <a:pt x="366" y="1"/>
                      <a:pt x="364" y="1"/>
                      <a:pt x="363" y="1"/>
                    </a:cubicBezTo>
                    <a:cubicBezTo>
                      <a:pt x="363" y="1"/>
                      <a:pt x="362" y="1"/>
                      <a:pt x="362" y="0"/>
                    </a:cubicBezTo>
                    <a:cubicBezTo>
                      <a:pt x="361" y="0"/>
                      <a:pt x="360" y="0"/>
                      <a:pt x="359" y="0"/>
                    </a:cubicBezTo>
                    <a:cubicBezTo>
                      <a:pt x="357" y="0"/>
                      <a:pt x="355" y="1"/>
                      <a:pt x="354" y="2"/>
                    </a:cubicBezTo>
                    <a:cubicBezTo>
                      <a:pt x="353" y="3"/>
                      <a:pt x="352" y="5"/>
                      <a:pt x="353" y="6"/>
                    </a:cubicBezTo>
                    <a:cubicBezTo>
                      <a:pt x="353" y="8"/>
                      <a:pt x="355" y="9"/>
                      <a:pt x="357" y="11"/>
                    </a:cubicBezTo>
                    <a:cubicBezTo>
                      <a:pt x="357" y="11"/>
                      <a:pt x="358" y="12"/>
                      <a:pt x="359" y="12"/>
                    </a:cubicBezTo>
                    <a:cubicBezTo>
                      <a:pt x="359" y="12"/>
                      <a:pt x="358" y="12"/>
                      <a:pt x="358" y="12"/>
                    </a:cubicBezTo>
                    <a:cubicBezTo>
                      <a:pt x="356" y="12"/>
                      <a:pt x="354" y="12"/>
                      <a:pt x="352" y="11"/>
                    </a:cubicBezTo>
                    <a:cubicBezTo>
                      <a:pt x="351" y="11"/>
                      <a:pt x="351" y="11"/>
                      <a:pt x="350" y="11"/>
                    </a:cubicBezTo>
                    <a:cubicBezTo>
                      <a:pt x="350" y="11"/>
                      <a:pt x="349" y="11"/>
                      <a:pt x="349" y="11"/>
                    </a:cubicBezTo>
                    <a:cubicBezTo>
                      <a:pt x="348" y="11"/>
                      <a:pt x="347" y="11"/>
                      <a:pt x="346" y="11"/>
                    </a:cubicBezTo>
                    <a:cubicBezTo>
                      <a:pt x="346" y="11"/>
                      <a:pt x="345" y="11"/>
                      <a:pt x="345" y="11"/>
                    </a:cubicBezTo>
                    <a:cubicBezTo>
                      <a:pt x="345" y="11"/>
                      <a:pt x="345" y="11"/>
                      <a:pt x="345" y="11"/>
                    </a:cubicBezTo>
                    <a:cubicBezTo>
                      <a:pt x="344" y="11"/>
                      <a:pt x="343" y="11"/>
                      <a:pt x="342" y="10"/>
                    </a:cubicBezTo>
                    <a:cubicBezTo>
                      <a:pt x="340" y="10"/>
                      <a:pt x="339" y="9"/>
                      <a:pt x="337" y="9"/>
                    </a:cubicBezTo>
                    <a:cubicBezTo>
                      <a:pt x="337" y="9"/>
                      <a:pt x="336" y="10"/>
                      <a:pt x="336" y="10"/>
                    </a:cubicBezTo>
                    <a:cubicBezTo>
                      <a:pt x="332" y="10"/>
                      <a:pt x="327" y="11"/>
                      <a:pt x="323" y="14"/>
                    </a:cubicBezTo>
                    <a:cubicBezTo>
                      <a:pt x="323" y="15"/>
                      <a:pt x="322" y="16"/>
                      <a:pt x="321" y="17"/>
                    </a:cubicBezTo>
                    <a:cubicBezTo>
                      <a:pt x="321" y="17"/>
                      <a:pt x="320" y="18"/>
                      <a:pt x="319" y="18"/>
                    </a:cubicBezTo>
                    <a:cubicBezTo>
                      <a:pt x="319" y="19"/>
                      <a:pt x="318" y="19"/>
                      <a:pt x="317" y="19"/>
                    </a:cubicBezTo>
                    <a:cubicBezTo>
                      <a:pt x="316" y="19"/>
                      <a:pt x="316" y="19"/>
                      <a:pt x="315" y="19"/>
                    </a:cubicBezTo>
                    <a:cubicBezTo>
                      <a:pt x="313" y="19"/>
                      <a:pt x="313" y="19"/>
                      <a:pt x="313" y="19"/>
                    </a:cubicBezTo>
                    <a:cubicBezTo>
                      <a:pt x="311" y="20"/>
                      <a:pt x="309" y="20"/>
                      <a:pt x="307" y="20"/>
                    </a:cubicBezTo>
                    <a:cubicBezTo>
                      <a:pt x="306" y="20"/>
                      <a:pt x="305" y="20"/>
                      <a:pt x="304" y="20"/>
                    </a:cubicBezTo>
                    <a:cubicBezTo>
                      <a:pt x="301" y="19"/>
                      <a:pt x="297" y="19"/>
                      <a:pt x="294" y="19"/>
                    </a:cubicBezTo>
                    <a:cubicBezTo>
                      <a:pt x="292" y="19"/>
                      <a:pt x="291" y="19"/>
                      <a:pt x="289" y="19"/>
                    </a:cubicBezTo>
                    <a:cubicBezTo>
                      <a:pt x="287" y="19"/>
                      <a:pt x="287" y="19"/>
                      <a:pt x="287" y="19"/>
                    </a:cubicBezTo>
                    <a:cubicBezTo>
                      <a:pt x="287" y="21"/>
                      <a:pt x="287" y="21"/>
                      <a:pt x="287" y="21"/>
                    </a:cubicBezTo>
                    <a:cubicBezTo>
                      <a:pt x="287" y="21"/>
                      <a:pt x="287" y="21"/>
                      <a:pt x="286" y="21"/>
                    </a:cubicBezTo>
                    <a:cubicBezTo>
                      <a:pt x="285" y="21"/>
                      <a:pt x="285" y="21"/>
                      <a:pt x="284" y="21"/>
                    </a:cubicBezTo>
                    <a:cubicBezTo>
                      <a:pt x="283" y="21"/>
                      <a:pt x="283" y="21"/>
                      <a:pt x="282" y="21"/>
                    </a:cubicBezTo>
                    <a:cubicBezTo>
                      <a:pt x="281" y="21"/>
                      <a:pt x="280" y="21"/>
                      <a:pt x="279" y="22"/>
                    </a:cubicBezTo>
                    <a:cubicBezTo>
                      <a:pt x="277" y="22"/>
                      <a:pt x="276" y="23"/>
                      <a:pt x="276" y="24"/>
                    </a:cubicBezTo>
                    <a:cubicBezTo>
                      <a:pt x="275" y="24"/>
                      <a:pt x="274" y="25"/>
                      <a:pt x="274" y="25"/>
                    </a:cubicBezTo>
                    <a:cubicBezTo>
                      <a:pt x="274" y="25"/>
                      <a:pt x="274" y="25"/>
                      <a:pt x="273" y="25"/>
                    </a:cubicBezTo>
                    <a:cubicBezTo>
                      <a:pt x="273" y="25"/>
                      <a:pt x="273" y="25"/>
                      <a:pt x="273" y="25"/>
                    </a:cubicBezTo>
                    <a:cubicBezTo>
                      <a:pt x="272" y="25"/>
                      <a:pt x="270" y="25"/>
                      <a:pt x="269" y="26"/>
                    </a:cubicBezTo>
                    <a:cubicBezTo>
                      <a:pt x="269" y="27"/>
                      <a:pt x="268" y="27"/>
                      <a:pt x="268" y="27"/>
                    </a:cubicBezTo>
                    <a:cubicBezTo>
                      <a:pt x="268" y="27"/>
                      <a:pt x="268" y="27"/>
                      <a:pt x="268" y="27"/>
                    </a:cubicBezTo>
                    <a:cubicBezTo>
                      <a:pt x="267" y="27"/>
                      <a:pt x="265" y="26"/>
                      <a:pt x="264" y="26"/>
                    </a:cubicBezTo>
                    <a:cubicBezTo>
                      <a:pt x="264" y="26"/>
                      <a:pt x="264" y="26"/>
                      <a:pt x="264" y="26"/>
                    </a:cubicBezTo>
                    <a:cubicBezTo>
                      <a:pt x="261" y="26"/>
                      <a:pt x="258" y="28"/>
                      <a:pt x="256" y="30"/>
                    </a:cubicBezTo>
                    <a:cubicBezTo>
                      <a:pt x="255" y="31"/>
                      <a:pt x="254" y="32"/>
                      <a:pt x="253" y="33"/>
                    </a:cubicBezTo>
                    <a:cubicBezTo>
                      <a:pt x="254" y="29"/>
                      <a:pt x="252" y="26"/>
                      <a:pt x="249" y="24"/>
                    </a:cubicBezTo>
                    <a:cubicBezTo>
                      <a:pt x="247" y="22"/>
                      <a:pt x="243" y="21"/>
                      <a:pt x="240" y="21"/>
                    </a:cubicBezTo>
                    <a:cubicBezTo>
                      <a:pt x="238" y="21"/>
                      <a:pt x="237" y="21"/>
                      <a:pt x="236" y="22"/>
                    </a:cubicBezTo>
                    <a:cubicBezTo>
                      <a:pt x="234" y="23"/>
                      <a:pt x="234" y="25"/>
                      <a:pt x="233" y="27"/>
                    </a:cubicBezTo>
                    <a:cubicBezTo>
                      <a:pt x="233" y="27"/>
                      <a:pt x="233" y="27"/>
                      <a:pt x="233" y="28"/>
                    </a:cubicBezTo>
                    <a:cubicBezTo>
                      <a:pt x="232" y="30"/>
                      <a:pt x="230" y="32"/>
                      <a:pt x="229" y="34"/>
                    </a:cubicBezTo>
                    <a:cubicBezTo>
                      <a:pt x="228" y="35"/>
                      <a:pt x="227" y="36"/>
                      <a:pt x="227" y="36"/>
                    </a:cubicBezTo>
                    <a:cubicBezTo>
                      <a:pt x="228" y="35"/>
                      <a:pt x="229" y="34"/>
                      <a:pt x="229" y="32"/>
                    </a:cubicBezTo>
                    <a:cubicBezTo>
                      <a:pt x="231" y="30"/>
                      <a:pt x="231" y="26"/>
                      <a:pt x="229" y="23"/>
                    </a:cubicBezTo>
                    <a:cubicBezTo>
                      <a:pt x="227" y="20"/>
                      <a:pt x="223" y="16"/>
                      <a:pt x="219" y="16"/>
                    </a:cubicBezTo>
                    <a:cubicBezTo>
                      <a:pt x="218" y="16"/>
                      <a:pt x="216" y="17"/>
                      <a:pt x="215" y="18"/>
                    </a:cubicBezTo>
                    <a:cubicBezTo>
                      <a:pt x="214" y="18"/>
                      <a:pt x="214" y="19"/>
                      <a:pt x="213" y="20"/>
                    </a:cubicBezTo>
                    <a:cubicBezTo>
                      <a:pt x="212" y="19"/>
                      <a:pt x="211" y="18"/>
                      <a:pt x="210" y="17"/>
                    </a:cubicBezTo>
                    <a:cubicBezTo>
                      <a:pt x="209" y="16"/>
                      <a:pt x="208" y="16"/>
                      <a:pt x="208" y="15"/>
                    </a:cubicBezTo>
                    <a:cubicBezTo>
                      <a:pt x="205" y="13"/>
                      <a:pt x="201" y="10"/>
                      <a:pt x="197" y="10"/>
                    </a:cubicBezTo>
                    <a:cubicBezTo>
                      <a:pt x="196" y="10"/>
                      <a:pt x="194" y="11"/>
                      <a:pt x="193" y="11"/>
                    </a:cubicBezTo>
                    <a:cubicBezTo>
                      <a:pt x="189" y="14"/>
                      <a:pt x="189" y="18"/>
                      <a:pt x="189" y="21"/>
                    </a:cubicBezTo>
                    <a:cubicBezTo>
                      <a:pt x="189" y="23"/>
                      <a:pt x="189" y="24"/>
                      <a:pt x="189" y="25"/>
                    </a:cubicBezTo>
                    <a:cubicBezTo>
                      <a:pt x="188" y="26"/>
                      <a:pt x="187" y="27"/>
                      <a:pt x="186" y="28"/>
                    </a:cubicBezTo>
                    <a:cubicBezTo>
                      <a:pt x="184" y="30"/>
                      <a:pt x="182" y="32"/>
                      <a:pt x="181" y="36"/>
                    </a:cubicBezTo>
                    <a:cubicBezTo>
                      <a:pt x="181" y="37"/>
                      <a:pt x="181" y="37"/>
                      <a:pt x="181" y="37"/>
                    </a:cubicBezTo>
                    <a:cubicBezTo>
                      <a:pt x="181" y="40"/>
                      <a:pt x="180" y="46"/>
                      <a:pt x="186" y="48"/>
                    </a:cubicBezTo>
                    <a:cubicBezTo>
                      <a:pt x="184" y="49"/>
                      <a:pt x="183" y="50"/>
                      <a:pt x="183" y="52"/>
                    </a:cubicBezTo>
                    <a:cubicBezTo>
                      <a:pt x="182" y="52"/>
                      <a:pt x="183" y="53"/>
                      <a:pt x="183" y="54"/>
                    </a:cubicBezTo>
                    <a:cubicBezTo>
                      <a:pt x="183" y="53"/>
                      <a:pt x="182" y="53"/>
                      <a:pt x="182" y="53"/>
                    </a:cubicBezTo>
                    <a:cubicBezTo>
                      <a:pt x="181" y="53"/>
                      <a:pt x="180" y="53"/>
                      <a:pt x="180" y="53"/>
                    </a:cubicBezTo>
                    <a:cubicBezTo>
                      <a:pt x="178" y="53"/>
                      <a:pt x="177" y="54"/>
                      <a:pt x="177" y="54"/>
                    </a:cubicBezTo>
                    <a:cubicBezTo>
                      <a:pt x="176" y="56"/>
                      <a:pt x="176" y="57"/>
                      <a:pt x="176" y="59"/>
                    </a:cubicBezTo>
                    <a:cubicBezTo>
                      <a:pt x="175" y="59"/>
                      <a:pt x="174" y="60"/>
                      <a:pt x="174" y="61"/>
                    </a:cubicBezTo>
                    <a:cubicBezTo>
                      <a:pt x="172" y="67"/>
                      <a:pt x="175" y="75"/>
                      <a:pt x="175" y="75"/>
                    </a:cubicBezTo>
                    <a:cubicBezTo>
                      <a:pt x="176" y="76"/>
                      <a:pt x="177" y="78"/>
                      <a:pt x="178" y="81"/>
                    </a:cubicBezTo>
                    <a:cubicBezTo>
                      <a:pt x="177" y="81"/>
                      <a:pt x="175" y="81"/>
                      <a:pt x="173" y="81"/>
                    </a:cubicBezTo>
                    <a:cubicBezTo>
                      <a:pt x="172" y="82"/>
                      <a:pt x="170" y="83"/>
                      <a:pt x="169" y="83"/>
                    </a:cubicBezTo>
                    <a:cubicBezTo>
                      <a:pt x="168" y="84"/>
                      <a:pt x="167" y="85"/>
                      <a:pt x="166" y="85"/>
                    </a:cubicBezTo>
                    <a:cubicBezTo>
                      <a:pt x="165" y="85"/>
                      <a:pt x="163" y="86"/>
                      <a:pt x="162" y="86"/>
                    </a:cubicBezTo>
                    <a:cubicBezTo>
                      <a:pt x="160" y="86"/>
                      <a:pt x="160" y="85"/>
                      <a:pt x="160" y="85"/>
                    </a:cubicBezTo>
                    <a:cubicBezTo>
                      <a:pt x="159" y="85"/>
                      <a:pt x="159" y="85"/>
                      <a:pt x="159" y="85"/>
                    </a:cubicBezTo>
                    <a:cubicBezTo>
                      <a:pt x="157" y="83"/>
                      <a:pt x="155" y="81"/>
                      <a:pt x="152" y="81"/>
                    </a:cubicBezTo>
                    <a:cubicBezTo>
                      <a:pt x="151" y="81"/>
                      <a:pt x="149" y="82"/>
                      <a:pt x="148" y="85"/>
                    </a:cubicBezTo>
                    <a:cubicBezTo>
                      <a:pt x="148" y="88"/>
                      <a:pt x="150" y="90"/>
                      <a:pt x="152" y="91"/>
                    </a:cubicBezTo>
                    <a:cubicBezTo>
                      <a:pt x="152" y="91"/>
                      <a:pt x="152" y="91"/>
                      <a:pt x="152" y="92"/>
                    </a:cubicBezTo>
                    <a:cubicBezTo>
                      <a:pt x="152" y="93"/>
                      <a:pt x="153" y="95"/>
                      <a:pt x="153" y="96"/>
                    </a:cubicBezTo>
                    <a:cubicBezTo>
                      <a:pt x="153" y="96"/>
                      <a:pt x="153" y="97"/>
                      <a:pt x="153" y="97"/>
                    </a:cubicBezTo>
                    <a:cubicBezTo>
                      <a:pt x="154" y="98"/>
                      <a:pt x="154" y="99"/>
                      <a:pt x="155" y="100"/>
                    </a:cubicBezTo>
                    <a:cubicBezTo>
                      <a:pt x="156" y="101"/>
                      <a:pt x="157" y="102"/>
                      <a:pt x="158" y="102"/>
                    </a:cubicBezTo>
                    <a:cubicBezTo>
                      <a:pt x="158" y="102"/>
                      <a:pt x="159" y="103"/>
                      <a:pt x="159" y="103"/>
                    </a:cubicBezTo>
                    <a:cubicBezTo>
                      <a:pt x="160" y="104"/>
                      <a:pt x="160" y="105"/>
                      <a:pt x="161" y="106"/>
                    </a:cubicBezTo>
                    <a:cubicBezTo>
                      <a:pt x="162" y="106"/>
                      <a:pt x="162" y="106"/>
                      <a:pt x="162" y="106"/>
                    </a:cubicBezTo>
                    <a:cubicBezTo>
                      <a:pt x="163" y="107"/>
                      <a:pt x="165" y="109"/>
                      <a:pt x="165" y="109"/>
                    </a:cubicBezTo>
                    <a:cubicBezTo>
                      <a:pt x="165" y="109"/>
                      <a:pt x="165" y="110"/>
                      <a:pt x="164" y="110"/>
                    </a:cubicBezTo>
                    <a:cubicBezTo>
                      <a:pt x="161" y="112"/>
                      <a:pt x="160" y="114"/>
                      <a:pt x="160" y="116"/>
                    </a:cubicBezTo>
                    <a:cubicBezTo>
                      <a:pt x="159" y="117"/>
                      <a:pt x="159" y="118"/>
                      <a:pt x="158" y="118"/>
                    </a:cubicBezTo>
                    <a:cubicBezTo>
                      <a:pt x="157" y="120"/>
                      <a:pt x="157" y="120"/>
                      <a:pt x="157" y="120"/>
                    </a:cubicBezTo>
                    <a:cubicBezTo>
                      <a:pt x="156" y="120"/>
                      <a:pt x="155" y="118"/>
                      <a:pt x="155" y="117"/>
                    </a:cubicBezTo>
                    <a:cubicBezTo>
                      <a:pt x="153" y="115"/>
                      <a:pt x="151" y="113"/>
                      <a:pt x="148" y="113"/>
                    </a:cubicBezTo>
                    <a:cubicBezTo>
                      <a:pt x="147" y="113"/>
                      <a:pt x="146" y="114"/>
                      <a:pt x="145" y="114"/>
                    </a:cubicBezTo>
                    <a:cubicBezTo>
                      <a:pt x="143" y="115"/>
                      <a:pt x="143" y="117"/>
                      <a:pt x="142" y="118"/>
                    </a:cubicBezTo>
                    <a:cubicBezTo>
                      <a:pt x="142" y="122"/>
                      <a:pt x="146" y="128"/>
                      <a:pt x="151" y="132"/>
                    </a:cubicBezTo>
                    <a:cubicBezTo>
                      <a:pt x="151" y="133"/>
                      <a:pt x="151" y="133"/>
                      <a:pt x="151" y="133"/>
                    </a:cubicBezTo>
                    <a:cubicBezTo>
                      <a:pt x="152" y="134"/>
                      <a:pt x="152" y="134"/>
                      <a:pt x="153" y="135"/>
                    </a:cubicBezTo>
                    <a:cubicBezTo>
                      <a:pt x="154" y="137"/>
                      <a:pt x="156" y="139"/>
                      <a:pt x="158" y="140"/>
                    </a:cubicBezTo>
                    <a:cubicBezTo>
                      <a:pt x="160" y="141"/>
                      <a:pt x="161" y="142"/>
                      <a:pt x="163" y="143"/>
                    </a:cubicBezTo>
                    <a:cubicBezTo>
                      <a:pt x="164" y="143"/>
                      <a:pt x="165" y="144"/>
                      <a:pt x="166" y="144"/>
                    </a:cubicBezTo>
                    <a:cubicBezTo>
                      <a:pt x="169" y="146"/>
                      <a:pt x="170" y="148"/>
                      <a:pt x="171" y="151"/>
                    </a:cubicBezTo>
                    <a:cubicBezTo>
                      <a:pt x="171" y="151"/>
                      <a:pt x="170" y="151"/>
                      <a:pt x="170" y="151"/>
                    </a:cubicBezTo>
                    <a:cubicBezTo>
                      <a:pt x="170" y="151"/>
                      <a:pt x="170" y="151"/>
                      <a:pt x="170" y="150"/>
                    </a:cubicBezTo>
                    <a:cubicBezTo>
                      <a:pt x="169" y="150"/>
                      <a:pt x="169" y="149"/>
                      <a:pt x="168" y="149"/>
                    </a:cubicBezTo>
                    <a:cubicBezTo>
                      <a:pt x="166" y="147"/>
                      <a:pt x="164" y="147"/>
                      <a:pt x="163" y="147"/>
                    </a:cubicBezTo>
                    <a:cubicBezTo>
                      <a:pt x="163" y="147"/>
                      <a:pt x="162" y="147"/>
                      <a:pt x="162" y="147"/>
                    </a:cubicBezTo>
                    <a:cubicBezTo>
                      <a:pt x="161" y="147"/>
                      <a:pt x="161" y="147"/>
                      <a:pt x="160" y="147"/>
                    </a:cubicBezTo>
                    <a:cubicBezTo>
                      <a:pt x="160" y="147"/>
                      <a:pt x="159" y="147"/>
                      <a:pt x="159" y="146"/>
                    </a:cubicBezTo>
                    <a:cubicBezTo>
                      <a:pt x="157" y="146"/>
                      <a:pt x="156" y="145"/>
                      <a:pt x="154" y="145"/>
                    </a:cubicBezTo>
                    <a:cubicBezTo>
                      <a:pt x="154" y="145"/>
                      <a:pt x="153" y="145"/>
                      <a:pt x="153" y="145"/>
                    </a:cubicBezTo>
                    <a:cubicBezTo>
                      <a:pt x="150" y="146"/>
                      <a:pt x="150" y="149"/>
                      <a:pt x="150" y="150"/>
                    </a:cubicBezTo>
                    <a:cubicBezTo>
                      <a:pt x="148" y="150"/>
                      <a:pt x="148" y="150"/>
                      <a:pt x="148" y="150"/>
                    </a:cubicBezTo>
                    <a:cubicBezTo>
                      <a:pt x="147" y="151"/>
                      <a:pt x="147" y="151"/>
                      <a:pt x="147" y="151"/>
                    </a:cubicBezTo>
                    <a:cubicBezTo>
                      <a:pt x="147" y="152"/>
                      <a:pt x="147" y="152"/>
                      <a:pt x="146" y="152"/>
                    </a:cubicBezTo>
                    <a:cubicBezTo>
                      <a:pt x="145" y="153"/>
                      <a:pt x="143" y="153"/>
                      <a:pt x="142" y="155"/>
                    </a:cubicBezTo>
                    <a:cubicBezTo>
                      <a:pt x="142" y="157"/>
                      <a:pt x="142" y="158"/>
                      <a:pt x="142" y="159"/>
                    </a:cubicBezTo>
                    <a:cubicBezTo>
                      <a:pt x="142" y="160"/>
                      <a:pt x="142" y="160"/>
                      <a:pt x="142" y="160"/>
                    </a:cubicBezTo>
                    <a:cubicBezTo>
                      <a:pt x="142" y="160"/>
                      <a:pt x="141" y="159"/>
                      <a:pt x="141" y="159"/>
                    </a:cubicBezTo>
                    <a:cubicBezTo>
                      <a:pt x="140" y="158"/>
                      <a:pt x="139" y="158"/>
                      <a:pt x="138" y="157"/>
                    </a:cubicBezTo>
                    <a:cubicBezTo>
                      <a:pt x="137" y="154"/>
                      <a:pt x="136" y="148"/>
                      <a:pt x="130" y="148"/>
                    </a:cubicBezTo>
                    <a:cubicBezTo>
                      <a:pt x="130" y="148"/>
                      <a:pt x="130" y="148"/>
                      <a:pt x="129" y="148"/>
                    </a:cubicBezTo>
                    <a:cubicBezTo>
                      <a:pt x="127" y="149"/>
                      <a:pt x="125" y="150"/>
                      <a:pt x="124" y="152"/>
                    </a:cubicBezTo>
                    <a:cubicBezTo>
                      <a:pt x="123" y="153"/>
                      <a:pt x="122" y="154"/>
                      <a:pt x="122" y="156"/>
                    </a:cubicBezTo>
                    <a:cubicBezTo>
                      <a:pt x="122" y="156"/>
                      <a:pt x="122" y="156"/>
                      <a:pt x="121" y="156"/>
                    </a:cubicBezTo>
                    <a:cubicBezTo>
                      <a:pt x="121" y="155"/>
                      <a:pt x="120" y="155"/>
                      <a:pt x="119" y="155"/>
                    </a:cubicBezTo>
                    <a:cubicBezTo>
                      <a:pt x="114" y="155"/>
                      <a:pt x="108" y="160"/>
                      <a:pt x="108" y="160"/>
                    </a:cubicBezTo>
                    <a:cubicBezTo>
                      <a:pt x="104" y="164"/>
                      <a:pt x="104" y="169"/>
                      <a:pt x="104" y="173"/>
                    </a:cubicBezTo>
                    <a:cubicBezTo>
                      <a:pt x="104" y="173"/>
                      <a:pt x="104" y="173"/>
                      <a:pt x="104" y="173"/>
                    </a:cubicBezTo>
                    <a:cubicBezTo>
                      <a:pt x="104" y="178"/>
                      <a:pt x="105" y="184"/>
                      <a:pt x="109" y="188"/>
                    </a:cubicBezTo>
                    <a:cubicBezTo>
                      <a:pt x="110" y="189"/>
                      <a:pt x="112" y="190"/>
                      <a:pt x="114" y="191"/>
                    </a:cubicBezTo>
                    <a:cubicBezTo>
                      <a:pt x="115" y="191"/>
                      <a:pt x="117" y="191"/>
                      <a:pt x="117" y="192"/>
                    </a:cubicBezTo>
                    <a:cubicBezTo>
                      <a:pt x="117" y="192"/>
                      <a:pt x="117" y="192"/>
                      <a:pt x="117" y="192"/>
                    </a:cubicBezTo>
                    <a:cubicBezTo>
                      <a:pt x="117" y="192"/>
                      <a:pt x="116" y="192"/>
                      <a:pt x="115" y="192"/>
                    </a:cubicBezTo>
                    <a:cubicBezTo>
                      <a:pt x="113" y="192"/>
                      <a:pt x="113" y="192"/>
                      <a:pt x="113" y="192"/>
                    </a:cubicBezTo>
                    <a:cubicBezTo>
                      <a:pt x="112" y="192"/>
                      <a:pt x="111" y="192"/>
                      <a:pt x="110" y="193"/>
                    </a:cubicBezTo>
                    <a:cubicBezTo>
                      <a:pt x="106" y="194"/>
                      <a:pt x="104" y="201"/>
                      <a:pt x="104" y="202"/>
                    </a:cubicBezTo>
                    <a:cubicBezTo>
                      <a:pt x="103" y="206"/>
                      <a:pt x="106" y="211"/>
                      <a:pt x="110" y="212"/>
                    </a:cubicBezTo>
                    <a:cubicBezTo>
                      <a:pt x="111" y="213"/>
                      <a:pt x="112" y="213"/>
                      <a:pt x="112" y="213"/>
                    </a:cubicBezTo>
                    <a:cubicBezTo>
                      <a:pt x="112" y="213"/>
                      <a:pt x="112" y="213"/>
                      <a:pt x="112" y="213"/>
                    </a:cubicBezTo>
                    <a:cubicBezTo>
                      <a:pt x="112" y="214"/>
                      <a:pt x="112" y="216"/>
                      <a:pt x="113" y="218"/>
                    </a:cubicBezTo>
                    <a:cubicBezTo>
                      <a:pt x="114" y="219"/>
                      <a:pt x="115" y="219"/>
                      <a:pt x="116" y="219"/>
                    </a:cubicBezTo>
                    <a:cubicBezTo>
                      <a:pt x="116" y="220"/>
                      <a:pt x="117" y="220"/>
                      <a:pt x="117" y="220"/>
                    </a:cubicBezTo>
                    <a:cubicBezTo>
                      <a:pt x="117" y="220"/>
                      <a:pt x="117" y="220"/>
                      <a:pt x="117" y="220"/>
                    </a:cubicBezTo>
                    <a:cubicBezTo>
                      <a:pt x="117" y="220"/>
                      <a:pt x="116" y="220"/>
                      <a:pt x="116" y="220"/>
                    </a:cubicBezTo>
                    <a:cubicBezTo>
                      <a:pt x="116" y="220"/>
                      <a:pt x="116" y="220"/>
                      <a:pt x="115" y="220"/>
                    </a:cubicBezTo>
                    <a:cubicBezTo>
                      <a:pt x="115" y="219"/>
                      <a:pt x="115" y="219"/>
                      <a:pt x="114" y="219"/>
                    </a:cubicBezTo>
                    <a:cubicBezTo>
                      <a:pt x="114" y="219"/>
                      <a:pt x="113" y="219"/>
                      <a:pt x="113" y="219"/>
                    </a:cubicBezTo>
                    <a:cubicBezTo>
                      <a:pt x="112" y="218"/>
                      <a:pt x="111" y="218"/>
                      <a:pt x="110" y="218"/>
                    </a:cubicBezTo>
                    <a:cubicBezTo>
                      <a:pt x="110" y="217"/>
                      <a:pt x="110" y="217"/>
                      <a:pt x="110" y="217"/>
                    </a:cubicBezTo>
                    <a:cubicBezTo>
                      <a:pt x="109" y="216"/>
                      <a:pt x="107" y="215"/>
                      <a:pt x="105" y="215"/>
                    </a:cubicBezTo>
                    <a:cubicBezTo>
                      <a:pt x="104" y="215"/>
                      <a:pt x="104" y="215"/>
                      <a:pt x="104" y="215"/>
                    </a:cubicBezTo>
                    <a:cubicBezTo>
                      <a:pt x="101" y="215"/>
                      <a:pt x="101" y="215"/>
                      <a:pt x="101" y="215"/>
                    </a:cubicBezTo>
                    <a:cubicBezTo>
                      <a:pt x="101" y="217"/>
                      <a:pt x="101" y="217"/>
                      <a:pt x="101" y="217"/>
                    </a:cubicBezTo>
                    <a:cubicBezTo>
                      <a:pt x="101" y="217"/>
                      <a:pt x="101" y="218"/>
                      <a:pt x="101" y="218"/>
                    </a:cubicBezTo>
                    <a:cubicBezTo>
                      <a:pt x="100" y="218"/>
                      <a:pt x="100" y="219"/>
                      <a:pt x="99" y="220"/>
                    </a:cubicBezTo>
                    <a:cubicBezTo>
                      <a:pt x="99" y="222"/>
                      <a:pt x="99" y="223"/>
                      <a:pt x="99" y="224"/>
                    </a:cubicBezTo>
                    <a:cubicBezTo>
                      <a:pt x="99" y="224"/>
                      <a:pt x="99" y="225"/>
                      <a:pt x="99" y="225"/>
                    </a:cubicBezTo>
                    <a:cubicBezTo>
                      <a:pt x="99" y="226"/>
                      <a:pt x="99" y="227"/>
                      <a:pt x="99" y="228"/>
                    </a:cubicBezTo>
                    <a:cubicBezTo>
                      <a:pt x="98" y="230"/>
                      <a:pt x="98" y="232"/>
                      <a:pt x="98" y="234"/>
                    </a:cubicBezTo>
                    <a:cubicBezTo>
                      <a:pt x="98" y="234"/>
                      <a:pt x="98" y="234"/>
                      <a:pt x="98" y="234"/>
                    </a:cubicBezTo>
                    <a:cubicBezTo>
                      <a:pt x="98" y="235"/>
                      <a:pt x="97" y="235"/>
                      <a:pt x="97" y="236"/>
                    </a:cubicBezTo>
                    <a:cubicBezTo>
                      <a:pt x="97" y="237"/>
                      <a:pt x="97" y="238"/>
                      <a:pt x="98" y="239"/>
                    </a:cubicBezTo>
                    <a:cubicBezTo>
                      <a:pt x="98" y="239"/>
                      <a:pt x="98" y="239"/>
                      <a:pt x="98" y="239"/>
                    </a:cubicBezTo>
                    <a:cubicBezTo>
                      <a:pt x="98" y="241"/>
                      <a:pt x="99" y="242"/>
                      <a:pt x="100" y="243"/>
                    </a:cubicBezTo>
                    <a:cubicBezTo>
                      <a:pt x="101" y="244"/>
                      <a:pt x="101" y="245"/>
                      <a:pt x="102" y="245"/>
                    </a:cubicBezTo>
                    <a:cubicBezTo>
                      <a:pt x="102" y="245"/>
                      <a:pt x="102" y="245"/>
                      <a:pt x="102" y="245"/>
                    </a:cubicBezTo>
                    <a:cubicBezTo>
                      <a:pt x="102" y="245"/>
                      <a:pt x="102" y="245"/>
                      <a:pt x="102" y="245"/>
                    </a:cubicBezTo>
                    <a:cubicBezTo>
                      <a:pt x="103" y="246"/>
                      <a:pt x="102" y="246"/>
                      <a:pt x="102" y="248"/>
                    </a:cubicBezTo>
                    <a:cubicBezTo>
                      <a:pt x="102" y="248"/>
                      <a:pt x="102" y="248"/>
                      <a:pt x="102" y="248"/>
                    </a:cubicBezTo>
                    <a:cubicBezTo>
                      <a:pt x="102" y="249"/>
                      <a:pt x="102" y="249"/>
                      <a:pt x="102" y="251"/>
                    </a:cubicBezTo>
                    <a:cubicBezTo>
                      <a:pt x="102" y="251"/>
                      <a:pt x="102" y="252"/>
                      <a:pt x="103" y="253"/>
                    </a:cubicBezTo>
                    <a:cubicBezTo>
                      <a:pt x="103" y="253"/>
                      <a:pt x="102" y="253"/>
                      <a:pt x="102" y="253"/>
                    </a:cubicBezTo>
                    <a:cubicBezTo>
                      <a:pt x="102" y="254"/>
                      <a:pt x="101" y="256"/>
                      <a:pt x="102" y="257"/>
                    </a:cubicBezTo>
                    <a:cubicBezTo>
                      <a:pt x="103" y="258"/>
                      <a:pt x="103" y="258"/>
                      <a:pt x="104" y="259"/>
                    </a:cubicBezTo>
                    <a:cubicBezTo>
                      <a:pt x="104" y="262"/>
                      <a:pt x="105" y="264"/>
                      <a:pt x="107" y="265"/>
                    </a:cubicBezTo>
                    <a:cubicBezTo>
                      <a:pt x="107" y="266"/>
                      <a:pt x="109" y="267"/>
                      <a:pt x="110" y="267"/>
                    </a:cubicBezTo>
                    <a:cubicBezTo>
                      <a:pt x="112" y="267"/>
                      <a:pt x="114" y="265"/>
                      <a:pt x="115" y="264"/>
                    </a:cubicBezTo>
                    <a:cubicBezTo>
                      <a:pt x="115" y="264"/>
                      <a:pt x="116" y="264"/>
                      <a:pt x="116" y="263"/>
                    </a:cubicBezTo>
                    <a:cubicBezTo>
                      <a:pt x="116" y="264"/>
                      <a:pt x="115" y="264"/>
                      <a:pt x="115" y="264"/>
                    </a:cubicBezTo>
                    <a:cubicBezTo>
                      <a:pt x="114" y="266"/>
                      <a:pt x="113" y="269"/>
                      <a:pt x="113" y="272"/>
                    </a:cubicBezTo>
                    <a:cubicBezTo>
                      <a:pt x="113" y="273"/>
                      <a:pt x="113" y="273"/>
                      <a:pt x="113" y="273"/>
                    </a:cubicBezTo>
                    <a:cubicBezTo>
                      <a:pt x="111" y="273"/>
                      <a:pt x="108" y="274"/>
                      <a:pt x="106" y="275"/>
                    </a:cubicBezTo>
                    <a:cubicBezTo>
                      <a:pt x="105" y="276"/>
                      <a:pt x="104" y="276"/>
                      <a:pt x="103" y="276"/>
                    </a:cubicBezTo>
                    <a:cubicBezTo>
                      <a:pt x="102" y="277"/>
                      <a:pt x="101" y="277"/>
                      <a:pt x="99" y="277"/>
                    </a:cubicBezTo>
                    <a:cubicBezTo>
                      <a:pt x="98" y="277"/>
                      <a:pt x="96" y="277"/>
                      <a:pt x="95" y="276"/>
                    </a:cubicBezTo>
                    <a:cubicBezTo>
                      <a:pt x="96" y="274"/>
                      <a:pt x="97" y="272"/>
                      <a:pt x="96" y="270"/>
                    </a:cubicBezTo>
                    <a:cubicBezTo>
                      <a:pt x="96" y="267"/>
                      <a:pt x="94" y="267"/>
                      <a:pt x="93" y="266"/>
                    </a:cubicBezTo>
                    <a:cubicBezTo>
                      <a:pt x="93" y="266"/>
                      <a:pt x="93" y="266"/>
                      <a:pt x="93" y="266"/>
                    </a:cubicBezTo>
                    <a:cubicBezTo>
                      <a:pt x="92" y="265"/>
                      <a:pt x="92" y="265"/>
                      <a:pt x="92" y="265"/>
                    </a:cubicBezTo>
                    <a:cubicBezTo>
                      <a:pt x="91" y="265"/>
                      <a:pt x="91" y="265"/>
                      <a:pt x="91" y="265"/>
                    </a:cubicBezTo>
                    <a:cubicBezTo>
                      <a:pt x="90" y="264"/>
                      <a:pt x="89" y="264"/>
                      <a:pt x="88" y="264"/>
                    </a:cubicBezTo>
                    <a:cubicBezTo>
                      <a:pt x="88" y="264"/>
                      <a:pt x="87" y="264"/>
                      <a:pt x="87" y="264"/>
                    </a:cubicBezTo>
                    <a:cubicBezTo>
                      <a:pt x="89" y="259"/>
                      <a:pt x="88" y="252"/>
                      <a:pt x="87" y="251"/>
                    </a:cubicBezTo>
                    <a:cubicBezTo>
                      <a:pt x="86" y="249"/>
                      <a:pt x="86" y="249"/>
                      <a:pt x="86" y="249"/>
                    </a:cubicBezTo>
                    <a:cubicBezTo>
                      <a:pt x="85" y="249"/>
                      <a:pt x="85" y="249"/>
                      <a:pt x="85" y="249"/>
                    </a:cubicBezTo>
                    <a:cubicBezTo>
                      <a:pt x="85" y="248"/>
                      <a:pt x="85" y="245"/>
                      <a:pt x="85" y="245"/>
                    </a:cubicBezTo>
                    <a:cubicBezTo>
                      <a:pt x="85" y="244"/>
                      <a:pt x="86" y="243"/>
                      <a:pt x="86" y="242"/>
                    </a:cubicBezTo>
                    <a:cubicBezTo>
                      <a:pt x="87" y="240"/>
                      <a:pt x="88" y="238"/>
                      <a:pt x="88" y="236"/>
                    </a:cubicBezTo>
                    <a:cubicBezTo>
                      <a:pt x="88" y="235"/>
                      <a:pt x="88" y="235"/>
                      <a:pt x="88" y="235"/>
                    </a:cubicBezTo>
                    <a:cubicBezTo>
                      <a:pt x="86" y="233"/>
                      <a:pt x="86" y="233"/>
                      <a:pt x="86" y="233"/>
                    </a:cubicBezTo>
                    <a:cubicBezTo>
                      <a:pt x="85" y="233"/>
                      <a:pt x="85" y="233"/>
                      <a:pt x="85" y="233"/>
                    </a:cubicBezTo>
                    <a:cubicBezTo>
                      <a:pt x="85" y="232"/>
                      <a:pt x="84" y="232"/>
                      <a:pt x="84" y="232"/>
                    </a:cubicBezTo>
                    <a:cubicBezTo>
                      <a:pt x="80" y="232"/>
                      <a:pt x="79" y="236"/>
                      <a:pt x="79" y="237"/>
                    </a:cubicBezTo>
                    <a:cubicBezTo>
                      <a:pt x="79" y="238"/>
                      <a:pt x="79" y="238"/>
                      <a:pt x="79" y="238"/>
                    </a:cubicBezTo>
                    <a:cubicBezTo>
                      <a:pt x="79" y="239"/>
                      <a:pt x="78" y="239"/>
                      <a:pt x="78" y="239"/>
                    </a:cubicBezTo>
                    <a:cubicBezTo>
                      <a:pt x="78" y="240"/>
                      <a:pt x="77" y="240"/>
                      <a:pt x="77" y="241"/>
                    </a:cubicBezTo>
                    <a:cubicBezTo>
                      <a:pt x="76" y="242"/>
                      <a:pt x="75" y="245"/>
                      <a:pt x="75" y="247"/>
                    </a:cubicBezTo>
                    <a:cubicBezTo>
                      <a:pt x="75" y="248"/>
                      <a:pt x="75" y="249"/>
                      <a:pt x="75" y="249"/>
                    </a:cubicBezTo>
                    <a:cubicBezTo>
                      <a:pt x="75" y="249"/>
                      <a:pt x="75" y="249"/>
                      <a:pt x="75" y="249"/>
                    </a:cubicBezTo>
                    <a:cubicBezTo>
                      <a:pt x="75" y="248"/>
                      <a:pt x="74" y="248"/>
                      <a:pt x="72" y="248"/>
                    </a:cubicBezTo>
                    <a:cubicBezTo>
                      <a:pt x="72" y="248"/>
                      <a:pt x="72" y="248"/>
                      <a:pt x="72" y="248"/>
                    </a:cubicBezTo>
                    <a:cubicBezTo>
                      <a:pt x="72" y="247"/>
                      <a:pt x="72" y="246"/>
                      <a:pt x="73" y="245"/>
                    </a:cubicBezTo>
                    <a:cubicBezTo>
                      <a:pt x="73" y="245"/>
                      <a:pt x="73" y="244"/>
                      <a:pt x="73" y="244"/>
                    </a:cubicBezTo>
                    <a:cubicBezTo>
                      <a:pt x="74" y="241"/>
                      <a:pt x="76" y="239"/>
                      <a:pt x="75" y="236"/>
                    </a:cubicBezTo>
                    <a:cubicBezTo>
                      <a:pt x="75" y="234"/>
                      <a:pt x="75" y="232"/>
                      <a:pt x="74" y="231"/>
                    </a:cubicBezTo>
                    <a:cubicBezTo>
                      <a:pt x="74" y="229"/>
                      <a:pt x="73" y="228"/>
                      <a:pt x="73" y="227"/>
                    </a:cubicBezTo>
                    <a:cubicBezTo>
                      <a:pt x="73" y="225"/>
                      <a:pt x="73" y="223"/>
                      <a:pt x="73" y="221"/>
                    </a:cubicBezTo>
                    <a:cubicBezTo>
                      <a:pt x="74" y="216"/>
                      <a:pt x="74" y="211"/>
                      <a:pt x="69" y="206"/>
                    </a:cubicBezTo>
                    <a:cubicBezTo>
                      <a:pt x="69" y="205"/>
                      <a:pt x="69" y="205"/>
                      <a:pt x="69" y="205"/>
                    </a:cubicBezTo>
                    <a:cubicBezTo>
                      <a:pt x="66" y="203"/>
                      <a:pt x="64" y="200"/>
                      <a:pt x="62" y="198"/>
                    </a:cubicBezTo>
                    <a:cubicBezTo>
                      <a:pt x="62" y="197"/>
                      <a:pt x="62" y="197"/>
                      <a:pt x="62" y="197"/>
                    </a:cubicBezTo>
                    <a:cubicBezTo>
                      <a:pt x="60" y="195"/>
                      <a:pt x="58" y="192"/>
                      <a:pt x="53" y="192"/>
                    </a:cubicBezTo>
                    <a:cubicBezTo>
                      <a:pt x="50" y="192"/>
                      <a:pt x="47" y="193"/>
                      <a:pt x="45" y="196"/>
                    </a:cubicBezTo>
                    <a:cubicBezTo>
                      <a:pt x="42" y="199"/>
                      <a:pt x="41" y="205"/>
                      <a:pt x="42" y="209"/>
                    </a:cubicBezTo>
                    <a:cubicBezTo>
                      <a:pt x="43" y="213"/>
                      <a:pt x="44" y="217"/>
                      <a:pt x="44" y="221"/>
                    </a:cubicBezTo>
                    <a:cubicBezTo>
                      <a:pt x="44" y="222"/>
                      <a:pt x="44" y="223"/>
                      <a:pt x="44" y="224"/>
                    </a:cubicBezTo>
                    <a:cubicBezTo>
                      <a:pt x="44" y="224"/>
                      <a:pt x="43" y="224"/>
                      <a:pt x="43" y="225"/>
                    </a:cubicBezTo>
                    <a:cubicBezTo>
                      <a:pt x="41" y="225"/>
                      <a:pt x="41" y="226"/>
                      <a:pt x="40" y="227"/>
                    </a:cubicBezTo>
                    <a:cubicBezTo>
                      <a:pt x="40" y="227"/>
                      <a:pt x="40" y="226"/>
                      <a:pt x="39" y="226"/>
                    </a:cubicBezTo>
                    <a:cubicBezTo>
                      <a:pt x="38" y="223"/>
                      <a:pt x="35" y="221"/>
                      <a:pt x="31" y="219"/>
                    </a:cubicBezTo>
                    <a:cubicBezTo>
                      <a:pt x="30" y="219"/>
                      <a:pt x="30" y="219"/>
                      <a:pt x="30" y="219"/>
                    </a:cubicBezTo>
                    <a:cubicBezTo>
                      <a:pt x="30" y="219"/>
                      <a:pt x="30" y="219"/>
                      <a:pt x="30" y="219"/>
                    </a:cubicBezTo>
                    <a:cubicBezTo>
                      <a:pt x="30" y="219"/>
                      <a:pt x="30" y="218"/>
                      <a:pt x="30" y="218"/>
                    </a:cubicBezTo>
                    <a:cubicBezTo>
                      <a:pt x="30" y="216"/>
                      <a:pt x="30" y="214"/>
                      <a:pt x="28" y="211"/>
                    </a:cubicBezTo>
                    <a:cubicBezTo>
                      <a:pt x="27" y="211"/>
                      <a:pt x="27" y="211"/>
                      <a:pt x="27" y="211"/>
                    </a:cubicBezTo>
                    <a:cubicBezTo>
                      <a:pt x="24" y="208"/>
                      <a:pt x="22" y="207"/>
                      <a:pt x="21" y="207"/>
                    </a:cubicBezTo>
                    <a:cubicBezTo>
                      <a:pt x="20" y="207"/>
                      <a:pt x="20" y="207"/>
                      <a:pt x="20" y="207"/>
                    </a:cubicBezTo>
                    <a:cubicBezTo>
                      <a:pt x="20" y="208"/>
                      <a:pt x="20" y="208"/>
                      <a:pt x="20" y="208"/>
                    </a:cubicBezTo>
                    <a:cubicBezTo>
                      <a:pt x="17" y="208"/>
                      <a:pt x="17" y="212"/>
                      <a:pt x="16" y="215"/>
                    </a:cubicBezTo>
                    <a:cubicBezTo>
                      <a:pt x="16" y="216"/>
                      <a:pt x="16" y="216"/>
                      <a:pt x="16" y="217"/>
                    </a:cubicBezTo>
                    <a:cubicBezTo>
                      <a:pt x="15" y="220"/>
                      <a:pt x="16" y="222"/>
                      <a:pt x="18" y="224"/>
                    </a:cubicBezTo>
                    <a:cubicBezTo>
                      <a:pt x="18" y="224"/>
                      <a:pt x="18" y="224"/>
                      <a:pt x="19" y="225"/>
                    </a:cubicBezTo>
                    <a:cubicBezTo>
                      <a:pt x="19" y="226"/>
                      <a:pt x="20" y="227"/>
                      <a:pt x="20" y="228"/>
                    </a:cubicBezTo>
                    <a:cubicBezTo>
                      <a:pt x="20" y="228"/>
                      <a:pt x="19" y="229"/>
                      <a:pt x="19" y="229"/>
                    </a:cubicBezTo>
                    <a:cubicBezTo>
                      <a:pt x="18" y="231"/>
                      <a:pt x="18" y="233"/>
                      <a:pt x="18" y="234"/>
                    </a:cubicBezTo>
                    <a:cubicBezTo>
                      <a:pt x="18" y="233"/>
                      <a:pt x="17" y="232"/>
                      <a:pt x="17" y="231"/>
                    </a:cubicBezTo>
                    <a:cubicBezTo>
                      <a:pt x="17" y="230"/>
                      <a:pt x="17" y="230"/>
                      <a:pt x="16" y="229"/>
                    </a:cubicBezTo>
                    <a:cubicBezTo>
                      <a:pt x="15" y="227"/>
                      <a:pt x="13" y="225"/>
                      <a:pt x="10" y="225"/>
                    </a:cubicBezTo>
                    <a:cubicBezTo>
                      <a:pt x="9" y="225"/>
                      <a:pt x="9" y="226"/>
                      <a:pt x="8" y="226"/>
                    </a:cubicBezTo>
                    <a:cubicBezTo>
                      <a:pt x="3" y="228"/>
                      <a:pt x="5" y="234"/>
                      <a:pt x="6" y="236"/>
                    </a:cubicBezTo>
                    <a:cubicBezTo>
                      <a:pt x="6" y="236"/>
                      <a:pt x="6" y="236"/>
                      <a:pt x="6" y="237"/>
                    </a:cubicBezTo>
                    <a:cubicBezTo>
                      <a:pt x="6" y="237"/>
                      <a:pt x="6" y="237"/>
                      <a:pt x="6" y="237"/>
                    </a:cubicBezTo>
                    <a:cubicBezTo>
                      <a:pt x="6" y="237"/>
                      <a:pt x="6" y="237"/>
                      <a:pt x="6" y="237"/>
                    </a:cubicBezTo>
                    <a:cubicBezTo>
                      <a:pt x="4" y="238"/>
                      <a:pt x="1" y="238"/>
                      <a:pt x="1" y="241"/>
                    </a:cubicBezTo>
                    <a:cubicBezTo>
                      <a:pt x="0" y="244"/>
                      <a:pt x="3" y="246"/>
                      <a:pt x="4" y="247"/>
                    </a:cubicBezTo>
                    <a:cubicBezTo>
                      <a:pt x="4" y="247"/>
                      <a:pt x="5" y="247"/>
                      <a:pt x="5" y="247"/>
                    </a:cubicBezTo>
                    <a:cubicBezTo>
                      <a:pt x="6" y="248"/>
                      <a:pt x="6" y="249"/>
                      <a:pt x="6" y="250"/>
                    </a:cubicBezTo>
                    <a:cubicBezTo>
                      <a:pt x="6" y="251"/>
                      <a:pt x="6" y="251"/>
                      <a:pt x="6" y="251"/>
                    </a:cubicBezTo>
                    <a:cubicBezTo>
                      <a:pt x="7" y="256"/>
                      <a:pt x="11" y="259"/>
                      <a:pt x="15" y="261"/>
                    </a:cubicBezTo>
                    <a:cubicBezTo>
                      <a:pt x="17" y="263"/>
                      <a:pt x="21" y="265"/>
                      <a:pt x="24" y="265"/>
                    </a:cubicBezTo>
                    <a:cubicBezTo>
                      <a:pt x="26" y="265"/>
                      <a:pt x="27" y="264"/>
                      <a:pt x="28" y="263"/>
                    </a:cubicBezTo>
                    <a:cubicBezTo>
                      <a:pt x="30" y="260"/>
                      <a:pt x="29" y="257"/>
                      <a:pt x="29" y="255"/>
                    </a:cubicBezTo>
                    <a:cubicBezTo>
                      <a:pt x="28" y="253"/>
                      <a:pt x="28" y="252"/>
                      <a:pt x="29" y="252"/>
                    </a:cubicBezTo>
                    <a:cubicBezTo>
                      <a:pt x="29" y="252"/>
                      <a:pt x="29" y="252"/>
                      <a:pt x="29" y="252"/>
                    </a:cubicBezTo>
                    <a:cubicBezTo>
                      <a:pt x="30" y="252"/>
                      <a:pt x="31" y="252"/>
                      <a:pt x="32" y="253"/>
                    </a:cubicBezTo>
                    <a:cubicBezTo>
                      <a:pt x="32" y="253"/>
                      <a:pt x="33" y="254"/>
                      <a:pt x="33" y="255"/>
                    </a:cubicBezTo>
                    <a:cubicBezTo>
                      <a:pt x="33" y="256"/>
                      <a:pt x="34" y="257"/>
                      <a:pt x="34" y="258"/>
                    </a:cubicBezTo>
                    <a:cubicBezTo>
                      <a:pt x="35" y="260"/>
                      <a:pt x="36" y="261"/>
                      <a:pt x="37" y="261"/>
                    </a:cubicBezTo>
                    <a:cubicBezTo>
                      <a:pt x="33" y="263"/>
                      <a:pt x="31" y="268"/>
                      <a:pt x="32" y="273"/>
                    </a:cubicBezTo>
                    <a:cubicBezTo>
                      <a:pt x="33" y="275"/>
                      <a:pt x="35" y="279"/>
                      <a:pt x="37" y="281"/>
                    </a:cubicBezTo>
                    <a:cubicBezTo>
                      <a:pt x="39" y="282"/>
                      <a:pt x="40" y="283"/>
                      <a:pt x="42" y="283"/>
                    </a:cubicBezTo>
                    <a:cubicBezTo>
                      <a:pt x="43" y="283"/>
                      <a:pt x="44" y="284"/>
                      <a:pt x="44" y="284"/>
                    </a:cubicBezTo>
                    <a:cubicBezTo>
                      <a:pt x="44" y="284"/>
                      <a:pt x="44" y="285"/>
                      <a:pt x="44" y="286"/>
                    </a:cubicBezTo>
                    <a:cubicBezTo>
                      <a:pt x="44" y="288"/>
                      <a:pt x="43" y="290"/>
                      <a:pt x="44" y="292"/>
                    </a:cubicBezTo>
                    <a:cubicBezTo>
                      <a:pt x="45" y="293"/>
                      <a:pt x="45" y="293"/>
                      <a:pt x="45" y="293"/>
                    </a:cubicBezTo>
                    <a:cubicBezTo>
                      <a:pt x="46" y="294"/>
                      <a:pt x="46" y="294"/>
                      <a:pt x="46" y="294"/>
                    </a:cubicBezTo>
                    <a:cubicBezTo>
                      <a:pt x="48" y="294"/>
                      <a:pt x="50" y="294"/>
                      <a:pt x="51" y="294"/>
                    </a:cubicBezTo>
                    <a:cubicBezTo>
                      <a:pt x="51" y="294"/>
                      <a:pt x="53" y="294"/>
                      <a:pt x="53" y="294"/>
                    </a:cubicBezTo>
                    <a:cubicBezTo>
                      <a:pt x="53" y="294"/>
                      <a:pt x="53" y="295"/>
                      <a:pt x="53" y="295"/>
                    </a:cubicBezTo>
                    <a:cubicBezTo>
                      <a:pt x="54" y="297"/>
                      <a:pt x="55" y="299"/>
                      <a:pt x="58" y="299"/>
                    </a:cubicBezTo>
                    <a:cubicBezTo>
                      <a:pt x="58" y="299"/>
                      <a:pt x="59" y="299"/>
                      <a:pt x="60" y="299"/>
                    </a:cubicBezTo>
                    <a:cubicBezTo>
                      <a:pt x="60" y="299"/>
                      <a:pt x="60" y="299"/>
                      <a:pt x="60" y="299"/>
                    </a:cubicBezTo>
                    <a:cubicBezTo>
                      <a:pt x="61" y="300"/>
                      <a:pt x="61" y="300"/>
                      <a:pt x="61" y="300"/>
                    </a:cubicBezTo>
                    <a:cubicBezTo>
                      <a:pt x="63" y="301"/>
                      <a:pt x="63" y="301"/>
                      <a:pt x="63" y="301"/>
                    </a:cubicBezTo>
                    <a:cubicBezTo>
                      <a:pt x="63" y="301"/>
                      <a:pt x="63" y="301"/>
                      <a:pt x="63" y="301"/>
                    </a:cubicBezTo>
                    <a:cubicBezTo>
                      <a:pt x="63" y="301"/>
                      <a:pt x="63" y="301"/>
                      <a:pt x="63" y="301"/>
                    </a:cubicBezTo>
                    <a:cubicBezTo>
                      <a:pt x="65" y="301"/>
                      <a:pt x="67" y="299"/>
                      <a:pt x="68" y="297"/>
                    </a:cubicBezTo>
                    <a:cubicBezTo>
                      <a:pt x="69" y="297"/>
                      <a:pt x="69" y="296"/>
                      <a:pt x="70" y="296"/>
                    </a:cubicBezTo>
                    <a:cubicBezTo>
                      <a:pt x="70" y="296"/>
                      <a:pt x="70" y="299"/>
                      <a:pt x="70" y="299"/>
                    </a:cubicBezTo>
                    <a:cubicBezTo>
                      <a:pt x="72" y="299"/>
                      <a:pt x="72" y="299"/>
                      <a:pt x="72" y="299"/>
                    </a:cubicBezTo>
                    <a:cubicBezTo>
                      <a:pt x="72" y="300"/>
                      <a:pt x="72" y="300"/>
                      <a:pt x="72" y="300"/>
                    </a:cubicBezTo>
                    <a:cubicBezTo>
                      <a:pt x="71" y="302"/>
                      <a:pt x="71" y="303"/>
                      <a:pt x="72" y="304"/>
                    </a:cubicBezTo>
                    <a:cubicBezTo>
                      <a:pt x="73" y="306"/>
                      <a:pt x="74" y="307"/>
                      <a:pt x="77" y="307"/>
                    </a:cubicBezTo>
                    <a:cubicBezTo>
                      <a:pt x="78" y="307"/>
                      <a:pt x="79" y="306"/>
                      <a:pt x="80" y="305"/>
                    </a:cubicBezTo>
                    <a:cubicBezTo>
                      <a:pt x="81" y="305"/>
                      <a:pt x="81" y="305"/>
                      <a:pt x="81" y="304"/>
                    </a:cubicBezTo>
                    <a:cubicBezTo>
                      <a:pt x="82" y="303"/>
                      <a:pt x="83" y="302"/>
                      <a:pt x="84" y="301"/>
                    </a:cubicBezTo>
                    <a:cubicBezTo>
                      <a:pt x="84" y="300"/>
                      <a:pt x="85" y="299"/>
                      <a:pt x="85" y="298"/>
                    </a:cubicBezTo>
                    <a:cubicBezTo>
                      <a:pt x="85" y="299"/>
                      <a:pt x="86" y="299"/>
                      <a:pt x="87" y="300"/>
                    </a:cubicBezTo>
                    <a:cubicBezTo>
                      <a:pt x="87" y="300"/>
                      <a:pt x="88" y="300"/>
                      <a:pt x="88" y="300"/>
                    </a:cubicBezTo>
                    <a:cubicBezTo>
                      <a:pt x="89" y="300"/>
                      <a:pt x="89" y="300"/>
                      <a:pt x="89" y="301"/>
                    </a:cubicBezTo>
                    <a:cubicBezTo>
                      <a:pt x="88" y="301"/>
                      <a:pt x="88" y="301"/>
                      <a:pt x="88" y="301"/>
                    </a:cubicBezTo>
                    <a:cubicBezTo>
                      <a:pt x="87" y="302"/>
                      <a:pt x="86" y="302"/>
                      <a:pt x="86" y="303"/>
                    </a:cubicBezTo>
                    <a:cubicBezTo>
                      <a:pt x="84" y="305"/>
                      <a:pt x="82" y="308"/>
                      <a:pt x="82" y="312"/>
                    </a:cubicBezTo>
                    <a:cubicBezTo>
                      <a:pt x="81" y="315"/>
                      <a:pt x="78" y="320"/>
                      <a:pt x="81" y="324"/>
                    </a:cubicBezTo>
                    <a:cubicBezTo>
                      <a:pt x="82" y="326"/>
                      <a:pt x="84" y="326"/>
                      <a:pt x="86" y="326"/>
                    </a:cubicBezTo>
                    <a:cubicBezTo>
                      <a:pt x="88" y="326"/>
                      <a:pt x="91" y="325"/>
                      <a:pt x="94" y="322"/>
                    </a:cubicBezTo>
                    <a:cubicBezTo>
                      <a:pt x="100" y="317"/>
                      <a:pt x="106" y="311"/>
                      <a:pt x="110" y="303"/>
                    </a:cubicBezTo>
                    <a:cubicBezTo>
                      <a:pt x="111" y="300"/>
                      <a:pt x="113" y="298"/>
                      <a:pt x="116" y="296"/>
                    </a:cubicBezTo>
                    <a:cubicBezTo>
                      <a:pt x="116" y="295"/>
                      <a:pt x="116" y="295"/>
                      <a:pt x="116" y="295"/>
                    </a:cubicBezTo>
                    <a:cubicBezTo>
                      <a:pt x="118" y="294"/>
                      <a:pt x="120" y="292"/>
                      <a:pt x="122" y="290"/>
                    </a:cubicBezTo>
                    <a:cubicBezTo>
                      <a:pt x="122" y="291"/>
                      <a:pt x="122" y="292"/>
                      <a:pt x="121" y="292"/>
                    </a:cubicBezTo>
                    <a:cubicBezTo>
                      <a:pt x="118" y="294"/>
                      <a:pt x="116" y="296"/>
                      <a:pt x="116" y="300"/>
                    </a:cubicBezTo>
                    <a:cubicBezTo>
                      <a:pt x="116" y="302"/>
                      <a:pt x="116" y="302"/>
                      <a:pt x="116" y="302"/>
                    </a:cubicBezTo>
                    <a:cubicBezTo>
                      <a:pt x="118" y="303"/>
                      <a:pt x="118" y="303"/>
                      <a:pt x="118" y="303"/>
                    </a:cubicBezTo>
                    <a:cubicBezTo>
                      <a:pt x="118" y="303"/>
                      <a:pt x="118" y="303"/>
                      <a:pt x="119" y="304"/>
                    </a:cubicBezTo>
                    <a:cubicBezTo>
                      <a:pt x="118" y="304"/>
                      <a:pt x="118" y="304"/>
                      <a:pt x="118" y="304"/>
                    </a:cubicBezTo>
                    <a:cubicBezTo>
                      <a:pt x="114" y="304"/>
                      <a:pt x="113" y="306"/>
                      <a:pt x="112" y="308"/>
                    </a:cubicBezTo>
                    <a:cubicBezTo>
                      <a:pt x="111" y="308"/>
                      <a:pt x="111" y="309"/>
                      <a:pt x="111" y="309"/>
                    </a:cubicBezTo>
                    <a:cubicBezTo>
                      <a:pt x="110" y="309"/>
                      <a:pt x="110" y="310"/>
                      <a:pt x="109" y="310"/>
                    </a:cubicBezTo>
                    <a:cubicBezTo>
                      <a:pt x="108" y="311"/>
                      <a:pt x="106" y="313"/>
                      <a:pt x="105" y="315"/>
                    </a:cubicBezTo>
                    <a:cubicBezTo>
                      <a:pt x="105" y="316"/>
                      <a:pt x="105" y="321"/>
                      <a:pt x="106" y="323"/>
                    </a:cubicBezTo>
                    <a:cubicBezTo>
                      <a:pt x="106" y="323"/>
                      <a:pt x="105" y="323"/>
                      <a:pt x="105" y="323"/>
                    </a:cubicBezTo>
                    <a:cubicBezTo>
                      <a:pt x="102" y="324"/>
                      <a:pt x="101" y="327"/>
                      <a:pt x="101" y="328"/>
                    </a:cubicBezTo>
                    <a:cubicBezTo>
                      <a:pt x="101" y="329"/>
                      <a:pt x="101" y="329"/>
                      <a:pt x="101" y="329"/>
                    </a:cubicBezTo>
                    <a:cubicBezTo>
                      <a:pt x="101" y="330"/>
                      <a:pt x="100" y="330"/>
                      <a:pt x="100" y="331"/>
                    </a:cubicBezTo>
                    <a:cubicBezTo>
                      <a:pt x="99" y="332"/>
                      <a:pt x="99" y="333"/>
                      <a:pt x="98" y="335"/>
                    </a:cubicBezTo>
                    <a:cubicBezTo>
                      <a:pt x="98" y="336"/>
                      <a:pt x="98" y="337"/>
                      <a:pt x="97" y="338"/>
                    </a:cubicBezTo>
                    <a:cubicBezTo>
                      <a:pt x="97" y="338"/>
                      <a:pt x="97" y="339"/>
                      <a:pt x="96" y="339"/>
                    </a:cubicBezTo>
                    <a:cubicBezTo>
                      <a:pt x="94" y="342"/>
                      <a:pt x="94" y="350"/>
                      <a:pt x="95" y="353"/>
                    </a:cubicBezTo>
                    <a:cubicBezTo>
                      <a:pt x="96" y="356"/>
                      <a:pt x="99" y="357"/>
                      <a:pt x="100" y="357"/>
                    </a:cubicBezTo>
                    <a:cubicBezTo>
                      <a:pt x="102" y="357"/>
                      <a:pt x="104" y="355"/>
                      <a:pt x="105" y="355"/>
                    </a:cubicBezTo>
                    <a:cubicBezTo>
                      <a:pt x="105" y="354"/>
                      <a:pt x="106" y="354"/>
                      <a:pt x="106" y="354"/>
                    </a:cubicBezTo>
                    <a:cubicBezTo>
                      <a:pt x="106" y="355"/>
                      <a:pt x="107" y="357"/>
                      <a:pt x="108" y="358"/>
                    </a:cubicBezTo>
                    <a:cubicBezTo>
                      <a:pt x="108" y="358"/>
                      <a:pt x="108" y="358"/>
                      <a:pt x="109" y="358"/>
                    </a:cubicBezTo>
                    <a:cubicBezTo>
                      <a:pt x="107" y="359"/>
                      <a:pt x="104" y="359"/>
                      <a:pt x="102" y="360"/>
                    </a:cubicBezTo>
                    <a:cubicBezTo>
                      <a:pt x="102" y="360"/>
                      <a:pt x="102" y="360"/>
                      <a:pt x="101" y="360"/>
                    </a:cubicBezTo>
                    <a:cubicBezTo>
                      <a:pt x="99" y="361"/>
                      <a:pt x="95" y="362"/>
                      <a:pt x="94" y="366"/>
                    </a:cubicBezTo>
                    <a:cubicBezTo>
                      <a:pt x="94" y="368"/>
                      <a:pt x="95" y="369"/>
                      <a:pt x="95" y="369"/>
                    </a:cubicBezTo>
                    <a:cubicBezTo>
                      <a:pt x="96" y="370"/>
                      <a:pt x="97" y="371"/>
                      <a:pt x="98" y="371"/>
                    </a:cubicBezTo>
                    <a:cubicBezTo>
                      <a:pt x="98" y="371"/>
                      <a:pt x="98" y="371"/>
                      <a:pt x="98" y="371"/>
                    </a:cubicBezTo>
                    <a:cubicBezTo>
                      <a:pt x="96" y="372"/>
                      <a:pt x="96" y="373"/>
                      <a:pt x="96" y="374"/>
                    </a:cubicBezTo>
                    <a:cubicBezTo>
                      <a:pt x="95" y="373"/>
                      <a:pt x="95" y="373"/>
                      <a:pt x="95" y="373"/>
                    </a:cubicBezTo>
                    <a:cubicBezTo>
                      <a:pt x="94" y="372"/>
                      <a:pt x="93" y="372"/>
                      <a:pt x="92" y="372"/>
                    </a:cubicBezTo>
                    <a:cubicBezTo>
                      <a:pt x="90" y="372"/>
                      <a:pt x="90" y="373"/>
                      <a:pt x="89" y="373"/>
                    </a:cubicBezTo>
                    <a:cubicBezTo>
                      <a:pt x="88" y="373"/>
                      <a:pt x="88" y="373"/>
                      <a:pt x="88" y="373"/>
                    </a:cubicBezTo>
                    <a:cubicBezTo>
                      <a:pt x="87" y="374"/>
                      <a:pt x="87" y="374"/>
                      <a:pt x="86" y="374"/>
                    </a:cubicBezTo>
                    <a:cubicBezTo>
                      <a:pt x="86" y="374"/>
                      <a:pt x="85" y="373"/>
                      <a:pt x="84" y="373"/>
                    </a:cubicBezTo>
                    <a:cubicBezTo>
                      <a:pt x="82" y="373"/>
                      <a:pt x="81" y="373"/>
                      <a:pt x="80" y="373"/>
                    </a:cubicBezTo>
                    <a:cubicBezTo>
                      <a:pt x="79" y="373"/>
                      <a:pt x="79" y="373"/>
                      <a:pt x="79" y="373"/>
                    </a:cubicBezTo>
                    <a:cubicBezTo>
                      <a:pt x="76" y="373"/>
                      <a:pt x="74" y="373"/>
                      <a:pt x="72" y="374"/>
                    </a:cubicBezTo>
                    <a:cubicBezTo>
                      <a:pt x="70" y="374"/>
                      <a:pt x="69" y="374"/>
                      <a:pt x="67" y="374"/>
                    </a:cubicBezTo>
                    <a:cubicBezTo>
                      <a:pt x="66" y="375"/>
                      <a:pt x="62" y="375"/>
                      <a:pt x="61" y="378"/>
                    </a:cubicBezTo>
                    <a:cubicBezTo>
                      <a:pt x="60" y="379"/>
                      <a:pt x="60" y="380"/>
                      <a:pt x="60" y="380"/>
                    </a:cubicBezTo>
                    <a:cubicBezTo>
                      <a:pt x="60" y="380"/>
                      <a:pt x="60" y="381"/>
                      <a:pt x="60" y="381"/>
                    </a:cubicBezTo>
                    <a:cubicBezTo>
                      <a:pt x="60" y="381"/>
                      <a:pt x="59" y="381"/>
                      <a:pt x="59" y="381"/>
                    </a:cubicBezTo>
                    <a:cubicBezTo>
                      <a:pt x="58" y="382"/>
                      <a:pt x="58" y="382"/>
                      <a:pt x="57" y="382"/>
                    </a:cubicBezTo>
                    <a:cubicBezTo>
                      <a:pt x="56" y="384"/>
                      <a:pt x="54" y="386"/>
                      <a:pt x="56" y="389"/>
                    </a:cubicBezTo>
                    <a:cubicBezTo>
                      <a:pt x="57" y="393"/>
                      <a:pt x="60" y="394"/>
                      <a:pt x="64" y="394"/>
                    </a:cubicBezTo>
                    <a:cubicBezTo>
                      <a:pt x="66" y="394"/>
                      <a:pt x="68" y="394"/>
                      <a:pt x="69" y="394"/>
                    </a:cubicBezTo>
                    <a:cubicBezTo>
                      <a:pt x="70" y="394"/>
                      <a:pt x="70" y="394"/>
                      <a:pt x="71" y="394"/>
                    </a:cubicBezTo>
                    <a:cubicBezTo>
                      <a:pt x="73" y="393"/>
                      <a:pt x="76" y="393"/>
                      <a:pt x="78" y="393"/>
                    </a:cubicBezTo>
                    <a:cubicBezTo>
                      <a:pt x="79" y="393"/>
                      <a:pt x="81" y="393"/>
                      <a:pt x="82" y="393"/>
                    </a:cubicBezTo>
                    <a:cubicBezTo>
                      <a:pt x="84" y="393"/>
                      <a:pt x="86" y="394"/>
                      <a:pt x="88" y="394"/>
                    </a:cubicBezTo>
                    <a:cubicBezTo>
                      <a:pt x="88" y="394"/>
                      <a:pt x="88" y="394"/>
                      <a:pt x="89" y="394"/>
                    </a:cubicBezTo>
                    <a:cubicBezTo>
                      <a:pt x="87" y="395"/>
                      <a:pt x="86" y="395"/>
                      <a:pt x="85" y="395"/>
                    </a:cubicBezTo>
                    <a:cubicBezTo>
                      <a:pt x="85" y="396"/>
                      <a:pt x="85" y="396"/>
                      <a:pt x="85" y="396"/>
                    </a:cubicBezTo>
                    <a:cubicBezTo>
                      <a:pt x="83" y="396"/>
                      <a:pt x="79" y="398"/>
                      <a:pt x="78" y="402"/>
                    </a:cubicBezTo>
                    <a:cubicBezTo>
                      <a:pt x="78" y="401"/>
                      <a:pt x="77" y="401"/>
                      <a:pt x="76" y="400"/>
                    </a:cubicBezTo>
                    <a:cubicBezTo>
                      <a:pt x="76" y="400"/>
                      <a:pt x="75" y="399"/>
                      <a:pt x="74" y="399"/>
                    </a:cubicBezTo>
                    <a:cubicBezTo>
                      <a:pt x="72" y="397"/>
                      <a:pt x="69" y="395"/>
                      <a:pt x="65" y="395"/>
                    </a:cubicBezTo>
                    <a:cubicBezTo>
                      <a:pt x="65" y="395"/>
                      <a:pt x="64" y="395"/>
                      <a:pt x="63" y="396"/>
                    </a:cubicBezTo>
                    <a:cubicBezTo>
                      <a:pt x="60" y="397"/>
                      <a:pt x="59" y="399"/>
                      <a:pt x="58" y="400"/>
                    </a:cubicBezTo>
                    <a:cubicBezTo>
                      <a:pt x="58" y="401"/>
                      <a:pt x="57" y="402"/>
                      <a:pt x="57" y="402"/>
                    </a:cubicBezTo>
                    <a:cubicBezTo>
                      <a:pt x="56" y="402"/>
                      <a:pt x="56" y="403"/>
                      <a:pt x="55" y="403"/>
                    </a:cubicBezTo>
                    <a:cubicBezTo>
                      <a:pt x="53" y="403"/>
                      <a:pt x="51" y="403"/>
                      <a:pt x="50" y="404"/>
                    </a:cubicBezTo>
                    <a:cubicBezTo>
                      <a:pt x="48" y="406"/>
                      <a:pt x="47" y="409"/>
                      <a:pt x="47" y="411"/>
                    </a:cubicBezTo>
                    <a:cubicBezTo>
                      <a:pt x="47" y="412"/>
                      <a:pt x="47" y="413"/>
                      <a:pt x="46" y="413"/>
                    </a:cubicBezTo>
                    <a:cubicBezTo>
                      <a:pt x="46" y="413"/>
                      <a:pt x="46" y="413"/>
                      <a:pt x="46" y="413"/>
                    </a:cubicBezTo>
                    <a:cubicBezTo>
                      <a:pt x="45" y="414"/>
                      <a:pt x="43" y="416"/>
                      <a:pt x="45" y="419"/>
                    </a:cubicBezTo>
                    <a:cubicBezTo>
                      <a:pt x="45" y="421"/>
                      <a:pt x="47" y="422"/>
                      <a:pt x="51" y="423"/>
                    </a:cubicBezTo>
                    <a:cubicBezTo>
                      <a:pt x="51" y="423"/>
                      <a:pt x="51" y="423"/>
                      <a:pt x="52" y="423"/>
                    </a:cubicBezTo>
                    <a:cubicBezTo>
                      <a:pt x="53" y="424"/>
                      <a:pt x="54" y="424"/>
                      <a:pt x="55" y="424"/>
                    </a:cubicBezTo>
                    <a:cubicBezTo>
                      <a:pt x="55" y="425"/>
                      <a:pt x="56" y="425"/>
                      <a:pt x="56" y="425"/>
                    </a:cubicBezTo>
                    <a:cubicBezTo>
                      <a:pt x="56" y="425"/>
                      <a:pt x="56" y="425"/>
                      <a:pt x="56" y="425"/>
                    </a:cubicBezTo>
                    <a:cubicBezTo>
                      <a:pt x="56" y="425"/>
                      <a:pt x="56" y="425"/>
                      <a:pt x="56" y="425"/>
                    </a:cubicBezTo>
                    <a:cubicBezTo>
                      <a:pt x="55" y="425"/>
                      <a:pt x="55" y="425"/>
                      <a:pt x="54" y="425"/>
                    </a:cubicBezTo>
                    <a:cubicBezTo>
                      <a:pt x="54" y="425"/>
                      <a:pt x="53" y="425"/>
                      <a:pt x="52" y="425"/>
                    </a:cubicBezTo>
                    <a:cubicBezTo>
                      <a:pt x="52" y="425"/>
                      <a:pt x="52" y="425"/>
                      <a:pt x="51" y="425"/>
                    </a:cubicBezTo>
                    <a:cubicBezTo>
                      <a:pt x="48" y="425"/>
                      <a:pt x="47" y="426"/>
                      <a:pt x="46" y="428"/>
                    </a:cubicBezTo>
                    <a:cubicBezTo>
                      <a:pt x="46" y="430"/>
                      <a:pt x="48" y="432"/>
                      <a:pt x="52" y="433"/>
                    </a:cubicBezTo>
                    <a:cubicBezTo>
                      <a:pt x="52" y="433"/>
                      <a:pt x="52" y="433"/>
                      <a:pt x="53" y="433"/>
                    </a:cubicBezTo>
                    <a:cubicBezTo>
                      <a:pt x="53" y="433"/>
                      <a:pt x="53" y="433"/>
                      <a:pt x="53" y="433"/>
                    </a:cubicBezTo>
                    <a:cubicBezTo>
                      <a:pt x="53" y="433"/>
                      <a:pt x="53" y="434"/>
                      <a:pt x="54" y="434"/>
                    </a:cubicBezTo>
                    <a:cubicBezTo>
                      <a:pt x="54" y="434"/>
                      <a:pt x="55" y="436"/>
                      <a:pt x="57" y="436"/>
                    </a:cubicBezTo>
                    <a:cubicBezTo>
                      <a:pt x="58" y="436"/>
                      <a:pt x="60" y="437"/>
                      <a:pt x="62" y="437"/>
                    </a:cubicBezTo>
                    <a:cubicBezTo>
                      <a:pt x="64" y="437"/>
                      <a:pt x="65" y="436"/>
                      <a:pt x="67" y="435"/>
                    </a:cubicBezTo>
                    <a:cubicBezTo>
                      <a:pt x="67" y="435"/>
                      <a:pt x="67" y="434"/>
                      <a:pt x="68" y="434"/>
                    </a:cubicBezTo>
                    <a:cubicBezTo>
                      <a:pt x="68" y="434"/>
                      <a:pt x="68" y="434"/>
                      <a:pt x="68" y="434"/>
                    </a:cubicBezTo>
                    <a:cubicBezTo>
                      <a:pt x="68" y="434"/>
                      <a:pt x="68" y="434"/>
                      <a:pt x="69" y="434"/>
                    </a:cubicBezTo>
                    <a:cubicBezTo>
                      <a:pt x="69" y="434"/>
                      <a:pt x="70" y="434"/>
                      <a:pt x="71" y="433"/>
                    </a:cubicBezTo>
                    <a:cubicBezTo>
                      <a:pt x="73" y="433"/>
                      <a:pt x="74" y="432"/>
                      <a:pt x="75" y="432"/>
                    </a:cubicBezTo>
                    <a:cubicBezTo>
                      <a:pt x="76" y="431"/>
                      <a:pt x="77" y="431"/>
                      <a:pt x="78" y="431"/>
                    </a:cubicBezTo>
                    <a:cubicBezTo>
                      <a:pt x="78" y="431"/>
                      <a:pt x="78" y="431"/>
                      <a:pt x="79" y="431"/>
                    </a:cubicBezTo>
                    <a:cubicBezTo>
                      <a:pt x="79" y="432"/>
                      <a:pt x="79" y="432"/>
                      <a:pt x="80" y="432"/>
                    </a:cubicBezTo>
                    <a:cubicBezTo>
                      <a:pt x="79" y="433"/>
                      <a:pt x="75" y="434"/>
                      <a:pt x="74" y="435"/>
                    </a:cubicBezTo>
                    <a:cubicBezTo>
                      <a:pt x="73" y="435"/>
                      <a:pt x="73" y="435"/>
                      <a:pt x="72" y="435"/>
                    </a:cubicBezTo>
                    <a:cubicBezTo>
                      <a:pt x="70" y="435"/>
                      <a:pt x="68" y="436"/>
                      <a:pt x="67" y="437"/>
                    </a:cubicBezTo>
                    <a:cubicBezTo>
                      <a:pt x="65" y="438"/>
                      <a:pt x="64" y="440"/>
                      <a:pt x="64" y="441"/>
                    </a:cubicBezTo>
                    <a:cubicBezTo>
                      <a:pt x="64" y="442"/>
                      <a:pt x="64" y="443"/>
                      <a:pt x="64" y="443"/>
                    </a:cubicBezTo>
                    <a:cubicBezTo>
                      <a:pt x="63" y="443"/>
                      <a:pt x="63" y="443"/>
                      <a:pt x="62" y="444"/>
                    </a:cubicBezTo>
                    <a:cubicBezTo>
                      <a:pt x="61" y="444"/>
                      <a:pt x="59" y="445"/>
                      <a:pt x="58" y="447"/>
                    </a:cubicBezTo>
                    <a:cubicBezTo>
                      <a:pt x="57" y="450"/>
                      <a:pt x="58" y="455"/>
                      <a:pt x="61" y="457"/>
                    </a:cubicBezTo>
                    <a:cubicBezTo>
                      <a:pt x="61" y="457"/>
                      <a:pt x="61" y="457"/>
                      <a:pt x="61" y="457"/>
                    </a:cubicBezTo>
                    <a:cubicBezTo>
                      <a:pt x="61" y="457"/>
                      <a:pt x="61" y="457"/>
                      <a:pt x="61" y="457"/>
                    </a:cubicBezTo>
                    <a:cubicBezTo>
                      <a:pt x="59" y="457"/>
                      <a:pt x="58" y="457"/>
                      <a:pt x="57" y="457"/>
                    </a:cubicBezTo>
                    <a:cubicBezTo>
                      <a:pt x="55" y="458"/>
                      <a:pt x="54" y="460"/>
                      <a:pt x="54" y="461"/>
                    </a:cubicBezTo>
                    <a:cubicBezTo>
                      <a:pt x="53" y="461"/>
                      <a:pt x="53" y="461"/>
                      <a:pt x="53" y="461"/>
                    </a:cubicBezTo>
                    <a:cubicBezTo>
                      <a:pt x="53" y="461"/>
                      <a:pt x="52" y="461"/>
                      <a:pt x="52" y="461"/>
                    </a:cubicBezTo>
                    <a:cubicBezTo>
                      <a:pt x="52" y="461"/>
                      <a:pt x="52" y="460"/>
                      <a:pt x="52" y="460"/>
                    </a:cubicBezTo>
                    <a:cubicBezTo>
                      <a:pt x="51" y="458"/>
                      <a:pt x="49" y="456"/>
                      <a:pt x="47" y="456"/>
                    </a:cubicBezTo>
                    <a:cubicBezTo>
                      <a:pt x="44" y="456"/>
                      <a:pt x="43" y="458"/>
                      <a:pt x="42" y="461"/>
                    </a:cubicBezTo>
                    <a:cubicBezTo>
                      <a:pt x="41" y="464"/>
                      <a:pt x="42" y="468"/>
                      <a:pt x="43" y="470"/>
                    </a:cubicBezTo>
                    <a:cubicBezTo>
                      <a:pt x="45" y="474"/>
                      <a:pt x="47" y="476"/>
                      <a:pt x="50" y="476"/>
                    </a:cubicBezTo>
                    <a:cubicBezTo>
                      <a:pt x="52" y="476"/>
                      <a:pt x="53" y="475"/>
                      <a:pt x="55" y="474"/>
                    </a:cubicBezTo>
                    <a:cubicBezTo>
                      <a:pt x="58" y="473"/>
                      <a:pt x="60" y="473"/>
                      <a:pt x="65" y="472"/>
                    </a:cubicBezTo>
                    <a:cubicBezTo>
                      <a:pt x="69" y="472"/>
                      <a:pt x="73" y="472"/>
                      <a:pt x="77" y="470"/>
                    </a:cubicBezTo>
                    <a:cubicBezTo>
                      <a:pt x="79" y="469"/>
                      <a:pt x="80" y="468"/>
                      <a:pt x="81" y="467"/>
                    </a:cubicBezTo>
                    <a:cubicBezTo>
                      <a:pt x="82" y="466"/>
                      <a:pt x="84" y="465"/>
                      <a:pt x="85" y="465"/>
                    </a:cubicBezTo>
                    <a:cubicBezTo>
                      <a:pt x="85" y="464"/>
                      <a:pt x="86" y="464"/>
                      <a:pt x="86" y="464"/>
                    </a:cubicBezTo>
                    <a:cubicBezTo>
                      <a:pt x="88" y="464"/>
                      <a:pt x="88" y="464"/>
                      <a:pt x="88" y="464"/>
                    </a:cubicBezTo>
                    <a:cubicBezTo>
                      <a:pt x="89" y="464"/>
                      <a:pt x="90" y="464"/>
                      <a:pt x="91" y="464"/>
                    </a:cubicBezTo>
                    <a:cubicBezTo>
                      <a:pt x="92" y="464"/>
                      <a:pt x="93" y="463"/>
                      <a:pt x="94" y="462"/>
                    </a:cubicBezTo>
                    <a:cubicBezTo>
                      <a:pt x="94" y="462"/>
                      <a:pt x="94" y="462"/>
                      <a:pt x="94" y="462"/>
                    </a:cubicBezTo>
                    <a:cubicBezTo>
                      <a:pt x="93" y="464"/>
                      <a:pt x="94" y="466"/>
                      <a:pt x="95" y="467"/>
                    </a:cubicBezTo>
                    <a:cubicBezTo>
                      <a:pt x="95" y="467"/>
                      <a:pt x="97" y="468"/>
                      <a:pt x="98" y="468"/>
                    </a:cubicBezTo>
                    <a:cubicBezTo>
                      <a:pt x="101" y="468"/>
                      <a:pt x="106" y="465"/>
                      <a:pt x="107" y="464"/>
                    </a:cubicBezTo>
                    <a:cubicBezTo>
                      <a:pt x="107" y="464"/>
                      <a:pt x="108" y="463"/>
                      <a:pt x="108" y="463"/>
                    </a:cubicBezTo>
                    <a:cubicBezTo>
                      <a:pt x="112" y="460"/>
                      <a:pt x="116" y="458"/>
                      <a:pt x="115" y="455"/>
                    </a:cubicBezTo>
                    <a:cubicBezTo>
                      <a:pt x="115" y="454"/>
                      <a:pt x="115" y="453"/>
                      <a:pt x="115" y="452"/>
                    </a:cubicBezTo>
                    <a:cubicBezTo>
                      <a:pt x="115" y="452"/>
                      <a:pt x="115" y="452"/>
                      <a:pt x="116" y="452"/>
                    </a:cubicBezTo>
                    <a:cubicBezTo>
                      <a:pt x="116" y="452"/>
                      <a:pt x="116" y="452"/>
                      <a:pt x="116" y="452"/>
                    </a:cubicBezTo>
                    <a:cubicBezTo>
                      <a:pt x="117" y="452"/>
                      <a:pt x="117" y="452"/>
                      <a:pt x="117" y="452"/>
                    </a:cubicBezTo>
                    <a:cubicBezTo>
                      <a:pt x="121" y="452"/>
                      <a:pt x="121" y="446"/>
                      <a:pt x="121" y="445"/>
                    </a:cubicBezTo>
                    <a:cubicBezTo>
                      <a:pt x="122" y="439"/>
                      <a:pt x="118" y="433"/>
                      <a:pt x="113" y="429"/>
                    </a:cubicBezTo>
                    <a:cubicBezTo>
                      <a:pt x="113" y="429"/>
                      <a:pt x="114" y="429"/>
                      <a:pt x="114" y="429"/>
                    </a:cubicBezTo>
                    <a:cubicBezTo>
                      <a:pt x="115" y="430"/>
                      <a:pt x="117" y="430"/>
                      <a:pt x="118" y="430"/>
                    </a:cubicBezTo>
                    <a:cubicBezTo>
                      <a:pt x="118" y="430"/>
                      <a:pt x="118" y="430"/>
                      <a:pt x="118" y="430"/>
                    </a:cubicBezTo>
                    <a:cubicBezTo>
                      <a:pt x="127" y="430"/>
                      <a:pt x="136" y="419"/>
                      <a:pt x="140" y="412"/>
                    </a:cubicBezTo>
                    <a:cubicBezTo>
                      <a:pt x="141" y="411"/>
                      <a:pt x="141" y="411"/>
                      <a:pt x="141" y="411"/>
                    </a:cubicBezTo>
                    <a:cubicBezTo>
                      <a:pt x="144" y="407"/>
                      <a:pt x="147" y="404"/>
                      <a:pt x="150" y="400"/>
                    </a:cubicBezTo>
                    <a:cubicBezTo>
                      <a:pt x="152" y="399"/>
                      <a:pt x="153" y="397"/>
                      <a:pt x="155" y="395"/>
                    </a:cubicBezTo>
                    <a:cubicBezTo>
                      <a:pt x="156" y="393"/>
                      <a:pt x="158" y="391"/>
                      <a:pt x="160" y="390"/>
                    </a:cubicBezTo>
                    <a:cubicBezTo>
                      <a:pt x="161" y="389"/>
                      <a:pt x="162" y="388"/>
                      <a:pt x="163" y="387"/>
                    </a:cubicBezTo>
                    <a:cubicBezTo>
                      <a:pt x="163" y="387"/>
                      <a:pt x="163" y="387"/>
                      <a:pt x="163" y="387"/>
                    </a:cubicBezTo>
                    <a:cubicBezTo>
                      <a:pt x="163" y="387"/>
                      <a:pt x="163" y="387"/>
                      <a:pt x="163" y="387"/>
                    </a:cubicBezTo>
                    <a:cubicBezTo>
                      <a:pt x="164" y="389"/>
                      <a:pt x="164" y="390"/>
                      <a:pt x="165" y="391"/>
                    </a:cubicBezTo>
                    <a:cubicBezTo>
                      <a:pt x="161" y="392"/>
                      <a:pt x="158" y="393"/>
                      <a:pt x="156" y="396"/>
                    </a:cubicBezTo>
                    <a:cubicBezTo>
                      <a:pt x="155" y="398"/>
                      <a:pt x="154" y="400"/>
                      <a:pt x="153" y="401"/>
                    </a:cubicBezTo>
                    <a:cubicBezTo>
                      <a:pt x="152" y="404"/>
                      <a:pt x="151" y="406"/>
                      <a:pt x="150" y="408"/>
                    </a:cubicBezTo>
                    <a:cubicBezTo>
                      <a:pt x="149" y="409"/>
                      <a:pt x="149" y="409"/>
                      <a:pt x="149" y="409"/>
                    </a:cubicBezTo>
                    <a:cubicBezTo>
                      <a:pt x="147" y="410"/>
                      <a:pt x="146" y="411"/>
                      <a:pt x="145" y="414"/>
                    </a:cubicBezTo>
                    <a:cubicBezTo>
                      <a:pt x="145" y="415"/>
                      <a:pt x="145" y="415"/>
                      <a:pt x="145" y="415"/>
                    </a:cubicBezTo>
                    <a:cubicBezTo>
                      <a:pt x="145" y="415"/>
                      <a:pt x="144" y="415"/>
                      <a:pt x="144" y="416"/>
                    </a:cubicBezTo>
                    <a:cubicBezTo>
                      <a:pt x="143" y="415"/>
                      <a:pt x="143" y="415"/>
                      <a:pt x="143" y="415"/>
                    </a:cubicBezTo>
                    <a:cubicBezTo>
                      <a:pt x="142" y="415"/>
                      <a:pt x="142" y="415"/>
                      <a:pt x="142" y="415"/>
                    </a:cubicBezTo>
                    <a:cubicBezTo>
                      <a:pt x="141" y="415"/>
                      <a:pt x="141" y="415"/>
                      <a:pt x="141" y="415"/>
                    </a:cubicBezTo>
                    <a:cubicBezTo>
                      <a:pt x="138" y="415"/>
                      <a:pt x="136" y="418"/>
                      <a:pt x="133" y="421"/>
                    </a:cubicBezTo>
                    <a:cubicBezTo>
                      <a:pt x="133" y="422"/>
                      <a:pt x="132" y="423"/>
                      <a:pt x="131" y="424"/>
                    </a:cubicBezTo>
                    <a:cubicBezTo>
                      <a:pt x="131" y="424"/>
                      <a:pt x="131" y="424"/>
                      <a:pt x="131" y="424"/>
                    </a:cubicBezTo>
                    <a:cubicBezTo>
                      <a:pt x="128" y="426"/>
                      <a:pt x="121" y="431"/>
                      <a:pt x="125" y="436"/>
                    </a:cubicBezTo>
                    <a:cubicBezTo>
                      <a:pt x="125" y="437"/>
                      <a:pt x="127" y="438"/>
                      <a:pt x="128" y="438"/>
                    </a:cubicBezTo>
                    <a:cubicBezTo>
                      <a:pt x="129" y="438"/>
                      <a:pt x="132" y="438"/>
                      <a:pt x="137" y="432"/>
                    </a:cubicBezTo>
                    <a:cubicBezTo>
                      <a:pt x="139" y="431"/>
                      <a:pt x="143" y="426"/>
                      <a:pt x="144" y="422"/>
                    </a:cubicBezTo>
                    <a:cubicBezTo>
                      <a:pt x="144" y="422"/>
                      <a:pt x="145" y="423"/>
                      <a:pt x="147" y="424"/>
                    </a:cubicBezTo>
                    <a:cubicBezTo>
                      <a:pt x="147" y="424"/>
                      <a:pt x="147" y="424"/>
                      <a:pt x="147" y="424"/>
                    </a:cubicBezTo>
                    <a:cubicBezTo>
                      <a:pt x="146" y="425"/>
                      <a:pt x="146" y="425"/>
                      <a:pt x="146" y="426"/>
                    </a:cubicBezTo>
                    <a:cubicBezTo>
                      <a:pt x="145" y="426"/>
                      <a:pt x="145" y="426"/>
                      <a:pt x="145" y="427"/>
                    </a:cubicBezTo>
                    <a:cubicBezTo>
                      <a:pt x="145" y="427"/>
                      <a:pt x="144" y="427"/>
                      <a:pt x="144" y="427"/>
                    </a:cubicBezTo>
                    <a:cubicBezTo>
                      <a:pt x="143" y="428"/>
                      <a:pt x="141" y="428"/>
                      <a:pt x="141" y="431"/>
                    </a:cubicBezTo>
                    <a:cubicBezTo>
                      <a:pt x="140" y="433"/>
                      <a:pt x="141" y="434"/>
                      <a:pt x="142" y="435"/>
                    </a:cubicBezTo>
                    <a:cubicBezTo>
                      <a:pt x="142" y="436"/>
                      <a:pt x="143" y="436"/>
                      <a:pt x="143" y="437"/>
                    </a:cubicBezTo>
                    <a:cubicBezTo>
                      <a:pt x="142" y="437"/>
                      <a:pt x="142" y="437"/>
                      <a:pt x="141" y="437"/>
                    </a:cubicBezTo>
                    <a:cubicBezTo>
                      <a:pt x="137" y="438"/>
                      <a:pt x="137" y="441"/>
                      <a:pt x="136" y="443"/>
                    </a:cubicBezTo>
                    <a:cubicBezTo>
                      <a:pt x="136" y="443"/>
                      <a:pt x="136" y="443"/>
                      <a:pt x="136" y="443"/>
                    </a:cubicBezTo>
                    <a:cubicBezTo>
                      <a:pt x="135" y="443"/>
                      <a:pt x="134" y="443"/>
                      <a:pt x="133" y="443"/>
                    </a:cubicBezTo>
                    <a:cubicBezTo>
                      <a:pt x="131" y="443"/>
                      <a:pt x="128" y="445"/>
                      <a:pt x="126" y="447"/>
                    </a:cubicBezTo>
                    <a:cubicBezTo>
                      <a:pt x="125" y="449"/>
                      <a:pt x="125" y="451"/>
                      <a:pt x="126" y="452"/>
                    </a:cubicBezTo>
                    <a:cubicBezTo>
                      <a:pt x="128" y="454"/>
                      <a:pt x="130" y="454"/>
                      <a:pt x="131" y="454"/>
                    </a:cubicBezTo>
                    <a:cubicBezTo>
                      <a:pt x="131" y="455"/>
                      <a:pt x="131" y="455"/>
                      <a:pt x="131" y="455"/>
                    </a:cubicBezTo>
                    <a:cubicBezTo>
                      <a:pt x="130" y="455"/>
                      <a:pt x="130" y="455"/>
                      <a:pt x="130" y="455"/>
                    </a:cubicBezTo>
                    <a:cubicBezTo>
                      <a:pt x="129" y="457"/>
                      <a:pt x="128" y="458"/>
                      <a:pt x="127" y="460"/>
                    </a:cubicBezTo>
                    <a:cubicBezTo>
                      <a:pt x="127" y="461"/>
                      <a:pt x="126" y="462"/>
                      <a:pt x="126" y="462"/>
                    </a:cubicBezTo>
                    <a:cubicBezTo>
                      <a:pt x="125" y="463"/>
                      <a:pt x="125" y="463"/>
                      <a:pt x="125" y="463"/>
                    </a:cubicBezTo>
                    <a:cubicBezTo>
                      <a:pt x="125" y="464"/>
                      <a:pt x="124" y="464"/>
                      <a:pt x="124" y="465"/>
                    </a:cubicBezTo>
                    <a:cubicBezTo>
                      <a:pt x="124" y="465"/>
                      <a:pt x="124" y="465"/>
                      <a:pt x="124" y="465"/>
                    </a:cubicBezTo>
                    <a:cubicBezTo>
                      <a:pt x="124" y="462"/>
                      <a:pt x="124" y="462"/>
                      <a:pt x="124" y="462"/>
                    </a:cubicBezTo>
                    <a:cubicBezTo>
                      <a:pt x="120" y="462"/>
                      <a:pt x="117" y="465"/>
                      <a:pt x="117" y="469"/>
                    </a:cubicBezTo>
                    <a:cubicBezTo>
                      <a:pt x="117" y="470"/>
                      <a:pt x="118" y="471"/>
                      <a:pt x="118" y="471"/>
                    </a:cubicBezTo>
                    <a:cubicBezTo>
                      <a:pt x="118" y="472"/>
                      <a:pt x="118" y="472"/>
                      <a:pt x="118" y="472"/>
                    </a:cubicBezTo>
                    <a:cubicBezTo>
                      <a:pt x="117" y="473"/>
                      <a:pt x="117" y="475"/>
                      <a:pt x="118" y="477"/>
                    </a:cubicBezTo>
                    <a:cubicBezTo>
                      <a:pt x="118" y="477"/>
                      <a:pt x="118" y="478"/>
                      <a:pt x="117" y="478"/>
                    </a:cubicBezTo>
                    <a:cubicBezTo>
                      <a:pt x="115" y="479"/>
                      <a:pt x="115" y="481"/>
                      <a:pt x="115" y="483"/>
                    </a:cubicBezTo>
                    <a:cubicBezTo>
                      <a:pt x="116" y="488"/>
                      <a:pt x="119" y="489"/>
                      <a:pt x="120" y="489"/>
                    </a:cubicBezTo>
                    <a:cubicBezTo>
                      <a:pt x="121" y="489"/>
                      <a:pt x="122" y="488"/>
                      <a:pt x="123" y="487"/>
                    </a:cubicBezTo>
                    <a:cubicBezTo>
                      <a:pt x="124" y="487"/>
                      <a:pt x="124" y="487"/>
                      <a:pt x="124" y="487"/>
                    </a:cubicBezTo>
                    <a:cubicBezTo>
                      <a:pt x="123" y="488"/>
                      <a:pt x="123" y="489"/>
                      <a:pt x="123" y="489"/>
                    </a:cubicBezTo>
                    <a:cubicBezTo>
                      <a:pt x="124" y="491"/>
                      <a:pt x="125" y="493"/>
                      <a:pt x="127" y="494"/>
                    </a:cubicBezTo>
                    <a:cubicBezTo>
                      <a:pt x="128" y="495"/>
                      <a:pt x="128" y="495"/>
                      <a:pt x="129" y="495"/>
                    </a:cubicBezTo>
                    <a:cubicBezTo>
                      <a:pt x="129" y="495"/>
                      <a:pt x="129" y="495"/>
                      <a:pt x="129" y="495"/>
                    </a:cubicBezTo>
                    <a:cubicBezTo>
                      <a:pt x="127" y="497"/>
                      <a:pt x="126" y="499"/>
                      <a:pt x="126" y="502"/>
                    </a:cubicBezTo>
                    <a:cubicBezTo>
                      <a:pt x="126" y="505"/>
                      <a:pt x="127" y="506"/>
                      <a:pt x="127" y="508"/>
                    </a:cubicBezTo>
                    <a:cubicBezTo>
                      <a:pt x="127" y="508"/>
                      <a:pt x="127" y="508"/>
                      <a:pt x="126" y="508"/>
                    </a:cubicBezTo>
                    <a:cubicBezTo>
                      <a:pt x="126" y="509"/>
                      <a:pt x="126" y="509"/>
                      <a:pt x="126" y="509"/>
                    </a:cubicBezTo>
                    <a:cubicBezTo>
                      <a:pt x="123" y="509"/>
                      <a:pt x="123" y="510"/>
                      <a:pt x="121" y="512"/>
                    </a:cubicBezTo>
                    <a:cubicBezTo>
                      <a:pt x="120" y="513"/>
                      <a:pt x="120" y="513"/>
                      <a:pt x="120" y="514"/>
                    </a:cubicBezTo>
                    <a:cubicBezTo>
                      <a:pt x="118" y="516"/>
                      <a:pt x="116" y="518"/>
                      <a:pt x="116" y="522"/>
                    </a:cubicBezTo>
                    <a:cubicBezTo>
                      <a:pt x="116" y="524"/>
                      <a:pt x="116" y="524"/>
                      <a:pt x="116" y="524"/>
                    </a:cubicBezTo>
                    <a:cubicBezTo>
                      <a:pt x="118" y="525"/>
                      <a:pt x="118" y="525"/>
                      <a:pt x="118" y="525"/>
                    </a:cubicBezTo>
                    <a:cubicBezTo>
                      <a:pt x="119" y="525"/>
                      <a:pt x="119" y="525"/>
                      <a:pt x="120" y="525"/>
                    </a:cubicBezTo>
                    <a:cubicBezTo>
                      <a:pt x="121" y="525"/>
                      <a:pt x="122" y="524"/>
                      <a:pt x="123" y="524"/>
                    </a:cubicBezTo>
                    <a:cubicBezTo>
                      <a:pt x="123" y="524"/>
                      <a:pt x="124" y="524"/>
                      <a:pt x="124" y="524"/>
                    </a:cubicBezTo>
                    <a:cubicBezTo>
                      <a:pt x="124" y="524"/>
                      <a:pt x="124" y="524"/>
                      <a:pt x="124" y="524"/>
                    </a:cubicBezTo>
                    <a:cubicBezTo>
                      <a:pt x="124" y="524"/>
                      <a:pt x="124" y="526"/>
                      <a:pt x="122" y="527"/>
                    </a:cubicBezTo>
                    <a:cubicBezTo>
                      <a:pt x="121" y="528"/>
                      <a:pt x="120" y="529"/>
                      <a:pt x="120" y="530"/>
                    </a:cubicBezTo>
                    <a:cubicBezTo>
                      <a:pt x="118" y="532"/>
                      <a:pt x="117" y="533"/>
                      <a:pt x="116" y="534"/>
                    </a:cubicBezTo>
                    <a:cubicBezTo>
                      <a:pt x="115" y="535"/>
                      <a:pt x="115" y="535"/>
                      <a:pt x="115" y="535"/>
                    </a:cubicBezTo>
                    <a:cubicBezTo>
                      <a:pt x="113" y="536"/>
                      <a:pt x="110" y="539"/>
                      <a:pt x="111" y="544"/>
                    </a:cubicBezTo>
                    <a:cubicBezTo>
                      <a:pt x="112" y="546"/>
                      <a:pt x="115" y="548"/>
                      <a:pt x="118" y="548"/>
                    </a:cubicBezTo>
                    <a:cubicBezTo>
                      <a:pt x="118" y="548"/>
                      <a:pt x="118" y="548"/>
                      <a:pt x="119" y="548"/>
                    </a:cubicBezTo>
                    <a:cubicBezTo>
                      <a:pt x="118" y="549"/>
                      <a:pt x="118" y="549"/>
                      <a:pt x="118" y="550"/>
                    </a:cubicBezTo>
                    <a:cubicBezTo>
                      <a:pt x="115" y="554"/>
                      <a:pt x="113" y="559"/>
                      <a:pt x="114" y="565"/>
                    </a:cubicBezTo>
                    <a:cubicBezTo>
                      <a:pt x="114" y="565"/>
                      <a:pt x="114" y="566"/>
                      <a:pt x="114" y="566"/>
                    </a:cubicBezTo>
                    <a:cubicBezTo>
                      <a:pt x="114" y="567"/>
                      <a:pt x="114" y="569"/>
                      <a:pt x="115" y="570"/>
                    </a:cubicBezTo>
                    <a:cubicBezTo>
                      <a:pt x="116" y="571"/>
                      <a:pt x="117" y="572"/>
                      <a:pt x="118" y="573"/>
                    </a:cubicBezTo>
                    <a:cubicBezTo>
                      <a:pt x="118" y="573"/>
                      <a:pt x="118" y="573"/>
                      <a:pt x="119" y="573"/>
                    </a:cubicBezTo>
                    <a:cubicBezTo>
                      <a:pt x="119" y="574"/>
                      <a:pt x="119" y="574"/>
                      <a:pt x="119" y="574"/>
                    </a:cubicBezTo>
                    <a:cubicBezTo>
                      <a:pt x="121" y="575"/>
                      <a:pt x="122" y="576"/>
                      <a:pt x="124" y="576"/>
                    </a:cubicBezTo>
                    <a:cubicBezTo>
                      <a:pt x="124" y="576"/>
                      <a:pt x="124" y="576"/>
                      <a:pt x="124" y="576"/>
                    </a:cubicBezTo>
                    <a:cubicBezTo>
                      <a:pt x="121" y="579"/>
                      <a:pt x="120" y="581"/>
                      <a:pt x="118" y="584"/>
                    </a:cubicBezTo>
                    <a:cubicBezTo>
                      <a:pt x="117" y="586"/>
                      <a:pt x="116" y="587"/>
                      <a:pt x="114" y="589"/>
                    </a:cubicBezTo>
                    <a:cubicBezTo>
                      <a:pt x="111" y="592"/>
                      <a:pt x="111" y="594"/>
                      <a:pt x="112" y="598"/>
                    </a:cubicBezTo>
                    <a:cubicBezTo>
                      <a:pt x="112" y="599"/>
                      <a:pt x="112" y="599"/>
                      <a:pt x="112" y="599"/>
                    </a:cubicBezTo>
                    <a:cubicBezTo>
                      <a:pt x="112" y="601"/>
                      <a:pt x="112" y="601"/>
                      <a:pt x="112" y="603"/>
                    </a:cubicBezTo>
                    <a:cubicBezTo>
                      <a:pt x="111" y="603"/>
                      <a:pt x="111" y="604"/>
                      <a:pt x="110" y="604"/>
                    </a:cubicBezTo>
                    <a:cubicBezTo>
                      <a:pt x="109" y="606"/>
                      <a:pt x="108" y="608"/>
                      <a:pt x="107" y="610"/>
                    </a:cubicBezTo>
                    <a:cubicBezTo>
                      <a:pt x="107" y="612"/>
                      <a:pt x="107" y="614"/>
                      <a:pt x="107" y="616"/>
                    </a:cubicBezTo>
                    <a:cubicBezTo>
                      <a:pt x="107" y="617"/>
                      <a:pt x="107" y="618"/>
                      <a:pt x="107" y="619"/>
                    </a:cubicBezTo>
                    <a:cubicBezTo>
                      <a:pt x="107" y="620"/>
                      <a:pt x="107" y="621"/>
                      <a:pt x="107" y="622"/>
                    </a:cubicBezTo>
                    <a:cubicBezTo>
                      <a:pt x="107" y="624"/>
                      <a:pt x="107" y="626"/>
                      <a:pt x="107" y="629"/>
                    </a:cubicBezTo>
                    <a:cubicBezTo>
                      <a:pt x="107" y="632"/>
                      <a:pt x="108" y="635"/>
                      <a:pt x="106" y="637"/>
                    </a:cubicBezTo>
                    <a:cubicBezTo>
                      <a:pt x="105" y="638"/>
                      <a:pt x="104" y="640"/>
                      <a:pt x="103" y="641"/>
                    </a:cubicBezTo>
                    <a:cubicBezTo>
                      <a:pt x="101" y="643"/>
                      <a:pt x="99" y="645"/>
                      <a:pt x="98" y="647"/>
                    </a:cubicBezTo>
                    <a:cubicBezTo>
                      <a:pt x="95" y="652"/>
                      <a:pt x="95" y="657"/>
                      <a:pt x="98" y="661"/>
                    </a:cubicBezTo>
                    <a:cubicBezTo>
                      <a:pt x="101" y="665"/>
                      <a:pt x="105" y="668"/>
                      <a:pt x="111" y="668"/>
                    </a:cubicBezTo>
                    <a:cubicBezTo>
                      <a:pt x="112" y="668"/>
                      <a:pt x="112" y="668"/>
                      <a:pt x="113" y="668"/>
                    </a:cubicBezTo>
                    <a:cubicBezTo>
                      <a:pt x="116" y="667"/>
                      <a:pt x="125" y="666"/>
                      <a:pt x="130" y="660"/>
                    </a:cubicBezTo>
                    <a:cubicBezTo>
                      <a:pt x="132" y="657"/>
                      <a:pt x="133" y="654"/>
                      <a:pt x="133" y="650"/>
                    </a:cubicBezTo>
                    <a:cubicBezTo>
                      <a:pt x="133" y="648"/>
                      <a:pt x="132" y="646"/>
                      <a:pt x="131" y="644"/>
                    </a:cubicBezTo>
                    <a:cubicBezTo>
                      <a:pt x="131" y="642"/>
                      <a:pt x="130" y="640"/>
                      <a:pt x="130" y="638"/>
                    </a:cubicBezTo>
                    <a:cubicBezTo>
                      <a:pt x="130" y="634"/>
                      <a:pt x="132" y="631"/>
                      <a:pt x="133" y="627"/>
                    </a:cubicBezTo>
                    <a:cubicBezTo>
                      <a:pt x="136" y="621"/>
                      <a:pt x="139" y="613"/>
                      <a:pt x="139" y="605"/>
                    </a:cubicBezTo>
                    <a:cubicBezTo>
                      <a:pt x="139" y="604"/>
                      <a:pt x="139" y="603"/>
                      <a:pt x="139" y="602"/>
                    </a:cubicBezTo>
                    <a:cubicBezTo>
                      <a:pt x="139" y="600"/>
                      <a:pt x="139" y="598"/>
                      <a:pt x="139" y="596"/>
                    </a:cubicBezTo>
                    <a:cubicBezTo>
                      <a:pt x="140" y="592"/>
                      <a:pt x="142" y="589"/>
                      <a:pt x="143" y="586"/>
                    </a:cubicBezTo>
                    <a:cubicBezTo>
                      <a:pt x="144" y="585"/>
                      <a:pt x="146" y="583"/>
                      <a:pt x="147" y="581"/>
                    </a:cubicBezTo>
                    <a:cubicBezTo>
                      <a:pt x="148" y="580"/>
                      <a:pt x="148" y="580"/>
                      <a:pt x="149" y="579"/>
                    </a:cubicBezTo>
                    <a:cubicBezTo>
                      <a:pt x="150" y="578"/>
                      <a:pt x="151" y="577"/>
                      <a:pt x="152" y="577"/>
                    </a:cubicBezTo>
                    <a:cubicBezTo>
                      <a:pt x="153" y="576"/>
                      <a:pt x="154" y="576"/>
                      <a:pt x="155" y="575"/>
                    </a:cubicBezTo>
                    <a:cubicBezTo>
                      <a:pt x="161" y="569"/>
                      <a:pt x="156" y="561"/>
                      <a:pt x="153" y="557"/>
                    </a:cubicBezTo>
                    <a:cubicBezTo>
                      <a:pt x="151" y="555"/>
                      <a:pt x="151" y="555"/>
                      <a:pt x="151" y="555"/>
                    </a:cubicBezTo>
                    <a:cubicBezTo>
                      <a:pt x="150" y="553"/>
                      <a:pt x="149" y="551"/>
                      <a:pt x="148" y="549"/>
                    </a:cubicBezTo>
                    <a:cubicBezTo>
                      <a:pt x="148" y="546"/>
                      <a:pt x="147" y="544"/>
                      <a:pt x="146" y="541"/>
                    </a:cubicBezTo>
                    <a:cubicBezTo>
                      <a:pt x="146" y="539"/>
                      <a:pt x="146" y="538"/>
                      <a:pt x="145" y="536"/>
                    </a:cubicBezTo>
                    <a:cubicBezTo>
                      <a:pt x="144" y="535"/>
                      <a:pt x="144" y="534"/>
                      <a:pt x="144" y="532"/>
                    </a:cubicBezTo>
                    <a:cubicBezTo>
                      <a:pt x="144" y="530"/>
                      <a:pt x="144" y="530"/>
                      <a:pt x="144" y="530"/>
                    </a:cubicBezTo>
                    <a:cubicBezTo>
                      <a:pt x="144" y="529"/>
                      <a:pt x="144" y="529"/>
                      <a:pt x="144" y="528"/>
                    </a:cubicBezTo>
                    <a:cubicBezTo>
                      <a:pt x="146" y="529"/>
                      <a:pt x="147" y="529"/>
                      <a:pt x="148" y="529"/>
                    </a:cubicBezTo>
                    <a:cubicBezTo>
                      <a:pt x="148" y="529"/>
                      <a:pt x="148" y="529"/>
                      <a:pt x="148" y="529"/>
                    </a:cubicBezTo>
                    <a:cubicBezTo>
                      <a:pt x="151" y="529"/>
                      <a:pt x="153" y="526"/>
                      <a:pt x="154" y="523"/>
                    </a:cubicBezTo>
                    <a:cubicBezTo>
                      <a:pt x="154" y="523"/>
                      <a:pt x="154" y="522"/>
                      <a:pt x="154" y="522"/>
                    </a:cubicBezTo>
                    <a:cubicBezTo>
                      <a:pt x="155" y="520"/>
                      <a:pt x="155" y="520"/>
                      <a:pt x="155" y="520"/>
                    </a:cubicBezTo>
                    <a:cubicBezTo>
                      <a:pt x="158" y="515"/>
                      <a:pt x="161" y="511"/>
                      <a:pt x="165" y="507"/>
                    </a:cubicBezTo>
                    <a:cubicBezTo>
                      <a:pt x="167" y="505"/>
                      <a:pt x="169" y="503"/>
                      <a:pt x="171" y="501"/>
                    </a:cubicBezTo>
                    <a:cubicBezTo>
                      <a:pt x="172" y="500"/>
                      <a:pt x="173" y="500"/>
                      <a:pt x="174" y="499"/>
                    </a:cubicBezTo>
                    <a:cubicBezTo>
                      <a:pt x="173" y="499"/>
                      <a:pt x="173" y="500"/>
                      <a:pt x="173" y="500"/>
                    </a:cubicBezTo>
                    <a:cubicBezTo>
                      <a:pt x="171" y="501"/>
                      <a:pt x="170" y="502"/>
                      <a:pt x="169" y="504"/>
                    </a:cubicBezTo>
                    <a:cubicBezTo>
                      <a:pt x="159" y="513"/>
                      <a:pt x="153" y="524"/>
                      <a:pt x="151" y="535"/>
                    </a:cubicBezTo>
                    <a:cubicBezTo>
                      <a:pt x="151" y="535"/>
                      <a:pt x="150" y="536"/>
                      <a:pt x="150" y="537"/>
                    </a:cubicBezTo>
                    <a:cubicBezTo>
                      <a:pt x="149" y="539"/>
                      <a:pt x="148" y="541"/>
                      <a:pt x="149" y="543"/>
                    </a:cubicBezTo>
                    <a:cubicBezTo>
                      <a:pt x="149" y="544"/>
                      <a:pt x="149" y="546"/>
                      <a:pt x="153" y="551"/>
                    </a:cubicBezTo>
                    <a:cubicBezTo>
                      <a:pt x="154" y="552"/>
                      <a:pt x="154" y="553"/>
                      <a:pt x="155" y="554"/>
                    </a:cubicBezTo>
                    <a:cubicBezTo>
                      <a:pt x="155" y="555"/>
                      <a:pt x="156" y="556"/>
                      <a:pt x="156" y="557"/>
                    </a:cubicBezTo>
                    <a:cubicBezTo>
                      <a:pt x="157" y="558"/>
                      <a:pt x="157" y="558"/>
                      <a:pt x="157" y="558"/>
                    </a:cubicBezTo>
                    <a:cubicBezTo>
                      <a:pt x="158" y="561"/>
                      <a:pt x="160" y="564"/>
                      <a:pt x="164" y="564"/>
                    </a:cubicBezTo>
                    <a:cubicBezTo>
                      <a:pt x="165" y="564"/>
                      <a:pt x="165" y="563"/>
                      <a:pt x="166" y="563"/>
                    </a:cubicBezTo>
                    <a:cubicBezTo>
                      <a:pt x="168" y="563"/>
                      <a:pt x="168" y="563"/>
                      <a:pt x="168" y="563"/>
                    </a:cubicBezTo>
                    <a:cubicBezTo>
                      <a:pt x="168" y="561"/>
                      <a:pt x="168" y="561"/>
                      <a:pt x="168" y="561"/>
                    </a:cubicBezTo>
                    <a:cubicBezTo>
                      <a:pt x="168" y="559"/>
                      <a:pt x="168" y="557"/>
                      <a:pt x="168" y="555"/>
                    </a:cubicBezTo>
                    <a:cubicBezTo>
                      <a:pt x="168" y="556"/>
                      <a:pt x="168" y="556"/>
                      <a:pt x="168" y="557"/>
                    </a:cubicBezTo>
                    <a:cubicBezTo>
                      <a:pt x="169" y="558"/>
                      <a:pt x="170" y="560"/>
                      <a:pt x="170" y="561"/>
                    </a:cubicBezTo>
                    <a:cubicBezTo>
                      <a:pt x="170" y="565"/>
                      <a:pt x="173" y="567"/>
                      <a:pt x="175" y="568"/>
                    </a:cubicBezTo>
                    <a:cubicBezTo>
                      <a:pt x="176" y="569"/>
                      <a:pt x="179" y="571"/>
                      <a:pt x="180" y="573"/>
                    </a:cubicBezTo>
                    <a:cubicBezTo>
                      <a:pt x="180" y="573"/>
                      <a:pt x="181" y="573"/>
                      <a:pt x="181" y="574"/>
                    </a:cubicBezTo>
                    <a:cubicBezTo>
                      <a:pt x="182" y="576"/>
                      <a:pt x="184" y="579"/>
                      <a:pt x="187" y="579"/>
                    </a:cubicBezTo>
                    <a:cubicBezTo>
                      <a:pt x="188" y="579"/>
                      <a:pt x="188" y="579"/>
                      <a:pt x="188" y="579"/>
                    </a:cubicBezTo>
                    <a:cubicBezTo>
                      <a:pt x="188" y="579"/>
                      <a:pt x="188" y="579"/>
                      <a:pt x="188" y="579"/>
                    </a:cubicBezTo>
                    <a:cubicBezTo>
                      <a:pt x="189" y="579"/>
                      <a:pt x="190" y="578"/>
                      <a:pt x="191" y="577"/>
                    </a:cubicBezTo>
                    <a:cubicBezTo>
                      <a:pt x="191" y="577"/>
                      <a:pt x="192" y="576"/>
                      <a:pt x="192" y="575"/>
                    </a:cubicBezTo>
                    <a:cubicBezTo>
                      <a:pt x="192" y="576"/>
                      <a:pt x="192" y="578"/>
                      <a:pt x="193" y="579"/>
                    </a:cubicBezTo>
                    <a:cubicBezTo>
                      <a:pt x="195" y="580"/>
                      <a:pt x="196" y="581"/>
                      <a:pt x="198" y="581"/>
                    </a:cubicBezTo>
                    <a:cubicBezTo>
                      <a:pt x="198" y="581"/>
                      <a:pt x="198" y="581"/>
                      <a:pt x="198" y="581"/>
                    </a:cubicBezTo>
                    <a:cubicBezTo>
                      <a:pt x="198" y="581"/>
                      <a:pt x="199" y="581"/>
                      <a:pt x="199" y="581"/>
                    </a:cubicBezTo>
                    <a:cubicBezTo>
                      <a:pt x="198" y="582"/>
                      <a:pt x="195" y="586"/>
                      <a:pt x="197" y="589"/>
                    </a:cubicBezTo>
                    <a:cubicBezTo>
                      <a:pt x="198" y="591"/>
                      <a:pt x="200" y="592"/>
                      <a:pt x="202" y="593"/>
                    </a:cubicBezTo>
                    <a:cubicBezTo>
                      <a:pt x="203" y="593"/>
                      <a:pt x="204" y="593"/>
                      <a:pt x="204" y="594"/>
                    </a:cubicBezTo>
                    <a:cubicBezTo>
                      <a:pt x="205" y="594"/>
                      <a:pt x="206" y="596"/>
                      <a:pt x="207" y="597"/>
                    </a:cubicBezTo>
                    <a:cubicBezTo>
                      <a:pt x="207" y="597"/>
                      <a:pt x="207" y="597"/>
                      <a:pt x="207" y="598"/>
                    </a:cubicBezTo>
                    <a:cubicBezTo>
                      <a:pt x="207" y="599"/>
                      <a:pt x="208" y="600"/>
                      <a:pt x="208" y="601"/>
                    </a:cubicBezTo>
                    <a:cubicBezTo>
                      <a:pt x="210" y="603"/>
                      <a:pt x="213" y="603"/>
                      <a:pt x="214" y="603"/>
                    </a:cubicBezTo>
                    <a:cubicBezTo>
                      <a:pt x="215" y="603"/>
                      <a:pt x="215" y="603"/>
                      <a:pt x="215" y="603"/>
                    </a:cubicBezTo>
                    <a:cubicBezTo>
                      <a:pt x="215" y="603"/>
                      <a:pt x="216" y="603"/>
                      <a:pt x="216" y="603"/>
                    </a:cubicBezTo>
                    <a:cubicBezTo>
                      <a:pt x="218" y="604"/>
                      <a:pt x="221" y="605"/>
                      <a:pt x="223" y="610"/>
                    </a:cubicBezTo>
                    <a:cubicBezTo>
                      <a:pt x="223" y="612"/>
                      <a:pt x="223" y="612"/>
                      <a:pt x="223" y="612"/>
                    </a:cubicBezTo>
                    <a:cubicBezTo>
                      <a:pt x="224" y="614"/>
                      <a:pt x="225" y="617"/>
                      <a:pt x="227" y="620"/>
                    </a:cubicBezTo>
                    <a:cubicBezTo>
                      <a:pt x="227" y="621"/>
                      <a:pt x="227" y="622"/>
                      <a:pt x="228" y="622"/>
                    </a:cubicBezTo>
                    <a:cubicBezTo>
                      <a:pt x="229" y="624"/>
                      <a:pt x="230" y="625"/>
                      <a:pt x="230" y="627"/>
                    </a:cubicBezTo>
                    <a:cubicBezTo>
                      <a:pt x="231" y="632"/>
                      <a:pt x="225" y="637"/>
                      <a:pt x="220" y="640"/>
                    </a:cubicBezTo>
                    <a:cubicBezTo>
                      <a:pt x="219" y="640"/>
                      <a:pt x="219" y="640"/>
                      <a:pt x="219" y="640"/>
                    </a:cubicBezTo>
                    <a:cubicBezTo>
                      <a:pt x="217" y="642"/>
                      <a:pt x="213" y="644"/>
                      <a:pt x="212" y="647"/>
                    </a:cubicBezTo>
                    <a:cubicBezTo>
                      <a:pt x="212" y="648"/>
                      <a:pt x="211" y="649"/>
                      <a:pt x="211" y="650"/>
                    </a:cubicBezTo>
                    <a:cubicBezTo>
                      <a:pt x="211" y="650"/>
                      <a:pt x="211" y="651"/>
                      <a:pt x="211" y="651"/>
                    </a:cubicBezTo>
                    <a:cubicBezTo>
                      <a:pt x="210" y="651"/>
                      <a:pt x="210" y="652"/>
                      <a:pt x="210" y="652"/>
                    </a:cubicBezTo>
                    <a:cubicBezTo>
                      <a:pt x="209" y="653"/>
                      <a:pt x="209" y="654"/>
                      <a:pt x="209" y="656"/>
                    </a:cubicBezTo>
                    <a:cubicBezTo>
                      <a:pt x="208" y="656"/>
                      <a:pt x="208" y="657"/>
                      <a:pt x="208" y="657"/>
                    </a:cubicBezTo>
                    <a:cubicBezTo>
                      <a:pt x="207" y="658"/>
                      <a:pt x="207" y="658"/>
                      <a:pt x="206" y="659"/>
                    </a:cubicBezTo>
                    <a:cubicBezTo>
                      <a:pt x="205" y="661"/>
                      <a:pt x="205" y="662"/>
                      <a:pt x="205" y="663"/>
                    </a:cubicBezTo>
                    <a:cubicBezTo>
                      <a:pt x="205" y="664"/>
                      <a:pt x="205" y="664"/>
                      <a:pt x="205" y="665"/>
                    </a:cubicBezTo>
                    <a:cubicBezTo>
                      <a:pt x="204" y="669"/>
                      <a:pt x="204" y="675"/>
                      <a:pt x="201" y="679"/>
                    </a:cubicBezTo>
                    <a:cubicBezTo>
                      <a:pt x="199" y="682"/>
                      <a:pt x="196" y="686"/>
                      <a:pt x="193" y="689"/>
                    </a:cubicBezTo>
                    <a:cubicBezTo>
                      <a:pt x="191" y="691"/>
                      <a:pt x="191" y="691"/>
                      <a:pt x="191" y="691"/>
                    </a:cubicBezTo>
                    <a:cubicBezTo>
                      <a:pt x="186" y="695"/>
                      <a:pt x="184" y="700"/>
                      <a:pt x="183" y="705"/>
                    </a:cubicBezTo>
                    <a:cubicBezTo>
                      <a:pt x="183" y="706"/>
                      <a:pt x="182" y="707"/>
                      <a:pt x="182" y="707"/>
                    </a:cubicBezTo>
                    <a:cubicBezTo>
                      <a:pt x="181" y="711"/>
                      <a:pt x="179" y="716"/>
                      <a:pt x="181" y="720"/>
                    </a:cubicBezTo>
                    <a:cubicBezTo>
                      <a:pt x="182" y="722"/>
                      <a:pt x="183" y="724"/>
                      <a:pt x="183" y="726"/>
                    </a:cubicBezTo>
                    <a:cubicBezTo>
                      <a:pt x="185" y="729"/>
                      <a:pt x="186" y="731"/>
                      <a:pt x="186" y="735"/>
                    </a:cubicBezTo>
                    <a:cubicBezTo>
                      <a:pt x="186" y="736"/>
                      <a:pt x="186" y="736"/>
                      <a:pt x="186" y="736"/>
                    </a:cubicBezTo>
                    <a:cubicBezTo>
                      <a:pt x="186" y="736"/>
                      <a:pt x="185" y="736"/>
                      <a:pt x="185" y="736"/>
                    </a:cubicBezTo>
                    <a:cubicBezTo>
                      <a:pt x="185" y="736"/>
                      <a:pt x="185" y="735"/>
                      <a:pt x="185" y="734"/>
                    </a:cubicBezTo>
                    <a:cubicBezTo>
                      <a:pt x="185" y="730"/>
                      <a:pt x="183" y="726"/>
                      <a:pt x="181" y="722"/>
                    </a:cubicBezTo>
                    <a:cubicBezTo>
                      <a:pt x="179" y="720"/>
                      <a:pt x="177" y="718"/>
                      <a:pt x="174" y="718"/>
                    </a:cubicBezTo>
                    <a:cubicBezTo>
                      <a:pt x="172" y="718"/>
                      <a:pt x="170" y="718"/>
                      <a:pt x="169" y="719"/>
                    </a:cubicBezTo>
                    <a:cubicBezTo>
                      <a:pt x="164" y="722"/>
                      <a:pt x="165" y="727"/>
                      <a:pt x="165" y="730"/>
                    </a:cubicBezTo>
                    <a:cubicBezTo>
                      <a:pt x="165" y="731"/>
                      <a:pt x="165" y="731"/>
                      <a:pt x="165" y="732"/>
                    </a:cubicBezTo>
                    <a:cubicBezTo>
                      <a:pt x="165" y="733"/>
                      <a:pt x="165" y="735"/>
                      <a:pt x="165" y="736"/>
                    </a:cubicBezTo>
                    <a:cubicBezTo>
                      <a:pt x="165" y="738"/>
                      <a:pt x="164" y="741"/>
                      <a:pt x="166" y="744"/>
                    </a:cubicBezTo>
                    <a:cubicBezTo>
                      <a:pt x="167" y="748"/>
                      <a:pt x="170" y="752"/>
                      <a:pt x="172" y="755"/>
                    </a:cubicBezTo>
                    <a:cubicBezTo>
                      <a:pt x="174" y="757"/>
                      <a:pt x="175" y="759"/>
                      <a:pt x="177" y="762"/>
                    </a:cubicBezTo>
                    <a:cubicBezTo>
                      <a:pt x="179" y="765"/>
                      <a:pt x="181" y="768"/>
                      <a:pt x="183" y="770"/>
                    </a:cubicBezTo>
                    <a:cubicBezTo>
                      <a:pt x="187" y="775"/>
                      <a:pt x="190" y="779"/>
                      <a:pt x="190" y="784"/>
                    </a:cubicBezTo>
                    <a:cubicBezTo>
                      <a:pt x="190" y="784"/>
                      <a:pt x="190" y="784"/>
                      <a:pt x="190" y="784"/>
                    </a:cubicBezTo>
                    <a:cubicBezTo>
                      <a:pt x="190" y="788"/>
                      <a:pt x="190" y="794"/>
                      <a:pt x="194" y="797"/>
                    </a:cubicBezTo>
                    <a:cubicBezTo>
                      <a:pt x="196" y="798"/>
                      <a:pt x="198" y="798"/>
                      <a:pt x="199" y="798"/>
                    </a:cubicBezTo>
                    <a:cubicBezTo>
                      <a:pt x="203" y="798"/>
                      <a:pt x="207" y="795"/>
                      <a:pt x="207" y="791"/>
                    </a:cubicBezTo>
                    <a:cubicBezTo>
                      <a:pt x="207" y="787"/>
                      <a:pt x="204" y="783"/>
                      <a:pt x="202" y="780"/>
                    </a:cubicBezTo>
                    <a:cubicBezTo>
                      <a:pt x="202" y="779"/>
                      <a:pt x="201" y="779"/>
                      <a:pt x="201" y="778"/>
                    </a:cubicBezTo>
                    <a:cubicBezTo>
                      <a:pt x="199" y="775"/>
                      <a:pt x="198" y="771"/>
                      <a:pt x="197" y="767"/>
                    </a:cubicBezTo>
                    <a:cubicBezTo>
                      <a:pt x="196" y="763"/>
                      <a:pt x="196" y="761"/>
                      <a:pt x="198" y="759"/>
                    </a:cubicBezTo>
                    <a:cubicBezTo>
                      <a:pt x="200" y="757"/>
                      <a:pt x="203" y="755"/>
                      <a:pt x="206" y="755"/>
                    </a:cubicBezTo>
                    <a:cubicBezTo>
                      <a:pt x="207" y="755"/>
                      <a:pt x="207" y="755"/>
                      <a:pt x="207" y="755"/>
                    </a:cubicBezTo>
                    <a:cubicBezTo>
                      <a:pt x="209" y="755"/>
                      <a:pt x="209" y="756"/>
                      <a:pt x="210" y="757"/>
                    </a:cubicBezTo>
                    <a:cubicBezTo>
                      <a:pt x="210" y="757"/>
                      <a:pt x="210" y="757"/>
                      <a:pt x="211" y="758"/>
                    </a:cubicBezTo>
                    <a:cubicBezTo>
                      <a:pt x="211" y="759"/>
                      <a:pt x="212" y="761"/>
                      <a:pt x="215" y="762"/>
                    </a:cubicBezTo>
                    <a:cubicBezTo>
                      <a:pt x="216" y="762"/>
                      <a:pt x="218" y="763"/>
                      <a:pt x="219" y="763"/>
                    </a:cubicBezTo>
                    <a:cubicBezTo>
                      <a:pt x="220" y="763"/>
                      <a:pt x="221" y="763"/>
                      <a:pt x="222" y="763"/>
                    </a:cubicBezTo>
                    <a:cubicBezTo>
                      <a:pt x="223" y="763"/>
                      <a:pt x="225" y="765"/>
                      <a:pt x="226" y="765"/>
                    </a:cubicBezTo>
                    <a:cubicBezTo>
                      <a:pt x="227" y="766"/>
                      <a:pt x="227" y="766"/>
                      <a:pt x="227" y="766"/>
                    </a:cubicBezTo>
                    <a:cubicBezTo>
                      <a:pt x="231" y="768"/>
                      <a:pt x="235" y="773"/>
                      <a:pt x="238" y="777"/>
                    </a:cubicBezTo>
                    <a:cubicBezTo>
                      <a:pt x="239" y="778"/>
                      <a:pt x="239" y="778"/>
                      <a:pt x="239" y="778"/>
                    </a:cubicBezTo>
                    <a:cubicBezTo>
                      <a:pt x="241" y="781"/>
                      <a:pt x="243" y="785"/>
                      <a:pt x="247" y="787"/>
                    </a:cubicBezTo>
                    <a:cubicBezTo>
                      <a:pt x="248" y="788"/>
                      <a:pt x="249" y="788"/>
                      <a:pt x="250" y="788"/>
                    </a:cubicBezTo>
                    <a:cubicBezTo>
                      <a:pt x="250" y="788"/>
                      <a:pt x="251" y="788"/>
                      <a:pt x="252" y="789"/>
                    </a:cubicBezTo>
                    <a:cubicBezTo>
                      <a:pt x="253" y="789"/>
                      <a:pt x="253" y="789"/>
                      <a:pt x="253" y="789"/>
                    </a:cubicBezTo>
                    <a:cubicBezTo>
                      <a:pt x="254" y="790"/>
                      <a:pt x="256" y="791"/>
                      <a:pt x="258" y="791"/>
                    </a:cubicBezTo>
                    <a:cubicBezTo>
                      <a:pt x="259" y="791"/>
                      <a:pt x="259" y="791"/>
                      <a:pt x="259" y="791"/>
                    </a:cubicBezTo>
                    <a:cubicBezTo>
                      <a:pt x="261" y="791"/>
                      <a:pt x="263" y="790"/>
                      <a:pt x="263" y="789"/>
                    </a:cubicBezTo>
                    <a:cubicBezTo>
                      <a:pt x="266" y="786"/>
                      <a:pt x="265" y="781"/>
                      <a:pt x="265" y="777"/>
                    </a:cubicBezTo>
                    <a:cubicBezTo>
                      <a:pt x="264" y="777"/>
                      <a:pt x="264" y="776"/>
                      <a:pt x="264" y="776"/>
                    </a:cubicBezTo>
                    <a:cubicBezTo>
                      <a:pt x="264" y="774"/>
                      <a:pt x="264" y="773"/>
                      <a:pt x="264" y="772"/>
                    </a:cubicBezTo>
                    <a:cubicBezTo>
                      <a:pt x="264" y="770"/>
                      <a:pt x="264" y="768"/>
                      <a:pt x="264" y="765"/>
                    </a:cubicBezTo>
                    <a:cubicBezTo>
                      <a:pt x="263" y="763"/>
                      <a:pt x="261" y="760"/>
                      <a:pt x="259" y="758"/>
                    </a:cubicBezTo>
                    <a:cubicBezTo>
                      <a:pt x="259" y="757"/>
                      <a:pt x="258" y="756"/>
                      <a:pt x="257" y="755"/>
                    </a:cubicBezTo>
                    <a:cubicBezTo>
                      <a:pt x="255" y="753"/>
                      <a:pt x="255" y="752"/>
                      <a:pt x="256" y="749"/>
                    </a:cubicBezTo>
                    <a:cubicBezTo>
                      <a:pt x="256" y="749"/>
                      <a:pt x="256" y="748"/>
                      <a:pt x="256" y="747"/>
                    </a:cubicBezTo>
                    <a:cubicBezTo>
                      <a:pt x="257" y="746"/>
                      <a:pt x="257" y="746"/>
                      <a:pt x="257" y="746"/>
                    </a:cubicBezTo>
                    <a:cubicBezTo>
                      <a:pt x="257" y="746"/>
                      <a:pt x="257" y="746"/>
                      <a:pt x="258" y="746"/>
                    </a:cubicBezTo>
                    <a:cubicBezTo>
                      <a:pt x="258" y="746"/>
                      <a:pt x="258" y="746"/>
                      <a:pt x="258" y="746"/>
                    </a:cubicBezTo>
                    <a:cubicBezTo>
                      <a:pt x="259" y="746"/>
                      <a:pt x="260" y="747"/>
                      <a:pt x="261" y="748"/>
                    </a:cubicBezTo>
                    <a:cubicBezTo>
                      <a:pt x="261" y="749"/>
                      <a:pt x="262" y="750"/>
                      <a:pt x="263" y="751"/>
                    </a:cubicBezTo>
                    <a:cubicBezTo>
                      <a:pt x="263" y="752"/>
                      <a:pt x="264" y="752"/>
                      <a:pt x="264" y="753"/>
                    </a:cubicBezTo>
                    <a:cubicBezTo>
                      <a:pt x="265" y="753"/>
                      <a:pt x="266" y="754"/>
                      <a:pt x="267" y="755"/>
                    </a:cubicBezTo>
                    <a:cubicBezTo>
                      <a:pt x="270" y="756"/>
                      <a:pt x="271" y="757"/>
                      <a:pt x="273" y="759"/>
                    </a:cubicBezTo>
                    <a:cubicBezTo>
                      <a:pt x="275" y="760"/>
                      <a:pt x="276" y="762"/>
                      <a:pt x="278" y="763"/>
                    </a:cubicBezTo>
                    <a:cubicBezTo>
                      <a:pt x="279" y="765"/>
                      <a:pt x="280" y="766"/>
                      <a:pt x="282" y="768"/>
                    </a:cubicBezTo>
                    <a:cubicBezTo>
                      <a:pt x="283" y="770"/>
                      <a:pt x="286" y="772"/>
                      <a:pt x="289" y="772"/>
                    </a:cubicBezTo>
                    <a:cubicBezTo>
                      <a:pt x="290" y="772"/>
                      <a:pt x="292" y="771"/>
                      <a:pt x="293" y="770"/>
                    </a:cubicBezTo>
                    <a:cubicBezTo>
                      <a:pt x="294" y="771"/>
                      <a:pt x="295" y="772"/>
                      <a:pt x="296" y="772"/>
                    </a:cubicBezTo>
                    <a:cubicBezTo>
                      <a:pt x="298" y="772"/>
                      <a:pt x="299" y="773"/>
                      <a:pt x="301" y="773"/>
                    </a:cubicBezTo>
                    <a:cubicBezTo>
                      <a:pt x="302" y="773"/>
                      <a:pt x="303" y="772"/>
                      <a:pt x="305" y="772"/>
                    </a:cubicBezTo>
                    <a:cubicBezTo>
                      <a:pt x="306" y="772"/>
                      <a:pt x="306" y="772"/>
                      <a:pt x="306" y="772"/>
                    </a:cubicBezTo>
                    <a:cubicBezTo>
                      <a:pt x="307" y="772"/>
                      <a:pt x="309" y="772"/>
                      <a:pt x="310" y="771"/>
                    </a:cubicBezTo>
                    <a:cubicBezTo>
                      <a:pt x="311" y="771"/>
                      <a:pt x="311" y="771"/>
                      <a:pt x="311" y="771"/>
                    </a:cubicBezTo>
                    <a:cubicBezTo>
                      <a:pt x="313" y="771"/>
                      <a:pt x="314" y="770"/>
                      <a:pt x="316" y="768"/>
                    </a:cubicBezTo>
                    <a:cubicBezTo>
                      <a:pt x="318" y="767"/>
                      <a:pt x="320" y="765"/>
                      <a:pt x="321" y="763"/>
                    </a:cubicBezTo>
                    <a:cubicBezTo>
                      <a:pt x="322" y="760"/>
                      <a:pt x="322" y="758"/>
                      <a:pt x="321" y="755"/>
                    </a:cubicBezTo>
                    <a:cubicBezTo>
                      <a:pt x="321" y="754"/>
                      <a:pt x="321" y="754"/>
                      <a:pt x="321" y="754"/>
                    </a:cubicBezTo>
                    <a:cubicBezTo>
                      <a:pt x="322" y="754"/>
                      <a:pt x="322" y="754"/>
                      <a:pt x="323" y="754"/>
                    </a:cubicBezTo>
                    <a:cubicBezTo>
                      <a:pt x="324" y="755"/>
                      <a:pt x="326" y="755"/>
                      <a:pt x="328" y="755"/>
                    </a:cubicBezTo>
                    <a:cubicBezTo>
                      <a:pt x="331" y="755"/>
                      <a:pt x="333" y="754"/>
                      <a:pt x="335" y="752"/>
                    </a:cubicBezTo>
                    <a:cubicBezTo>
                      <a:pt x="336" y="751"/>
                      <a:pt x="337" y="750"/>
                      <a:pt x="338" y="750"/>
                    </a:cubicBezTo>
                    <a:cubicBezTo>
                      <a:pt x="339" y="750"/>
                      <a:pt x="339" y="750"/>
                      <a:pt x="339" y="750"/>
                    </a:cubicBezTo>
                    <a:cubicBezTo>
                      <a:pt x="340" y="751"/>
                      <a:pt x="340" y="751"/>
                      <a:pt x="340" y="751"/>
                    </a:cubicBezTo>
                    <a:cubicBezTo>
                      <a:pt x="342" y="752"/>
                      <a:pt x="343" y="753"/>
                      <a:pt x="345" y="753"/>
                    </a:cubicBezTo>
                    <a:cubicBezTo>
                      <a:pt x="346" y="753"/>
                      <a:pt x="347" y="752"/>
                      <a:pt x="348" y="752"/>
                    </a:cubicBezTo>
                    <a:cubicBezTo>
                      <a:pt x="351" y="750"/>
                      <a:pt x="353" y="746"/>
                      <a:pt x="353" y="744"/>
                    </a:cubicBezTo>
                    <a:cubicBezTo>
                      <a:pt x="353" y="741"/>
                      <a:pt x="353" y="738"/>
                      <a:pt x="353" y="735"/>
                    </a:cubicBezTo>
                    <a:cubicBezTo>
                      <a:pt x="352" y="733"/>
                      <a:pt x="352" y="730"/>
                      <a:pt x="352" y="728"/>
                    </a:cubicBezTo>
                    <a:cubicBezTo>
                      <a:pt x="352" y="728"/>
                      <a:pt x="353" y="728"/>
                      <a:pt x="353" y="728"/>
                    </a:cubicBezTo>
                    <a:cubicBezTo>
                      <a:pt x="354" y="728"/>
                      <a:pt x="356" y="728"/>
                      <a:pt x="360" y="729"/>
                    </a:cubicBezTo>
                    <a:cubicBezTo>
                      <a:pt x="362" y="730"/>
                      <a:pt x="365" y="731"/>
                      <a:pt x="368" y="731"/>
                    </a:cubicBezTo>
                    <a:cubicBezTo>
                      <a:pt x="369" y="731"/>
                      <a:pt x="371" y="730"/>
                      <a:pt x="373" y="730"/>
                    </a:cubicBezTo>
                    <a:cubicBezTo>
                      <a:pt x="375" y="730"/>
                      <a:pt x="377" y="730"/>
                      <a:pt x="378" y="730"/>
                    </a:cubicBezTo>
                    <a:cubicBezTo>
                      <a:pt x="380" y="730"/>
                      <a:pt x="381" y="730"/>
                      <a:pt x="382" y="730"/>
                    </a:cubicBezTo>
                    <a:cubicBezTo>
                      <a:pt x="383" y="730"/>
                      <a:pt x="384" y="731"/>
                      <a:pt x="385" y="731"/>
                    </a:cubicBezTo>
                    <a:cubicBezTo>
                      <a:pt x="386" y="731"/>
                      <a:pt x="386" y="731"/>
                      <a:pt x="387" y="731"/>
                    </a:cubicBezTo>
                    <a:cubicBezTo>
                      <a:pt x="388" y="730"/>
                      <a:pt x="388" y="730"/>
                      <a:pt x="389" y="730"/>
                    </a:cubicBezTo>
                    <a:cubicBezTo>
                      <a:pt x="389" y="730"/>
                      <a:pt x="390" y="730"/>
                      <a:pt x="391" y="731"/>
                    </a:cubicBezTo>
                    <a:cubicBezTo>
                      <a:pt x="391" y="731"/>
                      <a:pt x="392" y="731"/>
                      <a:pt x="393" y="731"/>
                    </a:cubicBezTo>
                    <a:cubicBezTo>
                      <a:pt x="394" y="731"/>
                      <a:pt x="396" y="731"/>
                      <a:pt x="397" y="731"/>
                    </a:cubicBezTo>
                    <a:cubicBezTo>
                      <a:pt x="398" y="731"/>
                      <a:pt x="399" y="731"/>
                      <a:pt x="400" y="731"/>
                    </a:cubicBezTo>
                    <a:cubicBezTo>
                      <a:pt x="401" y="731"/>
                      <a:pt x="402" y="730"/>
                      <a:pt x="404" y="730"/>
                    </a:cubicBezTo>
                    <a:cubicBezTo>
                      <a:pt x="405" y="729"/>
                      <a:pt x="405" y="729"/>
                      <a:pt x="405" y="729"/>
                    </a:cubicBezTo>
                    <a:cubicBezTo>
                      <a:pt x="406" y="729"/>
                      <a:pt x="406" y="729"/>
                      <a:pt x="406" y="729"/>
                    </a:cubicBezTo>
                    <a:cubicBezTo>
                      <a:pt x="407" y="728"/>
                      <a:pt x="408" y="726"/>
                      <a:pt x="409" y="724"/>
                    </a:cubicBezTo>
                    <a:cubicBezTo>
                      <a:pt x="409" y="723"/>
                      <a:pt x="410" y="722"/>
                      <a:pt x="410" y="721"/>
                    </a:cubicBezTo>
                    <a:cubicBezTo>
                      <a:pt x="410" y="719"/>
                      <a:pt x="411" y="717"/>
                      <a:pt x="412" y="716"/>
                    </a:cubicBezTo>
                    <a:cubicBezTo>
                      <a:pt x="413" y="713"/>
                      <a:pt x="416" y="712"/>
                      <a:pt x="419" y="711"/>
                    </a:cubicBezTo>
                    <a:cubicBezTo>
                      <a:pt x="422" y="710"/>
                      <a:pt x="424" y="709"/>
                      <a:pt x="426" y="707"/>
                    </a:cubicBezTo>
                    <a:cubicBezTo>
                      <a:pt x="428" y="705"/>
                      <a:pt x="429" y="704"/>
                      <a:pt x="430" y="702"/>
                    </a:cubicBezTo>
                    <a:cubicBezTo>
                      <a:pt x="432" y="699"/>
                      <a:pt x="434" y="696"/>
                      <a:pt x="439" y="693"/>
                    </a:cubicBezTo>
                    <a:cubicBezTo>
                      <a:pt x="445" y="691"/>
                      <a:pt x="449" y="687"/>
                      <a:pt x="452" y="679"/>
                    </a:cubicBezTo>
                    <a:cubicBezTo>
                      <a:pt x="453" y="677"/>
                      <a:pt x="454" y="675"/>
                      <a:pt x="454" y="673"/>
                    </a:cubicBezTo>
                    <a:cubicBezTo>
                      <a:pt x="456" y="669"/>
                      <a:pt x="457" y="665"/>
                      <a:pt x="460" y="662"/>
                    </a:cubicBezTo>
                    <a:cubicBezTo>
                      <a:pt x="465" y="655"/>
                      <a:pt x="470" y="651"/>
                      <a:pt x="473" y="649"/>
                    </a:cubicBezTo>
                    <a:cubicBezTo>
                      <a:pt x="475" y="649"/>
                      <a:pt x="477" y="648"/>
                      <a:pt x="479" y="648"/>
                    </a:cubicBezTo>
                    <a:cubicBezTo>
                      <a:pt x="481" y="648"/>
                      <a:pt x="481" y="648"/>
                      <a:pt x="481" y="648"/>
                    </a:cubicBezTo>
                    <a:cubicBezTo>
                      <a:pt x="484" y="648"/>
                      <a:pt x="487" y="648"/>
                      <a:pt x="489" y="645"/>
                    </a:cubicBezTo>
                    <a:cubicBezTo>
                      <a:pt x="490" y="644"/>
                      <a:pt x="490" y="643"/>
                      <a:pt x="491" y="643"/>
                    </a:cubicBezTo>
                    <a:cubicBezTo>
                      <a:pt x="492" y="641"/>
                      <a:pt x="493" y="639"/>
                      <a:pt x="495" y="637"/>
                    </a:cubicBezTo>
                    <a:cubicBezTo>
                      <a:pt x="496" y="637"/>
                      <a:pt x="497" y="636"/>
                      <a:pt x="498" y="636"/>
                    </a:cubicBezTo>
                    <a:cubicBezTo>
                      <a:pt x="500" y="635"/>
                      <a:pt x="502" y="634"/>
                      <a:pt x="503" y="631"/>
                    </a:cubicBezTo>
                    <a:cubicBezTo>
                      <a:pt x="506" y="626"/>
                      <a:pt x="502" y="618"/>
                      <a:pt x="499" y="613"/>
                    </a:cubicBezTo>
                    <a:cubicBezTo>
                      <a:pt x="498" y="612"/>
                      <a:pt x="498" y="611"/>
                      <a:pt x="497" y="610"/>
                    </a:cubicBezTo>
                    <a:cubicBezTo>
                      <a:pt x="497" y="608"/>
                      <a:pt x="495" y="606"/>
                      <a:pt x="494" y="604"/>
                    </a:cubicBezTo>
                    <a:cubicBezTo>
                      <a:pt x="493" y="602"/>
                      <a:pt x="491" y="600"/>
                      <a:pt x="490" y="598"/>
                    </a:cubicBezTo>
                    <a:cubicBezTo>
                      <a:pt x="490" y="596"/>
                      <a:pt x="489" y="595"/>
                      <a:pt x="490" y="594"/>
                    </a:cubicBezTo>
                    <a:cubicBezTo>
                      <a:pt x="490" y="593"/>
                      <a:pt x="491" y="593"/>
                      <a:pt x="493" y="592"/>
                    </a:cubicBezTo>
                    <a:cubicBezTo>
                      <a:pt x="494" y="592"/>
                      <a:pt x="496" y="591"/>
                      <a:pt x="498" y="589"/>
                    </a:cubicBezTo>
                    <a:cubicBezTo>
                      <a:pt x="499" y="587"/>
                      <a:pt x="500" y="585"/>
                      <a:pt x="501" y="582"/>
                    </a:cubicBezTo>
                    <a:cubicBezTo>
                      <a:pt x="501" y="581"/>
                      <a:pt x="502" y="580"/>
                      <a:pt x="502" y="579"/>
                    </a:cubicBezTo>
                    <a:cubicBezTo>
                      <a:pt x="503" y="576"/>
                      <a:pt x="505" y="575"/>
                      <a:pt x="506" y="574"/>
                    </a:cubicBezTo>
                    <a:cubicBezTo>
                      <a:pt x="507" y="574"/>
                      <a:pt x="508" y="573"/>
                      <a:pt x="509" y="572"/>
                    </a:cubicBezTo>
                    <a:cubicBezTo>
                      <a:pt x="512" y="570"/>
                      <a:pt x="512" y="568"/>
                      <a:pt x="513" y="565"/>
                    </a:cubicBezTo>
                    <a:cubicBezTo>
                      <a:pt x="513" y="564"/>
                      <a:pt x="513" y="563"/>
                      <a:pt x="514" y="561"/>
                    </a:cubicBezTo>
                    <a:cubicBezTo>
                      <a:pt x="515" y="560"/>
                      <a:pt x="516" y="559"/>
                      <a:pt x="517" y="558"/>
                    </a:cubicBezTo>
                    <a:cubicBezTo>
                      <a:pt x="519" y="556"/>
                      <a:pt x="519" y="556"/>
                      <a:pt x="519" y="556"/>
                    </a:cubicBezTo>
                    <a:cubicBezTo>
                      <a:pt x="518" y="554"/>
                      <a:pt x="518" y="554"/>
                      <a:pt x="518" y="554"/>
                    </a:cubicBezTo>
                    <a:cubicBezTo>
                      <a:pt x="517" y="552"/>
                      <a:pt x="515" y="551"/>
                      <a:pt x="514" y="549"/>
                    </a:cubicBezTo>
                    <a:cubicBezTo>
                      <a:pt x="513" y="548"/>
                      <a:pt x="512" y="547"/>
                      <a:pt x="510" y="545"/>
                    </a:cubicBezTo>
                    <a:cubicBezTo>
                      <a:pt x="509" y="542"/>
                      <a:pt x="507" y="539"/>
                      <a:pt x="504" y="538"/>
                    </a:cubicBezTo>
                    <a:cubicBezTo>
                      <a:pt x="503" y="537"/>
                      <a:pt x="501" y="536"/>
                      <a:pt x="499" y="536"/>
                    </a:cubicBezTo>
                    <a:cubicBezTo>
                      <a:pt x="498" y="536"/>
                      <a:pt x="496" y="536"/>
                      <a:pt x="495" y="537"/>
                    </a:cubicBezTo>
                    <a:cubicBezTo>
                      <a:pt x="494" y="537"/>
                      <a:pt x="494" y="537"/>
                      <a:pt x="493" y="537"/>
                    </a:cubicBezTo>
                    <a:cubicBezTo>
                      <a:pt x="492" y="537"/>
                      <a:pt x="492" y="537"/>
                      <a:pt x="492" y="537"/>
                    </a:cubicBezTo>
                    <a:cubicBezTo>
                      <a:pt x="489" y="537"/>
                      <a:pt x="487" y="537"/>
                      <a:pt x="485" y="536"/>
                    </a:cubicBezTo>
                    <a:cubicBezTo>
                      <a:pt x="484" y="536"/>
                      <a:pt x="484" y="536"/>
                      <a:pt x="484" y="536"/>
                    </a:cubicBezTo>
                    <a:cubicBezTo>
                      <a:pt x="482" y="535"/>
                      <a:pt x="480" y="533"/>
                      <a:pt x="478" y="531"/>
                    </a:cubicBezTo>
                    <a:cubicBezTo>
                      <a:pt x="476" y="529"/>
                      <a:pt x="474" y="526"/>
                      <a:pt x="471" y="525"/>
                    </a:cubicBezTo>
                    <a:cubicBezTo>
                      <a:pt x="468" y="524"/>
                      <a:pt x="466" y="524"/>
                      <a:pt x="464" y="523"/>
                    </a:cubicBezTo>
                    <a:cubicBezTo>
                      <a:pt x="461" y="523"/>
                      <a:pt x="460" y="523"/>
                      <a:pt x="458" y="521"/>
                    </a:cubicBezTo>
                    <a:cubicBezTo>
                      <a:pt x="455" y="515"/>
                      <a:pt x="452" y="510"/>
                      <a:pt x="443" y="510"/>
                    </a:cubicBezTo>
                    <a:cubicBezTo>
                      <a:pt x="441" y="510"/>
                      <a:pt x="441" y="510"/>
                      <a:pt x="441" y="510"/>
                    </a:cubicBezTo>
                    <a:cubicBezTo>
                      <a:pt x="440" y="510"/>
                      <a:pt x="439" y="510"/>
                      <a:pt x="437" y="510"/>
                    </a:cubicBezTo>
                    <a:cubicBezTo>
                      <a:pt x="433" y="510"/>
                      <a:pt x="428" y="510"/>
                      <a:pt x="424" y="513"/>
                    </a:cubicBezTo>
                    <a:cubicBezTo>
                      <a:pt x="422" y="516"/>
                      <a:pt x="421" y="519"/>
                      <a:pt x="421" y="521"/>
                    </a:cubicBezTo>
                    <a:cubicBezTo>
                      <a:pt x="421" y="522"/>
                      <a:pt x="421" y="522"/>
                      <a:pt x="421" y="523"/>
                    </a:cubicBezTo>
                    <a:cubicBezTo>
                      <a:pt x="420" y="526"/>
                      <a:pt x="417" y="530"/>
                      <a:pt x="415" y="531"/>
                    </a:cubicBezTo>
                    <a:cubicBezTo>
                      <a:pt x="414" y="532"/>
                      <a:pt x="413" y="532"/>
                      <a:pt x="411" y="532"/>
                    </a:cubicBezTo>
                    <a:cubicBezTo>
                      <a:pt x="410" y="533"/>
                      <a:pt x="408" y="533"/>
                      <a:pt x="406" y="533"/>
                    </a:cubicBezTo>
                    <a:cubicBezTo>
                      <a:pt x="406" y="534"/>
                      <a:pt x="405" y="534"/>
                      <a:pt x="405" y="534"/>
                    </a:cubicBezTo>
                    <a:cubicBezTo>
                      <a:pt x="404" y="534"/>
                      <a:pt x="403" y="534"/>
                      <a:pt x="402" y="533"/>
                    </a:cubicBezTo>
                    <a:cubicBezTo>
                      <a:pt x="401" y="533"/>
                      <a:pt x="401" y="533"/>
                      <a:pt x="400" y="533"/>
                    </a:cubicBezTo>
                    <a:cubicBezTo>
                      <a:pt x="398" y="533"/>
                      <a:pt x="397" y="532"/>
                      <a:pt x="396" y="531"/>
                    </a:cubicBezTo>
                    <a:cubicBezTo>
                      <a:pt x="395" y="531"/>
                      <a:pt x="395" y="530"/>
                      <a:pt x="395" y="530"/>
                    </a:cubicBezTo>
                    <a:cubicBezTo>
                      <a:pt x="392" y="528"/>
                      <a:pt x="390" y="528"/>
                      <a:pt x="388" y="528"/>
                    </a:cubicBezTo>
                    <a:cubicBezTo>
                      <a:pt x="387" y="528"/>
                      <a:pt x="386" y="528"/>
                      <a:pt x="385" y="528"/>
                    </a:cubicBezTo>
                    <a:cubicBezTo>
                      <a:pt x="384" y="528"/>
                      <a:pt x="382" y="528"/>
                      <a:pt x="381" y="528"/>
                    </a:cubicBezTo>
                    <a:cubicBezTo>
                      <a:pt x="380" y="528"/>
                      <a:pt x="378" y="528"/>
                      <a:pt x="377" y="527"/>
                    </a:cubicBezTo>
                    <a:cubicBezTo>
                      <a:pt x="376" y="527"/>
                      <a:pt x="375" y="527"/>
                      <a:pt x="375" y="526"/>
                    </a:cubicBezTo>
                    <a:cubicBezTo>
                      <a:pt x="373" y="526"/>
                      <a:pt x="371" y="525"/>
                      <a:pt x="369" y="525"/>
                    </a:cubicBezTo>
                    <a:cubicBezTo>
                      <a:pt x="370" y="525"/>
                      <a:pt x="371" y="525"/>
                      <a:pt x="372" y="525"/>
                    </a:cubicBezTo>
                    <a:cubicBezTo>
                      <a:pt x="374" y="524"/>
                      <a:pt x="377" y="522"/>
                      <a:pt x="379" y="521"/>
                    </a:cubicBezTo>
                    <a:cubicBezTo>
                      <a:pt x="380" y="520"/>
                      <a:pt x="382" y="519"/>
                      <a:pt x="383" y="518"/>
                    </a:cubicBezTo>
                    <a:cubicBezTo>
                      <a:pt x="384" y="518"/>
                      <a:pt x="386" y="517"/>
                      <a:pt x="387" y="517"/>
                    </a:cubicBezTo>
                    <a:cubicBezTo>
                      <a:pt x="390" y="516"/>
                      <a:pt x="393" y="515"/>
                      <a:pt x="395" y="513"/>
                    </a:cubicBezTo>
                    <a:cubicBezTo>
                      <a:pt x="398" y="511"/>
                      <a:pt x="398" y="508"/>
                      <a:pt x="399" y="505"/>
                    </a:cubicBezTo>
                    <a:cubicBezTo>
                      <a:pt x="399" y="503"/>
                      <a:pt x="400" y="502"/>
                      <a:pt x="400" y="500"/>
                    </a:cubicBezTo>
                    <a:cubicBezTo>
                      <a:pt x="402" y="498"/>
                      <a:pt x="405" y="494"/>
                      <a:pt x="409" y="491"/>
                    </a:cubicBezTo>
                    <a:cubicBezTo>
                      <a:pt x="411" y="489"/>
                      <a:pt x="414" y="488"/>
                      <a:pt x="416" y="488"/>
                    </a:cubicBezTo>
                    <a:cubicBezTo>
                      <a:pt x="417" y="488"/>
                      <a:pt x="418" y="488"/>
                      <a:pt x="420" y="488"/>
                    </a:cubicBezTo>
                    <a:cubicBezTo>
                      <a:pt x="420" y="489"/>
                      <a:pt x="420" y="489"/>
                      <a:pt x="420" y="489"/>
                    </a:cubicBezTo>
                    <a:cubicBezTo>
                      <a:pt x="423" y="489"/>
                      <a:pt x="425" y="489"/>
                      <a:pt x="428" y="489"/>
                    </a:cubicBezTo>
                    <a:cubicBezTo>
                      <a:pt x="430" y="489"/>
                      <a:pt x="432" y="489"/>
                      <a:pt x="434" y="488"/>
                    </a:cubicBezTo>
                    <a:cubicBezTo>
                      <a:pt x="436" y="488"/>
                      <a:pt x="438" y="486"/>
                      <a:pt x="440" y="485"/>
                    </a:cubicBezTo>
                    <a:cubicBezTo>
                      <a:pt x="441" y="485"/>
                      <a:pt x="442" y="484"/>
                      <a:pt x="443" y="484"/>
                    </a:cubicBezTo>
                    <a:cubicBezTo>
                      <a:pt x="448" y="481"/>
                      <a:pt x="457" y="477"/>
                      <a:pt x="456" y="468"/>
                    </a:cubicBezTo>
                    <a:cubicBezTo>
                      <a:pt x="456" y="463"/>
                      <a:pt x="451" y="459"/>
                      <a:pt x="444" y="458"/>
                    </a:cubicBezTo>
                    <a:cubicBezTo>
                      <a:pt x="442" y="458"/>
                      <a:pt x="441" y="457"/>
                      <a:pt x="439" y="455"/>
                    </a:cubicBezTo>
                    <a:cubicBezTo>
                      <a:pt x="437" y="454"/>
                      <a:pt x="436" y="453"/>
                      <a:pt x="433" y="452"/>
                    </a:cubicBezTo>
                    <a:cubicBezTo>
                      <a:pt x="432" y="452"/>
                      <a:pt x="432" y="452"/>
                      <a:pt x="432" y="452"/>
                    </a:cubicBezTo>
                    <a:cubicBezTo>
                      <a:pt x="431" y="452"/>
                      <a:pt x="430" y="452"/>
                      <a:pt x="430" y="452"/>
                    </a:cubicBezTo>
                    <a:cubicBezTo>
                      <a:pt x="430" y="452"/>
                      <a:pt x="430" y="451"/>
                      <a:pt x="430" y="451"/>
                    </a:cubicBezTo>
                    <a:cubicBezTo>
                      <a:pt x="430" y="450"/>
                      <a:pt x="431" y="449"/>
                      <a:pt x="431" y="449"/>
                    </a:cubicBezTo>
                    <a:cubicBezTo>
                      <a:pt x="431" y="447"/>
                      <a:pt x="432" y="445"/>
                      <a:pt x="432" y="443"/>
                    </a:cubicBezTo>
                    <a:cubicBezTo>
                      <a:pt x="432" y="441"/>
                      <a:pt x="431" y="439"/>
                      <a:pt x="430" y="437"/>
                    </a:cubicBezTo>
                    <a:cubicBezTo>
                      <a:pt x="429" y="435"/>
                      <a:pt x="428" y="434"/>
                      <a:pt x="426" y="433"/>
                    </a:cubicBezTo>
                    <a:cubicBezTo>
                      <a:pt x="437" y="430"/>
                      <a:pt x="448" y="427"/>
                      <a:pt x="453" y="414"/>
                    </a:cubicBezTo>
                    <a:cubicBezTo>
                      <a:pt x="456" y="409"/>
                      <a:pt x="458" y="404"/>
                      <a:pt x="462" y="399"/>
                    </a:cubicBezTo>
                    <a:cubicBezTo>
                      <a:pt x="463" y="398"/>
                      <a:pt x="463" y="398"/>
                      <a:pt x="463" y="398"/>
                    </a:cubicBezTo>
                    <a:cubicBezTo>
                      <a:pt x="467" y="393"/>
                      <a:pt x="471" y="388"/>
                      <a:pt x="470" y="381"/>
                    </a:cubicBezTo>
                    <a:cubicBezTo>
                      <a:pt x="470" y="380"/>
                      <a:pt x="470" y="380"/>
                      <a:pt x="470" y="380"/>
                    </a:cubicBezTo>
                    <a:cubicBezTo>
                      <a:pt x="470" y="380"/>
                      <a:pt x="470" y="379"/>
                      <a:pt x="469" y="378"/>
                    </a:cubicBezTo>
                    <a:cubicBezTo>
                      <a:pt x="471" y="377"/>
                      <a:pt x="473" y="375"/>
                      <a:pt x="475" y="374"/>
                    </a:cubicBezTo>
                    <a:cubicBezTo>
                      <a:pt x="478" y="371"/>
                      <a:pt x="481" y="369"/>
                      <a:pt x="484" y="366"/>
                    </a:cubicBezTo>
                    <a:cubicBezTo>
                      <a:pt x="486" y="363"/>
                      <a:pt x="488" y="360"/>
                      <a:pt x="490" y="357"/>
                    </a:cubicBezTo>
                    <a:cubicBezTo>
                      <a:pt x="491" y="355"/>
                      <a:pt x="492" y="353"/>
                      <a:pt x="492" y="351"/>
                    </a:cubicBezTo>
                    <a:cubicBezTo>
                      <a:pt x="493" y="349"/>
                      <a:pt x="493" y="348"/>
                      <a:pt x="494" y="347"/>
                    </a:cubicBezTo>
                    <a:cubicBezTo>
                      <a:pt x="495" y="344"/>
                      <a:pt x="496" y="340"/>
                      <a:pt x="496" y="336"/>
                    </a:cubicBezTo>
                    <a:cubicBezTo>
                      <a:pt x="496" y="335"/>
                      <a:pt x="495" y="334"/>
                      <a:pt x="495" y="333"/>
                    </a:cubicBezTo>
                    <a:cubicBezTo>
                      <a:pt x="495" y="333"/>
                      <a:pt x="495" y="332"/>
                      <a:pt x="495" y="332"/>
                    </a:cubicBezTo>
                    <a:cubicBezTo>
                      <a:pt x="495" y="331"/>
                      <a:pt x="495" y="330"/>
                      <a:pt x="496" y="330"/>
                    </a:cubicBezTo>
                    <a:cubicBezTo>
                      <a:pt x="496" y="329"/>
                      <a:pt x="496" y="329"/>
                      <a:pt x="497" y="328"/>
                    </a:cubicBezTo>
                    <a:cubicBezTo>
                      <a:pt x="499" y="325"/>
                      <a:pt x="500" y="322"/>
                      <a:pt x="502" y="318"/>
                    </a:cubicBezTo>
                    <a:cubicBezTo>
                      <a:pt x="503" y="315"/>
                      <a:pt x="505" y="311"/>
                      <a:pt x="507" y="308"/>
                    </a:cubicBezTo>
                    <a:cubicBezTo>
                      <a:pt x="509" y="305"/>
                      <a:pt x="509" y="303"/>
                      <a:pt x="508" y="300"/>
                    </a:cubicBezTo>
                    <a:cubicBezTo>
                      <a:pt x="507" y="300"/>
                      <a:pt x="507" y="299"/>
                      <a:pt x="507" y="298"/>
                    </a:cubicBezTo>
                    <a:cubicBezTo>
                      <a:pt x="506" y="290"/>
                      <a:pt x="509" y="282"/>
                      <a:pt x="512" y="274"/>
                    </a:cubicBezTo>
                    <a:cubicBezTo>
                      <a:pt x="512" y="273"/>
                      <a:pt x="512" y="273"/>
                      <a:pt x="512" y="273"/>
                    </a:cubicBezTo>
                    <a:cubicBezTo>
                      <a:pt x="515" y="265"/>
                      <a:pt x="518" y="260"/>
                      <a:pt x="521" y="256"/>
                    </a:cubicBezTo>
                    <a:cubicBezTo>
                      <a:pt x="523" y="255"/>
                      <a:pt x="524" y="253"/>
                      <a:pt x="526" y="252"/>
                    </a:cubicBezTo>
                    <a:cubicBezTo>
                      <a:pt x="529" y="248"/>
                      <a:pt x="533" y="245"/>
                      <a:pt x="535" y="240"/>
                    </a:cubicBezTo>
                    <a:cubicBezTo>
                      <a:pt x="539" y="235"/>
                      <a:pt x="538" y="232"/>
                      <a:pt x="536" y="228"/>
                    </a:cubicBezTo>
                    <a:close/>
                    <a:moveTo>
                      <a:pt x="281" y="197"/>
                    </a:moveTo>
                    <a:cubicBezTo>
                      <a:pt x="281" y="197"/>
                      <a:pt x="282" y="197"/>
                      <a:pt x="283" y="197"/>
                    </a:cubicBezTo>
                    <a:cubicBezTo>
                      <a:pt x="284" y="197"/>
                      <a:pt x="286" y="196"/>
                      <a:pt x="287" y="196"/>
                    </a:cubicBezTo>
                    <a:cubicBezTo>
                      <a:pt x="288" y="195"/>
                      <a:pt x="288" y="195"/>
                      <a:pt x="289" y="195"/>
                    </a:cubicBezTo>
                    <a:cubicBezTo>
                      <a:pt x="289" y="195"/>
                      <a:pt x="290" y="195"/>
                      <a:pt x="290" y="195"/>
                    </a:cubicBezTo>
                    <a:cubicBezTo>
                      <a:pt x="290" y="195"/>
                      <a:pt x="291" y="195"/>
                      <a:pt x="291" y="195"/>
                    </a:cubicBezTo>
                    <a:cubicBezTo>
                      <a:pt x="290" y="196"/>
                      <a:pt x="289" y="197"/>
                      <a:pt x="287" y="198"/>
                    </a:cubicBezTo>
                    <a:cubicBezTo>
                      <a:pt x="287" y="198"/>
                      <a:pt x="285" y="199"/>
                      <a:pt x="285" y="199"/>
                    </a:cubicBezTo>
                    <a:cubicBezTo>
                      <a:pt x="285" y="199"/>
                      <a:pt x="285" y="199"/>
                      <a:pt x="284" y="199"/>
                    </a:cubicBezTo>
                    <a:cubicBezTo>
                      <a:pt x="283" y="199"/>
                      <a:pt x="282" y="198"/>
                      <a:pt x="281" y="198"/>
                    </a:cubicBezTo>
                    <a:cubicBezTo>
                      <a:pt x="280" y="198"/>
                      <a:pt x="280" y="197"/>
                      <a:pt x="279" y="197"/>
                    </a:cubicBezTo>
                    <a:cubicBezTo>
                      <a:pt x="280" y="197"/>
                      <a:pt x="280" y="197"/>
                      <a:pt x="281" y="197"/>
                    </a:cubicBezTo>
                    <a:close/>
                    <a:moveTo>
                      <a:pt x="74" y="263"/>
                    </a:moveTo>
                    <a:cubicBezTo>
                      <a:pt x="73" y="261"/>
                      <a:pt x="73" y="258"/>
                      <a:pt x="75" y="255"/>
                    </a:cubicBezTo>
                    <a:cubicBezTo>
                      <a:pt x="75" y="254"/>
                      <a:pt x="75" y="254"/>
                      <a:pt x="75" y="254"/>
                    </a:cubicBezTo>
                    <a:cubicBezTo>
                      <a:pt x="75" y="255"/>
                      <a:pt x="75" y="255"/>
                      <a:pt x="75" y="255"/>
                    </a:cubicBezTo>
                    <a:cubicBezTo>
                      <a:pt x="75" y="256"/>
                      <a:pt x="75" y="257"/>
                      <a:pt x="75" y="257"/>
                    </a:cubicBezTo>
                    <a:cubicBezTo>
                      <a:pt x="75" y="258"/>
                      <a:pt x="75" y="258"/>
                      <a:pt x="75" y="258"/>
                    </a:cubicBezTo>
                    <a:cubicBezTo>
                      <a:pt x="75" y="260"/>
                      <a:pt x="74" y="262"/>
                      <a:pt x="76" y="264"/>
                    </a:cubicBezTo>
                    <a:cubicBezTo>
                      <a:pt x="75" y="264"/>
                      <a:pt x="74" y="263"/>
                      <a:pt x="74" y="263"/>
                    </a:cubicBezTo>
                    <a:close/>
                    <a:moveTo>
                      <a:pt x="64" y="428"/>
                    </a:moveTo>
                    <a:cubicBezTo>
                      <a:pt x="64" y="428"/>
                      <a:pt x="63" y="428"/>
                      <a:pt x="63" y="428"/>
                    </a:cubicBezTo>
                    <a:cubicBezTo>
                      <a:pt x="63" y="427"/>
                      <a:pt x="63" y="427"/>
                      <a:pt x="63" y="426"/>
                    </a:cubicBezTo>
                    <a:cubicBezTo>
                      <a:pt x="63" y="426"/>
                      <a:pt x="64" y="426"/>
                      <a:pt x="64" y="427"/>
                    </a:cubicBezTo>
                    <a:cubicBezTo>
                      <a:pt x="64" y="427"/>
                      <a:pt x="64" y="428"/>
                      <a:pt x="64" y="428"/>
                    </a:cubicBezTo>
                    <a:cubicBezTo>
                      <a:pt x="64" y="428"/>
                      <a:pt x="64" y="428"/>
                      <a:pt x="64" y="428"/>
                    </a:cubicBezTo>
                    <a:close/>
                    <a:moveTo>
                      <a:pt x="95" y="395"/>
                    </a:moveTo>
                    <a:cubicBezTo>
                      <a:pt x="96" y="395"/>
                      <a:pt x="97" y="395"/>
                      <a:pt x="97" y="395"/>
                    </a:cubicBezTo>
                    <a:cubicBezTo>
                      <a:pt x="97" y="397"/>
                      <a:pt x="97" y="398"/>
                      <a:pt x="97" y="399"/>
                    </a:cubicBezTo>
                    <a:cubicBezTo>
                      <a:pt x="97" y="400"/>
                      <a:pt x="97" y="400"/>
                      <a:pt x="97" y="400"/>
                    </a:cubicBezTo>
                    <a:cubicBezTo>
                      <a:pt x="97" y="400"/>
                      <a:pt x="97" y="400"/>
                      <a:pt x="97" y="400"/>
                    </a:cubicBezTo>
                    <a:cubicBezTo>
                      <a:pt x="97" y="400"/>
                      <a:pt x="96" y="399"/>
                      <a:pt x="96" y="399"/>
                    </a:cubicBezTo>
                    <a:cubicBezTo>
                      <a:pt x="96" y="398"/>
                      <a:pt x="95" y="398"/>
                      <a:pt x="95" y="397"/>
                    </a:cubicBezTo>
                    <a:cubicBezTo>
                      <a:pt x="94" y="396"/>
                      <a:pt x="94" y="396"/>
                      <a:pt x="93" y="395"/>
                    </a:cubicBezTo>
                    <a:cubicBezTo>
                      <a:pt x="93" y="395"/>
                      <a:pt x="94" y="395"/>
                      <a:pt x="95" y="395"/>
                    </a:cubicBezTo>
                    <a:close/>
                    <a:moveTo>
                      <a:pt x="102" y="423"/>
                    </a:moveTo>
                    <a:cubicBezTo>
                      <a:pt x="101" y="422"/>
                      <a:pt x="100" y="422"/>
                      <a:pt x="99" y="422"/>
                    </a:cubicBezTo>
                    <a:cubicBezTo>
                      <a:pt x="97" y="422"/>
                      <a:pt x="96" y="422"/>
                      <a:pt x="95" y="422"/>
                    </a:cubicBezTo>
                    <a:cubicBezTo>
                      <a:pt x="94" y="422"/>
                      <a:pt x="93" y="423"/>
                      <a:pt x="92" y="423"/>
                    </a:cubicBezTo>
                    <a:cubicBezTo>
                      <a:pt x="91" y="423"/>
                      <a:pt x="90" y="422"/>
                      <a:pt x="89" y="422"/>
                    </a:cubicBezTo>
                    <a:cubicBezTo>
                      <a:pt x="89" y="421"/>
                      <a:pt x="88" y="419"/>
                      <a:pt x="88" y="417"/>
                    </a:cubicBezTo>
                    <a:cubicBezTo>
                      <a:pt x="88" y="415"/>
                      <a:pt x="88" y="414"/>
                      <a:pt x="87" y="412"/>
                    </a:cubicBezTo>
                    <a:cubicBezTo>
                      <a:pt x="89" y="414"/>
                      <a:pt x="91" y="416"/>
                      <a:pt x="93" y="417"/>
                    </a:cubicBezTo>
                    <a:cubicBezTo>
                      <a:pt x="94" y="418"/>
                      <a:pt x="94" y="418"/>
                      <a:pt x="94" y="418"/>
                    </a:cubicBezTo>
                    <a:cubicBezTo>
                      <a:pt x="94" y="418"/>
                      <a:pt x="95" y="419"/>
                      <a:pt x="95" y="419"/>
                    </a:cubicBezTo>
                    <a:cubicBezTo>
                      <a:pt x="96" y="420"/>
                      <a:pt x="97" y="421"/>
                      <a:pt x="99" y="422"/>
                    </a:cubicBezTo>
                    <a:cubicBezTo>
                      <a:pt x="101" y="422"/>
                      <a:pt x="102" y="422"/>
                      <a:pt x="104" y="422"/>
                    </a:cubicBezTo>
                    <a:cubicBezTo>
                      <a:pt x="105" y="422"/>
                      <a:pt x="105" y="423"/>
                      <a:pt x="106" y="423"/>
                    </a:cubicBezTo>
                    <a:cubicBezTo>
                      <a:pt x="107" y="423"/>
                      <a:pt x="108" y="424"/>
                      <a:pt x="109" y="425"/>
                    </a:cubicBezTo>
                    <a:cubicBezTo>
                      <a:pt x="110" y="426"/>
                      <a:pt x="111" y="427"/>
                      <a:pt x="111" y="427"/>
                    </a:cubicBezTo>
                    <a:cubicBezTo>
                      <a:pt x="108" y="425"/>
                      <a:pt x="105" y="424"/>
                      <a:pt x="102" y="423"/>
                    </a:cubicBezTo>
                    <a:close/>
                    <a:moveTo>
                      <a:pt x="120" y="260"/>
                    </a:moveTo>
                    <a:cubicBezTo>
                      <a:pt x="121" y="260"/>
                      <a:pt x="122" y="259"/>
                      <a:pt x="122" y="258"/>
                    </a:cubicBezTo>
                    <a:cubicBezTo>
                      <a:pt x="122" y="259"/>
                      <a:pt x="123" y="260"/>
                      <a:pt x="123" y="260"/>
                    </a:cubicBezTo>
                    <a:cubicBezTo>
                      <a:pt x="122" y="260"/>
                      <a:pt x="122" y="260"/>
                      <a:pt x="121" y="260"/>
                    </a:cubicBezTo>
                    <a:cubicBezTo>
                      <a:pt x="121" y="260"/>
                      <a:pt x="121" y="260"/>
                      <a:pt x="120" y="260"/>
                    </a:cubicBezTo>
                    <a:close/>
                    <a:moveTo>
                      <a:pt x="120" y="329"/>
                    </a:moveTo>
                    <a:cubicBezTo>
                      <a:pt x="120" y="329"/>
                      <a:pt x="119" y="328"/>
                      <a:pt x="117" y="327"/>
                    </a:cubicBezTo>
                    <a:cubicBezTo>
                      <a:pt x="117" y="327"/>
                      <a:pt x="116" y="327"/>
                      <a:pt x="116" y="326"/>
                    </a:cubicBezTo>
                    <a:cubicBezTo>
                      <a:pt x="115" y="326"/>
                      <a:pt x="114" y="326"/>
                      <a:pt x="113" y="325"/>
                    </a:cubicBezTo>
                    <a:cubicBezTo>
                      <a:pt x="113" y="325"/>
                      <a:pt x="113" y="325"/>
                      <a:pt x="113" y="325"/>
                    </a:cubicBezTo>
                    <a:cubicBezTo>
                      <a:pt x="113" y="325"/>
                      <a:pt x="113" y="325"/>
                      <a:pt x="113" y="325"/>
                    </a:cubicBezTo>
                    <a:cubicBezTo>
                      <a:pt x="114" y="325"/>
                      <a:pt x="114" y="325"/>
                      <a:pt x="114" y="325"/>
                    </a:cubicBezTo>
                    <a:cubicBezTo>
                      <a:pt x="115" y="325"/>
                      <a:pt x="115" y="325"/>
                      <a:pt x="115" y="325"/>
                    </a:cubicBezTo>
                    <a:cubicBezTo>
                      <a:pt x="116" y="326"/>
                      <a:pt x="117" y="326"/>
                      <a:pt x="118" y="327"/>
                    </a:cubicBezTo>
                    <a:cubicBezTo>
                      <a:pt x="119" y="327"/>
                      <a:pt x="119" y="328"/>
                      <a:pt x="120" y="329"/>
                    </a:cubicBezTo>
                    <a:cubicBezTo>
                      <a:pt x="121" y="329"/>
                      <a:pt x="121" y="330"/>
                      <a:pt x="122" y="330"/>
                    </a:cubicBezTo>
                    <a:cubicBezTo>
                      <a:pt x="122" y="330"/>
                      <a:pt x="122" y="331"/>
                      <a:pt x="122" y="331"/>
                    </a:cubicBezTo>
                    <a:cubicBezTo>
                      <a:pt x="122" y="331"/>
                      <a:pt x="121" y="330"/>
                      <a:pt x="120" y="329"/>
                    </a:cubicBezTo>
                    <a:close/>
                    <a:moveTo>
                      <a:pt x="123" y="280"/>
                    </a:moveTo>
                    <a:cubicBezTo>
                      <a:pt x="123" y="279"/>
                      <a:pt x="122" y="278"/>
                      <a:pt x="122" y="277"/>
                    </a:cubicBezTo>
                    <a:cubicBezTo>
                      <a:pt x="123" y="277"/>
                      <a:pt x="124" y="278"/>
                      <a:pt x="125" y="279"/>
                    </a:cubicBezTo>
                    <a:cubicBezTo>
                      <a:pt x="125" y="279"/>
                      <a:pt x="125" y="279"/>
                      <a:pt x="125" y="279"/>
                    </a:cubicBezTo>
                    <a:cubicBezTo>
                      <a:pt x="125" y="279"/>
                      <a:pt x="124" y="280"/>
                      <a:pt x="123" y="280"/>
                    </a:cubicBezTo>
                    <a:close/>
                    <a:moveTo>
                      <a:pt x="126" y="175"/>
                    </a:moveTo>
                    <a:cubicBezTo>
                      <a:pt x="126" y="173"/>
                      <a:pt x="126" y="170"/>
                      <a:pt x="126" y="168"/>
                    </a:cubicBezTo>
                    <a:cubicBezTo>
                      <a:pt x="126" y="167"/>
                      <a:pt x="126" y="166"/>
                      <a:pt x="125" y="165"/>
                    </a:cubicBezTo>
                    <a:cubicBezTo>
                      <a:pt x="126" y="166"/>
                      <a:pt x="126" y="166"/>
                      <a:pt x="127" y="166"/>
                    </a:cubicBezTo>
                    <a:cubicBezTo>
                      <a:pt x="128" y="167"/>
                      <a:pt x="129" y="168"/>
                      <a:pt x="129" y="169"/>
                    </a:cubicBezTo>
                    <a:cubicBezTo>
                      <a:pt x="130" y="170"/>
                      <a:pt x="128" y="173"/>
                      <a:pt x="126" y="175"/>
                    </a:cubicBezTo>
                    <a:close/>
                    <a:moveTo>
                      <a:pt x="128" y="479"/>
                    </a:moveTo>
                    <a:cubicBezTo>
                      <a:pt x="126" y="480"/>
                      <a:pt x="126" y="482"/>
                      <a:pt x="126" y="483"/>
                    </a:cubicBezTo>
                    <a:cubicBezTo>
                      <a:pt x="126" y="483"/>
                      <a:pt x="126" y="483"/>
                      <a:pt x="126" y="483"/>
                    </a:cubicBezTo>
                    <a:cubicBezTo>
                      <a:pt x="126" y="483"/>
                      <a:pt x="125" y="484"/>
                      <a:pt x="125" y="485"/>
                    </a:cubicBezTo>
                    <a:cubicBezTo>
                      <a:pt x="125" y="484"/>
                      <a:pt x="125" y="483"/>
                      <a:pt x="125" y="482"/>
                    </a:cubicBezTo>
                    <a:cubicBezTo>
                      <a:pt x="125" y="482"/>
                      <a:pt x="125" y="482"/>
                      <a:pt x="125" y="482"/>
                    </a:cubicBezTo>
                    <a:cubicBezTo>
                      <a:pt x="125" y="481"/>
                      <a:pt x="126" y="479"/>
                      <a:pt x="125" y="477"/>
                    </a:cubicBezTo>
                    <a:cubicBezTo>
                      <a:pt x="127" y="477"/>
                      <a:pt x="128" y="477"/>
                      <a:pt x="129" y="478"/>
                    </a:cubicBezTo>
                    <a:cubicBezTo>
                      <a:pt x="128" y="478"/>
                      <a:pt x="128" y="478"/>
                      <a:pt x="128" y="479"/>
                    </a:cubicBezTo>
                    <a:close/>
                    <a:moveTo>
                      <a:pt x="172" y="542"/>
                    </a:moveTo>
                    <a:cubicBezTo>
                      <a:pt x="171" y="542"/>
                      <a:pt x="170" y="542"/>
                      <a:pt x="169" y="543"/>
                    </a:cubicBezTo>
                    <a:cubicBezTo>
                      <a:pt x="169" y="542"/>
                      <a:pt x="170" y="541"/>
                      <a:pt x="170" y="540"/>
                    </a:cubicBezTo>
                    <a:cubicBezTo>
                      <a:pt x="171" y="540"/>
                      <a:pt x="171" y="541"/>
                      <a:pt x="172" y="542"/>
                    </a:cubicBezTo>
                    <a:cubicBezTo>
                      <a:pt x="172" y="542"/>
                      <a:pt x="172" y="542"/>
                      <a:pt x="172" y="542"/>
                    </a:cubicBezTo>
                    <a:close/>
                    <a:moveTo>
                      <a:pt x="180" y="493"/>
                    </a:moveTo>
                    <a:cubicBezTo>
                      <a:pt x="181" y="492"/>
                      <a:pt x="181" y="491"/>
                      <a:pt x="182" y="490"/>
                    </a:cubicBezTo>
                    <a:cubicBezTo>
                      <a:pt x="183" y="489"/>
                      <a:pt x="183" y="488"/>
                      <a:pt x="184" y="487"/>
                    </a:cubicBezTo>
                    <a:cubicBezTo>
                      <a:pt x="183" y="489"/>
                      <a:pt x="181" y="491"/>
                      <a:pt x="180" y="493"/>
                    </a:cubicBezTo>
                    <a:cubicBezTo>
                      <a:pt x="180" y="493"/>
                      <a:pt x="180" y="493"/>
                      <a:pt x="180" y="493"/>
                    </a:cubicBezTo>
                    <a:close/>
                    <a:moveTo>
                      <a:pt x="203" y="576"/>
                    </a:moveTo>
                    <a:cubicBezTo>
                      <a:pt x="203" y="575"/>
                      <a:pt x="203" y="575"/>
                      <a:pt x="203" y="575"/>
                    </a:cubicBezTo>
                    <a:cubicBezTo>
                      <a:pt x="204" y="574"/>
                      <a:pt x="204" y="574"/>
                      <a:pt x="204" y="574"/>
                    </a:cubicBezTo>
                    <a:cubicBezTo>
                      <a:pt x="204" y="573"/>
                      <a:pt x="204" y="573"/>
                      <a:pt x="204" y="573"/>
                    </a:cubicBezTo>
                    <a:cubicBezTo>
                      <a:pt x="204" y="573"/>
                      <a:pt x="204" y="573"/>
                      <a:pt x="204" y="573"/>
                    </a:cubicBezTo>
                    <a:cubicBezTo>
                      <a:pt x="204" y="574"/>
                      <a:pt x="204" y="575"/>
                      <a:pt x="203" y="576"/>
                    </a:cubicBezTo>
                    <a:close/>
                    <a:moveTo>
                      <a:pt x="219" y="534"/>
                    </a:moveTo>
                    <a:cubicBezTo>
                      <a:pt x="217" y="533"/>
                      <a:pt x="215" y="533"/>
                      <a:pt x="213" y="533"/>
                    </a:cubicBezTo>
                    <a:cubicBezTo>
                      <a:pt x="211" y="533"/>
                      <a:pt x="209" y="533"/>
                      <a:pt x="207" y="535"/>
                    </a:cubicBezTo>
                    <a:cubicBezTo>
                      <a:pt x="201" y="539"/>
                      <a:pt x="200" y="546"/>
                      <a:pt x="200" y="552"/>
                    </a:cubicBezTo>
                    <a:cubicBezTo>
                      <a:pt x="200" y="553"/>
                      <a:pt x="200" y="554"/>
                      <a:pt x="200" y="555"/>
                    </a:cubicBezTo>
                    <a:cubicBezTo>
                      <a:pt x="200" y="559"/>
                      <a:pt x="200" y="563"/>
                      <a:pt x="201" y="566"/>
                    </a:cubicBezTo>
                    <a:cubicBezTo>
                      <a:pt x="201" y="566"/>
                      <a:pt x="202" y="567"/>
                      <a:pt x="202" y="567"/>
                    </a:cubicBezTo>
                    <a:cubicBezTo>
                      <a:pt x="201" y="567"/>
                      <a:pt x="201" y="567"/>
                      <a:pt x="201" y="566"/>
                    </a:cubicBezTo>
                    <a:cubicBezTo>
                      <a:pt x="200" y="566"/>
                      <a:pt x="200" y="566"/>
                      <a:pt x="200" y="566"/>
                    </a:cubicBezTo>
                    <a:cubicBezTo>
                      <a:pt x="200" y="566"/>
                      <a:pt x="200" y="566"/>
                      <a:pt x="200" y="566"/>
                    </a:cubicBezTo>
                    <a:cubicBezTo>
                      <a:pt x="199" y="566"/>
                      <a:pt x="197" y="567"/>
                      <a:pt x="196" y="568"/>
                    </a:cubicBezTo>
                    <a:cubicBezTo>
                      <a:pt x="196" y="569"/>
                      <a:pt x="195" y="570"/>
                      <a:pt x="195" y="570"/>
                    </a:cubicBezTo>
                    <a:cubicBezTo>
                      <a:pt x="193" y="572"/>
                      <a:pt x="192" y="573"/>
                      <a:pt x="192" y="573"/>
                    </a:cubicBezTo>
                    <a:cubicBezTo>
                      <a:pt x="192" y="572"/>
                      <a:pt x="192" y="571"/>
                      <a:pt x="192" y="569"/>
                    </a:cubicBezTo>
                    <a:cubicBezTo>
                      <a:pt x="190" y="561"/>
                      <a:pt x="187" y="555"/>
                      <a:pt x="183" y="552"/>
                    </a:cubicBezTo>
                    <a:cubicBezTo>
                      <a:pt x="181" y="550"/>
                      <a:pt x="180" y="549"/>
                      <a:pt x="179" y="547"/>
                    </a:cubicBezTo>
                    <a:cubicBezTo>
                      <a:pt x="180" y="547"/>
                      <a:pt x="181" y="547"/>
                      <a:pt x="181" y="546"/>
                    </a:cubicBezTo>
                    <a:cubicBezTo>
                      <a:pt x="181" y="546"/>
                      <a:pt x="181" y="546"/>
                      <a:pt x="181" y="546"/>
                    </a:cubicBezTo>
                    <a:cubicBezTo>
                      <a:pt x="182" y="547"/>
                      <a:pt x="182" y="548"/>
                      <a:pt x="183" y="549"/>
                    </a:cubicBezTo>
                    <a:cubicBezTo>
                      <a:pt x="184" y="551"/>
                      <a:pt x="186" y="552"/>
                      <a:pt x="189" y="552"/>
                    </a:cubicBezTo>
                    <a:cubicBezTo>
                      <a:pt x="192" y="552"/>
                      <a:pt x="195" y="551"/>
                      <a:pt x="196" y="549"/>
                    </a:cubicBezTo>
                    <a:cubicBezTo>
                      <a:pt x="198" y="546"/>
                      <a:pt x="198" y="541"/>
                      <a:pt x="198" y="537"/>
                    </a:cubicBezTo>
                    <a:cubicBezTo>
                      <a:pt x="198" y="536"/>
                      <a:pt x="198" y="535"/>
                      <a:pt x="198" y="534"/>
                    </a:cubicBezTo>
                    <a:cubicBezTo>
                      <a:pt x="198" y="533"/>
                      <a:pt x="198" y="533"/>
                      <a:pt x="199" y="533"/>
                    </a:cubicBezTo>
                    <a:cubicBezTo>
                      <a:pt x="199" y="532"/>
                      <a:pt x="199" y="531"/>
                      <a:pt x="199" y="531"/>
                    </a:cubicBezTo>
                    <a:cubicBezTo>
                      <a:pt x="199" y="531"/>
                      <a:pt x="199" y="529"/>
                      <a:pt x="199" y="529"/>
                    </a:cubicBezTo>
                    <a:cubicBezTo>
                      <a:pt x="199" y="529"/>
                      <a:pt x="201" y="528"/>
                      <a:pt x="201" y="528"/>
                    </a:cubicBezTo>
                    <a:cubicBezTo>
                      <a:pt x="206" y="526"/>
                      <a:pt x="205" y="521"/>
                      <a:pt x="205" y="519"/>
                    </a:cubicBezTo>
                    <a:cubicBezTo>
                      <a:pt x="204" y="516"/>
                      <a:pt x="204" y="513"/>
                      <a:pt x="204" y="510"/>
                    </a:cubicBezTo>
                    <a:cubicBezTo>
                      <a:pt x="204" y="507"/>
                      <a:pt x="203" y="504"/>
                      <a:pt x="203" y="502"/>
                    </a:cubicBezTo>
                    <a:cubicBezTo>
                      <a:pt x="204" y="502"/>
                      <a:pt x="204" y="502"/>
                      <a:pt x="205" y="502"/>
                    </a:cubicBezTo>
                    <a:cubicBezTo>
                      <a:pt x="207" y="502"/>
                      <a:pt x="208" y="502"/>
                      <a:pt x="209" y="501"/>
                    </a:cubicBezTo>
                    <a:cubicBezTo>
                      <a:pt x="206" y="505"/>
                      <a:pt x="204" y="509"/>
                      <a:pt x="204" y="514"/>
                    </a:cubicBezTo>
                    <a:cubicBezTo>
                      <a:pt x="204" y="521"/>
                      <a:pt x="211" y="527"/>
                      <a:pt x="216" y="530"/>
                    </a:cubicBezTo>
                    <a:cubicBezTo>
                      <a:pt x="217" y="531"/>
                      <a:pt x="218" y="531"/>
                      <a:pt x="219" y="531"/>
                    </a:cubicBezTo>
                    <a:cubicBezTo>
                      <a:pt x="220" y="532"/>
                      <a:pt x="222" y="533"/>
                      <a:pt x="223" y="534"/>
                    </a:cubicBezTo>
                    <a:cubicBezTo>
                      <a:pt x="223" y="534"/>
                      <a:pt x="224" y="535"/>
                      <a:pt x="225" y="535"/>
                    </a:cubicBezTo>
                    <a:cubicBezTo>
                      <a:pt x="226" y="536"/>
                      <a:pt x="228" y="537"/>
                      <a:pt x="229" y="538"/>
                    </a:cubicBezTo>
                    <a:cubicBezTo>
                      <a:pt x="225" y="538"/>
                      <a:pt x="221" y="536"/>
                      <a:pt x="219" y="534"/>
                    </a:cubicBezTo>
                    <a:close/>
                    <a:moveTo>
                      <a:pt x="367" y="525"/>
                    </a:moveTo>
                    <a:cubicBezTo>
                      <a:pt x="366" y="525"/>
                      <a:pt x="365" y="525"/>
                      <a:pt x="364" y="525"/>
                    </a:cubicBezTo>
                    <a:cubicBezTo>
                      <a:pt x="363" y="525"/>
                      <a:pt x="361" y="525"/>
                      <a:pt x="360" y="525"/>
                    </a:cubicBezTo>
                    <a:cubicBezTo>
                      <a:pt x="359" y="525"/>
                      <a:pt x="358" y="525"/>
                      <a:pt x="357" y="524"/>
                    </a:cubicBezTo>
                    <a:cubicBezTo>
                      <a:pt x="355" y="524"/>
                      <a:pt x="354" y="524"/>
                      <a:pt x="351" y="523"/>
                    </a:cubicBezTo>
                    <a:cubicBezTo>
                      <a:pt x="350" y="522"/>
                      <a:pt x="349" y="522"/>
                      <a:pt x="347" y="522"/>
                    </a:cubicBezTo>
                    <a:cubicBezTo>
                      <a:pt x="346" y="522"/>
                      <a:pt x="344" y="522"/>
                      <a:pt x="343" y="522"/>
                    </a:cubicBezTo>
                    <a:cubicBezTo>
                      <a:pt x="343" y="522"/>
                      <a:pt x="342" y="523"/>
                      <a:pt x="341" y="523"/>
                    </a:cubicBezTo>
                    <a:cubicBezTo>
                      <a:pt x="341" y="523"/>
                      <a:pt x="341" y="523"/>
                      <a:pt x="341" y="523"/>
                    </a:cubicBezTo>
                    <a:cubicBezTo>
                      <a:pt x="339" y="523"/>
                      <a:pt x="338" y="522"/>
                      <a:pt x="337" y="522"/>
                    </a:cubicBezTo>
                    <a:cubicBezTo>
                      <a:pt x="335" y="521"/>
                      <a:pt x="335" y="521"/>
                      <a:pt x="334" y="520"/>
                    </a:cubicBezTo>
                    <a:cubicBezTo>
                      <a:pt x="334" y="520"/>
                      <a:pt x="335" y="520"/>
                      <a:pt x="335" y="520"/>
                    </a:cubicBezTo>
                    <a:cubicBezTo>
                      <a:pt x="335" y="520"/>
                      <a:pt x="336" y="520"/>
                      <a:pt x="336" y="520"/>
                    </a:cubicBezTo>
                    <a:cubicBezTo>
                      <a:pt x="338" y="520"/>
                      <a:pt x="340" y="519"/>
                      <a:pt x="341" y="519"/>
                    </a:cubicBezTo>
                    <a:cubicBezTo>
                      <a:pt x="343" y="519"/>
                      <a:pt x="344" y="518"/>
                      <a:pt x="345" y="518"/>
                    </a:cubicBezTo>
                    <a:cubicBezTo>
                      <a:pt x="346" y="518"/>
                      <a:pt x="346" y="519"/>
                      <a:pt x="347" y="519"/>
                    </a:cubicBezTo>
                    <a:cubicBezTo>
                      <a:pt x="348" y="519"/>
                      <a:pt x="350" y="520"/>
                      <a:pt x="351" y="520"/>
                    </a:cubicBezTo>
                    <a:cubicBezTo>
                      <a:pt x="353" y="521"/>
                      <a:pt x="356" y="522"/>
                      <a:pt x="358" y="523"/>
                    </a:cubicBezTo>
                    <a:cubicBezTo>
                      <a:pt x="359" y="523"/>
                      <a:pt x="360" y="523"/>
                      <a:pt x="361" y="524"/>
                    </a:cubicBezTo>
                    <a:cubicBezTo>
                      <a:pt x="364" y="524"/>
                      <a:pt x="366" y="525"/>
                      <a:pt x="368" y="525"/>
                    </a:cubicBezTo>
                    <a:cubicBezTo>
                      <a:pt x="368" y="525"/>
                      <a:pt x="368" y="525"/>
                      <a:pt x="367" y="525"/>
                    </a:cubicBezTo>
                    <a:close/>
                    <a:moveTo>
                      <a:pt x="406" y="441"/>
                    </a:moveTo>
                    <a:cubicBezTo>
                      <a:pt x="403" y="443"/>
                      <a:pt x="401" y="445"/>
                      <a:pt x="398" y="446"/>
                    </a:cubicBezTo>
                    <a:cubicBezTo>
                      <a:pt x="395" y="448"/>
                      <a:pt x="389" y="451"/>
                      <a:pt x="384" y="452"/>
                    </a:cubicBezTo>
                    <a:cubicBezTo>
                      <a:pt x="385" y="451"/>
                      <a:pt x="386" y="451"/>
                      <a:pt x="387" y="450"/>
                    </a:cubicBezTo>
                    <a:cubicBezTo>
                      <a:pt x="389" y="448"/>
                      <a:pt x="389" y="448"/>
                      <a:pt x="389" y="448"/>
                    </a:cubicBezTo>
                    <a:cubicBezTo>
                      <a:pt x="393" y="444"/>
                      <a:pt x="398" y="440"/>
                      <a:pt x="404" y="438"/>
                    </a:cubicBezTo>
                    <a:cubicBezTo>
                      <a:pt x="406" y="437"/>
                      <a:pt x="409" y="436"/>
                      <a:pt x="412" y="436"/>
                    </a:cubicBezTo>
                    <a:cubicBezTo>
                      <a:pt x="410" y="437"/>
                      <a:pt x="408" y="439"/>
                      <a:pt x="406" y="441"/>
                    </a:cubicBezTo>
                    <a:close/>
                  </a:path>
                </a:pathLst>
              </a:custGeom>
              <a:solidFill>
                <a:schemeClr val="accent2"/>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77" name="Freeform 31"/>
            <p:cNvSpPr>
              <a:spLocks noEditPoints="1"/>
            </p:cNvSpPr>
            <p:nvPr/>
          </p:nvSpPr>
          <p:spPr bwMode="auto">
            <a:xfrm>
              <a:off x="-344058" y="3152305"/>
              <a:ext cx="624673" cy="725115"/>
            </a:xfrm>
            <a:custGeom>
              <a:avLst/>
              <a:gdLst>
                <a:gd name="T0" fmla="*/ 310 w 328"/>
                <a:gd name="T1" fmla="*/ 303 h 406"/>
                <a:gd name="T2" fmla="*/ 274 w 328"/>
                <a:gd name="T3" fmla="*/ 261 h 406"/>
                <a:gd name="T4" fmla="*/ 265 w 328"/>
                <a:gd name="T5" fmla="*/ 188 h 406"/>
                <a:gd name="T6" fmla="*/ 272 w 328"/>
                <a:gd name="T7" fmla="*/ 171 h 406"/>
                <a:gd name="T8" fmla="*/ 281 w 328"/>
                <a:gd name="T9" fmla="*/ 140 h 406"/>
                <a:gd name="T10" fmla="*/ 283 w 328"/>
                <a:gd name="T11" fmla="*/ 95 h 406"/>
                <a:gd name="T12" fmla="*/ 304 w 328"/>
                <a:gd name="T13" fmla="*/ 103 h 406"/>
                <a:gd name="T14" fmla="*/ 292 w 328"/>
                <a:gd name="T15" fmla="*/ 59 h 406"/>
                <a:gd name="T16" fmla="*/ 267 w 328"/>
                <a:gd name="T17" fmla="*/ 32 h 406"/>
                <a:gd name="T18" fmla="*/ 249 w 328"/>
                <a:gd name="T19" fmla="*/ 20 h 406"/>
                <a:gd name="T20" fmla="*/ 229 w 328"/>
                <a:gd name="T21" fmla="*/ 19 h 406"/>
                <a:gd name="T22" fmla="*/ 215 w 328"/>
                <a:gd name="T23" fmla="*/ 26 h 406"/>
                <a:gd name="T24" fmla="*/ 200 w 328"/>
                <a:gd name="T25" fmla="*/ 28 h 406"/>
                <a:gd name="T26" fmla="*/ 179 w 328"/>
                <a:gd name="T27" fmla="*/ 24 h 406"/>
                <a:gd name="T28" fmla="*/ 170 w 328"/>
                <a:gd name="T29" fmla="*/ 32 h 406"/>
                <a:gd name="T30" fmla="*/ 155 w 328"/>
                <a:gd name="T31" fmla="*/ 28 h 406"/>
                <a:gd name="T32" fmla="*/ 129 w 328"/>
                <a:gd name="T33" fmla="*/ 3 h 406"/>
                <a:gd name="T34" fmla="*/ 94 w 328"/>
                <a:gd name="T35" fmla="*/ 13 h 406"/>
                <a:gd name="T36" fmla="*/ 99 w 328"/>
                <a:gd name="T37" fmla="*/ 47 h 406"/>
                <a:gd name="T38" fmla="*/ 121 w 328"/>
                <a:gd name="T39" fmla="*/ 72 h 406"/>
                <a:gd name="T40" fmla="*/ 96 w 328"/>
                <a:gd name="T41" fmla="*/ 98 h 406"/>
                <a:gd name="T42" fmla="*/ 87 w 328"/>
                <a:gd name="T43" fmla="*/ 130 h 406"/>
                <a:gd name="T44" fmla="*/ 102 w 328"/>
                <a:gd name="T45" fmla="*/ 131 h 406"/>
                <a:gd name="T46" fmla="*/ 114 w 328"/>
                <a:gd name="T47" fmla="*/ 114 h 406"/>
                <a:gd name="T48" fmla="*/ 130 w 328"/>
                <a:gd name="T49" fmla="*/ 109 h 406"/>
                <a:gd name="T50" fmla="*/ 144 w 328"/>
                <a:gd name="T51" fmla="*/ 107 h 406"/>
                <a:gd name="T52" fmla="*/ 146 w 328"/>
                <a:gd name="T53" fmla="*/ 120 h 406"/>
                <a:gd name="T54" fmla="*/ 142 w 328"/>
                <a:gd name="T55" fmla="*/ 130 h 406"/>
                <a:gd name="T56" fmla="*/ 155 w 328"/>
                <a:gd name="T57" fmla="*/ 146 h 406"/>
                <a:gd name="T58" fmla="*/ 145 w 328"/>
                <a:gd name="T59" fmla="*/ 164 h 406"/>
                <a:gd name="T60" fmla="*/ 153 w 328"/>
                <a:gd name="T61" fmla="*/ 180 h 406"/>
                <a:gd name="T62" fmla="*/ 147 w 328"/>
                <a:gd name="T63" fmla="*/ 206 h 406"/>
                <a:gd name="T64" fmla="*/ 134 w 328"/>
                <a:gd name="T65" fmla="*/ 231 h 406"/>
                <a:gd name="T66" fmla="*/ 118 w 328"/>
                <a:gd name="T67" fmla="*/ 239 h 406"/>
                <a:gd name="T68" fmla="*/ 95 w 328"/>
                <a:gd name="T69" fmla="*/ 255 h 406"/>
                <a:gd name="T70" fmla="*/ 67 w 328"/>
                <a:gd name="T71" fmla="*/ 269 h 406"/>
                <a:gd name="T72" fmla="*/ 52 w 328"/>
                <a:gd name="T73" fmla="*/ 279 h 406"/>
                <a:gd name="T74" fmla="*/ 28 w 328"/>
                <a:gd name="T75" fmla="*/ 287 h 406"/>
                <a:gd name="T76" fmla="*/ 4 w 328"/>
                <a:gd name="T77" fmla="*/ 300 h 406"/>
                <a:gd name="T78" fmla="*/ 11 w 328"/>
                <a:gd name="T79" fmla="*/ 312 h 406"/>
                <a:gd name="T80" fmla="*/ 24 w 328"/>
                <a:gd name="T81" fmla="*/ 329 h 406"/>
                <a:gd name="T82" fmla="*/ 13 w 328"/>
                <a:gd name="T83" fmla="*/ 332 h 406"/>
                <a:gd name="T84" fmla="*/ 21 w 328"/>
                <a:gd name="T85" fmla="*/ 349 h 406"/>
                <a:gd name="T86" fmla="*/ 34 w 328"/>
                <a:gd name="T87" fmla="*/ 355 h 406"/>
                <a:gd name="T88" fmla="*/ 62 w 328"/>
                <a:gd name="T89" fmla="*/ 357 h 406"/>
                <a:gd name="T90" fmla="*/ 83 w 328"/>
                <a:gd name="T91" fmla="*/ 347 h 406"/>
                <a:gd name="T92" fmla="*/ 88 w 328"/>
                <a:gd name="T93" fmla="*/ 340 h 406"/>
                <a:gd name="T94" fmla="*/ 109 w 328"/>
                <a:gd name="T95" fmla="*/ 338 h 406"/>
                <a:gd name="T96" fmla="*/ 129 w 328"/>
                <a:gd name="T97" fmla="*/ 350 h 406"/>
                <a:gd name="T98" fmla="*/ 141 w 328"/>
                <a:gd name="T99" fmla="*/ 351 h 406"/>
                <a:gd name="T100" fmla="*/ 142 w 328"/>
                <a:gd name="T101" fmla="*/ 355 h 406"/>
                <a:gd name="T102" fmla="*/ 136 w 328"/>
                <a:gd name="T103" fmla="*/ 377 h 406"/>
                <a:gd name="T104" fmla="*/ 166 w 328"/>
                <a:gd name="T105" fmla="*/ 366 h 406"/>
                <a:gd name="T106" fmla="*/ 179 w 328"/>
                <a:gd name="T107" fmla="*/ 357 h 406"/>
                <a:gd name="T108" fmla="*/ 190 w 328"/>
                <a:gd name="T109" fmla="*/ 372 h 406"/>
                <a:gd name="T110" fmla="*/ 216 w 328"/>
                <a:gd name="T111" fmla="*/ 400 h 406"/>
                <a:gd name="T112" fmla="*/ 228 w 328"/>
                <a:gd name="T113" fmla="*/ 406 h 406"/>
                <a:gd name="T114" fmla="*/ 256 w 328"/>
                <a:gd name="T115" fmla="*/ 404 h 406"/>
                <a:gd name="T116" fmla="*/ 266 w 328"/>
                <a:gd name="T117" fmla="*/ 404 h 406"/>
                <a:gd name="T118" fmla="*/ 273 w 328"/>
                <a:gd name="T119" fmla="*/ 385 h 406"/>
                <a:gd name="T120" fmla="*/ 298 w 328"/>
                <a:gd name="T121" fmla="*/ 373 h 406"/>
                <a:gd name="T122" fmla="*/ 328 w 328"/>
                <a:gd name="T123" fmla="*/ 356 h 406"/>
                <a:gd name="T124" fmla="*/ 119 w 328"/>
                <a:gd name="T125" fmla="*/ 33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8" h="406">
                  <a:moveTo>
                    <a:pt x="328" y="356"/>
                  </a:moveTo>
                  <a:cubicBezTo>
                    <a:pt x="327" y="352"/>
                    <a:pt x="327" y="348"/>
                    <a:pt x="327" y="344"/>
                  </a:cubicBezTo>
                  <a:cubicBezTo>
                    <a:pt x="327" y="342"/>
                    <a:pt x="327" y="339"/>
                    <a:pt x="327" y="336"/>
                  </a:cubicBezTo>
                  <a:cubicBezTo>
                    <a:pt x="327" y="335"/>
                    <a:pt x="327" y="333"/>
                    <a:pt x="327" y="330"/>
                  </a:cubicBezTo>
                  <a:cubicBezTo>
                    <a:pt x="328" y="325"/>
                    <a:pt x="328" y="319"/>
                    <a:pt x="326" y="315"/>
                  </a:cubicBezTo>
                  <a:cubicBezTo>
                    <a:pt x="324" y="312"/>
                    <a:pt x="321" y="310"/>
                    <a:pt x="317" y="308"/>
                  </a:cubicBezTo>
                  <a:cubicBezTo>
                    <a:pt x="315" y="307"/>
                    <a:pt x="312" y="305"/>
                    <a:pt x="310" y="303"/>
                  </a:cubicBezTo>
                  <a:cubicBezTo>
                    <a:pt x="305" y="296"/>
                    <a:pt x="302" y="295"/>
                    <a:pt x="293" y="295"/>
                  </a:cubicBezTo>
                  <a:cubicBezTo>
                    <a:pt x="292" y="295"/>
                    <a:pt x="292" y="295"/>
                    <a:pt x="292" y="295"/>
                  </a:cubicBezTo>
                  <a:cubicBezTo>
                    <a:pt x="287" y="295"/>
                    <a:pt x="283" y="292"/>
                    <a:pt x="281" y="288"/>
                  </a:cubicBezTo>
                  <a:cubicBezTo>
                    <a:pt x="280" y="286"/>
                    <a:pt x="280" y="286"/>
                    <a:pt x="280" y="286"/>
                  </a:cubicBezTo>
                  <a:cubicBezTo>
                    <a:pt x="278" y="282"/>
                    <a:pt x="276" y="278"/>
                    <a:pt x="275" y="274"/>
                  </a:cubicBezTo>
                  <a:cubicBezTo>
                    <a:pt x="274" y="272"/>
                    <a:pt x="274" y="269"/>
                    <a:pt x="274" y="267"/>
                  </a:cubicBezTo>
                  <a:cubicBezTo>
                    <a:pt x="274" y="265"/>
                    <a:pt x="274" y="263"/>
                    <a:pt x="274" y="261"/>
                  </a:cubicBezTo>
                  <a:cubicBezTo>
                    <a:pt x="272" y="253"/>
                    <a:pt x="271" y="246"/>
                    <a:pt x="276" y="239"/>
                  </a:cubicBezTo>
                  <a:cubicBezTo>
                    <a:pt x="277" y="238"/>
                    <a:pt x="278" y="237"/>
                    <a:pt x="278" y="236"/>
                  </a:cubicBezTo>
                  <a:cubicBezTo>
                    <a:pt x="282" y="231"/>
                    <a:pt x="288" y="225"/>
                    <a:pt x="287" y="218"/>
                  </a:cubicBezTo>
                  <a:cubicBezTo>
                    <a:pt x="286" y="213"/>
                    <a:pt x="278" y="208"/>
                    <a:pt x="272" y="205"/>
                  </a:cubicBezTo>
                  <a:cubicBezTo>
                    <a:pt x="271" y="205"/>
                    <a:pt x="270" y="204"/>
                    <a:pt x="269" y="204"/>
                  </a:cubicBezTo>
                  <a:cubicBezTo>
                    <a:pt x="264" y="202"/>
                    <a:pt x="259" y="199"/>
                    <a:pt x="258" y="195"/>
                  </a:cubicBezTo>
                  <a:cubicBezTo>
                    <a:pt x="257" y="191"/>
                    <a:pt x="260" y="189"/>
                    <a:pt x="265" y="188"/>
                  </a:cubicBezTo>
                  <a:cubicBezTo>
                    <a:pt x="266" y="188"/>
                    <a:pt x="267" y="187"/>
                    <a:pt x="267" y="187"/>
                  </a:cubicBezTo>
                  <a:cubicBezTo>
                    <a:pt x="268" y="187"/>
                    <a:pt x="268" y="187"/>
                    <a:pt x="269" y="187"/>
                  </a:cubicBezTo>
                  <a:cubicBezTo>
                    <a:pt x="277" y="184"/>
                    <a:pt x="284" y="182"/>
                    <a:pt x="286" y="178"/>
                  </a:cubicBezTo>
                  <a:cubicBezTo>
                    <a:pt x="286" y="176"/>
                    <a:pt x="286" y="175"/>
                    <a:pt x="286" y="174"/>
                  </a:cubicBezTo>
                  <a:cubicBezTo>
                    <a:pt x="284" y="170"/>
                    <a:pt x="279" y="170"/>
                    <a:pt x="277" y="170"/>
                  </a:cubicBezTo>
                  <a:cubicBezTo>
                    <a:pt x="276" y="170"/>
                    <a:pt x="275" y="170"/>
                    <a:pt x="275" y="170"/>
                  </a:cubicBezTo>
                  <a:cubicBezTo>
                    <a:pt x="274" y="170"/>
                    <a:pt x="273" y="171"/>
                    <a:pt x="272" y="171"/>
                  </a:cubicBezTo>
                  <a:cubicBezTo>
                    <a:pt x="271" y="171"/>
                    <a:pt x="270" y="172"/>
                    <a:pt x="269" y="172"/>
                  </a:cubicBezTo>
                  <a:cubicBezTo>
                    <a:pt x="269" y="172"/>
                    <a:pt x="268" y="172"/>
                    <a:pt x="268" y="171"/>
                  </a:cubicBezTo>
                  <a:cubicBezTo>
                    <a:pt x="266" y="169"/>
                    <a:pt x="268" y="166"/>
                    <a:pt x="269" y="163"/>
                  </a:cubicBezTo>
                  <a:cubicBezTo>
                    <a:pt x="270" y="163"/>
                    <a:pt x="271" y="162"/>
                    <a:pt x="272" y="160"/>
                  </a:cubicBezTo>
                  <a:cubicBezTo>
                    <a:pt x="276" y="156"/>
                    <a:pt x="278" y="153"/>
                    <a:pt x="278" y="150"/>
                  </a:cubicBezTo>
                  <a:cubicBezTo>
                    <a:pt x="278" y="149"/>
                    <a:pt x="277" y="149"/>
                    <a:pt x="276" y="148"/>
                  </a:cubicBezTo>
                  <a:cubicBezTo>
                    <a:pt x="276" y="145"/>
                    <a:pt x="279" y="142"/>
                    <a:pt x="281" y="140"/>
                  </a:cubicBezTo>
                  <a:cubicBezTo>
                    <a:pt x="284" y="137"/>
                    <a:pt x="286" y="134"/>
                    <a:pt x="283" y="131"/>
                  </a:cubicBezTo>
                  <a:cubicBezTo>
                    <a:pt x="281" y="129"/>
                    <a:pt x="277" y="128"/>
                    <a:pt x="274" y="127"/>
                  </a:cubicBezTo>
                  <a:cubicBezTo>
                    <a:pt x="268" y="127"/>
                    <a:pt x="265" y="126"/>
                    <a:pt x="264" y="121"/>
                  </a:cubicBezTo>
                  <a:cubicBezTo>
                    <a:pt x="263" y="116"/>
                    <a:pt x="267" y="109"/>
                    <a:pt x="271" y="104"/>
                  </a:cubicBezTo>
                  <a:cubicBezTo>
                    <a:pt x="272" y="102"/>
                    <a:pt x="273" y="101"/>
                    <a:pt x="273" y="100"/>
                  </a:cubicBezTo>
                  <a:cubicBezTo>
                    <a:pt x="276" y="94"/>
                    <a:pt x="278" y="94"/>
                    <a:pt x="279" y="94"/>
                  </a:cubicBezTo>
                  <a:cubicBezTo>
                    <a:pt x="280" y="94"/>
                    <a:pt x="281" y="95"/>
                    <a:pt x="283" y="95"/>
                  </a:cubicBezTo>
                  <a:cubicBezTo>
                    <a:pt x="284" y="95"/>
                    <a:pt x="286" y="96"/>
                    <a:pt x="288" y="96"/>
                  </a:cubicBezTo>
                  <a:cubicBezTo>
                    <a:pt x="288" y="96"/>
                    <a:pt x="288" y="96"/>
                    <a:pt x="289" y="96"/>
                  </a:cubicBezTo>
                  <a:cubicBezTo>
                    <a:pt x="290" y="96"/>
                    <a:pt x="291" y="96"/>
                    <a:pt x="292" y="96"/>
                  </a:cubicBezTo>
                  <a:cubicBezTo>
                    <a:pt x="293" y="96"/>
                    <a:pt x="294" y="96"/>
                    <a:pt x="295" y="96"/>
                  </a:cubicBezTo>
                  <a:cubicBezTo>
                    <a:pt x="296" y="96"/>
                    <a:pt x="297" y="96"/>
                    <a:pt x="298" y="96"/>
                  </a:cubicBezTo>
                  <a:cubicBezTo>
                    <a:pt x="300" y="97"/>
                    <a:pt x="301" y="98"/>
                    <a:pt x="302" y="100"/>
                  </a:cubicBezTo>
                  <a:cubicBezTo>
                    <a:pt x="302" y="101"/>
                    <a:pt x="303" y="102"/>
                    <a:pt x="304" y="103"/>
                  </a:cubicBezTo>
                  <a:cubicBezTo>
                    <a:pt x="305" y="104"/>
                    <a:pt x="306" y="104"/>
                    <a:pt x="307" y="104"/>
                  </a:cubicBezTo>
                  <a:cubicBezTo>
                    <a:pt x="309" y="104"/>
                    <a:pt x="310" y="103"/>
                    <a:pt x="312" y="102"/>
                  </a:cubicBezTo>
                  <a:cubicBezTo>
                    <a:pt x="315" y="98"/>
                    <a:pt x="317" y="92"/>
                    <a:pt x="315" y="89"/>
                  </a:cubicBezTo>
                  <a:cubicBezTo>
                    <a:pt x="313" y="86"/>
                    <a:pt x="310" y="85"/>
                    <a:pt x="307" y="84"/>
                  </a:cubicBezTo>
                  <a:cubicBezTo>
                    <a:pt x="304" y="84"/>
                    <a:pt x="301" y="83"/>
                    <a:pt x="300" y="79"/>
                  </a:cubicBezTo>
                  <a:cubicBezTo>
                    <a:pt x="298" y="74"/>
                    <a:pt x="297" y="71"/>
                    <a:pt x="295" y="67"/>
                  </a:cubicBezTo>
                  <a:cubicBezTo>
                    <a:pt x="294" y="64"/>
                    <a:pt x="293" y="62"/>
                    <a:pt x="292" y="59"/>
                  </a:cubicBezTo>
                  <a:cubicBezTo>
                    <a:pt x="291" y="57"/>
                    <a:pt x="290" y="54"/>
                    <a:pt x="290" y="51"/>
                  </a:cubicBezTo>
                  <a:cubicBezTo>
                    <a:pt x="289" y="46"/>
                    <a:pt x="288" y="41"/>
                    <a:pt x="285" y="37"/>
                  </a:cubicBezTo>
                  <a:cubicBezTo>
                    <a:pt x="282" y="35"/>
                    <a:pt x="279" y="35"/>
                    <a:pt x="276" y="34"/>
                  </a:cubicBezTo>
                  <a:cubicBezTo>
                    <a:pt x="274" y="34"/>
                    <a:pt x="272" y="34"/>
                    <a:pt x="270" y="33"/>
                  </a:cubicBezTo>
                  <a:cubicBezTo>
                    <a:pt x="269" y="33"/>
                    <a:pt x="269" y="33"/>
                    <a:pt x="269" y="33"/>
                  </a:cubicBezTo>
                  <a:cubicBezTo>
                    <a:pt x="268" y="33"/>
                    <a:pt x="268" y="33"/>
                    <a:pt x="268" y="33"/>
                  </a:cubicBezTo>
                  <a:cubicBezTo>
                    <a:pt x="268" y="33"/>
                    <a:pt x="267" y="33"/>
                    <a:pt x="267" y="32"/>
                  </a:cubicBezTo>
                  <a:cubicBezTo>
                    <a:pt x="266" y="32"/>
                    <a:pt x="266" y="32"/>
                    <a:pt x="266" y="32"/>
                  </a:cubicBezTo>
                  <a:cubicBezTo>
                    <a:pt x="265" y="32"/>
                    <a:pt x="265" y="31"/>
                    <a:pt x="265" y="31"/>
                  </a:cubicBezTo>
                  <a:cubicBezTo>
                    <a:pt x="265" y="31"/>
                    <a:pt x="264" y="30"/>
                    <a:pt x="263" y="30"/>
                  </a:cubicBezTo>
                  <a:cubicBezTo>
                    <a:pt x="262" y="29"/>
                    <a:pt x="261" y="28"/>
                    <a:pt x="260" y="27"/>
                  </a:cubicBezTo>
                  <a:cubicBezTo>
                    <a:pt x="258" y="27"/>
                    <a:pt x="257" y="26"/>
                    <a:pt x="256" y="25"/>
                  </a:cubicBezTo>
                  <a:cubicBezTo>
                    <a:pt x="254" y="23"/>
                    <a:pt x="252" y="22"/>
                    <a:pt x="250" y="21"/>
                  </a:cubicBezTo>
                  <a:cubicBezTo>
                    <a:pt x="249" y="20"/>
                    <a:pt x="249" y="20"/>
                    <a:pt x="249" y="20"/>
                  </a:cubicBezTo>
                  <a:cubicBezTo>
                    <a:pt x="248" y="20"/>
                    <a:pt x="248" y="19"/>
                    <a:pt x="247" y="18"/>
                  </a:cubicBezTo>
                  <a:cubicBezTo>
                    <a:pt x="245" y="17"/>
                    <a:pt x="243" y="15"/>
                    <a:pt x="240" y="15"/>
                  </a:cubicBezTo>
                  <a:cubicBezTo>
                    <a:pt x="239" y="15"/>
                    <a:pt x="238" y="15"/>
                    <a:pt x="237" y="15"/>
                  </a:cubicBezTo>
                  <a:cubicBezTo>
                    <a:pt x="236" y="16"/>
                    <a:pt x="236" y="16"/>
                    <a:pt x="236" y="16"/>
                  </a:cubicBezTo>
                  <a:cubicBezTo>
                    <a:pt x="235" y="16"/>
                    <a:pt x="233" y="17"/>
                    <a:pt x="231" y="18"/>
                  </a:cubicBezTo>
                  <a:cubicBezTo>
                    <a:pt x="231" y="18"/>
                    <a:pt x="230" y="18"/>
                    <a:pt x="230" y="18"/>
                  </a:cubicBezTo>
                  <a:cubicBezTo>
                    <a:pt x="229" y="19"/>
                    <a:pt x="229" y="19"/>
                    <a:pt x="229" y="19"/>
                  </a:cubicBezTo>
                  <a:cubicBezTo>
                    <a:pt x="228" y="19"/>
                    <a:pt x="227" y="20"/>
                    <a:pt x="227" y="20"/>
                  </a:cubicBezTo>
                  <a:cubicBezTo>
                    <a:pt x="227" y="20"/>
                    <a:pt x="227" y="20"/>
                    <a:pt x="227" y="20"/>
                  </a:cubicBezTo>
                  <a:cubicBezTo>
                    <a:pt x="226" y="20"/>
                    <a:pt x="226" y="21"/>
                    <a:pt x="225" y="21"/>
                  </a:cubicBezTo>
                  <a:cubicBezTo>
                    <a:pt x="225" y="21"/>
                    <a:pt x="225" y="21"/>
                    <a:pt x="224" y="21"/>
                  </a:cubicBezTo>
                  <a:cubicBezTo>
                    <a:pt x="222" y="22"/>
                    <a:pt x="221" y="22"/>
                    <a:pt x="219" y="23"/>
                  </a:cubicBezTo>
                  <a:cubicBezTo>
                    <a:pt x="218" y="24"/>
                    <a:pt x="217" y="24"/>
                    <a:pt x="216" y="25"/>
                  </a:cubicBezTo>
                  <a:cubicBezTo>
                    <a:pt x="215" y="25"/>
                    <a:pt x="215" y="26"/>
                    <a:pt x="215" y="26"/>
                  </a:cubicBezTo>
                  <a:cubicBezTo>
                    <a:pt x="214" y="26"/>
                    <a:pt x="213" y="27"/>
                    <a:pt x="212" y="27"/>
                  </a:cubicBezTo>
                  <a:cubicBezTo>
                    <a:pt x="212" y="27"/>
                    <a:pt x="211" y="28"/>
                    <a:pt x="210" y="28"/>
                  </a:cubicBezTo>
                  <a:cubicBezTo>
                    <a:pt x="209" y="29"/>
                    <a:pt x="209" y="29"/>
                    <a:pt x="208" y="29"/>
                  </a:cubicBezTo>
                  <a:cubicBezTo>
                    <a:pt x="208" y="29"/>
                    <a:pt x="207" y="29"/>
                    <a:pt x="207" y="28"/>
                  </a:cubicBezTo>
                  <a:cubicBezTo>
                    <a:pt x="205" y="28"/>
                    <a:pt x="204" y="28"/>
                    <a:pt x="202" y="28"/>
                  </a:cubicBezTo>
                  <a:cubicBezTo>
                    <a:pt x="202" y="28"/>
                    <a:pt x="202" y="28"/>
                    <a:pt x="202" y="28"/>
                  </a:cubicBezTo>
                  <a:cubicBezTo>
                    <a:pt x="201" y="28"/>
                    <a:pt x="201" y="28"/>
                    <a:pt x="200" y="28"/>
                  </a:cubicBezTo>
                  <a:cubicBezTo>
                    <a:pt x="199" y="28"/>
                    <a:pt x="199" y="28"/>
                    <a:pt x="199" y="28"/>
                  </a:cubicBezTo>
                  <a:cubicBezTo>
                    <a:pt x="198" y="27"/>
                    <a:pt x="197" y="27"/>
                    <a:pt x="196" y="27"/>
                  </a:cubicBezTo>
                  <a:cubicBezTo>
                    <a:pt x="195" y="27"/>
                    <a:pt x="195" y="26"/>
                    <a:pt x="194" y="25"/>
                  </a:cubicBezTo>
                  <a:cubicBezTo>
                    <a:pt x="194" y="25"/>
                    <a:pt x="193" y="24"/>
                    <a:pt x="193" y="24"/>
                  </a:cubicBezTo>
                  <a:cubicBezTo>
                    <a:pt x="190" y="22"/>
                    <a:pt x="188" y="22"/>
                    <a:pt x="186" y="21"/>
                  </a:cubicBezTo>
                  <a:cubicBezTo>
                    <a:pt x="186" y="21"/>
                    <a:pt x="186" y="21"/>
                    <a:pt x="185" y="21"/>
                  </a:cubicBezTo>
                  <a:cubicBezTo>
                    <a:pt x="182" y="21"/>
                    <a:pt x="180" y="23"/>
                    <a:pt x="179" y="24"/>
                  </a:cubicBezTo>
                  <a:cubicBezTo>
                    <a:pt x="178" y="25"/>
                    <a:pt x="178" y="26"/>
                    <a:pt x="178" y="27"/>
                  </a:cubicBezTo>
                  <a:cubicBezTo>
                    <a:pt x="178" y="27"/>
                    <a:pt x="177" y="28"/>
                    <a:pt x="177" y="28"/>
                  </a:cubicBezTo>
                  <a:cubicBezTo>
                    <a:pt x="177" y="28"/>
                    <a:pt x="177" y="29"/>
                    <a:pt x="176" y="30"/>
                  </a:cubicBezTo>
                  <a:cubicBezTo>
                    <a:pt x="176" y="30"/>
                    <a:pt x="175" y="30"/>
                    <a:pt x="175" y="30"/>
                  </a:cubicBezTo>
                  <a:cubicBezTo>
                    <a:pt x="174" y="30"/>
                    <a:pt x="174" y="30"/>
                    <a:pt x="173" y="30"/>
                  </a:cubicBezTo>
                  <a:cubicBezTo>
                    <a:pt x="173" y="31"/>
                    <a:pt x="172" y="31"/>
                    <a:pt x="171" y="31"/>
                  </a:cubicBezTo>
                  <a:cubicBezTo>
                    <a:pt x="171" y="32"/>
                    <a:pt x="171" y="32"/>
                    <a:pt x="170" y="32"/>
                  </a:cubicBezTo>
                  <a:cubicBezTo>
                    <a:pt x="168" y="33"/>
                    <a:pt x="165" y="34"/>
                    <a:pt x="162" y="35"/>
                  </a:cubicBezTo>
                  <a:cubicBezTo>
                    <a:pt x="160" y="37"/>
                    <a:pt x="158" y="38"/>
                    <a:pt x="156" y="39"/>
                  </a:cubicBezTo>
                  <a:cubicBezTo>
                    <a:pt x="155" y="40"/>
                    <a:pt x="154" y="40"/>
                    <a:pt x="153" y="40"/>
                  </a:cubicBezTo>
                  <a:cubicBezTo>
                    <a:pt x="153" y="40"/>
                    <a:pt x="152" y="40"/>
                    <a:pt x="152" y="40"/>
                  </a:cubicBezTo>
                  <a:cubicBezTo>
                    <a:pt x="151" y="40"/>
                    <a:pt x="150" y="40"/>
                    <a:pt x="150" y="40"/>
                  </a:cubicBezTo>
                  <a:cubicBezTo>
                    <a:pt x="149" y="40"/>
                    <a:pt x="148" y="40"/>
                    <a:pt x="148" y="40"/>
                  </a:cubicBezTo>
                  <a:cubicBezTo>
                    <a:pt x="153" y="36"/>
                    <a:pt x="156" y="32"/>
                    <a:pt x="155" y="28"/>
                  </a:cubicBezTo>
                  <a:cubicBezTo>
                    <a:pt x="155" y="27"/>
                    <a:pt x="154" y="25"/>
                    <a:pt x="150" y="24"/>
                  </a:cubicBezTo>
                  <a:cubicBezTo>
                    <a:pt x="149" y="24"/>
                    <a:pt x="148" y="24"/>
                    <a:pt x="147" y="24"/>
                  </a:cubicBezTo>
                  <a:cubicBezTo>
                    <a:pt x="144" y="24"/>
                    <a:pt x="142" y="24"/>
                    <a:pt x="141" y="25"/>
                  </a:cubicBezTo>
                  <a:cubicBezTo>
                    <a:pt x="141" y="25"/>
                    <a:pt x="140" y="25"/>
                    <a:pt x="140" y="25"/>
                  </a:cubicBezTo>
                  <a:cubicBezTo>
                    <a:pt x="140" y="25"/>
                    <a:pt x="139" y="25"/>
                    <a:pt x="138" y="22"/>
                  </a:cubicBezTo>
                  <a:cubicBezTo>
                    <a:pt x="136" y="18"/>
                    <a:pt x="134" y="15"/>
                    <a:pt x="133" y="11"/>
                  </a:cubicBezTo>
                  <a:cubicBezTo>
                    <a:pt x="132" y="9"/>
                    <a:pt x="130" y="6"/>
                    <a:pt x="129" y="3"/>
                  </a:cubicBezTo>
                  <a:cubicBezTo>
                    <a:pt x="128" y="0"/>
                    <a:pt x="128" y="0"/>
                    <a:pt x="128" y="0"/>
                  </a:cubicBezTo>
                  <a:cubicBezTo>
                    <a:pt x="125" y="2"/>
                    <a:pt x="125" y="2"/>
                    <a:pt x="125" y="2"/>
                  </a:cubicBezTo>
                  <a:cubicBezTo>
                    <a:pt x="123" y="3"/>
                    <a:pt x="121" y="4"/>
                    <a:pt x="118" y="4"/>
                  </a:cubicBezTo>
                  <a:cubicBezTo>
                    <a:pt x="116" y="4"/>
                    <a:pt x="115" y="4"/>
                    <a:pt x="113" y="4"/>
                  </a:cubicBezTo>
                  <a:cubicBezTo>
                    <a:pt x="111" y="3"/>
                    <a:pt x="109" y="3"/>
                    <a:pt x="107" y="3"/>
                  </a:cubicBezTo>
                  <a:cubicBezTo>
                    <a:pt x="104" y="3"/>
                    <a:pt x="100" y="4"/>
                    <a:pt x="97" y="6"/>
                  </a:cubicBezTo>
                  <a:cubicBezTo>
                    <a:pt x="95" y="8"/>
                    <a:pt x="94" y="10"/>
                    <a:pt x="94" y="13"/>
                  </a:cubicBezTo>
                  <a:cubicBezTo>
                    <a:pt x="94" y="13"/>
                    <a:pt x="95" y="14"/>
                    <a:pt x="95" y="14"/>
                  </a:cubicBezTo>
                  <a:cubicBezTo>
                    <a:pt x="95" y="15"/>
                    <a:pt x="95" y="16"/>
                    <a:pt x="95" y="17"/>
                  </a:cubicBezTo>
                  <a:cubicBezTo>
                    <a:pt x="95" y="19"/>
                    <a:pt x="94" y="20"/>
                    <a:pt x="93" y="22"/>
                  </a:cubicBezTo>
                  <a:cubicBezTo>
                    <a:pt x="91" y="24"/>
                    <a:pt x="90" y="26"/>
                    <a:pt x="89" y="29"/>
                  </a:cubicBezTo>
                  <a:cubicBezTo>
                    <a:pt x="87" y="35"/>
                    <a:pt x="91" y="38"/>
                    <a:pt x="94" y="42"/>
                  </a:cubicBezTo>
                  <a:cubicBezTo>
                    <a:pt x="95" y="42"/>
                    <a:pt x="95" y="43"/>
                    <a:pt x="96" y="44"/>
                  </a:cubicBezTo>
                  <a:cubicBezTo>
                    <a:pt x="97" y="45"/>
                    <a:pt x="98" y="46"/>
                    <a:pt x="99" y="47"/>
                  </a:cubicBezTo>
                  <a:cubicBezTo>
                    <a:pt x="102" y="52"/>
                    <a:pt x="106" y="57"/>
                    <a:pt x="113" y="58"/>
                  </a:cubicBezTo>
                  <a:cubicBezTo>
                    <a:pt x="114" y="58"/>
                    <a:pt x="114" y="58"/>
                    <a:pt x="114" y="58"/>
                  </a:cubicBezTo>
                  <a:cubicBezTo>
                    <a:pt x="114" y="59"/>
                    <a:pt x="115" y="61"/>
                    <a:pt x="118" y="61"/>
                  </a:cubicBezTo>
                  <a:cubicBezTo>
                    <a:pt x="119" y="61"/>
                    <a:pt x="121" y="61"/>
                    <a:pt x="122" y="61"/>
                  </a:cubicBezTo>
                  <a:cubicBezTo>
                    <a:pt x="123" y="60"/>
                    <a:pt x="124" y="59"/>
                    <a:pt x="125" y="59"/>
                  </a:cubicBezTo>
                  <a:cubicBezTo>
                    <a:pt x="124" y="60"/>
                    <a:pt x="123" y="62"/>
                    <a:pt x="122" y="64"/>
                  </a:cubicBezTo>
                  <a:cubicBezTo>
                    <a:pt x="121" y="67"/>
                    <a:pt x="121" y="69"/>
                    <a:pt x="121" y="72"/>
                  </a:cubicBezTo>
                  <a:cubicBezTo>
                    <a:pt x="120" y="74"/>
                    <a:pt x="120" y="76"/>
                    <a:pt x="119" y="78"/>
                  </a:cubicBezTo>
                  <a:cubicBezTo>
                    <a:pt x="118" y="80"/>
                    <a:pt x="116" y="82"/>
                    <a:pt x="113" y="84"/>
                  </a:cubicBezTo>
                  <a:cubicBezTo>
                    <a:pt x="113" y="85"/>
                    <a:pt x="112" y="86"/>
                    <a:pt x="111" y="86"/>
                  </a:cubicBezTo>
                  <a:cubicBezTo>
                    <a:pt x="110" y="87"/>
                    <a:pt x="109" y="88"/>
                    <a:pt x="108" y="90"/>
                  </a:cubicBezTo>
                  <a:cubicBezTo>
                    <a:pt x="106" y="91"/>
                    <a:pt x="105" y="93"/>
                    <a:pt x="103" y="94"/>
                  </a:cubicBezTo>
                  <a:cubicBezTo>
                    <a:pt x="102" y="95"/>
                    <a:pt x="100" y="96"/>
                    <a:pt x="99" y="96"/>
                  </a:cubicBezTo>
                  <a:cubicBezTo>
                    <a:pt x="98" y="97"/>
                    <a:pt x="97" y="97"/>
                    <a:pt x="96" y="98"/>
                  </a:cubicBezTo>
                  <a:cubicBezTo>
                    <a:pt x="91" y="101"/>
                    <a:pt x="87" y="105"/>
                    <a:pt x="82" y="109"/>
                  </a:cubicBezTo>
                  <a:cubicBezTo>
                    <a:pt x="78" y="113"/>
                    <a:pt x="75" y="117"/>
                    <a:pt x="72" y="121"/>
                  </a:cubicBezTo>
                  <a:cubicBezTo>
                    <a:pt x="70" y="124"/>
                    <a:pt x="70" y="127"/>
                    <a:pt x="72" y="129"/>
                  </a:cubicBezTo>
                  <a:cubicBezTo>
                    <a:pt x="74" y="131"/>
                    <a:pt x="76" y="132"/>
                    <a:pt x="81" y="132"/>
                  </a:cubicBezTo>
                  <a:cubicBezTo>
                    <a:pt x="81" y="132"/>
                    <a:pt x="81" y="132"/>
                    <a:pt x="81" y="132"/>
                  </a:cubicBezTo>
                  <a:cubicBezTo>
                    <a:pt x="82" y="132"/>
                    <a:pt x="83" y="131"/>
                    <a:pt x="84" y="131"/>
                  </a:cubicBezTo>
                  <a:cubicBezTo>
                    <a:pt x="85" y="131"/>
                    <a:pt x="86" y="131"/>
                    <a:pt x="87" y="130"/>
                  </a:cubicBezTo>
                  <a:cubicBezTo>
                    <a:pt x="89" y="129"/>
                    <a:pt x="89" y="129"/>
                    <a:pt x="89" y="129"/>
                  </a:cubicBezTo>
                  <a:cubicBezTo>
                    <a:pt x="90" y="129"/>
                    <a:pt x="90" y="129"/>
                    <a:pt x="91" y="128"/>
                  </a:cubicBezTo>
                  <a:cubicBezTo>
                    <a:pt x="91" y="128"/>
                    <a:pt x="91" y="128"/>
                    <a:pt x="91" y="128"/>
                  </a:cubicBezTo>
                  <a:cubicBezTo>
                    <a:pt x="92" y="128"/>
                    <a:pt x="93" y="128"/>
                    <a:pt x="94" y="128"/>
                  </a:cubicBezTo>
                  <a:cubicBezTo>
                    <a:pt x="94" y="128"/>
                    <a:pt x="95" y="128"/>
                    <a:pt x="95" y="128"/>
                  </a:cubicBezTo>
                  <a:cubicBezTo>
                    <a:pt x="96" y="128"/>
                    <a:pt x="96" y="129"/>
                    <a:pt x="96" y="129"/>
                  </a:cubicBezTo>
                  <a:cubicBezTo>
                    <a:pt x="98" y="130"/>
                    <a:pt x="99" y="131"/>
                    <a:pt x="102" y="131"/>
                  </a:cubicBezTo>
                  <a:cubicBezTo>
                    <a:pt x="102" y="131"/>
                    <a:pt x="102" y="131"/>
                    <a:pt x="102" y="131"/>
                  </a:cubicBezTo>
                  <a:cubicBezTo>
                    <a:pt x="102" y="131"/>
                    <a:pt x="102" y="131"/>
                    <a:pt x="102" y="131"/>
                  </a:cubicBezTo>
                  <a:cubicBezTo>
                    <a:pt x="106" y="131"/>
                    <a:pt x="107" y="128"/>
                    <a:pt x="106" y="124"/>
                  </a:cubicBezTo>
                  <a:cubicBezTo>
                    <a:pt x="106" y="123"/>
                    <a:pt x="106" y="123"/>
                    <a:pt x="106" y="123"/>
                  </a:cubicBezTo>
                  <a:cubicBezTo>
                    <a:pt x="106" y="121"/>
                    <a:pt x="106" y="120"/>
                    <a:pt x="106" y="119"/>
                  </a:cubicBezTo>
                  <a:cubicBezTo>
                    <a:pt x="107" y="118"/>
                    <a:pt x="109" y="117"/>
                    <a:pt x="110" y="116"/>
                  </a:cubicBezTo>
                  <a:cubicBezTo>
                    <a:pt x="112" y="115"/>
                    <a:pt x="113" y="115"/>
                    <a:pt x="114" y="114"/>
                  </a:cubicBezTo>
                  <a:cubicBezTo>
                    <a:pt x="115" y="114"/>
                    <a:pt x="115" y="113"/>
                    <a:pt x="116" y="113"/>
                  </a:cubicBezTo>
                  <a:cubicBezTo>
                    <a:pt x="117" y="112"/>
                    <a:pt x="117" y="112"/>
                    <a:pt x="118" y="112"/>
                  </a:cubicBezTo>
                  <a:cubicBezTo>
                    <a:pt x="118" y="112"/>
                    <a:pt x="119" y="112"/>
                    <a:pt x="119" y="112"/>
                  </a:cubicBezTo>
                  <a:cubicBezTo>
                    <a:pt x="119" y="112"/>
                    <a:pt x="120" y="113"/>
                    <a:pt x="120" y="113"/>
                  </a:cubicBezTo>
                  <a:cubicBezTo>
                    <a:pt x="121" y="113"/>
                    <a:pt x="121" y="113"/>
                    <a:pt x="121" y="113"/>
                  </a:cubicBezTo>
                  <a:cubicBezTo>
                    <a:pt x="124" y="113"/>
                    <a:pt x="126" y="112"/>
                    <a:pt x="129" y="110"/>
                  </a:cubicBezTo>
                  <a:cubicBezTo>
                    <a:pt x="130" y="109"/>
                    <a:pt x="130" y="109"/>
                    <a:pt x="130" y="109"/>
                  </a:cubicBezTo>
                  <a:cubicBezTo>
                    <a:pt x="131" y="108"/>
                    <a:pt x="132" y="108"/>
                    <a:pt x="133" y="108"/>
                  </a:cubicBezTo>
                  <a:cubicBezTo>
                    <a:pt x="133" y="108"/>
                    <a:pt x="134" y="108"/>
                    <a:pt x="134" y="108"/>
                  </a:cubicBezTo>
                  <a:cubicBezTo>
                    <a:pt x="135" y="108"/>
                    <a:pt x="136" y="108"/>
                    <a:pt x="138" y="108"/>
                  </a:cubicBezTo>
                  <a:cubicBezTo>
                    <a:pt x="138" y="108"/>
                    <a:pt x="138" y="108"/>
                    <a:pt x="138" y="108"/>
                  </a:cubicBezTo>
                  <a:cubicBezTo>
                    <a:pt x="139" y="108"/>
                    <a:pt x="139" y="108"/>
                    <a:pt x="140" y="108"/>
                  </a:cubicBezTo>
                  <a:cubicBezTo>
                    <a:pt x="141" y="108"/>
                    <a:pt x="142" y="108"/>
                    <a:pt x="143" y="107"/>
                  </a:cubicBezTo>
                  <a:cubicBezTo>
                    <a:pt x="144" y="107"/>
                    <a:pt x="144" y="107"/>
                    <a:pt x="144" y="107"/>
                  </a:cubicBezTo>
                  <a:cubicBezTo>
                    <a:pt x="143" y="109"/>
                    <a:pt x="143" y="110"/>
                    <a:pt x="143" y="111"/>
                  </a:cubicBezTo>
                  <a:cubicBezTo>
                    <a:pt x="146" y="111"/>
                    <a:pt x="146" y="111"/>
                    <a:pt x="146" y="111"/>
                  </a:cubicBezTo>
                  <a:cubicBezTo>
                    <a:pt x="143" y="112"/>
                    <a:pt x="143" y="112"/>
                    <a:pt x="143" y="112"/>
                  </a:cubicBezTo>
                  <a:cubicBezTo>
                    <a:pt x="143" y="113"/>
                    <a:pt x="143" y="114"/>
                    <a:pt x="143" y="115"/>
                  </a:cubicBezTo>
                  <a:cubicBezTo>
                    <a:pt x="143" y="116"/>
                    <a:pt x="144" y="118"/>
                    <a:pt x="145" y="119"/>
                  </a:cubicBezTo>
                  <a:cubicBezTo>
                    <a:pt x="146" y="119"/>
                    <a:pt x="146" y="119"/>
                    <a:pt x="146" y="119"/>
                  </a:cubicBezTo>
                  <a:cubicBezTo>
                    <a:pt x="146" y="119"/>
                    <a:pt x="146" y="120"/>
                    <a:pt x="146" y="120"/>
                  </a:cubicBezTo>
                  <a:cubicBezTo>
                    <a:pt x="146" y="120"/>
                    <a:pt x="146" y="120"/>
                    <a:pt x="146" y="120"/>
                  </a:cubicBezTo>
                  <a:cubicBezTo>
                    <a:pt x="146" y="120"/>
                    <a:pt x="145" y="121"/>
                    <a:pt x="145" y="122"/>
                  </a:cubicBezTo>
                  <a:cubicBezTo>
                    <a:pt x="145" y="122"/>
                    <a:pt x="145" y="122"/>
                    <a:pt x="145" y="122"/>
                  </a:cubicBezTo>
                  <a:cubicBezTo>
                    <a:pt x="145" y="122"/>
                    <a:pt x="145" y="123"/>
                    <a:pt x="144" y="123"/>
                  </a:cubicBezTo>
                  <a:cubicBezTo>
                    <a:pt x="143" y="123"/>
                    <a:pt x="141" y="124"/>
                    <a:pt x="141" y="127"/>
                  </a:cubicBezTo>
                  <a:cubicBezTo>
                    <a:pt x="141" y="128"/>
                    <a:pt x="142" y="129"/>
                    <a:pt x="142" y="130"/>
                  </a:cubicBezTo>
                  <a:cubicBezTo>
                    <a:pt x="142" y="130"/>
                    <a:pt x="142" y="130"/>
                    <a:pt x="142" y="130"/>
                  </a:cubicBezTo>
                  <a:cubicBezTo>
                    <a:pt x="143" y="131"/>
                    <a:pt x="143" y="132"/>
                    <a:pt x="145" y="133"/>
                  </a:cubicBezTo>
                  <a:cubicBezTo>
                    <a:pt x="146" y="134"/>
                    <a:pt x="146" y="134"/>
                    <a:pt x="146" y="135"/>
                  </a:cubicBezTo>
                  <a:cubicBezTo>
                    <a:pt x="146" y="135"/>
                    <a:pt x="146" y="136"/>
                    <a:pt x="146" y="136"/>
                  </a:cubicBezTo>
                  <a:cubicBezTo>
                    <a:pt x="146" y="138"/>
                    <a:pt x="145" y="139"/>
                    <a:pt x="146" y="141"/>
                  </a:cubicBezTo>
                  <a:cubicBezTo>
                    <a:pt x="147" y="143"/>
                    <a:pt x="148" y="145"/>
                    <a:pt x="150" y="146"/>
                  </a:cubicBezTo>
                  <a:cubicBezTo>
                    <a:pt x="151" y="146"/>
                    <a:pt x="152" y="146"/>
                    <a:pt x="153" y="146"/>
                  </a:cubicBezTo>
                  <a:cubicBezTo>
                    <a:pt x="153" y="146"/>
                    <a:pt x="154" y="146"/>
                    <a:pt x="155" y="146"/>
                  </a:cubicBezTo>
                  <a:cubicBezTo>
                    <a:pt x="154" y="148"/>
                    <a:pt x="152" y="149"/>
                    <a:pt x="150" y="151"/>
                  </a:cubicBezTo>
                  <a:cubicBezTo>
                    <a:pt x="148" y="152"/>
                    <a:pt x="148" y="152"/>
                    <a:pt x="148" y="152"/>
                  </a:cubicBezTo>
                  <a:cubicBezTo>
                    <a:pt x="148" y="152"/>
                    <a:pt x="148" y="152"/>
                    <a:pt x="148" y="152"/>
                  </a:cubicBezTo>
                  <a:cubicBezTo>
                    <a:pt x="147" y="152"/>
                    <a:pt x="146" y="153"/>
                    <a:pt x="146" y="155"/>
                  </a:cubicBezTo>
                  <a:cubicBezTo>
                    <a:pt x="145" y="156"/>
                    <a:pt x="145" y="157"/>
                    <a:pt x="145" y="159"/>
                  </a:cubicBezTo>
                  <a:cubicBezTo>
                    <a:pt x="145" y="160"/>
                    <a:pt x="145" y="161"/>
                    <a:pt x="145" y="163"/>
                  </a:cubicBezTo>
                  <a:cubicBezTo>
                    <a:pt x="145" y="164"/>
                    <a:pt x="145" y="164"/>
                    <a:pt x="145" y="164"/>
                  </a:cubicBezTo>
                  <a:cubicBezTo>
                    <a:pt x="145" y="164"/>
                    <a:pt x="145" y="165"/>
                    <a:pt x="145" y="166"/>
                  </a:cubicBezTo>
                  <a:cubicBezTo>
                    <a:pt x="145" y="166"/>
                    <a:pt x="146" y="167"/>
                    <a:pt x="146" y="167"/>
                  </a:cubicBezTo>
                  <a:cubicBezTo>
                    <a:pt x="146" y="167"/>
                    <a:pt x="146" y="168"/>
                    <a:pt x="146" y="168"/>
                  </a:cubicBezTo>
                  <a:cubicBezTo>
                    <a:pt x="146" y="169"/>
                    <a:pt x="146" y="169"/>
                    <a:pt x="146" y="170"/>
                  </a:cubicBezTo>
                  <a:cubicBezTo>
                    <a:pt x="146" y="172"/>
                    <a:pt x="146" y="173"/>
                    <a:pt x="147" y="175"/>
                  </a:cubicBezTo>
                  <a:cubicBezTo>
                    <a:pt x="148" y="178"/>
                    <a:pt x="151" y="179"/>
                    <a:pt x="153" y="180"/>
                  </a:cubicBezTo>
                  <a:cubicBezTo>
                    <a:pt x="153" y="180"/>
                    <a:pt x="153" y="180"/>
                    <a:pt x="153" y="180"/>
                  </a:cubicBezTo>
                  <a:cubicBezTo>
                    <a:pt x="154" y="181"/>
                    <a:pt x="156" y="182"/>
                    <a:pt x="157" y="182"/>
                  </a:cubicBezTo>
                  <a:cubicBezTo>
                    <a:pt x="154" y="184"/>
                    <a:pt x="152" y="189"/>
                    <a:pt x="152" y="193"/>
                  </a:cubicBezTo>
                  <a:cubicBezTo>
                    <a:pt x="152" y="194"/>
                    <a:pt x="152" y="194"/>
                    <a:pt x="151" y="195"/>
                  </a:cubicBezTo>
                  <a:cubicBezTo>
                    <a:pt x="151" y="196"/>
                    <a:pt x="151" y="196"/>
                    <a:pt x="151" y="196"/>
                  </a:cubicBezTo>
                  <a:cubicBezTo>
                    <a:pt x="150" y="198"/>
                    <a:pt x="150" y="200"/>
                    <a:pt x="149" y="201"/>
                  </a:cubicBezTo>
                  <a:cubicBezTo>
                    <a:pt x="149" y="202"/>
                    <a:pt x="149" y="202"/>
                    <a:pt x="149" y="202"/>
                  </a:cubicBezTo>
                  <a:cubicBezTo>
                    <a:pt x="148" y="203"/>
                    <a:pt x="148" y="204"/>
                    <a:pt x="147" y="206"/>
                  </a:cubicBezTo>
                  <a:cubicBezTo>
                    <a:pt x="147" y="207"/>
                    <a:pt x="147" y="208"/>
                    <a:pt x="146" y="209"/>
                  </a:cubicBezTo>
                  <a:cubicBezTo>
                    <a:pt x="146" y="210"/>
                    <a:pt x="145" y="212"/>
                    <a:pt x="145" y="213"/>
                  </a:cubicBezTo>
                  <a:cubicBezTo>
                    <a:pt x="144" y="215"/>
                    <a:pt x="144" y="216"/>
                    <a:pt x="143" y="218"/>
                  </a:cubicBezTo>
                  <a:cubicBezTo>
                    <a:pt x="142" y="220"/>
                    <a:pt x="142" y="220"/>
                    <a:pt x="142" y="220"/>
                  </a:cubicBezTo>
                  <a:cubicBezTo>
                    <a:pt x="141" y="222"/>
                    <a:pt x="140" y="224"/>
                    <a:pt x="139" y="225"/>
                  </a:cubicBezTo>
                  <a:cubicBezTo>
                    <a:pt x="138" y="226"/>
                    <a:pt x="137" y="228"/>
                    <a:pt x="135" y="229"/>
                  </a:cubicBezTo>
                  <a:cubicBezTo>
                    <a:pt x="135" y="230"/>
                    <a:pt x="134" y="230"/>
                    <a:pt x="134" y="231"/>
                  </a:cubicBezTo>
                  <a:cubicBezTo>
                    <a:pt x="133" y="232"/>
                    <a:pt x="133" y="232"/>
                    <a:pt x="132" y="233"/>
                  </a:cubicBezTo>
                  <a:cubicBezTo>
                    <a:pt x="132" y="233"/>
                    <a:pt x="131" y="234"/>
                    <a:pt x="131" y="234"/>
                  </a:cubicBezTo>
                  <a:cubicBezTo>
                    <a:pt x="130" y="234"/>
                    <a:pt x="130" y="235"/>
                    <a:pt x="129" y="235"/>
                  </a:cubicBezTo>
                  <a:cubicBezTo>
                    <a:pt x="128" y="236"/>
                    <a:pt x="127" y="237"/>
                    <a:pt x="126" y="237"/>
                  </a:cubicBezTo>
                  <a:cubicBezTo>
                    <a:pt x="125" y="238"/>
                    <a:pt x="125" y="238"/>
                    <a:pt x="125" y="238"/>
                  </a:cubicBezTo>
                  <a:cubicBezTo>
                    <a:pt x="125" y="239"/>
                    <a:pt x="123" y="239"/>
                    <a:pt x="122" y="239"/>
                  </a:cubicBezTo>
                  <a:cubicBezTo>
                    <a:pt x="120" y="239"/>
                    <a:pt x="119" y="239"/>
                    <a:pt x="118" y="239"/>
                  </a:cubicBezTo>
                  <a:cubicBezTo>
                    <a:pt x="116" y="240"/>
                    <a:pt x="115" y="241"/>
                    <a:pt x="114" y="242"/>
                  </a:cubicBezTo>
                  <a:cubicBezTo>
                    <a:pt x="114" y="242"/>
                    <a:pt x="114" y="243"/>
                    <a:pt x="114" y="243"/>
                  </a:cubicBezTo>
                  <a:cubicBezTo>
                    <a:pt x="112" y="244"/>
                    <a:pt x="111" y="246"/>
                    <a:pt x="109" y="247"/>
                  </a:cubicBezTo>
                  <a:cubicBezTo>
                    <a:pt x="108" y="249"/>
                    <a:pt x="106" y="250"/>
                    <a:pt x="104" y="251"/>
                  </a:cubicBezTo>
                  <a:cubicBezTo>
                    <a:pt x="103" y="252"/>
                    <a:pt x="102" y="253"/>
                    <a:pt x="101" y="253"/>
                  </a:cubicBezTo>
                  <a:cubicBezTo>
                    <a:pt x="100" y="254"/>
                    <a:pt x="100" y="255"/>
                    <a:pt x="99" y="255"/>
                  </a:cubicBezTo>
                  <a:cubicBezTo>
                    <a:pt x="97" y="255"/>
                    <a:pt x="96" y="255"/>
                    <a:pt x="95" y="255"/>
                  </a:cubicBezTo>
                  <a:cubicBezTo>
                    <a:pt x="92" y="255"/>
                    <a:pt x="90" y="255"/>
                    <a:pt x="87" y="254"/>
                  </a:cubicBezTo>
                  <a:cubicBezTo>
                    <a:pt x="87" y="254"/>
                    <a:pt x="87" y="254"/>
                    <a:pt x="86" y="254"/>
                  </a:cubicBezTo>
                  <a:cubicBezTo>
                    <a:pt x="83" y="254"/>
                    <a:pt x="80" y="257"/>
                    <a:pt x="79" y="258"/>
                  </a:cubicBezTo>
                  <a:cubicBezTo>
                    <a:pt x="77" y="260"/>
                    <a:pt x="77" y="260"/>
                    <a:pt x="77" y="260"/>
                  </a:cubicBezTo>
                  <a:cubicBezTo>
                    <a:pt x="75" y="261"/>
                    <a:pt x="74" y="262"/>
                    <a:pt x="73" y="264"/>
                  </a:cubicBezTo>
                  <a:cubicBezTo>
                    <a:pt x="72" y="264"/>
                    <a:pt x="71" y="265"/>
                    <a:pt x="70" y="266"/>
                  </a:cubicBezTo>
                  <a:cubicBezTo>
                    <a:pt x="69" y="267"/>
                    <a:pt x="68" y="268"/>
                    <a:pt x="67" y="269"/>
                  </a:cubicBezTo>
                  <a:cubicBezTo>
                    <a:pt x="67" y="270"/>
                    <a:pt x="66" y="270"/>
                    <a:pt x="65" y="270"/>
                  </a:cubicBezTo>
                  <a:cubicBezTo>
                    <a:pt x="64" y="271"/>
                    <a:pt x="63" y="271"/>
                    <a:pt x="61" y="272"/>
                  </a:cubicBezTo>
                  <a:cubicBezTo>
                    <a:pt x="60" y="274"/>
                    <a:pt x="59" y="276"/>
                    <a:pt x="59" y="277"/>
                  </a:cubicBezTo>
                  <a:cubicBezTo>
                    <a:pt x="59" y="278"/>
                    <a:pt x="59" y="278"/>
                    <a:pt x="59" y="278"/>
                  </a:cubicBezTo>
                  <a:cubicBezTo>
                    <a:pt x="58" y="279"/>
                    <a:pt x="57" y="279"/>
                    <a:pt x="56" y="279"/>
                  </a:cubicBezTo>
                  <a:cubicBezTo>
                    <a:pt x="55" y="279"/>
                    <a:pt x="55" y="279"/>
                    <a:pt x="55" y="279"/>
                  </a:cubicBezTo>
                  <a:cubicBezTo>
                    <a:pt x="54" y="279"/>
                    <a:pt x="53" y="279"/>
                    <a:pt x="52" y="279"/>
                  </a:cubicBezTo>
                  <a:cubicBezTo>
                    <a:pt x="51" y="279"/>
                    <a:pt x="50" y="279"/>
                    <a:pt x="49" y="279"/>
                  </a:cubicBezTo>
                  <a:cubicBezTo>
                    <a:pt x="48" y="279"/>
                    <a:pt x="47" y="279"/>
                    <a:pt x="46" y="278"/>
                  </a:cubicBezTo>
                  <a:cubicBezTo>
                    <a:pt x="44" y="278"/>
                    <a:pt x="43" y="277"/>
                    <a:pt x="41" y="277"/>
                  </a:cubicBezTo>
                  <a:cubicBezTo>
                    <a:pt x="40" y="277"/>
                    <a:pt x="38" y="277"/>
                    <a:pt x="37" y="277"/>
                  </a:cubicBezTo>
                  <a:cubicBezTo>
                    <a:pt x="35" y="277"/>
                    <a:pt x="34" y="277"/>
                    <a:pt x="33" y="277"/>
                  </a:cubicBezTo>
                  <a:cubicBezTo>
                    <a:pt x="30" y="278"/>
                    <a:pt x="29" y="282"/>
                    <a:pt x="29" y="284"/>
                  </a:cubicBezTo>
                  <a:cubicBezTo>
                    <a:pt x="29" y="285"/>
                    <a:pt x="28" y="286"/>
                    <a:pt x="28" y="287"/>
                  </a:cubicBezTo>
                  <a:cubicBezTo>
                    <a:pt x="28" y="287"/>
                    <a:pt x="28" y="287"/>
                    <a:pt x="28" y="287"/>
                  </a:cubicBezTo>
                  <a:cubicBezTo>
                    <a:pt x="26" y="289"/>
                    <a:pt x="24" y="291"/>
                    <a:pt x="22" y="293"/>
                  </a:cubicBezTo>
                  <a:cubicBezTo>
                    <a:pt x="20" y="293"/>
                    <a:pt x="20" y="293"/>
                    <a:pt x="20" y="293"/>
                  </a:cubicBezTo>
                  <a:cubicBezTo>
                    <a:pt x="19" y="294"/>
                    <a:pt x="17" y="295"/>
                    <a:pt x="16" y="295"/>
                  </a:cubicBezTo>
                  <a:cubicBezTo>
                    <a:pt x="13" y="296"/>
                    <a:pt x="12" y="296"/>
                    <a:pt x="10" y="297"/>
                  </a:cubicBezTo>
                  <a:cubicBezTo>
                    <a:pt x="10" y="297"/>
                    <a:pt x="9" y="297"/>
                    <a:pt x="8" y="298"/>
                  </a:cubicBezTo>
                  <a:cubicBezTo>
                    <a:pt x="7" y="298"/>
                    <a:pt x="5" y="299"/>
                    <a:pt x="4" y="300"/>
                  </a:cubicBezTo>
                  <a:cubicBezTo>
                    <a:pt x="3" y="301"/>
                    <a:pt x="3" y="303"/>
                    <a:pt x="2" y="303"/>
                  </a:cubicBezTo>
                  <a:cubicBezTo>
                    <a:pt x="2" y="304"/>
                    <a:pt x="2" y="304"/>
                    <a:pt x="2" y="304"/>
                  </a:cubicBezTo>
                  <a:cubicBezTo>
                    <a:pt x="2" y="305"/>
                    <a:pt x="2" y="305"/>
                    <a:pt x="2" y="305"/>
                  </a:cubicBezTo>
                  <a:cubicBezTo>
                    <a:pt x="1" y="307"/>
                    <a:pt x="0" y="308"/>
                    <a:pt x="1" y="310"/>
                  </a:cubicBezTo>
                  <a:cubicBezTo>
                    <a:pt x="2" y="312"/>
                    <a:pt x="4" y="313"/>
                    <a:pt x="5" y="313"/>
                  </a:cubicBezTo>
                  <a:cubicBezTo>
                    <a:pt x="6" y="313"/>
                    <a:pt x="6" y="313"/>
                    <a:pt x="7" y="313"/>
                  </a:cubicBezTo>
                  <a:cubicBezTo>
                    <a:pt x="8" y="313"/>
                    <a:pt x="10" y="313"/>
                    <a:pt x="11" y="312"/>
                  </a:cubicBezTo>
                  <a:cubicBezTo>
                    <a:pt x="12" y="312"/>
                    <a:pt x="13" y="312"/>
                    <a:pt x="14" y="312"/>
                  </a:cubicBezTo>
                  <a:cubicBezTo>
                    <a:pt x="15" y="312"/>
                    <a:pt x="15" y="312"/>
                    <a:pt x="16" y="312"/>
                  </a:cubicBezTo>
                  <a:cubicBezTo>
                    <a:pt x="18" y="313"/>
                    <a:pt x="21" y="314"/>
                    <a:pt x="23" y="317"/>
                  </a:cubicBezTo>
                  <a:cubicBezTo>
                    <a:pt x="26" y="320"/>
                    <a:pt x="28" y="322"/>
                    <a:pt x="28" y="325"/>
                  </a:cubicBezTo>
                  <a:cubicBezTo>
                    <a:pt x="28" y="326"/>
                    <a:pt x="28" y="326"/>
                    <a:pt x="27" y="327"/>
                  </a:cubicBezTo>
                  <a:cubicBezTo>
                    <a:pt x="26" y="328"/>
                    <a:pt x="26" y="328"/>
                    <a:pt x="26" y="328"/>
                  </a:cubicBezTo>
                  <a:cubicBezTo>
                    <a:pt x="25" y="328"/>
                    <a:pt x="25" y="329"/>
                    <a:pt x="24" y="329"/>
                  </a:cubicBezTo>
                  <a:cubicBezTo>
                    <a:pt x="24" y="329"/>
                    <a:pt x="24" y="329"/>
                    <a:pt x="24" y="329"/>
                  </a:cubicBezTo>
                  <a:cubicBezTo>
                    <a:pt x="23" y="328"/>
                    <a:pt x="23" y="328"/>
                    <a:pt x="23" y="328"/>
                  </a:cubicBezTo>
                  <a:cubicBezTo>
                    <a:pt x="22" y="328"/>
                    <a:pt x="21" y="327"/>
                    <a:pt x="20" y="327"/>
                  </a:cubicBezTo>
                  <a:cubicBezTo>
                    <a:pt x="18" y="327"/>
                    <a:pt x="16" y="329"/>
                    <a:pt x="15" y="329"/>
                  </a:cubicBezTo>
                  <a:cubicBezTo>
                    <a:pt x="15" y="330"/>
                    <a:pt x="15" y="330"/>
                    <a:pt x="14" y="330"/>
                  </a:cubicBezTo>
                  <a:cubicBezTo>
                    <a:pt x="14" y="331"/>
                    <a:pt x="14" y="331"/>
                    <a:pt x="13" y="331"/>
                  </a:cubicBezTo>
                  <a:cubicBezTo>
                    <a:pt x="13" y="331"/>
                    <a:pt x="13" y="332"/>
                    <a:pt x="13" y="332"/>
                  </a:cubicBezTo>
                  <a:cubicBezTo>
                    <a:pt x="12" y="332"/>
                    <a:pt x="11" y="332"/>
                    <a:pt x="10" y="334"/>
                  </a:cubicBezTo>
                  <a:cubicBezTo>
                    <a:pt x="9" y="335"/>
                    <a:pt x="9" y="336"/>
                    <a:pt x="9" y="337"/>
                  </a:cubicBezTo>
                  <a:cubicBezTo>
                    <a:pt x="10" y="340"/>
                    <a:pt x="12" y="340"/>
                    <a:pt x="14" y="341"/>
                  </a:cubicBezTo>
                  <a:cubicBezTo>
                    <a:pt x="14" y="341"/>
                    <a:pt x="15" y="341"/>
                    <a:pt x="15" y="341"/>
                  </a:cubicBezTo>
                  <a:cubicBezTo>
                    <a:pt x="15" y="341"/>
                    <a:pt x="15" y="341"/>
                    <a:pt x="15" y="341"/>
                  </a:cubicBezTo>
                  <a:cubicBezTo>
                    <a:pt x="15" y="341"/>
                    <a:pt x="16" y="342"/>
                    <a:pt x="16" y="343"/>
                  </a:cubicBezTo>
                  <a:cubicBezTo>
                    <a:pt x="17" y="345"/>
                    <a:pt x="18" y="349"/>
                    <a:pt x="21" y="349"/>
                  </a:cubicBezTo>
                  <a:cubicBezTo>
                    <a:pt x="22" y="349"/>
                    <a:pt x="23" y="348"/>
                    <a:pt x="24" y="348"/>
                  </a:cubicBezTo>
                  <a:cubicBezTo>
                    <a:pt x="24" y="348"/>
                    <a:pt x="24" y="347"/>
                    <a:pt x="25" y="347"/>
                  </a:cubicBezTo>
                  <a:cubicBezTo>
                    <a:pt x="25" y="348"/>
                    <a:pt x="26" y="349"/>
                    <a:pt x="27" y="350"/>
                  </a:cubicBezTo>
                  <a:cubicBezTo>
                    <a:pt x="28" y="351"/>
                    <a:pt x="28" y="351"/>
                    <a:pt x="29" y="351"/>
                  </a:cubicBezTo>
                  <a:cubicBezTo>
                    <a:pt x="29" y="351"/>
                    <a:pt x="29" y="351"/>
                    <a:pt x="29" y="352"/>
                  </a:cubicBezTo>
                  <a:cubicBezTo>
                    <a:pt x="30" y="352"/>
                    <a:pt x="30" y="353"/>
                    <a:pt x="31" y="353"/>
                  </a:cubicBezTo>
                  <a:cubicBezTo>
                    <a:pt x="32" y="354"/>
                    <a:pt x="33" y="354"/>
                    <a:pt x="34" y="355"/>
                  </a:cubicBezTo>
                  <a:cubicBezTo>
                    <a:pt x="35" y="355"/>
                    <a:pt x="36" y="356"/>
                    <a:pt x="37" y="356"/>
                  </a:cubicBezTo>
                  <a:cubicBezTo>
                    <a:pt x="37" y="357"/>
                    <a:pt x="38" y="357"/>
                    <a:pt x="38" y="358"/>
                  </a:cubicBezTo>
                  <a:cubicBezTo>
                    <a:pt x="38" y="359"/>
                    <a:pt x="39" y="360"/>
                    <a:pt x="40" y="361"/>
                  </a:cubicBezTo>
                  <a:cubicBezTo>
                    <a:pt x="41" y="363"/>
                    <a:pt x="44" y="365"/>
                    <a:pt x="47" y="365"/>
                  </a:cubicBezTo>
                  <a:cubicBezTo>
                    <a:pt x="47" y="365"/>
                    <a:pt x="47" y="365"/>
                    <a:pt x="48" y="365"/>
                  </a:cubicBezTo>
                  <a:cubicBezTo>
                    <a:pt x="52" y="365"/>
                    <a:pt x="55" y="362"/>
                    <a:pt x="58" y="360"/>
                  </a:cubicBezTo>
                  <a:cubicBezTo>
                    <a:pt x="59" y="359"/>
                    <a:pt x="61" y="357"/>
                    <a:pt x="62" y="357"/>
                  </a:cubicBezTo>
                  <a:cubicBezTo>
                    <a:pt x="63" y="356"/>
                    <a:pt x="64" y="356"/>
                    <a:pt x="65" y="356"/>
                  </a:cubicBezTo>
                  <a:cubicBezTo>
                    <a:pt x="66" y="356"/>
                    <a:pt x="68" y="356"/>
                    <a:pt x="69" y="357"/>
                  </a:cubicBezTo>
                  <a:cubicBezTo>
                    <a:pt x="70" y="357"/>
                    <a:pt x="70" y="357"/>
                    <a:pt x="71" y="357"/>
                  </a:cubicBezTo>
                  <a:cubicBezTo>
                    <a:pt x="72" y="357"/>
                    <a:pt x="73" y="357"/>
                    <a:pt x="74" y="357"/>
                  </a:cubicBezTo>
                  <a:cubicBezTo>
                    <a:pt x="76" y="357"/>
                    <a:pt x="78" y="357"/>
                    <a:pt x="79" y="356"/>
                  </a:cubicBezTo>
                  <a:cubicBezTo>
                    <a:pt x="82" y="354"/>
                    <a:pt x="82" y="350"/>
                    <a:pt x="83" y="347"/>
                  </a:cubicBezTo>
                  <a:cubicBezTo>
                    <a:pt x="83" y="347"/>
                    <a:pt x="83" y="347"/>
                    <a:pt x="83" y="347"/>
                  </a:cubicBezTo>
                  <a:cubicBezTo>
                    <a:pt x="83" y="346"/>
                    <a:pt x="83" y="346"/>
                    <a:pt x="83" y="345"/>
                  </a:cubicBezTo>
                  <a:cubicBezTo>
                    <a:pt x="83" y="345"/>
                    <a:pt x="83" y="344"/>
                    <a:pt x="83" y="344"/>
                  </a:cubicBezTo>
                  <a:cubicBezTo>
                    <a:pt x="83" y="343"/>
                    <a:pt x="83" y="343"/>
                    <a:pt x="83" y="343"/>
                  </a:cubicBezTo>
                  <a:cubicBezTo>
                    <a:pt x="83" y="342"/>
                    <a:pt x="83" y="342"/>
                    <a:pt x="83" y="341"/>
                  </a:cubicBezTo>
                  <a:cubicBezTo>
                    <a:pt x="83" y="341"/>
                    <a:pt x="84" y="341"/>
                    <a:pt x="85" y="340"/>
                  </a:cubicBezTo>
                  <a:cubicBezTo>
                    <a:pt x="85" y="340"/>
                    <a:pt x="85" y="340"/>
                    <a:pt x="86" y="340"/>
                  </a:cubicBezTo>
                  <a:cubicBezTo>
                    <a:pt x="86" y="340"/>
                    <a:pt x="87" y="340"/>
                    <a:pt x="88" y="340"/>
                  </a:cubicBezTo>
                  <a:cubicBezTo>
                    <a:pt x="89" y="340"/>
                    <a:pt x="89" y="340"/>
                    <a:pt x="90" y="339"/>
                  </a:cubicBezTo>
                  <a:cubicBezTo>
                    <a:pt x="91" y="339"/>
                    <a:pt x="92" y="339"/>
                    <a:pt x="92" y="339"/>
                  </a:cubicBezTo>
                  <a:cubicBezTo>
                    <a:pt x="94" y="339"/>
                    <a:pt x="95" y="339"/>
                    <a:pt x="97" y="338"/>
                  </a:cubicBezTo>
                  <a:cubicBezTo>
                    <a:pt x="99" y="338"/>
                    <a:pt x="101" y="338"/>
                    <a:pt x="103" y="338"/>
                  </a:cubicBezTo>
                  <a:cubicBezTo>
                    <a:pt x="104" y="338"/>
                    <a:pt x="106" y="338"/>
                    <a:pt x="107" y="338"/>
                  </a:cubicBezTo>
                  <a:cubicBezTo>
                    <a:pt x="107" y="338"/>
                    <a:pt x="107" y="338"/>
                    <a:pt x="107" y="338"/>
                  </a:cubicBezTo>
                  <a:cubicBezTo>
                    <a:pt x="108" y="338"/>
                    <a:pt x="108" y="338"/>
                    <a:pt x="109" y="338"/>
                  </a:cubicBezTo>
                  <a:cubicBezTo>
                    <a:pt x="109" y="338"/>
                    <a:pt x="110" y="338"/>
                    <a:pt x="110" y="338"/>
                  </a:cubicBezTo>
                  <a:cubicBezTo>
                    <a:pt x="111" y="338"/>
                    <a:pt x="113" y="338"/>
                    <a:pt x="114" y="337"/>
                  </a:cubicBezTo>
                  <a:cubicBezTo>
                    <a:pt x="114" y="338"/>
                    <a:pt x="114" y="340"/>
                    <a:pt x="115" y="341"/>
                  </a:cubicBezTo>
                  <a:cubicBezTo>
                    <a:pt x="117" y="343"/>
                    <a:pt x="119" y="345"/>
                    <a:pt x="121" y="347"/>
                  </a:cubicBezTo>
                  <a:cubicBezTo>
                    <a:pt x="122" y="348"/>
                    <a:pt x="122" y="348"/>
                    <a:pt x="122" y="348"/>
                  </a:cubicBezTo>
                  <a:cubicBezTo>
                    <a:pt x="123" y="349"/>
                    <a:pt x="124" y="350"/>
                    <a:pt x="125" y="350"/>
                  </a:cubicBezTo>
                  <a:cubicBezTo>
                    <a:pt x="126" y="350"/>
                    <a:pt x="128" y="350"/>
                    <a:pt x="129" y="350"/>
                  </a:cubicBezTo>
                  <a:cubicBezTo>
                    <a:pt x="130" y="350"/>
                    <a:pt x="130" y="350"/>
                    <a:pt x="131" y="350"/>
                  </a:cubicBezTo>
                  <a:cubicBezTo>
                    <a:pt x="131" y="350"/>
                    <a:pt x="132" y="350"/>
                    <a:pt x="132" y="350"/>
                  </a:cubicBezTo>
                  <a:cubicBezTo>
                    <a:pt x="133" y="350"/>
                    <a:pt x="134" y="350"/>
                    <a:pt x="134" y="350"/>
                  </a:cubicBezTo>
                  <a:cubicBezTo>
                    <a:pt x="135" y="350"/>
                    <a:pt x="135" y="350"/>
                    <a:pt x="135" y="350"/>
                  </a:cubicBezTo>
                  <a:cubicBezTo>
                    <a:pt x="136" y="350"/>
                    <a:pt x="136" y="350"/>
                    <a:pt x="136" y="350"/>
                  </a:cubicBezTo>
                  <a:cubicBezTo>
                    <a:pt x="137" y="350"/>
                    <a:pt x="138" y="351"/>
                    <a:pt x="140" y="351"/>
                  </a:cubicBezTo>
                  <a:cubicBezTo>
                    <a:pt x="140" y="351"/>
                    <a:pt x="140" y="351"/>
                    <a:pt x="141" y="351"/>
                  </a:cubicBezTo>
                  <a:cubicBezTo>
                    <a:pt x="142" y="350"/>
                    <a:pt x="143" y="350"/>
                    <a:pt x="144" y="350"/>
                  </a:cubicBezTo>
                  <a:cubicBezTo>
                    <a:pt x="146" y="350"/>
                    <a:pt x="148" y="350"/>
                    <a:pt x="149" y="350"/>
                  </a:cubicBezTo>
                  <a:cubicBezTo>
                    <a:pt x="151" y="350"/>
                    <a:pt x="153" y="350"/>
                    <a:pt x="154" y="351"/>
                  </a:cubicBezTo>
                  <a:cubicBezTo>
                    <a:pt x="154" y="352"/>
                    <a:pt x="154" y="352"/>
                    <a:pt x="154" y="352"/>
                  </a:cubicBezTo>
                  <a:cubicBezTo>
                    <a:pt x="154" y="352"/>
                    <a:pt x="153" y="354"/>
                    <a:pt x="151" y="354"/>
                  </a:cubicBezTo>
                  <a:cubicBezTo>
                    <a:pt x="150" y="355"/>
                    <a:pt x="148" y="355"/>
                    <a:pt x="147" y="355"/>
                  </a:cubicBezTo>
                  <a:cubicBezTo>
                    <a:pt x="145" y="355"/>
                    <a:pt x="144" y="355"/>
                    <a:pt x="142" y="355"/>
                  </a:cubicBezTo>
                  <a:cubicBezTo>
                    <a:pt x="141" y="354"/>
                    <a:pt x="139" y="354"/>
                    <a:pt x="137" y="354"/>
                  </a:cubicBezTo>
                  <a:cubicBezTo>
                    <a:pt x="136" y="354"/>
                    <a:pt x="135" y="354"/>
                    <a:pt x="133" y="355"/>
                  </a:cubicBezTo>
                  <a:cubicBezTo>
                    <a:pt x="128" y="356"/>
                    <a:pt x="126" y="359"/>
                    <a:pt x="125" y="361"/>
                  </a:cubicBezTo>
                  <a:cubicBezTo>
                    <a:pt x="125" y="364"/>
                    <a:pt x="124" y="371"/>
                    <a:pt x="131" y="374"/>
                  </a:cubicBezTo>
                  <a:cubicBezTo>
                    <a:pt x="131" y="374"/>
                    <a:pt x="131" y="374"/>
                    <a:pt x="132" y="375"/>
                  </a:cubicBezTo>
                  <a:cubicBezTo>
                    <a:pt x="132" y="375"/>
                    <a:pt x="134" y="376"/>
                    <a:pt x="136" y="377"/>
                  </a:cubicBezTo>
                  <a:cubicBezTo>
                    <a:pt x="136" y="377"/>
                    <a:pt x="136" y="377"/>
                    <a:pt x="136" y="377"/>
                  </a:cubicBezTo>
                  <a:cubicBezTo>
                    <a:pt x="139" y="377"/>
                    <a:pt x="142" y="375"/>
                    <a:pt x="144" y="374"/>
                  </a:cubicBezTo>
                  <a:cubicBezTo>
                    <a:pt x="145" y="373"/>
                    <a:pt x="145" y="373"/>
                    <a:pt x="145" y="373"/>
                  </a:cubicBezTo>
                  <a:cubicBezTo>
                    <a:pt x="148" y="372"/>
                    <a:pt x="151" y="371"/>
                    <a:pt x="154" y="371"/>
                  </a:cubicBezTo>
                  <a:cubicBezTo>
                    <a:pt x="155" y="371"/>
                    <a:pt x="156" y="371"/>
                    <a:pt x="157" y="371"/>
                  </a:cubicBezTo>
                  <a:cubicBezTo>
                    <a:pt x="158" y="371"/>
                    <a:pt x="158" y="371"/>
                    <a:pt x="158" y="371"/>
                  </a:cubicBezTo>
                  <a:cubicBezTo>
                    <a:pt x="161" y="371"/>
                    <a:pt x="163" y="371"/>
                    <a:pt x="164" y="370"/>
                  </a:cubicBezTo>
                  <a:cubicBezTo>
                    <a:pt x="166" y="368"/>
                    <a:pt x="166" y="367"/>
                    <a:pt x="166" y="366"/>
                  </a:cubicBezTo>
                  <a:cubicBezTo>
                    <a:pt x="166" y="365"/>
                    <a:pt x="167" y="365"/>
                    <a:pt x="167" y="365"/>
                  </a:cubicBezTo>
                  <a:cubicBezTo>
                    <a:pt x="167" y="363"/>
                    <a:pt x="169" y="361"/>
                    <a:pt x="170" y="361"/>
                  </a:cubicBezTo>
                  <a:cubicBezTo>
                    <a:pt x="170" y="361"/>
                    <a:pt x="171" y="361"/>
                    <a:pt x="171" y="361"/>
                  </a:cubicBezTo>
                  <a:cubicBezTo>
                    <a:pt x="171" y="361"/>
                    <a:pt x="171" y="361"/>
                    <a:pt x="171" y="361"/>
                  </a:cubicBezTo>
                  <a:cubicBezTo>
                    <a:pt x="172" y="361"/>
                    <a:pt x="172" y="361"/>
                    <a:pt x="173" y="361"/>
                  </a:cubicBezTo>
                  <a:cubicBezTo>
                    <a:pt x="175" y="360"/>
                    <a:pt x="176" y="359"/>
                    <a:pt x="177" y="359"/>
                  </a:cubicBezTo>
                  <a:cubicBezTo>
                    <a:pt x="177" y="359"/>
                    <a:pt x="178" y="357"/>
                    <a:pt x="179" y="357"/>
                  </a:cubicBezTo>
                  <a:cubicBezTo>
                    <a:pt x="179" y="357"/>
                    <a:pt x="180" y="356"/>
                    <a:pt x="180" y="356"/>
                  </a:cubicBezTo>
                  <a:cubicBezTo>
                    <a:pt x="180" y="356"/>
                    <a:pt x="180" y="356"/>
                    <a:pt x="180" y="356"/>
                  </a:cubicBezTo>
                  <a:cubicBezTo>
                    <a:pt x="182" y="358"/>
                    <a:pt x="182" y="359"/>
                    <a:pt x="183" y="361"/>
                  </a:cubicBezTo>
                  <a:cubicBezTo>
                    <a:pt x="184" y="362"/>
                    <a:pt x="185" y="363"/>
                    <a:pt x="185" y="364"/>
                  </a:cubicBezTo>
                  <a:cubicBezTo>
                    <a:pt x="186" y="365"/>
                    <a:pt x="187" y="365"/>
                    <a:pt x="187" y="366"/>
                  </a:cubicBezTo>
                  <a:cubicBezTo>
                    <a:pt x="187" y="366"/>
                    <a:pt x="187" y="367"/>
                    <a:pt x="188" y="367"/>
                  </a:cubicBezTo>
                  <a:cubicBezTo>
                    <a:pt x="188" y="369"/>
                    <a:pt x="189" y="370"/>
                    <a:pt x="190" y="372"/>
                  </a:cubicBezTo>
                  <a:cubicBezTo>
                    <a:pt x="192" y="373"/>
                    <a:pt x="193" y="375"/>
                    <a:pt x="193" y="376"/>
                  </a:cubicBezTo>
                  <a:cubicBezTo>
                    <a:pt x="194" y="377"/>
                    <a:pt x="194" y="378"/>
                    <a:pt x="194" y="379"/>
                  </a:cubicBezTo>
                  <a:cubicBezTo>
                    <a:pt x="194" y="380"/>
                    <a:pt x="194" y="381"/>
                    <a:pt x="195" y="382"/>
                  </a:cubicBezTo>
                  <a:cubicBezTo>
                    <a:pt x="196" y="390"/>
                    <a:pt x="202" y="390"/>
                    <a:pt x="207" y="391"/>
                  </a:cubicBezTo>
                  <a:cubicBezTo>
                    <a:pt x="208" y="391"/>
                    <a:pt x="210" y="392"/>
                    <a:pt x="211" y="393"/>
                  </a:cubicBezTo>
                  <a:cubicBezTo>
                    <a:pt x="212" y="394"/>
                    <a:pt x="213" y="395"/>
                    <a:pt x="213" y="396"/>
                  </a:cubicBezTo>
                  <a:cubicBezTo>
                    <a:pt x="214" y="398"/>
                    <a:pt x="215" y="399"/>
                    <a:pt x="216" y="400"/>
                  </a:cubicBezTo>
                  <a:cubicBezTo>
                    <a:pt x="217" y="401"/>
                    <a:pt x="217" y="401"/>
                    <a:pt x="217" y="401"/>
                  </a:cubicBezTo>
                  <a:cubicBezTo>
                    <a:pt x="217" y="402"/>
                    <a:pt x="218" y="403"/>
                    <a:pt x="220" y="404"/>
                  </a:cubicBezTo>
                  <a:cubicBezTo>
                    <a:pt x="221" y="404"/>
                    <a:pt x="222" y="404"/>
                    <a:pt x="223" y="404"/>
                  </a:cubicBezTo>
                  <a:cubicBezTo>
                    <a:pt x="224" y="404"/>
                    <a:pt x="224" y="404"/>
                    <a:pt x="224" y="404"/>
                  </a:cubicBezTo>
                  <a:cubicBezTo>
                    <a:pt x="224" y="404"/>
                    <a:pt x="224" y="404"/>
                    <a:pt x="224" y="404"/>
                  </a:cubicBezTo>
                  <a:cubicBezTo>
                    <a:pt x="225" y="404"/>
                    <a:pt x="225" y="404"/>
                    <a:pt x="226" y="405"/>
                  </a:cubicBezTo>
                  <a:cubicBezTo>
                    <a:pt x="227" y="405"/>
                    <a:pt x="227" y="405"/>
                    <a:pt x="228" y="406"/>
                  </a:cubicBezTo>
                  <a:cubicBezTo>
                    <a:pt x="230" y="406"/>
                    <a:pt x="232" y="406"/>
                    <a:pt x="234" y="406"/>
                  </a:cubicBezTo>
                  <a:cubicBezTo>
                    <a:pt x="235" y="406"/>
                    <a:pt x="237" y="406"/>
                    <a:pt x="238" y="406"/>
                  </a:cubicBezTo>
                  <a:cubicBezTo>
                    <a:pt x="239" y="406"/>
                    <a:pt x="241" y="406"/>
                    <a:pt x="242" y="406"/>
                  </a:cubicBezTo>
                  <a:cubicBezTo>
                    <a:pt x="242" y="406"/>
                    <a:pt x="243" y="406"/>
                    <a:pt x="244" y="406"/>
                  </a:cubicBezTo>
                  <a:cubicBezTo>
                    <a:pt x="244" y="406"/>
                    <a:pt x="245" y="406"/>
                    <a:pt x="245" y="406"/>
                  </a:cubicBezTo>
                  <a:cubicBezTo>
                    <a:pt x="247" y="406"/>
                    <a:pt x="248" y="406"/>
                    <a:pt x="249" y="406"/>
                  </a:cubicBezTo>
                  <a:cubicBezTo>
                    <a:pt x="251" y="406"/>
                    <a:pt x="254" y="406"/>
                    <a:pt x="256" y="404"/>
                  </a:cubicBezTo>
                  <a:cubicBezTo>
                    <a:pt x="257" y="404"/>
                    <a:pt x="258" y="403"/>
                    <a:pt x="259" y="403"/>
                  </a:cubicBezTo>
                  <a:cubicBezTo>
                    <a:pt x="259" y="403"/>
                    <a:pt x="260" y="403"/>
                    <a:pt x="261" y="403"/>
                  </a:cubicBezTo>
                  <a:cubicBezTo>
                    <a:pt x="261" y="403"/>
                    <a:pt x="262" y="403"/>
                    <a:pt x="262" y="403"/>
                  </a:cubicBezTo>
                  <a:cubicBezTo>
                    <a:pt x="263" y="403"/>
                    <a:pt x="263" y="403"/>
                    <a:pt x="263" y="403"/>
                  </a:cubicBezTo>
                  <a:cubicBezTo>
                    <a:pt x="264" y="403"/>
                    <a:pt x="264" y="404"/>
                    <a:pt x="265" y="404"/>
                  </a:cubicBezTo>
                  <a:cubicBezTo>
                    <a:pt x="266" y="404"/>
                    <a:pt x="266" y="404"/>
                    <a:pt x="266" y="404"/>
                  </a:cubicBezTo>
                  <a:cubicBezTo>
                    <a:pt x="266" y="404"/>
                    <a:pt x="266" y="404"/>
                    <a:pt x="266" y="404"/>
                  </a:cubicBezTo>
                  <a:cubicBezTo>
                    <a:pt x="270" y="403"/>
                    <a:pt x="272" y="398"/>
                    <a:pt x="271" y="395"/>
                  </a:cubicBezTo>
                  <a:cubicBezTo>
                    <a:pt x="271" y="394"/>
                    <a:pt x="271" y="393"/>
                    <a:pt x="271" y="393"/>
                  </a:cubicBezTo>
                  <a:cubicBezTo>
                    <a:pt x="270" y="392"/>
                    <a:pt x="270" y="391"/>
                    <a:pt x="270" y="391"/>
                  </a:cubicBezTo>
                  <a:cubicBezTo>
                    <a:pt x="270" y="391"/>
                    <a:pt x="271" y="390"/>
                    <a:pt x="271" y="390"/>
                  </a:cubicBezTo>
                  <a:cubicBezTo>
                    <a:pt x="271" y="389"/>
                    <a:pt x="272" y="389"/>
                    <a:pt x="272" y="388"/>
                  </a:cubicBezTo>
                  <a:cubicBezTo>
                    <a:pt x="272" y="387"/>
                    <a:pt x="273" y="386"/>
                    <a:pt x="273" y="386"/>
                  </a:cubicBezTo>
                  <a:cubicBezTo>
                    <a:pt x="273" y="385"/>
                    <a:pt x="273" y="385"/>
                    <a:pt x="273" y="385"/>
                  </a:cubicBezTo>
                  <a:cubicBezTo>
                    <a:pt x="274" y="383"/>
                    <a:pt x="275" y="382"/>
                    <a:pt x="277" y="381"/>
                  </a:cubicBezTo>
                  <a:cubicBezTo>
                    <a:pt x="278" y="380"/>
                    <a:pt x="280" y="379"/>
                    <a:pt x="281" y="378"/>
                  </a:cubicBezTo>
                  <a:cubicBezTo>
                    <a:pt x="284" y="375"/>
                    <a:pt x="287" y="373"/>
                    <a:pt x="291" y="371"/>
                  </a:cubicBezTo>
                  <a:cubicBezTo>
                    <a:pt x="291" y="372"/>
                    <a:pt x="291" y="372"/>
                    <a:pt x="292" y="372"/>
                  </a:cubicBezTo>
                  <a:cubicBezTo>
                    <a:pt x="292" y="372"/>
                    <a:pt x="293" y="373"/>
                    <a:pt x="295" y="373"/>
                  </a:cubicBezTo>
                  <a:cubicBezTo>
                    <a:pt x="295" y="373"/>
                    <a:pt x="296" y="373"/>
                    <a:pt x="297" y="373"/>
                  </a:cubicBezTo>
                  <a:cubicBezTo>
                    <a:pt x="297" y="373"/>
                    <a:pt x="298" y="373"/>
                    <a:pt x="298" y="373"/>
                  </a:cubicBezTo>
                  <a:cubicBezTo>
                    <a:pt x="299" y="373"/>
                    <a:pt x="299" y="373"/>
                    <a:pt x="299" y="373"/>
                  </a:cubicBezTo>
                  <a:cubicBezTo>
                    <a:pt x="302" y="373"/>
                    <a:pt x="305" y="372"/>
                    <a:pt x="307" y="371"/>
                  </a:cubicBezTo>
                  <a:cubicBezTo>
                    <a:pt x="308" y="370"/>
                    <a:pt x="309" y="370"/>
                    <a:pt x="311" y="370"/>
                  </a:cubicBezTo>
                  <a:cubicBezTo>
                    <a:pt x="314" y="369"/>
                    <a:pt x="316" y="368"/>
                    <a:pt x="319" y="365"/>
                  </a:cubicBezTo>
                  <a:cubicBezTo>
                    <a:pt x="323" y="363"/>
                    <a:pt x="325" y="360"/>
                    <a:pt x="327" y="358"/>
                  </a:cubicBezTo>
                  <a:cubicBezTo>
                    <a:pt x="328" y="357"/>
                    <a:pt x="328" y="357"/>
                    <a:pt x="328" y="357"/>
                  </a:cubicBezTo>
                  <a:lnTo>
                    <a:pt x="328" y="356"/>
                  </a:lnTo>
                  <a:close/>
                  <a:moveTo>
                    <a:pt x="120" y="334"/>
                  </a:moveTo>
                  <a:cubicBezTo>
                    <a:pt x="120" y="334"/>
                    <a:pt x="119" y="334"/>
                    <a:pt x="119" y="334"/>
                  </a:cubicBezTo>
                  <a:cubicBezTo>
                    <a:pt x="119" y="334"/>
                    <a:pt x="118" y="335"/>
                    <a:pt x="118" y="335"/>
                  </a:cubicBezTo>
                  <a:cubicBezTo>
                    <a:pt x="118" y="335"/>
                    <a:pt x="118" y="335"/>
                    <a:pt x="118" y="335"/>
                  </a:cubicBezTo>
                  <a:cubicBezTo>
                    <a:pt x="119" y="334"/>
                    <a:pt x="119" y="332"/>
                    <a:pt x="119" y="332"/>
                  </a:cubicBezTo>
                  <a:cubicBezTo>
                    <a:pt x="119" y="332"/>
                    <a:pt x="119" y="332"/>
                    <a:pt x="119" y="332"/>
                  </a:cubicBezTo>
                  <a:cubicBezTo>
                    <a:pt x="119" y="332"/>
                    <a:pt x="119" y="332"/>
                    <a:pt x="119" y="332"/>
                  </a:cubicBezTo>
                  <a:cubicBezTo>
                    <a:pt x="119" y="333"/>
                    <a:pt x="120" y="334"/>
                    <a:pt x="120" y="334"/>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8" name="Freeform 32"/>
            <p:cNvSpPr>
              <a:spLocks noEditPoints="1"/>
            </p:cNvSpPr>
            <p:nvPr/>
          </p:nvSpPr>
          <p:spPr bwMode="auto">
            <a:xfrm>
              <a:off x="-945897" y="2509119"/>
              <a:ext cx="593684" cy="435682"/>
            </a:xfrm>
            <a:custGeom>
              <a:avLst/>
              <a:gdLst>
                <a:gd name="T0" fmla="*/ 291 w 312"/>
                <a:gd name="T1" fmla="*/ 113 h 244"/>
                <a:gd name="T2" fmla="*/ 261 w 312"/>
                <a:gd name="T3" fmla="*/ 127 h 244"/>
                <a:gd name="T4" fmla="*/ 265 w 312"/>
                <a:gd name="T5" fmla="*/ 116 h 244"/>
                <a:gd name="T6" fmla="*/ 286 w 312"/>
                <a:gd name="T7" fmla="*/ 85 h 244"/>
                <a:gd name="T8" fmla="*/ 272 w 312"/>
                <a:gd name="T9" fmla="*/ 77 h 244"/>
                <a:gd name="T10" fmla="*/ 267 w 312"/>
                <a:gd name="T11" fmla="*/ 69 h 244"/>
                <a:gd name="T12" fmla="*/ 251 w 312"/>
                <a:gd name="T13" fmla="*/ 43 h 244"/>
                <a:gd name="T14" fmla="*/ 246 w 312"/>
                <a:gd name="T15" fmla="*/ 35 h 244"/>
                <a:gd name="T16" fmla="*/ 232 w 312"/>
                <a:gd name="T17" fmla="*/ 6 h 244"/>
                <a:gd name="T18" fmla="*/ 216 w 312"/>
                <a:gd name="T19" fmla="*/ 4 h 244"/>
                <a:gd name="T20" fmla="*/ 176 w 312"/>
                <a:gd name="T21" fmla="*/ 6 h 244"/>
                <a:gd name="T22" fmla="*/ 154 w 312"/>
                <a:gd name="T23" fmla="*/ 13 h 244"/>
                <a:gd name="T24" fmla="*/ 138 w 312"/>
                <a:gd name="T25" fmla="*/ 21 h 244"/>
                <a:gd name="T26" fmla="*/ 110 w 312"/>
                <a:gd name="T27" fmla="*/ 34 h 244"/>
                <a:gd name="T28" fmla="*/ 86 w 312"/>
                <a:gd name="T29" fmla="*/ 57 h 244"/>
                <a:gd name="T30" fmla="*/ 76 w 312"/>
                <a:gd name="T31" fmla="*/ 81 h 244"/>
                <a:gd name="T32" fmla="*/ 65 w 312"/>
                <a:gd name="T33" fmla="*/ 95 h 244"/>
                <a:gd name="T34" fmla="*/ 49 w 312"/>
                <a:gd name="T35" fmla="*/ 102 h 244"/>
                <a:gd name="T36" fmla="*/ 36 w 312"/>
                <a:gd name="T37" fmla="*/ 98 h 244"/>
                <a:gd name="T38" fmla="*/ 43 w 312"/>
                <a:gd name="T39" fmla="*/ 116 h 244"/>
                <a:gd name="T40" fmla="*/ 45 w 312"/>
                <a:gd name="T41" fmla="*/ 119 h 244"/>
                <a:gd name="T42" fmla="*/ 53 w 312"/>
                <a:gd name="T43" fmla="*/ 120 h 244"/>
                <a:gd name="T44" fmla="*/ 40 w 312"/>
                <a:gd name="T45" fmla="*/ 130 h 244"/>
                <a:gd name="T46" fmla="*/ 22 w 312"/>
                <a:gd name="T47" fmla="*/ 132 h 244"/>
                <a:gd name="T48" fmla="*/ 7 w 312"/>
                <a:gd name="T49" fmla="*/ 144 h 244"/>
                <a:gd name="T50" fmla="*/ 11 w 312"/>
                <a:gd name="T51" fmla="*/ 166 h 244"/>
                <a:gd name="T52" fmla="*/ 26 w 312"/>
                <a:gd name="T53" fmla="*/ 182 h 244"/>
                <a:gd name="T54" fmla="*/ 40 w 312"/>
                <a:gd name="T55" fmla="*/ 201 h 244"/>
                <a:gd name="T56" fmla="*/ 57 w 312"/>
                <a:gd name="T57" fmla="*/ 209 h 244"/>
                <a:gd name="T58" fmla="*/ 77 w 312"/>
                <a:gd name="T59" fmla="*/ 216 h 244"/>
                <a:gd name="T60" fmla="*/ 91 w 312"/>
                <a:gd name="T61" fmla="*/ 220 h 244"/>
                <a:gd name="T62" fmla="*/ 110 w 312"/>
                <a:gd name="T63" fmla="*/ 201 h 244"/>
                <a:gd name="T64" fmla="*/ 109 w 312"/>
                <a:gd name="T65" fmla="*/ 182 h 244"/>
                <a:gd name="T66" fmla="*/ 126 w 312"/>
                <a:gd name="T67" fmla="*/ 166 h 244"/>
                <a:gd name="T68" fmla="*/ 147 w 312"/>
                <a:gd name="T69" fmla="*/ 188 h 244"/>
                <a:gd name="T70" fmla="*/ 167 w 312"/>
                <a:gd name="T71" fmla="*/ 207 h 244"/>
                <a:gd name="T72" fmla="*/ 176 w 312"/>
                <a:gd name="T73" fmla="*/ 238 h 244"/>
                <a:gd name="T74" fmla="*/ 206 w 312"/>
                <a:gd name="T75" fmla="*/ 225 h 244"/>
                <a:gd name="T76" fmla="*/ 230 w 312"/>
                <a:gd name="T77" fmla="*/ 237 h 244"/>
                <a:gd name="T78" fmla="*/ 250 w 312"/>
                <a:gd name="T79" fmla="*/ 237 h 244"/>
                <a:gd name="T80" fmla="*/ 276 w 312"/>
                <a:gd name="T81" fmla="*/ 204 h 244"/>
                <a:gd name="T82" fmla="*/ 304 w 312"/>
                <a:gd name="T83" fmla="*/ 183 h 244"/>
                <a:gd name="T84" fmla="*/ 311 w 312"/>
                <a:gd name="T85" fmla="*/ 162 h 244"/>
                <a:gd name="T86" fmla="*/ 294 w 312"/>
                <a:gd name="T87" fmla="*/ 173 h 244"/>
                <a:gd name="T88" fmla="*/ 288 w 312"/>
                <a:gd name="T89" fmla="*/ 171 h 244"/>
                <a:gd name="T90" fmla="*/ 285 w 312"/>
                <a:gd name="T91" fmla="*/ 145 h 244"/>
                <a:gd name="T92" fmla="*/ 297 w 312"/>
                <a:gd name="T93" fmla="*/ 160 h 244"/>
                <a:gd name="T94" fmla="*/ 187 w 312"/>
                <a:gd name="T95" fmla="*/ 131 h 244"/>
                <a:gd name="T96" fmla="*/ 191 w 312"/>
                <a:gd name="T97" fmla="*/ 104 h 244"/>
                <a:gd name="T98" fmla="*/ 204 w 312"/>
                <a:gd name="T99" fmla="*/ 113 h 244"/>
                <a:gd name="T100" fmla="*/ 215 w 312"/>
                <a:gd name="T101" fmla="*/ 113 h 244"/>
                <a:gd name="T102" fmla="*/ 214 w 312"/>
                <a:gd name="T103" fmla="*/ 131 h 244"/>
                <a:gd name="T104" fmla="*/ 206 w 312"/>
                <a:gd name="T105" fmla="*/ 138 h 244"/>
                <a:gd name="T106" fmla="*/ 198 w 312"/>
                <a:gd name="T107" fmla="*/ 145 h 244"/>
                <a:gd name="T108" fmla="*/ 184 w 312"/>
                <a:gd name="T109" fmla="*/ 14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44">
                  <a:moveTo>
                    <a:pt x="307" y="144"/>
                  </a:moveTo>
                  <a:cubicBezTo>
                    <a:pt x="306" y="142"/>
                    <a:pt x="306" y="142"/>
                    <a:pt x="306" y="142"/>
                  </a:cubicBezTo>
                  <a:cubicBezTo>
                    <a:pt x="305" y="140"/>
                    <a:pt x="305" y="136"/>
                    <a:pt x="304" y="132"/>
                  </a:cubicBezTo>
                  <a:cubicBezTo>
                    <a:pt x="304" y="124"/>
                    <a:pt x="303" y="114"/>
                    <a:pt x="291" y="113"/>
                  </a:cubicBezTo>
                  <a:cubicBezTo>
                    <a:pt x="291" y="113"/>
                    <a:pt x="291" y="113"/>
                    <a:pt x="291" y="113"/>
                  </a:cubicBezTo>
                  <a:cubicBezTo>
                    <a:pt x="287" y="113"/>
                    <a:pt x="283" y="114"/>
                    <a:pt x="280" y="115"/>
                  </a:cubicBezTo>
                  <a:cubicBezTo>
                    <a:pt x="278" y="115"/>
                    <a:pt x="276" y="115"/>
                    <a:pt x="274" y="115"/>
                  </a:cubicBezTo>
                  <a:cubicBezTo>
                    <a:pt x="266" y="116"/>
                    <a:pt x="264" y="122"/>
                    <a:pt x="261" y="127"/>
                  </a:cubicBezTo>
                  <a:cubicBezTo>
                    <a:pt x="260" y="129"/>
                    <a:pt x="260" y="130"/>
                    <a:pt x="259" y="131"/>
                  </a:cubicBezTo>
                  <a:cubicBezTo>
                    <a:pt x="259" y="131"/>
                    <a:pt x="259" y="130"/>
                    <a:pt x="258" y="129"/>
                  </a:cubicBezTo>
                  <a:cubicBezTo>
                    <a:pt x="257" y="127"/>
                    <a:pt x="257" y="123"/>
                    <a:pt x="263" y="118"/>
                  </a:cubicBezTo>
                  <a:cubicBezTo>
                    <a:pt x="264" y="117"/>
                    <a:pt x="264" y="117"/>
                    <a:pt x="265" y="116"/>
                  </a:cubicBezTo>
                  <a:cubicBezTo>
                    <a:pt x="267" y="114"/>
                    <a:pt x="268" y="113"/>
                    <a:pt x="271" y="112"/>
                  </a:cubicBezTo>
                  <a:cubicBezTo>
                    <a:pt x="271" y="111"/>
                    <a:pt x="272" y="111"/>
                    <a:pt x="273" y="111"/>
                  </a:cubicBezTo>
                  <a:cubicBezTo>
                    <a:pt x="277" y="109"/>
                    <a:pt x="280" y="108"/>
                    <a:pt x="283" y="105"/>
                  </a:cubicBezTo>
                  <a:cubicBezTo>
                    <a:pt x="287" y="100"/>
                    <a:pt x="288" y="90"/>
                    <a:pt x="286" y="85"/>
                  </a:cubicBezTo>
                  <a:cubicBezTo>
                    <a:pt x="284" y="82"/>
                    <a:pt x="281" y="80"/>
                    <a:pt x="279" y="79"/>
                  </a:cubicBezTo>
                  <a:cubicBezTo>
                    <a:pt x="279" y="79"/>
                    <a:pt x="279" y="79"/>
                    <a:pt x="278" y="79"/>
                  </a:cubicBezTo>
                  <a:cubicBezTo>
                    <a:pt x="277" y="78"/>
                    <a:pt x="275" y="77"/>
                    <a:pt x="273" y="77"/>
                  </a:cubicBezTo>
                  <a:cubicBezTo>
                    <a:pt x="273" y="77"/>
                    <a:pt x="273" y="77"/>
                    <a:pt x="272" y="77"/>
                  </a:cubicBezTo>
                  <a:cubicBezTo>
                    <a:pt x="272" y="77"/>
                    <a:pt x="272" y="77"/>
                    <a:pt x="272" y="77"/>
                  </a:cubicBezTo>
                  <a:cubicBezTo>
                    <a:pt x="272" y="77"/>
                    <a:pt x="272" y="76"/>
                    <a:pt x="271" y="75"/>
                  </a:cubicBezTo>
                  <a:cubicBezTo>
                    <a:pt x="271" y="73"/>
                    <a:pt x="270" y="72"/>
                    <a:pt x="269" y="71"/>
                  </a:cubicBezTo>
                  <a:cubicBezTo>
                    <a:pt x="268" y="70"/>
                    <a:pt x="268" y="69"/>
                    <a:pt x="267" y="69"/>
                  </a:cubicBezTo>
                  <a:cubicBezTo>
                    <a:pt x="267" y="68"/>
                    <a:pt x="267" y="68"/>
                    <a:pt x="267" y="68"/>
                  </a:cubicBezTo>
                  <a:cubicBezTo>
                    <a:pt x="265" y="65"/>
                    <a:pt x="264" y="62"/>
                    <a:pt x="261" y="60"/>
                  </a:cubicBezTo>
                  <a:cubicBezTo>
                    <a:pt x="256" y="54"/>
                    <a:pt x="255" y="51"/>
                    <a:pt x="254" y="42"/>
                  </a:cubicBezTo>
                  <a:cubicBezTo>
                    <a:pt x="251" y="43"/>
                    <a:pt x="251" y="43"/>
                    <a:pt x="251" y="43"/>
                  </a:cubicBezTo>
                  <a:cubicBezTo>
                    <a:pt x="251" y="43"/>
                    <a:pt x="251" y="43"/>
                    <a:pt x="251" y="43"/>
                  </a:cubicBezTo>
                  <a:cubicBezTo>
                    <a:pt x="251" y="40"/>
                    <a:pt x="251" y="40"/>
                    <a:pt x="251" y="40"/>
                  </a:cubicBezTo>
                  <a:cubicBezTo>
                    <a:pt x="251" y="40"/>
                    <a:pt x="247" y="39"/>
                    <a:pt x="247" y="39"/>
                  </a:cubicBezTo>
                  <a:cubicBezTo>
                    <a:pt x="246" y="38"/>
                    <a:pt x="246" y="37"/>
                    <a:pt x="246" y="35"/>
                  </a:cubicBezTo>
                  <a:cubicBezTo>
                    <a:pt x="246" y="33"/>
                    <a:pt x="246" y="31"/>
                    <a:pt x="247" y="29"/>
                  </a:cubicBezTo>
                  <a:cubicBezTo>
                    <a:pt x="247" y="25"/>
                    <a:pt x="248" y="20"/>
                    <a:pt x="246" y="15"/>
                  </a:cubicBezTo>
                  <a:cubicBezTo>
                    <a:pt x="244" y="10"/>
                    <a:pt x="241" y="7"/>
                    <a:pt x="235" y="6"/>
                  </a:cubicBezTo>
                  <a:cubicBezTo>
                    <a:pt x="234" y="6"/>
                    <a:pt x="233" y="6"/>
                    <a:pt x="232" y="6"/>
                  </a:cubicBezTo>
                  <a:cubicBezTo>
                    <a:pt x="231" y="6"/>
                    <a:pt x="229" y="6"/>
                    <a:pt x="228" y="6"/>
                  </a:cubicBezTo>
                  <a:cubicBezTo>
                    <a:pt x="227" y="6"/>
                    <a:pt x="226" y="7"/>
                    <a:pt x="225" y="7"/>
                  </a:cubicBezTo>
                  <a:cubicBezTo>
                    <a:pt x="223" y="7"/>
                    <a:pt x="223" y="6"/>
                    <a:pt x="222" y="6"/>
                  </a:cubicBezTo>
                  <a:cubicBezTo>
                    <a:pt x="220" y="6"/>
                    <a:pt x="218" y="5"/>
                    <a:pt x="216" y="4"/>
                  </a:cubicBezTo>
                  <a:cubicBezTo>
                    <a:pt x="214" y="3"/>
                    <a:pt x="212" y="2"/>
                    <a:pt x="210" y="1"/>
                  </a:cubicBezTo>
                  <a:cubicBezTo>
                    <a:pt x="207" y="0"/>
                    <a:pt x="203" y="0"/>
                    <a:pt x="201" y="0"/>
                  </a:cubicBezTo>
                  <a:cubicBezTo>
                    <a:pt x="200" y="0"/>
                    <a:pt x="196" y="0"/>
                    <a:pt x="195" y="0"/>
                  </a:cubicBezTo>
                  <a:cubicBezTo>
                    <a:pt x="188" y="0"/>
                    <a:pt x="182" y="1"/>
                    <a:pt x="176" y="6"/>
                  </a:cubicBezTo>
                  <a:cubicBezTo>
                    <a:pt x="175" y="7"/>
                    <a:pt x="174" y="7"/>
                    <a:pt x="173" y="8"/>
                  </a:cubicBezTo>
                  <a:cubicBezTo>
                    <a:pt x="169" y="11"/>
                    <a:pt x="166" y="14"/>
                    <a:pt x="161" y="15"/>
                  </a:cubicBezTo>
                  <a:cubicBezTo>
                    <a:pt x="161" y="15"/>
                    <a:pt x="161" y="15"/>
                    <a:pt x="161" y="15"/>
                  </a:cubicBezTo>
                  <a:cubicBezTo>
                    <a:pt x="159" y="15"/>
                    <a:pt x="156" y="14"/>
                    <a:pt x="154" y="13"/>
                  </a:cubicBezTo>
                  <a:cubicBezTo>
                    <a:pt x="151" y="12"/>
                    <a:pt x="149" y="12"/>
                    <a:pt x="146" y="12"/>
                  </a:cubicBezTo>
                  <a:cubicBezTo>
                    <a:pt x="145" y="12"/>
                    <a:pt x="144" y="12"/>
                    <a:pt x="144" y="12"/>
                  </a:cubicBezTo>
                  <a:cubicBezTo>
                    <a:pt x="139" y="13"/>
                    <a:pt x="138" y="17"/>
                    <a:pt x="138" y="19"/>
                  </a:cubicBezTo>
                  <a:cubicBezTo>
                    <a:pt x="138" y="20"/>
                    <a:pt x="138" y="20"/>
                    <a:pt x="138" y="21"/>
                  </a:cubicBezTo>
                  <a:cubicBezTo>
                    <a:pt x="136" y="28"/>
                    <a:pt x="135" y="34"/>
                    <a:pt x="128" y="36"/>
                  </a:cubicBezTo>
                  <a:cubicBezTo>
                    <a:pt x="127" y="37"/>
                    <a:pt x="123" y="37"/>
                    <a:pt x="120" y="37"/>
                  </a:cubicBezTo>
                  <a:cubicBezTo>
                    <a:pt x="114" y="37"/>
                    <a:pt x="112" y="36"/>
                    <a:pt x="111" y="35"/>
                  </a:cubicBezTo>
                  <a:cubicBezTo>
                    <a:pt x="110" y="34"/>
                    <a:pt x="110" y="34"/>
                    <a:pt x="110" y="34"/>
                  </a:cubicBezTo>
                  <a:cubicBezTo>
                    <a:pt x="108" y="34"/>
                    <a:pt x="108" y="34"/>
                    <a:pt x="108" y="34"/>
                  </a:cubicBezTo>
                  <a:cubicBezTo>
                    <a:pt x="103" y="35"/>
                    <a:pt x="93" y="37"/>
                    <a:pt x="90" y="44"/>
                  </a:cubicBezTo>
                  <a:cubicBezTo>
                    <a:pt x="90" y="46"/>
                    <a:pt x="89" y="48"/>
                    <a:pt x="89" y="49"/>
                  </a:cubicBezTo>
                  <a:cubicBezTo>
                    <a:pt x="88" y="52"/>
                    <a:pt x="88" y="54"/>
                    <a:pt x="86" y="57"/>
                  </a:cubicBezTo>
                  <a:cubicBezTo>
                    <a:pt x="84" y="61"/>
                    <a:pt x="84" y="64"/>
                    <a:pt x="83" y="68"/>
                  </a:cubicBezTo>
                  <a:cubicBezTo>
                    <a:pt x="83" y="69"/>
                    <a:pt x="83" y="70"/>
                    <a:pt x="83" y="70"/>
                  </a:cubicBezTo>
                  <a:cubicBezTo>
                    <a:pt x="83" y="74"/>
                    <a:pt x="81" y="76"/>
                    <a:pt x="79" y="78"/>
                  </a:cubicBezTo>
                  <a:cubicBezTo>
                    <a:pt x="78" y="79"/>
                    <a:pt x="77" y="80"/>
                    <a:pt x="76" y="81"/>
                  </a:cubicBezTo>
                  <a:cubicBezTo>
                    <a:pt x="74" y="83"/>
                    <a:pt x="74" y="86"/>
                    <a:pt x="74" y="88"/>
                  </a:cubicBezTo>
                  <a:cubicBezTo>
                    <a:pt x="73" y="91"/>
                    <a:pt x="73" y="93"/>
                    <a:pt x="72" y="94"/>
                  </a:cubicBezTo>
                  <a:cubicBezTo>
                    <a:pt x="71" y="95"/>
                    <a:pt x="70" y="96"/>
                    <a:pt x="68" y="96"/>
                  </a:cubicBezTo>
                  <a:cubicBezTo>
                    <a:pt x="67" y="96"/>
                    <a:pt x="66" y="96"/>
                    <a:pt x="65" y="95"/>
                  </a:cubicBezTo>
                  <a:cubicBezTo>
                    <a:pt x="64" y="95"/>
                    <a:pt x="62" y="95"/>
                    <a:pt x="61" y="95"/>
                  </a:cubicBezTo>
                  <a:cubicBezTo>
                    <a:pt x="61" y="95"/>
                    <a:pt x="60" y="95"/>
                    <a:pt x="59" y="95"/>
                  </a:cubicBezTo>
                  <a:cubicBezTo>
                    <a:pt x="57" y="96"/>
                    <a:pt x="56" y="97"/>
                    <a:pt x="54" y="99"/>
                  </a:cubicBezTo>
                  <a:cubicBezTo>
                    <a:pt x="53" y="100"/>
                    <a:pt x="51" y="102"/>
                    <a:pt x="49" y="102"/>
                  </a:cubicBezTo>
                  <a:cubicBezTo>
                    <a:pt x="49" y="102"/>
                    <a:pt x="49" y="102"/>
                    <a:pt x="49" y="102"/>
                  </a:cubicBezTo>
                  <a:cubicBezTo>
                    <a:pt x="47" y="101"/>
                    <a:pt x="46" y="101"/>
                    <a:pt x="44" y="100"/>
                  </a:cubicBezTo>
                  <a:cubicBezTo>
                    <a:pt x="43" y="99"/>
                    <a:pt x="41" y="98"/>
                    <a:pt x="39" y="98"/>
                  </a:cubicBezTo>
                  <a:cubicBezTo>
                    <a:pt x="38" y="98"/>
                    <a:pt x="37" y="98"/>
                    <a:pt x="36" y="98"/>
                  </a:cubicBezTo>
                  <a:cubicBezTo>
                    <a:pt x="33" y="100"/>
                    <a:pt x="31" y="103"/>
                    <a:pt x="31" y="105"/>
                  </a:cubicBezTo>
                  <a:cubicBezTo>
                    <a:pt x="30" y="108"/>
                    <a:pt x="31" y="110"/>
                    <a:pt x="32" y="111"/>
                  </a:cubicBezTo>
                  <a:cubicBezTo>
                    <a:pt x="33" y="113"/>
                    <a:pt x="36" y="113"/>
                    <a:pt x="38" y="114"/>
                  </a:cubicBezTo>
                  <a:cubicBezTo>
                    <a:pt x="40" y="114"/>
                    <a:pt x="42" y="114"/>
                    <a:pt x="43" y="116"/>
                  </a:cubicBezTo>
                  <a:cubicBezTo>
                    <a:pt x="43" y="116"/>
                    <a:pt x="43" y="116"/>
                    <a:pt x="44" y="117"/>
                  </a:cubicBezTo>
                  <a:cubicBezTo>
                    <a:pt x="44" y="117"/>
                    <a:pt x="44" y="118"/>
                    <a:pt x="44" y="118"/>
                  </a:cubicBezTo>
                  <a:cubicBezTo>
                    <a:pt x="44" y="119"/>
                    <a:pt x="44" y="119"/>
                    <a:pt x="44" y="119"/>
                  </a:cubicBezTo>
                  <a:cubicBezTo>
                    <a:pt x="45" y="119"/>
                    <a:pt x="45" y="119"/>
                    <a:pt x="45" y="119"/>
                  </a:cubicBezTo>
                  <a:cubicBezTo>
                    <a:pt x="46" y="120"/>
                    <a:pt x="47" y="120"/>
                    <a:pt x="47" y="120"/>
                  </a:cubicBezTo>
                  <a:cubicBezTo>
                    <a:pt x="48" y="120"/>
                    <a:pt x="49" y="120"/>
                    <a:pt x="50" y="120"/>
                  </a:cubicBezTo>
                  <a:cubicBezTo>
                    <a:pt x="50" y="120"/>
                    <a:pt x="51" y="120"/>
                    <a:pt x="52" y="120"/>
                  </a:cubicBezTo>
                  <a:cubicBezTo>
                    <a:pt x="53" y="120"/>
                    <a:pt x="53" y="120"/>
                    <a:pt x="53" y="120"/>
                  </a:cubicBezTo>
                  <a:cubicBezTo>
                    <a:pt x="53" y="120"/>
                    <a:pt x="53" y="120"/>
                    <a:pt x="53" y="121"/>
                  </a:cubicBezTo>
                  <a:cubicBezTo>
                    <a:pt x="52" y="123"/>
                    <a:pt x="49" y="124"/>
                    <a:pt x="46" y="126"/>
                  </a:cubicBezTo>
                  <a:cubicBezTo>
                    <a:pt x="46" y="126"/>
                    <a:pt x="45" y="126"/>
                    <a:pt x="44" y="127"/>
                  </a:cubicBezTo>
                  <a:cubicBezTo>
                    <a:pt x="43" y="128"/>
                    <a:pt x="41" y="129"/>
                    <a:pt x="40" y="130"/>
                  </a:cubicBezTo>
                  <a:cubicBezTo>
                    <a:pt x="39" y="131"/>
                    <a:pt x="37" y="133"/>
                    <a:pt x="35" y="134"/>
                  </a:cubicBezTo>
                  <a:cubicBezTo>
                    <a:pt x="34" y="134"/>
                    <a:pt x="33" y="135"/>
                    <a:pt x="31" y="135"/>
                  </a:cubicBezTo>
                  <a:cubicBezTo>
                    <a:pt x="30" y="135"/>
                    <a:pt x="28" y="134"/>
                    <a:pt x="26" y="133"/>
                  </a:cubicBezTo>
                  <a:cubicBezTo>
                    <a:pt x="25" y="133"/>
                    <a:pt x="24" y="132"/>
                    <a:pt x="22" y="132"/>
                  </a:cubicBezTo>
                  <a:cubicBezTo>
                    <a:pt x="22" y="132"/>
                    <a:pt x="21" y="132"/>
                    <a:pt x="21" y="132"/>
                  </a:cubicBezTo>
                  <a:cubicBezTo>
                    <a:pt x="18" y="132"/>
                    <a:pt x="17" y="134"/>
                    <a:pt x="15" y="137"/>
                  </a:cubicBezTo>
                  <a:cubicBezTo>
                    <a:pt x="15" y="137"/>
                    <a:pt x="15" y="138"/>
                    <a:pt x="14" y="139"/>
                  </a:cubicBezTo>
                  <a:cubicBezTo>
                    <a:pt x="13" y="141"/>
                    <a:pt x="10" y="142"/>
                    <a:pt x="7" y="144"/>
                  </a:cubicBezTo>
                  <a:cubicBezTo>
                    <a:pt x="4" y="146"/>
                    <a:pt x="1" y="147"/>
                    <a:pt x="0" y="150"/>
                  </a:cubicBezTo>
                  <a:cubicBezTo>
                    <a:pt x="0" y="152"/>
                    <a:pt x="1" y="154"/>
                    <a:pt x="2" y="156"/>
                  </a:cubicBezTo>
                  <a:cubicBezTo>
                    <a:pt x="3" y="156"/>
                    <a:pt x="3" y="156"/>
                    <a:pt x="3" y="156"/>
                  </a:cubicBezTo>
                  <a:cubicBezTo>
                    <a:pt x="5" y="159"/>
                    <a:pt x="8" y="163"/>
                    <a:pt x="11" y="166"/>
                  </a:cubicBezTo>
                  <a:cubicBezTo>
                    <a:pt x="12" y="167"/>
                    <a:pt x="14" y="168"/>
                    <a:pt x="15" y="168"/>
                  </a:cubicBezTo>
                  <a:cubicBezTo>
                    <a:pt x="18" y="169"/>
                    <a:pt x="20" y="170"/>
                    <a:pt x="20" y="173"/>
                  </a:cubicBezTo>
                  <a:cubicBezTo>
                    <a:pt x="21" y="175"/>
                    <a:pt x="21" y="175"/>
                    <a:pt x="21" y="175"/>
                  </a:cubicBezTo>
                  <a:cubicBezTo>
                    <a:pt x="21" y="178"/>
                    <a:pt x="22" y="180"/>
                    <a:pt x="26" y="182"/>
                  </a:cubicBezTo>
                  <a:cubicBezTo>
                    <a:pt x="30" y="184"/>
                    <a:pt x="31" y="185"/>
                    <a:pt x="32" y="190"/>
                  </a:cubicBezTo>
                  <a:cubicBezTo>
                    <a:pt x="32" y="191"/>
                    <a:pt x="32" y="192"/>
                    <a:pt x="32" y="193"/>
                  </a:cubicBezTo>
                  <a:cubicBezTo>
                    <a:pt x="32" y="196"/>
                    <a:pt x="32" y="199"/>
                    <a:pt x="36" y="200"/>
                  </a:cubicBezTo>
                  <a:cubicBezTo>
                    <a:pt x="37" y="201"/>
                    <a:pt x="39" y="201"/>
                    <a:pt x="40" y="201"/>
                  </a:cubicBezTo>
                  <a:cubicBezTo>
                    <a:pt x="41" y="201"/>
                    <a:pt x="42" y="201"/>
                    <a:pt x="43" y="201"/>
                  </a:cubicBezTo>
                  <a:cubicBezTo>
                    <a:pt x="44" y="201"/>
                    <a:pt x="45" y="201"/>
                    <a:pt x="46" y="201"/>
                  </a:cubicBezTo>
                  <a:cubicBezTo>
                    <a:pt x="48" y="201"/>
                    <a:pt x="49" y="201"/>
                    <a:pt x="50" y="201"/>
                  </a:cubicBezTo>
                  <a:cubicBezTo>
                    <a:pt x="53" y="202"/>
                    <a:pt x="55" y="205"/>
                    <a:pt x="57" y="209"/>
                  </a:cubicBezTo>
                  <a:cubicBezTo>
                    <a:pt x="58" y="209"/>
                    <a:pt x="58" y="210"/>
                    <a:pt x="59" y="211"/>
                  </a:cubicBezTo>
                  <a:cubicBezTo>
                    <a:pt x="62" y="215"/>
                    <a:pt x="67" y="217"/>
                    <a:pt x="71" y="217"/>
                  </a:cubicBezTo>
                  <a:cubicBezTo>
                    <a:pt x="72" y="217"/>
                    <a:pt x="72" y="217"/>
                    <a:pt x="72" y="217"/>
                  </a:cubicBezTo>
                  <a:cubicBezTo>
                    <a:pt x="74" y="217"/>
                    <a:pt x="76" y="216"/>
                    <a:pt x="77" y="216"/>
                  </a:cubicBezTo>
                  <a:cubicBezTo>
                    <a:pt x="78" y="215"/>
                    <a:pt x="79" y="214"/>
                    <a:pt x="81" y="214"/>
                  </a:cubicBezTo>
                  <a:cubicBezTo>
                    <a:pt x="81" y="214"/>
                    <a:pt x="82" y="215"/>
                    <a:pt x="83" y="215"/>
                  </a:cubicBezTo>
                  <a:cubicBezTo>
                    <a:pt x="84" y="216"/>
                    <a:pt x="85" y="216"/>
                    <a:pt x="86" y="217"/>
                  </a:cubicBezTo>
                  <a:cubicBezTo>
                    <a:pt x="88" y="219"/>
                    <a:pt x="89" y="220"/>
                    <a:pt x="91" y="220"/>
                  </a:cubicBezTo>
                  <a:cubicBezTo>
                    <a:pt x="93" y="220"/>
                    <a:pt x="94" y="219"/>
                    <a:pt x="95" y="218"/>
                  </a:cubicBezTo>
                  <a:cubicBezTo>
                    <a:pt x="98" y="215"/>
                    <a:pt x="101" y="210"/>
                    <a:pt x="103" y="207"/>
                  </a:cubicBezTo>
                  <a:cubicBezTo>
                    <a:pt x="104" y="204"/>
                    <a:pt x="105" y="203"/>
                    <a:pt x="108" y="202"/>
                  </a:cubicBezTo>
                  <a:cubicBezTo>
                    <a:pt x="108" y="202"/>
                    <a:pt x="109" y="201"/>
                    <a:pt x="110" y="201"/>
                  </a:cubicBezTo>
                  <a:cubicBezTo>
                    <a:pt x="112" y="201"/>
                    <a:pt x="113" y="201"/>
                    <a:pt x="114" y="199"/>
                  </a:cubicBezTo>
                  <a:cubicBezTo>
                    <a:pt x="116" y="198"/>
                    <a:pt x="117" y="196"/>
                    <a:pt x="117" y="195"/>
                  </a:cubicBezTo>
                  <a:cubicBezTo>
                    <a:pt x="117" y="192"/>
                    <a:pt x="114" y="189"/>
                    <a:pt x="111" y="186"/>
                  </a:cubicBezTo>
                  <a:cubicBezTo>
                    <a:pt x="109" y="184"/>
                    <a:pt x="109" y="182"/>
                    <a:pt x="109" y="182"/>
                  </a:cubicBezTo>
                  <a:cubicBezTo>
                    <a:pt x="109" y="180"/>
                    <a:pt x="113" y="178"/>
                    <a:pt x="115" y="177"/>
                  </a:cubicBezTo>
                  <a:cubicBezTo>
                    <a:pt x="120" y="175"/>
                    <a:pt x="122" y="172"/>
                    <a:pt x="124" y="168"/>
                  </a:cubicBezTo>
                  <a:cubicBezTo>
                    <a:pt x="125" y="168"/>
                    <a:pt x="125" y="168"/>
                    <a:pt x="125" y="168"/>
                  </a:cubicBezTo>
                  <a:cubicBezTo>
                    <a:pt x="125" y="167"/>
                    <a:pt x="126" y="166"/>
                    <a:pt x="126" y="166"/>
                  </a:cubicBezTo>
                  <a:cubicBezTo>
                    <a:pt x="127" y="165"/>
                    <a:pt x="127" y="164"/>
                    <a:pt x="128" y="164"/>
                  </a:cubicBezTo>
                  <a:cubicBezTo>
                    <a:pt x="129" y="164"/>
                    <a:pt x="129" y="164"/>
                    <a:pt x="129" y="164"/>
                  </a:cubicBezTo>
                  <a:cubicBezTo>
                    <a:pt x="130" y="164"/>
                    <a:pt x="134" y="165"/>
                    <a:pt x="140" y="171"/>
                  </a:cubicBezTo>
                  <a:cubicBezTo>
                    <a:pt x="144" y="175"/>
                    <a:pt x="146" y="181"/>
                    <a:pt x="147" y="188"/>
                  </a:cubicBezTo>
                  <a:cubicBezTo>
                    <a:pt x="148" y="194"/>
                    <a:pt x="151" y="206"/>
                    <a:pt x="159" y="209"/>
                  </a:cubicBezTo>
                  <a:cubicBezTo>
                    <a:pt x="160" y="209"/>
                    <a:pt x="160" y="209"/>
                    <a:pt x="161" y="209"/>
                  </a:cubicBezTo>
                  <a:cubicBezTo>
                    <a:pt x="162" y="209"/>
                    <a:pt x="163" y="208"/>
                    <a:pt x="164" y="208"/>
                  </a:cubicBezTo>
                  <a:cubicBezTo>
                    <a:pt x="165" y="208"/>
                    <a:pt x="166" y="207"/>
                    <a:pt x="167" y="207"/>
                  </a:cubicBezTo>
                  <a:cubicBezTo>
                    <a:pt x="168" y="207"/>
                    <a:pt x="168" y="207"/>
                    <a:pt x="169" y="208"/>
                  </a:cubicBezTo>
                  <a:cubicBezTo>
                    <a:pt x="173" y="211"/>
                    <a:pt x="173" y="214"/>
                    <a:pt x="171" y="217"/>
                  </a:cubicBezTo>
                  <a:cubicBezTo>
                    <a:pt x="168" y="223"/>
                    <a:pt x="166" y="230"/>
                    <a:pt x="169" y="235"/>
                  </a:cubicBezTo>
                  <a:cubicBezTo>
                    <a:pt x="170" y="237"/>
                    <a:pt x="172" y="238"/>
                    <a:pt x="176" y="238"/>
                  </a:cubicBezTo>
                  <a:cubicBezTo>
                    <a:pt x="178" y="238"/>
                    <a:pt x="180" y="237"/>
                    <a:pt x="182" y="236"/>
                  </a:cubicBezTo>
                  <a:cubicBezTo>
                    <a:pt x="184" y="235"/>
                    <a:pt x="186" y="234"/>
                    <a:pt x="187" y="234"/>
                  </a:cubicBezTo>
                  <a:cubicBezTo>
                    <a:pt x="189" y="234"/>
                    <a:pt x="191" y="233"/>
                    <a:pt x="193" y="233"/>
                  </a:cubicBezTo>
                  <a:cubicBezTo>
                    <a:pt x="198" y="233"/>
                    <a:pt x="203" y="233"/>
                    <a:pt x="206" y="225"/>
                  </a:cubicBezTo>
                  <a:cubicBezTo>
                    <a:pt x="206" y="225"/>
                    <a:pt x="206" y="225"/>
                    <a:pt x="206" y="225"/>
                  </a:cubicBezTo>
                  <a:cubicBezTo>
                    <a:pt x="209" y="225"/>
                    <a:pt x="213" y="227"/>
                    <a:pt x="216" y="228"/>
                  </a:cubicBezTo>
                  <a:cubicBezTo>
                    <a:pt x="216" y="228"/>
                    <a:pt x="218" y="229"/>
                    <a:pt x="219" y="230"/>
                  </a:cubicBezTo>
                  <a:cubicBezTo>
                    <a:pt x="223" y="233"/>
                    <a:pt x="227" y="236"/>
                    <a:pt x="230" y="237"/>
                  </a:cubicBezTo>
                  <a:cubicBezTo>
                    <a:pt x="230" y="239"/>
                    <a:pt x="231" y="241"/>
                    <a:pt x="232" y="242"/>
                  </a:cubicBezTo>
                  <a:cubicBezTo>
                    <a:pt x="233" y="243"/>
                    <a:pt x="234" y="244"/>
                    <a:pt x="236" y="244"/>
                  </a:cubicBezTo>
                  <a:cubicBezTo>
                    <a:pt x="240" y="244"/>
                    <a:pt x="245" y="241"/>
                    <a:pt x="248" y="238"/>
                  </a:cubicBezTo>
                  <a:cubicBezTo>
                    <a:pt x="249" y="238"/>
                    <a:pt x="249" y="238"/>
                    <a:pt x="250" y="237"/>
                  </a:cubicBezTo>
                  <a:cubicBezTo>
                    <a:pt x="257" y="233"/>
                    <a:pt x="263" y="228"/>
                    <a:pt x="264" y="218"/>
                  </a:cubicBezTo>
                  <a:cubicBezTo>
                    <a:pt x="265" y="214"/>
                    <a:pt x="265" y="210"/>
                    <a:pt x="264" y="206"/>
                  </a:cubicBezTo>
                  <a:cubicBezTo>
                    <a:pt x="268" y="204"/>
                    <a:pt x="270" y="203"/>
                    <a:pt x="273" y="203"/>
                  </a:cubicBezTo>
                  <a:cubicBezTo>
                    <a:pt x="274" y="203"/>
                    <a:pt x="275" y="203"/>
                    <a:pt x="276" y="204"/>
                  </a:cubicBezTo>
                  <a:cubicBezTo>
                    <a:pt x="278" y="204"/>
                    <a:pt x="278" y="204"/>
                    <a:pt x="278" y="204"/>
                  </a:cubicBezTo>
                  <a:cubicBezTo>
                    <a:pt x="280" y="204"/>
                    <a:pt x="283" y="205"/>
                    <a:pt x="285" y="205"/>
                  </a:cubicBezTo>
                  <a:cubicBezTo>
                    <a:pt x="288" y="205"/>
                    <a:pt x="291" y="204"/>
                    <a:pt x="294" y="203"/>
                  </a:cubicBezTo>
                  <a:cubicBezTo>
                    <a:pt x="299" y="199"/>
                    <a:pt x="304" y="190"/>
                    <a:pt x="304" y="183"/>
                  </a:cubicBezTo>
                  <a:cubicBezTo>
                    <a:pt x="304" y="183"/>
                    <a:pt x="304" y="183"/>
                    <a:pt x="304" y="183"/>
                  </a:cubicBezTo>
                  <a:cubicBezTo>
                    <a:pt x="304" y="183"/>
                    <a:pt x="304" y="183"/>
                    <a:pt x="304" y="183"/>
                  </a:cubicBezTo>
                  <a:cubicBezTo>
                    <a:pt x="305" y="183"/>
                    <a:pt x="309" y="183"/>
                    <a:pt x="310" y="177"/>
                  </a:cubicBezTo>
                  <a:cubicBezTo>
                    <a:pt x="311" y="172"/>
                    <a:pt x="311" y="167"/>
                    <a:pt x="311" y="162"/>
                  </a:cubicBezTo>
                  <a:cubicBezTo>
                    <a:pt x="311" y="161"/>
                    <a:pt x="311" y="160"/>
                    <a:pt x="311" y="158"/>
                  </a:cubicBezTo>
                  <a:cubicBezTo>
                    <a:pt x="312" y="153"/>
                    <a:pt x="309" y="148"/>
                    <a:pt x="307" y="144"/>
                  </a:cubicBezTo>
                  <a:close/>
                  <a:moveTo>
                    <a:pt x="296" y="174"/>
                  </a:moveTo>
                  <a:cubicBezTo>
                    <a:pt x="295" y="173"/>
                    <a:pt x="294" y="173"/>
                    <a:pt x="294" y="173"/>
                  </a:cubicBezTo>
                  <a:cubicBezTo>
                    <a:pt x="293" y="173"/>
                    <a:pt x="292" y="173"/>
                    <a:pt x="290" y="174"/>
                  </a:cubicBezTo>
                  <a:cubicBezTo>
                    <a:pt x="289" y="174"/>
                    <a:pt x="288" y="174"/>
                    <a:pt x="287" y="174"/>
                  </a:cubicBezTo>
                  <a:cubicBezTo>
                    <a:pt x="287" y="174"/>
                    <a:pt x="287" y="174"/>
                    <a:pt x="287" y="174"/>
                  </a:cubicBezTo>
                  <a:cubicBezTo>
                    <a:pt x="288" y="173"/>
                    <a:pt x="288" y="172"/>
                    <a:pt x="288" y="171"/>
                  </a:cubicBezTo>
                  <a:cubicBezTo>
                    <a:pt x="289" y="171"/>
                    <a:pt x="289" y="170"/>
                    <a:pt x="289" y="169"/>
                  </a:cubicBezTo>
                  <a:cubicBezTo>
                    <a:pt x="290" y="167"/>
                    <a:pt x="291" y="163"/>
                    <a:pt x="291" y="160"/>
                  </a:cubicBezTo>
                  <a:cubicBezTo>
                    <a:pt x="292" y="155"/>
                    <a:pt x="289" y="151"/>
                    <a:pt x="287" y="148"/>
                  </a:cubicBezTo>
                  <a:cubicBezTo>
                    <a:pt x="286" y="147"/>
                    <a:pt x="286" y="146"/>
                    <a:pt x="285" y="145"/>
                  </a:cubicBezTo>
                  <a:cubicBezTo>
                    <a:pt x="283" y="141"/>
                    <a:pt x="283" y="139"/>
                    <a:pt x="283" y="139"/>
                  </a:cubicBezTo>
                  <a:cubicBezTo>
                    <a:pt x="283" y="139"/>
                    <a:pt x="283" y="139"/>
                    <a:pt x="283" y="139"/>
                  </a:cubicBezTo>
                  <a:cubicBezTo>
                    <a:pt x="286" y="139"/>
                    <a:pt x="290" y="143"/>
                    <a:pt x="293" y="147"/>
                  </a:cubicBezTo>
                  <a:cubicBezTo>
                    <a:pt x="295" y="151"/>
                    <a:pt x="296" y="156"/>
                    <a:pt x="297" y="160"/>
                  </a:cubicBezTo>
                  <a:cubicBezTo>
                    <a:pt x="297" y="162"/>
                    <a:pt x="297" y="164"/>
                    <a:pt x="296" y="165"/>
                  </a:cubicBezTo>
                  <a:cubicBezTo>
                    <a:pt x="296" y="168"/>
                    <a:pt x="296" y="171"/>
                    <a:pt x="297" y="174"/>
                  </a:cubicBezTo>
                  <a:cubicBezTo>
                    <a:pt x="296" y="174"/>
                    <a:pt x="296" y="174"/>
                    <a:pt x="296" y="174"/>
                  </a:cubicBezTo>
                  <a:close/>
                  <a:moveTo>
                    <a:pt x="187" y="131"/>
                  </a:moveTo>
                  <a:cubicBezTo>
                    <a:pt x="187" y="130"/>
                    <a:pt x="188" y="129"/>
                    <a:pt x="188" y="129"/>
                  </a:cubicBezTo>
                  <a:cubicBezTo>
                    <a:pt x="191" y="125"/>
                    <a:pt x="195" y="119"/>
                    <a:pt x="193" y="112"/>
                  </a:cubicBezTo>
                  <a:cubicBezTo>
                    <a:pt x="193" y="112"/>
                    <a:pt x="193" y="111"/>
                    <a:pt x="193" y="110"/>
                  </a:cubicBezTo>
                  <a:cubicBezTo>
                    <a:pt x="192" y="109"/>
                    <a:pt x="191" y="106"/>
                    <a:pt x="191" y="104"/>
                  </a:cubicBezTo>
                  <a:cubicBezTo>
                    <a:pt x="191" y="104"/>
                    <a:pt x="192" y="104"/>
                    <a:pt x="192" y="104"/>
                  </a:cubicBezTo>
                  <a:cubicBezTo>
                    <a:pt x="193" y="105"/>
                    <a:pt x="194" y="105"/>
                    <a:pt x="195" y="107"/>
                  </a:cubicBezTo>
                  <a:cubicBezTo>
                    <a:pt x="196" y="109"/>
                    <a:pt x="199" y="112"/>
                    <a:pt x="203" y="113"/>
                  </a:cubicBezTo>
                  <a:cubicBezTo>
                    <a:pt x="203" y="113"/>
                    <a:pt x="204" y="113"/>
                    <a:pt x="204" y="113"/>
                  </a:cubicBezTo>
                  <a:cubicBezTo>
                    <a:pt x="208" y="113"/>
                    <a:pt x="211" y="111"/>
                    <a:pt x="213" y="110"/>
                  </a:cubicBezTo>
                  <a:cubicBezTo>
                    <a:pt x="215" y="109"/>
                    <a:pt x="216" y="108"/>
                    <a:pt x="218" y="108"/>
                  </a:cubicBezTo>
                  <a:cubicBezTo>
                    <a:pt x="218" y="108"/>
                    <a:pt x="218" y="108"/>
                    <a:pt x="218" y="108"/>
                  </a:cubicBezTo>
                  <a:cubicBezTo>
                    <a:pt x="218" y="109"/>
                    <a:pt x="216" y="112"/>
                    <a:pt x="215" y="113"/>
                  </a:cubicBezTo>
                  <a:cubicBezTo>
                    <a:pt x="214" y="115"/>
                    <a:pt x="213" y="116"/>
                    <a:pt x="212" y="118"/>
                  </a:cubicBezTo>
                  <a:cubicBezTo>
                    <a:pt x="210" y="122"/>
                    <a:pt x="209" y="124"/>
                    <a:pt x="212" y="129"/>
                  </a:cubicBezTo>
                  <a:cubicBezTo>
                    <a:pt x="213" y="129"/>
                    <a:pt x="213" y="130"/>
                    <a:pt x="214" y="130"/>
                  </a:cubicBezTo>
                  <a:cubicBezTo>
                    <a:pt x="214" y="131"/>
                    <a:pt x="214" y="131"/>
                    <a:pt x="214" y="131"/>
                  </a:cubicBezTo>
                  <a:cubicBezTo>
                    <a:pt x="214" y="131"/>
                    <a:pt x="215" y="131"/>
                    <a:pt x="215" y="131"/>
                  </a:cubicBezTo>
                  <a:cubicBezTo>
                    <a:pt x="215" y="131"/>
                    <a:pt x="214" y="131"/>
                    <a:pt x="214" y="132"/>
                  </a:cubicBezTo>
                  <a:cubicBezTo>
                    <a:pt x="213" y="133"/>
                    <a:pt x="212" y="133"/>
                    <a:pt x="211" y="134"/>
                  </a:cubicBezTo>
                  <a:cubicBezTo>
                    <a:pt x="209" y="135"/>
                    <a:pt x="207" y="136"/>
                    <a:pt x="206" y="138"/>
                  </a:cubicBezTo>
                  <a:cubicBezTo>
                    <a:pt x="205" y="140"/>
                    <a:pt x="205" y="143"/>
                    <a:pt x="205" y="144"/>
                  </a:cubicBezTo>
                  <a:cubicBezTo>
                    <a:pt x="205" y="146"/>
                    <a:pt x="205" y="147"/>
                    <a:pt x="204" y="147"/>
                  </a:cubicBezTo>
                  <a:cubicBezTo>
                    <a:pt x="204" y="148"/>
                    <a:pt x="204" y="149"/>
                    <a:pt x="203" y="149"/>
                  </a:cubicBezTo>
                  <a:cubicBezTo>
                    <a:pt x="202" y="149"/>
                    <a:pt x="200" y="147"/>
                    <a:pt x="198" y="145"/>
                  </a:cubicBezTo>
                  <a:cubicBezTo>
                    <a:pt x="196" y="144"/>
                    <a:pt x="195" y="142"/>
                    <a:pt x="194" y="142"/>
                  </a:cubicBezTo>
                  <a:cubicBezTo>
                    <a:pt x="193" y="141"/>
                    <a:pt x="192" y="141"/>
                    <a:pt x="190" y="141"/>
                  </a:cubicBezTo>
                  <a:cubicBezTo>
                    <a:pt x="189" y="141"/>
                    <a:pt x="188" y="142"/>
                    <a:pt x="186" y="142"/>
                  </a:cubicBezTo>
                  <a:cubicBezTo>
                    <a:pt x="185" y="142"/>
                    <a:pt x="185" y="142"/>
                    <a:pt x="184" y="142"/>
                  </a:cubicBezTo>
                  <a:cubicBezTo>
                    <a:pt x="184" y="142"/>
                    <a:pt x="183" y="142"/>
                    <a:pt x="183" y="142"/>
                  </a:cubicBezTo>
                  <a:cubicBezTo>
                    <a:pt x="182" y="142"/>
                    <a:pt x="182" y="142"/>
                    <a:pt x="181" y="141"/>
                  </a:cubicBezTo>
                  <a:cubicBezTo>
                    <a:pt x="181" y="140"/>
                    <a:pt x="182" y="136"/>
                    <a:pt x="187" y="131"/>
                  </a:cubicBezTo>
                  <a:close/>
                </a:path>
              </a:pathLst>
            </a:custGeom>
            <a:solidFill>
              <a:schemeClr val="accent1"/>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9" name="Freeform 33"/>
            <p:cNvSpPr>
              <a:spLocks noEditPoints="1"/>
            </p:cNvSpPr>
            <p:nvPr/>
          </p:nvSpPr>
          <p:spPr bwMode="auto">
            <a:xfrm>
              <a:off x="-450889" y="2301615"/>
              <a:ext cx="1738646" cy="2078103"/>
            </a:xfrm>
            <a:custGeom>
              <a:avLst/>
              <a:gdLst>
                <a:gd name="T0" fmla="*/ 830 w 913"/>
                <a:gd name="T1" fmla="*/ 542 h 1163"/>
                <a:gd name="T2" fmla="*/ 772 w 913"/>
                <a:gd name="T3" fmla="*/ 541 h 1163"/>
                <a:gd name="T4" fmla="*/ 727 w 913"/>
                <a:gd name="T5" fmla="*/ 580 h 1163"/>
                <a:gd name="T6" fmla="*/ 727 w 913"/>
                <a:gd name="T7" fmla="*/ 485 h 1163"/>
                <a:gd name="T8" fmla="*/ 663 w 913"/>
                <a:gd name="T9" fmla="*/ 422 h 1163"/>
                <a:gd name="T10" fmla="*/ 694 w 913"/>
                <a:gd name="T11" fmla="*/ 408 h 1163"/>
                <a:gd name="T12" fmla="*/ 653 w 913"/>
                <a:gd name="T13" fmla="*/ 315 h 1163"/>
                <a:gd name="T14" fmla="*/ 611 w 913"/>
                <a:gd name="T15" fmla="*/ 258 h 1163"/>
                <a:gd name="T16" fmla="*/ 537 w 913"/>
                <a:gd name="T17" fmla="*/ 230 h 1163"/>
                <a:gd name="T18" fmla="*/ 498 w 913"/>
                <a:gd name="T19" fmla="*/ 135 h 1163"/>
                <a:gd name="T20" fmla="*/ 486 w 913"/>
                <a:gd name="T21" fmla="*/ 74 h 1163"/>
                <a:gd name="T22" fmla="*/ 444 w 913"/>
                <a:gd name="T23" fmla="*/ 18 h 1163"/>
                <a:gd name="T24" fmla="*/ 409 w 913"/>
                <a:gd name="T25" fmla="*/ 56 h 1163"/>
                <a:gd name="T26" fmla="*/ 331 w 913"/>
                <a:gd name="T27" fmla="*/ 155 h 1163"/>
                <a:gd name="T28" fmla="*/ 282 w 913"/>
                <a:gd name="T29" fmla="*/ 191 h 1163"/>
                <a:gd name="T30" fmla="*/ 255 w 913"/>
                <a:gd name="T31" fmla="*/ 265 h 1163"/>
                <a:gd name="T32" fmla="*/ 298 w 913"/>
                <a:gd name="T33" fmla="*/ 329 h 1163"/>
                <a:gd name="T34" fmla="*/ 336 w 913"/>
                <a:gd name="T35" fmla="*/ 336 h 1163"/>
                <a:gd name="T36" fmla="*/ 337 w 913"/>
                <a:gd name="T37" fmla="*/ 374 h 1163"/>
                <a:gd name="T38" fmla="*/ 329 w 913"/>
                <a:gd name="T39" fmla="*/ 432 h 1163"/>
                <a:gd name="T40" fmla="*/ 327 w 913"/>
                <a:gd name="T41" fmla="*/ 474 h 1163"/>
                <a:gd name="T42" fmla="*/ 332 w 913"/>
                <a:gd name="T43" fmla="*/ 512 h 1163"/>
                <a:gd name="T44" fmla="*/ 344 w 913"/>
                <a:gd name="T45" fmla="*/ 571 h 1163"/>
                <a:gd name="T46" fmla="*/ 325 w 913"/>
                <a:gd name="T47" fmla="*/ 649 h 1163"/>
                <a:gd name="T48" fmla="*/ 329 w 913"/>
                <a:gd name="T49" fmla="*/ 743 h 1163"/>
                <a:gd name="T50" fmla="*/ 396 w 913"/>
                <a:gd name="T51" fmla="*/ 819 h 1163"/>
                <a:gd name="T52" fmla="*/ 350 w 913"/>
                <a:gd name="T53" fmla="*/ 875 h 1163"/>
                <a:gd name="T54" fmla="*/ 327 w 913"/>
                <a:gd name="T55" fmla="*/ 912 h 1163"/>
                <a:gd name="T56" fmla="*/ 261 w 913"/>
                <a:gd name="T57" fmla="*/ 908 h 1163"/>
                <a:gd name="T58" fmla="*/ 202 w 913"/>
                <a:gd name="T59" fmla="*/ 913 h 1163"/>
                <a:gd name="T60" fmla="*/ 151 w 913"/>
                <a:gd name="T61" fmla="*/ 960 h 1163"/>
                <a:gd name="T62" fmla="*/ 129 w 913"/>
                <a:gd name="T63" fmla="*/ 1018 h 1163"/>
                <a:gd name="T64" fmla="*/ 91 w 913"/>
                <a:gd name="T65" fmla="*/ 1056 h 1163"/>
                <a:gd name="T66" fmla="*/ 42 w 913"/>
                <a:gd name="T67" fmla="*/ 1109 h 1163"/>
                <a:gd name="T68" fmla="*/ 16 w 913"/>
                <a:gd name="T69" fmla="*/ 1148 h 1163"/>
                <a:gd name="T70" fmla="*/ 60 w 913"/>
                <a:gd name="T71" fmla="*/ 1147 h 1163"/>
                <a:gd name="T72" fmla="*/ 86 w 913"/>
                <a:gd name="T73" fmla="*/ 1133 h 1163"/>
                <a:gd name="T74" fmla="*/ 127 w 913"/>
                <a:gd name="T75" fmla="*/ 1103 h 1163"/>
                <a:gd name="T76" fmla="*/ 174 w 913"/>
                <a:gd name="T77" fmla="*/ 1086 h 1163"/>
                <a:gd name="T78" fmla="*/ 238 w 913"/>
                <a:gd name="T79" fmla="*/ 1102 h 1163"/>
                <a:gd name="T80" fmla="*/ 282 w 913"/>
                <a:gd name="T81" fmla="*/ 1069 h 1163"/>
                <a:gd name="T82" fmla="*/ 307 w 913"/>
                <a:gd name="T83" fmla="*/ 1029 h 1163"/>
                <a:gd name="T84" fmla="*/ 386 w 913"/>
                <a:gd name="T85" fmla="*/ 1015 h 1163"/>
                <a:gd name="T86" fmla="*/ 444 w 913"/>
                <a:gd name="T87" fmla="*/ 1027 h 1163"/>
                <a:gd name="T88" fmla="*/ 473 w 913"/>
                <a:gd name="T89" fmla="*/ 1010 h 1163"/>
                <a:gd name="T90" fmla="*/ 511 w 913"/>
                <a:gd name="T91" fmla="*/ 1002 h 1163"/>
                <a:gd name="T92" fmla="*/ 564 w 913"/>
                <a:gd name="T93" fmla="*/ 1034 h 1163"/>
                <a:gd name="T94" fmla="*/ 558 w 913"/>
                <a:gd name="T95" fmla="*/ 988 h 1163"/>
                <a:gd name="T96" fmla="*/ 544 w 913"/>
                <a:gd name="T97" fmla="*/ 994 h 1163"/>
                <a:gd name="T98" fmla="*/ 585 w 913"/>
                <a:gd name="T99" fmla="*/ 990 h 1163"/>
                <a:gd name="T100" fmla="*/ 627 w 913"/>
                <a:gd name="T101" fmla="*/ 994 h 1163"/>
                <a:gd name="T102" fmla="*/ 712 w 913"/>
                <a:gd name="T103" fmla="*/ 979 h 1163"/>
                <a:gd name="T104" fmla="*/ 810 w 913"/>
                <a:gd name="T105" fmla="*/ 953 h 1163"/>
                <a:gd name="T106" fmla="*/ 889 w 913"/>
                <a:gd name="T107" fmla="*/ 860 h 1163"/>
                <a:gd name="T108" fmla="*/ 842 w 913"/>
                <a:gd name="T109" fmla="*/ 852 h 1163"/>
                <a:gd name="T110" fmla="*/ 800 w 913"/>
                <a:gd name="T111" fmla="*/ 829 h 1163"/>
                <a:gd name="T112" fmla="*/ 797 w 913"/>
                <a:gd name="T113" fmla="*/ 789 h 1163"/>
                <a:gd name="T114" fmla="*/ 864 w 913"/>
                <a:gd name="T115" fmla="*/ 742 h 1163"/>
                <a:gd name="T116" fmla="*/ 907 w 913"/>
                <a:gd name="T117" fmla="*/ 654 h 1163"/>
                <a:gd name="T118" fmla="*/ 791 w 913"/>
                <a:gd name="T119" fmla="*/ 848 h 1163"/>
                <a:gd name="T120" fmla="*/ 635 w 913"/>
                <a:gd name="T121" fmla="*/ 407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3" h="1163">
                  <a:moveTo>
                    <a:pt x="912" y="625"/>
                  </a:moveTo>
                  <a:cubicBezTo>
                    <a:pt x="912" y="624"/>
                    <a:pt x="911" y="623"/>
                    <a:pt x="911" y="622"/>
                  </a:cubicBezTo>
                  <a:cubicBezTo>
                    <a:pt x="910" y="621"/>
                    <a:pt x="910" y="620"/>
                    <a:pt x="909" y="619"/>
                  </a:cubicBezTo>
                  <a:cubicBezTo>
                    <a:pt x="909" y="617"/>
                    <a:pt x="909" y="614"/>
                    <a:pt x="909" y="611"/>
                  </a:cubicBezTo>
                  <a:cubicBezTo>
                    <a:pt x="909" y="609"/>
                    <a:pt x="909" y="607"/>
                    <a:pt x="909" y="605"/>
                  </a:cubicBezTo>
                  <a:cubicBezTo>
                    <a:pt x="908" y="601"/>
                    <a:pt x="906" y="598"/>
                    <a:pt x="905" y="594"/>
                  </a:cubicBezTo>
                  <a:cubicBezTo>
                    <a:pt x="904" y="593"/>
                    <a:pt x="903" y="592"/>
                    <a:pt x="903" y="591"/>
                  </a:cubicBezTo>
                  <a:cubicBezTo>
                    <a:pt x="901" y="587"/>
                    <a:pt x="898" y="583"/>
                    <a:pt x="895" y="578"/>
                  </a:cubicBezTo>
                  <a:cubicBezTo>
                    <a:pt x="894" y="578"/>
                    <a:pt x="894" y="577"/>
                    <a:pt x="893" y="576"/>
                  </a:cubicBezTo>
                  <a:cubicBezTo>
                    <a:pt x="891" y="573"/>
                    <a:pt x="888" y="569"/>
                    <a:pt x="883" y="566"/>
                  </a:cubicBezTo>
                  <a:cubicBezTo>
                    <a:pt x="880" y="564"/>
                    <a:pt x="875" y="561"/>
                    <a:pt x="870" y="558"/>
                  </a:cubicBezTo>
                  <a:cubicBezTo>
                    <a:pt x="865" y="554"/>
                    <a:pt x="860" y="551"/>
                    <a:pt x="855" y="548"/>
                  </a:cubicBezTo>
                  <a:cubicBezTo>
                    <a:pt x="853" y="546"/>
                    <a:pt x="850" y="545"/>
                    <a:pt x="846" y="544"/>
                  </a:cubicBezTo>
                  <a:cubicBezTo>
                    <a:pt x="844" y="544"/>
                    <a:pt x="842" y="544"/>
                    <a:pt x="840" y="543"/>
                  </a:cubicBezTo>
                  <a:cubicBezTo>
                    <a:pt x="838" y="543"/>
                    <a:pt x="836" y="543"/>
                    <a:pt x="834" y="543"/>
                  </a:cubicBezTo>
                  <a:cubicBezTo>
                    <a:pt x="833" y="543"/>
                    <a:pt x="831" y="542"/>
                    <a:pt x="830" y="542"/>
                  </a:cubicBezTo>
                  <a:cubicBezTo>
                    <a:pt x="829" y="542"/>
                    <a:pt x="828" y="542"/>
                    <a:pt x="827" y="543"/>
                  </a:cubicBezTo>
                  <a:cubicBezTo>
                    <a:pt x="826" y="543"/>
                    <a:pt x="825" y="543"/>
                    <a:pt x="824" y="543"/>
                  </a:cubicBezTo>
                  <a:cubicBezTo>
                    <a:pt x="822" y="543"/>
                    <a:pt x="821" y="542"/>
                    <a:pt x="820" y="542"/>
                  </a:cubicBezTo>
                  <a:cubicBezTo>
                    <a:pt x="819" y="542"/>
                    <a:pt x="818" y="542"/>
                    <a:pt x="817" y="541"/>
                  </a:cubicBezTo>
                  <a:cubicBezTo>
                    <a:pt x="815" y="541"/>
                    <a:pt x="813" y="540"/>
                    <a:pt x="812" y="540"/>
                  </a:cubicBezTo>
                  <a:cubicBezTo>
                    <a:pt x="810" y="540"/>
                    <a:pt x="809" y="540"/>
                    <a:pt x="807" y="541"/>
                  </a:cubicBezTo>
                  <a:cubicBezTo>
                    <a:pt x="807" y="541"/>
                    <a:pt x="806" y="542"/>
                    <a:pt x="805" y="542"/>
                  </a:cubicBezTo>
                  <a:cubicBezTo>
                    <a:pt x="804" y="543"/>
                    <a:pt x="803" y="543"/>
                    <a:pt x="802" y="543"/>
                  </a:cubicBezTo>
                  <a:cubicBezTo>
                    <a:pt x="801" y="543"/>
                    <a:pt x="800" y="543"/>
                    <a:pt x="799" y="542"/>
                  </a:cubicBezTo>
                  <a:cubicBezTo>
                    <a:pt x="798" y="542"/>
                    <a:pt x="797" y="542"/>
                    <a:pt x="796" y="542"/>
                  </a:cubicBezTo>
                  <a:cubicBezTo>
                    <a:pt x="795" y="541"/>
                    <a:pt x="793" y="541"/>
                    <a:pt x="792" y="541"/>
                  </a:cubicBezTo>
                  <a:cubicBezTo>
                    <a:pt x="790" y="541"/>
                    <a:pt x="788" y="541"/>
                    <a:pt x="786" y="542"/>
                  </a:cubicBezTo>
                  <a:cubicBezTo>
                    <a:pt x="785" y="542"/>
                    <a:pt x="783" y="542"/>
                    <a:pt x="782" y="542"/>
                  </a:cubicBezTo>
                  <a:cubicBezTo>
                    <a:pt x="781" y="542"/>
                    <a:pt x="781" y="542"/>
                    <a:pt x="780" y="542"/>
                  </a:cubicBezTo>
                  <a:cubicBezTo>
                    <a:pt x="779" y="542"/>
                    <a:pt x="778" y="542"/>
                    <a:pt x="777" y="542"/>
                  </a:cubicBezTo>
                  <a:cubicBezTo>
                    <a:pt x="776" y="541"/>
                    <a:pt x="774" y="541"/>
                    <a:pt x="772" y="541"/>
                  </a:cubicBezTo>
                  <a:cubicBezTo>
                    <a:pt x="770" y="541"/>
                    <a:pt x="768" y="541"/>
                    <a:pt x="766" y="542"/>
                  </a:cubicBezTo>
                  <a:cubicBezTo>
                    <a:pt x="765" y="543"/>
                    <a:pt x="763" y="543"/>
                    <a:pt x="762" y="543"/>
                  </a:cubicBezTo>
                  <a:cubicBezTo>
                    <a:pt x="758" y="543"/>
                    <a:pt x="755" y="543"/>
                    <a:pt x="752" y="545"/>
                  </a:cubicBezTo>
                  <a:cubicBezTo>
                    <a:pt x="750" y="548"/>
                    <a:pt x="749" y="551"/>
                    <a:pt x="748" y="554"/>
                  </a:cubicBezTo>
                  <a:cubicBezTo>
                    <a:pt x="748" y="556"/>
                    <a:pt x="748" y="557"/>
                    <a:pt x="747" y="558"/>
                  </a:cubicBezTo>
                  <a:cubicBezTo>
                    <a:pt x="747" y="559"/>
                    <a:pt x="746" y="561"/>
                    <a:pt x="745" y="562"/>
                  </a:cubicBezTo>
                  <a:cubicBezTo>
                    <a:pt x="744" y="565"/>
                    <a:pt x="743" y="567"/>
                    <a:pt x="742" y="569"/>
                  </a:cubicBezTo>
                  <a:cubicBezTo>
                    <a:pt x="741" y="570"/>
                    <a:pt x="741" y="570"/>
                    <a:pt x="741" y="570"/>
                  </a:cubicBezTo>
                  <a:cubicBezTo>
                    <a:pt x="741" y="572"/>
                    <a:pt x="740" y="574"/>
                    <a:pt x="739" y="576"/>
                  </a:cubicBezTo>
                  <a:cubicBezTo>
                    <a:pt x="739" y="577"/>
                    <a:pt x="739" y="577"/>
                    <a:pt x="739" y="578"/>
                  </a:cubicBezTo>
                  <a:cubicBezTo>
                    <a:pt x="738" y="579"/>
                    <a:pt x="738" y="581"/>
                    <a:pt x="738" y="581"/>
                  </a:cubicBezTo>
                  <a:cubicBezTo>
                    <a:pt x="738" y="581"/>
                    <a:pt x="737" y="581"/>
                    <a:pt x="737" y="581"/>
                  </a:cubicBezTo>
                  <a:cubicBezTo>
                    <a:pt x="736" y="581"/>
                    <a:pt x="736" y="581"/>
                    <a:pt x="736" y="581"/>
                  </a:cubicBezTo>
                  <a:cubicBezTo>
                    <a:pt x="734" y="580"/>
                    <a:pt x="732" y="579"/>
                    <a:pt x="730" y="579"/>
                  </a:cubicBezTo>
                  <a:cubicBezTo>
                    <a:pt x="730" y="579"/>
                    <a:pt x="729" y="579"/>
                    <a:pt x="729" y="580"/>
                  </a:cubicBezTo>
                  <a:cubicBezTo>
                    <a:pt x="728" y="580"/>
                    <a:pt x="727" y="580"/>
                    <a:pt x="727" y="580"/>
                  </a:cubicBezTo>
                  <a:cubicBezTo>
                    <a:pt x="726" y="580"/>
                    <a:pt x="725" y="581"/>
                    <a:pt x="725" y="581"/>
                  </a:cubicBezTo>
                  <a:cubicBezTo>
                    <a:pt x="725" y="581"/>
                    <a:pt x="725" y="581"/>
                    <a:pt x="725" y="581"/>
                  </a:cubicBezTo>
                  <a:cubicBezTo>
                    <a:pt x="723" y="580"/>
                    <a:pt x="721" y="579"/>
                    <a:pt x="719" y="576"/>
                  </a:cubicBezTo>
                  <a:cubicBezTo>
                    <a:pt x="719" y="576"/>
                    <a:pt x="719" y="576"/>
                    <a:pt x="719" y="576"/>
                  </a:cubicBezTo>
                  <a:cubicBezTo>
                    <a:pt x="715" y="571"/>
                    <a:pt x="712" y="566"/>
                    <a:pt x="705" y="564"/>
                  </a:cubicBezTo>
                  <a:cubicBezTo>
                    <a:pt x="703" y="564"/>
                    <a:pt x="703" y="564"/>
                    <a:pt x="703" y="564"/>
                  </a:cubicBezTo>
                  <a:cubicBezTo>
                    <a:pt x="702" y="563"/>
                    <a:pt x="699" y="563"/>
                    <a:pt x="699" y="562"/>
                  </a:cubicBezTo>
                  <a:cubicBezTo>
                    <a:pt x="699" y="562"/>
                    <a:pt x="699" y="561"/>
                    <a:pt x="700" y="561"/>
                  </a:cubicBezTo>
                  <a:cubicBezTo>
                    <a:pt x="701" y="559"/>
                    <a:pt x="703" y="558"/>
                    <a:pt x="704" y="556"/>
                  </a:cubicBezTo>
                  <a:cubicBezTo>
                    <a:pt x="708" y="551"/>
                    <a:pt x="713" y="546"/>
                    <a:pt x="717" y="541"/>
                  </a:cubicBezTo>
                  <a:cubicBezTo>
                    <a:pt x="718" y="540"/>
                    <a:pt x="718" y="539"/>
                    <a:pt x="719" y="538"/>
                  </a:cubicBezTo>
                  <a:cubicBezTo>
                    <a:pt x="720" y="536"/>
                    <a:pt x="721" y="534"/>
                    <a:pt x="723" y="533"/>
                  </a:cubicBezTo>
                  <a:cubicBezTo>
                    <a:pt x="728" y="530"/>
                    <a:pt x="732" y="526"/>
                    <a:pt x="734" y="518"/>
                  </a:cubicBezTo>
                  <a:cubicBezTo>
                    <a:pt x="735" y="512"/>
                    <a:pt x="735" y="506"/>
                    <a:pt x="733" y="500"/>
                  </a:cubicBezTo>
                  <a:cubicBezTo>
                    <a:pt x="732" y="497"/>
                    <a:pt x="730" y="492"/>
                    <a:pt x="729" y="489"/>
                  </a:cubicBezTo>
                  <a:cubicBezTo>
                    <a:pt x="728" y="488"/>
                    <a:pt x="727" y="486"/>
                    <a:pt x="727" y="485"/>
                  </a:cubicBezTo>
                  <a:cubicBezTo>
                    <a:pt x="725" y="482"/>
                    <a:pt x="723" y="479"/>
                    <a:pt x="723" y="475"/>
                  </a:cubicBezTo>
                  <a:cubicBezTo>
                    <a:pt x="722" y="472"/>
                    <a:pt x="720" y="469"/>
                    <a:pt x="718" y="467"/>
                  </a:cubicBezTo>
                  <a:cubicBezTo>
                    <a:pt x="718" y="467"/>
                    <a:pt x="717" y="466"/>
                    <a:pt x="717" y="465"/>
                  </a:cubicBezTo>
                  <a:cubicBezTo>
                    <a:pt x="715" y="463"/>
                    <a:pt x="714" y="461"/>
                    <a:pt x="712" y="458"/>
                  </a:cubicBezTo>
                  <a:cubicBezTo>
                    <a:pt x="711" y="457"/>
                    <a:pt x="710" y="455"/>
                    <a:pt x="709" y="453"/>
                  </a:cubicBezTo>
                  <a:cubicBezTo>
                    <a:pt x="707" y="451"/>
                    <a:pt x="706" y="450"/>
                    <a:pt x="704" y="448"/>
                  </a:cubicBezTo>
                  <a:cubicBezTo>
                    <a:pt x="704" y="448"/>
                    <a:pt x="704" y="448"/>
                    <a:pt x="704" y="448"/>
                  </a:cubicBezTo>
                  <a:cubicBezTo>
                    <a:pt x="703" y="447"/>
                    <a:pt x="703" y="447"/>
                    <a:pt x="702" y="446"/>
                  </a:cubicBezTo>
                  <a:cubicBezTo>
                    <a:pt x="701" y="445"/>
                    <a:pt x="700" y="443"/>
                    <a:pt x="698" y="442"/>
                  </a:cubicBezTo>
                  <a:cubicBezTo>
                    <a:pt x="696" y="441"/>
                    <a:pt x="695" y="441"/>
                    <a:pt x="693" y="441"/>
                  </a:cubicBezTo>
                  <a:cubicBezTo>
                    <a:pt x="692" y="441"/>
                    <a:pt x="691" y="441"/>
                    <a:pt x="691" y="441"/>
                  </a:cubicBezTo>
                  <a:cubicBezTo>
                    <a:pt x="690" y="441"/>
                    <a:pt x="689" y="440"/>
                    <a:pt x="688" y="439"/>
                  </a:cubicBezTo>
                  <a:cubicBezTo>
                    <a:pt x="688" y="439"/>
                    <a:pt x="687" y="438"/>
                    <a:pt x="686" y="438"/>
                  </a:cubicBezTo>
                  <a:cubicBezTo>
                    <a:pt x="685" y="437"/>
                    <a:pt x="684" y="436"/>
                    <a:pt x="683" y="435"/>
                  </a:cubicBezTo>
                  <a:cubicBezTo>
                    <a:pt x="681" y="433"/>
                    <a:pt x="678" y="431"/>
                    <a:pt x="675" y="430"/>
                  </a:cubicBezTo>
                  <a:cubicBezTo>
                    <a:pt x="669" y="428"/>
                    <a:pt x="665" y="425"/>
                    <a:pt x="663" y="422"/>
                  </a:cubicBezTo>
                  <a:cubicBezTo>
                    <a:pt x="662" y="421"/>
                    <a:pt x="662" y="420"/>
                    <a:pt x="661" y="419"/>
                  </a:cubicBezTo>
                  <a:cubicBezTo>
                    <a:pt x="658" y="415"/>
                    <a:pt x="655" y="410"/>
                    <a:pt x="650" y="407"/>
                  </a:cubicBezTo>
                  <a:cubicBezTo>
                    <a:pt x="648" y="406"/>
                    <a:pt x="646" y="405"/>
                    <a:pt x="643" y="405"/>
                  </a:cubicBezTo>
                  <a:cubicBezTo>
                    <a:pt x="643" y="405"/>
                    <a:pt x="643" y="405"/>
                    <a:pt x="643" y="405"/>
                  </a:cubicBezTo>
                  <a:cubicBezTo>
                    <a:pt x="644" y="405"/>
                    <a:pt x="646" y="405"/>
                    <a:pt x="647" y="405"/>
                  </a:cubicBezTo>
                  <a:cubicBezTo>
                    <a:pt x="651" y="405"/>
                    <a:pt x="654" y="406"/>
                    <a:pt x="656" y="408"/>
                  </a:cubicBezTo>
                  <a:cubicBezTo>
                    <a:pt x="658" y="409"/>
                    <a:pt x="659" y="411"/>
                    <a:pt x="660" y="413"/>
                  </a:cubicBezTo>
                  <a:cubicBezTo>
                    <a:pt x="662" y="416"/>
                    <a:pt x="664" y="419"/>
                    <a:pt x="667" y="421"/>
                  </a:cubicBezTo>
                  <a:cubicBezTo>
                    <a:pt x="671" y="423"/>
                    <a:pt x="675" y="423"/>
                    <a:pt x="678" y="423"/>
                  </a:cubicBezTo>
                  <a:cubicBezTo>
                    <a:pt x="680" y="423"/>
                    <a:pt x="681" y="423"/>
                    <a:pt x="683" y="423"/>
                  </a:cubicBezTo>
                  <a:cubicBezTo>
                    <a:pt x="684" y="423"/>
                    <a:pt x="685" y="423"/>
                    <a:pt x="686" y="423"/>
                  </a:cubicBezTo>
                  <a:cubicBezTo>
                    <a:pt x="687" y="423"/>
                    <a:pt x="687" y="423"/>
                    <a:pt x="688" y="423"/>
                  </a:cubicBezTo>
                  <a:cubicBezTo>
                    <a:pt x="689" y="423"/>
                    <a:pt x="691" y="423"/>
                    <a:pt x="693" y="423"/>
                  </a:cubicBezTo>
                  <a:cubicBezTo>
                    <a:pt x="696" y="423"/>
                    <a:pt x="700" y="423"/>
                    <a:pt x="702" y="420"/>
                  </a:cubicBezTo>
                  <a:cubicBezTo>
                    <a:pt x="702" y="419"/>
                    <a:pt x="703" y="418"/>
                    <a:pt x="702" y="415"/>
                  </a:cubicBezTo>
                  <a:cubicBezTo>
                    <a:pt x="700" y="412"/>
                    <a:pt x="697" y="410"/>
                    <a:pt x="694" y="408"/>
                  </a:cubicBezTo>
                  <a:cubicBezTo>
                    <a:pt x="693" y="407"/>
                    <a:pt x="693" y="407"/>
                    <a:pt x="693" y="407"/>
                  </a:cubicBezTo>
                  <a:cubicBezTo>
                    <a:pt x="691" y="405"/>
                    <a:pt x="690" y="403"/>
                    <a:pt x="688" y="400"/>
                  </a:cubicBezTo>
                  <a:cubicBezTo>
                    <a:pt x="686" y="397"/>
                    <a:pt x="684" y="394"/>
                    <a:pt x="681" y="392"/>
                  </a:cubicBezTo>
                  <a:cubicBezTo>
                    <a:pt x="681" y="391"/>
                    <a:pt x="681" y="391"/>
                    <a:pt x="681" y="391"/>
                  </a:cubicBezTo>
                  <a:cubicBezTo>
                    <a:pt x="676" y="386"/>
                    <a:pt x="671" y="380"/>
                    <a:pt x="667" y="374"/>
                  </a:cubicBezTo>
                  <a:cubicBezTo>
                    <a:pt x="666" y="372"/>
                    <a:pt x="665" y="371"/>
                    <a:pt x="664" y="369"/>
                  </a:cubicBezTo>
                  <a:cubicBezTo>
                    <a:pt x="661" y="366"/>
                    <a:pt x="659" y="362"/>
                    <a:pt x="657" y="359"/>
                  </a:cubicBezTo>
                  <a:cubicBezTo>
                    <a:pt x="656" y="357"/>
                    <a:pt x="656" y="355"/>
                    <a:pt x="656" y="352"/>
                  </a:cubicBezTo>
                  <a:cubicBezTo>
                    <a:pt x="656" y="351"/>
                    <a:pt x="656" y="351"/>
                    <a:pt x="656" y="351"/>
                  </a:cubicBezTo>
                  <a:cubicBezTo>
                    <a:pt x="656" y="347"/>
                    <a:pt x="656" y="337"/>
                    <a:pt x="664" y="334"/>
                  </a:cubicBezTo>
                  <a:cubicBezTo>
                    <a:pt x="664" y="333"/>
                    <a:pt x="664" y="333"/>
                    <a:pt x="664" y="333"/>
                  </a:cubicBezTo>
                  <a:cubicBezTo>
                    <a:pt x="667" y="333"/>
                    <a:pt x="670" y="331"/>
                    <a:pt x="670" y="328"/>
                  </a:cubicBezTo>
                  <a:cubicBezTo>
                    <a:pt x="671" y="324"/>
                    <a:pt x="666" y="323"/>
                    <a:pt x="663" y="323"/>
                  </a:cubicBezTo>
                  <a:cubicBezTo>
                    <a:pt x="663" y="323"/>
                    <a:pt x="663" y="323"/>
                    <a:pt x="662" y="323"/>
                  </a:cubicBezTo>
                  <a:cubicBezTo>
                    <a:pt x="661" y="322"/>
                    <a:pt x="659" y="321"/>
                    <a:pt x="657" y="318"/>
                  </a:cubicBezTo>
                  <a:cubicBezTo>
                    <a:pt x="656" y="317"/>
                    <a:pt x="655" y="316"/>
                    <a:pt x="653" y="315"/>
                  </a:cubicBezTo>
                  <a:cubicBezTo>
                    <a:pt x="652" y="315"/>
                    <a:pt x="652" y="315"/>
                    <a:pt x="652" y="314"/>
                  </a:cubicBezTo>
                  <a:cubicBezTo>
                    <a:pt x="651" y="314"/>
                    <a:pt x="650" y="314"/>
                    <a:pt x="650" y="313"/>
                  </a:cubicBezTo>
                  <a:cubicBezTo>
                    <a:pt x="650" y="313"/>
                    <a:pt x="650" y="312"/>
                    <a:pt x="650" y="312"/>
                  </a:cubicBezTo>
                  <a:cubicBezTo>
                    <a:pt x="649" y="311"/>
                    <a:pt x="649" y="310"/>
                    <a:pt x="649" y="309"/>
                  </a:cubicBezTo>
                  <a:cubicBezTo>
                    <a:pt x="648" y="307"/>
                    <a:pt x="647" y="306"/>
                    <a:pt x="646" y="305"/>
                  </a:cubicBezTo>
                  <a:cubicBezTo>
                    <a:pt x="644" y="303"/>
                    <a:pt x="642" y="302"/>
                    <a:pt x="640" y="302"/>
                  </a:cubicBezTo>
                  <a:cubicBezTo>
                    <a:pt x="640" y="301"/>
                    <a:pt x="639" y="301"/>
                    <a:pt x="639" y="301"/>
                  </a:cubicBezTo>
                  <a:cubicBezTo>
                    <a:pt x="638" y="301"/>
                    <a:pt x="638" y="302"/>
                    <a:pt x="637" y="302"/>
                  </a:cubicBezTo>
                  <a:cubicBezTo>
                    <a:pt x="637" y="302"/>
                    <a:pt x="636" y="302"/>
                    <a:pt x="636" y="302"/>
                  </a:cubicBezTo>
                  <a:cubicBezTo>
                    <a:pt x="636" y="302"/>
                    <a:pt x="636" y="302"/>
                    <a:pt x="636" y="302"/>
                  </a:cubicBezTo>
                  <a:cubicBezTo>
                    <a:pt x="636" y="302"/>
                    <a:pt x="635" y="301"/>
                    <a:pt x="635" y="301"/>
                  </a:cubicBezTo>
                  <a:cubicBezTo>
                    <a:pt x="635" y="300"/>
                    <a:pt x="635" y="299"/>
                    <a:pt x="634" y="298"/>
                  </a:cubicBezTo>
                  <a:cubicBezTo>
                    <a:pt x="631" y="293"/>
                    <a:pt x="628" y="288"/>
                    <a:pt x="624" y="282"/>
                  </a:cubicBezTo>
                  <a:cubicBezTo>
                    <a:pt x="622" y="278"/>
                    <a:pt x="619" y="274"/>
                    <a:pt x="617" y="271"/>
                  </a:cubicBezTo>
                  <a:cubicBezTo>
                    <a:pt x="617" y="270"/>
                    <a:pt x="616" y="268"/>
                    <a:pt x="616" y="267"/>
                  </a:cubicBezTo>
                  <a:cubicBezTo>
                    <a:pt x="614" y="264"/>
                    <a:pt x="613" y="260"/>
                    <a:pt x="611" y="258"/>
                  </a:cubicBezTo>
                  <a:cubicBezTo>
                    <a:pt x="610" y="257"/>
                    <a:pt x="609" y="257"/>
                    <a:pt x="608" y="256"/>
                  </a:cubicBezTo>
                  <a:cubicBezTo>
                    <a:pt x="607" y="255"/>
                    <a:pt x="606" y="255"/>
                    <a:pt x="605" y="254"/>
                  </a:cubicBezTo>
                  <a:cubicBezTo>
                    <a:pt x="603" y="252"/>
                    <a:pt x="601" y="251"/>
                    <a:pt x="599" y="249"/>
                  </a:cubicBezTo>
                  <a:cubicBezTo>
                    <a:pt x="598" y="249"/>
                    <a:pt x="597" y="249"/>
                    <a:pt x="597" y="248"/>
                  </a:cubicBezTo>
                  <a:cubicBezTo>
                    <a:pt x="595" y="248"/>
                    <a:pt x="593" y="247"/>
                    <a:pt x="592" y="246"/>
                  </a:cubicBezTo>
                  <a:cubicBezTo>
                    <a:pt x="590" y="243"/>
                    <a:pt x="587" y="243"/>
                    <a:pt x="584" y="243"/>
                  </a:cubicBezTo>
                  <a:cubicBezTo>
                    <a:pt x="584" y="243"/>
                    <a:pt x="583" y="243"/>
                    <a:pt x="582" y="243"/>
                  </a:cubicBezTo>
                  <a:cubicBezTo>
                    <a:pt x="579" y="242"/>
                    <a:pt x="575" y="241"/>
                    <a:pt x="573" y="240"/>
                  </a:cubicBezTo>
                  <a:cubicBezTo>
                    <a:pt x="571" y="240"/>
                    <a:pt x="570" y="239"/>
                    <a:pt x="569" y="239"/>
                  </a:cubicBezTo>
                  <a:cubicBezTo>
                    <a:pt x="566" y="237"/>
                    <a:pt x="563" y="236"/>
                    <a:pt x="560" y="236"/>
                  </a:cubicBezTo>
                  <a:cubicBezTo>
                    <a:pt x="559" y="236"/>
                    <a:pt x="559" y="236"/>
                    <a:pt x="559" y="236"/>
                  </a:cubicBezTo>
                  <a:cubicBezTo>
                    <a:pt x="558" y="236"/>
                    <a:pt x="558" y="236"/>
                    <a:pt x="558" y="236"/>
                  </a:cubicBezTo>
                  <a:cubicBezTo>
                    <a:pt x="557" y="236"/>
                    <a:pt x="557" y="236"/>
                    <a:pt x="556" y="235"/>
                  </a:cubicBezTo>
                  <a:cubicBezTo>
                    <a:pt x="554" y="233"/>
                    <a:pt x="552" y="232"/>
                    <a:pt x="549" y="232"/>
                  </a:cubicBezTo>
                  <a:cubicBezTo>
                    <a:pt x="548" y="232"/>
                    <a:pt x="546" y="232"/>
                    <a:pt x="544" y="231"/>
                  </a:cubicBezTo>
                  <a:cubicBezTo>
                    <a:pt x="542" y="231"/>
                    <a:pt x="539" y="231"/>
                    <a:pt x="537" y="230"/>
                  </a:cubicBezTo>
                  <a:cubicBezTo>
                    <a:pt x="536" y="230"/>
                    <a:pt x="537" y="229"/>
                    <a:pt x="537" y="228"/>
                  </a:cubicBezTo>
                  <a:cubicBezTo>
                    <a:pt x="537" y="226"/>
                    <a:pt x="538" y="225"/>
                    <a:pt x="537" y="223"/>
                  </a:cubicBezTo>
                  <a:cubicBezTo>
                    <a:pt x="537" y="219"/>
                    <a:pt x="534" y="215"/>
                    <a:pt x="531" y="212"/>
                  </a:cubicBezTo>
                  <a:cubicBezTo>
                    <a:pt x="527" y="209"/>
                    <a:pt x="525" y="206"/>
                    <a:pt x="523" y="202"/>
                  </a:cubicBezTo>
                  <a:cubicBezTo>
                    <a:pt x="523" y="201"/>
                    <a:pt x="523" y="200"/>
                    <a:pt x="523" y="199"/>
                  </a:cubicBezTo>
                  <a:cubicBezTo>
                    <a:pt x="522" y="197"/>
                    <a:pt x="522" y="196"/>
                    <a:pt x="522" y="195"/>
                  </a:cubicBezTo>
                  <a:cubicBezTo>
                    <a:pt x="522" y="193"/>
                    <a:pt x="521" y="192"/>
                    <a:pt x="520" y="190"/>
                  </a:cubicBezTo>
                  <a:cubicBezTo>
                    <a:pt x="519" y="189"/>
                    <a:pt x="519" y="189"/>
                    <a:pt x="519" y="188"/>
                  </a:cubicBezTo>
                  <a:cubicBezTo>
                    <a:pt x="516" y="183"/>
                    <a:pt x="515" y="179"/>
                    <a:pt x="515" y="174"/>
                  </a:cubicBezTo>
                  <a:cubicBezTo>
                    <a:pt x="515" y="173"/>
                    <a:pt x="515" y="173"/>
                    <a:pt x="515" y="172"/>
                  </a:cubicBezTo>
                  <a:cubicBezTo>
                    <a:pt x="515" y="170"/>
                    <a:pt x="515" y="167"/>
                    <a:pt x="514" y="165"/>
                  </a:cubicBezTo>
                  <a:cubicBezTo>
                    <a:pt x="513" y="163"/>
                    <a:pt x="511" y="161"/>
                    <a:pt x="510" y="159"/>
                  </a:cubicBezTo>
                  <a:cubicBezTo>
                    <a:pt x="509" y="157"/>
                    <a:pt x="508" y="156"/>
                    <a:pt x="507" y="155"/>
                  </a:cubicBezTo>
                  <a:cubicBezTo>
                    <a:pt x="507" y="154"/>
                    <a:pt x="506" y="152"/>
                    <a:pt x="505" y="151"/>
                  </a:cubicBezTo>
                  <a:cubicBezTo>
                    <a:pt x="503" y="149"/>
                    <a:pt x="502" y="147"/>
                    <a:pt x="501" y="144"/>
                  </a:cubicBezTo>
                  <a:cubicBezTo>
                    <a:pt x="501" y="141"/>
                    <a:pt x="500" y="138"/>
                    <a:pt x="498" y="135"/>
                  </a:cubicBezTo>
                  <a:cubicBezTo>
                    <a:pt x="497" y="132"/>
                    <a:pt x="496" y="130"/>
                    <a:pt x="496" y="127"/>
                  </a:cubicBezTo>
                  <a:cubicBezTo>
                    <a:pt x="495" y="126"/>
                    <a:pt x="495" y="125"/>
                    <a:pt x="495" y="125"/>
                  </a:cubicBezTo>
                  <a:cubicBezTo>
                    <a:pt x="495" y="123"/>
                    <a:pt x="496" y="122"/>
                    <a:pt x="495" y="120"/>
                  </a:cubicBezTo>
                  <a:cubicBezTo>
                    <a:pt x="495" y="119"/>
                    <a:pt x="494" y="118"/>
                    <a:pt x="494" y="118"/>
                  </a:cubicBezTo>
                  <a:cubicBezTo>
                    <a:pt x="494" y="117"/>
                    <a:pt x="494" y="117"/>
                    <a:pt x="494" y="116"/>
                  </a:cubicBezTo>
                  <a:cubicBezTo>
                    <a:pt x="493" y="116"/>
                    <a:pt x="493" y="115"/>
                    <a:pt x="493" y="115"/>
                  </a:cubicBezTo>
                  <a:cubicBezTo>
                    <a:pt x="493" y="113"/>
                    <a:pt x="492" y="112"/>
                    <a:pt x="491" y="110"/>
                  </a:cubicBezTo>
                  <a:cubicBezTo>
                    <a:pt x="490" y="110"/>
                    <a:pt x="490" y="110"/>
                    <a:pt x="490" y="110"/>
                  </a:cubicBezTo>
                  <a:cubicBezTo>
                    <a:pt x="489" y="108"/>
                    <a:pt x="489" y="108"/>
                    <a:pt x="488" y="106"/>
                  </a:cubicBezTo>
                  <a:cubicBezTo>
                    <a:pt x="488" y="105"/>
                    <a:pt x="488" y="105"/>
                    <a:pt x="489" y="104"/>
                  </a:cubicBezTo>
                  <a:cubicBezTo>
                    <a:pt x="489" y="103"/>
                    <a:pt x="490" y="101"/>
                    <a:pt x="490" y="99"/>
                  </a:cubicBezTo>
                  <a:cubicBezTo>
                    <a:pt x="490" y="97"/>
                    <a:pt x="488" y="95"/>
                    <a:pt x="487" y="93"/>
                  </a:cubicBezTo>
                  <a:cubicBezTo>
                    <a:pt x="487" y="93"/>
                    <a:pt x="486" y="93"/>
                    <a:pt x="486" y="92"/>
                  </a:cubicBezTo>
                  <a:cubicBezTo>
                    <a:pt x="485" y="91"/>
                    <a:pt x="485" y="88"/>
                    <a:pt x="485" y="85"/>
                  </a:cubicBezTo>
                  <a:cubicBezTo>
                    <a:pt x="485" y="84"/>
                    <a:pt x="485" y="82"/>
                    <a:pt x="485" y="80"/>
                  </a:cubicBezTo>
                  <a:cubicBezTo>
                    <a:pt x="485" y="77"/>
                    <a:pt x="485" y="76"/>
                    <a:pt x="486" y="74"/>
                  </a:cubicBezTo>
                  <a:cubicBezTo>
                    <a:pt x="487" y="72"/>
                    <a:pt x="487" y="69"/>
                    <a:pt x="486" y="66"/>
                  </a:cubicBezTo>
                  <a:cubicBezTo>
                    <a:pt x="485" y="63"/>
                    <a:pt x="484" y="61"/>
                    <a:pt x="482" y="59"/>
                  </a:cubicBezTo>
                  <a:cubicBezTo>
                    <a:pt x="482" y="59"/>
                    <a:pt x="481" y="58"/>
                    <a:pt x="481" y="57"/>
                  </a:cubicBezTo>
                  <a:cubicBezTo>
                    <a:pt x="480" y="56"/>
                    <a:pt x="480" y="55"/>
                    <a:pt x="479" y="53"/>
                  </a:cubicBezTo>
                  <a:cubicBezTo>
                    <a:pt x="479" y="52"/>
                    <a:pt x="478" y="50"/>
                    <a:pt x="477" y="48"/>
                  </a:cubicBezTo>
                  <a:cubicBezTo>
                    <a:pt x="477" y="47"/>
                    <a:pt x="476" y="46"/>
                    <a:pt x="475" y="45"/>
                  </a:cubicBezTo>
                  <a:cubicBezTo>
                    <a:pt x="475" y="45"/>
                    <a:pt x="474" y="44"/>
                    <a:pt x="474" y="43"/>
                  </a:cubicBezTo>
                  <a:cubicBezTo>
                    <a:pt x="473" y="43"/>
                    <a:pt x="473" y="43"/>
                    <a:pt x="473" y="43"/>
                  </a:cubicBezTo>
                  <a:cubicBezTo>
                    <a:pt x="472" y="40"/>
                    <a:pt x="471" y="40"/>
                    <a:pt x="468" y="39"/>
                  </a:cubicBezTo>
                  <a:cubicBezTo>
                    <a:pt x="467" y="39"/>
                    <a:pt x="466" y="39"/>
                    <a:pt x="465" y="39"/>
                  </a:cubicBezTo>
                  <a:cubicBezTo>
                    <a:pt x="464" y="39"/>
                    <a:pt x="463" y="39"/>
                    <a:pt x="462" y="39"/>
                  </a:cubicBezTo>
                  <a:cubicBezTo>
                    <a:pt x="462" y="39"/>
                    <a:pt x="462" y="39"/>
                    <a:pt x="462" y="39"/>
                  </a:cubicBezTo>
                  <a:cubicBezTo>
                    <a:pt x="460" y="39"/>
                    <a:pt x="459" y="39"/>
                    <a:pt x="458" y="36"/>
                  </a:cubicBezTo>
                  <a:cubicBezTo>
                    <a:pt x="457" y="35"/>
                    <a:pt x="457" y="35"/>
                    <a:pt x="457" y="35"/>
                  </a:cubicBezTo>
                  <a:cubicBezTo>
                    <a:pt x="454" y="32"/>
                    <a:pt x="452" y="29"/>
                    <a:pt x="450" y="26"/>
                  </a:cubicBezTo>
                  <a:cubicBezTo>
                    <a:pt x="448" y="23"/>
                    <a:pt x="446" y="21"/>
                    <a:pt x="444" y="18"/>
                  </a:cubicBezTo>
                  <a:cubicBezTo>
                    <a:pt x="440" y="14"/>
                    <a:pt x="436" y="10"/>
                    <a:pt x="434" y="6"/>
                  </a:cubicBezTo>
                  <a:cubicBezTo>
                    <a:pt x="434" y="5"/>
                    <a:pt x="433" y="4"/>
                    <a:pt x="433" y="3"/>
                  </a:cubicBezTo>
                  <a:cubicBezTo>
                    <a:pt x="431" y="0"/>
                    <a:pt x="431" y="0"/>
                    <a:pt x="431" y="0"/>
                  </a:cubicBezTo>
                  <a:cubicBezTo>
                    <a:pt x="429" y="2"/>
                    <a:pt x="429" y="2"/>
                    <a:pt x="429" y="2"/>
                  </a:cubicBezTo>
                  <a:cubicBezTo>
                    <a:pt x="428" y="3"/>
                    <a:pt x="427" y="4"/>
                    <a:pt x="426" y="5"/>
                  </a:cubicBezTo>
                  <a:cubicBezTo>
                    <a:pt x="425" y="7"/>
                    <a:pt x="425" y="9"/>
                    <a:pt x="424" y="10"/>
                  </a:cubicBezTo>
                  <a:cubicBezTo>
                    <a:pt x="424" y="12"/>
                    <a:pt x="424" y="14"/>
                    <a:pt x="421" y="16"/>
                  </a:cubicBezTo>
                  <a:cubicBezTo>
                    <a:pt x="420" y="17"/>
                    <a:pt x="420" y="18"/>
                    <a:pt x="419" y="18"/>
                  </a:cubicBezTo>
                  <a:cubicBezTo>
                    <a:pt x="417" y="19"/>
                    <a:pt x="415" y="20"/>
                    <a:pt x="414" y="23"/>
                  </a:cubicBezTo>
                  <a:cubicBezTo>
                    <a:pt x="413" y="24"/>
                    <a:pt x="413" y="25"/>
                    <a:pt x="413" y="27"/>
                  </a:cubicBezTo>
                  <a:cubicBezTo>
                    <a:pt x="412" y="29"/>
                    <a:pt x="411" y="31"/>
                    <a:pt x="410" y="33"/>
                  </a:cubicBezTo>
                  <a:cubicBezTo>
                    <a:pt x="408" y="35"/>
                    <a:pt x="407" y="36"/>
                    <a:pt x="405" y="36"/>
                  </a:cubicBezTo>
                  <a:cubicBezTo>
                    <a:pt x="403" y="37"/>
                    <a:pt x="402" y="37"/>
                    <a:pt x="401" y="38"/>
                  </a:cubicBezTo>
                  <a:cubicBezTo>
                    <a:pt x="401" y="40"/>
                    <a:pt x="401" y="41"/>
                    <a:pt x="402" y="43"/>
                  </a:cubicBezTo>
                  <a:cubicBezTo>
                    <a:pt x="403" y="46"/>
                    <a:pt x="404" y="48"/>
                    <a:pt x="406" y="50"/>
                  </a:cubicBezTo>
                  <a:cubicBezTo>
                    <a:pt x="407" y="52"/>
                    <a:pt x="408" y="54"/>
                    <a:pt x="409" y="56"/>
                  </a:cubicBezTo>
                  <a:cubicBezTo>
                    <a:pt x="410" y="56"/>
                    <a:pt x="410" y="57"/>
                    <a:pt x="411" y="58"/>
                  </a:cubicBezTo>
                  <a:cubicBezTo>
                    <a:pt x="413" y="64"/>
                    <a:pt x="417" y="71"/>
                    <a:pt x="415" y="76"/>
                  </a:cubicBezTo>
                  <a:cubicBezTo>
                    <a:pt x="414" y="78"/>
                    <a:pt x="412" y="79"/>
                    <a:pt x="410" y="80"/>
                  </a:cubicBezTo>
                  <a:cubicBezTo>
                    <a:pt x="409" y="80"/>
                    <a:pt x="408" y="81"/>
                    <a:pt x="407" y="81"/>
                  </a:cubicBezTo>
                  <a:cubicBezTo>
                    <a:pt x="405" y="83"/>
                    <a:pt x="404" y="85"/>
                    <a:pt x="402" y="87"/>
                  </a:cubicBezTo>
                  <a:cubicBezTo>
                    <a:pt x="402" y="88"/>
                    <a:pt x="402" y="88"/>
                    <a:pt x="401" y="89"/>
                  </a:cubicBezTo>
                  <a:cubicBezTo>
                    <a:pt x="399" y="92"/>
                    <a:pt x="397" y="92"/>
                    <a:pt x="394" y="92"/>
                  </a:cubicBezTo>
                  <a:cubicBezTo>
                    <a:pt x="392" y="92"/>
                    <a:pt x="392" y="92"/>
                    <a:pt x="392" y="92"/>
                  </a:cubicBezTo>
                  <a:cubicBezTo>
                    <a:pt x="390" y="92"/>
                    <a:pt x="388" y="92"/>
                    <a:pt x="386" y="93"/>
                  </a:cubicBezTo>
                  <a:cubicBezTo>
                    <a:pt x="381" y="95"/>
                    <a:pt x="375" y="102"/>
                    <a:pt x="372" y="106"/>
                  </a:cubicBezTo>
                  <a:cubicBezTo>
                    <a:pt x="369" y="109"/>
                    <a:pt x="368" y="113"/>
                    <a:pt x="366" y="117"/>
                  </a:cubicBezTo>
                  <a:cubicBezTo>
                    <a:pt x="365" y="119"/>
                    <a:pt x="365" y="122"/>
                    <a:pt x="364" y="124"/>
                  </a:cubicBezTo>
                  <a:cubicBezTo>
                    <a:pt x="360" y="131"/>
                    <a:pt x="357" y="135"/>
                    <a:pt x="351" y="137"/>
                  </a:cubicBezTo>
                  <a:cubicBezTo>
                    <a:pt x="346" y="140"/>
                    <a:pt x="344" y="143"/>
                    <a:pt x="341" y="146"/>
                  </a:cubicBezTo>
                  <a:cubicBezTo>
                    <a:pt x="340" y="148"/>
                    <a:pt x="339" y="149"/>
                    <a:pt x="338" y="151"/>
                  </a:cubicBezTo>
                  <a:cubicBezTo>
                    <a:pt x="336" y="153"/>
                    <a:pt x="334" y="154"/>
                    <a:pt x="331" y="155"/>
                  </a:cubicBezTo>
                  <a:cubicBezTo>
                    <a:pt x="328" y="156"/>
                    <a:pt x="326" y="157"/>
                    <a:pt x="324" y="160"/>
                  </a:cubicBezTo>
                  <a:cubicBezTo>
                    <a:pt x="323" y="162"/>
                    <a:pt x="322" y="164"/>
                    <a:pt x="322" y="165"/>
                  </a:cubicBezTo>
                  <a:cubicBezTo>
                    <a:pt x="321" y="166"/>
                    <a:pt x="321" y="168"/>
                    <a:pt x="321" y="169"/>
                  </a:cubicBezTo>
                  <a:cubicBezTo>
                    <a:pt x="319" y="172"/>
                    <a:pt x="317" y="174"/>
                    <a:pt x="315" y="175"/>
                  </a:cubicBezTo>
                  <a:cubicBezTo>
                    <a:pt x="315" y="175"/>
                    <a:pt x="315" y="175"/>
                    <a:pt x="315" y="175"/>
                  </a:cubicBezTo>
                  <a:cubicBezTo>
                    <a:pt x="315" y="175"/>
                    <a:pt x="315" y="175"/>
                    <a:pt x="315" y="175"/>
                  </a:cubicBezTo>
                  <a:cubicBezTo>
                    <a:pt x="314" y="176"/>
                    <a:pt x="314" y="176"/>
                    <a:pt x="313" y="177"/>
                  </a:cubicBezTo>
                  <a:cubicBezTo>
                    <a:pt x="312" y="177"/>
                    <a:pt x="312" y="177"/>
                    <a:pt x="311" y="177"/>
                  </a:cubicBezTo>
                  <a:cubicBezTo>
                    <a:pt x="310" y="177"/>
                    <a:pt x="308" y="177"/>
                    <a:pt x="307" y="176"/>
                  </a:cubicBezTo>
                  <a:cubicBezTo>
                    <a:pt x="305" y="176"/>
                    <a:pt x="304" y="176"/>
                    <a:pt x="302" y="176"/>
                  </a:cubicBezTo>
                  <a:cubicBezTo>
                    <a:pt x="302" y="176"/>
                    <a:pt x="302" y="176"/>
                    <a:pt x="302" y="176"/>
                  </a:cubicBezTo>
                  <a:cubicBezTo>
                    <a:pt x="295" y="176"/>
                    <a:pt x="294" y="181"/>
                    <a:pt x="294" y="185"/>
                  </a:cubicBezTo>
                  <a:cubicBezTo>
                    <a:pt x="293" y="186"/>
                    <a:pt x="293" y="186"/>
                    <a:pt x="293" y="186"/>
                  </a:cubicBezTo>
                  <a:cubicBezTo>
                    <a:pt x="293" y="186"/>
                    <a:pt x="293" y="186"/>
                    <a:pt x="292" y="185"/>
                  </a:cubicBezTo>
                  <a:cubicBezTo>
                    <a:pt x="291" y="185"/>
                    <a:pt x="290" y="185"/>
                    <a:pt x="289" y="185"/>
                  </a:cubicBezTo>
                  <a:cubicBezTo>
                    <a:pt x="286" y="185"/>
                    <a:pt x="282" y="187"/>
                    <a:pt x="282" y="191"/>
                  </a:cubicBezTo>
                  <a:cubicBezTo>
                    <a:pt x="281" y="192"/>
                    <a:pt x="281" y="193"/>
                    <a:pt x="280" y="194"/>
                  </a:cubicBezTo>
                  <a:cubicBezTo>
                    <a:pt x="280" y="194"/>
                    <a:pt x="279" y="195"/>
                    <a:pt x="279" y="196"/>
                  </a:cubicBezTo>
                  <a:cubicBezTo>
                    <a:pt x="278" y="198"/>
                    <a:pt x="278" y="199"/>
                    <a:pt x="278" y="200"/>
                  </a:cubicBezTo>
                  <a:cubicBezTo>
                    <a:pt x="278" y="201"/>
                    <a:pt x="278" y="202"/>
                    <a:pt x="278" y="202"/>
                  </a:cubicBezTo>
                  <a:cubicBezTo>
                    <a:pt x="277" y="204"/>
                    <a:pt x="277" y="206"/>
                    <a:pt x="277" y="208"/>
                  </a:cubicBezTo>
                  <a:cubicBezTo>
                    <a:pt x="276" y="210"/>
                    <a:pt x="276" y="212"/>
                    <a:pt x="275" y="214"/>
                  </a:cubicBezTo>
                  <a:cubicBezTo>
                    <a:pt x="275" y="217"/>
                    <a:pt x="273" y="219"/>
                    <a:pt x="270" y="221"/>
                  </a:cubicBezTo>
                  <a:cubicBezTo>
                    <a:pt x="267" y="224"/>
                    <a:pt x="266" y="226"/>
                    <a:pt x="264" y="229"/>
                  </a:cubicBezTo>
                  <a:cubicBezTo>
                    <a:pt x="264" y="230"/>
                    <a:pt x="264" y="230"/>
                    <a:pt x="264" y="230"/>
                  </a:cubicBezTo>
                  <a:cubicBezTo>
                    <a:pt x="263" y="233"/>
                    <a:pt x="261" y="235"/>
                    <a:pt x="261" y="238"/>
                  </a:cubicBezTo>
                  <a:cubicBezTo>
                    <a:pt x="261" y="240"/>
                    <a:pt x="261" y="241"/>
                    <a:pt x="261" y="242"/>
                  </a:cubicBezTo>
                  <a:cubicBezTo>
                    <a:pt x="261" y="244"/>
                    <a:pt x="261" y="245"/>
                    <a:pt x="261" y="247"/>
                  </a:cubicBezTo>
                  <a:cubicBezTo>
                    <a:pt x="261" y="248"/>
                    <a:pt x="261" y="249"/>
                    <a:pt x="261" y="251"/>
                  </a:cubicBezTo>
                  <a:cubicBezTo>
                    <a:pt x="260" y="254"/>
                    <a:pt x="260" y="256"/>
                    <a:pt x="258" y="258"/>
                  </a:cubicBezTo>
                  <a:cubicBezTo>
                    <a:pt x="258" y="258"/>
                    <a:pt x="258" y="259"/>
                    <a:pt x="258" y="259"/>
                  </a:cubicBezTo>
                  <a:cubicBezTo>
                    <a:pt x="257" y="260"/>
                    <a:pt x="255" y="262"/>
                    <a:pt x="255" y="265"/>
                  </a:cubicBezTo>
                  <a:cubicBezTo>
                    <a:pt x="256" y="267"/>
                    <a:pt x="258" y="268"/>
                    <a:pt x="259" y="269"/>
                  </a:cubicBezTo>
                  <a:cubicBezTo>
                    <a:pt x="259" y="269"/>
                    <a:pt x="259" y="270"/>
                    <a:pt x="260" y="270"/>
                  </a:cubicBezTo>
                  <a:cubicBezTo>
                    <a:pt x="260" y="270"/>
                    <a:pt x="261" y="271"/>
                    <a:pt x="261" y="272"/>
                  </a:cubicBezTo>
                  <a:cubicBezTo>
                    <a:pt x="261" y="273"/>
                    <a:pt x="262" y="273"/>
                    <a:pt x="262" y="274"/>
                  </a:cubicBezTo>
                  <a:cubicBezTo>
                    <a:pt x="263" y="276"/>
                    <a:pt x="264" y="277"/>
                    <a:pt x="265" y="279"/>
                  </a:cubicBezTo>
                  <a:cubicBezTo>
                    <a:pt x="266" y="280"/>
                    <a:pt x="266" y="280"/>
                    <a:pt x="266" y="280"/>
                  </a:cubicBezTo>
                  <a:cubicBezTo>
                    <a:pt x="267" y="281"/>
                    <a:pt x="268" y="283"/>
                    <a:pt x="270" y="284"/>
                  </a:cubicBezTo>
                  <a:cubicBezTo>
                    <a:pt x="271" y="285"/>
                    <a:pt x="272" y="287"/>
                    <a:pt x="273" y="288"/>
                  </a:cubicBezTo>
                  <a:cubicBezTo>
                    <a:pt x="274" y="289"/>
                    <a:pt x="275" y="290"/>
                    <a:pt x="275" y="291"/>
                  </a:cubicBezTo>
                  <a:cubicBezTo>
                    <a:pt x="277" y="293"/>
                    <a:pt x="279" y="296"/>
                    <a:pt x="280" y="298"/>
                  </a:cubicBezTo>
                  <a:cubicBezTo>
                    <a:pt x="280" y="299"/>
                    <a:pt x="281" y="301"/>
                    <a:pt x="281" y="303"/>
                  </a:cubicBezTo>
                  <a:cubicBezTo>
                    <a:pt x="281" y="305"/>
                    <a:pt x="281" y="307"/>
                    <a:pt x="281" y="309"/>
                  </a:cubicBezTo>
                  <a:cubicBezTo>
                    <a:pt x="282" y="312"/>
                    <a:pt x="284" y="314"/>
                    <a:pt x="286" y="316"/>
                  </a:cubicBezTo>
                  <a:cubicBezTo>
                    <a:pt x="286" y="317"/>
                    <a:pt x="287" y="317"/>
                    <a:pt x="287" y="318"/>
                  </a:cubicBezTo>
                  <a:cubicBezTo>
                    <a:pt x="287" y="318"/>
                    <a:pt x="288" y="319"/>
                    <a:pt x="289" y="321"/>
                  </a:cubicBezTo>
                  <a:cubicBezTo>
                    <a:pt x="291" y="325"/>
                    <a:pt x="293" y="329"/>
                    <a:pt x="298" y="329"/>
                  </a:cubicBezTo>
                  <a:cubicBezTo>
                    <a:pt x="300" y="329"/>
                    <a:pt x="302" y="329"/>
                    <a:pt x="303" y="327"/>
                  </a:cubicBezTo>
                  <a:cubicBezTo>
                    <a:pt x="303" y="326"/>
                    <a:pt x="304" y="326"/>
                    <a:pt x="304" y="326"/>
                  </a:cubicBezTo>
                  <a:cubicBezTo>
                    <a:pt x="304" y="326"/>
                    <a:pt x="304" y="326"/>
                    <a:pt x="304" y="327"/>
                  </a:cubicBezTo>
                  <a:cubicBezTo>
                    <a:pt x="303" y="328"/>
                    <a:pt x="303" y="329"/>
                    <a:pt x="303" y="329"/>
                  </a:cubicBezTo>
                  <a:cubicBezTo>
                    <a:pt x="302" y="331"/>
                    <a:pt x="302" y="333"/>
                    <a:pt x="301" y="334"/>
                  </a:cubicBezTo>
                  <a:cubicBezTo>
                    <a:pt x="301" y="335"/>
                    <a:pt x="301" y="335"/>
                    <a:pt x="301" y="335"/>
                  </a:cubicBezTo>
                  <a:cubicBezTo>
                    <a:pt x="300" y="338"/>
                    <a:pt x="298" y="342"/>
                    <a:pt x="298" y="346"/>
                  </a:cubicBezTo>
                  <a:cubicBezTo>
                    <a:pt x="299" y="350"/>
                    <a:pt x="301" y="355"/>
                    <a:pt x="306" y="355"/>
                  </a:cubicBezTo>
                  <a:cubicBezTo>
                    <a:pt x="307" y="355"/>
                    <a:pt x="307" y="355"/>
                    <a:pt x="308" y="355"/>
                  </a:cubicBezTo>
                  <a:cubicBezTo>
                    <a:pt x="310" y="354"/>
                    <a:pt x="312" y="353"/>
                    <a:pt x="313" y="351"/>
                  </a:cubicBezTo>
                  <a:cubicBezTo>
                    <a:pt x="313" y="351"/>
                    <a:pt x="314" y="350"/>
                    <a:pt x="314" y="350"/>
                  </a:cubicBezTo>
                  <a:cubicBezTo>
                    <a:pt x="318" y="348"/>
                    <a:pt x="320" y="345"/>
                    <a:pt x="322" y="341"/>
                  </a:cubicBezTo>
                  <a:cubicBezTo>
                    <a:pt x="324" y="338"/>
                    <a:pt x="325" y="334"/>
                    <a:pt x="327" y="330"/>
                  </a:cubicBezTo>
                  <a:cubicBezTo>
                    <a:pt x="327" y="330"/>
                    <a:pt x="327" y="330"/>
                    <a:pt x="327" y="330"/>
                  </a:cubicBezTo>
                  <a:cubicBezTo>
                    <a:pt x="328" y="333"/>
                    <a:pt x="331" y="335"/>
                    <a:pt x="335" y="336"/>
                  </a:cubicBezTo>
                  <a:cubicBezTo>
                    <a:pt x="335" y="336"/>
                    <a:pt x="336" y="336"/>
                    <a:pt x="336" y="336"/>
                  </a:cubicBezTo>
                  <a:cubicBezTo>
                    <a:pt x="340" y="336"/>
                    <a:pt x="342" y="334"/>
                    <a:pt x="344" y="331"/>
                  </a:cubicBezTo>
                  <a:cubicBezTo>
                    <a:pt x="345" y="330"/>
                    <a:pt x="346" y="328"/>
                    <a:pt x="347" y="328"/>
                  </a:cubicBezTo>
                  <a:cubicBezTo>
                    <a:pt x="347" y="328"/>
                    <a:pt x="347" y="329"/>
                    <a:pt x="347" y="329"/>
                  </a:cubicBezTo>
                  <a:cubicBezTo>
                    <a:pt x="349" y="333"/>
                    <a:pt x="350" y="335"/>
                    <a:pt x="353" y="338"/>
                  </a:cubicBezTo>
                  <a:cubicBezTo>
                    <a:pt x="356" y="343"/>
                    <a:pt x="354" y="344"/>
                    <a:pt x="354" y="345"/>
                  </a:cubicBezTo>
                  <a:cubicBezTo>
                    <a:pt x="353" y="346"/>
                    <a:pt x="352" y="346"/>
                    <a:pt x="350" y="347"/>
                  </a:cubicBezTo>
                  <a:cubicBezTo>
                    <a:pt x="349" y="347"/>
                    <a:pt x="348" y="347"/>
                    <a:pt x="347" y="348"/>
                  </a:cubicBezTo>
                  <a:cubicBezTo>
                    <a:pt x="344" y="350"/>
                    <a:pt x="342" y="352"/>
                    <a:pt x="340" y="354"/>
                  </a:cubicBezTo>
                  <a:cubicBezTo>
                    <a:pt x="340" y="355"/>
                    <a:pt x="338" y="358"/>
                    <a:pt x="339" y="360"/>
                  </a:cubicBezTo>
                  <a:cubicBezTo>
                    <a:pt x="341" y="363"/>
                    <a:pt x="344" y="363"/>
                    <a:pt x="346" y="364"/>
                  </a:cubicBezTo>
                  <a:cubicBezTo>
                    <a:pt x="347" y="364"/>
                    <a:pt x="349" y="364"/>
                    <a:pt x="350" y="364"/>
                  </a:cubicBezTo>
                  <a:cubicBezTo>
                    <a:pt x="350" y="365"/>
                    <a:pt x="348" y="366"/>
                    <a:pt x="347" y="367"/>
                  </a:cubicBezTo>
                  <a:cubicBezTo>
                    <a:pt x="346" y="367"/>
                    <a:pt x="346" y="367"/>
                    <a:pt x="346" y="367"/>
                  </a:cubicBezTo>
                  <a:cubicBezTo>
                    <a:pt x="345" y="368"/>
                    <a:pt x="344" y="369"/>
                    <a:pt x="344" y="370"/>
                  </a:cubicBezTo>
                  <a:cubicBezTo>
                    <a:pt x="342" y="372"/>
                    <a:pt x="341" y="373"/>
                    <a:pt x="340" y="374"/>
                  </a:cubicBezTo>
                  <a:cubicBezTo>
                    <a:pt x="340" y="374"/>
                    <a:pt x="339" y="374"/>
                    <a:pt x="337" y="374"/>
                  </a:cubicBezTo>
                  <a:cubicBezTo>
                    <a:pt x="337" y="374"/>
                    <a:pt x="336" y="374"/>
                    <a:pt x="335" y="374"/>
                  </a:cubicBezTo>
                  <a:cubicBezTo>
                    <a:pt x="335" y="374"/>
                    <a:pt x="334" y="374"/>
                    <a:pt x="333" y="374"/>
                  </a:cubicBezTo>
                  <a:cubicBezTo>
                    <a:pt x="331" y="374"/>
                    <a:pt x="330" y="374"/>
                    <a:pt x="329" y="375"/>
                  </a:cubicBezTo>
                  <a:cubicBezTo>
                    <a:pt x="320" y="378"/>
                    <a:pt x="323" y="387"/>
                    <a:pt x="324" y="390"/>
                  </a:cubicBezTo>
                  <a:cubicBezTo>
                    <a:pt x="324" y="392"/>
                    <a:pt x="324" y="394"/>
                    <a:pt x="324" y="396"/>
                  </a:cubicBezTo>
                  <a:cubicBezTo>
                    <a:pt x="323" y="397"/>
                    <a:pt x="323" y="398"/>
                    <a:pt x="323" y="399"/>
                  </a:cubicBezTo>
                  <a:cubicBezTo>
                    <a:pt x="323" y="403"/>
                    <a:pt x="325" y="407"/>
                    <a:pt x="326" y="409"/>
                  </a:cubicBezTo>
                  <a:cubicBezTo>
                    <a:pt x="326" y="409"/>
                    <a:pt x="326" y="409"/>
                    <a:pt x="326" y="410"/>
                  </a:cubicBezTo>
                  <a:cubicBezTo>
                    <a:pt x="328" y="412"/>
                    <a:pt x="329" y="415"/>
                    <a:pt x="332" y="416"/>
                  </a:cubicBezTo>
                  <a:cubicBezTo>
                    <a:pt x="333" y="416"/>
                    <a:pt x="334" y="416"/>
                    <a:pt x="334" y="416"/>
                  </a:cubicBezTo>
                  <a:cubicBezTo>
                    <a:pt x="334" y="416"/>
                    <a:pt x="336" y="416"/>
                    <a:pt x="336" y="416"/>
                  </a:cubicBezTo>
                  <a:cubicBezTo>
                    <a:pt x="336" y="416"/>
                    <a:pt x="336" y="416"/>
                    <a:pt x="336" y="416"/>
                  </a:cubicBezTo>
                  <a:cubicBezTo>
                    <a:pt x="337" y="416"/>
                    <a:pt x="337" y="417"/>
                    <a:pt x="337" y="418"/>
                  </a:cubicBezTo>
                  <a:cubicBezTo>
                    <a:pt x="338" y="421"/>
                    <a:pt x="338" y="422"/>
                    <a:pt x="336" y="423"/>
                  </a:cubicBezTo>
                  <a:cubicBezTo>
                    <a:pt x="334" y="426"/>
                    <a:pt x="332" y="428"/>
                    <a:pt x="330" y="430"/>
                  </a:cubicBezTo>
                  <a:cubicBezTo>
                    <a:pt x="329" y="432"/>
                    <a:pt x="329" y="432"/>
                    <a:pt x="329" y="432"/>
                  </a:cubicBezTo>
                  <a:cubicBezTo>
                    <a:pt x="329" y="433"/>
                    <a:pt x="328" y="434"/>
                    <a:pt x="327" y="435"/>
                  </a:cubicBezTo>
                  <a:cubicBezTo>
                    <a:pt x="326" y="436"/>
                    <a:pt x="325" y="438"/>
                    <a:pt x="323" y="441"/>
                  </a:cubicBezTo>
                  <a:cubicBezTo>
                    <a:pt x="323" y="441"/>
                    <a:pt x="322" y="442"/>
                    <a:pt x="322" y="443"/>
                  </a:cubicBezTo>
                  <a:cubicBezTo>
                    <a:pt x="320" y="446"/>
                    <a:pt x="319" y="448"/>
                    <a:pt x="318" y="452"/>
                  </a:cubicBezTo>
                  <a:cubicBezTo>
                    <a:pt x="318" y="455"/>
                    <a:pt x="319" y="457"/>
                    <a:pt x="321" y="458"/>
                  </a:cubicBezTo>
                  <a:cubicBezTo>
                    <a:pt x="321" y="459"/>
                    <a:pt x="321" y="459"/>
                    <a:pt x="322" y="460"/>
                  </a:cubicBezTo>
                  <a:cubicBezTo>
                    <a:pt x="322" y="460"/>
                    <a:pt x="322" y="460"/>
                    <a:pt x="322" y="461"/>
                  </a:cubicBezTo>
                  <a:cubicBezTo>
                    <a:pt x="322" y="461"/>
                    <a:pt x="322" y="462"/>
                    <a:pt x="323" y="463"/>
                  </a:cubicBezTo>
                  <a:cubicBezTo>
                    <a:pt x="324" y="464"/>
                    <a:pt x="325" y="465"/>
                    <a:pt x="325" y="465"/>
                  </a:cubicBezTo>
                  <a:cubicBezTo>
                    <a:pt x="326" y="466"/>
                    <a:pt x="326" y="466"/>
                    <a:pt x="326" y="466"/>
                  </a:cubicBezTo>
                  <a:cubicBezTo>
                    <a:pt x="327" y="467"/>
                    <a:pt x="327" y="467"/>
                    <a:pt x="328" y="468"/>
                  </a:cubicBezTo>
                  <a:cubicBezTo>
                    <a:pt x="328" y="469"/>
                    <a:pt x="329" y="470"/>
                    <a:pt x="329" y="471"/>
                  </a:cubicBezTo>
                  <a:cubicBezTo>
                    <a:pt x="330" y="471"/>
                    <a:pt x="330" y="472"/>
                    <a:pt x="331" y="473"/>
                  </a:cubicBezTo>
                  <a:cubicBezTo>
                    <a:pt x="331" y="473"/>
                    <a:pt x="332" y="474"/>
                    <a:pt x="332" y="475"/>
                  </a:cubicBezTo>
                  <a:cubicBezTo>
                    <a:pt x="332" y="475"/>
                    <a:pt x="330" y="474"/>
                    <a:pt x="330" y="474"/>
                  </a:cubicBezTo>
                  <a:cubicBezTo>
                    <a:pt x="329" y="474"/>
                    <a:pt x="328" y="474"/>
                    <a:pt x="327" y="474"/>
                  </a:cubicBezTo>
                  <a:cubicBezTo>
                    <a:pt x="325" y="474"/>
                    <a:pt x="323" y="474"/>
                    <a:pt x="321" y="476"/>
                  </a:cubicBezTo>
                  <a:cubicBezTo>
                    <a:pt x="320" y="476"/>
                    <a:pt x="319" y="476"/>
                    <a:pt x="318" y="477"/>
                  </a:cubicBezTo>
                  <a:cubicBezTo>
                    <a:pt x="317" y="477"/>
                    <a:pt x="315" y="477"/>
                    <a:pt x="314" y="478"/>
                  </a:cubicBezTo>
                  <a:cubicBezTo>
                    <a:pt x="311" y="480"/>
                    <a:pt x="310" y="483"/>
                    <a:pt x="310" y="487"/>
                  </a:cubicBezTo>
                  <a:cubicBezTo>
                    <a:pt x="310" y="489"/>
                    <a:pt x="312" y="491"/>
                    <a:pt x="313" y="493"/>
                  </a:cubicBezTo>
                  <a:cubicBezTo>
                    <a:pt x="313" y="493"/>
                    <a:pt x="314" y="493"/>
                    <a:pt x="314" y="494"/>
                  </a:cubicBezTo>
                  <a:cubicBezTo>
                    <a:pt x="314" y="494"/>
                    <a:pt x="315" y="495"/>
                    <a:pt x="315" y="495"/>
                  </a:cubicBezTo>
                  <a:cubicBezTo>
                    <a:pt x="315" y="496"/>
                    <a:pt x="316" y="497"/>
                    <a:pt x="316" y="497"/>
                  </a:cubicBezTo>
                  <a:cubicBezTo>
                    <a:pt x="317" y="498"/>
                    <a:pt x="317" y="498"/>
                    <a:pt x="318" y="499"/>
                  </a:cubicBezTo>
                  <a:cubicBezTo>
                    <a:pt x="318" y="499"/>
                    <a:pt x="319" y="499"/>
                    <a:pt x="319" y="500"/>
                  </a:cubicBezTo>
                  <a:cubicBezTo>
                    <a:pt x="319" y="500"/>
                    <a:pt x="320" y="501"/>
                    <a:pt x="320" y="502"/>
                  </a:cubicBezTo>
                  <a:cubicBezTo>
                    <a:pt x="321" y="504"/>
                    <a:pt x="321" y="505"/>
                    <a:pt x="322" y="506"/>
                  </a:cubicBezTo>
                  <a:cubicBezTo>
                    <a:pt x="323" y="507"/>
                    <a:pt x="323" y="508"/>
                    <a:pt x="324" y="509"/>
                  </a:cubicBezTo>
                  <a:cubicBezTo>
                    <a:pt x="324" y="510"/>
                    <a:pt x="324" y="510"/>
                    <a:pt x="324" y="510"/>
                  </a:cubicBezTo>
                  <a:cubicBezTo>
                    <a:pt x="325" y="510"/>
                    <a:pt x="325" y="510"/>
                    <a:pt x="325" y="510"/>
                  </a:cubicBezTo>
                  <a:cubicBezTo>
                    <a:pt x="327" y="511"/>
                    <a:pt x="329" y="512"/>
                    <a:pt x="332" y="512"/>
                  </a:cubicBezTo>
                  <a:cubicBezTo>
                    <a:pt x="335" y="512"/>
                    <a:pt x="338" y="512"/>
                    <a:pt x="340" y="514"/>
                  </a:cubicBezTo>
                  <a:cubicBezTo>
                    <a:pt x="343" y="517"/>
                    <a:pt x="344" y="523"/>
                    <a:pt x="344" y="528"/>
                  </a:cubicBezTo>
                  <a:cubicBezTo>
                    <a:pt x="345" y="531"/>
                    <a:pt x="346" y="534"/>
                    <a:pt x="346" y="536"/>
                  </a:cubicBezTo>
                  <a:cubicBezTo>
                    <a:pt x="347" y="539"/>
                    <a:pt x="349" y="541"/>
                    <a:pt x="350" y="544"/>
                  </a:cubicBezTo>
                  <a:cubicBezTo>
                    <a:pt x="351" y="547"/>
                    <a:pt x="353" y="551"/>
                    <a:pt x="354" y="555"/>
                  </a:cubicBezTo>
                  <a:cubicBezTo>
                    <a:pt x="356" y="560"/>
                    <a:pt x="359" y="561"/>
                    <a:pt x="363" y="562"/>
                  </a:cubicBezTo>
                  <a:cubicBezTo>
                    <a:pt x="365" y="562"/>
                    <a:pt x="368" y="563"/>
                    <a:pt x="369" y="565"/>
                  </a:cubicBezTo>
                  <a:cubicBezTo>
                    <a:pt x="371" y="568"/>
                    <a:pt x="370" y="574"/>
                    <a:pt x="367" y="577"/>
                  </a:cubicBezTo>
                  <a:cubicBezTo>
                    <a:pt x="366" y="578"/>
                    <a:pt x="364" y="579"/>
                    <a:pt x="363" y="579"/>
                  </a:cubicBezTo>
                  <a:cubicBezTo>
                    <a:pt x="362" y="579"/>
                    <a:pt x="362" y="578"/>
                    <a:pt x="361" y="578"/>
                  </a:cubicBezTo>
                  <a:cubicBezTo>
                    <a:pt x="360" y="577"/>
                    <a:pt x="359" y="576"/>
                    <a:pt x="359" y="575"/>
                  </a:cubicBezTo>
                  <a:cubicBezTo>
                    <a:pt x="358" y="573"/>
                    <a:pt x="357" y="572"/>
                    <a:pt x="355" y="571"/>
                  </a:cubicBezTo>
                  <a:cubicBezTo>
                    <a:pt x="354" y="570"/>
                    <a:pt x="353" y="570"/>
                    <a:pt x="351" y="570"/>
                  </a:cubicBezTo>
                  <a:cubicBezTo>
                    <a:pt x="350" y="570"/>
                    <a:pt x="349" y="570"/>
                    <a:pt x="348" y="570"/>
                  </a:cubicBezTo>
                  <a:cubicBezTo>
                    <a:pt x="347" y="571"/>
                    <a:pt x="346" y="571"/>
                    <a:pt x="345" y="571"/>
                  </a:cubicBezTo>
                  <a:cubicBezTo>
                    <a:pt x="345" y="571"/>
                    <a:pt x="344" y="571"/>
                    <a:pt x="344" y="571"/>
                  </a:cubicBezTo>
                  <a:cubicBezTo>
                    <a:pt x="342" y="570"/>
                    <a:pt x="340" y="570"/>
                    <a:pt x="339" y="570"/>
                  </a:cubicBezTo>
                  <a:cubicBezTo>
                    <a:pt x="337" y="569"/>
                    <a:pt x="336" y="569"/>
                    <a:pt x="335" y="569"/>
                  </a:cubicBezTo>
                  <a:cubicBezTo>
                    <a:pt x="332" y="569"/>
                    <a:pt x="330" y="572"/>
                    <a:pt x="328" y="575"/>
                  </a:cubicBezTo>
                  <a:cubicBezTo>
                    <a:pt x="327" y="576"/>
                    <a:pt x="326" y="578"/>
                    <a:pt x="325" y="579"/>
                  </a:cubicBezTo>
                  <a:cubicBezTo>
                    <a:pt x="322" y="585"/>
                    <a:pt x="318" y="592"/>
                    <a:pt x="319" y="597"/>
                  </a:cubicBezTo>
                  <a:cubicBezTo>
                    <a:pt x="320" y="603"/>
                    <a:pt x="325" y="604"/>
                    <a:pt x="330" y="605"/>
                  </a:cubicBezTo>
                  <a:cubicBezTo>
                    <a:pt x="333" y="605"/>
                    <a:pt x="336" y="606"/>
                    <a:pt x="338" y="608"/>
                  </a:cubicBezTo>
                  <a:cubicBezTo>
                    <a:pt x="340" y="610"/>
                    <a:pt x="339" y="611"/>
                    <a:pt x="336" y="615"/>
                  </a:cubicBezTo>
                  <a:cubicBezTo>
                    <a:pt x="334" y="617"/>
                    <a:pt x="332" y="620"/>
                    <a:pt x="331" y="623"/>
                  </a:cubicBezTo>
                  <a:cubicBezTo>
                    <a:pt x="331" y="624"/>
                    <a:pt x="331" y="624"/>
                    <a:pt x="331" y="624"/>
                  </a:cubicBezTo>
                  <a:cubicBezTo>
                    <a:pt x="332" y="625"/>
                    <a:pt x="332" y="625"/>
                    <a:pt x="332" y="625"/>
                  </a:cubicBezTo>
                  <a:cubicBezTo>
                    <a:pt x="332" y="626"/>
                    <a:pt x="333" y="626"/>
                    <a:pt x="333" y="627"/>
                  </a:cubicBezTo>
                  <a:cubicBezTo>
                    <a:pt x="333" y="629"/>
                    <a:pt x="329" y="633"/>
                    <a:pt x="327" y="635"/>
                  </a:cubicBezTo>
                  <a:cubicBezTo>
                    <a:pt x="325" y="637"/>
                    <a:pt x="324" y="638"/>
                    <a:pt x="324" y="639"/>
                  </a:cubicBezTo>
                  <a:cubicBezTo>
                    <a:pt x="322" y="643"/>
                    <a:pt x="321" y="646"/>
                    <a:pt x="323" y="648"/>
                  </a:cubicBezTo>
                  <a:cubicBezTo>
                    <a:pt x="323" y="648"/>
                    <a:pt x="324" y="649"/>
                    <a:pt x="325" y="649"/>
                  </a:cubicBezTo>
                  <a:cubicBezTo>
                    <a:pt x="326" y="649"/>
                    <a:pt x="327" y="649"/>
                    <a:pt x="329" y="648"/>
                  </a:cubicBezTo>
                  <a:cubicBezTo>
                    <a:pt x="329" y="648"/>
                    <a:pt x="330" y="648"/>
                    <a:pt x="331" y="648"/>
                  </a:cubicBezTo>
                  <a:cubicBezTo>
                    <a:pt x="331" y="648"/>
                    <a:pt x="332" y="647"/>
                    <a:pt x="333" y="647"/>
                  </a:cubicBezTo>
                  <a:cubicBezTo>
                    <a:pt x="336" y="647"/>
                    <a:pt x="339" y="648"/>
                    <a:pt x="340" y="650"/>
                  </a:cubicBezTo>
                  <a:cubicBezTo>
                    <a:pt x="341" y="651"/>
                    <a:pt x="341" y="652"/>
                    <a:pt x="340" y="653"/>
                  </a:cubicBezTo>
                  <a:cubicBezTo>
                    <a:pt x="339" y="657"/>
                    <a:pt x="329" y="660"/>
                    <a:pt x="324" y="661"/>
                  </a:cubicBezTo>
                  <a:cubicBezTo>
                    <a:pt x="324" y="662"/>
                    <a:pt x="323" y="662"/>
                    <a:pt x="323" y="662"/>
                  </a:cubicBezTo>
                  <a:cubicBezTo>
                    <a:pt x="322" y="662"/>
                    <a:pt x="322" y="662"/>
                    <a:pt x="321" y="663"/>
                  </a:cubicBezTo>
                  <a:cubicBezTo>
                    <a:pt x="317" y="664"/>
                    <a:pt x="312" y="665"/>
                    <a:pt x="313" y="671"/>
                  </a:cubicBezTo>
                  <a:cubicBezTo>
                    <a:pt x="313" y="676"/>
                    <a:pt x="319" y="679"/>
                    <a:pt x="324" y="681"/>
                  </a:cubicBezTo>
                  <a:cubicBezTo>
                    <a:pt x="325" y="681"/>
                    <a:pt x="326" y="682"/>
                    <a:pt x="327" y="682"/>
                  </a:cubicBezTo>
                  <a:cubicBezTo>
                    <a:pt x="339" y="688"/>
                    <a:pt x="341" y="693"/>
                    <a:pt x="341" y="695"/>
                  </a:cubicBezTo>
                  <a:cubicBezTo>
                    <a:pt x="342" y="700"/>
                    <a:pt x="337" y="707"/>
                    <a:pt x="333" y="712"/>
                  </a:cubicBezTo>
                  <a:cubicBezTo>
                    <a:pt x="333" y="713"/>
                    <a:pt x="332" y="713"/>
                    <a:pt x="331" y="714"/>
                  </a:cubicBezTo>
                  <a:cubicBezTo>
                    <a:pt x="326" y="721"/>
                    <a:pt x="327" y="728"/>
                    <a:pt x="328" y="737"/>
                  </a:cubicBezTo>
                  <a:cubicBezTo>
                    <a:pt x="329" y="739"/>
                    <a:pt x="329" y="741"/>
                    <a:pt x="329" y="743"/>
                  </a:cubicBezTo>
                  <a:cubicBezTo>
                    <a:pt x="329" y="745"/>
                    <a:pt x="329" y="748"/>
                    <a:pt x="330" y="750"/>
                  </a:cubicBezTo>
                  <a:cubicBezTo>
                    <a:pt x="331" y="754"/>
                    <a:pt x="333" y="759"/>
                    <a:pt x="335" y="763"/>
                  </a:cubicBezTo>
                  <a:cubicBezTo>
                    <a:pt x="335" y="764"/>
                    <a:pt x="335" y="764"/>
                    <a:pt x="335" y="764"/>
                  </a:cubicBezTo>
                  <a:cubicBezTo>
                    <a:pt x="338" y="769"/>
                    <a:pt x="343" y="772"/>
                    <a:pt x="348" y="772"/>
                  </a:cubicBezTo>
                  <a:cubicBezTo>
                    <a:pt x="349" y="772"/>
                    <a:pt x="349" y="772"/>
                    <a:pt x="349" y="772"/>
                  </a:cubicBezTo>
                  <a:cubicBezTo>
                    <a:pt x="357" y="773"/>
                    <a:pt x="360" y="773"/>
                    <a:pt x="365" y="780"/>
                  </a:cubicBezTo>
                  <a:cubicBezTo>
                    <a:pt x="367" y="782"/>
                    <a:pt x="370" y="784"/>
                    <a:pt x="373" y="786"/>
                  </a:cubicBezTo>
                  <a:cubicBezTo>
                    <a:pt x="376" y="787"/>
                    <a:pt x="379" y="789"/>
                    <a:pt x="380" y="792"/>
                  </a:cubicBezTo>
                  <a:cubicBezTo>
                    <a:pt x="382" y="795"/>
                    <a:pt x="382" y="801"/>
                    <a:pt x="382" y="807"/>
                  </a:cubicBezTo>
                  <a:cubicBezTo>
                    <a:pt x="382" y="809"/>
                    <a:pt x="382" y="811"/>
                    <a:pt x="382" y="812"/>
                  </a:cubicBezTo>
                  <a:cubicBezTo>
                    <a:pt x="382" y="815"/>
                    <a:pt x="382" y="818"/>
                    <a:pt x="382" y="820"/>
                  </a:cubicBezTo>
                  <a:cubicBezTo>
                    <a:pt x="382" y="823"/>
                    <a:pt x="382" y="825"/>
                    <a:pt x="382" y="827"/>
                  </a:cubicBezTo>
                  <a:cubicBezTo>
                    <a:pt x="382" y="835"/>
                    <a:pt x="382" y="835"/>
                    <a:pt x="382" y="835"/>
                  </a:cubicBezTo>
                  <a:cubicBezTo>
                    <a:pt x="387" y="829"/>
                    <a:pt x="387" y="829"/>
                    <a:pt x="387" y="829"/>
                  </a:cubicBezTo>
                  <a:cubicBezTo>
                    <a:pt x="388" y="828"/>
                    <a:pt x="388" y="827"/>
                    <a:pt x="389" y="827"/>
                  </a:cubicBezTo>
                  <a:cubicBezTo>
                    <a:pt x="391" y="824"/>
                    <a:pt x="394" y="821"/>
                    <a:pt x="396" y="819"/>
                  </a:cubicBezTo>
                  <a:cubicBezTo>
                    <a:pt x="399" y="817"/>
                    <a:pt x="401" y="815"/>
                    <a:pt x="404" y="814"/>
                  </a:cubicBezTo>
                  <a:cubicBezTo>
                    <a:pt x="403" y="815"/>
                    <a:pt x="402" y="816"/>
                    <a:pt x="401" y="817"/>
                  </a:cubicBezTo>
                  <a:cubicBezTo>
                    <a:pt x="401" y="818"/>
                    <a:pt x="400" y="818"/>
                    <a:pt x="400" y="818"/>
                  </a:cubicBezTo>
                  <a:cubicBezTo>
                    <a:pt x="395" y="823"/>
                    <a:pt x="389" y="830"/>
                    <a:pt x="385" y="837"/>
                  </a:cubicBezTo>
                  <a:cubicBezTo>
                    <a:pt x="384" y="839"/>
                    <a:pt x="383" y="840"/>
                    <a:pt x="383" y="841"/>
                  </a:cubicBezTo>
                  <a:cubicBezTo>
                    <a:pt x="381" y="843"/>
                    <a:pt x="380" y="846"/>
                    <a:pt x="378" y="848"/>
                  </a:cubicBezTo>
                  <a:cubicBezTo>
                    <a:pt x="378" y="849"/>
                    <a:pt x="377" y="849"/>
                    <a:pt x="376" y="850"/>
                  </a:cubicBezTo>
                  <a:cubicBezTo>
                    <a:pt x="376" y="851"/>
                    <a:pt x="375" y="851"/>
                    <a:pt x="375" y="852"/>
                  </a:cubicBezTo>
                  <a:cubicBezTo>
                    <a:pt x="374" y="852"/>
                    <a:pt x="374" y="852"/>
                    <a:pt x="374" y="853"/>
                  </a:cubicBezTo>
                  <a:cubicBezTo>
                    <a:pt x="373" y="853"/>
                    <a:pt x="372" y="854"/>
                    <a:pt x="372" y="854"/>
                  </a:cubicBezTo>
                  <a:cubicBezTo>
                    <a:pt x="369" y="855"/>
                    <a:pt x="367" y="855"/>
                    <a:pt x="364" y="858"/>
                  </a:cubicBezTo>
                  <a:cubicBezTo>
                    <a:pt x="363" y="859"/>
                    <a:pt x="363" y="859"/>
                    <a:pt x="363" y="859"/>
                  </a:cubicBezTo>
                  <a:cubicBezTo>
                    <a:pt x="360" y="861"/>
                    <a:pt x="357" y="864"/>
                    <a:pt x="356" y="867"/>
                  </a:cubicBezTo>
                  <a:cubicBezTo>
                    <a:pt x="355" y="868"/>
                    <a:pt x="354" y="869"/>
                    <a:pt x="354" y="870"/>
                  </a:cubicBezTo>
                  <a:cubicBezTo>
                    <a:pt x="353" y="872"/>
                    <a:pt x="352" y="873"/>
                    <a:pt x="351" y="874"/>
                  </a:cubicBezTo>
                  <a:cubicBezTo>
                    <a:pt x="351" y="874"/>
                    <a:pt x="350" y="875"/>
                    <a:pt x="350" y="875"/>
                  </a:cubicBezTo>
                  <a:cubicBezTo>
                    <a:pt x="349" y="875"/>
                    <a:pt x="348" y="876"/>
                    <a:pt x="347" y="877"/>
                  </a:cubicBezTo>
                  <a:cubicBezTo>
                    <a:pt x="346" y="878"/>
                    <a:pt x="344" y="880"/>
                    <a:pt x="343" y="882"/>
                  </a:cubicBezTo>
                  <a:cubicBezTo>
                    <a:pt x="343" y="883"/>
                    <a:pt x="343" y="884"/>
                    <a:pt x="343" y="885"/>
                  </a:cubicBezTo>
                  <a:cubicBezTo>
                    <a:pt x="342" y="886"/>
                    <a:pt x="342" y="887"/>
                    <a:pt x="342" y="887"/>
                  </a:cubicBezTo>
                  <a:cubicBezTo>
                    <a:pt x="342" y="888"/>
                    <a:pt x="342" y="888"/>
                    <a:pt x="341" y="889"/>
                  </a:cubicBezTo>
                  <a:cubicBezTo>
                    <a:pt x="340" y="890"/>
                    <a:pt x="339" y="892"/>
                    <a:pt x="339" y="894"/>
                  </a:cubicBezTo>
                  <a:cubicBezTo>
                    <a:pt x="339" y="896"/>
                    <a:pt x="339" y="897"/>
                    <a:pt x="339" y="899"/>
                  </a:cubicBezTo>
                  <a:cubicBezTo>
                    <a:pt x="339" y="900"/>
                    <a:pt x="340" y="901"/>
                    <a:pt x="340" y="901"/>
                  </a:cubicBezTo>
                  <a:cubicBezTo>
                    <a:pt x="340" y="904"/>
                    <a:pt x="340" y="906"/>
                    <a:pt x="341" y="908"/>
                  </a:cubicBezTo>
                  <a:cubicBezTo>
                    <a:pt x="342" y="912"/>
                    <a:pt x="341" y="913"/>
                    <a:pt x="341" y="914"/>
                  </a:cubicBezTo>
                  <a:cubicBezTo>
                    <a:pt x="341" y="914"/>
                    <a:pt x="340" y="914"/>
                    <a:pt x="339" y="914"/>
                  </a:cubicBezTo>
                  <a:cubicBezTo>
                    <a:pt x="338" y="914"/>
                    <a:pt x="336" y="914"/>
                    <a:pt x="335" y="914"/>
                  </a:cubicBezTo>
                  <a:cubicBezTo>
                    <a:pt x="335" y="914"/>
                    <a:pt x="334" y="913"/>
                    <a:pt x="334" y="913"/>
                  </a:cubicBezTo>
                  <a:cubicBezTo>
                    <a:pt x="333" y="913"/>
                    <a:pt x="332" y="913"/>
                    <a:pt x="331" y="912"/>
                  </a:cubicBezTo>
                  <a:cubicBezTo>
                    <a:pt x="330" y="912"/>
                    <a:pt x="330" y="912"/>
                    <a:pt x="329" y="912"/>
                  </a:cubicBezTo>
                  <a:cubicBezTo>
                    <a:pt x="329" y="912"/>
                    <a:pt x="328" y="912"/>
                    <a:pt x="327" y="912"/>
                  </a:cubicBezTo>
                  <a:cubicBezTo>
                    <a:pt x="327" y="912"/>
                    <a:pt x="326" y="912"/>
                    <a:pt x="326" y="912"/>
                  </a:cubicBezTo>
                  <a:cubicBezTo>
                    <a:pt x="325" y="912"/>
                    <a:pt x="325" y="912"/>
                    <a:pt x="325" y="912"/>
                  </a:cubicBezTo>
                  <a:cubicBezTo>
                    <a:pt x="321" y="912"/>
                    <a:pt x="318" y="913"/>
                    <a:pt x="315" y="915"/>
                  </a:cubicBezTo>
                  <a:cubicBezTo>
                    <a:pt x="312" y="917"/>
                    <a:pt x="310" y="918"/>
                    <a:pt x="307" y="919"/>
                  </a:cubicBezTo>
                  <a:cubicBezTo>
                    <a:pt x="306" y="919"/>
                    <a:pt x="305" y="919"/>
                    <a:pt x="305" y="919"/>
                  </a:cubicBezTo>
                  <a:cubicBezTo>
                    <a:pt x="304" y="919"/>
                    <a:pt x="303" y="919"/>
                    <a:pt x="302" y="918"/>
                  </a:cubicBezTo>
                  <a:cubicBezTo>
                    <a:pt x="301" y="918"/>
                    <a:pt x="301" y="918"/>
                    <a:pt x="300" y="918"/>
                  </a:cubicBezTo>
                  <a:cubicBezTo>
                    <a:pt x="299" y="918"/>
                    <a:pt x="298" y="918"/>
                    <a:pt x="298" y="918"/>
                  </a:cubicBezTo>
                  <a:cubicBezTo>
                    <a:pt x="297" y="918"/>
                    <a:pt x="297" y="917"/>
                    <a:pt x="296" y="917"/>
                  </a:cubicBezTo>
                  <a:cubicBezTo>
                    <a:pt x="295" y="916"/>
                    <a:pt x="295" y="916"/>
                    <a:pt x="294" y="916"/>
                  </a:cubicBezTo>
                  <a:cubicBezTo>
                    <a:pt x="293" y="915"/>
                    <a:pt x="292" y="914"/>
                    <a:pt x="291" y="914"/>
                  </a:cubicBezTo>
                  <a:cubicBezTo>
                    <a:pt x="290" y="913"/>
                    <a:pt x="289" y="912"/>
                    <a:pt x="288" y="912"/>
                  </a:cubicBezTo>
                  <a:cubicBezTo>
                    <a:pt x="284" y="910"/>
                    <a:pt x="280" y="908"/>
                    <a:pt x="276" y="908"/>
                  </a:cubicBezTo>
                  <a:cubicBezTo>
                    <a:pt x="274" y="908"/>
                    <a:pt x="272" y="908"/>
                    <a:pt x="270" y="908"/>
                  </a:cubicBezTo>
                  <a:cubicBezTo>
                    <a:pt x="268" y="908"/>
                    <a:pt x="266" y="908"/>
                    <a:pt x="264" y="908"/>
                  </a:cubicBezTo>
                  <a:cubicBezTo>
                    <a:pt x="263" y="908"/>
                    <a:pt x="262" y="908"/>
                    <a:pt x="261" y="908"/>
                  </a:cubicBezTo>
                  <a:cubicBezTo>
                    <a:pt x="258" y="908"/>
                    <a:pt x="256" y="908"/>
                    <a:pt x="253" y="907"/>
                  </a:cubicBezTo>
                  <a:cubicBezTo>
                    <a:pt x="251" y="906"/>
                    <a:pt x="249" y="906"/>
                    <a:pt x="246" y="906"/>
                  </a:cubicBezTo>
                  <a:cubicBezTo>
                    <a:pt x="244" y="906"/>
                    <a:pt x="242" y="906"/>
                    <a:pt x="240" y="907"/>
                  </a:cubicBezTo>
                  <a:cubicBezTo>
                    <a:pt x="240" y="907"/>
                    <a:pt x="239" y="907"/>
                    <a:pt x="238" y="907"/>
                  </a:cubicBezTo>
                  <a:cubicBezTo>
                    <a:pt x="237" y="908"/>
                    <a:pt x="236" y="908"/>
                    <a:pt x="236" y="908"/>
                  </a:cubicBezTo>
                  <a:cubicBezTo>
                    <a:pt x="235" y="908"/>
                    <a:pt x="235" y="908"/>
                    <a:pt x="235" y="908"/>
                  </a:cubicBezTo>
                  <a:cubicBezTo>
                    <a:pt x="233" y="908"/>
                    <a:pt x="233" y="908"/>
                    <a:pt x="233" y="908"/>
                  </a:cubicBezTo>
                  <a:cubicBezTo>
                    <a:pt x="231" y="908"/>
                    <a:pt x="230" y="908"/>
                    <a:pt x="228" y="909"/>
                  </a:cubicBezTo>
                  <a:cubicBezTo>
                    <a:pt x="227" y="909"/>
                    <a:pt x="226" y="910"/>
                    <a:pt x="225" y="910"/>
                  </a:cubicBezTo>
                  <a:cubicBezTo>
                    <a:pt x="225" y="911"/>
                    <a:pt x="224" y="911"/>
                    <a:pt x="224" y="911"/>
                  </a:cubicBezTo>
                  <a:cubicBezTo>
                    <a:pt x="223" y="912"/>
                    <a:pt x="222" y="912"/>
                    <a:pt x="221" y="912"/>
                  </a:cubicBezTo>
                  <a:cubicBezTo>
                    <a:pt x="220" y="912"/>
                    <a:pt x="220" y="912"/>
                    <a:pt x="220" y="912"/>
                  </a:cubicBezTo>
                  <a:cubicBezTo>
                    <a:pt x="219" y="912"/>
                    <a:pt x="218" y="912"/>
                    <a:pt x="216" y="912"/>
                  </a:cubicBezTo>
                  <a:cubicBezTo>
                    <a:pt x="215" y="912"/>
                    <a:pt x="213" y="911"/>
                    <a:pt x="211" y="911"/>
                  </a:cubicBezTo>
                  <a:cubicBezTo>
                    <a:pt x="211" y="911"/>
                    <a:pt x="210" y="911"/>
                    <a:pt x="209" y="912"/>
                  </a:cubicBezTo>
                  <a:cubicBezTo>
                    <a:pt x="206" y="912"/>
                    <a:pt x="204" y="912"/>
                    <a:pt x="202" y="913"/>
                  </a:cubicBezTo>
                  <a:cubicBezTo>
                    <a:pt x="200" y="913"/>
                    <a:pt x="199" y="914"/>
                    <a:pt x="197" y="914"/>
                  </a:cubicBezTo>
                  <a:cubicBezTo>
                    <a:pt x="192" y="915"/>
                    <a:pt x="191" y="918"/>
                    <a:pt x="191" y="920"/>
                  </a:cubicBezTo>
                  <a:cubicBezTo>
                    <a:pt x="191" y="921"/>
                    <a:pt x="191" y="922"/>
                    <a:pt x="191" y="923"/>
                  </a:cubicBezTo>
                  <a:cubicBezTo>
                    <a:pt x="190" y="923"/>
                    <a:pt x="190" y="924"/>
                    <a:pt x="190" y="924"/>
                  </a:cubicBezTo>
                  <a:cubicBezTo>
                    <a:pt x="188" y="926"/>
                    <a:pt x="186" y="928"/>
                    <a:pt x="189" y="933"/>
                  </a:cubicBezTo>
                  <a:cubicBezTo>
                    <a:pt x="191" y="935"/>
                    <a:pt x="192" y="936"/>
                    <a:pt x="191" y="939"/>
                  </a:cubicBezTo>
                  <a:cubicBezTo>
                    <a:pt x="191" y="941"/>
                    <a:pt x="190" y="942"/>
                    <a:pt x="189" y="944"/>
                  </a:cubicBezTo>
                  <a:cubicBezTo>
                    <a:pt x="188" y="944"/>
                    <a:pt x="187" y="945"/>
                    <a:pt x="187" y="946"/>
                  </a:cubicBezTo>
                  <a:cubicBezTo>
                    <a:pt x="186" y="948"/>
                    <a:pt x="183" y="952"/>
                    <a:pt x="180" y="954"/>
                  </a:cubicBezTo>
                  <a:cubicBezTo>
                    <a:pt x="179" y="955"/>
                    <a:pt x="178" y="955"/>
                    <a:pt x="177" y="955"/>
                  </a:cubicBezTo>
                  <a:cubicBezTo>
                    <a:pt x="176" y="955"/>
                    <a:pt x="175" y="955"/>
                    <a:pt x="174" y="955"/>
                  </a:cubicBezTo>
                  <a:cubicBezTo>
                    <a:pt x="173" y="955"/>
                    <a:pt x="172" y="954"/>
                    <a:pt x="171" y="954"/>
                  </a:cubicBezTo>
                  <a:cubicBezTo>
                    <a:pt x="170" y="955"/>
                    <a:pt x="170" y="955"/>
                    <a:pt x="170" y="955"/>
                  </a:cubicBezTo>
                  <a:cubicBezTo>
                    <a:pt x="168" y="955"/>
                    <a:pt x="167" y="954"/>
                    <a:pt x="165" y="954"/>
                  </a:cubicBezTo>
                  <a:cubicBezTo>
                    <a:pt x="163" y="953"/>
                    <a:pt x="161" y="952"/>
                    <a:pt x="159" y="952"/>
                  </a:cubicBezTo>
                  <a:cubicBezTo>
                    <a:pt x="153" y="952"/>
                    <a:pt x="152" y="957"/>
                    <a:pt x="151" y="960"/>
                  </a:cubicBezTo>
                  <a:cubicBezTo>
                    <a:pt x="151" y="961"/>
                    <a:pt x="151" y="961"/>
                    <a:pt x="151" y="962"/>
                  </a:cubicBezTo>
                  <a:cubicBezTo>
                    <a:pt x="150" y="964"/>
                    <a:pt x="150" y="966"/>
                    <a:pt x="150" y="968"/>
                  </a:cubicBezTo>
                  <a:cubicBezTo>
                    <a:pt x="150" y="969"/>
                    <a:pt x="150" y="971"/>
                    <a:pt x="149" y="972"/>
                  </a:cubicBezTo>
                  <a:cubicBezTo>
                    <a:pt x="149" y="974"/>
                    <a:pt x="149" y="974"/>
                    <a:pt x="149" y="974"/>
                  </a:cubicBezTo>
                  <a:cubicBezTo>
                    <a:pt x="149" y="977"/>
                    <a:pt x="148" y="979"/>
                    <a:pt x="149" y="983"/>
                  </a:cubicBezTo>
                  <a:cubicBezTo>
                    <a:pt x="150" y="985"/>
                    <a:pt x="150" y="987"/>
                    <a:pt x="150" y="989"/>
                  </a:cubicBezTo>
                  <a:cubicBezTo>
                    <a:pt x="150" y="990"/>
                    <a:pt x="150" y="991"/>
                    <a:pt x="150" y="992"/>
                  </a:cubicBezTo>
                  <a:cubicBezTo>
                    <a:pt x="150" y="993"/>
                    <a:pt x="150" y="993"/>
                    <a:pt x="150" y="993"/>
                  </a:cubicBezTo>
                  <a:cubicBezTo>
                    <a:pt x="151" y="997"/>
                    <a:pt x="151" y="997"/>
                    <a:pt x="149" y="999"/>
                  </a:cubicBezTo>
                  <a:cubicBezTo>
                    <a:pt x="148" y="999"/>
                    <a:pt x="148" y="999"/>
                    <a:pt x="148" y="999"/>
                  </a:cubicBezTo>
                  <a:cubicBezTo>
                    <a:pt x="146" y="1001"/>
                    <a:pt x="143" y="1003"/>
                    <a:pt x="140" y="1006"/>
                  </a:cubicBezTo>
                  <a:cubicBezTo>
                    <a:pt x="139" y="1007"/>
                    <a:pt x="138" y="1009"/>
                    <a:pt x="138" y="1010"/>
                  </a:cubicBezTo>
                  <a:cubicBezTo>
                    <a:pt x="137" y="1012"/>
                    <a:pt x="137" y="1013"/>
                    <a:pt x="135" y="1014"/>
                  </a:cubicBezTo>
                  <a:cubicBezTo>
                    <a:pt x="134" y="1014"/>
                    <a:pt x="133" y="1015"/>
                    <a:pt x="132" y="1016"/>
                  </a:cubicBezTo>
                  <a:cubicBezTo>
                    <a:pt x="131" y="1017"/>
                    <a:pt x="131" y="1017"/>
                    <a:pt x="131" y="1017"/>
                  </a:cubicBezTo>
                  <a:cubicBezTo>
                    <a:pt x="130" y="1018"/>
                    <a:pt x="130" y="1018"/>
                    <a:pt x="129" y="1018"/>
                  </a:cubicBezTo>
                  <a:cubicBezTo>
                    <a:pt x="128" y="1019"/>
                    <a:pt x="126" y="1019"/>
                    <a:pt x="125" y="1021"/>
                  </a:cubicBezTo>
                  <a:cubicBezTo>
                    <a:pt x="123" y="1023"/>
                    <a:pt x="123" y="1026"/>
                    <a:pt x="124" y="1028"/>
                  </a:cubicBezTo>
                  <a:cubicBezTo>
                    <a:pt x="124" y="1031"/>
                    <a:pt x="124" y="1033"/>
                    <a:pt x="123" y="1033"/>
                  </a:cubicBezTo>
                  <a:cubicBezTo>
                    <a:pt x="121" y="1035"/>
                    <a:pt x="118" y="1035"/>
                    <a:pt x="116" y="1035"/>
                  </a:cubicBezTo>
                  <a:cubicBezTo>
                    <a:pt x="115" y="1035"/>
                    <a:pt x="115" y="1036"/>
                    <a:pt x="114" y="1036"/>
                  </a:cubicBezTo>
                  <a:cubicBezTo>
                    <a:pt x="113" y="1036"/>
                    <a:pt x="112" y="1036"/>
                    <a:pt x="111" y="1036"/>
                  </a:cubicBezTo>
                  <a:cubicBezTo>
                    <a:pt x="111" y="1036"/>
                    <a:pt x="110" y="1036"/>
                    <a:pt x="110" y="1036"/>
                  </a:cubicBezTo>
                  <a:cubicBezTo>
                    <a:pt x="108" y="1036"/>
                    <a:pt x="106" y="1036"/>
                    <a:pt x="104" y="1039"/>
                  </a:cubicBezTo>
                  <a:cubicBezTo>
                    <a:pt x="103" y="1041"/>
                    <a:pt x="103" y="1043"/>
                    <a:pt x="103" y="1045"/>
                  </a:cubicBezTo>
                  <a:cubicBezTo>
                    <a:pt x="103" y="1045"/>
                    <a:pt x="103" y="1045"/>
                    <a:pt x="102" y="1045"/>
                  </a:cubicBezTo>
                  <a:cubicBezTo>
                    <a:pt x="102" y="1045"/>
                    <a:pt x="102" y="1045"/>
                    <a:pt x="101" y="1045"/>
                  </a:cubicBezTo>
                  <a:cubicBezTo>
                    <a:pt x="101" y="1045"/>
                    <a:pt x="100" y="1045"/>
                    <a:pt x="99" y="1045"/>
                  </a:cubicBezTo>
                  <a:cubicBezTo>
                    <a:pt x="99" y="1045"/>
                    <a:pt x="98" y="1044"/>
                    <a:pt x="97" y="1044"/>
                  </a:cubicBezTo>
                  <a:cubicBezTo>
                    <a:pt x="93" y="1044"/>
                    <a:pt x="92" y="1046"/>
                    <a:pt x="91" y="1048"/>
                  </a:cubicBezTo>
                  <a:cubicBezTo>
                    <a:pt x="90" y="1050"/>
                    <a:pt x="90" y="1052"/>
                    <a:pt x="91" y="1054"/>
                  </a:cubicBezTo>
                  <a:cubicBezTo>
                    <a:pt x="91" y="1055"/>
                    <a:pt x="91" y="1056"/>
                    <a:pt x="91" y="1056"/>
                  </a:cubicBezTo>
                  <a:cubicBezTo>
                    <a:pt x="90" y="1058"/>
                    <a:pt x="90" y="1059"/>
                    <a:pt x="90" y="1060"/>
                  </a:cubicBezTo>
                  <a:cubicBezTo>
                    <a:pt x="90" y="1062"/>
                    <a:pt x="90" y="1063"/>
                    <a:pt x="89" y="1065"/>
                  </a:cubicBezTo>
                  <a:cubicBezTo>
                    <a:pt x="88" y="1067"/>
                    <a:pt x="87" y="1070"/>
                    <a:pt x="86" y="1071"/>
                  </a:cubicBezTo>
                  <a:cubicBezTo>
                    <a:pt x="85" y="1072"/>
                    <a:pt x="85" y="1072"/>
                    <a:pt x="83" y="1072"/>
                  </a:cubicBezTo>
                  <a:cubicBezTo>
                    <a:pt x="83" y="1075"/>
                    <a:pt x="83" y="1075"/>
                    <a:pt x="83" y="1075"/>
                  </a:cubicBezTo>
                  <a:cubicBezTo>
                    <a:pt x="83" y="1072"/>
                    <a:pt x="83" y="1072"/>
                    <a:pt x="83" y="1072"/>
                  </a:cubicBezTo>
                  <a:cubicBezTo>
                    <a:pt x="82" y="1072"/>
                    <a:pt x="80" y="1072"/>
                    <a:pt x="78" y="1073"/>
                  </a:cubicBezTo>
                  <a:cubicBezTo>
                    <a:pt x="74" y="1075"/>
                    <a:pt x="74" y="1079"/>
                    <a:pt x="74" y="1082"/>
                  </a:cubicBezTo>
                  <a:cubicBezTo>
                    <a:pt x="74" y="1084"/>
                    <a:pt x="73" y="1086"/>
                    <a:pt x="73" y="1087"/>
                  </a:cubicBezTo>
                  <a:cubicBezTo>
                    <a:pt x="72" y="1088"/>
                    <a:pt x="70" y="1089"/>
                    <a:pt x="68" y="1091"/>
                  </a:cubicBezTo>
                  <a:cubicBezTo>
                    <a:pt x="67" y="1091"/>
                    <a:pt x="66" y="1092"/>
                    <a:pt x="65" y="1092"/>
                  </a:cubicBezTo>
                  <a:cubicBezTo>
                    <a:pt x="63" y="1094"/>
                    <a:pt x="61" y="1096"/>
                    <a:pt x="60" y="1098"/>
                  </a:cubicBezTo>
                  <a:cubicBezTo>
                    <a:pt x="59" y="1099"/>
                    <a:pt x="59" y="1099"/>
                    <a:pt x="58" y="1100"/>
                  </a:cubicBezTo>
                  <a:cubicBezTo>
                    <a:pt x="56" y="1103"/>
                    <a:pt x="53" y="1105"/>
                    <a:pt x="51" y="1107"/>
                  </a:cubicBezTo>
                  <a:cubicBezTo>
                    <a:pt x="50" y="1107"/>
                    <a:pt x="49" y="1108"/>
                    <a:pt x="47" y="1108"/>
                  </a:cubicBezTo>
                  <a:cubicBezTo>
                    <a:pt x="46" y="1108"/>
                    <a:pt x="44" y="1108"/>
                    <a:pt x="42" y="1109"/>
                  </a:cubicBezTo>
                  <a:cubicBezTo>
                    <a:pt x="41" y="1109"/>
                    <a:pt x="41" y="1110"/>
                    <a:pt x="40" y="1110"/>
                  </a:cubicBezTo>
                  <a:cubicBezTo>
                    <a:pt x="40" y="1111"/>
                    <a:pt x="39" y="1111"/>
                    <a:pt x="39" y="1111"/>
                  </a:cubicBezTo>
                  <a:cubicBezTo>
                    <a:pt x="38" y="1111"/>
                    <a:pt x="37" y="1111"/>
                    <a:pt x="36" y="1110"/>
                  </a:cubicBezTo>
                  <a:cubicBezTo>
                    <a:pt x="36" y="1110"/>
                    <a:pt x="35" y="1110"/>
                    <a:pt x="34" y="1110"/>
                  </a:cubicBezTo>
                  <a:cubicBezTo>
                    <a:pt x="33" y="1109"/>
                    <a:pt x="32" y="1109"/>
                    <a:pt x="30" y="1109"/>
                  </a:cubicBezTo>
                  <a:cubicBezTo>
                    <a:pt x="28" y="1109"/>
                    <a:pt x="27" y="1110"/>
                    <a:pt x="25" y="1111"/>
                  </a:cubicBezTo>
                  <a:cubicBezTo>
                    <a:pt x="24" y="1111"/>
                    <a:pt x="22" y="1112"/>
                    <a:pt x="21" y="1113"/>
                  </a:cubicBezTo>
                  <a:cubicBezTo>
                    <a:pt x="19" y="1114"/>
                    <a:pt x="18" y="1115"/>
                    <a:pt x="16" y="1116"/>
                  </a:cubicBezTo>
                  <a:cubicBezTo>
                    <a:pt x="12" y="1118"/>
                    <a:pt x="7" y="1120"/>
                    <a:pt x="5" y="1126"/>
                  </a:cubicBezTo>
                  <a:cubicBezTo>
                    <a:pt x="4" y="1127"/>
                    <a:pt x="4" y="1129"/>
                    <a:pt x="4" y="1130"/>
                  </a:cubicBezTo>
                  <a:cubicBezTo>
                    <a:pt x="4" y="1131"/>
                    <a:pt x="4" y="1132"/>
                    <a:pt x="4" y="1133"/>
                  </a:cubicBezTo>
                  <a:cubicBezTo>
                    <a:pt x="4" y="1133"/>
                    <a:pt x="3" y="1134"/>
                    <a:pt x="3" y="1134"/>
                  </a:cubicBezTo>
                  <a:cubicBezTo>
                    <a:pt x="3" y="1134"/>
                    <a:pt x="2" y="1135"/>
                    <a:pt x="2" y="1136"/>
                  </a:cubicBezTo>
                  <a:cubicBezTo>
                    <a:pt x="0" y="1138"/>
                    <a:pt x="1" y="1141"/>
                    <a:pt x="2" y="1143"/>
                  </a:cubicBezTo>
                  <a:cubicBezTo>
                    <a:pt x="4" y="1147"/>
                    <a:pt x="10" y="1148"/>
                    <a:pt x="12" y="1148"/>
                  </a:cubicBezTo>
                  <a:cubicBezTo>
                    <a:pt x="13" y="1148"/>
                    <a:pt x="15" y="1148"/>
                    <a:pt x="16" y="1148"/>
                  </a:cubicBezTo>
                  <a:cubicBezTo>
                    <a:pt x="20" y="1148"/>
                    <a:pt x="22" y="1147"/>
                    <a:pt x="25" y="1146"/>
                  </a:cubicBezTo>
                  <a:cubicBezTo>
                    <a:pt x="29" y="1144"/>
                    <a:pt x="30" y="1139"/>
                    <a:pt x="31" y="1136"/>
                  </a:cubicBezTo>
                  <a:cubicBezTo>
                    <a:pt x="31" y="1135"/>
                    <a:pt x="31" y="1135"/>
                    <a:pt x="31" y="1135"/>
                  </a:cubicBezTo>
                  <a:cubicBezTo>
                    <a:pt x="32" y="1132"/>
                    <a:pt x="32" y="1131"/>
                    <a:pt x="33" y="1131"/>
                  </a:cubicBezTo>
                  <a:cubicBezTo>
                    <a:pt x="33" y="1131"/>
                    <a:pt x="33" y="1131"/>
                    <a:pt x="33" y="1131"/>
                  </a:cubicBezTo>
                  <a:cubicBezTo>
                    <a:pt x="34" y="1131"/>
                    <a:pt x="36" y="1131"/>
                    <a:pt x="37" y="1132"/>
                  </a:cubicBezTo>
                  <a:cubicBezTo>
                    <a:pt x="38" y="1132"/>
                    <a:pt x="38" y="1133"/>
                    <a:pt x="38" y="1133"/>
                  </a:cubicBezTo>
                  <a:cubicBezTo>
                    <a:pt x="39" y="1133"/>
                    <a:pt x="39" y="1134"/>
                    <a:pt x="40" y="1134"/>
                  </a:cubicBezTo>
                  <a:cubicBezTo>
                    <a:pt x="42" y="1136"/>
                    <a:pt x="45" y="1136"/>
                    <a:pt x="47" y="1136"/>
                  </a:cubicBezTo>
                  <a:cubicBezTo>
                    <a:pt x="48" y="1136"/>
                    <a:pt x="48" y="1136"/>
                    <a:pt x="49" y="1136"/>
                  </a:cubicBezTo>
                  <a:cubicBezTo>
                    <a:pt x="49" y="1136"/>
                    <a:pt x="50" y="1136"/>
                    <a:pt x="51" y="1136"/>
                  </a:cubicBezTo>
                  <a:cubicBezTo>
                    <a:pt x="51" y="1136"/>
                    <a:pt x="51" y="1136"/>
                    <a:pt x="51" y="1136"/>
                  </a:cubicBezTo>
                  <a:cubicBezTo>
                    <a:pt x="54" y="1136"/>
                    <a:pt x="57" y="1138"/>
                    <a:pt x="58" y="1140"/>
                  </a:cubicBezTo>
                  <a:cubicBezTo>
                    <a:pt x="59" y="1141"/>
                    <a:pt x="59" y="1142"/>
                    <a:pt x="59" y="1143"/>
                  </a:cubicBezTo>
                  <a:cubicBezTo>
                    <a:pt x="59" y="1144"/>
                    <a:pt x="59" y="1144"/>
                    <a:pt x="59" y="1144"/>
                  </a:cubicBezTo>
                  <a:cubicBezTo>
                    <a:pt x="59" y="1145"/>
                    <a:pt x="60" y="1146"/>
                    <a:pt x="60" y="1147"/>
                  </a:cubicBezTo>
                  <a:cubicBezTo>
                    <a:pt x="60" y="1148"/>
                    <a:pt x="61" y="1149"/>
                    <a:pt x="61" y="1149"/>
                  </a:cubicBezTo>
                  <a:cubicBezTo>
                    <a:pt x="61" y="1153"/>
                    <a:pt x="62" y="1155"/>
                    <a:pt x="64" y="1159"/>
                  </a:cubicBezTo>
                  <a:cubicBezTo>
                    <a:pt x="64" y="1159"/>
                    <a:pt x="64" y="1159"/>
                    <a:pt x="64" y="1159"/>
                  </a:cubicBezTo>
                  <a:cubicBezTo>
                    <a:pt x="65" y="1161"/>
                    <a:pt x="67" y="1163"/>
                    <a:pt x="70" y="1163"/>
                  </a:cubicBezTo>
                  <a:cubicBezTo>
                    <a:pt x="70" y="1163"/>
                    <a:pt x="71" y="1163"/>
                    <a:pt x="71" y="1163"/>
                  </a:cubicBezTo>
                  <a:cubicBezTo>
                    <a:pt x="76" y="1162"/>
                    <a:pt x="77" y="1159"/>
                    <a:pt x="77" y="1157"/>
                  </a:cubicBezTo>
                  <a:cubicBezTo>
                    <a:pt x="78" y="1156"/>
                    <a:pt x="78" y="1155"/>
                    <a:pt x="79" y="1155"/>
                  </a:cubicBezTo>
                  <a:cubicBezTo>
                    <a:pt x="79" y="1154"/>
                    <a:pt x="80" y="1154"/>
                    <a:pt x="81" y="1154"/>
                  </a:cubicBezTo>
                  <a:cubicBezTo>
                    <a:pt x="82" y="1154"/>
                    <a:pt x="84" y="1153"/>
                    <a:pt x="86" y="1153"/>
                  </a:cubicBezTo>
                  <a:cubicBezTo>
                    <a:pt x="88" y="1151"/>
                    <a:pt x="88" y="1149"/>
                    <a:pt x="88" y="1148"/>
                  </a:cubicBezTo>
                  <a:cubicBezTo>
                    <a:pt x="88" y="1148"/>
                    <a:pt x="88" y="1148"/>
                    <a:pt x="88" y="1148"/>
                  </a:cubicBezTo>
                  <a:cubicBezTo>
                    <a:pt x="88" y="1148"/>
                    <a:pt x="89" y="1148"/>
                    <a:pt x="89" y="1148"/>
                  </a:cubicBezTo>
                  <a:cubicBezTo>
                    <a:pt x="90" y="1147"/>
                    <a:pt x="92" y="1146"/>
                    <a:pt x="92" y="1143"/>
                  </a:cubicBezTo>
                  <a:cubicBezTo>
                    <a:pt x="93" y="1140"/>
                    <a:pt x="91" y="1137"/>
                    <a:pt x="89" y="1135"/>
                  </a:cubicBezTo>
                  <a:cubicBezTo>
                    <a:pt x="88" y="1134"/>
                    <a:pt x="87" y="1134"/>
                    <a:pt x="87" y="1134"/>
                  </a:cubicBezTo>
                  <a:cubicBezTo>
                    <a:pt x="86" y="1134"/>
                    <a:pt x="86" y="1134"/>
                    <a:pt x="86" y="1133"/>
                  </a:cubicBezTo>
                  <a:cubicBezTo>
                    <a:pt x="86" y="1133"/>
                    <a:pt x="86" y="1132"/>
                    <a:pt x="87" y="1131"/>
                  </a:cubicBezTo>
                  <a:cubicBezTo>
                    <a:pt x="89" y="1130"/>
                    <a:pt x="91" y="1128"/>
                    <a:pt x="91" y="1124"/>
                  </a:cubicBezTo>
                  <a:cubicBezTo>
                    <a:pt x="91" y="1124"/>
                    <a:pt x="91" y="1123"/>
                    <a:pt x="91" y="1123"/>
                  </a:cubicBezTo>
                  <a:cubicBezTo>
                    <a:pt x="93" y="1125"/>
                    <a:pt x="95" y="1126"/>
                    <a:pt x="96" y="1126"/>
                  </a:cubicBezTo>
                  <a:cubicBezTo>
                    <a:pt x="97" y="1126"/>
                    <a:pt x="97" y="1126"/>
                    <a:pt x="98" y="1126"/>
                  </a:cubicBezTo>
                  <a:cubicBezTo>
                    <a:pt x="101" y="1126"/>
                    <a:pt x="102" y="1124"/>
                    <a:pt x="103" y="1122"/>
                  </a:cubicBezTo>
                  <a:cubicBezTo>
                    <a:pt x="103" y="1122"/>
                    <a:pt x="103" y="1122"/>
                    <a:pt x="103" y="1122"/>
                  </a:cubicBezTo>
                  <a:cubicBezTo>
                    <a:pt x="104" y="1120"/>
                    <a:pt x="105" y="1119"/>
                    <a:pt x="106" y="1118"/>
                  </a:cubicBezTo>
                  <a:cubicBezTo>
                    <a:pt x="107" y="1117"/>
                    <a:pt x="108" y="1116"/>
                    <a:pt x="109" y="1116"/>
                  </a:cubicBezTo>
                  <a:cubicBezTo>
                    <a:pt x="110" y="1115"/>
                    <a:pt x="110" y="1115"/>
                    <a:pt x="110" y="1115"/>
                  </a:cubicBezTo>
                  <a:cubicBezTo>
                    <a:pt x="112" y="1115"/>
                    <a:pt x="113" y="1114"/>
                    <a:pt x="114" y="1112"/>
                  </a:cubicBezTo>
                  <a:cubicBezTo>
                    <a:pt x="115" y="1112"/>
                    <a:pt x="115" y="1111"/>
                    <a:pt x="115" y="1111"/>
                  </a:cubicBezTo>
                  <a:cubicBezTo>
                    <a:pt x="115" y="1111"/>
                    <a:pt x="115" y="1112"/>
                    <a:pt x="116" y="1112"/>
                  </a:cubicBezTo>
                  <a:cubicBezTo>
                    <a:pt x="117" y="1113"/>
                    <a:pt x="118" y="1114"/>
                    <a:pt x="120" y="1114"/>
                  </a:cubicBezTo>
                  <a:cubicBezTo>
                    <a:pt x="122" y="1114"/>
                    <a:pt x="123" y="1112"/>
                    <a:pt x="125" y="1111"/>
                  </a:cubicBezTo>
                  <a:cubicBezTo>
                    <a:pt x="127" y="1108"/>
                    <a:pt x="127" y="1106"/>
                    <a:pt x="127" y="1103"/>
                  </a:cubicBezTo>
                  <a:cubicBezTo>
                    <a:pt x="127" y="1102"/>
                    <a:pt x="127" y="1102"/>
                    <a:pt x="127" y="1102"/>
                  </a:cubicBezTo>
                  <a:cubicBezTo>
                    <a:pt x="127" y="1101"/>
                    <a:pt x="127" y="1100"/>
                    <a:pt x="128" y="1099"/>
                  </a:cubicBezTo>
                  <a:cubicBezTo>
                    <a:pt x="128" y="1098"/>
                    <a:pt x="129" y="1096"/>
                    <a:pt x="129" y="1094"/>
                  </a:cubicBezTo>
                  <a:cubicBezTo>
                    <a:pt x="129" y="1094"/>
                    <a:pt x="129" y="1093"/>
                    <a:pt x="129" y="1093"/>
                  </a:cubicBezTo>
                  <a:cubicBezTo>
                    <a:pt x="129" y="1091"/>
                    <a:pt x="129" y="1091"/>
                    <a:pt x="129" y="1091"/>
                  </a:cubicBezTo>
                  <a:cubicBezTo>
                    <a:pt x="130" y="1090"/>
                    <a:pt x="130" y="1090"/>
                    <a:pt x="131" y="1090"/>
                  </a:cubicBezTo>
                  <a:cubicBezTo>
                    <a:pt x="133" y="1090"/>
                    <a:pt x="135" y="1091"/>
                    <a:pt x="136" y="1091"/>
                  </a:cubicBezTo>
                  <a:cubicBezTo>
                    <a:pt x="136" y="1092"/>
                    <a:pt x="136" y="1092"/>
                    <a:pt x="136" y="1092"/>
                  </a:cubicBezTo>
                  <a:cubicBezTo>
                    <a:pt x="137" y="1092"/>
                    <a:pt x="139" y="1093"/>
                    <a:pt x="141" y="1093"/>
                  </a:cubicBezTo>
                  <a:cubicBezTo>
                    <a:pt x="141" y="1093"/>
                    <a:pt x="142" y="1093"/>
                    <a:pt x="142" y="1093"/>
                  </a:cubicBezTo>
                  <a:cubicBezTo>
                    <a:pt x="144" y="1093"/>
                    <a:pt x="145" y="1093"/>
                    <a:pt x="147" y="1093"/>
                  </a:cubicBezTo>
                  <a:cubicBezTo>
                    <a:pt x="148" y="1093"/>
                    <a:pt x="150" y="1093"/>
                    <a:pt x="152" y="1093"/>
                  </a:cubicBezTo>
                  <a:cubicBezTo>
                    <a:pt x="156" y="1093"/>
                    <a:pt x="159" y="1093"/>
                    <a:pt x="162" y="1092"/>
                  </a:cubicBezTo>
                  <a:cubicBezTo>
                    <a:pt x="164" y="1091"/>
                    <a:pt x="166" y="1090"/>
                    <a:pt x="168" y="1088"/>
                  </a:cubicBezTo>
                  <a:cubicBezTo>
                    <a:pt x="170" y="1087"/>
                    <a:pt x="171" y="1086"/>
                    <a:pt x="173" y="1086"/>
                  </a:cubicBezTo>
                  <a:cubicBezTo>
                    <a:pt x="173" y="1086"/>
                    <a:pt x="173" y="1086"/>
                    <a:pt x="174" y="1086"/>
                  </a:cubicBezTo>
                  <a:cubicBezTo>
                    <a:pt x="176" y="1086"/>
                    <a:pt x="179" y="1087"/>
                    <a:pt x="182" y="1088"/>
                  </a:cubicBezTo>
                  <a:cubicBezTo>
                    <a:pt x="184" y="1088"/>
                    <a:pt x="186" y="1088"/>
                    <a:pt x="188" y="1089"/>
                  </a:cubicBezTo>
                  <a:cubicBezTo>
                    <a:pt x="189" y="1089"/>
                    <a:pt x="190" y="1089"/>
                    <a:pt x="190" y="1090"/>
                  </a:cubicBezTo>
                  <a:cubicBezTo>
                    <a:pt x="191" y="1090"/>
                    <a:pt x="192" y="1091"/>
                    <a:pt x="194" y="1091"/>
                  </a:cubicBezTo>
                  <a:cubicBezTo>
                    <a:pt x="194" y="1091"/>
                    <a:pt x="195" y="1091"/>
                    <a:pt x="195" y="1091"/>
                  </a:cubicBezTo>
                  <a:cubicBezTo>
                    <a:pt x="198" y="1091"/>
                    <a:pt x="201" y="1089"/>
                    <a:pt x="202" y="1086"/>
                  </a:cubicBezTo>
                  <a:cubicBezTo>
                    <a:pt x="202" y="1085"/>
                    <a:pt x="202" y="1085"/>
                    <a:pt x="203" y="1084"/>
                  </a:cubicBezTo>
                  <a:cubicBezTo>
                    <a:pt x="203" y="1085"/>
                    <a:pt x="204" y="1087"/>
                    <a:pt x="205" y="1088"/>
                  </a:cubicBezTo>
                  <a:cubicBezTo>
                    <a:pt x="206" y="1089"/>
                    <a:pt x="206" y="1089"/>
                    <a:pt x="207" y="1090"/>
                  </a:cubicBezTo>
                  <a:cubicBezTo>
                    <a:pt x="209" y="1093"/>
                    <a:pt x="212" y="1098"/>
                    <a:pt x="217" y="1098"/>
                  </a:cubicBezTo>
                  <a:cubicBezTo>
                    <a:pt x="218" y="1098"/>
                    <a:pt x="219" y="1098"/>
                    <a:pt x="219" y="1098"/>
                  </a:cubicBezTo>
                  <a:cubicBezTo>
                    <a:pt x="221" y="1098"/>
                    <a:pt x="222" y="1097"/>
                    <a:pt x="223" y="1096"/>
                  </a:cubicBezTo>
                  <a:cubicBezTo>
                    <a:pt x="224" y="1096"/>
                    <a:pt x="225" y="1095"/>
                    <a:pt x="226" y="1095"/>
                  </a:cubicBezTo>
                  <a:cubicBezTo>
                    <a:pt x="226" y="1095"/>
                    <a:pt x="226" y="1095"/>
                    <a:pt x="226" y="1095"/>
                  </a:cubicBezTo>
                  <a:cubicBezTo>
                    <a:pt x="228" y="1095"/>
                    <a:pt x="230" y="1096"/>
                    <a:pt x="232" y="1097"/>
                  </a:cubicBezTo>
                  <a:cubicBezTo>
                    <a:pt x="235" y="1099"/>
                    <a:pt x="237" y="1100"/>
                    <a:pt x="238" y="1102"/>
                  </a:cubicBezTo>
                  <a:cubicBezTo>
                    <a:pt x="239" y="1107"/>
                    <a:pt x="242" y="1110"/>
                    <a:pt x="245" y="1112"/>
                  </a:cubicBezTo>
                  <a:cubicBezTo>
                    <a:pt x="247" y="1113"/>
                    <a:pt x="250" y="1113"/>
                    <a:pt x="253" y="1113"/>
                  </a:cubicBezTo>
                  <a:cubicBezTo>
                    <a:pt x="255" y="1113"/>
                    <a:pt x="257" y="1113"/>
                    <a:pt x="259" y="1113"/>
                  </a:cubicBezTo>
                  <a:cubicBezTo>
                    <a:pt x="262" y="1112"/>
                    <a:pt x="267" y="1112"/>
                    <a:pt x="269" y="1106"/>
                  </a:cubicBezTo>
                  <a:cubicBezTo>
                    <a:pt x="270" y="1104"/>
                    <a:pt x="270" y="1102"/>
                    <a:pt x="271" y="1099"/>
                  </a:cubicBezTo>
                  <a:cubicBezTo>
                    <a:pt x="271" y="1097"/>
                    <a:pt x="271" y="1096"/>
                    <a:pt x="271" y="1094"/>
                  </a:cubicBezTo>
                  <a:cubicBezTo>
                    <a:pt x="272" y="1092"/>
                    <a:pt x="274" y="1090"/>
                    <a:pt x="277" y="1088"/>
                  </a:cubicBezTo>
                  <a:cubicBezTo>
                    <a:pt x="278" y="1088"/>
                    <a:pt x="278" y="1088"/>
                    <a:pt x="278" y="1088"/>
                  </a:cubicBezTo>
                  <a:cubicBezTo>
                    <a:pt x="278" y="1088"/>
                    <a:pt x="278" y="1088"/>
                    <a:pt x="279" y="1088"/>
                  </a:cubicBezTo>
                  <a:cubicBezTo>
                    <a:pt x="280" y="1087"/>
                    <a:pt x="283" y="1085"/>
                    <a:pt x="284" y="1083"/>
                  </a:cubicBezTo>
                  <a:cubicBezTo>
                    <a:pt x="284" y="1082"/>
                    <a:pt x="284" y="1080"/>
                    <a:pt x="284" y="1079"/>
                  </a:cubicBezTo>
                  <a:cubicBezTo>
                    <a:pt x="284" y="1079"/>
                    <a:pt x="284" y="1078"/>
                    <a:pt x="284" y="1078"/>
                  </a:cubicBezTo>
                  <a:cubicBezTo>
                    <a:pt x="284" y="1078"/>
                    <a:pt x="284" y="1077"/>
                    <a:pt x="285" y="1077"/>
                  </a:cubicBezTo>
                  <a:cubicBezTo>
                    <a:pt x="286" y="1076"/>
                    <a:pt x="287" y="1075"/>
                    <a:pt x="287" y="1073"/>
                  </a:cubicBezTo>
                  <a:cubicBezTo>
                    <a:pt x="287" y="1071"/>
                    <a:pt x="286" y="1069"/>
                    <a:pt x="282" y="1069"/>
                  </a:cubicBezTo>
                  <a:cubicBezTo>
                    <a:pt x="282" y="1069"/>
                    <a:pt x="282" y="1069"/>
                    <a:pt x="282" y="1069"/>
                  </a:cubicBezTo>
                  <a:cubicBezTo>
                    <a:pt x="282" y="1069"/>
                    <a:pt x="281" y="1069"/>
                    <a:pt x="281" y="1069"/>
                  </a:cubicBezTo>
                  <a:cubicBezTo>
                    <a:pt x="281" y="1069"/>
                    <a:pt x="281" y="1068"/>
                    <a:pt x="281" y="1068"/>
                  </a:cubicBezTo>
                  <a:cubicBezTo>
                    <a:pt x="281" y="1067"/>
                    <a:pt x="282" y="1066"/>
                    <a:pt x="282" y="1066"/>
                  </a:cubicBezTo>
                  <a:cubicBezTo>
                    <a:pt x="283" y="1065"/>
                    <a:pt x="283" y="1064"/>
                    <a:pt x="284" y="1063"/>
                  </a:cubicBezTo>
                  <a:cubicBezTo>
                    <a:pt x="285" y="1061"/>
                    <a:pt x="285" y="1059"/>
                    <a:pt x="285" y="1058"/>
                  </a:cubicBezTo>
                  <a:cubicBezTo>
                    <a:pt x="285" y="1056"/>
                    <a:pt x="285" y="1055"/>
                    <a:pt x="285" y="1054"/>
                  </a:cubicBezTo>
                  <a:cubicBezTo>
                    <a:pt x="285" y="1052"/>
                    <a:pt x="284" y="1051"/>
                    <a:pt x="285" y="1049"/>
                  </a:cubicBezTo>
                  <a:cubicBezTo>
                    <a:pt x="285" y="1048"/>
                    <a:pt x="286" y="1045"/>
                    <a:pt x="287" y="1044"/>
                  </a:cubicBezTo>
                  <a:cubicBezTo>
                    <a:pt x="288" y="1043"/>
                    <a:pt x="288" y="1043"/>
                    <a:pt x="288" y="1043"/>
                  </a:cubicBezTo>
                  <a:cubicBezTo>
                    <a:pt x="288" y="1042"/>
                    <a:pt x="289" y="1041"/>
                    <a:pt x="289" y="1040"/>
                  </a:cubicBezTo>
                  <a:cubicBezTo>
                    <a:pt x="290" y="1039"/>
                    <a:pt x="290" y="1038"/>
                    <a:pt x="291" y="1037"/>
                  </a:cubicBezTo>
                  <a:cubicBezTo>
                    <a:pt x="292" y="1036"/>
                    <a:pt x="292" y="1036"/>
                    <a:pt x="292" y="1036"/>
                  </a:cubicBezTo>
                  <a:cubicBezTo>
                    <a:pt x="292" y="1034"/>
                    <a:pt x="293" y="1033"/>
                    <a:pt x="294" y="1031"/>
                  </a:cubicBezTo>
                  <a:cubicBezTo>
                    <a:pt x="295" y="1033"/>
                    <a:pt x="296" y="1034"/>
                    <a:pt x="299" y="1034"/>
                  </a:cubicBezTo>
                  <a:cubicBezTo>
                    <a:pt x="300" y="1034"/>
                    <a:pt x="300" y="1034"/>
                    <a:pt x="301" y="1034"/>
                  </a:cubicBezTo>
                  <a:cubicBezTo>
                    <a:pt x="304" y="1033"/>
                    <a:pt x="306" y="1031"/>
                    <a:pt x="307" y="1029"/>
                  </a:cubicBezTo>
                  <a:cubicBezTo>
                    <a:pt x="308" y="1028"/>
                    <a:pt x="308" y="1028"/>
                    <a:pt x="308" y="1028"/>
                  </a:cubicBezTo>
                  <a:cubicBezTo>
                    <a:pt x="310" y="1026"/>
                    <a:pt x="312" y="1025"/>
                    <a:pt x="314" y="1023"/>
                  </a:cubicBezTo>
                  <a:cubicBezTo>
                    <a:pt x="314" y="1023"/>
                    <a:pt x="314" y="1023"/>
                    <a:pt x="314" y="1023"/>
                  </a:cubicBezTo>
                  <a:cubicBezTo>
                    <a:pt x="317" y="1022"/>
                    <a:pt x="318" y="1021"/>
                    <a:pt x="321" y="1021"/>
                  </a:cubicBezTo>
                  <a:cubicBezTo>
                    <a:pt x="327" y="1020"/>
                    <a:pt x="333" y="1018"/>
                    <a:pt x="339" y="1016"/>
                  </a:cubicBezTo>
                  <a:cubicBezTo>
                    <a:pt x="340" y="1015"/>
                    <a:pt x="341" y="1015"/>
                    <a:pt x="343" y="1015"/>
                  </a:cubicBezTo>
                  <a:cubicBezTo>
                    <a:pt x="345" y="1015"/>
                    <a:pt x="347" y="1014"/>
                    <a:pt x="349" y="1014"/>
                  </a:cubicBezTo>
                  <a:cubicBezTo>
                    <a:pt x="350" y="1013"/>
                    <a:pt x="351" y="1013"/>
                    <a:pt x="352" y="1013"/>
                  </a:cubicBezTo>
                  <a:cubicBezTo>
                    <a:pt x="356" y="1011"/>
                    <a:pt x="359" y="1010"/>
                    <a:pt x="362" y="1010"/>
                  </a:cubicBezTo>
                  <a:cubicBezTo>
                    <a:pt x="364" y="1010"/>
                    <a:pt x="365" y="1010"/>
                    <a:pt x="366" y="1010"/>
                  </a:cubicBezTo>
                  <a:cubicBezTo>
                    <a:pt x="367" y="1010"/>
                    <a:pt x="367" y="1010"/>
                    <a:pt x="368" y="1010"/>
                  </a:cubicBezTo>
                  <a:cubicBezTo>
                    <a:pt x="369" y="1011"/>
                    <a:pt x="370" y="1011"/>
                    <a:pt x="371" y="1011"/>
                  </a:cubicBezTo>
                  <a:cubicBezTo>
                    <a:pt x="371" y="1011"/>
                    <a:pt x="372" y="1012"/>
                    <a:pt x="373" y="1012"/>
                  </a:cubicBezTo>
                  <a:cubicBezTo>
                    <a:pt x="374" y="1012"/>
                    <a:pt x="375" y="1013"/>
                    <a:pt x="376" y="1013"/>
                  </a:cubicBezTo>
                  <a:cubicBezTo>
                    <a:pt x="378" y="1014"/>
                    <a:pt x="380" y="1014"/>
                    <a:pt x="381" y="1014"/>
                  </a:cubicBezTo>
                  <a:cubicBezTo>
                    <a:pt x="383" y="1014"/>
                    <a:pt x="384" y="1014"/>
                    <a:pt x="386" y="1015"/>
                  </a:cubicBezTo>
                  <a:cubicBezTo>
                    <a:pt x="386" y="1016"/>
                    <a:pt x="386" y="1016"/>
                    <a:pt x="387" y="1017"/>
                  </a:cubicBezTo>
                  <a:cubicBezTo>
                    <a:pt x="387" y="1018"/>
                    <a:pt x="388" y="1019"/>
                    <a:pt x="389" y="1020"/>
                  </a:cubicBezTo>
                  <a:cubicBezTo>
                    <a:pt x="392" y="1023"/>
                    <a:pt x="396" y="1025"/>
                    <a:pt x="400" y="1027"/>
                  </a:cubicBezTo>
                  <a:cubicBezTo>
                    <a:pt x="402" y="1028"/>
                    <a:pt x="403" y="1029"/>
                    <a:pt x="404" y="1029"/>
                  </a:cubicBezTo>
                  <a:cubicBezTo>
                    <a:pt x="405" y="1030"/>
                    <a:pt x="405" y="1030"/>
                    <a:pt x="406" y="1031"/>
                  </a:cubicBezTo>
                  <a:cubicBezTo>
                    <a:pt x="408" y="1031"/>
                    <a:pt x="408" y="1032"/>
                    <a:pt x="408" y="1033"/>
                  </a:cubicBezTo>
                  <a:cubicBezTo>
                    <a:pt x="409" y="1034"/>
                    <a:pt x="409" y="1037"/>
                    <a:pt x="413" y="1037"/>
                  </a:cubicBezTo>
                  <a:cubicBezTo>
                    <a:pt x="414" y="1037"/>
                    <a:pt x="415" y="1037"/>
                    <a:pt x="416" y="1035"/>
                  </a:cubicBezTo>
                  <a:cubicBezTo>
                    <a:pt x="417" y="1034"/>
                    <a:pt x="417" y="1033"/>
                    <a:pt x="418" y="1032"/>
                  </a:cubicBezTo>
                  <a:cubicBezTo>
                    <a:pt x="418" y="1031"/>
                    <a:pt x="419" y="1030"/>
                    <a:pt x="420" y="1029"/>
                  </a:cubicBezTo>
                  <a:cubicBezTo>
                    <a:pt x="421" y="1027"/>
                    <a:pt x="423" y="1027"/>
                    <a:pt x="426" y="1027"/>
                  </a:cubicBezTo>
                  <a:cubicBezTo>
                    <a:pt x="427" y="1027"/>
                    <a:pt x="428" y="1027"/>
                    <a:pt x="430" y="1027"/>
                  </a:cubicBezTo>
                  <a:cubicBezTo>
                    <a:pt x="431" y="1027"/>
                    <a:pt x="433" y="1028"/>
                    <a:pt x="434" y="1028"/>
                  </a:cubicBezTo>
                  <a:cubicBezTo>
                    <a:pt x="435" y="1028"/>
                    <a:pt x="435" y="1028"/>
                    <a:pt x="436" y="1028"/>
                  </a:cubicBezTo>
                  <a:cubicBezTo>
                    <a:pt x="438" y="1028"/>
                    <a:pt x="441" y="1027"/>
                    <a:pt x="443" y="1027"/>
                  </a:cubicBezTo>
                  <a:cubicBezTo>
                    <a:pt x="444" y="1027"/>
                    <a:pt x="444" y="1027"/>
                    <a:pt x="444" y="1027"/>
                  </a:cubicBezTo>
                  <a:cubicBezTo>
                    <a:pt x="445" y="1027"/>
                    <a:pt x="446" y="1027"/>
                    <a:pt x="447" y="1027"/>
                  </a:cubicBezTo>
                  <a:cubicBezTo>
                    <a:pt x="450" y="1027"/>
                    <a:pt x="451" y="1027"/>
                    <a:pt x="453" y="1028"/>
                  </a:cubicBezTo>
                  <a:cubicBezTo>
                    <a:pt x="454" y="1028"/>
                    <a:pt x="455" y="1029"/>
                    <a:pt x="456" y="1030"/>
                  </a:cubicBezTo>
                  <a:cubicBezTo>
                    <a:pt x="458" y="1032"/>
                    <a:pt x="460" y="1033"/>
                    <a:pt x="463" y="1034"/>
                  </a:cubicBezTo>
                  <a:cubicBezTo>
                    <a:pt x="464" y="1034"/>
                    <a:pt x="465" y="1034"/>
                    <a:pt x="466" y="1034"/>
                  </a:cubicBezTo>
                  <a:cubicBezTo>
                    <a:pt x="469" y="1034"/>
                    <a:pt x="472" y="1033"/>
                    <a:pt x="475" y="1032"/>
                  </a:cubicBezTo>
                  <a:cubicBezTo>
                    <a:pt x="475" y="1032"/>
                    <a:pt x="476" y="1032"/>
                    <a:pt x="477" y="1032"/>
                  </a:cubicBezTo>
                  <a:cubicBezTo>
                    <a:pt x="478" y="1031"/>
                    <a:pt x="479" y="1031"/>
                    <a:pt x="480" y="1030"/>
                  </a:cubicBezTo>
                  <a:cubicBezTo>
                    <a:pt x="481" y="1030"/>
                    <a:pt x="482" y="1029"/>
                    <a:pt x="482" y="1028"/>
                  </a:cubicBezTo>
                  <a:cubicBezTo>
                    <a:pt x="483" y="1027"/>
                    <a:pt x="483" y="1027"/>
                    <a:pt x="483" y="1027"/>
                  </a:cubicBezTo>
                  <a:cubicBezTo>
                    <a:pt x="484" y="1026"/>
                    <a:pt x="485" y="1024"/>
                    <a:pt x="485" y="1021"/>
                  </a:cubicBezTo>
                  <a:cubicBezTo>
                    <a:pt x="485" y="1017"/>
                    <a:pt x="483" y="1015"/>
                    <a:pt x="481" y="1013"/>
                  </a:cubicBezTo>
                  <a:cubicBezTo>
                    <a:pt x="479" y="1012"/>
                    <a:pt x="477" y="1011"/>
                    <a:pt x="476" y="1011"/>
                  </a:cubicBezTo>
                  <a:cubicBezTo>
                    <a:pt x="476" y="1011"/>
                    <a:pt x="476" y="1011"/>
                    <a:pt x="476" y="1011"/>
                  </a:cubicBezTo>
                  <a:cubicBezTo>
                    <a:pt x="475" y="1011"/>
                    <a:pt x="474" y="1011"/>
                    <a:pt x="473" y="1010"/>
                  </a:cubicBezTo>
                  <a:cubicBezTo>
                    <a:pt x="473" y="1010"/>
                    <a:pt x="473" y="1010"/>
                    <a:pt x="473" y="1010"/>
                  </a:cubicBezTo>
                  <a:cubicBezTo>
                    <a:pt x="472" y="1010"/>
                    <a:pt x="471" y="1010"/>
                    <a:pt x="470" y="1010"/>
                  </a:cubicBezTo>
                  <a:cubicBezTo>
                    <a:pt x="470" y="1010"/>
                    <a:pt x="470" y="1010"/>
                    <a:pt x="470" y="1010"/>
                  </a:cubicBezTo>
                  <a:cubicBezTo>
                    <a:pt x="470" y="1009"/>
                    <a:pt x="469" y="1008"/>
                    <a:pt x="469" y="1008"/>
                  </a:cubicBezTo>
                  <a:cubicBezTo>
                    <a:pt x="470" y="1008"/>
                    <a:pt x="470" y="1007"/>
                    <a:pt x="471" y="1007"/>
                  </a:cubicBezTo>
                  <a:cubicBezTo>
                    <a:pt x="471" y="1007"/>
                    <a:pt x="471" y="1007"/>
                    <a:pt x="471" y="1007"/>
                  </a:cubicBezTo>
                  <a:cubicBezTo>
                    <a:pt x="472" y="1007"/>
                    <a:pt x="473" y="1008"/>
                    <a:pt x="474" y="1009"/>
                  </a:cubicBezTo>
                  <a:cubicBezTo>
                    <a:pt x="475" y="1009"/>
                    <a:pt x="476" y="1010"/>
                    <a:pt x="477" y="1011"/>
                  </a:cubicBezTo>
                  <a:cubicBezTo>
                    <a:pt x="479" y="1011"/>
                    <a:pt x="480" y="1011"/>
                    <a:pt x="482" y="1011"/>
                  </a:cubicBezTo>
                  <a:cubicBezTo>
                    <a:pt x="483" y="1011"/>
                    <a:pt x="483" y="1011"/>
                    <a:pt x="484" y="1011"/>
                  </a:cubicBezTo>
                  <a:cubicBezTo>
                    <a:pt x="486" y="1011"/>
                    <a:pt x="487" y="1010"/>
                    <a:pt x="488" y="1009"/>
                  </a:cubicBezTo>
                  <a:cubicBezTo>
                    <a:pt x="489" y="1008"/>
                    <a:pt x="490" y="1008"/>
                    <a:pt x="490" y="1007"/>
                  </a:cubicBezTo>
                  <a:cubicBezTo>
                    <a:pt x="492" y="1006"/>
                    <a:pt x="494" y="1006"/>
                    <a:pt x="496" y="1006"/>
                  </a:cubicBezTo>
                  <a:cubicBezTo>
                    <a:pt x="498" y="1006"/>
                    <a:pt x="499" y="1006"/>
                    <a:pt x="501" y="1006"/>
                  </a:cubicBezTo>
                  <a:cubicBezTo>
                    <a:pt x="503" y="1005"/>
                    <a:pt x="505" y="1004"/>
                    <a:pt x="506" y="1004"/>
                  </a:cubicBezTo>
                  <a:cubicBezTo>
                    <a:pt x="508" y="1003"/>
                    <a:pt x="510" y="1002"/>
                    <a:pt x="511" y="1002"/>
                  </a:cubicBezTo>
                  <a:cubicBezTo>
                    <a:pt x="511" y="1002"/>
                    <a:pt x="511" y="1002"/>
                    <a:pt x="511" y="1002"/>
                  </a:cubicBezTo>
                  <a:cubicBezTo>
                    <a:pt x="513" y="1002"/>
                    <a:pt x="515" y="1003"/>
                    <a:pt x="517" y="1004"/>
                  </a:cubicBezTo>
                  <a:cubicBezTo>
                    <a:pt x="519" y="1004"/>
                    <a:pt x="521" y="1005"/>
                    <a:pt x="523" y="1005"/>
                  </a:cubicBezTo>
                  <a:cubicBezTo>
                    <a:pt x="523" y="1006"/>
                    <a:pt x="525" y="1006"/>
                    <a:pt x="527" y="1006"/>
                  </a:cubicBezTo>
                  <a:cubicBezTo>
                    <a:pt x="528" y="1006"/>
                    <a:pt x="529" y="1006"/>
                    <a:pt x="529" y="1005"/>
                  </a:cubicBezTo>
                  <a:cubicBezTo>
                    <a:pt x="528" y="1007"/>
                    <a:pt x="526" y="1008"/>
                    <a:pt x="525" y="1010"/>
                  </a:cubicBezTo>
                  <a:cubicBezTo>
                    <a:pt x="523" y="1012"/>
                    <a:pt x="522" y="1015"/>
                    <a:pt x="524" y="1017"/>
                  </a:cubicBezTo>
                  <a:cubicBezTo>
                    <a:pt x="524" y="1018"/>
                    <a:pt x="525" y="1019"/>
                    <a:pt x="527" y="1019"/>
                  </a:cubicBezTo>
                  <a:cubicBezTo>
                    <a:pt x="528" y="1019"/>
                    <a:pt x="529" y="1018"/>
                    <a:pt x="530" y="1018"/>
                  </a:cubicBezTo>
                  <a:cubicBezTo>
                    <a:pt x="531" y="1018"/>
                    <a:pt x="532" y="1018"/>
                    <a:pt x="533" y="1018"/>
                  </a:cubicBezTo>
                  <a:cubicBezTo>
                    <a:pt x="533" y="1018"/>
                    <a:pt x="533" y="1018"/>
                    <a:pt x="533" y="1018"/>
                  </a:cubicBezTo>
                  <a:cubicBezTo>
                    <a:pt x="536" y="1018"/>
                    <a:pt x="539" y="1019"/>
                    <a:pt x="542" y="1022"/>
                  </a:cubicBezTo>
                  <a:cubicBezTo>
                    <a:pt x="544" y="1023"/>
                    <a:pt x="546" y="1025"/>
                    <a:pt x="549" y="1026"/>
                  </a:cubicBezTo>
                  <a:cubicBezTo>
                    <a:pt x="551" y="1027"/>
                    <a:pt x="551" y="1027"/>
                    <a:pt x="551" y="1027"/>
                  </a:cubicBezTo>
                  <a:cubicBezTo>
                    <a:pt x="552" y="1028"/>
                    <a:pt x="553" y="1029"/>
                    <a:pt x="554" y="1030"/>
                  </a:cubicBezTo>
                  <a:cubicBezTo>
                    <a:pt x="555" y="1030"/>
                    <a:pt x="556" y="1031"/>
                    <a:pt x="557" y="1032"/>
                  </a:cubicBezTo>
                  <a:cubicBezTo>
                    <a:pt x="559" y="1034"/>
                    <a:pt x="562" y="1034"/>
                    <a:pt x="564" y="1034"/>
                  </a:cubicBezTo>
                  <a:cubicBezTo>
                    <a:pt x="570" y="1034"/>
                    <a:pt x="575" y="1031"/>
                    <a:pt x="577" y="1026"/>
                  </a:cubicBezTo>
                  <a:cubicBezTo>
                    <a:pt x="578" y="1024"/>
                    <a:pt x="578" y="1023"/>
                    <a:pt x="578" y="1021"/>
                  </a:cubicBezTo>
                  <a:cubicBezTo>
                    <a:pt x="579" y="1017"/>
                    <a:pt x="580" y="1015"/>
                    <a:pt x="583" y="1014"/>
                  </a:cubicBezTo>
                  <a:cubicBezTo>
                    <a:pt x="587" y="1013"/>
                    <a:pt x="589" y="1011"/>
                    <a:pt x="590" y="1009"/>
                  </a:cubicBezTo>
                  <a:cubicBezTo>
                    <a:pt x="591" y="1005"/>
                    <a:pt x="589" y="1001"/>
                    <a:pt x="587" y="997"/>
                  </a:cubicBezTo>
                  <a:cubicBezTo>
                    <a:pt x="585" y="994"/>
                    <a:pt x="585" y="994"/>
                    <a:pt x="585" y="994"/>
                  </a:cubicBezTo>
                  <a:cubicBezTo>
                    <a:pt x="585" y="994"/>
                    <a:pt x="582" y="996"/>
                    <a:pt x="582" y="996"/>
                  </a:cubicBezTo>
                  <a:cubicBezTo>
                    <a:pt x="581" y="995"/>
                    <a:pt x="581" y="995"/>
                    <a:pt x="579" y="995"/>
                  </a:cubicBezTo>
                  <a:cubicBezTo>
                    <a:pt x="579" y="994"/>
                    <a:pt x="579" y="994"/>
                    <a:pt x="578" y="994"/>
                  </a:cubicBezTo>
                  <a:cubicBezTo>
                    <a:pt x="578" y="994"/>
                    <a:pt x="577" y="994"/>
                    <a:pt x="577" y="994"/>
                  </a:cubicBezTo>
                  <a:cubicBezTo>
                    <a:pt x="576" y="995"/>
                    <a:pt x="576" y="995"/>
                    <a:pt x="576" y="995"/>
                  </a:cubicBezTo>
                  <a:cubicBezTo>
                    <a:pt x="575" y="995"/>
                    <a:pt x="575" y="995"/>
                    <a:pt x="575" y="995"/>
                  </a:cubicBezTo>
                  <a:cubicBezTo>
                    <a:pt x="572" y="994"/>
                    <a:pt x="569" y="993"/>
                    <a:pt x="567" y="992"/>
                  </a:cubicBezTo>
                  <a:cubicBezTo>
                    <a:pt x="567" y="992"/>
                    <a:pt x="566" y="991"/>
                    <a:pt x="565" y="991"/>
                  </a:cubicBezTo>
                  <a:cubicBezTo>
                    <a:pt x="563" y="989"/>
                    <a:pt x="561" y="988"/>
                    <a:pt x="558" y="988"/>
                  </a:cubicBezTo>
                  <a:cubicBezTo>
                    <a:pt x="558" y="988"/>
                    <a:pt x="558" y="988"/>
                    <a:pt x="558" y="988"/>
                  </a:cubicBezTo>
                  <a:cubicBezTo>
                    <a:pt x="557" y="988"/>
                    <a:pt x="554" y="989"/>
                    <a:pt x="552" y="990"/>
                  </a:cubicBezTo>
                  <a:cubicBezTo>
                    <a:pt x="551" y="990"/>
                    <a:pt x="550" y="991"/>
                    <a:pt x="550" y="992"/>
                  </a:cubicBezTo>
                  <a:cubicBezTo>
                    <a:pt x="550" y="992"/>
                    <a:pt x="550" y="992"/>
                    <a:pt x="550" y="992"/>
                  </a:cubicBezTo>
                  <a:cubicBezTo>
                    <a:pt x="548" y="993"/>
                    <a:pt x="548" y="993"/>
                    <a:pt x="548" y="993"/>
                  </a:cubicBezTo>
                  <a:cubicBezTo>
                    <a:pt x="548" y="995"/>
                    <a:pt x="548" y="995"/>
                    <a:pt x="548" y="995"/>
                  </a:cubicBezTo>
                  <a:cubicBezTo>
                    <a:pt x="548" y="996"/>
                    <a:pt x="547" y="997"/>
                    <a:pt x="546" y="999"/>
                  </a:cubicBezTo>
                  <a:cubicBezTo>
                    <a:pt x="546" y="999"/>
                    <a:pt x="546" y="999"/>
                    <a:pt x="546" y="1000"/>
                  </a:cubicBezTo>
                  <a:cubicBezTo>
                    <a:pt x="545" y="1000"/>
                    <a:pt x="545" y="1000"/>
                    <a:pt x="545" y="1000"/>
                  </a:cubicBezTo>
                  <a:cubicBezTo>
                    <a:pt x="542" y="1000"/>
                    <a:pt x="540" y="1001"/>
                    <a:pt x="537" y="1002"/>
                  </a:cubicBezTo>
                  <a:cubicBezTo>
                    <a:pt x="536" y="1003"/>
                    <a:pt x="536" y="1003"/>
                    <a:pt x="536" y="1003"/>
                  </a:cubicBezTo>
                  <a:cubicBezTo>
                    <a:pt x="534" y="1003"/>
                    <a:pt x="533" y="1004"/>
                    <a:pt x="531" y="1005"/>
                  </a:cubicBezTo>
                  <a:cubicBezTo>
                    <a:pt x="532" y="1003"/>
                    <a:pt x="533" y="1002"/>
                    <a:pt x="533" y="1001"/>
                  </a:cubicBezTo>
                  <a:cubicBezTo>
                    <a:pt x="533" y="1000"/>
                    <a:pt x="533" y="1000"/>
                    <a:pt x="533" y="1000"/>
                  </a:cubicBezTo>
                  <a:cubicBezTo>
                    <a:pt x="534" y="999"/>
                    <a:pt x="535" y="998"/>
                    <a:pt x="536" y="998"/>
                  </a:cubicBezTo>
                  <a:cubicBezTo>
                    <a:pt x="537" y="998"/>
                    <a:pt x="537" y="998"/>
                    <a:pt x="537" y="998"/>
                  </a:cubicBezTo>
                  <a:cubicBezTo>
                    <a:pt x="540" y="997"/>
                    <a:pt x="541" y="996"/>
                    <a:pt x="544" y="994"/>
                  </a:cubicBezTo>
                  <a:cubicBezTo>
                    <a:pt x="548" y="990"/>
                    <a:pt x="552" y="988"/>
                    <a:pt x="557" y="985"/>
                  </a:cubicBezTo>
                  <a:cubicBezTo>
                    <a:pt x="557" y="985"/>
                    <a:pt x="557" y="985"/>
                    <a:pt x="558" y="985"/>
                  </a:cubicBezTo>
                  <a:cubicBezTo>
                    <a:pt x="559" y="985"/>
                    <a:pt x="561" y="984"/>
                    <a:pt x="562" y="981"/>
                  </a:cubicBezTo>
                  <a:cubicBezTo>
                    <a:pt x="562" y="981"/>
                    <a:pt x="562" y="981"/>
                    <a:pt x="562" y="981"/>
                  </a:cubicBezTo>
                  <a:cubicBezTo>
                    <a:pt x="562" y="981"/>
                    <a:pt x="562" y="981"/>
                    <a:pt x="562" y="981"/>
                  </a:cubicBezTo>
                  <a:cubicBezTo>
                    <a:pt x="563" y="982"/>
                    <a:pt x="563" y="982"/>
                    <a:pt x="563" y="982"/>
                  </a:cubicBezTo>
                  <a:cubicBezTo>
                    <a:pt x="564" y="982"/>
                    <a:pt x="564" y="983"/>
                    <a:pt x="564" y="983"/>
                  </a:cubicBezTo>
                  <a:cubicBezTo>
                    <a:pt x="566" y="984"/>
                    <a:pt x="566" y="984"/>
                    <a:pt x="566" y="984"/>
                  </a:cubicBezTo>
                  <a:cubicBezTo>
                    <a:pt x="567" y="985"/>
                    <a:pt x="568" y="986"/>
                    <a:pt x="569" y="987"/>
                  </a:cubicBezTo>
                  <a:cubicBezTo>
                    <a:pt x="570" y="987"/>
                    <a:pt x="570" y="987"/>
                    <a:pt x="571" y="988"/>
                  </a:cubicBezTo>
                  <a:cubicBezTo>
                    <a:pt x="571" y="988"/>
                    <a:pt x="572" y="988"/>
                    <a:pt x="572" y="988"/>
                  </a:cubicBezTo>
                  <a:cubicBezTo>
                    <a:pt x="572" y="988"/>
                    <a:pt x="572" y="988"/>
                    <a:pt x="572" y="988"/>
                  </a:cubicBezTo>
                  <a:cubicBezTo>
                    <a:pt x="573" y="989"/>
                    <a:pt x="574" y="990"/>
                    <a:pt x="574" y="990"/>
                  </a:cubicBezTo>
                  <a:cubicBezTo>
                    <a:pt x="575" y="990"/>
                    <a:pt x="576" y="991"/>
                    <a:pt x="578" y="991"/>
                  </a:cubicBezTo>
                  <a:cubicBezTo>
                    <a:pt x="579" y="991"/>
                    <a:pt x="580" y="990"/>
                    <a:pt x="582" y="990"/>
                  </a:cubicBezTo>
                  <a:cubicBezTo>
                    <a:pt x="583" y="990"/>
                    <a:pt x="584" y="990"/>
                    <a:pt x="585" y="990"/>
                  </a:cubicBezTo>
                  <a:cubicBezTo>
                    <a:pt x="585" y="990"/>
                    <a:pt x="585" y="990"/>
                    <a:pt x="585" y="990"/>
                  </a:cubicBezTo>
                  <a:cubicBezTo>
                    <a:pt x="585" y="990"/>
                    <a:pt x="585" y="990"/>
                    <a:pt x="586" y="990"/>
                  </a:cubicBezTo>
                  <a:cubicBezTo>
                    <a:pt x="588" y="990"/>
                    <a:pt x="590" y="990"/>
                    <a:pt x="591" y="989"/>
                  </a:cubicBezTo>
                  <a:cubicBezTo>
                    <a:pt x="594" y="988"/>
                    <a:pt x="594" y="985"/>
                    <a:pt x="595" y="984"/>
                  </a:cubicBezTo>
                  <a:cubicBezTo>
                    <a:pt x="595" y="983"/>
                    <a:pt x="595" y="983"/>
                    <a:pt x="595" y="983"/>
                  </a:cubicBezTo>
                  <a:cubicBezTo>
                    <a:pt x="596" y="981"/>
                    <a:pt x="597" y="979"/>
                    <a:pt x="599" y="979"/>
                  </a:cubicBezTo>
                  <a:cubicBezTo>
                    <a:pt x="600" y="979"/>
                    <a:pt x="600" y="980"/>
                    <a:pt x="601" y="980"/>
                  </a:cubicBezTo>
                  <a:cubicBezTo>
                    <a:pt x="601" y="980"/>
                    <a:pt x="602" y="981"/>
                    <a:pt x="603" y="982"/>
                  </a:cubicBezTo>
                  <a:cubicBezTo>
                    <a:pt x="603" y="982"/>
                    <a:pt x="604" y="983"/>
                    <a:pt x="605" y="984"/>
                  </a:cubicBezTo>
                  <a:cubicBezTo>
                    <a:pt x="605" y="984"/>
                    <a:pt x="605" y="984"/>
                    <a:pt x="606" y="984"/>
                  </a:cubicBezTo>
                  <a:cubicBezTo>
                    <a:pt x="606" y="984"/>
                    <a:pt x="606" y="984"/>
                    <a:pt x="606" y="984"/>
                  </a:cubicBezTo>
                  <a:cubicBezTo>
                    <a:pt x="604" y="986"/>
                    <a:pt x="604" y="988"/>
                    <a:pt x="604" y="989"/>
                  </a:cubicBezTo>
                  <a:cubicBezTo>
                    <a:pt x="605" y="992"/>
                    <a:pt x="608" y="994"/>
                    <a:pt x="611" y="995"/>
                  </a:cubicBezTo>
                  <a:cubicBezTo>
                    <a:pt x="611" y="995"/>
                    <a:pt x="612" y="995"/>
                    <a:pt x="613" y="996"/>
                  </a:cubicBezTo>
                  <a:cubicBezTo>
                    <a:pt x="615" y="997"/>
                    <a:pt x="618" y="998"/>
                    <a:pt x="620" y="998"/>
                  </a:cubicBezTo>
                  <a:cubicBezTo>
                    <a:pt x="622" y="998"/>
                    <a:pt x="625" y="998"/>
                    <a:pt x="627" y="994"/>
                  </a:cubicBezTo>
                  <a:cubicBezTo>
                    <a:pt x="628" y="992"/>
                    <a:pt x="629" y="990"/>
                    <a:pt x="631" y="989"/>
                  </a:cubicBezTo>
                  <a:cubicBezTo>
                    <a:pt x="632" y="989"/>
                    <a:pt x="633" y="988"/>
                    <a:pt x="634" y="987"/>
                  </a:cubicBezTo>
                  <a:cubicBezTo>
                    <a:pt x="635" y="986"/>
                    <a:pt x="636" y="985"/>
                    <a:pt x="638" y="985"/>
                  </a:cubicBezTo>
                  <a:cubicBezTo>
                    <a:pt x="641" y="984"/>
                    <a:pt x="644" y="984"/>
                    <a:pt x="647" y="984"/>
                  </a:cubicBezTo>
                  <a:cubicBezTo>
                    <a:pt x="649" y="984"/>
                    <a:pt x="649" y="984"/>
                    <a:pt x="649" y="984"/>
                  </a:cubicBezTo>
                  <a:cubicBezTo>
                    <a:pt x="651" y="984"/>
                    <a:pt x="654" y="984"/>
                    <a:pt x="656" y="984"/>
                  </a:cubicBezTo>
                  <a:cubicBezTo>
                    <a:pt x="659" y="983"/>
                    <a:pt x="662" y="983"/>
                    <a:pt x="665" y="983"/>
                  </a:cubicBezTo>
                  <a:cubicBezTo>
                    <a:pt x="669" y="983"/>
                    <a:pt x="673" y="983"/>
                    <a:pt x="677" y="982"/>
                  </a:cubicBezTo>
                  <a:cubicBezTo>
                    <a:pt x="678" y="982"/>
                    <a:pt x="679" y="982"/>
                    <a:pt x="680" y="982"/>
                  </a:cubicBezTo>
                  <a:cubicBezTo>
                    <a:pt x="681" y="981"/>
                    <a:pt x="683" y="981"/>
                    <a:pt x="685" y="980"/>
                  </a:cubicBezTo>
                  <a:cubicBezTo>
                    <a:pt x="686" y="980"/>
                    <a:pt x="687" y="979"/>
                    <a:pt x="688" y="979"/>
                  </a:cubicBezTo>
                  <a:cubicBezTo>
                    <a:pt x="689" y="978"/>
                    <a:pt x="689" y="978"/>
                    <a:pt x="690" y="978"/>
                  </a:cubicBezTo>
                  <a:cubicBezTo>
                    <a:pt x="693" y="977"/>
                    <a:pt x="696" y="977"/>
                    <a:pt x="698" y="977"/>
                  </a:cubicBezTo>
                  <a:cubicBezTo>
                    <a:pt x="699" y="977"/>
                    <a:pt x="700" y="977"/>
                    <a:pt x="701" y="977"/>
                  </a:cubicBezTo>
                  <a:cubicBezTo>
                    <a:pt x="702" y="977"/>
                    <a:pt x="702" y="977"/>
                    <a:pt x="702" y="977"/>
                  </a:cubicBezTo>
                  <a:cubicBezTo>
                    <a:pt x="706" y="977"/>
                    <a:pt x="709" y="978"/>
                    <a:pt x="712" y="979"/>
                  </a:cubicBezTo>
                  <a:cubicBezTo>
                    <a:pt x="714" y="979"/>
                    <a:pt x="716" y="980"/>
                    <a:pt x="719" y="981"/>
                  </a:cubicBezTo>
                  <a:cubicBezTo>
                    <a:pt x="721" y="981"/>
                    <a:pt x="723" y="982"/>
                    <a:pt x="725" y="983"/>
                  </a:cubicBezTo>
                  <a:cubicBezTo>
                    <a:pt x="729" y="984"/>
                    <a:pt x="732" y="986"/>
                    <a:pt x="736" y="986"/>
                  </a:cubicBezTo>
                  <a:cubicBezTo>
                    <a:pt x="737" y="986"/>
                    <a:pt x="737" y="986"/>
                    <a:pt x="737" y="986"/>
                  </a:cubicBezTo>
                  <a:cubicBezTo>
                    <a:pt x="740" y="986"/>
                    <a:pt x="742" y="986"/>
                    <a:pt x="744" y="987"/>
                  </a:cubicBezTo>
                  <a:cubicBezTo>
                    <a:pt x="746" y="988"/>
                    <a:pt x="748" y="989"/>
                    <a:pt x="750" y="989"/>
                  </a:cubicBezTo>
                  <a:cubicBezTo>
                    <a:pt x="751" y="989"/>
                    <a:pt x="753" y="988"/>
                    <a:pt x="754" y="988"/>
                  </a:cubicBezTo>
                  <a:cubicBezTo>
                    <a:pt x="758" y="986"/>
                    <a:pt x="759" y="982"/>
                    <a:pt x="761" y="979"/>
                  </a:cubicBezTo>
                  <a:cubicBezTo>
                    <a:pt x="762" y="978"/>
                    <a:pt x="762" y="977"/>
                    <a:pt x="763" y="976"/>
                  </a:cubicBezTo>
                  <a:cubicBezTo>
                    <a:pt x="765" y="973"/>
                    <a:pt x="769" y="971"/>
                    <a:pt x="774" y="969"/>
                  </a:cubicBezTo>
                  <a:cubicBezTo>
                    <a:pt x="776" y="968"/>
                    <a:pt x="777" y="968"/>
                    <a:pt x="779" y="968"/>
                  </a:cubicBezTo>
                  <a:cubicBezTo>
                    <a:pt x="780" y="968"/>
                    <a:pt x="782" y="968"/>
                    <a:pt x="784" y="968"/>
                  </a:cubicBezTo>
                  <a:cubicBezTo>
                    <a:pt x="785" y="967"/>
                    <a:pt x="786" y="967"/>
                    <a:pt x="787" y="967"/>
                  </a:cubicBezTo>
                  <a:cubicBezTo>
                    <a:pt x="789" y="967"/>
                    <a:pt x="791" y="967"/>
                    <a:pt x="794" y="966"/>
                  </a:cubicBezTo>
                  <a:cubicBezTo>
                    <a:pt x="796" y="965"/>
                    <a:pt x="799" y="963"/>
                    <a:pt x="802" y="961"/>
                  </a:cubicBezTo>
                  <a:cubicBezTo>
                    <a:pt x="804" y="958"/>
                    <a:pt x="807" y="955"/>
                    <a:pt x="810" y="953"/>
                  </a:cubicBezTo>
                  <a:cubicBezTo>
                    <a:pt x="812" y="951"/>
                    <a:pt x="814" y="950"/>
                    <a:pt x="815" y="949"/>
                  </a:cubicBezTo>
                  <a:cubicBezTo>
                    <a:pt x="817" y="947"/>
                    <a:pt x="819" y="946"/>
                    <a:pt x="821" y="946"/>
                  </a:cubicBezTo>
                  <a:cubicBezTo>
                    <a:pt x="824" y="946"/>
                    <a:pt x="826" y="947"/>
                    <a:pt x="828" y="947"/>
                  </a:cubicBezTo>
                  <a:cubicBezTo>
                    <a:pt x="829" y="948"/>
                    <a:pt x="831" y="948"/>
                    <a:pt x="832" y="948"/>
                  </a:cubicBezTo>
                  <a:cubicBezTo>
                    <a:pt x="833" y="949"/>
                    <a:pt x="833" y="949"/>
                    <a:pt x="834" y="949"/>
                  </a:cubicBezTo>
                  <a:cubicBezTo>
                    <a:pt x="836" y="949"/>
                    <a:pt x="838" y="948"/>
                    <a:pt x="839" y="947"/>
                  </a:cubicBezTo>
                  <a:cubicBezTo>
                    <a:pt x="841" y="944"/>
                    <a:pt x="841" y="940"/>
                    <a:pt x="841" y="937"/>
                  </a:cubicBezTo>
                  <a:cubicBezTo>
                    <a:pt x="841" y="932"/>
                    <a:pt x="845" y="926"/>
                    <a:pt x="849" y="923"/>
                  </a:cubicBezTo>
                  <a:cubicBezTo>
                    <a:pt x="852" y="920"/>
                    <a:pt x="855" y="919"/>
                    <a:pt x="858" y="917"/>
                  </a:cubicBezTo>
                  <a:cubicBezTo>
                    <a:pt x="861" y="916"/>
                    <a:pt x="861" y="916"/>
                    <a:pt x="861" y="916"/>
                  </a:cubicBezTo>
                  <a:cubicBezTo>
                    <a:pt x="862" y="915"/>
                    <a:pt x="864" y="914"/>
                    <a:pt x="866" y="913"/>
                  </a:cubicBezTo>
                  <a:cubicBezTo>
                    <a:pt x="872" y="910"/>
                    <a:pt x="878" y="907"/>
                    <a:pt x="883" y="902"/>
                  </a:cubicBezTo>
                  <a:cubicBezTo>
                    <a:pt x="890" y="895"/>
                    <a:pt x="893" y="884"/>
                    <a:pt x="890" y="875"/>
                  </a:cubicBezTo>
                  <a:cubicBezTo>
                    <a:pt x="890" y="873"/>
                    <a:pt x="889" y="872"/>
                    <a:pt x="889" y="870"/>
                  </a:cubicBezTo>
                  <a:cubicBezTo>
                    <a:pt x="888" y="868"/>
                    <a:pt x="887" y="866"/>
                    <a:pt x="887" y="864"/>
                  </a:cubicBezTo>
                  <a:cubicBezTo>
                    <a:pt x="887" y="863"/>
                    <a:pt x="888" y="861"/>
                    <a:pt x="889" y="860"/>
                  </a:cubicBezTo>
                  <a:cubicBezTo>
                    <a:pt x="890" y="858"/>
                    <a:pt x="891" y="856"/>
                    <a:pt x="892" y="854"/>
                  </a:cubicBezTo>
                  <a:cubicBezTo>
                    <a:pt x="893" y="852"/>
                    <a:pt x="893" y="850"/>
                    <a:pt x="892" y="849"/>
                  </a:cubicBezTo>
                  <a:cubicBezTo>
                    <a:pt x="891" y="848"/>
                    <a:pt x="890" y="847"/>
                    <a:pt x="887" y="847"/>
                  </a:cubicBezTo>
                  <a:cubicBezTo>
                    <a:pt x="885" y="847"/>
                    <a:pt x="883" y="847"/>
                    <a:pt x="881" y="848"/>
                  </a:cubicBezTo>
                  <a:cubicBezTo>
                    <a:pt x="881" y="848"/>
                    <a:pt x="880" y="848"/>
                    <a:pt x="880" y="848"/>
                  </a:cubicBezTo>
                  <a:cubicBezTo>
                    <a:pt x="879" y="848"/>
                    <a:pt x="878" y="848"/>
                    <a:pt x="877" y="848"/>
                  </a:cubicBezTo>
                  <a:cubicBezTo>
                    <a:pt x="876" y="848"/>
                    <a:pt x="874" y="848"/>
                    <a:pt x="873" y="848"/>
                  </a:cubicBezTo>
                  <a:cubicBezTo>
                    <a:pt x="871" y="848"/>
                    <a:pt x="870" y="848"/>
                    <a:pt x="868" y="847"/>
                  </a:cubicBezTo>
                  <a:cubicBezTo>
                    <a:pt x="868" y="847"/>
                    <a:pt x="868" y="847"/>
                    <a:pt x="868" y="847"/>
                  </a:cubicBezTo>
                  <a:cubicBezTo>
                    <a:pt x="867" y="847"/>
                    <a:pt x="865" y="848"/>
                    <a:pt x="864" y="848"/>
                  </a:cubicBezTo>
                  <a:cubicBezTo>
                    <a:pt x="863" y="848"/>
                    <a:pt x="863" y="848"/>
                    <a:pt x="862" y="848"/>
                  </a:cubicBezTo>
                  <a:cubicBezTo>
                    <a:pt x="861" y="848"/>
                    <a:pt x="859" y="849"/>
                    <a:pt x="858" y="849"/>
                  </a:cubicBezTo>
                  <a:cubicBezTo>
                    <a:pt x="857" y="849"/>
                    <a:pt x="856" y="849"/>
                    <a:pt x="855" y="849"/>
                  </a:cubicBezTo>
                  <a:cubicBezTo>
                    <a:pt x="852" y="849"/>
                    <a:pt x="849" y="850"/>
                    <a:pt x="847" y="851"/>
                  </a:cubicBezTo>
                  <a:cubicBezTo>
                    <a:pt x="846" y="851"/>
                    <a:pt x="846" y="851"/>
                    <a:pt x="845" y="852"/>
                  </a:cubicBezTo>
                  <a:cubicBezTo>
                    <a:pt x="844" y="852"/>
                    <a:pt x="843" y="852"/>
                    <a:pt x="842" y="852"/>
                  </a:cubicBezTo>
                  <a:cubicBezTo>
                    <a:pt x="839" y="853"/>
                    <a:pt x="837" y="854"/>
                    <a:pt x="834" y="856"/>
                  </a:cubicBezTo>
                  <a:cubicBezTo>
                    <a:pt x="831" y="858"/>
                    <a:pt x="829" y="860"/>
                    <a:pt x="826" y="860"/>
                  </a:cubicBezTo>
                  <a:cubicBezTo>
                    <a:pt x="825" y="860"/>
                    <a:pt x="825" y="860"/>
                    <a:pt x="825" y="860"/>
                  </a:cubicBezTo>
                  <a:cubicBezTo>
                    <a:pt x="827" y="859"/>
                    <a:pt x="829" y="857"/>
                    <a:pt x="830" y="854"/>
                  </a:cubicBezTo>
                  <a:cubicBezTo>
                    <a:pt x="830" y="852"/>
                    <a:pt x="830" y="849"/>
                    <a:pt x="828" y="847"/>
                  </a:cubicBezTo>
                  <a:cubicBezTo>
                    <a:pt x="825" y="843"/>
                    <a:pt x="821" y="842"/>
                    <a:pt x="815" y="842"/>
                  </a:cubicBezTo>
                  <a:cubicBezTo>
                    <a:pt x="814" y="842"/>
                    <a:pt x="812" y="842"/>
                    <a:pt x="812" y="842"/>
                  </a:cubicBezTo>
                  <a:cubicBezTo>
                    <a:pt x="810" y="842"/>
                    <a:pt x="805" y="842"/>
                    <a:pt x="802" y="844"/>
                  </a:cubicBezTo>
                  <a:cubicBezTo>
                    <a:pt x="803" y="843"/>
                    <a:pt x="803" y="842"/>
                    <a:pt x="803" y="841"/>
                  </a:cubicBezTo>
                  <a:cubicBezTo>
                    <a:pt x="804" y="840"/>
                    <a:pt x="804" y="839"/>
                    <a:pt x="803" y="838"/>
                  </a:cubicBezTo>
                  <a:cubicBezTo>
                    <a:pt x="802" y="837"/>
                    <a:pt x="801" y="835"/>
                    <a:pt x="786" y="834"/>
                  </a:cubicBezTo>
                  <a:cubicBezTo>
                    <a:pt x="785" y="834"/>
                    <a:pt x="784" y="834"/>
                    <a:pt x="783" y="834"/>
                  </a:cubicBezTo>
                  <a:cubicBezTo>
                    <a:pt x="781" y="834"/>
                    <a:pt x="779" y="834"/>
                    <a:pt x="778" y="835"/>
                  </a:cubicBezTo>
                  <a:cubicBezTo>
                    <a:pt x="780" y="833"/>
                    <a:pt x="784" y="832"/>
                    <a:pt x="786" y="831"/>
                  </a:cubicBezTo>
                  <a:cubicBezTo>
                    <a:pt x="790" y="829"/>
                    <a:pt x="793" y="829"/>
                    <a:pt x="796" y="829"/>
                  </a:cubicBezTo>
                  <a:cubicBezTo>
                    <a:pt x="797" y="829"/>
                    <a:pt x="799" y="829"/>
                    <a:pt x="800" y="829"/>
                  </a:cubicBezTo>
                  <a:cubicBezTo>
                    <a:pt x="801" y="830"/>
                    <a:pt x="802" y="830"/>
                    <a:pt x="804" y="830"/>
                  </a:cubicBezTo>
                  <a:cubicBezTo>
                    <a:pt x="808" y="830"/>
                    <a:pt x="813" y="827"/>
                    <a:pt x="816" y="823"/>
                  </a:cubicBezTo>
                  <a:cubicBezTo>
                    <a:pt x="816" y="822"/>
                    <a:pt x="817" y="822"/>
                    <a:pt x="818" y="821"/>
                  </a:cubicBezTo>
                  <a:cubicBezTo>
                    <a:pt x="819" y="820"/>
                    <a:pt x="819" y="819"/>
                    <a:pt x="820" y="819"/>
                  </a:cubicBezTo>
                  <a:cubicBezTo>
                    <a:pt x="822" y="817"/>
                    <a:pt x="823" y="814"/>
                    <a:pt x="823" y="812"/>
                  </a:cubicBezTo>
                  <a:cubicBezTo>
                    <a:pt x="824" y="812"/>
                    <a:pt x="824" y="811"/>
                    <a:pt x="824" y="810"/>
                  </a:cubicBezTo>
                  <a:cubicBezTo>
                    <a:pt x="825" y="808"/>
                    <a:pt x="825" y="806"/>
                    <a:pt x="825" y="804"/>
                  </a:cubicBezTo>
                  <a:cubicBezTo>
                    <a:pt x="824" y="803"/>
                    <a:pt x="824" y="803"/>
                    <a:pt x="824" y="802"/>
                  </a:cubicBezTo>
                  <a:cubicBezTo>
                    <a:pt x="824" y="801"/>
                    <a:pt x="824" y="800"/>
                    <a:pt x="824" y="799"/>
                  </a:cubicBezTo>
                  <a:cubicBezTo>
                    <a:pt x="825" y="798"/>
                    <a:pt x="825" y="796"/>
                    <a:pt x="824" y="793"/>
                  </a:cubicBezTo>
                  <a:cubicBezTo>
                    <a:pt x="823" y="790"/>
                    <a:pt x="822" y="787"/>
                    <a:pt x="818" y="787"/>
                  </a:cubicBezTo>
                  <a:cubicBezTo>
                    <a:pt x="817" y="787"/>
                    <a:pt x="816" y="788"/>
                    <a:pt x="815" y="788"/>
                  </a:cubicBezTo>
                  <a:cubicBezTo>
                    <a:pt x="813" y="788"/>
                    <a:pt x="810" y="789"/>
                    <a:pt x="808" y="790"/>
                  </a:cubicBezTo>
                  <a:cubicBezTo>
                    <a:pt x="806" y="791"/>
                    <a:pt x="803" y="792"/>
                    <a:pt x="801" y="792"/>
                  </a:cubicBezTo>
                  <a:cubicBezTo>
                    <a:pt x="801" y="792"/>
                    <a:pt x="800" y="791"/>
                    <a:pt x="799" y="791"/>
                  </a:cubicBezTo>
                  <a:cubicBezTo>
                    <a:pt x="799" y="791"/>
                    <a:pt x="797" y="791"/>
                    <a:pt x="797" y="789"/>
                  </a:cubicBezTo>
                  <a:cubicBezTo>
                    <a:pt x="798" y="788"/>
                    <a:pt x="800" y="788"/>
                    <a:pt x="801" y="787"/>
                  </a:cubicBezTo>
                  <a:cubicBezTo>
                    <a:pt x="805" y="785"/>
                    <a:pt x="810" y="783"/>
                    <a:pt x="815" y="780"/>
                  </a:cubicBezTo>
                  <a:cubicBezTo>
                    <a:pt x="816" y="779"/>
                    <a:pt x="817" y="778"/>
                    <a:pt x="817" y="778"/>
                  </a:cubicBezTo>
                  <a:cubicBezTo>
                    <a:pt x="819" y="777"/>
                    <a:pt x="821" y="775"/>
                    <a:pt x="823" y="774"/>
                  </a:cubicBezTo>
                  <a:cubicBezTo>
                    <a:pt x="824" y="773"/>
                    <a:pt x="824" y="772"/>
                    <a:pt x="825" y="771"/>
                  </a:cubicBezTo>
                  <a:cubicBezTo>
                    <a:pt x="826" y="771"/>
                    <a:pt x="827" y="769"/>
                    <a:pt x="827" y="769"/>
                  </a:cubicBezTo>
                  <a:cubicBezTo>
                    <a:pt x="828" y="770"/>
                    <a:pt x="829" y="771"/>
                    <a:pt x="830" y="773"/>
                  </a:cubicBezTo>
                  <a:cubicBezTo>
                    <a:pt x="832" y="776"/>
                    <a:pt x="833" y="780"/>
                    <a:pt x="838" y="780"/>
                  </a:cubicBezTo>
                  <a:cubicBezTo>
                    <a:pt x="839" y="780"/>
                    <a:pt x="841" y="779"/>
                    <a:pt x="842" y="779"/>
                  </a:cubicBezTo>
                  <a:cubicBezTo>
                    <a:pt x="849" y="775"/>
                    <a:pt x="854" y="771"/>
                    <a:pt x="859" y="767"/>
                  </a:cubicBezTo>
                  <a:cubicBezTo>
                    <a:pt x="861" y="765"/>
                    <a:pt x="863" y="762"/>
                    <a:pt x="864" y="759"/>
                  </a:cubicBezTo>
                  <a:cubicBezTo>
                    <a:pt x="865" y="757"/>
                    <a:pt x="866" y="756"/>
                    <a:pt x="865" y="754"/>
                  </a:cubicBezTo>
                  <a:cubicBezTo>
                    <a:pt x="864" y="752"/>
                    <a:pt x="862" y="750"/>
                    <a:pt x="859" y="750"/>
                  </a:cubicBezTo>
                  <a:cubicBezTo>
                    <a:pt x="859" y="750"/>
                    <a:pt x="859" y="750"/>
                    <a:pt x="858" y="750"/>
                  </a:cubicBezTo>
                  <a:cubicBezTo>
                    <a:pt x="859" y="749"/>
                    <a:pt x="859" y="749"/>
                    <a:pt x="859" y="749"/>
                  </a:cubicBezTo>
                  <a:cubicBezTo>
                    <a:pt x="861" y="747"/>
                    <a:pt x="863" y="744"/>
                    <a:pt x="864" y="742"/>
                  </a:cubicBezTo>
                  <a:cubicBezTo>
                    <a:pt x="864" y="742"/>
                    <a:pt x="865" y="742"/>
                    <a:pt x="865" y="742"/>
                  </a:cubicBezTo>
                  <a:cubicBezTo>
                    <a:pt x="866" y="743"/>
                    <a:pt x="866" y="743"/>
                    <a:pt x="867" y="743"/>
                  </a:cubicBezTo>
                  <a:cubicBezTo>
                    <a:pt x="867" y="743"/>
                    <a:pt x="867" y="743"/>
                    <a:pt x="867" y="743"/>
                  </a:cubicBezTo>
                  <a:cubicBezTo>
                    <a:pt x="870" y="743"/>
                    <a:pt x="872" y="739"/>
                    <a:pt x="874" y="736"/>
                  </a:cubicBezTo>
                  <a:cubicBezTo>
                    <a:pt x="874" y="736"/>
                    <a:pt x="875" y="735"/>
                    <a:pt x="875" y="735"/>
                  </a:cubicBezTo>
                  <a:cubicBezTo>
                    <a:pt x="876" y="732"/>
                    <a:pt x="878" y="730"/>
                    <a:pt x="879" y="728"/>
                  </a:cubicBezTo>
                  <a:cubicBezTo>
                    <a:pt x="880" y="727"/>
                    <a:pt x="880" y="725"/>
                    <a:pt x="881" y="724"/>
                  </a:cubicBezTo>
                  <a:cubicBezTo>
                    <a:pt x="884" y="720"/>
                    <a:pt x="887" y="717"/>
                    <a:pt x="893" y="714"/>
                  </a:cubicBezTo>
                  <a:cubicBezTo>
                    <a:pt x="896" y="712"/>
                    <a:pt x="898" y="710"/>
                    <a:pt x="898" y="707"/>
                  </a:cubicBezTo>
                  <a:cubicBezTo>
                    <a:pt x="899" y="703"/>
                    <a:pt x="899" y="700"/>
                    <a:pt x="899" y="696"/>
                  </a:cubicBezTo>
                  <a:cubicBezTo>
                    <a:pt x="899" y="694"/>
                    <a:pt x="899" y="693"/>
                    <a:pt x="899" y="691"/>
                  </a:cubicBezTo>
                  <a:cubicBezTo>
                    <a:pt x="899" y="688"/>
                    <a:pt x="899" y="688"/>
                    <a:pt x="899" y="688"/>
                  </a:cubicBezTo>
                  <a:cubicBezTo>
                    <a:pt x="900" y="684"/>
                    <a:pt x="900" y="680"/>
                    <a:pt x="899" y="675"/>
                  </a:cubicBezTo>
                  <a:cubicBezTo>
                    <a:pt x="899" y="672"/>
                    <a:pt x="901" y="669"/>
                    <a:pt x="903" y="665"/>
                  </a:cubicBezTo>
                  <a:cubicBezTo>
                    <a:pt x="904" y="664"/>
                    <a:pt x="904" y="663"/>
                    <a:pt x="905" y="662"/>
                  </a:cubicBezTo>
                  <a:cubicBezTo>
                    <a:pt x="906" y="660"/>
                    <a:pt x="906" y="657"/>
                    <a:pt x="907" y="654"/>
                  </a:cubicBezTo>
                  <a:cubicBezTo>
                    <a:pt x="907" y="653"/>
                    <a:pt x="907" y="653"/>
                    <a:pt x="907" y="653"/>
                  </a:cubicBezTo>
                  <a:cubicBezTo>
                    <a:pt x="907" y="652"/>
                    <a:pt x="908" y="650"/>
                    <a:pt x="908" y="649"/>
                  </a:cubicBezTo>
                  <a:cubicBezTo>
                    <a:pt x="909" y="647"/>
                    <a:pt x="909" y="645"/>
                    <a:pt x="910" y="644"/>
                  </a:cubicBezTo>
                  <a:cubicBezTo>
                    <a:pt x="910" y="642"/>
                    <a:pt x="910" y="641"/>
                    <a:pt x="910" y="639"/>
                  </a:cubicBezTo>
                  <a:cubicBezTo>
                    <a:pt x="911" y="637"/>
                    <a:pt x="911" y="635"/>
                    <a:pt x="911" y="633"/>
                  </a:cubicBezTo>
                  <a:cubicBezTo>
                    <a:pt x="912" y="633"/>
                    <a:pt x="912" y="633"/>
                    <a:pt x="912" y="633"/>
                  </a:cubicBezTo>
                  <a:cubicBezTo>
                    <a:pt x="913" y="631"/>
                    <a:pt x="913" y="628"/>
                    <a:pt x="912" y="625"/>
                  </a:cubicBezTo>
                  <a:close/>
                  <a:moveTo>
                    <a:pt x="800" y="853"/>
                  </a:moveTo>
                  <a:cubicBezTo>
                    <a:pt x="799" y="853"/>
                    <a:pt x="798" y="853"/>
                    <a:pt x="797" y="853"/>
                  </a:cubicBezTo>
                  <a:cubicBezTo>
                    <a:pt x="795" y="853"/>
                    <a:pt x="794" y="853"/>
                    <a:pt x="792" y="853"/>
                  </a:cubicBezTo>
                  <a:cubicBezTo>
                    <a:pt x="792" y="853"/>
                    <a:pt x="791" y="853"/>
                    <a:pt x="791" y="853"/>
                  </a:cubicBezTo>
                  <a:cubicBezTo>
                    <a:pt x="789" y="853"/>
                    <a:pt x="788" y="853"/>
                    <a:pt x="786" y="853"/>
                  </a:cubicBezTo>
                  <a:cubicBezTo>
                    <a:pt x="785" y="853"/>
                    <a:pt x="785" y="853"/>
                    <a:pt x="785" y="853"/>
                  </a:cubicBezTo>
                  <a:cubicBezTo>
                    <a:pt x="785" y="852"/>
                    <a:pt x="786" y="851"/>
                    <a:pt x="787" y="850"/>
                  </a:cubicBezTo>
                  <a:cubicBezTo>
                    <a:pt x="788" y="849"/>
                    <a:pt x="788" y="849"/>
                    <a:pt x="788" y="849"/>
                  </a:cubicBezTo>
                  <a:cubicBezTo>
                    <a:pt x="789" y="849"/>
                    <a:pt x="790" y="848"/>
                    <a:pt x="791" y="848"/>
                  </a:cubicBezTo>
                  <a:cubicBezTo>
                    <a:pt x="791" y="848"/>
                    <a:pt x="791" y="848"/>
                    <a:pt x="791" y="848"/>
                  </a:cubicBezTo>
                  <a:cubicBezTo>
                    <a:pt x="791" y="848"/>
                    <a:pt x="791" y="848"/>
                    <a:pt x="792" y="848"/>
                  </a:cubicBezTo>
                  <a:cubicBezTo>
                    <a:pt x="792" y="848"/>
                    <a:pt x="793" y="848"/>
                    <a:pt x="794" y="848"/>
                  </a:cubicBezTo>
                  <a:cubicBezTo>
                    <a:pt x="794" y="848"/>
                    <a:pt x="794" y="848"/>
                    <a:pt x="794" y="848"/>
                  </a:cubicBezTo>
                  <a:cubicBezTo>
                    <a:pt x="796" y="848"/>
                    <a:pt x="798" y="847"/>
                    <a:pt x="799" y="846"/>
                  </a:cubicBezTo>
                  <a:cubicBezTo>
                    <a:pt x="799" y="847"/>
                    <a:pt x="799" y="847"/>
                    <a:pt x="799" y="848"/>
                  </a:cubicBezTo>
                  <a:cubicBezTo>
                    <a:pt x="798" y="850"/>
                    <a:pt x="799" y="852"/>
                    <a:pt x="800" y="853"/>
                  </a:cubicBezTo>
                  <a:close/>
                  <a:moveTo>
                    <a:pt x="635" y="407"/>
                  </a:moveTo>
                  <a:cubicBezTo>
                    <a:pt x="634" y="408"/>
                    <a:pt x="633" y="409"/>
                    <a:pt x="632" y="409"/>
                  </a:cubicBezTo>
                  <a:cubicBezTo>
                    <a:pt x="631" y="410"/>
                    <a:pt x="630" y="410"/>
                    <a:pt x="629" y="411"/>
                  </a:cubicBezTo>
                  <a:cubicBezTo>
                    <a:pt x="627" y="412"/>
                    <a:pt x="625" y="412"/>
                    <a:pt x="623" y="412"/>
                  </a:cubicBezTo>
                  <a:cubicBezTo>
                    <a:pt x="620" y="412"/>
                    <a:pt x="618" y="411"/>
                    <a:pt x="616" y="409"/>
                  </a:cubicBezTo>
                  <a:cubicBezTo>
                    <a:pt x="616" y="409"/>
                    <a:pt x="617" y="409"/>
                    <a:pt x="617" y="410"/>
                  </a:cubicBezTo>
                  <a:cubicBezTo>
                    <a:pt x="618" y="410"/>
                    <a:pt x="619" y="410"/>
                    <a:pt x="619" y="410"/>
                  </a:cubicBezTo>
                  <a:cubicBezTo>
                    <a:pt x="620" y="410"/>
                    <a:pt x="621" y="410"/>
                    <a:pt x="622" y="410"/>
                  </a:cubicBezTo>
                  <a:cubicBezTo>
                    <a:pt x="627" y="410"/>
                    <a:pt x="631" y="409"/>
                    <a:pt x="635" y="407"/>
                  </a:cubicBezTo>
                  <a:close/>
                  <a:moveTo>
                    <a:pt x="337" y="487"/>
                  </a:moveTo>
                  <a:cubicBezTo>
                    <a:pt x="337" y="488"/>
                    <a:pt x="337" y="488"/>
                    <a:pt x="337" y="488"/>
                  </a:cubicBezTo>
                  <a:cubicBezTo>
                    <a:pt x="338" y="489"/>
                    <a:pt x="339" y="490"/>
                    <a:pt x="340" y="491"/>
                  </a:cubicBezTo>
                  <a:cubicBezTo>
                    <a:pt x="341" y="492"/>
                    <a:pt x="343" y="494"/>
                    <a:pt x="345" y="496"/>
                  </a:cubicBezTo>
                  <a:cubicBezTo>
                    <a:pt x="347" y="498"/>
                    <a:pt x="350" y="500"/>
                    <a:pt x="353" y="500"/>
                  </a:cubicBezTo>
                  <a:cubicBezTo>
                    <a:pt x="351" y="501"/>
                    <a:pt x="349" y="501"/>
                    <a:pt x="348" y="501"/>
                  </a:cubicBezTo>
                  <a:cubicBezTo>
                    <a:pt x="348" y="501"/>
                    <a:pt x="347" y="501"/>
                    <a:pt x="347" y="501"/>
                  </a:cubicBezTo>
                  <a:cubicBezTo>
                    <a:pt x="346" y="501"/>
                    <a:pt x="344" y="497"/>
                    <a:pt x="342" y="494"/>
                  </a:cubicBezTo>
                  <a:cubicBezTo>
                    <a:pt x="341" y="493"/>
                    <a:pt x="340" y="492"/>
                    <a:pt x="339" y="491"/>
                  </a:cubicBezTo>
                  <a:cubicBezTo>
                    <a:pt x="339" y="490"/>
                    <a:pt x="338" y="489"/>
                    <a:pt x="337" y="487"/>
                  </a:cubicBez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8314157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32560"/>
            <a:ext cx="9606154" cy="13761721"/>
          </a:xfrm>
          <a:prstGeom prst="rect">
            <a:avLst/>
          </a:prstGeom>
          <a:solidFill>
            <a:srgbClr val="384558">
              <a:alpha val="67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10846208" y="4025339"/>
            <a:ext cx="11428978" cy="5929577"/>
            <a:chOff x="10846208" y="4025339"/>
            <a:chExt cx="11428978" cy="5929577"/>
          </a:xfrm>
        </p:grpSpPr>
        <p:sp>
          <p:nvSpPr>
            <p:cNvPr id="19" name="Rectangle 18"/>
            <p:cNvSpPr/>
            <p:nvPr/>
          </p:nvSpPr>
          <p:spPr>
            <a:xfrm>
              <a:off x="10846208" y="4025339"/>
              <a:ext cx="11428978" cy="4493495"/>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13800" dirty="0" smtClean="0">
                  <a:solidFill>
                    <a:schemeClr val="accent1"/>
                  </a:solidFill>
                  <a:latin typeface="Lato Black"/>
                  <a:cs typeface="Lato Black"/>
                </a:rPr>
                <a:t>Keep in touch with us</a:t>
              </a:r>
              <a:endParaRPr lang="en-US" sz="13800" dirty="0" smtClean="0">
                <a:solidFill>
                  <a:schemeClr val="accent1"/>
                </a:solidFill>
                <a:latin typeface="Lato Light"/>
                <a:cs typeface="Lato Light"/>
              </a:endParaRPr>
            </a:p>
          </p:txBody>
        </p:sp>
        <p:sp>
          <p:nvSpPr>
            <p:cNvPr id="24" name="Rectangle 23"/>
            <p:cNvSpPr/>
            <p:nvPr/>
          </p:nvSpPr>
          <p:spPr>
            <a:xfrm>
              <a:off x="10846208" y="8404304"/>
              <a:ext cx="11428978" cy="1077177"/>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tabLst>
                  <a:tab pos="338138" algn="l"/>
                </a:tabLst>
              </a:pPr>
              <a:r>
                <a:rPr lang="en-US" sz="5400" dirty="0" smtClean="0">
                  <a:solidFill>
                    <a:schemeClr val="tx1"/>
                  </a:solidFill>
                  <a:latin typeface="Lato Light"/>
                  <a:cs typeface="Lato Light"/>
                </a:rPr>
                <a:t>Write here a subtitle for this Title.</a:t>
              </a:r>
            </a:p>
          </p:txBody>
        </p:sp>
        <p:sp>
          <p:nvSpPr>
            <p:cNvPr id="5" name="Rectangle 4"/>
            <p:cNvSpPr/>
            <p:nvPr/>
          </p:nvSpPr>
          <p:spPr>
            <a:xfrm>
              <a:off x="11080169" y="9749459"/>
              <a:ext cx="3291757" cy="20545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51794264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24377650" cy="9673915"/>
          </a:xfrm>
          <a:prstGeom prst="rect">
            <a:avLst/>
          </a:prstGeom>
          <a:solidFill>
            <a:srgbClr val="384558">
              <a:alpha val="8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Line 5"/>
          <p:cNvSpPr>
            <a:spLocks noChangeShapeType="1"/>
          </p:cNvSpPr>
          <p:nvPr/>
        </p:nvSpPr>
        <p:spPr bwMode="auto">
          <a:xfrm>
            <a:off x="1493979" y="-174836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97" tIns="121899" rIns="243797" bIns="121899" numCol="1" anchor="t" anchorCtr="0" compatLnSpc="1">
            <a:prstTxWarp prst="textNoShape">
              <a:avLst/>
            </a:prstTxWarp>
          </a:bodyPr>
          <a:lstStyle/>
          <a:p>
            <a:endParaRPr lang="en-US"/>
          </a:p>
        </p:txBody>
      </p:sp>
      <p:sp>
        <p:nvSpPr>
          <p:cNvPr id="45" name="Line 6"/>
          <p:cNvSpPr>
            <a:spLocks noChangeShapeType="1"/>
          </p:cNvSpPr>
          <p:nvPr/>
        </p:nvSpPr>
        <p:spPr bwMode="auto">
          <a:xfrm>
            <a:off x="1493979" y="-174836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97" tIns="121899" rIns="243797" bIns="121899" numCol="1" anchor="t" anchorCtr="0" compatLnSpc="1">
            <a:prstTxWarp prst="textNoShape">
              <a:avLst/>
            </a:prstTxWarp>
          </a:bodyPr>
          <a:lstStyle/>
          <a:p>
            <a:endParaRPr lang="en-US"/>
          </a:p>
        </p:txBody>
      </p:sp>
      <p:sp>
        <p:nvSpPr>
          <p:cNvPr id="15" name="Rectangle 14"/>
          <p:cNvSpPr/>
          <p:nvPr/>
        </p:nvSpPr>
        <p:spPr>
          <a:xfrm>
            <a:off x="6120985" y="3823321"/>
            <a:ext cx="13829059" cy="427453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tabLst>
                <a:tab pos="338138" algn="l"/>
              </a:tabLst>
            </a:pPr>
            <a:r>
              <a:rPr lang="en-US" sz="6000" dirty="0">
                <a:solidFill>
                  <a:schemeClr val="bg1"/>
                </a:solidFill>
                <a:latin typeface="Lato Light"/>
                <a:cs typeface="Lato Light"/>
              </a:rPr>
              <a:t>Coming together is a beginning; keeping together is progress; </a:t>
            </a:r>
            <a:r>
              <a:rPr lang="en-US" sz="6000" dirty="0">
                <a:solidFill>
                  <a:schemeClr val="bg1"/>
                </a:solidFill>
                <a:latin typeface="Lato Black"/>
                <a:cs typeface="Lato Black"/>
              </a:rPr>
              <a:t>working together is success</a:t>
            </a:r>
            <a:r>
              <a:rPr lang="en-US" sz="6000" dirty="0">
                <a:solidFill>
                  <a:schemeClr val="bg1"/>
                </a:solidFill>
                <a:latin typeface="Lato Light"/>
                <a:cs typeface="Lato Light"/>
              </a:rPr>
              <a:t>.</a:t>
            </a:r>
          </a:p>
          <a:p>
            <a:endParaRPr lang="en-US" sz="4400" dirty="0" smtClean="0">
              <a:solidFill>
                <a:schemeClr val="bg1"/>
              </a:solidFill>
              <a:latin typeface="Lato Light"/>
              <a:cs typeface="Lato Light"/>
            </a:endParaRPr>
          </a:p>
          <a:p>
            <a:r>
              <a:rPr lang="en-US" sz="4400" dirty="0" smtClean="0">
                <a:solidFill>
                  <a:schemeClr val="bg1"/>
                </a:solidFill>
                <a:latin typeface="Lato Light"/>
                <a:cs typeface="Lato Light"/>
              </a:rPr>
              <a:t>— Henry Ford</a:t>
            </a:r>
            <a:endParaRPr lang="en-US" sz="4400" dirty="0">
              <a:solidFill>
                <a:schemeClr val="bg1"/>
              </a:solidFill>
              <a:latin typeface="Lato Light"/>
              <a:cs typeface="Lato Light"/>
            </a:endParaRPr>
          </a:p>
        </p:txBody>
      </p:sp>
      <p:sp>
        <p:nvSpPr>
          <p:cNvPr id="16" name="Rectangle 15"/>
          <p:cNvSpPr/>
          <p:nvPr/>
        </p:nvSpPr>
        <p:spPr>
          <a:xfrm>
            <a:off x="4475443" y="1981353"/>
            <a:ext cx="2341219" cy="427453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nSpc>
                <a:spcPct val="140000"/>
              </a:lnSpc>
            </a:pPr>
            <a:r>
              <a:rPr lang="en-US" sz="25600" dirty="0">
                <a:solidFill>
                  <a:schemeClr val="bg1"/>
                </a:solidFill>
                <a:latin typeface="Times New Roman"/>
                <a:ea typeface="MS Gothic" panose="020B0609070205080204" pitchFamily="49" charset="-128"/>
                <a:cs typeface="Times New Roman"/>
              </a:rPr>
              <a:t>“</a:t>
            </a:r>
            <a:endParaRPr lang="en-US" sz="16000" dirty="0">
              <a:solidFill>
                <a:schemeClr val="bg1"/>
              </a:solidFill>
              <a:latin typeface="Times New Roman"/>
              <a:ea typeface="MS Gothic" panose="020B0609070205080204" pitchFamily="49" charset="-128"/>
              <a:cs typeface="Times New Roman"/>
            </a:endParaRPr>
          </a:p>
        </p:txBody>
      </p:sp>
      <p:sp>
        <p:nvSpPr>
          <p:cNvPr id="11" name="TextBox 10"/>
          <p:cNvSpPr txBox="1"/>
          <p:nvPr/>
        </p:nvSpPr>
        <p:spPr>
          <a:xfrm>
            <a:off x="1444626" y="10260519"/>
            <a:ext cx="21488400" cy="1873333"/>
          </a:xfrm>
          <a:prstGeom prst="rect">
            <a:avLst/>
          </a:prstGeom>
          <a:noFill/>
        </p:spPr>
        <p:txBody>
          <a:bodyPr wrap="square" rtlCol="0">
            <a:spAutoFit/>
          </a:bodyPr>
          <a:lstStyle/>
          <a:p>
            <a:pPr>
              <a:lnSpc>
                <a:spcPct val="140000"/>
              </a:lnSpc>
            </a:pPr>
            <a:r>
              <a:rPr lang="en-US" sz="2800" dirty="0">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t>
            </a:r>
            <a:r>
              <a:rPr lang="en-US" sz="2800" dirty="0" smtClean="0">
                <a:latin typeface="Lato Light"/>
                <a:cs typeface="Lato Light"/>
              </a:rPr>
              <a:t>accept</a:t>
            </a:r>
            <a:endParaRPr lang="en-US" sz="2800" dirty="0">
              <a:latin typeface="Lato Light"/>
              <a:cs typeface="Lato Light"/>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7452147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1109126" y="3903108"/>
            <a:ext cx="6999047" cy="1077176"/>
          </a:xfrm>
          <a:prstGeom prst="rect">
            <a:avLst/>
          </a:prstGeom>
          <a:noFill/>
        </p:spPr>
        <p:txBody>
          <a:bodyPr wrap="square" lIns="243797" tIns="121899" rIns="243797" bIns="121899" rtlCol="0">
            <a:spAutoFit/>
          </a:bodyPr>
          <a:lstStyle/>
          <a:p>
            <a:pPr marL="514350" indent="-514350">
              <a:buAutoNum type="arabicPlain" startAt="2323"/>
            </a:pPr>
            <a:r>
              <a:rPr lang="en-US" sz="2700" dirty="0" smtClean="0">
                <a:latin typeface="Lato Light"/>
                <a:ea typeface="Lato Light" charset="0"/>
                <a:cs typeface="Lato Light"/>
              </a:rPr>
              <a:t>Times Square</a:t>
            </a:r>
          </a:p>
          <a:p>
            <a:r>
              <a:rPr lang="en-US" sz="2700" dirty="0" smtClean="0">
                <a:latin typeface="Lato Light"/>
                <a:ea typeface="Lato Light" charset="0"/>
                <a:cs typeface="Lato Light"/>
              </a:rPr>
              <a:t>New York City, US</a:t>
            </a:r>
          </a:p>
        </p:txBody>
      </p:sp>
      <p:sp>
        <p:nvSpPr>
          <p:cNvPr id="9" name="TextBox 8"/>
          <p:cNvSpPr txBox="1"/>
          <p:nvPr/>
        </p:nvSpPr>
        <p:spPr>
          <a:xfrm>
            <a:off x="11097689" y="5977047"/>
            <a:ext cx="6999047" cy="1492674"/>
          </a:xfrm>
          <a:prstGeom prst="rect">
            <a:avLst/>
          </a:prstGeom>
          <a:noFill/>
        </p:spPr>
        <p:txBody>
          <a:bodyPr wrap="square" lIns="243797" tIns="121899" rIns="243797" bIns="121899" rtlCol="0">
            <a:spAutoFit/>
          </a:bodyPr>
          <a:lstStyle/>
          <a:p>
            <a:r>
              <a:rPr lang="en-US" sz="2700" dirty="0" smtClean="0">
                <a:latin typeface="Lato Light"/>
                <a:ea typeface="Lato Light" charset="0"/>
                <a:cs typeface="Lato Light"/>
              </a:rPr>
              <a:t>Email: </a:t>
            </a:r>
            <a:r>
              <a:rPr lang="en-US" sz="2700" dirty="0" err="1" smtClean="0">
                <a:latin typeface="Lato Light"/>
                <a:ea typeface="Lato Light" charset="0"/>
                <a:cs typeface="Lato Light"/>
              </a:rPr>
              <a:t>slideprodesign@gmail.com</a:t>
            </a:r>
            <a:endParaRPr lang="en-US" sz="2700" dirty="0" smtClean="0">
              <a:latin typeface="Lato Light"/>
              <a:ea typeface="Lato Light" charset="0"/>
              <a:cs typeface="Lato Light"/>
            </a:endParaRPr>
          </a:p>
          <a:p>
            <a:r>
              <a:rPr lang="en-US" sz="2700" dirty="0" smtClean="0">
                <a:latin typeface="Lato Light"/>
                <a:ea typeface="Lato Light" charset="0"/>
                <a:cs typeface="Lato Light"/>
              </a:rPr>
              <a:t>Sales: </a:t>
            </a:r>
            <a:r>
              <a:rPr lang="en-US" sz="2700" dirty="0" err="1">
                <a:ea typeface="Lato Light" charset="0"/>
                <a:cs typeface="Lato Light"/>
              </a:rPr>
              <a:t>slideprodesign@gmail.com</a:t>
            </a:r>
            <a:endParaRPr lang="en-US" sz="2700" dirty="0">
              <a:ea typeface="Lato Light" charset="0"/>
              <a:cs typeface="Lato Light"/>
            </a:endParaRPr>
          </a:p>
          <a:p>
            <a:r>
              <a:rPr lang="en-US" sz="2700" dirty="0" smtClean="0">
                <a:latin typeface="Lato Light"/>
                <a:ea typeface="Lato Light" charset="0"/>
                <a:cs typeface="Lato Light"/>
              </a:rPr>
              <a:t>Support: </a:t>
            </a:r>
            <a:r>
              <a:rPr lang="en-US" sz="2700" dirty="0" err="1">
                <a:ea typeface="Lato Light" charset="0"/>
                <a:cs typeface="Lato Light"/>
              </a:rPr>
              <a:t>slideprodesign@gmail.com</a:t>
            </a:r>
            <a:endParaRPr lang="en-US" sz="2700" dirty="0">
              <a:ea typeface="Lato Light" charset="0"/>
              <a:cs typeface="Lato Light"/>
            </a:endParaRPr>
          </a:p>
        </p:txBody>
      </p:sp>
      <p:sp>
        <p:nvSpPr>
          <p:cNvPr id="10" name="TextBox 9"/>
          <p:cNvSpPr txBox="1"/>
          <p:nvPr/>
        </p:nvSpPr>
        <p:spPr>
          <a:xfrm>
            <a:off x="11097689" y="8202165"/>
            <a:ext cx="6999047" cy="1492674"/>
          </a:xfrm>
          <a:prstGeom prst="rect">
            <a:avLst/>
          </a:prstGeom>
          <a:noFill/>
        </p:spPr>
        <p:txBody>
          <a:bodyPr wrap="square" lIns="243797" tIns="121899" rIns="243797" bIns="121899" rtlCol="0">
            <a:spAutoFit/>
          </a:bodyPr>
          <a:lstStyle/>
          <a:p>
            <a:r>
              <a:rPr lang="en-US" sz="2700" dirty="0" smtClean="0">
                <a:latin typeface="Lato Light"/>
                <a:ea typeface="Lato Light" charset="0"/>
                <a:cs typeface="Lato Light"/>
              </a:rPr>
              <a:t>Office Phone: +1 </a:t>
            </a:r>
            <a:r>
              <a:rPr lang="en-US" sz="2700" dirty="0">
                <a:ea typeface="Lato Light" charset="0"/>
                <a:cs typeface="Lato Light"/>
              </a:rPr>
              <a:t>(859) 312-</a:t>
            </a:r>
            <a:r>
              <a:rPr lang="en-US" sz="2700" dirty="0" smtClean="0">
                <a:ea typeface="Lato Light" charset="0"/>
                <a:cs typeface="Lato Light"/>
              </a:rPr>
              <a:t>9267</a:t>
            </a:r>
          </a:p>
          <a:p>
            <a:r>
              <a:rPr lang="en-US" sz="2700" dirty="0" smtClean="0">
                <a:ea typeface="Lato Light" charset="0"/>
                <a:cs typeface="Lato Light"/>
              </a:rPr>
              <a:t>Sales</a:t>
            </a:r>
            <a:r>
              <a:rPr lang="en-US" sz="2700" dirty="0" smtClean="0">
                <a:latin typeface="Lato Light"/>
                <a:ea typeface="Lato Light" charset="0"/>
                <a:cs typeface="Lato Light"/>
              </a:rPr>
              <a:t>: </a:t>
            </a:r>
            <a:r>
              <a:rPr lang="en-US" sz="2700" dirty="0">
                <a:latin typeface="Lato Light"/>
                <a:ea typeface="Lato Light" charset="0"/>
                <a:cs typeface="Lato Light"/>
              </a:rPr>
              <a:t>+1 </a:t>
            </a:r>
            <a:r>
              <a:rPr lang="en-US" sz="2700" dirty="0">
                <a:ea typeface="Lato Light" charset="0"/>
                <a:cs typeface="Lato Light"/>
              </a:rPr>
              <a:t>(859) 312-</a:t>
            </a:r>
            <a:r>
              <a:rPr lang="en-US" sz="2700" dirty="0" smtClean="0">
                <a:ea typeface="Lato Light" charset="0"/>
                <a:cs typeface="Lato Light"/>
              </a:rPr>
              <a:t>9267</a:t>
            </a:r>
          </a:p>
          <a:p>
            <a:r>
              <a:rPr lang="en-US" sz="2700" dirty="0" smtClean="0">
                <a:latin typeface="Lato Light"/>
                <a:ea typeface="Lato Light" charset="0"/>
                <a:cs typeface="Lato Light"/>
              </a:rPr>
              <a:t>Support: </a:t>
            </a:r>
            <a:r>
              <a:rPr lang="en-US" sz="2700" dirty="0">
                <a:latin typeface="Lato Light"/>
                <a:ea typeface="Lato Light" charset="0"/>
                <a:cs typeface="Lato Light"/>
              </a:rPr>
              <a:t>+</a:t>
            </a:r>
            <a:r>
              <a:rPr lang="en-US" sz="2700" dirty="0" smtClean="0">
                <a:latin typeface="Lato Light"/>
                <a:ea typeface="Lato Light" charset="0"/>
                <a:cs typeface="Lato Light"/>
              </a:rPr>
              <a:t>1</a:t>
            </a:r>
            <a:r>
              <a:rPr lang="en-US" sz="2700" dirty="0">
                <a:ea typeface="Lato Light" charset="0"/>
                <a:cs typeface="Lato Light"/>
              </a:rPr>
              <a:t>(859) 312-9267</a:t>
            </a:r>
            <a:endParaRPr lang="en-US" sz="2700" dirty="0">
              <a:latin typeface="Lato Light"/>
              <a:ea typeface="Lato Light" charset="0"/>
              <a:cs typeface="Lato Light"/>
            </a:endParaRPr>
          </a:p>
        </p:txBody>
      </p:sp>
      <p:sp>
        <p:nvSpPr>
          <p:cNvPr id="11" name="Rectangle 10"/>
          <p:cNvSpPr/>
          <p:nvPr/>
        </p:nvSpPr>
        <p:spPr>
          <a:xfrm>
            <a:off x="11111203" y="3309327"/>
            <a:ext cx="1930462" cy="738621"/>
          </a:xfrm>
          <a:prstGeom prst="rect">
            <a:avLst/>
          </a:prstGeom>
        </p:spPr>
        <p:txBody>
          <a:bodyPr wrap="none" lIns="243797" tIns="121899" rIns="243797" bIns="121899">
            <a:spAutoFit/>
          </a:bodyPr>
          <a:lstStyle/>
          <a:p>
            <a:r>
              <a:rPr lang="en-US" sz="3200" b="1" dirty="0" smtClean="0">
                <a:latin typeface="Lato Light"/>
                <a:cs typeface="Lato Light"/>
              </a:rPr>
              <a:t>Address</a:t>
            </a:r>
            <a:endParaRPr lang="en-US" sz="3200" b="1" dirty="0">
              <a:latin typeface="Lato Light"/>
              <a:cs typeface="Lato Light"/>
            </a:endParaRPr>
          </a:p>
        </p:txBody>
      </p:sp>
      <p:sp>
        <p:nvSpPr>
          <p:cNvPr id="13" name="Rectangle 12"/>
          <p:cNvSpPr/>
          <p:nvPr/>
        </p:nvSpPr>
        <p:spPr>
          <a:xfrm>
            <a:off x="11086254" y="5413502"/>
            <a:ext cx="2682033" cy="738621"/>
          </a:xfrm>
          <a:prstGeom prst="rect">
            <a:avLst/>
          </a:prstGeom>
        </p:spPr>
        <p:txBody>
          <a:bodyPr wrap="none" lIns="243797" tIns="121899" rIns="243797" bIns="121899">
            <a:spAutoFit/>
          </a:bodyPr>
          <a:lstStyle/>
          <a:p>
            <a:r>
              <a:rPr lang="en-US" sz="3200" b="1" dirty="0" smtClean="0">
                <a:latin typeface="Lato Light"/>
                <a:cs typeface="Lato Light"/>
              </a:rPr>
              <a:t>Contact Info</a:t>
            </a:r>
            <a:endParaRPr lang="en-US" sz="3200" b="1" dirty="0">
              <a:latin typeface="Lato Light"/>
              <a:cs typeface="Lato Light"/>
            </a:endParaRPr>
          </a:p>
        </p:txBody>
      </p:sp>
      <p:sp>
        <p:nvSpPr>
          <p:cNvPr id="14" name="Rectangle 13"/>
          <p:cNvSpPr/>
          <p:nvPr/>
        </p:nvSpPr>
        <p:spPr>
          <a:xfrm>
            <a:off x="11086254" y="7608384"/>
            <a:ext cx="2300543" cy="738621"/>
          </a:xfrm>
          <a:prstGeom prst="rect">
            <a:avLst/>
          </a:prstGeom>
        </p:spPr>
        <p:txBody>
          <a:bodyPr wrap="none" lIns="243797" tIns="121899" rIns="243797" bIns="121899">
            <a:spAutoFit/>
          </a:bodyPr>
          <a:lstStyle/>
          <a:p>
            <a:r>
              <a:rPr lang="en-US" sz="3200" b="1" dirty="0" smtClean="0">
                <a:latin typeface="Lato Light"/>
                <a:cs typeface="Lato Light"/>
              </a:rPr>
              <a:t>Telephone</a:t>
            </a:r>
            <a:endParaRPr lang="en-US" sz="3200" b="1" dirty="0">
              <a:latin typeface="Lato Light"/>
              <a:cs typeface="Lato Light"/>
            </a:endParaRPr>
          </a:p>
        </p:txBody>
      </p:sp>
      <p:sp>
        <p:nvSpPr>
          <p:cNvPr id="15" name="Freeform 161"/>
          <p:cNvSpPr>
            <a:spLocks noChangeArrowheads="1"/>
          </p:cNvSpPr>
          <p:nvPr/>
        </p:nvSpPr>
        <p:spPr bwMode="auto">
          <a:xfrm>
            <a:off x="10614052" y="3502655"/>
            <a:ext cx="505165" cy="657888"/>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tx1"/>
          </a:solidFill>
          <a:ln>
            <a:noFill/>
          </a:ln>
          <a:effectLst/>
          <a:extLst/>
        </p:spPr>
        <p:txBody>
          <a:bodyPr wrap="none" anchor="ctr"/>
          <a:lstStyle/>
          <a:p>
            <a:pPr fontAlgn="auto">
              <a:spcBef>
                <a:spcPts val="0"/>
              </a:spcBef>
              <a:spcAft>
                <a:spcPts val="0"/>
              </a:spcAft>
              <a:defRPr/>
            </a:pPr>
            <a:endParaRPr lang="en-US">
              <a:latin typeface="+mn-lt"/>
              <a:ea typeface="+mn-ea"/>
              <a:cs typeface="+mn-cs"/>
            </a:endParaRPr>
          </a:p>
        </p:txBody>
      </p:sp>
      <p:sp>
        <p:nvSpPr>
          <p:cNvPr id="16" name="Freeform 185"/>
          <p:cNvSpPr>
            <a:spLocks noChangeArrowheads="1"/>
          </p:cNvSpPr>
          <p:nvPr/>
        </p:nvSpPr>
        <p:spPr bwMode="auto">
          <a:xfrm>
            <a:off x="10579941" y="5612483"/>
            <a:ext cx="578863" cy="442805"/>
          </a:xfrm>
          <a:custGeom>
            <a:avLst/>
            <a:gdLst>
              <a:gd name="T0" fmla="*/ 545 w 619"/>
              <a:gd name="T1" fmla="*/ 0 h 472"/>
              <a:gd name="T2" fmla="*/ 545 w 619"/>
              <a:gd name="T3" fmla="*/ 0 h 472"/>
              <a:gd name="T4" fmla="*/ 73 w 619"/>
              <a:gd name="T5" fmla="*/ 0 h 472"/>
              <a:gd name="T6" fmla="*/ 0 w 619"/>
              <a:gd name="T7" fmla="*/ 73 h 472"/>
              <a:gd name="T8" fmla="*/ 0 w 619"/>
              <a:gd name="T9" fmla="*/ 397 h 472"/>
              <a:gd name="T10" fmla="*/ 73 w 619"/>
              <a:gd name="T11" fmla="*/ 471 h 472"/>
              <a:gd name="T12" fmla="*/ 545 w 619"/>
              <a:gd name="T13" fmla="*/ 471 h 472"/>
              <a:gd name="T14" fmla="*/ 618 w 619"/>
              <a:gd name="T15" fmla="*/ 397 h 472"/>
              <a:gd name="T16" fmla="*/ 618 w 619"/>
              <a:gd name="T17" fmla="*/ 73 h 472"/>
              <a:gd name="T18" fmla="*/ 545 w 619"/>
              <a:gd name="T19" fmla="*/ 0 h 472"/>
              <a:gd name="T20" fmla="*/ 559 w 619"/>
              <a:gd name="T21" fmla="*/ 44 h 472"/>
              <a:gd name="T22" fmla="*/ 559 w 619"/>
              <a:gd name="T23" fmla="*/ 44 h 472"/>
              <a:gd name="T24" fmla="*/ 309 w 619"/>
              <a:gd name="T25" fmla="*/ 235 h 472"/>
              <a:gd name="T26" fmla="*/ 59 w 619"/>
              <a:gd name="T27" fmla="*/ 44 h 472"/>
              <a:gd name="T28" fmla="*/ 559 w 619"/>
              <a:gd name="T29" fmla="*/ 44 h 472"/>
              <a:gd name="T30" fmla="*/ 29 w 619"/>
              <a:gd name="T31" fmla="*/ 397 h 472"/>
              <a:gd name="T32" fmla="*/ 29 w 619"/>
              <a:gd name="T33" fmla="*/ 397 h 472"/>
              <a:gd name="T34" fmla="*/ 29 w 619"/>
              <a:gd name="T35" fmla="*/ 73 h 472"/>
              <a:gd name="T36" fmla="*/ 206 w 619"/>
              <a:gd name="T37" fmla="*/ 221 h 472"/>
              <a:gd name="T38" fmla="*/ 29 w 619"/>
              <a:gd name="T39" fmla="*/ 397 h 472"/>
              <a:gd name="T40" fmla="*/ 59 w 619"/>
              <a:gd name="T41" fmla="*/ 427 h 472"/>
              <a:gd name="T42" fmla="*/ 59 w 619"/>
              <a:gd name="T43" fmla="*/ 427 h 472"/>
              <a:gd name="T44" fmla="*/ 236 w 619"/>
              <a:gd name="T45" fmla="*/ 235 h 472"/>
              <a:gd name="T46" fmla="*/ 309 w 619"/>
              <a:gd name="T47" fmla="*/ 294 h 472"/>
              <a:gd name="T48" fmla="*/ 368 w 619"/>
              <a:gd name="T49" fmla="*/ 235 h 472"/>
              <a:gd name="T50" fmla="*/ 559 w 619"/>
              <a:gd name="T51" fmla="*/ 427 h 472"/>
              <a:gd name="T52" fmla="*/ 59 w 619"/>
              <a:gd name="T53" fmla="*/ 427 h 472"/>
              <a:gd name="T54" fmla="*/ 589 w 619"/>
              <a:gd name="T55" fmla="*/ 397 h 472"/>
              <a:gd name="T56" fmla="*/ 589 w 619"/>
              <a:gd name="T57" fmla="*/ 397 h 472"/>
              <a:gd name="T58" fmla="*/ 589 w 619"/>
              <a:gd name="T59" fmla="*/ 397 h 472"/>
              <a:gd name="T60" fmla="*/ 412 w 619"/>
              <a:gd name="T61" fmla="*/ 221 h 472"/>
              <a:gd name="T62" fmla="*/ 589 w 619"/>
              <a:gd name="T63" fmla="*/ 73 h 472"/>
              <a:gd name="T64" fmla="*/ 589 w 619"/>
              <a:gd name="T65" fmla="*/ 39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472">
                <a:moveTo>
                  <a:pt x="545" y="0"/>
                </a:moveTo>
                <a:lnTo>
                  <a:pt x="545" y="0"/>
                </a:lnTo>
                <a:cubicBezTo>
                  <a:pt x="73" y="0"/>
                  <a:pt x="73" y="0"/>
                  <a:pt x="73" y="0"/>
                </a:cubicBezTo>
                <a:cubicBezTo>
                  <a:pt x="29" y="0"/>
                  <a:pt x="0" y="30"/>
                  <a:pt x="0" y="73"/>
                </a:cubicBezTo>
                <a:cubicBezTo>
                  <a:pt x="0" y="397"/>
                  <a:pt x="0" y="397"/>
                  <a:pt x="0" y="397"/>
                </a:cubicBezTo>
                <a:cubicBezTo>
                  <a:pt x="0" y="442"/>
                  <a:pt x="29" y="471"/>
                  <a:pt x="73" y="471"/>
                </a:cubicBezTo>
                <a:cubicBezTo>
                  <a:pt x="545" y="471"/>
                  <a:pt x="545" y="471"/>
                  <a:pt x="545" y="471"/>
                </a:cubicBezTo>
                <a:cubicBezTo>
                  <a:pt x="589" y="471"/>
                  <a:pt x="618" y="442"/>
                  <a:pt x="618" y="397"/>
                </a:cubicBezTo>
                <a:cubicBezTo>
                  <a:pt x="618" y="73"/>
                  <a:pt x="618" y="73"/>
                  <a:pt x="618" y="73"/>
                </a:cubicBezTo>
                <a:cubicBezTo>
                  <a:pt x="618" y="30"/>
                  <a:pt x="589" y="0"/>
                  <a:pt x="545" y="0"/>
                </a:cubicBezTo>
                <a:close/>
                <a:moveTo>
                  <a:pt x="559" y="44"/>
                </a:moveTo>
                <a:lnTo>
                  <a:pt x="559" y="44"/>
                </a:lnTo>
                <a:cubicBezTo>
                  <a:pt x="309" y="235"/>
                  <a:pt x="309" y="235"/>
                  <a:pt x="309" y="235"/>
                </a:cubicBezTo>
                <a:cubicBezTo>
                  <a:pt x="59" y="44"/>
                  <a:pt x="59" y="44"/>
                  <a:pt x="59" y="44"/>
                </a:cubicBezTo>
                <a:lnTo>
                  <a:pt x="559" y="44"/>
                </a:lnTo>
                <a:close/>
                <a:moveTo>
                  <a:pt x="29" y="397"/>
                </a:moveTo>
                <a:lnTo>
                  <a:pt x="29" y="397"/>
                </a:lnTo>
                <a:cubicBezTo>
                  <a:pt x="29" y="73"/>
                  <a:pt x="29" y="73"/>
                  <a:pt x="29" y="73"/>
                </a:cubicBezTo>
                <a:cubicBezTo>
                  <a:pt x="206" y="221"/>
                  <a:pt x="206" y="221"/>
                  <a:pt x="206" y="221"/>
                </a:cubicBezTo>
                <a:cubicBezTo>
                  <a:pt x="29" y="397"/>
                  <a:pt x="29" y="397"/>
                  <a:pt x="29" y="397"/>
                </a:cubicBezTo>
                <a:close/>
                <a:moveTo>
                  <a:pt x="59" y="427"/>
                </a:moveTo>
                <a:lnTo>
                  <a:pt x="59" y="427"/>
                </a:lnTo>
                <a:cubicBezTo>
                  <a:pt x="236" y="235"/>
                  <a:pt x="236" y="235"/>
                  <a:pt x="236" y="235"/>
                </a:cubicBezTo>
                <a:cubicBezTo>
                  <a:pt x="309" y="294"/>
                  <a:pt x="309" y="294"/>
                  <a:pt x="309" y="294"/>
                </a:cubicBezTo>
                <a:cubicBezTo>
                  <a:pt x="368" y="235"/>
                  <a:pt x="368" y="235"/>
                  <a:pt x="368" y="235"/>
                </a:cubicBezTo>
                <a:cubicBezTo>
                  <a:pt x="559" y="427"/>
                  <a:pt x="559" y="427"/>
                  <a:pt x="559" y="427"/>
                </a:cubicBezTo>
                <a:cubicBezTo>
                  <a:pt x="545" y="427"/>
                  <a:pt x="73" y="427"/>
                  <a:pt x="59" y="427"/>
                </a:cubicBezTo>
                <a:close/>
                <a:moveTo>
                  <a:pt x="589" y="397"/>
                </a:moveTo>
                <a:lnTo>
                  <a:pt x="589" y="397"/>
                </a:lnTo>
                <a:lnTo>
                  <a:pt x="589" y="397"/>
                </a:lnTo>
                <a:cubicBezTo>
                  <a:pt x="412" y="221"/>
                  <a:pt x="412" y="221"/>
                  <a:pt x="412" y="221"/>
                </a:cubicBezTo>
                <a:cubicBezTo>
                  <a:pt x="589" y="73"/>
                  <a:pt x="589" y="73"/>
                  <a:pt x="589" y="73"/>
                </a:cubicBezTo>
                <a:lnTo>
                  <a:pt x="589" y="397"/>
                </a:lnTo>
                <a:close/>
              </a:path>
            </a:pathLst>
          </a:custGeom>
          <a:solidFill>
            <a:schemeClr val="tx1"/>
          </a:solidFill>
          <a:ln>
            <a:noFill/>
          </a:ln>
          <a:effectLst/>
          <a:extLst/>
        </p:spPr>
        <p:txBody>
          <a:bodyPr wrap="none" lIns="91431" tIns="45716" rIns="91431" bIns="45716" anchor="ctr"/>
          <a:lstStyle/>
          <a:p>
            <a:pPr fontAlgn="auto">
              <a:spcBef>
                <a:spcPts val="0"/>
              </a:spcBef>
              <a:spcAft>
                <a:spcPts val="0"/>
              </a:spcAft>
              <a:defRPr/>
            </a:pPr>
            <a:endParaRPr lang="en-US">
              <a:latin typeface="+mn-lt"/>
              <a:ea typeface="+mn-ea"/>
              <a:cs typeface="+mn-cs"/>
            </a:endParaRPr>
          </a:p>
        </p:txBody>
      </p:sp>
      <p:sp>
        <p:nvSpPr>
          <p:cNvPr id="17" name="Freeform 178"/>
          <p:cNvSpPr>
            <a:spLocks noChangeArrowheads="1"/>
          </p:cNvSpPr>
          <p:nvPr/>
        </p:nvSpPr>
        <p:spPr bwMode="auto">
          <a:xfrm>
            <a:off x="10575150" y="7750068"/>
            <a:ext cx="583654" cy="566701"/>
          </a:xfrm>
          <a:custGeom>
            <a:avLst/>
            <a:gdLst>
              <a:gd name="T0" fmla="*/ 603 w 634"/>
              <a:gd name="T1" fmla="*/ 74 h 619"/>
              <a:gd name="T2" fmla="*/ 603 w 634"/>
              <a:gd name="T3" fmla="*/ 74 h 619"/>
              <a:gd name="T4" fmla="*/ 545 w 634"/>
              <a:gd name="T5" fmla="*/ 15 h 619"/>
              <a:gd name="T6" fmla="*/ 486 w 634"/>
              <a:gd name="T7" fmla="*/ 15 h 619"/>
              <a:gd name="T8" fmla="*/ 412 w 634"/>
              <a:gd name="T9" fmla="*/ 133 h 619"/>
              <a:gd name="T10" fmla="*/ 412 w 634"/>
              <a:gd name="T11" fmla="*/ 191 h 619"/>
              <a:gd name="T12" fmla="*/ 441 w 634"/>
              <a:gd name="T13" fmla="*/ 221 h 619"/>
              <a:gd name="T14" fmla="*/ 353 w 634"/>
              <a:gd name="T15" fmla="*/ 324 h 619"/>
              <a:gd name="T16" fmla="*/ 235 w 634"/>
              <a:gd name="T17" fmla="*/ 427 h 619"/>
              <a:gd name="T18" fmla="*/ 191 w 634"/>
              <a:gd name="T19" fmla="*/ 397 h 619"/>
              <a:gd name="T20" fmla="*/ 132 w 634"/>
              <a:gd name="T21" fmla="*/ 397 h 619"/>
              <a:gd name="T22" fmla="*/ 29 w 634"/>
              <a:gd name="T23" fmla="*/ 486 h 619"/>
              <a:gd name="T24" fmla="*/ 29 w 634"/>
              <a:gd name="T25" fmla="*/ 530 h 619"/>
              <a:gd name="T26" fmla="*/ 88 w 634"/>
              <a:gd name="T27" fmla="*/ 589 h 619"/>
              <a:gd name="T28" fmla="*/ 191 w 634"/>
              <a:gd name="T29" fmla="*/ 589 h 619"/>
              <a:gd name="T30" fmla="*/ 427 w 634"/>
              <a:gd name="T31" fmla="*/ 412 h 619"/>
              <a:gd name="T32" fmla="*/ 603 w 634"/>
              <a:gd name="T33" fmla="*/ 191 h 619"/>
              <a:gd name="T34" fmla="*/ 603 w 634"/>
              <a:gd name="T35" fmla="*/ 74 h 619"/>
              <a:gd name="T36" fmla="*/ 574 w 634"/>
              <a:gd name="T37" fmla="*/ 162 h 619"/>
              <a:gd name="T38" fmla="*/ 574 w 634"/>
              <a:gd name="T39" fmla="*/ 162 h 619"/>
              <a:gd name="T40" fmla="*/ 412 w 634"/>
              <a:gd name="T41" fmla="*/ 383 h 619"/>
              <a:gd name="T42" fmla="*/ 162 w 634"/>
              <a:gd name="T43" fmla="*/ 559 h 619"/>
              <a:gd name="T44" fmla="*/ 103 w 634"/>
              <a:gd name="T45" fmla="*/ 559 h 619"/>
              <a:gd name="T46" fmla="*/ 73 w 634"/>
              <a:gd name="T47" fmla="*/ 530 h 619"/>
              <a:gd name="T48" fmla="*/ 73 w 634"/>
              <a:gd name="T49" fmla="*/ 486 h 619"/>
              <a:gd name="T50" fmla="*/ 147 w 634"/>
              <a:gd name="T51" fmla="*/ 442 h 619"/>
              <a:gd name="T52" fmla="*/ 177 w 634"/>
              <a:gd name="T53" fmla="*/ 442 h 619"/>
              <a:gd name="T54" fmla="*/ 221 w 634"/>
              <a:gd name="T55" fmla="*/ 486 h 619"/>
              <a:gd name="T56" fmla="*/ 500 w 634"/>
              <a:gd name="T57" fmla="*/ 221 h 619"/>
              <a:gd name="T58" fmla="*/ 441 w 634"/>
              <a:gd name="T59" fmla="*/ 176 h 619"/>
              <a:gd name="T60" fmla="*/ 441 w 634"/>
              <a:gd name="T61" fmla="*/ 133 h 619"/>
              <a:gd name="T62" fmla="*/ 500 w 634"/>
              <a:gd name="T63" fmla="*/ 59 h 619"/>
              <a:gd name="T64" fmla="*/ 545 w 634"/>
              <a:gd name="T65" fmla="*/ 59 h 619"/>
              <a:gd name="T66" fmla="*/ 574 w 634"/>
              <a:gd name="T67" fmla="*/ 103 h 619"/>
              <a:gd name="T68" fmla="*/ 574 w 634"/>
              <a:gd name="T69" fmla="*/ 16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619">
                <a:moveTo>
                  <a:pt x="603" y="74"/>
                </a:moveTo>
                <a:lnTo>
                  <a:pt x="603" y="74"/>
                </a:lnTo>
                <a:cubicBezTo>
                  <a:pt x="545" y="15"/>
                  <a:pt x="545" y="15"/>
                  <a:pt x="545" y="15"/>
                </a:cubicBezTo>
                <a:cubicBezTo>
                  <a:pt x="530" y="0"/>
                  <a:pt x="500" y="0"/>
                  <a:pt x="486" y="15"/>
                </a:cubicBezTo>
                <a:cubicBezTo>
                  <a:pt x="412" y="133"/>
                  <a:pt x="412" y="133"/>
                  <a:pt x="412" y="133"/>
                </a:cubicBezTo>
                <a:cubicBezTo>
                  <a:pt x="398" y="147"/>
                  <a:pt x="398" y="176"/>
                  <a:pt x="412" y="191"/>
                </a:cubicBezTo>
                <a:cubicBezTo>
                  <a:pt x="441" y="221"/>
                  <a:pt x="441" y="221"/>
                  <a:pt x="441" y="221"/>
                </a:cubicBezTo>
                <a:cubicBezTo>
                  <a:pt x="412" y="250"/>
                  <a:pt x="382" y="294"/>
                  <a:pt x="353" y="324"/>
                </a:cubicBezTo>
                <a:cubicBezTo>
                  <a:pt x="309" y="368"/>
                  <a:pt x="265" y="397"/>
                  <a:pt x="235" y="427"/>
                </a:cubicBezTo>
                <a:cubicBezTo>
                  <a:pt x="191" y="397"/>
                  <a:pt x="191" y="397"/>
                  <a:pt x="191" y="397"/>
                </a:cubicBezTo>
                <a:cubicBezTo>
                  <a:pt x="177" y="383"/>
                  <a:pt x="162" y="383"/>
                  <a:pt x="132" y="397"/>
                </a:cubicBezTo>
                <a:cubicBezTo>
                  <a:pt x="29" y="486"/>
                  <a:pt x="29" y="486"/>
                  <a:pt x="29" y="486"/>
                </a:cubicBezTo>
                <a:cubicBezTo>
                  <a:pt x="0" y="500"/>
                  <a:pt x="15" y="515"/>
                  <a:pt x="29" y="530"/>
                </a:cubicBezTo>
                <a:cubicBezTo>
                  <a:pt x="88" y="589"/>
                  <a:pt x="88" y="589"/>
                  <a:pt x="88" y="589"/>
                </a:cubicBezTo>
                <a:cubicBezTo>
                  <a:pt x="118" y="618"/>
                  <a:pt x="147" y="618"/>
                  <a:pt x="191" y="589"/>
                </a:cubicBezTo>
                <a:cubicBezTo>
                  <a:pt x="191" y="589"/>
                  <a:pt x="324" y="530"/>
                  <a:pt x="427" y="412"/>
                </a:cubicBezTo>
                <a:cubicBezTo>
                  <a:pt x="530" y="324"/>
                  <a:pt x="603" y="191"/>
                  <a:pt x="603" y="191"/>
                </a:cubicBezTo>
                <a:cubicBezTo>
                  <a:pt x="618" y="147"/>
                  <a:pt x="633" y="103"/>
                  <a:pt x="603" y="74"/>
                </a:cubicBezTo>
                <a:close/>
                <a:moveTo>
                  <a:pt x="574" y="162"/>
                </a:moveTo>
                <a:lnTo>
                  <a:pt x="574" y="162"/>
                </a:lnTo>
                <a:cubicBezTo>
                  <a:pt x="545" y="221"/>
                  <a:pt x="471" y="324"/>
                  <a:pt x="412" y="383"/>
                </a:cubicBezTo>
                <a:cubicBezTo>
                  <a:pt x="339" y="456"/>
                  <a:pt x="162" y="559"/>
                  <a:pt x="162" y="559"/>
                </a:cubicBezTo>
                <a:cubicBezTo>
                  <a:pt x="147" y="574"/>
                  <a:pt x="118" y="574"/>
                  <a:pt x="103" y="559"/>
                </a:cubicBezTo>
                <a:cubicBezTo>
                  <a:pt x="73" y="530"/>
                  <a:pt x="73" y="530"/>
                  <a:pt x="73" y="530"/>
                </a:cubicBezTo>
                <a:cubicBezTo>
                  <a:pt x="59" y="515"/>
                  <a:pt x="59" y="500"/>
                  <a:pt x="73" y="486"/>
                </a:cubicBezTo>
                <a:cubicBezTo>
                  <a:pt x="147" y="442"/>
                  <a:pt x="147" y="442"/>
                  <a:pt x="147" y="442"/>
                </a:cubicBezTo>
                <a:cubicBezTo>
                  <a:pt x="162" y="427"/>
                  <a:pt x="177" y="427"/>
                  <a:pt x="177" y="442"/>
                </a:cubicBezTo>
                <a:cubicBezTo>
                  <a:pt x="221" y="486"/>
                  <a:pt x="221" y="486"/>
                  <a:pt x="221" y="486"/>
                </a:cubicBezTo>
                <a:cubicBezTo>
                  <a:pt x="235" y="471"/>
                  <a:pt x="398" y="368"/>
                  <a:pt x="500" y="221"/>
                </a:cubicBezTo>
                <a:cubicBezTo>
                  <a:pt x="441" y="176"/>
                  <a:pt x="441" y="176"/>
                  <a:pt x="441" y="176"/>
                </a:cubicBezTo>
                <a:cubicBezTo>
                  <a:pt x="441" y="162"/>
                  <a:pt x="441" y="147"/>
                  <a:pt x="441" y="133"/>
                </a:cubicBezTo>
                <a:cubicBezTo>
                  <a:pt x="500" y="59"/>
                  <a:pt x="500" y="59"/>
                  <a:pt x="500" y="59"/>
                </a:cubicBezTo>
                <a:cubicBezTo>
                  <a:pt x="515" y="44"/>
                  <a:pt x="530" y="59"/>
                  <a:pt x="545" y="59"/>
                </a:cubicBezTo>
                <a:cubicBezTo>
                  <a:pt x="574" y="103"/>
                  <a:pt x="574" y="103"/>
                  <a:pt x="574" y="103"/>
                </a:cubicBezTo>
                <a:cubicBezTo>
                  <a:pt x="589" y="117"/>
                  <a:pt x="589" y="147"/>
                  <a:pt x="574" y="162"/>
                </a:cubicBezTo>
                <a:close/>
              </a:path>
            </a:pathLst>
          </a:custGeom>
          <a:solidFill>
            <a:schemeClr val="tx1"/>
          </a:solidFill>
          <a:ln>
            <a:noFill/>
          </a:ln>
          <a:effectLst/>
          <a:extLst/>
        </p:spPr>
        <p:txBody>
          <a:bodyPr wrap="none" lIns="91431" tIns="45716" rIns="91431" bIns="45716" anchor="ctr"/>
          <a:lstStyle/>
          <a:p>
            <a:pPr fontAlgn="auto">
              <a:spcBef>
                <a:spcPts val="0"/>
              </a:spcBef>
              <a:spcAft>
                <a:spcPts val="0"/>
              </a:spcAft>
              <a:defRPr/>
            </a:pPr>
            <a:endParaRPr lang="en-US">
              <a:latin typeface="+mn-lt"/>
              <a:ea typeface="+mn-ea"/>
              <a:cs typeface="+mn-cs"/>
            </a:endParaRPr>
          </a:p>
        </p:txBody>
      </p:sp>
      <p:grpSp>
        <p:nvGrpSpPr>
          <p:cNvPr id="18" name="Group 17"/>
          <p:cNvGrpSpPr/>
          <p:nvPr/>
        </p:nvGrpSpPr>
        <p:grpSpPr>
          <a:xfrm>
            <a:off x="11302211" y="9902547"/>
            <a:ext cx="2562325" cy="760766"/>
            <a:chOff x="2315487" y="10721814"/>
            <a:chExt cx="2562325" cy="760766"/>
          </a:xfrm>
        </p:grpSpPr>
        <p:sp>
          <p:nvSpPr>
            <p:cNvPr id="20" name="Freeform 312"/>
            <p:cNvSpPr>
              <a:spLocks noEditPoints="1"/>
            </p:cNvSpPr>
            <p:nvPr/>
          </p:nvSpPr>
          <p:spPr bwMode="auto">
            <a:xfrm>
              <a:off x="2315487" y="10726294"/>
              <a:ext cx="753473" cy="753669"/>
            </a:xfrm>
            <a:custGeom>
              <a:avLst/>
              <a:gdLst>
                <a:gd name="T0" fmla="*/ 101 w 185"/>
                <a:gd name="T1" fmla="*/ 72 h 185"/>
                <a:gd name="T2" fmla="*/ 106 w 185"/>
                <a:gd name="T3" fmla="*/ 67 h 185"/>
                <a:gd name="T4" fmla="*/ 113 w 185"/>
                <a:gd name="T5" fmla="*/ 67 h 185"/>
                <a:gd name="T6" fmla="*/ 113 w 185"/>
                <a:gd name="T7" fmla="*/ 54 h 185"/>
                <a:gd name="T8" fmla="*/ 102 w 185"/>
                <a:gd name="T9" fmla="*/ 54 h 185"/>
                <a:gd name="T10" fmla="*/ 84 w 185"/>
                <a:gd name="T11" fmla="*/ 71 h 185"/>
                <a:gd name="T12" fmla="*/ 84 w 185"/>
                <a:gd name="T13" fmla="*/ 80 h 185"/>
                <a:gd name="T14" fmla="*/ 75 w 185"/>
                <a:gd name="T15" fmla="*/ 80 h 185"/>
                <a:gd name="T16" fmla="*/ 75 w 185"/>
                <a:gd name="T17" fmla="*/ 92 h 185"/>
                <a:gd name="T18" fmla="*/ 84 w 185"/>
                <a:gd name="T19" fmla="*/ 92 h 185"/>
                <a:gd name="T20" fmla="*/ 84 w 185"/>
                <a:gd name="T21" fmla="*/ 130 h 185"/>
                <a:gd name="T22" fmla="*/ 101 w 185"/>
                <a:gd name="T23" fmla="*/ 130 h 185"/>
                <a:gd name="T24" fmla="*/ 101 w 185"/>
                <a:gd name="T25" fmla="*/ 92 h 185"/>
                <a:gd name="T26" fmla="*/ 112 w 185"/>
                <a:gd name="T27" fmla="*/ 92 h 185"/>
                <a:gd name="T28" fmla="*/ 113 w 185"/>
                <a:gd name="T29" fmla="*/ 80 h 185"/>
                <a:gd name="T30" fmla="*/ 101 w 185"/>
                <a:gd name="T31" fmla="*/ 80 h 185"/>
                <a:gd name="T32" fmla="*/ 101 w 185"/>
                <a:gd name="T33" fmla="*/ 72 h 185"/>
                <a:gd name="T34" fmla="*/ 92 w 185"/>
                <a:gd name="T35" fmla="*/ 0 h 185"/>
                <a:gd name="T36" fmla="*/ 0 w 185"/>
                <a:gd name="T37" fmla="*/ 92 h 185"/>
                <a:gd name="T38" fmla="*/ 92 w 185"/>
                <a:gd name="T39" fmla="*/ 185 h 185"/>
                <a:gd name="T40" fmla="*/ 185 w 185"/>
                <a:gd name="T41" fmla="*/ 92 h 185"/>
                <a:gd name="T42" fmla="*/ 92 w 185"/>
                <a:gd name="T43" fmla="*/ 0 h 185"/>
                <a:gd name="T44" fmla="*/ 92 w 185"/>
                <a:gd name="T45" fmla="*/ 177 h 185"/>
                <a:gd name="T46" fmla="*/ 8 w 185"/>
                <a:gd name="T47" fmla="*/ 92 h 185"/>
                <a:gd name="T48" fmla="*/ 92 w 185"/>
                <a:gd name="T49" fmla="*/ 8 h 185"/>
                <a:gd name="T50" fmla="*/ 177 w 185"/>
                <a:gd name="T51" fmla="*/ 92 h 185"/>
                <a:gd name="T52" fmla="*/ 92 w 185"/>
                <a:gd name="T53" fmla="*/ 1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185">
                  <a:moveTo>
                    <a:pt x="101" y="72"/>
                  </a:moveTo>
                  <a:cubicBezTo>
                    <a:pt x="101" y="69"/>
                    <a:pt x="101" y="67"/>
                    <a:pt x="106" y="67"/>
                  </a:cubicBezTo>
                  <a:cubicBezTo>
                    <a:pt x="113" y="67"/>
                    <a:pt x="113" y="67"/>
                    <a:pt x="113" y="67"/>
                  </a:cubicBezTo>
                  <a:cubicBezTo>
                    <a:pt x="113" y="54"/>
                    <a:pt x="113" y="54"/>
                    <a:pt x="113" y="54"/>
                  </a:cubicBezTo>
                  <a:cubicBezTo>
                    <a:pt x="102" y="54"/>
                    <a:pt x="102" y="54"/>
                    <a:pt x="102" y="54"/>
                  </a:cubicBezTo>
                  <a:cubicBezTo>
                    <a:pt x="89" y="54"/>
                    <a:pt x="84" y="61"/>
                    <a:pt x="84" y="71"/>
                  </a:cubicBezTo>
                  <a:cubicBezTo>
                    <a:pt x="84" y="80"/>
                    <a:pt x="84" y="80"/>
                    <a:pt x="84" y="80"/>
                  </a:cubicBezTo>
                  <a:cubicBezTo>
                    <a:pt x="75" y="80"/>
                    <a:pt x="75" y="80"/>
                    <a:pt x="75" y="80"/>
                  </a:cubicBezTo>
                  <a:cubicBezTo>
                    <a:pt x="75" y="92"/>
                    <a:pt x="75" y="92"/>
                    <a:pt x="75" y="92"/>
                  </a:cubicBezTo>
                  <a:cubicBezTo>
                    <a:pt x="84" y="92"/>
                    <a:pt x="84" y="92"/>
                    <a:pt x="84" y="92"/>
                  </a:cubicBezTo>
                  <a:cubicBezTo>
                    <a:pt x="84" y="130"/>
                    <a:pt x="84" y="130"/>
                    <a:pt x="84" y="130"/>
                  </a:cubicBezTo>
                  <a:cubicBezTo>
                    <a:pt x="101" y="130"/>
                    <a:pt x="101" y="130"/>
                    <a:pt x="101" y="130"/>
                  </a:cubicBezTo>
                  <a:cubicBezTo>
                    <a:pt x="101" y="92"/>
                    <a:pt x="101" y="92"/>
                    <a:pt x="101" y="92"/>
                  </a:cubicBezTo>
                  <a:cubicBezTo>
                    <a:pt x="112" y="92"/>
                    <a:pt x="112" y="92"/>
                    <a:pt x="112" y="92"/>
                  </a:cubicBezTo>
                  <a:cubicBezTo>
                    <a:pt x="113" y="80"/>
                    <a:pt x="113" y="80"/>
                    <a:pt x="113" y="80"/>
                  </a:cubicBezTo>
                  <a:cubicBezTo>
                    <a:pt x="101" y="80"/>
                    <a:pt x="101" y="80"/>
                    <a:pt x="101" y="80"/>
                  </a:cubicBezTo>
                  <a:lnTo>
                    <a:pt x="101" y="72"/>
                  </a:lnTo>
                  <a:close/>
                  <a:moveTo>
                    <a:pt x="92" y="0"/>
                  </a:moveTo>
                  <a:cubicBezTo>
                    <a:pt x="41" y="0"/>
                    <a:pt x="0" y="41"/>
                    <a:pt x="0" y="92"/>
                  </a:cubicBezTo>
                  <a:cubicBezTo>
                    <a:pt x="0" y="144"/>
                    <a:pt x="41" y="185"/>
                    <a:pt x="92" y="185"/>
                  </a:cubicBezTo>
                  <a:cubicBezTo>
                    <a:pt x="144" y="185"/>
                    <a:pt x="185" y="144"/>
                    <a:pt x="185" y="92"/>
                  </a:cubicBezTo>
                  <a:cubicBezTo>
                    <a:pt x="185" y="41"/>
                    <a:pt x="144" y="0"/>
                    <a:pt x="92" y="0"/>
                  </a:cubicBezTo>
                  <a:close/>
                  <a:moveTo>
                    <a:pt x="92" y="177"/>
                  </a:moveTo>
                  <a:cubicBezTo>
                    <a:pt x="46" y="177"/>
                    <a:pt x="8" y="139"/>
                    <a:pt x="8" y="92"/>
                  </a:cubicBezTo>
                  <a:cubicBezTo>
                    <a:pt x="8" y="46"/>
                    <a:pt x="46" y="8"/>
                    <a:pt x="92" y="8"/>
                  </a:cubicBezTo>
                  <a:cubicBezTo>
                    <a:pt x="139" y="8"/>
                    <a:pt x="177" y="46"/>
                    <a:pt x="177" y="92"/>
                  </a:cubicBezTo>
                  <a:cubicBezTo>
                    <a:pt x="177" y="139"/>
                    <a:pt x="139" y="177"/>
                    <a:pt x="92" y="177"/>
                  </a:cubicBezTo>
                  <a:close/>
                </a:path>
              </a:pathLst>
            </a:custGeom>
            <a:solidFill>
              <a:schemeClr val="tx1">
                <a:lumMod val="40000"/>
                <a:lumOff val="60000"/>
              </a:schemeClr>
            </a:solidFill>
            <a:ln>
              <a:noFill/>
            </a:ln>
          </p:spPr>
          <p:txBody>
            <a:bodyPr vert="horz" wrap="square" lIns="68580" tIns="34290" rIns="68580" bIns="34290" numCol="1" anchor="t" anchorCtr="0" compatLnSpc="1">
              <a:prstTxWarp prst="textNoShape">
                <a:avLst/>
              </a:prstTxWarp>
            </a:bodyPr>
            <a:lstStyle/>
            <a:p>
              <a:endParaRPr lang="en-US" dirty="0">
                <a:latin typeface="Lato Light"/>
                <a:cs typeface="Lato Light"/>
              </a:endParaRPr>
            </a:p>
          </p:txBody>
        </p:sp>
        <p:sp>
          <p:nvSpPr>
            <p:cNvPr id="21" name="Freeform 317"/>
            <p:cNvSpPr>
              <a:spLocks noEditPoints="1"/>
            </p:cNvSpPr>
            <p:nvPr/>
          </p:nvSpPr>
          <p:spPr bwMode="auto">
            <a:xfrm>
              <a:off x="4124339" y="10721814"/>
              <a:ext cx="753473" cy="758141"/>
            </a:xfrm>
            <a:custGeom>
              <a:avLst/>
              <a:gdLst>
                <a:gd name="T0" fmla="*/ 59 w 185"/>
                <a:gd name="T1" fmla="*/ 126 h 186"/>
                <a:gd name="T2" fmla="*/ 76 w 185"/>
                <a:gd name="T3" fmla="*/ 126 h 186"/>
                <a:gd name="T4" fmla="*/ 76 w 185"/>
                <a:gd name="T5" fmla="*/ 80 h 186"/>
                <a:gd name="T6" fmla="*/ 59 w 185"/>
                <a:gd name="T7" fmla="*/ 80 h 186"/>
                <a:gd name="T8" fmla="*/ 59 w 185"/>
                <a:gd name="T9" fmla="*/ 126 h 186"/>
                <a:gd name="T10" fmla="*/ 67 w 185"/>
                <a:gd name="T11" fmla="*/ 59 h 186"/>
                <a:gd name="T12" fmla="*/ 59 w 185"/>
                <a:gd name="T13" fmla="*/ 67 h 186"/>
                <a:gd name="T14" fmla="*/ 67 w 185"/>
                <a:gd name="T15" fmla="*/ 76 h 186"/>
                <a:gd name="T16" fmla="*/ 76 w 185"/>
                <a:gd name="T17" fmla="*/ 67 h 186"/>
                <a:gd name="T18" fmla="*/ 67 w 185"/>
                <a:gd name="T19" fmla="*/ 59 h 186"/>
                <a:gd name="T20" fmla="*/ 115 w 185"/>
                <a:gd name="T21" fmla="*/ 80 h 186"/>
                <a:gd name="T22" fmla="*/ 101 w 185"/>
                <a:gd name="T23" fmla="*/ 88 h 186"/>
                <a:gd name="T24" fmla="*/ 101 w 185"/>
                <a:gd name="T25" fmla="*/ 80 h 186"/>
                <a:gd name="T26" fmla="*/ 84 w 185"/>
                <a:gd name="T27" fmla="*/ 80 h 186"/>
                <a:gd name="T28" fmla="*/ 84 w 185"/>
                <a:gd name="T29" fmla="*/ 126 h 186"/>
                <a:gd name="T30" fmla="*/ 101 w 185"/>
                <a:gd name="T31" fmla="*/ 126 h 186"/>
                <a:gd name="T32" fmla="*/ 101 w 185"/>
                <a:gd name="T33" fmla="*/ 101 h 186"/>
                <a:gd name="T34" fmla="*/ 108 w 185"/>
                <a:gd name="T35" fmla="*/ 93 h 186"/>
                <a:gd name="T36" fmla="*/ 114 w 185"/>
                <a:gd name="T37" fmla="*/ 101 h 186"/>
                <a:gd name="T38" fmla="*/ 114 w 185"/>
                <a:gd name="T39" fmla="*/ 126 h 186"/>
                <a:gd name="T40" fmla="*/ 130 w 185"/>
                <a:gd name="T41" fmla="*/ 126 h 186"/>
                <a:gd name="T42" fmla="*/ 130 w 185"/>
                <a:gd name="T43" fmla="*/ 101 h 186"/>
                <a:gd name="T44" fmla="*/ 115 w 185"/>
                <a:gd name="T45" fmla="*/ 80 h 186"/>
                <a:gd name="T46" fmla="*/ 92 w 185"/>
                <a:gd name="T47" fmla="*/ 0 h 186"/>
                <a:gd name="T48" fmla="*/ 0 w 185"/>
                <a:gd name="T49" fmla="*/ 93 h 186"/>
                <a:gd name="T50" fmla="*/ 92 w 185"/>
                <a:gd name="T51" fmla="*/ 186 h 186"/>
                <a:gd name="T52" fmla="*/ 185 w 185"/>
                <a:gd name="T53" fmla="*/ 93 h 186"/>
                <a:gd name="T54" fmla="*/ 92 w 185"/>
                <a:gd name="T55" fmla="*/ 0 h 186"/>
                <a:gd name="T56" fmla="*/ 92 w 185"/>
                <a:gd name="T57" fmla="*/ 177 h 186"/>
                <a:gd name="T58" fmla="*/ 8 w 185"/>
                <a:gd name="T59" fmla="*/ 93 h 186"/>
                <a:gd name="T60" fmla="*/ 92 w 185"/>
                <a:gd name="T61" fmla="*/ 8 h 186"/>
                <a:gd name="T62" fmla="*/ 177 w 185"/>
                <a:gd name="T63" fmla="*/ 93 h 186"/>
                <a:gd name="T64" fmla="*/ 92 w 185"/>
                <a:gd name="T65" fmla="*/ 17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6">
                  <a:moveTo>
                    <a:pt x="59" y="126"/>
                  </a:moveTo>
                  <a:cubicBezTo>
                    <a:pt x="76" y="126"/>
                    <a:pt x="76" y="126"/>
                    <a:pt x="76" y="126"/>
                  </a:cubicBezTo>
                  <a:cubicBezTo>
                    <a:pt x="76" y="80"/>
                    <a:pt x="76" y="80"/>
                    <a:pt x="76" y="80"/>
                  </a:cubicBezTo>
                  <a:cubicBezTo>
                    <a:pt x="59" y="80"/>
                    <a:pt x="59" y="80"/>
                    <a:pt x="59" y="80"/>
                  </a:cubicBezTo>
                  <a:lnTo>
                    <a:pt x="59" y="126"/>
                  </a:lnTo>
                  <a:close/>
                  <a:moveTo>
                    <a:pt x="67" y="59"/>
                  </a:moveTo>
                  <a:cubicBezTo>
                    <a:pt x="62" y="59"/>
                    <a:pt x="59" y="63"/>
                    <a:pt x="59" y="67"/>
                  </a:cubicBezTo>
                  <a:cubicBezTo>
                    <a:pt x="59" y="72"/>
                    <a:pt x="62" y="76"/>
                    <a:pt x="67" y="76"/>
                  </a:cubicBezTo>
                  <a:cubicBezTo>
                    <a:pt x="72" y="76"/>
                    <a:pt x="76" y="72"/>
                    <a:pt x="76" y="67"/>
                  </a:cubicBezTo>
                  <a:cubicBezTo>
                    <a:pt x="76" y="63"/>
                    <a:pt x="72" y="59"/>
                    <a:pt x="67" y="59"/>
                  </a:cubicBezTo>
                  <a:close/>
                  <a:moveTo>
                    <a:pt x="115" y="80"/>
                  </a:moveTo>
                  <a:cubicBezTo>
                    <a:pt x="103" y="80"/>
                    <a:pt x="101" y="88"/>
                    <a:pt x="101" y="88"/>
                  </a:cubicBezTo>
                  <a:cubicBezTo>
                    <a:pt x="101" y="80"/>
                    <a:pt x="101" y="80"/>
                    <a:pt x="101" y="80"/>
                  </a:cubicBezTo>
                  <a:cubicBezTo>
                    <a:pt x="84" y="80"/>
                    <a:pt x="84" y="80"/>
                    <a:pt x="84" y="80"/>
                  </a:cubicBezTo>
                  <a:cubicBezTo>
                    <a:pt x="84" y="126"/>
                    <a:pt x="84" y="126"/>
                    <a:pt x="84" y="126"/>
                  </a:cubicBezTo>
                  <a:cubicBezTo>
                    <a:pt x="101" y="126"/>
                    <a:pt x="101" y="126"/>
                    <a:pt x="101" y="126"/>
                  </a:cubicBezTo>
                  <a:cubicBezTo>
                    <a:pt x="101" y="101"/>
                    <a:pt x="101" y="101"/>
                    <a:pt x="101" y="101"/>
                  </a:cubicBezTo>
                  <a:cubicBezTo>
                    <a:pt x="101" y="101"/>
                    <a:pt x="101" y="93"/>
                    <a:pt x="108" y="93"/>
                  </a:cubicBezTo>
                  <a:cubicBezTo>
                    <a:pt x="112" y="93"/>
                    <a:pt x="114" y="96"/>
                    <a:pt x="114" y="101"/>
                  </a:cubicBezTo>
                  <a:cubicBezTo>
                    <a:pt x="114" y="126"/>
                    <a:pt x="114" y="126"/>
                    <a:pt x="114" y="126"/>
                  </a:cubicBezTo>
                  <a:cubicBezTo>
                    <a:pt x="130" y="126"/>
                    <a:pt x="130" y="126"/>
                    <a:pt x="130" y="126"/>
                  </a:cubicBezTo>
                  <a:cubicBezTo>
                    <a:pt x="130" y="101"/>
                    <a:pt x="130" y="101"/>
                    <a:pt x="130" y="101"/>
                  </a:cubicBezTo>
                  <a:cubicBezTo>
                    <a:pt x="130" y="88"/>
                    <a:pt x="125" y="80"/>
                    <a:pt x="115" y="80"/>
                  </a:cubicBezTo>
                  <a:close/>
                  <a:moveTo>
                    <a:pt x="92" y="0"/>
                  </a:moveTo>
                  <a:cubicBezTo>
                    <a:pt x="41" y="0"/>
                    <a:pt x="0" y="41"/>
                    <a:pt x="0" y="93"/>
                  </a:cubicBezTo>
                  <a:cubicBezTo>
                    <a:pt x="0" y="144"/>
                    <a:pt x="41" y="186"/>
                    <a:pt x="92" y="186"/>
                  </a:cubicBezTo>
                  <a:cubicBezTo>
                    <a:pt x="144" y="186"/>
                    <a:pt x="185" y="144"/>
                    <a:pt x="185" y="93"/>
                  </a:cubicBezTo>
                  <a:cubicBezTo>
                    <a:pt x="185" y="41"/>
                    <a:pt x="144" y="0"/>
                    <a:pt x="92" y="0"/>
                  </a:cubicBezTo>
                  <a:close/>
                  <a:moveTo>
                    <a:pt x="92" y="177"/>
                  </a:moveTo>
                  <a:cubicBezTo>
                    <a:pt x="46" y="177"/>
                    <a:pt x="8" y="139"/>
                    <a:pt x="8" y="93"/>
                  </a:cubicBezTo>
                  <a:cubicBezTo>
                    <a:pt x="8" y="46"/>
                    <a:pt x="46" y="8"/>
                    <a:pt x="92" y="8"/>
                  </a:cubicBezTo>
                  <a:cubicBezTo>
                    <a:pt x="139" y="8"/>
                    <a:pt x="177" y="46"/>
                    <a:pt x="177" y="93"/>
                  </a:cubicBezTo>
                  <a:cubicBezTo>
                    <a:pt x="177" y="139"/>
                    <a:pt x="139" y="177"/>
                    <a:pt x="92" y="177"/>
                  </a:cubicBezTo>
                  <a:close/>
                </a:path>
              </a:pathLst>
            </a:custGeom>
            <a:solidFill>
              <a:schemeClr val="tx1">
                <a:lumMod val="40000"/>
                <a:lumOff val="60000"/>
              </a:schemeClr>
            </a:solidFill>
            <a:ln>
              <a:noFill/>
            </a:ln>
          </p:spPr>
          <p:txBody>
            <a:bodyPr vert="horz" wrap="square" lIns="68580" tIns="34290" rIns="68580" bIns="34290" numCol="1" anchor="t" anchorCtr="0" compatLnSpc="1">
              <a:prstTxWarp prst="textNoShape">
                <a:avLst/>
              </a:prstTxWarp>
            </a:bodyPr>
            <a:lstStyle/>
            <a:p>
              <a:endParaRPr lang="en-US" dirty="0">
                <a:latin typeface="Lato Light"/>
                <a:cs typeface="Lato Light"/>
              </a:endParaRPr>
            </a:p>
          </p:txBody>
        </p:sp>
        <p:grpSp>
          <p:nvGrpSpPr>
            <p:cNvPr id="22" name="Group 21"/>
            <p:cNvGrpSpPr/>
            <p:nvPr/>
          </p:nvGrpSpPr>
          <p:grpSpPr>
            <a:xfrm>
              <a:off x="3214892" y="10726294"/>
              <a:ext cx="756286" cy="756286"/>
              <a:chOff x="7407689" y="7016750"/>
              <a:chExt cx="1339808" cy="1339808"/>
            </a:xfrm>
          </p:grpSpPr>
          <p:sp>
            <p:nvSpPr>
              <p:cNvPr id="23" name="Freeform 16"/>
              <p:cNvSpPr>
                <a:spLocks/>
              </p:cNvSpPr>
              <p:nvPr/>
            </p:nvSpPr>
            <p:spPr bwMode="auto">
              <a:xfrm>
                <a:off x="7832481" y="7468103"/>
                <a:ext cx="551351" cy="453563"/>
              </a:xfrm>
              <a:custGeom>
                <a:avLst/>
                <a:gdLst/>
                <a:ahLst/>
                <a:cxnLst>
                  <a:cxn ang="0">
                    <a:pos x="174" y="0"/>
                  </a:cxn>
                  <a:cxn ang="0">
                    <a:pos x="216" y="16"/>
                  </a:cxn>
                  <a:cxn ang="0">
                    <a:pos x="243" y="7"/>
                  </a:cxn>
                  <a:cxn ang="0">
                    <a:pos x="249" y="4"/>
                  </a:cxn>
                  <a:cxn ang="0">
                    <a:pos x="232" y="29"/>
                  </a:cxn>
                  <a:cxn ang="0">
                    <a:pos x="226" y="33"/>
                  </a:cxn>
                  <a:cxn ang="0">
                    <a:pos x="226" y="33"/>
                  </a:cxn>
                  <a:cxn ang="0">
                    <a:pos x="256" y="25"/>
                  </a:cxn>
                  <a:cxn ang="0">
                    <a:pos x="256" y="25"/>
                  </a:cxn>
                  <a:cxn ang="0">
                    <a:pos x="238" y="45"/>
                  </a:cxn>
                  <a:cxn ang="0">
                    <a:pos x="230" y="52"/>
                  </a:cxn>
                  <a:cxn ang="0">
                    <a:pos x="228" y="85"/>
                  </a:cxn>
                  <a:cxn ang="0">
                    <a:pos x="125" y="202"/>
                  </a:cxn>
                  <a:cxn ang="0">
                    <a:pos x="50" y="205"/>
                  </a:cxn>
                  <a:cxn ang="0">
                    <a:pos x="19" y="195"/>
                  </a:cxn>
                  <a:cxn ang="0">
                    <a:pos x="5" y="187"/>
                  </a:cxn>
                  <a:cxn ang="0">
                    <a:pos x="0" y="184"/>
                  </a:cxn>
                  <a:cxn ang="0">
                    <a:pos x="17" y="185"/>
                  </a:cxn>
                  <a:cxn ang="0">
                    <a:pos x="32" y="183"/>
                  </a:cxn>
                  <a:cxn ang="0">
                    <a:pos x="63" y="172"/>
                  </a:cxn>
                  <a:cxn ang="0">
                    <a:pos x="78" y="162"/>
                  </a:cxn>
                  <a:cxn ang="0">
                    <a:pos x="62" y="160"/>
                  </a:cxn>
                  <a:cxn ang="0">
                    <a:pos x="29" y="126"/>
                  </a:cxn>
                  <a:cxn ang="0">
                    <a:pos x="52" y="125"/>
                  </a:cxn>
                  <a:cxn ang="0">
                    <a:pos x="35" y="118"/>
                  </a:cxn>
                  <a:cxn ang="0">
                    <a:pos x="10" y="73"/>
                  </a:cxn>
                  <a:cxn ang="0">
                    <a:pos x="16" y="76"/>
                  </a:cxn>
                  <a:cxn ang="0">
                    <a:pos x="27" y="79"/>
                  </a:cxn>
                  <a:cxn ang="0">
                    <a:pos x="34" y="79"/>
                  </a:cxn>
                  <a:cxn ang="0">
                    <a:pos x="33" y="79"/>
                  </a:cxn>
                  <a:cxn ang="0">
                    <a:pos x="24" y="71"/>
                  </a:cxn>
                  <a:cxn ang="0">
                    <a:pos x="12" y="23"/>
                  </a:cxn>
                  <a:cxn ang="0">
                    <a:pos x="18" y="10"/>
                  </a:cxn>
                  <a:cxn ang="0">
                    <a:pos x="18" y="10"/>
                  </a:cxn>
                  <a:cxn ang="0">
                    <a:pos x="23" y="15"/>
                  </a:cxn>
                  <a:cxn ang="0">
                    <a:pos x="38" y="30"/>
                  </a:cxn>
                  <a:cxn ang="0">
                    <a:pos x="103" y="61"/>
                  </a:cxn>
                  <a:cxn ang="0">
                    <a:pos x="126" y="64"/>
                  </a:cxn>
                  <a:cxn ang="0">
                    <a:pos x="126" y="40"/>
                  </a:cxn>
                  <a:cxn ang="0">
                    <a:pos x="156" y="4"/>
                  </a:cxn>
                  <a:cxn ang="0">
                    <a:pos x="168" y="1"/>
                  </a:cxn>
                  <a:cxn ang="0">
                    <a:pos x="174" y="0"/>
                  </a:cxn>
                </a:cxnLst>
                <a:rect l="0" t="0" r="r" b="b"/>
                <a:pathLst>
                  <a:path w="256" h="21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tx1">
                  <a:lumMod val="40000"/>
                  <a:lumOff val="60000"/>
                </a:schemeClr>
              </a:solidFill>
              <a:ln w="9525">
                <a:solidFill>
                  <a:schemeClr val="tx1">
                    <a:lumMod val="40000"/>
                    <a:lumOff val="60000"/>
                  </a:schemeClr>
                </a:solidFill>
                <a:round/>
                <a:headEnd/>
                <a:tailEnd/>
              </a:ln>
            </p:spPr>
            <p:txBody>
              <a:bodyPr vert="horz" wrap="square" lIns="91440" tIns="45720" rIns="91440" bIns="45720" numCol="1" anchor="t" anchorCtr="0" compatLnSpc="1">
                <a:prstTxWarp prst="textNoShape">
                  <a:avLst/>
                </a:prstTxWarp>
              </a:bodyPr>
              <a:lstStyle/>
              <a:p>
                <a:endParaRPr lang="en-US" dirty="0">
                  <a:latin typeface="Lato Light"/>
                  <a:cs typeface="Lato Light"/>
                </a:endParaRPr>
              </a:p>
            </p:txBody>
          </p:sp>
          <p:sp>
            <p:nvSpPr>
              <p:cNvPr id="25" name="Oval 24"/>
              <p:cNvSpPr/>
              <p:nvPr/>
            </p:nvSpPr>
            <p:spPr>
              <a:xfrm>
                <a:off x="7407689" y="7016750"/>
                <a:ext cx="1339808" cy="1339808"/>
              </a:xfrm>
              <a:prstGeom prst="ellipse">
                <a:avLst/>
              </a:prstGeom>
              <a:noFill/>
              <a:ln w="28575" cmpd="sng">
                <a:solidFill>
                  <a:schemeClr val="tx1">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400" dirty="0">
                  <a:solidFill>
                    <a:schemeClr val="tx1"/>
                  </a:solidFill>
                  <a:latin typeface="Lato Light"/>
                  <a:cs typeface="Lato Light"/>
                </a:endParaRPr>
              </a:p>
            </p:txBody>
          </p:sp>
        </p:gr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1837723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Freeform 2"/>
          <p:cNvSpPr>
            <a:spLocks noChangeArrowheads="1"/>
          </p:cNvSpPr>
          <p:nvPr/>
        </p:nvSpPr>
        <p:spPr bwMode="auto">
          <a:xfrm>
            <a:off x="23209555" y="10837333"/>
            <a:ext cx="545960" cy="304800"/>
          </a:xfrm>
          <a:custGeom>
            <a:avLst/>
            <a:gdLst>
              <a:gd name="T0" fmla="*/ 471 w 472"/>
              <a:gd name="T1" fmla="*/ 0 h 266"/>
              <a:gd name="T2" fmla="*/ 471 w 472"/>
              <a:gd name="T3" fmla="*/ 0 h 266"/>
              <a:gd name="T4" fmla="*/ 441 w 472"/>
              <a:gd name="T5" fmla="*/ 0 h 266"/>
              <a:gd name="T6" fmla="*/ 235 w 472"/>
              <a:gd name="T7" fmla="*/ 221 h 266"/>
              <a:gd name="T8" fmla="*/ 29 w 472"/>
              <a:gd name="T9" fmla="*/ 0 h 266"/>
              <a:gd name="T10" fmla="*/ 0 w 472"/>
              <a:gd name="T11" fmla="*/ 0 h 266"/>
              <a:gd name="T12" fmla="*/ 0 w 472"/>
              <a:gd name="T13" fmla="*/ 29 h 266"/>
              <a:gd name="T14" fmla="*/ 220 w 472"/>
              <a:gd name="T15" fmla="*/ 265 h 266"/>
              <a:gd name="T16" fmla="*/ 235 w 472"/>
              <a:gd name="T17" fmla="*/ 265 h 266"/>
              <a:gd name="T18" fmla="*/ 250 w 472"/>
              <a:gd name="T19" fmla="*/ 265 h 266"/>
              <a:gd name="T20" fmla="*/ 471 w 472"/>
              <a:gd name="T21" fmla="*/ 29 h 266"/>
              <a:gd name="T22" fmla="*/ 471 w 472"/>
              <a:gd name="T23"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2" h="266">
                <a:moveTo>
                  <a:pt x="471" y="0"/>
                </a:moveTo>
                <a:lnTo>
                  <a:pt x="471" y="0"/>
                </a:lnTo>
                <a:cubicBezTo>
                  <a:pt x="456" y="0"/>
                  <a:pt x="441" y="0"/>
                  <a:pt x="441" y="0"/>
                </a:cubicBezTo>
                <a:cubicBezTo>
                  <a:pt x="235" y="221"/>
                  <a:pt x="235" y="221"/>
                  <a:pt x="235" y="221"/>
                </a:cubicBezTo>
                <a:cubicBezTo>
                  <a:pt x="29" y="0"/>
                  <a:pt x="29" y="0"/>
                  <a:pt x="29" y="0"/>
                </a:cubicBezTo>
                <a:cubicBezTo>
                  <a:pt x="29" y="0"/>
                  <a:pt x="14" y="0"/>
                  <a:pt x="0" y="0"/>
                </a:cubicBezTo>
                <a:cubicBezTo>
                  <a:pt x="0" y="14"/>
                  <a:pt x="0" y="14"/>
                  <a:pt x="0" y="29"/>
                </a:cubicBezTo>
                <a:cubicBezTo>
                  <a:pt x="220" y="265"/>
                  <a:pt x="220" y="265"/>
                  <a:pt x="220" y="265"/>
                </a:cubicBezTo>
                <a:lnTo>
                  <a:pt x="235" y="265"/>
                </a:lnTo>
                <a:lnTo>
                  <a:pt x="250" y="265"/>
                </a:lnTo>
                <a:cubicBezTo>
                  <a:pt x="471" y="29"/>
                  <a:pt x="471" y="29"/>
                  <a:pt x="471" y="29"/>
                </a:cubicBezTo>
                <a:cubicBezTo>
                  <a:pt x="471" y="14"/>
                  <a:pt x="471" y="14"/>
                  <a:pt x="471"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8" name="Freeform 3"/>
          <p:cNvSpPr>
            <a:spLocks noChangeArrowheads="1"/>
          </p:cNvSpPr>
          <p:nvPr/>
        </p:nvSpPr>
        <p:spPr bwMode="auto">
          <a:xfrm>
            <a:off x="22003371" y="10837333"/>
            <a:ext cx="545957" cy="304800"/>
          </a:xfrm>
          <a:custGeom>
            <a:avLst/>
            <a:gdLst>
              <a:gd name="T0" fmla="*/ 471 w 472"/>
              <a:gd name="T1" fmla="*/ 235 h 266"/>
              <a:gd name="T2" fmla="*/ 471 w 472"/>
              <a:gd name="T3" fmla="*/ 235 h 266"/>
              <a:gd name="T4" fmla="*/ 251 w 472"/>
              <a:gd name="T5" fmla="*/ 0 h 266"/>
              <a:gd name="T6" fmla="*/ 236 w 472"/>
              <a:gd name="T7" fmla="*/ 0 h 266"/>
              <a:gd name="T8" fmla="*/ 221 w 472"/>
              <a:gd name="T9" fmla="*/ 0 h 266"/>
              <a:gd name="T10" fmla="*/ 15 w 472"/>
              <a:gd name="T11" fmla="*/ 235 h 266"/>
              <a:gd name="T12" fmla="*/ 15 w 472"/>
              <a:gd name="T13" fmla="*/ 265 h 266"/>
              <a:gd name="T14" fmla="*/ 44 w 472"/>
              <a:gd name="T15" fmla="*/ 265 h 266"/>
              <a:gd name="T16" fmla="*/ 236 w 472"/>
              <a:gd name="T17" fmla="*/ 44 h 266"/>
              <a:gd name="T18" fmla="*/ 442 w 472"/>
              <a:gd name="T19" fmla="*/ 265 h 266"/>
              <a:gd name="T20" fmla="*/ 471 w 472"/>
              <a:gd name="T21" fmla="*/ 265 h 266"/>
              <a:gd name="T22" fmla="*/ 471 w 472"/>
              <a:gd name="T23" fmla="*/ 23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2" h="266">
                <a:moveTo>
                  <a:pt x="471" y="235"/>
                </a:moveTo>
                <a:lnTo>
                  <a:pt x="471" y="235"/>
                </a:lnTo>
                <a:cubicBezTo>
                  <a:pt x="251" y="0"/>
                  <a:pt x="251" y="0"/>
                  <a:pt x="251" y="0"/>
                </a:cubicBezTo>
                <a:cubicBezTo>
                  <a:pt x="251" y="0"/>
                  <a:pt x="251" y="0"/>
                  <a:pt x="236" y="0"/>
                </a:cubicBezTo>
                <a:cubicBezTo>
                  <a:pt x="236" y="0"/>
                  <a:pt x="236" y="0"/>
                  <a:pt x="221" y="0"/>
                </a:cubicBezTo>
                <a:cubicBezTo>
                  <a:pt x="15" y="235"/>
                  <a:pt x="15" y="235"/>
                  <a:pt x="15" y="235"/>
                </a:cubicBezTo>
                <a:cubicBezTo>
                  <a:pt x="0" y="250"/>
                  <a:pt x="0" y="250"/>
                  <a:pt x="15" y="265"/>
                </a:cubicBezTo>
                <a:cubicBezTo>
                  <a:pt x="15" y="265"/>
                  <a:pt x="30" y="265"/>
                  <a:pt x="44" y="265"/>
                </a:cubicBezTo>
                <a:cubicBezTo>
                  <a:pt x="236" y="44"/>
                  <a:pt x="236" y="44"/>
                  <a:pt x="236" y="44"/>
                </a:cubicBezTo>
                <a:cubicBezTo>
                  <a:pt x="442" y="265"/>
                  <a:pt x="442" y="265"/>
                  <a:pt x="442" y="265"/>
                </a:cubicBezTo>
                <a:cubicBezTo>
                  <a:pt x="457" y="265"/>
                  <a:pt x="457" y="265"/>
                  <a:pt x="471" y="265"/>
                </a:cubicBezTo>
                <a:cubicBezTo>
                  <a:pt x="471" y="250"/>
                  <a:pt x="471" y="250"/>
                  <a:pt x="471" y="23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9" name="Freeform 4"/>
          <p:cNvSpPr>
            <a:spLocks noChangeArrowheads="1"/>
          </p:cNvSpPr>
          <p:nvPr/>
        </p:nvSpPr>
        <p:spPr bwMode="auto">
          <a:xfrm>
            <a:off x="20966473" y="10714566"/>
            <a:ext cx="325882" cy="546097"/>
          </a:xfrm>
          <a:custGeom>
            <a:avLst/>
            <a:gdLst>
              <a:gd name="T0" fmla="*/ 266 w 281"/>
              <a:gd name="T1" fmla="*/ 221 h 472"/>
              <a:gd name="T2" fmla="*/ 266 w 281"/>
              <a:gd name="T3" fmla="*/ 221 h 472"/>
              <a:gd name="T4" fmla="*/ 30 w 281"/>
              <a:gd name="T5" fmla="*/ 0 h 472"/>
              <a:gd name="T6" fmla="*/ 0 w 281"/>
              <a:gd name="T7" fmla="*/ 0 h 472"/>
              <a:gd name="T8" fmla="*/ 0 w 281"/>
              <a:gd name="T9" fmla="*/ 29 h 472"/>
              <a:gd name="T10" fmla="*/ 221 w 281"/>
              <a:gd name="T11" fmla="*/ 235 h 472"/>
              <a:gd name="T12" fmla="*/ 0 w 281"/>
              <a:gd name="T13" fmla="*/ 442 h 472"/>
              <a:gd name="T14" fmla="*/ 0 w 281"/>
              <a:gd name="T15" fmla="*/ 471 h 472"/>
              <a:gd name="T16" fmla="*/ 30 w 281"/>
              <a:gd name="T17" fmla="*/ 471 h 472"/>
              <a:gd name="T18" fmla="*/ 266 w 281"/>
              <a:gd name="T19" fmla="*/ 250 h 472"/>
              <a:gd name="T20" fmla="*/ 280 w 281"/>
              <a:gd name="T21" fmla="*/ 235 h 472"/>
              <a:gd name="T22" fmla="*/ 266 w 281"/>
              <a:gd name="T23" fmla="*/ 221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472">
                <a:moveTo>
                  <a:pt x="266" y="221"/>
                </a:moveTo>
                <a:lnTo>
                  <a:pt x="266" y="221"/>
                </a:lnTo>
                <a:cubicBezTo>
                  <a:pt x="30" y="0"/>
                  <a:pt x="30" y="0"/>
                  <a:pt x="30" y="0"/>
                </a:cubicBezTo>
                <a:cubicBezTo>
                  <a:pt x="30" y="0"/>
                  <a:pt x="15" y="0"/>
                  <a:pt x="0" y="0"/>
                </a:cubicBezTo>
                <a:cubicBezTo>
                  <a:pt x="0" y="14"/>
                  <a:pt x="0" y="29"/>
                  <a:pt x="0" y="29"/>
                </a:cubicBezTo>
                <a:cubicBezTo>
                  <a:pt x="221" y="235"/>
                  <a:pt x="221" y="235"/>
                  <a:pt x="221" y="235"/>
                </a:cubicBezTo>
                <a:cubicBezTo>
                  <a:pt x="0" y="442"/>
                  <a:pt x="0" y="442"/>
                  <a:pt x="0" y="442"/>
                </a:cubicBezTo>
                <a:cubicBezTo>
                  <a:pt x="0" y="442"/>
                  <a:pt x="0" y="456"/>
                  <a:pt x="0" y="471"/>
                </a:cubicBezTo>
                <a:cubicBezTo>
                  <a:pt x="15" y="471"/>
                  <a:pt x="30" y="471"/>
                  <a:pt x="30" y="471"/>
                </a:cubicBezTo>
                <a:cubicBezTo>
                  <a:pt x="266" y="250"/>
                  <a:pt x="266" y="250"/>
                  <a:pt x="266" y="250"/>
                </a:cubicBezTo>
                <a:cubicBezTo>
                  <a:pt x="280" y="250"/>
                  <a:pt x="280" y="235"/>
                  <a:pt x="280" y="235"/>
                </a:cubicBezTo>
                <a:cubicBezTo>
                  <a:pt x="280" y="235"/>
                  <a:pt x="280" y="221"/>
                  <a:pt x="266" y="221"/>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0" name="Freeform 5"/>
          <p:cNvSpPr>
            <a:spLocks noChangeArrowheads="1"/>
          </p:cNvSpPr>
          <p:nvPr/>
        </p:nvSpPr>
        <p:spPr bwMode="auto">
          <a:xfrm>
            <a:off x="19798375" y="10714566"/>
            <a:ext cx="304721" cy="546097"/>
          </a:xfrm>
          <a:custGeom>
            <a:avLst/>
            <a:gdLst>
              <a:gd name="T0" fmla="*/ 44 w 265"/>
              <a:gd name="T1" fmla="*/ 235 h 472"/>
              <a:gd name="T2" fmla="*/ 44 w 265"/>
              <a:gd name="T3" fmla="*/ 235 h 472"/>
              <a:gd name="T4" fmla="*/ 264 w 265"/>
              <a:gd name="T5" fmla="*/ 29 h 472"/>
              <a:gd name="T6" fmla="*/ 264 w 265"/>
              <a:gd name="T7" fmla="*/ 0 h 472"/>
              <a:gd name="T8" fmla="*/ 235 w 265"/>
              <a:gd name="T9" fmla="*/ 0 h 472"/>
              <a:gd name="T10" fmla="*/ 0 w 265"/>
              <a:gd name="T11" fmla="*/ 221 h 472"/>
              <a:gd name="T12" fmla="*/ 0 w 265"/>
              <a:gd name="T13" fmla="*/ 235 h 472"/>
              <a:gd name="T14" fmla="*/ 0 w 265"/>
              <a:gd name="T15" fmla="*/ 250 h 472"/>
              <a:gd name="T16" fmla="*/ 235 w 265"/>
              <a:gd name="T17" fmla="*/ 471 h 472"/>
              <a:gd name="T18" fmla="*/ 264 w 265"/>
              <a:gd name="T19" fmla="*/ 471 h 472"/>
              <a:gd name="T20" fmla="*/ 264 w 265"/>
              <a:gd name="T21" fmla="*/ 442 h 472"/>
              <a:gd name="T22" fmla="*/ 44 w 265"/>
              <a:gd name="T23"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472">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1" name="Freeform 6"/>
          <p:cNvSpPr>
            <a:spLocks noChangeArrowheads="1"/>
          </p:cNvSpPr>
          <p:nvPr/>
        </p:nvSpPr>
        <p:spPr bwMode="auto">
          <a:xfrm>
            <a:off x="18405974" y="10634132"/>
            <a:ext cx="732174" cy="711201"/>
          </a:xfrm>
          <a:custGeom>
            <a:avLst/>
            <a:gdLst>
              <a:gd name="T0" fmla="*/ 265 w 634"/>
              <a:gd name="T1" fmla="*/ 353 h 619"/>
              <a:gd name="T2" fmla="*/ 265 w 634"/>
              <a:gd name="T3" fmla="*/ 353 h 619"/>
              <a:gd name="T4" fmla="*/ 89 w 634"/>
              <a:gd name="T5" fmla="*/ 353 h 619"/>
              <a:gd name="T6" fmla="*/ 59 w 634"/>
              <a:gd name="T7" fmla="*/ 368 h 619"/>
              <a:gd name="T8" fmla="*/ 89 w 634"/>
              <a:gd name="T9" fmla="*/ 383 h 619"/>
              <a:gd name="T10" fmla="*/ 221 w 634"/>
              <a:gd name="T11" fmla="*/ 383 h 619"/>
              <a:gd name="T12" fmla="*/ 0 w 634"/>
              <a:gd name="T13" fmla="*/ 589 h 619"/>
              <a:gd name="T14" fmla="*/ 30 w 634"/>
              <a:gd name="T15" fmla="*/ 618 h 619"/>
              <a:gd name="T16" fmla="*/ 236 w 634"/>
              <a:gd name="T17" fmla="*/ 412 h 619"/>
              <a:gd name="T18" fmla="*/ 236 w 634"/>
              <a:gd name="T19" fmla="*/ 545 h 619"/>
              <a:gd name="T20" fmla="*/ 265 w 634"/>
              <a:gd name="T21" fmla="*/ 559 h 619"/>
              <a:gd name="T22" fmla="*/ 280 w 634"/>
              <a:gd name="T23" fmla="*/ 545 h 619"/>
              <a:gd name="T24" fmla="*/ 280 w 634"/>
              <a:gd name="T25" fmla="*/ 368 h 619"/>
              <a:gd name="T26" fmla="*/ 280 w 634"/>
              <a:gd name="T27" fmla="*/ 353 h 619"/>
              <a:gd name="T28" fmla="*/ 265 w 634"/>
              <a:gd name="T29" fmla="*/ 353 h 619"/>
              <a:gd name="T30" fmla="*/ 560 w 634"/>
              <a:gd name="T31" fmla="*/ 236 h 619"/>
              <a:gd name="T32" fmla="*/ 560 w 634"/>
              <a:gd name="T33" fmla="*/ 236 h 619"/>
              <a:gd name="T34" fmla="*/ 428 w 634"/>
              <a:gd name="T35" fmla="*/ 236 h 619"/>
              <a:gd name="T36" fmla="*/ 633 w 634"/>
              <a:gd name="T37" fmla="*/ 29 h 619"/>
              <a:gd name="T38" fmla="*/ 604 w 634"/>
              <a:gd name="T39" fmla="*/ 0 h 619"/>
              <a:gd name="T40" fmla="*/ 398 w 634"/>
              <a:gd name="T41" fmla="*/ 206 h 619"/>
              <a:gd name="T42" fmla="*/ 398 w 634"/>
              <a:gd name="T43" fmla="*/ 74 h 619"/>
              <a:gd name="T44" fmla="*/ 383 w 634"/>
              <a:gd name="T45" fmla="*/ 59 h 619"/>
              <a:gd name="T46" fmla="*/ 354 w 634"/>
              <a:gd name="T47" fmla="*/ 74 h 619"/>
              <a:gd name="T48" fmla="*/ 354 w 634"/>
              <a:gd name="T49" fmla="*/ 250 h 619"/>
              <a:gd name="T50" fmla="*/ 369 w 634"/>
              <a:gd name="T51" fmla="*/ 265 h 619"/>
              <a:gd name="T52" fmla="*/ 383 w 634"/>
              <a:gd name="T53" fmla="*/ 265 h 619"/>
              <a:gd name="T54" fmla="*/ 560 w 634"/>
              <a:gd name="T55" fmla="*/ 265 h 619"/>
              <a:gd name="T56" fmla="*/ 575 w 634"/>
              <a:gd name="T57" fmla="*/ 250 h 619"/>
              <a:gd name="T58" fmla="*/ 560 w 634"/>
              <a:gd name="T59" fmla="*/ 23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19">
                <a:moveTo>
                  <a:pt x="265" y="353"/>
                </a:moveTo>
                <a:lnTo>
                  <a:pt x="265" y="353"/>
                </a:lnTo>
                <a:cubicBezTo>
                  <a:pt x="89" y="353"/>
                  <a:pt x="89" y="353"/>
                  <a:pt x="89" y="353"/>
                </a:cubicBezTo>
                <a:cubicBezTo>
                  <a:pt x="74" y="353"/>
                  <a:pt x="59" y="353"/>
                  <a:pt x="59" y="368"/>
                </a:cubicBezTo>
                <a:cubicBezTo>
                  <a:pt x="59" y="383"/>
                  <a:pt x="74" y="383"/>
                  <a:pt x="89" y="383"/>
                </a:cubicBezTo>
                <a:cubicBezTo>
                  <a:pt x="221" y="383"/>
                  <a:pt x="221" y="383"/>
                  <a:pt x="221" y="383"/>
                </a:cubicBezTo>
                <a:cubicBezTo>
                  <a:pt x="0" y="589"/>
                  <a:pt x="0" y="589"/>
                  <a:pt x="0" y="589"/>
                </a:cubicBezTo>
                <a:cubicBezTo>
                  <a:pt x="30" y="618"/>
                  <a:pt x="30" y="618"/>
                  <a:pt x="30" y="618"/>
                </a:cubicBezTo>
                <a:cubicBezTo>
                  <a:pt x="236" y="412"/>
                  <a:pt x="236" y="412"/>
                  <a:pt x="236" y="412"/>
                </a:cubicBezTo>
                <a:cubicBezTo>
                  <a:pt x="236" y="545"/>
                  <a:pt x="236" y="545"/>
                  <a:pt x="236" y="545"/>
                </a:cubicBezTo>
                <a:cubicBezTo>
                  <a:pt x="236" y="559"/>
                  <a:pt x="251" y="559"/>
                  <a:pt x="265" y="559"/>
                </a:cubicBezTo>
                <a:cubicBezTo>
                  <a:pt x="265" y="559"/>
                  <a:pt x="280" y="559"/>
                  <a:pt x="280" y="545"/>
                </a:cubicBezTo>
                <a:cubicBezTo>
                  <a:pt x="280" y="368"/>
                  <a:pt x="280" y="368"/>
                  <a:pt x="280" y="368"/>
                </a:cubicBezTo>
                <a:lnTo>
                  <a:pt x="280" y="353"/>
                </a:lnTo>
                <a:cubicBezTo>
                  <a:pt x="265" y="353"/>
                  <a:pt x="265" y="353"/>
                  <a:pt x="265" y="353"/>
                </a:cubicBezTo>
                <a:close/>
                <a:moveTo>
                  <a:pt x="560" y="236"/>
                </a:moveTo>
                <a:lnTo>
                  <a:pt x="560" y="236"/>
                </a:lnTo>
                <a:cubicBezTo>
                  <a:pt x="428" y="236"/>
                  <a:pt x="428" y="236"/>
                  <a:pt x="428" y="236"/>
                </a:cubicBezTo>
                <a:cubicBezTo>
                  <a:pt x="633" y="29"/>
                  <a:pt x="633" y="29"/>
                  <a:pt x="633" y="29"/>
                </a:cubicBezTo>
                <a:cubicBezTo>
                  <a:pt x="604" y="0"/>
                  <a:pt x="604" y="0"/>
                  <a:pt x="604" y="0"/>
                </a:cubicBezTo>
                <a:cubicBezTo>
                  <a:pt x="398" y="206"/>
                  <a:pt x="398" y="206"/>
                  <a:pt x="398" y="206"/>
                </a:cubicBezTo>
                <a:cubicBezTo>
                  <a:pt x="398" y="74"/>
                  <a:pt x="398" y="74"/>
                  <a:pt x="398" y="74"/>
                </a:cubicBezTo>
                <a:cubicBezTo>
                  <a:pt x="398" y="59"/>
                  <a:pt x="383" y="59"/>
                  <a:pt x="383" y="59"/>
                </a:cubicBezTo>
                <a:cubicBezTo>
                  <a:pt x="369" y="59"/>
                  <a:pt x="354" y="59"/>
                  <a:pt x="354" y="74"/>
                </a:cubicBezTo>
                <a:cubicBezTo>
                  <a:pt x="354" y="250"/>
                  <a:pt x="354" y="250"/>
                  <a:pt x="354" y="250"/>
                </a:cubicBezTo>
                <a:cubicBezTo>
                  <a:pt x="354" y="250"/>
                  <a:pt x="354" y="265"/>
                  <a:pt x="369" y="265"/>
                </a:cubicBezTo>
                <a:cubicBezTo>
                  <a:pt x="369" y="265"/>
                  <a:pt x="369" y="265"/>
                  <a:pt x="383" y="265"/>
                </a:cubicBezTo>
                <a:cubicBezTo>
                  <a:pt x="560" y="265"/>
                  <a:pt x="560" y="265"/>
                  <a:pt x="560" y="265"/>
                </a:cubicBezTo>
                <a:cubicBezTo>
                  <a:pt x="560" y="265"/>
                  <a:pt x="575" y="265"/>
                  <a:pt x="575" y="250"/>
                </a:cubicBezTo>
                <a:cubicBezTo>
                  <a:pt x="575" y="236"/>
                  <a:pt x="560" y="236"/>
                  <a:pt x="560" y="23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2" name="Freeform 7"/>
          <p:cNvSpPr>
            <a:spLocks noChangeArrowheads="1"/>
          </p:cNvSpPr>
          <p:nvPr/>
        </p:nvSpPr>
        <p:spPr bwMode="auto">
          <a:xfrm>
            <a:off x="17233645" y="10634132"/>
            <a:ext cx="732177" cy="711201"/>
          </a:xfrm>
          <a:custGeom>
            <a:avLst/>
            <a:gdLst>
              <a:gd name="T0" fmla="*/ 250 w 634"/>
              <a:gd name="T1" fmla="*/ 339 h 619"/>
              <a:gd name="T2" fmla="*/ 250 w 634"/>
              <a:gd name="T3" fmla="*/ 339 h 619"/>
              <a:gd name="T4" fmla="*/ 44 w 634"/>
              <a:gd name="T5" fmla="*/ 559 h 619"/>
              <a:gd name="T6" fmla="*/ 44 w 634"/>
              <a:gd name="T7" fmla="*/ 427 h 619"/>
              <a:gd name="T8" fmla="*/ 14 w 634"/>
              <a:gd name="T9" fmla="*/ 412 h 619"/>
              <a:gd name="T10" fmla="*/ 0 w 634"/>
              <a:gd name="T11" fmla="*/ 427 h 619"/>
              <a:gd name="T12" fmla="*/ 0 w 634"/>
              <a:gd name="T13" fmla="*/ 604 h 619"/>
              <a:gd name="T14" fmla="*/ 0 w 634"/>
              <a:gd name="T15" fmla="*/ 618 h 619"/>
              <a:gd name="T16" fmla="*/ 14 w 634"/>
              <a:gd name="T17" fmla="*/ 618 h 619"/>
              <a:gd name="T18" fmla="*/ 191 w 634"/>
              <a:gd name="T19" fmla="*/ 618 h 619"/>
              <a:gd name="T20" fmla="*/ 221 w 634"/>
              <a:gd name="T21" fmla="*/ 604 h 619"/>
              <a:gd name="T22" fmla="*/ 191 w 634"/>
              <a:gd name="T23" fmla="*/ 589 h 619"/>
              <a:gd name="T24" fmla="*/ 58 w 634"/>
              <a:gd name="T25" fmla="*/ 589 h 619"/>
              <a:gd name="T26" fmla="*/ 279 w 634"/>
              <a:gd name="T27" fmla="*/ 368 h 619"/>
              <a:gd name="T28" fmla="*/ 250 w 634"/>
              <a:gd name="T29" fmla="*/ 339 h 619"/>
              <a:gd name="T30" fmla="*/ 618 w 634"/>
              <a:gd name="T31" fmla="*/ 0 h 619"/>
              <a:gd name="T32" fmla="*/ 618 w 634"/>
              <a:gd name="T33" fmla="*/ 0 h 619"/>
              <a:gd name="T34" fmla="*/ 603 w 634"/>
              <a:gd name="T35" fmla="*/ 0 h 619"/>
              <a:gd name="T36" fmla="*/ 426 w 634"/>
              <a:gd name="T37" fmla="*/ 0 h 619"/>
              <a:gd name="T38" fmla="*/ 412 w 634"/>
              <a:gd name="T39" fmla="*/ 15 h 619"/>
              <a:gd name="T40" fmla="*/ 426 w 634"/>
              <a:gd name="T41" fmla="*/ 29 h 619"/>
              <a:gd name="T42" fmla="*/ 559 w 634"/>
              <a:gd name="T43" fmla="*/ 29 h 619"/>
              <a:gd name="T44" fmla="*/ 353 w 634"/>
              <a:gd name="T45" fmla="*/ 250 h 619"/>
              <a:gd name="T46" fmla="*/ 383 w 634"/>
              <a:gd name="T47" fmla="*/ 280 h 619"/>
              <a:gd name="T48" fmla="*/ 588 w 634"/>
              <a:gd name="T49" fmla="*/ 59 h 619"/>
              <a:gd name="T50" fmla="*/ 588 w 634"/>
              <a:gd name="T51" fmla="*/ 191 h 619"/>
              <a:gd name="T52" fmla="*/ 603 w 634"/>
              <a:gd name="T53" fmla="*/ 206 h 619"/>
              <a:gd name="T54" fmla="*/ 633 w 634"/>
              <a:gd name="T55" fmla="*/ 191 h 619"/>
              <a:gd name="T56" fmla="*/ 633 w 634"/>
              <a:gd name="T57" fmla="*/ 15 h 619"/>
              <a:gd name="T58" fmla="*/ 618 w 634"/>
              <a:gd name="T59" fmla="*/ 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19">
                <a:moveTo>
                  <a:pt x="250" y="339"/>
                </a:moveTo>
                <a:lnTo>
                  <a:pt x="250" y="339"/>
                </a:lnTo>
                <a:cubicBezTo>
                  <a:pt x="44" y="559"/>
                  <a:pt x="44" y="559"/>
                  <a:pt x="44" y="559"/>
                </a:cubicBezTo>
                <a:cubicBezTo>
                  <a:pt x="44" y="427"/>
                  <a:pt x="44" y="427"/>
                  <a:pt x="44" y="427"/>
                </a:cubicBezTo>
                <a:cubicBezTo>
                  <a:pt x="44" y="412"/>
                  <a:pt x="29" y="412"/>
                  <a:pt x="14" y="412"/>
                </a:cubicBezTo>
                <a:cubicBezTo>
                  <a:pt x="14" y="412"/>
                  <a:pt x="0" y="412"/>
                  <a:pt x="0" y="427"/>
                </a:cubicBezTo>
                <a:cubicBezTo>
                  <a:pt x="0" y="604"/>
                  <a:pt x="0" y="604"/>
                  <a:pt x="0" y="604"/>
                </a:cubicBezTo>
                <a:lnTo>
                  <a:pt x="0" y="618"/>
                </a:lnTo>
                <a:cubicBezTo>
                  <a:pt x="14" y="618"/>
                  <a:pt x="14" y="618"/>
                  <a:pt x="14" y="618"/>
                </a:cubicBezTo>
                <a:cubicBezTo>
                  <a:pt x="191" y="618"/>
                  <a:pt x="191" y="618"/>
                  <a:pt x="191" y="618"/>
                </a:cubicBezTo>
                <a:cubicBezTo>
                  <a:pt x="206" y="618"/>
                  <a:pt x="221" y="618"/>
                  <a:pt x="221" y="604"/>
                </a:cubicBezTo>
                <a:cubicBezTo>
                  <a:pt x="221" y="589"/>
                  <a:pt x="206" y="589"/>
                  <a:pt x="191" y="589"/>
                </a:cubicBezTo>
                <a:cubicBezTo>
                  <a:pt x="58" y="589"/>
                  <a:pt x="58" y="589"/>
                  <a:pt x="58" y="589"/>
                </a:cubicBezTo>
                <a:cubicBezTo>
                  <a:pt x="279" y="368"/>
                  <a:pt x="279" y="368"/>
                  <a:pt x="279" y="368"/>
                </a:cubicBezTo>
                <a:lnTo>
                  <a:pt x="250" y="339"/>
                </a:lnTo>
                <a:close/>
                <a:moveTo>
                  <a:pt x="618" y="0"/>
                </a:moveTo>
                <a:lnTo>
                  <a:pt x="618" y="0"/>
                </a:lnTo>
                <a:cubicBezTo>
                  <a:pt x="618" y="0"/>
                  <a:pt x="618" y="0"/>
                  <a:pt x="603" y="0"/>
                </a:cubicBezTo>
                <a:cubicBezTo>
                  <a:pt x="426" y="0"/>
                  <a:pt x="426" y="0"/>
                  <a:pt x="426" y="0"/>
                </a:cubicBezTo>
                <a:cubicBezTo>
                  <a:pt x="426" y="0"/>
                  <a:pt x="412" y="0"/>
                  <a:pt x="412" y="15"/>
                </a:cubicBezTo>
                <a:cubicBezTo>
                  <a:pt x="412" y="29"/>
                  <a:pt x="426" y="29"/>
                  <a:pt x="426" y="29"/>
                </a:cubicBezTo>
                <a:cubicBezTo>
                  <a:pt x="559" y="29"/>
                  <a:pt x="559" y="29"/>
                  <a:pt x="559" y="29"/>
                </a:cubicBezTo>
                <a:cubicBezTo>
                  <a:pt x="353" y="250"/>
                  <a:pt x="353" y="250"/>
                  <a:pt x="353" y="250"/>
                </a:cubicBezTo>
                <a:cubicBezTo>
                  <a:pt x="383" y="280"/>
                  <a:pt x="383" y="280"/>
                  <a:pt x="383" y="280"/>
                </a:cubicBezTo>
                <a:cubicBezTo>
                  <a:pt x="588" y="59"/>
                  <a:pt x="588" y="59"/>
                  <a:pt x="588" y="59"/>
                </a:cubicBezTo>
                <a:cubicBezTo>
                  <a:pt x="588" y="191"/>
                  <a:pt x="588" y="191"/>
                  <a:pt x="588" y="191"/>
                </a:cubicBezTo>
                <a:cubicBezTo>
                  <a:pt x="588" y="206"/>
                  <a:pt x="603" y="206"/>
                  <a:pt x="603" y="206"/>
                </a:cubicBezTo>
                <a:cubicBezTo>
                  <a:pt x="618" y="206"/>
                  <a:pt x="633" y="206"/>
                  <a:pt x="633" y="191"/>
                </a:cubicBezTo>
                <a:cubicBezTo>
                  <a:pt x="633" y="15"/>
                  <a:pt x="633" y="15"/>
                  <a:pt x="633" y="15"/>
                </a:cubicBezTo>
                <a:cubicBezTo>
                  <a:pt x="633" y="15"/>
                  <a:pt x="633" y="0"/>
                  <a:pt x="618"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3" name="Freeform 8"/>
          <p:cNvSpPr>
            <a:spLocks noChangeArrowheads="1"/>
          </p:cNvSpPr>
          <p:nvPr/>
        </p:nvSpPr>
        <p:spPr bwMode="auto">
          <a:xfrm>
            <a:off x="16065550" y="10837333"/>
            <a:ext cx="711015" cy="304800"/>
          </a:xfrm>
          <a:custGeom>
            <a:avLst/>
            <a:gdLst>
              <a:gd name="T0" fmla="*/ 618 w 619"/>
              <a:gd name="T1" fmla="*/ 118 h 266"/>
              <a:gd name="T2" fmla="*/ 618 w 619"/>
              <a:gd name="T3" fmla="*/ 118 h 266"/>
              <a:gd name="T4" fmla="*/ 500 w 619"/>
              <a:gd name="T5" fmla="*/ 0 h 266"/>
              <a:gd name="T6" fmla="*/ 471 w 619"/>
              <a:gd name="T7" fmla="*/ 0 h 266"/>
              <a:gd name="T8" fmla="*/ 471 w 619"/>
              <a:gd name="T9" fmla="*/ 29 h 266"/>
              <a:gd name="T10" fmla="*/ 559 w 619"/>
              <a:gd name="T11" fmla="*/ 118 h 266"/>
              <a:gd name="T12" fmla="*/ 59 w 619"/>
              <a:gd name="T13" fmla="*/ 118 h 266"/>
              <a:gd name="T14" fmla="*/ 147 w 619"/>
              <a:gd name="T15" fmla="*/ 29 h 266"/>
              <a:gd name="T16" fmla="*/ 147 w 619"/>
              <a:gd name="T17" fmla="*/ 0 h 266"/>
              <a:gd name="T18" fmla="*/ 118 w 619"/>
              <a:gd name="T19" fmla="*/ 0 h 266"/>
              <a:gd name="T20" fmla="*/ 0 w 619"/>
              <a:gd name="T21" fmla="*/ 118 h 266"/>
              <a:gd name="T22" fmla="*/ 0 w 619"/>
              <a:gd name="T23" fmla="*/ 132 h 266"/>
              <a:gd name="T24" fmla="*/ 0 w 619"/>
              <a:gd name="T25" fmla="*/ 147 h 266"/>
              <a:gd name="T26" fmla="*/ 118 w 619"/>
              <a:gd name="T27" fmla="*/ 265 h 266"/>
              <a:gd name="T28" fmla="*/ 147 w 619"/>
              <a:gd name="T29" fmla="*/ 265 h 266"/>
              <a:gd name="T30" fmla="*/ 147 w 619"/>
              <a:gd name="T31" fmla="*/ 235 h 266"/>
              <a:gd name="T32" fmla="*/ 59 w 619"/>
              <a:gd name="T33" fmla="*/ 147 h 266"/>
              <a:gd name="T34" fmla="*/ 559 w 619"/>
              <a:gd name="T35" fmla="*/ 147 h 266"/>
              <a:gd name="T36" fmla="*/ 471 w 619"/>
              <a:gd name="T37" fmla="*/ 235 h 266"/>
              <a:gd name="T38" fmla="*/ 471 w 619"/>
              <a:gd name="T39" fmla="*/ 265 h 266"/>
              <a:gd name="T40" fmla="*/ 500 w 619"/>
              <a:gd name="T41" fmla="*/ 265 h 266"/>
              <a:gd name="T42" fmla="*/ 618 w 619"/>
              <a:gd name="T43" fmla="*/ 147 h 266"/>
              <a:gd name="T44" fmla="*/ 618 w 619"/>
              <a:gd name="T45" fmla="*/ 132 h 266"/>
              <a:gd name="T46" fmla="*/ 618 w 619"/>
              <a:gd name="T47" fmla="*/ 11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266">
                <a:moveTo>
                  <a:pt x="618" y="118"/>
                </a:moveTo>
                <a:lnTo>
                  <a:pt x="618" y="118"/>
                </a:lnTo>
                <a:cubicBezTo>
                  <a:pt x="500" y="0"/>
                  <a:pt x="500" y="0"/>
                  <a:pt x="500" y="0"/>
                </a:cubicBezTo>
                <a:cubicBezTo>
                  <a:pt x="500" y="0"/>
                  <a:pt x="486" y="0"/>
                  <a:pt x="471" y="0"/>
                </a:cubicBezTo>
                <a:cubicBezTo>
                  <a:pt x="471" y="14"/>
                  <a:pt x="471" y="14"/>
                  <a:pt x="471" y="29"/>
                </a:cubicBezTo>
                <a:cubicBezTo>
                  <a:pt x="559" y="118"/>
                  <a:pt x="559" y="118"/>
                  <a:pt x="559" y="118"/>
                </a:cubicBezTo>
                <a:cubicBezTo>
                  <a:pt x="59" y="118"/>
                  <a:pt x="59" y="118"/>
                  <a:pt x="59" y="118"/>
                </a:cubicBezTo>
                <a:cubicBezTo>
                  <a:pt x="147" y="29"/>
                  <a:pt x="147" y="29"/>
                  <a:pt x="147" y="29"/>
                </a:cubicBezTo>
                <a:cubicBezTo>
                  <a:pt x="147" y="14"/>
                  <a:pt x="147" y="14"/>
                  <a:pt x="147" y="0"/>
                </a:cubicBezTo>
                <a:cubicBezTo>
                  <a:pt x="132" y="0"/>
                  <a:pt x="118" y="0"/>
                  <a:pt x="118" y="0"/>
                </a:cubicBezTo>
                <a:cubicBezTo>
                  <a:pt x="0" y="118"/>
                  <a:pt x="0" y="118"/>
                  <a:pt x="0" y="118"/>
                </a:cubicBezTo>
                <a:lnTo>
                  <a:pt x="0" y="132"/>
                </a:lnTo>
                <a:lnTo>
                  <a:pt x="0" y="147"/>
                </a:lnTo>
                <a:cubicBezTo>
                  <a:pt x="118" y="265"/>
                  <a:pt x="118" y="265"/>
                  <a:pt x="118" y="265"/>
                </a:cubicBezTo>
                <a:cubicBezTo>
                  <a:pt x="118" y="265"/>
                  <a:pt x="132" y="265"/>
                  <a:pt x="147" y="265"/>
                </a:cubicBezTo>
                <a:cubicBezTo>
                  <a:pt x="147" y="250"/>
                  <a:pt x="147" y="250"/>
                  <a:pt x="147" y="235"/>
                </a:cubicBezTo>
                <a:cubicBezTo>
                  <a:pt x="59" y="147"/>
                  <a:pt x="59" y="147"/>
                  <a:pt x="59" y="147"/>
                </a:cubicBezTo>
                <a:cubicBezTo>
                  <a:pt x="559" y="147"/>
                  <a:pt x="559" y="147"/>
                  <a:pt x="559" y="147"/>
                </a:cubicBezTo>
                <a:cubicBezTo>
                  <a:pt x="471" y="235"/>
                  <a:pt x="471" y="235"/>
                  <a:pt x="471" y="235"/>
                </a:cubicBezTo>
                <a:cubicBezTo>
                  <a:pt x="471" y="250"/>
                  <a:pt x="471" y="250"/>
                  <a:pt x="471" y="265"/>
                </a:cubicBezTo>
                <a:cubicBezTo>
                  <a:pt x="486" y="265"/>
                  <a:pt x="500" y="265"/>
                  <a:pt x="500" y="265"/>
                </a:cubicBezTo>
                <a:cubicBezTo>
                  <a:pt x="618" y="147"/>
                  <a:pt x="618" y="147"/>
                  <a:pt x="618" y="147"/>
                </a:cubicBezTo>
                <a:lnTo>
                  <a:pt x="618" y="132"/>
                </a:lnTo>
                <a:lnTo>
                  <a:pt x="618" y="118"/>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4" name="Freeform 9"/>
          <p:cNvSpPr>
            <a:spLocks noChangeArrowheads="1"/>
          </p:cNvSpPr>
          <p:nvPr/>
        </p:nvSpPr>
        <p:spPr bwMode="auto">
          <a:xfrm>
            <a:off x="15049813" y="10634132"/>
            <a:ext cx="304721" cy="711201"/>
          </a:xfrm>
          <a:custGeom>
            <a:avLst/>
            <a:gdLst>
              <a:gd name="T0" fmla="*/ 235 w 265"/>
              <a:gd name="T1" fmla="*/ 471 h 619"/>
              <a:gd name="T2" fmla="*/ 235 w 265"/>
              <a:gd name="T3" fmla="*/ 471 h 619"/>
              <a:gd name="T4" fmla="*/ 147 w 265"/>
              <a:gd name="T5" fmla="*/ 559 h 619"/>
              <a:gd name="T6" fmla="*/ 147 w 265"/>
              <a:gd name="T7" fmla="*/ 59 h 619"/>
              <a:gd name="T8" fmla="*/ 235 w 265"/>
              <a:gd name="T9" fmla="*/ 147 h 619"/>
              <a:gd name="T10" fmla="*/ 264 w 265"/>
              <a:gd name="T11" fmla="*/ 147 h 619"/>
              <a:gd name="T12" fmla="*/ 264 w 265"/>
              <a:gd name="T13" fmla="*/ 118 h 619"/>
              <a:gd name="T14" fmla="*/ 147 w 265"/>
              <a:gd name="T15" fmla="*/ 0 h 619"/>
              <a:gd name="T16" fmla="*/ 132 w 265"/>
              <a:gd name="T17" fmla="*/ 0 h 619"/>
              <a:gd name="T18" fmla="*/ 117 w 265"/>
              <a:gd name="T19" fmla="*/ 0 h 619"/>
              <a:gd name="T20" fmla="*/ 0 w 265"/>
              <a:gd name="T21" fmla="*/ 118 h 619"/>
              <a:gd name="T22" fmla="*/ 0 w 265"/>
              <a:gd name="T23" fmla="*/ 147 h 619"/>
              <a:gd name="T24" fmla="*/ 29 w 265"/>
              <a:gd name="T25" fmla="*/ 147 h 619"/>
              <a:gd name="T26" fmla="*/ 117 w 265"/>
              <a:gd name="T27" fmla="*/ 59 h 619"/>
              <a:gd name="T28" fmla="*/ 117 w 265"/>
              <a:gd name="T29" fmla="*/ 559 h 619"/>
              <a:gd name="T30" fmla="*/ 29 w 265"/>
              <a:gd name="T31" fmla="*/ 471 h 619"/>
              <a:gd name="T32" fmla="*/ 0 w 265"/>
              <a:gd name="T33" fmla="*/ 471 h 619"/>
              <a:gd name="T34" fmla="*/ 0 w 265"/>
              <a:gd name="T35" fmla="*/ 500 h 619"/>
              <a:gd name="T36" fmla="*/ 117 w 265"/>
              <a:gd name="T37" fmla="*/ 618 h 619"/>
              <a:gd name="T38" fmla="*/ 132 w 265"/>
              <a:gd name="T39" fmla="*/ 618 h 619"/>
              <a:gd name="T40" fmla="*/ 147 w 265"/>
              <a:gd name="T41" fmla="*/ 618 h 619"/>
              <a:gd name="T42" fmla="*/ 264 w 265"/>
              <a:gd name="T43" fmla="*/ 500 h 619"/>
              <a:gd name="T44" fmla="*/ 264 w 265"/>
              <a:gd name="T45" fmla="*/ 471 h 619"/>
              <a:gd name="T46" fmla="*/ 235 w 265"/>
              <a:gd name="T47"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5" h="619">
                <a:moveTo>
                  <a:pt x="235" y="471"/>
                </a:moveTo>
                <a:lnTo>
                  <a:pt x="235" y="471"/>
                </a:lnTo>
                <a:cubicBezTo>
                  <a:pt x="147" y="559"/>
                  <a:pt x="147" y="559"/>
                  <a:pt x="147" y="559"/>
                </a:cubicBezTo>
                <a:cubicBezTo>
                  <a:pt x="147" y="59"/>
                  <a:pt x="147" y="59"/>
                  <a:pt x="147" y="59"/>
                </a:cubicBezTo>
                <a:cubicBezTo>
                  <a:pt x="235" y="147"/>
                  <a:pt x="235" y="147"/>
                  <a:pt x="235" y="147"/>
                </a:cubicBezTo>
                <a:cubicBezTo>
                  <a:pt x="250" y="147"/>
                  <a:pt x="250" y="147"/>
                  <a:pt x="264" y="147"/>
                </a:cubicBezTo>
                <a:cubicBezTo>
                  <a:pt x="264" y="133"/>
                  <a:pt x="264" y="118"/>
                  <a:pt x="264" y="118"/>
                </a:cubicBezTo>
                <a:cubicBezTo>
                  <a:pt x="147" y="0"/>
                  <a:pt x="147" y="0"/>
                  <a:pt x="147" y="0"/>
                </a:cubicBezTo>
                <a:lnTo>
                  <a:pt x="132" y="0"/>
                </a:lnTo>
                <a:lnTo>
                  <a:pt x="117" y="0"/>
                </a:lnTo>
                <a:cubicBezTo>
                  <a:pt x="0" y="118"/>
                  <a:pt x="0" y="118"/>
                  <a:pt x="0" y="118"/>
                </a:cubicBezTo>
                <a:cubicBezTo>
                  <a:pt x="0" y="118"/>
                  <a:pt x="0" y="133"/>
                  <a:pt x="0" y="147"/>
                </a:cubicBezTo>
                <a:cubicBezTo>
                  <a:pt x="14" y="147"/>
                  <a:pt x="14" y="147"/>
                  <a:pt x="29" y="147"/>
                </a:cubicBezTo>
                <a:cubicBezTo>
                  <a:pt x="117" y="59"/>
                  <a:pt x="117" y="59"/>
                  <a:pt x="117" y="59"/>
                </a:cubicBezTo>
                <a:cubicBezTo>
                  <a:pt x="117" y="559"/>
                  <a:pt x="117" y="559"/>
                  <a:pt x="117" y="559"/>
                </a:cubicBezTo>
                <a:cubicBezTo>
                  <a:pt x="29" y="471"/>
                  <a:pt x="29" y="471"/>
                  <a:pt x="29" y="471"/>
                </a:cubicBezTo>
                <a:cubicBezTo>
                  <a:pt x="14" y="471"/>
                  <a:pt x="14" y="471"/>
                  <a:pt x="0" y="471"/>
                </a:cubicBezTo>
                <a:cubicBezTo>
                  <a:pt x="0" y="486"/>
                  <a:pt x="0" y="500"/>
                  <a:pt x="0" y="500"/>
                </a:cubicBezTo>
                <a:cubicBezTo>
                  <a:pt x="117" y="618"/>
                  <a:pt x="117" y="618"/>
                  <a:pt x="117" y="618"/>
                </a:cubicBezTo>
                <a:lnTo>
                  <a:pt x="132" y="618"/>
                </a:lnTo>
                <a:lnTo>
                  <a:pt x="147" y="618"/>
                </a:lnTo>
                <a:cubicBezTo>
                  <a:pt x="264" y="500"/>
                  <a:pt x="264" y="500"/>
                  <a:pt x="264" y="500"/>
                </a:cubicBezTo>
                <a:cubicBezTo>
                  <a:pt x="264" y="500"/>
                  <a:pt x="264" y="486"/>
                  <a:pt x="264" y="471"/>
                </a:cubicBezTo>
                <a:cubicBezTo>
                  <a:pt x="250" y="471"/>
                  <a:pt x="250" y="471"/>
                  <a:pt x="235" y="471"/>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5" name="Freeform 10"/>
          <p:cNvSpPr>
            <a:spLocks noChangeArrowheads="1"/>
          </p:cNvSpPr>
          <p:nvPr/>
        </p:nvSpPr>
        <p:spPr bwMode="auto">
          <a:xfrm>
            <a:off x="13720894" y="10663766"/>
            <a:ext cx="609442" cy="647699"/>
          </a:xfrm>
          <a:custGeom>
            <a:avLst/>
            <a:gdLst>
              <a:gd name="T0" fmla="*/ 530 w 531"/>
              <a:gd name="T1" fmla="*/ 221 h 561"/>
              <a:gd name="T2" fmla="*/ 530 w 531"/>
              <a:gd name="T3" fmla="*/ 221 h 561"/>
              <a:gd name="T4" fmla="*/ 339 w 531"/>
              <a:gd name="T5" fmla="*/ 15 h 561"/>
              <a:gd name="T6" fmla="*/ 310 w 531"/>
              <a:gd name="T7" fmla="*/ 15 h 561"/>
              <a:gd name="T8" fmla="*/ 295 w 531"/>
              <a:gd name="T9" fmla="*/ 30 h 561"/>
              <a:gd name="T10" fmla="*/ 295 w 531"/>
              <a:gd name="T11" fmla="*/ 148 h 561"/>
              <a:gd name="T12" fmla="*/ 0 w 531"/>
              <a:gd name="T13" fmla="*/ 442 h 561"/>
              <a:gd name="T14" fmla="*/ 30 w 531"/>
              <a:gd name="T15" fmla="*/ 560 h 561"/>
              <a:gd name="T16" fmla="*/ 295 w 531"/>
              <a:gd name="T17" fmla="*/ 339 h 561"/>
              <a:gd name="T18" fmla="*/ 295 w 531"/>
              <a:gd name="T19" fmla="*/ 457 h 561"/>
              <a:gd name="T20" fmla="*/ 310 w 531"/>
              <a:gd name="T21" fmla="*/ 471 h 561"/>
              <a:gd name="T22" fmla="*/ 310 w 531"/>
              <a:gd name="T23" fmla="*/ 471 h 561"/>
              <a:gd name="T24" fmla="*/ 324 w 531"/>
              <a:gd name="T25" fmla="*/ 471 h 561"/>
              <a:gd name="T26" fmla="*/ 339 w 531"/>
              <a:gd name="T27" fmla="*/ 471 h 561"/>
              <a:gd name="T28" fmla="*/ 530 w 531"/>
              <a:gd name="T29" fmla="*/ 251 h 561"/>
              <a:gd name="T30" fmla="*/ 530 w 531"/>
              <a:gd name="T31" fmla="*/ 236 h 561"/>
              <a:gd name="T32" fmla="*/ 530 w 531"/>
              <a:gd name="T33" fmla="*/ 221 h 561"/>
              <a:gd name="T34" fmla="*/ 339 w 531"/>
              <a:gd name="T35" fmla="*/ 413 h 561"/>
              <a:gd name="T36" fmla="*/ 339 w 531"/>
              <a:gd name="T37" fmla="*/ 413 h 561"/>
              <a:gd name="T38" fmla="*/ 339 w 531"/>
              <a:gd name="T39" fmla="*/ 295 h 561"/>
              <a:gd name="T40" fmla="*/ 280 w 531"/>
              <a:gd name="T41" fmla="*/ 295 h 561"/>
              <a:gd name="T42" fmla="*/ 44 w 531"/>
              <a:gd name="T43" fmla="*/ 413 h 561"/>
              <a:gd name="T44" fmla="*/ 280 w 531"/>
              <a:gd name="T45" fmla="*/ 177 h 561"/>
              <a:gd name="T46" fmla="*/ 339 w 531"/>
              <a:gd name="T47" fmla="*/ 177 h 561"/>
              <a:gd name="T48" fmla="*/ 339 w 531"/>
              <a:gd name="T49" fmla="*/ 74 h 561"/>
              <a:gd name="T50" fmla="*/ 486 w 531"/>
              <a:gd name="T51" fmla="*/ 236 h 561"/>
              <a:gd name="T52" fmla="*/ 339 w 531"/>
              <a:gd name="T53" fmla="*/ 413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1" h="561">
                <a:moveTo>
                  <a:pt x="530" y="221"/>
                </a:moveTo>
                <a:lnTo>
                  <a:pt x="530" y="221"/>
                </a:lnTo>
                <a:cubicBezTo>
                  <a:pt x="339" y="15"/>
                  <a:pt x="339" y="15"/>
                  <a:pt x="339" y="15"/>
                </a:cubicBezTo>
                <a:cubicBezTo>
                  <a:pt x="324" y="0"/>
                  <a:pt x="310" y="0"/>
                  <a:pt x="310" y="15"/>
                </a:cubicBezTo>
                <a:cubicBezTo>
                  <a:pt x="295" y="15"/>
                  <a:pt x="295" y="15"/>
                  <a:pt x="295" y="30"/>
                </a:cubicBezTo>
                <a:cubicBezTo>
                  <a:pt x="295" y="148"/>
                  <a:pt x="295" y="148"/>
                  <a:pt x="295" y="148"/>
                </a:cubicBezTo>
                <a:cubicBezTo>
                  <a:pt x="133" y="148"/>
                  <a:pt x="0" y="280"/>
                  <a:pt x="0" y="442"/>
                </a:cubicBezTo>
                <a:cubicBezTo>
                  <a:pt x="0" y="487"/>
                  <a:pt x="15" y="516"/>
                  <a:pt x="30" y="560"/>
                </a:cubicBezTo>
                <a:cubicBezTo>
                  <a:pt x="59" y="428"/>
                  <a:pt x="177" y="339"/>
                  <a:pt x="295" y="339"/>
                </a:cubicBezTo>
                <a:lnTo>
                  <a:pt x="295" y="457"/>
                </a:lnTo>
                <a:cubicBezTo>
                  <a:pt x="295" y="457"/>
                  <a:pt x="295" y="471"/>
                  <a:pt x="310" y="471"/>
                </a:cubicBezTo>
                <a:lnTo>
                  <a:pt x="310" y="471"/>
                </a:lnTo>
                <a:cubicBezTo>
                  <a:pt x="310" y="471"/>
                  <a:pt x="310" y="471"/>
                  <a:pt x="324" y="471"/>
                </a:cubicBezTo>
                <a:cubicBezTo>
                  <a:pt x="324" y="471"/>
                  <a:pt x="324" y="471"/>
                  <a:pt x="339" y="471"/>
                </a:cubicBezTo>
                <a:cubicBezTo>
                  <a:pt x="530" y="251"/>
                  <a:pt x="530" y="251"/>
                  <a:pt x="530" y="251"/>
                </a:cubicBezTo>
                <a:cubicBezTo>
                  <a:pt x="530" y="251"/>
                  <a:pt x="530" y="251"/>
                  <a:pt x="530" y="236"/>
                </a:cubicBezTo>
                <a:cubicBezTo>
                  <a:pt x="530" y="236"/>
                  <a:pt x="530" y="236"/>
                  <a:pt x="530" y="221"/>
                </a:cubicBezTo>
                <a:close/>
                <a:moveTo>
                  <a:pt x="339" y="413"/>
                </a:moveTo>
                <a:lnTo>
                  <a:pt x="339" y="413"/>
                </a:lnTo>
                <a:cubicBezTo>
                  <a:pt x="339" y="295"/>
                  <a:pt x="339" y="295"/>
                  <a:pt x="339" y="295"/>
                </a:cubicBezTo>
                <a:cubicBezTo>
                  <a:pt x="339" y="295"/>
                  <a:pt x="295" y="295"/>
                  <a:pt x="280" y="295"/>
                </a:cubicBezTo>
                <a:cubicBezTo>
                  <a:pt x="192" y="295"/>
                  <a:pt x="89" y="369"/>
                  <a:pt x="44" y="413"/>
                </a:cubicBezTo>
                <a:cubicBezTo>
                  <a:pt x="44" y="339"/>
                  <a:pt x="148" y="192"/>
                  <a:pt x="280" y="177"/>
                </a:cubicBezTo>
                <a:cubicBezTo>
                  <a:pt x="295" y="177"/>
                  <a:pt x="339" y="177"/>
                  <a:pt x="339" y="177"/>
                </a:cubicBezTo>
                <a:cubicBezTo>
                  <a:pt x="339" y="74"/>
                  <a:pt x="339" y="74"/>
                  <a:pt x="339" y="74"/>
                </a:cubicBezTo>
                <a:cubicBezTo>
                  <a:pt x="486" y="236"/>
                  <a:pt x="486" y="236"/>
                  <a:pt x="486" y="236"/>
                </a:cubicBezTo>
                <a:lnTo>
                  <a:pt x="339" y="4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6" name="Freeform 11"/>
          <p:cNvSpPr>
            <a:spLocks noChangeArrowheads="1"/>
          </p:cNvSpPr>
          <p:nvPr/>
        </p:nvSpPr>
        <p:spPr bwMode="auto">
          <a:xfrm>
            <a:off x="12531638" y="10663766"/>
            <a:ext cx="609442" cy="647699"/>
          </a:xfrm>
          <a:custGeom>
            <a:avLst/>
            <a:gdLst>
              <a:gd name="T0" fmla="*/ 235 w 531"/>
              <a:gd name="T1" fmla="*/ 148 h 561"/>
              <a:gd name="T2" fmla="*/ 235 w 531"/>
              <a:gd name="T3" fmla="*/ 148 h 561"/>
              <a:gd name="T4" fmla="*/ 235 w 531"/>
              <a:gd name="T5" fmla="*/ 30 h 561"/>
              <a:gd name="T6" fmla="*/ 221 w 531"/>
              <a:gd name="T7" fmla="*/ 15 h 561"/>
              <a:gd name="T8" fmla="*/ 191 w 531"/>
              <a:gd name="T9" fmla="*/ 15 h 561"/>
              <a:gd name="T10" fmla="*/ 0 w 531"/>
              <a:gd name="T11" fmla="*/ 221 h 561"/>
              <a:gd name="T12" fmla="*/ 0 w 531"/>
              <a:gd name="T13" fmla="*/ 236 h 561"/>
              <a:gd name="T14" fmla="*/ 0 w 531"/>
              <a:gd name="T15" fmla="*/ 251 h 561"/>
              <a:gd name="T16" fmla="*/ 191 w 531"/>
              <a:gd name="T17" fmla="*/ 471 h 561"/>
              <a:gd name="T18" fmla="*/ 206 w 531"/>
              <a:gd name="T19" fmla="*/ 471 h 561"/>
              <a:gd name="T20" fmla="*/ 221 w 531"/>
              <a:gd name="T21" fmla="*/ 471 h 561"/>
              <a:gd name="T22" fmla="*/ 221 w 531"/>
              <a:gd name="T23" fmla="*/ 471 h 561"/>
              <a:gd name="T24" fmla="*/ 235 w 531"/>
              <a:gd name="T25" fmla="*/ 457 h 561"/>
              <a:gd name="T26" fmla="*/ 235 w 531"/>
              <a:gd name="T27" fmla="*/ 339 h 561"/>
              <a:gd name="T28" fmla="*/ 500 w 531"/>
              <a:gd name="T29" fmla="*/ 560 h 561"/>
              <a:gd name="T30" fmla="*/ 530 w 531"/>
              <a:gd name="T31" fmla="*/ 442 h 561"/>
              <a:gd name="T32" fmla="*/ 235 w 531"/>
              <a:gd name="T33" fmla="*/ 148 h 561"/>
              <a:gd name="T34" fmla="*/ 250 w 531"/>
              <a:gd name="T35" fmla="*/ 295 h 561"/>
              <a:gd name="T36" fmla="*/ 250 w 531"/>
              <a:gd name="T37" fmla="*/ 295 h 561"/>
              <a:gd name="T38" fmla="*/ 191 w 531"/>
              <a:gd name="T39" fmla="*/ 295 h 561"/>
              <a:gd name="T40" fmla="*/ 191 w 531"/>
              <a:gd name="T41" fmla="*/ 413 h 561"/>
              <a:gd name="T42" fmla="*/ 44 w 531"/>
              <a:gd name="T43" fmla="*/ 236 h 561"/>
              <a:gd name="T44" fmla="*/ 191 w 531"/>
              <a:gd name="T45" fmla="*/ 74 h 561"/>
              <a:gd name="T46" fmla="*/ 191 w 531"/>
              <a:gd name="T47" fmla="*/ 177 h 561"/>
              <a:gd name="T48" fmla="*/ 250 w 531"/>
              <a:gd name="T49" fmla="*/ 177 h 561"/>
              <a:gd name="T50" fmla="*/ 486 w 531"/>
              <a:gd name="T51" fmla="*/ 413 h 561"/>
              <a:gd name="T52" fmla="*/ 250 w 531"/>
              <a:gd name="T53" fmla="*/ 295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1" h="561">
                <a:moveTo>
                  <a:pt x="235" y="148"/>
                </a:moveTo>
                <a:lnTo>
                  <a:pt x="235" y="148"/>
                </a:lnTo>
                <a:cubicBezTo>
                  <a:pt x="235" y="30"/>
                  <a:pt x="235" y="30"/>
                  <a:pt x="235" y="30"/>
                </a:cubicBezTo>
                <a:cubicBezTo>
                  <a:pt x="235" y="15"/>
                  <a:pt x="235" y="15"/>
                  <a:pt x="221" y="15"/>
                </a:cubicBezTo>
                <a:cubicBezTo>
                  <a:pt x="221" y="0"/>
                  <a:pt x="206" y="0"/>
                  <a:pt x="191" y="15"/>
                </a:cubicBezTo>
                <a:cubicBezTo>
                  <a:pt x="0" y="221"/>
                  <a:pt x="0" y="221"/>
                  <a:pt x="0" y="221"/>
                </a:cubicBezTo>
                <a:cubicBezTo>
                  <a:pt x="0" y="236"/>
                  <a:pt x="0" y="236"/>
                  <a:pt x="0" y="236"/>
                </a:cubicBezTo>
                <a:cubicBezTo>
                  <a:pt x="0" y="251"/>
                  <a:pt x="0" y="251"/>
                  <a:pt x="0" y="251"/>
                </a:cubicBezTo>
                <a:cubicBezTo>
                  <a:pt x="191" y="471"/>
                  <a:pt x="191" y="471"/>
                  <a:pt x="191" y="471"/>
                </a:cubicBezTo>
                <a:cubicBezTo>
                  <a:pt x="206" y="471"/>
                  <a:pt x="206" y="471"/>
                  <a:pt x="206" y="471"/>
                </a:cubicBezTo>
                <a:cubicBezTo>
                  <a:pt x="221" y="471"/>
                  <a:pt x="221" y="471"/>
                  <a:pt x="221" y="471"/>
                </a:cubicBezTo>
                <a:lnTo>
                  <a:pt x="221" y="471"/>
                </a:lnTo>
                <a:cubicBezTo>
                  <a:pt x="235" y="471"/>
                  <a:pt x="235" y="457"/>
                  <a:pt x="235" y="457"/>
                </a:cubicBezTo>
                <a:lnTo>
                  <a:pt x="235" y="339"/>
                </a:lnTo>
                <a:cubicBezTo>
                  <a:pt x="353" y="339"/>
                  <a:pt x="471" y="428"/>
                  <a:pt x="500" y="560"/>
                </a:cubicBezTo>
                <a:cubicBezTo>
                  <a:pt x="515" y="516"/>
                  <a:pt x="530" y="487"/>
                  <a:pt x="530" y="442"/>
                </a:cubicBezTo>
                <a:cubicBezTo>
                  <a:pt x="530" y="280"/>
                  <a:pt x="397" y="148"/>
                  <a:pt x="235" y="148"/>
                </a:cubicBezTo>
                <a:close/>
                <a:moveTo>
                  <a:pt x="250" y="295"/>
                </a:moveTo>
                <a:lnTo>
                  <a:pt x="250" y="295"/>
                </a:lnTo>
                <a:cubicBezTo>
                  <a:pt x="235" y="295"/>
                  <a:pt x="191" y="295"/>
                  <a:pt x="191" y="295"/>
                </a:cubicBezTo>
                <a:cubicBezTo>
                  <a:pt x="191" y="413"/>
                  <a:pt x="191" y="413"/>
                  <a:pt x="191" y="413"/>
                </a:cubicBezTo>
                <a:cubicBezTo>
                  <a:pt x="44" y="236"/>
                  <a:pt x="44" y="236"/>
                  <a:pt x="44" y="236"/>
                </a:cubicBezTo>
                <a:cubicBezTo>
                  <a:pt x="191" y="74"/>
                  <a:pt x="191" y="74"/>
                  <a:pt x="191" y="74"/>
                </a:cubicBezTo>
                <a:cubicBezTo>
                  <a:pt x="191" y="177"/>
                  <a:pt x="191" y="177"/>
                  <a:pt x="191" y="177"/>
                </a:cubicBezTo>
                <a:cubicBezTo>
                  <a:pt x="191" y="177"/>
                  <a:pt x="235" y="177"/>
                  <a:pt x="250" y="177"/>
                </a:cubicBezTo>
                <a:cubicBezTo>
                  <a:pt x="382" y="192"/>
                  <a:pt x="486" y="339"/>
                  <a:pt x="486" y="413"/>
                </a:cubicBezTo>
                <a:cubicBezTo>
                  <a:pt x="441" y="369"/>
                  <a:pt x="339" y="295"/>
                  <a:pt x="250"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7" name="Freeform 12"/>
          <p:cNvSpPr>
            <a:spLocks noChangeArrowheads="1"/>
          </p:cNvSpPr>
          <p:nvPr/>
        </p:nvSpPr>
        <p:spPr bwMode="auto">
          <a:xfrm>
            <a:off x="23124909" y="9558866"/>
            <a:ext cx="711015" cy="495301"/>
          </a:xfrm>
          <a:custGeom>
            <a:avLst/>
            <a:gdLst>
              <a:gd name="T0" fmla="*/ 545 w 619"/>
              <a:gd name="T1" fmla="*/ 0 h 427"/>
              <a:gd name="T2" fmla="*/ 545 w 619"/>
              <a:gd name="T3" fmla="*/ 0 h 427"/>
              <a:gd name="T4" fmla="*/ 191 w 619"/>
              <a:gd name="T5" fmla="*/ 0 h 427"/>
              <a:gd name="T6" fmla="*/ 177 w 619"/>
              <a:gd name="T7" fmla="*/ 0 h 427"/>
              <a:gd name="T8" fmla="*/ 0 w 619"/>
              <a:gd name="T9" fmla="*/ 206 h 427"/>
              <a:gd name="T10" fmla="*/ 0 w 619"/>
              <a:gd name="T11" fmla="*/ 221 h 427"/>
              <a:gd name="T12" fmla="*/ 0 w 619"/>
              <a:gd name="T13" fmla="*/ 235 h 427"/>
              <a:gd name="T14" fmla="*/ 177 w 619"/>
              <a:gd name="T15" fmla="*/ 426 h 427"/>
              <a:gd name="T16" fmla="*/ 191 w 619"/>
              <a:gd name="T17" fmla="*/ 426 h 427"/>
              <a:gd name="T18" fmla="*/ 191 w 619"/>
              <a:gd name="T19" fmla="*/ 426 h 427"/>
              <a:gd name="T20" fmla="*/ 545 w 619"/>
              <a:gd name="T21" fmla="*/ 426 h 427"/>
              <a:gd name="T22" fmla="*/ 618 w 619"/>
              <a:gd name="T23" fmla="*/ 353 h 427"/>
              <a:gd name="T24" fmla="*/ 618 w 619"/>
              <a:gd name="T25" fmla="*/ 73 h 427"/>
              <a:gd name="T26" fmla="*/ 545 w 619"/>
              <a:gd name="T27" fmla="*/ 0 h 427"/>
              <a:gd name="T28" fmla="*/ 589 w 619"/>
              <a:gd name="T29" fmla="*/ 353 h 427"/>
              <a:gd name="T30" fmla="*/ 589 w 619"/>
              <a:gd name="T31" fmla="*/ 353 h 427"/>
              <a:gd name="T32" fmla="*/ 545 w 619"/>
              <a:gd name="T33" fmla="*/ 397 h 427"/>
              <a:gd name="T34" fmla="*/ 206 w 619"/>
              <a:gd name="T35" fmla="*/ 397 h 427"/>
              <a:gd name="T36" fmla="*/ 44 w 619"/>
              <a:gd name="T37" fmla="*/ 221 h 427"/>
              <a:gd name="T38" fmla="*/ 206 w 619"/>
              <a:gd name="T39" fmla="*/ 44 h 427"/>
              <a:gd name="T40" fmla="*/ 545 w 619"/>
              <a:gd name="T41" fmla="*/ 44 h 427"/>
              <a:gd name="T42" fmla="*/ 589 w 619"/>
              <a:gd name="T43" fmla="*/ 73 h 427"/>
              <a:gd name="T44" fmla="*/ 589 w 619"/>
              <a:gd name="T45" fmla="*/ 35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9" h="427">
                <a:moveTo>
                  <a:pt x="545" y="0"/>
                </a:moveTo>
                <a:lnTo>
                  <a:pt x="545" y="0"/>
                </a:lnTo>
                <a:cubicBezTo>
                  <a:pt x="191" y="0"/>
                  <a:pt x="191" y="0"/>
                  <a:pt x="191" y="0"/>
                </a:cubicBezTo>
                <a:lnTo>
                  <a:pt x="177" y="0"/>
                </a:lnTo>
                <a:cubicBezTo>
                  <a:pt x="0" y="206"/>
                  <a:pt x="0" y="206"/>
                  <a:pt x="0" y="206"/>
                </a:cubicBezTo>
                <a:cubicBezTo>
                  <a:pt x="0" y="206"/>
                  <a:pt x="0" y="206"/>
                  <a:pt x="0" y="221"/>
                </a:cubicBezTo>
                <a:cubicBezTo>
                  <a:pt x="0" y="221"/>
                  <a:pt x="0" y="221"/>
                  <a:pt x="0" y="235"/>
                </a:cubicBezTo>
                <a:cubicBezTo>
                  <a:pt x="177" y="426"/>
                  <a:pt x="177" y="426"/>
                  <a:pt x="177" y="426"/>
                </a:cubicBezTo>
                <a:lnTo>
                  <a:pt x="191" y="426"/>
                </a:lnTo>
                <a:lnTo>
                  <a:pt x="191" y="426"/>
                </a:lnTo>
                <a:cubicBezTo>
                  <a:pt x="545" y="426"/>
                  <a:pt x="545" y="426"/>
                  <a:pt x="545" y="426"/>
                </a:cubicBezTo>
                <a:cubicBezTo>
                  <a:pt x="589" y="426"/>
                  <a:pt x="618" y="397"/>
                  <a:pt x="618" y="353"/>
                </a:cubicBezTo>
                <a:cubicBezTo>
                  <a:pt x="618" y="73"/>
                  <a:pt x="618" y="73"/>
                  <a:pt x="618" y="73"/>
                </a:cubicBezTo>
                <a:cubicBezTo>
                  <a:pt x="618" y="29"/>
                  <a:pt x="589" y="0"/>
                  <a:pt x="545" y="0"/>
                </a:cubicBezTo>
                <a:close/>
                <a:moveTo>
                  <a:pt x="589" y="353"/>
                </a:moveTo>
                <a:lnTo>
                  <a:pt x="589" y="353"/>
                </a:lnTo>
                <a:cubicBezTo>
                  <a:pt x="589" y="368"/>
                  <a:pt x="559" y="397"/>
                  <a:pt x="545" y="397"/>
                </a:cubicBezTo>
                <a:cubicBezTo>
                  <a:pt x="206" y="397"/>
                  <a:pt x="206" y="397"/>
                  <a:pt x="206" y="397"/>
                </a:cubicBezTo>
                <a:cubicBezTo>
                  <a:pt x="44" y="221"/>
                  <a:pt x="44" y="221"/>
                  <a:pt x="44" y="221"/>
                </a:cubicBezTo>
                <a:cubicBezTo>
                  <a:pt x="206" y="44"/>
                  <a:pt x="206" y="44"/>
                  <a:pt x="206" y="44"/>
                </a:cubicBezTo>
                <a:cubicBezTo>
                  <a:pt x="545" y="44"/>
                  <a:pt x="545" y="44"/>
                  <a:pt x="545" y="44"/>
                </a:cubicBezTo>
                <a:cubicBezTo>
                  <a:pt x="559" y="44"/>
                  <a:pt x="589" y="58"/>
                  <a:pt x="589" y="73"/>
                </a:cubicBezTo>
                <a:lnTo>
                  <a:pt x="589" y="3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8" name="Freeform 13"/>
          <p:cNvSpPr>
            <a:spLocks noChangeArrowheads="1"/>
          </p:cNvSpPr>
          <p:nvPr/>
        </p:nvSpPr>
        <p:spPr bwMode="auto">
          <a:xfrm>
            <a:off x="21939886" y="9558866"/>
            <a:ext cx="732177" cy="495301"/>
          </a:xfrm>
          <a:custGeom>
            <a:avLst/>
            <a:gdLst>
              <a:gd name="T0" fmla="*/ 560 w 634"/>
              <a:gd name="T1" fmla="*/ 0 h 427"/>
              <a:gd name="T2" fmla="*/ 560 w 634"/>
              <a:gd name="T3" fmla="*/ 0 h 427"/>
              <a:gd name="T4" fmla="*/ 207 w 634"/>
              <a:gd name="T5" fmla="*/ 0 h 427"/>
              <a:gd name="T6" fmla="*/ 192 w 634"/>
              <a:gd name="T7" fmla="*/ 0 h 427"/>
              <a:gd name="T8" fmla="*/ 15 w 634"/>
              <a:gd name="T9" fmla="*/ 206 h 427"/>
              <a:gd name="T10" fmla="*/ 0 w 634"/>
              <a:gd name="T11" fmla="*/ 221 h 427"/>
              <a:gd name="T12" fmla="*/ 15 w 634"/>
              <a:gd name="T13" fmla="*/ 235 h 427"/>
              <a:gd name="T14" fmla="*/ 192 w 634"/>
              <a:gd name="T15" fmla="*/ 426 h 427"/>
              <a:gd name="T16" fmla="*/ 207 w 634"/>
              <a:gd name="T17" fmla="*/ 426 h 427"/>
              <a:gd name="T18" fmla="*/ 207 w 634"/>
              <a:gd name="T19" fmla="*/ 426 h 427"/>
              <a:gd name="T20" fmla="*/ 560 w 634"/>
              <a:gd name="T21" fmla="*/ 426 h 427"/>
              <a:gd name="T22" fmla="*/ 633 w 634"/>
              <a:gd name="T23" fmla="*/ 353 h 427"/>
              <a:gd name="T24" fmla="*/ 633 w 634"/>
              <a:gd name="T25" fmla="*/ 73 h 427"/>
              <a:gd name="T26" fmla="*/ 560 w 634"/>
              <a:gd name="T27" fmla="*/ 0 h 427"/>
              <a:gd name="T28" fmla="*/ 589 w 634"/>
              <a:gd name="T29" fmla="*/ 353 h 427"/>
              <a:gd name="T30" fmla="*/ 589 w 634"/>
              <a:gd name="T31" fmla="*/ 353 h 427"/>
              <a:gd name="T32" fmla="*/ 560 w 634"/>
              <a:gd name="T33" fmla="*/ 397 h 427"/>
              <a:gd name="T34" fmla="*/ 207 w 634"/>
              <a:gd name="T35" fmla="*/ 397 h 427"/>
              <a:gd name="T36" fmla="*/ 45 w 634"/>
              <a:gd name="T37" fmla="*/ 221 h 427"/>
              <a:gd name="T38" fmla="*/ 207 w 634"/>
              <a:gd name="T39" fmla="*/ 44 h 427"/>
              <a:gd name="T40" fmla="*/ 560 w 634"/>
              <a:gd name="T41" fmla="*/ 44 h 427"/>
              <a:gd name="T42" fmla="*/ 589 w 634"/>
              <a:gd name="T43" fmla="*/ 73 h 427"/>
              <a:gd name="T44" fmla="*/ 589 w 634"/>
              <a:gd name="T45" fmla="*/ 353 h 427"/>
              <a:gd name="T46" fmla="*/ 457 w 634"/>
              <a:gd name="T47" fmla="*/ 147 h 427"/>
              <a:gd name="T48" fmla="*/ 457 w 634"/>
              <a:gd name="T49" fmla="*/ 147 h 427"/>
              <a:gd name="T50" fmla="*/ 428 w 634"/>
              <a:gd name="T51" fmla="*/ 147 h 427"/>
              <a:gd name="T52" fmla="*/ 383 w 634"/>
              <a:gd name="T53" fmla="*/ 191 h 427"/>
              <a:gd name="T54" fmla="*/ 339 w 634"/>
              <a:gd name="T55" fmla="*/ 147 h 427"/>
              <a:gd name="T56" fmla="*/ 310 w 634"/>
              <a:gd name="T57" fmla="*/ 147 h 427"/>
              <a:gd name="T58" fmla="*/ 310 w 634"/>
              <a:gd name="T59" fmla="*/ 176 h 427"/>
              <a:gd name="T60" fmla="*/ 354 w 634"/>
              <a:gd name="T61" fmla="*/ 221 h 427"/>
              <a:gd name="T62" fmla="*/ 310 w 634"/>
              <a:gd name="T63" fmla="*/ 265 h 427"/>
              <a:gd name="T64" fmla="*/ 310 w 634"/>
              <a:gd name="T65" fmla="*/ 294 h 427"/>
              <a:gd name="T66" fmla="*/ 339 w 634"/>
              <a:gd name="T67" fmla="*/ 294 h 427"/>
              <a:gd name="T68" fmla="*/ 383 w 634"/>
              <a:gd name="T69" fmla="*/ 250 h 427"/>
              <a:gd name="T70" fmla="*/ 428 w 634"/>
              <a:gd name="T71" fmla="*/ 294 h 427"/>
              <a:gd name="T72" fmla="*/ 457 w 634"/>
              <a:gd name="T73" fmla="*/ 294 h 427"/>
              <a:gd name="T74" fmla="*/ 457 w 634"/>
              <a:gd name="T75" fmla="*/ 265 h 427"/>
              <a:gd name="T76" fmla="*/ 412 w 634"/>
              <a:gd name="T77" fmla="*/ 221 h 427"/>
              <a:gd name="T78" fmla="*/ 457 w 634"/>
              <a:gd name="T79" fmla="*/ 176 h 427"/>
              <a:gd name="T80" fmla="*/ 457 w 634"/>
              <a:gd name="T81" fmla="*/ 14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4" h="427">
                <a:moveTo>
                  <a:pt x="560" y="0"/>
                </a:moveTo>
                <a:lnTo>
                  <a:pt x="560" y="0"/>
                </a:lnTo>
                <a:cubicBezTo>
                  <a:pt x="207" y="0"/>
                  <a:pt x="207" y="0"/>
                  <a:pt x="207" y="0"/>
                </a:cubicBezTo>
                <a:cubicBezTo>
                  <a:pt x="192" y="0"/>
                  <a:pt x="192" y="0"/>
                  <a:pt x="192" y="0"/>
                </a:cubicBezTo>
                <a:cubicBezTo>
                  <a:pt x="15" y="206"/>
                  <a:pt x="15" y="206"/>
                  <a:pt x="15" y="206"/>
                </a:cubicBezTo>
                <a:cubicBezTo>
                  <a:pt x="0" y="206"/>
                  <a:pt x="0" y="206"/>
                  <a:pt x="0" y="221"/>
                </a:cubicBezTo>
                <a:cubicBezTo>
                  <a:pt x="0" y="221"/>
                  <a:pt x="0" y="221"/>
                  <a:pt x="15" y="235"/>
                </a:cubicBezTo>
                <a:cubicBezTo>
                  <a:pt x="192" y="426"/>
                  <a:pt x="192" y="426"/>
                  <a:pt x="192" y="426"/>
                </a:cubicBezTo>
                <a:cubicBezTo>
                  <a:pt x="192" y="426"/>
                  <a:pt x="192" y="426"/>
                  <a:pt x="207" y="426"/>
                </a:cubicBezTo>
                <a:lnTo>
                  <a:pt x="207" y="426"/>
                </a:lnTo>
                <a:cubicBezTo>
                  <a:pt x="560" y="426"/>
                  <a:pt x="560" y="426"/>
                  <a:pt x="560" y="426"/>
                </a:cubicBezTo>
                <a:cubicBezTo>
                  <a:pt x="604" y="426"/>
                  <a:pt x="633" y="397"/>
                  <a:pt x="633" y="353"/>
                </a:cubicBezTo>
                <a:cubicBezTo>
                  <a:pt x="633" y="73"/>
                  <a:pt x="633" y="73"/>
                  <a:pt x="633" y="73"/>
                </a:cubicBezTo>
                <a:cubicBezTo>
                  <a:pt x="633" y="29"/>
                  <a:pt x="604" y="0"/>
                  <a:pt x="560" y="0"/>
                </a:cubicBezTo>
                <a:close/>
                <a:moveTo>
                  <a:pt x="589" y="353"/>
                </a:moveTo>
                <a:lnTo>
                  <a:pt x="589" y="353"/>
                </a:lnTo>
                <a:cubicBezTo>
                  <a:pt x="589" y="368"/>
                  <a:pt x="575" y="397"/>
                  <a:pt x="560" y="397"/>
                </a:cubicBezTo>
                <a:cubicBezTo>
                  <a:pt x="207" y="397"/>
                  <a:pt x="207" y="397"/>
                  <a:pt x="207" y="397"/>
                </a:cubicBezTo>
                <a:cubicBezTo>
                  <a:pt x="45" y="221"/>
                  <a:pt x="45" y="221"/>
                  <a:pt x="45" y="221"/>
                </a:cubicBezTo>
                <a:cubicBezTo>
                  <a:pt x="207" y="44"/>
                  <a:pt x="207" y="44"/>
                  <a:pt x="207" y="44"/>
                </a:cubicBezTo>
                <a:cubicBezTo>
                  <a:pt x="560" y="44"/>
                  <a:pt x="560" y="44"/>
                  <a:pt x="560" y="44"/>
                </a:cubicBezTo>
                <a:cubicBezTo>
                  <a:pt x="575" y="44"/>
                  <a:pt x="589" y="58"/>
                  <a:pt x="589" y="73"/>
                </a:cubicBezTo>
                <a:lnTo>
                  <a:pt x="589" y="353"/>
                </a:lnTo>
                <a:close/>
                <a:moveTo>
                  <a:pt x="457" y="147"/>
                </a:moveTo>
                <a:lnTo>
                  <a:pt x="457" y="147"/>
                </a:lnTo>
                <a:cubicBezTo>
                  <a:pt x="442" y="132"/>
                  <a:pt x="428" y="132"/>
                  <a:pt x="428" y="147"/>
                </a:cubicBezTo>
                <a:cubicBezTo>
                  <a:pt x="383" y="191"/>
                  <a:pt x="383" y="191"/>
                  <a:pt x="383" y="191"/>
                </a:cubicBezTo>
                <a:cubicBezTo>
                  <a:pt x="339" y="147"/>
                  <a:pt x="339" y="147"/>
                  <a:pt x="339" y="147"/>
                </a:cubicBezTo>
                <a:cubicBezTo>
                  <a:pt x="324" y="132"/>
                  <a:pt x="310" y="132"/>
                  <a:pt x="310" y="147"/>
                </a:cubicBezTo>
                <a:cubicBezTo>
                  <a:pt x="295" y="147"/>
                  <a:pt x="295" y="162"/>
                  <a:pt x="310" y="176"/>
                </a:cubicBezTo>
                <a:cubicBezTo>
                  <a:pt x="354" y="221"/>
                  <a:pt x="354" y="221"/>
                  <a:pt x="354" y="221"/>
                </a:cubicBezTo>
                <a:cubicBezTo>
                  <a:pt x="310" y="265"/>
                  <a:pt x="310" y="265"/>
                  <a:pt x="310" y="265"/>
                </a:cubicBezTo>
                <a:cubicBezTo>
                  <a:pt x="295" y="265"/>
                  <a:pt x="295" y="279"/>
                  <a:pt x="310" y="294"/>
                </a:cubicBezTo>
                <a:cubicBezTo>
                  <a:pt x="310" y="294"/>
                  <a:pt x="324" y="294"/>
                  <a:pt x="339" y="294"/>
                </a:cubicBezTo>
                <a:cubicBezTo>
                  <a:pt x="383" y="250"/>
                  <a:pt x="383" y="250"/>
                  <a:pt x="383" y="250"/>
                </a:cubicBezTo>
                <a:cubicBezTo>
                  <a:pt x="428" y="294"/>
                  <a:pt x="428" y="294"/>
                  <a:pt x="428" y="294"/>
                </a:cubicBezTo>
                <a:cubicBezTo>
                  <a:pt x="428" y="294"/>
                  <a:pt x="442" y="294"/>
                  <a:pt x="457" y="294"/>
                </a:cubicBezTo>
                <a:cubicBezTo>
                  <a:pt x="457" y="279"/>
                  <a:pt x="457" y="265"/>
                  <a:pt x="457" y="265"/>
                </a:cubicBezTo>
                <a:cubicBezTo>
                  <a:pt x="412" y="221"/>
                  <a:pt x="412" y="221"/>
                  <a:pt x="412" y="221"/>
                </a:cubicBezTo>
                <a:cubicBezTo>
                  <a:pt x="457" y="176"/>
                  <a:pt x="457" y="176"/>
                  <a:pt x="457" y="176"/>
                </a:cubicBezTo>
                <a:cubicBezTo>
                  <a:pt x="457" y="162"/>
                  <a:pt x="457" y="147"/>
                  <a:pt x="457" y="1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9" name="Freeform 14"/>
          <p:cNvSpPr>
            <a:spLocks noChangeArrowheads="1"/>
          </p:cNvSpPr>
          <p:nvPr/>
        </p:nvSpPr>
        <p:spPr bwMode="auto">
          <a:xfrm>
            <a:off x="20763326" y="9440332"/>
            <a:ext cx="732177" cy="546101"/>
          </a:xfrm>
          <a:custGeom>
            <a:avLst/>
            <a:gdLst>
              <a:gd name="T0" fmla="*/ 324 w 634"/>
              <a:gd name="T1" fmla="*/ 133 h 473"/>
              <a:gd name="T2" fmla="*/ 324 w 634"/>
              <a:gd name="T3" fmla="*/ 133 h 473"/>
              <a:gd name="T4" fmla="*/ 309 w 634"/>
              <a:gd name="T5" fmla="*/ 118 h 473"/>
              <a:gd name="T6" fmla="*/ 294 w 634"/>
              <a:gd name="T7" fmla="*/ 133 h 473"/>
              <a:gd name="T8" fmla="*/ 176 w 634"/>
              <a:gd name="T9" fmla="*/ 251 h 473"/>
              <a:gd name="T10" fmla="*/ 176 w 634"/>
              <a:gd name="T11" fmla="*/ 266 h 473"/>
              <a:gd name="T12" fmla="*/ 206 w 634"/>
              <a:gd name="T13" fmla="*/ 266 h 473"/>
              <a:gd name="T14" fmla="*/ 294 w 634"/>
              <a:gd name="T15" fmla="*/ 192 h 473"/>
              <a:gd name="T16" fmla="*/ 294 w 634"/>
              <a:gd name="T17" fmla="*/ 383 h 473"/>
              <a:gd name="T18" fmla="*/ 309 w 634"/>
              <a:gd name="T19" fmla="*/ 398 h 473"/>
              <a:gd name="T20" fmla="*/ 338 w 634"/>
              <a:gd name="T21" fmla="*/ 383 h 473"/>
              <a:gd name="T22" fmla="*/ 338 w 634"/>
              <a:gd name="T23" fmla="*/ 192 h 473"/>
              <a:gd name="T24" fmla="*/ 412 w 634"/>
              <a:gd name="T25" fmla="*/ 266 h 473"/>
              <a:gd name="T26" fmla="*/ 442 w 634"/>
              <a:gd name="T27" fmla="*/ 266 h 473"/>
              <a:gd name="T28" fmla="*/ 442 w 634"/>
              <a:gd name="T29" fmla="*/ 251 h 473"/>
              <a:gd name="T30" fmla="*/ 324 w 634"/>
              <a:gd name="T31" fmla="*/ 133 h 473"/>
              <a:gd name="T32" fmla="*/ 456 w 634"/>
              <a:gd name="T33" fmla="*/ 104 h 473"/>
              <a:gd name="T34" fmla="*/ 456 w 634"/>
              <a:gd name="T35" fmla="*/ 104 h 473"/>
              <a:gd name="T36" fmla="*/ 294 w 634"/>
              <a:gd name="T37" fmla="*/ 0 h 473"/>
              <a:gd name="T38" fmla="*/ 117 w 634"/>
              <a:gd name="T39" fmla="*/ 162 h 473"/>
              <a:gd name="T40" fmla="*/ 0 w 634"/>
              <a:gd name="T41" fmla="*/ 325 h 473"/>
              <a:gd name="T42" fmla="*/ 162 w 634"/>
              <a:gd name="T43" fmla="*/ 472 h 473"/>
              <a:gd name="T44" fmla="*/ 485 w 634"/>
              <a:gd name="T45" fmla="*/ 472 h 473"/>
              <a:gd name="T46" fmla="*/ 633 w 634"/>
              <a:gd name="T47" fmla="*/ 295 h 473"/>
              <a:gd name="T48" fmla="*/ 456 w 634"/>
              <a:gd name="T49" fmla="*/ 104 h 473"/>
              <a:gd name="T50" fmla="*/ 485 w 634"/>
              <a:gd name="T51" fmla="*/ 442 h 473"/>
              <a:gd name="T52" fmla="*/ 485 w 634"/>
              <a:gd name="T53" fmla="*/ 442 h 473"/>
              <a:gd name="T54" fmla="*/ 162 w 634"/>
              <a:gd name="T55" fmla="*/ 442 h 473"/>
              <a:gd name="T56" fmla="*/ 44 w 634"/>
              <a:gd name="T57" fmla="*/ 325 h 473"/>
              <a:gd name="T58" fmla="*/ 162 w 634"/>
              <a:gd name="T59" fmla="*/ 207 h 473"/>
              <a:gd name="T60" fmla="*/ 294 w 634"/>
              <a:gd name="T61" fmla="*/ 45 h 473"/>
              <a:gd name="T62" fmla="*/ 426 w 634"/>
              <a:gd name="T63" fmla="*/ 148 h 473"/>
              <a:gd name="T64" fmla="*/ 588 w 634"/>
              <a:gd name="T65" fmla="*/ 280 h 473"/>
              <a:gd name="T66" fmla="*/ 485 w 634"/>
              <a:gd name="T67" fmla="*/ 442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4" h="473">
                <a:moveTo>
                  <a:pt x="324" y="133"/>
                </a:moveTo>
                <a:lnTo>
                  <a:pt x="324" y="133"/>
                </a:lnTo>
                <a:cubicBezTo>
                  <a:pt x="324" y="118"/>
                  <a:pt x="324" y="118"/>
                  <a:pt x="309" y="118"/>
                </a:cubicBezTo>
                <a:cubicBezTo>
                  <a:pt x="309" y="118"/>
                  <a:pt x="309" y="118"/>
                  <a:pt x="294" y="133"/>
                </a:cubicBezTo>
                <a:cubicBezTo>
                  <a:pt x="176" y="251"/>
                  <a:pt x="176" y="251"/>
                  <a:pt x="176" y="251"/>
                </a:cubicBezTo>
                <a:lnTo>
                  <a:pt x="176" y="266"/>
                </a:lnTo>
                <a:cubicBezTo>
                  <a:pt x="191" y="280"/>
                  <a:pt x="206" y="280"/>
                  <a:pt x="206" y="266"/>
                </a:cubicBezTo>
                <a:cubicBezTo>
                  <a:pt x="294" y="192"/>
                  <a:pt x="294" y="192"/>
                  <a:pt x="294" y="192"/>
                </a:cubicBezTo>
                <a:cubicBezTo>
                  <a:pt x="294" y="383"/>
                  <a:pt x="294" y="383"/>
                  <a:pt x="294" y="383"/>
                </a:cubicBezTo>
                <a:lnTo>
                  <a:pt x="309" y="398"/>
                </a:lnTo>
                <a:cubicBezTo>
                  <a:pt x="324" y="398"/>
                  <a:pt x="338" y="383"/>
                  <a:pt x="338" y="383"/>
                </a:cubicBezTo>
                <a:cubicBezTo>
                  <a:pt x="338" y="192"/>
                  <a:pt x="338" y="192"/>
                  <a:pt x="338" y="192"/>
                </a:cubicBezTo>
                <a:cubicBezTo>
                  <a:pt x="412" y="266"/>
                  <a:pt x="412" y="266"/>
                  <a:pt x="412" y="266"/>
                </a:cubicBezTo>
                <a:cubicBezTo>
                  <a:pt x="426" y="280"/>
                  <a:pt x="442" y="280"/>
                  <a:pt x="442" y="266"/>
                </a:cubicBezTo>
                <a:cubicBezTo>
                  <a:pt x="456" y="266"/>
                  <a:pt x="456" y="251"/>
                  <a:pt x="442" y="251"/>
                </a:cubicBezTo>
                <a:lnTo>
                  <a:pt x="324" y="133"/>
                </a:lnTo>
                <a:close/>
                <a:moveTo>
                  <a:pt x="456" y="104"/>
                </a:moveTo>
                <a:lnTo>
                  <a:pt x="456" y="104"/>
                </a:lnTo>
                <a:cubicBezTo>
                  <a:pt x="426" y="45"/>
                  <a:pt x="368" y="0"/>
                  <a:pt x="294" y="0"/>
                </a:cubicBezTo>
                <a:cubicBezTo>
                  <a:pt x="206" y="0"/>
                  <a:pt x="117" y="74"/>
                  <a:pt x="117" y="162"/>
                </a:cubicBezTo>
                <a:cubicBezTo>
                  <a:pt x="44" y="192"/>
                  <a:pt x="0" y="251"/>
                  <a:pt x="0" y="325"/>
                </a:cubicBezTo>
                <a:cubicBezTo>
                  <a:pt x="0" y="398"/>
                  <a:pt x="73" y="472"/>
                  <a:pt x="162" y="472"/>
                </a:cubicBezTo>
                <a:cubicBezTo>
                  <a:pt x="485" y="472"/>
                  <a:pt x="485" y="472"/>
                  <a:pt x="485" y="472"/>
                </a:cubicBezTo>
                <a:cubicBezTo>
                  <a:pt x="559" y="442"/>
                  <a:pt x="633" y="369"/>
                  <a:pt x="633" y="295"/>
                </a:cubicBezTo>
                <a:cubicBezTo>
                  <a:pt x="633" y="192"/>
                  <a:pt x="544" y="104"/>
                  <a:pt x="456" y="104"/>
                </a:cubicBezTo>
                <a:close/>
                <a:moveTo>
                  <a:pt x="485" y="442"/>
                </a:moveTo>
                <a:lnTo>
                  <a:pt x="485" y="442"/>
                </a:lnTo>
                <a:cubicBezTo>
                  <a:pt x="162" y="442"/>
                  <a:pt x="162" y="442"/>
                  <a:pt x="162" y="442"/>
                </a:cubicBezTo>
                <a:cubicBezTo>
                  <a:pt x="162" y="442"/>
                  <a:pt x="44" y="428"/>
                  <a:pt x="44" y="325"/>
                </a:cubicBezTo>
                <a:cubicBezTo>
                  <a:pt x="44" y="266"/>
                  <a:pt x="88" y="207"/>
                  <a:pt x="162" y="207"/>
                </a:cubicBezTo>
                <a:cubicBezTo>
                  <a:pt x="162" y="118"/>
                  <a:pt x="206" y="45"/>
                  <a:pt x="294" y="45"/>
                </a:cubicBezTo>
                <a:cubicBezTo>
                  <a:pt x="368" y="45"/>
                  <a:pt x="412" y="89"/>
                  <a:pt x="426" y="148"/>
                </a:cubicBezTo>
                <a:cubicBezTo>
                  <a:pt x="515" y="133"/>
                  <a:pt x="588" y="221"/>
                  <a:pt x="588" y="280"/>
                </a:cubicBezTo>
                <a:cubicBezTo>
                  <a:pt x="588" y="339"/>
                  <a:pt x="544" y="413"/>
                  <a:pt x="485"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0" name="Freeform 15"/>
          <p:cNvSpPr>
            <a:spLocks noChangeArrowheads="1"/>
          </p:cNvSpPr>
          <p:nvPr/>
        </p:nvSpPr>
        <p:spPr bwMode="auto">
          <a:xfrm>
            <a:off x="19595228" y="9440332"/>
            <a:ext cx="711015" cy="546101"/>
          </a:xfrm>
          <a:custGeom>
            <a:avLst/>
            <a:gdLst>
              <a:gd name="T0" fmla="*/ 412 w 619"/>
              <a:gd name="T1" fmla="*/ 251 h 473"/>
              <a:gd name="T2" fmla="*/ 412 w 619"/>
              <a:gd name="T3" fmla="*/ 251 h 473"/>
              <a:gd name="T4" fmla="*/ 324 w 619"/>
              <a:gd name="T5" fmla="*/ 339 h 473"/>
              <a:gd name="T6" fmla="*/ 324 w 619"/>
              <a:gd name="T7" fmla="*/ 148 h 473"/>
              <a:gd name="T8" fmla="*/ 309 w 619"/>
              <a:gd name="T9" fmla="*/ 118 h 473"/>
              <a:gd name="T10" fmla="*/ 294 w 619"/>
              <a:gd name="T11" fmla="*/ 148 h 473"/>
              <a:gd name="T12" fmla="*/ 294 w 619"/>
              <a:gd name="T13" fmla="*/ 339 h 473"/>
              <a:gd name="T14" fmla="*/ 206 w 619"/>
              <a:gd name="T15" fmla="*/ 251 h 473"/>
              <a:gd name="T16" fmla="*/ 177 w 619"/>
              <a:gd name="T17" fmla="*/ 251 h 473"/>
              <a:gd name="T18" fmla="*/ 177 w 619"/>
              <a:gd name="T19" fmla="*/ 280 h 473"/>
              <a:gd name="T20" fmla="*/ 294 w 619"/>
              <a:gd name="T21" fmla="*/ 398 h 473"/>
              <a:gd name="T22" fmla="*/ 309 w 619"/>
              <a:gd name="T23" fmla="*/ 398 h 473"/>
              <a:gd name="T24" fmla="*/ 324 w 619"/>
              <a:gd name="T25" fmla="*/ 398 h 473"/>
              <a:gd name="T26" fmla="*/ 441 w 619"/>
              <a:gd name="T27" fmla="*/ 280 h 473"/>
              <a:gd name="T28" fmla="*/ 441 w 619"/>
              <a:gd name="T29" fmla="*/ 251 h 473"/>
              <a:gd name="T30" fmla="*/ 412 w 619"/>
              <a:gd name="T31" fmla="*/ 251 h 473"/>
              <a:gd name="T32" fmla="*/ 441 w 619"/>
              <a:gd name="T33" fmla="*/ 104 h 473"/>
              <a:gd name="T34" fmla="*/ 441 w 619"/>
              <a:gd name="T35" fmla="*/ 104 h 473"/>
              <a:gd name="T36" fmla="*/ 294 w 619"/>
              <a:gd name="T37" fmla="*/ 0 h 473"/>
              <a:gd name="T38" fmla="*/ 118 w 619"/>
              <a:gd name="T39" fmla="*/ 162 h 473"/>
              <a:gd name="T40" fmla="*/ 0 w 619"/>
              <a:gd name="T41" fmla="*/ 325 h 473"/>
              <a:gd name="T42" fmla="*/ 147 w 619"/>
              <a:gd name="T43" fmla="*/ 472 h 473"/>
              <a:gd name="T44" fmla="*/ 486 w 619"/>
              <a:gd name="T45" fmla="*/ 472 h 473"/>
              <a:gd name="T46" fmla="*/ 618 w 619"/>
              <a:gd name="T47" fmla="*/ 295 h 473"/>
              <a:gd name="T48" fmla="*/ 441 w 619"/>
              <a:gd name="T49" fmla="*/ 104 h 473"/>
              <a:gd name="T50" fmla="*/ 486 w 619"/>
              <a:gd name="T51" fmla="*/ 442 h 473"/>
              <a:gd name="T52" fmla="*/ 486 w 619"/>
              <a:gd name="T53" fmla="*/ 442 h 473"/>
              <a:gd name="T54" fmla="*/ 147 w 619"/>
              <a:gd name="T55" fmla="*/ 442 h 473"/>
              <a:gd name="T56" fmla="*/ 29 w 619"/>
              <a:gd name="T57" fmla="*/ 325 h 473"/>
              <a:gd name="T58" fmla="*/ 147 w 619"/>
              <a:gd name="T59" fmla="*/ 207 h 473"/>
              <a:gd name="T60" fmla="*/ 294 w 619"/>
              <a:gd name="T61" fmla="*/ 45 h 473"/>
              <a:gd name="T62" fmla="*/ 412 w 619"/>
              <a:gd name="T63" fmla="*/ 148 h 473"/>
              <a:gd name="T64" fmla="*/ 589 w 619"/>
              <a:gd name="T65" fmla="*/ 280 h 473"/>
              <a:gd name="T66" fmla="*/ 486 w 619"/>
              <a:gd name="T67" fmla="*/ 442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9" h="473">
                <a:moveTo>
                  <a:pt x="412" y="251"/>
                </a:moveTo>
                <a:lnTo>
                  <a:pt x="412" y="251"/>
                </a:lnTo>
                <a:cubicBezTo>
                  <a:pt x="324" y="339"/>
                  <a:pt x="324" y="339"/>
                  <a:pt x="324" y="339"/>
                </a:cubicBezTo>
                <a:cubicBezTo>
                  <a:pt x="324" y="148"/>
                  <a:pt x="324" y="148"/>
                  <a:pt x="324" y="148"/>
                </a:cubicBezTo>
                <a:cubicBezTo>
                  <a:pt x="324" y="133"/>
                  <a:pt x="324" y="118"/>
                  <a:pt x="309" y="118"/>
                </a:cubicBezTo>
                <a:cubicBezTo>
                  <a:pt x="294" y="118"/>
                  <a:pt x="294" y="133"/>
                  <a:pt x="294" y="148"/>
                </a:cubicBezTo>
                <a:cubicBezTo>
                  <a:pt x="294" y="339"/>
                  <a:pt x="294" y="339"/>
                  <a:pt x="294" y="339"/>
                </a:cubicBezTo>
                <a:cubicBezTo>
                  <a:pt x="206" y="251"/>
                  <a:pt x="206" y="251"/>
                  <a:pt x="206" y="251"/>
                </a:cubicBezTo>
                <a:cubicBezTo>
                  <a:pt x="191" y="236"/>
                  <a:pt x="191" y="236"/>
                  <a:pt x="177" y="251"/>
                </a:cubicBezTo>
                <a:cubicBezTo>
                  <a:pt x="177" y="251"/>
                  <a:pt x="177" y="266"/>
                  <a:pt x="177" y="280"/>
                </a:cubicBezTo>
                <a:cubicBezTo>
                  <a:pt x="294" y="398"/>
                  <a:pt x="294" y="398"/>
                  <a:pt x="294" y="398"/>
                </a:cubicBezTo>
                <a:lnTo>
                  <a:pt x="309" y="398"/>
                </a:lnTo>
                <a:lnTo>
                  <a:pt x="324" y="398"/>
                </a:lnTo>
                <a:cubicBezTo>
                  <a:pt x="441" y="280"/>
                  <a:pt x="441" y="280"/>
                  <a:pt x="441" y="280"/>
                </a:cubicBezTo>
                <a:cubicBezTo>
                  <a:pt x="441" y="266"/>
                  <a:pt x="441" y="251"/>
                  <a:pt x="441" y="251"/>
                </a:cubicBezTo>
                <a:cubicBezTo>
                  <a:pt x="427" y="236"/>
                  <a:pt x="427" y="236"/>
                  <a:pt x="412" y="251"/>
                </a:cubicBezTo>
                <a:close/>
                <a:moveTo>
                  <a:pt x="441" y="104"/>
                </a:moveTo>
                <a:lnTo>
                  <a:pt x="441" y="104"/>
                </a:lnTo>
                <a:cubicBezTo>
                  <a:pt x="412" y="45"/>
                  <a:pt x="353" y="0"/>
                  <a:pt x="294" y="0"/>
                </a:cubicBezTo>
                <a:cubicBezTo>
                  <a:pt x="191" y="0"/>
                  <a:pt x="118" y="74"/>
                  <a:pt x="118" y="162"/>
                </a:cubicBezTo>
                <a:cubicBezTo>
                  <a:pt x="44" y="192"/>
                  <a:pt x="0" y="251"/>
                  <a:pt x="0" y="325"/>
                </a:cubicBezTo>
                <a:cubicBezTo>
                  <a:pt x="0" y="398"/>
                  <a:pt x="59" y="472"/>
                  <a:pt x="147" y="472"/>
                </a:cubicBezTo>
                <a:cubicBezTo>
                  <a:pt x="486" y="472"/>
                  <a:pt x="486" y="472"/>
                  <a:pt x="486" y="472"/>
                </a:cubicBezTo>
                <a:cubicBezTo>
                  <a:pt x="559" y="442"/>
                  <a:pt x="618" y="369"/>
                  <a:pt x="618" y="295"/>
                </a:cubicBezTo>
                <a:cubicBezTo>
                  <a:pt x="618" y="192"/>
                  <a:pt x="545" y="104"/>
                  <a:pt x="441" y="104"/>
                </a:cubicBezTo>
                <a:close/>
                <a:moveTo>
                  <a:pt x="486" y="442"/>
                </a:moveTo>
                <a:lnTo>
                  <a:pt x="486" y="442"/>
                </a:lnTo>
                <a:cubicBezTo>
                  <a:pt x="147" y="442"/>
                  <a:pt x="147" y="442"/>
                  <a:pt x="147" y="442"/>
                </a:cubicBezTo>
                <a:cubicBezTo>
                  <a:pt x="147" y="442"/>
                  <a:pt x="29" y="428"/>
                  <a:pt x="29" y="325"/>
                </a:cubicBezTo>
                <a:cubicBezTo>
                  <a:pt x="29" y="266"/>
                  <a:pt x="88" y="207"/>
                  <a:pt x="147" y="207"/>
                </a:cubicBezTo>
                <a:cubicBezTo>
                  <a:pt x="147" y="118"/>
                  <a:pt x="206" y="45"/>
                  <a:pt x="294" y="45"/>
                </a:cubicBezTo>
                <a:cubicBezTo>
                  <a:pt x="353" y="45"/>
                  <a:pt x="398" y="89"/>
                  <a:pt x="412" y="148"/>
                </a:cubicBezTo>
                <a:cubicBezTo>
                  <a:pt x="515" y="133"/>
                  <a:pt x="574" y="221"/>
                  <a:pt x="589" y="280"/>
                </a:cubicBezTo>
                <a:cubicBezTo>
                  <a:pt x="589" y="339"/>
                  <a:pt x="545" y="413"/>
                  <a:pt x="486"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1" name="Freeform 16"/>
          <p:cNvSpPr>
            <a:spLocks noChangeArrowheads="1"/>
          </p:cNvSpPr>
          <p:nvPr/>
        </p:nvSpPr>
        <p:spPr bwMode="auto">
          <a:xfrm>
            <a:off x="18405974" y="9440332"/>
            <a:ext cx="732174" cy="736599"/>
          </a:xfrm>
          <a:custGeom>
            <a:avLst/>
            <a:gdLst>
              <a:gd name="T0" fmla="*/ 369 w 634"/>
              <a:gd name="T1" fmla="*/ 251 h 635"/>
              <a:gd name="T2" fmla="*/ 369 w 634"/>
              <a:gd name="T3" fmla="*/ 251 h 635"/>
              <a:gd name="T4" fmla="*/ 177 w 634"/>
              <a:gd name="T5" fmla="*/ 251 h 635"/>
              <a:gd name="T6" fmla="*/ 162 w 634"/>
              <a:gd name="T7" fmla="*/ 266 h 635"/>
              <a:gd name="T8" fmla="*/ 177 w 634"/>
              <a:gd name="T9" fmla="*/ 280 h 635"/>
              <a:gd name="T10" fmla="*/ 369 w 634"/>
              <a:gd name="T11" fmla="*/ 280 h 635"/>
              <a:gd name="T12" fmla="*/ 398 w 634"/>
              <a:gd name="T13" fmla="*/ 266 h 635"/>
              <a:gd name="T14" fmla="*/ 369 w 634"/>
              <a:gd name="T15" fmla="*/ 251 h 635"/>
              <a:gd name="T16" fmla="*/ 633 w 634"/>
              <a:gd name="T17" fmla="*/ 604 h 635"/>
              <a:gd name="T18" fmla="*/ 633 w 634"/>
              <a:gd name="T19" fmla="*/ 604 h 635"/>
              <a:gd name="T20" fmla="*/ 471 w 634"/>
              <a:gd name="T21" fmla="*/ 442 h 635"/>
              <a:gd name="T22" fmla="*/ 530 w 634"/>
              <a:gd name="T23" fmla="*/ 266 h 635"/>
              <a:gd name="T24" fmla="*/ 265 w 634"/>
              <a:gd name="T25" fmla="*/ 0 h 635"/>
              <a:gd name="T26" fmla="*/ 0 w 634"/>
              <a:gd name="T27" fmla="*/ 266 h 635"/>
              <a:gd name="T28" fmla="*/ 265 w 634"/>
              <a:gd name="T29" fmla="*/ 530 h 635"/>
              <a:gd name="T30" fmla="*/ 442 w 634"/>
              <a:gd name="T31" fmla="*/ 472 h 635"/>
              <a:gd name="T32" fmla="*/ 604 w 634"/>
              <a:gd name="T33" fmla="*/ 634 h 635"/>
              <a:gd name="T34" fmla="*/ 633 w 634"/>
              <a:gd name="T35" fmla="*/ 634 h 635"/>
              <a:gd name="T36" fmla="*/ 633 w 634"/>
              <a:gd name="T37" fmla="*/ 604 h 635"/>
              <a:gd name="T38" fmla="*/ 265 w 634"/>
              <a:gd name="T39" fmla="*/ 487 h 635"/>
              <a:gd name="T40" fmla="*/ 265 w 634"/>
              <a:gd name="T41" fmla="*/ 487 h 635"/>
              <a:gd name="T42" fmla="*/ 45 w 634"/>
              <a:gd name="T43" fmla="*/ 266 h 635"/>
              <a:gd name="T44" fmla="*/ 265 w 634"/>
              <a:gd name="T45" fmla="*/ 45 h 635"/>
              <a:gd name="T46" fmla="*/ 486 w 634"/>
              <a:gd name="T47" fmla="*/ 266 h 635"/>
              <a:gd name="T48" fmla="*/ 265 w 634"/>
              <a:gd name="T49"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34" h="635">
                <a:moveTo>
                  <a:pt x="369" y="251"/>
                </a:moveTo>
                <a:lnTo>
                  <a:pt x="369" y="251"/>
                </a:lnTo>
                <a:cubicBezTo>
                  <a:pt x="177" y="251"/>
                  <a:pt x="177" y="251"/>
                  <a:pt x="177" y="251"/>
                </a:cubicBezTo>
                <a:cubicBezTo>
                  <a:pt x="162" y="251"/>
                  <a:pt x="162" y="251"/>
                  <a:pt x="162" y="266"/>
                </a:cubicBezTo>
                <a:cubicBezTo>
                  <a:pt x="162" y="280"/>
                  <a:pt x="162" y="280"/>
                  <a:pt x="177" y="280"/>
                </a:cubicBezTo>
                <a:cubicBezTo>
                  <a:pt x="369" y="280"/>
                  <a:pt x="369" y="280"/>
                  <a:pt x="369" y="280"/>
                </a:cubicBezTo>
                <a:cubicBezTo>
                  <a:pt x="383" y="280"/>
                  <a:pt x="398" y="280"/>
                  <a:pt x="398" y="266"/>
                </a:cubicBezTo>
                <a:cubicBezTo>
                  <a:pt x="398" y="251"/>
                  <a:pt x="383" y="251"/>
                  <a:pt x="369" y="251"/>
                </a:cubicBezTo>
                <a:close/>
                <a:moveTo>
                  <a:pt x="633" y="604"/>
                </a:moveTo>
                <a:lnTo>
                  <a:pt x="633" y="604"/>
                </a:lnTo>
                <a:cubicBezTo>
                  <a:pt x="471" y="442"/>
                  <a:pt x="471" y="442"/>
                  <a:pt x="471" y="442"/>
                </a:cubicBezTo>
                <a:cubicBezTo>
                  <a:pt x="501" y="398"/>
                  <a:pt x="530" y="339"/>
                  <a:pt x="530" y="266"/>
                </a:cubicBezTo>
                <a:cubicBezTo>
                  <a:pt x="530" y="118"/>
                  <a:pt x="412" y="0"/>
                  <a:pt x="265" y="0"/>
                </a:cubicBezTo>
                <a:cubicBezTo>
                  <a:pt x="118" y="0"/>
                  <a:pt x="0" y="118"/>
                  <a:pt x="0" y="266"/>
                </a:cubicBezTo>
                <a:cubicBezTo>
                  <a:pt x="0" y="413"/>
                  <a:pt x="118" y="530"/>
                  <a:pt x="265" y="530"/>
                </a:cubicBezTo>
                <a:cubicBezTo>
                  <a:pt x="339" y="530"/>
                  <a:pt x="383" y="501"/>
                  <a:pt x="442" y="472"/>
                </a:cubicBezTo>
                <a:cubicBezTo>
                  <a:pt x="604" y="634"/>
                  <a:pt x="604" y="634"/>
                  <a:pt x="604" y="634"/>
                </a:cubicBezTo>
                <a:cubicBezTo>
                  <a:pt x="604" y="634"/>
                  <a:pt x="619" y="634"/>
                  <a:pt x="633" y="634"/>
                </a:cubicBezTo>
                <a:cubicBezTo>
                  <a:pt x="633" y="619"/>
                  <a:pt x="633" y="604"/>
                  <a:pt x="633" y="604"/>
                </a:cubicBezTo>
                <a:close/>
                <a:moveTo>
                  <a:pt x="265" y="487"/>
                </a:moveTo>
                <a:lnTo>
                  <a:pt x="265" y="487"/>
                </a:lnTo>
                <a:cubicBezTo>
                  <a:pt x="148" y="487"/>
                  <a:pt x="45" y="383"/>
                  <a:pt x="45" y="266"/>
                </a:cubicBezTo>
                <a:cubicBezTo>
                  <a:pt x="45" y="148"/>
                  <a:pt x="148" y="45"/>
                  <a:pt x="265" y="45"/>
                </a:cubicBezTo>
                <a:cubicBezTo>
                  <a:pt x="398" y="45"/>
                  <a:pt x="486" y="148"/>
                  <a:pt x="486" y="266"/>
                </a:cubicBezTo>
                <a:cubicBezTo>
                  <a:pt x="486" y="383"/>
                  <a:pt x="398"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2" name="Freeform 17"/>
          <p:cNvSpPr>
            <a:spLocks noChangeArrowheads="1"/>
          </p:cNvSpPr>
          <p:nvPr/>
        </p:nvSpPr>
        <p:spPr bwMode="auto">
          <a:xfrm>
            <a:off x="17233645" y="9440332"/>
            <a:ext cx="732177" cy="736599"/>
          </a:xfrm>
          <a:custGeom>
            <a:avLst/>
            <a:gdLst>
              <a:gd name="T0" fmla="*/ 368 w 634"/>
              <a:gd name="T1" fmla="*/ 251 h 635"/>
              <a:gd name="T2" fmla="*/ 368 w 634"/>
              <a:gd name="T3" fmla="*/ 251 h 635"/>
              <a:gd name="T4" fmla="*/ 279 w 634"/>
              <a:gd name="T5" fmla="*/ 251 h 635"/>
              <a:gd name="T6" fmla="*/ 279 w 634"/>
              <a:gd name="T7" fmla="*/ 177 h 635"/>
              <a:gd name="T8" fmla="*/ 265 w 634"/>
              <a:gd name="T9" fmla="*/ 148 h 635"/>
              <a:gd name="T10" fmla="*/ 250 w 634"/>
              <a:gd name="T11" fmla="*/ 177 h 635"/>
              <a:gd name="T12" fmla="*/ 250 w 634"/>
              <a:gd name="T13" fmla="*/ 251 h 635"/>
              <a:gd name="T14" fmla="*/ 162 w 634"/>
              <a:gd name="T15" fmla="*/ 251 h 635"/>
              <a:gd name="T16" fmla="*/ 147 w 634"/>
              <a:gd name="T17" fmla="*/ 266 h 635"/>
              <a:gd name="T18" fmla="*/ 162 w 634"/>
              <a:gd name="T19" fmla="*/ 295 h 635"/>
              <a:gd name="T20" fmla="*/ 250 w 634"/>
              <a:gd name="T21" fmla="*/ 295 h 635"/>
              <a:gd name="T22" fmla="*/ 250 w 634"/>
              <a:gd name="T23" fmla="*/ 369 h 635"/>
              <a:gd name="T24" fmla="*/ 265 w 634"/>
              <a:gd name="T25" fmla="*/ 383 h 635"/>
              <a:gd name="T26" fmla="*/ 279 w 634"/>
              <a:gd name="T27" fmla="*/ 369 h 635"/>
              <a:gd name="T28" fmla="*/ 279 w 634"/>
              <a:gd name="T29" fmla="*/ 295 h 635"/>
              <a:gd name="T30" fmla="*/ 368 w 634"/>
              <a:gd name="T31" fmla="*/ 295 h 635"/>
              <a:gd name="T32" fmla="*/ 383 w 634"/>
              <a:gd name="T33" fmla="*/ 266 h 635"/>
              <a:gd name="T34" fmla="*/ 368 w 634"/>
              <a:gd name="T35" fmla="*/ 251 h 635"/>
              <a:gd name="T36" fmla="*/ 618 w 634"/>
              <a:gd name="T37" fmla="*/ 604 h 635"/>
              <a:gd name="T38" fmla="*/ 618 w 634"/>
              <a:gd name="T39" fmla="*/ 604 h 635"/>
              <a:gd name="T40" fmla="*/ 456 w 634"/>
              <a:gd name="T41" fmla="*/ 442 h 635"/>
              <a:gd name="T42" fmla="*/ 530 w 634"/>
              <a:gd name="T43" fmla="*/ 266 h 635"/>
              <a:gd name="T44" fmla="*/ 265 w 634"/>
              <a:gd name="T45" fmla="*/ 0 h 635"/>
              <a:gd name="T46" fmla="*/ 0 w 634"/>
              <a:gd name="T47" fmla="*/ 266 h 635"/>
              <a:gd name="T48" fmla="*/ 265 w 634"/>
              <a:gd name="T49" fmla="*/ 530 h 635"/>
              <a:gd name="T50" fmla="*/ 426 w 634"/>
              <a:gd name="T51" fmla="*/ 472 h 635"/>
              <a:gd name="T52" fmla="*/ 588 w 634"/>
              <a:gd name="T53" fmla="*/ 634 h 635"/>
              <a:gd name="T54" fmla="*/ 618 w 634"/>
              <a:gd name="T55" fmla="*/ 634 h 635"/>
              <a:gd name="T56" fmla="*/ 618 w 634"/>
              <a:gd name="T57" fmla="*/ 604 h 635"/>
              <a:gd name="T58" fmla="*/ 265 w 634"/>
              <a:gd name="T59" fmla="*/ 487 h 635"/>
              <a:gd name="T60" fmla="*/ 265 w 634"/>
              <a:gd name="T61" fmla="*/ 487 h 635"/>
              <a:gd name="T62" fmla="*/ 44 w 634"/>
              <a:gd name="T63" fmla="*/ 266 h 635"/>
              <a:gd name="T64" fmla="*/ 265 w 634"/>
              <a:gd name="T65" fmla="*/ 45 h 635"/>
              <a:gd name="T66" fmla="*/ 485 w 634"/>
              <a:gd name="T67" fmla="*/ 266 h 635"/>
              <a:gd name="T68" fmla="*/ 265 w 634"/>
              <a:gd name="T69"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635">
                <a:moveTo>
                  <a:pt x="368" y="251"/>
                </a:moveTo>
                <a:lnTo>
                  <a:pt x="368" y="251"/>
                </a:lnTo>
                <a:cubicBezTo>
                  <a:pt x="279" y="251"/>
                  <a:pt x="279" y="251"/>
                  <a:pt x="279" y="251"/>
                </a:cubicBezTo>
                <a:cubicBezTo>
                  <a:pt x="279" y="177"/>
                  <a:pt x="279" y="177"/>
                  <a:pt x="279" y="177"/>
                </a:cubicBezTo>
                <a:cubicBezTo>
                  <a:pt x="279" y="162"/>
                  <a:pt x="279" y="148"/>
                  <a:pt x="265" y="148"/>
                </a:cubicBezTo>
                <a:cubicBezTo>
                  <a:pt x="250" y="148"/>
                  <a:pt x="250" y="162"/>
                  <a:pt x="250" y="177"/>
                </a:cubicBezTo>
                <a:cubicBezTo>
                  <a:pt x="250" y="251"/>
                  <a:pt x="250" y="251"/>
                  <a:pt x="250" y="251"/>
                </a:cubicBezTo>
                <a:cubicBezTo>
                  <a:pt x="162" y="251"/>
                  <a:pt x="162" y="251"/>
                  <a:pt x="162" y="251"/>
                </a:cubicBezTo>
                <a:cubicBezTo>
                  <a:pt x="162" y="251"/>
                  <a:pt x="147" y="251"/>
                  <a:pt x="147" y="266"/>
                </a:cubicBezTo>
                <a:cubicBezTo>
                  <a:pt x="147" y="280"/>
                  <a:pt x="162" y="295"/>
                  <a:pt x="162" y="295"/>
                </a:cubicBezTo>
                <a:cubicBezTo>
                  <a:pt x="250" y="295"/>
                  <a:pt x="250" y="295"/>
                  <a:pt x="250" y="295"/>
                </a:cubicBezTo>
                <a:cubicBezTo>
                  <a:pt x="250" y="369"/>
                  <a:pt x="250" y="369"/>
                  <a:pt x="250" y="369"/>
                </a:cubicBezTo>
                <a:cubicBezTo>
                  <a:pt x="250" y="383"/>
                  <a:pt x="250" y="383"/>
                  <a:pt x="265" y="383"/>
                </a:cubicBezTo>
                <a:cubicBezTo>
                  <a:pt x="279" y="383"/>
                  <a:pt x="279" y="383"/>
                  <a:pt x="279" y="369"/>
                </a:cubicBezTo>
                <a:cubicBezTo>
                  <a:pt x="279" y="295"/>
                  <a:pt x="279" y="295"/>
                  <a:pt x="279" y="295"/>
                </a:cubicBezTo>
                <a:cubicBezTo>
                  <a:pt x="368" y="295"/>
                  <a:pt x="368" y="295"/>
                  <a:pt x="368" y="295"/>
                </a:cubicBezTo>
                <a:cubicBezTo>
                  <a:pt x="368" y="295"/>
                  <a:pt x="383" y="280"/>
                  <a:pt x="383" y="266"/>
                </a:cubicBezTo>
                <a:cubicBezTo>
                  <a:pt x="383" y="251"/>
                  <a:pt x="368" y="251"/>
                  <a:pt x="368" y="251"/>
                </a:cubicBezTo>
                <a:close/>
                <a:moveTo>
                  <a:pt x="618" y="604"/>
                </a:moveTo>
                <a:lnTo>
                  <a:pt x="618" y="604"/>
                </a:lnTo>
                <a:cubicBezTo>
                  <a:pt x="456" y="442"/>
                  <a:pt x="456" y="442"/>
                  <a:pt x="456" y="442"/>
                </a:cubicBezTo>
                <a:cubicBezTo>
                  <a:pt x="500" y="398"/>
                  <a:pt x="530" y="339"/>
                  <a:pt x="530" y="266"/>
                </a:cubicBezTo>
                <a:cubicBezTo>
                  <a:pt x="530" y="118"/>
                  <a:pt x="412" y="0"/>
                  <a:pt x="265" y="0"/>
                </a:cubicBezTo>
                <a:cubicBezTo>
                  <a:pt x="117" y="0"/>
                  <a:pt x="0" y="118"/>
                  <a:pt x="0" y="266"/>
                </a:cubicBezTo>
                <a:cubicBezTo>
                  <a:pt x="0" y="413"/>
                  <a:pt x="117" y="530"/>
                  <a:pt x="265" y="530"/>
                </a:cubicBezTo>
                <a:cubicBezTo>
                  <a:pt x="324" y="530"/>
                  <a:pt x="383" y="501"/>
                  <a:pt x="426" y="472"/>
                </a:cubicBezTo>
                <a:cubicBezTo>
                  <a:pt x="588" y="634"/>
                  <a:pt x="588" y="634"/>
                  <a:pt x="588" y="634"/>
                </a:cubicBezTo>
                <a:cubicBezTo>
                  <a:pt x="603" y="634"/>
                  <a:pt x="618" y="634"/>
                  <a:pt x="618" y="634"/>
                </a:cubicBezTo>
                <a:cubicBezTo>
                  <a:pt x="633" y="619"/>
                  <a:pt x="633" y="604"/>
                  <a:pt x="618" y="604"/>
                </a:cubicBezTo>
                <a:close/>
                <a:moveTo>
                  <a:pt x="265" y="487"/>
                </a:moveTo>
                <a:lnTo>
                  <a:pt x="265" y="487"/>
                </a:lnTo>
                <a:cubicBezTo>
                  <a:pt x="147" y="487"/>
                  <a:pt x="44" y="383"/>
                  <a:pt x="44" y="266"/>
                </a:cubicBezTo>
                <a:cubicBezTo>
                  <a:pt x="44" y="148"/>
                  <a:pt x="147" y="45"/>
                  <a:pt x="265" y="45"/>
                </a:cubicBezTo>
                <a:cubicBezTo>
                  <a:pt x="383" y="45"/>
                  <a:pt x="485" y="148"/>
                  <a:pt x="485" y="266"/>
                </a:cubicBezTo>
                <a:cubicBezTo>
                  <a:pt x="485" y="383"/>
                  <a:pt x="383"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3" name="Freeform 18"/>
          <p:cNvSpPr>
            <a:spLocks noChangeArrowheads="1"/>
          </p:cNvSpPr>
          <p:nvPr/>
        </p:nvSpPr>
        <p:spPr bwMode="auto">
          <a:xfrm>
            <a:off x="16065550" y="9440332"/>
            <a:ext cx="711015" cy="736599"/>
          </a:xfrm>
          <a:custGeom>
            <a:avLst/>
            <a:gdLst>
              <a:gd name="T0" fmla="*/ 618 w 619"/>
              <a:gd name="T1" fmla="*/ 604 h 635"/>
              <a:gd name="T2" fmla="*/ 618 w 619"/>
              <a:gd name="T3" fmla="*/ 604 h 635"/>
              <a:gd name="T4" fmla="*/ 456 w 619"/>
              <a:gd name="T5" fmla="*/ 442 h 635"/>
              <a:gd name="T6" fmla="*/ 530 w 619"/>
              <a:gd name="T7" fmla="*/ 266 h 635"/>
              <a:gd name="T8" fmla="*/ 265 w 619"/>
              <a:gd name="T9" fmla="*/ 0 h 635"/>
              <a:gd name="T10" fmla="*/ 0 w 619"/>
              <a:gd name="T11" fmla="*/ 266 h 635"/>
              <a:gd name="T12" fmla="*/ 265 w 619"/>
              <a:gd name="T13" fmla="*/ 530 h 635"/>
              <a:gd name="T14" fmla="*/ 427 w 619"/>
              <a:gd name="T15" fmla="*/ 472 h 635"/>
              <a:gd name="T16" fmla="*/ 589 w 619"/>
              <a:gd name="T17" fmla="*/ 634 h 635"/>
              <a:gd name="T18" fmla="*/ 618 w 619"/>
              <a:gd name="T19" fmla="*/ 634 h 635"/>
              <a:gd name="T20" fmla="*/ 618 w 619"/>
              <a:gd name="T21" fmla="*/ 604 h 635"/>
              <a:gd name="T22" fmla="*/ 265 w 619"/>
              <a:gd name="T23" fmla="*/ 487 h 635"/>
              <a:gd name="T24" fmla="*/ 265 w 619"/>
              <a:gd name="T25" fmla="*/ 487 h 635"/>
              <a:gd name="T26" fmla="*/ 29 w 619"/>
              <a:gd name="T27" fmla="*/ 266 h 635"/>
              <a:gd name="T28" fmla="*/ 265 w 619"/>
              <a:gd name="T29" fmla="*/ 45 h 635"/>
              <a:gd name="T30" fmla="*/ 486 w 619"/>
              <a:gd name="T31" fmla="*/ 266 h 635"/>
              <a:gd name="T32" fmla="*/ 265 w 619"/>
              <a:gd name="T33" fmla="*/ 48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19" h="635">
                <a:moveTo>
                  <a:pt x="618" y="604"/>
                </a:moveTo>
                <a:lnTo>
                  <a:pt x="618" y="604"/>
                </a:lnTo>
                <a:cubicBezTo>
                  <a:pt x="456" y="442"/>
                  <a:pt x="456" y="442"/>
                  <a:pt x="456" y="442"/>
                </a:cubicBezTo>
                <a:cubicBezTo>
                  <a:pt x="500" y="398"/>
                  <a:pt x="530" y="339"/>
                  <a:pt x="530" y="266"/>
                </a:cubicBezTo>
                <a:cubicBezTo>
                  <a:pt x="530" y="118"/>
                  <a:pt x="412" y="0"/>
                  <a:pt x="265" y="0"/>
                </a:cubicBezTo>
                <a:cubicBezTo>
                  <a:pt x="118" y="0"/>
                  <a:pt x="0" y="118"/>
                  <a:pt x="0" y="266"/>
                </a:cubicBezTo>
                <a:cubicBezTo>
                  <a:pt x="0" y="413"/>
                  <a:pt x="118" y="530"/>
                  <a:pt x="265" y="530"/>
                </a:cubicBezTo>
                <a:cubicBezTo>
                  <a:pt x="324" y="530"/>
                  <a:pt x="382" y="501"/>
                  <a:pt x="427" y="472"/>
                </a:cubicBezTo>
                <a:cubicBezTo>
                  <a:pt x="589" y="634"/>
                  <a:pt x="589" y="634"/>
                  <a:pt x="589" y="634"/>
                </a:cubicBezTo>
                <a:cubicBezTo>
                  <a:pt x="603" y="634"/>
                  <a:pt x="603" y="634"/>
                  <a:pt x="618" y="634"/>
                </a:cubicBezTo>
                <a:cubicBezTo>
                  <a:pt x="618" y="619"/>
                  <a:pt x="618" y="604"/>
                  <a:pt x="618" y="604"/>
                </a:cubicBezTo>
                <a:close/>
                <a:moveTo>
                  <a:pt x="265" y="487"/>
                </a:moveTo>
                <a:lnTo>
                  <a:pt x="265" y="487"/>
                </a:lnTo>
                <a:cubicBezTo>
                  <a:pt x="132" y="487"/>
                  <a:pt x="29" y="383"/>
                  <a:pt x="29" y="266"/>
                </a:cubicBezTo>
                <a:cubicBezTo>
                  <a:pt x="29" y="148"/>
                  <a:pt x="132" y="45"/>
                  <a:pt x="265" y="45"/>
                </a:cubicBezTo>
                <a:cubicBezTo>
                  <a:pt x="382" y="45"/>
                  <a:pt x="486" y="148"/>
                  <a:pt x="486" y="266"/>
                </a:cubicBezTo>
                <a:cubicBezTo>
                  <a:pt x="486" y="383"/>
                  <a:pt x="382" y="487"/>
                  <a:pt x="265" y="48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4" name="Freeform 19"/>
          <p:cNvSpPr>
            <a:spLocks noChangeArrowheads="1"/>
          </p:cNvSpPr>
          <p:nvPr/>
        </p:nvSpPr>
        <p:spPr bwMode="auto">
          <a:xfrm>
            <a:off x="14876293" y="9440332"/>
            <a:ext cx="732174" cy="736599"/>
          </a:xfrm>
          <a:custGeom>
            <a:avLst/>
            <a:gdLst>
              <a:gd name="T0" fmla="*/ 30 w 634"/>
              <a:gd name="T1" fmla="*/ 236 h 635"/>
              <a:gd name="T2" fmla="*/ 30 w 634"/>
              <a:gd name="T3" fmla="*/ 236 h 635"/>
              <a:gd name="T4" fmla="*/ 221 w 634"/>
              <a:gd name="T5" fmla="*/ 236 h 635"/>
              <a:gd name="T6" fmla="*/ 236 w 634"/>
              <a:gd name="T7" fmla="*/ 221 h 635"/>
              <a:gd name="T8" fmla="*/ 221 w 634"/>
              <a:gd name="T9" fmla="*/ 207 h 635"/>
              <a:gd name="T10" fmla="*/ 74 w 634"/>
              <a:gd name="T11" fmla="*/ 207 h 635"/>
              <a:gd name="T12" fmla="*/ 324 w 634"/>
              <a:gd name="T13" fmla="*/ 45 h 635"/>
              <a:gd name="T14" fmla="*/ 589 w 634"/>
              <a:gd name="T15" fmla="*/ 280 h 635"/>
              <a:gd name="T16" fmla="*/ 633 w 634"/>
              <a:gd name="T17" fmla="*/ 280 h 635"/>
              <a:gd name="T18" fmla="*/ 324 w 634"/>
              <a:gd name="T19" fmla="*/ 0 h 635"/>
              <a:gd name="T20" fmla="*/ 44 w 634"/>
              <a:gd name="T21" fmla="*/ 162 h 635"/>
              <a:gd name="T22" fmla="*/ 44 w 634"/>
              <a:gd name="T23" fmla="*/ 30 h 635"/>
              <a:gd name="T24" fmla="*/ 30 w 634"/>
              <a:gd name="T25" fmla="*/ 0 h 635"/>
              <a:gd name="T26" fmla="*/ 0 w 634"/>
              <a:gd name="T27" fmla="*/ 30 h 635"/>
              <a:gd name="T28" fmla="*/ 0 w 634"/>
              <a:gd name="T29" fmla="*/ 221 h 635"/>
              <a:gd name="T30" fmla="*/ 30 w 634"/>
              <a:gd name="T31" fmla="*/ 236 h 635"/>
              <a:gd name="T32" fmla="*/ 619 w 634"/>
              <a:gd name="T33" fmla="*/ 398 h 635"/>
              <a:gd name="T34" fmla="*/ 619 w 634"/>
              <a:gd name="T35" fmla="*/ 398 h 635"/>
              <a:gd name="T36" fmla="*/ 412 w 634"/>
              <a:gd name="T37" fmla="*/ 398 h 635"/>
              <a:gd name="T38" fmla="*/ 398 w 634"/>
              <a:gd name="T39" fmla="*/ 413 h 635"/>
              <a:gd name="T40" fmla="*/ 412 w 634"/>
              <a:gd name="T41" fmla="*/ 442 h 635"/>
              <a:gd name="T42" fmla="*/ 574 w 634"/>
              <a:gd name="T43" fmla="*/ 442 h 635"/>
              <a:gd name="T44" fmla="*/ 324 w 634"/>
              <a:gd name="T45" fmla="*/ 589 h 635"/>
              <a:gd name="T46" fmla="*/ 44 w 634"/>
              <a:gd name="T47" fmla="*/ 354 h 635"/>
              <a:gd name="T48" fmla="*/ 15 w 634"/>
              <a:gd name="T49" fmla="*/ 354 h 635"/>
              <a:gd name="T50" fmla="*/ 324 w 634"/>
              <a:gd name="T51" fmla="*/ 634 h 635"/>
              <a:gd name="T52" fmla="*/ 589 w 634"/>
              <a:gd name="T53" fmla="*/ 472 h 635"/>
              <a:gd name="T54" fmla="*/ 589 w 634"/>
              <a:gd name="T55" fmla="*/ 619 h 635"/>
              <a:gd name="T56" fmla="*/ 619 w 634"/>
              <a:gd name="T57" fmla="*/ 634 h 635"/>
              <a:gd name="T58" fmla="*/ 633 w 634"/>
              <a:gd name="T59" fmla="*/ 619 h 635"/>
              <a:gd name="T60" fmla="*/ 633 w 634"/>
              <a:gd name="T61" fmla="*/ 413 h 635"/>
              <a:gd name="T62" fmla="*/ 619 w 634"/>
              <a:gd name="T63" fmla="*/ 39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5">
                <a:moveTo>
                  <a:pt x="30" y="236"/>
                </a:moveTo>
                <a:lnTo>
                  <a:pt x="30" y="236"/>
                </a:lnTo>
                <a:cubicBezTo>
                  <a:pt x="221" y="236"/>
                  <a:pt x="221" y="236"/>
                  <a:pt x="221" y="236"/>
                </a:cubicBezTo>
                <a:cubicBezTo>
                  <a:pt x="236" y="236"/>
                  <a:pt x="236" y="236"/>
                  <a:pt x="236" y="221"/>
                </a:cubicBezTo>
                <a:cubicBezTo>
                  <a:pt x="236" y="207"/>
                  <a:pt x="236" y="207"/>
                  <a:pt x="221" y="207"/>
                </a:cubicBezTo>
                <a:cubicBezTo>
                  <a:pt x="74" y="207"/>
                  <a:pt x="74" y="207"/>
                  <a:pt x="74" y="207"/>
                </a:cubicBezTo>
                <a:cubicBezTo>
                  <a:pt x="118" y="104"/>
                  <a:pt x="207" y="45"/>
                  <a:pt x="324" y="45"/>
                </a:cubicBezTo>
                <a:cubicBezTo>
                  <a:pt x="457" y="45"/>
                  <a:pt x="574" y="148"/>
                  <a:pt x="589" y="280"/>
                </a:cubicBezTo>
                <a:cubicBezTo>
                  <a:pt x="633" y="280"/>
                  <a:pt x="633" y="280"/>
                  <a:pt x="633" y="280"/>
                </a:cubicBezTo>
                <a:cubicBezTo>
                  <a:pt x="619" y="118"/>
                  <a:pt x="486" y="0"/>
                  <a:pt x="324" y="0"/>
                </a:cubicBezTo>
                <a:cubicBezTo>
                  <a:pt x="207" y="0"/>
                  <a:pt x="103" y="74"/>
                  <a:pt x="44" y="162"/>
                </a:cubicBezTo>
                <a:cubicBezTo>
                  <a:pt x="44" y="30"/>
                  <a:pt x="44" y="30"/>
                  <a:pt x="44" y="30"/>
                </a:cubicBezTo>
                <a:cubicBezTo>
                  <a:pt x="44" y="15"/>
                  <a:pt x="30" y="0"/>
                  <a:pt x="30" y="0"/>
                </a:cubicBezTo>
                <a:cubicBezTo>
                  <a:pt x="15" y="0"/>
                  <a:pt x="0" y="15"/>
                  <a:pt x="0" y="30"/>
                </a:cubicBezTo>
                <a:cubicBezTo>
                  <a:pt x="0" y="221"/>
                  <a:pt x="0" y="221"/>
                  <a:pt x="0" y="221"/>
                </a:cubicBezTo>
                <a:cubicBezTo>
                  <a:pt x="0" y="236"/>
                  <a:pt x="30" y="236"/>
                  <a:pt x="30" y="236"/>
                </a:cubicBezTo>
                <a:close/>
                <a:moveTo>
                  <a:pt x="619" y="398"/>
                </a:moveTo>
                <a:lnTo>
                  <a:pt x="619" y="398"/>
                </a:lnTo>
                <a:cubicBezTo>
                  <a:pt x="412" y="398"/>
                  <a:pt x="412" y="398"/>
                  <a:pt x="412" y="398"/>
                </a:cubicBezTo>
                <a:lnTo>
                  <a:pt x="398" y="413"/>
                </a:lnTo>
                <a:cubicBezTo>
                  <a:pt x="398" y="428"/>
                  <a:pt x="412" y="442"/>
                  <a:pt x="412" y="442"/>
                </a:cubicBezTo>
                <a:cubicBezTo>
                  <a:pt x="574" y="442"/>
                  <a:pt x="574" y="442"/>
                  <a:pt x="574" y="442"/>
                </a:cubicBezTo>
                <a:cubicBezTo>
                  <a:pt x="530" y="530"/>
                  <a:pt x="427" y="589"/>
                  <a:pt x="324" y="589"/>
                </a:cubicBezTo>
                <a:cubicBezTo>
                  <a:pt x="177" y="589"/>
                  <a:pt x="74" y="487"/>
                  <a:pt x="44" y="354"/>
                </a:cubicBezTo>
                <a:cubicBezTo>
                  <a:pt x="15" y="354"/>
                  <a:pt x="15" y="354"/>
                  <a:pt x="15" y="354"/>
                </a:cubicBezTo>
                <a:cubicBezTo>
                  <a:pt x="30" y="516"/>
                  <a:pt x="162" y="634"/>
                  <a:pt x="324" y="634"/>
                </a:cubicBezTo>
                <a:cubicBezTo>
                  <a:pt x="442" y="634"/>
                  <a:pt x="545" y="575"/>
                  <a:pt x="589" y="472"/>
                </a:cubicBezTo>
                <a:cubicBezTo>
                  <a:pt x="589" y="619"/>
                  <a:pt x="589" y="619"/>
                  <a:pt x="589" y="619"/>
                </a:cubicBezTo>
                <a:cubicBezTo>
                  <a:pt x="589" y="619"/>
                  <a:pt x="604" y="634"/>
                  <a:pt x="619" y="634"/>
                </a:cubicBezTo>
                <a:lnTo>
                  <a:pt x="633" y="619"/>
                </a:lnTo>
                <a:cubicBezTo>
                  <a:pt x="633" y="413"/>
                  <a:pt x="633" y="413"/>
                  <a:pt x="633" y="413"/>
                </a:cubicBezTo>
                <a:cubicBezTo>
                  <a:pt x="633" y="398"/>
                  <a:pt x="619" y="398"/>
                  <a:pt x="619" y="39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5" name="Freeform 20"/>
          <p:cNvSpPr>
            <a:spLocks noChangeArrowheads="1"/>
          </p:cNvSpPr>
          <p:nvPr/>
        </p:nvSpPr>
        <p:spPr bwMode="auto">
          <a:xfrm>
            <a:off x="13708198" y="9440332"/>
            <a:ext cx="732174" cy="736599"/>
          </a:xfrm>
          <a:custGeom>
            <a:avLst/>
            <a:gdLst>
              <a:gd name="T0" fmla="*/ 471 w 634"/>
              <a:gd name="T1" fmla="*/ 45 h 635"/>
              <a:gd name="T2" fmla="*/ 471 w 634"/>
              <a:gd name="T3" fmla="*/ 45 h 635"/>
              <a:gd name="T4" fmla="*/ 603 w 634"/>
              <a:gd name="T5" fmla="*/ 45 h 635"/>
              <a:gd name="T6" fmla="*/ 633 w 634"/>
              <a:gd name="T7" fmla="*/ 30 h 635"/>
              <a:gd name="T8" fmla="*/ 603 w 634"/>
              <a:gd name="T9" fmla="*/ 0 h 635"/>
              <a:gd name="T10" fmla="*/ 412 w 634"/>
              <a:gd name="T11" fmla="*/ 0 h 635"/>
              <a:gd name="T12" fmla="*/ 397 w 634"/>
              <a:gd name="T13" fmla="*/ 30 h 635"/>
              <a:gd name="T14" fmla="*/ 397 w 634"/>
              <a:gd name="T15" fmla="*/ 221 h 635"/>
              <a:gd name="T16" fmla="*/ 412 w 634"/>
              <a:gd name="T17" fmla="*/ 236 h 635"/>
              <a:gd name="T18" fmla="*/ 426 w 634"/>
              <a:gd name="T19" fmla="*/ 221 h 635"/>
              <a:gd name="T20" fmla="*/ 426 w 634"/>
              <a:gd name="T21" fmla="*/ 74 h 635"/>
              <a:gd name="T22" fmla="*/ 588 w 634"/>
              <a:gd name="T23" fmla="*/ 325 h 635"/>
              <a:gd name="T24" fmla="*/ 309 w 634"/>
              <a:gd name="T25" fmla="*/ 589 h 635"/>
              <a:gd name="T26" fmla="*/ 44 w 634"/>
              <a:gd name="T27" fmla="*/ 325 h 635"/>
              <a:gd name="T28" fmla="*/ 279 w 634"/>
              <a:gd name="T29" fmla="*/ 45 h 635"/>
              <a:gd name="T30" fmla="*/ 279 w 634"/>
              <a:gd name="T31" fmla="*/ 15 h 635"/>
              <a:gd name="T32" fmla="*/ 0 w 634"/>
              <a:gd name="T33" fmla="*/ 325 h 635"/>
              <a:gd name="T34" fmla="*/ 309 w 634"/>
              <a:gd name="T35" fmla="*/ 634 h 635"/>
              <a:gd name="T36" fmla="*/ 633 w 634"/>
              <a:gd name="T37" fmla="*/ 325 h 635"/>
              <a:gd name="T38" fmla="*/ 471 w 634"/>
              <a:gd name="T39" fmla="*/ 4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4" h="635">
                <a:moveTo>
                  <a:pt x="471" y="45"/>
                </a:moveTo>
                <a:lnTo>
                  <a:pt x="471" y="45"/>
                </a:lnTo>
                <a:cubicBezTo>
                  <a:pt x="603" y="45"/>
                  <a:pt x="603" y="45"/>
                  <a:pt x="603" y="45"/>
                </a:cubicBezTo>
                <a:cubicBezTo>
                  <a:pt x="618" y="45"/>
                  <a:pt x="633" y="30"/>
                  <a:pt x="633" y="30"/>
                </a:cubicBezTo>
                <a:cubicBezTo>
                  <a:pt x="633" y="15"/>
                  <a:pt x="618" y="0"/>
                  <a:pt x="603" y="0"/>
                </a:cubicBezTo>
                <a:cubicBezTo>
                  <a:pt x="412" y="0"/>
                  <a:pt x="412" y="0"/>
                  <a:pt x="412" y="0"/>
                </a:cubicBezTo>
                <a:cubicBezTo>
                  <a:pt x="412" y="0"/>
                  <a:pt x="397" y="0"/>
                  <a:pt x="397" y="30"/>
                </a:cubicBezTo>
                <a:cubicBezTo>
                  <a:pt x="397" y="221"/>
                  <a:pt x="397" y="221"/>
                  <a:pt x="397" y="221"/>
                </a:cubicBezTo>
                <a:cubicBezTo>
                  <a:pt x="397" y="236"/>
                  <a:pt x="397" y="236"/>
                  <a:pt x="412" y="236"/>
                </a:cubicBezTo>
                <a:cubicBezTo>
                  <a:pt x="426" y="236"/>
                  <a:pt x="426" y="236"/>
                  <a:pt x="426" y="221"/>
                </a:cubicBezTo>
                <a:cubicBezTo>
                  <a:pt x="426" y="74"/>
                  <a:pt x="426" y="74"/>
                  <a:pt x="426" y="74"/>
                </a:cubicBezTo>
                <a:cubicBezTo>
                  <a:pt x="530" y="118"/>
                  <a:pt x="588" y="207"/>
                  <a:pt x="588" y="325"/>
                </a:cubicBezTo>
                <a:cubicBezTo>
                  <a:pt x="588" y="472"/>
                  <a:pt x="471" y="589"/>
                  <a:pt x="309" y="589"/>
                </a:cubicBezTo>
                <a:cubicBezTo>
                  <a:pt x="162" y="589"/>
                  <a:pt x="44" y="472"/>
                  <a:pt x="44" y="325"/>
                </a:cubicBezTo>
                <a:cubicBezTo>
                  <a:pt x="44" y="177"/>
                  <a:pt x="147" y="74"/>
                  <a:pt x="279" y="45"/>
                </a:cubicBezTo>
                <a:cubicBezTo>
                  <a:pt x="279" y="15"/>
                  <a:pt x="279" y="15"/>
                  <a:pt x="279" y="15"/>
                </a:cubicBezTo>
                <a:cubicBezTo>
                  <a:pt x="117" y="30"/>
                  <a:pt x="0" y="162"/>
                  <a:pt x="0" y="325"/>
                </a:cubicBezTo>
                <a:cubicBezTo>
                  <a:pt x="0" y="487"/>
                  <a:pt x="147" y="634"/>
                  <a:pt x="309" y="634"/>
                </a:cubicBezTo>
                <a:cubicBezTo>
                  <a:pt x="485" y="634"/>
                  <a:pt x="633" y="487"/>
                  <a:pt x="633" y="325"/>
                </a:cubicBezTo>
                <a:cubicBezTo>
                  <a:pt x="633" y="207"/>
                  <a:pt x="559" y="104"/>
                  <a:pt x="471" y="4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6" name="Freeform 21"/>
          <p:cNvSpPr>
            <a:spLocks noChangeArrowheads="1"/>
          </p:cNvSpPr>
          <p:nvPr/>
        </p:nvSpPr>
        <p:spPr bwMode="auto">
          <a:xfrm>
            <a:off x="12531638" y="9440332"/>
            <a:ext cx="711015" cy="736599"/>
          </a:xfrm>
          <a:custGeom>
            <a:avLst/>
            <a:gdLst>
              <a:gd name="T0" fmla="*/ 309 w 619"/>
              <a:gd name="T1" fmla="*/ 0 h 635"/>
              <a:gd name="T2" fmla="*/ 309 w 619"/>
              <a:gd name="T3" fmla="*/ 0 h 635"/>
              <a:gd name="T4" fmla="*/ 0 w 619"/>
              <a:gd name="T5" fmla="*/ 325 h 635"/>
              <a:gd name="T6" fmla="*/ 309 w 619"/>
              <a:gd name="T7" fmla="*/ 634 h 635"/>
              <a:gd name="T8" fmla="*/ 618 w 619"/>
              <a:gd name="T9" fmla="*/ 325 h 635"/>
              <a:gd name="T10" fmla="*/ 309 w 619"/>
              <a:gd name="T11" fmla="*/ 0 h 635"/>
              <a:gd name="T12" fmla="*/ 309 w 619"/>
              <a:gd name="T13" fmla="*/ 589 h 635"/>
              <a:gd name="T14" fmla="*/ 309 w 619"/>
              <a:gd name="T15" fmla="*/ 589 h 635"/>
              <a:gd name="T16" fmla="*/ 29 w 619"/>
              <a:gd name="T17" fmla="*/ 325 h 635"/>
              <a:gd name="T18" fmla="*/ 309 w 619"/>
              <a:gd name="T19" fmla="*/ 45 h 635"/>
              <a:gd name="T20" fmla="*/ 589 w 619"/>
              <a:gd name="T21" fmla="*/ 325 h 635"/>
              <a:gd name="T22" fmla="*/ 309 w 619"/>
              <a:gd name="T23" fmla="*/ 589 h 635"/>
              <a:gd name="T24" fmla="*/ 427 w 619"/>
              <a:gd name="T25" fmla="*/ 177 h 635"/>
              <a:gd name="T26" fmla="*/ 427 w 619"/>
              <a:gd name="T27" fmla="*/ 177 h 635"/>
              <a:gd name="T28" fmla="*/ 397 w 619"/>
              <a:gd name="T29" fmla="*/ 192 h 635"/>
              <a:gd name="T30" fmla="*/ 280 w 619"/>
              <a:gd name="T31" fmla="*/ 413 h 635"/>
              <a:gd name="T32" fmla="*/ 206 w 619"/>
              <a:gd name="T33" fmla="*/ 339 h 635"/>
              <a:gd name="T34" fmla="*/ 177 w 619"/>
              <a:gd name="T35" fmla="*/ 339 h 635"/>
              <a:gd name="T36" fmla="*/ 177 w 619"/>
              <a:gd name="T37" fmla="*/ 369 h 635"/>
              <a:gd name="T38" fmla="*/ 265 w 619"/>
              <a:gd name="T39" fmla="*/ 457 h 635"/>
              <a:gd name="T40" fmla="*/ 294 w 619"/>
              <a:gd name="T41" fmla="*/ 457 h 635"/>
              <a:gd name="T42" fmla="*/ 441 w 619"/>
              <a:gd name="T43" fmla="*/ 207 h 635"/>
              <a:gd name="T44" fmla="*/ 427 w 619"/>
              <a:gd name="T4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9" h="635">
                <a:moveTo>
                  <a:pt x="309" y="0"/>
                </a:moveTo>
                <a:lnTo>
                  <a:pt x="309" y="0"/>
                </a:lnTo>
                <a:cubicBezTo>
                  <a:pt x="132" y="0"/>
                  <a:pt x="0" y="148"/>
                  <a:pt x="0" y="325"/>
                </a:cubicBezTo>
                <a:cubicBezTo>
                  <a:pt x="0" y="487"/>
                  <a:pt x="132" y="634"/>
                  <a:pt x="309" y="634"/>
                </a:cubicBezTo>
                <a:cubicBezTo>
                  <a:pt x="486" y="634"/>
                  <a:pt x="618" y="487"/>
                  <a:pt x="618" y="325"/>
                </a:cubicBezTo>
                <a:cubicBezTo>
                  <a:pt x="618" y="148"/>
                  <a:pt x="486" y="0"/>
                  <a:pt x="309" y="0"/>
                </a:cubicBezTo>
                <a:close/>
                <a:moveTo>
                  <a:pt x="309" y="589"/>
                </a:moveTo>
                <a:lnTo>
                  <a:pt x="309" y="589"/>
                </a:lnTo>
                <a:cubicBezTo>
                  <a:pt x="162" y="589"/>
                  <a:pt x="29" y="472"/>
                  <a:pt x="29" y="325"/>
                </a:cubicBezTo>
                <a:cubicBezTo>
                  <a:pt x="29" y="162"/>
                  <a:pt x="162" y="45"/>
                  <a:pt x="309" y="45"/>
                </a:cubicBezTo>
                <a:cubicBezTo>
                  <a:pt x="456" y="45"/>
                  <a:pt x="589" y="162"/>
                  <a:pt x="589" y="325"/>
                </a:cubicBezTo>
                <a:cubicBezTo>
                  <a:pt x="589" y="472"/>
                  <a:pt x="456" y="589"/>
                  <a:pt x="309" y="589"/>
                </a:cubicBezTo>
                <a:close/>
                <a:moveTo>
                  <a:pt x="427" y="177"/>
                </a:moveTo>
                <a:lnTo>
                  <a:pt x="427" y="177"/>
                </a:lnTo>
                <a:cubicBezTo>
                  <a:pt x="412" y="177"/>
                  <a:pt x="412" y="177"/>
                  <a:pt x="397" y="192"/>
                </a:cubicBezTo>
                <a:cubicBezTo>
                  <a:pt x="280" y="413"/>
                  <a:pt x="280" y="413"/>
                  <a:pt x="280" y="413"/>
                </a:cubicBezTo>
                <a:cubicBezTo>
                  <a:pt x="206" y="339"/>
                  <a:pt x="206" y="339"/>
                  <a:pt x="206" y="339"/>
                </a:cubicBezTo>
                <a:cubicBezTo>
                  <a:pt x="191" y="339"/>
                  <a:pt x="191" y="339"/>
                  <a:pt x="177" y="339"/>
                </a:cubicBezTo>
                <a:cubicBezTo>
                  <a:pt x="162" y="354"/>
                  <a:pt x="162" y="369"/>
                  <a:pt x="177" y="369"/>
                </a:cubicBezTo>
                <a:cubicBezTo>
                  <a:pt x="265" y="457"/>
                  <a:pt x="265" y="457"/>
                  <a:pt x="265" y="457"/>
                </a:cubicBezTo>
                <a:cubicBezTo>
                  <a:pt x="280" y="457"/>
                  <a:pt x="280" y="457"/>
                  <a:pt x="294" y="457"/>
                </a:cubicBezTo>
                <a:lnTo>
                  <a:pt x="441" y="207"/>
                </a:lnTo>
                <a:cubicBezTo>
                  <a:pt x="441" y="207"/>
                  <a:pt x="441" y="192"/>
                  <a:pt x="427" y="17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7" name="Freeform 22"/>
          <p:cNvSpPr>
            <a:spLocks noChangeArrowheads="1"/>
          </p:cNvSpPr>
          <p:nvPr/>
        </p:nvSpPr>
        <p:spPr bwMode="auto">
          <a:xfrm>
            <a:off x="23124909" y="8271933"/>
            <a:ext cx="711015" cy="732369"/>
          </a:xfrm>
          <a:custGeom>
            <a:avLst/>
            <a:gdLst>
              <a:gd name="T0" fmla="*/ 427 w 619"/>
              <a:gd name="T1" fmla="*/ 206 h 634"/>
              <a:gd name="T2" fmla="*/ 427 w 619"/>
              <a:gd name="T3" fmla="*/ 206 h 634"/>
              <a:gd name="T4" fmla="*/ 398 w 619"/>
              <a:gd name="T5" fmla="*/ 206 h 634"/>
              <a:gd name="T6" fmla="*/ 309 w 619"/>
              <a:gd name="T7" fmla="*/ 280 h 634"/>
              <a:gd name="T8" fmla="*/ 221 w 619"/>
              <a:gd name="T9" fmla="*/ 206 h 634"/>
              <a:gd name="T10" fmla="*/ 191 w 619"/>
              <a:gd name="T11" fmla="*/ 206 h 634"/>
              <a:gd name="T12" fmla="*/ 191 w 619"/>
              <a:gd name="T13" fmla="*/ 235 h 634"/>
              <a:gd name="T14" fmla="*/ 280 w 619"/>
              <a:gd name="T15" fmla="*/ 309 h 634"/>
              <a:gd name="T16" fmla="*/ 191 w 619"/>
              <a:gd name="T17" fmla="*/ 397 h 634"/>
              <a:gd name="T18" fmla="*/ 191 w 619"/>
              <a:gd name="T19" fmla="*/ 427 h 634"/>
              <a:gd name="T20" fmla="*/ 221 w 619"/>
              <a:gd name="T21" fmla="*/ 427 h 634"/>
              <a:gd name="T22" fmla="*/ 309 w 619"/>
              <a:gd name="T23" fmla="*/ 338 h 634"/>
              <a:gd name="T24" fmla="*/ 398 w 619"/>
              <a:gd name="T25" fmla="*/ 427 h 634"/>
              <a:gd name="T26" fmla="*/ 427 w 619"/>
              <a:gd name="T27" fmla="*/ 427 h 634"/>
              <a:gd name="T28" fmla="*/ 427 w 619"/>
              <a:gd name="T29" fmla="*/ 397 h 634"/>
              <a:gd name="T30" fmla="*/ 339 w 619"/>
              <a:gd name="T31" fmla="*/ 309 h 634"/>
              <a:gd name="T32" fmla="*/ 427 w 619"/>
              <a:gd name="T33" fmla="*/ 235 h 634"/>
              <a:gd name="T34" fmla="*/ 427 w 619"/>
              <a:gd name="T35" fmla="*/ 206 h 634"/>
              <a:gd name="T36" fmla="*/ 309 w 619"/>
              <a:gd name="T37" fmla="*/ 0 h 634"/>
              <a:gd name="T38" fmla="*/ 309 w 619"/>
              <a:gd name="T39" fmla="*/ 0 h 634"/>
              <a:gd name="T40" fmla="*/ 0 w 619"/>
              <a:gd name="T41" fmla="*/ 309 h 634"/>
              <a:gd name="T42" fmla="*/ 309 w 619"/>
              <a:gd name="T43" fmla="*/ 633 h 634"/>
              <a:gd name="T44" fmla="*/ 618 w 619"/>
              <a:gd name="T45" fmla="*/ 309 h 634"/>
              <a:gd name="T46" fmla="*/ 309 w 619"/>
              <a:gd name="T47" fmla="*/ 0 h 634"/>
              <a:gd name="T48" fmla="*/ 309 w 619"/>
              <a:gd name="T49" fmla="*/ 589 h 634"/>
              <a:gd name="T50" fmla="*/ 309 w 619"/>
              <a:gd name="T51" fmla="*/ 589 h 634"/>
              <a:gd name="T52" fmla="*/ 29 w 619"/>
              <a:gd name="T53" fmla="*/ 309 h 634"/>
              <a:gd name="T54" fmla="*/ 309 w 619"/>
              <a:gd name="T55" fmla="*/ 44 h 634"/>
              <a:gd name="T56" fmla="*/ 589 w 619"/>
              <a:gd name="T57" fmla="*/ 309 h 634"/>
              <a:gd name="T58" fmla="*/ 309 w 619"/>
              <a:gd name="T5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9" h="634">
                <a:moveTo>
                  <a:pt x="427" y="206"/>
                </a:moveTo>
                <a:lnTo>
                  <a:pt x="427" y="206"/>
                </a:lnTo>
                <a:cubicBezTo>
                  <a:pt x="412" y="191"/>
                  <a:pt x="398" y="191"/>
                  <a:pt x="398" y="206"/>
                </a:cubicBezTo>
                <a:cubicBezTo>
                  <a:pt x="309" y="280"/>
                  <a:pt x="309" y="280"/>
                  <a:pt x="309" y="280"/>
                </a:cubicBezTo>
                <a:cubicBezTo>
                  <a:pt x="221" y="206"/>
                  <a:pt x="221" y="206"/>
                  <a:pt x="221" y="206"/>
                </a:cubicBezTo>
                <a:cubicBezTo>
                  <a:pt x="221" y="191"/>
                  <a:pt x="206" y="191"/>
                  <a:pt x="191" y="206"/>
                </a:cubicBezTo>
                <a:cubicBezTo>
                  <a:pt x="191" y="206"/>
                  <a:pt x="191" y="221"/>
                  <a:pt x="191" y="235"/>
                </a:cubicBezTo>
                <a:cubicBezTo>
                  <a:pt x="280" y="309"/>
                  <a:pt x="280" y="309"/>
                  <a:pt x="280" y="309"/>
                </a:cubicBezTo>
                <a:cubicBezTo>
                  <a:pt x="191" y="397"/>
                  <a:pt x="191" y="397"/>
                  <a:pt x="191" y="397"/>
                </a:cubicBezTo>
                <a:cubicBezTo>
                  <a:pt x="191" y="412"/>
                  <a:pt x="191" y="412"/>
                  <a:pt x="191" y="427"/>
                </a:cubicBezTo>
                <a:cubicBezTo>
                  <a:pt x="206" y="427"/>
                  <a:pt x="221" y="427"/>
                  <a:pt x="221" y="427"/>
                </a:cubicBezTo>
                <a:cubicBezTo>
                  <a:pt x="309" y="338"/>
                  <a:pt x="309" y="338"/>
                  <a:pt x="309" y="338"/>
                </a:cubicBezTo>
                <a:cubicBezTo>
                  <a:pt x="398" y="427"/>
                  <a:pt x="398" y="427"/>
                  <a:pt x="398" y="427"/>
                </a:cubicBezTo>
                <a:cubicBezTo>
                  <a:pt x="398" y="427"/>
                  <a:pt x="412" y="427"/>
                  <a:pt x="427" y="427"/>
                </a:cubicBezTo>
                <a:cubicBezTo>
                  <a:pt x="427" y="412"/>
                  <a:pt x="427" y="412"/>
                  <a:pt x="427" y="397"/>
                </a:cubicBezTo>
                <a:cubicBezTo>
                  <a:pt x="339" y="309"/>
                  <a:pt x="339" y="309"/>
                  <a:pt x="339" y="309"/>
                </a:cubicBezTo>
                <a:cubicBezTo>
                  <a:pt x="427" y="235"/>
                  <a:pt x="427" y="235"/>
                  <a:pt x="427" y="235"/>
                </a:cubicBezTo>
                <a:cubicBezTo>
                  <a:pt x="427" y="221"/>
                  <a:pt x="427" y="206"/>
                  <a:pt x="427" y="206"/>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7" y="44"/>
                  <a:pt x="589" y="162"/>
                  <a:pt x="589" y="309"/>
                </a:cubicBezTo>
                <a:cubicBezTo>
                  <a:pt x="589" y="471"/>
                  <a:pt x="457"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8" name="Freeform 23"/>
          <p:cNvSpPr>
            <a:spLocks noChangeArrowheads="1"/>
          </p:cNvSpPr>
          <p:nvPr/>
        </p:nvSpPr>
        <p:spPr bwMode="auto">
          <a:xfrm>
            <a:off x="21939886" y="8271933"/>
            <a:ext cx="732177" cy="732369"/>
          </a:xfrm>
          <a:custGeom>
            <a:avLst/>
            <a:gdLst>
              <a:gd name="T0" fmla="*/ 442 w 634"/>
              <a:gd name="T1" fmla="*/ 294 h 634"/>
              <a:gd name="T2" fmla="*/ 442 w 634"/>
              <a:gd name="T3" fmla="*/ 294 h 634"/>
              <a:gd name="T4" fmla="*/ 207 w 634"/>
              <a:gd name="T5" fmla="*/ 294 h 634"/>
              <a:gd name="T6" fmla="*/ 177 w 634"/>
              <a:gd name="T7" fmla="*/ 309 h 634"/>
              <a:gd name="T8" fmla="*/ 207 w 634"/>
              <a:gd name="T9" fmla="*/ 338 h 634"/>
              <a:gd name="T10" fmla="*/ 442 w 634"/>
              <a:gd name="T11" fmla="*/ 338 h 634"/>
              <a:gd name="T12" fmla="*/ 457 w 634"/>
              <a:gd name="T13" fmla="*/ 309 h 634"/>
              <a:gd name="T14" fmla="*/ 442 w 634"/>
              <a:gd name="T15" fmla="*/ 294 h 634"/>
              <a:gd name="T16" fmla="*/ 324 w 634"/>
              <a:gd name="T17" fmla="*/ 0 h 634"/>
              <a:gd name="T18" fmla="*/ 324 w 634"/>
              <a:gd name="T19" fmla="*/ 0 h 634"/>
              <a:gd name="T20" fmla="*/ 0 w 634"/>
              <a:gd name="T21" fmla="*/ 309 h 634"/>
              <a:gd name="T22" fmla="*/ 324 w 634"/>
              <a:gd name="T23" fmla="*/ 633 h 634"/>
              <a:gd name="T24" fmla="*/ 633 w 634"/>
              <a:gd name="T25" fmla="*/ 309 h 634"/>
              <a:gd name="T26" fmla="*/ 324 w 634"/>
              <a:gd name="T27" fmla="*/ 0 h 634"/>
              <a:gd name="T28" fmla="*/ 324 w 634"/>
              <a:gd name="T29" fmla="*/ 589 h 634"/>
              <a:gd name="T30" fmla="*/ 324 w 634"/>
              <a:gd name="T31" fmla="*/ 589 h 634"/>
              <a:gd name="T32" fmla="*/ 45 w 634"/>
              <a:gd name="T33" fmla="*/ 309 h 634"/>
              <a:gd name="T34" fmla="*/ 324 w 634"/>
              <a:gd name="T35" fmla="*/ 44 h 634"/>
              <a:gd name="T36" fmla="*/ 589 w 634"/>
              <a:gd name="T37" fmla="*/ 309 h 634"/>
              <a:gd name="T38" fmla="*/ 324 w 634"/>
              <a:gd name="T3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4" h="634">
                <a:moveTo>
                  <a:pt x="442" y="294"/>
                </a:moveTo>
                <a:lnTo>
                  <a:pt x="442" y="294"/>
                </a:lnTo>
                <a:cubicBezTo>
                  <a:pt x="207" y="294"/>
                  <a:pt x="207" y="294"/>
                  <a:pt x="207" y="294"/>
                </a:cubicBezTo>
                <a:cubicBezTo>
                  <a:pt x="192" y="294"/>
                  <a:pt x="177" y="309"/>
                  <a:pt x="177" y="309"/>
                </a:cubicBezTo>
                <a:cubicBezTo>
                  <a:pt x="177" y="324"/>
                  <a:pt x="192" y="338"/>
                  <a:pt x="207" y="338"/>
                </a:cubicBezTo>
                <a:cubicBezTo>
                  <a:pt x="442" y="338"/>
                  <a:pt x="442" y="338"/>
                  <a:pt x="442" y="338"/>
                </a:cubicBezTo>
                <a:cubicBezTo>
                  <a:pt x="442" y="338"/>
                  <a:pt x="457" y="324"/>
                  <a:pt x="457" y="309"/>
                </a:cubicBezTo>
                <a:lnTo>
                  <a:pt x="442" y="294"/>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9" name="Freeform 24"/>
          <p:cNvSpPr>
            <a:spLocks noChangeArrowheads="1"/>
          </p:cNvSpPr>
          <p:nvPr/>
        </p:nvSpPr>
        <p:spPr bwMode="auto">
          <a:xfrm>
            <a:off x="20763326" y="8271933"/>
            <a:ext cx="732177" cy="732369"/>
          </a:xfrm>
          <a:custGeom>
            <a:avLst/>
            <a:gdLst>
              <a:gd name="T0" fmla="*/ 426 w 634"/>
              <a:gd name="T1" fmla="*/ 294 h 634"/>
              <a:gd name="T2" fmla="*/ 426 w 634"/>
              <a:gd name="T3" fmla="*/ 294 h 634"/>
              <a:gd name="T4" fmla="*/ 338 w 634"/>
              <a:gd name="T5" fmla="*/ 294 h 634"/>
              <a:gd name="T6" fmla="*/ 338 w 634"/>
              <a:gd name="T7" fmla="*/ 191 h 634"/>
              <a:gd name="T8" fmla="*/ 309 w 634"/>
              <a:gd name="T9" fmla="*/ 176 h 634"/>
              <a:gd name="T10" fmla="*/ 294 w 634"/>
              <a:gd name="T11" fmla="*/ 191 h 634"/>
              <a:gd name="T12" fmla="*/ 294 w 634"/>
              <a:gd name="T13" fmla="*/ 294 h 634"/>
              <a:gd name="T14" fmla="*/ 191 w 634"/>
              <a:gd name="T15" fmla="*/ 294 h 634"/>
              <a:gd name="T16" fmla="*/ 176 w 634"/>
              <a:gd name="T17" fmla="*/ 309 h 634"/>
              <a:gd name="T18" fmla="*/ 191 w 634"/>
              <a:gd name="T19" fmla="*/ 338 h 634"/>
              <a:gd name="T20" fmla="*/ 294 w 634"/>
              <a:gd name="T21" fmla="*/ 338 h 634"/>
              <a:gd name="T22" fmla="*/ 294 w 634"/>
              <a:gd name="T23" fmla="*/ 427 h 634"/>
              <a:gd name="T24" fmla="*/ 309 w 634"/>
              <a:gd name="T25" fmla="*/ 456 h 634"/>
              <a:gd name="T26" fmla="*/ 338 w 634"/>
              <a:gd name="T27" fmla="*/ 427 h 634"/>
              <a:gd name="T28" fmla="*/ 338 w 634"/>
              <a:gd name="T29" fmla="*/ 338 h 634"/>
              <a:gd name="T30" fmla="*/ 426 w 634"/>
              <a:gd name="T31" fmla="*/ 338 h 634"/>
              <a:gd name="T32" fmla="*/ 456 w 634"/>
              <a:gd name="T33" fmla="*/ 309 h 634"/>
              <a:gd name="T34" fmla="*/ 426 w 634"/>
              <a:gd name="T35" fmla="*/ 294 h 634"/>
              <a:gd name="T36" fmla="*/ 309 w 634"/>
              <a:gd name="T37" fmla="*/ 0 h 634"/>
              <a:gd name="T38" fmla="*/ 309 w 634"/>
              <a:gd name="T39" fmla="*/ 0 h 634"/>
              <a:gd name="T40" fmla="*/ 0 w 634"/>
              <a:gd name="T41" fmla="*/ 309 h 634"/>
              <a:gd name="T42" fmla="*/ 309 w 634"/>
              <a:gd name="T43" fmla="*/ 633 h 634"/>
              <a:gd name="T44" fmla="*/ 633 w 634"/>
              <a:gd name="T45" fmla="*/ 309 h 634"/>
              <a:gd name="T46" fmla="*/ 309 w 634"/>
              <a:gd name="T47" fmla="*/ 0 h 634"/>
              <a:gd name="T48" fmla="*/ 309 w 634"/>
              <a:gd name="T49" fmla="*/ 589 h 634"/>
              <a:gd name="T50" fmla="*/ 309 w 634"/>
              <a:gd name="T51" fmla="*/ 589 h 634"/>
              <a:gd name="T52" fmla="*/ 44 w 634"/>
              <a:gd name="T53" fmla="*/ 309 h 634"/>
              <a:gd name="T54" fmla="*/ 309 w 634"/>
              <a:gd name="T55" fmla="*/ 44 h 634"/>
              <a:gd name="T56" fmla="*/ 588 w 634"/>
              <a:gd name="T57" fmla="*/ 309 h 634"/>
              <a:gd name="T58" fmla="*/ 309 w 634"/>
              <a:gd name="T59"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4" h="634">
                <a:moveTo>
                  <a:pt x="426" y="294"/>
                </a:moveTo>
                <a:lnTo>
                  <a:pt x="426" y="294"/>
                </a:lnTo>
                <a:cubicBezTo>
                  <a:pt x="338" y="294"/>
                  <a:pt x="338" y="294"/>
                  <a:pt x="338" y="294"/>
                </a:cubicBezTo>
                <a:cubicBezTo>
                  <a:pt x="338" y="191"/>
                  <a:pt x="338" y="191"/>
                  <a:pt x="338" y="191"/>
                </a:cubicBezTo>
                <a:cubicBezTo>
                  <a:pt x="338" y="191"/>
                  <a:pt x="324" y="176"/>
                  <a:pt x="309" y="176"/>
                </a:cubicBezTo>
                <a:lnTo>
                  <a:pt x="294" y="191"/>
                </a:lnTo>
                <a:cubicBezTo>
                  <a:pt x="294" y="294"/>
                  <a:pt x="294" y="294"/>
                  <a:pt x="294" y="294"/>
                </a:cubicBezTo>
                <a:cubicBezTo>
                  <a:pt x="191" y="294"/>
                  <a:pt x="191" y="294"/>
                  <a:pt x="191" y="294"/>
                </a:cubicBezTo>
                <a:lnTo>
                  <a:pt x="176" y="309"/>
                </a:lnTo>
                <a:cubicBezTo>
                  <a:pt x="176" y="324"/>
                  <a:pt x="191" y="338"/>
                  <a:pt x="191" y="338"/>
                </a:cubicBezTo>
                <a:cubicBezTo>
                  <a:pt x="294" y="338"/>
                  <a:pt x="294" y="338"/>
                  <a:pt x="294" y="338"/>
                </a:cubicBezTo>
                <a:cubicBezTo>
                  <a:pt x="294" y="427"/>
                  <a:pt x="294" y="427"/>
                  <a:pt x="294" y="427"/>
                </a:cubicBezTo>
                <a:cubicBezTo>
                  <a:pt x="294" y="442"/>
                  <a:pt x="309" y="456"/>
                  <a:pt x="309" y="456"/>
                </a:cubicBezTo>
                <a:cubicBezTo>
                  <a:pt x="324" y="456"/>
                  <a:pt x="338" y="442"/>
                  <a:pt x="338" y="427"/>
                </a:cubicBezTo>
                <a:cubicBezTo>
                  <a:pt x="338" y="338"/>
                  <a:pt x="338" y="338"/>
                  <a:pt x="338" y="338"/>
                </a:cubicBezTo>
                <a:cubicBezTo>
                  <a:pt x="426" y="338"/>
                  <a:pt x="426" y="338"/>
                  <a:pt x="426" y="338"/>
                </a:cubicBezTo>
                <a:cubicBezTo>
                  <a:pt x="442" y="338"/>
                  <a:pt x="456" y="324"/>
                  <a:pt x="456" y="309"/>
                </a:cubicBezTo>
                <a:cubicBezTo>
                  <a:pt x="456" y="309"/>
                  <a:pt x="442" y="294"/>
                  <a:pt x="426" y="294"/>
                </a:cubicBez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0" name="Freeform 25"/>
          <p:cNvSpPr>
            <a:spLocks noChangeArrowheads="1"/>
          </p:cNvSpPr>
          <p:nvPr/>
        </p:nvSpPr>
        <p:spPr bwMode="auto">
          <a:xfrm>
            <a:off x="19595228" y="8271933"/>
            <a:ext cx="711015" cy="732369"/>
          </a:xfrm>
          <a:custGeom>
            <a:avLst/>
            <a:gdLst>
              <a:gd name="T0" fmla="*/ 412 w 619"/>
              <a:gd name="T1" fmla="*/ 309 h 634"/>
              <a:gd name="T2" fmla="*/ 412 w 619"/>
              <a:gd name="T3" fmla="*/ 309 h 634"/>
              <a:gd name="T4" fmla="*/ 324 w 619"/>
              <a:gd name="T5" fmla="*/ 383 h 634"/>
              <a:gd name="T6" fmla="*/ 324 w 619"/>
              <a:gd name="T7" fmla="*/ 176 h 634"/>
              <a:gd name="T8" fmla="*/ 309 w 619"/>
              <a:gd name="T9" fmla="*/ 162 h 634"/>
              <a:gd name="T10" fmla="*/ 294 w 619"/>
              <a:gd name="T11" fmla="*/ 176 h 634"/>
              <a:gd name="T12" fmla="*/ 294 w 619"/>
              <a:gd name="T13" fmla="*/ 383 h 634"/>
              <a:gd name="T14" fmla="*/ 206 w 619"/>
              <a:gd name="T15" fmla="*/ 309 h 634"/>
              <a:gd name="T16" fmla="*/ 177 w 619"/>
              <a:gd name="T17" fmla="*/ 309 h 634"/>
              <a:gd name="T18" fmla="*/ 177 w 619"/>
              <a:gd name="T19" fmla="*/ 338 h 634"/>
              <a:gd name="T20" fmla="*/ 294 w 619"/>
              <a:gd name="T21" fmla="*/ 442 h 634"/>
              <a:gd name="T22" fmla="*/ 309 w 619"/>
              <a:gd name="T23" fmla="*/ 442 h 634"/>
              <a:gd name="T24" fmla="*/ 324 w 619"/>
              <a:gd name="T25" fmla="*/ 442 h 634"/>
              <a:gd name="T26" fmla="*/ 441 w 619"/>
              <a:gd name="T27" fmla="*/ 338 h 634"/>
              <a:gd name="T28" fmla="*/ 441 w 619"/>
              <a:gd name="T29" fmla="*/ 309 h 634"/>
              <a:gd name="T30" fmla="*/ 412 w 619"/>
              <a:gd name="T31" fmla="*/ 309 h 634"/>
              <a:gd name="T32" fmla="*/ 309 w 619"/>
              <a:gd name="T33" fmla="*/ 0 h 634"/>
              <a:gd name="T34" fmla="*/ 309 w 619"/>
              <a:gd name="T35" fmla="*/ 0 h 634"/>
              <a:gd name="T36" fmla="*/ 0 w 619"/>
              <a:gd name="T37" fmla="*/ 309 h 634"/>
              <a:gd name="T38" fmla="*/ 309 w 619"/>
              <a:gd name="T39" fmla="*/ 633 h 634"/>
              <a:gd name="T40" fmla="*/ 618 w 619"/>
              <a:gd name="T41" fmla="*/ 309 h 634"/>
              <a:gd name="T42" fmla="*/ 309 w 619"/>
              <a:gd name="T43" fmla="*/ 0 h 634"/>
              <a:gd name="T44" fmla="*/ 309 w 619"/>
              <a:gd name="T45" fmla="*/ 589 h 634"/>
              <a:gd name="T46" fmla="*/ 309 w 619"/>
              <a:gd name="T47" fmla="*/ 589 h 634"/>
              <a:gd name="T48" fmla="*/ 29 w 619"/>
              <a:gd name="T49" fmla="*/ 309 h 634"/>
              <a:gd name="T50" fmla="*/ 309 w 619"/>
              <a:gd name="T51" fmla="*/ 44 h 634"/>
              <a:gd name="T52" fmla="*/ 589 w 619"/>
              <a:gd name="T53" fmla="*/ 309 h 634"/>
              <a:gd name="T54" fmla="*/ 309 w 619"/>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9" h="634">
                <a:moveTo>
                  <a:pt x="412" y="309"/>
                </a:moveTo>
                <a:lnTo>
                  <a:pt x="412" y="309"/>
                </a:lnTo>
                <a:cubicBezTo>
                  <a:pt x="324" y="383"/>
                  <a:pt x="324" y="383"/>
                  <a:pt x="324" y="383"/>
                </a:cubicBezTo>
                <a:cubicBezTo>
                  <a:pt x="324" y="176"/>
                  <a:pt x="324" y="176"/>
                  <a:pt x="324" y="176"/>
                </a:cubicBezTo>
                <a:cubicBezTo>
                  <a:pt x="324" y="162"/>
                  <a:pt x="324" y="162"/>
                  <a:pt x="309" y="162"/>
                </a:cubicBezTo>
                <a:cubicBezTo>
                  <a:pt x="294" y="162"/>
                  <a:pt x="294" y="162"/>
                  <a:pt x="294" y="176"/>
                </a:cubicBezTo>
                <a:cubicBezTo>
                  <a:pt x="294" y="383"/>
                  <a:pt x="294" y="383"/>
                  <a:pt x="294" y="383"/>
                </a:cubicBezTo>
                <a:cubicBezTo>
                  <a:pt x="206" y="309"/>
                  <a:pt x="206" y="309"/>
                  <a:pt x="206" y="309"/>
                </a:cubicBezTo>
                <a:cubicBezTo>
                  <a:pt x="206" y="294"/>
                  <a:pt x="191" y="294"/>
                  <a:pt x="177" y="309"/>
                </a:cubicBezTo>
                <a:cubicBezTo>
                  <a:pt x="177" y="309"/>
                  <a:pt x="177" y="324"/>
                  <a:pt x="177" y="338"/>
                </a:cubicBezTo>
                <a:cubicBezTo>
                  <a:pt x="294" y="442"/>
                  <a:pt x="294" y="442"/>
                  <a:pt x="294" y="442"/>
                </a:cubicBezTo>
                <a:lnTo>
                  <a:pt x="309" y="442"/>
                </a:lnTo>
                <a:lnTo>
                  <a:pt x="324" y="442"/>
                </a:lnTo>
                <a:cubicBezTo>
                  <a:pt x="441" y="338"/>
                  <a:pt x="441" y="338"/>
                  <a:pt x="441" y="338"/>
                </a:cubicBezTo>
                <a:cubicBezTo>
                  <a:pt x="441" y="324"/>
                  <a:pt x="441" y="309"/>
                  <a:pt x="441" y="309"/>
                </a:cubicBezTo>
                <a:cubicBezTo>
                  <a:pt x="427" y="294"/>
                  <a:pt x="412" y="294"/>
                  <a:pt x="412" y="309"/>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1" name="Freeform 26"/>
          <p:cNvSpPr>
            <a:spLocks noChangeArrowheads="1"/>
          </p:cNvSpPr>
          <p:nvPr/>
        </p:nvSpPr>
        <p:spPr bwMode="auto">
          <a:xfrm>
            <a:off x="18405974" y="8271933"/>
            <a:ext cx="732174" cy="732369"/>
          </a:xfrm>
          <a:custGeom>
            <a:avLst/>
            <a:gdLst>
              <a:gd name="T0" fmla="*/ 339 w 634"/>
              <a:gd name="T1" fmla="*/ 191 h 634"/>
              <a:gd name="T2" fmla="*/ 339 w 634"/>
              <a:gd name="T3" fmla="*/ 191 h 634"/>
              <a:gd name="T4" fmla="*/ 324 w 634"/>
              <a:gd name="T5" fmla="*/ 176 h 634"/>
              <a:gd name="T6" fmla="*/ 295 w 634"/>
              <a:gd name="T7" fmla="*/ 191 h 634"/>
              <a:gd name="T8" fmla="*/ 192 w 634"/>
              <a:gd name="T9" fmla="*/ 294 h 634"/>
              <a:gd name="T10" fmla="*/ 192 w 634"/>
              <a:gd name="T11" fmla="*/ 324 h 634"/>
              <a:gd name="T12" fmla="*/ 221 w 634"/>
              <a:gd name="T13" fmla="*/ 324 h 634"/>
              <a:gd name="T14" fmla="*/ 295 w 634"/>
              <a:gd name="T15" fmla="*/ 250 h 634"/>
              <a:gd name="T16" fmla="*/ 295 w 634"/>
              <a:gd name="T17" fmla="*/ 456 h 634"/>
              <a:gd name="T18" fmla="*/ 324 w 634"/>
              <a:gd name="T19" fmla="*/ 471 h 634"/>
              <a:gd name="T20" fmla="*/ 339 w 634"/>
              <a:gd name="T21" fmla="*/ 456 h 634"/>
              <a:gd name="T22" fmla="*/ 339 w 634"/>
              <a:gd name="T23" fmla="*/ 250 h 634"/>
              <a:gd name="T24" fmla="*/ 412 w 634"/>
              <a:gd name="T25" fmla="*/ 324 h 634"/>
              <a:gd name="T26" fmla="*/ 442 w 634"/>
              <a:gd name="T27" fmla="*/ 324 h 634"/>
              <a:gd name="T28" fmla="*/ 442 w 634"/>
              <a:gd name="T29" fmla="*/ 294 h 634"/>
              <a:gd name="T30" fmla="*/ 339 w 634"/>
              <a:gd name="T31" fmla="*/ 191 h 634"/>
              <a:gd name="T32" fmla="*/ 324 w 634"/>
              <a:gd name="T33" fmla="*/ 0 h 634"/>
              <a:gd name="T34" fmla="*/ 324 w 634"/>
              <a:gd name="T35" fmla="*/ 0 h 634"/>
              <a:gd name="T36" fmla="*/ 0 w 634"/>
              <a:gd name="T37" fmla="*/ 309 h 634"/>
              <a:gd name="T38" fmla="*/ 324 w 634"/>
              <a:gd name="T39" fmla="*/ 633 h 634"/>
              <a:gd name="T40" fmla="*/ 633 w 634"/>
              <a:gd name="T41" fmla="*/ 309 h 634"/>
              <a:gd name="T42" fmla="*/ 324 w 634"/>
              <a:gd name="T43" fmla="*/ 0 h 634"/>
              <a:gd name="T44" fmla="*/ 324 w 634"/>
              <a:gd name="T45" fmla="*/ 589 h 634"/>
              <a:gd name="T46" fmla="*/ 324 w 634"/>
              <a:gd name="T47" fmla="*/ 589 h 634"/>
              <a:gd name="T48" fmla="*/ 45 w 634"/>
              <a:gd name="T49" fmla="*/ 309 h 634"/>
              <a:gd name="T50" fmla="*/ 324 w 634"/>
              <a:gd name="T51" fmla="*/ 44 h 634"/>
              <a:gd name="T52" fmla="*/ 589 w 634"/>
              <a:gd name="T53" fmla="*/ 309 h 634"/>
              <a:gd name="T54" fmla="*/ 324 w 634"/>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34">
                <a:moveTo>
                  <a:pt x="339" y="191"/>
                </a:moveTo>
                <a:lnTo>
                  <a:pt x="339" y="191"/>
                </a:lnTo>
                <a:cubicBezTo>
                  <a:pt x="339" y="176"/>
                  <a:pt x="324" y="176"/>
                  <a:pt x="324" y="176"/>
                </a:cubicBezTo>
                <a:cubicBezTo>
                  <a:pt x="310" y="176"/>
                  <a:pt x="310" y="176"/>
                  <a:pt x="295" y="191"/>
                </a:cubicBezTo>
                <a:cubicBezTo>
                  <a:pt x="192" y="294"/>
                  <a:pt x="192" y="294"/>
                  <a:pt x="192" y="294"/>
                </a:cubicBezTo>
                <a:cubicBezTo>
                  <a:pt x="177" y="309"/>
                  <a:pt x="177" y="324"/>
                  <a:pt x="192" y="324"/>
                </a:cubicBezTo>
                <a:cubicBezTo>
                  <a:pt x="192" y="338"/>
                  <a:pt x="207" y="338"/>
                  <a:pt x="221" y="324"/>
                </a:cubicBezTo>
                <a:cubicBezTo>
                  <a:pt x="295" y="250"/>
                  <a:pt x="295" y="250"/>
                  <a:pt x="295" y="250"/>
                </a:cubicBezTo>
                <a:cubicBezTo>
                  <a:pt x="295" y="456"/>
                  <a:pt x="295" y="456"/>
                  <a:pt x="295" y="456"/>
                </a:cubicBezTo>
                <a:cubicBezTo>
                  <a:pt x="295" y="456"/>
                  <a:pt x="310" y="471"/>
                  <a:pt x="324" y="471"/>
                </a:cubicBezTo>
                <a:lnTo>
                  <a:pt x="339" y="456"/>
                </a:lnTo>
                <a:cubicBezTo>
                  <a:pt x="339" y="250"/>
                  <a:pt x="339" y="250"/>
                  <a:pt x="339" y="250"/>
                </a:cubicBezTo>
                <a:cubicBezTo>
                  <a:pt x="412" y="324"/>
                  <a:pt x="412" y="324"/>
                  <a:pt x="412" y="324"/>
                </a:cubicBezTo>
                <a:cubicBezTo>
                  <a:pt x="428" y="338"/>
                  <a:pt x="442" y="338"/>
                  <a:pt x="442" y="324"/>
                </a:cubicBezTo>
                <a:cubicBezTo>
                  <a:pt x="457" y="324"/>
                  <a:pt x="457" y="309"/>
                  <a:pt x="442" y="294"/>
                </a:cubicBezTo>
                <a:lnTo>
                  <a:pt x="339" y="191"/>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2" name="Freeform 27"/>
          <p:cNvSpPr>
            <a:spLocks noChangeArrowheads="1"/>
          </p:cNvSpPr>
          <p:nvPr/>
        </p:nvSpPr>
        <p:spPr bwMode="auto">
          <a:xfrm>
            <a:off x="17233645" y="8271933"/>
            <a:ext cx="732177" cy="732369"/>
          </a:xfrm>
          <a:custGeom>
            <a:avLst/>
            <a:gdLst>
              <a:gd name="T0" fmla="*/ 441 w 634"/>
              <a:gd name="T1" fmla="*/ 294 h 634"/>
              <a:gd name="T2" fmla="*/ 441 w 634"/>
              <a:gd name="T3" fmla="*/ 294 h 634"/>
              <a:gd name="T4" fmla="*/ 338 w 634"/>
              <a:gd name="T5" fmla="*/ 191 h 634"/>
              <a:gd name="T6" fmla="*/ 309 w 634"/>
              <a:gd name="T7" fmla="*/ 191 h 634"/>
              <a:gd name="T8" fmla="*/ 309 w 634"/>
              <a:gd name="T9" fmla="*/ 221 h 634"/>
              <a:gd name="T10" fmla="*/ 383 w 634"/>
              <a:gd name="T11" fmla="*/ 294 h 634"/>
              <a:gd name="T12" fmla="*/ 176 w 634"/>
              <a:gd name="T13" fmla="*/ 294 h 634"/>
              <a:gd name="T14" fmla="*/ 162 w 634"/>
              <a:gd name="T15" fmla="*/ 309 h 634"/>
              <a:gd name="T16" fmla="*/ 176 w 634"/>
              <a:gd name="T17" fmla="*/ 338 h 634"/>
              <a:gd name="T18" fmla="*/ 383 w 634"/>
              <a:gd name="T19" fmla="*/ 338 h 634"/>
              <a:gd name="T20" fmla="*/ 309 w 634"/>
              <a:gd name="T21" fmla="*/ 412 h 634"/>
              <a:gd name="T22" fmla="*/ 309 w 634"/>
              <a:gd name="T23" fmla="*/ 442 h 634"/>
              <a:gd name="T24" fmla="*/ 338 w 634"/>
              <a:gd name="T25" fmla="*/ 442 h 634"/>
              <a:gd name="T26" fmla="*/ 441 w 634"/>
              <a:gd name="T27" fmla="*/ 338 h 634"/>
              <a:gd name="T28" fmla="*/ 441 w 634"/>
              <a:gd name="T29" fmla="*/ 309 h 634"/>
              <a:gd name="T30" fmla="*/ 441 w 634"/>
              <a:gd name="T31" fmla="*/ 294 h 634"/>
              <a:gd name="T32" fmla="*/ 309 w 634"/>
              <a:gd name="T33" fmla="*/ 0 h 634"/>
              <a:gd name="T34" fmla="*/ 309 w 634"/>
              <a:gd name="T35" fmla="*/ 0 h 634"/>
              <a:gd name="T36" fmla="*/ 0 w 634"/>
              <a:gd name="T37" fmla="*/ 309 h 634"/>
              <a:gd name="T38" fmla="*/ 309 w 634"/>
              <a:gd name="T39" fmla="*/ 633 h 634"/>
              <a:gd name="T40" fmla="*/ 633 w 634"/>
              <a:gd name="T41" fmla="*/ 309 h 634"/>
              <a:gd name="T42" fmla="*/ 309 w 634"/>
              <a:gd name="T43" fmla="*/ 0 h 634"/>
              <a:gd name="T44" fmla="*/ 309 w 634"/>
              <a:gd name="T45" fmla="*/ 589 h 634"/>
              <a:gd name="T46" fmla="*/ 309 w 634"/>
              <a:gd name="T47" fmla="*/ 589 h 634"/>
              <a:gd name="T48" fmla="*/ 44 w 634"/>
              <a:gd name="T49" fmla="*/ 309 h 634"/>
              <a:gd name="T50" fmla="*/ 309 w 634"/>
              <a:gd name="T51" fmla="*/ 44 h 634"/>
              <a:gd name="T52" fmla="*/ 588 w 634"/>
              <a:gd name="T53" fmla="*/ 309 h 634"/>
              <a:gd name="T54" fmla="*/ 309 w 634"/>
              <a:gd name="T55"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34">
                <a:moveTo>
                  <a:pt x="441" y="294"/>
                </a:moveTo>
                <a:lnTo>
                  <a:pt x="441" y="294"/>
                </a:lnTo>
                <a:cubicBezTo>
                  <a:pt x="338" y="191"/>
                  <a:pt x="338" y="191"/>
                  <a:pt x="338" y="191"/>
                </a:cubicBezTo>
                <a:cubicBezTo>
                  <a:pt x="324" y="176"/>
                  <a:pt x="309" y="176"/>
                  <a:pt x="309" y="191"/>
                </a:cubicBezTo>
                <a:cubicBezTo>
                  <a:pt x="294" y="191"/>
                  <a:pt x="294" y="206"/>
                  <a:pt x="309" y="221"/>
                </a:cubicBezTo>
                <a:cubicBezTo>
                  <a:pt x="383" y="294"/>
                  <a:pt x="383" y="294"/>
                  <a:pt x="383" y="294"/>
                </a:cubicBezTo>
                <a:cubicBezTo>
                  <a:pt x="176" y="294"/>
                  <a:pt x="176" y="294"/>
                  <a:pt x="176" y="294"/>
                </a:cubicBezTo>
                <a:cubicBezTo>
                  <a:pt x="162" y="294"/>
                  <a:pt x="162" y="309"/>
                  <a:pt x="162" y="309"/>
                </a:cubicBezTo>
                <a:cubicBezTo>
                  <a:pt x="162" y="324"/>
                  <a:pt x="162" y="338"/>
                  <a:pt x="176" y="338"/>
                </a:cubicBezTo>
                <a:cubicBezTo>
                  <a:pt x="383" y="338"/>
                  <a:pt x="383" y="338"/>
                  <a:pt x="383" y="338"/>
                </a:cubicBezTo>
                <a:cubicBezTo>
                  <a:pt x="309" y="412"/>
                  <a:pt x="309" y="412"/>
                  <a:pt x="309" y="412"/>
                </a:cubicBezTo>
                <a:cubicBezTo>
                  <a:pt x="294" y="427"/>
                  <a:pt x="294" y="442"/>
                  <a:pt x="309" y="442"/>
                </a:cubicBezTo>
                <a:cubicBezTo>
                  <a:pt x="309" y="456"/>
                  <a:pt x="324" y="456"/>
                  <a:pt x="338" y="442"/>
                </a:cubicBezTo>
                <a:cubicBezTo>
                  <a:pt x="441" y="338"/>
                  <a:pt x="441" y="338"/>
                  <a:pt x="441" y="338"/>
                </a:cubicBezTo>
                <a:cubicBezTo>
                  <a:pt x="441" y="324"/>
                  <a:pt x="441" y="324"/>
                  <a:pt x="441" y="309"/>
                </a:cubicBezTo>
                <a:lnTo>
                  <a:pt x="441" y="294"/>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3" name="Freeform 28"/>
          <p:cNvSpPr>
            <a:spLocks noChangeArrowheads="1"/>
          </p:cNvSpPr>
          <p:nvPr/>
        </p:nvSpPr>
        <p:spPr bwMode="auto">
          <a:xfrm>
            <a:off x="16065550" y="8271933"/>
            <a:ext cx="711015" cy="732369"/>
          </a:xfrm>
          <a:custGeom>
            <a:avLst/>
            <a:gdLst>
              <a:gd name="T0" fmla="*/ 309 w 619"/>
              <a:gd name="T1" fmla="*/ 0 h 634"/>
              <a:gd name="T2" fmla="*/ 309 w 619"/>
              <a:gd name="T3" fmla="*/ 0 h 634"/>
              <a:gd name="T4" fmla="*/ 0 w 619"/>
              <a:gd name="T5" fmla="*/ 309 h 634"/>
              <a:gd name="T6" fmla="*/ 309 w 619"/>
              <a:gd name="T7" fmla="*/ 633 h 634"/>
              <a:gd name="T8" fmla="*/ 618 w 619"/>
              <a:gd name="T9" fmla="*/ 309 h 634"/>
              <a:gd name="T10" fmla="*/ 309 w 619"/>
              <a:gd name="T11" fmla="*/ 0 h 634"/>
              <a:gd name="T12" fmla="*/ 309 w 619"/>
              <a:gd name="T13" fmla="*/ 589 h 634"/>
              <a:gd name="T14" fmla="*/ 309 w 619"/>
              <a:gd name="T15" fmla="*/ 589 h 634"/>
              <a:gd name="T16" fmla="*/ 29 w 619"/>
              <a:gd name="T17" fmla="*/ 309 h 634"/>
              <a:gd name="T18" fmla="*/ 309 w 619"/>
              <a:gd name="T19" fmla="*/ 44 h 634"/>
              <a:gd name="T20" fmla="*/ 589 w 619"/>
              <a:gd name="T21" fmla="*/ 309 h 634"/>
              <a:gd name="T22" fmla="*/ 309 w 619"/>
              <a:gd name="T23" fmla="*/ 589 h 634"/>
              <a:gd name="T24" fmla="*/ 441 w 619"/>
              <a:gd name="T25" fmla="*/ 294 h 634"/>
              <a:gd name="T26" fmla="*/ 441 w 619"/>
              <a:gd name="T27" fmla="*/ 294 h 634"/>
              <a:gd name="T28" fmla="*/ 235 w 619"/>
              <a:gd name="T29" fmla="*/ 294 h 634"/>
              <a:gd name="T30" fmla="*/ 324 w 619"/>
              <a:gd name="T31" fmla="*/ 221 h 634"/>
              <a:gd name="T32" fmla="*/ 324 w 619"/>
              <a:gd name="T33" fmla="*/ 191 h 634"/>
              <a:gd name="T34" fmla="*/ 294 w 619"/>
              <a:gd name="T35" fmla="*/ 191 h 634"/>
              <a:gd name="T36" fmla="*/ 177 w 619"/>
              <a:gd name="T37" fmla="*/ 294 h 634"/>
              <a:gd name="T38" fmla="*/ 177 w 619"/>
              <a:gd name="T39" fmla="*/ 309 h 634"/>
              <a:gd name="T40" fmla="*/ 177 w 619"/>
              <a:gd name="T41" fmla="*/ 338 h 634"/>
              <a:gd name="T42" fmla="*/ 294 w 619"/>
              <a:gd name="T43" fmla="*/ 442 h 634"/>
              <a:gd name="T44" fmla="*/ 324 w 619"/>
              <a:gd name="T45" fmla="*/ 442 h 634"/>
              <a:gd name="T46" fmla="*/ 324 w 619"/>
              <a:gd name="T47" fmla="*/ 412 h 634"/>
              <a:gd name="T48" fmla="*/ 235 w 619"/>
              <a:gd name="T49" fmla="*/ 338 h 634"/>
              <a:gd name="T50" fmla="*/ 441 w 619"/>
              <a:gd name="T51" fmla="*/ 338 h 634"/>
              <a:gd name="T52" fmla="*/ 471 w 619"/>
              <a:gd name="T53" fmla="*/ 309 h 634"/>
              <a:gd name="T54" fmla="*/ 441 w 619"/>
              <a:gd name="T55" fmla="*/ 29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9" h="634">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moveTo>
                  <a:pt x="441" y="294"/>
                </a:moveTo>
                <a:lnTo>
                  <a:pt x="441" y="294"/>
                </a:lnTo>
                <a:cubicBezTo>
                  <a:pt x="235" y="294"/>
                  <a:pt x="235" y="294"/>
                  <a:pt x="235" y="294"/>
                </a:cubicBezTo>
                <a:cubicBezTo>
                  <a:pt x="324" y="221"/>
                  <a:pt x="324" y="221"/>
                  <a:pt x="324" y="221"/>
                </a:cubicBezTo>
                <a:cubicBezTo>
                  <a:pt x="324" y="206"/>
                  <a:pt x="324" y="191"/>
                  <a:pt x="324" y="191"/>
                </a:cubicBezTo>
                <a:cubicBezTo>
                  <a:pt x="309" y="176"/>
                  <a:pt x="294" y="176"/>
                  <a:pt x="294" y="191"/>
                </a:cubicBezTo>
                <a:cubicBezTo>
                  <a:pt x="177" y="294"/>
                  <a:pt x="177" y="294"/>
                  <a:pt x="177" y="294"/>
                </a:cubicBezTo>
                <a:lnTo>
                  <a:pt x="177" y="309"/>
                </a:lnTo>
                <a:cubicBezTo>
                  <a:pt x="177" y="324"/>
                  <a:pt x="177" y="324"/>
                  <a:pt x="177" y="338"/>
                </a:cubicBezTo>
                <a:cubicBezTo>
                  <a:pt x="294" y="442"/>
                  <a:pt x="294" y="442"/>
                  <a:pt x="294" y="442"/>
                </a:cubicBezTo>
                <a:cubicBezTo>
                  <a:pt x="294" y="456"/>
                  <a:pt x="309" y="456"/>
                  <a:pt x="324" y="442"/>
                </a:cubicBezTo>
                <a:cubicBezTo>
                  <a:pt x="324" y="442"/>
                  <a:pt x="324" y="427"/>
                  <a:pt x="324" y="412"/>
                </a:cubicBezTo>
                <a:cubicBezTo>
                  <a:pt x="235" y="338"/>
                  <a:pt x="235" y="338"/>
                  <a:pt x="235" y="338"/>
                </a:cubicBezTo>
                <a:cubicBezTo>
                  <a:pt x="441" y="338"/>
                  <a:pt x="441" y="338"/>
                  <a:pt x="441" y="338"/>
                </a:cubicBezTo>
                <a:cubicBezTo>
                  <a:pt x="456" y="338"/>
                  <a:pt x="471" y="324"/>
                  <a:pt x="471" y="309"/>
                </a:cubicBezTo>
                <a:cubicBezTo>
                  <a:pt x="471" y="309"/>
                  <a:pt x="456" y="294"/>
                  <a:pt x="441"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4" name="Freeform 29"/>
          <p:cNvSpPr>
            <a:spLocks noChangeArrowheads="1"/>
          </p:cNvSpPr>
          <p:nvPr/>
        </p:nvSpPr>
        <p:spPr bwMode="auto">
          <a:xfrm>
            <a:off x="14876293" y="8271933"/>
            <a:ext cx="732174" cy="732369"/>
          </a:xfrm>
          <a:custGeom>
            <a:avLst/>
            <a:gdLst>
              <a:gd name="T0" fmla="*/ 324 w 634"/>
              <a:gd name="T1" fmla="*/ 0 h 634"/>
              <a:gd name="T2" fmla="*/ 324 w 634"/>
              <a:gd name="T3" fmla="*/ 0 h 634"/>
              <a:gd name="T4" fmla="*/ 0 w 634"/>
              <a:gd name="T5" fmla="*/ 309 h 634"/>
              <a:gd name="T6" fmla="*/ 324 w 634"/>
              <a:gd name="T7" fmla="*/ 633 h 634"/>
              <a:gd name="T8" fmla="*/ 633 w 634"/>
              <a:gd name="T9" fmla="*/ 309 h 634"/>
              <a:gd name="T10" fmla="*/ 324 w 634"/>
              <a:gd name="T11" fmla="*/ 0 h 634"/>
              <a:gd name="T12" fmla="*/ 324 w 634"/>
              <a:gd name="T13" fmla="*/ 589 h 634"/>
              <a:gd name="T14" fmla="*/ 324 w 634"/>
              <a:gd name="T15" fmla="*/ 589 h 634"/>
              <a:gd name="T16" fmla="*/ 44 w 634"/>
              <a:gd name="T17" fmla="*/ 309 h 634"/>
              <a:gd name="T18" fmla="*/ 324 w 634"/>
              <a:gd name="T19" fmla="*/ 44 h 634"/>
              <a:gd name="T20" fmla="*/ 589 w 634"/>
              <a:gd name="T21" fmla="*/ 309 h 634"/>
              <a:gd name="T22" fmla="*/ 324 w 634"/>
              <a:gd name="T23" fmla="*/ 589 h 634"/>
              <a:gd name="T24" fmla="*/ 457 w 634"/>
              <a:gd name="T25" fmla="*/ 221 h 634"/>
              <a:gd name="T26" fmla="*/ 457 w 634"/>
              <a:gd name="T27" fmla="*/ 221 h 634"/>
              <a:gd name="T28" fmla="*/ 324 w 634"/>
              <a:gd name="T29" fmla="*/ 368 h 634"/>
              <a:gd name="T30" fmla="*/ 177 w 634"/>
              <a:gd name="T31" fmla="*/ 221 h 634"/>
              <a:gd name="T32" fmla="*/ 148 w 634"/>
              <a:gd name="T33" fmla="*/ 221 h 634"/>
              <a:gd name="T34" fmla="*/ 148 w 634"/>
              <a:gd name="T35" fmla="*/ 250 h 634"/>
              <a:gd name="T36" fmla="*/ 295 w 634"/>
              <a:gd name="T37" fmla="*/ 397 h 634"/>
              <a:gd name="T38" fmla="*/ 324 w 634"/>
              <a:gd name="T39" fmla="*/ 412 h 634"/>
              <a:gd name="T40" fmla="*/ 339 w 634"/>
              <a:gd name="T41" fmla="*/ 397 h 634"/>
              <a:gd name="T42" fmla="*/ 486 w 634"/>
              <a:gd name="T43" fmla="*/ 250 h 634"/>
              <a:gd name="T44" fmla="*/ 486 w 634"/>
              <a:gd name="T45" fmla="*/ 221 h 634"/>
              <a:gd name="T46" fmla="*/ 457 w 634"/>
              <a:gd name="T47"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4" h="634">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4" y="471"/>
                  <a:pt x="44" y="309"/>
                </a:cubicBezTo>
                <a:cubicBezTo>
                  <a:pt x="44" y="162"/>
                  <a:pt x="162" y="44"/>
                  <a:pt x="324" y="44"/>
                </a:cubicBezTo>
                <a:cubicBezTo>
                  <a:pt x="471" y="44"/>
                  <a:pt x="589" y="162"/>
                  <a:pt x="589" y="309"/>
                </a:cubicBezTo>
                <a:cubicBezTo>
                  <a:pt x="589" y="471"/>
                  <a:pt x="471" y="589"/>
                  <a:pt x="324" y="589"/>
                </a:cubicBezTo>
                <a:close/>
                <a:moveTo>
                  <a:pt x="457" y="221"/>
                </a:moveTo>
                <a:lnTo>
                  <a:pt x="457" y="221"/>
                </a:lnTo>
                <a:cubicBezTo>
                  <a:pt x="324" y="368"/>
                  <a:pt x="324" y="368"/>
                  <a:pt x="324" y="368"/>
                </a:cubicBezTo>
                <a:cubicBezTo>
                  <a:pt x="177" y="221"/>
                  <a:pt x="177" y="221"/>
                  <a:pt x="177" y="221"/>
                </a:cubicBezTo>
                <a:cubicBezTo>
                  <a:pt x="177" y="221"/>
                  <a:pt x="162" y="221"/>
                  <a:pt x="148" y="221"/>
                </a:cubicBezTo>
                <a:cubicBezTo>
                  <a:pt x="148" y="235"/>
                  <a:pt x="148" y="250"/>
                  <a:pt x="148" y="250"/>
                </a:cubicBezTo>
                <a:cubicBezTo>
                  <a:pt x="295" y="397"/>
                  <a:pt x="295" y="397"/>
                  <a:pt x="295" y="397"/>
                </a:cubicBezTo>
                <a:cubicBezTo>
                  <a:pt x="310" y="412"/>
                  <a:pt x="310" y="412"/>
                  <a:pt x="324" y="412"/>
                </a:cubicBezTo>
                <a:cubicBezTo>
                  <a:pt x="324" y="412"/>
                  <a:pt x="339" y="412"/>
                  <a:pt x="339" y="397"/>
                </a:cubicBezTo>
                <a:cubicBezTo>
                  <a:pt x="486" y="250"/>
                  <a:pt x="486" y="250"/>
                  <a:pt x="486" y="250"/>
                </a:cubicBezTo>
                <a:cubicBezTo>
                  <a:pt x="501" y="250"/>
                  <a:pt x="501" y="235"/>
                  <a:pt x="486" y="221"/>
                </a:cubicBezTo>
                <a:cubicBezTo>
                  <a:pt x="486" y="221"/>
                  <a:pt x="471" y="221"/>
                  <a:pt x="457"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5" name="Freeform 30"/>
          <p:cNvSpPr>
            <a:spLocks noChangeArrowheads="1"/>
          </p:cNvSpPr>
          <p:nvPr/>
        </p:nvSpPr>
        <p:spPr bwMode="auto">
          <a:xfrm>
            <a:off x="13708198" y="8271933"/>
            <a:ext cx="732174" cy="732369"/>
          </a:xfrm>
          <a:custGeom>
            <a:avLst/>
            <a:gdLst>
              <a:gd name="T0" fmla="*/ 338 w 634"/>
              <a:gd name="T1" fmla="*/ 221 h 634"/>
              <a:gd name="T2" fmla="*/ 338 w 634"/>
              <a:gd name="T3" fmla="*/ 221 h 634"/>
              <a:gd name="T4" fmla="*/ 309 w 634"/>
              <a:gd name="T5" fmla="*/ 221 h 634"/>
              <a:gd name="T6" fmla="*/ 294 w 634"/>
              <a:gd name="T7" fmla="*/ 221 h 634"/>
              <a:gd name="T8" fmla="*/ 147 w 634"/>
              <a:gd name="T9" fmla="*/ 368 h 634"/>
              <a:gd name="T10" fmla="*/ 147 w 634"/>
              <a:gd name="T11" fmla="*/ 397 h 634"/>
              <a:gd name="T12" fmla="*/ 176 w 634"/>
              <a:gd name="T13" fmla="*/ 397 h 634"/>
              <a:gd name="T14" fmla="*/ 309 w 634"/>
              <a:gd name="T15" fmla="*/ 265 h 634"/>
              <a:gd name="T16" fmla="*/ 456 w 634"/>
              <a:gd name="T17" fmla="*/ 397 h 634"/>
              <a:gd name="T18" fmla="*/ 485 w 634"/>
              <a:gd name="T19" fmla="*/ 397 h 634"/>
              <a:gd name="T20" fmla="*/ 485 w 634"/>
              <a:gd name="T21" fmla="*/ 368 h 634"/>
              <a:gd name="T22" fmla="*/ 338 w 634"/>
              <a:gd name="T23" fmla="*/ 221 h 634"/>
              <a:gd name="T24" fmla="*/ 309 w 634"/>
              <a:gd name="T25" fmla="*/ 0 h 634"/>
              <a:gd name="T26" fmla="*/ 309 w 634"/>
              <a:gd name="T27" fmla="*/ 0 h 634"/>
              <a:gd name="T28" fmla="*/ 0 w 634"/>
              <a:gd name="T29" fmla="*/ 309 h 634"/>
              <a:gd name="T30" fmla="*/ 309 w 634"/>
              <a:gd name="T31" fmla="*/ 633 h 634"/>
              <a:gd name="T32" fmla="*/ 633 w 634"/>
              <a:gd name="T33" fmla="*/ 309 h 634"/>
              <a:gd name="T34" fmla="*/ 309 w 634"/>
              <a:gd name="T35" fmla="*/ 0 h 634"/>
              <a:gd name="T36" fmla="*/ 309 w 634"/>
              <a:gd name="T37" fmla="*/ 589 h 634"/>
              <a:gd name="T38" fmla="*/ 309 w 634"/>
              <a:gd name="T39" fmla="*/ 589 h 634"/>
              <a:gd name="T40" fmla="*/ 44 w 634"/>
              <a:gd name="T41" fmla="*/ 309 h 634"/>
              <a:gd name="T42" fmla="*/ 309 w 634"/>
              <a:gd name="T43" fmla="*/ 44 h 634"/>
              <a:gd name="T44" fmla="*/ 588 w 634"/>
              <a:gd name="T45" fmla="*/ 309 h 634"/>
              <a:gd name="T46" fmla="*/ 309 w 634"/>
              <a:gd name="T47"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4" h="634">
                <a:moveTo>
                  <a:pt x="338" y="221"/>
                </a:moveTo>
                <a:lnTo>
                  <a:pt x="338" y="221"/>
                </a:lnTo>
                <a:cubicBezTo>
                  <a:pt x="324" y="221"/>
                  <a:pt x="324" y="221"/>
                  <a:pt x="309" y="221"/>
                </a:cubicBezTo>
                <a:lnTo>
                  <a:pt x="294" y="221"/>
                </a:lnTo>
                <a:cubicBezTo>
                  <a:pt x="147" y="368"/>
                  <a:pt x="147" y="368"/>
                  <a:pt x="147" y="368"/>
                </a:cubicBezTo>
                <a:cubicBezTo>
                  <a:pt x="132" y="383"/>
                  <a:pt x="132" y="397"/>
                  <a:pt x="147" y="397"/>
                </a:cubicBezTo>
                <a:cubicBezTo>
                  <a:pt x="147" y="412"/>
                  <a:pt x="162" y="412"/>
                  <a:pt x="176" y="397"/>
                </a:cubicBezTo>
                <a:cubicBezTo>
                  <a:pt x="309" y="265"/>
                  <a:pt x="309" y="265"/>
                  <a:pt x="309" y="265"/>
                </a:cubicBezTo>
                <a:cubicBezTo>
                  <a:pt x="456" y="397"/>
                  <a:pt x="456" y="397"/>
                  <a:pt x="456" y="397"/>
                </a:cubicBezTo>
                <a:cubicBezTo>
                  <a:pt x="456" y="412"/>
                  <a:pt x="471" y="412"/>
                  <a:pt x="485" y="397"/>
                </a:cubicBezTo>
                <a:cubicBezTo>
                  <a:pt x="485" y="397"/>
                  <a:pt x="485" y="383"/>
                  <a:pt x="485" y="368"/>
                </a:cubicBezTo>
                <a:lnTo>
                  <a:pt x="338" y="221"/>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6" name="Freeform 31"/>
          <p:cNvSpPr>
            <a:spLocks noChangeArrowheads="1"/>
          </p:cNvSpPr>
          <p:nvPr/>
        </p:nvSpPr>
        <p:spPr bwMode="auto">
          <a:xfrm>
            <a:off x="12531638" y="8271933"/>
            <a:ext cx="711015" cy="732369"/>
          </a:xfrm>
          <a:custGeom>
            <a:avLst/>
            <a:gdLst>
              <a:gd name="T0" fmla="*/ 397 w 619"/>
              <a:gd name="T1" fmla="*/ 294 h 634"/>
              <a:gd name="T2" fmla="*/ 397 w 619"/>
              <a:gd name="T3" fmla="*/ 294 h 634"/>
              <a:gd name="T4" fmla="*/ 250 w 619"/>
              <a:gd name="T5" fmla="*/ 147 h 634"/>
              <a:gd name="T6" fmla="*/ 221 w 619"/>
              <a:gd name="T7" fmla="*/ 147 h 634"/>
              <a:gd name="T8" fmla="*/ 221 w 619"/>
              <a:gd name="T9" fmla="*/ 176 h 634"/>
              <a:gd name="T10" fmla="*/ 353 w 619"/>
              <a:gd name="T11" fmla="*/ 309 h 634"/>
              <a:gd name="T12" fmla="*/ 221 w 619"/>
              <a:gd name="T13" fmla="*/ 456 h 634"/>
              <a:gd name="T14" fmla="*/ 221 w 619"/>
              <a:gd name="T15" fmla="*/ 485 h 634"/>
              <a:gd name="T16" fmla="*/ 250 w 619"/>
              <a:gd name="T17" fmla="*/ 485 h 634"/>
              <a:gd name="T18" fmla="*/ 397 w 619"/>
              <a:gd name="T19" fmla="*/ 338 h 634"/>
              <a:gd name="T20" fmla="*/ 397 w 619"/>
              <a:gd name="T21" fmla="*/ 309 h 634"/>
              <a:gd name="T22" fmla="*/ 397 w 619"/>
              <a:gd name="T23" fmla="*/ 294 h 634"/>
              <a:gd name="T24" fmla="*/ 309 w 619"/>
              <a:gd name="T25" fmla="*/ 0 h 634"/>
              <a:gd name="T26" fmla="*/ 309 w 619"/>
              <a:gd name="T27" fmla="*/ 0 h 634"/>
              <a:gd name="T28" fmla="*/ 0 w 619"/>
              <a:gd name="T29" fmla="*/ 309 h 634"/>
              <a:gd name="T30" fmla="*/ 309 w 619"/>
              <a:gd name="T31" fmla="*/ 633 h 634"/>
              <a:gd name="T32" fmla="*/ 618 w 619"/>
              <a:gd name="T33" fmla="*/ 309 h 634"/>
              <a:gd name="T34" fmla="*/ 309 w 619"/>
              <a:gd name="T35" fmla="*/ 0 h 634"/>
              <a:gd name="T36" fmla="*/ 309 w 619"/>
              <a:gd name="T37" fmla="*/ 589 h 634"/>
              <a:gd name="T38" fmla="*/ 309 w 619"/>
              <a:gd name="T39" fmla="*/ 589 h 634"/>
              <a:gd name="T40" fmla="*/ 29 w 619"/>
              <a:gd name="T41" fmla="*/ 309 h 634"/>
              <a:gd name="T42" fmla="*/ 309 w 619"/>
              <a:gd name="T43" fmla="*/ 44 h 634"/>
              <a:gd name="T44" fmla="*/ 589 w 619"/>
              <a:gd name="T45" fmla="*/ 309 h 634"/>
              <a:gd name="T46" fmla="*/ 309 w 619"/>
              <a:gd name="T47"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634">
                <a:moveTo>
                  <a:pt x="397" y="294"/>
                </a:moveTo>
                <a:lnTo>
                  <a:pt x="397" y="294"/>
                </a:lnTo>
                <a:cubicBezTo>
                  <a:pt x="250" y="147"/>
                  <a:pt x="250" y="147"/>
                  <a:pt x="250" y="147"/>
                </a:cubicBezTo>
                <a:cubicBezTo>
                  <a:pt x="235" y="132"/>
                  <a:pt x="221" y="132"/>
                  <a:pt x="221" y="147"/>
                </a:cubicBezTo>
                <a:cubicBezTo>
                  <a:pt x="206" y="147"/>
                  <a:pt x="206" y="162"/>
                  <a:pt x="221" y="176"/>
                </a:cubicBezTo>
                <a:cubicBezTo>
                  <a:pt x="353" y="309"/>
                  <a:pt x="353" y="309"/>
                  <a:pt x="353" y="309"/>
                </a:cubicBezTo>
                <a:cubicBezTo>
                  <a:pt x="221" y="456"/>
                  <a:pt x="221" y="456"/>
                  <a:pt x="221" y="456"/>
                </a:cubicBezTo>
                <a:cubicBezTo>
                  <a:pt x="206" y="456"/>
                  <a:pt x="206" y="471"/>
                  <a:pt x="221" y="485"/>
                </a:cubicBezTo>
                <a:cubicBezTo>
                  <a:pt x="221" y="485"/>
                  <a:pt x="235" y="485"/>
                  <a:pt x="250" y="485"/>
                </a:cubicBezTo>
                <a:cubicBezTo>
                  <a:pt x="397" y="338"/>
                  <a:pt x="397" y="338"/>
                  <a:pt x="397" y="338"/>
                </a:cubicBezTo>
                <a:cubicBezTo>
                  <a:pt x="397" y="324"/>
                  <a:pt x="397" y="324"/>
                  <a:pt x="397" y="309"/>
                </a:cubicBezTo>
                <a:lnTo>
                  <a:pt x="397" y="294"/>
                </a:ln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7" name="Freeform 32"/>
          <p:cNvSpPr>
            <a:spLocks noChangeArrowheads="1"/>
          </p:cNvSpPr>
          <p:nvPr/>
        </p:nvSpPr>
        <p:spPr bwMode="auto">
          <a:xfrm>
            <a:off x="23124909" y="7095065"/>
            <a:ext cx="711015" cy="715434"/>
          </a:xfrm>
          <a:custGeom>
            <a:avLst/>
            <a:gdLst>
              <a:gd name="T0" fmla="*/ 398 w 619"/>
              <a:gd name="T1" fmla="*/ 147 h 619"/>
              <a:gd name="T2" fmla="*/ 398 w 619"/>
              <a:gd name="T3" fmla="*/ 147 h 619"/>
              <a:gd name="T4" fmla="*/ 368 w 619"/>
              <a:gd name="T5" fmla="*/ 147 h 619"/>
              <a:gd name="T6" fmla="*/ 221 w 619"/>
              <a:gd name="T7" fmla="*/ 294 h 619"/>
              <a:gd name="T8" fmla="*/ 221 w 619"/>
              <a:gd name="T9" fmla="*/ 309 h 619"/>
              <a:gd name="T10" fmla="*/ 221 w 619"/>
              <a:gd name="T11" fmla="*/ 324 h 619"/>
              <a:gd name="T12" fmla="*/ 368 w 619"/>
              <a:gd name="T13" fmla="*/ 471 h 619"/>
              <a:gd name="T14" fmla="*/ 398 w 619"/>
              <a:gd name="T15" fmla="*/ 471 h 619"/>
              <a:gd name="T16" fmla="*/ 398 w 619"/>
              <a:gd name="T17" fmla="*/ 441 h 619"/>
              <a:gd name="T18" fmla="*/ 265 w 619"/>
              <a:gd name="T19" fmla="*/ 309 h 619"/>
              <a:gd name="T20" fmla="*/ 398 w 619"/>
              <a:gd name="T21" fmla="*/ 177 h 619"/>
              <a:gd name="T22" fmla="*/ 398 w 619"/>
              <a:gd name="T23" fmla="*/ 147 h 619"/>
              <a:gd name="T24" fmla="*/ 309 w 619"/>
              <a:gd name="T25" fmla="*/ 0 h 619"/>
              <a:gd name="T26" fmla="*/ 309 w 619"/>
              <a:gd name="T27" fmla="*/ 0 h 619"/>
              <a:gd name="T28" fmla="*/ 0 w 619"/>
              <a:gd name="T29" fmla="*/ 309 h 619"/>
              <a:gd name="T30" fmla="*/ 309 w 619"/>
              <a:gd name="T31" fmla="*/ 618 h 619"/>
              <a:gd name="T32" fmla="*/ 618 w 619"/>
              <a:gd name="T33" fmla="*/ 309 h 619"/>
              <a:gd name="T34" fmla="*/ 309 w 619"/>
              <a:gd name="T35" fmla="*/ 0 h 619"/>
              <a:gd name="T36" fmla="*/ 309 w 619"/>
              <a:gd name="T37" fmla="*/ 589 h 619"/>
              <a:gd name="T38" fmla="*/ 309 w 619"/>
              <a:gd name="T39" fmla="*/ 589 h 619"/>
              <a:gd name="T40" fmla="*/ 29 w 619"/>
              <a:gd name="T41" fmla="*/ 309 h 619"/>
              <a:gd name="T42" fmla="*/ 309 w 619"/>
              <a:gd name="T43" fmla="*/ 29 h 619"/>
              <a:gd name="T44" fmla="*/ 589 w 619"/>
              <a:gd name="T45" fmla="*/ 309 h 619"/>
              <a:gd name="T46" fmla="*/ 309 w 619"/>
              <a:gd name="T47" fmla="*/ 58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619">
                <a:moveTo>
                  <a:pt x="398" y="147"/>
                </a:moveTo>
                <a:lnTo>
                  <a:pt x="398" y="147"/>
                </a:lnTo>
                <a:cubicBezTo>
                  <a:pt x="398" y="132"/>
                  <a:pt x="383" y="132"/>
                  <a:pt x="368" y="147"/>
                </a:cubicBezTo>
                <a:cubicBezTo>
                  <a:pt x="221" y="294"/>
                  <a:pt x="221" y="294"/>
                  <a:pt x="221" y="294"/>
                </a:cubicBezTo>
                <a:lnTo>
                  <a:pt x="221" y="309"/>
                </a:lnTo>
                <a:lnTo>
                  <a:pt x="221" y="324"/>
                </a:lnTo>
                <a:cubicBezTo>
                  <a:pt x="368" y="471"/>
                  <a:pt x="368" y="471"/>
                  <a:pt x="368" y="471"/>
                </a:cubicBezTo>
                <a:cubicBezTo>
                  <a:pt x="383" y="486"/>
                  <a:pt x="398" y="486"/>
                  <a:pt x="398" y="471"/>
                </a:cubicBezTo>
                <a:cubicBezTo>
                  <a:pt x="412" y="471"/>
                  <a:pt x="412" y="457"/>
                  <a:pt x="398" y="441"/>
                </a:cubicBezTo>
                <a:cubicBezTo>
                  <a:pt x="265" y="309"/>
                  <a:pt x="265" y="309"/>
                  <a:pt x="265" y="309"/>
                </a:cubicBezTo>
                <a:cubicBezTo>
                  <a:pt x="398" y="177"/>
                  <a:pt x="398" y="177"/>
                  <a:pt x="398" y="177"/>
                </a:cubicBezTo>
                <a:cubicBezTo>
                  <a:pt x="412" y="162"/>
                  <a:pt x="412" y="147"/>
                  <a:pt x="398" y="147"/>
                </a:cubicBezTo>
                <a:close/>
                <a:moveTo>
                  <a:pt x="309" y="0"/>
                </a:moveTo>
                <a:lnTo>
                  <a:pt x="309" y="0"/>
                </a:lnTo>
                <a:cubicBezTo>
                  <a:pt x="132" y="0"/>
                  <a:pt x="0" y="132"/>
                  <a:pt x="0" y="309"/>
                </a:cubicBezTo>
                <a:cubicBezTo>
                  <a:pt x="0" y="486"/>
                  <a:pt x="132" y="618"/>
                  <a:pt x="309" y="618"/>
                </a:cubicBezTo>
                <a:cubicBezTo>
                  <a:pt x="486" y="618"/>
                  <a:pt x="618" y="486"/>
                  <a:pt x="618" y="309"/>
                </a:cubicBezTo>
                <a:cubicBezTo>
                  <a:pt x="618" y="132"/>
                  <a:pt x="486" y="0"/>
                  <a:pt x="309" y="0"/>
                </a:cubicBezTo>
                <a:close/>
                <a:moveTo>
                  <a:pt x="309" y="589"/>
                </a:moveTo>
                <a:lnTo>
                  <a:pt x="309" y="589"/>
                </a:lnTo>
                <a:cubicBezTo>
                  <a:pt x="162" y="589"/>
                  <a:pt x="29" y="457"/>
                  <a:pt x="29" y="309"/>
                </a:cubicBezTo>
                <a:cubicBezTo>
                  <a:pt x="29" y="162"/>
                  <a:pt x="162" y="29"/>
                  <a:pt x="309" y="29"/>
                </a:cubicBezTo>
                <a:cubicBezTo>
                  <a:pt x="457" y="29"/>
                  <a:pt x="589" y="162"/>
                  <a:pt x="589" y="309"/>
                </a:cubicBezTo>
                <a:cubicBezTo>
                  <a:pt x="589" y="457"/>
                  <a:pt x="457" y="589"/>
                  <a:pt x="309"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8" name="Freeform 33"/>
          <p:cNvSpPr>
            <a:spLocks noChangeArrowheads="1"/>
          </p:cNvSpPr>
          <p:nvPr/>
        </p:nvSpPr>
        <p:spPr bwMode="auto">
          <a:xfrm>
            <a:off x="21939886" y="7133166"/>
            <a:ext cx="744873" cy="609599"/>
          </a:xfrm>
          <a:custGeom>
            <a:avLst/>
            <a:gdLst>
              <a:gd name="T0" fmla="*/ 604 w 649"/>
              <a:gd name="T1" fmla="*/ 30 h 531"/>
              <a:gd name="T2" fmla="*/ 604 w 649"/>
              <a:gd name="T3" fmla="*/ 30 h 531"/>
              <a:gd name="T4" fmla="*/ 501 w 649"/>
              <a:gd name="T5" fmla="*/ 30 h 531"/>
              <a:gd name="T6" fmla="*/ 207 w 649"/>
              <a:gd name="T7" fmla="*/ 324 h 531"/>
              <a:gd name="T8" fmla="*/ 148 w 649"/>
              <a:gd name="T9" fmla="*/ 251 h 531"/>
              <a:gd name="T10" fmla="*/ 30 w 649"/>
              <a:gd name="T11" fmla="*/ 251 h 531"/>
              <a:gd name="T12" fmla="*/ 30 w 649"/>
              <a:gd name="T13" fmla="*/ 369 h 531"/>
              <a:gd name="T14" fmla="*/ 162 w 649"/>
              <a:gd name="T15" fmla="*/ 486 h 531"/>
              <a:gd name="T16" fmla="*/ 266 w 649"/>
              <a:gd name="T17" fmla="*/ 486 h 531"/>
              <a:gd name="T18" fmla="*/ 604 w 649"/>
              <a:gd name="T19" fmla="*/ 148 h 531"/>
              <a:gd name="T20" fmla="*/ 604 w 649"/>
              <a:gd name="T21" fmla="*/ 30 h 531"/>
              <a:gd name="T22" fmla="*/ 575 w 649"/>
              <a:gd name="T23" fmla="*/ 118 h 531"/>
              <a:gd name="T24" fmla="*/ 575 w 649"/>
              <a:gd name="T25" fmla="*/ 118 h 531"/>
              <a:gd name="T26" fmla="*/ 236 w 649"/>
              <a:gd name="T27" fmla="*/ 457 h 531"/>
              <a:gd name="T28" fmla="*/ 192 w 649"/>
              <a:gd name="T29" fmla="*/ 457 h 531"/>
              <a:gd name="T30" fmla="*/ 59 w 649"/>
              <a:gd name="T31" fmla="*/ 324 h 531"/>
              <a:gd name="T32" fmla="*/ 59 w 649"/>
              <a:gd name="T33" fmla="*/ 280 h 531"/>
              <a:gd name="T34" fmla="*/ 118 w 649"/>
              <a:gd name="T35" fmla="*/ 280 h 531"/>
              <a:gd name="T36" fmla="*/ 207 w 649"/>
              <a:gd name="T37" fmla="*/ 369 h 531"/>
              <a:gd name="T38" fmla="*/ 530 w 649"/>
              <a:gd name="T39" fmla="*/ 59 h 531"/>
              <a:gd name="T40" fmla="*/ 575 w 649"/>
              <a:gd name="T41" fmla="*/ 59 h 531"/>
              <a:gd name="T42" fmla="*/ 575 w 649"/>
              <a:gd name="T43" fmla="*/ 118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9" h="531">
                <a:moveTo>
                  <a:pt x="604" y="30"/>
                </a:moveTo>
                <a:lnTo>
                  <a:pt x="604" y="30"/>
                </a:lnTo>
                <a:cubicBezTo>
                  <a:pt x="575" y="0"/>
                  <a:pt x="530" y="0"/>
                  <a:pt x="501" y="30"/>
                </a:cubicBezTo>
                <a:cubicBezTo>
                  <a:pt x="207" y="324"/>
                  <a:pt x="207" y="324"/>
                  <a:pt x="207" y="324"/>
                </a:cubicBezTo>
                <a:cubicBezTo>
                  <a:pt x="148" y="251"/>
                  <a:pt x="148" y="251"/>
                  <a:pt x="148" y="251"/>
                </a:cubicBezTo>
                <a:cubicBezTo>
                  <a:pt x="103" y="207"/>
                  <a:pt x="59" y="207"/>
                  <a:pt x="30" y="251"/>
                </a:cubicBezTo>
                <a:cubicBezTo>
                  <a:pt x="0" y="280"/>
                  <a:pt x="0" y="324"/>
                  <a:pt x="30" y="369"/>
                </a:cubicBezTo>
                <a:cubicBezTo>
                  <a:pt x="162" y="486"/>
                  <a:pt x="162" y="486"/>
                  <a:pt x="162" y="486"/>
                </a:cubicBezTo>
                <a:cubicBezTo>
                  <a:pt x="192" y="530"/>
                  <a:pt x="236" y="530"/>
                  <a:pt x="266" y="486"/>
                </a:cubicBezTo>
                <a:cubicBezTo>
                  <a:pt x="604" y="148"/>
                  <a:pt x="604" y="148"/>
                  <a:pt x="604" y="148"/>
                </a:cubicBezTo>
                <a:cubicBezTo>
                  <a:pt x="648" y="118"/>
                  <a:pt x="648" y="59"/>
                  <a:pt x="604" y="30"/>
                </a:cubicBezTo>
                <a:close/>
                <a:moveTo>
                  <a:pt x="575" y="118"/>
                </a:moveTo>
                <a:lnTo>
                  <a:pt x="575" y="118"/>
                </a:lnTo>
                <a:cubicBezTo>
                  <a:pt x="575" y="118"/>
                  <a:pt x="251" y="457"/>
                  <a:pt x="236" y="457"/>
                </a:cubicBezTo>
                <a:cubicBezTo>
                  <a:pt x="221" y="471"/>
                  <a:pt x="207" y="471"/>
                  <a:pt x="192" y="457"/>
                </a:cubicBezTo>
                <a:lnTo>
                  <a:pt x="59" y="324"/>
                </a:lnTo>
                <a:cubicBezTo>
                  <a:pt x="45" y="310"/>
                  <a:pt x="45" y="295"/>
                  <a:pt x="59" y="280"/>
                </a:cubicBezTo>
                <a:cubicBezTo>
                  <a:pt x="74" y="265"/>
                  <a:pt x="103" y="265"/>
                  <a:pt x="118" y="280"/>
                </a:cubicBezTo>
                <a:cubicBezTo>
                  <a:pt x="207" y="369"/>
                  <a:pt x="207" y="369"/>
                  <a:pt x="207" y="369"/>
                </a:cubicBezTo>
                <a:cubicBezTo>
                  <a:pt x="530" y="59"/>
                  <a:pt x="530" y="59"/>
                  <a:pt x="530" y="59"/>
                </a:cubicBezTo>
                <a:cubicBezTo>
                  <a:pt x="545" y="45"/>
                  <a:pt x="560" y="45"/>
                  <a:pt x="575" y="59"/>
                </a:cubicBezTo>
                <a:cubicBezTo>
                  <a:pt x="604" y="74"/>
                  <a:pt x="604" y="103"/>
                  <a:pt x="575"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9" name="Freeform 34"/>
          <p:cNvSpPr>
            <a:spLocks noChangeArrowheads="1"/>
          </p:cNvSpPr>
          <p:nvPr/>
        </p:nvSpPr>
        <p:spPr bwMode="auto">
          <a:xfrm>
            <a:off x="20814111" y="7167033"/>
            <a:ext cx="596745" cy="596900"/>
          </a:xfrm>
          <a:custGeom>
            <a:avLst/>
            <a:gdLst>
              <a:gd name="T0" fmla="*/ 368 w 516"/>
              <a:gd name="T1" fmla="*/ 265 h 516"/>
              <a:gd name="T2" fmla="*/ 368 w 516"/>
              <a:gd name="T3" fmla="*/ 265 h 516"/>
              <a:gd name="T4" fmla="*/ 486 w 516"/>
              <a:gd name="T5" fmla="*/ 147 h 516"/>
              <a:gd name="T6" fmla="*/ 486 w 516"/>
              <a:gd name="T7" fmla="*/ 44 h 516"/>
              <a:gd name="T8" fmla="*/ 368 w 516"/>
              <a:gd name="T9" fmla="*/ 44 h 516"/>
              <a:gd name="T10" fmla="*/ 265 w 516"/>
              <a:gd name="T11" fmla="*/ 147 h 516"/>
              <a:gd name="T12" fmla="*/ 147 w 516"/>
              <a:gd name="T13" fmla="*/ 44 h 516"/>
              <a:gd name="T14" fmla="*/ 44 w 516"/>
              <a:gd name="T15" fmla="*/ 44 h 516"/>
              <a:gd name="T16" fmla="*/ 44 w 516"/>
              <a:gd name="T17" fmla="*/ 147 h 516"/>
              <a:gd name="T18" fmla="*/ 147 w 516"/>
              <a:gd name="T19" fmla="*/ 265 h 516"/>
              <a:gd name="T20" fmla="*/ 44 w 516"/>
              <a:gd name="T21" fmla="*/ 368 h 516"/>
              <a:gd name="T22" fmla="*/ 44 w 516"/>
              <a:gd name="T23" fmla="*/ 486 h 516"/>
              <a:gd name="T24" fmla="*/ 147 w 516"/>
              <a:gd name="T25" fmla="*/ 486 h 516"/>
              <a:gd name="T26" fmla="*/ 265 w 516"/>
              <a:gd name="T27" fmla="*/ 368 h 516"/>
              <a:gd name="T28" fmla="*/ 368 w 516"/>
              <a:gd name="T29" fmla="*/ 486 h 516"/>
              <a:gd name="T30" fmla="*/ 486 w 516"/>
              <a:gd name="T31" fmla="*/ 486 h 516"/>
              <a:gd name="T32" fmla="*/ 486 w 516"/>
              <a:gd name="T33" fmla="*/ 368 h 516"/>
              <a:gd name="T34" fmla="*/ 368 w 516"/>
              <a:gd name="T35" fmla="*/ 265 h 516"/>
              <a:gd name="T36" fmla="*/ 456 w 516"/>
              <a:gd name="T37" fmla="*/ 456 h 516"/>
              <a:gd name="T38" fmla="*/ 456 w 516"/>
              <a:gd name="T39" fmla="*/ 456 h 516"/>
              <a:gd name="T40" fmla="*/ 398 w 516"/>
              <a:gd name="T41" fmla="*/ 456 h 516"/>
              <a:gd name="T42" fmla="*/ 265 w 516"/>
              <a:gd name="T43" fmla="*/ 309 h 516"/>
              <a:gd name="T44" fmla="*/ 118 w 516"/>
              <a:gd name="T45" fmla="*/ 456 h 516"/>
              <a:gd name="T46" fmla="*/ 59 w 516"/>
              <a:gd name="T47" fmla="*/ 456 h 516"/>
              <a:gd name="T48" fmla="*/ 59 w 516"/>
              <a:gd name="T49" fmla="*/ 398 h 516"/>
              <a:gd name="T50" fmla="*/ 206 w 516"/>
              <a:gd name="T51" fmla="*/ 265 h 516"/>
              <a:gd name="T52" fmla="*/ 59 w 516"/>
              <a:gd name="T53" fmla="*/ 118 h 516"/>
              <a:gd name="T54" fmla="*/ 59 w 516"/>
              <a:gd name="T55" fmla="*/ 59 h 516"/>
              <a:gd name="T56" fmla="*/ 118 w 516"/>
              <a:gd name="T57" fmla="*/ 59 h 516"/>
              <a:gd name="T58" fmla="*/ 265 w 516"/>
              <a:gd name="T59" fmla="*/ 206 h 516"/>
              <a:gd name="T60" fmla="*/ 398 w 516"/>
              <a:gd name="T61" fmla="*/ 59 h 516"/>
              <a:gd name="T62" fmla="*/ 456 w 516"/>
              <a:gd name="T63" fmla="*/ 59 h 516"/>
              <a:gd name="T64" fmla="*/ 456 w 516"/>
              <a:gd name="T65" fmla="*/ 118 h 516"/>
              <a:gd name="T66" fmla="*/ 309 w 516"/>
              <a:gd name="T67" fmla="*/ 265 h 516"/>
              <a:gd name="T68" fmla="*/ 456 w 516"/>
              <a:gd name="T69" fmla="*/ 398 h 516"/>
              <a:gd name="T70" fmla="*/ 456 w 516"/>
              <a:gd name="T71" fmla="*/ 45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6" h="516">
                <a:moveTo>
                  <a:pt x="368" y="265"/>
                </a:moveTo>
                <a:lnTo>
                  <a:pt x="368" y="265"/>
                </a:lnTo>
                <a:cubicBezTo>
                  <a:pt x="486" y="147"/>
                  <a:pt x="486" y="147"/>
                  <a:pt x="486" y="147"/>
                </a:cubicBezTo>
                <a:cubicBezTo>
                  <a:pt x="515" y="118"/>
                  <a:pt x="515" y="73"/>
                  <a:pt x="486" y="44"/>
                </a:cubicBezTo>
                <a:cubicBezTo>
                  <a:pt x="456" y="0"/>
                  <a:pt x="398" y="0"/>
                  <a:pt x="368" y="44"/>
                </a:cubicBezTo>
                <a:cubicBezTo>
                  <a:pt x="265" y="147"/>
                  <a:pt x="265" y="147"/>
                  <a:pt x="265" y="147"/>
                </a:cubicBezTo>
                <a:cubicBezTo>
                  <a:pt x="147" y="44"/>
                  <a:pt x="147" y="44"/>
                  <a:pt x="147" y="44"/>
                </a:cubicBezTo>
                <a:cubicBezTo>
                  <a:pt x="118" y="0"/>
                  <a:pt x="73" y="0"/>
                  <a:pt x="44" y="44"/>
                </a:cubicBezTo>
                <a:cubicBezTo>
                  <a:pt x="0" y="73"/>
                  <a:pt x="0" y="118"/>
                  <a:pt x="44" y="147"/>
                </a:cubicBezTo>
                <a:cubicBezTo>
                  <a:pt x="147" y="265"/>
                  <a:pt x="147" y="265"/>
                  <a:pt x="147" y="265"/>
                </a:cubicBezTo>
                <a:cubicBezTo>
                  <a:pt x="44" y="368"/>
                  <a:pt x="44" y="368"/>
                  <a:pt x="44" y="368"/>
                </a:cubicBezTo>
                <a:cubicBezTo>
                  <a:pt x="0" y="398"/>
                  <a:pt x="0" y="456"/>
                  <a:pt x="44" y="486"/>
                </a:cubicBezTo>
                <a:cubicBezTo>
                  <a:pt x="73" y="515"/>
                  <a:pt x="118" y="515"/>
                  <a:pt x="147" y="486"/>
                </a:cubicBezTo>
                <a:cubicBezTo>
                  <a:pt x="265" y="368"/>
                  <a:pt x="265" y="368"/>
                  <a:pt x="265" y="368"/>
                </a:cubicBezTo>
                <a:cubicBezTo>
                  <a:pt x="368" y="486"/>
                  <a:pt x="368" y="486"/>
                  <a:pt x="368" y="486"/>
                </a:cubicBezTo>
                <a:cubicBezTo>
                  <a:pt x="398" y="515"/>
                  <a:pt x="456" y="515"/>
                  <a:pt x="486" y="486"/>
                </a:cubicBezTo>
                <a:cubicBezTo>
                  <a:pt x="515" y="456"/>
                  <a:pt x="515" y="398"/>
                  <a:pt x="486" y="368"/>
                </a:cubicBezTo>
                <a:lnTo>
                  <a:pt x="368" y="265"/>
                </a:lnTo>
                <a:close/>
                <a:moveTo>
                  <a:pt x="456" y="456"/>
                </a:moveTo>
                <a:lnTo>
                  <a:pt x="456" y="456"/>
                </a:lnTo>
                <a:cubicBezTo>
                  <a:pt x="441" y="471"/>
                  <a:pt x="412" y="471"/>
                  <a:pt x="398" y="456"/>
                </a:cubicBezTo>
                <a:cubicBezTo>
                  <a:pt x="265" y="309"/>
                  <a:pt x="265" y="309"/>
                  <a:pt x="265" y="309"/>
                </a:cubicBezTo>
                <a:cubicBezTo>
                  <a:pt x="118" y="456"/>
                  <a:pt x="118" y="456"/>
                  <a:pt x="118" y="456"/>
                </a:cubicBezTo>
                <a:cubicBezTo>
                  <a:pt x="103" y="471"/>
                  <a:pt x="73" y="471"/>
                  <a:pt x="59" y="456"/>
                </a:cubicBezTo>
                <a:cubicBezTo>
                  <a:pt x="44" y="441"/>
                  <a:pt x="44" y="412"/>
                  <a:pt x="59" y="398"/>
                </a:cubicBezTo>
                <a:cubicBezTo>
                  <a:pt x="206" y="265"/>
                  <a:pt x="206" y="265"/>
                  <a:pt x="206" y="265"/>
                </a:cubicBezTo>
                <a:cubicBezTo>
                  <a:pt x="59" y="118"/>
                  <a:pt x="59" y="118"/>
                  <a:pt x="59" y="118"/>
                </a:cubicBezTo>
                <a:cubicBezTo>
                  <a:pt x="44" y="103"/>
                  <a:pt x="44" y="73"/>
                  <a:pt x="59" y="59"/>
                </a:cubicBezTo>
                <a:cubicBezTo>
                  <a:pt x="73" y="44"/>
                  <a:pt x="103" y="44"/>
                  <a:pt x="118" y="59"/>
                </a:cubicBezTo>
                <a:cubicBezTo>
                  <a:pt x="265" y="206"/>
                  <a:pt x="265" y="206"/>
                  <a:pt x="265" y="206"/>
                </a:cubicBezTo>
                <a:cubicBezTo>
                  <a:pt x="398" y="59"/>
                  <a:pt x="398" y="59"/>
                  <a:pt x="398" y="59"/>
                </a:cubicBezTo>
                <a:cubicBezTo>
                  <a:pt x="412" y="44"/>
                  <a:pt x="441" y="44"/>
                  <a:pt x="456" y="59"/>
                </a:cubicBezTo>
                <a:cubicBezTo>
                  <a:pt x="471" y="73"/>
                  <a:pt x="471" y="103"/>
                  <a:pt x="456" y="118"/>
                </a:cubicBezTo>
                <a:cubicBezTo>
                  <a:pt x="309" y="265"/>
                  <a:pt x="309" y="265"/>
                  <a:pt x="309" y="265"/>
                </a:cubicBezTo>
                <a:cubicBezTo>
                  <a:pt x="456" y="398"/>
                  <a:pt x="456" y="398"/>
                  <a:pt x="456" y="398"/>
                </a:cubicBezTo>
                <a:cubicBezTo>
                  <a:pt x="471" y="412"/>
                  <a:pt x="471" y="441"/>
                  <a:pt x="456" y="4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0" name="Freeform 35"/>
          <p:cNvSpPr>
            <a:spLocks noChangeArrowheads="1"/>
          </p:cNvSpPr>
          <p:nvPr/>
        </p:nvSpPr>
        <p:spPr bwMode="auto">
          <a:xfrm>
            <a:off x="19595228" y="7370234"/>
            <a:ext cx="711015" cy="173566"/>
          </a:xfrm>
          <a:custGeom>
            <a:avLst/>
            <a:gdLst>
              <a:gd name="T0" fmla="*/ 545 w 619"/>
              <a:gd name="T1" fmla="*/ 0 h 148"/>
              <a:gd name="T2" fmla="*/ 545 w 619"/>
              <a:gd name="T3" fmla="*/ 0 h 148"/>
              <a:gd name="T4" fmla="*/ 73 w 619"/>
              <a:gd name="T5" fmla="*/ 0 h 148"/>
              <a:gd name="T6" fmla="*/ 0 w 619"/>
              <a:gd name="T7" fmla="*/ 73 h 148"/>
              <a:gd name="T8" fmla="*/ 73 w 619"/>
              <a:gd name="T9" fmla="*/ 147 h 148"/>
              <a:gd name="T10" fmla="*/ 545 w 619"/>
              <a:gd name="T11" fmla="*/ 147 h 148"/>
              <a:gd name="T12" fmla="*/ 618 w 619"/>
              <a:gd name="T13" fmla="*/ 73 h 148"/>
              <a:gd name="T14" fmla="*/ 545 w 619"/>
              <a:gd name="T15" fmla="*/ 0 h 148"/>
              <a:gd name="T16" fmla="*/ 545 w 619"/>
              <a:gd name="T17" fmla="*/ 117 h 148"/>
              <a:gd name="T18" fmla="*/ 545 w 619"/>
              <a:gd name="T19" fmla="*/ 117 h 148"/>
              <a:gd name="T20" fmla="*/ 73 w 619"/>
              <a:gd name="T21" fmla="*/ 117 h 148"/>
              <a:gd name="T22" fmla="*/ 29 w 619"/>
              <a:gd name="T23" fmla="*/ 73 h 148"/>
              <a:gd name="T24" fmla="*/ 73 w 619"/>
              <a:gd name="T25" fmla="*/ 29 h 148"/>
              <a:gd name="T26" fmla="*/ 545 w 619"/>
              <a:gd name="T27" fmla="*/ 29 h 148"/>
              <a:gd name="T28" fmla="*/ 589 w 619"/>
              <a:gd name="T29" fmla="*/ 73 h 148"/>
              <a:gd name="T30" fmla="*/ 545 w 619"/>
              <a:gd name="T31" fmla="*/ 11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9" h="148">
                <a:moveTo>
                  <a:pt x="545" y="0"/>
                </a:moveTo>
                <a:lnTo>
                  <a:pt x="545" y="0"/>
                </a:lnTo>
                <a:cubicBezTo>
                  <a:pt x="73" y="0"/>
                  <a:pt x="73" y="0"/>
                  <a:pt x="73" y="0"/>
                </a:cubicBezTo>
                <a:cubicBezTo>
                  <a:pt x="29" y="0"/>
                  <a:pt x="0" y="29"/>
                  <a:pt x="0" y="73"/>
                </a:cubicBezTo>
                <a:cubicBezTo>
                  <a:pt x="0" y="117"/>
                  <a:pt x="29" y="147"/>
                  <a:pt x="73" y="147"/>
                </a:cubicBezTo>
                <a:cubicBezTo>
                  <a:pt x="545" y="147"/>
                  <a:pt x="545" y="147"/>
                  <a:pt x="545" y="147"/>
                </a:cubicBezTo>
                <a:cubicBezTo>
                  <a:pt x="589" y="147"/>
                  <a:pt x="618" y="117"/>
                  <a:pt x="618" y="73"/>
                </a:cubicBezTo>
                <a:cubicBezTo>
                  <a:pt x="618" y="29"/>
                  <a:pt x="589" y="0"/>
                  <a:pt x="545" y="0"/>
                </a:cubicBezTo>
                <a:close/>
                <a:moveTo>
                  <a:pt x="545" y="117"/>
                </a:moveTo>
                <a:lnTo>
                  <a:pt x="545" y="117"/>
                </a:lnTo>
                <a:cubicBezTo>
                  <a:pt x="73" y="117"/>
                  <a:pt x="73" y="117"/>
                  <a:pt x="73" y="117"/>
                </a:cubicBezTo>
                <a:cubicBezTo>
                  <a:pt x="59" y="117"/>
                  <a:pt x="29" y="88"/>
                  <a:pt x="29" y="73"/>
                </a:cubicBezTo>
                <a:cubicBezTo>
                  <a:pt x="29" y="58"/>
                  <a:pt x="59" y="29"/>
                  <a:pt x="73" y="29"/>
                </a:cubicBezTo>
                <a:cubicBezTo>
                  <a:pt x="545" y="29"/>
                  <a:pt x="545" y="29"/>
                  <a:pt x="545" y="29"/>
                </a:cubicBezTo>
                <a:cubicBezTo>
                  <a:pt x="559" y="29"/>
                  <a:pt x="589" y="58"/>
                  <a:pt x="589" y="73"/>
                </a:cubicBezTo>
                <a:cubicBezTo>
                  <a:pt x="589" y="88"/>
                  <a:pt x="559" y="117"/>
                  <a:pt x="545" y="11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1" name="Freeform 36"/>
          <p:cNvSpPr>
            <a:spLocks noChangeArrowheads="1"/>
          </p:cNvSpPr>
          <p:nvPr/>
        </p:nvSpPr>
        <p:spPr bwMode="auto">
          <a:xfrm>
            <a:off x="18405974" y="7095065"/>
            <a:ext cx="732174" cy="715434"/>
          </a:xfrm>
          <a:custGeom>
            <a:avLst/>
            <a:gdLst>
              <a:gd name="T0" fmla="*/ 560 w 634"/>
              <a:gd name="T1" fmla="*/ 236 h 619"/>
              <a:gd name="T2" fmla="*/ 560 w 634"/>
              <a:gd name="T3" fmla="*/ 236 h 619"/>
              <a:gd name="T4" fmla="*/ 398 w 634"/>
              <a:gd name="T5" fmla="*/ 236 h 619"/>
              <a:gd name="T6" fmla="*/ 398 w 634"/>
              <a:gd name="T7" fmla="*/ 74 h 619"/>
              <a:gd name="T8" fmla="*/ 324 w 634"/>
              <a:gd name="T9" fmla="*/ 0 h 619"/>
              <a:gd name="T10" fmla="*/ 236 w 634"/>
              <a:gd name="T11" fmla="*/ 74 h 619"/>
              <a:gd name="T12" fmla="*/ 236 w 634"/>
              <a:gd name="T13" fmla="*/ 236 h 619"/>
              <a:gd name="T14" fmla="*/ 89 w 634"/>
              <a:gd name="T15" fmla="*/ 236 h 619"/>
              <a:gd name="T16" fmla="*/ 0 w 634"/>
              <a:gd name="T17" fmla="*/ 309 h 619"/>
              <a:gd name="T18" fmla="*/ 89 w 634"/>
              <a:gd name="T19" fmla="*/ 383 h 619"/>
              <a:gd name="T20" fmla="*/ 236 w 634"/>
              <a:gd name="T21" fmla="*/ 383 h 619"/>
              <a:gd name="T22" fmla="*/ 236 w 634"/>
              <a:gd name="T23" fmla="*/ 545 h 619"/>
              <a:gd name="T24" fmla="*/ 324 w 634"/>
              <a:gd name="T25" fmla="*/ 618 h 619"/>
              <a:gd name="T26" fmla="*/ 398 w 634"/>
              <a:gd name="T27" fmla="*/ 545 h 619"/>
              <a:gd name="T28" fmla="*/ 398 w 634"/>
              <a:gd name="T29" fmla="*/ 383 h 619"/>
              <a:gd name="T30" fmla="*/ 560 w 634"/>
              <a:gd name="T31" fmla="*/ 383 h 619"/>
              <a:gd name="T32" fmla="*/ 633 w 634"/>
              <a:gd name="T33" fmla="*/ 309 h 619"/>
              <a:gd name="T34" fmla="*/ 560 w 634"/>
              <a:gd name="T35" fmla="*/ 236 h 619"/>
              <a:gd name="T36" fmla="*/ 560 w 634"/>
              <a:gd name="T37" fmla="*/ 353 h 619"/>
              <a:gd name="T38" fmla="*/ 560 w 634"/>
              <a:gd name="T39" fmla="*/ 353 h 619"/>
              <a:gd name="T40" fmla="*/ 354 w 634"/>
              <a:gd name="T41" fmla="*/ 353 h 619"/>
              <a:gd name="T42" fmla="*/ 354 w 634"/>
              <a:gd name="T43" fmla="*/ 545 h 619"/>
              <a:gd name="T44" fmla="*/ 324 w 634"/>
              <a:gd name="T45" fmla="*/ 589 h 619"/>
              <a:gd name="T46" fmla="*/ 280 w 634"/>
              <a:gd name="T47" fmla="*/ 545 h 619"/>
              <a:gd name="T48" fmla="*/ 280 w 634"/>
              <a:gd name="T49" fmla="*/ 353 h 619"/>
              <a:gd name="T50" fmla="*/ 89 w 634"/>
              <a:gd name="T51" fmla="*/ 353 h 619"/>
              <a:gd name="T52" fmla="*/ 45 w 634"/>
              <a:gd name="T53" fmla="*/ 309 h 619"/>
              <a:gd name="T54" fmla="*/ 89 w 634"/>
              <a:gd name="T55" fmla="*/ 265 h 619"/>
              <a:gd name="T56" fmla="*/ 280 w 634"/>
              <a:gd name="T57" fmla="*/ 265 h 619"/>
              <a:gd name="T58" fmla="*/ 280 w 634"/>
              <a:gd name="T59" fmla="*/ 74 h 619"/>
              <a:gd name="T60" fmla="*/ 324 w 634"/>
              <a:gd name="T61" fmla="*/ 29 h 619"/>
              <a:gd name="T62" fmla="*/ 354 w 634"/>
              <a:gd name="T63" fmla="*/ 74 h 619"/>
              <a:gd name="T64" fmla="*/ 354 w 634"/>
              <a:gd name="T65" fmla="*/ 265 h 619"/>
              <a:gd name="T66" fmla="*/ 560 w 634"/>
              <a:gd name="T67" fmla="*/ 265 h 619"/>
              <a:gd name="T68" fmla="*/ 589 w 634"/>
              <a:gd name="T69" fmla="*/ 309 h 619"/>
              <a:gd name="T70" fmla="*/ 560 w 634"/>
              <a:gd name="T71" fmla="*/ 35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19">
                <a:moveTo>
                  <a:pt x="560" y="236"/>
                </a:moveTo>
                <a:lnTo>
                  <a:pt x="560" y="236"/>
                </a:lnTo>
                <a:cubicBezTo>
                  <a:pt x="398" y="236"/>
                  <a:pt x="398" y="236"/>
                  <a:pt x="398" y="236"/>
                </a:cubicBezTo>
                <a:cubicBezTo>
                  <a:pt x="398" y="74"/>
                  <a:pt x="398" y="74"/>
                  <a:pt x="398" y="74"/>
                </a:cubicBezTo>
                <a:cubicBezTo>
                  <a:pt x="398" y="29"/>
                  <a:pt x="369" y="0"/>
                  <a:pt x="324" y="0"/>
                </a:cubicBezTo>
                <a:cubicBezTo>
                  <a:pt x="280" y="0"/>
                  <a:pt x="236" y="29"/>
                  <a:pt x="236" y="74"/>
                </a:cubicBezTo>
                <a:cubicBezTo>
                  <a:pt x="236" y="236"/>
                  <a:pt x="236" y="236"/>
                  <a:pt x="236" y="236"/>
                </a:cubicBezTo>
                <a:cubicBezTo>
                  <a:pt x="89" y="236"/>
                  <a:pt x="89" y="236"/>
                  <a:pt x="89" y="236"/>
                </a:cubicBezTo>
                <a:cubicBezTo>
                  <a:pt x="45" y="236"/>
                  <a:pt x="0" y="265"/>
                  <a:pt x="0" y="309"/>
                </a:cubicBezTo>
                <a:cubicBezTo>
                  <a:pt x="0" y="353"/>
                  <a:pt x="45" y="383"/>
                  <a:pt x="89" y="383"/>
                </a:cubicBezTo>
                <a:cubicBezTo>
                  <a:pt x="236" y="383"/>
                  <a:pt x="236" y="383"/>
                  <a:pt x="236" y="383"/>
                </a:cubicBezTo>
                <a:cubicBezTo>
                  <a:pt x="236" y="545"/>
                  <a:pt x="236" y="545"/>
                  <a:pt x="236" y="545"/>
                </a:cubicBezTo>
                <a:cubicBezTo>
                  <a:pt x="236" y="589"/>
                  <a:pt x="280" y="618"/>
                  <a:pt x="324" y="618"/>
                </a:cubicBezTo>
                <a:cubicBezTo>
                  <a:pt x="369" y="618"/>
                  <a:pt x="398" y="589"/>
                  <a:pt x="398" y="545"/>
                </a:cubicBezTo>
                <a:cubicBezTo>
                  <a:pt x="398" y="383"/>
                  <a:pt x="398" y="383"/>
                  <a:pt x="398" y="383"/>
                </a:cubicBezTo>
                <a:cubicBezTo>
                  <a:pt x="560" y="383"/>
                  <a:pt x="560" y="383"/>
                  <a:pt x="560" y="383"/>
                </a:cubicBezTo>
                <a:cubicBezTo>
                  <a:pt x="604" y="383"/>
                  <a:pt x="633" y="353"/>
                  <a:pt x="633" y="309"/>
                </a:cubicBezTo>
                <a:cubicBezTo>
                  <a:pt x="633" y="265"/>
                  <a:pt x="604" y="236"/>
                  <a:pt x="560" y="236"/>
                </a:cubicBezTo>
                <a:close/>
                <a:moveTo>
                  <a:pt x="560" y="353"/>
                </a:moveTo>
                <a:lnTo>
                  <a:pt x="560" y="353"/>
                </a:lnTo>
                <a:cubicBezTo>
                  <a:pt x="354" y="353"/>
                  <a:pt x="354" y="353"/>
                  <a:pt x="354" y="353"/>
                </a:cubicBezTo>
                <a:cubicBezTo>
                  <a:pt x="354" y="545"/>
                  <a:pt x="354" y="545"/>
                  <a:pt x="354" y="545"/>
                </a:cubicBezTo>
                <a:cubicBezTo>
                  <a:pt x="354" y="559"/>
                  <a:pt x="339" y="589"/>
                  <a:pt x="324" y="589"/>
                </a:cubicBezTo>
                <a:cubicBezTo>
                  <a:pt x="295" y="589"/>
                  <a:pt x="280" y="559"/>
                  <a:pt x="280" y="545"/>
                </a:cubicBezTo>
                <a:cubicBezTo>
                  <a:pt x="280" y="353"/>
                  <a:pt x="280" y="353"/>
                  <a:pt x="280" y="353"/>
                </a:cubicBezTo>
                <a:cubicBezTo>
                  <a:pt x="89" y="353"/>
                  <a:pt x="89" y="353"/>
                  <a:pt x="89" y="353"/>
                </a:cubicBezTo>
                <a:cubicBezTo>
                  <a:pt x="59" y="353"/>
                  <a:pt x="45" y="324"/>
                  <a:pt x="45" y="309"/>
                </a:cubicBezTo>
                <a:cubicBezTo>
                  <a:pt x="45" y="294"/>
                  <a:pt x="59" y="265"/>
                  <a:pt x="89" y="265"/>
                </a:cubicBezTo>
                <a:cubicBezTo>
                  <a:pt x="280" y="265"/>
                  <a:pt x="280" y="265"/>
                  <a:pt x="280" y="265"/>
                </a:cubicBezTo>
                <a:cubicBezTo>
                  <a:pt x="280" y="74"/>
                  <a:pt x="280" y="74"/>
                  <a:pt x="280" y="74"/>
                </a:cubicBezTo>
                <a:cubicBezTo>
                  <a:pt x="280" y="59"/>
                  <a:pt x="295" y="29"/>
                  <a:pt x="324" y="29"/>
                </a:cubicBezTo>
                <a:cubicBezTo>
                  <a:pt x="339" y="29"/>
                  <a:pt x="354" y="59"/>
                  <a:pt x="354" y="74"/>
                </a:cubicBezTo>
                <a:cubicBezTo>
                  <a:pt x="354" y="265"/>
                  <a:pt x="354" y="265"/>
                  <a:pt x="354" y="265"/>
                </a:cubicBezTo>
                <a:cubicBezTo>
                  <a:pt x="560" y="265"/>
                  <a:pt x="560" y="265"/>
                  <a:pt x="560" y="265"/>
                </a:cubicBezTo>
                <a:cubicBezTo>
                  <a:pt x="575" y="265"/>
                  <a:pt x="589" y="294"/>
                  <a:pt x="589" y="309"/>
                </a:cubicBezTo>
                <a:cubicBezTo>
                  <a:pt x="589" y="324"/>
                  <a:pt x="575" y="353"/>
                  <a:pt x="560" y="3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2" name="Freeform 37"/>
          <p:cNvSpPr>
            <a:spLocks noChangeArrowheads="1"/>
          </p:cNvSpPr>
          <p:nvPr/>
        </p:nvSpPr>
        <p:spPr bwMode="auto">
          <a:xfrm>
            <a:off x="17233645" y="7133166"/>
            <a:ext cx="732177" cy="643466"/>
          </a:xfrm>
          <a:custGeom>
            <a:avLst/>
            <a:gdLst>
              <a:gd name="T0" fmla="*/ 73 w 634"/>
              <a:gd name="T1" fmla="*/ 162 h 561"/>
              <a:gd name="T2" fmla="*/ 73 w 634"/>
              <a:gd name="T3" fmla="*/ 162 h 561"/>
              <a:gd name="T4" fmla="*/ 544 w 634"/>
              <a:gd name="T5" fmla="*/ 162 h 561"/>
              <a:gd name="T6" fmla="*/ 633 w 634"/>
              <a:gd name="T7" fmla="*/ 89 h 561"/>
              <a:gd name="T8" fmla="*/ 544 w 634"/>
              <a:gd name="T9" fmla="*/ 0 h 561"/>
              <a:gd name="T10" fmla="*/ 73 w 634"/>
              <a:gd name="T11" fmla="*/ 0 h 561"/>
              <a:gd name="T12" fmla="*/ 0 w 634"/>
              <a:gd name="T13" fmla="*/ 89 h 561"/>
              <a:gd name="T14" fmla="*/ 73 w 634"/>
              <a:gd name="T15" fmla="*/ 162 h 561"/>
              <a:gd name="T16" fmla="*/ 73 w 634"/>
              <a:gd name="T17" fmla="*/ 45 h 561"/>
              <a:gd name="T18" fmla="*/ 73 w 634"/>
              <a:gd name="T19" fmla="*/ 45 h 561"/>
              <a:gd name="T20" fmla="*/ 544 w 634"/>
              <a:gd name="T21" fmla="*/ 45 h 561"/>
              <a:gd name="T22" fmla="*/ 588 w 634"/>
              <a:gd name="T23" fmla="*/ 89 h 561"/>
              <a:gd name="T24" fmla="*/ 544 w 634"/>
              <a:gd name="T25" fmla="*/ 118 h 561"/>
              <a:gd name="T26" fmla="*/ 73 w 634"/>
              <a:gd name="T27" fmla="*/ 118 h 561"/>
              <a:gd name="T28" fmla="*/ 44 w 634"/>
              <a:gd name="T29" fmla="*/ 89 h 561"/>
              <a:gd name="T30" fmla="*/ 73 w 634"/>
              <a:gd name="T31" fmla="*/ 45 h 561"/>
              <a:gd name="T32" fmla="*/ 544 w 634"/>
              <a:gd name="T33" fmla="*/ 207 h 561"/>
              <a:gd name="T34" fmla="*/ 544 w 634"/>
              <a:gd name="T35" fmla="*/ 207 h 561"/>
              <a:gd name="T36" fmla="*/ 73 w 634"/>
              <a:gd name="T37" fmla="*/ 207 h 561"/>
              <a:gd name="T38" fmla="*/ 0 w 634"/>
              <a:gd name="T39" fmla="*/ 280 h 561"/>
              <a:gd name="T40" fmla="*/ 73 w 634"/>
              <a:gd name="T41" fmla="*/ 354 h 561"/>
              <a:gd name="T42" fmla="*/ 544 w 634"/>
              <a:gd name="T43" fmla="*/ 354 h 561"/>
              <a:gd name="T44" fmla="*/ 633 w 634"/>
              <a:gd name="T45" fmla="*/ 280 h 561"/>
              <a:gd name="T46" fmla="*/ 544 w 634"/>
              <a:gd name="T47" fmla="*/ 207 h 561"/>
              <a:gd name="T48" fmla="*/ 544 w 634"/>
              <a:gd name="T49" fmla="*/ 324 h 561"/>
              <a:gd name="T50" fmla="*/ 544 w 634"/>
              <a:gd name="T51" fmla="*/ 324 h 561"/>
              <a:gd name="T52" fmla="*/ 73 w 634"/>
              <a:gd name="T53" fmla="*/ 324 h 561"/>
              <a:gd name="T54" fmla="*/ 44 w 634"/>
              <a:gd name="T55" fmla="*/ 280 h 561"/>
              <a:gd name="T56" fmla="*/ 73 w 634"/>
              <a:gd name="T57" fmla="*/ 236 h 561"/>
              <a:gd name="T58" fmla="*/ 544 w 634"/>
              <a:gd name="T59" fmla="*/ 236 h 561"/>
              <a:gd name="T60" fmla="*/ 588 w 634"/>
              <a:gd name="T61" fmla="*/ 280 h 561"/>
              <a:gd name="T62" fmla="*/ 544 w 634"/>
              <a:gd name="T63" fmla="*/ 324 h 561"/>
              <a:gd name="T64" fmla="*/ 544 w 634"/>
              <a:gd name="T65" fmla="*/ 398 h 561"/>
              <a:gd name="T66" fmla="*/ 544 w 634"/>
              <a:gd name="T67" fmla="*/ 398 h 561"/>
              <a:gd name="T68" fmla="*/ 73 w 634"/>
              <a:gd name="T69" fmla="*/ 398 h 561"/>
              <a:gd name="T70" fmla="*/ 0 w 634"/>
              <a:gd name="T71" fmla="*/ 471 h 561"/>
              <a:gd name="T72" fmla="*/ 73 w 634"/>
              <a:gd name="T73" fmla="*/ 560 h 561"/>
              <a:gd name="T74" fmla="*/ 544 w 634"/>
              <a:gd name="T75" fmla="*/ 560 h 561"/>
              <a:gd name="T76" fmla="*/ 633 w 634"/>
              <a:gd name="T77" fmla="*/ 471 h 561"/>
              <a:gd name="T78" fmla="*/ 544 w 634"/>
              <a:gd name="T79" fmla="*/ 398 h 561"/>
              <a:gd name="T80" fmla="*/ 544 w 634"/>
              <a:gd name="T81" fmla="*/ 516 h 561"/>
              <a:gd name="T82" fmla="*/ 544 w 634"/>
              <a:gd name="T83" fmla="*/ 516 h 561"/>
              <a:gd name="T84" fmla="*/ 73 w 634"/>
              <a:gd name="T85" fmla="*/ 516 h 561"/>
              <a:gd name="T86" fmla="*/ 44 w 634"/>
              <a:gd name="T87" fmla="*/ 471 h 561"/>
              <a:gd name="T88" fmla="*/ 73 w 634"/>
              <a:gd name="T89" fmla="*/ 442 h 561"/>
              <a:gd name="T90" fmla="*/ 544 w 634"/>
              <a:gd name="T91" fmla="*/ 442 h 561"/>
              <a:gd name="T92" fmla="*/ 588 w 634"/>
              <a:gd name="T93" fmla="*/ 471 h 561"/>
              <a:gd name="T94" fmla="*/ 544 w 634"/>
              <a:gd name="T95" fmla="*/ 51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561">
                <a:moveTo>
                  <a:pt x="73" y="162"/>
                </a:moveTo>
                <a:lnTo>
                  <a:pt x="73" y="162"/>
                </a:lnTo>
                <a:cubicBezTo>
                  <a:pt x="544" y="162"/>
                  <a:pt x="544" y="162"/>
                  <a:pt x="544" y="162"/>
                </a:cubicBezTo>
                <a:cubicBezTo>
                  <a:pt x="588" y="162"/>
                  <a:pt x="633" y="133"/>
                  <a:pt x="633" y="89"/>
                </a:cubicBezTo>
                <a:cubicBezTo>
                  <a:pt x="633" y="45"/>
                  <a:pt x="588" y="0"/>
                  <a:pt x="544" y="0"/>
                </a:cubicBezTo>
                <a:cubicBezTo>
                  <a:pt x="73" y="0"/>
                  <a:pt x="73" y="0"/>
                  <a:pt x="73" y="0"/>
                </a:cubicBezTo>
                <a:cubicBezTo>
                  <a:pt x="29" y="0"/>
                  <a:pt x="0" y="45"/>
                  <a:pt x="0" y="89"/>
                </a:cubicBezTo>
                <a:cubicBezTo>
                  <a:pt x="0" y="133"/>
                  <a:pt x="29" y="162"/>
                  <a:pt x="73" y="162"/>
                </a:cubicBezTo>
                <a:close/>
                <a:moveTo>
                  <a:pt x="73" y="45"/>
                </a:moveTo>
                <a:lnTo>
                  <a:pt x="73" y="45"/>
                </a:lnTo>
                <a:cubicBezTo>
                  <a:pt x="544" y="45"/>
                  <a:pt x="544" y="45"/>
                  <a:pt x="544" y="45"/>
                </a:cubicBezTo>
                <a:cubicBezTo>
                  <a:pt x="574" y="45"/>
                  <a:pt x="588" y="59"/>
                  <a:pt x="588" y="89"/>
                </a:cubicBezTo>
                <a:cubicBezTo>
                  <a:pt x="588" y="103"/>
                  <a:pt x="574" y="118"/>
                  <a:pt x="544" y="118"/>
                </a:cubicBezTo>
                <a:cubicBezTo>
                  <a:pt x="73" y="118"/>
                  <a:pt x="73" y="118"/>
                  <a:pt x="73" y="118"/>
                </a:cubicBezTo>
                <a:cubicBezTo>
                  <a:pt x="58" y="118"/>
                  <a:pt x="44" y="103"/>
                  <a:pt x="44" y="89"/>
                </a:cubicBezTo>
                <a:cubicBezTo>
                  <a:pt x="44" y="59"/>
                  <a:pt x="58" y="45"/>
                  <a:pt x="73" y="45"/>
                </a:cubicBezTo>
                <a:close/>
                <a:moveTo>
                  <a:pt x="544" y="207"/>
                </a:moveTo>
                <a:lnTo>
                  <a:pt x="544" y="207"/>
                </a:lnTo>
                <a:cubicBezTo>
                  <a:pt x="73" y="207"/>
                  <a:pt x="73" y="207"/>
                  <a:pt x="73" y="207"/>
                </a:cubicBezTo>
                <a:cubicBezTo>
                  <a:pt x="29" y="207"/>
                  <a:pt x="0" y="236"/>
                  <a:pt x="0" y="280"/>
                </a:cubicBezTo>
                <a:cubicBezTo>
                  <a:pt x="0" y="324"/>
                  <a:pt x="29" y="354"/>
                  <a:pt x="73" y="354"/>
                </a:cubicBezTo>
                <a:cubicBezTo>
                  <a:pt x="544" y="354"/>
                  <a:pt x="544" y="354"/>
                  <a:pt x="544" y="354"/>
                </a:cubicBezTo>
                <a:cubicBezTo>
                  <a:pt x="588" y="354"/>
                  <a:pt x="633" y="324"/>
                  <a:pt x="633" y="280"/>
                </a:cubicBezTo>
                <a:cubicBezTo>
                  <a:pt x="633" y="236"/>
                  <a:pt x="588" y="207"/>
                  <a:pt x="544" y="207"/>
                </a:cubicBezTo>
                <a:close/>
                <a:moveTo>
                  <a:pt x="544" y="324"/>
                </a:moveTo>
                <a:lnTo>
                  <a:pt x="544" y="324"/>
                </a:lnTo>
                <a:cubicBezTo>
                  <a:pt x="73" y="324"/>
                  <a:pt x="73" y="324"/>
                  <a:pt x="73" y="324"/>
                </a:cubicBezTo>
                <a:cubicBezTo>
                  <a:pt x="58" y="324"/>
                  <a:pt x="44" y="295"/>
                  <a:pt x="44" y="280"/>
                </a:cubicBezTo>
                <a:cubicBezTo>
                  <a:pt x="44" y="265"/>
                  <a:pt x="58" y="236"/>
                  <a:pt x="73" y="236"/>
                </a:cubicBezTo>
                <a:cubicBezTo>
                  <a:pt x="544" y="236"/>
                  <a:pt x="544" y="236"/>
                  <a:pt x="544" y="236"/>
                </a:cubicBezTo>
                <a:cubicBezTo>
                  <a:pt x="574" y="236"/>
                  <a:pt x="588" y="265"/>
                  <a:pt x="588" y="280"/>
                </a:cubicBezTo>
                <a:cubicBezTo>
                  <a:pt x="588" y="295"/>
                  <a:pt x="574" y="324"/>
                  <a:pt x="544" y="324"/>
                </a:cubicBezTo>
                <a:close/>
                <a:moveTo>
                  <a:pt x="544" y="398"/>
                </a:moveTo>
                <a:lnTo>
                  <a:pt x="544" y="398"/>
                </a:lnTo>
                <a:cubicBezTo>
                  <a:pt x="73" y="398"/>
                  <a:pt x="73" y="398"/>
                  <a:pt x="73" y="398"/>
                </a:cubicBezTo>
                <a:cubicBezTo>
                  <a:pt x="29" y="398"/>
                  <a:pt x="0" y="428"/>
                  <a:pt x="0" y="471"/>
                </a:cubicBezTo>
                <a:cubicBezTo>
                  <a:pt x="0" y="516"/>
                  <a:pt x="29" y="560"/>
                  <a:pt x="73" y="560"/>
                </a:cubicBezTo>
                <a:cubicBezTo>
                  <a:pt x="544" y="560"/>
                  <a:pt x="544" y="560"/>
                  <a:pt x="544" y="560"/>
                </a:cubicBezTo>
                <a:cubicBezTo>
                  <a:pt x="588" y="560"/>
                  <a:pt x="633" y="516"/>
                  <a:pt x="633" y="471"/>
                </a:cubicBezTo>
                <a:cubicBezTo>
                  <a:pt x="633" y="428"/>
                  <a:pt x="588" y="398"/>
                  <a:pt x="544" y="398"/>
                </a:cubicBezTo>
                <a:close/>
                <a:moveTo>
                  <a:pt x="544" y="516"/>
                </a:moveTo>
                <a:lnTo>
                  <a:pt x="544" y="516"/>
                </a:lnTo>
                <a:cubicBezTo>
                  <a:pt x="73" y="516"/>
                  <a:pt x="73" y="516"/>
                  <a:pt x="73" y="516"/>
                </a:cubicBezTo>
                <a:cubicBezTo>
                  <a:pt x="58" y="516"/>
                  <a:pt x="44" y="501"/>
                  <a:pt x="44" y="471"/>
                </a:cubicBezTo>
                <a:cubicBezTo>
                  <a:pt x="44" y="457"/>
                  <a:pt x="58" y="442"/>
                  <a:pt x="73" y="442"/>
                </a:cubicBezTo>
                <a:cubicBezTo>
                  <a:pt x="544" y="442"/>
                  <a:pt x="544" y="442"/>
                  <a:pt x="544" y="442"/>
                </a:cubicBezTo>
                <a:cubicBezTo>
                  <a:pt x="574" y="442"/>
                  <a:pt x="588" y="457"/>
                  <a:pt x="588" y="471"/>
                </a:cubicBezTo>
                <a:cubicBezTo>
                  <a:pt x="588" y="501"/>
                  <a:pt x="574" y="516"/>
                  <a:pt x="544"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3" name="Freeform 38"/>
          <p:cNvSpPr>
            <a:spLocks noChangeArrowheads="1"/>
          </p:cNvSpPr>
          <p:nvPr/>
        </p:nvSpPr>
        <p:spPr bwMode="auto">
          <a:xfrm>
            <a:off x="16065550" y="7095065"/>
            <a:ext cx="711015" cy="715434"/>
          </a:xfrm>
          <a:custGeom>
            <a:avLst/>
            <a:gdLst>
              <a:gd name="T0" fmla="*/ 427 w 619"/>
              <a:gd name="T1" fmla="*/ 177 h 619"/>
              <a:gd name="T2" fmla="*/ 427 w 619"/>
              <a:gd name="T3" fmla="*/ 177 h 619"/>
              <a:gd name="T4" fmla="*/ 398 w 619"/>
              <a:gd name="T5" fmla="*/ 177 h 619"/>
              <a:gd name="T6" fmla="*/ 280 w 619"/>
              <a:gd name="T7" fmla="*/ 398 h 619"/>
              <a:gd name="T8" fmla="*/ 206 w 619"/>
              <a:gd name="T9" fmla="*/ 339 h 619"/>
              <a:gd name="T10" fmla="*/ 177 w 619"/>
              <a:gd name="T11" fmla="*/ 339 h 619"/>
              <a:gd name="T12" fmla="*/ 177 w 619"/>
              <a:gd name="T13" fmla="*/ 353 h 619"/>
              <a:gd name="T14" fmla="*/ 265 w 619"/>
              <a:gd name="T15" fmla="*/ 441 h 619"/>
              <a:gd name="T16" fmla="*/ 294 w 619"/>
              <a:gd name="T17" fmla="*/ 441 h 619"/>
              <a:gd name="T18" fmla="*/ 441 w 619"/>
              <a:gd name="T19" fmla="*/ 206 h 619"/>
              <a:gd name="T20" fmla="*/ 427 w 619"/>
              <a:gd name="T21" fmla="*/ 177 h 619"/>
              <a:gd name="T22" fmla="*/ 545 w 619"/>
              <a:gd name="T23" fmla="*/ 0 h 619"/>
              <a:gd name="T24" fmla="*/ 545 w 619"/>
              <a:gd name="T25" fmla="*/ 0 h 619"/>
              <a:gd name="T26" fmla="*/ 73 w 619"/>
              <a:gd name="T27" fmla="*/ 0 h 619"/>
              <a:gd name="T28" fmla="*/ 0 w 619"/>
              <a:gd name="T29" fmla="*/ 74 h 619"/>
              <a:gd name="T30" fmla="*/ 0 w 619"/>
              <a:gd name="T31" fmla="*/ 545 h 619"/>
              <a:gd name="T32" fmla="*/ 73 w 619"/>
              <a:gd name="T33" fmla="*/ 618 h 619"/>
              <a:gd name="T34" fmla="*/ 545 w 619"/>
              <a:gd name="T35" fmla="*/ 618 h 619"/>
              <a:gd name="T36" fmla="*/ 618 w 619"/>
              <a:gd name="T37" fmla="*/ 545 h 619"/>
              <a:gd name="T38" fmla="*/ 618 w 619"/>
              <a:gd name="T39" fmla="*/ 74 h 619"/>
              <a:gd name="T40" fmla="*/ 545 w 619"/>
              <a:gd name="T41" fmla="*/ 0 h 619"/>
              <a:gd name="T42" fmla="*/ 589 w 619"/>
              <a:gd name="T43" fmla="*/ 545 h 619"/>
              <a:gd name="T44" fmla="*/ 589 w 619"/>
              <a:gd name="T45" fmla="*/ 545 h 619"/>
              <a:gd name="T46" fmla="*/ 545 w 619"/>
              <a:gd name="T47" fmla="*/ 589 h 619"/>
              <a:gd name="T48" fmla="*/ 73 w 619"/>
              <a:gd name="T49" fmla="*/ 589 h 619"/>
              <a:gd name="T50" fmla="*/ 29 w 619"/>
              <a:gd name="T51" fmla="*/ 545 h 619"/>
              <a:gd name="T52" fmla="*/ 29 w 619"/>
              <a:gd name="T53" fmla="*/ 74 h 619"/>
              <a:gd name="T54" fmla="*/ 73 w 619"/>
              <a:gd name="T55" fmla="*/ 29 h 619"/>
              <a:gd name="T56" fmla="*/ 545 w 619"/>
              <a:gd name="T57" fmla="*/ 29 h 619"/>
              <a:gd name="T58" fmla="*/ 589 w 619"/>
              <a:gd name="T59" fmla="*/ 74 h 619"/>
              <a:gd name="T60" fmla="*/ 589 w 619"/>
              <a:gd name="T61"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9" h="619">
                <a:moveTo>
                  <a:pt x="427" y="177"/>
                </a:moveTo>
                <a:lnTo>
                  <a:pt x="427" y="177"/>
                </a:lnTo>
                <a:cubicBezTo>
                  <a:pt x="412" y="162"/>
                  <a:pt x="412" y="177"/>
                  <a:pt x="398" y="177"/>
                </a:cubicBezTo>
                <a:cubicBezTo>
                  <a:pt x="280" y="398"/>
                  <a:pt x="280" y="398"/>
                  <a:pt x="280" y="398"/>
                </a:cubicBezTo>
                <a:cubicBezTo>
                  <a:pt x="206" y="339"/>
                  <a:pt x="206" y="339"/>
                  <a:pt x="206" y="339"/>
                </a:cubicBezTo>
                <a:cubicBezTo>
                  <a:pt x="191" y="324"/>
                  <a:pt x="191" y="324"/>
                  <a:pt x="177" y="339"/>
                </a:cubicBezTo>
                <a:cubicBezTo>
                  <a:pt x="162" y="339"/>
                  <a:pt x="162" y="353"/>
                  <a:pt x="177" y="353"/>
                </a:cubicBezTo>
                <a:cubicBezTo>
                  <a:pt x="265" y="441"/>
                  <a:pt x="265" y="441"/>
                  <a:pt x="265" y="441"/>
                </a:cubicBezTo>
                <a:cubicBezTo>
                  <a:pt x="280" y="457"/>
                  <a:pt x="280" y="457"/>
                  <a:pt x="294" y="441"/>
                </a:cubicBezTo>
                <a:lnTo>
                  <a:pt x="441" y="206"/>
                </a:lnTo>
                <a:cubicBezTo>
                  <a:pt x="441" y="191"/>
                  <a:pt x="441" y="177"/>
                  <a:pt x="427" y="177"/>
                </a:cubicBezTo>
                <a:close/>
                <a:moveTo>
                  <a:pt x="545" y="0"/>
                </a:moveTo>
                <a:lnTo>
                  <a:pt x="545" y="0"/>
                </a:lnTo>
                <a:cubicBezTo>
                  <a:pt x="73" y="0"/>
                  <a:pt x="73" y="0"/>
                  <a:pt x="73" y="0"/>
                </a:cubicBezTo>
                <a:cubicBezTo>
                  <a:pt x="29" y="0"/>
                  <a:pt x="0" y="29"/>
                  <a:pt x="0" y="74"/>
                </a:cubicBezTo>
                <a:cubicBezTo>
                  <a:pt x="0" y="545"/>
                  <a:pt x="0" y="545"/>
                  <a:pt x="0" y="545"/>
                </a:cubicBezTo>
                <a:cubicBezTo>
                  <a:pt x="0" y="589"/>
                  <a:pt x="29" y="618"/>
                  <a:pt x="73" y="618"/>
                </a:cubicBezTo>
                <a:cubicBezTo>
                  <a:pt x="545" y="618"/>
                  <a:pt x="545" y="618"/>
                  <a:pt x="545" y="618"/>
                </a:cubicBezTo>
                <a:cubicBezTo>
                  <a:pt x="589" y="618"/>
                  <a:pt x="618" y="589"/>
                  <a:pt x="618" y="545"/>
                </a:cubicBezTo>
                <a:cubicBezTo>
                  <a:pt x="618" y="74"/>
                  <a:pt x="618" y="74"/>
                  <a:pt x="618" y="74"/>
                </a:cubicBezTo>
                <a:cubicBezTo>
                  <a:pt x="618" y="29"/>
                  <a:pt x="589" y="0"/>
                  <a:pt x="545" y="0"/>
                </a:cubicBezTo>
                <a:close/>
                <a:moveTo>
                  <a:pt x="589" y="545"/>
                </a:moveTo>
                <a:lnTo>
                  <a:pt x="589" y="545"/>
                </a:lnTo>
                <a:cubicBezTo>
                  <a:pt x="589" y="559"/>
                  <a:pt x="559" y="589"/>
                  <a:pt x="545"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5" y="29"/>
                  <a:pt x="545" y="29"/>
                  <a:pt x="545" y="29"/>
                </a:cubicBezTo>
                <a:cubicBezTo>
                  <a:pt x="559" y="29"/>
                  <a:pt x="589" y="59"/>
                  <a:pt x="589" y="74"/>
                </a:cubicBezTo>
                <a:lnTo>
                  <a:pt x="589"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4" name="Freeform 39"/>
          <p:cNvSpPr>
            <a:spLocks noChangeArrowheads="1"/>
          </p:cNvSpPr>
          <p:nvPr/>
        </p:nvSpPr>
        <p:spPr bwMode="auto">
          <a:xfrm>
            <a:off x="14876293" y="7095065"/>
            <a:ext cx="732174" cy="715434"/>
          </a:xfrm>
          <a:custGeom>
            <a:avLst/>
            <a:gdLst>
              <a:gd name="T0" fmla="*/ 560 w 634"/>
              <a:gd name="T1" fmla="*/ 0 h 619"/>
              <a:gd name="T2" fmla="*/ 560 w 634"/>
              <a:gd name="T3" fmla="*/ 0 h 619"/>
              <a:gd name="T4" fmla="*/ 89 w 634"/>
              <a:gd name="T5" fmla="*/ 0 h 619"/>
              <a:gd name="T6" fmla="*/ 0 w 634"/>
              <a:gd name="T7" fmla="*/ 74 h 619"/>
              <a:gd name="T8" fmla="*/ 0 w 634"/>
              <a:gd name="T9" fmla="*/ 545 h 619"/>
              <a:gd name="T10" fmla="*/ 89 w 634"/>
              <a:gd name="T11" fmla="*/ 618 h 619"/>
              <a:gd name="T12" fmla="*/ 560 w 634"/>
              <a:gd name="T13" fmla="*/ 618 h 619"/>
              <a:gd name="T14" fmla="*/ 633 w 634"/>
              <a:gd name="T15" fmla="*/ 545 h 619"/>
              <a:gd name="T16" fmla="*/ 633 w 634"/>
              <a:gd name="T17" fmla="*/ 74 h 619"/>
              <a:gd name="T18" fmla="*/ 560 w 634"/>
              <a:gd name="T19" fmla="*/ 0 h 619"/>
              <a:gd name="T20" fmla="*/ 589 w 634"/>
              <a:gd name="T21" fmla="*/ 545 h 619"/>
              <a:gd name="T22" fmla="*/ 589 w 634"/>
              <a:gd name="T23" fmla="*/ 545 h 619"/>
              <a:gd name="T24" fmla="*/ 560 w 634"/>
              <a:gd name="T25" fmla="*/ 589 h 619"/>
              <a:gd name="T26" fmla="*/ 89 w 634"/>
              <a:gd name="T27" fmla="*/ 589 h 619"/>
              <a:gd name="T28" fmla="*/ 44 w 634"/>
              <a:gd name="T29" fmla="*/ 545 h 619"/>
              <a:gd name="T30" fmla="*/ 44 w 634"/>
              <a:gd name="T31" fmla="*/ 74 h 619"/>
              <a:gd name="T32" fmla="*/ 89 w 634"/>
              <a:gd name="T33" fmla="*/ 29 h 619"/>
              <a:gd name="T34" fmla="*/ 560 w 634"/>
              <a:gd name="T35" fmla="*/ 29 h 619"/>
              <a:gd name="T36" fmla="*/ 589 w 634"/>
              <a:gd name="T37" fmla="*/ 74 h 619"/>
              <a:gd name="T38" fmla="*/ 589 w 634"/>
              <a:gd name="T39" fmla="*/ 545 h 619"/>
              <a:gd name="T40" fmla="*/ 412 w 634"/>
              <a:gd name="T41" fmla="*/ 206 h 619"/>
              <a:gd name="T42" fmla="*/ 412 w 634"/>
              <a:gd name="T43" fmla="*/ 206 h 619"/>
              <a:gd name="T44" fmla="*/ 383 w 634"/>
              <a:gd name="T45" fmla="*/ 206 h 619"/>
              <a:gd name="T46" fmla="*/ 324 w 634"/>
              <a:gd name="T47" fmla="*/ 280 h 619"/>
              <a:gd name="T48" fmla="*/ 251 w 634"/>
              <a:gd name="T49" fmla="*/ 206 h 619"/>
              <a:gd name="T50" fmla="*/ 221 w 634"/>
              <a:gd name="T51" fmla="*/ 206 h 619"/>
              <a:gd name="T52" fmla="*/ 221 w 634"/>
              <a:gd name="T53" fmla="*/ 236 h 619"/>
              <a:gd name="T54" fmla="*/ 295 w 634"/>
              <a:gd name="T55" fmla="*/ 309 h 619"/>
              <a:gd name="T56" fmla="*/ 221 w 634"/>
              <a:gd name="T57" fmla="*/ 383 h 619"/>
              <a:gd name="T58" fmla="*/ 221 w 634"/>
              <a:gd name="T59" fmla="*/ 412 h 619"/>
              <a:gd name="T60" fmla="*/ 251 w 634"/>
              <a:gd name="T61" fmla="*/ 412 h 619"/>
              <a:gd name="T62" fmla="*/ 324 w 634"/>
              <a:gd name="T63" fmla="*/ 339 h 619"/>
              <a:gd name="T64" fmla="*/ 383 w 634"/>
              <a:gd name="T65" fmla="*/ 412 h 619"/>
              <a:gd name="T66" fmla="*/ 412 w 634"/>
              <a:gd name="T67" fmla="*/ 412 h 619"/>
              <a:gd name="T68" fmla="*/ 412 w 634"/>
              <a:gd name="T69" fmla="*/ 383 h 619"/>
              <a:gd name="T70" fmla="*/ 354 w 634"/>
              <a:gd name="T71" fmla="*/ 309 h 619"/>
              <a:gd name="T72" fmla="*/ 412 w 634"/>
              <a:gd name="T73" fmla="*/ 236 h 619"/>
              <a:gd name="T74" fmla="*/ 412 w 634"/>
              <a:gd name="T75" fmla="*/ 20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19">
                <a:moveTo>
                  <a:pt x="560" y="0"/>
                </a:moveTo>
                <a:lnTo>
                  <a:pt x="560" y="0"/>
                </a:lnTo>
                <a:cubicBezTo>
                  <a:pt x="89" y="0"/>
                  <a:pt x="89" y="0"/>
                  <a:pt x="89" y="0"/>
                </a:cubicBezTo>
                <a:cubicBezTo>
                  <a:pt x="44" y="0"/>
                  <a:pt x="0" y="29"/>
                  <a:pt x="0" y="74"/>
                </a:cubicBezTo>
                <a:cubicBezTo>
                  <a:pt x="0" y="545"/>
                  <a:pt x="0" y="545"/>
                  <a:pt x="0" y="545"/>
                </a:cubicBezTo>
                <a:cubicBezTo>
                  <a:pt x="0" y="589"/>
                  <a:pt x="44" y="618"/>
                  <a:pt x="89" y="618"/>
                </a:cubicBezTo>
                <a:cubicBezTo>
                  <a:pt x="560" y="618"/>
                  <a:pt x="560" y="618"/>
                  <a:pt x="560" y="618"/>
                </a:cubicBezTo>
                <a:cubicBezTo>
                  <a:pt x="604" y="618"/>
                  <a:pt x="633" y="589"/>
                  <a:pt x="633" y="545"/>
                </a:cubicBezTo>
                <a:cubicBezTo>
                  <a:pt x="633" y="74"/>
                  <a:pt x="633" y="74"/>
                  <a:pt x="633" y="74"/>
                </a:cubicBezTo>
                <a:cubicBezTo>
                  <a:pt x="633" y="29"/>
                  <a:pt x="604" y="0"/>
                  <a:pt x="560" y="0"/>
                </a:cubicBezTo>
                <a:close/>
                <a:moveTo>
                  <a:pt x="589" y="545"/>
                </a:moveTo>
                <a:lnTo>
                  <a:pt x="589" y="545"/>
                </a:lnTo>
                <a:cubicBezTo>
                  <a:pt x="589" y="559"/>
                  <a:pt x="574" y="589"/>
                  <a:pt x="560" y="589"/>
                </a:cubicBezTo>
                <a:cubicBezTo>
                  <a:pt x="89" y="589"/>
                  <a:pt x="89" y="589"/>
                  <a:pt x="89" y="589"/>
                </a:cubicBezTo>
                <a:cubicBezTo>
                  <a:pt x="59" y="589"/>
                  <a:pt x="44" y="559"/>
                  <a:pt x="44" y="545"/>
                </a:cubicBezTo>
                <a:cubicBezTo>
                  <a:pt x="44" y="74"/>
                  <a:pt x="44" y="74"/>
                  <a:pt x="44" y="74"/>
                </a:cubicBezTo>
                <a:cubicBezTo>
                  <a:pt x="44" y="59"/>
                  <a:pt x="59" y="29"/>
                  <a:pt x="89" y="29"/>
                </a:cubicBezTo>
                <a:cubicBezTo>
                  <a:pt x="560" y="29"/>
                  <a:pt x="560" y="29"/>
                  <a:pt x="560" y="29"/>
                </a:cubicBezTo>
                <a:cubicBezTo>
                  <a:pt x="574" y="29"/>
                  <a:pt x="589" y="59"/>
                  <a:pt x="589" y="74"/>
                </a:cubicBezTo>
                <a:lnTo>
                  <a:pt x="589" y="545"/>
                </a:lnTo>
                <a:close/>
                <a:moveTo>
                  <a:pt x="412" y="206"/>
                </a:moveTo>
                <a:lnTo>
                  <a:pt x="412" y="206"/>
                </a:lnTo>
                <a:cubicBezTo>
                  <a:pt x="412" y="206"/>
                  <a:pt x="398" y="206"/>
                  <a:pt x="383" y="206"/>
                </a:cubicBezTo>
                <a:cubicBezTo>
                  <a:pt x="324" y="280"/>
                  <a:pt x="324" y="280"/>
                  <a:pt x="324" y="280"/>
                </a:cubicBezTo>
                <a:cubicBezTo>
                  <a:pt x="251" y="206"/>
                  <a:pt x="251" y="206"/>
                  <a:pt x="251" y="206"/>
                </a:cubicBezTo>
                <a:cubicBezTo>
                  <a:pt x="236" y="206"/>
                  <a:pt x="236" y="206"/>
                  <a:pt x="221" y="206"/>
                </a:cubicBezTo>
                <a:cubicBezTo>
                  <a:pt x="221" y="221"/>
                  <a:pt x="221" y="236"/>
                  <a:pt x="221" y="236"/>
                </a:cubicBezTo>
                <a:cubicBezTo>
                  <a:pt x="295" y="309"/>
                  <a:pt x="295" y="309"/>
                  <a:pt x="295" y="309"/>
                </a:cubicBezTo>
                <a:cubicBezTo>
                  <a:pt x="221" y="383"/>
                  <a:pt x="221" y="383"/>
                  <a:pt x="221" y="383"/>
                </a:cubicBezTo>
                <a:cubicBezTo>
                  <a:pt x="221" y="383"/>
                  <a:pt x="221" y="398"/>
                  <a:pt x="221" y="412"/>
                </a:cubicBezTo>
                <a:cubicBezTo>
                  <a:pt x="236" y="412"/>
                  <a:pt x="236" y="412"/>
                  <a:pt x="251" y="412"/>
                </a:cubicBezTo>
                <a:cubicBezTo>
                  <a:pt x="324" y="339"/>
                  <a:pt x="324" y="339"/>
                  <a:pt x="324" y="339"/>
                </a:cubicBezTo>
                <a:cubicBezTo>
                  <a:pt x="383" y="412"/>
                  <a:pt x="383" y="412"/>
                  <a:pt x="383" y="412"/>
                </a:cubicBezTo>
                <a:cubicBezTo>
                  <a:pt x="398" y="412"/>
                  <a:pt x="412" y="412"/>
                  <a:pt x="412" y="412"/>
                </a:cubicBezTo>
                <a:cubicBezTo>
                  <a:pt x="427" y="398"/>
                  <a:pt x="427" y="383"/>
                  <a:pt x="412" y="383"/>
                </a:cubicBezTo>
                <a:cubicBezTo>
                  <a:pt x="354" y="309"/>
                  <a:pt x="354" y="309"/>
                  <a:pt x="354" y="309"/>
                </a:cubicBezTo>
                <a:cubicBezTo>
                  <a:pt x="412" y="236"/>
                  <a:pt x="412" y="236"/>
                  <a:pt x="412" y="236"/>
                </a:cubicBezTo>
                <a:cubicBezTo>
                  <a:pt x="427" y="236"/>
                  <a:pt x="427" y="221"/>
                  <a:pt x="412" y="20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5" name="Freeform 40"/>
          <p:cNvSpPr>
            <a:spLocks noChangeArrowheads="1"/>
          </p:cNvSpPr>
          <p:nvPr/>
        </p:nvSpPr>
        <p:spPr bwMode="auto">
          <a:xfrm>
            <a:off x="13708198" y="7095065"/>
            <a:ext cx="732174" cy="715434"/>
          </a:xfrm>
          <a:custGeom>
            <a:avLst/>
            <a:gdLst>
              <a:gd name="T0" fmla="*/ 544 w 634"/>
              <a:gd name="T1" fmla="*/ 0 h 619"/>
              <a:gd name="T2" fmla="*/ 544 w 634"/>
              <a:gd name="T3" fmla="*/ 0 h 619"/>
              <a:gd name="T4" fmla="*/ 73 w 634"/>
              <a:gd name="T5" fmla="*/ 0 h 619"/>
              <a:gd name="T6" fmla="*/ 0 w 634"/>
              <a:gd name="T7" fmla="*/ 74 h 619"/>
              <a:gd name="T8" fmla="*/ 0 w 634"/>
              <a:gd name="T9" fmla="*/ 545 h 619"/>
              <a:gd name="T10" fmla="*/ 73 w 634"/>
              <a:gd name="T11" fmla="*/ 618 h 619"/>
              <a:gd name="T12" fmla="*/ 544 w 634"/>
              <a:gd name="T13" fmla="*/ 618 h 619"/>
              <a:gd name="T14" fmla="*/ 633 w 634"/>
              <a:gd name="T15" fmla="*/ 545 h 619"/>
              <a:gd name="T16" fmla="*/ 633 w 634"/>
              <a:gd name="T17" fmla="*/ 74 h 619"/>
              <a:gd name="T18" fmla="*/ 544 w 634"/>
              <a:gd name="T19" fmla="*/ 0 h 619"/>
              <a:gd name="T20" fmla="*/ 588 w 634"/>
              <a:gd name="T21" fmla="*/ 545 h 619"/>
              <a:gd name="T22" fmla="*/ 588 w 634"/>
              <a:gd name="T23" fmla="*/ 545 h 619"/>
              <a:gd name="T24" fmla="*/ 544 w 634"/>
              <a:gd name="T25" fmla="*/ 589 h 619"/>
              <a:gd name="T26" fmla="*/ 73 w 634"/>
              <a:gd name="T27" fmla="*/ 589 h 619"/>
              <a:gd name="T28" fmla="*/ 44 w 634"/>
              <a:gd name="T29" fmla="*/ 545 h 619"/>
              <a:gd name="T30" fmla="*/ 44 w 634"/>
              <a:gd name="T31" fmla="*/ 74 h 619"/>
              <a:gd name="T32" fmla="*/ 73 w 634"/>
              <a:gd name="T33" fmla="*/ 29 h 619"/>
              <a:gd name="T34" fmla="*/ 544 w 634"/>
              <a:gd name="T35" fmla="*/ 29 h 619"/>
              <a:gd name="T36" fmla="*/ 588 w 634"/>
              <a:gd name="T37" fmla="*/ 74 h 619"/>
              <a:gd name="T38" fmla="*/ 588 w 634"/>
              <a:gd name="T39" fmla="*/ 545 h 619"/>
              <a:gd name="T40" fmla="*/ 426 w 634"/>
              <a:gd name="T41" fmla="*/ 294 h 619"/>
              <a:gd name="T42" fmla="*/ 426 w 634"/>
              <a:gd name="T43" fmla="*/ 294 h 619"/>
              <a:gd name="T44" fmla="*/ 191 w 634"/>
              <a:gd name="T45" fmla="*/ 294 h 619"/>
              <a:gd name="T46" fmla="*/ 176 w 634"/>
              <a:gd name="T47" fmla="*/ 309 h 619"/>
              <a:gd name="T48" fmla="*/ 191 w 634"/>
              <a:gd name="T49" fmla="*/ 324 h 619"/>
              <a:gd name="T50" fmla="*/ 426 w 634"/>
              <a:gd name="T51" fmla="*/ 324 h 619"/>
              <a:gd name="T52" fmla="*/ 456 w 634"/>
              <a:gd name="T53" fmla="*/ 309 h 619"/>
              <a:gd name="T54" fmla="*/ 426 w 634"/>
              <a:gd name="T55"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4" h="619">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8" y="618"/>
                  <a:pt x="633" y="589"/>
                  <a:pt x="633" y="545"/>
                </a:cubicBezTo>
                <a:cubicBezTo>
                  <a:pt x="633" y="74"/>
                  <a:pt x="633" y="74"/>
                  <a:pt x="633" y="74"/>
                </a:cubicBezTo>
                <a:cubicBezTo>
                  <a:pt x="633" y="29"/>
                  <a:pt x="588" y="0"/>
                  <a:pt x="544" y="0"/>
                </a:cubicBezTo>
                <a:close/>
                <a:moveTo>
                  <a:pt x="588" y="545"/>
                </a:moveTo>
                <a:lnTo>
                  <a:pt x="588" y="545"/>
                </a:lnTo>
                <a:cubicBezTo>
                  <a:pt x="588" y="559"/>
                  <a:pt x="574" y="589"/>
                  <a:pt x="544" y="589"/>
                </a:cubicBezTo>
                <a:cubicBezTo>
                  <a:pt x="73" y="589"/>
                  <a:pt x="73" y="589"/>
                  <a:pt x="73" y="589"/>
                </a:cubicBezTo>
                <a:cubicBezTo>
                  <a:pt x="58" y="589"/>
                  <a:pt x="44" y="559"/>
                  <a:pt x="44" y="545"/>
                </a:cubicBezTo>
                <a:cubicBezTo>
                  <a:pt x="44" y="74"/>
                  <a:pt x="44" y="74"/>
                  <a:pt x="44" y="74"/>
                </a:cubicBezTo>
                <a:cubicBezTo>
                  <a:pt x="44" y="59"/>
                  <a:pt x="58" y="29"/>
                  <a:pt x="73" y="29"/>
                </a:cubicBezTo>
                <a:cubicBezTo>
                  <a:pt x="544" y="29"/>
                  <a:pt x="544" y="29"/>
                  <a:pt x="544" y="29"/>
                </a:cubicBezTo>
                <a:cubicBezTo>
                  <a:pt x="574" y="29"/>
                  <a:pt x="588" y="59"/>
                  <a:pt x="588" y="74"/>
                </a:cubicBezTo>
                <a:lnTo>
                  <a:pt x="588" y="545"/>
                </a:lnTo>
                <a:close/>
                <a:moveTo>
                  <a:pt x="426" y="294"/>
                </a:moveTo>
                <a:lnTo>
                  <a:pt x="426" y="294"/>
                </a:lnTo>
                <a:cubicBezTo>
                  <a:pt x="191" y="294"/>
                  <a:pt x="191" y="294"/>
                  <a:pt x="191" y="294"/>
                </a:cubicBezTo>
                <a:cubicBezTo>
                  <a:pt x="191" y="294"/>
                  <a:pt x="176" y="294"/>
                  <a:pt x="176" y="309"/>
                </a:cubicBezTo>
                <a:cubicBezTo>
                  <a:pt x="176" y="324"/>
                  <a:pt x="191" y="324"/>
                  <a:pt x="191" y="324"/>
                </a:cubicBezTo>
                <a:cubicBezTo>
                  <a:pt x="426" y="324"/>
                  <a:pt x="426" y="324"/>
                  <a:pt x="426" y="324"/>
                </a:cubicBezTo>
                <a:cubicBezTo>
                  <a:pt x="441" y="324"/>
                  <a:pt x="456" y="324"/>
                  <a:pt x="456" y="309"/>
                </a:cubicBezTo>
                <a:cubicBezTo>
                  <a:pt x="456" y="294"/>
                  <a:pt x="441" y="294"/>
                  <a:pt x="426"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6" name="Freeform 41"/>
          <p:cNvSpPr>
            <a:spLocks noChangeArrowheads="1"/>
          </p:cNvSpPr>
          <p:nvPr/>
        </p:nvSpPr>
        <p:spPr bwMode="auto">
          <a:xfrm>
            <a:off x="12531638" y="7095065"/>
            <a:ext cx="711015" cy="715434"/>
          </a:xfrm>
          <a:custGeom>
            <a:avLst/>
            <a:gdLst>
              <a:gd name="T0" fmla="*/ 427 w 619"/>
              <a:gd name="T1" fmla="*/ 294 h 619"/>
              <a:gd name="T2" fmla="*/ 427 w 619"/>
              <a:gd name="T3" fmla="*/ 294 h 619"/>
              <a:gd name="T4" fmla="*/ 324 w 619"/>
              <a:gd name="T5" fmla="*/ 294 h 619"/>
              <a:gd name="T6" fmla="*/ 324 w 619"/>
              <a:gd name="T7" fmla="*/ 191 h 619"/>
              <a:gd name="T8" fmla="*/ 309 w 619"/>
              <a:gd name="T9" fmla="*/ 177 h 619"/>
              <a:gd name="T10" fmla="*/ 294 w 619"/>
              <a:gd name="T11" fmla="*/ 191 h 619"/>
              <a:gd name="T12" fmla="*/ 294 w 619"/>
              <a:gd name="T13" fmla="*/ 294 h 619"/>
              <a:gd name="T14" fmla="*/ 191 w 619"/>
              <a:gd name="T15" fmla="*/ 294 h 619"/>
              <a:gd name="T16" fmla="*/ 177 w 619"/>
              <a:gd name="T17" fmla="*/ 309 h 619"/>
              <a:gd name="T18" fmla="*/ 191 w 619"/>
              <a:gd name="T19" fmla="*/ 324 h 619"/>
              <a:gd name="T20" fmla="*/ 294 w 619"/>
              <a:gd name="T21" fmla="*/ 324 h 619"/>
              <a:gd name="T22" fmla="*/ 294 w 619"/>
              <a:gd name="T23" fmla="*/ 427 h 619"/>
              <a:gd name="T24" fmla="*/ 309 w 619"/>
              <a:gd name="T25" fmla="*/ 441 h 619"/>
              <a:gd name="T26" fmla="*/ 324 w 619"/>
              <a:gd name="T27" fmla="*/ 427 h 619"/>
              <a:gd name="T28" fmla="*/ 324 w 619"/>
              <a:gd name="T29" fmla="*/ 324 h 619"/>
              <a:gd name="T30" fmla="*/ 427 w 619"/>
              <a:gd name="T31" fmla="*/ 324 h 619"/>
              <a:gd name="T32" fmla="*/ 441 w 619"/>
              <a:gd name="T33" fmla="*/ 309 h 619"/>
              <a:gd name="T34" fmla="*/ 427 w 619"/>
              <a:gd name="T35" fmla="*/ 294 h 619"/>
              <a:gd name="T36" fmla="*/ 544 w 619"/>
              <a:gd name="T37" fmla="*/ 0 h 619"/>
              <a:gd name="T38" fmla="*/ 544 w 619"/>
              <a:gd name="T39" fmla="*/ 0 h 619"/>
              <a:gd name="T40" fmla="*/ 73 w 619"/>
              <a:gd name="T41" fmla="*/ 0 h 619"/>
              <a:gd name="T42" fmla="*/ 0 w 619"/>
              <a:gd name="T43" fmla="*/ 74 h 619"/>
              <a:gd name="T44" fmla="*/ 0 w 619"/>
              <a:gd name="T45" fmla="*/ 545 h 619"/>
              <a:gd name="T46" fmla="*/ 73 w 619"/>
              <a:gd name="T47" fmla="*/ 618 h 619"/>
              <a:gd name="T48" fmla="*/ 544 w 619"/>
              <a:gd name="T49" fmla="*/ 618 h 619"/>
              <a:gd name="T50" fmla="*/ 618 w 619"/>
              <a:gd name="T51" fmla="*/ 545 h 619"/>
              <a:gd name="T52" fmla="*/ 618 w 619"/>
              <a:gd name="T53" fmla="*/ 74 h 619"/>
              <a:gd name="T54" fmla="*/ 544 w 619"/>
              <a:gd name="T55" fmla="*/ 0 h 619"/>
              <a:gd name="T56" fmla="*/ 589 w 619"/>
              <a:gd name="T57" fmla="*/ 545 h 619"/>
              <a:gd name="T58" fmla="*/ 589 w 619"/>
              <a:gd name="T59" fmla="*/ 545 h 619"/>
              <a:gd name="T60" fmla="*/ 544 w 619"/>
              <a:gd name="T61" fmla="*/ 589 h 619"/>
              <a:gd name="T62" fmla="*/ 73 w 619"/>
              <a:gd name="T63" fmla="*/ 589 h 619"/>
              <a:gd name="T64" fmla="*/ 29 w 619"/>
              <a:gd name="T65" fmla="*/ 545 h 619"/>
              <a:gd name="T66" fmla="*/ 29 w 619"/>
              <a:gd name="T67" fmla="*/ 74 h 619"/>
              <a:gd name="T68" fmla="*/ 73 w 619"/>
              <a:gd name="T69" fmla="*/ 29 h 619"/>
              <a:gd name="T70" fmla="*/ 544 w 619"/>
              <a:gd name="T71" fmla="*/ 29 h 619"/>
              <a:gd name="T72" fmla="*/ 589 w 619"/>
              <a:gd name="T73" fmla="*/ 74 h 619"/>
              <a:gd name="T74" fmla="*/ 589 w 619"/>
              <a:gd name="T75"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619">
                <a:moveTo>
                  <a:pt x="427" y="294"/>
                </a:moveTo>
                <a:lnTo>
                  <a:pt x="427" y="294"/>
                </a:lnTo>
                <a:cubicBezTo>
                  <a:pt x="324" y="294"/>
                  <a:pt x="324" y="294"/>
                  <a:pt x="324" y="294"/>
                </a:cubicBezTo>
                <a:cubicBezTo>
                  <a:pt x="324" y="191"/>
                  <a:pt x="324" y="191"/>
                  <a:pt x="324" y="191"/>
                </a:cubicBezTo>
                <a:cubicBezTo>
                  <a:pt x="324" y="177"/>
                  <a:pt x="324" y="177"/>
                  <a:pt x="309" y="177"/>
                </a:cubicBezTo>
                <a:cubicBezTo>
                  <a:pt x="294" y="177"/>
                  <a:pt x="294" y="177"/>
                  <a:pt x="294" y="191"/>
                </a:cubicBezTo>
                <a:cubicBezTo>
                  <a:pt x="294" y="294"/>
                  <a:pt x="294" y="294"/>
                  <a:pt x="294" y="294"/>
                </a:cubicBezTo>
                <a:cubicBezTo>
                  <a:pt x="191" y="294"/>
                  <a:pt x="191" y="294"/>
                  <a:pt x="191" y="294"/>
                </a:cubicBezTo>
                <a:cubicBezTo>
                  <a:pt x="177" y="294"/>
                  <a:pt x="177" y="294"/>
                  <a:pt x="177" y="309"/>
                </a:cubicBezTo>
                <a:cubicBezTo>
                  <a:pt x="177" y="324"/>
                  <a:pt x="177" y="324"/>
                  <a:pt x="191" y="324"/>
                </a:cubicBezTo>
                <a:cubicBezTo>
                  <a:pt x="294" y="324"/>
                  <a:pt x="294" y="324"/>
                  <a:pt x="294" y="324"/>
                </a:cubicBezTo>
                <a:cubicBezTo>
                  <a:pt x="294" y="427"/>
                  <a:pt x="294" y="427"/>
                  <a:pt x="294" y="427"/>
                </a:cubicBezTo>
                <a:cubicBezTo>
                  <a:pt x="294" y="441"/>
                  <a:pt x="294" y="441"/>
                  <a:pt x="309" y="441"/>
                </a:cubicBezTo>
                <a:cubicBezTo>
                  <a:pt x="324" y="441"/>
                  <a:pt x="324" y="441"/>
                  <a:pt x="324" y="427"/>
                </a:cubicBezTo>
                <a:cubicBezTo>
                  <a:pt x="324" y="324"/>
                  <a:pt x="324" y="324"/>
                  <a:pt x="324" y="324"/>
                </a:cubicBezTo>
                <a:cubicBezTo>
                  <a:pt x="427" y="324"/>
                  <a:pt x="427" y="324"/>
                  <a:pt x="427" y="324"/>
                </a:cubicBezTo>
                <a:cubicBezTo>
                  <a:pt x="441" y="324"/>
                  <a:pt x="441" y="324"/>
                  <a:pt x="441" y="309"/>
                </a:cubicBezTo>
                <a:cubicBezTo>
                  <a:pt x="441" y="294"/>
                  <a:pt x="441" y="294"/>
                  <a:pt x="427" y="294"/>
                </a:cubicBezTo>
                <a:close/>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9" y="618"/>
                  <a:pt x="618" y="589"/>
                  <a:pt x="618" y="545"/>
                </a:cubicBezTo>
                <a:cubicBezTo>
                  <a:pt x="618" y="74"/>
                  <a:pt x="618" y="74"/>
                  <a:pt x="618" y="74"/>
                </a:cubicBezTo>
                <a:cubicBezTo>
                  <a:pt x="618" y="29"/>
                  <a:pt x="589" y="0"/>
                  <a:pt x="544" y="0"/>
                </a:cubicBezTo>
                <a:close/>
                <a:moveTo>
                  <a:pt x="589" y="545"/>
                </a:moveTo>
                <a:lnTo>
                  <a:pt x="589" y="545"/>
                </a:lnTo>
                <a:cubicBezTo>
                  <a:pt x="589" y="559"/>
                  <a:pt x="559" y="589"/>
                  <a:pt x="544"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4" y="29"/>
                  <a:pt x="544" y="29"/>
                  <a:pt x="544" y="29"/>
                </a:cubicBezTo>
                <a:cubicBezTo>
                  <a:pt x="559" y="29"/>
                  <a:pt x="589" y="59"/>
                  <a:pt x="589" y="74"/>
                </a:cubicBezTo>
                <a:lnTo>
                  <a:pt x="589"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7" name="Freeform 42"/>
          <p:cNvSpPr>
            <a:spLocks noChangeArrowheads="1"/>
          </p:cNvSpPr>
          <p:nvPr/>
        </p:nvSpPr>
        <p:spPr bwMode="auto">
          <a:xfrm>
            <a:off x="23124909" y="5905502"/>
            <a:ext cx="711015" cy="732366"/>
          </a:xfrm>
          <a:custGeom>
            <a:avLst/>
            <a:gdLst>
              <a:gd name="T0" fmla="*/ 412 w 619"/>
              <a:gd name="T1" fmla="*/ 324 h 634"/>
              <a:gd name="T2" fmla="*/ 412 w 619"/>
              <a:gd name="T3" fmla="*/ 324 h 634"/>
              <a:gd name="T4" fmla="*/ 324 w 619"/>
              <a:gd name="T5" fmla="*/ 412 h 634"/>
              <a:gd name="T6" fmla="*/ 324 w 619"/>
              <a:gd name="T7" fmla="*/ 207 h 634"/>
              <a:gd name="T8" fmla="*/ 309 w 619"/>
              <a:gd name="T9" fmla="*/ 177 h 634"/>
              <a:gd name="T10" fmla="*/ 294 w 619"/>
              <a:gd name="T11" fmla="*/ 207 h 634"/>
              <a:gd name="T12" fmla="*/ 294 w 619"/>
              <a:gd name="T13" fmla="*/ 412 h 634"/>
              <a:gd name="T14" fmla="*/ 206 w 619"/>
              <a:gd name="T15" fmla="*/ 324 h 634"/>
              <a:gd name="T16" fmla="*/ 177 w 619"/>
              <a:gd name="T17" fmla="*/ 324 h 634"/>
              <a:gd name="T18" fmla="*/ 177 w 619"/>
              <a:gd name="T19" fmla="*/ 354 h 634"/>
              <a:gd name="T20" fmla="*/ 294 w 619"/>
              <a:gd name="T21" fmla="*/ 471 h 634"/>
              <a:gd name="T22" fmla="*/ 309 w 619"/>
              <a:gd name="T23" fmla="*/ 471 h 634"/>
              <a:gd name="T24" fmla="*/ 324 w 619"/>
              <a:gd name="T25" fmla="*/ 471 h 634"/>
              <a:gd name="T26" fmla="*/ 441 w 619"/>
              <a:gd name="T27" fmla="*/ 354 h 634"/>
              <a:gd name="T28" fmla="*/ 441 w 619"/>
              <a:gd name="T29" fmla="*/ 324 h 634"/>
              <a:gd name="T30" fmla="*/ 412 w 619"/>
              <a:gd name="T31" fmla="*/ 324 h 634"/>
              <a:gd name="T32" fmla="*/ 545 w 619"/>
              <a:gd name="T33" fmla="*/ 0 h 634"/>
              <a:gd name="T34" fmla="*/ 545 w 619"/>
              <a:gd name="T35" fmla="*/ 0 h 634"/>
              <a:gd name="T36" fmla="*/ 74 w 619"/>
              <a:gd name="T37" fmla="*/ 0 h 634"/>
              <a:gd name="T38" fmla="*/ 0 w 619"/>
              <a:gd name="T39" fmla="*/ 89 h 634"/>
              <a:gd name="T40" fmla="*/ 0 w 619"/>
              <a:gd name="T41" fmla="*/ 560 h 634"/>
              <a:gd name="T42" fmla="*/ 74 w 619"/>
              <a:gd name="T43" fmla="*/ 633 h 634"/>
              <a:gd name="T44" fmla="*/ 545 w 619"/>
              <a:gd name="T45" fmla="*/ 633 h 634"/>
              <a:gd name="T46" fmla="*/ 618 w 619"/>
              <a:gd name="T47" fmla="*/ 560 h 634"/>
              <a:gd name="T48" fmla="*/ 618 w 619"/>
              <a:gd name="T49" fmla="*/ 89 h 634"/>
              <a:gd name="T50" fmla="*/ 545 w 619"/>
              <a:gd name="T51" fmla="*/ 0 h 634"/>
              <a:gd name="T52" fmla="*/ 589 w 619"/>
              <a:gd name="T53" fmla="*/ 560 h 634"/>
              <a:gd name="T54" fmla="*/ 589 w 619"/>
              <a:gd name="T55" fmla="*/ 560 h 634"/>
              <a:gd name="T56" fmla="*/ 545 w 619"/>
              <a:gd name="T57" fmla="*/ 589 h 634"/>
              <a:gd name="T58" fmla="*/ 74 w 619"/>
              <a:gd name="T59" fmla="*/ 589 h 634"/>
              <a:gd name="T60" fmla="*/ 29 w 619"/>
              <a:gd name="T61" fmla="*/ 560 h 634"/>
              <a:gd name="T62" fmla="*/ 29 w 619"/>
              <a:gd name="T63" fmla="*/ 89 h 634"/>
              <a:gd name="T64" fmla="*/ 74 w 619"/>
              <a:gd name="T65" fmla="*/ 45 h 634"/>
              <a:gd name="T66" fmla="*/ 545 w 619"/>
              <a:gd name="T67" fmla="*/ 45 h 634"/>
              <a:gd name="T68" fmla="*/ 589 w 619"/>
              <a:gd name="T69" fmla="*/ 89 h 634"/>
              <a:gd name="T70" fmla="*/ 589 w 619"/>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9" h="634">
                <a:moveTo>
                  <a:pt x="412" y="324"/>
                </a:moveTo>
                <a:lnTo>
                  <a:pt x="412" y="324"/>
                </a:lnTo>
                <a:cubicBezTo>
                  <a:pt x="324" y="412"/>
                  <a:pt x="324" y="412"/>
                  <a:pt x="324" y="412"/>
                </a:cubicBezTo>
                <a:cubicBezTo>
                  <a:pt x="324" y="207"/>
                  <a:pt x="324" y="207"/>
                  <a:pt x="324" y="207"/>
                </a:cubicBezTo>
                <a:cubicBezTo>
                  <a:pt x="324" y="192"/>
                  <a:pt x="324" y="177"/>
                  <a:pt x="309" y="177"/>
                </a:cubicBezTo>
                <a:cubicBezTo>
                  <a:pt x="294" y="177"/>
                  <a:pt x="294" y="192"/>
                  <a:pt x="294" y="207"/>
                </a:cubicBezTo>
                <a:cubicBezTo>
                  <a:pt x="294" y="412"/>
                  <a:pt x="294" y="412"/>
                  <a:pt x="294" y="412"/>
                </a:cubicBezTo>
                <a:cubicBezTo>
                  <a:pt x="206" y="324"/>
                  <a:pt x="206" y="324"/>
                  <a:pt x="206" y="324"/>
                </a:cubicBezTo>
                <a:cubicBezTo>
                  <a:pt x="206" y="324"/>
                  <a:pt x="191" y="324"/>
                  <a:pt x="177" y="324"/>
                </a:cubicBezTo>
                <a:cubicBezTo>
                  <a:pt x="177" y="339"/>
                  <a:pt x="177" y="354"/>
                  <a:pt x="177" y="354"/>
                </a:cubicBezTo>
                <a:cubicBezTo>
                  <a:pt x="294" y="471"/>
                  <a:pt x="294" y="471"/>
                  <a:pt x="294" y="471"/>
                </a:cubicBezTo>
                <a:lnTo>
                  <a:pt x="309" y="471"/>
                </a:lnTo>
                <a:lnTo>
                  <a:pt x="324" y="471"/>
                </a:lnTo>
                <a:cubicBezTo>
                  <a:pt x="441" y="354"/>
                  <a:pt x="441" y="354"/>
                  <a:pt x="441" y="354"/>
                </a:cubicBezTo>
                <a:cubicBezTo>
                  <a:pt x="441" y="354"/>
                  <a:pt x="441" y="339"/>
                  <a:pt x="441" y="324"/>
                </a:cubicBezTo>
                <a:cubicBezTo>
                  <a:pt x="427" y="324"/>
                  <a:pt x="412" y="324"/>
                  <a:pt x="412" y="324"/>
                </a:cubicBezTo>
                <a:close/>
                <a:moveTo>
                  <a:pt x="545" y="0"/>
                </a:moveTo>
                <a:lnTo>
                  <a:pt x="545" y="0"/>
                </a:lnTo>
                <a:cubicBezTo>
                  <a:pt x="74" y="0"/>
                  <a:pt x="74" y="0"/>
                  <a:pt x="74" y="0"/>
                </a:cubicBezTo>
                <a:cubicBezTo>
                  <a:pt x="29" y="0"/>
                  <a:pt x="0" y="45"/>
                  <a:pt x="0" y="89"/>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4" y="589"/>
                  <a:pt x="74" y="589"/>
                  <a:pt x="74" y="589"/>
                </a:cubicBezTo>
                <a:cubicBezTo>
                  <a:pt x="59" y="589"/>
                  <a:pt x="29" y="575"/>
                  <a:pt x="29" y="560"/>
                </a:cubicBezTo>
                <a:cubicBezTo>
                  <a:pt x="29" y="89"/>
                  <a:pt x="29" y="89"/>
                  <a:pt x="29" y="89"/>
                </a:cubicBezTo>
                <a:cubicBezTo>
                  <a:pt x="29" y="59"/>
                  <a:pt x="59" y="45"/>
                  <a:pt x="74" y="45"/>
                </a:cubicBezTo>
                <a:cubicBezTo>
                  <a:pt x="545" y="45"/>
                  <a:pt x="545" y="45"/>
                  <a:pt x="545"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8" name="Freeform 43"/>
          <p:cNvSpPr>
            <a:spLocks noChangeArrowheads="1"/>
          </p:cNvSpPr>
          <p:nvPr/>
        </p:nvSpPr>
        <p:spPr bwMode="auto">
          <a:xfrm>
            <a:off x="21939886" y="5905502"/>
            <a:ext cx="732177" cy="732366"/>
          </a:xfrm>
          <a:custGeom>
            <a:avLst/>
            <a:gdLst>
              <a:gd name="T0" fmla="*/ 339 w 634"/>
              <a:gd name="T1" fmla="*/ 177 h 634"/>
              <a:gd name="T2" fmla="*/ 339 w 634"/>
              <a:gd name="T3" fmla="*/ 177 h 634"/>
              <a:gd name="T4" fmla="*/ 324 w 634"/>
              <a:gd name="T5" fmla="*/ 162 h 634"/>
              <a:gd name="T6" fmla="*/ 295 w 634"/>
              <a:gd name="T7" fmla="*/ 177 h 634"/>
              <a:gd name="T8" fmla="*/ 192 w 634"/>
              <a:gd name="T9" fmla="*/ 280 h 634"/>
              <a:gd name="T10" fmla="*/ 192 w 634"/>
              <a:gd name="T11" fmla="*/ 310 h 634"/>
              <a:gd name="T12" fmla="*/ 221 w 634"/>
              <a:gd name="T13" fmla="*/ 310 h 634"/>
              <a:gd name="T14" fmla="*/ 295 w 634"/>
              <a:gd name="T15" fmla="*/ 236 h 634"/>
              <a:gd name="T16" fmla="*/ 295 w 634"/>
              <a:gd name="T17" fmla="*/ 442 h 634"/>
              <a:gd name="T18" fmla="*/ 324 w 634"/>
              <a:gd name="T19" fmla="*/ 457 h 634"/>
              <a:gd name="T20" fmla="*/ 339 w 634"/>
              <a:gd name="T21" fmla="*/ 442 h 634"/>
              <a:gd name="T22" fmla="*/ 339 w 634"/>
              <a:gd name="T23" fmla="*/ 236 h 634"/>
              <a:gd name="T24" fmla="*/ 412 w 634"/>
              <a:gd name="T25" fmla="*/ 310 h 634"/>
              <a:gd name="T26" fmla="*/ 442 w 634"/>
              <a:gd name="T27" fmla="*/ 310 h 634"/>
              <a:gd name="T28" fmla="*/ 442 w 634"/>
              <a:gd name="T29" fmla="*/ 280 h 634"/>
              <a:gd name="T30" fmla="*/ 339 w 634"/>
              <a:gd name="T31" fmla="*/ 177 h 634"/>
              <a:gd name="T32" fmla="*/ 560 w 634"/>
              <a:gd name="T33" fmla="*/ 0 h 634"/>
              <a:gd name="T34" fmla="*/ 560 w 634"/>
              <a:gd name="T35" fmla="*/ 0 h 634"/>
              <a:gd name="T36" fmla="*/ 89 w 634"/>
              <a:gd name="T37" fmla="*/ 0 h 634"/>
              <a:gd name="T38" fmla="*/ 0 w 634"/>
              <a:gd name="T39" fmla="*/ 89 h 634"/>
              <a:gd name="T40" fmla="*/ 0 w 634"/>
              <a:gd name="T41" fmla="*/ 560 h 634"/>
              <a:gd name="T42" fmla="*/ 89 w 634"/>
              <a:gd name="T43" fmla="*/ 633 h 634"/>
              <a:gd name="T44" fmla="*/ 560 w 634"/>
              <a:gd name="T45" fmla="*/ 633 h 634"/>
              <a:gd name="T46" fmla="*/ 633 w 634"/>
              <a:gd name="T47" fmla="*/ 560 h 634"/>
              <a:gd name="T48" fmla="*/ 633 w 634"/>
              <a:gd name="T49" fmla="*/ 89 h 634"/>
              <a:gd name="T50" fmla="*/ 560 w 634"/>
              <a:gd name="T51" fmla="*/ 0 h 634"/>
              <a:gd name="T52" fmla="*/ 589 w 634"/>
              <a:gd name="T53" fmla="*/ 560 h 634"/>
              <a:gd name="T54" fmla="*/ 589 w 634"/>
              <a:gd name="T55" fmla="*/ 560 h 634"/>
              <a:gd name="T56" fmla="*/ 560 w 634"/>
              <a:gd name="T57" fmla="*/ 589 h 634"/>
              <a:gd name="T58" fmla="*/ 89 w 634"/>
              <a:gd name="T59" fmla="*/ 589 h 634"/>
              <a:gd name="T60" fmla="*/ 45 w 634"/>
              <a:gd name="T61" fmla="*/ 560 h 634"/>
              <a:gd name="T62" fmla="*/ 45 w 634"/>
              <a:gd name="T63" fmla="*/ 89 h 634"/>
              <a:gd name="T64" fmla="*/ 89 w 634"/>
              <a:gd name="T65" fmla="*/ 45 h 634"/>
              <a:gd name="T66" fmla="*/ 560 w 634"/>
              <a:gd name="T67" fmla="*/ 45 h 634"/>
              <a:gd name="T68" fmla="*/ 589 w 634"/>
              <a:gd name="T69" fmla="*/ 89 h 634"/>
              <a:gd name="T70" fmla="*/ 589 w 634"/>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34">
                <a:moveTo>
                  <a:pt x="339" y="177"/>
                </a:moveTo>
                <a:lnTo>
                  <a:pt x="339" y="177"/>
                </a:lnTo>
                <a:cubicBezTo>
                  <a:pt x="339" y="162"/>
                  <a:pt x="324" y="162"/>
                  <a:pt x="324" y="162"/>
                </a:cubicBezTo>
                <a:cubicBezTo>
                  <a:pt x="310" y="162"/>
                  <a:pt x="310" y="162"/>
                  <a:pt x="295" y="177"/>
                </a:cubicBezTo>
                <a:cubicBezTo>
                  <a:pt x="192" y="280"/>
                  <a:pt x="192" y="280"/>
                  <a:pt x="192" y="280"/>
                </a:cubicBezTo>
                <a:cubicBezTo>
                  <a:pt x="177" y="295"/>
                  <a:pt x="177" y="310"/>
                  <a:pt x="192" y="310"/>
                </a:cubicBezTo>
                <a:cubicBezTo>
                  <a:pt x="192" y="324"/>
                  <a:pt x="207" y="324"/>
                  <a:pt x="221" y="310"/>
                </a:cubicBezTo>
                <a:cubicBezTo>
                  <a:pt x="295" y="236"/>
                  <a:pt x="295" y="236"/>
                  <a:pt x="295" y="236"/>
                </a:cubicBezTo>
                <a:cubicBezTo>
                  <a:pt x="295" y="442"/>
                  <a:pt x="295" y="442"/>
                  <a:pt x="295" y="442"/>
                </a:cubicBezTo>
                <a:cubicBezTo>
                  <a:pt x="295" y="442"/>
                  <a:pt x="310" y="457"/>
                  <a:pt x="324" y="457"/>
                </a:cubicBezTo>
                <a:lnTo>
                  <a:pt x="339" y="442"/>
                </a:lnTo>
                <a:cubicBezTo>
                  <a:pt x="339" y="236"/>
                  <a:pt x="339" y="236"/>
                  <a:pt x="339" y="236"/>
                </a:cubicBezTo>
                <a:cubicBezTo>
                  <a:pt x="412" y="310"/>
                  <a:pt x="412" y="310"/>
                  <a:pt x="412" y="310"/>
                </a:cubicBezTo>
                <a:cubicBezTo>
                  <a:pt x="428" y="324"/>
                  <a:pt x="442" y="324"/>
                  <a:pt x="442" y="310"/>
                </a:cubicBezTo>
                <a:cubicBezTo>
                  <a:pt x="457" y="310"/>
                  <a:pt x="457" y="295"/>
                  <a:pt x="442" y="280"/>
                </a:cubicBezTo>
                <a:lnTo>
                  <a:pt x="339" y="177"/>
                </a:ln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9" name="Freeform 44"/>
          <p:cNvSpPr>
            <a:spLocks noChangeArrowheads="1"/>
          </p:cNvSpPr>
          <p:nvPr/>
        </p:nvSpPr>
        <p:spPr bwMode="auto">
          <a:xfrm>
            <a:off x="20763326" y="5905502"/>
            <a:ext cx="732177" cy="732366"/>
          </a:xfrm>
          <a:custGeom>
            <a:avLst/>
            <a:gdLst>
              <a:gd name="T0" fmla="*/ 456 w 634"/>
              <a:gd name="T1" fmla="*/ 295 h 634"/>
              <a:gd name="T2" fmla="*/ 456 w 634"/>
              <a:gd name="T3" fmla="*/ 295 h 634"/>
              <a:gd name="T4" fmla="*/ 353 w 634"/>
              <a:gd name="T5" fmla="*/ 192 h 634"/>
              <a:gd name="T6" fmla="*/ 324 w 634"/>
              <a:gd name="T7" fmla="*/ 192 h 634"/>
              <a:gd name="T8" fmla="*/ 324 w 634"/>
              <a:gd name="T9" fmla="*/ 221 h 634"/>
              <a:gd name="T10" fmla="*/ 397 w 634"/>
              <a:gd name="T11" fmla="*/ 295 h 634"/>
              <a:gd name="T12" fmla="*/ 191 w 634"/>
              <a:gd name="T13" fmla="*/ 295 h 634"/>
              <a:gd name="T14" fmla="*/ 176 w 634"/>
              <a:gd name="T15" fmla="*/ 324 h 634"/>
              <a:gd name="T16" fmla="*/ 191 w 634"/>
              <a:gd name="T17" fmla="*/ 339 h 634"/>
              <a:gd name="T18" fmla="*/ 397 w 634"/>
              <a:gd name="T19" fmla="*/ 339 h 634"/>
              <a:gd name="T20" fmla="*/ 324 w 634"/>
              <a:gd name="T21" fmla="*/ 412 h 634"/>
              <a:gd name="T22" fmla="*/ 324 w 634"/>
              <a:gd name="T23" fmla="*/ 442 h 634"/>
              <a:gd name="T24" fmla="*/ 353 w 634"/>
              <a:gd name="T25" fmla="*/ 442 h 634"/>
              <a:gd name="T26" fmla="*/ 456 w 634"/>
              <a:gd name="T27" fmla="*/ 339 h 634"/>
              <a:gd name="T28" fmla="*/ 471 w 634"/>
              <a:gd name="T29" fmla="*/ 324 h 634"/>
              <a:gd name="T30" fmla="*/ 456 w 634"/>
              <a:gd name="T31" fmla="*/ 295 h 634"/>
              <a:gd name="T32" fmla="*/ 544 w 634"/>
              <a:gd name="T33" fmla="*/ 0 h 634"/>
              <a:gd name="T34" fmla="*/ 544 w 634"/>
              <a:gd name="T35" fmla="*/ 0 h 634"/>
              <a:gd name="T36" fmla="*/ 73 w 634"/>
              <a:gd name="T37" fmla="*/ 0 h 634"/>
              <a:gd name="T38" fmla="*/ 0 w 634"/>
              <a:gd name="T39" fmla="*/ 89 h 634"/>
              <a:gd name="T40" fmla="*/ 0 w 634"/>
              <a:gd name="T41" fmla="*/ 560 h 634"/>
              <a:gd name="T42" fmla="*/ 73 w 634"/>
              <a:gd name="T43" fmla="*/ 633 h 634"/>
              <a:gd name="T44" fmla="*/ 544 w 634"/>
              <a:gd name="T45" fmla="*/ 633 h 634"/>
              <a:gd name="T46" fmla="*/ 633 w 634"/>
              <a:gd name="T47" fmla="*/ 560 h 634"/>
              <a:gd name="T48" fmla="*/ 633 w 634"/>
              <a:gd name="T49" fmla="*/ 89 h 634"/>
              <a:gd name="T50" fmla="*/ 544 w 634"/>
              <a:gd name="T51" fmla="*/ 0 h 634"/>
              <a:gd name="T52" fmla="*/ 588 w 634"/>
              <a:gd name="T53" fmla="*/ 560 h 634"/>
              <a:gd name="T54" fmla="*/ 588 w 634"/>
              <a:gd name="T55" fmla="*/ 560 h 634"/>
              <a:gd name="T56" fmla="*/ 544 w 634"/>
              <a:gd name="T57" fmla="*/ 589 h 634"/>
              <a:gd name="T58" fmla="*/ 73 w 634"/>
              <a:gd name="T59" fmla="*/ 589 h 634"/>
              <a:gd name="T60" fmla="*/ 44 w 634"/>
              <a:gd name="T61" fmla="*/ 560 h 634"/>
              <a:gd name="T62" fmla="*/ 44 w 634"/>
              <a:gd name="T63" fmla="*/ 89 h 634"/>
              <a:gd name="T64" fmla="*/ 73 w 634"/>
              <a:gd name="T65" fmla="*/ 45 h 634"/>
              <a:gd name="T66" fmla="*/ 544 w 634"/>
              <a:gd name="T67" fmla="*/ 45 h 634"/>
              <a:gd name="T68" fmla="*/ 588 w 634"/>
              <a:gd name="T69" fmla="*/ 89 h 634"/>
              <a:gd name="T70" fmla="*/ 588 w 634"/>
              <a:gd name="T71"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34" h="634">
                <a:moveTo>
                  <a:pt x="456" y="295"/>
                </a:moveTo>
                <a:lnTo>
                  <a:pt x="456" y="295"/>
                </a:lnTo>
                <a:cubicBezTo>
                  <a:pt x="353" y="192"/>
                  <a:pt x="353" y="192"/>
                  <a:pt x="353" y="192"/>
                </a:cubicBezTo>
                <a:cubicBezTo>
                  <a:pt x="338" y="177"/>
                  <a:pt x="324" y="177"/>
                  <a:pt x="324" y="192"/>
                </a:cubicBezTo>
                <a:cubicBezTo>
                  <a:pt x="309" y="192"/>
                  <a:pt x="309" y="207"/>
                  <a:pt x="324" y="221"/>
                </a:cubicBezTo>
                <a:cubicBezTo>
                  <a:pt x="397" y="295"/>
                  <a:pt x="397" y="295"/>
                  <a:pt x="397" y="295"/>
                </a:cubicBezTo>
                <a:cubicBezTo>
                  <a:pt x="191" y="295"/>
                  <a:pt x="191" y="295"/>
                  <a:pt x="191" y="295"/>
                </a:cubicBezTo>
                <a:cubicBezTo>
                  <a:pt x="191" y="295"/>
                  <a:pt x="176" y="310"/>
                  <a:pt x="176" y="324"/>
                </a:cubicBezTo>
                <a:lnTo>
                  <a:pt x="191" y="339"/>
                </a:lnTo>
                <a:cubicBezTo>
                  <a:pt x="397" y="339"/>
                  <a:pt x="397" y="339"/>
                  <a:pt x="397" y="339"/>
                </a:cubicBezTo>
                <a:cubicBezTo>
                  <a:pt x="324" y="412"/>
                  <a:pt x="324" y="412"/>
                  <a:pt x="324" y="412"/>
                </a:cubicBezTo>
                <a:cubicBezTo>
                  <a:pt x="309" y="428"/>
                  <a:pt x="309" y="442"/>
                  <a:pt x="324" y="442"/>
                </a:cubicBezTo>
                <a:cubicBezTo>
                  <a:pt x="324" y="457"/>
                  <a:pt x="338" y="457"/>
                  <a:pt x="353" y="442"/>
                </a:cubicBezTo>
                <a:cubicBezTo>
                  <a:pt x="456" y="339"/>
                  <a:pt x="456" y="339"/>
                  <a:pt x="456" y="339"/>
                </a:cubicBezTo>
                <a:cubicBezTo>
                  <a:pt x="471" y="339"/>
                  <a:pt x="471" y="324"/>
                  <a:pt x="471" y="324"/>
                </a:cubicBezTo>
                <a:cubicBezTo>
                  <a:pt x="471" y="310"/>
                  <a:pt x="471" y="310"/>
                  <a:pt x="456" y="295"/>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9" y="589"/>
                  <a:pt x="44" y="575"/>
                  <a:pt x="44" y="560"/>
                </a:cubicBezTo>
                <a:cubicBezTo>
                  <a:pt x="44" y="89"/>
                  <a:pt x="44" y="89"/>
                  <a:pt x="44" y="89"/>
                </a:cubicBezTo>
                <a:cubicBezTo>
                  <a:pt x="44" y="59"/>
                  <a:pt x="59" y="45"/>
                  <a:pt x="73" y="45"/>
                </a:cubicBezTo>
                <a:cubicBezTo>
                  <a:pt x="544" y="45"/>
                  <a:pt x="544" y="45"/>
                  <a:pt x="544" y="45"/>
                </a:cubicBezTo>
                <a:cubicBezTo>
                  <a:pt x="574" y="45"/>
                  <a:pt x="588" y="59"/>
                  <a:pt x="588" y="89"/>
                </a:cubicBezTo>
                <a:lnTo>
                  <a:pt x="588"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0" name="Freeform 45"/>
          <p:cNvSpPr>
            <a:spLocks noChangeArrowheads="1"/>
          </p:cNvSpPr>
          <p:nvPr/>
        </p:nvSpPr>
        <p:spPr bwMode="auto">
          <a:xfrm>
            <a:off x="19595228" y="5905502"/>
            <a:ext cx="711015" cy="732366"/>
          </a:xfrm>
          <a:custGeom>
            <a:avLst/>
            <a:gdLst>
              <a:gd name="T0" fmla="*/ 545 w 619"/>
              <a:gd name="T1" fmla="*/ 0 h 634"/>
              <a:gd name="T2" fmla="*/ 545 w 619"/>
              <a:gd name="T3" fmla="*/ 0 h 634"/>
              <a:gd name="T4" fmla="*/ 73 w 619"/>
              <a:gd name="T5" fmla="*/ 0 h 634"/>
              <a:gd name="T6" fmla="*/ 0 w 619"/>
              <a:gd name="T7" fmla="*/ 89 h 634"/>
              <a:gd name="T8" fmla="*/ 0 w 619"/>
              <a:gd name="T9" fmla="*/ 560 h 634"/>
              <a:gd name="T10" fmla="*/ 73 w 619"/>
              <a:gd name="T11" fmla="*/ 633 h 634"/>
              <a:gd name="T12" fmla="*/ 545 w 619"/>
              <a:gd name="T13" fmla="*/ 633 h 634"/>
              <a:gd name="T14" fmla="*/ 618 w 619"/>
              <a:gd name="T15" fmla="*/ 560 h 634"/>
              <a:gd name="T16" fmla="*/ 618 w 619"/>
              <a:gd name="T17" fmla="*/ 89 h 634"/>
              <a:gd name="T18" fmla="*/ 545 w 619"/>
              <a:gd name="T19" fmla="*/ 0 h 634"/>
              <a:gd name="T20" fmla="*/ 589 w 619"/>
              <a:gd name="T21" fmla="*/ 560 h 634"/>
              <a:gd name="T22" fmla="*/ 589 w 619"/>
              <a:gd name="T23" fmla="*/ 560 h 634"/>
              <a:gd name="T24" fmla="*/ 545 w 619"/>
              <a:gd name="T25" fmla="*/ 589 h 634"/>
              <a:gd name="T26" fmla="*/ 73 w 619"/>
              <a:gd name="T27" fmla="*/ 589 h 634"/>
              <a:gd name="T28" fmla="*/ 29 w 619"/>
              <a:gd name="T29" fmla="*/ 560 h 634"/>
              <a:gd name="T30" fmla="*/ 29 w 619"/>
              <a:gd name="T31" fmla="*/ 89 h 634"/>
              <a:gd name="T32" fmla="*/ 73 w 619"/>
              <a:gd name="T33" fmla="*/ 45 h 634"/>
              <a:gd name="T34" fmla="*/ 545 w 619"/>
              <a:gd name="T35" fmla="*/ 45 h 634"/>
              <a:gd name="T36" fmla="*/ 589 w 619"/>
              <a:gd name="T37" fmla="*/ 89 h 634"/>
              <a:gd name="T38" fmla="*/ 589 w 619"/>
              <a:gd name="T39" fmla="*/ 560 h 634"/>
              <a:gd name="T40" fmla="*/ 427 w 619"/>
              <a:gd name="T41" fmla="*/ 295 h 634"/>
              <a:gd name="T42" fmla="*/ 427 w 619"/>
              <a:gd name="T43" fmla="*/ 295 h 634"/>
              <a:gd name="T44" fmla="*/ 221 w 619"/>
              <a:gd name="T45" fmla="*/ 295 h 634"/>
              <a:gd name="T46" fmla="*/ 294 w 619"/>
              <a:gd name="T47" fmla="*/ 221 h 634"/>
              <a:gd name="T48" fmla="*/ 294 w 619"/>
              <a:gd name="T49" fmla="*/ 192 h 634"/>
              <a:gd name="T50" fmla="*/ 265 w 619"/>
              <a:gd name="T51" fmla="*/ 192 h 634"/>
              <a:gd name="T52" fmla="*/ 162 w 619"/>
              <a:gd name="T53" fmla="*/ 295 h 634"/>
              <a:gd name="T54" fmla="*/ 162 w 619"/>
              <a:gd name="T55" fmla="*/ 324 h 634"/>
              <a:gd name="T56" fmla="*/ 162 w 619"/>
              <a:gd name="T57" fmla="*/ 339 h 634"/>
              <a:gd name="T58" fmla="*/ 265 w 619"/>
              <a:gd name="T59" fmla="*/ 442 h 634"/>
              <a:gd name="T60" fmla="*/ 294 w 619"/>
              <a:gd name="T61" fmla="*/ 442 h 634"/>
              <a:gd name="T62" fmla="*/ 294 w 619"/>
              <a:gd name="T63" fmla="*/ 412 h 634"/>
              <a:gd name="T64" fmla="*/ 221 w 619"/>
              <a:gd name="T65" fmla="*/ 339 h 634"/>
              <a:gd name="T66" fmla="*/ 427 w 619"/>
              <a:gd name="T67" fmla="*/ 339 h 634"/>
              <a:gd name="T68" fmla="*/ 441 w 619"/>
              <a:gd name="T69" fmla="*/ 324 h 634"/>
              <a:gd name="T70" fmla="*/ 427 w 619"/>
              <a:gd name="T71" fmla="*/ 29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9" h="634">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moveTo>
                  <a:pt x="427" y="295"/>
                </a:moveTo>
                <a:lnTo>
                  <a:pt x="427" y="295"/>
                </a:lnTo>
                <a:cubicBezTo>
                  <a:pt x="221" y="295"/>
                  <a:pt x="221" y="295"/>
                  <a:pt x="221" y="295"/>
                </a:cubicBezTo>
                <a:cubicBezTo>
                  <a:pt x="294" y="221"/>
                  <a:pt x="294" y="221"/>
                  <a:pt x="294" y="221"/>
                </a:cubicBezTo>
                <a:cubicBezTo>
                  <a:pt x="309" y="207"/>
                  <a:pt x="309" y="192"/>
                  <a:pt x="294" y="192"/>
                </a:cubicBezTo>
                <a:cubicBezTo>
                  <a:pt x="294" y="177"/>
                  <a:pt x="280" y="177"/>
                  <a:pt x="265" y="192"/>
                </a:cubicBezTo>
                <a:cubicBezTo>
                  <a:pt x="162" y="295"/>
                  <a:pt x="162" y="295"/>
                  <a:pt x="162" y="295"/>
                </a:cubicBezTo>
                <a:cubicBezTo>
                  <a:pt x="162" y="310"/>
                  <a:pt x="162" y="310"/>
                  <a:pt x="162" y="324"/>
                </a:cubicBezTo>
                <a:lnTo>
                  <a:pt x="162" y="339"/>
                </a:lnTo>
                <a:cubicBezTo>
                  <a:pt x="265" y="442"/>
                  <a:pt x="265" y="442"/>
                  <a:pt x="265" y="442"/>
                </a:cubicBezTo>
                <a:cubicBezTo>
                  <a:pt x="280" y="457"/>
                  <a:pt x="294" y="457"/>
                  <a:pt x="294" y="442"/>
                </a:cubicBezTo>
                <a:cubicBezTo>
                  <a:pt x="309" y="442"/>
                  <a:pt x="309" y="428"/>
                  <a:pt x="294" y="412"/>
                </a:cubicBezTo>
                <a:cubicBezTo>
                  <a:pt x="221" y="339"/>
                  <a:pt x="221" y="339"/>
                  <a:pt x="221" y="339"/>
                </a:cubicBezTo>
                <a:cubicBezTo>
                  <a:pt x="427" y="339"/>
                  <a:pt x="427" y="339"/>
                  <a:pt x="427" y="339"/>
                </a:cubicBezTo>
                <a:cubicBezTo>
                  <a:pt x="441" y="339"/>
                  <a:pt x="441" y="324"/>
                  <a:pt x="441" y="324"/>
                </a:cubicBezTo>
                <a:cubicBezTo>
                  <a:pt x="441" y="310"/>
                  <a:pt x="441" y="295"/>
                  <a:pt x="427"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1" name="Freeform 46"/>
          <p:cNvSpPr>
            <a:spLocks noChangeArrowheads="1"/>
          </p:cNvSpPr>
          <p:nvPr/>
        </p:nvSpPr>
        <p:spPr bwMode="auto">
          <a:xfrm>
            <a:off x="18405974" y="5905502"/>
            <a:ext cx="732174" cy="732366"/>
          </a:xfrm>
          <a:custGeom>
            <a:avLst/>
            <a:gdLst>
              <a:gd name="T0" fmla="*/ 486 w 634"/>
              <a:gd name="T1" fmla="*/ 207 h 634"/>
              <a:gd name="T2" fmla="*/ 486 w 634"/>
              <a:gd name="T3" fmla="*/ 207 h 634"/>
              <a:gd name="T4" fmla="*/ 324 w 634"/>
              <a:gd name="T5" fmla="*/ 369 h 634"/>
              <a:gd name="T6" fmla="*/ 162 w 634"/>
              <a:gd name="T7" fmla="*/ 207 h 634"/>
              <a:gd name="T8" fmla="*/ 133 w 634"/>
              <a:gd name="T9" fmla="*/ 207 h 634"/>
              <a:gd name="T10" fmla="*/ 133 w 634"/>
              <a:gd name="T11" fmla="*/ 236 h 634"/>
              <a:gd name="T12" fmla="*/ 310 w 634"/>
              <a:gd name="T13" fmla="*/ 412 h 634"/>
              <a:gd name="T14" fmla="*/ 324 w 634"/>
              <a:gd name="T15" fmla="*/ 412 h 634"/>
              <a:gd name="T16" fmla="*/ 339 w 634"/>
              <a:gd name="T17" fmla="*/ 412 h 634"/>
              <a:gd name="T18" fmla="*/ 516 w 634"/>
              <a:gd name="T19" fmla="*/ 236 h 634"/>
              <a:gd name="T20" fmla="*/ 516 w 634"/>
              <a:gd name="T21" fmla="*/ 207 h 634"/>
              <a:gd name="T22" fmla="*/ 486 w 634"/>
              <a:gd name="T23" fmla="*/ 207 h 634"/>
              <a:gd name="T24" fmla="*/ 560 w 634"/>
              <a:gd name="T25" fmla="*/ 0 h 634"/>
              <a:gd name="T26" fmla="*/ 560 w 634"/>
              <a:gd name="T27" fmla="*/ 0 h 634"/>
              <a:gd name="T28" fmla="*/ 89 w 634"/>
              <a:gd name="T29" fmla="*/ 0 h 634"/>
              <a:gd name="T30" fmla="*/ 0 w 634"/>
              <a:gd name="T31" fmla="*/ 89 h 634"/>
              <a:gd name="T32" fmla="*/ 0 w 634"/>
              <a:gd name="T33" fmla="*/ 560 h 634"/>
              <a:gd name="T34" fmla="*/ 89 w 634"/>
              <a:gd name="T35" fmla="*/ 633 h 634"/>
              <a:gd name="T36" fmla="*/ 560 w 634"/>
              <a:gd name="T37" fmla="*/ 633 h 634"/>
              <a:gd name="T38" fmla="*/ 633 w 634"/>
              <a:gd name="T39" fmla="*/ 560 h 634"/>
              <a:gd name="T40" fmla="*/ 633 w 634"/>
              <a:gd name="T41" fmla="*/ 89 h 634"/>
              <a:gd name="T42" fmla="*/ 560 w 634"/>
              <a:gd name="T43" fmla="*/ 0 h 634"/>
              <a:gd name="T44" fmla="*/ 589 w 634"/>
              <a:gd name="T45" fmla="*/ 560 h 634"/>
              <a:gd name="T46" fmla="*/ 589 w 634"/>
              <a:gd name="T47" fmla="*/ 560 h 634"/>
              <a:gd name="T48" fmla="*/ 560 w 634"/>
              <a:gd name="T49" fmla="*/ 589 h 634"/>
              <a:gd name="T50" fmla="*/ 89 w 634"/>
              <a:gd name="T51" fmla="*/ 589 h 634"/>
              <a:gd name="T52" fmla="*/ 45 w 634"/>
              <a:gd name="T53" fmla="*/ 560 h 634"/>
              <a:gd name="T54" fmla="*/ 45 w 634"/>
              <a:gd name="T55" fmla="*/ 89 h 634"/>
              <a:gd name="T56" fmla="*/ 89 w 634"/>
              <a:gd name="T57" fmla="*/ 45 h 634"/>
              <a:gd name="T58" fmla="*/ 560 w 634"/>
              <a:gd name="T59" fmla="*/ 45 h 634"/>
              <a:gd name="T60" fmla="*/ 589 w 634"/>
              <a:gd name="T61" fmla="*/ 89 h 634"/>
              <a:gd name="T62" fmla="*/ 589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486" y="207"/>
                </a:moveTo>
                <a:lnTo>
                  <a:pt x="486" y="207"/>
                </a:lnTo>
                <a:cubicBezTo>
                  <a:pt x="324" y="369"/>
                  <a:pt x="324" y="369"/>
                  <a:pt x="324" y="369"/>
                </a:cubicBezTo>
                <a:cubicBezTo>
                  <a:pt x="162" y="207"/>
                  <a:pt x="162" y="207"/>
                  <a:pt x="162" y="207"/>
                </a:cubicBezTo>
                <a:cubicBezTo>
                  <a:pt x="148" y="207"/>
                  <a:pt x="133" y="207"/>
                  <a:pt x="133" y="207"/>
                </a:cubicBezTo>
                <a:cubicBezTo>
                  <a:pt x="118" y="221"/>
                  <a:pt x="118" y="221"/>
                  <a:pt x="133" y="236"/>
                </a:cubicBezTo>
                <a:cubicBezTo>
                  <a:pt x="310" y="412"/>
                  <a:pt x="310" y="412"/>
                  <a:pt x="310" y="412"/>
                </a:cubicBezTo>
                <a:cubicBezTo>
                  <a:pt x="310" y="412"/>
                  <a:pt x="310" y="412"/>
                  <a:pt x="324" y="412"/>
                </a:cubicBezTo>
                <a:cubicBezTo>
                  <a:pt x="324" y="412"/>
                  <a:pt x="324" y="412"/>
                  <a:pt x="339" y="412"/>
                </a:cubicBezTo>
                <a:cubicBezTo>
                  <a:pt x="516" y="236"/>
                  <a:pt x="516" y="236"/>
                  <a:pt x="516" y="236"/>
                </a:cubicBezTo>
                <a:cubicBezTo>
                  <a:pt x="516" y="221"/>
                  <a:pt x="516" y="221"/>
                  <a:pt x="516" y="207"/>
                </a:cubicBezTo>
                <a:cubicBezTo>
                  <a:pt x="501" y="207"/>
                  <a:pt x="486" y="207"/>
                  <a:pt x="486" y="207"/>
                </a:cubicBez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2" name="Freeform 47"/>
          <p:cNvSpPr>
            <a:spLocks noChangeArrowheads="1"/>
          </p:cNvSpPr>
          <p:nvPr/>
        </p:nvSpPr>
        <p:spPr bwMode="auto">
          <a:xfrm>
            <a:off x="17233645" y="5905502"/>
            <a:ext cx="732177" cy="732366"/>
          </a:xfrm>
          <a:custGeom>
            <a:avLst/>
            <a:gdLst>
              <a:gd name="T0" fmla="*/ 324 w 634"/>
              <a:gd name="T1" fmla="*/ 221 h 634"/>
              <a:gd name="T2" fmla="*/ 324 w 634"/>
              <a:gd name="T3" fmla="*/ 221 h 634"/>
              <a:gd name="T4" fmla="*/ 309 w 634"/>
              <a:gd name="T5" fmla="*/ 221 h 634"/>
              <a:gd name="T6" fmla="*/ 294 w 634"/>
              <a:gd name="T7" fmla="*/ 221 h 634"/>
              <a:gd name="T8" fmla="*/ 117 w 634"/>
              <a:gd name="T9" fmla="*/ 398 h 634"/>
              <a:gd name="T10" fmla="*/ 117 w 634"/>
              <a:gd name="T11" fmla="*/ 428 h 634"/>
              <a:gd name="T12" fmla="*/ 147 w 634"/>
              <a:gd name="T13" fmla="*/ 428 h 634"/>
              <a:gd name="T14" fmla="*/ 309 w 634"/>
              <a:gd name="T15" fmla="*/ 266 h 634"/>
              <a:gd name="T16" fmla="*/ 471 w 634"/>
              <a:gd name="T17" fmla="*/ 428 h 634"/>
              <a:gd name="T18" fmla="*/ 500 w 634"/>
              <a:gd name="T19" fmla="*/ 428 h 634"/>
              <a:gd name="T20" fmla="*/ 500 w 634"/>
              <a:gd name="T21" fmla="*/ 398 h 634"/>
              <a:gd name="T22" fmla="*/ 324 w 634"/>
              <a:gd name="T23" fmla="*/ 221 h 634"/>
              <a:gd name="T24" fmla="*/ 544 w 634"/>
              <a:gd name="T25" fmla="*/ 0 h 634"/>
              <a:gd name="T26" fmla="*/ 544 w 634"/>
              <a:gd name="T27" fmla="*/ 0 h 634"/>
              <a:gd name="T28" fmla="*/ 73 w 634"/>
              <a:gd name="T29" fmla="*/ 0 h 634"/>
              <a:gd name="T30" fmla="*/ 0 w 634"/>
              <a:gd name="T31" fmla="*/ 89 h 634"/>
              <a:gd name="T32" fmla="*/ 0 w 634"/>
              <a:gd name="T33" fmla="*/ 560 h 634"/>
              <a:gd name="T34" fmla="*/ 73 w 634"/>
              <a:gd name="T35" fmla="*/ 633 h 634"/>
              <a:gd name="T36" fmla="*/ 544 w 634"/>
              <a:gd name="T37" fmla="*/ 633 h 634"/>
              <a:gd name="T38" fmla="*/ 633 w 634"/>
              <a:gd name="T39" fmla="*/ 560 h 634"/>
              <a:gd name="T40" fmla="*/ 633 w 634"/>
              <a:gd name="T41" fmla="*/ 89 h 634"/>
              <a:gd name="T42" fmla="*/ 544 w 634"/>
              <a:gd name="T43" fmla="*/ 0 h 634"/>
              <a:gd name="T44" fmla="*/ 588 w 634"/>
              <a:gd name="T45" fmla="*/ 560 h 634"/>
              <a:gd name="T46" fmla="*/ 588 w 634"/>
              <a:gd name="T47" fmla="*/ 560 h 634"/>
              <a:gd name="T48" fmla="*/ 544 w 634"/>
              <a:gd name="T49" fmla="*/ 589 h 634"/>
              <a:gd name="T50" fmla="*/ 73 w 634"/>
              <a:gd name="T51" fmla="*/ 589 h 634"/>
              <a:gd name="T52" fmla="*/ 44 w 634"/>
              <a:gd name="T53" fmla="*/ 560 h 634"/>
              <a:gd name="T54" fmla="*/ 44 w 634"/>
              <a:gd name="T55" fmla="*/ 89 h 634"/>
              <a:gd name="T56" fmla="*/ 73 w 634"/>
              <a:gd name="T57" fmla="*/ 45 h 634"/>
              <a:gd name="T58" fmla="*/ 544 w 634"/>
              <a:gd name="T59" fmla="*/ 45 h 634"/>
              <a:gd name="T60" fmla="*/ 588 w 634"/>
              <a:gd name="T61" fmla="*/ 89 h 634"/>
              <a:gd name="T62" fmla="*/ 588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324" y="221"/>
                </a:moveTo>
                <a:lnTo>
                  <a:pt x="324" y="221"/>
                </a:lnTo>
                <a:cubicBezTo>
                  <a:pt x="324" y="221"/>
                  <a:pt x="324" y="221"/>
                  <a:pt x="309" y="221"/>
                </a:cubicBezTo>
                <a:cubicBezTo>
                  <a:pt x="309" y="221"/>
                  <a:pt x="309" y="221"/>
                  <a:pt x="294" y="221"/>
                </a:cubicBezTo>
                <a:cubicBezTo>
                  <a:pt x="117" y="398"/>
                  <a:pt x="117" y="398"/>
                  <a:pt x="117" y="398"/>
                </a:cubicBezTo>
                <a:cubicBezTo>
                  <a:pt x="117" y="412"/>
                  <a:pt x="117" y="428"/>
                  <a:pt x="117" y="428"/>
                </a:cubicBezTo>
                <a:cubicBezTo>
                  <a:pt x="132" y="442"/>
                  <a:pt x="147" y="442"/>
                  <a:pt x="147" y="428"/>
                </a:cubicBezTo>
                <a:cubicBezTo>
                  <a:pt x="309" y="266"/>
                  <a:pt x="309" y="266"/>
                  <a:pt x="309" y="266"/>
                </a:cubicBezTo>
                <a:cubicBezTo>
                  <a:pt x="471" y="428"/>
                  <a:pt x="471" y="428"/>
                  <a:pt x="471" y="428"/>
                </a:cubicBezTo>
                <a:cubicBezTo>
                  <a:pt x="485" y="442"/>
                  <a:pt x="500" y="442"/>
                  <a:pt x="500" y="428"/>
                </a:cubicBezTo>
                <a:cubicBezTo>
                  <a:pt x="515" y="428"/>
                  <a:pt x="515" y="412"/>
                  <a:pt x="500" y="398"/>
                </a:cubicBezTo>
                <a:lnTo>
                  <a:pt x="324" y="221"/>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3" name="Freeform 48"/>
          <p:cNvSpPr>
            <a:spLocks noChangeArrowheads="1"/>
          </p:cNvSpPr>
          <p:nvPr/>
        </p:nvSpPr>
        <p:spPr bwMode="auto">
          <a:xfrm>
            <a:off x="16065550" y="5905502"/>
            <a:ext cx="711015" cy="732366"/>
          </a:xfrm>
          <a:custGeom>
            <a:avLst/>
            <a:gdLst>
              <a:gd name="T0" fmla="*/ 221 w 619"/>
              <a:gd name="T1" fmla="*/ 133 h 634"/>
              <a:gd name="T2" fmla="*/ 221 w 619"/>
              <a:gd name="T3" fmla="*/ 133 h 634"/>
              <a:gd name="T4" fmla="*/ 191 w 619"/>
              <a:gd name="T5" fmla="*/ 133 h 634"/>
              <a:gd name="T6" fmla="*/ 191 w 619"/>
              <a:gd name="T7" fmla="*/ 162 h 634"/>
              <a:gd name="T8" fmla="*/ 353 w 619"/>
              <a:gd name="T9" fmla="*/ 324 h 634"/>
              <a:gd name="T10" fmla="*/ 191 w 619"/>
              <a:gd name="T11" fmla="*/ 486 h 634"/>
              <a:gd name="T12" fmla="*/ 191 w 619"/>
              <a:gd name="T13" fmla="*/ 516 h 634"/>
              <a:gd name="T14" fmla="*/ 221 w 619"/>
              <a:gd name="T15" fmla="*/ 516 h 634"/>
              <a:gd name="T16" fmla="*/ 398 w 619"/>
              <a:gd name="T17" fmla="*/ 339 h 634"/>
              <a:gd name="T18" fmla="*/ 412 w 619"/>
              <a:gd name="T19" fmla="*/ 324 h 634"/>
              <a:gd name="T20" fmla="*/ 398 w 619"/>
              <a:gd name="T21" fmla="*/ 310 h 634"/>
              <a:gd name="T22" fmla="*/ 221 w 619"/>
              <a:gd name="T23" fmla="*/ 133 h 634"/>
              <a:gd name="T24" fmla="*/ 545 w 619"/>
              <a:gd name="T25" fmla="*/ 0 h 634"/>
              <a:gd name="T26" fmla="*/ 545 w 619"/>
              <a:gd name="T27" fmla="*/ 0 h 634"/>
              <a:gd name="T28" fmla="*/ 73 w 619"/>
              <a:gd name="T29" fmla="*/ 0 h 634"/>
              <a:gd name="T30" fmla="*/ 0 w 619"/>
              <a:gd name="T31" fmla="*/ 89 h 634"/>
              <a:gd name="T32" fmla="*/ 0 w 619"/>
              <a:gd name="T33" fmla="*/ 560 h 634"/>
              <a:gd name="T34" fmla="*/ 73 w 619"/>
              <a:gd name="T35" fmla="*/ 633 h 634"/>
              <a:gd name="T36" fmla="*/ 545 w 619"/>
              <a:gd name="T37" fmla="*/ 633 h 634"/>
              <a:gd name="T38" fmla="*/ 618 w 619"/>
              <a:gd name="T39" fmla="*/ 560 h 634"/>
              <a:gd name="T40" fmla="*/ 618 w 619"/>
              <a:gd name="T41" fmla="*/ 89 h 634"/>
              <a:gd name="T42" fmla="*/ 545 w 619"/>
              <a:gd name="T43" fmla="*/ 0 h 634"/>
              <a:gd name="T44" fmla="*/ 589 w 619"/>
              <a:gd name="T45" fmla="*/ 560 h 634"/>
              <a:gd name="T46" fmla="*/ 589 w 619"/>
              <a:gd name="T47" fmla="*/ 560 h 634"/>
              <a:gd name="T48" fmla="*/ 545 w 619"/>
              <a:gd name="T49" fmla="*/ 589 h 634"/>
              <a:gd name="T50" fmla="*/ 73 w 619"/>
              <a:gd name="T51" fmla="*/ 589 h 634"/>
              <a:gd name="T52" fmla="*/ 29 w 619"/>
              <a:gd name="T53" fmla="*/ 560 h 634"/>
              <a:gd name="T54" fmla="*/ 29 w 619"/>
              <a:gd name="T55" fmla="*/ 89 h 634"/>
              <a:gd name="T56" fmla="*/ 73 w 619"/>
              <a:gd name="T57" fmla="*/ 45 h 634"/>
              <a:gd name="T58" fmla="*/ 545 w 619"/>
              <a:gd name="T59" fmla="*/ 45 h 634"/>
              <a:gd name="T60" fmla="*/ 589 w 619"/>
              <a:gd name="T61" fmla="*/ 89 h 634"/>
              <a:gd name="T62" fmla="*/ 589 w 619"/>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9" h="634">
                <a:moveTo>
                  <a:pt x="221" y="133"/>
                </a:moveTo>
                <a:lnTo>
                  <a:pt x="221" y="133"/>
                </a:lnTo>
                <a:cubicBezTo>
                  <a:pt x="221" y="118"/>
                  <a:pt x="206" y="118"/>
                  <a:pt x="191" y="133"/>
                </a:cubicBezTo>
                <a:cubicBezTo>
                  <a:pt x="191" y="133"/>
                  <a:pt x="191" y="148"/>
                  <a:pt x="191" y="162"/>
                </a:cubicBezTo>
                <a:cubicBezTo>
                  <a:pt x="353" y="324"/>
                  <a:pt x="353" y="324"/>
                  <a:pt x="353" y="324"/>
                </a:cubicBezTo>
                <a:cubicBezTo>
                  <a:pt x="191" y="486"/>
                  <a:pt x="191" y="486"/>
                  <a:pt x="191" y="486"/>
                </a:cubicBezTo>
                <a:cubicBezTo>
                  <a:pt x="191" y="486"/>
                  <a:pt x="191" y="501"/>
                  <a:pt x="191" y="516"/>
                </a:cubicBezTo>
                <a:cubicBezTo>
                  <a:pt x="206" y="516"/>
                  <a:pt x="221" y="516"/>
                  <a:pt x="221" y="516"/>
                </a:cubicBezTo>
                <a:cubicBezTo>
                  <a:pt x="398" y="339"/>
                  <a:pt x="398" y="339"/>
                  <a:pt x="398" y="339"/>
                </a:cubicBezTo>
                <a:cubicBezTo>
                  <a:pt x="412" y="324"/>
                  <a:pt x="412" y="324"/>
                  <a:pt x="412" y="324"/>
                </a:cubicBezTo>
                <a:cubicBezTo>
                  <a:pt x="412" y="310"/>
                  <a:pt x="412" y="310"/>
                  <a:pt x="398" y="310"/>
                </a:cubicBezTo>
                <a:lnTo>
                  <a:pt x="221" y="133"/>
                </a:lnTo>
                <a:close/>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4" name="Freeform 49"/>
          <p:cNvSpPr>
            <a:spLocks noChangeArrowheads="1"/>
          </p:cNvSpPr>
          <p:nvPr/>
        </p:nvSpPr>
        <p:spPr bwMode="auto">
          <a:xfrm>
            <a:off x="14876293" y="5905502"/>
            <a:ext cx="732174" cy="732366"/>
          </a:xfrm>
          <a:custGeom>
            <a:avLst/>
            <a:gdLst>
              <a:gd name="T0" fmla="*/ 427 w 634"/>
              <a:gd name="T1" fmla="*/ 133 h 634"/>
              <a:gd name="T2" fmla="*/ 427 w 634"/>
              <a:gd name="T3" fmla="*/ 133 h 634"/>
              <a:gd name="T4" fmla="*/ 398 w 634"/>
              <a:gd name="T5" fmla="*/ 133 h 634"/>
              <a:gd name="T6" fmla="*/ 221 w 634"/>
              <a:gd name="T7" fmla="*/ 310 h 634"/>
              <a:gd name="T8" fmla="*/ 221 w 634"/>
              <a:gd name="T9" fmla="*/ 324 h 634"/>
              <a:gd name="T10" fmla="*/ 221 w 634"/>
              <a:gd name="T11" fmla="*/ 339 h 634"/>
              <a:gd name="T12" fmla="*/ 398 w 634"/>
              <a:gd name="T13" fmla="*/ 516 h 634"/>
              <a:gd name="T14" fmla="*/ 427 w 634"/>
              <a:gd name="T15" fmla="*/ 516 h 634"/>
              <a:gd name="T16" fmla="*/ 427 w 634"/>
              <a:gd name="T17" fmla="*/ 486 h 634"/>
              <a:gd name="T18" fmla="*/ 265 w 634"/>
              <a:gd name="T19" fmla="*/ 324 h 634"/>
              <a:gd name="T20" fmla="*/ 427 w 634"/>
              <a:gd name="T21" fmla="*/ 162 h 634"/>
              <a:gd name="T22" fmla="*/ 427 w 634"/>
              <a:gd name="T23" fmla="*/ 133 h 634"/>
              <a:gd name="T24" fmla="*/ 560 w 634"/>
              <a:gd name="T25" fmla="*/ 0 h 634"/>
              <a:gd name="T26" fmla="*/ 560 w 634"/>
              <a:gd name="T27" fmla="*/ 0 h 634"/>
              <a:gd name="T28" fmla="*/ 89 w 634"/>
              <a:gd name="T29" fmla="*/ 0 h 634"/>
              <a:gd name="T30" fmla="*/ 0 w 634"/>
              <a:gd name="T31" fmla="*/ 89 h 634"/>
              <a:gd name="T32" fmla="*/ 0 w 634"/>
              <a:gd name="T33" fmla="*/ 560 h 634"/>
              <a:gd name="T34" fmla="*/ 89 w 634"/>
              <a:gd name="T35" fmla="*/ 633 h 634"/>
              <a:gd name="T36" fmla="*/ 560 w 634"/>
              <a:gd name="T37" fmla="*/ 633 h 634"/>
              <a:gd name="T38" fmla="*/ 633 w 634"/>
              <a:gd name="T39" fmla="*/ 560 h 634"/>
              <a:gd name="T40" fmla="*/ 633 w 634"/>
              <a:gd name="T41" fmla="*/ 89 h 634"/>
              <a:gd name="T42" fmla="*/ 560 w 634"/>
              <a:gd name="T43" fmla="*/ 0 h 634"/>
              <a:gd name="T44" fmla="*/ 589 w 634"/>
              <a:gd name="T45" fmla="*/ 560 h 634"/>
              <a:gd name="T46" fmla="*/ 589 w 634"/>
              <a:gd name="T47" fmla="*/ 560 h 634"/>
              <a:gd name="T48" fmla="*/ 560 w 634"/>
              <a:gd name="T49" fmla="*/ 589 h 634"/>
              <a:gd name="T50" fmla="*/ 89 w 634"/>
              <a:gd name="T51" fmla="*/ 589 h 634"/>
              <a:gd name="T52" fmla="*/ 44 w 634"/>
              <a:gd name="T53" fmla="*/ 560 h 634"/>
              <a:gd name="T54" fmla="*/ 44 w 634"/>
              <a:gd name="T55" fmla="*/ 89 h 634"/>
              <a:gd name="T56" fmla="*/ 89 w 634"/>
              <a:gd name="T57" fmla="*/ 45 h 634"/>
              <a:gd name="T58" fmla="*/ 560 w 634"/>
              <a:gd name="T59" fmla="*/ 45 h 634"/>
              <a:gd name="T60" fmla="*/ 589 w 634"/>
              <a:gd name="T61" fmla="*/ 89 h 634"/>
              <a:gd name="T62" fmla="*/ 589 w 634"/>
              <a:gd name="T63"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427" y="133"/>
                </a:moveTo>
                <a:lnTo>
                  <a:pt x="427" y="133"/>
                </a:lnTo>
                <a:cubicBezTo>
                  <a:pt x="427" y="118"/>
                  <a:pt x="412" y="118"/>
                  <a:pt x="398" y="133"/>
                </a:cubicBezTo>
                <a:cubicBezTo>
                  <a:pt x="221" y="310"/>
                  <a:pt x="221" y="310"/>
                  <a:pt x="221" y="310"/>
                </a:cubicBezTo>
                <a:cubicBezTo>
                  <a:pt x="221" y="310"/>
                  <a:pt x="221" y="310"/>
                  <a:pt x="221" y="324"/>
                </a:cubicBezTo>
                <a:cubicBezTo>
                  <a:pt x="221" y="324"/>
                  <a:pt x="221" y="324"/>
                  <a:pt x="221" y="339"/>
                </a:cubicBezTo>
                <a:cubicBezTo>
                  <a:pt x="398" y="516"/>
                  <a:pt x="398" y="516"/>
                  <a:pt x="398" y="516"/>
                </a:cubicBezTo>
                <a:cubicBezTo>
                  <a:pt x="412" y="516"/>
                  <a:pt x="427" y="516"/>
                  <a:pt x="427" y="516"/>
                </a:cubicBezTo>
                <a:cubicBezTo>
                  <a:pt x="442" y="501"/>
                  <a:pt x="442" y="486"/>
                  <a:pt x="427" y="486"/>
                </a:cubicBezTo>
                <a:cubicBezTo>
                  <a:pt x="265" y="324"/>
                  <a:pt x="265" y="324"/>
                  <a:pt x="265" y="324"/>
                </a:cubicBezTo>
                <a:cubicBezTo>
                  <a:pt x="427" y="162"/>
                  <a:pt x="427" y="162"/>
                  <a:pt x="427" y="162"/>
                </a:cubicBezTo>
                <a:cubicBezTo>
                  <a:pt x="442" y="148"/>
                  <a:pt x="442" y="133"/>
                  <a:pt x="427" y="133"/>
                </a:cubicBezTo>
                <a:close/>
                <a:moveTo>
                  <a:pt x="560" y="0"/>
                </a:moveTo>
                <a:lnTo>
                  <a:pt x="560" y="0"/>
                </a:lnTo>
                <a:cubicBezTo>
                  <a:pt x="89" y="0"/>
                  <a:pt x="89" y="0"/>
                  <a:pt x="89" y="0"/>
                </a:cubicBezTo>
                <a:cubicBezTo>
                  <a:pt x="44" y="0"/>
                  <a:pt x="0" y="45"/>
                  <a:pt x="0" y="89"/>
                </a:cubicBezTo>
                <a:cubicBezTo>
                  <a:pt x="0" y="560"/>
                  <a:pt x="0" y="560"/>
                  <a:pt x="0" y="560"/>
                </a:cubicBezTo>
                <a:cubicBezTo>
                  <a:pt x="0" y="604"/>
                  <a:pt x="44"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4" y="589"/>
                  <a:pt x="560" y="589"/>
                </a:cubicBezTo>
                <a:cubicBezTo>
                  <a:pt x="89" y="589"/>
                  <a:pt x="89" y="589"/>
                  <a:pt x="89" y="589"/>
                </a:cubicBezTo>
                <a:cubicBezTo>
                  <a:pt x="59" y="589"/>
                  <a:pt x="44" y="575"/>
                  <a:pt x="44" y="560"/>
                </a:cubicBezTo>
                <a:cubicBezTo>
                  <a:pt x="44" y="89"/>
                  <a:pt x="44" y="89"/>
                  <a:pt x="44" y="89"/>
                </a:cubicBezTo>
                <a:cubicBezTo>
                  <a:pt x="44" y="59"/>
                  <a:pt x="59" y="45"/>
                  <a:pt x="89" y="45"/>
                </a:cubicBezTo>
                <a:cubicBezTo>
                  <a:pt x="560" y="45"/>
                  <a:pt x="560" y="45"/>
                  <a:pt x="560" y="45"/>
                </a:cubicBezTo>
                <a:cubicBezTo>
                  <a:pt x="574"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5" name="Freeform 50"/>
          <p:cNvSpPr>
            <a:spLocks noChangeArrowheads="1"/>
          </p:cNvSpPr>
          <p:nvPr/>
        </p:nvSpPr>
        <p:spPr bwMode="auto">
          <a:xfrm>
            <a:off x="13708198" y="5905502"/>
            <a:ext cx="732174" cy="732366"/>
          </a:xfrm>
          <a:custGeom>
            <a:avLst/>
            <a:gdLst>
              <a:gd name="T0" fmla="*/ 235 w 634"/>
              <a:gd name="T1" fmla="*/ 162 h 634"/>
              <a:gd name="T2" fmla="*/ 235 w 634"/>
              <a:gd name="T3" fmla="*/ 118 h 634"/>
              <a:gd name="T4" fmla="*/ 117 w 634"/>
              <a:gd name="T5" fmla="*/ 133 h 634"/>
              <a:gd name="T6" fmla="*/ 117 w 634"/>
              <a:gd name="T7" fmla="*/ 236 h 634"/>
              <a:gd name="T8" fmla="*/ 162 w 634"/>
              <a:gd name="T9" fmla="*/ 236 h 634"/>
              <a:gd name="T10" fmla="*/ 250 w 634"/>
              <a:gd name="T11" fmla="*/ 280 h 634"/>
              <a:gd name="T12" fmla="*/ 176 w 634"/>
              <a:gd name="T13" fmla="*/ 162 h 634"/>
              <a:gd name="T14" fmla="*/ 485 w 634"/>
              <a:gd name="T15" fmla="*/ 383 h 634"/>
              <a:gd name="T16" fmla="*/ 471 w 634"/>
              <a:gd name="T17" fmla="*/ 398 h 634"/>
              <a:gd name="T18" fmla="*/ 383 w 634"/>
              <a:gd name="T19" fmla="*/ 354 h 634"/>
              <a:gd name="T20" fmla="*/ 441 w 634"/>
              <a:gd name="T21" fmla="*/ 471 h 634"/>
              <a:gd name="T22" fmla="*/ 367 w 634"/>
              <a:gd name="T23" fmla="*/ 501 h 634"/>
              <a:gd name="T24" fmla="*/ 485 w 634"/>
              <a:gd name="T25" fmla="*/ 516 h 634"/>
              <a:gd name="T26" fmla="*/ 515 w 634"/>
              <a:gd name="T27" fmla="*/ 501 h 634"/>
              <a:gd name="T28" fmla="*/ 485 w 634"/>
              <a:gd name="T29" fmla="*/ 383 h 634"/>
              <a:gd name="T30" fmla="*/ 250 w 634"/>
              <a:gd name="T31" fmla="*/ 354 h 634"/>
              <a:gd name="T32" fmla="*/ 162 w 634"/>
              <a:gd name="T33" fmla="*/ 398 h 634"/>
              <a:gd name="T34" fmla="*/ 117 w 634"/>
              <a:gd name="T35" fmla="*/ 398 h 634"/>
              <a:gd name="T36" fmla="*/ 117 w 634"/>
              <a:gd name="T37" fmla="*/ 516 h 634"/>
              <a:gd name="T38" fmla="*/ 235 w 634"/>
              <a:gd name="T39" fmla="*/ 516 h 634"/>
              <a:gd name="T40" fmla="*/ 235 w 634"/>
              <a:gd name="T41" fmla="*/ 471 h 634"/>
              <a:gd name="T42" fmla="*/ 279 w 634"/>
              <a:gd name="T43" fmla="*/ 383 h 634"/>
              <a:gd name="T44" fmla="*/ 544 w 634"/>
              <a:gd name="T45" fmla="*/ 0 h 634"/>
              <a:gd name="T46" fmla="*/ 73 w 634"/>
              <a:gd name="T47" fmla="*/ 0 h 634"/>
              <a:gd name="T48" fmla="*/ 0 w 634"/>
              <a:gd name="T49" fmla="*/ 560 h 634"/>
              <a:gd name="T50" fmla="*/ 544 w 634"/>
              <a:gd name="T51" fmla="*/ 633 h 634"/>
              <a:gd name="T52" fmla="*/ 633 w 634"/>
              <a:gd name="T53" fmla="*/ 89 h 634"/>
              <a:gd name="T54" fmla="*/ 588 w 634"/>
              <a:gd name="T55" fmla="*/ 560 h 634"/>
              <a:gd name="T56" fmla="*/ 544 w 634"/>
              <a:gd name="T57" fmla="*/ 589 h 634"/>
              <a:gd name="T58" fmla="*/ 44 w 634"/>
              <a:gd name="T59" fmla="*/ 560 h 634"/>
              <a:gd name="T60" fmla="*/ 73 w 634"/>
              <a:gd name="T61" fmla="*/ 45 h 634"/>
              <a:gd name="T62" fmla="*/ 588 w 634"/>
              <a:gd name="T63" fmla="*/ 89 h 634"/>
              <a:gd name="T64" fmla="*/ 485 w 634"/>
              <a:gd name="T65" fmla="*/ 118 h 634"/>
              <a:gd name="T66" fmla="*/ 397 w 634"/>
              <a:gd name="T67" fmla="*/ 118 h 634"/>
              <a:gd name="T68" fmla="*/ 397 w 634"/>
              <a:gd name="T69" fmla="*/ 162 h 634"/>
              <a:gd name="T70" fmla="*/ 353 w 634"/>
              <a:gd name="T71" fmla="*/ 251 h 634"/>
              <a:gd name="T72" fmla="*/ 471 w 634"/>
              <a:gd name="T73" fmla="*/ 192 h 634"/>
              <a:gd name="T74" fmla="*/ 485 w 634"/>
              <a:gd name="T75" fmla="*/ 266 h 634"/>
              <a:gd name="T76" fmla="*/ 515 w 634"/>
              <a:gd name="T77" fmla="*/ 148 h 634"/>
              <a:gd name="T78" fmla="*/ 485 w 634"/>
              <a:gd name="T79" fmla="*/ 11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34">
                <a:moveTo>
                  <a:pt x="235" y="162"/>
                </a:moveTo>
                <a:lnTo>
                  <a:pt x="235" y="162"/>
                </a:lnTo>
                <a:cubicBezTo>
                  <a:pt x="250" y="162"/>
                  <a:pt x="250" y="148"/>
                  <a:pt x="250" y="148"/>
                </a:cubicBezTo>
                <a:cubicBezTo>
                  <a:pt x="250" y="133"/>
                  <a:pt x="250" y="118"/>
                  <a:pt x="235" y="118"/>
                </a:cubicBezTo>
                <a:cubicBezTo>
                  <a:pt x="132" y="118"/>
                  <a:pt x="132" y="118"/>
                  <a:pt x="132" y="118"/>
                </a:cubicBezTo>
                <a:cubicBezTo>
                  <a:pt x="132" y="118"/>
                  <a:pt x="132" y="118"/>
                  <a:pt x="117" y="133"/>
                </a:cubicBezTo>
                <a:cubicBezTo>
                  <a:pt x="117" y="133"/>
                  <a:pt x="117" y="133"/>
                  <a:pt x="117" y="148"/>
                </a:cubicBezTo>
                <a:cubicBezTo>
                  <a:pt x="117" y="236"/>
                  <a:pt x="117" y="236"/>
                  <a:pt x="117" y="236"/>
                </a:cubicBezTo>
                <a:cubicBezTo>
                  <a:pt x="117" y="251"/>
                  <a:pt x="132" y="266"/>
                  <a:pt x="132" y="266"/>
                </a:cubicBezTo>
                <a:cubicBezTo>
                  <a:pt x="147" y="266"/>
                  <a:pt x="162" y="251"/>
                  <a:pt x="162" y="236"/>
                </a:cubicBezTo>
                <a:cubicBezTo>
                  <a:pt x="162" y="192"/>
                  <a:pt x="162" y="192"/>
                  <a:pt x="162" y="192"/>
                </a:cubicBezTo>
                <a:cubicBezTo>
                  <a:pt x="250" y="280"/>
                  <a:pt x="250" y="280"/>
                  <a:pt x="250" y="280"/>
                </a:cubicBezTo>
                <a:cubicBezTo>
                  <a:pt x="279" y="251"/>
                  <a:pt x="279" y="251"/>
                  <a:pt x="279" y="251"/>
                </a:cubicBezTo>
                <a:cubicBezTo>
                  <a:pt x="176" y="162"/>
                  <a:pt x="176" y="162"/>
                  <a:pt x="176" y="162"/>
                </a:cubicBezTo>
                <a:lnTo>
                  <a:pt x="235" y="162"/>
                </a:lnTo>
                <a:close/>
                <a:moveTo>
                  <a:pt x="485" y="383"/>
                </a:moveTo>
                <a:lnTo>
                  <a:pt x="485" y="383"/>
                </a:lnTo>
                <a:cubicBezTo>
                  <a:pt x="485" y="383"/>
                  <a:pt x="471" y="383"/>
                  <a:pt x="471" y="398"/>
                </a:cubicBezTo>
                <a:cubicBezTo>
                  <a:pt x="471" y="442"/>
                  <a:pt x="471" y="442"/>
                  <a:pt x="471" y="442"/>
                </a:cubicBezTo>
                <a:cubicBezTo>
                  <a:pt x="383" y="354"/>
                  <a:pt x="383" y="354"/>
                  <a:pt x="383" y="354"/>
                </a:cubicBezTo>
                <a:cubicBezTo>
                  <a:pt x="353" y="383"/>
                  <a:pt x="353" y="383"/>
                  <a:pt x="353" y="383"/>
                </a:cubicBezTo>
                <a:cubicBezTo>
                  <a:pt x="441" y="471"/>
                  <a:pt x="441" y="471"/>
                  <a:pt x="441" y="471"/>
                </a:cubicBezTo>
                <a:cubicBezTo>
                  <a:pt x="397" y="471"/>
                  <a:pt x="397" y="471"/>
                  <a:pt x="397" y="471"/>
                </a:cubicBezTo>
                <a:cubicBezTo>
                  <a:pt x="383" y="471"/>
                  <a:pt x="367" y="486"/>
                  <a:pt x="367" y="501"/>
                </a:cubicBezTo>
                <a:cubicBezTo>
                  <a:pt x="367" y="501"/>
                  <a:pt x="383" y="516"/>
                  <a:pt x="397" y="516"/>
                </a:cubicBezTo>
                <a:cubicBezTo>
                  <a:pt x="485" y="516"/>
                  <a:pt x="485" y="516"/>
                  <a:pt x="485" y="516"/>
                </a:cubicBezTo>
                <a:cubicBezTo>
                  <a:pt x="500" y="516"/>
                  <a:pt x="500" y="516"/>
                  <a:pt x="500" y="516"/>
                </a:cubicBezTo>
                <a:cubicBezTo>
                  <a:pt x="515" y="501"/>
                  <a:pt x="515" y="501"/>
                  <a:pt x="515" y="501"/>
                </a:cubicBezTo>
                <a:cubicBezTo>
                  <a:pt x="515" y="398"/>
                  <a:pt x="515" y="398"/>
                  <a:pt x="515" y="398"/>
                </a:cubicBezTo>
                <a:cubicBezTo>
                  <a:pt x="515" y="383"/>
                  <a:pt x="500" y="383"/>
                  <a:pt x="485" y="383"/>
                </a:cubicBezTo>
                <a:close/>
                <a:moveTo>
                  <a:pt x="250" y="354"/>
                </a:moveTo>
                <a:lnTo>
                  <a:pt x="250" y="354"/>
                </a:lnTo>
                <a:cubicBezTo>
                  <a:pt x="162" y="442"/>
                  <a:pt x="162" y="442"/>
                  <a:pt x="162" y="442"/>
                </a:cubicBezTo>
                <a:cubicBezTo>
                  <a:pt x="162" y="398"/>
                  <a:pt x="162" y="398"/>
                  <a:pt x="162" y="398"/>
                </a:cubicBezTo>
                <a:cubicBezTo>
                  <a:pt x="162" y="383"/>
                  <a:pt x="147" y="383"/>
                  <a:pt x="132" y="383"/>
                </a:cubicBezTo>
                <a:cubicBezTo>
                  <a:pt x="132" y="383"/>
                  <a:pt x="117" y="383"/>
                  <a:pt x="117" y="398"/>
                </a:cubicBezTo>
                <a:cubicBezTo>
                  <a:pt x="117" y="501"/>
                  <a:pt x="117" y="501"/>
                  <a:pt x="117" y="501"/>
                </a:cubicBezTo>
                <a:cubicBezTo>
                  <a:pt x="117" y="501"/>
                  <a:pt x="117" y="501"/>
                  <a:pt x="117" y="516"/>
                </a:cubicBezTo>
                <a:cubicBezTo>
                  <a:pt x="132" y="516"/>
                  <a:pt x="132" y="516"/>
                  <a:pt x="132" y="516"/>
                </a:cubicBezTo>
                <a:cubicBezTo>
                  <a:pt x="235" y="516"/>
                  <a:pt x="235" y="516"/>
                  <a:pt x="235" y="516"/>
                </a:cubicBezTo>
                <a:cubicBezTo>
                  <a:pt x="250" y="516"/>
                  <a:pt x="250" y="501"/>
                  <a:pt x="250" y="501"/>
                </a:cubicBezTo>
                <a:cubicBezTo>
                  <a:pt x="250" y="486"/>
                  <a:pt x="250" y="471"/>
                  <a:pt x="235" y="471"/>
                </a:cubicBezTo>
                <a:cubicBezTo>
                  <a:pt x="176" y="471"/>
                  <a:pt x="176" y="471"/>
                  <a:pt x="176" y="471"/>
                </a:cubicBezTo>
                <a:cubicBezTo>
                  <a:pt x="279" y="383"/>
                  <a:pt x="279" y="383"/>
                  <a:pt x="279" y="383"/>
                </a:cubicBezTo>
                <a:lnTo>
                  <a:pt x="250" y="354"/>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moveTo>
                  <a:pt x="485" y="118"/>
                </a:moveTo>
                <a:lnTo>
                  <a:pt x="485" y="118"/>
                </a:lnTo>
                <a:cubicBezTo>
                  <a:pt x="397" y="118"/>
                  <a:pt x="397" y="118"/>
                  <a:pt x="397" y="118"/>
                </a:cubicBezTo>
                <a:cubicBezTo>
                  <a:pt x="383" y="118"/>
                  <a:pt x="367" y="133"/>
                  <a:pt x="367" y="148"/>
                </a:cubicBezTo>
                <a:cubicBezTo>
                  <a:pt x="367" y="148"/>
                  <a:pt x="383" y="162"/>
                  <a:pt x="397" y="162"/>
                </a:cubicBezTo>
                <a:cubicBezTo>
                  <a:pt x="441" y="162"/>
                  <a:pt x="441" y="162"/>
                  <a:pt x="441" y="162"/>
                </a:cubicBezTo>
                <a:cubicBezTo>
                  <a:pt x="353" y="251"/>
                  <a:pt x="353" y="251"/>
                  <a:pt x="353" y="251"/>
                </a:cubicBezTo>
                <a:cubicBezTo>
                  <a:pt x="383" y="280"/>
                  <a:pt x="383" y="280"/>
                  <a:pt x="383" y="280"/>
                </a:cubicBezTo>
                <a:cubicBezTo>
                  <a:pt x="471" y="192"/>
                  <a:pt x="471" y="192"/>
                  <a:pt x="471" y="192"/>
                </a:cubicBezTo>
                <a:cubicBezTo>
                  <a:pt x="471" y="236"/>
                  <a:pt x="471" y="236"/>
                  <a:pt x="471" y="236"/>
                </a:cubicBezTo>
                <a:cubicBezTo>
                  <a:pt x="471" y="251"/>
                  <a:pt x="485" y="266"/>
                  <a:pt x="485" y="266"/>
                </a:cubicBezTo>
                <a:cubicBezTo>
                  <a:pt x="500" y="266"/>
                  <a:pt x="515" y="251"/>
                  <a:pt x="515" y="236"/>
                </a:cubicBezTo>
                <a:cubicBezTo>
                  <a:pt x="515" y="148"/>
                  <a:pt x="515" y="148"/>
                  <a:pt x="515" y="148"/>
                </a:cubicBezTo>
                <a:cubicBezTo>
                  <a:pt x="515" y="133"/>
                  <a:pt x="515" y="133"/>
                  <a:pt x="500" y="133"/>
                </a:cubicBezTo>
                <a:cubicBezTo>
                  <a:pt x="500" y="118"/>
                  <a:pt x="500" y="118"/>
                  <a:pt x="485"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6" name="Freeform 51"/>
          <p:cNvSpPr>
            <a:spLocks noChangeArrowheads="1"/>
          </p:cNvSpPr>
          <p:nvPr/>
        </p:nvSpPr>
        <p:spPr bwMode="auto">
          <a:xfrm>
            <a:off x="12531638" y="5905502"/>
            <a:ext cx="711015" cy="732366"/>
          </a:xfrm>
          <a:custGeom>
            <a:avLst/>
            <a:gdLst>
              <a:gd name="T0" fmla="*/ 265 w 619"/>
              <a:gd name="T1" fmla="*/ 339 h 634"/>
              <a:gd name="T2" fmla="*/ 265 w 619"/>
              <a:gd name="T3" fmla="*/ 339 h 634"/>
              <a:gd name="T4" fmla="*/ 88 w 619"/>
              <a:gd name="T5" fmla="*/ 339 h 634"/>
              <a:gd name="T6" fmla="*/ 73 w 619"/>
              <a:gd name="T7" fmla="*/ 354 h 634"/>
              <a:gd name="T8" fmla="*/ 88 w 619"/>
              <a:gd name="T9" fmla="*/ 383 h 634"/>
              <a:gd name="T10" fmla="*/ 221 w 619"/>
              <a:gd name="T11" fmla="*/ 383 h 634"/>
              <a:gd name="T12" fmla="*/ 88 w 619"/>
              <a:gd name="T13" fmla="*/ 516 h 634"/>
              <a:gd name="T14" fmla="*/ 118 w 619"/>
              <a:gd name="T15" fmla="*/ 545 h 634"/>
              <a:gd name="T16" fmla="*/ 250 w 619"/>
              <a:gd name="T17" fmla="*/ 412 h 634"/>
              <a:gd name="T18" fmla="*/ 250 w 619"/>
              <a:gd name="T19" fmla="*/ 530 h 634"/>
              <a:gd name="T20" fmla="*/ 265 w 619"/>
              <a:gd name="T21" fmla="*/ 560 h 634"/>
              <a:gd name="T22" fmla="*/ 294 w 619"/>
              <a:gd name="T23" fmla="*/ 530 h 634"/>
              <a:gd name="T24" fmla="*/ 294 w 619"/>
              <a:gd name="T25" fmla="*/ 354 h 634"/>
              <a:gd name="T26" fmla="*/ 280 w 619"/>
              <a:gd name="T27" fmla="*/ 339 h 634"/>
              <a:gd name="T28" fmla="*/ 265 w 619"/>
              <a:gd name="T29" fmla="*/ 339 h 634"/>
              <a:gd name="T30" fmla="*/ 530 w 619"/>
              <a:gd name="T31" fmla="*/ 266 h 634"/>
              <a:gd name="T32" fmla="*/ 530 w 619"/>
              <a:gd name="T33" fmla="*/ 266 h 634"/>
              <a:gd name="T34" fmla="*/ 397 w 619"/>
              <a:gd name="T35" fmla="*/ 266 h 634"/>
              <a:gd name="T36" fmla="*/ 530 w 619"/>
              <a:gd name="T37" fmla="*/ 133 h 634"/>
              <a:gd name="T38" fmla="*/ 500 w 619"/>
              <a:gd name="T39" fmla="*/ 103 h 634"/>
              <a:gd name="T40" fmla="*/ 368 w 619"/>
              <a:gd name="T41" fmla="*/ 236 h 634"/>
              <a:gd name="T42" fmla="*/ 368 w 619"/>
              <a:gd name="T43" fmla="*/ 103 h 634"/>
              <a:gd name="T44" fmla="*/ 353 w 619"/>
              <a:gd name="T45" fmla="*/ 89 h 634"/>
              <a:gd name="T46" fmla="*/ 324 w 619"/>
              <a:gd name="T47" fmla="*/ 103 h 634"/>
              <a:gd name="T48" fmla="*/ 324 w 619"/>
              <a:gd name="T49" fmla="*/ 280 h 634"/>
              <a:gd name="T50" fmla="*/ 339 w 619"/>
              <a:gd name="T51" fmla="*/ 295 h 634"/>
              <a:gd name="T52" fmla="*/ 353 w 619"/>
              <a:gd name="T53" fmla="*/ 295 h 634"/>
              <a:gd name="T54" fmla="*/ 530 w 619"/>
              <a:gd name="T55" fmla="*/ 295 h 634"/>
              <a:gd name="T56" fmla="*/ 544 w 619"/>
              <a:gd name="T57" fmla="*/ 280 h 634"/>
              <a:gd name="T58" fmla="*/ 530 w 619"/>
              <a:gd name="T59" fmla="*/ 266 h 634"/>
              <a:gd name="T60" fmla="*/ 544 w 619"/>
              <a:gd name="T61" fmla="*/ 0 h 634"/>
              <a:gd name="T62" fmla="*/ 544 w 619"/>
              <a:gd name="T63" fmla="*/ 0 h 634"/>
              <a:gd name="T64" fmla="*/ 73 w 619"/>
              <a:gd name="T65" fmla="*/ 0 h 634"/>
              <a:gd name="T66" fmla="*/ 0 w 619"/>
              <a:gd name="T67" fmla="*/ 89 h 634"/>
              <a:gd name="T68" fmla="*/ 0 w 619"/>
              <a:gd name="T69" fmla="*/ 560 h 634"/>
              <a:gd name="T70" fmla="*/ 73 w 619"/>
              <a:gd name="T71" fmla="*/ 633 h 634"/>
              <a:gd name="T72" fmla="*/ 544 w 619"/>
              <a:gd name="T73" fmla="*/ 633 h 634"/>
              <a:gd name="T74" fmla="*/ 618 w 619"/>
              <a:gd name="T75" fmla="*/ 560 h 634"/>
              <a:gd name="T76" fmla="*/ 618 w 619"/>
              <a:gd name="T77" fmla="*/ 89 h 634"/>
              <a:gd name="T78" fmla="*/ 544 w 619"/>
              <a:gd name="T79" fmla="*/ 0 h 634"/>
              <a:gd name="T80" fmla="*/ 589 w 619"/>
              <a:gd name="T81" fmla="*/ 560 h 634"/>
              <a:gd name="T82" fmla="*/ 589 w 619"/>
              <a:gd name="T83" fmla="*/ 560 h 634"/>
              <a:gd name="T84" fmla="*/ 544 w 619"/>
              <a:gd name="T85" fmla="*/ 589 h 634"/>
              <a:gd name="T86" fmla="*/ 73 w 619"/>
              <a:gd name="T87" fmla="*/ 589 h 634"/>
              <a:gd name="T88" fmla="*/ 29 w 619"/>
              <a:gd name="T89" fmla="*/ 560 h 634"/>
              <a:gd name="T90" fmla="*/ 29 w 619"/>
              <a:gd name="T91" fmla="*/ 89 h 634"/>
              <a:gd name="T92" fmla="*/ 73 w 619"/>
              <a:gd name="T93" fmla="*/ 45 h 634"/>
              <a:gd name="T94" fmla="*/ 544 w 619"/>
              <a:gd name="T95" fmla="*/ 45 h 634"/>
              <a:gd name="T96" fmla="*/ 589 w 619"/>
              <a:gd name="T97" fmla="*/ 89 h 634"/>
              <a:gd name="T98" fmla="*/ 589 w 619"/>
              <a:gd name="T99"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9" h="634">
                <a:moveTo>
                  <a:pt x="265" y="339"/>
                </a:moveTo>
                <a:lnTo>
                  <a:pt x="265" y="339"/>
                </a:lnTo>
                <a:cubicBezTo>
                  <a:pt x="88" y="339"/>
                  <a:pt x="88" y="339"/>
                  <a:pt x="88" y="339"/>
                </a:cubicBezTo>
                <a:lnTo>
                  <a:pt x="73" y="354"/>
                </a:lnTo>
                <a:cubicBezTo>
                  <a:pt x="73" y="369"/>
                  <a:pt x="88" y="383"/>
                  <a:pt x="88" y="383"/>
                </a:cubicBezTo>
                <a:cubicBezTo>
                  <a:pt x="221" y="383"/>
                  <a:pt x="221" y="383"/>
                  <a:pt x="221" y="383"/>
                </a:cubicBezTo>
                <a:cubicBezTo>
                  <a:pt x="88" y="516"/>
                  <a:pt x="88" y="516"/>
                  <a:pt x="88" y="516"/>
                </a:cubicBezTo>
                <a:cubicBezTo>
                  <a:pt x="118" y="545"/>
                  <a:pt x="118" y="545"/>
                  <a:pt x="118" y="545"/>
                </a:cubicBezTo>
                <a:cubicBezTo>
                  <a:pt x="250" y="412"/>
                  <a:pt x="250" y="412"/>
                  <a:pt x="250" y="412"/>
                </a:cubicBezTo>
                <a:cubicBezTo>
                  <a:pt x="250" y="530"/>
                  <a:pt x="250" y="530"/>
                  <a:pt x="250" y="530"/>
                </a:cubicBezTo>
                <a:cubicBezTo>
                  <a:pt x="250" y="545"/>
                  <a:pt x="265" y="560"/>
                  <a:pt x="265" y="560"/>
                </a:cubicBezTo>
                <a:cubicBezTo>
                  <a:pt x="280" y="560"/>
                  <a:pt x="294" y="545"/>
                  <a:pt x="294" y="530"/>
                </a:cubicBezTo>
                <a:cubicBezTo>
                  <a:pt x="294" y="354"/>
                  <a:pt x="294" y="354"/>
                  <a:pt x="294" y="354"/>
                </a:cubicBezTo>
                <a:cubicBezTo>
                  <a:pt x="294" y="354"/>
                  <a:pt x="294" y="354"/>
                  <a:pt x="280" y="339"/>
                </a:cubicBezTo>
                <a:cubicBezTo>
                  <a:pt x="280" y="339"/>
                  <a:pt x="280" y="339"/>
                  <a:pt x="265" y="339"/>
                </a:cubicBezTo>
                <a:close/>
                <a:moveTo>
                  <a:pt x="530" y="266"/>
                </a:moveTo>
                <a:lnTo>
                  <a:pt x="530" y="266"/>
                </a:lnTo>
                <a:cubicBezTo>
                  <a:pt x="397" y="266"/>
                  <a:pt x="397" y="266"/>
                  <a:pt x="397" y="266"/>
                </a:cubicBezTo>
                <a:cubicBezTo>
                  <a:pt x="530" y="133"/>
                  <a:pt x="530" y="133"/>
                  <a:pt x="530" y="133"/>
                </a:cubicBezTo>
                <a:cubicBezTo>
                  <a:pt x="500" y="103"/>
                  <a:pt x="500" y="103"/>
                  <a:pt x="500" y="103"/>
                </a:cubicBezTo>
                <a:cubicBezTo>
                  <a:pt x="368" y="236"/>
                  <a:pt x="368" y="236"/>
                  <a:pt x="368" y="236"/>
                </a:cubicBezTo>
                <a:cubicBezTo>
                  <a:pt x="368" y="103"/>
                  <a:pt x="368" y="103"/>
                  <a:pt x="368" y="103"/>
                </a:cubicBezTo>
                <a:cubicBezTo>
                  <a:pt x="368" y="89"/>
                  <a:pt x="353" y="89"/>
                  <a:pt x="353" y="89"/>
                </a:cubicBezTo>
                <a:cubicBezTo>
                  <a:pt x="339" y="89"/>
                  <a:pt x="324" y="89"/>
                  <a:pt x="324" y="103"/>
                </a:cubicBezTo>
                <a:cubicBezTo>
                  <a:pt x="324" y="280"/>
                  <a:pt x="324" y="280"/>
                  <a:pt x="324" y="280"/>
                </a:cubicBezTo>
                <a:cubicBezTo>
                  <a:pt x="324" y="280"/>
                  <a:pt x="324" y="295"/>
                  <a:pt x="339" y="295"/>
                </a:cubicBezTo>
                <a:cubicBezTo>
                  <a:pt x="339" y="295"/>
                  <a:pt x="339" y="295"/>
                  <a:pt x="353" y="295"/>
                </a:cubicBezTo>
                <a:cubicBezTo>
                  <a:pt x="530" y="295"/>
                  <a:pt x="530" y="295"/>
                  <a:pt x="530" y="295"/>
                </a:cubicBezTo>
                <a:cubicBezTo>
                  <a:pt x="530" y="295"/>
                  <a:pt x="544" y="295"/>
                  <a:pt x="544" y="280"/>
                </a:cubicBezTo>
                <a:cubicBezTo>
                  <a:pt x="544" y="266"/>
                  <a:pt x="530" y="266"/>
                  <a:pt x="530" y="266"/>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9" y="633"/>
                  <a:pt x="618" y="604"/>
                  <a:pt x="618" y="560"/>
                </a:cubicBezTo>
                <a:cubicBezTo>
                  <a:pt x="618" y="89"/>
                  <a:pt x="618" y="89"/>
                  <a:pt x="618" y="89"/>
                </a:cubicBezTo>
                <a:cubicBezTo>
                  <a:pt x="618" y="45"/>
                  <a:pt x="589" y="0"/>
                  <a:pt x="544" y="0"/>
                </a:cubicBezTo>
                <a:close/>
                <a:moveTo>
                  <a:pt x="589" y="560"/>
                </a:moveTo>
                <a:lnTo>
                  <a:pt x="589" y="560"/>
                </a:lnTo>
                <a:cubicBezTo>
                  <a:pt x="589" y="575"/>
                  <a:pt x="559" y="589"/>
                  <a:pt x="544"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4" y="45"/>
                  <a:pt x="544" y="45"/>
                  <a:pt x="544" y="45"/>
                </a:cubicBezTo>
                <a:cubicBezTo>
                  <a:pt x="559" y="45"/>
                  <a:pt x="589" y="59"/>
                  <a:pt x="589" y="89"/>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7" name="Freeform 52"/>
          <p:cNvSpPr>
            <a:spLocks noChangeArrowheads="1"/>
          </p:cNvSpPr>
          <p:nvPr/>
        </p:nvSpPr>
        <p:spPr bwMode="auto">
          <a:xfrm>
            <a:off x="23124909" y="4737100"/>
            <a:ext cx="711015" cy="732366"/>
          </a:xfrm>
          <a:custGeom>
            <a:avLst/>
            <a:gdLst>
              <a:gd name="T0" fmla="*/ 265 w 619"/>
              <a:gd name="T1" fmla="*/ 515 h 634"/>
              <a:gd name="T2" fmla="*/ 265 w 619"/>
              <a:gd name="T3" fmla="*/ 515 h 634"/>
              <a:gd name="T4" fmla="*/ 132 w 619"/>
              <a:gd name="T5" fmla="*/ 515 h 634"/>
              <a:gd name="T6" fmla="*/ 280 w 619"/>
              <a:gd name="T7" fmla="*/ 383 h 634"/>
              <a:gd name="T8" fmla="*/ 250 w 619"/>
              <a:gd name="T9" fmla="*/ 353 h 634"/>
              <a:gd name="T10" fmla="*/ 118 w 619"/>
              <a:gd name="T11" fmla="*/ 485 h 634"/>
              <a:gd name="T12" fmla="*/ 118 w 619"/>
              <a:gd name="T13" fmla="*/ 353 h 634"/>
              <a:gd name="T14" fmla="*/ 88 w 619"/>
              <a:gd name="T15" fmla="*/ 338 h 634"/>
              <a:gd name="T16" fmla="*/ 74 w 619"/>
              <a:gd name="T17" fmla="*/ 353 h 634"/>
              <a:gd name="T18" fmla="*/ 74 w 619"/>
              <a:gd name="T19" fmla="*/ 530 h 634"/>
              <a:gd name="T20" fmla="*/ 74 w 619"/>
              <a:gd name="T21" fmla="*/ 544 h 634"/>
              <a:gd name="T22" fmla="*/ 88 w 619"/>
              <a:gd name="T23" fmla="*/ 544 h 634"/>
              <a:gd name="T24" fmla="*/ 265 w 619"/>
              <a:gd name="T25" fmla="*/ 544 h 634"/>
              <a:gd name="T26" fmla="*/ 294 w 619"/>
              <a:gd name="T27" fmla="*/ 530 h 634"/>
              <a:gd name="T28" fmla="*/ 265 w 619"/>
              <a:gd name="T29" fmla="*/ 515 h 634"/>
              <a:gd name="T30" fmla="*/ 530 w 619"/>
              <a:gd name="T31" fmla="*/ 73 h 634"/>
              <a:gd name="T32" fmla="*/ 530 w 619"/>
              <a:gd name="T33" fmla="*/ 73 h 634"/>
              <a:gd name="T34" fmla="*/ 353 w 619"/>
              <a:gd name="T35" fmla="*/ 73 h 634"/>
              <a:gd name="T36" fmla="*/ 324 w 619"/>
              <a:gd name="T37" fmla="*/ 103 h 634"/>
              <a:gd name="T38" fmla="*/ 353 w 619"/>
              <a:gd name="T39" fmla="*/ 117 h 634"/>
              <a:gd name="T40" fmla="*/ 486 w 619"/>
              <a:gd name="T41" fmla="*/ 117 h 634"/>
              <a:gd name="T42" fmla="*/ 339 w 619"/>
              <a:gd name="T43" fmla="*/ 250 h 634"/>
              <a:gd name="T44" fmla="*/ 368 w 619"/>
              <a:gd name="T45" fmla="*/ 279 h 634"/>
              <a:gd name="T46" fmla="*/ 500 w 619"/>
              <a:gd name="T47" fmla="*/ 147 h 634"/>
              <a:gd name="T48" fmla="*/ 500 w 619"/>
              <a:gd name="T49" fmla="*/ 279 h 634"/>
              <a:gd name="T50" fmla="*/ 530 w 619"/>
              <a:gd name="T51" fmla="*/ 294 h 634"/>
              <a:gd name="T52" fmla="*/ 545 w 619"/>
              <a:gd name="T53" fmla="*/ 279 h 634"/>
              <a:gd name="T54" fmla="*/ 545 w 619"/>
              <a:gd name="T55" fmla="*/ 103 h 634"/>
              <a:gd name="T56" fmla="*/ 545 w 619"/>
              <a:gd name="T57" fmla="*/ 88 h 634"/>
              <a:gd name="T58" fmla="*/ 530 w 619"/>
              <a:gd name="T59" fmla="*/ 73 h 634"/>
              <a:gd name="T60" fmla="*/ 545 w 619"/>
              <a:gd name="T61" fmla="*/ 0 h 634"/>
              <a:gd name="T62" fmla="*/ 545 w 619"/>
              <a:gd name="T63" fmla="*/ 0 h 634"/>
              <a:gd name="T64" fmla="*/ 74 w 619"/>
              <a:gd name="T65" fmla="*/ 0 h 634"/>
              <a:gd name="T66" fmla="*/ 0 w 619"/>
              <a:gd name="T67" fmla="*/ 73 h 634"/>
              <a:gd name="T68" fmla="*/ 0 w 619"/>
              <a:gd name="T69" fmla="*/ 544 h 634"/>
              <a:gd name="T70" fmla="*/ 74 w 619"/>
              <a:gd name="T71" fmla="*/ 633 h 634"/>
              <a:gd name="T72" fmla="*/ 545 w 619"/>
              <a:gd name="T73" fmla="*/ 633 h 634"/>
              <a:gd name="T74" fmla="*/ 618 w 619"/>
              <a:gd name="T75" fmla="*/ 544 h 634"/>
              <a:gd name="T76" fmla="*/ 618 w 619"/>
              <a:gd name="T77" fmla="*/ 73 h 634"/>
              <a:gd name="T78" fmla="*/ 545 w 619"/>
              <a:gd name="T79" fmla="*/ 0 h 634"/>
              <a:gd name="T80" fmla="*/ 589 w 619"/>
              <a:gd name="T81" fmla="*/ 544 h 634"/>
              <a:gd name="T82" fmla="*/ 589 w 619"/>
              <a:gd name="T83" fmla="*/ 544 h 634"/>
              <a:gd name="T84" fmla="*/ 545 w 619"/>
              <a:gd name="T85" fmla="*/ 588 h 634"/>
              <a:gd name="T86" fmla="*/ 74 w 619"/>
              <a:gd name="T87" fmla="*/ 588 h 634"/>
              <a:gd name="T88" fmla="*/ 29 w 619"/>
              <a:gd name="T89" fmla="*/ 544 h 634"/>
              <a:gd name="T90" fmla="*/ 29 w 619"/>
              <a:gd name="T91" fmla="*/ 73 h 634"/>
              <a:gd name="T92" fmla="*/ 74 w 619"/>
              <a:gd name="T93" fmla="*/ 44 h 634"/>
              <a:gd name="T94" fmla="*/ 545 w 619"/>
              <a:gd name="T95" fmla="*/ 44 h 634"/>
              <a:gd name="T96" fmla="*/ 589 w 619"/>
              <a:gd name="T97" fmla="*/ 73 h 634"/>
              <a:gd name="T98" fmla="*/ 589 w 619"/>
              <a:gd name="T99" fmla="*/ 54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9" h="634">
                <a:moveTo>
                  <a:pt x="265" y="515"/>
                </a:moveTo>
                <a:lnTo>
                  <a:pt x="265" y="515"/>
                </a:lnTo>
                <a:cubicBezTo>
                  <a:pt x="132" y="515"/>
                  <a:pt x="132" y="515"/>
                  <a:pt x="132" y="515"/>
                </a:cubicBezTo>
                <a:cubicBezTo>
                  <a:pt x="280" y="383"/>
                  <a:pt x="280" y="383"/>
                  <a:pt x="280" y="383"/>
                </a:cubicBezTo>
                <a:cubicBezTo>
                  <a:pt x="250" y="353"/>
                  <a:pt x="250" y="353"/>
                  <a:pt x="250" y="353"/>
                </a:cubicBezTo>
                <a:cubicBezTo>
                  <a:pt x="118" y="485"/>
                  <a:pt x="118" y="485"/>
                  <a:pt x="118" y="485"/>
                </a:cubicBezTo>
                <a:cubicBezTo>
                  <a:pt x="118" y="353"/>
                  <a:pt x="118" y="353"/>
                  <a:pt x="118" y="353"/>
                </a:cubicBezTo>
                <a:cubicBezTo>
                  <a:pt x="118" y="338"/>
                  <a:pt x="103" y="338"/>
                  <a:pt x="88" y="338"/>
                </a:cubicBezTo>
                <a:cubicBezTo>
                  <a:pt x="88" y="338"/>
                  <a:pt x="74" y="338"/>
                  <a:pt x="74" y="353"/>
                </a:cubicBezTo>
                <a:cubicBezTo>
                  <a:pt x="74" y="530"/>
                  <a:pt x="74" y="530"/>
                  <a:pt x="74" y="530"/>
                </a:cubicBezTo>
                <a:lnTo>
                  <a:pt x="74" y="544"/>
                </a:lnTo>
                <a:cubicBezTo>
                  <a:pt x="88" y="544"/>
                  <a:pt x="88" y="544"/>
                  <a:pt x="88" y="544"/>
                </a:cubicBezTo>
                <a:cubicBezTo>
                  <a:pt x="265" y="544"/>
                  <a:pt x="265" y="544"/>
                  <a:pt x="265" y="544"/>
                </a:cubicBezTo>
                <a:cubicBezTo>
                  <a:pt x="280" y="544"/>
                  <a:pt x="294" y="544"/>
                  <a:pt x="294" y="530"/>
                </a:cubicBezTo>
                <a:cubicBezTo>
                  <a:pt x="294" y="515"/>
                  <a:pt x="280" y="515"/>
                  <a:pt x="265" y="515"/>
                </a:cubicBezTo>
                <a:close/>
                <a:moveTo>
                  <a:pt x="530" y="73"/>
                </a:moveTo>
                <a:lnTo>
                  <a:pt x="530" y="73"/>
                </a:lnTo>
                <a:cubicBezTo>
                  <a:pt x="353" y="73"/>
                  <a:pt x="353" y="73"/>
                  <a:pt x="353" y="73"/>
                </a:cubicBezTo>
                <a:cubicBezTo>
                  <a:pt x="339" y="73"/>
                  <a:pt x="324" y="88"/>
                  <a:pt x="324" y="103"/>
                </a:cubicBezTo>
                <a:cubicBezTo>
                  <a:pt x="324" y="103"/>
                  <a:pt x="339" y="117"/>
                  <a:pt x="353" y="117"/>
                </a:cubicBezTo>
                <a:cubicBezTo>
                  <a:pt x="486" y="117"/>
                  <a:pt x="486" y="117"/>
                  <a:pt x="486" y="117"/>
                </a:cubicBezTo>
                <a:cubicBezTo>
                  <a:pt x="339" y="250"/>
                  <a:pt x="339" y="250"/>
                  <a:pt x="339" y="250"/>
                </a:cubicBezTo>
                <a:cubicBezTo>
                  <a:pt x="368" y="279"/>
                  <a:pt x="368" y="279"/>
                  <a:pt x="368" y="279"/>
                </a:cubicBezTo>
                <a:cubicBezTo>
                  <a:pt x="500" y="147"/>
                  <a:pt x="500" y="147"/>
                  <a:pt x="500" y="147"/>
                </a:cubicBezTo>
                <a:cubicBezTo>
                  <a:pt x="500" y="279"/>
                  <a:pt x="500" y="279"/>
                  <a:pt x="500" y="279"/>
                </a:cubicBezTo>
                <a:cubicBezTo>
                  <a:pt x="500" y="279"/>
                  <a:pt x="515" y="294"/>
                  <a:pt x="530" y="294"/>
                </a:cubicBezTo>
                <a:lnTo>
                  <a:pt x="545" y="279"/>
                </a:lnTo>
                <a:cubicBezTo>
                  <a:pt x="545" y="103"/>
                  <a:pt x="545" y="103"/>
                  <a:pt x="545" y="103"/>
                </a:cubicBezTo>
                <a:cubicBezTo>
                  <a:pt x="545" y="88"/>
                  <a:pt x="545" y="88"/>
                  <a:pt x="545" y="88"/>
                </a:cubicBezTo>
                <a:cubicBezTo>
                  <a:pt x="530" y="73"/>
                  <a:pt x="530" y="73"/>
                  <a:pt x="530" y="73"/>
                </a:cubicBezTo>
                <a:close/>
                <a:moveTo>
                  <a:pt x="545" y="0"/>
                </a:moveTo>
                <a:lnTo>
                  <a:pt x="545" y="0"/>
                </a:lnTo>
                <a:cubicBezTo>
                  <a:pt x="74" y="0"/>
                  <a:pt x="74" y="0"/>
                  <a:pt x="74" y="0"/>
                </a:cubicBezTo>
                <a:cubicBezTo>
                  <a:pt x="29" y="0"/>
                  <a:pt x="0" y="29"/>
                  <a:pt x="0" y="73"/>
                </a:cubicBezTo>
                <a:cubicBezTo>
                  <a:pt x="0" y="544"/>
                  <a:pt x="0" y="544"/>
                  <a:pt x="0" y="544"/>
                </a:cubicBezTo>
                <a:cubicBezTo>
                  <a:pt x="0" y="588"/>
                  <a:pt x="29" y="633"/>
                  <a:pt x="74" y="633"/>
                </a:cubicBezTo>
                <a:cubicBezTo>
                  <a:pt x="545" y="633"/>
                  <a:pt x="545" y="633"/>
                  <a:pt x="545" y="633"/>
                </a:cubicBezTo>
                <a:cubicBezTo>
                  <a:pt x="589" y="633"/>
                  <a:pt x="618" y="588"/>
                  <a:pt x="618" y="544"/>
                </a:cubicBezTo>
                <a:cubicBezTo>
                  <a:pt x="618" y="73"/>
                  <a:pt x="618" y="73"/>
                  <a:pt x="618" y="73"/>
                </a:cubicBezTo>
                <a:cubicBezTo>
                  <a:pt x="618" y="29"/>
                  <a:pt x="589" y="0"/>
                  <a:pt x="545" y="0"/>
                </a:cubicBezTo>
                <a:close/>
                <a:moveTo>
                  <a:pt x="589" y="544"/>
                </a:moveTo>
                <a:lnTo>
                  <a:pt x="589" y="544"/>
                </a:lnTo>
                <a:cubicBezTo>
                  <a:pt x="589" y="574"/>
                  <a:pt x="559" y="588"/>
                  <a:pt x="545" y="588"/>
                </a:cubicBezTo>
                <a:cubicBezTo>
                  <a:pt x="74" y="588"/>
                  <a:pt x="74" y="588"/>
                  <a:pt x="74" y="588"/>
                </a:cubicBezTo>
                <a:cubicBezTo>
                  <a:pt x="59" y="588"/>
                  <a:pt x="29" y="574"/>
                  <a:pt x="29" y="544"/>
                </a:cubicBezTo>
                <a:cubicBezTo>
                  <a:pt x="29" y="73"/>
                  <a:pt x="29" y="73"/>
                  <a:pt x="29" y="73"/>
                </a:cubicBezTo>
                <a:cubicBezTo>
                  <a:pt x="29" y="58"/>
                  <a:pt x="59" y="44"/>
                  <a:pt x="74" y="44"/>
                </a:cubicBezTo>
                <a:cubicBezTo>
                  <a:pt x="545" y="44"/>
                  <a:pt x="545" y="44"/>
                  <a:pt x="545" y="44"/>
                </a:cubicBezTo>
                <a:cubicBezTo>
                  <a:pt x="559" y="44"/>
                  <a:pt x="589" y="58"/>
                  <a:pt x="589" y="73"/>
                </a:cubicBezTo>
                <a:lnTo>
                  <a:pt x="589" y="54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8" name="Freeform 53"/>
          <p:cNvSpPr>
            <a:spLocks noChangeArrowheads="1"/>
          </p:cNvSpPr>
          <p:nvPr/>
        </p:nvSpPr>
        <p:spPr bwMode="auto">
          <a:xfrm>
            <a:off x="22003371" y="4737100"/>
            <a:ext cx="647531" cy="732366"/>
          </a:xfrm>
          <a:custGeom>
            <a:avLst/>
            <a:gdLst>
              <a:gd name="T0" fmla="*/ 133 w 561"/>
              <a:gd name="T1" fmla="*/ 368 h 634"/>
              <a:gd name="T2" fmla="*/ 133 w 561"/>
              <a:gd name="T3" fmla="*/ 368 h 634"/>
              <a:gd name="T4" fmla="*/ 265 w 561"/>
              <a:gd name="T5" fmla="*/ 500 h 634"/>
              <a:gd name="T6" fmla="*/ 280 w 561"/>
              <a:gd name="T7" fmla="*/ 515 h 634"/>
              <a:gd name="T8" fmla="*/ 295 w 561"/>
              <a:gd name="T9" fmla="*/ 500 h 634"/>
              <a:gd name="T10" fmla="*/ 427 w 561"/>
              <a:gd name="T11" fmla="*/ 368 h 634"/>
              <a:gd name="T12" fmla="*/ 427 w 561"/>
              <a:gd name="T13" fmla="*/ 338 h 634"/>
              <a:gd name="T14" fmla="*/ 398 w 561"/>
              <a:gd name="T15" fmla="*/ 338 h 634"/>
              <a:gd name="T16" fmla="*/ 295 w 561"/>
              <a:gd name="T17" fmla="*/ 441 h 634"/>
              <a:gd name="T18" fmla="*/ 295 w 561"/>
              <a:gd name="T19" fmla="*/ 14 h 634"/>
              <a:gd name="T20" fmla="*/ 280 w 561"/>
              <a:gd name="T21" fmla="*/ 0 h 634"/>
              <a:gd name="T22" fmla="*/ 265 w 561"/>
              <a:gd name="T23" fmla="*/ 14 h 634"/>
              <a:gd name="T24" fmla="*/ 265 w 561"/>
              <a:gd name="T25" fmla="*/ 441 h 634"/>
              <a:gd name="T26" fmla="*/ 162 w 561"/>
              <a:gd name="T27" fmla="*/ 338 h 634"/>
              <a:gd name="T28" fmla="*/ 133 w 561"/>
              <a:gd name="T29" fmla="*/ 338 h 634"/>
              <a:gd name="T30" fmla="*/ 133 w 561"/>
              <a:gd name="T31" fmla="*/ 368 h 634"/>
              <a:gd name="T32" fmla="*/ 471 w 561"/>
              <a:gd name="T33" fmla="*/ 73 h 634"/>
              <a:gd name="T34" fmla="*/ 471 w 561"/>
              <a:gd name="T35" fmla="*/ 73 h 634"/>
              <a:gd name="T36" fmla="*/ 412 w 561"/>
              <a:gd name="T37" fmla="*/ 73 h 634"/>
              <a:gd name="T38" fmla="*/ 412 w 561"/>
              <a:gd name="T39" fmla="*/ 117 h 634"/>
              <a:gd name="T40" fmla="*/ 471 w 561"/>
              <a:gd name="T41" fmla="*/ 117 h 634"/>
              <a:gd name="T42" fmla="*/ 516 w 561"/>
              <a:gd name="T43" fmla="*/ 162 h 634"/>
              <a:gd name="T44" fmla="*/ 516 w 561"/>
              <a:gd name="T45" fmla="*/ 544 h 634"/>
              <a:gd name="T46" fmla="*/ 471 w 561"/>
              <a:gd name="T47" fmla="*/ 588 h 634"/>
              <a:gd name="T48" fmla="*/ 89 w 561"/>
              <a:gd name="T49" fmla="*/ 588 h 634"/>
              <a:gd name="T50" fmla="*/ 44 w 561"/>
              <a:gd name="T51" fmla="*/ 544 h 634"/>
              <a:gd name="T52" fmla="*/ 44 w 561"/>
              <a:gd name="T53" fmla="*/ 162 h 634"/>
              <a:gd name="T54" fmla="*/ 89 w 561"/>
              <a:gd name="T55" fmla="*/ 117 h 634"/>
              <a:gd name="T56" fmla="*/ 148 w 561"/>
              <a:gd name="T57" fmla="*/ 117 h 634"/>
              <a:gd name="T58" fmla="*/ 148 w 561"/>
              <a:gd name="T59" fmla="*/ 73 h 634"/>
              <a:gd name="T60" fmla="*/ 89 w 561"/>
              <a:gd name="T61" fmla="*/ 73 h 634"/>
              <a:gd name="T62" fmla="*/ 0 w 561"/>
              <a:gd name="T63" fmla="*/ 162 h 634"/>
              <a:gd name="T64" fmla="*/ 0 w 561"/>
              <a:gd name="T65" fmla="*/ 544 h 634"/>
              <a:gd name="T66" fmla="*/ 89 w 561"/>
              <a:gd name="T67" fmla="*/ 633 h 634"/>
              <a:gd name="T68" fmla="*/ 471 w 561"/>
              <a:gd name="T69" fmla="*/ 633 h 634"/>
              <a:gd name="T70" fmla="*/ 560 w 561"/>
              <a:gd name="T71" fmla="*/ 544 h 634"/>
              <a:gd name="T72" fmla="*/ 560 w 561"/>
              <a:gd name="T73" fmla="*/ 162 h 634"/>
              <a:gd name="T74" fmla="*/ 471 w 561"/>
              <a:gd name="T75" fmla="*/ 7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1" h="634">
                <a:moveTo>
                  <a:pt x="133" y="368"/>
                </a:moveTo>
                <a:lnTo>
                  <a:pt x="133" y="368"/>
                </a:lnTo>
                <a:cubicBezTo>
                  <a:pt x="265" y="500"/>
                  <a:pt x="265" y="500"/>
                  <a:pt x="265" y="500"/>
                </a:cubicBezTo>
                <a:lnTo>
                  <a:pt x="280" y="515"/>
                </a:lnTo>
                <a:lnTo>
                  <a:pt x="295" y="500"/>
                </a:lnTo>
                <a:cubicBezTo>
                  <a:pt x="427" y="368"/>
                  <a:pt x="427" y="368"/>
                  <a:pt x="427" y="368"/>
                </a:cubicBezTo>
                <a:cubicBezTo>
                  <a:pt x="442" y="353"/>
                  <a:pt x="442" y="353"/>
                  <a:pt x="427" y="338"/>
                </a:cubicBezTo>
                <a:cubicBezTo>
                  <a:pt x="427" y="338"/>
                  <a:pt x="412" y="338"/>
                  <a:pt x="398" y="338"/>
                </a:cubicBezTo>
                <a:cubicBezTo>
                  <a:pt x="295" y="441"/>
                  <a:pt x="295" y="441"/>
                  <a:pt x="295" y="441"/>
                </a:cubicBezTo>
                <a:cubicBezTo>
                  <a:pt x="295" y="14"/>
                  <a:pt x="295" y="14"/>
                  <a:pt x="295" y="14"/>
                </a:cubicBezTo>
                <a:cubicBezTo>
                  <a:pt x="295" y="14"/>
                  <a:pt x="295" y="0"/>
                  <a:pt x="280" y="0"/>
                </a:cubicBezTo>
                <a:cubicBezTo>
                  <a:pt x="265" y="0"/>
                  <a:pt x="265" y="14"/>
                  <a:pt x="265" y="14"/>
                </a:cubicBezTo>
                <a:cubicBezTo>
                  <a:pt x="265" y="441"/>
                  <a:pt x="265" y="441"/>
                  <a:pt x="265" y="441"/>
                </a:cubicBezTo>
                <a:cubicBezTo>
                  <a:pt x="162" y="338"/>
                  <a:pt x="162" y="338"/>
                  <a:pt x="162" y="338"/>
                </a:cubicBezTo>
                <a:cubicBezTo>
                  <a:pt x="148" y="338"/>
                  <a:pt x="133" y="338"/>
                  <a:pt x="133" y="338"/>
                </a:cubicBezTo>
                <a:cubicBezTo>
                  <a:pt x="118" y="353"/>
                  <a:pt x="118" y="353"/>
                  <a:pt x="133" y="368"/>
                </a:cubicBezTo>
                <a:close/>
                <a:moveTo>
                  <a:pt x="471" y="73"/>
                </a:moveTo>
                <a:lnTo>
                  <a:pt x="471" y="73"/>
                </a:lnTo>
                <a:cubicBezTo>
                  <a:pt x="412" y="73"/>
                  <a:pt x="412" y="73"/>
                  <a:pt x="412" y="73"/>
                </a:cubicBezTo>
                <a:cubicBezTo>
                  <a:pt x="412" y="117"/>
                  <a:pt x="412" y="117"/>
                  <a:pt x="412" y="117"/>
                </a:cubicBezTo>
                <a:cubicBezTo>
                  <a:pt x="471" y="117"/>
                  <a:pt x="471" y="117"/>
                  <a:pt x="471" y="117"/>
                </a:cubicBezTo>
                <a:cubicBezTo>
                  <a:pt x="501" y="117"/>
                  <a:pt x="516" y="132"/>
                  <a:pt x="516" y="162"/>
                </a:cubicBezTo>
                <a:cubicBezTo>
                  <a:pt x="516" y="544"/>
                  <a:pt x="516" y="544"/>
                  <a:pt x="516" y="544"/>
                </a:cubicBezTo>
                <a:cubicBezTo>
                  <a:pt x="516" y="574"/>
                  <a:pt x="501" y="588"/>
                  <a:pt x="471" y="588"/>
                </a:cubicBezTo>
                <a:cubicBezTo>
                  <a:pt x="89" y="588"/>
                  <a:pt x="89" y="588"/>
                  <a:pt x="89" y="588"/>
                </a:cubicBezTo>
                <a:cubicBezTo>
                  <a:pt x="59" y="588"/>
                  <a:pt x="44" y="574"/>
                  <a:pt x="44" y="544"/>
                </a:cubicBezTo>
                <a:cubicBezTo>
                  <a:pt x="44" y="162"/>
                  <a:pt x="44" y="162"/>
                  <a:pt x="44" y="162"/>
                </a:cubicBezTo>
                <a:cubicBezTo>
                  <a:pt x="44" y="132"/>
                  <a:pt x="59" y="117"/>
                  <a:pt x="89" y="117"/>
                </a:cubicBezTo>
                <a:cubicBezTo>
                  <a:pt x="148" y="117"/>
                  <a:pt x="148" y="117"/>
                  <a:pt x="148" y="117"/>
                </a:cubicBezTo>
                <a:cubicBezTo>
                  <a:pt x="148" y="73"/>
                  <a:pt x="148" y="73"/>
                  <a:pt x="148" y="73"/>
                </a:cubicBezTo>
                <a:cubicBezTo>
                  <a:pt x="89" y="73"/>
                  <a:pt x="89" y="73"/>
                  <a:pt x="89" y="73"/>
                </a:cubicBezTo>
                <a:cubicBezTo>
                  <a:pt x="44" y="73"/>
                  <a:pt x="0" y="117"/>
                  <a:pt x="0" y="162"/>
                </a:cubicBezTo>
                <a:cubicBezTo>
                  <a:pt x="0" y="544"/>
                  <a:pt x="0" y="544"/>
                  <a:pt x="0" y="544"/>
                </a:cubicBezTo>
                <a:cubicBezTo>
                  <a:pt x="0" y="588"/>
                  <a:pt x="44" y="633"/>
                  <a:pt x="89" y="633"/>
                </a:cubicBezTo>
                <a:cubicBezTo>
                  <a:pt x="471" y="633"/>
                  <a:pt x="471" y="633"/>
                  <a:pt x="471" y="633"/>
                </a:cubicBezTo>
                <a:cubicBezTo>
                  <a:pt x="516" y="633"/>
                  <a:pt x="560" y="588"/>
                  <a:pt x="560" y="544"/>
                </a:cubicBezTo>
                <a:cubicBezTo>
                  <a:pt x="560" y="162"/>
                  <a:pt x="560" y="162"/>
                  <a:pt x="560" y="162"/>
                </a:cubicBezTo>
                <a:cubicBezTo>
                  <a:pt x="560" y="117"/>
                  <a:pt x="516" y="73"/>
                  <a:pt x="471" y="7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9" name="Freeform 54"/>
          <p:cNvSpPr>
            <a:spLocks noChangeArrowheads="1"/>
          </p:cNvSpPr>
          <p:nvPr/>
        </p:nvSpPr>
        <p:spPr bwMode="auto">
          <a:xfrm>
            <a:off x="20814111" y="4737100"/>
            <a:ext cx="630603" cy="732366"/>
          </a:xfrm>
          <a:custGeom>
            <a:avLst/>
            <a:gdLst>
              <a:gd name="T0" fmla="*/ 427 w 545"/>
              <a:gd name="T1" fmla="*/ 265 h 634"/>
              <a:gd name="T2" fmla="*/ 427 w 545"/>
              <a:gd name="T3" fmla="*/ 265 h 634"/>
              <a:gd name="T4" fmla="*/ 280 w 545"/>
              <a:gd name="T5" fmla="*/ 117 h 634"/>
              <a:gd name="T6" fmla="*/ 265 w 545"/>
              <a:gd name="T7" fmla="*/ 117 h 634"/>
              <a:gd name="T8" fmla="*/ 250 w 545"/>
              <a:gd name="T9" fmla="*/ 117 h 634"/>
              <a:gd name="T10" fmla="*/ 118 w 545"/>
              <a:gd name="T11" fmla="*/ 265 h 634"/>
              <a:gd name="T12" fmla="*/ 118 w 545"/>
              <a:gd name="T13" fmla="*/ 294 h 634"/>
              <a:gd name="T14" fmla="*/ 147 w 545"/>
              <a:gd name="T15" fmla="*/ 294 h 634"/>
              <a:gd name="T16" fmla="*/ 250 w 545"/>
              <a:gd name="T17" fmla="*/ 191 h 634"/>
              <a:gd name="T18" fmla="*/ 250 w 545"/>
              <a:gd name="T19" fmla="*/ 603 h 634"/>
              <a:gd name="T20" fmla="*/ 265 w 545"/>
              <a:gd name="T21" fmla="*/ 633 h 634"/>
              <a:gd name="T22" fmla="*/ 294 w 545"/>
              <a:gd name="T23" fmla="*/ 603 h 634"/>
              <a:gd name="T24" fmla="*/ 294 w 545"/>
              <a:gd name="T25" fmla="*/ 191 h 634"/>
              <a:gd name="T26" fmla="*/ 398 w 545"/>
              <a:gd name="T27" fmla="*/ 294 h 634"/>
              <a:gd name="T28" fmla="*/ 427 w 545"/>
              <a:gd name="T29" fmla="*/ 294 h 634"/>
              <a:gd name="T30" fmla="*/ 427 w 545"/>
              <a:gd name="T31" fmla="*/ 265 h 634"/>
              <a:gd name="T32" fmla="*/ 471 w 545"/>
              <a:gd name="T33" fmla="*/ 0 h 634"/>
              <a:gd name="T34" fmla="*/ 471 w 545"/>
              <a:gd name="T35" fmla="*/ 0 h 634"/>
              <a:gd name="T36" fmla="*/ 73 w 545"/>
              <a:gd name="T37" fmla="*/ 0 h 634"/>
              <a:gd name="T38" fmla="*/ 0 w 545"/>
              <a:gd name="T39" fmla="*/ 73 h 634"/>
              <a:gd name="T40" fmla="*/ 0 w 545"/>
              <a:gd name="T41" fmla="*/ 471 h 634"/>
              <a:gd name="T42" fmla="*/ 73 w 545"/>
              <a:gd name="T43" fmla="*/ 544 h 634"/>
              <a:gd name="T44" fmla="*/ 132 w 545"/>
              <a:gd name="T45" fmla="*/ 544 h 634"/>
              <a:gd name="T46" fmla="*/ 132 w 545"/>
              <a:gd name="T47" fmla="*/ 515 h 634"/>
              <a:gd name="T48" fmla="*/ 73 w 545"/>
              <a:gd name="T49" fmla="*/ 515 h 634"/>
              <a:gd name="T50" fmla="*/ 29 w 545"/>
              <a:gd name="T51" fmla="*/ 471 h 634"/>
              <a:gd name="T52" fmla="*/ 29 w 545"/>
              <a:gd name="T53" fmla="*/ 73 h 634"/>
              <a:gd name="T54" fmla="*/ 73 w 545"/>
              <a:gd name="T55" fmla="*/ 44 h 634"/>
              <a:gd name="T56" fmla="*/ 471 w 545"/>
              <a:gd name="T57" fmla="*/ 44 h 634"/>
              <a:gd name="T58" fmla="*/ 500 w 545"/>
              <a:gd name="T59" fmla="*/ 73 h 634"/>
              <a:gd name="T60" fmla="*/ 500 w 545"/>
              <a:gd name="T61" fmla="*/ 471 h 634"/>
              <a:gd name="T62" fmla="*/ 471 w 545"/>
              <a:gd name="T63" fmla="*/ 515 h 634"/>
              <a:gd name="T64" fmla="*/ 412 w 545"/>
              <a:gd name="T65" fmla="*/ 515 h 634"/>
              <a:gd name="T66" fmla="*/ 412 w 545"/>
              <a:gd name="T67" fmla="*/ 544 h 634"/>
              <a:gd name="T68" fmla="*/ 471 w 545"/>
              <a:gd name="T69" fmla="*/ 544 h 634"/>
              <a:gd name="T70" fmla="*/ 544 w 545"/>
              <a:gd name="T71" fmla="*/ 471 h 634"/>
              <a:gd name="T72" fmla="*/ 544 w 545"/>
              <a:gd name="T73" fmla="*/ 73 h 634"/>
              <a:gd name="T74" fmla="*/ 471 w 545"/>
              <a:gd name="T75"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5" h="634">
                <a:moveTo>
                  <a:pt x="427" y="265"/>
                </a:moveTo>
                <a:lnTo>
                  <a:pt x="427" y="265"/>
                </a:lnTo>
                <a:cubicBezTo>
                  <a:pt x="280" y="117"/>
                  <a:pt x="280" y="117"/>
                  <a:pt x="280" y="117"/>
                </a:cubicBezTo>
                <a:cubicBezTo>
                  <a:pt x="280" y="117"/>
                  <a:pt x="280" y="117"/>
                  <a:pt x="265" y="117"/>
                </a:cubicBezTo>
                <a:cubicBezTo>
                  <a:pt x="265" y="117"/>
                  <a:pt x="265" y="117"/>
                  <a:pt x="250" y="117"/>
                </a:cubicBezTo>
                <a:cubicBezTo>
                  <a:pt x="118" y="265"/>
                  <a:pt x="118" y="265"/>
                  <a:pt x="118" y="265"/>
                </a:cubicBezTo>
                <a:cubicBezTo>
                  <a:pt x="118" y="265"/>
                  <a:pt x="118" y="279"/>
                  <a:pt x="118" y="294"/>
                </a:cubicBezTo>
                <a:cubicBezTo>
                  <a:pt x="132" y="294"/>
                  <a:pt x="132" y="294"/>
                  <a:pt x="147" y="294"/>
                </a:cubicBezTo>
                <a:cubicBezTo>
                  <a:pt x="250" y="191"/>
                  <a:pt x="250" y="191"/>
                  <a:pt x="250" y="191"/>
                </a:cubicBezTo>
                <a:cubicBezTo>
                  <a:pt x="250" y="603"/>
                  <a:pt x="250" y="603"/>
                  <a:pt x="250" y="603"/>
                </a:cubicBezTo>
                <a:cubicBezTo>
                  <a:pt x="250" y="618"/>
                  <a:pt x="265" y="633"/>
                  <a:pt x="265" y="633"/>
                </a:cubicBezTo>
                <a:cubicBezTo>
                  <a:pt x="280" y="633"/>
                  <a:pt x="294" y="618"/>
                  <a:pt x="294" y="603"/>
                </a:cubicBezTo>
                <a:cubicBezTo>
                  <a:pt x="294" y="191"/>
                  <a:pt x="294" y="191"/>
                  <a:pt x="294" y="191"/>
                </a:cubicBezTo>
                <a:cubicBezTo>
                  <a:pt x="398" y="294"/>
                  <a:pt x="398" y="294"/>
                  <a:pt x="398" y="294"/>
                </a:cubicBezTo>
                <a:cubicBezTo>
                  <a:pt x="398" y="294"/>
                  <a:pt x="412" y="294"/>
                  <a:pt x="427" y="294"/>
                </a:cubicBezTo>
                <a:cubicBezTo>
                  <a:pt x="427" y="279"/>
                  <a:pt x="427" y="265"/>
                  <a:pt x="427" y="265"/>
                </a:cubicBezTo>
                <a:close/>
                <a:moveTo>
                  <a:pt x="471" y="0"/>
                </a:moveTo>
                <a:lnTo>
                  <a:pt x="471" y="0"/>
                </a:lnTo>
                <a:cubicBezTo>
                  <a:pt x="73" y="0"/>
                  <a:pt x="73" y="0"/>
                  <a:pt x="73" y="0"/>
                </a:cubicBezTo>
                <a:cubicBezTo>
                  <a:pt x="29" y="0"/>
                  <a:pt x="0" y="29"/>
                  <a:pt x="0" y="73"/>
                </a:cubicBezTo>
                <a:cubicBezTo>
                  <a:pt x="0" y="471"/>
                  <a:pt x="0" y="471"/>
                  <a:pt x="0" y="471"/>
                </a:cubicBezTo>
                <a:cubicBezTo>
                  <a:pt x="0" y="515"/>
                  <a:pt x="29" y="544"/>
                  <a:pt x="73" y="544"/>
                </a:cubicBezTo>
                <a:cubicBezTo>
                  <a:pt x="132" y="544"/>
                  <a:pt x="132" y="544"/>
                  <a:pt x="132" y="544"/>
                </a:cubicBezTo>
                <a:cubicBezTo>
                  <a:pt x="132" y="515"/>
                  <a:pt x="132" y="515"/>
                  <a:pt x="132" y="515"/>
                </a:cubicBezTo>
                <a:cubicBezTo>
                  <a:pt x="73" y="515"/>
                  <a:pt x="73" y="515"/>
                  <a:pt x="73" y="515"/>
                </a:cubicBezTo>
                <a:cubicBezTo>
                  <a:pt x="59" y="515"/>
                  <a:pt x="29" y="485"/>
                  <a:pt x="29" y="471"/>
                </a:cubicBezTo>
                <a:cubicBezTo>
                  <a:pt x="29" y="73"/>
                  <a:pt x="29" y="73"/>
                  <a:pt x="29" y="73"/>
                </a:cubicBezTo>
                <a:cubicBezTo>
                  <a:pt x="29" y="58"/>
                  <a:pt x="59" y="44"/>
                  <a:pt x="73" y="44"/>
                </a:cubicBezTo>
                <a:cubicBezTo>
                  <a:pt x="471" y="44"/>
                  <a:pt x="471" y="44"/>
                  <a:pt x="471" y="44"/>
                </a:cubicBezTo>
                <a:cubicBezTo>
                  <a:pt x="486" y="44"/>
                  <a:pt x="500" y="58"/>
                  <a:pt x="500" y="73"/>
                </a:cubicBezTo>
                <a:cubicBezTo>
                  <a:pt x="500" y="471"/>
                  <a:pt x="500" y="471"/>
                  <a:pt x="500" y="471"/>
                </a:cubicBezTo>
                <a:cubicBezTo>
                  <a:pt x="500" y="485"/>
                  <a:pt x="486" y="515"/>
                  <a:pt x="471" y="515"/>
                </a:cubicBezTo>
                <a:cubicBezTo>
                  <a:pt x="412" y="515"/>
                  <a:pt x="412" y="515"/>
                  <a:pt x="412" y="515"/>
                </a:cubicBezTo>
                <a:cubicBezTo>
                  <a:pt x="412" y="544"/>
                  <a:pt x="412" y="544"/>
                  <a:pt x="412" y="544"/>
                </a:cubicBezTo>
                <a:cubicBezTo>
                  <a:pt x="471" y="544"/>
                  <a:pt x="471" y="544"/>
                  <a:pt x="471" y="544"/>
                </a:cubicBezTo>
                <a:cubicBezTo>
                  <a:pt x="515" y="544"/>
                  <a:pt x="544" y="515"/>
                  <a:pt x="544" y="471"/>
                </a:cubicBezTo>
                <a:cubicBezTo>
                  <a:pt x="544" y="73"/>
                  <a:pt x="544" y="73"/>
                  <a:pt x="544" y="73"/>
                </a:cubicBezTo>
                <a:cubicBezTo>
                  <a:pt x="544" y="29"/>
                  <a:pt x="515" y="0"/>
                  <a:pt x="471"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0" name="Freeform 55"/>
          <p:cNvSpPr>
            <a:spLocks noChangeArrowheads="1"/>
          </p:cNvSpPr>
          <p:nvPr/>
        </p:nvSpPr>
        <p:spPr bwMode="auto">
          <a:xfrm>
            <a:off x="19595228" y="4787902"/>
            <a:ext cx="711015" cy="630764"/>
          </a:xfrm>
          <a:custGeom>
            <a:avLst/>
            <a:gdLst>
              <a:gd name="T0" fmla="*/ 603 w 619"/>
              <a:gd name="T1" fmla="*/ 250 h 545"/>
              <a:gd name="T2" fmla="*/ 603 w 619"/>
              <a:gd name="T3" fmla="*/ 250 h 545"/>
              <a:gd name="T4" fmla="*/ 177 w 619"/>
              <a:gd name="T5" fmla="*/ 250 h 545"/>
              <a:gd name="T6" fmla="*/ 280 w 619"/>
              <a:gd name="T7" fmla="*/ 147 h 545"/>
              <a:gd name="T8" fmla="*/ 280 w 619"/>
              <a:gd name="T9" fmla="*/ 118 h 545"/>
              <a:gd name="T10" fmla="*/ 250 w 619"/>
              <a:gd name="T11" fmla="*/ 118 h 545"/>
              <a:gd name="T12" fmla="*/ 118 w 619"/>
              <a:gd name="T13" fmla="*/ 250 h 545"/>
              <a:gd name="T14" fmla="*/ 118 w 619"/>
              <a:gd name="T15" fmla="*/ 265 h 545"/>
              <a:gd name="T16" fmla="*/ 118 w 619"/>
              <a:gd name="T17" fmla="*/ 280 h 545"/>
              <a:gd name="T18" fmla="*/ 250 w 619"/>
              <a:gd name="T19" fmla="*/ 427 h 545"/>
              <a:gd name="T20" fmla="*/ 280 w 619"/>
              <a:gd name="T21" fmla="*/ 427 h 545"/>
              <a:gd name="T22" fmla="*/ 280 w 619"/>
              <a:gd name="T23" fmla="*/ 397 h 545"/>
              <a:gd name="T24" fmla="*/ 177 w 619"/>
              <a:gd name="T25" fmla="*/ 294 h 545"/>
              <a:gd name="T26" fmla="*/ 603 w 619"/>
              <a:gd name="T27" fmla="*/ 294 h 545"/>
              <a:gd name="T28" fmla="*/ 618 w 619"/>
              <a:gd name="T29" fmla="*/ 265 h 545"/>
              <a:gd name="T30" fmla="*/ 603 w 619"/>
              <a:gd name="T31" fmla="*/ 250 h 545"/>
              <a:gd name="T32" fmla="*/ 500 w 619"/>
              <a:gd name="T33" fmla="*/ 471 h 545"/>
              <a:gd name="T34" fmla="*/ 500 w 619"/>
              <a:gd name="T35" fmla="*/ 471 h 545"/>
              <a:gd name="T36" fmla="*/ 471 w 619"/>
              <a:gd name="T37" fmla="*/ 500 h 545"/>
              <a:gd name="T38" fmla="*/ 73 w 619"/>
              <a:gd name="T39" fmla="*/ 500 h 545"/>
              <a:gd name="T40" fmla="*/ 29 w 619"/>
              <a:gd name="T41" fmla="*/ 471 h 545"/>
              <a:gd name="T42" fmla="*/ 29 w 619"/>
              <a:gd name="T43" fmla="*/ 73 h 545"/>
              <a:gd name="T44" fmla="*/ 73 w 619"/>
              <a:gd name="T45" fmla="*/ 29 h 545"/>
              <a:gd name="T46" fmla="*/ 471 w 619"/>
              <a:gd name="T47" fmla="*/ 29 h 545"/>
              <a:gd name="T48" fmla="*/ 500 w 619"/>
              <a:gd name="T49" fmla="*/ 73 h 545"/>
              <a:gd name="T50" fmla="*/ 500 w 619"/>
              <a:gd name="T51" fmla="*/ 132 h 545"/>
              <a:gd name="T52" fmla="*/ 545 w 619"/>
              <a:gd name="T53" fmla="*/ 132 h 545"/>
              <a:gd name="T54" fmla="*/ 545 w 619"/>
              <a:gd name="T55" fmla="*/ 73 h 545"/>
              <a:gd name="T56" fmla="*/ 471 w 619"/>
              <a:gd name="T57" fmla="*/ 0 h 545"/>
              <a:gd name="T58" fmla="*/ 73 w 619"/>
              <a:gd name="T59" fmla="*/ 0 h 545"/>
              <a:gd name="T60" fmla="*/ 0 w 619"/>
              <a:gd name="T61" fmla="*/ 73 h 545"/>
              <a:gd name="T62" fmla="*/ 0 w 619"/>
              <a:gd name="T63" fmla="*/ 471 h 545"/>
              <a:gd name="T64" fmla="*/ 73 w 619"/>
              <a:gd name="T65" fmla="*/ 544 h 545"/>
              <a:gd name="T66" fmla="*/ 471 w 619"/>
              <a:gd name="T67" fmla="*/ 544 h 545"/>
              <a:gd name="T68" fmla="*/ 545 w 619"/>
              <a:gd name="T69" fmla="*/ 471 h 545"/>
              <a:gd name="T70" fmla="*/ 545 w 619"/>
              <a:gd name="T71" fmla="*/ 412 h 545"/>
              <a:gd name="T72" fmla="*/ 500 w 619"/>
              <a:gd name="T73" fmla="*/ 412 h 545"/>
              <a:gd name="T74" fmla="*/ 500 w 619"/>
              <a:gd name="T75" fmla="*/ 47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545">
                <a:moveTo>
                  <a:pt x="603" y="250"/>
                </a:moveTo>
                <a:lnTo>
                  <a:pt x="603" y="250"/>
                </a:lnTo>
                <a:cubicBezTo>
                  <a:pt x="177" y="250"/>
                  <a:pt x="177" y="250"/>
                  <a:pt x="177" y="250"/>
                </a:cubicBezTo>
                <a:cubicBezTo>
                  <a:pt x="280" y="147"/>
                  <a:pt x="280" y="147"/>
                  <a:pt x="280" y="147"/>
                </a:cubicBezTo>
                <a:cubicBezTo>
                  <a:pt x="294" y="132"/>
                  <a:pt x="294" y="132"/>
                  <a:pt x="280" y="118"/>
                </a:cubicBezTo>
                <a:cubicBezTo>
                  <a:pt x="280" y="118"/>
                  <a:pt x="265" y="118"/>
                  <a:pt x="250" y="118"/>
                </a:cubicBezTo>
                <a:cubicBezTo>
                  <a:pt x="118" y="250"/>
                  <a:pt x="118" y="250"/>
                  <a:pt x="118" y="250"/>
                </a:cubicBezTo>
                <a:cubicBezTo>
                  <a:pt x="118" y="265"/>
                  <a:pt x="118" y="265"/>
                  <a:pt x="118" y="265"/>
                </a:cubicBezTo>
                <a:cubicBezTo>
                  <a:pt x="118" y="280"/>
                  <a:pt x="118" y="280"/>
                  <a:pt x="118" y="280"/>
                </a:cubicBezTo>
                <a:cubicBezTo>
                  <a:pt x="250" y="427"/>
                  <a:pt x="250" y="427"/>
                  <a:pt x="250" y="427"/>
                </a:cubicBezTo>
                <a:cubicBezTo>
                  <a:pt x="265" y="427"/>
                  <a:pt x="280" y="427"/>
                  <a:pt x="280" y="427"/>
                </a:cubicBezTo>
                <a:cubicBezTo>
                  <a:pt x="294" y="412"/>
                  <a:pt x="294" y="397"/>
                  <a:pt x="280" y="397"/>
                </a:cubicBezTo>
                <a:cubicBezTo>
                  <a:pt x="177" y="294"/>
                  <a:pt x="177" y="294"/>
                  <a:pt x="177" y="294"/>
                </a:cubicBezTo>
                <a:cubicBezTo>
                  <a:pt x="603" y="294"/>
                  <a:pt x="603" y="294"/>
                  <a:pt x="603" y="294"/>
                </a:cubicBezTo>
                <a:cubicBezTo>
                  <a:pt x="618" y="294"/>
                  <a:pt x="618" y="280"/>
                  <a:pt x="618" y="265"/>
                </a:cubicBezTo>
                <a:cubicBezTo>
                  <a:pt x="618" y="265"/>
                  <a:pt x="618" y="250"/>
                  <a:pt x="603" y="250"/>
                </a:cubicBezTo>
                <a:close/>
                <a:moveTo>
                  <a:pt x="500" y="471"/>
                </a:moveTo>
                <a:lnTo>
                  <a:pt x="500" y="471"/>
                </a:lnTo>
                <a:cubicBezTo>
                  <a:pt x="500" y="486"/>
                  <a:pt x="486" y="500"/>
                  <a:pt x="471" y="500"/>
                </a:cubicBezTo>
                <a:cubicBezTo>
                  <a:pt x="73" y="500"/>
                  <a:pt x="73" y="500"/>
                  <a:pt x="73" y="500"/>
                </a:cubicBezTo>
                <a:cubicBezTo>
                  <a:pt x="59" y="500"/>
                  <a:pt x="29" y="486"/>
                  <a:pt x="29" y="471"/>
                </a:cubicBezTo>
                <a:cubicBezTo>
                  <a:pt x="29" y="73"/>
                  <a:pt x="29" y="73"/>
                  <a:pt x="29" y="73"/>
                </a:cubicBezTo>
                <a:cubicBezTo>
                  <a:pt x="29" y="59"/>
                  <a:pt x="59" y="29"/>
                  <a:pt x="73" y="29"/>
                </a:cubicBezTo>
                <a:cubicBezTo>
                  <a:pt x="471" y="29"/>
                  <a:pt x="471" y="29"/>
                  <a:pt x="471" y="29"/>
                </a:cubicBezTo>
                <a:cubicBezTo>
                  <a:pt x="486" y="29"/>
                  <a:pt x="500" y="59"/>
                  <a:pt x="500" y="73"/>
                </a:cubicBezTo>
                <a:cubicBezTo>
                  <a:pt x="500" y="132"/>
                  <a:pt x="500" y="132"/>
                  <a:pt x="500" y="132"/>
                </a:cubicBezTo>
                <a:cubicBezTo>
                  <a:pt x="545" y="132"/>
                  <a:pt x="545" y="132"/>
                  <a:pt x="545" y="132"/>
                </a:cubicBezTo>
                <a:cubicBezTo>
                  <a:pt x="545" y="73"/>
                  <a:pt x="545" y="73"/>
                  <a:pt x="545" y="73"/>
                </a:cubicBezTo>
                <a:cubicBezTo>
                  <a:pt x="545" y="29"/>
                  <a:pt x="515" y="0"/>
                  <a:pt x="471" y="0"/>
                </a:cubicBezTo>
                <a:cubicBezTo>
                  <a:pt x="73" y="0"/>
                  <a:pt x="73" y="0"/>
                  <a:pt x="73" y="0"/>
                </a:cubicBezTo>
                <a:cubicBezTo>
                  <a:pt x="29" y="0"/>
                  <a:pt x="0" y="29"/>
                  <a:pt x="0" y="73"/>
                </a:cubicBezTo>
                <a:cubicBezTo>
                  <a:pt x="0" y="471"/>
                  <a:pt x="0" y="471"/>
                  <a:pt x="0" y="471"/>
                </a:cubicBezTo>
                <a:cubicBezTo>
                  <a:pt x="0" y="515"/>
                  <a:pt x="29" y="544"/>
                  <a:pt x="73" y="544"/>
                </a:cubicBezTo>
                <a:cubicBezTo>
                  <a:pt x="471" y="544"/>
                  <a:pt x="471" y="544"/>
                  <a:pt x="471" y="544"/>
                </a:cubicBezTo>
                <a:cubicBezTo>
                  <a:pt x="515" y="544"/>
                  <a:pt x="545" y="515"/>
                  <a:pt x="545" y="471"/>
                </a:cubicBezTo>
                <a:cubicBezTo>
                  <a:pt x="545" y="412"/>
                  <a:pt x="545" y="412"/>
                  <a:pt x="545" y="412"/>
                </a:cubicBezTo>
                <a:cubicBezTo>
                  <a:pt x="500" y="412"/>
                  <a:pt x="500" y="412"/>
                  <a:pt x="500" y="412"/>
                </a:cubicBezTo>
                <a:lnTo>
                  <a:pt x="500"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1" name="Freeform 56"/>
          <p:cNvSpPr>
            <a:spLocks noChangeArrowheads="1"/>
          </p:cNvSpPr>
          <p:nvPr/>
        </p:nvSpPr>
        <p:spPr bwMode="auto">
          <a:xfrm>
            <a:off x="18405974" y="4787902"/>
            <a:ext cx="732174" cy="630764"/>
          </a:xfrm>
          <a:custGeom>
            <a:avLst/>
            <a:gdLst>
              <a:gd name="T0" fmla="*/ 339 w 634"/>
              <a:gd name="T1" fmla="*/ 397 h 545"/>
              <a:gd name="T2" fmla="*/ 339 w 634"/>
              <a:gd name="T3" fmla="*/ 397 h 545"/>
              <a:gd name="T4" fmla="*/ 339 w 634"/>
              <a:gd name="T5" fmla="*/ 427 h 545"/>
              <a:gd name="T6" fmla="*/ 369 w 634"/>
              <a:gd name="T7" fmla="*/ 427 h 545"/>
              <a:gd name="T8" fmla="*/ 516 w 634"/>
              <a:gd name="T9" fmla="*/ 280 h 545"/>
              <a:gd name="T10" fmla="*/ 516 w 634"/>
              <a:gd name="T11" fmla="*/ 265 h 545"/>
              <a:gd name="T12" fmla="*/ 516 w 634"/>
              <a:gd name="T13" fmla="*/ 250 h 545"/>
              <a:gd name="T14" fmla="*/ 369 w 634"/>
              <a:gd name="T15" fmla="*/ 118 h 545"/>
              <a:gd name="T16" fmla="*/ 339 w 634"/>
              <a:gd name="T17" fmla="*/ 118 h 545"/>
              <a:gd name="T18" fmla="*/ 339 w 634"/>
              <a:gd name="T19" fmla="*/ 147 h 545"/>
              <a:gd name="T20" fmla="*/ 442 w 634"/>
              <a:gd name="T21" fmla="*/ 250 h 545"/>
              <a:gd name="T22" fmla="*/ 30 w 634"/>
              <a:gd name="T23" fmla="*/ 250 h 545"/>
              <a:gd name="T24" fmla="*/ 0 w 634"/>
              <a:gd name="T25" fmla="*/ 265 h 545"/>
              <a:gd name="T26" fmla="*/ 30 w 634"/>
              <a:gd name="T27" fmla="*/ 294 h 545"/>
              <a:gd name="T28" fmla="*/ 442 w 634"/>
              <a:gd name="T29" fmla="*/ 294 h 545"/>
              <a:gd name="T30" fmla="*/ 339 w 634"/>
              <a:gd name="T31" fmla="*/ 397 h 545"/>
              <a:gd name="T32" fmla="*/ 560 w 634"/>
              <a:gd name="T33" fmla="*/ 0 h 545"/>
              <a:gd name="T34" fmla="*/ 560 w 634"/>
              <a:gd name="T35" fmla="*/ 0 h 545"/>
              <a:gd name="T36" fmla="*/ 162 w 634"/>
              <a:gd name="T37" fmla="*/ 0 h 545"/>
              <a:gd name="T38" fmla="*/ 89 w 634"/>
              <a:gd name="T39" fmla="*/ 73 h 545"/>
              <a:gd name="T40" fmla="*/ 89 w 634"/>
              <a:gd name="T41" fmla="*/ 147 h 545"/>
              <a:gd name="T42" fmla="*/ 118 w 634"/>
              <a:gd name="T43" fmla="*/ 147 h 545"/>
              <a:gd name="T44" fmla="*/ 118 w 634"/>
              <a:gd name="T45" fmla="*/ 73 h 545"/>
              <a:gd name="T46" fmla="*/ 162 w 634"/>
              <a:gd name="T47" fmla="*/ 29 h 545"/>
              <a:gd name="T48" fmla="*/ 560 w 634"/>
              <a:gd name="T49" fmla="*/ 29 h 545"/>
              <a:gd name="T50" fmla="*/ 589 w 634"/>
              <a:gd name="T51" fmla="*/ 73 h 545"/>
              <a:gd name="T52" fmla="*/ 589 w 634"/>
              <a:gd name="T53" fmla="*/ 471 h 545"/>
              <a:gd name="T54" fmla="*/ 560 w 634"/>
              <a:gd name="T55" fmla="*/ 500 h 545"/>
              <a:gd name="T56" fmla="*/ 162 w 634"/>
              <a:gd name="T57" fmla="*/ 500 h 545"/>
              <a:gd name="T58" fmla="*/ 118 w 634"/>
              <a:gd name="T59" fmla="*/ 471 h 545"/>
              <a:gd name="T60" fmla="*/ 118 w 634"/>
              <a:gd name="T61" fmla="*/ 382 h 545"/>
              <a:gd name="T62" fmla="*/ 89 w 634"/>
              <a:gd name="T63" fmla="*/ 382 h 545"/>
              <a:gd name="T64" fmla="*/ 89 w 634"/>
              <a:gd name="T65" fmla="*/ 471 h 545"/>
              <a:gd name="T66" fmla="*/ 162 w 634"/>
              <a:gd name="T67" fmla="*/ 544 h 545"/>
              <a:gd name="T68" fmla="*/ 560 w 634"/>
              <a:gd name="T69" fmla="*/ 544 h 545"/>
              <a:gd name="T70" fmla="*/ 633 w 634"/>
              <a:gd name="T71" fmla="*/ 471 h 545"/>
              <a:gd name="T72" fmla="*/ 633 w 634"/>
              <a:gd name="T73" fmla="*/ 73 h 545"/>
              <a:gd name="T74" fmla="*/ 560 w 634"/>
              <a:gd name="T75"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545">
                <a:moveTo>
                  <a:pt x="339" y="397"/>
                </a:moveTo>
                <a:lnTo>
                  <a:pt x="339" y="397"/>
                </a:lnTo>
                <a:cubicBezTo>
                  <a:pt x="339" y="397"/>
                  <a:pt x="339" y="412"/>
                  <a:pt x="339" y="427"/>
                </a:cubicBezTo>
                <a:cubicBezTo>
                  <a:pt x="354" y="427"/>
                  <a:pt x="369" y="427"/>
                  <a:pt x="369" y="427"/>
                </a:cubicBezTo>
                <a:cubicBezTo>
                  <a:pt x="516" y="280"/>
                  <a:pt x="516" y="280"/>
                  <a:pt x="516" y="280"/>
                </a:cubicBezTo>
                <a:cubicBezTo>
                  <a:pt x="516" y="280"/>
                  <a:pt x="516" y="280"/>
                  <a:pt x="516" y="265"/>
                </a:cubicBezTo>
                <a:cubicBezTo>
                  <a:pt x="516" y="265"/>
                  <a:pt x="516" y="265"/>
                  <a:pt x="516" y="250"/>
                </a:cubicBezTo>
                <a:cubicBezTo>
                  <a:pt x="369" y="118"/>
                  <a:pt x="369" y="118"/>
                  <a:pt x="369" y="118"/>
                </a:cubicBezTo>
                <a:cubicBezTo>
                  <a:pt x="369" y="118"/>
                  <a:pt x="354" y="118"/>
                  <a:pt x="339" y="118"/>
                </a:cubicBezTo>
                <a:cubicBezTo>
                  <a:pt x="339" y="132"/>
                  <a:pt x="339" y="132"/>
                  <a:pt x="339" y="147"/>
                </a:cubicBezTo>
                <a:cubicBezTo>
                  <a:pt x="442" y="250"/>
                  <a:pt x="442" y="250"/>
                  <a:pt x="442" y="250"/>
                </a:cubicBezTo>
                <a:cubicBezTo>
                  <a:pt x="30" y="250"/>
                  <a:pt x="30" y="250"/>
                  <a:pt x="30" y="250"/>
                </a:cubicBezTo>
                <a:cubicBezTo>
                  <a:pt x="15" y="250"/>
                  <a:pt x="0" y="265"/>
                  <a:pt x="0" y="265"/>
                </a:cubicBezTo>
                <a:cubicBezTo>
                  <a:pt x="0" y="280"/>
                  <a:pt x="15" y="294"/>
                  <a:pt x="30" y="294"/>
                </a:cubicBezTo>
                <a:cubicBezTo>
                  <a:pt x="442" y="294"/>
                  <a:pt x="442" y="294"/>
                  <a:pt x="442" y="294"/>
                </a:cubicBezTo>
                <a:lnTo>
                  <a:pt x="339" y="397"/>
                </a:lnTo>
                <a:close/>
                <a:moveTo>
                  <a:pt x="560" y="0"/>
                </a:moveTo>
                <a:lnTo>
                  <a:pt x="560" y="0"/>
                </a:lnTo>
                <a:cubicBezTo>
                  <a:pt x="162" y="0"/>
                  <a:pt x="162" y="0"/>
                  <a:pt x="162" y="0"/>
                </a:cubicBezTo>
                <a:cubicBezTo>
                  <a:pt x="118" y="0"/>
                  <a:pt x="89" y="29"/>
                  <a:pt x="89" y="73"/>
                </a:cubicBezTo>
                <a:cubicBezTo>
                  <a:pt x="89" y="147"/>
                  <a:pt x="89" y="147"/>
                  <a:pt x="89" y="147"/>
                </a:cubicBezTo>
                <a:cubicBezTo>
                  <a:pt x="118" y="147"/>
                  <a:pt x="118" y="147"/>
                  <a:pt x="118" y="147"/>
                </a:cubicBezTo>
                <a:cubicBezTo>
                  <a:pt x="118" y="73"/>
                  <a:pt x="118" y="73"/>
                  <a:pt x="118" y="73"/>
                </a:cubicBezTo>
                <a:cubicBezTo>
                  <a:pt x="118" y="59"/>
                  <a:pt x="148" y="29"/>
                  <a:pt x="162" y="29"/>
                </a:cubicBezTo>
                <a:cubicBezTo>
                  <a:pt x="560" y="29"/>
                  <a:pt x="560" y="29"/>
                  <a:pt x="560" y="29"/>
                </a:cubicBezTo>
                <a:cubicBezTo>
                  <a:pt x="575" y="29"/>
                  <a:pt x="589" y="59"/>
                  <a:pt x="589" y="73"/>
                </a:cubicBezTo>
                <a:cubicBezTo>
                  <a:pt x="589" y="471"/>
                  <a:pt x="589" y="471"/>
                  <a:pt x="589" y="471"/>
                </a:cubicBezTo>
                <a:cubicBezTo>
                  <a:pt x="589" y="486"/>
                  <a:pt x="575" y="500"/>
                  <a:pt x="560" y="500"/>
                </a:cubicBezTo>
                <a:cubicBezTo>
                  <a:pt x="162" y="500"/>
                  <a:pt x="162" y="500"/>
                  <a:pt x="162" y="500"/>
                </a:cubicBezTo>
                <a:cubicBezTo>
                  <a:pt x="148" y="500"/>
                  <a:pt x="118" y="486"/>
                  <a:pt x="118" y="471"/>
                </a:cubicBezTo>
                <a:cubicBezTo>
                  <a:pt x="118" y="382"/>
                  <a:pt x="118" y="382"/>
                  <a:pt x="118" y="382"/>
                </a:cubicBezTo>
                <a:cubicBezTo>
                  <a:pt x="89" y="382"/>
                  <a:pt x="89" y="382"/>
                  <a:pt x="89" y="382"/>
                </a:cubicBezTo>
                <a:cubicBezTo>
                  <a:pt x="89" y="471"/>
                  <a:pt x="89" y="471"/>
                  <a:pt x="89" y="471"/>
                </a:cubicBezTo>
                <a:cubicBezTo>
                  <a:pt x="89" y="515"/>
                  <a:pt x="118" y="544"/>
                  <a:pt x="162" y="544"/>
                </a:cubicBezTo>
                <a:cubicBezTo>
                  <a:pt x="560" y="544"/>
                  <a:pt x="560" y="544"/>
                  <a:pt x="560" y="544"/>
                </a:cubicBezTo>
                <a:cubicBezTo>
                  <a:pt x="604" y="544"/>
                  <a:pt x="633" y="515"/>
                  <a:pt x="633" y="471"/>
                </a:cubicBezTo>
                <a:cubicBezTo>
                  <a:pt x="633" y="73"/>
                  <a:pt x="633" y="73"/>
                  <a:pt x="633" y="73"/>
                </a:cubicBezTo>
                <a:cubicBezTo>
                  <a:pt x="633" y="29"/>
                  <a:pt x="604" y="0"/>
                  <a:pt x="560"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2" name="Freeform 57"/>
          <p:cNvSpPr>
            <a:spLocks noChangeArrowheads="1"/>
          </p:cNvSpPr>
          <p:nvPr/>
        </p:nvSpPr>
        <p:spPr bwMode="auto">
          <a:xfrm>
            <a:off x="17284430" y="4787902"/>
            <a:ext cx="630603" cy="630764"/>
          </a:xfrm>
          <a:custGeom>
            <a:avLst/>
            <a:gdLst>
              <a:gd name="T0" fmla="*/ 530 w 545"/>
              <a:gd name="T1" fmla="*/ 0 h 545"/>
              <a:gd name="T2" fmla="*/ 530 w 545"/>
              <a:gd name="T3" fmla="*/ 0 h 545"/>
              <a:gd name="T4" fmla="*/ 382 w 545"/>
              <a:gd name="T5" fmla="*/ 0 h 545"/>
              <a:gd name="T6" fmla="*/ 368 w 545"/>
              <a:gd name="T7" fmla="*/ 14 h 545"/>
              <a:gd name="T8" fmla="*/ 382 w 545"/>
              <a:gd name="T9" fmla="*/ 29 h 545"/>
              <a:gd name="T10" fmla="*/ 471 w 545"/>
              <a:gd name="T11" fmla="*/ 29 h 545"/>
              <a:gd name="T12" fmla="*/ 177 w 545"/>
              <a:gd name="T13" fmla="*/ 309 h 545"/>
              <a:gd name="T14" fmla="*/ 177 w 545"/>
              <a:gd name="T15" fmla="*/ 339 h 545"/>
              <a:gd name="T16" fmla="*/ 206 w 545"/>
              <a:gd name="T17" fmla="*/ 339 h 545"/>
              <a:gd name="T18" fmla="*/ 500 w 545"/>
              <a:gd name="T19" fmla="*/ 59 h 545"/>
              <a:gd name="T20" fmla="*/ 500 w 545"/>
              <a:gd name="T21" fmla="*/ 147 h 545"/>
              <a:gd name="T22" fmla="*/ 530 w 545"/>
              <a:gd name="T23" fmla="*/ 177 h 545"/>
              <a:gd name="T24" fmla="*/ 544 w 545"/>
              <a:gd name="T25" fmla="*/ 147 h 545"/>
              <a:gd name="T26" fmla="*/ 544 w 545"/>
              <a:gd name="T27" fmla="*/ 14 h 545"/>
              <a:gd name="T28" fmla="*/ 530 w 545"/>
              <a:gd name="T29" fmla="*/ 0 h 545"/>
              <a:gd name="T30" fmla="*/ 500 w 545"/>
              <a:gd name="T31" fmla="*/ 471 h 545"/>
              <a:gd name="T32" fmla="*/ 500 w 545"/>
              <a:gd name="T33" fmla="*/ 471 h 545"/>
              <a:gd name="T34" fmla="*/ 471 w 545"/>
              <a:gd name="T35" fmla="*/ 500 h 545"/>
              <a:gd name="T36" fmla="*/ 73 w 545"/>
              <a:gd name="T37" fmla="*/ 500 h 545"/>
              <a:gd name="T38" fmla="*/ 29 w 545"/>
              <a:gd name="T39" fmla="*/ 471 h 545"/>
              <a:gd name="T40" fmla="*/ 29 w 545"/>
              <a:gd name="T41" fmla="*/ 73 h 545"/>
              <a:gd name="T42" fmla="*/ 73 w 545"/>
              <a:gd name="T43" fmla="*/ 29 h 545"/>
              <a:gd name="T44" fmla="*/ 294 w 545"/>
              <a:gd name="T45" fmla="*/ 29 h 545"/>
              <a:gd name="T46" fmla="*/ 294 w 545"/>
              <a:gd name="T47" fmla="*/ 0 h 545"/>
              <a:gd name="T48" fmla="*/ 73 w 545"/>
              <a:gd name="T49" fmla="*/ 0 h 545"/>
              <a:gd name="T50" fmla="*/ 0 w 545"/>
              <a:gd name="T51" fmla="*/ 88 h 545"/>
              <a:gd name="T52" fmla="*/ 0 w 545"/>
              <a:gd name="T53" fmla="*/ 471 h 545"/>
              <a:gd name="T54" fmla="*/ 73 w 545"/>
              <a:gd name="T55" fmla="*/ 544 h 545"/>
              <a:gd name="T56" fmla="*/ 456 w 545"/>
              <a:gd name="T57" fmla="*/ 544 h 545"/>
              <a:gd name="T58" fmla="*/ 544 w 545"/>
              <a:gd name="T59" fmla="*/ 471 h 545"/>
              <a:gd name="T60" fmla="*/ 544 w 545"/>
              <a:gd name="T61" fmla="*/ 250 h 545"/>
              <a:gd name="T62" fmla="*/ 500 w 545"/>
              <a:gd name="T63" fmla="*/ 250 h 545"/>
              <a:gd name="T64" fmla="*/ 500 w 545"/>
              <a:gd name="T65" fmla="*/ 47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5" h="545">
                <a:moveTo>
                  <a:pt x="530" y="0"/>
                </a:moveTo>
                <a:lnTo>
                  <a:pt x="530" y="0"/>
                </a:lnTo>
                <a:cubicBezTo>
                  <a:pt x="382" y="0"/>
                  <a:pt x="382" y="0"/>
                  <a:pt x="382" y="0"/>
                </a:cubicBezTo>
                <a:cubicBezTo>
                  <a:pt x="382" y="0"/>
                  <a:pt x="368" y="0"/>
                  <a:pt x="368" y="14"/>
                </a:cubicBezTo>
                <a:cubicBezTo>
                  <a:pt x="368" y="29"/>
                  <a:pt x="382" y="29"/>
                  <a:pt x="382" y="29"/>
                </a:cubicBezTo>
                <a:cubicBezTo>
                  <a:pt x="471" y="29"/>
                  <a:pt x="471" y="29"/>
                  <a:pt x="471" y="29"/>
                </a:cubicBezTo>
                <a:cubicBezTo>
                  <a:pt x="177" y="309"/>
                  <a:pt x="177" y="309"/>
                  <a:pt x="177" y="309"/>
                </a:cubicBezTo>
                <a:cubicBezTo>
                  <a:pt x="177" y="324"/>
                  <a:pt x="177" y="339"/>
                  <a:pt x="177" y="339"/>
                </a:cubicBezTo>
                <a:cubicBezTo>
                  <a:pt x="191" y="353"/>
                  <a:pt x="191" y="353"/>
                  <a:pt x="206" y="339"/>
                </a:cubicBezTo>
                <a:cubicBezTo>
                  <a:pt x="500" y="59"/>
                  <a:pt x="500" y="59"/>
                  <a:pt x="500" y="59"/>
                </a:cubicBezTo>
                <a:cubicBezTo>
                  <a:pt x="500" y="147"/>
                  <a:pt x="500" y="147"/>
                  <a:pt x="500" y="147"/>
                </a:cubicBezTo>
                <a:cubicBezTo>
                  <a:pt x="500" y="162"/>
                  <a:pt x="515" y="177"/>
                  <a:pt x="530" y="177"/>
                </a:cubicBezTo>
                <a:cubicBezTo>
                  <a:pt x="530" y="177"/>
                  <a:pt x="544" y="162"/>
                  <a:pt x="544" y="147"/>
                </a:cubicBezTo>
                <a:cubicBezTo>
                  <a:pt x="544" y="14"/>
                  <a:pt x="544" y="14"/>
                  <a:pt x="544" y="14"/>
                </a:cubicBezTo>
                <a:cubicBezTo>
                  <a:pt x="544" y="0"/>
                  <a:pt x="530" y="0"/>
                  <a:pt x="530" y="0"/>
                </a:cubicBezTo>
                <a:close/>
                <a:moveTo>
                  <a:pt x="500" y="471"/>
                </a:moveTo>
                <a:lnTo>
                  <a:pt x="500" y="471"/>
                </a:lnTo>
                <a:cubicBezTo>
                  <a:pt x="500" y="486"/>
                  <a:pt x="486" y="500"/>
                  <a:pt x="471" y="500"/>
                </a:cubicBezTo>
                <a:cubicBezTo>
                  <a:pt x="73" y="500"/>
                  <a:pt x="73" y="500"/>
                  <a:pt x="73" y="500"/>
                </a:cubicBezTo>
                <a:cubicBezTo>
                  <a:pt x="44" y="500"/>
                  <a:pt x="29" y="486"/>
                  <a:pt x="29" y="471"/>
                </a:cubicBezTo>
                <a:cubicBezTo>
                  <a:pt x="29" y="73"/>
                  <a:pt x="29" y="73"/>
                  <a:pt x="29" y="73"/>
                </a:cubicBezTo>
                <a:cubicBezTo>
                  <a:pt x="29" y="59"/>
                  <a:pt x="59" y="29"/>
                  <a:pt x="73" y="29"/>
                </a:cubicBezTo>
                <a:cubicBezTo>
                  <a:pt x="294" y="29"/>
                  <a:pt x="294" y="29"/>
                  <a:pt x="294" y="29"/>
                </a:cubicBezTo>
                <a:cubicBezTo>
                  <a:pt x="294" y="0"/>
                  <a:pt x="294" y="0"/>
                  <a:pt x="294" y="0"/>
                </a:cubicBezTo>
                <a:cubicBezTo>
                  <a:pt x="73" y="0"/>
                  <a:pt x="73" y="0"/>
                  <a:pt x="73" y="0"/>
                </a:cubicBezTo>
                <a:cubicBezTo>
                  <a:pt x="29" y="0"/>
                  <a:pt x="0" y="44"/>
                  <a:pt x="0" y="88"/>
                </a:cubicBezTo>
                <a:cubicBezTo>
                  <a:pt x="0" y="471"/>
                  <a:pt x="0" y="471"/>
                  <a:pt x="0" y="471"/>
                </a:cubicBezTo>
                <a:cubicBezTo>
                  <a:pt x="0" y="515"/>
                  <a:pt x="29" y="544"/>
                  <a:pt x="73" y="544"/>
                </a:cubicBezTo>
                <a:cubicBezTo>
                  <a:pt x="456" y="544"/>
                  <a:pt x="456" y="544"/>
                  <a:pt x="456" y="544"/>
                </a:cubicBezTo>
                <a:cubicBezTo>
                  <a:pt x="500" y="544"/>
                  <a:pt x="544" y="515"/>
                  <a:pt x="544" y="471"/>
                </a:cubicBezTo>
                <a:cubicBezTo>
                  <a:pt x="544" y="250"/>
                  <a:pt x="544" y="250"/>
                  <a:pt x="544" y="250"/>
                </a:cubicBezTo>
                <a:cubicBezTo>
                  <a:pt x="500" y="250"/>
                  <a:pt x="500" y="250"/>
                  <a:pt x="500" y="250"/>
                </a:cubicBezTo>
                <a:lnTo>
                  <a:pt x="500"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3" name="Freeform 58"/>
          <p:cNvSpPr>
            <a:spLocks noChangeArrowheads="1"/>
          </p:cNvSpPr>
          <p:nvPr/>
        </p:nvSpPr>
        <p:spPr bwMode="auto">
          <a:xfrm>
            <a:off x="16095176" y="4787902"/>
            <a:ext cx="647531" cy="630764"/>
          </a:xfrm>
          <a:custGeom>
            <a:avLst/>
            <a:gdLst>
              <a:gd name="T0" fmla="*/ 516 w 561"/>
              <a:gd name="T1" fmla="*/ 250 h 545"/>
              <a:gd name="T2" fmla="*/ 516 w 561"/>
              <a:gd name="T3" fmla="*/ 250 h 545"/>
              <a:gd name="T4" fmla="*/ 516 w 561"/>
              <a:gd name="T5" fmla="*/ 471 h 545"/>
              <a:gd name="T6" fmla="*/ 471 w 561"/>
              <a:gd name="T7" fmla="*/ 500 h 545"/>
              <a:gd name="T8" fmla="*/ 89 w 561"/>
              <a:gd name="T9" fmla="*/ 500 h 545"/>
              <a:gd name="T10" fmla="*/ 44 w 561"/>
              <a:gd name="T11" fmla="*/ 471 h 545"/>
              <a:gd name="T12" fmla="*/ 44 w 561"/>
              <a:gd name="T13" fmla="*/ 73 h 545"/>
              <a:gd name="T14" fmla="*/ 89 w 561"/>
              <a:gd name="T15" fmla="*/ 29 h 545"/>
              <a:gd name="T16" fmla="*/ 295 w 561"/>
              <a:gd name="T17" fmla="*/ 29 h 545"/>
              <a:gd name="T18" fmla="*/ 295 w 561"/>
              <a:gd name="T19" fmla="*/ 0 h 545"/>
              <a:gd name="T20" fmla="*/ 89 w 561"/>
              <a:gd name="T21" fmla="*/ 0 h 545"/>
              <a:gd name="T22" fmla="*/ 0 w 561"/>
              <a:gd name="T23" fmla="*/ 88 h 545"/>
              <a:gd name="T24" fmla="*/ 0 w 561"/>
              <a:gd name="T25" fmla="*/ 471 h 545"/>
              <a:gd name="T26" fmla="*/ 89 w 561"/>
              <a:gd name="T27" fmla="*/ 544 h 545"/>
              <a:gd name="T28" fmla="*/ 471 w 561"/>
              <a:gd name="T29" fmla="*/ 544 h 545"/>
              <a:gd name="T30" fmla="*/ 560 w 561"/>
              <a:gd name="T31" fmla="*/ 471 h 545"/>
              <a:gd name="T32" fmla="*/ 560 w 561"/>
              <a:gd name="T33" fmla="*/ 250 h 545"/>
              <a:gd name="T34" fmla="*/ 516 w 561"/>
              <a:gd name="T35" fmla="*/ 250 h 545"/>
              <a:gd name="T36" fmla="*/ 221 w 561"/>
              <a:gd name="T37" fmla="*/ 206 h 545"/>
              <a:gd name="T38" fmla="*/ 221 w 561"/>
              <a:gd name="T39" fmla="*/ 206 h 545"/>
              <a:gd name="T40" fmla="*/ 206 w 561"/>
              <a:gd name="T41" fmla="*/ 191 h 545"/>
              <a:gd name="T42" fmla="*/ 177 w 561"/>
              <a:gd name="T43" fmla="*/ 206 h 545"/>
              <a:gd name="T44" fmla="*/ 177 w 561"/>
              <a:gd name="T45" fmla="*/ 353 h 545"/>
              <a:gd name="T46" fmla="*/ 206 w 561"/>
              <a:gd name="T47" fmla="*/ 368 h 545"/>
              <a:gd name="T48" fmla="*/ 339 w 561"/>
              <a:gd name="T49" fmla="*/ 368 h 545"/>
              <a:gd name="T50" fmla="*/ 353 w 561"/>
              <a:gd name="T51" fmla="*/ 353 h 545"/>
              <a:gd name="T52" fmla="*/ 339 w 561"/>
              <a:gd name="T53" fmla="*/ 324 h 545"/>
              <a:gd name="T54" fmla="*/ 251 w 561"/>
              <a:gd name="T55" fmla="*/ 324 h 545"/>
              <a:gd name="T56" fmla="*/ 545 w 561"/>
              <a:gd name="T57" fmla="*/ 44 h 545"/>
              <a:gd name="T58" fmla="*/ 545 w 561"/>
              <a:gd name="T59" fmla="*/ 14 h 545"/>
              <a:gd name="T60" fmla="*/ 516 w 561"/>
              <a:gd name="T61" fmla="*/ 14 h 545"/>
              <a:gd name="T62" fmla="*/ 221 w 561"/>
              <a:gd name="T63" fmla="*/ 309 h 545"/>
              <a:gd name="T64" fmla="*/ 221 w 561"/>
              <a:gd name="T65" fmla="*/ 20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1" h="545">
                <a:moveTo>
                  <a:pt x="516" y="250"/>
                </a:moveTo>
                <a:lnTo>
                  <a:pt x="516" y="250"/>
                </a:lnTo>
                <a:cubicBezTo>
                  <a:pt x="516" y="471"/>
                  <a:pt x="516" y="471"/>
                  <a:pt x="516" y="471"/>
                </a:cubicBezTo>
                <a:cubicBezTo>
                  <a:pt x="516" y="486"/>
                  <a:pt x="501" y="500"/>
                  <a:pt x="471" y="500"/>
                </a:cubicBezTo>
                <a:cubicBezTo>
                  <a:pt x="89" y="500"/>
                  <a:pt x="89" y="500"/>
                  <a:pt x="89" y="500"/>
                </a:cubicBezTo>
                <a:cubicBezTo>
                  <a:pt x="59" y="500"/>
                  <a:pt x="44" y="486"/>
                  <a:pt x="44" y="471"/>
                </a:cubicBezTo>
                <a:cubicBezTo>
                  <a:pt x="44" y="73"/>
                  <a:pt x="44" y="73"/>
                  <a:pt x="44" y="73"/>
                </a:cubicBezTo>
                <a:cubicBezTo>
                  <a:pt x="44" y="59"/>
                  <a:pt x="59" y="29"/>
                  <a:pt x="89" y="29"/>
                </a:cubicBezTo>
                <a:cubicBezTo>
                  <a:pt x="295" y="29"/>
                  <a:pt x="295" y="29"/>
                  <a:pt x="295" y="29"/>
                </a:cubicBezTo>
                <a:cubicBezTo>
                  <a:pt x="295" y="0"/>
                  <a:pt x="295" y="0"/>
                  <a:pt x="295" y="0"/>
                </a:cubicBezTo>
                <a:cubicBezTo>
                  <a:pt x="89" y="0"/>
                  <a:pt x="89" y="0"/>
                  <a:pt x="89" y="0"/>
                </a:cubicBezTo>
                <a:cubicBezTo>
                  <a:pt x="44" y="0"/>
                  <a:pt x="0" y="44"/>
                  <a:pt x="0" y="88"/>
                </a:cubicBezTo>
                <a:cubicBezTo>
                  <a:pt x="0" y="471"/>
                  <a:pt x="0" y="471"/>
                  <a:pt x="0" y="471"/>
                </a:cubicBezTo>
                <a:cubicBezTo>
                  <a:pt x="0" y="515"/>
                  <a:pt x="44" y="544"/>
                  <a:pt x="89" y="544"/>
                </a:cubicBezTo>
                <a:cubicBezTo>
                  <a:pt x="471" y="544"/>
                  <a:pt x="471" y="544"/>
                  <a:pt x="471" y="544"/>
                </a:cubicBezTo>
                <a:cubicBezTo>
                  <a:pt x="516" y="544"/>
                  <a:pt x="560" y="515"/>
                  <a:pt x="560" y="471"/>
                </a:cubicBezTo>
                <a:cubicBezTo>
                  <a:pt x="560" y="250"/>
                  <a:pt x="560" y="250"/>
                  <a:pt x="560" y="250"/>
                </a:cubicBezTo>
                <a:lnTo>
                  <a:pt x="516" y="250"/>
                </a:lnTo>
                <a:close/>
                <a:moveTo>
                  <a:pt x="221" y="206"/>
                </a:moveTo>
                <a:lnTo>
                  <a:pt x="221" y="206"/>
                </a:lnTo>
                <a:lnTo>
                  <a:pt x="206" y="191"/>
                </a:lnTo>
                <a:cubicBezTo>
                  <a:pt x="192" y="191"/>
                  <a:pt x="177" y="206"/>
                  <a:pt x="177" y="206"/>
                </a:cubicBezTo>
                <a:cubicBezTo>
                  <a:pt x="177" y="353"/>
                  <a:pt x="177" y="353"/>
                  <a:pt x="177" y="353"/>
                </a:cubicBezTo>
                <a:cubicBezTo>
                  <a:pt x="177" y="353"/>
                  <a:pt x="192" y="368"/>
                  <a:pt x="206" y="368"/>
                </a:cubicBezTo>
                <a:cubicBezTo>
                  <a:pt x="339" y="368"/>
                  <a:pt x="339" y="368"/>
                  <a:pt x="339" y="368"/>
                </a:cubicBezTo>
                <a:cubicBezTo>
                  <a:pt x="353" y="368"/>
                  <a:pt x="353" y="353"/>
                  <a:pt x="353" y="353"/>
                </a:cubicBezTo>
                <a:cubicBezTo>
                  <a:pt x="353" y="339"/>
                  <a:pt x="353" y="324"/>
                  <a:pt x="339" y="324"/>
                </a:cubicBezTo>
                <a:cubicBezTo>
                  <a:pt x="251" y="324"/>
                  <a:pt x="251" y="324"/>
                  <a:pt x="251" y="324"/>
                </a:cubicBezTo>
                <a:cubicBezTo>
                  <a:pt x="545" y="44"/>
                  <a:pt x="545" y="44"/>
                  <a:pt x="545" y="44"/>
                </a:cubicBezTo>
                <a:cubicBezTo>
                  <a:pt x="545" y="29"/>
                  <a:pt x="545" y="14"/>
                  <a:pt x="545" y="14"/>
                </a:cubicBezTo>
                <a:cubicBezTo>
                  <a:pt x="530" y="0"/>
                  <a:pt x="516" y="0"/>
                  <a:pt x="516" y="14"/>
                </a:cubicBezTo>
                <a:cubicBezTo>
                  <a:pt x="221" y="309"/>
                  <a:pt x="221" y="309"/>
                  <a:pt x="221" y="309"/>
                </a:cubicBezTo>
                <a:lnTo>
                  <a:pt x="221" y="2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4" name="Freeform 59"/>
          <p:cNvSpPr>
            <a:spLocks noChangeArrowheads="1"/>
          </p:cNvSpPr>
          <p:nvPr/>
        </p:nvSpPr>
        <p:spPr bwMode="auto">
          <a:xfrm>
            <a:off x="14876293" y="4737100"/>
            <a:ext cx="732174" cy="732366"/>
          </a:xfrm>
          <a:custGeom>
            <a:avLst/>
            <a:gdLst>
              <a:gd name="T0" fmla="*/ 442 w 634"/>
              <a:gd name="T1" fmla="*/ 544 h 634"/>
              <a:gd name="T2" fmla="*/ 442 w 634"/>
              <a:gd name="T3" fmla="*/ 544 h 634"/>
              <a:gd name="T4" fmla="*/ 398 w 634"/>
              <a:gd name="T5" fmla="*/ 588 h 634"/>
              <a:gd name="T6" fmla="*/ 89 w 634"/>
              <a:gd name="T7" fmla="*/ 588 h 634"/>
              <a:gd name="T8" fmla="*/ 44 w 634"/>
              <a:gd name="T9" fmla="*/ 544 h 634"/>
              <a:gd name="T10" fmla="*/ 44 w 634"/>
              <a:gd name="T11" fmla="*/ 235 h 634"/>
              <a:gd name="T12" fmla="*/ 89 w 634"/>
              <a:gd name="T13" fmla="*/ 191 h 634"/>
              <a:gd name="T14" fmla="*/ 118 w 634"/>
              <a:gd name="T15" fmla="*/ 191 h 634"/>
              <a:gd name="T16" fmla="*/ 118 w 634"/>
              <a:gd name="T17" fmla="*/ 162 h 634"/>
              <a:gd name="T18" fmla="*/ 89 w 634"/>
              <a:gd name="T19" fmla="*/ 162 h 634"/>
              <a:gd name="T20" fmla="*/ 0 w 634"/>
              <a:gd name="T21" fmla="*/ 235 h 634"/>
              <a:gd name="T22" fmla="*/ 0 w 634"/>
              <a:gd name="T23" fmla="*/ 544 h 634"/>
              <a:gd name="T24" fmla="*/ 89 w 634"/>
              <a:gd name="T25" fmla="*/ 633 h 634"/>
              <a:gd name="T26" fmla="*/ 398 w 634"/>
              <a:gd name="T27" fmla="*/ 633 h 634"/>
              <a:gd name="T28" fmla="*/ 471 w 634"/>
              <a:gd name="T29" fmla="*/ 544 h 634"/>
              <a:gd name="T30" fmla="*/ 471 w 634"/>
              <a:gd name="T31" fmla="*/ 515 h 634"/>
              <a:gd name="T32" fmla="*/ 442 w 634"/>
              <a:gd name="T33" fmla="*/ 515 h 634"/>
              <a:gd name="T34" fmla="*/ 442 w 634"/>
              <a:gd name="T35" fmla="*/ 544 h 634"/>
              <a:gd name="T36" fmla="*/ 560 w 634"/>
              <a:gd name="T37" fmla="*/ 0 h 634"/>
              <a:gd name="T38" fmla="*/ 560 w 634"/>
              <a:gd name="T39" fmla="*/ 0 h 634"/>
              <a:gd name="T40" fmla="*/ 236 w 634"/>
              <a:gd name="T41" fmla="*/ 0 h 634"/>
              <a:gd name="T42" fmla="*/ 162 w 634"/>
              <a:gd name="T43" fmla="*/ 73 h 634"/>
              <a:gd name="T44" fmla="*/ 162 w 634"/>
              <a:gd name="T45" fmla="*/ 397 h 634"/>
              <a:gd name="T46" fmla="*/ 236 w 634"/>
              <a:gd name="T47" fmla="*/ 471 h 634"/>
              <a:gd name="T48" fmla="*/ 560 w 634"/>
              <a:gd name="T49" fmla="*/ 471 h 634"/>
              <a:gd name="T50" fmla="*/ 633 w 634"/>
              <a:gd name="T51" fmla="*/ 397 h 634"/>
              <a:gd name="T52" fmla="*/ 633 w 634"/>
              <a:gd name="T53" fmla="*/ 73 h 634"/>
              <a:gd name="T54" fmla="*/ 560 w 634"/>
              <a:gd name="T55" fmla="*/ 0 h 634"/>
              <a:gd name="T56" fmla="*/ 589 w 634"/>
              <a:gd name="T57" fmla="*/ 397 h 634"/>
              <a:gd name="T58" fmla="*/ 589 w 634"/>
              <a:gd name="T59" fmla="*/ 397 h 634"/>
              <a:gd name="T60" fmla="*/ 560 w 634"/>
              <a:gd name="T61" fmla="*/ 426 h 634"/>
              <a:gd name="T62" fmla="*/ 236 w 634"/>
              <a:gd name="T63" fmla="*/ 426 h 634"/>
              <a:gd name="T64" fmla="*/ 207 w 634"/>
              <a:gd name="T65" fmla="*/ 397 h 634"/>
              <a:gd name="T66" fmla="*/ 207 w 634"/>
              <a:gd name="T67" fmla="*/ 73 h 634"/>
              <a:gd name="T68" fmla="*/ 236 w 634"/>
              <a:gd name="T69" fmla="*/ 44 h 634"/>
              <a:gd name="T70" fmla="*/ 560 w 634"/>
              <a:gd name="T71" fmla="*/ 44 h 634"/>
              <a:gd name="T72" fmla="*/ 589 w 634"/>
              <a:gd name="T73" fmla="*/ 73 h 634"/>
              <a:gd name="T74" fmla="*/ 589 w 634"/>
              <a:gd name="T75" fmla="*/ 39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34">
                <a:moveTo>
                  <a:pt x="442" y="544"/>
                </a:moveTo>
                <a:lnTo>
                  <a:pt x="442" y="544"/>
                </a:lnTo>
                <a:cubicBezTo>
                  <a:pt x="442" y="574"/>
                  <a:pt x="412" y="588"/>
                  <a:pt x="398" y="588"/>
                </a:cubicBezTo>
                <a:cubicBezTo>
                  <a:pt x="89" y="588"/>
                  <a:pt x="89" y="588"/>
                  <a:pt x="89" y="588"/>
                </a:cubicBezTo>
                <a:cubicBezTo>
                  <a:pt x="59" y="588"/>
                  <a:pt x="44" y="574"/>
                  <a:pt x="44" y="544"/>
                </a:cubicBezTo>
                <a:cubicBezTo>
                  <a:pt x="44" y="235"/>
                  <a:pt x="44" y="235"/>
                  <a:pt x="44" y="235"/>
                </a:cubicBezTo>
                <a:cubicBezTo>
                  <a:pt x="44" y="221"/>
                  <a:pt x="59" y="191"/>
                  <a:pt x="89" y="191"/>
                </a:cubicBezTo>
                <a:cubicBezTo>
                  <a:pt x="118" y="191"/>
                  <a:pt x="118" y="191"/>
                  <a:pt x="118" y="191"/>
                </a:cubicBezTo>
                <a:cubicBezTo>
                  <a:pt x="118" y="162"/>
                  <a:pt x="118" y="162"/>
                  <a:pt x="118" y="162"/>
                </a:cubicBezTo>
                <a:cubicBezTo>
                  <a:pt x="89" y="162"/>
                  <a:pt x="89" y="162"/>
                  <a:pt x="89" y="162"/>
                </a:cubicBezTo>
                <a:cubicBezTo>
                  <a:pt x="44" y="162"/>
                  <a:pt x="0" y="191"/>
                  <a:pt x="0" y="235"/>
                </a:cubicBezTo>
                <a:cubicBezTo>
                  <a:pt x="0" y="544"/>
                  <a:pt x="0" y="544"/>
                  <a:pt x="0" y="544"/>
                </a:cubicBezTo>
                <a:cubicBezTo>
                  <a:pt x="0" y="588"/>
                  <a:pt x="44" y="633"/>
                  <a:pt x="89" y="633"/>
                </a:cubicBezTo>
                <a:cubicBezTo>
                  <a:pt x="398" y="633"/>
                  <a:pt x="398" y="633"/>
                  <a:pt x="398" y="633"/>
                </a:cubicBezTo>
                <a:cubicBezTo>
                  <a:pt x="442" y="633"/>
                  <a:pt x="471" y="588"/>
                  <a:pt x="471" y="544"/>
                </a:cubicBezTo>
                <a:cubicBezTo>
                  <a:pt x="471" y="515"/>
                  <a:pt x="471" y="515"/>
                  <a:pt x="471" y="515"/>
                </a:cubicBezTo>
                <a:cubicBezTo>
                  <a:pt x="442" y="515"/>
                  <a:pt x="442" y="515"/>
                  <a:pt x="442" y="515"/>
                </a:cubicBezTo>
                <a:lnTo>
                  <a:pt x="442" y="544"/>
                </a:lnTo>
                <a:close/>
                <a:moveTo>
                  <a:pt x="560" y="0"/>
                </a:moveTo>
                <a:lnTo>
                  <a:pt x="560" y="0"/>
                </a:lnTo>
                <a:cubicBezTo>
                  <a:pt x="236" y="0"/>
                  <a:pt x="236" y="0"/>
                  <a:pt x="236" y="0"/>
                </a:cubicBezTo>
                <a:cubicBezTo>
                  <a:pt x="192" y="0"/>
                  <a:pt x="162" y="29"/>
                  <a:pt x="162" y="73"/>
                </a:cubicBezTo>
                <a:cubicBezTo>
                  <a:pt x="162" y="397"/>
                  <a:pt x="162" y="397"/>
                  <a:pt x="162" y="397"/>
                </a:cubicBezTo>
                <a:cubicBezTo>
                  <a:pt x="162" y="441"/>
                  <a:pt x="192" y="471"/>
                  <a:pt x="236" y="471"/>
                </a:cubicBezTo>
                <a:cubicBezTo>
                  <a:pt x="560" y="471"/>
                  <a:pt x="560" y="471"/>
                  <a:pt x="560" y="471"/>
                </a:cubicBezTo>
                <a:cubicBezTo>
                  <a:pt x="604" y="471"/>
                  <a:pt x="633" y="441"/>
                  <a:pt x="633" y="397"/>
                </a:cubicBezTo>
                <a:cubicBezTo>
                  <a:pt x="633" y="73"/>
                  <a:pt x="633" y="73"/>
                  <a:pt x="633" y="73"/>
                </a:cubicBezTo>
                <a:cubicBezTo>
                  <a:pt x="633" y="29"/>
                  <a:pt x="604" y="0"/>
                  <a:pt x="560" y="0"/>
                </a:cubicBezTo>
                <a:close/>
                <a:moveTo>
                  <a:pt x="589" y="397"/>
                </a:moveTo>
                <a:lnTo>
                  <a:pt x="589" y="397"/>
                </a:lnTo>
                <a:cubicBezTo>
                  <a:pt x="589" y="412"/>
                  <a:pt x="574" y="426"/>
                  <a:pt x="560" y="426"/>
                </a:cubicBezTo>
                <a:cubicBezTo>
                  <a:pt x="236" y="426"/>
                  <a:pt x="236" y="426"/>
                  <a:pt x="236" y="426"/>
                </a:cubicBezTo>
                <a:cubicBezTo>
                  <a:pt x="221" y="426"/>
                  <a:pt x="207" y="412"/>
                  <a:pt x="207" y="397"/>
                </a:cubicBezTo>
                <a:cubicBezTo>
                  <a:pt x="207" y="73"/>
                  <a:pt x="207" y="73"/>
                  <a:pt x="207" y="73"/>
                </a:cubicBezTo>
                <a:cubicBezTo>
                  <a:pt x="207" y="58"/>
                  <a:pt x="221" y="44"/>
                  <a:pt x="236" y="44"/>
                </a:cubicBezTo>
                <a:cubicBezTo>
                  <a:pt x="560" y="44"/>
                  <a:pt x="560" y="44"/>
                  <a:pt x="560" y="44"/>
                </a:cubicBezTo>
                <a:cubicBezTo>
                  <a:pt x="574" y="44"/>
                  <a:pt x="589" y="58"/>
                  <a:pt x="589" y="73"/>
                </a:cubicBezTo>
                <a:lnTo>
                  <a:pt x="589" y="39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5" name="Freeform 60"/>
          <p:cNvSpPr>
            <a:spLocks noChangeArrowheads="1"/>
          </p:cNvSpPr>
          <p:nvPr/>
        </p:nvSpPr>
        <p:spPr bwMode="auto">
          <a:xfrm>
            <a:off x="13708198" y="4787902"/>
            <a:ext cx="732174" cy="630764"/>
          </a:xfrm>
          <a:custGeom>
            <a:avLst/>
            <a:gdLst>
              <a:gd name="T0" fmla="*/ 73 w 634"/>
              <a:gd name="T1" fmla="*/ 191 h 545"/>
              <a:gd name="T2" fmla="*/ 73 w 634"/>
              <a:gd name="T3" fmla="*/ 353 h 545"/>
              <a:gd name="T4" fmla="*/ 73 w 634"/>
              <a:gd name="T5" fmla="*/ 191 h 545"/>
              <a:gd name="T6" fmla="*/ 73 w 634"/>
              <a:gd name="T7" fmla="*/ 309 h 545"/>
              <a:gd name="T8" fmla="*/ 73 w 634"/>
              <a:gd name="T9" fmla="*/ 235 h 545"/>
              <a:gd name="T10" fmla="*/ 73 w 634"/>
              <a:gd name="T11" fmla="*/ 309 h 545"/>
              <a:gd name="T12" fmla="*/ 544 w 634"/>
              <a:gd name="T13" fmla="*/ 147 h 545"/>
              <a:gd name="T14" fmla="*/ 544 w 634"/>
              <a:gd name="T15" fmla="*/ 0 h 545"/>
              <a:gd name="T16" fmla="*/ 544 w 634"/>
              <a:gd name="T17" fmla="*/ 147 h 545"/>
              <a:gd name="T18" fmla="*/ 544 w 634"/>
              <a:gd name="T19" fmla="*/ 29 h 545"/>
              <a:gd name="T20" fmla="*/ 544 w 634"/>
              <a:gd name="T21" fmla="*/ 118 h 545"/>
              <a:gd name="T22" fmla="*/ 544 w 634"/>
              <a:gd name="T23" fmla="*/ 29 h 545"/>
              <a:gd name="T24" fmla="*/ 73 w 634"/>
              <a:gd name="T25" fmla="*/ 382 h 545"/>
              <a:gd name="T26" fmla="*/ 73 w 634"/>
              <a:gd name="T27" fmla="*/ 544 h 545"/>
              <a:gd name="T28" fmla="*/ 73 w 634"/>
              <a:gd name="T29" fmla="*/ 382 h 545"/>
              <a:gd name="T30" fmla="*/ 73 w 634"/>
              <a:gd name="T31" fmla="*/ 500 h 545"/>
              <a:gd name="T32" fmla="*/ 73 w 634"/>
              <a:gd name="T33" fmla="*/ 427 h 545"/>
              <a:gd name="T34" fmla="*/ 73 w 634"/>
              <a:gd name="T35" fmla="*/ 500 h 545"/>
              <a:gd name="T36" fmla="*/ 544 w 634"/>
              <a:gd name="T37" fmla="*/ 382 h 545"/>
              <a:gd name="T38" fmla="*/ 544 w 634"/>
              <a:gd name="T39" fmla="*/ 544 h 545"/>
              <a:gd name="T40" fmla="*/ 544 w 634"/>
              <a:gd name="T41" fmla="*/ 382 h 545"/>
              <a:gd name="T42" fmla="*/ 544 w 634"/>
              <a:gd name="T43" fmla="*/ 500 h 545"/>
              <a:gd name="T44" fmla="*/ 544 w 634"/>
              <a:gd name="T45" fmla="*/ 427 h 545"/>
              <a:gd name="T46" fmla="*/ 544 w 634"/>
              <a:gd name="T47" fmla="*/ 500 h 545"/>
              <a:gd name="T48" fmla="*/ 73 w 634"/>
              <a:gd name="T49" fmla="*/ 0 h 545"/>
              <a:gd name="T50" fmla="*/ 73 w 634"/>
              <a:gd name="T51" fmla="*/ 147 h 545"/>
              <a:gd name="T52" fmla="*/ 73 w 634"/>
              <a:gd name="T53" fmla="*/ 0 h 545"/>
              <a:gd name="T54" fmla="*/ 73 w 634"/>
              <a:gd name="T55" fmla="*/ 118 h 545"/>
              <a:gd name="T56" fmla="*/ 73 w 634"/>
              <a:gd name="T57" fmla="*/ 29 h 545"/>
              <a:gd name="T58" fmla="*/ 73 w 634"/>
              <a:gd name="T59" fmla="*/ 118 h 545"/>
              <a:gd name="T60" fmla="*/ 544 w 634"/>
              <a:gd name="T61" fmla="*/ 191 h 545"/>
              <a:gd name="T62" fmla="*/ 544 w 634"/>
              <a:gd name="T63" fmla="*/ 353 h 545"/>
              <a:gd name="T64" fmla="*/ 544 w 634"/>
              <a:gd name="T65" fmla="*/ 191 h 545"/>
              <a:gd name="T66" fmla="*/ 544 w 634"/>
              <a:gd name="T67" fmla="*/ 309 h 545"/>
              <a:gd name="T68" fmla="*/ 544 w 634"/>
              <a:gd name="T69" fmla="*/ 235 h 545"/>
              <a:gd name="T70" fmla="*/ 544 w 634"/>
              <a:gd name="T71" fmla="*/ 309 h 545"/>
              <a:gd name="T72" fmla="*/ 309 w 634"/>
              <a:gd name="T73" fmla="*/ 0 h 545"/>
              <a:gd name="T74" fmla="*/ 309 w 634"/>
              <a:gd name="T75" fmla="*/ 147 h 545"/>
              <a:gd name="T76" fmla="*/ 309 w 634"/>
              <a:gd name="T77" fmla="*/ 0 h 545"/>
              <a:gd name="T78" fmla="*/ 309 w 634"/>
              <a:gd name="T79" fmla="*/ 118 h 545"/>
              <a:gd name="T80" fmla="*/ 309 w 634"/>
              <a:gd name="T81" fmla="*/ 29 h 545"/>
              <a:gd name="T82" fmla="*/ 309 w 634"/>
              <a:gd name="T83" fmla="*/ 118 h 545"/>
              <a:gd name="T84" fmla="*/ 309 w 634"/>
              <a:gd name="T85" fmla="*/ 382 h 545"/>
              <a:gd name="T86" fmla="*/ 309 w 634"/>
              <a:gd name="T87" fmla="*/ 544 h 545"/>
              <a:gd name="T88" fmla="*/ 309 w 634"/>
              <a:gd name="T89" fmla="*/ 382 h 545"/>
              <a:gd name="T90" fmla="*/ 309 w 634"/>
              <a:gd name="T91" fmla="*/ 500 h 545"/>
              <a:gd name="T92" fmla="*/ 309 w 634"/>
              <a:gd name="T93" fmla="*/ 427 h 545"/>
              <a:gd name="T94" fmla="*/ 309 w 634"/>
              <a:gd name="T95" fmla="*/ 500 h 545"/>
              <a:gd name="T96" fmla="*/ 309 w 634"/>
              <a:gd name="T97" fmla="*/ 191 h 545"/>
              <a:gd name="T98" fmla="*/ 309 w 634"/>
              <a:gd name="T99" fmla="*/ 353 h 545"/>
              <a:gd name="T100" fmla="*/ 309 w 634"/>
              <a:gd name="T101" fmla="*/ 191 h 545"/>
              <a:gd name="T102" fmla="*/ 309 w 634"/>
              <a:gd name="T103" fmla="*/ 309 h 545"/>
              <a:gd name="T104" fmla="*/ 309 w 634"/>
              <a:gd name="T105" fmla="*/ 235 h 545"/>
              <a:gd name="T106" fmla="*/ 309 w 634"/>
              <a:gd name="T107" fmla="*/ 30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4" h="545">
                <a:moveTo>
                  <a:pt x="73" y="191"/>
                </a:moveTo>
                <a:lnTo>
                  <a:pt x="73" y="191"/>
                </a:lnTo>
                <a:cubicBezTo>
                  <a:pt x="29" y="191"/>
                  <a:pt x="0" y="221"/>
                  <a:pt x="0" y="265"/>
                </a:cubicBezTo>
                <a:cubicBezTo>
                  <a:pt x="0" y="309"/>
                  <a:pt x="29" y="353"/>
                  <a:pt x="73" y="353"/>
                </a:cubicBezTo>
                <a:cubicBezTo>
                  <a:pt x="117" y="353"/>
                  <a:pt x="162" y="309"/>
                  <a:pt x="162" y="265"/>
                </a:cubicBezTo>
                <a:cubicBezTo>
                  <a:pt x="162" y="221"/>
                  <a:pt x="117" y="191"/>
                  <a:pt x="73" y="191"/>
                </a:cubicBezTo>
                <a:close/>
                <a:moveTo>
                  <a:pt x="73" y="309"/>
                </a:moveTo>
                <a:lnTo>
                  <a:pt x="73" y="309"/>
                </a:lnTo>
                <a:cubicBezTo>
                  <a:pt x="58" y="309"/>
                  <a:pt x="44" y="294"/>
                  <a:pt x="44" y="265"/>
                </a:cubicBezTo>
                <a:cubicBezTo>
                  <a:pt x="44" y="250"/>
                  <a:pt x="58" y="235"/>
                  <a:pt x="73" y="235"/>
                </a:cubicBezTo>
                <a:cubicBezTo>
                  <a:pt x="103" y="235"/>
                  <a:pt x="117" y="250"/>
                  <a:pt x="117" y="265"/>
                </a:cubicBezTo>
                <a:cubicBezTo>
                  <a:pt x="117" y="294"/>
                  <a:pt x="103" y="309"/>
                  <a:pt x="73" y="309"/>
                </a:cubicBezTo>
                <a:close/>
                <a:moveTo>
                  <a:pt x="544" y="147"/>
                </a:moveTo>
                <a:lnTo>
                  <a:pt x="544" y="147"/>
                </a:lnTo>
                <a:cubicBezTo>
                  <a:pt x="588" y="147"/>
                  <a:pt x="633" y="118"/>
                  <a:pt x="633" y="73"/>
                </a:cubicBezTo>
                <a:cubicBezTo>
                  <a:pt x="633" y="29"/>
                  <a:pt x="588" y="0"/>
                  <a:pt x="544" y="0"/>
                </a:cubicBezTo>
                <a:cubicBezTo>
                  <a:pt x="500" y="0"/>
                  <a:pt x="471" y="29"/>
                  <a:pt x="471" y="73"/>
                </a:cubicBezTo>
                <a:cubicBezTo>
                  <a:pt x="471" y="118"/>
                  <a:pt x="500" y="147"/>
                  <a:pt x="544" y="147"/>
                </a:cubicBezTo>
                <a:close/>
                <a:moveTo>
                  <a:pt x="544" y="29"/>
                </a:moveTo>
                <a:lnTo>
                  <a:pt x="544" y="29"/>
                </a:lnTo>
                <a:cubicBezTo>
                  <a:pt x="574" y="29"/>
                  <a:pt x="588" y="59"/>
                  <a:pt x="588" y="73"/>
                </a:cubicBezTo>
                <a:cubicBezTo>
                  <a:pt x="588" y="88"/>
                  <a:pt x="574" y="118"/>
                  <a:pt x="544" y="118"/>
                </a:cubicBezTo>
                <a:cubicBezTo>
                  <a:pt x="530" y="118"/>
                  <a:pt x="515" y="88"/>
                  <a:pt x="515" y="73"/>
                </a:cubicBezTo>
                <a:cubicBezTo>
                  <a:pt x="515" y="59"/>
                  <a:pt x="530" y="29"/>
                  <a:pt x="544" y="29"/>
                </a:cubicBezTo>
                <a:close/>
                <a:moveTo>
                  <a:pt x="73" y="382"/>
                </a:moveTo>
                <a:lnTo>
                  <a:pt x="73" y="382"/>
                </a:lnTo>
                <a:cubicBezTo>
                  <a:pt x="29" y="382"/>
                  <a:pt x="0" y="427"/>
                  <a:pt x="0" y="471"/>
                </a:cubicBezTo>
                <a:cubicBezTo>
                  <a:pt x="0" y="515"/>
                  <a:pt x="29" y="544"/>
                  <a:pt x="73" y="544"/>
                </a:cubicBezTo>
                <a:cubicBezTo>
                  <a:pt x="117" y="544"/>
                  <a:pt x="162" y="515"/>
                  <a:pt x="162" y="471"/>
                </a:cubicBezTo>
                <a:cubicBezTo>
                  <a:pt x="162" y="427"/>
                  <a:pt x="117" y="382"/>
                  <a:pt x="73" y="382"/>
                </a:cubicBezTo>
                <a:close/>
                <a:moveTo>
                  <a:pt x="73" y="500"/>
                </a:moveTo>
                <a:lnTo>
                  <a:pt x="73" y="500"/>
                </a:lnTo>
                <a:cubicBezTo>
                  <a:pt x="58" y="500"/>
                  <a:pt x="44" y="486"/>
                  <a:pt x="44" y="471"/>
                </a:cubicBezTo>
                <a:cubicBezTo>
                  <a:pt x="44" y="441"/>
                  <a:pt x="58" y="427"/>
                  <a:pt x="73" y="427"/>
                </a:cubicBezTo>
                <a:cubicBezTo>
                  <a:pt x="103" y="427"/>
                  <a:pt x="117" y="441"/>
                  <a:pt x="117" y="471"/>
                </a:cubicBezTo>
                <a:cubicBezTo>
                  <a:pt x="117" y="486"/>
                  <a:pt x="103" y="500"/>
                  <a:pt x="73" y="500"/>
                </a:cubicBezTo>
                <a:close/>
                <a:moveTo>
                  <a:pt x="544" y="382"/>
                </a:moveTo>
                <a:lnTo>
                  <a:pt x="544" y="382"/>
                </a:lnTo>
                <a:cubicBezTo>
                  <a:pt x="500" y="382"/>
                  <a:pt x="471" y="427"/>
                  <a:pt x="471" y="471"/>
                </a:cubicBezTo>
                <a:cubicBezTo>
                  <a:pt x="471" y="515"/>
                  <a:pt x="500" y="544"/>
                  <a:pt x="544" y="544"/>
                </a:cubicBezTo>
                <a:cubicBezTo>
                  <a:pt x="588" y="544"/>
                  <a:pt x="633" y="515"/>
                  <a:pt x="633" y="471"/>
                </a:cubicBezTo>
                <a:cubicBezTo>
                  <a:pt x="633" y="427"/>
                  <a:pt x="588" y="382"/>
                  <a:pt x="544" y="382"/>
                </a:cubicBezTo>
                <a:close/>
                <a:moveTo>
                  <a:pt x="544" y="500"/>
                </a:moveTo>
                <a:lnTo>
                  <a:pt x="544" y="500"/>
                </a:lnTo>
                <a:cubicBezTo>
                  <a:pt x="530" y="500"/>
                  <a:pt x="515" y="486"/>
                  <a:pt x="515" y="471"/>
                </a:cubicBezTo>
                <a:cubicBezTo>
                  <a:pt x="515" y="441"/>
                  <a:pt x="530" y="427"/>
                  <a:pt x="544" y="427"/>
                </a:cubicBezTo>
                <a:cubicBezTo>
                  <a:pt x="574" y="427"/>
                  <a:pt x="588" y="441"/>
                  <a:pt x="588" y="471"/>
                </a:cubicBezTo>
                <a:cubicBezTo>
                  <a:pt x="588" y="486"/>
                  <a:pt x="574" y="500"/>
                  <a:pt x="544" y="500"/>
                </a:cubicBezTo>
                <a:close/>
                <a:moveTo>
                  <a:pt x="73" y="0"/>
                </a:moveTo>
                <a:lnTo>
                  <a:pt x="73" y="0"/>
                </a:lnTo>
                <a:cubicBezTo>
                  <a:pt x="29" y="0"/>
                  <a:pt x="0" y="29"/>
                  <a:pt x="0" y="73"/>
                </a:cubicBezTo>
                <a:cubicBezTo>
                  <a:pt x="0" y="118"/>
                  <a:pt x="29" y="147"/>
                  <a:pt x="73" y="147"/>
                </a:cubicBezTo>
                <a:cubicBezTo>
                  <a:pt x="117" y="147"/>
                  <a:pt x="162" y="118"/>
                  <a:pt x="162" y="73"/>
                </a:cubicBezTo>
                <a:cubicBezTo>
                  <a:pt x="162" y="29"/>
                  <a:pt x="117" y="0"/>
                  <a:pt x="73" y="0"/>
                </a:cubicBezTo>
                <a:close/>
                <a:moveTo>
                  <a:pt x="73" y="118"/>
                </a:moveTo>
                <a:lnTo>
                  <a:pt x="73" y="118"/>
                </a:lnTo>
                <a:cubicBezTo>
                  <a:pt x="58" y="118"/>
                  <a:pt x="44" y="88"/>
                  <a:pt x="44" y="73"/>
                </a:cubicBezTo>
                <a:cubicBezTo>
                  <a:pt x="44" y="59"/>
                  <a:pt x="58" y="29"/>
                  <a:pt x="73" y="29"/>
                </a:cubicBezTo>
                <a:cubicBezTo>
                  <a:pt x="103" y="29"/>
                  <a:pt x="117" y="59"/>
                  <a:pt x="117" y="73"/>
                </a:cubicBezTo>
                <a:cubicBezTo>
                  <a:pt x="117" y="88"/>
                  <a:pt x="103" y="118"/>
                  <a:pt x="73" y="118"/>
                </a:cubicBezTo>
                <a:close/>
                <a:moveTo>
                  <a:pt x="544" y="191"/>
                </a:moveTo>
                <a:lnTo>
                  <a:pt x="544" y="191"/>
                </a:lnTo>
                <a:cubicBezTo>
                  <a:pt x="500" y="191"/>
                  <a:pt x="471" y="221"/>
                  <a:pt x="471" y="265"/>
                </a:cubicBezTo>
                <a:cubicBezTo>
                  <a:pt x="471" y="309"/>
                  <a:pt x="500" y="353"/>
                  <a:pt x="544" y="353"/>
                </a:cubicBezTo>
                <a:cubicBezTo>
                  <a:pt x="588" y="353"/>
                  <a:pt x="633" y="309"/>
                  <a:pt x="633" y="265"/>
                </a:cubicBezTo>
                <a:cubicBezTo>
                  <a:pt x="633" y="221"/>
                  <a:pt x="588" y="191"/>
                  <a:pt x="544" y="191"/>
                </a:cubicBezTo>
                <a:close/>
                <a:moveTo>
                  <a:pt x="544" y="309"/>
                </a:moveTo>
                <a:lnTo>
                  <a:pt x="544" y="309"/>
                </a:lnTo>
                <a:cubicBezTo>
                  <a:pt x="530" y="309"/>
                  <a:pt x="515" y="294"/>
                  <a:pt x="515" y="265"/>
                </a:cubicBezTo>
                <a:cubicBezTo>
                  <a:pt x="515" y="250"/>
                  <a:pt x="530" y="235"/>
                  <a:pt x="544" y="235"/>
                </a:cubicBezTo>
                <a:cubicBezTo>
                  <a:pt x="574" y="235"/>
                  <a:pt x="588" y="250"/>
                  <a:pt x="588" y="265"/>
                </a:cubicBezTo>
                <a:cubicBezTo>
                  <a:pt x="588" y="294"/>
                  <a:pt x="574" y="309"/>
                  <a:pt x="544" y="309"/>
                </a:cubicBezTo>
                <a:close/>
                <a:moveTo>
                  <a:pt x="309" y="0"/>
                </a:moveTo>
                <a:lnTo>
                  <a:pt x="309" y="0"/>
                </a:lnTo>
                <a:cubicBezTo>
                  <a:pt x="265" y="0"/>
                  <a:pt x="235" y="29"/>
                  <a:pt x="235" y="73"/>
                </a:cubicBezTo>
                <a:cubicBezTo>
                  <a:pt x="235" y="118"/>
                  <a:pt x="265" y="147"/>
                  <a:pt x="309" y="147"/>
                </a:cubicBezTo>
                <a:cubicBezTo>
                  <a:pt x="353" y="147"/>
                  <a:pt x="397" y="118"/>
                  <a:pt x="397" y="73"/>
                </a:cubicBezTo>
                <a:cubicBezTo>
                  <a:pt x="397" y="29"/>
                  <a:pt x="353" y="0"/>
                  <a:pt x="309" y="0"/>
                </a:cubicBezTo>
                <a:close/>
                <a:moveTo>
                  <a:pt x="309" y="118"/>
                </a:moveTo>
                <a:lnTo>
                  <a:pt x="309" y="118"/>
                </a:lnTo>
                <a:cubicBezTo>
                  <a:pt x="294" y="118"/>
                  <a:pt x="279" y="88"/>
                  <a:pt x="279" y="73"/>
                </a:cubicBezTo>
                <a:cubicBezTo>
                  <a:pt x="279" y="59"/>
                  <a:pt x="294" y="29"/>
                  <a:pt x="309" y="29"/>
                </a:cubicBezTo>
                <a:cubicBezTo>
                  <a:pt x="338" y="29"/>
                  <a:pt x="353" y="59"/>
                  <a:pt x="353" y="73"/>
                </a:cubicBezTo>
                <a:cubicBezTo>
                  <a:pt x="353" y="88"/>
                  <a:pt x="338" y="118"/>
                  <a:pt x="309" y="118"/>
                </a:cubicBezTo>
                <a:close/>
                <a:moveTo>
                  <a:pt x="309" y="382"/>
                </a:moveTo>
                <a:lnTo>
                  <a:pt x="309" y="382"/>
                </a:lnTo>
                <a:cubicBezTo>
                  <a:pt x="265" y="382"/>
                  <a:pt x="235" y="427"/>
                  <a:pt x="235" y="471"/>
                </a:cubicBezTo>
                <a:cubicBezTo>
                  <a:pt x="235" y="515"/>
                  <a:pt x="265" y="544"/>
                  <a:pt x="309" y="544"/>
                </a:cubicBezTo>
                <a:cubicBezTo>
                  <a:pt x="353" y="544"/>
                  <a:pt x="397" y="515"/>
                  <a:pt x="397" y="471"/>
                </a:cubicBezTo>
                <a:cubicBezTo>
                  <a:pt x="397" y="427"/>
                  <a:pt x="353" y="382"/>
                  <a:pt x="309" y="382"/>
                </a:cubicBezTo>
                <a:close/>
                <a:moveTo>
                  <a:pt x="309" y="500"/>
                </a:moveTo>
                <a:lnTo>
                  <a:pt x="309" y="500"/>
                </a:lnTo>
                <a:cubicBezTo>
                  <a:pt x="294" y="500"/>
                  <a:pt x="279" y="486"/>
                  <a:pt x="279" y="471"/>
                </a:cubicBezTo>
                <a:cubicBezTo>
                  <a:pt x="279" y="441"/>
                  <a:pt x="294" y="427"/>
                  <a:pt x="309" y="427"/>
                </a:cubicBezTo>
                <a:cubicBezTo>
                  <a:pt x="338" y="427"/>
                  <a:pt x="353" y="441"/>
                  <a:pt x="353" y="471"/>
                </a:cubicBezTo>
                <a:cubicBezTo>
                  <a:pt x="353" y="486"/>
                  <a:pt x="338" y="500"/>
                  <a:pt x="309" y="500"/>
                </a:cubicBezTo>
                <a:close/>
                <a:moveTo>
                  <a:pt x="309" y="191"/>
                </a:moveTo>
                <a:lnTo>
                  <a:pt x="309" y="191"/>
                </a:lnTo>
                <a:cubicBezTo>
                  <a:pt x="265" y="191"/>
                  <a:pt x="235" y="221"/>
                  <a:pt x="235" y="265"/>
                </a:cubicBezTo>
                <a:cubicBezTo>
                  <a:pt x="235" y="309"/>
                  <a:pt x="265" y="353"/>
                  <a:pt x="309" y="353"/>
                </a:cubicBezTo>
                <a:cubicBezTo>
                  <a:pt x="353" y="353"/>
                  <a:pt x="397" y="309"/>
                  <a:pt x="397" y="265"/>
                </a:cubicBezTo>
                <a:cubicBezTo>
                  <a:pt x="397" y="221"/>
                  <a:pt x="353" y="191"/>
                  <a:pt x="309" y="191"/>
                </a:cubicBezTo>
                <a:close/>
                <a:moveTo>
                  <a:pt x="309" y="309"/>
                </a:moveTo>
                <a:lnTo>
                  <a:pt x="309" y="309"/>
                </a:lnTo>
                <a:cubicBezTo>
                  <a:pt x="294" y="309"/>
                  <a:pt x="279" y="294"/>
                  <a:pt x="279" y="265"/>
                </a:cubicBezTo>
                <a:cubicBezTo>
                  <a:pt x="279" y="250"/>
                  <a:pt x="294" y="235"/>
                  <a:pt x="309" y="235"/>
                </a:cubicBezTo>
                <a:cubicBezTo>
                  <a:pt x="338" y="235"/>
                  <a:pt x="353" y="250"/>
                  <a:pt x="353" y="265"/>
                </a:cubicBezTo>
                <a:cubicBezTo>
                  <a:pt x="353" y="294"/>
                  <a:pt x="338" y="309"/>
                  <a:pt x="309" y="30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6" name="Freeform 61"/>
          <p:cNvSpPr>
            <a:spLocks noChangeArrowheads="1"/>
          </p:cNvSpPr>
          <p:nvPr/>
        </p:nvSpPr>
        <p:spPr bwMode="auto">
          <a:xfrm>
            <a:off x="12565495" y="4787902"/>
            <a:ext cx="647531" cy="630764"/>
          </a:xfrm>
          <a:custGeom>
            <a:avLst/>
            <a:gdLst>
              <a:gd name="T0" fmla="*/ 162 w 561"/>
              <a:gd name="T1" fmla="*/ 309 h 545"/>
              <a:gd name="T2" fmla="*/ 0 w 561"/>
              <a:gd name="T3" fmla="*/ 382 h 545"/>
              <a:gd name="T4" fmla="*/ 89 w 561"/>
              <a:gd name="T5" fmla="*/ 544 h 545"/>
              <a:gd name="T6" fmla="*/ 236 w 561"/>
              <a:gd name="T7" fmla="*/ 471 h 545"/>
              <a:gd name="T8" fmla="*/ 162 w 561"/>
              <a:gd name="T9" fmla="*/ 309 h 545"/>
              <a:gd name="T10" fmla="*/ 206 w 561"/>
              <a:gd name="T11" fmla="*/ 471 h 545"/>
              <a:gd name="T12" fmla="*/ 89 w 561"/>
              <a:gd name="T13" fmla="*/ 500 h 545"/>
              <a:gd name="T14" fmla="*/ 44 w 561"/>
              <a:gd name="T15" fmla="*/ 382 h 545"/>
              <a:gd name="T16" fmla="*/ 162 w 561"/>
              <a:gd name="T17" fmla="*/ 353 h 545"/>
              <a:gd name="T18" fmla="*/ 206 w 561"/>
              <a:gd name="T19" fmla="*/ 471 h 545"/>
              <a:gd name="T20" fmla="*/ 162 w 561"/>
              <a:gd name="T21" fmla="*/ 0 h 545"/>
              <a:gd name="T22" fmla="*/ 0 w 561"/>
              <a:gd name="T23" fmla="*/ 73 h 545"/>
              <a:gd name="T24" fmla="*/ 89 w 561"/>
              <a:gd name="T25" fmla="*/ 235 h 545"/>
              <a:gd name="T26" fmla="*/ 236 w 561"/>
              <a:gd name="T27" fmla="*/ 147 h 545"/>
              <a:gd name="T28" fmla="*/ 162 w 561"/>
              <a:gd name="T29" fmla="*/ 0 h 545"/>
              <a:gd name="T30" fmla="*/ 206 w 561"/>
              <a:gd name="T31" fmla="*/ 147 h 545"/>
              <a:gd name="T32" fmla="*/ 89 w 561"/>
              <a:gd name="T33" fmla="*/ 191 h 545"/>
              <a:gd name="T34" fmla="*/ 44 w 561"/>
              <a:gd name="T35" fmla="*/ 73 h 545"/>
              <a:gd name="T36" fmla="*/ 162 w 561"/>
              <a:gd name="T37" fmla="*/ 29 h 545"/>
              <a:gd name="T38" fmla="*/ 206 w 561"/>
              <a:gd name="T39" fmla="*/ 147 h 545"/>
              <a:gd name="T40" fmla="*/ 471 w 561"/>
              <a:gd name="T41" fmla="*/ 309 h 545"/>
              <a:gd name="T42" fmla="*/ 324 w 561"/>
              <a:gd name="T43" fmla="*/ 382 h 545"/>
              <a:gd name="T44" fmla="*/ 398 w 561"/>
              <a:gd name="T45" fmla="*/ 544 h 545"/>
              <a:gd name="T46" fmla="*/ 560 w 561"/>
              <a:gd name="T47" fmla="*/ 471 h 545"/>
              <a:gd name="T48" fmla="*/ 471 w 561"/>
              <a:gd name="T49" fmla="*/ 309 h 545"/>
              <a:gd name="T50" fmla="*/ 515 w 561"/>
              <a:gd name="T51" fmla="*/ 471 h 545"/>
              <a:gd name="T52" fmla="*/ 398 w 561"/>
              <a:gd name="T53" fmla="*/ 500 h 545"/>
              <a:gd name="T54" fmla="*/ 353 w 561"/>
              <a:gd name="T55" fmla="*/ 382 h 545"/>
              <a:gd name="T56" fmla="*/ 471 w 561"/>
              <a:gd name="T57" fmla="*/ 353 h 545"/>
              <a:gd name="T58" fmla="*/ 515 w 561"/>
              <a:gd name="T59" fmla="*/ 471 h 545"/>
              <a:gd name="T60" fmla="*/ 471 w 561"/>
              <a:gd name="T61" fmla="*/ 0 h 545"/>
              <a:gd name="T62" fmla="*/ 324 w 561"/>
              <a:gd name="T63" fmla="*/ 73 h 545"/>
              <a:gd name="T64" fmla="*/ 398 w 561"/>
              <a:gd name="T65" fmla="*/ 235 h 545"/>
              <a:gd name="T66" fmla="*/ 560 w 561"/>
              <a:gd name="T67" fmla="*/ 147 h 545"/>
              <a:gd name="T68" fmla="*/ 471 w 561"/>
              <a:gd name="T69" fmla="*/ 0 h 545"/>
              <a:gd name="T70" fmla="*/ 515 w 561"/>
              <a:gd name="T71" fmla="*/ 147 h 545"/>
              <a:gd name="T72" fmla="*/ 398 w 561"/>
              <a:gd name="T73" fmla="*/ 191 h 545"/>
              <a:gd name="T74" fmla="*/ 353 w 561"/>
              <a:gd name="T75" fmla="*/ 73 h 545"/>
              <a:gd name="T76" fmla="*/ 471 w 561"/>
              <a:gd name="T77" fmla="*/ 29 h 545"/>
              <a:gd name="T78" fmla="*/ 515 w 561"/>
              <a:gd name="T79" fmla="*/ 14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1" h="545">
                <a:moveTo>
                  <a:pt x="162" y="309"/>
                </a:moveTo>
                <a:lnTo>
                  <a:pt x="162" y="309"/>
                </a:lnTo>
                <a:cubicBezTo>
                  <a:pt x="89" y="309"/>
                  <a:pt x="89" y="309"/>
                  <a:pt x="89" y="309"/>
                </a:cubicBezTo>
                <a:cubicBezTo>
                  <a:pt x="44" y="309"/>
                  <a:pt x="0" y="339"/>
                  <a:pt x="0" y="382"/>
                </a:cubicBezTo>
                <a:cubicBezTo>
                  <a:pt x="0" y="471"/>
                  <a:pt x="0" y="471"/>
                  <a:pt x="0" y="471"/>
                </a:cubicBezTo>
                <a:cubicBezTo>
                  <a:pt x="0" y="515"/>
                  <a:pt x="44" y="544"/>
                  <a:pt x="89" y="544"/>
                </a:cubicBezTo>
                <a:cubicBezTo>
                  <a:pt x="162" y="544"/>
                  <a:pt x="162" y="544"/>
                  <a:pt x="162" y="544"/>
                </a:cubicBezTo>
                <a:cubicBezTo>
                  <a:pt x="206" y="544"/>
                  <a:pt x="236" y="515"/>
                  <a:pt x="236" y="471"/>
                </a:cubicBezTo>
                <a:cubicBezTo>
                  <a:pt x="236" y="382"/>
                  <a:pt x="236" y="382"/>
                  <a:pt x="236" y="382"/>
                </a:cubicBezTo>
                <a:cubicBezTo>
                  <a:pt x="236" y="339"/>
                  <a:pt x="206" y="309"/>
                  <a:pt x="162" y="309"/>
                </a:cubicBezTo>
                <a:close/>
                <a:moveTo>
                  <a:pt x="206" y="471"/>
                </a:moveTo>
                <a:lnTo>
                  <a:pt x="206" y="471"/>
                </a:lnTo>
                <a:cubicBezTo>
                  <a:pt x="206" y="486"/>
                  <a:pt x="177" y="500"/>
                  <a:pt x="162" y="500"/>
                </a:cubicBezTo>
                <a:cubicBezTo>
                  <a:pt x="89" y="500"/>
                  <a:pt x="89" y="500"/>
                  <a:pt x="89" y="500"/>
                </a:cubicBezTo>
                <a:cubicBezTo>
                  <a:pt x="59" y="500"/>
                  <a:pt x="44" y="486"/>
                  <a:pt x="44" y="471"/>
                </a:cubicBezTo>
                <a:cubicBezTo>
                  <a:pt x="44" y="382"/>
                  <a:pt x="44" y="382"/>
                  <a:pt x="44" y="382"/>
                </a:cubicBezTo>
                <a:cubicBezTo>
                  <a:pt x="44" y="368"/>
                  <a:pt x="59" y="353"/>
                  <a:pt x="89" y="353"/>
                </a:cubicBezTo>
                <a:cubicBezTo>
                  <a:pt x="162" y="353"/>
                  <a:pt x="162" y="353"/>
                  <a:pt x="162" y="353"/>
                </a:cubicBezTo>
                <a:cubicBezTo>
                  <a:pt x="177" y="353"/>
                  <a:pt x="206" y="368"/>
                  <a:pt x="206" y="382"/>
                </a:cubicBezTo>
                <a:lnTo>
                  <a:pt x="206" y="471"/>
                </a:lnTo>
                <a:close/>
                <a:moveTo>
                  <a:pt x="162" y="0"/>
                </a:moveTo>
                <a:lnTo>
                  <a:pt x="162" y="0"/>
                </a:lnTo>
                <a:cubicBezTo>
                  <a:pt x="89" y="0"/>
                  <a:pt x="89" y="0"/>
                  <a:pt x="89" y="0"/>
                </a:cubicBezTo>
                <a:cubicBezTo>
                  <a:pt x="44" y="0"/>
                  <a:pt x="0" y="29"/>
                  <a:pt x="0" y="73"/>
                </a:cubicBezTo>
                <a:cubicBezTo>
                  <a:pt x="0" y="147"/>
                  <a:pt x="0" y="147"/>
                  <a:pt x="0" y="147"/>
                </a:cubicBezTo>
                <a:cubicBezTo>
                  <a:pt x="0" y="191"/>
                  <a:pt x="44" y="235"/>
                  <a:pt x="89" y="235"/>
                </a:cubicBezTo>
                <a:cubicBezTo>
                  <a:pt x="162" y="235"/>
                  <a:pt x="162" y="235"/>
                  <a:pt x="162" y="235"/>
                </a:cubicBezTo>
                <a:cubicBezTo>
                  <a:pt x="206" y="235"/>
                  <a:pt x="236" y="191"/>
                  <a:pt x="236" y="147"/>
                </a:cubicBezTo>
                <a:cubicBezTo>
                  <a:pt x="236" y="73"/>
                  <a:pt x="236" y="73"/>
                  <a:pt x="236" y="73"/>
                </a:cubicBezTo>
                <a:cubicBezTo>
                  <a:pt x="236" y="29"/>
                  <a:pt x="206" y="0"/>
                  <a:pt x="162" y="0"/>
                </a:cubicBezTo>
                <a:close/>
                <a:moveTo>
                  <a:pt x="206" y="147"/>
                </a:moveTo>
                <a:lnTo>
                  <a:pt x="206" y="147"/>
                </a:lnTo>
                <a:cubicBezTo>
                  <a:pt x="206" y="177"/>
                  <a:pt x="177" y="191"/>
                  <a:pt x="162" y="191"/>
                </a:cubicBezTo>
                <a:cubicBezTo>
                  <a:pt x="89" y="191"/>
                  <a:pt x="89" y="191"/>
                  <a:pt x="89" y="191"/>
                </a:cubicBezTo>
                <a:cubicBezTo>
                  <a:pt x="59" y="191"/>
                  <a:pt x="44" y="177"/>
                  <a:pt x="44" y="147"/>
                </a:cubicBezTo>
                <a:cubicBezTo>
                  <a:pt x="44" y="73"/>
                  <a:pt x="44" y="73"/>
                  <a:pt x="44" y="73"/>
                </a:cubicBezTo>
                <a:cubicBezTo>
                  <a:pt x="44" y="59"/>
                  <a:pt x="59" y="29"/>
                  <a:pt x="89" y="29"/>
                </a:cubicBezTo>
                <a:cubicBezTo>
                  <a:pt x="162" y="29"/>
                  <a:pt x="162" y="29"/>
                  <a:pt x="162" y="29"/>
                </a:cubicBezTo>
                <a:cubicBezTo>
                  <a:pt x="177" y="29"/>
                  <a:pt x="206" y="59"/>
                  <a:pt x="206" y="73"/>
                </a:cubicBezTo>
                <a:lnTo>
                  <a:pt x="206" y="147"/>
                </a:lnTo>
                <a:close/>
                <a:moveTo>
                  <a:pt x="471" y="309"/>
                </a:moveTo>
                <a:lnTo>
                  <a:pt x="471" y="309"/>
                </a:lnTo>
                <a:cubicBezTo>
                  <a:pt x="398" y="309"/>
                  <a:pt x="398" y="309"/>
                  <a:pt x="398" y="309"/>
                </a:cubicBezTo>
                <a:cubicBezTo>
                  <a:pt x="353" y="309"/>
                  <a:pt x="324" y="339"/>
                  <a:pt x="324" y="382"/>
                </a:cubicBezTo>
                <a:cubicBezTo>
                  <a:pt x="324" y="471"/>
                  <a:pt x="324" y="471"/>
                  <a:pt x="324" y="471"/>
                </a:cubicBezTo>
                <a:cubicBezTo>
                  <a:pt x="324" y="515"/>
                  <a:pt x="353" y="544"/>
                  <a:pt x="398" y="544"/>
                </a:cubicBezTo>
                <a:cubicBezTo>
                  <a:pt x="471" y="544"/>
                  <a:pt x="471" y="544"/>
                  <a:pt x="471" y="544"/>
                </a:cubicBezTo>
                <a:cubicBezTo>
                  <a:pt x="515" y="544"/>
                  <a:pt x="560" y="515"/>
                  <a:pt x="560" y="471"/>
                </a:cubicBezTo>
                <a:cubicBezTo>
                  <a:pt x="560" y="382"/>
                  <a:pt x="560" y="382"/>
                  <a:pt x="560" y="382"/>
                </a:cubicBezTo>
                <a:cubicBezTo>
                  <a:pt x="560" y="339"/>
                  <a:pt x="515" y="309"/>
                  <a:pt x="471" y="309"/>
                </a:cubicBezTo>
                <a:close/>
                <a:moveTo>
                  <a:pt x="515" y="471"/>
                </a:moveTo>
                <a:lnTo>
                  <a:pt x="515" y="471"/>
                </a:lnTo>
                <a:cubicBezTo>
                  <a:pt x="515" y="486"/>
                  <a:pt x="501" y="500"/>
                  <a:pt x="471" y="500"/>
                </a:cubicBezTo>
                <a:cubicBezTo>
                  <a:pt x="398" y="500"/>
                  <a:pt x="398" y="500"/>
                  <a:pt x="398" y="500"/>
                </a:cubicBezTo>
                <a:cubicBezTo>
                  <a:pt x="383" y="500"/>
                  <a:pt x="353" y="486"/>
                  <a:pt x="353" y="471"/>
                </a:cubicBezTo>
                <a:cubicBezTo>
                  <a:pt x="353" y="382"/>
                  <a:pt x="353" y="382"/>
                  <a:pt x="353" y="382"/>
                </a:cubicBezTo>
                <a:cubicBezTo>
                  <a:pt x="353" y="368"/>
                  <a:pt x="383" y="353"/>
                  <a:pt x="398" y="353"/>
                </a:cubicBezTo>
                <a:cubicBezTo>
                  <a:pt x="471" y="353"/>
                  <a:pt x="471" y="353"/>
                  <a:pt x="471" y="353"/>
                </a:cubicBezTo>
                <a:cubicBezTo>
                  <a:pt x="501" y="353"/>
                  <a:pt x="515" y="368"/>
                  <a:pt x="515" y="382"/>
                </a:cubicBezTo>
                <a:lnTo>
                  <a:pt x="515" y="471"/>
                </a:lnTo>
                <a:close/>
                <a:moveTo>
                  <a:pt x="471" y="0"/>
                </a:moveTo>
                <a:lnTo>
                  <a:pt x="471" y="0"/>
                </a:lnTo>
                <a:cubicBezTo>
                  <a:pt x="398" y="0"/>
                  <a:pt x="398" y="0"/>
                  <a:pt x="398" y="0"/>
                </a:cubicBezTo>
                <a:cubicBezTo>
                  <a:pt x="353" y="0"/>
                  <a:pt x="324" y="29"/>
                  <a:pt x="324" y="73"/>
                </a:cubicBezTo>
                <a:cubicBezTo>
                  <a:pt x="324" y="147"/>
                  <a:pt x="324" y="147"/>
                  <a:pt x="324" y="147"/>
                </a:cubicBezTo>
                <a:cubicBezTo>
                  <a:pt x="324" y="191"/>
                  <a:pt x="353" y="235"/>
                  <a:pt x="398" y="235"/>
                </a:cubicBezTo>
                <a:cubicBezTo>
                  <a:pt x="471" y="235"/>
                  <a:pt x="471" y="235"/>
                  <a:pt x="471" y="235"/>
                </a:cubicBezTo>
                <a:cubicBezTo>
                  <a:pt x="515" y="235"/>
                  <a:pt x="560" y="191"/>
                  <a:pt x="560" y="147"/>
                </a:cubicBezTo>
                <a:cubicBezTo>
                  <a:pt x="560" y="73"/>
                  <a:pt x="560" y="73"/>
                  <a:pt x="560" y="73"/>
                </a:cubicBezTo>
                <a:cubicBezTo>
                  <a:pt x="560" y="29"/>
                  <a:pt x="515" y="0"/>
                  <a:pt x="471" y="0"/>
                </a:cubicBezTo>
                <a:close/>
                <a:moveTo>
                  <a:pt x="515" y="147"/>
                </a:moveTo>
                <a:lnTo>
                  <a:pt x="515" y="147"/>
                </a:lnTo>
                <a:cubicBezTo>
                  <a:pt x="515" y="177"/>
                  <a:pt x="501" y="191"/>
                  <a:pt x="471" y="191"/>
                </a:cubicBezTo>
                <a:cubicBezTo>
                  <a:pt x="398" y="191"/>
                  <a:pt x="398" y="191"/>
                  <a:pt x="398" y="191"/>
                </a:cubicBezTo>
                <a:cubicBezTo>
                  <a:pt x="383" y="191"/>
                  <a:pt x="353" y="177"/>
                  <a:pt x="353" y="147"/>
                </a:cubicBezTo>
                <a:cubicBezTo>
                  <a:pt x="353" y="73"/>
                  <a:pt x="353" y="73"/>
                  <a:pt x="353" y="73"/>
                </a:cubicBezTo>
                <a:cubicBezTo>
                  <a:pt x="353" y="59"/>
                  <a:pt x="383" y="29"/>
                  <a:pt x="398" y="29"/>
                </a:cubicBezTo>
                <a:cubicBezTo>
                  <a:pt x="471" y="29"/>
                  <a:pt x="471" y="29"/>
                  <a:pt x="471" y="29"/>
                </a:cubicBezTo>
                <a:cubicBezTo>
                  <a:pt x="501" y="29"/>
                  <a:pt x="515" y="59"/>
                  <a:pt x="515" y="73"/>
                </a:cubicBezTo>
                <a:lnTo>
                  <a:pt x="515" y="1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7" name="Freeform 62"/>
          <p:cNvSpPr>
            <a:spLocks noChangeArrowheads="1"/>
          </p:cNvSpPr>
          <p:nvPr/>
        </p:nvSpPr>
        <p:spPr bwMode="auto">
          <a:xfrm>
            <a:off x="23146070" y="3564465"/>
            <a:ext cx="681389" cy="715434"/>
          </a:xfrm>
          <a:custGeom>
            <a:avLst/>
            <a:gdLst>
              <a:gd name="T0" fmla="*/ 294 w 589"/>
              <a:gd name="T1" fmla="*/ 0 h 619"/>
              <a:gd name="T2" fmla="*/ 294 w 589"/>
              <a:gd name="T3" fmla="*/ 0 h 619"/>
              <a:gd name="T4" fmla="*/ 0 w 589"/>
              <a:gd name="T5" fmla="*/ 339 h 619"/>
              <a:gd name="T6" fmla="*/ 29 w 589"/>
              <a:gd name="T7" fmla="*/ 368 h 619"/>
              <a:gd name="T8" fmla="*/ 103 w 589"/>
              <a:gd name="T9" fmla="*/ 294 h 619"/>
              <a:gd name="T10" fmla="*/ 103 w 589"/>
              <a:gd name="T11" fmla="*/ 545 h 619"/>
              <a:gd name="T12" fmla="*/ 176 w 589"/>
              <a:gd name="T13" fmla="*/ 618 h 619"/>
              <a:gd name="T14" fmla="*/ 412 w 589"/>
              <a:gd name="T15" fmla="*/ 618 h 619"/>
              <a:gd name="T16" fmla="*/ 485 w 589"/>
              <a:gd name="T17" fmla="*/ 545 h 619"/>
              <a:gd name="T18" fmla="*/ 485 w 589"/>
              <a:gd name="T19" fmla="*/ 294 h 619"/>
              <a:gd name="T20" fmla="*/ 559 w 589"/>
              <a:gd name="T21" fmla="*/ 368 h 619"/>
              <a:gd name="T22" fmla="*/ 588 w 589"/>
              <a:gd name="T23" fmla="*/ 339 h 619"/>
              <a:gd name="T24" fmla="*/ 294 w 589"/>
              <a:gd name="T25" fmla="*/ 0 h 619"/>
              <a:gd name="T26" fmla="*/ 456 w 589"/>
              <a:gd name="T27" fmla="*/ 545 h 619"/>
              <a:gd name="T28" fmla="*/ 456 w 589"/>
              <a:gd name="T29" fmla="*/ 545 h 619"/>
              <a:gd name="T30" fmla="*/ 412 w 589"/>
              <a:gd name="T31" fmla="*/ 589 h 619"/>
              <a:gd name="T32" fmla="*/ 176 w 589"/>
              <a:gd name="T33" fmla="*/ 589 h 619"/>
              <a:gd name="T34" fmla="*/ 132 w 589"/>
              <a:gd name="T35" fmla="*/ 545 h 619"/>
              <a:gd name="T36" fmla="*/ 132 w 589"/>
              <a:gd name="T37" fmla="*/ 235 h 619"/>
              <a:gd name="T38" fmla="*/ 294 w 589"/>
              <a:gd name="T39" fmla="*/ 59 h 619"/>
              <a:gd name="T40" fmla="*/ 456 w 589"/>
              <a:gd name="T41" fmla="*/ 235 h 619"/>
              <a:gd name="T42" fmla="*/ 456 w 589"/>
              <a:gd name="T43"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9" h="619">
                <a:moveTo>
                  <a:pt x="294" y="0"/>
                </a:moveTo>
                <a:lnTo>
                  <a:pt x="294" y="0"/>
                </a:lnTo>
                <a:cubicBezTo>
                  <a:pt x="0" y="339"/>
                  <a:pt x="0" y="339"/>
                  <a:pt x="0" y="339"/>
                </a:cubicBezTo>
                <a:cubicBezTo>
                  <a:pt x="29" y="368"/>
                  <a:pt x="29" y="368"/>
                  <a:pt x="29" y="368"/>
                </a:cubicBezTo>
                <a:cubicBezTo>
                  <a:pt x="103" y="294"/>
                  <a:pt x="103" y="294"/>
                  <a:pt x="103" y="294"/>
                </a:cubicBezTo>
                <a:cubicBezTo>
                  <a:pt x="103" y="545"/>
                  <a:pt x="103" y="545"/>
                  <a:pt x="103" y="545"/>
                </a:cubicBezTo>
                <a:cubicBezTo>
                  <a:pt x="103" y="589"/>
                  <a:pt x="132" y="618"/>
                  <a:pt x="176" y="618"/>
                </a:cubicBezTo>
                <a:cubicBezTo>
                  <a:pt x="412" y="618"/>
                  <a:pt x="412" y="618"/>
                  <a:pt x="412" y="618"/>
                </a:cubicBezTo>
                <a:cubicBezTo>
                  <a:pt x="456" y="618"/>
                  <a:pt x="485" y="589"/>
                  <a:pt x="485" y="545"/>
                </a:cubicBezTo>
                <a:cubicBezTo>
                  <a:pt x="485" y="294"/>
                  <a:pt x="485" y="294"/>
                  <a:pt x="485" y="294"/>
                </a:cubicBezTo>
                <a:cubicBezTo>
                  <a:pt x="559" y="368"/>
                  <a:pt x="559" y="368"/>
                  <a:pt x="559" y="368"/>
                </a:cubicBezTo>
                <a:cubicBezTo>
                  <a:pt x="588" y="339"/>
                  <a:pt x="588" y="339"/>
                  <a:pt x="588" y="339"/>
                </a:cubicBezTo>
                <a:lnTo>
                  <a:pt x="294" y="0"/>
                </a:lnTo>
                <a:close/>
                <a:moveTo>
                  <a:pt x="456" y="545"/>
                </a:moveTo>
                <a:lnTo>
                  <a:pt x="456" y="545"/>
                </a:lnTo>
                <a:cubicBezTo>
                  <a:pt x="456" y="559"/>
                  <a:pt x="426" y="589"/>
                  <a:pt x="412" y="589"/>
                </a:cubicBezTo>
                <a:cubicBezTo>
                  <a:pt x="176" y="589"/>
                  <a:pt x="176" y="589"/>
                  <a:pt x="176" y="589"/>
                </a:cubicBezTo>
                <a:cubicBezTo>
                  <a:pt x="162" y="589"/>
                  <a:pt x="132" y="559"/>
                  <a:pt x="132" y="545"/>
                </a:cubicBezTo>
                <a:cubicBezTo>
                  <a:pt x="132" y="235"/>
                  <a:pt x="132" y="235"/>
                  <a:pt x="132" y="235"/>
                </a:cubicBezTo>
                <a:cubicBezTo>
                  <a:pt x="294" y="59"/>
                  <a:pt x="294" y="59"/>
                  <a:pt x="294" y="59"/>
                </a:cubicBezTo>
                <a:cubicBezTo>
                  <a:pt x="456" y="235"/>
                  <a:pt x="456" y="235"/>
                  <a:pt x="456" y="235"/>
                </a:cubicBezTo>
                <a:lnTo>
                  <a:pt x="456"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8" name="Freeform 63"/>
          <p:cNvSpPr>
            <a:spLocks noChangeArrowheads="1"/>
          </p:cNvSpPr>
          <p:nvPr/>
        </p:nvSpPr>
        <p:spPr bwMode="auto">
          <a:xfrm>
            <a:off x="21939886" y="3564465"/>
            <a:ext cx="732177" cy="715434"/>
          </a:xfrm>
          <a:custGeom>
            <a:avLst/>
            <a:gdLst>
              <a:gd name="T0" fmla="*/ 0 w 634"/>
              <a:gd name="T1" fmla="*/ 73 h 619"/>
              <a:gd name="T2" fmla="*/ 0 w 634"/>
              <a:gd name="T3" fmla="*/ 73 h 619"/>
              <a:gd name="T4" fmla="*/ 0 w 634"/>
              <a:gd name="T5" fmla="*/ 235 h 619"/>
              <a:gd name="T6" fmla="*/ 45 w 634"/>
              <a:gd name="T7" fmla="*/ 235 h 619"/>
              <a:gd name="T8" fmla="*/ 45 w 634"/>
              <a:gd name="T9" fmla="*/ 73 h 619"/>
              <a:gd name="T10" fmla="*/ 89 w 634"/>
              <a:gd name="T11" fmla="*/ 29 h 619"/>
              <a:gd name="T12" fmla="*/ 236 w 634"/>
              <a:gd name="T13" fmla="*/ 29 h 619"/>
              <a:gd name="T14" fmla="*/ 236 w 634"/>
              <a:gd name="T15" fmla="*/ 0 h 619"/>
              <a:gd name="T16" fmla="*/ 89 w 634"/>
              <a:gd name="T17" fmla="*/ 0 h 619"/>
              <a:gd name="T18" fmla="*/ 0 w 634"/>
              <a:gd name="T19" fmla="*/ 73 h 619"/>
              <a:gd name="T20" fmla="*/ 45 w 634"/>
              <a:gd name="T21" fmla="*/ 545 h 619"/>
              <a:gd name="T22" fmla="*/ 45 w 634"/>
              <a:gd name="T23" fmla="*/ 545 h 619"/>
              <a:gd name="T24" fmla="*/ 45 w 634"/>
              <a:gd name="T25" fmla="*/ 382 h 619"/>
              <a:gd name="T26" fmla="*/ 0 w 634"/>
              <a:gd name="T27" fmla="*/ 382 h 619"/>
              <a:gd name="T28" fmla="*/ 0 w 634"/>
              <a:gd name="T29" fmla="*/ 545 h 619"/>
              <a:gd name="T30" fmla="*/ 89 w 634"/>
              <a:gd name="T31" fmla="*/ 618 h 619"/>
              <a:gd name="T32" fmla="*/ 236 w 634"/>
              <a:gd name="T33" fmla="*/ 618 h 619"/>
              <a:gd name="T34" fmla="*/ 236 w 634"/>
              <a:gd name="T35" fmla="*/ 589 h 619"/>
              <a:gd name="T36" fmla="*/ 89 w 634"/>
              <a:gd name="T37" fmla="*/ 589 h 619"/>
              <a:gd name="T38" fmla="*/ 45 w 634"/>
              <a:gd name="T39" fmla="*/ 545 h 619"/>
              <a:gd name="T40" fmla="*/ 589 w 634"/>
              <a:gd name="T41" fmla="*/ 545 h 619"/>
              <a:gd name="T42" fmla="*/ 589 w 634"/>
              <a:gd name="T43" fmla="*/ 545 h 619"/>
              <a:gd name="T44" fmla="*/ 560 w 634"/>
              <a:gd name="T45" fmla="*/ 589 h 619"/>
              <a:gd name="T46" fmla="*/ 398 w 634"/>
              <a:gd name="T47" fmla="*/ 589 h 619"/>
              <a:gd name="T48" fmla="*/ 398 w 634"/>
              <a:gd name="T49" fmla="*/ 618 h 619"/>
              <a:gd name="T50" fmla="*/ 560 w 634"/>
              <a:gd name="T51" fmla="*/ 618 h 619"/>
              <a:gd name="T52" fmla="*/ 633 w 634"/>
              <a:gd name="T53" fmla="*/ 545 h 619"/>
              <a:gd name="T54" fmla="*/ 633 w 634"/>
              <a:gd name="T55" fmla="*/ 382 h 619"/>
              <a:gd name="T56" fmla="*/ 589 w 634"/>
              <a:gd name="T57" fmla="*/ 382 h 619"/>
              <a:gd name="T58" fmla="*/ 589 w 634"/>
              <a:gd name="T59" fmla="*/ 545 h 619"/>
              <a:gd name="T60" fmla="*/ 560 w 634"/>
              <a:gd name="T61" fmla="*/ 0 h 619"/>
              <a:gd name="T62" fmla="*/ 560 w 634"/>
              <a:gd name="T63" fmla="*/ 0 h 619"/>
              <a:gd name="T64" fmla="*/ 398 w 634"/>
              <a:gd name="T65" fmla="*/ 0 h 619"/>
              <a:gd name="T66" fmla="*/ 398 w 634"/>
              <a:gd name="T67" fmla="*/ 29 h 619"/>
              <a:gd name="T68" fmla="*/ 560 w 634"/>
              <a:gd name="T69" fmla="*/ 29 h 619"/>
              <a:gd name="T70" fmla="*/ 589 w 634"/>
              <a:gd name="T71" fmla="*/ 73 h 619"/>
              <a:gd name="T72" fmla="*/ 589 w 634"/>
              <a:gd name="T73" fmla="*/ 235 h 619"/>
              <a:gd name="T74" fmla="*/ 633 w 634"/>
              <a:gd name="T75" fmla="*/ 235 h 619"/>
              <a:gd name="T76" fmla="*/ 633 w 634"/>
              <a:gd name="T77" fmla="*/ 73 h 619"/>
              <a:gd name="T78" fmla="*/ 560 w 634"/>
              <a:gd name="T79" fmla="*/ 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19">
                <a:moveTo>
                  <a:pt x="0" y="73"/>
                </a:moveTo>
                <a:lnTo>
                  <a:pt x="0" y="73"/>
                </a:lnTo>
                <a:cubicBezTo>
                  <a:pt x="0" y="235"/>
                  <a:pt x="0" y="235"/>
                  <a:pt x="0" y="235"/>
                </a:cubicBezTo>
                <a:cubicBezTo>
                  <a:pt x="45" y="235"/>
                  <a:pt x="45" y="235"/>
                  <a:pt x="45" y="235"/>
                </a:cubicBezTo>
                <a:cubicBezTo>
                  <a:pt x="45" y="73"/>
                  <a:pt x="45" y="73"/>
                  <a:pt x="45" y="73"/>
                </a:cubicBezTo>
                <a:cubicBezTo>
                  <a:pt x="45" y="59"/>
                  <a:pt x="59" y="29"/>
                  <a:pt x="89" y="29"/>
                </a:cubicBezTo>
                <a:cubicBezTo>
                  <a:pt x="236" y="29"/>
                  <a:pt x="236" y="29"/>
                  <a:pt x="236" y="29"/>
                </a:cubicBezTo>
                <a:cubicBezTo>
                  <a:pt x="236" y="0"/>
                  <a:pt x="236" y="0"/>
                  <a:pt x="236" y="0"/>
                </a:cubicBezTo>
                <a:cubicBezTo>
                  <a:pt x="89" y="0"/>
                  <a:pt x="89" y="0"/>
                  <a:pt x="89" y="0"/>
                </a:cubicBezTo>
                <a:cubicBezTo>
                  <a:pt x="45" y="0"/>
                  <a:pt x="0" y="29"/>
                  <a:pt x="0" y="73"/>
                </a:cubicBezTo>
                <a:close/>
                <a:moveTo>
                  <a:pt x="45" y="545"/>
                </a:moveTo>
                <a:lnTo>
                  <a:pt x="45" y="545"/>
                </a:lnTo>
                <a:cubicBezTo>
                  <a:pt x="45" y="382"/>
                  <a:pt x="45" y="382"/>
                  <a:pt x="45" y="382"/>
                </a:cubicBezTo>
                <a:cubicBezTo>
                  <a:pt x="0" y="382"/>
                  <a:pt x="0" y="382"/>
                  <a:pt x="0" y="382"/>
                </a:cubicBezTo>
                <a:cubicBezTo>
                  <a:pt x="0" y="545"/>
                  <a:pt x="0" y="545"/>
                  <a:pt x="0" y="545"/>
                </a:cubicBezTo>
                <a:cubicBezTo>
                  <a:pt x="0" y="589"/>
                  <a:pt x="45" y="618"/>
                  <a:pt x="89" y="618"/>
                </a:cubicBezTo>
                <a:cubicBezTo>
                  <a:pt x="236" y="618"/>
                  <a:pt x="236" y="618"/>
                  <a:pt x="236" y="618"/>
                </a:cubicBezTo>
                <a:cubicBezTo>
                  <a:pt x="236" y="589"/>
                  <a:pt x="236" y="589"/>
                  <a:pt x="236" y="589"/>
                </a:cubicBezTo>
                <a:cubicBezTo>
                  <a:pt x="89" y="589"/>
                  <a:pt x="89" y="589"/>
                  <a:pt x="89" y="589"/>
                </a:cubicBezTo>
                <a:cubicBezTo>
                  <a:pt x="59" y="589"/>
                  <a:pt x="45" y="559"/>
                  <a:pt x="45" y="545"/>
                </a:cubicBezTo>
                <a:close/>
                <a:moveTo>
                  <a:pt x="589" y="545"/>
                </a:moveTo>
                <a:lnTo>
                  <a:pt x="589" y="545"/>
                </a:lnTo>
                <a:cubicBezTo>
                  <a:pt x="589" y="559"/>
                  <a:pt x="575" y="589"/>
                  <a:pt x="560" y="589"/>
                </a:cubicBezTo>
                <a:cubicBezTo>
                  <a:pt x="398" y="589"/>
                  <a:pt x="398" y="589"/>
                  <a:pt x="398" y="589"/>
                </a:cubicBezTo>
                <a:cubicBezTo>
                  <a:pt x="398" y="618"/>
                  <a:pt x="398" y="618"/>
                  <a:pt x="398" y="618"/>
                </a:cubicBezTo>
                <a:cubicBezTo>
                  <a:pt x="560" y="618"/>
                  <a:pt x="560" y="618"/>
                  <a:pt x="560" y="618"/>
                </a:cubicBezTo>
                <a:cubicBezTo>
                  <a:pt x="604" y="618"/>
                  <a:pt x="633" y="589"/>
                  <a:pt x="633" y="545"/>
                </a:cubicBezTo>
                <a:cubicBezTo>
                  <a:pt x="633" y="382"/>
                  <a:pt x="633" y="382"/>
                  <a:pt x="633" y="382"/>
                </a:cubicBezTo>
                <a:cubicBezTo>
                  <a:pt x="589" y="382"/>
                  <a:pt x="589" y="382"/>
                  <a:pt x="589" y="382"/>
                </a:cubicBezTo>
                <a:lnTo>
                  <a:pt x="589" y="545"/>
                </a:lnTo>
                <a:close/>
                <a:moveTo>
                  <a:pt x="560" y="0"/>
                </a:moveTo>
                <a:lnTo>
                  <a:pt x="560" y="0"/>
                </a:lnTo>
                <a:cubicBezTo>
                  <a:pt x="398" y="0"/>
                  <a:pt x="398" y="0"/>
                  <a:pt x="398" y="0"/>
                </a:cubicBezTo>
                <a:cubicBezTo>
                  <a:pt x="398" y="29"/>
                  <a:pt x="398" y="29"/>
                  <a:pt x="398" y="29"/>
                </a:cubicBezTo>
                <a:cubicBezTo>
                  <a:pt x="560" y="29"/>
                  <a:pt x="560" y="29"/>
                  <a:pt x="560" y="29"/>
                </a:cubicBezTo>
                <a:cubicBezTo>
                  <a:pt x="575" y="29"/>
                  <a:pt x="589" y="59"/>
                  <a:pt x="589" y="73"/>
                </a:cubicBezTo>
                <a:cubicBezTo>
                  <a:pt x="589" y="235"/>
                  <a:pt x="589" y="235"/>
                  <a:pt x="589" y="235"/>
                </a:cubicBezTo>
                <a:cubicBezTo>
                  <a:pt x="633" y="235"/>
                  <a:pt x="633" y="235"/>
                  <a:pt x="633" y="235"/>
                </a:cubicBezTo>
                <a:cubicBezTo>
                  <a:pt x="633" y="73"/>
                  <a:pt x="633" y="73"/>
                  <a:pt x="633" y="73"/>
                </a:cubicBezTo>
                <a:cubicBezTo>
                  <a:pt x="633" y="29"/>
                  <a:pt x="604" y="0"/>
                  <a:pt x="560"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9" name="Freeform 64"/>
          <p:cNvSpPr>
            <a:spLocks noChangeArrowheads="1"/>
          </p:cNvSpPr>
          <p:nvPr/>
        </p:nvSpPr>
        <p:spPr bwMode="auto">
          <a:xfrm>
            <a:off x="20784487" y="3581400"/>
            <a:ext cx="681389" cy="681567"/>
          </a:xfrm>
          <a:custGeom>
            <a:avLst/>
            <a:gdLst>
              <a:gd name="T0" fmla="*/ 295 w 590"/>
              <a:gd name="T1" fmla="*/ 0 h 589"/>
              <a:gd name="T2" fmla="*/ 295 w 590"/>
              <a:gd name="T3" fmla="*/ 0 h 589"/>
              <a:gd name="T4" fmla="*/ 0 w 590"/>
              <a:gd name="T5" fmla="*/ 294 h 589"/>
              <a:gd name="T6" fmla="*/ 295 w 590"/>
              <a:gd name="T7" fmla="*/ 588 h 589"/>
              <a:gd name="T8" fmla="*/ 589 w 590"/>
              <a:gd name="T9" fmla="*/ 294 h 589"/>
              <a:gd name="T10" fmla="*/ 295 w 590"/>
              <a:gd name="T11" fmla="*/ 0 h 589"/>
              <a:gd name="T12" fmla="*/ 324 w 590"/>
              <a:gd name="T13" fmla="*/ 544 h 589"/>
              <a:gd name="T14" fmla="*/ 324 w 590"/>
              <a:gd name="T15" fmla="*/ 544 h 589"/>
              <a:gd name="T16" fmla="*/ 324 w 590"/>
              <a:gd name="T17" fmla="*/ 456 h 589"/>
              <a:gd name="T18" fmla="*/ 295 w 590"/>
              <a:gd name="T19" fmla="*/ 426 h 589"/>
              <a:gd name="T20" fmla="*/ 280 w 590"/>
              <a:gd name="T21" fmla="*/ 456 h 589"/>
              <a:gd name="T22" fmla="*/ 280 w 590"/>
              <a:gd name="T23" fmla="*/ 544 h 589"/>
              <a:gd name="T24" fmla="*/ 45 w 590"/>
              <a:gd name="T25" fmla="*/ 309 h 589"/>
              <a:gd name="T26" fmla="*/ 148 w 590"/>
              <a:gd name="T27" fmla="*/ 309 h 589"/>
              <a:gd name="T28" fmla="*/ 162 w 590"/>
              <a:gd name="T29" fmla="*/ 294 h 589"/>
              <a:gd name="T30" fmla="*/ 148 w 590"/>
              <a:gd name="T31" fmla="*/ 279 h 589"/>
              <a:gd name="T32" fmla="*/ 45 w 590"/>
              <a:gd name="T33" fmla="*/ 279 h 589"/>
              <a:gd name="T34" fmla="*/ 280 w 590"/>
              <a:gd name="T35" fmla="*/ 44 h 589"/>
              <a:gd name="T36" fmla="*/ 280 w 590"/>
              <a:gd name="T37" fmla="*/ 132 h 589"/>
              <a:gd name="T38" fmla="*/ 295 w 590"/>
              <a:gd name="T39" fmla="*/ 162 h 589"/>
              <a:gd name="T40" fmla="*/ 324 w 590"/>
              <a:gd name="T41" fmla="*/ 132 h 589"/>
              <a:gd name="T42" fmla="*/ 324 w 590"/>
              <a:gd name="T43" fmla="*/ 44 h 589"/>
              <a:gd name="T44" fmla="*/ 560 w 590"/>
              <a:gd name="T45" fmla="*/ 279 h 589"/>
              <a:gd name="T46" fmla="*/ 457 w 590"/>
              <a:gd name="T47" fmla="*/ 279 h 589"/>
              <a:gd name="T48" fmla="*/ 442 w 590"/>
              <a:gd name="T49" fmla="*/ 294 h 589"/>
              <a:gd name="T50" fmla="*/ 457 w 590"/>
              <a:gd name="T51" fmla="*/ 309 h 589"/>
              <a:gd name="T52" fmla="*/ 560 w 590"/>
              <a:gd name="T53" fmla="*/ 309 h 589"/>
              <a:gd name="T54" fmla="*/ 324 w 590"/>
              <a:gd name="T55" fmla="*/ 54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90" h="589">
                <a:moveTo>
                  <a:pt x="295" y="0"/>
                </a:moveTo>
                <a:lnTo>
                  <a:pt x="295" y="0"/>
                </a:lnTo>
                <a:cubicBezTo>
                  <a:pt x="133" y="0"/>
                  <a:pt x="0" y="132"/>
                  <a:pt x="0" y="294"/>
                </a:cubicBezTo>
                <a:cubicBezTo>
                  <a:pt x="0" y="456"/>
                  <a:pt x="133" y="588"/>
                  <a:pt x="295" y="588"/>
                </a:cubicBezTo>
                <a:cubicBezTo>
                  <a:pt x="457" y="588"/>
                  <a:pt x="589" y="456"/>
                  <a:pt x="589" y="294"/>
                </a:cubicBezTo>
                <a:cubicBezTo>
                  <a:pt x="589" y="132"/>
                  <a:pt x="457" y="0"/>
                  <a:pt x="295" y="0"/>
                </a:cubicBezTo>
                <a:close/>
                <a:moveTo>
                  <a:pt x="324" y="544"/>
                </a:moveTo>
                <a:lnTo>
                  <a:pt x="324" y="544"/>
                </a:lnTo>
                <a:cubicBezTo>
                  <a:pt x="324" y="456"/>
                  <a:pt x="324" y="456"/>
                  <a:pt x="324" y="456"/>
                </a:cubicBezTo>
                <a:cubicBezTo>
                  <a:pt x="324" y="441"/>
                  <a:pt x="310" y="426"/>
                  <a:pt x="295" y="426"/>
                </a:cubicBezTo>
                <a:cubicBezTo>
                  <a:pt x="295" y="426"/>
                  <a:pt x="280" y="441"/>
                  <a:pt x="280" y="456"/>
                </a:cubicBezTo>
                <a:cubicBezTo>
                  <a:pt x="280" y="544"/>
                  <a:pt x="280" y="544"/>
                  <a:pt x="280" y="544"/>
                </a:cubicBezTo>
                <a:cubicBezTo>
                  <a:pt x="148" y="544"/>
                  <a:pt x="59" y="441"/>
                  <a:pt x="45" y="309"/>
                </a:cubicBezTo>
                <a:cubicBezTo>
                  <a:pt x="148" y="309"/>
                  <a:pt x="148" y="309"/>
                  <a:pt x="148" y="309"/>
                </a:cubicBezTo>
                <a:cubicBezTo>
                  <a:pt x="148" y="309"/>
                  <a:pt x="162" y="309"/>
                  <a:pt x="162" y="294"/>
                </a:cubicBezTo>
                <a:cubicBezTo>
                  <a:pt x="162" y="279"/>
                  <a:pt x="148" y="279"/>
                  <a:pt x="148" y="279"/>
                </a:cubicBezTo>
                <a:cubicBezTo>
                  <a:pt x="45" y="279"/>
                  <a:pt x="45" y="279"/>
                  <a:pt x="45" y="279"/>
                </a:cubicBezTo>
                <a:cubicBezTo>
                  <a:pt x="59" y="147"/>
                  <a:pt x="148" y="44"/>
                  <a:pt x="280" y="44"/>
                </a:cubicBezTo>
                <a:cubicBezTo>
                  <a:pt x="280" y="132"/>
                  <a:pt x="280" y="132"/>
                  <a:pt x="280" y="132"/>
                </a:cubicBezTo>
                <a:cubicBezTo>
                  <a:pt x="280" y="147"/>
                  <a:pt x="295" y="162"/>
                  <a:pt x="295" y="162"/>
                </a:cubicBezTo>
                <a:cubicBezTo>
                  <a:pt x="310" y="162"/>
                  <a:pt x="324" y="147"/>
                  <a:pt x="324" y="132"/>
                </a:cubicBezTo>
                <a:cubicBezTo>
                  <a:pt x="324" y="44"/>
                  <a:pt x="324" y="44"/>
                  <a:pt x="324" y="44"/>
                </a:cubicBezTo>
                <a:cubicBezTo>
                  <a:pt x="442" y="44"/>
                  <a:pt x="545" y="147"/>
                  <a:pt x="560" y="279"/>
                </a:cubicBezTo>
                <a:cubicBezTo>
                  <a:pt x="457" y="279"/>
                  <a:pt x="457" y="279"/>
                  <a:pt x="457" y="279"/>
                </a:cubicBezTo>
                <a:cubicBezTo>
                  <a:pt x="442" y="279"/>
                  <a:pt x="442" y="279"/>
                  <a:pt x="442" y="294"/>
                </a:cubicBezTo>
                <a:cubicBezTo>
                  <a:pt x="442" y="309"/>
                  <a:pt x="442" y="309"/>
                  <a:pt x="457" y="309"/>
                </a:cubicBezTo>
                <a:cubicBezTo>
                  <a:pt x="560" y="309"/>
                  <a:pt x="560" y="309"/>
                  <a:pt x="560" y="309"/>
                </a:cubicBezTo>
                <a:cubicBezTo>
                  <a:pt x="545" y="441"/>
                  <a:pt x="442" y="544"/>
                  <a:pt x="324" y="54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0" name="Freeform 65"/>
          <p:cNvSpPr>
            <a:spLocks noChangeArrowheads="1"/>
          </p:cNvSpPr>
          <p:nvPr/>
        </p:nvSpPr>
        <p:spPr bwMode="auto">
          <a:xfrm>
            <a:off x="19612158" y="3543300"/>
            <a:ext cx="711015" cy="715431"/>
          </a:xfrm>
          <a:custGeom>
            <a:avLst/>
            <a:gdLst>
              <a:gd name="T0" fmla="*/ 485 w 619"/>
              <a:gd name="T1" fmla="*/ 59 h 619"/>
              <a:gd name="T2" fmla="*/ 485 w 619"/>
              <a:gd name="T3" fmla="*/ 59 h 619"/>
              <a:gd name="T4" fmla="*/ 221 w 619"/>
              <a:gd name="T5" fmla="*/ 118 h 619"/>
              <a:gd name="T6" fmla="*/ 147 w 619"/>
              <a:gd name="T7" fmla="*/ 250 h 619"/>
              <a:gd name="T8" fmla="*/ 0 w 619"/>
              <a:gd name="T9" fmla="*/ 354 h 619"/>
              <a:gd name="T10" fmla="*/ 147 w 619"/>
              <a:gd name="T11" fmla="*/ 442 h 619"/>
              <a:gd name="T12" fmla="*/ 191 w 619"/>
              <a:gd name="T13" fmla="*/ 574 h 619"/>
              <a:gd name="T14" fmla="*/ 324 w 619"/>
              <a:gd name="T15" fmla="*/ 530 h 619"/>
              <a:gd name="T16" fmla="*/ 471 w 619"/>
              <a:gd name="T17" fmla="*/ 618 h 619"/>
              <a:gd name="T18" fmla="*/ 485 w 619"/>
              <a:gd name="T19" fmla="*/ 442 h 619"/>
              <a:gd name="T20" fmla="*/ 559 w 619"/>
              <a:gd name="T21" fmla="*/ 309 h 619"/>
              <a:gd name="T22" fmla="*/ 485 w 619"/>
              <a:gd name="T23" fmla="*/ 59 h 619"/>
              <a:gd name="T24" fmla="*/ 206 w 619"/>
              <a:gd name="T25" fmla="*/ 530 h 619"/>
              <a:gd name="T26" fmla="*/ 206 w 619"/>
              <a:gd name="T27" fmla="*/ 530 h 619"/>
              <a:gd name="T28" fmla="*/ 191 w 619"/>
              <a:gd name="T29" fmla="*/ 456 h 619"/>
              <a:gd name="T30" fmla="*/ 294 w 619"/>
              <a:gd name="T31" fmla="*/ 515 h 619"/>
              <a:gd name="T32" fmla="*/ 206 w 619"/>
              <a:gd name="T33" fmla="*/ 530 h 619"/>
              <a:gd name="T34" fmla="*/ 530 w 619"/>
              <a:gd name="T35" fmla="*/ 295 h 619"/>
              <a:gd name="T36" fmla="*/ 530 w 619"/>
              <a:gd name="T37" fmla="*/ 295 h 619"/>
              <a:gd name="T38" fmla="*/ 456 w 619"/>
              <a:gd name="T39" fmla="*/ 427 h 619"/>
              <a:gd name="T40" fmla="*/ 441 w 619"/>
              <a:gd name="T41" fmla="*/ 560 h 619"/>
              <a:gd name="T42" fmla="*/ 73 w 619"/>
              <a:gd name="T43" fmla="*/ 354 h 619"/>
              <a:gd name="T44" fmla="*/ 176 w 619"/>
              <a:gd name="T45" fmla="*/ 280 h 619"/>
              <a:gd name="T46" fmla="*/ 265 w 619"/>
              <a:gd name="T47" fmla="*/ 147 h 619"/>
              <a:gd name="T48" fmla="*/ 471 w 619"/>
              <a:gd name="T49" fmla="*/ 88 h 619"/>
              <a:gd name="T50" fmla="*/ 530 w 619"/>
              <a:gd name="T51" fmla="*/ 29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19" h="619">
                <a:moveTo>
                  <a:pt x="485" y="59"/>
                </a:moveTo>
                <a:lnTo>
                  <a:pt x="485" y="59"/>
                </a:lnTo>
                <a:cubicBezTo>
                  <a:pt x="397" y="0"/>
                  <a:pt x="279" y="30"/>
                  <a:pt x="221" y="118"/>
                </a:cubicBezTo>
                <a:cubicBezTo>
                  <a:pt x="147" y="250"/>
                  <a:pt x="147" y="250"/>
                  <a:pt x="147" y="250"/>
                </a:cubicBezTo>
                <a:cubicBezTo>
                  <a:pt x="0" y="354"/>
                  <a:pt x="0" y="354"/>
                  <a:pt x="0" y="354"/>
                </a:cubicBezTo>
                <a:cubicBezTo>
                  <a:pt x="147" y="442"/>
                  <a:pt x="147" y="442"/>
                  <a:pt x="147" y="442"/>
                </a:cubicBezTo>
                <a:cubicBezTo>
                  <a:pt x="132" y="486"/>
                  <a:pt x="147" y="545"/>
                  <a:pt x="191" y="574"/>
                </a:cubicBezTo>
                <a:cubicBezTo>
                  <a:pt x="235" y="589"/>
                  <a:pt x="294" y="574"/>
                  <a:pt x="324" y="530"/>
                </a:cubicBezTo>
                <a:cubicBezTo>
                  <a:pt x="471" y="618"/>
                  <a:pt x="471" y="618"/>
                  <a:pt x="471" y="618"/>
                </a:cubicBezTo>
                <a:cubicBezTo>
                  <a:pt x="485" y="442"/>
                  <a:pt x="485" y="442"/>
                  <a:pt x="485" y="442"/>
                </a:cubicBezTo>
                <a:cubicBezTo>
                  <a:pt x="559" y="309"/>
                  <a:pt x="559" y="309"/>
                  <a:pt x="559" y="309"/>
                </a:cubicBezTo>
                <a:cubicBezTo>
                  <a:pt x="618" y="221"/>
                  <a:pt x="588" y="103"/>
                  <a:pt x="485" y="59"/>
                </a:cubicBezTo>
                <a:close/>
                <a:moveTo>
                  <a:pt x="206" y="530"/>
                </a:moveTo>
                <a:lnTo>
                  <a:pt x="206" y="530"/>
                </a:lnTo>
                <a:cubicBezTo>
                  <a:pt x="176" y="515"/>
                  <a:pt x="176" y="486"/>
                  <a:pt x="191" y="456"/>
                </a:cubicBezTo>
                <a:cubicBezTo>
                  <a:pt x="294" y="515"/>
                  <a:pt x="294" y="515"/>
                  <a:pt x="294" y="515"/>
                </a:cubicBezTo>
                <a:cubicBezTo>
                  <a:pt x="265" y="545"/>
                  <a:pt x="235" y="545"/>
                  <a:pt x="206" y="530"/>
                </a:cubicBezTo>
                <a:close/>
                <a:moveTo>
                  <a:pt x="530" y="295"/>
                </a:moveTo>
                <a:lnTo>
                  <a:pt x="530" y="295"/>
                </a:lnTo>
                <a:cubicBezTo>
                  <a:pt x="456" y="427"/>
                  <a:pt x="456" y="427"/>
                  <a:pt x="456" y="427"/>
                </a:cubicBezTo>
                <a:cubicBezTo>
                  <a:pt x="441" y="560"/>
                  <a:pt x="441" y="560"/>
                  <a:pt x="441" y="560"/>
                </a:cubicBezTo>
                <a:cubicBezTo>
                  <a:pt x="73" y="354"/>
                  <a:pt x="73" y="354"/>
                  <a:pt x="73" y="354"/>
                </a:cubicBezTo>
                <a:cubicBezTo>
                  <a:pt x="176" y="280"/>
                  <a:pt x="176" y="280"/>
                  <a:pt x="176" y="280"/>
                </a:cubicBezTo>
                <a:cubicBezTo>
                  <a:pt x="265" y="147"/>
                  <a:pt x="265" y="147"/>
                  <a:pt x="265" y="147"/>
                </a:cubicBezTo>
                <a:cubicBezTo>
                  <a:pt x="294" y="74"/>
                  <a:pt x="397" y="44"/>
                  <a:pt x="471" y="88"/>
                </a:cubicBezTo>
                <a:cubicBezTo>
                  <a:pt x="544" y="133"/>
                  <a:pt x="574" y="221"/>
                  <a:pt x="530" y="29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1" name="Freeform 66"/>
          <p:cNvSpPr>
            <a:spLocks noChangeArrowheads="1"/>
          </p:cNvSpPr>
          <p:nvPr/>
        </p:nvSpPr>
        <p:spPr bwMode="auto">
          <a:xfrm>
            <a:off x="18456759" y="3581400"/>
            <a:ext cx="630600" cy="681567"/>
          </a:xfrm>
          <a:custGeom>
            <a:avLst/>
            <a:gdLst>
              <a:gd name="T0" fmla="*/ 471 w 545"/>
              <a:gd name="T1" fmla="*/ 353 h 589"/>
              <a:gd name="T2" fmla="*/ 471 w 545"/>
              <a:gd name="T3" fmla="*/ 353 h 589"/>
              <a:gd name="T4" fmla="*/ 471 w 545"/>
              <a:gd name="T5" fmla="*/ 191 h 589"/>
              <a:gd name="T6" fmla="*/ 279 w 545"/>
              <a:gd name="T7" fmla="*/ 0 h 589"/>
              <a:gd name="T8" fmla="*/ 73 w 545"/>
              <a:gd name="T9" fmla="*/ 191 h 589"/>
              <a:gd name="T10" fmla="*/ 73 w 545"/>
              <a:gd name="T11" fmla="*/ 353 h 589"/>
              <a:gd name="T12" fmla="*/ 0 w 545"/>
              <a:gd name="T13" fmla="*/ 515 h 589"/>
              <a:gd name="T14" fmla="*/ 176 w 545"/>
              <a:gd name="T15" fmla="*/ 515 h 589"/>
              <a:gd name="T16" fmla="*/ 279 w 545"/>
              <a:gd name="T17" fmla="*/ 588 h 589"/>
              <a:gd name="T18" fmla="*/ 367 w 545"/>
              <a:gd name="T19" fmla="*/ 515 h 589"/>
              <a:gd name="T20" fmla="*/ 544 w 545"/>
              <a:gd name="T21" fmla="*/ 515 h 589"/>
              <a:gd name="T22" fmla="*/ 471 w 545"/>
              <a:gd name="T23" fmla="*/ 353 h 589"/>
              <a:gd name="T24" fmla="*/ 279 w 545"/>
              <a:gd name="T25" fmla="*/ 544 h 589"/>
              <a:gd name="T26" fmla="*/ 279 w 545"/>
              <a:gd name="T27" fmla="*/ 544 h 589"/>
              <a:gd name="T28" fmla="*/ 220 w 545"/>
              <a:gd name="T29" fmla="*/ 515 h 589"/>
              <a:gd name="T30" fmla="*/ 324 w 545"/>
              <a:gd name="T31" fmla="*/ 515 h 589"/>
              <a:gd name="T32" fmla="*/ 279 w 545"/>
              <a:gd name="T33" fmla="*/ 544 h 589"/>
              <a:gd name="T34" fmla="*/ 58 w 545"/>
              <a:gd name="T35" fmla="*/ 471 h 589"/>
              <a:gd name="T36" fmla="*/ 58 w 545"/>
              <a:gd name="T37" fmla="*/ 471 h 589"/>
              <a:gd name="T38" fmla="*/ 117 w 545"/>
              <a:gd name="T39" fmla="*/ 353 h 589"/>
              <a:gd name="T40" fmla="*/ 117 w 545"/>
              <a:gd name="T41" fmla="*/ 191 h 589"/>
              <a:gd name="T42" fmla="*/ 279 w 545"/>
              <a:gd name="T43" fmla="*/ 44 h 589"/>
              <a:gd name="T44" fmla="*/ 426 w 545"/>
              <a:gd name="T45" fmla="*/ 191 h 589"/>
              <a:gd name="T46" fmla="*/ 426 w 545"/>
              <a:gd name="T47" fmla="*/ 353 h 589"/>
              <a:gd name="T48" fmla="*/ 485 w 545"/>
              <a:gd name="T49" fmla="*/ 471 h 589"/>
              <a:gd name="T50" fmla="*/ 58 w 545"/>
              <a:gd name="T51" fmla="*/ 471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5" h="589">
                <a:moveTo>
                  <a:pt x="471" y="353"/>
                </a:moveTo>
                <a:lnTo>
                  <a:pt x="471" y="353"/>
                </a:lnTo>
                <a:cubicBezTo>
                  <a:pt x="471" y="191"/>
                  <a:pt x="471" y="191"/>
                  <a:pt x="471" y="191"/>
                </a:cubicBezTo>
                <a:cubicBezTo>
                  <a:pt x="471" y="88"/>
                  <a:pt x="383" y="0"/>
                  <a:pt x="279" y="0"/>
                </a:cubicBezTo>
                <a:cubicBezTo>
                  <a:pt x="162" y="0"/>
                  <a:pt x="73" y="88"/>
                  <a:pt x="73" y="191"/>
                </a:cubicBezTo>
                <a:cubicBezTo>
                  <a:pt x="73" y="353"/>
                  <a:pt x="73" y="353"/>
                  <a:pt x="73" y="353"/>
                </a:cubicBezTo>
                <a:cubicBezTo>
                  <a:pt x="0" y="515"/>
                  <a:pt x="0" y="515"/>
                  <a:pt x="0" y="515"/>
                </a:cubicBezTo>
                <a:cubicBezTo>
                  <a:pt x="176" y="515"/>
                  <a:pt x="176" y="515"/>
                  <a:pt x="176" y="515"/>
                </a:cubicBezTo>
                <a:cubicBezTo>
                  <a:pt x="191" y="559"/>
                  <a:pt x="220" y="588"/>
                  <a:pt x="279" y="588"/>
                </a:cubicBezTo>
                <a:cubicBezTo>
                  <a:pt x="324" y="588"/>
                  <a:pt x="367" y="559"/>
                  <a:pt x="367" y="515"/>
                </a:cubicBezTo>
                <a:cubicBezTo>
                  <a:pt x="544" y="515"/>
                  <a:pt x="544" y="515"/>
                  <a:pt x="544" y="515"/>
                </a:cubicBezTo>
                <a:lnTo>
                  <a:pt x="471" y="353"/>
                </a:lnTo>
                <a:close/>
                <a:moveTo>
                  <a:pt x="279" y="544"/>
                </a:moveTo>
                <a:lnTo>
                  <a:pt x="279" y="544"/>
                </a:lnTo>
                <a:cubicBezTo>
                  <a:pt x="250" y="544"/>
                  <a:pt x="220" y="530"/>
                  <a:pt x="220" y="515"/>
                </a:cubicBezTo>
                <a:cubicBezTo>
                  <a:pt x="324" y="515"/>
                  <a:pt x="324" y="515"/>
                  <a:pt x="324" y="515"/>
                </a:cubicBezTo>
                <a:cubicBezTo>
                  <a:pt x="324" y="530"/>
                  <a:pt x="294" y="544"/>
                  <a:pt x="279" y="544"/>
                </a:cubicBezTo>
                <a:close/>
                <a:moveTo>
                  <a:pt x="58" y="471"/>
                </a:moveTo>
                <a:lnTo>
                  <a:pt x="58" y="471"/>
                </a:lnTo>
                <a:cubicBezTo>
                  <a:pt x="117" y="353"/>
                  <a:pt x="117" y="353"/>
                  <a:pt x="117" y="353"/>
                </a:cubicBezTo>
                <a:cubicBezTo>
                  <a:pt x="117" y="191"/>
                  <a:pt x="117" y="191"/>
                  <a:pt x="117" y="191"/>
                </a:cubicBezTo>
                <a:cubicBezTo>
                  <a:pt x="117" y="103"/>
                  <a:pt x="191" y="44"/>
                  <a:pt x="279" y="44"/>
                </a:cubicBezTo>
                <a:cubicBezTo>
                  <a:pt x="367" y="44"/>
                  <a:pt x="426" y="103"/>
                  <a:pt x="426" y="191"/>
                </a:cubicBezTo>
                <a:cubicBezTo>
                  <a:pt x="426" y="353"/>
                  <a:pt x="426" y="353"/>
                  <a:pt x="426" y="353"/>
                </a:cubicBezTo>
                <a:cubicBezTo>
                  <a:pt x="485" y="471"/>
                  <a:pt x="485" y="471"/>
                  <a:pt x="485" y="471"/>
                </a:cubicBezTo>
                <a:lnTo>
                  <a:pt x="5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2" name="Freeform 67"/>
          <p:cNvSpPr>
            <a:spLocks noChangeArrowheads="1"/>
          </p:cNvSpPr>
          <p:nvPr/>
        </p:nvSpPr>
        <p:spPr bwMode="auto">
          <a:xfrm>
            <a:off x="17233645" y="3564465"/>
            <a:ext cx="732177" cy="715434"/>
          </a:xfrm>
          <a:custGeom>
            <a:avLst/>
            <a:gdLst>
              <a:gd name="T0" fmla="*/ 603 w 634"/>
              <a:gd name="T1" fmla="*/ 500 h 619"/>
              <a:gd name="T2" fmla="*/ 603 w 634"/>
              <a:gd name="T3" fmla="*/ 500 h 619"/>
              <a:gd name="T4" fmla="*/ 544 w 634"/>
              <a:gd name="T5" fmla="*/ 500 h 619"/>
              <a:gd name="T6" fmla="*/ 544 w 634"/>
              <a:gd name="T7" fmla="*/ 177 h 619"/>
              <a:gd name="T8" fmla="*/ 515 w 634"/>
              <a:gd name="T9" fmla="*/ 206 h 619"/>
              <a:gd name="T10" fmla="*/ 515 w 634"/>
              <a:gd name="T11" fmla="*/ 500 h 619"/>
              <a:gd name="T12" fmla="*/ 147 w 634"/>
              <a:gd name="T13" fmla="*/ 500 h 619"/>
              <a:gd name="T14" fmla="*/ 574 w 634"/>
              <a:gd name="T15" fmla="*/ 59 h 619"/>
              <a:gd name="T16" fmla="*/ 544 w 634"/>
              <a:gd name="T17" fmla="*/ 29 h 619"/>
              <a:gd name="T18" fmla="*/ 117 w 634"/>
              <a:gd name="T19" fmla="*/ 471 h 619"/>
              <a:gd name="T20" fmla="*/ 117 w 634"/>
              <a:gd name="T21" fmla="*/ 118 h 619"/>
              <a:gd name="T22" fmla="*/ 397 w 634"/>
              <a:gd name="T23" fmla="*/ 118 h 619"/>
              <a:gd name="T24" fmla="*/ 426 w 634"/>
              <a:gd name="T25" fmla="*/ 73 h 619"/>
              <a:gd name="T26" fmla="*/ 117 w 634"/>
              <a:gd name="T27" fmla="*/ 73 h 619"/>
              <a:gd name="T28" fmla="*/ 117 w 634"/>
              <a:gd name="T29" fmla="*/ 15 h 619"/>
              <a:gd name="T30" fmla="*/ 103 w 634"/>
              <a:gd name="T31" fmla="*/ 0 h 619"/>
              <a:gd name="T32" fmla="*/ 73 w 634"/>
              <a:gd name="T33" fmla="*/ 15 h 619"/>
              <a:gd name="T34" fmla="*/ 73 w 634"/>
              <a:gd name="T35" fmla="*/ 73 h 619"/>
              <a:gd name="T36" fmla="*/ 14 w 634"/>
              <a:gd name="T37" fmla="*/ 73 h 619"/>
              <a:gd name="T38" fmla="*/ 0 w 634"/>
              <a:gd name="T39" fmla="*/ 88 h 619"/>
              <a:gd name="T40" fmla="*/ 14 w 634"/>
              <a:gd name="T41" fmla="*/ 118 h 619"/>
              <a:gd name="T42" fmla="*/ 73 w 634"/>
              <a:gd name="T43" fmla="*/ 118 h 619"/>
              <a:gd name="T44" fmla="*/ 73 w 634"/>
              <a:gd name="T45" fmla="*/ 500 h 619"/>
              <a:gd name="T46" fmla="*/ 73 w 634"/>
              <a:gd name="T47" fmla="*/ 545 h 619"/>
              <a:gd name="T48" fmla="*/ 117 w 634"/>
              <a:gd name="T49" fmla="*/ 545 h 619"/>
              <a:gd name="T50" fmla="*/ 515 w 634"/>
              <a:gd name="T51" fmla="*/ 545 h 619"/>
              <a:gd name="T52" fmla="*/ 515 w 634"/>
              <a:gd name="T53" fmla="*/ 603 h 619"/>
              <a:gd name="T54" fmla="*/ 530 w 634"/>
              <a:gd name="T55" fmla="*/ 618 h 619"/>
              <a:gd name="T56" fmla="*/ 544 w 634"/>
              <a:gd name="T57" fmla="*/ 603 h 619"/>
              <a:gd name="T58" fmla="*/ 544 w 634"/>
              <a:gd name="T59" fmla="*/ 545 h 619"/>
              <a:gd name="T60" fmla="*/ 603 w 634"/>
              <a:gd name="T61" fmla="*/ 545 h 619"/>
              <a:gd name="T62" fmla="*/ 633 w 634"/>
              <a:gd name="T63" fmla="*/ 530 h 619"/>
              <a:gd name="T64" fmla="*/ 603 w 634"/>
              <a:gd name="T6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4" h="619">
                <a:moveTo>
                  <a:pt x="603" y="500"/>
                </a:moveTo>
                <a:lnTo>
                  <a:pt x="603" y="500"/>
                </a:lnTo>
                <a:cubicBezTo>
                  <a:pt x="544" y="500"/>
                  <a:pt x="544" y="500"/>
                  <a:pt x="544" y="500"/>
                </a:cubicBezTo>
                <a:cubicBezTo>
                  <a:pt x="544" y="177"/>
                  <a:pt x="544" y="177"/>
                  <a:pt x="544" y="177"/>
                </a:cubicBezTo>
                <a:cubicBezTo>
                  <a:pt x="515" y="206"/>
                  <a:pt x="515" y="206"/>
                  <a:pt x="515" y="206"/>
                </a:cubicBezTo>
                <a:cubicBezTo>
                  <a:pt x="515" y="500"/>
                  <a:pt x="515" y="500"/>
                  <a:pt x="515" y="500"/>
                </a:cubicBezTo>
                <a:cubicBezTo>
                  <a:pt x="147" y="500"/>
                  <a:pt x="147" y="500"/>
                  <a:pt x="147" y="500"/>
                </a:cubicBezTo>
                <a:cubicBezTo>
                  <a:pt x="574" y="59"/>
                  <a:pt x="574" y="59"/>
                  <a:pt x="574" y="59"/>
                </a:cubicBezTo>
                <a:cubicBezTo>
                  <a:pt x="544" y="29"/>
                  <a:pt x="544" y="29"/>
                  <a:pt x="544" y="29"/>
                </a:cubicBezTo>
                <a:cubicBezTo>
                  <a:pt x="117" y="471"/>
                  <a:pt x="117" y="471"/>
                  <a:pt x="117" y="471"/>
                </a:cubicBezTo>
                <a:cubicBezTo>
                  <a:pt x="117" y="118"/>
                  <a:pt x="117" y="118"/>
                  <a:pt x="117" y="118"/>
                </a:cubicBezTo>
                <a:cubicBezTo>
                  <a:pt x="397" y="118"/>
                  <a:pt x="397" y="118"/>
                  <a:pt x="397" y="118"/>
                </a:cubicBezTo>
                <a:cubicBezTo>
                  <a:pt x="426" y="73"/>
                  <a:pt x="426" y="73"/>
                  <a:pt x="426" y="73"/>
                </a:cubicBezTo>
                <a:cubicBezTo>
                  <a:pt x="117" y="73"/>
                  <a:pt x="117" y="73"/>
                  <a:pt x="117" y="73"/>
                </a:cubicBezTo>
                <a:cubicBezTo>
                  <a:pt x="117" y="15"/>
                  <a:pt x="117" y="15"/>
                  <a:pt x="117" y="15"/>
                </a:cubicBezTo>
                <a:cubicBezTo>
                  <a:pt x="117" y="0"/>
                  <a:pt x="103" y="0"/>
                  <a:pt x="103" y="0"/>
                </a:cubicBezTo>
                <a:cubicBezTo>
                  <a:pt x="88" y="0"/>
                  <a:pt x="73" y="0"/>
                  <a:pt x="73" y="15"/>
                </a:cubicBezTo>
                <a:cubicBezTo>
                  <a:pt x="73" y="73"/>
                  <a:pt x="73" y="73"/>
                  <a:pt x="73" y="73"/>
                </a:cubicBezTo>
                <a:cubicBezTo>
                  <a:pt x="14" y="73"/>
                  <a:pt x="14" y="73"/>
                  <a:pt x="14" y="73"/>
                </a:cubicBezTo>
                <a:lnTo>
                  <a:pt x="0" y="88"/>
                </a:lnTo>
                <a:cubicBezTo>
                  <a:pt x="0" y="103"/>
                  <a:pt x="14" y="118"/>
                  <a:pt x="14" y="118"/>
                </a:cubicBezTo>
                <a:cubicBezTo>
                  <a:pt x="73" y="118"/>
                  <a:pt x="73" y="118"/>
                  <a:pt x="73" y="118"/>
                </a:cubicBezTo>
                <a:cubicBezTo>
                  <a:pt x="73" y="500"/>
                  <a:pt x="73" y="500"/>
                  <a:pt x="73" y="500"/>
                </a:cubicBezTo>
                <a:cubicBezTo>
                  <a:pt x="73" y="545"/>
                  <a:pt x="73" y="545"/>
                  <a:pt x="73" y="545"/>
                </a:cubicBezTo>
                <a:cubicBezTo>
                  <a:pt x="117" y="545"/>
                  <a:pt x="117" y="545"/>
                  <a:pt x="117" y="545"/>
                </a:cubicBezTo>
                <a:cubicBezTo>
                  <a:pt x="515" y="545"/>
                  <a:pt x="515" y="545"/>
                  <a:pt x="515" y="545"/>
                </a:cubicBezTo>
                <a:cubicBezTo>
                  <a:pt x="515" y="603"/>
                  <a:pt x="515" y="603"/>
                  <a:pt x="515" y="603"/>
                </a:cubicBezTo>
                <a:cubicBezTo>
                  <a:pt x="515" y="618"/>
                  <a:pt x="515" y="618"/>
                  <a:pt x="530" y="618"/>
                </a:cubicBezTo>
                <a:cubicBezTo>
                  <a:pt x="544" y="618"/>
                  <a:pt x="544" y="618"/>
                  <a:pt x="544" y="603"/>
                </a:cubicBezTo>
                <a:cubicBezTo>
                  <a:pt x="544" y="545"/>
                  <a:pt x="544" y="545"/>
                  <a:pt x="544" y="545"/>
                </a:cubicBezTo>
                <a:cubicBezTo>
                  <a:pt x="603" y="545"/>
                  <a:pt x="603" y="545"/>
                  <a:pt x="603" y="545"/>
                </a:cubicBezTo>
                <a:cubicBezTo>
                  <a:pt x="618" y="545"/>
                  <a:pt x="633" y="530"/>
                  <a:pt x="633" y="530"/>
                </a:cubicBezTo>
                <a:cubicBezTo>
                  <a:pt x="633" y="515"/>
                  <a:pt x="618" y="500"/>
                  <a:pt x="603" y="50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3" name="Freeform 68"/>
          <p:cNvSpPr>
            <a:spLocks noChangeArrowheads="1"/>
          </p:cNvSpPr>
          <p:nvPr/>
        </p:nvSpPr>
        <p:spPr bwMode="auto">
          <a:xfrm>
            <a:off x="16065550" y="3564465"/>
            <a:ext cx="711015" cy="715434"/>
          </a:xfrm>
          <a:custGeom>
            <a:avLst/>
            <a:gdLst>
              <a:gd name="T0" fmla="*/ 559 w 619"/>
              <a:gd name="T1" fmla="*/ 471 h 619"/>
              <a:gd name="T2" fmla="*/ 559 w 619"/>
              <a:gd name="T3" fmla="*/ 471 h 619"/>
              <a:gd name="T4" fmla="*/ 559 w 619"/>
              <a:gd name="T5" fmla="*/ 147 h 619"/>
              <a:gd name="T6" fmla="*/ 618 w 619"/>
              <a:gd name="T7" fmla="*/ 73 h 619"/>
              <a:gd name="T8" fmla="*/ 545 w 619"/>
              <a:gd name="T9" fmla="*/ 0 h 619"/>
              <a:gd name="T10" fmla="*/ 471 w 619"/>
              <a:gd name="T11" fmla="*/ 59 h 619"/>
              <a:gd name="T12" fmla="*/ 147 w 619"/>
              <a:gd name="T13" fmla="*/ 59 h 619"/>
              <a:gd name="T14" fmla="*/ 73 w 619"/>
              <a:gd name="T15" fmla="*/ 0 h 619"/>
              <a:gd name="T16" fmla="*/ 0 w 619"/>
              <a:gd name="T17" fmla="*/ 73 h 619"/>
              <a:gd name="T18" fmla="*/ 59 w 619"/>
              <a:gd name="T19" fmla="*/ 147 h 619"/>
              <a:gd name="T20" fmla="*/ 59 w 619"/>
              <a:gd name="T21" fmla="*/ 471 h 619"/>
              <a:gd name="T22" fmla="*/ 0 w 619"/>
              <a:gd name="T23" fmla="*/ 545 h 619"/>
              <a:gd name="T24" fmla="*/ 73 w 619"/>
              <a:gd name="T25" fmla="*/ 618 h 619"/>
              <a:gd name="T26" fmla="*/ 147 w 619"/>
              <a:gd name="T27" fmla="*/ 559 h 619"/>
              <a:gd name="T28" fmla="*/ 471 w 619"/>
              <a:gd name="T29" fmla="*/ 559 h 619"/>
              <a:gd name="T30" fmla="*/ 545 w 619"/>
              <a:gd name="T31" fmla="*/ 618 h 619"/>
              <a:gd name="T32" fmla="*/ 618 w 619"/>
              <a:gd name="T33" fmla="*/ 545 h 619"/>
              <a:gd name="T34" fmla="*/ 559 w 619"/>
              <a:gd name="T35" fmla="*/ 471 h 619"/>
              <a:gd name="T36" fmla="*/ 545 w 619"/>
              <a:gd name="T37" fmla="*/ 29 h 619"/>
              <a:gd name="T38" fmla="*/ 545 w 619"/>
              <a:gd name="T39" fmla="*/ 29 h 619"/>
              <a:gd name="T40" fmla="*/ 589 w 619"/>
              <a:gd name="T41" fmla="*/ 73 h 619"/>
              <a:gd name="T42" fmla="*/ 545 w 619"/>
              <a:gd name="T43" fmla="*/ 118 h 619"/>
              <a:gd name="T44" fmla="*/ 500 w 619"/>
              <a:gd name="T45" fmla="*/ 73 h 619"/>
              <a:gd name="T46" fmla="*/ 545 w 619"/>
              <a:gd name="T47" fmla="*/ 29 h 619"/>
              <a:gd name="T48" fmla="*/ 29 w 619"/>
              <a:gd name="T49" fmla="*/ 73 h 619"/>
              <a:gd name="T50" fmla="*/ 29 w 619"/>
              <a:gd name="T51" fmla="*/ 73 h 619"/>
              <a:gd name="T52" fmla="*/ 73 w 619"/>
              <a:gd name="T53" fmla="*/ 29 h 619"/>
              <a:gd name="T54" fmla="*/ 118 w 619"/>
              <a:gd name="T55" fmla="*/ 73 h 619"/>
              <a:gd name="T56" fmla="*/ 73 w 619"/>
              <a:gd name="T57" fmla="*/ 118 h 619"/>
              <a:gd name="T58" fmla="*/ 29 w 619"/>
              <a:gd name="T59" fmla="*/ 73 h 619"/>
              <a:gd name="T60" fmla="*/ 73 w 619"/>
              <a:gd name="T61" fmla="*/ 589 h 619"/>
              <a:gd name="T62" fmla="*/ 73 w 619"/>
              <a:gd name="T63" fmla="*/ 589 h 619"/>
              <a:gd name="T64" fmla="*/ 29 w 619"/>
              <a:gd name="T65" fmla="*/ 545 h 619"/>
              <a:gd name="T66" fmla="*/ 73 w 619"/>
              <a:gd name="T67" fmla="*/ 500 h 619"/>
              <a:gd name="T68" fmla="*/ 118 w 619"/>
              <a:gd name="T69" fmla="*/ 545 h 619"/>
              <a:gd name="T70" fmla="*/ 73 w 619"/>
              <a:gd name="T71" fmla="*/ 589 h 619"/>
              <a:gd name="T72" fmla="*/ 471 w 619"/>
              <a:gd name="T73" fmla="*/ 530 h 619"/>
              <a:gd name="T74" fmla="*/ 471 w 619"/>
              <a:gd name="T75" fmla="*/ 530 h 619"/>
              <a:gd name="T76" fmla="*/ 147 w 619"/>
              <a:gd name="T77" fmla="*/ 530 h 619"/>
              <a:gd name="T78" fmla="*/ 88 w 619"/>
              <a:gd name="T79" fmla="*/ 471 h 619"/>
              <a:gd name="T80" fmla="*/ 88 w 619"/>
              <a:gd name="T81" fmla="*/ 147 h 619"/>
              <a:gd name="T82" fmla="*/ 147 w 619"/>
              <a:gd name="T83" fmla="*/ 88 h 619"/>
              <a:gd name="T84" fmla="*/ 471 w 619"/>
              <a:gd name="T85" fmla="*/ 88 h 619"/>
              <a:gd name="T86" fmla="*/ 530 w 619"/>
              <a:gd name="T87" fmla="*/ 147 h 619"/>
              <a:gd name="T88" fmla="*/ 530 w 619"/>
              <a:gd name="T89" fmla="*/ 471 h 619"/>
              <a:gd name="T90" fmla="*/ 471 w 619"/>
              <a:gd name="T91" fmla="*/ 530 h 619"/>
              <a:gd name="T92" fmla="*/ 545 w 619"/>
              <a:gd name="T93" fmla="*/ 589 h 619"/>
              <a:gd name="T94" fmla="*/ 545 w 619"/>
              <a:gd name="T95" fmla="*/ 589 h 619"/>
              <a:gd name="T96" fmla="*/ 500 w 619"/>
              <a:gd name="T97" fmla="*/ 545 h 619"/>
              <a:gd name="T98" fmla="*/ 545 w 619"/>
              <a:gd name="T99" fmla="*/ 500 h 619"/>
              <a:gd name="T100" fmla="*/ 589 w 619"/>
              <a:gd name="T101" fmla="*/ 545 h 619"/>
              <a:gd name="T102" fmla="*/ 545 w 619"/>
              <a:gd name="T103" fmla="*/ 58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19" h="619">
                <a:moveTo>
                  <a:pt x="559" y="471"/>
                </a:moveTo>
                <a:lnTo>
                  <a:pt x="559" y="471"/>
                </a:lnTo>
                <a:cubicBezTo>
                  <a:pt x="559" y="147"/>
                  <a:pt x="559" y="147"/>
                  <a:pt x="559" y="147"/>
                </a:cubicBezTo>
                <a:cubicBezTo>
                  <a:pt x="603" y="147"/>
                  <a:pt x="618" y="103"/>
                  <a:pt x="618" y="73"/>
                </a:cubicBezTo>
                <a:cubicBezTo>
                  <a:pt x="618" y="29"/>
                  <a:pt x="589" y="0"/>
                  <a:pt x="545" y="0"/>
                </a:cubicBezTo>
                <a:cubicBezTo>
                  <a:pt x="515" y="0"/>
                  <a:pt x="471" y="15"/>
                  <a:pt x="471" y="59"/>
                </a:cubicBezTo>
                <a:cubicBezTo>
                  <a:pt x="147" y="59"/>
                  <a:pt x="147" y="59"/>
                  <a:pt x="147" y="59"/>
                </a:cubicBezTo>
                <a:cubicBezTo>
                  <a:pt x="147" y="15"/>
                  <a:pt x="103" y="0"/>
                  <a:pt x="73" y="0"/>
                </a:cubicBezTo>
                <a:cubicBezTo>
                  <a:pt x="29" y="0"/>
                  <a:pt x="0" y="29"/>
                  <a:pt x="0" y="73"/>
                </a:cubicBezTo>
                <a:cubicBezTo>
                  <a:pt x="0" y="103"/>
                  <a:pt x="15" y="147"/>
                  <a:pt x="59" y="147"/>
                </a:cubicBezTo>
                <a:cubicBezTo>
                  <a:pt x="59" y="471"/>
                  <a:pt x="59" y="471"/>
                  <a:pt x="59" y="471"/>
                </a:cubicBezTo>
                <a:cubicBezTo>
                  <a:pt x="15" y="471"/>
                  <a:pt x="0" y="515"/>
                  <a:pt x="0" y="545"/>
                </a:cubicBezTo>
                <a:cubicBezTo>
                  <a:pt x="0" y="589"/>
                  <a:pt x="29" y="618"/>
                  <a:pt x="73" y="618"/>
                </a:cubicBezTo>
                <a:cubicBezTo>
                  <a:pt x="103" y="618"/>
                  <a:pt x="147" y="603"/>
                  <a:pt x="147" y="559"/>
                </a:cubicBezTo>
                <a:cubicBezTo>
                  <a:pt x="471" y="559"/>
                  <a:pt x="471" y="559"/>
                  <a:pt x="471" y="559"/>
                </a:cubicBezTo>
                <a:cubicBezTo>
                  <a:pt x="471" y="603"/>
                  <a:pt x="515" y="618"/>
                  <a:pt x="545" y="618"/>
                </a:cubicBezTo>
                <a:cubicBezTo>
                  <a:pt x="589" y="618"/>
                  <a:pt x="618" y="589"/>
                  <a:pt x="618" y="545"/>
                </a:cubicBezTo>
                <a:cubicBezTo>
                  <a:pt x="618" y="515"/>
                  <a:pt x="603" y="471"/>
                  <a:pt x="559" y="471"/>
                </a:cubicBezTo>
                <a:close/>
                <a:moveTo>
                  <a:pt x="545" y="29"/>
                </a:moveTo>
                <a:lnTo>
                  <a:pt x="545" y="29"/>
                </a:lnTo>
                <a:cubicBezTo>
                  <a:pt x="559" y="29"/>
                  <a:pt x="589" y="59"/>
                  <a:pt x="589" y="73"/>
                </a:cubicBezTo>
                <a:cubicBezTo>
                  <a:pt x="589" y="88"/>
                  <a:pt x="559" y="118"/>
                  <a:pt x="545" y="118"/>
                </a:cubicBezTo>
                <a:cubicBezTo>
                  <a:pt x="530" y="118"/>
                  <a:pt x="500" y="88"/>
                  <a:pt x="500" y="73"/>
                </a:cubicBezTo>
                <a:cubicBezTo>
                  <a:pt x="500" y="59"/>
                  <a:pt x="530" y="29"/>
                  <a:pt x="545" y="29"/>
                </a:cubicBezTo>
                <a:close/>
                <a:moveTo>
                  <a:pt x="29" y="73"/>
                </a:moveTo>
                <a:lnTo>
                  <a:pt x="29" y="73"/>
                </a:lnTo>
                <a:cubicBezTo>
                  <a:pt x="29" y="59"/>
                  <a:pt x="59" y="29"/>
                  <a:pt x="73" y="29"/>
                </a:cubicBezTo>
                <a:cubicBezTo>
                  <a:pt x="88" y="29"/>
                  <a:pt x="118" y="59"/>
                  <a:pt x="118" y="73"/>
                </a:cubicBezTo>
                <a:cubicBezTo>
                  <a:pt x="118" y="88"/>
                  <a:pt x="88" y="118"/>
                  <a:pt x="73" y="118"/>
                </a:cubicBezTo>
                <a:cubicBezTo>
                  <a:pt x="59" y="118"/>
                  <a:pt x="29" y="88"/>
                  <a:pt x="29" y="73"/>
                </a:cubicBezTo>
                <a:close/>
                <a:moveTo>
                  <a:pt x="73" y="589"/>
                </a:moveTo>
                <a:lnTo>
                  <a:pt x="73" y="589"/>
                </a:lnTo>
                <a:cubicBezTo>
                  <a:pt x="59" y="589"/>
                  <a:pt x="29" y="559"/>
                  <a:pt x="29" y="545"/>
                </a:cubicBezTo>
                <a:cubicBezTo>
                  <a:pt x="29" y="530"/>
                  <a:pt x="59" y="500"/>
                  <a:pt x="73" y="500"/>
                </a:cubicBezTo>
                <a:cubicBezTo>
                  <a:pt x="88" y="500"/>
                  <a:pt x="118" y="530"/>
                  <a:pt x="118" y="545"/>
                </a:cubicBezTo>
                <a:cubicBezTo>
                  <a:pt x="118" y="559"/>
                  <a:pt x="88" y="589"/>
                  <a:pt x="73" y="589"/>
                </a:cubicBezTo>
                <a:close/>
                <a:moveTo>
                  <a:pt x="471" y="530"/>
                </a:moveTo>
                <a:lnTo>
                  <a:pt x="471" y="530"/>
                </a:lnTo>
                <a:cubicBezTo>
                  <a:pt x="147" y="530"/>
                  <a:pt x="147" y="530"/>
                  <a:pt x="147" y="530"/>
                </a:cubicBezTo>
                <a:cubicBezTo>
                  <a:pt x="147" y="500"/>
                  <a:pt x="118" y="471"/>
                  <a:pt x="88" y="471"/>
                </a:cubicBezTo>
                <a:cubicBezTo>
                  <a:pt x="88" y="147"/>
                  <a:pt x="88" y="147"/>
                  <a:pt x="88" y="147"/>
                </a:cubicBezTo>
                <a:cubicBezTo>
                  <a:pt x="118" y="147"/>
                  <a:pt x="147" y="118"/>
                  <a:pt x="147" y="88"/>
                </a:cubicBezTo>
                <a:cubicBezTo>
                  <a:pt x="471" y="88"/>
                  <a:pt x="471" y="88"/>
                  <a:pt x="471" y="88"/>
                </a:cubicBezTo>
                <a:cubicBezTo>
                  <a:pt x="471" y="118"/>
                  <a:pt x="500" y="147"/>
                  <a:pt x="530" y="147"/>
                </a:cubicBezTo>
                <a:cubicBezTo>
                  <a:pt x="530" y="471"/>
                  <a:pt x="530" y="471"/>
                  <a:pt x="530" y="471"/>
                </a:cubicBezTo>
                <a:cubicBezTo>
                  <a:pt x="500" y="471"/>
                  <a:pt x="471" y="500"/>
                  <a:pt x="471" y="530"/>
                </a:cubicBezTo>
                <a:close/>
                <a:moveTo>
                  <a:pt x="545" y="589"/>
                </a:moveTo>
                <a:lnTo>
                  <a:pt x="545" y="589"/>
                </a:lnTo>
                <a:cubicBezTo>
                  <a:pt x="530" y="589"/>
                  <a:pt x="500" y="559"/>
                  <a:pt x="500" y="545"/>
                </a:cubicBezTo>
                <a:cubicBezTo>
                  <a:pt x="500" y="530"/>
                  <a:pt x="530" y="500"/>
                  <a:pt x="545" y="500"/>
                </a:cubicBezTo>
                <a:cubicBezTo>
                  <a:pt x="559" y="500"/>
                  <a:pt x="589" y="530"/>
                  <a:pt x="589" y="545"/>
                </a:cubicBezTo>
                <a:cubicBezTo>
                  <a:pt x="589" y="559"/>
                  <a:pt x="559" y="589"/>
                  <a:pt x="545"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4" name="Freeform 69"/>
          <p:cNvSpPr>
            <a:spLocks noChangeArrowheads="1"/>
          </p:cNvSpPr>
          <p:nvPr/>
        </p:nvSpPr>
        <p:spPr bwMode="auto">
          <a:xfrm>
            <a:off x="15011724" y="3733798"/>
            <a:ext cx="457080" cy="406401"/>
          </a:xfrm>
          <a:custGeom>
            <a:avLst/>
            <a:gdLst>
              <a:gd name="T0" fmla="*/ 30 w 399"/>
              <a:gd name="T1" fmla="*/ 44 h 354"/>
              <a:gd name="T2" fmla="*/ 30 w 399"/>
              <a:gd name="T3" fmla="*/ 44 h 354"/>
              <a:gd name="T4" fmla="*/ 383 w 399"/>
              <a:gd name="T5" fmla="*/ 44 h 354"/>
              <a:gd name="T6" fmla="*/ 398 w 399"/>
              <a:gd name="T7" fmla="*/ 30 h 354"/>
              <a:gd name="T8" fmla="*/ 383 w 399"/>
              <a:gd name="T9" fmla="*/ 0 h 354"/>
              <a:gd name="T10" fmla="*/ 30 w 399"/>
              <a:gd name="T11" fmla="*/ 0 h 354"/>
              <a:gd name="T12" fmla="*/ 0 w 399"/>
              <a:gd name="T13" fmla="*/ 30 h 354"/>
              <a:gd name="T14" fmla="*/ 30 w 399"/>
              <a:gd name="T15" fmla="*/ 44 h 354"/>
              <a:gd name="T16" fmla="*/ 383 w 399"/>
              <a:gd name="T17" fmla="*/ 324 h 354"/>
              <a:gd name="T18" fmla="*/ 383 w 399"/>
              <a:gd name="T19" fmla="*/ 324 h 354"/>
              <a:gd name="T20" fmla="*/ 30 w 399"/>
              <a:gd name="T21" fmla="*/ 324 h 354"/>
              <a:gd name="T22" fmla="*/ 0 w 399"/>
              <a:gd name="T23" fmla="*/ 339 h 354"/>
              <a:gd name="T24" fmla="*/ 30 w 399"/>
              <a:gd name="T25" fmla="*/ 353 h 354"/>
              <a:gd name="T26" fmla="*/ 383 w 399"/>
              <a:gd name="T27" fmla="*/ 353 h 354"/>
              <a:gd name="T28" fmla="*/ 398 w 399"/>
              <a:gd name="T29" fmla="*/ 339 h 354"/>
              <a:gd name="T30" fmla="*/ 383 w 399"/>
              <a:gd name="T31" fmla="*/ 324 h 354"/>
              <a:gd name="T32" fmla="*/ 383 w 399"/>
              <a:gd name="T33" fmla="*/ 162 h 354"/>
              <a:gd name="T34" fmla="*/ 383 w 399"/>
              <a:gd name="T35" fmla="*/ 162 h 354"/>
              <a:gd name="T36" fmla="*/ 30 w 399"/>
              <a:gd name="T37" fmla="*/ 162 h 354"/>
              <a:gd name="T38" fmla="*/ 0 w 399"/>
              <a:gd name="T39" fmla="*/ 177 h 354"/>
              <a:gd name="T40" fmla="*/ 30 w 399"/>
              <a:gd name="T41" fmla="*/ 206 h 354"/>
              <a:gd name="T42" fmla="*/ 383 w 399"/>
              <a:gd name="T43" fmla="*/ 206 h 354"/>
              <a:gd name="T44" fmla="*/ 398 w 399"/>
              <a:gd name="T45" fmla="*/ 177 h 354"/>
              <a:gd name="T46" fmla="*/ 383 w 399"/>
              <a:gd name="T47" fmla="*/ 16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9" h="354">
                <a:moveTo>
                  <a:pt x="30" y="44"/>
                </a:moveTo>
                <a:lnTo>
                  <a:pt x="30" y="44"/>
                </a:lnTo>
                <a:cubicBezTo>
                  <a:pt x="383" y="44"/>
                  <a:pt x="383" y="44"/>
                  <a:pt x="383" y="44"/>
                </a:cubicBezTo>
                <a:lnTo>
                  <a:pt x="398" y="30"/>
                </a:lnTo>
                <a:cubicBezTo>
                  <a:pt x="398" y="15"/>
                  <a:pt x="383" y="0"/>
                  <a:pt x="383" y="0"/>
                </a:cubicBezTo>
                <a:cubicBezTo>
                  <a:pt x="30" y="0"/>
                  <a:pt x="30" y="0"/>
                  <a:pt x="30" y="0"/>
                </a:cubicBezTo>
                <a:cubicBezTo>
                  <a:pt x="15" y="0"/>
                  <a:pt x="0" y="15"/>
                  <a:pt x="0" y="30"/>
                </a:cubicBezTo>
                <a:cubicBezTo>
                  <a:pt x="0" y="30"/>
                  <a:pt x="15" y="44"/>
                  <a:pt x="30" y="44"/>
                </a:cubicBezTo>
                <a:close/>
                <a:moveTo>
                  <a:pt x="383" y="324"/>
                </a:moveTo>
                <a:lnTo>
                  <a:pt x="383" y="324"/>
                </a:lnTo>
                <a:cubicBezTo>
                  <a:pt x="30" y="324"/>
                  <a:pt x="30" y="324"/>
                  <a:pt x="30" y="324"/>
                </a:cubicBezTo>
                <a:cubicBezTo>
                  <a:pt x="15" y="324"/>
                  <a:pt x="0" y="324"/>
                  <a:pt x="0" y="339"/>
                </a:cubicBezTo>
                <a:cubicBezTo>
                  <a:pt x="0" y="353"/>
                  <a:pt x="15" y="353"/>
                  <a:pt x="30" y="353"/>
                </a:cubicBezTo>
                <a:cubicBezTo>
                  <a:pt x="383" y="353"/>
                  <a:pt x="383" y="353"/>
                  <a:pt x="383" y="353"/>
                </a:cubicBezTo>
                <a:cubicBezTo>
                  <a:pt x="383" y="353"/>
                  <a:pt x="398" y="353"/>
                  <a:pt x="398" y="339"/>
                </a:cubicBezTo>
                <a:cubicBezTo>
                  <a:pt x="398" y="324"/>
                  <a:pt x="383" y="324"/>
                  <a:pt x="383" y="324"/>
                </a:cubicBezTo>
                <a:close/>
                <a:moveTo>
                  <a:pt x="383" y="162"/>
                </a:moveTo>
                <a:lnTo>
                  <a:pt x="383" y="162"/>
                </a:lnTo>
                <a:cubicBezTo>
                  <a:pt x="30" y="162"/>
                  <a:pt x="30" y="162"/>
                  <a:pt x="30" y="162"/>
                </a:cubicBezTo>
                <a:cubicBezTo>
                  <a:pt x="15" y="162"/>
                  <a:pt x="0" y="177"/>
                  <a:pt x="0" y="177"/>
                </a:cubicBezTo>
                <a:cubicBezTo>
                  <a:pt x="0" y="192"/>
                  <a:pt x="15" y="206"/>
                  <a:pt x="30" y="206"/>
                </a:cubicBezTo>
                <a:cubicBezTo>
                  <a:pt x="383" y="206"/>
                  <a:pt x="383" y="206"/>
                  <a:pt x="383" y="206"/>
                </a:cubicBezTo>
                <a:cubicBezTo>
                  <a:pt x="383" y="206"/>
                  <a:pt x="398" y="192"/>
                  <a:pt x="398" y="177"/>
                </a:cubicBezTo>
                <a:lnTo>
                  <a:pt x="383" y="16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5" name="Freeform 70"/>
          <p:cNvSpPr>
            <a:spLocks noChangeArrowheads="1"/>
          </p:cNvSpPr>
          <p:nvPr/>
        </p:nvSpPr>
        <p:spPr bwMode="auto">
          <a:xfrm>
            <a:off x="13708198" y="3564465"/>
            <a:ext cx="732174" cy="715434"/>
          </a:xfrm>
          <a:custGeom>
            <a:avLst/>
            <a:gdLst>
              <a:gd name="T0" fmla="*/ 633 w 634"/>
              <a:gd name="T1" fmla="*/ 235 h 619"/>
              <a:gd name="T2" fmla="*/ 412 w 634"/>
              <a:gd name="T3" fmla="*/ 206 h 619"/>
              <a:gd name="T4" fmla="*/ 309 w 634"/>
              <a:gd name="T5" fmla="*/ 0 h 619"/>
              <a:gd name="T6" fmla="*/ 220 w 634"/>
              <a:gd name="T7" fmla="*/ 206 h 619"/>
              <a:gd name="T8" fmla="*/ 0 w 634"/>
              <a:gd name="T9" fmla="*/ 235 h 619"/>
              <a:gd name="T10" fmla="*/ 162 w 634"/>
              <a:gd name="T11" fmla="*/ 398 h 619"/>
              <a:gd name="T12" fmla="*/ 117 w 634"/>
              <a:gd name="T13" fmla="*/ 618 h 619"/>
              <a:gd name="T14" fmla="*/ 309 w 634"/>
              <a:gd name="T15" fmla="*/ 515 h 619"/>
              <a:gd name="T16" fmla="*/ 515 w 634"/>
              <a:gd name="T17" fmla="*/ 618 h 619"/>
              <a:gd name="T18" fmla="*/ 471 w 634"/>
              <a:gd name="T19" fmla="*/ 398 h 619"/>
              <a:gd name="T20" fmla="*/ 633 w 634"/>
              <a:gd name="T21" fmla="*/ 235 h 619"/>
              <a:gd name="T22" fmla="*/ 309 w 634"/>
              <a:gd name="T23" fmla="*/ 471 h 619"/>
              <a:gd name="T24" fmla="*/ 162 w 634"/>
              <a:gd name="T25" fmla="*/ 545 h 619"/>
              <a:gd name="T26" fmla="*/ 191 w 634"/>
              <a:gd name="T27" fmla="*/ 382 h 619"/>
              <a:gd name="T28" fmla="*/ 73 w 634"/>
              <a:gd name="T29" fmla="*/ 265 h 619"/>
              <a:gd name="T30" fmla="*/ 235 w 634"/>
              <a:gd name="T31" fmla="*/ 235 h 619"/>
              <a:gd name="T32" fmla="*/ 309 w 634"/>
              <a:gd name="T33" fmla="*/ 73 h 619"/>
              <a:gd name="T34" fmla="*/ 383 w 634"/>
              <a:gd name="T35" fmla="*/ 235 h 619"/>
              <a:gd name="T36" fmla="*/ 559 w 634"/>
              <a:gd name="T37" fmla="*/ 265 h 619"/>
              <a:gd name="T38" fmla="*/ 426 w 634"/>
              <a:gd name="T39" fmla="*/ 382 h 619"/>
              <a:gd name="T40" fmla="*/ 456 w 634"/>
              <a:gd name="T41" fmla="*/ 559 h 619"/>
              <a:gd name="T42" fmla="*/ 309 w 634"/>
              <a:gd name="T4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619">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6" name="Freeform 71"/>
          <p:cNvSpPr>
            <a:spLocks noChangeArrowheads="1"/>
          </p:cNvSpPr>
          <p:nvPr/>
        </p:nvSpPr>
        <p:spPr bwMode="auto">
          <a:xfrm>
            <a:off x="12531638" y="3581400"/>
            <a:ext cx="711015" cy="698502"/>
          </a:xfrm>
          <a:custGeom>
            <a:avLst/>
            <a:gdLst>
              <a:gd name="T0" fmla="*/ 471 w 619"/>
              <a:gd name="T1" fmla="*/ 0 h 604"/>
              <a:gd name="T2" fmla="*/ 471 w 619"/>
              <a:gd name="T3" fmla="*/ 0 h 604"/>
              <a:gd name="T4" fmla="*/ 309 w 619"/>
              <a:gd name="T5" fmla="*/ 73 h 604"/>
              <a:gd name="T6" fmla="*/ 147 w 619"/>
              <a:gd name="T7" fmla="*/ 0 h 604"/>
              <a:gd name="T8" fmla="*/ 0 w 619"/>
              <a:gd name="T9" fmla="*/ 162 h 604"/>
              <a:gd name="T10" fmla="*/ 29 w 619"/>
              <a:gd name="T11" fmla="*/ 279 h 604"/>
              <a:gd name="T12" fmla="*/ 280 w 619"/>
              <a:gd name="T13" fmla="*/ 574 h 604"/>
              <a:gd name="T14" fmla="*/ 339 w 619"/>
              <a:gd name="T15" fmla="*/ 574 h 604"/>
              <a:gd name="T16" fmla="*/ 589 w 619"/>
              <a:gd name="T17" fmla="*/ 279 h 604"/>
              <a:gd name="T18" fmla="*/ 618 w 619"/>
              <a:gd name="T19" fmla="*/ 162 h 604"/>
              <a:gd name="T20" fmla="*/ 471 w 619"/>
              <a:gd name="T21" fmla="*/ 0 h 604"/>
              <a:gd name="T22" fmla="*/ 544 w 619"/>
              <a:gd name="T23" fmla="*/ 265 h 604"/>
              <a:gd name="T24" fmla="*/ 544 w 619"/>
              <a:gd name="T25" fmla="*/ 265 h 604"/>
              <a:gd name="T26" fmla="*/ 309 w 619"/>
              <a:gd name="T27" fmla="*/ 544 h 604"/>
              <a:gd name="T28" fmla="*/ 73 w 619"/>
              <a:gd name="T29" fmla="*/ 265 h 604"/>
              <a:gd name="T30" fmla="*/ 29 w 619"/>
              <a:gd name="T31" fmla="*/ 162 h 604"/>
              <a:gd name="T32" fmla="*/ 147 w 619"/>
              <a:gd name="T33" fmla="*/ 29 h 604"/>
              <a:gd name="T34" fmla="*/ 309 w 619"/>
              <a:gd name="T35" fmla="*/ 132 h 604"/>
              <a:gd name="T36" fmla="*/ 471 w 619"/>
              <a:gd name="T37" fmla="*/ 29 h 604"/>
              <a:gd name="T38" fmla="*/ 589 w 619"/>
              <a:gd name="T39" fmla="*/ 162 h 604"/>
              <a:gd name="T40" fmla="*/ 544 w 619"/>
              <a:gd name="T41" fmla="*/ 26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9" h="604">
                <a:moveTo>
                  <a:pt x="471" y="0"/>
                </a:moveTo>
                <a:lnTo>
                  <a:pt x="471" y="0"/>
                </a:lnTo>
                <a:cubicBezTo>
                  <a:pt x="397" y="0"/>
                  <a:pt x="353" y="44"/>
                  <a:pt x="309" y="73"/>
                </a:cubicBezTo>
                <a:cubicBezTo>
                  <a:pt x="265" y="29"/>
                  <a:pt x="221" y="0"/>
                  <a:pt x="147" y="0"/>
                </a:cubicBezTo>
                <a:cubicBezTo>
                  <a:pt x="59" y="0"/>
                  <a:pt x="0" y="73"/>
                  <a:pt x="0" y="162"/>
                </a:cubicBezTo>
                <a:cubicBezTo>
                  <a:pt x="0" y="206"/>
                  <a:pt x="15" y="250"/>
                  <a:pt x="29" y="279"/>
                </a:cubicBezTo>
                <a:cubicBezTo>
                  <a:pt x="280" y="574"/>
                  <a:pt x="280" y="574"/>
                  <a:pt x="280" y="574"/>
                </a:cubicBezTo>
                <a:cubicBezTo>
                  <a:pt x="309" y="603"/>
                  <a:pt x="309" y="603"/>
                  <a:pt x="339" y="574"/>
                </a:cubicBezTo>
                <a:cubicBezTo>
                  <a:pt x="589" y="279"/>
                  <a:pt x="589" y="279"/>
                  <a:pt x="589" y="279"/>
                </a:cubicBezTo>
                <a:cubicBezTo>
                  <a:pt x="603" y="250"/>
                  <a:pt x="618" y="206"/>
                  <a:pt x="618" y="162"/>
                </a:cubicBezTo>
                <a:cubicBezTo>
                  <a:pt x="618" y="73"/>
                  <a:pt x="559" y="0"/>
                  <a:pt x="471" y="0"/>
                </a:cubicBezTo>
                <a:close/>
                <a:moveTo>
                  <a:pt x="544" y="265"/>
                </a:moveTo>
                <a:lnTo>
                  <a:pt x="544" y="265"/>
                </a:lnTo>
                <a:cubicBezTo>
                  <a:pt x="309" y="544"/>
                  <a:pt x="309" y="544"/>
                  <a:pt x="309" y="544"/>
                </a:cubicBezTo>
                <a:cubicBezTo>
                  <a:pt x="73" y="265"/>
                  <a:pt x="73" y="265"/>
                  <a:pt x="73" y="265"/>
                </a:cubicBezTo>
                <a:cubicBezTo>
                  <a:pt x="44" y="235"/>
                  <a:pt x="29" y="206"/>
                  <a:pt x="29" y="162"/>
                </a:cubicBezTo>
                <a:cubicBezTo>
                  <a:pt x="29" y="103"/>
                  <a:pt x="88" y="44"/>
                  <a:pt x="147" y="29"/>
                </a:cubicBezTo>
                <a:cubicBezTo>
                  <a:pt x="206" y="29"/>
                  <a:pt x="280" y="88"/>
                  <a:pt x="309" y="132"/>
                </a:cubicBezTo>
                <a:cubicBezTo>
                  <a:pt x="339" y="103"/>
                  <a:pt x="412" y="29"/>
                  <a:pt x="471" y="29"/>
                </a:cubicBezTo>
                <a:cubicBezTo>
                  <a:pt x="530" y="29"/>
                  <a:pt x="589" y="103"/>
                  <a:pt x="589" y="162"/>
                </a:cubicBezTo>
                <a:cubicBezTo>
                  <a:pt x="589" y="206"/>
                  <a:pt x="574" y="235"/>
                  <a:pt x="544"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7" name="Freeform 72"/>
          <p:cNvSpPr>
            <a:spLocks noChangeArrowheads="1"/>
          </p:cNvSpPr>
          <p:nvPr/>
        </p:nvSpPr>
        <p:spPr bwMode="auto">
          <a:xfrm>
            <a:off x="23226482" y="2374901"/>
            <a:ext cx="507868" cy="732366"/>
          </a:xfrm>
          <a:custGeom>
            <a:avLst/>
            <a:gdLst>
              <a:gd name="T0" fmla="*/ 221 w 443"/>
              <a:gd name="T1" fmla="*/ 324 h 634"/>
              <a:gd name="T2" fmla="*/ 221 w 443"/>
              <a:gd name="T3" fmla="*/ 324 h 634"/>
              <a:gd name="T4" fmla="*/ 442 w 443"/>
              <a:gd name="T5" fmla="*/ 30 h 634"/>
              <a:gd name="T6" fmla="*/ 324 w 443"/>
              <a:gd name="T7" fmla="*/ 0 h 634"/>
              <a:gd name="T8" fmla="*/ 0 w 443"/>
              <a:gd name="T9" fmla="*/ 324 h 634"/>
              <a:gd name="T10" fmla="*/ 324 w 443"/>
              <a:gd name="T11" fmla="*/ 633 h 634"/>
              <a:gd name="T12" fmla="*/ 442 w 443"/>
              <a:gd name="T13" fmla="*/ 619 h 634"/>
              <a:gd name="T14" fmla="*/ 221 w 443"/>
              <a:gd name="T15" fmla="*/ 324 h 634"/>
              <a:gd name="T16" fmla="*/ 280 w 443"/>
              <a:gd name="T17" fmla="*/ 589 h 634"/>
              <a:gd name="T18" fmla="*/ 280 w 443"/>
              <a:gd name="T19" fmla="*/ 589 h 634"/>
              <a:gd name="T20" fmla="*/ 44 w 443"/>
              <a:gd name="T21" fmla="*/ 324 h 634"/>
              <a:gd name="T22" fmla="*/ 280 w 443"/>
              <a:gd name="T23" fmla="*/ 44 h 634"/>
              <a:gd name="T24" fmla="*/ 324 w 443"/>
              <a:gd name="T25" fmla="*/ 44 h 634"/>
              <a:gd name="T26" fmla="*/ 192 w 443"/>
              <a:gd name="T27" fmla="*/ 324 h 634"/>
              <a:gd name="T28" fmla="*/ 324 w 443"/>
              <a:gd name="T29" fmla="*/ 589 h 634"/>
              <a:gd name="T30" fmla="*/ 280 w 443"/>
              <a:gd name="T31"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34">
                <a:moveTo>
                  <a:pt x="221" y="324"/>
                </a:moveTo>
                <a:lnTo>
                  <a:pt x="221" y="324"/>
                </a:lnTo>
                <a:cubicBezTo>
                  <a:pt x="221" y="177"/>
                  <a:pt x="310" y="74"/>
                  <a:pt x="442" y="30"/>
                </a:cubicBezTo>
                <a:cubicBezTo>
                  <a:pt x="398" y="15"/>
                  <a:pt x="369" y="0"/>
                  <a:pt x="324" y="0"/>
                </a:cubicBezTo>
                <a:cubicBezTo>
                  <a:pt x="148" y="0"/>
                  <a:pt x="0" y="148"/>
                  <a:pt x="0" y="324"/>
                </a:cubicBezTo>
                <a:cubicBezTo>
                  <a:pt x="0" y="486"/>
                  <a:pt x="148" y="633"/>
                  <a:pt x="324" y="633"/>
                </a:cubicBezTo>
                <a:cubicBezTo>
                  <a:pt x="369" y="633"/>
                  <a:pt x="398" y="633"/>
                  <a:pt x="442" y="619"/>
                </a:cubicBezTo>
                <a:cubicBezTo>
                  <a:pt x="310" y="574"/>
                  <a:pt x="221" y="457"/>
                  <a:pt x="221" y="324"/>
                </a:cubicBezTo>
                <a:close/>
                <a:moveTo>
                  <a:pt x="280" y="589"/>
                </a:moveTo>
                <a:lnTo>
                  <a:pt x="280" y="589"/>
                </a:lnTo>
                <a:cubicBezTo>
                  <a:pt x="192" y="589"/>
                  <a:pt x="44" y="471"/>
                  <a:pt x="44" y="324"/>
                </a:cubicBezTo>
                <a:cubicBezTo>
                  <a:pt x="44" y="162"/>
                  <a:pt x="192" y="59"/>
                  <a:pt x="280" y="44"/>
                </a:cubicBezTo>
                <a:cubicBezTo>
                  <a:pt x="310" y="44"/>
                  <a:pt x="295" y="44"/>
                  <a:pt x="324" y="44"/>
                </a:cubicBezTo>
                <a:cubicBezTo>
                  <a:pt x="265" y="89"/>
                  <a:pt x="192" y="206"/>
                  <a:pt x="192" y="324"/>
                </a:cubicBezTo>
                <a:cubicBezTo>
                  <a:pt x="192" y="442"/>
                  <a:pt x="236" y="545"/>
                  <a:pt x="324" y="589"/>
                </a:cubicBezTo>
                <a:cubicBezTo>
                  <a:pt x="295" y="589"/>
                  <a:pt x="310" y="589"/>
                  <a:pt x="280"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8" name="Freeform 73"/>
          <p:cNvSpPr>
            <a:spLocks noChangeArrowheads="1"/>
          </p:cNvSpPr>
          <p:nvPr/>
        </p:nvSpPr>
        <p:spPr bwMode="auto">
          <a:xfrm>
            <a:off x="21939886" y="2408768"/>
            <a:ext cx="732177" cy="681567"/>
          </a:xfrm>
          <a:custGeom>
            <a:avLst/>
            <a:gdLst>
              <a:gd name="T0" fmla="*/ 339 w 634"/>
              <a:gd name="T1" fmla="*/ 544 h 590"/>
              <a:gd name="T2" fmla="*/ 339 w 634"/>
              <a:gd name="T3" fmla="*/ 544 h 590"/>
              <a:gd name="T4" fmla="*/ 148 w 634"/>
              <a:gd name="T5" fmla="*/ 544 h 590"/>
              <a:gd name="T6" fmla="*/ 118 w 634"/>
              <a:gd name="T7" fmla="*/ 559 h 590"/>
              <a:gd name="T8" fmla="*/ 148 w 634"/>
              <a:gd name="T9" fmla="*/ 589 h 590"/>
              <a:gd name="T10" fmla="*/ 339 w 634"/>
              <a:gd name="T11" fmla="*/ 589 h 590"/>
              <a:gd name="T12" fmla="*/ 354 w 634"/>
              <a:gd name="T13" fmla="*/ 559 h 590"/>
              <a:gd name="T14" fmla="*/ 339 w 634"/>
              <a:gd name="T15" fmla="*/ 544 h 590"/>
              <a:gd name="T16" fmla="*/ 383 w 634"/>
              <a:gd name="T17" fmla="*/ 471 h 590"/>
              <a:gd name="T18" fmla="*/ 383 w 634"/>
              <a:gd name="T19" fmla="*/ 471 h 590"/>
              <a:gd name="T20" fmla="*/ 103 w 634"/>
              <a:gd name="T21" fmla="*/ 471 h 590"/>
              <a:gd name="T22" fmla="*/ 89 w 634"/>
              <a:gd name="T23" fmla="*/ 486 h 590"/>
              <a:gd name="T24" fmla="*/ 103 w 634"/>
              <a:gd name="T25" fmla="*/ 500 h 590"/>
              <a:gd name="T26" fmla="*/ 383 w 634"/>
              <a:gd name="T27" fmla="*/ 500 h 590"/>
              <a:gd name="T28" fmla="*/ 398 w 634"/>
              <a:gd name="T29" fmla="*/ 486 h 590"/>
              <a:gd name="T30" fmla="*/ 383 w 634"/>
              <a:gd name="T31" fmla="*/ 471 h 590"/>
              <a:gd name="T32" fmla="*/ 619 w 634"/>
              <a:gd name="T33" fmla="*/ 382 h 590"/>
              <a:gd name="T34" fmla="*/ 619 w 634"/>
              <a:gd name="T35" fmla="*/ 382 h 590"/>
              <a:gd name="T36" fmla="*/ 324 w 634"/>
              <a:gd name="T37" fmla="*/ 382 h 590"/>
              <a:gd name="T38" fmla="*/ 324 w 634"/>
              <a:gd name="T39" fmla="*/ 323 h 590"/>
              <a:gd name="T40" fmla="*/ 530 w 634"/>
              <a:gd name="T41" fmla="*/ 29 h 590"/>
              <a:gd name="T42" fmla="*/ 383 w 634"/>
              <a:gd name="T43" fmla="*/ 0 h 590"/>
              <a:gd name="T44" fmla="*/ 89 w 634"/>
              <a:gd name="T45" fmla="*/ 294 h 590"/>
              <a:gd name="T46" fmla="*/ 103 w 634"/>
              <a:gd name="T47" fmla="*/ 382 h 590"/>
              <a:gd name="T48" fmla="*/ 30 w 634"/>
              <a:gd name="T49" fmla="*/ 382 h 590"/>
              <a:gd name="T50" fmla="*/ 0 w 634"/>
              <a:gd name="T51" fmla="*/ 412 h 590"/>
              <a:gd name="T52" fmla="*/ 30 w 634"/>
              <a:gd name="T53" fmla="*/ 427 h 590"/>
              <a:gd name="T54" fmla="*/ 619 w 634"/>
              <a:gd name="T55" fmla="*/ 427 h 590"/>
              <a:gd name="T56" fmla="*/ 633 w 634"/>
              <a:gd name="T57" fmla="*/ 412 h 590"/>
              <a:gd name="T58" fmla="*/ 619 w 634"/>
              <a:gd name="T59" fmla="*/ 382 h 590"/>
              <a:gd name="T60" fmla="*/ 148 w 634"/>
              <a:gd name="T61" fmla="*/ 382 h 590"/>
              <a:gd name="T62" fmla="*/ 148 w 634"/>
              <a:gd name="T63" fmla="*/ 382 h 590"/>
              <a:gd name="T64" fmla="*/ 118 w 634"/>
              <a:gd name="T65" fmla="*/ 309 h 590"/>
              <a:gd name="T66" fmla="*/ 280 w 634"/>
              <a:gd name="T67" fmla="*/ 59 h 590"/>
              <a:gd name="T68" fmla="*/ 442 w 634"/>
              <a:gd name="T69" fmla="*/ 29 h 590"/>
              <a:gd name="T70" fmla="*/ 280 w 634"/>
              <a:gd name="T71" fmla="*/ 323 h 590"/>
              <a:gd name="T72" fmla="*/ 280 w 634"/>
              <a:gd name="T73" fmla="*/ 382 h 590"/>
              <a:gd name="T74" fmla="*/ 148 w 634"/>
              <a:gd name="T75" fmla="*/ 382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590">
                <a:moveTo>
                  <a:pt x="339" y="544"/>
                </a:moveTo>
                <a:lnTo>
                  <a:pt x="339" y="544"/>
                </a:lnTo>
                <a:cubicBezTo>
                  <a:pt x="148" y="544"/>
                  <a:pt x="148" y="544"/>
                  <a:pt x="148" y="544"/>
                </a:cubicBezTo>
                <a:cubicBezTo>
                  <a:pt x="133" y="544"/>
                  <a:pt x="118" y="559"/>
                  <a:pt x="118" y="559"/>
                </a:cubicBezTo>
                <a:cubicBezTo>
                  <a:pt x="118" y="574"/>
                  <a:pt x="133" y="589"/>
                  <a:pt x="148" y="589"/>
                </a:cubicBezTo>
                <a:cubicBezTo>
                  <a:pt x="339" y="589"/>
                  <a:pt x="339" y="589"/>
                  <a:pt x="339" y="589"/>
                </a:cubicBezTo>
                <a:cubicBezTo>
                  <a:pt x="354" y="589"/>
                  <a:pt x="354" y="574"/>
                  <a:pt x="354" y="559"/>
                </a:cubicBezTo>
                <a:cubicBezTo>
                  <a:pt x="354" y="559"/>
                  <a:pt x="354" y="544"/>
                  <a:pt x="339" y="544"/>
                </a:cubicBezTo>
                <a:close/>
                <a:moveTo>
                  <a:pt x="383" y="471"/>
                </a:moveTo>
                <a:lnTo>
                  <a:pt x="383" y="471"/>
                </a:lnTo>
                <a:cubicBezTo>
                  <a:pt x="103" y="471"/>
                  <a:pt x="103" y="471"/>
                  <a:pt x="103" y="471"/>
                </a:cubicBezTo>
                <a:cubicBezTo>
                  <a:pt x="89" y="471"/>
                  <a:pt x="89" y="471"/>
                  <a:pt x="89" y="486"/>
                </a:cubicBezTo>
                <a:cubicBezTo>
                  <a:pt x="89" y="500"/>
                  <a:pt x="89" y="500"/>
                  <a:pt x="103" y="500"/>
                </a:cubicBezTo>
                <a:cubicBezTo>
                  <a:pt x="383" y="500"/>
                  <a:pt x="383" y="500"/>
                  <a:pt x="383" y="500"/>
                </a:cubicBezTo>
                <a:cubicBezTo>
                  <a:pt x="383" y="500"/>
                  <a:pt x="398" y="500"/>
                  <a:pt x="398" y="486"/>
                </a:cubicBezTo>
                <a:cubicBezTo>
                  <a:pt x="398" y="471"/>
                  <a:pt x="383" y="471"/>
                  <a:pt x="383" y="471"/>
                </a:cubicBezTo>
                <a:close/>
                <a:moveTo>
                  <a:pt x="619" y="382"/>
                </a:moveTo>
                <a:lnTo>
                  <a:pt x="619" y="382"/>
                </a:lnTo>
                <a:cubicBezTo>
                  <a:pt x="324" y="382"/>
                  <a:pt x="324" y="382"/>
                  <a:pt x="324" y="382"/>
                </a:cubicBezTo>
                <a:cubicBezTo>
                  <a:pt x="324" y="368"/>
                  <a:pt x="324" y="339"/>
                  <a:pt x="324" y="323"/>
                </a:cubicBezTo>
                <a:cubicBezTo>
                  <a:pt x="324" y="176"/>
                  <a:pt x="412" y="73"/>
                  <a:pt x="530" y="29"/>
                </a:cubicBezTo>
                <a:cubicBezTo>
                  <a:pt x="486" y="14"/>
                  <a:pt x="442" y="0"/>
                  <a:pt x="383" y="0"/>
                </a:cubicBezTo>
                <a:cubicBezTo>
                  <a:pt x="221" y="0"/>
                  <a:pt x="89" y="132"/>
                  <a:pt x="89" y="294"/>
                </a:cubicBezTo>
                <a:cubicBezTo>
                  <a:pt x="89" y="323"/>
                  <a:pt x="89" y="353"/>
                  <a:pt x="103" y="382"/>
                </a:cubicBezTo>
                <a:cubicBezTo>
                  <a:pt x="30" y="382"/>
                  <a:pt x="30" y="382"/>
                  <a:pt x="30" y="382"/>
                </a:cubicBezTo>
                <a:cubicBezTo>
                  <a:pt x="15" y="382"/>
                  <a:pt x="0" y="397"/>
                  <a:pt x="0" y="412"/>
                </a:cubicBezTo>
                <a:cubicBezTo>
                  <a:pt x="0" y="412"/>
                  <a:pt x="15" y="427"/>
                  <a:pt x="30" y="427"/>
                </a:cubicBezTo>
                <a:cubicBezTo>
                  <a:pt x="619" y="427"/>
                  <a:pt x="619" y="427"/>
                  <a:pt x="619" y="427"/>
                </a:cubicBezTo>
                <a:lnTo>
                  <a:pt x="633" y="412"/>
                </a:lnTo>
                <a:cubicBezTo>
                  <a:pt x="633" y="397"/>
                  <a:pt x="619" y="382"/>
                  <a:pt x="619" y="382"/>
                </a:cubicBezTo>
                <a:close/>
                <a:moveTo>
                  <a:pt x="148" y="382"/>
                </a:moveTo>
                <a:lnTo>
                  <a:pt x="148" y="382"/>
                </a:lnTo>
                <a:cubicBezTo>
                  <a:pt x="133" y="353"/>
                  <a:pt x="118" y="339"/>
                  <a:pt x="118" y="309"/>
                </a:cubicBezTo>
                <a:cubicBezTo>
                  <a:pt x="118" y="147"/>
                  <a:pt x="207" y="88"/>
                  <a:pt x="280" y="59"/>
                </a:cubicBezTo>
                <a:cubicBezTo>
                  <a:pt x="339" y="29"/>
                  <a:pt x="398" y="29"/>
                  <a:pt x="442" y="29"/>
                </a:cubicBezTo>
                <a:cubicBezTo>
                  <a:pt x="354" y="73"/>
                  <a:pt x="280" y="191"/>
                  <a:pt x="280" y="323"/>
                </a:cubicBezTo>
                <a:cubicBezTo>
                  <a:pt x="280" y="339"/>
                  <a:pt x="280" y="368"/>
                  <a:pt x="280" y="382"/>
                </a:cubicBezTo>
                <a:lnTo>
                  <a:pt x="148" y="38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9" name="Freeform 74"/>
          <p:cNvSpPr>
            <a:spLocks noChangeArrowheads="1"/>
          </p:cNvSpPr>
          <p:nvPr/>
        </p:nvSpPr>
        <p:spPr bwMode="auto">
          <a:xfrm>
            <a:off x="20814111" y="2442636"/>
            <a:ext cx="630603" cy="592667"/>
          </a:xfrm>
          <a:custGeom>
            <a:avLst/>
            <a:gdLst>
              <a:gd name="T0" fmla="*/ 73 w 545"/>
              <a:gd name="T1" fmla="*/ 236 h 516"/>
              <a:gd name="T2" fmla="*/ 73 w 545"/>
              <a:gd name="T3" fmla="*/ 236 h 516"/>
              <a:gd name="T4" fmla="*/ 427 w 545"/>
              <a:gd name="T5" fmla="*/ 236 h 516"/>
              <a:gd name="T6" fmla="*/ 544 w 545"/>
              <a:gd name="T7" fmla="*/ 118 h 516"/>
              <a:gd name="T8" fmla="*/ 427 w 545"/>
              <a:gd name="T9" fmla="*/ 0 h 516"/>
              <a:gd name="T10" fmla="*/ 427 w 545"/>
              <a:gd name="T11" fmla="*/ 44 h 516"/>
              <a:gd name="T12" fmla="*/ 500 w 545"/>
              <a:gd name="T13" fmla="*/ 118 h 516"/>
              <a:gd name="T14" fmla="*/ 398 w 545"/>
              <a:gd name="T15" fmla="*/ 206 h 516"/>
              <a:gd name="T16" fmla="*/ 73 w 545"/>
              <a:gd name="T17" fmla="*/ 206 h 516"/>
              <a:gd name="T18" fmla="*/ 59 w 545"/>
              <a:gd name="T19" fmla="*/ 221 h 516"/>
              <a:gd name="T20" fmla="*/ 73 w 545"/>
              <a:gd name="T21" fmla="*/ 236 h 516"/>
              <a:gd name="T22" fmla="*/ 177 w 545"/>
              <a:gd name="T23" fmla="*/ 162 h 516"/>
              <a:gd name="T24" fmla="*/ 177 w 545"/>
              <a:gd name="T25" fmla="*/ 162 h 516"/>
              <a:gd name="T26" fmla="*/ 412 w 545"/>
              <a:gd name="T27" fmla="*/ 162 h 516"/>
              <a:gd name="T28" fmla="*/ 427 w 545"/>
              <a:gd name="T29" fmla="*/ 147 h 516"/>
              <a:gd name="T30" fmla="*/ 412 w 545"/>
              <a:gd name="T31" fmla="*/ 118 h 516"/>
              <a:gd name="T32" fmla="*/ 177 w 545"/>
              <a:gd name="T33" fmla="*/ 118 h 516"/>
              <a:gd name="T34" fmla="*/ 147 w 545"/>
              <a:gd name="T35" fmla="*/ 147 h 516"/>
              <a:gd name="T36" fmla="*/ 177 w 545"/>
              <a:gd name="T37" fmla="*/ 162 h 516"/>
              <a:gd name="T38" fmla="*/ 265 w 545"/>
              <a:gd name="T39" fmla="*/ 353 h 516"/>
              <a:gd name="T40" fmla="*/ 265 w 545"/>
              <a:gd name="T41" fmla="*/ 353 h 516"/>
              <a:gd name="T42" fmla="*/ 265 w 545"/>
              <a:gd name="T43" fmla="*/ 353 h 516"/>
              <a:gd name="T44" fmla="*/ 118 w 545"/>
              <a:gd name="T45" fmla="*/ 353 h 516"/>
              <a:gd name="T46" fmla="*/ 88 w 545"/>
              <a:gd name="T47" fmla="*/ 383 h 516"/>
              <a:gd name="T48" fmla="*/ 118 w 545"/>
              <a:gd name="T49" fmla="*/ 398 h 516"/>
              <a:gd name="T50" fmla="*/ 265 w 545"/>
              <a:gd name="T51" fmla="*/ 398 h 516"/>
              <a:gd name="T52" fmla="*/ 309 w 545"/>
              <a:gd name="T53" fmla="*/ 442 h 516"/>
              <a:gd name="T54" fmla="*/ 265 w 545"/>
              <a:gd name="T55" fmla="*/ 471 h 516"/>
              <a:gd name="T56" fmla="*/ 265 w 545"/>
              <a:gd name="T57" fmla="*/ 515 h 516"/>
              <a:gd name="T58" fmla="*/ 353 w 545"/>
              <a:gd name="T59" fmla="*/ 442 h 516"/>
              <a:gd name="T60" fmla="*/ 265 w 545"/>
              <a:gd name="T61" fmla="*/ 353 h 516"/>
              <a:gd name="T62" fmla="*/ 427 w 545"/>
              <a:gd name="T63" fmla="*/ 280 h 516"/>
              <a:gd name="T64" fmla="*/ 427 w 545"/>
              <a:gd name="T65" fmla="*/ 280 h 516"/>
              <a:gd name="T66" fmla="*/ 15 w 545"/>
              <a:gd name="T67" fmla="*/ 280 h 516"/>
              <a:gd name="T68" fmla="*/ 0 w 545"/>
              <a:gd name="T69" fmla="*/ 294 h 516"/>
              <a:gd name="T70" fmla="*/ 15 w 545"/>
              <a:gd name="T71" fmla="*/ 324 h 516"/>
              <a:gd name="T72" fmla="*/ 398 w 545"/>
              <a:gd name="T73" fmla="*/ 324 h 516"/>
              <a:gd name="T74" fmla="*/ 500 w 545"/>
              <a:gd name="T75" fmla="*/ 398 h 516"/>
              <a:gd name="T76" fmla="*/ 382 w 545"/>
              <a:gd name="T77" fmla="*/ 471 h 516"/>
              <a:gd name="T78" fmla="*/ 382 w 545"/>
              <a:gd name="T79" fmla="*/ 515 h 516"/>
              <a:gd name="T80" fmla="*/ 427 w 545"/>
              <a:gd name="T81" fmla="*/ 515 h 516"/>
              <a:gd name="T82" fmla="*/ 544 w 545"/>
              <a:gd name="T83" fmla="*/ 398 h 516"/>
              <a:gd name="T84" fmla="*/ 427 w 545"/>
              <a:gd name="T85" fmla="*/ 28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45" h="516">
                <a:moveTo>
                  <a:pt x="73" y="236"/>
                </a:moveTo>
                <a:lnTo>
                  <a:pt x="73" y="236"/>
                </a:lnTo>
                <a:cubicBezTo>
                  <a:pt x="427" y="236"/>
                  <a:pt x="427" y="236"/>
                  <a:pt x="427" y="236"/>
                </a:cubicBezTo>
                <a:cubicBezTo>
                  <a:pt x="486" y="236"/>
                  <a:pt x="544" y="192"/>
                  <a:pt x="544" y="118"/>
                </a:cubicBezTo>
                <a:cubicBezTo>
                  <a:pt x="544" y="59"/>
                  <a:pt x="486" y="0"/>
                  <a:pt x="427" y="0"/>
                </a:cubicBezTo>
                <a:cubicBezTo>
                  <a:pt x="427" y="44"/>
                  <a:pt x="427" y="44"/>
                  <a:pt x="427" y="44"/>
                </a:cubicBezTo>
                <a:cubicBezTo>
                  <a:pt x="486" y="59"/>
                  <a:pt x="500" y="74"/>
                  <a:pt x="500" y="118"/>
                </a:cubicBezTo>
                <a:cubicBezTo>
                  <a:pt x="500" y="162"/>
                  <a:pt x="456" y="206"/>
                  <a:pt x="398" y="206"/>
                </a:cubicBezTo>
                <a:cubicBezTo>
                  <a:pt x="73" y="206"/>
                  <a:pt x="73" y="206"/>
                  <a:pt x="73" y="206"/>
                </a:cubicBezTo>
                <a:cubicBezTo>
                  <a:pt x="59" y="206"/>
                  <a:pt x="59" y="206"/>
                  <a:pt x="59" y="221"/>
                </a:cubicBezTo>
                <a:cubicBezTo>
                  <a:pt x="59" y="236"/>
                  <a:pt x="59" y="236"/>
                  <a:pt x="73" y="236"/>
                </a:cubicBezTo>
                <a:close/>
                <a:moveTo>
                  <a:pt x="177" y="162"/>
                </a:moveTo>
                <a:lnTo>
                  <a:pt x="177" y="162"/>
                </a:lnTo>
                <a:cubicBezTo>
                  <a:pt x="412" y="162"/>
                  <a:pt x="412" y="162"/>
                  <a:pt x="412" y="162"/>
                </a:cubicBezTo>
                <a:lnTo>
                  <a:pt x="427" y="147"/>
                </a:lnTo>
                <a:cubicBezTo>
                  <a:pt x="427" y="133"/>
                  <a:pt x="412" y="118"/>
                  <a:pt x="412" y="118"/>
                </a:cubicBezTo>
                <a:cubicBezTo>
                  <a:pt x="177" y="118"/>
                  <a:pt x="177" y="118"/>
                  <a:pt x="177" y="118"/>
                </a:cubicBezTo>
                <a:cubicBezTo>
                  <a:pt x="162" y="118"/>
                  <a:pt x="147" y="133"/>
                  <a:pt x="147" y="147"/>
                </a:cubicBezTo>
                <a:cubicBezTo>
                  <a:pt x="147" y="147"/>
                  <a:pt x="162" y="162"/>
                  <a:pt x="177" y="162"/>
                </a:cubicBezTo>
                <a:close/>
                <a:moveTo>
                  <a:pt x="265" y="353"/>
                </a:moveTo>
                <a:lnTo>
                  <a:pt x="265" y="353"/>
                </a:lnTo>
                <a:lnTo>
                  <a:pt x="265" y="353"/>
                </a:lnTo>
                <a:cubicBezTo>
                  <a:pt x="118" y="353"/>
                  <a:pt x="118" y="353"/>
                  <a:pt x="118" y="353"/>
                </a:cubicBezTo>
                <a:cubicBezTo>
                  <a:pt x="103" y="353"/>
                  <a:pt x="88" y="368"/>
                  <a:pt x="88" y="383"/>
                </a:cubicBezTo>
                <a:cubicBezTo>
                  <a:pt x="88" y="383"/>
                  <a:pt x="103" y="398"/>
                  <a:pt x="118" y="398"/>
                </a:cubicBezTo>
                <a:cubicBezTo>
                  <a:pt x="265" y="398"/>
                  <a:pt x="265" y="398"/>
                  <a:pt x="265" y="398"/>
                </a:cubicBezTo>
                <a:cubicBezTo>
                  <a:pt x="294" y="398"/>
                  <a:pt x="309" y="412"/>
                  <a:pt x="309" y="442"/>
                </a:cubicBezTo>
                <a:cubicBezTo>
                  <a:pt x="309" y="457"/>
                  <a:pt x="294" y="471"/>
                  <a:pt x="265" y="471"/>
                </a:cubicBezTo>
                <a:cubicBezTo>
                  <a:pt x="265" y="515"/>
                  <a:pt x="265" y="515"/>
                  <a:pt x="265" y="515"/>
                </a:cubicBezTo>
                <a:cubicBezTo>
                  <a:pt x="309" y="515"/>
                  <a:pt x="353" y="486"/>
                  <a:pt x="353" y="442"/>
                </a:cubicBezTo>
                <a:cubicBezTo>
                  <a:pt x="353" y="398"/>
                  <a:pt x="309" y="353"/>
                  <a:pt x="265" y="353"/>
                </a:cubicBezTo>
                <a:close/>
                <a:moveTo>
                  <a:pt x="427" y="280"/>
                </a:moveTo>
                <a:lnTo>
                  <a:pt x="427" y="280"/>
                </a:lnTo>
                <a:cubicBezTo>
                  <a:pt x="15" y="280"/>
                  <a:pt x="15" y="280"/>
                  <a:pt x="15" y="280"/>
                </a:cubicBezTo>
                <a:cubicBezTo>
                  <a:pt x="0" y="280"/>
                  <a:pt x="0" y="294"/>
                  <a:pt x="0" y="294"/>
                </a:cubicBezTo>
                <a:cubicBezTo>
                  <a:pt x="0" y="310"/>
                  <a:pt x="0" y="324"/>
                  <a:pt x="15" y="324"/>
                </a:cubicBezTo>
                <a:cubicBezTo>
                  <a:pt x="398" y="324"/>
                  <a:pt x="398" y="324"/>
                  <a:pt x="398" y="324"/>
                </a:cubicBezTo>
                <a:cubicBezTo>
                  <a:pt x="456" y="324"/>
                  <a:pt x="500" y="353"/>
                  <a:pt x="500" y="398"/>
                </a:cubicBezTo>
                <a:cubicBezTo>
                  <a:pt x="500" y="442"/>
                  <a:pt x="471" y="471"/>
                  <a:pt x="382" y="471"/>
                </a:cubicBezTo>
                <a:cubicBezTo>
                  <a:pt x="382" y="471"/>
                  <a:pt x="382" y="486"/>
                  <a:pt x="382" y="515"/>
                </a:cubicBezTo>
                <a:cubicBezTo>
                  <a:pt x="427" y="515"/>
                  <a:pt x="427" y="515"/>
                  <a:pt x="427" y="515"/>
                </a:cubicBezTo>
                <a:cubicBezTo>
                  <a:pt x="486" y="515"/>
                  <a:pt x="544" y="457"/>
                  <a:pt x="544" y="398"/>
                </a:cubicBezTo>
                <a:cubicBezTo>
                  <a:pt x="544" y="339"/>
                  <a:pt x="486" y="280"/>
                  <a:pt x="427"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0" name="Freeform 75"/>
          <p:cNvSpPr>
            <a:spLocks noChangeArrowheads="1"/>
          </p:cNvSpPr>
          <p:nvPr/>
        </p:nvSpPr>
        <p:spPr bwMode="auto">
          <a:xfrm>
            <a:off x="19595228" y="2374901"/>
            <a:ext cx="711015" cy="732366"/>
          </a:xfrm>
          <a:custGeom>
            <a:avLst/>
            <a:gdLst>
              <a:gd name="T0" fmla="*/ 73 w 619"/>
              <a:gd name="T1" fmla="*/ 295 h 634"/>
              <a:gd name="T2" fmla="*/ 0 w 619"/>
              <a:gd name="T3" fmla="*/ 324 h 634"/>
              <a:gd name="T4" fmla="*/ 73 w 619"/>
              <a:gd name="T5" fmla="*/ 339 h 634"/>
              <a:gd name="T6" fmla="*/ 73 w 619"/>
              <a:gd name="T7" fmla="*/ 295 h 634"/>
              <a:gd name="T8" fmla="*/ 500 w 619"/>
              <a:gd name="T9" fmla="*/ 162 h 634"/>
              <a:gd name="T10" fmla="*/ 545 w 619"/>
              <a:gd name="T11" fmla="*/ 89 h 634"/>
              <a:gd name="T12" fmla="*/ 471 w 619"/>
              <a:gd name="T13" fmla="*/ 133 h 634"/>
              <a:gd name="T14" fmla="*/ 500 w 619"/>
              <a:gd name="T15" fmla="*/ 162 h 634"/>
              <a:gd name="T16" fmla="*/ 132 w 619"/>
              <a:gd name="T17" fmla="*/ 162 h 634"/>
              <a:gd name="T18" fmla="*/ 162 w 619"/>
              <a:gd name="T19" fmla="*/ 133 h 634"/>
              <a:gd name="T20" fmla="*/ 88 w 619"/>
              <a:gd name="T21" fmla="*/ 103 h 634"/>
              <a:gd name="T22" fmla="*/ 132 w 619"/>
              <a:gd name="T23" fmla="*/ 162 h 634"/>
              <a:gd name="T24" fmla="*/ 309 w 619"/>
              <a:gd name="T25" fmla="*/ 103 h 634"/>
              <a:gd name="T26" fmla="*/ 324 w 619"/>
              <a:gd name="T27" fmla="*/ 30 h 634"/>
              <a:gd name="T28" fmla="*/ 294 w 619"/>
              <a:gd name="T29" fmla="*/ 30 h 634"/>
              <a:gd name="T30" fmla="*/ 309 w 619"/>
              <a:gd name="T31" fmla="*/ 103 h 634"/>
              <a:gd name="T32" fmla="*/ 309 w 619"/>
              <a:gd name="T33" fmla="*/ 530 h 634"/>
              <a:gd name="T34" fmla="*/ 294 w 619"/>
              <a:gd name="T35" fmla="*/ 619 h 634"/>
              <a:gd name="T36" fmla="*/ 324 w 619"/>
              <a:gd name="T37" fmla="*/ 619 h 634"/>
              <a:gd name="T38" fmla="*/ 309 w 619"/>
              <a:gd name="T39" fmla="*/ 530 h 634"/>
              <a:gd name="T40" fmla="*/ 486 w 619"/>
              <a:gd name="T41" fmla="*/ 471 h 634"/>
              <a:gd name="T42" fmla="*/ 456 w 619"/>
              <a:gd name="T43" fmla="*/ 501 h 634"/>
              <a:gd name="T44" fmla="*/ 530 w 619"/>
              <a:gd name="T45" fmla="*/ 545 h 634"/>
              <a:gd name="T46" fmla="*/ 486 w 619"/>
              <a:gd name="T47" fmla="*/ 471 h 634"/>
              <a:gd name="T48" fmla="*/ 603 w 619"/>
              <a:gd name="T49" fmla="*/ 295 h 634"/>
              <a:gd name="T50" fmla="*/ 530 w 619"/>
              <a:gd name="T51" fmla="*/ 324 h 634"/>
              <a:gd name="T52" fmla="*/ 603 w 619"/>
              <a:gd name="T53" fmla="*/ 339 h 634"/>
              <a:gd name="T54" fmla="*/ 603 w 619"/>
              <a:gd name="T55" fmla="*/ 295 h 634"/>
              <a:gd name="T56" fmla="*/ 147 w 619"/>
              <a:gd name="T57" fmla="*/ 457 h 634"/>
              <a:gd name="T58" fmla="*/ 103 w 619"/>
              <a:gd name="T59" fmla="*/ 530 h 634"/>
              <a:gd name="T60" fmla="*/ 162 w 619"/>
              <a:gd name="T61" fmla="*/ 486 h 634"/>
              <a:gd name="T62" fmla="*/ 147 w 619"/>
              <a:gd name="T63" fmla="*/ 457 h 634"/>
              <a:gd name="T64" fmla="*/ 309 w 619"/>
              <a:gd name="T65" fmla="*/ 148 h 634"/>
              <a:gd name="T66" fmla="*/ 309 w 619"/>
              <a:gd name="T67" fmla="*/ 501 h 634"/>
              <a:gd name="T68" fmla="*/ 309 w 619"/>
              <a:gd name="T69" fmla="*/ 148 h 634"/>
              <a:gd name="T70" fmla="*/ 309 w 619"/>
              <a:gd name="T71" fmla="*/ 457 h 634"/>
              <a:gd name="T72" fmla="*/ 309 w 619"/>
              <a:gd name="T73" fmla="*/ 177 h 634"/>
              <a:gd name="T74" fmla="*/ 309 w 619"/>
              <a:gd name="T75" fmla="*/ 45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9" h="634">
                <a:moveTo>
                  <a:pt x="73" y="295"/>
                </a:moveTo>
                <a:lnTo>
                  <a:pt x="73" y="295"/>
                </a:lnTo>
                <a:cubicBezTo>
                  <a:pt x="15" y="295"/>
                  <a:pt x="15" y="295"/>
                  <a:pt x="15" y="295"/>
                </a:cubicBezTo>
                <a:cubicBezTo>
                  <a:pt x="0" y="295"/>
                  <a:pt x="0" y="310"/>
                  <a:pt x="0" y="324"/>
                </a:cubicBezTo>
                <a:cubicBezTo>
                  <a:pt x="0" y="324"/>
                  <a:pt x="0" y="339"/>
                  <a:pt x="15" y="339"/>
                </a:cubicBezTo>
                <a:cubicBezTo>
                  <a:pt x="73" y="339"/>
                  <a:pt x="73" y="339"/>
                  <a:pt x="73" y="339"/>
                </a:cubicBezTo>
                <a:cubicBezTo>
                  <a:pt x="88" y="339"/>
                  <a:pt x="88" y="324"/>
                  <a:pt x="88" y="324"/>
                </a:cubicBezTo>
                <a:cubicBezTo>
                  <a:pt x="88" y="310"/>
                  <a:pt x="88" y="295"/>
                  <a:pt x="73" y="295"/>
                </a:cubicBezTo>
                <a:close/>
                <a:moveTo>
                  <a:pt x="500" y="162"/>
                </a:moveTo>
                <a:lnTo>
                  <a:pt x="500" y="162"/>
                </a:lnTo>
                <a:cubicBezTo>
                  <a:pt x="545" y="118"/>
                  <a:pt x="545" y="118"/>
                  <a:pt x="545" y="118"/>
                </a:cubicBezTo>
                <a:cubicBezTo>
                  <a:pt x="545" y="103"/>
                  <a:pt x="545" y="103"/>
                  <a:pt x="545" y="89"/>
                </a:cubicBezTo>
                <a:cubicBezTo>
                  <a:pt x="530" y="89"/>
                  <a:pt x="515" y="89"/>
                  <a:pt x="515" y="89"/>
                </a:cubicBezTo>
                <a:cubicBezTo>
                  <a:pt x="471" y="133"/>
                  <a:pt x="471" y="133"/>
                  <a:pt x="471" y="133"/>
                </a:cubicBezTo>
                <a:cubicBezTo>
                  <a:pt x="456" y="133"/>
                  <a:pt x="456" y="148"/>
                  <a:pt x="471" y="162"/>
                </a:cubicBezTo>
                <a:cubicBezTo>
                  <a:pt x="471" y="162"/>
                  <a:pt x="486" y="162"/>
                  <a:pt x="500" y="162"/>
                </a:cubicBezTo>
                <a:close/>
                <a:moveTo>
                  <a:pt x="132" y="162"/>
                </a:moveTo>
                <a:lnTo>
                  <a:pt x="132" y="162"/>
                </a:lnTo>
                <a:cubicBezTo>
                  <a:pt x="132" y="177"/>
                  <a:pt x="147" y="177"/>
                  <a:pt x="162" y="162"/>
                </a:cubicBezTo>
                <a:cubicBezTo>
                  <a:pt x="162" y="162"/>
                  <a:pt x="162" y="148"/>
                  <a:pt x="162" y="133"/>
                </a:cubicBezTo>
                <a:cubicBezTo>
                  <a:pt x="118" y="103"/>
                  <a:pt x="118" y="103"/>
                  <a:pt x="118" y="103"/>
                </a:cubicBezTo>
                <a:cubicBezTo>
                  <a:pt x="103" y="89"/>
                  <a:pt x="88" y="89"/>
                  <a:pt x="88" y="103"/>
                </a:cubicBezTo>
                <a:cubicBezTo>
                  <a:pt x="73" y="103"/>
                  <a:pt x="73" y="118"/>
                  <a:pt x="88" y="118"/>
                </a:cubicBezTo>
                <a:lnTo>
                  <a:pt x="132" y="162"/>
                </a:lnTo>
                <a:close/>
                <a:moveTo>
                  <a:pt x="309" y="103"/>
                </a:moveTo>
                <a:lnTo>
                  <a:pt x="309" y="103"/>
                </a:lnTo>
                <a:cubicBezTo>
                  <a:pt x="324" y="103"/>
                  <a:pt x="324" y="89"/>
                  <a:pt x="324" y="89"/>
                </a:cubicBezTo>
                <a:cubicBezTo>
                  <a:pt x="324" y="30"/>
                  <a:pt x="324" y="30"/>
                  <a:pt x="324" y="30"/>
                </a:cubicBezTo>
                <a:cubicBezTo>
                  <a:pt x="324" y="15"/>
                  <a:pt x="324" y="0"/>
                  <a:pt x="309" y="0"/>
                </a:cubicBezTo>
                <a:cubicBezTo>
                  <a:pt x="294" y="0"/>
                  <a:pt x="294" y="15"/>
                  <a:pt x="294" y="30"/>
                </a:cubicBezTo>
                <a:cubicBezTo>
                  <a:pt x="294" y="89"/>
                  <a:pt x="294" y="89"/>
                  <a:pt x="294" y="89"/>
                </a:cubicBezTo>
                <a:cubicBezTo>
                  <a:pt x="294" y="89"/>
                  <a:pt x="294" y="103"/>
                  <a:pt x="309" y="103"/>
                </a:cubicBezTo>
                <a:close/>
                <a:moveTo>
                  <a:pt x="309" y="530"/>
                </a:moveTo>
                <a:lnTo>
                  <a:pt x="309" y="530"/>
                </a:lnTo>
                <a:cubicBezTo>
                  <a:pt x="294" y="530"/>
                  <a:pt x="294" y="545"/>
                  <a:pt x="294" y="560"/>
                </a:cubicBezTo>
                <a:cubicBezTo>
                  <a:pt x="294" y="619"/>
                  <a:pt x="294" y="619"/>
                  <a:pt x="294" y="619"/>
                </a:cubicBezTo>
                <a:cubicBezTo>
                  <a:pt x="294" y="619"/>
                  <a:pt x="294" y="633"/>
                  <a:pt x="309" y="633"/>
                </a:cubicBezTo>
                <a:cubicBezTo>
                  <a:pt x="324" y="633"/>
                  <a:pt x="324" y="619"/>
                  <a:pt x="324" y="619"/>
                </a:cubicBezTo>
                <a:cubicBezTo>
                  <a:pt x="324" y="560"/>
                  <a:pt x="324" y="560"/>
                  <a:pt x="324" y="560"/>
                </a:cubicBezTo>
                <a:cubicBezTo>
                  <a:pt x="324" y="545"/>
                  <a:pt x="324" y="530"/>
                  <a:pt x="309" y="530"/>
                </a:cubicBezTo>
                <a:close/>
                <a:moveTo>
                  <a:pt x="486" y="471"/>
                </a:moveTo>
                <a:lnTo>
                  <a:pt x="486" y="471"/>
                </a:lnTo>
                <a:cubicBezTo>
                  <a:pt x="486" y="471"/>
                  <a:pt x="471" y="471"/>
                  <a:pt x="456" y="471"/>
                </a:cubicBezTo>
                <a:cubicBezTo>
                  <a:pt x="456" y="486"/>
                  <a:pt x="456" y="486"/>
                  <a:pt x="456" y="501"/>
                </a:cubicBezTo>
                <a:cubicBezTo>
                  <a:pt x="500" y="545"/>
                  <a:pt x="500" y="545"/>
                  <a:pt x="500" y="545"/>
                </a:cubicBezTo>
                <a:cubicBezTo>
                  <a:pt x="515" y="545"/>
                  <a:pt x="530" y="545"/>
                  <a:pt x="530" y="545"/>
                </a:cubicBezTo>
                <a:cubicBezTo>
                  <a:pt x="545" y="530"/>
                  <a:pt x="545" y="516"/>
                  <a:pt x="530" y="516"/>
                </a:cubicBezTo>
                <a:lnTo>
                  <a:pt x="486" y="471"/>
                </a:lnTo>
                <a:close/>
                <a:moveTo>
                  <a:pt x="603" y="295"/>
                </a:moveTo>
                <a:lnTo>
                  <a:pt x="603" y="295"/>
                </a:lnTo>
                <a:cubicBezTo>
                  <a:pt x="545" y="295"/>
                  <a:pt x="545" y="295"/>
                  <a:pt x="545" y="295"/>
                </a:cubicBezTo>
                <a:cubicBezTo>
                  <a:pt x="530" y="295"/>
                  <a:pt x="530" y="310"/>
                  <a:pt x="530" y="324"/>
                </a:cubicBezTo>
                <a:cubicBezTo>
                  <a:pt x="530" y="324"/>
                  <a:pt x="530" y="339"/>
                  <a:pt x="545" y="339"/>
                </a:cubicBezTo>
                <a:cubicBezTo>
                  <a:pt x="603" y="339"/>
                  <a:pt x="603" y="339"/>
                  <a:pt x="603" y="339"/>
                </a:cubicBezTo>
                <a:cubicBezTo>
                  <a:pt x="618" y="339"/>
                  <a:pt x="618" y="324"/>
                  <a:pt x="618" y="324"/>
                </a:cubicBezTo>
                <a:cubicBezTo>
                  <a:pt x="618" y="310"/>
                  <a:pt x="618" y="295"/>
                  <a:pt x="603" y="295"/>
                </a:cubicBezTo>
                <a:close/>
                <a:moveTo>
                  <a:pt x="147" y="457"/>
                </a:moveTo>
                <a:lnTo>
                  <a:pt x="147" y="457"/>
                </a:lnTo>
                <a:cubicBezTo>
                  <a:pt x="103" y="501"/>
                  <a:pt x="103" y="501"/>
                  <a:pt x="103" y="501"/>
                </a:cubicBezTo>
                <a:cubicBezTo>
                  <a:pt x="88" y="516"/>
                  <a:pt x="88" y="516"/>
                  <a:pt x="103" y="530"/>
                </a:cubicBezTo>
                <a:cubicBezTo>
                  <a:pt x="103" y="530"/>
                  <a:pt x="118" y="530"/>
                  <a:pt x="132" y="530"/>
                </a:cubicBezTo>
                <a:cubicBezTo>
                  <a:pt x="162" y="486"/>
                  <a:pt x="162" y="486"/>
                  <a:pt x="162" y="486"/>
                </a:cubicBezTo>
                <a:cubicBezTo>
                  <a:pt x="177" y="486"/>
                  <a:pt x="177" y="471"/>
                  <a:pt x="162" y="457"/>
                </a:cubicBezTo>
                <a:lnTo>
                  <a:pt x="147" y="457"/>
                </a:lnTo>
                <a:close/>
                <a:moveTo>
                  <a:pt x="309" y="148"/>
                </a:moveTo>
                <a:lnTo>
                  <a:pt x="309" y="148"/>
                </a:lnTo>
                <a:cubicBezTo>
                  <a:pt x="206" y="148"/>
                  <a:pt x="132" y="221"/>
                  <a:pt x="132" y="324"/>
                </a:cubicBezTo>
                <a:cubicBezTo>
                  <a:pt x="132" y="412"/>
                  <a:pt x="206" y="501"/>
                  <a:pt x="309" y="501"/>
                </a:cubicBezTo>
                <a:cubicBezTo>
                  <a:pt x="412" y="501"/>
                  <a:pt x="486" y="412"/>
                  <a:pt x="486" y="324"/>
                </a:cubicBezTo>
                <a:cubicBezTo>
                  <a:pt x="486" y="221"/>
                  <a:pt x="412" y="148"/>
                  <a:pt x="309" y="148"/>
                </a:cubicBezTo>
                <a:close/>
                <a:moveTo>
                  <a:pt x="309" y="457"/>
                </a:moveTo>
                <a:lnTo>
                  <a:pt x="309" y="457"/>
                </a:lnTo>
                <a:cubicBezTo>
                  <a:pt x="236" y="457"/>
                  <a:pt x="177" y="398"/>
                  <a:pt x="177" y="324"/>
                </a:cubicBezTo>
                <a:cubicBezTo>
                  <a:pt x="177" y="251"/>
                  <a:pt x="236" y="177"/>
                  <a:pt x="309" y="177"/>
                </a:cubicBezTo>
                <a:cubicBezTo>
                  <a:pt x="383" y="177"/>
                  <a:pt x="441" y="251"/>
                  <a:pt x="441" y="324"/>
                </a:cubicBezTo>
                <a:cubicBezTo>
                  <a:pt x="441" y="398"/>
                  <a:pt x="383" y="457"/>
                  <a:pt x="309" y="4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1" name="Freeform 76"/>
          <p:cNvSpPr>
            <a:spLocks noChangeArrowheads="1"/>
          </p:cNvSpPr>
          <p:nvPr/>
        </p:nvSpPr>
        <p:spPr bwMode="auto">
          <a:xfrm>
            <a:off x="18405974" y="2374901"/>
            <a:ext cx="732174" cy="732366"/>
          </a:xfrm>
          <a:custGeom>
            <a:avLst/>
            <a:gdLst>
              <a:gd name="T0" fmla="*/ 59 w 634"/>
              <a:gd name="T1" fmla="*/ 398 h 634"/>
              <a:gd name="T2" fmla="*/ 59 w 634"/>
              <a:gd name="T3" fmla="*/ 398 h 634"/>
              <a:gd name="T4" fmla="*/ 45 w 634"/>
              <a:gd name="T5" fmla="*/ 324 h 634"/>
              <a:gd name="T6" fmla="*/ 324 w 634"/>
              <a:gd name="T7" fmla="*/ 44 h 634"/>
              <a:gd name="T8" fmla="*/ 589 w 634"/>
              <a:gd name="T9" fmla="*/ 324 h 634"/>
              <a:gd name="T10" fmla="*/ 589 w 634"/>
              <a:gd name="T11" fmla="*/ 398 h 634"/>
              <a:gd name="T12" fmla="*/ 619 w 634"/>
              <a:gd name="T13" fmla="*/ 398 h 634"/>
              <a:gd name="T14" fmla="*/ 633 w 634"/>
              <a:gd name="T15" fmla="*/ 324 h 634"/>
              <a:gd name="T16" fmla="*/ 324 w 634"/>
              <a:gd name="T17" fmla="*/ 0 h 634"/>
              <a:gd name="T18" fmla="*/ 0 w 634"/>
              <a:gd name="T19" fmla="*/ 324 h 634"/>
              <a:gd name="T20" fmla="*/ 15 w 634"/>
              <a:gd name="T21" fmla="*/ 398 h 634"/>
              <a:gd name="T22" fmla="*/ 59 w 634"/>
              <a:gd name="T23" fmla="*/ 398 h 634"/>
              <a:gd name="T24" fmla="*/ 412 w 634"/>
              <a:gd name="T25" fmla="*/ 589 h 634"/>
              <a:gd name="T26" fmla="*/ 412 w 634"/>
              <a:gd name="T27" fmla="*/ 589 h 634"/>
              <a:gd name="T28" fmla="*/ 221 w 634"/>
              <a:gd name="T29" fmla="*/ 589 h 634"/>
              <a:gd name="T30" fmla="*/ 207 w 634"/>
              <a:gd name="T31" fmla="*/ 619 h 634"/>
              <a:gd name="T32" fmla="*/ 221 w 634"/>
              <a:gd name="T33" fmla="*/ 633 h 634"/>
              <a:gd name="T34" fmla="*/ 324 w 634"/>
              <a:gd name="T35" fmla="*/ 633 h 634"/>
              <a:gd name="T36" fmla="*/ 324 w 634"/>
              <a:gd name="T37" fmla="*/ 633 h 634"/>
              <a:gd name="T38" fmla="*/ 324 w 634"/>
              <a:gd name="T39" fmla="*/ 633 h 634"/>
              <a:gd name="T40" fmla="*/ 412 w 634"/>
              <a:gd name="T41" fmla="*/ 633 h 634"/>
              <a:gd name="T42" fmla="*/ 442 w 634"/>
              <a:gd name="T43" fmla="*/ 619 h 634"/>
              <a:gd name="T44" fmla="*/ 412 w 634"/>
              <a:gd name="T45" fmla="*/ 589 h 634"/>
              <a:gd name="T46" fmla="*/ 619 w 634"/>
              <a:gd name="T47" fmla="*/ 442 h 634"/>
              <a:gd name="T48" fmla="*/ 619 w 634"/>
              <a:gd name="T49" fmla="*/ 442 h 634"/>
              <a:gd name="T50" fmla="*/ 30 w 634"/>
              <a:gd name="T51" fmla="*/ 442 h 634"/>
              <a:gd name="T52" fmla="*/ 0 w 634"/>
              <a:gd name="T53" fmla="*/ 457 h 634"/>
              <a:gd name="T54" fmla="*/ 30 w 634"/>
              <a:gd name="T55" fmla="*/ 471 h 634"/>
              <a:gd name="T56" fmla="*/ 619 w 634"/>
              <a:gd name="T57" fmla="*/ 471 h 634"/>
              <a:gd name="T58" fmla="*/ 633 w 634"/>
              <a:gd name="T59" fmla="*/ 457 h 634"/>
              <a:gd name="T60" fmla="*/ 619 w 634"/>
              <a:gd name="T61" fmla="*/ 442 h 634"/>
              <a:gd name="T62" fmla="*/ 560 w 634"/>
              <a:gd name="T63" fmla="*/ 516 h 634"/>
              <a:gd name="T64" fmla="*/ 560 w 634"/>
              <a:gd name="T65" fmla="*/ 516 h 634"/>
              <a:gd name="T66" fmla="*/ 89 w 634"/>
              <a:gd name="T67" fmla="*/ 516 h 634"/>
              <a:gd name="T68" fmla="*/ 59 w 634"/>
              <a:gd name="T69" fmla="*/ 530 h 634"/>
              <a:gd name="T70" fmla="*/ 89 w 634"/>
              <a:gd name="T71" fmla="*/ 560 h 634"/>
              <a:gd name="T72" fmla="*/ 560 w 634"/>
              <a:gd name="T73" fmla="*/ 560 h 634"/>
              <a:gd name="T74" fmla="*/ 575 w 634"/>
              <a:gd name="T75" fmla="*/ 530 h 634"/>
              <a:gd name="T76" fmla="*/ 560 w 634"/>
              <a:gd name="T77" fmla="*/ 51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4" h="634">
                <a:moveTo>
                  <a:pt x="59" y="398"/>
                </a:moveTo>
                <a:lnTo>
                  <a:pt x="59" y="398"/>
                </a:lnTo>
                <a:cubicBezTo>
                  <a:pt x="45" y="369"/>
                  <a:pt x="45" y="353"/>
                  <a:pt x="45" y="324"/>
                </a:cubicBezTo>
                <a:cubicBezTo>
                  <a:pt x="45" y="162"/>
                  <a:pt x="162" y="44"/>
                  <a:pt x="324" y="44"/>
                </a:cubicBezTo>
                <a:cubicBezTo>
                  <a:pt x="471" y="44"/>
                  <a:pt x="589" y="162"/>
                  <a:pt x="589" y="324"/>
                </a:cubicBezTo>
                <a:cubicBezTo>
                  <a:pt x="589" y="353"/>
                  <a:pt x="589" y="369"/>
                  <a:pt x="589" y="398"/>
                </a:cubicBezTo>
                <a:cubicBezTo>
                  <a:pt x="619" y="398"/>
                  <a:pt x="619" y="398"/>
                  <a:pt x="619" y="398"/>
                </a:cubicBezTo>
                <a:cubicBezTo>
                  <a:pt x="633" y="369"/>
                  <a:pt x="633" y="353"/>
                  <a:pt x="633" y="324"/>
                </a:cubicBezTo>
                <a:cubicBezTo>
                  <a:pt x="633" y="148"/>
                  <a:pt x="486" y="0"/>
                  <a:pt x="324" y="0"/>
                </a:cubicBezTo>
                <a:cubicBezTo>
                  <a:pt x="148" y="0"/>
                  <a:pt x="0" y="148"/>
                  <a:pt x="0" y="324"/>
                </a:cubicBezTo>
                <a:cubicBezTo>
                  <a:pt x="0" y="353"/>
                  <a:pt x="15" y="369"/>
                  <a:pt x="15" y="398"/>
                </a:cubicBezTo>
                <a:lnTo>
                  <a:pt x="59" y="398"/>
                </a:lnTo>
                <a:close/>
                <a:moveTo>
                  <a:pt x="412" y="589"/>
                </a:moveTo>
                <a:lnTo>
                  <a:pt x="412" y="589"/>
                </a:lnTo>
                <a:cubicBezTo>
                  <a:pt x="221" y="589"/>
                  <a:pt x="221" y="589"/>
                  <a:pt x="221" y="589"/>
                </a:cubicBezTo>
                <a:cubicBezTo>
                  <a:pt x="207" y="589"/>
                  <a:pt x="207" y="604"/>
                  <a:pt x="207" y="619"/>
                </a:cubicBezTo>
                <a:cubicBezTo>
                  <a:pt x="207" y="619"/>
                  <a:pt x="207" y="633"/>
                  <a:pt x="221" y="633"/>
                </a:cubicBezTo>
                <a:cubicBezTo>
                  <a:pt x="324" y="633"/>
                  <a:pt x="324" y="633"/>
                  <a:pt x="324" y="633"/>
                </a:cubicBezTo>
                <a:lnTo>
                  <a:pt x="324" y="633"/>
                </a:lnTo>
                <a:lnTo>
                  <a:pt x="324" y="633"/>
                </a:lnTo>
                <a:cubicBezTo>
                  <a:pt x="412" y="633"/>
                  <a:pt x="412" y="633"/>
                  <a:pt x="412" y="633"/>
                </a:cubicBezTo>
                <a:cubicBezTo>
                  <a:pt x="428" y="633"/>
                  <a:pt x="442" y="619"/>
                  <a:pt x="442" y="619"/>
                </a:cubicBezTo>
                <a:cubicBezTo>
                  <a:pt x="442" y="604"/>
                  <a:pt x="428" y="589"/>
                  <a:pt x="412" y="589"/>
                </a:cubicBezTo>
                <a:close/>
                <a:moveTo>
                  <a:pt x="619" y="442"/>
                </a:moveTo>
                <a:lnTo>
                  <a:pt x="619" y="442"/>
                </a:lnTo>
                <a:cubicBezTo>
                  <a:pt x="30" y="442"/>
                  <a:pt x="30" y="442"/>
                  <a:pt x="30" y="442"/>
                </a:cubicBezTo>
                <a:cubicBezTo>
                  <a:pt x="15" y="442"/>
                  <a:pt x="0" y="442"/>
                  <a:pt x="0" y="457"/>
                </a:cubicBezTo>
                <a:cubicBezTo>
                  <a:pt x="0" y="471"/>
                  <a:pt x="15" y="471"/>
                  <a:pt x="30" y="471"/>
                </a:cubicBezTo>
                <a:cubicBezTo>
                  <a:pt x="619" y="471"/>
                  <a:pt x="619" y="471"/>
                  <a:pt x="619" y="471"/>
                </a:cubicBezTo>
                <a:cubicBezTo>
                  <a:pt x="619" y="471"/>
                  <a:pt x="633" y="471"/>
                  <a:pt x="633" y="457"/>
                </a:cubicBezTo>
                <a:cubicBezTo>
                  <a:pt x="633" y="442"/>
                  <a:pt x="619" y="442"/>
                  <a:pt x="619" y="442"/>
                </a:cubicBezTo>
                <a:close/>
                <a:moveTo>
                  <a:pt x="560" y="516"/>
                </a:moveTo>
                <a:lnTo>
                  <a:pt x="560" y="516"/>
                </a:lnTo>
                <a:cubicBezTo>
                  <a:pt x="89" y="516"/>
                  <a:pt x="89" y="516"/>
                  <a:pt x="89" y="516"/>
                </a:cubicBezTo>
                <a:cubicBezTo>
                  <a:pt x="74" y="516"/>
                  <a:pt x="59" y="530"/>
                  <a:pt x="59" y="530"/>
                </a:cubicBezTo>
                <a:cubicBezTo>
                  <a:pt x="59" y="545"/>
                  <a:pt x="74" y="560"/>
                  <a:pt x="89" y="560"/>
                </a:cubicBezTo>
                <a:cubicBezTo>
                  <a:pt x="560" y="560"/>
                  <a:pt x="560" y="560"/>
                  <a:pt x="560" y="560"/>
                </a:cubicBezTo>
                <a:cubicBezTo>
                  <a:pt x="560" y="560"/>
                  <a:pt x="575" y="545"/>
                  <a:pt x="575" y="530"/>
                </a:cubicBezTo>
                <a:lnTo>
                  <a:pt x="560" y="51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2" name="Freeform 77"/>
          <p:cNvSpPr>
            <a:spLocks noChangeArrowheads="1"/>
          </p:cNvSpPr>
          <p:nvPr/>
        </p:nvSpPr>
        <p:spPr bwMode="auto">
          <a:xfrm>
            <a:off x="17373310" y="2374901"/>
            <a:ext cx="457080" cy="732366"/>
          </a:xfrm>
          <a:custGeom>
            <a:avLst/>
            <a:gdLst>
              <a:gd name="T0" fmla="*/ 192 w 399"/>
              <a:gd name="T1" fmla="*/ 0 h 634"/>
              <a:gd name="T2" fmla="*/ 192 w 399"/>
              <a:gd name="T3" fmla="*/ 0 h 634"/>
              <a:gd name="T4" fmla="*/ 0 w 399"/>
              <a:gd name="T5" fmla="*/ 442 h 634"/>
              <a:gd name="T6" fmla="*/ 192 w 399"/>
              <a:gd name="T7" fmla="*/ 633 h 634"/>
              <a:gd name="T8" fmla="*/ 398 w 399"/>
              <a:gd name="T9" fmla="*/ 442 h 634"/>
              <a:gd name="T10" fmla="*/ 192 w 399"/>
              <a:gd name="T11" fmla="*/ 0 h 634"/>
              <a:gd name="T12" fmla="*/ 192 w 399"/>
              <a:gd name="T13" fmla="*/ 589 h 634"/>
              <a:gd name="T14" fmla="*/ 192 w 399"/>
              <a:gd name="T15" fmla="*/ 589 h 634"/>
              <a:gd name="T16" fmla="*/ 45 w 399"/>
              <a:gd name="T17" fmla="*/ 442 h 634"/>
              <a:gd name="T18" fmla="*/ 192 w 399"/>
              <a:gd name="T19" fmla="*/ 89 h 634"/>
              <a:gd name="T20" fmla="*/ 354 w 399"/>
              <a:gd name="T21" fmla="*/ 442 h 634"/>
              <a:gd name="T22" fmla="*/ 192 w 399"/>
              <a:gd name="T23" fmla="*/ 5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9" h="634">
                <a:moveTo>
                  <a:pt x="192" y="0"/>
                </a:moveTo>
                <a:lnTo>
                  <a:pt x="192" y="0"/>
                </a:lnTo>
                <a:cubicBezTo>
                  <a:pt x="133" y="74"/>
                  <a:pt x="0" y="324"/>
                  <a:pt x="0" y="442"/>
                </a:cubicBezTo>
                <a:cubicBezTo>
                  <a:pt x="0" y="545"/>
                  <a:pt x="89" y="633"/>
                  <a:pt x="192" y="633"/>
                </a:cubicBezTo>
                <a:cubicBezTo>
                  <a:pt x="309" y="633"/>
                  <a:pt x="398" y="545"/>
                  <a:pt x="398" y="442"/>
                </a:cubicBezTo>
                <a:cubicBezTo>
                  <a:pt x="398" y="324"/>
                  <a:pt x="251" y="74"/>
                  <a:pt x="192" y="0"/>
                </a:cubicBezTo>
                <a:close/>
                <a:moveTo>
                  <a:pt x="192" y="589"/>
                </a:moveTo>
                <a:lnTo>
                  <a:pt x="192" y="589"/>
                </a:lnTo>
                <a:cubicBezTo>
                  <a:pt x="104" y="589"/>
                  <a:pt x="45" y="530"/>
                  <a:pt x="45" y="442"/>
                </a:cubicBezTo>
                <a:cubicBezTo>
                  <a:pt x="45" y="353"/>
                  <a:pt x="148" y="148"/>
                  <a:pt x="192" y="89"/>
                </a:cubicBezTo>
                <a:cubicBezTo>
                  <a:pt x="251" y="133"/>
                  <a:pt x="354" y="353"/>
                  <a:pt x="354" y="442"/>
                </a:cubicBezTo>
                <a:cubicBezTo>
                  <a:pt x="354" y="530"/>
                  <a:pt x="280" y="589"/>
                  <a:pt x="192" y="5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3" name="Freeform 78"/>
          <p:cNvSpPr>
            <a:spLocks noChangeArrowheads="1"/>
          </p:cNvSpPr>
          <p:nvPr/>
        </p:nvSpPr>
        <p:spPr bwMode="auto">
          <a:xfrm>
            <a:off x="16082477" y="2425700"/>
            <a:ext cx="681392" cy="630764"/>
          </a:xfrm>
          <a:custGeom>
            <a:avLst/>
            <a:gdLst>
              <a:gd name="T0" fmla="*/ 103 w 589"/>
              <a:gd name="T1" fmla="*/ 309 h 546"/>
              <a:gd name="T2" fmla="*/ 103 w 589"/>
              <a:gd name="T3" fmla="*/ 309 h 546"/>
              <a:gd name="T4" fmla="*/ 294 w 589"/>
              <a:gd name="T5" fmla="*/ 162 h 546"/>
              <a:gd name="T6" fmla="*/ 485 w 589"/>
              <a:gd name="T7" fmla="*/ 309 h 546"/>
              <a:gd name="T8" fmla="*/ 530 w 589"/>
              <a:gd name="T9" fmla="*/ 309 h 546"/>
              <a:gd name="T10" fmla="*/ 294 w 589"/>
              <a:gd name="T11" fmla="*/ 118 h 546"/>
              <a:gd name="T12" fmla="*/ 58 w 589"/>
              <a:gd name="T13" fmla="*/ 309 h 546"/>
              <a:gd name="T14" fmla="*/ 103 w 589"/>
              <a:gd name="T15" fmla="*/ 309 h 546"/>
              <a:gd name="T16" fmla="*/ 530 w 589"/>
              <a:gd name="T17" fmla="*/ 162 h 546"/>
              <a:gd name="T18" fmla="*/ 530 w 589"/>
              <a:gd name="T19" fmla="*/ 162 h 546"/>
              <a:gd name="T20" fmla="*/ 559 w 589"/>
              <a:gd name="T21" fmla="*/ 133 h 546"/>
              <a:gd name="T22" fmla="*/ 559 w 589"/>
              <a:gd name="T23" fmla="*/ 104 h 546"/>
              <a:gd name="T24" fmla="*/ 530 w 589"/>
              <a:gd name="T25" fmla="*/ 104 h 546"/>
              <a:gd name="T26" fmla="*/ 500 w 589"/>
              <a:gd name="T27" fmla="*/ 133 h 546"/>
              <a:gd name="T28" fmla="*/ 500 w 589"/>
              <a:gd name="T29" fmla="*/ 162 h 546"/>
              <a:gd name="T30" fmla="*/ 530 w 589"/>
              <a:gd name="T31" fmla="*/ 162 h 546"/>
              <a:gd name="T32" fmla="*/ 294 w 589"/>
              <a:gd name="T33" fmla="*/ 74 h 546"/>
              <a:gd name="T34" fmla="*/ 294 w 589"/>
              <a:gd name="T35" fmla="*/ 74 h 546"/>
              <a:gd name="T36" fmla="*/ 309 w 589"/>
              <a:gd name="T37" fmla="*/ 59 h 546"/>
              <a:gd name="T38" fmla="*/ 309 w 589"/>
              <a:gd name="T39" fmla="*/ 15 h 546"/>
              <a:gd name="T40" fmla="*/ 294 w 589"/>
              <a:gd name="T41" fmla="*/ 0 h 546"/>
              <a:gd name="T42" fmla="*/ 279 w 589"/>
              <a:gd name="T43" fmla="*/ 15 h 546"/>
              <a:gd name="T44" fmla="*/ 279 w 589"/>
              <a:gd name="T45" fmla="*/ 59 h 546"/>
              <a:gd name="T46" fmla="*/ 294 w 589"/>
              <a:gd name="T47" fmla="*/ 74 h 546"/>
              <a:gd name="T48" fmla="*/ 485 w 589"/>
              <a:gd name="T49" fmla="*/ 516 h 546"/>
              <a:gd name="T50" fmla="*/ 485 w 589"/>
              <a:gd name="T51" fmla="*/ 516 h 546"/>
              <a:gd name="T52" fmla="*/ 103 w 589"/>
              <a:gd name="T53" fmla="*/ 516 h 546"/>
              <a:gd name="T54" fmla="*/ 73 w 589"/>
              <a:gd name="T55" fmla="*/ 530 h 546"/>
              <a:gd name="T56" fmla="*/ 103 w 589"/>
              <a:gd name="T57" fmla="*/ 545 h 546"/>
              <a:gd name="T58" fmla="*/ 485 w 589"/>
              <a:gd name="T59" fmla="*/ 545 h 546"/>
              <a:gd name="T60" fmla="*/ 515 w 589"/>
              <a:gd name="T61" fmla="*/ 530 h 546"/>
              <a:gd name="T62" fmla="*/ 485 w 589"/>
              <a:gd name="T63" fmla="*/ 516 h 546"/>
              <a:gd name="T64" fmla="*/ 574 w 589"/>
              <a:gd name="T65" fmla="*/ 354 h 546"/>
              <a:gd name="T66" fmla="*/ 574 w 589"/>
              <a:gd name="T67" fmla="*/ 354 h 546"/>
              <a:gd name="T68" fmla="*/ 14 w 589"/>
              <a:gd name="T69" fmla="*/ 354 h 546"/>
              <a:gd name="T70" fmla="*/ 0 w 589"/>
              <a:gd name="T71" fmla="*/ 368 h 546"/>
              <a:gd name="T72" fmla="*/ 14 w 589"/>
              <a:gd name="T73" fmla="*/ 398 h 546"/>
              <a:gd name="T74" fmla="*/ 574 w 589"/>
              <a:gd name="T75" fmla="*/ 398 h 546"/>
              <a:gd name="T76" fmla="*/ 588 w 589"/>
              <a:gd name="T77" fmla="*/ 368 h 546"/>
              <a:gd name="T78" fmla="*/ 574 w 589"/>
              <a:gd name="T79" fmla="*/ 354 h 546"/>
              <a:gd name="T80" fmla="*/ 58 w 589"/>
              <a:gd name="T81" fmla="*/ 162 h 546"/>
              <a:gd name="T82" fmla="*/ 58 w 589"/>
              <a:gd name="T83" fmla="*/ 162 h 546"/>
              <a:gd name="T84" fmla="*/ 88 w 589"/>
              <a:gd name="T85" fmla="*/ 162 h 546"/>
              <a:gd name="T86" fmla="*/ 88 w 589"/>
              <a:gd name="T87" fmla="*/ 133 h 546"/>
              <a:gd name="T88" fmla="*/ 58 w 589"/>
              <a:gd name="T89" fmla="*/ 104 h 546"/>
              <a:gd name="T90" fmla="*/ 29 w 589"/>
              <a:gd name="T91" fmla="*/ 104 h 546"/>
              <a:gd name="T92" fmla="*/ 29 w 589"/>
              <a:gd name="T93" fmla="*/ 133 h 546"/>
              <a:gd name="T94" fmla="*/ 58 w 589"/>
              <a:gd name="T95" fmla="*/ 162 h 546"/>
              <a:gd name="T96" fmla="*/ 544 w 589"/>
              <a:gd name="T97" fmla="*/ 427 h 546"/>
              <a:gd name="T98" fmla="*/ 544 w 589"/>
              <a:gd name="T99" fmla="*/ 427 h 546"/>
              <a:gd name="T100" fmla="*/ 44 w 589"/>
              <a:gd name="T101" fmla="*/ 427 h 546"/>
              <a:gd name="T102" fmla="*/ 14 w 589"/>
              <a:gd name="T103" fmla="*/ 457 h 546"/>
              <a:gd name="T104" fmla="*/ 44 w 589"/>
              <a:gd name="T105" fmla="*/ 472 h 546"/>
              <a:gd name="T106" fmla="*/ 544 w 589"/>
              <a:gd name="T107" fmla="*/ 472 h 546"/>
              <a:gd name="T108" fmla="*/ 574 w 589"/>
              <a:gd name="T109" fmla="*/ 457 h 546"/>
              <a:gd name="T110" fmla="*/ 544 w 589"/>
              <a:gd name="T111"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9" h="546">
                <a:moveTo>
                  <a:pt x="103" y="309"/>
                </a:moveTo>
                <a:lnTo>
                  <a:pt x="103" y="309"/>
                </a:lnTo>
                <a:cubicBezTo>
                  <a:pt x="117" y="221"/>
                  <a:pt x="206" y="162"/>
                  <a:pt x="294" y="162"/>
                </a:cubicBezTo>
                <a:cubicBezTo>
                  <a:pt x="383" y="162"/>
                  <a:pt x="471" y="221"/>
                  <a:pt x="485" y="309"/>
                </a:cubicBezTo>
                <a:cubicBezTo>
                  <a:pt x="530" y="309"/>
                  <a:pt x="530" y="309"/>
                  <a:pt x="530" y="309"/>
                </a:cubicBezTo>
                <a:cubicBezTo>
                  <a:pt x="515" y="207"/>
                  <a:pt x="412" y="118"/>
                  <a:pt x="294" y="118"/>
                </a:cubicBezTo>
                <a:cubicBezTo>
                  <a:pt x="176" y="118"/>
                  <a:pt x="73" y="207"/>
                  <a:pt x="58" y="309"/>
                </a:cubicBezTo>
                <a:lnTo>
                  <a:pt x="103" y="309"/>
                </a:lnTo>
                <a:close/>
                <a:moveTo>
                  <a:pt x="530" y="162"/>
                </a:moveTo>
                <a:lnTo>
                  <a:pt x="530" y="162"/>
                </a:lnTo>
                <a:cubicBezTo>
                  <a:pt x="559" y="133"/>
                  <a:pt x="559" y="133"/>
                  <a:pt x="559" y="133"/>
                </a:cubicBezTo>
                <a:cubicBezTo>
                  <a:pt x="559" y="133"/>
                  <a:pt x="559" y="118"/>
                  <a:pt x="559" y="104"/>
                </a:cubicBezTo>
                <a:cubicBezTo>
                  <a:pt x="544" y="104"/>
                  <a:pt x="544" y="104"/>
                  <a:pt x="530" y="104"/>
                </a:cubicBezTo>
                <a:cubicBezTo>
                  <a:pt x="500" y="133"/>
                  <a:pt x="500" y="133"/>
                  <a:pt x="500" y="133"/>
                </a:cubicBezTo>
                <a:cubicBezTo>
                  <a:pt x="500" y="148"/>
                  <a:pt x="500" y="162"/>
                  <a:pt x="500" y="162"/>
                </a:cubicBezTo>
                <a:cubicBezTo>
                  <a:pt x="515" y="177"/>
                  <a:pt x="515" y="177"/>
                  <a:pt x="530" y="162"/>
                </a:cubicBezTo>
                <a:close/>
                <a:moveTo>
                  <a:pt x="294" y="74"/>
                </a:moveTo>
                <a:lnTo>
                  <a:pt x="294" y="74"/>
                </a:lnTo>
                <a:cubicBezTo>
                  <a:pt x="309" y="74"/>
                  <a:pt x="309" y="74"/>
                  <a:pt x="309" y="59"/>
                </a:cubicBezTo>
                <a:cubicBezTo>
                  <a:pt x="309" y="15"/>
                  <a:pt x="309" y="15"/>
                  <a:pt x="309" y="15"/>
                </a:cubicBezTo>
                <a:cubicBezTo>
                  <a:pt x="309" y="15"/>
                  <a:pt x="309" y="0"/>
                  <a:pt x="294" y="0"/>
                </a:cubicBezTo>
                <a:cubicBezTo>
                  <a:pt x="279" y="0"/>
                  <a:pt x="279" y="15"/>
                  <a:pt x="279" y="15"/>
                </a:cubicBezTo>
                <a:cubicBezTo>
                  <a:pt x="279" y="59"/>
                  <a:pt x="279" y="59"/>
                  <a:pt x="279" y="59"/>
                </a:cubicBezTo>
                <a:cubicBezTo>
                  <a:pt x="279" y="74"/>
                  <a:pt x="279" y="74"/>
                  <a:pt x="294" y="74"/>
                </a:cubicBezTo>
                <a:close/>
                <a:moveTo>
                  <a:pt x="485" y="516"/>
                </a:moveTo>
                <a:lnTo>
                  <a:pt x="485" y="516"/>
                </a:lnTo>
                <a:cubicBezTo>
                  <a:pt x="103" y="516"/>
                  <a:pt x="103" y="516"/>
                  <a:pt x="103" y="516"/>
                </a:cubicBezTo>
                <a:cubicBezTo>
                  <a:pt x="88" y="516"/>
                  <a:pt x="73" y="516"/>
                  <a:pt x="73" y="530"/>
                </a:cubicBezTo>
                <a:cubicBezTo>
                  <a:pt x="73" y="545"/>
                  <a:pt x="88" y="545"/>
                  <a:pt x="103" y="545"/>
                </a:cubicBezTo>
                <a:cubicBezTo>
                  <a:pt x="485" y="545"/>
                  <a:pt x="485" y="545"/>
                  <a:pt x="485" y="545"/>
                </a:cubicBezTo>
                <a:cubicBezTo>
                  <a:pt x="500" y="545"/>
                  <a:pt x="515" y="545"/>
                  <a:pt x="515" y="530"/>
                </a:cubicBezTo>
                <a:cubicBezTo>
                  <a:pt x="515" y="516"/>
                  <a:pt x="500" y="516"/>
                  <a:pt x="485" y="516"/>
                </a:cubicBezTo>
                <a:close/>
                <a:moveTo>
                  <a:pt x="574" y="354"/>
                </a:moveTo>
                <a:lnTo>
                  <a:pt x="574" y="354"/>
                </a:lnTo>
                <a:cubicBezTo>
                  <a:pt x="14" y="354"/>
                  <a:pt x="14" y="354"/>
                  <a:pt x="14" y="354"/>
                </a:cubicBezTo>
                <a:lnTo>
                  <a:pt x="0" y="368"/>
                </a:lnTo>
                <a:cubicBezTo>
                  <a:pt x="0" y="383"/>
                  <a:pt x="14" y="398"/>
                  <a:pt x="14" y="398"/>
                </a:cubicBezTo>
                <a:cubicBezTo>
                  <a:pt x="574" y="398"/>
                  <a:pt x="574" y="398"/>
                  <a:pt x="574" y="398"/>
                </a:cubicBezTo>
                <a:cubicBezTo>
                  <a:pt x="574" y="398"/>
                  <a:pt x="588" y="383"/>
                  <a:pt x="588" y="368"/>
                </a:cubicBezTo>
                <a:lnTo>
                  <a:pt x="574" y="354"/>
                </a:lnTo>
                <a:close/>
                <a:moveTo>
                  <a:pt x="58" y="162"/>
                </a:moveTo>
                <a:lnTo>
                  <a:pt x="58" y="162"/>
                </a:lnTo>
                <a:cubicBezTo>
                  <a:pt x="73" y="177"/>
                  <a:pt x="73" y="177"/>
                  <a:pt x="88" y="162"/>
                </a:cubicBezTo>
                <a:cubicBezTo>
                  <a:pt x="88" y="162"/>
                  <a:pt x="88" y="148"/>
                  <a:pt x="88" y="133"/>
                </a:cubicBezTo>
                <a:cubicBezTo>
                  <a:pt x="58" y="104"/>
                  <a:pt x="58" y="104"/>
                  <a:pt x="58" y="104"/>
                </a:cubicBezTo>
                <a:cubicBezTo>
                  <a:pt x="44" y="104"/>
                  <a:pt x="44" y="104"/>
                  <a:pt x="29" y="104"/>
                </a:cubicBezTo>
                <a:cubicBezTo>
                  <a:pt x="29" y="118"/>
                  <a:pt x="29" y="133"/>
                  <a:pt x="29" y="133"/>
                </a:cubicBezTo>
                <a:lnTo>
                  <a:pt x="58" y="162"/>
                </a:lnTo>
                <a:close/>
                <a:moveTo>
                  <a:pt x="544" y="427"/>
                </a:moveTo>
                <a:lnTo>
                  <a:pt x="544" y="427"/>
                </a:lnTo>
                <a:cubicBezTo>
                  <a:pt x="44" y="427"/>
                  <a:pt x="44" y="427"/>
                  <a:pt x="44" y="427"/>
                </a:cubicBezTo>
                <a:cubicBezTo>
                  <a:pt x="29" y="427"/>
                  <a:pt x="14" y="442"/>
                  <a:pt x="14" y="457"/>
                </a:cubicBezTo>
                <a:cubicBezTo>
                  <a:pt x="14" y="457"/>
                  <a:pt x="29" y="472"/>
                  <a:pt x="44" y="472"/>
                </a:cubicBezTo>
                <a:cubicBezTo>
                  <a:pt x="544" y="472"/>
                  <a:pt x="544" y="472"/>
                  <a:pt x="544" y="472"/>
                </a:cubicBezTo>
                <a:cubicBezTo>
                  <a:pt x="559" y="472"/>
                  <a:pt x="574" y="457"/>
                  <a:pt x="574" y="457"/>
                </a:cubicBezTo>
                <a:cubicBezTo>
                  <a:pt x="574" y="442"/>
                  <a:pt x="559" y="427"/>
                  <a:pt x="544"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4" name="Freeform 79"/>
          <p:cNvSpPr>
            <a:spLocks noChangeArrowheads="1"/>
          </p:cNvSpPr>
          <p:nvPr/>
        </p:nvSpPr>
        <p:spPr bwMode="auto">
          <a:xfrm>
            <a:off x="14927081" y="2476500"/>
            <a:ext cx="681389" cy="444499"/>
          </a:xfrm>
          <a:custGeom>
            <a:avLst/>
            <a:gdLst>
              <a:gd name="T0" fmla="*/ 295 w 590"/>
              <a:gd name="T1" fmla="*/ 73 h 383"/>
              <a:gd name="T2" fmla="*/ 295 w 590"/>
              <a:gd name="T3" fmla="*/ 73 h 383"/>
              <a:gd name="T4" fmla="*/ 310 w 590"/>
              <a:gd name="T5" fmla="*/ 59 h 383"/>
              <a:gd name="T6" fmla="*/ 310 w 590"/>
              <a:gd name="T7" fmla="*/ 14 h 383"/>
              <a:gd name="T8" fmla="*/ 295 w 590"/>
              <a:gd name="T9" fmla="*/ 0 h 383"/>
              <a:gd name="T10" fmla="*/ 280 w 590"/>
              <a:gd name="T11" fmla="*/ 14 h 383"/>
              <a:gd name="T12" fmla="*/ 280 w 590"/>
              <a:gd name="T13" fmla="*/ 59 h 383"/>
              <a:gd name="T14" fmla="*/ 295 w 590"/>
              <a:gd name="T15" fmla="*/ 73 h 383"/>
              <a:gd name="T16" fmla="*/ 530 w 590"/>
              <a:gd name="T17" fmla="*/ 162 h 383"/>
              <a:gd name="T18" fmla="*/ 530 w 590"/>
              <a:gd name="T19" fmla="*/ 162 h 383"/>
              <a:gd name="T20" fmla="*/ 560 w 590"/>
              <a:gd name="T21" fmla="*/ 132 h 383"/>
              <a:gd name="T22" fmla="*/ 560 w 590"/>
              <a:gd name="T23" fmla="*/ 103 h 383"/>
              <a:gd name="T24" fmla="*/ 530 w 590"/>
              <a:gd name="T25" fmla="*/ 103 h 383"/>
              <a:gd name="T26" fmla="*/ 501 w 590"/>
              <a:gd name="T27" fmla="*/ 132 h 383"/>
              <a:gd name="T28" fmla="*/ 501 w 590"/>
              <a:gd name="T29" fmla="*/ 162 h 383"/>
              <a:gd name="T30" fmla="*/ 530 w 590"/>
              <a:gd name="T31" fmla="*/ 162 h 383"/>
              <a:gd name="T32" fmla="*/ 59 w 590"/>
              <a:gd name="T33" fmla="*/ 162 h 383"/>
              <a:gd name="T34" fmla="*/ 59 w 590"/>
              <a:gd name="T35" fmla="*/ 162 h 383"/>
              <a:gd name="T36" fmla="*/ 89 w 590"/>
              <a:gd name="T37" fmla="*/ 162 h 383"/>
              <a:gd name="T38" fmla="*/ 89 w 590"/>
              <a:gd name="T39" fmla="*/ 132 h 383"/>
              <a:gd name="T40" fmla="*/ 59 w 590"/>
              <a:gd name="T41" fmla="*/ 103 h 383"/>
              <a:gd name="T42" fmla="*/ 30 w 590"/>
              <a:gd name="T43" fmla="*/ 103 h 383"/>
              <a:gd name="T44" fmla="*/ 30 w 590"/>
              <a:gd name="T45" fmla="*/ 132 h 383"/>
              <a:gd name="T46" fmla="*/ 59 w 590"/>
              <a:gd name="T47" fmla="*/ 162 h 383"/>
              <a:gd name="T48" fmla="*/ 575 w 590"/>
              <a:gd name="T49" fmla="*/ 353 h 383"/>
              <a:gd name="T50" fmla="*/ 575 w 590"/>
              <a:gd name="T51" fmla="*/ 353 h 383"/>
              <a:gd name="T52" fmla="*/ 15 w 590"/>
              <a:gd name="T53" fmla="*/ 353 h 383"/>
              <a:gd name="T54" fmla="*/ 0 w 590"/>
              <a:gd name="T55" fmla="*/ 368 h 383"/>
              <a:gd name="T56" fmla="*/ 15 w 590"/>
              <a:gd name="T57" fmla="*/ 382 h 383"/>
              <a:gd name="T58" fmla="*/ 575 w 590"/>
              <a:gd name="T59" fmla="*/ 382 h 383"/>
              <a:gd name="T60" fmla="*/ 589 w 590"/>
              <a:gd name="T61" fmla="*/ 368 h 383"/>
              <a:gd name="T62" fmla="*/ 575 w 590"/>
              <a:gd name="T63" fmla="*/ 353 h 383"/>
              <a:gd name="T64" fmla="*/ 104 w 590"/>
              <a:gd name="T65" fmla="*/ 309 h 383"/>
              <a:gd name="T66" fmla="*/ 104 w 590"/>
              <a:gd name="T67" fmla="*/ 309 h 383"/>
              <a:gd name="T68" fmla="*/ 295 w 590"/>
              <a:gd name="T69" fmla="*/ 147 h 383"/>
              <a:gd name="T70" fmla="*/ 486 w 590"/>
              <a:gd name="T71" fmla="*/ 309 h 383"/>
              <a:gd name="T72" fmla="*/ 530 w 590"/>
              <a:gd name="T73" fmla="*/ 309 h 383"/>
              <a:gd name="T74" fmla="*/ 295 w 590"/>
              <a:gd name="T75" fmla="*/ 117 h 383"/>
              <a:gd name="T76" fmla="*/ 59 w 590"/>
              <a:gd name="T77" fmla="*/ 309 h 383"/>
              <a:gd name="T78" fmla="*/ 104 w 590"/>
              <a:gd name="T79" fmla="*/ 30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0" h="383">
                <a:moveTo>
                  <a:pt x="295" y="73"/>
                </a:moveTo>
                <a:lnTo>
                  <a:pt x="295" y="73"/>
                </a:lnTo>
                <a:cubicBezTo>
                  <a:pt x="310" y="73"/>
                  <a:pt x="310" y="59"/>
                  <a:pt x="310" y="59"/>
                </a:cubicBezTo>
                <a:cubicBezTo>
                  <a:pt x="310" y="14"/>
                  <a:pt x="310" y="14"/>
                  <a:pt x="310" y="14"/>
                </a:cubicBezTo>
                <a:cubicBezTo>
                  <a:pt x="310" y="0"/>
                  <a:pt x="310" y="0"/>
                  <a:pt x="295" y="0"/>
                </a:cubicBezTo>
                <a:cubicBezTo>
                  <a:pt x="280" y="0"/>
                  <a:pt x="280" y="0"/>
                  <a:pt x="280" y="14"/>
                </a:cubicBezTo>
                <a:cubicBezTo>
                  <a:pt x="280" y="59"/>
                  <a:pt x="280" y="59"/>
                  <a:pt x="280" y="59"/>
                </a:cubicBezTo>
                <a:cubicBezTo>
                  <a:pt x="280" y="59"/>
                  <a:pt x="280" y="73"/>
                  <a:pt x="295" y="73"/>
                </a:cubicBezTo>
                <a:close/>
                <a:moveTo>
                  <a:pt x="530" y="162"/>
                </a:moveTo>
                <a:lnTo>
                  <a:pt x="530" y="162"/>
                </a:lnTo>
                <a:cubicBezTo>
                  <a:pt x="560" y="132"/>
                  <a:pt x="560" y="132"/>
                  <a:pt x="560" y="132"/>
                </a:cubicBezTo>
                <a:cubicBezTo>
                  <a:pt x="560" y="117"/>
                  <a:pt x="560" y="117"/>
                  <a:pt x="560" y="103"/>
                </a:cubicBezTo>
                <a:cubicBezTo>
                  <a:pt x="545" y="103"/>
                  <a:pt x="545" y="103"/>
                  <a:pt x="530" y="103"/>
                </a:cubicBezTo>
                <a:cubicBezTo>
                  <a:pt x="501" y="132"/>
                  <a:pt x="501" y="132"/>
                  <a:pt x="501" y="132"/>
                </a:cubicBezTo>
                <a:cubicBezTo>
                  <a:pt x="501" y="147"/>
                  <a:pt x="501" y="147"/>
                  <a:pt x="501" y="162"/>
                </a:cubicBezTo>
                <a:cubicBezTo>
                  <a:pt x="516" y="162"/>
                  <a:pt x="516" y="162"/>
                  <a:pt x="530" y="162"/>
                </a:cubicBezTo>
                <a:close/>
                <a:moveTo>
                  <a:pt x="59" y="162"/>
                </a:moveTo>
                <a:lnTo>
                  <a:pt x="59" y="162"/>
                </a:lnTo>
                <a:cubicBezTo>
                  <a:pt x="74" y="162"/>
                  <a:pt x="74" y="162"/>
                  <a:pt x="89" y="162"/>
                </a:cubicBezTo>
                <a:cubicBezTo>
                  <a:pt x="89" y="147"/>
                  <a:pt x="89" y="147"/>
                  <a:pt x="89" y="132"/>
                </a:cubicBezTo>
                <a:cubicBezTo>
                  <a:pt x="59" y="103"/>
                  <a:pt x="59" y="103"/>
                  <a:pt x="59" y="103"/>
                </a:cubicBezTo>
                <a:cubicBezTo>
                  <a:pt x="45" y="103"/>
                  <a:pt x="45" y="103"/>
                  <a:pt x="30" y="103"/>
                </a:cubicBezTo>
                <a:cubicBezTo>
                  <a:pt x="30" y="117"/>
                  <a:pt x="30" y="117"/>
                  <a:pt x="30" y="132"/>
                </a:cubicBezTo>
                <a:lnTo>
                  <a:pt x="59" y="162"/>
                </a:lnTo>
                <a:close/>
                <a:moveTo>
                  <a:pt x="575" y="353"/>
                </a:moveTo>
                <a:lnTo>
                  <a:pt x="575" y="353"/>
                </a:lnTo>
                <a:cubicBezTo>
                  <a:pt x="15" y="353"/>
                  <a:pt x="15" y="353"/>
                  <a:pt x="15" y="353"/>
                </a:cubicBezTo>
                <a:cubicBezTo>
                  <a:pt x="15" y="353"/>
                  <a:pt x="0" y="353"/>
                  <a:pt x="0" y="368"/>
                </a:cubicBezTo>
                <a:cubicBezTo>
                  <a:pt x="0" y="382"/>
                  <a:pt x="15" y="382"/>
                  <a:pt x="15" y="382"/>
                </a:cubicBezTo>
                <a:cubicBezTo>
                  <a:pt x="575" y="382"/>
                  <a:pt x="575" y="382"/>
                  <a:pt x="575" y="382"/>
                </a:cubicBezTo>
                <a:cubicBezTo>
                  <a:pt x="575" y="382"/>
                  <a:pt x="589" y="382"/>
                  <a:pt x="589" y="368"/>
                </a:cubicBezTo>
                <a:cubicBezTo>
                  <a:pt x="589" y="353"/>
                  <a:pt x="575" y="353"/>
                  <a:pt x="575" y="353"/>
                </a:cubicBezTo>
                <a:close/>
                <a:moveTo>
                  <a:pt x="104" y="309"/>
                </a:moveTo>
                <a:lnTo>
                  <a:pt x="104" y="309"/>
                </a:lnTo>
                <a:cubicBezTo>
                  <a:pt x="118" y="221"/>
                  <a:pt x="207" y="147"/>
                  <a:pt x="295" y="147"/>
                </a:cubicBezTo>
                <a:cubicBezTo>
                  <a:pt x="383" y="147"/>
                  <a:pt x="472" y="221"/>
                  <a:pt x="486" y="309"/>
                </a:cubicBezTo>
                <a:cubicBezTo>
                  <a:pt x="530" y="309"/>
                  <a:pt x="530" y="309"/>
                  <a:pt x="530" y="309"/>
                </a:cubicBezTo>
                <a:cubicBezTo>
                  <a:pt x="516" y="191"/>
                  <a:pt x="413" y="117"/>
                  <a:pt x="295" y="117"/>
                </a:cubicBezTo>
                <a:cubicBezTo>
                  <a:pt x="177" y="117"/>
                  <a:pt x="74" y="191"/>
                  <a:pt x="59" y="309"/>
                </a:cubicBezTo>
                <a:lnTo>
                  <a:pt x="104" y="30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5" name="Freeform 80"/>
          <p:cNvSpPr>
            <a:spLocks noChangeArrowheads="1"/>
          </p:cNvSpPr>
          <p:nvPr/>
        </p:nvSpPr>
        <p:spPr bwMode="auto">
          <a:xfrm>
            <a:off x="13720894" y="2374901"/>
            <a:ext cx="732177" cy="732366"/>
          </a:xfrm>
          <a:custGeom>
            <a:avLst/>
            <a:gdLst>
              <a:gd name="T0" fmla="*/ 265 w 634"/>
              <a:gd name="T1" fmla="*/ 530 h 634"/>
              <a:gd name="T2" fmla="*/ 265 w 634"/>
              <a:gd name="T3" fmla="*/ 530 h 634"/>
              <a:gd name="T4" fmla="*/ 236 w 634"/>
              <a:gd name="T5" fmla="*/ 560 h 634"/>
              <a:gd name="T6" fmla="*/ 236 w 634"/>
              <a:gd name="T7" fmla="*/ 619 h 634"/>
              <a:gd name="T8" fmla="*/ 265 w 634"/>
              <a:gd name="T9" fmla="*/ 633 h 634"/>
              <a:gd name="T10" fmla="*/ 280 w 634"/>
              <a:gd name="T11" fmla="*/ 619 h 634"/>
              <a:gd name="T12" fmla="*/ 280 w 634"/>
              <a:gd name="T13" fmla="*/ 560 h 634"/>
              <a:gd name="T14" fmla="*/ 265 w 634"/>
              <a:gd name="T15" fmla="*/ 530 h 634"/>
              <a:gd name="T16" fmla="*/ 148 w 634"/>
              <a:gd name="T17" fmla="*/ 530 h 634"/>
              <a:gd name="T18" fmla="*/ 148 w 634"/>
              <a:gd name="T19" fmla="*/ 530 h 634"/>
              <a:gd name="T20" fmla="*/ 118 w 634"/>
              <a:gd name="T21" fmla="*/ 560 h 634"/>
              <a:gd name="T22" fmla="*/ 118 w 634"/>
              <a:gd name="T23" fmla="*/ 619 h 634"/>
              <a:gd name="T24" fmla="*/ 148 w 634"/>
              <a:gd name="T25" fmla="*/ 633 h 634"/>
              <a:gd name="T26" fmla="*/ 162 w 634"/>
              <a:gd name="T27" fmla="*/ 619 h 634"/>
              <a:gd name="T28" fmla="*/ 162 w 634"/>
              <a:gd name="T29" fmla="*/ 560 h 634"/>
              <a:gd name="T30" fmla="*/ 148 w 634"/>
              <a:gd name="T31" fmla="*/ 530 h 634"/>
              <a:gd name="T32" fmla="*/ 383 w 634"/>
              <a:gd name="T33" fmla="*/ 530 h 634"/>
              <a:gd name="T34" fmla="*/ 383 w 634"/>
              <a:gd name="T35" fmla="*/ 530 h 634"/>
              <a:gd name="T36" fmla="*/ 353 w 634"/>
              <a:gd name="T37" fmla="*/ 560 h 634"/>
              <a:gd name="T38" fmla="*/ 353 w 634"/>
              <a:gd name="T39" fmla="*/ 619 h 634"/>
              <a:gd name="T40" fmla="*/ 383 w 634"/>
              <a:gd name="T41" fmla="*/ 633 h 634"/>
              <a:gd name="T42" fmla="*/ 398 w 634"/>
              <a:gd name="T43" fmla="*/ 619 h 634"/>
              <a:gd name="T44" fmla="*/ 398 w 634"/>
              <a:gd name="T45" fmla="*/ 560 h 634"/>
              <a:gd name="T46" fmla="*/ 383 w 634"/>
              <a:gd name="T47" fmla="*/ 530 h 634"/>
              <a:gd name="T48" fmla="*/ 501 w 634"/>
              <a:gd name="T49" fmla="*/ 530 h 634"/>
              <a:gd name="T50" fmla="*/ 501 w 634"/>
              <a:gd name="T51" fmla="*/ 530 h 634"/>
              <a:gd name="T52" fmla="*/ 471 w 634"/>
              <a:gd name="T53" fmla="*/ 560 h 634"/>
              <a:gd name="T54" fmla="*/ 471 w 634"/>
              <a:gd name="T55" fmla="*/ 619 h 634"/>
              <a:gd name="T56" fmla="*/ 501 w 634"/>
              <a:gd name="T57" fmla="*/ 633 h 634"/>
              <a:gd name="T58" fmla="*/ 516 w 634"/>
              <a:gd name="T59" fmla="*/ 619 h 634"/>
              <a:gd name="T60" fmla="*/ 516 w 634"/>
              <a:gd name="T61" fmla="*/ 560 h 634"/>
              <a:gd name="T62" fmla="*/ 501 w 634"/>
              <a:gd name="T63" fmla="*/ 530 h 634"/>
              <a:gd name="T64" fmla="*/ 457 w 634"/>
              <a:gd name="T65" fmla="*/ 103 h 634"/>
              <a:gd name="T66" fmla="*/ 457 w 634"/>
              <a:gd name="T67" fmla="*/ 103 h 634"/>
              <a:gd name="T68" fmla="*/ 295 w 634"/>
              <a:gd name="T69" fmla="*/ 0 h 634"/>
              <a:gd name="T70" fmla="*/ 118 w 634"/>
              <a:gd name="T71" fmla="*/ 162 h 634"/>
              <a:gd name="T72" fmla="*/ 0 w 634"/>
              <a:gd name="T73" fmla="*/ 324 h 634"/>
              <a:gd name="T74" fmla="*/ 162 w 634"/>
              <a:gd name="T75" fmla="*/ 471 h 634"/>
              <a:gd name="T76" fmla="*/ 442 w 634"/>
              <a:gd name="T77" fmla="*/ 471 h 634"/>
              <a:gd name="T78" fmla="*/ 633 w 634"/>
              <a:gd name="T79" fmla="*/ 295 h 634"/>
              <a:gd name="T80" fmla="*/ 457 w 634"/>
              <a:gd name="T81" fmla="*/ 103 h 634"/>
              <a:gd name="T82" fmla="*/ 442 w 634"/>
              <a:gd name="T83" fmla="*/ 442 h 634"/>
              <a:gd name="T84" fmla="*/ 442 w 634"/>
              <a:gd name="T85" fmla="*/ 442 h 634"/>
              <a:gd name="T86" fmla="*/ 162 w 634"/>
              <a:gd name="T87" fmla="*/ 442 h 634"/>
              <a:gd name="T88" fmla="*/ 44 w 634"/>
              <a:gd name="T89" fmla="*/ 324 h 634"/>
              <a:gd name="T90" fmla="*/ 162 w 634"/>
              <a:gd name="T91" fmla="*/ 206 h 634"/>
              <a:gd name="T92" fmla="*/ 295 w 634"/>
              <a:gd name="T93" fmla="*/ 44 h 634"/>
              <a:gd name="T94" fmla="*/ 427 w 634"/>
              <a:gd name="T95" fmla="*/ 148 h 634"/>
              <a:gd name="T96" fmla="*/ 589 w 634"/>
              <a:gd name="T97" fmla="*/ 280 h 634"/>
              <a:gd name="T98" fmla="*/ 442 w 634"/>
              <a:gd name="T99" fmla="*/ 44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34" h="634">
                <a:moveTo>
                  <a:pt x="265" y="530"/>
                </a:moveTo>
                <a:lnTo>
                  <a:pt x="265" y="530"/>
                </a:lnTo>
                <a:cubicBezTo>
                  <a:pt x="251" y="530"/>
                  <a:pt x="236" y="545"/>
                  <a:pt x="236" y="560"/>
                </a:cubicBezTo>
                <a:cubicBezTo>
                  <a:pt x="236" y="619"/>
                  <a:pt x="236" y="619"/>
                  <a:pt x="236" y="619"/>
                </a:cubicBezTo>
                <a:cubicBezTo>
                  <a:pt x="236" y="619"/>
                  <a:pt x="251" y="633"/>
                  <a:pt x="265" y="633"/>
                </a:cubicBezTo>
                <a:lnTo>
                  <a:pt x="280" y="619"/>
                </a:lnTo>
                <a:cubicBezTo>
                  <a:pt x="280" y="560"/>
                  <a:pt x="280" y="560"/>
                  <a:pt x="280" y="560"/>
                </a:cubicBezTo>
                <a:cubicBezTo>
                  <a:pt x="280" y="545"/>
                  <a:pt x="265" y="530"/>
                  <a:pt x="265" y="530"/>
                </a:cubicBezTo>
                <a:close/>
                <a:moveTo>
                  <a:pt x="148" y="530"/>
                </a:moveTo>
                <a:lnTo>
                  <a:pt x="148" y="530"/>
                </a:lnTo>
                <a:cubicBezTo>
                  <a:pt x="133" y="530"/>
                  <a:pt x="118" y="545"/>
                  <a:pt x="118" y="560"/>
                </a:cubicBezTo>
                <a:cubicBezTo>
                  <a:pt x="118" y="619"/>
                  <a:pt x="118" y="619"/>
                  <a:pt x="118" y="619"/>
                </a:cubicBezTo>
                <a:cubicBezTo>
                  <a:pt x="118" y="619"/>
                  <a:pt x="133" y="633"/>
                  <a:pt x="148" y="633"/>
                </a:cubicBezTo>
                <a:lnTo>
                  <a:pt x="162" y="619"/>
                </a:lnTo>
                <a:cubicBezTo>
                  <a:pt x="162" y="560"/>
                  <a:pt x="162" y="560"/>
                  <a:pt x="162" y="560"/>
                </a:cubicBezTo>
                <a:cubicBezTo>
                  <a:pt x="162" y="545"/>
                  <a:pt x="148" y="530"/>
                  <a:pt x="148" y="530"/>
                </a:cubicBezTo>
                <a:close/>
                <a:moveTo>
                  <a:pt x="383" y="530"/>
                </a:moveTo>
                <a:lnTo>
                  <a:pt x="383" y="530"/>
                </a:lnTo>
                <a:cubicBezTo>
                  <a:pt x="369" y="530"/>
                  <a:pt x="353" y="545"/>
                  <a:pt x="353" y="560"/>
                </a:cubicBezTo>
                <a:cubicBezTo>
                  <a:pt x="353" y="619"/>
                  <a:pt x="353" y="619"/>
                  <a:pt x="353" y="619"/>
                </a:cubicBezTo>
                <a:cubicBezTo>
                  <a:pt x="353" y="619"/>
                  <a:pt x="369" y="633"/>
                  <a:pt x="383" y="633"/>
                </a:cubicBezTo>
                <a:lnTo>
                  <a:pt x="398" y="619"/>
                </a:lnTo>
                <a:cubicBezTo>
                  <a:pt x="398" y="560"/>
                  <a:pt x="398" y="560"/>
                  <a:pt x="398" y="560"/>
                </a:cubicBezTo>
                <a:cubicBezTo>
                  <a:pt x="398" y="545"/>
                  <a:pt x="383" y="530"/>
                  <a:pt x="383" y="530"/>
                </a:cubicBezTo>
                <a:close/>
                <a:moveTo>
                  <a:pt x="501" y="530"/>
                </a:moveTo>
                <a:lnTo>
                  <a:pt x="501" y="530"/>
                </a:lnTo>
                <a:cubicBezTo>
                  <a:pt x="486" y="530"/>
                  <a:pt x="471" y="545"/>
                  <a:pt x="471" y="560"/>
                </a:cubicBezTo>
                <a:cubicBezTo>
                  <a:pt x="471" y="619"/>
                  <a:pt x="471" y="619"/>
                  <a:pt x="471" y="619"/>
                </a:cubicBezTo>
                <a:cubicBezTo>
                  <a:pt x="471" y="619"/>
                  <a:pt x="486" y="633"/>
                  <a:pt x="501" y="633"/>
                </a:cubicBezTo>
                <a:lnTo>
                  <a:pt x="516" y="619"/>
                </a:lnTo>
                <a:cubicBezTo>
                  <a:pt x="516" y="560"/>
                  <a:pt x="516" y="560"/>
                  <a:pt x="516" y="560"/>
                </a:cubicBezTo>
                <a:cubicBezTo>
                  <a:pt x="516" y="545"/>
                  <a:pt x="501" y="530"/>
                  <a:pt x="501" y="530"/>
                </a:cubicBezTo>
                <a:close/>
                <a:moveTo>
                  <a:pt x="457" y="103"/>
                </a:moveTo>
                <a:lnTo>
                  <a:pt x="457" y="103"/>
                </a:lnTo>
                <a:cubicBezTo>
                  <a:pt x="427" y="44"/>
                  <a:pt x="369" y="0"/>
                  <a:pt x="295" y="0"/>
                </a:cubicBezTo>
                <a:cubicBezTo>
                  <a:pt x="206" y="0"/>
                  <a:pt x="133" y="74"/>
                  <a:pt x="118" y="162"/>
                </a:cubicBezTo>
                <a:cubicBezTo>
                  <a:pt x="59" y="192"/>
                  <a:pt x="0" y="251"/>
                  <a:pt x="0" y="324"/>
                </a:cubicBezTo>
                <a:cubicBezTo>
                  <a:pt x="0" y="398"/>
                  <a:pt x="74" y="471"/>
                  <a:pt x="162" y="471"/>
                </a:cubicBezTo>
                <a:cubicBezTo>
                  <a:pt x="162" y="471"/>
                  <a:pt x="427" y="471"/>
                  <a:pt x="442" y="471"/>
                </a:cubicBezTo>
                <a:cubicBezTo>
                  <a:pt x="545" y="471"/>
                  <a:pt x="633" y="398"/>
                  <a:pt x="633" y="295"/>
                </a:cubicBezTo>
                <a:cubicBezTo>
                  <a:pt x="633" y="192"/>
                  <a:pt x="560" y="103"/>
                  <a:pt x="457" y="103"/>
                </a:cubicBezTo>
                <a:close/>
                <a:moveTo>
                  <a:pt x="442" y="442"/>
                </a:moveTo>
                <a:lnTo>
                  <a:pt x="442" y="442"/>
                </a:lnTo>
                <a:cubicBezTo>
                  <a:pt x="427" y="442"/>
                  <a:pt x="162" y="442"/>
                  <a:pt x="162" y="442"/>
                </a:cubicBezTo>
                <a:cubicBezTo>
                  <a:pt x="162" y="442"/>
                  <a:pt x="44" y="427"/>
                  <a:pt x="44" y="324"/>
                </a:cubicBezTo>
                <a:cubicBezTo>
                  <a:pt x="44" y="265"/>
                  <a:pt x="103" y="206"/>
                  <a:pt x="162" y="206"/>
                </a:cubicBezTo>
                <a:cubicBezTo>
                  <a:pt x="162" y="118"/>
                  <a:pt x="221" y="44"/>
                  <a:pt x="295" y="44"/>
                </a:cubicBezTo>
                <a:cubicBezTo>
                  <a:pt x="369" y="44"/>
                  <a:pt x="412" y="89"/>
                  <a:pt x="427" y="148"/>
                </a:cubicBezTo>
                <a:cubicBezTo>
                  <a:pt x="530" y="133"/>
                  <a:pt x="589" y="221"/>
                  <a:pt x="589" y="280"/>
                </a:cubicBezTo>
                <a:cubicBezTo>
                  <a:pt x="604" y="369"/>
                  <a:pt x="501" y="442"/>
                  <a:pt x="442"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6" name="Freeform 81"/>
          <p:cNvSpPr>
            <a:spLocks noChangeArrowheads="1"/>
          </p:cNvSpPr>
          <p:nvPr/>
        </p:nvSpPr>
        <p:spPr bwMode="auto">
          <a:xfrm>
            <a:off x="12531638" y="2374901"/>
            <a:ext cx="711015" cy="546097"/>
          </a:xfrm>
          <a:custGeom>
            <a:avLst/>
            <a:gdLst>
              <a:gd name="T0" fmla="*/ 368 w 619"/>
              <a:gd name="T1" fmla="*/ 221 h 472"/>
              <a:gd name="T2" fmla="*/ 368 w 619"/>
              <a:gd name="T3" fmla="*/ 221 h 472"/>
              <a:gd name="T4" fmla="*/ 294 w 619"/>
              <a:gd name="T5" fmla="*/ 221 h 472"/>
              <a:gd name="T6" fmla="*/ 324 w 619"/>
              <a:gd name="T7" fmla="*/ 133 h 472"/>
              <a:gd name="T8" fmla="*/ 309 w 619"/>
              <a:gd name="T9" fmla="*/ 118 h 472"/>
              <a:gd name="T10" fmla="*/ 280 w 619"/>
              <a:gd name="T11" fmla="*/ 118 h 472"/>
              <a:gd name="T12" fmla="*/ 235 w 619"/>
              <a:gd name="T13" fmla="*/ 236 h 472"/>
              <a:gd name="T14" fmla="*/ 235 w 619"/>
              <a:gd name="T15" fmla="*/ 251 h 472"/>
              <a:gd name="T16" fmla="*/ 250 w 619"/>
              <a:gd name="T17" fmla="*/ 265 h 472"/>
              <a:gd name="T18" fmla="*/ 339 w 619"/>
              <a:gd name="T19" fmla="*/ 265 h 472"/>
              <a:gd name="T20" fmla="*/ 294 w 619"/>
              <a:gd name="T21" fmla="*/ 353 h 472"/>
              <a:gd name="T22" fmla="*/ 294 w 619"/>
              <a:gd name="T23" fmla="*/ 383 h 472"/>
              <a:gd name="T24" fmla="*/ 324 w 619"/>
              <a:gd name="T25" fmla="*/ 369 h 472"/>
              <a:gd name="T26" fmla="*/ 382 w 619"/>
              <a:gd name="T27" fmla="*/ 236 h 472"/>
              <a:gd name="T28" fmla="*/ 368 w 619"/>
              <a:gd name="T29" fmla="*/ 221 h 472"/>
              <a:gd name="T30" fmla="*/ 441 w 619"/>
              <a:gd name="T31" fmla="*/ 103 h 472"/>
              <a:gd name="T32" fmla="*/ 441 w 619"/>
              <a:gd name="T33" fmla="*/ 103 h 472"/>
              <a:gd name="T34" fmla="*/ 294 w 619"/>
              <a:gd name="T35" fmla="*/ 0 h 472"/>
              <a:gd name="T36" fmla="*/ 118 w 619"/>
              <a:gd name="T37" fmla="*/ 162 h 472"/>
              <a:gd name="T38" fmla="*/ 0 w 619"/>
              <a:gd name="T39" fmla="*/ 324 h 472"/>
              <a:gd name="T40" fmla="*/ 147 w 619"/>
              <a:gd name="T41" fmla="*/ 471 h 472"/>
              <a:gd name="T42" fmla="*/ 427 w 619"/>
              <a:gd name="T43" fmla="*/ 471 h 472"/>
              <a:gd name="T44" fmla="*/ 618 w 619"/>
              <a:gd name="T45" fmla="*/ 295 h 472"/>
              <a:gd name="T46" fmla="*/ 441 w 619"/>
              <a:gd name="T47" fmla="*/ 103 h 472"/>
              <a:gd name="T48" fmla="*/ 427 w 619"/>
              <a:gd name="T49" fmla="*/ 442 h 472"/>
              <a:gd name="T50" fmla="*/ 427 w 619"/>
              <a:gd name="T51" fmla="*/ 442 h 472"/>
              <a:gd name="T52" fmla="*/ 147 w 619"/>
              <a:gd name="T53" fmla="*/ 442 h 472"/>
              <a:gd name="T54" fmla="*/ 29 w 619"/>
              <a:gd name="T55" fmla="*/ 324 h 472"/>
              <a:gd name="T56" fmla="*/ 147 w 619"/>
              <a:gd name="T57" fmla="*/ 206 h 472"/>
              <a:gd name="T58" fmla="*/ 294 w 619"/>
              <a:gd name="T59" fmla="*/ 44 h 472"/>
              <a:gd name="T60" fmla="*/ 412 w 619"/>
              <a:gd name="T61" fmla="*/ 148 h 472"/>
              <a:gd name="T62" fmla="*/ 589 w 619"/>
              <a:gd name="T63" fmla="*/ 280 h 472"/>
              <a:gd name="T64" fmla="*/ 427 w 619"/>
              <a:gd name="T65" fmla="*/ 442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472">
                <a:moveTo>
                  <a:pt x="368" y="221"/>
                </a:moveTo>
                <a:lnTo>
                  <a:pt x="368" y="221"/>
                </a:lnTo>
                <a:cubicBezTo>
                  <a:pt x="294" y="221"/>
                  <a:pt x="294" y="221"/>
                  <a:pt x="294" y="221"/>
                </a:cubicBezTo>
                <a:cubicBezTo>
                  <a:pt x="324" y="133"/>
                  <a:pt x="324" y="133"/>
                  <a:pt x="324" y="133"/>
                </a:cubicBezTo>
                <a:cubicBezTo>
                  <a:pt x="324" y="133"/>
                  <a:pt x="324" y="118"/>
                  <a:pt x="309" y="118"/>
                </a:cubicBezTo>
                <a:cubicBezTo>
                  <a:pt x="294" y="103"/>
                  <a:pt x="294" y="118"/>
                  <a:pt x="280" y="118"/>
                </a:cubicBezTo>
                <a:cubicBezTo>
                  <a:pt x="235" y="236"/>
                  <a:pt x="235" y="236"/>
                  <a:pt x="235" y="236"/>
                </a:cubicBezTo>
                <a:lnTo>
                  <a:pt x="235" y="251"/>
                </a:lnTo>
                <a:lnTo>
                  <a:pt x="250" y="265"/>
                </a:lnTo>
                <a:cubicBezTo>
                  <a:pt x="339" y="265"/>
                  <a:pt x="339" y="265"/>
                  <a:pt x="339" y="265"/>
                </a:cubicBezTo>
                <a:cubicBezTo>
                  <a:pt x="294" y="353"/>
                  <a:pt x="294" y="353"/>
                  <a:pt x="294" y="353"/>
                </a:cubicBezTo>
                <a:cubicBezTo>
                  <a:pt x="280" y="353"/>
                  <a:pt x="294" y="369"/>
                  <a:pt x="294" y="383"/>
                </a:cubicBezTo>
                <a:cubicBezTo>
                  <a:pt x="309" y="383"/>
                  <a:pt x="324" y="383"/>
                  <a:pt x="324" y="369"/>
                </a:cubicBezTo>
                <a:cubicBezTo>
                  <a:pt x="324" y="369"/>
                  <a:pt x="382" y="251"/>
                  <a:pt x="382" y="236"/>
                </a:cubicBezTo>
                <a:cubicBezTo>
                  <a:pt x="382" y="236"/>
                  <a:pt x="382" y="221"/>
                  <a:pt x="368" y="221"/>
                </a:cubicBezTo>
                <a:close/>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5"/>
                </a:cubicBezTo>
                <a:cubicBezTo>
                  <a:pt x="618" y="192"/>
                  <a:pt x="544"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7" y="89"/>
                  <a:pt x="412" y="148"/>
                </a:cubicBezTo>
                <a:cubicBezTo>
                  <a:pt x="515" y="133"/>
                  <a:pt x="574" y="221"/>
                  <a:pt x="589" y="280"/>
                </a:cubicBezTo>
                <a:cubicBezTo>
                  <a:pt x="589" y="369"/>
                  <a:pt x="500" y="442"/>
                  <a:pt x="427"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 name="Freeform 82"/>
          <p:cNvSpPr>
            <a:spLocks noChangeArrowheads="1"/>
          </p:cNvSpPr>
          <p:nvPr/>
        </p:nvSpPr>
        <p:spPr bwMode="auto">
          <a:xfrm>
            <a:off x="11215412" y="10612967"/>
            <a:ext cx="711015" cy="732366"/>
          </a:xfrm>
          <a:custGeom>
            <a:avLst/>
            <a:gdLst>
              <a:gd name="T0" fmla="*/ 324 w 619"/>
              <a:gd name="T1" fmla="*/ 516 h 635"/>
              <a:gd name="T2" fmla="*/ 324 w 619"/>
              <a:gd name="T3" fmla="*/ 516 h 635"/>
              <a:gd name="T4" fmla="*/ 309 w 619"/>
              <a:gd name="T5" fmla="*/ 530 h 635"/>
              <a:gd name="T6" fmla="*/ 324 w 619"/>
              <a:gd name="T7" fmla="*/ 545 h 635"/>
              <a:gd name="T8" fmla="*/ 353 w 619"/>
              <a:gd name="T9" fmla="*/ 530 h 635"/>
              <a:gd name="T10" fmla="*/ 324 w 619"/>
              <a:gd name="T11" fmla="*/ 516 h 635"/>
              <a:gd name="T12" fmla="*/ 206 w 619"/>
              <a:gd name="T13" fmla="*/ 516 h 635"/>
              <a:gd name="T14" fmla="*/ 206 w 619"/>
              <a:gd name="T15" fmla="*/ 516 h 635"/>
              <a:gd name="T16" fmla="*/ 191 w 619"/>
              <a:gd name="T17" fmla="*/ 530 h 635"/>
              <a:gd name="T18" fmla="*/ 206 w 619"/>
              <a:gd name="T19" fmla="*/ 545 h 635"/>
              <a:gd name="T20" fmla="*/ 236 w 619"/>
              <a:gd name="T21" fmla="*/ 530 h 635"/>
              <a:gd name="T22" fmla="*/ 206 w 619"/>
              <a:gd name="T23" fmla="*/ 516 h 635"/>
              <a:gd name="T24" fmla="*/ 250 w 619"/>
              <a:gd name="T25" fmla="*/ 589 h 635"/>
              <a:gd name="T26" fmla="*/ 250 w 619"/>
              <a:gd name="T27" fmla="*/ 589 h 635"/>
              <a:gd name="T28" fmla="*/ 236 w 619"/>
              <a:gd name="T29" fmla="*/ 604 h 635"/>
              <a:gd name="T30" fmla="*/ 250 w 619"/>
              <a:gd name="T31" fmla="*/ 634 h 635"/>
              <a:gd name="T32" fmla="*/ 265 w 619"/>
              <a:gd name="T33" fmla="*/ 604 h 635"/>
              <a:gd name="T34" fmla="*/ 250 w 619"/>
              <a:gd name="T35" fmla="*/ 589 h 635"/>
              <a:gd name="T36" fmla="*/ 368 w 619"/>
              <a:gd name="T37" fmla="*/ 589 h 635"/>
              <a:gd name="T38" fmla="*/ 368 w 619"/>
              <a:gd name="T39" fmla="*/ 589 h 635"/>
              <a:gd name="T40" fmla="*/ 353 w 619"/>
              <a:gd name="T41" fmla="*/ 604 h 635"/>
              <a:gd name="T42" fmla="*/ 368 w 619"/>
              <a:gd name="T43" fmla="*/ 634 h 635"/>
              <a:gd name="T44" fmla="*/ 383 w 619"/>
              <a:gd name="T45" fmla="*/ 604 h 635"/>
              <a:gd name="T46" fmla="*/ 368 w 619"/>
              <a:gd name="T47" fmla="*/ 589 h 635"/>
              <a:gd name="T48" fmla="*/ 441 w 619"/>
              <a:gd name="T49" fmla="*/ 516 h 635"/>
              <a:gd name="T50" fmla="*/ 441 w 619"/>
              <a:gd name="T51" fmla="*/ 516 h 635"/>
              <a:gd name="T52" fmla="*/ 427 w 619"/>
              <a:gd name="T53" fmla="*/ 530 h 635"/>
              <a:gd name="T54" fmla="*/ 441 w 619"/>
              <a:gd name="T55" fmla="*/ 545 h 635"/>
              <a:gd name="T56" fmla="*/ 471 w 619"/>
              <a:gd name="T57" fmla="*/ 530 h 635"/>
              <a:gd name="T58" fmla="*/ 441 w 619"/>
              <a:gd name="T59" fmla="*/ 516 h 635"/>
              <a:gd name="T60" fmla="*/ 441 w 619"/>
              <a:gd name="T61" fmla="*/ 104 h 635"/>
              <a:gd name="T62" fmla="*/ 441 w 619"/>
              <a:gd name="T63" fmla="*/ 104 h 635"/>
              <a:gd name="T64" fmla="*/ 294 w 619"/>
              <a:gd name="T65" fmla="*/ 0 h 635"/>
              <a:gd name="T66" fmla="*/ 118 w 619"/>
              <a:gd name="T67" fmla="*/ 163 h 635"/>
              <a:gd name="T68" fmla="*/ 0 w 619"/>
              <a:gd name="T69" fmla="*/ 310 h 635"/>
              <a:gd name="T70" fmla="*/ 147 w 619"/>
              <a:gd name="T71" fmla="*/ 472 h 635"/>
              <a:gd name="T72" fmla="*/ 441 w 619"/>
              <a:gd name="T73" fmla="*/ 472 h 635"/>
              <a:gd name="T74" fmla="*/ 618 w 619"/>
              <a:gd name="T75" fmla="*/ 280 h 635"/>
              <a:gd name="T76" fmla="*/ 441 w 619"/>
              <a:gd name="T77" fmla="*/ 104 h 635"/>
              <a:gd name="T78" fmla="*/ 427 w 619"/>
              <a:gd name="T79" fmla="*/ 427 h 635"/>
              <a:gd name="T80" fmla="*/ 427 w 619"/>
              <a:gd name="T81" fmla="*/ 427 h 635"/>
              <a:gd name="T82" fmla="*/ 177 w 619"/>
              <a:gd name="T83" fmla="*/ 427 h 635"/>
              <a:gd name="T84" fmla="*/ 29 w 619"/>
              <a:gd name="T85" fmla="*/ 310 h 635"/>
              <a:gd name="T86" fmla="*/ 147 w 619"/>
              <a:gd name="T87" fmla="*/ 192 h 635"/>
              <a:gd name="T88" fmla="*/ 294 w 619"/>
              <a:gd name="T89" fmla="*/ 45 h 635"/>
              <a:gd name="T90" fmla="*/ 412 w 619"/>
              <a:gd name="T91" fmla="*/ 133 h 635"/>
              <a:gd name="T92" fmla="*/ 589 w 619"/>
              <a:gd name="T93" fmla="*/ 280 h 635"/>
              <a:gd name="T94" fmla="*/ 427 w 619"/>
              <a:gd name="T95" fmla="*/ 42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9" h="635">
                <a:moveTo>
                  <a:pt x="324" y="516"/>
                </a:moveTo>
                <a:lnTo>
                  <a:pt x="324" y="516"/>
                </a:lnTo>
                <a:cubicBezTo>
                  <a:pt x="324" y="516"/>
                  <a:pt x="309" y="516"/>
                  <a:pt x="309" y="530"/>
                </a:cubicBezTo>
                <a:cubicBezTo>
                  <a:pt x="309" y="545"/>
                  <a:pt x="324" y="545"/>
                  <a:pt x="324" y="545"/>
                </a:cubicBezTo>
                <a:cubicBezTo>
                  <a:pt x="339" y="545"/>
                  <a:pt x="353" y="545"/>
                  <a:pt x="353" y="530"/>
                </a:cubicBezTo>
                <a:cubicBezTo>
                  <a:pt x="353" y="516"/>
                  <a:pt x="339" y="516"/>
                  <a:pt x="324" y="516"/>
                </a:cubicBezTo>
                <a:close/>
                <a:moveTo>
                  <a:pt x="206" y="516"/>
                </a:moveTo>
                <a:lnTo>
                  <a:pt x="206" y="516"/>
                </a:lnTo>
                <a:cubicBezTo>
                  <a:pt x="206" y="516"/>
                  <a:pt x="191" y="516"/>
                  <a:pt x="191" y="530"/>
                </a:cubicBezTo>
                <a:cubicBezTo>
                  <a:pt x="191" y="545"/>
                  <a:pt x="206" y="545"/>
                  <a:pt x="206" y="545"/>
                </a:cubicBezTo>
                <a:cubicBezTo>
                  <a:pt x="221" y="545"/>
                  <a:pt x="236" y="545"/>
                  <a:pt x="236" y="530"/>
                </a:cubicBezTo>
                <a:cubicBezTo>
                  <a:pt x="236" y="516"/>
                  <a:pt x="221" y="516"/>
                  <a:pt x="206" y="516"/>
                </a:cubicBezTo>
                <a:close/>
                <a:moveTo>
                  <a:pt x="250" y="589"/>
                </a:moveTo>
                <a:lnTo>
                  <a:pt x="250" y="589"/>
                </a:lnTo>
                <a:cubicBezTo>
                  <a:pt x="236" y="589"/>
                  <a:pt x="236" y="604"/>
                  <a:pt x="236" y="604"/>
                </a:cubicBezTo>
                <a:cubicBezTo>
                  <a:pt x="236" y="619"/>
                  <a:pt x="236" y="634"/>
                  <a:pt x="250" y="634"/>
                </a:cubicBezTo>
                <a:cubicBezTo>
                  <a:pt x="265" y="634"/>
                  <a:pt x="265" y="619"/>
                  <a:pt x="265" y="604"/>
                </a:cubicBezTo>
                <a:cubicBezTo>
                  <a:pt x="265" y="604"/>
                  <a:pt x="265" y="589"/>
                  <a:pt x="250" y="589"/>
                </a:cubicBezTo>
                <a:close/>
                <a:moveTo>
                  <a:pt x="368" y="589"/>
                </a:moveTo>
                <a:lnTo>
                  <a:pt x="368" y="589"/>
                </a:lnTo>
                <a:cubicBezTo>
                  <a:pt x="353" y="589"/>
                  <a:pt x="353" y="604"/>
                  <a:pt x="353" y="604"/>
                </a:cubicBezTo>
                <a:cubicBezTo>
                  <a:pt x="353" y="619"/>
                  <a:pt x="353" y="634"/>
                  <a:pt x="368" y="634"/>
                </a:cubicBezTo>
                <a:cubicBezTo>
                  <a:pt x="383" y="634"/>
                  <a:pt x="383" y="619"/>
                  <a:pt x="383" y="604"/>
                </a:cubicBezTo>
                <a:cubicBezTo>
                  <a:pt x="383" y="604"/>
                  <a:pt x="383" y="589"/>
                  <a:pt x="368" y="589"/>
                </a:cubicBezTo>
                <a:close/>
                <a:moveTo>
                  <a:pt x="441" y="516"/>
                </a:moveTo>
                <a:lnTo>
                  <a:pt x="441" y="516"/>
                </a:lnTo>
                <a:cubicBezTo>
                  <a:pt x="441" y="516"/>
                  <a:pt x="427" y="516"/>
                  <a:pt x="427" y="530"/>
                </a:cubicBezTo>
                <a:cubicBezTo>
                  <a:pt x="427" y="545"/>
                  <a:pt x="441" y="545"/>
                  <a:pt x="441" y="545"/>
                </a:cubicBezTo>
                <a:cubicBezTo>
                  <a:pt x="457" y="545"/>
                  <a:pt x="471" y="545"/>
                  <a:pt x="471" y="530"/>
                </a:cubicBezTo>
                <a:cubicBezTo>
                  <a:pt x="471" y="516"/>
                  <a:pt x="457" y="516"/>
                  <a:pt x="441" y="516"/>
                </a:cubicBezTo>
                <a:close/>
                <a:moveTo>
                  <a:pt x="441" y="104"/>
                </a:moveTo>
                <a:lnTo>
                  <a:pt x="441" y="104"/>
                </a:lnTo>
                <a:cubicBezTo>
                  <a:pt x="412" y="45"/>
                  <a:pt x="353" y="0"/>
                  <a:pt x="294" y="0"/>
                </a:cubicBezTo>
                <a:cubicBezTo>
                  <a:pt x="191" y="0"/>
                  <a:pt x="118" y="74"/>
                  <a:pt x="118" y="163"/>
                </a:cubicBezTo>
                <a:cubicBezTo>
                  <a:pt x="44" y="177"/>
                  <a:pt x="0" y="251"/>
                  <a:pt x="0" y="310"/>
                </a:cubicBezTo>
                <a:cubicBezTo>
                  <a:pt x="0" y="398"/>
                  <a:pt x="59" y="472"/>
                  <a:pt x="147" y="472"/>
                </a:cubicBezTo>
                <a:lnTo>
                  <a:pt x="441" y="472"/>
                </a:lnTo>
                <a:cubicBezTo>
                  <a:pt x="545" y="472"/>
                  <a:pt x="618" y="383"/>
                  <a:pt x="618" y="280"/>
                </a:cubicBezTo>
                <a:cubicBezTo>
                  <a:pt x="618" y="177"/>
                  <a:pt x="545" y="104"/>
                  <a:pt x="441" y="104"/>
                </a:cubicBezTo>
                <a:close/>
                <a:moveTo>
                  <a:pt x="427" y="427"/>
                </a:moveTo>
                <a:lnTo>
                  <a:pt x="427" y="427"/>
                </a:lnTo>
                <a:lnTo>
                  <a:pt x="177" y="427"/>
                </a:lnTo>
                <a:cubicBezTo>
                  <a:pt x="74" y="427"/>
                  <a:pt x="29" y="354"/>
                  <a:pt x="29" y="310"/>
                </a:cubicBezTo>
                <a:cubicBezTo>
                  <a:pt x="29" y="266"/>
                  <a:pt x="88" y="207"/>
                  <a:pt x="147" y="192"/>
                </a:cubicBezTo>
                <a:cubicBezTo>
                  <a:pt x="147" y="118"/>
                  <a:pt x="206" y="45"/>
                  <a:pt x="294" y="45"/>
                </a:cubicBezTo>
                <a:cubicBezTo>
                  <a:pt x="353" y="45"/>
                  <a:pt x="398" y="74"/>
                  <a:pt x="412" y="133"/>
                </a:cubicBezTo>
                <a:cubicBezTo>
                  <a:pt x="515" y="133"/>
                  <a:pt x="589" y="192"/>
                  <a:pt x="589" y="280"/>
                </a:cubicBezTo>
                <a:cubicBezTo>
                  <a:pt x="589" y="354"/>
                  <a:pt x="530" y="427"/>
                  <a:pt x="427"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 name="Freeform 83"/>
          <p:cNvSpPr>
            <a:spLocks noChangeArrowheads="1"/>
          </p:cNvSpPr>
          <p:nvPr/>
        </p:nvSpPr>
        <p:spPr bwMode="auto">
          <a:xfrm>
            <a:off x="10060013" y="10693401"/>
            <a:ext cx="711015" cy="546101"/>
          </a:xfrm>
          <a:custGeom>
            <a:avLst/>
            <a:gdLst>
              <a:gd name="T0" fmla="*/ 441 w 619"/>
              <a:gd name="T1" fmla="*/ 103 h 472"/>
              <a:gd name="T2" fmla="*/ 441 w 619"/>
              <a:gd name="T3" fmla="*/ 103 h 472"/>
              <a:gd name="T4" fmla="*/ 294 w 619"/>
              <a:gd name="T5" fmla="*/ 0 h 472"/>
              <a:gd name="T6" fmla="*/ 118 w 619"/>
              <a:gd name="T7" fmla="*/ 162 h 472"/>
              <a:gd name="T8" fmla="*/ 0 w 619"/>
              <a:gd name="T9" fmla="*/ 324 h 472"/>
              <a:gd name="T10" fmla="*/ 147 w 619"/>
              <a:gd name="T11" fmla="*/ 471 h 472"/>
              <a:gd name="T12" fmla="*/ 427 w 619"/>
              <a:gd name="T13" fmla="*/ 471 h 472"/>
              <a:gd name="T14" fmla="*/ 618 w 619"/>
              <a:gd name="T15" fmla="*/ 294 h 472"/>
              <a:gd name="T16" fmla="*/ 441 w 619"/>
              <a:gd name="T17" fmla="*/ 103 h 472"/>
              <a:gd name="T18" fmla="*/ 427 w 619"/>
              <a:gd name="T19" fmla="*/ 442 h 472"/>
              <a:gd name="T20" fmla="*/ 427 w 619"/>
              <a:gd name="T21" fmla="*/ 442 h 472"/>
              <a:gd name="T22" fmla="*/ 147 w 619"/>
              <a:gd name="T23" fmla="*/ 442 h 472"/>
              <a:gd name="T24" fmla="*/ 29 w 619"/>
              <a:gd name="T25" fmla="*/ 324 h 472"/>
              <a:gd name="T26" fmla="*/ 147 w 619"/>
              <a:gd name="T27" fmla="*/ 206 h 472"/>
              <a:gd name="T28" fmla="*/ 294 w 619"/>
              <a:gd name="T29" fmla="*/ 44 h 472"/>
              <a:gd name="T30" fmla="*/ 412 w 619"/>
              <a:gd name="T31" fmla="*/ 147 h 472"/>
              <a:gd name="T32" fmla="*/ 589 w 619"/>
              <a:gd name="T33" fmla="*/ 280 h 472"/>
              <a:gd name="T34" fmla="*/ 427 w 619"/>
              <a:gd name="T35" fmla="*/ 442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9" h="472">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4"/>
                </a:cubicBezTo>
                <a:cubicBezTo>
                  <a:pt x="618" y="192"/>
                  <a:pt x="545"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8" y="89"/>
                  <a:pt x="412" y="147"/>
                </a:cubicBezTo>
                <a:cubicBezTo>
                  <a:pt x="515" y="133"/>
                  <a:pt x="574" y="221"/>
                  <a:pt x="589" y="280"/>
                </a:cubicBezTo>
                <a:cubicBezTo>
                  <a:pt x="589" y="368"/>
                  <a:pt x="500" y="442"/>
                  <a:pt x="427" y="4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9" name="Freeform 84"/>
          <p:cNvSpPr>
            <a:spLocks noChangeArrowheads="1"/>
          </p:cNvSpPr>
          <p:nvPr/>
        </p:nvSpPr>
        <p:spPr bwMode="auto">
          <a:xfrm>
            <a:off x="8874991" y="10629902"/>
            <a:ext cx="681389" cy="681567"/>
          </a:xfrm>
          <a:custGeom>
            <a:avLst/>
            <a:gdLst>
              <a:gd name="T0" fmla="*/ 30 w 590"/>
              <a:gd name="T1" fmla="*/ 0 h 590"/>
              <a:gd name="T2" fmla="*/ 30 w 590"/>
              <a:gd name="T3" fmla="*/ 0 h 590"/>
              <a:gd name="T4" fmla="*/ 0 w 590"/>
              <a:gd name="T5" fmla="*/ 30 h 590"/>
              <a:gd name="T6" fmla="*/ 0 w 590"/>
              <a:gd name="T7" fmla="*/ 574 h 590"/>
              <a:gd name="T8" fmla="*/ 30 w 590"/>
              <a:gd name="T9" fmla="*/ 589 h 590"/>
              <a:gd name="T10" fmla="*/ 45 w 590"/>
              <a:gd name="T11" fmla="*/ 574 h 590"/>
              <a:gd name="T12" fmla="*/ 45 w 590"/>
              <a:gd name="T13" fmla="*/ 30 h 590"/>
              <a:gd name="T14" fmla="*/ 30 w 590"/>
              <a:gd name="T15" fmla="*/ 0 h 590"/>
              <a:gd name="T16" fmla="*/ 560 w 590"/>
              <a:gd name="T17" fmla="*/ 44 h 590"/>
              <a:gd name="T18" fmla="*/ 560 w 590"/>
              <a:gd name="T19" fmla="*/ 44 h 590"/>
              <a:gd name="T20" fmla="*/ 118 w 590"/>
              <a:gd name="T21" fmla="*/ 0 h 590"/>
              <a:gd name="T22" fmla="*/ 89 w 590"/>
              <a:gd name="T23" fmla="*/ 44 h 590"/>
              <a:gd name="T24" fmla="*/ 89 w 590"/>
              <a:gd name="T25" fmla="*/ 265 h 590"/>
              <a:gd name="T26" fmla="*/ 118 w 590"/>
              <a:gd name="T27" fmla="*/ 295 h 590"/>
              <a:gd name="T28" fmla="*/ 560 w 590"/>
              <a:gd name="T29" fmla="*/ 265 h 590"/>
              <a:gd name="T30" fmla="*/ 589 w 590"/>
              <a:gd name="T31" fmla="*/ 221 h 590"/>
              <a:gd name="T32" fmla="*/ 589 w 590"/>
              <a:gd name="T33" fmla="*/ 89 h 590"/>
              <a:gd name="T34" fmla="*/ 560 w 590"/>
              <a:gd name="T35" fmla="*/ 44 h 590"/>
              <a:gd name="T36" fmla="*/ 280 w 590"/>
              <a:gd name="T37" fmla="*/ 251 h 590"/>
              <a:gd name="T38" fmla="*/ 280 w 590"/>
              <a:gd name="T39" fmla="*/ 251 h 590"/>
              <a:gd name="T40" fmla="*/ 148 w 590"/>
              <a:gd name="T41" fmla="*/ 265 h 590"/>
              <a:gd name="T42" fmla="*/ 118 w 590"/>
              <a:gd name="T43" fmla="*/ 236 h 590"/>
              <a:gd name="T44" fmla="*/ 118 w 590"/>
              <a:gd name="T45" fmla="*/ 59 h 590"/>
              <a:gd name="T46" fmla="*/ 148 w 590"/>
              <a:gd name="T47" fmla="*/ 44 h 590"/>
              <a:gd name="T48" fmla="*/ 280 w 590"/>
              <a:gd name="T49" fmla="*/ 59 h 590"/>
              <a:gd name="T50" fmla="*/ 280 w 590"/>
              <a:gd name="T51" fmla="*/ 251 h 590"/>
              <a:gd name="T52" fmla="*/ 442 w 590"/>
              <a:gd name="T53" fmla="*/ 236 h 590"/>
              <a:gd name="T54" fmla="*/ 442 w 590"/>
              <a:gd name="T55" fmla="*/ 236 h 590"/>
              <a:gd name="T56" fmla="*/ 324 w 590"/>
              <a:gd name="T57" fmla="*/ 236 h 590"/>
              <a:gd name="T58" fmla="*/ 324 w 590"/>
              <a:gd name="T59" fmla="*/ 59 h 590"/>
              <a:gd name="T60" fmla="*/ 442 w 590"/>
              <a:gd name="T61" fmla="*/ 74 h 590"/>
              <a:gd name="T62" fmla="*/ 442 w 590"/>
              <a:gd name="T63" fmla="*/ 236 h 590"/>
              <a:gd name="T64" fmla="*/ 560 w 590"/>
              <a:gd name="T65" fmla="*/ 206 h 590"/>
              <a:gd name="T66" fmla="*/ 560 w 590"/>
              <a:gd name="T67" fmla="*/ 206 h 590"/>
              <a:gd name="T68" fmla="*/ 530 w 590"/>
              <a:gd name="T69" fmla="*/ 221 h 590"/>
              <a:gd name="T70" fmla="*/ 471 w 590"/>
              <a:gd name="T71" fmla="*/ 221 h 590"/>
              <a:gd name="T72" fmla="*/ 471 w 590"/>
              <a:gd name="T73" fmla="*/ 74 h 590"/>
              <a:gd name="T74" fmla="*/ 530 w 590"/>
              <a:gd name="T75" fmla="*/ 89 h 590"/>
              <a:gd name="T76" fmla="*/ 560 w 590"/>
              <a:gd name="T77" fmla="*/ 103 h 590"/>
              <a:gd name="T78" fmla="*/ 560 w 590"/>
              <a:gd name="T79" fmla="*/ 20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0" h="590">
                <a:moveTo>
                  <a:pt x="30" y="0"/>
                </a:moveTo>
                <a:lnTo>
                  <a:pt x="30" y="0"/>
                </a:lnTo>
                <a:cubicBezTo>
                  <a:pt x="15" y="0"/>
                  <a:pt x="0" y="15"/>
                  <a:pt x="0" y="30"/>
                </a:cubicBezTo>
                <a:cubicBezTo>
                  <a:pt x="0" y="574"/>
                  <a:pt x="0" y="574"/>
                  <a:pt x="0" y="574"/>
                </a:cubicBezTo>
                <a:cubicBezTo>
                  <a:pt x="0" y="589"/>
                  <a:pt x="15" y="589"/>
                  <a:pt x="30" y="589"/>
                </a:cubicBezTo>
                <a:cubicBezTo>
                  <a:pt x="30" y="589"/>
                  <a:pt x="45" y="589"/>
                  <a:pt x="45" y="574"/>
                </a:cubicBezTo>
                <a:cubicBezTo>
                  <a:pt x="45" y="30"/>
                  <a:pt x="45" y="30"/>
                  <a:pt x="45" y="30"/>
                </a:cubicBezTo>
                <a:cubicBezTo>
                  <a:pt x="45" y="15"/>
                  <a:pt x="30" y="0"/>
                  <a:pt x="30" y="0"/>
                </a:cubicBezTo>
                <a:close/>
                <a:moveTo>
                  <a:pt x="560" y="44"/>
                </a:moveTo>
                <a:lnTo>
                  <a:pt x="560" y="44"/>
                </a:lnTo>
                <a:cubicBezTo>
                  <a:pt x="118" y="0"/>
                  <a:pt x="118" y="0"/>
                  <a:pt x="118" y="0"/>
                </a:cubicBezTo>
                <a:cubicBezTo>
                  <a:pt x="103" y="0"/>
                  <a:pt x="89" y="30"/>
                  <a:pt x="89" y="44"/>
                </a:cubicBezTo>
                <a:cubicBezTo>
                  <a:pt x="89" y="265"/>
                  <a:pt x="89" y="265"/>
                  <a:pt x="89" y="265"/>
                </a:cubicBezTo>
                <a:cubicBezTo>
                  <a:pt x="89" y="280"/>
                  <a:pt x="103" y="295"/>
                  <a:pt x="118" y="295"/>
                </a:cubicBezTo>
                <a:cubicBezTo>
                  <a:pt x="560" y="265"/>
                  <a:pt x="560" y="265"/>
                  <a:pt x="560" y="265"/>
                </a:cubicBezTo>
                <a:cubicBezTo>
                  <a:pt x="574" y="265"/>
                  <a:pt x="589" y="236"/>
                  <a:pt x="589" y="221"/>
                </a:cubicBezTo>
                <a:cubicBezTo>
                  <a:pt x="589" y="89"/>
                  <a:pt x="589" y="89"/>
                  <a:pt x="589" y="89"/>
                </a:cubicBezTo>
                <a:cubicBezTo>
                  <a:pt x="589" y="59"/>
                  <a:pt x="574" y="44"/>
                  <a:pt x="560" y="44"/>
                </a:cubicBezTo>
                <a:close/>
                <a:moveTo>
                  <a:pt x="280" y="251"/>
                </a:moveTo>
                <a:lnTo>
                  <a:pt x="280" y="251"/>
                </a:lnTo>
                <a:cubicBezTo>
                  <a:pt x="148" y="265"/>
                  <a:pt x="148" y="265"/>
                  <a:pt x="148" y="265"/>
                </a:cubicBezTo>
                <a:cubicBezTo>
                  <a:pt x="118" y="265"/>
                  <a:pt x="118" y="251"/>
                  <a:pt x="118" y="236"/>
                </a:cubicBezTo>
                <a:cubicBezTo>
                  <a:pt x="118" y="59"/>
                  <a:pt x="118" y="59"/>
                  <a:pt x="118" y="59"/>
                </a:cubicBezTo>
                <a:cubicBezTo>
                  <a:pt x="118" y="44"/>
                  <a:pt x="118" y="44"/>
                  <a:pt x="148" y="44"/>
                </a:cubicBezTo>
                <a:cubicBezTo>
                  <a:pt x="280" y="59"/>
                  <a:pt x="280" y="59"/>
                  <a:pt x="280" y="59"/>
                </a:cubicBezTo>
                <a:lnTo>
                  <a:pt x="280" y="251"/>
                </a:lnTo>
                <a:close/>
                <a:moveTo>
                  <a:pt x="442" y="236"/>
                </a:moveTo>
                <a:lnTo>
                  <a:pt x="442" y="236"/>
                </a:lnTo>
                <a:cubicBezTo>
                  <a:pt x="324" y="236"/>
                  <a:pt x="324" y="236"/>
                  <a:pt x="324" y="236"/>
                </a:cubicBezTo>
                <a:cubicBezTo>
                  <a:pt x="324" y="59"/>
                  <a:pt x="324" y="59"/>
                  <a:pt x="324" y="59"/>
                </a:cubicBezTo>
                <a:cubicBezTo>
                  <a:pt x="442" y="74"/>
                  <a:pt x="442" y="74"/>
                  <a:pt x="442" y="74"/>
                </a:cubicBezTo>
                <a:lnTo>
                  <a:pt x="442" y="236"/>
                </a:lnTo>
                <a:close/>
                <a:moveTo>
                  <a:pt x="560" y="206"/>
                </a:moveTo>
                <a:lnTo>
                  <a:pt x="560" y="206"/>
                </a:lnTo>
                <a:cubicBezTo>
                  <a:pt x="560" y="221"/>
                  <a:pt x="560" y="221"/>
                  <a:pt x="530" y="221"/>
                </a:cubicBezTo>
                <a:cubicBezTo>
                  <a:pt x="471" y="221"/>
                  <a:pt x="471" y="221"/>
                  <a:pt x="471" y="221"/>
                </a:cubicBezTo>
                <a:cubicBezTo>
                  <a:pt x="471" y="74"/>
                  <a:pt x="471" y="74"/>
                  <a:pt x="471" y="74"/>
                </a:cubicBezTo>
                <a:cubicBezTo>
                  <a:pt x="530" y="89"/>
                  <a:pt x="530" y="89"/>
                  <a:pt x="530" y="89"/>
                </a:cubicBezTo>
                <a:cubicBezTo>
                  <a:pt x="560" y="89"/>
                  <a:pt x="560" y="89"/>
                  <a:pt x="560" y="103"/>
                </a:cubicBezTo>
                <a:lnTo>
                  <a:pt x="560" y="2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0" name="Freeform 85"/>
          <p:cNvSpPr>
            <a:spLocks noChangeArrowheads="1"/>
          </p:cNvSpPr>
          <p:nvPr/>
        </p:nvSpPr>
        <p:spPr bwMode="auto">
          <a:xfrm>
            <a:off x="7723823" y="10612967"/>
            <a:ext cx="643300" cy="732366"/>
          </a:xfrm>
          <a:custGeom>
            <a:avLst/>
            <a:gdLst>
              <a:gd name="T0" fmla="*/ 471 w 561"/>
              <a:gd name="T1" fmla="*/ 0 h 635"/>
              <a:gd name="T2" fmla="*/ 471 w 561"/>
              <a:gd name="T3" fmla="*/ 0 h 635"/>
              <a:gd name="T4" fmla="*/ 89 w 561"/>
              <a:gd name="T5" fmla="*/ 0 h 635"/>
              <a:gd name="T6" fmla="*/ 0 w 561"/>
              <a:gd name="T7" fmla="*/ 74 h 635"/>
              <a:gd name="T8" fmla="*/ 0 w 561"/>
              <a:gd name="T9" fmla="*/ 634 h 635"/>
              <a:gd name="T10" fmla="*/ 44 w 561"/>
              <a:gd name="T11" fmla="*/ 634 h 635"/>
              <a:gd name="T12" fmla="*/ 118 w 561"/>
              <a:gd name="T13" fmla="*/ 575 h 635"/>
              <a:gd name="T14" fmla="*/ 207 w 561"/>
              <a:gd name="T15" fmla="*/ 634 h 635"/>
              <a:gd name="T16" fmla="*/ 280 w 561"/>
              <a:gd name="T17" fmla="*/ 575 h 635"/>
              <a:gd name="T18" fmla="*/ 354 w 561"/>
              <a:gd name="T19" fmla="*/ 634 h 635"/>
              <a:gd name="T20" fmla="*/ 442 w 561"/>
              <a:gd name="T21" fmla="*/ 575 h 635"/>
              <a:gd name="T22" fmla="*/ 516 w 561"/>
              <a:gd name="T23" fmla="*/ 634 h 635"/>
              <a:gd name="T24" fmla="*/ 560 w 561"/>
              <a:gd name="T25" fmla="*/ 634 h 635"/>
              <a:gd name="T26" fmla="*/ 560 w 561"/>
              <a:gd name="T27" fmla="*/ 74 h 635"/>
              <a:gd name="T28" fmla="*/ 471 w 561"/>
              <a:gd name="T29" fmla="*/ 0 h 635"/>
              <a:gd name="T30" fmla="*/ 516 w 561"/>
              <a:gd name="T31" fmla="*/ 589 h 635"/>
              <a:gd name="T32" fmla="*/ 516 w 561"/>
              <a:gd name="T33" fmla="*/ 589 h 635"/>
              <a:gd name="T34" fmla="*/ 442 w 561"/>
              <a:gd name="T35" fmla="*/ 530 h 635"/>
              <a:gd name="T36" fmla="*/ 354 w 561"/>
              <a:gd name="T37" fmla="*/ 589 h 635"/>
              <a:gd name="T38" fmla="*/ 280 w 561"/>
              <a:gd name="T39" fmla="*/ 530 h 635"/>
              <a:gd name="T40" fmla="*/ 207 w 561"/>
              <a:gd name="T41" fmla="*/ 589 h 635"/>
              <a:gd name="T42" fmla="*/ 118 w 561"/>
              <a:gd name="T43" fmla="*/ 530 h 635"/>
              <a:gd name="T44" fmla="*/ 44 w 561"/>
              <a:gd name="T45" fmla="*/ 589 h 635"/>
              <a:gd name="T46" fmla="*/ 44 w 561"/>
              <a:gd name="T47" fmla="*/ 74 h 635"/>
              <a:gd name="T48" fmla="*/ 89 w 561"/>
              <a:gd name="T49" fmla="*/ 45 h 635"/>
              <a:gd name="T50" fmla="*/ 471 w 561"/>
              <a:gd name="T51" fmla="*/ 45 h 635"/>
              <a:gd name="T52" fmla="*/ 516 w 561"/>
              <a:gd name="T53" fmla="*/ 74 h 635"/>
              <a:gd name="T54" fmla="*/ 516 w 561"/>
              <a:gd name="T55" fmla="*/ 589 h 635"/>
              <a:gd name="T56" fmla="*/ 412 w 561"/>
              <a:gd name="T57" fmla="*/ 354 h 635"/>
              <a:gd name="T58" fmla="*/ 412 w 561"/>
              <a:gd name="T59" fmla="*/ 354 h 635"/>
              <a:gd name="T60" fmla="*/ 148 w 561"/>
              <a:gd name="T61" fmla="*/ 354 h 635"/>
              <a:gd name="T62" fmla="*/ 118 w 561"/>
              <a:gd name="T63" fmla="*/ 368 h 635"/>
              <a:gd name="T64" fmla="*/ 148 w 561"/>
              <a:gd name="T65" fmla="*/ 398 h 635"/>
              <a:gd name="T66" fmla="*/ 412 w 561"/>
              <a:gd name="T67" fmla="*/ 398 h 635"/>
              <a:gd name="T68" fmla="*/ 442 w 561"/>
              <a:gd name="T69" fmla="*/ 368 h 635"/>
              <a:gd name="T70" fmla="*/ 412 w 561"/>
              <a:gd name="T71" fmla="*/ 354 h 635"/>
              <a:gd name="T72" fmla="*/ 412 w 561"/>
              <a:gd name="T73" fmla="*/ 236 h 635"/>
              <a:gd name="T74" fmla="*/ 412 w 561"/>
              <a:gd name="T75" fmla="*/ 236 h 635"/>
              <a:gd name="T76" fmla="*/ 148 w 561"/>
              <a:gd name="T77" fmla="*/ 236 h 635"/>
              <a:gd name="T78" fmla="*/ 118 w 561"/>
              <a:gd name="T79" fmla="*/ 251 h 635"/>
              <a:gd name="T80" fmla="*/ 148 w 561"/>
              <a:gd name="T81" fmla="*/ 280 h 635"/>
              <a:gd name="T82" fmla="*/ 412 w 561"/>
              <a:gd name="T83" fmla="*/ 280 h 635"/>
              <a:gd name="T84" fmla="*/ 442 w 561"/>
              <a:gd name="T85" fmla="*/ 251 h 635"/>
              <a:gd name="T86" fmla="*/ 412 w 561"/>
              <a:gd name="T87" fmla="*/ 236 h 635"/>
              <a:gd name="T88" fmla="*/ 412 w 561"/>
              <a:gd name="T89" fmla="*/ 118 h 635"/>
              <a:gd name="T90" fmla="*/ 412 w 561"/>
              <a:gd name="T91" fmla="*/ 118 h 635"/>
              <a:gd name="T92" fmla="*/ 148 w 561"/>
              <a:gd name="T93" fmla="*/ 118 h 635"/>
              <a:gd name="T94" fmla="*/ 118 w 561"/>
              <a:gd name="T95" fmla="*/ 133 h 635"/>
              <a:gd name="T96" fmla="*/ 148 w 561"/>
              <a:gd name="T97" fmla="*/ 163 h 635"/>
              <a:gd name="T98" fmla="*/ 412 w 561"/>
              <a:gd name="T99" fmla="*/ 163 h 635"/>
              <a:gd name="T100" fmla="*/ 442 w 561"/>
              <a:gd name="T101" fmla="*/ 133 h 635"/>
              <a:gd name="T102" fmla="*/ 412 w 561"/>
              <a:gd name="T103" fmla="*/ 118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1" h="635">
                <a:moveTo>
                  <a:pt x="471" y="0"/>
                </a:moveTo>
                <a:lnTo>
                  <a:pt x="471" y="0"/>
                </a:lnTo>
                <a:cubicBezTo>
                  <a:pt x="89" y="0"/>
                  <a:pt x="89" y="0"/>
                  <a:pt x="89" y="0"/>
                </a:cubicBezTo>
                <a:cubicBezTo>
                  <a:pt x="44" y="0"/>
                  <a:pt x="0" y="30"/>
                  <a:pt x="0" y="74"/>
                </a:cubicBezTo>
                <a:cubicBezTo>
                  <a:pt x="0" y="634"/>
                  <a:pt x="0" y="634"/>
                  <a:pt x="0" y="634"/>
                </a:cubicBezTo>
                <a:cubicBezTo>
                  <a:pt x="44" y="634"/>
                  <a:pt x="44" y="634"/>
                  <a:pt x="44" y="634"/>
                </a:cubicBezTo>
                <a:cubicBezTo>
                  <a:pt x="118" y="575"/>
                  <a:pt x="118" y="575"/>
                  <a:pt x="118" y="575"/>
                </a:cubicBezTo>
                <a:cubicBezTo>
                  <a:pt x="207" y="634"/>
                  <a:pt x="207" y="634"/>
                  <a:pt x="207" y="634"/>
                </a:cubicBezTo>
                <a:cubicBezTo>
                  <a:pt x="280" y="575"/>
                  <a:pt x="280" y="575"/>
                  <a:pt x="280" y="575"/>
                </a:cubicBezTo>
                <a:cubicBezTo>
                  <a:pt x="354" y="634"/>
                  <a:pt x="354" y="634"/>
                  <a:pt x="354" y="634"/>
                </a:cubicBezTo>
                <a:cubicBezTo>
                  <a:pt x="442" y="575"/>
                  <a:pt x="442" y="575"/>
                  <a:pt x="442" y="575"/>
                </a:cubicBezTo>
                <a:cubicBezTo>
                  <a:pt x="516" y="634"/>
                  <a:pt x="516" y="634"/>
                  <a:pt x="516" y="634"/>
                </a:cubicBezTo>
                <a:cubicBezTo>
                  <a:pt x="560" y="634"/>
                  <a:pt x="560" y="634"/>
                  <a:pt x="560" y="634"/>
                </a:cubicBezTo>
                <a:cubicBezTo>
                  <a:pt x="560" y="74"/>
                  <a:pt x="560" y="74"/>
                  <a:pt x="560" y="74"/>
                </a:cubicBezTo>
                <a:cubicBezTo>
                  <a:pt x="560" y="30"/>
                  <a:pt x="516" y="0"/>
                  <a:pt x="471" y="0"/>
                </a:cubicBezTo>
                <a:close/>
                <a:moveTo>
                  <a:pt x="516" y="589"/>
                </a:moveTo>
                <a:lnTo>
                  <a:pt x="516" y="589"/>
                </a:lnTo>
                <a:cubicBezTo>
                  <a:pt x="442" y="530"/>
                  <a:pt x="442" y="530"/>
                  <a:pt x="442" y="530"/>
                </a:cubicBezTo>
                <a:cubicBezTo>
                  <a:pt x="354" y="589"/>
                  <a:pt x="354" y="589"/>
                  <a:pt x="354" y="589"/>
                </a:cubicBezTo>
                <a:cubicBezTo>
                  <a:pt x="280" y="530"/>
                  <a:pt x="280" y="530"/>
                  <a:pt x="280" y="530"/>
                </a:cubicBezTo>
                <a:cubicBezTo>
                  <a:pt x="207" y="589"/>
                  <a:pt x="207" y="589"/>
                  <a:pt x="207" y="589"/>
                </a:cubicBezTo>
                <a:cubicBezTo>
                  <a:pt x="118" y="530"/>
                  <a:pt x="118" y="530"/>
                  <a:pt x="118" y="530"/>
                </a:cubicBezTo>
                <a:cubicBezTo>
                  <a:pt x="44" y="589"/>
                  <a:pt x="44" y="589"/>
                  <a:pt x="44" y="589"/>
                </a:cubicBezTo>
                <a:cubicBezTo>
                  <a:pt x="44" y="74"/>
                  <a:pt x="44" y="74"/>
                  <a:pt x="44" y="74"/>
                </a:cubicBezTo>
                <a:cubicBezTo>
                  <a:pt x="44" y="59"/>
                  <a:pt x="59" y="45"/>
                  <a:pt x="89" y="45"/>
                </a:cubicBezTo>
                <a:cubicBezTo>
                  <a:pt x="471" y="45"/>
                  <a:pt x="471" y="45"/>
                  <a:pt x="471" y="45"/>
                </a:cubicBezTo>
                <a:cubicBezTo>
                  <a:pt x="501" y="45"/>
                  <a:pt x="516" y="59"/>
                  <a:pt x="516" y="74"/>
                </a:cubicBezTo>
                <a:lnTo>
                  <a:pt x="516" y="589"/>
                </a:lnTo>
                <a:close/>
                <a:moveTo>
                  <a:pt x="412" y="354"/>
                </a:moveTo>
                <a:lnTo>
                  <a:pt x="412" y="354"/>
                </a:lnTo>
                <a:cubicBezTo>
                  <a:pt x="148" y="354"/>
                  <a:pt x="148" y="354"/>
                  <a:pt x="148" y="354"/>
                </a:cubicBezTo>
                <a:cubicBezTo>
                  <a:pt x="133" y="354"/>
                  <a:pt x="118" y="368"/>
                  <a:pt x="118" y="368"/>
                </a:cubicBezTo>
                <a:cubicBezTo>
                  <a:pt x="118" y="383"/>
                  <a:pt x="133" y="398"/>
                  <a:pt x="148" y="398"/>
                </a:cubicBezTo>
                <a:cubicBezTo>
                  <a:pt x="412" y="398"/>
                  <a:pt x="412" y="398"/>
                  <a:pt x="412" y="398"/>
                </a:cubicBezTo>
                <a:cubicBezTo>
                  <a:pt x="427" y="398"/>
                  <a:pt x="442" y="383"/>
                  <a:pt x="442" y="368"/>
                </a:cubicBezTo>
                <a:cubicBezTo>
                  <a:pt x="442" y="368"/>
                  <a:pt x="427" y="354"/>
                  <a:pt x="412" y="354"/>
                </a:cubicBezTo>
                <a:close/>
                <a:moveTo>
                  <a:pt x="412" y="236"/>
                </a:moveTo>
                <a:lnTo>
                  <a:pt x="412" y="236"/>
                </a:lnTo>
                <a:cubicBezTo>
                  <a:pt x="148" y="236"/>
                  <a:pt x="148" y="236"/>
                  <a:pt x="148" y="236"/>
                </a:cubicBezTo>
                <a:cubicBezTo>
                  <a:pt x="133" y="236"/>
                  <a:pt x="118" y="251"/>
                  <a:pt x="118" y="251"/>
                </a:cubicBezTo>
                <a:cubicBezTo>
                  <a:pt x="118" y="266"/>
                  <a:pt x="133" y="280"/>
                  <a:pt x="148" y="280"/>
                </a:cubicBezTo>
                <a:cubicBezTo>
                  <a:pt x="412" y="280"/>
                  <a:pt x="412" y="280"/>
                  <a:pt x="412" y="280"/>
                </a:cubicBezTo>
                <a:cubicBezTo>
                  <a:pt x="427" y="280"/>
                  <a:pt x="442" y="266"/>
                  <a:pt x="442" y="251"/>
                </a:cubicBezTo>
                <a:cubicBezTo>
                  <a:pt x="442" y="251"/>
                  <a:pt x="427" y="236"/>
                  <a:pt x="412" y="236"/>
                </a:cubicBezTo>
                <a:close/>
                <a:moveTo>
                  <a:pt x="412" y="118"/>
                </a:moveTo>
                <a:lnTo>
                  <a:pt x="412" y="118"/>
                </a:lnTo>
                <a:cubicBezTo>
                  <a:pt x="148" y="118"/>
                  <a:pt x="148" y="118"/>
                  <a:pt x="148" y="118"/>
                </a:cubicBezTo>
                <a:cubicBezTo>
                  <a:pt x="133" y="118"/>
                  <a:pt x="118" y="133"/>
                  <a:pt x="118" y="133"/>
                </a:cubicBezTo>
                <a:cubicBezTo>
                  <a:pt x="118" y="148"/>
                  <a:pt x="133" y="163"/>
                  <a:pt x="148" y="163"/>
                </a:cubicBezTo>
                <a:cubicBezTo>
                  <a:pt x="412" y="163"/>
                  <a:pt x="412" y="163"/>
                  <a:pt x="412" y="163"/>
                </a:cubicBezTo>
                <a:cubicBezTo>
                  <a:pt x="427" y="163"/>
                  <a:pt x="442" y="148"/>
                  <a:pt x="442" y="133"/>
                </a:cubicBezTo>
                <a:cubicBezTo>
                  <a:pt x="442" y="133"/>
                  <a:pt x="427" y="118"/>
                  <a:pt x="412" y="11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1" name="Freeform 86"/>
          <p:cNvSpPr>
            <a:spLocks noChangeArrowheads="1"/>
          </p:cNvSpPr>
          <p:nvPr/>
        </p:nvSpPr>
        <p:spPr bwMode="auto">
          <a:xfrm>
            <a:off x="6496474" y="10612967"/>
            <a:ext cx="732174" cy="732366"/>
          </a:xfrm>
          <a:custGeom>
            <a:avLst/>
            <a:gdLst>
              <a:gd name="T0" fmla="*/ 383 w 634"/>
              <a:gd name="T1" fmla="*/ 133 h 635"/>
              <a:gd name="T2" fmla="*/ 383 w 634"/>
              <a:gd name="T3" fmla="*/ 133 h 635"/>
              <a:gd name="T4" fmla="*/ 383 w 634"/>
              <a:gd name="T5" fmla="*/ 251 h 635"/>
              <a:gd name="T6" fmla="*/ 501 w 634"/>
              <a:gd name="T7" fmla="*/ 251 h 635"/>
              <a:gd name="T8" fmla="*/ 501 w 634"/>
              <a:gd name="T9" fmla="*/ 133 h 635"/>
              <a:gd name="T10" fmla="*/ 383 w 634"/>
              <a:gd name="T11" fmla="*/ 133 h 635"/>
              <a:gd name="T12" fmla="*/ 471 w 634"/>
              <a:gd name="T13" fmla="*/ 221 h 635"/>
              <a:gd name="T14" fmla="*/ 471 w 634"/>
              <a:gd name="T15" fmla="*/ 221 h 635"/>
              <a:gd name="T16" fmla="*/ 412 w 634"/>
              <a:gd name="T17" fmla="*/ 221 h 635"/>
              <a:gd name="T18" fmla="*/ 412 w 634"/>
              <a:gd name="T19" fmla="*/ 163 h 635"/>
              <a:gd name="T20" fmla="*/ 471 w 634"/>
              <a:gd name="T21" fmla="*/ 163 h 635"/>
              <a:gd name="T22" fmla="*/ 471 w 634"/>
              <a:gd name="T23" fmla="*/ 221 h 635"/>
              <a:gd name="T24" fmla="*/ 589 w 634"/>
              <a:gd name="T25" fmla="*/ 0 h 635"/>
              <a:gd name="T26" fmla="*/ 589 w 634"/>
              <a:gd name="T27" fmla="*/ 0 h 635"/>
              <a:gd name="T28" fmla="*/ 339 w 634"/>
              <a:gd name="T29" fmla="*/ 0 h 635"/>
              <a:gd name="T30" fmla="*/ 295 w 634"/>
              <a:gd name="T31" fmla="*/ 30 h 635"/>
              <a:gd name="T32" fmla="*/ 30 w 634"/>
              <a:gd name="T33" fmla="*/ 295 h 635"/>
              <a:gd name="T34" fmla="*/ 30 w 634"/>
              <a:gd name="T35" fmla="*/ 398 h 635"/>
              <a:gd name="T36" fmla="*/ 236 w 634"/>
              <a:gd name="T37" fmla="*/ 604 h 635"/>
              <a:gd name="T38" fmla="*/ 339 w 634"/>
              <a:gd name="T39" fmla="*/ 604 h 635"/>
              <a:gd name="T40" fmla="*/ 604 w 634"/>
              <a:gd name="T41" fmla="*/ 339 h 635"/>
              <a:gd name="T42" fmla="*/ 633 w 634"/>
              <a:gd name="T43" fmla="*/ 295 h 635"/>
              <a:gd name="T44" fmla="*/ 633 w 634"/>
              <a:gd name="T45" fmla="*/ 45 h 635"/>
              <a:gd name="T46" fmla="*/ 589 w 634"/>
              <a:gd name="T47" fmla="*/ 0 h 635"/>
              <a:gd name="T48" fmla="*/ 324 w 634"/>
              <a:gd name="T49" fmla="*/ 575 h 635"/>
              <a:gd name="T50" fmla="*/ 324 w 634"/>
              <a:gd name="T51" fmla="*/ 575 h 635"/>
              <a:gd name="T52" fmla="*/ 265 w 634"/>
              <a:gd name="T53" fmla="*/ 575 h 635"/>
              <a:gd name="T54" fmla="*/ 59 w 634"/>
              <a:gd name="T55" fmla="*/ 368 h 635"/>
              <a:gd name="T56" fmla="*/ 59 w 634"/>
              <a:gd name="T57" fmla="*/ 325 h 635"/>
              <a:gd name="T58" fmla="*/ 89 w 634"/>
              <a:gd name="T59" fmla="*/ 295 h 635"/>
              <a:gd name="T60" fmla="*/ 339 w 634"/>
              <a:gd name="T61" fmla="*/ 545 h 635"/>
              <a:gd name="T62" fmla="*/ 324 w 634"/>
              <a:gd name="T63" fmla="*/ 575 h 635"/>
              <a:gd name="T64" fmla="*/ 589 w 634"/>
              <a:gd name="T65" fmla="*/ 280 h 635"/>
              <a:gd name="T66" fmla="*/ 589 w 634"/>
              <a:gd name="T67" fmla="*/ 280 h 635"/>
              <a:gd name="T68" fmla="*/ 575 w 634"/>
              <a:gd name="T69" fmla="*/ 325 h 635"/>
              <a:gd name="T70" fmla="*/ 369 w 634"/>
              <a:gd name="T71" fmla="*/ 516 h 635"/>
              <a:gd name="T72" fmla="*/ 118 w 634"/>
              <a:gd name="T73" fmla="*/ 266 h 635"/>
              <a:gd name="T74" fmla="*/ 324 w 634"/>
              <a:gd name="T75" fmla="*/ 59 h 635"/>
              <a:gd name="T76" fmla="*/ 354 w 634"/>
              <a:gd name="T77" fmla="*/ 45 h 635"/>
              <a:gd name="T78" fmla="*/ 575 w 634"/>
              <a:gd name="T79" fmla="*/ 45 h 635"/>
              <a:gd name="T80" fmla="*/ 589 w 634"/>
              <a:gd name="T81" fmla="*/ 59 h 635"/>
              <a:gd name="T82" fmla="*/ 589 w 634"/>
              <a:gd name="T8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5">
                <a:moveTo>
                  <a:pt x="383" y="133"/>
                </a:moveTo>
                <a:lnTo>
                  <a:pt x="383" y="133"/>
                </a:lnTo>
                <a:cubicBezTo>
                  <a:pt x="354" y="163"/>
                  <a:pt x="354" y="207"/>
                  <a:pt x="383" y="251"/>
                </a:cubicBezTo>
                <a:cubicBezTo>
                  <a:pt x="428" y="280"/>
                  <a:pt x="471" y="280"/>
                  <a:pt x="501" y="251"/>
                </a:cubicBezTo>
                <a:cubicBezTo>
                  <a:pt x="530" y="207"/>
                  <a:pt x="530" y="163"/>
                  <a:pt x="501" y="133"/>
                </a:cubicBezTo>
                <a:cubicBezTo>
                  <a:pt x="471" y="104"/>
                  <a:pt x="428" y="104"/>
                  <a:pt x="383" y="133"/>
                </a:cubicBezTo>
                <a:close/>
                <a:moveTo>
                  <a:pt x="471" y="221"/>
                </a:moveTo>
                <a:lnTo>
                  <a:pt x="471" y="221"/>
                </a:lnTo>
                <a:cubicBezTo>
                  <a:pt x="457" y="236"/>
                  <a:pt x="428" y="236"/>
                  <a:pt x="412" y="221"/>
                </a:cubicBezTo>
                <a:cubicBezTo>
                  <a:pt x="398" y="207"/>
                  <a:pt x="398" y="177"/>
                  <a:pt x="412" y="163"/>
                </a:cubicBezTo>
                <a:cubicBezTo>
                  <a:pt x="428" y="148"/>
                  <a:pt x="457" y="148"/>
                  <a:pt x="471" y="163"/>
                </a:cubicBezTo>
                <a:cubicBezTo>
                  <a:pt x="486" y="177"/>
                  <a:pt x="486" y="207"/>
                  <a:pt x="471" y="221"/>
                </a:cubicBezTo>
                <a:close/>
                <a:moveTo>
                  <a:pt x="589" y="0"/>
                </a:moveTo>
                <a:lnTo>
                  <a:pt x="589" y="0"/>
                </a:lnTo>
                <a:cubicBezTo>
                  <a:pt x="339" y="0"/>
                  <a:pt x="339" y="0"/>
                  <a:pt x="339" y="0"/>
                </a:cubicBezTo>
                <a:cubicBezTo>
                  <a:pt x="310" y="0"/>
                  <a:pt x="310" y="15"/>
                  <a:pt x="295" y="30"/>
                </a:cubicBezTo>
                <a:cubicBezTo>
                  <a:pt x="30" y="295"/>
                  <a:pt x="30" y="295"/>
                  <a:pt x="30" y="295"/>
                </a:cubicBezTo>
                <a:cubicBezTo>
                  <a:pt x="0" y="325"/>
                  <a:pt x="0" y="368"/>
                  <a:pt x="30" y="398"/>
                </a:cubicBezTo>
                <a:cubicBezTo>
                  <a:pt x="236" y="604"/>
                  <a:pt x="236" y="604"/>
                  <a:pt x="236" y="604"/>
                </a:cubicBezTo>
                <a:cubicBezTo>
                  <a:pt x="265" y="634"/>
                  <a:pt x="310" y="634"/>
                  <a:pt x="339" y="604"/>
                </a:cubicBezTo>
                <a:cubicBezTo>
                  <a:pt x="604" y="339"/>
                  <a:pt x="604" y="339"/>
                  <a:pt x="604" y="339"/>
                </a:cubicBezTo>
                <a:cubicBezTo>
                  <a:pt x="619" y="325"/>
                  <a:pt x="633" y="325"/>
                  <a:pt x="633" y="295"/>
                </a:cubicBezTo>
                <a:cubicBezTo>
                  <a:pt x="633" y="45"/>
                  <a:pt x="633" y="45"/>
                  <a:pt x="633" y="45"/>
                </a:cubicBezTo>
                <a:cubicBezTo>
                  <a:pt x="633" y="15"/>
                  <a:pt x="619" y="0"/>
                  <a:pt x="589" y="0"/>
                </a:cubicBezTo>
                <a:close/>
                <a:moveTo>
                  <a:pt x="324" y="575"/>
                </a:moveTo>
                <a:lnTo>
                  <a:pt x="324" y="575"/>
                </a:lnTo>
                <a:cubicBezTo>
                  <a:pt x="295" y="589"/>
                  <a:pt x="280" y="589"/>
                  <a:pt x="265" y="575"/>
                </a:cubicBezTo>
                <a:cubicBezTo>
                  <a:pt x="59" y="368"/>
                  <a:pt x="59" y="368"/>
                  <a:pt x="59" y="368"/>
                </a:cubicBezTo>
                <a:cubicBezTo>
                  <a:pt x="45" y="354"/>
                  <a:pt x="45" y="339"/>
                  <a:pt x="59" y="325"/>
                </a:cubicBezTo>
                <a:cubicBezTo>
                  <a:pt x="89" y="295"/>
                  <a:pt x="89" y="295"/>
                  <a:pt x="89" y="295"/>
                </a:cubicBezTo>
                <a:cubicBezTo>
                  <a:pt x="339" y="545"/>
                  <a:pt x="339" y="545"/>
                  <a:pt x="339" y="545"/>
                </a:cubicBezTo>
                <a:lnTo>
                  <a:pt x="324" y="575"/>
                </a:lnTo>
                <a:close/>
                <a:moveTo>
                  <a:pt x="589" y="280"/>
                </a:moveTo>
                <a:lnTo>
                  <a:pt x="589" y="280"/>
                </a:lnTo>
                <a:cubicBezTo>
                  <a:pt x="589" y="295"/>
                  <a:pt x="589" y="310"/>
                  <a:pt x="575" y="325"/>
                </a:cubicBezTo>
                <a:cubicBezTo>
                  <a:pt x="369" y="516"/>
                  <a:pt x="369" y="516"/>
                  <a:pt x="369" y="516"/>
                </a:cubicBezTo>
                <a:cubicBezTo>
                  <a:pt x="118" y="266"/>
                  <a:pt x="118" y="266"/>
                  <a:pt x="118" y="266"/>
                </a:cubicBezTo>
                <a:cubicBezTo>
                  <a:pt x="324" y="59"/>
                  <a:pt x="324" y="59"/>
                  <a:pt x="324" y="59"/>
                </a:cubicBezTo>
                <a:cubicBezTo>
                  <a:pt x="324" y="45"/>
                  <a:pt x="339" y="45"/>
                  <a:pt x="354" y="45"/>
                </a:cubicBezTo>
                <a:cubicBezTo>
                  <a:pt x="575" y="45"/>
                  <a:pt x="575" y="45"/>
                  <a:pt x="575" y="45"/>
                </a:cubicBezTo>
                <a:cubicBezTo>
                  <a:pt x="589" y="45"/>
                  <a:pt x="589" y="45"/>
                  <a:pt x="589" y="59"/>
                </a:cubicBezTo>
                <a:lnTo>
                  <a:pt x="589" y="28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2" name="Freeform 87"/>
          <p:cNvSpPr>
            <a:spLocks noChangeArrowheads="1"/>
          </p:cNvSpPr>
          <p:nvPr/>
        </p:nvSpPr>
        <p:spPr bwMode="auto">
          <a:xfrm>
            <a:off x="5451114" y="10612967"/>
            <a:ext cx="490938" cy="732366"/>
          </a:xfrm>
          <a:custGeom>
            <a:avLst/>
            <a:gdLst>
              <a:gd name="T0" fmla="*/ 412 w 428"/>
              <a:gd name="T1" fmla="*/ 192 h 635"/>
              <a:gd name="T2" fmla="*/ 412 w 428"/>
              <a:gd name="T3" fmla="*/ 192 h 635"/>
              <a:gd name="T4" fmla="*/ 235 w 428"/>
              <a:gd name="T5" fmla="*/ 15 h 635"/>
              <a:gd name="T6" fmla="*/ 176 w 428"/>
              <a:gd name="T7" fmla="*/ 15 h 635"/>
              <a:gd name="T8" fmla="*/ 0 w 428"/>
              <a:gd name="T9" fmla="*/ 192 h 635"/>
              <a:gd name="T10" fmla="*/ 0 w 428"/>
              <a:gd name="T11" fmla="*/ 221 h 635"/>
              <a:gd name="T12" fmla="*/ 0 w 428"/>
              <a:gd name="T13" fmla="*/ 221 h 635"/>
              <a:gd name="T14" fmla="*/ 0 w 428"/>
              <a:gd name="T15" fmla="*/ 545 h 635"/>
              <a:gd name="T16" fmla="*/ 73 w 428"/>
              <a:gd name="T17" fmla="*/ 634 h 635"/>
              <a:gd name="T18" fmla="*/ 353 w 428"/>
              <a:gd name="T19" fmla="*/ 634 h 635"/>
              <a:gd name="T20" fmla="*/ 427 w 428"/>
              <a:gd name="T21" fmla="*/ 545 h 635"/>
              <a:gd name="T22" fmla="*/ 427 w 428"/>
              <a:gd name="T23" fmla="*/ 251 h 635"/>
              <a:gd name="T24" fmla="*/ 412 w 428"/>
              <a:gd name="T25" fmla="*/ 192 h 635"/>
              <a:gd name="T26" fmla="*/ 382 w 428"/>
              <a:gd name="T27" fmla="*/ 545 h 635"/>
              <a:gd name="T28" fmla="*/ 382 w 428"/>
              <a:gd name="T29" fmla="*/ 545 h 635"/>
              <a:gd name="T30" fmla="*/ 353 w 428"/>
              <a:gd name="T31" fmla="*/ 589 h 635"/>
              <a:gd name="T32" fmla="*/ 73 w 428"/>
              <a:gd name="T33" fmla="*/ 589 h 635"/>
              <a:gd name="T34" fmla="*/ 29 w 428"/>
              <a:gd name="T35" fmla="*/ 545 h 635"/>
              <a:gd name="T36" fmla="*/ 29 w 428"/>
              <a:gd name="T37" fmla="*/ 236 h 635"/>
              <a:gd name="T38" fmla="*/ 44 w 428"/>
              <a:gd name="T39" fmla="*/ 207 h 635"/>
              <a:gd name="T40" fmla="*/ 191 w 428"/>
              <a:gd name="T41" fmla="*/ 45 h 635"/>
              <a:gd name="T42" fmla="*/ 221 w 428"/>
              <a:gd name="T43" fmla="*/ 45 h 635"/>
              <a:gd name="T44" fmla="*/ 368 w 428"/>
              <a:gd name="T45" fmla="*/ 207 h 635"/>
              <a:gd name="T46" fmla="*/ 382 w 428"/>
              <a:gd name="T47" fmla="*/ 236 h 635"/>
              <a:gd name="T48" fmla="*/ 382 w 428"/>
              <a:gd name="T49" fmla="*/ 545 h 635"/>
              <a:gd name="T50" fmla="*/ 206 w 428"/>
              <a:gd name="T51" fmla="*/ 163 h 635"/>
              <a:gd name="T52" fmla="*/ 206 w 428"/>
              <a:gd name="T53" fmla="*/ 163 h 635"/>
              <a:gd name="T54" fmla="*/ 132 w 428"/>
              <a:gd name="T55" fmla="*/ 251 h 635"/>
              <a:gd name="T56" fmla="*/ 206 w 428"/>
              <a:gd name="T57" fmla="*/ 325 h 635"/>
              <a:gd name="T58" fmla="*/ 294 w 428"/>
              <a:gd name="T59" fmla="*/ 251 h 635"/>
              <a:gd name="T60" fmla="*/ 206 w 428"/>
              <a:gd name="T61" fmla="*/ 163 h 635"/>
              <a:gd name="T62" fmla="*/ 206 w 428"/>
              <a:gd name="T63" fmla="*/ 280 h 635"/>
              <a:gd name="T64" fmla="*/ 206 w 428"/>
              <a:gd name="T65" fmla="*/ 280 h 635"/>
              <a:gd name="T66" fmla="*/ 176 w 428"/>
              <a:gd name="T67" fmla="*/ 251 h 635"/>
              <a:gd name="T68" fmla="*/ 206 w 428"/>
              <a:gd name="T69" fmla="*/ 207 h 635"/>
              <a:gd name="T70" fmla="*/ 250 w 428"/>
              <a:gd name="T71" fmla="*/ 251 h 635"/>
              <a:gd name="T72" fmla="*/ 206 w 428"/>
              <a:gd name="T73" fmla="*/ 28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8" h="635">
                <a:moveTo>
                  <a:pt x="412" y="192"/>
                </a:moveTo>
                <a:lnTo>
                  <a:pt x="412" y="192"/>
                </a:lnTo>
                <a:cubicBezTo>
                  <a:pt x="235" y="15"/>
                  <a:pt x="235" y="15"/>
                  <a:pt x="235" y="15"/>
                </a:cubicBezTo>
                <a:cubicBezTo>
                  <a:pt x="221" y="0"/>
                  <a:pt x="191" y="0"/>
                  <a:pt x="176" y="15"/>
                </a:cubicBezTo>
                <a:cubicBezTo>
                  <a:pt x="0" y="192"/>
                  <a:pt x="0" y="192"/>
                  <a:pt x="0" y="192"/>
                </a:cubicBezTo>
                <a:cubicBezTo>
                  <a:pt x="0" y="207"/>
                  <a:pt x="0" y="207"/>
                  <a:pt x="0" y="221"/>
                </a:cubicBezTo>
                <a:lnTo>
                  <a:pt x="0" y="221"/>
                </a:lnTo>
                <a:cubicBezTo>
                  <a:pt x="0" y="545"/>
                  <a:pt x="0" y="545"/>
                  <a:pt x="0" y="545"/>
                </a:cubicBezTo>
                <a:cubicBezTo>
                  <a:pt x="0" y="589"/>
                  <a:pt x="29" y="634"/>
                  <a:pt x="73" y="634"/>
                </a:cubicBezTo>
                <a:cubicBezTo>
                  <a:pt x="353" y="634"/>
                  <a:pt x="353" y="634"/>
                  <a:pt x="353" y="634"/>
                </a:cubicBezTo>
                <a:cubicBezTo>
                  <a:pt x="382" y="634"/>
                  <a:pt x="427" y="589"/>
                  <a:pt x="427" y="545"/>
                </a:cubicBezTo>
                <a:cubicBezTo>
                  <a:pt x="427" y="251"/>
                  <a:pt x="427" y="251"/>
                  <a:pt x="427" y="251"/>
                </a:cubicBezTo>
                <a:cubicBezTo>
                  <a:pt x="427" y="221"/>
                  <a:pt x="427" y="207"/>
                  <a:pt x="412" y="192"/>
                </a:cubicBezTo>
                <a:close/>
                <a:moveTo>
                  <a:pt x="382" y="545"/>
                </a:moveTo>
                <a:lnTo>
                  <a:pt x="382" y="545"/>
                </a:lnTo>
                <a:cubicBezTo>
                  <a:pt x="382" y="575"/>
                  <a:pt x="368" y="589"/>
                  <a:pt x="353" y="589"/>
                </a:cubicBezTo>
                <a:cubicBezTo>
                  <a:pt x="73" y="589"/>
                  <a:pt x="73" y="589"/>
                  <a:pt x="73" y="589"/>
                </a:cubicBezTo>
                <a:cubicBezTo>
                  <a:pt x="59" y="589"/>
                  <a:pt x="29" y="575"/>
                  <a:pt x="29" y="545"/>
                </a:cubicBezTo>
                <a:cubicBezTo>
                  <a:pt x="29" y="236"/>
                  <a:pt x="29" y="236"/>
                  <a:pt x="29" y="236"/>
                </a:cubicBezTo>
                <a:cubicBezTo>
                  <a:pt x="29" y="221"/>
                  <a:pt x="29" y="221"/>
                  <a:pt x="44" y="207"/>
                </a:cubicBezTo>
                <a:cubicBezTo>
                  <a:pt x="191" y="45"/>
                  <a:pt x="191" y="45"/>
                  <a:pt x="191" y="45"/>
                </a:cubicBezTo>
                <a:cubicBezTo>
                  <a:pt x="206" y="45"/>
                  <a:pt x="221" y="45"/>
                  <a:pt x="221" y="45"/>
                </a:cubicBezTo>
                <a:cubicBezTo>
                  <a:pt x="368" y="207"/>
                  <a:pt x="368" y="207"/>
                  <a:pt x="368" y="207"/>
                </a:cubicBezTo>
                <a:cubicBezTo>
                  <a:pt x="382" y="221"/>
                  <a:pt x="382" y="221"/>
                  <a:pt x="382" y="236"/>
                </a:cubicBezTo>
                <a:lnTo>
                  <a:pt x="382" y="545"/>
                </a:lnTo>
                <a:close/>
                <a:moveTo>
                  <a:pt x="206" y="163"/>
                </a:moveTo>
                <a:lnTo>
                  <a:pt x="206" y="163"/>
                </a:lnTo>
                <a:cubicBezTo>
                  <a:pt x="162" y="163"/>
                  <a:pt x="132" y="207"/>
                  <a:pt x="132" y="251"/>
                </a:cubicBezTo>
                <a:cubicBezTo>
                  <a:pt x="132" y="295"/>
                  <a:pt x="162" y="325"/>
                  <a:pt x="206" y="325"/>
                </a:cubicBezTo>
                <a:cubicBezTo>
                  <a:pt x="250" y="325"/>
                  <a:pt x="294" y="295"/>
                  <a:pt x="294" y="251"/>
                </a:cubicBezTo>
                <a:cubicBezTo>
                  <a:pt x="294" y="207"/>
                  <a:pt x="250" y="163"/>
                  <a:pt x="206" y="163"/>
                </a:cubicBezTo>
                <a:close/>
                <a:moveTo>
                  <a:pt x="206" y="280"/>
                </a:moveTo>
                <a:lnTo>
                  <a:pt x="206" y="280"/>
                </a:lnTo>
                <a:cubicBezTo>
                  <a:pt x="191" y="280"/>
                  <a:pt x="176" y="266"/>
                  <a:pt x="176" y="251"/>
                </a:cubicBezTo>
                <a:cubicBezTo>
                  <a:pt x="176" y="221"/>
                  <a:pt x="191" y="207"/>
                  <a:pt x="206" y="207"/>
                </a:cubicBezTo>
                <a:cubicBezTo>
                  <a:pt x="235" y="207"/>
                  <a:pt x="250" y="221"/>
                  <a:pt x="250" y="251"/>
                </a:cubicBezTo>
                <a:cubicBezTo>
                  <a:pt x="250" y="266"/>
                  <a:pt x="235" y="280"/>
                  <a:pt x="206"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3" name="Freeform 88"/>
          <p:cNvSpPr>
            <a:spLocks noChangeArrowheads="1"/>
          </p:cNvSpPr>
          <p:nvPr/>
        </p:nvSpPr>
        <p:spPr bwMode="auto">
          <a:xfrm>
            <a:off x="4172980" y="10612967"/>
            <a:ext cx="681392" cy="732366"/>
          </a:xfrm>
          <a:custGeom>
            <a:avLst/>
            <a:gdLst>
              <a:gd name="T0" fmla="*/ 544 w 589"/>
              <a:gd name="T1" fmla="*/ 163 h 635"/>
              <a:gd name="T2" fmla="*/ 544 w 589"/>
              <a:gd name="T3" fmla="*/ 163 h 635"/>
              <a:gd name="T4" fmla="*/ 544 w 589"/>
              <a:gd name="T5" fmla="*/ 15 h 635"/>
              <a:gd name="T6" fmla="*/ 530 w 589"/>
              <a:gd name="T7" fmla="*/ 0 h 635"/>
              <a:gd name="T8" fmla="*/ 515 w 589"/>
              <a:gd name="T9" fmla="*/ 0 h 635"/>
              <a:gd name="T10" fmla="*/ 0 w 589"/>
              <a:gd name="T11" fmla="*/ 163 h 635"/>
              <a:gd name="T12" fmla="*/ 0 w 589"/>
              <a:gd name="T13" fmla="*/ 192 h 635"/>
              <a:gd name="T14" fmla="*/ 0 w 589"/>
              <a:gd name="T15" fmla="*/ 589 h 635"/>
              <a:gd name="T16" fmla="*/ 44 w 589"/>
              <a:gd name="T17" fmla="*/ 634 h 635"/>
              <a:gd name="T18" fmla="*/ 544 w 589"/>
              <a:gd name="T19" fmla="*/ 634 h 635"/>
              <a:gd name="T20" fmla="*/ 588 w 589"/>
              <a:gd name="T21" fmla="*/ 589 h 635"/>
              <a:gd name="T22" fmla="*/ 588 w 589"/>
              <a:gd name="T23" fmla="*/ 192 h 635"/>
              <a:gd name="T24" fmla="*/ 544 w 589"/>
              <a:gd name="T25" fmla="*/ 163 h 635"/>
              <a:gd name="T26" fmla="*/ 515 w 589"/>
              <a:gd name="T27" fmla="*/ 45 h 635"/>
              <a:gd name="T28" fmla="*/ 515 w 589"/>
              <a:gd name="T29" fmla="*/ 45 h 635"/>
              <a:gd name="T30" fmla="*/ 515 w 589"/>
              <a:gd name="T31" fmla="*/ 163 h 635"/>
              <a:gd name="T32" fmla="*/ 132 w 589"/>
              <a:gd name="T33" fmla="*/ 163 h 635"/>
              <a:gd name="T34" fmla="*/ 515 w 589"/>
              <a:gd name="T35" fmla="*/ 45 h 635"/>
              <a:gd name="T36" fmla="*/ 544 w 589"/>
              <a:gd name="T37" fmla="*/ 413 h 635"/>
              <a:gd name="T38" fmla="*/ 544 w 589"/>
              <a:gd name="T39" fmla="*/ 413 h 635"/>
              <a:gd name="T40" fmla="*/ 544 w 589"/>
              <a:gd name="T41" fmla="*/ 427 h 635"/>
              <a:gd name="T42" fmla="*/ 471 w 589"/>
              <a:gd name="T43" fmla="*/ 427 h 635"/>
              <a:gd name="T44" fmla="*/ 471 w 589"/>
              <a:gd name="T45" fmla="*/ 413 h 635"/>
              <a:gd name="T46" fmla="*/ 471 w 589"/>
              <a:gd name="T47" fmla="*/ 398 h 635"/>
              <a:gd name="T48" fmla="*/ 544 w 589"/>
              <a:gd name="T49" fmla="*/ 398 h 635"/>
              <a:gd name="T50" fmla="*/ 544 w 589"/>
              <a:gd name="T51" fmla="*/ 413 h 635"/>
              <a:gd name="T52" fmla="*/ 544 w 589"/>
              <a:gd name="T53" fmla="*/ 354 h 635"/>
              <a:gd name="T54" fmla="*/ 544 w 589"/>
              <a:gd name="T55" fmla="*/ 354 h 635"/>
              <a:gd name="T56" fmla="*/ 456 w 589"/>
              <a:gd name="T57" fmla="*/ 354 h 635"/>
              <a:gd name="T58" fmla="*/ 426 w 589"/>
              <a:gd name="T59" fmla="*/ 368 h 635"/>
              <a:gd name="T60" fmla="*/ 426 w 589"/>
              <a:gd name="T61" fmla="*/ 457 h 635"/>
              <a:gd name="T62" fmla="*/ 456 w 589"/>
              <a:gd name="T63" fmla="*/ 472 h 635"/>
              <a:gd name="T64" fmla="*/ 544 w 589"/>
              <a:gd name="T65" fmla="*/ 472 h 635"/>
              <a:gd name="T66" fmla="*/ 544 w 589"/>
              <a:gd name="T67" fmla="*/ 575 h 635"/>
              <a:gd name="T68" fmla="*/ 530 w 589"/>
              <a:gd name="T69" fmla="*/ 589 h 635"/>
              <a:gd name="T70" fmla="*/ 58 w 589"/>
              <a:gd name="T71" fmla="*/ 589 h 635"/>
              <a:gd name="T72" fmla="*/ 44 w 589"/>
              <a:gd name="T73" fmla="*/ 575 h 635"/>
              <a:gd name="T74" fmla="*/ 44 w 589"/>
              <a:gd name="T75" fmla="*/ 192 h 635"/>
              <a:gd name="T76" fmla="*/ 530 w 589"/>
              <a:gd name="T77" fmla="*/ 192 h 635"/>
              <a:gd name="T78" fmla="*/ 544 w 589"/>
              <a:gd name="T79" fmla="*/ 221 h 635"/>
              <a:gd name="T80" fmla="*/ 544 w 589"/>
              <a:gd name="T81" fmla="*/ 35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9" h="635">
                <a:moveTo>
                  <a:pt x="544" y="163"/>
                </a:moveTo>
                <a:lnTo>
                  <a:pt x="544" y="163"/>
                </a:lnTo>
                <a:cubicBezTo>
                  <a:pt x="544" y="15"/>
                  <a:pt x="544" y="15"/>
                  <a:pt x="544" y="15"/>
                </a:cubicBezTo>
                <a:cubicBezTo>
                  <a:pt x="544" y="15"/>
                  <a:pt x="544" y="0"/>
                  <a:pt x="530" y="0"/>
                </a:cubicBezTo>
                <a:lnTo>
                  <a:pt x="515" y="0"/>
                </a:lnTo>
                <a:cubicBezTo>
                  <a:pt x="0" y="163"/>
                  <a:pt x="0" y="163"/>
                  <a:pt x="0" y="163"/>
                </a:cubicBezTo>
                <a:cubicBezTo>
                  <a:pt x="0" y="192"/>
                  <a:pt x="0" y="192"/>
                  <a:pt x="0" y="192"/>
                </a:cubicBezTo>
                <a:cubicBezTo>
                  <a:pt x="0" y="589"/>
                  <a:pt x="0" y="589"/>
                  <a:pt x="0" y="589"/>
                </a:cubicBezTo>
                <a:cubicBezTo>
                  <a:pt x="0" y="604"/>
                  <a:pt x="14" y="634"/>
                  <a:pt x="44" y="634"/>
                </a:cubicBezTo>
                <a:cubicBezTo>
                  <a:pt x="544" y="634"/>
                  <a:pt x="544" y="634"/>
                  <a:pt x="544" y="634"/>
                </a:cubicBezTo>
                <a:cubicBezTo>
                  <a:pt x="574" y="634"/>
                  <a:pt x="588" y="604"/>
                  <a:pt x="588" y="589"/>
                </a:cubicBezTo>
                <a:cubicBezTo>
                  <a:pt x="588" y="192"/>
                  <a:pt x="588" y="192"/>
                  <a:pt x="588" y="192"/>
                </a:cubicBezTo>
                <a:cubicBezTo>
                  <a:pt x="588" y="177"/>
                  <a:pt x="574" y="163"/>
                  <a:pt x="544" y="163"/>
                </a:cubicBezTo>
                <a:close/>
                <a:moveTo>
                  <a:pt x="515" y="45"/>
                </a:moveTo>
                <a:lnTo>
                  <a:pt x="515" y="45"/>
                </a:lnTo>
                <a:cubicBezTo>
                  <a:pt x="515" y="163"/>
                  <a:pt x="515" y="163"/>
                  <a:pt x="515" y="163"/>
                </a:cubicBezTo>
                <a:cubicBezTo>
                  <a:pt x="132" y="163"/>
                  <a:pt x="132" y="163"/>
                  <a:pt x="132" y="163"/>
                </a:cubicBezTo>
                <a:lnTo>
                  <a:pt x="515" y="45"/>
                </a:lnTo>
                <a:close/>
                <a:moveTo>
                  <a:pt x="544" y="413"/>
                </a:moveTo>
                <a:lnTo>
                  <a:pt x="544" y="413"/>
                </a:lnTo>
                <a:cubicBezTo>
                  <a:pt x="544" y="427"/>
                  <a:pt x="544" y="413"/>
                  <a:pt x="544" y="427"/>
                </a:cubicBezTo>
                <a:cubicBezTo>
                  <a:pt x="471" y="427"/>
                  <a:pt x="471" y="427"/>
                  <a:pt x="471" y="427"/>
                </a:cubicBezTo>
                <a:cubicBezTo>
                  <a:pt x="471" y="413"/>
                  <a:pt x="471" y="427"/>
                  <a:pt x="471" y="413"/>
                </a:cubicBezTo>
                <a:cubicBezTo>
                  <a:pt x="471" y="398"/>
                  <a:pt x="471" y="398"/>
                  <a:pt x="471" y="398"/>
                </a:cubicBezTo>
                <a:cubicBezTo>
                  <a:pt x="544" y="398"/>
                  <a:pt x="544" y="398"/>
                  <a:pt x="544" y="398"/>
                </a:cubicBezTo>
                <a:cubicBezTo>
                  <a:pt x="544" y="413"/>
                  <a:pt x="544" y="398"/>
                  <a:pt x="544" y="413"/>
                </a:cubicBezTo>
                <a:close/>
                <a:moveTo>
                  <a:pt x="544" y="354"/>
                </a:moveTo>
                <a:lnTo>
                  <a:pt x="544" y="354"/>
                </a:lnTo>
                <a:cubicBezTo>
                  <a:pt x="456" y="354"/>
                  <a:pt x="456" y="354"/>
                  <a:pt x="456" y="354"/>
                </a:cubicBezTo>
                <a:cubicBezTo>
                  <a:pt x="441" y="354"/>
                  <a:pt x="426" y="368"/>
                  <a:pt x="426" y="368"/>
                </a:cubicBezTo>
                <a:cubicBezTo>
                  <a:pt x="426" y="457"/>
                  <a:pt x="426" y="457"/>
                  <a:pt x="426" y="457"/>
                </a:cubicBezTo>
                <a:cubicBezTo>
                  <a:pt x="426" y="457"/>
                  <a:pt x="441" y="472"/>
                  <a:pt x="456" y="472"/>
                </a:cubicBezTo>
                <a:cubicBezTo>
                  <a:pt x="544" y="472"/>
                  <a:pt x="544" y="472"/>
                  <a:pt x="544" y="472"/>
                </a:cubicBezTo>
                <a:cubicBezTo>
                  <a:pt x="544" y="575"/>
                  <a:pt x="544" y="575"/>
                  <a:pt x="544" y="575"/>
                </a:cubicBezTo>
                <a:cubicBezTo>
                  <a:pt x="544" y="575"/>
                  <a:pt x="544" y="589"/>
                  <a:pt x="530" y="589"/>
                </a:cubicBezTo>
                <a:cubicBezTo>
                  <a:pt x="58" y="589"/>
                  <a:pt x="58" y="589"/>
                  <a:pt x="58" y="589"/>
                </a:cubicBezTo>
                <a:cubicBezTo>
                  <a:pt x="44" y="589"/>
                  <a:pt x="44" y="575"/>
                  <a:pt x="44" y="575"/>
                </a:cubicBezTo>
                <a:cubicBezTo>
                  <a:pt x="44" y="575"/>
                  <a:pt x="44" y="207"/>
                  <a:pt x="44" y="192"/>
                </a:cubicBezTo>
                <a:cubicBezTo>
                  <a:pt x="530" y="192"/>
                  <a:pt x="530" y="192"/>
                  <a:pt x="530" y="192"/>
                </a:cubicBezTo>
                <a:cubicBezTo>
                  <a:pt x="544" y="192"/>
                  <a:pt x="544" y="207"/>
                  <a:pt x="544" y="221"/>
                </a:cubicBezTo>
                <a:lnTo>
                  <a:pt x="544" y="3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4" name="Freeform 89"/>
          <p:cNvSpPr>
            <a:spLocks noChangeArrowheads="1"/>
          </p:cNvSpPr>
          <p:nvPr/>
        </p:nvSpPr>
        <p:spPr bwMode="auto">
          <a:xfrm>
            <a:off x="2966796" y="10612967"/>
            <a:ext cx="732174" cy="732366"/>
          </a:xfrm>
          <a:custGeom>
            <a:avLst/>
            <a:gdLst>
              <a:gd name="T0" fmla="*/ 339 w 634"/>
              <a:gd name="T1" fmla="*/ 163 h 635"/>
              <a:gd name="T2" fmla="*/ 339 w 634"/>
              <a:gd name="T3" fmla="*/ 163 h 635"/>
              <a:gd name="T4" fmla="*/ 324 w 634"/>
              <a:gd name="T5" fmla="*/ 163 h 635"/>
              <a:gd name="T6" fmla="*/ 310 w 634"/>
              <a:gd name="T7" fmla="*/ 163 h 635"/>
              <a:gd name="T8" fmla="*/ 207 w 634"/>
              <a:gd name="T9" fmla="*/ 280 h 635"/>
              <a:gd name="T10" fmla="*/ 207 w 634"/>
              <a:gd name="T11" fmla="*/ 310 h 635"/>
              <a:gd name="T12" fmla="*/ 236 w 634"/>
              <a:gd name="T13" fmla="*/ 310 h 635"/>
              <a:gd name="T14" fmla="*/ 295 w 634"/>
              <a:gd name="T15" fmla="*/ 236 h 635"/>
              <a:gd name="T16" fmla="*/ 295 w 634"/>
              <a:gd name="T17" fmla="*/ 530 h 635"/>
              <a:gd name="T18" fmla="*/ 324 w 634"/>
              <a:gd name="T19" fmla="*/ 545 h 635"/>
              <a:gd name="T20" fmla="*/ 339 w 634"/>
              <a:gd name="T21" fmla="*/ 530 h 635"/>
              <a:gd name="T22" fmla="*/ 339 w 634"/>
              <a:gd name="T23" fmla="*/ 236 h 635"/>
              <a:gd name="T24" fmla="*/ 398 w 634"/>
              <a:gd name="T25" fmla="*/ 310 h 635"/>
              <a:gd name="T26" fmla="*/ 427 w 634"/>
              <a:gd name="T27" fmla="*/ 310 h 635"/>
              <a:gd name="T28" fmla="*/ 427 w 634"/>
              <a:gd name="T29" fmla="*/ 280 h 635"/>
              <a:gd name="T30" fmla="*/ 339 w 634"/>
              <a:gd name="T31" fmla="*/ 163 h 635"/>
              <a:gd name="T32" fmla="*/ 560 w 634"/>
              <a:gd name="T33" fmla="*/ 0 h 635"/>
              <a:gd name="T34" fmla="*/ 560 w 634"/>
              <a:gd name="T35" fmla="*/ 0 h 635"/>
              <a:gd name="T36" fmla="*/ 89 w 634"/>
              <a:gd name="T37" fmla="*/ 0 h 635"/>
              <a:gd name="T38" fmla="*/ 0 w 634"/>
              <a:gd name="T39" fmla="*/ 74 h 635"/>
              <a:gd name="T40" fmla="*/ 0 w 634"/>
              <a:gd name="T41" fmla="*/ 545 h 635"/>
              <a:gd name="T42" fmla="*/ 89 w 634"/>
              <a:gd name="T43" fmla="*/ 634 h 635"/>
              <a:gd name="T44" fmla="*/ 560 w 634"/>
              <a:gd name="T45" fmla="*/ 634 h 635"/>
              <a:gd name="T46" fmla="*/ 633 w 634"/>
              <a:gd name="T47" fmla="*/ 545 h 635"/>
              <a:gd name="T48" fmla="*/ 633 w 634"/>
              <a:gd name="T49" fmla="*/ 74 h 635"/>
              <a:gd name="T50" fmla="*/ 560 w 634"/>
              <a:gd name="T51" fmla="*/ 0 h 635"/>
              <a:gd name="T52" fmla="*/ 589 w 634"/>
              <a:gd name="T53" fmla="*/ 545 h 635"/>
              <a:gd name="T54" fmla="*/ 589 w 634"/>
              <a:gd name="T55" fmla="*/ 545 h 635"/>
              <a:gd name="T56" fmla="*/ 560 w 634"/>
              <a:gd name="T57" fmla="*/ 589 h 635"/>
              <a:gd name="T58" fmla="*/ 89 w 634"/>
              <a:gd name="T59" fmla="*/ 589 h 635"/>
              <a:gd name="T60" fmla="*/ 44 w 634"/>
              <a:gd name="T61" fmla="*/ 545 h 635"/>
              <a:gd name="T62" fmla="*/ 44 w 634"/>
              <a:gd name="T63" fmla="*/ 74 h 635"/>
              <a:gd name="T64" fmla="*/ 89 w 634"/>
              <a:gd name="T65" fmla="*/ 45 h 635"/>
              <a:gd name="T66" fmla="*/ 560 w 634"/>
              <a:gd name="T67" fmla="*/ 45 h 635"/>
              <a:gd name="T68" fmla="*/ 589 w 634"/>
              <a:gd name="T69" fmla="*/ 74 h 635"/>
              <a:gd name="T70" fmla="*/ 589 w 634"/>
              <a:gd name="T71" fmla="*/ 545 h 635"/>
              <a:gd name="T72" fmla="*/ 501 w 634"/>
              <a:gd name="T73" fmla="*/ 74 h 635"/>
              <a:gd name="T74" fmla="*/ 501 w 634"/>
              <a:gd name="T75" fmla="*/ 74 h 635"/>
              <a:gd name="T76" fmla="*/ 148 w 634"/>
              <a:gd name="T77" fmla="*/ 74 h 635"/>
              <a:gd name="T78" fmla="*/ 118 w 634"/>
              <a:gd name="T79" fmla="*/ 104 h 635"/>
              <a:gd name="T80" fmla="*/ 148 w 634"/>
              <a:gd name="T81" fmla="*/ 118 h 635"/>
              <a:gd name="T82" fmla="*/ 501 w 634"/>
              <a:gd name="T83" fmla="*/ 118 h 635"/>
              <a:gd name="T84" fmla="*/ 516 w 634"/>
              <a:gd name="T85" fmla="*/ 104 h 635"/>
              <a:gd name="T86" fmla="*/ 501 w 634"/>
              <a:gd name="T87" fmla="*/ 7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4" h="635">
                <a:moveTo>
                  <a:pt x="339" y="163"/>
                </a:moveTo>
                <a:lnTo>
                  <a:pt x="339" y="163"/>
                </a:lnTo>
                <a:cubicBezTo>
                  <a:pt x="324" y="163"/>
                  <a:pt x="324" y="163"/>
                  <a:pt x="324" y="163"/>
                </a:cubicBezTo>
                <a:cubicBezTo>
                  <a:pt x="310" y="163"/>
                  <a:pt x="310" y="163"/>
                  <a:pt x="310" y="163"/>
                </a:cubicBezTo>
                <a:cubicBezTo>
                  <a:pt x="207" y="280"/>
                  <a:pt x="207" y="280"/>
                  <a:pt x="207" y="280"/>
                </a:cubicBezTo>
                <a:cubicBezTo>
                  <a:pt x="207" y="295"/>
                  <a:pt x="207" y="295"/>
                  <a:pt x="207" y="310"/>
                </a:cubicBezTo>
                <a:cubicBezTo>
                  <a:pt x="221" y="310"/>
                  <a:pt x="221" y="310"/>
                  <a:pt x="236" y="310"/>
                </a:cubicBezTo>
                <a:cubicBezTo>
                  <a:pt x="295" y="236"/>
                  <a:pt x="295" y="236"/>
                  <a:pt x="295" y="236"/>
                </a:cubicBezTo>
                <a:cubicBezTo>
                  <a:pt x="295" y="530"/>
                  <a:pt x="295" y="530"/>
                  <a:pt x="295" y="530"/>
                </a:cubicBezTo>
                <a:cubicBezTo>
                  <a:pt x="295" y="545"/>
                  <a:pt x="310" y="545"/>
                  <a:pt x="324" y="545"/>
                </a:cubicBezTo>
                <a:cubicBezTo>
                  <a:pt x="324" y="545"/>
                  <a:pt x="339" y="545"/>
                  <a:pt x="339" y="530"/>
                </a:cubicBezTo>
                <a:cubicBezTo>
                  <a:pt x="339" y="236"/>
                  <a:pt x="339" y="236"/>
                  <a:pt x="339" y="236"/>
                </a:cubicBezTo>
                <a:cubicBezTo>
                  <a:pt x="398" y="310"/>
                  <a:pt x="398" y="310"/>
                  <a:pt x="398" y="310"/>
                </a:cubicBezTo>
                <a:cubicBezTo>
                  <a:pt x="412" y="310"/>
                  <a:pt x="427" y="310"/>
                  <a:pt x="427" y="310"/>
                </a:cubicBezTo>
                <a:cubicBezTo>
                  <a:pt x="442" y="295"/>
                  <a:pt x="442" y="295"/>
                  <a:pt x="427" y="280"/>
                </a:cubicBezTo>
                <a:lnTo>
                  <a:pt x="339" y="163"/>
                </a:lnTo>
                <a:close/>
                <a:moveTo>
                  <a:pt x="560" y="0"/>
                </a:moveTo>
                <a:lnTo>
                  <a:pt x="560" y="0"/>
                </a:lnTo>
                <a:cubicBezTo>
                  <a:pt x="89" y="0"/>
                  <a:pt x="89" y="0"/>
                  <a:pt x="89" y="0"/>
                </a:cubicBezTo>
                <a:cubicBezTo>
                  <a:pt x="44" y="0"/>
                  <a:pt x="0" y="30"/>
                  <a:pt x="0" y="74"/>
                </a:cubicBezTo>
                <a:cubicBezTo>
                  <a:pt x="0" y="545"/>
                  <a:pt x="0" y="545"/>
                  <a:pt x="0" y="545"/>
                </a:cubicBezTo>
                <a:cubicBezTo>
                  <a:pt x="0" y="589"/>
                  <a:pt x="44" y="634"/>
                  <a:pt x="89" y="634"/>
                </a:cubicBezTo>
                <a:cubicBezTo>
                  <a:pt x="560" y="634"/>
                  <a:pt x="560" y="634"/>
                  <a:pt x="560" y="634"/>
                </a:cubicBezTo>
                <a:cubicBezTo>
                  <a:pt x="604" y="634"/>
                  <a:pt x="633" y="589"/>
                  <a:pt x="633" y="545"/>
                </a:cubicBezTo>
                <a:cubicBezTo>
                  <a:pt x="633" y="74"/>
                  <a:pt x="633" y="74"/>
                  <a:pt x="633" y="74"/>
                </a:cubicBezTo>
                <a:cubicBezTo>
                  <a:pt x="633" y="30"/>
                  <a:pt x="604" y="0"/>
                  <a:pt x="560" y="0"/>
                </a:cubicBezTo>
                <a:close/>
                <a:moveTo>
                  <a:pt x="589" y="545"/>
                </a:moveTo>
                <a:lnTo>
                  <a:pt x="589" y="545"/>
                </a:lnTo>
                <a:cubicBezTo>
                  <a:pt x="589" y="575"/>
                  <a:pt x="574" y="589"/>
                  <a:pt x="560" y="589"/>
                </a:cubicBezTo>
                <a:cubicBezTo>
                  <a:pt x="89" y="589"/>
                  <a:pt x="89" y="589"/>
                  <a:pt x="89" y="589"/>
                </a:cubicBezTo>
                <a:cubicBezTo>
                  <a:pt x="59" y="589"/>
                  <a:pt x="44" y="575"/>
                  <a:pt x="44" y="545"/>
                </a:cubicBezTo>
                <a:cubicBezTo>
                  <a:pt x="44" y="74"/>
                  <a:pt x="44" y="74"/>
                  <a:pt x="44" y="74"/>
                </a:cubicBezTo>
                <a:cubicBezTo>
                  <a:pt x="44" y="59"/>
                  <a:pt x="59" y="45"/>
                  <a:pt x="89" y="45"/>
                </a:cubicBezTo>
                <a:cubicBezTo>
                  <a:pt x="560" y="45"/>
                  <a:pt x="560" y="45"/>
                  <a:pt x="560" y="45"/>
                </a:cubicBezTo>
                <a:cubicBezTo>
                  <a:pt x="574" y="45"/>
                  <a:pt x="589" y="59"/>
                  <a:pt x="589" y="74"/>
                </a:cubicBezTo>
                <a:lnTo>
                  <a:pt x="589" y="545"/>
                </a:lnTo>
                <a:close/>
                <a:moveTo>
                  <a:pt x="501" y="74"/>
                </a:moveTo>
                <a:lnTo>
                  <a:pt x="501" y="74"/>
                </a:lnTo>
                <a:cubicBezTo>
                  <a:pt x="148" y="74"/>
                  <a:pt x="148" y="74"/>
                  <a:pt x="148" y="74"/>
                </a:cubicBezTo>
                <a:cubicBezTo>
                  <a:pt x="133" y="74"/>
                  <a:pt x="118" y="89"/>
                  <a:pt x="118" y="104"/>
                </a:cubicBezTo>
                <a:cubicBezTo>
                  <a:pt x="118" y="104"/>
                  <a:pt x="133" y="118"/>
                  <a:pt x="148" y="118"/>
                </a:cubicBezTo>
                <a:cubicBezTo>
                  <a:pt x="501" y="118"/>
                  <a:pt x="501" y="118"/>
                  <a:pt x="501" y="118"/>
                </a:cubicBezTo>
                <a:lnTo>
                  <a:pt x="516" y="104"/>
                </a:lnTo>
                <a:cubicBezTo>
                  <a:pt x="516" y="89"/>
                  <a:pt x="501" y="74"/>
                  <a:pt x="501" y="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5" name="Freeform 90"/>
          <p:cNvSpPr>
            <a:spLocks noChangeArrowheads="1"/>
          </p:cNvSpPr>
          <p:nvPr/>
        </p:nvSpPr>
        <p:spPr bwMode="auto">
          <a:xfrm>
            <a:off x="1798698" y="10612967"/>
            <a:ext cx="732174" cy="732366"/>
          </a:xfrm>
          <a:custGeom>
            <a:avLst/>
            <a:gdLst>
              <a:gd name="T0" fmla="*/ 294 w 634"/>
              <a:gd name="T1" fmla="*/ 472 h 635"/>
              <a:gd name="T2" fmla="*/ 294 w 634"/>
              <a:gd name="T3" fmla="*/ 472 h 635"/>
              <a:gd name="T4" fmla="*/ 309 w 634"/>
              <a:gd name="T5" fmla="*/ 472 h 635"/>
              <a:gd name="T6" fmla="*/ 324 w 634"/>
              <a:gd name="T7" fmla="*/ 472 h 635"/>
              <a:gd name="T8" fmla="*/ 426 w 634"/>
              <a:gd name="T9" fmla="*/ 354 h 635"/>
              <a:gd name="T10" fmla="*/ 426 w 634"/>
              <a:gd name="T11" fmla="*/ 325 h 635"/>
              <a:gd name="T12" fmla="*/ 397 w 634"/>
              <a:gd name="T13" fmla="*/ 325 h 635"/>
              <a:gd name="T14" fmla="*/ 338 w 634"/>
              <a:gd name="T15" fmla="*/ 398 h 635"/>
              <a:gd name="T16" fmla="*/ 338 w 634"/>
              <a:gd name="T17" fmla="*/ 104 h 635"/>
              <a:gd name="T18" fmla="*/ 309 w 634"/>
              <a:gd name="T19" fmla="*/ 74 h 635"/>
              <a:gd name="T20" fmla="*/ 294 w 634"/>
              <a:gd name="T21" fmla="*/ 104 h 635"/>
              <a:gd name="T22" fmla="*/ 294 w 634"/>
              <a:gd name="T23" fmla="*/ 398 h 635"/>
              <a:gd name="T24" fmla="*/ 235 w 634"/>
              <a:gd name="T25" fmla="*/ 325 h 635"/>
              <a:gd name="T26" fmla="*/ 206 w 634"/>
              <a:gd name="T27" fmla="*/ 325 h 635"/>
              <a:gd name="T28" fmla="*/ 206 w 634"/>
              <a:gd name="T29" fmla="*/ 354 h 635"/>
              <a:gd name="T30" fmla="*/ 294 w 634"/>
              <a:gd name="T31" fmla="*/ 472 h 635"/>
              <a:gd name="T32" fmla="*/ 485 w 634"/>
              <a:gd name="T33" fmla="*/ 516 h 635"/>
              <a:gd name="T34" fmla="*/ 485 w 634"/>
              <a:gd name="T35" fmla="*/ 516 h 635"/>
              <a:gd name="T36" fmla="*/ 132 w 634"/>
              <a:gd name="T37" fmla="*/ 516 h 635"/>
              <a:gd name="T38" fmla="*/ 117 w 634"/>
              <a:gd name="T39" fmla="*/ 530 h 635"/>
              <a:gd name="T40" fmla="*/ 132 w 634"/>
              <a:gd name="T41" fmla="*/ 545 h 635"/>
              <a:gd name="T42" fmla="*/ 485 w 634"/>
              <a:gd name="T43" fmla="*/ 545 h 635"/>
              <a:gd name="T44" fmla="*/ 515 w 634"/>
              <a:gd name="T45" fmla="*/ 530 h 635"/>
              <a:gd name="T46" fmla="*/ 485 w 634"/>
              <a:gd name="T47" fmla="*/ 516 h 635"/>
              <a:gd name="T48" fmla="*/ 544 w 634"/>
              <a:gd name="T49" fmla="*/ 0 h 635"/>
              <a:gd name="T50" fmla="*/ 544 w 634"/>
              <a:gd name="T51" fmla="*/ 0 h 635"/>
              <a:gd name="T52" fmla="*/ 73 w 634"/>
              <a:gd name="T53" fmla="*/ 0 h 635"/>
              <a:gd name="T54" fmla="*/ 0 w 634"/>
              <a:gd name="T55" fmla="*/ 74 h 635"/>
              <a:gd name="T56" fmla="*/ 0 w 634"/>
              <a:gd name="T57" fmla="*/ 545 h 635"/>
              <a:gd name="T58" fmla="*/ 73 w 634"/>
              <a:gd name="T59" fmla="*/ 634 h 635"/>
              <a:gd name="T60" fmla="*/ 544 w 634"/>
              <a:gd name="T61" fmla="*/ 634 h 635"/>
              <a:gd name="T62" fmla="*/ 633 w 634"/>
              <a:gd name="T63" fmla="*/ 545 h 635"/>
              <a:gd name="T64" fmla="*/ 633 w 634"/>
              <a:gd name="T65" fmla="*/ 74 h 635"/>
              <a:gd name="T66" fmla="*/ 544 w 634"/>
              <a:gd name="T67" fmla="*/ 0 h 635"/>
              <a:gd name="T68" fmla="*/ 588 w 634"/>
              <a:gd name="T69" fmla="*/ 545 h 635"/>
              <a:gd name="T70" fmla="*/ 588 w 634"/>
              <a:gd name="T71" fmla="*/ 545 h 635"/>
              <a:gd name="T72" fmla="*/ 544 w 634"/>
              <a:gd name="T73" fmla="*/ 589 h 635"/>
              <a:gd name="T74" fmla="*/ 73 w 634"/>
              <a:gd name="T75" fmla="*/ 589 h 635"/>
              <a:gd name="T76" fmla="*/ 44 w 634"/>
              <a:gd name="T77" fmla="*/ 545 h 635"/>
              <a:gd name="T78" fmla="*/ 44 w 634"/>
              <a:gd name="T79" fmla="*/ 74 h 635"/>
              <a:gd name="T80" fmla="*/ 73 w 634"/>
              <a:gd name="T81" fmla="*/ 45 h 635"/>
              <a:gd name="T82" fmla="*/ 544 w 634"/>
              <a:gd name="T83" fmla="*/ 45 h 635"/>
              <a:gd name="T84" fmla="*/ 588 w 634"/>
              <a:gd name="T85" fmla="*/ 74 h 635"/>
              <a:gd name="T86" fmla="*/ 588 w 634"/>
              <a:gd name="T87" fmla="*/ 54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4" h="635">
                <a:moveTo>
                  <a:pt x="294" y="472"/>
                </a:moveTo>
                <a:lnTo>
                  <a:pt x="294" y="472"/>
                </a:lnTo>
                <a:cubicBezTo>
                  <a:pt x="309" y="472"/>
                  <a:pt x="309" y="472"/>
                  <a:pt x="309" y="472"/>
                </a:cubicBezTo>
                <a:cubicBezTo>
                  <a:pt x="324" y="472"/>
                  <a:pt x="324" y="472"/>
                  <a:pt x="324" y="472"/>
                </a:cubicBezTo>
                <a:cubicBezTo>
                  <a:pt x="426" y="354"/>
                  <a:pt x="426" y="354"/>
                  <a:pt x="426" y="354"/>
                </a:cubicBezTo>
                <a:cubicBezTo>
                  <a:pt x="426" y="339"/>
                  <a:pt x="426" y="325"/>
                  <a:pt x="426" y="325"/>
                </a:cubicBezTo>
                <a:cubicBezTo>
                  <a:pt x="412" y="310"/>
                  <a:pt x="412" y="310"/>
                  <a:pt x="397" y="325"/>
                </a:cubicBezTo>
                <a:cubicBezTo>
                  <a:pt x="338" y="398"/>
                  <a:pt x="338" y="398"/>
                  <a:pt x="338" y="398"/>
                </a:cubicBezTo>
                <a:cubicBezTo>
                  <a:pt x="338" y="104"/>
                  <a:pt x="338" y="104"/>
                  <a:pt x="338" y="104"/>
                </a:cubicBezTo>
                <a:cubicBezTo>
                  <a:pt x="338" y="89"/>
                  <a:pt x="324" y="74"/>
                  <a:pt x="309" y="74"/>
                </a:cubicBezTo>
                <a:cubicBezTo>
                  <a:pt x="309" y="74"/>
                  <a:pt x="294" y="89"/>
                  <a:pt x="294" y="104"/>
                </a:cubicBezTo>
                <a:cubicBezTo>
                  <a:pt x="294" y="398"/>
                  <a:pt x="294" y="398"/>
                  <a:pt x="294" y="398"/>
                </a:cubicBezTo>
                <a:cubicBezTo>
                  <a:pt x="235" y="325"/>
                  <a:pt x="235" y="325"/>
                  <a:pt x="235" y="325"/>
                </a:cubicBezTo>
                <a:cubicBezTo>
                  <a:pt x="220" y="310"/>
                  <a:pt x="206" y="310"/>
                  <a:pt x="206" y="325"/>
                </a:cubicBezTo>
                <a:cubicBezTo>
                  <a:pt x="191" y="325"/>
                  <a:pt x="191" y="339"/>
                  <a:pt x="206" y="354"/>
                </a:cubicBezTo>
                <a:lnTo>
                  <a:pt x="294" y="472"/>
                </a:lnTo>
                <a:close/>
                <a:moveTo>
                  <a:pt x="485" y="516"/>
                </a:moveTo>
                <a:lnTo>
                  <a:pt x="485" y="516"/>
                </a:lnTo>
                <a:cubicBezTo>
                  <a:pt x="132" y="516"/>
                  <a:pt x="132" y="516"/>
                  <a:pt x="132" y="516"/>
                </a:cubicBezTo>
                <a:cubicBezTo>
                  <a:pt x="132" y="516"/>
                  <a:pt x="117" y="516"/>
                  <a:pt x="117" y="530"/>
                </a:cubicBezTo>
                <a:cubicBezTo>
                  <a:pt x="117" y="545"/>
                  <a:pt x="132" y="545"/>
                  <a:pt x="132" y="545"/>
                </a:cubicBezTo>
                <a:cubicBezTo>
                  <a:pt x="485" y="545"/>
                  <a:pt x="485" y="545"/>
                  <a:pt x="485" y="545"/>
                </a:cubicBezTo>
                <a:cubicBezTo>
                  <a:pt x="500" y="545"/>
                  <a:pt x="515" y="545"/>
                  <a:pt x="515" y="530"/>
                </a:cubicBezTo>
                <a:cubicBezTo>
                  <a:pt x="515" y="516"/>
                  <a:pt x="500" y="516"/>
                  <a:pt x="485" y="516"/>
                </a:cubicBezTo>
                <a:close/>
                <a:moveTo>
                  <a:pt x="544" y="0"/>
                </a:moveTo>
                <a:lnTo>
                  <a:pt x="544" y="0"/>
                </a:lnTo>
                <a:cubicBezTo>
                  <a:pt x="73" y="0"/>
                  <a:pt x="73" y="0"/>
                  <a:pt x="73" y="0"/>
                </a:cubicBezTo>
                <a:cubicBezTo>
                  <a:pt x="29" y="0"/>
                  <a:pt x="0" y="30"/>
                  <a:pt x="0" y="74"/>
                </a:cubicBezTo>
                <a:cubicBezTo>
                  <a:pt x="0" y="545"/>
                  <a:pt x="0" y="545"/>
                  <a:pt x="0" y="545"/>
                </a:cubicBezTo>
                <a:cubicBezTo>
                  <a:pt x="0" y="589"/>
                  <a:pt x="29" y="634"/>
                  <a:pt x="73" y="634"/>
                </a:cubicBezTo>
                <a:cubicBezTo>
                  <a:pt x="544" y="634"/>
                  <a:pt x="544" y="634"/>
                  <a:pt x="544" y="634"/>
                </a:cubicBezTo>
                <a:cubicBezTo>
                  <a:pt x="588" y="634"/>
                  <a:pt x="633" y="589"/>
                  <a:pt x="633" y="545"/>
                </a:cubicBezTo>
                <a:cubicBezTo>
                  <a:pt x="633" y="74"/>
                  <a:pt x="633" y="74"/>
                  <a:pt x="633" y="74"/>
                </a:cubicBezTo>
                <a:cubicBezTo>
                  <a:pt x="633" y="30"/>
                  <a:pt x="588" y="0"/>
                  <a:pt x="544" y="0"/>
                </a:cubicBezTo>
                <a:close/>
                <a:moveTo>
                  <a:pt x="588" y="545"/>
                </a:moveTo>
                <a:lnTo>
                  <a:pt x="588" y="545"/>
                </a:lnTo>
                <a:cubicBezTo>
                  <a:pt x="588" y="575"/>
                  <a:pt x="574" y="589"/>
                  <a:pt x="544" y="589"/>
                </a:cubicBezTo>
                <a:cubicBezTo>
                  <a:pt x="73" y="589"/>
                  <a:pt x="73" y="589"/>
                  <a:pt x="73" y="589"/>
                </a:cubicBezTo>
                <a:cubicBezTo>
                  <a:pt x="58" y="589"/>
                  <a:pt x="44" y="575"/>
                  <a:pt x="44" y="545"/>
                </a:cubicBezTo>
                <a:cubicBezTo>
                  <a:pt x="44" y="74"/>
                  <a:pt x="44" y="74"/>
                  <a:pt x="44" y="74"/>
                </a:cubicBezTo>
                <a:cubicBezTo>
                  <a:pt x="44" y="59"/>
                  <a:pt x="58" y="45"/>
                  <a:pt x="73" y="45"/>
                </a:cubicBezTo>
                <a:cubicBezTo>
                  <a:pt x="544" y="45"/>
                  <a:pt x="544" y="45"/>
                  <a:pt x="544" y="45"/>
                </a:cubicBezTo>
                <a:cubicBezTo>
                  <a:pt x="574" y="45"/>
                  <a:pt x="588" y="59"/>
                  <a:pt x="588" y="74"/>
                </a:cubicBezTo>
                <a:lnTo>
                  <a:pt x="588" y="54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6" name="Freeform 91"/>
          <p:cNvSpPr>
            <a:spLocks noChangeArrowheads="1"/>
          </p:cNvSpPr>
          <p:nvPr/>
        </p:nvSpPr>
        <p:spPr bwMode="auto">
          <a:xfrm>
            <a:off x="626368" y="10612967"/>
            <a:ext cx="711015" cy="732366"/>
          </a:xfrm>
          <a:custGeom>
            <a:avLst/>
            <a:gdLst>
              <a:gd name="T0" fmla="*/ 589 w 619"/>
              <a:gd name="T1" fmla="*/ 118 h 635"/>
              <a:gd name="T2" fmla="*/ 441 w 619"/>
              <a:gd name="T3" fmla="*/ 74 h 635"/>
              <a:gd name="T4" fmla="*/ 309 w 619"/>
              <a:gd name="T5" fmla="*/ 30 h 635"/>
              <a:gd name="T6" fmla="*/ 177 w 619"/>
              <a:gd name="T7" fmla="*/ 74 h 635"/>
              <a:gd name="T8" fmla="*/ 29 w 619"/>
              <a:gd name="T9" fmla="*/ 118 h 635"/>
              <a:gd name="T10" fmla="*/ 0 w 619"/>
              <a:gd name="T11" fmla="*/ 192 h 635"/>
              <a:gd name="T12" fmla="*/ 29 w 619"/>
              <a:gd name="T13" fmla="*/ 545 h 635"/>
              <a:gd name="T14" fmla="*/ 500 w 619"/>
              <a:gd name="T15" fmla="*/ 634 h 635"/>
              <a:gd name="T16" fmla="*/ 589 w 619"/>
              <a:gd name="T17" fmla="*/ 236 h 635"/>
              <a:gd name="T18" fmla="*/ 618 w 619"/>
              <a:gd name="T19" fmla="*/ 163 h 635"/>
              <a:gd name="T20" fmla="*/ 368 w 619"/>
              <a:gd name="T21" fmla="*/ 45 h 635"/>
              <a:gd name="T22" fmla="*/ 412 w 619"/>
              <a:gd name="T23" fmla="*/ 74 h 635"/>
              <a:gd name="T24" fmla="*/ 324 w 619"/>
              <a:gd name="T25" fmla="*/ 74 h 635"/>
              <a:gd name="T26" fmla="*/ 250 w 619"/>
              <a:gd name="T27" fmla="*/ 45 h 635"/>
              <a:gd name="T28" fmla="*/ 294 w 619"/>
              <a:gd name="T29" fmla="*/ 74 h 635"/>
              <a:gd name="T30" fmla="*/ 206 w 619"/>
              <a:gd name="T31" fmla="*/ 74 h 635"/>
              <a:gd name="T32" fmla="*/ 294 w 619"/>
              <a:gd name="T33" fmla="*/ 589 h 635"/>
              <a:gd name="T34" fmla="*/ 118 w 619"/>
              <a:gd name="T35" fmla="*/ 589 h 635"/>
              <a:gd name="T36" fmla="*/ 73 w 619"/>
              <a:gd name="T37" fmla="*/ 427 h 635"/>
              <a:gd name="T38" fmla="*/ 294 w 619"/>
              <a:gd name="T39" fmla="*/ 589 h 635"/>
              <a:gd name="T40" fmla="*/ 294 w 619"/>
              <a:gd name="T41" fmla="*/ 398 h 635"/>
              <a:gd name="T42" fmla="*/ 73 w 619"/>
              <a:gd name="T43" fmla="*/ 236 h 635"/>
              <a:gd name="T44" fmla="*/ 294 w 619"/>
              <a:gd name="T45" fmla="*/ 398 h 635"/>
              <a:gd name="T46" fmla="*/ 544 w 619"/>
              <a:gd name="T47" fmla="*/ 545 h 635"/>
              <a:gd name="T48" fmla="*/ 324 w 619"/>
              <a:gd name="T49" fmla="*/ 589 h 635"/>
              <a:gd name="T50" fmla="*/ 544 w 619"/>
              <a:gd name="T51" fmla="*/ 427 h 635"/>
              <a:gd name="T52" fmla="*/ 544 w 619"/>
              <a:gd name="T53" fmla="*/ 398 h 635"/>
              <a:gd name="T54" fmla="*/ 324 w 619"/>
              <a:gd name="T55" fmla="*/ 398 h 635"/>
              <a:gd name="T56" fmla="*/ 544 w 619"/>
              <a:gd name="T57" fmla="*/ 236 h 635"/>
              <a:gd name="T58" fmla="*/ 559 w 619"/>
              <a:gd name="T59" fmla="*/ 192 h 635"/>
              <a:gd name="T60" fmla="*/ 59 w 619"/>
              <a:gd name="T61" fmla="*/ 192 h 635"/>
              <a:gd name="T62" fmla="*/ 59 w 619"/>
              <a:gd name="T63" fmla="*/ 163 h 635"/>
              <a:gd name="T64" fmla="*/ 589 w 619"/>
              <a:gd name="T65" fmla="*/ 17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9" h="635">
                <a:moveTo>
                  <a:pt x="589" y="118"/>
                </a:moveTo>
                <a:lnTo>
                  <a:pt x="589" y="118"/>
                </a:lnTo>
                <a:cubicBezTo>
                  <a:pt x="441" y="118"/>
                  <a:pt x="441" y="118"/>
                  <a:pt x="441" y="118"/>
                </a:cubicBezTo>
                <a:cubicBezTo>
                  <a:pt x="441" y="104"/>
                  <a:pt x="441" y="89"/>
                  <a:pt x="441" y="74"/>
                </a:cubicBezTo>
                <a:cubicBezTo>
                  <a:pt x="441" y="30"/>
                  <a:pt x="412" y="0"/>
                  <a:pt x="368" y="0"/>
                </a:cubicBezTo>
                <a:cubicBezTo>
                  <a:pt x="339" y="0"/>
                  <a:pt x="324" y="15"/>
                  <a:pt x="309" y="30"/>
                </a:cubicBezTo>
                <a:cubicBezTo>
                  <a:pt x="294" y="15"/>
                  <a:pt x="280" y="0"/>
                  <a:pt x="250" y="0"/>
                </a:cubicBezTo>
                <a:cubicBezTo>
                  <a:pt x="206" y="0"/>
                  <a:pt x="177" y="30"/>
                  <a:pt x="177" y="74"/>
                </a:cubicBezTo>
                <a:cubicBezTo>
                  <a:pt x="177" y="89"/>
                  <a:pt x="177" y="104"/>
                  <a:pt x="177" y="118"/>
                </a:cubicBezTo>
                <a:cubicBezTo>
                  <a:pt x="29" y="118"/>
                  <a:pt x="29" y="118"/>
                  <a:pt x="29" y="118"/>
                </a:cubicBezTo>
                <a:cubicBezTo>
                  <a:pt x="15" y="118"/>
                  <a:pt x="0" y="133"/>
                  <a:pt x="0" y="163"/>
                </a:cubicBezTo>
                <a:cubicBezTo>
                  <a:pt x="0" y="192"/>
                  <a:pt x="0" y="192"/>
                  <a:pt x="0" y="192"/>
                </a:cubicBezTo>
                <a:cubicBezTo>
                  <a:pt x="0" y="221"/>
                  <a:pt x="15" y="236"/>
                  <a:pt x="29" y="236"/>
                </a:cubicBezTo>
                <a:cubicBezTo>
                  <a:pt x="29" y="545"/>
                  <a:pt x="29" y="545"/>
                  <a:pt x="29" y="545"/>
                </a:cubicBezTo>
                <a:cubicBezTo>
                  <a:pt x="29" y="589"/>
                  <a:pt x="73" y="634"/>
                  <a:pt x="118" y="634"/>
                </a:cubicBezTo>
                <a:cubicBezTo>
                  <a:pt x="500" y="634"/>
                  <a:pt x="500" y="634"/>
                  <a:pt x="500" y="634"/>
                </a:cubicBezTo>
                <a:cubicBezTo>
                  <a:pt x="544" y="634"/>
                  <a:pt x="589" y="589"/>
                  <a:pt x="589" y="545"/>
                </a:cubicBezTo>
                <a:cubicBezTo>
                  <a:pt x="589" y="236"/>
                  <a:pt x="589" y="236"/>
                  <a:pt x="589" y="236"/>
                </a:cubicBezTo>
                <a:cubicBezTo>
                  <a:pt x="603" y="236"/>
                  <a:pt x="618" y="221"/>
                  <a:pt x="618" y="192"/>
                </a:cubicBezTo>
                <a:cubicBezTo>
                  <a:pt x="618" y="163"/>
                  <a:pt x="618" y="163"/>
                  <a:pt x="618" y="163"/>
                </a:cubicBezTo>
                <a:cubicBezTo>
                  <a:pt x="618" y="133"/>
                  <a:pt x="603" y="118"/>
                  <a:pt x="589" y="118"/>
                </a:cubicBezTo>
                <a:close/>
                <a:moveTo>
                  <a:pt x="368" y="45"/>
                </a:moveTo>
                <a:lnTo>
                  <a:pt x="368" y="45"/>
                </a:lnTo>
                <a:cubicBezTo>
                  <a:pt x="382" y="45"/>
                  <a:pt x="412" y="59"/>
                  <a:pt x="412" y="74"/>
                </a:cubicBezTo>
                <a:cubicBezTo>
                  <a:pt x="412" y="104"/>
                  <a:pt x="382" y="118"/>
                  <a:pt x="368" y="118"/>
                </a:cubicBezTo>
                <a:cubicBezTo>
                  <a:pt x="353" y="118"/>
                  <a:pt x="324" y="104"/>
                  <a:pt x="324" y="74"/>
                </a:cubicBezTo>
                <a:cubicBezTo>
                  <a:pt x="324" y="59"/>
                  <a:pt x="353" y="45"/>
                  <a:pt x="368" y="45"/>
                </a:cubicBezTo>
                <a:close/>
                <a:moveTo>
                  <a:pt x="250" y="45"/>
                </a:moveTo>
                <a:lnTo>
                  <a:pt x="250" y="45"/>
                </a:lnTo>
                <a:cubicBezTo>
                  <a:pt x="265" y="45"/>
                  <a:pt x="294" y="59"/>
                  <a:pt x="294" y="74"/>
                </a:cubicBezTo>
                <a:cubicBezTo>
                  <a:pt x="294" y="104"/>
                  <a:pt x="265" y="118"/>
                  <a:pt x="250" y="118"/>
                </a:cubicBezTo>
                <a:cubicBezTo>
                  <a:pt x="235" y="118"/>
                  <a:pt x="206" y="104"/>
                  <a:pt x="206" y="74"/>
                </a:cubicBezTo>
                <a:cubicBezTo>
                  <a:pt x="206" y="59"/>
                  <a:pt x="235" y="45"/>
                  <a:pt x="250" y="45"/>
                </a:cubicBezTo>
                <a:close/>
                <a:moveTo>
                  <a:pt x="294" y="589"/>
                </a:moveTo>
                <a:lnTo>
                  <a:pt x="294" y="589"/>
                </a:lnTo>
                <a:cubicBezTo>
                  <a:pt x="118" y="589"/>
                  <a:pt x="118" y="589"/>
                  <a:pt x="118" y="589"/>
                </a:cubicBezTo>
                <a:cubicBezTo>
                  <a:pt x="88" y="589"/>
                  <a:pt x="73" y="575"/>
                  <a:pt x="73" y="545"/>
                </a:cubicBezTo>
                <a:cubicBezTo>
                  <a:pt x="73" y="427"/>
                  <a:pt x="73" y="427"/>
                  <a:pt x="73" y="427"/>
                </a:cubicBezTo>
                <a:cubicBezTo>
                  <a:pt x="294" y="427"/>
                  <a:pt x="294" y="427"/>
                  <a:pt x="294" y="427"/>
                </a:cubicBezTo>
                <a:lnTo>
                  <a:pt x="294" y="589"/>
                </a:lnTo>
                <a:close/>
                <a:moveTo>
                  <a:pt x="294" y="398"/>
                </a:moveTo>
                <a:lnTo>
                  <a:pt x="294" y="398"/>
                </a:lnTo>
                <a:cubicBezTo>
                  <a:pt x="73" y="398"/>
                  <a:pt x="73" y="398"/>
                  <a:pt x="73" y="398"/>
                </a:cubicBezTo>
                <a:cubicBezTo>
                  <a:pt x="73" y="236"/>
                  <a:pt x="73" y="236"/>
                  <a:pt x="73" y="236"/>
                </a:cubicBezTo>
                <a:cubicBezTo>
                  <a:pt x="294" y="236"/>
                  <a:pt x="294" y="236"/>
                  <a:pt x="294" y="236"/>
                </a:cubicBezTo>
                <a:lnTo>
                  <a:pt x="294" y="398"/>
                </a:lnTo>
                <a:close/>
                <a:moveTo>
                  <a:pt x="544" y="545"/>
                </a:moveTo>
                <a:lnTo>
                  <a:pt x="544" y="545"/>
                </a:lnTo>
                <a:cubicBezTo>
                  <a:pt x="544" y="575"/>
                  <a:pt x="530" y="589"/>
                  <a:pt x="500" y="589"/>
                </a:cubicBezTo>
                <a:cubicBezTo>
                  <a:pt x="324" y="589"/>
                  <a:pt x="324" y="589"/>
                  <a:pt x="324" y="589"/>
                </a:cubicBezTo>
                <a:cubicBezTo>
                  <a:pt x="324" y="427"/>
                  <a:pt x="324" y="427"/>
                  <a:pt x="324" y="427"/>
                </a:cubicBezTo>
                <a:cubicBezTo>
                  <a:pt x="544" y="427"/>
                  <a:pt x="544" y="427"/>
                  <a:pt x="544" y="427"/>
                </a:cubicBezTo>
                <a:lnTo>
                  <a:pt x="544" y="545"/>
                </a:lnTo>
                <a:close/>
                <a:moveTo>
                  <a:pt x="544" y="398"/>
                </a:moveTo>
                <a:lnTo>
                  <a:pt x="544" y="398"/>
                </a:lnTo>
                <a:cubicBezTo>
                  <a:pt x="324" y="398"/>
                  <a:pt x="324" y="398"/>
                  <a:pt x="324" y="398"/>
                </a:cubicBezTo>
                <a:cubicBezTo>
                  <a:pt x="324" y="236"/>
                  <a:pt x="324" y="236"/>
                  <a:pt x="324" y="236"/>
                </a:cubicBezTo>
                <a:cubicBezTo>
                  <a:pt x="544" y="236"/>
                  <a:pt x="544" y="236"/>
                  <a:pt x="544" y="236"/>
                </a:cubicBezTo>
                <a:lnTo>
                  <a:pt x="544" y="398"/>
                </a:lnTo>
                <a:close/>
                <a:moveTo>
                  <a:pt x="559" y="192"/>
                </a:moveTo>
                <a:lnTo>
                  <a:pt x="559" y="192"/>
                </a:lnTo>
                <a:cubicBezTo>
                  <a:pt x="59" y="192"/>
                  <a:pt x="59" y="192"/>
                  <a:pt x="59" y="192"/>
                </a:cubicBezTo>
                <a:cubicBezTo>
                  <a:pt x="44" y="192"/>
                  <a:pt x="29" y="192"/>
                  <a:pt x="29" y="177"/>
                </a:cubicBezTo>
                <a:cubicBezTo>
                  <a:pt x="29" y="163"/>
                  <a:pt x="44" y="163"/>
                  <a:pt x="59" y="163"/>
                </a:cubicBezTo>
                <a:cubicBezTo>
                  <a:pt x="559" y="163"/>
                  <a:pt x="559" y="163"/>
                  <a:pt x="559" y="163"/>
                </a:cubicBezTo>
                <a:cubicBezTo>
                  <a:pt x="574" y="163"/>
                  <a:pt x="589" y="163"/>
                  <a:pt x="589" y="177"/>
                </a:cubicBezTo>
                <a:cubicBezTo>
                  <a:pt x="589" y="192"/>
                  <a:pt x="574" y="192"/>
                  <a:pt x="559" y="19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7" name="Freeform 92"/>
          <p:cNvSpPr>
            <a:spLocks noChangeArrowheads="1"/>
          </p:cNvSpPr>
          <p:nvPr/>
        </p:nvSpPr>
        <p:spPr bwMode="auto">
          <a:xfrm>
            <a:off x="11300055" y="9436102"/>
            <a:ext cx="545960" cy="715431"/>
          </a:xfrm>
          <a:custGeom>
            <a:avLst/>
            <a:gdLst>
              <a:gd name="T0" fmla="*/ 397 w 472"/>
              <a:gd name="T1" fmla="*/ 73 h 619"/>
              <a:gd name="T2" fmla="*/ 397 w 472"/>
              <a:gd name="T3" fmla="*/ 73 h 619"/>
              <a:gd name="T4" fmla="*/ 353 w 472"/>
              <a:gd name="T5" fmla="*/ 73 h 619"/>
              <a:gd name="T6" fmla="*/ 235 w 472"/>
              <a:gd name="T7" fmla="*/ 0 h 619"/>
              <a:gd name="T8" fmla="*/ 117 w 472"/>
              <a:gd name="T9" fmla="*/ 73 h 619"/>
              <a:gd name="T10" fmla="*/ 73 w 472"/>
              <a:gd name="T11" fmla="*/ 73 h 619"/>
              <a:gd name="T12" fmla="*/ 0 w 472"/>
              <a:gd name="T13" fmla="*/ 147 h 619"/>
              <a:gd name="T14" fmla="*/ 0 w 472"/>
              <a:gd name="T15" fmla="*/ 544 h 619"/>
              <a:gd name="T16" fmla="*/ 73 w 472"/>
              <a:gd name="T17" fmla="*/ 618 h 619"/>
              <a:gd name="T18" fmla="*/ 397 w 472"/>
              <a:gd name="T19" fmla="*/ 618 h 619"/>
              <a:gd name="T20" fmla="*/ 471 w 472"/>
              <a:gd name="T21" fmla="*/ 544 h 619"/>
              <a:gd name="T22" fmla="*/ 471 w 472"/>
              <a:gd name="T23" fmla="*/ 147 h 619"/>
              <a:gd name="T24" fmla="*/ 397 w 472"/>
              <a:gd name="T25" fmla="*/ 73 h 619"/>
              <a:gd name="T26" fmla="*/ 235 w 472"/>
              <a:gd name="T27" fmla="*/ 29 h 619"/>
              <a:gd name="T28" fmla="*/ 235 w 472"/>
              <a:gd name="T29" fmla="*/ 29 h 619"/>
              <a:gd name="T30" fmla="*/ 309 w 472"/>
              <a:gd name="T31" fmla="*/ 73 h 619"/>
              <a:gd name="T32" fmla="*/ 162 w 472"/>
              <a:gd name="T33" fmla="*/ 73 h 619"/>
              <a:gd name="T34" fmla="*/ 235 w 472"/>
              <a:gd name="T35" fmla="*/ 29 h 619"/>
              <a:gd name="T36" fmla="*/ 426 w 472"/>
              <a:gd name="T37" fmla="*/ 544 h 619"/>
              <a:gd name="T38" fmla="*/ 426 w 472"/>
              <a:gd name="T39" fmla="*/ 544 h 619"/>
              <a:gd name="T40" fmla="*/ 397 w 472"/>
              <a:gd name="T41" fmla="*/ 589 h 619"/>
              <a:gd name="T42" fmla="*/ 73 w 472"/>
              <a:gd name="T43" fmla="*/ 589 h 619"/>
              <a:gd name="T44" fmla="*/ 44 w 472"/>
              <a:gd name="T45" fmla="*/ 544 h 619"/>
              <a:gd name="T46" fmla="*/ 44 w 472"/>
              <a:gd name="T47" fmla="*/ 500 h 619"/>
              <a:gd name="T48" fmla="*/ 426 w 472"/>
              <a:gd name="T49" fmla="*/ 500 h 619"/>
              <a:gd name="T50" fmla="*/ 426 w 472"/>
              <a:gd name="T51" fmla="*/ 544 h 619"/>
              <a:gd name="T52" fmla="*/ 426 w 472"/>
              <a:gd name="T53" fmla="*/ 471 h 619"/>
              <a:gd name="T54" fmla="*/ 426 w 472"/>
              <a:gd name="T55" fmla="*/ 471 h 619"/>
              <a:gd name="T56" fmla="*/ 44 w 472"/>
              <a:gd name="T57" fmla="*/ 471 h 619"/>
              <a:gd name="T58" fmla="*/ 44 w 472"/>
              <a:gd name="T59" fmla="*/ 147 h 619"/>
              <a:gd name="T60" fmla="*/ 73 w 472"/>
              <a:gd name="T61" fmla="*/ 118 h 619"/>
              <a:gd name="T62" fmla="*/ 117 w 472"/>
              <a:gd name="T63" fmla="*/ 118 h 619"/>
              <a:gd name="T64" fmla="*/ 117 w 472"/>
              <a:gd name="T65" fmla="*/ 235 h 619"/>
              <a:gd name="T66" fmla="*/ 162 w 472"/>
              <a:gd name="T67" fmla="*/ 235 h 619"/>
              <a:gd name="T68" fmla="*/ 162 w 472"/>
              <a:gd name="T69" fmla="*/ 118 h 619"/>
              <a:gd name="T70" fmla="*/ 309 w 472"/>
              <a:gd name="T71" fmla="*/ 118 h 619"/>
              <a:gd name="T72" fmla="*/ 309 w 472"/>
              <a:gd name="T73" fmla="*/ 235 h 619"/>
              <a:gd name="T74" fmla="*/ 353 w 472"/>
              <a:gd name="T75" fmla="*/ 235 h 619"/>
              <a:gd name="T76" fmla="*/ 353 w 472"/>
              <a:gd name="T77" fmla="*/ 118 h 619"/>
              <a:gd name="T78" fmla="*/ 397 w 472"/>
              <a:gd name="T79" fmla="*/ 118 h 619"/>
              <a:gd name="T80" fmla="*/ 426 w 472"/>
              <a:gd name="T81" fmla="*/ 147 h 619"/>
              <a:gd name="T82" fmla="*/ 426 w 472"/>
              <a:gd name="T83" fmla="*/ 47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72" h="619">
                <a:moveTo>
                  <a:pt x="397" y="73"/>
                </a:moveTo>
                <a:lnTo>
                  <a:pt x="397" y="73"/>
                </a:lnTo>
                <a:cubicBezTo>
                  <a:pt x="353" y="73"/>
                  <a:pt x="353" y="73"/>
                  <a:pt x="353" y="73"/>
                </a:cubicBezTo>
                <a:cubicBezTo>
                  <a:pt x="353" y="29"/>
                  <a:pt x="294" y="0"/>
                  <a:pt x="235" y="0"/>
                </a:cubicBezTo>
                <a:cubicBezTo>
                  <a:pt x="176" y="0"/>
                  <a:pt x="117" y="29"/>
                  <a:pt x="117" y="73"/>
                </a:cubicBezTo>
                <a:cubicBezTo>
                  <a:pt x="73" y="73"/>
                  <a:pt x="73" y="73"/>
                  <a:pt x="73" y="73"/>
                </a:cubicBezTo>
                <a:cubicBezTo>
                  <a:pt x="29" y="73"/>
                  <a:pt x="0" y="103"/>
                  <a:pt x="0" y="147"/>
                </a:cubicBezTo>
                <a:cubicBezTo>
                  <a:pt x="0" y="544"/>
                  <a:pt x="0" y="544"/>
                  <a:pt x="0" y="544"/>
                </a:cubicBezTo>
                <a:cubicBezTo>
                  <a:pt x="0" y="589"/>
                  <a:pt x="29" y="618"/>
                  <a:pt x="73" y="618"/>
                </a:cubicBezTo>
                <a:cubicBezTo>
                  <a:pt x="397" y="618"/>
                  <a:pt x="397" y="618"/>
                  <a:pt x="397" y="618"/>
                </a:cubicBezTo>
                <a:cubicBezTo>
                  <a:pt x="441" y="618"/>
                  <a:pt x="471" y="589"/>
                  <a:pt x="471" y="544"/>
                </a:cubicBezTo>
                <a:cubicBezTo>
                  <a:pt x="471" y="147"/>
                  <a:pt x="471" y="147"/>
                  <a:pt x="471" y="147"/>
                </a:cubicBezTo>
                <a:cubicBezTo>
                  <a:pt x="471" y="103"/>
                  <a:pt x="441" y="73"/>
                  <a:pt x="397" y="73"/>
                </a:cubicBezTo>
                <a:close/>
                <a:moveTo>
                  <a:pt x="235" y="29"/>
                </a:moveTo>
                <a:lnTo>
                  <a:pt x="235" y="29"/>
                </a:lnTo>
                <a:cubicBezTo>
                  <a:pt x="279" y="29"/>
                  <a:pt x="309" y="44"/>
                  <a:pt x="309" y="73"/>
                </a:cubicBezTo>
                <a:cubicBezTo>
                  <a:pt x="162" y="73"/>
                  <a:pt x="162" y="73"/>
                  <a:pt x="162" y="73"/>
                </a:cubicBezTo>
                <a:cubicBezTo>
                  <a:pt x="162" y="44"/>
                  <a:pt x="191" y="29"/>
                  <a:pt x="235" y="29"/>
                </a:cubicBezTo>
                <a:close/>
                <a:moveTo>
                  <a:pt x="426" y="544"/>
                </a:moveTo>
                <a:lnTo>
                  <a:pt x="426" y="544"/>
                </a:lnTo>
                <a:cubicBezTo>
                  <a:pt x="426" y="559"/>
                  <a:pt x="412" y="589"/>
                  <a:pt x="397" y="589"/>
                </a:cubicBezTo>
                <a:cubicBezTo>
                  <a:pt x="73" y="589"/>
                  <a:pt x="73" y="589"/>
                  <a:pt x="73" y="589"/>
                </a:cubicBezTo>
                <a:cubicBezTo>
                  <a:pt x="58" y="589"/>
                  <a:pt x="44" y="559"/>
                  <a:pt x="44" y="544"/>
                </a:cubicBezTo>
                <a:cubicBezTo>
                  <a:pt x="44" y="500"/>
                  <a:pt x="44" y="500"/>
                  <a:pt x="44" y="500"/>
                </a:cubicBezTo>
                <a:cubicBezTo>
                  <a:pt x="426" y="500"/>
                  <a:pt x="426" y="500"/>
                  <a:pt x="426" y="500"/>
                </a:cubicBezTo>
                <a:lnTo>
                  <a:pt x="426" y="544"/>
                </a:lnTo>
                <a:close/>
                <a:moveTo>
                  <a:pt x="426" y="471"/>
                </a:moveTo>
                <a:lnTo>
                  <a:pt x="426" y="471"/>
                </a:lnTo>
                <a:cubicBezTo>
                  <a:pt x="44" y="471"/>
                  <a:pt x="44" y="471"/>
                  <a:pt x="44" y="471"/>
                </a:cubicBezTo>
                <a:cubicBezTo>
                  <a:pt x="44" y="147"/>
                  <a:pt x="44" y="147"/>
                  <a:pt x="44" y="147"/>
                </a:cubicBezTo>
                <a:cubicBezTo>
                  <a:pt x="44" y="132"/>
                  <a:pt x="58" y="118"/>
                  <a:pt x="73" y="118"/>
                </a:cubicBezTo>
                <a:cubicBezTo>
                  <a:pt x="117" y="118"/>
                  <a:pt x="117" y="118"/>
                  <a:pt x="117" y="118"/>
                </a:cubicBezTo>
                <a:cubicBezTo>
                  <a:pt x="117" y="235"/>
                  <a:pt x="117" y="235"/>
                  <a:pt x="117" y="235"/>
                </a:cubicBezTo>
                <a:cubicBezTo>
                  <a:pt x="162" y="235"/>
                  <a:pt x="162" y="235"/>
                  <a:pt x="162" y="235"/>
                </a:cubicBezTo>
                <a:cubicBezTo>
                  <a:pt x="162" y="118"/>
                  <a:pt x="162" y="118"/>
                  <a:pt x="162" y="118"/>
                </a:cubicBezTo>
                <a:cubicBezTo>
                  <a:pt x="309" y="118"/>
                  <a:pt x="309" y="118"/>
                  <a:pt x="309" y="118"/>
                </a:cubicBezTo>
                <a:cubicBezTo>
                  <a:pt x="309" y="235"/>
                  <a:pt x="309" y="235"/>
                  <a:pt x="309" y="235"/>
                </a:cubicBezTo>
                <a:cubicBezTo>
                  <a:pt x="353" y="235"/>
                  <a:pt x="353" y="235"/>
                  <a:pt x="353" y="235"/>
                </a:cubicBezTo>
                <a:cubicBezTo>
                  <a:pt x="353" y="118"/>
                  <a:pt x="353" y="118"/>
                  <a:pt x="353" y="118"/>
                </a:cubicBezTo>
                <a:cubicBezTo>
                  <a:pt x="397" y="118"/>
                  <a:pt x="397" y="118"/>
                  <a:pt x="397" y="118"/>
                </a:cubicBezTo>
                <a:cubicBezTo>
                  <a:pt x="412" y="118"/>
                  <a:pt x="426" y="132"/>
                  <a:pt x="426" y="147"/>
                </a:cubicBezTo>
                <a:lnTo>
                  <a:pt x="426"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8" name="Freeform 93"/>
          <p:cNvSpPr>
            <a:spLocks noChangeArrowheads="1"/>
          </p:cNvSpPr>
          <p:nvPr/>
        </p:nvSpPr>
        <p:spPr bwMode="auto">
          <a:xfrm>
            <a:off x="10030386" y="9436102"/>
            <a:ext cx="732177" cy="715431"/>
          </a:xfrm>
          <a:custGeom>
            <a:avLst/>
            <a:gdLst>
              <a:gd name="T0" fmla="*/ 118 w 634"/>
              <a:gd name="T1" fmla="*/ 544 h 619"/>
              <a:gd name="T2" fmla="*/ 118 w 634"/>
              <a:gd name="T3" fmla="*/ 544 h 619"/>
              <a:gd name="T4" fmla="*/ 207 w 634"/>
              <a:gd name="T5" fmla="*/ 618 h 619"/>
              <a:gd name="T6" fmla="*/ 280 w 634"/>
              <a:gd name="T7" fmla="*/ 544 h 619"/>
              <a:gd name="T8" fmla="*/ 207 w 634"/>
              <a:gd name="T9" fmla="*/ 471 h 619"/>
              <a:gd name="T10" fmla="*/ 118 w 634"/>
              <a:gd name="T11" fmla="*/ 544 h 619"/>
              <a:gd name="T12" fmla="*/ 207 w 634"/>
              <a:gd name="T13" fmla="*/ 500 h 619"/>
              <a:gd name="T14" fmla="*/ 207 w 634"/>
              <a:gd name="T15" fmla="*/ 500 h 619"/>
              <a:gd name="T16" fmla="*/ 236 w 634"/>
              <a:gd name="T17" fmla="*/ 544 h 619"/>
              <a:gd name="T18" fmla="*/ 207 w 634"/>
              <a:gd name="T19" fmla="*/ 589 h 619"/>
              <a:gd name="T20" fmla="*/ 162 w 634"/>
              <a:gd name="T21" fmla="*/ 544 h 619"/>
              <a:gd name="T22" fmla="*/ 207 w 634"/>
              <a:gd name="T23" fmla="*/ 500 h 619"/>
              <a:gd name="T24" fmla="*/ 162 w 634"/>
              <a:gd name="T25" fmla="*/ 427 h 619"/>
              <a:gd name="T26" fmla="*/ 162 w 634"/>
              <a:gd name="T27" fmla="*/ 427 h 619"/>
              <a:gd name="T28" fmla="*/ 118 w 634"/>
              <a:gd name="T29" fmla="*/ 382 h 619"/>
              <a:gd name="T30" fmla="*/ 575 w 634"/>
              <a:gd name="T31" fmla="*/ 353 h 619"/>
              <a:gd name="T32" fmla="*/ 633 w 634"/>
              <a:gd name="T33" fmla="*/ 88 h 619"/>
              <a:gd name="T34" fmla="*/ 619 w 634"/>
              <a:gd name="T35" fmla="*/ 73 h 619"/>
              <a:gd name="T36" fmla="*/ 118 w 634"/>
              <a:gd name="T37" fmla="*/ 73 h 619"/>
              <a:gd name="T38" fmla="*/ 118 w 634"/>
              <a:gd name="T39" fmla="*/ 29 h 619"/>
              <a:gd name="T40" fmla="*/ 148 w 634"/>
              <a:gd name="T41" fmla="*/ 29 h 619"/>
              <a:gd name="T42" fmla="*/ 162 w 634"/>
              <a:gd name="T43" fmla="*/ 14 h 619"/>
              <a:gd name="T44" fmla="*/ 148 w 634"/>
              <a:gd name="T45" fmla="*/ 0 h 619"/>
              <a:gd name="T46" fmla="*/ 30 w 634"/>
              <a:gd name="T47" fmla="*/ 0 h 619"/>
              <a:gd name="T48" fmla="*/ 0 w 634"/>
              <a:gd name="T49" fmla="*/ 14 h 619"/>
              <a:gd name="T50" fmla="*/ 30 w 634"/>
              <a:gd name="T51" fmla="*/ 29 h 619"/>
              <a:gd name="T52" fmla="*/ 89 w 634"/>
              <a:gd name="T53" fmla="*/ 29 h 619"/>
              <a:gd name="T54" fmla="*/ 89 w 634"/>
              <a:gd name="T55" fmla="*/ 382 h 619"/>
              <a:gd name="T56" fmla="*/ 162 w 634"/>
              <a:gd name="T57" fmla="*/ 471 h 619"/>
              <a:gd name="T58" fmla="*/ 207 w 634"/>
              <a:gd name="T59" fmla="*/ 471 h 619"/>
              <a:gd name="T60" fmla="*/ 442 w 634"/>
              <a:gd name="T61" fmla="*/ 471 h 619"/>
              <a:gd name="T62" fmla="*/ 619 w 634"/>
              <a:gd name="T63" fmla="*/ 471 h 619"/>
              <a:gd name="T64" fmla="*/ 619 w 634"/>
              <a:gd name="T65" fmla="*/ 427 h 619"/>
              <a:gd name="T66" fmla="*/ 162 w 634"/>
              <a:gd name="T67" fmla="*/ 427 h 619"/>
              <a:gd name="T68" fmla="*/ 118 w 634"/>
              <a:gd name="T69" fmla="*/ 118 h 619"/>
              <a:gd name="T70" fmla="*/ 118 w 634"/>
              <a:gd name="T71" fmla="*/ 118 h 619"/>
              <a:gd name="T72" fmla="*/ 589 w 634"/>
              <a:gd name="T73" fmla="*/ 118 h 619"/>
              <a:gd name="T74" fmla="*/ 545 w 634"/>
              <a:gd name="T75" fmla="*/ 309 h 619"/>
              <a:gd name="T76" fmla="*/ 118 w 634"/>
              <a:gd name="T77" fmla="*/ 353 h 619"/>
              <a:gd name="T78" fmla="*/ 118 w 634"/>
              <a:gd name="T79" fmla="*/ 118 h 619"/>
              <a:gd name="T80" fmla="*/ 354 w 634"/>
              <a:gd name="T81" fmla="*/ 544 h 619"/>
              <a:gd name="T82" fmla="*/ 354 w 634"/>
              <a:gd name="T83" fmla="*/ 544 h 619"/>
              <a:gd name="T84" fmla="*/ 442 w 634"/>
              <a:gd name="T85" fmla="*/ 618 h 619"/>
              <a:gd name="T86" fmla="*/ 516 w 634"/>
              <a:gd name="T87" fmla="*/ 544 h 619"/>
              <a:gd name="T88" fmla="*/ 442 w 634"/>
              <a:gd name="T89" fmla="*/ 471 h 619"/>
              <a:gd name="T90" fmla="*/ 354 w 634"/>
              <a:gd name="T91" fmla="*/ 544 h 619"/>
              <a:gd name="T92" fmla="*/ 442 w 634"/>
              <a:gd name="T93" fmla="*/ 500 h 619"/>
              <a:gd name="T94" fmla="*/ 442 w 634"/>
              <a:gd name="T95" fmla="*/ 500 h 619"/>
              <a:gd name="T96" fmla="*/ 471 w 634"/>
              <a:gd name="T97" fmla="*/ 544 h 619"/>
              <a:gd name="T98" fmla="*/ 442 w 634"/>
              <a:gd name="T99" fmla="*/ 589 h 619"/>
              <a:gd name="T100" fmla="*/ 398 w 634"/>
              <a:gd name="T101" fmla="*/ 544 h 619"/>
              <a:gd name="T102" fmla="*/ 442 w 634"/>
              <a:gd name="T103"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34" h="619">
                <a:moveTo>
                  <a:pt x="118" y="544"/>
                </a:moveTo>
                <a:lnTo>
                  <a:pt x="118" y="544"/>
                </a:lnTo>
                <a:cubicBezTo>
                  <a:pt x="118" y="589"/>
                  <a:pt x="162" y="618"/>
                  <a:pt x="207" y="618"/>
                </a:cubicBezTo>
                <a:cubicBezTo>
                  <a:pt x="251" y="618"/>
                  <a:pt x="280" y="589"/>
                  <a:pt x="280" y="544"/>
                </a:cubicBezTo>
                <a:cubicBezTo>
                  <a:pt x="280" y="500"/>
                  <a:pt x="251" y="471"/>
                  <a:pt x="207" y="471"/>
                </a:cubicBezTo>
                <a:cubicBezTo>
                  <a:pt x="162" y="471"/>
                  <a:pt x="118" y="500"/>
                  <a:pt x="118" y="544"/>
                </a:cubicBezTo>
                <a:close/>
                <a:moveTo>
                  <a:pt x="207" y="500"/>
                </a:moveTo>
                <a:lnTo>
                  <a:pt x="207" y="500"/>
                </a:lnTo>
                <a:cubicBezTo>
                  <a:pt x="221" y="500"/>
                  <a:pt x="236" y="530"/>
                  <a:pt x="236" y="544"/>
                </a:cubicBezTo>
                <a:cubicBezTo>
                  <a:pt x="236" y="559"/>
                  <a:pt x="221" y="589"/>
                  <a:pt x="207" y="589"/>
                </a:cubicBezTo>
                <a:cubicBezTo>
                  <a:pt x="177" y="589"/>
                  <a:pt x="162" y="559"/>
                  <a:pt x="162" y="544"/>
                </a:cubicBezTo>
                <a:cubicBezTo>
                  <a:pt x="162" y="530"/>
                  <a:pt x="177" y="500"/>
                  <a:pt x="207" y="500"/>
                </a:cubicBezTo>
                <a:close/>
                <a:moveTo>
                  <a:pt x="162" y="427"/>
                </a:moveTo>
                <a:lnTo>
                  <a:pt x="162" y="427"/>
                </a:lnTo>
                <a:cubicBezTo>
                  <a:pt x="148" y="427"/>
                  <a:pt x="118" y="412"/>
                  <a:pt x="118" y="382"/>
                </a:cubicBezTo>
                <a:cubicBezTo>
                  <a:pt x="575" y="353"/>
                  <a:pt x="575" y="353"/>
                  <a:pt x="575" y="353"/>
                </a:cubicBezTo>
                <a:cubicBezTo>
                  <a:pt x="575" y="353"/>
                  <a:pt x="633" y="103"/>
                  <a:pt x="633" y="88"/>
                </a:cubicBezTo>
                <a:lnTo>
                  <a:pt x="619" y="73"/>
                </a:lnTo>
                <a:cubicBezTo>
                  <a:pt x="118" y="73"/>
                  <a:pt x="118" y="73"/>
                  <a:pt x="118" y="73"/>
                </a:cubicBezTo>
                <a:cubicBezTo>
                  <a:pt x="118" y="29"/>
                  <a:pt x="118" y="29"/>
                  <a:pt x="118" y="29"/>
                </a:cubicBezTo>
                <a:cubicBezTo>
                  <a:pt x="148" y="29"/>
                  <a:pt x="148" y="29"/>
                  <a:pt x="148" y="29"/>
                </a:cubicBezTo>
                <a:cubicBezTo>
                  <a:pt x="148" y="29"/>
                  <a:pt x="162" y="29"/>
                  <a:pt x="162" y="14"/>
                </a:cubicBezTo>
                <a:cubicBezTo>
                  <a:pt x="162" y="0"/>
                  <a:pt x="148" y="0"/>
                  <a:pt x="148" y="0"/>
                </a:cubicBezTo>
                <a:cubicBezTo>
                  <a:pt x="30" y="0"/>
                  <a:pt x="30" y="0"/>
                  <a:pt x="30" y="0"/>
                </a:cubicBezTo>
                <a:cubicBezTo>
                  <a:pt x="15" y="0"/>
                  <a:pt x="0" y="0"/>
                  <a:pt x="0" y="14"/>
                </a:cubicBezTo>
                <a:cubicBezTo>
                  <a:pt x="0" y="29"/>
                  <a:pt x="15" y="29"/>
                  <a:pt x="30" y="29"/>
                </a:cubicBezTo>
                <a:cubicBezTo>
                  <a:pt x="89" y="29"/>
                  <a:pt x="89" y="29"/>
                  <a:pt x="89" y="29"/>
                </a:cubicBezTo>
                <a:cubicBezTo>
                  <a:pt x="89" y="382"/>
                  <a:pt x="89" y="382"/>
                  <a:pt x="89" y="382"/>
                </a:cubicBezTo>
                <a:cubicBezTo>
                  <a:pt x="89" y="427"/>
                  <a:pt x="118" y="471"/>
                  <a:pt x="162" y="471"/>
                </a:cubicBezTo>
                <a:cubicBezTo>
                  <a:pt x="207" y="471"/>
                  <a:pt x="207" y="471"/>
                  <a:pt x="207" y="471"/>
                </a:cubicBezTo>
                <a:cubicBezTo>
                  <a:pt x="442" y="471"/>
                  <a:pt x="442" y="471"/>
                  <a:pt x="442" y="471"/>
                </a:cubicBezTo>
                <a:cubicBezTo>
                  <a:pt x="619" y="471"/>
                  <a:pt x="619" y="471"/>
                  <a:pt x="619" y="471"/>
                </a:cubicBezTo>
                <a:cubicBezTo>
                  <a:pt x="619" y="471"/>
                  <a:pt x="619" y="441"/>
                  <a:pt x="619" y="427"/>
                </a:cubicBezTo>
                <a:lnTo>
                  <a:pt x="162" y="427"/>
                </a:lnTo>
                <a:close/>
                <a:moveTo>
                  <a:pt x="118" y="118"/>
                </a:moveTo>
                <a:lnTo>
                  <a:pt x="118" y="118"/>
                </a:lnTo>
                <a:cubicBezTo>
                  <a:pt x="589" y="118"/>
                  <a:pt x="589" y="118"/>
                  <a:pt x="589" y="118"/>
                </a:cubicBezTo>
                <a:cubicBezTo>
                  <a:pt x="545" y="309"/>
                  <a:pt x="545" y="309"/>
                  <a:pt x="545" y="309"/>
                </a:cubicBezTo>
                <a:cubicBezTo>
                  <a:pt x="118" y="353"/>
                  <a:pt x="118" y="353"/>
                  <a:pt x="118" y="353"/>
                </a:cubicBezTo>
                <a:lnTo>
                  <a:pt x="118" y="118"/>
                </a:lnTo>
                <a:close/>
                <a:moveTo>
                  <a:pt x="354" y="544"/>
                </a:moveTo>
                <a:lnTo>
                  <a:pt x="354" y="544"/>
                </a:lnTo>
                <a:cubicBezTo>
                  <a:pt x="354" y="589"/>
                  <a:pt x="398" y="618"/>
                  <a:pt x="442" y="618"/>
                </a:cubicBezTo>
                <a:cubicBezTo>
                  <a:pt x="486" y="618"/>
                  <a:pt x="516" y="589"/>
                  <a:pt x="516" y="544"/>
                </a:cubicBezTo>
                <a:cubicBezTo>
                  <a:pt x="516" y="500"/>
                  <a:pt x="486" y="471"/>
                  <a:pt x="442" y="471"/>
                </a:cubicBezTo>
                <a:cubicBezTo>
                  <a:pt x="398" y="471"/>
                  <a:pt x="354" y="500"/>
                  <a:pt x="354" y="544"/>
                </a:cubicBezTo>
                <a:close/>
                <a:moveTo>
                  <a:pt x="442" y="500"/>
                </a:moveTo>
                <a:lnTo>
                  <a:pt x="442" y="500"/>
                </a:lnTo>
                <a:cubicBezTo>
                  <a:pt x="457" y="500"/>
                  <a:pt x="471" y="530"/>
                  <a:pt x="471" y="544"/>
                </a:cubicBezTo>
                <a:cubicBezTo>
                  <a:pt x="471" y="559"/>
                  <a:pt x="457" y="589"/>
                  <a:pt x="442" y="589"/>
                </a:cubicBezTo>
                <a:cubicBezTo>
                  <a:pt x="412" y="589"/>
                  <a:pt x="398" y="559"/>
                  <a:pt x="398" y="544"/>
                </a:cubicBezTo>
                <a:cubicBezTo>
                  <a:pt x="398" y="530"/>
                  <a:pt x="412" y="500"/>
                  <a:pt x="442" y="50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19" name="Freeform 94"/>
          <p:cNvSpPr>
            <a:spLocks noChangeArrowheads="1"/>
          </p:cNvSpPr>
          <p:nvPr/>
        </p:nvSpPr>
        <p:spPr bwMode="auto">
          <a:xfrm>
            <a:off x="8858060" y="9457267"/>
            <a:ext cx="732174" cy="681567"/>
          </a:xfrm>
          <a:custGeom>
            <a:avLst/>
            <a:gdLst>
              <a:gd name="T0" fmla="*/ 191 w 634"/>
              <a:gd name="T1" fmla="*/ 162 h 590"/>
              <a:gd name="T2" fmla="*/ 191 w 634"/>
              <a:gd name="T3" fmla="*/ 162 h 590"/>
              <a:gd name="T4" fmla="*/ 147 w 634"/>
              <a:gd name="T5" fmla="*/ 0 h 590"/>
              <a:gd name="T6" fmla="*/ 14 w 634"/>
              <a:gd name="T7" fmla="*/ 0 h 590"/>
              <a:gd name="T8" fmla="*/ 0 w 634"/>
              <a:gd name="T9" fmla="*/ 15 h 590"/>
              <a:gd name="T10" fmla="*/ 14 w 634"/>
              <a:gd name="T11" fmla="*/ 45 h 590"/>
              <a:gd name="T12" fmla="*/ 117 w 634"/>
              <a:gd name="T13" fmla="*/ 45 h 590"/>
              <a:gd name="T14" fmla="*/ 162 w 634"/>
              <a:gd name="T15" fmla="*/ 162 h 590"/>
              <a:gd name="T16" fmla="*/ 162 w 634"/>
              <a:gd name="T17" fmla="*/ 162 h 590"/>
              <a:gd name="T18" fmla="*/ 191 w 634"/>
              <a:gd name="T19" fmla="*/ 398 h 590"/>
              <a:gd name="T20" fmla="*/ 279 w 634"/>
              <a:gd name="T21" fmla="*/ 471 h 590"/>
              <a:gd name="T22" fmla="*/ 485 w 634"/>
              <a:gd name="T23" fmla="*/ 471 h 590"/>
              <a:gd name="T24" fmla="*/ 574 w 634"/>
              <a:gd name="T25" fmla="*/ 398 h 590"/>
              <a:gd name="T26" fmla="*/ 633 w 634"/>
              <a:gd name="T27" fmla="*/ 162 h 590"/>
              <a:gd name="T28" fmla="*/ 191 w 634"/>
              <a:gd name="T29" fmla="*/ 162 h 590"/>
              <a:gd name="T30" fmla="*/ 530 w 634"/>
              <a:gd name="T31" fmla="*/ 398 h 590"/>
              <a:gd name="T32" fmla="*/ 530 w 634"/>
              <a:gd name="T33" fmla="*/ 398 h 590"/>
              <a:gd name="T34" fmla="*/ 485 w 634"/>
              <a:gd name="T35" fmla="*/ 427 h 590"/>
              <a:gd name="T36" fmla="*/ 279 w 634"/>
              <a:gd name="T37" fmla="*/ 427 h 590"/>
              <a:gd name="T38" fmla="*/ 235 w 634"/>
              <a:gd name="T39" fmla="*/ 398 h 590"/>
              <a:gd name="T40" fmla="*/ 206 w 634"/>
              <a:gd name="T41" fmla="*/ 192 h 590"/>
              <a:gd name="T42" fmla="*/ 574 w 634"/>
              <a:gd name="T43" fmla="*/ 192 h 590"/>
              <a:gd name="T44" fmla="*/ 530 w 634"/>
              <a:gd name="T45" fmla="*/ 398 h 590"/>
              <a:gd name="T46" fmla="*/ 279 w 634"/>
              <a:gd name="T47" fmla="*/ 516 h 590"/>
              <a:gd name="T48" fmla="*/ 279 w 634"/>
              <a:gd name="T49" fmla="*/ 516 h 590"/>
              <a:gd name="T50" fmla="*/ 235 w 634"/>
              <a:gd name="T51" fmla="*/ 545 h 590"/>
              <a:gd name="T52" fmla="*/ 279 w 634"/>
              <a:gd name="T53" fmla="*/ 589 h 590"/>
              <a:gd name="T54" fmla="*/ 309 w 634"/>
              <a:gd name="T55" fmla="*/ 545 h 590"/>
              <a:gd name="T56" fmla="*/ 279 w 634"/>
              <a:gd name="T57" fmla="*/ 516 h 590"/>
              <a:gd name="T58" fmla="*/ 471 w 634"/>
              <a:gd name="T59" fmla="*/ 516 h 590"/>
              <a:gd name="T60" fmla="*/ 471 w 634"/>
              <a:gd name="T61" fmla="*/ 516 h 590"/>
              <a:gd name="T62" fmla="*/ 426 w 634"/>
              <a:gd name="T63" fmla="*/ 545 h 590"/>
              <a:gd name="T64" fmla="*/ 471 w 634"/>
              <a:gd name="T65" fmla="*/ 589 h 590"/>
              <a:gd name="T66" fmla="*/ 515 w 634"/>
              <a:gd name="T67" fmla="*/ 545 h 590"/>
              <a:gd name="T68" fmla="*/ 471 w 634"/>
              <a:gd name="T69" fmla="*/ 51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4" h="590">
                <a:moveTo>
                  <a:pt x="191" y="162"/>
                </a:moveTo>
                <a:lnTo>
                  <a:pt x="191" y="162"/>
                </a:lnTo>
                <a:cubicBezTo>
                  <a:pt x="147" y="0"/>
                  <a:pt x="147" y="0"/>
                  <a:pt x="147" y="0"/>
                </a:cubicBezTo>
                <a:cubicBezTo>
                  <a:pt x="14" y="0"/>
                  <a:pt x="14" y="0"/>
                  <a:pt x="14" y="0"/>
                </a:cubicBezTo>
                <a:lnTo>
                  <a:pt x="0" y="15"/>
                </a:lnTo>
                <a:cubicBezTo>
                  <a:pt x="0" y="30"/>
                  <a:pt x="14" y="45"/>
                  <a:pt x="14" y="45"/>
                </a:cubicBezTo>
                <a:cubicBezTo>
                  <a:pt x="117" y="45"/>
                  <a:pt x="117" y="45"/>
                  <a:pt x="117" y="45"/>
                </a:cubicBezTo>
                <a:cubicBezTo>
                  <a:pt x="162" y="162"/>
                  <a:pt x="162" y="162"/>
                  <a:pt x="162" y="162"/>
                </a:cubicBezTo>
                <a:lnTo>
                  <a:pt x="162" y="162"/>
                </a:lnTo>
                <a:cubicBezTo>
                  <a:pt x="191" y="398"/>
                  <a:pt x="191" y="398"/>
                  <a:pt x="191" y="398"/>
                </a:cubicBezTo>
                <a:cubicBezTo>
                  <a:pt x="191" y="442"/>
                  <a:pt x="235" y="471"/>
                  <a:pt x="279" y="471"/>
                </a:cubicBezTo>
                <a:cubicBezTo>
                  <a:pt x="485" y="471"/>
                  <a:pt x="485" y="471"/>
                  <a:pt x="485" y="471"/>
                </a:cubicBezTo>
                <a:cubicBezTo>
                  <a:pt x="530" y="471"/>
                  <a:pt x="574" y="442"/>
                  <a:pt x="574" y="398"/>
                </a:cubicBezTo>
                <a:cubicBezTo>
                  <a:pt x="633" y="162"/>
                  <a:pt x="633" y="162"/>
                  <a:pt x="633" y="162"/>
                </a:cubicBezTo>
                <a:lnTo>
                  <a:pt x="191" y="162"/>
                </a:lnTo>
                <a:close/>
                <a:moveTo>
                  <a:pt x="530" y="398"/>
                </a:moveTo>
                <a:lnTo>
                  <a:pt x="530" y="398"/>
                </a:lnTo>
                <a:cubicBezTo>
                  <a:pt x="530" y="413"/>
                  <a:pt x="515" y="427"/>
                  <a:pt x="485" y="427"/>
                </a:cubicBezTo>
                <a:cubicBezTo>
                  <a:pt x="279" y="427"/>
                  <a:pt x="279" y="427"/>
                  <a:pt x="279" y="427"/>
                </a:cubicBezTo>
                <a:cubicBezTo>
                  <a:pt x="250" y="427"/>
                  <a:pt x="235" y="413"/>
                  <a:pt x="235" y="398"/>
                </a:cubicBezTo>
                <a:cubicBezTo>
                  <a:pt x="206" y="192"/>
                  <a:pt x="206" y="192"/>
                  <a:pt x="206" y="192"/>
                </a:cubicBezTo>
                <a:cubicBezTo>
                  <a:pt x="574" y="192"/>
                  <a:pt x="574" y="192"/>
                  <a:pt x="574" y="192"/>
                </a:cubicBezTo>
                <a:lnTo>
                  <a:pt x="530" y="398"/>
                </a:lnTo>
                <a:close/>
                <a:moveTo>
                  <a:pt x="279" y="516"/>
                </a:moveTo>
                <a:lnTo>
                  <a:pt x="279" y="516"/>
                </a:lnTo>
                <a:cubicBezTo>
                  <a:pt x="250" y="516"/>
                  <a:pt x="235" y="530"/>
                  <a:pt x="235" y="545"/>
                </a:cubicBezTo>
                <a:cubicBezTo>
                  <a:pt x="235" y="575"/>
                  <a:pt x="250" y="589"/>
                  <a:pt x="279" y="589"/>
                </a:cubicBezTo>
                <a:cubicBezTo>
                  <a:pt x="294" y="589"/>
                  <a:pt x="309" y="575"/>
                  <a:pt x="309" y="545"/>
                </a:cubicBezTo>
                <a:cubicBezTo>
                  <a:pt x="309" y="530"/>
                  <a:pt x="294" y="516"/>
                  <a:pt x="279" y="516"/>
                </a:cubicBezTo>
                <a:close/>
                <a:moveTo>
                  <a:pt x="471" y="516"/>
                </a:moveTo>
                <a:lnTo>
                  <a:pt x="471" y="516"/>
                </a:lnTo>
                <a:cubicBezTo>
                  <a:pt x="456" y="516"/>
                  <a:pt x="426" y="530"/>
                  <a:pt x="426" y="545"/>
                </a:cubicBezTo>
                <a:cubicBezTo>
                  <a:pt x="426" y="575"/>
                  <a:pt x="456" y="589"/>
                  <a:pt x="471" y="589"/>
                </a:cubicBezTo>
                <a:cubicBezTo>
                  <a:pt x="485" y="589"/>
                  <a:pt x="515" y="575"/>
                  <a:pt x="515" y="545"/>
                </a:cubicBezTo>
                <a:cubicBezTo>
                  <a:pt x="515" y="530"/>
                  <a:pt x="485" y="516"/>
                  <a:pt x="471"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 name="Freeform 95"/>
          <p:cNvSpPr>
            <a:spLocks noChangeArrowheads="1"/>
          </p:cNvSpPr>
          <p:nvPr/>
        </p:nvSpPr>
        <p:spPr bwMode="auto">
          <a:xfrm>
            <a:off x="7685731" y="9508067"/>
            <a:ext cx="711015" cy="579968"/>
          </a:xfrm>
          <a:custGeom>
            <a:avLst/>
            <a:gdLst>
              <a:gd name="T0" fmla="*/ 603 w 619"/>
              <a:gd name="T1" fmla="*/ 117 h 501"/>
              <a:gd name="T2" fmla="*/ 515 w 619"/>
              <a:gd name="T3" fmla="*/ 29 h 501"/>
              <a:gd name="T4" fmla="*/ 589 w 619"/>
              <a:gd name="T5" fmla="*/ 14 h 501"/>
              <a:gd name="T6" fmla="*/ 486 w 619"/>
              <a:gd name="T7" fmla="*/ 0 h 501"/>
              <a:gd name="T8" fmla="*/ 191 w 619"/>
              <a:gd name="T9" fmla="*/ 117 h 501"/>
              <a:gd name="T10" fmla="*/ 59 w 619"/>
              <a:gd name="T11" fmla="*/ 0 h 501"/>
              <a:gd name="T12" fmla="*/ 59 w 619"/>
              <a:gd name="T13" fmla="*/ 29 h 501"/>
              <a:gd name="T14" fmla="*/ 147 w 619"/>
              <a:gd name="T15" fmla="*/ 117 h 501"/>
              <a:gd name="T16" fmla="*/ 0 w 619"/>
              <a:gd name="T17" fmla="*/ 132 h 501"/>
              <a:gd name="T18" fmla="*/ 29 w 619"/>
              <a:gd name="T19" fmla="*/ 147 h 501"/>
              <a:gd name="T20" fmla="*/ 132 w 619"/>
              <a:gd name="T21" fmla="*/ 500 h 501"/>
              <a:gd name="T22" fmla="*/ 545 w 619"/>
              <a:gd name="T23" fmla="*/ 426 h 501"/>
              <a:gd name="T24" fmla="*/ 603 w 619"/>
              <a:gd name="T25" fmla="*/ 147 h 501"/>
              <a:gd name="T26" fmla="*/ 603 w 619"/>
              <a:gd name="T27" fmla="*/ 117 h 501"/>
              <a:gd name="T28" fmla="*/ 191 w 619"/>
              <a:gd name="T29" fmla="*/ 471 h 501"/>
              <a:gd name="T30" fmla="*/ 88 w 619"/>
              <a:gd name="T31" fmla="*/ 426 h 501"/>
              <a:gd name="T32" fmla="*/ 191 w 619"/>
              <a:gd name="T33" fmla="*/ 382 h 501"/>
              <a:gd name="T34" fmla="*/ 191 w 619"/>
              <a:gd name="T35" fmla="*/ 353 h 501"/>
              <a:gd name="T36" fmla="*/ 88 w 619"/>
              <a:gd name="T37" fmla="*/ 353 h 501"/>
              <a:gd name="T38" fmla="*/ 191 w 619"/>
              <a:gd name="T39" fmla="*/ 264 h 501"/>
              <a:gd name="T40" fmla="*/ 191 w 619"/>
              <a:gd name="T41" fmla="*/ 235 h 501"/>
              <a:gd name="T42" fmla="*/ 73 w 619"/>
              <a:gd name="T43" fmla="*/ 235 h 501"/>
              <a:gd name="T44" fmla="*/ 191 w 619"/>
              <a:gd name="T45" fmla="*/ 147 h 501"/>
              <a:gd name="T46" fmla="*/ 383 w 619"/>
              <a:gd name="T47" fmla="*/ 471 h 501"/>
              <a:gd name="T48" fmla="*/ 236 w 619"/>
              <a:gd name="T49" fmla="*/ 471 h 501"/>
              <a:gd name="T50" fmla="*/ 383 w 619"/>
              <a:gd name="T51" fmla="*/ 382 h 501"/>
              <a:gd name="T52" fmla="*/ 383 w 619"/>
              <a:gd name="T53" fmla="*/ 353 h 501"/>
              <a:gd name="T54" fmla="*/ 236 w 619"/>
              <a:gd name="T55" fmla="*/ 353 h 501"/>
              <a:gd name="T56" fmla="*/ 383 w 619"/>
              <a:gd name="T57" fmla="*/ 264 h 501"/>
              <a:gd name="T58" fmla="*/ 383 w 619"/>
              <a:gd name="T59" fmla="*/ 235 h 501"/>
              <a:gd name="T60" fmla="*/ 236 w 619"/>
              <a:gd name="T61" fmla="*/ 235 h 501"/>
              <a:gd name="T62" fmla="*/ 383 w 619"/>
              <a:gd name="T63" fmla="*/ 147 h 501"/>
              <a:gd name="T64" fmla="*/ 500 w 619"/>
              <a:gd name="T65" fmla="*/ 426 h 501"/>
              <a:gd name="T66" fmla="*/ 471 w 619"/>
              <a:gd name="T67" fmla="*/ 471 h 501"/>
              <a:gd name="T68" fmla="*/ 427 w 619"/>
              <a:gd name="T69" fmla="*/ 382 h 501"/>
              <a:gd name="T70" fmla="*/ 500 w 619"/>
              <a:gd name="T71" fmla="*/ 426 h 501"/>
              <a:gd name="T72" fmla="*/ 515 w 619"/>
              <a:gd name="T73" fmla="*/ 353 h 501"/>
              <a:gd name="T74" fmla="*/ 427 w 619"/>
              <a:gd name="T75" fmla="*/ 264 h 501"/>
              <a:gd name="T76" fmla="*/ 515 w 619"/>
              <a:gd name="T77" fmla="*/ 353 h 501"/>
              <a:gd name="T78" fmla="*/ 530 w 619"/>
              <a:gd name="T79" fmla="*/ 235 h 501"/>
              <a:gd name="T80" fmla="*/ 427 w 619"/>
              <a:gd name="T81" fmla="*/ 147 h 501"/>
              <a:gd name="T82" fmla="*/ 530 w 619"/>
              <a:gd name="T83" fmla="*/ 235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9" h="501">
                <a:moveTo>
                  <a:pt x="603" y="117"/>
                </a:moveTo>
                <a:lnTo>
                  <a:pt x="603" y="117"/>
                </a:lnTo>
                <a:cubicBezTo>
                  <a:pt x="471" y="117"/>
                  <a:pt x="471" y="117"/>
                  <a:pt x="471" y="117"/>
                </a:cubicBezTo>
                <a:cubicBezTo>
                  <a:pt x="515" y="29"/>
                  <a:pt x="515" y="29"/>
                  <a:pt x="515" y="29"/>
                </a:cubicBezTo>
                <a:cubicBezTo>
                  <a:pt x="559" y="29"/>
                  <a:pt x="559" y="29"/>
                  <a:pt x="559" y="29"/>
                </a:cubicBezTo>
                <a:cubicBezTo>
                  <a:pt x="574" y="29"/>
                  <a:pt x="589" y="29"/>
                  <a:pt x="589" y="14"/>
                </a:cubicBezTo>
                <a:cubicBezTo>
                  <a:pt x="589" y="0"/>
                  <a:pt x="574" y="0"/>
                  <a:pt x="559" y="0"/>
                </a:cubicBezTo>
                <a:cubicBezTo>
                  <a:pt x="486" y="0"/>
                  <a:pt x="486" y="0"/>
                  <a:pt x="486" y="0"/>
                </a:cubicBezTo>
                <a:cubicBezTo>
                  <a:pt x="427" y="117"/>
                  <a:pt x="427" y="117"/>
                  <a:pt x="427" y="117"/>
                </a:cubicBezTo>
                <a:cubicBezTo>
                  <a:pt x="191" y="117"/>
                  <a:pt x="191" y="117"/>
                  <a:pt x="191" y="117"/>
                </a:cubicBezTo>
                <a:cubicBezTo>
                  <a:pt x="132" y="0"/>
                  <a:pt x="132" y="0"/>
                  <a:pt x="132" y="0"/>
                </a:cubicBezTo>
                <a:cubicBezTo>
                  <a:pt x="59" y="0"/>
                  <a:pt x="59" y="0"/>
                  <a:pt x="59" y="0"/>
                </a:cubicBezTo>
                <a:cubicBezTo>
                  <a:pt x="44" y="0"/>
                  <a:pt x="29" y="0"/>
                  <a:pt x="29" y="14"/>
                </a:cubicBezTo>
                <a:cubicBezTo>
                  <a:pt x="29" y="29"/>
                  <a:pt x="44" y="29"/>
                  <a:pt x="59" y="29"/>
                </a:cubicBezTo>
                <a:cubicBezTo>
                  <a:pt x="103" y="29"/>
                  <a:pt x="103" y="29"/>
                  <a:pt x="103" y="29"/>
                </a:cubicBezTo>
                <a:cubicBezTo>
                  <a:pt x="147" y="117"/>
                  <a:pt x="147" y="117"/>
                  <a:pt x="147" y="117"/>
                </a:cubicBezTo>
                <a:cubicBezTo>
                  <a:pt x="15" y="117"/>
                  <a:pt x="15" y="117"/>
                  <a:pt x="15" y="117"/>
                </a:cubicBezTo>
                <a:cubicBezTo>
                  <a:pt x="0" y="117"/>
                  <a:pt x="0" y="117"/>
                  <a:pt x="0" y="132"/>
                </a:cubicBezTo>
                <a:cubicBezTo>
                  <a:pt x="0" y="147"/>
                  <a:pt x="0" y="147"/>
                  <a:pt x="15" y="147"/>
                </a:cubicBezTo>
                <a:cubicBezTo>
                  <a:pt x="29" y="147"/>
                  <a:pt x="29" y="147"/>
                  <a:pt x="29" y="147"/>
                </a:cubicBezTo>
                <a:cubicBezTo>
                  <a:pt x="59" y="426"/>
                  <a:pt x="59" y="426"/>
                  <a:pt x="59" y="426"/>
                </a:cubicBezTo>
                <a:cubicBezTo>
                  <a:pt x="59" y="471"/>
                  <a:pt x="88" y="500"/>
                  <a:pt x="132" y="500"/>
                </a:cubicBezTo>
                <a:cubicBezTo>
                  <a:pt x="471" y="500"/>
                  <a:pt x="471" y="500"/>
                  <a:pt x="471" y="500"/>
                </a:cubicBezTo>
                <a:cubicBezTo>
                  <a:pt x="515" y="500"/>
                  <a:pt x="545" y="471"/>
                  <a:pt x="545" y="426"/>
                </a:cubicBezTo>
                <a:cubicBezTo>
                  <a:pt x="589" y="147"/>
                  <a:pt x="589" y="147"/>
                  <a:pt x="589" y="147"/>
                </a:cubicBezTo>
                <a:cubicBezTo>
                  <a:pt x="603" y="147"/>
                  <a:pt x="603" y="147"/>
                  <a:pt x="603" y="147"/>
                </a:cubicBezTo>
                <a:cubicBezTo>
                  <a:pt x="618" y="147"/>
                  <a:pt x="618" y="147"/>
                  <a:pt x="618" y="132"/>
                </a:cubicBezTo>
                <a:cubicBezTo>
                  <a:pt x="618" y="117"/>
                  <a:pt x="618" y="117"/>
                  <a:pt x="603" y="117"/>
                </a:cubicBezTo>
                <a:close/>
                <a:moveTo>
                  <a:pt x="191" y="471"/>
                </a:moveTo>
                <a:lnTo>
                  <a:pt x="191" y="471"/>
                </a:lnTo>
                <a:cubicBezTo>
                  <a:pt x="132" y="471"/>
                  <a:pt x="132" y="471"/>
                  <a:pt x="132" y="471"/>
                </a:cubicBezTo>
                <a:cubicBezTo>
                  <a:pt x="118" y="471"/>
                  <a:pt x="88" y="441"/>
                  <a:pt x="88" y="426"/>
                </a:cubicBezTo>
                <a:cubicBezTo>
                  <a:pt x="88" y="382"/>
                  <a:pt x="88" y="382"/>
                  <a:pt x="88" y="382"/>
                </a:cubicBezTo>
                <a:cubicBezTo>
                  <a:pt x="191" y="382"/>
                  <a:pt x="191" y="382"/>
                  <a:pt x="191" y="382"/>
                </a:cubicBezTo>
                <a:lnTo>
                  <a:pt x="191" y="471"/>
                </a:lnTo>
                <a:close/>
                <a:moveTo>
                  <a:pt x="191" y="353"/>
                </a:moveTo>
                <a:lnTo>
                  <a:pt x="191" y="353"/>
                </a:lnTo>
                <a:cubicBezTo>
                  <a:pt x="88" y="353"/>
                  <a:pt x="88" y="353"/>
                  <a:pt x="88" y="353"/>
                </a:cubicBezTo>
                <a:cubicBezTo>
                  <a:pt x="88" y="264"/>
                  <a:pt x="88" y="264"/>
                  <a:pt x="88" y="264"/>
                </a:cubicBezTo>
                <a:cubicBezTo>
                  <a:pt x="191" y="264"/>
                  <a:pt x="191" y="264"/>
                  <a:pt x="191" y="264"/>
                </a:cubicBezTo>
                <a:lnTo>
                  <a:pt x="191" y="353"/>
                </a:lnTo>
                <a:close/>
                <a:moveTo>
                  <a:pt x="191" y="235"/>
                </a:moveTo>
                <a:lnTo>
                  <a:pt x="191" y="235"/>
                </a:lnTo>
                <a:cubicBezTo>
                  <a:pt x="73" y="235"/>
                  <a:pt x="73" y="235"/>
                  <a:pt x="73" y="235"/>
                </a:cubicBezTo>
                <a:cubicBezTo>
                  <a:pt x="73" y="147"/>
                  <a:pt x="73" y="147"/>
                  <a:pt x="73" y="147"/>
                </a:cubicBezTo>
                <a:cubicBezTo>
                  <a:pt x="191" y="147"/>
                  <a:pt x="191" y="147"/>
                  <a:pt x="191" y="147"/>
                </a:cubicBezTo>
                <a:lnTo>
                  <a:pt x="191" y="235"/>
                </a:lnTo>
                <a:close/>
                <a:moveTo>
                  <a:pt x="383" y="471"/>
                </a:moveTo>
                <a:lnTo>
                  <a:pt x="383" y="471"/>
                </a:lnTo>
                <a:cubicBezTo>
                  <a:pt x="236" y="471"/>
                  <a:pt x="236" y="471"/>
                  <a:pt x="236" y="471"/>
                </a:cubicBezTo>
                <a:cubicBezTo>
                  <a:pt x="236" y="382"/>
                  <a:pt x="236" y="382"/>
                  <a:pt x="236" y="382"/>
                </a:cubicBezTo>
                <a:cubicBezTo>
                  <a:pt x="383" y="382"/>
                  <a:pt x="383" y="382"/>
                  <a:pt x="383" y="382"/>
                </a:cubicBezTo>
                <a:lnTo>
                  <a:pt x="383" y="471"/>
                </a:lnTo>
                <a:close/>
                <a:moveTo>
                  <a:pt x="383" y="353"/>
                </a:moveTo>
                <a:lnTo>
                  <a:pt x="383" y="353"/>
                </a:lnTo>
                <a:cubicBezTo>
                  <a:pt x="236" y="353"/>
                  <a:pt x="236" y="353"/>
                  <a:pt x="236" y="353"/>
                </a:cubicBezTo>
                <a:cubicBezTo>
                  <a:pt x="236" y="264"/>
                  <a:pt x="236" y="264"/>
                  <a:pt x="236" y="264"/>
                </a:cubicBezTo>
                <a:cubicBezTo>
                  <a:pt x="383" y="264"/>
                  <a:pt x="383" y="264"/>
                  <a:pt x="383" y="264"/>
                </a:cubicBezTo>
                <a:lnTo>
                  <a:pt x="383" y="353"/>
                </a:lnTo>
                <a:close/>
                <a:moveTo>
                  <a:pt x="383" y="235"/>
                </a:moveTo>
                <a:lnTo>
                  <a:pt x="383" y="235"/>
                </a:lnTo>
                <a:cubicBezTo>
                  <a:pt x="236" y="235"/>
                  <a:pt x="236" y="235"/>
                  <a:pt x="236" y="235"/>
                </a:cubicBezTo>
                <a:cubicBezTo>
                  <a:pt x="236" y="147"/>
                  <a:pt x="236" y="147"/>
                  <a:pt x="236" y="147"/>
                </a:cubicBezTo>
                <a:cubicBezTo>
                  <a:pt x="383" y="147"/>
                  <a:pt x="383" y="147"/>
                  <a:pt x="383" y="147"/>
                </a:cubicBezTo>
                <a:lnTo>
                  <a:pt x="383" y="235"/>
                </a:lnTo>
                <a:close/>
                <a:moveTo>
                  <a:pt x="500" y="426"/>
                </a:moveTo>
                <a:lnTo>
                  <a:pt x="500" y="426"/>
                </a:lnTo>
                <a:cubicBezTo>
                  <a:pt x="500" y="441"/>
                  <a:pt x="486" y="471"/>
                  <a:pt x="471" y="471"/>
                </a:cubicBezTo>
                <a:cubicBezTo>
                  <a:pt x="427" y="471"/>
                  <a:pt x="427" y="471"/>
                  <a:pt x="427" y="471"/>
                </a:cubicBezTo>
                <a:cubicBezTo>
                  <a:pt x="427" y="382"/>
                  <a:pt x="427" y="382"/>
                  <a:pt x="427" y="382"/>
                </a:cubicBezTo>
                <a:cubicBezTo>
                  <a:pt x="515" y="382"/>
                  <a:pt x="515" y="382"/>
                  <a:pt x="515" y="382"/>
                </a:cubicBezTo>
                <a:lnTo>
                  <a:pt x="500" y="426"/>
                </a:lnTo>
                <a:close/>
                <a:moveTo>
                  <a:pt x="515" y="353"/>
                </a:moveTo>
                <a:lnTo>
                  <a:pt x="515" y="353"/>
                </a:lnTo>
                <a:cubicBezTo>
                  <a:pt x="427" y="353"/>
                  <a:pt x="427" y="353"/>
                  <a:pt x="427" y="353"/>
                </a:cubicBezTo>
                <a:cubicBezTo>
                  <a:pt x="427" y="264"/>
                  <a:pt x="427" y="264"/>
                  <a:pt x="427" y="264"/>
                </a:cubicBezTo>
                <a:cubicBezTo>
                  <a:pt x="530" y="264"/>
                  <a:pt x="530" y="264"/>
                  <a:pt x="530" y="264"/>
                </a:cubicBezTo>
                <a:lnTo>
                  <a:pt x="515" y="353"/>
                </a:lnTo>
                <a:close/>
                <a:moveTo>
                  <a:pt x="530" y="235"/>
                </a:moveTo>
                <a:lnTo>
                  <a:pt x="530" y="235"/>
                </a:lnTo>
                <a:cubicBezTo>
                  <a:pt x="427" y="235"/>
                  <a:pt x="427" y="235"/>
                  <a:pt x="427" y="235"/>
                </a:cubicBezTo>
                <a:cubicBezTo>
                  <a:pt x="427" y="147"/>
                  <a:pt x="427" y="147"/>
                  <a:pt x="427" y="147"/>
                </a:cubicBezTo>
                <a:cubicBezTo>
                  <a:pt x="545" y="147"/>
                  <a:pt x="545" y="147"/>
                  <a:pt x="545" y="147"/>
                </a:cubicBezTo>
                <a:lnTo>
                  <a:pt x="530" y="2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 name="Freeform 96"/>
          <p:cNvSpPr>
            <a:spLocks noChangeArrowheads="1"/>
          </p:cNvSpPr>
          <p:nvPr/>
        </p:nvSpPr>
        <p:spPr bwMode="auto">
          <a:xfrm>
            <a:off x="6496474" y="9436102"/>
            <a:ext cx="732174" cy="715431"/>
          </a:xfrm>
          <a:custGeom>
            <a:avLst/>
            <a:gdLst>
              <a:gd name="T0" fmla="*/ 516 w 634"/>
              <a:gd name="T1" fmla="*/ 0 h 619"/>
              <a:gd name="T2" fmla="*/ 516 w 634"/>
              <a:gd name="T3" fmla="*/ 0 h 619"/>
              <a:gd name="T4" fmla="*/ 118 w 634"/>
              <a:gd name="T5" fmla="*/ 0 h 619"/>
              <a:gd name="T6" fmla="*/ 0 w 634"/>
              <a:gd name="T7" fmla="*/ 191 h 619"/>
              <a:gd name="T8" fmla="*/ 0 w 634"/>
              <a:gd name="T9" fmla="*/ 265 h 619"/>
              <a:gd name="T10" fmla="*/ 30 w 634"/>
              <a:gd name="T11" fmla="*/ 323 h 619"/>
              <a:gd name="T12" fmla="*/ 30 w 634"/>
              <a:gd name="T13" fmla="*/ 544 h 619"/>
              <a:gd name="T14" fmla="*/ 103 w 634"/>
              <a:gd name="T15" fmla="*/ 618 h 619"/>
              <a:gd name="T16" fmla="*/ 530 w 634"/>
              <a:gd name="T17" fmla="*/ 618 h 619"/>
              <a:gd name="T18" fmla="*/ 619 w 634"/>
              <a:gd name="T19" fmla="*/ 544 h 619"/>
              <a:gd name="T20" fmla="*/ 619 w 634"/>
              <a:gd name="T21" fmla="*/ 323 h 619"/>
              <a:gd name="T22" fmla="*/ 633 w 634"/>
              <a:gd name="T23" fmla="*/ 265 h 619"/>
              <a:gd name="T24" fmla="*/ 633 w 634"/>
              <a:gd name="T25" fmla="*/ 191 h 619"/>
              <a:gd name="T26" fmla="*/ 516 w 634"/>
              <a:gd name="T27" fmla="*/ 0 h 619"/>
              <a:gd name="T28" fmla="*/ 575 w 634"/>
              <a:gd name="T29" fmla="*/ 544 h 619"/>
              <a:gd name="T30" fmla="*/ 575 w 634"/>
              <a:gd name="T31" fmla="*/ 544 h 619"/>
              <a:gd name="T32" fmla="*/ 530 w 634"/>
              <a:gd name="T33" fmla="*/ 589 h 619"/>
              <a:gd name="T34" fmla="*/ 103 w 634"/>
              <a:gd name="T35" fmla="*/ 589 h 619"/>
              <a:gd name="T36" fmla="*/ 59 w 634"/>
              <a:gd name="T37" fmla="*/ 544 h 619"/>
              <a:gd name="T38" fmla="*/ 59 w 634"/>
              <a:gd name="T39" fmla="*/ 500 h 619"/>
              <a:gd name="T40" fmla="*/ 575 w 634"/>
              <a:gd name="T41" fmla="*/ 500 h 619"/>
              <a:gd name="T42" fmla="*/ 575 w 634"/>
              <a:gd name="T43" fmla="*/ 544 h 619"/>
              <a:gd name="T44" fmla="*/ 575 w 634"/>
              <a:gd name="T45" fmla="*/ 471 h 619"/>
              <a:gd name="T46" fmla="*/ 575 w 634"/>
              <a:gd name="T47" fmla="*/ 471 h 619"/>
              <a:gd name="T48" fmla="*/ 59 w 634"/>
              <a:gd name="T49" fmla="*/ 471 h 619"/>
              <a:gd name="T50" fmla="*/ 59 w 634"/>
              <a:gd name="T51" fmla="*/ 353 h 619"/>
              <a:gd name="T52" fmla="*/ 103 w 634"/>
              <a:gd name="T53" fmla="*/ 353 h 619"/>
              <a:gd name="T54" fmla="*/ 177 w 634"/>
              <a:gd name="T55" fmla="*/ 294 h 619"/>
              <a:gd name="T56" fmla="*/ 251 w 634"/>
              <a:gd name="T57" fmla="*/ 353 h 619"/>
              <a:gd name="T58" fmla="*/ 324 w 634"/>
              <a:gd name="T59" fmla="*/ 309 h 619"/>
              <a:gd name="T60" fmla="*/ 398 w 634"/>
              <a:gd name="T61" fmla="*/ 353 h 619"/>
              <a:gd name="T62" fmla="*/ 471 w 634"/>
              <a:gd name="T63" fmla="*/ 294 h 619"/>
              <a:gd name="T64" fmla="*/ 530 w 634"/>
              <a:gd name="T65" fmla="*/ 353 h 619"/>
              <a:gd name="T66" fmla="*/ 575 w 634"/>
              <a:gd name="T67" fmla="*/ 353 h 619"/>
              <a:gd name="T68" fmla="*/ 575 w 634"/>
              <a:gd name="T69" fmla="*/ 471 h 619"/>
              <a:gd name="T70" fmla="*/ 589 w 634"/>
              <a:gd name="T71" fmla="*/ 265 h 619"/>
              <a:gd name="T72" fmla="*/ 589 w 634"/>
              <a:gd name="T73" fmla="*/ 265 h 619"/>
              <a:gd name="T74" fmla="*/ 530 w 634"/>
              <a:gd name="T75" fmla="*/ 309 h 619"/>
              <a:gd name="T76" fmla="*/ 471 w 634"/>
              <a:gd name="T77" fmla="*/ 265 h 619"/>
              <a:gd name="T78" fmla="*/ 457 w 634"/>
              <a:gd name="T79" fmla="*/ 265 h 619"/>
              <a:gd name="T80" fmla="*/ 398 w 634"/>
              <a:gd name="T81" fmla="*/ 309 h 619"/>
              <a:gd name="T82" fmla="*/ 324 w 634"/>
              <a:gd name="T83" fmla="*/ 265 h 619"/>
              <a:gd name="T84" fmla="*/ 310 w 634"/>
              <a:gd name="T85" fmla="*/ 265 h 619"/>
              <a:gd name="T86" fmla="*/ 251 w 634"/>
              <a:gd name="T87" fmla="*/ 309 h 619"/>
              <a:gd name="T88" fmla="*/ 177 w 634"/>
              <a:gd name="T89" fmla="*/ 265 h 619"/>
              <a:gd name="T90" fmla="*/ 162 w 634"/>
              <a:gd name="T91" fmla="*/ 265 h 619"/>
              <a:gd name="T92" fmla="*/ 103 w 634"/>
              <a:gd name="T93" fmla="*/ 309 h 619"/>
              <a:gd name="T94" fmla="*/ 45 w 634"/>
              <a:gd name="T95" fmla="*/ 265 h 619"/>
              <a:gd name="T96" fmla="*/ 45 w 634"/>
              <a:gd name="T97" fmla="*/ 235 h 619"/>
              <a:gd name="T98" fmla="*/ 589 w 634"/>
              <a:gd name="T99" fmla="*/ 235 h 619"/>
              <a:gd name="T100" fmla="*/ 589 w 634"/>
              <a:gd name="T101" fmla="*/ 265 h 619"/>
              <a:gd name="T102" fmla="*/ 45 w 634"/>
              <a:gd name="T103" fmla="*/ 191 h 619"/>
              <a:gd name="T104" fmla="*/ 45 w 634"/>
              <a:gd name="T105" fmla="*/ 191 h 619"/>
              <a:gd name="T106" fmla="*/ 133 w 634"/>
              <a:gd name="T107" fmla="*/ 29 h 619"/>
              <a:gd name="T108" fmla="*/ 501 w 634"/>
              <a:gd name="T109" fmla="*/ 29 h 619"/>
              <a:gd name="T110" fmla="*/ 589 w 634"/>
              <a:gd name="T111" fmla="*/ 191 h 619"/>
              <a:gd name="T112" fmla="*/ 45 w 634"/>
              <a:gd name="T113" fmla="*/ 191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4" h="619">
                <a:moveTo>
                  <a:pt x="516" y="0"/>
                </a:moveTo>
                <a:lnTo>
                  <a:pt x="516" y="0"/>
                </a:lnTo>
                <a:cubicBezTo>
                  <a:pt x="118" y="0"/>
                  <a:pt x="118" y="0"/>
                  <a:pt x="118" y="0"/>
                </a:cubicBezTo>
                <a:cubicBezTo>
                  <a:pt x="0" y="191"/>
                  <a:pt x="0" y="191"/>
                  <a:pt x="0" y="191"/>
                </a:cubicBezTo>
                <a:lnTo>
                  <a:pt x="0" y="265"/>
                </a:lnTo>
                <a:cubicBezTo>
                  <a:pt x="0" y="294"/>
                  <a:pt x="15" y="309"/>
                  <a:pt x="30" y="323"/>
                </a:cubicBezTo>
                <a:cubicBezTo>
                  <a:pt x="30" y="544"/>
                  <a:pt x="30" y="544"/>
                  <a:pt x="30" y="544"/>
                </a:cubicBezTo>
                <a:cubicBezTo>
                  <a:pt x="30" y="589"/>
                  <a:pt x="59" y="618"/>
                  <a:pt x="103" y="618"/>
                </a:cubicBezTo>
                <a:cubicBezTo>
                  <a:pt x="530" y="618"/>
                  <a:pt x="530" y="618"/>
                  <a:pt x="530" y="618"/>
                </a:cubicBezTo>
                <a:cubicBezTo>
                  <a:pt x="575" y="618"/>
                  <a:pt x="619" y="589"/>
                  <a:pt x="619" y="544"/>
                </a:cubicBezTo>
                <a:cubicBezTo>
                  <a:pt x="619" y="323"/>
                  <a:pt x="619" y="323"/>
                  <a:pt x="619" y="323"/>
                </a:cubicBezTo>
                <a:cubicBezTo>
                  <a:pt x="633" y="309"/>
                  <a:pt x="633" y="294"/>
                  <a:pt x="633" y="265"/>
                </a:cubicBezTo>
                <a:cubicBezTo>
                  <a:pt x="633" y="250"/>
                  <a:pt x="633" y="191"/>
                  <a:pt x="633" y="191"/>
                </a:cubicBezTo>
                <a:lnTo>
                  <a:pt x="516" y="0"/>
                </a:lnTo>
                <a:close/>
                <a:moveTo>
                  <a:pt x="575" y="544"/>
                </a:moveTo>
                <a:lnTo>
                  <a:pt x="575" y="544"/>
                </a:lnTo>
                <a:cubicBezTo>
                  <a:pt x="575" y="559"/>
                  <a:pt x="560" y="589"/>
                  <a:pt x="530" y="589"/>
                </a:cubicBezTo>
                <a:cubicBezTo>
                  <a:pt x="103" y="589"/>
                  <a:pt x="103" y="589"/>
                  <a:pt x="103" y="589"/>
                </a:cubicBezTo>
                <a:cubicBezTo>
                  <a:pt x="89" y="589"/>
                  <a:pt x="59" y="559"/>
                  <a:pt x="59" y="544"/>
                </a:cubicBezTo>
                <a:cubicBezTo>
                  <a:pt x="59" y="500"/>
                  <a:pt x="59" y="500"/>
                  <a:pt x="59" y="500"/>
                </a:cubicBezTo>
                <a:cubicBezTo>
                  <a:pt x="575" y="500"/>
                  <a:pt x="575" y="500"/>
                  <a:pt x="575" y="500"/>
                </a:cubicBezTo>
                <a:lnTo>
                  <a:pt x="575" y="544"/>
                </a:lnTo>
                <a:close/>
                <a:moveTo>
                  <a:pt x="575" y="471"/>
                </a:moveTo>
                <a:lnTo>
                  <a:pt x="575" y="471"/>
                </a:lnTo>
                <a:cubicBezTo>
                  <a:pt x="59" y="471"/>
                  <a:pt x="59" y="471"/>
                  <a:pt x="59" y="471"/>
                </a:cubicBezTo>
                <a:cubicBezTo>
                  <a:pt x="59" y="353"/>
                  <a:pt x="59" y="353"/>
                  <a:pt x="59" y="353"/>
                </a:cubicBezTo>
                <a:cubicBezTo>
                  <a:pt x="74" y="353"/>
                  <a:pt x="89" y="353"/>
                  <a:pt x="103" y="353"/>
                </a:cubicBezTo>
                <a:cubicBezTo>
                  <a:pt x="118" y="353"/>
                  <a:pt x="162" y="323"/>
                  <a:pt x="177" y="294"/>
                </a:cubicBezTo>
                <a:cubicBezTo>
                  <a:pt x="192" y="323"/>
                  <a:pt x="221" y="353"/>
                  <a:pt x="251" y="353"/>
                </a:cubicBezTo>
                <a:cubicBezTo>
                  <a:pt x="280" y="353"/>
                  <a:pt x="310" y="323"/>
                  <a:pt x="324" y="309"/>
                </a:cubicBezTo>
                <a:cubicBezTo>
                  <a:pt x="324" y="323"/>
                  <a:pt x="369" y="353"/>
                  <a:pt x="398" y="353"/>
                </a:cubicBezTo>
                <a:cubicBezTo>
                  <a:pt x="428" y="353"/>
                  <a:pt x="457" y="323"/>
                  <a:pt x="471" y="294"/>
                </a:cubicBezTo>
                <a:cubicBezTo>
                  <a:pt x="486" y="323"/>
                  <a:pt x="501" y="353"/>
                  <a:pt x="530" y="353"/>
                </a:cubicBezTo>
                <a:cubicBezTo>
                  <a:pt x="545" y="353"/>
                  <a:pt x="575" y="353"/>
                  <a:pt x="575" y="353"/>
                </a:cubicBezTo>
                <a:lnTo>
                  <a:pt x="575" y="471"/>
                </a:lnTo>
                <a:close/>
                <a:moveTo>
                  <a:pt x="589" y="265"/>
                </a:moveTo>
                <a:lnTo>
                  <a:pt x="589" y="265"/>
                </a:lnTo>
                <a:cubicBezTo>
                  <a:pt x="589" y="294"/>
                  <a:pt x="560" y="309"/>
                  <a:pt x="530" y="309"/>
                </a:cubicBezTo>
                <a:cubicBezTo>
                  <a:pt x="501" y="309"/>
                  <a:pt x="471" y="294"/>
                  <a:pt x="471" y="265"/>
                </a:cubicBezTo>
                <a:cubicBezTo>
                  <a:pt x="457" y="265"/>
                  <a:pt x="457" y="265"/>
                  <a:pt x="457" y="265"/>
                </a:cubicBezTo>
                <a:cubicBezTo>
                  <a:pt x="457" y="294"/>
                  <a:pt x="428" y="309"/>
                  <a:pt x="398" y="309"/>
                </a:cubicBezTo>
                <a:cubicBezTo>
                  <a:pt x="369" y="309"/>
                  <a:pt x="324" y="294"/>
                  <a:pt x="324" y="265"/>
                </a:cubicBezTo>
                <a:cubicBezTo>
                  <a:pt x="310" y="265"/>
                  <a:pt x="310" y="265"/>
                  <a:pt x="310" y="265"/>
                </a:cubicBezTo>
                <a:cubicBezTo>
                  <a:pt x="310" y="294"/>
                  <a:pt x="280" y="309"/>
                  <a:pt x="251" y="309"/>
                </a:cubicBezTo>
                <a:cubicBezTo>
                  <a:pt x="221" y="309"/>
                  <a:pt x="177" y="294"/>
                  <a:pt x="177" y="265"/>
                </a:cubicBezTo>
                <a:cubicBezTo>
                  <a:pt x="162" y="265"/>
                  <a:pt x="162" y="265"/>
                  <a:pt x="162" y="265"/>
                </a:cubicBezTo>
                <a:cubicBezTo>
                  <a:pt x="162" y="294"/>
                  <a:pt x="133" y="309"/>
                  <a:pt x="103" y="309"/>
                </a:cubicBezTo>
                <a:cubicBezTo>
                  <a:pt x="74" y="309"/>
                  <a:pt x="45" y="294"/>
                  <a:pt x="45" y="265"/>
                </a:cubicBezTo>
                <a:cubicBezTo>
                  <a:pt x="45" y="235"/>
                  <a:pt x="45" y="235"/>
                  <a:pt x="45" y="235"/>
                </a:cubicBezTo>
                <a:cubicBezTo>
                  <a:pt x="589" y="235"/>
                  <a:pt x="589" y="235"/>
                  <a:pt x="589" y="235"/>
                </a:cubicBezTo>
                <a:lnTo>
                  <a:pt x="589" y="265"/>
                </a:lnTo>
                <a:close/>
                <a:moveTo>
                  <a:pt x="45" y="191"/>
                </a:moveTo>
                <a:lnTo>
                  <a:pt x="45" y="191"/>
                </a:lnTo>
                <a:cubicBezTo>
                  <a:pt x="133" y="29"/>
                  <a:pt x="133" y="29"/>
                  <a:pt x="133" y="29"/>
                </a:cubicBezTo>
                <a:cubicBezTo>
                  <a:pt x="501" y="29"/>
                  <a:pt x="501" y="29"/>
                  <a:pt x="501" y="29"/>
                </a:cubicBezTo>
                <a:cubicBezTo>
                  <a:pt x="589" y="191"/>
                  <a:pt x="589" y="191"/>
                  <a:pt x="589" y="191"/>
                </a:cubicBezTo>
                <a:lnTo>
                  <a:pt x="45" y="19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 name="Freeform 97"/>
          <p:cNvSpPr>
            <a:spLocks noChangeArrowheads="1"/>
          </p:cNvSpPr>
          <p:nvPr/>
        </p:nvSpPr>
        <p:spPr bwMode="auto">
          <a:xfrm>
            <a:off x="5413025" y="9508067"/>
            <a:ext cx="545957" cy="579968"/>
          </a:xfrm>
          <a:custGeom>
            <a:avLst/>
            <a:gdLst>
              <a:gd name="T0" fmla="*/ 383 w 472"/>
              <a:gd name="T1" fmla="*/ 309 h 501"/>
              <a:gd name="T2" fmla="*/ 383 w 472"/>
              <a:gd name="T3" fmla="*/ 309 h 501"/>
              <a:gd name="T4" fmla="*/ 295 w 472"/>
              <a:gd name="T5" fmla="*/ 353 h 501"/>
              <a:gd name="T6" fmla="*/ 192 w 472"/>
              <a:gd name="T7" fmla="*/ 294 h 501"/>
              <a:gd name="T8" fmla="*/ 206 w 472"/>
              <a:gd name="T9" fmla="*/ 250 h 501"/>
              <a:gd name="T10" fmla="*/ 192 w 472"/>
              <a:gd name="T11" fmla="*/ 221 h 501"/>
              <a:gd name="T12" fmla="*/ 310 w 472"/>
              <a:gd name="T13" fmla="*/ 162 h 501"/>
              <a:gd name="T14" fmla="*/ 383 w 472"/>
              <a:gd name="T15" fmla="*/ 191 h 501"/>
              <a:gd name="T16" fmla="*/ 471 w 472"/>
              <a:gd name="T17" fmla="*/ 88 h 501"/>
              <a:gd name="T18" fmla="*/ 383 w 472"/>
              <a:gd name="T19" fmla="*/ 0 h 501"/>
              <a:gd name="T20" fmla="*/ 280 w 472"/>
              <a:gd name="T21" fmla="*/ 88 h 501"/>
              <a:gd name="T22" fmla="*/ 280 w 472"/>
              <a:gd name="T23" fmla="*/ 117 h 501"/>
              <a:gd name="T24" fmla="*/ 177 w 472"/>
              <a:gd name="T25" fmla="*/ 176 h 501"/>
              <a:gd name="T26" fmla="*/ 103 w 472"/>
              <a:gd name="T27" fmla="*/ 147 h 501"/>
              <a:gd name="T28" fmla="*/ 0 w 472"/>
              <a:gd name="T29" fmla="*/ 250 h 501"/>
              <a:gd name="T30" fmla="*/ 103 w 472"/>
              <a:gd name="T31" fmla="*/ 353 h 501"/>
              <a:gd name="T32" fmla="*/ 162 w 472"/>
              <a:gd name="T33" fmla="*/ 323 h 501"/>
              <a:gd name="T34" fmla="*/ 162 w 472"/>
              <a:gd name="T35" fmla="*/ 323 h 501"/>
              <a:gd name="T36" fmla="*/ 280 w 472"/>
              <a:gd name="T37" fmla="*/ 397 h 501"/>
              <a:gd name="T38" fmla="*/ 280 w 472"/>
              <a:gd name="T39" fmla="*/ 412 h 501"/>
              <a:gd name="T40" fmla="*/ 383 w 472"/>
              <a:gd name="T41" fmla="*/ 500 h 501"/>
              <a:gd name="T42" fmla="*/ 471 w 472"/>
              <a:gd name="T43" fmla="*/ 412 h 501"/>
              <a:gd name="T44" fmla="*/ 383 w 472"/>
              <a:gd name="T45" fmla="*/ 309 h 501"/>
              <a:gd name="T46" fmla="*/ 383 w 472"/>
              <a:gd name="T47" fmla="*/ 29 h 501"/>
              <a:gd name="T48" fmla="*/ 383 w 472"/>
              <a:gd name="T49" fmla="*/ 29 h 501"/>
              <a:gd name="T50" fmla="*/ 442 w 472"/>
              <a:gd name="T51" fmla="*/ 88 h 501"/>
              <a:gd name="T52" fmla="*/ 383 w 472"/>
              <a:gd name="T53" fmla="*/ 147 h 501"/>
              <a:gd name="T54" fmla="*/ 324 w 472"/>
              <a:gd name="T55" fmla="*/ 88 h 501"/>
              <a:gd name="T56" fmla="*/ 383 w 472"/>
              <a:gd name="T57" fmla="*/ 29 h 501"/>
              <a:gd name="T58" fmla="*/ 103 w 472"/>
              <a:gd name="T59" fmla="*/ 309 h 501"/>
              <a:gd name="T60" fmla="*/ 103 w 472"/>
              <a:gd name="T61" fmla="*/ 309 h 501"/>
              <a:gd name="T62" fmla="*/ 44 w 472"/>
              <a:gd name="T63" fmla="*/ 250 h 501"/>
              <a:gd name="T64" fmla="*/ 103 w 472"/>
              <a:gd name="T65" fmla="*/ 191 h 501"/>
              <a:gd name="T66" fmla="*/ 162 w 472"/>
              <a:gd name="T67" fmla="*/ 250 h 501"/>
              <a:gd name="T68" fmla="*/ 103 w 472"/>
              <a:gd name="T69" fmla="*/ 309 h 501"/>
              <a:gd name="T70" fmla="*/ 383 w 472"/>
              <a:gd name="T71" fmla="*/ 471 h 501"/>
              <a:gd name="T72" fmla="*/ 383 w 472"/>
              <a:gd name="T73" fmla="*/ 471 h 501"/>
              <a:gd name="T74" fmla="*/ 324 w 472"/>
              <a:gd name="T75" fmla="*/ 412 h 501"/>
              <a:gd name="T76" fmla="*/ 383 w 472"/>
              <a:gd name="T77" fmla="*/ 353 h 501"/>
              <a:gd name="T78" fmla="*/ 442 w 472"/>
              <a:gd name="T79" fmla="*/ 412 h 501"/>
              <a:gd name="T80" fmla="*/ 383 w 472"/>
              <a:gd name="T81" fmla="*/ 471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2" h="501">
                <a:moveTo>
                  <a:pt x="383" y="309"/>
                </a:moveTo>
                <a:lnTo>
                  <a:pt x="383" y="309"/>
                </a:lnTo>
                <a:cubicBezTo>
                  <a:pt x="339" y="309"/>
                  <a:pt x="310" y="323"/>
                  <a:pt x="295" y="353"/>
                </a:cubicBezTo>
                <a:cubicBezTo>
                  <a:pt x="192" y="294"/>
                  <a:pt x="192" y="294"/>
                  <a:pt x="192" y="294"/>
                </a:cubicBezTo>
                <a:cubicBezTo>
                  <a:pt x="192" y="280"/>
                  <a:pt x="206" y="264"/>
                  <a:pt x="206" y="250"/>
                </a:cubicBezTo>
                <a:cubicBezTo>
                  <a:pt x="206" y="235"/>
                  <a:pt x="206" y="235"/>
                  <a:pt x="192" y="221"/>
                </a:cubicBezTo>
                <a:cubicBezTo>
                  <a:pt x="310" y="162"/>
                  <a:pt x="310" y="162"/>
                  <a:pt x="310" y="162"/>
                </a:cubicBezTo>
                <a:cubicBezTo>
                  <a:pt x="324" y="176"/>
                  <a:pt x="353" y="191"/>
                  <a:pt x="383" y="191"/>
                </a:cubicBezTo>
                <a:cubicBezTo>
                  <a:pt x="427" y="191"/>
                  <a:pt x="471" y="147"/>
                  <a:pt x="471" y="88"/>
                </a:cubicBezTo>
                <a:cubicBezTo>
                  <a:pt x="471" y="44"/>
                  <a:pt x="427" y="0"/>
                  <a:pt x="383" y="0"/>
                </a:cubicBezTo>
                <a:cubicBezTo>
                  <a:pt x="324" y="0"/>
                  <a:pt x="280" y="44"/>
                  <a:pt x="280" y="88"/>
                </a:cubicBezTo>
                <a:cubicBezTo>
                  <a:pt x="280" y="103"/>
                  <a:pt x="280" y="117"/>
                  <a:pt x="280" y="117"/>
                </a:cubicBezTo>
                <a:cubicBezTo>
                  <a:pt x="177" y="176"/>
                  <a:pt x="177" y="176"/>
                  <a:pt x="177" y="176"/>
                </a:cubicBezTo>
                <a:cubicBezTo>
                  <a:pt x="162" y="162"/>
                  <a:pt x="133" y="147"/>
                  <a:pt x="103" y="147"/>
                </a:cubicBezTo>
                <a:cubicBezTo>
                  <a:pt x="44" y="147"/>
                  <a:pt x="0" y="191"/>
                  <a:pt x="0" y="250"/>
                </a:cubicBezTo>
                <a:cubicBezTo>
                  <a:pt x="0" y="309"/>
                  <a:pt x="44" y="353"/>
                  <a:pt x="103" y="353"/>
                </a:cubicBezTo>
                <a:cubicBezTo>
                  <a:pt x="133" y="353"/>
                  <a:pt x="148" y="338"/>
                  <a:pt x="162" y="323"/>
                </a:cubicBezTo>
                <a:lnTo>
                  <a:pt x="162" y="323"/>
                </a:lnTo>
                <a:cubicBezTo>
                  <a:pt x="280" y="397"/>
                  <a:pt x="280" y="397"/>
                  <a:pt x="280" y="397"/>
                </a:cubicBezTo>
                <a:cubicBezTo>
                  <a:pt x="280" y="397"/>
                  <a:pt x="280" y="397"/>
                  <a:pt x="280" y="412"/>
                </a:cubicBezTo>
                <a:cubicBezTo>
                  <a:pt x="280" y="456"/>
                  <a:pt x="324" y="500"/>
                  <a:pt x="383" y="500"/>
                </a:cubicBezTo>
                <a:cubicBezTo>
                  <a:pt x="427" y="500"/>
                  <a:pt x="471" y="456"/>
                  <a:pt x="471" y="412"/>
                </a:cubicBezTo>
                <a:cubicBezTo>
                  <a:pt x="471" y="353"/>
                  <a:pt x="427" y="309"/>
                  <a:pt x="383" y="309"/>
                </a:cubicBezTo>
                <a:close/>
                <a:moveTo>
                  <a:pt x="383" y="29"/>
                </a:moveTo>
                <a:lnTo>
                  <a:pt x="383" y="29"/>
                </a:lnTo>
                <a:cubicBezTo>
                  <a:pt x="412" y="29"/>
                  <a:pt x="442" y="59"/>
                  <a:pt x="442" y="88"/>
                </a:cubicBezTo>
                <a:cubicBezTo>
                  <a:pt x="442" y="132"/>
                  <a:pt x="412" y="147"/>
                  <a:pt x="383" y="147"/>
                </a:cubicBezTo>
                <a:cubicBezTo>
                  <a:pt x="339" y="147"/>
                  <a:pt x="324" y="132"/>
                  <a:pt x="324" y="88"/>
                </a:cubicBezTo>
                <a:cubicBezTo>
                  <a:pt x="324" y="59"/>
                  <a:pt x="339" y="29"/>
                  <a:pt x="383" y="29"/>
                </a:cubicBezTo>
                <a:close/>
                <a:moveTo>
                  <a:pt x="103" y="309"/>
                </a:moveTo>
                <a:lnTo>
                  <a:pt x="103" y="309"/>
                </a:lnTo>
                <a:cubicBezTo>
                  <a:pt x="74" y="309"/>
                  <a:pt x="44" y="280"/>
                  <a:pt x="44" y="250"/>
                </a:cubicBezTo>
                <a:cubicBezTo>
                  <a:pt x="44" y="221"/>
                  <a:pt x="74" y="191"/>
                  <a:pt x="103" y="191"/>
                </a:cubicBezTo>
                <a:cubicBezTo>
                  <a:pt x="133" y="191"/>
                  <a:pt x="162" y="221"/>
                  <a:pt x="162" y="250"/>
                </a:cubicBezTo>
                <a:cubicBezTo>
                  <a:pt x="162" y="280"/>
                  <a:pt x="133" y="309"/>
                  <a:pt x="103" y="309"/>
                </a:cubicBezTo>
                <a:close/>
                <a:moveTo>
                  <a:pt x="383" y="471"/>
                </a:moveTo>
                <a:lnTo>
                  <a:pt x="383" y="471"/>
                </a:lnTo>
                <a:cubicBezTo>
                  <a:pt x="339" y="471"/>
                  <a:pt x="324" y="441"/>
                  <a:pt x="324" y="412"/>
                </a:cubicBezTo>
                <a:cubicBezTo>
                  <a:pt x="324" y="368"/>
                  <a:pt x="339" y="353"/>
                  <a:pt x="383" y="353"/>
                </a:cubicBezTo>
                <a:cubicBezTo>
                  <a:pt x="412" y="353"/>
                  <a:pt x="442" y="368"/>
                  <a:pt x="442" y="412"/>
                </a:cubicBezTo>
                <a:cubicBezTo>
                  <a:pt x="442" y="441"/>
                  <a:pt x="412" y="471"/>
                  <a:pt x="383"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3" name="Freeform 98"/>
          <p:cNvSpPr>
            <a:spLocks noChangeArrowheads="1"/>
          </p:cNvSpPr>
          <p:nvPr/>
        </p:nvSpPr>
        <p:spPr bwMode="auto">
          <a:xfrm>
            <a:off x="4172980" y="9486902"/>
            <a:ext cx="681392" cy="596900"/>
          </a:xfrm>
          <a:custGeom>
            <a:avLst/>
            <a:gdLst>
              <a:gd name="T0" fmla="*/ 426 w 589"/>
              <a:gd name="T1" fmla="*/ 15 h 516"/>
              <a:gd name="T2" fmla="*/ 426 w 589"/>
              <a:gd name="T3" fmla="*/ 15 h 516"/>
              <a:gd name="T4" fmla="*/ 397 w 589"/>
              <a:gd name="T5" fmla="*/ 15 h 516"/>
              <a:gd name="T6" fmla="*/ 162 w 589"/>
              <a:gd name="T7" fmla="*/ 486 h 516"/>
              <a:gd name="T8" fmla="*/ 162 w 589"/>
              <a:gd name="T9" fmla="*/ 515 h 516"/>
              <a:gd name="T10" fmla="*/ 191 w 589"/>
              <a:gd name="T11" fmla="*/ 515 h 516"/>
              <a:gd name="T12" fmla="*/ 441 w 589"/>
              <a:gd name="T13" fmla="*/ 44 h 516"/>
              <a:gd name="T14" fmla="*/ 426 w 589"/>
              <a:gd name="T15" fmla="*/ 15 h 516"/>
              <a:gd name="T16" fmla="*/ 147 w 589"/>
              <a:gd name="T17" fmla="*/ 353 h 516"/>
              <a:gd name="T18" fmla="*/ 147 w 589"/>
              <a:gd name="T19" fmla="*/ 353 h 516"/>
              <a:gd name="T20" fmla="*/ 44 w 589"/>
              <a:gd name="T21" fmla="*/ 265 h 516"/>
              <a:gd name="T22" fmla="*/ 147 w 589"/>
              <a:gd name="T23" fmla="*/ 191 h 516"/>
              <a:gd name="T24" fmla="*/ 147 w 589"/>
              <a:gd name="T25" fmla="*/ 162 h 516"/>
              <a:gd name="T26" fmla="*/ 117 w 589"/>
              <a:gd name="T27" fmla="*/ 162 h 516"/>
              <a:gd name="T28" fmla="*/ 0 w 589"/>
              <a:gd name="T29" fmla="*/ 250 h 516"/>
              <a:gd name="T30" fmla="*/ 0 w 589"/>
              <a:gd name="T31" fmla="*/ 265 h 516"/>
              <a:gd name="T32" fmla="*/ 0 w 589"/>
              <a:gd name="T33" fmla="*/ 279 h 516"/>
              <a:gd name="T34" fmla="*/ 117 w 589"/>
              <a:gd name="T35" fmla="*/ 383 h 516"/>
              <a:gd name="T36" fmla="*/ 147 w 589"/>
              <a:gd name="T37" fmla="*/ 383 h 516"/>
              <a:gd name="T38" fmla="*/ 147 w 589"/>
              <a:gd name="T39" fmla="*/ 353 h 516"/>
              <a:gd name="T40" fmla="*/ 588 w 589"/>
              <a:gd name="T41" fmla="*/ 250 h 516"/>
              <a:gd name="T42" fmla="*/ 588 w 589"/>
              <a:gd name="T43" fmla="*/ 250 h 516"/>
              <a:gd name="T44" fmla="*/ 471 w 589"/>
              <a:gd name="T45" fmla="*/ 162 h 516"/>
              <a:gd name="T46" fmla="*/ 441 w 589"/>
              <a:gd name="T47" fmla="*/ 162 h 516"/>
              <a:gd name="T48" fmla="*/ 441 w 589"/>
              <a:gd name="T49" fmla="*/ 191 h 516"/>
              <a:gd name="T50" fmla="*/ 544 w 589"/>
              <a:gd name="T51" fmla="*/ 265 h 516"/>
              <a:gd name="T52" fmla="*/ 441 w 589"/>
              <a:gd name="T53" fmla="*/ 353 h 516"/>
              <a:gd name="T54" fmla="*/ 441 w 589"/>
              <a:gd name="T55" fmla="*/ 383 h 516"/>
              <a:gd name="T56" fmla="*/ 471 w 589"/>
              <a:gd name="T57" fmla="*/ 383 h 516"/>
              <a:gd name="T58" fmla="*/ 588 w 589"/>
              <a:gd name="T59" fmla="*/ 279 h 516"/>
              <a:gd name="T60" fmla="*/ 588 w 589"/>
              <a:gd name="T61" fmla="*/ 265 h 516"/>
              <a:gd name="T62" fmla="*/ 588 w 589"/>
              <a:gd name="T63" fmla="*/ 25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9" h="516">
                <a:moveTo>
                  <a:pt x="426" y="15"/>
                </a:moveTo>
                <a:lnTo>
                  <a:pt x="426" y="15"/>
                </a:lnTo>
                <a:cubicBezTo>
                  <a:pt x="426" y="0"/>
                  <a:pt x="412" y="15"/>
                  <a:pt x="397" y="15"/>
                </a:cubicBezTo>
                <a:cubicBezTo>
                  <a:pt x="162" y="486"/>
                  <a:pt x="162" y="486"/>
                  <a:pt x="162" y="486"/>
                </a:cubicBezTo>
                <a:cubicBezTo>
                  <a:pt x="147" y="500"/>
                  <a:pt x="162" y="515"/>
                  <a:pt x="162" y="515"/>
                </a:cubicBezTo>
                <a:cubicBezTo>
                  <a:pt x="176" y="515"/>
                  <a:pt x="191" y="515"/>
                  <a:pt x="191" y="515"/>
                </a:cubicBezTo>
                <a:cubicBezTo>
                  <a:pt x="441" y="44"/>
                  <a:pt x="441" y="44"/>
                  <a:pt x="441" y="44"/>
                </a:cubicBezTo>
                <a:cubicBezTo>
                  <a:pt x="441" y="29"/>
                  <a:pt x="441" y="15"/>
                  <a:pt x="426" y="15"/>
                </a:cubicBezTo>
                <a:close/>
                <a:moveTo>
                  <a:pt x="147" y="353"/>
                </a:moveTo>
                <a:lnTo>
                  <a:pt x="147" y="353"/>
                </a:lnTo>
                <a:cubicBezTo>
                  <a:pt x="44" y="265"/>
                  <a:pt x="44" y="265"/>
                  <a:pt x="44" y="265"/>
                </a:cubicBezTo>
                <a:cubicBezTo>
                  <a:pt x="147" y="191"/>
                  <a:pt x="147" y="191"/>
                  <a:pt x="147" y="191"/>
                </a:cubicBezTo>
                <a:cubicBezTo>
                  <a:pt x="162" y="177"/>
                  <a:pt x="162" y="162"/>
                  <a:pt x="147" y="162"/>
                </a:cubicBezTo>
                <a:cubicBezTo>
                  <a:pt x="147" y="147"/>
                  <a:pt x="132" y="147"/>
                  <a:pt x="117" y="162"/>
                </a:cubicBezTo>
                <a:cubicBezTo>
                  <a:pt x="0" y="250"/>
                  <a:pt x="0" y="250"/>
                  <a:pt x="0" y="250"/>
                </a:cubicBezTo>
                <a:cubicBezTo>
                  <a:pt x="0" y="265"/>
                  <a:pt x="0" y="265"/>
                  <a:pt x="0" y="265"/>
                </a:cubicBezTo>
                <a:cubicBezTo>
                  <a:pt x="0" y="279"/>
                  <a:pt x="0" y="279"/>
                  <a:pt x="0" y="279"/>
                </a:cubicBezTo>
                <a:cubicBezTo>
                  <a:pt x="117" y="383"/>
                  <a:pt x="117" y="383"/>
                  <a:pt x="117" y="383"/>
                </a:cubicBezTo>
                <a:cubicBezTo>
                  <a:pt x="132" y="383"/>
                  <a:pt x="147" y="383"/>
                  <a:pt x="147" y="383"/>
                </a:cubicBezTo>
                <a:cubicBezTo>
                  <a:pt x="162" y="368"/>
                  <a:pt x="162" y="353"/>
                  <a:pt x="147" y="353"/>
                </a:cubicBezTo>
                <a:close/>
                <a:moveTo>
                  <a:pt x="588" y="250"/>
                </a:moveTo>
                <a:lnTo>
                  <a:pt x="588" y="250"/>
                </a:lnTo>
                <a:cubicBezTo>
                  <a:pt x="471" y="162"/>
                  <a:pt x="471" y="162"/>
                  <a:pt x="471" y="162"/>
                </a:cubicBezTo>
                <a:cubicBezTo>
                  <a:pt x="456" y="147"/>
                  <a:pt x="441" y="147"/>
                  <a:pt x="441" y="162"/>
                </a:cubicBezTo>
                <a:cubicBezTo>
                  <a:pt x="426" y="162"/>
                  <a:pt x="426" y="177"/>
                  <a:pt x="441" y="191"/>
                </a:cubicBezTo>
                <a:cubicBezTo>
                  <a:pt x="544" y="265"/>
                  <a:pt x="544" y="265"/>
                  <a:pt x="544" y="265"/>
                </a:cubicBezTo>
                <a:cubicBezTo>
                  <a:pt x="441" y="353"/>
                  <a:pt x="441" y="353"/>
                  <a:pt x="441" y="353"/>
                </a:cubicBezTo>
                <a:cubicBezTo>
                  <a:pt x="426" y="353"/>
                  <a:pt x="426" y="368"/>
                  <a:pt x="441" y="383"/>
                </a:cubicBezTo>
                <a:cubicBezTo>
                  <a:pt x="441" y="383"/>
                  <a:pt x="456" y="383"/>
                  <a:pt x="471" y="383"/>
                </a:cubicBezTo>
                <a:cubicBezTo>
                  <a:pt x="588" y="279"/>
                  <a:pt x="588" y="279"/>
                  <a:pt x="588" y="279"/>
                </a:cubicBezTo>
                <a:cubicBezTo>
                  <a:pt x="588" y="279"/>
                  <a:pt x="588" y="279"/>
                  <a:pt x="588" y="265"/>
                </a:cubicBezTo>
                <a:cubicBezTo>
                  <a:pt x="588" y="265"/>
                  <a:pt x="588" y="265"/>
                  <a:pt x="588" y="25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4" name="Freeform 99"/>
          <p:cNvSpPr>
            <a:spLocks noChangeArrowheads="1"/>
          </p:cNvSpPr>
          <p:nvPr/>
        </p:nvSpPr>
        <p:spPr bwMode="auto">
          <a:xfrm>
            <a:off x="3068370" y="9436102"/>
            <a:ext cx="562884" cy="715431"/>
          </a:xfrm>
          <a:custGeom>
            <a:avLst/>
            <a:gdLst>
              <a:gd name="T0" fmla="*/ 441 w 486"/>
              <a:gd name="T1" fmla="*/ 132 h 619"/>
              <a:gd name="T2" fmla="*/ 441 w 486"/>
              <a:gd name="T3" fmla="*/ 132 h 619"/>
              <a:gd name="T4" fmla="*/ 323 w 486"/>
              <a:gd name="T5" fmla="*/ 132 h 619"/>
              <a:gd name="T6" fmla="*/ 323 w 486"/>
              <a:gd name="T7" fmla="*/ 88 h 619"/>
              <a:gd name="T8" fmla="*/ 294 w 486"/>
              <a:gd name="T9" fmla="*/ 59 h 619"/>
              <a:gd name="T10" fmla="*/ 118 w 486"/>
              <a:gd name="T11" fmla="*/ 59 h 619"/>
              <a:gd name="T12" fmla="*/ 118 w 486"/>
              <a:gd name="T13" fmla="*/ 29 h 619"/>
              <a:gd name="T14" fmla="*/ 73 w 486"/>
              <a:gd name="T15" fmla="*/ 0 h 619"/>
              <a:gd name="T16" fmla="*/ 29 w 486"/>
              <a:gd name="T17" fmla="*/ 0 h 619"/>
              <a:gd name="T18" fmla="*/ 0 w 486"/>
              <a:gd name="T19" fmla="*/ 29 h 619"/>
              <a:gd name="T20" fmla="*/ 0 w 486"/>
              <a:gd name="T21" fmla="*/ 589 h 619"/>
              <a:gd name="T22" fmla="*/ 29 w 486"/>
              <a:gd name="T23" fmla="*/ 618 h 619"/>
              <a:gd name="T24" fmla="*/ 73 w 486"/>
              <a:gd name="T25" fmla="*/ 618 h 619"/>
              <a:gd name="T26" fmla="*/ 118 w 486"/>
              <a:gd name="T27" fmla="*/ 589 h 619"/>
              <a:gd name="T28" fmla="*/ 118 w 486"/>
              <a:gd name="T29" fmla="*/ 412 h 619"/>
              <a:gd name="T30" fmla="*/ 294 w 486"/>
              <a:gd name="T31" fmla="*/ 412 h 619"/>
              <a:gd name="T32" fmla="*/ 294 w 486"/>
              <a:gd name="T33" fmla="*/ 427 h 619"/>
              <a:gd name="T34" fmla="*/ 323 w 486"/>
              <a:gd name="T35" fmla="*/ 471 h 619"/>
              <a:gd name="T36" fmla="*/ 441 w 486"/>
              <a:gd name="T37" fmla="*/ 471 h 619"/>
              <a:gd name="T38" fmla="*/ 485 w 486"/>
              <a:gd name="T39" fmla="*/ 427 h 619"/>
              <a:gd name="T40" fmla="*/ 485 w 486"/>
              <a:gd name="T41" fmla="*/ 176 h 619"/>
              <a:gd name="T42" fmla="*/ 441 w 486"/>
              <a:gd name="T43" fmla="*/ 132 h 619"/>
              <a:gd name="T44" fmla="*/ 73 w 486"/>
              <a:gd name="T45" fmla="*/ 559 h 619"/>
              <a:gd name="T46" fmla="*/ 73 w 486"/>
              <a:gd name="T47" fmla="*/ 559 h 619"/>
              <a:gd name="T48" fmla="*/ 59 w 486"/>
              <a:gd name="T49" fmla="*/ 589 h 619"/>
              <a:gd name="T50" fmla="*/ 29 w 486"/>
              <a:gd name="T51" fmla="*/ 559 h 619"/>
              <a:gd name="T52" fmla="*/ 29 w 486"/>
              <a:gd name="T53" fmla="*/ 59 h 619"/>
              <a:gd name="T54" fmla="*/ 59 w 486"/>
              <a:gd name="T55" fmla="*/ 29 h 619"/>
              <a:gd name="T56" fmla="*/ 73 w 486"/>
              <a:gd name="T57" fmla="*/ 59 h 619"/>
              <a:gd name="T58" fmla="*/ 73 w 486"/>
              <a:gd name="T59" fmla="*/ 559 h 619"/>
              <a:gd name="T60" fmla="*/ 294 w 486"/>
              <a:gd name="T61" fmla="*/ 353 h 619"/>
              <a:gd name="T62" fmla="*/ 294 w 486"/>
              <a:gd name="T63" fmla="*/ 353 h 619"/>
              <a:gd name="T64" fmla="*/ 265 w 486"/>
              <a:gd name="T65" fmla="*/ 368 h 619"/>
              <a:gd name="T66" fmla="*/ 118 w 486"/>
              <a:gd name="T67" fmla="*/ 368 h 619"/>
              <a:gd name="T68" fmla="*/ 118 w 486"/>
              <a:gd name="T69" fmla="*/ 88 h 619"/>
              <a:gd name="T70" fmla="*/ 265 w 486"/>
              <a:gd name="T71" fmla="*/ 88 h 619"/>
              <a:gd name="T72" fmla="*/ 294 w 486"/>
              <a:gd name="T73" fmla="*/ 118 h 619"/>
              <a:gd name="T74" fmla="*/ 294 w 486"/>
              <a:gd name="T75" fmla="*/ 353 h 619"/>
              <a:gd name="T76" fmla="*/ 441 w 486"/>
              <a:gd name="T77" fmla="*/ 412 h 619"/>
              <a:gd name="T78" fmla="*/ 441 w 486"/>
              <a:gd name="T79" fmla="*/ 412 h 619"/>
              <a:gd name="T80" fmla="*/ 427 w 486"/>
              <a:gd name="T81" fmla="*/ 427 h 619"/>
              <a:gd name="T82" fmla="*/ 323 w 486"/>
              <a:gd name="T83" fmla="*/ 427 h 619"/>
              <a:gd name="T84" fmla="*/ 323 w 486"/>
              <a:gd name="T85" fmla="*/ 176 h 619"/>
              <a:gd name="T86" fmla="*/ 427 w 486"/>
              <a:gd name="T87" fmla="*/ 176 h 619"/>
              <a:gd name="T88" fmla="*/ 441 w 486"/>
              <a:gd name="T89" fmla="*/ 191 h 619"/>
              <a:gd name="T90" fmla="*/ 441 w 486"/>
              <a:gd name="T91" fmla="*/ 412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619">
                <a:moveTo>
                  <a:pt x="441" y="132"/>
                </a:moveTo>
                <a:lnTo>
                  <a:pt x="441" y="132"/>
                </a:lnTo>
                <a:cubicBezTo>
                  <a:pt x="323" y="132"/>
                  <a:pt x="323" y="132"/>
                  <a:pt x="323" y="132"/>
                </a:cubicBezTo>
                <a:cubicBezTo>
                  <a:pt x="323" y="88"/>
                  <a:pt x="323" y="88"/>
                  <a:pt x="323" y="88"/>
                </a:cubicBezTo>
                <a:cubicBezTo>
                  <a:pt x="323" y="73"/>
                  <a:pt x="309" y="59"/>
                  <a:pt x="294" y="59"/>
                </a:cubicBezTo>
                <a:cubicBezTo>
                  <a:pt x="118" y="59"/>
                  <a:pt x="118" y="59"/>
                  <a:pt x="118" y="59"/>
                </a:cubicBezTo>
                <a:cubicBezTo>
                  <a:pt x="118" y="29"/>
                  <a:pt x="118" y="29"/>
                  <a:pt x="118" y="29"/>
                </a:cubicBezTo>
                <a:cubicBezTo>
                  <a:pt x="118" y="14"/>
                  <a:pt x="88" y="0"/>
                  <a:pt x="73" y="0"/>
                </a:cubicBezTo>
                <a:cubicBezTo>
                  <a:pt x="29" y="0"/>
                  <a:pt x="29" y="0"/>
                  <a:pt x="29" y="0"/>
                </a:cubicBezTo>
                <a:cubicBezTo>
                  <a:pt x="14" y="0"/>
                  <a:pt x="0" y="14"/>
                  <a:pt x="0" y="29"/>
                </a:cubicBezTo>
                <a:cubicBezTo>
                  <a:pt x="0" y="589"/>
                  <a:pt x="0" y="589"/>
                  <a:pt x="0" y="589"/>
                </a:cubicBezTo>
                <a:cubicBezTo>
                  <a:pt x="0" y="603"/>
                  <a:pt x="14" y="618"/>
                  <a:pt x="29" y="618"/>
                </a:cubicBezTo>
                <a:cubicBezTo>
                  <a:pt x="73" y="618"/>
                  <a:pt x="73" y="618"/>
                  <a:pt x="73" y="618"/>
                </a:cubicBezTo>
                <a:cubicBezTo>
                  <a:pt x="88" y="618"/>
                  <a:pt x="118" y="603"/>
                  <a:pt x="118" y="589"/>
                </a:cubicBezTo>
                <a:cubicBezTo>
                  <a:pt x="118" y="412"/>
                  <a:pt x="118" y="412"/>
                  <a:pt x="118" y="412"/>
                </a:cubicBezTo>
                <a:cubicBezTo>
                  <a:pt x="294" y="412"/>
                  <a:pt x="294" y="412"/>
                  <a:pt x="294" y="412"/>
                </a:cubicBezTo>
                <a:cubicBezTo>
                  <a:pt x="294" y="427"/>
                  <a:pt x="294" y="427"/>
                  <a:pt x="294" y="427"/>
                </a:cubicBezTo>
                <a:cubicBezTo>
                  <a:pt x="294" y="441"/>
                  <a:pt x="309" y="471"/>
                  <a:pt x="323" y="471"/>
                </a:cubicBezTo>
                <a:cubicBezTo>
                  <a:pt x="441" y="471"/>
                  <a:pt x="441" y="471"/>
                  <a:pt x="441" y="471"/>
                </a:cubicBezTo>
                <a:cubicBezTo>
                  <a:pt x="471" y="471"/>
                  <a:pt x="485" y="441"/>
                  <a:pt x="485" y="427"/>
                </a:cubicBezTo>
                <a:cubicBezTo>
                  <a:pt x="485" y="176"/>
                  <a:pt x="485" y="176"/>
                  <a:pt x="485" y="176"/>
                </a:cubicBezTo>
                <a:cubicBezTo>
                  <a:pt x="485" y="147"/>
                  <a:pt x="471" y="132"/>
                  <a:pt x="441" y="132"/>
                </a:cubicBezTo>
                <a:close/>
                <a:moveTo>
                  <a:pt x="73" y="559"/>
                </a:moveTo>
                <a:lnTo>
                  <a:pt x="73" y="559"/>
                </a:lnTo>
                <a:cubicBezTo>
                  <a:pt x="73" y="574"/>
                  <a:pt x="59" y="589"/>
                  <a:pt x="59" y="589"/>
                </a:cubicBezTo>
                <a:cubicBezTo>
                  <a:pt x="44" y="589"/>
                  <a:pt x="29" y="574"/>
                  <a:pt x="29" y="559"/>
                </a:cubicBezTo>
                <a:cubicBezTo>
                  <a:pt x="29" y="59"/>
                  <a:pt x="29" y="59"/>
                  <a:pt x="29" y="59"/>
                </a:cubicBezTo>
                <a:cubicBezTo>
                  <a:pt x="29" y="44"/>
                  <a:pt x="44" y="29"/>
                  <a:pt x="59" y="29"/>
                </a:cubicBezTo>
                <a:cubicBezTo>
                  <a:pt x="59" y="29"/>
                  <a:pt x="73" y="44"/>
                  <a:pt x="73" y="59"/>
                </a:cubicBezTo>
                <a:lnTo>
                  <a:pt x="73" y="559"/>
                </a:lnTo>
                <a:close/>
                <a:moveTo>
                  <a:pt x="294" y="353"/>
                </a:moveTo>
                <a:lnTo>
                  <a:pt x="294" y="353"/>
                </a:lnTo>
                <a:cubicBezTo>
                  <a:pt x="294" y="353"/>
                  <a:pt x="280" y="368"/>
                  <a:pt x="265" y="368"/>
                </a:cubicBezTo>
                <a:cubicBezTo>
                  <a:pt x="118" y="368"/>
                  <a:pt x="118" y="368"/>
                  <a:pt x="118" y="368"/>
                </a:cubicBezTo>
                <a:cubicBezTo>
                  <a:pt x="118" y="88"/>
                  <a:pt x="118" y="88"/>
                  <a:pt x="118" y="88"/>
                </a:cubicBezTo>
                <a:cubicBezTo>
                  <a:pt x="265" y="88"/>
                  <a:pt x="265" y="88"/>
                  <a:pt x="265" y="88"/>
                </a:cubicBezTo>
                <a:cubicBezTo>
                  <a:pt x="280" y="88"/>
                  <a:pt x="294" y="103"/>
                  <a:pt x="294" y="118"/>
                </a:cubicBezTo>
                <a:lnTo>
                  <a:pt x="294" y="353"/>
                </a:lnTo>
                <a:close/>
                <a:moveTo>
                  <a:pt x="441" y="412"/>
                </a:moveTo>
                <a:lnTo>
                  <a:pt x="441" y="412"/>
                </a:lnTo>
                <a:cubicBezTo>
                  <a:pt x="441" y="412"/>
                  <a:pt x="441" y="427"/>
                  <a:pt x="427" y="427"/>
                </a:cubicBezTo>
                <a:cubicBezTo>
                  <a:pt x="323" y="427"/>
                  <a:pt x="323" y="427"/>
                  <a:pt x="323" y="427"/>
                </a:cubicBezTo>
                <a:cubicBezTo>
                  <a:pt x="323" y="176"/>
                  <a:pt x="323" y="176"/>
                  <a:pt x="323" y="176"/>
                </a:cubicBezTo>
                <a:cubicBezTo>
                  <a:pt x="427" y="176"/>
                  <a:pt x="427" y="176"/>
                  <a:pt x="427" y="176"/>
                </a:cubicBezTo>
                <a:cubicBezTo>
                  <a:pt x="441" y="176"/>
                  <a:pt x="441" y="176"/>
                  <a:pt x="441" y="191"/>
                </a:cubicBezTo>
                <a:lnTo>
                  <a:pt x="441" y="41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 name="Freeform 100"/>
          <p:cNvSpPr>
            <a:spLocks noChangeArrowheads="1"/>
          </p:cNvSpPr>
          <p:nvPr/>
        </p:nvSpPr>
        <p:spPr bwMode="auto">
          <a:xfrm>
            <a:off x="1815628" y="9423400"/>
            <a:ext cx="715246" cy="711201"/>
          </a:xfrm>
          <a:custGeom>
            <a:avLst/>
            <a:gdLst>
              <a:gd name="T0" fmla="*/ 148 w 620"/>
              <a:gd name="T1" fmla="*/ 559 h 619"/>
              <a:gd name="T2" fmla="*/ 148 w 620"/>
              <a:gd name="T3" fmla="*/ 559 h 619"/>
              <a:gd name="T4" fmla="*/ 89 w 620"/>
              <a:gd name="T5" fmla="*/ 559 h 619"/>
              <a:gd name="T6" fmla="*/ 59 w 620"/>
              <a:gd name="T7" fmla="*/ 545 h 619"/>
              <a:gd name="T8" fmla="*/ 59 w 620"/>
              <a:gd name="T9" fmla="*/ 486 h 619"/>
              <a:gd name="T10" fmla="*/ 251 w 620"/>
              <a:gd name="T11" fmla="*/ 295 h 619"/>
              <a:gd name="T12" fmla="*/ 162 w 620"/>
              <a:gd name="T13" fmla="*/ 309 h 619"/>
              <a:gd name="T14" fmla="*/ 30 w 620"/>
              <a:gd name="T15" fmla="*/ 456 h 619"/>
              <a:gd name="T16" fmla="*/ 30 w 620"/>
              <a:gd name="T17" fmla="*/ 559 h 619"/>
              <a:gd name="T18" fmla="*/ 59 w 620"/>
              <a:gd name="T19" fmla="*/ 589 h 619"/>
              <a:gd name="T20" fmla="*/ 162 w 620"/>
              <a:gd name="T21" fmla="*/ 589 h 619"/>
              <a:gd name="T22" fmla="*/ 310 w 620"/>
              <a:gd name="T23" fmla="*/ 456 h 619"/>
              <a:gd name="T24" fmla="*/ 324 w 620"/>
              <a:gd name="T25" fmla="*/ 383 h 619"/>
              <a:gd name="T26" fmla="*/ 148 w 620"/>
              <a:gd name="T27" fmla="*/ 559 h 619"/>
              <a:gd name="T28" fmla="*/ 589 w 620"/>
              <a:gd name="T29" fmla="*/ 59 h 619"/>
              <a:gd name="T30" fmla="*/ 589 w 620"/>
              <a:gd name="T31" fmla="*/ 59 h 619"/>
              <a:gd name="T32" fmla="*/ 560 w 620"/>
              <a:gd name="T33" fmla="*/ 29 h 619"/>
              <a:gd name="T34" fmla="*/ 457 w 620"/>
              <a:gd name="T35" fmla="*/ 29 h 619"/>
              <a:gd name="T36" fmla="*/ 310 w 620"/>
              <a:gd name="T37" fmla="*/ 177 h 619"/>
              <a:gd name="T38" fmla="*/ 295 w 620"/>
              <a:gd name="T39" fmla="*/ 250 h 619"/>
              <a:gd name="T40" fmla="*/ 471 w 620"/>
              <a:gd name="T41" fmla="*/ 59 h 619"/>
              <a:gd name="T42" fmla="*/ 530 w 620"/>
              <a:gd name="T43" fmla="*/ 59 h 619"/>
              <a:gd name="T44" fmla="*/ 560 w 620"/>
              <a:gd name="T45" fmla="*/ 88 h 619"/>
              <a:gd name="T46" fmla="*/ 560 w 620"/>
              <a:gd name="T47" fmla="*/ 147 h 619"/>
              <a:gd name="T48" fmla="*/ 369 w 620"/>
              <a:gd name="T49" fmla="*/ 338 h 619"/>
              <a:gd name="T50" fmla="*/ 457 w 620"/>
              <a:gd name="T51" fmla="*/ 309 h 619"/>
              <a:gd name="T52" fmla="*/ 589 w 620"/>
              <a:gd name="T53" fmla="*/ 177 h 619"/>
              <a:gd name="T54" fmla="*/ 589 w 620"/>
              <a:gd name="T55" fmla="*/ 59 h 619"/>
              <a:gd name="T56" fmla="*/ 369 w 620"/>
              <a:gd name="T57" fmla="*/ 250 h 619"/>
              <a:gd name="T58" fmla="*/ 369 w 620"/>
              <a:gd name="T59" fmla="*/ 250 h 619"/>
              <a:gd name="T60" fmla="*/ 339 w 620"/>
              <a:gd name="T61" fmla="*/ 250 h 619"/>
              <a:gd name="T62" fmla="*/ 251 w 620"/>
              <a:gd name="T63" fmla="*/ 354 h 619"/>
              <a:gd name="T64" fmla="*/ 251 w 620"/>
              <a:gd name="T65" fmla="*/ 383 h 619"/>
              <a:gd name="T66" fmla="*/ 280 w 620"/>
              <a:gd name="T67" fmla="*/ 383 h 619"/>
              <a:gd name="T68" fmla="*/ 369 w 620"/>
              <a:gd name="T69" fmla="*/ 280 h 619"/>
              <a:gd name="T70" fmla="*/ 369 w 620"/>
              <a:gd name="T71" fmla="*/ 25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0" h="619">
                <a:moveTo>
                  <a:pt x="148" y="559"/>
                </a:moveTo>
                <a:lnTo>
                  <a:pt x="148" y="559"/>
                </a:lnTo>
                <a:cubicBezTo>
                  <a:pt x="118" y="589"/>
                  <a:pt x="103" y="589"/>
                  <a:pt x="89" y="559"/>
                </a:cubicBezTo>
                <a:cubicBezTo>
                  <a:pt x="59" y="545"/>
                  <a:pt x="59" y="545"/>
                  <a:pt x="59" y="545"/>
                </a:cubicBezTo>
                <a:cubicBezTo>
                  <a:pt x="44" y="530"/>
                  <a:pt x="44" y="500"/>
                  <a:pt x="59" y="486"/>
                </a:cubicBezTo>
                <a:cubicBezTo>
                  <a:pt x="251" y="295"/>
                  <a:pt x="251" y="295"/>
                  <a:pt x="251" y="295"/>
                </a:cubicBezTo>
                <a:cubicBezTo>
                  <a:pt x="221" y="280"/>
                  <a:pt x="192" y="295"/>
                  <a:pt x="162" y="309"/>
                </a:cubicBezTo>
                <a:cubicBezTo>
                  <a:pt x="30" y="456"/>
                  <a:pt x="30" y="456"/>
                  <a:pt x="30" y="456"/>
                </a:cubicBezTo>
                <a:cubicBezTo>
                  <a:pt x="0" y="486"/>
                  <a:pt x="0" y="530"/>
                  <a:pt x="30" y="559"/>
                </a:cubicBezTo>
                <a:cubicBezTo>
                  <a:pt x="59" y="589"/>
                  <a:pt x="59" y="589"/>
                  <a:pt x="59" y="589"/>
                </a:cubicBezTo>
                <a:cubicBezTo>
                  <a:pt x="89" y="618"/>
                  <a:pt x="133" y="618"/>
                  <a:pt x="162" y="589"/>
                </a:cubicBezTo>
                <a:cubicBezTo>
                  <a:pt x="310" y="456"/>
                  <a:pt x="310" y="456"/>
                  <a:pt x="310" y="456"/>
                </a:cubicBezTo>
                <a:cubicBezTo>
                  <a:pt x="324" y="427"/>
                  <a:pt x="339" y="397"/>
                  <a:pt x="324" y="383"/>
                </a:cubicBezTo>
                <a:lnTo>
                  <a:pt x="148" y="559"/>
                </a:lnTo>
                <a:close/>
                <a:moveTo>
                  <a:pt x="589" y="59"/>
                </a:moveTo>
                <a:lnTo>
                  <a:pt x="589" y="59"/>
                </a:lnTo>
                <a:cubicBezTo>
                  <a:pt x="560" y="29"/>
                  <a:pt x="560" y="29"/>
                  <a:pt x="560" y="29"/>
                </a:cubicBezTo>
                <a:cubicBezTo>
                  <a:pt x="530" y="0"/>
                  <a:pt x="486" y="0"/>
                  <a:pt x="457" y="29"/>
                </a:cubicBezTo>
                <a:cubicBezTo>
                  <a:pt x="310" y="177"/>
                  <a:pt x="310" y="177"/>
                  <a:pt x="310" y="177"/>
                </a:cubicBezTo>
                <a:cubicBezTo>
                  <a:pt x="295" y="191"/>
                  <a:pt x="280" y="221"/>
                  <a:pt x="295" y="250"/>
                </a:cubicBezTo>
                <a:cubicBezTo>
                  <a:pt x="471" y="59"/>
                  <a:pt x="471" y="59"/>
                  <a:pt x="471" y="59"/>
                </a:cubicBezTo>
                <a:cubicBezTo>
                  <a:pt x="486" y="44"/>
                  <a:pt x="516" y="44"/>
                  <a:pt x="530" y="59"/>
                </a:cubicBezTo>
                <a:cubicBezTo>
                  <a:pt x="560" y="88"/>
                  <a:pt x="560" y="88"/>
                  <a:pt x="560" y="88"/>
                </a:cubicBezTo>
                <a:cubicBezTo>
                  <a:pt x="574" y="103"/>
                  <a:pt x="574" y="133"/>
                  <a:pt x="560" y="147"/>
                </a:cubicBezTo>
                <a:cubicBezTo>
                  <a:pt x="369" y="338"/>
                  <a:pt x="369" y="338"/>
                  <a:pt x="369" y="338"/>
                </a:cubicBezTo>
                <a:cubicBezTo>
                  <a:pt x="398" y="338"/>
                  <a:pt x="427" y="338"/>
                  <a:pt x="457" y="309"/>
                </a:cubicBezTo>
                <a:cubicBezTo>
                  <a:pt x="589" y="177"/>
                  <a:pt x="589" y="177"/>
                  <a:pt x="589" y="177"/>
                </a:cubicBezTo>
                <a:cubicBezTo>
                  <a:pt x="619" y="147"/>
                  <a:pt x="619" y="88"/>
                  <a:pt x="589" y="59"/>
                </a:cubicBezTo>
                <a:close/>
                <a:moveTo>
                  <a:pt x="369" y="250"/>
                </a:moveTo>
                <a:lnTo>
                  <a:pt x="369" y="250"/>
                </a:lnTo>
                <a:cubicBezTo>
                  <a:pt x="369" y="250"/>
                  <a:pt x="353" y="250"/>
                  <a:pt x="339" y="250"/>
                </a:cubicBezTo>
                <a:cubicBezTo>
                  <a:pt x="251" y="354"/>
                  <a:pt x="251" y="354"/>
                  <a:pt x="251" y="354"/>
                </a:cubicBezTo>
                <a:cubicBezTo>
                  <a:pt x="236" y="354"/>
                  <a:pt x="236" y="368"/>
                  <a:pt x="251" y="383"/>
                </a:cubicBezTo>
                <a:cubicBezTo>
                  <a:pt x="251" y="383"/>
                  <a:pt x="265" y="383"/>
                  <a:pt x="280" y="383"/>
                </a:cubicBezTo>
                <a:cubicBezTo>
                  <a:pt x="369" y="280"/>
                  <a:pt x="369" y="280"/>
                  <a:pt x="369" y="280"/>
                </a:cubicBezTo>
                <a:cubicBezTo>
                  <a:pt x="383" y="265"/>
                  <a:pt x="383" y="265"/>
                  <a:pt x="369" y="25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 name="Freeform 101"/>
          <p:cNvSpPr>
            <a:spLocks noChangeArrowheads="1"/>
          </p:cNvSpPr>
          <p:nvPr/>
        </p:nvSpPr>
        <p:spPr bwMode="auto">
          <a:xfrm>
            <a:off x="643299" y="9508067"/>
            <a:ext cx="681392" cy="579968"/>
          </a:xfrm>
          <a:custGeom>
            <a:avLst/>
            <a:gdLst>
              <a:gd name="T0" fmla="*/ 382 w 589"/>
              <a:gd name="T1" fmla="*/ 353 h 501"/>
              <a:gd name="T2" fmla="*/ 382 w 589"/>
              <a:gd name="T3" fmla="*/ 353 h 501"/>
              <a:gd name="T4" fmla="*/ 309 w 589"/>
              <a:gd name="T5" fmla="*/ 426 h 501"/>
              <a:gd name="T6" fmla="*/ 309 w 589"/>
              <a:gd name="T7" fmla="*/ 147 h 501"/>
              <a:gd name="T8" fmla="*/ 294 w 589"/>
              <a:gd name="T9" fmla="*/ 132 h 501"/>
              <a:gd name="T10" fmla="*/ 279 w 589"/>
              <a:gd name="T11" fmla="*/ 147 h 501"/>
              <a:gd name="T12" fmla="*/ 279 w 589"/>
              <a:gd name="T13" fmla="*/ 426 h 501"/>
              <a:gd name="T14" fmla="*/ 206 w 589"/>
              <a:gd name="T15" fmla="*/ 353 h 501"/>
              <a:gd name="T16" fmla="*/ 176 w 589"/>
              <a:gd name="T17" fmla="*/ 353 h 501"/>
              <a:gd name="T18" fmla="*/ 176 w 589"/>
              <a:gd name="T19" fmla="*/ 382 h 501"/>
              <a:gd name="T20" fmla="*/ 279 w 589"/>
              <a:gd name="T21" fmla="*/ 500 h 501"/>
              <a:gd name="T22" fmla="*/ 294 w 589"/>
              <a:gd name="T23" fmla="*/ 500 h 501"/>
              <a:gd name="T24" fmla="*/ 309 w 589"/>
              <a:gd name="T25" fmla="*/ 500 h 501"/>
              <a:gd name="T26" fmla="*/ 412 w 589"/>
              <a:gd name="T27" fmla="*/ 382 h 501"/>
              <a:gd name="T28" fmla="*/ 412 w 589"/>
              <a:gd name="T29" fmla="*/ 353 h 501"/>
              <a:gd name="T30" fmla="*/ 382 w 589"/>
              <a:gd name="T31" fmla="*/ 353 h 501"/>
              <a:gd name="T32" fmla="*/ 574 w 589"/>
              <a:gd name="T33" fmla="*/ 0 h 501"/>
              <a:gd name="T34" fmla="*/ 574 w 589"/>
              <a:gd name="T35" fmla="*/ 0 h 501"/>
              <a:gd name="T36" fmla="*/ 14 w 589"/>
              <a:gd name="T37" fmla="*/ 0 h 501"/>
              <a:gd name="T38" fmla="*/ 0 w 589"/>
              <a:gd name="T39" fmla="*/ 14 h 501"/>
              <a:gd name="T40" fmla="*/ 0 w 589"/>
              <a:gd name="T41" fmla="*/ 176 h 501"/>
              <a:gd name="T42" fmla="*/ 14 w 589"/>
              <a:gd name="T43" fmla="*/ 191 h 501"/>
              <a:gd name="T44" fmla="*/ 44 w 589"/>
              <a:gd name="T45" fmla="*/ 176 h 501"/>
              <a:gd name="T46" fmla="*/ 44 w 589"/>
              <a:gd name="T47" fmla="*/ 29 h 501"/>
              <a:gd name="T48" fmla="*/ 544 w 589"/>
              <a:gd name="T49" fmla="*/ 29 h 501"/>
              <a:gd name="T50" fmla="*/ 544 w 589"/>
              <a:gd name="T51" fmla="*/ 176 h 501"/>
              <a:gd name="T52" fmla="*/ 574 w 589"/>
              <a:gd name="T53" fmla="*/ 191 h 501"/>
              <a:gd name="T54" fmla="*/ 588 w 589"/>
              <a:gd name="T55" fmla="*/ 176 h 501"/>
              <a:gd name="T56" fmla="*/ 588 w 589"/>
              <a:gd name="T57" fmla="*/ 14 h 501"/>
              <a:gd name="T58" fmla="*/ 574 w 589"/>
              <a:gd name="T5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9" h="501">
                <a:moveTo>
                  <a:pt x="382" y="353"/>
                </a:moveTo>
                <a:lnTo>
                  <a:pt x="382" y="353"/>
                </a:lnTo>
                <a:cubicBezTo>
                  <a:pt x="309" y="426"/>
                  <a:pt x="309" y="426"/>
                  <a:pt x="309" y="426"/>
                </a:cubicBezTo>
                <a:cubicBezTo>
                  <a:pt x="309" y="147"/>
                  <a:pt x="309" y="147"/>
                  <a:pt x="309" y="147"/>
                </a:cubicBezTo>
                <a:cubicBezTo>
                  <a:pt x="309" y="147"/>
                  <a:pt x="309" y="132"/>
                  <a:pt x="294" y="132"/>
                </a:cubicBezTo>
                <a:cubicBezTo>
                  <a:pt x="279" y="132"/>
                  <a:pt x="279" y="147"/>
                  <a:pt x="279" y="147"/>
                </a:cubicBezTo>
                <a:cubicBezTo>
                  <a:pt x="279" y="426"/>
                  <a:pt x="279" y="426"/>
                  <a:pt x="279" y="426"/>
                </a:cubicBezTo>
                <a:cubicBezTo>
                  <a:pt x="206" y="353"/>
                  <a:pt x="206" y="353"/>
                  <a:pt x="206" y="353"/>
                </a:cubicBezTo>
                <a:cubicBezTo>
                  <a:pt x="206" y="353"/>
                  <a:pt x="191" y="353"/>
                  <a:pt x="176" y="353"/>
                </a:cubicBezTo>
                <a:cubicBezTo>
                  <a:pt x="176" y="368"/>
                  <a:pt x="176" y="368"/>
                  <a:pt x="176" y="382"/>
                </a:cubicBezTo>
                <a:cubicBezTo>
                  <a:pt x="279" y="500"/>
                  <a:pt x="279" y="500"/>
                  <a:pt x="279" y="500"/>
                </a:cubicBezTo>
                <a:lnTo>
                  <a:pt x="294" y="500"/>
                </a:lnTo>
                <a:lnTo>
                  <a:pt x="309" y="500"/>
                </a:lnTo>
                <a:cubicBezTo>
                  <a:pt x="412" y="382"/>
                  <a:pt x="412" y="382"/>
                  <a:pt x="412" y="382"/>
                </a:cubicBezTo>
                <a:cubicBezTo>
                  <a:pt x="412" y="368"/>
                  <a:pt x="412" y="368"/>
                  <a:pt x="412" y="353"/>
                </a:cubicBezTo>
                <a:cubicBezTo>
                  <a:pt x="397" y="353"/>
                  <a:pt x="382" y="353"/>
                  <a:pt x="382" y="353"/>
                </a:cubicBezTo>
                <a:close/>
                <a:moveTo>
                  <a:pt x="574" y="0"/>
                </a:moveTo>
                <a:lnTo>
                  <a:pt x="574" y="0"/>
                </a:lnTo>
                <a:cubicBezTo>
                  <a:pt x="14" y="0"/>
                  <a:pt x="14" y="0"/>
                  <a:pt x="14" y="0"/>
                </a:cubicBezTo>
                <a:cubicBezTo>
                  <a:pt x="14" y="0"/>
                  <a:pt x="0" y="0"/>
                  <a:pt x="0" y="14"/>
                </a:cubicBezTo>
                <a:cubicBezTo>
                  <a:pt x="0" y="176"/>
                  <a:pt x="0" y="176"/>
                  <a:pt x="0" y="176"/>
                </a:cubicBezTo>
                <a:lnTo>
                  <a:pt x="14" y="191"/>
                </a:lnTo>
                <a:cubicBezTo>
                  <a:pt x="29" y="191"/>
                  <a:pt x="44" y="176"/>
                  <a:pt x="44" y="176"/>
                </a:cubicBezTo>
                <a:cubicBezTo>
                  <a:pt x="44" y="29"/>
                  <a:pt x="44" y="29"/>
                  <a:pt x="44" y="29"/>
                </a:cubicBezTo>
                <a:cubicBezTo>
                  <a:pt x="544" y="29"/>
                  <a:pt x="544" y="29"/>
                  <a:pt x="544" y="29"/>
                </a:cubicBezTo>
                <a:cubicBezTo>
                  <a:pt x="544" y="176"/>
                  <a:pt x="544" y="176"/>
                  <a:pt x="544" y="176"/>
                </a:cubicBezTo>
                <a:cubicBezTo>
                  <a:pt x="544" y="176"/>
                  <a:pt x="559" y="191"/>
                  <a:pt x="574" y="191"/>
                </a:cubicBezTo>
                <a:lnTo>
                  <a:pt x="588" y="176"/>
                </a:lnTo>
                <a:cubicBezTo>
                  <a:pt x="588" y="14"/>
                  <a:pt x="588" y="14"/>
                  <a:pt x="588" y="14"/>
                </a:cubicBezTo>
                <a:cubicBezTo>
                  <a:pt x="588" y="0"/>
                  <a:pt x="574" y="0"/>
                  <a:pt x="574"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 name="Freeform 102"/>
          <p:cNvSpPr>
            <a:spLocks noChangeArrowheads="1"/>
          </p:cNvSpPr>
          <p:nvPr/>
        </p:nvSpPr>
        <p:spPr bwMode="auto">
          <a:xfrm>
            <a:off x="11236573" y="8318503"/>
            <a:ext cx="681389" cy="592667"/>
          </a:xfrm>
          <a:custGeom>
            <a:avLst/>
            <a:gdLst>
              <a:gd name="T0" fmla="*/ 574 w 589"/>
              <a:gd name="T1" fmla="*/ 324 h 516"/>
              <a:gd name="T2" fmla="*/ 574 w 589"/>
              <a:gd name="T3" fmla="*/ 324 h 516"/>
              <a:gd name="T4" fmla="*/ 544 w 589"/>
              <a:gd name="T5" fmla="*/ 339 h 516"/>
              <a:gd name="T6" fmla="*/ 544 w 589"/>
              <a:gd name="T7" fmla="*/ 471 h 516"/>
              <a:gd name="T8" fmla="*/ 44 w 589"/>
              <a:gd name="T9" fmla="*/ 471 h 516"/>
              <a:gd name="T10" fmla="*/ 44 w 589"/>
              <a:gd name="T11" fmla="*/ 339 h 516"/>
              <a:gd name="T12" fmla="*/ 14 w 589"/>
              <a:gd name="T13" fmla="*/ 324 h 516"/>
              <a:gd name="T14" fmla="*/ 0 w 589"/>
              <a:gd name="T15" fmla="*/ 339 h 516"/>
              <a:gd name="T16" fmla="*/ 0 w 589"/>
              <a:gd name="T17" fmla="*/ 501 h 516"/>
              <a:gd name="T18" fmla="*/ 14 w 589"/>
              <a:gd name="T19" fmla="*/ 515 h 516"/>
              <a:gd name="T20" fmla="*/ 574 w 589"/>
              <a:gd name="T21" fmla="*/ 515 h 516"/>
              <a:gd name="T22" fmla="*/ 588 w 589"/>
              <a:gd name="T23" fmla="*/ 501 h 516"/>
              <a:gd name="T24" fmla="*/ 588 w 589"/>
              <a:gd name="T25" fmla="*/ 339 h 516"/>
              <a:gd name="T26" fmla="*/ 574 w 589"/>
              <a:gd name="T27" fmla="*/ 324 h 516"/>
              <a:gd name="T28" fmla="*/ 206 w 589"/>
              <a:gd name="T29" fmla="*/ 162 h 516"/>
              <a:gd name="T30" fmla="*/ 206 w 589"/>
              <a:gd name="T31" fmla="*/ 162 h 516"/>
              <a:gd name="T32" fmla="*/ 279 w 589"/>
              <a:gd name="T33" fmla="*/ 74 h 516"/>
              <a:gd name="T34" fmla="*/ 279 w 589"/>
              <a:gd name="T35" fmla="*/ 353 h 516"/>
              <a:gd name="T36" fmla="*/ 294 w 589"/>
              <a:gd name="T37" fmla="*/ 383 h 516"/>
              <a:gd name="T38" fmla="*/ 309 w 589"/>
              <a:gd name="T39" fmla="*/ 353 h 516"/>
              <a:gd name="T40" fmla="*/ 309 w 589"/>
              <a:gd name="T41" fmla="*/ 74 h 516"/>
              <a:gd name="T42" fmla="*/ 383 w 589"/>
              <a:gd name="T43" fmla="*/ 162 h 516"/>
              <a:gd name="T44" fmla="*/ 412 w 589"/>
              <a:gd name="T45" fmla="*/ 162 h 516"/>
              <a:gd name="T46" fmla="*/ 412 w 589"/>
              <a:gd name="T47" fmla="*/ 133 h 516"/>
              <a:gd name="T48" fmla="*/ 309 w 589"/>
              <a:gd name="T49" fmla="*/ 15 h 516"/>
              <a:gd name="T50" fmla="*/ 294 w 589"/>
              <a:gd name="T51" fmla="*/ 0 h 516"/>
              <a:gd name="T52" fmla="*/ 279 w 589"/>
              <a:gd name="T53" fmla="*/ 15 h 516"/>
              <a:gd name="T54" fmla="*/ 176 w 589"/>
              <a:gd name="T55" fmla="*/ 133 h 516"/>
              <a:gd name="T56" fmla="*/ 176 w 589"/>
              <a:gd name="T57" fmla="*/ 162 h 516"/>
              <a:gd name="T58" fmla="*/ 206 w 589"/>
              <a:gd name="T59" fmla="*/ 162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9" h="516">
                <a:moveTo>
                  <a:pt x="574" y="324"/>
                </a:moveTo>
                <a:lnTo>
                  <a:pt x="574" y="324"/>
                </a:lnTo>
                <a:cubicBezTo>
                  <a:pt x="559" y="324"/>
                  <a:pt x="544" y="324"/>
                  <a:pt x="544" y="339"/>
                </a:cubicBezTo>
                <a:cubicBezTo>
                  <a:pt x="544" y="471"/>
                  <a:pt x="544" y="471"/>
                  <a:pt x="544" y="471"/>
                </a:cubicBezTo>
                <a:cubicBezTo>
                  <a:pt x="44" y="471"/>
                  <a:pt x="44" y="471"/>
                  <a:pt x="44" y="471"/>
                </a:cubicBezTo>
                <a:cubicBezTo>
                  <a:pt x="44" y="339"/>
                  <a:pt x="44" y="339"/>
                  <a:pt x="44" y="339"/>
                </a:cubicBezTo>
                <a:cubicBezTo>
                  <a:pt x="44" y="324"/>
                  <a:pt x="29" y="324"/>
                  <a:pt x="14" y="324"/>
                </a:cubicBezTo>
                <a:cubicBezTo>
                  <a:pt x="14" y="324"/>
                  <a:pt x="0" y="324"/>
                  <a:pt x="0" y="339"/>
                </a:cubicBezTo>
                <a:cubicBezTo>
                  <a:pt x="0" y="501"/>
                  <a:pt x="0" y="501"/>
                  <a:pt x="0" y="501"/>
                </a:cubicBezTo>
                <a:lnTo>
                  <a:pt x="14" y="515"/>
                </a:lnTo>
                <a:cubicBezTo>
                  <a:pt x="574" y="515"/>
                  <a:pt x="574" y="515"/>
                  <a:pt x="574" y="515"/>
                </a:cubicBezTo>
                <a:lnTo>
                  <a:pt x="588" y="501"/>
                </a:lnTo>
                <a:cubicBezTo>
                  <a:pt x="588" y="339"/>
                  <a:pt x="588" y="339"/>
                  <a:pt x="588" y="339"/>
                </a:cubicBezTo>
                <a:cubicBezTo>
                  <a:pt x="588" y="324"/>
                  <a:pt x="574" y="324"/>
                  <a:pt x="574" y="324"/>
                </a:cubicBezTo>
                <a:close/>
                <a:moveTo>
                  <a:pt x="206" y="162"/>
                </a:moveTo>
                <a:lnTo>
                  <a:pt x="206" y="162"/>
                </a:lnTo>
                <a:cubicBezTo>
                  <a:pt x="279" y="74"/>
                  <a:pt x="279" y="74"/>
                  <a:pt x="279" y="74"/>
                </a:cubicBezTo>
                <a:cubicBezTo>
                  <a:pt x="279" y="353"/>
                  <a:pt x="279" y="353"/>
                  <a:pt x="279" y="353"/>
                </a:cubicBezTo>
                <a:cubicBezTo>
                  <a:pt x="279" y="368"/>
                  <a:pt x="279" y="383"/>
                  <a:pt x="294" y="383"/>
                </a:cubicBezTo>
                <a:cubicBezTo>
                  <a:pt x="309" y="383"/>
                  <a:pt x="309" y="368"/>
                  <a:pt x="309" y="353"/>
                </a:cubicBezTo>
                <a:cubicBezTo>
                  <a:pt x="309" y="74"/>
                  <a:pt x="309" y="74"/>
                  <a:pt x="309" y="74"/>
                </a:cubicBezTo>
                <a:cubicBezTo>
                  <a:pt x="383" y="162"/>
                  <a:pt x="383" y="162"/>
                  <a:pt x="383" y="162"/>
                </a:cubicBezTo>
                <a:cubicBezTo>
                  <a:pt x="383" y="162"/>
                  <a:pt x="397" y="162"/>
                  <a:pt x="412" y="162"/>
                </a:cubicBezTo>
                <a:cubicBezTo>
                  <a:pt x="412" y="147"/>
                  <a:pt x="412" y="133"/>
                  <a:pt x="412" y="133"/>
                </a:cubicBezTo>
                <a:cubicBezTo>
                  <a:pt x="309" y="15"/>
                  <a:pt x="309" y="15"/>
                  <a:pt x="309" y="15"/>
                </a:cubicBezTo>
                <a:cubicBezTo>
                  <a:pt x="309" y="0"/>
                  <a:pt x="294" y="0"/>
                  <a:pt x="294" y="0"/>
                </a:cubicBezTo>
                <a:cubicBezTo>
                  <a:pt x="294" y="0"/>
                  <a:pt x="279" y="0"/>
                  <a:pt x="279" y="15"/>
                </a:cubicBezTo>
                <a:cubicBezTo>
                  <a:pt x="176" y="133"/>
                  <a:pt x="176" y="133"/>
                  <a:pt x="176" y="133"/>
                </a:cubicBezTo>
                <a:cubicBezTo>
                  <a:pt x="176" y="133"/>
                  <a:pt x="176" y="147"/>
                  <a:pt x="176" y="162"/>
                </a:cubicBezTo>
                <a:cubicBezTo>
                  <a:pt x="191" y="162"/>
                  <a:pt x="206" y="162"/>
                  <a:pt x="206" y="16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 name="Freeform 103"/>
          <p:cNvSpPr>
            <a:spLocks noChangeArrowheads="1"/>
          </p:cNvSpPr>
          <p:nvPr/>
        </p:nvSpPr>
        <p:spPr bwMode="auto">
          <a:xfrm>
            <a:off x="10030386" y="8280399"/>
            <a:ext cx="732177" cy="681567"/>
          </a:xfrm>
          <a:custGeom>
            <a:avLst/>
            <a:gdLst>
              <a:gd name="T0" fmla="*/ 560 w 634"/>
              <a:gd name="T1" fmla="*/ 0 h 590"/>
              <a:gd name="T2" fmla="*/ 560 w 634"/>
              <a:gd name="T3" fmla="*/ 0 h 590"/>
              <a:gd name="T4" fmla="*/ 89 w 634"/>
              <a:gd name="T5" fmla="*/ 0 h 590"/>
              <a:gd name="T6" fmla="*/ 0 w 634"/>
              <a:gd name="T7" fmla="*/ 73 h 590"/>
              <a:gd name="T8" fmla="*/ 0 w 634"/>
              <a:gd name="T9" fmla="*/ 500 h 590"/>
              <a:gd name="T10" fmla="*/ 89 w 634"/>
              <a:gd name="T11" fmla="*/ 589 h 590"/>
              <a:gd name="T12" fmla="*/ 560 w 634"/>
              <a:gd name="T13" fmla="*/ 589 h 590"/>
              <a:gd name="T14" fmla="*/ 633 w 634"/>
              <a:gd name="T15" fmla="*/ 500 h 590"/>
              <a:gd name="T16" fmla="*/ 633 w 634"/>
              <a:gd name="T17" fmla="*/ 73 h 590"/>
              <a:gd name="T18" fmla="*/ 560 w 634"/>
              <a:gd name="T19" fmla="*/ 0 h 590"/>
              <a:gd name="T20" fmla="*/ 118 w 634"/>
              <a:gd name="T21" fmla="*/ 544 h 590"/>
              <a:gd name="T22" fmla="*/ 118 w 634"/>
              <a:gd name="T23" fmla="*/ 544 h 590"/>
              <a:gd name="T24" fmla="*/ 89 w 634"/>
              <a:gd name="T25" fmla="*/ 544 h 590"/>
              <a:gd name="T26" fmla="*/ 45 w 634"/>
              <a:gd name="T27" fmla="*/ 500 h 590"/>
              <a:gd name="T28" fmla="*/ 45 w 634"/>
              <a:gd name="T29" fmla="*/ 73 h 590"/>
              <a:gd name="T30" fmla="*/ 89 w 634"/>
              <a:gd name="T31" fmla="*/ 29 h 590"/>
              <a:gd name="T32" fmla="*/ 118 w 634"/>
              <a:gd name="T33" fmla="*/ 29 h 590"/>
              <a:gd name="T34" fmla="*/ 118 w 634"/>
              <a:gd name="T35" fmla="*/ 544 h 590"/>
              <a:gd name="T36" fmla="*/ 589 w 634"/>
              <a:gd name="T37" fmla="*/ 500 h 590"/>
              <a:gd name="T38" fmla="*/ 589 w 634"/>
              <a:gd name="T39" fmla="*/ 500 h 590"/>
              <a:gd name="T40" fmla="*/ 560 w 634"/>
              <a:gd name="T41" fmla="*/ 544 h 590"/>
              <a:gd name="T42" fmla="*/ 162 w 634"/>
              <a:gd name="T43" fmla="*/ 544 h 590"/>
              <a:gd name="T44" fmla="*/ 162 w 634"/>
              <a:gd name="T45" fmla="*/ 29 h 590"/>
              <a:gd name="T46" fmla="*/ 560 w 634"/>
              <a:gd name="T47" fmla="*/ 29 h 590"/>
              <a:gd name="T48" fmla="*/ 589 w 634"/>
              <a:gd name="T49" fmla="*/ 73 h 590"/>
              <a:gd name="T50" fmla="*/ 589 w 634"/>
              <a:gd name="T51" fmla="*/ 500 h 590"/>
              <a:gd name="T52" fmla="*/ 530 w 634"/>
              <a:gd name="T53" fmla="*/ 264 h 590"/>
              <a:gd name="T54" fmla="*/ 530 w 634"/>
              <a:gd name="T55" fmla="*/ 264 h 590"/>
              <a:gd name="T56" fmla="*/ 295 w 634"/>
              <a:gd name="T57" fmla="*/ 264 h 590"/>
              <a:gd name="T58" fmla="*/ 369 w 634"/>
              <a:gd name="T59" fmla="*/ 206 h 590"/>
              <a:gd name="T60" fmla="*/ 369 w 634"/>
              <a:gd name="T61" fmla="*/ 176 h 590"/>
              <a:gd name="T62" fmla="*/ 339 w 634"/>
              <a:gd name="T63" fmla="*/ 176 h 590"/>
              <a:gd name="T64" fmla="*/ 221 w 634"/>
              <a:gd name="T65" fmla="*/ 280 h 590"/>
              <a:gd name="T66" fmla="*/ 221 w 634"/>
              <a:gd name="T67" fmla="*/ 294 h 590"/>
              <a:gd name="T68" fmla="*/ 221 w 634"/>
              <a:gd name="T69" fmla="*/ 309 h 590"/>
              <a:gd name="T70" fmla="*/ 339 w 634"/>
              <a:gd name="T71" fmla="*/ 397 h 590"/>
              <a:gd name="T72" fmla="*/ 369 w 634"/>
              <a:gd name="T73" fmla="*/ 397 h 590"/>
              <a:gd name="T74" fmla="*/ 369 w 634"/>
              <a:gd name="T75" fmla="*/ 368 h 590"/>
              <a:gd name="T76" fmla="*/ 295 w 634"/>
              <a:gd name="T77" fmla="*/ 309 h 590"/>
              <a:gd name="T78" fmla="*/ 530 w 634"/>
              <a:gd name="T79" fmla="*/ 309 h 590"/>
              <a:gd name="T80" fmla="*/ 560 w 634"/>
              <a:gd name="T81" fmla="*/ 294 h 590"/>
              <a:gd name="T82" fmla="*/ 530 w 634"/>
              <a:gd name="T83" fmla="*/ 264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590">
                <a:moveTo>
                  <a:pt x="560" y="0"/>
                </a:moveTo>
                <a:lnTo>
                  <a:pt x="560" y="0"/>
                </a:lnTo>
                <a:cubicBezTo>
                  <a:pt x="89" y="0"/>
                  <a:pt x="89" y="0"/>
                  <a:pt x="89" y="0"/>
                </a:cubicBezTo>
                <a:cubicBezTo>
                  <a:pt x="45" y="0"/>
                  <a:pt x="0" y="29"/>
                  <a:pt x="0" y="73"/>
                </a:cubicBezTo>
                <a:cubicBezTo>
                  <a:pt x="0" y="500"/>
                  <a:pt x="0" y="500"/>
                  <a:pt x="0" y="500"/>
                </a:cubicBezTo>
                <a:cubicBezTo>
                  <a:pt x="0" y="544"/>
                  <a:pt x="45" y="589"/>
                  <a:pt x="89" y="589"/>
                </a:cubicBezTo>
                <a:cubicBezTo>
                  <a:pt x="560" y="589"/>
                  <a:pt x="560" y="589"/>
                  <a:pt x="560" y="589"/>
                </a:cubicBezTo>
                <a:cubicBezTo>
                  <a:pt x="604" y="589"/>
                  <a:pt x="633" y="544"/>
                  <a:pt x="633" y="500"/>
                </a:cubicBezTo>
                <a:cubicBezTo>
                  <a:pt x="633" y="73"/>
                  <a:pt x="633" y="73"/>
                  <a:pt x="633" y="73"/>
                </a:cubicBezTo>
                <a:cubicBezTo>
                  <a:pt x="633" y="29"/>
                  <a:pt x="604" y="0"/>
                  <a:pt x="560" y="0"/>
                </a:cubicBezTo>
                <a:close/>
                <a:moveTo>
                  <a:pt x="118" y="544"/>
                </a:moveTo>
                <a:lnTo>
                  <a:pt x="118" y="544"/>
                </a:lnTo>
                <a:cubicBezTo>
                  <a:pt x="89" y="544"/>
                  <a:pt x="89" y="544"/>
                  <a:pt x="89" y="544"/>
                </a:cubicBezTo>
                <a:cubicBezTo>
                  <a:pt x="59" y="544"/>
                  <a:pt x="45" y="530"/>
                  <a:pt x="45" y="500"/>
                </a:cubicBezTo>
                <a:cubicBezTo>
                  <a:pt x="45" y="73"/>
                  <a:pt x="45" y="73"/>
                  <a:pt x="45" y="73"/>
                </a:cubicBezTo>
                <a:cubicBezTo>
                  <a:pt x="45" y="59"/>
                  <a:pt x="59" y="29"/>
                  <a:pt x="89" y="29"/>
                </a:cubicBezTo>
                <a:cubicBezTo>
                  <a:pt x="118" y="29"/>
                  <a:pt x="118" y="29"/>
                  <a:pt x="118" y="29"/>
                </a:cubicBezTo>
                <a:lnTo>
                  <a:pt x="118" y="544"/>
                </a:lnTo>
                <a:close/>
                <a:moveTo>
                  <a:pt x="589" y="500"/>
                </a:moveTo>
                <a:lnTo>
                  <a:pt x="589" y="500"/>
                </a:lnTo>
                <a:cubicBezTo>
                  <a:pt x="589" y="530"/>
                  <a:pt x="575" y="544"/>
                  <a:pt x="560" y="544"/>
                </a:cubicBezTo>
                <a:cubicBezTo>
                  <a:pt x="162" y="544"/>
                  <a:pt x="162" y="544"/>
                  <a:pt x="162" y="544"/>
                </a:cubicBezTo>
                <a:cubicBezTo>
                  <a:pt x="162" y="29"/>
                  <a:pt x="162" y="29"/>
                  <a:pt x="162" y="29"/>
                </a:cubicBezTo>
                <a:cubicBezTo>
                  <a:pt x="560" y="29"/>
                  <a:pt x="560" y="29"/>
                  <a:pt x="560" y="29"/>
                </a:cubicBezTo>
                <a:cubicBezTo>
                  <a:pt x="575" y="29"/>
                  <a:pt x="589" y="59"/>
                  <a:pt x="589" y="73"/>
                </a:cubicBezTo>
                <a:lnTo>
                  <a:pt x="589" y="500"/>
                </a:lnTo>
                <a:close/>
                <a:moveTo>
                  <a:pt x="530" y="264"/>
                </a:moveTo>
                <a:lnTo>
                  <a:pt x="530" y="264"/>
                </a:lnTo>
                <a:cubicBezTo>
                  <a:pt x="295" y="264"/>
                  <a:pt x="295" y="264"/>
                  <a:pt x="295" y="264"/>
                </a:cubicBezTo>
                <a:cubicBezTo>
                  <a:pt x="369" y="206"/>
                  <a:pt x="369" y="206"/>
                  <a:pt x="369" y="206"/>
                </a:cubicBezTo>
                <a:cubicBezTo>
                  <a:pt x="383" y="191"/>
                  <a:pt x="383" y="191"/>
                  <a:pt x="369" y="176"/>
                </a:cubicBezTo>
                <a:cubicBezTo>
                  <a:pt x="369" y="176"/>
                  <a:pt x="354" y="176"/>
                  <a:pt x="339" y="176"/>
                </a:cubicBezTo>
                <a:cubicBezTo>
                  <a:pt x="221" y="280"/>
                  <a:pt x="221" y="280"/>
                  <a:pt x="221" y="280"/>
                </a:cubicBezTo>
                <a:cubicBezTo>
                  <a:pt x="221" y="280"/>
                  <a:pt x="221" y="280"/>
                  <a:pt x="221" y="294"/>
                </a:cubicBezTo>
                <a:cubicBezTo>
                  <a:pt x="221" y="294"/>
                  <a:pt x="221" y="294"/>
                  <a:pt x="221" y="309"/>
                </a:cubicBezTo>
                <a:cubicBezTo>
                  <a:pt x="339" y="397"/>
                  <a:pt x="339" y="397"/>
                  <a:pt x="339" y="397"/>
                </a:cubicBezTo>
                <a:cubicBezTo>
                  <a:pt x="354" y="412"/>
                  <a:pt x="369" y="412"/>
                  <a:pt x="369" y="397"/>
                </a:cubicBezTo>
                <a:cubicBezTo>
                  <a:pt x="383" y="397"/>
                  <a:pt x="383" y="382"/>
                  <a:pt x="369" y="368"/>
                </a:cubicBezTo>
                <a:cubicBezTo>
                  <a:pt x="295" y="309"/>
                  <a:pt x="295" y="309"/>
                  <a:pt x="295" y="309"/>
                </a:cubicBezTo>
                <a:cubicBezTo>
                  <a:pt x="530" y="309"/>
                  <a:pt x="530" y="309"/>
                  <a:pt x="530" y="309"/>
                </a:cubicBezTo>
                <a:cubicBezTo>
                  <a:pt x="545" y="309"/>
                  <a:pt x="560" y="294"/>
                  <a:pt x="560" y="294"/>
                </a:cubicBezTo>
                <a:cubicBezTo>
                  <a:pt x="560" y="280"/>
                  <a:pt x="545" y="264"/>
                  <a:pt x="530" y="26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 name="Freeform 104"/>
          <p:cNvSpPr>
            <a:spLocks noChangeArrowheads="1"/>
          </p:cNvSpPr>
          <p:nvPr/>
        </p:nvSpPr>
        <p:spPr bwMode="auto">
          <a:xfrm>
            <a:off x="8858060" y="8280399"/>
            <a:ext cx="732174" cy="681567"/>
          </a:xfrm>
          <a:custGeom>
            <a:avLst/>
            <a:gdLst>
              <a:gd name="T0" fmla="*/ 544 w 634"/>
              <a:gd name="T1" fmla="*/ 0 h 590"/>
              <a:gd name="T2" fmla="*/ 544 w 634"/>
              <a:gd name="T3" fmla="*/ 0 h 590"/>
              <a:gd name="T4" fmla="*/ 73 w 634"/>
              <a:gd name="T5" fmla="*/ 0 h 590"/>
              <a:gd name="T6" fmla="*/ 0 w 634"/>
              <a:gd name="T7" fmla="*/ 73 h 590"/>
              <a:gd name="T8" fmla="*/ 0 w 634"/>
              <a:gd name="T9" fmla="*/ 500 h 590"/>
              <a:gd name="T10" fmla="*/ 73 w 634"/>
              <a:gd name="T11" fmla="*/ 589 h 590"/>
              <a:gd name="T12" fmla="*/ 544 w 634"/>
              <a:gd name="T13" fmla="*/ 589 h 590"/>
              <a:gd name="T14" fmla="*/ 633 w 634"/>
              <a:gd name="T15" fmla="*/ 500 h 590"/>
              <a:gd name="T16" fmla="*/ 633 w 634"/>
              <a:gd name="T17" fmla="*/ 73 h 590"/>
              <a:gd name="T18" fmla="*/ 544 w 634"/>
              <a:gd name="T19" fmla="*/ 0 h 590"/>
              <a:gd name="T20" fmla="*/ 471 w 634"/>
              <a:gd name="T21" fmla="*/ 544 h 590"/>
              <a:gd name="T22" fmla="*/ 471 w 634"/>
              <a:gd name="T23" fmla="*/ 544 h 590"/>
              <a:gd name="T24" fmla="*/ 73 w 634"/>
              <a:gd name="T25" fmla="*/ 544 h 590"/>
              <a:gd name="T26" fmla="*/ 44 w 634"/>
              <a:gd name="T27" fmla="*/ 500 h 590"/>
              <a:gd name="T28" fmla="*/ 44 w 634"/>
              <a:gd name="T29" fmla="*/ 73 h 590"/>
              <a:gd name="T30" fmla="*/ 73 w 634"/>
              <a:gd name="T31" fmla="*/ 29 h 590"/>
              <a:gd name="T32" fmla="*/ 471 w 634"/>
              <a:gd name="T33" fmla="*/ 29 h 590"/>
              <a:gd name="T34" fmla="*/ 471 w 634"/>
              <a:gd name="T35" fmla="*/ 544 h 590"/>
              <a:gd name="T36" fmla="*/ 588 w 634"/>
              <a:gd name="T37" fmla="*/ 500 h 590"/>
              <a:gd name="T38" fmla="*/ 588 w 634"/>
              <a:gd name="T39" fmla="*/ 500 h 590"/>
              <a:gd name="T40" fmla="*/ 544 w 634"/>
              <a:gd name="T41" fmla="*/ 544 h 590"/>
              <a:gd name="T42" fmla="*/ 515 w 634"/>
              <a:gd name="T43" fmla="*/ 544 h 590"/>
              <a:gd name="T44" fmla="*/ 515 w 634"/>
              <a:gd name="T45" fmla="*/ 29 h 590"/>
              <a:gd name="T46" fmla="*/ 544 w 634"/>
              <a:gd name="T47" fmla="*/ 29 h 590"/>
              <a:gd name="T48" fmla="*/ 588 w 634"/>
              <a:gd name="T49" fmla="*/ 73 h 590"/>
              <a:gd name="T50" fmla="*/ 588 w 634"/>
              <a:gd name="T51" fmla="*/ 500 h 590"/>
              <a:gd name="T52" fmla="*/ 103 w 634"/>
              <a:gd name="T53" fmla="*/ 309 h 590"/>
              <a:gd name="T54" fmla="*/ 103 w 634"/>
              <a:gd name="T55" fmla="*/ 309 h 590"/>
              <a:gd name="T56" fmla="*/ 338 w 634"/>
              <a:gd name="T57" fmla="*/ 309 h 590"/>
              <a:gd name="T58" fmla="*/ 265 w 634"/>
              <a:gd name="T59" fmla="*/ 368 h 590"/>
              <a:gd name="T60" fmla="*/ 265 w 634"/>
              <a:gd name="T61" fmla="*/ 397 h 590"/>
              <a:gd name="T62" fmla="*/ 294 w 634"/>
              <a:gd name="T63" fmla="*/ 397 h 590"/>
              <a:gd name="T64" fmla="*/ 412 w 634"/>
              <a:gd name="T65" fmla="*/ 309 h 590"/>
              <a:gd name="T66" fmla="*/ 412 w 634"/>
              <a:gd name="T67" fmla="*/ 294 h 590"/>
              <a:gd name="T68" fmla="*/ 412 w 634"/>
              <a:gd name="T69" fmla="*/ 280 h 590"/>
              <a:gd name="T70" fmla="*/ 294 w 634"/>
              <a:gd name="T71" fmla="*/ 176 h 590"/>
              <a:gd name="T72" fmla="*/ 265 w 634"/>
              <a:gd name="T73" fmla="*/ 176 h 590"/>
              <a:gd name="T74" fmla="*/ 265 w 634"/>
              <a:gd name="T75" fmla="*/ 206 h 590"/>
              <a:gd name="T76" fmla="*/ 338 w 634"/>
              <a:gd name="T77" fmla="*/ 264 h 590"/>
              <a:gd name="T78" fmla="*/ 103 w 634"/>
              <a:gd name="T79" fmla="*/ 264 h 590"/>
              <a:gd name="T80" fmla="*/ 73 w 634"/>
              <a:gd name="T81" fmla="*/ 294 h 590"/>
              <a:gd name="T82" fmla="*/ 103 w 634"/>
              <a:gd name="T83" fmla="*/ 30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590">
                <a:moveTo>
                  <a:pt x="544" y="0"/>
                </a:moveTo>
                <a:lnTo>
                  <a:pt x="544" y="0"/>
                </a:lnTo>
                <a:cubicBezTo>
                  <a:pt x="73" y="0"/>
                  <a:pt x="73" y="0"/>
                  <a:pt x="73" y="0"/>
                </a:cubicBezTo>
                <a:cubicBezTo>
                  <a:pt x="29" y="0"/>
                  <a:pt x="0" y="29"/>
                  <a:pt x="0" y="73"/>
                </a:cubicBezTo>
                <a:cubicBezTo>
                  <a:pt x="0" y="500"/>
                  <a:pt x="0" y="500"/>
                  <a:pt x="0" y="500"/>
                </a:cubicBezTo>
                <a:cubicBezTo>
                  <a:pt x="0" y="544"/>
                  <a:pt x="29" y="589"/>
                  <a:pt x="73" y="589"/>
                </a:cubicBezTo>
                <a:cubicBezTo>
                  <a:pt x="544" y="589"/>
                  <a:pt x="544" y="589"/>
                  <a:pt x="544" y="589"/>
                </a:cubicBezTo>
                <a:cubicBezTo>
                  <a:pt x="588" y="589"/>
                  <a:pt x="633" y="544"/>
                  <a:pt x="633" y="500"/>
                </a:cubicBezTo>
                <a:cubicBezTo>
                  <a:pt x="633" y="73"/>
                  <a:pt x="633" y="73"/>
                  <a:pt x="633" y="73"/>
                </a:cubicBezTo>
                <a:cubicBezTo>
                  <a:pt x="633" y="29"/>
                  <a:pt x="588" y="0"/>
                  <a:pt x="544" y="0"/>
                </a:cubicBezTo>
                <a:close/>
                <a:moveTo>
                  <a:pt x="471" y="544"/>
                </a:moveTo>
                <a:lnTo>
                  <a:pt x="471" y="544"/>
                </a:lnTo>
                <a:cubicBezTo>
                  <a:pt x="73" y="544"/>
                  <a:pt x="73" y="544"/>
                  <a:pt x="73" y="544"/>
                </a:cubicBezTo>
                <a:cubicBezTo>
                  <a:pt x="59" y="544"/>
                  <a:pt x="44" y="530"/>
                  <a:pt x="44" y="500"/>
                </a:cubicBezTo>
                <a:cubicBezTo>
                  <a:pt x="44" y="73"/>
                  <a:pt x="44" y="73"/>
                  <a:pt x="44" y="73"/>
                </a:cubicBezTo>
                <a:cubicBezTo>
                  <a:pt x="44" y="59"/>
                  <a:pt x="59" y="29"/>
                  <a:pt x="73" y="29"/>
                </a:cubicBezTo>
                <a:cubicBezTo>
                  <a:pt x="471" y="29"/>
                  <a:pt x="471" y="29"/>
                  <a:pt x="471" y="29"/>
                </a:cubicBezTo>
                <a:lnTo>
                  <a:pt x="471" y="544"/>
                </a:lnTo>
                <a:close/>
                <a:moveTo>
                  <a:pt x="588" y="500"/>
                </a:moveTo>
                <a:lnTo>
                  <a:pt x="588" y="500"/>
                </a:lnTo>
                <a:cubicBezTo>
                  <a:pt x="588" y="530"/>
                  <a:pt x="574" y="544"/>
                  <a:pt x="544" y="544"/>
                </a:cubicBezTo>
                <a:cubicBezTo>
                  <a:pt x="515" y="544"/>
                  <a:pt x="515" y="544"/>
                  <a:pt x="515" y="544"/>
                </a:cubicBezTo>
                <a:cubicBezTo>
                  <a:pt x="515" y="29"/>
                  <a:pt x="515" y="29"/>
                  <a:pt x="515" y="29"/>
                </a:cubicBezTo>
                <a:cubicBezTo>
                  <a:pt x="544" y="29"/>
                  <a:pt x="544" y="29"/>
                  <a:pt x="544" y="29"/>
                </a:cubicBezTo>
                <a:cubicBezTo>
                  <a:pt x="574" y="29"/>
                  <a:pt x="588" y="59"/>
                  <a:pt x="588" y="73"/>
                </a:cubicBezTo>
                <a:lnTo>
                  <a:pt x="588" y="500"/>
                </a:lnTo>
                <a:close/>
                <a:moveTo>
                  <a:pt x="103" y="309"/>
                </a:moveTo>
                <a:lnTo>
                  <a:pt x="103" y="309"/>
                </a:lnTo>
                <a:cubicBezTo>
                  <a:pt x="338" y="309"/>
                  <a:pt x="338" y="309"/>
                  <a:pt x="338" y="309"/>
                </a:cubicBezTo>
                <a:cubicBezTo>
                  <a:pt x="265" y="368"/>
                  <a:pt x="265" y="368"/>
                  <a:pt x="265" y="368"/>
                </a:cubicBezTo>
                <a:cubicBezTo>
                  <a:pt x="250" y="382"/>
                  <a:pt x="250" y="397"/>
                  <a:pt x="265" y="397"/>
                </a:cubicBezTo>
                <a:cubicBezTo>
                  <a:pt x="265" y="412"/>
                  <a:pt x="279" y="412"/>
                  <a:pt x="294" y="397"/>
                </a:cubicBezTo>
                <a:cubicBezTo>
                  <a:pt x="412" y="309"/>
                  <a:pt x="412" y="309"/>
                  <a:pt x="412" y="309"/>
                </a:cubicBezTo>
                <a:cubicBezTo>
                  <a:pt x="412" y="294"/>
                  <a:pt x="412" y="294"/>
                  <a:pt x="412" y="294"/>
                </a:cubicBezTo>
                <a:cubicBezTo>
                  <a:pt x="412" y="280"/>
                  <a:pt x="412" y="280"/>
                  <a:pt x="412" y="280"/>
                </a:cubicBezTo>
                <a:cubicBezTo>
                  <a:pt x="294" y="176"/>
                  <a:pt x="294" y="176"/>
                  <a:pt x="294" y="176"/>
                </a:cubicBezTo>
                <a:cubicBezTo>
                  <a:pt x="279" y="176"/>
                  <a:pt x="265" y="176"/>
                  <a:pt x="265" y="176"/>
                </a:cubicBezTo>
                <a:cubicBezTo>
                  <a:pt x="250" y="191"/>
                  <a:pt x="250" y="191"/>
                  <a:pt x="265" y="206"/>
                </a:cubicBezTo>
                <a:cubicBezTo>
                  <a:pt x="338" y="264"/>
                  <a:pt x="338" y="264"/>
                  <a:pt x="338" y="264"/>
                </a:cubicBezTo>
                <a:cubicBezTo>
                  <a:pt x="103" y="264"/>
                  <a:pt x="103" y="264"/>
                  <a:pt x="103" y="264"/>
                </a:cubicBezTo>
                <a:cubicBezTo>
                  <a:pt x="88" y="264"/>
                  <a:pt x="73" y="280"/>
                  <a:pt x="73" y="294"/>
                </a:cubicBezTo>
                <a:cubicBezTo>
                  <a:pt x="73" y="294"/>
                  <a:pt x="88" y="309"/>
                  <a:pt x="103" y="30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 name="Freeform 105"/>
          <p:cNvSpPr>
            <a:spLocks noChangeArrowheads="1"/>
          </p:cNvSpPr>
          <p:nvPr/>
        </p:nvSpPr>
        <p:spPr bwMode="auto">
          <a:xfrm>
            <a:off x="7702661" y="8250768"/>
            <a:ext cx="681392" cy="732366"/>
          </a:xfrm>
          <a:custGeom>
            <a:avLst/>
            <a:gdLst>
              <a:gd name="T0" fmla="*/ 515 w 589"/>
              <a:gd name="T1" fmla="*/ 0 h 634"/>
              <a:gd name="T2" fmla="*/ 515 w 589"/>
              <a:gd name="T3" fmla="*/ 0 h 634"/>
              <a:gd name="T4" fmla="*/ 73 w 589"/>
              <a:gd name="T5" fmla="*/ 0 h 634"/>
              <a:gd name="T6" fmla="*/ 0 w 589"/>
              <a:gd name="T7" fmla="*/ 89 h 634"/>
              <a:gd name="T8" fmla="*/ 0 w 589"/>
              <a:gd name="T9" fmla="*/ 560 h 634"/>
              <a:gd name="T10" fmla="*/ 73 w 589"/>
              <a:gd name="T11" fmla="*/ 633 h 634"/>
              <a:gd name="T12" fmla="*/ 515 w 589"/>
              <a:gd name="T13" fmla="*/ 633 h 634"/>
              <a:gd name="T14" fmla="*/ 588 w 589"/>
              <a:gd name="T15" fmla="*/ 560 h 634"/>
              <a:gd name="T16" fmla="*/ 588 w 589"/>
              <a:gd name="T17" fmla="*/ 89 h 634"/>
              <a:gd name="T18" fmla="*/ 515 w 589"/>
              <a:gd name="T19" fmla="*/ 0 h 634"/>
              <a:gd name="T20" fmla="*/ 544 w 589"/>
              <a:gd name="T21" fmla="*/ 560 h 634"/>
              <a:gd name="T22" fmla="*/ 544 w 589"/>
              <a:gd name="T23" fmla="*/ 560 h 634"/>
              <a:gd name="T24" fmla="*/ 515 w 589"/>
              <a:gd name="T25" fmla="*/ 589 h 634"/>
              <a:gd name="T26" fmla="*/ 73 w 589"/>
              <a:gd name="T27" fmla="*/ 589 h 634"/>
              <a:gd name="T28" fmla="*/ 44 w 589"/>
              <a:gd name="T29" fmla="*/ 560 h 634"/>
              <a:gd name="T30" fmla="*/ 44 w 589"/>
              <a:gd name="T31" fmla="*/ 162 h 634"/>
              <a:gd name="T32" fmla="*/ 544 w 589"/>
              <a:gd name="T33" fmla="*/ 162 h 634"/>
              <a:gd name="T34" fmla="*/ 544 w 589"/>
              <a:gd name="T35" fmla="*/ 560 h 634"/>
              <a:gd name="T36" fmla="*/ 544 w 589"/>
              <a:gd name="T37" fmla="*/ 118 h 634"/>
              <a:gd name="T38" fmla="*/ 544 w 589"/>
              <a:gd name="T39" fmla="*/ 118 h 634"/>
              <a:gd name="T40" fmla="*/ 44 w 589"/>
              <a:gd name="T41" fmla="*/ 118 h 634"/>
              <a:gd name="T42" fmla="*/ 44 w 589"/>
              <a:gd name="T43" fmla="*/ 89 h 634"/>
              <a:gd name="T44" fmla="*/ 73 w 589"/>
              <a:gd name="T45" fmla="*/ 44 h 634"/>
              <a:gd name="T46" fmla="*/ 515 w 589"/>
              <a:gd name="T47" fmla="*/ 44 h 634"/>
              <a:gd name="T48" fmla="*/ 544 w 589"/>
              <a:gd name="T49" fmla="*/ 89 h 634"/>
              <a:gd name="T50" fmla="*/ 544 w 589"/>
              <a:gd name="T51" fmla="*/ 118 h 634"/>
              <a:gd name="T52" fmla="*/ 206 w 589"/>
              <a:gd name="T53" fmla="*/ 368 h 634"/>
              <a:gd name="T54" fmla="*/ 206 w 589"/>
              <a:gd name="T55" fmla="*/ 368 h 634"/>
              <a:gd name="T56" fmla="*/ 279 w 589"/>
              <a:gd name="T57" fmla="*/ 294 h 634"/>
              <a:gd name="T58" fmla="*/ 279 w 589"/>
              <a:gd name="T59" fmla="*/ 530 h 634"/>
              <a:gd name="T60" fmla="*/ 294 w 589"/>
              <a:gd name="T61" fmla="*/ 560 h 634"/>
              <a:gd name="T62" fmla="*/ 309 w 589"/>
              <a:gd name="T63" fmla="*/ 530 h 634"/>
              <a:gd name="T64" fmla="*/ 309 w 589"/>
              <a:gd name="T65" fmla="*/ 294 h 634"/>
              <a:gd name="T66" fmla="*/ 383 w 589"/>
              <a:gd name="T67" fmla="*/ 368 h 634"/>
              <a:gd name="T68" fmla="*/ 412 w 589"/>
              <a:gd name="T69" fmla="*/ 368 h 634"/>
              <a:gd name="T70" fmla="*/ 412 w 589"/>
              <a:gd name="T71" fmla="*/ 339 h 634"/>
              <a:gd name="T72" fmla="*/ 309 w 589"/>
              <a:gd name="T73" fmla="*/ 221 h 634"/>
              <a:gd name="T74" fmla="*/ 294 w 589"/>
              <a:gd name="T75" fmla="*/ 221 h 634"/>
              <a:gd name="T76" fmla="*/ 279 w 589"/>
              <a:gd name="T77" fmla="*/ 221 h 634"/>
              <a:gd name="T78" fmla="*/ 176 w 589"/>
              <a:gd name="T79" fmla="*/ 339 h 634"/>
              <a:gd name="T80" fmla="*/ 176 w 589"/>
              <a:gd name="T81" fmla="*/ 368 h 634"/>
              <a:gd name="T82" fmla="*/ 206 w 589"/>
              <a:gd name="T83" fmla="*/ 36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9" h="634">
                <a:moveTo>
                  <a:pt x="515" y="0"/>
                </a:moveTo>
                <a:lnTo>
                  <a:pt x="515" y="0"/>
                </a:lnTo>
                <a:cubicBezTo>
                  <a:pt x="73" y="0"/>
                  <a:pt x="73" y="0"/>
                  <a:pt x="73" y="0"/>
                </a:cubicBezTo>
                <a:cubicBezTo>
                  <a:pt x="29" y="0"/>
                  <a:pt x="0" y="44"/>
                  <a:pt x="0" y="89"/>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9"/>
                  <a:pt x="588" y="89"/>
                  <a:pt x="588" y="89"/>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9"/>
                  <a:pt x="44" y="89"/>
                  <a:pt x="44" y="89"/>
                </a:cubicBezTo>
                <a:cubicBezTo>
                  <a:pt x="44" y="59"/>
                  <a:pt x="58" y="44"/>
                  <a:pt x="73" y="44"/>
                </a:cubicBezTo>
                <a:cubicBezTo>
                  <a:pt x="515" y="44"/>
                  <a:pt x="515" y="44"/>
                  <a:pt x="515" y="44"/>
                </a:cubicBezTo>
                <a:cubicBezTo>
                  <a:pt x="530" y="44"/>
                  <a:pt x="544" y="59"/>
                  <a:pt x="544" y="89"/>
                </a:cubicBezTo>
                <a:lnTo>
                  <a:pt x="544" y="118"/>
                </a:lnTo>
                <a:close/>
                <a:moveTo>
                  <a:pt x="206" y="368"/>
                </a:moveTo>
                <a:lnTo>
                  <a:pt x="206" y="368"/>
                </a:lnTo>
                <a:cubicBezTo>
                  <a:pt x="279" y="294"/>
                  <a:pt x="279" y="294"/>
                  <a:pt x="279" y="294"/>
                </a:cubicBezTo>
                <a:cubicBezTo>
                  <a:pt x="279" y="530"/>
                  <a:pt x="279" y="530"/>
                  <a:pt x="279" y="530"/>
                </a:cubicBezTo>
                <a:cubicBezTo>
                  <a:pt x="279" y="545"/>
                  <a:pt x="279" y="560"/>
                  <a:pt x="294" y="560"/>
                </a:cubicBezTo>
                <a:cubicBezTo>
                  <a:pt x="309" y="560"/>
                  <a:pt x="309" y="545"/>
                  <a:pt x="309" y="530"/>
                </a:cubicBezTo>
                <a:cubicBezTo>
                  <a:pt x="309" y="294"/>
                  <a:pt x="309" y="294"/>
                  <a:pt x="309" y="294"/>
                </a:cubicBezTo>
                <a:cubicBezTo>
                  <a:pt x="383" y="368"/>
                  <a:pt x="383" y="368"/>
                  <a:pt x="383" y="368"/>
                </a:cubicBezTo>
                <a:cubicBezTo>
                  <a:pt x="383" y="383"/>
                  <a:pt x="397" y="383"/>
                  <a:pt x="412" y="368"/>
                </a:cubicBezTo>
                <a:cubicBezTo>
                  <a:pt x="412" y="368"/>
                  <a:pt x="412" y="353"/>
                  <a:pt x="412" y="339"/>
                </a:cubicBezTo>
                <a:cubicBezTo>
                  <a:pt x="309" y="221"/>
                  <a:pt x="309" y="221"/>
                  <a:pt x="309" y="221"/>
                </a:cubicBezTo>
                <a:lnTo>
                  <a:pt x="294" y="221"/>
                </a:lnTo>
                <a:lnTo>
                  <a:pt x="279" y="221"/>
                </a:lnTo>
                <a:cubicBezTo>
                  <a:pt x="176" y="339"/>
                  <a:pt x="176" y="339"/>
                  <a:pt x="176" y="339"/>
                </a:cubicBezTo>
                <a:cubicBezTo>
                  <a:pt x="176" y="353"/>
                  <a:pt x="176" y="368"/>
                  <a:pt x="176" y="368"/>
                </a:cubicBezTo>
                <a:cubicBezTo>
                  <a:pt x="191" y="383"/>
                  <a:pt x="206" y="383"/>
                  <a:pt x="206" y="36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 name="Freeform 106"/>
          <p:cNvSpPr>
            <a:spLocks noChangeArrowheads="1"/>
          </p:cNvSpPr>
          <p:nvPr/>
        </p:nvSpPr>
        <p:spPr bwMode="auto">
          <a:xfrm>
            <a:off x="6534563" y="8250768"/>
            <a:ext cx="681392" cy="732366"/>
          </a:xfrm>
          <a:custGeom>
            <a:avLst/>
            <a:gdLst>
              <a:gd name="T0" fmla="*/ 500 w 590"/>
              <a:gd name="T1" fmla="*/ 0 h 634"/>
              <a:gd name="T2" fmla="*/ 500 w 590"/>
              <a:gd name="T3" fmla="*/ 0 h 634"/>
              <a:gd name="T4" fmla="*/ 73 w 590"/>
              <a:gd name="T5" fmla="*/ 0 h 634"/>
              <a:gd name="T6" fmla="*/ 0 w 590"/>
              <a:gd name="T7" fmla="*/ 89 h 634"/>
              <a:gd name="T8" fmla="*/ 0 w 590"/>
              <a:gd name="T9" fmla="*/ 560 h 634"/>
              <a:gd name="T10" fmla="*/ 73 w 590"/>
              <a:gd name="T11" fmla="*/ 633 h 634"/>
              <a:gd name="T12" fmla="*/ 500 w 590"/>
              <a:gd name="T13" fmla="*/ 633 h 634"/>
              <a:gd name="T14" fmla="*/ 589 w 590"/>
              <a:gd name="T15" fmla="*/ 560 h 634"/>
              <a:gd name="T16" fmla="*/ 589 w 590"/>
              <a:gd name="T17" fmla="*/ 89 h 634"/>
              <a:gd name="T18" fmla="*/ 500 w 590"/>
              <a:gd name="T19" fmla="*/ 0 h 634"/>
              <a:gd name="T20" fmla="*/ 545 w 590"/>
              <a:gd name="T21" fmla="*/ 560 h 634"/>
              <a:gd name="T22" fmla="*/ 545 w 590"/>
              <a:gd name="T23" fmla="*/ 560 h 634"/>
              <a:gd name="T24" fmla="*/ 500 w 590"/>
              <a:gd name="T25" fmla="*/ 589 h 634"/>
              <a:gd name="T26" fmla="*/ 73 w 590"/>
              <a:gd name="T27" fmla="*/ 589 h 634"/>
              <a:gd name="T28" fmla="*/ 29 w 590"/>
              <a:gd name="T29" fmla="*/ 560 h 634"/>
              <a:gd name="T30" fmla="*/ 29 w 590"/>
              <a:gd name="T31" fmla="*/ 515 h 634"/>
              <a:gd name="T32" fmla="*/ 545 w 590"/>
              <a:gd name="T33" fmla="*/ 515 h 634"/>
              <a:gd name="T34" fmla="*/ 545 w 590"/>
              <a:gd name="T35" fmla="*/ 560 h 634"/>
              <a:gd name="T36" fmla="*/ 545 w 590"/>
              <a:gd name="T37" fmla="*/ 471 h 634"/>
              <a:gd name="T38" fmla="*/ 545 w 590"/>
              <a:gd name="T39" fmla="*/ 471 h 634"/>
              <a:gd name="T40" fmla="*/ 29 w 590"/>
              <a:gd name="T41" fmla="*/ 471 h 634"/>
              <a:gd name="T42" fmla="*/ 29 w 590"/>
              <a:gd name="T43" fmla="*/ 89 h 634"/>
              <a:gd name="T44" fmla="*/ 73 w 590"/>
              <a:gd name="T45" fmla="*/ 44 h 634"/>
              <a:gd name="T46" fmla="*/ 500 w 590"/>
              <a:gd name="T47" fmla="*/ 44 h 634"/>
              <a:gd name="T48" fmla="*/ 545 w 590"/>
              <a:gd name="T49" fmla="*/ 89 h 634"/>
              <a:gd name="T50" fmla="*/ 545 w 590"/>
              <a:gd name="T51" fmla="*/ 471 h 634"/>
              <a:gd name="T52" fmla="*/ 368 w 590"/>
              <a:gd name="T53" fmla="*/ 265 h 634"/>
              <a:gd name="T54" fmla="*/ 368 w 590"/>
              <a:gd name="T55" fmla="*/ 265 h 634"/>
              <a:gd name="T56" fmla="*/ 309 w 590"/>
              <a:gd name="T57" fmla="*/ 339 h 634"/>
              <a:gd name="T58" fmla="*/ 309 w 590"/>
              <a:gd name="T59" fmla="*/ 103 h 634"/>
              <a:gd name="T60" fmla="*/ 294 w 590"/>
              <a:gd name="T61" fmla="*/ 89 h 634"/>
              <a:gd name="T62" fmla="*/ 265 w 590"/>
              <a:gd name="T63" fmla="*/ 103 h 634"/>
              <a:gd name="T64" fmla="*/ 265 w 590"/>
              <a:gd name="T65" fmla="*/ 339 h 634"/>
              <a:gd name="T66" fmla="*/ 206 w 590"/>
              <a:gd name="T67" fmla="*/ 265 h 634"/>
              <a:gd name="T68" fmla="*/ 177 w 590"/>
              <a:gd name="T69" fmla="*/ 265 h 634"/>
              <a:gd name="T70" fmla="*/ 177 w 590"/>
              <a:gd name="T71" fmla="*/ 294 h 634"/>
              <a:gd name="T72" fmla="*/ 280 w 590"/>
              <a:gd name="T73" fmla="*/ 412 h 634"/>
              <a:gd name="T74" fmla="*/ 294 w 590"/>
              <a:gd name="T75" fmla="*/ 412 h 634"/>
              <a:gd name="T76" fmla="*/ 309 w 590"/>
              <a:gd name="T77" fmla="*/ 412 h 634"/>
              <a:gd name="T78" fmla="*/ 398 w 590"/>
              <a:gd name="T79" fmla="*/ 294 h 634"/>
              <a:gd name="T80" fmla="*/ 398 w 590"/>
              <a:gd name="T81" fmla="*/ 265 h 634"/>
              <a:gd name="T82" fmla="*/ 368 w 590"/>
              <a:gd name="T83" fmla="*/ 26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0" h="634">
                <a:moveTo>
                  <a:pt x="500" y="0"/>
                </a:moveTo>
                <a:lnTo>
                  <a:pt x="500" y="0"/>
                </a:lnTo>
                <a:cubicBezTo>
                  <a:pt x="73" y="0"/>
                  <a:pt x="73" y="0"/>
                  <a:pt x="73" y="0"/>
                </a:cubicBezTo>
                <a:cubicBezTo>
                  <a:pt x="29" y="0"/>
                  <a:pt x="0" y="44"/>
                  <a:pt x="0" y="89"/>
                </a:cubicBezTo>
                <a:cubicBezTo>
                  <a:pt x="0" y="560"/>
                  <a:pt x="0" y="560"/>
                  <a:pt x="0" y="560"/>
                </a:cubicBezTo>
                <a:cubicBezTo>
                  <a:pt x="0" y="604"/>
                  <a:pt x="29" y="633"/>
                  <a:pt x="73" y="633"/>
                </a:cubicBezTo>
                <a:cubicBezTo>
                  <a:pt x="500" y="633"/>
                  <a:pt x="500" y="633"/>
                  <a:pt x="500" y="633"/>
                </a:cubicBezTo>
                <a:cubicBezTo>
                  <a:pt x="545" y="633"/>
                  <a:pt x="589" y="604"/>
                  <a:pt x="589" y="560"/>
                </a:cubicBezTo>
                <a:cubicBezTo>
                  <a:pt x="589" y="89"/>
                  <a:pt x="589" y="89"/>
                  <a:pt x="589" y="89"/>
                </a:cubicBezTo>
                <a:cubicBezTo>
                  <a:pt x="589" y="44"/>
                  <a:pt x="545" y="0"/>
                  <a:pt x="500" y="0"/>
                </a:cubicBezTo>
                <a:close/>
                <a:moveTo>
                  <a:pt x="545" y="560"/>
                </a:moveTo>
                <a:lnTo>
                  <a:pt x="545" y="560"/>
                </a:lnTo>
                <a:cubicBezTo>
                  <a:pt x="545" y="574"/>
                  <a:pt x="530" y="589"/>
                  <a:pt x="500" y="589"/>
                </a:cubicBezTo>
                <a:cubicBezTo>
                  <a:pt x="73" y="589"/>
                  <a:pt x="73" y="589"/>
                  <a:pt x="73" y="589"/>
                </a:cubicBezTo>
                <a:cubicBezTo>
                  <a:pt x="59" y="589"/>
                  <a:pt x="29" y="574"/>
                  <a:pt x="29" y="560"/>
                </a:cubicBezTo>
                <a:cubicBezTo>
                  <a:pt x="29" y="515"/>
                  <a:pt x="29" y="515"/>
                  <a:pt x="29" y="515"/>
                </a:cubicBezTo>
                <a:cubicBezTo>
                  <a:pt x="545" y="515"/>
                  <a:pt x="545" y="515"/>
                  <a:pt x="545" y="515"/>
                </a:cubicBezTo>
                <a:lnTo>
                  <a:pt x="545" y="560"/>
                </a:lnTo>
                <a:close/>
                <a:moveTo>
                  <a:pt x="545" y="471"/>
                </a:moveTo>
                <a:lnTo>
                  <a:pt x="545" y="471"/>
                </a:lnTo>
                <a:cubicBezTo>
                  <a:pt x="29" y="471"/>
                  <a:pt x="29" y="471"/>
                  <a:pt x="29" y="471"/>
                </a:cubicBezTo>
                <a:cubicBezTo>
                  <a:pt x="29" y="89"/>
                  <a:pt x="29" y="89"/>
                  <a:pt x="29" y="89"/>
                </a:cubicBezTo>
                <a:cubicBezTo>
                  <a:pt x="29" y="59"/>
                  <a:pt x="59" y="44"/>
                  <a:pt x="73" y="44"/>
                </a:cubicBezTo>
                <a:cubicBezTo>
                  <a:pt x="500" y="44"/>
                  <a:pt x="500" y="44"/>
                  <a:pt x="500" y="44"/>
                </a:cubicBezTo>
                <a:cubicBezTo>
                  <a:pt x="530" y="44"/>
                  <a:pt x="545" y="59"/>
                  <a:pt x="545" y="89"/>
                </a:cubicBezTo>
                <a:lnTo>
                  <a:pt x="545" y="471"/>
                </a:lnTo>
                <a:close/>
                <a:moveTo>
                  <a:pt x="368" y="265"/>
                </a:moveTo>
                <a:lnTo>
                  <a:pt x="368" y="265"/>
                </a:lnTo>
                <a:cubicBezTo>
                  <a:pt x="309" y="339"/>
                  <a:pt x="309" y="339"/>
                  <a:pt x="309" y="339"/>
                </a:cubicBezTo>
                <a:cubicBezTo>
                  <a:pt x="309" y="103"/>
                  <a:pt x="309" y="103"/>
                  <a:pt x="309" y="103"/>
                </a:cubicBezTo>
                <a:cubicBezTo>
                  <a:pt x="309" y="89"/>
                  <a:pt x="294" y="89"/>
                  <a:pt x="294" y="89"/>
                </a:cubicBezTo>
                <a:cubicBezTo>
                  <a:pt x="280" y="89"/>
                  <a:pt x="265" y="89"/>
                  <a:pt x="265" y="103"/>
                </a:cubicBezTo>
                <a:cubicBezTo>
                  <a:pt x="265" y="339"/>
                  <a:pt x="265" y="339"/>
                  <a:pt x="265" y="339"/>
                </a:cubicBezTo>
                <a:cubicBezTo>
                  <a:pt x="206" y="265"/>
                  <a:pt x="206" y="265"/>
                  <a:pt x="206" y="265"/>
                </a:cubicBezTo>
                <a:cubicBezTo>
                  <a:pt x="191" y="265"/>
                  <a:pt x="191" y="265"/>
                  <a:pt x="177" y="265"/>
                </a:cubicBezTo>
                <a:cubicBezTo>
                  <a:pt x="177" y="280"/>
                  <a:pt x="177" y="280"/>
                  <a:pt x="177" y="294"/>
                </a:cubicBezTo>
                <a:cubicBezTo>
                  <a:pt x="280" y="412"/>
                  <a:pt x="280" y="412"/>
                  <a:pt x="280" y="412"/>
                </a:cubicBezTo>
                <a:cubicBezTo>
                  <a:pt x="280" y="412"/>
                  <a:pt x="280" y="412"/>
                  <a:pt x="294" y="412"/>
                </a:cubicBezTo>
                <a:cubicBezTo>
                  <a:pt x="294" y="412"/>
                  <a:pt x="294" y="412"/>
                  <a:pt x="309" y="412"/>
                </a:cubicBezTo>
                <a:cubicBezTo>
                  <a:pt x="398" y="294"/>
                  <a:pt x="398" y="294"/>
                  <a:pt x="398" y="294"/>
                </a:cubicBezTo>
                <a:cubicBezTo>
                  <a:pt x="412" y="280"/>
                  <a:pt x="412" y="280"/>
                  <a:pt x="398" y="265"/>
                </a:cubicBezTo>
                <a:cubicBezTo>
                  <a:pt x="398" y="265"/>
                  <a:pt x="382" y="265"/>
                  <a:pt x="368"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 name="Freeform 107"/>
          <p:cNvSpPr>
            <a:spLocks noChangeArrowheads="1"/>
          </p:cNvSpPr>
          <p:nvPr/>
        </p:nvSpPr>
        <p:spPr bwMode="auto">
          <a:xfrm>
            <a:off x="5413025" y="8250768"/>
            <a:ext cx="596742" cy="732366"/>
          </a:xfrm>
          <a:custGeom>
            <a:avLst/>
            <a:gdLst>
              <a:gd name="T0" fmla="*/ 280 w 516"/>
              <a:gd name="T1" fmla="*/ 0 h 634"/>
              <a:gd name="T2" fmla="*/ 280 w 516"/>
              <a:gd name="T3" fmla="*/ 0 h 634"/>
              <a:gd name="T4" fmla="*/ 236 w 516"/>
              <a:gd name="T5" fmla="*/ 0 h 634"/>
              <a:gd name="T6" fmla="*/ 206 w 516"/>
              <a:gd name="T7" fmla="*/ 44 h 634"/>
              <a:gd name="T8" fmla="*/ 206 w 516"/>
              <a:gd name="T9" fmla="*/ 589 h 634"/>
              <a:gd name="T10" fmla="*/ 236 w 516"/>
              <a:gd name="T11" fmla="*/ 633 h 634"/>
              <a:gd name="T12" fmla="*/ 280 w 516"/>
              <a:gd name="T13" fmla="*/ 633 h 634"/>
              <a:gd name="T14" fmla="*/ 324 w 516"/>
              <a:gd name="T15" fmla="*/ 589 h 634"/>
              <a:gd name="T16" fmla="*/ 324 w 516"/>
              <a:gd name="T17" fmla="*/ 44 h 634"/>
              <a:gd name="T18" fmla="*/ 280 w 516"/>
              <a:gd name="T19" fmla="*/ 0 h 634"/>
              <a:gd name="T20" fmla="*/ 280 w 516"/>
              <a:gd name="T21" fmla="*/ 574 h 634"/>
              <a:gd name="T22" fmla="*/ 280 w 516"/>
              <a:gd name="T23" fmla="*/ 574 h 634"/>
              <a:gd name="T24" fmla="*/ 265 w 516"/>
              <a:gd name="T25" fmla="*/ 589 h 634"/>
              <a:gd name="T26" fmla="*/ 236 w 516"/>
              <a:gd name="T27" fmla="*/ 574 h 634"/>
              <a:gd name="T28" fmla="*/ 236 w 516"/>
              <a:gd name="T29" fmla="*/ 59 h 634"/>
              <a:gd name="T30" fmla="*/ 265 w 516"/>
              <a:gd name="T31" fmla="*/ 44 h 634"/>
              <a:gd name="T32" fmla="*/ 280 w 516"/>
              <a:gd name="T33" fmla="*/ 59 h 634"/>
              <a:gd name="T34" fmla="*/ 280 w 516"/>
              <a:gd name="T35" fmla="*/ 574 h 634"/>
              <a:gd name="T36" fmla="*/ 89 w 516"/>
              <a:gd name="T37" fmla="*/ 177 h 634"/>
              <a:gd name="T38" fmla="*/ 89 w 516"/>
              <a:gd name="T39" fmla="*/ 177 h 634"/>
              <a:gd name="T40" fmla="*/ 44 w 516"/>
              <a:gd name="T41" fmla="*/ 177 h 634"/>
              <a:gd name="T42" fmla="*/ 0 w 516"/>
              <a:gd name="T43" fmla="*/ 221 h 634"/>
              <a:gd name="T44" fmla="*/ 0 w 516"/>
              <a:gd name="T45" fmla="*/ 589 h 634"/>
              <a:gd name="T46" fmla="*/ 44 w 516"/>
              <a:gd name="T47" fmla="*/ 633 h 634"/>
              <a:gd name="T48" fmla="*/ 89 w 516"/>
              <a:gd name="T49" fmla="*/ 633 h 634"/>
              <a:gd name="T50" fmla="*/ 118 w 516"/>
              <a:gd name="T51" fmla="*/ 589 h 634"/>
              <a:gd name="T52" fmla="*/ 118 w 516"/>
              <a:gd name="T53" fmla="*/ 221 h 634"/>
              <a:gd name="T54" fmla="*/ 89 w 516"/>
              <a:gd name="T55" fmla="*/ 177 h 634"/>
              <a:gd name="T56" fmla="*/ 89 w 516"/>
              <a:gd name="T57" fmla="*/ 574 h 634"/>
              <a:gd name="T58" fmla="*/ 89 w 516"/>
              <a:gd name="T59" fmla="*/ 574 h 634"/>
              <a:gd name="T60" fmla="*/ 59 w 516"/>
              <a:gd name="T61" fmla="*/ 589 h 634"/>
              <a:gd name="T62" fmla="*/ 44 w 516"/>
              <a:gd name="T63" fmla="*/ 574 h 634"/>
              <a:gd name="T64" fmla="*/ 44 w 516"/>
              <a:gd name="T65" fmla="*/ 236 h 634"/>
              <a:gd name="T66" fmla="*/ 59 w 516"/>
              <a:gd name="T67" fmla="*/ 221 h 634"/>
              <a:gd name="T68" fmla="*/ 89 w 516"/>
              <a:gd name="T69" fmla="*/ 236 h 634"/>
              <a:gd name="T70" fmla="*/ 89 w 516"/>
              <a:gd name="T71" fmla="*/ 574 h 634"/>
              <a:gd name="T72" fmla="*/ 471 w 516"/>
              <a:gd name="T73" fmla="*/ 324 h 634"/>
              <a:gd name="T74" fmla="*/ 471 w 516"/>
              <a:gd name="T75" fmla="*/ 324 h 634"/>
              <a:gd name="T76" fmla="*/ 442 w 516"/>
              <a:gd name="T77" fmla="*/ 324 h 634"/>
              <a:gd name="T78" fmla="*/ 398 w 516"/>
              <a:gd name="T79" fmla="*/ 353 h 634"/>
              <a:gd name="T80" fmla="*/ 398 w 516"/>
              <a:gd name="T81" fmla="*/ 589 h 634"/>
              <a:gd name="T82" fmla="*/ 442 w 516"/>
              <a:gd name="T83" fmla="*/ 633 h 634"/>
              <a:gd name="T84" fmla="*/ 471 w 516"/>
              <a:gd name="T85" fmla="*/ 633 h 634"/>
              <a:gd name="T86" fmla="*/ 515 w 516"/>
              <a:gd name="T87" fmla="*/ 589 h 634"/>
              <a:gd name="T88" fmla="*/ 515 w 516"/>
              <a:gd name="T89" fmla="*/ 353 h 634"/>
              <a:gd name="T90" fmla="*/ 471 w 516"/>
              <a:gd name="T91" fmla="*/ 324 h 634"/>
              <a:gd name="T92" fmla="*/ 471 w 516"/>
              <a:gd name="T93" fmla="*/ 574 h 634"/>
              <a:gd name="T94" fmla="*/ 471 w 516"/>
              <a:gd name="T95" fmla="*/ 574 h 634"/>
              <a:gd name="T96" fmla="*/ 457 w 516"/>
              <a:gd name="T97" fmla="*/ 589 h 634"/>
              <a:gd name="T98" fmla="*/ 442 w 516"/>
              <a:gd name="T99" fmla="*/ 574 h 634"/>
              <a:gd name="T100" fmla="*/ 442 w 516"/>
              <a:gd name="T101" fmla="*/ 383 h 634"/>
              <a:gd name="T102" fmla="*/ 457 w 516"/>
              <a:gd name="T103" fmla="*/ 353 h 634"/>
              <a:gd name="T104" fmla="*/ 471 w 516"/>
              <a:gd name="T105" fmla="*/ 383 h 634"/>
              <a:gd name="T106" fmla="*/ 471 w 516"/>
              <a:gd name="T107" fmla="*/ 57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6" h="634">
                <a:moveTo>
                  <a:pt x="280" y="0"/>
                </a:moveTo>
                <a:lnTo>
                  <a:pt x="280" y="0"/>
                </a:lnTo>
                <a:cubicBezTo>
                  <a:pt x="236" y="0"/>
                  <a:pt x="236" y="0"/>
                  <a:pt x="236" y="0"/>
                </a:cubicBezTo>
                <a:cubicBezTo>
                  <a:pt x="221" y="0"/>
                  <a:pt x="206" y="30"/>
                  <a:pt x="206" y="44"/>
                </a:cubicBezTo>
                <a:cubicBezTo>
                  <a:pt x="206" y="589"/>
                  <a:pt x="206" y="589"/>
                  <a:pt x="206" y="589"/>
                </a:cubicBezTo>
                <a:cubicBezTo>
                  <a:pt x="206" y="619"/>
                  <a:pt x="221" y="633"/>
                  <a:pt x="236" y="633"/>
                </a:cubicBezTo>
                <a:cubicBezTo>
                  <a:pt x="280" y="633"/>
                  <a:pt x="280" y="633"/>
                  <a:pt x="280" y="633"/>
                </a:cubicBezTo>
                <a:cubicBezTo>
                  <a:pt x="295" y="633"/>
                  <a:pt x="324" y="619"/>
                  <a:pt x="324" y="589"/>
                </a:cubicBezTo>
                <a:cubicBezTo>
                  <a:pt x="324" y="44"/>
                  <a:pt x="324" y="44"/>
                  <a:pt x="324" y="44"/>
                </a:cubicBezTo>
                <a:cubicBezTo>
                  <a:pt x="324" y="30"/>
                  <a:pt x="295" y="0"/>
                  <a:pt x="280" y="0"/>
                </a:cubicBezTo>
                <a:close/>
                <a:moveTo>
                  <a:pt x="280" y="574"/>
                </a:moveTo>
                <a:lnTo>
                  <a:pt x="280" y="574"/>
                </a:lnTo>
                <a:cubicBezTo>
                  <a:pt x="280" y="589"/>
                  <a:pt x="265" y="589"/>
                  <a:pt x="265" y="589"/>
                </a:cubicBezTo>
                <a:cubicBezTo>
                  <a:pt x="251" y="589"/>
                  <a:pt x="236" y="589"/>
                  <a:pt x="236" y="574"/>
                </a:cubicBezTo>
                <a:cubicBezTo>
                  <a:pt x="236" y="59"/>
                  <a:pt x="236" y="59"/>
                  <a:pt x="236" y="59"/>
                </a:cubicBezTo>
                <a:cubicBezTo>
                  <a:pt x="236" y="59"/>
                  <a:pt x="251" y="44"/>
                  <a:pt x="265" y="44"/>
                </a:cubicBezTo>
                <a:lnTo>
                  <a:pt x="280" y="59"/>
                </a:lnTo>
                <a:lnTo>
                  <a:pt x="280" y="574"/>
                </a:lnTo>
                <a:close/>
                <a:moveTo>
                  <a:pt x="89" y="177"/>
                </a:moveTo>
                <a:lnTo>
                  <a:pt x="89" y="177"/>
                </a:lnTo>
                <a:cubicBezTo>
                  <a:pt x="44" y="177"/>
                  <a:pt x="44" y="177"/>
                  <a:pt x="44" y="177"/>
                </a:cubicBezTo>
                <a:cubicBezTo>
                  <a:pt x="30" y="177"/>
                  <a:pt x="0" y="206"/>
                  <a:pt x="0" y="221"/>
                </a:cubicBezTo>
                <a:cubicBezTo>
                  <a:pt x="0" y="589"/>
                  <a:pt x="0" y="589"/>
                  <a:pt x="0" y="589"/>
                </a:cubicBezTo>
                <a:cubicBezTo>
                  <a:pt x="0" y="619"/>
                  <a:pt x="30" y="633"/>
                  <a:pt x="44" y="633"/>
                </a:cubicBezTo>
                <a:cubicBezTo>
                  <a:pt x="89" y="633"/>
                  <a:pt x="89" y="633"/>
                  <a:pt x="89" y="633"/>
                </a:cubicBezTo>
                <a:cubicBezTo>
                  <a:pt x="103" y="633"/>
                  <a:pt x="118" y="619"/>
                  <a:pt x="118" y="589"/>
                </a:cubicBezTo>
                <a:cubicBezTo>
                  <a:pt x="118" y="221"/>
                  <a:pt x="118" y="221"/>
                  <a:pt x="118" y="221"/>
                </a:cubicBezTo>
                <a:cubicBezTo>
                  <a:pt x="118" y="206"/>
                  <a:pt x="103" y="177"/>
                  <a:pt x="89" y="177"/>
                </a:cubicBezTo>
                <a:close/>
                <a:moveTo>
                  <a:pt x="89" y="574"/>
                </a:moveTo>
                <a:lnTo>
                  <a:pt x="89" y="574"/>
                </a:lnTo>
                <a:cubicBezTo>
                  <a:pt x="89" y="589"/>
                  <a:pt x="74" y="589"/>
                  <a:pt x="59" y="589"/>
                </a:cubicBezTo>
                <a:cubicBezTo>
                  <a:pt x="59" y="589"/>
                  <a:pt x="44" y="589"/>
                  <a:pt x="44" y="574"/>
                </a:cubicBezTo>
                <a:cubicBezTo>
                  <a:pt x="44" y="236"/>
                  <a:pt x="44" y="236"/>
                  <a:pt x="44" y="236"/>
                </a:cubicBezTo>
                <a:lnTo>
                  <a:pt x="59" y="221"/>
                </a:lnTo>
                <a:cubicBezTo>
                  <a:pt x="74" y="221"/>
                  <a:pt x="89" y="236"/>
                  <a:pt x="89" y="236"/>
                </a:cubicBezTo>
                <a:lnTo>
                  <a:pt x="89" y="574"/>
                </a:lnTo>
                <a:close/>
                <a:moveTo>
                  <a:pt x="471" y="324"/>
                </a:moveTo>
                <a:lnTo>
                  <a:pt x="471" y="324"/>
                </a:lnTo>
                <a:cubicBezTo>
                  <a:pt x="442" y="324"/>
                  <a:pt x="442" y="324"/>
                  <a:pt x="442" y="324"/>
                </a:cubicBezTo>
                <a:cubicBezTo>
                  <a:pt x="412" y="324"/>
                  <a:pt x="398" y="339"/>
                  <a:pt x="398" y="353"/>
                </a:cubicBezTo>
                <a:cubicBezTo>
                  <a:pt x="398" y="589"/>
                  <a:pt x="398" y="589"/>
                  <a:pt x="398" y="589"/>
                </a:cubicBezTo>
                <a:cubicBezTo>
                  <a:pt x="398" y="619"/>
                  <a:pt x="412" y="633"/>
                  <a:pt x="442" y="633"/>
                </a:cubicBezTo>
                <a:cubicBezTo>
                  <a:pt x="471" y="633"/>
                  <a:pt x="471" y="633"/>
                  <a:pt x="471" y="633"/>
                </a:cubicBezTo>
                <a:cubicBezTo>
                  <a:pt x="501" y="633"/>
                  <a:pt x="515" y="619"/>
                  <a:pt x="515" y="589"/>
                </a:cubicBezTo>
                <a:cubicBezTo>
                  <a:pt x="515" y="353"/>
                  <a:pt x="515" y="353"/>
                  <a:pt x="515" y="353"/>
                </a:cubicBezTo>
                <a:cubicBezTo>
                  <a:pt x="515" y="339"/>
                  <a:pt x="501" y="324"/>
                  <a:pt x="471" y="324"/>
                </a:cubicBezTo>
                <a:close/>
                <a:moveTo>
                  <a:pt x="471" y="574"/>
                </a:moveTo>
                <a:lnTo>
                  <a:pt x="471" y="574"/>
                </a:lnTo>
                <a:cubicBezTo>
                  <a:pt x="471" y="589"/>
                  <a:pt x="471" y="589"/>
                  <a:pt x="457" y="589"/>
                </a:cubicBezTo>
                <a:cubicBezTo>
                  <a:pt x="442" y="589"/>
                  <a:pt x="442" y="589"/>
                  <a:pt x="442" y="574"/>
                </a:cubicBezTo>
                <a:cubicBezTo>
                  <a:pt x="442" y="383"/>
                  <a:pt x="442" y="383"/>
                  <a:pt x="442" y="383"/>
                </a:cubicBezTo>
                <a:cubicBezTo>
                  <a:pt x="442" y="368"/>
                  <a:pt x="442" y="353"/>
                  <a:pt x="457" y="353"/>
                </a:cubicBezTo>
                <a:cubicBezTo>
                  <a:pt x="471" y="353"/>
                  <a:pt x="471" y="368"/>
                  <a:pt x="471" y="383"/>
                </a:cubicBezTo>
                <a:lnTo>
                  <a:pt x="471" y="57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 name="Freeform 108"/>
          <p:cNvSpPr>
            <a:spLocks noChangeArrowheads="1"/>
          </p:cNvSpPr>
          <p:nvPr/>
        </p:nvSpPr>
        <p:spPr bwMode="auto">
          <a:xfrm>
            <a:off x="4160284" y="8250768"/>
            <a:ext cx="711015" cy="732366"/>
          </a:xfrm>
          <a:custGeom>
            <a:avLst/>
            <a:gdLst>
              <a:gd name="T0" fmla="*/ 88 w 619"/>
              <a:gd name="T1" fmla="*/ 89 h 634"/>
              <a:gd name="T2" fmla="*/ 88 w 619"/>
              <a:gd name="T3" fmla="*/ 89 h 634"/>
              <a:gd name="T4" fmla="*/ 73 w 619"/>
              <a:gd name="T5" fmla="*/ 103 h 634"/>
              <a:gd name="T6" fmla="*/ 88 w 619"/>
              <a:gd name="T7" fmla="*/ 118 h 634"/>
              <a:gd name="T8" fmla="*/ 118 w 619"/>
              <a:gd name="T9" fmla="*/ 103 h 634"/>
              <a:gd name="T10" fmla="*/ 88 w 619"/>
              <a:gd name="T11" fmla="*/ 89 h 634"/>
              <a:gd name="T12" fmla="*/ 545 w 619"/>
              <a:gd name="T13" fmla="*/ 0 h 634"/>
              <a:gd name="T14" fmla="*/ 545 w 619"/>
              <a:gd name="T15" fmla="*/ 0 h 634"/>
              <a:gd name="T16" fmla="*/ 73 w 619"/>
              <a:gd name="T17" fmla="*/ 0 h 634"/>
              <a:gd name="T18" fmla="*/ 0 w 619"/>
              <a:gd name="T19" fmla="*/ 89 h 634"/>
              <a:gd name="T20" fmla="*/ 0 w 619"/>
              <a:gd name="T21" fmla="*/ 560 h 634"/>
              <a:gd name="T22" fmla="*/ 73 w 619"/>
              <a:gd name="T23" fmla="*/ 633 h 634"/>
              <a:gd name="T24" fmla="*/ 545 w 619"/>
              <a:gd name="T25" fmla="*/ 633 h 634"/>
              <a:gd name="T26" fmla="*/ 618 w 619"/>
              <a:gd name="T27" fmla="*/ 560 h 634"/>
              <a:gd name="T28" fmla="*/ 618 w 619"/>
              <a:gd name="T29" fmla="*/ 89 h 634"/>
              <a:gd name="T30" fmla="*/ 545 w 619"/>
              <a:gd name="T31" fmla="*/ 0 h 634"/>
              <a:gd name="T32" fmla="*/ 589 w 619"/>
              <a:gd name="T33" fmla="*/ 560 h 634"/>
              <a:gd name="T34" fmla="*/ 589 w 619"/>
              <a:gd name="T35" fmla="*/ 560 h 634"/>
              <a:gd name="T36" fmla="*/ 545 w 619"/>
              <a:gd name="T37" fmla="*/ 589 h 634"/>
              <a:gd name="T38" fmla="*/ 73 w 619"/>
              <a:gd name="T39" fmla="*/ 589 h 634"/>
              <a:gd name="T40" fmla="*/ 29 w 619"/>
              <a:gd name="T41" fmla="*/ 560 h 634"/>
              <a:gd name="T42" fmla="*/ 29 w 619"/>
              <a:gd name="T43" fmla="*/ 206 h 634"/>
              <a:gd name="T44" fmla="*/ 589 w 619"/>
              <a:gd name="T45" fmla="*/ 206 h 634"/>
              <a:gd name="T46" fmla="*/ 589 w 619"/>
              <a:gd name="T47" fmla="*/ 560 h 634"/>
              <a:gd name="T48" fmla="*/ 589 w 619"/>
              <a:gd name="T49" fmla="*/ 162 h 634"/>
              <a:gd name="T50" fmla="*/ 589 w 619"/>
              <a:gd name="T51" fmla="*/ 162 h 634"/>
              <a:gd name="T52" fmla="*/ 29 w 619"/>
              <a:gd name="T53" fmla="*/ 162 h 634"/>
              <a:gd name="T54" fmla="*/ 29 w 619"/>
              <a:gd name="T55" fmla="*/ 89 h 634"/>
              <a:gd name="T56" fmla="*/ 73 w 619"/>
              <a:gd name="T57" fmla="*/ 44 h 634"/>
              <a:gd name="T58" fmla="*/ 545 w 619"/>
              <a:gd name="T59" fmla="*/ 44 h 634"/>
              <a:gd name="T60" fmla="*/ 589 w 619"/>
              <a:gd name="T61" fmla="*/ 89 h 634"/>
              <a:gd name="T62" fmla="*/ 589 w 619"/>
              <a:gd name="T63" fmla="*/ 162 h 634"/>
              <a:gd name="T64" fmla="*/ 250 w 619"/>
              <a:gd name="T65" fmla="*/ 89 h 634"/>
              <a:gd name="T66" fmla="*/ 250 w 619"/>
              <a:gd name="T67" fmla="*/ 89 h 634"/>
              <a:gd name="T68" fmla="*/ 235 w 619"/>
              <a:gd name="T69" fmla="*/ 103 h 634"/>
              <a:gd name="T70" fmla="*/ 250 w 619"/>
              <a:gd name="T71" fmla="*/ 118 h 634"/>
              <a:gd name="T72" fmla="*/ 265 w 619"/>
              <a:gd name="T73" fmla="*/ 103 h 634"/>
              <a:gd name="T74" fmla="*/ 250 w 619"/>
              <a:gd name="T75" fmla="*/ 89 h 634"/>
              <a:gd name="T76" fmla="*/ 177 w 619"/>
              <a:gd name="T77" fmla="*/ 89 h 634"/>
              <a:gd name="T78" fmla="*/ 177 w 619"/>
              <a:gd name="T79" fmla="*/ 89 h 634"/>
              <a:gd name="T80" fmla="*/ 147 w 619"/>
              <a:gd name="T81" fmla="*/ 103 h 634"/>
              <a:gd name="T82" fmla="*/ 177 w 619"/>
              <a:gd name="T83" fmla="*/ 118 h 634"/>
              <a:gd name="T84" fmla="*/ 191 w 619"/>
              <a:gd name="T85" fmla="*/ 103 h 634"/>
              <a:gd name="T86" fmla="*/ 177 w 619"/>
              <a:gd name="T87" fmla="*/ 8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634">
                <a:moveTo>
                  <a:pt x="88" y="89"/>
                </a:moveTo>
                <a:lnTo>
                  <a:pt x="88" y="89"/>
                </a:lnTo>
                <a:cubicBezTo>
                  <a:pt x="88" y="89"/>
                  <a:pt x="73" y="89"/>
                  <a:pt x="73" y="103"/>
                </a:cubicBezTo>
                <a:cubicBezTo>
                  <a:pt x="73" y="118"/>
                  <a:pt x="88" y="118"/>
                  <a:pt x="88" y="118"/>
                </a:cubicBezTo>
                <a:cubicBezTo>
                  <a:pt x="103" y="118"/>
                  <a:pt x="118" y="118"/>
                  <a:pt x="118" y="103"/>
                </a:cubicBezTo>
                <a:cubicBezTo>
                  <a:pt x="118" y="89"/>
                  <a:pt x="103" y="89"/>
                  <a:pt x="88" y="89"/>
                </a:cubicBezTo>
                <a:close/>
                <a:moveTo>
                  <a:pt x="545" y="0"/>
                </a:moveTo>
                <a:lnTo>
                  <a:pt x="545" y="0"/>
                </a:lnTo>
                <a:cubicBezTo>
                  <a:pt x="73" y="0"/>
                  <a:pt x="73" y="0"/>
                  <a:pt x="73" y="0"/>
                </a:cubicBezTo>
                <a:cubicBezTo>
                  <a:pt x="29" y="0"/>
                  <a:pt x="0" y="44"/>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4"/>
                  <a:pt x="589" y="0"/>
                  <a:pt x="545" y="0"/>
                </a:cubicBezTo>
                <a:close/>
                <a:moveTo>
                  <a:pt x="589" y="560"/>
                </a:moveTo>
                <a:lnTo>
                  <a:pt x="589" y="560"/>
                </a:lnTo>
                <a:cubicBezTo>
                  <a:pt x="589" y="574"/>
                  <a:pt x="559" y="589"/>
                  <a:pt x="545" y="589"/>
                </a:cubicBezTo>
                <a:cubicBezTo>
                  <a:pt x="73" y="589"/>
                  <a:pt x="73" y="589"/>
                  <a:pt x="73" y="589"/>
                </a:cubicBezTo>
                <a:cubicBezTo>
                  <a:pt x="59" y="589"/>
                  <a:pt x="29" y="574"/>
                  <a:pt x="29" y="560"/>
                </a:cubicBezTo>
                <a:cubicBezTo>
                  <a:pt x="29" y="206"/>
                  <a:pt x="29" y="206"/>
                  <a:pt x="29" y="206"/>
                </a:cubicBezTo>
                <a:cubicBezTo>
                  <a:pt x="589" y="206"/>
                  <a:pt x="589" y="206"/>
                  <a:pt x="589" y="206"/>
                </a:cubicBezTo>
                <a:lnTo>
                  <a:pt x="589" y="560"/>
                </a:lnTo>
                <a:close/>
                <a:moveTo>
                  <a:pt x="589" y="162"/>
                </a:moveTo>
                <a:lnTo>
                  <a:pt x="589" y="162"/>
                </a:lnTo>
                <a:cubicBezTo>
                  <a:pt x="29" y="162"/>
                  <a:pt x="29" y="162"/>
                  <a:pt x="29" y="162"/>
                </a:cubicBezTo>
                <a:cubicBezTo>
                  <a:pt x="29" y="89"/>
                  <a:pt x="29" y="89"/>
                  <a:pt x="29" y="89"/>
                </a:cubicBezTo>
                <a:cubicBezTo>
                  <a:pt x="29" y="59"/>
                  <a:pt x="59" y="44"/>
                  <a:pt x="73" y="44"/>
                </a:cubicBezTo>
                <a:cubicBezTo>
                  <a:pt x="545" y="44"/>
                  <a:pt x="545" y="44"/>
                  <a:pt x="545" y="44"/>
                </a:cubicBezTo>
                <a:cubicBezTo>
                  <a:pt x="559" y="44"/>
                  <a:pt x="589" y="59"/>
                  <a:pt x="589" y="89"/>
                </a:cubicBezTo>
                <a:lnTo>
                  <a:pt x="589" y="162"/>
                </a:lnTo>
                <a:close/>
                <a:moveTo>
                  <a:pt x="250" y="89"/>
                </a:moveTo>
                <a:lnTo>
                  <a:pt x="250" y="89"/>
                </a:lnTo>
                <a:cubicBezTo>
                  <a:pt x="235" y="89"/>
                  <a:pt x="235" y="89"/>
                  <a:pt x="235" y="103"/>
                </a:cubicBezTo>
                <a:cubicBezTo>
                  <a:pt x="235" y="118"/>
                  <a:pt x="235" y="118"/>
                  <a:pt x="250" y="118"/>
                </a:cubicBezTo>
                <a:cubicBezTo>
                  <a:pt x="265" y="118"/>
                  <a:pt x="265" y="118"/>
                  <a:pt x="265" y="103"/>
                </a:cubicBezTo>
                <a:cubicBezTo>
                  <a:pt x="265" y="89"/>
                  <a:pt x="265" y="89"/>
                  <a:pt x="250" y="89"/>
                </a:cubicBezTo>
                <a:close/>
                <a:moveTo>
                  <a:pt x="177" y="89"/>
                </a:moveTo>
                <a:lnTo>
                  <a:pt x="177" y="89"/>
                </a:lnTo>
                <a:cubicBezTo>
                  <a:pt x="162" y="89"/>
                  <a:pt x="147" y="89"/>
                  <a:pt x="147" y="103"/>
                </a:cubicBezTo>
                <a:cubicBezTo>
                  <a:pt x="147" y="118"/>
                  <a:pt x="162" y="118"/>
                  <a:pt x="177" y="118"/>
                </a:cubicBezTo>
                <a:cubicBezTo>
                  <a:pt x="177" y="118"/>
                  <a:pt x="191" y="118"/>
                  <a:pt x="191" y="103"/>
                </a:cubicBezTo>
                <a:cubicBezTo>
                  <a:pt x="191" y="89"/>
                  <a:pt x="177" y="89"/>
                  <a:pt x="177" y="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 name="Freeform 109"/>
          <p:cNvSpPr>
            <a:spLocks noChangeArrowheads="1"/>
          </p:cNvSpPr>
          <p:nvPr/>
        </p:nvSpPr>
        <p:spPr bwMode="auto">
          <a:xfrm>
            <a:off x="2966796" y="8250768"/>
            <a:ext cx="732174" cy="732366"/>
          </a:xfrm>
          <a:custGeom>
            <a:avLst/>
            <a:gdLst>
              <a:gd name="T0" fmla="*/ 324 w 634"/>
              <a:gd name="T1" fmla="*/ 0 h 634"/>
              <a:gd name="T2" fmla="*/ 324 w 634"/>
              <a:gd name="T3" fmla="*/ 633 h 634"/>
              <a:gd name="T4" fmla="*/ 324 w 634"/>
              <a:gd name="T5" fmla="*/ 0 h 634"/>
              <a:gd name="T6" fmla="*/ 545 w 634"/>
              <a:gd name="T7" fmla="*/ 162 h 634"/>
              <a:gd name="T8" fmla="*/ 442 w 634"/>
              <a:gd name="T9" fmla="*/ 294 h 634"/>
              <a:gd name="T10" fmla="*/ 545 w 634"/>
              <a:gd name="T11" fmla="*/ 162 h 634"/>
              <a:gd name="T12" fmla="*/ 516 w 634"/>
              <a:gd name="T13" fmla="*/ 133 h 634"/>
              <a:gd name="T14" fmla="*/ 383 w 634"/>
              <a:gd name="T15" fmla="*/ 59 h 634"/>
              <a:gd name="T16" fmla="*/ 236 w 634"/>
              <a:gd name="T17" fmla="*/ 294 h 634"/>
              <a:gd name="T18" fmla="*/ 251 w 634"/>
              <a:gd name="T19" fmla="*/ 192 h 634"/>
              <a:gd name="T20" fmla="*/ 383 w 634"/>
              <a:gd name="T21" fmla="*/ 192 h 634"/>
              <a:gd name="T22" fmla="*/ 236 w 634"/>
              <a:gd name="T23" fmla="*/ 294 h 634"/>
              <a:gd name="T24" fmla="*/ 398 w 634"/>
              <a:gd name="T25" fmla="*/ 339 h 634"/>
              <a:gd name="T26" fmla="*/ 324 w 634"/>
              <a:gd name="T27" fmla="*/ 442 h 634"/>
              <a:gd name="T28" fmla="*/ 236 w 634"/>
              <a:gd name="T29" fmla="*/ 339 h 634"/>
              <a:gd name="T30" fmla="*/ 295 w 634"/>
              <a:gd name="T31" fmla="*/ 44 h 634"/>
              <a:gd name="T32" fmla="*/ 324 w 634"/>
              <a:gd name="T33" fmla="*/ 44 h 634"/>
              <a:gd name="T34" fmla="*/ 383 w 634"/>
              <a:gd name="T35" fmla="*/ 162 h 634"/>
              <a:gd name="T36" fmla="*/ 265 w 634"/>
              <a:gd name="T37" fmla="*/ 162 h 634"/>
              <a:gd name="T38" fmla="*/ 251 w 634"/>
              <a:gd name="T39" fmla="*/ 59 h 634"/>
              <a:gd name="T40" fmla="*/ 221 w 634"/>
              <a:gd name="T41" fmla="*/ 147 h 634"/>
              <a:gd name="T42" fmla="*/ 251 w 634"/>
              <a:gd name="T43" fmla="*/ 59 h 634"/>
              <a:gd name="T44" fmla="*/ 89 w 634"/>
              <a:gd name="T45" fmla="*/ 162 h 634"/>
              <a:gd name="T46" fmla="*/ 207 w 634"/>
              <a:gd name="T47" fmla="*/ 294 h 634"/>
              <a:gd name="T48" fmla="*/ 89 w 634"/>
              <a:gd name="T49" fmla="*/ 162 h 634"/>
              <a:gd name="T50" fmla="*/ 89 w 634"/>
              <a:gd name="T51" fmla="*/ 471 h 634"/>
              <a:gd name="T52" fmla="*/ 207 w 634"/>
              <a:gd name="T53" fmla="*/ 339 h 634"/>
              <a:gd name="T54" fmla="*/ 89 w 634"/>
              <a:gd name="T55" fmla="*/ 471 h 634"/>
              <a:gd name="T56" fmla="*/ 118 w 634"/>
              <a:gd name="T57" fmla="*/ 501 h 634"/>
              <a:gd name="T58" fmla="*/ 251 w 634"/>
              <a:gd name="T59" fmla="*/ 589 h 634"/>
              <a:gd name="T60" fmla="*/ 339 w 634"/>
              <a:gd name="T61" fmla="*/ 589 h 634"/>
              <a:gd name="T62" fmla="*/ 324 w 634"/>
              <a:gd name="T63" fmla="*/ 589 h 634"/>
              <a:gd name="T64" fmla="*/ 265 w 634"/>
              <a:gd name="T65" fmla="*/ 471 h 634"/>
              <a:gd name="T66" fmla="*/ 383 w 634"/>
              <a:gd name="T67" fmla="*/ 471 h 634"/>
              <a:gd name="T68" fmla="*/ 383 w 634"/>
              <a:gd name="T69" fmla="*/ 589 h 634"/>
              <a:gd name="T70" fmla="*/ 412 w 634"/>
              <a:gd name="T71" fmla="*/ 486 h 634"/>
              <a:gd name="T72" fmla="*/ 383 w 634"/>
              <a:gd name="T73" fmla="*/ 589 h 634"/>
              <a:gd name="T74" fmla="*/ 545 w 634"/>
              <a:gd name="T75" fmla="*/ 471 h 634"/>
              <a:gd name="T76" fmla="*/ 442 w 634"/>
              <a:gd name="T77" fmla="*/ 339 h 634"/>
              <a:gd name="T78" fmla="*/ 545 w 634"/>
              <a:gd name="T79"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4" h="634">
                <a:moveTo>
                  <a:pt x="324" y="0"/>
                </a:moveTo>
                <a:lnTo>
                  <a:pt x="324" y="0"/>
                </a:lnTo>
                <a:cubicBezTo>
                  <a:pt x="148" y="0"/>
                  <a:pt x="0" y="147"/>
                  <a:pt x="0" y="324"/>
                </a:cubicBezTo>
                <a:cubicBezTo>
                  <a:pt x="0" y="486"/>
                  <a:pt x="148" y="633"/>
                  <a:pt x="324" y="633"/>
                </a:cubicBezTo>
                <a:cubicBezTo>
                  <a:pt x="486" y="633"/>
                  <a:pt x="633" y="486"/>
                  <a:pt x="633" y="324"/>
                </a:cubicBezTo>
                <a:cubicBezTo>
                  <a:pt x="633" y="147"/>
                  <a:pt x="486" y="0"/>
                  <a:pt x="324" y="0"/>
                </a:cubicBezTo>
                <a:close/>
                <a:moveTo>
                  <a:pt x="545" y="162"/>
                </a:moveTo>
                <a:lnTo>
                  <a:pt x="545" y="162"/>
                </a:lnTo>
                <a:cubicBezTo>
                  <a:pt x="574" y="206"/>
                  <a:pt x="589" y="251"/>
                  <a:pt x="589" y="294"/>
                </a:cubicBezTo>
                <a:cubicBezTo>
                  <a:pt x="442" y="294"/>
                  <a:pt x="442" y="294"/>
                  <a:pt x="442" y="294"/>
                </a:cubicBezTo>
                <a:cubicBezTo>
                  <a:pt x="442" y="265"/>
                  <a:pt x="427" y="221"/>
                  <a:pt x="427" y="192"/>
                </a:cubicBezTo>
                <a:cubicBezTo>
                  <a:pt x="471" y="192"/>
                  <a:pt x="516" y="177"/>
                  <a:pt x="545" y="162"/>
                </a:cubicBezTo>
                <a:close/>
                <a:moveTo>
                  <a:pt x="516" y="133"/>
                </a:moveTo>
                <a:lnTo>
                  <a:pt x="516" y="133"/>
                </a:lnTo>
                <a:cubicBezTo>
                  <a:pt x="486" y="147"/>
                  <a:pt x="457" y="147"/>
                  <a:pt x="412" y="147"/>
                </a:cubicBezTo>
                <a:cubicBezTo>
                  <a:pt x="412" y="118"/>
                  <a:pt x="398" y="89"/>
                  <a:pt x="383" y="59"/>
                </a:cubicBezTo>
                <a:cubicBezTo>
                  <a:pt x="442" y="59"/>
                  <a:pt x="486" y="89"/>
                  <a:pt x="516" y="133"/>
                </a:cubicBezTo>
                <a:close/>
                <a:moveTo>
                  <a:pt x="236" y="294"/>
                </a:moveTo>
                <a:lnTo>
                  <a:pt x="236" y="294"/>
                </a:lnTo>
                <a:cubicBezTo>
                  <a:pt x="236" y="265"/>
                  <a:pt x="251" y="236"/>
                  <a:pt x="251" y="192"/>
                </a:cubicBezTo>
                <a:cubicBezTo>
                  <a:pt x="280" y="206"/>
                  <a:pt x="295" y="206"/>
                  <a:pt x="324" y="206"/>
                </a:cubicBezTo>
                <a:cubicBezTo>
                  <a:pt x="339" y="206"/>
                  <a:pt x="369" y="206"/>
                  <a:pt x="383" y="192"/>
                </a:cubicBezTo>
                <a:cubicBezTo>
                  <a:pt x="398" y="236"/>
                  <a:pt x="398" y="265"/>
                  <a:pt x="398" y="294"/>
                </a:cubicBezTo>
                <a:lnTo>
                  <a:pt x="236" y="294"/>
                </a:lnTo>
                <a:close/>
                <a:moveTo>
                  <a:pt x="398" y="339"/>
                </a:moveTo>
                <a:lnTo>
                  <a:pt x="398" y="339"/>
                </a:lnTo>
                <a:cubicBezTo>
                  <a:pt x="398" y="368"/>
                  <a:pt x="398" y="412"/>
                  <a:pt x="383" y="442"/>
                </a:cubicBezTo>
                <a:cubicBezTo>
                  <a:pt x="369" y="442"/>
                  <a:pt x="339" y="442"/>
                  <a:pt x="324" y="442"/>
                </a:cubicBezTo>
                <a:cubicBezTo>
                  <a:pt x="295" y="442"/>
                  <a:pt x="280" y="442"/>
                  <a:pt x="251" y="442"/>
                </a:cubicBezTo>
                <a:cubicBezTo>
                  <a:pt x="251" y="412"/>
                  <a:pt x="236" y="368"/>
                  <a:pt x="236" y="339"/>
                </a:cubicBezTo>
                <a:lnTo>
                  <a:pt x="398" y="339"/>
                </a:lnTo>
                <a:close/>
                <a:moveTo>
                  <a:pt x="295" y="44"/>
                </a:moveTo>
                <a:lnTo>
                  <a:pt x="295" y="44"/>
                </a:lnTo>
                <a:cubicBezTo>
                  <a:pt x="310" y="44"/>
                  <a:pt x="310" y="44"/>
                  <a:pt x="324" y="44"/>
                </a:cubicBezTo>
                <a:lnTo>
                  <a:pt x="339" y="44"/>
                </a:lnTo>
                <a:cubicBezTo>
                  <a:pt x="354" y="74"/>
                  <a:pt x="369" y="118"/>
                  <a:pt x="383" y="162"/>
                </a:cubicBezTo>
                <a:cubicBezTo>
                  <a:pt x="354" y="162"/>
                  <a:pt x="339" y="162"/>
                  <a:pt x="324" y="162"/>
                </a:cubicBezTo>
                <a:cubicBezTo>
                  <a:pt x="295" y="162"/>
                  <a:pt x="280" y="162"/>
                  <a:pt x="265" y="162"/>
                </a:cubicBezTo>
                <a:cubicBezTo>
                  <a:pt x="265" y="118"/>
                  <a:pt x="280" y="74"/>
                  <a:pt x="295" y="44"/>
                </a:cubicBezTo>
                <a:close/>
                <a:moveTo>
                  <a:pt x="251" y="59"/>
                </a:moveTo>
                <a:lnTo>
                  <a:pt x="251" y="59"/>
                </a:lnTo>
                <a:cubicBezTo>
                  <a:pt x="236" y="89"/>
                  <a:pt x="221" y="118"/>
                  <a:pt x="221" y="147"/>
                </a:cubicBezTo>
                <a:cubicBezTo>
                  <a:pt x="192" y="147"/>
                  <a:pt x="148" y="147"/>
                  <a:pt x="118" y="133"/>
                </a:cubicBezTo>
                <a:cubicBezTo>
                  <a:pt x="148" y="89"/>
                  <a:pt x="207" y="59"/>
                  <a:pt x="251" y="59"/>
                </a:cubicBezTo>
                <a:close/>
                <a:moveTo>
                  <a:pt x="89" y="162"/>
                </a:moveTo>
                <a:lnTo>
                  <a:pt x="89" y="162"/>
                </a:lnTo>
                <a:cubicBezTo>
                  <a:pt x="133" y="177"/>
                  <a:pt x="177" y="192"/>
                  <a:pt x="207" y="192"/>
                </a:cubicBezTo>
                <a:cubicBezTo>
                  <a:pt x="207" y="221"/>
                  <a:pt x="207" y="265"/>
                  <a:pt x="207" y="294"/>
                </a:cubicBezTo>
                <a:cubicBezTo>
                  <a:pt x="44" y="294"/>
                  <a:pt x="44" y="294"/>
                  <a:pt x="44" y="294"/>
                </a:cubicBezTo>
                <a:cubicBezTo>
                  <a:pt x="44" y="251"/>
                  <a:pt x="59" y="206"/>
                  <a:pt x="89" y="162"/>
                </a:cubicBezTo>
                <a:close/>
                <a:moveTo>
                  <a:pt x="89" y="471"/>
                </a:moveTo>
                <a:lnTo>
                  <a:pt x="89" y="471"/>
                </a:lnTo>
                <a:cubicBezTo>
                  <a:pt x="59" y="427"/>
                  <a:pt x="44" y="383"/>
                  <a:pt x="44" y="339"/>
                </a:cubicBezTo>
                <a:cubicBezTo>
                  <a:pt x="207" y="339"/>
                  <a:pt x="207" y="339"/>
                  <a:pt x="207" y="339"/>
                </a:cubicBezTo>
                <a:cubicBezTo>
                  <a:pt x="207" y="368"/>
                  <a:pt x="207" y="412"/>
                  <a:pt x="207" y="442"/>
                </a:cubicBezTo>
                <a:cubicBezTo>
                  <a:pt x="177" y="457"/>
                  <a:pt x="133" y="457"/>
                  <a:pt x="89" y="471"/>
                </a:cubicBezTo>
                <a:close/>
                <a:moveTo>
                  <a:pt x="118" y="501"/>
                </a:moveTo>
                <a:lnTo>
                  <a:pt x="118" y="501"/>
                </a:lnTo>
                <a:cubicBezTo>
                  <a:pt x="148" y="501"/>
                  <a:pt x="192" y="486"/>
                  <a:pt x="221" y="486"/>
                </a:cubicBezTo>
                <a:cubicBezTo>
                  <a:pt x="221" y="515"/>
                  <a:pt x="236" y="560"/>
                  <a:pt x="251" y="589"/>
                </a:cubicBezTo>
                <a:cubicBezTo>
                  <a:pt x="207" y="574"/>
                  <a:pt x="148" y="545"/>
                  <a:pt x="118" y="501"/>
                </a:cubicBezTo>
                <a:close/>
                <a:moveTo>
                  <a:pt x="339" y="589"/>
                </a:moveTo>
                <a:lnTo>
                  <a:pt x="339" y="589"/>
                </a:lnTo>
                <a:lnTo>
                  <a:pt x="324" y="589"/>
                </a:lnTo>
                <a:cubicBezTo>
                  <a:pt x="310" y="589"/>
                  <a:pt x="310" y="589"/>
                  <a:pt x="295" y="589"/>
                </a:cubicBezTo>
                <a:cubicBezTo>
                  <a:pt x="280" y="560"/>
                  <a:pt x="265" y="515"/>
                  <a:pt x="265" y="471"/>
                </a:cubicBezTo>
                <a:cubicBezTo>
                  <a:pt x="280" y="471"/>
                  <a:pt x="295" y="471"/>
                  <a:pt x="324" y="471"/>
                </a:cubicBezTo>
                <a:cubicBezTo>
                  <a:pt x="339" y="471"/>
                  <a:pt x="354" y="471"/>
                  <a:pt x="383" y="471"/>
                </a:cubicBezTo>
                <a:cubicBezTo>
                  <a:pt x="369" y="515"/>
                  <a:pt x="354" y="560"/>
                  <a:pt x="339" y="589"/>
                </a:cubicBezTo>
                <a:close/>
                <a:moveTo>
                  <a:pt x="383" y="589"/>
                </a:moveTo>
                <a:lnTo>
                  <a:pt x="383" y="589"/>
                </a:lnTo>
                <a:cubicBezTo>
                  <a:pt x="398" y="560"/>
                  <a:pt x="412" y="515"/>
                  <a:pt x="412" y="486"/>
                </a:cubicBezTo>
                <a:cubicBezTo>
                  <a:pt x="457" y="486"/>
                  <a:pt x="486" y="501"/>
                  <a:pt x="516" y="501"/>
                </a:cubicBezTo>
                <a:cubicBezTo>
                  <a:pt x="486" y="545"/>
                  <a:pt x="442" y="574"/>
                  <a:pt x="383" y="589"/>
                </a:cubicBezTo>
                <a:close/>
                <a:moveTo>
                  <a:pt x="545" y="471"/>
                </a:moveTo>
                <a:lnTo>
                  <a:pt x="545" y="471"/>
                </a:lnTo>
                <a:cubicBezTo>
                  <a:pt x="516" y="457"/>
                  <a:pt x="471" y="457"/>
                  <a:pt x="427" y="442"/>
                </a:cubicBezTo>
                <a:cubicBezTo>
                  <a:pt x="427" y="412"/>
                  <a:pt x="442" y="368"/>
                  <a:pt x="442" y="339"/>
                </a:cubicBezTo>
                <a:cubicBezTo>
                  <a:pt x="589" y="339"/>
                  <a:pt x="589" y="339"/>
                  <a:pt x="589" y="339"/>
                </a:cubicBezTo>
                <a:cubicBezTo>
                  <a:pt x="589" y="383"/>
                  <a:pt x="574" y="427"/>
                  <a:pt x="545"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 name="Freeform 110"/>
          <p:cNvSpPr>
            <a:spLocks noChangeArrowheads="1"/>
          </p:cNvSpPr>
          <p:nvPr/>
        </p:nvSpPr>
        <p:spPr bwMode="auto">
          <a:xfrm>
            <a:off x="1879110" y="8280399"/>
            <a:ext cx="596745" cy="698502"/>
          </a:xfrm>
          <a:custGeom>
            <a:avLst/>
            <a:gdLst>
              <a:gd name="T0" fmla="*/ 30 w 516"/>
              <a:gd name="T1" fmla="*/ 59 h 604"/>
              <a:gd name="T2" fmla="*/ 30 w 516"/>
              <a:gd name="T3" fmla="*/ 59 h 604"/>
              <a:gd name="T4" fmla="*/ 383 w 516"/>
              <a:gd name="T5" fmla="*/ 59 h 604"/>
              <a:gd name="T6" fmla="*/ 398 w 516"/>
              <a:gd name="T7" fmla="*/ 29 h 604"/>
              <a:gd name="T8" fmla="*/ 383 w 516"/>
              <a:gd name="T9" fmla="*/ 14 h 604"/>
              <a:gd name="T10" fmla="*/ 30 w 516"/>
              <a:gd name="T11" fmla="*/ 14 h 604"/>
              <a:gd name="T12" fmla="*/ 0 w 516"/>
              <a:gd name="T13" fmla="*/ 29 h 604"/>
              <a:gd name="T14" fmla="*/ 30 w 516"/>
              <a:gd name="T15" fmla="*/ 59 h 604"/>
              <a:gd name="T16" fmla="*/ 30 w 516"/>
              <a:gd name="T17" fmla="*/ 176 h 604"/>
              <a:gd name="T18" fmla="*/ 30 w 516"/>
              <a:gd name="T19" fmla="*/ 176 h 604"/>
              <a:gd name="T20" fmla="*/ 383 w 516"/>
              <a:gd name="T21" fmla="*/ 176 h 604"/>
              <a:gd name="T22" fmla="*/ 398 w 516"/>
              <a:gd name="T23" fmla="*/ 147 h 604"/>
              <a:gd name="T24" fmla="*/ 383 w 516"/>
              <a:gd name="T25" fmla="*/ 132 h 604"/>
              <a:gd name="T26" fmla="*/ 30 w 516"/>
              <a:gd name="T27" fmla="*/ 132 h 604"/>
              <a:gd name="T28" fmla="*/ 0 w 516"/>
              <a:gd name="T29" fmla="*/ 147 h 604"/>
              <a:gd name="T30" fmla="*/ 30 w 516"/>
              <a:gd name="T31" fmla="*/ 176 h 604"/>
              <a:gd name="T32" fmla="*/ 147 w 516"/>
              <a:gd name="T33" fmla="*/ 368 h 604"/>
              <a:gd name="T34" fmla="*/ 147 w 516"/>
              <a:gd name="T35" fmla="*/ 368 h 604"/>
              <a:gd name="T36" fmla="*/ 30 w 516"/>
              <a:gd name="T37" fmla="*/ 368 h 604"/>
              <a:gd name="T38" fmla="*/ 0 w 516"/>
              <a:gd name="T39" fmla="*/ 382 h 604"/>
              <a:gd name="T40" fmla="*/ 30 w 516"/>
              <a:gd name="T41" fmla="*/ 412 h 604"/>
              <a:gd name="T42" fmla="*/ 147 w 516"/>
              <a:gd name="T43" fmla="*/ 412 h 604"/>
              <a:gd name="T44" fmla="*/ 162 w 516"/>
              <a:gd name="T45" fmla="*/ 382 h 604"/>
              <a:gd name="T46" fmla="*/ 147 w 516"/>
              <a:gd name="T47" fmla="*/ 368 h 604"/>
              <a:gd name="T48" fmla="*/ 30 w 516"/>
              <a:gd name="T49" fmla="*/ 294 h 604"/>
              <a:gd name="T50" fmla="*/ 30 w 516"/>
              <a:gd name="T51" fmla="*/ 294 h 604"/>
              <a:gd name="T52" fmla="*/ 236 w 516"/>
              <a:gd name="T53" fmla="*/ 294 h 604"/>
              <a:gd name="T54" fmla="*/ 265 w 516"/>
              <a:gd name="T55" fmla="*/ 264 h 604"/>
              <a:gd name="T56" fmla="*/ 236 w 516"/>
              <a:gd name="T57" fmla="*/ 250 h 604"/>
              <a:gd name="T58" fmla="*/ 30 w 516"/>
              <a:gd name="T59" fmla="*/ 250 h 604"/>
              <a:gd name="T60" fmla="*/ 0 w 516"/>
              <a:gd name="T61" fmla="*/ 264 h 604"/>
              <a:gd name="T62" fmla="*/ 30 w 516"/>
              <a:gd name="T63" fmla="*/ 294 h 604"/>
              <a:gd name="T64" fmla="*/ 501 w 516"/>
              <a:gd name="T65" fmla="*/ 0 h 604"/>
              <a:gd name="T66" fmla="*/ 501 w 516"/>
              <a:gd name="T67" fmla="*/ 0 h 604"/>
              <a:gd name="T68" fmla="*/ 471 w 516"/>
              <a:gd name="T69" fmla="*/ 14 h 604"/>
              <a:gd name="T70" fmla="*/ 471 w 516"/>
              <a:gd name="T71" fmla="*/ 338 h 604"/>
              <a:gd name="T72" fmla="*/ 294 w 516"/>
              <a:gd name="T73" fmla="*/ 338 h 604"/>
              <a:gd name="T74" fmla="*/ 221 w 516"/>
              <a:gd name="T75" fmla="*/ 530 h 604"/>
              <a:gd name="T76" fmla="*/ 427 w 516"/>
              <a:gd name="T77" fmla="*/ 559 h 604"/>
              <a:gd name="T78" fmla="*/ 515 w 516"/>
              <a:gd name="T79" fmla="*/ 412 h 604"/>
              <a:gd name="T80" fmla="*/ 515 w 516"/>
              <a:gd name="T81" fmla="*/ 412 h 604"/>
              <a:gd name="T82" fmla="*/ 515 w 516"/>
              <a:gd name="T83" fmla="*/ 14 h 604"/>
              <a:gd name="T84" fmla="*/ 501 w 516"/>
              <a:gd name="T85" fmla="*/ 0 h 604"/>
              <a:gd name="T86" fmla="*/ 412 w 516"/>
              <a:gd name="T87" fmla="*/ 515 h 604"/>
              <a:gd name="T88" fmla="*/ 412 w 516"/>
              <a:gd name="T89" fmla="*/ 515 h 604"/>
              <a:gd name="T90" fmla="*/ 251 w 516"/>
              <a:gd name="T91" fmla="*/ 515 h 604"/>
              <a:gd name="T92" fmla="*/ 310 w 516"/>
              <a:gd name="T93" fmla="*/ 368 h 604"/>
              <a:gd name="T94" fmla="*/ 471 w 516"/>
              <a:gd name="T95" fmla="*/ 382 h 604"/>
              <a:gd name="T96" fmla="*/ 412 w 516"/>
              <a:gd name="T97" fmla="*/ 51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6" h="604">
                <a:moveTo>
                  <a:pt x="30" y="59"/>
                </a:moveTo>
                <a:lnTo>
                  <a:pt x="30" y="59"/>
                </a:lnTo>
                <a:cubicBezTo>
                  <a:pt x="383" y="59"/>
                  <a:pt x="383" y="59"/>
                  <a:pt x="383" y="59"/>
                </a:cubicBezTo>
                <a:cubicBezTo>
                  <a:pt x="383" y="59"/>
                  <a:pt x="398" y="44"/>
                  <a:pt x="398" y="29"/>
                </a:cubicBezTo>
                <a:lnTo>
                  <a:pt x="383" y="14"/>
                </a:lnTo>
                <a:cubicBezTo>
                  <a:pt x="30" y="14"/>
                  <a:pt x="30" y="14"/>
                  <a:pt x="30" y="14"/>
                </a:cubicBezTo>
                <a:cubicBezTo>
                  <a:pt x="15" y="14"/>
                  <a:pt x="0" y="29"/>
                  <a:pt x="0" y="29"/>
                </a:cubicBezTo>
                <a:cubicBezTo>
                  <a:pt x="0" y="44"/>
                  <a:pt x="15" y="59"/>
                  <a:pt x="30" y="59"/>
                </a:cubicBezTo>
                <a:close/>
                <a:moveTo>
                  <a:pt x="30" y="176"/>
                </a:moveTo>
                <a:lnTo>
                  <a:pt x="30" y="176"/>
                </a:lnTo>
                <a:cubicBezTo>
                  <a:pt x="383" y="176"/>
                  <a:pt x="383" y="176"/>
                  <a:pt x="383" y="176"/>
                </a:cubicBezTo>
                <a:cubicBezTo>
                  <a:pt x="383" y="176"/>
                  <a:pt x="398" y="162"/>
                  <a:pt x="398" y="147"/>
                </a:cubicBezTo>
                <a:lnTo>
                  <a:pt x="383" y="132"/>
                </a:lnTo>
                <a:cubicBezTo>
                  <a:pt x="30" y="132"/>
                  <a:pt x="30" y="132"/>
                  <a:pt x="30" y="132"/>
                </a:cubicBezTo>
                <a:cubicBezTo>
                  <a:pt x="15" y="132"/>
                  <a:pt x="0" y="147"/>
                  <a:pt x="0" y="147"/>
                </a:cubicBezTo>
                <a:cubicBezTo>
                  <a:pt x="0" y="162"/>
                  <a:pt x="15" y="176"/>
                  <a:pt x="30" y="176"/>
                </a:cubicBezTo>
                <a:close/>
                <a:moveTo>
                  <a:pt x="147" y="368"/>
                </a:moveTo>
                <a:lnTo>
                  <a:pt x="147" y="368"/>
                </a:lnTo>
                <a:cubicBezTo>
                  <a:pt x="30" y="368"/>
                  <a:pt x="30" y="368"/>
                  <a:pt x="30" y="368"/>
                </a:cubicBezTo>
                <a:cubicBezTo>
                  <a:pt x="15" y="368"/>
                  <a:pt x="0" y="382"/>
                  <a:pt x="0" y="382"/>
                </a:cubicBezTo>
                <a:cubicBezTo>
                  <a:pt x="0" y="397"/>
                  <a:pt x="15" y="412"/>
                  <a:pt x="30" y="412"/>
                </a:cubicBezTo>
                <a:cubicBezTo>
                  <a:pt x="147" y="412"/>
                  <a:pt x="147" y="412"/>
                  <a:pt x="147" y="412"/>
                </a:cubicBezTo>
                <a:cubicBezTo>
                  <a:pt x="147" y="412"/>
                  <a:pt x="162" y="397"/>
                  <a:pt x="162" y="382"/>
                </a:cubicBezTo>
                <a:lnTo>
                  <a:pt x="147" y="368"/>
                </a:lnTo>
                <a:close/>
                <a:moveTo>
                  <a:pt x="30" y="294"/>
                </a:moveTo>
                <a:lnTo>
                  <a:pt x="30" y="294"/>
                </a:lnTo>
                <a:cubicBezTo>
                  <a:pt x="236" y="294"/>
                  <a:pt x="236" y="294"/>
                  <a:pt x="236" y="294"/>
                </a:cubicBezTo>
                <a:cubicBezTo>
                  <a:pt x="251" y="294"/>
                  <a:pt x="265" y="280"/>
                  <a:pt x="265" y="264"/>
                </a:cubicBezTo>
                <a:cubicBezTo>
                  <a:pt x="265" y="264"/>
                  <a:pt x="251" y="250"/>
                  <a:pt x="236" y="250"/>
                </a:cubicBezTo>
                <a:cubicBezTo>
                  <a:pt x="30" y="250"/>
                  <a:pt x="30" y="250"/>
                  <a:pt x="30" y="250"/>
                </a:cubicBezTo>
                <a:cubicBezTo>
                  <a:pt x="15" y="250"/>
                  <a:pt x="0" y="264"/>
                  <a:pt x="0" y="264"/>
                </a:cubicBezTo>
                <a:cubicBezTo>
                  <a:pt x="0" y="280"/>
                  <a:pt x="15" y="294"/>
                  <a:pt x="30" y="294"/>
                </a:cubicBezTo>
                <a:close/>
                <a:moveTo>
                  <a:pt x="501" y="0"/>
                </a:moveTo>
                <a:lnTo>
                  <a:pt x="501" y="0"/>
                </a:lnTo>
                <a:cubicBezTo>
                  <a:pt x="486" y="0"/>
                  <a:pt x="471" y="0"/>
                  <a:pt x="471" y="14"/>
                </a:cubicBezTo>
                <a:cubicBezTo>
                  <a:pt x="471" y="338"/>
                  <a:pt x="471" y="338"/>
                  <a:pt x="471" y="338"/>
                </a:cubicBezTo>
                <a:cubicBezTo>
                  <a:pt x="427" y="309"/>
                  <a:pt x="368" y="309"/>
                  <a:pt x="294" y="338"/>
                </a:cubicBezTo>
                <a:cubicBezTo>
                  <a:pt x="221" y="382"/>
                  <a:pt x="177" y="471"/>
                  <a:pt x="221" y="530"/>
                </a:cubicBezTo>
                <a:cubicBezTo>
                  <a:pt x="251" y="589"/>
                  <a:pt x="339" y="603"/>
                  <a:pt x="427" y="559"/>
                </a:cubicBezTo>
                <a:cubicBezTo>
                  <a:pt x="486" y="515"/>
                  <a:pt x="515" y="456"/>
                  <a:pt x="515" y="412"/>
                </a:cubicBezTo>
                <a:lnTo>
                  <a:pt x="515" y="412"/>
                </a:lnTo>
                <a:cubicBezTo>
                  <a:pt x="515" y="14"/>
                  <a:pt x="515" y="14"/>
                  <a:pt x="515" y="14"/>
                </a:cubicBezTo>
                <a:cubicBezTo>
                  <a:pt x="515" y="0"/>
                  <a:pt x="501" y="0"/>
                  <a:pt x="501" y="0"/>
                </a:cubicBezTo>
                <a:close/>
                <a:moveTo>
                  <a:pt x="412" y="515"/>
                </a:moveTo>
                <a:lnTo>
                  <a:pt x="412" y="515"/>
                </a:lnTo>
                <a:cubicBezTo>
                  <a:pt x="353" y="559"/>
                  <a:pt x="280" y="559"/>
                  <a:pt x="251" y="515"/>
                </a:cubicBezTo>
                <a:cubicBezTo>
                  <a:pt x="221" y="471"/>
                  <a:pt x="251" y="412"/>
                  <a:pt x="310" y="368"/>
                </a:cubicBezTo>
                <a:cubicBezTo>
                  <a:pt x="368" y="338"/>
                  <a:pt x="442" y="338"/>
                  <a:pt x="471" y="382"/>
                </a:cubicBezTo>
                <a:cubicBezTo>
                  <a:pt x="501" y="427"/>
                  <a:pt x="471" y="485"/>
                  <a:pt x="412" y="51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 name="Freeform 111"/>
          <p:cNvSpPr>
            <a:spLocks noChangeArrowheads="1"/>
          </p:cNvSpPr>
          <p:nvPr/>
        </p:nvSpPr>
        <p:spPr bwMode="auto">
          <a:xfrm>
            <a:off x="626368" y="8250768"/>
            <a:ext cx="711015" cy="732366"/>
          </a:xfrm>
          <a:custGeom>
            <a:avLst/>
            <a:gdLst>
              <a:gd name="T0" fmla="*/ 530 w 619"/>
              <a:gd name="T1" fmla="*/ 89 h 634"/>
              <a:gd name="T2" fmla="*/ 530 w 619"/>
              <a:gd name="T3" fmla="*/ 89 h 634"/>
              <a:gd name="T4" fmla="*/ 265 w 619"/>
              <a:gd name="T5" fmla="*/ 118 h 634"/>
              <a:gd name="T6" fmla="*/ 250 w 619"/>
              <a:gd name="T7" fmla="*/ 147 h 634"/>
              <a:gd name="T8" fmla="*/ 250 w 619"/>
              <a:gd name="T9" fmla="*/ 310 h 634"/>
              <a:gd name="T10" fmla="*/ 132 w 619"/>
              <a:gd name="T11" fmla="*/ 324 h 634"/>
              <a:gd name="T12" fmla="*/ 88 w 619"/>
              <a:gd name="T13" fmla="*/ 442 h 634"/>
              <a:gd name="T14" fmla="*/ 235 w 619"/>
              <a:gd name="T15" fmla="*/ 457 h 634"/>
              <a:gd name="T16" fmla="*/ 294 w 619"/>
              <a:gd name="T17" fmla="*/ 353 h 634"/>
              <a:gd name="T18" fmla="*/ 294 w 619"/>
              <a:gd name="T19" fmla="*/ 162 h 634"/>
              <a:gd name="T20" fmla="*/ 500 w 619"/>
              <a:gd name="T21" fmla="*/ 133 h 634"/>
              <a:gd name="T22" fmla="*/ 500 w 619"/>
              <a:gd name="T23" fmla="*/ 265 h 634"/>
              <a:gd name="T24" fmla="*/ 397 w 619"/>
              <a:gd name="T25" fmla="*/ 280 h 634"/>
              <a:gd name="T26" fmla="*/ 339 w 619"/>
              <a:gd name="T27" fmla="*/ 398 h 634"/>
              <a:gd name="T28" fmla="*/ 486 w 619"/>
              <a:gd name="T29" fmla="*/ 412 h 634"/>
              <a:gd name="T30" fmla="*/ 544 w 619"/>
              <a:gd name="T31" fmla="*/ 324 h 634"/>
              <a:gd name="T32" fmla="*/ 544 w 619"/>
              <a:gd name="T33" fmla="*/ 103 h 634"/>
              <a:gd name="T34" fmla="*/ 530 w 619"/>
              <a:gd name="T35" fmla="*/ 89 h 634"/>
              <a:gd name="T36" fmla="*/ 206 w 619"/>
              <a:gd name="T37" fmla="*/ 427 h 634"/>
              <a:gd name="T38" fmla="*/ 206 w 619"/>
              <a:gd name="T39" fmla="*/ 427 h 634"/>
              <a:gd name="T40" fmla="*/ 118 w 619"/>
              <a:gd name="T41" fmla="*/ 427 h 634"/>
              <a:gd name="T42" fmla="*/ 147 w 619"/>
              <a:gd name="T43" fmla="*/ 353 h 634"/>
              <a:gd name="T44" fmla="*/ 235 w 619"/>
              <a:gd name="T45" fmla="*/ 353 h 634"/>
              <a:gd name="T46" fmla="*/ 206 w 619"/>
              <a:gd name="T47" fmla="*/ 427 h 634"/>
              <a:gd name="T48" fmla="*/ 471 w 619"/>
              <a:gd name="T49" fmla="*/ 383 h 634"/>
              <a:gd name="T50" fmla="*/ 471 w 619"/>
              <a:gd name="T51" fmla="*/ 383 h 634"/>
              <a:gd name="T52" fmla="*/ 368 w 619"/>
              <a:gd name="T53" fmla="*/ 383 h 634"/>
              <a:gd name="T54" fmla="*/ 412 w 619"/>
              <a:gd name="T55" fmla="*/ 310 h 634"/>
              <a:gd name="T56" fmla="*/ 500 w 619"/>
              <a:gd name="T57" fmla="*/ 310 h 634"/>
              <a:gd name="T58" fmla="*/ 471 w 619"/>
              <a:gd name="T59" fmla="*/ 383 h 634"/>
              <a:gd name="T60" fmla="*/ 559 w 619"/>
              <a:gd name="T61" fmla="*/ 589 h 634"/>
              <a:gd name="T62" fmla="*/ 559 w 619"/>
              <a:gd name="T63" fmla="*/ 589 h 634"/>
              <a:gd name="T64" fmla="*/ 59 w 619"/>
              <a:gd name="T65" fmla="*/ 589 h 634"/>
              <a:gd name="T66" fmla="*/ 29 w 619"/>
              <a:gd name="T67" fmla="*/ 619 h 634"/>
              <a:gd name="T68" fmla="*/ 59 w 619"/>
              <a:gd name="T69" fmla="*/ 633 h 634"/>
              <a:gd name="T70" fmla="*/ 559 w 619"/>
              <a:gd name="T71" fmla="*/ 633 h 634"/>
              <a:gd name="T72" fmla="*/ 589 w 619"/>
              <a:gd name="T73" fmla="*/ 619 h 634"/>
              <a:gd name="T74" fmla="*/ 559 w 619"/>
              <a:gd name="T75" fmla="*/ 589 h 634"/>
              <a:gd name="T76" fmla="*/ 544 w 619"/>
              <a:gd name="T77" fmla="*/ 0 h 634"/>
              <a:gd name="T78" fmla="*/ 544 w 619"/>
              <a:gd name="T79" fmla="*/ 0 h 634"/>
              <a:gd name="T80" fmla="*/ 73 w 619"/>
              <a:gd name="T81" fmla="*/ 0 h 634"/>
              <a:gd name="T82" fmla="*/ 0 w 619"/>
              <a:gd name="T83" fmla="*/ 89 h 634"/>
              <a:gd name="T84" fmla="*/ 0 w 619"/>
              <a:gd name="T85" fmla="*/ 471 h 634"/>
              <a:gd name="T86" fmla="*/ 73 w 619"/>
              <a:gd name="T87" fmla="*/ 560 h 634"/>
              <a:gd name="T88" fmla="*/ 544 w 619"/>
              <a:gd name="T89" fmla="*/ 560 h 634"/>
              <a:gd name="T90" fmla="*/ 618 w 619"/>
              <a:gd name="T91" fmla="*/ 471 h 634"/>
              <a:gd name="T92" fmla="*/ 618 w 619"/>
              <a:gd name="T93" fmla="*/ 89 h 634"/>
              <a:gd name="T94" fmla="*/ 544 w 619"/>
              <a:gd name="T95" fmla="*/ 0 h 634"/>
              <a:gd name="T96" fmla="*/ 589 w 619"/>
              <a:gd name="T97" fmla="*/ 471 h 634"/>
              <a:gd name="T98" fmla="*/ 589 w 619"/>
              <a:gd name="T99" fmla="*/ 471 h 634"/>
              <a:gd name="T100" fmla="*/ 544 w 619"/>
              <a:gd name="T101" fmla="*/ 515 h 634"/>
              <a:gd name="T102" fmla="*/ 73 w 619"/>
              <a:gd name="T103" fmla="*/ 515 h 634"/>
              <a:gd name="T104" fmla="*/ 29 w 619"/>
              <a:gd name="T105" fmla="*/ 471 h 634"/>
              <a:gd name="T106" fmla="*/ 29 w 619"/>
              <a:gd name="T107" fmla="*/ 89 h 634"/>
              <a:gd name="T108" fmla="*/ 73 w 619"/>
              <a:gd name="T109" fmla="*/ 44 h 634"/>
              <a:gd name="T110" fmla="*/ 544 w 619"/>
              <a:gd name="T111" fmla="*/ 44 h 634"/>
              <a:gd name="T112" fmla="*/ 589 w 619"/>
              <a:gd name="T113" fmla="*/ 89 h 634"/>
              <a:gd name="T114" fmla="*/ 589 w 619"/>
              <a:gd name="T115"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19" h="634">
                <a:moveTo>
                  <a:pt x="530" y="89"/>
                </a:moveTo>
                <a:lnTo>
                  <a:pt x="530" y="89"/>
                </a:lnTo>
                <a:cubicBezTo>
                  <a:pt x="265" y="118"/>
                  <a:pt x="265" y="118"/>
                  <a:pt x="265" y="118"/>
                </a:cubicBezTo>
                <a:cubicBezTo>
                  <a:pt x="265" y="118"/>
                  <a:pt x="250" y="133"/>
                  <a:pt x="250" y="147"/>
                </a:cubicBezTo>
                <a:cubicBezTo>
                  <a:pt x="250" y="310"/>
                  <a:pt x="250" y="310"/>
                  <a:pt x="250" y="310"/>
                </a:cubicBezTo>
                <a:cubicBezTo>
                  <a:pt x="221" y="294"/>
                  <a:pt x="177" y="294"/>
                  <a:pt x="132" y="324"/>
                </a:cubicBezTo>
                <a:cubicBezTo>
                  <a:pt x="88" y="353"/>
                  <a:pt x="59" y="398"/>
                  <a:pt x="88" y="442"/>
                </a:cubicBezTo>
                <a:cubicBezTo>
                  <a:pt x="103" y="486"/>
                  <a:pt x="177" y="486"/>
                  <a:pt x="235" y="457"/>
                </a:cubicBezTo>
                <a:cubicBezTo>
                  <a:pt x="280" y="427"/>
                  <a:pt x="294" y="398"/>
                  <a:pt x="294" y="353"/>
                </a:cubicBezTo>
                <a:lnTo>
                  <a:pt x="294" y="162"/>
                </a:lnTo>
                <a:cubicBezTo>
                  <a:pt x="500" y="133"/>
                  <a:pt x="500" y="133"/>
                  <a:pt x="500" y="133"/>
                </a:cubicBezTo>
                <a:cubicBezTo>
                  <a:pt x="500" y="265"/>
                  <a:pt x="500" y="265"/>
                  <a:pt x="500" y="265"/>
                </a:cubicBezTo>
                <a:cubicBezTo>
                  <a:pt x="471" y="251"/>
                  <a:pt x="427" y="251"/>
                  <a:pt x="397" y="280"/>
                </a:cubicBezTo>
                <a:cubicBezTo>
                  <a:pt x="339" y="310"/>
                  <a:pt x="309" y="368"/>
                  <a:pt x="339" y="398"/>
                </a:cubicBezTo>
                <a:cubicBezTo>
                  <a:pt x="368" y="442"/>
                  <a:pt x="427" y="442"/>
                  <a:pt x="486" y="412"/>
                </a:cubicBezTo>
                <a:cubicBezTo>
                  <a:pt x="530" y="398"/>
                  <a:pt x="544" y="353"/>
                  <a:pt x="544" y="324"/>
                </a:cubicBezTo>
                <a:lnTo>
                  <a:pt x="544" y="103"/>
                </a:lnTo>
                <a:cubicBezTo>
                  <a:pt x="544" y="89"/>
                  <a:pt x="530" y="89"/>
                  <a:pt x="530" y="89"/>
                </a:cubicBezTo>
                <a:close/>
                <a:moveTo>
                  <a:pt x="206" y="427"/>
                </a:moveTo>
                <a:lnTo>
                  <a:pt x="206" y="427"/>
                </a:lnTo>
                <a:cubicBezTo>
                  <a:pt x="177" y="442"/>
                  <a:pt x="132" y="442"/>
                  <a:pt x="118" y="427"/>
                </a:cubicBezTo>
                <a:cubicBezTo>
                  <a:pt x="103" y="398"/>
                  <a:pt x="118" y="368"/>
                  <a:pt x="147" y="353"/>
                </a:cubicBezTo>
                <a:cubicBezTo>
                  <a:pt x="191" y="339"/>
                  <a:pt x="221" y="339"/>
                  <a:pt x="235" y="353"/>
                </a:cubicBezTo>
                <a:cubicBezTo>
                  <a:pt x="265" y="368"/>
                  <a:pt x="250" y="412"/>
                  <a:pt x="206" y="427"/>
                </a:cubicBezTo>
                <a:close/>
                <a:moveTo>
                  <a:pt x="471" y="383"/>
                </a:moveTo>
                <a:lnTo>
                  <a:pt x="471" y="383"/>
                </a:lnTo>
                <a:cubicBezTo>
                  <a:pt x="441" y="412"/>
                  <a:pt x="397" y="398"/>
                  <a:pt x="368" y="383"/>
                </a:cubicBezTo>
                <a:cubicBezTo>
                  <a:pt x="353" y="368"/>
                  <a:pt x="368" y="324"/>
                  <a:pt x="412" y="310"/>
                </a:cubicBezTo>
                <a:cubicBezTo>
                  <a:pt x="441" y="294"/>
                  <a:pt x="471" y="294"/>
                  <a:pt x="500" y="310"/>
                </a:cubicBezTo>
                <a:cubicBezTo>
                  <a:pt x="515" y="324"/>
                  <a:pt x="500" y="368"/>
                  <a:pt x="471" y="383"/>
                </a:cubicBezTo>
                <a:close/>
                <a:moveTo>
                  <a:pt x="559" y="589"/>
                </a:moveTo>
                <a:lnTo>
                  <a:pt x="559" y="589"/>
                </a:lnTo>
                <a:cubicBezTo>
                  <a:pt x="59" y="589"/>
                  <a:pt x="59" y="589"/>
                  <a:pt x="59" y="589"/>
                </a:cubicBezTo>
                <a:cubicBezTo>
                  <a:pt x="44" y="589"/>
                  <a:pt x="29" y="604"/>
                  <a:pt x="29" y="619"/>
                </a:cubicBezTo>
                <a:cubicBezTo>
                  <a:pt x="29" y="619"/>
                  <a:pt x="44" y="633"/>
                  <a:pt x="59" y="633"/>
                </a:cubicBezTo>
                <a:cubicBezTo>
                  <a:pt x="559" y="633"/>
                  <a:pt x="559" y="633"/>
                  <a:pt x="559" y="633"/>
                </a:cubicBezTo>
                <a:cubicBezTo>
                  <a:pt x="574" y="633"/>
                  <a:pt x="589" y="619"/>
                  <a:pt x="589" y="619"/>
                </a:cubicBezTo>
                <a:cubicBezTo>
                  <a:pt x="589" y="604"/>
                  <a:pt x="574" y="589"/>
                  <a:pt x="559" y="589"/>
                </a:cubicBezTo>
                <a:close/>
                <a:moveTo>
                  <a:pt x="544" y="0"/>
                </a:moveTo>
                <a:lnTo>
                  <a:pt x="544" y="0"/>
                </a:lnTo>
                <a:cubicBezTo>
                  <a:pt x="73" y="0"/>
                  <a:pt x="73" y="0"/>
                  <a:pt x="73" y="0"/>
                </a:cubicBezTo>
                <a:cubicBezTo>
                  <a:pt x="29" y="0"/>
                  <a:pt x="0" y="44"/>
                  <a:pt x="0" y="89"/>
                </a:cubicBezTo>
                <a:cubicBezTo>
                  <a:pt x="0" y="471"/>
                  <a:pt x="0" y="471"/>
                  <a:pt x="0" y="471"/>
                </a:cubicBezTo>
                <a:cubicBezTo>
                  <a:pt x="0" y="515"/>
                  <a:pt x="29" y="560"/>
                  <a:pt x="73" y="560"/>
                </a:cubicBezTo>
                <a:cubicBezTo>
                  <a:pt x="544" y="560"/>
                  <a:pt x="544" y="560"/>
                  <a:pt x="544" y="560"/>
                </a:cubicBezTo>
                <a:cubicBezTo>
                  <a:pt x="589" y="560"/>
                  <a:pt x="618" y="515"/>
                  <a:pt x="618" y="471"/>
                </a:cubicBezTo>
                <a:cubicBezTo>
                  <a:pt x="618" y="89"/>
                  <a:pt x="618" y="89"/>
                  <a:pt x="618" y="89"/>
                </a:cubicBezTo>
                <a:cubicBezTo>
                  <a:pt x="618" y="44"/>
                  <a:pt x="589" y="0"/>
                  <a:pt x="544" y="0"/>
                </a:cubicBezTo>
                <a:close/>
                <a:moveTo>
                  <a:pt x="589" y="471"/>
                </a:moveTo>
                <a:lnTo>
                  <a:pt x="589" y="471"/>
                </a:lnTo>
                <a:cubicBezTo>
                  <a:pt x="589" y="501"/>
                  <a:pt x="559" y="515"/>
                  <a:pt x="544" y="515"/>
                </a:cubicBezTo>
                <a:cubicBezTo>
                  <a:pt x="73" y="515"/>
                  <a:pt x="73" y="515"/>
                  <a:pt x="73" y="515"/>
                </a:cubicBezTo>
                <a:cubicBezTo>
                  <a:pt x="59" y="515"/>
                  <a:pt x="29" y="501"/>
                  <a:pt x="29" y="471"/>
                </a:cubicBezTo>
                <a:cubicBezTo>
                  <a:pt x="29" y="89"/>
                  <a:pt x="29" y="89"/>
                  <a:pt x="29" y="89"/>
                </a:cubicBezTo>
                <a:cubicBezTo>
                  <a:pt x="29" y="59"/>
                  <a:pt x="59" y="44"/>
                  <a:pt x="73" y="44"/>
                </a:cubicBezTo>
                <a:cubicBezTo>
                  <a:pt x="544" y="44"/>
                  <a:pt x="544" y="44"/>
                  <a:pt x="544" y="44"/>
                </a:cubicBezTo>
                <a:cubicBezTo>
                  <a:pt x="559" y="44"/>
                  <a:pt x="589" y="59"/>
                  <a:pt x="589" y="89"/>
                </a:cubicBezTo>
                <a:lnTo>
                  <a:pt x="589"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 name="Freeform 112"/>
          <p:cNvSpPr>
            <a:spLocks noChangeArrowheads="1"/>
          </p:cNvSpPr>
          <p:nvPr/>
        </p:nvSpPr>
        <p:spPr bwMode="auto">
          <a:xfrm>
            <a:off x="11185788" y="7095065"/>
            <a:ext cx="744873" cy="698502"/>
          </a:xfrm>
          <a:custGeom>
            <a:avLst/>
            <a:gdLst>
              <a:gd name="T0" fmla="*/ 633 w 649"/>
              <a:gd name="T1" fmla="*/ 0 h 605"/>
              <a:gd name="T2" fmla="*/ 633 w 649"/>
              <a:gd name="T3" fmla="*/ 0 h 605"/>
              <a:gd name="T4" fmla="*/ 619 w 649"/>
              <a:gd name="T5" fmla="*/ 0 h 605"/>
              <a:gd name="T6" fmla="*/ 295 w 649"/>
              <a:gd name="T7" fmla="*/ 89 h 605"/>
              <a:gd name="T8" fmla="*/ 280 w 649"/>
              <a:gd name="T9" fmla="*/ 103 h 605"/>
              <a:gd name="T10" fmla="*/ 280 w 649"/>
              <a:gd name="T11" fmla="*/ 383 h 605"/>
              <a:gd name="T12" fmla="*/ 118 w 649"/>
              <a:gd name="T13" fmla="*/ 383 h 605"/>
              <a:gd name="T14" fmla="*/ 30 w 649"/>
              <a:gd name="T15" fmla="*/ 545 h 605"/>
              <a:gd name="T16" fmla="*/ 236 w 649"/>
              <a:gd name="T17" fmla="*/ 574 h 605"/>
              <a:gd name="T18" fmla="*/ 324 w 649"/>
              <a:gd name="T19" fmla="*/ 456 h 605"/>
              <a:gd name="T20" fmla="*/ 324 w 649"/>
              <a:gd name="T21" fmla="*/ 118 h 605"/>
              <a:gd name="T22" fmla="*/ 619 w 649"/>
              <a:gd name="T23" fmla="*/ 44 h 605"/>
              <a:gd name="T24" fmla="*/ 619 w 649"/>
              <a:gd name="T25" fmla="*/ 294 h 605"/>
              <a:gd name="T26" fmla="*/ 442 w 649"/>
              <a:gd name="T27" fmla="*/ 309 h 605"/>
              <a:gd name="T28" fmla="*/ 369 w 649"/>
              <a:gd name="T29" fmla="*/ 471 h 605"/>
              <a:gd name="T30" fmla="*/ 575 w 649"/>
              <a:gd name="T31" fmla="*/ 501 h 605"/>
              <a:gd name="T32" fmla="*/ 648 w 649"/>
              <a:gd name="T33" fmla="*/ 383 h 605"/>
              <a:gd name="T34" fmla="*/ 648 w 649"/>
              <a:gd name="T35" fmla="*/ 30 h 605"/>
              <a:gd name="T36" fmla="*/ 633 w 649"/>
              <a:gd name="T37" fmla="*/ 0 h 605"/>
              <a:gd name="T38" fmla="*/ 221 w 649"/>
              <a:gd name="T39" fmla="*/ 530 h 605"/>
              <a:gd name="T40" fmla="*/ 221 w 649"/>
              <a:gd name="T41" fmla="*/ 530 h 605"/>
              <a:gd name="T42" fmla="*/ 74 w 649"/>
              <a:gd name="T43" fmla="*/ 530 h 605"/>
              <a:gd name="T44" fmla="*/ 133 w 649"/>
              <a:gd name="T45" fmla="*/ 412 h 605"/>
              <a:gd name="T46" fmla="*/ 266 w 649"/>
              <a:gd name="T47" fmla="*/ 412 h 605"/>
              <a:gd name="T48" fmla="*/ 221 w 649"/>
              <a:gd name="T49" fmla="*/ 530 h 605"/>
              <a:gd name="T50" fmla="*/ 560 w 649"/>
              <a:gd name="T51" fmla="*/ 456 h 605"/>
              <a:gd name="T52" fmla="*/ 560 w 649"/>
              <a:gd name="T53" fmla="*/ 456 h 605"/>
              <a:gd name="T54" fmla="*/ 413 w 649"/>
              <a:gd name="T55" fmla="*/ 456 h 605"/>
              <a:gd name="T56" fmla="*/ 457 w 649"/>
              <a:gd name="T57" fmla="*/ 339 h 605"/>
              <a:gd name="T58" fmla="*/ 604 w 649"/>
              <a:gd name="T59" fmla="*/ 339 h 605"/>
              <a:gd name="T60" fmla="*/ 560 w 649"/>
              <a:gd name="T61" fmla="*/ 456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9" h="605">
                <a:moveTo>
                  <a:pt x="633" y="0"/>
                </a:moveTo>
                <a:lnTo>
                  <a:pt x="633" y="0"/>
                </a:lnTo>
                <a:cubicBezTo>
                  <a:pt x="633" y="0"/>
                  <a:pt x="633" y="0"/>
                  <a:pt x="619" y="0"/>
                </a:cubicBezTo>
                <a:cubicBezTo>
                  <a:pt x="295" y="89"/>
                  <a:pt x="295" y="89"/>
                  <a:pt x="295" y="89"/>
                </a:cubicBezTo>
                <a:cubicBezTo>
                  <a:pt x="295" y="89"/>
                  <a:pt x="280" y="89"/>
                  <a:pt x="280" y="103"/>
                </a:cubicBezTo>
                <a:cubicBezTo>
                  <a:pt x="280" y="383"/>
                  <a:pt x="280" y="383"/>
                  <a:pt x="280" y="383"/>
                </a:cubicBezTo>
                <a:cubicBezTo>
                  <a:pt x="236" y="353"/>
                  <a:pt x="177" y="353"/>
                  <a:pt x="118" y="383"/>
                </a:cubicBezTo>
                <a:cubicBezTo>
                  <a:pt x="45" y="427"/>
                  <a:pt x="0" y="501"/>
                  <a:pt x="30" y="545"/>
                </a:cubicBezTo>
                <a:cubicBezTo>
                  <a:pt x="74" y="604"/>
                  <a:pt x="162" y="604"/>
                  <a:pt x="236" y="574"/>
                </a:cubicBezTo>
                <a:cubicBezTo>
                  <a:pt x="280" y="545"/>
                  <a:pt x="310" y="501"/>
                  <a:pt x="324" y="456"/>
                </a:cubicBezTo>
                <a:lnTo>
                  <a:pt x="324" y="118"/>
                </a:lnTo>
                <a:cubicBezTo>
                  <a:pt x="619" y="44"/>
                  <a:pt x="619" y="44"/>
                  <a:pt x="619" y="44"/>
                </a:cubicBezTo>
                <a:cubicBezTo>
                  <a:pt x="619" y="294"/>
                  <a:pt x="619" y="294"/>
                  <a:pt x="619" y="294"/>
                </a:cubicBezTo>
                <a:cubicBezTo>
                  <a:pt x="575" y="280"/>
                  <a:pt x="501" y="280"/>
                  <a:pt x="442" y="309"/>
                </a:cubicBezTo>
                <a:cubicBezTo>
                  <a:pt x="369" y="339"/>
                  <a:pt x="339" y="412"/>
                  <a:pt x="369" y="471"/>
                </a:cubicBezTo>
                <a:cubicBezTo>
                  <a:pt x="398" y="515"/>
                  <a:pt x="487" y="530"/>
                  <a:pt x="575" y="501"/>
                </a:cubicBezTo>
                <a:cubicBezTo>
                  <a:pt x="619" y="471"/>
                  <a:pt x="648" y="412"/>
                  <a:pt x="648" y="383"/>
                </a:cubicBezTo>
                <a:cubicBezTo>
                  <a:pt x="648" y="368"/>
                  <a:pt x="648" y="30"/>
                  <a:pt x="648" y="30"/>
                </a:cubicBezTo>
                <a:cubicBezTo>
                  <a:pt x="648" y="15"/>
                  <a:pt x="648" y="0"/>
                  <a:pt x="633" y="0"/>
                </a:cubicBezTo>
                <a:close/>
                <a:moveTo>
                  <a:pt x="221" y="530"/>
                </a:moveTo>
                <a:lnTo>
                  <a:pt x="221" y="530"/>
                </a:lnTo>
                <a:cubicBezTo>
                  <a:pt x="162" y="560"/>
                  <a:pt x="104" y="560"/>
                  <a:pt x="74" y="530"/>
                </a:cubicBezTo>
                <a:cubicBezTo>
                  <a:pt x="45" y="501"/>
                  <a:pt x="74" y="442"/>
                  <a:pt x="133" y="412"/>
                </a:cubicBezTo>
                <a:cubicBezTo>
                  <a:pt x="177" y="383"/>
                  <a:pt x="236" y="383"/>
                  <a:pt x="266" y="412"/>
                </a:cubicBezTo>
                <a:cubicBezTo>
                  <a:pt x="310" y="442"/>
                  <a:pt x="266" y="515"/>
                  <a:pt x="221" y="530"/>
                </a:cubicBezTo>
                <a:close/>
                <a:moveTo>
                  <a:pt x="560" y="456"/>
                </a:moveTo>
                <a:lnTo>
                  <a:pt x="560" y="456"/>
                </a:lnTo>
                <a:cubicBezTo>
                  <a:pt x="501" y="486"/>
                  <a:pt x="428" y="486"/>
                  <a:pt x="413" y="456"/>
                </a:cubicBezTo>
                <a:cubicBezTo>
                  <a:pt x="383" y="412"/>
                  <a:pt x="398" y="368"/>
                  <a:pt x="457" y="339"/>
                </a:cubicBezTo>
                <a:cubicBezTo>
                  <a:pt x="516" y="309"/>
                  <a:pt x="575" y="309"/>
                  <a:pt x="604" y="339"/>
                </a:cubicBezTo>
                <a:cubicBezTo>
                  <a:pt x="633" y="368"/>
                  <a:pt x="604" y="427"/>
                  <a:pt x="560" y="4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 name="Freeform 113"/>
          <p:cNvSpPr>
            <a:spLocks noChangeArrowheads="1"/>
          </p:cNvSpPr>
          <p:nvPr/>
        </p:nvSpPr>
        <p:spPr bwMode="auto">
          <a:xfrm>
            <a:off x="10161587" y="7095065"/>
            <a:ext cx="393595" cy="715434"/>
          </a:xfrm>
          <a:custGeom>
            <a:avLst/>
            <a:gdLst>
              <a:gd name="T0" fmla="*/ 324 w 340"/>
              <a:gd name="T1" fmla="*/ 0 h 619"/>
              <a:gd name="T2" fmla="*/ 324 w 340"/>
              <a:gd name="T3" fmla="*/ 0 h 619"/>
              <a:gd name="T4" fmla="*/ 294 w 340"/>
              <a:gd name="T5" fmla="*/ 30 h 619"/>
              <a:gd name="T6" fmla="*/ 294 w 340"/>
              <a:gd name="T7" fmla="*/ 339 h 619"/>
              <a:gd name="T8" fmla="*/ 118 w 340"/>
              <a:gd name="T9" fmla="*/ 353 h 619"/>
              <a:gd name="T10" fmla="*/ 30 w 340"/>
              <a:gd name="T11" fmla="*/ 545 h 619"/>
              <a:gd name="T12" fmla="*/ 251 w 340"/>
              <a:gd name="T13" fmla="*/ 560 h 619"/>
              <a:gd name="T14" fmla="*/ 339 w 340"/>
              <a:gd name="T15" fmla="*/ 412 h 619"/>
              <a:gd name="T16" fmla="*/ 339 w 340"/>
              <a:gd name="T17" fmla="*/ 30 h 619"/>
              <a:gd name="T18" fmla="*/ 324 w 340"/>
              <a:gd name="T19" fmla="*/ 0 h 619"/>
              <a:gd name="T20" fmla="*/ 236 w 340"/>
              <a:gd name="T21" fmla="*/ 530 h 619"/>
              <a:gd name="T22" fmla="*/ 236 w 340"/>
              <a:gd name="T23" fmla="*/ 530 h 619"/>
              <a:gd name="T24" fmla="*/ 74 w 340"/>
              <a:gd name="T25" fmla="*/ 530 h 619"/>
              <a:gd name="T26" fmla="*/ 133 w 340"/>
              <a:gd name="T27" fmla="*/ 383 h 619"/>
              <a:gd name="T28" fmla="*/ 294 w 340"/>
              <a:gd name="T29" fmla="*/ 398 h 619"/>
              <a:gd name="T30" fmla="*/ 236 w 340"/>
              <a:gd name="T31" fmla="*/ 53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0" h="619">
                <a:moveTo>
                  <a:pt x="324" y="0"/>
                </a:moveTo>
                <a:lnTo>
                  <a:pt x="324" y="0"/>
                </a:lnTo>
                <a:cubicBezTo>
                  <a:pt x="294" y="0"/>
                  <a:pt x="294" y="30"/>
                  <a:pt x="294" y="30"/>
                </a:cubicBezTo>
                <a:cubicBezTo>
                  <a:pt x="294" y="339"/>
                  <a:pt x="294" y="339"/>
                  <a:pt x="294" y="339"/>
                </a:cubicBezTo>
                <a:cubicBezTo>
                  <a:pt x="251" y="309"/>
                  <a:pt x="177" y="309"/>
                  <a:pt x="118" y="353"/>
                </a:cubicBezTo>
                <a:cubicBezTo>
                  <a:pt x="44" y="398"/>
                  <a:pt x="0" y="486"/>
                  <a:pt x="30" y="545"/>
                </a:cubicBezTo>
                <a:cubicBezTo>
                  <a:pt x="74" y="604"/>
                  <a:pt x="162" y="618"/>
                  <a:pt x="251" y="560"/>
                </a:cubicBezTo>
                <a:cubicBezTo>
                  <a:pt x="310" y="530"/>
                  <a:pt x="339" y="471"/>
                  <a:pt x="339" y="412"/>
                </a:cubicBezTo>
                <a:cubicBezTo>
                  <a:pt x="339" y="30"/>
                  <a:pt x="339" y="30"/>
                  <a:pt x="339" y="30"/>
                </a:cubicBezTo>
                <a:cubicBezTo>
                  <a:pt x="339" y="15"/>
                  <a:pt x="324" y="0"/>
                  <a:pt x="324" y="0"/>
                </a:cubicBezTo>
                <a:close/>
                <a:moveTo>
                  <a:pt x="236" y="530"/>
                </a:moveTo>
                <a:lnTo>
                  <a:pt x="236" y="530"/>
                </a:lnTo>
                <a:cubicBezTo>
                  <a:pt x="177" y="574"/>
                  <a:pt x="103" y="574"/>
                  <a:pt x="74" y="530"/>
                </a:cubicBezTo>
                <a:cubicBezTo>
                  <a:pt x="44" y="486"/>
                  <a:pt x="74" y="412"/>
                  <a:pt x="133" y="383"/>
                </a:cubicBezTo>
                <a:cubicBezTo>
                  <a:pt x="192" y="339"/>
                  <a:pt x="265" y="353"/>
                  <a:pt x="294" y="398"/>
                </a:cubicBezTo>
                <a:cubicBezTo>
                  <a:pt x="324" y="442"/>
                  <a:pt x="280" y="501"/>
                  <a:pt x="236" y="53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 name="Freeform 114"/>
          <p:cNvSpPr>
            <a:spLocks noChangeArrowheads="1"/>
          </p:cNvSpPr>
          <p:nvPr/>
        </p:nvSpPr>
        <p:spPr bwMode="auto">
          <a:xfrm>
            <a:off x="8925776" y="7061201"/>
            <a:ext cx="545957" cy="732369"/>
          </a:xfrm>
          <a:custGeom>
            <a:avLst/>
            <a:gdLst>
              <a:gd name="T0" fmla="*/ 456 w 472"/>
              <a:gd name="T1" fmla="*/ 132 h 634"/>
              <a:gd name="T2" fmla="*/ 456 w 472"/>
              <a:gd name="T3" fmla="*/ 132 h 634"/>
              <a:gd name="T4" fmla="*/ 324 w 472"/>
              <a:gd name="T5" fmla="*/ 14 h 634"/>
              <a:gd name="T6" fmla="*/ 294 w 472"/>
              <a:gd name="T7" fmla="*/ 14 h 634"/>
              <a:gd name="T8" fmla="*/ 294 w 472"/>
              <a:gd name="T9" fmla="*/ 29 h 634"/>
              <a:gd name="T10" fmla="*/ 294 w 472"/>
              <a:gd name="T11" fmla="*/ 368 h 634"/>
              <a:gd name="T12" fmla="*/ 117 w 472"/>
              <a:gd name="T13" fmla="*/ 382 h 634"/>
              <a:gd name="T14" fmla="*/ 29 w 472"/>
              <a:gd name="T15" fmla="*/ 574 h 634"/>
              <a:gd name="T16" fmla="*/ 235 w 472"/>
              <a:gd name="T17" fmla="*/ 589 h 634"/>
              <a:gd name="T18" fmla="*/ 338 w 472"/>
              <a:gd name="T19" fmla="*/ 441 h 634"/>
              <a:gd name="T20" fmla="*/ 338 w 472"/>
              <a:gd name="T21" fmla="*/ 73 h 634"/>
              <a:gd name="T22" fmla="*/ 426 w 472"/>
              <a:gd name="T23" fmla="*/ 162 h 634"/>
              <a:gd name="T24" fmla="*/ 456 w 472"/>
              <a:gd name="T25" fmla="*/ 162 h 634"/>
              <a:gd name="T26" fmla="*/ 456 w 472"/>
              <a:gd name="T27" fmla="*/ 132 h 634"/>
              <a:gd name="T28" fmla="*/ 220 w 472"/>
              <a:gd name="T29" fmla="*/ 559 h 634"/>
              <a:gd name="T30" fmla="*/ 220 w 472"/>
              <a:gd name="T31" fmla="*/ 559 h 634"/>
              <a:gd name="T32" fmla="*/ 73 w 472"/>
              <a:gd name="T33" fmla="*/ 559 h 634"/>
              <a:gd name="T34" fmla="*/ 132 w 472"/>
              <a:gd name="T35" fmla="*/ 412 h 634"/>
              <a:gd name="T36" fmla="*/ 279 w 472"/>
              <a:gd name="T37" fmla="*/ 427 h 634"/>
              <a:gd name="T38" fmla="*/ 220 w 472"/>
              <a:gd name="T39" fmla="*/ 55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2" h="634">
                <a:moveTo>
                  <a:pt x="456" y="132"/>
                </a:moveTo>
                <a:lnTo>
                  <a:pt x="456" y="132"/>
                </a:lnTo>
                <a:cubicBezTo>
                  <a:pt x="324" y="14"/>
                  <a:pt x="324" y="14"/>
                  <a:pt x="324" y="14"/>
                </a:cubicBezTo>
                <a:cubicBezTo>
                  <a:pt x="324" y="0"/>
                  <a:pt x="309" y="0"/>
                  <a:pt x="294" y="14"/>
                </a:cubicBezTo>
                <a:lnTo>
                  <a:pt x="294" y="29"/>
                </a:lnTo>
                <a:cubicBezTo>
                  <a:pt x="294" y="368"/>
                  <a:pt x="294" y="368"/>
                  <a:pt x="294" y="368"/>
                </a:cubicBezTo>
                <a:cubicBezTo>
                  <a:pt x="250" y="338"/>
                  <a:pt x="176" y="338"/>
                  <a:pt x="117" y="382"/>
                </a:cubicBezTo>
                <a:cubicBezTo>
                  <a:pt x="29" y="427"/>
                  <a:pt x="0" y="515"/>
                  <a:pt x="29" y="574"/>
                </a:cubicBezTo>
                <a:cubicBezTo>
                  <a:pt x="73" y="633"/>
                  <a:pt x="162" y="633"/>
                  <a:pt x="235" y="589"/>
                </a:cubicBezTo>
                <a:cubicBezTo>
                  <a:pt x="294" y="559"/>
                  <a:pt x="338" y="500"/>
                  <a:pt x="338" y="441"/>
                </a:cubicBezTo>
                <a:cubicBezTo>
                  <a:pt x="338" y="73"/>
                  <a:pt x="338" y="73"/>
                  <a:pt x="338" y="73"/>
                </a:cubicBezTo>
                <a:cubicBezTo>
                  <a:pt x="426" y="162"/>
                  <a:pt x="426" y="162"/>
                  <a:pt x="426" y="162"/>
                </a:cubicBezTo>
                <a:cubicBezTo>
                  <a:pt x="441" y="176"/>
                  <a:pt x="456" y="176"/>
                  <a:pt x="456" y="162"/>
                </a:cubicBezTo>
                <a:cubicBezTo>
                  <a:pt x="471" y="162"/>
                  <a:pt x="471" y="147"/>
                  <a:pt x="456" y="132"/>
                </a:cubicBezTo>
                <a:close/>
                <a:moveTo>
                  <a:pt x="220" y="559"/>
                </a:moveTo>
                <a:lnTo>
                  <a:pt x="220" y="559"/>
                </a:lnTo>
                <a:cubicBezTo>
                  <a:pt x="176" y="603"/>
                  <a:pt x="103" y="589"/>
                  <a:pt x="73" y="559"/>
                </a:cubicBezTo>
                <a:cubicBezTo>
                  <a:pt x="44" y="515"/>
                  <a:pt x="73" y="441"/>
                  <a:pt x="132" y="412"/>
                </a:cubicBezTo>
                <a:cubicBezTo>
                  <a:pt x="176" y="368"/>
                  <a:pt x="250" y="382"/>
                  <a:pt x="279" y="427"/>
                </a:cubicBezTo>
                <a:cubicBezTo>
                  <a:pt x="309" y="456"/>
                  <a:pt x="279" y="530"/>
                  <a:pt x="220" y="55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0" name="Freeform 115"/>
          <p:cNvSpPr>
            <a:spLocks noChangeArrowheads="1"/>
          </p:cNvSpPr>
          <p:nvPr/>
        </p:nvSpPr>
        <p:spPr bwMode="auto">
          <a:xfrm>
            <a:off x="7673034" y="7145868"/>
            <a:ext cx="744873" cy="596900"/>
          </a:xfrm>
          <a:custGeom>
            <a:avLst/>
            <a:gdLst>
              <a:gd name="T0" fmla="*/ 324 w 649"/>
              <a:gd name="T1" fmla="*/ 471 h 517"/>
              <a:gd name="T2" fmla="*/ 324 w 649"/>
              <a:gd name="T3" fmla="*/ 471 h 517"/>
              <a:gd name="T4" fmla="*/ 118 w 649"/>
              <a:gd name="T5" fmla="*/ 309 h 517"/>
              <a:gd name="T6" fmla="*/ 177 w 649"/>
              <a:gd name="T7" fmla="*/ 309 h 517"/>
              <a:gd name="T8" fmla="*/ 177 w 649"/>
              <a:gd name="T9" fmla="*/ 295 h 517"/>
              <a:gd name="T10" fmla="*/ 103 w 649"/>
              <a:gd name="T11" fmla="*/ 221 h 517"/>
              <a:gd name="T12" fmla="*/ 88 w 649"/>
              <a:gd name="T13" fmla="*/ 221 h 517"/>
              <a:gd name="T14" fmla="*/ 15 w 649"/>
              <a:gd name="T15" fmla="*/ 295 h 517"/>
              <a:gd name="T16" fmla="*/ 15 w 649"/>
              <a:gd name="T17" fmla="*/ 309 h 517"/>
              <a:gd name="T18" fmla="*/ 74 w 649"/>
              <a:gd name="T19" fmla="*/ 309 h 517"/>
              <a:gd name="T20" fmla="*/ 324 w 649"/>
              <a:gd name="T21" fmla="*/ 516 h 517"/>
              <a:gd name="T22" fmla="*/ 545 w 649"/>
              <a:gd name="T23" fmla="*/ 383 h 517"/>
              <a:gd name="T24" fmla="*/ 501 w 649"/>
              <a:gd name="T25" fmla="*/ 368 h 517"/>
              <a:gd name="T26" fmla="*/ 324 w 649"/>
              <a:gd name="T27" fmla="*/ 471 h 517"/>
              <a:gd name="T28" fmla="*/ 633 w 649"/>
              <a:gd name="T29" fmla="*/ 221 h 517"/>
              <a:gd name="T30" fmla="*/ 633 w 649"/>
              <a:gd name="T31" fmla="*/ 221 h 517"/>
              <a:gd name="T32" fmla="*/ 574 w 649"/>
              <a:gd name="T33" fmla="*/ 221 h 517"/>
              <a:gd name="T34" fmla="*/ 324 w 649"/>
              <a:gd name="T35" fmla="*/ 0 h 517"/>
              <a:gd name="T36" fmla="*/ 103 w 649"/>
              <a:gd name="T37" fmla="*/ 133 h 517"/>
              <a:gd name="T38" fmla="*/ 133 w 649"/>
              <a:gd name="T39" fmla="*/ 148 h 517"/>
              <a:gd name="T40" fmla="*/ 324 w 649"/>
              <a:gd name="T41" fmla="*/ 45 h 517"/>
              <a:gd name="T42" fmla="*/ 530 w 649"/>
              <a:gd name="T43" fmla="*/ 221 h 517"/>
              <a:gd name="T44" fmla="*/ 471 w 649"/>
              <a:gd name="T45" fmla="*/ 221 h 517"/>
              <a:gd name="T46" fmla="*/ 471 w 649"/>
              <a:gd name="T47" fmla="*/ 236 h 517"/>
              <a:gd name="T48" fmla="*/ 545 w 649"/>
              <a:gd name="T49" fmla="*/ 309 h 517"/>
              <a:gd name="T50" fmla="*/ 560 w 649"/>
              <a:gd name="T51" fmla="*/ 309 h 517"/>
              <a:gd name="T52" fmla="*/ 633 w 649"/>
              <a:gd name="T53" fmla="*/ 236 h 517"/>
              <a:gd name="T54" fmla="*/ 633 w 649"/>
              <a:gd name="T55" fmla="*/ 221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9" h="517">
                <a:moveTo>
                  <a:pt x="324" y="471"/>
                </a:moveTo>
                <a:lnTo>
                  <a:pt x="324" y="471"/>
                </a:lnTo>
                <a:cubicBezTo>
                  <a:pt x="221" y="471"/>
                  <a:pt x="147" y="398"/>
                  <a:pt x="118" y="309"/>
                </a:cubicBezTo>
                <a:cubicBezTo>
                  <a:pt x="177" y="309"/>
                  <a:pt x="177" y="309"/>
                  <a:pt x="177" y="309"/>
                </a:cubicBezTo>
                <a:cubicBezTo>
                  <a:pt x="192" y="309"/>
                  <a:pt x="192" y="295"/>
                  <a:pt x="177" y="295"/>
                </a:cubicBezTo>
                <a:cubicBezTo>
                  <a:pt x="103" y="221"/>
                  <a:pt x="103" y="221"/>
                  <a:pt x="103" y="221"/>
                </a:cubicBezTo>
                <a:lnTo>
                  <a:pt x="88" y="221"/>
                </a:lnTo>
                <a:cubicBezTo>
                  <a:pt x="15" y="295"/>
                  <a:pt x="15" y="295"/>
                  <a:pt x="15" y="295"/>
                </a:cubicBezTo>
                <a:cubicBezTo>
                  <a:pt x="0" y="309"/>
                  <a:pt x="15" y="309"/>
                  <a:pt x="15" y="309"/>
                </a:cubicBezTo>
                <a:cubicBezTo>
                  <a:pt x="74" y="309"/>
                  <a:pt x="74" y="309"/>
                  <a:pt x="74" y="309"/>
                </a:cubicBezTo>
                <a:cubicBezTo>
                  <a:pt x="103" y="427"/>
                  <a:pt x="206" y="516"/>
                  <a:pt x="324" y="516"/>
                </a:cubicBezTo>
                <a:cubicBezTo>
                  <a:pt x="413" y="516"/>
                  <a:pt x="501" y="457"/>
                  <a:pt x="545" y="383"/>
                </a:cubicBezTo>
                <a:cubicBezTo>
                  <a:pt x="501" y="368"/>
                  <a:pt x="501" y="368"/>
                  <a:pt x="501" y="368"/>
                </a:cubicBezTo>
                <a:cubicBezTo>
                  <a:pt x="471" y="427"/>
                  <a:pt x="398" y="471"/>
                  <a:pt x="324" y="471"/>
                </a:cubicBezTo>
                <a:close/>
                <a:moveTo>
                  <a:pt x="633" y="221"/>
                </a:moveTo>
                <a:lnTo>
                  <a:pt x="633" y="221"/>
                </a:lnTo>
                <a:cubicBezTo>
                  <a:pt x="574" y="221"/>
                  <a:pt x="574" y="221"/>
                  <a:pt x="574" y="221"/>
                </a:cubicBezTo>
                <a:cubicBezTo>
                  <a:pt x="560" y="89"/>
                  <a:pt x="456" y="0"/>
                  <a:pt x="324" y="0"/>
                </a:cubicBezTo>
                <a:cubicBezTo>
                  <a:pt x="221" y="0"/>
                  <a:pt x="133" y="59"/>
                  <a:pt x="103" y="133"/>
                </a:cubicBezTo>
                <a:cubicBezTo>
                  <a:pt x="133" y="148"/>
                  <a:pt x="133" y="148"/>
                  <a:pt x="133" y="148"/>
                </a:cubicBezTo>
                <a:cubicBezTo>
                  <a:pt x="177" y="89"/>
                  <a:pt x="236" y="45"/>
                  <a:pt x="324" y="45"/>
                </a:cubicBezTo>
                <a:cubicBezTo>
                  <a:pt x="427" y="45"/>
                  <a:pt x="515" y="118"/>
                  <a:pt x="530" y="221"/>
                </a:cubicBezTo>
                <a:cubicBezTo>
                  <a:pt x="471" y="221"/>
                  <a:pt x="471" y="221"/>
                  <a:pt x="471" y="221"/>
                </a:cubicBezTo>
                <a:cubicBezTo>
                  <a:pt x="456" y="221"/>
                  <a:pt x="456" y="221"/>
                  <a:pt x="471" y="236"/>
                </a:cubicBezTo>
                <a:cubicBezTo>
                  <a:pt x="545" y="309"/>
                  <a:pt x="545" y="309"/>
                  <a:pt x="545" y="309"/>
                </a:cubicBezTo>
                <a:lnTo>
                  <a:pt x="560" y="309"/>
                </a:lnTo>
                <a:cubicBezTo>
                  <a:pt x="633" y="236"/>
                  <a:pt x="633" y="236"/>
                  <a:pt x="633" y="236"/>
                </a:cubicBezTo>
                <a:cubicBezTo>
                  <a:pt x="648" y="236"/>
                  <a:pt x="633" y="221"/>
                  <a:pt x="633"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1" name="Freeform 116"/>
          <p:cNvSpPr>
            <a:spLocks noChangeArrowheads="1"/>
          </p:cNvSpPr>
          <p:nvPr/>
        </p:nvSpPr>
        <p:spPr bwMode="auto">
          <a:xfrm>
            <a:off x="6547262" y="7162800"/>
            <a:ext cx="609442" cy="529169"/>
          </a:xfrm>
          <a:custGeom>
            <a:avLst/>
            <a:gdLst>
              <a:gd name="T0" fmla="*/ 14 w 531"/>
              <a:gd name="T1" fmla="*/ 103 h 457"/>
              <a:gd name="T2" fmla="*/ 14 w 531"/>
              <a:gd name="T3" fmla="*/ 103 h 457"/>
              <a:gd name="T4" fmla="*/ 103 w 531"/>
              <a:gd name="T5" fmla="*/ 103 h 457"/>
              <a:gd name="T6" fmla="*/ 162 w 531"/>
              <a:gd name="T7" fmla="*/ 192 h 457"/>
              <a:gd name="T8" fmla="*/ 191 w 531"/>
              <a:gd name="T9" fmla="*/ 162 h 457"/>
              <a:gd name="T10" fmla="*/ 117 w 531"/>
              <a:gd name="T11" fmla="*/ 59 h 457"/>
              <a:gd name="T12" fmla="*/ 14 w 531"/>
              <a:gd name="T13" fmla="*/ 59 h 457"/>
              <a:gd name="T14" fmla="*/ 0 w 531"/>
              <a:gd name="T15" fmla="*/ 88 h 457"/>
              <a:gd name="T16" fmla="*/ 14 w 531"/>
              <a:gd name="T17" fmla="*/ 103 h 457"/>
              <a:gd name="T18" fmla="*/ 412 w 531"/>
              <a:gd name="T19" fmla="*/ 103 h 457"/>
              <a:gd name="T20" fmla="*/ 412 w 531"/>
              <a:gd name="T21" fmla="*/ 103 h 457"/>
              <a:gd name="T22" fmla="*/ 412 w 531"/>
              <a:gd name="T23" fmla="*/ 162 h 457"/>
              <a:gd name="T24" fmla="*/ 441 w 531"/>
              <a:gd name="T25" fmla="*/ 162 h 457"/>
              <a:gd name="T26" fmla="*/ 530 w 531"/>
              <a:gd name="T27" fmla="*/ 88 h 457"/>
              <a:gd name="T28" fmla="*/ 530 w 531"/>
              <a:gd name="T29" fmla="*/ 74 h 457"/>
              <a:gd name="T30" fmla="*/ 441 w 531"/>
              <a:gd name="T31" fmla="*/ 15 h 457"/>
              <a:gd name="T32" fmla="*/ 412 w 531"/>
              <a:gd name="T33" fmla="*/ 15 h 457"/>
              <a:gd name="T34" fmla="*/ 412 w 531"/>
              <a:gd name="T35" fmla="*/ 59 h 457"/>
              <a:gd name="T36" fmla="*/ 309 w 531"/>
              <a:gd name="T37" fmla="*/ 59 h 457"/>
              <a:gd name="T38" fmla="*/ 103 w 531"/>
              <a:gd name="T39" fmla="*/ 353 h 457"/>
              <a:gd name="T40" fmla="*/ 14 w 531"/>
              <a:gd name="T41" fmla="*/ 353 h 457"/>
              <a:gd name="T42" fmla="*/ 0 w 531"/>
              <a:gd name="T43" fmla="*/ 383 h 457"/>
              <a:gd name="T44" fmla="*/ 14 w 531"/>
              <a:gd name="T45" fmla="*/ 397 h 457"/>
              <a:gd name="T46" fmla="*/ 117 w 531"/>
              <a:gd name="T47" fmla="*/ 397 h 457"/>
              <a:gd name="T48" fmla="*/ 338 w 531"/>
              <a:gd name="T49" fmla="*/ 103 h 457"/>
              <a:gd name="T50" fmla="*/ 412 w 531"/>
              <a:gd name="T51" fmla="*/ 103 h 457"/>
              <a:gd name="T52" fmla="*/ 441 w 531"/>
              <a:gd name="T53" fmla="*/ 309 h 457"/>
              <a:gd name="T54" fmla="*/ 441 w 531"/>
              <a:gd name="T55" fmla="*/ 309 h 457"/>
              <a:gd name="T56" fmla="*/ 412 w 531"/>
              <a:gd name="T57" fmla="*/ 309 h 457"/>
              <a:gd name="T58" fmla="*/ 412 w 531"/>
              <a:gd name="T59" fmla="*/ 353 h 457"/>
              <a:gd name="T60" fmla="*/ 338 w 531"/>
              <a:gd name="T61" fmla="*/ 353 h 457"/>
              <a:gd name="T62" fmla="*/ 265 w 531"/>
              <a:gd name="T63" fmla="*/ 265 h 457"/>
              <a:gd name="T64" fmla="*/ 235 w 531"/>
              <a:gd name="T65" fmla="*/ 294 h 457"/>
              <a:gd name="T66" fmla="*/ 309 w 531"/>
              <a:gd name="T67" fmla="*/ 397 h 457"/>
              <a:gd name="T68" fmla="*/ 412 w 531"/>
              <a:gd name="T69" fmla="*/ 397 h 457"/>
              <a:gd name="T70" fmla="*/ 412 w 531"/>
              <a:gd name="T71" fmla="*/ 456 h 457"/>
              <a:gd name="T72" fmla="*/ 441 w 531"/>
              <a:gd name="T73" fmla="*/ 456 h 457"/>
              <a:gd name="T74" fmla="*/ 530 w 531"/>
              <a:gd name="T75" fmla="*/ 383 h 457"/>
              <a:gd name="T76" fmla="*/ 530 w 531"/>
              <a:gd name="T77" fmla="*/ 368 h 457"/>
              <a:gd name="T78" fmla="*/ 441 w 531"/>
              <a:gd name="T79" fmla="*/ 3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1" h="457">
                <a:moveTo>
                  <a:pt x="14" y="103"/>
                </a:moveTo>
                <a:lnTo>
                  <a:pt x="14" y="103"/>
                </a:lnTo>
                <a:cubicBezTo>
                  <a:pt x="103" y="103"/>
                  <a:pt x="103" y="103"/>
                  <a:pt x="103" y="103"/>
                </a:cubicBezTo>
                <a:cubicBezTo>
                  <a:pt x="162" y="192"/>
                  <a:pt x="162" y="192"/>
                  <a:pt x="162" y="192"/>
                </a:cubicBezTo>
                <a:cubicBezTo>
                  <a:pt x="191" y="162"/>
                  <a:pt x="191" y="162"/>
                  <a:pt x="191" y="162"/>
                </a:cubicBezTo>
                <a:cubicBezTo>
                  <a:pt x="191" y="162"/>
                  <a:pt x="117" y="74"/>
                  <a:pt x="117" y="59"/>
                </a:cubicBezTo>
                <a:cubicBezTo>
                  <a:pt x="14" y="59"/>
                  <a:pt x="14" y="59"/>
                  <a:pt x="14" y="59"/>
                </a:cubicBezTo>
                <a:cubicBezTo>
                  <a:pt x="14" y="59"/>
                  <a:pt x="0" y="74"/>
                  <a:pt x="0" y="88"/>
                </a:cubicBezTo>
                <a:cubicBezTo>
                  <a:pt x="0" y="103"/>
                  <a:pt x="14" y="103"/>
                  <a:pt x="14" y="103"/>
                </a:cubicBezTo>
                <a:close/>
                <a:moveTo>
                  <a:pt x="412" y="103"/>
                </a:moveTo>
                <a:lnTo>
                  <a:pt x="412" y="103"/>
                </a:lnTo>
                <a:cubicBezTo>
                  <a:pt x="412" y="162"/>
                  <a:pt x="412" y="162"/>
                  <a:pt x="412" y="162"/>
                </a:cubicBezTo>
                <a:lnTo>
                  <a:pt x="441" y="162"/>
                </a:lnTo>
                <a:cubicBezTo>
                  <a:pt x="530" y="88"/>
                  <a:pt x="530" y="88"/>
                  <a:pt x="530" y="88"/>
                </a:cubicBezTo>
                <a:lnTo>
                  <a:pt x="530" y="74"/>
                </a:lnTo>
                <a:cubicBezTo>
                  <a:pt x="441" y="15"/>
                  <a:pt x="441" y="15"/>
                  <a:pt x="441" y="15"/>
                </a:cubicBezTo>
                <a:cubicBezTo>
                  <a:pt x="441" y="0"/>
                  <a:pt x="412" y="0"/>
                  <a:pt x="412" y="15"/>
                </a:cubicBezTo>
                <a:cubicBezTo>
                  <a:pt x="412" y="59"/>
                  <a:pt x="412" y="59"/>
                  <a:pt x="412" y="59"/>
                </a:cubicBezTo>
                <a:cubicBezTo>
                  <a:pt x="309" y="59"/>
                  <a:pt x="309" y="59"/>
                  <a:pt x="309" y="59"/>
                </a:cubicBezTo>
                <a:cubicBezTo>
                  <a:pt x="103" y="353"/>
                  <a:pt x="103" y="353"/>
                  <a:pt x="103" y="353"/>
                </a:cubicBezTo>
                <a:cubicBezTo>
                  <a:pt x="14" y="353"/>
                  <a:pt x="14" y="353"/>
                  <a:pt x="14" y="353"/>
                </a:cubicBezTo>
                <a:cubicBezTo>
                  <a:pt x="14" y="353"/>
                  <a:pt x="0" y="368"/>
                  <a:pt x="0" y="383"/>
                </a:cubicBezTo>
                <a:lnTo>
                  <a:pt x="14" y="397"/>
                </a:lnTo>
                <a:cubicBezTo>
                  <a:pt x="117" y="397"/>
                  <a:pt x="117" y="397"/>
                  <a:pt x="117" y="397"/>
                </a:cubicBezTo>
                <a:cubicBezTo>
                  <a:pt x="338" y="103"/>
                  <a:pt x="338" y="103"/>
                  <a:pt x="338" y="103"/>
                </a:cubicBezTo>
                <a:lnTo>
                  <a:pt x="412" y="103"/>
                </a:lnTo>
                <a:close/>
                <a:moveTo>
                  <a:pt x="441" y="309"/>
                </a:moveTo>
                <a:lnTo>
                  <a:pt x="441" y="309"/>
                </a:lnTo>
                <a:cubicBezTo>
                  <a:pt x="441" y="294"/>
                  <a:pt x="412" y="294"/>
                  <a:pt x="412" y="309"/>
                </a:cubicBezTo>
                <a:cubicBezTo>
                  <a:pt x="412" y="353"/>
                  <a:pt x="412" y="353"/>
                  <a:pt x="412" y="353"/>
                </a:cubicBezTo>
                <a:cubicBezTo>
                  <a:pt x="338" y="353"/>
                  <a:pt x="338" y="353"/>
                  <a:pt x="338" y="353"/>
                </a:cubicBezTo>
                <a:cubicBezTo>
                  <a:pt x="265" y="265"/>
                  <a:pt x="265" y="265"/>
                  <a:pt x="265" y="265"/>
                </a:cubicBezTo>
                <a:cubicBezTo>
                  <a:pt x="235" y="294"/>
                  <a:pt x="235" y="294"/>
                  <a:pt x="235" y="294"/>
                </a:cubicBezTo>
                <a:cubicBezTo>
                  <a:pt x="309" y="397"/>
                  <a:pt x="309" y="397"/>
                  <a:pt x="309" y="397"/>
                </a:cubicBezTo>
                <a:cubicBezTo>
                  <a:pt x="412" y="397"/>
                  <a:pt x="412" y="397"/>
                  <a:pt x="412" y="397"/>
                </a:cubicBezTo>
                <a:cubicBezTo>
                  <a:pt x="412" y="456"/>
                  <a:pt x="412" y="456"/>
                  <a:pt x="412" y="456"/>
                </a:cubicBezTo>
                <a:lnTo>
                  <a:pt x="441" y="456"/>
                </a:lnTo>
                <a:cubicBezTo>
                  <a:pt x="530" y="383"/>
                  <a:pt x="530" y="383"/>
                  <a:pt x="530" y="383"/>
                </a:cubicBezTo>
                <a:lnTo>
                  <a:pt x="530" y="368"/>
                </a:lnTo>
                <a:lnTo>
                  <a:pt x="441" y="30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2" name="Freeform 117"/>
          <p:cNvSpPr>
            <a:spLocks noChangeArrowheads="1"/>
          </p:cNvSpPr>
          <p:nvPr/>
        </p:nvSpPr>
        <p:spPr bwMode="auto">
          <a:xfrm>
            <a:off x="5413025" y="7162800"/>
            <a:ext cx="529027" cy="546101"/>
          </a:xfrm>
          <a:custGeom>
            <a:avLst/>
            <a:gdLst>
              <a:gd name="T0" fmla="*/ 457 w 458"/>
              <a:gd name="T1" fmla="*/ 221 h 472"/>
              <a:gd name="T2" fmla="*/ 457 w 458"/>
              <a:gd name="T3" fmla="*/ 221 h 472"/>
              <a:gd name="T4" fmla="*/ 236 w 458"/>
              <a:gd name="T5" fmla="*/ 15 h 472"/>
              <a:gd name="T6" fmla="*/ 206 w 458"/>
              <a:gd name="T7" fmla="*/ 15 h 472"/>
              <a:gd name="T8" fmla="*/ 206 w 458"/>
              <a:gd name="T9" fmla="*/ 44 h 472"/>
              <a:gd name="T10" fmla="*/ 412 w 458"/>
              <a:gd name="T11" fmla="*/ 235 h 472"/>
              <a:gd name="T12" fmla="*/ 206 w 458"/>
              <a:gd name="T13" fmla="*/ 442 h 472"/>
              <a:gd name="T14" fmla="*/ 206 w 458"/>
              <a:gd name="T15" fmla="*/ 471 h 472"/>
              <a:gd name="T16" fmla="*/ 236 w 458"/>
              <a:gd name="T17" fmla="*/ 471 h 472"/>
              <a:gd name="T18" fmla="*/ 457 w 458"/>
              <a:gd name="T19" fmla="*/ 250 h 472"/>
              <a:gd name="T20" fmla="*/ 457 w 458"/>
              <a:gd name="T21" fmla="*/ 235 h 472"/>
              <a:gd name="T22" fmla="*/ 457 w 458"/>
              <a:gd name="T23" fmla="*/ 221 h 472"/>
              <a:gd name="T24" fmla="*/ 221 w 458"/>
              <a:gd name="T25" fmla="*/ 235 h 472"/>
              <a:gd name="T26" fmla="*/ 221 w 458"/>
              <a:gd name="T27" fmla="*/ 235 h 472"/>
              <a:gd name="T28" fmla="*/ 221 w 458"/>
              <a:gd name="T29" fmla="*/ 221 h 472"/>
              <a:gd name="T30" fmla="*/ 44 w 458"/>
              <a:gd name="T31" fmla="*/ 44 h 472"/>
              <a:gd name="T32" fmla="*/ 15 w 458"/>
              <a:gd name="T33" fmla="*/ 44 h 472"/>
              <a:gd name="T34" fmla="*/ 15 w 458"/>
              <a:gd name="T35" fmla="*/ 74 h 472"/>
              <a:gd name="T36" fmla="*/ 177 w 458"/>
              <a:gd name="T37" fmla="*/ 235 h 472"/>
              <a:gd name="T38" fmla="*/ 15 w 458"/>
              <a:gd name="T39" fmla="*/ 397 h 472"/>
              <a:gd name="T40" fmla="*/ 15 w 458"/>
              <a:gd name="T41" fmla="*/ 427 h 472"/>
              <a:gd name="T42" fmla="*/ 44 w 458"/>
              <a:gd name="T43" fmla="*/ 427 h 472"/>
              <a:gd name="T44" fmla="*/ 221 w 458"/>
              <a:gd name="T45" fmla="*/ 250 h 472"/>
              <a:gd name="T46" fmla="*/ 221 w 458"/>
              <a:gd name="T47"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8" h="472">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3" name="Freeform 118"/>
          <p:cNvSpPr>
            <a:spLocks noChangeArrowheads="1"/>
          </p:cNvSpPr>
          <p:nvPr/>
        </p:nvSpPr>
        <p:spPr bwMode="auto">
          <a:xfrm>
            <a:off x="4261857" y="7162800"/>
            <a:ext cx="529027" cy="546101"/>
          </a:xfrm>
          <a:custGeom>
            <a:avLst/>
            <a:gdLst>
              <a:gd name="T0" fmla="*/ 44 w 458"/>
              <a:gd name="T1" fmla="*/ 235 h 472"/>
              <a:gd name="T2" fmla="*/ 44 w 458"/>
              <a:gd name="T3" fmla="*/ 235 h 472"/>
              <a:gd name="T4" fmla="*/ 251 w 458"/>
              <a:gd name="T5" fmla="*/ 44 h 472"/>
              <a:gd name="T6" fmla="*/ 251 w 458"/>
              <a:gd name="T7" fmla="*/ 15 h 472"/>
              <a:gd name="T8" fmla="*/ 221 w 458"/>
              <a:gd name="T9" fmla="*/ 15 h 472"/>
              <a:gd name="T10" fmla="*/ 15 w 458"/>
              <a:gd name="T11" fmla="*/ 221 h 472"/>
              <a:gd name="T12" fmla="*/ 0 w 458"/>
              <a:gd name="T13" fmla="*/ 235 h 472"/>
              <a:gd name="T14" fmla="*/ 15 w 458"/>
              <a:gd name="T15" fmla="*/ 250 h 472"/>
              <a:gd name="T16" fmla="*/ 221 w 458"/>
              <a:gd name="T17" fmla="*/ 471 h 472"/>
              <a:gd name="T18" fmla="*/ 251 w 458"/>
              <a:gd name="T19" fmla="*/ 471 h 472"/>
              <a:gd name="T20" fmla="*/ 251 w 458"/>
              <a:gd name="T21" fmla="*/ 442 h 472"/>
              <a:gd name="T22" fmla="*/ 44 w 458"/>
              <a:gd name="T23" fmla="*/ 235 h 472"/>
              <a:gd name="T24" fmla="*/ 294 w 458"/>
              <a:gd name="T25" fmla="*/ 235 h 472"/>
              <a:gd name="T26" fmla="*/ 294 w 458"/>
              <a:gd name="T27" fmla="*/ 235 h 472"/>
              <a:gd name="T28" fmla="*/ 457 w 458"/>
              <a:gd name="T29" fmla="*/ 74 h 472"/>
              <a:gd name="T30" fmla="*/ 457 w 458"/>
              <a:gd name="T31" fmla="*/ 44 h 472"/>
              <a:gd name="T32" fmla="*/ 427 w 458"/>
              <a:gd name="T33" fmla="*/ 44 h 472"/>
              <a:gd name="T34" fmla="*/ 251 w 458"/>
              <a:gd name="T35" fmla="*/ 221 h 472"/>
              <a:gd name="T36" fmla="*/ 236 w 458"/>
              <a:gd name="T37" fmla="*/ 235 h 472"/>
              <a:gd name="T38" fmla="*/ 251 w 458"/>
              <a:gd name="T39" fmla="*/ 250 h 472"/>
              <a:gd name="T40" fmla="*/ 427 w 458"/>
              <a:gd name="T41" fmla="*/ 427 h 472"/>
              <a:gd name="T42" fmla="*/ 457 w 458"/>
              <a:gd name="T43" fmla="*/ 427 h 472"/>
              <a:gd name="T44" fmla="*/ 457 w 458"/>
              <a:gd name="T45" fmla="*/ 397 h 472"/>
              <a:gd name="T46" fmla="*/ 294 w 458"/>
              <a:gd name="T47" fmla="*/ 23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8" h="472">
                <a:moveTo>
                  <a:pt x="44" y="235"/>
                </a:moveTo>
                <a:lnTo>
                  <a:pt x="44" y="235"/>
                </a:lnTo>
                <a:cubicBezTo>
                  <a:pt x="251" y="44"/>
                  <a:pt x="251" y="44"/>
                  <a:pt x="251" y="44"/>
                </a:cubicBezTo>
                <a:cubicBezTo>
                  <a:pt x="265" y="30"/>
                  <a:pt x="265" y="15"/>
                  <a:pt x="251" y="15"/>
                </a:cubicBezTo>
                <a:cubicBezTo>
                  <a:pt x="251" y="0"/>
                  <a:pt x="236" y="0"/>
                  <a:pt x="221" y="15"/>
                </a:cubicBezTo>
                <a:cubicBezTo>
                  <a:pt x="15" y="221"/>
                  <a:pt x="15" y="221"/>
                  <a:pt x="15" y="221"/>
                </a:cubicBezTo>
                <a:cubicBezTo>
                  <a:pt x="0" y="235"/>
                  <a:pt x="0" y="235"/>
                  <a:pt x="0" y="235"/>
                </a:cubicBezTo>
                <a:cubicBezTo>
                  <a:pt x="0" y="250"/>
                  <a:pt x="0" y="250"/>
                  <a:pt x="15" y="250"/>
                </a:cubicBezTo>
                <a:cubicBezTo>
                  <a:pt x="221" y="471"/>
                  <a:pt x="221" y="471"/>
                  <a:pt x="221" y="471"/>
                </a:cubicBezTo>
                <a:cubicBezTo>
                  <a:pt x="236" y="471"/>
                  <a:pt x="251" y="471"/>
                  <a:pt x="251" y="471"/>
                </a:cubicBezTo>
                <a:cubicBezTo>
                  <a:pt x="265" y="456"/>
                  <a:pt x="265" y="456"/>
                  <a:pt x="251" y="442"/>
                </a:cubicBezTo>
                <a:lnTo>
                  <a:pt x="44" y="235"/>
                </a:lnTo>
                <a:close/>
                <a:moveTo>
                  <a:pt x="294" y="235"/>
                </a:moveTo>
                <a:lnTo>
                  <a:pt x="294" y="235"/>
                </a:lnTo>
                <a:cubicBezTo>
                  <a:pt x="457" y="74"/>
                  <a:pt x="457" y="74"/>
                  <a:pt x="457" y="74"/>
                </a:cubicBezTo>
                <a:cubicBezTo>
                  <a:pt x="457" y="74"/>
                  <a:pt x="457" y="59"/>
                  <a:pt x="457" y="44"/>
                </a:cubicBezTo>
                <a:cubicBezTo>
                  <a:pt x="442" y="44"/>
                  <a:pt x="427" y="44"/>
                  <a:pt x="427" y="44"/>
                </a:cubicBezTo>
                <a:cubicBezTo>
                  <a:pt x="251" y="221"/>
                  <a:pt x="251" y="221"/>
                  <a:pt x="251" y="221"/>
                </a:cubicBezTo>
                <a:cubicBezTo>
                  <a:pt x="251" y="235"/>
                  <a:pt x="236" y="235"/>
                  <a:pt x="236" y="235"/>
                </a:cubicBezTo>
                <a:cubicBezTo>
                  <a:pt x="236" y="250"/>
                  <a:pt x="251" y="250"/>
                  <a:pt x="251" y="250"/>
                </a:cubicBezTo>
                <a:cubicBezTo>
                  <a:pt x="427" y="427"/>
                  <a:pt x="427" y="427"/>
                  <a:pt x="427" y="427"/>
                </a:cubicBezTo>
                <a:cubicBezTo>
                  <a:pt x="427" y="442"/>
                  <a:pt x="442" y="442"/>
                  <a:pt x="457" y="427"/>
                </a:cubicBezTo>
                <a:cubicBezTo>
                  <a:pt x="457" y="427"/>
                  <a:pt x="457" y="412"/>
                  <a:pt x="457" y="397"/>
                </a:cubicBezTo>
                <a:lnTo>
                  <a:pt x="294" y="2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4" name="Freeform 119"/>
          <p:cNvSpPr>
            <a:spLocks noChangeArrowheads="1"/>
          </p:cNvSpPr>
          <p:nvPr/>
        </p:nvSpPr>
        <p:spPr bwMode="auto">
          <a:xfrm>
            <a:off x="3017581" y="7234768"/>
            <a:ext cx="630600" cy="406402"/>
          </a:xfrm>
          <a:custGeom>
            <a:avLst/>
            <a:gdLst>
              <a:gd name="T0" fmla="*/ 133 w 546"/>
              <a:gd name="T1" fmla="*/ 44 h 354"/>
              <a:gd name="T2" fmla="*/ 133 w 546"/>
              <a:gd name="T3" fmla="*/ 44 h 354"/>
              <a:gd name="T4" fmla="*/ 530 w 546"/>
              <a:gd name="T5" fmla="*/ 44 h 354"/>
              <a:gd name="T6" fmla="*/ 545 w 546"/>
              <a:gd name="T7" fmla="*/ 29 h 354"/>
              <a:gd name="T8" fmla="*/ 530 w 546"/>
              <a:gd name="T9" fmla="*/ 0 h 354"/>
              <a:gd name="T10" fmla="*/ 133 w 546"/>
              <a:gd name="T11" fmla="*/ 0 h 354"/>
              <a:gd name="T12" fmla="*/ 118 w 546"/>
              <a:gd name="T13" fmla="*/ 29 h 354"/>
              <a:gd name="T14" fmla="*/ 133 w 546"/>
              <a:gd name="T15" fmla="*/ 44 h 354"/>
              <a:gd name="T16" fmla="*/ 15 w 546"/>
              <a:gd name="T17" fmla="*/ 324 h 354"/>
              <a:gd name="T18" fmla="*/ 15 w 546"/>
              <a:gd name="T19" fmla="*/ 324 h 354"/>
              <a:gd name="T20" fmla="*/ 0 w 546"/>
              <a:gd name="T21" fmla="*/ 338 h 354"/>
              <a:gd name="T22" fmla="*/ 15 w 546"/>
              <a:gd name="T23" fmla="*/ 353 h 354"/>
              <a:gd name="T24" fmla="*/ 45 w 546"/>
              <a:gd name="T25" fmla="*/ 338 h 354"/>
              <a:gd name="T26" fmla="*/ 15 w 546"/>
              <a:gd name="T27" fmla="*/ 324 h 354"/>
              <a:gd name="T28" fmla="*/ 15 w 546"/>
              <a:gd name="T29" fmla="*/ 162 h 354"/>
              <a:gd name="T30" fmla="*/ 15 w 546"/>
              <a:gd name="T31" fmla="*/ 162 h 354"/>
              <a:gd name="T32" fmla="*/ 0 w 546"/>
              <a:gd name="T33" fmla="*/ 176 h 354"/>
              <a:gd name="T34" fmla="*/ 15 w 546"/>
              <a:gd name="T35" fmla="*/ 206 h 354"/>
              <a:gd name="T36" fmla="*/ 45 w 546"/>
              <a:gd name="T37" fmla="*/ 176 h 354"/>
              <a:gd name="T38" fmla="*/ 15 w 546"/>
              <a:gd name="T39" fmla="*/ 162 h 354"/>
              <a:gd name="T40" fmla="*/ 530 w 546"/>
              <a:gd name="T41" fmla="*/ 324 h 354"/>
              <a:gd name="T42" fmla="*/ 530 w 546"/>
              <a:gd name="T43" fmla="*/ 324 h 354"/>
              <a:gd name="T44" fmla="*/ 133 w 546"/>
              <a:gd name="T45" fmla="*/ 324 h 354"/>
              <a:gd name="T46" fmla="*/ 118 w 546"/>
              <a:gd name="T47" fmla="*/ 338 h 354"/>
              <a:gd name="T48" fmla="*/ 133 w 546"/>
              <a:gd name="T49" fmla="*/ 353 h 354"/>
              <a:gd name="T50" fmla="*/ 530 w 546"/>
              <a:gd name="T51" fmla="*/ 353 h 354"/>
              <a:gd name="T52" fmla="*/ 545 w 546"/>
              <a:gd name="T53" fmla="*/ 338 h 354"/>
              <a:gd name="T54" fmla="*/ 530 w 546"/>
              <a:gd name="T55" fmla="*/ 324 h 354"/>
              <a:gd name="T56" fmla="*/ 530 w 546"/>
              <a:gd name="T57" fmla="*/ 162 h 354"/>
              <a:gd name="T58" fmla="*/ 530 w 546"/>
              <a:gd name="T59" fmla="*/ 162 h 354"/>
              <a:gd name="T60" fmla="*/ 133 w 546"/>
              <a:gd name="T61" fmla="*/ 162 h 354"/>
              <a:gd name="T62" fmla="*/ 118 w 546"/>
              <a:gd name="T63" fmla="*/ 176 h 354"/>
              <a:gd name="T64" fmla="*/ 133 w 546"/>
              <a:gd name="T65" fmla="*/ 206 h 354"/>
              <a:gd name="T66" fmla="*/ 530 w 546"/>
              <a:gd name="T67" fmla="*/ 206 h 354"/>
              <a:gd name="T68" fmla="*/ 545 w 546"/>
              <a:gd name="T69" fmla="*/ 176 h 354"/>
              <a:gd name="T70" fmla="*/ 530 w 546"/>
              <a:gd name="T71" fmla="*/ 162 h 354"/>
              <a:gd name="T72" fmla="*/ 15 w 546"/>
              <a:gd name="T73" fmla="*/ 0 h 354"/>
              <a:gd name="T74" fmla="*/ 15 w 546"/>
              <a:gd name="T75" fmla="*/ 0 h 354"/>
              <a:gd name="T76" fmla="*/ 0 w 546"/>
              <a:gd name="T77" fmla="*/ 29 h 354"/>
              <a:gd name="T78" fmla="*/ 15 w 546"/>
              <a:gd name="T79" fmla="*/ 44 h 354"/>
              <a:gd name="T80" fmla="*/ 45 w 546"/>
              <a:gd name="T81" fmla="*/ 29 h 354"/>
              <a:gd name="T82" fmla="*/ 15 w 546"/>
              <a:gd name="T83"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6" h="354">
                <a:moveTo>
                  <a:pt x="133" y="44"/>
                </a:moveTo>
                <a:lnTo>
                  <a:pt x="133" y="44"/>
                </a:lnTo>
                <a:cubicBezTo>
                  <a:pt x="530" y="44"/>
                  <a:pt x="530" y="44"/>
                  <a:pt x="530" y="44"/>
                </a:cubicBezTo>
                <a:cubicBezTo>
                  <a:pt x="545" y="44"/>
                  <a:pt x="545" y="29"/>
                  <a:pt x="545" y="29"/>
                </a:cubicBezTo>
                <a:cubicBezTo>
                  <a:pt x="545" y="15"/>
                  <a:pt x="545" y="0"/>
                  <a:pt x="530" y="0"/>
                </a:cubicBezTo>
                <a:cubicBezTo>
                  <a:pt x="133" y="0"/>
                  <a:pt x="133" y="0"/>
                  <a:pt x="133" y="0"/>
                </a:cubicBezTo>
                <a:cubicBezTo>
                  <a:pt x="133" y="0"/>
                  <a:pt x="118" y="15"/>
                  <a:pt x="118" y="29"/>
                </a:cubicBezTo>
                <a:lnTo>
                  <a:pt x="133" y="44"/>
                </a:lnTo>
                <a:close/>
                <a:moveTo>
                  <a:pt x="15" y="324"/>
                </a:moveTo>
                <a:lnTo>
                  <a:pt x="15" y="324"/>
                </a:lnTo>
                <a:cubicBezTo>
                  <a:pt x="15" y="324"/>
                  <a:pt x="0" y="324"/>
                  <a:pt x="0" y="338"/>
                </a:cubicBezTo>
                <a:cubicBezTo>
                  <a:pt x="0" y="353"/>
                  <a:pt x="15" y="353"/>
                  <a:pt x="15" y="353"/>
                </a:cubicBezTo>
                <a:cubicBezTo>
                  <a:pt x="30" y="353"/>
                  <a:pt x="45" y="353"/>
                  <a:pt x="45" y="338"/>
                </a:cubicBezTo>
                <a:cubicBezTo>
                  <a:pt x="45" y="324"/>
                  <a:pt x="30" y="324"/>
                  <a:pt x="15" y="324"/>
                </a:cubicBezTo>
                <a:close/>
                <a:moveTo>
                  <a:pt x="15" y="162"/>
                </a:moveTo>
                <a:lnTo>
                  <a:pt x="15" y="162"/>
                </a:lnTo>
                <a:lnTo>
                  <a:pt x="0" y="176"/>
                </a:lnTo>
                <a:cubicBezTo>
                  <a:pt x="0" y="191"/>
                  <a:pt x="15" y="206"/>
                  <a:pt x="15" y="206"/>
                </a:cubicBezTo>
                <a:cubicBezTo>
                  <a:pt x="30" y="206"/>
                  <a:pt x="45" y="191"/>
                  <a:pt x="45" y="176"/>
                </a:cubicBezTo>
                <a:cubicBezTo>
                  <a:pt x="45" y="176"/>
                  <a:pt x="30" y="162"/>
                  <a:pt x="15" y="162"/>
                </a:cubicBezTo>
                <a:close/>
                <a:moveTo>
                  <a:pt x="530" y="324"/>
                </a:moveTo>
                <a:lnTo>
                  <a:pt x="530" y="324"/>
                </a:lnTo>
                <a:cubicBezTo>
                  <a:pt x="133" y="324"/>
                  <a:pt x="133" y="324"/>
                  <a:pt x="133" y="324"/>
                </a:cubicBezTo>
                <a:cubicBezTo>
                  <a:pt x="133" y="324"/>
                  <a:pt x="118" y="324"/>
                  <a:pt x="118" y="338"/>
                </a:cubicBezTo>
                <a:cubicBezTo>
                  <a:pt x="118" y="353"/>
                  <a:pt x="133" y="353"/>
                  <a:pt x="133" y="353"/>
                </a:cubicBezTo>
                <a:cubicBezTo>
                  <a:pt x="530" y="353"/>
                  <a:pt x="530" y="353"/>
                  <a:pt x="530" y="353"/>
                </a:cubicBezTo>
                <a:cubicBezTo>
                  <a:pt x="545" y="353"/>
                  <a:pt x="545" y="353"/>
                  <a:pt x="545" y="338"/>
                </a:cubicBezTo>
                <a:cubicBezTo>
                  <a:pt x="545" y="324"/>
                  <a:pt x="545" y="324"/>
                  <a:pt x="530" y="324"/>
                </a:cubicBezTo>
                <a:close/>
                <a:moveTo>
                  <a:pt x="530" y="162"/>
                </a:moveTo>
                <a:lnTo>
                  <a:pt x="530" y="162"/>
                </a:lnTo>
                <a:cubicBezTo>
                  <a:pt x="133" y="162"/>
                  <a:pt x="133" y="162"/>
                  <a:pt x="133" y="162"/>
                </a:cubicBezTo>
                <a:lnTo>
                  <a:pt x="118" y="176"/>
                </a:lnTo>
                <a:cubicBezTo>
                  <a:pt x="118" y="191"/>
                  <a:pt x="133" y="206"/>
                  <a:pt x="133" y="206"/>
                </a:cubicBezTo>
                <a:cubicBezTo>
                  <a:pt x="530" y="206"/>
                  <a:pt x="530" y="206"/>
                  <a:pt x="530" y="206"/>
                </a:cubicBezTo>
                <a:cubicBezTo>
                  <a:pt x="545" y="206"/>
                  <a:pt x="545" y="191"/>
                  <a:pt x="545" y="176"/>
                </a:cubicBezTo>
                <a:cubicBezTo>
                  <a:pt x="545" y="176"/>
                  <a:pt x="545" y="162"/>
                  <a:pt x="530" y="162"/>
                </a:cubicBezTo>
                <a:close/>
                <a:moveTo>
                  <a:pt x="15" y="0"/>
                </a:moveTo>
                <a:lnTo>
                  <a:pt x="15" y="0"/>
                </a:lnTo>
                <a:cubicBezTo>
                  <a:pt x="15" y="0"/>
                  <a:pt x="0" y="15"/>
                  <a:pt x="0" y="29"/>
                </a:cubicBezTo>
                <a:lnTo>
                  <a:pt x="15" y="44"/>
                </a:lnTo>
                <a:cubicBezTo>
                  <a:pt x="30" y="44"/>
                  <a:pt x="45" y="29"/>
                  <a:pt x="45" y="29"/>
                </a:cubicBezTo>
                <a:cubicBezTo>
                  <a:pt x="45" y="15"/>
                  <a:pt x="30" y="0"/>
                  <a:pt x="15" y="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5" name="Freeform 120"/>
          <p:cNvSpPr>
            <a:spLocks noChangeArrowheads="1"/>
          </p:cNvSpPr>
          <p:nvPr/>
        </p:nvSpPr>
        <p:spPr bwMode="auto">
          <a:xfrm>
            <a:off x="1828325" y="7145868"/>
            <a:ext cx="660227" cy="596900"/>
          </a:xfrm>
          <a:custGeom>
            <a:avLst/>
            <a:gdLst>
              <a:gd name="T0" fmla="*/ 545 w 575"/>
              <a:gd name="T1" fmla="*/ 471 h 517"/>
              <a:gd name="T2" fmla="*/ 545 w 575"/>
              <a:gd name="T3" fmla="*/ 471 h 517"/>
              <a:gd name="T4" fmla="*/ 29 w 575"/>
              <a:gd name="T5" fmla="*/ 471 h 517"/>
              <a:gd name="T6" fmla="*/ 15 w 575"/>
              <a:gd name="T7" fmla="*/ 486 h 517"/>
              <a:gd name="T8" fmla="*/ 29 w 575"/>
              <a:gd name="T9" fmla="*/ 516 h 517"/>
              <a:gd name="T10" fmla="*/ 545 w 575"/>
              <a:gd name="T11" fmla="*/ 516 h 517"/>
              <a:gd name="T12" fmla="*/ 559 w 575"/>
              <a:gd name="T13" fmla="*/ 486 h 517"/>
              <a:gd name="T14" fmla="*/ 545 w 575"/>
              <a:gd name="T15" fmla="*/ 471 h 517"/>
              <a:gd name="T16" fmla="*/ 44 w 575"/>
              <a:gd name="T17" fmla="*/ 427 h 517"/>
              <a:gd name="T18" fmla="*/ 44 w 575"/>
              <a:gd name="T19" fmla="*/ 427 h 517"/>
              <a:gd name="T20" fmla="*/ 515 w 575"/>
              <a:gd name="T21" fmla="*/ 427 h 517"/>
              <a:gd name="T22" fmla="*/ 559 w 575"/>
              <a:gd name="T23" fmla="*/ 383 h 517"/>
              <a:gd name="T24" fmla="*/ 309 w 575"/>
              <a:gd name="T25" fmla="*/ 15 h 517"/>
              <a:gd name="T26" fmla="*/ 250 w 575"/>
              <a:gd name="T27" fmla="*/ 15 h 517"/>
              <a:gd name="T28" fmla="*/ 15 w 575"/>
              <a:gd name="T29" fmla="*/ 383 h 517"/>
              <a:gd name="T30" fmla="*/ 44 w 575"/>
              <a:gd name="T31" fmla="*/ 427 h 517"/>
              <a:gd name="T32" fmla="*/ 280 w 575"/>
              <a:gd name="T33" fmla="*/ 59 h 517"/>
              <a:gd name="T34" fmla="*/ 280 w 575"/>
              <a:gd name="T35" fmla="*/ 59 h 517"/>
              <a:gd name="T36" fmla="*/ 501 w 575"/>
              <a:gd name="T37" fmla="*/ 398 h 517"/>
              <a:gd name="T38" fmla="*/ 59 w 575"/>
              <a:gd name="T39" fmla="*/ 398 h 517"/>
              <a:gd name="T40" fmla="*/ 280 w 575"/>
              <a:gd name="T41" fmla="*/ 59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5" h="517">
                <a:moveTo>
                  <a:pt x="545" y="471"/>
                </a:moveTo>
                <a:lnTo>
                  <a:pt x="545" y="471"/>
                </a:lnTo>
                <a:cubicBezTo>
                  <a:pt x="29" y="471"/>
                  <a:pt x="29" y="471"/>
                  <a:pt x="29" y="471"/>
                </a:cubicBezTo>
                <a:cubicBezTo>
                  <a:pt x="15" y="471"/>
                  <a:pt x="15" y="486"/>
                  <a:pt x="15" y="486"/>
                </a:cubicBezTo>
                <a:cubicBezTo>
                  <a:pt x="15" y="501"/>
                  <a:pt x="15" y="516"/>
                  <a:pt x="29" y="516"/>
                </a:cubicBezTo>
                <a:cubicBezTo>
                  <a:pt x="545" y="516"/>
                  <a:pt x="545" y="516"/>
                  <a:pt x="545" y="516"/>
                </a:cubicBezTo>
                <a:cubicBezTo>
                  <a:pt x="545" y="516"/>
                  <a:pt x="559" y="501"/>
                  <a:pt x="559" y="486"/>
                </a:cubicBezTo>
                <a:lnTo>
                  <a:pt x="545" y="471"/>
                </a:lnTo>
                <a:close/>
                <a:moveTo>
                  <a:pt x="44" y="427"/>
                </a:moveTo>
                <a:lnTo>
                  <a:pt x="44" y="427"/>
                </a:lnTo>
                <a:cubicBezTo>
                  <a:pt x="515" y="427"/>
                  <a:pt x="515" y="427"/>
                  <a:pt x="515" y="427"/>
                </a:cubicBezTo>
                <a:cubicBezTo>
                  <a:pt x="574" y="427"/>
                  <a:pt x="559" y="398"/>
                  <a:pt x="559" y="383"/>
                </a:cubicBezTo>
                <a:cubicBezTo>
                  <a:pt x="309" y="15"/>
                  <a:pt x="309" y="15"/>
                  <a:pt x="309" y="15"/>
                </a:cubicBezTo>
                <a:cubicBezTo>
                  <a:pt x="309" y="0"/>
                  <a:pt x="265" y="0"/>
                  <a:pt x="250" y="15"/>
                </a:cubicBezTo>
                <a:cubicBezTo>
                  <a:pt x="15" y="383"/>
                  <a:pt x="15" y="383"/>
                  <a:pt x="15" y="383"/>
                </a:cubicBezTo>
                <a:cubicBezTo>
                  <a:pt x="0" y="412"/>
                  <a:pt x="0" y="427"/>
                  <a:pt x="44" y="427"/>
                </a:cubicBezTo>
                <a:close/>
                <a:moveTo>
                  <a:pt x="280" y="59"/>
                </a:moveTo>
                <a:lnTo>
                  <a:pt x="280" y="59"/>
                </a:lnTo>
                <a:cubicBezTo>
                  <a:pt x="501" y="398"/>
                  <a:pt x="501" y="398"/>
                  <a:pt x="501" y="398"/>
                </a:cubicBezTo>
                <a:cubicBezTo>
                  <a:pt x="59" y="398"/>
                  <a:pt x="59" y="398"/>
                  <a:pt x="59" y="398"/>
                </a:cubicBezTo>
                <a:lnTo>
                  <a:pt x="280" y="5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6" name="Freeform 121"/>
          <p:cNvSpPr>
            <a:spLocks noChangeArrowheads="1"/>
          </p:cNvSpPr>
          <p:nvPr/>
        </p:nvSpPr>
        <p:spPr bwMode="auto">
          <a:xfrm>
            <a:off x="609441" y="7112001"/>
            <a:ext cx="732177" cy="647703"/>
          </a:xfrm>
          <a:custGeom>
            <a:avLst/>
            <a:gdLst>
              <a:gd name="T0" fmla="*/ 589 w 634"/>
              <a:gd name="T1" fmla="*/ 15 h 560"/>
              <a:gd name="T2" fmla="*/ 589 w 634"/>
              <a:gd name="T3" fmla="*/ 15 h 560"/>
              <a:gd name="T4" fmla="*/ 397 w 634"/>
              <a:gd name="T5" fmla="*/ 147 h 560"/>
              <a:gd name="T6" fmla="*/ 397 w 634"/>
              <a:gd name="T7" fmla="*/ 44 h 560"/>
              <a:gd name="T8" fmla="*/ 354 w 634"/>
              <a:gd name="T9" fmla="*/ 15 h 560"/>
              <a:gd name="T10" fmla="*/ 15 w 634"/>
              <a:gd name="T11" fmla="*/ 250 h 560"/>
              <a:gd name="T12" fmla="*/ 15 w 634"/>
              <a:gd name="T13" fmla="*/ 309 h 560"/>
              <a:gd name="T14" fmla="*/ 354 w 634"/>
              <a:gd name="T15" fmla="*/ 559 h 560"/>
              <a:gd name="T16" fmla="*/ 397 w 634"/>
              <a:gd name="T17" fmla="*/ 515 h 560"/>
              <a:gd name="T18" fmla="*/ 397 w 634"/>
              <a:gd name="T19" fmla="*/ 412 h 560"/>
              <a:gd name="T20" fmla="*/ 589 w 634"/>
              <a:gd name="T21" fmla="*/ 559 h 560"/>
              <a:gd name="T22" fmla="*/ 633 w 634"/>
              <a:gd name="T23" fmla="*/ 515 h 560"/>
              <a:gd name="T24" fmla="*/ 633 w 634"/>
              <a:gd name="T25" fmla="*/ 44 h 560"/>
              <a:gd name="T26" fmla="*/ 589 w 634"/>
              <a:gd name="T27" fmla="*/ 15 h 560"/>
              <a:gd name="T28" fmla="*/ 604 w 634"/>
              <a:gd name="T29" fmla="*/ 500 h 560"/>
              <a:gd name="T30" fmla="*/ 604 w 634"/>
              <a:gd name="T31" fmla="*/ 500 h 560"/>
              <a:gd name="T32" fmla="*/ 368 w 634"/>
              <a:gd name="T33" fmla="*/ 338 h 560"/>
              <a:gd name="T34" fmla="*/ 368 w 634"/>
              <a:gd name="T35" fmla="*/ 500 h 560"/>
              <a:gd name="T36" fmla="*/ 44 w 634"/>
              <a:gd name="T37" fmla="*/ 279 h 560"/>
              <a:gd name="T38" fmla="*/ 368 w 634"/>
              <a:gd name="T39" fmla="*/ 59 h 560"/>
              <a:gd name="T40" fmla="*/ 368 w 634"/>
              <a:gd name="T41" fmla="*/ 236 h 560"/>
              <a:gd name="T42" fmla="*/ 604 w 634"/>
              <a:gd name="T43" fmla="*/ 59 h 560"/>
              <a:gd name="T44" fmla="*/ 604 w 634"/>
              <a:gd name="T45" fmla="*/ 50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4" h="560">
                <a:moveTo>
                  <a:pt x="589" y="15"/>
                </a:moveTo>
                <a:lnTo>
                  <a:pt x="589" y="15"/>
                </a:lnTo>
                <a:cubicBezTo>
                  <a:pt x="397" y="147"/>
                  <a:pt x="397" y="147"/>
                  <a:pt x="397" y="147"/>
                </a:cubicBezTo>
                <a:cubicBezTo>
                  <a:pt x="397" y="44"/>
                  <a:pt x="397" y="44"/>
                  <a:pt x="397" y="44"/>
                </a:cubicBezTo>
                <a:cubicBezTo>
                  <a:pt x="397" y="0"/>
                  <a:pt x="383" y="0"/>
                  <a:pt x="354" y="15"/>
                </a:cubicBezTo>
                <a:cubicBezTo>
                  <a:pt x="15" y="250"/>
                  <a:pt x="15" y="250"/>
                  <a:pt x="15" y="250"/>
                </a:cubicBezTo>
                <a:cubicBezTo>
                  <a:pt x="0" y="265"/>
                  <a:pt x="0" y="294"/>
                  <a:pt x="15" y="309"/>
                </a:cubicBezTo>
                <a:cubicBezTo>
                  <a:pt x="354" y="559"/>
                  <a:pt x="354" y="559"/>
                  <a:pt x="354" y="559"/>
                </a:cubicBezTo>
                <a:cubicBezTo>
                  <a:pt x="368" y="559"/>
                  <a:pt x="397" y="559"/>
                  <a:pt x="397" y="515"/>
                </a:cubicBezTo>
                <a:cubicBezTo>
                  <a:pt x="397" y="412"/>
                  <a:pt x="397" y="412"/>
                  <a:pt x="397" y="412"/>
                </a:cubicBezTo>
                <a:cubicBezTo>
                  <a:pt x="589" y="559"/>
                  <a:pt x="589" y="559"/>
                  <a:pt x="589" y="559"/>
                </a:cubicBezTo>
                <a:cubicBezTo>
                  <a:pt x="604" y="559"/>
                  <a:pt x="633" y="559"/>
                  <a:pt x="633" y="515"/>
                </a:cubicBezTo>
                <a:cubicBezTo>
                  <a:pt x="633" y="44"/>
                  <a:pt x="633" y="44"/>
                  <a:pt x="633" y="44"/>
                </a:cubicBezTo>
                <a:cubicBezTo>
                  <a:pt x="633" y="0"/>
                  <a:pt x="618" y="0"/>
                  <a:pt x="589" y="15"/>
                </a:cubicBezTo>
                <a:close/>
                <a:moveTo>
                  <a:pt x="604" y="500"/>
                </a:moveTo>
                <a:lnTo>
                  <a:pt x="604" y="500"/>
                </a:lnTo>
                <a:cubicBezTo>
                  <a:pt x="368" y="338"/>
                  <a:pt x="368" y="338"/>
                  <a:pt x="368" y="338"/>
                </a:cubicBezTo>
                <a:lnTo>
                  <a:pt x="368" y="500"/>
                </a:lnTo>
                <a:cubicBezTo>
                  <a:pt x="44" y="279"/>
                  <a:pt x="44" y="279"/>
                  <a:pt x="44" y="279"/>
                </a:cubicBezTo>
                <a:cubicBezTo>
                  <a:pt x="368" y="59"/>
                  <a:pt x="368" y="59"/>
                  <a:pt x="368" y="59"/>
                </a:cubicBezTo>
                <a:cubicBezTo>
                  <a:pt x="368" y="103"/>
                  <a:pt x="368" y="236"/>
                  <a:pt x="368" y="236"/>
                </a:cubicBezTo>
                <a:cubicBezTo>
                  <a:pt x="604" y="59"/>
                  <a:pt x="604" y="59"/>
                  <a:pt x="604" y="59"/>
                </a:cubicBezTo>
                <a:lnTo>
                  <a:pt x="604" y="50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7" name="Freeform 122"/>
          <p:cNvSpPr>
            <a:spLocks noChangeArrowheads="1"/>
          </p:cNvSpPr>
          <p:nvPr/>
        </p:nvSpPr>
        <p:spPr bwMode="auto">
          <a:xfrm>
            <a:off x="11215412" y="5943602"/>
            <a:ext cx="732177" cy="643466"/>
          </a:xfrm>
          <a:custGeom>
            <a:avLst/>
            <a:gdLst>
              <a:gd name="T0" fmla="*/ 618 w 634"/>
              <a:gd name="T1" fmla="*/ 250 h 561"/>
              <a:gd name="T2" fmla="*/ 618 w 634"/>
              <a:gd name="T3" fmla="*/ 250 h 561"/>
              <a:gd name="T4" fmla="*/ 280 w 634"/>
              <a:gd name="T5" fmla="*/ 15 h 561"/>
              <a:gd name="T6" fmla="*/ 236 w 634"/>
              <a:gd name="T7" fmla="*/ 44 h 561"/>
              <a:gd name="T8" fmla="*/ 236 w 634"/>
              <a:gd name="T9" fmla="*/ 147 h 561"/>
              <a:gd name="T10" fmla="*/ 44 w 634"/>
              <a:gd name="T11" fmla="*/ 15 h 561"/>
              <a:gd name="T12" fmla="*/ 0 w 634"/>
              <a:gd name="T13" fmla="*/ 44 h 561"/>
              <a:gd name="T14" fmla="*/ 0 w 634"/>
              <a:gd name="T15" fmla="*/ 515 h 561"/>
              <a:gd name="T16" fmla="*/ 44 w 634"/>
              <a:gd name="T17" fmla="*/ 545 h 561"/>
              <a:gd name="T18" fmla="*/ 236 w 634"/>
              <a:gd name="T19" fmla="*/ 412 h 561"/>
              <a:gd name="T20" fmla="*/ 236 w 634"/>
              <a:gd name="T21" fmla="*/ 515 h 561"/>
              <a:gd name="T22" fmla="*/ 280 w 634"/>
              <a:gd name="T23" fmla="*/ 545 h 561"/>
              <a:gd name="T24" fmla="*/ 618 w 634"/>
              <a:gd name="T25" fmla="*/ 309 h 561"/>
              <a:gd name="T26" fmla="*/ 618 w 634"/>
              <a:gd name="T27" fmla="*/ 250 h 561"/>
              <a:gd name="T28" fmla="*/ 265 w 634"/>
              <a:gd name="T29" fmla="*/ 501 h 561"/>
              <a:gd name="T30" fmla="*/ 265 w 634"/>
              <a:gd name="T31" fmla="*/ 501 h 561"/>
              <a:gd name="T32" fmla="*/ 265 w 634"/>
              <a:gd name="T33" fmla="*/ 339 h 561"/>
              <a:gd name="T34" fmla="*/ 29 w 634"/>
              <a:gd name="T35" fmla="*/ 501 h 561"/>
              <a:gd name="T36" fmla="*/ 29 w 634"/>
              <a:gd name="T37" fmla="*/ 59 h 561"/>
              <a:gd name="T38" fmla="*/ 265 w 634"/>
              <a:gd name="T39" fmla="*/ 221 h 561"/>
              <a:gd name="T40" fmla="*/ 265 w 634"/>
              <a:gd name="T41" fmla="*/ 59 h 561"/>
              <a:gd name="T42" fmla="*/ 589 w 634"/>
              <a:gd name="T43" fmla="*/ 280 h 561"/>
              <a:gd name="T44" fmla="*/ 265 w 634"/>
              <a:gd name="T45"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4" h="561">
                <a:moveTo>
                  <a:pt x="618" y="250"/>
                </a:moveTo>
                <a:lnTo>
                  <a:pt x="618" y="250"/>
                </a:lnTo>
                <a:cubicBezTo>
                  <a:pt x="280" y="15"/>
                  <a:pt x="280" y="15"/>
                  <a:pt x="280" y="15"/>
                </a:cubicBezTo>
                <a:cubicBezTo>
                  <a:pt x="250" y="0"/>
                  <a:pt x="236" y="0"/>
                  <a:pt x="236" y="44"/>
                </a:cubicBezTo>
                <a:cubicBezTo>
                  <a:pt x="236" y="147"/>
                  <a:pt x="236" y="147"/>
                  <a:pt x="236" y="147"/>
                </a:cubicBezTo>
                <a:cubicBezTo>
                  <a:pt x="44" y="15"/>
                  <a:pt x="44" y="15"/>
                  <a:pt x="44" y="15"/>
                </a:cubicBezTo>
                <a:cubicBezTo>
                  <a:pt x="15" y="0"/>
                  <a:pt x="0" y="0"/>
                  <a:pt x="0" y="44"/>
                </a:cubicBezTo>
                <a:cubicBezTo>
                  <a:pt x="0" y="515"/>
                  <a:pt x="0" y="515"/>
                  <a:pt x="0" y="515"/>
                </a:cubicBezTo>
                <a:cubicBezTo>
                  <a:pt x="0" y="560"/>
                  <a:pt x="29" y="560"/>
                  <a:pt x="44" y="545"/>
                </a:cubicBezTo>
                <a:cubicBezTo>
                  <a:pt x="236" y="412"/>
                  <a:pt x="236" y="412"/>
                  <a:pt x="236" y="412"/>
                </a:cubicBezTo>
                <a:cubicBezTo>
                  <a:pt x="236" y="515"/>
                  <a:pt x="236" y="515"/>
                  <a:pt x="236" y="515"/>
                </a:cubicBezTo>
                <a:cubicBezTo>
                  <a:pt x="236" y="560"/>
                  <a:pt x="265" y="560"/>
                  <a:pt x="280" y="545"/>
                </a:cubicBezTo>
                <a:cubicBezTo>
                  <a:pt x="618" y="309"/>
                  <a:pt x="618" y="309"/>
                  <a:pt x="618" y="309"/>
                </a:cubicBezTo>
                <a:cubicBezTo>
                  <a:pt x="633" y="294"/>
                  <a:pt x="633" y="265"/>
                  <a:pt x="618" y="250"/>
                </a:cubicBezTo>
                <a:close/>
                <a:moveTo>
                  <a:pt x="265" y="501"/>
                </a:moveTo>
                <a:lnTo>
                  <a:pt x="265" y="501"/>
                </a:lnTo>
                <a:cubicBezTo>
                  <a:pt x="265" y="486"/>
                  <a:pt x="265" y="339"/>
                  <a:pt x="265" y="339"/>
                </a:cubicBezTo>
                <a:cubicBezTo>
                  <a:pt x="29" y="501"/>
                  <a:pt x="29" y="501"/>
                  <a:pt x="29" y="501"/>
                </a:cubicBezTo>
                <a:cubicBezTo>
                  <a:pt x="29" y="486"/>
                  <a:pt x="29" y="88"/>
                  <a:pt x="29" y="59"/>
                </a:cubicBezTo>
                <a:cubicBezTo>
                  <a:pt x="265" y="221"/>
                  <a:pt x="265" y="221"/>
                  <a:pt x="265" y="221"/>
                </a:cubicBezTo>
                <a:cubicBezTo>
                  <a:pt x="265" y="221"/>
                  <a:pt x="265" y="88"/>
                  <a:pt x="265" y="59"/>
                </a:cubicBezTo>
                <a:cubicBezTo>
                  <a:pt x="589" y="280"/>
                  <a:pt x="589" y="280"/>
                  <a:pt x="589" y="280"/>
                </a:cubicBezTo>
                <a:lnTo>
                  <a:pt x="265"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8" name="Freeform 123"/>
          <p:cNvSpPr>
            <a:spLocks noChangeArrowheads="1"/>
          </p:cNvSpPr>
          <p:nvPr/>
        </p:nvSpPr>
        <p:spPr bwMode="auto">
          <a:xfrm>
            <a:off x="10081175" y="5943602"/>
            <a:ext cx="630603" cy="643466"/>
          </a:xfrm>
          <a:custGeom>
            <a:avLst/>
            <a:gdLst>
              <a:gd name="T0" fmla="*/ 515 w 545"/>
              <a:gd name="T1" fmla="*/ 0 h 561"/>
              <a:gd name="T2" fmla="*/ 515 w 545"/>
              <a:gd name="T3" fmla="*/ 0 h 561"/>
              <a:gd name="T4" fmla="*/ 44 w 545"/>
              <a:gd name="T5" fmla="*/ 0 h 561"/>
              <a:gd name="T6" fmla="*/ 0 w 545"/>
              <a:gd name="T7" fmla="*/ 44 h 561"/>
              <a:gd name="T8" fmla="*/ 0 w 545"/>
              <a:gd name="T9" fmla="*/ 515 h 561"/>
              <a:gd name="T10" fmla="*/ 44 w 545"/>
              <a:gd name="T11" fmla="*/ 560 h 561"/>
              <a:gd name="T12" fmla="*/ 515 w 545"/>
              <a:gd name="T13" fmla="*/ 560 h 561"/>
              <a:gd name="T14" fmla="*/ 544 w 545"/>
              <a:gd name="T15" fmla="*/ 515 h 561"/>
              <a:gd name="T16" fmla="*/ 544 w 545"/>
              <a:gd name="T17" fmla="*/ 44 h 561"/>
              <a:gd name="T18" fmla="*/ 515 w 545"/>
              <a:gd name="T19" fmla="*/ 0 h 561"/>
              <a:gd name="T20" fmla="*/ 515 w 545"/>
              <a:gd name="T21" fmla="*/ 501 h 561"/>
              <a:gd name="T22" fmla="*/ 515 w 545"/>
              <a:gd name="T23" fmla="*/ 501 h 561"/>
              <a:gd name="T24" fmla="*/ 485 w 545"/>
              <a:gd name="T25" fmla="*/ 515 h 561"/>
              <a:gd name="T26" fmla="*/ 58 w 545"/>
              <a:gd name="T27" fmla="*/ 515 h 561"/>
              <a:gd name="T28" fmla="*/ 44 w 545"/>
              <a:gd name="T29" fmla="*/ 501 h 561"/>
              <a:gd name="T30" fmla="*/ 44 w 545"/>
              <a:gd name="T31" fmla="*/ 59 h 561"/>
              <a:gd name="T32" fmla="*/ 58 w 545"/>
              <a:gd name="T33" fmla="*/ 44 h 561"/>
              <a:gd name="T34" fmla="*/ 485 w 545"/>
              <a:gd name="T35" fmla="*/ 44 h 561"/>
              <a:gd name="T36" fmla="*/ 515 w 545"/>
              <a:gd name="T37" fmla="*/ 59 h 561"/>
              <a:gd name="T38" fmla="*/ 515 w 545"/>
              <a:gd name="T39"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5" h="561">
                <a:moveTo>
                  <a:pt x="515" y="0"/>
                </a:moveTo>
                <a:lnTo>
                  <a:pt x="515" y="0"/>
                </a:lnTo>
                <a:cubicBezTo>
                  <a:pt x="44" y="0"/>
                  <a:pt x="44" y="0"/>
                  <a:pt x="44" y="0"/>
                </a:cubicBezTo>
                <a:cubicBezTo>
                  <a:pt x="14" y="0"/>
                  <a:pt x="0" y="30"/>
                  <a:pt x="0" y="44"/>
                </a:cubicBezTo>
                <a:cubicBezTo>
                  <a:pt x="0" y="515"/>
                  <a:pt x="0" y="515"/>
                  <a:pt x="0" y="515"/>
                </a:cubicBezTo>
                <a:cubicBezTo>
                  <a:pt x="0" y="530"/>
                  <a:pt x="14" y="560"/>
                  <a:pt x="44" y="560"/>
                </a:cubicBezTo>
                <a:cubicBezTo>
                  <a:pt x="515" y="560"/>
                  <a:pt x="515" y="560"/>
                  <a:pt x="515" y="560"/>
                </a:cubicBezTo>
                <a:cubicBezTo>
                  <a:pt x="530" y="560"/>
                  <a:pt x="544" y="530"/>
                  <a:pt x="544" y="515"/>
                </a:cubicBezTo>
                <a:cubicBezTo>
                  <a:pt x="544" y="44"/>
                  <a:pt x="544" y="44"/>
                  <a:pt x="544" y="44"/>
                </a:cubicBezTo>
                <a:cubicBezTo>
                  <a:pt x="544" y="30"/>
                  <a:pt x="530" y="0"/>
                  <a:pt x="515" y="0"/>
                </a:cubicBezTo>
                <a:close/>
                <a:moveTo>
                  <a:pt x="515" y="501"/>
                </a:moveTo>
                <a:lnTo>
                  <a:pt x="515" y="501"/>
                </a:lnTo>
                <a:cubicBezTo>
                  <a:pt x="515" y="501"/>
                  <a:pt x="500" y="515"/>
                  <a:pt x="485" y="515"/>
                </a:cubicBezTo>
                <a:cubicBezTo>
                  <a:pt x="58" y="515"/>
                  <a:pt x="58" y="515"/>
                  <a:pt x="58" y="515"/>
                </a:cubicBezTo>
                <a:cubicBezTo>
                  <a:pt x="44" y="515"/>
                  <a:pt x="44" y="501"/>
                  <a:pt x="44" y="501"/>
                </a:cubicBezTo>
                <a:cubicBezTo>
                  <a:pt x="44" y="59"/>
                  <a:pt x="44" y="59"/>
                  <a:pt x="44" y="59"/>
                </a:cubicBezTo>
                <a:cubicBezTo>
                  <a:pt x="44" y="59"/>
                  <a:pt x="44" y="44"/>
                  <a:pt x="58" y="44"/>
                </a:cubicBezTo>
                <a:cubicBezTo>
                  <a:pt x="485" y="44"/>
                  <a:pt x="485" y="44"/>
                  <a:pt x="485" y="44"/>
                </a:cubicBezTo>
                <a:cubicBezTo>
                  <a:pt x="500" y="44"/>
                  <a:pt x="515" y="59"/>
                  <a:pt x="515" y="59"/>
                </a:cubicBezTo>
                <a:lnTo>
                  <a:pt x="515"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49" name="Freeform 124"/>
          <p:cNvSpPr>
            <a:spLocks noChangeArrowheads="1"/>
          </p:cNvSpPr>
          <p:nvPr/>
        </p:nvSpPr>
        <p:spPr bwMode="auto">
          <a:xfrm>
            <a:off x="8993491" y="5943602"/>
            <a:ext cx="457080" cy="643466"/>
          </a:xfrm>
          <a:custGeom>
            <a:avLst/>
            <a:gdLst>
              <a:gd name="T0" fmla="*/ 354 w 399"/>
              <a:gd name="T1" fmla="*/ 0 h 561"/>
              <a:gd name="T2" fmla="*/ 354 w 399"/>
              <a:gd name="T3" fmla="*/ 0 h 561"/>
              <a:gd name="T4" fmla="*/ 280 w 399"/>
              <a:gd name="T5" fmla="*/ 0 h 561"/>
              <a:gd name="T6" fmla="*/ 236 w 399"/>
              <a:gd name="T7" fmla="*/ 44 h 561"/>
              <a:gd name="T8" fmla="*/ 236 w 399"/>
              <a:gd name="T9" fmla="*/ 515 h 561"/>
              <a:gd name="T10" fmla="*/ 280 w 399"/>
              <a:gd name="T11" fmla="*/ 560 h 561"/>
              <a:gd name="T12" fmla="*/ 354 w 399"/>
              <a:gd name="T13" fmla="*/ 560 h 561"/>
              <a:gd name="T14" fmla="*/ 398 w 399"/>
              <a:gd name="T15" fmla="*/ 515 h 561"/>
              <a:gd name="T16" fmla="*/ 398 w 399"/>
              <a:gd name="T17" fmla="*/ 44 h 561"/>
              <a:gd name="T18" fmla="*/ 354 w 399"/>
              <a:gd name="T19" fmla="*/ 0 h 561"/>
              <a:gd name="T20" fmla="*/ 354 w 399"/>
              <a:gd name="T21" fmla="*/ 501 h 561"/>
              <a:gd name="T22" fmla="*/ 354 w 399"/>
              <a:gd name="T23" fmla="*/ 501 h 561"/>
              <a:gd name="T24" fmla="*/ 339 w 399"/>
              <a:gd name="T25" fmla="*/ 515 h 561"/>
              <a:gd name="T26" fmla="*/ 295 w 399"/>
              <a:gd name="T27" fmla="*/ 515 h 561"/>
              <a:gd name="T28" fmla="*/ 280 w 399"/>
              <a:gd name="T29" fmla="*/ 501 h 561"/>
              <a:gd name="T30" fmla="*/ 280 w 399"/>
              <a:gd name="T31" fmla="*/ 59 h 561"/>
              <a:gd name="T32" fmla="*/ 295 w 399"/>
              <a:gd name="T33" fmla="*/ 44 h 561"/>
              <a:gd name="T34" fmla="*/ 339 w 399"/>
              <a:gd name="T35" fmla="*/ 44 h 561"/>
              <a:gd name="T36" fmla="*/ 354 w 399"/>
              <a:gd name="T37" fmla="*/ 59 h 561"/>
              <a:gd name="T38" fmla="*/ 354 w 399"/>
              <a:gd name="T39" fmla="*/ 501 h 561"/>
              <a:gd name="T40" fmla="*/ 118 w 399"/>
              <a:gd name="T41" fmla="*/ 0 h 561"/>
              <a:gd name="T42" fmla="*/ 118 w 399"/>
              <a:gd name="T43" fmla="*/ 0 h 561"/>
              <a:gd name="T44" fmla="*/ 45 w 399"/>
              <a:gd name="T45" fmla="*/ 0 h 561"/>
              <a:gd name="T46" fmla="*/ 0 w 399"/>
              <a:gd name="T47" fmla="*/ 44 h 561"/>
              <a:gd name="T48" fmla="*/ 0 w 399"/>
              <a:gd name="T49" fmla="*/ 515 h 561"/>
              <a:gd name="T50" fmla="*/ 45 w 399"/>
              <a:gd name="T51" fmla="*/ 560 h 561"/>
              <a:gd name="T52" fmla="*/ 118 w 399"/>
              <a:gd name="T53" fmla="*/ 560 h 561"/>
              <a:gd name="T54" fmla="*/ 162 w 399"/>
              <a:gd name="T55" fmla="*/ 515 h 561"/>
              <a:gd name="T56" fmla="*/ 162 w 399"/>
              <a:gd name="T57" fmla="*/ 44 h 561"/>
              <a:gd name="T58" fmla="*/ 118 w 399"/>
              <a:gd name="T59" fmla="*/ 0 h 561"/>
              <a:gd name="T60" fmla="*/ 118 w 399"/>
              <a:gd name="T61" fmla="*/ 501 h 561"/>
              <a:gd name="T62" fmla="*/ 118 w 399"/>
              <a:gd name="T63" fmla="*/ 501 h 561"/>
              <a:gd name="T64" fmla="*/ 104 w 399"/>
              <a:gd name="T65" fmla="*/ 515 h 561"/>
              <a:gd name="T66" fmla="*/ 59 w 399"/>
              <a:gd name="T67" fmla="*/ 515 h 561"/>
              <a:gd name="T68" fmla="*/ 45 w 399"/>
              <a:gd name="T69" fmla="*/ 501 h 561"/>
              <a:gd name="T70" fmla="*/ 45 w 399"/>
              <a:gd name="T71" fmla="*/ 59 h 561"/>
              <a:gd name="T72" fmla="*/ 59 w 399"/>
              <a:gd name="T73" fmla="*/ 44 h 561"/>
              <a:gd name="T74" fmla="*/ 104 w 399"/>
              <a:gd name="T75" fmla="*/ 44 h 561"/>
              <a:gd name="T76" fmla="*/ 118 w 399"/>
              <a:gd name="T77" fmla="*/ 59 h 561"/>
              <a:gd name="T78" fmla="*/ 118 w 399"/>
              <a:gd name="T79"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9" h="561">
                <a:moveTo>
                  <a:pt x="354" y="0"/>
                </a:moveTo>
                <a:lnTo>
                  <a:pt x="354" y="0"/>
                </a:lnTo>
                <a:cubicBezTo>
                  <a:pt x="280" y="0"/>
                  <a:pt x="280" y="0"/>
                  <a:pt x="280" y="0"/>
                </a:cubicBezTo>
                <a:cubicBezTo>
                  <a:pt x="251" y="0"/>
                  <a:pt x="236" y="30"/>
                  <a:pt x="236" y="44"/>
                </a:cubicBezTo>
                <a:cubicBezTo>
                  <a:pt x="236" y="515"/>
                  <a:pt x="236" y="515"/>
                  <a:pt x="236" y="515"/>
                </a:cubicBezTo>
                <a:cubicBezTo>
                  <a:pt x="236" y="530"/>
                  <a:pt x="251" y="560"/>
                  <a:pt x="280" y="560"/>
                </a:cubicBezTo>
                <a:cubicBezTo>
                  <a:pt x="354" y="560"/>
                  <a:pt x="354" y="560"/>
                  <a:pt x="354" y="560"/>
                </a:cubicBezTo>
                <a:cubicBezTo>
                  <a:pt x="368" y="560"/>
                  <a:pt x="398" y="530"/>
                  <a:pt x="398" y="515"/>
                </a:cubicBezTo>
                <a:cubicBezTo>
                  <a:pt x="398" y="44"/>
                  <a:pt x="398" y="44"/>
                  <a:pt x="398" y="44"/>
                </a:cubicBezTo>
                <a:cubicBezTo>
                  <a:pt x="398" y="30"/>
                  <a:pt x="368" y="0"/>
                  <a:pt x="354" y="0"/>
                </a:cubicBezTo>
                <a:close/>
                <a:moveTo>
                  <a:pt x="354" y="501"/>
                </a:moveTo>
                <a:lnTo>
                  <a:pt x="354" y="501"/>
                </a:lnTo>
                <a:lnTo>
                  <a:pt x="339" y="515"/>
                </a:lnTo>
                <a:cubicBezTo>
                  <a:pt x="295" y="515"/>
                  <a:pt x="295" y="515"/>
                  <a:pt x="295" y="515"/>
                </a:cubicBezTo>
                <a:cubicBezTo>
                  <a:pt x="280" y="515"/>
                  <a:pt x="280" y="501"/>
                  <a:pt x="280" y="501"/>
                </a:cubicBezTo>
                <a:cubicBezTo>
                  <a:pt x="280" y="59"/>
                  <a:pt x="280" y="59"/>
                  <a:pt x="280" y="59"/>
                </a:cubicBezTo>
                <a:cubicBezTo>
                  <a:pt x="280" y="59"/>
                  <a:pt x="280" y="44"/>
                  <a:pt x="295" y="44"/>
                </a:cubicBezTo>
                <a:cubicBezTo>
                  <a:pt x="339" y="44"/>
                  <a:pt x="339" y="44"/>
                  <a:pt x="339" y="44"/>
                </a:cubicBezTo>
                <a:lnTo>
                  <a:pt x="354" y="59"/>
                </a:lnTo>
                <a:lnTo>
                  <a:pt x="354" y="501"/>
                </a:lnTo>
                <a:close/>
                <a:moveTo>
                  <a:pt x="118" y="0"/>
                </a:moveTo>
                <a:lnTo>
                  <a:pt x="118" y="0"/>
                </a:lnTo>
                <a:cubicBezTo>
                  <a:pt x="45" y="0"/>
                  <a:pt x="45" y="0"/>
                  <a:pt x="45" y="0"/>
                </a:cubicBezTo>
                <a:cubicBezTo>
                  <a:pt x="15" y="0"/>
                  <a:pt x="0" y="30"/>
                  <a:pt x="0" y="44"/>
                </a:cubicBezTo>
                <a:cubicBezTo>
                  <a:pt x="0" y="515"/>
                  <a:pt x="0" y="515"/>
                  <a:pt x="0" y="515"/>
                </a:cubicBezTo>
                <a:cubicBezTo>
                  <a:pt x="0" y="530"/>
                  <a:pt x="15" y="560"/>
                  <a:pt x="45" y="560"/>
                </a:cubicBezTo>
                <a:cubicBezTo>
                  <a:pt x="118" y="560"/>
                  <a:pt x="118" y="560"/>
                  <a:pt x="118" y="560"/>
                </a:cubicBezTo>
                <a:cubicBezTo>
                  <a:pt x="133" y="560"/>
                  <a:pt x="162" y="530"/>
                  <a:pt x="162" y="515"/>
                </a:cubicBezTo>
                <a:cubicBezTo>
                  <a:pt x="162" y="44"/>
                  <a:pt x="162" y="44"/>
                  <a:pt x="162" y="44"/>
                </a:cubicBezTo>
                <a:cubicBezTo>
                  <a:pt x="162" y="30"/>
                  <a:pt x="133" y="0"/>
                  <a:pt x="118" y="0"/>
                </a:cubicBezTo>
                <a:close/>
                <a:moveTo>
                  <a:pt x="118" y="501"/>
                </a:moveTo>
                <a:lnTo>
                  <a:pt x="118" y="501"/>
                </a:lnTo>
                <a:lnTo>
                  <a:pt x="104" y="515"/>
                </a:lnTo>
                <a:cubicBezTo>
                  <a:pt x="59" y="515"/>
                  <a:pt x="59" y="515"/>
                  <a:pt x="59" y="515"/>
                </a:cubicBezTo>
                <a:cubicBezTo>
                  <a:pt x="45" y="515"/>
                  <a:pt x="45" y="501"/>
                  <a:pt x="45" y="501"/>
                </a:cubicBezTo>
                <a:cubicBezTo>
                  <a:pt x="45" y="59"/>
                  <a:pt x="45" y="59"/>
                  <a:pt x="45" y="59"/>
                </a:cubicBezTo>
                <a:cubicBezTo>
                  <a:pt x="45" y="59"/>
                  <a:pt x="45" y="44"/>
                  <a:pt x="59" y="44"/>
                </a:cubicBezTo>
                <a:cubicBezTo>
                  <a:pt x="104" y="44"/>
                  <a:pt x="104" y="44"/>
                  <a:pt x="104" y="44"/>
                </a:cubicBezTo>
                <a:lnTo>
                  <a:pt x="118" y="59"/>
                </a:lnTo>
                <a:lnTo>
                  <a:pt x="118"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0" name="Freeform 125"/>
          <p:cNvSpPr>
            <a:spLocks noChangeArrowheads="1"/>
          </p:cNvSpPr>
          <p:nvPr/>
        </p:nvSpPr>
        <p:spPr bwMode="auto">
          <a:xfrm>
            <a:off x="7787304" y="5943602"/>
            <a:ext cx="507868" cy="643466"/>
          </a:xfrm>
          <a:custGeom>
            <a:avLst/>
            <a:gdLst>
              <a:gd name="T0" fmla="*/ 427 w 443"/>
              <a:gd name="T1" fmla="*/ 250 h 561"/>
              <a:gd name="T2" fmla="*/ 427 w 443"/>
              <a:gd name="T3" fmla="*/ 250 h 561"/>
              <a:gd name="T4" fmla="*/ 59 w 443"/>
              <a:gd name="T5" fmla="*/ 15 h 561"/>
              <a:gd name="T6" fmla="*/ 0 w 443"/>
              <a:gd name="T7" fmla="*/ 44 h 561"/>
              <a:gd name="T8" fmla="*/ 0 w 443"/>
              <a:gd name="T9" fmla="*/ 515 h 561"/>
              <a:gd name="T10" fmla="*/ 59 w 443"/>
              <a:gd name="T11" fmla="*/ 545 h 561"/>
              <a:gd name="T12" fmla="*/ 427 w 443"/>
              <a:gd name="T13" fmla="*/ 309 h 561"/>
              <a:gd name="T14" fmla="*/ 427 w 443"/>
              <a:gd name="T15" fmla="*/ 250 h 561"/>
              <a:gd name="T16" fmla="*/ 44 w 443"/>
              <a:gd name="T17" fmla="*/ 501 h 561"/>
              <a:gd name="T18" fmla="*/ 44 w 443"/>
              <a:gd name="T19" fmla="*/ 501 h 561"/>
              <a:gd name="T20" fmla="*/ 44 w 443"/>
              <a:gd name="T21" fmla="*/ 59 h 561"/>
              <a:gd name="T22" fmla="*/ 398 w 443"/>
              <a:gd name="T23" fmla="*/ 280 h 561"/>
              <a:gd name="T24" fmla="*/ 44 w 443"/>
              <a:gd name="T25" fmla="*/ 50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3" h="561">
                <a:moveTo>
                  <a:pt x="427" y="250"/>
                </a:moveTo>
                <a:lnTo>
                  <a:pt x="427" y="250"/>
                </a:lnTo>
                <a:cubicBezTo>
                  <a:pt x="59" y="15"/>
                  <a:pt x="59" y="15"/>
                  <a:pt x="59" y="15"/>
                </a:cubicBezTo>
                <a:cubicBezTo>
                  <a:pt x="30" y="0"/>
                  <a:pt x="0" y="0"/>
                  <a:pt x="0" y="44"/>
                </a:cubicBezTo>
                <a:cubicBezTo>
                  <a:pt x="0" y="515"/>
                  <a:pt x="0" y="515"/>
                  <a:pt x="0" y="515"/>
                </a:cubicBezTo>
                <a:cubicBezTo>
                  <a:pt x="0" y="560"/>
                  <a:pt x="30" y="560"/>
                  <a:pt x="59" y="545"/>
                </a:cubicBezTo>
                <a:cubicBezTo>
                  <a:pt x="427" y="309"/>
                  <a:pt x="427" y="309"/>
                  <a:pt x="427" y="309"/>
                </a:cubicBezTo>
                <a:cubicBezTo>
                  <a:pt x="442" y="294"/>
                  <a:pt x="442" y="265"/>
                  <a:pt x="427" y="250"/>
                </a:cubicBezTo>
                <a:close/>
                <a:moveTo>
                  <a:pt x="44" y="501"/>
                </a:moveTo>
                <a:lnTo>
                  <a:pt x="44" y="501"/>
                </a:lnTo>
                <a:cubicBezTo>
                  <a:pt x="44" y="486"/>
                  <a:pt x="44" y="88"/>
                  <a:pt x="44" y="59"/>
                </a:cubicBezTo>
                <a:cubicBezTo>
                  <a:pt x="398" y="280"/>
                  <a:pt x="398" y="280"/>
                  <a:pt x="398" y="280"/>
                </a:cubicBezTo>
                <a:lnTo>
                  <a:pt x="44" y="50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1" name="Freeform 126"/>
          <p:cNvSpPr>
            <a:spLocks noChangeArrowheads="1"/>
          </p:cNvSpPr>
          <p:nvPr/>
        </p:nvSpPr>
        <p:spPr bwMode="auto">
          <a:xfrm>
            <a:off x="6534563" y="5943602"/>
            <a:ext cx="681392" cy="643466"/>
          </a:xfrm>
          <a:custGeom>
            <a:avLst/>
            <a:gdLst>
              <a:gd name="T0" fmla="*/ 500 w 590"/>
              <a:gd name="T1" fmla="*/ 324 h 561"/>
              <a:gd name="T2" fmla="*/ 500 w 590"/>
              <a:gd name="T3" fmla="*/ 324 h 561"/>
              <a:gd name="T4" fmla="*/ 500 w 590"/>
              <a:gd name="T5" fmla="*/ 30 h 561"/>
              <a:gd name="T6" fmla="*/ 486 w 590"/>
              <a:gd name="T7" fmla="*/ 0 h 561"/>
              <a:gd name="T8" fmla="*/ 471 w 590"/>
              <a:gd name="T9" fmla="*/ 30 h 561"/>
              <a:gd name="T10" fmla="*/ 471 w 590"/>
              <a:gd name="T11" fmla="*/ 324 h 561"/>
              <a:gd name="T12" fmla="*/ 382 w 590"/>
              <a:gd name="T13" fmla="*/ 412 h 561"/>
              <a:gd name="T14" fmla="*/ 471 w 590"/>
              <a:gd name="T15" fmla="*/ 515 h 561"/>
              <a:gd name="T16" fmla="*/ 471 w 590"/>
              <a:gd name="T17" fmla="*/ 530 h 561"/>
              <a:gd name="T18" fmla="*/ 486 w 590"/>
              <a:gd name="T19" fmla="*/ 560 h 561"/>
              <a:gd name="T20" fmla="*/ 500 w 590"/>
              <a:gd name="T21" fmla="*/ 530 h 561"/>
              <a:gd name="T22" fmla="*/ 500 w 590"/>
              <a:gd name="T23" fmla="*/ 515 h 561"/>
              <a:gd name="T24" fmla="*/ 589 w 590"/>
              <a:gd name="T25" fmla="*/ 412 h 561"/>
              <a:gd name="T26" fmla="*/ 500 w 590"/>
              <a:gd name="T27" fmla="*/ 324 h 561"/>
              <a:gd name="T28" fmla="*/ 486 w 590"/>
              <a:gd name="T29" fmla="*/ 471 h 561"/>
              <a:gd name="T30" fmla="*/ 486 w 590"/>
              <a:gd name="T31" fmla="*/ 471 h 561"/>
              <a:gd name="T32" fmla="*/ 427 w 590"/>
              <a:gd name="T33" fmla="*/ 412 h 561"/>
              <a:gd name="T34" fmla="*/ 486 w 590"/>
              <a:gd name="T35" fmla="*/ 353 h 561"/>
              <a:gd name="T36" fmla="*/ 545 w 590"/>
              <a:gd name="T37" fmla="*/ 412 h 561"/>
              <a:gd name="T38" fmla="*/ 486 w 590"/>
              <a:gd name="T39" fmla="*/ 471 h 561"/>
              <a:gd name="T40" fmla="*/ 309 w 590"/>
              <a:gd name="T41" fmla="*/ 44 h 561"/>
              <a:gd name="T42" fmla="*/ 309 w 590"/>
              <a:gd name="T43" fmla="*/ 44 h 561"/>
              <a:gd name="T44" fmla="*/ 309 w 590"/>
              <a:gd name="T45" fmla="*/ 30 h 561"/>
              <a:gd name="T46" fmla="*/ 294 w 590"/>
              <a:gd name="T47" fmla="*/ 0 h 561"/>
              <a:gd name="T48" fmla="*/ 265 w 590"/>
              <a:gd name="T49" fmla="*/ 30 h 561"/>
              <a:gd name="T50" fmla="*/ 265 w 590"/>
              <a:gd name="T51" fmla="*/ 44 h 561"/>
              <a:gd name="T52" fmla="*/ 191 w 590"/>
              <a:gd name="T53" fmla="*/ 147 h 561"/>
              <a:gd name="T54" fmla="*/ 265 w 590"/>
              <a:gd name="T55" fmla="*/ 235 h 561"/>
              <a:gd name="T56" fmla="*/ 265 w 590"/>
              <a:gd name="T57" fmla="*/ 530 h 561"/>
              <a:gd name="T58" fmla="*/ 294 w 590"/>
              <a:gd name="T59" fmla="*/ 560 h 561"/>
              <a:gd name="T60" fmla="*/ 309 w 590"/>
              <a:gd name="T61" fmla="*/ 530 h 561"/>
              <a:gd name="T62" fmla="*/ 309 w 590"/>
              <a:gd name="T63" fmla="*/ 235 h 561"/>
              <a:gd name="T64" fmla="*/ 382 w 590"/>
              <a:gd name="T65" fmla="*/ 147 h 561"/>
              <a:gd name="T66" fmla="*/ 309 w 590"/>
              <a:gd name="T67" fmla="*/ 44 h 561"/>
              <a:gd name="T68" fmla="*/ 294 w 590"/>
              <a:gd name="T69" fmla="*/ 206 h 561"/>
              <a:gd name="T70" fmla="*/ 294 w 590"/>
              <a:gd name="T71" fmla="*/ 206 h 561"/>
              <a:gd name="T72" fmla="*/ 235 w 590"/>
              <a:gd name="T73" fmla="*/ 147 h 561"/>
              <a:gd name="T74" fmla="*/ 294 w 590"/>
              <a:gd name="T75" fmla="*/ 88 h 561"/>
              <a:gd name="T76" fmla="*/ 353 w 590"/>
              <a:gd name="T77" fmla="*/ 147 h 561"/>
              <a:gd name="T78" fmla="*/ 294 w 590"/>
              <a:gd name="T79" fmla="*/ 206 h 561"/>
              <a:gd name="T80" fmla="*/ 118 w 590"/>
              <a:gd name="T81" fmla="*/ 235 h 561"/>
              <a:gd name="T82" fmla="*/ 118 w 590"/>
              <a:gd name="T83" fmla="*/ 235 h 561"/>
              <a:gd name="T84" fmla="*/ 118 w 590"/>
              <a:gd name="T85" fmla="*/ 30 h 561"/>
              <a:gd name="T86" fmla="*/ 88 w 590"/>
              <a:gd name="T87" fmla="*/ 0 h 561"/>
              <a:gd name="T88" fmla="*/ 73 w 590"/>
              <a:gd name="T89" fmla="*/ 30 h 561"/>
              <a:gd name="T90" fmla="*/ 73 w 590"/>
              <a:gd name="T91" fmla="*/ 235 h 561"/>
              <a:gd name="T92" fmla="*/ 0 w 590"/>
              <a:gd name="T93" fmla="*/ 339 h 561"/>
              <a:gd name="T94" fmla="*/ 73 w 590"/>
              <a:gd name="T95" fmla="*/ 442 h 561"/>
              <a:gd name="T96" fmla="*/ 73 w 590"/>
              <a:gd name="T97" fmla="*/ 530 h 561"/>
              <a:gd name="T98" fmla="*/ 88 w 590"/>
              <a:gd name="T99" fmla="*/ 560 h 561"/>
              <a:gd name="T100" fmla="*/ 118 w 590"/>
              <a:gd name="T101" fmla="*/ 530 h 561"/>
              <a:gd name="T102" fmla="*/ 118 w 590"/>
              <a:gd name="T103" fmla="*/ 442 h 561"/>
              <a:gd name="T104" fmla="*/ 191 w 590"/>
              <a:gd name="T105" fmla="*/ 339 h 561"/>
              <a:gd name="T106" fmla="*/ 118 w 590"/>
              <a:gd name="T107" fmla="*/ 235 h 561"/>
              <a:gd name="T108" fmla="*/ 88 w 590"/>
              <a:gd name="T109" fmla="*/ 397 h 561"/>
              <a:gd name="T110" fmla="*/ 88 w 590"/>
              <a:gd name="T111" fmla="*/ 397 h 561"/>
              <a:gd name="T112" fmla="*/ 29 w 590"/>
              <a:gd name="T113" fmla="*/ 339 h 561"/>
              <a:gd name="T114" fmla="*/ 88 w 590"/>
              <a:gd name="T115" fmla="*/ 280 h 561"/>
              <a:gd name="T116" fmla="*/ 147 w 590"/>
              <a:gd name="T117" fmla="*/ 339 h 561"/>
              <a:gd name="T118" fmla="*/ 88 w 590"/>
              <a:gd name="T119" fmla="*/ 397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0" h="561">
                <a:moveTo>
                  <a:pt x="500" y="324"/>
                </a:moveTo>
                <a:lnTo>
                  <a:pt x="500" y="324"/>
                </a:lnTo>
                <a:cubicBezTo>
                  <a:pt x="500" y="30"/>
                  <a:pt x="500" y="30"/>
                  <a:pt x="500" y="30"/>
                </a:cubicBezTo>
                <a:cubicBezTo>
                  <a:pt x="500" y="15"/>
                  <a:pt x="500" y="0"/>
                  <a:pt x="486" y="0"/>
                </a:cubicBezTo>
                <a:cubicBezTo>
                  <a:pt x="471" y="0"/>
                  <a:pt x="471" y="15"/>
                  <a:pt x="471" y="30"/>
                </a:cubicBezTo>
                <a:cubicBezTo>
                  <a:pt x="471" y="324"/>
                  <a:pt x="471" y="324"/>
                  <a:pt x="471" y="324"/>
                </a:cubicBezTo>
                <a:cubicBezTo>
                  <a:pt x="427" y="324"/>
                  <a:pt x="382" y="368"/>
                  <a:pt x="382" y="412"/>
                </a:cubicBezTo>
                <a:cubicBezTo>
                  <a:pt x="382" y="471"/>
                  <a:pt x="427" y="501"/>
                  <a:pt x="471" y="515"/>
                </a:cubicBezTo>
                <a:cubicBezTo>
                  <a:pt x="471" y="530"/>
                  <a:pt x="471" y="530"/>
                  <a:pt x="471" y="530"/>
                </a:cubicBezTo>
                <a:cubicBezTo>
                  <a:pt x="471" y="545"/>
                  <a:pt x="471" y="560"/>
                  <a:pt x="486" y="560"/>
                </a:cubicBezTo>
                <a:cubicBezTo>
                  <a:pt x="500" y="560"/>
                  <a:pt x="500" y="545"/>
                  <a:pt x="500" y="530"/>
                </a:cubicBezTo>
                <a:cubicBezTo>
                  <a:pt x="500" y="515"/>
                  <a:pt x="500" y="515"/>
                  <a:pt x="500" y="515"/>
                </a:cubicBezTo>
                <a:cubicBezTo>
                  <a:pt x="545" y="501"/>
                  <a:pt x="589" y="471"/>
                  <a:pt x="589" y="412"/>
                </a:cubicBezTo>
                <a:cubicBezTo>
                  <a:pt x="589" y="368"/>
                  <a:pt x="545" y="324"/>
                  <a:pt x="500" y="324"/>
                </a:cubicBezTo>
                <a:close/>
                <a:moveTo>
                  <a:pt x="486" y="471"/>
                </a:moveTo>
                <a:lnTo>
                  <a:pt x="486" y="471"/>
                </a:lnTo>
                <a:cubicBezTo>
                  <a:pt x="456" y="471"/>
                  <a:pt x="427" y="456"/>
                  <a:pt x="427" y="412"/>
                </a:cubicBezTo>
                <a:cubicBezTo>
                  <a:pt x="427" y="383"/>
                  <a:pt x="456" y="353"/>
                  <a:pt x="486" y="353"/>
                </a:cubicBezTo>
                <a:cubicBezTo>
                  <a:pt x="515" y="353"/>
                  <a:pt x="545" y="383"/>
                  <a:pt x="545" y="412"/>
                </a:cubicBezTo>
                <a:cubicBezTo>
                  <a:pt x="545" y="456"/>
                  <a:pt x="515" y="471"/>
                  <a:pt x="486" y="471"/>
                </a:cubicBezTo>
                <a:close/>
                <a:moveTo>
                  <a:pt x="309" y="44"/>
                </a:moveTo>
                <a:lnTo>
                  <a:pt x="309" y="44"/>
                </a:lnTo>
                <a:cubicBezTo>
                  <a:pt x="309" y="30"/>
                  <a:pt x="309" y="30"/>
                  <a:pt x="309" y="30"/>
                </a:cubicBezTo>
                <a:cubicBezTo>
                  <a:pt x="309" y="15"/>
                  <a:pt x="294" y="0"/>
                  <a:pt x="294" y="0"/>
                </a:cubicBezTo>
                <a:cubicBezTo>
                  <a:pt x="280" y="0"/>
                  <a:pt x="265" y="15"/>
                  <a:pt x="265" y="30"/>
                </a:cubicBezTo>
                <a:cubicBezTo>
                  <a:pt x="265" y="44"/>
                  <a:pt x="265" y="44"/>
                  <a:pt x="265" y="44"/>
                </a:cubicBezTo>
                <a:cubicBezTo>
                  <a:pt x="221" y="59"/>
                  <a:pt x="191" y="88"/>
                  <a:pt x="191" y="147"/>
                </a:cubicBezTo>
                <a:cubicBezTo>
                  <a:pt x="191" y="192"/>
                  <a:pt x="221" y="235"/>
                  <a:pt x="265" y="235"/>
                </a:cubicBezTo>
                <a:cubicBezTo>
                  <a:pt x="265" y="530"/>
                  <a:pt x="265" y="530"/>
                  <a:pt x="265" y="530"/>
                </a:cubicBezTo>
                <a:cubicBezTo>
                  <a:pt x="265" y="545"/>
                  <a:pt x="280" y="560"/>
                  <a:pt x="294" y="560"/>
                </a:cubicBezTo>
                <a:cubicBezTo>
                  <a:pt x="294" y="560"/>
                  <a:pt x="309" y="545"/>
                  <a:pt x="309" y="530"/>
                </a:cubicBezTo>
                <a:cubicBezTo>
                  <a:pt x="309" y="235"/>
                  <a:pt x="309" y="235"/>
                  <a:pt x="309" y="235"/>
                </a:cubicBezTo>
                <a:cubicBezTo>
                  <a:pt x="353" y="235"/>
                  <a:pt x="382" y="192"/>
                  <a:pt x="382" y="147"/>
                </a:cubicBezTo>
                <a:cubicBezTo>
                  <a:pt x="382" y="88"/>
                  <a:pt x="353" y="59"/>
                  <a:pt x="309" y="44"/>
                </a:cubicBezTo>
                <a:close/>
                <a:moveTo>
                  <a:pt x="294" y="206"/>
                </a:moveTo>
                <a:lnTo>
                  <a:pt x="294" y="206"/>
                </a:lnTo>
                <a:cubicBezTo>
                  <a:pt x="250" y="206"/>
                  <a:pt x="235" y="177"/>
                  <a:pt x="235" y="147"/>
                </a:cubicBezTo>
                <a:cubicBezTo>
                  <a:pt x="235" y="103"/>
                  <a:pt x="250" y="88"/>
                  <a:pt x="294" y="88"/>
                </a:cubicBezTo>
                <a:cubicBezTo>
                  <a:pt x="324" y="88"/>
                  <a:pt x="353" y="103"/>
                  <a:pt x="353" y="147"/>
                </a:cubicBezTo>
                <a:cubicBezTo>
                  <a:pt x="353" y="177"/>
                  <a:pt x="324" y="206"/>
                  <a:pt x="294" y="206"/>
                </a:cubicBezTo>
                <a:close/>
                <a:moveTo>
                  <a:pt x="118" y="235"/>
                </a:moveTo>
                <a:lnTo>
                  <a:pt x="118" y="235"/>
                </a:lnTo>
                <a:cubicBezTo>
                  <a:pt x="118" y="30"/>
                  <a:pt x="118" y="30"/>
                  <a:pt x="118" y="30"/>
                </a:cubicBezTo>
                <a:cubicBezTo>
                  <a:pt x="118" y="15"/>
                  <a:pt x="103" y="0"/>
                  <a:pt x="88" y="0"/>
                </a:cubicBezTo>
                <a:cubicBezTo>
                  <a:pt x="88" y="0"/>
                  <a:pt x="73" y="15"/>
                  <a:pt x="73" y="30"/>
                </a:cubicBezTo>
                <a:cubicBezTo>
                  <a:pt x="73" y="235"/>
                  <a:pt x="73" y="235"/>
                  <a:pt x="73" y="235"/>
                </a:cubicBezTo>
                <a:cubicBezTo>
                  <a:pt x="29" y="250"/>
                  <a:pt x="0" y="294"/>
                  <a:pt x="0" y="339"/>
                </a:cubicBezTo>
                <a:cubicBezTo>
                  <a:pt x="0" y="383"/>
                  <a:pt x="29" y="427"/>
                  <a:pt x="73" y="442"/>
                </a:cubicBezTo>
                <a:cubicBezTo>
                  <a:pt x="73" y="530"/>
                  <a:pt x="73" y="530"/>
                  <a:pt x="73" y="530"/>
                </a:cubicBezTo>
                <a:cubicBezTo>
                  <a:pt x="73" y="545"/>
                  <a:pt x="88" y="560"/>
                  <a:pt x="88" y="560"/>
                </a:cubicBezTo>
                <a:cubicBezTo>
                  <a:pt x="103" y="560"/>
                  <a:pt x="118" y="545"/>
                  <a:pt x="118" y="530"/>
                </a:cubicBezTo>
                <a:cubicBezTo>
                  <a:pt x="118" y="442"/>
                  <a:pt x="118" y="442"/>
                  <a:pt x="118" y="442"/>
                </a:cubicBezTo>
                <a:cubicBezTo>
                  <a:pt x="162" y="427"/>
                  <a:pt x="191" y="383"/>
                  <a:pt x="191" y="339"/>
                </a:cubicBezTo>
                <a:cubicBezTo>
                  <a:pt x="191" y="294"/>
                  <a:pt x="162" y="250"/>
                  <a:pt x="118" y="235"/>
                </a:cubicBezTo>
                <a:close/>
                <a:moveTo>
                  <a:pt x="88" y="397"/>
                </a:moveTo>
                <a:lnTo>
                  <a:pt x="88" y="397"/>
                </a:lnTo>
                <a:cubicBezTo>
                  <a:pt x="59" y="397"/>
                  <a:pt x="29" y="368"/>
                  <a:pt x="29" y="339"/>
                </a:cubicBezTo>
                <a:cubicBezTo>
                  <a:pt x="29" y="309"/>
                  <a:pt x="59" y="280"/>
                  <a:pt x="88" y="280"/>
                </a:cubicBezTo>
                <a:cubicBezTo>
                  <a:pt x="132" y="280"/>
                  <a:pt x="147" y="309"/>
                  <a:pt x="147" y="339"/>
                </a:cubicBezTo>
                <a:cubicBezTo>
                  <a:pt x="147" y="368"/>
                  <a:pt x="132" y="397"/>
                  <a:pt x="88" y="39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2" name="Freeform 127"/>
          <p:cNvSpPr>
            <a:spLocks noChangeArrowheads="1"/>
          </p:cNvSpPr>
          <p:nvPr/>
        </p:nvSpPr>
        <p:spPr bwMode="auto">
          <a:xfrm>
            <a:off x="5341075" y="5994401"/>
            <a:ext cx="681392" cy="541868"/>
          </a:xfrm>
          <a:custGeom>
            <a:avLst/>
            <a:gdLst>
              <a:gd name="T0" fmla="*/ 501 w 590"/>
              <a:gd name="T1" fmla="*/ 236 h 472"/>
              <a:gd name="T2" fmla="*/ 501 w 590"/>
              <a:gd name="T3" fmla="*/ 236 h 472"/>
              <a:gd name="T4" fmla="*/ 589 w 590"/>
              <a:gd name="T5" fmla="*/ 148 h 472"/>
              <a:gd name="T6" fmla="*/ 589 w 590"/>
              <a:gd name="T7" fmla="*/ 118 h 472"/>
              <a:gd name="T8" fmla="*/ 560 w 590"/>
              <a:gd name="T9" fmla="*/ 133 h 472"/>
              <a:gd name="T10" fmla="*/ 471 w 590"/>
              <a:gd name="T11" fmla="*/ 206 h 472"/>
              <a:gd name="T12" fmla="*/ 398 w 590"/>
              <a:gd name="T13" fmla="*/ 133 h 472"/>
              <a:gd name="T14" fmla="*/ 369 w 590"/>
              <a:gd name="T15" fmla="*/ 118 h 472"/>
              <a:gd name="T16" fmla="*/ 369 w 590"/>
              <a:gd name="T17" fmla="*/ 148 h 472"/>
              <a:gd name="T18" fmla="*/ 442 w 590"/>
              <a:gd name="T19" fmla="*/ 236 h 472"/>
              <a:gd name="T20" fmla="*/ 369 w 590"/>
              <a:gd name="T21" fmla="*/ 324 h 472"/>
              <a:gd name="T22" fmla="*/ 369 w 590"/>
              <a:gd name="T23" fmla="*/ 353 h 472"/>
              <a:gd name="T24" fmla="*/ 398 w 590"/>
              <a:gd name="T25" fmla="*/ 339 h 472"/>
              <a:gd name="T26" fmla="*/ 471 w 590"/>
              <a:gd name="T27" fmla="*/ 265 h 472"/>
              <a:gd name="T28" fmla="*/ 560 w 590"/>
              <a:gd name="T29" fmla="*/ 339 h 472"/>
              <a:gd name="T30" fmla="*/ 589 w 590"/>
              <a:gd name="T31" fmla="*/ 353 h 472"/>
              <a:gd name="T32" fmla="*/ 589 w 590"/>
              <a:gd name="T33" fmla="*/ 324 h 472"/>
              <a:gd name="T34" fmla="*/ 501 w 590"/>
              <a:gd name="T35" fmla="*/ 236 h 472"/>
              <a:gd name="T36" fmla="*/ 280 w 590"/>
              <a:gd name="T37" fmla="*/ 0 h 472"/>
              <a:gd name="T38" fmla="*/ 280 w 590"/>
              <a:gd name="T39" fmla="*/ 0 h 472"/>
              <a:gd name="T40" fmla="*/ 103 w 590"/>
              <a:gd name="T41" fmla="*/ 118 h 472"/>
              <a:gd name="T42" fmla="*/ 44 w 590"/>
              <a:gd name="T43" fmla="*/ 118 h 472"/>
              <a:gd name="T44" fmla="*/ 0 w 590"/>
              <a:gd name="T45" fmla="*/ 162 h 472"/>
              <a:gd name="T46" fmla="*/ 0 w 590"/>
              <a:gd name="T47" fmla="*/ 309 h 472"/>
              <a:gd name="T48" fmla="*/ 44 w 590"/>
              <a:gd name="T49" fmla="*/ 353 h 472"/>
              <a:gd name="T50" fmla="*/ 103 w 590"/>
              <a:gd name="T51" fmla="*/ 353 h 472"/>
              <a:gd name="T52" fmla="*/ 280 w 590"/>
              <a:gd name="T53" fmla="*/ 471 h 472"/>
              <a:gd name="T54" fmla="*/ 324 w 590"/>
              <a:gd name="T55" fmla="*/ 427 h 472"/>
              <a:gd name="T56" fmla="*/ 324 w 590"/>
              <a:gd name="T57" fmla="*/ 44 h 472"/>
              <a:gd name="T58" fmla="*/ 280 w 590"/>
              <a:gd name="T59" fmla="*/ 0 h 472"/>
              <a:gd name="T60" fmla="*/ 103 w 590"/>
              <a:gd name="T61" fmla="*/ 295 h 472"/>
              <a:gd name="T62" fmla="*/ 103 w 590"/>
              <a:gd name="T63" fmla="*/ 295 h 472"/>
              <a:gd name="T64" fmla="*/ 89 w 590"/>
              <a:gd name="T65" fmla="*/ 309 h 472"/>
              <a:gd name="T66" fmla="*/ 59 w 590"/>
              <a:gd name="T67" fmla="*/ 309 h 472"/>
              <a:gd name="T68" fmla="*/ 44 w 590"/>
              <a:gd name="T69" fmla="*/ 295 h 472"/>
              <a:gd name="T70" fmla="*/ 44 w 590"/>
              <a:gd name="T71" fmla="*/ 177 h 472"/>
              <a:gd name="T72" fmla="*/ 59 w 590"/>
              <a:gd name="T73" fmla="*/ 162 h 472"/>
              <a:gd name="T74" fmla="*/ 89 w 590"/>
              <a:gd name="T75" fmla="*/ 162 h 472"/>
              <a:gd name="T76" fmla="*/ 103 w 590"/>
              <a:gd name="T77" fmla="*/ 177 h 472"/>
              <a:gd name="T78" fmla="*/ 103 w 590"/>
              <a:gd name="T79" fmla="*/ 295 h 472"/>
              <a:gd name="T80" fmla="*/ 280 w 590"/>
              <a:gd name="T81" fmla="*/ 427 h 472"/>
              <a:gd name="T82" fmla="*/ 280 w 590"/>
              <a:gd name="T83" fmla="*/ 427 h 472"/>
              <a:gd name="T84" fmla="*/ 148 w 590"/>
              <a:gd name="T85" fmla="*/ 339 h 472"/>
              <a:gd name="T86" fmla="*/ 148 w 590"/>
              <a:gd name="T87" fmla="*/ 118 h 472"/>
              <a:gd name="T88" fmla="*/ 280 w 590"/>
              <a:gd name="T89" fmla="*/ 44 h 472"/>
              <a:gd name="T90" fmla="*/ 280 w 590"/>
              <a:gd name="T91" fmla="*/ 42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0" h="472">
                <a:moveTo>
                  <a:pt x="501" y="236"/>
                </a:moveTo>
                <a:lnTo>
                  <a:pt x="501" y="236"/>
                </a:lnTo>
                <a:cubicBezTo>
                  <a:pt x="589" y="148"/>
                  <a:pt x="589" y="148"/>
                  <a:pt x="589" y="148"/>
                </a:cubicBezTo>
                <a:cubicBezTo>
                  <a:pt x="589" y="148"/>
                  <a:pt x="589" y="133"/>
                  <a:pt x="589" y="118"/>
                </a:cubicBezTo>
                <a:cubicBezTo>
                  <a:pt x="574" y="118"/>
                  <a:pt x="560" y="118"/>
                  <a:pt x="560" y="133"/>
                </a:cubicBezTo>
                <a:cubicBezTo>
                  <a:pt x="471" y="206"/>
                  <a:pt x="471" y="206"/>
                  <a:pt x="471" y="206"/>
                </a:cubicBezTo>
                <a:cubicBezTo>
                  <a:pt x="398" y="133"/>
                  <a:pt x="398" y="133"/>
                  <a:pt x="398" y="133"/>
                </a:cubicBezTo>
                <a:cubicBezTo>
                  <a:pt x="383" y="118"/>
                  <a:pt x="369" y="118"/>
                  <a:pt x="369" y="118"/>
                </a:cubicBezTo>
                <a:cubicBezTo>
                  <a:pt x="354" y="133"/>
                  <a:pt x="354" y="148"/>
                  <a:pt x="369" y="148"/>
                </a:cubicBezTo>
                <a:cubicBezTo>
                  <a:pt x="442" y="236"/>
                  <a:pt x="442" y="236"/>
                  <a:pt x="442" y="236"/>
                </a:cubicBezTo>
                <a:cubicBezTo>
                  <a:pt x="369" y="324"/>
                  <a:pt x="369" y="324"/>
                  <a:pt x="369" y="324"/>
                </a:cubicBezTo>
                <a:cubicBezTo>
                  <a:pt x="354" y="324"/>
                  <a:pt x="354" y="339"/>
                  <a:pt x="369" y="353"/>
                </a:cubicBezTo>
                <a:cubicBezTo>
                  <a:pt x="369" y="353"/>
                  <a:pt x="383" y="353"/>
                  <a:pt x="398" y="339"/>
                </a:cubicBezTo>
                <a:cubicBezTo>
                  <a:pt x="471" y="265"/>
                  <a:pt x="471" y="265"/>
                  <a:pt x="471" y="265"/>
                </a:cubicBezTo>
                <a:cubicBezTo>
                  <a:pt x="560" y="339"/>
                  <a:pt x="560" y="339"/>
                  <a:pt x="560" y="339"/>
                </a:cubicBezTo>
                <a:cubicBezTo>
                  <a:pt x="560" y="353"/>
                  <a:pt x="574" y="353"/>
                  <a:pt x="589" y="353"/>
                </a:cubicBezTo>
                <a:cubicBezTo>
                  <a:pt x="589" y="339"/>
                  <a:pt x="589" y="324"/>
                  <a:pt x="589" y="324"/>
                </a:cubicBezTo>
                <a:lnTo>
                  <a:pt x="501" y="236"/>
                </a:lnTo>
                <a:close/>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118"/>
                  <a:pt x="148" y="118"/>
                  <a:pt x="148" y="118"/>
                </a:cubicBezTo>
                <a:cubicBezTo>
                  <a:pt x="280" y="44"/>
                  <a:pt x="280" y="44"/>
                  <a:pt x="280" y="44"/>
                </a:cubicBezTo>
                <a:lnTo>
                  <a:pt x="280" y="42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3" name="Freeform 128"/>
          <p:cNvSpPr>
            <a:spLocks noChangeArrowheads="1"/>
          </p:cNvSpPr>
          <p:nvPr/>
        </p:nvSpPr>
        <p:spPr bwMode="auto">
          <a:xfrm>
            <a:off x="4160284" y="5943602"/>
            <a:ext cx="694085" cy="643466"/>
          </a:xfrm>
          <a:custGeom>
            <a:avLst/>
            <a:gdLst>
              <a:gd name="T0" fmla="*/ 368 w 604"/>
              <a:gd name="T1" fmla="*/ 0 h 561"/>
              <a:gd name="T2" fmla="*/ 368 w 604"/>
              <a:gd name="T3" fmla="*/ 0 h 561"/>
              <a:gd name="T4" fmla="*/ 368 w 604"/>
              <a:gd name="T5" fmla="*/ 44 h 561"/>
              <a:gd name="T6" fmla="*/ 559 w 604"/>
              <a:gd name="T7" fmla="*/ 280 h 561"/>
              <a:gd name="T8" fmla="*/ 368 w 604"/>
              <a:gd name="T9" fmla="*/ 515 h 561"/>
              <a:gd name="T10" fmla="*/ 368 w 604"/>
              <a:gd name="T11" fmla="*/ 560 h 561"/>
              <a:gd name="T12" fmla="*/ 603 w 604"/>
              <a:gd name="T13" fmla="*/ 280 h 561"/>
              <a:gd name="T14" fmla="*/ 368 w 604"/>
              <a:gd name="T15" fmla="*/ 0 h 561"/>
              <a:gd name="T16" fmla="*/ 486 w 604"/>
              <a:gd name="T17" fmla="*/ 280 h 561"/>
              <a:gd name="T18" fmla="*/ 486 w 604"/>
              <a:gd name="T19" fmla="*/ 280 h 561"/>
              <a:gd name="T20" fmla="*/ 368 w 604"/>
              <a:gd name="T21" fmla="*/ 147 h 561"/>
              <a:gd name="T22" fmla="*/ 368 w 604"/>
              <a:gd name="T23" fmla="*/ 177 h 561"/>
              <a:gd name="T24" fmla="*/ 441 w 604"/>
              <a:gd name="T25" fmla="*/ 280 h 561"/>
              <a:gd name="T26" fmla="*/ 368 w 604"/>
              <a:gd name="T27" fmla="*/ 383 h 561"/>
              <a:gd name="T28" fmla="*/ 368 w 604"/>
              <a:gd name="T29" fmla="*/ 412 h 561"/>
              <a:gd name="T30" fmla="*/ 486 w 604"/>
              <a:gd name="T31" fmla="*/ 280 h 561"/>
              <a:gd name="T32" fmla="*/ 265 w 604"/>
              <a:gd name="T33" fmla="*/ 44 h 561"/>
              <a:gd name="T34" fmla="*/ 265 w 604"/>
              <a:gd name="T35" fmla="*/ 44 h 561"/>
              <a:gd name="T36" fmla="*/ 88 w 604"/>
              <a:gd name="T37" fmla="*/ 162 h 561"/>
              <a:gd name="T38" fmla="*/ 29 w 604"/>
              <a:gd name="T39" fmla="*/ 162 h 561"/>
              <a:gd name="T40" fmla="*/ 0 w 604"/>
              <a:gd name="T41" fmla="*/ 206 h 561"/>
              <a:gd name="T42" fmla="*/ 0 w 604"/>
              <a:gd name="T43" fmla="*/ 353 h 561"/>
              <a:gd name="T44" fmla="*/ 29 w 604"/>
              <a:gd name="T45" fmla="*/ 397 h 561"/>
              <a:gd name="T46" fmla="*/ 88 w 604"/>
              <a:gd name="T47" fmla="*/ 397 h 561"/>
              <a:gd name="T48" fmla="*/ 265 w 604"/>
              <a:gd name="T49" fmla="*/ 515 h 561"/>
              <a:gd name="T50" fmla="*/ 309 w 604"/>
              <a:gd name="T51" fmla="*/ 471 h 561"/>
              <a:gd name="T52" fmla="*/ 309 w 604"/>
              <a:gd name="T53" fmla="*/ 88 h 561"/>
              <a:gd name="T54" fmla="*/ 265 w 604"/>
              <a:gd name="T55" fmla="*/ 44 h 561"/>
              <a:gd name="T56" fmla="*/ 88 w 604"/>
              <a:gd name="T57" fmla="*/ 339 h 561"/>
              <a:gd name="T58" fmla="*/ 88 w 604"/>
              <a:gd name="T59" fmla="*/ 339 h 561"/>
              <a:gd name="T60" fmla="*/ 73 w 604"/>
              <a:gd name="T61" fmla="*/ 353 h 561"/>
              <a:gd name="T62" fmla="*/ 59 w 604"/>
              <a:gd name="T63" fmla="*/ 353 h 561"/>
              <a:gd name="T64" fmla="*/ 29 w 604"/>
              <a:gd name="T65" fmla="*/ 339 h 561"/>
              <a:gd name="T66" fmla="*/ 29 w 604"/>
              <a:gd name="T67" fmla="*/ 221 h 561"/>
              <a:gd name="T68" fmla="*/ 59 w 604"/>
              <a:gd name="T69" fmla="*/ 206 h 561"/>
              <a:gd name="T70" fmla="*/ 73 w 604"/>
              <a:gd name="T71" fmla="*/ 206 h 561"/>
              <a:gd name="T72" fmla="*/ 88 w 604"/>
              <a:gd name="T73" fmla="*/ 221 h 561"/>
              <a:gd name="T74" fmla="*/ 88 w 604"/>
              <a:gd name="T75" fmla="*/ 339 h 561"/>
              <a:gd name="T76" fmla="*/ 265 w 604"/>
              <a:gd name="T77" fmla="*/ 471 h 561"/>
              <a:gd name="T78" fmla="*/ 265 w 604"/>
              <a:gd name="T79" fmla="*/ 471 h 561"/>
              <a:gd name="T80" fmla="*/ 132 w 604"/>
              <a:gd name="T81" fmla="*/ 383 h 561"/>
              <a:gd name="T82" fmla="*/ 132 w 604"/>
              <a:gd name="T83" fmla="*/ 162 h 561"/>
              <a:gd name="T84" fmla="*/ 265 w 604"/>
              <a:gd name="T85" fmla="*/ 88 h 561"/>
              <a:gd name="T86" fmla="*/ 265 w 604"/>
              <a:gd name="T87" fmla="*/ 47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561">
                <a:moveTo>
                  <a:pt x="368" y="0"/>
                </a:moveTo>
                <a:lnTo>
                  <a:pt x="368" y="0"/>
                </a:lnTo>
                <a:cubicBezTo>
                  <a:pt x="368" y="44"/>
                  <a:pt x="368" y="44"/>
                  <a:pt x="368" y="44"/>
                </a:cubicBezTo>
                <a:cubicBezTo>
                  <a:pt x="486" y="74"/>
                  <a:pt x="559" y="162"/>
                  <a:pt x="559" y="280"/>
                </a:cubicBezTo>
                <a:cubicBezTo>
                  <a:pt x="559" y="397"/>
                  <a:pt x="486" y="486"/>
                  <a:pt x="368" y="515"/>
                </a:cubicBezTo>
                <a:cubicBezTo>
                  <a:pt x="368" y="560"/>
                  <a:pt x="368" y="560"/>
                  <a:pt x="368" y="560"/>
                </a:cubicBezTo>
                <a:cubicBezTo>
                  <a:pt x="500" y="530"/>
                  <a:pt x="603" y="427"/>
                  <a:pt x="603" y="280"/>
                </a:cubicBezTo>
                <a:cubicBezTo>
                  <a:pt x="603" y="133"/>
                  <a:pt x="500" y="30"/>
                  <a:pt x="368" y="0"/>
                </a:cubicBezTo>
                <a:close/>
                <a:moveTo>
                  <a:pt x="486" y="280"/>
                </a:moveTo>
                <a:lnTo>
                  <a:pt x="486" y="280"/>
                </a:lnTo>
                <a:cubicBezTo>
                  <a:pt x="486" y="206"/>
                  <a:pt x="441" y="147"/>
                  <a:pt x="368" y="147"/>
                </a:cubicBezTo>
                <a:cubicBezTo>
                  <a:pt x="368" y="177"/>
                  <a:pt x="368" y="177"/>
                  <a:pt x="368" y="177"/>
                </a:cubicBezTo>
                <a:cubicBezTo>
                  <a:pt x="412" y="192"/>
                  <a:pt x="441" y="235"/>
                  <a:pt x="441" y="280"/>
                </a:cubicBezTo>
                <a:cubicBezTo>
                  <a:pt x="441" y="324"/>
                  <a:pt x="412" y="368"/>
                  <a:pt x="368" y="383"/>
                </a:cubicBezTo>
                <a:cubicBezTo>
                  <a:pt x="368" y="412"/>
                  <a:pt x="368" y="412"/>
                  <a:pt x="368" y="412"/>
                </a:cubicBezTo>
                <a:cubicBezTo>
                  <a:pt x="441" y="412"/>
                  <a:pt x="486" y="353"/>
                  <a:pt x="486" y="280"/>
                </a:cubicBezTo>
                <a:close/>
                <a:moveTo>
                  <a:pt x="265" y="44"/>
                </a:moveTo>
                <a:lnTo>
                  <a:pt x="265" y="44"/>
                </a:lnTo>
                <a:cubicBezTo>
                  <a:pt x="88" y="162"/>
                  <a:pt x="88" y="162"/>
                  <a:pt x="88" y="162"/>
                </a:cubicBezTo>
                <a:cubicBezTo>
                  <a:pt x="29" y="162"/>
                  <a:pt x="29" y="162"/>
                  <a:pt x="29" y="162"/>
                </a:cubicBezTo>
                <a:cubicBezTo>
                  <a:pt x="15" y="162"/>
                  <a:pt x="0" y="177"/>
                  <a:pt x="0" y="206"/>
                </a:cubicBezTo>
                <a:cubicBezTo>
                  <a:pt x="0" y="353"/>
                  <a:pt x="0" y="353"/>
                  <a:pt x="0" y="353"/>
                </a:cubicBezTo>
                <a:cubicBezTo>
                  <a:pt x="0" y="383"/>
                  <a:pt x="15" y="397"/>
                  <a:pt x="29" y="397"/>
                </a:cubicBezTo>
                <a:cubicBezTo>
                  <a:pt x="88" y="397"/>
                  <a:pt x="88" y="397"/>
                  <a:pt x="88" y="397"/>
                </a:cubicBezTo>
                <a:cubicBezTo>
                  <a:pt x="265" y="515"/>
                  <a:pt x="265" y="515"/>
                  <a:pt x="265" y="515"/>
                </a:cubicBezTo>
                <a:cubicBezTo>
                  <a:pt x="294" y="515"/>
                  <a:pt x="309" y="501"/>
                  <a:pt x="309" y="471"/>
                </a:cubicBezTo>
                <a:cubicBezTo>
                  <a:pt x="309" y="88"/>
                  <a:pt x="309" y="88"/>
                  <a:pt x="309" y="88"/>
                </a:cubicBezTo>
                <a:cubicBezTo>
                  <a:pt x="309" y="59"/>
                  <a:pt x="294" y="44"/>
                  <a:pt x="265" y="44"/>
                </a:cubicBezTo>
                <a:close/>
                <a:moveTo>
                  <a:pt x="88" y="339"/>
                </a:moveTo>
                <a:lnTo>
                  <a:pt x="88" y="339"/>
                </a:lnTo>
                <a:cubicBezTo>
                  <a:pt x="88" y="353"/>
                  <a:pt x="88" y="353"/>
                  <a:pt x="73" y="353"/>
                </a:cubicBezTo>
                <a:cubicBezTo>
                  <a:pt x="59" y="353"/>
                  <a:pt x="59" y="353"/>
                  <a:pt x="59" y="353"/>
                </a:cubicBezTo>
                <a:cubicBezTo>
                  <a:pt x="44" y="353"/>
                  <a:pt x="29" y="353"/>
                  <a:pt x="29" y="339"/>
                </a:cubicBezTo>
                <a:cubicBezTo>
                  <a:pt x="29" y="221"/>
                  <a:pt x="29" y="221"/>
                  <a:pt x="29" y="221"/>
                </a:cubicBezTo>
                <a:cubicBezTo>
                  <a:pt x="29" y="206"/>
                  <a:pt x="44" y="206"/>
                  <a:pt x="59" y="206"/>
                </a:cubicBezTo>
                <a:cubicBezTo>
                  <a:pt x="73" y="206"/>
                  <a:pt x="73" y="206"/>
                  <a:pt x="73" y="206"/>
                </a:cubicBezTo>
                <a:cubicBezTo>
                  <a:pt x="88" y="206"/>
                  <a:pt x="88" y="206"/>
                  <a:pt x="88" y="221"/>
                </a:cubicBezTo>
                <a:lnTo>
                  <a:pt x="88" y="339"/>
                </a:lnTo>
                <a:close/>
                <a:moveTo>
                  <a:pt x="265" y="471"/>
                </a:moveTo>
                <a:lnTo>
                  <a:pt x="265" y="471"/>
                </a:lnTo>
                <a:cubicBezTo>
                  <a:pt x="132" y="383"/>
                  <a:pt x="132" y="383"/>
                  <a:pt x="132" y="383"/>
                </a:cubicBezTo>
                <a:cubicBezTo>
                  <a:pt x="132" y="353"/>
                  <a:pt x="132" y="192"/>
                  <a:pt x="132" y="162"/>
                </a:cubicBezTo>
                <a:cubicBezTo>
                  <a:pt x="265" y="88"/>
                  <a:pt x="265" y="88"/>
                  <a:pt x="265" y="88"/>
                </a:cubicBezTo>
                <a:cubicBezTo>
                  <a:pt x="265" y="103"/>
                  <a:pt x="265" y="456"/>
                  <a:pt x="265" y="47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4" name="Freeform 129"/>
          <p:cNvSpPr>
            <a:spLocks noChangeArrowheads="1"/>
          </p:cNvSpPr>
          <p:nvPr/>
        </p:nvSpPr>
        <p:spPr bwMode="auto">
          <a:xfrm>
            <a:off x="3034512" y="5994401"/>
            <a:ext cx="579815" cy="541868"/>
          </a:xfrm>
          <a:custGeom>
            <a:avLst/>
            <a:gdLst>
              <a:gd name="T0" fmla="*/ 280 w 502"/>
              <a:gd name="T1" fmla="*/ 0 h 472"/>
              <a:gd name="T2" fmla="*/ 280 w 502"/>
              <a:gd name="T3" fmla="*/ 0 h 472"/>
              <a:gd name="T4" fmla="*/ 103 w 502"/>
              <a:gd name="T5" fmla="*/ 118 h 472"/>
              <a:gd name="T6" fmla="*/ 44 w 502"/>
              <a:gd name="T7" fmla="*/ 118 h 472"/>
              <a:gd name="T8" fmla="*/ 0 w 502"/>
              <a:gd name="T9" fmla="*/ 162 h 472"/>
              <a:gd name="T10" fmla="*/ 0 w 502"/>
              <a:gd name="T11" fmla="*/ 309 h 472"/>
              <a:gd name="T12" fmla="*/ 44 w 502"/>
              <a:gd name="T13" fmla="*/ 353 h 472"/>
              <a:gd name="T14" fmla="*/ 103 w 502"/>
              <a:gd name="T15" fmla="*/ 353 h 472"/>
              <a:gd name="T16" fmla="*/ 280 w 502"/>
              <a:gd name="T17" fmla="*/ 471 h 472"/>
              <a:gd name="T18" fmla="*/ 324 w 502"/>
              <a:gd name="T19" fmla="*/ 427 h 472"/>
              <a:gd name="T20" fmla="*/ 324 w 502"/>
              <a:gd name="T21" fmla="*/ 44 h 472"/>
              <a:gd name="T22" fmla="*/ 280 w 502"/>
              <a:gd name="T23" fmla="*/ 0 h 472"/>
              <a:gd name="T24" fmla="*/ 103 w 502"/>
              <a:gd name="T25" fmla="*/ 295 h 472"/>
              <a:gd name="T26" fmla="*/ 103 w 502"/>
              <a:gd name="T27" fmla="*/ 295 h 472"/>
              <a:gd name="T28" fmla="*/ 89 w 502"/>
              <a:gd name="T29" fmla="*/ 309 h 472"/>
              <a:gd name="T30" fmla="*/ 59 w 502"/>
              <a:gd name="T31" fmla="*/ 309 h 472"/>
              <a:gd name="T32" fmla="*/ 44 w 502"/>
              <a:gd name="T33" fmla="*/ 295 h 472"/>
              <a:gd name="T34" fmla="*/ 44 w 502"/>
              <a:gd name="T35" fmla="*/ 177 h 472"/>
              <a:gd name="T36" fmla="*/ 59 w 502"/>
              <a:gd name="T37" fmla="*/ 162 h 472"/>
              <a:gd name="T38" fmla="*/ 89 w 502"/>
              <a:gd name="T39" fmla="*/ 162 h 472"/>
              <a:gd name="T40" fmla="*/ 103 w 502"/>
              <a:gd name="T41" fmla="*/ 177 h 472"/>
              <a:gd name="T42" fmla="*/ 103 w 502"/>
              <a:gd name="T43" fmla="*/ 295 h 472"/>
              <a:gd name="T44" fmla="*/ 280 w 502"/>
              <a:gd name="T45" fmla="*/ 427 h 472"/>
              <a:gd name="T46" fmla="*/ 280 w 502"/>
              <a:gd name="T47" fmla="*/ 427 h 472"/>
              <a:gd name="T48" fmla="*/ 148 w 502"/>
              <a:gd name="T49" fmla="*/ 339 h 472"/>
              <a:gd name="T50" fmla="*/ 148 w 502"/>
              <a:gd name="T51" fmla="*/ 118 h 472"/>
              <a:gd name="T52" fmla="*/ 280 w 502"/>
              <a:gd name="T53" fmla="*/ 44 h 472"/>
              <a:gd name="T54" fmla="*/ 280 w 502"/>
              <a:gd name="T55" fmla="*/ 427 h 472"/>
              <a:gd name="T56" fmla="*/ 383 w 502"/>
              <a:gd name="T57" fmla="*/ 103 h 472"/>
              <a:gd name="T58" fmla="*/ 383 w 502"/>
              <a:gd name="T59" fmla="*/ 103 h 472"/>
              <a:gd name="T60" fmla="*/ 383 w 502"/>
              <a:gd name="T61" fmla="*/ 133 h 472"/>
              <a:gd name="T62" fmla="*/ 457 w 502"/>
              <a:gd name="T63" fmla="*/ 236 h 472"/>
              <a:gd name="T64" fmla="*/ 383 w 502"/>
              <a:gd name="T65" fmla="*/ 339 h 472"/>
              <a:gd name="T66" fmla="*/ 383 w 502"/>
              <a:gd name="T67" fmla="*/ 368 h 472"/>
              <a:gd name="T68" fmla="*/ 501 w 502"/>
              <a:gd name="T69" fmla="*/ 236 h 472"/>
              <a:gd name="T70" fmla="*/ 383 w 502"/>
              <a:gd name="T71" fmla="*/ 103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02" h="472">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309"/>
                  <a:pt x="148" y="148"/>
                  <a:pt x="148" y="118"/>
                </a:cubicBezTo>
                <a:cubicBezTo>
                  <a:pt x="280" y="44"/>
                  <a:pt x="280" y="44"/>
                  <a:pt x="280" y="44"/>
                </a:cubicBezTo>
                <a:cubicBezTo>
                  <a:pt x="280" y="59"/>
                  <a:pt x="280" y="412"/>
                  <a:pt x="280" y="427"/>
                </a:cubicBezTo>
                <a:close/>
                <a:moveTo>
                  <a:pt x="383" y="103"/>
                </a:moveTo>
                <a:lnTo>
                  <a:pt x="383" y="103"/>
                </a:lnTo>
                <a:cubicBezTo>
                  <a:pt x="383" y="133"/>
                  <a:pt x="383" y="133"/>
                  <a:pt x="383" y="133"/>
                </a:cubicBezTo>
                <a:cubicBezTo>
                  <a:pt x="427" y="148"/>
                  <a:pt x="457" y="191"/>
                  <a:pt x="457" y="236"/>
                </a:cubicBezTo>
                <a:cubicBezTo>
                  <a:pt x="457" y="280"/>
                  <a:pt x="427" y="324"/>
                  <a:pt x="383" y="339"/>
                </a:cubicBezTo>
                <a:cubicBezTo>
                  <a:pt x="383" y="368"/>
                  <a:pt x="383" y="368"/>
                  <a:pt x="383" y="368"/>
                </a:cubicBezTo>
                <a:cubicBezTo>
                  <a:pt x="442" y="368"/>
                  <a:pt x="501" y="309"/>
                  <a:pt x="501" y="236"/>
                </a:cubicBezTo>
                <a:cubicBezTo>
                  <a:pt x="501" y="162"/>
                  <a:pt x="442" y="103"/>
                  <a:pt x="383" y="10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5" name="Freeform 130"/>
          <p:cNvSpPr>
            <a:spLocks noChangeArrowheads="1"/>
          </p:cNvSpPr>
          <p:nvPr/>
        </p:nvSpPr>
        <p:spPr bwMode="auto">
          <a:xfrm>
            <a:off x="1951060" y="5994401"/>
            <a:ext cx="376668" cy="541868"/>
          </a:xfrm>
          <a:custGeom>
            <a:avLst/>
            <a:gdLst>
              <a:gd name="T0" fmla="*/ 280 w 325"/>
              <a:gd name="T1" fmla="*/ 0 h 472"/>
              <a:gd name="T2" fmla="*/ 280 w 325"/>
              <a:gd name="T3" fmla="*/ 0 h 472"/>
              <a:gd name="T4" fmla="*/ 103 w 325"/>
              <a:gd name="T5" fmla="*/ 118 h 472"/>
              <a:gd name="T6" fmla="*/ 44 w 325"/>
              <a:gd name="T7" fmla="*/ 118 h 472"/>
              <a:gd name="T8" fmla="*/ 0 w 325"/>
              <a:gd name="T9" fmla="*/ 162 h 472"/>
              <a:gd name="T10" fmla="*/ 0 w 325"/>
              <a:gd name="T11" fmla="*/ 309 h 472"/>
              <a:gd name="T12" fmla="*/ 44 w 325"/>
              <a:gd name="T13" fmla="*/ 353 h 472"/>
              <a:gd name="T14" fmla="*/ 103 w 325"/>
              <a:gd name="T15" fmla="*/ 353 h 472"/>
              <a:gd name="T16" fmla="*/ 280 w 325"/>
              <a:gd name="T17" fmla="*/ 471 h 472"/>
              <a:gd name="T18" fmla="*/ 324 w 325"/>
              <a:gd name="T19" fmla="*/ 427 h 472"/>
              <a:gd name="T20" fmla="*/ 324 w 325"/>
              <a:gd name="T21" fmla="*/ 44 h 472"/>
              <a:gd name="T22" fmla="*/ 280 w 325"/>
              <a:gd name="T23" fmla="*/ 0 h 472"/>
              <a:gd name="T24" fmla="*/ 103 w 325"/>
              <a:gd name="T25" fmla="*/ 295 h 472"/>
              <a:gd name="T26" fmla="*/ 103 w 325"/>
              <a:gd name="T27" fmla="*/ 295 h 472"/>
              <a:gd name="T28" fmla="*/ 88 w 325"/>
              <a:gd name="T29" fmla="*/ 309 h 472"/>
              <a:gd name="T30" fmla="*/ 59 w 325"/>
              <a:gd name="T31" fmla="*/ 309 h 472"/>
              <a:gd name="T32" fmla="*/ 44 w 325"/>
              <a:gd name="T33" fmla="*/ 295 h 472"/>
              <a:gd name="T34" fmla="*/ 44 w 325"/>
              <a:gd name="T35" fmla="*/ 177 h 472"/>
              <a:gd name="T36" fmla="*/ 59 w 325"/>
              <a:gd name="T37" fmla="*/ 162 h 472"/>
              <a:gd name="T38" fmla="*/ 88 w 325"/>
              <a:gd name="T39" fmla="*/ 162 h 472"/>
              <a:gd name="T40" fmla="*/ 103 w 325"/>
              <a:gd name="T41" fmla="*/ 177 h 472"/>
              <a:gd name="T42" fmla="*/ 103 w 325"/>
              <a:gd name="T43" fmla="*/ 295 h 472"/>
              <a:gd name="T44" fmla="*/ 280 w 325"/>
              <a:gd name="T45" fmla="*/ 427 h 472"/>
              <a:gd name="T46" fmla="*/ 280 w 325"/>
              <a:gd name="T47" fmla="*/ 427 h 472"/>
              <a:gd name="T48" fmla="*/ 147 w 325"/>
              <a:gd name="T49" fmla="*/ 339 h 472"/>
              <a:gd name="T50" fmla="*/ 147 w 325"/>
              <a:gd name="T51" fmla="*/ 118 h 472"/>
              <a:gd name="T52" fmla="*/ 280 w 325"/>
              <a:gd name="T53" fmla="*/ 44 h 472"/>
              <a:gd name="T54" fmla="*/ 280 w 325"/>
              <a:gd name="T55" fmla="*/ 427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 h="472">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4" y="471"/>
                  <a:pt x="324" y="457"/>
                  <a:pt x="324" y="427"/>
                </a:cubicBezTo>
                <a:cubicBezTo>
                  <a:pt x="324" y="44"/>
                  <a:pt x="324" y="44"/>
                  <a:pt x="324" y="44"/>
                </a:cubicBezTo>
                <a:cubicBezTo>
                  <a:pt x="324" y="15"/>
                  <a:pt x="294" y="0"/>
                  <a:pt x="280" y="0"/>
                </a:cubicBezTo>
                <a:close/>
                <a:moveTo>
                  <a:pt x="103" y="295"/>
                </a:moveTo>
                <a:lnTo>
                  <a:pt x="103" y="295"/>
                </a:lnTo>
                <a:cubicBezTo>
                  <a:pt x="103" y="309"/>
                  <a:pt x="88" y="309"/>
                  <a:pt x="88"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8" y="162"/>
                  <a:pt x="88" y="162"/>
                  <a:pt x="88" y="162"/>
                </a:cubicBezTo>
                <a:cubicBezTo>
                  <a:pt x="88" y="162"/>
                  <a:pt x="103" y="162"/>
                  <a:pt x="103" y="177"/>
                </a:cubicBezTo>
                <a:lnTo>
                  <a:pt x="103" y="295"/>
                </a:lnTo>
                <a:close/>
                <a:moveTo>
                  <a:pt x="280" y="427"/>
                </a:moveTo>
                <a:lnTo>
                  <a:pt x="280" y="427"/>
                </a:lnTo>
                <a:cubicBezTo>
                  <a:pt x="147" y="339"/>
                  <a:pt x="147" y="339"/>
                  <a:pt x="147" y="339"/>
                </a:cubicBezTo>
                <a:cubicBezTo>
                  <a:pt x="147" y="309"/>
                  <a:pt x="147" y="148"/>
                  <a:pt x="147" y="118"/>
                </a:cubicBezTo>
                <a:cubicBezTo>
                  <a:pt x="280" y="44"/>
                  <a:pt x="280" y="44"/>
                  <a:pt x="280" y="44"/>
                </a:cubicBezTo>
                <a:cubicBezTo>
                  <a:pt x="280" y="59"/>
                  <a:pt x="280" y="412"/>
                  <a:pt x="280"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6" name="Freeform 131"/>
          <p:cNvSpPr>
            <a:spLocks noChangeArrowheads="1"/>
          </p:cNvSpPr>
          <p:nvPr/>
        </p:nvSpPr>
        <p:spPr bwMode="auto">
          <a:xfrm>
            <a:off x="711015" y="5905501"/>
            <a:ext cx="545960" cy="711201"/>
          </a:xfrm>
          <a:custGeom>
            <a:avLst/>
            <a:gdLst>
              <a:gd name="T0" fmla="*/ 368 w 472"/>
              <a:gd name="T1" fmla="*/ 441 h 619"/>
              <a:gd name="T2" fmla="*/ 368 w 472"/>
              <a:gd name="T3" fmla="*/ 441 h 619"/>
              <a:gd name="T4" fmla="*/ 236 w 472"/>
              <a:gd name="T5" fmla="*/ 309 h 619"/>
              <a:gd name="T6" fmla="*/ 104 w 472"/>
              <a:gd name="T7" fmla="*/ 441 h 619"/>
              <a:gd name="T8" fmla="*/ 236 w 472"/>
              <a:gd name="T9" fmla="*/ 589 h 619"/>
              <a:gd name="T10" fmla="*/ 368 w 472"/>
              <a:gd name="T11" fmla="*/ 441 h 619"/>
              <a:gd name="T12" fmla="*/ 236 w 472"/>
              <a:gd name="T13" fmla="*/ 544 h 619"/>
              <a:gd name="T14" fmla="*/ 236 w 472"/>
              <a:gd name="T15" fmla="*/ 544 h 619"/>
              <a:gd name="T16" fmla="*/ 133 w 472"/>
              <a:gd name="T17" fmla="*/ 441 h 619"/>
              <a:gd name="T18" fmla="*/ 236 w 472"/>
              <a:gd name="T19" fmla="*/ 353 h 619"/>
              <a:gd name="T20" fmla="*/ 339 w 472"/>
              <a:gd name="T21" fmla="*/ 441 h 619"/>
              <a:gd name="T22" fmla="*/ 236 w 472"/>
              <a:gd name="T23" fmla="*/ 544 h 619"/>
              <a:gd name="T24" fmla="*/ 398 w 472"/>
              <a:gd name="T25" fmla="*/ 0 h 619"/>
              <a:gd name="T26" fmla="*/ 398 w 472"/>
              <a:gd name="T27" fmla="*/ 0 h 619"/>
              <a:gd name="T28" fmla="*/ 74 w 472"/>
              <a:gd name="T29" fmla="*/ 0 h 619"/>
              <a:gd name="T30" fmla="*/ 0 w 472"/>
              <a:gd name="T31" fmla="*/ 73 h 619"/>
              <a:gd name="T32" fmla="*/ 0 w 472"/>
              <a:gd name="T33" fmla="*/ 544 h 619"/>
              <a:gd name="T34" fmla="*/ 74 w 472"/>
              <a:gd name="T35" fmla="*/ 618 h 619"/>
              <a:gd name="T36" fmla="*/ 398 w 472"/>
              <a:gd name="T37" fmla="*/ 618 h 619"/>
              <a:gd name="T38" fmla="*/ 471 w 472"/>
              <a:gd name="T39" fmla="*/ 544 h 619"/>
              <a:gd name="T40" fmla="*/ 471 w 472"/>
              <a:gd name="T41" fmla="*/ 73 h 619"/>
              <a:gd name="T42" fmla="*/ 398 w 472"/>
              <a:gd name="T43" fmla="*/ 0 h 619"/>
              <a:gd name="T44" fmla="*/ 427 w 472"/>
              <a:gd name="T45" fmla="*/ 544 h 619"/>
              <a:gd name="T46" fmla="*/ 427 w 472"/>
              <a:gd name="T47" fmla="*/ 544 h 619"/>
              <a:gd name="T48" fmla="*/ 398 w 472"/>
              <a:gd name="T49" fmla="*/ 589 h 619"/>
              <a:gd name="T50" fmla="*/ 236 w 472"/>
              <a:gd name="T51" fmla="*/ 589 h 619"/>
              <a:gd name="T52" fmla="*/ 74 w 472"/>
              <a:gd name="T53" fmla="*/ 589 h 619"/>
              <a:gd name="T54" fmla="*/ 45 w 472"/>
              <a:gd name="T55" fmla="*/ 544 h 619"/>
              <a:gd name="T56" fmla="*/ 45 w 472"/>
              <a:gd name="T57" fmla="*/ 73 h 619"/>
              <a:gd name="T58" fmla="*/ 74 w 472"/>
              <a:gd name="T59" fmla="*/ 29 h 619"/>
              <a:gd name="T60" fmla="*/ 398 w 472"/>
              <a:gd name="T61" fmla="*/ 29 h 619"/>
              <a:gd name="T62" fmla="*/ 427 w 472"/>
              <a:gd name="T63" fmla="*/ 73 h 619"/>
              <a:gd name="T64" fmla="*/ 427 w 472"/>
              <a:gd name="T65" fmla="*/ 544 h 619"/>
              <a:gd name="T66" fmla="*/ 236 w 472"/>
              <a:gd name="T67" fmla="*/ 73 h 619"/>
              <a:gd name="T68" fmla="*/ 236 w 472"/>
              <a:gd name="T69" fmla="*/ 73 h 619"/>
              <a:gd name="T70" fmla="*/ 133 w 472"/>
              <a:gd name="T71" fmla="*/ 176 h 619"/>
              <a:gd name="T72" fmla="*/ 236 w 472"/>
              <a:gd name="T73" fmla="*/ 264 h 619"/>
              <a:gd name="T74" fmla="*/ 339 w 472"/>
              <a:gd name="T75" fmla="*/ 176 h 619"/>
              <a:gd name="T76" fmla="*/ 236 w 472"/>
              <a:gd name="T77" fmla="*/ 73 h 619"/>
              <a:gd name="T78" fmla="*/ 236 w 472"/>
              <a:gd name="T79" fmla="*/ 235 h 619"/>
              <a:gd name="T80" fmla="*/ 236 w 472"/>
              <a:gd name="T81" fmla="*/ 235 h 619"/>
              <a:gd name="T82" fmla="*/ 177 w 472"/>
              <a:gd name="T83" fmla="*/ 176 h 619"/>
              <a:gd name="T84" fmla="*/ 236 w 472"/>
              <a:gd name="T85" fmla="*/ 117 h 619"/>
              <a:gd name="T86" fmla="*/ 295 w 472"/>
              <a:gd name="T87" fmla="*/ 176 h 619"/>
              <a:gd name="T88" fmla="*/ 236 w 472"/>
              <a:gd name="T89" fmla="*/ 23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619">
                <a:moveTo>
                  <a:pt x="368" y="441"/>
                </a:moveTo>
                <a:lnTo>
                  <a:pt x="368" y="441"/>
                </a:lnTo>
                <a:cubicBezTo>
                  <a:pt x="368" y="368"/>
                  <a:pt x="309" y="309"/>
                  <a:pt x="236" y="309"/>
                </a:cubicBezTo>
                <a:cubicBezTo>
                  <a:pt x="162" y="309"/>
                  <a:pt x="104" y="368"/>
                  <a:pt x="104" y="441"/>
                </a:cubicBezTo>
                <a:cubicBezTo>
                  <a:pt x="104" y="515"/>
                  <a:pt x="162" y="589"/>
                  <a:pt x="236" y="589"/>
                </a:cubicBezTo>
                <a:cubicBezTo>
                  <a:pt x="309" y="589"/>
                  <a:pt x="368" y="515"/>
                  <a:pt x="368" y="441"/>
                </a:cubicBezTo>
                <a:close/>
                <a:moveTo>
                  <a:pt x="236" y="544"/>
                </a:moveTo>
                <a:lnTo>
                  <a:pt x="236" y="544"/>
                </a:lnTo>
                <a:cubicBezTo>
                  <a:pt x="177" y="544"/>
                  <a:pt x="133" y="500"/>
                  <a:pt x="133" y="441"/>
                </a:cubicBezTo>
                <a:cubicBezTo>
                  <a:pt x="133" y="397"/>
                  <a:pt x="177" y="353"/>
                  <a:pt x="236" y="353"/>
                </a:cubicBezTo>
                <a:cubicBezTo>
                  <a:pt x="295" y="353"/>
                  <a:pt x="339" y="397"/>
                  <a:pt x="339" y="441"/>
                </a:cubicBezTo>
                <a:cubicBezTo>
                  <a:pt x="339" y="500"/>
                  <a:pt x="295" y="544"/>
                  <a:pt x="236" y="544"/>
                </a:cubicBezTo>
                <a:close/>
                <a:moveTo>
                  <a:pt x="398" y="0"/>
                </a:moveTo>
                <a:lnTo>
                  <a:pt x="398" y="0"/>
                </a:lnTo>
                <a:cubicBezTo>
                  <a:pt x="74" y="0"/>
                  <a:pt x="74" y="0"/>
                  <a:pt x="74" y="0"/>
                </a:cubicBezTo>
                <a:cubicBezTo>
                  <a:pt x="30" y="0"/>
                  <a:pt x="0" y="29"/>
                  <a:pt x="0" y="73"/>
                </a:cubicBezTo>
                <a:cubicBezTo>
                  <a:pt x="0" y="544"/>
                  <a:pt x="0" y="544"/>
                  <a:pt x="0" y="544"/>
                </a:cubicBezTo>
                <a:cubicBezTo>
                  <a:pt x="0" y="589"/>
                  <a:pt x="30" y="618"/>
                  <a:pt x="74" y="618"/>
                </a:cubicBezTo>
                <a:cubicBezTo>
                  <a:pt x="398" y="618"/>
                  <a:pt x="398" y="618"/>
                  <a:pt x="398" y="618"/>
                </a:cubicBezTo>
                <a:cubicBezTo>
                  <a:pt x="442" y="618"/>
                  <a:pt x="471" y="589"/>
                  <a:pt x="471" y="544"/>
                </a:cubicBezTo>
                <a:cubicBezTo>
                  <a:pt x="471" y="73"/>
                  <a:pt x="471" y="73"/>
                  <a:pt x="471" y="73"/>
                </a:cubicBezTo>
                <a:cubicBezTo>
                  <a:pt x="471" y="29"/>
                  <a:pt x="442" y="0"/>
                  <a:pt x="398" y="0"/>
                </a:cubicBezTo>
                <a:close/>
                <a:moveTo>
                  <a:pt x="427" y="544"/>
                </a:moveTo>
                <a:lnTo>
                  <a:pt x="427" y="544"/>
                </a:lnTo>
                <a:cubicBezTo>
                  <a:pt x="427" y="559"/>
                  <a:pt x="413" y="589"/>
                  <a:pt x="398" y="589"/>
                </a:cubicBezTo>
                <a:cubicBezTo>
                  <a:pt x="236" y="589"/>
                  <a:pt x="236" y="589"/>
                  <a:pt x="236" y="589"/>
                </a:cubicBezTo>
                <a:cubicBezTo>
                  <a:pt x="74" y="589"/>
                  <a:pt x="74" y="589"/>
                  <a:pt x="74" y="589"/>
                </a:cubicBezTo>
                <a:cubicBezTo>
                  <a:pt x="59" y="589"/>
                  <a:pt x="45" y="559"/>
                  <a:pt x="45" y="544"/>
                </a:cubicBezTo>
                <a:cubicBezTo>
                  <a:pt x="45" y="73"/>
                  <a:pt x="45" y="73"/>
                  <a:pt x="45" y="73"/>
                </a:cubicBezTo>
                <a:cubicBezTo>
                  <a:pt x="45" y="59"/>
                  <a:pt x="59" y="29"/>
                  <a:pt x="74" y="29"/>
                </a:cubicBezTo>
                <a:cubicBezTo>
                  <a:pt x="398" y="29"/>
                  <a:pt x="398" y="29"/>
                  <a:pt x="398" y="29"/>
                </a:cubicBezTo>
                <a:cubicBezTo>
                  <a:pt x="413" y="29"/>
                  <a:pt x="427" y="59"/>
                  <a:pt x="427" y="73"/>
                </a:cubicBezTo>
                <a:lnTo>
                  <a:pt x="427" y="544"/>
                </a:lnTo>
                <a:close/>
                <a:moveTo>
                  <a:pt x="236" y="73"/>
                </a:moveTo>
                <a:lnTo>
                  <a:pt x="236" y="73"/>
                </a:lnTo>
                <a:cubicBezTo>
                  <a:pt x="177" y="73"/>
                  <a:pt x="133" y="117"/>
                  <a:pt x="133" y="176"/>
                </a:cubicBezTo>
                <a:cubicBezTo>
                  <a:pt x="133" y="221"/>
                  <a:pt x="177" y="264"/>
                  <a:pt x="236" y="264"/>
                </a:cubicBezTo>
                <a:cubicBezTo>
                  <a:pt x="295" y="264"/>
                  <a:pt x="339" y="221"/>
                  <a:pt x="339" y="176"/>
                </a:cubicBezTo>
                <a:cubicBezTo>
                  <a:pt x="339" y="117"/>
                  <a:pt x="295" y="73"/>
                  <a:pt x="236" y="73"/>
                </a:cubicBezTo>
                <a:close/>
                <a:moveTo>
                  <a:pt x="236" y="235"/>
                </a:moveTo>
                <a:lnTo>
                  <a:pt x="236" y="235"/>
                </a:lnTo>
                <a:cubicBezTo>
                  <a:pt x="207" y="235"/>
                  <a:pt x="177" y="206"/>
                  <a:pt x="177" y="176"/>
                </a:cubicBezTo>
                <a:cubicBezTo>
                  <a:pt x="177" y="132"/>
                  <a:pt x="207" y="117"/>
                  <a:pt x="236" y="117"/>
                </a:cubicBezTo>
                <a:cubicBezTo>
                  <a:pt x="266" y="117"/>
                  <a:pt x="295" y="132"/>
                  <a:pt x="295" y="176"/>
                </a:cubicBezTo>
                <a:cubicBezTo>
                  <a:pt x="295" y="206"/>
                  <a:pt x="266" y="235"/>
                  <a:pt x="236" y="23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7" name="Freeform 132"/>
          <p:cNvSpPr>
            <a:spLocks noChangeArrowheads="1"/>
          </p:cNvSpPr>
          <p:nvPr/>
        </p:nvSpPr>
        <p:spPr bwMode="auto">
          <a:xfrm>
            <a:off x="11215412" y="4720167"/>
            <a:ext cx="711015" cy="732366"/>
          </a:xfrm>
          <a:custGeom>
            <a:avLst/>
            <a:gdLst>
              <a:gd name="T0" fmla="*/ 530 w 619"/>
              <a:gd name="T1" fmla="*/ 515 h 634"/>
              <a:gd name="T2" fmla="*/ 530 w 619"/>
              <a:gd name="T3" fmla="*/ 560 h 634"/>
              <a:gd name="T4" fmla="*/ 530 w 619"/>
              <a:gd name="T5" fmla="*/ 515 h 634"/>
              <a:gd name="T6" fmla="*/ 88 w 619"/>
              <a:gd name="T7" fmla="*/ 118 h 634"/>
              <a:gd name="T8" fmla="*/ 88 w 619"/>
              <a:gd name="T9" fmla="*/ 88 h 634"/>
              <a:gd name="T10" fmla="*/ 88 w 619"/>
              <a:gd name="T11" fmla="*/ 118 h 634"/>
              <a:gd name="T12" fmla="*/ 88 w 619"/>
              <a:gd name="T13" fmla="*/ 515 h 634"/>
              <a:gd name="T14" fmla="*/ 88 w 619"/>
              <a:gd name="T15" fmla="*/ 560 h 634"/>
              <a:gd name="T16" fmla="*/ 88 w 619"/>
              <a:gd name="T17" fmla="*/ 515 h 634"/>
              <a:gd name="T18" fmla="*/ 309 w 619"/>
              <a:gd name="T19" fmla="*/ 88 h 634"/>
              <a:gd name="T20" fmla="*/ 309 w 619"/>
              <a:gd name="T21" fmla="*/ 560 h 634"/>
              <a:gd name="T22" fmla="*/ 309 w 619"/>
              <a:gd name="T23" fmla="*/ 88 h 634"/>
              <a:gd name="T24" fmla="*/ 309 w 619"/>
              <a:gd name="T25" fmla="*/ 515 h 634"/>
              <a:gd name="T26" fmla="*/ 309 w 619"/>
              <a:gd name="T27" fmla="*/ 118 h 634"/>
              <a:gd name="T28" fmla="*/ 309 w 619"/>
              <a:gd name="T29" fmla="*/ 515 h 634"/>
              <a:gd name="T30" fmla="*/ 309 w 619"/>
              <a:gd name="T31" fmla="*/ 206 h 634"/>
              <a:gd name="T32" fmla="*/ 309 w 619"/>
              <a:gd name="T33" fmla="*/ 442 h 634"/>
              <a:gd name="T34" fmla="*/ 309 w 619"/>
              <a:gd name="T35" fmla="*/ 206 h 634"/>
              <a:gd name="T36" fmla="*/ 309 w 619"/>
              <a:gd name="T37" fmla="*/ 398 h 634"/>
              <a:gd name="T38" fmla="*/ 309 w 619"/>
              <a:gd name="T39" fmla="*/ 235 h 634"/>
              <a:gd name="T40" fmla="*/ 309 w 619"/>
              <a:gd name="T41" fmla="*/ 398 h 634"/>
              <a:gd name="T42" fmla="*/ 545 w 619"/>
              <a:gd name="T43" fmla="*/ 0 h 634"/>
              <a:gd name="T44" fmla="*/ 0 w 619"/>
              <a:gd name="T45" fmla="*/ 88 h 634"/>
              <a:gd name="T46" fmla="*/ 74 w 619"/>
              <a:gd name="T47" fmla="*/ 633 h 634"/>
              <a:gd name="T48" fmla="*/ 618 w 619"/>
              <a:gd name="T49" fmla="*/ 560 h 634"/>
              <a:gd name="T50" fmla="*/ 545 w 619"/>
              <a:gd name="T51" fmla="*/ 0 h 634"/>
              <a:gd name="T52" fmla="*/ 589 w 619"/>
              <a:gd name="T53" fmla="*/ 560 h 634"/>
              <a:gd name="T54" fmla="*/ 74 w 619"/>
              <a:gd name="T55" fmla="*/ 589 h 634"/>
              <a:gd name="T56" fmla="*/ 29 w 619"/>
              <a:gd name="T57" fmla="*/ 88 h 634"/>
              <a:gd name="T58" fmla="*/ 545 w 619"/>
              <a:gd name="T59" fmla="*/ 44 h 634"/>
              <a:gd name="T60" fmla="*/ 589 w 619"/>
              <a:gd name="T61" fmla="*/ 560 h 634"/>
              <a:gd name="T62" fmla="*/ 530 w 619"/>
              <a:gd name="T63" fmla="*/ 88 h 634"/>
              <a:gd name="T64" fmla="*/ 530 w 619"/>
              <a:gd name="T65" fmla="*/ 118 h 634"/>
              <a:gd name="T66" fmla="*/ 530 w 619"/>
              <a:gd name="T67" fmla="*/ 8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9" h="634">
                <a:moveTo>
                  <a:pt x="530" y="515"/>
                </a:moveTo>
                <a:lnTo>
                  <a:pt x="530" y="515"/>
                </a:lnTo>
                <a:cubicBezTo>
                  <a:pt x="515" y="515"/>
                  <a:pt x="500" y="530"/>
                  <a:pt x="500" y="530"/>
                </a:cubicBezTo>
                <a:cubicBezTo>
                  <a:pt x="500" y="545"/>
                  <a:pt x="515" y="560"/>
                  <a:pt x="530" y="560"/>
                </a:cubicBezTo>
                <a:cubicBezTo>
                  <a:pt x="530" y="560"/>
                  <a:pt x="545" y="545"/>
                  <a:pt x="545" y="530"/>
                </a:cubicBezTo>
                <a:lnTo>
                  <a:pt x="530" y="515"/>
                </a:lnTo>
                <a:close/>
                <a:moveTo>
                  <a:pt x="88" y="118"/>
                </a:moveTo>
                <a:lnTo>
                  <a:pt x="88" y="118"/>
                </a:lnTo>
                <a:cubicBezTo>
                  <a:pt x="103" y="118"/>
                  <a:pt x="118" y="118"/>
                  <a:pt x="118" y="103"/>
                </a:cubicBezTo>
                <a:cubicBezTo>
                  <a:pt x="118" y="88"/>
                  <a:pt x="103" y="88"/>
                  <a:pt x="88" y="88"/>
                </a:cubicBezTo>
                <a:cubicBezTo>
                  <a:pt x="88" y="88"/>
                  <a:pt x="74" y="88"/>
                  <a:pt x="74" y="103"/>
                </a:cubicBezTo>
                <a:cubicBezTo>
                  <a:pt x="74" y="118"/>
                  <a:pt x="88" y="118"/>
                  <a:pt x="88" y="118"/>
                </a:cubicBezTo>
                <a:close/>
                <a:moveTo>
                  <a:pt x="88" y="515"/>
                </a:moveTo>
                <a:lnTo>
                  <a:pt x="88" y="515"/>
                </a:lnTo>
                <a:lnTo>
                  <a:pt x="74" y="530"/>
                </a:lnTo>
                <a:cubicBezTo>
                  <a:pt x="74" y="545"/>
                  <a:pt x="88" y="560"/>
                  <a:pt x="88" y="560"/>
                </a:cubicBezTo>
                <a:cubicBezTo>
                  <a:pt x="103" y="560"/>
                  <a:pt x="118" y="545"/>
                  <a:pt x="118" y="530"/>
                </a:cubicBezTo>
                <a:cubicBezTo>
                  <a:pt x="118" y="530"/>
                  <a:pt x="103" y="515"/>
                  <a:pt x="88" y="515"/>
                </a:cubicBezTo>
                <a:close/>
                <a:moveTo>
                  <a:pt x="309" y="88"/>
                </a:moveTo>
                <a:lnTo>
                  <a:pt x="309" y="88"/>
                </a:lnTo>
                <a:cubicBezTo>
                  <a:pt x="177" y="88"/>
                  <a:pt x="74" y="192"/>
                  <a:pt x="74" y="324"/>
                </a:cubicBezTo>
                <a:cubicBezTo>
                  <a:pt x="74" y="456"/>
                  <a:pt x="177" y="560"/>
                  <a:pt x="309" y="560"/>
                </a:cubicBezTo>
                <a:cubicBezTo>
                  <a:pt x="441" y="560"/>
                  <a:pt x="545" y="456"/>
                  <a:pt x="545" y="324"/>
                </a:cubicBezTo>
                <a:cubicBezTo>
                  <a:pt x="545" y="192"/>
                  <a:pt x="441" y="88"/>
                  <a:pt x="309" y="88"/>
                </a:cubicBezTo>
                <a:close/>
                <a:moveTo>
                  <a:pt x="309" y="515"/>
                </a:moveTo>
                <a:lnTo>
                  <a:pt x="309" y="515"/>
                </a:lnTo>
                <a:cubicBezTo>
                  <a:pt x="206" y="515"/>
                  <a:pt x="118" y="427"/>
                  <a:pt x="118" y="324"/>
                </a:cubicBezTo>
                <a:cubicBezTo>
                  <a:pt x="118" y="206"/>
                  <a:pt x="206" y="118"/>
                  <a:pt x="309" y="118"/>
                </a:cubicBezTo>
                <a:cubicBezTo>
                  <a:pt x="412" y="118"/>
                  <a:pt x="500" y="206"/>
                  <a:pt x="500" y="324"/>
                </a:cubicBezTo>
                <a:cubicBezTo>
                  <a:pt x="500" y="427"/>
                  <a:pt x="412" y="515"/>
                  <a:pt x="309" y="515"/>
                </a:cubicBezTo>
                <a:close/>
                <a:moveTo>
                  <a:pt x="309" y="206"/>
                </a:moveTo>
                <a:lnTo>
                  <a:pt x="309" y="206"/>
                </a:lnTo>
                <a:cubicBezTo>
                  <a:pt x="250" y="206"/>
                  <a:pt x="191" y="251"/>
                  <a:pt x="191" y="324"/>
                </a:cubicBezTo>
                <a:cubicBezTo>
                  <a:pt x="191" y="383"/>
                  <a:pt x="250" y="442"/>
                  <a:pt x="309" y="442"/>
                </a:cubicBezTo>
                <a:cubicBezTo>
                  <a:pt x="368" y="442"/>
                  <a:pt x="427" y="383"/>
                  <a:pt x="427" y="324"/>
                </a:cubicBezTo>
                <a:cubicBezTo>
                  <a:pt x="427" y="251"/>
                  <a:pt x="368" y="206"/>
                  <a:pt x="309" y="206"/>
                </a:cubicBezTo>
                <a:close/>
                <a:moveTo>
                  <a:pt x="309" y="398"/>
                </a:moveTo>
                <a:lnTo>
                  <a:pt x="309" y="398"/>
                </a:lnTo>
                <a:cubicBezTo>
                  <a:pt x="265" y="398"/>
                  <a:pt x="236" y="368"/>
                  <a:pt x="236" y="324"/>
                </a:cubicBezTo>
                <a:cubicBezTo>
                  <a:pt x="236" y="280"/>
                  <a:pt x="265" y="235"/>
                  <a:pt x="309" y="235"/>
                </a:cubicBezTo>
                <a:cubicBezTo>
                  <a:pt x="353" y="235"/>
                  <a:pt x="383" y="280"/>
                  <a:pt x="383" y="324"/>
                </a:cubicBezTo>
                <a:cubicBezTo>
                  <a:pt x="383" y="368"/>
                  <a:pt x="353" y="398"/>
                  <a:pt x="309" y="398"/>
                </a:cubicBezTo>
                <a:close/>
                <a:moveTo>
                  <a:pt x="545" y="0"/>
                </a:moveTo>
                <a:lnTo>
                  <a:pt x="545" y="0"/>
                </a:lnTo>
                <a:cubicBezTo>
                  <a:pt x="74" y="0"/>
                  <a:pt x="74" y="0"/>
                  <a:pt x="74" y="0"/>
                </a:cubicBezTo>
                <a:cubicBezTo>
                  <a:pt x="29" y="0"/>
                  <a:pt x="0" y="44"/>
                  <a:pt x="0" y="88"/>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8"/>
                  <a:pt x="618" y="88"/>
                  <a:pt x="618" y="88"/>
                </a:cubicBezTo>
                <a:cubicBezTo>
                  <a:pt x="618" y="44"/>
                  <a:pt x="589" y="0"/>
                  <a:pt x="545" y="0"/>
                </a:cubicBezTo>
                <a:close/>
                <a:moveTo>
                  <a:pt x="589" y="560"/>
                </a:moveTo>
                <a:lnTo>
                  <a:pt x="589" y="560"/>
                </a:lnTo>
                <a:cubicBezTo>
                  <a:pt x="589" y="574"/>
                  <a:pt x="559" y="589"/>
                  <a:pt x="545" y="589"/>
                </a:cubicBezTo>
                <a:cubicBezTo>
                  <a:pt x="74" y="589"/>
                  <a:pt x="74" y="589"/>
                  <a:pt x="74" y="589"/>
                </a:cubicBezTo>
                <a:cubicBezTo>
                  <a:pt x="59" y="589"/>
                  <a:pt x="29" y="574"/>
                  <a:pt x="29" y="560"/>
                </a:cubicBezTo>
                <a:cubicBezTo>
                  <a:pt x="29" y="88"/>
                  <a:pt x="29" y="88"/>
                  <a:pt x="29" y="88"/>
                </a:cubicBezTo>
                <a:cubicBezTo>
                  <a:pt x="29" y="59"/>
                  <a:pt x="59" y="44"/>
                  <a:pt x="74" y="44"/>
                </a:cubicBezTo>
                <a:cubicBezTo>
                  <a:pt x="545" y="44"/>
                  <a:pt x="545" y="44"/>
                  <a:pt x="545" y="44"/>
                </a:cubicBezTo>
                <a:cubicBezTo>
                  <a:pt x="559" y="44"/>
                  <a:pt x="589" y="59"/>
                  <a:pt x="589" y="88"/>
                </a:cubicBezTo>
                <a:lnTo>
                  <a:pt x="589" y="560"/>
                </a:lnTo>
                <a:close/>
                <a:moveTo>
                  <a:pt x="530" y="88"/>
                </a:moveTo>
                <a:lnTo>
                  <a:pt x="530" y="88"/>
                </a:lnTo>
                <a:cubicBezTo>
                  <a:pt x="515" y="88"/>
                  <a:pt x="500" y="88"/>
                  <a:pt x="500" y="103"/>
                </a:cubicBezTo>
                <a:cubicBezTo>
                  <a:pt x="500" y="118"/>
                  <a:pt x="515" y="118"/>
                  <a:pt x="530" y="118"/>
                </a:cubicBezTo>
                <a:cubicBezTo>
                  <a:pt x="530" y="118"/>
                  <a:pt x="545" y="118"/>
                  <a:pt x="545" y="103"/>
                </a:cubicBezTo>
                <a:cubicBezTo>
                  <a:pt x="545" y="88"/>
                  <a:pt x="530" y="88"/>
                  <a:pt x="530" y="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8" name="Freeform 133"/>
          <p:cNvSpPr>
            <a:spLocks noChangeArrowheads="1"/>
          </p:cNvSpPr>
          <p:nvPr/>
        </p:nvSpPr>
        <p:spPr bwMode="auto">
          <a:xfrm>
            <a:off x="10148890" y="4720167"/>
            <a:ext cx="490938" cy="732366"/>
          </a:xfrm>
          <a:custGeom>
            <a:avLst/>
            <a:gdLst>
              <a:gd name="T0" fmla="*/ 413 w 428"/>
              <a:gd name="T1" fmla="*/ 147 h 634"/>
              <a:gd name="T2" fmla="*/ 413 w 428"/>
              <a:gd name="T3" fmla="*/ 147 h 634"/>
              <a:gd name="T4" fmla="*/ 221 w 428"/>
              <a:gd name="T5" fmla="*/ 0 h 634"/>
              <a:gd name="T6" fmla="*/ 30 w 428"/>
              <a:gd name="T7" fmla="*/ 147 h 634"/>
              <a:gd name="T8" fmla="*/ 0 w 428"/>
              <a:gd name="T9" fmla="*/ 177 h 634"/>
              <a:gd name="T10" fmla="*/ 0 w 428"/>
              <a:gd name="T11" fmla="*/ 221 h 634"/>
              <a:gd name="T12" fmla="*/ 45 w 428"/>
              <a:gd name="T13" fmla="*/ 265 h 634"/>
              <a:gd name="T14" fmla="*/ 45 w 428"/>
              <a:gd name="T15" fmla="*/ 265 h 634"/>
              <a:gd name="T16" fmla="*/ 104 w 428"/>
              <a:gd name="T17" fmla="*/ 324 h 634"/>
              <a:gd name="T18" fmla="*/ 133 w 428"/>
              <a:gd name="T19" fmla="*/ 589 h 634"/>
              <a:gd name="T20" fmla="*/ 177 w 428"/>
              <a:gd name="T21" fmla="*/ 633 h 634"/>
              <a:gd name="T22" fmla="*/ 251 w 428"/>
              <a:gd name="T23" fmla="*/ 633 h 634"/>
              <a:gd name="T24" fmla="*/ 295 w 428"/>
              <a:gd name="T25" fmla="*/ 589 h 634"/>
              <a:gd name="T26" fmla="*/ 339 w 428"/>
              <a:gd name="T27" fmla="*/ 324 h 634"/>
              <a:gd name="T28" fmla="*/ 398 w 428"/>
              <a:gd name="T29" fmla="*/ 265 h 634"/>
              <a:gd name="T30" fmla="*/ 398 w 428"/>
              <a:gd name="T31" fmla="*/ 265 h 634"/>
              <a:gd name="T32" fmla="*/ 427 w 428"/>
              <a:gd name="T33" fmla="*/ 221 h 634"/>
              <a:gd name="T34" fmla="*/ 427 w 428"/>
              <a:gd name="T35" fmla="*/ 177 h 634"/>
              <a:gd name="T36" fmla="*/ 413 w 428"/>
              <a:gd name="T37" fmla="*/ 147 h 634"/>
              <a:gd name="T38" fmla="*/ 221 w 428"/>
              <a:gd name="T39" fmla="*/ 44 h 634"/>
              <a:gd name="T40" fmla="*/ 221 w 428"/>
              <a:gd name="T41" fmla="*/ 44 h 634"/>
              <a:gd name="T42" fmla="*/ 368 w 428"/>
              <a:gd name="T43" fmla="*/ 147 h 634"/>
              <a:gd name="T44" fmla="*/ 59 w 428"/>
              <a:gd name="T45" fmla="*/ 147 h 634"/>
              <a:gd name="T46" fmla="*/ 221 w 428"/>
              <a:gd name="T47" fmla="*/ 44 h 634"/>
              <a:gd name="T48" fmla="*/ 251 w 428"/>
              <a:gd name="T49" fmla="*/ 560 h 634"/>
              <a:gd name="T50" fmla="*/ 251 w 428"/>
              <a:gd name="T51" fmla="*/ 560 h 634"/>
              <a:gd name="T52" fmla="*/ 236 w 428"/>
              <a:gd name="T53" fmla="*/ 589 h 634"/>
              <a:gd name="T54" fmla="*/ 192 w 428"/>
              <a:gd name="T55" fmla="*/ 589 h 634"/>
              <a:gd name="T56" fmla="*/ 177 w 428"/>
              <a:gd name="T57" fmla="*/ 560 h 634"/>
              <a:gd name="T58" fmla="*/ 133 w 428"/>
              <a:gd name="T59" fmla="*/ 339 h 634"/>
              <a:gd name="T60" fmla="*/ 221 w 428"/>
              <a:gd name="T61" fmla="*/ 353 h 634"/>
              <a:gd name="T62" fmla="*/ 295 w 428"/>
              <a:gd name="T63" fmla="*/ 339 h 634"/>
              <a:gd name="T64" fmla="*/ 251 w 428"/>
              <a:gd name="T65" fmla="*/ 560 h 634"/>
              <a:gd name="T66" fmla="*/ 221 w 428"/>
              <a:gd name="T67" fmla="*/ 324 h 634"/>
              <a:gd name="T68" fmla="*/ 221 w 428"/>
              <a:gd name="T69" fmla="*/ 324 h 634"/>
              <a:gd name="T70" fmla="*/ 89 w 428"/>
              <a:gd name="T71" fmla="*/ 265 h 634"/>
              <a:gd name="T72" fmla="*/ 339 w 428"/>
              <a:gd name="T73" fmla="*/ 265 h 634"/>
              <a:gd name="T74" fmla="*/ 221 w 428"/>
              <a:gd name="T75" fmla="*/ 324 h 634"/>
              <a:gd name="T76" fmla="*/ 368 w 428"/>
              <a:gd name="T77" fmla="*/ 221 h 634"/>
              <a:gd name="T78" fmla="*/ 368 w 428"/>
              <a:gd name="T79" fmla="*/ 221 h 634"/>
              <a:gd name="T80" fmla="*/ 59 w 428"/>
              <a:gd name="T81" fmla="*/ 221 h 634"/>
              <a:gd name="T82" fmla="*/ 45 w 428"/>
              <a:gd name="T83" fmla="*/ 206 h 634"/>
              <a:gd name="T84" fmla="*/ 59 w 428"/>
              <a:gd name="T85" fmla="*/ 177 h 634"/>
              <a:gd name="T86" fmla="*/ 368 w 428"/>
              <a:gd name="T87" fmla="*/ 177 h 634"/>
              <a:gd name="T88" fmla="*/ 398 w 428"/>
              <a:gd name="T89" fmla="*/ 206 h 634"/>
              <a:gd name="T90" fmla="*/ 368 w 428"/>
              <a:gd name="T91" fmla="*/ 22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28" h="634">
                <a:moveTo>
                  <a:pt x="413" y="147"/>
                </a:moveTo>
                <a:lnTo>
                  <a:pt x="413" y="147"/>
                </a:lnTo>
                <a:cubicBezTo>
                  <a:pt x="383" y="59"/>
                  <a:pt x="309" y="0"/>
                  <a:pt x="221" y="0"/>
                </a:cubicBezTo>
                <a:cubicBezTo>
                  <a:pt x="118" y="0"/>
                  <a:pt x="45" y="59"/>
                  <a:pt x="30" y="147"/>
                </a:cubicBezTo>
                <a:cubicBezTo>
                  <a:pt x="15" y="147"/>
                  <a:pt x="0" y="162"/>
                  <a:pt x="0" y="177"/>
                </a:cubicBezTo>
                <a:cubicBezTo>
                  <a:pt x="0" y="221"/>
                  <a:pt x="0" y="221"/>
                  <a:pt x="0" y="221"/>
                </a:cubicBezTo>
                <a:cubicBezTo>
                  <a:pt x="0" y="235"/>
                  <a:pt x="15" y="265"/>
                  <a:pt x="45" y="265"/>
                </a:cubicBezTo>
                <a:lnTo>
                  <a:pt x="45" y="265"/>
                </a:lnTo>
                <a:cubicBezTo>
                  <a:pt x="59" y="280"/>
                  <a:pt x="74" y="309"/>
                  <a:pt x="104" y="324"/>
                </a:cubicBezTo>
                <a:cubicBezTo>
                  <a:pt x="133" y="589"/>
                  <a:pt x="133" y="589"/>
                  <a:pt x="133" y="589"/>
                </a:cubicBezTo>
                <a:cubicBezTo>
                  <a:pt x="133" y="618"/>
                  <a:pt x="163" y="633"/>
                  <a:pt x="177" y="633"/>
                </a:cubicBezTo>
                <a:cubicBezTo>
                  <a:pt x="251" y="633"/>
                  <a:pt x="251" y="633"/>
                  <a:pt x="251" y="633"/>
                </a:cubicBezTo>
                <a:cubicBezTo>
                  <a:pt x="280" y="633"/>
                  <a:pt x="295" y="618"/>
                  <a:pt x="295" y="589"/>
                </a:cubicBezTo>
                <a:cubicBezTo>
                  <a:pt x="339" y="324"/>
                  <a:pt x="339" y="324"/>
                  <a:pt x="339" y="324"/>
                </a:cubicBezTo>
                <a:cubicBezTo>
                  <a:pt x="354" y="309"/>
                  <a:pt x="383" y="280"/>
                  <a:pt x="398" y="265"/>
                </a:cubicBezTo>
                <a:lnTo>
                  <a:pt x="398" y="265"/>
                </a:lnTo>
                <a:cubicBezTo>
                  <a:pt x="413" y="265"/>
                  <a:pt x="427" y="235"/>
                  <a:pt x="427" y="221"/>
                </a:cubicBezTo>
                <a:cubicBezTo>
                  <a:pt x="427" y="177"/>
                  <a:pt x="427" y="177"/>
                  <a:pt x="427" y="177"/>
                </a:cubicBezTo>
                <a:cubicBezTo>
                  <a:pt x="427" y="162"/>
                  <a:pt x="427" y="147"/>
                  <a:pt x="413" y="147"/>
                </a:cubicBezTo>
                <a:close/>
                <a:moveTo>
                  <a:pt x="221" y="44"/>
                </a:moveTo>
                <a:lnTo>
                  <a:pt x="221" y="44"/>
                </a:lnTo>
                <a:cubicBezTo>
                  <a:pt x="280" y="44"/>
                  <a:pt x="354" y="88"/>
                  <a:pt x="368" y="147"/>
                </a:cubicBezTo>
                <a:cubicBezTo>
                  <a:pt x="59" y="147"/>
                  <a:pt x="59" y="147"/>
                  <a:pt x="59" y="147"/>
                </a:cubicBezTo>
                <a:cubicBezTo>
                  <a:pt x="89" y="88"/>
                  <a:pt x="148" y="44"/>
                  <a:pt x="221" y="44"/>
                </a:cubicBezTo>
                <a:close/>
                <a:moveTo>
                  <a:pt x="251" y="560"/>
                </a:moveTo>
                <a:lnTo>
                  <a:pt x="251" y="560"/>
                </a:lnTo>
                <a:cubicBezTo>
                  <a:pt x="251" y="574"/>
                  <a:pt x="251" y="589"/>
                  <a:pt x="236" y="589"/>
                </a:cubicBezTo>
                <a:cubicBezTo>
                  <a:pt x="192" y="589"/>
                  <a:pt x="192" y="589"/>
                  <a:pt x="192" y="589"/>
                </a:cubicBezTo>
                <a:cubicBezTo>
                  <a:pt x="177" y="589"/>
                  <a:pt x="177" y="574"/>
                  <a:pt x="177" y="560"/>
                </a:cubicBezTo>
                <a:cubicBezTo>
                  <a:pt x="133" y="339"/>
                  <a:pt x="133" y="339"/>
                  <a:pt x="133" y="339"/>
                </a:cubicBezTo>
                <a:cubicBezTo>
                  <a:pt x="163" y="353"/>
                  <a:pt x="192" y="353"/>
                  <a:pt x="221" y="353"/>
                </a:cubicBezTo>
                <a:cubicBezTo>
                  <a:pt x="251" y="353"/>
                  <a:pt x="266" y="353"/>
                  <a:pt x="295" y="339"/>
                </a:cubicBezTo>
                <a:lnTo>
                  <a:pt x="251" y="560"/>
                </a:lnTo>
                <a:close/>
                <a:moveTo>
                  <a:pt x="221" y="324"/>
                </a:moveTo>
                <a:lnTo>
                  <a:pt x="221" y="324"/>
                </a:lnTo>
                <a:cubicBezTo>
                  <a:pt x="163" y="324"/>
                  <a:pt x="118" y="294"/>
                  <a:pt x="89" y="265"/>
                </a:cubicBezTo>
                <a:cubicBezTo>
                  <a:pt x="339" y="265"/>
                  <a:pt x="339" y="265"/>
                  <a:pt x="339" y="265"/>
                </a:cubicBezTo>
                <a:cubicBezTo>
                  <a:pt x="309" y="294"/>
                  <a:pt x="266" y="324"/>
                  <a:pt x="221" y="324"/>
                </a:cubicBezTo>
                <a:close/>
                <a:moveTo>
                  <a:pt x="368" y="221"/>
                </a:moveTo>
                <a:lnTo>
                  <a:pt x="368" y="221"/>
                </a:lnTo>
                <a:cubicBezTo>
                  <a:pt x="59" y="221"/>
                  <a:pt x="59" y="221"/>
                  <a:pt x="59" y="221"/>
                </a:cubicBezTo>
                <a:cubicBezTo>
                  <a:pt x="45" y="221"/>
                  <a:pt x="45" y="206"/>
                  <a:pt x="45" y="206"/>
                </a:cubicBezTo>
                <a:cubicBezTo>
                  <a:pt x="45" y="192"/>
                  <a:pt x="45" y="177"/>
                  <a:pt x="59" y="177"/>
                </a:cubicBezTo>
                <a:cubicBezTo>
                  <a:pt x="368" y="177"/>
                  <a:pt x="368" y="177"/>
                  <a:pt x="368" y="177"/>
                </a:cubicBezTo>
                <a:cubicBezTo>
                  <a:pt x="383" y="177"/>
                  <a:pt x="398" y="192"/>
                  <a:pt x="398" y="206"/>
                </a:cubicBezTo>
                <a:cubicBezTo>
                  <a:pt x="398" y="206"/>
                  <a:pt x="383" y="221"/>
                  <a:pt x="368" y="22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59" name="Freeform 134"/>
          <p:cNvSpPr>
            <a:spLocks noChangeArrowheads="1"/>
          </p:cNvSpPr>
          <p:nvPr/>
        </p:nvSpPr>
        <p:spPr bwMode="auto">
          <a:xfrm>
            <a:off x="8858060" y="4720167"/>
            <a:ext cx="732174" cy="732366"/>
          </a:xfrm>
          <a:custGeom>
            <a:avLst/>
            <a:gdLst>
              <a:gd name="T0" fmla="*/ 588 w 634"/>
              <a:gd name="T1" fmla="*/ 294 h 634"/>
              <a:gd name="T2" fmla="*/ 309 w 634"/>
              <a:gd name="T3" fmla="*/ 0 h 634"/>
              <a:gd name="T4" fmla="*/ 44 w 634"/>
              <a:gd name="T5" fmla="*/ 294 h 634"/>
              <a:gd name="T6" fmla="*/ 0 w 634"/>
              <a:gd name="T7" fmla="*/ 471 h 634"/>
              <a:gd name="T8" fmla="*/ 162 w 634"/>
              <a:gd name="T9" fmla="*/ 560 h 634"/>
              <a:gd name="T10" fmla="*/ 235 w 634"/>
              <a:gd name="T11" fmla="*/ 353 h 634"/>
              <a:gd name="T12" fmla="*/ 73 w 634"/>
              <a:gd name="T13" fmla="*/ 280 h 634"/>
              <a:gd name="T14" fmla="*/ 544 w 634"/>
              <a:gd name="T15" fmla="*/ 280 h 634"/>
              <a:gd name="T16" fmla="*/ 397 w 634"/>
              <a:gd name="T17" fmla="*/ 353 h 634"/>
              <a:gd name="T18" fmla="*/ 471 w 634"/>
              <a:gd name="T19" fmla="*/ 560 h 634"/>
              <a:gd name="T20" fmla="*/ 515 w 634"/>
              <a:gd name="T21" fmla="*/ 618 h 634"/>
              <a:gd name="T22" fmla="*/ 544 w 634"/>
              <a:gd name="T23" fmla="*/ 618 h 634"/>
              <a:gd name="T24" fmla="*/ 633 w 634"/>
              <a:gd name="T25" fmla="*/ 471 h 634"/>
              <a:gd name="T26" fmla="*/ 588 w 634"/>
              <a:gd name="T27" fmla="*/ 294 h 634"/>
              <a:gd name="T28" fmla="*/ 132 w 634"/>
              <a:gd name="T29" fmla="*/ 324 h 634"/>
              <a:gd name="T30" fmla="*/ 191 w 634"/>
              <a:gd name="T31" fmla="*/ 353 h 634"/>
              <a:gd name="T32" fmla="*/ 162 w 634"/>
              <a:gd name="T33" fmla="*/ 515 h 634"/>
              <a:gd name="T34" fmla="*/ 117 w 634"/>
              <a:gd name="T35" fmla="*/ 412 h 634"/>
              <a:gd name="T36" fmla="*/ 88 w 634"/>
              <a:gd name="T37" fmla="*/ 324 h 634"/>
              <a:gd name="T38" fmla="*/ 73 w 634"/>
              <a:gd name="T39" fmla="*/ 412 h 634"/>
              <a:gd name="T40" fmla="*/ 73 w 634"/>
              <a:gd name="T41" fmla="*/ 515 h 634"/>
              <a:gd name="T42" fmla="*/ 44 w 634"/>
              <a:gd name="T43" fmla="*/ 353 h 634"/>
              <a:gd name="T44" fmla="*/ 88 w 634"/>
              <a:gd name="T45" fmla="*/ 324 h 634"/>
              <a:gd name="T46" fmla="*/ 485 w 634"/>
              <a:gd name="T47" fmla="*/ 515 h 634"/>
              <a:gd name="T48" fmla="*/ 426 w 634"/>
              <a:gd name="T49" fmla="*/ 471 h 634"/>
              <a:gd name="T50" fmla="*/ 471 w 634"/>
              <a:gd name="T51" fmla="*/ 324 h 634"/>
              <a:gd name="T52" fmla="*/ 515 w 634"/>
              <a:gd name="T53" fmla="*/ 412 h 634"/>
              <a:gd name="T54" fmla="*/ 588 w 634"/>
              <a:gd name="T55" fmla="*/ 471 h 634"/>
              <a:gd name="T56" fmla="*/ 544 w 634"/>
              <a:gd name="T57" fmla="*/ 515 h 634"/>
              <a:gd name="T58" fmla="*/ 544 w 634"/>
              <a:gd name="T59" fmla="*/ 412 h 634"/>
              <a:gd name="T60" fmla="*/ 544 w 634"/>
              <a:gd name="T61" fmla="*/ 324 h 634"/>
              <a:gd name="T62" fmla="*/ 588 w 634"/>
              <a:gd name="T63" fmla="*/ 471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634">
                <a:moveTo>
                  <a:pt x="588" y="294"/>
                </a:moveTo>
                <a:lnTo>
                  <a:pt x="588" y="294"/>
                </a:lnTo>
                <a:cubicBezTo>
                  <a:pt x="588" y="280"/>
                  <a:pt x="588" y="280"/>
                  <a:pt x="588" y="265"/>
                </a:cubicBezTo>
                <a:cubicBezTo>
                  <a:pt x="588" y="118"/>
                  <a:pt x="471" y="0"/>
                  <a:pt x="309" y="0"/>
                </a:cubicBezTo>
                <a:cubicBezTo>
                  <a:pt x="162" y="0"/>
                  <a:pt x="44" y="118"/>
                  <a:pt x="44" y="265"/>
                </a:cubicBezTo>
                <a:cubicBezTo>
                  <a:pt x="44" y="280"/>
                  <a:pt x="44" y="280"/>
                  <a:pt x="44" y="294"/>
                </a:cubicBezTo>
                <a:cubicBezTo>
                  <a:pt x="14" y="309"/>
                  <a:pt x="0" y="324"/>
                  <a:pt x="0" y="353"/>
                </a:cubicBezTo>
                <a:cubicBezTo>
                  <a:pt x="0" y="471"/>
                  <a:pt x="0" y="471"/>
                  <a:pt x="0" y="471"/>
                </a:cubicBezTo>
                <a:cubicBezTo>
                  <a:pt x="0" y="515"/>
                  <a:pt x="29" y="560"/>
                  <a:pt x="73" y="560"/>
                </a:cubicBezTo>
                <a:lnTo>
                  <a:pt x="162" y="560"/>
                </a:lnTo>
                <a:cubicBezTo>
                  <a:pt x="206" y="560"/>
                  <a:pt x="235" y="515"/>
                  <a:pt x="235" y="471"/>
                </a:cubicBezTo>
                <a:cubicBezTo>
                  <a:pt x="235" y="353"/>
                  <a:pt x="235" y="353"/>
                  <a:pt x="235" y="353"/>
                </a:cubicBezTo>
                <a:cubicBezTo>
                  <a:pt x="235" y="309"/>
                  <a:pt x="206" y="280"/>
                  <a:pt x="162" y="280"/>
                </a:cubicBezTo>
                <a:cubicBezTo>
                  <a:pt x="162" y="280"/>
                  <a:pt x="88" y="280"/>
                  <a:pt x="73" y="280"/>
                </a:cubicBezTo>
                <a:cubicBezTo>
                  <a:pt x="73" y="147"/>
                  <a:pt x="176" y="44"/>
                  <a:pt x="309" y="44"/>
                </a:cubicBezTo>
                <a:cubicBezTo>
                  <a:pt x="442" y="44"/>
                  <a:pt x="544" y="133"/>
                  <a:pt x="544" y="280"/>
                </a:cubicBezTo>
                <a:lnTo>
                  <a:pt x="471" y="280"/>
                </a:lnTo>
                <a:cubicBezTo>
                  <a:pt x="426" y="280"/>
                  <a:pt x="397" y="309"/>
                  <a:pt x="397" y="353"/>
                </a:cubicBezTo>
                <a:cubicBezTo>
                  <a:pt x="397" y="471"/>
                  <a:pt x="397" y="471"/>
                  <a:pt x="397" y="471"/>
                </a:cubicBezTo>
                <a:cubicBezTo>
                  <a:pt x="397" y="515"/>
                  <a:pt x="426" y="560"/>
                  <a:pt x="471" y="560"/>
                </a:cubicBezTo>
                <a:lnTo>
                  <a:pt x="515" y="560"/>
                </a:lnTo>
                <a:cubicBezTo>
                  <a:pt x="515" y="618"/>
                  <a:pt x="515" y="618"/>
                  <a:pt x="515" y="618"/>
                </a:cubicBezTo>
                <a:cubicBezTo>
                  <a:pt x="515" y="618"/>
                  <a:pt x="515" y="633"/>
                  <a:pt x="530" y="633"/>
                </a:cubicBezTo>
                <a:cubicBezTo>
                  <a:pt x="544" y="633"/>
                  <a:pt x="544" y="618"/>
                  <a:pt x="544" y="618"/>
                </a:cubicBezTo>
                <a:cubicBezTo>
                  <a:pt x="544" y="560"/>
                  <a:pt x="544" y="560"/>
                  <a:pt x="544" y="560"/>
                </a:cubicBezTo>
                <a:cubicBezTo>
                  <a:pt x="588" y="560"/>
                  <a:pt x="633" y="515"/>
                  <a:pt x="633" y="471"/>
                </a:cubicBezTo>
                <a:cubicBezTo>
                  <a:pt x="633" y="353"/>
                  <a:pt x="633" y="353"/>
                  <a:pt x="633" y="353"/>
                </a:cubicBezTo>
                <a:cubicBezTo>
                  <a:pt x="633" y="324"/>
                  <a:pt x="618" y="309"/>
                  <a:pt x="588" y="294"/>
                </a:cubicBezTo>
                <a:close/>
                <a:moveTo>
                  <a:pt x="132" y="324"/>
                </a:moveTo>
                <a:lnTo>
                  <a:pt x="132" y="324"/>
                </a:lnTo>
                <a:cubicBezTo>
                  <a:pt x="162" y="324"/>
                  <a:pt x="162" y="324"/>
                  <a:pt x="162" y="324"/>
                </a:cubicBezTo>
                <a:cubicBezTo>
                  <a:pt x="176" y="324"/>
                  <a:pt x="191" y="339"/>
                  <a:pt x="191" y="353"/>
                </a:cubicBezTo>
                <a:cubicBezTo>
                  <a:pt x="191" y="471"/>
                  <a:pt x="191" y="471"/>
                  <a:pt x="191" y="471"/>
                </a:cubicBezTo>
                <a:cubicBezTo>
                  <a:pt x="191" y="501"/>
                  <a:pt x="176" y="515"/>
                  <a:pt x="162" y="515"/>
                </a:cubicBezTo>
                <a:cubicBezTo>
                  <a:pt x="147" y="515"/>
                  <a:pt x="147" y="515"/>
                  <a:pt x="147" y="515"/>
                </a:cubicBezTo>
                <a:cubicBezTo>
                  <a:pt x="132" y="486"/>
                  <a:pt x="117" y="442"/>
                  <a:pt x="117" y="412"/>
                </a:cubicBezTo>
                <a:cubicBezTo>
                  <a:pt x="117" y="383"/>
                  <a:pt x="117" y="353"/>
                  <a:pt x="132" y="324"/>
                </a:cubicBezTo>
                <a:close/>
                <a:moveTo>
                  <a:pt x="88" y="324"/>
                </a:moveTo>
                <a:lnTo>
                  <a:pt x="88" y="324"/>
                </a:lnTo>
                <a:cubicBezTo>
                  <a:pt x="88" y="353"/>
                  <a:pt x="73" y="383"/>
                  <a:pt x="73" y="412"/>
                </a:cubicBezTo>
                <a:cubicBezTo>
                  <a:pt x="73" y="442"/>
                  <a:pt x="88" y="486"/>
                  <a:pt x="103" y="515"/>
                </a:cubicBezTo>
                <a:cubicBezTo>
                  <a:pt x="73" y="515"/>
                  <a:pt x="73" y="515"/>
                  <a:pt x="73" y="515"/>
                </a:cubicBezTo>
                <a:cubicBezTo>
                  <a:pt x="59" y="515"/>
                  <a:pt x="44" y="501"/>
                  <a:pt x="44" y="471"/>
                </a:cubicBezTo>
                <a:cubicBezTo>
                  <a:pt x="44" y="353"/>
                  <a:pt x="44" y="353"/>
                  <a:pt x="44" y="353"/>
                </a:cubicBezTo>
                <a:cubicBezTo>
                  <a:pt x="44" y="339"/>
                  <a:pt x="59" y="324"/>
                  <a:pt x="73" y="324"/>
                </a:cubicBezTo>
                <a:lnTo>
                  <a:pt x="88" y="324"/>
                </a:lnTo>
                <a:close/>
                <a:moveTo>
                  <a:pt x="485" y="515"/>
                </a:moveTo>
                <a:lnTo>
                  <a:pt x="485" y="515"/>
                </a:lnTo>
                <a:cubicBezTo>
                  <a:pt x="471" y="515"/>
                  <a:pt x="471" y="515"/>
                  <a:pt x="471" y="515"/>
                </a:cubicBezTo>
                <a:cubicBezTo>
                  <a:pt x="456" y="515"/>
                  <a:pt x="426" y="501"/>
                  <a:pt x="426" y="471"/>
                </a:cubicBezTo>
                <a:cubicBezTo>
                  <a:pt x="426" y="353"/>
                  <a:pt x="426" y="353"/>
                  <a:pt x="426" y="353"/>
                </a:cubicBezTo>
                <a:cubicBezTo>
                  <a:pt x="426" y="339"/>
                  <a:pt x="456" y="324"/>
                  <a:pt x="471" y="324"/>
                </a:cubicBezTo>
                <a:cubicBezTo>
                  <a:pt x="500" y="324"/>
                  <a:pt x="500" y="324"/>
                  <a:pt x="500" y="324"/>
                </a:cubicBezTo>
                <a:cubicBezTo>
                  <a:pt x="500" y="353"/>
                  <a:pt x="515" y="383"/>
                  <a:pt x="515" y="412"/>
                </a:cubicBezTo>
                <a:cubicBezTo>
                  <a:pt x="515" y="442"/>
                  <a:pt x="500" y="486"/>
                  <a:pt x="485" y="515"/>
                </a:cubicBezTo>
                <a:close/>
                <a:moveTo>
                  <a:pt x="588" y="471"/>
                </a:moveTo>
                <a:lnTo>
                  <a:pt x="588" y="471"/>
                </a:lnTo>
                <a:cubicBezTo>
                  <a:pt x="588" y="501"/>
                  <a:pt x="574" y="515"/>
                  <a:pt x="544" y="515"/>
                </a:cubicBezTo>
                <a:cubicBezTo>
                  <a:pt x="530" y="515"/>
                  <a:pt x="530" y="515"/>
                  <a:pt x="530" y="515"/>
                </a:cubicBezTo>
                <a:cubicBezTo>
                  <a:pt x="544" y="486"/>
                  <a:pt x="544" y="442"/>
                  <a:pt x="544" y="412"/>
                </a:cubicBezTo>
                <a:cubicBezTo>
                  <a:pt x="544" y="383"/>
                  <a:pt x="544" y="353"/>
                  <a:pt x="530" y="324"/>
                </a:cubicBezTo>
                <a:cubicBezTo>
                  <a:pt x="544" y="324"/>
                  <a:pt x="544" y="324"/>
                  <a:pt x="544" y="324"/>
                </a:cubicBezTo>
                <a:cubicBezTo>
                  <a:pt x="574" y="324"/>
                  <a:pt x="588" y="339"/>
                  <a:pt x="588" y="353"/>
                </a:cubicBezTo>
                <a:lnTo>
                  <a:pt x="58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0" name="Freeform 135"/>
          <p:cNvSpPr>
            <a:spLocks noChangeArrowheads="1"/>
          </p:cNvSpPr>
          <p:nvPr/>
        </p:nvSpPr>
        <p:spPr bwMode="auto">
          <a:xfrm>
            <a:off x="7702661" y="4720167"/>
            <a:ext cx="681392" cy="732366"/>
          </a:xfrm>
          <a:custGeom>
            <a:avLst/>
            <a:gdLst>
              <a:gd name="T0" fmla="*/ 456 w 589"/>
              <a:gd name="T1" fmla="*/ 353 h 634"/>
              <a:gd name="T2" fmla="*/ 456 w 589"/>
              <a:gd name="T3" fmla="*/ 235 h 634"/>
              <a:gd name="T4" fmla="*/ 456 w 589"/>
              <a:gd name="T5" fmla="*/ 353 h 634"/>
              <a:gd name="T6" fmla="*/ 426 w 589"/>
              <a:gd name="T7" fmla="*/ 280 h 634"/>
              <a:gd name="T8" fmla="*/ 471 w 589"/>
              <a:gd name="T9" fmla="*/ 324 h 634"/>
              <a:gd name="T10" fmla="*/ 426 w 589"/>
              <a:gd name="T11" fmla="*/ 280 h 634"/>
              <a:gd name="T12" fmla="*/ 456 w 589"/>
              <a:gd name="T13" fmla="*/ 515 h 634"/>
              <a:gd name="T14" fmla="*/ 456 w 589"/>
              <a:gd name="T15" fmla="*/ 398 h 634"/>
              <a:gd name="T16" fmla="*/ 456 w 589"/>
              <a:gd name="T17" fmla="*/ 515 h 634"/>
              <a:gd name="T18" fmla="*/ 426 w 589"/>
              <a:gd name="T19" fmla="*/ 442 h 634"/>
              <a:gd name="T20" fmla="*/ 471 w 589"/>
              <a:gd name="T21" fmla="*/ 471 h 634"/>
              <a:gd name="T22" fmla="*/ 426 w 589"/>
              <a:gd name="T23" fmla="*/ 442 h 634"/>
              <a:gd name="T24" fmla="*/ 515 w 589"/>
              <a:gd name="T25" fmla="*/ 0 h 634"/>
              <a:gd name="T26" fmla="*/ 0 w 589"/>
              <a:gd name="T27" fmla="*/ 88 h 634"/>
              <a:gd name="T28" fmla="*/ 73 w 589"/>
              <a:gd name="T29" fmla="*/ 633 h 634"/>
              <a:gd name="T30" fmla="*/ 588 w 589"/>
              <a:gd name="T31" fmla="*/ 560 h 634"/>
              <a:gd name="T32" fmla="*/ 515 w 589"/>
              <a:gd name="T33" fmla="*/ 0 h 634"/>
              <a:gd name="T34" fmla="*/ 544 w 589"/>
              <a:gd name="T35" fmla="*/ 560 h 634"/>
              <a:gd name="T36" fmla="*/ 73 w 589"/>
              <a:gd name="T37" fmla="*/ 589 h 634"/>
              <a:gd name="T38" fmla="*/ 44 w 589"/>
              <a:gd name="T39" fmla="*/ 162 h 634"/>
              <a:gd name="T40" fmla="*/ 544 w 589"/>
              <a:gd name="T41" fmla="*/ 560 h 634"/>
              <a:gd name="T42" fmla="*/ 544 w 589"/>
              <a:gd name="T43" fmla="*/ 118 h 634"/>
              <a:gd name="T44" fmla="*/ 44 w 589"/>
              <a:gd name="T45" fmla="*/ 88 h 634"/>
              <a:gd name="T46" fmla="*/ 515 w 589"/>
              <a:gd name="T47" fmla="*/ 44 h 634"/>
              <a:gd name="T48" fmla="*/ 544 w 589"/>
              <a:gd name="T49" fmla="*/ 118 h 634"/>
              <a:gd name="T50" fmla="*/ 294 w 589"/>
              <a:gd name="T51" fmla="*/ 353 h 634"/>
              <a:gd name="T52" fmla="*/ 294 w 589"/>
              <a:gd name="T53" fmla="*/ 235 h 634"/>
              <a:gd name="T54" fmla="*/ 294 w 589"/>
              <a:gd name="T55" fmla="*/ 353 h 634"/>
              <a:gd name="T56" fmla="*/ 279 w 589"/>
              <a:gd name="T57" fmla="*/ 280 h 634"/>
              <a:gd name="T58" fmla="*/ 309 w 589"/>
              <a:gd name="T59" fmla="*/ 324 h 634"/>
              <a:gd name="T60" fmla="*/ 279 w 589"/>
              <a:gd name="T61" fmla="*/ 280 h 634"/>
              <a:gd name="T62" fmla="*/ 132 w 589"/>
              <a:gd name="T63" fmla="*/ 353 h 634"/>
              <a:gd name="T64" fmla="*/ 132 w 589"/>
              <a:gd name="T65" fmla="*/ 235 h 634"/>
              <a:gd name="T66" fmla="*/ 132 w 589"/>
              <a:gd name="T67" fmla="*/ 353 h 634"/>
              <a:gd name="T68" fmla="*/ 117 w 589"/>
              <a:gd name="T69" fmla="*/ 280 h 634"/>
              <a:gd name="T70" fmla="*/ 162 w 589"/>
              <a:gd name="T71" fmla="*/ 324 h 634"/>
              <a:gd name="T72" fmla="*/ 117 w 589"/>
              <a:gd name="T73" fmla="*/ 280 h 634"/>
              <a:gd name="T74" fmla="*/ 294 w 589"/>
              <a:gd name="T75" fmla="*/ 515 h 634"/>
              <a:gd name="T76" fmla="*/ 294 w 589"/>
              <a:gd name="T77" fmla="*/ 398 h 634"/>
              <a:gd name="T78" fmla="*/ 294 w 589"/>
              <a:gd name="T79" fmla="*/ 515 h 634"/>
              <a:gd name="T80" fmla="*/ 279 w 589"/>
              <a:gd name="T81" fmla="*/ 442 h 634"/>
              <a:gd name="T82" fmla="*/ 309 w 589"/>
              <a:gd name="T83" fmla="*/ 471 h 634"/>
              <a:gd name="T84" fmla="*/ 279 w 589"/>
              <a:gd name="T85" fmla="*/ 442 h 634"/>
              <a:gd name="T86" fmla="*/ 132 w 589"/>
              <a:gd name="T87" fmla="*/ 515 h 634"/>
              <a:gd name="T88" fmla="*/ 132 w 589"/>
              <a:gd name="T89" fmla="*/ 398 h 634"/>
              <a:gd name="T90" fmla="*/ 132 w 589"/>
              <a:gd name="T91" fmla="*/ 515 h 634"/>
              <a:gd name="T92" fmla="*/ 117 w 589"/>
              <a:gd name="T93" fmla="*/ 442 h 634"/>
              <a:gd name="T94" fmla="*/ 162 w 589"/>
              <a:gd name="T95" fmla="*/ 471 h 634"/>
              <a:gd name="T96" fmla="*/ 117 w 589"/>
              <a:gd name="T97" fmla="*/ 44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9" h="634">
                <a:moveTo>
                  <a:pt x="456" y="353"/>
                </a:moveTo>
                <a:lnTo>
                  <a:pt x="456" y="353"/>
                </a:lnTo>
                <a:cubicBezTo>
                  <a:pt x="485" y="353"/>
                  <a:pt x="515" y="339"/>
                  <a:pt x="515" y="294"/>
                </a:cubicBezTo>
                <a:cubicBezTo>
                  <a:pt x="515" y="265"/>
                  <a:pt x="485" y="235"/>
                  <a:pt x="456" y="235"/>
                </a:cubicBezTo>
                <a:cubicBezTo>
                  <a:pt x="412" y="235"/>
                  <a:pt x="397" y="265"/>
                  <a:pt x="397" y="294"/>
                </a:cubicBezTo>
                <a:cubicBezTo>
                  <a:pt x="397" y="339"/>
                  <a:pt x="412" y="353"/>
                  <a:pt x="456" y="353"/>
                </a:cubicBezTo>
                <a:close/>
                <a:moveTo>
                  <a:pt x="426" y="280"/>
                </a:moveTo>
                <a:lnTo>
                  <a:pt x="426" y="280"/>
                </a:lnTo>
                <a:cubicBezTo>
                  <a:pt x="471" y="280"/>
                  <a:pt x="471" y="280"/>
                  <a:pt x="471" y="280"/>
                </a:cubicBezTo>
                <a:cubicBezTo>
                  <a:pt x="471" y="324"/>
                  <a:pt x="471" y="324"/>
                  <a:pt x="471" y="324"/>
                </a:cubicBezTo>
                <a:cubicBezTo>
                  <a:pt x="426" y="324"/>
                  <a:pt x="426" y="324"/>
                  <a:pt x="426" y="324"/>
                </a:cubicBezTo>
                <a:lnTo>
                  <a:pt x="426" y="280"/>
                </a:lnTo>
                <a:close/>
                <a:moveTo>
                  <a:pt x="456" y="515"/>
                </a:moveTo>
                <a:lnTo>
                  <a:pt x="456" y="515"/>
                </a:lnTo>
                <a:cubicBezTo>
                  <a:pt x="485" y="515"/>
                  <a:pt x="515" y="486"/>
                  <a:pt x="515" y="456"/>
                </a:cubicBezTo>
                <a:cubicBezTo>
                  <a:pt x="515" y="427"/>
                  <a:pt x="485" y="398"/>
                  <a:pt x="456" y="398"/>
                </a:cubicBezTo>
                <a:cubicBezTo>
                  <a:pt x="412" y="398"/>
                  <a:pt x="397" y="427"/>
                  <a:pt x="397" y="456"/>
                </a:cubicBezTo>
                <a:cubicBezTo>
                  <a:pt x="397" y="486"/>
                  <a:pt x="412" y="515"/>
                  <a:pt x="456" y="515"/>
                </a:cubicBezTo>
                <a:close/>
                <a:moveTo>
                  <a:pt x="426" y="442"/>
                </a:moveTo>
                <a:lnTo>
                  <a:pt x="426" y="442"/>
                </a:lnTo>
                <a:cubicBezTo>
                  <a:pt x="471" y="442"/>
                  <a:pt x="471" y="442"/>
                  <a:pt x="471" y="442"/>
                </a:cubicBezTo>
                <a:cubicBezTo>
                  <a:pt x="471" y="471"/>
                  <a:pt x="471" y="471"/>
                  <a:pt x="471" y="471"/>
                </a:cubicBezTo>
                <a:cubicBezTo>
                  <a:pt x="426" y="471"/>
                  <a:pt x="426" y="471"/>
                  <a:pt x="426" y="471"/>
                </a:cubicBezTo>
                <a:lnTo>
                  <a:pt x="426" y="442"/>
                </a:lnTo>
                <a:close/>
                <a:moveTo>
                  <a:pt x="515" y="0"/>
                </a:moveTo>
                <a:lnTo>
                  <a:pt x="515" y="0"/>
                </a:lnTo>
                <a:cubicBezTo>
                  <a:pt x="73" y="0"/>
                  <a:pt x="73" y="0"/>
                  <a:pt x="73" y="0"/>
                </a:cubicBezTo>
                <a:cubicBezTo>
                  <a:pt x="29" y="0"/>
                  <a:pt x="0" y="44"/>
                  <a:pt x="0" y="88"/>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8"/>
                  <a:pt x="588" y="88"/>
                  <a:pt x="588" y="88"/>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8"/>
                  <a:pt x="44" y="88"/>
                  <a:pt x="44" y="88"/>
                </a:cubicBezTo>
                <a:cubicBezTo>
                  <a:pt x="44" y="59"/>
                  <a:pt x="58" y="44"/>
                  <a:pt x="73" y="44"/>
                </a:cubicBezTo>
                <a:cubicBezTo>
                  <a:pt x="515" y="44"/>
                  <a:pt x="515" y="44"/>
                  <a:pt x="515" y="44"/>
                </a:cubicBezTo>
                <a:cubicBezTo>
                  <a:pt x="530" y="44"/>
                  <a:pt x="544" y="59"/>
                  <a:pt x="544" y="88"/>
                </a:cubicBezTo>
                <a:lnTo>
                  <a:pt x="544" y="118"/>
                </a:lnTo>
                <a:close/>
                <a:moveTo>
                  <a:pt x="294" y="353"/>
                </a:moveTo>
                <a:lnTo>
                  <a:pt x="294" y="353"/>
                </a:lnTo>
                <a:cubicBezTo>
                  <a:pt x="324" y="353"/>
                  <a:pt x="353" y="339"/>
                  <a:pt x="353" y="294"/>
                </a:cubicBezTo>
                <a:cubicBezTo>
                  <a:pt x="353" y="265"/>
                  <a:pt x="324" y="235"/>
                  <a:pt x="294" y="235"/>
                </a:cubicBezTo>
                <a:cubicBezTo>
                  <a:pt x="265" y="235"/>
                  <a:pt x="235" y="265"/>
                  <a:pt x="235" y="294"/>
                </a:cubicBezTo>
                <a:cubicBezTo>
                  <a:pt x="235" y="339"/>
                  <a:pt x="265" y="353"/>
                  <a:pt x="294" y="353"/>
                </a:cubicBezTo>
                <a:close/>
                <a:moveTo>
                  <a:pt x="279" y="280"/>
                </a:moveTo>
                <a:lnTo>
                  <a:pt x="279" y="280"/>
                </a:lnTo>
                <a:cubicBezTo>
                  <a:pt x="309" y="280"/>
                  <a:pt x="309" y="280"/>
                  <a:pt x="309" y="280"/>
                </a:cubicBezTo>
                <a:cubicBezTo>
                  <a:pt x="309" y="324"/>
                  <a:pt x="309" y="324"/>
                  <a:pt x="309" y="324"/>
                </a:cubicBezTo>
                <a:cubicBezTo>
                  <a:pt x="279" y="324"/>
                  <a:pt x="279" y="324"/>
                  <a:pt x="279" y="324"/>
                </a:cubicBezTo>
                <a:lnTo>
                  <a:pt x="279" y="280"/>
                </a:lnTo>
                <a:close/>
                <a:moveTo>
                  <a:pt x="132" y="353"/>
                </a:moveTo>
                <a:lnTo>
                  <a:pt x="132" y="353"/>
                </a:lnTo>
                <a:cubicBezTo>
                  <a:pt x="176" y="353"/>
                  <a:pt x="191" y="339"/>
                  <a:pt x="191" y="294"/>
                </a:cubicBezTo>
                <a:cubicBezTo>
                  <a:pt x="191" y="265"/>
                  <a:pt x="176" y="235"/>
                  <a:pt x="132" y="235"/>
                </a:cubicBezTo>
                <a:cubicBezTo>
                  <a:pt x="103" y="235"/>
                  <a:pt x="73" y="265"/>
                  <a:pt x="73" y="294"/>
                </a:cubicBezTo>
                <a:cubicBezTo>
                  <a:pt x="73" y="339"/>
                  <a:pt x="103" y="353"/>
                  <a:pt x="132" y="353"/>
                </a:cubicBezTo>
                <a:close/>
                <a:moveTo>
                  <a:pt x="117" y="280"/>
                </a:moveTo>
                <a:lnTo>
                  <a:pt x="117" y="280"/>
                </a:lnTo>
                <a:cubicBezTo>
                  <a:pt x="162" y="280"/>
                  <a:pt x="162" y="280"/>
                  <a:pt x="162" y="280"/>
                </a:cubicBezTo>
                <a:cubicBezTo>
                  <a:pt x="162" y="324"/>
                  <a:pt x="162" y="324"/>
                  <a:pt x="162" y="324"/>
                </a:cubicBezTo>
                <a:cubicBezTo>
                  <a:pt x="117" y="324"/>
                  <a:pt x="117" y="324"/>
                  <a:pt x="117" y="324"/>
                </a:cubicBezTo>
                <a:lnTo>
                  <a:pt x="117" y="280"/>
                </a:lnTo>
                <a:close/>
                <a:moveTo>
                  <a:pt x="294" y="515"/>
                </a:moveTo>
                <a:lnTo>
                  <a:pt x="294" y="515"/>
                </a:lnTo>
                <a:cubicBezTo>
                  <a:pt x="324" y="515"/>
                  <a:pt x="353" y="486"/>
                  <a:pt x="353" y="456"/>
                </a:cubicBezTo>
                <a:cubicBezTo>
                  <a:pt x="353" y="427"/>
                  <a:pt x="324" y="398"/>
                  <a:pt x="294" y="398"/>
                </a:cubicBezTo>
                <a:cubicBezTo>
                  <a:pt x="265" y="398"/>
                  <a:pt x="235" y="427"/>
                  <a:pt x="235" y="456"/>
                </a:cubicBezTo>
                <a:cubicBezTo>
                  <a:pt x="235" y="486"/>
                  <a:pt x="265" y="515"/>
                  <a:pt x="294" y="515"/>
                </a:cubicBezTo>
                <a:close/>
                <a:moveTo>
                  <a:pt x="279" y="442"/>
                </a:moveTo>
                <a:lnTo>
                  <a:pt x="279" y="442"/>
                </a:lnTo>
                <a:cubicBezTo>
                  <a:pt x="309" y="442"/>
                  <a:pt x="309" y="442"/>
                  <a:pt x="309" y="442"/>
                </a:cubicBezTo>
                <a:cubicBezTo>
                  <a:pt x="309" y="471"/>
                  <a:pt x="309" y="471"/>
                  <a:pt x="309" y="471"/>
                </a:cubicBezTo>
                <a:cubicBezTo>
                  <a:pt x="279" y="471"/>
                  <a:pt x="279" y="471"/>
                  <a:pt x="279" y="471"/>
                </a:cubicBezTo>
                <a:lnTo>
                  <a:pt x="279" y="442"/>
                </a:lnTo>
                <a:close/>
                <a:moveTo>
                  <a:pt x="132" y="515"/>
                </a:moveTo>
                <a:lnTo>
                  <a:pt x="132" y="515"/>
                </a:lnTo>
                <a:cubicBezTo>
                  <a:pt x="176" y="515"/>
                  <a:pt x="191" y="486"/>
                  <a:pt x="191" y="456"/>
                </a:cubicBezTo>
                <a:cubicBezTo>
                  <a:pt x="191" y="427"/>
                  <a:pt x="176" y="398"/>
                  <a:pt x="132" y="398"/>
                </a:cubicBezTo>
                <a:cubicBezTo>
                  <a:pt x="103" y="398"/>
                  <a:pt x="73" y="427"/>
                  <a:pt x="73" y="456"/>
                </a:cubicBezTo>
                <a:cubicBezTo>
                  <a:pt x="73" y="486"/>
                  <a:pt x="103" y="515"/>
                  <a:pt x="132" y="515"/>
                </a:cubicBezTo>
                <a:close/>
                <a:moveTo>
                  <a:pt x="117" y="442"/>
                </a:moveTo>
                <a:lnTo>
                  <a:pt x="117" y="442"/>
                </a:lnTo>
                <a:cubicBezTo>
                  <a:pt x="162" y="442"/>
                  <a:pt x="162" y="442"/>
                  <a:pt x="162" y="442"/>
                </a:cubicBezTo>
                <a:cubicBezTo>
                  <a:pt x="162" y="471"/>
                  <a:pt x="162" y="471"/>
                  <a:pt x="162" y="471"/>
                </a:cubicBezTo>
                <a:cubicBezTo>
                  <a:pt x="117" y="471"/>
                  <a:pt x="117" y="471"/>
                  <a:pt x="117" y="471"/>
                </a:cubicBezTo>
                <a:lnTo>
                  <a:pt x="117" y="44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1" name="Freeform 136"/>
          <p:cNvSpPr>
            <a:spLocks noChangeArrowheads="1"/>
          </p:cNvSpPr>
          <p:nvPr/>
        </p:nvSpPr>
        <p:spPr bwMode="auto">
          <a:xfrm>
            <a:off x="6496474" y="4720167"/>
            <a:ext cx="732174" cy="732366"/>
          </a:xfrm>
          <a:custGeom>
            <a:avLst/>
            <a:gdLst>
              <a:gd name="T0" fmla="*/ 501 w 634"/>
              <a:gd name="T1" fmla="*/ 235 h 634"/>
              <a:gd name="T2" fmla="*/ 501 w 634"/>
              <a:gd name="T3" fmla="*/ 353 h 634"/>
              <a:gd name="T4" fmla="*/ 501 w 634"/>
              <a:gd name="T5" fmla="*/ 235 h 634"/>
              <a:gd name="T6" fmla="*/ 516 w 634"/>
              <a:gd name="T7" fmla="*/ 324 h 634"/>
              <a:gd name="T8" fmla="*/ 471 w 634"/>
              <a:gd name="T9" fmla="*/ 280 h 634"/>
              <a:gd name="T10" fmla="*/ 516 w 634"/>
              <a:gd name="T11" fmla="*/ 324 h 634"/>
              <a:gd name="T12" fmla="*/ 530 w 634"/>
              <a:gd name="T13" fmla="*/ 515 h 634"/>
              <a:gd name="T14" fmla="*/ 442 w 634"/>
              <a:gd name="T15" fmla="*/ 530 h 634"/>
              <a:gd name="T16" fmla="*/ 530 w 634"/>
              <a:gd name="T17" fmla="*/ 560 h 634"/>
              <a:gd name="T18" fmla="*/ 530 w 634"/>
              <a:gd name="T19" fmla="*/ 515 h 634"/>
              <a:gd name="T20" fmla="*/ 354 w 634"/>
              <a:gd name="T21" fmla="*/ 235 h 634"/>
              <a:gd name="T22" fmla="*/ 89 w 634"/>
              <a:gd name="T23" fmla="*/ 280 h 634"/>
              <a:gd name="T24" fmla="*/ 118 w 634"/>
              <a:gd name="T25" fmla="*/ 560 h 634"/>
              <a:gd name="T26" fmla="*/ 398 w 634"/>
              <a:gd name="T27" fmla="*/ 515 h 634"/>
              <a:gd name="T28" fmla="*/ 354 w 634"/>
              <a:gd name="T29" fmla="*/ 235 h 634"/>
              <a:gd name="T30" fmla="*/ 354 w 634"/>
              <a:gd name="T31" fmla="*/ 501 h 634"/>
              <a:gd name="T32" fmla="*/ 148 w 634"/>
              <a:gd name="T33" fmla="*/ 515 h 634"/>
              <a:gd name="T34" fmla="*/ 118 w 634"/>
              <a:gd name="T35" fmla="*/ 294 h 634"/>
              <a:gd name="T36" fmla="*/ 339 w 634"/>
              <a:gd name="T37" fmla="*/ 280 h 634"/>
              <a:gd name="T38" fmla="*/ 354 w 634"/>
              <a:gd name="T39" fmla="*/ 501 h 634"/>
              <a:gd name="T40" fmla="*/ 530 w 634"/>
              <a:gd name="T41" fmla="*/ 456 h 634"/>
              <a:gd name="T42" fmla="*/ 442 w 634"/>
              <a:gd name="T43" fmla="*/ 471 h 634"/>
              <a:gd name="T44" fmla="*/ 530 w 634"/>
              <a:gd name="T45" fmla="*/ 501 h 634"/>
              <a:gd name="T46" fmla="*/ 530 w 634"/>
              <a:gd name="T47" fmla="*/ 456 h 634"/>
              <a:gd name="T48" fmla="*/ 560 w 634"/>
              <a:gd name="T49" fmla="*/ 162 h 634"/>
              <a:gd name="T50" fmla="*/ 545 w 634"/>
              <a:gd name="T51" fmla="*/ 44 h 634"/>
              <a:gd name="T52" fmla="*/ 530 w 634"/>
              <a:gd name="T53" fmla="*/ 15 h 634"/>
              <a:gd name="T54" fmla="*/ 118 w 634"/>
              <a:gd name="T55" fmla="*/ 15 h 634"/>
              <a:gd name="T56" fmla="*/ 89 w 634"/>
              <a:gd name="T57" fmla="*/ 44 h 634"/>
              <a:gd name="T58" fmla="*/ 89 w 634"/>
              <a:gd name="T59" fmla="*/ 162 h 634"/>
              <a:gd name="T60" fmla="*/ 0 w 634"/>
              <a:gd name="T61" fmla="*/ 560 h 634"/>
              <a:gd name="T62" fmla="*/ 560 w 634"/>
              <a:gd name="T63" fmla="*/ 633 h 634"/>
              <a:gd name="T64" fmla="*/ 633 w 634"/>
              <a:gd name="T65" fmla="*/ 235 h 634"/>
              <a:gd name="T66" fmla="*/ 589 w 634"/>
              <a:gd name="T67" fmla="*/ 560 h 634"/>
              <a:gd name="T68" fmla="*/ 560 w 634"/>
              <a:gd name="T69" fmla="*/ 589 h 634"/>
              <a:gd name="T70" fmla="*/ 45 w 634"/>
              <a:gd name="T71" fmla="*/ 560 h 634"/>
              <a:gd name="T72" fmla="*/ 89 w 634"/>
              <a:gd name="T73" fmla="*/ 206 h 634"/>
              <a:gd name="T74" fmla="*/ 589 w 634"/>
              <a:gd name="T75" fmla="*/ 235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34">
                <a:moveTo>
                  <a:pt x="501" y="235"/>
                </a:moveTo>
                <a:lnTo>
                  <a:pt x="501" y="235"/>
                </a:lnTo>
                <a:cubicBezTo>
                  <a:pt x="457" y="235"/>
                  <a:pt x="442" y="265"/>
                  <a:pt x="442" y="294"/>
                </a:cubicBezTo>
                <a:cubicBezTo>
                  <a:pt x="442" y="339"/>
                  <a:pt x="457" y="353"/>
                  <a:pt x="501" y="353"/>
                </a:cubicBezTo>
                <a:cubicBezTo>
                  <a:pt x="530" y="353"/>
                  <a:pt x="560" y="339"/>
                  <a:pt x="560" y="294"/>
                </a:cubicBezTo>
                <a:cubicBezTo>
                  <a:pt x="560" y="265"/>
                  <a:pt x="530" y="235"/>
                  <a:pt x="501" y="235"/>
                </a:cubicBezTo>
                <a:close/>
                <a:moveTo>
                  <a:pt x="516" y="324"/>
                </a:moveTo>
                <a:lnTo>
                  <a:pt x="516" y="324"/>
                </a:lnTo>
                <a:cubicBezTo>
                  <a:pt x="471" y="324"/>
                  <a:pt x="471" y="324"/>
                  <a:pt x="471" y="324"/>
                </a:cubicBezTo>
                <a:cubicBezTo>
                  <a:pt x="471" y="280"/>
                  <a:pt x="471" y="280"/>
                  <a:pt x="471" y="280"/>
                </a:cubicBezTo>
                <a:cubicBezTo>
                  <a:pt x="516" y="280"/>
                  <a:pt x="516" y="280"/>
                  <a:pt x="516" y="280"/>
                </a:cubicBezTo>
                <a:lnTo>
                  <a:pt x="516" y="324"/>
                </a:lnTo>
                <a:close/>
                <a:moveTo>
                  <a:pt x="530" y="515"/>
                </a:moveTo>
                <a:lnTo>
                  <a:pt x="530" y="515"/>
                </a:lnTo>
                <a:cubicBezTo>
                  <a:pt x="457" y="515"/>
                  <a:pt x="457" y="515"/>
                  <a:pt x="457" y="515"/>
                </a:cubicBezTo>
                <a:cubicBezTo>
                  <a:pt x="442" y="515"/>
                  <a:pt x="442" y="530"/>
                  <a:pt x="442" y="530"/>
                </a:cubicBezTo>
                <a:cubicBezTo>
                  <a:pt x="442" y="545"/>
                  <a:pt x="442" y="560"/>
                  <a:pt x="457" y="560"/>
                </a:cubicBezTo>
                <a:cubicBezTo>
                  <a:pt x="530" y="560"/>
                  <a:pt x="530" y="560"/>
                  <a:pt x="530" y="560"/>
                </a:cubicBezTo>
                <a:cubicBezTo>
                  <a:pt x="545" y="560"/>
                  <a:pt x="560" y="545"/>
                  <a:pt x="560" y="530"/>
                </a:cubicBezTo>
                <a:cubicBezTo>
                  <a:pt x="560" y="530"/>
                  <a:pt x="545" y="515"/>
                  <a:pt x="530" y="515"/>
                </a:cubicBezTo>
                <a:close/>
                <a:moveTo>
                  <a:pt x="354" y="235"/>
                </a:moveTo>
                <a:lnTo>
                  <a:pt x="354" y="235"/>
                </a:lnTo>
                <a:cubicBezTo>
                  <a:pt x="118" y="235"/>
                  <a:pt x="118" y="235"/>
                  <a:pt x="118" y="235"/>
                </a:cubicBezTo>
                <a:cubicBezTo>
                  <a:pt x="103" y="235"/>
                  <a:pt x="89" y="265"/>
                  <a:pt x="89" y="280"/>
                </a:cubicBezTo>
                <a:cubicBezTo>
                  <a:pt x="89" y="515"/>
                  <a:pt x="89" y="515"/>
                  <a:pt x="89" y="515"/>
                </a:cubicBezTo>
                <a:cubicBezTo>
                  <a:pt x="89" y="530"/>
                  <a:pt x="103" y="560"/>
                  <a:pt x="118" y="560"/>
                </a:cubicBezTo>
                <a:cubicBezTo>
                  <a:pt x="354" y="560"/>
                  <a:pt x="354" y="560"/>
                  <a:pt x="354" y="560"/>
                </a:cubicBezTo>
                <a:cubicBezTo>
                  <a:pt x="383" y="560"/>
                  <a:pt x="398" y="530"/>
                  <a:pt x="398" y="515"/>
                </a:cubicBezTo>
                <a:cubicBezTo>
                  <a:pt x="398" y="280"/>
                  <a:pt x="398" y="280"/>
                  <a:pt x="398" y="280"/>
                </a:cubicBezTo>
                <a:cubicBezTo>
                  <a:pt x="398" y="265"/>
                  <a:pt x="383" y="235"/>
                  <a:pt x="354" y="235"/>
                </a:cubicBezTo>
                <a:close/>
                <a:moveTo>
                  <a:pt x="354" y="501"/>
                </a:moveTo>
                <a:lnTo>
                  <a:pt x="354" y="501"/>
                </a:lnTo>
                <a:cubicBezTo>
                  <a:pt x="354" y="501"/>
                  <a:pt x="354" y="515"/>
                  <a:pt x="339" y="515"/>
                </a:cubicBezTo>
                <a:cubicBezTo>
                  <a:pt x="148" y="515"/>
                  <a:pt x="148" y="515"/>
                  <a:pt x="148" y="515"/>
                </a:cubicBezTo>
                <a:cubicBezTo>
                  <a:pt x="133" y="515"/>
                  <a:pt x="118" y="501"/>
                  <a:pt x="118" y="501"/>
                </a:cubicBezTo>
                <a:cubicBezTo>
                  <a:pt x="118" y="294"/>
                  <a:pt x="118" y="294"/>
                  <a:pt x="118" y="294"/>
                </a:cubicBezTo>
                <a:cubicBezTo>
                  <a:pt x="118" y="294"/>
                  <a:pt x="133" y="280"/>
                  <a:pt x="148" y="280"/>
                </a:cubicBezTo>
                <a:cubicBezTo>
                  <a:pt x="339" y="280"/>
                  <a:pt x="339" y="280"/>
                  <a:pt x="339" y="280"/>
                </a:cubicBezTo>
                <a:cubicBezTo>
                  <a:pt x="354" y="280"/>
                  <a:pt x="354" y="294"/>
                  <a:pt x="354" y="294"/>
                </a:cubicBezTo>
                <a:lnTo>
                  <a:pt x="354" y="501"/>
                </a:lnTo>
                <a:close/>
                <a:moveTo>
                  <a:pt x="530" y="456"/>
                </a:moveTo>
                <a:lnTo>
                  <a:pt x="530" y="456"/>
                </a:lnTo>
                <a:cubicBezTo>
                  <a:pt x="457" y="456"/>
                  <a:pt x="457" y="456"/>
                  <a:pt x="457" y="456"/>
                </a:cubicBezTo>
                <a:cubicBezTo>
                  <a:pt x="442" y="456"/>
                  <a:pt x="442" y="471"/>
                  <a:pt x="442" y="471"/>
                </a:cubicBezTo>
                <a:cubicBezTo>
                  <a:pt x="442" y="486"/>
                  <a:pt x="442" y="501"/>
                  <a:pt x="457" y="501"/>
                </a:cubicBezTo>
                <a:cubicBezTo>
                  <a:pt x="530" y="501"/>
                  <a:pt x="530" y="501"/>
                  <a:pt x="530" y="501"/>
                </a:cubicBezTo>
                <a:cubicBezTo>
                  <a:pt x="545" y="501"/>
                  <a:pt x="560" y="486"/>
                  <a:pt x="560" y="471"/>
                </a:cubicBezTo>
                <a:cubicBezTo>
                  <a:pt x="560" y="471"/>
                  <a:pt x="545" y="456"/>
                  <a:pt x="530" y="456"/>
                </a:cubicBezTo>
                <a:close/>
                <a:moveTo>
                  <a:pt x="560" y="162"/>
                </a:moveTo>
                <a:lnTo>
                  <a:pt x="560" y="162"/>
                </a:lnTo>
                <a:cubicBezTo>
                  <a:pt x="369" y="162"/>
                  <a:pt x="369" y="162"/>
                  <a:pt x="369" y="162"/>
                </a:cubicBezTo>
                <a:cubicBezTo>
                  <a:pt x="545" y="44"/>
                  <a:pt x="545" y="44"/>
                  <a:pt x="545" y="44"/>
                </a:cubicBezTo>
                <a:cubicBezTo>
                  <a:pt x="560" y="44"/>
                  <a:pt x="560" y="30"/>
                  <a:pt x="545" y="15"/>
                </a:cubicBezTo>
                <a:cubicBezTo>
                  <a:pt x="545" y="0"/>
                  <a:pt x="530" y="0"/>
                  <a:pt x="530" y="15"/>
                </a:cubicBezTo>
                <a:cubicBezTo>
                  <a:pt x="530" y="15"/>
                  <a:pt x="339" y="133"/>
                  <a:pt x="324" y="147"/>
                </a:cubicBezTo>
                <a:cubicBezTo>
                  <a:pt x="118" y="15"/>
                  <a:pt x="118" y="15"/>
                  <a:pt x="118" y="15"/>
                </a:cubicBezTo>
                <a:cubicBezTo>
                  <a:pt x="103" y="0"/>
                  <a:pt x="89" y="0"/>
                  <a:pt x="89" y="15"/>
                </a:cubicBezTo>
                <a:cubicBezTo>
                  <a:pt x="89" y="30"/>
                  <a:pt x="89" y="44"/>
                  <a:pt x="89" y="44"/>
                </a:cubicBezTo>
                <a:cubicBezTo>
                  <a:pt x="265" y="162"/>
                  <a:pt x="265" y="162"/>
                  <a:pt x="265" y="162"/>
                </a:cubicBezTo>
                <a:cubicBezTo>
                  <a:pt x="89" y="162"/>
                  <a:pt x="89" y="162"/>
                  <a:pt x="89" y="162"/>
                </a:cubicBezTo>
                <a:cubicBezTo>
                  <a:pt x="45" y="162"/>
                  <a:pt x="0" y="192"/>
                  <a:pt x="0" y="235"/>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235"/>
                  <a:pt x="633" y="235"/>
                  <a:pt x="633" y="235"/>
                </a:cubicBezTo>
                <a:cubicBezTo>
                  <a:pt x="633" y="192"/>
                  <a:pt x="604" y="162"/>
                  <a:pt x="560" y="162"/>
                </a:cubicBezTo>
                <a:close/>
                <a:moveTo>
                  <a:pt x="589" y="560"/>
                </a:moveTo>
                <a:lnTo>
                  <a:pt x="589" y="560"/>
                </a:lnTo>
                <a:cubicBezTo>
                  <a:pt x="589" y="574"/>
                  <a:pt x="575" y="589"/>
                  <a:pt x="560" y="589"/>
                </a:cubicBezTo>
                <a:cubicBezTo>
                  <a:pt x="89" y="589"/>
                  <a:pt x="89" y="589"/>
                  <a:pt x="89" y="589"/>
                </a:cubicBezTo>
                <a:cubicBezTo>
                  <a:pt x="59" y="589"/>
                  <a:pt x="45" y="574"/>
                  <a:pt x="45" y="560"/>
                </a:cubicBezTo>
                <a:cubicBezTo>
                  <a:pt x="45" y="235"/>
                  <a:pt x="45" y="235"/>
                  <a:pt x="45" y="235"/>
                </a:cubicBezTo>
                <a:cubicBezTo>
                  <a:pt x="45" y="221"/>
                  <a:pt x="59" y="206"/>
                  <a:pt x="89" y="206"/>
                </a:cubicBezTo>
                <a:cubicBezTo>
                  <a:pt x="560" y="206"/>
                  <a:pt x="560" y="206"/>
                  <a:pt x="560" y="206"/>
                </a:cubicBezTo>
                <a:cubicBezTo>
                  <a:pt x="575" y="206"/>
                  <a:pt x="589" y="221"/>
                  <a:pt x="589" y="235"/>
                </a:cubicBezTo>
                <a:lnTo>
                  <a:pt x="589"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2" name="Freeform 137"/>
          <p:cNvSpPr>
            <a:spLocks noChangeArrowheads="1"/>
          </p:cNvSpPr>
          <p:nvPr/>
        </p:nvSpPr>
        <p:spPr bwMode="auto">
          <a:xfrm>
            <a:off x="5328379" y="4770967"/>
            <a:ext cx="732174" cy="630764"/>
          </a:xfrm>
          <a:custGeom>
            <a:avLst/>
            <a:gdLst>
              <a:gd name="T0" fmla="*/ 221 w 634"/>
              <a:gd name="T1" fmla="*/ 236 h 546"/>
              <a:gd name="T2" fmla="*/ 221 w 634"/>
              <a:gd name="T3" fmla="*/ 236 h 546"/>
              <a:gd name="T4" fmla="*/ 103 w 634"/>
              <a:gd name="T5" fmla="*/ 236 h 546"/>
              <a:gd name="T6" fmla="*/ 73 w 634"/>
              <a:gd name="T7" fmla="*/ 250 h 546"/>
              <a:gd name="T8" fmla="*/ 103 w 634"/>
              <a:gd name="T9" fmla="*/ 280 h 546"/>
              <a:gd name="T10" fmla="*/ 221 w 634"/>
              <a:gd name="T11" fmla="*/ 280 h 546"/>
              <a:gd name="T12" fmla="*/ 235 w 634"/>
              <a:gd name="T13" fmla="*/ 250 h 546"/>
              <a:gd name="T14" fmla="*/ 221 w 634"/>
              <a:gd name="T15" fmla="*/ 236 h 546"/>
              <a:gd name="T16" fmla="*/ 221 w 634"/>
              <a:gd name="T17" fmla="*/ 398 h 546"/>
              <a:gd name="T18" fmla="*/ 221 w 634"/>
              <a:gd name="T19" fmla="*/ 398 h 546"/>
              <a:gd name="T20" fmla="*/ 103 w 634"/>
              <a:gd name="T21" fmla="*/ 398 h 546"/>
              <a:gd name="T22" fmla="*/ 73 w 634"/>
              <a:gd name="T23" fmla="*/ 412 h 546"/>
              <a:gd name="T24" fmla="*/ 103 w 634"/>
              <a:gd name="T25" fmla="*/ 427 h 546"/>
              <a:gd name="T26" fmla="*/ 221 w 634"/>
              <a:gd name="T27" fmla="*/ 427 h 546"/>
              <a:gd name="T28" fmla="*/ 235 w 634"/>
              <a:gd name="T29" fmla="*/ 412 h 546"/>
              <a:gd name="T30" fmla="*/ 221 w 634"/>
              <a:gd name="T31" fmla="*/ 398 h 546"/>
              <a:gd name="T32" fmla="*/ 221 w 634"/>
              <a:gd name="T33" fmla="*/ 309 h 546"/>
              <a:gd name="T34" fmla="*/ 221 w 634"/>
              <a:gd name="T35" fmla="*/ 309 h 546"/>
              <a:gd name="T36" fmla="*/ 103 w 634"/>
              <a:gd name="T37" fmla="*/ 309 h 546"/>
              <a:gd name="T38" fmla="*/ 73 w 634"/>
              <a:gd name="T39" fmla="*/ 339 h 546"/>
              <a:gd name="T40" fmla="*/ 103 w 634"/>
              <a:gd name="T41" fmla="*/ 354 h 546"/>
              <a:gd name="T42" fmla="*/ 221 w 634"/>
              <a:gd name="T43" fmla="*/ 354 h 546"/>
              <a:gd name="T44" fmla="*/ 235 w 634"/>
              <a:gd name="T45" fmla="*/ 339 h 546"/>
              <a:gd name="T46" fmla="*/ 221 w 634"/>
              <a:gd name="T47" fmla="*/ 309 h 546"/>
              <a:gd name="T48" fmla="*/ 412 w 634"/>
              <a:gd name="T49" fmla="*/ 221 h 546"/>
              <a:gd name="T50" fmla="*/ 412 w 634"/>
              <a:gd name="T51" fmla="*/ 221 h 546"/>
              <a:gd name="T52" fmla="*/ 294 w 634"/>
              <a:gd name="T53" fmla="*/ 339 h 546"/>
              <a:gd name="T54" fmla="*/ 412 w 634"/>
              <a:gd name="T55" fmla="*/ 457 h 546"/>
              <a:gd name="T56" fmla="*/ 530 w 634"/>
              <a:gd name="T57" fmla="*/ 339 h 546"/>
              <a:gd name="T58" fmla="*/ 412 w 634"/>
              <a:gd name="T59" fmla="*/ 221 h 546"/>
              <a:gd name="T60" fmla="*/ 412 w 634"/>
              <a:gd name="T61" fmla="*/ 412 h 546"/>
              <a:gd name="T62" fmla="*/ 412 w 634"/>
              <a:gd name="T63" fmla="*/ 412 h 546"/>
              <a:gd name="T64" fmla="*/ 338 w 634"/>
              <a:gd name="T65" fmla="*/ 339 h 546"/>
              <a:gd name="T66" fmla="*/ 412 w 634"/>
              <a:gd name="T67" fmla="*/ 250 h 546"/>
              <a:gd name="T68" fmla="*/ 485 w 634"/>
              <a:gd name="T69" fmla="*/ 339 h 546"/>
              <a:gd name="T70" fmla="*/ 412 w 634"/>
              <a:gd name="T71" fmla="*/ 412 h 546"/>
              <a:gd name="T72" fmla="*/ 544 w 634"/>
              <a:gd name="T73" fmla="*/ 118 h 546"/>
              <a:gd name="T74" fmla="*/ 544 w 634"/>
              <a:gd name="T75" fmla="*/ 118 h 546"/>
              <a:gd name="T76" fmla="*/ 515 w 634"/>
              <a:gd name="T77" fmla="*/ 118 h 546"/>
              <a:gd name="T78" fmla="*/ 294 w 634"/>
              <a:gd name="T79" fmla="*/ 0 h 546"/>
              <a:gd name="T80" fmla="*/ 279 w 634"/>
              <a:gd name="T81" fmla="*/ 15 h 546"/>
              <a:gd name="T82" fmla="*/ 279 w 634"/>
              <a:gd name="T83" fmla="*/ 30 h 546"/>
              <a:gd name="T84" fmla="*/ 426 w 634"/>
              <a:gd name="T85" fmla="*/ 118 h 546"/>
              <a:gd name="T86" fmla="*/ 73 w 634"/>
              <a:gd name="T87" fmla="*/ 118 h 546"/>
              <a:gd name="T88" fmla="*/ 0 w 634"/>
              <a:gd name="T89" fmla="*/ 191 h 546"/>
              <a:gd name="T90" fmla="*/ 0 w 634"/>
              <a:gd name="T91" fmla="*/ 471 h 546"/>
              <a:gd name="T92" fmla="*/ 73 w 634"/>
              <a:gd name="T93" fmla="*/ 545 h 546"/>
              <a:gd name="T94" fmla="*/ 544 w 634"/>
              <a:gd name="T95" fmla="*/ 545 h 546"/>
              <a:gd name="T96" fmla="*/ 633 w 634"/>
              <a:gd name="T97" fmla="*/ 471 h 546"/>
              <a:gd name="T98" fmla="*/ 633 w 634"/>
              <a:gd name="T99" fmla="*/ 191 h 546"/>
              <a:gd name="T100" fmla="*/ 544 w 634"/>
              <a:gd name="T101" fmla="*/ 118 h 546"/>
              <a:gd name="T102" fmla="*/ 588 w 634"/>
              <a:gd name="T103" fmla="*/ 471 h 546"/>
              <a:gd name="T104" fmla="*/ 588 w 634"/>
              <a:gd name="T105" fmla="*/ 471 h 546"/>
              <a:gd name="T106" fmla="*/ 544 w 634"/>
              <a:gd name="T107" fmla="*/ 516 h 546"/>
              <a:gd name="T108" fmla="*/ 73 w 634"/>
              <a:gd name="T109" fmla="*/ 516 h 546"/>
              <a:gd name="T110" fmla="*/ 44 w 634"/>
              <a:gd name="T111" fmla="*/ 471 h 546"/>
              <a:gd name="T112" fmla="*/ 44 w 634"/>
              <a:gd name="T113" fmla="*/ 191 h 546"/>
              <a:gd name="T114" fmla="*/ 73 w 634"/>
              <a:gd name="T115" fmla="*/ 162 h 546"/>
              <a:gd name="T116" fmla="*/ 544 w 634"/>
              <a:gd name="T117" fmla="*/ 162 h 546"/>
              <a:gd name="T118" fmla="*/ 588 w 634"/>
              <a:gd name="T119" fmla="*/ 191 h 546"/>
              <a:gd name="T120" fmla="*/ 588 w 634"/>
              <a:gd name="T121" fmla="*/ 471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4" h="546">
                <a:moveTo>
                  <a:pt x="221" y="236"/>
                </a:moveTo>
                <a:lnTo>
                  <a:pt x="221" y="236"/>
                </a:lnTo>
                <a:cubicBezTo>
                  <a:pt x="103" y="236"/>
                  <a:pt x="103" y="236"/>
                  <a:pt x="103" y="236"/>
                </a:cubicBezTo>
                <a:cubicBezTo>
                  <a:pt x="88" y="236"/>
                  <a:pt x="73" y="250"/>
                  <a:pt x="73" y="250"/>
                </a:cubicBezTo>
                <a:cubicBezTo>
                  <a:pt x="73" y="265"/>
                  <a:pt x="88" y="280"/>
                  <a:pt x="103" y="280"/>
                </a:cubicBezTo>
                <a:cubicBezTo>
                  <a:pt x="221" y="280"/>
                  <a:pt x="221" y="280"/>
                  <a:pt x="221" y="280"/>
                </a:cubicBezTo>
                <a:cubicBezTo>
                  <a:pt x="221" y="280"/>
                  <a:pt x="235" y="265"/>
                  <a:pt x="235" y="250"/>
                </a:cubicBezTo>
                <a:lnTo>
                  <a:pt x="221" y="236"/>
                </a:lnTo>
                <a:close/>
                <a:moveTo>
                  <a:pt x="221" y="398"/>
                </a:moveTo>
                <a:lnTo>
                  <a:pt x="221" y="398"/>
                </a:lnTo>
                <a:cubicBezTo>
                  <a:pt x="103" y="398"/>
                  <a:pt x="103" y="398"/>
                  <a:pt x="103" y="398"/>
                </a:cubicBezTo>
                <a:cubicBezTo>
                  <a:pt x="88" y="398"/>
                  <a:pt x="73" y="398"/>
                  <a:pt x="73" y="412"/>
                </a:cubicBezTo>
                <a:cubicBezTo>
                  <a:pt x="73" y="427"/>
                  <a:pt x="88" y="427"/>
                  <a:pt x="103" y="427"/>
                </a:cubicBezTo>
                <a:cubicBezTo>
                  <a:pt x="221" y="427"/>
                  <a:pt x="221" y="427"/>
                  <a:pt x="221" y="427"/>
                </a:cubicBezTo>
                <a:cubicBezTo>
                  <a:pt x="221" y="427"/>
                  <a:pt x="235" y="427"/>
                  <a:pt x="235" y="412"/>
                </a:cubicBezTo>
                <a:cubicBezTo>
                  <a:pt x="235" y="398"/>
                  <a:pt x="221" y="398"/>
                  <a:pt x="221" y="398"/>
                </a:cubicBezTo>
                <a:close/>
                <a:moveTo>
                  <a:pt x="221" y="309"/>
                </a:moveTo>
                <a:lnTo>
                  <a:pt x="221" y="309"/>
                </a:lnTo>
                <a:cubicBezTo>
                  <a:pt x="103" y="309"/>
                  <a:pt x="103" y="309"/>
                  <a:pt x="103" y="309"/>
                </a:cubicBezTo>
                <a:cubicBezTo>
                  <a:pt x="88" y="309"/>
                  <a:pt x="73" y="324"/>
                  <a:pt x="73" y="339"/>
                </a:cubicBezTo>
                <a:cubicBezTo>
                  <a:pt x="73" y="339"/>
                  <a:pt x="88" y="354"/>
                  <a:pt x="103" y="354"/>
                </a:cubicBezTo>
                <a:cubicBezTo>
                  <a:pt x="221" y="354"/>
                  <a:pt x="221" y="354"/>
                  <a:pt x="221" y="354"/>
                </a:cubicBezTo>
                <a:lnTo>
                  <a:pt x="235" y="339"/>
                </a:lnTo>
                <a:cubicBezTo>
                  <a:pt x="235" y="324"/>
                  <a:pt x="221" y="309"/>
                  <a:pt x="221" y="309"/>
                </a:cubicBezTo>
                <a:close/>
                <a:moveTo>
                  <a:pt x="412" y="221"/>
                </a:moveTo>
                <a:lnTo>
                  <a:pt x="412" y="221"/>
                </a:lnTo>
                <a:cubicBezTo>
                  <a:pt x="353" y="221"/>
                  <a:pt x="294" y="265"/>
                  <a:pt x="294" y="339"/>
                </a:cubicBezTo>
                <a:cubicBezTo>
                  <a:pt x="294" y="398"/>
                  <a:pt x="353" y="457"/>
                  <a:pt x="412" y="457"/>
                </a:cubicBezTo>
                <a:cubicBezTo>
                  <a:pt x="471" y="457"/>
                  <a:pt x="530" y="398"/>
                  <a:pt x="530" y="339"/>
                </a:cubicBezTo>
                <a:cubicBezTo>
                  <a:pt x="530" y="265"/>
                  <a:pt x="471" y="221"/>
                  <a:pt x="412" y="221"/>
                </a:cubicBezTo>
                <a:close/>
                <a:moveTo>
                  <a:pt x="412" y="412"/>
                </a:moveTo>
                <a:lnTo>
                  <a:pt x="412" y="412"/>
                </a:lnTo>
                <a:cubicBezTo>
                  <a:pt x="368" y="412"/>
                  <a:pt x="338" y="383"/>
                  <a:pt x="338" y="339"/>
                </a:cubicBezTo>
                <a:cubicBezTo>
                  <a:pt x="338" y="295"/>
                  <a:pt x="368" y="250"/>
                  <a:pt x="412" y="250"/>
                </a:cubicBezTo>
                <a:cubicBezTo>
                  <a:pt x="456" y="250"/>
                  <a:pt x="485" y="295"/>
                  <a:pt x="485" y="339"/>
                </a:cubicBezTo>
                <a:cubicBezTo>
                  <a:pt x="485" y="383"/>
                  <a:pt x="456" y="412"/>
                  <a:pt x="412" y="412"/>
                </a:cubicBezTo>
                <a:close/>
                <a:moveTo>
                  <a:pt x="544" y="118"/>
                </a:moveTo>
                <a:lnTo>
                  <a:pt x="544" y="118"/>
                </a:lnTo>
                <a:cubicBezTo>
                  <a:pt x="515" y="118"/>
                  <a:pt x="515" y="118"/>
                  <a:pt x="515" y="118"/>
                </a:cubicBezTo>
                <a:cubicBezTo>
                  <a:pt x="294" y="0"/>
                  <a:pt x="294" y="0"/>
                  <a:pt x="294" y="0"/>
                </a:cubicBezTo>
                <a:cubicBezTo>
                  <a:pt x="294" y="0"/>
                  <a:pt x="279" y="0"/>
                  <a:pt x="279" y="15"/>
                </a:cubicBezTo>
                <a:cubicBezTo>
                  <a:pt x="265" y="15"/>
                  <a:pt x="279" y="30"/>
                  <a:pt x="279" y="30"/>
                </a:cubicBezTo>
                <a:cubicBezTo>
                  <a:pt x="426" y="118"/>
                  <a:pt x="426" y="118"/>
                  <a:pt x="426" y="118"/>
                </a:cubicBezTo>
                <a:cubicBezTo>
                  <a:pt x="73" y="118"/>
                  <a:pt x="73" y="118"/>
                  <a:pt x="73" y="118"/>
                </a:cubicBezTo>
                <a:cubicBezTo>
                  <a:pt x="29" y="118"/>
                  <a:pt x="0" y="148"/>
                  <a:pt x="0" y="191"/>
                </a:cubicBezTo>
                <a:cubicBezTo>
                  <a:pt x="0" y="471"/>
                  <a:pt x="0" y="471"/>
                  <a:pt x="0" y="471"/>
                </a:cubicBezTo>
                <a:cubicBezTo>
                  <a:pt x="0" y="516"/>
                  <a:pt x="29" y="545"/>
                  <a:pt x="73" y="545"/>
                </a:cubicBezTo>
                <a:cubicBezTo>
                  <a:pt x="544" y="545"/>
                  <a:pt x="544" y="545"/>
                  <a:pt x="544" y="545"/>
                </a:cubicBezTo>
                <a:cubicBezTo>
                  <a:pt x="588" y="545"/>
                  <a:pt x="633" y="516"/>
                  <a:pt x="633" y="471"/>
                </a:cubicBezTo>
                <a:cubicBezTo>
                  <a:pt x="633" y="191"/>
                  <a:pt x="633" y="191"/>
                  <a:pt x="633" y="191"/>
                </a:cubicBezTo>
                <a:cubicBezTo>
                  <a:pt x="633" y="148"/>
                  <a:pt x="588" y="118"/>
                  <a:pt x="544" y="118"/>
                </a:cubicBezTo>
                <a:close/>
                <a:moveTo>
                  <a:pt x="588" y="471"/>
                </a:moveTo>
                <a:lnTo>
                  <a:pt x="588" y="471"/>
                </a:lnTo>
                <a:cubicBezTo>
                  <a:pt x="588" y="486"/>
                  <a:pt x="574" y="516"/>
                  <a:pt x="544" y="516"/>
                </a:cubicBezTo>
                <a:cubicBezTo>
                  <a:pt x="73" y="516"/>
                  <a:pt x="73" y="516"/>
                  <a:pt x="73" y="516"/>
                </a:cubicBezTo>
                <a:cubicBezTo>
                  <a:pt x="58" y="516"/>
                  <a:pt x="44" y="486"/>
                  <a:pt x="44" y="471"/>
                </a:cubicBezTo>
                <a:cubicBezTo>
                  <a:pt x="44" y="191"/>
                  <a:pt x="44" y="191"/>
                  <a:pt x="44" y="191"/>
                </a:cubicBezTo>
                <a:cubicBezTo>
                  <a:pt x="44" y="177"/>
                  <a:pt x="58" y="162"/>
                  <a:pt x="73" y="162"/>
                </a:cubicBezTo>
                <a:cubicBezTo>
                  <a:pt x="544" y="162"/>
                  <a:pt x="544" y="162"/>
                  <a:pt x="544" y="162"/>
                </a:cubicBezTo>
                <a:cubicBezTo>
                  <a:pt x="574" y="162"/>
                  <a:pt x="588" y="177"/>
                  <a:pt x="588" y="191"/>
                </a:cubicBezTo>
                <a:lnTo>
                  <a:pt x="588" y="471"/>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3" name="Freeform 138"/>
          <p:cNvSpPr>
            <a:spLocks noChangeArrowheads="1"/>
          </p:cNvSpPr>
          <p:nvPr/>
        </p:nvSpPr>
        <p:spPr bwMode="auto">
          <a:xfrm>
            <a:off x="4240696" y="4749802"/>
            <a:ext cx="541726" cy="681567"/>
          </a:xfrm>
          <a:custGeom>
            <a:avLst/>
            <a:gdLst>
              <a:gd name="T0" fmla="*/ 398 w 473"/>
              <a:gd name="T1" fmla="*/ 0 h 589"/>
              <a:gd name="T2" fmla="*/ 0 w 473"/>
              <a:gd name="T3" fmla="*/ 73 h 589"/>
              <a:gd name="T4" fmla="*/ 74 w 473"/>
              <a:gd name="T5" fmla="*/ 588 h 589"/>
              <a:gd name="T6" fmla="*/ 472 w 473"/>
              <a:gd name="T7" fmla="*/ 588 h 589"/>
              <a:gd name="T8" fmla="*/ 398 w 473"/>
              <a:gd name="T9" fmla="*/ 0 h 589"/>
              <a:gd name="T10" fmla="*/ 74 w 473"/>
              <a:gd name="T11" fmla="*/ 544 h 589"/>
              <a:gd name="T12" fmla="*/ 45 w 473"/>
              <a:gd name="T13" fmla="*/ 500 h 589"/>
              <a:gd name="T14" fmla="*/ 74 w 473"/>
              <a:gd name="T15" fmla="*/ 544 h 589"/>
              <a:gd name="T16" fmla="*/ 74 w 473"/>
              <a:gd name="T17" fmla="*/ 471 h 589"/>
              <a:gd name="T18" fmla="*/ 45 w 473"/>
              <a:gd name="T19" fmla="*/ 426 h 589"/>
              <a:gd name="T20" fmla="*/ 74 w 473"/>
              <a:gd name="T21" fmla="*/ 471 h 589"/>
              <a:gd name="T22" fmla="*/ 74 w 473"/>
              <a:gd name="T23" fmla="*/ 382 h 589"/>
              <a:gd name="T24" fmla="*/ 45 w 473"/>
              <a:gd name="T25" fmla="*/ 353 h 589"/>
              <a:gd name="T26" fmla="*/ 74 w 473"/>
              <a:gd name="T27" fmla="*/ 382 h 589"/>
              <a:gd name="T28" fmla="*/ 74 w 473"/>
              <a:gd name="T29" fmla="*/ 309 h 589"/>
              <a:gd name="T30" fmla="*/ 45 w 473"/>
              <a:gd name="T31" fmla="*/ 264 h 589"/>
              <a:gd name="T32" fmla="*/ 74 w 473"/>
              <a:gd name="T33" fmla="*/ 309 h 589"/>
              <a:gd name="T34" fmla="*/ 74 w 473"/>
              <a:gd name="T35" fmla="*/ 235 h 589"/>
              <a:gd name="T36" fmla="*/ 45 w 473"/>
              <a:gd name="T37" fmla="*/ 191 h 589"/>
              <a:gd name="T38" fmla="*/ 74 w 473"/>
              <a:gd name="T39" fmla="*/ 235 h 589"/>
              <a:gd name="T40" fmla="*/ 74 w 473"/>
              <a:gd name="T41" fmla="*/ 147 h 589"/>
              <a:gd name="T42" fmla="*/ 45 w 473"/>
              <a:gd name="T43" fmla="*/ 117 h 589"/>
              <a:gd name="T44" fmla="*/ 74 w 473"/>
              <a:gd name="T45" fmla="*/ 147 h 589"/>
              <a:gd name="T46" fmla="*/ 354 w 473"/>
              <a:gd name="T47" fmla="*/ 530 h 589"/>
              <a:gd name="T48" fmla="*/ 133 w 473"/>
              <a:gd name="T49" fmla="*/ 544 h 589"/>
              <a:gd name="T50" fmla="*/ 118 w 473"/>
              <a:gd name="T51" fmla="*/ 323 h 589"/>
              <a:gd name="T52" fmla="*/ 339 w 473"/>
              <a:gd name="T53" fmla="*/ 309 h 589"/>
              <a:gd name="T54" fmla="*/ 354 w 473"/>
              <a:gd name="T55" fmla="*/ 530 h 589"/>
              <a:gd name="T56" fmla="*/ 354 w 473"/>
              <a:gd name="T57" fmla="*/ 250 h 589"/>
              <a:gd name="T58" fmla="*/ 133 w 473"/>
              <a:gd name="T59" fmla="*/ 264 h 589"/>
              <a:gd name="T60" fmla="*/ 118 w 473"/>
              <a:gd name="T61" fmla="*/ 58 h 589"/>
              <a:gd name="T62" fmla="*/ 339 w 473"/>
              <a:gd name="T63" fmla="*/ 29 h 589"/>
              <a:gd name="T64" fmla="*/ 354 w 473"/>
              <a:gd name="T65" fmla="*/ 250 h 589"/>
              <a:gd name="T66" fmla="*/ 427 w 473"/>
              <a:gd name="T67" fmla="*/ 544 h 589"/>
              <a:gd name="T68" fmla="*/ 398 w 473"/>
              <a:gd name="T69" fmla="*/ 500 h 589"/>
              <a:gd name="T70" fmla="*/ 427 w 473"/>
              <a:gd name="T71" fmla="*/ 544 h 589"/>
              <a:gd name="T72" fmla="*/ 427 w 473"/>
              <a:gd name="T73" fmla="*/ 471 h 589"/>
              <a:gd name="T74" fmla="*/ 398 w 473"/>
              <a:gd name="T75" fmla="*/ 426 h 589"/>
              <a:gd name="T76" fmla="*/ 427 w 473"/>
              <a:gd name="T77" fmla="*/ 471 h 589"/>
              <a:gd name="T78" fmla="*/ 427 w 473"/>
              <a:gd name="T79" fmla="*/ 382 h 589"/>
              <a:gd name="T80" fmla="*/ 398 w 473"/>
              <a:gd name="T81" fmla="*/ 353 h 589"/>
              <a:gd name="T82" fmla="*/ 427 w 473"/>
              <a:gd name="T83" fmla="*/ 382 h 589"/>
              <a:gd name="T84" fmla="*/ 427 w 473"/>
              <a:gd name="T85" fmla="*/ 309 h 589"/>
              <a:gd name="T86" fmla="*/ 398 w 473"/>
              <a:gd name="T87" fmla="*/ 264 h 589"/>
              <a:gd name="T88" fmla="*/ 427 w 473"/>
              <a:gd name="T89" fmla="*/ 309 h 589"/>
              <a:gd name="T90" fmla="*/ 427 w 473"/>
              <a:gd name="T91" fmla="*/ 235 h 589"/>
              <a:gd name="T92" fmla="*/ 398 w 473"/>
              <a:gd name="T93" fmla="*/ 191 h 589"/>
              <a:gd name="T94" fmla="*/ 427 w 473"/>
              <a:gd name="T95" fmla="*/ 235 h 589"/>
              <a:gd name="T96" fmla="*/ 427 w 473"/>
              <a:gd name="T97" fmla="*/ 147 h 589"/>
              <a:gd name="T98" fmla="*/ 398 w 473"/>
              <a:gd name="T99" fmla="*/ 117 h 589"/>
              <a:gd name="T100" fmla="*/ 427 w 473"/>
              <a:gd name="T101" fmla="*/ 147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3" h="589">
                <a:moveTo>
                  <a:pt x="398" y="0"/>
                </a:moveTo>
                <a:lnTo>
                  <a:pt x="398" y="0"/>
                </a:lnTo>
                <a:cubicBezTo>
                  <a:pt x="74" y="0"/>
                  <a:pt x="74" y="0"/>
                  <a:pt x="74" y="0"/>
                </a:cubicBezTo>
                <a:cubicBezTo>
                  <a:pt x="30" y="0"/>
                  <a:pt x="0" y="29"/>
                  <a:pt x="0" y="73"/>
                </a:cubicBezTo>
                <a:cubicBezTo>
                  <a:pt x="0" y="588"/>
                  <a:pt x="0" y="588"/>
                  <a:pt x="0" y="588"/>
                </a:cubicBezTo>
                <a:cubicBezTo>
                  <a:pt x="45" y="588"/>
                  <a:pt x="30" y="588"/>
                  <a:pt x="74" y="588"/>
                </a:cubicBezTo>
                <a:cubicBezTo>
                  <a:pt x="398" y="588"/>
                  <a:pt x="398" y="588"/>
                  <a:pt x="398" y="588"/>
                </a:cubicBezTo>
                <a:cubicBezTo>
                  <a:pt x="442" y="588"/>
                  <a:pt x="413" y="588"/>
                  <a:pt x="472" y="588"/>
                </a:cubicBezTo>
                <a:cubicBezTo>
                  <a:pt x="472" y="73"/>
                  <a:pt x="472" y="73"/>
                  <a:pt x="472" y="73"/>
                </a:cubicBezTo>
                <a:cubicBezTo>
                  <a:pt x="472" y="29"/>
                  <a:pt x="442" y="0"/>
                  <a:pt x="398" y="0"/>
                </a:cubicBezTo>
                <a:close/>
                <a:moveTo>
                  <a:pt x="74" y="544"/>
                </a:moveTo>
                <a:lnTo>
                  <a:pt x="74" y="544"/>
                </a:lnTo>
                <a:cubicBezTo>
                  <a:pt x="45" y="544"/>
                  <a:pt x="45" y="544"/>
                  <a:pt x="45" y="544"/>
                </a:cubicBezTo>
                <a:cubicBezTo>
                  <a:pt x="45" y="500"/>
                  <a:pt x="45" y="500"/>
                  <a:pt x="45" y="500"/>
                </a:cubicBezTo>
                <a:cubicBezTo>
                  <a:pt x="74" y="500"/>
                  <a:pt x="74" y="500"/>
                  <a:pt x="74" y="500"/>
                </a:cubicBezTo>
                <a:lnTo>
                  <a:pt x="74" y="544"/>
                </a:lnTo>
                <a:close/>
                <a:moveTo>
                  <a:pt x="74" y="471"/>
                </a:moveTo>
                <a:lnTo>
                  <a:pt x="74" y="471"/>
                </a:lnTo>
                <a:cubicBezTo>
                  <a:pt x="45" y="471"/>
                  <a:pt x="45" y="471"/>
                  <a:pt x="45" y="471"/>
                </a:cubicBezTo>
                <a:cubicBezTo>
                  <a:pt x="45" y="426"/>
                  <a:pt x="45" y="426"/>
                  <a:pt x="45" y="426"/>
                </a:cubicBezTo>
                <a:cubicBezTo>
                  <a:pt x="74" y="426"/>
                  <a:pt x="74" y="426"/>
                  <a:pt x="74" y="426"/>
                </a:cubicBezTo>
                <a:lnTo>
                  <a:pt x="74" y="471"/>
                </a:lnTo>
                <a:close/>
                <a:moveTo>
                  <a:pt x="74" y="382"/>
                </a:moveTo>
                <a:lnTo>
                  <a:pt x="74" y="382"/>
                </a:lnTo>
                <a:cubicBezTo>
                  <a:pt x="45" y="382"/>
                  <a:pt x="45" y="382"/>
                  <a:pt x="45" y="382"/>
                </a:cubicBezTo>
                <a:cubicBezTo>
                  <a:pt x="45" y="353"/>
                  <a:pt x="45" y="353"/>
                  <a:pt x="45" y="353"/>
                </a:cubicBezTo>
                <a:cubicBezTo>
                  <a:pt x="74" y="353"/>
                  <a:pt x="74" y="353"/>
                  <a:pt x="74" y="353"/>
                </a:cubicBezTo>
                <a:lnTo>
                  <a:pt x="74" y="382"/>
                </a:lnTo>
                <a:close/>
                <a:moveTo>
                  <a:pt x="74" y="309"/>
                </a:moveTo>
                <a:lnTo>
                  <a:pt x="74" y="309"/>
                </a:lnTo>
                <a:cubicBezTo>
                  <a:pt x="45" y="309"/>
                  <a:pt x="45" y="309"/>
                  <a:pt x="45" y="309"/>
                </a:cubicBezTo>
                <a:cubicBezTo>
                  <a:pt x="45" y="264"/>
                  <a:pt x="45" y="264"/>
                  <a:pt x="45" y="264"/>
                </a:cubicBezTo>
                <a:cubicBezTo>
                  <a:pt x="74" y="264"/>
                  <a:pt x="74" y="264"/>
                  <a:pt x="74" y="264"/>
                </a:cubicBezTo>
                <a:lnTo>
                  <a:pt x="74" y="309"/>
                </a:lnTo>
                <a:close/>
                <a:moveTo>
                  <a:pt x="74" y="235"/>
                </a:moveTo>
                <a:lnTo>
                  <a:pt x="74" y="235"/>
                </a:lnTo>
                <a:cubicBezTo>
                  <a:pt x="45" y="235"/>
                  <a:pt x="45" y="235"/>
                  <a:pt x="45" y="235"/>
                </a:cubicBezTo>
                <a:cubicBezTo>
                  <a:pt x="45" y="191"/>
                  <a:pt x="45" y="191"/>
                  <a:pt x="45" y="191"/>
                </a:cubicBezTo>
                <a:cubicBezTo>
                  <a:pt x="74" y="191"/>
                  <a:pt x="74" y="191"/>
                  <a:pt x="74" y="191"/>
                </a:cubicBezTo>
                <a:lnTo>
                  <a:pt x="74" y="235"/>
                </a:lnTo>
                <a:close/>
                <a:moveTo>
                  <a:pt x="74" y="147"/>
                </a:moveTo>
                <a:lnTo>
                  <a:pt x="74" y="147"/>
                </a:lnTo>
                <a:cubicBezTo>
                  <a:pt x="45" y="147"/>
                  <a:pt x="45" y="147"/>
                  <a:pt x="45" y="147"/>
                </a:cubicBezTo>
                <a:cubicBezTo>
                  <a:pt x="45" y="117"/>
                  <a:pt x="45" y="117"/>
                  <a:pt x="45" y="117"/>
                </a:cubicBezTo>
                <a:cubicBezTo>
                  <a:pt x="74" y="117"/>
                  <a:pt x="74" y="117"/>
                  <a:pt x="74" y="117"/>
                </a:cubicBezTo>
                <a:lnTo>
                  <a:pt x="74" y="147"/>
                </a:lnTo>
                <a:close/>
                <a:moveTo>
                  <a:pt x="354" y="530"/>
                </a:moveTo>
                <a:lnTo>
                  <a:pt x="354" y="530"/>
                </a:lnTo>
                <a:lnTo>
                  <a:pt x="339" y="544"/>
                </a:lnTo>
                <a:cubicBezTo>
                  <a:pt x="133" y="544"/>
                  <a:pt x="133" y="544"/>
                  <a:pt x="133" y="544"/>
                </a:cubicBezTo>
                <a:lnTo>
                  <a:pt x="118" y="530"/>
                </a:lnTo>
                <a:cubicBezTo>
                  <a:pt x="118" y="323"/>
                  <a:pt x="118" y="323"/>
                  <a:pt x="118" y="323"/>
                </a:cubicBezTo>
                <a:lnTo>
                  <a:pt x="133" y="309"/>
                </a:lnTo>
                <a:cubicBezTo>
                  <a:pt x="339" y="309"/>
                  <a:pt x="339" y="309"/>
                  <a:pt x="339" y="309"/>
                </a:cubicBezTo>
                <a:lnTo>
                  <a:pt x="354" y="323"/>
                </a:lnTo>
                <a:lnTo>
                  <a:pt x="354" y="530"/>
                </a:lnTo>
                <a:close/>
                <a:moveTo>
                  <a:pt x="354" y="250"/>
                </a:moveTo>
                <a:lnTo>
                  <a:pt x="354" y="250"/>
                </a:lnTo>
                <a:cubicBezTo>
                  <a:pt x="354" y="264"/>
                  <a:pt x="339" y="264"/>
                  <a:pt x="339" y="264"/>
                </a:cubicBezTo>
                <a:cubicBezTo>
                  <a:pt x="133" y="264"/>
                  <a:pt x="133" y="264"/>
                  <a:pt x="133" y="264"/>
                </a:cubicBezTo>
                <a:cubicBezTo>
                  <a:pt x="133" y="264"/>
                  <a:pt x="118" y="264"/>
                  <a:pt x="118" y="250"/>
                </a:cubicBezTo>
                <a:cubicBezTo>
                  <a:pt x="118" y="58"/>
                  <a:pt x="118" y="58"/>
                  <a:pt x="118" y="58"/>
                </a:cubicBezTo>
                <a:cubicBezTo>
                  <a:pt x="118" y="44"/>
                  <a:pt x="133" y="29"/>
                  <a:pt x="133" y="29"/>
                </a:cubicBezTo>
                <a:cubicBezTo>
                  <a:pt x="339" y="29"/>
                  <a:pt x="339" y="29"/>
                  <a:pt x="339" y="29"/>
                </a:cubicBezTo>
                <a:cubicBezTo>
                  <a:pt x="339" y="29"/>
                  <a:pt x="354" y="44"/>
                  <a:pt x="354" y="58"/>
                </a:cubicBezTo>
                <a:lnTo>
                  <a:pt x="354" y="250"/>
                </a:lnTo>
                <a:close/>
                <a:moveTo>
                  <a:pt x="427" y="544"/>
                </a:moveTo>
                <a:lnTo>
                  <a:pt x="427" y="544"/>
                </a:lnTo>
                <a:cubicBezTo>
                  <a:pt x="398" y="544"/>
                  <a:pt x="398" y="544"/>
                  <a:pt x="398" y="544"/>
                </a:cubicBezTo>
                <a:cubicBezTo>
                  <a:pt x="398" y="500"/>
                  <a:pt x="398" y="500"/>
                  <a:pt x="398" y="500"/>
                </a:cubicBezTo>
                <a:cubicBezTo>
                  <a:pt x="427" y="500"/>
                  <a:pt x="427" y="500"/>
                  <a:pt x="427" y="500"/>
                </a:cubicBezTo>
                <a:lnTo>
                  <a:pt x="427" y="544"/>
                </a:lnTo>
                <a:close/>
                <a:moveTo>
                  <a:pt x="427" y="471"/>
                </a:moveTo>
                <a:lnTo>
                  <a:pt x="427" y="471"/>
                </a:lnTo>
                <a:cubicBezTo>
                  <a:pt x="398" y="471"/>
                  <a:pt x="398" y="471"/>
                  <a:pt x="398" y="471"/>
                </a:cubicBezTo>
                <a:cubicBezTo>
                  <a:pt x="398" y="426"/>
                  <a:pt x="398" y="426"/>
                  <a:pt x="398" y="426"/>
                </a:cubicBezTo>
                <a:cubicBezTo>
                  <a:pt x="427" y="426"/>
                  <a:pt x="427" y="426"/>
                  <a:pt x="427" y="426"/>
                </a:cubicBezTo>
                <a:lnTo>
                  <a:pt x="427" y="471"/>
                </a:lnTo>
                <a:close/>
                <a:moveTo>
                  <a:pt x="427" y="382"/>
                </a:moveTo>
                <a:lnTo>
                  <a:pt x="427" y="382"/>
                </a:lnTo>
                <a:cubicBezTo>
                  <a:pt x="398" y="382"/>
                  <a:pt x="398" y="382"/>
                  <a:pt x="398" y="382"/>
                </a:cubicBezTo>
                <a:cubicBezTo>
                  <a:pt x="398" y="353"/>
                  <a:pt x="398" y="353"/>
                  <a:pt x="398" y="353"/>
                </a:cubicBezTo>
                <a:cubicBezTo>
                  <a:pt x="427" y="353"/>
                  <a:pt x="427" y="353"/>
                  <a:pt x="427" y="353"/>
                </a:cubicBezTo>
                <a:lnTo>
                  <a:pt x="427" y="382"/>
                </a:lnTo>
                <a:close/>
                <a:moveTo>
                  <a:pt x="427" y="309"/>
                </a:moveTo>
                <a:lnTo>
                  <a:pt x="427" y="309"/>
                </a:lnTo>
                <a:cubicBezTo>
                  <a:pt x="398" y="309"/>
                  <a:pt x="398" y="309"/>
                  <a:pt x="398" y="309"/>
                </a:cubicBezTo>
                <a:cubicBezTo>
                  <a:pt x="398" y="264"/>
                  <a:pt x="398" y="264"/>
                  <a:pt x="398" y="264"/>
                </a:cubicBezTo>
                <a:cubicBezTo>
                  <a:pt x="427" y="264"/>
                  <a:pt x="427" y="264"/>
                  <a:pt x="427" y="264"/>
                </a:cubicBezTo>
                <a:lnTo>
                  <a:pt x="427" y="309"/>
                </a:lnTo>
                <a:close/>
                <a:moveTo>
                  <a:pt x="427" y="235"/>
                </a:moveTo>
                <a:lnTo>
                  <a:pt x="427" y="235"/>
                </a:lnTo>
                <a:cubicBezTo>
                  <a:pt x="398" y="235"/>
                  <a:pt x="398" y="235"/>
                  <a:pt x="398" y="235"/>
                </a:cubicBezTo>
                <a:cubicBezTo>
                  <a:pt x="398" y="191"/>
                  <a:pt x="398" y="191"/>
                  <a:pt x="398" y="191"/>
                </a:cubicBezTo>
                <a:cubicBezTo>
                  <a:pt x="427" y="191"/>
                  <a:pt x="427" y="191"/>
                  <a:pt x="427" y="191"/>
                </a:cubicBezTo>
                <a:lnTo>
                  <a:pt x="427" y="235"/>
                </a:lnTo>
                <a:close/>
                <a:moveTo>
                  <a:pt x="427" y="147"/>
                </a:moveTo>
                <a:lnTo>
                  <a:pt x="427" y="147"/>
                </a:lnTo>
                <a:cubicBezTo>
                  <a:pt x="398" y="147"/>
                  <a:pt x="398" y="147"/>
                  <a:pt x="398" y="147"/>
                </a:cubicBezTo>
                <a:cubicBezTo>
                  <a:pt x="398" y="117"/>
                  <a:pt x="398" y="117"/>
                  <a:pt x="398" y="117"/>
                </a:cubicBezTo>
                <a:cubicBezTo>
                  <a:pt x="427" y="117"/>
                  <a:pt x="427" y="117"/>
                  <a:pt x="427" y="117"/>
                </a:cubicBezTo>
                <a:lnTo>
                  <a:pt x="427" y="1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4" name="Freeform 139"/>
          <p:cNvSpPr>
            <a:spLocks noChangeArrowheads="1"/>
          </p:cNvSpPr>
          <p:nvPr/>
        </p:nvSpPr>
        <p:spPr bwMode="auto">
          <a:xfrm>
            <a:off x="2966796" y="4770967"/>
            <a:ext cx="732174" cy="630764"/>
          </a:xfrm>
          <a:custGeom>
            <a:avLst/>
            <a:gdLst>
              <a:gd name="T0" fmla="*/ 589 w 634"/>
              <a:gd name="T1" fmla="*/ 236 h 546"/>
              <a:gd name="T2" fmla="*/ 589 w 634"/>
              <a:gd name="T3" fmla="*/ 236 h 546"/>
              <a:gd name="T4" fmla="*/ 471 w 634"/>
              <a:gd name="T5" fmla="*/ 309 h 546"/>
              <a:gd name="T6" fmla="*/ 442 w 634"/>
              <a:gd name="T7" fmla="*/ 250 h 546"/>
              <a:gd name="T8" fmla="*/ 516 w 634"/>
              <a:gd name="T9" fmla="*/ 133 h 546"/>
              <a:gd name="T10" fmla="*/ 383 w 634"/>
              <a:gd name="T11" fmla="*/ 0 h 546"/>
              <a:gd name="T12" fmla="*/ 236 w 634"/>
              <a:gd name="T13" fmla="*/ 133 h 546"/>
              <a:gd name="T14" fmla="*/ 280 w 634"/>
              <a:gd name="T15" fmla="*/ 236 h 546"/>
              <a:gd name="T16" fmla="*/ 207 w 634"/>
              <a:gd name="T17" fmla="*/ 236 h 546"/>
              <a:gd name="T18" fmla="*/ 236 w 634"/>
              <a:gd name="T19" fmla="*/ 162 h 546"/>
              <a:gd name="T20" fmla="*/ 118 w 634"/>
              <a:gd name="T21" fmla="*/ 44 h 546"/>
              <a:gd name="T22" fmla="*/ 0 w 634"/>
              <a:gd name="T23" fmla="*/ 162 h 546"/>
              <a:gd name="T24" fmla="*/ 44 w 634"/>
              <a:gd name="T25" fmla="*/ 250 h 546"/>
              <a:gd name="T26" fmla="*/ 0 w 634"/>
              <a:gd name="T27" fmla="*/ 309 h 546"/>
              <a:gd name="T28" fmla="*/ 0 w 634"/>
              <a:gd name="T29" fmla="*/ 471 h 546"/>
              <a:gd name="T30" fmla="*/ 89 w 634"/>
              <a:gd name="T31" fmla="*/ 545 h 546"/>
              <a:gd name="T32" fmla="*/ 398 w 634"/>
              <a:gd name="T33" fmla="*/ 545 h 546"/>
              <a:gd name="T34" fmla="*/ 471 w 634"/>
              <a:gd name="T35" fmla="*/ 471 h 546"/>
              <a:gd name="T36" fmla="*/ 471 w 634"/>
              <a:gd name="T37" fmla="*/ 457 h 546"/>
              <a:gd name="T38" fmla="*/ 589 w 634"/>
              <a:gd name="T39" fmla="*/ 545 h 546"/>
              <a:gd name="T40" fmla="*/ 633 w 634"/>
              <a:gd name="T41" fmla="*/ 516 h 546"/>
              <a:gd name="T42" fmla="*/ 633 w 634"/>
              <a:gd name="T43" fmla="*/ 280 h 546"/>
              <a:gd name="T44" fmla="*/ 589 w 634"/>
              <a:gd name="T45" fmla="*/ 236 h 546"/>
              <a:gd name="T46" fmla="*/ 44 w 634"/>
              <a:gd name="T47" fmla="*/ 162 h 546"/>
              <a:gd name="T48" fmla="*/ 44 w 634"/>
              <a:gd name="T49" fmla="*/ 162 h 546"/>
              <a:gd name="T50" fmla="*/ 118 w 634"/>
              <a:gd name="T51" fmla="*/ 74 h 546"/>
              <a:gd name="T52" fmla="*/ 207 w 634"/>
              <a:gd name="T53" fmla="*/ 162 h 546"/>
              <a:gd name="T54" fmla="*/ 118 w 634"/>
              <a:gd name="T55" fmla="*/ 236 h 546"/>
              <a:gd name="T56" fmla="*/ 44 w 634"/>
              <a:gd name="T57" fmla="*/ 162 h 546"/>
              <a:gd name="T58" fmla="*/ 442 w 634"/>
              <a:gd name="T59" fmla="*/ 471 h 546"/>
              <a:gd name="T60" fmla="*/ 442 w 634"/>
              <a:gd name="T61" fmla="*/ 471 h 546"/>
              <a:gd name="T62" fmla="*/ 398 w 634"/>
              <a:gd name="T63" fmla="*/ 516 h 546"/>
              <a:gd name="T64" fmla="*/ 89 w 634"/>
              <a:gd name="T65" fmla="*/ 516 h 546"/>
              <a:gd name="T66" fmla="*/ 44 w 634"/>
              <a:gd name="T67" fmla="*/ 471 h 546"/>
              <a:gd name="T68" fmla="*/ 44 w 634"/>
              <a:gd name="T69" fmla="*/ 309 h 546"/>
              <a:gd name="T70" fmla="*/ 89 w 634"/>
              <a:gd name="T71" fmla="*/ 280 h 546"/>
              <a:gd name="T72" fmla="*/ 398 w 634"/>
              <a:gd name="T73" fmla="*/ 280 h 546"/>
              <a:gd name="T74" fmla="*/ 442 w 634"/>
              <a:gd name="T75" fmla="*/ 309 h 546"/>
              <a:gd name="T76" fmla="*/ 442 w 634"/>
              <a:gd name="T77" fmla="*/ 471 h 546"/>
              <a:gd name="T78" fmla="*/ 383 w 634"/>
              <a:gd name="T79" fmla="*/ 236 h 546"/>
              <a:gd name="T80" fmla="*/ 383 w 634"/>
              <a:gd name="T81" fmla="*/ 236 h 546"/>
              <a:gd name="T82" fmla="*/ 280 w 634"/>
              <a:gd name="T83" fmla="*/ 133 h 546"/>
              <a:gd name="T84" fmla="*/ 383 w 634"/>
              <a:gd name="T85" fmla="*/ 44 h 546"/>
              <a:gd name="T86" fmla="*/ 471 w 634"/>
              <a:gd name="T87" fmla="*/ 133 h 546"/>
              <a:gd name="T88" fmla="*/ 383 w 634"/>
              <a:gd name="T89" fmla="*/ 236 h 546"/>
              <a:gd name="T90" fmla="*/ 589 w 634"/>
              <a:gd name="T91" fmla="*/ 516 h 546"/>
              <a:gd name="T92" fmla="*/ 589 w 634"/>
              <a:gd name="T93" fmla="*/ 516 h 546"/>
              <a:gd name="T94" fmla="*/ 471 w 634"/>
              <a:gd name="T95" fmla="*/ 412 h 546"/>
              <a:gd name="T96" fmla="*/ 471 w 634"/>
              <a:gd name="T97" fmla="*/ 354 h 546"/>
              <a:gd name="T98" fmla="*/ 589 w 634"/>
              <a:gd name="T99" fmla="*/ 280 h 546"/>
              <a:gd name="T100" fmla="*/ 589 w 634"/>
              <a:gd name="T101" fmla="*/ 51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4" h="546">
                <a:moveTo>
                  <a:pt x="589" y="236"/>
                </a:moveTo>
                <a:lnTo>
                  <a:pt x="589" y="236"/>
                </a:lnTo>
                <a:cubicBezTo>
                  <a:pt x="471" y="309"/>
                  <a:pt x="471" y="309"/>
                  <a:pt x="471" y="309"/>
                </a:cubicBezTo>
                <a:cubicBezTo>
                  <a:pt x="471" y="295"/>
                  <a:pt x="471" y="265"/>
                  <a:pt x="442" y="250"/>
                </a:cubicBezTo>
                <a:cubicBezTo>
                  <a:pt x="486" y="236"/>
                  <a:pt x="516" y="191"/>
                  <a:pt x="516" y="133"/>
                </a:cubicBezTo>
                <a:cubicBezTo>
                  <a:pt x="516" y="59"/>
                  <a:pt x="457" y="0"/>
                  <a:pt x="383" y="0"/>
                </a:cubicBezTo>
                <a:cubicBezTo>
                  <a:pt x="310" y="0"/>
                  <a:pt x="236" y="59"/>
                  <a:pt x="236" y="133"/>
                </a:cubicBezTo>
                <a:cubicBezTo>
                  <a:pt x="236" y="177"/>
                  <a:pt x="251" y="207"/>
                  <a:pt x="280" y="236"/>
                </a:cubicBezTo>
                <a:cubicBezTo>
                  <a:pt x="207" y="236"/>
                  <a:pt x="207" y="236"/>
                  <a:pt x="207" y="236"/>
                </a:cubicBezTo>
                <a:cubicBezTo>
                  <a:pt x="236" y="221"/>
                  <a:pt x="236" y="191"/>
                  <a:pt x="236" y="162"/>
                </a:cubicBezTo>
                <a:cubicBezTo>
                  <a:pt x="236" y="89"/>
                  <a:pt x="192" y="44"/>
                  <a:pt x="118" y="44"/>
                </a:cubicBezTo>
                <a:cubicBezTo>
                  <a:pt x="59" y="44"/>
                  <a:pt x="0" y="89"/>
                  <a:pt x="0" y="162"/>
                </a:cubicBezTo>
                <a:cubicBezTo>
                  <a:pt x="0" y="191"/>
                  <a:pt x="15" y="221"/>
                  <a:pt x="44" y="250"/>
                </a:cubicBezTo>
                <a:cubicBezTo>
                  <a:pt x="15" y="265"/>
                  <a:pt x="0" y="280"/>
                  <a:pt x="0" y="309"/>
                </a:cubicBezTo>
                <a:cubicBezTo>
                  <a:pt x="0" y="471"/>
                  <a:pt x="0" y="471"/>
                  <a:pt x="0" y="471"/>
                </a:cubicBezTo>
                <a:cubicBezTo>
                  <a:pt x="0" y="516"/>
                  <a:pt x="44" y="545"/>
                  <a:pt x="89" y="545"/>
                </a:cubicBezTo>
                <a:cubicBezTo>
                  <a:pt x="398" y="545"/>
                  <a:pt x="398" y="545"/>
                  <a:pt x="398" y="545"/>
                </a:cubicBezTo>
                <a:cubicBezTo>
                  <a:pt x="442" y="545"/>
                  <a:pt x="471" y="516"/>
                  <a:pt x="471" y="471"/>
                </a:cubicBezTo>
                <a:cubicBezTo>
                  <a:pt x="471" y="457"/>
                  <a:pt x="471" y="457"/>
                  <a:pt x="471" y="457"/>
                </a:cubicBezTo>
                <a:cubicBezTo>
                  <a:pt x="589" y="545"/>
                  <a:pt x="589" y="545"/>
                  <a:pt x="589" y="545"/>
                </a:cubicBezTo>
                <a:cubicBezTo>
                  <a:pt x="619" y="545"/>
                  <a:pt x="633" y="530"/>
                  <a:pt x="633" y="516"/>
                </a:cubicBezTo>
                <a:cubicBezTo>
                  <a:pt x="633" y="280"/>
                  <a:pt x="633" y="280"/>
                  <a:pt x="633" y="280"/>
                </a:cubicBezTo>
                <a:cubicBezTo>
                  <a:pt x="633" y="250"/>
                  <a:pt x="619" y="236"/>
                  <a:pt x="589" y="236"/>
                </a:cubicBezTo>
                <a:close/>
                <a:moveTo>
                  <a:pt x="44" y="162"/>
                </a:moveTo>
                <a:lnTo>
                  <a:pt x="44" y="162"/>
                </a:lnTo>
                <a:cubicBezTo>
                  <a:pt x="44" y="118"/>
                  <a:pt x="74" y="74"/>
                  <a:pt x="118" y="74"/>
                </a:cubicBezTo>
                <a:cubicBezTo>
                  <a:pt x="162" y="74"/>
                  <a:pt x="207" y="118"/>
                  <a:pt x="207" y="162"/>
                </a:cubicBezTo>
                <a:cubicBezTo>
                  <a:pt x="207" y="207"/>
                  <a:pt x="162" y="236"/>
                  <a:pt x="118" y="236"/>
                </a:cubicBezTo>
                <a:cubicBezTo>
                  <a:pt x="74" y="236"/>
                  <a:pt x="44" y="207"/>
                  <a:pt x="44" y="162"/>
                </a:cubicBezTo>
                <a:close/>
                <a:moveTo>
                  <a:pt x="442" y="471"/>
                </a:moveTo>
                <a:lnTo>
                  <a:pt x="442" y="471"/>
                </a:lnTo>
                <a:cubicBezTo>
                  <a:pt x="442" y="486"/>
                  <a:pt x="412" y="516"/>
                  <a:pt x="398" y="516"/>
                </a:cubicBezTo>
                <a:cubicBezTo>
                  <a:pt x="89" y="516"/>
                  <a:pt x="89" y="516"/>
                  <a:pt x="89" y="516"/>
                </a:cubicBezTo>
                <a:cubicBezTo>
                  <a:pt x="59" y="516"/>
                  <a:pt x="44" y="486"/>
                  <a:pt x="44" y="471"/>
                </a:cubicBezTo>
                <a:cubicBezTo>
                  <a:pt x="44" y="309"/>
                  <a:pt x="44" y="309"/>
                  <a:pt x="44" y="309"/>
                </a:cubicBezTo>
                <a:cubicBezTo>
                  <a:pt x="44" y="295"/>
                  <a:pt x="59" y="280"/>
                  <a:pt x="89" y="280"/>
                </a:cubicBezTo>
                <a:cubicBezTo>
                  <a:pt x="398" y="280"/>
                  <a:pt x="398" y="280"/>
                  <a:pt x="398" y="280"/>
                </a:cubicBezTo>
                <a:cubicBezTo>
                  <a:pt x="412" y="280"/>
                  <a:pt x="442" y="295"/>
                  <a:pt x="442" y="309"/>
                </a:cubicBezTo>
                <a:lnTo>
                  <a:pt x="442" y="471"/>
                </a:lnTo>
                <a:close/>
                <a:moveTo>
                  <a:pt x="383" y="236"/>
                </a:moveTo>
                <a:lnTo>
                  <a:pt x="383" y="236"/>
                </a:lnTo>
                <a:cubicBezTo>
                  <a:pt x="324" y="236"/>
                  <a:pt x="280" y="191"/>
                  <a:pt x="280" y="133"/>
                </a:cubicBezTo>
                <a:cubicBezTo>
                  <a:pt x="280" y="89"/>
                  <a:pt x="324" y="44"/>
                  <a:pt x="383" y="44"/>
                </a:cubicBezTo>
                <a:cubicBezTo>
                  <a:pt x="427" y="44"/>
                  <a:pt x="471" y="89"/>
                  <a:pt x="471" y="133"/>
                </a:cubicBezTo>
                <a:cubicBezTo>
                  <a:pt x="471" y="191"/>
                  <a:pt x="427" y="236"/>
                  <a:pt x="383" y="236"/>
                </a:cubicBezTo>
                <a:close/>
                <a:moveTo>
                  <a:pt x="589" y="516"/>
                </a:moveTo>
                <a:lnTo>
                  <a:pt x="589" y="516"/>
                </a:lnTo>
                <a:cubicBezTo>
                  <a:pt x="471" y="412"/>
                  <a:pt x="471" y="412"/>
                  <a:pt x="471" y="412"/>
                </a:cubicBezTo>
                <a:cubicBezTo>
                  <a:pt x="471" y="398"/>
                  <a:pt x="471" y="368"/>
                  <a:pt x="471" y="354"/>
                </a:cubicBezTo>
                <a:cubicBezTo>
                  <a:pt x="589" y="280"/>
                  <a:pt x="589" y="280"/>
                  <a:pt x="589" y="280"/>
                </a:cubicBezTo>
                <a:cubicBezTo>
                  <a:pt x="589" y="309"/>
                  <a:pt x="589" y="501"/>
                  <a:pt x="589"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5" name="Freeform 140"/>
          <p:cNvSpPr>
            <a:spLocks noChangeArrowheads="1"/>
          </p:cNvSpPr>
          <p:nvPr/>
        </p:nvSpPr>
        <p:spPr bwMode="auto">
          <a:xfrm>
            <a:off x="1798698" y="4720167"/>
            <a:ext cx="732174" cy="732366"/>
          </a:xfrm>
          <a:custGeom>
            <a:avLst/>
            <a:gdLst>
              <a:gd name="T0" fmla="*/ 544 w 634"/>
              <a:gd name="T1" fmla="*/ 0 h 634"/>
              <a:gd name="T2" fmla="*/ 544 w 634"/>
              <a:gd name="T3" fmla="*/ 0 h 634"/>
              <a:gd name="T4" fmla="*/ 73 w 634"/>
              <a:gd name="T5" fmla="*/ 0 h 634"/>
              <a:gd name="T6" fmla="*/ 0 w 634"/>
              <a:gd name="T7" fmla="*/ 88 h 634"/>
              <a:gd name="T8" fmla="*/ 0 w 634"/>
              <a:gd name="T9" fmla="*/ 560 h 634"/>
              <a:gd name="T10" fmla="*/ 73 w 634"/>
              <a:gd name="T11" fmla="*/ 633 h 634"/>
              <a:gd name="T12" fmla="*/ 544 w 634"/>
              <a:gd name="T13" fmla="*/ 633 h 634"/>
              <a:gd name="T14" fmla="*/ 633 w 634"/>
              <a:gd name="T15" fmla="*/ 560 h 634"/>
              <a:gd name="T16" fmla="*/ 633 w 634"/>
              <a:gd name="T17" fmla="*/ 88 h 634"/>
              <a:gd name="T18" fmla="*/ 544 w 634"/>
              <a:gd name="T19" fmla="*/ 0 h 634"/>
              <a:gd name="T20" fmla="*/ 162 w 634"/>
              <a:gd name="T21" fmla="*/ 44 h 634"/>
              <a:gd name="T22" fmla="*/ 162 w 634"/>
              <a:gd name="T23" fmla="*/ 44 h 634"/>
              <a:gd name="T24" fmla="*/ 471 w 634"/>
              <a:gd name="T25" fmla="*/ 44 h 634"/>
              <a:gd name="T26" fmla="*/ 471 w 634"/>
              <a:gd name="T27" fmla="*/ 221 h 634"/>
              <a:gd name="T28" fmla="*/ 456 w 634"/>
              <a:gd name="T29" fmla="*/ 235 h 634"/>
              <a:gd name="T30" fmla="*/ 176 w 634"/>
              <a:gd name="T31" fmla="*/ 235 h 634"/>
              <a:gd name="T32" fmla="*/ 162 w 634"/>
              <a:gd name="T33" fmla="*/ 221 h 634"/>
              <a:gd name="T34" fmla="*/ 162 w 634"/>
              <a:gd name="T35" fmla="*/ 44 h 634"/>
              <a:gd name="T36" fmla="*/ 588 w 634"/>
              <a:gd name="T37" fmla="*/ 560 h 634"/>
              <a:gd name="T38" fmla="*/ 588 w 634"/>
              <a:gd name="T39" fmla="*/ 560 h 634"/>
              <a:gd name="T40" fmla="*/ 544 w 634"/>
              <a:gd name="T41" fmla="*/ 589 h 634"/>
              <a:gd name="T42" fmla="*/ 73 w 634"/>
              <a:gd name="T43" fmla="*/ 589 h 634"/>
              <a:gd name="T44" fmla="*/ 44 w 634"/>
              <a:gd name="T45" fmla="*/ 560 h 634"/>
              <a:gd name="T46" fmla="*/ 44 w 634"/>
              <a:gd name="T47" fmla="*/ 88 h 634"/>
              <a:gd name="T48" fmla="*/ 73 w 634"/>
              <a:gd name="T49" fmla="*/ 44 h 634"/>
              <a:gd name="T50" fmla="*/ 117 w 634"/>
              <a:gd name="T51" fmla="*/ 44 h 634"/>
              <a:gd name="T52" fmla="*/ 117 w 634"/>
              <a:gd name="T53" fmla="*/ 235 h 634"/>
              <a:gd name="T54" fmla="*/ 162 w 634"/>
              <a:gd name="T55" fmla="*/ 280 h 634"/>
              <a:gd name="T56" fmla="*/ 471 w 634"/>
              <a:gd name="T57" fmla="*/ 280 h 634"/>
              <a:gd name="T58" fmla="*/ 515 w 634"/>
              <a:gd name="T59" fmla="*/ 235 h 634"/>
              <a:gd name="T60" fmla="*/ 515 w 634"/>
              <a:gd name="T61" fmla="*/ 44 h 634"/>
              <a:gd name="T62" fmla="*/ 544 w 634"/>
              <a:gd name="T63" fmla="*/ 44 h 634"/>
              <a:gd name="T64" fmla="*/ 588 w 634"/>
              <a:gd name="T65" fmla="*/ 88 h 634"/>
              <a:gd name="T66" fmla="*/ 588 w 634"/>
              <a:gd name="T67" fmla="*/ 560 h 634"/>
              <a:gd name="T68" fmla="*/ 367 w 634"/>
              <a:gd name="T69" fmla="*/ 206 h 634"/>
              <a:gd name="T70" fmla="*/ 367 w 634"/>
              <a:gd name="T71" fmla="*/ 206 h 634"/>
              <a:gd name="T72" fmla="*/ 397 w 634"/>
              <a:gd name="T73" fmla="*/ 177 h 634"/>
              <a:gd name="T74" fmla="*/ 397 w 634"/>
              <a:gd name="T75" fmla="*/ 103 h 634"/>
              <a:gd name="T76" fmla="*/ 367 w 634"/>
              <a:gd name="T77" fmla="*/ 88 h 634"/>
              <a:gd name="T78" fmla="*/ 353 w 634"/>
              <a:gd name="T79" fmla="*/ 103 h 634"/>
              <a:gd name="T80" fmla="*/ 353 w 634"/>
              <a:gd name="T81" fmla="*/ 177 h 634"/>
              <a:gd name="T82" fmla="*/ 367 w 634"/>
              <a:gd name="T83" fmla="*/ 206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4" h="634">
                <a:moveTo>
                  <a:pt x="544" y="0"/>
                </a:moveTo>
                <a:lnTo>
                  <a:pt x="544" y="0"/>
                </a:lnTo>
                <a:cubicBezTo>
                  <a:pt x="73" y="0"/>
                  <a:pt x="73" y="0"/>
                  <a:pt x="73" y="0"/>
                </a:cubicBezTo>
                <a:cubicBezTo>
                  <a:pt x="29" y="0"/>
                  <a:pt x="0" y="44"/>
                  <a:pt x="0" y="88"/>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8"/>
                  <a:pt x="633" y="88"/>
                  <a:pt x="633" y="88"/>
                </a:cubicBezTo>
                <a:cubicBezTo>
                  <a:pt x="633" y="44"/>
                  <a:pt x="588" y="0"/>
                  <a:pt x="544" y="0"/>
                </a:cubicBezTo>
                <a:close/>
                <a:moveTo>
                  <a:pt x="162" y="44"/>
                </a:moveTo>
                <a:lnTo>
                  <a:pt x="162" y="44"/>
                </a:lnTo>
                <a:cubicBezTo>
                  <a:pt x="162" y="44"/>
                  <a:pt x="456" y="44"/>
                  <a:pt x="471" y="44"/>
                </a:cubicBezTo>
                <a:cubicBezTo>
                  <a:pt x="471" y="221"/>
                  <a:pt x="471" y="221"/>
                  <a:pt x="471" y="221"/>
                </a:cubicBezTo>
                <a:cubicBezTo>
                  <a:pt x="471" y="235"/>
                  <a:pt x="456" y="235"/>
                  <a:pt x="456" y="235"/>
                </a:cubicBezTo>
                <a:cubicBezTo>
                  <a:pt x="176" y="235"/>
                  <a:pt x="176" y="235"/>
                  <a:pt x="176" y="235"/>
                </a:cubicBezTo>
                <a:cubicBezTo>
                  <a:pt x="162" y="235"/>
                  <a:pt x="162" y="235"/>
                  <a:pt x="162" y="221"/>
                </a:cubicBezTo>
                <a:lnTo>
                  <a:pt x="162" y="44"/>
                </a:lnTo>
                <a:close/>
                <a:moveTo>
                  <a:pt x="588" y="560"/>
                </a:moveTo>
                <a:lnTo>
                  <a:pt x="588" y="560"/>
                </a:lnTo>
                <a:cubicBezTo>
                  <a:pt x="588" y="574"/>
                  <a:pt x="574" y="589"/>
                  <a:pt x="544" y="589"/>
                </a:cubicBezTo>
                <a:cubicBezTo>
                  <a:pt x="73" y="589"/>
                  <a:pt x="73" y="589"/>
                  <a:pt x="73" y="589"/>
                </a:cubicBezTo>
                <a:cubicBezTo>
                  <a:pt x="58" y="589"/>
                  <a:pt x="44" y="574"/>
                  <a:pt x="44" y="560"/>
                </a:cubicBezTo>
                <a:cubicBezTo>
                  <a:pt x="44" y="88"/>
                  <a:pt x="44" y="88"/>
                  <a:pt x="44" y="88"/>
                </a:cubicBezTo>
                <a:cubicBezTo>
                  <a:pt x="44" y="59"/>
                  <a:pt x="58" y="44"/>
                  <a:pt x="73" y="44"/>
                </a:cubicBezTo>
                <a:cubicBezTo>
                  <a:pt x="117" y="44"/>
                  <a:pt x="117" y="44"/>
                  <a:pt x="117" y="44"/>
                </a:cubicBezTo>
                <a:cubicBezTo>
                  <a:pt x="117" y="235"/>
                  <a:pt x="117" y="235"/>
                  <a:pt x="117" y="235"/>
                </a:cubicBezTo>
                <a:cubicBezTo>
                  <a:pt x="117" y="265"/>
                  <a:pt x="132" y="280"/>
                  <a:pt x="162" y="280"/>
                </a:cubicBezTo>
                <a:cubicBezTo>
                  <a:pt x="471" y="280"/>
                  <a:pt x="471" y="280"/>
                  <a:pt x="471" y="280"/>
                </a:cubicBezTo>
                <a:cubicBezTo>
                  <a:pt x="485" y="280"/>
                  <a:pt x="515" y="265"/>
                  <a:pt x="515" y="235"/>
                </a:cubicBezTo>
                <a:cubicBezTo>
                  <a:pt x="515" y="44"/>
                  <a:pt x="515" y="44"/>
                  <a:pt x="515" y="44"/>
                </a:cubicBezTo>
                <a:cubicBezTo>
                  <a:pt x="544" y="44"/>
                  <a:pt x="544" y="44"/>
                  <a:pt x="544" y="44"/>
                </a:cubicBezTo>
                <a:cubicBezTo>
                  <a:pt x="574" y="44"/>
                  <a:pt x="588" y="59"/>
                  <a:pt x="588" y="88"/>
                </a:cubicBezTo>
                <a:lnTo>
                  <a:pt x="588" y="560"/>
                </a:lnTo>
                <a:close/>
                <a:moveTo>
                  <a:pt x="367" y="206"/>
                </a:moveTo>
                <a:lnTo>
                  <a:pt x="367" y="206"/>
                </a:lnTo>
                <a:cubicBezTo>
                  <a:pt x="383" y="206"/>
                  <a:pt x="397" y="192"/>
                  <a:pt x="397" y="177"/>
                </a:cubicBezTo>
                <a:cubicBezTo>
                  <a:pt x="397" y="103"/>
                  <a:pt x="397" y="103"/>
                  <a:pt x="397" y="103"/>
                </a:cubicBezTo>
                <a:cubicBezTo>
                  <a:pt x="397" y="88"/>
                  <a:pt x="383" y="88"/>
                  <a:pt x="367" y="88"/>
                </a:cubicBezTo>
                <a:cubicBezTo>
                  <a:pt x="367" y="88"/>
                  <a:pt x="353" y="88"/>
                  <a:pt x="353" y="103"/>
                </a:cubicBezTo>
                <a:cubicBezTo>
                  <a:pt x="353" y="177"/>
                  <a:pt x="353" y="177"/>
                  <a:pt x="353" y="177"/>
                </a:cubicBezTo>
                <a:cubicBezTo>
                  <a:pt x="353" y="192"/>
                  <a:pt x="367" y="206"/>
                  <a:pt x="367" y="20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6" name="Freeform 141"/>
          <p:cNvSpPr>
            <a:spLocks noChangeArrowheads="1"/>
          </p:cNvSpPr>
          <p:nvPr/>
        </p:nvSpPr>
        <p:spPr bwMode="auto">
          <a:xfrm>
            <a:off x="761800" y="4720167"/>
            <a:ext cx="444387" cy="732366"/>
          </a:xfrm>
          <a:custGeom>
            <a:avLst/>
            <a:gdLst>
              <a:gd name="T0" fmla="*/ 191 w 383"/>
              <a:gd name="T1" fmla="*/ 162 h 634"/>
              <a:gd name="T2" fmla="*/ 191 w 383"/>
              <a:gd name="T3" fmla="*/ 162 h 634"/>
              <a:gd name="T4" fmla="*/ 176 w 383"/>
              <a:gd name="T5" fmla="*/ 177 h 634"/>
              <a:gd name="T6" fmla="*/ 176 w 383"/>
              <a:gd name="T7" fmla="*/ 265 h 634"/>
              <a:gd name="T8" fmla="*/ 191 w 383"/>
              <a:gd name="T9" fmla="*/ 280 h 634"/>
              <a:gd name="T10" fmla="*/ 206 w 383"/>
              <a:gd name="T11" fmla="*/ 265 h 634"/>
              <a:gd name="T12" fmla="*/ 206 w 383"/>
              <a:gd name="T13" fmla="*/ 177 h 634"/>
              <a:gd name="T14" fmla="*/ 191 w 383"/>
              <a:gd name="T15" fmla="*/ 162 h 634"/>
              <a:gd name="T16" fmla="*/ 309 w 383"/>
              <a:gd name="T17" fmla="*/ 88 h 634"/>
              <a:gd name="T18" fmla="*/ 309 w 383"/>
              <a:gd name="T19" fmla="*/ 88 h 634"/>
              <a:gd name="T20" fmla="*/ 206 w 383"/>
              <a:gd name="T21" fmla="*/ 88 h 634"/>
              <a:gd name="T22" fmla="*/ 206 w 383"/>
              <a:gd name="T23" fmla="*/ 0 h 634"/>
              <a:gd name="T24" fmla="*/ 132 w 383"/>
              <a:gd name="T25" fmla="*/ 0 h 634"/>
              <a:gd name="T26" fmla="*/ 117 w 383"/>
              <a:gd name="T27" fmla="*/ 30 h 634"/>
              <a:gd name="T28" fmla="*/ 132 w 383"/>
              <a:gd name="T29" fmla="*/ 44 h 634"/>
              <a:gd name="T30" fmla="*/ 176 w 383"/>
              <a:gd name="T31" fmla="*/ 44 h 634"/>
              <a:gd name="T32" fmla="*/ 176 w 383"/>
              <a:gd name="T33" fmla="*/ 88 h 634"/>
              <a:gd name="T34" fmla="*/ 73 w 383"/>
              <a:gd name="T35" fmla="*/ 88 h 634"/>
              <a:gd name="T36" fmla="*/ 0 w 383"/>
              <a:gd name="T37" fmla="*/ 162 h 634"/>
              <a:gd name="T38" fmla="*/ 0 w 383"/>
              <a:gd name="T39" fmla="*/ 560 h 634"/>
              <a:gd name="T40" fmla="*/ 73 w 383"/>
              <a:gd name="T41" fmla="*/ 633 h 634"/>
              <a:gd name="T42" fmla="*/ 309 w 383"/>
              <a:gd name="T43" fmla="*/ 633 h 634"/>
              <a:gd name="T44" fmla="*/ 382 w 383"/>
              <a:gd name="T45" fmla="*/ 560 h 634"/>
              <a:gd name="T46" fmla="*/ 382 w 383"/>
              <a:gd name="T47" fmla="*/ 162 h 634"/>
              <a:gd name="T48" fmla="*/ 309 w 383"/>
              <a:gd name="T49" fmla="*/ 88 h 634"/>
              <a:gd name="T50" fmla="*/ 353 w 383"/>
              <a:gd name="T51" fmla="*/ 560 h 634"/>
              <a:gd name="T52" fmla="*/ 353 w 383"/>
              <a:gd name="T53" fmla="*/ 560 h 634"/>
              <a:gd name="T54" fmla="*/ 309 w 383"/>
              <a:gd name="T55" fmla="*/ 589 h 634"/>
              <a:gd name="T56" fmla="*/ 73 w 383"/>
              <a:gd name="T57" fmla="*/ 589 h 634"/>
              <a:gd name="T58" fmla="*/ 29 w 383"/>
              <a:gd name="T59" fmla="*/ 560 h 634"/>
              <a:gd name="T60" fmla="*/ 29 w 383"/>
              <a:gd name="T61" fmla="*/ 162 h 634"/>
              <a:gd name="T62" fmla="*/ 73 w 383"/>
              <a:gd name="T63" fmla="*/ 118 h 634"/>
              <a:gd name="T64" fmla="*/ 309 w 383"/>
              <a:gd name="T65" fmla="*/ 118 h 634"/>
              <a:gd name="T66" fmla="*/ 353 w 383"/>
              <a:gd name="T67" fmla="*/ 162 h 634"/>
              <a:gd name="T68" fmla="*/ 353 w 383"/>
              <a:gd name="T69" fmla="*/ 56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3" h="634">
                <a:moveTo>
                  <a:pt x="191" y="162"/>
                </a:moveTo>
                <a:lnTo>
                  <a:pt x="191" y="162"/>
                </a:lnTo>
                <a:cubicBezTo>
                  <a:pt x="176" y="162"/>
                  <a:pt x="176" y="177"/>
                  <a:pt x="176" y="177"/>
                </a:cubicBezTo>
                <a:cubicBezTo>
                  <a:pt x="176" y="265"/>
                  <a:pt x="176" y="265"/>
                  <a:pt x="176" y="265"/>
                </a:cubicBezTo>
                <a:cubicBezTo>
                  <a:pt x="176" y="265"/>
                  <a:pt x="176" y="280"/>
                  <a:pt x="191" y="280"/>
                </a:cubicBezTo>
                <a:cubicBezTo>
                  <a:pt x="206" y="280"/>
                  <a:pt x="206" y="265"/>
                  <a:pt x="206" y="265"/>
                </a:cubicBezTo>
                <a:cubicBezTo>
                  <a:pt x="206" y="177"/>
                  <a:pt x="206" y="177"/>
                  <a:pt x="206" y="177"/>
                </a:cubicBezTo>
                <a:cubicBezTo>
                  <a:pt x="206" y="177"/>
                  <a:pt x="206" y="162"/>
                  <a:pt x="191" y="162"/>
                </a:cubicBezTo>
                <a:close/>
                <a:moveTo>
                  <a:pt x="309" y="88"/>
                </a:moveTo>
                <a:lnTo>
                  <a:pt x="309" y="88"/>
                </a:lnTo>
                <a:cubicBezTo>
                  <a:pt x="206" y="88"/>
                  <a:pt x="206" y="88"/>
                  <a:pt x="206" y="88"/>
                </a:cubicBezTo>
                <a:cubicBezTo>
                  <a:pt x="206" y="0"/>
                  <a:pt x="206" y="0"/>
                  <a:pt x="206" y="0"/>
                </a:cubicBezTo>
                <a:cubicBezTo>
                  <a:pt x="132" y="0"/>
                  <a:pt x="132" y="0"/>
                  <a:pt x="132" y="0"/>
                </a:cubicBezTo>
                <a:cubicBezTo>
                  <a:pt x="117" y="0"/>
                  <a:pt x="117" y="15"/>
                  <a:pt x="117" y="30"/>
                </a:cubicBezTo>
                <a:cubicBezTo>
                  <a:pt x="117" y="30"/>
                  <a:pt x="117" y="44"/>
                  <a:pt x="132" y="44"/>
                </a:cubicBezTo>
                <a:cubicBezTo>
                  <a:pt x="176" y="44"/>
                  <a:pt x="176" y="44"/>
                  <a:pt x="176" y="44"/>
                </a:cubicBezTo>
                <a:cubicBezTo>
                  <a:pt x="176" y="88"/>
                  <a:pt x="176" y="88"/>
                  <a:pt x="176" y="88"/>
                </a:cubicBezTo>
                <a:cubicBezTo>
                  <a:pt x="73" y="88"/>
                  <a:pt x="73" y="88"/>
                  <a:pt x="73" y="88"/>
                </a:cubicBezTo>
                <a:cubicBezTo>
                  <a:pt x="29" y="88"/>
                  <a:pt x="0" y="118"/>
                  <a:pt x="0" y="162"/>
                </a:cubicBezTo>
                <a:cubicBezTo>
                  <a:pt x="0" y="560"/>
                  <a:pt x="0" y="560"/>
                  <a:pt x="0" y="560"/>
                </a:cubicBezTo>
                <a:cubicBezTo>
                  <a:pt x="0" y="604"/>
                  <a:pt x="29" y="633"/>
                  <a:pt x="73" y="633"/>
                </a:cubicBezTo>
                <a:cubicBezTo>
                  <a:pt x="309" y="633"/>
                  <a:pt x="309" y="633"/>
                  <a:pt x="309" y="633"/>
                </a:cubicBezTo>
                <a:cubicBezTo>
                  <a:pt x="353" y="633"/>
                  <a:pt x="382" y="604"/>
                  <a:pt x="382" y="560"/>
                </a:cubicBezTo>
                <a:cubicBezTo>
                  <a:pt x="382" y="162"/>
                  <a:pt x="382" y="162"/>
                  <a:pt x="382" y="162"/>
                </a:cubicBezTo>
                <a:cubicBezTo>
                  <a:pt x="382" y="118"/>
                  <a:pt x="353" y="88"/>
                  <a:pt x="309" y="88"/>
                </a:cubicBezTo>
                <a:close/>
                <a:moveTo>
                  <a:pt x="353" y="560"/>
                </a:moveTo>
                <a:lnTo>
                  <a:pt x="353" y="560"/>
                </a:lnTo>
                <a:cubicBezTo>
                  <a:pt x="353" y="574"/>
                  <a:pt x="323" y="589"/>
                  <a:pt x="309" y="589"/>
                </a:cubicBezTo>
                <a:cubicBezTo>
                  <a:pt x="73" y="589"/>
                  <a:pt x="73" y="589"/>
                  <a:pt x="73" y="589"/>
                </a:cubicBezTo>
                <a:cubicBezTo>
                  <a:pt x="59" y="589"/>
                  <a:pt x="29" y="574"/>
                  <a:pt x="29" y="560"/>
                </a:cubicBezTo>
                <a:cubicBezTo>
                  <a:pt x="29" y="162"/>
                  <a:pt x="29" y="162"/>
                  <a:pt x="29" y="162"/>
                </a:cubicBezTo>
                <a:cubicBezTo>
                  <a:pt x="29" y="147"/>
                  <a:pt x="59" y="118"/>
                  <a:pt x="73" y="118"/>
                </a:cubicBezTo>
                <a:cubicBezTo>
                  <a:pt x="309" y="118"/>
                  <a:pt x="309" y="118"/>
                  <a:pt x="309" y="118"/>
                </a:cubicBezTo>
                <a:cubicBezTo>
                  <a:pt x="323" y="118"/>
                  <a:pt x="353" y="147"/>
                  <a:pt x="353" y="162"/>
                </a:cubicBezTo>
                <a:lnTo>
                  <a:pt x="353" y="5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7" name="Freeform 142"/>
          <p:cNvSpPr>
            <a:spLocks noChangeArrowheads="1"/>
          </p:cNvSpPr>
          <p:nvPr/>
        </p:nvSpPr>
        <p:spPr bwMode="auto">
          <a:xfrm>
            <a:off x="11215412" y="3543303"/>
            <a:ext cx="698319" cy="736599"/>
          </a:xfrm>
          <a:custGeom>
            <a:avLst/>
            <a:gdLst>
              <a:gd name="T0" fmla="*/ 530 w 604"/>
              <a:gd name="T1" fmla="*/ 0 h 634"/>
              <a:gd name="T2" fmla="*/ 530 w 604"/>
              <a:gd name="T3" fmla="*/ 0 h 634"/>
              <a:gd name="T4" fmla="*/ 74 w 604"/>
              <a:gd name="T5" fmla="*/ 0 h 634"/>
              <a:gd name="T6" fmla="*/ 0 w 604"/>
              <a:gd name="T7" fmla="*/ 74 h 634"/>
              <a:gd name="T8" fmla="*/ 0 w 604"/>
              <a:gd name="T9" fmla="*/ 427 h 634"/>
              <a:gd name="T10" fmla="*/ 74 w 604"/>
              <a:gd name="T11" fmla="*/ 516 h 634"/>
              <a:gd name="T12" fmla="*/ 236 w 604"/>
              <a:gd name="T13" fmla="*/ 516 h 634"/>
              <a:gd name="T14" fmla="*/ 236 w 604"/>
              <a:gd name="T15" fmla="*/ 589 h 634"/>
              <a:gd name="T16" fmla="*/ 191 w 604"/>
              <a:gd name="T17" fmla="*/ 589 h 634"/>
              <a:gd name="T18" fmla="*/ 177 w 604"/>
              <a:gd name="T19" fmla="*/ 604 h 634"/>
              <a:gd name="T20" fmla="*/ 191 w 604"/>
              <a:gd name="T21" fmla="*/ 633 h 634"/>
              <a:gd name="T22" fmla="*/ 427 w 604"/>
              <a:gd name="T23" fmla="*/ 633 h 634"/>
              <a:gd name="T24" fmla="*/ 441 w 604"/>
              <a:gd name="T25" fmla="*/ 604 h 634"/>
              <a:gd name="T26" fmla="*/ 427 w 604"/>
              <a:gd name="T27" fmla="*/ 589 h 634"/>
              <a:gd name="T28" fmla="*/ 383 w 604"/>
              <a:gd name="T29" fmla="*/ 589 h 634"/>
              <a:gd name="T30" fmla="*/ 383 w 604"/>
              <a:gd name="T31" fmla="*/ 516 h 634"/>
              <a:gd name="T32" fmla="*/ 530 w 604"/>
              <a:gd name="T33" fmla="*/ 516 h 634"/>
              <a:gd name="T34" fmla="*/ 603 w 604"/>
              <a:gd name="T35" fmla="*/ 427 h 634"/>
              <a:gd name="T36" fmla="*/ 603 w 604"/>
              <a:gd name="T37" fmla="*/ 74 h 634"/>
              <a:gd name="T38" fmla="*/ 530 w 604"/>
              <a:gd name="T39" fmla="*/ 0 h 634"/>
              <a:gd name="T40" fmla="*/ 353 w 604"/>
              <a:gd name="T41" fmla="*/ 589 h 634"/>
              <a:gd name="T42" fmla="*/ 353 w 604"/>
              <a:gd name="T43" fmla="*/ 589 h 634"/>
              <a:gd name="T44" fmla="*/ 265 w 604"/>
              <a:gd name="T45" fmla="*/ 589 h 634"/>
              <a:gd name="T46" fmla="*/ 265 w 604"/>
              <a:gd name="T47" fmla="*/ 516 h 634"/>
              <a:gd name="T48" fmla="*/ 353 w 604"/>
              <a:gd name="T49" fmla="*/ 516 h 634"/>
              <a:gd name="T50" fmla="*/ 353 w 604"/>
              <a:gd name="T51" fmla="*/ 589 h 634"/>
              <a:gd name="T52" fmla="*/ 559 w 604"/>
              <a:gd name="T53" fmla="*/ 427 h 634"/>
              <a:gd name="T54" fmla="*/ 559 w 604"/>
              <a:gd name="T55" fmla="*/ 427 h 634"/>
              <a:gd name="T56" fmla="*/ 530 w 604"/>
              <a:gd name="T57" fmla="*/ 471 h 634"/>
              <a:gd name="T58" fmla="*/ 74 w 604"/>
              <a:gd name="T59" fmla="*/ 471 h 634"/>
              <a:gd name="T60" fmla="*/ 29 w 604"/>
              <a:gd name="T61" fmla="*/ 427 h 634"/>
              <a:gd name="T62" fmla="*/ 29 w 604"/>
              <a:gd name="T63" fmla="*/ 398 h 634"/>
              <a:gd name="T64" fmla="*/ 559 w 604"/>
              <a:gd name="T65" fmla="*/ 398 h 634"/>
              <a:gd name="T66" fmla="*/ 559 w 604"/>
              <a:gd name="T67" fmla="*/ 427 h 634"/>
              <a:gd name="T68" fmla="*/ 559 w 604"/>
              <a:gd name="T69" fmla="*/ 354 h 634"/>
              <a:gd name="T70" fmla="*/ 559 w 604"/>
              <a:gd name="T71" fmla="*/ 354 h 634"/>
              <a:gd name="T72" fmla="*/ 29 w 604"/>
              <a:gd name="T73" fmla="*/ 354 h 634"/>
              <a:gd name="T74" fmla="*/ 29 w 604"/>
              <a:gd name="T75" fmla="*/ 74 h 634"/>
              <a:gd name="T76" fmla="*/ 74 w 604"/>
              <a:gd name="T77" fmla="*/ 44 h 634"/>
              <a:gd name="T78" fmla="*/ 530 w 604"/>
              <a:gd name="T79" fmla="*/ 44 h 634"/>
              <a:gd name="T80" fmla="*/ 559 w 604"/>
              <a:gd name="T81" fmla="*/ 74 h 634"/>
              <a:gd name="T82" fmla="*/ 559 w 604"/>
              <a:gd name="T83" fmla="*/ 35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4" h="634">
                <a:moveTo>
                  <a:pt x="530" y="0"/>
                </a:moveTo>
                <a:lnTo>
                  <a:pt x="530" y="0"/>
                </a:lnTo>
                <a:cubicBezTo>
                  <a:pt x="74" y="0"/>
                  <a:pt x="74" y="0"/>
                  <a:pt x="74" y="0"/>
                </a:cubicBezTo>
                <a:cubicBezTo>
                  <a:pt x="29" y="0"/>
                  <a:pt x="0" y="30"/>
                  <a:pt x="0" y="74"/>
                </a:cubicBezTo>
                <a:cubicBezTo>
                  <a:pt x="0" y="427"/>
                  <a:pt x="0" y="427"/>
                  <a:pt x="0" y="427"/>
                </a:cubicBezTo>
                <a:cubicBezTo>
                  <a:pt x="0" y="471"/>
                  <a:pt x="29" y="516"/>
                  <a:pt x="74" y="516"/>
                </a:cubicBezTo>
                <a:cubicBezTo>
                  <a:pt x="236" y="516"/>
                  <a:pt x="236" y="516"/>
                  <a:pt x="236" y="516"/>
                </a:cubicBezTo>
                <a:cubicBezTo>
                  <a:pt x="236" y="589"/>
                  <a:pt x="236" y="589"/>
                  <a:pt x="236" y="589"/>
                </a:cubicBezTo>
                <a:cubicBezTo>
                  <a:pt x="191" y="589"/>
                  <a:pt x="191" y="589"/>
                  <a:pt x="191" y="589"/>
                </a:cubicBezTo>
                <a:cubicBezTo>
                  <a:pt x="177" y="589"/>
                  <a:pt x="177" y="604"/>
                  <a:pt x="177" y="604"/>
                </a:cubicBezTo>
                <a:cubicBezTo>
                  <a:pt x="177" y="619"/>
                  <a:pt x="177" y="633"/>
                  <a:pt x="191" y="633"/>
                </a:cubicBezTo>
                <a:cubicBezTo>
                  <a:pt x="427" y="633"/>
                  <a:pt x="427" y="633"/>
                  <a:pt x="427" y="633"/>
                </a:cubicBezTo>
                <a:cubicBezTo>
                  <a:pt x="441" y="633"/>
                  <a:pt x="441" y="619"/>
                  <a:pt x="441" y="604"/>
                </a:cubicBezTo>
                <a:cubicBezTo>
                  <a:pt x="441" y="604"/>
                  <a:pt x="441" y="589"/>
                  <a:pt x="427" y="589"/>
                </a:cubicBezTo>
                <a:cubicBezTo>
                  <a:pt x="383" y="589"/>
                  <a:pt x="383" y="589"/>
                  <a:pt x="383" y="589"/>
                </a:cubicBezTo>
                <a:cubicBezTo>
                  <a:pt x="383" y="516"/>
                  <a:pt x="383" y="516"/>
                  <a:pt x="383" y="516"/>
                </a:cubicBezTo>
                <a:cubicBezTo>
                  <a:pt x="530" y="516"/>
                  <a:pt x="530" y="516"/>
                  <a:pt x="530" y="516"/>
                </a:cubicBezTo>
                <a:cubicBezTo>
                  <a:pt x="574" y="516"/>
                  <a:pt x="603" y="471"/>
                  <a:pt x="603" y="427"/>
                </a:cubicBezTo>
                <a:cubicBezTo>
                  <a:pt x="603" y="74"/>
                  <a:pt x="603" y="74"/>
                  <a:pt x="603" y="74"/>
                </a:cubicBezTo>
                <a:cubicBezTo>
                  <a:pt x="603" y="30"/>
                  <a:pt x="574" y="0"/>
                  <a:pt x="530" y="0"/>
                </a:cubicBezTo>
                <a:close/>
                <a:moveTo>
                  <a:pt x="353" y="589"/>
                </a:moveTo>
                <a:lnTo>
                  <a:pt x="353" y="589"/>
                </a:lnTo>
                <a:cubicBezTo>
                  <a:pt x="265" y="589"/>
                  <a:pt x="265" y="589"/>
                  <a:pt x="265" y="589"/>
                </a:cubicBezTo>
                <a:cubicBezTo>
                  <a:pt x="265" y="516"/>
                  <a:pt x="265" y="516"/>
                  <a:pt x="265" y="516"/>
                </a:cubicBezTo>
                <a:cubicBezTo>
                  <a:pt x="353" y="516"/>
                  <a:pt x="353" y="516"/>
                  <a:pt x="353" y="516"/>
                </a:cubicBezTo>
                <a:lnTo>
                  <a:pt x="353" y="589"/>
                </a:lnTo>
                <a:close/>
                <a:moveTo>
                  <a:pt x="559" y="427"/>
                </a:moveTo>
                <a:lnTo>
                  <a:pt x="559" y="427"/>
                </a:lnTo>
                <a:cubicBezTo>
                  <a:pt x="559" y="457"/>
                  <a:pt x="545" y="471"/>
                  <a:pt x="530" y="471"/>
                </a:cubicBezTo>
                <a:cubicBezTo>
                  <a:pt x="74" y="471"/>
                  <a:pt x="74" y="471"/>
                  <a:pt x="74" y="471"/>
                </a:cubicBezTo>
                <a:cubicBezTo>
                  <a:pt x="59" y="471"/>
                  <a:pt x="29" y="457"/>
                  <a:pt x="29" y="427"/>
                </a:cubicBezTo>
                <a:cubicBezTo>
                  <a:pt x="29" y="398"/>
                  <a:pt x="29" y="398"/>
                  <a:pt x="29" y="398"/>
                </a:cubicBezTo>
                <a:cubicBezTo>
                  <a:pt x="559" y="398"/>
                  <a:pt x="559" y="398"/>
                  <a:pt x="559" y="398"/>
                </a:cubicBezTo>
                <a:lnTo>
                  <a:pt x="559" y="427"/>
                </a:lnTo>
                <a:close/>
                <a:moveTo>
                  <a:pt x="559" y="354"/>
                </a:moveTo>
                <a:lnTo>
                  <a:pt x="559" y="354"/>
                </a:lnTo>
                <a:cubicBezTo>
                  <a:pt x="29" y="354"/>
                  <a:pt x="29" y="354"/>
                  <a:pt x="29" y="354"/>
                </a:cubicBezTo>
                <a:cubicBezTo>
                  <a:pt x="29" y="74"/>
                  <a:pt x="29" y="74"/>
                  <a:pt x="29" y="74"/>
                </a:cubicBezTo>
                <a:cubicBezTo>
                  <a:pt x="29" y="59"/>
                  <a:pt x="59" y="44"/>
                  <a:pt x="74" y="44"/>
                </a:cubicBezTo>
                <a:cubicBezTo>
                  <a:pt x="530" y="44"/>
                  <a:pt x="530" y="44"/>
                  <a:pt x="530" y="44"/>
                </a:cubicBezTo>
                <a:cubicBezTo>
                  <a:pt x="545" y="44"/>
                  <a:pt x="559" y="59"/>
                  <a:pt x="559" y="74"/>
                </a:cubicBezTo>
                <a:lnTo>
                  <a:pt x="559" y="3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8" name="Freeform 143"/>
          <p:cNvSpPr>
            <a:spLocks noChangeArrowheads="1"/>
          </p:cNvSpPr>
          <p:nvPr/>
        </p:nvSpPr>
        <p:spPr bwMode="auto">
          <a:xfrm>
            <a:off x="10131960" y="3543303"/>
            <a:ext cx="507868" cy="736599"/>
          </a:xfrm>
          <a:custGeom>
            <a:avLst/>
            <a:gdLst>
              <a:gd name="T0" fmla="*/ 368 w 442"/>
              <a:gd name="T1" fmla="*/ 0 h 634"/>
              <a:gd name="T2" fmla="*/ 368 w 442"/>
              <a:gd name="T3" fmla="*/ 0 h 634"/>
              <a:gd name="T4" fmla="*/ 73 w 442"/>
              <a:gd name="T5" fmla="*/ 0 h 634"/>
              <a:gd name="T6" fmla="*/ 0 w 442"/>
              <a:gd name="T7" fmla="*/ 74 h 634"/>
              <a:gd name="T8" fmla="*/ 0 w 442"/>
              <a:gd name="T9" fmla="*/ 545 h 634"/>
              <a:gd name="T10" fmla="*/ 73 w 442"/>
              <a:gd name="T11" fmla="*/ 633 h 634"/>
              <a:gd name="T12" fmla="*/ 368 w 442"/>
              <a:gd name="T13" fmla="*/ 633 h 634"/>
              <a:gd name="T14" fmla="*/ 441 w 442"/>
              <a:gd name="T15" fmla="*/ 545 h 634"/>
              <a:gd name="T16" fmla="*/ 441 w 442"/>
              <a:gd name="T17" fmla="*/ 74 h 634"/>
              <a:gd name="T18" fmla="*/ 368 w 442"/>
              <a:gd name="T19" fmla="*/ 0 h 634"/>
              <a:gd name="T20" fmla="*/ 412 w 442"/>
              <a:gd name="T21" fmla="*/ 545 h 634"/>
              <a:gd name="T22" fmla="*/ 412 w 442"/>
              <a:gd name="T23" fmla="*/ 545 h 634"/>
              <a:gd name="T24" fmla="*/ 368 w 442"/>
              <a:gd name="T25" fmla="*/ 589 h 634"/>
              <a:gd name="T26" fmla="*/ 73 w 442"/>
              <a:gd name="T27" fmla="*/ 589 h 634"/>
              <a:gd name="T28" fmla="*/ 29 w 442"/>
              <a:gd name="T29" fmla="*/ 545 h 634"/>
              <a:gd name="T30" fmla="*/ 29 w 442"/>
              <a:gd name="T31" fmla="*/ 486 h 634"/>
              <a:gd name="T32" fmla="*/ 412 w 442"/>
              <a:gd name="T33" fmla="*/ 486 h 634"/>
              <a:gd name="T34" fmla="*/ 412 w 442"/>
              <a:gd name="T35" fmla="*/ 545 h 634"/>
              <a:gd name="T36" fmla="*/ 412 w 442"/>
              <a:gd name="T37" fmla="*/ 457 h 634"/>
              <a:gd name="T38" fmla="*/ 412 w 442"/>
              <a:gd name="T39" fmla="*/ 457 h 634"/>
              <a:gd name="T40" fmla="*/ 29 w 442"/>
              <a:gd name="T41" fmla="*/ 457 h 634"/>
              <a:gd name="T42" fmla="*/ 29 w 442"/>
              <a:gd name="T43" fmla="*/ 133 h 634"/>
              <a:gd name="T44" fmla="*/ 412 w 442"/>
              <a:gd name="T45" fmla="*/ 133 h 634"/>
              <a:gd name="T46" fmla="*/ 412 w 442"/>
              <a:gd name="T47" fmla="*/ 457 h 634"/>
              <a:gd name="T48" fmla="*/ 412 w 442"/>
              <a:gd name="T49" fmla="*/ 103 h 634"/>
              <a:gd name="T50" fmla="*/ 412 w 442"/>
              <a:gd name="T51" fmla="*/ 103 h 634"/>
              <a:gd name="T52" fmla="*/ 29 w 442"/>
              <a:gd name="T53" fmla="*/ 103 h 634"/>
              <a:gd name="T54" fmla="*/ 29 w 442"/>
              <a:gd name="T55" fmla="*/ 74 h 634"/>
              <a:gd name="T56" fmla="*/ 73 w 442"/>
              <a:gd name="T57" fmla="*/ 44 h 634"/>
              <a:gd name="T58" fmla="*/ 368 w 442"/>
              <a:gd name="T59" fmla="*/ 44 h 634"/>
              <a:gd name="T60" fmla="*/ 412 w 442"/>
              <a:gd name="T61" fmla="*/ 74 h 634"/>
              <a:gd name="T62" fmla="*/ 412 w 442"/>
              <a:gd name="T63" fmla="*/ 103 h 634"/>
              <a:gd name="T64" fmla="*/ 221 w 442"/>
              <a:gd name="T65" fmla="*/ 574 h 634"/>
              <a:gd name="T66" fmla="*/ 221 w 442"/>
              <a:gd name="T67" fmla="*/ 574 h 634"/>
              <a:gd name="T68" fmla="*/ 250 w 442"/>
              <a:gd name="T69" fmla="*/ 545 h 634"/>
              <a:gd name="T70" fmla="*/ 221 w 442"/>
              <a:gd name="T71" fmla="*/ 516 h 634"/>
              <a:gd name="T72" fmla="*/ 191 w 442"/>
              <a:gd name="T73" fmla="*/ 545 h 634"/>
              <a:gd name="T74" fmla="*/ 221 w 442"/>
              <a:gd name="T75" fmla="*/ 574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2" h="634">
                <a:moveTo>
                  <a:pt x="368" y="0"/>
                </a:moveTo>
                <a:lnTo>
                  <a:pt x="368" y="0"/>
                </a:lnTo>
                <a:cubicBezTo>
                  <a:pt x="73" y="0"/>
                  <a:pt x="73" y="0"/>
                  <a:pt x="73" y="0"/>
                </a:cubicBezTo>
                <a:cubicBezTo>
                  <a:pt x="29" y="0"/>
                  <a:pt x="0" y="30"/>
                  <a:pt x="0" y="74"/>
                </a:cubicBezTo>
                <a:cubicBezTo>
                  <a:pt x="0" y="545"/>
                  <a:pt x="0" y="545"/>
                  <a:pt x="0" y="545"/>
                </a:cubicBezTo>
                <a:cubicBezTo>
                  <a:pt x="0" y="589"/>
                  <a:pt x="29" y="633"/>
                  <a:pt x="73" y="633"/>
                </a:cubicBezTo>
                <a:cubicBezTo>
                  <a:pt x="368" y="633"/>
                  <a:pt x="368" y="633"/>
                  <a:pt x="368" y="633"/>
                </a:cubicBezTo>
                <a:cubicBezTo>
                  <a:pt x="412" y="633"/>
                  <a:pt x="441" y="589"/>
                  <a:pt x="441" y="545"/>
                </a:cubicBezTo>
                <a:cubicBezTo>
                  <a:pt x="441" y="74"/>
                  <a:pt x="441" y="74"/>
                  <a:pt x="441" y="74"/>
                </a:cubicBezTo>
                <a:cubicBezTo>
                  <a:pt x="441" y="30"/>
                  <a:pt x="412" y="0"/>
                  <a:pt x="368" y="0"/>
                </a:cubicBezTo>
                <a:close/>
                <a:moveTo>
                  <a:pt x="412" y="545"/>
                </a:moveTo>
                <a:lnTo>
                  <a:pt x="412" y="545"/>
                </a:lnTo>
                <a:cubicBezTo>
                  <a:pt x="412" y="574"/>
                  <a:pt x="382" y="589"/>
                  <a:pt x="368" y="589"/>
                </a:cubicBezTo>
                <a:cubicBezTo>
                  <a:pt x="73" y="589"/>
                  <a:pt x="73" y="589"/>
                  <a:pt x="73" y="589"/>
                </a:cubicBezTo>
                <a:cubicBezTo>
                  <a:pt x="59" y="589"/>
                  <a:pt x="29" y="574"/>
                  <a:pt x="29" y="545"/>
                </a:cubicBezTo>
                <a:cubicBezTo>
                  <a:pt x="29" y="486"/>
                  <a:pt x="29" y="486"/>
                  <a:pt x="29" y="486"/>
                </a:cubicBezTo>
                <a:cubicBezTo>
                  <a:pt x="412" y="486"/>
                  <a:pt x="412" y="486"/>
                  <a:pt x="412" y="486"/>
                </a:cubicBezTo>
                <a:lnTo>
                  <a:pt x="412" y="545"/>
                </a:lnTo>
                <a:close/>
                <a:moveTo>
                  <a:pt x="412" y="457"/>
                </a:moveTo>
                <a:lnTo>
                  <a:pt x="412" y="457"/>
                </a:lnTo>
                <a:cubicBezTo>
                  <a:pt x="29" y="457"/>
                  <a:pt x="29" y="457"/>
                  <a:pt x="29" y="457"/>
                </a:cubicBezTo>
                <a:cubicBezTo>
                  <a:pt x="29" y="133"/>
                  <a:pt x="29" y="133"/>
                  <a:pt x="29" y="133"/>
                </a:cubicBezTo>
                <a:cubicBezTo>
                  <a:pt x="412" y="133"/>
                  <a:pt x="412" y="133"/>
                  <a:pt x="412" y="133"/>
                </a:cubicBezTo>
                <a:lnTo>
                  <a:pt x="412" y="457"/>
                </a:lnTo>
                <a:close/>
                <a:moveTo>
                  <a:pt x="412" y="103"/>
                </a:moveTo>
                <a:lnTo>
                  <a:pt x="412" y="103"/>
                </a:lnTo>
                <a:cubicBezTo>
                  <a:pt x="29" y="103"/>
                  <a:pt x="29" y="103"/>
                  <a:pt x="29" y="103"/>
                </a:cubicBezTo>
                <a:cubicBezTo>
                  <a:pt x="29" y="74"/>
                  <a:pt x="29" y="74"/>
                  <a:pt x="29" y="74"/>
                </a:cubicBezTo>
                <a:cubicBezTo>
                  <a:pt x="29" y="59"/>
                  <a:pt x="59" y="44"/>
                  <a:pt x="73" y="44"/>
                </a:cubicBezTo>
                <a:cubicBezTo>
                  <a:pt x="368" y="44"/>
                  <a:pt x="368" y="44"/>
                  <a:pt x="368" y="44"/>
                </a:cubicBezTo>
                <a:cubicBezTo>
                  <a:pt x="382" y="44"/>
                  <a:pt x="412" y="59"/>
                  <a:pt x="412" y="74"/>
                </a:cubicBezTo>
                <a:lnTo>
                  <a:pt x="412" y="103"/>
                </a:lnTo>
                <a:close/>
                <a:moveTo>
                  <a:pt x="221" y="574"/>
                </a:moveTo>
                <a:lnTo>
                  <a:pt x="221" y="574"/>
                </a:lnTo>
                <a:cubicBezTo>
                  <a:pt x="235" y="574"/>
                  <a:pt x="250" y="560"/>
                  <a:pt x="250" y="545"/>
                </a:cubicBezTo>
                <a:cubicBezTo>
                  <a:pt x="250" y="530"/>
                  <a:pt x="235" y="516"/>
                  <a:pt x="221" y="516"/>
                </a:cubicBezTo>
                <a:cubicBezTo>
                  <a:pt x="206" y="516"/>
                  <a:pt x="191" y="530"/>
                  <a:pt x="191" y="545"/>
                </a:cubicBezTo>
                <a:cubicBezTo>
                  <a:pt x="191" y="560"/>
                  <a:pt x="206" y="574"/>
                  <a:pt x="221" y="5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69" name="Freeform 144"/>
          <p:cNvSpPr>
            <a:spLocks noChangeArrowheads="1"/>
          </p:cNvSpPr>
          <p:nvPr/>
        </p:nvSpPr>
        <p:spPr bwMode="auto">
          <a:xfrm>
            <a:off x="9010422" y="3543303"/>
            <a:ext cx="406295" cy="736599"/>
          </a:xfrm>
          <a:custGeom>
            <a:avLst/>
            <a:gdLst>
              <a:gd name="T0" fmla="*/ 177 w 354"/>
              <a:gd name="T1" fmla="*/ 545 h 634"/>
              <a:gd name="T2" fmla="*/ 177 w 354"/>
              <a:gd name="T3" fmla="*/ 545 h 634"/>
              <a:gd name="T4" fmla="*/ 221 w 354"/>
              <a:gd name="T5" fmla="*/ 516 h 634"/>
              <a:gd name="T6" fmla="*/ 177 w 354"/>
              <a:gd name="T7" fmla="*/ 471 h 634"/>
              <a:gd name="T8" fmla="*/ 147 w 354"/>
              <a:gd name="T9" fmla="*/ 516 h 634"/>
              <a:gd name="T10" fmla="*/ 177 w 354"/>
              <a:gd name="T11" fmla="*/ 545 h 634"/>
              <a:gd name="T12" fmla="*/ 280 w 354"/>
              <a:gd name="T13" fmla="*/ 0 h 634"/>
              <a:gd name="T14" fmla="*/ 280 w 354"/>
              <a:gd name="T15" fmla="*/ 0 h 634"/>
              <a:gd name="T16" fmla="*/ 89 w 354"/>
              <a:gd name="T17" fmla="*/ 0 h 634"/>
              <a:gd name="T18" fmla="*/ 0 w 354"/>
              <a:gd name="T19" fmla="*/ 74 h 634"/>
              <a:gd name="T20" fmla="*/ 0 w 354"/>
              <a:gd name="T21" fmla="*/ 545 h 634"/>
              <a:gd name="T22" fmla="*/ 89 w 354"/>
              <a:gd name="T23" fmla="*/ 633 h 634"/>
              <a:gd name="T24" fmla="*/ 280 w 354"/>
              <a:gd name="T25" fmla="*/ 633 h 634"/>
              <a:gd name="T26" fmla="*/ 353 w 354"/>
              <a:gd name="T27" fmla="*/ 545 h 634"/>
              <a:gd name="T28" fmla="*/ 353 w 354"/>
              <a:gd name="T29" fmla="*/ 74 h 634"/>
              <a:gd name="T30" fmla="*/ 280 w 354"/>
              <a:gd name="T31" fmla="*/ 0 h 634"/>
              <a:gd name="T32" fmla="*/ 324 w 354"/>
              <a:gd name="T33" fmla="*/ 545 h 634"/>
              <a:gd name="T34" fmla="*/ 324 w 354"/>
              <a:gd name="T35" fmla="*/ 545 h 634"/>
              <a:gd name="T36" fmla="*/ 280 w 354"/>
              <a:gd name="T37" fmla="*/ 589 h 634"/>
              <a:gd name="T38" fmla="*/ 89 w 354"/>
              <a:gd name="T39" fmla="*/ 589 h 634"/>
              <a:gd name="T40" fmla="*/ 44 w 354"/>
              <a:gd name="T41" fmla="*/ 545 h 634"/>
              <a:gd name="T42" fmla="*/ 44 w 354"/>
              <a:gd name="T43" fmla="*/ 427 h 634"/>
              <a:gd name="T44" fmla="*/ 324 w 354"/>
              <a:gd name="T45" fmla="*/ 427 h 634"/>
              <a:gd name="T46" fmla="*/ 324 w 354"/>
              <a:gd name="T47" fmla="*/ 545 h 634"/>
              <a:gd name="T48" fmla="*/ 324 w 354"/>
              <a:gd name="T49" fmla="*/ 398 h 634"/>
              <a:gd name="T50" fmla="*/ 324 w 354"/>
              <a:gd name="T51" fmla="*/ 398 h 634"/>
              <a:gd name="T52" fmla="*/ 44 w 354"/>
              <a:gd name="T53" fmla="*/ 398 h 634"/>
              <a:gd name="T54" fmla="*/ 44 w 354"/>
              <a:gd name="T55" fmla="*/ 133 h 634"/>
              <a:gd name="T56" fmla="*/ 324 w 354"/>
              <a:gd name="T57" fmla="*/ 133 h 634"/>
              <a:gd name="T58" fmla="*/ 324 w 354"/>
              <a:gd name="T59" fmla="*/ 398 h 634"/>
              <a:gd name="T60" fmla="*/ 324 w 354"/>
              <a:gd name="T61" fmla="*/ 103 h 634"/>
              <a:gd name="T62" fmla="*/ 324 w 354"/>
              <a:gd name="T63" fmla="*/ 103 h 634"/>
              <a:gd name="T64" fmla="*/ 44 w 354"/>
              <a:gd name="T65" fmla="*/ 103 h 634"/>
              <a:gd name="T66" fmla="*/ 44 w 354"/>
              <a:gd name="T67" fmla="*/ 74 h 634"/>
              <a:gd name="T68" fmla="*/ 89 w 354"/>
              <a:gd name="T69" fmla="*/ 44 h 634"/>
              <a:gd name="T70" fmla="*/ 280 w 354"/>
              <a:gd name="T71" fmla="*/ 44 h 634"/>
              <a:gd name="T72" fmla="*/ 324 w 354"/>
              <a:gd name="T73" fmla="*/ 74 h 634"/>
              <a:gd name="T74" fmla="*/ 324 w 354"/>
              <a:gd name="T75" fmla="*/ 10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4" h="634">
                <a:moveTo>
                  <a:pt x="177" y="545"/>
                </a:moveTo>
                <a:lnTo>
                  <a:pt x="177" y="545"/>
                </a:lnTo>
                <a:cubicBezTo>
                  <a:pt x="206" y="545"/>
                  <a:pt x="221" y="530"/>
                  <a:pt x="221" y="516"/>
                </a:cubicBezTo>
                <a:cubicBezTo>
                  <a:pt x="221" y="486"/>
                  <a:pt x="206" y="471"/>
                  <a:pt x="177" y="471"/>
                </a:cubicBezTo>
                <a:cubicBezTo>
                  <a:pt x="162" y="471"/>
                  <a:pt x="147" y="486"/>
                  <a:pt x="147" y="516"/>
                </a:cubicBezTo>
                <a:cubicBezTo>
                  <a:pt x="147" y="530"/>
                  <a:pt x="162" y="545"/>
                  <a:pt x="177" y="545"/>
                </a:cubicBezTo>
                <a:close/>
                <a:moveTo>
                  <a:pt x="280" y="0"/>
                </a:moveTo>
                <a:lnTo>
                  <a:pt x="280" y="0"/>
                </a:lnTo>
                <a:cubicBezTo>
                  <a:pt x="89" y="0"/>
                  <a:pt x="89" y="0"/>
                  <a:pt x="89" y="0"/>
                </a:cubicBezTo>
                <a:cubicBezTo>
                  <a:pt x="44" y="0"/>
                  <a:pt x="0" y="30"/>
                  <a:pt x="0" y="74"/>
                </a:cubicBezTo>
                <a:cubicBezTo>
                  <a:pt x="0" y="545"/>
                  <a:pt x="0" y="545"/>
                  <a:pt x="0" y="545"/>
                </a:cubicBezTo>
                <a:cubicBezTo>
                  <a:pt x="0" y="589"/>
                  <a:pt x="44" y="633"/>
                  <a:pt x="89" y="633"/>
                </a:cubicBezTo>
                <a:cubicBezTo>
                  <a:pt x="280" y="633"/>
                  <a:pt x="280" y="633"/>
                  <a:pt x="280" y="633"/>
                </a:cubicBezTo>
                <a:cubicBezTo>
                  <a:pt x="324" y="633"/>
                  <a:pt x="353" y="589"/>
                  <a:pt x="353" y="545"/>
                </a:cubicBezTo>
                <a:cubicBezTo>
                  <a:pt x="353" y="74"/>
                  <a:pt x="353" y="74"/>
                  <a:pt x="353" y="74"/>
                </a:cubicBezTo>
                <a:cubicBezTo>
                  <a:pt x="353" y="30"/>
                  <a:pt x="324" y="0"/>
                  <a:pt x="280" y="0"/>
                </a:cubicBezTo>
                <a:close/>
                <a:moveTo>
                  <a:pt x="324" y="545"/>
                </a:moveTo>
                <a:lnTo>
                  <a:pt x="324" y="545"/>
                </a:lnTo>
                <a:cubicBezTo>
                  <a:pt x="324" y="574"/>
                  <a:pt x="294" y="589"/>
                  <a:pt x="280" y="589"/>
                </a:cubicBezTo>
                <a:cubicBezTo>
                  <a:pt x="89" y="589"/>
                  <a:pt x="89" y="589"/>
                  <a:pt x="89" y="589"/>
                </a:cubicBezTo>
                <a:cubicBezTo>
                  <a:pt x="59" y="589"/>
                  <a:pt x="44" y="574"/>
                  <a:pt x="44" y="545"/>
                </a:cubicBezTo>
                <a:cubicBezTo>
                  <a:pt x="44" y="427"/>
                  <a:pt x="44" y="427"/>
                  <a:pt x="44" y="427"/>
                </a:cubicBezTo>
                <a:cubicBezTo>
                  <a:pt x="324" y="427"/>
                  <a:pt x="324" y="427"/>
                  <a:pt x="324" y="427"/>
                </a:cubicBezTo>
                <a:lnTo>
                  <a:pt x="324" y="545"/>
                </a:lnTo>
                <a:close/>
                <a:moveTo>
                  <a:pt x="324" y="398"/>
                </a:moveTo>
                <a:lnTo>
                  <a:pt x="324" y="398"/>
                </a:lnTo>
                <a:cubicBezTo>
                  <a:pt x="44" y="398"/>
                  <a:pt x="44" y="398"/>
                  <a:pt x="44" y="398"/>
                </a:cubicBezTo>
                <a:cubicBezTo>
                  <a:pt x="44" y="133"/>
                  <a:pt x="44" y="133"/>
                  <a:pt x="44" y="133"/>
                </a:cubicBezTo>
                <a:cubicBezTo>
                  <a:pt x="324" y="133"/>
                  <a:pt x="324" y="133"/>
                  <a:pt x="324" y="133"/>
                </a:cubicBezTo>
                <a:lnTo>
                  <a:pt x="324" y="398"/>
                </a:lnTo>
                <a:close/>
                <a:moveTo>
                  <a:pt x="324" y="103"/>
                </a:moveTo>
                <a:lnTo>
                  <a:pt x="324" y="103"/>
                </a:lnTo>
                <a:cubicBezTo>
                  <a:pt x="44" y="103"/>
                  <a:pt x="44" y="103"/>
                  <a:pt x="44" y="103"/>
                </a:cubicBezTo>
                <a:cubicBezTo>
                  <a:pt x="44" y="74"/>
                  <a:pt x="44" y="74"/>
                  <a:pt x="44" y="74"/>
                </a:cubicBezTo>
                <a:cubicBezTo>
                  <a:pt x="44" y="59"/>
                  <a:pt x="59" y="44"/>
                  <a:pt x="89" y="44"/>
                </a:cubicBezTo>
                <a:cubicBezTo>
                  <a:pt x="280" y="44"/>
                  <a:pt x="280" y="44"/>
                  <a:pt x="280" y="44"/>
                </a:cubicBezTo>
                <a:cubicBezTo>
                  <a:pt x="294" y="44"/>
                  <a:pt x="324" y="59"/>
                  <a:pt x="324" y="74"/>
                </a:cubicBezTo>
                <a:lnTo>
                  <a:pt x="324" y="10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0" name="Freeform 145"/>
          <p:cNvSpPr>
            <a:spLocks noChangeArrowheads="1"/>
          </p:cNvSpPr>
          <p:nvPr/>
        </p:nvSpPr>
        <p:spPr bwMode="auto">
          <a:xfrm>
            <a:off x="7753446" y="3543303"/>
            <a:ext cx="579818" cy="736599"/>
          </a:xfrm>
          <a:custGeom>
            <a:avLst/>
            <a:gdLst>
              <a:gd name="T0" fmla="*/ 382 w 501"/>
              <a:gd name="T1" fmla="*/ 516 h 634"/>
              <a:gd name="T2" fmla="*/ 382 w 501"/>
              <a:gd name="T3" fmla="*/ 545 h 634"/>
              <a:gd name="T4" fmla="*/ 382 w 501"/>
              <a:gd name="T5" fmla="*/ 516 h 634"/>
              <a:gd name="T6" fmla="*/ 309 w 501"/>
              <a:gd name="T7" fmla="*/ 427 h 634"/>
              <a:gd name="T8" fmla="*/ 309 w 501"/>
              <a:gd name="T9" fmla="*/ 471 h 634"/>
              <a:gd name="T10" fmla="*/ 309 w 501"/>
              <a:gd name="T11" fmla="*/ 427 h 634"/>
              <a:gd name="T12" fmla="*/ 294 w 501"/>
              <a:gd name="T13" fmla="*/ 516 h 634"/>
              <a:gd name="T14" fmla="*/ 294 w 501"/>
              <a:gd name="T15" fmla="*/ 545 h 634"/>
              <a:gd name="T16" fmla="*/ 294 w 501"/>
              <a:gd name="T17" fmla="*/ 516 h 634"/>
              <a:gd name="T18" fmla="*/ 177 w 501"/>
              <a:gd name="T19" fmla="*/ 471 h 634"/>
              <a:gd name="T20" fmla="*/ 147 w 501"/>
              <a:gd name="T21" fmla="*/ 457 h 634"/>
              <a:gd name="T22" fmla="*/ 118 w 501"/>
              <a:gd name="T23" fmla="*/ 457 h 634"/>
              <a:gd name="T24" fmla="*/ 88 w 501"/>
              <a:gd name="T25" fmla="*/ 471 h 634"/>
              <a:gd name="T26" fmla="*/ 88 w 501"/>
              <a:gd name="T27" fmla="*/ 516 h 634"/>
              <a:gd name="T28" fmla="*/ 118 w 501"/>
              <a:gd name="T29" fmla="*/ 530 h 634"/>
              <a:gd name="T30" fmla="*/ 147 w 501"/>
              <a:gd name="T31" fmla="*/ 530 h 634"/>
              <a:gd name="T32" fmla="*/ 177 w 501"/>
              <a:gd name="T33" fmla="*/ 516 h 634"/>
              <a:gd name="T34" fmla="*/ 177 w 501"/>
              <a:gd name="T35" fmla="*/ 471 h 634"/>
              <a:gd name="T36" fmla="*/ 427 w 501"/>
              <a:gd name="T37" fmla="*/ 0 h 634"/>
              <a:gd name="T38" fmla="*/ 0 w 501"/>
              <a:gd name="T39" fmla="*/ 74 h 634"/>
              <a:gd name="T40" fmla="*/ 73 w 501"/>
              <a:gd name="T41" fmla="*/ 633 h 634"/>
              <a:gd name="T42" fmla="*/ 500 w 501"/>
              <a:gd name="T43" fmla="*/ 545 h 634"/>
              <a:gd name="T44" fmla="*/ 427 w 501"/>
              <a:gd name="T45" fmla="*/ 0 h 634"/>
              <a:gd name="T46" fmla="*/ 471 w 501"/>
              <a:gd name="T47" fmla="*/ 545 h 634"/>
              <a:gd name="T48" fmla="*/ 73 w 501"/>
              <a:gd name="T49" fmla="*/ 589 h 634"/>
              <a:gd name="T50" fmla="*/ 29 w 501"/>
              <a:gd name="T51" fmla="*/ 74 h 634"/>
              <a:gd name="T52" fmla="*/ 427 w 501"/>
              <a:gd name="T53" fmla="*/ 44 h 634"/>
              <a:gd name="T54" fmla="*/ 471 w 501"/>
              <a:gd name="T55" fmla="*/ 545 h 634"/>
              <a:gd name="T56" fmla="*/ 412 w 501"/>
              <a:gd name="T57" fmla="*/ 427 h 634"/>
              <a:gd name="T58" fmla="*/ 412 w 501"/>
              <a:gd name="T59" fmla="*/ 471 h 634"/>
              <a:gd name="T60" fmla="*/ 412 w 501"/>
              <a:gd name="T61" fmla="*/ 427 h 634"/>
              <a:gd name="T62" fmla="*/ 382 w 501"/>
              <a:gd name="T63" fmla="*/ 74 h 634"/>
              <a:gd name="T64" fmla="*/ 73 w 501"/>
              <a:gd name="T65" fmla="*/ 118 h 634"/>
              <a:gd name="T66" fmla="*/ 118 w 501"/>
              <a:gd name="T67" fmla="*/ 398 h 634"/>
              <a:gd name="T68" fmla="*/ 427 w 501"/>
              <a:gd name="T69" fmla="*/ 354 h 634"/>
              <a:gd name="T70" fmla="*/ 382 w 501"/>
              <a:gd name="T71" fmla="*/ 74 h 634"/>
              <a:gd name="T72" fmla="*/ 382 w 501"/>
              <a:gd name="T73" fmla="*/ 339 h 634"/>
              <a:gd name="T74" fmla="*/ 132 w 501"/>
              <a:gd name="T75" fmla="*/ 354 h 634"/>
              <a:gd name="T76" fmla="*/ 118 w 501"/>
              <a:gd name="T77" fmla="*/ 133 h 634"/>
              <a:gd name="T78" fmla="*/ 368 w 501"/>
              <a:gd name="T79" fmla="*/ 118 h 634"/>
              <a:gd name="T80" fmla="*/ 382 w 501"/>
              <a:gd name="T81" fmla="*/ 33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1" h="634">
                <a:moveTo>
                  <a:pt x="382" y="516"/>
                </a:moveTo>
                <a:lnTo>
                  <a:pt x="382" y="516"/>
                </a:lnTo>
                <a:cubicBezTo>
                  <a:pt x="382" y="516"/>
                  <a:pt x="368" y="516"/>
                  <a:pt x="368" y="530"/>
                </a:cubicBezTo>
                <a:cubicBezTo>
                  <a:pt x="368" y="545"/>
                  <a:pt x="382" y="545"/>
                  <a:pt x="382" y="545"/>
                </a:cubicBezTo>
                <a:cubicBezTo>
                  <a:pt x="397" y="545"/>
                  <a:pt x="412" y="545"/>
                  <a:pt x="412" y="530"/>
                </a:cubicBezTo>
                <a:cubicBezTo>
                  <a:pt x="412" y="516"/>
                  <a:pt x="397" y="516"/>
                  <a:pt x="382" y="516"/>
                </a:cubicBezTo>
                <a:close/>
                <a:moveTo>
                  <a:pt x="309" y="427"/>
                </a:moveTo>
                <a:lnTo>
                  <a:pt x="309" y="427"/>
                </a:lnTo>
                <a:cubicBezTo>
                  <a:pt x="294" y="427"/>
                  <a:pt x="294" y="442"/>
                  <a:pt x="294" y="457"/>
                </a:cubicBezTo>
                <a:cubicBezTo>
                  <a:pt x="294" y="457"/>
                  <a:pt x="294" y="471"/>
                  <a:pt x="309" y="471"/>
                </a:cubicBezTo>
                <a:cubicBezTo>
                  <a:pt x="324" y="471"/>
                  <a:pt x="324" y="457"/>
                  <a:pt x="324" y="457"/>
                </a:cubicBezTo>
                <a:cubicBezTo>
                  <a:pt x="324" y="442"/>
                  <a:pt x="324" y="427"/>
                  <a:pt x="309" y="427"/>
                </a:cubicBezTo>
                <a:close/>
                <a:moveTo>
                  <a:pt x="294" y="516"/>
                </a:moveTo>
                <a:lnTo>
                  <a:pt x="294" y="516"/>
                </a:lnTo>
                <a:cubicBezTo>
                  <a:pt x="280" y="516"/>
                  <a:pt x="265" y="516"/>
                  <a:pt x="265" y="530"/>
                </a:cubicBezTo>
                <a:cubicBezTo>
                  <a:pt x="265" y="545"/>
                  <a:pt x="280" y="545"/>
                  <a:pt x="294" y="545"/>
                </a:cubicBezTo>
                <a:cubicBezTo>
                  <a:pt x="294" y="545"/>
                  <a:pt x="309" y="545"/>
                  <a:pt x="309" y="530"/>
                </a:cubicBezTo>
                <a:cubicBezTo>
                  <a:pt x="309" y="516"/>
                  <a:pt x="294" y="516"/>
                  <a:pt x="294" y="516"/>
                </a:cubicBezTo>
                <a:close/>
                <a:moveTo>
                  <a:pt x="177" y="471"/>
                </a:moveTo>
                <a:lnTo>
                  <a:pt x="177" y="471"/>
                </a:lnTo>
                <a:cubicBezTo>
                  <a:pt x="147" y="471"/>
                  <a:pt x="147" y="471"/>
                  <a:pt x="147" y="471"/>
                </a:cubicBezTo>
                <a:cubicBezTo>
                  <a:pt x="147" y="457"/>
                  <a:pt x="147" y="457"/>
                  <a:pt x="147" y="457"/>
                </a:cubicBezTo>
                <a:cubicBezTo>
                  <a:pt x="147" y="442"/>
                  <a:pt x="147" y="427"/>
                  <a:pt x="132" y="427"/>
                </a:cubicBezTo>
                <a:cubicBezTo>
                  <a:pt x="118" y="427"/>
                  <a:pt x="118" y="442"/>
                  <a:pt x="118" y="457"/>
                </a:cubicBezTo>
                <a:cubicBezTo>
                  <a:pt x="118" y="471"/>
                  <a:pt x="118" y="471"/>
                  <a:pt x="118" y="471"/>
                </a:cubicBezTo>
                <a:cubicBezTo>
                  <a:pt x="88" y="471"/>
                  <a:pt x="88" y="471"/>
                  <a:pt x="88" y="471"/>
                </a:cubicBezTo>
                <a:lnTo>
                  <a:pt x="73" y="486"/>
                </a:lnTo>
                <a:cubicBezTo>
                  <a:pt x="73" y="501"/>
                  <a:pt x="88" y="516"/>
                  <a:pt x="88" y="516"/>
                </a:cubicBezTo>
                <a:cubicBezTo>
                  <a:pt x="118" y="516"/>
                  <a:pt x="118" y="516"/>
                  <a:pt x="118" y="516"/>
                </a:cubicBezTo>
                <a:cubicBezTo>
                  <a:pt x="118" y="530"/>
                  <a:pt x="118" y="530"/>
                  <a:pt x="118" y="530"/>
                </a:cubicBezTo>
                <a:cubicBezTo>
                  <a:pt x="118" y="545"/>
                  <a:pt x="118" y="545"/>
                  <a:pt x="132" y="545"/>
                </a:cubicBezTo>
                <a:cubicBezTo>
                  <a:pt x="147" y="545"/>
                  <a:pt x="147" y="545"/>
                  <a:pt x="147" y="530"/>
                </a:cubicBezTo>
                <a:cubicBezTo>
                  <a:pt x="147" y="516"/>
                  <a:pt x="147" y="516"/>
                  <a:pt x="147" y="516"/>
                </a:cubicBezTo>
                <a:cubicBezTo>
                  <a:pt x="177" y="516"/>
                  <a:pt x="177" y="516"/>
                  <a:pt x="177" y="516"/>
                </a:cubicBezTo>
                <a:cubicBezTo>
                  <a:pt x="177" y="516"/>
                  <a:pt x="191" y="501"/>
                  <a:pt x="191" y="486"/>
                </a:cubicBezTo>
                <a:lnTo>
                  <a:pt x="177" y="471"/>
                </a:lnTo>
                <a:close/>
                <a:moveTo>
                  <a:pt x="427" y="0"/>
                </a:moveTo>
                <a:lnTo>
                  <a:pt x="427" y="0"/>
                </a:lnTo>
                <a:cubicBezTo>
                  <a:pt x="73" y="0"/>
                  <a:pt x="73" y="0"/>
                  <a:pt x="73" y="0"/>
                </a:cubicBezTo>
                <a:cubicBezTo>
                  <a:pt x="29" y="0"/>
                  <a:pt x="0" y="30"/>
                  <a:pt x="0" y="74"/>
                </a:cubicBezTo>
                <a:cubicBezTo>
                  <a:pt x="0" y="545"/>
                  <a:pt x="0" y="545"/>
                  <a:pt x="0" y="545"/>
                </a:cubicBezTo>
                <a:cubicBezTo>
                  <a:pt x="0" y="589"/>
                  <a:pt x="29" y="633"/>
                  <a:pt x="73" y="633"/>
                </a:cubicBezTo>
                <a:cubicBezTo>
                  <a:pt x="427" y="633"/>
                  <a:pt x="427" y="633"/>
                  <a:pt x="427" y="633"/>
                </a:cubicBezTo>
                <a:cubicBezTo>
                  <a:pt x="471" y="633"/>
                  <a:pt x="500" y="589"/>
                  <a:pt x="500" y="545"/>
                </a:cubicBezTo>
                <a:cubicBezTo>
                  <a:pt x="500" y="74"/>
                  <a:pt x="500" y="74"/>
                  <a:pt x="500" y="74"/>
                </a:cubicBezTo>
                <a:cubicBezTo>
                  <a:pt x="500" y="30"/>
                  <a:pt x="471" y="0"/>
                  <a:pt x="427" y="0"/>
                </a:cubicBezTo>
                <a:close/>
                <a:moveTo>
                  <a:pt x="471" y="545"/>
                </a:moveTo>
                <a:lnTo>
                  <a:pt x="471" y="545"/>
                </a:lnTo>
                <a:cubicBezTo>
                  <a:pt x="471" y="574"/>
                  <a:pt x="441" y="589"/>
                  <a:pt x="427" y="589"/>
                </a:cubicBezTo>
                <a:cubicBezTo>
                  <a:pt x="73" y="589"/>
                  <a:pt x="73" y="589"/>
                  <a:pt x="73" y="589"/>
                </a:cubicBezTo>
                <a:cubicBezTo>
                  <a:pt x="59" y="589"/>
                  <a:pt x="29" y="574"/>
                  <a:pt x="29" y="545"/>
                </a:cubicBezTo>
                <a:cubicBezTo>
                  <a:pt x="29" y="74"/>
                  <a:pt x="29" y="74"/>
                  <a:pt x="29" y="74"/>
                </a:cubicBezTo>
                <a:cubicBezTo>
                  <a:pt x="29" y="59"/>
                  <a:pt x="59" y="44"/>
                  <a:pt x="73" y="44"/>
                </a:cubicBezTo>
                <a:cubicBezTo>
                  <a:pt x="427" y="44"/>
                  <a:pt x="427" y="44"/>
                  <a:pt x="427" y="44"/>
                </a:cubicBezTo>
                <a:cubicBezTo>
                  <a:pt x="441" y="44"/>
                  <a:pt x="471" y="59"/>
                  <a:pt x="471" y="74"/>
                </a:cubicBezTo>
                <a:lnTo>
                  <a:pt x="471" y="545"/>
                </a:lnTo>
                <a:close/>
                <a:moveTo>
                  <a:pt x="412" y="427"/>
                </a:moveTo>
                <a:lnTo>
                  <a:pt x="412" y="427"/>
                </a:lnTo>
                <a:cubicBezTo>
                  <a:pt x="397" y="427"/>
                  <a:pt x="382" y="442"/>
                  <a:pt x="382" y="457"/>
                </a:cubicBezTo>
                <a:cubicBezTo>
                  <a:pt x="382" y="457"/>
                  <a:pt x="397" y="471"/>
                  <a:pt x="412" y="471"/>
                </a:cubicBezTo>
                <a:lnTo>
                  <a:pt x="427" y="457"/>
                </a:lnTo>
                <a:cubicBezTo>
                  <a:pt x="427" y="442"/>
                  <a:pt x="412" y="427"/>
                  <a:pt x="412" y="427"/>
                </a:cubicBezTo>
                <a:close/>
                <a:moveTo>
                  <a:pt x="382" y="74"/>
                </a:moveTo>
                <a:lnTo>
                  <a:pt x="382" y="74"/>
                </a:lnTo>
                <a:cubicBezTo>
                  <a:pt x="118" y="74"/>
                  <a:pt x="118" y="74"/>
                  <a:pt x="118" y="74"/>
                </a:cubicBezTo>
                <a:cubicBezTo>
                  <a:pt x="88" y="74"/>
                  <a:pt x="73" y="103"/>
                  <a:pt x="73" y="118"/>
                </a:cubicBezTo>
                <a:cubicBezTo>
                  <a:pt x="73" y="354"/>
                  <a:pt x="73" y="354"/>
                  <a:pt x="73" y="354"/>
                </a:cubicBezTo>
                <a:cubicBezTo>
                  <a:pt x="73" y="368"/>
                  <a:pt x="88" y="398"/>
                  <a:pt x="118" y="398"/>
                </a:cubicBezTo>
                <a:cubicBezTo>
                  <a:pt x="382" y="398"/>
                  <a:pt x="382" y="398"/>
                  <a:pt x="382" y="398"/>
                </a:cubicBezTo>
                <a:cubicBezTo>
                  <a:pt x="412" y="398"/>
                  <a:pt x="427" y="368"/>
                  <a:pt x="427" y="354"/>
                </a:cubicBezTo>
                <a:cubicBezTo>
                  <a:pt x="427" y="118"/>
                  <a:pt x="427" y="118"/>
                  <a:pt x="427" y="118"/>
                </a:cubicBezTo>
                <a:cubicBezTo>
                  <a:pt x="427" y="103"/>
                  <a:pt x="412" y="74"/>
                  <a:pt x="382" y="74"/>
                </a:cubicBezTo>
                <a:close/>
                <a:moveTo>
                  <a:pt x="382" y="339"/>
                </a:moveTo>
                <a:lnTo>
                  <a:pt x="382" y="339"/>
                </a:lnTo>
                <a:cubicBezTo>
                  <a:pt x="382" y="339"/>
                  <a:pt x="382" y="354"/>
                  <a:pt x="368" y="354"/>
                </a:cubicBezTo>
                <a:cubicBezTo>
                  <a:pt x="132" y="354"/>
                  <a:pt x="132" y="354"/>
                  <a:pt x="132" y="354"/>
                </a:cubicBezTo>
                <a:cubicBezTo>
                  <a:pt x="118" y="354"/>
                  <a:pt x="118" y="339"/>
                  <a:pt x="118" y="339"/>
                </a:cubicBezTo>
                <a:cubicBezTo>
                  <a:pt x="118" y="133"/>
                  <a:pt x="118" y="133"/>
                  <a:pt x="118" y="133"/>
                </a:cubicBezTo>
                <a:cubicBezTo>
                  <a:pt x="118" y="133"/>
                  <a:pt x="118" y="118"/>
                  <a:pt x="132" y="118"/>
                </a:cubicBezTo>
                <a:cubicBezTo>
                  <a:pt x="368" y="118"/>
                  <a:pt x="368" y="118"/>
                  <a:pt x="368" y="118"/>
                </a:cubicBezTo>
                <a:cubicBezTo>
                  <a:pt x="382" y="118"/>
                  <a:pt x="382" y="133"/>
                  <a:pt x="382" y="133"/>
                </a:cubicBezTo>
                <a:lnTo>
                  <a:pt x="382" y="33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1" name="Freeform 146"/>
          <p:cNvSpPr>
            <a:spLocks noChangeArrowheads="1"/>
          </p:cNvSpPr>
          <p:nvPr/>
        </p:nvSpPr>
        <p:spPr bwMode="auto">
          <a:xfrm>
            <a:off x="6496474" y="3699934"/>
            <a:ext cx="732174" cy="406402"/>
          </a:xfrm>
          <a:custGeom>
            <a:avLst/>
            <a:gdLst>
              <a:gd name="T0" fmla="*/ 383 w 634"/>
              <a:gd name="T1" fmla="*/ 147 h 354"/>
              <a:gd name="T2" fmla="*/ 383 w 634"/>
              <a:gd name="T3" fmla="*/ 147 h 354"/>
              <a:gd name="T4" fmla="*/ 354 w 634"/>
              <a:gd name="T5" fmla="*/ 176 h 354"/>
              <a:gd name="T6" fmla="*/ 383 w 634"/>
              <a:gd name="T7" fmla="*/ 206 h 354"/>
              <a:gd name="T8" fmla="*/ 412 w 634"/>
              <a:gd name="T9" fmla="*/ 176 h 354"/>
              <a:gd name="T10" fmla="*/ 383 w 634"/>
              <a:gd name="T11" fmla="*/ 147 h 354"/>
              <a:gd name="T12" fmla="*/ 265 w 634"/>
              <a:gd name="T13" fmla="*/ 162 h 354"/>
              <a:gd name="T14" fmla="*/ 265 w 634"/>
              <a:gd name="T15" fmla="*/ 162 h 354"/>
              <a:gd name="T16" fmla="*/ 207 w 634"/>
              <a:gd name="T17" fmla="*/ 162 h 354"/>
              <a:gd name="T18" fmla="*/ 207 w 634"/>
              <a:gd name="T19" fmla="*/ 103 h 354"/>
              <a:gd name="T20" fmla="*/ 177 w 634"/>
              <a:gd name="T21" fmla="*/ 88 h 354"/>
              <a:gd name="T22" fmla="*/ 162 w 634"/>
              <a:gd name="T23" fmla="*/ 103 h 354"/>
              <a:gd name="T24" fmla="*/ 162 w 634"/>
              <a:gd name="T25" fmla="*/ 162 h 354"/>
              <a:gd name="T26" fmla="*/ 103 w 634"/>
              <a:gd name="T27" fmla="*/ 162 h 354"/>
              <a:gd name="T28" fmla="*/ 89 w 634"/>
              <a:gd name="T29" fmla="*/ 176 h 354"/>
              <a:gd name="T30" fmla="*/ 103 w 634"/>
              <a:gd name="T31" fmla="*/ 206 h 354"/>
              <a:gd name="T32" fmla="*/ 162 w 634"/>
              <a:gd name="T33" fmla="*/ 206 h 354"/>
              <a:gd name="T34" fmla="*/ 162 w 634"/>
              <a:gd name="T35" fmla="*/ 265 h 354"/>
              <a:gd name="T36" fmla="*/ 177 w 634"/>
              <a:gd name="T37" fmla="*/ 279 h 354"/>
              <a:gd name="T38" fmla="*/ 207 w 634"/>
              <a:gd name="T39" fmla="*/ 265 h 354"/>
              <a:gd name="T40" fmla="*/ 207 w 634"/>
              <a:gd name="T41" fmla="*/ 206 h 354"/>
              <a:gd name="T42" fmla="*/ 265 w 634"/>
              <a:gd name="T43" fmla="*/ 206 h 354"/>
              <a:gd name="T44" fmla="*/ 280 w 634"/>
              <a:gd name="T45" fmla="*/ 176 h 354"/>
              <a:gd name="T46" fmla="*/ 265 w 634"/>
              <a:gd name="T47" fmla="*/ 162 h 354"/>
              <a:gd name="T48" fmla="*/ 442 w 634"/>
              <a:gd name="T49" fmla="*/ 221 h 354"/>
              <a:gd name="T50" fmla="*/ 442 w 634"/>
              <a:gd name="T51" fmla="*/ 221 h 354"/>
              <a:gd name="T52" fmla="*/ 412 w 634"/>
              <a:gd name="T53" fmla="*/ 250 h 354"/>
              <a:gd name="T54" fmla="*/ 442 w 634"/>
              <a:gd name="T55" fmla="*/ 279 h 354"/>
              <a:gd name="T56" fmla="*/ 471 w 634"/>
              <a:gd name="T57" fmla="*/ 250 h 354"/>
              <a:gd name="T58" fmla="*/ 442 w 634"/>
              <a:gd name="T59" fmla="*/ 221 h 354"/>
              <a:gd name="T60" fmla="*/ 516 w 634"/>
              <a:gd name="T61" fmla="*/ 0 h 354"/>
              <a:gd name="T62" fmla="*/ 516 w 634"/>
              <a:gd name="T63" fmla="*/ 0 h 354"/>
              <a:gd name="T64" fmla="*/ 118 w 634"/>
              <a:gd name="T65" fmla="*/ 0 h 354"/>
              <a:gd name="T66" fmla="*/ 0 w 634"/>
              <a:gd name="T67" fmla="*/ 117 h 354"/>
              <a:gd name="T68" fmla="*/ 0 w 634"/>
              <a:gd name="T69" fmla="*/ 235 h 354"/>
              <a:gd name="T70" fmla="*/ 118 w 634"/>
              <a:gd name="T71" fmla="*/ 353 h 354"/>
              <a:gd name="T72" fmla="*/ 516 w 634"/>
              <a:gd name="T73" fmla="*/ 353 h 354"/>
              <a:gd name="T74" fmla="*/ 633 w 634"/>
              <a:gd name="T75" fmla="*/ 235 h 354"/>
              <a:gd name="T76" fmla="*/ 633 w 634"/>
              <a:gd name="T77" fmla="*/ 117 h 354"/>
              <a:gd name="T78" fmla="*/ 516 w 634"/>
              <a:gd name="T79" fmla="*/ 0 h 354"/>
              <a:gd name="T80" fmla="*/ 589 w 634"/>
              <a:gd name="T81" fmla="*/ 235 h 354"/>
              <a:gd name="T82" fmla="*/ 589 w 634"/>
              <a:gd name="T83" fmla="*/ 235 h 354"/>
              <a:gd name="T84" fmla="*/ 516 w 634"/>
              <a:gd name="T85" fmla="*/ 324 h 354"/>
              <a:gd name="T86" fmla="*/ 118 w 634"/>
              <a:gd name="T87" fmla="*/ 324 h 354"/>
              <a:gd name="T88" fmla="*/ 45 w 634"/>
              <a:gd name="T89" fmla="*/ 235 h 354"/>
              <a:gd name="T90" fmla="*/ 45 w 634"/>
              <a:gd name="T91" fmla="*/ 117 h 354"/>
              <a:gd name="T92" fmla="*/ 118 w 634"/>
              <a:gd name="T93" fmla="*/ 44 h 354"/>
              <a:gd name="T94" fmla="*/ 516 w 634"/>
              <a:gd name="T95" fmla="*/ 44 h 354"/>
              <a:gd name="T96" fmla="*/ 589 w 634"/>
              <a:gd name="T97" fmla="*/ 117 h 354"/>
              <a:gd name="T98" fmla="*/ 589 w 634"/>
              <a:gd name="T99" fmla="*/ 235 h 354"/>
              <a:gd name="T100" fmla="*/ 530 w 634"/>
              <a:gd name="T101" fmla="*/ 162 h 354"/>
              <a:gd name="T102" fmla="*/ 530 w 634"/>
              <a:gd name="T103" fmla="*/ 162 h 354"/>
              <a:gd name="T104" fmla="*/ 501 w 634"/>
              <a:gd name="T105" fmla="*/ 191 h 354"/>
              <a:gd name="T106" fmla="*/ 530 w 634"/>
              <a:gd name="T107" fmla="*/ 221 h 354"/>
              <a:gd name="T108" fmla="*/ 560 w 634"/>
              <a:gd name="T109" fmla="*/ 191 h 354"/>
              <a:gd name="T110" fmla="*/ 530 w 634"/>
              <a:gd name="T111" fmla="*/ 162 h 354"/>
              <a:gd name="T112" fmla="*/ 471 w 634"/>
              <a:gd name="T113" fmla="*/ 88 h 354"/>
              <a:gd name="T114" fmla="*/ 471 w 634"/>
              <a:gd name="T115" fmla="*/ 88 h 354"/>
              <a:gd name="T116" fmla="*/ 442 w 634"/>
              <a:gd name="T117" fmla="*/ 117 h 354"/>
              <a:gd name="T118" fmla="*/ 471 w 634"/>
              <a:gd name="T119" fmla="*/ 147 h 354"/>
              <a:gd name="T120" fmla="*/ 501 w 634"/>
              <a:gd name="T121" fmla="*/ 117 h 354"/>
              <a:gd name="T122" fmla="*/ 471 w 634"/>
              <a:gd name="T123" fmla="*/ 8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34" h="354">
                <a:moveTo>
                  <a:pt x="383" y="147"/>
                </a:moveTo>
                <a:lnTo>
                  <a:pt x="383" y="147"/>
                </a:lnTo>
                <a:cubicBezTo>
                  <a:pt x="369" y="147"/>
                  <a:pt x="354" y="162"/>
                  <a:pt x="354" y="176"/>
                </a:cubicBezTo>
                <a:cubicBezTo>
                  <a:pt x="354" y="191"/>
                  <a:pt x="369" y="206"/>
                  <a:pt x="383" y="206"/>
                </a:cubicBezTo>
                <a:cubicBezTo>
                  <a:pt x="398" y="206"/>
                  <a:pt x="412" y="191"/>
                  <a:pt x="412" y="176"/>
                </a:cubicBezTo>
                <a:cubicBezTo>
                  <a:pt x="412" y="162"/>
                  <a:pt x="398" y="147"/>
                  <a:pt x="383" y="147"/>
                </a:cubicBezTo>
                <a:close/>
                <a:moveTo>
                  <a:pt x="265" y="162"/>
                </a:moveTo>
                <a:lnTo>
                  <a:pt x="265" y="162"/>
                </a:lnTo>
                <a:cubicBezTo>
                  <a:pt x="207" y="162"/>
                  <a:pt x="207" y="162"/>
                  <a:pt x="207" y="162"/>
                </a:cubicBezTo>
                <a:cubicBezTo>
                  <a:pt x="207" y="103"/>
                  <a:pt x="207" y="103"/>
                  <a:pt x="207" y="103"/>
                </a:cubicBezTo>
                <a:cubicBezTo>
                  <a:pt x="207" y="88"/>
                  <a:pt x="192" y="88"/>
                  <a:pt x="177" y="88"/>
                </a:cubicBezTo>
                <a:cubicBezTo>
                  <a:pt x="177" y="88"/>
                  <a:pt x="162" y="88"/>
                  <a:pt x="162" y="103"/>
                </a:cubicBezTo>
                <a:cubicBezTo>
                  <a:pt x="162" y="162"/>
                  <a:pt x="162" y="162"/>
                  <a:pt x="162" y="162"/>
                </a:cubicBezTo>
                <a:cubicBezTo>
                  <a:pt x="103" y="162"/>
                  <a:pt x="103" y="162"/>
                  <a:pt x="103" y="162"/>
                </a:cubicBezTo>
                <a:cubicBezTo>
                  <a:pt x="89" y="162"/>
                  <a:pt x="89" y="176"/>
                  <a:pt x="89" y="176"/>
                </a:cubicBezTo>
                <a:cubicBezTo>
                  <a:pt x="89" y="191"/>
                  <a:pt x="89" y="206"/>
                  <a:pt x="103" y="206"/>
                </a:cubicBezTo>
                <a:cubicBezTo>
                  <a:pt x="162" y="206"/>
                  <a:pt x="162" y="206"/>
                  <a:pt x="162" y="206"/>
                </a:cubicBezTo>
                <a:cubicBezTo>
                  <a:pt x="162" y="265"/>
                  <a:pt x="162" y="265"/>
                  <a:pt x="162" y="265"/>
                </a:cubicBezTo>
                <a:lnTo>
                  <a:pt x="177" y="279"/>
                </a:lnTo>
                <a:cubicBezTo>
                  <a:pt x="192" y="279"/>
                  <a:pt x="207" y="265"/>
                  <a:pt x="207" y="265"/>
                </a:cubicBezTo>
                <a:cubicBezTo>
                  <a:pt x="207" y="206"/>
                  <a:pt x="207" y="206"/>
                  <a:pt x="207" y="206"/>
                </a:cubicBezTo>
                <a:cubicBezTo>
                  <a:pt x="265" y="206"/>
                  <a:pt x="265" y="206"/>
                  <a:pt x="265" y="206"/>
                </a:cubicBezTo>
                <a:cubicBezTo>
                  <a:pt x="265" y="206"/>
                  <a:pt x="280" y="191"/>
                  <a:pt x="280" y="176"/>
                </a:cubicBezTo>
                <a:lnTo>
                  <a:pt x="265" y="162"/>
                </a:lnTo>
                <a:close/>
                <a:moveTo>
                  <a:pt x="442" y="221"/>
                </a:moveTo>
                <a:lnTo>
                  <a:pt x="442" y="221"/>
                </a:lnTo>
                <a:cubicBezTo>
                  <a:pt x="428" y="221"/>
                  <a:pt x="412" y="235"/>
                  <a:pt x="412" y="250"/>
                </a:cubicBezTo>
                <a:cubicBezTo>
                  <a:pt x="412" y="265"/>
                  <a:pt x="428" y="279"/>
                  <a:pt x="442" y="279"/>
                </a:cubicBezTo>
                <a:cubicBezTo>
                  <a:pt x="457" y="279"/>
                  <a:pt x="471" y="265"/>
                  <a:pt x="471" y="250"/>
                </a:cubicBezTo>
                <a:cubicBezTo>
                  <a:pt x="471" y="235"/>
                  <a:pt x="457" y="221"/>
                  <a:pt x="442" y="221"/>
                </a:cubicBezTo>
                <a:close/>
                <a:moveTo>
                  <a:pt x="516" y="0"/>
                </a:moveTo>
                <a:lnTo>
                  <a:pt x="516" y="0"/>
                </a:lnTo>
                <a:cubicBezTo>
                  <a:pt x="118" y="0"/>
                  <a:pt x="118" y="0"/>
                  <a:pt x="118" y="0"/>
                </a:cubicBezTo>
                <a:cubicBezTo>
                  <a:pt x="59" y="0"/>
                  <a:pt x="0" y="58"/>
                  <a:pt x="0" y="117"/>
                </a:cubicBezTo>
                <a:cubicBezTo>
                  <a:pt x="0" y="235"/>
                  <a:pt x="0" y="235"/>
                  <a:pt x="0" y="235"/>
                </a:cubicBezTo>
                <a:cubicBezTo>
                  <a:pt x="0" y="309"/>
                  <a:pt x="59" y="353"/>
                  <a:pt x="118" y="353"/>
                </a:cubicBezTo>
                <a:cubicBezTo>
                  <a:pt x="516" y="353"/>
                  <a:pt x="516" y="353"/>
                  <a:pt x="516" y="353"/>
                </a:cubicBezTo>
                <a:cubicBezTo>
                  <a:pt x="575" y="353"/>
                  <a:pt x="633" y="309"/>
                  <a:pt x="633" y="235"/>
                </a:cubicBezTo>
                <a:cubicBezTo>
                  <a:pt x="633" y="117"/>
                  <a:pt x="633" y="117"/>
                  <a:pt x="633" y="117"/>
                </a:cubicBezTo>
                <a:cubicBezTo>
                  <a:pt x="633" y="58"/>
                  <a:pt x="575" y="0"/>
                  <a:pt x="516" y="0"/>
                </a:cubicBezTo>
                <a:close/>
                <a:moveTo>
                  <a:pt x="589" y="235"/>
                </a:moveTo>
                <a:lnTo>
                  <a:pt x="589" y="235"/>
                </a:lnTo>
                <a:cubicBezTo>
                  <a:pt x="589" y="279"/>
                  <a:pt x="560" y="324"/>
                  <a:pt x="516" y="324"/>
                </a:cubicBezTo>
                <a:cubicBezTo>
                  <a:pt x="118" y="324"/>
                  <a:pt x="118" y="324"/>
                  <a:pt x="118" y="324"/>
                </a:cubicBezTo>
                <a:cubicBezTo>
                  <a:pt x="74" y="324"/>
                  <a:pt x="45" y="279"/>
                  <a:pt x="45" y="235"/>
                </a:cubicBezTo>
                <a:cubicBezTo>
                  <a:pt x="45" y="117"/>
                  <a:pt x="45" y="117"/>
                  <a:pt x="45" y="117"/>
                </a:cubicBezTo>
                <a:cubicBezTo>
                  <a:pt x="45" y="74"/>
                  <a:pt x="74" y="44"/>
                  <a:pt x="118" y="44"/>
                </a:cubicBezTo>
                <a:cubicBezTo>
                  <a:pt x="516" y="44"/>
                  <a:pt x="516" y="44"/>
                  <a:pt x="516" y="44"/>
                </a:cubicBezTo>
                <a:cubicBezTo>
                  <a:pt x="560" y="44"/>
                  <a:pt x="589" y="74"/>
                  <a:pt x="589" y="117"/>
                </a:cubicBezTo>
                <a:lnTo>
                  <a:pt x="589" y="235"/>
                </a:lnTo>
                <a:close/>
                <a:moveTo>
                  <a:pt x="530" y="162"/>
                </a:moveTo>
                <a:lnTo>
                  <a:pt x="530" y="162"/>
                </a:lnTo>
                <a:cubicBezTo>
                  <a:pt x="516" y="162"/>
                  <a:pt x="501" y="176"/>
                  <a:pt x="501" y="191"/>
                </a:cubicBezTo>
                <a:cubicBezTo>
                  <a:pt x="501" y="206"/>
                  <a:pt x="516" y="221"/>
                  <a:pt x="530" y="221"/>
                </a:cubicBezTo>
                <a:cubicBezTo>
                  <a:pt x="545" y="221"/>
                  <a:pt x="560" y="206"/>
                  <a:pt x="560" y="191"/>
                </a:cubicBezTo>
                <a:cubicBezTo>
                  <a:pt x="560" y="176"/>
                  <a:pt x="545" y="162"/>
                  <a:pt x="530" y="162"/>
                </a:cubicBezTo>
                <a:close/>
                <a:moveTo>
                  <a:pt x="471" y="88"/>
                </a:moveTo>
                <a:lnTo>
                  <a:pt x="471" y="88"/>
                </a:lnTo>
                <a:cubicBezTo>
                  <a:pt x="457" y="88"/>
                  <a:pt x="442" y="103"/>
                  <a:pt x="442" y="117"/>
                </a:cubicBezTo>
                <a:cubicBezTo>
                  <a:pt x="442" y="132"/>
                  <a:pt x="457" y="147"/>
                  <a:pt x="471" y="147"/>
                </a:cubicBezTo>
                <a:cubicBezTo>
                  <a:pt x="486" y="147"/>
                  <a:pt x="501" y="132"/>
                  <a:pt x="501" y="117"/>
                </a:cubicBezTo>
                <a:cubicBezTo>
                  <a:pt x="501" y="103"/>
                  <a:pt x="486" y="88"/>
                  <a:pt x="471" y="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2" name="Freeform 147"/>
          <p:cNvSpPr>
            <a:spLocks noChangeArrowheads="1"/>
          </p:cNvSpPr>
          <p:nvPr/>
        </p:nvSpPr>
        <p:spPr bwMode="auto">
          <a:xfrm>
            <a:off x="5328379" y="3661837"/>
            <a:ext cx="732174" cy="495298"/>
          </a:xfrm>
          <a:custGeom>
            <a:avLst/>
            <a:gdLst>
              <a:gd name="T0" fmla="*/ 103 w 634"/>
              <a:gd name="T1" fmla="*/ 265 h 428"/>
              <a:gd name="T2" fmla="*/ 103 w 634"/>
              <a:gd name="T3" fmla="*/ 309 h 428"/>
              <a:gd name="T4" fmla="*/ 103 w 634"/>
              <a:gd name="T5" fmla="*/ 265 h 428"/>
              <a:gd name="T6" fmla="*/ 456 w 634"/>
              <a:gd name="T7" fmla="*/ 74 h 428"/>
              <a:gd name="T8" fmla="*/ 162 w 634"/>
              <a:gd name="T9" fmla="*/ 88 h 428"/>
              <a:gd name="T10" fmla="*/ 176 w 634"/>
              <a:gd name="T11" fmla="*/ 354 h 428"/>
              <a:gd name="T12" fmla="*/ 471 w 634"/>
              <a:gd name="T13" fmla="*/ 324 h 428"/>
              <a:gd name="T14" fmla="*/ 456 w 634"/>
              <a:gd name="T15" fmla="*/ 74 h 428"/>
              <a:gd name="T16" fmla="*/ 426 w 634"/>
              <a:gd name="T17" fmla="*/ 295 h 428"/>
              <a:gd name="T18" fmla="*/ 221 w 634"/>
              <a:gd name="T19" fmla="*/ 309 h 428"/>
              <a:gd name="T20" fmla="*/ 191 w 634"/>
              <a:gd name="T21" fmla="*/ 133 h 428"/>
              <a:gd name="T22" fmla="*/ 412 w 634"/>
              <a:gd name="T23" fmla="*/ 118 h 428"/>
              <a:gd name="T24" fmla="*/ 426 w 634"/>
              <a:gd name="T25" fmla="*/ 295 h 428"/>
              <a:gd name="T26" fmla="*/ 103 w 634"/>
              <a:gd name="T27" fmla="*/ 192 h 428"/>
              <a:gd name="T28" fmla="*/ 103 w 634"/>
              <a:gd name="T29" fmla="*/ 236 h 428"/>
              <a:gd name="T30" fmla="*/ 103 w 634"/>
              <a:gd name="T31" fmla="*/ 192 h 428"/>
              <a:gd name="T32" fmla="*/ 544 w 634"/>
              <a:gd name="T33" fmla="*/ 0 h 428"/>
              <a:gd name="T34" fmla="*/ 0 w 634"/>
              <a:gd name="T35" fmla="*/ 74 h 428"/>
              <a:gd name="T36" fmla="*/ 73 w 634"/>
              <a:gd name="T37" fmla="*/ 427 h 428"/>
              <a:gd name="T38" fmla="*/ 633 w 634"/>
              <a:gd name="T39" fmla="*/ 354 h 428"/>
              <a:gd name="T40" fmla="*/ 544 w 634"/>
              <a:gd name="T41" fmla="*/ 0 h 428"/>
              <a:gd name="T42" fmla="*/ 588 w 634"/>
              <a:gd name="T43" fmla="*/ 354 h 428"/>
              <a:gd name="T44" fmla="*/ 73 w 634"/>
              <a:gd name="T45" fmla="*/ 383 h 428"/>
              <a:gd name="T46" fmla="*/ 44 w 634"/>
              <a:gd name="T47" fmla="*/ 74 h 428"/>
              <a:gd name="T48" fmla="*/ 544 w 634"/>
              <a:gd name="T49" fmla="*/ 30 h 428"/>
              <a:gd name="T50" fmla="*/ 588 w 634"/>
              <a:gd name="T51" fmla="*/ 354 h 428"/>
              <a:gd name="T52" fmla="*/ 530 w 634"/>
              <a:gd name="T53" fmla="*/ 192 h 428"/>
              <a:gd name="T54" fmla="*/ 530 w 634"/>
              <a:gd name="T55" fmla="*/ 236 h 428"/>
              <a:gd name="T56" fmla="*/ 530 w 634"/>
              <a:gd name="T57" fmla="*/ 192 h 428"/>
              <a:gd name="T58" fmla="*/ 530 w 634"/>
              <a:gd name="T59" fmla="*/ 265 h 428"/>
              <a:gd name="T60" fmla="*/ 530 w 634"/>
              <a:gd name="T61" fmla="*/ 309 h 428"/>
              <a:gd name="T62" fmla="*/ 530 w 634"/>
              <a:gd name="T63" fmla="*/ 265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4" h="428">
                <a:moveTo>
                  <a:pt x="103" y="265"/>
                </a:moveTo>
                <a:lnTo>
                  <a:pt x="103" y="265"/>
                </a:lnTo>
                <a:cubicBezTo>
                  <a:pt x="88" y="265"/>
                  <a:pt x="73" y="280"/>
                  <a:pt x="73" y="295"/>
                </a:cubicBezTo>
                <a:cubicBezTo>
                  <a:pt x="73" y="295"/>
                  <a:pt x="88" y="309"/>
                  <a:pt x="103" y="309"/>
                </a:cubicBezTo>
                <a:lnTo>
                  <a:pt x="117" y="295"/>
                </a:lnTo>
                <a:cubicBezTo>
                  <a:pt x="117" y="280"/>
                  <a:pt x="103" y="265"/>
                  <a:pt x="103" y="265"/>
                </a:cubicBezTo>
                <a:close/>
                <a:moveTo>
                  <a:pt x="456" y="74"/>
                </a:moveTo>
                <a:lnTo>
                  <a:pt x="456" y="74"/>
                </a:lnTo>
                <a:cubicBezTo>
                  <a:pt x="176" y="74"/>
                  <a:pt x="176" y="74"/>
                  <a:pt x="176" y="74"/>
                </a:cubicBezTo>
                <a:cubicBezTo>
                  <a:pt x="162" y="74"/>
                  <a:pt x="162" y="88"/>
                  <a:pt x="162" y="88"/>
                </a:cubicBezTo>
                <a:cubicBezTo>
                  <a:pt x="162" y="324"/>
                  <a:pt x="162" y="324"/>
                  <a:pt x="162" y="324"/>
                </a:cubicBezTo>
                <a:cubicBezTo>
                  <a:pt x="162" y="339"/>
                  <a:pt x="162" y="354"/>
                  <a:pt x="176" y="354"/>
                </a:cubicBezTo>
                <a:cubicBezTo>
                  <a:pt x="456" y="354"/>
                  <a:pt x="456" y="354"/>
                  <a:pt x="456" y="354"/>
                </a:cubicBezTo>
                <a:cubicBezTo>
                  <a:pt x="456" y="354"/>
                  <a:pt x="471" y="339"/>
                  <a:pt x="471" y="324"/>
                </a:cubicBezTo>
                <a:cubicBezTo>
                  <a:pt x="471" y="88"/>
                  <a:pt x="471" y="88"/>
                  <a:pt x="471" y="88"/>
                </a:cubicBezTo>
                <a:lnTo>
                  <a:pt x="456" y="74"/>
                </a:lnTo>
                <a:close/>
                <a:moveTo>
                  <a:pt x="426" y="295"/>
                </a:moveTo>
                <a:lnTo>
                  <a:pt x="426" y="295"/>
                </a:lnTo>
                <a:cubicBezTo>
                  <a:pt x="426" y="295"/>
                  <a:pt x="426" y="309"/>
                  <a:pt x="412" y="309"/>
                </a:cubicBezTo>
                <a:cubicBezTo>
                  <a:pt x="221" y="309"/>
                  <a:pt x="221" y="309"/>
                  <a:pt x="221" y="309"/>
                </a:cubicBezTo>
                <a:cubicBezTo>
                  <a:pt x="206" y="309"/>
                  <a:pt x="191" y="295"/>
                  <a:pt x="191" y="295"/>
                </a:cubicBezTo>
                <a:cubicBezTo>
                  <a:pt x="191" y="133"/>
                  <a:pt x="191" y="133"/>
                  <a:pt x="191" y="133"/>
                </a:cubicBezTo>
                <a:cubicBezTo>
                  <a:pt x="191" y="118"/>
                  <a:pt x="206" y="118"/>
                  <a:pt x="221" y="118"/>
                </a:cubicBezTo>
                <a:cubicBezTo>
                  <a:pt x="412" y="118"/>
                  <a:pt x="412" y="118"/>
                  <a:pt x="412" y="118"/>
                </a:cubicBezTo>
                <a:cubicBezTo>
                  <a:pt x="426" y="118"/>
                  <a:pt x="426" y="118"/>
                  <a:pt x="426" y="133"/>
                </a:cubicBezTo>
                <a:lnTo>
                  <a:pt x="426" y="295"/>
                </a:lnTo>
                <a:close/>
                <a:moveTo>
                  <a:pt x="103" y="192"/>
                </a:moveTo>
                <a:lnTo>
                  <a:pt x="103" y="192"/>
                </a:lnTo>
                <a:cubicBezTo>
                  <a:pt x="88" y="192"/>
                  <a:pt x="73" y="206"/>
                  <a:pt x="73" y="206"/>
                </a:cubicBezTo>
                <a:cubicBezTo>
                  <a:pt x="73" y="221"/>
                  <a:pt x="88" y="236"/>
                  <a:pt x="103" y="236"/>
                </a:cubicBezTo>
                <a:cubicBezTo>
                  <a:pt x="103" y="236"/>
                  <a:pt x="117" y="221"/>
                  <a:pt x="117" y="206"/>
                </a:cubicBezTo>
                <a:lnTo>
                  <a:pt x="103" y="192"/>
                </a:lnTo>
                <a:close/>
                <a:moveTo>
                  <a:pt x="544" y="0"/>
                </a:moveTo>
                <a:lnTo>
                  <a:pt x="544" y="0"/>
                </a:lnTo>
                <a:cubicBezTo>
                  <a:pt x="73" y="0"/>
                  <a:pt x="73" y="0"/>
                  <a:pt x="73" y="0"/>
                </a:cubicBezTo>
                <a:cubicBezTo>
                  <a:pt x="29" y="0"/>
                  <a:pt x="0" y="30"/>
                  <a:pt x="0" y="74"/>
                </a:cubicBezTo>
                <a:cubicBezTo>
                  <a:pt x="0" y="354"/>
                  <a:pt x="0" y="354"/>
                  <a:pt x="0" y="354"/>
                </a:cubicBezTo>
                <a:cubicBezTo>
                  <a:pt x="0" y="398"/>
                  <a:pt x="29" y="427"/>
                  <a:pt x="73" y="427"/>
                </a:cubicBezTo>
                <a:cubicBezTo>
                  <a:pt x="544" y="427"/>
                  <a:pt x="544" y="427"/>
                  <a:pt x="544" y="427"/>
                </a:cubicBezTo>
                <a:cubicBezTo>
                  <a:pt x="588" y="427"/>
                  <a:pt x="633" y="398"/>
                  <a:pt x="633" y="354"/>
                </a:cubicBezTo>
                <a:cubicBezTo>
                  <a:pt x="633" y="74"/>
                  <a:pt x="633" y="74"/>
                  <a:pt x="633" y="74"/>
                </a:cubicBezTo>
                <a:cubicBezTo>
                  <a:pt x="633" y="30"/>
                  <a:pt x="588" y="0"/>
                  <a:pt x="544" y="0"/>
                </a:cubicBezTo>
                <a:close/>
                <a:moveTo>
                  <a:pt x="588" y="354"/>
                </a:moveTo>
                <a:lnTo>
                  <a:pt x="588" y="354"/>
                </a:lnTo>
                <a:cubicBezTo>
                  <a:pt x="588" y="368"/>
                  <a:pt x="574" y="383"/>
                  <a:pt x="544" y="383"/>
                </a:cubicBezTo>
                <a:cubicBezTo>
                  <a:pt x="73" y="383"/>
                  <a:pt x="73" y="383"/>
                  <a:pt x="73" y="383"/>
                </a:cubicBezTo>
                <a:cubicBezTo>
                  <a:pt x="58" y="383"/>
                  <a:pt x="44" y="368"/>
                  <a:pt x="44" y="354"/>
                </a:cubicBezTo>
                <a:cubicBezTo>
                  <a:pt x="44" y="74"/>
                  <a:pt x="44" y="74"/>
                  <a:pt x="44" y="74"/>
                </a:cubicBezTo>
                <a:cubicBezTo>
                  <a:pt x="44" y="59"/>
                  <a:pt x="58" y="30"/>
                  <a:pt x="73" y="30"/>
                </a:cubicBezTo>
                <a:cubicBezTo>
                  <a:pt x="544" y="30"/>
                  <a:pt x="544" y="30"/>
                  <a:pt x="544" y="30"/>
                </a:cubicBezTo>
                <a:cubicBezTo>
                  <a:pt x="574" y="30"/>
                  <a:pt x="588" y="59"/>
                  <a:pt x="588" y="74"/>
                </a:cubicBezTo>
                <a:lnTo>
                  <a:pt x="588" y="354"/>
                </a:lnTo>
                <a:close/>
                <a:moveTo>
                  <a:pt x="530" y="192"/>
                </a:moveTo>
                <a:lnTo>
                  <a:pt x="530" y="192"/>
                </a:lnTo>
                <a:cubicBezTo>
                  <a:pt x="515" y="192"/>
                  <a:pt x="515" y="206"/>
                  <a:pt x="515" y="206"/>
                </a:cubicBezTo>
                <a:cubicBezTo>
                  <a:pt x="515" y="221"/>
                  <a:pt x="515" y="236"/>
                  <a:pt x="530" y="236"/>
                </a:cubicBezTo>
                <a:cubicBezTo>
                  <a:pt x="544" y="236"/>
                  <a:pt x="544" y="221"/>
                  <a:pt x="544" y="206"/>
                </a:cubicBezTo>
                <a:cubicBezTo>
                  <a:pt x="544" y="206"/>
                  <a:pt x="544" y="192"/>
                  <a:pt x="530" y="192"/>
                </a:cubicBezTo>
                <a:close/>
                <a:moveTo>
                  <a:pt x="530" y="265"/>
                </a:moveTo>
                <a:lnTo>
                  <a:pt x="530" y="265"/>
                </a:lnTo>
                <a:cubicBezTo>
                  <a:pt x="515" y="265"/>
                  <a:pt x="515" y="280"/>
                  <a:pt x="515" y="295"/>
                </a:cubicBezTo>
                <a:cubicBezTo>
                  <a:pt x="515" y="295"/>
                  <a:pt x="515" y="309"/>
                  <a:pt x="530" y="309"/>
                </a:cubicBezTo>
                <a:cubicBezTo>
                  <a:pt x="544" y="309"/>
                  <a:pt x="544" y="295"/>
                  <a:pt x="544" y="295"/>
                </a:cubicBezTo>
                <a:cubicBezTo>
                  <a:pt x="544" y="280"/>
                  <a:pt x="544" y="265"/>
                  <a:pt x="530" y="26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3" name="Freeform 148"/>
          <p:cNvSpPr>
            <a:spLocks noChangeArrowheads="1"/>
          </p:cNvSpPr>
          <p:nvPr/>
        </p:nvSpPr>
        <p:spPr bwMode="auto">
          <a:xfrm>
            <a:off x="4160284" y="3594102"/>
            <a:ext cx="711015" cy="635000"/>
          </a:xfrm>
          <a:custGeom>
            <a:avLst/>
            <a:gdLst>
              <a:gd name="T0" fmla="*/ 545 w 619"/>
              <a:gd name="T1" fmla="*/ 74 h 546"/>
              <a:gd name="T2" fmla="*/ 545 w 619"/>
              <a:gd name="T3" fmla="*/ 74 h 546"/>
              <a:gd name="T4" fmla="*/ 486 w 619"/>
              <a:gd name="T5" fmla="*/ 74 h 546"/>
              <a:gd name="T6" fmla="*/ 471 w 619"/>
              <a:gd name="T7" fmla="*/ 30 h 546"/>
              <a:gd name="T8" fmla="*/ 427 w 619"/>
              <a:gd name="T9" fmla="*/ 0 h 546"/>
              <a:gd name="T10" fmla="*/ 191 w 619"/>
              <a:gd name="T11" fmla="*/ 0 h 546"/>
              <a:gd name="T12" fmla="*/ 147 w 619"/>
              <a:gd name="T13" fmla="*/ 30 h 546"/>
              <a:gd name="T14" fmla="*/ 132 w 619"/>
              <a:gd name="T15" fmla="*/ 74 h 546"/>
              <a:gd name="T16" fmla="*/ 73 w 619"/>
              <a:gd name="T17" fmla="*/ 74 h 546"/>
              <a:gd name="T18" fmla="*/ 0 w 619"/>
              <a:gd name="T19" fmla="*/ 147 h 546"/>
              <a:gd name="T20" fmla="*/ 0 w 619"/>
              <a:gd name="T21" fmla="*/ 472 h 546"/>
              <a:gd name="T22" fmla="*/ 73 w 619"/>
              <a:gd name="T23" fmla="*/ 545 h 546"/>
              <a:gd name="T24" fmla="*/ 545 w 619"/>
              <a:gd name="T25" fmla="*/ 545 h 546"/>
              <a:gd name="T26" fmla="*/ 618 w 619"/>
              <a:gd name="T27" fmla="*/ 472 h 546"/>
              <a:gd name="T28" fmla="*/ 618 w 619"/>
              <a:gd name="T29" fmla="*/ 147 h 546"/>
              <a:gd name="T30" fmla="*/ 545 w 619"/>
              <a:gd name="T31" fmla="*/ 74 h 546"/>
              <a:gd name="T32" fmla="*/ 589 w 619"/>
              <a:gd name="T33" fmla="*/ 472 h 546"/>
              <a:gd name="T34" fmla="*/ 589 w 619"/>
              <a:gd name="T35" fmla="*/ 472 h 546"/>
              <a:gd name="T36" fmla="*/ 545 w 619"/>
              <a:gd name="T37" fmla="*/ 501 h 546"/>
              <a:gd name="T38" fmla="*/ 73 w 619"/>
              <a:gd name="T39" fmla="*/ 501 h 546"/>
              <a:gd name="T40" fmla="*/ 29 w 619"/>
              <a:gd name="T41" fmla="*/ 472 h 546"/>
              <a:gd name="T42" fmla="*/ 29 w 619"/>
              <a:gd name="T43" fmla="*/ 147 h 546"/>
              <a:gd name="T44" fmla="*/ 73 w 619"/>
              <a:gd name="T45" fmla="*/ 118 h 546"/>
              <a:gd name="T46" fmla="*/ 147 w 619"/>
              <a:gd name="T47" fmla="*/ 118 h 546"/>
              <a:gd name="T48" fmla="*/ 177 w 619"/>
              <a:gd name="T49" fmla="*/ 74 h 546"/>
              <a:gd name="T50" fmla="*/ 206 w 619"/>
              <a:gd name="T51" fmla="*/ 30 h 546"/>
              <a:gd name="T52" fmla="*/ 412 w 619"/>
              <a:gd name="T53" fmla="*/ 30 h 546"/>
              <a:gd name="T54" fmla="*/ 441 w 619"/>
              <a:gd name="T55" fmla="*/ 74 h 546"/>
              <a:gd name="T56" fmla="*/ 471 w 619"/>
              <a:gd name="T57" fmla="*/ 118 h 546"/>
              <a:gd name="T58" fmla="*/ 545 w 619"/>
              <a:gd name="T59" fmla="*/ 118 h 546"/>
              <a:gd name="T60" fmla="*/ 589 w 619"/>
              <a:gd name="T61" fmla="*/ 147 h 546"/>
              <a:gd name="T62" fmla="*/ 589 w 619"/>
              <a:gd name="T63" fmla="*/ 472 h 546"/>
              <a:gd name="T64" fmla="*/ 309 w 619"/>
              <a:gd name="T65" fmla="*/ 147 h 546"/>
              <a:gd name="T66" fmla="*/ 309 w 619"/>
              <a:gd name="T67" fmla="*/ 147 h 546"/>
              <a:gd name="T68" fmla="*/ 147 w 619"/>
              <a:gd name="T69" fmla="*/ 310 h 546"/>
              <a:gd name="T70" fmla="*/ 309 w 619"/>
              <a:gd name="T71" fmla="*/ 472 h 546"/>
              <a:gd name="T72" fmla="*/ 471 w 619"/>
              <a:gd name="T73" fmla="*/ 310 h 546"/>
              <a:gd name="T74" fmla="*/ 309 w 619"/>
              <a:gd name="T75" fmla="*/ 147 h 546"/>
              <a:gd name="T76" fmla="*/ 309 w 619"/>
              <a:gd name="T77" fmla="*/ 427 h 546"/>
              <a:gd name="T78" fmla="*/ 309 w 619"/>
              <a:gd name="T79" fmla="*/ 427 h 546"/>
              <a:gd name="T80" fmla="*/ 191 w 619"/>
              <a:gd name="T81" fmla="*/ 310 h 546"/>
              <a:gd name="T82" fmla="*/ 309 w 619"/>
              <a:gd name="T83" fmla="*/ 192 h 546"/>
              <a:gd name="T84" fmla="*/ 427 w 619"/>
              <a:gd name="T85" fmla="*/ 310 h 546"/>
              <a:gd name="T86" fmla="*/ 309 w 619"/>
              <a:gd name="T87" fmla="*/ 42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9" h="546">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4" name="Freeform 149"/>
          <p:cNvSpPr>
            <a:spLocks noChangeArrowheads="1"/>
          </p:cNvSpPr>
          <p:nvPr/>
        </p:nvSpPr>
        <p:spPr bwMode="auto">
          <a:xfrm>
            <a:off x="3157244" y="3543303"/>
            <a:ext cx="325882" cy="736599"/>
          </a:xfrm>
          <a:custGeom>
            <a:avLst/>
            <a:gdLst>
              <a:gd name="T0" fmla="*/ 280 w 281"/>
              <a:gd name="T1" fmla="*/ 162 h 634"/>
              <a:gd name="T2" fmla="*/ 280 w 281"/>
              <a:gd name="T3" fmla="*/ 162 h 634"/>
              <a:gd name="T4" fmla="*/ 133 w 281"/>
              <a:gd name="T5" fmla="*/ 0 h 634"/>
              <a:gd name="T6" fmla="*/ 0 w 281"/>
              <a:gd name="T7" fmla="*/ 162 h 634"/>
              <a:gd name="T8" fmla="*/ 118 w 281"/>
              <a:gd name="T9" fmla="*/ 309 h 634"/>
              <a:gd name="T10" fmla="*/ 118 w 281"/>
              <a:gd name="T11" fmla="*/ 309 h 634"/>
              <a:gd name="T12" fmla="*/ 118 w 281"/>
              <a:gd name="T13" fmla="*/ 604 h 634"/>
              <a:gd name="T14" fmla="*/ 133 w 281"/>
              <a:gd name="T15" fmla="*/ 633 h 634"/>
              <a:gd name="T16" fmla="*/ 162 w 281"/>
              <a:gd name="T17" fmla="*/ 604 h 634"/>
              <a:gd name="T18" fmla="*/ 162 w 281"/>
              <a:gd name="T19" fmla="*/ 309 h 634"/>
              <a:gd name="T20" fmla="*/ 162 w 281"/>
              <a:gd name="T21" fmla="*/ 309 h 634"/>
              <a:gd name="T22" fmla="*/ 280 w 281"/>
              <a:gd name="T23" fmla="*/ 162 h 634"/>
              <a:gd name="T24" fmla="*/ 133 w 281"/>
              <a:gd name="T25" fmla="*/ 280 h 634"/>
              <a:gd name="T26" fmla="*/ 133 w 281"/>
              <a:gd name="T27" fmla="*/ 280 h 634"/>
              <a:gd name="T28" fmla="*/ 45 w 281"/>
              <a:gd name="T29" fmla="*/ 162 h 634"/>
              <a:gd name="T30" fmla="*/ 133 w 281"/>
              <a:gd name="T31" fmla="*/ 44 h 634"/>
              <a:gd name="T32" fmla="*/ 236 w 281"/>
              <a:gd name="T33" fmla="*/ 162 h 634"/>
              <a:gd name="T34" fmla="*/ 133 w 281"/>
              <a:gd name="T35" fmla="*/ 28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1" h="634">
                <a:moveTo>
                  <a:pt x="280" y="162"/>
                </a:moveTo>
                <a:lnTo>
                  <a:pt x="280" y="162"/>
                </a:lnTo>
                <a:cubicBezTo>
                  <a:pt x="280" y="74"/>
                  <a:pt x="207" y="0"/>
                  <a:pt x="133" y="0"/>
                </a:cubicBezTo>
                <a:cubicBezTo>
                  <a:pt x="59" y="0"/>
                  <a:pt x="0" y="74"/>
                  <a:pt x="0" y="162"/>
                </a:cubicBezTo>
                <a:cubicBezTo>
                  <a:pt x="0" y="236"/>
                  <a:pt x="45" y="295"/>
                  <a:pt x="118" y="309"/>
                </a:cubicBezTo>
                <a:lnTo>
                  <a:pt x="118" y="309"/>
                </a:lnTo>
                <a:cubicBezTo>
                  <a:pt x="118" y="604"/>
                  <a:pt x="118" y="604"/>
                  <a:pt x="118" y="604"/>
                </a:cubicBezTo>
                <a:cubicBezTo>
                  <a:pt x="118" y="619"/>
                  <a:pt x="133" y="633"/>
                  <a:pt x="133" y="633"/>
                </a:cubicBezTo>
                <a:cubicBezTo>
                  <a:pt x="148" y="633"/>
                  <a:pt x="162" y="619"/>
                  <a:pt x="162" y="604"/>
                </a:cubicBezTo>
                <a:cubicBezTo>
                  <a:pt x="162" y="309"/>
                  <a:pt x="162" y="309"/>
                  <a:pt x="162" y="309"/>
                </a:cubicBezTo>
                <a:lnTo>
                  <a:pt x="162" y="309"/>
                </a:lnTo>
                <a:cubicBezTo>
                  <a:pt x="221" y="295"/>
                  <a:pt x="280" y="236"/>
                  <a:pt x="280" y="162"/>
                </a:cubicBezTo>
                <a:close/>
                <a:moveTo>
                  <a:pt x="133" y="280"/>
                </a:moveTo>
                <a:lnTo>
                  <a:pt x="133" y="280"/>
                </a:lnTo>
                <a:cubicBezTo>
                  <a:pt x="89" y="280"/>
                  <a:pt x="45" y="221"/>
                  <a:pt x="45" y="162"/>
                </a:cubicBezTo>
                <a:cubicBezTo>
                  <a:pt x="45" y="89"/>
                  <a:pt x="89" y="44"/>
                  <a:pt x="133" y="44"/>
                </a:cubicBezTo>
                <a:cubicBezTo>
                  <a:pt x="192" y="44"/>
                  <a:pt x="236" y="89"/>
                  <a:pt x="236" y="162"/>
                </a:cubicBezTo>
                <a:cubicBezTo>
                  <a:pt x="236" y="221"/>
                  <a:pt x="192" y="280"/>
                  <a:pt x="133" y="28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5" name="Freeform 150"/>
          <p:cNvSpPr>
            <a:spLocks noChangeArrowheads="1"/>
          </p:cNvSpPr>
          <p:nvPr/>
        </p:nvSpPr>
        <p:spPr bwMode="auto">
          <a:xfrm>
            <a:off x="2069561" y="3543303"/>
            <a:ext cx="186217" cy="736599"/>
          </a:xfrm>
          <a:custGeom>
            <a:avLst/>
            <a:gdLst>
              <a:gd name="T0" fmla="*/ 44 w 163"/>
              <a:gd name="T1" fmla="*/ 0 h 634"/>
              <a:gd name="T2" fmla="*/ 44 w 163"/>
              <a:gd name="T3" fmla="*/ 0 h 634"/>
              <a:gd name="T4" fmla="*/ 15 w 163"/>
              <a:gd name="T5" fmla="*/ 0 h 634"/>
              <a:gd name="T6" fmla="*/ 0 w 163"/>
              <a:gd name="T7" fmla="*/ 15 h 634"/>
              <a:gd name="T8" fmla="*/ 0 w 163"/>
              <a:gd name="T9" fmla="*/ 604 h 634"/>
              <a:gd name="T10" fmla="*/ 15 w 163"/>
              <a:gd name="T11" fmla="*/ 633 h 634"/>
              <a:gd name="T12" fmla="*/ 44 w 163"/>
              <a:gd name="T13" fmla="*/ 604 h 634"/>
              <a:gd name="T14" fmla="*/ 44 w 163"/>
              <a:gd name="T15" fmla="*/ 354 h 634"/>
              <a:gd name="T16" fmla="*/ 162 w 163"/>
              <a:gd name="T17" fmla="*/ 354 h 634"/>
              <a:gd name="T18" fmla="*/ 44 w 163"/>
              <a:gd name="T19" fmla="*/ 0 h 634"/>
              <a:gd name="T20" fmla="*/ 44 w 163"/>
              <a:gd name="T21" fmla="*/ 59 h 634"/>
              <a:gd name="T22" fmla="*/ 44 w 163"/>
              <a:gd name="T23" fmla="*/ 59 h 634"/>
              <a:gd name="T24" fmla="*/ 118 w 163"/>
              <a:gd name="T25" fmla="*/ 309 h 634"/>
              <a:gd name="T26" fmla="*/ 44 w 163"/>
              <a:gd name="T27" fmla="*/ 309 h 634"/>
              <a:gd name="T28" fmla="*/ 44 w 163"/>
              <a:gd name="T29" fmla="*/ 59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3" h="634">
                <a:moveTo>
                  <a:pt x="44" y="0"/>
                </a:moveTo>
                <a:lnTo>
                  <a:pt x="44" y="0"/>
                </a:lnTo>
                <a:cubicBezTo>
                  <a:pt x="30" y="0"/>
                  <a:pt x="30" y="0"/>
                  <a:pt x="15" y="0"/>
                </a:cubicBezTo>
                <a:lnTo>
                  <a:pt x="0" y="15"/>
                </a:lnTo>
                <a:cubicBezTo>
                  <a:pt x="0" y="604"/>
                  <a:pt x="0" y="604"/>
                  <a:pt x="0" y="604"/>
                </a:cubicBezTo>
                <a:cubicBezTo>
                  <a:pt x="0" y="619"/>
                  <a:pt x="15" y="633"/>
                  <a:pt x="15" y="633"/>
                </a:cubicBezTo>
                <a:cubicBezTo>
                  <a:pt x="30" y="633"/>
                  <a:pt x="44" y="619"/>
                  <a:pt x="44" y="604"/>
                </a:cubicBezTo>
                <a:cubicBezTo>
                  <a:pt x="44" y="354"/>
                  <a:pt x="44" y="354"/>
                  <a:pt x="44" y="354"/>
                </a:cubicBezTo>
                <a:cubicBezTo>
                  <a:pt x="44" y="354"/>
                  <a:pt x="74" y="354"/>
                  <a:pt x="162" y="354"/>
                </a:cubicBezTo>
                <a:cubicBezTo>
                  <a:pt x="162" y="118"/>
                  <a:pt x="44" y="0"/>
                  <a:pt x="44" y="0"/>
                </a:cubicBezTo>
                <a:close/>
                <a:moveTo>
                  <a:pt x="44" y="59"/>
                </a:moveTo>
                <a:lnTo>
                  <a:pt x="44" y="59"/>
                </a:lnTo>
                <a:cubicBezTo>
                  <a:pt x="44" y="59"/>
                  <a:pt x="118" y="191"/>
                  <a:pt x="118" y="309"/>
                </a:cubicBezTo>
                <a:cubicBezTo>
                  <a:pt x="59" y="309"/>
                  <a:pt x="44" y="309"/>
                  <a:pt x="44" y="309"/>
                </a:cubicBezTo>
                <a:lnTo>
                  <a:pt x="44" y="5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6" name="Freeform 151"/>
          <p:cNvSpPr>
            <a:spLocks noChangeArrowheads="1"/>
          </p:cNvSpPr>
          <p:nvPr/>
        </p:nvSpPr>
        <p:spPr bwMode="auto">
          <a:xfrm>
            <a:off x="863373" y="3543303"/>
            <a:ext cx="241239" cy="736599"/>
          </a:xfrm>
          <a:custGeom>
            <a:avLst/>
            <a:gdLst>
              <a:gd name="T0" fmla="*/ 176 w 207"/>
              <a:gd name="T1" fmla="*/ 0 h 634"/>
              <a:gd name="T2" fmla="*/ 176 w 207"/>
              <a:gd name="T3" fmla="*/ 0 h 634"/>
              <a:gd name="T4" fmla="*/ 162 w 207"/>
              <a:gd name="T5" fmla="*/ 15 h 634"/>
              <a:gd name="T6" fmla="*/ 162 w 207"/>
              <a:gd name="T7" fmla="*/ 162 h 634"/>
              <a:gd name="T8" fmla="*/ 118 w 207"/>
              <a:gd name="T9" fmla="*/ 207 h 634"/>
              <a:gd name="T10" fmla="*/ 118 w 207"/>
              <a:gd name="T11" fmla="*/ 15 h 634"/>
              <a:gd name="T12" fmla="*/ 103 w 207"/>
              <a:gd name="T13" fmla="*/ 0 h 634"/>
              <a:gd name="T14" fmla="*/ 88 w 207"/>
              <a:gd name="T15" fmla="*/ 15 h 634"/>
              <a:gd name="T16" fmla="*/ 88 w 207"/>
              <a:gd name="T17" fmla="*/ 207 h 634"/>
              <a:gd name="T18" fmla="*/ 44 w 207"/>
              <a:gd name="T19" fmla="*/ 162 h 634"/>
              <a:gd name="T20" fmla="*/ 44 w 207"/>
              <a:gd name="T21" fmla="*/ 15 h 634"/>
              <a:gd name="T22" fmla="*/ 29 w 207"/>
              <a:gd name="T23" fmla="*/ 0 h 634"/>
              <a:gd name="T24" fmla="*/ 0 w 207"/>
              <a:gd name="T25" fmla="*/ 15 h 634"/>
              <a:gd name="T26" fmla="*/ 0 w 207"/>
              <a:gd name="T27" fmla="*/ 162 h 634"/>
              <a:gd name="T28" fmla="*/ 88 w 207"/>
              <a:gd name="T29" fmla="*/ 250 h 634"/>
              <a:gd name="T30" fmla="*/ 88 w 207"/>
              <a:gd name="T31" fmla="*/ 604 h 634"/>
              <a:gd name="T32" fmla="*/ 103 w 207"/>
              <a:gd name="T33" fmla="*/ 633 h 634"/>
              <a:gd name="T34" fmla="*/ 118 w 207"/>
              <a:gd name="T35" fmla="*/ 604 h 634"/>
              <a:gd name="T36" fmla="*/ 118 w 207"/>
              <a:gd name="T37" fmla="*/ 250 h 634"/>
              <a:gd name="T38" fmla="*/ 206 w 207"/>
              <a:gd name="T39" fmla="*/ 162 h 634"/>
              <a:gd name="T40" fmla="*/ 206 w 207"/>
              <a:gd name="T41" fmla="*/ 15 h 634"/>
              <a:gd name="T42" fmla="*/ 176 w 207"/>
              <a:gd name="T43"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7" h="634">
                <a:moveTo>
                  <a:pt x="176" y="0"/>
                </a:moveTo>
                <a:lnTo>
                  <a:pt x="176" y="0"/>
                </a:lnTo>
                <a:lnTo>
                  <a:pt x="162" y="15"/>
                </a:lnTo>
                <a:cubicBezTo>
                  <a:pt x="162" y="162"/>
                  <a:pt x="162" y="162"/>
                  <a:pt x="162" y="162"/>
                </a:cubicBezTo>
                <a:cubicBezTo>
                  <a:pt x="162" y="191"/>
                  <a:pt x="147" y="207"/>
                  <a:pt x="118" y="207"/>
                </a:cubicBezTo>
                <a:cubicBezTo>
                  <a:pt x="118" y="15"/>
                  <a:pt x="118" y="15"/>
                  <a:pt x="118" y="15"/>
                </a:cubicBezTo>
                <a:cubicBezTo>
                  <a:pt x="118" y="15"/>
                  <a:pt x="118" y="0"/>
                  <a:pt x="103" y="0"/>
                </a:cubicBezTo>
                <a:cubicBezTo>
                  <a:pt x="88" y="0"/>
                  <a:pt x="88" y="15"/>
                  <a:pt x="88" y="15"/>
                </a:cubicBezTo>
                <a:cubicBezTo>
                  <a:pt x="88" y="207"/>
                  <a:pt x="88" y="207"/>
                  <a:pt x="88" y="207"/>
                </a:cubicBezTo>
                <a:cubicBezTo>
                  <a:pt x="59" y="207"/>
                  <a:pt x="44" y="191"/>
                  <a:pt x="44" y="162"/>
                </a:cubicBezTo>
                <a:cubicBezTo>
                  <a:pt x="44" y="15"/>
                  <a:pt x="44" y="15"/>
                  <a:pt x="44" y="15"/>
                </a:cubicBezTo>
                <a:lnTo>
                  <a:pt x="29" y="0"/>
                </a:lnTo>
                <a:cubicBezTo>
                  <a:pt x="15" y="0"/>
                  <a:pt x="0" y="15"/>
                  <a:pt x="0" y="15"/>
                </a:cubicBezTo>
                <a:cubicBezTo>
                  <a:pt x="0" y="162"/>
                  <a:pt x="0" y="162"/>
                  <a:pt x="0" y="162"/>
                </a:cubicBezTo>
                <a:cubicBezTo>
                  <a:pt x="0" y="207"/>
                  <a:pt x="44" y="250"/>
                  <a:pt x="88" y="250"/>
                </a:cubicBezTo>
                <a:cubicBezTo>
                  <a:pt x="88" y="604"/>
                  <a:pt x="88" y="604"/>
                  <a:pt x="88" y="604"/>
                </a:cubicBezTo>
                <a:cubicBezTo>
                  <a:pt x="88" y="619"/>
                  <a:pt x="88" y="633"/>
                  <a:pt x="103" y="633"/>
                </a:cubicBezTo>
                <a:cubicBezTo>
                  <a:pt x="118" y="633"/>
                  <a:pt x="118" y="619"/>
                  <a:pt x="118" y="604"/>
                </a:cubicBezTo>
                <a:cubicBezTo>
                  <a:pt x="118" y="250"/>
                  <a:pt x="118" y="250"/>
                  <a:pt x="118" y="250"/>
                </a:cubicBezTo>
                <a:cubicBezTo>
                  <a:pt x="162" y="250"/>
                  <a:pt x="206" y="207"/>
                  <a:pt x="206" y="162"/>
                </a:cubicBezTo>
                <a:cubicBezTo>
                  <a:pt x="206" y="15"/>
                  <a:pt x="206" y="15"/>
                  <a:pt x="206" y="15"/>
                </a:cubicBezTo>
                <a:cubicBezTo>
                  <a:pt x="206" y="15"/>
                  <a:pt x="191" y="0"/>
                  <a:pt x="176"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7" name="Freeform 152"/>
          <p:cNvSpPr>
            <a:spLocks noChangeArrowheads="1"/>
          </p:cNvSpPr>
          <p:nvPr/>
        </p:nvSpPr>
        <p:spPr bwMode="auto">
          <a:xfrm>
            <a:off x="11439721" y="2374901"/>
            <a:ext cx="275094" cy="711201"/>
          </a:xfrm>
          <a:custGeom>
            <a:avLst/>
            <a:gdLst>
              <a:gd name="T0" fmla="*/ 177 w 237"/>
              <a:gd name="T1" fmla="*/ 235 h 619"/>
              <a:gd name="T2" fmla="*/ 177 w 237"/>
              <a:gd name="T3" fmla="*/ 235 h 619"/>
              <a:gd name="T4" fmla="*/ 177 w 237"/>
              <a:gd name="T5" fmla="*/ 235 h 619"/>
              <a:gd name="T6" fmla="*/ 177 w 237"/>
              <a:gd name="T7" fmla="*/ 14 h 619"/>
              <a:gd name="T8" fmla="*/ 162 w 237"/>
              <a:gd name="T9" fmla="*/ 0 h 619"/>
              <a:gd name="T10" fmla="*/ 74 w 237"/>
              <a:gd name="T11" fmla="*/ 0 h 619"/>
              <a:gd name="T12" fmla="*/ 59 w 237"/>
              <a:gd name="T13" fmla="*/ 14 h 619"/>
              <a:gd name="T14" fmla="*/ 59 w 237"/>
              <a:gd name="T15" fmla="*/ 235 h 619"/>
              <a:gd name="T16" fmla="*/ 59 w 237"/>
              <a:gd name="T17" fmla="*/ 235 h 619"/>
              <a:gd name="T18" fmla="*/ 0 w 237"/>
              <a:gd name="T19" fmla="*/ 309 h 619"/>
              <a:gd name="T20" fmla="*/ 0 w 237"/>
              <a:gd name="T21" fmla="*/ 618 h 619"/>
              <a:gd name="T22" fmla="*/ 236 w 237"/>
              <a:gd name="T23" fmla="*/ 618 h 619"/>
              <a:gd name="T24" fmla="*/ 236 w 237"/>
              <a:gd name="T25" fmla="*/ 309 h 619"/>
              <a:gd name="T26" fmla="*/ 177 w 237"/>
              <a:gd name="T27" fmla="*/ 235 h 619"/>
              <a:gd name="T28" fmla="*/ 103 w 237"/>
              <a:gd name="T29" fmla="*/ 29 h 619"/>
              <a:gd name="T30" fmla="*/ 103 w 237"/>
              <a:gd name="T31" fmla="*/ 29 h 619"/>
              <a:gd name="T32" fmla="*/ 133 w 237"/>
              <a:gd name="T33" fmla="*/ 29 h 619"/>
              <a:gd name="T34" fmla="*/ 133 w 237"/>
              <a:gd name="T35" fmla="*/ 73 h 619"/>
              <a:gd name="T36" fmla="*/ 103 w 237"/>
              <a:gd name="T37" fmla="*/ 73 h 619"/>
              <a:gd name="T38" fmla="*/ 103 w 237"/>
              <a:gd name="T39" fmla="*/ 29 h 619"/>
              <a:gd name="T40" fmla="*/ 103 w 237"/>
              <a:gd name="T41" fmla="*/ 117 h 619"/>
              <a:gd name="T42" fmla="*/ 103 w 237"/>
              <a:gd name="T43" fmla="*/ 117 h 619"/>
              <a:gd name="T44" fmla="*/ 133 w 237"/>
              <a:gd name="T45" fmla="*/ 117 h 619"/>
              <a:gd name="T46" fmla="*/ 133 w 237"/>
              <a:gd name="T47" fmla="*/ 235 h 619"/>
              <a:gd name="T48" fmla="*/ 103 w 237"/>
              <a:gd name="T49" fmla="*/ 235 h 619"/>
              <a:gd name="T50" fmla="*/ 103 w 237"/>
              <a:gd name="T51" fmla="*/ 117 h 619"/>
              <a:gd name="T52" fmla="*/ 192 w 237"/>
              <a:gd name="T53" fmla="*/ 588 h 619"/>
              <a:gd name="T54" fmla="*/ 192 w 237"/>
              <a:gd name="T55" fmla="*/ 588 h 619"/>
              <a:gd name="T56" fmla="*/ 45 w 237"/>
              <a:gd name="T57" fmla="*/ 588 h 619"/>
              <a:gd name="T58" fmla="*/ 45 w 237"/>
              <a:gd name="T59" fmla="*/ 309 h 619"/>
              <a:gd name="T60" fmla="*/ 74 w 237"/>
              <a:gd name="T61" fmla="*/ 264 h 619"/>
              <a:gd name="T62" fmla="*/ 162 w 237"/>
              <a:gd name="T63" fmla="*/ 264 h 619"/>
              <a:gd name="T64" fmla="*/ 192 w 237"/>
              <a:gd name="T65" fmla="*/ 309 h 619"/>
              <a:gd name="T66" fmla="*/ 192 w 237"/>
              <a:gd name="T67"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7" h="619">
                <a:moveTo>
                  <a:pt x="177" y="235"/>
                </a:moveTo>
                <a:lnTo>
                  <a:pt x="177" y="235"/>
                </a:lnTo>
                <a:lnTo>
                  <a:pt x="177" y="235"/>
                </a:lnTo>
                <a:cubicBezTo>
                  <a:pt x="177" y="14"/>
                  <a:pt x="177" y="14"/>
                  <a:pt x="177" y="14"/>
                </a:cubicBezTo>
                <a:cubicBezTo>
                  <a:pt x="177" y="0"/>
                  <a:pt x="162" y="0"/>
                  <a:pt x="162" y="0"/>
                </a:cubicBezTo>
                <a:cubicBezTo>
                  <a:pt x="74" y="0"/>
                  <a:pt x="74" y="0"/>
                  <a:pt x="74" y="0"/>
                </a:cubicBezTo>
                <a:cubicBezTo>
                  <a:pt x="74" y="0"/>
                  <a:pt x="59" y="0"/>
                  <a:pt x="59" y="14"/>
                </a:cubicBezTo>
                <a:cubicBezTo>
                  <a:pt x="59" y="235"/>
                  <a:pt x="59" y="235"/>
                  <a:pt x="59" y="235"/>
                </a:cubicBezTo>
                <a:lnTo>
                  <a:pt x="59" y="235"/>
                </a:lnTo>
                <a:cubicBezTo>
                  <a:pt x="15" y="235"/>
                  <a:pt x="0" y="264"/>
                  <a:pt x="0" y="309"/>
                </a:cubicBezTo>
                <a:cubicBezTo>
                  <a:pt x="0" y="618"/>
                  <a:pt x="0" y="618"/>
                  <a:pt x="0" y="618"/>
                </a:cubicBezTo>
                <a:cubicBezTo>
                  <a:pt x="236" y="618"/>
                  <a:pt x="236" y="618"/>
                  <a:pt x="236" y="618"/>
                </a:cubicBezTo>
                <a:cubicBezTo>
                  <a:pt x="236" y="309"/>
                  <a:pt x="236" y="309"/>
                  <a:pt x="236" y="309"/>
                </a:cubicBezTo>
                <a:cubicBezTo>
                  <a:pt x="236" y="264"/>
                  <a:pt x="221" y="235"/>
                  <a:pt x="177" y="235"/>
                </a:cubicBezTo>
                <a:close/>
                <a:moveTo>
                  <a:pt x="103" y="29"/>
                </a:moveTo>
                <a:lnTo>
                  <a:pt x="103" y="29"/>
                </a:lnTo>
                <a:cubicBezTo>
                  <a:pt x="133" y="29"/>
                  <a:pt x="133" y="29"/>
                  <a:pt x="133" y="29"/>
                </a:cubicBezTo>
                <a:cubicBezTo>
                  <a:pt x="133" y="73"/>
                  <a:pt x="133" y="73"/>
                  <a:pt x="133" y="73"/>
                </a:cubicBezTo>
                <a:cubicBezTo>
                  <a:pt x="103" y="73"/>
                  <a:pt x="103" y="73"/>
                  <a:pt x="103" y="73"/>
                </a:cubicBezTo>
                <a:lnTo>
                  <a:pt x="103" y="29"/>
                </a:lnTo>
                <a:close/>
                <a:moveTo>
                  <a:pt x="103" y="117"/>
                </a:moveTo>
                <a:lnTo>
                  <a:pt x="103" y="117"/>
                </a:lnTo>
                <a:cubicBezTo>
                  <a:pt x="133" y="117"/>
                  <a:pt x="133" y="117"/>
                  <a:pt x="133" y="117"/>
                </a:cubicBezTo>
                <a:cubicBezTo>
                  <a:pt x="133" y="235"/>
                  <a:pt x="133" y="235"/>
                  <a:pt x="133" y="235"/>
                </a:cubicBezTo>
                <a:cubicBezTo>
                  <a:pt x="103" y="235"/>
                  <a:pt x="103" y="235"/>
                  <a:pt x="103" y="235"/>
                </a:cubicBezTo>
                <a:lnTo>
                  <a:pt x="103" y="117"/>
                </a:lnTo>
                <a:close/>
                <a:moveTo>
                  <a:pt x="192" y="588"/>
                </a:moveTo>
                <a:lnTo>
                  <a:pt x="192" y="588"/>
                </a:lnTo>
                <a:cubicBezTo>
                  <a:pt x="45" y="588"/>
                  <a:pt x="45" y="588"/>
                  <a:pt x="45" y="588"/>
                </a:cubicBezTo>
                <a:cubicBezTo>
                  <a:pt x="45" y="309"/>
                  <a:pt x="45" y="309"/>
                  <a:pt x="45" y="309"/>
                </a:cubicBezTo>
                <a:cubicBezTo>
                  <a:pt x="45" y="294"/>
                  <a:pt x="59" y="264"/>
                  <a:pt x="74" y="264"/>
                </a:cubicBezTo>
                <a:cubicBezTo>
                  <a:pt x="162" y="264"/>
                  <a:pt x="162" y="264"/>
                  <a:pt x="162" y="264"/>
                </a:cubicBezTo>
                <a:cubicBezTo>
                  <a:pt x="177" y="264"/>
                  <a:pt x="192" y="294"/>
                  <a:pt x="192" y="309"/>
                </a:cubicBezTo>
                <a:lnTo>
                  <a:pt x="192" y="58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8" name="Freeform 153"/>
          <p:cNvSpPr>
            <a:spLocks noChangeArrowheads="1"/>
          </p:cNvSpPr>
          <p:nvPr/>
        </p:nvSpPr>
        <p:spPr bwMode="auto">
          <a:xfrm>
            <a:off x="10081175" y="2408768"/>
            <a:ext cx="609442" cy="647699"/>
          </a:xfrm>
          <a:custGeom>
            <a:avLst/>
            <a:gdLst>
              <a:gd name="T0" fmla="*/ 530 w 531"/>
              <a:gd name="T1" fmla="*/ 44 h 560"/>
              <a:gd name="T2" fmla="*/ 530 w 531"/>
              <a:gd name="T3" fmla="*/ 44 h 560"/>
              <a:gd name="T4" fmla="*/ 530 w 531"/>
              <a:gd name="T5" fmla="*/ 29 h 560"/>
              <a:gd name="T6" fmla="*/ 515 w 531"/>
              <a:gd name="T7" fmla="*/ 0 h 560"/>
              <a:gd name="T8" fmla="*/ 515 w 531"/>
              <a:gd name="T9" fmla="*/ 0 h 560"/>
              <a:gd name="T10" fmla="*/ 14 w 531"/>
              <a:gd name="T11" fmla="*/ 0 h 560"/>
              <a:gd name="T12" fmla="*/ 0 w 531"/>
              <a:gd name="T13" fmla="*/ 15 h 560"/>
              <a:gd name="T14" fmla="*/ 0 w 531"/>
              <a:gd name="T15" fmla="*/ 44 h 560"/>
              <a:gd name="T16" fmla="*/ 250 w 531"/>
              <a:gd name="T17" fmla="*/ 338 h 560"/>
              <a:gd name="T18" fmla="*/ 250 w 531"/>
              <a:gd name="T19" fmla="*/ 515 h 560"/>
              <a:gd name="T20" fmla="*/ 176 w 531"/>
              <a:gd name="T21" fmla="*/ 515 h 560"/>
              <a:gd name="T22" fmla="*/ 162 w 531"/>
              <a:gd name="T23" fmla="*/ 530 h 560"/>
              <a:gd name="T24" fmla="*/ 176 w 531"/>
              <a:gd name="T25" fmla="*/ 559 h 560"/>
              <a:gd name="T26" fmla="*/ 367 w 531"/>
              <a:gd name="T27" fmla="*/ 559 h 560"/>
              <a:gd name="T28" fmla="*/ 397 w 531"/>
              <a:gd name="T29" fmla="*/ 530 h 560"/>
              <a:gd name="T30" fmla="*/ 367 w 531"/>
              <a:gd name="T31" fmla="*/ 515 h 560"/>
              <a:gd name="T32" fmla="*/ 294 w 531"/>
              <a:gd name="T33" fmla="*/ 515 h 560"/>
              <a:gd name="T34" fmla="*/ 294 w 531"/>
              <a:gd name="T35" fmla="*/ 338 h 560"/>
              <a:gd name="T36" fmla="*/ 530 w 531"/>
              <a:gd name="T37" fmla="*/ 44 h 560"/>
              <a:gd name="T38" fmla="*/ 279 w 531"/>
              <a:gd name="T39" fmla="*/ 294 h 560"/>
              <a:gd name="T40" fmla="*/ 279 w 531"/>
              <a:gd name="T41" fmla="*/ 294 h 560"/>
              <a:gd name="T42" fmla="*/ 58 w 531"/>
              <a:gd name="T43" fmla="*/ 44 h 560"/>
              <a:gd name="T44" fmla="*/ 471 w 531"/>
              <a:gd name="T45" fmla="*/ 44 h 560"/>
              <a:gd name="T46" fmla="*/ 279 w 531"/>
              <a:gd name="T47" fmla="*/ 294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1" h="560">
                <a:moveTo>
                  <a:pt x="530" y="44"/>
                </a:moveTo>
                <a:lnTo>
                  <a:pt x="530" y="44"/>
                </a:lnTo>
                <a:cubicBezTo>
                  <a:pt x="530" y="29"/>
                  <a:pt x="530" y="29"/>
                  <a:pt x="530" y="29"/>
                </a:cubicBezTo>
                <a:cubicBezTo>
                  <a:pt x="530" y="15"/>
                  <a:pt x="530" y="15"/>
                  <a:pt x="515" y="0"/>
                </a:cubicBezTo>
                <a:lnTo>
                  <a:pt x="515" y="0"/>
                </a:lnTo>
                <a:cubicBezTo>
                  <a:pt x="14" y="0"/>
                  <a:pt x="14" y="0"/>
                  <a:pt x="14" y="0"/>
                </a:cubicBezTo>
                <a:cubicBezTo>
                  <a:pt x="14" y="0"/>
                  <a:pt x="14" y="0"/>
                  <a:pt x="0" y="15"/>
                </a:cubicBezTo>
                <a:cubicBezTo>
                  <a:pt x="0" y="15"/>
                  <a:pt x="0" y="29"/>
                  <a:pt x="0" y="44"/>
                </a:cubicBezTo>
                <a:cubicBezTo>
                  <a:pt x="250" y="338"/>
                  <a:pt x="250" y="338"/>
                  <a:pt x="250" y="338"/>
                </a:cubicBezTo>
                <a:cubicBezTo>
                  <a:pt x="250" y="515"/>
                  <a:pt x="250" y="515"/>
                  <a:pt x="250" y="515"/>
                </a:cubicBezTo>
                <a:cubicBezTo>
                  <a:pt x="176" y="515"/>
                  <a:pt x="176" y="515"/>
                  <a:pt x="176" y="515"/>
                </a:cubicBezTo>
                <a:cubicBezTo>
                  <a:pt x="162" y="515"/>
                  <a:pt x="162" y="530"/>
                  <a:pt x="162" y="530"/>
                </a:cubicBezTo>
                <a:cubicBezTo>
                  <a:pt x="162" y="545"/>
                  <a:pt x="162" y="559"/>
                  <a:pt x="176" y="559"/>
                </a:cubicBezTo>
                <a:cubicBezTo>
                  <a:pt x="367" y="559"/>
                  <a:pt x="367" y="559"/>
                  <a:pt x="367" y="559"/>
                </a:cubicBezTo>
                <a:cubicBezTo>
                  <a:pt x="383" y="559"/>
                  <a:pt x="397" y="545"/>
                  <a:pt x="397" y="530"/>
                </a:cubicBezTo>
                <a:cubicBezTo>
                  <a:pt x="397" y="530"/>
                  <a:pt x="383" y="515"/>
                  <a:pt x="367" y="515"/>
                </a:cubicBezTo>
                <a:cubicBezTo>
                  <a:pt x="294" y="515"/>
                  <a:pt x="294" y="515"/>
                  <a:pt x="294" y="515"/>
                </a:cubicBezTo>
                <a:cubicBezTo>
                  <a:pt x="294" y="338"/>
                  <a:pt x="294" y="338"/>
                  <a:pt x="294" y="338"/>
                </a:cubicBezTo>
                <a:lnTo>
                  <a:pt x="530" y="44"/>
                </a:lnTo>
                <a:close/>
                <a:moveTo>
                  <a:pt x="279" y="294"/>
                </a:moveTo>
                <a:lnTo>
                  <a:pt x="279" y="294"/>
                </a:lnTo>
                <a:cubicBezTo>
                  <a:pt x="58" y="44"/>
                  <a:pt x="58" y="44"/>
                  <a:pt x="58" y="44"/>
                </a:cubicBezTo>
                <a:cubicBezTo>
                  <a:pt x="471" y="44"/>
                  <a:pt x="471" y="44"/>
                  <a:pt x="471" y="44"/>
                </a:cubicBezTo>
                <a:lnTo>
                  <a:pt x="279" y="29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79" name="Freeform 154"/>
          <p:cNvSpPr>
            <a:spLocks noChangeArrowheads="1"/>
          </p:cNvSpPr>
          <p:nvPr/>
        </p:nvSpPr>
        <p:spPr bwMode="auto">
          <a:xfrm>
            <a:off x="8858060" y="2442635"/>
            <a:ext cx="732174" cy="579965"/>
          </a:xfrm>
          <a:custGeom>
            <a:avLst/>
            <a:gdLst>
              <a:gd name="T0" fmla="*/ 603 w 634"/>
              <a:gd name="T1" fmla="*/ 472 h 502"/>
              <a:gd name="T2" fmla="*/ 603 w 634"/>
              <a:gd name="T3" fmla="*/ 472 h 502"/>
              <a:gd name="T4" fmla="*/ 14 w 634"/>
              <a:gd name="T5" fmla="*/ 472 h 502"/>
              <a:gd name="T6" fmla="*/ 0 w 634"/>
              <a:gd name="T7" fmla="*/ 486 h 502"/>
              <a:gd name="T8" fmla="*/ 14 w 634"/>
              <a:gd name="T9" fmla="*/ 501 h 502"/>
              <a:gd name="T10" fmla="*/ 603 w 634"/>
              <a:gd name="T11" fmla="*/ 501 h 502"/>
              <a:gd name="T12" fmla="*/ 633 w 634"/>
              <a:gd name="T13" fmla="*/ 486 h 502"/>
              <a:gd name="T14" fmla="*/ 603 w 634"/>
              <a:gd name="T15" fmla="*/ 472 h 502"/>
              <a:gd name="T16" fmla="*/ 338 w 634"/>
              <a:gd name="T17" fmla="*/ 74 h 502"/>
              <a:gd name="T18" fmla="*/ 338 w 634"/>
              <a:gd name="T19" fmla="*/ 74 h 502"/>
              <a:gd name="T20" fmla="*/ 338 w 634"/>
              <a:gd name="T21" fmla="*/ 30 h 502"/>
              <a:gd name="T22" fmla="*/ 368 w 634"/>
              <a:gd name="T23" fmla="*/ 30 h 502"/>
              <a:gd name="T24" fmla="*/ 397 w 634"/>
              <a:gd name="T25" fmla="*/ 15 h 502"/>
              <a:gd name="T26" fmla="*/ 368 w 634"/>
              <a:gd name="T27" fmla="*/ 0 h 502"/>
              <a:gd name="T28" fmla="*/ 250 w 634"/>
              <a:gd name="T29" fmla="*/ 0 h 502"/>
              <a:gd name="T30" fmla="*/ 235 w 634"/>
              <a:gd name="T31" fmla="*/ 15 h 502"/>
              <a:gd name="T32" fmla="*/ 250 w 634"/>
              <a:gd name="T33" fmla="*/ 30 h 502"/>
              <a:gd name="T34" fmla="*/ 294 w 634"/>
              <a:gd name="T35" fmla="*/ 30 h 502"/>
              <a:gd name="T36" fmla="*/ 294 w 634"/>
              <a:gd name="T37" fmla="*/ 74 h 502"/>
              <a:gd name="T38" fmla="*/ 0 w 634"/>
              <a:gd name="T39" fmla="*/ 383 h 502"/>
              <a:gd name="T40" fmla="*/ 0 w 634"/>
              <a:gd name="T41" fmla="*/ 413 h 502"/>
              <a:gd name="T42" fmla="*/ 14 w 634"/>
              <a:gd name="T43" fmla="*/ 427 h 502"/>
              <a:gd name="T44" fmla="*/ 603 w 634"/>
              <a:gd name="T45" fmla="*/ 427 h 502"/>
              <a:gd name="T46" fmla="*/ 633 w 634"/>
              <a:gd name="T47" fmla="*/ 413 h 502"/>
              <a:gd name="T48" fmla="*/ 633 w 634"/>
              <a:gd name="T49" fmla="*/ 383 h 502"/>
              <a:gd name="T50" fmla="*/ 338 w 634"/>
              <a:gd name="T51" fmla="*/ 74 h 502"/>
              <a:gd name="T52" fmla="*/ 44 w 634"/>
              <a:gd name="T53" fmla="*/ 383 h 502"/>
              <a:gd name="T54" fmla="*/ 44 w 634"/>
              <a:gd name="T55" fmla="*/ 383 h 502"/>
              <a:gd name="T56" fmla="*/ 309 w 634"/>
              <a:gd name="T57" fmla="*/ 118 h 502"/>
              <a:gd name="T58" fmla="*/ 588 w 634"/>
              <a:gd name="T59" fmla="*/ 383 h 502"/>
              <a:gd name="T60" fmla="*/ 44 w 634"/>
              <a:gd name="T61" fmla="*/ 383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4" h="502">
                <a:moveTo>
                  <a:pt x="603" y="472"/>
                </a:moveTo>
                <a:lnTo>
                  <a:pt x="603" y="472"/>
                </a:lnTo>
                <a:cubicBezTo>
                  <a:pt x="14" y="472"/>
                  <a:pt x="14" y="472"/>
                  <a:pt x="14" y="472"/>
                </a:cubicBezTo>
                <a:cubicBezTo>
                  <a:pt x="14" y="472"/>
                  <a:pt x="0" y="472"/>
                  <a:pt x="0" y="486"/>
                </a:cubicBezTo>
                <a:cubicBezTo>
                  <a:pt x="0" y="501"/>
                  <a:pt x="14" y="501"/>
                  <a:pt x="14" y="501"/>
                </a:cubicBezTo>
                <a:cubicBezTo>
                  <a:pt x="603" y="501"/>
                  <a:pt x="603" y="501"/>
                  <a:pt x="603" y="501"/>
                </a:cubicBezTo>
                <a:cubicBezTo>
                  <a:pt x="618" y="501"/>
                  <a:pt x="633" y="501"/>
                  <a:pt x="633" y="486"/>
                </a:cubicBezTo>
                <a:cubicBezTo>
                  <a:pt x="633" y="472"/>
                  <a:pt x="618" y="472"/>
                  <a:pt x="603" y="472"/>
                </a:cubicBezTo>
                <a:close/>
                <a:moveTo>
                  <a:pt x="338" y="74"/>
                </a:moveTo>
                <a:lnTo>
                  <a:pt x="338" y="74"/>
                </a:lnTo>
                <a:cubicBezTo>
                  <a:pt x="338" y="30"/>
                  <a:pt x="338" y="30"/>
                  <a:pt x="338" y="30"/>
                </a:cubicBezTo>
                <a:cubicBezTo>
                  <a:pt x="368" y="30"/>
                  <a:pt x="368" y="30"/>
                  <a:pt x="368" y="30"/>
                </a:cubicBezTo>
                <a:cubicBezTo>
                  <a:pt x="383" y="30"/>
                  <a:pt x="397" y="30"/>
                  <a:pt x="397" y="15"/>
                </a:cubicBezTo>
                <a:cubicBezTo>
                  <a:pt x="397" y="0"/>
                  <a:pt x="383" y="0"/>
                  <a:pt x="368" y="0"/>
                </a:cubicBezTo>
                <a:cubicBezTo>
                  <a:pt x="250" y="0"/>
                  <a:pt x="250" y="0"/>
                  <a:pt x="250" y="0"/>
                </a:cubicBezTo>
                <a:cubicBezTo>
                  <a:pt x="250" y="0"/>
                  <a:pt x="235" y="0"/>
                  <a:pt x="235" y="15"/>
                </a:cubicBezTo>
                <a:cubicBezTo>
                  <a:pt x="235" y="30"/>
                  <a:pt x="250" y="30"/>
                  <a:pt x="250" y="30"/>
                </a:cubicBezTo>
                <a:cubicBezTo>
                  <a:pt x="294" y="30"/>
                  <a:pt x="294" y="30"/>
                  <a:pt x="294" y="30"/>
                </a:cubicBezTo>
                <a:lnTo>
                  <a:pt x="294" y="74"/>
                </a:lnTo>
                <a:cubicBezTo>
                  <a:pt x="132" y="89"/>
                  <a:pt x="0" y="221"/>
                  <a:pt x="0" y="383"/>
                </a:cubicBezTo>
                <a:cubicBezTo>
                  <a:pt x="0" y="398"/>
                  <a:pt x="0" y="398"/>
                  <a:pt x="0" y="413"/>
                </a:cubicBezTo>
                <a:lnTo>
                  <a:pt x="14" y="427"/>
                </a:lnTo>
                <a:cubicBezTo>
                  <a:pt x="603" y="427"/>
                  <a:pt x="603" y="427"/>
                  <a:pt x="603" y="427"/>
                </a:cubicBezTo>
                <a:cubicBezTo>
                  <a:pt x="618" y="427"/>
                  <a:pt x="633" y="413"/>
                  <a:pt x="633" y="413"/>
                </a:cubicBezTo>
                <a:cubicBezTo>
                  <a:pt x="633" y="398"/>
                  <a:pt x="633" y="398"/>
                  <a:pt x="633" y="383"/>
                </a:cubicBezTo>
                <a:cubicBezTo>
                  <a:pt x="633" y="221"/>
                  <a:pt x="500" y="89"/>
                  <a:pt x="338" y="74"/>
                </a:cubicBezTo>
                <a:close/>
                <a:moveTo>
                  <a:pt x="44" y="383"/>
                </a:moveTo>
                <a:lnTo>
                  <a:pt x="44" y="383"/>
                </a:lnTo>
                <a:cubicBezTo>
                  <a:pt x="44" y="236"/>
                  <a:pt x="162" y="118"/>
                  <a:pt x="309" y="118"/>
                </a:cubicBezTo>
                <a:cubicBezTo>
                  <a:pt x="471" y="118"/>
                  <a:pt x="588" y="236"/>
                  <a:pt x="588" y="383"/>
                </a:cubicBezTo>
                <a:lnTo>
                  <a:pt x="44" y="38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0" name="Freeform 155"/>
          <p:cNvSpPr>
            <a:spLocks noChangeArrowheads="1"/>
          </p:cNvSpPr>
          <p:nvPr/>
        </p:nvSpPr>
        <p:spPr bwMode="auto">
          <a:xfrm>
            <a:off x="7753446" y="2374901"/>
            <a:ext cx="579818" cy="711201"/>
          </a:xfrm>
          <a:custGeom>
            <a:avLst/>
            <a:gdLst>
              <a:gd name="T0" fmla="*/ 441 w 501"/>
              <a:gd name="T1" fmla="*/ 132 h 619"/>
              <a:gd name="T2" fmla="*/ 441 w 501"/>
              <a:gd name="T3" fmla="*/ 132 h 619"/>
              <a:gd name="T4" fmla="*/ 353 w 501"/>
              <a:gd name="T5" fmla="*/ 264 h 619"/>
              <a:gd name="T6" fmla="*/ 294 w 501"/>
              <a:gd name="T7" fmla="*/ 0 h 619"/>
              <a:gd name="T8" fmla="*/ 132 w 501"/>
              <a:gd name="T9" fmla="*/ 353 h 619"/>
              <a:gd name="T10" fmla="*/ 73 w 501"/>
              <a:gd name="T11" fmla="*/ 205 h 619"/>
              <a:gd name="T12" fmla="*/ 0 w 501"/>
              <a:gd name="T13" fmla="*/ 367 h 619"/>
              <a:gd name="T14" fmla="*/ 250 w 501"/>
              <a:gd name="T15" fmla="*/ 618 h 619"/>
              <a:gd name="T16" fmla="*/ 500 w 501"/>
              <a:gd name="T17" fmla="*/ 367 h 619"/>
              <a:gd name="T18" fmla="*/ 441 w 501"/>
              <a:gd name="T19" fmla="*/ 132 h 619"/>
              <a:gd name="T20" fmla="*/ 265 w 501"/>
              <a:gd name="T21" fmla="*/ 588 h 619"/>
              <a:gd name="T22" fmla="*/ 265 w 501"/>
              <a:gd name="T23" fmla="*/ 588 h 619"/>
              <a:gd name="T24" fmla="*/ 29 w 501"/>
              <a:gd name="T25" fmla="*/ 353 h 619"/>
              <a:gd name="T26" fmla="*/ 59 w 501"/>
              <a:gd name="T27" fmla="*/ 294 h 619"/>
              <a:gd name="T28" fmla="*/ 177 w 501"/>
              <a:gd name="T29" fmla="*/ 397 h 619"/>
              <a:gd name="T30" fmla="*/ 250 w 501"/>
              <a:gd name="T31" fmla="*/ 58 h 619"/>
              <a:gd name="T32" fmla="*/ 382 w 501"/>
              <a:gd name="T33" fmla="*/ 323 h 619"/>
              <a:gd name="T34" fmla="*/ 412 w 501"/>
              <a:gd name="T35" fmla="*/ 205 h 619"/>
              <a:gd name="T36" fmla="*/ 471 w 501"/>
              <a:gd name="T37" fmla="*/ 367 h 619"/>
              <a:gd name="T38" fmla="*/ 265 w 501"/>
              <a:gd name="T39" fmla="*/ 58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1" h="619">
                <a:moveTo>
                  <a:pt x="441" y="132"/>
                </a:moveTo>
                <a:lnTo>
                  <a:pt x="441" y="132"/>
                </a:lnTo>
                <a:cubicBezTo>
                  <a:pt x="353" y="162"/>
                  <a:pt x="339" y="220"/>
                  <a:pt x="353" y="264"/>
                </a:cubicBezTo>
                <a:cubicBezTo>
                  <a:pt x="280" y="191"/>
                  <a:pt x="294" y="117"/>
                  <a:pt x="294" y="0"/>
                </a:cubicBezTo>
                <a:cubicBezTo>
                  <a:pt x="88" y="73"/>
                  <a:pt x="132" y="279"/>
                  <a:pt x="132" y="353"/>
                </a:cubicBezTo>
                <a:cubicBezTo>
                  <a:pt x="88" y="309"/>
                  <a:pt x="73" y="205"/>
                  <a:pt x="73" y="205"/>
                </a:cubicBezTo>
                <a:cubicBezTo>
                  <a:pt x="14" y="235"/>
                  <a:pt x="0" y="309"/>
                  <a:pt x="0" y="367"/>
                </a:cubicBezTo>
                <a:cubicBezTo>
                  <a:pt x="0" y="515"/>
                  <a:pt x="103" y="618"/>
                  <a:pt x="250" y="618"/>
                </a:cubicBezTo>
                <a:cubicBezTo>
                  <a:pt x="397" y="618"/>
                  <a:pt x="500" y="515"/>
                  <a:pt x="500" y="367"/>
                </a:cubicBezTo>
                <a:cubicBezTo>
                  <a:pt x="500" y="279"/>
                  <a:pt x="441" y="250"/>
                  <a:pt x="441" y="132"/>
                </a:cubicBezTo>
                <a:close/>
                <a:moveTo>
                  <a:pt x="265" y="588"/>
                </a:moveTo>
                <a:lnTo>
                  <a:pt x="265" y="588"/>
                </a:lnTo>
                <a:cubicBezTo>
                  <a:pt x="132" y="588"/>
                  <a:pt x="29" y="485"/>
                  <a:pt x="29" y="353"/>
                </a:cubicBezTo>
                <a:cubicBezTo>
                  <a:pt x="29" y="338"/>
                  <a:pt x="29" y="309"/>
                  <a:pt x="59" y="294"/>
                </a:cubicBezTo>
                <a:cubicBezTo>
                  <a:pt x="59" y="309"/>
                  <a:pt x="88" y="412"/>
                  <a:pt x="177" y="397"/>
                </a:cubicBezTo>
                <a:cubicBezTo>
                  <a:pt x="177" y="323"/>
                  <a:pt x="147" y="117"/>
                  <a:pt x="250" y="58"/>
                </a:cubicBezTo>
                <a:cubicBezTo>
                  <a:pt x="250" y="162"/>
                  <a:pt x="265" y="309"/>
                  <a:pt x="382" y="323"/>
                </a:cubicBezTo>
                <a:cubicBezTo>
                  <a:pt x="382" y="279"/>
                  <a:pt x="382" y="220"/>
                  <a:pt x="412" y="205"/>
                </a:cubicBezTo>
                <a:cubicBezTo>
                  <a:pt x="412" y="264"/>
                  <a:pt x="471" y="309"/>
                  <a:pt x="471" y="367"/>
                </a:cubicBezTo>
                <a:cubicBezTo>
                  <a:pt x="471" y="485"/>
                  <a:pt x="353" y="588"/>
                  <a:pt x="265" y="58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1" name="Freeform 156"/>
          <p:cNvSpPr>
            <a:spLocks noChangeArrowheads="1"/>
          </p:cNvSpPr>
          <p:nvPr/>
        </p:nvSpPr>
        <p:spPr bwMode="auto">
          <a:xfrm>
            <a:off x="6568421" y="2374901"/>
            <a:ext cx="596745" cy="711201"/>
          </a:xfrm>
          <a:custGeom>
            <a:avLst/>
            <a:gdLst>
              <a:gd name="T0" fmla="*/ 265 w 517"/>
              <a:gd name="T1" fmla="*/ 0 h 619"/>
              <a:gd name="T2" fmla="*/ 265 w 517"/>
              <a:gd name="T3" fmla="*/ 0 h 619"/>
              <a:gd name="T4" fmla="*/ 0 w 517"/>
              <a:gd name="T5" fmla="*/ 367 h 619"/>
              <a:gd name="T6" fmla="*/ 265 w 517"/>
              <a:gd name="T7" fmla="*/ 618 h 619"/>
              <a:gd name="T8" fmla="*/ 516 w 517"/>
              <a:gd name="T9" fmla="*/ 367 h 619"/>
              <a:gd name="T10" fmla="*/ 265 w 517"/>
              <a:gd name="T11" fmla="*/ 0 h 619"/>
              <a:gd name="T12" fmla="*/ 265 w 517"/>
              <a:gd name="T13" fmla="*/ 588 h 619"/>
              <a:gd name="T14" fmla="*/ 265 w 517"/>
              <a:gd name="T15" fmla="*/ 588 h 619"/>
              <a:gd name="T16" fmla="*/ 44 w 517"/>
              <a:gd name="T17" fmla="*/ 367 h 619"/>
              <a:gd name="T18" fmla="*/ 265 w 517"/>
              <a:gd name="T19" fmla="*/ 58 h 619"/>
              <a:gd name="T20" fmla="*/ 471 w 517"/>
              <a:gd name="T21" fmla="*/ 367 h 619"/>
              <a:gd name="T22" fmla="*/ 265 w 517"/>
              <a:gd name="T23" fmla="*/ 588 h 619"/>
              <a:gd name="T24" fmla="*/ 265 w 517"/>
              <a:gd name="T25" fmla="*/ 191 h 619"/>
              <a:gd name="T26" fmla="*/ 265 w 517"/>
              <a:gd name="T27" fmla="*/ 191 h 619"/>
              <a:gd name="T28" fmla="*/ 118 w 517"/>
              <a:gd name="T29" fmla="*/ 382 h 619"/>
              <a:gd name="T30" fmla="*/ 265 w 517"/>
              <a:gd name="T31" fmla="*/ 530 h 619"/>
              <a:gd name="T32" fmla="*/ 398 w 517"/>
              <a:gd name="T33" fmla="*/ 382 h 619"/>
              <a:gd name="T34" fmla="*/ 265 w 517"/>
              <a:gd name="T35" fmla="*/ 191 h 619"/>
              <a:gd name="T36" fmla="*/ 265 w 517"/>
              <a:gd name="T37" fmla="*/ 485 h 619"/>
              <a:gd name="T38" fmla="*/ 265 w 517"/>
              <a:gd name="T39" fmla="*/ 485 h 619"/>
              <a:gd name="T40" fmla="*/ 162 w 517"/>
              <a:gd name="T41" fmla="*/ 382 h 619"/>
              <a:gd name="T42" fmla="*/ 265 w 517"/>
              <a:gd name="T43" fmla="*/ 235 h 619"/>
              <a:gd name="T44" fmla="*/ 353 w 517"/>
              <a:gd name="T45" fmla="*/ 382 h 619"/>
              <a:gd name="T46" fmla="*/ 265 w 517"/>
              <a:gd name="T47" fmla="*/ 48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7" h="619">
                <a:moveTo>
                  <a:pt x="265" y="0"/>
                </a:moveTo>
                <a:lnTo>
                  <a:pt x="265" y="0"/>
                </a:lnTo>
                <a:cubicBezTo>
                  <a:pt x="162" y="88"/>
                  <a:pt x="0" y="220"/>
                  <a:pt x="0" y="367"/>
                </a:cubicBezTo>
                <a:cubicBezTo>
                  <a:pt x="0" y="515"/>
                  <a:pt x="118" y="618"/>
                  <a:pt x="265" y="618"/>
                </a:cubicBezTo>
                <a:cubicBezTo>
                  <a:pt x="398" y="618"/>
                  <a:pt x="516" y="515"/>
                  <a:pt x="516" y="367"/>
                </a:cubicBezTo>
                <a:cubicBezTo>
                  <a:pt x="516" y="220"/>
                  <a:pt x="353" y="88"/>
                  <a:pt x="265" y="0"/>
                </a:cubicBezTo>
                <a:close/>
                <a:moveTo>
                  <a:pt x="265" y="588"/>
                </a:moveTo>
                <a:lnTo>
                  <a:pt x="265" y="588"/>
                </a:lnTo>
                <a:cubicBezTo>
                  <a:pt x="148" y="588"/>
                  <a:pt x="44" y="485"/>
                  <a:pt x="44" y="367"/>
                </a:cubicBezTo>
                <a:cubicBezTo>
                  <a:pt x="44" y="250"/>
                  <a:pt x="177" y="132"/>
                  <a:pt x="265" y="58"/>
                </a:cubicBezTo>
                <a:cubicBezTo>
                  <a:pt x="339" y="132"/>
                  <a:pt x="471" y="250"/>
                  <a:pt x="471" y="367"/>
                </a:cubicBezTo>
                <a:cubicBezTo>
                  <a:pt x="471" y="485"/>
                  <a:pt x="383" y="588"/>
                  <a:pt x="265" y="588"/>
                </a:cubicBezTo>
                <a:close/>
                <a:moveTo>
                  <a:pt x="265" y="191"/>
                </a:moveTo>
                <a:lnTo>
                  <a:pt x="265" y="191"/>
                </a:lnTo>
                <a:cubicBezTo>
                  <a:pt x="206" y="250"/>
                  <a:pt x="118" y="309"/>
                  <a:pt x="118" y="382"/>
                </a:cubicBezTo>
                <a:cubicBezTo>
                  <a:pt x="118" y="471"/>
                  <a:pt x="192" y="530"/>
                  <a:pt x="265" y="530"/>
                </a:cubicBezTo>
                <a:cubicBezTo>
                  <a:pt x="339" y="530"/>
                  <a:pt x="398" y="471"/>
                  <a:pt x="398" y="382"/>
                </a:cubicBezTo>
                <a:cubicBezTo>
                  <a:pt x="398" y="309"/>
                  <a:pt x="310" y="250"/>
                  <a:pt x="265" y="191"/>
                </a:cubicBezTo>
                <a:close/>
                <a:moveTo>
                  <a:pt x="265" y="485"/>
                </a:moveTo>
                <a:lnTo>
                  <a:pt x="265" y="485"/>
                </a:lnTo>
                <a:cubicBezTo>
                  <a:pt x="206" y="485"/>
                  <a:pt x="162" y="441"/>
                  <a:pt x="162" y="382"/>
                </a:cubicBezTo>
                <a:cubicBezTo>
                  <a:pt x="162" y="323"/>
                  <a:pt x="221" y="279"/>
                  <a:pt x="265" y="235"/>
                </a:cubicBezTo>
                <a:cubicBezTo>
                  <a:pt x="295" y="279"/>
                  <a:pt x="353" y="323"/>
                  <a:pt x="353" y="382"/>
                </a:cubicBezTo>
                <a:cubicBezTo>
                  <a:pt x="353" y="441"/>
                  <a:pt x="310" y="485"/>
                  <a:pt x="265" y="48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2" name="Freeform 157"/>
          <p:cNvSpPr>
            <a:spLocks noChangeArrowheads="1"/>
          </p:cNvSpPr>
          <p:nvPr/>
        </p:nvSpPr>
        <p:spPr bwMode="auto">
          <a:xfrm>
            <a:off x="5328379" y="2374901"/>
            <a:ext cx="732174" cy="711201"/>
          </a:xfrm>
          <a:custGeom>
            <a:avLst/>
            <a:gdLst>
              <a:gd name="T0" fmla="*/ 309 w 634"/>
              <a:gd name="T1" fmla="*/ 88 h 619"/>
              <a:gd name="T2" fmla="*/ 309 w 634"/>
              <a:gd name="T3" fmla="*/ 88 h 619"/>
              <a:gd name="T4" fmla="*/ 176 w 634"/>
              <a:gd name="T5" fmla="*/ 235 h 619"/>
              <a:gd name="T6" fmla="*/ 309 w 634"/>
              <a:gd name="T7" fmla="*/ 367 h 619"/>
              <a:gd name="T8" fmla="*/ 456 w 634"/>
              <a:gd name="T9" fmla="*/ 235 h 619"/>
              <a:gd name="T10" fmla="*/ 309 w 634"/>
              <a:gd name="T11" fmla="*/ 88 h 619"/>
              <a:gd name="T12" fmla="*/ 309 w 634"/>
              <a:gd name="T13" fmla="*/ 323 h 619"/>
              <a:gd name="T14" fmla="*/ 309 w 634"/>
              <a:gd name="T15" fmla="*/ 323 h 619"/>
              <a:gd name="T16" fmla="*/ 221 w 634"/>
              <a:gd name="T17" fmla="*/ 235 h 619"/>
              <a:gd name="T18" fmla="*/ 309 w 634"/>
              <a:gd name="T19" fmla="*/ 132 h 619"/>
              <a:gd name="T20" fmla="*/ 412 w 634"/>
              <a:gd name="T21" fmla="*/ 235 h 619"/>
              <a:gd name="T22" fmla="*/ 309 w 634"/>
              <a:gd name="T23" fmla="*/ 323 h 619"/>
              <a:gd name="T24" fmla="*/ 530 w 634"/>
              <a:gd name="T25" fmla="*/ 338 h 619"/>
              <a:gd name="T26" fmla="*/ 530 w 634"/>
              <a:gd name="T27" fmla="*/ 338 h 619"/>
              <a:gd name="T28" fmla="*/ 559 w 634"/>
              <a:gd name="T29" fmla="*/ 235 h 619"/>
              <a:gd name="T30" fmla="*/ 309 w 634"/>
              <a:gd name="T31" fmla="*/ 0 h 619"/>
              <a:gd name="T32" fmla="*/ 73 w 634"/>
              <a:gd name="T33" fmla="*/ 235 h 619"/>
              <a:gd name="T34" fmla="*/ 103 w 634"/>
              <a:gd name="T35" fmla="*/ 338 h 619"/>
              <a:gd name="T36" fmla="*/ 0 w 634"/>
              <a:gd name="T37" fmla="*/ 500 h 619"/>
              <a:gd name="T38" fmla="*/ 117 w 634"/>
              <a:gd name="T39" fmla="*/ 530 h 619"/>
              <a:gd name="T40" fmla="*/ 206 w 634"/>
              <a:gd name="T41" fmla="*/ 618 h 619"/>
              <a:gd name="T42" fmla="*/ 294 w 634"/>
              <a:gd name="T43" fmla="*/ 471 h 619"/>
              <a:gd name="T44" fmla="*/ 309 w 634"/>
              <a:gd name="T45" fmla="*/ 471 h 619"/>
              <a:gd name="T46" fmla="*/ 324 w 634"/>
              <a:gd name="T47" fmla="*/ 471 h 619"/>
              <a:gd name="T48" fmla="*/ 412 w 634"/>
              <a:gd name="T49" fmla="*/ 618 h 619"/>
              <a:gd name="T50" fmla="*/ 500 w 634"/>
              <a:gd name="T51" fmla="*/ 530 h 619"/>
              <a:gd name="T52" fmla="*/ 633 w 634"/>
              <a:gd name="T53" fmla="*/ 500 h 619"/>
              <a:gd name="T54" fmla="*/ 530 w 634"/>
              <a:gd name="T55" fmla="*/ 338 h 619"/>
              <a:gd name="T56" fmla="*/ 206 w 634"/>
              <a:gd name="T57" fmla="*/ 544 h 619"/>
              <a:gd name="T58" fmla="*/ 206 w 634"/>
              <a:gd name="T59" fmla="*/ 544 h 619"/>
              <a:gd name="T60" fmla="*/ 147 w 634"/>
              <a:gd name="T61" fmla="*/ 500 h 619"/>
              <a:gd name="T62" fmla="*/ 58 w 634"/>
              <a:gd name="T63" fmla="*/ 471 h 619"/>
              <a:gd name="T64" fmla="*/ 117 w 634"/>
              <a:gd name="T65" fmla="*/ 382 h 619"/>
              <a:gd name="T66" fmla="*/ 250 w 634"/>
              <a:gd name="T67" fmla="*/ 456 h 619"/>
              <a:gd name="T68" fmla="*/ 206 w 634"/>
              <a:gd name="T69" fmla="*/ 544 h 619"/>
              <a:gd name="T70" fmla="*/ 309 w 634"/>
              <a:gd name="T71" fmla="*/ 426 h 619"/>
              <a:gd name="T72" fmla="*/ 309 w 634"/>
              <a:gd name="T73" fmla="*/ 426 h 619"/>
              <a:gd name="T74" fmla="*/ 117 w 634"/>
              <a:gd name="T75" fmla="*/ 235 h 619"/>
              <a:gd name="T76" fmla="*/ 309 w 634"/>
              <a:gd name="T77" fmla="*/ 29 h 619"/>
              <a:gd name="T78" fmla="*/ 515 w 634"/>
              <a:gd name="T79" fmla="*/ 235 h 619"/>
              <a:gd name="T80" fmla="*/ 309 w 634"/>
              <a:gd name="T81" fmla="*/ 426 h 619"/>
              <a:gd name="T82" fmla="*/ 485 w 634"/>
              <a:gd name="T83" fmla="*/ 500 h 619"/>
              <a:gd name="T84" fmla="*/ 485 w 634"/>
              <a:gd name="T85" fmla="*/ 500 h 619"/>
              <a:gd name="T86" fmla="*/ 426 w 634"/>
              <a:gd name="T87" fmla="*/ 544 h 619"/>
              <a:gd name="T88" fmla="*/ 368 w 634"/>
              <a:gd name="T89" fmla="*/ 456 h 619"/>
              <a:gd name="T90" fmla="*/ 500 w 634"/>
              <a:gd name="T91" fmla="*/ 382 h 619"/>
              <a:gd name="T92" fmla="*/ 559 w 634"/>
              <a:gd name="T93" fmla="*/ 471 h 619"/>
              <a:gd name="T94" fmla="*/ 485 w 634"/>
              <a:gd name="T95"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309" y="88"/>
                </a:moveTo>
                <a:lnTo>
                  <a:pt x="309" y="88"/>
                </a:lnTo>
                <a:cubicBezTo>
                  <a:pt x="235" y="88"/>
                  <a:pt x="176" y="162"/>
                  <a:pt x="176" y="235"/>
                </a:cubicBezTo>
                <a:cubicBezTo>
                  <a:pt x="176" y="309"/>
                  <a:pt x="235" y="367"/>
                  <a:pt x="309" y="367"/>
                </a:cubicBezTo>
                <a:cubicBezTo>
                  <a:pt x="383" y="367"/>
                  <a:pt x="456" y="309"/>
                  <a:pt x="456" y="235"/>
                </a:cubicBezTo>
                <a:cubicBezTo>
                  <a:pt x="456" y="162"/>
                  <a:pt x="383" y="88"/>
                  <a:pt x="309" y="88"/>
                </a:cubicBezTo>
                <a:close/>
                <a:moveTo>
                  <a:pt x="309" y="323"/>
                </a:moveTo>
                <a:lnTo>
                  <a:pt x="309" y="323"/>
                </a:lnTo>
                <a:cubicBezTo>
                  <a:pt x="265" y="323"/>
                  <a:pt x="221" y="279"/>
                  <a:pt x="221" y="235"/>
                </a:cubicBezTo>
                <a:cubicBezTo>
                  <a:pt x="221" y="176"/>
                  <a:pt x="265" y="132"/>
                  <a:pt x="309" y="132"/>
                </a:cubicBezTo>
                <a:cubicBezTo>
                  <a:pt x="368" y="132"/>
                  <a:pt x="412" y="176"/>
                  <a:pt x="412" y="235"/>
                </a:cubicBezTo>
                <a:cubicBezTo>
                  <a:pt x="412" y="279"/>
                  <a:pt x="368" y="323"/>
                  <a:pt x="309" y="323"/>
                </a:cubicBezTo>
                <a:close/>
                <a:moveTo>
                  <a:pt x="530" y="338"/>
                </a:moveTo>
                <a:lnTo>
                  <a:pt x="530" y="338"/>
                </a:lnTo>
                <a:cubicBezTo>
                  <a:pt x="544" y="309"/>
                  <a:pt x="559" y="264"/>
                  <a:pt x="559" y="235"/>
                </a:cubicBezTo>
                <a:cubicBezTo>
                  <a:pt x="559" y="103"/>
                  <a:pt x="441" y="0"/>
                  <a:pt x="309" y="0"/>
                </a:cubicBezTo>
                <a:cubicBezTo>
                  <a:pt x="176" y="0"/>
                  <a:pt x="73" y="103"/>
                  <a:pt x="73" y="235"/>
                </a:cubicBezTo>
                <a:cubicBezTo>
                  <a:pt x="73" y="264"/>
                  <a:pt x="88" y="309"/>
                  <a:pt x="103" y="338"/>
                </a:cubicBezTo>
                <a:cubicBezTo>
                  <a:pt x="0" y="500"/>
                  <a:pt x="0" y="500"/>
                  <a:pt x="0" y="500"/>
                </a:cubicBezTo>
                <a:cubicBezTo>
                  <a:pt x="0" y="500"/>
                  <a:pt x="58" y="515"/>
                  <a:pt x="117" y="530"/>
                </a:cubicBezTo>
                <a:cubicBezTo>
                  <a:pt x="162" y="574"/>
                  <a:pt x="206" y="618"/>
                  <a:pt x="206" y="618"/>
                </a:cubicBezTo>
                <a:cubicBezTo>
                  <a:pt x="294" y="471"/>
                  <a:pt x="294" y="471"/>
                  <a:pt x="294" y="471"/>
                </a:cubicBezTo>
                <a:cubicBezTo>
                  <a:pt x="309" y="471"/>
                  <a:pt x="309" y="471"/>
                  <a:pt x="309" y="471"/>
                </a:cubicBezTo>
                <a:cubicBezTo>
                  <a:pt x="324" y="471"/>
                  <a:pt x="324" y="471"/>
                  <a:pt x="324" y="471"/>
                </a:cubicBezTo>
                <a:cubicBezTo>
                  <a:pt x="412" y="618"/>
                  <a:pt x="412" y="618"/>
                  <a:pt x="412" y="618"/>
                </a:cubicBezTo>
                <a:cubicBezTo>
                  <a:pt x="412" y="618"/>
                  <a:pt x="456" y="574"/>
                  <a:pt x="500" y="530"/>
                </a:cubicBezTo>
                <a:cubicBezTo>
                  <a:pt x="559" y="515"/>
                  <a:pt x="633" y="500"/>
                  <a:pt x="633" y="500"/>
                </a:cubicBezTo>
                <a:lnTo>
                  <a:pt x="530" y="338"/>
                </a:lnTo>
                <a:close/>
                <a:moveTo>
                  <a:pt x="206" y="544"/>
                </a:moveTo>
                <a:lnTo>
                  <a:pt x="206" y="544"/>
                </a:lnTo>
                <a:cubicBezTo>
                  <a:pt x="206" y="544"/>
                  <a:pt x="176" y="530"/>
                  <a:pt x="147" y="500"/>
                </a:cubicBezTo>
                <a:cubicBezTo>
                  <a:pt x="103" y="485"/>
                  <a:pt x="58" y="471"/>
                  <a:pt x="58" y="471"/>
                </a:cubicBezTo>
                <a:cubicBezTo>
                  <a:pt x="117" y="382"/>
                  <a:pt x="117" y="382"/>
                  <a:pt x="117" y="382"/>
                </a:cubicBezTo>
                <a:cubicBezTo>
                  <a:pt x="147" y="412"/>
                  <a:pt x="206" y="456"/>
                  <a:pt x="250" y="456"/>
                </a:cubicBezTo>
                <a:lnTo>
                  <a:pt x="206" y="544"/>
                </a:lnTo>
                <a:close/>
                <a:moveTo>
                  <a:pt x="309" y="426"/>
                </a:moveTo>
                <a:lnTo>
                  <a:pt x="309" y="426"/>
                </a:lnTo>
                <a:cubicBezTo>
                  <a:pt x="206" y="426"/>
                  <a:pt x="117" y="338"/>
                  <a:pt x="117" y="235"/>
                </a:cubicBezTo>
                <a:cubicBezTo>
                  <a:pt x="117" y="117"/>
                  <a:pt x="206" y="29"/>
                  <a:pt x="309" y="29"/>
                </a:cubicBezTo>
                <a:cubicBezTo>
                  <a:pt x="426" y="29"/>
                  <a:pt x="515" y="117"/>
                  <a:pt x="515" y="235"/>
                </a:cubicBezTo>
                <a:cubicBezTo>
                  <a:pt x="515" y="338"/>
                  <a:pt x="426" y="426"/>
                  <a:pt x="309" y="426"/>
                </a:cubicBezTo>
                <a:close/>
                <a:moveTo>
                  <a:pt x="485" y="500"/>
                </a:moveTo>
                <a:lnTo>
                  <a:pt x="485" y="500"/>
                </a:lnTo>
                <a:cubicBezTo>
                  <a:pt x="456" y="530"/>
                  <a:pt x="426" y="544"/>
                  <a:pt x="426" y="544"/>
                </a:cubicBezTo>
                <a:cubicBezTo>
                  <a:pt x="368" y="456"/>
                  <a:pt x="368" y="456"/>
                  <a:pt x="368" y="456"/>
                </a:cubicBezTo>
                <a:cubicBezTo>
                  <a:pt x="426" y="456"/>
                  <a:pt x="471" y="412"/>
                  <a:pt x="500" y="382"/>
                </a:cubicBezTo>
                <a:cubicBezTo>
                  <a:pt x="559" y="471"/>
                  <a:pt x="559" y="471"/>
                  <a:pt x="559" y="471"/>
                </a:cubicBezTo>
                <a:cubicBezTo>
                  <a:pt x="559" y="471"/>
                  <a:pt x="530" y="485"/>
                  <a:pt x="485" y="50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3" name="Freeform 158"/>
          <p:cNvSpPr>
            <a:spLocks noChangeArrowheads="1"/>
          </p:cNvSpPr>
          <p:nvPr/>
        </p:nvSpPr>
        <p:spPr bwMode="auto">
          <a:xfrm>
            <a:off x="4139122" y="2391836"/>
            <a:ext cx="744873" cy="681567"/>
          </a:xfrm>
          <a:custGeom>
            <a:avLst/>
            <a:gdLst>
              <a:gd name="T0" fmla="*/ 515 w 649"/>
              <a:gd name="T1" fmla="*/ 74 h 590"/>
              <a:gd name="T2" fmla="*/ 515 w 649"/>
              <a:gd name="T3" fmla="*/ 74 h 590"/>
              <a:gd name="T4" fmla="*/ 442 w 649"/>
              <a:gd name="T5" fmla="*/ 0 h 590"/>
              <a:gd name="T6" fmla="*/ 206 w 649"/>
              <a:gd name="T7" fmla="*/ 0 h 590"/>
              <a:gd name="T8" fmla="*/ 133 w 649"/>
              <a:gd name="T9" fmla="*/ 74 h 590"/>
              <a:gd name="T10" fmla="*/ 15 w 649"/>
              <a:gd name="T11" fmla="*/ 162 h 590"/>
              <a:gd name="T12" fmla="*/ 133 w 649"/>
              <a:gd name="T13" fmla="*/ 280 h 590"/>
              <a:gd name="T14" fmla="*/ 147 w 649"/>
              <a:gd name="T15" fmla="*/ 280 h 590"/>
              <a:gd name="T16" fmla="*/ 309 w 649"/>
              <a:gd name="T17" fmla="*/ 427 h 590"/>
              <a:gd name="T18" fmla="*/ 309 w 649"/>
              <a:gd name="T19" fmla="*/ 545 h 590"/>
              <a:gd name="T20" fmla="*/ 250 w 649"/>
              <a:gd name="T21" fmla="*/ 545 h 590"/>
              <a:gd name="T22" fmla="*/ 221 w 649"/>
              <a:gd name="T23" fmla="*/ 574 h 590"/>
              <a:gd name="T24" fmla="*/ 250 w 649"/>
              <a:gd name="T25" fmla="*/ 589 h 590"/>
              <a:gd name="T26" fmla="*/ 397 w 649"/>
              <a:gd name="T27" fmla="*/ 589 h 590"/>
              <a:gd name="T28" fmla="*/ 427 w 649"/>
              <a:gd name="T29" fmla="*/ 574 h 590"/>
              <a:gd name="T30" fmla="*/ 397 w 649"/>
              <a:gd name="T31" fmla="*/ 545 h 590"/>
              <a:gd name="T32" fmla="*/ 339 w 649"/>
              <a:gd name="T33" fmla="*/ 545 h 590"/>
              <a:gd name="T34" fmla="*/ 339 w 649"/>
              <a:gd name="T35" fmla="*/ 427 h 590"/>
              <a:gd name="T36" fmla="*/ 501 w 649"/>
              <a:gd name="T37" fmla="*/ 280 h 590"/>
              <a:gd name="T38" fmla="*/ 515 w 649"/>
              <a:gd name="T39" fmla="*/ 280 h 590"/>
              <a:gd name="T40" fmla="*/ 633 w 649"/>
              <a:gd name="T41" fmla="*/ 162 h 590"/>
              <a:gd name="T42" fmla="*/ 515 w 649"/>
              <a:gd name="T43" fmla="*/ 74 h 590"/>
              <a:gd name="T44" fmla="*/ 133 w 649"/>
              <a:gd name="T45" fmla="*/ 236 h 590"/>
              <a:gd name="T46" fmla="*/ 133 w 649"/>
              <a:gd name="T47" fmla="*/ 236 h 590"/>
              <a:gd name="T48" fmla="*/ 44 w 649"/>
              <a:gd name="T49" fmla="*/ 162 h 590"/>
              <a:gd name="T50" fmla="*/ 133 w 649"/>
              <a:gd name="T51" fmla="*/ 118 h 590"/>
              <a:gd name="T52" fmla="*/ 133 w 649"/>
              <a:gd name="T53" fmla="*/ 236 h 590"/>
              <a:gd name="T54" fmla="*/ 486 w 649"/>
              <a:gd name="T55" fmla="*/ 191 h 590"/>
              <a:gd name="T56" fmla="*/ 486 w 649"/>
              <a:gd name="T57" fmla="*/ 191 h 590"/>
              <a:gd name="T58" fmla="*/ 324 w 649"/>
              <a:gd name="T59" fmla="*/ 398 h 590"/>
              <a:gd name="T60" fmla="*/ 162 w 649"/>
              <a:gd name="T61" fmla="*/ 191 h 590"/>
              <a:gd name="T62" fmla="*/ 162 w 649"/>
              <a:gd name="T63" fmla="*/ 74 h 590"/>
              <a:gd name="T64" fmla="*/ 206 w 649"/>
              <a:gd name="T65" fmla="*/ 44 h 590"/>
              <a:gd name="T66" fmla="*/ 442 w 649"/>
              <a:gd name="T67" fmla="*/ 44 h 590"/>
              <a:gd name="T68" fmla="*/ 486 w 649"/>
              <a:gd name="T69" fmla="*/ 74 h 590"/>
              <a:gd name="T70" fmla="*/ 486 w 649"/>
              <a:gd name="T71" fmla="*/ 191 h 590"/>
              <a:gd name="T72" fmla="*/ 515 w 649"/>
              <a:gd name="T73" fmla="*/ 236 h 590"/>
              <a:gd name="T74" fmla="*/ 515 w 649"/>
              <a:gd name="T75" fmla="*/ 236 h 590"/>
              <a:gd name="T76" fmla="*/ 515 w 649"/>
              <a:gd name="T77" fmla="*/ 118 h 590"/>
              <a:gd name="T78" fmla="*/ 604 w 649"/>
              <a:gd name="T79" fmla="*/ 162 h 590"/>
              <a:gd name="T80" fmla="*/ 515 w 649"/>
              <a:gd name="T81" fmla="*/ 236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9" h="590">
                <a:moveTo>
                  <a:pt x="515" y="74"/>
                </a:moveTo>
                <a:lnTo>
                  <a:pt x="515" y="74"/>
                </a:lnTo>
                <a:cubicBezTo>
                  <a:pt x="515" y="30"/>
                  <a:pt x="486" y="0"/>
                  <a:pt x="442" y="0"/>
                </a:cubicBezTo>
                <a:cubicBezTo>
                  <a:pt x="206" y="0"/>
                  <a:pt x="206" y="0"/>
                  <a:pt x="206" y="0"/>
                </a:cubicBezTo>
                <a:cubicBezTo>
                  <a:pt x="162" y="0"/>
                  <a:pt x="133" y="30"/>
                  <a:pt x="133" y="74"/>
                </a:cubicBezTo>
                <a:cubicBezTo>
                  <a:pt x="0" y="74"/>
                  <a:pt x="15" y="74"/>
                  <a:pt x="15" y="162"/>
                </a:cubicBezTo>
                <a:cubicBezTo>
                  <a:pt x="15" y="221"/>
                  <a:pt x="59" y="280"/>
                  <a:pt x="133" y="280"/>
                </a:cubicBezTo>
                <a:cubicBezTo>
                  <a:pt x="133" y="280"/>
                  <a:pt x="133" y="280"/>
                  <a:pt x="147" y="280"/>
                </a:cubicBezTo>
                <a:cubicBezTo>
                  <a:pt x="162" y="353"/>
                  <a:pt x="236" y="427"/>
                  <a:pt x="309" y="427"/>
                </a:cubicBezTo>
                <a:cubicBezTo>
                  <a:pt x="309" y="545"/>
                  <a:pt x="309" y="545"/>
                  <a:pt x="309" y="545"/>
                </a:cubicBezTo>
                <a:cubicBezTo>
                  <a:pt x="250" y="545"/>
                  <a:pt x="250" y="545"/>
                  <a:pt x="250" y="545"/>
                </a:cubicBezTo>
                <a:cubicBezTo>
                  <a:pt x="236" y="545"/>
                  <a:pt x="221" y="560"/>
                  <a:pt x="221" y="574"/>
                </a:cubicBezTo>
                <a:cubicBezTo>
                  <a:pt x="221" y="574"/>
                  <a:pt x="236" y="589"/>
                  <a:pt x="250" y="589"/>
                </a:cubicBezTo>
                <a:cubicBezTo>
                  <a:pt x="397" y="589"/>
                  <a:pt x="397" y="589"/>
                  <a:pt x="397" y="589"/>
                </a:cubicBezTo>
                <a:cubicBezTo>
                  <a:pt x="413" y="589"/>
                  <a:pt x="427" y="574"/>
                  <a:pt x="427" y="574"/>
                </a:cubicBezTo>
                <a:cubicBezTo>
                  <a:pt x="427" y="560"/>
                  <a:pt x="413" y="545"/>
                  <a:pt x="397" y="545"/>
                </a:cubicBezTo>
                <a:cubicBezTo>
                  <a:pt x="339" y="545"/>
                  <a:pt x="339" y="545"/>
                  <a:pt x="339" y="545"/>
                </a:cubicBezTo>
                <a:cubicBezTo>
                  <a:pt x="339" y="427"/>
                  <a:pt x="339" y="427"/>
                  <a:pt x="339" y="427"/>
                </a:cubicBezTo>
                <a:cubicBezTo>
                  <a:pt x="413" y="427"/>
                  <a:pt x="486" y="353"/>
                  <a:pt x="501" y="280"/>
                </a:cubicBezTo>
                <a:cubicBezTo>
                  <a:pt x="515" y="280"/>
                  <a:pt x="515" y="280"/>
                  <a:pt x="515" y="280"/>
                </a:cubicBezTo>
                <a:cubicBezTo>
                  <a:pt x="589" y="280"/>
                  <a:pt x="633" y="221"/>
                  <a:pt x="633" y="162"/>
                </a:cubicBezTo>
                <a:cubicBezTo>
                  <a:pt x="633" y="74"/>
                  <a:pt x="648" y="74"/>
                  <a:pt x="515" y="74"/>
                </a:cubicBezTo>
                <a:close/>
                <a:moveTo>
                  <a:pt x="133" y="236"/>
                </a:moveTo>
                <a:lnTo>
                  <a:pt x="133" y="236"/>
                </a:lnTo>
                <a:cubicBezTo>
                  <a:pt x="88" y="236"/>
                  <a:pt x="44" y="206"/>
                  <a:pt x="44" y="162"/>
                </a:cubicBezTo>
                <a:cubicBezTo>
                  <a:pt x="44" y="118"/>
                  <a:pt x="44" y="118"/>
                  <a:pt x="133" y="118"/>
                </a:cubicBezTo>
                <a:lnTo>
                  <a:pt x="133" y="236"/>
                </a:lnTo>
                <a:close/>
                <a:moveTo>
                  <a:pt x="486" y="191"/>
                </a:moveTo>
                <a:lnTo>
                  <a:pt x="486" y="191"/>
                </a:lnTo>
                <a:cubicBezTo>
                  <a:pt x="486" y="280"/>
                  <a:pt x="413" y="398"/>
                  <a:pt x="324" y="398"/>
                </a:cubicBezTo>
                <a:cubicBezTo>
                  <a:pt x="236" y="398"/>
                  <a:pt x="162" y="280"/>
                  <a:pt x="162" y="191"/>
                </a:cubicBezTo>
                <a:cubicBezTo>
                  <a:pt x="162" y="74"/>
                  <a:pt x="162" y="74"/>
                  <a:pt x="162" y="74"/>
                </a:cubicBezTo>
                <a:cubicBezTo>
                  <a:pt x="162" y="59"/>
                  <a:pt x="192" y="44"/>
                  <a:pt x="206" y="44"/>
                </a:cubicBezTo>
                <a:cubicBezTo>
                  <a:pt x="442" y="44"/>
                  <a:pt x="442" y="44"/>
                  <a:pt x="442" y="44"/>
                </a:cubicBezTo>
                <a:cubicBezTo>
                  <a:pt x="456" y="44"/>
                  <a:pt x="486" y="59"/>
                  <a:pt x="486" y="74"/>
                </a:cubicBezTo>
                <a:lnTo>
                  <a:pt x="486" y="191"/>
                </a:lnTo>
                <a:close/>
                <a:moveTo>
                  <a:pt x="515" y="236"/>
                </a:moveTo>
                <a:lnTo>
                  <a:pt x="515" y="236"/>
                </a:lnTo>
                <a:cubicBezTo>
                  <a:pt x="515" y="118"/>
                  <a:pt x="515" y="118"/>
                  <a:pt x="515" y="118"/>
                </a:cubicBezTo>
                <a:cubicBezTo>
                  <a:pt x="604" y="118"/>
                  <a:pt x="604" y="118"/>
                  <a:pt x="604" y="162"/>
                </a:cubicBezTo>
                <a:cubicBezTo>
                  <a:pt x="604" y="206"/>
                  <a:pt x="560" y="236"/>
                  <a:pt x="515" y="23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4" name="Freeform 159"/>
          <p:cNvSpPr>
            <a:spLocks noChangeArrowheads="1"/>
          </p:cNvSpPr>
          <p:nvPr/>
        </p:nvSpPr>
        <p:spPr bwMode="auto">
          <a:xfrm>
            <a:off x="2966796" y="2374901"/>
            <a:ext cx="732174" cy="711201"/>
          </a:xfrm>
          <a:custGeom>
            <a:avLst/>
            <a:gdLst>
              <a:gd name="T0" fmla="*/ 177 w 634"/>
              <a:gd name="T1" fmla="*/ 191 h 619"/>
              <a:gd name="T2" fmla="*/ 177 w 634"/>
              <a:gd name="T3" fmla="*/ 191 h 619"/>
              <a:gd name="T4" fmla="*/ 162 w 634"/>
              <a:gd name="T5" fmla="*/ 205 h 619"/>
              <a:gd name="T6" fmla="*/ 162 w 634"/>
              <a:gd name="T7" fmla="*/ 412 h 619"/>
              <a:gd name="T8" fmla="*/ 177 w 634"/>
              <a:gd name="T9" fmla="*/ 426 h 619"/>
              <a:gd name="T10" fmla="*/ 207 w 634"/>
              <a:gd name="T11" fmla="*/ 412 h 619"/>
              <a:gd name="T12" fmla="*/ 207 w 634"/>
              <a:gd name="T13" fmla="*/ 205 h 619"/>
              <a:gd name="T14" fmla="*/ 177 w 634"/>
              <a:gd name="T15" fmla="*/ 191 h 619"/>
              <a:gd name="T16" fmla="*/ 339 w 634"/>
              <a:gd name="T17" fmla="*/ 250 h 619"/>
              <a:gd name="T18" fmla="*/ 339 w 634"/>
              <a:gd name="T19" fmla="*/ 250 h 619"/>
              <a:gd name="T20" fmla="*/ 324 w 634"/>
              <a:gd name="T21" fmla="*/ 264 h 619"/>
              <a:gd name="T22" fmla="*/ 324 w 634"/>
              <a:gd name="T23" fmla="*/ 382 h 619"/>
              <a:gd name="T24" fmla="*/ 339 w 634"/>
              <a:gd name="T25" fmla="*/ 412 h 619"/>
              <a:gd name="T26" fmla="*/ 354 w 634"/>
              <a:gd name="T27" fmla="*/ 382 h 619"/>
              <a:gd name="T28" fmla="*/ 354 w 634"/>
              <a:gd name="T29" fmla="*/ 264 h 619"/>
              <a:gd name="T30" fmla="*/ 339 w 634"/>
              <a:gd name="T31" fmla="*/ 250 h 619"/>
              <a:gd name="T32" fmla="*/ 471 w 634"/>
              <a:gd name="T33" fmla="*/ 0 h 619"/>
              <a:gd name="T34" fmla="*/ 471 w 634"/>
              <a:gd name="T35" fmla="*/ 0 h 619"/>
              <a:gd name="T36" fmla="*/ 324 w 634"/>
              <a:gd name="T37" fmla="*/ 117 h 619"/>
              <a:gd name="T38" fmla="*/ 162 w 634"/>
              <a:gd name="T39" fmla="*/ 58 h 619"/>
              <a:gd name="T40" fmla="*/ 0 w 634"/>
              <a:gd name="T41" fmla="*/ 147 h 619"/>
              <a:gd name="T42" fmla="*/ 0 w 634"/>
              <a:gd name="T43" fmla="*/ 618 h 619"/>
              <a:gd name="T44" fmla="*/ 162 w 634"/>
              <a:gd name="T45" fmla="*/ 530 h 619"/>
              <a:gd name="T46" fmla="*/ 324 w 634"/>
              <a:gd name="T47" fmla="*/ 588 h 619"/>
              <a:gd name="T48" fmla="*/ 471 w 634"/>
              <a:gd name="T49" fmla="*/ 471 h 619"/>
              <a:gd name="T50" fmla="*/ 633 w 634"/>
              <a:gd name="T51" fmla="*/ 588 h 619"/>
              <a:gd name="T52" fmla="*/ 633 w 634"/>
              <a:gd name="T53" fmla="*/ 117 h 619"/>
              <a:gd name="T54" fmla="*/ 471 w 634"/>
              <a:gd name="T55" fmla="*/ 0 h 619"/>
              <a:gd name="T56" fmla="*/ 589 w 634"/>
              <a:gd name="T57" fmla="*/ 515 h 619"/>
              <a:gd name="T58" fmla="*/ 589 w 634"/>
              <a:gd name="T59" fmla="*/ 515 h 619"/>
              <a:gd name="T60" fmla="*/ 471 w 634"/>
              <a:gd name="T61" fmla="*/ 426 h 619"/>
              <a:gd name="T62" fmla="*/ 324 w 634"/>
              <a:gd name="T63" fmla="*/ 544 h 619"/>
              <a:gd name="T64" fmla="*/ 162 w 634"/>
              <a:gd name="T65" fmla="*/ 485 h 619"/>
              <a:gd name="T66" fmla="*/ 44 w 634"/>
              <a:gd name="T67" fmla="*/ 559 h 619"/>
              <a:gd name="T68" fmla="*/ 44 w 634"/>
              <a:gd name="T69" fmla="*/ 162 h 619"/>
              <a:gd name="T70" fmla="*/ 162 w 634"/>
              <a:gd name="T71" fmla="*/ 88 h 619"/>
              <a:gd name="T72" fmla="*/ 324 w 634"/>
              <a:gd name="T73" fmla="*/ 147 h 619"/>
              <a:gd name="T74" fmla="*/ 471 w 634"/>
              <a:gd name="T75" fmla="*/ 29 h 619"/>
              <a:gd name="T76" fmla="*/ 589 w 634"/>
              <a:gd name="T77" fmla="*/ 117 h 619"/>
              <a:gd name="T78" fmla="*/ 589 w 634"/>
              <a:gd name="T79" fmla="*/ 515 h 619"/>
              <a:gd name="T80" fmla="*/ 471 w 634"/>
              <a:gd name="T81" fmla="*/ 323 h 619"/>
              <a:gd name="T82" fmla="*/ 471 w 634"/>
              <a:gd name="T83" fmla="*/ 323 h 619"/>
              <a:gd name="T84" fmla="*/ 501 w 634"/>
              <a:gd name="T85" fmla="*/ 353 h 619"/>
              <a:gd name="T86" fmla="*/ 516 w 634"/>
              <a:gd name="T87" fmla="*/ 323 h 619"/>
              <a:gd name="T88" fmla="*/ 516 w 634"/>
              <a:gd name="T89" fmla="*/ 176 h 619"/>
              <a:gd name="T90" fmla="*/ 501 w 634"/>
              <a:gd name="T91" fmla="*/ 147 h 619"/>
              <a:gd name="T92" fmla="*/ 471 w 634"/>
              <a:gd name="T93" fmla="*/ 176 h 619"/>
              <a:gd name="T94" fmla="*/ 471 w 634"/>
              <a:gd name="T95" fmla="*/ 323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4" h="619">
                <a:moveTo>
                  <a:pt x="177" y="191"/>
                </a:moveTo>
                <a:lnTo>
                  <a:pt x="177" y="191"/>
                </a:lnTo>
                <a:lnTo>
                  <a:pt x="162" y="205"/>
                </a:lnTo>
                <a:cubicBezTo>
                  <a:pt x="162" y="412"/>
                  <a:pt x="162" y="412"/>
                  <a:pt x="162" y="412"/>
                </a:cubicBezTo>
                <a:lnTo>
                  <a:pt x="177" y="426"/>
                </a:lnTo>
                <a:cubicBezTo>
                  <a:pt x="192" y="426"/>
                  <a:pt x="207" y="412"/>
                  <a:pt x="207" y="412"/>
                </a:cubicBezTo>
                <a:cubicBezTo>
                  <a:pt x="207" y="205"/>
                  <a:pt x="207" y="205"/>
                  <a:pt x="207" y="205"/>
                </a:cubicBezTo>
                <a:cubicBezTo>
                  <a:pt x="207" y="205"/>
                  <a:pt x="192" y="191"/>
                  <a:pt x="177" y="191"/>
                </a:cubicBezTo>
                <a:close/>
                <a:moveTo>
                  <a:pt x="339" y="250"/>
                </a:moveTo>
                <a:lnTo>
                  <a:pt x="339" y="250"/>
                </a:lnTo>
                <a:cubicBezTo>
                  <a:pt x="324" y="250"/>
                  <a:pt x="324" y="264"/>
                  <a:pt x="324" y="264"/>
                </a:cubicBezTo>
                <a:cubicBezTo>
                  <a:pt x="324" y="382"/>
                  <a:pt x="324" y="382"/>
                  <a:pt x="324" y="382"/>
                </a:cubicBezTo>
                <a:cubicBezTo>
                  <a:pt x="324" y="397"/>
                  <a:pt x="324" y="412"/>
                  <a:pt x="339" y="412"/>
                </a:cubicBezTo>
                <a:cubicBezTo>
                  <a:pt x="354" y="412"/>
                  <a:pt x="354" y="397"/>
                  <a:pt x="354" y="382"/>
                </a:cubicBezTo>
                <a:cubicBezTo>
                  <a:pt x="354" y="264"/>
                  <a:pt x="354" y="264"/>
                  <a:pt x="354" y="264"/>
                </a:cubicBezTo>
                <a:cubicBezTo>
                  <a:pt x="354" y="264"/>
                  <a:pt x="354" y="250"/>
                  <a:pt x="339" y="250"/>
                </a:cubicBezTo>
                <a:close/>
                <a:moveTo>
                  <a:pt x="471" y="0"/>
                </a:moveTo>
                <a:lnTo>
                  <a:pt x="471" y="0"/>
                </a:lnTo>
                <a:cubicBezTo>
                  <a:pt x="324" y="117"/>
                  <a:pt x="324" y="117"/>
                  <a:pt x="324" y="117"/>
                </a:cubicBezTo>
                <a:cubicBezTo>
                  <a:pt x="162" y="58"/>
                  <a:pt x="162" y="58"/>
                  <a:pt x="162" y="58"/>
                </a:cubicBezTo>
                <a:cubicBezTo>
                  <a:pt x="0" y="147"/>
                  <a:pt x="0" y="147"/>
                  <a:pt x="0" y="147"/>
                </a:cubicBezTo>
                <a:cubicBezTo>
                  <a:pt x="0" y="618"/>
                  <a:pt x="0" y="618"/>
                  <a:pt x="0" y="618"/>
                </a:cubicBezTo>
                <a:cubicBezTo>
                  <a:pt x="162" y="530"/>
                  <a:pt x="162" y="530"/>
                  <a:pt x="162" y="530"/>
                </a:cubicBezTo>
                <a:cubicBezTo>
                  <a:pt x="324" y="588"/>
                  <a:pt x="324" y="588"/>
                  <a:pt x="324" y="588"/>
                </a:cubicBezTo>
                <a:cubicBezTo>
                  <a:pt x="471" y="471"/>
                  <a:pt x="471" y="471"/>
                  <a:pt x="471" y="471"/>
                </a:cubicBezTo>
                <a:cubicBezTo>
                  <a:pt x="633" y="588"/>
                  <a:pt x="633" y="588"/>
                  <a:pt x="633" y="588"/>
                </a:cubicBezTo>
                <a:cubicBezTo>
                  <a:pt x="633" y="117"/>
                  <a:pt x="633" y="117"/>
                  <a:pt x="633" y="117"/>
                </a:cubicBezTo>
                <a:lnTo>
                  <a:pt x="471" y="0"/>
                </a:lnTo>
                <a:close/>
                <a:moveTo>
                  <a:pt x="589" y="515"/>
                </a:moveTo>
                <a:lnTo>
                  <a:pt x="589" y="515"/>
                </a:lnTo>
                <a:cubicBezTo>
                  <a:pt x="471" y="426"/>
                  <a:pt x="471" y="426"/>
                  <a:pt x="471" y="426"/>
                </a:cubicBezTo>
                <a:cubicBezTo>
                  <a:pt x="324" y="544"/>
                  <a:pt x="324" y="544"/>
                  <a:pt x="324" y="544"/>
                </a:cubicBezTo>
                <a:cubicBezTo>
                  <a:pt x="162" y="485"/>
                  <a:pt x="162" y="485"/>
                  <a:pt x="162" y="485"/>
                </a:cubicBezTo>
                <a:cubicBezTo>
                  <a:pt x="44" y="559"/>
                  <a:pt x="44" y="559"/>
                  <a:pt x="44" y="559"/>
                </a:cubicBezTo>
                <a:cubicBezTo>
                  <a:pt x="44" y="162"/>
                  <a:pt x="44" y="162"/>
                  <a:pt x="44" y="162"/>
                </a:cubicBezTo>
                <a:cubicBezTo>
                  <a:pt x="162" y="88"/>
                  <a:pt x="162" y="88"/>
                  <a:pt x="162" y="88"/>
                </a:cubicBezTo>
                <a:cubicBezTo>
                  <a:pt x="324" y="147"/>
                  <a:pt x="324" y="147"/>
                  <a:pt x="324" y="147"/>
                </a:cubicBezTo>
                <a:cubicBezTo>
                  <a:pt x="471" y="29"/>
                  <a:pt x="471" y="29"/>
                  <a:pt x="471" y="29"/>
                </a:cubicBezTo>
                <a:cubicBezTo>
                  <a:pt x="589" y="117"/>
                  <a:pt x="589" y="117"/>
                  <a:pt x="589" y="117"/>
                </a:cubicBezTo>
                <a:lnTo>
                  <a:pt x="589" y="515"/>
                </a:lnTo>
                <a:close/>
                <a:moveTo>
                  <a:pt x="471" y="323"/>
                </a:moveTo>
                <a:lnTo>
                  <a:pt x="471" y="323"/>
                </a:lnTo>
                <a:cubicBezTo>
                  <a:pt x="471" y="338"/>
                  <a:pt x="486" y="353"/>
                  <a:pt x="501" y="353"/>
                </a:cubicBezTo>
                <a:cubicBezTo>
                  <a:pt x="501" y="353"/>
                  <a:pt x="516" y="338"/>
                  <a:pt x="516" y="323"/>
                </a:cubicBezTo>
                <a:cubicBezTo>
                  <a:pt x="516" y="176"/>
                  <a:pt x="516" y="176"/>
                  <a:pt x="516" y="176"/>
                </a:cubicBezTo>
                <a:cubicBezTo>
                  <a:pt x="516" y="162"/>
                  <a:pt x="501" y="147"/>
                  <a:pt x="501" y="147"/>
                </a:cubicBezTo>
                <a:cubicBezTo>
                  <a:pt x="486" y="147"/>
                  <a:pt x="471" y="162"/>
                  <a:pt x="471" y="176"/>
                </a:cubicBezTo>
                <a:lnTo>
                  <a:pt x="471" y="32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5" name="Freeform 160"/>
          <p:cNvSpPr>
            <a:spLocks noChangeArrowheads="1"/>
          </p:cNvSpPr>
          <p:nvPr/>
        </p:nvSpPr>
        <p:spPr bwMode="auto">
          <a:xfrm>
            <a:off x="1866413" y="2374901"/>
            <a:ext cx="592511" cy="711201"/>
          </a:xfrm>
          <a:custGeom>
            <a:avLst/>
            <a:gdLst>
              <a:gd name="T0" fmla="*/ 501 w 517"/>
              <a:gd name="T1" fmla="*/ 235 h 619"/>
              <a:gd name="T2" fmla="*/ 501 w 517"/>
              <a:gd name="T3" fmla="*/ 235 h 619"/>
              <a:gd name="T4" fmla="*/ 442 w 517"/>
              <a:gd name="T5" fmla="*/ 117 h 619"/>
              <a:gd name="T6" fmla="*/ 427 w 517"/>
              <a:gd name="T7" fmla="*/ 117 h 619"/>
              <a:gd name="T8" fmla="*/ 309 w 517"/>
              <a:gd name="T9" fmla="*/ 117 h 619"/>
              <a:gd name="T10" fmla="*/ 309 w 517"/>
              <a:gd name="T11" fmla="*/ 73 h 619"/>
              <a:gd name="T12" fmla="*/ 236 w 517"/>
              <a:gd name="T13" fmla="*/ 0 h 619"/>
              <a:gd name="T14" fmla="*/ 192 w 517"/>
              <a:gd name="T15" fmla="*/ 0 h 619"/>
              <a:gd name="T16" fmla="*/ 118 w 517"/>
              <a:gd name="T17" fmla="*/ 73 h 619"/>
              <a:gd name="T18" fmla="*/ 118 w 517"/>
              <a:gd name="T19" fmla="*/ 117 h 619"/>
              <a:gd name="T20" fmla="*/ 45 w 517"/>
              <a:gd name="T21" fmla="*/ 117 h 619"/>
              <a:gd name="T22" fmla="*/ 0 w 517"/>
              <a:gd name="T23" fmla="*/ 147 h 619"/>
              <a:gd name="T24" fmla="*/ 0 w 517"/>
              <a:gd name="T25" fmla="*/ 353 h 619"/>
              <a:gd name="T26" fmla="*/ 45 w 517"/>
              <a:gd name="T27" fmla="*/ 382 h 619"/>
              <a:gd name="T28" fmla="*/ 118 w 517"/>
              <a:gd name="T29" fmla="*/ 382 h 619"/>
              <a:gd name="T30" fmla="*/ 118 w 517"/>
              <a:gd name="T31" fmla="*/ 544 h 619"/>
              <a:gd name="T32" fmla="*/ 192 w 517"/>
              <a:gd name="T33" fmla="*/ 618 h 619"/>
              <a:gd name="T34" fmla="*/ 236 w 517"/>
              <a:gd name="T35" fmla="*/ 618 h 619"/>
              <a:gd name="T36" fmla="*/ 309 w 517"/>
              <a:gd name="T37" fmla="*/ 544 h 619"/>
              <a:gd name="T38" fmla="*/ 309 w 517"/>
              <a:gd name="T39" fmla="*/ 382 h 619"/>
              <a:gd name="T40" fmla="*/ 427 w 517"/>
              <a:gd name="T41" fmla="*/ 382 h 619"/>
              <a:gd name="T42" fmla="*/ 427 w 517"/>
              <a:gd name="T43" fmla="*/ 382 h 619"/>
              <a:gd name="T44" fmla="*/ 442 w 517"/>
              <a:gd name="T45" fmla="*/ 382 h 619"/>
              <a:gd name="T46" fmla="*/ 501 w 517"/>
              <a:gd name="T47" fmla="*/ 264 h 619"/>
              <a:gd name="T48" fmla="*/ 516 w 517"/>
              <a:gd name="T49" fmla="*/ 250 h 619"/>
              <a:gd name="T50" fmla="*/ 501 w 517"/>
              <a:gd name="T51" fmla="*/ 235 h 619"/>
              <a:gd name="T52" fmla="*/ 162 w 517"/>
              <a:gd name="T53" fmla="*/ 73 h 619"/>
              <a:gd name="T54" fmla="*/ 162 w 517"/>
              <a:gd name="T55" fmla="*/ 73 h 619"/>
              <a:gd name="T56" fmla="*/ 192 w 517"/>
              <a:gd name="T57" fmla="*/ 29 h 619"/>
              <a:gd name="T58" fmla="*/ 236 w 517"/>
              <a:gd name="T59" fmla="*/ 29 h 619"/>
              <a:gd name="T60" fmla="*/ 280 w 517"/>
              <a:gd name="T61" fmla="*/ 73 h 619"/>
              <a:gd name="T62" fmla="*/ 280 w 517"/>
              <a:gd name="T63" fmla="*/ 117 h 619"/>
              <a:gd name="T64" fmla="*/ 162 w 517"/>
              <a:gd name="T65" fmla="*/ 117 h 619"/>
              <a:gd name="T66" fmla="*/ 162 w 517"/>
              <a:gd name="T67" fmla="*/ 73 h 619"/>
              <a:gd name="T68" fmla="*/ 280 w 517"/>
              <a:gd name="T69" fmla="*/ 544 h 619"/>
              <a:gd name="T70" fmla="*/ 280 w 517"/>
              <a:gd name="T71" fmla="*/ 544 h 619"/>
              <a:gd name="T72" fmla="*/ 236 w 517"/>
              <a:gd name="T73" fmla="*/ 588 h 619"/>
              <a:gd name="T74" fmla="*/ 192 w 517"/>
              <a:gd name="T75" fmla="*/ 588 h 619"/>
              <a:gd name="T76" fmla="*/ 162 w 517"/>
              <a:gd name="T77" fmla="*/ 544 h 619"/>
              <a:gd name="T78" fmla="*/ 162 w 517"/>
              <a:gd name="T79" fmla="*/ 382 h 619"/>
              <a:gd name="T80" fmla="*/ 280 w 517"/>
              <a:gd name="T81" fmla="*/ 382 h 619"/>
              <a:gd name="T82" fmla="*/ 280 w 517"/>
              <a:gd name="T83" fmla="*/ 544 h 619"/>
              <a:gd name="T84" fmla="*/ 427 w 517"/>
              <a:gd name="T85" fmla="*/ 338 h 619"/>
              <a:gd name="T86" fmla="*/ 427 w 517"/>
              <a:gd name="T87" fmla="*/ 338 h 619"/>
              <a:gd name="T88" fmla="*/ 413 w 517"/>
              <a:gd name="T89" fmla="*/ 353 h 619"/>
              <a:gd name="T90" fmla="*/ 59 w 517"/>
              <a:gd name="T91" fmla="*/ 353 h 619"/>
              <a:gd name="T92" fmla="*/ 45 w 517"/>
              <a:gd name="T93" fmla="*/ 323 h 619"/>
              <a:gd name="T94" fmla="*/ 45 w 517"/>
              <a:gd name="T95" fmla="*/ 176 h 619"/>
              <a:gd name="T96" fmla="*/ 59 w 517"/>
              <a:gd name="T97" fmla="*/ 147 h 619"/>
              <a:gd name="T98" fmla="*/ 413 w 517"/>
              <a:gd name="T99" fmla="*/ 147 h 619"/>
              <a:gd name="T100" fmla="*/ 427 w 517"/>
              <a:gd name="T101" fmla="*/ 162 h 619"/>
              <a:gd name="T102" fmla="*/ 472 w 517"/>
              <a:gd name="T103" fmla="*/ 250 h 619"/>
              <a:gd name="T104" fmla="*/ 427 w 517"/>
              <a:gd name="T105" fmla="*/ 338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7" h="619">
                <a:moveTo>
                  <a:pt x="501" y="235"/>
                </a:moveTo>
                <a:lnTo>
                  <a:pt x="501" y="235"/>
                </a:lnTo>
                <a:cubicBezTo>
                  <a:pt x="442" y="117"/>
                  <a:pt x="442" y="117"/>
                  <a:pt x="442" y="117"/>
                </a:cubicBezTo>
                <a:cubicBezTo>
                  <a:pt x="442" y="117"/>
                  <a:pt x="442" y="117"/>
                  <a:pt x="427" y="117"/>
                </a:cubicBezTo>
                <a:cubicBezTo>
                  <a:pt x="309" y="117"/>
                  <a:pt x="309" y="117"/>
                  <a:pt x="309" y="117"/>
                </a:cubicBezTo>
                <a:cubicBezTo>
                  <a:pt x="309" y="73"/>
                  <a:pt x="309" y="73"/>
                  <a:pt x="309" y="73"/>
                </a:cubicBezTo>
                <a:cubicBezTo>
                  <a:pt x="309" y="29"/>
                  <a:pt x="280" y="0"/>
                  <a:pt x="236" y="0"/>
                </a:cubicBezTo>
                <a:cubicBezTo>
                  <a:pt x="192" y="0"/>
                  <a:pt x="192" y="0"/>
                  <a:pt x="192" y="0"/>
                </a:cubicBezTo>
                <a:cubicBezTo>
                  <a:pt x="148" y="0"/>
                  <a:pt x="118" y="29"/>
                  <a:pt x="118" y="73"/>
                </a:cubicBezTo>
                <a:cubicBezTo>
                  <a:pt x="118" y="117"/>
                  <a:pt x="118" y="117"/>
                  <a:pt x="118" y="117"/>
                </a:cubicBezTo>
                <a:cubicBezTo>
                  <a:pt x="45" y="117"/>
                  <a:pt x="45" y="117"/>
                  <a:pt x="45" y="117"/>
                </a:cubicBezTo>
                <a:cubicBezTo>
                  <a:pt x="15" y="117"/>
                  <a:pt x="0" y="132"/>
                  <a:pt x="0" y="147"/>
                </a:cubicBezTo>
                <a:cubicBezTo>
                  <a:pt x="0" y="353"/>
                  <a:pt x="0" y="353"/>
                  <a:pt x="0" y="353"/>
                </a:cubicBezTo>
                <a:cubicBezTo>
                  <a:pt x="0" y="367"/>
                  <a:pt x="15" y="382"/>
                  <a:pt x="45" y="382"/>
                </a:cubicBezTo>
                <a:cubicBezTo>
                  <a:pt x="118" y="382"/>
                  <a:pt x="118" y="382"/>
                  <a:pt x="118" y="382"/>
                </a:cubicBezTo>
                <a:cubicBezTo>
                  <a:pt x="118" y="544"/>
                  <a:pt x="118" y="544"/>
                  <a:pt x="118" y="544"/>
                </a:cubicBezTo>
                <a:cubicBezTo>
                  <a:pt x="118" y="588"/>
                  <a:pt x="148" y="618"/>
                  <a:pt x="192" y="618"/>
                </a:cubicBezTo>
                <a:cubicBezTo>
                  <a:pt x="236" y="618"/>
                  <a:pt x="236" y="618"/>
                  <a:pt x="236" y="618"/>
                </a:cubicBezTo>
                <a:cubicBezTo>
                  <a:pt x="280" y="618"/>
                  <a:pt x="309" y="588"/>
                  <a:pt x="309" y="544"/>
                </a:cubicBezTo>
                <a:cubicBezTo>
                  <a:pt x="309" y="382"/>
                  <a:pt x="309" y="382"/>
                  <a:pt x="309" y="382"/>
                </a:cubicBezTo>
                <a:cubicBezTo>
                  <a:pt x="427" y="382"/>
                  <a:pt x="427" y="382"/>
                  <a:pt x="427" y="382"/>
                </a:cubicBezTo>
                <a:lnTo>
                  <a:pt x="427" y="382"/>
                </a:lnTo>
                <a:cubicBezTo>
                  <a:pt x="442" y="382"/>
                  <a:pt x="442" y="382"/>
                  <a:pt x="442" y="382"/>
                </a:cubicBezTo>
                <a:cubicBezTo>
                  <a:pt x="501" y="264"/>
                  <a:pt x="501" y="264"/>
                  <a:pt x="501" y="264"/>
                </a:cubicBezTo>
                <a:cubicBezTo>
                  <a:pt x="516" y="250"/>
                  <a:pt x="516" y="250"/>
                  <a:pt x="516" y="250"/>
                </a:cubicBezTo>
                <a:cubicBezTo>
                  <a:pt x="516" y="250"/>
                  <a:pt x="516" y="235"/>
                  <a:pt x="501" y="235"/>
                </a:cubicBezTo>
                <a:close/>
                <a:moveTo>
                  <a:pt x="162" y="73"/>
                </a:moveTo>
                <a:lnTo>
                  <a:pt x="162" y="73"/>
                </a:lnTo>
                <a:cubicBezTo>
                  <a:pt x="162" y="58"/>
                  <a:pt x="177" y="29"/>
                  <a:pt x="192" y="29"/>
                </a:cubicBezTo>
                <a:cubicBezTo>
                  <a:pt x="236" y="29"/>
                  <a:pt x="236" y="29"/>
                  <a:pt x="236" y="29"/>
                </a:cubicBezTo>
                <a:cubicBezTo>
                  <a:pt x="251" y="29"/>
                  <a:pt x="280" y="58"/>
                  <a:pt x="280" y="73"/>
                </a:cubicBezTo>
                <a:cubicBezTo>
                  <a:pt x="280" y="117"/>
                  <a:pt x="280" y="117"/>
                  <a:pt x="280" y="117"/>
                </a:cubicBezTo>
                <a:cubicBezTo>
                  <a:pt x="162" y="117"/>
                  <a:pt x="162" y="117"/>
                  <a:pt x="162" y="117"/>
                </a:cubicBezTo>
                <a:lnTo>
                  <a:pt x="162" y="73"/>
                </a:lnTo>
                <a:close/>
                <a:moveTo>
                  <a:pt x="280" y="544"/>
                </a:moveTo>
                <a:lnTo>
                  <a:pt x="280" y="544"/>
                </a:lnTo>
                <a:cubicBezTo>
                  <a:pt x="280" y="559"/>
                  <a:pt x="251" y="588"/>
                  <a:pt x="236" y="588"/>
                </a:cubicBezTo>
                <a:cubicBezTo>
                  <a:pt x="192" y="588"/>
                  <a:pt x="192" y="588"/>
                  <a:pt x="192" y="588"/>
                </a:cubicBezTo>
                <a:cubicBezTo>
                  <a:pt x="177" y="588"/>
                  <a:pt x="162" y="559"/>
                  <a:pt x="162" y="544"/>
                </a:cubicBezTo>
                <a:cubicBezTo>
                  <a:pt x="162" y="382"/>
                  <a:pt x="162" y="382"/>
                  <a:pt x="162" y="382"/>
                </a:cubicBezTo>
                <a:cubicBezTo>
                  <a:pt x="280" y="382"/>
                  <a:pt x="280" y="382"/>
                  <a:pt x="280" y="382"/>
                </a:cubicBezTo>
                <a:lnTo>
                  <a:pt x="280" y="544"/>
                </a:lnTo>
                <a:close/>
                <a:moveTo>
                  <a:pt x="427" y="338"/>
                </a:moveTo>
                <a:lnTo>
                  <a:pt x="427" y="338"/>
                </a:lnTo>
                <a:cubicBezTo>
                  <a:pt x="427" y="353"/>
                  <a:pt x="413" y="353"/>
                  <a:pt x="413" y="353"/>
                </a:cubicBezTo>
                <a:cubicBezTo>
                  <a:pt x="59" y="353"/>
                  <a:pt x="59" y="353"/>
                  <a:pt x="59" y="353"/>
                </a:cubicBezTo>
                <a:cubicBezTo>
                  <a:pt x="45" y="353"/>
                  <a:pt x="45" y="338"/>
                  <a:pt x="45" y="323"/>
                </a:cubicBezTo>
                <a:cubicBezTo>
                  <a:pt x="45" y="176"/>
                  <a:pt x="45" y="176"/>
                  <a:pt x="45" y="176"/>
                </a:cubicBezTo>
                <a:cubicBezTo>
                  <a:pt x="45" y="162"/>
                  <a:pt x="45" y="147"/>
                  <a:pt x="59" y="147"/>
                </a:cubicBezTo>
                <a:cubicBezTo>
                  <a:pt x="413" y="147"/>
                  <a:pt x="413" y="147"/>
                  <a:pt x="413" y="147"/>
                </a:cubicBezTo>
                <a:cubicBezTo>
                  <a:pt x="413" y="147"/>
                  <a:pt x="427" y="147"/>
                  <a:pt x="427" y="162"/>
                </a:cubicBezTo>
                <a:cubicBezTo>
                  <a:pt x="472" y="250"/>
                  <a:pt x="472" y="250"/>
                  <a:pt x="472" y="250"/>
                </a:cubicBezTo>
                <a:lnTo>
                  <a:pt x="427" y="33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86" name="Freeform 161"/>
          <p:cNvSpPr>
            <a:spLocks noChangeArrowheads="1"/>
          </p:cNvSpPr>
          <p:nvPr/>
        </p:nvSpPr>
        <p:spPr bwMode="auto">
          <a:xfrm>
            <a:off x="711015" y="2374901"/>
            <a:ext cx="545960" cy="711201"/>
          </a:xfrm>
          <a:custGeom>
            <a:avLst/>
            <a:gdLst>
              <a:gd name="T0" fmla="*/ 236 w 472"/>
              <a:gd name="T1" fmla="*/ 0 h 619"/>
              <a:gd name="T2" fmla="*/ 236 w 472"/>
              <a:gd name="T3" fmla="*/ 0 h 619"/>
              <a:gd name="T4" fmla="*/ 0 w 472"/>
              <a:gd name="T5" fmla="*/ 235 h 619"/>
              <a:gd name="T6" fmla="*/ 236 w 472"/>
              <a:gd name="T7" fmla="*/ 618 h 619"/>
              <a:gd name="T8" fmla="*/ 471 w 472"/>
              <a:gd name="T9" fmla="*/ 235 h 619"/>
              <a:gd name="T10" fmla="*/ 236 w 472"/>
              <a:gd name="T11" fmla="*/ 0 h 619"/>
              <a:gd name="T12" fmla="*/ 236 w 472"/>
              <a:gd name="T13" fmla="*/ 559 h 619"/>
              <a:gd name="T14" fmla="*/ 236 w 472"/>
              <a:gd name="T15" fmla="*/ 559 h 619"/>
              <a:gd name="T16" fmla="*/ 45 w 472"/>
              <a:gd name="T17" fmla="*/ 235 h 619"/>
              <a:gd name="T18" fmla="*/ 236 w 472"/>
              <a:gd name="T19" fmla="*/ 29 h 619"/>
              <a:gd name="T20" fmla="*/ 427 w 472"/>
              <a:gd name="T21" fmla="*/ 235 h 619"/>
              <a:gd name="T22" fmla="*/ 236 w 472"/>
              <a:gd name="T23" fmla="*/ 559 h 619"/>
              <a:gd name="T24" fmla="*/ 236 w 472"/>
              <a:gd name="T25" fmla="*/ 132 h 619"/>
              <a:gd name="T26" fmla="*/ 236 w 472"/>
              <a:gd name="T27" fmla="*/ 132 h 619"/>
              <a:gd name="T28" fmla="*/ 133 w 472"/>
              <a:gd name="T29" fmla="*/ 235 h 619"/>
              <a:gd name="T30" fmla="*/ 236 w 472"/>
              <a:gd name="T31" fmla="*/ 323 h 619"/>
              <a:gd name="T32" fmla="*/ 339 w 472"/>
              <a:gd name="T33" fmla="*/ 235 h 619"/>
              <a:gd name="T34" fmla="*/ 236 w 472"/>
              <a:gd name="T35" fmla="*/ 132 h 619"/>
              <a:gd name="T36" fmla="*/ 236 w 472"/>
              <a:gd name="T37" fmla="*/ 294 h 619"/>
              <a:gd name="T38" fmla="*/ 236 w 472"/>
              <a:gd name="T39" fmla="*/ 294 h 619"/>
              <a:gd name="T40" fmla="*/ 177 w 472"/>
              <a:gd name="T41" fmla="*/ 235 h 619"/>
              <a:gd name="T42" fmla="*/ 236 w 472"/>
              <a:gd name="T43" fmla="*/ 176 h 619"/>
              <a:gd name="T44" fmla="*/ 295 w 472"/>
              <a:gd name="T45" fmla="*/ 235 h 619"/>
              <a:gd name="T46" fmla="*/ 236 w 472"/>
              <a:gd name="T47" fmla="*/ 294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2" h="619">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23746817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Freeform 1"/>
          <p:cNvSpPr>
            <a:spLocks noChangeArrowheads="1"/>
          </p:cNvSpPr>
          <p:nvPr/>
        </p:nvSpPr>
        <p:spPr bwMode="auto">
          <a:xfrm>
            <a:off x="20256812" y="7486166"/>
            <a:ext cx="596746" cy="186267"/>
          </a:xfrm>
          <a:custGeom>
            <a:avLst/>
            <a:gdLst>
              <a:gd name="T0" fmla="*/ 79390273 w 623"/>
              <a:gd name="T1" fmla="*/ 5558896 h 192"/>
              <a:gd name="T2" fmla="*/ 79390273 w 623"/>
              <a:gd name="T3" fmla="*/ 5558896 h 192"/>
              <a:gd name="T4" fmla="*/ 70224771 w 623"/>
              <a:gd name="T5" fmla="*/ 11117428 h 192"/>
              <a:gd name="T6" fmla="*/ 51119497 w 623"/>
              <a:gd name="T7" fmla="*/ 0 h 192"/>
              <a:gd name="T8" fmla="*/ 40146764 w 623"/>
              <a:gd name="T9" fmla="*/ 6485136 h 192"/>
              <a:gd name="T10" fmla="*/ 29174391 w 623"/>
              <a:gd name="T11" fmla="*/ 0 h 192"/>
              <a:gd name="T12" fmla="*/ 10069117 w 623"/>
              <a:gd name="T13" fmla="*/ 11117428 h 192"/>
              <a:gd name="T14" fmla="*/ 1807231 w 623"/>
              <a:gd name="T15" fmla="*/ 5558896 h 192"/>
              <a:gd name="T16" fmla="*/ 21816121 w 623"/>
              <a:gd name="T17" fmla="*/ 25279152 h 192"/>
              <a:gd name="T18" fmla="*/ 40146764 w 623"/>
              <a:gd name="T19" fmla="*/ 15882144 h 192"/>
              <a:gd name="T20" fmla="*/ 59252038 w 623"/>
              <a:gd name="T21" fmla="*/ 25279152 h 192"/>
              <a:gd name="T22" fmla="*/ 79390273 w 623"/>
              <a:gd name="T23" fmla="*/ 5558896 h 19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23" h="192">
                <a:moveTo>
                  <a:pt x="615" y="42"/>
                </a:moveTo>
                <a:lnTo>
                  <a:pt x="615" y="42"/>
                </a:lnTo>
                <a:cubicBezTo>
                  <a:pt x="601" y="42"/>
                  <a:pt x="587" y="84"/>
                  <a:pt x="544" y="84"/>
                </a:cubicBezTo>
                <a:cubicBezTo>
                  <a:pt x="495" y="84"/>
                  <a:pt x="473" y="0"/>
                  <a:pt x="396" y="0"/>
                </a:cubicBezTo>
                <a:cubicBezTo>
                  <a:pt x="339" y="0"/>
                  <a:pt x="318" y="49"/>
                  <a:pt x="311" y="49"/>
                </a:cubicBezTo>
                <a:cubicBezTo>
                  <a:pt x="311" y="49"/>
                  <a:pt x="290" y="0"/>
                  <a:pt x="226" y="0"/>
                </a:cubicBezTo>
                <a:cubicBezTo>
                  <a:pt x="148" y="0"/>
                  <a:pt x="127" y="84"/>
                  <a:pt x="78" y="84"/>
                </a:cubicBezTo>
                <a:cubicBezTo>
                  <a:pt x="42" y="84"/>
                  <a:pt x="21" y="42"/>
                  <a:pt x="14" y="42"/>
                </a:cubicBezTo>
                <a:cubicBezTo>
                  <a:pt x="0" y="49"/>
                  <a:pt x="35" y="191"/>
                  <a:pt x="169" y="191"/>
                </a:cubicBezTo>
                <a:cubicBezTo>
                  <a:pt x="254" y="191"/>
                  <a:pt x="304" y="120"/>
                  <a:pt x="311" y="120"/>
                </a:cubicBezTo>
                <a:cubicBezTo>
                  <a:pt x="318" y="120"/>
                  <a:pt x="375" y="191"/>
                  <a:pt x="459" y="191"/>
                </a:cubicBezTo>
                <a:cubicBezTo>
                  <a:pt x="594" y="191"/>
                  <a:pt x="622" y="49"/>
                  <a:pt x="615" y="42"/>
                </a:cubicBezTo>
              </a:path>
            </a:pathLst>
          </a:custGeom>
          <a:solidFill>
            <a:schemeClr val="tx1"/>
          </a:solidFill>
          <a:ln>
            <a:noFill/>
          </a:ln>
          <a:extLst/>
        </p:spPr>
        <p:txBody>
          <a:bodyPr wrap="none" anchor="ctr"/>
          <a:lstStyle/>
          <a:p>
            <a:endParaRPr lang="en-US" dirty="0">
              <a:latin typeface="Lato Light"/>
            </a:endParaRPr>
          </a:p>
        </p:txBody>
      </p:sp>
      <p:sp>
        <p:nvSpPr>
          <p:cNvPr id="16387" name="Freeform 2"/>
          <p:cNvSpPr>
            <a:spLocks noChangeArrowheads="1"/>
          </p:cNvSpPr>
          <p:nvPr/>
        </p:nvSpPr>
        <p:spPr bwMode="auto">
          <a:xfrm>
            <a:off x="19249542" y="7405734"/>
            <a:ext cx="584048" cy="347133"/>
          </a:xfrm>
          <a:custGeom>
            <a:avLst/>
            <a:gdLst>
              <a:gd name="T0" fmla="*/ 74925449 w 609"/>
              <a:gd name="T1" fmla="*/ 26655946 h 361"/>
              <a:gd name="T2" fmla="*/ 74925449 w 609"/>
              <a:gd name="T3" fmla="*/ 26655946 h 361"/>
              <a:gd name="T4" fmla="*/ 25622062 w 609"/>
              <a:gd name="T5" fmla="*/ 26655946 h 361"/>
              <a:gd name="T6" fmla="*/ 25622062 w 609"/>
              <a:gd name="T7" fmla="*/ 26655946 h 361"/>
              <a:gd name="T8" fmla="*/ 21869369 w 609"/>
              <a:gd name="T9" fmla="*/ 22885198 h 361"/>
              <a:gd name="T10" fmla="*/ 25622062 w 609"/>
              <a:gd name="T11" fmla="*/ 19244264 h 361"/>
              <a:gd name="T12" fmla="*/ 25622062 w 609"/>
              <a:gd name="T13" fmla="*/ 19244264 h 361"/>
              <a:gd name="T14" fmla="*/ 74925449 w 609"/>
              <a:gd name="T15" fmla="*/ 19244264 h 361"/>
              <a:gd name="T16" fmla="*/ 78678142 w 609"/>
              <a:gd name="T17" fmla="*/ 22885198 h 361"/>
              <a:gd name="T18" fmla="*/ 74925449 w 609"/>
              <a:gd name="T19" fmla="*/ 26655946 h 361"/>
              <a:gd name="T20" fmla="*/ 74925449 w 609"/>
              <a:gd name="T21" fmla="*/ 7281506 h 361"/>
              <a:gd name="T22" fmla="*/ 74925449 w 609"/>
              <a:gd name="T23" fmla="*/ 7281506 h 361"/>
              <a:gd name="T24" fmla="*/ 25622062 w 609"/>
              <a:gd name="T25" fmla="*/ 7281506 h 361"/>
              <a:gd name="T26" fmla="*/ 25622062 w 609"/>
              <a:gd name="T27" fmla="*/ 7281506 h 361"/>
              <a:gd name="T28" fmla="*/ 21869369 w 609"/>
              <a:gd name="T29" fmla="*/ 3640933 h 361"/>
              <a:gd name="T30" fmla="*/ 25622062 w 609"/>
              <a:gd name="T31" fmla="*/ 0 h 361"/>
              <a:gd name="T32" fmla="*/ 25622062 w 609"/>
              <a:gd name="T33" fmla="*/ 0 h 361"/>
              <a:gd name="T34" fmla="*/ 74925449 w 609"/>
              <a:gd name="T35" fmla="*/ 0 h 361"/>
              <a:gd name="T36" fmla="*/ 78678142 w 609"/>
              <a:gd name="T37" fmla="*/ 3640933 h 361"/>
              <a:gd name="T38" fmla="*/ 74925449 w 609"/>
              <a:gd name="T39" fmla="*/ 7281506 h 361"/>
              <a:gd name="T40" fmla="*/ 10999436 w 609"/>
              <a:gd name="T41" fmla="*/ 46810353 h 361"/>
              <a:gd name="T42" fmla="*/ 10999436 w 609"/>
              <a:gd name="T43" fmla="*/ 46810353 h 361"/>
              <a:gd name="T44" fmla="*/ 10999436 w 609"/>
              <a:gd name="T45" fmla="*/ 46810353 h 361"/>
              <a:gd name="T46" fmla="*/ 3623191 w 609"/>
              <a:gd name="T47" fmla="*/ 46810353 h 361"/>
              <a:gd name="T48" fmla="*/ 0 w 609"/>
              <a:gd name="T49" fmla="*/ 43169780 h 361"/>
              <a:gd name="T50" fmla="*/ 3623191 w 609"/>
              <a:gd name="T51" fmla="*/ 39528847 h 361"/>
              <a:gd name="T52" fmla="*/ 10999436 w 609"/>
              <a:gd name="T53" fmla="*/ 39528847 h 361"/>
              <a:gd name="T54" fmla="*/ 10999436 w 609"/>
              <a:gd name="T55" fmla="*/ 39528847 h 361"/>
              <a:gd name="T56" fmla="*/ 14622627 w 609"/>
              <a:gd name="T57" fmla="*/ 43169780 h 361"/>
              <a:gd name="T58" fmla="*/ 10999436 w 609"/>
              <a:gd name="T59" fmla="*/ 46810353 h 361"/>
              <a:gd name="T60" fmla="*/ 10999436 w 609"/>
              <a:gd name="T61" fmla="*/ 26655946 h 361"/>
              <a:gd name="T62" fmla="*/ 10999436 w 609"/>
              <a:gd name="T63" fmla="*/ 26655946 h 361"/>
              <a:gd name="T64" fmla="*/ 10999436 w 609"/>
              <a:gd name="T65" fmla="*/ 26655946 h 361"/>
              <a:gd name="T66" fmla="*/ 3623191 w 609"/>
              <a:gd name="T67" fmla="*/ 26655946 h 361"/>
              <a:gd name="T68" fmla="*/ 0 w 609"/>
              <a:gd name="T69" fmla="*/ 22885198 h 361"/>
              <a:gd name="T70" fmla="*/ 3623191 w 609"/>
              <a:gd name="T71" fmla="*/ 19244264 h 361"/>
              <a:gd name="T72" fmla="*/ 10999436 w 609"/>
              <a:gd name="T73" fmla="*/ 19244264 h 361"/>
              <a:gd name="T74" fmla="*/ 10999436 w 609"/>
              <a:gd name="T75" fmla="*/ 19244264 h 361"/>
              <a:gd name="T76" fmla="*/ 14622627 w 609"/>
              <a:gd name="T77" fmla="*/ 22885198 h 361"/>
              <a:gd name="T78" fmla="*/ 10999436 w 609"/>
              <a:gd name="T79" fmla="*/ 26655946 h 361"/>
              <a:gd name="T80" fmla="*/ 10999436 w 609"/>
              <a:gd name="T81" fmla="*/ 7281506 h 361"/>
              <a:gd name="T82" fmla="*/ 10999436 w 609"/>
              <a:gd name="T83" fmla="*/ 7281506 h 361"/>
              <a:gd name="T84" fmla="*/ 10999436 w 609"/>
              <a:gd name="T85" fmla="*/ 7281506 h 361"/>
              <a:gd name="T86" fmla="*/ 3623191 w 609"/>
              <a:gd name="T87" fmla="*/ 7281506 h 361"/>
              <a:gd name="T88" fmla="*/ 0 w 609"/>
              <a:gd name="T89" fmla="*/ 3640933 h 361"/>
              <a:gd name="T90" fmla="*/ 3623191 w 609"/>
              <a:gd name="T91" fmla="*/ 0 h 361"/>
              <a:gd name="T92" fmla="*/ 10999436 w 609"/>
              <a:gd name="T93" fmla="*/ 0 h 361"/>
              <a:gd name="T94" fmla="*/ 10999436 w 609"/>
              <a:gd name="T95" fmla="*/ 0 h 361"/>
              <a:gd name="T96" fmla="*/ 14622627 w 609"/>
              <a:gd name="T97" fmla="*/ 3640933 h 361"/>
              <a:gd name="T98" fmla="*/ 10999436 w 609"/>
              <a:gd name="T99" fmla="*/ 7281506 h 361"/>
              <a:gd name="T100" fmla="*/ 25622062 w 609"/>
              <a:gd name="T101" fmla="*/ 46810353 h 361"/>
              <a:gd name="T102" fmla="*/ 25622062 w 609"/>
              <a:gd name="T103" fmla="*/ 46810353 h 361"/>
              <a:gd name="T104" fmla="*/ 21869369 w 609"/>
              <a:gd name="T105" fmla="*/ 43169780 h 361"/>
              <a:gd name="T106" fmla="*/ 25622062 w 609"/>
              <a:gd name="T107" fmla="*/ 39528847 h 361"/>
              <a:gd name="T108" fmla="*/ 25622062 w 609"/>
              <a:gd name="T109" fmla="*/ 39528847 h 361"/>
              <a:gd name="T110" fmla="*/ 74925449 w 609"/>
              <a:gd name="T111" fmla="*/ 39528847 h 361"/>
              <a:gd name="T112" fmla="*/ 78678142 w 609"/>
              <a:gd name="T113" fmla="*/ 43169780 h 361"/>
              <a:gd name="T114" fmla="*/ 74925449 w 609"/>
              <a:gd name="T115" fmla="*/ 46810353 h 361"/>
              <a:gd name="T116" fmla="*/ 25622062 w 609"/>
              <a:gd name="T117" fmla="*/ 46810353 h 36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09" h="361">
                <a:moveTo>
                  <a:pt x="579" y="205"/>
                </a:moveTo>
                <a:lnTo>
                  <a:pt x="579" y="205"/>
                </a:lnTo>
                <a:cubicBezTo>
                  <a:pt x="198" y="205"/>
                  <a:pt x="198" y="205"/>
                  <a:pt x="198" y="205"/>
                </a:cubicBezTo>
                <a:cubicBezTo>
                  <a:pt x="184" y="205"/>
                  <a:pt x="169" y="198"/>
                  <a:pt x="169" y="176"/>
                </a:cubicBezTo>
                <a:cubicBezTo>
                  <a:pt x="169" y="162"/>
                  <a:pt x="184" y="148"/>
                  <a:pt x="198" y="148"/>
                </a:cubicBezTo>
                <a:cubicBezTo>
                  <a:pt x="579" y="148"/>
                  <a:pt x="579" y="148"/>
                  <a:pt x="579" y="148"/>
                </a:cubicBezTo>
                <a:cubicBezTo>
                  <a:pt x="594" y="148"/>
                  <a:pt x="608" y="162"/>
                  <a:pt x="608" y="176"/>
                </a:cubicBezTo>
                <a:cubicBezTo>
                  <a:pt x="608" y="198"/>
                  <a:pt x="594" y="205"/>
                  <a:pt x="579" y="205"/>
                </a:cubicBezTo>
                <a:close/>
                <a:moveTo>
                  <a:pt x="579" y="56"/>
                </a:moveTo>
                <a:lnTo>
                  <a:pt x="579" y="56"/>
                </a:lnTo>
                <a:cubicBezTo>
                  <a:pt x="198" y="56"/>
                  <a:pt x="198" y="56"/>
                  <a:pt x="198" y="56"/>
                </a:cubicBezTo>
                <a:cubicBezTo>
                  <a:pt x="184" y="56"/>
                  <a:pt x="169" y="42"/>
                  <a:pt x="169" y="28"/>
                </a:cubicBezTo>
                <a:cubicBezTo>
                  <a:pt x="169" y="14"/>
                  <a:pt x="184" y="0"/>
                  <a:pt x="198" y="0"/>
                </a:cubicBezTo>
                <a:cubicBezTo>
                  <a:pt x="579" y="0"/>
                  <a:pt x="579" y="0"/>
                  <a:pt x="579" y="0"/>
                </a:cubicBezTo>
                <a:cubicBezTo>
                  <a:pt x="594" y="0"/>
                  <a:pt x="608" y="14"/>
                  <a:pt x="608" y="28"/>
                </a:cubicBezTo>
                <a:cubicBezTo>
                  <a:pt x="608" y="42"/>
                  <a:pt x="594" y="56"/>
                  <a:pt x="579" y="56"/>
                </a:cubicBezTo>
                <a:close/>
                <a:moveTo>
                  <a:pt x="85" y="360"/>
                </a:moveTo>
                <a:lnTo>
                  <a:pt x="85" y="360"/>
                </a:lnTo>
                <a:cubicBezTo>
                  <a:pt x="28" y="360"/>
                  <a:pt x="28" y="360"/>
                  <a:pt x="28" y="360"/>
                </a:cubicBezTo>
                <a:cubicBezTo>
                  <a:pt x="14" y="360"/>
                  <a:pt x="0" y="346"/>
                  <a:pt x="0" y="332"/>
                </a:cubicBezTo>
                <a:cubicBezTo>
                  <a:pt x="0" y="311"/>
                  <a:pt x="14" y="304"/>
                  <a:pt x="28" y="304"/>
                </a:cubicBezTo>
                <a:cubicBezTo>
                  <a:pt x="85" y="304"/>
                  <a:pt x="85" y="304"/>
                  <a:pt x="85" y="304"/>
                </a:cubicBezTo>
                <a:cubicBezTo>
                  <a:pt x="106" y="304"/>
                  <a:pt x="113" y="311"/>
                  <a:pt x="113" y="332"/>
                </a:cubicBezTo>
                <a:cubicBezTo>
                  <a:pt x="113" y="346"/>
                  <a:pt x="106" y="360"/>
                  <a:pt x="85" y="360"/>
                </a:cubicBezTo>
                <a:close/>
                <a:moveTo>
                  <a:pt x="85" y="205"/>
                </a:moveTo>
                <a:lnTo>
                  <a:pt x="85" y="205"/>
                </a:lnTo>
                <a:cubicBezTo>
                  <a:pt x="28" y="205"/>
                  <a:pt x="28" y="205"/>
                  <a:pt x="28" y="205"/>
                </a:cubicBezTo>
                <a:cubicBezTo>
                  <a:pt x="14" y="205"/>
                  <a:pt x="0" y="198"/>
                  <a:pt x="0" y="176"/>
                </a:cubicBezTo>
                <a:cubicBezTo>
                  <a:pt x="0" y="162"/>
                  <a:pt x="14" y="148"/>
                  <a:pt x="28" y="148"/>
                </a:cubicBezTo>
                <a:cubicBezTo>
                  <a:pt x="85" y="148"/>
                  <a:pt x="85" y="148"/>
                  <a:pt x="85" y="148"/>
                </a:cubicBezTo>
                <a:cubicBezTo>
                  <a:pt x="106" y="148"/>
                  <a:pt x="113" y="162"/>
                  <a:pt x="113" y="176"/>
                </a:cubicBezTo>
                <a:cubicBezTo>
                  <a:pt x="113" y="198"/>
                  <a:pt x="106" y="205"/>
                  <a:pt x="85" y="205"/>
                </a:cubicBezTo>
                <a:close/>
                <a:moveTo>
                  <a:pt x="85" y="56"/>
                </a:moveTo>
                <a:lnTo>
                  <a:pt x="85" y="56"/>
                </a:lnTo>
                <a:cubicBezTo>
                  <a:pt x="28" y="56"/>
                  <a:pt x="28" y="56"/>
                  <a:pt x="28" y="56"/>
                </a:cubicBezTo>
                <a:cubicBezTo>
                  <a:pt x="14" y="56"/>
                  <a:pt x="0" y="42"/>
                  <a:pt x="0" y="28"/>
                </a:cubicBezTo>
                <a:cubicBezTo>
                  <a:pt x="0" y="14"/>
                  <a:pt x="14" y="0"/>
                  <a:pt x="28" y="0"/>
                </a:cubicBezTo>
                <a:cubicBezTo>
                  <a:pt x="85" y="0"/>
                  <a:pt x="85" y="0"/>
                  <a:pt x="85" y="0"/>
                </a:cubicBezTo>
                <a:cubicBezTo>
                  <a:pt x="106" y="0"/>
                  <a:pt x="113" y="14"/>
                  <a:pt x="113" y="28"/>
                </a:cubicBezTo>
                <a:cubicBezTo>
                  <a:pt x="113" y="42"/>
                  <a:pt x="106" y="56"/>
                  <a:pt x="85" y="56"/>
                </a:cubicBezTo>
                <a:close/>
                <a:moveTo>
                  <a:pt x="198" y="360"/>
                </a:moveTo>
                <a:lnTo>
                  <a:pt x="198" y="360"/>
                </a:lnTo>
                <a:cubicBezTo>
                  <a:pt x="184" y="360"/>
                  <a:pt x="169" y="346"/>
                  <a:pt x="169" y="332"/>
                </a:cubicBezTo>
                <a:cubicBezTo>
                  <a:pt x="169" y="311"/>
                  <a:pt x="184" y="304"/>
                  <a:pt x="198" y="304"/>
                </a:cubicBezTo>
                <a:cubicBezTo>
                  <a:pt x="579" y="304"/>
                  <a:pt x="579" y="304"/>
                  <a:pt x="579" y="304"/>
                </a:cubicBezTo>
                <a:cubicBezTo>
                  <a:pt x="594" y="304"/>
                  <a:pt x="608" y="311"/>
                  <a:pt x="608" y="332"/>
                </a:cubicBezTo>
                <a:cubicBezTo>
                  <a:pt x="608" y="346"/>
                  <a:pt x="594" y="360"/>
                  <a:pt x="579" y="360"/>
                </a:cubicBezTo>
                <a:cubicBezTo>
                  <a:pt x="198" y="360"/>
                  <a:pt x="198" y="360"/>
                  <a:pt x="198" y="360"/>
                </a:cubicBezTo>
                <a:close/>
              </a:path>
            </a:pathLst>
          </a:custGeom>
          <a:solidFill>
            <a:schemeClr val="tx1"/>
          </a:solidFill>
          <a:ln>
            <a:noFill/>
          </a:ln>
          <a:extLst/>
        </p:spPr>
        <p:txBody>
          <a:bodyPr wrap="none" anchor="ctr"/>
          <a:lstStyle/>
          <a:p>
            <a:endParaRPr lang="en-US" dirty="0">
              <a:latin typeface="Lato Light"/>
            </a:endParaRPr>
          </a:p>
        </p:txBody>
      </p:sp>
      <p:sp>
        <p:nvSpPr>
          <p:cNvPr id="16388" name="Freeform 3"/>
          <p:cNvSpPr>
            <a:spLocks noChangeArrowheads="1"/>
          </p:cNvSpPr>
          <p:nvPr/>
        </p:nvSpPr>
        <p:spPr bwMode="auto">
          <a:xfrm>
            <a:off x="19397950" y="9454998"/>
            <a:ext cx="579817" cy="347133"/>
          </a:xfrm>
          <a:custGeom>
            <a:avLst/>
            <a:gdLst>
              <a:gd name="T0" fmla="*/ 74657633 w 602"/>
              <a:gd name="T1" fmla="*/ 26655946 h 361"/>
              <a:gd name="T2" fmla="*/ 74657633 w 602"/>
              <a:gd name="T3" fmla="*/ 26655946 h 361"/>
              <a:gd name="T4" fmla="*/ 3654665 w 602"/>
              <a:gd name="T5" fmla="*/ 26655946 h 361"/>
              <a:gd name="T6" fmla="*/ 0 w 602"/>
              <a:gd name="T7" fmla="*/ 22885198 h 361"/>
              <a:gd name="T8" fmla="*/ 3654665 w 602"/>
              <a:gd name="T9" fmla="*/ 19244264 h 361"/>
              <a:gd name="T10" fmla="*/ 74657633 w 602"/>
              <a:gd name="T11" fmla="*/ 19244264 h 361"/>
              <a:gd name="T12" fmla="*/ 78442719 w 602"/>
              <a:gd name="T13" fmla="*/ 22885198 h 361"/>
              <a:gd name="T14" fmla="*/ 74657633 w 602"/>
              <a:gd name="T15" fmla="*/ 26655946 h 361"/>
              <a:gd name="T16" fmla="*/ 74657633 w 602"/>
              <a:gd name="T17" fmla="*/ 7281506 h 361"/>
              <a:gd name="T18" fmla="*/ 74657633 w 602"/>
              <a:gd name="T19" fmla="*/ 7281506 h 361"/>
              <a:gd name="T20" fmla="*/ 3654665 w 602"/>
              <a:gd name="T21" fmla="*/ 7281506 h 361"/>
              <a:gd name="T22" fmla="*/ 0 w 602"/>
              <a:gd name="T23" fmla="*/ 3640933 h 361"/>
              <a:gd name="T24" fmla="*/ 3654665 w 602"/>
              <a:gd name="T25" fmla="*/ 0 h 361"/>
              <a:gd name="T26" fmla="*/ 74657633 w 602"/>
              <a:gd name="T27" fmla="*/ 0 h 361"/>
              <a:gd name="T28" fmla="*/ 78442719 w 602"/>
              <a:gd name="T29" fmla="*/ 3640933 h 361"/>
              <a:gd name="T30" fmla="*/ 74657633 w 602"/>
              <a:gd name="T31" fmla="*/ 7281506 h 361"/>
              <a:gd name="T32" fmla="*/ 3654665 w 602"/>
              <a:gd name="T33" fmla="*/ 39528847 h 361"/>
              <a:gd name="T34" fmla="*/ 3654665 w 602"/>
              <a:gd name="T35" fmla="*/ 39528847 h 361"/>
              <a:gd name="T36" fmla="*/ 74657633 w 602"/>
              <a:gd name="T37" fmla="*/ 39528847 h 361"/>
              <a:gd name="T38" fmla="*/ 78442719 w 602"/>
              <a:gd name="T39" fmla="*/ 43169780 h 361"/>
              <a:gd name="T40" fmla="*/ 74657633 w 602"/>
              <a:gd name="T41" fmla="*/ 46810353 h 361"/>
              <a:gd name="T42" fmla="*/ 3654665 w 602"/>
              <a:gd name="T43" fmla="*/ 46810353 h 361"/>
              <a:gd name="T44" fmla="*/ 0 w 602"/>
              <a:gd name="T45" fmla="*/ 43169780 h 361"/>
              <a:gd name="T46" fmla="*/ 3654665 w 602"/>
              <a:gd name="T47" fmla="*/ 39528847 h 3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02" h="361">
                <a:moveTo>
                  <a:pt x="572" y="205"/>
                </a:moveTo>
                <a:lnTo>
                  <a:pt x="572" y="205"/>
                </a:lnTo>
                <a:cubicBezTo>
                  <a:pt x="28" y="205"/>
                  <a:pt x="28" y="205"/>
                  <a:pt x="28" y="205"/>
                </a:cubicBezTo>
                <a:cubicBezTo>
                  <a:pt x="14" y="205"/>
                  <a:pt x="0" y="198"/>
                  <a:pt x="0" y="176"/>
                </a:cubicBezTo>
                <a:cubicBezTo>
                  <a:pt x="0" y="162"/>
                  <a:pt x="14" y="148"/>
                  <a:pt x="28" y="148"/>
                </a:cubicBezTo>
                <a:cubicBezTo>
                  <a:pt x="572" y="148"/>
                  <a:pt x="572" y="148"/>
                  <a:pt x="572" y="148"/>
                </a:cubicBezTo>
                <a:cubicBezTo>
                  <a:pt x="594" y="148"/>
                  <a:pt x="601" y="162"/>
                  <a:pt x="601" y="176"/>
                </a:cubicBezTo>
                <a:cubicBezTo>
                  <a:pt x="601" y="198"/>
                  <a:pt x="594" y="205"/>
                  <a:pt x="572" y="205"/>
                </a:cubicBezTo>
                <a:close/>
                <a:moveTo>
                  <a:pt x="572" y="56"/>
                </a:moveTo>
                <a:lnTo>
                  <a:pt x="572" y="56"/>
                </a:lnTo>
                <a:cubicBezTo>
                  <a:pt x="28" y="56"/>
                  <a:pt x="28" y="56"/>
                  <a:pt x="28" y="56"/>
                </a:cubicBezTo>
                <a:cubicBezTo>
                  <a:pt x="14" y="56"/>
                  <a:pt x="0" y="42"/>
                  <a:pt x="0" y="28"/>
                </a:cubicBezTo>
                <a:cubicBezTo>
                  <a:pt x="0" y="14"/>
                  <a:pt x="14" y="0"/>
                  <a:pt x="28" y="0"/>
                </a:cubicBezTo>
                <a:cubicBezTo>
                  <a:pt x="572" y="0"/>
                  <a:pt x="572" y="0"/>
                  <a:pt x="572" y="0"/>
                </a:cubicBezTo>
                <a:cubicBezTo>
                  <a:pt x="594" y="0"/>
                  <a:pt x="601" y="14"/>
                  <a:pt x="601" y="28"/>
                </a:cubicBezTo>
                <a:cubicBezTo>
                  <a:pt x="601" y="42"/>
                  <a:pt x="594" y="56"/>
                  <a:pt x="572" y="56"/>
                </a:cubicBezTo>
                <a:close/>
                <a:moveTo>
                  <a:pt x="28" y="304"/>
                </a:moveTo>
                <a:lnTo>
                  <a:pt x="28" y="304"/>
                </a:lnTo>
                <a:cubicBezTo>
                  <a:pt x="572" y="304"/>
                  <a:pt x="572" y="304"/>
                  <a:pt x="572" y="304"/>
                </a:cubicBezTo>
                <a:cubicBezTo>
                  <a:pt x="594" y="304"/>
                  <a:pt x="601" y="311"/>
                  <a:pt x="601" y="332"/>
                </a:cubicBezTo>
                <a:cubicBezTo>
                  <a:pt x="601" y="346"/>
                  <a:pt x="594" y="360"/>
                  <a:pt x="572" y="360"/>
                </a:cubicBezTo>
                <a:cubicBezTo>
                  <a:pt x="28" y="360"/>
                  <a:pt x="28" y="360"/>
                  <a:pt x="28" y="360"/>
                </a:cubicBezTo>
                <a:cubicBezTo>
                  <a:pt x="14" y="360"/>
                  <a:pt x="0" y="346"/>
                  <a:pt x="0" y="332"/>
                </a:cubicBezTo>
                <a:cubicBezTo>
                  <a:pt x="0" y="311"/>
                  <a:pt x="14" y="304"/>
                  <a:pt x="28" y="304"/>
                </a:cubicBezTo>
                <a:close/>
              </a:path>
            </a:pathLst>
          </a:custGeom>
          <a:solidFill>
            <a:schemeClr val="tx1"/>
          </a:solidFill>
          <a:ln>
            <a:noFill/>
          </a:ln>
          <a:extLst/>
        </p:spPr>
        <p:txBody>
          <a:bodyPr wrap="none" anchor="ctr"/>
          <a:lstStyle/>
          <a:p>
            <a:endParaRPr lang="en-US" dirty="0">
              <a:latin typeface="Lato Light"/>
            </a:endParaRPr>
          </a:p>
        </p:txBody>
      </p:sp>
      <p:sp>
        <p:nvSpPr>
          <p:cNvPr id="16389" name="Freeform 4"/>
          <p:cNvSpPr>
            <a:spLocks noChangeArrowheads="1"/>
          </p:cNvSpPr>
          <p:nvPr/>
        </p:nvSpPr>
        <p:spPr bwMode="auto">
          <a:xfrm>
            <a:off x="20360785" y="8678329"/>
            <a:ext cx="457081" cy="110067"/>
          </a:xfrm>
          <a:custGeom>
            <a:avLst/>
            <a:gdLst>
              <a:gd name="T0" fmla="*/ 54327993 w 475"/>
              <a:gd name="T1" fmla="*/ 14813018 h 114"/>
              <a:gd name="T2" fmla="*/ 54327993 w 475"/>
              <a:gd name="T3" fmla="*/ 14813018 h 114"/>
              <a:gd name="T4" fmla="*/ 47032164 w 475"/>
              <a:gd name="T5" fmla="*/ 7340795 h 114"/>
              <a:gd name="T6" fmla="*/ 54327993 w 475"/>
              <a:gd name="T7" fmla="*/ 0 h 114"/>
              <a:gd name="T8" fmla="*/ 61754124 w 475"/>
              <a:gd name="T9" fmla="*/ 7340795 h 114"/>
              <a:gd name="T10" fmla="*/ 54327993 w 475"/>
              <a:gd name="T11" fmla="*/ 14813018 h 114"/>
              <a:gd name="T12" fmla="*/ 30486337 w 475"/>
              <a:gd name="T13" fmla="*/ 14813018 h 114"/>
              <a:gd name="T14" fmla="*/ 30486337 w 475"/>
              <a:gd name="T15" fmla="*/ 14813018 h 114"/>
              <a:gd name="T16" fmla="*/ 23060205 w 475"/>
              <a:gd name="T17" fmla="*/ 7340795 h 114"/>
              <a:gd name="T18" fmla="*/ 30486337 w 475"/>
              <a:gd name="T19" fmla="*/ 0 h 114"/>
              <a:gd name="T20" fmla="*/ 37782166 w 475"/>
              <a:gd name="T21" fmla="*/ 7340795 h 114"/>
              <a:gd name="T22" fmla="*/ 30486337 w 475"/>
              <a:gd name="T23" fmla="*/ 14813018 h 114"/>
              <a:gd name="T24" fmla="*/ 7426131 w 475"/>
              <a:gd name="T25" fmla="*/ 14813018 h 114"/>
              <a:gd name="T26" fmla="*/ 7426131 w 475"/>
              <a:gd name="T27" fmla="*/ 14813018 h 114"/>
              <a:gd name="T28" fmla="*/ 0 w 475"/>
              <a:gd name="T29" fmla="*/ 7340795 h 114"/>
              <a:gd name="T30" fmla="*/ 7426131 w 475"/>
              <a:gd name="T31" fmla="*/ 0 h 114"/>
              <a:gd name="T32" fmla="*/ 14721960 w 475"/>
              <a:gd name="T33" fmla="*/ 7340795 h 114"/>
              <a:gd name="T34" fmla="*/ 7426131 w 475"/>
              <a:gd name="T35" fmla="*/ 14813018 h 11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75" h="114">
                <a:moveTo>
                  <a:pt x="417" y="113"/>
                </a:moveTo>
                <a:lnTo>
                  <a:pt x="417" y="113"/>
                </a:lnTo>
                <a:cubicBezTo>
                  <a:pt x="382" y="113"/>
                  <a:pt x="361" y="92"/>
                  <a:pt x="361" y="56"/>
                </a:cubicBezTo>
                <a:cubicBezTo>
                  <a:pt x="361" y="28"/>
                  <a:pt x="382" y="0"/>
                  <a:pt x="417" y="0"/>
                </a:cubicBezTo>
                <a:cubicBezTo>
                  <a:pt x="446" y="0"/>
                  <a:pt x="474" y="28"/>
                  <a:pt x="474" y="56"/>
                </a:cubicBezTo>
                <a:cubicBezTo>
                  <a:pt x="474" y="92"/>
                  <a:pt x="446" y="113"/>
                  <a:pt x="417" y="113"/>
                </a:cubicBezTo>
                <a:close/>
                <a:moveTo>
                  <a:pt x="234" y="113"/>
                </a:moveTo>
                <a:lnTo>
                  <a:pt x="234" y="113"/>
                </a:lnTo>
                <a:cubicBezTo>
                  <a:pt x="205" y="113"/>
                  <a:pt x="177" y="92"/>
                  <a:pt x="177" y="56"/>
                </a:cubicBezTo>
                <a:cubicBezTo>
                  <a:pt x="177" y="28"/>
                  <a:pt x="205" y="0"/>
                  <a:pt x="234" y="0"/>
                </a:cubicBezTo>
                <a:cubicBezTo>
                  <a:pt x="269" y="0"/>
                  <a:pt x="290" y="28"/>
                  <a:pt x="290" y="56"/>
                </a:cubicBezTo>
                <a:cubicBezTo>
                  <a:pt x="290" y="92"/>
                  <a:pt x="269" y="113"/>
                  <a:pt x="234" y="113"/>
                </a:cubicBezTo>
                <a:close/>
                <a:moveTo>
                  <a:pt x="57" y="113"/>
                </a:moveTo>
                <a:lnTo>
                  <a:pt x="57" y="113"/>
                </a:lnTo>
                <a:cubicBezTo>
                  <a:pt x="29" y="113"/>
                  <a:pt x="0" y="92"/>
                  <a:pt x="0" y="56"/>
                </a:cubicBezTo>
                <a:cubicBezTo>
                  <a:pt x="0" y="28"/>
                  <a:pt x="29" y="0"/>
                  <a:pt x="57" y="0"/>
                </a:cubicBezTo>
                <a:cubicBezTo>
                  <a:pt x="85" y="0"/>
                  <a:pt x="113" y="28"/>
                  <a:pt x="113" y="56"/>
                </a:cubicBezTo>
                <a:cubicBezTo>
                  <a:pt x="113" y="92"/>
                  <a:pt x="85" y="113"/>
                  <a:pt x="57" y="113"/>
                </a:cubicBezTo>
                <a:close/>
              </a:path>
            </a:pathLst>
          </a:custGeom>
          <a:solidFill>
            <a:schemeClr val="tx1"/>
          </a:solidFill>
          <a:ln>
            <a:noFill/>
          </a:ln>
          <a:extLst/>
        </p:spPr>
        <p:txBody>
          <a:bodyPr wrap="none" anchor="ctr"/>
          <a:lstStyle/>
          <a:p>
            <a:endParaRPr lang="en-US" dirty="0">
              <a:latin typeface="Lato Light"/>
            </a:endParaRPr>
          </a:p>
        </p:txBody>
      </p:sp>
      <p:sp>
        <p:nvSpPr>
          <p:cNvPr id="16390" name="Freeform 5"/>
          <p:cNvSpPr>
            <a:spLocks noChangeArrowheads="1"/>
          </p:cNvSpPr>
          <p:nvPr/>
        </p:nvSpPr>
        <p:spPr bwMode="auto">
          <a:xfrm>
            <a:off x="19467783" y="8542862"/>
            <a:ext cx="220076" cy="381000"/>
          </a:xfrm>
          <a:custGeom>
            <a:avLst/>
            <a:gdLst>
              <a:gd name="T0" fmla="*/ 917464 w 228"/>
              <a:gd name="T1" fmla="*/ 6378503 h 396"/>
              <a:gd name="T2" fmla="*/ 917464 w 228"/>
              <a:gd name="T3" fmla="*/ 6378503 h 396"/>
              <a:gd name="T4" fmla="*/ 20449952 w 228"/>
              <a:gd name="T5" fmla="*/ 25644259 h 396"/>
              <a:gd name="T6" fmla="*/ 917464 w 228"/>
              <a:gd name="T7" fmla="*/ 45951270 h 396"/>
              <a:gd name="T8" fmla="*/ 917464 w 228"/>
              <a:gd name="T9" fmla="*/ 45951270 h 396"/>
              <a:gd name="T10" fmla="*/ 0 w 228"/>
              <a:gd name="T11" fmla="*/ 47773648 h 396"/>
              <a:gd name="T12" fmla="*/ 3801645 w 228"/>
              <a:gd name="T13" fmla="*/ 51418403 h 396"/>
              <a:gd name="T14" fmla="*/ 6554398 w 228"/>
              <a:gd name="T15" fmla="*/ 50507395 h 396"/>
              <a:gd name="T16" fmla="*/ 6554398 w 228"/>
              <a:gd name="T17" fmla="*/ 50507395 h 396"/>
              <a:gd name="T18" fmla="*/ 28839639 w 228"/>
              <a:gd name="T19" fmla="*/ 28507892 h 396"/>
              <a:gd name="T20" fmla="*/ 28839639 w 228"/>
              <a:gd name="T21" fmla="*/ 28507892 h 396"/>
              <a:gd name="T22" fmla="*/ 29757103 w 228"/>
              <a:gd name="T23" fmla="*/ 25644259 h 396"/>
              <a:gd name="T24" fmla="*/ 29757103 w 228"/>
              <a:gd name="T25" fmla="*/ 25644259 h 396"/>
              <a:gd name="T26" fmla="*/ 29757103 w 228"/>
              <a:gd name="T27" fmla="*/ 25644259 h 396"/>
              <a:gd name="T28" fmla="*/ 28839639 w 228"/>
              <a:gd name="T29" fmla="*/ 22910511 h 396"/>
              <a:gd name="T30" fmla="*/ 28839639 w 228"/>
              <a:gd name="T31" fmla="*/ 22910511 h 396"/>
              <a:gd name="T32" fmla="*/ 6554398 w 228"/>
              <a:gd name="T33" fmla="*/ 911369 h 396"/>
              <a:gd name="T34" fmla="*/ 6554398 w 228"/>
              <a:gd name="T35" fmla="*/ 911369 h 396"/>
              <a:gd name="T36" fmla="*/ 3801645 w 228"/>
              <a:gd name="T37" fmla="*/ 0 h 396"/>
              <a:gd name="T38" fmla="*/ 0 w 228"/>
              <a:gd name="T39" fmla="*/ 3644756 h 396"/>
              <a:gd name="T40" fmla="*/ 917464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chemeClr val="tx1"/>
          </a:solidFill>
          <a:ln>
            <a:noFill/>
          </a:ln>
          <a:extLst/>
        </p:spPr>
        <p:txBody>
          <a:bodyPr wrap="none" anchor="ctr"/>
          <a:lstStyle/>
          <a:p>
            <a:endParaRPr lang="en-US" dirty="0">
              <a:latin typeface="Lato Light"/>
            </a:endParaRPr>
          </a:p>
        </p:txBody>
      </p:sp>
      <p:sp>
        <p:nvSpPr>
          <p:cNvPr id="16391" name="Freeform 6"/>
          <p:cNvSpPr>
            <a:spLocks noChangeArrowheads="1"/>
          </p:cNvSpPr>
          <p:nvPr/>
        </p:nvSpPr>
        <p:spPr bwMode="auto">
          <a:xfrm>
            <a:off x="20349922" y="6388099"/>
            <a:ext cx="220076" cy="381000"/>
          </a:xfrm>
          <a:custGeom>
            <a:avLst/>
            <a:gdLst>
              <a:gd name="T0" fmla="*/ 27790747 w 228"/>
              <a:gd name="T1" fmla="*/ 6378503 h 396"/>
              <a:gd name="T2" fmla="*/ 27790747 w 228"/>
              <a:gd name="T3" fmla="*/ 6378503 h 396"/>
              <a:gd name="T4" fmla="*/ 8389687 w 228"/>
              <a:gd name="T5" fmla="*/ 25644259 h 396"/>
              <a:gd name="T6" fmla="*/ 28839639 w 228"/>
              <a:gd name="T7" fmla="*/ 45951270 h 396"/>
              <a:gd name="T8" fmla="*/ 28839639 w 228"/>
              <a:gd name="T9" fmla="*/ 45951270 h 396"/>
              <a:gd name="T10" fmla="*/ 29757103 w 228"/>
              <a:gd name="T11" fmla="*/ 47773648 h 396"/>
              <a:gd name="T12" fmla="*/ 25955458 w 228"/>
              <a:gd name="T13" fmla="*/ 51418403 h 396"/>
              <a:gd name="T14" fmla="*/ 23202705 w 228"/>
              <a:gd name="T15" fmla="*/ 50507395 h 396"/>
              <a:gd name="T16" fmla="*/ 23202705 w 228"/>
              <a:gd name="T17" fmla="*/ 50507395 h 396"/>
              <a:gd name="T18" fmla="*/ 917464 w 228"/>
              <a:gd name="T19" fmla="*/ 28507892 h 396"/>
              <a:gd name="T20" fmla="*/ 917464 w 228"/>
              <a:gd name="T21" fmla="*/ 28507892 h 396"/>
              <a:gd name="T22" fmla="*/ 0 w 228"/>
              <a:gd name="T23" fmla="*/ 25644259 h 396"/>
              <a:gd name="T24" fmla="*/ 0 w 228"/>
              <a:gd name="T25" fmla="*/ 25644259 h 396"/>
              <a:gd name="T26" fmla="*/ 0 w 228"/>
              <a:gd name="T27" fmla="*/ 25644259 h 396"/>
              <a:gd name="T28" fmla="*/ 917464 w 228"/>
              <a:gd name="T29" fmla="*/ 22910511 h 396"/>
              <a:gd name="T30" fmla="*/ 917464 w 228"/>
              <a:gd name="T31" fmla="*/ 22910511 h 396"/>
              <a:gd name="T32" fmla="*/ 23202705 w 228"/>
              <a:gd name="T33" fmla="*/ 911369 h 396"/>
              <a:gd name="T34" fmla="*/ 23202705 w 228"/>
              <a:gd name="T35" fmla="*/ 911369 h 396"/>
              <a:gd name="T36" fmla="*/ 25955458 w 228"/>
              <a:gd name="T37" fmla="*/ 0 h 396"/>
              <a:gd name="T38" fmla="*/ 29757103 w 228"/>
              <a:gd name="T39" fmla="*/ 3644756 h 396"/>
              <a:gd name="T40" fmla="*/ 27790747 w 228"/>
              <a:gd name="T41" fmla="*/ 6378503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212" y="49"/>
                </a:moveTo>
                <a:lnTo>
                  <a:pt x="212" y="49"/>
                </a:lnTo>
                <a:cubicBezTo>
                  <a:pt x="64" y="197"/>
                  <a:pt x="64" y="197"/>
                  <a:pt x="64" y="197"/>
                </a:cubicBezTo>
                <a:cubicBezTo>
                  <a:pt x="220" y="353"/>
                  <a:pt x="220" y="353"/>
                  <a:pt x="220" y="353"/>
                </a:cubicBezTo>
                <a:cubicBezTo>
                  <a:pt x="220" y="353"/>
                  <a:pt x="227" y="360"/>
                  <a:pt x="227" y="367"/>
                </a:cubicBezTo>
                <a:cubicBezTo>
                  <a:pt x="227" y="388"/>
                  <a:pt x="212" y="395"/>
                  <a:pt x="198" y="395"/>
                </a:cubicBezTo>
                <a:cubicBezTo>
                  <a:pt x="191" y="395"/>
                  <a:pt x="184" y="395"/>
                  <a:pt x="177" y="388"/>
                </a:cubicBezTo>
                <a:cubicBezTo>
                  <a:pt x="7" y="219"/>
                  <a:pt x="7" y="219"/>
                  <a:pt x="7" y="219"/>
                </a:cubicBezTo>
                <a:cubicBezTo>
                  <a:pt x="0" y="212"/>
                  <a:pt x="0" y="205"/>
                  <a:pt x="0" y="197"/>
                </a:cubicBezTo>
                <a:cubicBezTo>
                  <a:pt x="0" y="190"/>
                  <a:pt x="0" y="183"/>
                  <a:pt x="7" y="176"/>
                </a:cubicBezTo>
                <a:cubicBezTo>
                  <a:pt x="177" y="7"/>
                  <a:pt x="177" y="7"/>
                  <a:pt x="177" y="7"/>
                </a:cubicBezTo>
                <a:cubicBezTo>
                  <a:pt x="184" y="7"/>
                  <a:pt x="191" y="0"/>
                  <a:pt x="198" y="0"/>
                </a:cubicBezTo>
                <a:cubicBezTo>
                  <a:pt x="212" y="0"/>
                  <a:pt x="227" y="14"/>
                  <a:pt x="227" y="28"/>
                </a:cubicBezTo>
                <a:cubicBezTo>
                  <a:pt x="227" y="42"/>
                  <a:pt x="220" y="49"/>
                  <a:pt x="212" y="49"/>
                </a:cubicBezTo>
              </a:path>
            </a:pathLst>
          </a:custGeom>
          <a:solidFill>
            <a:schemeClr val="tx1"/>
          </a:solidFill>
          <a:ln>
            <a:noFill/>
          </a:ln>
          <a:extLst/>
        </p:spPr>
        <p:txBody>
          <a:bodyPr wrap="none" anchor="ctr"/>
          <a:lstStyle/>
          <a:p>
            <a:endParaRPr lang="en-US" dirty="0">
              <a:latin typeface="Lato Light"/>
            </a:endParaRPr>
          </a:p>
        </p:txBody>
      </p:sp>
      <p:sp>
        <p:nvSpPr>
          <p:cNvPr id="16392" name="Freeform 7"/>
          <p:cNvSpPr>
            <a:spLocks noChangeArrowheads="1"/>
          </p:cNvSpPr>
          <p:nvPr/>
        </p:nvSpPr>
        <p:spPr bwMode="auto">
          <a:xfrm>
            <a:off x="19249542" y="6468534"/>
            <a:ext cx="380901" cy="220133"/>
          </a:xfrm>
          <a:custGeom>
            <a:avLst/>
            <a:gdLst>
              <a:gd name="T0" fmla="*/ 6475800 w 397"/>
              <a:gd name="T1" fmla="*/ 28839639 h 228"/>
              <a:gd name="T2" fmla="*/ 6475800 w 397"/>
              <a:gd name="T3" fmla="*/ 28839639 h 228"/>
              <a:gd name="T4" fmla="*/ 25644803 w 397"/>
              <a:gd name="T5" fmla="*/ 9307150 h 228"/>
              <a:gd name="T6" fmla="*/ 45849559 w 397"/>
              <a:gd name="T7" fmla="*/ 28839639 h 228"/>
              <a:gd name="T8" fmla="*/ 45849559 w 397"/>
              <a:gd name="T9" fmla="*/ 28839639 h 228"/>
              <a:gd name="T10" fmla="*/ 47662668 w 397"/>
              <a:gd name="T11" fmla="*/ 29757103 h 228"/>
              <a:gd name="T12" fmla="*/ 51289246 w 397"/>
              <a:gd name="T13" fmla="*/ 25955458 h 228"/>
              <a:gd name="T14" fmla="*/ 50382691 w 397"/>
              <a:gd name="T15" fmla="*/ 24120169 h 228"/>
              <a:gd name="T16" fmla="*/ 50382691 w 397"/>
              <a:gd name="T17" fmla="*/ 24120169 h 228"/>
              <a:gd name="T18" fmla="*/ 28494026 w 397"/>
              <a:gd name="T19" fmla="*/ 1966355 h 228"/>
              <a:gd name="T20" fmla="*/ 28494026 w 397"/>
              <a:gd name="T21" fmla="*/ 1966355 h 228"/>
              <a:gd name="T22" fmla="*/ 25644803 w 397"/>
              <a:gd name="T23" fmla="*/ 0 h 228"/>
              <a:gd name="T24" fmla="*/ 25644803 w 397"/>
              <a:gd name="T25" fmla="*/ 0 h 228"/>
              <a:gd name="T26" fmla="*/ 25644803 w 397"/>
              <a:gd name="T27" fmla="*/ 0 h 228"/>
              <a:gd name="T28" fmla="*/ 22924780 w 397"/>
              <a:gd name="T29" fmla="*/ 1966355 h 228"/>
              <a:gd name="T30" fmla="*/ 22924780 w 397"/>
              <a:gd name="T31" fmla="*/ 1966355 h 228"/>
              <a:gd name="T32" fmla="*/ 1036114 w 397"/>
              <a:gd name="T33" fmla="*/ 24120169 h 228"/>
              <a:gd name="T34" fmla="*/ 1036114 w 397"/>
              <a:gd name="T35" fmla="*/ 24120169 h 228"/>
              <a:gd name="T36" fmla="*/ 0 w 397"/>
              <a:gd name="T37" fmla="*/ 25955458 h 228"/>
              <a:gd name="T38" fmla="*/ 3756137 w 397"/>
              <a:gd name="T39" fmla="*/ 29757103 h 228"/>
              <a:gd name="T40" fmla="*/ 6475800 w 397"/>
              <a:gd name="T41" fmla="*/ 28839639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220"/>
                </a:moveTo>
                <a:lnTo>
                  <a:pt x="50" y="220"/>
                </a:lnTo>
                <a:cubicBezTo>
                  <a:pt x="198" y="71"/>
                  <a:pt x="198" y="71"/>
                  <a:pt x="198" y="71"/>
                </a:cubicBezTo>
                <a:cubicBezTo>
                  <a:pt x="354" y="220"/>
                  <a:pt x="354" y="220"/>
                  <a:pt x="354" y="220"/>
                </a:cubicBezTo>
                <a:cubicBezTo>
                  <a:pt x="354" y="227"/>
                  <a:pt x="361" y="227"/>
                  <a:pt x="368" y="227"/>
                </a:cubicBezTo>
                <a:cubicBezTo>
                  <a:pt x="389" y="227"/>
                  <a:pt x="396" y="220"/>
                  <a:pt x="396" y="198"/>
                </a:cubicBezTo>
                <a:cubicBezTo>
                  <a:pt x="396" y="191"/>
                  <a:pt x="396" y="184"/>
                  <a:pt x="389" y="184"/>
                </a:cubicBezTo>
                <a:cubicBezTo>
                  <a:pt x="220" y="15"/>
                  <a:pt x="220" y="15"/>
                  <a:pt x="220" y="15"/>
                </a:cubicBezTo>
                <a:cubicBezTo>
                  <a:pt x="213" y="8"/>
                  <a:pt x="205" y="0"/>
                  <a:pt x="198" y="0"/>
                </a:cubicBezTo>
                <a:cubicBezTo>
                  <a:pt x="191" y="0"/>
                  <a:pt x="184" y="8"/>
                  <a:pt x="177" y="15"/>
                </a:cubicBezTo>
                <a:cubicBezTo>
                  <a:pt x="8" y="184"/>
                  <a:pt x="8" y="184"/>
                  <a:pt x="8" y="184"/>
                </a:cubicBezTo>
                <a:cubicBezTo>
                  <a:pt x="8" y="184"/>
                  <a:pt x="0" y="191"/>
                  <a:pt x="0" y="198"/>
                </a:cubicBezTo>
                <a:cubicBezTo>
                  <a:pt x="0" y="220"/>
                  <a:pt x="15" y="227"/>
                  <a:pt x="29" y="227"/>
                </a:cubicBezTo>
                <a:cubicBezTo>
                  <a:pt x="43" y="227"/>
                  <a:pt x="50" y="227"/>
                  <a:pt x="50" y="220"/>
                </a:cubicBezTo>
              </a:path>
            </a:pathLst>
          </a:custGeom>
          <a:solidFill>
            <a:schemeClr val="tx1"/>
          </a:solidFill>
          <a:ln>
            <a:noFill/>
          </a:ln>
          <a:extLst/>
        </p:spPr>
        <p:txBody>
          <a:bodyPr wrap="none" anchor="ctr"/>
          <a:lstStyle/>
          <a:p>
            <a:endParaRPr lang="en-US" dirty="0">
              <a:latin typeface="Lato Light"/>
            </a:endParaRPr>
          </a:p>
        </p:txBody>
      </p:sp>
      <p:sp>
        <p:nvSpPr>
          <p:cNvPr id="16393" name="Freeform 8"/>
          <p:cNvSpPr>
            <a:spLocks noChangeArrowheads="1"/>
          </p:cNvSpPr>
          <p:nvPr/>
        </p:nvSpPr>
        <p:spPr bwMode="auto">
          <a:xfrm>
            <a:off x="18242272" y="6468534"/>
            <a:ext cx="380901" cy="220133"/>
          </a:xfrm>
          <a:custGeom>
            <a:avLst/>
            <a:gdLst>
              <a:gd name="T0" fmla="*/ 6475800 w 397"/>
              <a:gd name="T1" fmla="*/ 1966355 h 228"/>
              <a:gd name="T2" fmla="*/ 6475800 w 397"/>
              <a:gd name="T3" fmla="*/ 1966355 h 228"/>
              <a:gd name="T4" fmla="*/ 25644803 w 397"/>
              <a:gd name="T5" fmla="*/ 21367416 h 228"/>
              <a:gd name="T6" fmla="*/ 44943005 w 397"/>
              <a:gd name="T7" fmla="*/ 1048530 h 228"/>
              <a:gd name="T8" fmla="*/ 44943005 w 397"/>
              <a:gd name="T9" fmla="*/ 1048530 h 228"/>
              <a:gd name="T10" fmla="*/ 47662668 w 397"/>
              <a:gd name="T11" fmla="*/ 0 h 228"/>
              <a:gd name="T12" fmla="*/ 51289246 w 397"/>
              <a:gd name="T13" fmla="*/ 3801645 h 228"/>
              <a:gd name="T14" fmla="*/ 50382691 w 397"/>
              <a:gd name="T15" fmla="*/ 6554398 h 228"/>
              <a:gd name="T16" fmla="*/ 50382691 w 397"/>
              <a:gd name="T17" fmla="*/ 6554398 h 228"/>
              <a:gd name="T18" fmla="*/ 28494026 w 397"/>
              <a:gd name="T19" fmla="*/ 28839639 h 228"/>
              <a:gd name="T20" fmla="*/ 28494026 w 397"/>
              <a:gd name="T21" fmla="*/ 28839639 h 228"/>
              <a:gd name="T22" fmla="*/ 25644803 w 397"/>
              <a:gd name="T23" fmla="*/ 29757103 h 228"/>
              <a:gd name="T24" fmla="*/ 25644803 w 397"/>
              <a:gd name="T25" fmla="*/ 29757103 h 228"/>
              <a:gd name="T26" fmla="*/ 25644803 w 397"/>
              <a:gd name="T27" fmla="*/ 29757103 h 228"/>
              <a:gd name="T28" fmla="*/ 22924780 w 397"/>
              <a:gd name="T29" fmla="*/ 28839639 h 228"/>
              <a:gd name="T30" fmla="*/ 22924780 w 397"/>
              <a:gd name="T31" fmla="*/ 28839639 h 228"/>
              <a:gd name="T32" fmla="*/ 906554 w 397"/>
              <a:gd name="T33" fmla="*/ 6554398 h 228"/>
              <a:gd name="T34" fmla="*/ 906554 w 397"/>
              <a:gd name="T35" fmla="*/ 6554398 h 228"/>
              <a:gd name="T36" fmla="*/ 0 w 397"/>
              <a:gd name="T37" fmla="*/ 3801645 h 228"/>
              <a:gd name="T38" fmla="*/ 3756137 w 397"/>
              <a:gd name="T39" fmla="*/ 0 h 228"/>
              <a:gd name="T40" fmla="*/ 6475800 w 397"/>
              <a:gd name="T41" fmla="*/ 1966355 h 22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97" h="228">
                <a:moveTo>
                  <a:pt x="50" y="15"/>
                </a:moveTo>
                <a:lnTo>
                  <a:pt x="50" y="15"/>
                </a:lnTo>
                <a:cubicBezTo>
                  <a:pt x="198" y="163"/>
                  <a:pt x="198" y="163"/>
                  <a:pt x="198" y="163"/>
                </a:cubicBezTo>
                <a:cubicBezTo>
                  <a:pt x="347" y="8"/>
                  <a:pt x="347" y="8"/>
                  <a:pt x="347" y="8"/>
                </a:cubicBezTo>
                <a:cubicBezTo>
                  <a:pt x="354" y="8"/>
                  <a:pt x="361" y="0"/>
                  <a:pt x="368" y="0"/>
                </a:cubicBezTo>
                <a:cubicBezTo>
                  <a:pt x="382" y="0"/>
                  <a:pt x="396" y="15"/>
                  <a:pt x="396" y="29"/>
                </a:cubicBezTo>
                <a:cubicBezTo>
                  <a:pt x="396" y="36"/>
                  <a:pt x="396" y="43"/>
                  <a:pt x="389" y="50"/>
                </a:cubicBezTo>
                <a:cubicBezTo>
                  <a:pt x="220" y="220"/>
                  <a:pt x="220" y="220"/>
                  <a:pt x="220" y="220"/>
                </a:cubicBezTo>
                <a:cubicBezTo>
                  <a:pt x="212" y="227"/>
                  <a:pt x="205" y="227"/>
                  <a:pt x="198" y="227"/>
                </a:cubicBezTo>
                <a:cubicBezTo>
                  <a:pt x="191" y="227"/>
                  <a:pt x="184" y="227"/>
                  <a:pt x="177" y="220"/>
                </a:cubicBezTo>
                <a:cubicBezTo>
                  <a:pt x="7" y="50"/>
                  <a:pt x="7" y="50"/>
                  <a:pt x="7" y="50"/>
                </a:cubicBezTo>
                <a:cubicBezTo>
                  <a:pt x="0" y="43"/>
                  <a:pt x="0" y="36"/>
                  <a:pt x="0" y="29"/>
                </a:cubicBezTo>
                <a:cubicBezTo>
                  <a:pt x="0" y="15"/>
                  <a:pt x="15" y="0"/>
                  <a:pt x="29" y="0"/>
                </a:cubicBezTo>
                <a:cubicBezTo>
                  <a:pt x="36" y="0"/>
                  <a:pt x="43" y="8"/>
                  <a:pt x="50" y="15"/>
                </a:cubicBezTo>
              </a:path>
            </a:pathLst>
          </a:custGeom>
          <a:solidFill>
            <a:schemeClr val="tx1"/>
          </a:solidFill>
          <a:ln>
            <a:noFill/>
          </a:ln>
          <a:extLst/>
        </p:spPr>
        <p:txBody>
          <a:bodyPr wrap="none" anchor="ctr"/>
          <a:lstStyle/>
          <a:p>
            <a:endParaRPr lang="en-US" dirty="0">
              <a:latin typeface="Lato Light"/>
            </a:endParaRPr>
          </a:p>
        </p:txBody>
      </p:sp>
      <p:sp>
        <p:nvSpPr>
          <p:cNvPr id="16394" name="Freeform 9"/>
          <p:cNvSpPr>
            <a:spLocks noChangeArrowheads="1"/>
          </p:cNvSpPr>
          <p:nvPr/>
        </p:nvSpPr>
        <p:spPr bwMode="auto">
          <a:xfrm>
            <a:off x="17264625" y="6430432"/>
            <a:ext cx="304721" cy="304800"/>
          </a:xfrm>
          <a:custGeom>
            <a:avLst/>
            <a:gdLst>
              <a:gd name="T0" fmla="*/ 39927606 w 319"/>
              <a:gd name="T1" fmla="*/ 5392165 h 319"/>
              <a:gd name="T2" fmla="*/ 39927606 w 319"/>
              <a:gd name="T3" fmla="*/ 5392165 h 319"/>
              <a:gd name="T4" fmla="*/ 25420105 w 319"/>
              <a:gd name="T5" fmla="*/ 19899666 h 319"/>
              <a:gd name="T6" fmla="*/ 39927606 w 319"/>
              <a:gd name="T7" fmla="*/ 34535440 h 319"/>
              <a:gd name="T8" fmla="*/ 39927606 w 319"/>
              <a:gd name="T9" fmla="*/ 34535440 h 319"/>
              <a:gd name="T10" fmla="*/ 40826240 w 319"/>
              <a:gd name="T11" fmla="*/ 37231344 h 319"/>
              <a:gd name="T12" fmla="*/ 37103070 w 319"/>
              <a:gd name="T13" fmla="*/ 40826240 h 319"/>
              <a:gd name="T14" fmla="*/ 35305443 w 319"/>
              <a:gd name="T15" fmla="*/ 39927606 h 319"/>
              <a:gd name="T16" fmla="*/ 35305443 w 319"/>
              <a:gd name="T17" fmla="*/ 39927606 h 319"/>
              <a:gd name="T18" fmla="*/ 20798300 w 319"/>
              <a:gd name="T19" fmla="*/ 25420105 h 319"/>
              <a:gd name="T20" fmla="*/ 6290800 w 319"/>
              <a:gd name="T21" fmla="*/ 39927606 h 319"/>
              <a:gd name="T22" fmla="*/ 6290800 w 319"/>
              <a:gd name="T23" fmla="*/ 39927606 h 319"/>
              <a:gd name="T24" fmla="*/ 3594896 w 319"/>
              <a:gd name="T25" fmla="*/ 40826240 h 319"/>
              <a:gd name="T26" fmla="*/ 0 w 319"/>
              <a:gd name="T27" fmla="*/ 37231344 h 319"/>
              <a:gd name="T28" fmla="*/ 898634 w 319"/>
              <a:gd name="T29" fmla="*/ 34535440 h 319"/>
              <a:gd name="T30" fmla="*/ 898634 w 319"/>
              <a:gd name="T31" fmla="*/ 34535440 h 319"/>
              <a:gd name="T32" fmla="*/ 15406135 w 319"/>
              <a:gd name="T33" fmla="*/ 19899666 h 319"/>
              <a:gd name="T34" fmla="*/ 898634 w 319"/>
              <a:gd name="T35" fmla="*/ 5392165 h 319"/>
              <a:gd name="T36" fmla="*/ 898634 w 319"/>
              <a:gd name="T37" fmla="*/ 5392165 h 319"/>
              <a:gd name="T38" fmla="*/ 0 w 319"/>
              <a:gd name="T39" fmla="*/ 3594896 h 319"/>
              <a:gd name="T40" fmla="*/ 3594896 w 319"/>
              <a:gd name="T41" fmla="*/ 0 h 319"/>
              <a:gd name="T42" fmla="*/ 6290800 w 319"/>
              <a:gd name="T43" fmla="*/ 898634 h 319"/>
              <a:gd name="T44" fmla="*/ 6290800 w 319"/>
              <a:gd name="T45" fmla="*/ 898634 h 319"/>
              <a:gd name="T46" fmla="*/ 20798300 w 319"/>
              <a:gd name="T47" fmla="*/ 15406135 h 319"/>
              <a:gd name="T48" fmla="*/ 35305443 w 319"/>
              <a:gd name="T49" fmla="*/ 898634 h 319"/>
              <a:gd name="T50" fmla="*/ 35305443 w 319"/>
              <a:gd name="T51" fmla="*/ 898634 h 319"/>
              <a:gd name="T52" fmla="*/ 37103070 w 319"/>
              <a:gd name="T53" fmla="*/ 0 h 319"/>
              <a:gd name="T54" fmla="*/ 40826240 w 319"/>
              <a:gd name="T55" fmla="*/ 3594896 h 319"/>
              <a:gd name="T56" fmla="*/ 39927606 w 319"/>
              <a:gd name="T57" fmla="*/ 5392165 h 319"/>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19" h="319">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chemeClr val="tx1"/>
          </a:solidFill>
          <a:ln>
            <a:noFill/>
          </a:ln>
          <a:extLst/>
        </p:spPr>
        <p:txBody>
          <a:bodyPr wrap="none" anchor="ctr"/>
          <a:lstStyle/>
          <a:p>
            <a:endParaRPr lang="en-US" dirty="0">
              <a:latin typeface="Lato Light"/>
            </a:endParaRPr>
          </a:p>
        </p:txBody>
      </p:sp>
      <p:sp>
        <p:nvSpPr>
          <p:cNvPr id="16395" name="Freeform 10"/>
          <p:cNvSpPr>
            <a:spLocks noChangeArrowheads="1"/>
          </p:cNvSpPr>
          <p:nvPr/>
        </p:nvSpPr>
        <p:spPr bwMode="auto">
          <a:xfrm>
            <a:off x="16210801" y="6455832"/>
            <a:ext cx="380901" cy="258235"/>
          </a:xfrm>
          <a:custGeom>
            <a:avLst/>
            <a:gdLst>
              <a:gd name="T0" fmla="*/ 50382691 w 397"/>
              <a:gd name="T1" fmla="*/ 5531243 h 270"/>
              <a:gd name="T2" fmla="*/ 50382691 w 397"/>
              <a:gd name="T3" fmla="*/ 5531243 h 270"/>
              <a:gd name="T4" fmla="*/ 50382691 w 397"/>
              <a:gd name="T5" fmla="*/ 5531243 h 270"/>
              <a:gd name="T6" fmla="*/ 22018225 w 397"/>
              <a:gd name="T7" fmla="*/ 33702852 h 270"/>
              <a:gd name="T8" fmla="*/ 22018225 w 397"/>
              <a:gd name="T9" fmla="*/ 33702852 h 270"/>
              <a:gd name="T10" fmla="*/ 20204756 w 397"/>
              <a:gd name="T11" fmla="*/ 34603087 h 270"/>
              <a:gd name="T12" fmla="*/ 17355534 w 397"/>
              <a:gd name="T13" fmla="*/ 33702852 h 270"/>
              <a:gd name="T14" fmla="*/ 17355534 w 397"/>
              <a:gd name="T15" fmla="*/ 33702852 h 270"/>
              <a:gd name="T16" fmla="*/ 1813109 w 397"/>
              <a:gd name="T17" fmla="*/ 18266516 h 270"/>
              <a:gd name="T18" fmla="*/ 1813109 w 397"/>
              <a:gd name="T19" fmla="*/ 18266516 h 270"/>
              <a:gd name="T20" fmla="*/ 0 w 397"/>
              <a:gd name="T21" fmla="*/ 15436336 h 270"/>
              <a:gd name="T22" fmla="*/ 3626578 w 397"/>
              <a:gd name="T23" fmla="*/ 11834680 h 270"/>
              <a:gd name="T24" fmla="*/ 6475800 w 397"/>
              <a:gd name="T25" fmla="*/ 12734914 h 270"/>
              <a:gd name="T26" fmla="*/ 6475800 w 397"/>
              <a:gd name="T27" fmla="*/ 12734914 h 270"/>
              <a:gd name="T28" fmla="*/ 20204756 w 397"/>
              <a:gd name="T29" fmla="*/ 26370422 h 270"/>
              <a:gd name="T30" fmla="*/ 45849559 w 397"/>
              <a:gd name="T31" fmla="*/ 900593 h 270"/>
              <a:gd name="T32" fmla="*/ 45849559 w 397"/>
              <a:gd name="T33" fmla="*/ 900593 h 270"/>
              <a:gd name="T34" fmla="*/ 47662668 w 397"/>
              <a:gd name="T35" fmla="*/ 0 h 270"/>
              <a:gd name="T36" fmla="*/ 51289246 w 397"/>
              <a:gd name="T37" fmla="*/ 3730415 h 270"/>
              <a:gd name="T38" fmla="*/ 50382691 w 397"/>
              <a:gd name="T39" fmla="*/ 5531243 h 2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97" h="27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solidFill>
            <a:schemeClr val="tx1"/>
          </a:solidFill>
          <a:ln>
            <a:noFill/>
          </a:ln>
          <a:extLst/>
        </p:spPr>
        <p:txBody>
          <a:bodyPr wrap="none" anchor="ctr"/>
          <a:lstStyle/>
          <a:p>
            <a:endParaRPr lang="en-US" dirty="0">
              <a:latin typeface="Lato Light"/>
            </a:endParaRPr>
          </a:p>
        </p:txBody>
      </p:sp>
      <p:sp>
        <p:nvSpPr>
          <p:cNvPr id="16396" name="Freeform 11"/>
          <p:cNvSpPr>
            <a:spLocks noChangeArrowheads="1"/>
          </p:cNvSpPr>
          <p:nvPr/>
        </p:nvSpPr>
        <p:spPr bwMode="auto">
          <a:xfrm>
            <a:off x="15182368" y="6548966"/>
            <a:ext cx="423223" cy="55035"/>
          </a:xfrm>
          <a:custGeom>
            <a:avLst/>
            <a:gdLst>
              <a:gd name="T0" fmla="*/ 53614468 w 439"/>
              <a:gd name="T1" fmla="*/ 7216895 h 58"/>
              <a:gd name="T2" fmla="*/ 53614468 w 439"/>
              <a:gd name="T3" fmla="*/ 7216895 h 58"/>
              <a:gd name="T4" fmla="*/ 32299297 w 439"/>
              <a:gd name="T5" fmla="*/ 7216895 h 58"/>
              <a:gd name="T6" fmla="*/ 24976546 w 439"/>
              <a:gd name="T7" fmla="*/ 7216895 h 58"/>
              <a:gd name="T8" fmla="*/ 3661375 w 439"/>
              <a:gd name="T9" fmla="*/ 7216895 h 58"/>
              <a:gd name="T10" fmla="*/ 0 w 439"/>
              <a:gd name="T11" fmla="*/ 3545110 h 58"/>
              <a:gd name="T12" fmla="*/ 3661375 w 439"/>
              <a:gd name="T13" fmla="*/ 0 h 58"/>
              <a:gd name="T14" fmla="*/ 24976546 w 439"/>
              <a:gd name="T15" fmla="*/ 0 h 58"/>
              <a:gd name="T16" fmla="*/ 32299297 w 439"/>
              <a:gd name="T17" fmla="*/ 0 h 58"/>
              <a:gd name="T18" fmla="*/ 53614468 w 439"/>
              <a:gd name="T19" fmla="*/ 0 h 58"/>
              <a:gd name="T20" fmla="*/ 57275843 w 439"/>
              <a:gd name="T21" fmla="*/ 3545110 h 58"/>
              <a:gd name="T22" fmla="*/ 53614468 w 439"/>
              <a:gd name="T23" fmla="*/ 7216895 h 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39" h="58">
                <a:moveTo>
                  <a:pt x="410" y="57"/>
                </a:moveTo>
                <a:lnTo>
                  <a:pt x="410" y="57"/>
                </a:lnTo>
                <a:cubicBezTo>
                  <a:pt x="247" y="57"/>
                  <a:pt x="247" y="57"/>
                  <a:pt x="247" y="57"/>
                </a:cubicBezTo>
                <a:cubicBezTo>
                  <a:pt x="191" y="57"/>
                  <a:pt x="191" y="57"/>
                  <a:pt x="191" y="57"/>
                </a:cubicBezTo>
                <a:cubicBezTo>
                  <a:pt x="28" y="57"/>
                  <a:pt x="28" y="57"/>
                  <a:pt x="28" y="57"/>
                </a:cubicBezTo>
                <a:cubicBezTo>
                  <a:pt x="14" y="57"/>
                  <a:pt x="0" y="50"/>
                  <a:pt x="0" y="28"/>
                </a:cubicBezTo>
                <a:cubicBezTo>
                  <a:pt x="0" y="14"/>
                  <a:pt x="14" y="0"/>
                  <a:pt x="28" y="0"/>
                </a:cubicBezTo>
                <a:cubicBezTo>
                  <a:pt x="191" y="0"/>
                  <a:pt x="191" y="0"/>
                  <a:pt x="191" y="0"/>
                </a:cubicBezTo>
                <a:cubicBezTo>
                  <a:pt x="247" y="0"/>
                  <a:pt x="247" y="0"/>
                  <a:pt x="247" y="0"/>
                </a:cubicBezTo>
                <a:cubicBezTo>
                  <a:pt x="410" y="0"/>
                  <a:pt x="410" y="0"/>
                  <a:pt x="410" y="0"/>
                </a:cubicBezTo>
                <a:cubicBezTo>
                  <a:pt x="424" y="0"/>
                  <a:pt x="438" y="14"/>
                  <a:pt x="438" y="28"/>
                </a:cubicBezTo>
                <a:cubicBezTo>
                  <a:pt x="438" y="50"/>
                  <a:pt x="424" y="57"/>
                  <a:pt x="410" y="57"/>
                </a:cubicBezTo>
              </a:path>
            </a:pathLst>
          </a:custGeom>
          <a:solidFill>
            <a:schemeClr val="tx1"/>
          </a:solidFill>
          <a:ln>
            <a:noFill/>
          </a:ln>
          <a:extLst/>
        </p:spPr>
        <p:txBody>
          <a:bodyPr wrap="none" anchor="ctr"/>
          <a:lstStyle/>
          <a:p>
            <a:endParaRPr lang="en-US" dirty="0">
              <a:latin typeface="Lato Light"/>
            </a:endParaRPr>
          </a:p>
        </p:txBody>
      </p:sp>
      <p:sp>
        <p:nvSpPr>
          <p:cNvPr id="16397" name="Freeform 12"/>
          <p:cNvSpPr>
            <a:spLocks noChangeArrowheads="1"/>
          </p:cNvSpPr>
          <p:nvPr/>
        </p:nvSpPr>
        <p:spPr bwMode="auto">
          <a:xfrm>
            <a:off x="14170867" y="6375400"/>
            <a:ext cx="414759" cy="414867"/>
          </a:xfrm>
          <a:custGeom>
            <a:avLst/>
            <a:gdLst>
              <a:gd name="T0" fmla="*/ 52265637 w 432"/>
              <a:gd name="T1" fmla="*/ 31126164 h 432"/>
              <a:gd name="T2" fmla="*/ 52265637 w 432"/>
              <a:gd name="T3" fmla="*/ 31126164 h 432"/>
              <a:gd name="T4" fmla="*/ 32033685 w 432"/>
              <a:gd name="T5" fmla="*/ 31126164 h 432"/>
              <a:gd name="T6" fmla="*/ 32033685 w 432"/>
              <a:gd name="T7" fmla="*/ 52135991 h 432"/>
              <a:gd name="T8" fmla="*/ 28402521 w 432"/>
              <a:gd name="T9" fmla="*/ 55897161 h 432"/>
              <a:gd name="T10" fmla="*/ 24770997 w 432"/>
              <a:gd name="T11" fmla="*/ 52135991 h 432"/>
              <a:gd name="T12" fmla="*/ 24770997 w 432"/>
              <a:gd name="T13" fmla="*/ 31126164 h 432"/>
              <a:gd name="T14" fmla="*/ 3631524 w 432"/>
              <a:gd name="T15" fmla="*/ 31126164 h 432"/>
              <a:gd name="T16" fmla="*/ 0 w 432"/>
              <a:gd name="T17" fmla="*/ 27364994 h 432"/>
              <a:gd name="T18" fmla="*/ 3631524 w 432"/>
              <a:gd name="T19" fmla="*/ 23733470 h 432"/>
              <a:gd name="T20" fmla="*/ 24770997 w 432"/>
              <a:gd name="T21" fmla="*/ 23733470 h 432"/>
              <a:gd name="T22" fmla="*/ 24770997 w 432"/>
              <a:gd name="T23" fmla="*/ 3631524 h 432"/>
              <a:gd name="T24" fmla="*/ 28402521 w 432"/>
              <a:gd name="T25" fmla="*/ 0 h 432"/>
              <a:gd name="T26" fmla="*/ 32033685 w 432"/>
              <a:gd name="T27" fmla="*/ 3631524 h 432"/>
              <a:gd name="T28" fmla="*/ 32033685 w 432"/>
              <a:gd name="T29" fmla="*/ 23733470 h 432"/>
              <a:gd name="T30" fmla="*/ 52265637 w 432"/>
              <a:gd name="T31" fmla="*/ 23733470 h 432"/>
              <a:gd name="T32" fmla="*/ 55897161 w 432"/>
              <a:gd name="T33" fmla="*/ 27364994 h 432"/>
              <a:gd name="T34" fmla="*/ 52265637 w 432"/>
              <a:gd name="T35" fmla="*/ 31126164 h 4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32" h="432">
                <a:moveTo>
                  <a:pt x="403" y="240"/>
                </a:moveTo>
                <a:lnTo>
                  <a:pt x="403" y="240"/>
                </a:lnTo>
                <a:cubicBezTo>
                  <a:pt x="247" y="240"/>
                  <a:pt x="247" y="240"/>
                  <a:pt x="247" y="240"/>
                </a:cubicBezTo>
                <a:cubicBezTo>
                  <a:pt x="247" y="402"/>
                  <a:pt x="247" y="402"/>
                  <a:pt x="247" y="402"/>
                </a:cubicBezTo>
                <a:cubicBezTo>
                  <a:pt x="247" y="417"/>
                  <a:pt x="233" y="431"/>
                  <a:pt x="219" y="431"/>
                </a:cubicBezTo>
                <a:cubicBezTo>
                  <a:pt x="198" y="431"/>
                  <a:pt x="191" y="417"/>
                  <a:pt x="191" y="402"/>
                </a:cubicBezTo>
                <a:cubicBezTo>
                  <a:pt x="191" y="240"/>
                  <a:pt x="191" y="240"/>
                  <a:pt x="191" y="240"/>
                </a:cubicBezTo>
                <a:cubicBezTo>
                  <a:pt x="28" y="240"/>
                  <a:pt x="28" y="240"/>
                  <a:pt x="28" y="240"/>
                </a:cubicBezTo>
                <a:cubicBezTo>
                  <a:pt x="14" y="240"/>
                  <a:pt x="0" y="233"/>
                  <a:pt x="0" y="211"/>
                </a:cubicBezTo>
                <a:cubicBezTo>
                  <a:pt x="0" y="197"/>
                  <a:pt x="14" y="183"/>
                  <a:pt x="28" y="183"/>
                </a:cubicBezTo>
                <a:cubicBezTo>
                  <a:pt x="191" y="183"/>
                  <a:pt x="191" y="183"/>
                  <a:pt x="191" y="183"/>
                </a:cubicBezTo>
                <a:cubicBezTo>
                  <a:pt x="191" y="28"/>
                  <a:pt x="191" y="28"/>
                  <a:pt x="191" y="28"/>
                </a:cubicBezTo>
                <a:cubicBezTo>
                  <a:pt x="191" y="7"/>
                  <a:pt x="198" y="0"/>
                  <a:pt x="219" y="0"/>
                </a:cubicBezTo>
                <a:cubicBezTo>
                  <a:pt x="233" y="0"/>
                  <a:pt x="247" y="7"/>
                  <a:pt x="247" y="28"/>
                </a:cubicBezTo>
                <a:cubicBezTo>
                  <a:pt x="247" y="183"/>
                  <a:pt x="247" y="183"/>
                  <a:pt x="247" y="183"/>
                </a:cubicBezTo>
                <a:cubicBezTo>
                  <a:pt x="403" y="183"/>
                  <a:pt x="403" y="183"/>
                  <a:pt x="403" y="183"/>
                </a:cubicBezTo>
                <a:cubicBezTo>
                  <a:pt x="424" y="183"/>
                  <a:pt x="431" y="197"/>
                  <a:pt x="431" y="211"/>
                </a:cubicBezTo>
                <a:cubicBezTo>
                  <a:pt x="431" y="233"/>
                  <a:pt x="424" y="240"/>
                  <a:pt x="403" y="240"/>
                </a:cubicBezTo>
              </a:path>
            </a:pathLst>
          </a:custGeom>
          <a:solidFill>
            <a:schemeClr val="tx1"/>
          </a:solidFill>
          <a:ln>
            <a:noFill/>
          </a:ln>
          <a:extLst/>
        </p:spPr>
        <p:txBody>
          <a:bodyPr wrap="none" anchor="ctr"/>
          <a:lstStyle/>
          <a:p>
            <a:endParaRPr lang="en-US" dirty="0">
              <a:latin typeface="Lato Light"/>
            </a:endParaRPr>
          </a:p>
        </p:txBody>
      </p:sp>
      <p:sp>
        <p:nvSpPr>
          <p:cNvPr id="16398" name="Freeform 13"/>
          <p:cNvSpPr>
            <a:spLocks noChangeArrowheads="1"/>
          </p:cNvSpPr>
          <p:nvPr/>
        </p:nvSpPr>
        <p:spPr bwMode="auto">
          <a:xfrm>
            <a:off x="18415794" y="9343680"/>
            <a:ext cx="215842" cy="491067"/>
          </a:xfrm>
          <a:custGeom>
            <a:avLst/>
            <a:gdLst>
              <a:gd name="T0" fmla="*/ 14374500 w 227"/>
              <a:gd name="T1" fmla="*/ 51629522 h 510"/>
              <a:gd name="T2" fmla="*/ 14374500 w 227"/>
              <a:gd name="T3" fmla="*/ 51629522 h 510"/>
              <a:gd name="T4" fmla="*/ 0 w 227"/>
              <a:gd name="T5" fmla="*/ 66362244 h 510"/>
              <a:gd name="T6" fmla="*/ 0 w 227"/>
              <a:gd name="T7" fmla="*/ 47979019 h 510"/>
              <a:gd name="T8" fmla="*/ 0 w 227"/>
              <a:gd name="T9" fmla="*/ 35984354 h 510"/>
              <a:gd name="T10" fmla="*/ 0 w 227"/>
              <a:gd name="T11" fmla="*/ 22164077 h 510"/>
              <a:gd name="T12" fmla="*/ 0 w 227"/>
              <a:gd name="T13" fmla="*/ 16688323 h 510"/>
              <a:gd name="T14" fmla="*/ 0 w 227"/>
              <a:gd name="T15" fmla="*/ 3780852 h 510"/>
              <a:gd name="T16" fmla="*/ 3561971 w 227"/>
              <a:gd name="T17" fmla="*/ 0 h 510"/>
              <a:gd name="T18" fmla="*/ 25187029 w 227"/>
              <a:gd name="T19" fmla="*/ 0 h 510"/>
              <a:gd name="T20" fmla="*/ 28748643 w 227"/>
              <a:gd name="T21" fmla="*/ 3780852 h 510"/>
              <a:gd name="T22" fmla="*/ 28748643 w 227"/>
              <a:gd name="T23" fmla="*/ 16688323 h 510"/>
              <a:gd name="T24" fmla="*/ 28748643 w 227"/>
              <a:gd name="T25" fmla="*/ 22164077 h 510"/>
              <a:gd name="T26" fmla="*/ 28748643 w 227"/>
              <a:gd name="T27" fmla="*/ 35984354 h 510"/>
              <a:gd name="T28" fmla="*/ 28748643 w 227"/>
              <a:gd name="T29" fmla="*/ 47979019 h 510"/>
              <a:gd name="T30" fmla="*/ 28748643 w 227"/>
              <a:gd name="T31" fmla="*/ 66362244 h 510"/>
              <a:gd name="T32" fmla="*/ 14374500 w 227"/>
              <a:gd name="T33" fmla="*/ 51629522 h 5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27" h="510">
                <a:moveTo>
                  <a:pt x="113" y="396"/>
                </a:moveTo>
                <a:lnTo>
                  <a:pt x="113" y="396"/>
                </a:lnTo>
                <a:cubicBezTo>
                  <a:pt x="0" y="509"/>
                  <a:pt x="0" y="509"/>
                  <a:pt x="0" y="509"/>
                </a:cubicBezTo>
                <a:cubicBezTo>
                  <a:pt x="0" y="368"/>
                  <a:pt x="0" y="368"/>
                  <a:pt x="0" y="368"/>
                </a:cubicBezTo>
                <a:cubicBezTo>
                  <a:pt x="0" y="276"/>
                  <a:pt x="0" y="276"/>
                  <a:pt x="0" y="276"/>
                </a:cubicBezTo>
                <a:cubicBezTo>
                  <a:pt x="0" y="170"/>
                  <a:pt x="0" y="170"/>
                  <a:pt x="0" y="170"/>
                </a:cubicBezTo>
                <a:cubicBezTo>
                  <a:pt x="0" y="128"/>
                  <a:pt x="0" y="128"/>
                  <a:pt x="0" y="128"/>
                </a:cubicBezTo>
                <a:cubicBezTo>
                  <a:pt x="0" y="29"/>
                  <a:pt x="0" y="29"/>
                  <a:pt x="0" y="29"/>
                </a:cubicBezTo>
                <a:cubicBezTo>
                  <a:pt x="0" y="15"/>
                  <a:pt x="14" y="0"/>
                  <a:pt x="28" y="0"/>
                </a:cubicBezTo>
                <a:cubicBezTo>
                  <a:pt x="198" y="0"/>
                  <a:pt x="198" y="0"/>
                  <a:pt x="198" y="0"/>
                </a:cubicBezTo>
                <a:cubicBezTo>
                  <a:pt x="219" y="0"/>
                  <a:pt x="226" y="15"/>
                  <a:pt x="226" y="29"/>
                </a:cubicBezTo>
                <a:cubicBezTo>
                  <a:pt x="226" y="128"/>
                  <a:pt x="226" y="128"/>
                  <a:pt x="226" y="128"/>
                </a:cubicBezTo>
                <a:cubicBezTo>
                  <a:pt x="226" y="170"/>
                  <a:pt x="226" y="170"/>
                  <a:pt x="226" y="170"/>
                </a:cubicBezTo>
                <a:cubicBezTo>
                  <a:pt x="226" y="276"/>
                  <a:pt x="226" y="276"/>
                  <a:pt x="226" y="276"/>
                </a:cubicBezTo>
                <a:cubicBezTo>
                  <a:pt x="226" y="368"/>
                  <a:pt x="226" y="368"/>
                  <a:pt x="226" y="368"/>
                </a:cubicBezTo>
                <a:cubicBezTo>
                  <a:pt x="226" y="509"/>
                  <a:pt x="226" y="509"/>
                  <a:pt x="226" y="509"/>
                </a:cubicBezTo>
                <a:lnTo>
                  <a:pt x="113" y="396"/>
                </a:lnTo>
              </a:path>
            </a:pathLst>
          </a:custGeom>
          <a:solidFill>
            <a:schemeClr val="tx1"/>
          </a:solidFill>
          <a:ln>
            <a:noFill/>
          </a:ln>
          <a:extLst/>
        </p:spPr>
        <p:txBody>
          <a:bodyPr wrap="none" anchor="ctr"/>
          <a:lstStyle/>
          <a:p>
            <a:endParaRPr lang="en-US" dirty="0">
              <a:latin typeface="Lato Light"/>
            </a:endParaRPr>
          </a:p>
        </p:txBody>
      </p:sp>
      <p:sp>
        <p:nvSpPr>
          <p:cNvPr id="16399" name="Freeform 14"/>
          <p:cNvSpPr>
            <a:spLocks noChangeArrowheads="1"/>
          </p:cNvSpPr>
          <p:nvPr/>
        </p:nvSpPr>
        <p:spPr bwMode="auto">
          <a:xfrm>
            <a:off x="17218072" y="9343680"/>
            <a:ext cx="584048" cy="584200"/>
          </a:xfrm>
          <a:custGeom>
            <a:avLst/>
            <a:gdLst>
              <a:gd name="T0" fmla="*/ 75960749 w 609"/>
              <a:gd name="T1" fmla="*/ 63149718 h 609"/>
              <a:gd name="T2" fmla="*/ 39339251 w 609"/>
              <a:gd name="T3" fmla="*/ 78678142 h 609"/>
              <a:gd name="T4" fmla="*/ 2717393 w 609"/>
              <a:gd name="T5" fmla="*/ 63149718 h 609"/>
              <a:gd name="T6" fmla="*/ 0 w 609"/>
              <a:gd name="T7" fmla="*/ 3752694 h 609"/>
              <a:gd name="T8" fmla="*/ 5435146 w 609"/>
              <a:gd name="T9" fmla="*/ 1035300 h 609"/>
              <a:gd name="T10" fmla="*/ 5435146 w 609"/>
              <a:gd name="T11" fmla="*/ 1035300 h 609"/>
              <a:gd name="T12" fmla="*/ 39339251 w 609"/>
              <a:gd name="T13" fmla="*/ 14752129 h 609"/>
              <a:gd name="T14" fmla="*/ 73113853 w 609"/>
              <a:gd name="T15" fmla="*/ 1035300 h 609"/>
              <a:gd name="T16" fmla="*/ 73113853 w 609"/>
              <a:gd name="T17" fmla="*/ 1035300 h 609"/>
              <a:gd name="T18" fmla="*/ 78678142 w 609"/>
              <a:gd name="T19" fmla="*/ 3752694 h 609"/>
              <a:gd name="T20" fmla="*/ 75960749 w 609"/>
              <a:gd name="T21" fmla="*/ 63149718 h 609"/>
              <a:gd name="T22" fmla="*/ 35715700 w 609"/>
              <a:gd name="T23" fmla="*/ 21093073 h 609"/>
              <a:gd name="T24" fmla="*/ 7246742 w 609"/>
              <a:gd name="T25" fmla="*/ 57714571 h 609"/>
              <a:gd name="T26" fmla="*/ 35715700 w 609"/>
              <a:gd name="T27" fmla="*/ 21093073 h 609"/>
              <a:gd name="T28" fmla="*/ 71302258 w 609"/>
              <a:gd name="T29" fmla="*/ 9187840 h 609"/>
              <a:gd name="T30" fmla="*/ 42962442 w 609"/>
              <a:gd name="T31" fmla="*/ 69619805 h 609"/>
              <a:gd name="T32" fmla="*/ 71302258 w 609"/>
              <a:gd name="T33" fmla="*/ 9187840 h 609"/>
              <a:gd name="T34" fmla="*/ 48526731 w 609"/>
              <a:gd name="T35" fmla="*/ 26657363 h 609"/>
              <a:gd name="T36" fmla="*/ 62114417 w 609"/>
              <a:gd name="T37" fmla="*/ 20187276 h 609"/>
              <a:gd name="T38" fmla="*/ 67678707 w 609"/>
              <a:gd name="T39" fmla="*/ 23810467 h 609"/>
              <a:gd name="T40" fmla="*/ 64961313 w 609"/>
              <a:gd name="T41" fmla="*/ 26657363 h 609"/>
              <a:gd name="T42" fmla="*/ 52150282 w 609"/>
              <a:gd name="T43" fmla="*/ 32998307 h 609"/>
              <a:gd name="T44" fmla="*/ 46585633 w 609"/>
              <a:gd name="T45" fmla="*/ 29374756 h 609"/>
              <a:gd name="T46" fmla="*/ 48526731 w 609"/>
              <a:gd name="T47" fmla="*/ 39339251 h 609"/>
              <a:gd name="T48" fmla="*/ 48526731 w 609"/>
              <a:gd name="T49" fmla="*/ 39339251 h 609"/>
              <a:gd name="T50" fmla="*/ 62114417 w 609"/>
              <a:gd name="T51" fmla="*/ 33904105 h 609"/>
              <a:gd name="T52" fmla="*/ 67678707 w 609"/>
              <a:gd name="T53" fmla="*/ 36621498 h 609"/>
              <a:gd name="T54" fmla="*/ 52150282 w 609"/>
              <a:gd name="T55" fmla="*/ 46715136 h 609"/>
              <a:gd name="T56" fmla="*/ 50338687 w 609"/>
              <a:gd name="T57" fmla="*/ 46715136 h 609"/>
              <a:gd name="T58" fmla="*/ 48526731 w 609"/>
              <a:gd name="T59" fmla="*/ 39339251 h 609"/>
              <a:gd name="T60" fmla="*/ 48526731 w 609"/>
              <a:gd name="T61" fmla="*/ 53056080 h 609"/>
              <a:gd name="T62" fmla="*/ 62114417 w 609"/>
              <a:gd name="T63" fmla="*/ 46715136 h 609"/>
              <a:gd name="T64" fmla="*/ 64055516 w 609"/>
              <a:gd name="T65" fmla="*/ 46715136 h 609"/>
              <a:gd name="T66" fmla="*/ 64961313 w 609"/>
              <a:gd name="T67" fmla="*/ 53961878 h 609"/>
              <a:gd name="T68" fmla="*/ 52150282 w 609"/>
              <a:gd name="T69" fmla="*/ 59526167 h 609"/>
              <a:gd name="T70" fmla="*/ 50338687 w 609"/>
              <a:gd name="T71" fmla="*/ 60431965 h 609"/>
              <a:gd name="T72" fmla="*/ 48526731 w 609"/>
              <a:gd name="T73" fmla="*/ 53056080 h 609"/>
              <a:gd name="T74" fmla="*/ 14622627 w 609"/>
              <a:gd name="T75" fmla="*/ 20187276 h 609"/>
              <a:gd name="T76" fmla="*/ 16434582 w 609"/>
              <a:gd name="T77" fmla="*/ 20187276 h 609"/>
              <a:gd name="T78" fmla="*/ 30151411 w 609"/>
              <a:gd name="T79" fmla="*/ 26657363 h 609"/>
              <a:gd name="T80" fmla="*/ 28339815 w 609"/>
              <a:gd name="T81" fmla="*/ 32998307 h 609"/>
              <a:gd name="T82" fmla="*/ 26527860 w 609"/>
              <a:gd name="T83" fmla="*/ 32998307 h 609"/>
              <a:gd name="T84" fmla="*/ 13716829 w 609"/>
              <a:gd name="T85" fmla="*/ 26657363 h 609"/>
              <a:gd name="T86" fmla="*/ 14622627 w 609"/>
              <a:gd name="T87" fmla="*/ 20187276 h 609"/>
              <a:gd name="T88" fmla="*/ 14622627 w 609"/>
              <a:gd name="T89" fmla="*/ 32998307 h 609"/>
              <a:gd name="T90" fmla="*/ 16434582 w 609"/>
              <a:gd name="T91" fmla="*/ 33904105 h 609"/>
              <a:gd name="T92" fmla="*/ 30151411 w 609"/>
              <a:gd name="T93" fmla="*/ 39339251 h 609"/>
              <a:gd name="T94" fmla="*/ 28339815 w 609"/>
              <a:gd name="T95" fmla="*/ 46715136 h 609"/>
              <a:gd name="T96" fmla="*/ 26527860 w 609"/>
              <a:gd name="T97" fmla="*/ 46715136 h 609"/>
              <a:gd name="T98" fmla="*/ 13716829 w 609"/>
              <a:gd name="T99" fmla="*/ 40245049 h 609"/>
              <a:gd name="T100" fmla="*/ 14622627 w 609"/>
              <a:gd name="T101" fmla="*/ 32998307 h 609"/>
              <a:gd name="T102" fmla="*/ 14622627 w 609"/>
              <a:gd name="T103" fmla="*/ 46715136 h 609"/>
              <a:gd name="T104" fmla="*/ 16434582 w 609"/>
              <a:gd name="T105" fmla="*/ 46715136 h 609"/>
              <a:gd name="T106" fmla="*/ 30151411 w 609"/>
              <a:gd name="T107" fmla="*/ 53056080 h 609"/>
              <a:gd name="T108" fmla="*/ 28339815 w 609"/>
              <a:gd name="T109" fmla="*/ 60431965 h 609"/>
              <a:gd name="T110" fmla="*/ 26527860 w 609"/>
              <a:gd name="T111" fmla="*/ 59526167 h 609"/>
              <a:gd name="T112" fmla="*/ 13716829 w 609"/>
              <a:gd name="T113" fmla="*/ 53961878 h 609"/>
              <a:gd name="T114" fmla="*/ 14622627 w 609"/>
              <a:gd name="T115" fmla="*/ 46715136 h 609"/>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609" h="609">
                <a:moveTo>
                  <a:pt x="587" y="488"/>
                </a:moveTo>
                <a:lnTo>
                  <a:pt x="587" y="488"/>
                </a:lnTo>
                <a:cubicBezTo>
                  <a:pt x="318" y="601"/>
                  <a:pt x="318" y="601"/>
                  <a:pt x="318" y="601"/>
                </a:cubicBezTo>
                <a:cubicBezTo>
                  <a:pt x="311" y="608"/>
                  <a:pt x="311" y="608"/>
                  <a:pt x="304" y="608"/>
                </a:cubicBezTo>
                <a:cubicBezTo>
                  <a:pt x="297" y="608"/>
                  <a:pt x="297" y="608"/>
                  <a:pt x="290" y="601"/>
                </a:cubicBezTo>
                <a:cubicBezTo>
                  <a:pt x="21" y="488"/>
                  <a:pt x="21" y="488"/>
                  <a:pt x="21"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72" y="0"/>
                  <a:pt x="572" y="0"/>
                  <a:pt x="579" y="0"/>
                </a:cubicBezTo>
                <a:cubicBezTo>
                  <a:pt x="594" y="0"/>
                  <a:pt x="608" y="15"/>
                  <a:pt x="608" y="29"/>
                </a:cubicBezTo>
                <a:cubicBezTo>
                  <a:pt x="608" y="467"/>
                  <a:pt x="608" y="467"/>
                  <a:pt x="608" y="467"/>
                </a:cubicBezTo>
                <a:cubicBezTo>
                  <a:pt x="608" y="474"/>
                  <a:pt x="601" y="488"/>
                  <a:pt x="587" y="488"/>
                </a:cubicBezTo>
                <a:close/>
                <a:moveTo>
                  <a:pt x="276" y="163"/>
                </a:moveTo>
                <a:lnTo>
                  <a:pt x="276" y="163"/>
                </a:lnTo>
                <a:cubicBezTo>
                  <a:pt x="56" y="71"/>
                  <a:pt x="56" y="71"/>
                  <a:pt x="56" y="71"/>
                </a:cubicBezTo>
                <a:cubicBezTo>
                  <a:pt x="56" y="446"/>
                  <a:pt x="56" y="446"/>
                  <a:pt x="56" y="446"/>
                </a:cubicBezTo>
                <a:cubicBezTo>
                  <a:pt x="276" y="538"/>
                  <a:pt x="276" y="538"/>
                  <a:pt x="276" y="538"/>
                </a:cubicBezTo>
                <a:lnTo>
                  <a:pt x="276" y="163"/>
                </a:lnTo>
                <a:close/>
                <a:moveTo>
                  <a:pt x="551" y="71"/>
                </a:moveTo>
                <a:lnTo>
                  <a:pt x="551" y="71"/>
                </a:lnTo>
                <a:cubicBezTo>
                  <a:pt x="332" y="163"/>
                  <a:pt x="332" y="163"/>
                  <a:pt x="332" y="163"/>
                </a:cubicBezTo>
                <a:cubicBezTo>
                  <a:pt x="332" y="538"/>
                  <a:pt x="332" y="538"/>
                  <a:pt x="332" y="538"/>
                </a:cubicBezTo>
                <a:cubicBezTo>
                  <a:pt x="551" y="446"/>
                  <a:pt x="551" y="446"/>
                  <a:pt x="551" y="446"/>
                </a:cubicBezTo>
                <a:lnTo>
                  <a:pt x="551" y="71"/>
                </a:lnTo>
                <a:close/>
                <a:moveTo>
                  <a:pt x="375" y="206"/>
                </a:moveTo>
                <a:lnTo>
                  <a:pt x="375" y="206"/>
                </a:lnTo>
                <a:cubicBezTo>
                  <a:pt x="480" y="156"/>
                  <a:pt x="480" y="156"/>
                  <a:pt x="480" y="156"/>
                </a:cubicBezTo>
                <a:cubicBezTo>
                  <a:pt x="488" y="156"/>
                  <a:pt x="488" y="156"/>
                  <a:pt x="495" y="156"/>
                </a:cubicBezTo>
                <a:cubicBezTo>
                  <a:pt x="509" y="156"/>
                  <a:pt x="523" y="163"/>
                  <a:pt x="523" y="184"/>
                </a:cubicBezTo>
                <a:cubicBezTo>
                  <a:pt x="523" y="191"/>
                  <a:pt x="516" y="206"/>
                  <a:pt x="502" y="206"/>
                </a:cubicBezTo>
                <a:cubicBezTo>
                  <a:pt x="403" y="255"/>
                  <a:pt x="403" y="255"/>
                  <a:pt x="403" y="255"/>
                </a:cubicBezTo>
                <a:cubicBezTo>
                  <a:pt x="396" y="255"/>
                  <a:pt x="396" y="255"/>
                  <a:pt x="389" y="255"/>
                </a:cubicBezTo>
                <a:cubicBezTo>
                  <a:pt x="375" y="255"/>
                  <a:pt x="360" y="248"/>
                  <a:pt x="360" y="227"/>
                </a:cubicBezTo>
                <a:cubicBezTo>
                  <a:pt x="360" y="220"/>
                  <a:pt x="367" y="206"/>
                  <a:pt x="375" y="206"/>
                </a:cubicBezTo>
                <a:close/>
                <a:moveTo>
                  <a:pt x="375" y="304"/>
                </a:moveTo>
                <a:lnTo>
                  <a:pt x="375" y="304"/>
                </a:lnTo>
                <a:cubicBezTo>
                  <a:pt x="480" y="262"/>
                  <a:pt x="480" y="262"/>
                  <a:pt x="480" y="262"/>
                </a:cubicBezTo>
                <a:cubicBezTo>
                  <a:pt x="488" y="255"/>
                  <a:pt x="488" y="255"/>
                  <a:pt x="495" y="255"/>
                </a:cubicBezTo>
                <a:cubicBezTo>
                  <a:pt x="509" y="255"/>
                  <a:pt x="523" y="269"/>
                  <a:pt x="523" y="283"/>
                </a:cubicBezTo>
                <a:cubicBezTo>
                  <a:pt x="523" y="297"/>
                  <a:pt x="516" y="304"/>
                  <a:pt x="502" y="311"/>
                </a:cubicBezTo>
                <a:cubicBezTo>
                  <a:pt x="403" y="361"/>
                  <a:pt x="403" y="361"/>
                  <a:pt x="403" y="361"/>
                </a:cubicBezTo>
                <a:cubicBezTo>
                  <a:pt x="396" y="361"/>
                  <a:pt x="396" y="361"/>
                  <a:pt x="389" y="361"/>
                </a:cubicBezTo>
                <a:cubicBezTo>
                  <a:pt x="375" y="361"/>
                  <a:pt x="360" y="347"/>
                  <a:pt x="360" y="333"/>
                </a:cubicBezTo>
                <a:cubicBezTo>
                  <a:pt x="360" y="319"/>
                  <a:pt x="367" y="311"/>
                  <a:pt x="375" y="304"/>
                </a:cubicBezTo>
                <a:close/>
                <a:moveTo>
                  <a:pt x="375" y="410"/>
                </a:moveTo>
                <a:lnTo>
                  <a:pt x="375" y="410"/>
                </a:lnTo>
                <a:cubicBezTo>
                  <a:pt x="480" y="361"/>
                  <a:pt x="480" y="361"/>
                  <a:pt x="480" y="361"/>
                </a:cubicBezTo>
                <a:cubicBezTo>
                  <a:pt x="488" y="361"/>
                  <a:pt x="488" y="361"/>
                  <a:pt x="495" y="361"/>
                </a:cubicBezTo>
                <a:cubicBezTo>
                  <a:pt x="509" y="361"/>
                  <a:pt x="523" y="375"/>
                  <a:pt x="523" y="389"/>
                </a:cubicBezTo>
                <a:cubicBezTo>
                  <a:pt x="523" y="403"/>
                  <a:pt x="516" y="410"/>
                  <a:pt x="502" y="417"/>
                </a:cubicBezTo>
                <a:cubicBezTo>
                  <a:pt x="403" y="460"/>
                  <a:pt x="403" y="460"/>
                  <a:pt x="403" y="460"/>
                </a:cubicBezTo>
                <a:cubicBezTo>
                  <a:pt x="396" y="467"/>
                  <a:pt x="396" y="467"/>
                  <a:pt x="389" y="467"/>
                </a:cubicBezTo>
                <a:cubicBezTo>
                  <a:pt x="375" y="467"/>
                  <a:pt x="360" y="453"/>
                  <a:pt x="360" y="439"/>
                </a:cubicBezTo>
                <a:cubicBezTo>
                  <a:pt x="360" y="425"/>
                  <a:pt x="367" y="417"/>
                  <a:pt x="375" y="410"/>
                </a:cubicBezTo>
                <a:close/>
                <a:moveTo>
                  <a:pt x="113" y="156"/>
                </a:moveTo>
                <a:lnTo>
                  <a:pt x="113" y="156"/>
                </a:lnTo>
                <a:cubicBezTo>
                  <a:pt x="120" y="156"/>
                  <a:pt x="120" y="156"/>
                  <a:pt x="127" y="156"/>
                </a:cubicBezTo>
                <a:cubicBezTo>
                  <a:pt x="233" y="206"/>
                  <a:pt x="233" y="206"/>
                  <a:pt x="233" y="206"/>
                </a:cubicBezTo>
                <a:cubicBezTo>
                  <a:pt x="240" y="206"/>
                  <a:pt x="247" y="220"/>
                  <a:pt x="247" y="227"/>
                </a:cubicBezTo>
                <a:cubicBezTo>
                  <a:pt x="247" y="248"/>
                  <a:pt x="233" y="255"/>
                  <a:pt x="219" y="255"/>
                </a:cubicBezTo>
                <a:cubicBezTo>
                  <a:pt x="212" y="255"/>
                  <a:pt x="212" y="255"/>
                  <a:pt x="205" y="255"/>
                </a:cubicBezTo>
                <a:cubicBezTo>
                  <a:pt x="106" y="206"/>
                  <a:pt x="106" y="206"/>
                  <a:pt x="106" y="206"/>
                </a:cubicBezTo>
                <a:cubicBezTo>
                  <a:pt x="92" y="206"/>
                  <a:pt x="85" y="191"/>
                  <a:pt x="85" y="184"/>
                </a:cubicBezTo>
                <a:cubicBezTo>
                  <a:pt x="85" y="163"/>
                  <a:pt x="99" y="156"/>
                  <a:pt x="113" y="156"/>
                </a:cubicBezTo>
                <a:close/>
                <a:moveTo>
                  <a:pt x="113" y="255"/>
                </a:moveTo>
                <a:lnTo>
                  <a:pt x="113" y="255"/>
                </a:lnTo>
                <a:cubicBezTo>
                  <a:pt x="120" y="255"/>
                  <a:pt x="120" y="255"/>
                  <a:pt x="127" y="262"/>
                </a:cubicBezTo>
                <a:cubicBezTo>
                  <a:pt x="233" y="304"/>
                  <a:pt x="233" y="304"/>
                  <a:pt x="233" y="304"/>
                </a:cubicBezTo>
                <a:cubicBezTo>
                  <a:pt x="240" y="311"/>
                  <a:pt x="247" y="319"/>
                  <a:pt x="247" y="333"/>
                </a:cubicBezTo>
                <a:cubicBezTo>
                  <a:pt x="247" y="347"/>
                  <a:pt x="233" y="361"/>
                  <a:pt x="219" y="361"/>
                </a:cubicBezTo>
                <a:cubicBezTo>
                  <a:pt x="212" y="361"/>
                  <a:pt x="212" y="361"/>
                  <a:pt x="205" y="361"/>
                </a:cubicBezTo>
                <a:cubicBezTo>
                  <a:pt x="106" y="311"/>
                  <a:pt x="106" y="311"/>
                  <a:pt x="106" y="311"/>
                </a:cubicBezTo>
                <a:cubicBezTo>
                  <a:pt x="92" y="304"/>
                  <a:pt x="85" y="297"/>
                  <a:pt x="85" y="283"/>
                </a:cubicBezTo>
                <a:cubicBezTo>
                  <a:pt x="85" y="269"/>
                  <a:pt x="99" y="255"/>
                  <a:pt x="113" y="255"/>
                </a:cubicBezTo>
                <a:close/>
                <a:moveTo>
                  <a:pt x="113" y="361"/>
                </a:moveTo>
                <a:lnTo>
                  <a:pt x="113" y="361"/>
                </a:lnTo>
                <a:cubicBezTo>
                  <a:pt x="120" y="361"/>
                  <a:pt x="120" y="361"/>
                  <a:pt x="127" y="361"/>
                </a:cubicBezTo>
                <a:cubicBezTo>
                  <a:pt x="233" y="410"/>
                  <a:pt x="233" y="410"/>
                  <a:pt x="233" y="410"/>
                </a:cubicBezTo>
                <a:cubicBezTo>
                  <a:pt x="240" y="417"/>
                  <a:pt x="247" y="425"/>
                  <a:pt x="247" y="439"/>
                </a:cubicBezTo>
                <a:cubicBezTo>
                  <a:pt x="247" y="453"/>
                  <a:pt x="233" y="467"/>
                  <a:pt x="219" y="467"/>
                </a:cubicBezTo>
                <a:cubicBezTo>
                  <a:pt x="212" y="467"/>
                  <a:pt x="212" y="467"/>
                  <a:pt x="205" y="460"/>
                </a:cubicBezTo>
                <a:cubicBezTo>
                  <a:pt x="106" y="417"/>
                  <a:pt x="106" y="417"/>
                  <a:pt x="106" y="417"/>
                </a:cubicBezTo>
                <a:cubicBezTo>
                  <a:pt x="92" y="410"/>
                  <a:pt x="85" y="403"/>
                  <a:pt x="85" y="389"/>
                </a:cubicBezTo>
                <a:cubicBezTo>
                  <a:pt x="85" y="375"/>
                  <a:pt x="99" y="361"/>
                  <a:pt x="113" y="361"/>
                </a:cubicBezTo>
                <a:close/>
              </a:path>
            </a:pathLst>
          </a:custGeom>
          <a:solidFill>
            <a:schemeClr val="tx1"/>
          </a:solidFill>
          <a:ln>
            <a:noFill/>
          </a:ln>
          <a:extLst/>
        </p:spPr>
        <p:txBody>
          <a:bodyPr wrap="none" anchor="ctr"/>
          <a:lstStyle/>
          <a:p>
            <a:endParaRPr lang="en-US" dirty="0">
              <a:latin typeface="Lato Light"/>
            </a:endParaRPr>
          </a:p>
        </p:txBody>
      </p:sp>
      <p:sp>
        <p:nvSpPr>
          <p:cNvPr id="16400" name="Freeform 15"/>
          <p:cNvSpPr>
            <a:spLocks noChangeArrowheads="1"/>
          </p:cNvSpPr>
          <p:nvPr/>
        </p:nvSpPr>
        <p:spPr bwMode="auto">
          <a:xfrm>
            <a:off x="16210801" y="9343680"/>
            <a:ext cx="579817" cy="584200"/>
          </a:xfrm>
          <a:custGeom>
            <a:avLst/>
            <a:gdLst>
              <a:gd name="T0" fmla="*/ 76484966 w 602"/>
              <a:gd name="T1" fmla="*/ 63149718 h 609"/>
              <a:gd name="T2" fmla="*/ 76484966 w 602"/>
              <a:gd name="T3" fmla="*/ 63149718 h 609"/>
              <a:gd name="T4" fmla="*/ 40591859 w 602"/>
              <a:gd name="T5" fmla="*/ 77772344 h 609"/>
              <a:gd name="T6" fmla="*/ 39678193 w 602"/>
              <a:gd name="T7" fmla="*/ 78678142 h 609"/>
              <a:gd name="T8" fmla="*/ 37850860 w 602"/>
              <a:gd name="T9" fmla="*/ 77772344 h 609"/>
              <a:gd name="T10" fmla="*/ 1827333 w 602"/>
              <a:gd name="T11" fmla="*/ 63149718 h 609"/>
              <a:gd name="T12" fmla="*/ 0 w 602"/>
              <a:gd name="T13" fmla="*/ 60431965 h 609"/>
              <a:gd name="T14" fmla="*/ 0 w 602"/>
              <a:gd name="T15" fmla="*/ 3752694 h 609"/>
              <a:gd name="T16" fmla="*/ 3654665 w 602"/>
              <a:gd name="T17" fmla="*/ 0 h 609"/>
              <a:gd name="T18" fmla="*/ 5481998 w 602"/>
              <a:gd name="T19" fmla="*/ 1035300 h 609"/>
              <a:gd name="T20" fmla="*/ 5481998 w 602"/>
              <a:gd name="T21" fmla="*/ 1035300 h 609"/>
              <a:gd name="T22" fmla="*/ 5481998 w 602"/>
              <a:gd name="T23" fmla="*/ 1035300 h 609"/>
              <a:gd name="T24" fmla="*/ 5481998 w 602"/>
              <a:gd name="T25" fmla="*/ 1035300 h 609"/>
              <a:gd name="T26" fmla="*/ 39678193 w 602"/>
              <a:gd name="T27" fmla="*/ 14752129 h 609"/>
              <a:gd name="T28" fmla="*/ 73743967 w 602"/>
              <a:gd name="T29" fmla="*/ 1035300 h 609"/>
              <a:gd name="T30" fmla="*/ 73743967 w 602"/>
              <a:gd name="T31" fmla="*/ 1035300 h 609"/>
              <a:gd name="T32" fmla="*/ 73743967 w 602"/>
              <a:gd name="T33" fmla="*/ 1035300 h 609"/>
              <a:gd name="T34" fmla="*/ 73743967 w 602"/>
              <a:gd name="T35" fmla="*/ 1035300 h 609"/>
              <a:gd name="T36" fmla="*/ 74657633 w 602"/>
              <a:gd name="T37" fmla="*/ 0 h 609"/>
              <a:gd name="T38" fmla="*/ 78442719 w 602"/>
              <a:gd name="T39" fmla="*/ 3752694 h 609"/>
              <a:gd name="T40" fmla="*/ 78442719 w 602"/>
              <a:gd name="T41" fmla="*/ 60431965 h 609"/>
              <a:gd name="T42" fmla="*/ 76484966 w 602"/>
              <a:gd name="T43" fmla="*/ 63149718 h 609"/>
              <a:gd name="T44" fmla="*/ 36023527 w 602"/>
              <a:gd name="T45" fmla="*/ 69619805 h 609"/>
              <a:gd name="T46" fmla="*/ 36023527 w 602"/>
              <a:gd name="T47" fmla="*/ 69619805 h 609"/>
              <a:gd name="T48" fmla="*/ 36023527 w 602"/>
              <a:gd name="T49" fmla="*/ 21093073 h 609"/>
              <a:gd name="T50" fmla="*/ 7308970 w 602"/>
              <a:gd name="T51" fmla="*/ 9187840 h 609"/>
              <a:gd name="T52" fmla="*/ 7308970 w 602"/>
              <a:gd name="T53" fmla="*/ 57714571 h 609"/>
              <a:gd name="T54" fmla="*/ 36023527 w 602"/>
              <a:gd name="T55" fmla="*/ 69619805 h 609"/>
              <a:gd name="T56" fmla="*/ 71002968 w 602"/>
              <a:gd name="T57" fmla="*/ 9187840 h 609"/>
              <a:gd name="T58" fmla="*/ 71002968 w 602"/>
              <a:gd name="T59" fmla="*/ 9187840 h 609"/>
              <a:gd name="T60" fmla="*/ 43332858 w 602"/>
              <a:gd name="T61" fmla="*/ 21093073 h 609"/>
              <a:gd name="T62" fmla="*/ 43332858 w 602"/>
              <a:gd name="T63" fmla="*/ 69619805 h 609"/>
              <a:gd name="T64" fmla="*/ 71002968 w 602"/>
              <a:gd name="T65" fmla="*/ 57714571 h 609"/>
              <a:gd name="T66" fmla="*/ 71002968 w 602"/>
              <a:gd name="T67" fmla="*/ 9187840 h 60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609">
                <a:moveTo>
                  <a:pt x="586" y="488"/>
                </a:moveTo>
                <a:lnTo>
                  <a:pt x="586" y="488"/>
                </a:lnTo>
                <a:cubicBezTo>
                  <a:pt x="311" y="601"/>
                  <a:pt x="311" y="601"/>
                  <a:pt x="311" y="601"/>
                </a:cubicBezTo>
                <a:cubicBezTo>
                  <a:pt x="311" y="608"/>
                  <a:pt x="304" y="608"/>
                  <a:pt x="304" y="608"/>
                </a:cubicBezTo>
                <a:cubicBezTo>
                  <a:pt x="297" y="608"/>
                  <a:pt x="297" y="608"/>
                  <a:pt x="290" y="601"/>
                </a:cubicBezTo>
                <a:cubicBezTo>
                  <a:pt x="14" y="488"/>
                  <a:pt x="14" y="488"/>
                  <a:pt x="14"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65" y="0"/>
                  <a:pt x="572" y="0"/>
                  <a:pt x="572" y="0"/>
                </a:cubicBezTo>
                <a:cubicBezTo>
                  <a:pt x="594" y="0"/>
                  <a:pt x="601" y="15"/>
                  <a:pt x="601" y="29"/>
                </a:cubicBezTo>
                <a:cubicBezTo>
                  <a:pt x="601" y="467"/>
                  <a:pt x="601" y="467"/>
                  <a:pt x="601" y="467"/>
                </a:cubicBezTo>
                <a:cubicBezTo>
                  <a:pt x="601" y="474"/>
                  <a:pt x="594" y="488"/>
                  <a:pt x="586" y="488"/>
                </a:cubicBezTo>
                <a:close/>
                <a:moveTo>
                  <a:pt x="276" y="538"/>
                </a:moveTo>
                <a:lnTo>
                  <a:pt x="276" y="538"/>
                </a:lnTo>
                <a:cubicBezTo>
                  <a:pt x="276" y="163"/>
                  <a:pt x="276" y="163"/>
                  <a:pt x="276" y="163"/>
                </a:cubicBezTo>
                <a:cubicBezTo>
                  <a:pt x="56" y="71"/>
                  <a:pt x="56" y="71"/>
                  <a:pt x="56" y="71"/>
                </a:cubicBezTo>
                <a:cubicBezTo>
                  <a:pt x="56" y="446"/>
                  <a:pt x="56" y="446"/>
                  <a:pt x="56" y="446"/>
                </a:cubicBezTo>
                <a:lnTo>
                  <a:pt x="276" y="538"/>
                </a:lnTo>
                <a:close/>
                <a:moveTo>
                  <a:pt x="544" y="71"/>
                </a:moveTo>
                <a:lnTo>
                  <a:pt x="544" y="71"/>
                </a:lnTo>
                <a:cubicBezTo>
                  <a:pt x="332" y="163"/>
                  <a:pt x="332" y="163"/>
                  <a:pt x="332" y="163"/>
                </a:cubicBezTo>
                <a:cubicBezTo>
                  <a:pt x="332" y="538"/>
                  <a:pt x="332" y="538"/>
                  <a:pt x="332" y="538"/>
                </a:cubicBezTo>
                <a:cubicBezTo>
                  <a:pt x="544" y="446"/>
                  <a:pt x="544" y="446"/>
                  <a:pt x="544" y="446"/>
                </a:cubicBezTo>
                <a:lnTo>
                  <a:pt x="544" y="71"/>
                </a:lnTo>
                <a:close/>
              </a:path>
            </a:pathLst>
          </a:custGeom>
          <a:solidFill>
            <a:schemeClr val="tx1"/>
          </a:solidFill>
          <a:ln>
            <a:noFill/>
          </a:ln>
          <a:extLst/>
        </p:spPr>
        <p:txBody>
          <a:bodyPr wrap="none" anchor="ctr"/>
          <a:lstStyle/>
          <a:p>
            <a:endParaRPr lang="en-US" dirty="0">
              <a:latin typeface="Lato Light"/>
            </a:endParaRPr>
          </a:p>
        </p:txBody>
      </p:sp>
      <p:sp>
        <p:nvSpPr>
          <p:cNvPr id="16401" name="Freeform 16"/>
          <p:cNvSpPr>
            <a:spLocks noChangeArrowheads="1"/>
          </p:cNvSpPr>
          <p:nvPr/>
        </p:nvSpPr>
        <p:spPr bwMode="auto">
          <a:xfrm>
            <a:off x="15258551" y="9373312"/>
            <a:ext cx="457081" cy="529168"/>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tx1"/>
          </a:solidFill>
          <a:ln>
            <a:noFill/>
          </a:ln>
          <a:extLst/>
        </p:spPr>
        <p:txBody>
          <a:bodyPr wrap="none" anchor="ctr"/>
          <a:lstStyle/>
          <a:p>
            <a:endParaRPr lang="en-US" dirty="0">
              <a:latin typeface="Lato Light"/>
            </a:endParaRPr>
          </a:p>
        </p:txBody>
      </p:sp>
      <p:sp>
        <p:nvSpPr>
          <p:cNvPr id="16402" name="Freeform 17"/>
          <p:cNvSpPr>
            <a:spLocks noChangeArrowheads="1"/>
          </p:cNvSpPr>
          <p:nvPr/>
        </p:nvSpPr>
        <p:spPr bwMode="auto">
          <a:xfrm>
            <a:off x="14276673" y="9364845"/>
            <a:ext cx="486705" cy="563035"/>
          </a:xfrm>
          <a:custGeom>
            <a:avLst/>
            <a:gdLst>
              <a:gd name="T0" fmla="*/ 61748637 w 509"/>
              <a:gd name="T1" fmla="*/ 58478392 h 587"/>
              <a:gd name="T2" fmla="*/ 61748637 w 509"/>
              <a:gd name="T3" fmla="*/ 58478392 h 587"/>
              <a:gd name="T4" fmla="*/ 59047150 w 509"/>
              <a:gd name="T5" fmla="*/ 57572693 h 587"/>
              <a:gd name="T6" fmla="*/ 56345663 w 509"/>
              <a:gd name="T7" fmla="*/ 54855954 h 587"/>
              <a:gd name="T8" fmla="*/ 56345663 w 509"/>
              <a:gd name="T9" fmla="*/ 72192291 h 587"/>
              <a:gd name="T10" fmla="*/ 52614799 w 509"/>
              <a:gd name="T11" fmla="*/ 75814728 h 587"/>
              <a:gd name="T12" fmla="*/ 49012696 w 509"/>
              <a:gd name="T13" fmla="*/ 72192291 h 587"/>
              <a:gd name="T14" fmla="*/ 49012696 w 509"/>
              <a:gd name="T15" fmla="*/ 54855954 h 587"/>
              <a:gd name="T16" fmla="*/ 47211824 w 509"/>
              <a:gd name="T17" fmla="*/ 57572693 h 587"/>
              <a:gd name="T18" fmla="*/ 44510337 w 509"/>
              <a:gd name="T19" fmla="*/ 58478392 h 587"/>
              <a:gd name="T20" fmla="*/ 40908235 w 509"/>
              <a:gd name="T21" fmla="*/ 54855954 h 587"/>
              <a:gd name="T22" fmla="*/ 41808850 w 509"/>
              <a:gd name="T23" fmla="*/ 52138857 h 587"/>
              <a:gd name="T24" fmla="*/ 50813927 w 509"/>
              <a:gd name="T25" fmla="*/ 43858794 h 587"/>
              <a:gd name="T26" fmla="*/ 52614799 w 509"/>
              <a:gd name="T27" fmla="*/ 42953095 h 587"/>
              <a:gd name="T28" fmla="*/ 55445048 w 509"/>
              <a:gd name="T29" fmla="*/ 43858794 h 587"/>
              <a:gd name="T30" fmla="*/ 63549509 w 509"/>
              <a:gd name="T31" fmla="*/ 52138857 h 587"/>
              <a:gd name="T32" fmla="*/ 65350381 w 509"/>
              <a:gd name="T33" fmla="*/ 54855954 h 587"/>
              <a:gd name="T34" fmla="*/ 61748637 w 509"/>
              <a:gd name="T35" fmla="*/ 58478392 h 587"/>
              <a:gd name="T36" fmla="*/ 39107363 w 509"/>
              <a:gd name="T37" fmla="*/ 49292630 h 587"/>
              <a:gd name="T38" fmla="*/ 39107363 w 509"/>
              <a:gd name="T39" fmla="*/ 49292630 h 587"/>
              <a:gd name="T40" fmla="*/ 37177729 w 509"/>
              <a:gd name="T41" fmla="*/ 54855954 h 587"/>
              <a:gd name="T42" fmla="*/ 44510337 w 509"/>
              <a:gd name="T43" fmla="*/ 62100829 h 587"/>
              <a:gd name="T44" fmla="*/ 45410952 w 509"/>
              <a:gd name="T45" fmla="*/ 62100829 h 587"/>
              <a:gd name="T46" fmla="*/ 45410952 w 509"/>
              <a:gd name="T47" fmla="*/ 70380892 h 587"/>
              <a:gd name="T48" fmla="*/ 3602102 w 509"/>
              <a:gd name="T49" fmla="*/ 70380892 h 587"/>
              <a:gd name="T50" fmla="*/ 0 w 509"/>
              <a:gd name="T51" fmla="*/ 66758455 h 587"/>
              <a:gd name="T52" fmla="*/ 0 w 509"/>
              <a:gd name="T53" fmla="*/ 3622437 h 587"/>
              <a:gd name="T54" fmla="*/ 3602102 w 509"/>
              <a:gd name="T55" fmla="*/ 0 h 587"/>
              <a:gd name="T56" fmla="*/ 11706564 w 509"/>
              <a:gd name="T57" fmla="*/ 0 h 587"/>
              <a:gd name="T58" fmla="*/ 11706564 w 509"/>
              <a:gd name="T59" fmla="*/ 0 h 587"/>
              <a:gd name="T60" fmla="*/ 22641275 w 509"/>
              <a:gd name="T61" fmla="*/ 0 h 587"/>
              <a:gd name="T62" fmla="*/ 22641275 w 509"/>
              <a:gd name="T63" fmla="*/ 13713899 h 587"/>
              <a:gd name="T64" fmla="*/ 22641275 w 509"/>
              <a:gd name="T65" fmla="*/ 20959133 h 587"/>
              <a:gd name="T66" fmla="*/ 29973883 w 509"/>
              <a:gd name="T67" fmla="*/ 28333497 h 587"/>
              <a:gd name="T68" fmla="*/ 37177729 w 509"/>
              <a:gd name="T69" fmla="*/ 28333497 h 587"/>
              <a:gd name="T70" fmla="*/ 52614799 w 509"/>
              <a:gd name="T71" fmla="*/ 28333497 h 587"/>
              <a:gd name="T72" fmla="*/ 52614799 w 509"/>
              <a:gd name="T73" fmla="*/ 39330657 h 587"/>
              <a:gd name="T74" fmla="*/ 48112440 w 509"/>
              <a:gd name="T75" fmla="*/ 41141696 h 587"/>
              <a:gd name="T76" fmla="*/ 39107363 w 509"/>
              <a:gd name="T77" fmla="*/ 49292630 h 587"/>
              <a:gd name="T78" fmla="*/ 29973883 w 509"/>
              <a:gd name="T79" fmla="*/ 24711059 h 587"/>
              <a:gd name="T80" fmla="*/ 29973883 w 509"/>
              <a:gd name="T81" fmla="*/ 24711059 h 587"/>
              <a:gd name="T82" fmla="*/ 26371780 w 509"/>
              <a:gd name="T83" fmla="*/ 20959133 h 587"/>
              <a:gd name="T84" fmla="*/ 26371780 w 509"/>
              <a:gd name="T85" fmla="*/ 13713899 h 587"/>
              <a:gd name="T86" fmla="*/ 26371780 w 509"/>
              <a:gd name="T87" fmla="*/ 0 h 587"/>
              <a:gd name="T88" fmla="*/ 26371780 w 509"/>
              <a:gd name="T89" fmla="*/ 0 h 587"/>
              <a:gd name="T90" fmla="*/ 52614799 w 509"/>
              <a:gd name="T91" fmla="*/ 24711059 h 587"/>
              <a:gd name="T92" fmla="*/ 37177729 w 509"/>
              <a:gd name="T93" fmla="*/ 24711059 h 587"/>
              <a:gd name="T94" fmla="*/ 29973883 w 509"/>
              <a:gd name="T95" fmla="*/ 24711059 h 587"/>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9" h="587">
                <a:moveTo>
                  <a:pt x="480" y="452"/>
                </a:moveTo>
                <a:lnTo>
                  <a:pt x="480" y="452"/>
                </a:lnTo>
                <a:cubicBezTo>
                  <a:pt x="473" y="452"/>
                  <a:pt x="466" y="452"/>
                  <a:pt x="459" y="445"/>
                </a:cubicBezTo>
                <a:cubicBezTo>
                  <a:pt x="438" y="424"/>
                  <a:pt x="438" y="424"/>
                  <a:pt x="438" y="424"/>
                </a:cubicBezTo>
                <a:cubicBezTo>
                  <a:pt x="438" y="558"/>
                  <a:pt x="438" y="558"/>
                  <a:pt x="438" y="558"/>
                </a:cubicBezTo>
                <a:cubicBezTo>
                  <a:pt x="438" y="572"/>
                  <a:pt x="431" y="586"/>
                  <a:pt x="409" y="586"/>
                </a:cubicBezTo>
                <a:cubicBezTo>
                  <a:pt x="395" y="586"/>
                  <a:pt x="381" y="572"/>
                  <a:pt x="381" y="558"/>
                </a:cubicBezTo>
                <a:cubicBezTo>
                  <a:pt x="381" y="424"/>
                  <a:pt x="381" y="424"/>
                  <a:pt x="381" y="424"/>
                </a:cubicBezTo>
                <a:cubicBezTo>
                  <a:pt x="367" y="445"/>
                  <a:pt x="367" y="445"/>
                  <a:pt x="367" y="445"/>
                </a:cubicBezTo>
                <a:cubicBezTo>
                  <a:pt x="360" y="452"/>
                  <a:pt x="353" y="452"/>
                  <a:pt x="346" y="452"/>
                </a:cubicBezTo>
                <a:cubicBezTo>
                  <a:pt x="332" y="452"/>
                  <a:pt x="318" y="438"/>
                  <a:pt x="318" y="424"/>
                </a:cubicBezTo>
                <a:cubicBezTo>
                  <a:pt x="318" y="417"/>
                  <a:pt x="318" y="410"/>
                  <a:pt x="325" y="403"/>
                </a:cubicBezTo>
                <a:cubicBezTo>
                  <a:pt x="395" y="339"/>
                  <a:pt x="395" y="339"/>
                  <a:pt x="395" y="339"/>
                </a:cubicBezTo>
                <a:cubicBezTo>
                  <a:pt x="395" y="332"/>
                  <a:pt x="402" y="332"/>
                  <a:pt x="409" y="332"/>
                </a:cubicBezTo>
                <a:cubicBezTo>
                  <a:pt x="417" y="332"/>
                  <a:pt x="424" y="332"/>
                  <a:pt x="431" y="339"/>
                </a:cubicBezTo>
                <a:cubicBezTo>
                  <a:pt x="494" y="403"/>
                  <a:pt x="494" y="403"/>
                  <a:pt x="494" y="403"/>
                </a:cubicBezTo>
                <a:cubicBezTo>
                  <a:pt x="501" y="410"/>
                  <a:pt x="508" y="417"/>
                  <a:pt x="508" y="424"/>
                </a:cubicBezTo>
                <a:cubicBezTo>
                  <a:pt x="508" y="438"/>
                  <a:pt x="494" y="452"/>
                  <a:pt x="480" y="452"/>
                </a:cubicBezTo>
                <a:close/>
                <a:moveTo>
                  <a:pt x="304" y="381"/>
                </a:moveTo>
                <a:lnTo>
                  <a:pt x="304" y="381"/>
                </a:lnTo>
                <a:cubicBezTo>
                  <a:pt x="296" y="395"/>
                  <a:pt x="289" y="410"/>
                  <a:pt x="289" y="424"/>
                </a:cubicBezTo>
                <a:cubicBezTo>
                  <a:pt x="289" y="452"/>
                  <a:pt x="318" y="480"/>
                  <a:pt x="346" y="480"/>
                </a:cubicBezTo>
                <a:lnTo>
                  <a:pt x="353" y="480"/>
                </a:lnTo>
                <a:cubicBezTo>
                  <a:pt x="353" y="544"/>
                  <a:pt x="353" y="544"/>
                  <a:pt x="353" y="544"/>
                </a:cubicBezTo>
                <a:cubicBezTo>
                  <a:pt x="28" y="544"/>
                  <a:pt x="28" y="544"/>
                  <a:pt x="28" y="544"/>
                </a:cubicBezTo>
                <a:cubicBezTo>
                  <a:pt x="7" y="544"/>
                  <a:pt x="0" y="537"/>
                  <a:pt x="0" y="516"/>
                </a:cubicBezTo>
                <a:cubicBezTo>
                  <a:pt x="0" y="28"/>
                  <a:pt x="0" y="28"/>
                  <a:pt x="0" y="28"/>
                </a:cubicBezTo>
                <a:cubicBezTo>
                  <a:pt x="0" y="14"/>
                  <a:pt x="7" y="0"/>
                  <a:pt x="28" y="0"/>
                </a:cubicBezTo>
                <a:cubicBezTo>
                  <a:pt x="91" y="0"/>
                  <a:pt x="91" y="0"/>
                  <a:pt x="91" y="0"/>
                </a:cubicBezTo>
                <a:cubicBezTo>
                  <a:pt x="176" y="0"/>
                  <a:pt x="176" y="0"/>
                  <a:pt x="176" y="0"/>
                </a:cubicBezTo>
                <a:cubicBezTo>
                  <a:pt x="176" y="106"/>
                  <a:pt x="176" y="106"/>
                  <a:pt x="176" y="106"/>
                </a:cubicBezTo>
                <a:cubicBezTo>
                  <a:pt x="176" y="162"/>
                  <a:pt x="176" y="162"/>
                  <a:pt x="176" y="162"/>
                </a:cubicBezTo>
                <a:cubicBezTo>
                  <a:pt x="176" y="191"/>
                  <a:pt x="205" y="219"/>
                  <a:pt x="233" y="219"/>
                </a:cubicBezTo>
                <a:cubicBezTo>
                  <a:pt x="289" y="219"/>
                  <a:pt x="289" y="219"/>
                  <a:pt x="289" y="219"/>
                </a:cubicBezTo>
                <a:cubicBezTo>
                  <a:pt x="409" y="219"/>
                  <a:pt x="409" y="219"/>
                  <a:pt x="409" y="219"/>
                </a:cubicBezTo>
                <a:cubicBezTo>
                  <a:pt x="409" y="304"/>
                  <a:pt x="409" y="304"/>
                  <a:pt x="409" y="304"/>
                </a:cubicBezTo>
                <a:cubicBezTo>
                  <a:pt x="395" y="304"/>
                  <a:pt x="381" y="311"/>
                  <a:pt x="374" y="318"/>
                </a:cubicBezTo>
                <a:lnTo>
                  <a:pt x="304" y="381"/>
                </a:lnTo>
                <a:close/>
                <a:moveTo>
                  <a:pt x="233" y="191"/>
                </a:moveTo>
                <a:lnTo>
                  <a:pt x="233" y="191"/>
                </a:lnTo>
                <a:cubicBezTo>
                  <a:pt x="219" y="191"/>
                  <a:pt x="205" y="176"/>
                  <a:pt x="205" y="162"/>
                </a:cubicBezTo>
                <a:cubicBezTo>
                  <a:pt x="205" y="106"/>
                  <a:pt x="205" y="106"/>
                  <a:pt x="205" y="106"/>
                </a:cubicBezTo>
                <a:cubicBezTo>
                  <a:pt x="205" y="0"/>
                  <a:pt x="205" y="0"/>
                  <a:pt x="205" y="0"/>
                </a:cubicBezTo>
                <a:cubicBezTo>
                  <a:pt x="409" y="191"/>
                  <a:pt x="409" y="191"/>
                  <a:pt x="409" y="191"/>
                </a:cubicBezTo>
                <a:cubicBezTo>
                  <a:pt x="289" y="191"/>
                  <a:pt x="289" y="191"/>
                  <a:pt x="289" y="191"/>
                </a:cubicBezTo>
                <a:lnTo>
                  <a:pt x="233" y="191"/>
                </a:lnTo>
                <a:close/>
              </a:path>
            </a:pathLst>
          </a:custGeom>
          <a:solidFill>
            <a:schemeClr val="tx1"/>
          </a:solidFill>
          <a:ln>
            <a:noFill/>
          </a:ln>
          <a:extLst/>
        </p:spPr>
        <p:txBody>
          <a:bodyPr wrap="none" anchor="ctr"/>
          <a:lstStyle/>
          <a:p>
            <a:endParaRPr lang="en-US" dirty="0">
              <a:latin typeface="Lato Light"/>
            </a:endParaRPr>
          </a:p>
        </p:txBody>
      </p:sp>
      <p:sp>
        <p:nvSpPr>
          <p:cNvPr id="16403" name="Freeform 18"/>
          <p:cNvSpPr>
            <a:spLocks noChangeArrowheads="1"/>
          </p:cNvSpPr>
          <p:nvPr/>
        </p:nvSpPr>
        <p:spPr bwMode="auto">
          <a:xfrm>
            <a:off x="20252580" y="5295899"/>
            <a:ext cx="490939" cy="563035"/>
          </a:xfrm>
          <a:custGeom>
            <a:avLst/>
            <a:gdLst>
              <a:gd name="T0" fmla="*/ 65449438 w 510"/>
              <a:gd name="T1" fmla="*/ 65852755 h 587"/>
              <a:gd name="T2" fmla="*/ 65449438 w 510"/>
              <a:gd name="T3" fmla="*/ 65852755 h 587"/>
              <a:gd name="T4" fmla="*/ 57235625 w 510"/>
              <a:gd name="T5" fmla="*/ 74003689 h 587"/>
              <a:gd name="T6" fmla="*/ 54367579 w 510"/>
              <a:gd name="T7" fmla="*/ 75814728 h 587"/>
              <a:gd name="T8" fmla="*/ 51629522 w 510"/>
              <a:gd name="T9" fmla="*/ 74003689 h 587"/>
              <a:gd name="T10" fmla="*/ 43415710 w 510"/>
              <a:gd name="T11" fmla="*/ 65852755 h 587"/>
              <a:gd name="T12" fmla="*/ 42503264 w 510"/>
              <a:gd name="T13" fmla="*/ 63006529 h 587"/>
              <a:gd name="T14" fmla="*/ 46153767 w 510"/>
              <a:gd name="T15" fmla="*/ 59384091 h 587"/>
              <a:gd name="T16" fmla="*/ 47979019 w 510"/>
              <a:gd name="T17" fmla="*/ 61195130 h 587"/>
              <a:gd name="T18" fmla="*/ 50717076 w 510"/>
              <a:gd name="T19" fmla="*/ 63006529 h 587"/>
              <a:gd name="T20" fmla="*/ 50717076 w 510"/>
              <a:gd name="T21" fmla="*/ 46575532 h 587"/>
              <a:gd name="T22" fmla="*/ 54367579 w 510"/>
              <a:gd name="T23" fmla="*/ 42953095 h 587"/>
              <a:gd name="T24" fmla="*/ 58148432 w 510"/>
              <a:gd name="T25" fmla="*/ 46575532 h 587"/>
              <a:gd name="T26" fmla="*/ 58148432 w 510"/>
              <a:gd name="T27" fmla="*/ 63006529 h 587"/>
              <a:gd name="T28" fmla="*/ 60886489 w 510"/>
              <a:gd name="T29" fmla="*/ 61195130 h 587"/>
              <a:gd name="T30" fmla="*/ 62711741 w 510"/>
              <a:gd name="T31" fmla="*/ 59384091 h 587"/>
              <a:gd name="T32" fmla="*/ 66362244 w 510"/>
              <a:gd name="T33" fmla="*/ 63006529 h 587"/>
              <a:gd name="T34" fmla="*/ 65449438 w 510"/>
              <a:gd name="T35" fmla="*/ 65852755 h 587"/>
              <a:gd name="T36" fmla="*/ 47066212 w 510"/>
              <a:gd name="T37" fmla="*/ 46575532 h 587"/>
              <a:gd name="T38" fmla="*/ 47066212 w 510"/>
              <a:gd name="T39" fmla="*/ 46575532 h 587"/>
              <a:gd name="T40" fmla="*/ 47066212 w 510"/>
              <a:gd name="T41" fmla="*/ 55761294 h 587"/>
              <a:gd name="T42" fmla="*/ 46153767 w 510"/>
              <a:gd name="T43" fmla="*/ 55761294 h 587"/>
              <a:gd name="T44" fmla="*/ 38722051 w 510"/>
              <a:gd name="T45" fmla="*/ 63006529 h 587"/>
              <a:gd name="T46" fmla="*/ 40547302 w 510"/>
              <a:gd name="T47" fmla="*/ 68569853 h 587"/>
              <a:gd name="T48" fmla="*/ 42503264 w 510"/>
              <a:gd name="T49" fmla="*/ 70380892 h 587"/>
              <a:gd name="T50" fmla="*/ 3780852 w 510"/>
              <a:gd name="T51" fmla="*/ 70380892 h 587"/>
              <a:gd name="T52" fmla="*/ 0 w 510"/>
              <a:gd name="T53" fmla="*/ 66758455 h 587"/>
              <a:gd name="T54" fmla="*/ 0 w 510"/>
              <a:gd name="T55" fmla="*/ 3622437 h 587"/>
              <a:gd name="T56" fmla="*/ 3780852 w 510"/>
              <a:gd name="T57" fmla="*/ 0 h 587"/>
              <a:gd name="T58" fmla="*/ 12907471 w 510"/>
              <a:gd name="T59" fmla="*/ 0 h 587"/>
              <a:gd name="T60" fmla="*/ 12907471 w 510"/>
              <a:gd name="T61" fmla="*/ 0 h 587"/>
              <a:gd name="T62" fmla="*/ 23989329 w 510"/>
              <a:gd name="T63" fmla="*/ 0 h 587"/>
              <a:gd name="T64" fmla="*/ 23989329 w 510"/>
              <a:gd name="T65" fmla="*/ 13713899 h 587"/>
              <a:gd name="T66" fmla="*/ 23989329 w 510"/>
              <a:gd name="T67" fmla="*/ 20959133 h 587"/>
              <a:gd name="T68" fmla="*/ 31421045 w 510"/>
              <a:gd name="T69" fmla="*/ 28333497 h 587"/>
              <a:gd name="T70" fmla="*/ 38722051 w 510"/>
              <a:gd name="T71" fmla="*/ 28333497 h 587"/>
              <a:gd name="T72" fmla="*/ 54367579 w 510"/>
              <a:gd name="T73" fmla="*/ 28333497 h 587"/>
              <a:gd name="T74" fmla="*/ 54367579 w 510"/>
              <a:gd name="T75" fmla="*/ 39330657 h 587"/>
              <a:gd name="T76" fmla="*/ 54367579 w 510"/>
              <a:gd name="T77" fmla="*/ 39330657 h 587"/>
              <a:gd name="T78" fmla="*/ 47066212 w 510"/>
              <a:gd name="T79" fmla="*/ 46575532 h 587"/>
              <a:gd name="T80" fmla="*/ 31421045 w 510"/>
              <a:gd name="T81" fmla="*/ 24711059 h 587"/>
              <a:gd name="T82" fmla="*/ 31421045 w 510"/>
              <a:gd name="T83" fmla="*/ 24711059 h 587"/>
              <a:gd name="T84" fmla="*/ 27770542 w 510"/>
              <a:gd name="T85" fmla="*/ 20959133 h 587"/>
              <a:gd name="T86" fmla="*/ 27770542 w 510"/>
              <a:gd name="T87" fmla="*/ 13713899 h 587"/>
              <a:gd name="T88" fmla="*/ 27770542 w 510"/>
              <a:gd name="T89" fmla="*/ 0 h 587"/>
              <a:gd name="T90" fmla="*/ 27770542 w 510"/>
              <a:gd name="T91" fmla="*/ 0 h 587"/>
              <a:gd name="T92" fmla="*/ 54367579 w 510"/>
              <a:gd name="T93" fmla="*/ 24711059 h 587"/>
              <a:gd name="T94" fmla="*/ 38722051 w 510"/>
              <a:gd name="T95" fmla="*/ 24711059 h 587"/>
              <a:gd name="T96" fmla="*/ 31421045 w 510"/>
              <a:gd name="T97" fmla="*/ 24711059 h 58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10" h="587">
                <a:moveTo>
                  <a:pt x="502" y="509"/>
                </a:moveTo>
                <a:lnTo>
                  <a:pt x="502" y="509"/>
                </a:lnTo>
                <a:cubicBezTo>
                  <a:pt x="439" y="572"/>
                  <a:pt x="439" y="572"/>
                  <a:pt x="439" y="572"/>
                </a:cubicBezTo>
                <a:cubicBezTo>
                  <a:pt x="432" y="579"/>
                  <a:pt x="424" y="586"/>
                  <a:pt x="417" y="586"/>
                </a:cubicBezTo>
                <a:cubicBezTo>
                  <a:pt x="410" y="586"/>
                  <a:pt x="403" y="579"/>
                  <a:pt x="396" y="572"/>
                </a:cubicBezTo>
                <a:cubicBezTo>
                  <a:pt x="333" y="509"/>
                  <a:pt x="333" y="509"/>
                  <a:pt x="333" y="509"/>
                </a:cubicBezTo>
                <a:cubicBezTo>
                  <a:pt x="326" y="502"/>
                  <a:pt x="326" y="495"/>
                  <a:pt x="326" y="487"/>
                </a:cubicBezTo>
                <a:cubicBezTo>
                  <a:pt x="326" y="473"/>
                  <a:pt x="333" y="459"/>
                  <a:pt x="354" y="459"/>
                </a:cubicBezTo>
                <a:cubicBezTo>
                  <a:pt x="361" y="459"/>
                  <a:pt x="368" y="466"/>
                  <a:pt x="368" y="473"/>
                </a:cubicBezTo>
                <a:cubicBezTo>
                  <a:pt x="389" y="487"/>
                  <a:pt x="389" y="487"/>
                  <a:pt x="389" y="487"/>
                </a:cubicBezTo>
                <a:cubicBezTo>
                  <a:pt x="389" y="360"/>
                  <a:pt x="389" y="360"/>
                  <a:pt x="389" y="360"/>
                </a:cubicBezTo>
                <a:cubicBezTo>
                  <a:pt x="389" y="339"/>
                  <a:pt x="403" y="332"/>
                  <a:pt x="417" y="332"/>
                </a:cubicBezTo>
                <a:cubicBezTo>
                  <a:pt x="432" y="332"/>
                  <a:pt x="446" y="339"/>
                  <a:pt x="446" y="360"/>
                </a:cubicBezTo>
                <a:cubicBezTo>
                  <a:pt x="446" y="487"/>
                  <a:pt x="446" y="487"/>
                  <a:pt x="446" y="487"/>
                </a:cubicBezTo>
                <a:cubicBezTo>
                  <a:pt x="467" y="473"/>
                  <a:pt x="467" y="473"/>
                  <a:pt x="467" y="473"/>
                </a:cubicBezTo>
                <a:cubicBezTo>
                  <a:pt x="467" y="466"/>
                  <a:pt x="474" y="459"/>
                  <a:pt x="481" y="459"/>
                </a:cubicBezTo>
                <a:cubicBezTo>
                  <a:pt x="502" y="459"/>
                  <a:pt x="509" y="473"/>
                  <a:pt x="509" y="487"/>
                </a:cubicBezTo>
                <a:cubicBezTo>
                  <a:pt x="509" y="495"/>
                  <a:pt x="509" y="502"/>
                  <a:pt x="502" y="509"/>
                </a:cubicBezTo>
                <a:close/>
                <a:moveTo>
                  <a:pt x="361" y="360"/>
                </a:moveTo>
                <a:lnTo>
                  <a:pt x="361" y="360"/>
                </a:lnTo>
                <a:cubicBezTo>
                  <a:pt x="361" y="431"/>
                  <a:pt x="361" y="431"/>
                  <a:pt x="361" y="431"/>
                </a:cubicBezTo>
                <a:lnTo>
                  <a:pt x="354" y="431"/>
                </a:lnTo>
                <a:cubicBezTo>
                  <a:pt x="319" y="431"/>
                  <a:pt x="297" y="459"/>
                  <a:pt x="297" y="487"/>
                </a:cubicBezTo>
                <a:cubicBezTo>
                  <a:pt x="297" y="509"/>
                  <a:pt x="304" y="523"/>
                  <a:pt x="311" y="530"/>
                </a:cubicBezTo>
                <a:cubicBezTo>
                  <a:pt x="326" y="544"/>
                  <a:pt x="326" y="544"/>
                  <a:pt x="326" y="544"/>
                </a:cubicBezTo>
                <a:cubicBezTo>
                  <a:pt x="29" y="544"/>
                  <a:pt x="29" y="544"/>
                  <a:pt x="29" y="544"/>
                </a:cubicBezTo>
                <a:cubicBezTo>
                  <a:pt x="15" y="544"/>
                  <a:pt x="0" y="537"/>
                  <a:pt x="0" y="516"/>
                </a:cubicBezTo>
                <a:cubicBezTo>
                  <a:pt x="0" y="28"/>
                  <a:pt x="0" y="28"/>
                  <a:pt x="0" y="28"/>
                </a:cubicBezTo>
                <a:cubicBezTo>
                  <a:pt x="0" y="14"/>
                  <a:pt x="15" y="0"/>
                  <a:pt x="29"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6" y="219"/>
                  <a:pt x="241" y="219"/>
                </a:cubicBezTo>
                <a:cubicBezTo>
                  <a:pt x="297" y="219"/>
                  <a:pt x="297" y="219"/>
                  <a:pt x="297" y="219"/>
                </a:cubicBezTo>
                <a:cubicBezTo>
                  <a:pt x="417" y="219"/>
                  <a:pt x="417" y="219"/>
                  <a:pt x="417" y="219"/>
                </a:cubicBezTo>
                <a:cubicBezTo>
                  <a:pt x="417" y="304"/>
                  <a:pt x="417" y="304"/>
                  <a:pt x="417" y="304"/>
                </a:cubicBezTo>
                <a:cubicBezTo>
                  <a:pt x="389" y="304"/>
                  <a:pt x="361" y="325"/>
                  <a:pt x="361" y="360"/>
                </a:cubicBezTo>
                <a:close/>
                <a:moveTo>
                  <a:pt x="241" y="191"/>
                </a:moveTo>
                <a:lnTo>
                  <a:pt x="241" y="191"/>
                </a:lnTo>
                <a:cubicBezTo>
                  <a:pt x="220" y="191"/>
                  <a:pt x="213" y="176"/>
                  <a:pt x="213" y="162"/>
                </a:cubicBezTo>
                <a:cubicBezTo>
                  <a:pt x="213" y="106"/>
                  <a:pt x="213" y="106"/>
                  <a:pt x="213" y="106"/>
                </a:cubicBezTo>
                <a:cubicBezTo>
                  <a:pt x="213" y="0"/>
                  <a:pt x="213" y="0"/>
                  <a:pt x="213" y="0"/>
                </a:cubicBezTo>
                <a:cubicBezTo>
                  <a:pt x="417" y="191"/>
                  <a:pt x="417" y="191"/>
                  <a:pt x="417" y="191"/>
                </a:cubicBezTo>
                <a:cubicBezTo>
                  <a:pt x="297" y="191"/>
                  <a:pt x="297" y="191"/>
                  <a:pt x="297" y="191"/>
                </a:cubicBezTo>
                <a:lnTo>
                  <a:pt x="241" y="191"/>
                </a:lnTo>
                <a:close/>
              </a:path>
            </a:pathLst>
          </a:custGeom>
          <a:solidFill>
            <a:schemeClr val="tx1"/>
          </a:solidFill>
          <a:ln>
            <a:noFill/>
          </a:ln>
          <a:extLst/>
        </p:spPr>
        <p:txBody>
          <a:bodyPr wrap="none" anchor="ctr"/>
          <a:lstStyle/>
          <a:p>
            <a:endParaRPr lang="en-US" dirty="0">
              <a:latin typeface="Lato Light"/>
            </a:endParaRPr>
          </a:p>
        </p:txBody>
      </p:sp>
      <p:sp>
        <p:nvSpPr>
          <p:cNvPr id="16404" name="Freeform 19"/>
          <p:cNvSpPr>
            <a:spLocks noChangeArrowheads="1"/>
          </p:cNvSpPr>
          <p:nvPr/>
        </p:nvSpPr>
        <p:spPr bwMode="auto">
          <a:xfrm>
            <a:off x="19245309" y="5295899"/>
            <a:ext cx="490939" cy="550333"/>
          </a:xfrm>
          <a:custGeom>
            <a:avLst/>
            <a:gdLst>
              <a:gd name="T0" fmla="*/ 65449438 w 510"/>
              <a:gd name="T1" fmla="*/ 58633190 h 573"/>
              <a:gd name="T2" fmla="*/ 65449438 w 510"/>
              <a:gd name="T3" fmla="*/ 58633190 h 573"/>
              <a:gd name="T4" fmla="*/ 60886489 w 510"/>
              <a:gd name="T5" fmla="*/ 63173440 h 573"/>
              <a:gd name="T6" fmla="*/ 65449438 w 510"/>
              <a:gd name="T7" fmla="*/ 68751328 h 573"/>
              <a:gd name="T8" fmla="*/ 66362244 w 510"/>
              <a:gd name="T9" fmla="*/ 70567284 h 573"/>
              <a:gd name="T10" fmla="*/ 62711741 w 510"/>
              <a:gd name="T11" fmla="*/ 74199556 h 573"/>
              <a:gd name="T12" fmla="*/ 59973683 w 510"/>
              <a:gd name="T13" fmla="*/ 73291578 h 573"/>
              <a:gd name="T14" fmla="*/ 55280025 w 510"/>
              <a:gd name="T15" fmla="*/ 68751328 h 573"/>
              <a:gd name="T16" fmla="*/ 50717076 w 510"/>
              <a:gd name="T17" fmla="*/ 73291578 h 573"/>
              <a:gd name="T18" fmla="*/ 47979019 w 510"/>
              <a:gd name="T19" fmla="*/ 74199556 h 573"/>
              <a:gd name="T20" fmla="*/ 44328516 w 510"/>
              <a:gd name="T21" fmla="*/ 70567284 h 573"/>
              <a:gd name="T22" fmla="*/ 45240961 w 510"/>
              <a:gd name="T23" fmla="*/ 68751328 h 573"/>
              <a:gd name="T24" fmla="*/ 45240961 w 510"/>
              <a:gd name="T25" fmla="*/ 68751328 h 573"/>
              <a:gd name="T26" fmla="*/ 49804270 w 510"/>
              <a:gd name="T27" fmla="*/ 63173440 h 573"/>
              <a:gd name="T28" fmla="*/ 45240961 w 510"/>
              <a:gd name="T29" fmla="*/ 58633190 h 573"/>
              <a:gd name="T30" fmla="*/ 44328516 w 510"/>
              <a:gd name="T31" fmla="*/ 55908896 h 573"/>
              <a:gd name="T32" fmla="*/ 47979019 w 510"/>
              <a:gd name="T33" fmla="*/ 52276985 h 573"/>
              <a:gd name="T34" fmla="*/ 50717076 w 510"/>
              <a:gd name="T35" fmla="*/ 54092940 h 573"/>
              <a:gd name="T36" fmla="*/ 55280025 w 510"/>
              <a:gd name="T37" fmla="*/ 58633190 h 573"/>
              <a:gd name="T38" fmla="*/ 59973683 w 510"/>
              <a:gd name="T39" fmla="*/ 54092940 h 573"/>
              <a:gd name="T40" fmla="*/ 59973683 w 510"/>
              <a:gd name="T41" fmla="*/ 54092940 h 573"/>
              <a:gd name="T42" fmla="*/ 62711741 w 510"/>
              <a:gd name="T43" fmla="*/ 52276985 h 573"/>
              <a:gd name="T44" fmla="*/ 66362244 w 510"/>
              <a:gd name="T45" fmla="*/ 55908896 h 573"/>
              <a:gd name="T46" fmla="*/ 65449438 w 510"/>
              <a:gd name="T47" fmla="*/ 58633190 h 573"/>
              <a:gd name="T48" fmla="*/ 54367579 w 510"/>
              <a:gd name="T49" fmla="*/ 52276985 h 573"/>
              <a:gd name="T50" fmla="*/ 54367579 w 510"/>
              <a:gd name="T51" fmla="*/ 52276985 h 573"/>
              <a:gd name="T52" fmla="*/ 54367579 w 510"/>
              <a:gd name="T53" fmla="*/ 52276985 h 573"/>
              <a:gd name="T54" fmla="*/ 53454773 w 510"/>
              <a:gd name="T55" fmla="*/ 51238987 h 573"/>
              <a:gd name="T56" fmla="*/ 53454773 w 510"/>
              <a:gd name="T57" fmla="*/ 51238987 h 573"/>
              <a:gd name="T58" fmla="*/ 47979019 w 510"/>
              <a:gd name="T59" fmla="*/ 48515053 h 573"/>
              <a:gd name="T60" fmla="*/ 40547302 w 510"/>
              <a:gd name="T61" fmla="*/ 55908896 h 573"/>
              <a:gd name="T62" fmla="*/ 42503264 w 510"/>
              <a:gd name="T63" fmla="*/ 61357124 h 573"/>
              <a:gd name="T64" fmla="*/ 42503264 w 510"/>
              <a:gd name="T65" fmla="*/ 61357124 h 573"/>
              <a:gd name="T66" fmla="*/ 45240961 w 510"/>
              <a:gd name="T67" fmla="*/ 63173440 h 573"/>
              <a:gd name="T68" fmla="*/ 42503264 w 510"/>
              <a:gd name="T69" fmla="*/ 66027034 h 573"/>
              <a:gd name="T70" fmla="*/ 42503264 w 510"/>
              <a:gd name="T71" fmla="*/ 66027034 h 573"/>
              <a:gd name="T72" fmla="*/ 40547302 w 510"/>
              <a:gd name="T73" fmla="*/ 70567284 h 573"/>
              <a:gd name="T74" fmla="*/ 37809606 w 510"/>
              <a:gd name="T75" fmla="*/ 70567284 h 573"/>
              <a:gd name="T76" fmla="*/ 37809606 w 510"/>
              <a:gd name="T77" fmla="*/ 70567284 h 573"/>
              <a:gd name="T78" fmla="*/ 3780852 w 510"/>
              <a:gd name="T79" fmla="*/ 70567284 h 573"/>
              <a:gd name="T80" fmla="*/ 0 w 510"/>
              <a:gd name="T81" fmla="*/ 66935372 h 573"/>
              <a:gd name="T82" fmla="*/ 0 w 510"/>
              <a:gd name="T83" fmla="*/ 3632272 h 573"/>
              <a:gd name="T84" fmla="*/ 3780852 w 510"/>
              <a:gd name="T85" fmla="*/ 0 h 573"/>
              <a:gd name="T86" fmla="*/ 11994664 w 510"/>
              <a:gd name="T87" fmla="*/ 0 h 573"/>
              <a:gd name="T88" fmla="*/ 23076884 w 510"/>
              <a:gd name="T89" fmla="*/ 0 h 573"/>
              <a:gd name="T90" fmla="*/ 23076884 w 510"/>
              <a:gd name="T91" fmla="*/ 13750410 h 573"/>
              <a:gd name="T92" fmla="*/ 23076884 w 510"/>
              <a:gd name="T93" fmla="*/ 21014594 h 573"/>
              <a:gd name="T94" fmla="*/ 30508239 w 510"/>
              <a:gd name="T95" fmla="*/ 28408437 h 573"/>
              <a:gd name="T96" fmla="*/ 37809606 w 510"/>
              <a:gd name="T97" fmla="*/ 28408437 h 573"/>
              <a:gd name="T98" fmla="*/ 54367579 w 510"/>
              <a:gd name="T99" fmla="*/ 28408437 h 573"/>
              <a:gd name="T100" fmla="*/ 54367579 w 510"/>
              <a:gd name="T101" fmla="*/ 48515053 h 573"/>
              <a:gd name="T102" fmla="*/ 54367579 w 510"/>
              <a:gd name="T103" fmla="*/ 48515053 h 573"/>
              <a:gd name="T104" fmla="*/ 54367579 w 510"/>
              <a:gd name="T105" fmla="*/ 52276985 h 573"/>
              <a:gd name="T106" fmla="*/ 30508239 w 510"/>
              <a:gd name="T107" fmla="*/ 24776525 h 573"/>
              <a:gd name="T108" fmla="*/ 30508239 w 510"/>
              <a:gd name="T109" fmla="*/ 24776525 h 573"/>
              <a:gd name="T110" fmla="*/ 26727387 w 510"/>
              <a:gd name="T111" fmla="*/ 21014594 h 573"/>
              <a:gd name="T112" fmla="*/ 26727387 w 510"/>
              <a:gd name="T113" fmla="*/ 13750410 h 573"/>
              <a:gd name="T114" fmla="*/ 26727387 w 510"/>
              <a:gd name="T115" fmla="*/ 0 h 573"/>
              <a:gd name="T116" fmla="*/ 54367579 w 510"/>
              <a:gd name="T117" fmla="*/ 24776525 h 573"/>
              <a:gd name="T118" fmla="*/ 37809606 w 510"/>
              <a:gd name="T119" fmla="*/ 24776525 h 573"/>
              <a:gd name="T120" fmla="*/ 30508239 w 510"/>
              <a:gd name="T121" fmla="*/ 24776525 h 573"/>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10" h="573">
                <a:moveTo>
                  <a:pt x="502" y="452"/>
                </a:moveTo>
                <a:lnTo>
                  <a:pt x="502" y="452"/>
                </a:lnTo>
                <a:cubicBezTo>
                  <a:pt x="467" y="487"/>
                  <a:pt x="467" y="487"/>
                  <a:pt x="467" y="487"/>
                </a:cubicBezTo>
                <a:cubicBezTo>
                  <a:pt x="502" y="530"/>
                  <a:pt x="502" y="530"/>
                  <a:pt x="502" y="530"/>
                </a:cubicBezTo>
                <a:cubicBezTo>
                  <a:pt x="509" y="530"/>
                  <a:pt x="509" y="537"/>
                  <a:pt x="509" y="544"/>
                </a:cubicBezTo>
                <a:cubicBezTo>
                  <a:pt x="509" y="565"/>
                  <a:pt x="495" y="572"/>
                  <a:pt x="481" y="572"/>
                </a:cubicBezTo>
                <a:cubicBezTo>
                  <a:pt x="474" y="572"/>
                  <a:pt x="467" y="572"/>
                  <a:pt x="460" y="565"/>
                </a:cubicBezTo>
                <a:cubicBezTo>
                  <a:pt x="424" y="530"/>
                  <a:pt x="424" y="530"/>
                  <a:pt x="424" y="530"/>
                </a:cubicBezTo>
                <a:cubicBezTo>
                  <a:pt x="389" y="565"/>
                  <a:pt x="389" y="565"/>
                  <a:pt x="389" y="565"/>
                </a:cubicBezTo>
                <a:cubicBezTo>
                  <a:pt x="382" y="572"/>
                  <a:pt x="375" y="572"/>
                  <a:pt x="368" y="572"/>
                </a:cubicBezTo>
                <a:cubicBezTo>
                  <a:pt x="354" y="572"/>
                  <a:pt x="340" y="565"/>
                  <a:pt x="340" y="544"/>
                </a:cubicBezTo>
                <a:cubicBezTo>
                  <a:pt x="340" y="537"/>
                  <a:pt x="340" y="530"/>
                  <a:pt x="347" y="530"/>
                </a:cubicBezTo>
                <a:cubicBezTo>
                  <a:pt x="382" y="487"/>
                  <a:pt x="382" y="487"/>
                  <a:pt x="382" y="487"/>
                </a:cubicBezTo>
                <a:cubicBezTo>
                  <a:pt x="347" y="452"/>
                  <a:pt x="347" y="452"/>
                  <a:pt x="347" y="452"/>
                </a:cubicBezTo>
                <a:cubicBezTo>
                  <a:pt x="340" y="445"/>
                  <a:pt x="340" y="438"/>
                  <a:pt x="340" y="431"/>
                </a:cubicBezTo>
                <a:cubicBezTo>
                  <a:pt x="340" y="417"/>
                  <a:pt x="354" y="403"/>
                  <a:pt x="368" y="403"/>
                </a:cubicBezTo>
                <a:cubicBezTo>
                  <a:pt x="375" y="403"/>
                  <a:pt x="382" y="410"/>
                  <a:pt x="389" y="417"/>
                </a:cubicBezTo>
                <a:cubicBezTo>
                  <a:pt x="424" y="452"/>
                  <a:pt x="424" y="452"/>
                  <a:pt x="424" y="452"/>
                </a:cubicBezTo>
                <a:cubicBezTo>
                  <a:pt x="460" y="417"/>
                  <a:pt x="460" y="417"/>
                  <a:pt x="460" y="417"/>
                </a:cubicBezTo>
                <a:cubicBezTo>
                  <a:pt x="467" y="410"/>
                  <a:pt x="474" y="403"/>
                  <a:pt x="481" y="403"/>
                </a:cubicBezTo>
                <a:cubicBezTo>
                  <a:pt x="495" y="403"/>
                  <a:pt x="509" y="417"/>
                  <a:pt x="509" y="431"/>
                </a:cubicBezTo>
                <a:cubicBezTo>
                  <a:pt x="509" y="438"/>
                  <a:pt x="509" y="445"/>
                  <a:pt x="502" y="452"/>
                </a:cubicBezTo>
                <a:close/>
                <a:moveTo>
                  <a:pt x="417" y="403"/>
                </a:moveTo>
                <a:lnTo>
                  <a:pt x="417" y="403"/>
                </a:lnTo>
                <a:cubicBezTo>
                  <a:pt x="410" y="395"/>
                  <a:pt x="410" y="395"/>
                  <a:pt x="410" y="395"/>
                </a:cubicBezTo>
                <a:cubicBezTo>
                  <a:pt x="396" y="381"/>
                  <a:pt x="382" y="374"/>
                  <a:pt x="368" y="374"/>
                </a:cubicBezTo>
                <a:cubicBezTo>
                  <a:pt x="340" y="374"/>
                  <a:pt x="311" y="403"/>
                  <a:pt x="311" y="431"/>
                </a:cubicBezTo>
                <a:cubicBezTo>
                  <a:pt x="311" y="452"/>
                  <a:pt x="318" y="466"/>
                  <a:pt x="326" y="473"/>
                </a:cubicBezTo>
                <a:cubicBezTo>
                  <a:pt x="347" y="487"/>
                  <a:pt x="347" y="487"/>
                  <a:pt x="347" y="487"/>
                </a:cubicBezTo>
                <a:cubicBezTo>
                  <a:pt x="326" y="509"/>
                  <a:pt x="326" y="509"/>
                  <a:pt x="326" y="509"/>
                </a:cubicBezTo>
                <a:cubicBezTo>
                  <a:pt x="318" y="516"/>
                  <a:pt x="311" y="530"/>
                  <a:pt x="311" y="544"/>
                </a:cubicBezTo>
                <a:cubicBezTo>
                  <a:pt x="290" y="544"/>
                  <a:pt x="290" y="544"/>
                  <a:pt x="290" y="544"/>
                </a:cubicBezTo>
                <a:cubicBezTo>
                  <a:pt x="29" y="544"/>
                  <a:pt x="29" y="544"/>
                  <a:pt x="29" y="544"/>
                </a:cubicBezTo>
                <a:cubicBezTo>
                  <a:pt x="15" y="544"/>
                  <a:pt x="0" y="537"/>
                  <a:pt x="0" y="516"/>
                </a:cubicBezTo>
                <a:cubicBezTo>
                  <a:pt x="0" y="28"/>
                  <a:pt x="0" y="28"/>
                  <a:pt x="0" y="28"/>
                </a:cubicBezTo>
                <a:cubicBezTo>
                  <a:pt x="0" y="14"/>
                  <a:pt x="15"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7" y="219"/>
                  <a:pt x="417" y="219"/>
                  <a:pt x="417" y="219"/>
                </a:cubicBezTo>
                <a:cubicBezTo>
                  <a:pt x="417" y="374"/>
                  <a:pt x="417" y="374"/>
                  <a:pt x="417" y="374"/>
                </a:cubicBezTo>
                <a:lnTo>
                  <a:pt x="417" y="403"/>
                </a:lnTo>
                <a:close/>
                <a:moveTo>
                  <a:pt x="234" y="191"/>
                </a:moveTo>
                <a:lnTo>
                  <a:pt x="234" y="191"/>
                </a:lnTo>
                <a:cubicBezTo>
                  <a:pt x="220"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4" y="191"/>
                </a:lnTo>
                <a:close/>
              </a:path>
            </a:pathLst>
          </a:custGeom>
          <a:solidFill>
            <a:schemeClr val="tx1"/>
          </a:solidFill>
          <a:ln>
            <a:noFill/>
          </a:ln>
          <a:extLst/>
        </p:spPr>
        <p:txBody>
          <a:bodyPr wrap="none" anchor="ctr"/>
          <a:lstStyle/>
          <a:p>
            <a:endParaRPr lang="en-US" dirty="0">
              <a:latin typeface="Lato Light"/>
            </a:endParaRPr>
          </a:p>
        </p:txBody>
      </p:sp>
      <p:sp>
        <p:nvSpPr>
          <p:cNvPr id="16405" name="Freeform 20"/>
          <p:cNvSpPr>
            <a:spLocks noChangeArrowheads="1"/>
          </p:cNvSpPr>
          <p:nvPr/>
        </p:nvSpPr>
        <p:spPr bwMode="auto">
          <a:xfrm>
            <a:off x="18233807" y="5295899"/>
            <a:ext cx="490939" cy="537635"/>
          </a:xfrm>
          <a:custGeom>
            <a:avLst/>
            <a:gdLst>
              <a:gd name="T0" fmla="*/ 64536992 w 510"/>
              <a:gd name="T1" fmla="*/ 61528392 h 559"/>
              <a:gd name="T2" fmla="*/ 64536992 w 510"/>
              <a:gd name="T3" fmla="*/ 61528392 h 559"/>
              <a:gd name="T4" fmla="*/ 55280025 w 510"/>
              <a:gd name="T5" fmla="*/ 70763999 h 559"/>
              <a:gd name="T6" fmla="*/ 52542328 w 510"/>
              <a:gd name="T7" fmla="*/ 72585008 h 559"/>
              <a:gd name="T8" fmla="*/ 49804270 w 510"/>
              <a:gd name="T9" fmla="*/ 70763999 h 559"/>
              <a:gd name="T10" fmla="*/ 45240961 w 510"/>
              <a:gd name="T11" fmla="*/ 66211296 h 559"/>
              <a:gd name="T12" fmla="*/ 44328516 w 510"/>
              <a:gd name="T13" fmla="*/ 63349401 h 559"/>
              <a:gd name="T14" fmla="*/ 47979019 w 510"/>
              <a:gd name="T15" fmla="*/ 59707023 h 559"/>
              <a:gd name="T16" fmla="*/ 49804270 w 510"/>
              <a:gd name="T17" fmla="*/ 61528392 h 559"/>
              <a:gd name="T18" fmla="*/ 52542328 w 510"/>
              <a:gd name="T19" fmla="*/ 63349401 h 559"/>
              <a:gd name="T20" fmla="*/ 59973683 w 510"/>
              <a:gd name="T21" fmla="*/ 56065005 h 559"/>
              <a:gd name="T22" fmla="*/ 59973683 w 510"/>
              <a:gd name="T23" fmla="*/ 56065005 h 559"/>
              <a:gd name="T24" fmla="*/ 62711741 w 510"/>
              <a:gd name="T25" fmla="*/ 55154320 h 559"/>
              <a:gd name="T26" fmla="*/ 66362244 w 510"/>
              <a:gd name="T27" fmla="*/ 58796699 h 559"/>
              <a:gd name="T28" fmla="*/ 64536992 w 510"/>
              <a:gd name="T29" fmla="*/ 61528392 h 559"/>
              <a:gd name="T30" fmla="*/ 53454773 w 510"/>
              <a:gd name="T31" fmla="*/ 56975329 h 559"/>
              <a:gd name="T32" fmla="*/ 53454773 w 510"/>
              <a:gd name="T33" fmla="*/ 56975329 h 559"/>
              <a:gd name="T34" fmla="*/ 52542328 w 510"/>
              <a:gd name="T35" fmla="*/ 57886014 h 559"/>
              <a:gd name="T36" fmla="*/ 47979019 w 510"/>
              <a:gd name="T37" fmla="*/ 56065005 h 559"/>
              <a:gd name="T38" fmla="*/ 40547302 w 510"/>
              <a:gd name="T39" fmla="*/ 63349401 h 559"/>
              <a:gd name="T40" fmla="*/ 42372554 w 510"/>
              <a:gd name="T41" fmla="*/ 68942990 h 559"/>
              <a:gd name="T42" fmla="*/ 42372554 w 510"/>
              <a:gd name="T43" fmla="*/ 68942990 h 559"/>
              <a:gd name="T44" fmla="*/ 44328516 w 510"/>
              <a:gd name="T45" fmla="*/ 70763999 h 559"/>
              <a:gd name="T46" fmla="*/ 44328516 w 510"/>
              <a:gd name="T47" fmla="*/ 70763999 h 559"/>
              <a:gd name="T48" fmla="*/ 31421045 w 510"/>
              <a:gd name="T49" fmla="*/ 70763999 h 559"/>
              <a:gd name="T50" fmla="*/ 31421045 w 510"/>
              <a:gd name="T51" fmla="*/ 70763999 h 559"/>
              <a:gd name="T52" fmla="*/ 3780852 w 510"/>
              <a:gd name="T53" fmla="*/ 70763999 h 559"/>
              <a:gd name="T54" fmla="*/ 0 w 510"/>
              <a:gd name="T55" fmla="*/ 67121620 h 559"/>
              <a:gd name="T56" fmla="*/ 0 w 510"/>
              <a:gd name="T57" fmla="*/ 3642379 h 559"/>
              <a:gd name="T58" fmla="*/ 3780852 w 510"/>
              <a:gd name="T59" fmla="*/ 0 h 559"/>
              <a:gd name="T60" fmla="*/ 11994664 w 510"/>
              <a:gd name="T61" fmla="*/ 0 h 559"/>
              <a:gd name="T62" fmla="*/ 23076884 w 510"/>
              <a:gd name="T63" fmla="*/ 0 h 559"/>
              <a:gd name="T64" fmla="*/ 23076884 w 510"/>
              <a:gd name="T65" fmla="*/ 13788670 h 559"/>
              <a:gd name="T66" fmla="*/ 23076884 w 510"/>
              <a:gd name="T67" fmla="*/ 21073067 h 559"/>
              <a:gd name="T68" fmla="*/ 30508239 w 510"/>
              <a:gd name="T69" fmla="*/ 28487664 h 559"/>
              <a:gd name="T70" fmla="*/ 37809606 w 510"/>
              <a:gd name="T71" fmla="*/ 28487664 h 559"/>
              <a:gd name="T72" fmla="*/ 53454773 w 510"/>
              <a:gd name="T73" fmla="*/ 28487664 h 559"/>
              <a:gd name="T74" fmla="*/ 53454773 w 510"/>
              <a:gd name="T75" fmla="*/ 50471416 h 559"/>
              <a:gd name="T76" fmla="*/ 53454773 w 510"/>
              <a:gd name="T77" fmla="*/ 50471416 h 559"/>
              <a:gd name="T78" fmla="*/ 53454773 w 510"/>
              <a:gd name="T79" fmla="*/ 56975329 h 559"/>
              <a:gd name="T80" fmla="*/ 30508239 w 510"/>
              <a:gd name="T81" fmla="*/ 24845286 h 559"/>
              <a:gd name="T82" fmla="*/ 30508239 w 510"/>
              <a:gd name="T83" fmla="*/ 24845286 h 559"/>
              <a:gd name="T84" fmla="*/ 26727387 w 510"/>
              <a:gd name="T85" fmla="*/ 21073067 h 559"/>
              <a:gd name="T86" fmla="*/ 26727387 w 510"/>
              <a:gd name="T87" fmla="*/ 13788670 h 559"/>
              <a:gd name="T88" fmla="*/ 26727387 w 510"/>
              <a:gd name="T89" fmla="*/ 0 h 559"/>
              <a:gd name="T90" fmla="*/ 53454773 w 510"/>
              <a:gd name="T91" fmla="*/ 24845286 h 559"/>
              <a:gd name="T92" fmla="*/ 37809606 w 510"/>
              <a:gd name="T93" fmla="*/ 24845286 h 559"/>
              <a:gd name="T94" fmla="*/ 30508239 w 510"/>
              <a:gd name="T95" fmla="*/ 24845286 h 559"/>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10" h="559">
                <a:moveTo>
                  <a:pt x="495" y="473"/>
                </a:moveTo>
                <a:lnTo>
                  <a:pt x="495" y="473"/>
                </a:lnTo>
                <a:cubicBezTo>
                  <a:pt x="424" y="544"/>
                  <a:pt x="424" y="544"/>
                  <a:pt x="424" y="544"/>
                </a:cubicBezTo>
                <a:cubicBezTo>
                  <a:pt x="417" y="551"/>
                  <a:pt x="410" y="558"/>
                  <a:pt x="403" y="558"/>
                </a:cubicBezTo>
                <a:cubicBezTo>
                  <a:pt x="396" y="558"/>
                  <a:pt x="389" y="551"/>
                  <a:pt x="382" y="544"/>
                </a:cubicBezTo>
                <a:cubicBezTo>
                  <a:pt x="347" y="509"/>
                  <a:pt x="347" y="509"/>
                  <a:pt x="347" y="509"/>
                </a:cubicBezTo>
                <a:cubicBezTo>
                  <a:pt x="340" y="502"/>
                  <a:pt x="340" y="495"/>
                  <a:pt x="340" y="487"/>
                </a:cubicBezTo>
                <a:cubicBezTo>
                  <a:pt x="340" y="473"/>
                  <a:pt x="347" y="459"/>
                  <a:pt x="368" y="459"/>
                </a:cubicBezTo>
                <a:cubicBezTo>
                  <a:pt x="375" y="459"/>
                  <a:pt x="382" y="466"/>
                  <a:pt x="382" y="473"/>
                </a:cubicBezTo>
                <a:cubicBezTo>
                  <a:pt x="403" y="487"/>
                  <a:pt x="403" y="487"/>
                  <a:pt x="403" y="487"/>
                </a:cubicBezTo>
                <a:cubicBezTo>
                  <a:pt x="460" y="431"/>
                  <a:pt x="460" y="431"/>
                  <a:pt x="460" y="431"/>
                </a:cubicBezTo>
                <a:cubicBezTo>
                  <a:pt x="467" y="424"/>
                  <a:pt x="474" y="424"/>
                  <a:pt x="481" y="424"/>
                </a:cubicBezTo>
                <a:cubicBezTo>
                  <a:pt x="495" y="424"/>
                  <a:pt x="509" y="438"/>
                  <a:pt x="509" y="452"/>
                </a:cubicBezTo>
                <a:cubicBezTo>
                  <a:pt x="509" y="459"/>
                  <a:pt x="502" y="466"/>
                  <a:pt x="495" y="473"/>
                </a:cubicBezTo>
                <a:close/>
                <a:moveTo>
                  <a:pt x="410" y="438"/>
                </a:moveTo>
                <a:lnTo>
                  <a:pt x="410" y="438"/>
                </a:lnTo>
                <a:cubicBezTo>
                  <a:pt x="403" y="445"/>
                  <a:pt x="403" y="445"/>
                  <a:pt x="403" y="445"/>
                </a:cubicBezTo>
                <a:cubicBezTo>
                  <a:pt x="396" y="438"/>
                  <a:pt x="382" y="431"/>
                  <a:pt x="368" y="431"/>
                </a:cubicBezTo>
                <a:cubicBezTo>
                  <a:pt x="333" y="431"/>
                  <a:pt x="311" y="459"/>
                  <a:pt x="311" y="487"/>
                </a:cubicBezTo>
                <a:cubicBezTo>
                  <a:pt x="311" y="509"/>
                  <a:pt x="318" y="523"/>
                  <a:pt x="325" y="530"/>
                </a:cubicBezTo>
                <a:cubicBezTo>
                  <a:pt x="340" y="544"/>
                  <a:pt x="340" y="544"/>
                  <a:pt x="340" y="544"/>
                </a:cubicBezTo>
                <a:cubicBezTo>
                  <a:pt x="241" y="544"/>
                  <a:pt x="241" y="544"/>
                  <a:pt x="241" y="544"/>
                </a:cubicBezTo>
                <a:cubicBezTo>
                  <a:pt x="29" y="544"/>
                  <a:pt x="29" y="544"/>
                  <a:pt x="29" y="544"/>
                </a:cubicBezTo>
                <a:cubicBezTo>
                  <a:pt x="7" y="544"/>
                  <a:pt x="0" y="537"/>
                  <a:pt x="0" y="516"/>
                </a:cubicBezTo>
                <a:cubicBezTo>
                  <a:pt x="0" y="28"/>
                  <a:pt x="0" y="28"/>
                  <a:pt x="0" y="28"/>
                </a:cubicBezTo>
                <a:cubicBezTo>
                  <a:pt x="0" y="14"/>
                  <a:pt x="7"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0" y="219"/>
                  <a:pt x="410" y="219"/>
                  <a:pt x="410" y="219"/>
                </a:cubicBezTo>
                <a:cubicBezTo>
                  <a:pt x="410" y="388"/>
                  <a:pt x="410" y="388"/>
                  <a:pt x="410" y="388"/>
                </a:cubicBezTo>
                <a:lnTo>
                  <a:pt x="410" y="438"/>
                </a:lnTo>
                <a:close/>
                <a:moveTo>
                  <a:pt x="234" y="191"/>
                </a:moveTo>
                <a:lnTo>
                  <a:pt x="234" y="191"/>
                </a:lnTo>
                <a:cubicBezTo>
                  <a:pt x="219" y="191"/>
                  <a:pt x="205" y="176"/>
                  <a:pt x="205" y="162"/>
                </a:cubicBezTo>
                <a:cubicBezTo>
                  <a:pt x="205" y="106"/>
                  <a:pt x="205" y="106"/>
                  <a:pt x="205" y="106"/>
                </a:cubicBezTo>
                <a:cubicBezTo>
                  <a:pt x="205" y="0"/>
                  <a:pt x="205" y="0"/>
                  <a:pt x="205" y="0"/>
                </a:cubicBezTo>
                <a:cubicBezTo>
                  <a:pt x="410" y="191"/>
                  <a:pt x="410" y="191"/>
                  <a:pt x="410" y="191"/>
                </a:cubicBezTo>
                <a:cubicBezTo>
                  <a:pt x="290" y="191"/>
                  <a:pt x="290" y="191"/>
                  <a:pt x="290" y="191"/>
                </a:cubicBezTo>
                <a:lnTo>
                  <a:pt x="234" y="191"/>
                </a:lnTo>
                <a:close/>
              </a:path>
            </a:pathLst>
          </a:custGeom>
          <a:solidFill>
            <a:schemeClr val="tx1"/>
          </a:solidFill>
          <a:ln>
            <a:noFill/>
          </a:ln>
          <a:extLst/>
        </p:spPr>
        <p:txBody>
          <a:bodyPr wrap="none" anchor="ctr"/>
          <a:lstStyle/>
          <a:p>
            <a:endParaRPr lang="en-US" dirty="0">
              <a:latin typeface="Lato Light"/>
            </a:endParaRPr>
          </a:p>
        </p:txBody>
      </p:sp>
      <p:sp>
        <p:nvSpPr>
          <p:cNvPr id="16406" name="Freeform 21"/>
          <p:cNvSpPr>
            <a:spLocks noChangeArrowheads="1"/>
          </p:cNvSpPr>
          <p:nvPr/>
        </p:nvSpPr>
        <p:spPr bwMode="auto">
          <a:xfrm>
            <a:off x="17218072" y="5295899"/>
            <a:ext cx="482474" cy="524933"/>
          </a:xfrm>
          <a:custGeom>
            <a:avLst/>
            <a:gdLst>
              <a:gd name="T0" fmla="*/ 61359160 w 503"/>
              <a:gd name="T1" fmla="*/ 67317282 h 545"/>
              <a:gd name="T2" fmla="*/ 61359160 w 503"/>
              <a:gd name="T3" fmla="*/ 67317282 h 545"/>
              <a:gd name="T4" fmla="*/ 57605098 w 503"/>
              <a:gd name="T5" fmla="*/ 67317282 h 545"/>
              <a:gd name="T6" fmla="*/ 57605098 w 503"/>
              <a:gd name="T7" fmla="*/ 67317282 h 545"/>
              <a:gd name="T8" fmla="*/ 50356024 w 503"/>
              <a:gd name="T9" fmla="*/ 67317282 h 545"/>
              <a:gd name="T10" fmla="*/ 50356024 w 503"/>
              <a:gd name="T11" fmla="*/ 67317282 h 545"/>
              <a:gd name="T12" fmla="*/ 46731487 w 503"/>
              <a:gd name="T13" fmla="*/ 67317282 h 545"/>
              <a:gd name="T14" fmla="*/ 42977425 w 503"/>
              <a:gd name="T15" fmla="*/ 63534150 h 545"/>
              <a:gd name="T16" fmla="*/ 46731487 w 503"/>
              <a:gd name="T17" fmla="*/ 59881048 h 545"/>
              <a:gd name="T18" fmla="*/ 49449710 w 503"/>
              <a:gd name="T19" fmla="*/ 59881048 h 545"/>
              <a:gd name="T20" fmla="*/ 50356024 w 503"/>
              <a:gd name="T21" fmla="*/ 59881048 h 545"/>
              <a:gd name="T22" fmla="*/ 57605098 w 503"/>
              <a:gd name="T23" fmla="*/ 59881048 h 545"/>
              <a:gd name="T24" fmla="*/ 61359160 w 503"/>
              <a:gd name="T25" fmla="*/ 59881048 h 545"/>
              <a:gd name="T26" fmla="*/ 64983697 w 503"/>
              <a:gd name="T27" fmla="*/ 63534150 h 545"/>
              <a:gd name="T28" fmla="*/ 61359160 w 503"/>
              <a:gd name="T29" fmla="*/ 67317282 h 545"/>
              <a:gd name="T30" fmla="*/ 53980561 w 503"/>
              <a:gd name="T31" fmla="*/ 48792072 h 545"/>
              <a:gd name="T32" fmla="*/ 53980561 w 503"/>
              <a:gd name="T33" fmla="*/ 48792072 h 545"/>
              <a:gd name="T34" fmla="*/ 53980561 w 503"/>
              <a:gd name="T35" fmla="*/ 56228306 h 545"/>
              <a:gd name="T36" fmla="*/ 46731487 w 503"/>
              <a:gd name="T37" fmla="*/ 56228306 h 545"/>
              <a:gd name="T38" fmla="*/ 39352888 w 503"/>
              <a:gd name="T39" fmla="*/ 63534150 h 545"/>
              <a:gd name="T40" fmla="*/ 46731487 w 503"/>
              <a:gd name="T41" fmla="*/ 70970385 h 545"/>
              <a:gd name="T42" fmla="*/ 46731487 w 503"/>
              <a:gd name="T43" fmla="*/ 70970385 h 545"/>
              <a:gd name="T44" fmla="*/ 3624537 w 503"/>
              <a:gd name="T45" fmla="*/ 70970385 h 545"/>
              <a:gd name="T46" fmla="*/ 0 w 503"/>
              <a:gd name="T47" fmla="*/ 67317282 h 545"/>
              <a:gd name="T48" fmla="*/ 0 w 503"/>
              <a:gd name="T49" fmla="*/ 3652741 h 545"/>
              <a:gd name="T50" fmla="*/ 3624537 w 503"/>
              <a:gd name="T51" fmla="*/ 0 h 545"/>
              <a:gd name="T52" fmla="*/ 12815405 w 503"/>
              <a:gd name="T53" fmla="*/ 0 h 545"/>
              <a:gd name="T54" fmla="*/ 12815405 w 503"/>
              <a:gd name="T55" fmla="*/ 0 h 545"/>
              <a:gd name="T56" fmla="*/ 23818900 w 503"/>
              <a:gd name="T57" fmla="*/ 0 h 545"/>
              <a:gd name="T58" fmla="*/ 23818900 w 503"/>
              <a:gd name="T59" fmla="*/ 13828622 h 545"/>
              <a:gd name="T60" fmla="*/ 23818900 w 503"/>
              <a:gd name="T61" fmla="*/ 21134466 h 545"/>
              <a:gd name="T62" fmla="*/ 31197500 w 503"/>
              <a:gd name="T63" fmla="*/ 28570701 h 545"/>
              <a:gd name="T64" fmla="*/ 38446574 w 503"/>
              <a:gd name="T65" fmla="*/ 28570701 h 545"/>
              <a:gd name="T66" fmla="*/ 53980561 w 503"/>
              <a:gd name="T67" fmla="*/ 28570701 h 545"/>
              <a:gd name="T68" fmla="*/ 53980561 w 503"/>
              <a:gd name="T69" fmla="*/ 48792072 h 545"/>
              <a:gd name="T70" fmla="*/ 31197500 w 503"/>
              <a:gd name="T71" fmla="*/ 24917959 h 545"/>
              <a:gd name="T72" fmla="*/ 31197500 w 503"/>
              <a:gd name="T73" fmla="*/ 24917959 h 545"/>
              <a:gd name="T74" fmla="*/ 27443438 w 503"/>
              <a:gd name="T75" fmla="*/ 21134466 h 545"/>
              <a:gd name="T76" fmla="*/ 27443438 w 503"/>
              <a:gd name="T77" fmla="*/ 13828622 h 545"/>
              <a:gd name="T78" fmla="*/ 27443438 w 503"/>
              <a:gd name="T79" fmla="*/ 0 h 545"/>
              <a:gd name="T80" fmla="*/ 53980561 w 503"/>
              <a:gd name="T81" fmla="*/ 24917959 h 545"/>
              <a:gd name="T82" fmla="*/ 38446574 w 503"/>
              <a:gd name="T83" fmla="*/ 24917959 h 545"/>
              <a:gd name="T84" fmla="*/ 31197500 w 503"/>
              <a:gd name="T85" fmla="*/ 24917959 h 54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503" h="545">
                <a:moveTo>
                  <a:pt x="474" y="516"/>
                </a:moveTo>
                <a:lnTo>
                  <a:pt x="474" y="516"/>
                </a:lnTo>
                <a:cubicBezTo>
                  <a:pt x="445" y="516"/>
                  <a:pt x="445" y="516"/>
                  <a:pt x="445" y="516"/>
                </a:cubicBezTo>
                <a:cubicBezTo>
                  <a:pt x="389" y="516"/>
                  <a:pt x="389" y="516"/>
                  <a:pt x="389" y="516"/>
                </a:cubicBezTo>
                <a:cubicBezTo>
                  <a:pt x="361" y="516"/>
                  <a:pt x="361" y="516"/>
                  <a:pt x="361" y="516"/>
                </a:cubicBezTo>
                <a:cubicBezTo>
                  <a:pt x="347" y="516"/>
                  <a:pt x="332" y="509"/>
                  <a:pt x="332" y="487"/>
                </a:cubicBezTo>
                <a:cubicBezTo>
                  <a:pt x="332" y="473"/>
                  <a:pt x="347" y="459"/>
                  <a:pt x="361" y="459"/>
                </a:cubicBezTo>
                <a:cubicBezTo>
                  <a:pt x="382" y="459"/>
                  <a:pt x="382" y="459"/>
                  <a:pt x="382" y="459"/>
                </a:cubicBezTo>
                <a:cubicBezTo>
                  <a:pt x="389" y="459"/>
                  <a:pt x="389" y="459"/>
                  <a:pt x="389" y="459"/>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417" y="374"/>
                </a:moveTo>
                <a:lnTo>
                  <a:pt x="417" y="374"/>
                </a:lnTo>
                <a:cubicBezTo>
                  <a:pt x="417" y="431"/>
                  <a:pt x="417" y="431"/>
                  <a:pt x="417" y="431"/>
                </a:cubicBezTo>
                <a:cubicBezTo>
                  <a:pt x="361" y="431"/>
                  <a:pt x="361" y="431"/>
                  <a:pt x="361" y="431"/>
                </a:cubicBezTo>
                <a:cubicBezTo>
                  <a:pt x="332" y="431"/>
                  <a:pt x="304" y="459"/>
                  <a:pt x="304" y="487"/>
                </a:cubicBezTo>
                <a:cubicBezTo>
                  <a:pt x="304" y="523"/>
                  <a:pt x="332"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5" y="219"/>
                  <a:pt x="241" y="219"/>
                </a:cubicBezTo>
                <a:cubicBezTo>
                  <a:pt x="297" y="219"/>
                  <a:pt x="297" y="219"/>
                  <a:pt x="297" y="219"/>
                </a:cubicBezTo>
                <a:cubicBezTo>
                  <a:pt x="417" y="219"/>
                  <a:pt x="417" y="219"/>
                  <a:pt x="417" y="219"/>
                </a:cubicBezTo>
                <a:cubicBezTo>
                  <a:pt x="417" y="374"/>
                  <a:pt x="417" y="374"/>
                  <a:pt x="417" y="374"/>
                </a:cubicBezTo>
                <a:close/>
                <a:moveTo>
                  <a:pt x="241" y="191"/>
                </a:moveTo>
                <a:lnTo>
                  <a:pt x="241"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1" y="191"/>
                </a:lnTo>
                <a:close/>
              </a:path>
            </a:pathLst>
          </a:custGeom>
          <a:solidFill>
            <a:schemeClr val="tx1"/>
          </a:solidFill>
          <a:ln>
            <a:noFill/>
          </a:ln>
          <a:extLst/>
        </p:spPr>
        <p:txBody>
          <a:bodyPr wrap="none" anchor="ctr"/>
          <a:lstStyle/>
          <a:p>
            <a:endParaRPr lang="en-US" dirty="0">
              <a:latin typeface="Lato Light"/>
            </a:endParaRPr>
          </a:p>
        </p:txBody>
      </p:sp>
      <p:sp>
        <p:nvSpPr>
          <p:cNvPr id="16407" name="Freeform 22"/>
          <p:cNvSpPr>
            <a:spLocks noChangeArrowheads="1"/>
          </p:cNvSpPr>
          <p:nvPr/>
        </p:nvSpPr>
        <p:spPr bwMode="auto">
          <a:xfrm>
            <a:off x="16206568" y="5295899"/>
            <a:ext cx="482474" cy="550333"/>
          </a:xfrm>
          <a:custGeom>
            <a:avLst/>
            <a:gdLst>
              <a:gd name="T0" fmla="*/ 61359160 w 503"/>
              <a:gd name="T1" fmla="*/ 66935372 h 573"/>
              <a:gd name="T2" fmla="*/ 61359160 w 503"/>
              <a:gd name="T3" fmla="*/ 66935372 h 573"/>
              <a:gd name="T4" fmla="*/ 57605098 w 503"/>
              <a:gd name="T5" fmla="*/ 66935372 h 573"/>
              <a:gd name="T6" fmla="*/ 57605098 w 503"/>
              <a:gd name="T7" fmla="*/ 70567284 h 573"/>
              <a:gd name="T8" fmla="*/ 53980561 w 503"/>
              <a:gd name="T9" fmla="*/ 74199556 h 573"/>
              <a:gd name="T10" fmla="*/ 50356024 w 503"/>
              <a:gd name="T11" fmla="*/ 70567284 h 573"/>
              <a:gd name="T12" fmla="*/ 50356024 w 503"/>
              <a:gd name="T13" fmla="*/ 66935372 h 573"/>
              <a:gd name="T14" fmla="*/ 46731487 w 503"/>
              <a:gd name="T15" fmla="*/ 66935372 h 573"/>
              <a:gd name="T16" fmla="*/ 42977425 w 503"/>
              <a:gd name="T17" fmla="*/ 63173440 h 573"/>
              <a:gd name="T18" fmla="*/ 46731487 w 503"/>
              <a:gd name="T19" fmla="*/ 59541168 h 573"/>
              <a:gd name="T20" fmla="*/ 50356024 w 503"/>
              <a:gd name="T21" fmla="*/ 59541168 h 573"/>
              <a:gd name="T22" fmla="*/ 50356024 w 503"/>
              <a:gd name="T23" fmla="*/ 55908896 h 573"/>
              <a:gd name="T24" fmla="*/ 53980561 w 503"/>
              <a:gd name="T25" fmla="*/ 52276985 h 573"/>
              <a:gd name="T26" fmla="*/ 57605098 w 503"/>
              <a:gd name="T27" fmla="*/ 55908896 h 573"/>
              <a:gd name="T28" fmla="*/ 57605098 w 503"/>
              <a:gd name="T29" fmla="*/ 59541168 h 573"/>
              <a:gd name="T30" fmla="*/ 61359160 w 503"/>
              <a:gd name="T31" fmla="*/ 59541168 h 573"/>
              <a:gd name="T32" fmla="*/ 64983697 w 503"/>
              <a:gd name="T33" fmla="*/ 63173440 h 573"/>
              <a:gd name="T34" fmla="*/ 61359160 w 503"/>
              <a:gd name="T35" fmla="*/ 66935372 h 573"/>
              <a:gd name="T36" fmla="*/ 46731487 w 503"/>
              <a:gd name="T37" fmla="*/ 55908896 h 573"/>
              <a:gd name="T38" fmla="*/ 46731487 w 503"/>
              <a:gd name="T39" fmla="*/ 55908896 h 573"/>
              <a:gd name="T40" fmla="*/ 39352888 w 503"/>
              <a:gd name="T41" fmla="*/ 63173440 h 573"/>
              <a:gd name="T42" fmla="*/ 46731487 w 503"/>
              <a:gd name="T43" fmla="*/ 70567284 h 573"/>
              <a:gd name="T44" fmla="*/ 46731487 w 503"/>
              <a:gd name="T45" fmla="*/ 70567284 h 573"/>
              <a:gd name="T46" fmla="*/ 3624537 w 503"/>
              <a:gd name="T47" fmla="*/ 70567284 h 573"/>
              <a:gd name="T48" fmla="*/ 0 w 503"/>
              <a:gd name="T49" fmla="*/ 66935372 h 573"/>
              <a:gd name="T50" fmla="*/ 0 w 503"/>
              <a:gd name="T51" fmla="*/ 3632272 h 573"/>
              <a:gd name="T52" fmla="*/ 3624537 w 503"/>
              <a:gd name="T53" fmla="*/ 0 h 573"/>
              <a:gd name="T54" fmla="*/ 11909450 w 503"/>
              <a:gd name="T55" fmla="*/ 0 h 573"/>
              <a:gd name="T56" fmla="*/ 11909450 w 503"/>
              <a:gd name="T57" fmla="*/ 0 h 573"/>
              <a:gd name="T58" fmla="*/ 22912586 w 503"/>
              <a:gd name="T59" fmla="*/ 0 h 573"/>
              <a:gd name="T60" fmla="*/ 22912586 w 503"/>
              <a:gd name="T61" fmla="*/ 13750410 h 573"/>
              <a:gd name="T62" fmla="*/ 22912586 w 503"/>
              <a:gd name="T63" fmla="*/ 21014594 h 573"/>
              <a:gd name="T64" fmla="*/ 30161660 w 503"/>
              <a:gd name="T65" fmla="*/ 28408437 h 573"/>
              <a:gd name="T66" fmla="*/ 37540259 w 503"/>
              <a:gd name="T67" fmla="*/ 28408437 h 573"/>
              <a:gd name="T68" fmla="*/ 53980561 w 503"/>
              <a:gd name="T69" fmla="*/ 28408437 h 573"/>
              <a:gd name="T70" fmla="*/ 53980561 w 503"/>
              <a:gd name="T71" fmla="*/ 48515053 h 573"/>
              <a:gd name="T72" fmla="*/ 53980561 w 503"/>
              <a:gd name="T73" fmla="*/ 48515053 h 573"/>
              <a:gd name="T74" fmla="*/ 46731487 w 503"/>
              <a:gd name="T75" fmla="*/ 55908896 h 573"/>
              <a:gd name="T76" fmla="*/ 30161660 w 503"/>
              <a:gd name="T77" fmla="*/ 24776525 h 573"/>
              <a:gd name="T78" fmla="*/ 30161660 w 503"/>
              <a:gd name="T79" fmla="*/ 24776525 h 573"/>
              <a:gd name="T80" fmla="*/ 26537123 w 503"/>
              <a:gd name="T81" fmla="*/ 21014594 h 573"/>
              <a:gd name="T82" fmla="*/ 26537123 w 503"/>
              <a:gd name="T83" fmla="*/ 13750410 h 573"/>
              <a:gd name="T84" fmla="*/ 26537123 w 503"/>
              <a:gd name="T85" fmla="*/ 0 h 573"/>
              <a:gd name="T86" fmla="*/ 53980561 w 503"/>
              <a:gd name="T87" fmla="*/ 24776525 h 573"/>
              <a:gd name="T88" fmla="*/ 37540259 w 503"/>
              <a:gd name="T89" fmla="*/ 24776525 h 573"/>
              <a:gd name="T90" fmla="*/ 30161660 w 503"/>
              <a:gd name="T91" fmla="*/ 24776525 h 57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03" h="573">
                <a:moveTo>
                  <a:pt x="474" y="516"/>
                </a:moveTo>
                <a:lnTo>
                  <a:pt x="474" y="516"/>
                </a:lnTo>
                <a:cubicBezTo>
                  <a:pt x="445" y="516"/>
                  <a:pt x="445" y="516"/>
                  <a:pt x="445" y="516"/>
                </a:cubicBezTo>
                <a:cubicBezTo>
                  <a:pt x="445" y="544"/>
                  <a:pt x="445" y="544"/>
                  <a:pt x="445" y="544"/>
                </a:cubicBezTo>
                <a:cubicBezTo>
                  <a:pt x="445" y="565"/>
                  <a:pt x="431" y="572"/>
                  <a:pt x="417" y="572"/>
                </a:cubicBezTo>
                <a:cubicBezTo>
                  <a:pt x="396" y="572"/>
                  <a:pt x="389" y="565"/>
                  <a:pt x="389" y="544"/>
                </a:cubicBezTo>
                <a:cubicBezTo>
                  <a:pt x="389" y="516"/>
                  <a:pt x="389" y="516"/>
                  <a:pt x="389" y="516"/>
                </a:cubicBezTo>
                <a:cubicBezTo>
                  <a:pt x="361" y="516"/>
                  <a:pt x="361" y="516"/>
                  <a:pt x="361" y="516"/>
                </a:cubicBezTo>
                <a:cubicBezTo>
                  <a:pt x="339" y="516"/>
                  <a:pt x="332" y="509"/>
                  <a:pt x="332" y="487"/>
                </a:cubicBezTo>
                <a:cubicBezTo>
                  <a:pt x="332" y="473"/>
                  <a:pt x="339" y="459"/>
                  <a:pt x="361" y="459"/>
                </a:cubicBezTo>
                <a:cubicBezTo>
                  <a:pt x="389" y="459"/>
                  <a:pt x="389" y="459"/>
                  <a:pt x="389" y="459"/>
                </a:cubicBezTo>
                <a:cubicBezTo>
                  <a:pt x="389" y="431"/>
                  <a:pt x="389" y="431"/>
                  <a:pt x="389" y="431"/>
                </a:cubicBezTo>
                <a:cubicBezTo>
                  <a:pt x="389" y="417"/>
                  <a:pt x="396" y="403"/>
                  <a:pt x="417" y="403"/>
                </a:cubicBezTo>
                <a:cubicBezTo>
                  <a:pt x="431" y="403"/>
                  <a:pt x="445" y="417"/>
                  <a:pt x="445" y="431"/>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361" y="431"/>
                </a:moveTo>
                <a:lnTo>
                  <a:pt x="361" y="431"/>
                </a:lnTo>
                <a:cubicBezTo>
                  <a:pt x="325" y="431"/>
                  <a:pt x="304" y="459"/>
                  <a:pt x="304" y="487"/>
                </a:cubicBezTo>
                <a:cubicBezTo>
                  <a:pt x="304" y="523"/>
                  <a:pt x="325"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3" y="219"/>
                </a:cubicBezTo>
                <a:cubicBezTo>
                  <a:pt x="290" y="219"/>
                  <a:pt x="290" y="219"/>
                  <a:pt x="290" y="219"/>
                </a:cubicBezTo>
                <a:cubicBezTo>
                  <a:pt x="417" y="219"/>
                  <a:pt x="417" y="219"/>
                  <a:pt x="417" y="219"/>
                </a:cubicBezTo>
                <a:cubicBezTo>
                  <a:pt x="417" y="374"/>
                  <a:pt x="417" y="374"/>
                  <a:pt x="417" y="374"/>
                </a:cubicBezTo>
                <a:cubicBezTo>
                  <a:pt x="382" y="374"/>
                  <a:pt x="361" y="403"/>
                  <a:pt x="361" y="431"/>
                </a:cubicBezTo>
                <a:close/>
                <a:moveTo>
                  <a:pt x="233" y="191"/>
                </a:moveTo>
                <a:lnTo>
                  <a:pt x="233" y="191"/>
                </a:lnTo>
                <a:cubicBezTo>
                  <a:pt x="219"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3" y="191"/>
                </a:lnTo>
                <a:close/>
              </a:path>
            </a:pathLst>
          </a:custGeom>
          <a:solidFill>
            <a:schemeClr val="tx1"/>
          </a:solidFill>
          <a:ln>
            <a:noFill/>
          </a:ln>
          <a:extLst/>
        </p:spPr>
        <p:txBody>
          <a:bodyPr wrap="none" anchor="ctr"/>
          <a:lstStyle/>
          <a:p>
            <a:endParaRPr lang="en-US" dirty="0">
              <a:latin typeface="Lato Light"/>
            </a:endParaRPr>
          </a:p>
        </p:txBody>
      </p:sp>
      <p:sp>
        <p:nvSpPr>
          <p:cNvPr id="16408" name="Freeform 23"/>
          <p:cNvSpPr>
            <a:spLocks noChangeArrowheads="1"/>
          </p:cNvSpPr>
          <p:nvPr/>
        </p:nvSpPr>
        <p:spPr bwMode="auto">
          <a:xfrm>
            <a:off x="15169673" y="5274734"/>
            <a:ext cx="448616" cy="584200"/>
          </a:xfrm>
          <a:custGeom>
            <a:avLst/>
            <a:gdLst>
              <a:gd name="T0" fmla="*/ 56869383 w 467"/>
              <a:gd name="T1" fmla="*/ 71431400 h 609"/>
              <a:gd name="T2" fmla="*/ 56869383 w 467"/>
              <a:gd name="T3" fmla="*/ 71431400 h 609"/>
              <a:gd name="T4" fmla="*/ 11036246 w 467"/>
              <a:gd name="T5" fmla="*/ 71431400 h 609"/>
              <a:gd name="T6" fmla="*/ 7271138 w 467"/>
              <a:gd name="T7" fmla="*/ 67808209 h 609"/>
              <a:gd name="T8" fmla="*/ 7271138 w 467"/>
              <a:gd name="T9" fmla="*/ 3752694 h 609"/>
              <a:gd name="T10" fmla="*/ 11036246 w 467"/>
              <a:gd name="T11" fmla="*/ 0 h 609"/>
              <a:gd name="T12" fmla="*/ 30252386 w 467"/>
              <a:gd name="T13" fmla="*/ 0 h 609"/>
              <a:gd name="T14" fmla="*/ 30252386 w 467"/>
              <a:gd name="T15" fmla="*/ 13846331 h 609"/>
              <a:gd name="T16" fmla="*/ 30252386 w 467"/>
              <a:gd name="T17" fmla="*/ 21093073 h 609"/>
              <a:gd name="T18" fmla="*/ 37653243 w 467"/>
              <a:gd name="T19" fmla="*/ 28468958 h 609"/>
              <a:gd name="T20" fmla="*/ 44924380 w 467"/>
              <a:gd name="T21" fmla="*/ 28468958 h 609"/>
              <a:gd name="T22" fmla="*/ 60505132 w 467"/>
              <a:gd name="T23" fmla="*/ 28468958 h 609"/>
              <a:gd name="T24" fmla="*/ 60505132 w 467"/>
              <a:gd name="T25" fmla="*/ 57714571 h 609"/>
              <a:gd name="T26" fmla="*/ 60505132 w 467"/>
              <a:gd name="T27" fmla="*/ 67808209 h 609"/>
              <a:gd name="T28" fmla="*/ 56869383 w 467"/>
              <a:gd name="T29" fmla="*/ 71431400 h 609"/>
              <a:gd name="T30" fmla="*/ 37653243 w 467"/>
              <a:gd name="T31" fmla="*/ 24716265 h 609"/>
              <a:gd name="T32" fmla="*/ 37653243 w 467"/>
              <a:gd name="T33" fmla="*/ 24716265 h 609"/>
              <a:gd name="T34" fmla="*/ 33888135 w 467"/>
              <a:gd name="T35" fmla="*/ 21093073 h 609"/>
              <a:gd name="T36" fmla="*/ 33888135 w 467"/>
              <a:gd name="T37" fmla="*/ 13846331 h 609"/>
              <a:gd name="T38" fmla="*/ 33888135 w 467"/>
              <a:gd name="T39" fmla="*/ 0 h 609"/>
              <a:gd name="T40" fmla="*/ 60505132 w 467"/>
              <a:gd name="T41" fmla="*/ 24716265 h 609"/>
              <a:gd name="T42" fmla="*/ 44924380 w 467"/>
              <a:gd name="T43" fmla="*/ 24716265 h 609"/>
              <a:gd name="T44" fmla="*/ 37653243 w 467"/>
              <a:gd name="T45" fmla="*/ 24716265 h 609"/>
              <a:gd name="T46" fmla="*/ 13762877 w 467"/>
              <a:gd name="T47" fmla="*/ 75054951 h 609"/>
              <a:gd name="T48" fmla="*/ 13762877 w 467"/>
              <a:gd name="T49" fmla="*/ 75054951 h 609"/>
              <a:gd name="T50" fmla="*/ 16489509 w 467"/>
              <a:gd name="T51" fmla="*/ 75054951 h 609"/>
              <a:gd name="T52" fmla="*/ 40379874 w 467"/>
              <a:gd name="T53" fmla="*/ 75054951 h 609"/>
              <a:gd name="T54" fmla="*/ 45833137 w 467"/>
              <a:gd name="T55" fmla="*/ 75054951 h 609"/>
              <a:gd name="T56" fmla="*/ 53233994 w 467"/>
              <a:gd name="T57" fmla="*/ 75054951 h 609"/>
              <a:gd name="T58" fmla="*/ 49468526 w 467"/>
              <a:gd name="T59" fmla="*/ 78678142 h 609"/>
              <a:gd name="T60" fmla="*/ 7271138 w 467"/>
              <a:gd name="T61" fmla="*/ 78678142 h 609"/>
              <a:gd name="T62" fmla="*/ 0 w 467"/>
              <a:gd name="T63" fmla="*/ 71431400 h 609"/>
              <a:gd name="T64" fmla="*/ 0 w 467"/>
              <a:gd name="T65" fmla="*/ 10999436 h 609"/>
              <a:gd name="T66" fmla="*/ 3635389 w 467"/>
              <a:gd name="T67" fmla="*/ 7376244 h 609"/>
              <a:gd name="T68" fmla="*/ 3635389 w 467"/>
              <a:gd name="T69" fmla="*/ 18375680 h 609"/>
              <a:gd name="T70" fmla="*/ 3635389 w 467"/>
              <a:gd name="T71" fmla="*/ 61338122 h 609"/>
              <a:gd name="T72" fmla="*/ 3635389 w 467"/>
              <a:gd name="T73" fmla="*/ 67808209 h 609"/>
              <a:gd name="T74" fmla="*/ 11036246 w 467"/>
              <a:gd name="T75" fmla="*/ 75054951 h 609"/>
              <a:gd name="T76" fmla="*/ 13762877 w 467"/>
              <a:gd name="T77" fmla="*/ 75054951 h 60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467" h="609">
                <a:moveTo>
                  <a:pt x="438" y="552"/>
                </a:moveTo>
                <a:lnTo>
                  <a:pt x="438" y="552"/>
                </a:lnTo>
                <a:cubicBezTo>
                  <a:pt x="85" y="552"/>
                  <a:pt x="85" y="552"/>
                  <a:pt x="85" y="552"/>
                </a:cubicBezTo>
                <a:cubicBezTo>
                  <a:pt x="63" y="552"/>
                  <a:pt x="56" y="538"/>
                  <a:pt x="56" y="524"/>
                </a:cubicBezTo>
                <a:cubicBezTo>
                  <a:pt x="56" y="29"/>
                  <a:pt x="56" y="29"/>
                  <a:pt x="56" y="29"/>
                </a:cubicBezTo>
                <a:cubicBezTo>
                  <a:pt x="56" y="15"/>
                  <a:pt x="63" y="0"/>
                  <a:pt x="85" y="0"/>
                </a:cubicBezTo>
                <a:cubicBezTo>
                  <a:pt x="233" y="0"/>
                  <a:pt x="233" y="0"/>
                  <a:pt x="233" y="0"/>
                </a:cubicBezTo>
                <a:cubicBezTo>
                  <a:pt x="233" y="107"/>
                  <a:pt x="233" y="107"/>
                  <a:pt x="233" y="107"/>
                </a:cubicBezTo>
                <a:cubicBezTo>
                  <a:pt x="233" y="163"/>
                  <a:pt x="233" y="163"/>
                  <a:pt x="233" y="163"/>
                </a:cubicBezTo>
                <a:cubicBezTo>
                  <a:pt x="233" y="191"/>
                  <a:pt x="261" y="220"/>
                  <a:pt x="290" y="220"/>
                </a:cubicBezTo>
                <a:cubicBezTo>
                  <a:pt x="346" y="220"/>
                  <a:pt x="346" y="220"/>
                  <a:pt x="346" y="220"/>
                </a:cubicBezTo>
                <a:cubicBezTo>
                  <a:pt x="466" y="220"/>
                  <a:pt x="466" y="220"/>
                  <a:pt x="466" y="220"/>
                </a:cubicBezTo>
                <a:cubicBezTo>
                  <a:pt x="466" y="446"/>
                  <a:pt x="466" y="446"/>
                  <a:pt x="466" y="446"/>
                </a:cubicBezTo>
                <a:cubicBezTo>
                  <a:pt x="466" y="524"/>
                  <a:pt x="466" y="524"/>
                  <a:pt x="466" y="524"/>
                </a:cubicBezTo>
                <a:cubicBezTo>
                  <a:pt x="466" y="538"/>
                  <a:pt x="459" y="552"/>
                  <a:pt x="438" y="552"/>
                </a:cubicBezTo>
                <a:close/>
                <a:moveTo>
                  <a:pt x="290" y="191"/>
                </a:moveTo>
                <a:lnTo>
                  <a:pt x="290" y="191"/>
                </a:lnTo>
                <a:cubicBezTo>
                  <a:pt x="275" y="191"/>
                  <a:pt x="261" y="177"/>
                  <a:pt x="261" y="163"/>
                </a:cubicBezTo>
                <a:cubicBezTo>
                  <a:pt x="261" y="107"/>
                  <a:pt x="261" y="107"/>
                  <a:pt x="261" y="107"/>
                </a:cubicBezTo>
                <a:cubicBezTo>
                  <a:pt x="261" y="0"/>
                  <a:pt x="261" y="0"/>
                  <a:pt x="261" y="0"/>
                </a:cubicBezTo>
                <a:cubicBezTo>
                  <a:pt x="466" y="191"/>
                  <a:pt x="466" y="191"/>
                  <a:pt x="466" y="191"/>
                </a:cubicBezTo>
                <a:cubicBezTo>
                  <a:pt x="346" y="191"/>
                  <a:pt x="346" y="191"/>
                  <a:pt x="346" y="191"/>
                </a:cubicBezTo>
                <a:lnTo>
                  <a:pt x="290" y="191"/>
                </a:lnTo>
                <a:close/>
                <a:moveTo>
                  <a:pt x="106" y="580"/>
                </a:moveTo>
                <a:lnTo>
                  <a:pt x="106" y="580"/>
                </a:lnTo>
                <a:cubicBezTo>
                  <a:pt x="127" y="580"/>
                  <a:pt x="127" y="580"/>
                  <a:pt x="127" y="580"/>
                </a:cubicBezTo>
                <a:cubicBezTo>
                  <a:pt x="311" y="580"/>
                  <a:pt x="311" y="580"/>
                  <a:pt x="311" y="580"/>
                </a:cubicBezTo>
                <a:cubicBezTo>
                  <a:pt x="353" y="580"/>
                  <a:pt x="353" y="580"/>
                  <a:pt x="353" y="580"/>
                </a:cubicBezTo>
                <a:cubicBezTo>
                  <a:pt x="410" y="580"/>
                  <a:pt x="410" y="580"/>
                  <a:pt x="410" y="580"/>
                </a:cubicBezTo>
                <a:cubicBezTo>
                  <a:pt x="410" y="594"/>
                  <a:pt x="403" y="608"/>
                  <a:pt x="381" y="608"/>
                </a:cubicBezTo>
                <a:cubicBezTo>
                  <a:pt x="56" y="608"/>
                  <a:pt x="56" y="608"/>
                  <a:pt x="56" y="608"/>
                </a:cubicBezTo>
                <a:cubicBezTo>
                  <a:pt x="21" y="608"/>
                  <a:pt x="0" y="580"/>
                  <a:pt x="0" y="552"/>
                </a:cubicBezTo>
                <a:cubicBezTo>
                  <a:pt x="0" y="85"/>
                  <a:pt x="0" y="85"/>
                  <a:pt x="0" y="85"/>
                </a:cubicBezTo>
                <a:cubicBezTo>
                  <a:pt x="0" y="71"/>
                  <a:pt x="7" y="57"/>
                  <a:pt x="28" y="57"/>
                </a:cubicBezTo>
                <a:cubicBezTo>
                  <a:pt x="28" y="142"/>
                  <a:pt x="28" y="142"/>
                  <a:pt x="28" y="142"/>
                </a:cubicBezTo>
                <a:cubicBezTo>
                  <a:pt x="28" y="474"/>
                  <a:pt x="28" y="474"/>
                  <a:pt x="28" y="474"/>
                </a:cubicBezTo>
                <a:cubicBezTo>
                  <a:pt x="28" y="524"/>
                  <a:pt x="28" y="524"/>
                  <a:pt x="28" y="524"/>
                </a:cubicBezTo>
                <a:cubicBezTo>
                  <a:pt x="28" y="552"/>
                  <a:pt x="49" y="580"/>
                  <a:pt x="85" y="580"/>
                </a:cubicBezTo>
                <a:lnTo>
                  <a:pt x="106" y="580"/>
                </a:lnTo>
                <a:close/>
              </a:path>
            </a:pathLst>
          </a:custGeom>
          <a:solidFill>
            <a:schemeClr val="tx1"/>
          </a:solidFill>
          <a:ln>
            <a:noFill/>
          </a:ln>
          <a:extLst/>
        </p:spPr>
        <p:txBody>
          <a:bodyPr wrap="none" anchor="ctr"/>
          <a:lstStyle/>
          <a:p>
            <a:endParaRPr lang="en-US" dirty="0">
              <a:latin typeface="Lato Light"/>
            </a:endParaRPr>
          </a:p>
        </p:txBody>
      </p:sp>
      <p:sp>
        <p:nvSpPr>
          <p:cNvPr id="16409" name="Freeform 24"/>
          <p:cNvSpPr>
            <a:spLocks noChangeArrowheads="1"/>
          </p:cNvSpPr>
          <p:nvPr/>
        </p:nvSpPr>
        <p:spPr bwMode="auto">
          <a:xfrm>
            <a:off x="14179331" y="5295899"/>
            <a:ext cx="402060" cy="524933"/>
          </a:xfrm>
          <a:custGeom>
            <a:avLst/>
            <a:gdLst>
              <a:gd name="T0" fmla="*/ 50637113 w 418"/>
              <a:gd name="T1" fmla="*/ 70970385 h 545"/>
              <a:gd name="T2" fmla="*/ 50637113 w 418"/>
              <a:gd name="T3" fmla="*/ 70970385 h 545"/>
              <a:gd name="T4" fmla="*/ 3644744 w 418"/>
              <a:gd name="T5" fmla="*/ 70970385 h 545"/>
              <a:gd name="T6" fmla="*/ 0 w 418"/>
              <a:gd name="T7" fmla="*/ 67317282 h 545"/>
              <a:gd name="T8" fmla="*/ 0 w 418"/>
              <a:gd name="T9" fmla="*/ 3652741 h 545"/>
              <a:gd name="T10" fmla="*/ 3644744 w 418"/>
              <a:gd name="T11" fmla="*/ 0 h 545"/>
              <a:gd name="T12" fmla="*/ 23951688 w 418"/>
              <a:gd name="T13" fmla="*/ 0 h 545"/>
              <a:gd name="T14" fmla="*/ 23951688 w 418"/>
              <a:gd name="T15" fmla="*/ 13828622 h 545"/>
              <a:gd name="T16" fmla="*/ 23951688 w 418"/>
              <a:gd name="T17" fmla="*/ 21134466 h 545"/>
              <a:gd name="T18" fmla="*/ 31241536 w 418"/>
              <a:gd name="T19" fmla="*/ 28570701 h 545"/>
              <a:gd name="T20" fmla="*/ 38661270 w 418"/>
              <a:gd name="T21" fmla="*/ 28570701 h 545"/>
              <a:gd name="T22" fmla="*/ 54281857 w 418"/>
              <a:gd name="T23" fmla="*/ 28570701 h 545"/>
              <a:gd name="T24" fmla="*/ 54281857 w 418"/>
              <a:gd name="T25" fmla="*/ 58054858 h 545"/>
              <a:gd name="T26" fmla="*/ 54281857 w 418"/>
              <a:gd name="T27" fmla="*/ 67317282 h 545"/>
              <a:gd name="T28" fmla="*/ 50637113 w 418"/>
              <a:gd name="T29" fmla="*/ 70970385 h 545"/>
              <a:gd name="T30" fmla="*/ 31241536 w 418"/>
              <a:gd name="T31" fmla="*/ 24917959 h 545"/>
              <a:gd name="T32" fmla="*/ 31241536 w 418"/>
              <a:gd name="T33" fmla="*/ 24917959 h 545"/>
              <a:gd name="T34" fmla="*/ 27596431 w 418"/>
              <a:gd name="T35" fmla="*/ 21134466 h 545"/>
              <a:gd name="T36" fmla="*/ 27596431 w 418"/>
              <a:gd name="T37" fmla="*/ 13828622 h 545"/>
              <a:gd name="T38" fmla="*/ 27596431 w 418"/>
              <a:gd name="T39" fmla="*/ 0 h 545"/>
              <a:gd name="T40" fmla="*/ 54281857 w 418"/>
              <a:gd name="T41" fmla="*/ 24917959 h 545"/>
              <a:gd name="T42" fmla="*/ 38661270 w 418"/>
              <a:gd name="T43" fmla="*/ 24917959 h 545"/>
              <a:gd name="T44" fmla="*/ 31241536 w 418"/>
              <a:gd name="T45" fmla="*/ 24917959 h 54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18" h="545">
                <a:moveTo>
                  <a:pt x="389" y="544"/>
                </a:moveTo>
                <a:lnTo>
                  <a:pt x="389" y="544"/>
                </a:lnTo>
                <a:cubicBezTo>
                  <a:pt x="28" y="544"/>
                  <a:pt x="28" y="544"/>
                  <a:pt x="28" y="544"/>
                </a:cubicBezTo>
                <a:cubicBezTo>
                  <a:pt x="14" y="544"/>
                  <a:pt x="0" y="537"/>
                  <a:pt x="0" y="516"/>
                </a:cubicBezTo>
                <a:cubicBezTo>
                  <a:pt x="0" y="28"/>
                  <a:pt x="0" y="28"/>
                  <a:pt x="0" y="28"/>
                </a:cubicBezTo>
                <a:cubicBezTo>
                  <a:pt x="0" y="14"/>
                  <a:pt x="14" y="0"/>
                  <a:pt x="28" y="0"/>
                </a:cubicBezTo>
                <a:cubicBezTo>
                  <a:pt x="184" y="0"/>
                  <a:pt x="184" y="0"/>
                  <a:pt x="184" y="0"/>
                </a:cubicBezTo>
                <a:cubicBezTo>
                  <a:pt x="184" y="106"/>
                  <a:pt x="184" y="106"/>
                  <a:pt x="184" y="106"/>
                </a:cubicBezTo>
                <a:cubicBezTo>
                  <a:pt x="184" y="162"/>
                  <a:pt x="184" y="162"/>
                  <a:pt x="184" y="162"/>
                </a:cubicBezTo>
                <a:cubicBezTo>
                  <a:pt x="184" y="191"/>
                  <a:pt x="205" y="219"/>
                  <a:pt x="240" y="219"/>
                </a:cubicBezTo>
                <a:cubicBezTo>
                  <a:pt x="297" y="219"/>
                  <a:pt x="297" y="219"/>
                  <a:pt x="297" y="219"/>
                </a:cubicBezTo>
                <a:cubicBezTo>
                  <a:pt x="417" y="219"/>
                  <a:pt x="417" y="219"/>
                  <a:pt x="417" y="219"/>
                </a:cubicBezTo>
                <a:cubicBezTo>
                  <a:pt x="417" y="445"/>
                  <a:pt x="417" y="445"/>
                  <a:pt x="417" y="445"/>
                </a:cubicBezTo>
                <a:cubicBezTo>
                  <a:pt x="417" y="516"/>
                  <a:pt x="417" y="516"/>
                  <a:pt x="417" y="516"/>
                </a:cubicBezTo>
                <a:cubicBezTo>
                  <a:pt x="417" y="537"/>
                  <a:pt x="403" y="544"/>
                  <a:pt x="389" y="544"/>
                </a:cubicBezTo>
                <a:close/>
                <a:moveTo>
                  <a:pt x="240" y="191"/>
                </a:moveTo>
                <a:lnTo>
                  <a:pt x="240"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0" y="191"/>
                </a:lnTo>
                <a:close/>
              </a:path>
            </a:pathLst>
          </a:custGeom>
          <a:solidFill>
            <a:schemeClr val="tx1"/>
          </a:solidFill>
          <a:ln>
            <a:noFill/>
          </a:ln>
          <a:extLst/>
        </p:spPr>
        <p:txBody>
          <a:bodyPr wrap="none" anchor="ctr"/>
          <a:lstStyle/>
          <a:p>
            <a:endParaRPr lang="en-US" dirty="0">
              <a:latin typeface="Lato Light"/>
            </a:endParaRPr>
          </a:p>
        </p:txBody>
      </p:sp>
      <p:sp>
        <p:nvSpPr>
          <p:cNvPr id="16410" name="Freeform 25"/>
          <p:cNvSpPr>
            <a:spLocks noChangeArrowheads="1"/>
          </p:cNvSpPr>
          <p:nvPr/>
        </p:nvSpPr>
        <p:spPr bwMode="auto">
          <a:xfrm>
            <a:off x="18238040" y="8395413"/>
            <a:ext cx="579814" cy="516467"/>
          </a:xfrm>
          <a:custGeom>
            <a:avLst/>
            <a:gdLst>
              <a:gd name="T0" fmla="*/ 74787349 w 602"/>
              <a:gd name="T1" fmla="*/ 43932186 h 538"/>
              <a:gd name="T2" fmla="*/ 69174956 w 602"/>
              <a:gd name="T3" fmla="*/ 46653716 h 538"/>
              <a:gd name="T4" fmla="*/ 65520668 w 602"/>
              <a:gd name="T5" fmla="*/ 46653716 h 538"/>
              <a:gd name="T6" fmla="*/ 59908275 w 602"/>
              <a:gd name="T7" fmla="*/ 43932186 h 538"/>
              <a:gd name="T8" fmla="*/ 54426302 w 602"/>
              <a:gd name="T9" fmla="*/ 56761895 h 538"/>
              <a:gd name="T10" fmla="*/ 57167289 w 602"/>
              <a:gd name="T11" fmla="*/ 58576248 h 538"/>
              <a:gd name="T12" fmla="*/ 54426302 w 602"/>
              <a:gd name="T13" fmla="*/ 61427374 h 538"/>
              <a:gd name="T14" fmla="*/ 53512640 w 602"/>
              <a:gd name="T15" fmla="*/ 61427374 h 538"/>
              <a:gd name="T16" fmla="*/ 3654649 w 602"/>
              <a:gd name="T17" fmla="*/ 61427374 h 538"/>
              <a:gd name="T18" fmla="*/ 0 w 602"/>
              <a:gd name="T19" fmla="*/ 53133188 h 538"/>
              <a:gd name="T20" fmla="*/ 0 w 602"/>
              <a:gd name="T21" fmla="*/ 42117833 h 538"/>
              <a:gd name="T22" fmla="*/ 0 w 602"/>
              <a:gd name="T23" fmla="*/ 31102477 h 538"/>
              <a:gd name="T24" fmla="*/ 78441997 w 602"/>
              <a:gd name="T25" fmla="*/ 18272768 h 538"/>
              <a:gd name="T26" fmla="*/ 78441997 w 602"/>
              <a:gd name="T27" fmla="*/ 35767597 h 538"/>
              <a:gd name="T28" fmla="*/ 78441997 w 602"/>
              <a:gd name="T29" fmla="*/ 44839362 h 538"/>
              <a:gd name="T30" fmla="*/ 0 w 602"/>
              <a:gd name="T31" fmla="*/ 11015356 h 538"/>
              <a:gd name="T32" fmla="*/ 0 w 602"/>
              <a:gd name="T33" fmla="*/ 9201002 h 538"/>
              <a:gd name="T34" fmla="*/ 3654649 w 602"/>
              <a:gd name="T35" fmla="*/ 0 h 538"/>
              <a:gd name="T36" fmla="*/ 11094005 w 602"/>
              <a:gd name="T37" fmla="*/ 0 h 538"/>
              <a:gd name="T38" fmla="*/ 22188371 w 602"/>
              <a:gd name="T39" fmla="*/ 0 h 538"/>
              <a:gd name="T40" fmla="*/ 74787349 w 602"/>
              <a:gd name="T41" fmla="*/ 7257053 h 538"/>
              <a:gd name="T42" fmla="*/ 78441997 w 602"/>
              <a:gd name="T43" fmla="*/ 14644062 h 538"/>
              <a:gd name="T44" fmla="*/ 0 w 602"/>
              <a:gd name="T45" fmla="*/ 11015356 h 538"/>
              <a:gd name="T46" fmla="*/ 57167289 w 602"/>
              <a:gd name="T47" fmla="*/ 64148544 h 538"/>
              <a:gd name="T48" fmla="*/ 57167289 w 602"/>
              <a:gd name="T49" fmla="*/ 54040365 h 538"/>
              <a:gd name="T50" fmla="*/ 59908275 w 602"/>
              <a:gd name="T51" fmla="*/ 47560892 h 538"/>
              <a:gd name="T52" fmla="*/ 67347631 w 602"/>
              <a:gd name="T53" fmla="*/ 54040365 h 538"/>
              <a:gd name="T54" fmla="*/ 71915942 w 602"/>
              <a:gd name="T55" fmla="*/ 49504482 h 538"/>
              <a:gd name="T56" fmla="*/ 78441997 w 602"/>
              <a:gd name="T57" fmla="*/ 51318835 h 538"/>
              <a:gd name="T58" fmla="*/ 72829604 w 602"/>
              <a:gd name="T59" fmla="*/ 58576248 h 538"/>
              <a:gd name="T60" fmla="*/ 78441997 w 602"/>
              <a:gd name="T61" fmla="*/ 65962897 h 538"/>
              <a:gd name="T62" fmla="*/ 71915942 w 602"/>
              <a:gd name="T63" fmla="*/ 68684427 h 538"/>
              <a:gd name="T64" fmla="*/ 62779682 w 602"/>
              <a:gd name="T65" fmla="*/ 68684427 h 538"/>
              <a:gd name="T66" fmla="*/ 56253627 w 602"/>
              <a:gd name="T67" fmla="*/ 65962897 h 5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02" h="538">
                <a:moveTo>
                  <a:pt x="573" y="339"/>
                </a:moveTo>
                <a:lnTo>
                  <a:pt x="573" y="339"/>
                </a:lnTo>
                <a:cubicBezTo>
                  <a:pt x="558" y="339"/>
                  <a:pt x="544" y="346"/>
                  <a:pt x="530" y="360"/>
                </a:cubicBezTo>
                <a:cubicBezTo>
                  <a:pt x="516" y="375"/>
                  <a:pt x="516" y="375"/>
                  <a:pt x="516" y="375"/>
                </a:cubicBezTo>
                <a:cubicBezTo>
                  <a:pt x="502" y="360"/>
                  <a:pt x="502" y="360"/>
                  <a:pt x="502" y="360"/>
                </a:cubicBezTo>
                <a:cubicBezTo>
                  <a:pt x="488" y="346"/>
                  <a:pt x="474" y="339"/>
                  <a:pt x="459" y="339"/>
                </a:cubicBezTo>
                <a:cubicBezTo>
                  <a:pt x="431" y="339"/>
                  <a:pt x="403" y="367"/>
                  <a:pt x="403" y="396"/>
                </a:cubicBezTo>
                <a:cubicBezTo>
                  <a:pt x="403" y="417"/>
                  <a:pt x="410" y="431"/>
                  <a:pt x="417" y="438"/>
                </a:cubicBezTo>
                <a:cubicBezTo>
                  <a:pt x="438" y="452"/>
                  <a:pt x="438" y="452"/>
                  <a:pt x="438" y="452"/>
                </a:cubicBezTo>
                <a:cubicBezTo>
                  <a:pt x="417" y="474"/>
                  <a:pt x="417" y="474"/>
                  <a:pt x="417" y="474"/>
                </a:cubicBezTo>
                <a:cubicBezTo>
                  <a:pt x="410" y="474"/>
                  <a:pt x="410" y="474"/>
                  <a:pt x="410"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46"/>
                  <a:pt x="601" y="346"/>
                  <a:pt x="601" y="346"/>
                </a:cubicBezTo>
                <a:cubicBezTo>
                  <a:pt x="594" y="346"/>
                  <a:pt x="580" y="339"/>
                  <a:pt x="573" y="339"/>
                </a:cubicBezTo>
                <a:close/>
                <a:moveTo>
                  <a:pt x="0" y="85"/>
                </a:moveTo>
                <a:lnTo>
                  <a:pt x="0" y="85"/>
                </a:lnTo>
                <a:cubicBezTo>
                  <a:pt x="0" y="71"/>
                  <a:pt x="0" y="71"/>
                  <a:pt x="0" y="71"/>
                </a:cubicBezTo>
                <a:cubicBezTo>
                  <a:pt x="0" y="28"/>
                  <a:pt x="0" y="28"/>
                  <a:pt x="0" y="28"/>
                </a:cubicBezTo>
                <a:cubicBezTo>
                  <a:pt x="0" y="14"/>
                  <a:pt x="7" y="0"/>
                  <a:pt x="28" y="0"/>
                </a:cubicBezTo>
                <a:cubicBezTo>
                  <a:pt x="64" y="0"/>
                  <a:pt x="64" y="0"/>
                  <a:pt x="64" y="0"/>
                </a:cubicBezTo>
                <a:cubicBezTo>
                  <a:pt x="85" y="0"/>
                  <a:pt x="85" y="0"/>
                  <a:pt x="85" y="0"/>
                </a:cubicBezTo>
                <a:cubicBezTo>
                  <a:pt x="113" y="0"/>
                  <a:pt x="113" y="0"/>
                  <a:pt x="113" y="0"/>
                </a:cubicBezTo>
                <a:cubicBezTo>
                  <a:pt x="170" y="0"/>
                  <a:pt x="170" y="0"/>
                  <a:pt x="170" y="0"/>
                </a:cubicBezTo>
                <a:cubicBezTo>
                  <a:pt x="226" y="56"/>
                  <a:pt x="226" y="56"/>
                  <a:pt x="226" y="56"/>
                </a:cubicBezTo>
                <a:cubicBezTo>
                  <a:pt x="573" y="56"/>
                  <a:pt x="573" y="56"/>
                  <a:pt x="573" y="56"/>
                </a:cubicBezTo>
                <a:cubicBezTo>
                  <a:pt x="587" y="56"/>
                  <a:pt x="601" y="71"/>
                  <a:pt x="601" y="85"/>
                </a:cubicBezTo>
                <a:cubicBezTo>
                  <a:pt x="601" y="113"/>
                  <a:pt x="601" y="113"/>
                  <a:pt x="601" y="113"/>
                </a:cubicBezTo>
                <a:cubicBezTo>
                  <a:pt x="0" y="113"/>
                  <a:pt x="0" y="113"/>
                  <a:pt x="0" y="113"/>
                </a:cubicBezTo>
                <a:lnTo>
                  <a:pt x="0" y="85"/>
                </a:lnTo>
                <a:close/>
                <a:moveTo>
                  <a:pt x="438" y="495"/>
                </a:moveTo>
                <a:lnTo>
                  <a:pt x="438" y="495"/>
                </a:lnTo>
                <a:cubicBezTo>
                  <a:pt x="474" y="452"/>
                  <a:pt x="474" y="452"/>
                  <a:pt x="474" y="452"/>
                </a:cubicBezTo>
                <a:cubicBezTo>
                  <a:pt x="438" y="417"/>
                  <a:pt x="438" y="417"/>
                  <a:pt x="438" y="417"/>
                </a:cubicBezTo>
                <a:cubicBezTo>
                  <a:pt x="431" y="410"/>
                  <a:pt x="431" y="403"/>
                  <a:pt x="431" y="396"/>
                </a:cubicBezTo>
                <a:cubicBezTo>
                  <a:pt x="431" y="382"/>
                  <a:pt x="445" y="367"/>
                  <a:pt x="459" y="367"/>
                </a:cubicBezTo>
                <a:cubicBezTo>
                  <a:pt x="466" y="367"/>
                  <a:pt x="474" y="375"/>
                  <a:pt x="481" y="382"/>
                </a:cubicBezTo>
                <a:cubicBezTo>
                  <a:pt x="516" y="417"/>
                  <a:pt x="516" y="417"/>
                  <a:pt x="516" y="417"/>
                </a:cubicBezTo>
                <a:cubicBezTo>
                  <a:pt x="551" y="382"/>
                  <a:pt x="551" y="382"/>
                  <a:pt x="551" y="382"/>
                </a:cubicBezTo>
                <a:cubicBezTo>
                  <a:pt x="558" y="375"/>
                  <a:pt x="565" y="367"/>
                  <a:pt x="573" y="367"/>
                </a:cubicBezTo>
                <a:cubicBezTo>
                  <a:pt x="587" y="367"/>
                  <a:pt x="601" y="382"/>
                  <a:pt x="601" y="396"/>
                </a:cubicBezTo>
                <a:cubicBezTo>
                  <a:pt x="601" y="403"/>
                  <a:pt x="601" y="410"/>
                  <a:pt x="594" y="417"/>
                </a:cubicBezTo>
                <a:cubicBezTo>
                  <a:pt x="558" y="452"/>
                  <a:pt x="558" y="452"/>
                  <a:pt x="558" y="452"/>
                </a:cubicBezTo>
                <a:cubicBezTo>
                  <a:pt x="594" y="495"/>
                  <a:pt x="594" y="495"/>
                  <a:pt x="594" y="495"/>
                </a:cubicBezTo>
                <a:cubicBezTo>
                  <a:pt x="601" y="495"/>
                  <a:pt x="601" y="502"/>
                  <a:pt x="601" y="509"/>
                </a:cubicBezTo>
                <a:cubicBezTo>
                  <a:pt x="601" y="530"/>
                  <a:pt x="587" y="537"/>
                  <a:pt x="573" y="537"/>
                </a:cubicBezTo>
                <a:cubicBezTo>
                  <a:pt x="565" y="537"/>
                  <a:pt x="558" y="537"/>
                  <a:pt x="551" y="530"/>
                </a:cubicBezTo>
                <a:cubicBezTo>
                  <a:pt x="516" y="495"/>
                  <a:pt x="516" y="495"/>
                  <a:pt x="516" y="495"/>
                </a:cubicBezTo>
                <a:cubicBezTo>
                  <a:pt x="481" y="530"/>
                  <a:pt x="481" y="530"/>
                  <a:pt x="481" y="530"/>
                </a:cubicBezTo>
                <a:cubicBezTo>
                  <a:pt x="474" y="537"/>
                  <a:pt x="466" y="537"/>
                  <a:pt x="459" y="537"/>
                </a:cubicBezTo>
                <a:cubicBezTo>
                  <a:pt x="445" y="537"/>
                  <a:pt x="431" y="530"/>
                  <a:pt x="431" y="509"/>
                </a:cubicBezTo>
                <a:cubicBezTo>
                  <a:pt x="431" y="502"/>
                  <a:pt x="431" y="495"/>
                  <a:pt x="438" y="495"/>
                </a:cubicBezTo>
                <a:close/>
              </a:path>
            </a:pathLst>
          </a:custGeom>
          <a:solidFill>
            <a:schemeClr val="tx1"/>
          </a:solidFill>
          <a:ln>
            <a:noFill/>
          </a:ln>
          <a:extLst/>
        </p:spPr>
        <p:txBody>
          <a:bodyPr wrap="none" anchor="ctr"/>
          <a:lstStyle/>
          <a:p>
            <a:endParaRPr lang="en-US" dirty="0">
              <a:latin typeface="Lato Light"/>
            </a:endParaRPr>
          </a:p>
        </p:txBody>
      </p:sp>
      <p:sp>
        <p:nvSpPr>
          <p:cNvPr id="16411" name="Freeform 26"/>
          <p:cNvSpPr>
            <a:spLocks noChangeArrowheads="1"/>
          </p:cNvSpPr>
          <p:nvPr/>
        </p:nvSpPr>
        <p:spPr bwMode="auto">
          <a:xfrm>
            <a:off x="17218072" y="8395413"/>
            <a:ext cx="584048" cy="503765"/>
          </a:xfrm>
          <a:custGeom>
            <a:avLst/>
            <a:gdLst>
              <a:gd name="T0" fmla="*/ 74925449 w 609"/>
              <a:gd name="T1" fmla="*/ 46790690 h 524"/>
              <a:gd name="T2" fmla="*/ 74925449 w 609"/>
              <a:gd name="T3" fmla="*/ 46790690 h 524"/>
              <a:gd name="T4" fmla="*/ 69490662 w 609"/>
              <a:gd name="T5" fmla="*/ 48740378 h 524"/>
              <a:gd name="T6" fmla="*/ 64961313 w 609"/>
              <a:gd name="T7" fmla="*/ 53289407 h 524"/>
              <a:gd name="T8" fmla="*/ 60302822 w 609"/>
              <a:gd name="T9" fmla="*/ 51469868 h 524"/>
              <a:gd name="T10" fmla="*/ 53056080 w 609"/>
              <a:gd name="T11" fmla="*/ 58748387 h 524"/>
              <a:gd name="T12" fmla="*/ 53056080 w 609"/>
              <a:gd name="T13" fmla="*/ 61607664 h 524"/>
              <a:gd name="T14" fmla="*/ 3623191 w 609"/>
              <a:gd name="T15" fmla="*/ 61607664 h 524"/>
              <a:gd name="T16" fmla="*/ 0 w 609"/>
              <a:gd name="T17" fmla="*/ 57838437 h 524"/>
              <a:gd name="T18" fmla="*/ 0 w 609"/>
              <a:gd name="T19" fmla="*/ 53289407 h 524"/>
              <a:gd name="T20" fmla="*/ 0 w 609"/>
              <a:gd name="T21" fmla="*/ 46790690 h 524"/>
              <a:gd name="T22" fmla="*/ 0 w 609"/>
              <a:gd name="T23" fmla="*/ 42241661 h 524"/>
              <a:gd name="T24" fmla="*/ 0 w 609"/>
              <a:gd name="T25" fmla="*/ 35872730 h 524"/>
              <a:gd name="T26" fmla="*/ 0 w 609"/>
              <a:gd name="T27" fmla="*/ 31193914 h 524"/>
              <a:gd name="T28" fmla="*/ 0 w 609"/>
              <a:gd name="T29" fmla="*/ 18326267 h 524"/>
              <a:gd name="T30" fmla="*/ 78678142 w 609"/>
              <a:gd name="T31" fmla="*/ 18326267 h 524"/>
              <a:gd name="T32" fmla="*/ 78678142 w 609"/>
              <a:gd name="T33" fmla="*/ 31193914 h 524"/>
              <a:gd name="T34" fmla="*/ 78678142 w 609"/>
              <a:gd name="T35" fmla="*/ 35872730 h 524"/>
              <a:gd name="T36" fmla="*/ 78678142 w 609"/>
              <a:gd name="T37" fmla="*/ 42241661 h 524"/>
              <a:gd name="T38" fmla="*/ 78678142 w 609"/>
              <a:gd name="T39" fmla="*/ 46790690 h 524"/>
              <a:gd name="T40" fmla="*/ 78678142 w 609"/>
              <a:gd name="T41" fmla="*/ 47700641 h 524"/>
              <a:gd name="T42" fmla="*/ 74925449 w 609"/>
              <a:gd name="T43" fmla="*/ 46790690 h 524"/>
              <a:gd name="T44" fmla="*/ 0 w 609"/>
              <a:gd name="T45" fmla="*/ 11047747 h 524"/>
              <a:gd name="T46" fmla="*/ 0 w 609"/>
              <a:gd name="T47" fmla="*/ 11047747 h 524"/>
              <a:gd name="T48" fmla="*/ 0 w 609"/>
              <a:gd name="T49" fmla="*/ 9228207 h 524"/>
              <a:gd name="T50" fmla="*/ 0 w 609"/>
              <a:gd name="T51" fmla="*/ 3639440 h 524"/>
              <a:gd name="T52" fmla="*/ 3623191 w 609"/>
              <a:gd name="T53" fmla="*/ 0 h 524"/>
              <a:gd name="T54" fmla="*/ 9187840 w 609"/>
              <a:gd name="T55" fmla="*/ 0 h 524"/>
              <a:gd name="T56" fmla="*/ 10999436 w 609"/>
              <a:gd name="T57" fmla="*/ 0 h 524"/>
              <a:gd name="T58" fmla="*/ 14622627 w 609"/>
              <a:gd name="T59" fmla="*/ 0 h 524"/>
              <a:gd name="T60" fmla="*/ 21869369 w 609"/>
              <a:gd name="T61" fmla="*/ 0 h 524"/>
              <a:gd name="T62" fmla="*/ 29245613 w 609"/>
              <a:gd name="T63" fmla="*/ 7278520 h 524"/>
              <a:gd name="T64" fmla="*/ 74925449 w 609"/>
              <a:gd name="T65" fmla="*/ 7278520 h 524"/>
              <a:gd name="T66" fmla="*/ 78678142 w 609"/>
              <a:gd name="T67" fmla="*/ 11047747 h 524"/>
              <a:gd name="T68" fmla="*/ 78678142 w 609"/>
              <a:gd name="T69" fmla="*/ 14687187 h 524"/>
              <a:gd name="T70" fmla="*/ 0 w 609"/>
              <a:gd name="T71" fmla="*/ 14687187 h 524"/>
              <a:gd name="T72" fmla="*/ 0 w 609"/>
              <a:gd name="T73" fmla="*/ 11047747 h 524"/>
              <a:gd name="T74" fmla="*/ 60302822 w 609"/>
              <a:gd name="T75" fmla="*/ 55108947 h 524"/>
              <a:gd name="T76" fmla="*/ 60302822 w 609"/>
              <a:gd name="T77" fmla="*/ 55108947 h 524"/>
              <a:gd name="T78" fmla="*/ 62114417 w 609"/>
              <a:gd name="T79" fmla="*/ 56928487 h 524"/>
              <a:gd name="T80" fmla="*/ 64961313 w 609"/>
              <a:gd name="T81" fmla="*/ 58748387 h 524"/>
              <a:gd name="T82" fmla="*/ 72208055 w 609"/>
              <a:gd name="T83" fmla="*/ 51469868 h 524"/>
              <a:gd name="T84" fmla="*/ 74925449 w 609"/>
              <a:gd name="T85" fmla="*/ 50559917 h 524"/>
              <a:gd name="T86" fmla="*/ 78678142 w 609"/>
              <a:gd name="T87" fmla="*/ 54198997 h 524"/>
              <a:gd name="T88" fmla="*/ 76866547 w 609"/>
              <a:gd name="T89" fmla="*/ 56928487 h 524"/>
              <a:gd name="T90" fmla="*/ 67678707 w 609"/>
              <a:gd name="T91" fmla="*/ 66156694 h 524"/>
              <a:gd name="T92" fmla="*/ 64961313 w 609"/>
              <a:gd name="T93" fmla="*/ 67976234 h 524"/>
              <a:gd name="T94" fmla="*/ 62114417 w 609"/>
              <a:gd name="T95" fmla="*/ 66156694 h 524"/>
              <a:gd name="T96" fmla="*/ 57585069 w 609"/>
              <a:gd name="T97" fmla="*/ 61607664 h 524"/>
              <a:gd name="T98" fmla="*/ 56679271 w 609"/>
              <a:gd name="T99" fmla="*/ 58748387 h 524"/>
              <a:gd name="T100" fmla="*/ 60302822 w 609"/>
              <a:gd name="T101" fmla="*/ 55108947 h 52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09" h="524">
                <a:moveTo>
                  <a:pt x="579" y="360"/>
                </a:moveTo>
                <a:lnTo>
                  <a:pt x="579" y="360"/>
                </a:lnTo>
                <a:cubicBezTo>
                  <a:pt x="558" y="360"/>
                  <a:pt x="544" y="367"/>
                  <a:pt x="537" y="375"/>
                </a:cubicBezTo>
                <a:cubicBezTo>
                  <a:pt x="502" y="410"/>
                  <a:pt x="502" y="410"/>
                  <a:pt x="502" y="410"/>
                </a:cubicBezTo>
                <a:cubicBezTo>
                  <a:pt x="495" y="403"/>
                  <a:pt x="480" y="396"/>
                  <a:pt x="466" y="396"/>
                </a:cubicBezTo>
                <a:cubicBezTo>
                  <a:pt x="431" y="396"/>
                  <a:pt x="410" y="424"/>
                  <a:pt x="410" y="452"/>
                </a:cubicBezTo>
                <a:cubicBezTo>
                  <a:pt x="410" y="459"/>
                  <a:pt x="410" y="467"/>
                  <a:pt x="410"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8" y="141"/>
                  <a:pt x="608" y="141"/>
                  <a:pt x="608" y="141"/>
                </a:cubicBezTo>
                <a:cubicBezTo>
                  <a:pt x="608" y="240"/>
                  <a:pt x="608" y="240"/>
                  <a:pt x="608" y="240"/>
                </a:cubicBezTo>
                <a:cubicBezTo>
                  <a:pt x="608" y="276"/>
                  <a:pt x="608" y="276"/>
                  <a:pt x="608" y="276"/>
                </a:cubicBezTo>
                <a:cubicBezTo>
                  <a:pt x="608" y="325"/>
                  <a:pt x="608" y="325"/>
                  <a:pt x="608" y="325"/>
                </a:cubicBezTo>
                <a:cubicBezTo>
                  <a:pt x="608" y="360"/>
                  <a:pt x="608" y="360"/>
                  <a:pt x="608" y="360"/>
                </a:cubicBezTo>
                <a:cubicBezTo>
                  <a:pt x="608" y="367"/>
                  <a:pt x="608" y="367"/>
                  <a:pt x="608" y="367"/>
                </a:cubicBezTo>
                <a:cubicBezTo>
                  <a:pt x="594" y="360"/>
                  <a:pt x="587" y="360"/>
                  <a:pt x="579" y="360"/>
                </a:cubicBezTo>
                <a:close/>
                <a:moveTo>
                  <a:pt x="0" y="85"/>
                </a:moveTo>
                <a:lnTo>
                  <a:pt x="0" y="85"/>
                </a:lnTo>
                <a:cubicBezTo>
                  <a:pt x="0" y="71"/>
                  <a:pt x="0" y="71"/>
                  <a:pt x="0" y="71"/>
                </a:cubicBezTo>
                <a:cubicBezTo>
                  <a:pt x="0" y="28"/>
                  <a:pt x="0" y="28"/>
                  <a:pt x="0" y="28"/>
                </a:cubicBezTo>
                <a:cubicBezTo>
                  <a:pt x="0" y="14"/>
                  <a:pt x="14" y="0"/>
                  <a:pt x="28" y="0"/>
                </a:cubicBezTo>
                <a:cubicBezTo>
                  <a:pt x="71" y="0"/>
                  <a:pt x="71" y="0"/>
                  <a:pt x="71" y="0"/>
                </a:cubicBezTo>
                <a:cubicBezTo>
                  <a:pt x="85" y="0"/>
                  <a:pt x="85" y="0"/>
                  <a:pt x="85"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4" y="56"/>
                  <a:pt x="608" y="71"/>
                  <a:pt x="608" y="85"/>
                </a:cubicBezTo>
                <a:cubicBezTo>
                  <a:pt x="608" y="113"/>
                  <a:pt x="608" y="113"/>
                  <a:pt x="608" y="113"/>
                </a:cubicBezTo>
                <a:cubicBezTo>
                  <a:pt x="0" y="113"/>
                  <a:pt x="0" y="113"/>
                  <a:pt x="0" y="113"/>
                </a:cubicBezTo>
                <a:lnTo>
                  <a:pt x="0" y="85"/>
                </a:lnTo>
                <a:close/>
                <a:moveTo>
                  <a:pt x="466" y="424"/>
                </a:moveTo>
                <a:lnTo>
                  <a:pt x="466" y="424"/>
                </a:lnTo>
                <a:cubicBezTo>
                  <a:pt x="473" y="424"/>
                  <a:pt x="480" y="431"/>
                  <a:pt x="480" y="438"/>
                </a:cubicBezTo>
                <a:cubicBezTo>
                  <a:pt x="502" y="452"/>
                  <a:pt x="502" y="452"/>
                  <a:pt x="502" y="452"/>
                </a:cubicBezTo>
                <a:cubicBezTo>
                  <a:pt x="558" y="396"/>
                  <a:pt x="558" y="396"/>
                  <a:pt x="558" y="396"/>
                </a:cubicBezTo>
                <a:cubicBezTo>
                  <a:pt x="565" y="389"/>
                  <a:pt x="572" y="389"/>
                  <a:pt x="579" y="389"/>
                </a:cubicBezTo>
                <a:cubicBezTo>
                  <a:pt x="594" y="389"/>
                  <a:pt x="608" y="403"/>
                  <a:pt x="608" y="417"/>
                </a:cubicBezTo>
                <a:cubicBezTo>
                  <a:pt x="608" y="424"/>
                  <a:pt x="601" y="431"/>
                  <a:pt x="594" y="438"/>
                </a:cubicBezTo>
                <a:cubicBezTo>
                  <a:pt x="523" y="509"/>
                  <a:pt x="523" y="509"/>
                  <a:pt x="523" y="509"/>
                </a:cubicBezTo>
                <a:cubicBezTo>
                  <a:pt x="516" y="516"/>
                  <a:pt x="509" y="523"/>
                  <a:pt x="502" y="523"/>
                </a:cubicBezTo>
                <a:cubicBezTo>
                  <a:pt x="495" y="523"/>
                  <a:pt x="488" y="516"/>
                  <a:pt x="480" y="509"/>
                </a:cubicBezTo>
                <a:cubicBezTo>
                  <a:pt x="445" y="474"/>
                  <a:pt x="445" y="474"/>
                  <a:pt x="445" y="474"/>
                </a:cubicBezTo>
                <a:cubicBezTo>
                  <a:pt x="438" y="467"/>
                  <a:pt x="438" y="459"/>
                  <a:pt x="438" y="452"/>
                </a:cubicBezTo>
                <a:cubicBezTo>
                  <a:pt x="438" y="438"/>
                  <a:pt x="445" y="424"/>
                  <a:pt x="466" y="424"/>
                </a:cubicBezTo>
                <a:close/>
              </a:path>
            </a:pathLst>
          </a:custGeom>
          <a:solidFill>
            <a:schemeClr val="tx1"/>
          </a:solidFill>
          <a:ln>
            <a:noFill/>
          </a:ln>
          <a:extLst/>
        </p:spPr>
        <p:txBody>
          <a:bodyPr wrap="none" anchor="ctr"/>
          <a:lstStyle/>
          <a:p>
            <a:endParaRPr lang="en-US" dirty="0">
              <a:latin typeface="Lato Light"/>
            </a:endParaRPr>
          </a:p>
        </p:txBody>
      </p:sp>
      <p:sp>
        <p:nvSpPr>
          <p:cNvPr id="16412" name="Freeform 27"/>
          <p:cNvSpPr>
            <a:spLocks noChangeArrowheads="1"/>
          </p:cNvSpPr>
          <p:nvPr/>
        </p:nvSpPr>
        <p:spPr bwMode="auto">
          <a:xfrm>
            <a:off x="16210801" y="8395413"/>
            <a:ext cx="579817" cy="461432"/>
          </a:xfrm>
          <a:custGeom>
            <a:avLst/>
            <a:gdLst>
              <a:gd name="T0" fmla="*/ 73743967 w 602"/>
              <a:gd name="T1" fmla="*/ 51036222 h 482"/>
              <a:gd name="T2" fmla="*/ 73743967 w 602"/>
              <a:gd name="T3" fmla="*/ 51036222 h 482"/>
              <a:gd name="T4" fmla="*/ 58995246 w 602"/>
              <a:gd name="T5" fmla="*/ 51036222 h 482"/>
              <a:gd name="T6" fmla="*/ 51685915 w 602"/>
              <a:gd name="T7" fmla="*/ 58253516 h 482"/>
              <a:gd name="T8" fmla="*/ 51685915 w 602"/>
              <a:gd name="T9" fmla="*/ 61088882 h 482"/>
              <a:gd name="T10" fmla="*/ 3654665 w 602"/>
              <a:gd name="T11" fmla="*/ 61088882 h 482"/>
              <a:gd name="T12" fmla="*/ 0 w 602"/>
              <a:gd name="T13" fmla="*/ 57351355 h 482"/>
              <a:gd name="T14" fmla="*/ 0 w 602"/>
              <a:gd name="T15" fmla="*/ 52840546 h 482"/>
              <a:gd name="T16" fmla="*/ 0 w 602"/>
              <a:gd name="T17" fmla="*/ 46396533 h 482"/>
              <a:gd name="T18" fmla="*/ 0 w 602"/>
              <a:gd name="T19" fmla="*/ 41885724 h 482"/>
              <a:gd name="T20" fmla="*/ 0 w 602"/>
              <a:gd name="T21" fmla="*/ 35570591 h 482"/>
              <a:gd name="T22" fmla="*/ 0 w 602"/>
              <a:gd name="T23" fmla="*/ 30931261 h 482"/>
              <a:gd name="T24" fmla="*/ 0 w 602"/>
              <a:gd name="T25" fmla="*/ 18172116 h 482"/>
              <a:gd name="T26" fmla="*/ 78442719 w 602"/>
              <a:gd name="T27" fmla="*/ 18172116 h 482"/>
              <a:gd name="T28" fmla="*/ 78442719 w 602"/>
              <a:gd name="T29" fmla="*/ 30931261 h 482"/>
              <a:gd name="T30" fmla="*/ 78442719 w 602"/>
              <a:gd name="T31" fmla="*/ 35570591 h 482"/>
              <a:gd name="T32" fmla="*/ 78442719 w 602"/>
              <a:gd name="T33" fmla="*/ 41885724 h 482"/>
              <a:gd name="T34" fmla="*/ 78442719 w 602"/>
              <a:gd name="T35" fmla="*/ 46396533 h 482"/>
              <a:gd name="T36" fmla="*/ 78442719 w 602"/>
              <a:gd name="T37" fmla="*/ 52840546 h 482"/>
              <a:gd name="T38" fmla="*/ 78442719 w 602"/>
              <a:gd name="T39" fmla="*/ 52840546 h 482"/>
              <a:gd name="T40" fmla="*/ 73743967 w 602"/>
              <a:gd name="T41" fmla="*/ 51036222 h 482"/>
              <a:gd name="T42" fmla="*/ 0 w 602"/>
              <a:gd name="T43" fmla="*/ 10954822 h 482"/>
              <a:gd name="T44" fmla="*/ 0 w 602"/>
              <a:gd name="T45" fmla="*/ 10954822 h 482"/>
              <a:gd name="T46" fmla="*/ 0 w 602"/>
              <a:gd name="T47" fmla="*/ 9150498 h 482"/>
              <a:gd name="T48" fmla="*/ 0 w 602"/>
              <a:gd name="T49" fmla="*/ 3608647 h 482"/>
              <a:gd name="T50" fmla="*/ 3654665 w 602"/>
              <a:gd name="T51" fmla="*/ 0 h 482"/>
              <a:gd name="T52" fmla="*/ 8222636 w 602"/>
              <a:gd name="T53" fmla="*/ 0 h 482"/>
              <a:gd name="T54" fmla="*/ 11094056 w 602"/>
              <a:gd name="T55" fmla="*/ 0 h 482"/>
              <a:gd name="T56" fmla="*/ 14748721 w 602"/>
              <a:gd name="T57" fmla="*/ 0 h 482"/>
              <a:gd name="T58" fmla="*/ 22058052 w 602"/>
              <a:gd name="T59" fmla="*/ 0 h 482"/>
              <a:gd name="T60" fmla="*/ 29497442 w 602"/>
              <a:gd name="T61" fmla="*/ 7217294 h 482"/>
              <a:gd name="T62" fmla="*/ 74657633 w 602"/>
              <a:gd name="T63" fmla="*/ 7217294 h 482"/>
              <a:gd name="T64" fmla="*/ 78442719 w 602"/>
              <a:gd name="T65" fmla="*/ 10954822 h 482"/>
              <a:gd name="T66" fmla="*/ 78442719 w 602"/>
              <a:gd name="T67" fmla="*/ 14563469 h 482"/>
              <a:gd name="T68" fmla="*/ 0 w 602"/>
              <a:gd name="T69" fmla="*/ 14563469 h 482"/>
              <a:gd name="T70" fmla="*/ 0 w 602"/>
              <a:gd name="T71" fmla="*/ 10954822 h 482"/>
              <a:gd name="T72" fmla="*/ 58995246 w 602"/>
              <a:gd name="T73" fmla="*/ 54644869 h 482"/>
              <a:gd name="T74" fmla="*/ 58995246 w 602"/>
              <a:gd name="T75" fmla="*/ 54644869 h 482"/>
              <a:gd name="T76" fmla="*/ 73743967 w 602"/>
              <a:gd name="T77" fmla="*/ 54644869 h 482"/>
              <a:gd name="T78" fmla="*/ 77529053 w 602"/>
              <a:gd name="T79" fmla="*/ 58253516 h 482"/>
              <a:gd name="T80" fmla="*/ 73743967 w 602"/>
              <a:gd name="T81" fmla="*/ 61991044 h 482"/>
              <a:gd name="T82" fmla="*/ 58995246 w 602"/>
              <a:gd name="T83" fmla="*/ 61991044 h 482"/>
              <a:gd name="T84" fmla="*/ 55340580 w 602"/>
              <a:gd name="T85" fmla="*/ 58253516 h 482"/>
              <a:gd name="T86" fmla="*/ 58995246 w 602"/>
              <a:gd name="T87" fmla="*/ 54644869 h 48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602" h="482">
                <a:moveTo>
                  <a:pt x="565" y="396"/>
                </a:moveTo>
                <a:lnTo>
                  <a:pt x="565" y="396"/>
                </a:lnTo>
                <a:cubicBezTo>
                  <a:pt x="452" y="396"/>
                  <a:pt x="452" y="396"/>
                  <a:pt x="452" y="396"/>
                </a:cubicBezTo>
                <a:cubicBezTo>
                  <a:pt x="424" y="396"/>
                  <a:pt x="396" y="424"/>
                  <a:pt x="396" y="452"/>
                </a:cubicBezTo>
                <a:cubicBezTo>
                  <a:pt x="396" y="459"/>
                  <a:pt x="396" y="467"/>
                  <a:pt x="396"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60"/>
                  <a:pt x="601" y="360"/>
                  <a:pt x="601" y="360"/>
                </a:cubicBezTo>
                <a:cubicBezTo>
                  <a:pt x="601" y="410"/>
                  <a:pt x="601" y="410"/>
                  <a:pt x="601" y="410"/>
                </a:cubicBezTo>
                <a:cubicBezTo>
                  <a:pt x="594" y="403"/>
                  <a:pt x="579" y="396"/>
                  <a:pt x="565" y="396"/>
                </a:cubicBezTo>
                <a:close/>
                <a:moveTo>
                  <a:pt x="0" y="85"/>
                </a:moveTo>
                <a:lnTo>
                  <a:pt x="0" y="85"/>
                </a:lnTo>
                <a:cubicBezTo>
                  <a:pt x="0" y="71"/>
                  <a:pt x="0" y="71"/>
                  <a:pt x="0" y="71"/>
                </a:cubicBezTo>
                <a:cubicBezTo>
                  <a:pt x="0" y="28"/>
                  <a:pt x="0" y="28"/>
                  <a:pt x="0" y="28"/>
                </a:cubicBezTo>
                <a:cubicBezTo>
                  <a:pt x="0" y="14"/>
                  <a:pt x="14"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94" y="56"/>
                  <a:pt x="601" y="71"/>
                  <a:pt x="601" y="85"/>
                </a:cubicBezTo>
                <a:cubicBezTo>
                  <a:pt x="601" y="113"/>
                  <a:pt x="601" y="113"/>
                  <a:pt x="601" y="113"/>
                </a:cubicBezTo>
                <a:cubicBezTo>
                  <a:pt x="0" y="113"/>
                  <a:pt x="0" y="113"/>
                  <a:pt x="0" y="113"/>
                </a:cubicBezTo>
                <a:lnTo>
                  <a:pt x="0" y="85"/>
                </a:lnTo>
                <a:close/>
                <a:moveTo>
                  <a:pt x="452" y="424"/>
                </a:moveTo>
                <a:lnTo>
                  <a:pt x="452" y="424"/>
                </a:lnTo>
                <a:cubicBezTo>
                  <a:pt x="565" y="424"/>
                  <a:pt x="565" y="424"/>
                  <a:pt x="565" y="424"/>
                </a:cubicBezTo>
                <a:cubicBezTo>
                  <a:pt x="579" y="424"/>
                  <a:pt x="594" y="438"/>
                  <a:pt x="594" y="452"/>
                </a:cubicBezTo>
                <a:cubicBezTo>
                  <a:pt x="594" y="474"/>
                  <a:pt x="579" y="481"/>
                  <a:pt x="565" y="481"/>
                </a:cubicBezTo>
                <a:cubicBezTo>
                  <a:pt x="452" y="481"/>
                  <a:pt x="452" y="481"/>
                  <a:pt x="452" y="481"/>
                </a:cubicBezTo>
                <a:cubicBezTo>
                  <a:pt x="438" y="481"/>
                  <a:pt x="424" y="474"/>
                  <a:pt x="424" y="452"/>
                </a:cubicBezTo>
                <a:cubicBezTo>
                  <a:pt x="424" y="438"/>
                  <a:pt x="438" y="424"/>
                  <a:pt x="452" y="424"/>
                </a:cubicBezTo>
                <a:close/>
              </a:path>
            </a:pathLst>
          </a:custGeom>
          <a:solidFill>
            <a:schemeClr val="tx1"/>
          </a:solidFill>
          <a:ln>
            <a:noFill/>
          </a:ln>
          <a:extLst/>
        </p:spPr>
        <p:txBody>
          <a:bodyPr wrap="none" anchor="ctr"/>
          <a:lstStyle/>
          <a:p>
            <a:endParaRPr lang="en-US" dirty="0">
              <a:latin typeface="Lato Light"/>
            </a:endParaRPr>
          </a:p>
        </p:txBody>
      </p:sp>
      <p:sp>
        <p:nvSpPr>
          <p:cNvPr id="16413" name="Freeform 28"/>
          <p:cNvSpPr>
            <a:spLocks noChangeArrowheads="1"/>
          </p:cNvSpPr>
          <p:nvPr/>
        </p:nvSpPr>
        <p:spPr bwMode="auto">
          <a:xfrm>
            <a:off x="15199299" y="8395413"/>
            <a:ext cx="575583" cy="516467"/>
          </a:xfrm>
          <a:custGeom>
            <a:avLst/>
            <a:gdLst>
              <a:gd name="T0" fmla="*/ 72913130 w 601"/>
              <a:gd name="T1" fmla="*/ 51318835 h 538"/>
              <a:gd name="T2" fmla="*/ 72913130 w 601"/>
              <a:gd name="T3" fmla="*/ 51318835 h 538"/>
              <a:gd name="T4" fmla="*/ 65686048 w 601"/>
              <a:gd name="T5" fmla="*/ 43932186 h 538"/>
              <a:gd name="T6" fmla="*/ 58330360 w 601"/>
              <a:gd name="T7" fmla="*/ 51318835 h 538"/>
              <a:gd name="T8" fmla="*/ 51103638 w 601"/>
              <a:gd name="T9" fmla="*/ 58576248 h 538"/>
              <a:gd name="T10" fmla="*/ 51103638 w 601"/>
              <a:gd name="T11" fmla="*/ 61427374 h 538"/>
              <a:gd name="T12" fmla="*/ 3613541 w 601"/>
              <a:gd name="T13" fmla="*/ 61427374 h 538"/>
              <a:gd name="T14" fmla="*/ 0 w 601"/>
              <a:gd name="T15" fmla="*/ 57669071 h 538"/>
              <a:gd name="T16" fmla="*/ 0 w 601"/>
              <a:gd name="T17" fmla="*/ 53133188 h 538"/>
              <a:gd name="T18" fmla="*/ 0 w 601"/>
              <a:gd name="T19" fmla="*/ 46653716 h 538"/>
              <a:gd name="T20" fmla="*/ 0 w 601"/>
              <a:gd name="T21" fmla="*/ 42117833 h 538"/>
              <a:gd name="T22" fmla="*/ 0 w 601"/>
              <a:gd name="T23" fmla="*/ 35767597 h 538"/>
              <a:gd name="T24" fmla="*/ 0 w 601"/>
              <a:gd name="T25" fmla="*/ 31102477 h 538"/>
              <a:gd name="T26" fmla="*/ 0 w 601"/>
              <a:gd name="T27" fmla="*/ 18272768 h 538"/>
              <a:gd name="T28" fmla="*/ 77429787 w 601"/>
              <a:gd name="T29" fmla="*/ 18272768 h 538"/>
              <a:gd name="T30" fmla="*/ 77429787 w 601"/>
              <a:gd name="T31" fmla="*/ 31102477 h 538"/>
              <a:gd name="T32" fmla="*/ 77429787 w 601"/>
              <a:gd name="T33" fmla="*/ 35767597 h 538"/>
              <a:gd name="T34" fmla="*/ 77429787 w 601"/>
              <a:gd name="T35" fmla="*/ 42117833 h 538"/>
              <a:gd name="T36" fmla="*/ 77429787 w 601"/>
              <a:gd name="T37" fmla="*/ 46653716 h 538"/>
              <a:gd name="T38" fmla="*/ 77429787 w 601"/>
              <a:gd name="T39" fmla="*/ 53133188 h 538"/>
              <a:gd name="T40" fmla="*/ 77429787 w 601"/>
              <a:gd name="T41" fmla="*/ 53133188 h 538"/>
              <a:gd name="T42" fmla="*/ 72913130 w 601"/>
              <a:gd name="T43" fmla="*/ 51318835 h 538"/>
              <a:gd name="T44" fmla="*/ 0 w 601"/>
              <a:gd name="T45" fmla="*/ 11015356 h 538"/>
              <a:gd name="T46" fmla="*/ 0 w 601"/>
              <a:gd name="T47" fmla="*/ 11015356 h 538"/>
              <a:gd name="T48" fmla="*/ 0 w 601"/>
              <a:gd name="T49" fmla="*/ 9201002 h 538"/>
              <a:gd name="T50" fmla="*/ 0 w 601"/>
              <a:gd name="T51" fmla="*/ 3628706 h 538"/>
              <a:gd name="T52" fmla="*/ 3613541 w 601"/>
              <a:gd name="T53" fmla="*/ 0 h 538"/>
              <a:gd name="T54" fmla="*/ 8130198 w 601"/>
              <a:gd name="T55" fmla="*/ 0 h 538"/>
              <a:gd name="T56" fmla="*/ 10969229 w 601"/>
              <a:gd name="T57" fmla="*/ 0 h 538"/>
              <a:gd name="T58" fmla="*/ 14582770 w 601"/>
              <a:gd name="T59" fmla="*/ 0 h 538"/>
              <a:gd name="T60" fmla="*/ 21809492 w 601"/>
              <a:gd name="T61" fmla="*/ 0 h 538"/>
              <a:gd name="T62" fmla="*/ 29165180 w 601"/>
              <a:gd name="T63" fmla="*/ 7257053 h 538"/>
              <a:gd name="T64" fmla="*/ 73816246 w 601"/>
              <a:gd name="T65" fmla="*/ 7257053 h 538"/>
              <a:gd name="T66" fmla="*/ 77429787 w 601"/>
              <a:gd name="T67" fmla="*/ 11015356 h 538"/>
              <a:gd name="T68" fmla="*/ 77429787 w 601"/>
              <a:gd name="T69" fmla="*/ 14644062 h 538"/>
              <a:gd name="T70" fmla="*/ 0 w 601"/>
              <a:gd name="T71" fmla="*/ 14644062 h 538"/>
              <a:gd name="T72" fmla="*/ 0 w 601"/>
              <a:gd name="T73" fmla="*/ 11015356 h 538"/>
              <a:gd name="T74" fmla="*/ 58330360 w 601"/>
              <a:gd name="T75" fmla="*/ 54947541 h 538"/>
              <a:gd name="T76" fmla="*/ 58330360 w 601"/>
              <a:gd name="T77" fmla="*/ 54947541 h 538"/>
              <a:gd name="T78" fmla="*/ 61943901 w 601"/>
              <a:gd name="T79" fmla="*/ 54947541 h 538"/>
              <a:gd name="T80" fmla="*/ 61943901 w 601"/>
              <a:gd name="T81" fmla="*/ 51318835 h 538"/>
              <a:gd name="T82" fmla="*/ 65686048 w 601"/>
              <a:gd name="T83" fmla="*/ 47560892 h 538"/>
              <a:gd name="T84" fmla="*/ 69299589 w 601"/>
              <a:gd name="T85" fmla="*/ 51318835 h 538"/>
              <a:gd name="T86" fmla="*/ 69299589 w 601"/>
              <a:gd name="T87" fmla="*/ 54947541 h 538"/>
              <a:gd name="T88" fmla="*/ 72913130 w 601"/>
              <a:gd name="T89" fmla="*/ 54947541 h 538"/>
              <a:gd name="T90" fmla="*/ 76526312 w 601"/>
              <a:gd name="T91" fmla="*/ 58576248 h 538"/>
              <a:gd name="T92" fmla="*/ 72913130 w 601"/>
              <a:gd name="T93" fmla="*/ 62334551 h 538"/>
              <a:gd name="T94" fmla="*/ 69299589 w 601"/>
              <a:gd name="T95" fmla="*/ 62334551 h 538"/>
              <a:gd name="T96" fmla="*/ 69299589 w 601"/>
              <a:gd name="T97" fmla="*/ 65962897 h 538"/>
              <a:gd name="T98" fmla="*/ 65686048 w 601"/>
              <a:gd name="T99" fmla="*/ 69591603 h 538"/>
              <a:gd name="T100" fmla="*/ 61943901 w 601"/>
              <a:gd name="T101" fmla="*/ 65962897 h 538"/>
              <a:gd name="T102" fmla="*/ 61943901 w 601"/>
              <a:gd name="T103" fmla="*/ 62334551 h 538"/>
              <a:gd name="T104" fmla="*/ 58330360 w 601"/>
              <a:gd name="T105" fmla="*/ 62334551 h 538"/>
              <a:gd name="T106" fmla="*/ 54716819 w 601"/>
              <a:gd name="T107" fmla="*/ 58576248 h 538"/>
              <a:gd name="T108" fmla="*/ 58330360 w 601"/>
              <a:gd name="T109" fmla="*/ 54947541 h 5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1" h="538">
                <a:moveTo>
                  <a:pt x="565" y="396"/>
                </a:moveTo>
                <a:lnTo>
                  <a:pt x="565" y="396"/>
                </a:lnTo>
                <a:cubicBezTo>
                  <a:pt x="565" y="367"/>
                  <a:pt x="537" y="339"/>
                  <a:pt x="509" y="339"/>
                </a:cubicBezTo>
                <a:cubicBezTo>
                  <a:pt x="473" y="339"/>
                  <a:pt x="452" y="367"/>
                  <a:pt x="452" y="396"/>
                </a:cubicBezTo>
                <a:cubicBezTo>
                  <a:pt x="417" y="396"/>
                  <a:pt x="396" y="424"/>
                  <a:pt x="396" y="452"/>
                </a:cubicBezTo>
                <a:cubicBezTo>
                  <a:pt x="396" y="459"/>
                  <a:pt x="396" y="467"/>
                  <a:pt x="396"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0" y="141"/>
                  <a:pt x="600" y="141"/>
                  <a:pt x="600" y="141"/>
                </a:cubicBezTo>
                <a:cubicBezTo>
                  <a:pt x="600" y="240"/>
                  <a:pt x="600" y="240"/>
                  <a:pt x="600" y="240"/>
                </a:cubicBezTo>
                <a:cubicBezTo>
                  <a:pt x="600" y="276"/>
                  <a:pt x="600" y="276"/>
                  <a:pt x="600" y="276"/>
                </a:cubicBezTo>
                <a:cubicBezTo>
                  <a:pt x="600" y="325"/>
                  <a:pt x="600" y="325"/>
                  <a:pt x="600" y="325"/>
                </a:cubicBezTo>
                <a:cubicBezTo>
                  <a:pt x="600" y="360"/>
                  <a:pt x="600" y="360"/>
                  <a:pt x="600" y="360"/>
                </a:cubicBezTo>
                <a:cubicBezTo>
                  <a:pt x="600" y="410"/>
                  <a:pt x="600" y="410"/>
                  <a:pt x="600" y="410"/>
                </a:cubicBezTo>
                <a:cubicBezTo>
                  <a:pt x="593" y="403"/>
                  <a:pt x="579" y="396"/>
                  <a:pt x="565" y="396"/>
                </a:cubicBezTo>
                <a:close/>
                <a:moveTo>
                  <a:pt x="0" y="85"/>
                </a:moveTo>
                <a:lnTo>
                  <a:pt x="0" y="85"/>
                </a:lnTo>
                <a:cubicBezTo>
                  <a:pt x="0" y="71"/>
                  <a:pt x="0" y="71"/>
                  <a:pt x="0" y="71"/>
                </a:cubicBezTo>
                <a:cubicBezTo>
                  <a:pt x="0" y="28"/>
                  <a:pt x="0" y="28"/>
                  <a:pt x="0" y="28"/>
                </a:cubicBezTo>
                <a:cubicBezTo>
                  <a:pt x="0" y="14"/>
                  <a:pt x="7"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86" y="56"/>
                  <a:pt x="600" y="71"/>
                  <a:pt x="600" y="85"/>
                </a:cubicBezTo>
                <a:cubicBezTo>
                  <a:pt x="600" y="113"/>
                  <a:pt x="600" y="113"/>
                  <a:pt x="600" y="113"/>
                </a:cubicBezTo>
                <a:cubicBezTo>
                  <a:pt x="0" y="113"/>
                  <a:pt x="0" y="113"/>
                  <a:pt x="0" y="113"/>
                </a:cubicBezTo>
                <a:lnTo>
                  <a:pt x="0" y="85"/>
                </a:lnTo>
                <a:close/>
                <a:moveTo>
                  <a:pt x="452" y="424"/>
                </a:moveTo>
                <a:lnTo>
                  <a:pt x="452" y="424"/>
                </a:lnTo>
                <a:cubicBezTo>
                  <a:pt x="480" y="424"/>
                  <a:pt x="480" y="424"/>
                  <a:pt x="480" y="424"/>
                </a:cubicBezTo>
                <a:cubicBezTo>
                  <a:pt x="480" y="396"/>
                  <a:pt x="480" y="396"/>
                  <a:pt x="480" y="396"/>
                </a:cubicBezTo>
                <a:cubicBezTo>
                  <a:pt x="480" y="382"/>
                  <a:pt x="487" y="367"/>
                  <a:pt x="509" y="367"/>
                </a:cubicBezTo>
                <a:cubicBezTo>
                  <a:pt x="523" y="367"/>
                  <a:pt x="537" y="382"/>
                  <a:pt x="537" y="396"/>
                </a:cubicBezTo>
                <a:cubicBezTo>
                  <a:pt x="537" y="424"/>
                  <a:pt x="537" y="424"/>
                  <a:pt x="537" y="424"/>
                </a:cubicBezTo>
                <a:cubicBezTo>
                  <a:pt x="565" y="424"/>
                  <a:pt x="565" y="424"/>
                  <a:pt x="565" y="424"/>
                </a:cubicBezTo>
                <a:cubicBezTo>
                  <a:pt x="579" y="424"/>
                  <a:pt x="593" y="438"/>
                  <a:pt x="593" y="452"/>
                </a:cubicBezTo>
                <a:cubicBezTo>
                  <a:pt x="593" y="474"/>
                  <a:pt x="579" y="481"/>
                  <a:pt x="565" y="481"/>
                </a:cubicBezTo>
                <a:cubicBezTo>
                  <a:pt x="537" y="481"/>
                  <a:pt x="537" y="481"/>
                  <a:pt x="537" y="481"/>
                </a:cubicBezTo>
                <a:cubicBezTo>
                  <a:pt x="537" y="509"/>
                  <a:pt x="537" y="509"/>
                  <a:pt x="537" y="509"/>
                </a:cubicBezTo>
                <a:cubicBezTo>
                  <a:pt x="537" y="530"/>
                  <a:pt x="523" y="537"/>
                  <a:pt x="509" y="537"/>
                </a:cubicBezTo>
                <a:cubicBezTo>
                  <a:pt x="487" y="537"/>
                  <a:pt x="480" y="530"/>
                  <a:pt x="480" y="509"/>
                </a:cubicBezTo>
                <a:cubicBezTo>
                  <a:pt x="480" y="481"/>
                  <a:pt x="480" y="481"/>
                  <a:pt x="480" y="481"/>
                </a:cubicBezTo>
                <a:cubicBezTo>
                  <a:pt x="452" y="481"/>
                  <a:pt x="452" y="481"/>
                  <a:pt x="452" y="481"/>
                </a:cubicBezTo>
                <a:cubicBezTo>
                  <a:pt x="431" y="481"/>
                  <a:pt x="424" y="474"/>
                  <a:pt x="424" y="452"/>
                </a:cubicBezTo>
                <a:cubicBezTo>
                  <a:pt x="424" y="438"/>
                  <a:pt x="431" y="424"/>
                  <a:pt x="452" y="424"/>
                </a:cubicBezTo>
                <a:close/>
              </a:path>
            </a:pathLst>
          </a:custGeom>
          <a:solidFill>
            <a:schemeClr val="tx1"/>
          </a:solidFill>
          <a:ln>
            <a:noFill/>
          </a:ln>
          <a:extLst/>
        </p:spPr>
        <p:txBody>
          <a:bodyPr wrap="none" anchor="ctr"/>
          <a:lstStyle/>
          <a:p>
            <a:endParaRPr lang="en-US" dirty="0">
              <a:latin typeface="Lato Light"/>
            </a:endParaRPr>
          </a:p>
        </p:txBody>
      </p:sp>
      <p:sp>
        <p:nvSpPr>
          <p:cNvPr id="16414" name="Freeform 29"/>
          <p:cNvSpPr>
            <a:spLocks noChangeArrowheads="1"/>
          </p:cNvSpPr>
          <p:nvPr/>
        </p:nvSpPr>
        <p:spPr bwMode="auto">
          <a:xfrm>
            <a:off x="14183564" y="8395413"/>
            <a:ext cx="584048" cy="457200"/>
          </a:xfrm>
          <a:custGeom>
            <a:avLst/>
            <a:gdLst>
              <a:gd name="T0" fmla="*/ 75172271 w 608"/>
              <a:gd name="T1" fmla="*/ 61754124 h 475"/>
              <a:gd name="T2" fmla="*/ 75172271 w 608"/>
              <a:gd name="T3" fmla="*/ 61754124 h 475"/>
              <a:gd name="T4" fmla="*/ 3635276 w 608"/>
              <a:gd name="T5" fmla="*/ 61754124 h 475"/>
              <a:gd name="T6" fmla="*/ 0 w 608"/>
              <a:gd name="T7" fmla="*/ 57976088 h 475"/>
              <a:gd name="T8" fmla="*/ 0 w 608"/>
              <a:gd name="T9" fmla="*/ 53415879 h 475"/>
              <a:gd name="T10" fmla="*/ 0 w 608"/>
              <a:gd name="T11" fmla="*/ 46901862 h 475"/>
              <a:gd name="T12" fmla="*/ 0 w 608"/>
              <a:gd name="T13" fmla="*/ 42342014 h 475"/>
              <a:gd name="T14" fmla="*/ 0 w 608"/>
              <a:gd name="T15" fmla="*/ 35957938 h 475"/>
              <a:gd name="T16" fmla="*/ 0 w 608"/>
              <a:gd name="T17" fmla="*/ 31267788 h 475"/>
              <a:gd name="T18" fmla="*/ 0 w 608"/>
              <a:gd name="T19" fmla="*/ 18370055 h 475"/>
              <a:gd name="T20" fmla="*/ 78807547 w 608"/>
              <a:gd name="T21" fmla="*/ 18370055 h 475"/>
              <a:gd name="T22" fmla="*/ 78807547 w 608"/>
              <a:gd name="T23" fmla="*/ 31267788 h 475"/>
              <a:gd name="T24" fmla="*/ 78807547 w 608"/>
              <a:gd name="T25" fmla="*/ 35957938 h 475"/>
              <a:gd name="T26" fmla="*/ 78807547 w 608"/>
              <a:gd name="T27" fmla="*/ 42342014 h 475"/>
              <a:gd name="T28" fmla="*/ 78807547 w 608"/>
              <a:gd name="T29" fmla="*/ 46901862 h 475"/>
              <a:gd name="T30" fmla="*/ 78807547 w 608"/>
              <a:gd name="T31" fmla="*/ 53415879 h 475"/>
              <a:gd name="T32" fmla="*/ 78807547 w 608"/>
              <a:gd name="T33" fmla="*/ 57976088 h 475"/>
              <a:gd name="T34" fmla="*/ 75172271 w 608"/>
              <a:gd name="T35" fmla="*/ 61754124 h 475"/>
              <a:gd name="T36" fmla="*/ 0 w 608"/>
              <a:gd name="T37" fmla="*/ 11074226 h 475"/>
              <a:gd name="T38" fmla="*/ 0 w 608"/>
              <a:gd name="T39" fmla="*/ 11074226 h 475"/>
              <a:gd name="T40" fmla="*/ 0 w 608"/>
              <a:gd name="T41" fmla="*/ 9249998 h 475"/>
              <a:gd name="T42" fmla="*/ 0 w 608"/>
              <a:gd name="T43" fmla="*/ 3648095 h 475"/>
              <a:gd name="T44" fmla="*/ 3635276 w 608"/>
              <a:gd name="T45" fmla="*/ 0 h 475"/>
              <a:gd name="T46" fmla="*/ 9088009 w 608"/>
              <a:gd name="T47" fmla="*/ 0 h 475"/>
              <a:gd name="T48" fmla="*/ 10905827 w 608"/>
              <a:gd name="T49" fmla="*/ 0 h 475"/>
              <a:gd name="T50" fmla="*/ 14670819 w 608"/>
              <a:gd name="T51" fmla="*/ 0 h 475"/>
              <a:gd name="T52" fmla="*/ 21941370 w 608"/>
              <a:gd name="T53" fmla="*/ 0 h 475"/>
              <a:gd name="T54" fmla="*/ 29341637 w 608"/>
              <a:gd name="T55" fmla="*/ 7295829 h 475"/>
              <a:gd name="T56" fmla="*/ 75172271 w 608"/>
              <a:gd name="T57" fmla="*/ 7295829 h 475"/>
              <a:gd name="T58" fmla="*/ 78807547 w 608"/>
              <a:gd name="T59" fmla="*/ 11074226 h 475"/>
              <a:gd name="T60" fmla="*/ 78807547 w 608"/>
              <a:gd name="T61" fmla="*/ 14721960 h 475"/>
              <a:gd name="T62" fmla="*/ 0 w 608"/>
              <a:gd name="T63" fmla="*/ 14721960 h 475"/>
              <a:gd name="T64" fmla="*/ 0 w 608"/>
              <a:gd name="T65" fmla="*/ 11074226 h 47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608" h="475">
                <a:moveTo>
                  <a:pt x="579" y="474"/>
                </a:moveTo>
                <a:lnTo>
                  <a:pt x="579" y="474"/>
                </a:ln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7" y="141"/>
                  <a:pt x="607" y="141"/>
                  <a:pt x="607" y="141"/>
                </a:cubicBezTo>
                <a:cubicBezTo>
                  <a:pt x="607" y="240"/>
                  <a:pt x="607" y="240"/>
                  <a:pt x="607" y="240"/>
                </a:cubicBezTo>
                <a:cubicBezTo>
                  <a:pt x="607" y="276"/>
                  <a:pt x="607" y="276"/>
                  <a:pt x="607" y="276"/>
                </a:cubicBezTo>
                <a:cubicBezTo>
                  <a:pt x="607" y="325"/>
                  <a:pt x="607" y="325"/>
                  <a:pt x="607" y="325"/>
                </a:cubicBezTo>
                <a:cubicBezTo>
                  <a:pt x="607" y="360"/>
                  <a:pt x="607" y="360"/>
                  <a:pt x="607" y="360"/>
                </a:cubicBezTo>
                <a:cubicBezTo>
                  <a:pt x="607" y="410"/>
                  <a:pt x="607" y="410"/>
                  <a:pt x="607" y="410"/>
                </a:cubicBezTo>
                <a:cubicBezTo>
                  <a:pt x="607" y="445"/>
                  <a:pt x="607" y="445"/>
                  <a:pt x="607" y="445"/>
                </a:cubicBezTo>
                <a:cubicBezTo>
                  <a:pt x="607" y="459"/>
                  <a:pt x="593" y="474"/>
                  <a:pt x="579" y="474"/>
                </a:cubicBezTo>
                <a:close/>
                <a:moveTo>
                  <a:pt x="0" y="85"/>
                </a:moveTo>
                <a:lnTo>
                  <a:pt x="0" y="85"/>
                </a:lnTo>
                <a:cubicBezTo>
                  <a:pt x="0" y="71"/>
                  <a:pt x="0" y="71"/>
                  <a:pt x="0" y="71"/>
                </a:cubicBezTo>
                <a:cubicBezTo>
                  <a:pt x="0" y="28"/>
                  <a:pt x="0" y="28"/>
                  <a:pt x="0" y="28"/>
                </a:cubicBezTo>
                <a:cubicBezTo>
                  <a:pt x="0" y="14"/>
                  <a:pt x="14" y="0"/>
                  <a:pt x="28" y="0"/>
                </a:cubicBezTo>
                <a:cubicBezTo>
                  <a:pt x="70" y="0"/>
                  <a:pt x="70" y="0"/>
                  <a:pt x="70" y="0"/>
                </a:cubicBezTo>
                <a:cubicBezTo>
                  <a:pt x="84" y="0"/>
                  <a:pt x="84" y="0"/>
                  <a:pt x="84"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3" y="56"/>
                  <a:pt x="607" y="71"/>
                  <a:pt x="607" y="85"/>
                </a:cubicBezTo>
                <a:cubicBezTo>
                  <a:pt x="607" y="113"/>
                  <a:pt x="607" y="113"/>
                  <a:pt x="607" y="113"/>
                </a:cubicBezTo>
                <a:cubicBezTo>
                  <a:pt x="0" y="113"/>
                  <a:pt x="0" y="113"/>
                  <a:pt x="0" y="113"/>
                </a:cubicBezTo>
                <a:lnTo>
                  <a:pt x="0" y="85"/>
                </a:lnTo>
                <a:close/>
              </a:path>
            </a:pathLst>
          </a:custGeom>
          <a:solidFill>
            <a:schemeClr val="tx1"/>
          </a:solidFill>
          <a:ln>
            <a:noFill/>
          </a:ln>
          <a:extLst/>
        </p:spPr>
        <p:txBody>
          <a:bodyPr wrap="none" anchor="ctr"/>
          <a:lstStyle/>
          <a:p>
            <a:endParaRPr lang="en-US" dirty="0">
              <a:latin typeface="Lato Light"/>
            </a:endParaRPr>
          </a:p>
        </p:txBody>
      </p:sp>
      <p:sp>
        <p:nvSpPr>
          <p:cNvPr id="16415" name="Freeform 30"/>
          <p:cNvSpPr>
            <a:spLocks noChangeArrowheads="1"/>
          </p:cNvSpPr>
          <p:nvPr/>
        </p:nvSpPr>
        <p:spPr bwMode="auto">
          <a:xfrm>
            <a:off x="20167935" y="4262966"/>
            <a:ext cx="575583" cy="579968"/>
          </a:xfrm>
          <a:custGeom>
            <a:avLst/>
            <a:gdLst>
              <a:gd name="T0" fmla="*/ 39230934 w 601"/>
              <a:gd name="T1" fmla="*/ 78442719 h 602"/>
              <a:gd name="T2" fmla="*/ 39230934 w 601"/>
              <a:gd name="T3" fmla="*/ 78442719 h 602"/>
              <a:gd name="T4" fmla="*/ 0 w 601"/>
              <a:gd name="T5" fmla="*/ 39678193 h 602"/>
              <a:gd name="T6" fmla="*/ 39230934 w 601"/>
              <a:gd name="T7" fmla="*/ 0 h 602"/>
              <a:gd name="T8" fmla="*/ 77429787 w 601"/>
              <a:gd name="T9" fmla="*/ 39678193 h 602"/>
              <a:gd name="T10" fmla="*/ 39230934 w 601"/>
              <a:gd name="T11" fmla="*/ 78442719 h 602"/>
              <a:gd name="T12" fmla="*/ 39230934 w 601"/>
              <a:gd name="T13" fmla="*/ 7439751 h 602"/>
              <a:gd name="T14" fmla="*/ 39230934 w 601"/>
              <a:gd name="T15" fmla="*/ 7439751 h 602"/>
              <a:gd name="T16" fmla="*/ 7226723 w 601"/>
              <a:gd name="T17" fmla="*/ 39678193 h 602"/>
              <a:gd name="T18" fmla="*/ 39230934 w 601"/>
              <a:gd name="T19" fmla="*/ 71133388 h 602"/>
              <a:gd name="T20" fmla="*/ 70203064 w 601"/>
              <a:gd name="T21" fmla="*/ 39678193 h 602"/>
              <a:gd name="T22" fmla="*/ 39230934 w 601"/>
              <a:gd name="T23" fmla="*/ 7439751 h 602"/>
              <a:gd name="T24" fmla="*/ 50974673 w 601"/>
              <a:gd name="T25" fmla="*/ 48031249 h 602"/>
              <a:gd name="T26" fmla="*/ 50974673 w 601"/>
              <a:gd name="T27" fmla="*/ 48031249 h 602"/>
              <a:gd name="T28" fmla="*/ 47361132 w 601"/>
              <a:gd name="T29" fmla="*/ 51685915 h 602"/>
              <a:gd name="T30" fmla="*/ 43747950 w 601"/>
              <a:gd name="T31" fmla="*/ 48031249 h 602"/>
              <a:gd name="T32" fmla="*/ 43747950 w 601"/>
              <a:gd name="T33" fmla="*/ 48031249 h 602"/>
              <a:gd name="T34" fmla="*/ 43747950 w 601"/>
              <a:gd name="T35" fmla="*/ 42549612 h 602"/>
              <a:gd name="T36" fmla="*/ 32778721 w 601"/>
              <a:gd name="T37" fmla="*/ 50772248 h 602"/>
              <a:gd name="T38" fmla="*/ 32778721 w 601"/>
              <a:gd name="T39" fmla="*/ 50772248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2778721 w 601"/>
              <a:gd name="T53" fmla="*/ 27800891 h 602"/>
              <a:gd name="T54" fmla="*/ 32778721 w 601"/>
              <a:gd name="T55" fmla="*/ 27800891 h 602"/>
              <a:gd name="T56" fmla="*/ 43747950 w 601"/>
              <a:gd name="T57" fmla="*/ 36023527 h 602"/>
              <a:gd name="T58" fmla="*/ 43747950 w 601"/>
              <a:gd name="T59" fmla="*/ 30541890 h 602"/>
              <a:gd name="T60" fmla="*/ 43747950 w 601"/>
              <a:gd name="T61" fmla="*/ 30541890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304" y="601"/>
                </a:moveTo>
                <a:lnTo>
                  <a:pt x="304" y="601"/>
                </a:lnTo>
                <a:cubicBezTo>
                  <a:pt x="134" y="601"/>
                  <a:pt x="0" y="467"/>
                  <a:pt x="0" y="304"/>
                </a:cubicBezTo>
                <a:cubicBezTo>
                  <a:pt x="0" y="135"/>
                  <a:pt x="134" y="0"/>
                  <a:pt x="304" y="0"/>
                </a:cubicBezTo>
                <a:cubicBezTo>
                  <a:pt x="466" y="0"/>
                  <a:pt x="600" y="135"/>
                  <a:pt x="600" y="304"/>
                </a:cubicBezTo>
                <a:cubicBezTo>
                  <a:pt x="600" y="467"/>
                  <a:pt x="466" y="601"/>
                  <a:pt x="304" y="601"/>
                </a:cubicBezTo>
                <a:close/>
                <a:moveTo>
                  <a:pt x="304" y="57"/>
                </a:moveTo>
                <a:lnTo>
                  <a:pt x="304" y="57"/>
                </a:lnTo>
                <a:cubicBezTo>
                  <a:pt x="169" y="57"/>
                  <a:pt x="56" y="170"/>
                  <a:pt x="56" y="304"/>
                </a:cubicBezTo>
                <a:cubicBezTo>
                  <a:pt x="56" y="439"/>
                  <a:pt x="169" y="545"/>
                  <a:pt x="304" y="545"/>
                </a:cubicBezTo>
                <a:cubicBezTo>
                  <a:pt x="438" y="545"/>
                  <a:pt x="544" y="439"/>
                  <a:pt x="544" y="304"/>
                </a:cubicBezTo>
                <a:cubicBezTo>
                  <a:pt x="544" y="170"/>
                  <a:pt x="438" y="57"/>
                  <a:pt x="304" y="57"/>
                </a:cubicBezTo>
                <a:close/>
                <a:moveTo>
                  <a:pt x="395" y="368"/>
                </a:moveTo>
                <a:lnTo>
                  <a:pt x="395" y="368"/>
                </a:lnTo>
                <a:cubicBezTo>
                  <a:pt x="395" y="382"/>
                  <a:pt x="381" y="396"/>
                  <a:pt x="367" y="396"/>
                </a:cubicBezTo>
                <a:cubicBezTo>
                  <a:pt x="353" y="396"/>
                  <a:pt x="339" y="382"/>
                  <a:pt x="339" y="368"/>
                </a:cubicBezTo>
                <a:cubicBezTo>
                  <a:pt x="339" y="326"/>
                  <a:pt x="339" y="326"/>
                  <a:pt x="339" y="326"/>
                </a:cubicBezTo>
                <a:cubicBezTo>
                  <a:pt x="254" y="389"/>
                  <a:pt x="254" y="389"/>
                  <a:pt x="254" y="389"/>
                </a:cubicBezTo>
                <a:cubicBezTo>
                  <a:pt x="247" y="396"/>
                  <a:pt x="240" y="396"/>
                  <a:pt x="233" y="396"/>
                </a:cubicBezTo>
                <a:cubicBezTo>
                  <a:pt x="219" y="396"/>
                  <a:pt x="204" y="382"/>
                  <a:pt x="204" y="368"/>
                </a:cubicBezTo>
                <a:cubicBezTo>
                  <a:pt x="204" y="234"/>
                  <a:pt x="204" y="234"/>
                  <a:pt x="204" y="234"/>
                </a:cubicBezTo>
                <a:cubicBezTo>
                  <a:pt x="204" y="220"/>
                  <a:pt x="219" y="205"/>
                  <a:pt x="233" y="205"/>
                </a:cubicBezTo>
                <a:cubicBezTo>
                  <a:pt x="240" y="205"/>
                  <a:pt x="247" y="213"/>
                  <a:pt x="254" y="213"/>
                </a:cubicBezTo>
                <a:cubicBezTo>
                  <a:pt x="339" y="276"/>
                  <a:pt x="339" y="276"/>
                  <a:pt x="339" y="276"/>
                </a:cubicBezTo>
                <a:cubicBezTo>
                  <a:pt x="339" y="234"/>
                  <a:pt x="339" y="234"/>
                  <a:pt x="339" y="234"/>
                </a:cubicBezTo>
                <a:cubicBezTo>
                  <a:pt x="339" y="220"/>
                  <a:pt x="353" y="205"/>
                  <a:pt x="367" y="205"/>
                </a:cubicBezTo>
                <a:cubicBezTo>
                  <a:pt x="381" y="205"/>
                  <a:pt x="395" y="220"/>
                  <a:pt x="395" y="234"/>
                </a:cubicBezTo>
                <a:cubicBezTo>
                  <a:pt x="395" y="368"/>
                  <a:pt x="395" y="368"/>
                  <a:pt x="395" y="368"/>
                </a:cubicBezTo>
                <a:close/>
              </a:path>
            </a:pathLst>
          </a:custGeom>
          <a:solidFill>
            <a:schemeClr val="tx1"/>
          </a:solidFill>
          <a:ln>
            <a:noFill/>
          </a:ln>
          <a:extLst/>
        </p:spPr>
        <p:txBody>
          <a:bodyPr wrap="none" anchor="ctr"/>
          <a:lstStyle/>
          <a:p>
            <a:endParaRPr lang="en-US" dirty="0">
              <a:latin typeface="Lato Light"/>
            </a:endParaRPr>
          </a:p>
        </p:txBody>
      </p:sp>
      <p:sp>
        <p:nvSpPr>
          <p:cNvPr id="16416" name="Freeform 31"/>
          <p:cNvSpPr>
            <a:spLocks noChangeArrowheads="1"/>
          </p:cNvSpPr>
          <p:nvPr/>
        </p:nvSpPr>
        <p:spPr bwMode="auto">
          <a:xfrm>
            <a:off x="19156433" y="4262966"/>
            <a:ext cx="575583" cy="579968"/>
          </a:xfrm>
          <a:custGeom>
            <a:avLst/>
            <a:gdLst>
              <a:gd name="T0" fmla="*/ 38198494 w 601"/>
              <a:gd name="T1" fmla="*/ 78442719 h 602"/>
              <a:gd name="T2" fmla="*/ 38198494 w 601"/>
              <a:gd name="T3" fmla="*/ 78442719 h 602"/>
              <a:gd name="T4" fmla="*/ 0 w 601"/>
              <a:gd name="T5" fmla="*/ 39678193 h 602"/>
              <a:gd name="T6" fmla="*/ 38198494 w 601"/>
              <a:gd name="T7" fmla="*/ 0 h 602"/>
              <a:gd name="T8" fmla="*/ 77429787 w 601"/>
              <a:gd name="T9" fmla="*/ 39678193 h 602"/>
              <a:gd name="T10" fmla="*/ 38198494 w 601"/>
              <a:gd name="T11" fmla="*/ 78442719 h 602"/>
              <a:gd name="T12" fmla="*/ 38198494 w 601"/>
              <a:gd name="T13" fmla="*/ 7439751 h 602"/>
              <a:gd name="T14" fmla="*/ 38198494 w 601"/>
              <a:gd name="T15" fmla="*/ 7439751 h 602"/>
              <a:gd name="T16" fmla="*/ 7226723 w 601"/>
              <a:gd name="T17" fmla="*/ 39678193 h 602"/>
              <a:gd name="T18" fmla="*/ 38198494 w 601"/>
              <a:gd name="T19" fmla="*/ 71133388 h 602"/>
              <a:gd name="T20" fmla="*/ 70203064 w 601"/>
              <a:gd name="T21" fmla="*/ 39678193 h 602"/>
              <a:gd name="T22" fmla="*/ 38198494 w 601"/>
              <a:gd name="T23" fmla="*/ 7439751 h 602"/>
              <a:gd name="T24" fmla="*/ 50974673 w 601"/>
              <a:gd name="T25" fmla="*/ 48031249 h 602"/>
              <a:gd name="T26" fmla="*/ 50974673 w 601"/>
              <a:gd name="T27" fmla="*/ 48031249 h 602"/>
              <a:gd name="T28" fmla="*/ 47361132 w 601"/>
              <a:gd name="T29" fmla="*/ 51685915 h 602"/>
              <a:gd name="T30" fmla="*/ 44651066 w 601"/>
              <a:gd name="T31" fmla="*/ 50772248 h 602"/>
              <a:gd name="T32" fmla="*/ 44651066 w 601"/>
              <a:gd name="T33" fmla="*/ 50772248 h 602"/>
              <a:gd name="T34" fmla="*/ 33681837 w 601"/>
              <a:gd name="T35" fmla="*/ 42549612 h 602"/>
              <a:gd name="T36" fmla="*/ 33681837 w 601"/>
              <a:gd name="T37" fmla="*/ 48031249 h 602"/>
              <a:gd name="T38" fmla="*/ 33681837 w 601"/>
              <a:gd name="T39" fmla="*/ 48031249 h 602"/>
              <a:gd name="T40" fmla="*/ 30068655 w 601"/>
              <a:gd name="T41" fmla="*/ 51685915 h 602"/>
              <a:gd name="T42" fmla="*/ 26326149 w 601"/>
              <a:gd name="T43" fmla="*/ 48031249 h 602"/>
              <a:gd name="T44" fmla="*/ 26326149 w 601"/>
              <a:gd name="T45" fmla="*/ 48031249 h 602"/>
              <a:gd name="T46" fmla="*/ 26326149 w 601"/>
              <a:gd name="T47" fmla="*/ 30541890 h 602"/>
              <a:gd name="T48" fmla="*/ 26326149 w 601"/>
              <a:gd name="T49" fmla="*/ 30541890 h 602"/>
              <a:gd name="T50" fmla="*/ 30068655 w 601"/>
              <a:gd name="T51" fmla="*/ 26756804 h 602"/>
              <a:gd name="T52" fmla="*/ 33681837 w 601"/>
              <a:gd name="T53" fmla="*/ 30541890 h 602"/>
              <a:gd name="T54" fmla="*/ 33681837 w 601"/>
              <a:gd name="T55" fmla="*/ 30541890 h 602"/>
              <a:gd name="T56" fmla="*/ 33681837 w 601"/>
              <a:gd name="T57" fmla="*/ 36023527 h 602"/>
              <a:gd name="T58" fmla="*/ 44651066 w 601"/>
              <a:gd name="T59" fmla="*/ 27800891 h 602"/>
              <a:gd name="T60" fmla="*/ 44651066 w 601"/>
              <a:gd name="T61" fmla="*/ 27800891 h 602"/>
              <a:gd name="T62" fmla="*/ 47361132 w 601"/>
              <a:gd name="T63" fmla="*/ 26756804 h 602"/>
              <a:gd name="T64" fmla="*/ 50974673 w 601"/>
              <a:gd name="T65" fmla="*/ 30541890 h 602"/>
              <a:gd name="T66" fmla="*/ 50974673 w 601"/>
              <a:gd name="T67" fmla="*/ 30541890 h 602"/>
              <a:gd name="T68" fmla="*/ 50974673 w 601"/>
              <a:gd name="T69" fmla="*/ 48031249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304"/>
                </a:cubicBezTo>
                <a:cubicBezTo>
                  <a:pt x="0" y="135"/>
                  <a:pt x="134" y="0"/>
                  <a:pt x="296" y="0"/>
                </a:cubicBezTo>
                <a:cubicBezTo>
                  <a:pt x="466" y="0"/>
                  <a:pt x="600" y="135"/>
                  <a:pt x="600" y="304"/>
                </a:cubicBezTo>
                <a:cubicBezTo>
                  <a:pt x="600" y="467"/>
                  <a:pt x="466" y="601"/>
                  <a:pt x="296" y="601"/>
                </a:cubicBezTo>
                <a:close/>
                <a:moveTo>
                  <a:pt x="296" y="57"/>
                </a:moveTo>
                <a:lnTo>
                  <a:pt x="296" y="57"/>
                </a:lnTo>
                <a:cubicBezTo>
                  <a:pt x="162" y="57"/>
                  <a:pt x="56" y="170"/>
                  <a:pt x="56" y="304"/>
                </a:cubicBezTo>
                <a:cubicBezTo>
                  <a:pt x="56" y="439"/>
                  <a:pt x="162" y="545"/>
                  <a:pt x="296" y="545"/>
                </a:cubicBezTo>
                <a:cubicBezTo>
                  <a:pt x="431" y="545"/>
                  <a:pt x="544" y="439"/>
                  <a:pt x="544" y="304"/>
                </a:cubicBezTo>
                <a:cubicBezTo>
                  <a:pt x="544" y="170"/>
                  <a:pt x="431" y="57"/>
                  <a:pt x="296" y="57"/>
                </a:cubicBezTo>
                <a:close/>
                <a:moveTo>
                  <a:pt x="395" y="368"/>
                </a:moveTo>
                <a:lnTo>
                  <a:pt x="395" y="368"/>
                </a:lnTo>
                <a:cubicBezTo>
                  <a:pt x="395" y="382"/>
                  <a:pt x="381" y="396"/>
                  <a:pt x="367" y="396"/>
                </a:cubicBezTo>
                <a:cubicBezTo>
                  <a:pt x="360" y="396"/>
                  <a:pt x="353" y="396"/>
                  <a:pt x="346" y="389"/>
                </a:cubicBezTo>
                <a:cubicBezTo>
                  <a:pt x="261" y="326"/>
                  <a:pt x="261" y="326"/>
                  <a:pt x="261" y="326"/>
                </a:cubicBezTo>
                <a:cubicBezTo>
                  <a:pt x="261" y="368"/>
                  <a:pt x="261" y="368"/>
                  <a:pt x="261" y="368"/>
                </a:cubicBezTo>
                <a:cubicBezTo>
                  <a:pt x="261" y="382"/>
                  <a:pt x="247" y="396"/>
                  <a:pt x="233" y="396"/>
                </a:cubicBezTo>
                <a:cubicBezTo>
                  <a:pt x="219" y="396"/>
                  <a:pt x="204" y="382"/>
                  <a:pt x="204" y="368"/>
                </a:cubicBezTo>
                <a:cubicBezTo>
                  <a:pt x="204" y="234"/>
                  <a:pt x="204" y="234"/>
                  <a:pt x="204" y="234"/>
                </a:cubicBezTo>
                <a:cubicBezTo>
                  <a:pt x="204" y="220"/>
                  <a:pt x="219" y="205"/>
                  <a:pt x="233" y="205"/>
                </a:cubicBezTo>
                <a:cubicBezTo>
                  <a:pt x="247" y="205"/>
                  <a:pt x="261" y="220"/>
                  <a:pt x="261" y="234"/>
                </a:cubicBezTo>
                <a:cubicBezTo>
                  <a:pt x="261" y="276"/>
                  <a:pt x="261" y="276"/>
                  <a:pt x="261" y="276"/>
                </a:cubicBezTo>
                <a:cubicBezTo>
                  <a:pt x="346" y="213"/>
                  <a:pt x="346" y="213"/>
                  <a:pt x="346" y="213"/>
                </a:cubicBezTo>
                <a:cubicBezTo>
                  <a:pt x="353" y="213"/>
                  <a:pt x="360" y="205"/>
                  <a:pt x="367" y="205"/>
                </a:cubicBezTo>
                <a:cubicBezTo>
                  <a:pt x="381" y="205"/>
                  <a:pt x="395" y="220"/>
                  <a:pt x="395" y="234"/>
                </a:cubicBezTo>
                <a:cubicBezTo>
                  <a:pt x="395" y="368"/>
                  <a:pt x="395" y="368"/>
                  <a:pt x="395" y="368"/>
                </a:cubicBezTo>
                <a:close/>
              </a:path>
            </a:pathLst>
          </a:custGeom>
          <a:solidFill>
            <a:schemeClr val="tx1"/>
          </a:solidFill>
          <a:ln>
            <a:noFill/>
          </a:ln>
          <a:extLst/>
        </p:spPr>
        <p:txBody>
          <a:bodyPr wrap="none" anchor="ctr"/>
          <a:lstStyle/>
          <a:p>
            <a:endParaRPr lang="en-US" dirty="0">
              <a:latin typeface="Lato Light"/>
            </a:endParaRPr>
          </a:p>
        </p:txBody>
      </p:sp>
      <p:sp>
        <p:nvSpPr>
          <p:cNvPr id="16417" name="Freeform 32"/>
          <p:cNvSpPr>
            <a:spLocks noChangeArrowheads="1"/>
          </p:cNvSpPr>
          <p:nvPr/>
        </p:nvSpPr>
        <p:spPr bwMode="auto">
          <a:xfrm>
            <a:off x="18140698" y="4262966"/>
            <a:ext cx="584048" cy="57996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431400 w 609"/>
              <a:gd name="T21" fmla="*/ 39678193 h 602"/>
              <a:gd name="T22" fmla="*/ 39339251 w 609"/>
              <a:gd name="T23" fmla="*/ 7439751 h 602"/>
              <a:gd name="T24" fmla="*/ 55902976 w 609"/>
              <a:gd name="T25" fmla="*/ 42549612 h 602"/>
              <a:gd name="T26" fmla="*/ 55902976 w 609"/>
              <a:gd name="T27" fmla="*/ 42549612 h 602"/>
              <a:gd name="T28" fmla="*/ 43997742 w 609"/>
              <a:gd name="T29" fmla="*/ 50772248 h 602"/>
              <a:gd name="T30" fmla="*/ 42186147 w 609"/>
              <a:gd name="T31" fmla="*/ 51685915 h 602"/>
              <a:gd name="T32" fmla="*/ 38433453 w 609"/>
              <a:gd name="T33" fmla="*/ 48031249 h 602"/>
              <a:gd name="T34" fmla="*/ 38433453 w 609"/>
              <a:gd name="T35" fmla="*/ 48031249 h 602"/>
              <a:gd name="T36" fmla="*/ 38433453 w 609"/>
              <a:gd name="T37" fmla="*/ 43463279 h 602"/>
              <a:gd name="T38" fmla="*/ 26527860 w 609"/>
              <a:gd name="T39" fmla="*/ 50772248 h 602"/>
              <a:gd name="T40" fmla="*/ 24716265 w 609"/>
              <a:gd name="T41" fmla="*/ 51685915 h 602"/>
              <a:gd name="T42" fmla="*/ 21093073 w 609"/>
              <a:gd name="T43" fmla="*/ 48031249 h 602"/>
              <a:gd name="T44" fmla="*/ 21093073 w 609"/>
              <a:gd name="T45" fmla="*/ 48031249 h 602"/>
              <a:gd name="T46" fmla="*/ 21093073 w 609"/>
              <a:gd name="T47" fmla="*/ 30541890 h 602"/>
              <a:gd name="T48" fmla="*/ 21093073 w 609"/>
              <a:gd name="T49" fmla="*/ 30541890 h 602"/>
              <a:gd name="T50" fmla="*/ 21093073 w 609"/>
              <a:gd name="T51" fmla="*/ 30541890 h 602"/>
              <a:gd name="T52" fmla="*/ 24716265 w 609"/>
              <a:gd name="T53" fmla="*/ 26756804 h 602"/>
              <a:gd name="T54" fmla="*/ 26527860 w 609"/>
              <a:gd name="T55" fmla="*/ 27800891 h 602"/>
              <a:gd name="T56" fmla="*/ 38433453 w 609"/>
              <a:gd name="T57" fmla="*/ 36023527 h 602"/>
              <a:gd name="T58" fmla="*/ 38433453 w 609"/>
              <a:gd name="T59" fmla="*/ 30541890 h 602"/>
              <a:gd name="T60" fmla="*/ 38433453 w 609"/>
              <a:gd name="T61" fmla="*/ 30541890 h 602"/>
              <a:gd name="T62" fmla="*/ 38433453 w 609"/>
              <a:gd name="T63" fmla="*/ 30541890 h 602"/>
              <a:gd name="T64" fmla="*/ 42186147 w 609"/>
              <a:gd name="T65" fmla="*/ 26756804 h 602"/>
              <a:gd name="T66" fmla="*/ 43997742 w 609"/>
              <a:gd name="T67" fmla="*/ 27800891 h 602"/>
              <a:gd name="T68" fmla="*/ 55902976 w 609"/>
              <a:gd name="T69" fmla="*/ 36023527 h 602"/>
              <a:gd name="T70" fmla="*/ 57714571 w 609"/>
              <a:gd name="T71" fmla="*/ 39678193 h 602"/>
              <a:gd name="T72" fmla="*/ 55902976 w 609"/>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602">
                <a:moveTo>
                  <a:pt x="304" y="601"/>
                </a:moveTo>
                <a:lnTo>
                  <a:pt x="304" y="601"/>
                </a:lnTo>
                <a:cubicBezTo>
                  <a:pt x="135" y="601"/>
                  <a:pt x="0" y="467"/>
                  <a:pt x="0" y="304"/>
                </a:cubicBezTo>
                <a:cubicBezTo>
                  <a:pt x="0" y="135"/>
                  <a:pt x="135"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9" y="545"/>
                  <a:pt x="552" y="439"/>
                  <a:pt x="552" y="304"/>
                </a:cubicBezTo>
                <a:cubicBezTo>
                  <a:pt x="552" y="170"/>
                  <a:pt x="439" y="57"/>
                  <a:pt x="304" y="57"/>
                </a:cubicBezTo>
                <a:close/>
                <a:moveTo>
                  <a:pt x="432" y="326"/>
                </a:moveTo>
                <a:lnTo>
                  <a:pt x="432" y="326"/>
                </a:lnTo>
                <a:cubicBezTo>
                  <a:pt x="340" y="389"/>
                  <a:pt x="340" y="389"/>
                  <a:pt x="340" y="389"/>
                </a:cubicBezTo>
                <a:cubicBezTo>
                  <a:pt x="333" y="396"/>
                  <a:pt x="333" y="396"/>
                  <a:pt x="326" y="396"/>
                </a:cubicBezTo>
                <a:cubicBezTo>
                  <a:pt x="304" y="396"/>
                  <a:pt x="297" y="382"/>
                  <a:pt x="297" y="368"/>
                </a:cubicBezTo>
                <a:cubicBezTo>
                  <a:pt x="297" y="333"/>
                  <a:pt x="297" y="333"/>
                  <a:pt x="297" y="333"/>
                </a:cubicBezTo>
                <a:cubicBezTo>
                  <a:pt x="205" y="389"/>
                  <a:pt x="205" y="389"/>
                  <a:pt x="205" y="389"/>
                </a:cubicBezTo>
                <a:cubicBezTo>
                  <a:pt x="205" y="396"/>
                  <a:pt x="198" y="396"/>
                  <a:pt x="191" y="396"/>
                </a:cubicBezTo>
                <a:cubicBezTo>
                  <a:pt x="177" y="396"/>
                  <a:pt x="163" y="382"/>
                  <a:pt x="163" y="368"/>
                </a:cubicBezTo>
                <a:cubicBezTo>
                  <a:pt x="163" y="234"/>
                  <a:pt x="163" y="234"/>
                  <a:pt x="163" y="234"/>
                </a:cubicBezTo>
                <a:cubicBezTo>
                  <a:pt x="163" y="220"/>
                  <a:pt x="177" y="205"/>
                  <a:pt x="191" y="205"/>
                </a:cubicBezTo>
                <a:cubicBezTo>
                  <a:pt x="198" y="205"/>
                  <a:pt x="205" y="213"/>
                  <a:pt x="205" y="213"/>
                </a:cubicBezTo>
                <a:cubicBezTo>
                  <a:pt x="297" y="276"/>
                  <a:pt x="297" y="276"/>
                  <a:pt x="297" y="276"/>
                </a:cubicBezTo>
                <a:cubicBezTo>
                  <a:pt x="297" y="234"/>
                  <a:pt x="297" y="234"/>
                  <a:pt x="297" y="234"/>
                </a:cubicBezTo>
                <a:cubicBezTo>
                  <a:pt x="297" y="220"/>
                  <a:pt x="304" y="205"/>
                  <a:pt x="326" y="205"/>
                </a:cubicBezTo>
                <a:cubicBezTo>
                  <a:pt x="333" y="205"/>
                  <a:pt x="333" y="213"/>
                  <a:pt x="340" y="213"/>
                </a:cubicBezTo>
                <a:cubicBezTo>
                  <a:pt x="432" y="276"/>
                  <a:pt x="432" y="276"/>
                  <a:pt x="432" y="276"/>
                </a:cubicBezTo>
                <a:cubicBezTo>
                  <a:pt x="439" y="283"/>
                  <a:pt x="446" y="290"/>
                  <a:pt x="446" y="304"/>
                </a:cubicBezTo>
                <a:cubicBezTo>
                  <a:pt x="446" y="311"/>
                  <a:pt x="439" y="318"/>
                  <a:pt x="432" y="326"/>
                </a:cubicBezTo>
                <a:close/>
              </a:path>
            </a:pathLst>
          </a:custGeom>
          <a:solidFill>
            <a:schemeClr val="tx1"/>
          </a:solidFill>
          <a:ln>
            <a:noFill/>
          </a:ln>
          <a:extLst/>
        </p:spPr>
        <p:txBody>
          <a:bodyPr wrap="none" anchor="ctr"/>
          <a:lstStyle/>
          <a:p>
            <a:endParaRPr lang="en-US" dirty="0">
              <a:latin typeface="Lato Light"/>
            </a:endParaRPr>
          </a:p>
        </p:txBody>
      </p:sp>
      <p:sp>
        <p:nvSpPr>
          <p:cNvPr id="16418" name="Freeform 33"/>
          <p:cNvSpPr>
            <a:spLocks noChangeArrowheads="1"/>
          </p:cNvSpPr>
          <p:nvPr/>
        </p:nvSpPr>
        <p:spPr bwMode="auto">
          <a:xfrm>
            <a:off x="17129194" y="4262966"/>
            <a:ext cx="579817" cy="579968"/>
          </a:xfrm>
          <a:custGeom>
            <a:avLst/>
            <a:gdLst>
              <a:gd name="T0" fmla="*/ 39678193 w 602"/>
              <a:gd name="T1" fmla="*/ 78442719 h 602"/>
              <a:gd name="T2" fmla="*/ 39678193 w 602"/>
              <a:gd name="T3" fmla="*/ 78442719 h 602"/>
              <a:gd name="T4" fmla="*/ 78442719 w 602"/>
              <a:gd name="T5" fmla="*/ 39678193 h 602"/>
              <a:gd name="T6" fmla="*/ 39678193 w 602"/>
              <a:gd name="T7" fmla="*/ 0 h 602"/>
              <a:gd name="T8" fmla="*/ 0 w 602"/>
              <a:gd name="T9" fmla="*/ 39678193 h 602"/>
              <a:gd name="T10" fmla="*/ 39678193 w 602"/>
              <a:gd name="T11" fmla="*/ 78442719 h 602"/>
              <a:gd name="T12" fmla="*/ 39678193 w 602"/>
              <a:gd name="T13" fmla="*/ 7439751 h 602"/>
              <a:gd name="T14" fmla="*/ 39678193 w 602"/>
              <a:gd name="T15" fmla="*/ 7439751 h 602"/>
              <a:gd name="T16" fmla="*/ 71002968 w 602"/>
              <a:gd name="T17" fmla="*/ 39678193 h 602"/>
              <a:gd name="T18" fmla="*/ 39678193 w 602"/>
              <a:gd name="T19" fmla="*/ 71133388 h 602"/>
              <a:gd name="T20" fmla="*/ 7439751 w 602"/>
              <a:gd name="T21" fmla="*/ 39678193 h 602"/>
              <a:gd name="T22" fmla="*/ 39678193 w 602"/>
              <a:gd name="T23" fmla="*/ 7439751 h 602"/>
              <a:gd name="T24" fmla="*/ 23102139 w 602"/>
              <a:gd name="T25" fmla="*/ 42549612 h 602"/>
              <a:gd name="T26" fmla="*/ 23102139 w 602"/>
              <a:gd name="T27" fmla="*/ 42549612 h 602"/>
              <a:gd name="T28" fmla="*/ 35109861 w 602"/>
              <a:gd name="T29" fmla="*/ 50772248 h 602"/>
              <a:gd name="T30" fmla="*/ 36937194 w 602"/>
              <a:gd name="T31" fmla="*/ 51685915 h 602"/>
              <a:gd name="T32" fmla="*/ 40591859 w 602"/>
              <a:gd name="T33" fmla="*/ 48031249 h 602"/>
              <a:gd name="T34" fmla="*/ 40591859 w 602"/>
              <a:gd name="T35" fmla="*/ 48031249 h 602"/>
              <a:gd name="T36" fmla="*/ 40591859 w 602"/>
              <a:gd name="T37" fmla="*/ 43463279 h 602"/>
              <a:gd name="T38" fmla="*/ 51685915 w 602"/>
              <a:gd name="T39" fmla="*/ 50772248 h 602"/>
              <a:gd name="T40" fmla="*/ 54426914 w 602"/>
              <a:gd name="T41" fmla="*/ 51685915 h 602"/>
              <a:gd name="T42" fmla="*/ 58212000 w 602"/>
              <a:gd name="T43" fmla="*/ 48031249 h 602"/>
              <a:gd name="T44" fmla="*/ 58212000 w 602"/>
              <a:gd name="T45" fmla="*/ 48031249 h 602"/>
              <a:gd name="T46" fmla="*/ 58212000 w 602"/>
              <a:gd name="T47" fmla="*/ 30541890 h 602"/>
              <a:gd name="T48" fmla="*/ 58212000 w 602"/>
              <a:gd name="T49" fmla="*/ 30541890 h 602"/>
              <a:gd name="T50" fmla="*/ 58212000 w 602"/>
              <a:gd name="T51" fmla="*/ 30541890 h 602"/>
              <a:gd name="T52" fmla="*/ 54426914 w 602"/>
              <a:gd name="T53" fmla="*/ 26756804 h 602"/>
              <a:gd name="T54" fmla="*/ 51685915 w 602"/>
              <a:gd name="T55" fmla="*/ 27800891 h 602"/>
              <a:gd name="T56" fmla="*/ 40591859 w 602"/>
              <a:gd name="T57" fmla="*/ 36023527 h 602"/>
              <a:gd name="T58" fmla="*/ 40591859 w 602"/>
              <a:gd name="T59" fmla="*/ 30541890 h 602"/>
              <a:gd name="T60" fmla="*/ 40591859 w 602"/>
              <a:gd name="T61" fmla="*/ 30541890 h 602"/>
              <a:gd name="T62" fmla="*/ 40591859 w 602"/>
              <a:gd name="T63" fmla="*/ 30541890 h 602"/>
              <a:gd name="T64" fmla="*/ 36937194 w 602"/>
              <a:gd name="T65" fmla="*/ 26756804 h 602"/>
              <a:gd name="T66" fmla="*/ 35109861 w 602"/>
              <a:gd name="T67" fmla="*/ 27800891 h 602"/>
              <a:gd name="T68" fmla="*/ 23102139 w 602"/>
              <a:gd name="T69" fmla="*/ 36023527 h 602"/>
              <a:gd name="T70" fmla="*/ 21274806 w 602"/>
              <a:gd name="T71" fmla="*/ 39678193 h 602"/>
              <a:gd name="T72" fmla="*/ 23102139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467" y="601"/>
                  <a:pt x="601" y="467"/>
                  <a:pt x="601" y="304"/>
                </a:cubicBezTo>
                <a:cubicBezTo>
                  <a:pt x="601" y="135"/>
                  <a:pt x="467" y="0"/>
                  <a:pt x="304" y="0"/>
                </a:cubicBezTo>
                <a:cubicBezTo>
                  <a:pt x="135" y="0"/>
                  <a:pt x="0" y="135"/>
                  <a:pt x="0" y="304"/>
                </a:cubicBezTo>
                <a:cubicBezTo>
                  <a:pt x="0" y="467"/>
                  <a:pt x="135" y="601"/>
                  <a:pt x="304" y="601"/>
                </a:cubicBezTo>
                <a:close/>
                <a:moveTo>
                  <a:pt x="304" y="57"/>
                </a:moveTo>
                <a:lnTo>
                  <a:pt x="304" y="57"/>
                </a:lnTo>
                <a:cubicBezTo>
                  <a:pt x="439" y="57"/>
                  <a:pt x="544" y="170"/>
                  <a:pt x="544" y="304"/>
                </a:cubicBezTo>
                <a:cubicBezTo>
                  <a:pt x="544" y="439"/>
                  <a:pt x="439" y="545"/>
                  <a:pt x="304" y="545"/>
                </a:cubicBezTo>
                <a:cubicBezTo>
                  <a:pt x="170" y="545"/>
                  <a:pt x="57" y="439"/>
                  <a:pt x="57" y="304"/>
                </a:cubicBezTo>
                <a:cubicBezTo>
                  <a:pt x="57" y="170"/>
                  <a:pt x="170" y="57"/>
                  <a:pt x="304" y="57"/>
                </a:cubicBezTo>
                <a:close/>
                <a:moveTo>
                  <a:pt x="177" y="326"/>
                </a:moveTo>
                <a:lnTo>
                  <a:pt x="177" y="326"/>
                </a:lnTo>
                <a:cubicBezTo>
                  <a:pt x="269" y="389"/>
                  <a:pt x="269" y="389"/>
                  <a:pt x="269" y="389"/>
                </a:cubicBezTo>
                <a:cubicBezTo>
                  <a:pt x="269" y="396"/>
                  <a:pt x="276" y="396"/>
                  <a:pt x="283" y="396"/>
                </a:cubicBezTo>
                <a:cubicBezTo>
                  <a:pt x="297" y="396"/>
                  <a:pt x="311" y="382"/>
                  <a:pt x="311" y="368"/>
                </a:cubicBezTo>
                <a:cubicBezTo>
                  <a:pt x="311" y="333"/>
                  <a:pt x="311" y="333"/>
                  <a:pt x="311" y="333"/>
                </a:cubicBezTo>
                <a:cubicBezTo>
                  <a:pt x="396" y="389"/>
                  <a:pt x="396" y="389"/>
                  <a:pt x="396" y="389"/>
                </a:cubicBezTo>
                <a:cubicBezTo>
                  <a:pt x="403" y="396"/>
                  <a:pt x="410" y="396"/>
                  <a:pt x="417" y="396"/>
                </a:cubicBezTo>
                <a:cubicBezTo>
                  <a:pt x="431" y="396"/>
                  <a:pt x="446" y="382"/>
                  <a:pt x="446" y="368"/>
                </a:cubicBezTo>
                <a:cubicBezTo>
                  <a:pt x="446" y="234"/>
                  <a:pt x="446" y="234"/>
                  <a:pt x="446" y="234"/>
                </a:cubicBezTo>
                <a:cubicBezTo>
                  <a:pt x="446" y="220"/>
                  <a:pt x="431" y="205"/>
                  <a:pt x="417" y="205"/>
                </a:cubicBezTo>
                <a:cubicBezTo>
                  <a:pt x="410" y="205"/>
                  <a:pt x="403" y="213"/>
                  <a:pt x="396" y="213"/>
                </a:cubicBezTo>
                <a:cubicBezTo>
                  <a:pt x="311" y="276"/>
                  <a:pt x="311" y="276"/>
                  <a:pt x="311" y="276"/>
                </a:cubicBezTo>
                <a:cubicBezTo>
                  <a:pt x="311" y="234"/>
                  <a:pt x="311" y="234"/>
                  <a:pt x="311" y="234"/>
                </a:cubicBezTo>
                <a:cubicBezTo>
                  <a:pt x="311" y="220"/>
                  <a:pt x="297" y="205"/>
                  <a:pt x="283" y="205"/>
                </a:cubicBezTo>
                <a:cubicBezTo>
                  <a:pt x="276" y="205"/>
                  <a:pt x="269" y="213"/>
                  <a:pt x="269" y="213"/>
                </a:cubicBezTo>
                <a:cubicBezTo>
                  <a:pt x="177" y="276"/>
                  <a:pt x="177" y="276"/>
                  <a:pt x="177" y="276"/>
                </a:cubicBezTo>
                <a:cubicBezTo>
                  <a:pt x="163" y="283"/>
                  <a:pt x="163" y="290"/>
                  <a:pt x="163" y="304"/>
                </a:cubicBezTo>
                <a:cubicBezTo>
                  <a:pt x="163" y="311"/>
                  <a:pt x="163" y="318"/>
                  <a:pt x="177" y="326"/>
                </a:cubicBezTo>
                <a:close/>
              </a:path>
            </a:pathLst>
          </a:custGeom>
          <a:solidFill>
            <a:schemeClr val="tx1"/>
          </a:solidFill>
          <a:ln>
            <a:noFill/>
          </a:ln>
          <a:extLst/>
        </p:spPr>
        <p:txBody>
          <a:bodyPr wrap="none" anchor="ctr"/>
          <a:lstStyle/>
          <a:p>
            <a:endParaRPr lang="en-US" dirty="0">
              <a:latin typeface="Lato Light"/>
            </a:endParaRPr>
          </a:p>
        </p:txBody>
      </p:sp>
      <p:sp>
        <p:nvSpPr>
          <p:cNvPr id="16419" name="Freeform 34"/>
          <p:cNvSpPr>
            <a:spLocks noChangeArrowheads="1"/>
          </p:cNvSpPr>
          <p:nvPr/>
        </p:nvSpPr>
        <p:spPr bwMode="auto">
          <a:xfrm>
            <a:off x="16117692" y="4262966"/>
            <a:ext cx="579814" cy="579968"/>
          </a:xfrm>
          <a:custGeom>
            <a:avLst/>
            <a:gdLst>
              <a:gd name="T0" fmla="*/ 38763987 w 602"/>
              <a:gd name="T1" fmla="*/ 78442719 h 602"/>
              <a:gd name="T2" fmla="*/ 38763987 w 602"/>
              <a:gd name="T3" fmla="*/ 78442719 h 602"/>
              <a:gd name="T4" fmla="*/ 0 w 602"/>
              <a:gd name="T5" fmla="*/ 39678193 h 602"/>
              <a:gd name="T6" fmla="*/ 38763987 w 602"/>
              <a:gd name="T7" fmla="*/ 0 h 602"/>
              <a:gd name="T8" fmla="*/ 78441997 w 602"/>
              <a:gd name="T9" fmla="*/ 39678193 h 602"/>
              <a:gd name="T10" fmla="*/ 38763987 w 602"/>
              <a:gd name="T11" fmla="*/ 78442719 h 602"/>
              <a:gd name="T12" fmla="*/ 38763987 w 602"/>
              <a:gd name="T13" fmla="*/ 7439751 h 602"/>
              <a:gd name="T14" fmla="*/ 38763987 w 602"/>
              <a:gd name="T15" fmla="*/ 7439751 h 602"/>
              <a:gd name="T16" fmla="*/ 7439717 w 602"/>
              <a:gd name="T17" fmla="*/ 39678193 h 602"/>
              <a:gd name="T18" fmla="*/ 38763987 w 602"/>
              <a:gd name="T19" fmla="*/ 71133388 h 602"/>
              <a:gd name="T20" fmla="*/ 71002280 w 602"/>
              <a:gd name="T21" fmla="*/ 39678193 h 602"/>
              <a:gd name="T22" fmla="*/ 38763987 w 602"/>
              <a:gd name="T23" fmla="*/ 7439751 h 602"/>
              <a:gd name="T24" fmla="*/ 49858353 w 602"/>
              <a:gd name="T25" fmla="*/ 48944916 h 602"/>
              <a:gd name="T26" fmla="*/ 49858353 w 602"/>
              <a:gd name="T27" fmla="*/ 48944916 h 602"/>
              <a:gd name="T28" fmla="*/ 46203704 w 602"/>
              <a:gd name="T29" fmla="*/ 52599581 h 602"/>
              <a:gd name="T30" fmla="*/ 42418636 w 602"/>
              <a:gd name="T31" fmla="*/ 48944916 h 602"/>
              <a:gd name="T32" fmla="*/ 42418636 w 602"/>
              <a:gd name="T33" fmla="*/ 48944916 h 602"/>
              <a:gd name="T34" fmla="*/ 42418636 w 602"/>
              <a:gd name="T35" fmla="*/ 29628224 h 602"/>
              <a:gd name="T36" fmla="*/ 42418636 w 602"/>
              <a:gd name="T37" fmla="*/ 29628224 h 602"/>
              <a:gd name="T38" fmla="*/ 42418636 w 602"/>
              <a:gd name="T39" fmla="*/ 29628224 h 602"/>
              <a:gd name="T40" fmla="*/ 46203704 w 602"/>
              <a:gd name="T41" fmla="*/ 25843138 h 602"/>
              <a:gd name="T42" fmla="*/ 49858353 w 602"/>
              <a:gd name="T43" fmla="*/ 29628224 h 602"/>
              <a:gd name="T44" fmla="*/ 49858353 w 602"/>
              <a:gd name="T45" fmla="*/ 29628224 h 602"/>
              <a:gd name="T46" fmla="*/ 49858353 w 602"/>
              <a:gd name="T47" fmla="*/ 48944916 h 602"/>
              <a:gd name="T48" fmla="*/ 35109700 w 602"/>
              <a:gd name="T49" fmla="*/ 48944916 h 602"/>
              <a:gd name="T50" fmla="*/ 35109700 w 602"/>
              <a:gd name="T51" fmla="*/ 48944916 h 602"/>
              <a:gd name="T52" fmla="*/ 31324631 w 602"/>
              <a:gd name="T53" fmla="*/ 52599581 h 602"/>
              <a:gd name="T54" fmla="*/ 27669982 w 602"/>
              <a:gd name="T55" fmla="*/ 48944916 h 602"/>
              <a:gd name="T56" fmla="*/ 27669982 w 602"/>
              <a:gd name="T57" fmla="*/ 48944916 h 602"/>
              <a:gd name="T58" fmla="*/ 27669982 w 602"/>
              <a:gd name="T59" fmla="*/ 29628224 h 602"/>
              <a:gd name="T60" fmla="*/ 27669982 w 602"/>
              <a:gd name="T61" fmla="*/ 29628224 h 602"/>
              <a:gd name="T62" fmla="*/ 27669982 w 602"/>
              <a:gd name="T63" fmla="*/ 29628224 h 602"/>
              <a:gd name="T64" fmla="*/ 31324631 w 602"/>
              <a:gd name="T65" fmla="*/ 25843138 h 602"/>
              <a:gd name="T66" fmla="*/ 35109700 w 602"/>
              <a:gd name="T67" fmla="*/ 29628224 h 602"/>
              <a:gd name="T68" fmla="*/ 35109700 w 602"/>
              <a:gd name="T69" fmla="*/ 29628224 h 602"/>
              <a:gd name="T70" fmla="*/ 35109700 w 602"/>
              <a:gd name="T71" fmla="*/ 4894491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5"/>
                  <a:pt x="297" y="545"/>
                </a:cubicBezTo>
                <a:cubicBezTo>
                  <a:pt x="431" y="545"/>
                  <a:pt x="544" y="439"/>
                  <a:pt x="544" y="304"/>
                </a:cubicBezTo>
                <a:cubicBezTo>
                  <a:pt x="544" y="170"/>
                  <a:pt x="431" y="57"/>
                  <a:pt x="297" y="57"/>
                </a:cubicBezTo>
                <a:close/>
                <a:moveTo>
                  <a:pt x="382" y="375"/>
                </a:moveTo>
                <a:lnTo>
                  <a:pt x="382" y="375"/>
                </a:lnTo>
                <a:cubicBezTo>
                  <a:pt x="382" y="396"/>
                  <a:pt x="375" y="403"/>
                  <a:pt x="354" y="403"/>
                </a:cubicBezTo>
                <a:cubicBezTo>
                  <a:pt x="340" y="403"/>
                  <a:pt x="325" y="396"/>
                  <a:pt x="325" y="375"/>
                </a:cubicBezTo>
                <a:cubicBezTo>
                  <a:pt x="325" y="227"/>
                  <a:pt x="325" y="227"/>
                  <a:pt x="325" y="227"/>
                </a:cubicBezTo>
                <a:cubicBezTo>
                  <a:pt x="325" y="213"/>
                  <a:pt x="340" y="198"/>
                  <a:pt x="354" y="198"/>
                </a:cubicBezTo>
                <a:cubicBezTo>
                  <a:pt x="375" y="198"/>
                  <a:pt x="382" y="213"/>
                  <a:pt x="382" y="227"/>
                </a:cubicBezTo>
                <a:cubicBezTo>
                  <a:pt x="382" y="375"/>
                  <a:pt x="382" y="375"/>
                  <a:pt x="382" y="375"/>
                </a:cubicBezTo>
                <a:close/>
                <a:moveTo>
                  <a:pt x="269" y="375"/>
                </a:moveTo>
                <a:lnTo>
                  <a:pt x="269" y="375"/>
                </a:lnTo>
                <a:cubicBezTo>
                  <a:pt x="269" y="396"/>
                  <a:pt x="262" y="403"/>
                  <a:pt x="240" y="403"/>
                </a:cubicBezTo>
                <a:cubicBezTo>
                  <a:pt x="226" y="403"/>
                  <a:pt x="212" y="396"/>
                  <a:pt x="212" y="375"/>
                </a:cubicBezTo>
                <a:cubicBezTo>
                  <a:pt x="212" y="227"/>
                  <a:pt x="212" y="227"/>
                  <a:pt x="212" y="227"/>
                </a:cubicBezTo>
                <a:cubicBezTo>
                  <a:pt x="212" y="213"/>
                  <a:pt x="226" y="198"/>
                  <a:pt x="240" y="198"/>
                </a:cubicBezTo>
                <a:cubicBezTo>
                  <a:pt x="262" y="198"/>
                  <a:pt x="269" y="213"/>
                  <a:pt x="269" y="227"/>
                </a:cubicBezTo>
                <a:cubicBezTo>
                  <a:pt x="269" y="375"/>
                  <a:pt x="269" y="375"/>
                  <a:pt x="269" y="375"/>
                </a:cubicBezTo>
                <a:close/>
              </a:path>
            </a:pathLst>
          </a:custGeom>
          <a:solidFill>
            <a:schemeClr val="tx1"/>
          </a:solidFill>
          <a:ln>
            <a:noFill/>
          </a:ln>
          <a:extLst/>
        </p:spPr>
        <p:txBody>
          <a:bodyPr wrap="none" anchor="ctr"/>
          <a:lstStyle/>
          <a:p>
            <a:endParaRPr lang="en-US" dirty="0">
              <a:latin typeface="Lato Light"/>
            </a:endParaRPr>
          </a:p>
        </p:txBody>
      </p:sp>
      <p:sp>
        <p:nvSpPr>
          <p:cNvPr id="16420" name="Freeform 35"/>
          <p:cNvSpPr>
            <a:spLocks noChangeArrowheads="1"/>
          </p:cNvSpPr>
          <p:nvPr/>
        </p:nvSpPr>
        <p:spPr bwMode="auto">
          <a:xfrm>
            <a:off x="15101957" y="4262966"/>
            <a:ext cx="584048" cy="579968"/>
          </a:xfrm>
          <a:custGeom>
            <a:avLst/>
            <a:gdLst>
              <a:gd name="T0" fmla="*/ 39339251 w 609"/>
              <a:gd name="T1" fmla="*/ 78442719 h 602"/>
              <a:gd name="T2" fmla="*/ 39339251 w 609"/>
              <a:gd name="T3" fmla="*/ 78442719 h 602"/>
              <a:gd name="T4" fmla="*/ 0 w 609"/>
              <a:gd name="T5" fmla="*/ 39678193 h 602"/>
              <a:gd name="T6" fmla="*/ 39339251 w 609"/>
              <a:gd name="T7" fmla="*/ 0 h 602"/>
              <a:gd name="T8" fmla="*/ 78678142 w 609"/>
              <a:gd name="T9" fmla="*/ 39678193 h 602"/>
              <a:gd name="T10" fmla="*/ 39339251 w 609"/>
              <a:gd name="T11" fmla="*/ 78442719 h 602"/>
              <a:gd name="T12" fmla="*/ 39339251 w 609"/>
              <a:gd name="T13" fmla="*/ 7439751 h 602"/>
              <a:gd name="T14" fmla="*/ 39339251 w 609"/>
              <a:gd name="T15" fmla="*/ 7439751 h 602"/>
              <a:gd name="T16" fmla="*/ 7376244 w 609"/>
              <a:gd name="T17" fmla="*/ 39678193 h 602"/>
              <a:gd name="T18" fmla="*/ 39339251 w 609"/>
              <a:gd name="T19" fmla="*/ 71133388 h 602"/>
              <a:gd name="T20" fmla="*/ 71302258 w 609"/>
              <a:gd name="T21" fmla="*/ 39678193 h 602"/>
              <a:gd name="T22" fmla="*/ 39339251 w 609"/>
              <a:gd name="T23" fmla="*/ 7439751 h 602"/>
              <a:gd name="T24" fmla="*/ 49432889 w 609"/>
              <a:gd name="T25" fmla="*/ 52599581 h 602"/>
              <a:gd name="T26" fmla="*/ 49432889 w 609"/>
              <a:gd name="T27" fmla="*/ 52599581 h 602"/>
              <a:gd name="T28" fmla="*/ 29245613 w 609"/>
              <a:gd name="T29" fmla="*/ 52599581 h 602"/>
              <a:gd name="T30" fmla="*/ 25622062 w 609"/>
              <a:gd name="T31" fmla="*/ 48944916 h 602"/>
              <a:gd name="T32" fmla="*/ 25622062 w 609"/>
              <a:gd name="T33" fmla="*/ 29628224 h 602"/>
              <a:gd name="T34" fmla="*/ 29245613 w 609"/>
              <a:gd name="T35" fmla="*/ 25843138 h 602"/>
              <a:gd name="T36" fmla="*/ 49432889 w 609"/>
              <a:gd name="T37" fmla="*/ 25843138 h 602"/>
              <a:gd name="T38" fmla="*/ 53056080 w 609"/>
              <a:gd name="T39" fmla="*/ 29628224 h 602"/>
              <a:gd name="T40" fmla="*/ 53056080 w 609"/>
              <a:gd name="T41" fmla="*/ 48944916 h 602"/>
              <a:gd name="T42" fmla="*/ 49432889 w 609"/>
              <a:gd name="T43" fmla="*/ 52599581 h 60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09" h="602">
                <a:moveTo>
                  <a:pt x="304" y="601"/>
                </a:moveTo>
                <a:lnTo>
                  <a:pt x="304" y="601"/>
                </a:lnTo>
                <a:cubicBezTo>
                  <a:pt x="134" y="601"/>
                  <a:pt x="0" y="467"/>
                  <a:pt x="0" y="304"/>
                </a:cubicBezTo>
                <a:cubicBezTo>
                  <a:pt x="0" y="135"/>
                  <a:pt x="134"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8" y="545"/>
                  <a:pt x="551" y="439"/>
                  <a:pt x="551" y="304"/>
                </a:cubicBezTo>
                <a:cubicBezTo>
                  <a:pt x="551" y="170"/>
                  <a:pt x="438" y="57"/>
                  <a:pt x="304" y="57"/>
                </a:cubicBezTo>
                <a:close/>
                <a:moveTo>
                  <a:pt x="382" y="403"/>
                </a:moveTo>
                <a:lnTo>
                  <a:pt x="382" y="403"/>
                </a:lnTo>
                <a:cubicBezTo>
                  <a:pt x="226" y="403"/>
                  <a:pt x="226" y="403"/>
                  <a:pt x="226" y="403"/>
                </a:cubicBezTo>
                <a:cubicBezTo>
                  <a:pt x="212" y="403"/>
                  <a:pt x="198" y="396"/>
                  <a:pt x="198" y="375"/>
                </a:cubicBezTo>
                <a:cubicBezTo>
                  <a:pt x="198" y="227"/>
                  <a:pt x="198" y="227"/>
                  <a:pt x="198" y="227"/>
                </a:cubicBezTo>
                <a:cubicBezTo>
                  <a:pt x="198" y="213"/>
                  <a:pt x="212" y="198"/>
                  <a:pt x="226" y="198"/>
                </a:cubicBezTo>
                <a:cubicBezTo>
                  <a:pt x="382" y="198"/>
                  <a:pt x="382" y="198"/>
                  <a:pt x="382" y="198"/>
                </a:cubicBezTo>
                <a:cubicBezTo>
                  <a:pt x="396" y="198"/>
                  <a:pt x="410" y="213"/>
                  <a:pt x="410" y="227"/>
                </a:cubicBezTo>
                <a:cubicBezTo>
                  <a:pt x="410" y="375"/>
                  <a:pt x="410" y="375"/>
                  <a:pt x="410" y="375"/>
                </a:cubicBezTo>
                <a:cubicBezTo>
                  <a:pt x="410" y="396"/>
                  <a:pt x="396" y="403"/>
                  <a:pt x="382" y="403"/>
                </a:cubicBezTo>
                <a:close/>
              </a:path>
            </a:pathLst>
          </a:custGeom>
          <a:solidFill>
            <a:schemeClr val="tx1"/>
          </a:solidFill>
          <a:ln>
            <a:noFill/>
          </a:ln>
          <a:extLst/>
        </p:spPr>
        <p:txBody>
          <a:bodyPr wrap="none" anchor="ctr"/>
          <a:lstStyle/>
          <a:p>
            <a:endParaRPr lang="en-US" dirty="0">
              <a:latin typeface="Lato Light"/>
            </a:endParaRPr>
          </a:p>
        </p:txBody>
      </p:sp>
      <p:sp>
        <p:nvSpPr>
          <p:cNvPr id="16421" name="Freeform 36"/>
          <p:cNvSpPr>
            <a:spLocks noChangeArrowheads="1"/>
          </p:cNvSpPr>
          <p:nvPr/>
        </p:nvSpPr>
        <p:spPr bwMode="auto">
          <a:xfrm>
            <a:off x="14090453" y="4262966"/>
            <a:ext cx="579817" cy="579968"/>
          </a:xfrm>
          <a:custGeom>
            <a:avLst/>
            <a:gdLst>
              <a:gd name="T0" fmla="*/ 39678193 w 602"/>
              <a:gd name="T1" fmla="*/ 78442719 h 602"/>
              <a:gd name="T2" fmla="*/ 39678193 w 602"/>
              <a:gd name="T3" fmla="*/ 78442719 h 602"/>
              <a:gd name="T4" fmla="*/ 0 w 602"/>
              <a:gd name="T5" fmla="*/ 39678193 h 602"/>
              <a:gd name="T6" fmla="*/ 39678193 w 602"/>
              <a:gd name="T7" fmla="*/ 0 h 602"/>
              <a:gd name="T8" fmla="*/ 78442719 w 602"/>
              <a:gd name="T9" fmla="*/ 39678193 h 602"/>
              <a:gd name="T10" fmla="*/ 39678193 w 602"/>
              <a:gd name="T11" fmla="*/ 78442719 h 602"/>
              <a:gd name="T12" fmla="*/ 39678193 w 602"/>
              <a:gd name="T13" fmla="*/ 7439751 h 602"/>
              <a:gd name="T14" fmla="*/ 39678193 w 602"/>
              <a:gd name="T15" fmla="*/ 7439751 h 602"/>
              <a:gd name="T16" fmla="*/ 7439751 w 602"/>
              <a:gd name="T17" fmla="*/ 39678193 h 602"/>
              <a:gd name="T18" fmla="*/ 39678193 w 602"/>
              <a:gd name="T19" fmla="*/ 71133388 h 602"/>
              <a:gd name="T20" fmla="*/ 71002968 w 602"/>
              <a:gd name="T21" fmla="*/ 39678193 h 602"/>
              <a:gd name="T22" fmla="*/ 39678193 w 602"/>
              <a:gd name="T23" fmla="*/ 7439751 h 602"/>
              <a:gd name="T24" fmla="*/ 50772248 w 602"/>
              <a:gd name="T25" fmla="*/ 42549612 h 602"/>
              <a:gd name="T26" fmla="*/ 50772248 w 602"/>
              <a:gd name="T27" fmla="*/ 42549612 h 602"/>
              <a:gd name="T28" fmla="*/ 31324775 w 602"/>
              <a:gd name="T29" fmla="*/ 54426914 h 602"/>
              <a:gd name="T30" fmla="*/ 31324775 w 602"/>
              <a:gd name="T31" fmla="*/ 54426914 h 602"/>
              <a:gd name="T32" fmla="*/ 31324775 w 602"/>
              <a:gd name="T33" fmla="*/ 55340580 h 602"/>
              <a:gd name="T34" fmla="*/ 31324775 w 602"/>
              <a:gd name="T35" fmla="*/ 55340580 h 602"/>
              <a:gd name="T36" fmla="*/ 30411109 w 602"/>
              <a:gd name="T37" fmla="*/ 55340580 h 602"/>
              <a:gd name="T38" fmla="*/ 30411109 w 602"/>
              <a:gd name="T39" fmla="*/ 55340580 h 602"/>
              <a:gd name="T40" fmla="*/ 30411109 w 602"/>
              <a:gd name="T41" fmla="*/ 55340580 h 602"/>
              <a:gd name="T42" fmla="*/ 30411109 w 602"/>
              <a:gd name="T43" fmla="*/ 55340580 h 602"/>
              <a:gd name="T44" fmla="*/ 30411109 w 602"/>
              <a:gd name="T45" fmla="*/ 55340580 h 602"/>
              <a:gd name="T46" fmla="*/ 30411109 w 602"/>
              <a:gd name="T47" fmla="*/ 55340580 h 602"/>
              <a:gd name="T48" fmla="*/ 29497442 w 602"/>
              <a:gd name="T49" fmla="*/ 55340580 h 602"/>
              <a:gd name="T50" fmla="*/ 29497442 w 602"/>
              <a:gd name="T51" fmla="*/ 55340580 h 602"/>
              <a:gd name="T52" fmla="*/ 29497442 w 602"/>
              <a:gd name="T53" fmla="*/ 55340580 h 602"/>
              <a:gd name="T54" fmla="*/ 25843138 w 602"/>
              <a:gd name="T55" fmla="*/ 51685915 h 602"/>
              <a:gd name="T56" fmla="*/ 25843138 w 602"/>
              <a:gd name="T57" fmla="*/ 51685915 h 602"/>
              <a:gd name="T58" fmla="*/ 25843138 w 602"/>
              <a:gd name="T59" fmla="*/ 51685915 h 602"/>
              <a:gd name="T60" fmla="*/ 25843138 w 602"/>
              <a:gd name="T61" fmla="*/ 26756804 h 602"/>
              <a:gd name="T62" fmla="*/ 25843138 w 602"/>
              <a:gd name="T63" fmla="*/ 26756804 h 602"/>
              <a:gd name="T64" fmla="*/ 29497442 w 602"/>
              <a:gd name="T65" fmla="*/ 23102139 h 602"/>
              <a:gd name="T66" fmla="*/ 31324775 w 602"/>
              <a:gd name="T67" fmla="*/ 24015805 h 602"/>
              <a:gd name="T68" fmla="*/ 50772248 w 602"/>
              <a:gd name="T69" fmla="*/ 36023527 h 602"/>
              <a:gd name="T70" fmla="*/ 52599581 w 602"/>
              <a:gd name="T71" fmla="*/ 39678193 h 602"/>
              <a:gd name="T72" fmla="*/ 50772248 w 602"/>
              <a:gd name="T73" fmla="*/ 42549612 h 60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5"/>
                  <a:pt x="304" y="545"/>
                </a:cubicBezTo>
                <a:cubicBezTo>
                  <a:pt x="438" y="545"/>
                  <a:pt x="544" y="439"/>
                  <a:pt x="544" y="304"/>
                </a:cubicBezTo>
                <a:cubicBezTo>
                  <a:pt x="544" y="170"/>
                  <a:pt x="438" y="57"/>
                  <a:pt x="304" y="57"/>
                </a:cubicBezTo>
                <a:close/>
                <a:moveTo>
                  <a:pt x="389" y="326"/>
                </a:moveTo>
                <a:lnTo>
                  <a:pt x="389" y="326"/>
                </a:lnTo>
                <a:cubicBezTo>
                  <a:pt x="240" y="417"/>
                  <a:pt x="240" y="417"/>
                  <a:pt x="240" y="417"/>
                </a:cubicBezTo>
                <a:lnTo>
                  <a:pt x="240" y="424"/>
                </a:lnTo>
                <a:cubicBezTo>
                  <a:pt x="233" y="424"/>
                  <a:pt x="233" y="424"/>
                  <a:pt x="233" y="424"/>
                </a:cubicBezTo>
                <a:cubicBezTo>
                  <a:pt x="226" y="424"/>
                  <a:pt x="226" y="424"/>
                  <a:pt x="226" y="424"/>
                </a:cubicBezTo>
                <a:cubicBezTo>
                  <a:pt x="212" y="424"/>
                  <a:pt x="198" y="410"/>
                  <a:pt x="198" y="396"/>
                </a:cubicBezTo>
                <a:cubicBezTo>
                  <a:pt x="198" y="205"/>
                  <a:pt x="198" y="205"/>
                  <a:pt x="198" y="205"/>
                </a:cubicBezTo>
                <a:cubicBezTo>
                  <a:pt x="198" y="191"/>
                  <a:pt x="212" y="177"/>
                  <a:pt x="226" y="177"/>
                </a:cubicBezTo>
                <a:cubicBezTo>
                  <a:pt x="233" y="177"/>
                  <a:pt x="240" y="184"/>
                  <a:pt x="240" y="184"/>
                </a:cubicBezTo>
                <a:cubicBezTo>
                  <a:pt x="389" y="276"/>
                  <a:pt x="389" y="276"/>
                  <a:pt x="389" y="276"/>
                </a:cubicBezTo>
                <a:cubicBezTo>
                  <a:pt x="403" y="283"/>
                  <a:pt x="403" y="290"/>
                  <a:pt x="403" y="304"/>
                </a:cubicBezTo>
                <a:cubicBezTo>
                  <a:pt x="403" y="311"/>
                  <a:pt x="403" y="318"/>
                  <a:pt x="389" y="326"/>
                </a:cubicBezTo>
                <a:close/>
              </a:path>
            </a:pathLst>
          </a:custGeom>
          <a:solidFill>
            <a:schemeClr val="tx1"/>
          </a:solidFill>
          <a:ln>
            <a:noFill/>
          </a:ln>
          <a:extLst/>
        </p:spPr>
        <p:txBody>
          <a:bodyPr wrap="none" anchor="ctr"/>
          <a:lstStyle/>
          <a:p>
            <a:endParaRPr lang="en-US" dirty="0">
              <a:latin typeface="Lato Light"/>
            </a:endParaRPr>
          </a:p>
        </p:txBody>
      </p:sp>
      <p:sp>
        <p:nvSpPr>
          <p:cNvPr id="16422" name="Freeform 37"/>
          <p:cNvSpPr>
            <a:spLocks noChangeArrowheads="1"/>
          </p:cNvSpPr>
          <p:nvPr/>
        </p:nvSpPr>
        <p:spPr bwMode="auto">
          <a:xfrm>
            <a:off x="18238040" y="7324378"/>
            <a:ext cx="579814" cy="57996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38763987 w 602"/>
              <a:gd name="T13" fmla="*/ 7439751 h 602"/>
              <a:gd name="T14" fmla="*/ 38763987 w 602"/>
              <a:gd name="T15" fmla="*/ 7439751 h 602"/>
              <a:gd name="T16" fmla="*/ 7439717 w 602"/>
              <a:gd name="T17" fmla="*/ 38764526 h 602"/>
              <a:gd name="T18" fmla="*/ 38763987 w 602"/>
              <a:gd name="T19" fmla="*/ 71002968 h 602"/>
              <a:gd name="T20" fmla="*/ 71002280 w 602"/>
              <a:gd name="T21" fmla="*/ 38764526 h 602"/>
              <a:gd name="T22" fmla="*/ 38763987 w 602"/>
              <a:gd name="T23" fmla="*/ 7439751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297" y="601"/>
                </a:moveTo>
                <a:lnTo>
                  <a:pt x="297" y="601"/>
                </a:lnTo>
                <a:cubicBezTo>
                  <a:pt x="134" y="601"/>
                  <a:pt x="0" y="467"/>
                  <a:pt x="0" y="297"/>
                </a:cubicBezTo>
                <a:cubicBezTo>
                  <a:pt x="0" y="135"/>
                  <a:pt x="134" y="0"/>
                  <a:pt x="297" y="0"/>
                </a:cubicBezTo>
                <a:cubicBezTo>
                  <a:pt x="466" y="0"/>
                  <a:pt x="601" y="135"/>
                  <a:pt x="601" y="297"/>
                </a:cubicBezTo>
                <a:cubicBezTo>
                  <a:pt x="601" y="467"/>
                  <a:pt x="466"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path>
            </a:pathLst>
          </a:custGeom>
          <a:solidFill>
            <a:schemeClr val="tx1"/>
          </a:solidFill>
          <a:ln>
            <a:noFill/>
          </a:ln>
          <a:extLst/>
        </p:spPr>
        <p:txBody>
          <a:bodyPr wrap="none" anchor="ctr"/>
          <a:lstStyle/>
          <a:p>
            <a:endParaRPr lang="en-US" dirty="0">
              <a:latin typeface="Lato Light"/>
            </a:endParaRPr>
          </a:p>
        </p:txBody>
      </p:sp>
      <p:sp>
        <p:nvSpPr>
          <p:cNvPr id="16423" name="Freeform 38"/>
          <p:cNvSpPr>
            <a:spLocks noChangeArrowheads="1"/>
          </p:cNvSpPr>
          <p:nvPr/>
        </p:nvSpPr>
        <p:spPr bwMode="auto">
          <a:xfrm>
            <a:off x="17218072" y="7324378"/>
            <a:ext cx="584048" cy="579968"/>
          </a:xfrm>
          <a:custGeom>
            <a:avLst/>
            <a:gdLst>
              <a:gd name="T0" fmla="*/ 74925449 w 609"/>
              <a:gd name="T1" fmla="*/ 78442719 h 602"/>
              <a:gd name="T2" fmla="*/ 74925449 w 609"/>
              <a:gd name="T3" fmla="*/ 78442719 h 602"/>
              <a:gd name="T4" fmla="*/ 3623191 w 609"/>
              <a:gd name="T5" fmla="*/ 78442719 h 602"/>
              <a:gd name="T6" fmla="*/ 0 w 609"/>
              <a:gd name="T7" fmla="*/ 74788054 h 602"/>
              <a:gd name="T8" fmla="*/ 0 w 609"/>
              <a:gd name="T9" fmla="*/ 3785086 h 602"/>
              <a:gd name="T10" fmla="*/ 3623191 w 609"/>
              <a:gd name="T11" fmla="*/ 0 h 602"/>
              <a:gd name="T12" fmla="*/ 74925449 w 609"/>
              <a:gd name="T13" fmla="*/ 0 h 602"/>
              <a:gd name="T14" fmla="*/ 78678142 w 609"/>
              <a:gd name="T15" fmla="*/ 3785086 h 602"/>
              <a:gd name="T16" fmla="*/ 78678142 w 609"/>
              <a:gd name="T17" fmla="*/ 74788054 h 602"/>
              <a:gd name="T18" fmla="*/ 74925449 w 609"/>
              <a:gd name="T19" fmla="*/ 78442719 h 602"/>
              <a:gd name="T20" fmla="*/ 71302258 w 609"/>
              <a:gd name="T21" fmla="*/ 7439751 h 602"/>
              <a:gd name="T22" fmla="*/ 71302258 w 609"/>
              <a:gd name="T23" fmla="*/ 7439751 h 602"/>
              <a:gd name="T24" fmla="*/ 7246742 w 609"/>
              <a:gd name="T25" fmla="*/ 7439751 h 602"/>
              <a:gd name="T26" fmla="*/ 7246742 w 609"/>
              <a:gd name="T27" fmla="*/ 71002968 h 602"/>
              <a:gd name="T28" fmla="*/ 71302258 w 609"/>
              <a:gd name="T29" fmla="*/ 71002968 h 602"/>
              <a:gd name="T30" fmla="*/ 71302258 w 609"/>
              <a:gd name="T31" fmla="*/ 7439751 h 60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9" h="602">
                <a:moveTo>
                  <a:pt x="579" y="601"/>
                </a:moveTo>
                <a:lnTo>
                  <a:pt x="579" y="601"/>
                </a:lnTo>
                <a:cubicBezTo>
                  <a:pt x="28" y="601"/>
                  <a:pt x="28" y="601"/>
                  <a:pt x="28" y="601"/>
                </a:cubicBezTo>
                <a:cubicBezTo>
                  <a:pt x="14" y="601"/>
                  <a:pt x="0" y="587"/>
                  <a:pt x="0" y="573"/>
                </a:cubicBezTo>
                <a:cubicBezTo>
                  <a:pt x="0" y="29"/>
                  <a:pt x="0" y="29"/>
                  <a:pt x="0" y="29"/>
                </a:cubicBezTo>
                <a:cubicBezTo>
                  <a:pt x="0" y="7"/>
                  <a:pt x="14" y="0"/>
                  <a:pt x="28" y="0"/>
                </a:cubicBezTo>
                <a:cubicBezTo>
                  <a:pt x="579" y="0"/>
                  <a:pt x="579" y="0"/>
                  <a:pt x="579" y="0"/>
                </a:cubicBezTo>
                <a:cubicBezTo>
                  <a:pt x="594" y="0"/>
                  <a:pt x="608" y="7"/>
                  <a:pt x="608" y="29"/>
                </a:cubicBezTo>
                <a:cubicBezTo>
                  <a:pt x="608" y="573"/>
                  <a:pt x="608" y="573"/>
                  <a:pt x="608" y="573"/>
                </a:cubicBezTo>
                <a:cubicBezTo>
                  <a:pt x="608" y="587"/>
                  <a:pt x="594" y="601"/>
                  <a:pt x="579" y="601"/>
                </a:cubicBezTo>
                <a:close/>
                <a:moveTo>
                  <a:pt x="551" y="57"/>
                </a:moveTo>
                <a:lnTo>
                  <a:pt x="551" y="57"/>
                </a:lnTo>
                <a:cubicBezTo>
                  <a:pt x="56" y="57"/>
                  <a:pt x="56" y="57"/>
                  <a:pt x="56" y="57"/>
                </a:cubicBezTo>
                <a:cubicBezTo>
                  <a:pt x="56" y="544"/>
                  <a:pt x="56" y="544"/>
                  <a:pt x="56" y="544"/>
                </a:cubicBezTo>
                <a:cubicBezTo>
                  <a:pt x="551" y="544"/>
                  <a:pt x="551" y="544"/>
                  <a:pt x="551" y="544"/>
                </a:cubicBezTo>
                <a:lnTo>
                  <a:pt x="551" y="57"/>
                </a:lnTo>
                <a:close/>
              </a:path>
            </a:pathLst>
          </a:custGeom>
          <a:solidFill>
            <a:schemeClr val="tx1"/>
          </a:solidFill>
          <a:ln>
            <a:noFill/>
          </a:ln>
          <a:extLst/>
        </p:spPr>
        <p:txBody>
          <a:bodyPr wrap="none" anchor="ctr"/>
          <a:lstStyle/>
          <a:p>
            <a:endParaRPr lang="en-US" dirty="0">
              <a:latin typeface="Lato Light"/>
            </a:endParaRPr>
          </a:p>
        </p:txBody>
      </p:sp>
      <p:sp>
        <p:nvSpPr>
          <p:cNvPr id="16424" name="Freeform 39"/>
          <p:cNvSpPr>
            <a:spLocks noChangeArrowheads="1"/>
          </p:cNvSpPr>
          <p:nvPr/>
        </p:nvSpPr>
        <p:spPr bwMode="auto">
          <a:xfrm>
            <a:off x="16215034" y="7337080"/>
            <a:ext cx="562885" cy="546099"/>
          </a:xfrm>
          <a:custGeom>
            <a:avLst/>
            <a:gdLst>
              <a:gd name="T0" fmla="*/ 71946369 w 588"/>
              <a:gd name="T1" fmla="*/ 61832672 h 567"/>
              <a:gd name="T2" fmla="*/ 71946369 w 588"/>
              <a:gd name="T3" fmla="*/ 61832672 h 567"/>
              <a:gd name="T4" fmla="*/ 53766324 w 588"/>
              <a:gd name="T5" fmla="*/ 61832672 h 567"/>
              <a:gd name="T6" fmla="*/ 49253450 w 588"/>
              <a:gd name="T7" fmla="*/ 61832672 h 567"/>
              <a:gd name="T8" fmla="*/ 49253450 w 588"/>
              <a:gd name="T9" fmla="*/ 68224410 h 567"/>
              <a:gd name="T10" fmla="*/ 53766324 w 588"/>
              <a:gd name="T11" fmla="*/ 72920786 h 567"/>
              <a:gd name="T12" fmla="*/ 53766324 w 588"/>
              <a:gd name="T13" fmla="*/ 73833840 h 567"/>
              <a:gd name="T14" fmla="*/ 21790200 w 588"/>
              <a:gd name="T15" fmla="*/ 73833840 h 567"/>
              <a:gd name="T16" fmla="*/ 21790200 w 588"/>
              <a:gd name="T17" fmla="*/ 72920786 h 567"/>
              <a:gd name="T18" fmla="*/ 27334342 w 588"/>
              <a:gd name="T19" fmla="*/ 68224410 h 567"/>
              <a:gd name="T20" fmla="*/ 27334342 w 588"/>
              <a:gd name="T21" fmla="*/ 61832672 h 567"/>
              <a:gd name="T22" fmla="*/ 21790200 w 588"/>
              <a:gd name="T23" fmla="*/ 61832672 h 567"/>
              <a:gd name="T24" fmla="*/ 3610155 w 588"/>
              <a:gd name="T25" fmla="*/ 61832672 h 567"/>
              <a:gd name="T26" fmla="*/ 0 w 588"/>
              <a:gd name="T27" fmla="*/ 58180095 h 567"/>
              <a:gd name="T28" fmla="*/ 0 w 588"/>
              <a:gd name="T29" fmla="*/ 9262007 h 567"/>
              <a:gd name="T30" fmla="*/ 3610155 w 588"/>
              <a:gd name="T31" fmla="*/ 5609430 h 567"/>
              <a:gd name="T32" fmla="*/ 26431982 w 588"/>
              <a:gd name="T33" fmla="*/ 5609430 h 567"/>
              <a:gd name="T34" fmla="*/ 21790200 w 588"/>
              <a:gd name="T35" fmla="*/ 10175061 h 567"/>
              <a:gd name="T36" fmla="*/ 5415233 w 588"/>
              <a:gd name="T37" fmla="*/ 10175061 h 567"/>
              <a:gd name="T38" fmla="*/ 5415233 w 588"/>
              <a:gd name="T39" fmla="*/ 51657611 h 567"/>
              <a:gd name="T40" fmla="*/ 71043651 w 588"/>
              <a:gd name="T41" fmla="*/ 51657611 h 567"/>
              <a:gd name="T42" fmla="*/ 71043651 w 588"/>
              <a:gd name="T43" fmla="*/ 10175061 h 567"/>
              <a:gd name="T44" fmla="*/ 54668684 w 588"/>
              <a:gd name="T45" fmla="*/ 10175061 h 567"/>
              <a:gd name="T46" fmla="*/ 49253450 w 588"/>
              <a:gd name="T47" fmla="*/ 5609430 h 567"/>
              <a:gd name="T48" fmla="*/ 71946369 w 588"/>
              <a:gd name="T49" fmla="*/ 5609430 h 567"/>
              <a:gd name="T50" fmla="*/ 75685433 w 588"/>
              <a:gd name="T51" fmla="*/ 9262007 h 567"/>
              <a:gd name="T52" fmla="*/ 75685433 w 588"/>
              <a:gd name="T53" fmla="*/ 58180095 h 567"/>
              <a:gd name="T54" fmla="*/ 71946369 w 588"/>
              <a:gd name="T55" fmla="*/ 61832672 h 567"/>
              <a:gd name="T56" fmla="*/ 46417105 w 588"/>
              <a:gd name="T57" fmla="*/ 16697545 h 567"/>
              <a:gd name="T58" fmla="*/ 46417105 w 588"/>
              <a:gd name="T59" fmla="*/ 16697545 h 567"/>
              <a:gd name="T60" fmla="*/ 43709309 w 588"/>
              <a:gd name="T61" fmla="*/ 14740691 h 567"/>
              <a:gd name="T62" fmla="*/ 41904231 w 588"/>
              <a:gd name="T63" fmla="*/ 12914222 h 567"/>
              <a:gd name="T64" fmla="*/ 41904231 w 588"/>
              <a:gd name="T65" fmla="*/ 29481382 h 567"/>
              <a:gd name="T66" fmla="*/ 38294076 w 588"/>
              <a:gd name="T67" fmla="*/ 33264343 h 567"/>
              <a:gd name="T68" fmla="*/ 34683920 w 588"/>
              <a:gd name="T69" fmla="*/ 29481382 h 567"/>
              <a:gd name="T70" fmla="*/ 34683920 w 588"/>
              <a:gd name="T71" fmla="*/ 12914222 h 567"/>
              <a:gd name="T72" fmla="*/ 31847216 w 588"/>
              <a:gd name="T73" fmla="*/ 14740691 h 567"/>
              <a:gd name="T74" fmla="*/ 29139420 w 588"/>
              <a:gd name="T75" fmla="*/ 16697545 h 567"/>
              <a:gd name="T76" fmla="*/ 25529264 w 588"/>
              <a:gd name="T77" fmla="*/ 12914222 h 567"/>
              <a:gd name="T78" fmla="*/ 27334342 w 588"/>
              <a:gd name="T79" fmla="*/ 10175061 h 567"/>
              <a:gd name="T80" fmla="*/ 35586280 w 588"/>
              <a:gd name="T81" fmla="*/ 1956854 h 567"/>
              <a:gd name="T82" fmla="*/ 38294076 w 588"/>
              <a:gd name="T83" fmla="*/ 0 h 567"/>
              <a:gd name="T84" fmla="*/ 40099153 w 588"/>
              <a:gd name="T85" fmla="*/ 1956854 h 567"/>
              <a:gd name="T86" fmla="*/ 49253450 w 588"/>
              <a:gd name="T87" fmla="*/ 10175061 h 567"/>
              <a:gd name="T88" fmla="*/ 50156169 w 588"/>
              <a:gd name="T89" fmla="*/ 12914222 h 567"/>
              <a:gd name="T90" fmla="*/ 46417105 w 588"/>
              <a:gd name="T91" fmla="*/ 1669754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8" h="567">
                <a:moveTo>
                  <a:pt x="558" y="474"/>
                </a:moveTo>
                <a:lnTo>
                  <a:pt x="558" y="474"/>
                </a:lnTo>
                <a:cubicBezTo>
                  <a:pt x="417" y="474"/>
                  <a:pt x="417" y="474"/>
                  <a:pt x="417" y="474"/>
                </a:cubicBezTo>
                <a:cubicBezTo>
                  <a:pt x="382" y="474"/>
                  <a:pt x="382" y="474"/>
                  <a:pt x="382" y="474"/>
                </a:cubicBezTo>
                <a:cubicBezTo>
                  <a:pt x="382" y="523"/>
                  <a:pt x="382" y="523"/>
                  <a:pt x="382"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12" y="523"/>
                  <a:pt x="212" y="523"/>
                  <a:pt x="212" y="523"/>
                </a:cubicBezTo>
                <a:cubicBezTo>
                  <a:pt x="212" y="474"/>
                  <a:pt x="212" y="474"/>
                  <a:pt x="212"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05" y="43"/>
                  <a:pt x="205" y="43"/>
                  <a:pt x="205" y="43"/>
                </a:cubicBezTo>
                <a:cubicBezTo>
                  <a:pt x="169" y="78"/>
                  <a:pt x="169" y="78"/>
                  <a:pt x="169" y="78"/>
                </a:cubicBezTo>
                <a:cubicBezTo>
                  <a:pt x="42" y="78"/>
                  <a:pt x="42" y="78"/>
                  <a:pt x="42" y="78"/>
                </a:cubicBezTo>
                <a:cubicBezTo>
                  <a:pt x="42" y="396"/>
                  <a:pt x="42" y="396"/>
                  <a:pt x="42" y="396"/>
                </a:cubicBezTo>
                <a:cubicBezTo>
                  <a:pt x="551" y="396"/>
                  <a:pt x="551" y="396"/>
                  <a:pt x="551" y="396"/>
                </a:cubicBezTo>
                <a:cubicBezTo>
                  <a:pt x="551" y="78"/>
                  <a:pt x="551" y="78"/>
                  <a:pt x="551" y="78"/>
                </a:cubicBezTo>
                <a:cubicBezTo>
                  <a:pt x="424" y="78"/>
                  <a:pt x="424" y="78"/>
                  <a:pt x="424" y="78"/>
                </a:cubicBezTo>
                <a:cubicBezTo>
                  <a:pt x="382" y="43"/>
                  <a:pt x="382" y="43"/>
                  <a:pt x="382" y="43"/>
                </a:cubicBezTo>
                <a:cubicBezTo>
                  <a:pt x="558" y="43"/>
                  <a:pt x="558" y="43"/>
                  <a:pt x="558" y="43"/>
                </a:cubicBezTo>
                <a:cubicBezTo>
                  <a:pt x="572" y="43"/>
                  <a:pt x="587" y="50"/>
                  <a:pt x="587" y="71"/>
                </a:cubicBezTo>
                <a:cubicBezTo>
                  <a:pt x="587" y="446"/>
                  <a:pt x="587" y="446"/>
                  <a:pt x="587" y="446"/>
                </a:cubicBezTo>
                <a:cubicBezTo>
                  <a:pt x="587" y="460"/>
                  <a:pt x="572" y="474"/>
                  <a:pt x="558" y="474"/>
                </a:cubicBezTo>
                <a:close/>
                <a:moveTo>
                  <a:pt x="360" y="128"/>
                </a:moveTo>
                <a:lnTo>
                  <a:pt x="360" y="128"/>
                </a:lnTo>
                <a:cubicBezTo>
                  <a:pt x="353" y="128"/>
                  <a:pt x="346" y="121"/>
                  <a:pt x="339" y="113"/>
                </a:cubicBezTo>
                <a:cubicBezTo>
                  <a:pt x="325" y="99"/>
                  <a:pt x="325" y="99"/>
                  <a:pt x="325" y="99"/>
                </a:cubicBezTo>
                <a:cubicBezTo>
                  <a:pt x="325" y="226"/>
                  <a:pt x="325" y="226"/>
                  <a:pt x="325" y="226"/>
                </a:cubicBezTo>
                <a:cubicBezTo>
                  <a:pt x="325" y="248"/>
                  <a:pt x="311" y="255"/>
                  <a:pt x="297" y="255"/>
                </a:cubicBezTo>
                <a:cubicBezTo>
                  <a:pt x="276" y="255"/>
                  <a:pt x="269" y="248"/>
                  <a:pt x="269" y="226"/>
                </a:cubicBezTo>
                <a:cubicBezTo>
                  <a:pt x="269" y="99"/>
                  <a:pt x="269" y="99"/>
                  <a:pt x="269" y="99"/>
                </a:cubicBezTo>
                <a:cubicBezTo>
                  <a:pt x="247" y="113"/>
                  <a:pt x="247" y="113"/>
                  <a:pt x="247" y="113"/>
                </a:cubicBezTo>
                <a:cubicBezTo>
                  <a:pt x="240" y="121"/>
                  <a:pt x="233" y="128"/>
                  <a:pt x="226" y="128"/>
                </a:cubicBezTo>
                <a:cubicBezTo>
                  <a:pt x="212" y="128"/>
                  <a:pt x="198" y="113"/>
                  <a:pt x="198" y="99"/>
                </a:cubicBezTo>
                <a:cubicBezTo>
                  <a:pt x="198" y="92"/>
                  <a:pt x="205" y="85"/>
                  <a:pt x="212" y="78"/>
                </a:cubicBezTo>
                <a:cubicBezTo>
                  <a:pt x="276" y="15"/>
                  <a:pt x="276" y="15"/>
                  <a:pt x="276" y="15"/>
                </a:cubicBezTo>
                <a:cubicBezTo>
                  <a:pt x="283" y="8"/>
                  <a:pt x="290" y="0"/>
                  <a:pt x="297" y="0"/>
                </a:cubicBezTo>
                <a:cubicBezTo>
                  <a:pt x="304" y="0"/>
                  <a:pt x="311" y="8"/>
                  <a:pt x="311" y="15"/>
                </a:cubicBezTo>
                <a:cubicBezTo>
                  <a:pt x="382" y="78"/>
                  <a:pt x="382" y="78"/>
                  <a:pt x="382" y="78"/>
                </a:cubicBezTo>
                <a:cubicBezTo>
                  <a:pt x="389" y="85"/>
                  <a:pt x="389" y="92"/>
                  <a:pt x="389" y="99"/>
                </a:cubicBezTo>
                <a:cubicBezTo>
                  <a:pt x="389" y="113"/>
                  <a:pt x="375" y="128"/>
                  <a:pt x="360" y="128"/>
                </a:cubicBezTo>
                <a:close/>
              </a:path>
            </a:pathLst>
          </a:custGeom>
          <a:solidFill>
            <a:schemeClr val="tx1"/>
          </a:solidFill>
          <a:ln>
            <a:noFill/>
          </a:ln>
          <a:extLst/>
        </p:spPr>
        <p:txBody>
          <a:bodyPr wrap="none" anchor="ctr"/>
          <a:lstStyle/>
          <a:p>
            <a:endParaRPr lang="en-US" dirty="0">
              <a:latin typeface="Lato Light"/>
            </a:endParaRPr>
          </a:p>
        </p:txBody>
      </p:sp>
      <p:sp>
        <p:nvSpPr>
          <p:cNvPr id="16425" name="Freeform 40"/>
          <p:cNvSpPr>
            <a:spLocks noChangeArrowheads="1"/>
          </p:cNvSpPr>
          <p:nvPr/>
        </p:nvSpPr>
        <p:spPr bwMode="auto">
          <a:xfrm>
            <a:off x="15203530" y="7337080"/>
            <a:ext cx="562888" cy="546099"/>
          </a:xfrm>
          <a:custGeom>
            <a:avLst/>
            <a:gdLst>
              <a:gd name="T0" fmla="*/ 72192291 w 587"/>
              <a:gd name="T1" fmla="*/ 61832672 h 567"/>
              <a:gd name="T2" fmla="*/ 72192291 w 587"/>
              <a:gd name="T3" fmla="*/ 61832672 h 567"/>
              <a:gd name="T4" fmla="*/ 53950255 w 587"/>
              <a:gd name="T5" fmla="*/ 61832672 h 567"/>
              <a:gd name="T6" fmla="*/ 48386931 w 587"/>
              <a:gd name="T7" fmla="*/ 61832672 h 567"/>
              <a:gd name="T8" fmla="*/ 48386931 w 587"/>
              <a:gd name="T9" fmla="*/ 68224410 h 567"/>
              <a:gd name="T10" fmla="*/ 53950255 w 587"/>
              <a:gd name="T11" fmla="*/ 72920786 h 567"/>
              <a:gd name="T12" fmla="*/ 53950255 w 587"/>
              <a:gd name="T13" fmla="*/ 73833840 h 567"/>
              <a:gd name="T14" fmla="*/ 21864833 w 587"/>
              <a:gd name="T15" fmla="*/ 73833840 h 567"/>
              <a:gd name="T16" fmla="*/ 21864833 w 587"/>
              <a:gd name="T17" fmla="*/ 72920786 h 567"/>
              <a:gd name="T18" fmla="*/ 26522098 w 587"/>
              <a:gd name="T19" fmla="*/ 68224410 h 567"/>
              <a:gd name="T20" fmla="*/ 26522098 w 587"/>
              <a:gd name="T21" fmla="*/ 61832672 h 567"/>
              <a:gd name="T22" fmla="*/ 21864833 w 587"/>
              <a:gd name="T23" fmla="*/ 61832672 h 567"/>
              <a:gd name="T24" fmla="*/ 3622437 w 587"/>
              <a:gd name="T25" fmla="*/ 61832672 h 567"/>
              <a:gd name="T26" fmla="*/ 0 w 587"/>
              <a:gd name="T27" fmla="*/ 58180095 h 567"/>
              <a:gd name="T28" fmla="*/ 0 w 587"/>
              <a:gd name="T29" fmla="*/ 9262007 h 567"/>
              <a:gd name="T30" fmla="*/ 3622437 w 587"/>
              <a:gd name="T31" fmla="*/ 5609430 h 567"/>
              <a:gd name="T32" fmla="*/ 30144895 w 587"/>
              <a:gd name="T33" fmla="*/ 5609430 h 567"/>
              <a:gd name="T34" fmla="*/ 30144895 w 587"/>
              <a:gd name="T35" fmla="*/ 10175061 h 567"/>
              <a:gd name="T36" fmla="*/ 4528137 w 587"/>
              <a:gd name="T37" fmla="*/ 10175061 h 567"/>
              <a:gd name="T38" fmla="*/ 4528137 w 587"/>
              <a:gd name="T39" fmla="*/ 51657611 h 567"/>
              <a:gd name="T40" fmla="*/ 70380892 w 587"/>
              <a:gd name="T41" fmla="*/ 51657611 h 567"/>
              <a:gd name="T42" fmla="*/ 70380892 w 587"/>
              <a:gd name="T43" fmla="*/ 10175061 h 567"/>
              <a:gd name="T44" fmla="*/ 44764493 w 587"/>
              <a:gd name="T45" fmla="*/ 10175061 h 567"/>
              <a:gd name="T46" fmla="*/ 44764493 w 587"/>
              <a:gd name="T47" fmla="*/ 5609430 h 567"/>
              <a:gd name="T48" fmla="*/ 72192291 w 587"/>
              <a:gd name="T49" fmla="*/ 5609430 h 567"/>
              <a:gd name="T50" fmla="*/ 75814728 w 587"/>
              <a:gd name="T51" fmla="*/ 9262007 h 567"/>
              <a:gd name="T52" fmla="*/ 75814728 w 587"/>
              <a:gd name="T53" fmla="*/ 58180095 h 567"/>
              <a:gd name="T54" fmla="*/ 72192291 w 587"/>
              <a:gd name="T55" fmla="*/ 61832672 h 567"/>
              <a:gd name="T56" fmla="*/ 50327458 w 587"/>
              <a:gd name="T57" fmla="*/ 21263175 h 567"/>
              <a:gd name="T58" fmla="*/ 50327458 w 587"/>
              <a:gd name="T59" fmla="*/ 21263175 h 567"/>
              <a:gd name="T60" fmla="*/ 48386931 w 587"/>
              <a:gd name="T61" fmla="*/ 24002337 h 567"/>
              <a:gd name="T62" fmla="*/ 40236356 w 587"/>
              <a:gd name="T63" fmla="*/ 32351290 h 567"/>
              <a:gd name="T64" fmla="*/ 37519259 w 587"/>
              <a:gd name="T65" fmla="*/ 33264343 h 567"/>
              <a:gd name="T66" fmla="*/ 35707860 w 587"/>
              <a:gd name="T67" fmla="*/ 32351290 h 567"/>
              <a:gd name="T68" fmla="*/ 26522098 w 587"/>
              <a:gd name="T69" fmla="*/ 24002337 h 567"/>
              <a:gd name="T70" fmla="*/ 25616758 w 587"/>
              <a:gd name="T71" fmla="*/ 21263175 h 567"/>
              <a:gd name="T72" fmla="*/ 29239196 w 587"/>
              <a:gd name="T73" fmla="*/ 17610598 h 567"/>
              <a:gd name="T74" fmla="*/ 31955934 w 587"/>
              <a:gd name="T75" fmla="*/ 18523652 h 567"/>
              <a:gd name="T76" fmla="*/ 33767333 w 587"/>
              <a:gd name="T77" fmla="*/ 21263175 h 567"/>
              <a:gd name="T78" fmla="*/ 33767333 w 587"/>
              <a:gd name="T79" fmla="*/ 3782961 h 567"/>
              <a:gd name="T80" fmla="*/ 37519259 w 587"/>
              <a:gd name="T81" fmla="*/ 0 h 567"/>
              <a:gd name="T82" fmla="*/ 41141696 w 587"/>
              <a:gd name="T83" fmla="*/ 3782961 h 567"/>
              <a:gd name="T84" fmla="*/ 41141696 w 587"/>
              <a:gd name="T85" fmla="*/ 21263175 h 567"/>
              <a:gd name="T86" fmla="*/ 43858794 w 587"/>
              <a:gd name="T87" fmla="*/ 18523652 h 567"/>
              <a:gd name="T88" fmla="*/ 46575532 w 587"/>
              <a:gd name="T89" fmla="*/ 17610598 h 567"/>
              <a:gd name="T90" fmla="*/ 50327458 w 587"/>
              <a:gd name="T91" fmla="*/ 21263175 h 56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67">
                <a:moveTo>
                  <a:pt x="558" y="474"/>
                </a:moveTo>
                <a:lnTo>
                  <a:pt x="558" y="474"/>
                </a:lnTo>
                <a:cubicBezTo>
                  <a:pt x="417" y="474"/>
                  <a:pt x="417" y="474"/>
                  <a:pt x="417" y="474"/>
                </a:cubicBezTo>
                <a:cubicBezTo>
                  <a:pt x="374" y="474"/>
                  <a:pt x="374" y="474"/>
                  <a:pt x="374" y="474"/>
                </a:cubicBezTo>
                <a:cubicBezTo>
                  <a:pt x="374" y="523"/>
                  <a:pt x="374" y="523"/>
                  <a:pt x="374"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05" y="523"/>
                  <a:pt x="205" y="523"/>
                  <a:pt x="205" y="523"/>
                </a:cubicBezTo>
                <a:cubicBezTo>
                  <a:pt x="205" y="474"/>
                  <a:pt x="205" y="474"/>
                  <a:pt x="205"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33" y="43"/>
                  <a:pt x="233" y="43"/>
                  <a:pt x="233" y="43"/>
                </a:cubicBezTo>
                <a:cubicBezTo>
                  <a:pt x="233" y="78"/>
                  <a:pt x="233" y="78"/>
                  <a:pt x="233" y="78"/>
                </a:cubicBezTo>
                <a:cubicBezTo>
                  <a:pt x="35" y="78"/>
                  <a:pt x="35" y="78"/>
                  <a:pt x="35" y="78"/>
                </a:cubicBezTo>
                <a:cubicBezTo>
                  <a:pt x="35" y="396"/>
                  <a:pt x="35" y="396"/>
                  <a:pt x="35" y="396"/>
                </a:cubicBezTo>
                <a:cubicBezTo>
                  <a:pt x="544" y="396"/>
                  <a:pt x="544" y="396"/>
                  <a:pt x="544" y="396"/>
                </a:cubicBezTo>
                <a:cubicBezTo>
                  <a:pt x="544" y="78"/>
                  <a:pt x="544" y="78"/>
                  <a:pt x="544" y="78"/>
                </a:cubicBezTo>
                <a:cubicBezTo>
                  <a:pt x="346" y="78"/>
                  <a:pt x="346" y="78"/>
                  <a:pt x="346" y="78"/>
                </a:cubicBezTo>
                <a:cubicBezTo>
                  <a:pt x="346" y="43"/>
                  <a:pt x="346" y="43"/>
                  <a:pt x="346" y="43"/>
                </a:cubicBezTo>
                <a:cubicBezTo>
                  <a:pt x="558" y="43"/>
                  <a:pt x="558" y="43"/>
                  <a:pt x="558" y="43"/>
                </a:cubicBezTo>
                <a:cubicBezTo>
                  <a:pt x="572" y="43"/>
                  <a:pt x="586" y="50"/>
                  <a:pt x="586" y="71"/>
                </a:cubicBezTo>
                <a:cubicBezTo>
                  <a:pt x="586" y="446"/>
                  <a:pt x="586" y="446"/>
                  <a:pt x="586" y="446"/>
                </a:cubicBezTo>
                <a:cubicBezTo>
                  <a:pt x="586" y="460"/>
                  <a:pt x="572" y="474"/>
                  <a:pt x="558" y="474"/>
                </a:cubicBezTo>
                <a:close/>
                <a:moveTo>
                  <a:pt x="389" y="163"/>
                </a:moveTo>
                <a:lnTo>
                  <a:pt x="389" y="163"/>
                </a:lnTo>
                <a:cubicBezTo>
                  <a:pt x="389" y="170"/>
                  <a:pt x="382" y="177"/>
                  <a:pt x="374" y="184"/>
                </a:cubicBezTo>
                <a:cubicBezTo>
                  <a:pt x="311" y="248"/>
                  <a:pt x="311" y="248"/>
                  <a:pt x="311" y="248"/>
                </a:cubicBezTo>
                <a:cubicBezTo>
                  <a:pt x="304" y="255"/>
                  <a:pt x="297" y="255"/>
                  <a:pt x="290" y="255"/>
                </a:cubicBezTo>
                <a:cubicBezTo>
                  <a:pt x="283" y="255"/>
                  <a:pt x="276" y="255"/>
                  <a:pt x="276" y="248"/>
                </a:cubicBezTo>
                <a:cubicBezTo>
                  <a:pt x="205" y="184"/>
                  <a:pt x="205" y="184"/>
                  <a:pt x="205" y="184"/>
                </a:cubicBezTo>
                <a:cubicBezTo>
                  <a:pt x="198" y="177"/>
                  <a:pt x="198" y="170"/>
                  <a:pt x="198" y="163"/>
                </a:cubicBezTo>
                <a:cubicBezTo>
                  <a:pt x="198" y="149"/>
                  <a:pt x="212" y="135"/>
                  <a:pt x="226" y="135"/>
                </a:cubicBezTo>
                <a:cubicBezTo>
                  <a:pt x="233" y="135"/>
                  <a:pt x="240" y="135"/>
                  <a:pt x="247" y="142"/>
                </a:cubicBezTo>
                <a:cubicBezTo>
                  <a:pt x="261" y="163"/>
                  <a:pt x="261" y="163"/>
                  <a:pt x="261" y="163"/>
                </a:cubicBezTo>
                <a:cubicBezTo>
                  <a:pt x="261" y="29"/>
                  <a:pt x="261" y="29"/>
                  <a:pt x="261" y="29"/>
                </a:cubicBezTo>
                <a:cubicBezTo>
                  <a:pt x="261" y="15"/>
                  <a:pt x="276" y="0"/>
                  <a:pt x="290" y="0"/>
                </a:cubicBezTo>
                <a:cubicBezTo>
                  <a:pt x="311" y="0"/>
                  <a:pt x="318" y="15"/>
                  <a:pt x="318" y="29"/>
                </a:cubicBezTo>
                <a:cubicBezTo>
                  <a:pt x="318" y="163"/>
                  <a:pt x="318" y="163"/>
                  <a:pt x="318" y="163"/>
                </a:cubicBezTo>
                <a:cubicBezTo>
                  <a:pt x="339" y="142"/>
                  <a:pt x="339" y="142"/>
                  <a:pt x="339" y="142"/>
                </a:cubicBezTo>
                <a:cubicBezTo>
                  <a:pt x="346" y="135"/>
                  <a:pt x="353" y="135"/>
                  <a:pt x="360" y="135"/>
                </a:cubicBezTo>
                <a:cubicBezTo>
                  <a:pt x="374" y="135"/>
                  <a:pt x="389" y="149"/>
                  <a:pt x="389" y="163"/>
                </a:cubicBezTo>
                <a:close/>
              </a:path>
            </a:pathLst>
          </a:custGeom>
          <a:solidFill>
            <a:schemeClr val="tx1"/>
          </a:solidFill>
          <a:ln>
            <a:noFill/>
          </a:ln>
          <a:extLst/>
        </p:spPr>
        <p:txBody>
          <a:bodyPr wrap="none" anchor="ctr"/>
          <a:lstStyle/>
          <a:p>
            <a:endParaRPr lang="en-US" dirty="0">
              <a:latin typeface="Lato Light"/>
            </a:endParaRPr>
          </a:p>
        </p:txBody>
      </p:sp>
      <p:sp>
        <p:nvSpPr>
          <p:cNvPr id="16426" name="Freeform 41"/>
          <p:cNvSpPr>
            <a:spLocks noChangeArrowheads="1"/>
          </p:cNvSpPr>
          <p:nvPr/>
        </p:nvSpPr>
        <p:spPr bwMode="auto">
          <a:xfrm>
            <a:off x="14196260" y="7375178"/>
            <a:ext cx="558654" cy="503768"/>
          </a:xfrm>
          <a:custGeom>
            <a:avLst/>
            <a:gdLst>
              <a:gd name="T0" fmla="*/ 71923702 w 580"/>
              <a:gd name="T1" fmla="*/ 56019554 h 524"/>
              <a:gd name="T2" fmla="*/ 71923702 w 580"/>
              <a:gd name="T3" fmla="*/ 56019554 h 524"/>
              <a:gd name="T4" fmla="*/ 53518347 w 580"/>
              <a:gd name="T5" fmla="*/ 56019554 h 524"/>
              <a:gd name="T6" fmla="*/ 48819369 w 580"/>
              <a:gd name="T7" fmla="*/ 56019554 h 524"/>
              <a:gd name="T8" fmla="*/ 48819369 w 580"/>
              <a:gd name="T9" fmla="*/ 62388158 h 524"/>
              <a:gd name="T10" fmla="*/ 53518347 w 580"/>
              <a:gd name="T11" fmla="*/ 67067360 h 524"/>
              <a:gd name="T12" fmla="*/ 53518347 w 580"/>
              <a:gd name="T13" fmla="*/ 67976954 h 524"/>
              <a:gd name="T14" fmla="*/ 22060196 w 580"/>
              <a:gd name="T15" fmla="*/ 67976954 h 524"/>
              <a:gd name="T16" fmla="*/ 22060196 w 580"/>
              <a:gd name="T17" fmla="*/ 67067360 h 524"/>
              <a:gd name="T18" fmla="*/ 26759174 w 580"/>
              <a:gd name="T19" fmla="*/ 62388158 h 524"/>
              <a:gd name="T20" fmla="*/ 26759174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14687265 h 524"/>
              <a:gd name="T54" fmla="*/ 30414015 w 580"/>
              <a:gd name="T55" fmla="*/ 14687265 h 524"/>
              <a:gd name="T56" fmla="*/ 33155146 w 580"/>
              <a:gd name="T57" fmla="*/ 15597220 h 524"/>
              <a:gd name="T58" fmla="*/ 33155146 w 580"/>
              <a:gd name="T59" fmla="*/ 15597220 h 524"/>
              <a:gd name="T60" fmla="*/ 37854485 w 580"/>
              <a:gd name="T61" fmla="*/ 20146274 h 524"/>
              <a:gd name="T62" fmla="*/ 42423036 w 580"/>
              <a:gd name="T63" fmla="*/ 15597220 h 524"/>
              <a:gd name="T64" fmla="*/ 42423036 w 580"/>
              <a:gd name="T65" fmla="*/ 15597220 h 524"/>
              <a:gd name="T66" fmla="*/ 45164167 w 580"/>
              <a:gd name="T67" fmla="*/ 14687265 h 524"/>
              <a:gd name="T68" fmla="*/ 48819369 w 580"/>
              <a:gd name="T69" fmla="*/ 18326364 h 524"/>
              <a:gd name="T70" fmla="*/ 47905659 w 580"/>
              <a:gd name="T71" fmla="*/ 20146274 h 524"/>
              <a:gd name="T72" fmla="*/ 47905659 w 580"/>
              <a:gd name="T73" fmla="*/ 20146274 h 524"/>
              <a:gd name="T74" fmla="*/ 43336746 w 580"/>
              <a:gd name="T75" fmla="*/ 25735070 h 524"/>
              <a:gd name="T76" fmla="*/ 47905659 w 580"/>
              <a:gd name="T77" fmla="*/ 30284124 h 524"/>
              <a:gd name="T78" fmla="*/ 47905659 w 580"/>
              <a:gd name="T79" fmla="*/ 30284124 h 524"/>
              <a:gd name="T80" fmla="*/ 48819369 w 580"/>
              <a:gd name="T81" fmla="*/ 33013628 h 524"/>
              <a:gd name="T82" fmla="*/ 45164167 w 580"/>
              <a:gd name="T83" fmla="*/ 36782875 h 524"/>
              <a:gd name="T84" fmla="*/ 42423036 w 580"/>
              <a:gd name="T85" fmla="*/ 34833538 h 524"/>
              <a:gd name="T86" fmla="*/ 42423036 w 580"/>
              <a:gd name="T87" fmla="*/ 34833538 h 524"/>
              <a:gd name="T88" fmla="*/ 37854485 w 580"/>
              <a:gd name="T89" fmla="*/ 30284124 h 524"/>
              <a:gd name="T90" fmla="*/ 33155146 w 580"/>
              <a:gd name="T91" fmla="*/ 34833538 h 524"/>
              <a:gd name="T92" fmla="*/ 33155146 w 580"/>
              <a:gd name="T93" fmla="*/ 34833538 h 524"/>
              <a:gd name="T94" fmla="*/ 30414015 w 580"/>
              <a:gd name="T95" fmla="*/ 36782875 h 524"/>
              <a:gd name="T96" fmla="*/ 26759174 w 580"/>
              <a:gd name="T97" fmla="*/ 33013628 h 524"/>
              <a:gd name="T98" fmla="*/ 27672884 w 580"/>
              <a:gd name="T99" fmla="*/ 30284124 h 524"/>
              <a:gd name="T100" fmla="*/ 27672884 w 580"/>
              <a:gd name="T101" fmla="*/ 30284124 h 524"/>
              <a:gd name="T102" fmla="*/ 32241435 w 580"/>
              <a:gd name="T103" fmla="*/ 25735070 h 524"/>
              <a:gd name="T104" fmla="*/ 27672884 w 580"/>
              <a:gd name="T105" fmla="*/ 20146274 h 524"/>
              <a:gd name="T106" fmla="*/ 27672884 w 580"/>
              <a:gd name="T107" fmla="*/ 20146274 h 524"/>
              <a:gd name="T108" fmla="*/ 26759174 w 580"/>
              <a:gd name="T109" fmla="*/ 18326364 h 524"/>
              <a:gd name="T110" fmla="*/ 30414015 w 580"/>
              <a:gd name="T111" fmla="*/ 14687265 h 52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0" h="524">
                <a:moveTo>
                  <a:pt x="551" y="431"/>
                </a:moveTo>
                <a:lnTo>
                  <a:pt x="551" y="431"/>
                </a:lnTo>
                <a:cubicBezTo>
                  <a:pt x="410" y="431"/>
                  <a:pt x="410" y="431"/>
                  <a:pt x="410" y="431"/>
                </a:cubicBezTo>
                <a:cubicBezTo>
                  <a:pt x="374" y="431"/>
                  <a:pt x="374" y="431"/>
                  <a:pt x="374" y="431"/>
                </a:cubicBezTo>
                <a:cubicBezTo>
                  <a:pt x="374" y="480"/>
                  <a:pt x="374" y="480"/>
                  <a:pt x="374" y="480"/>
                </a:cubicBezTo>
                <a:cubicBezTo>
                  <a:pt x="410" y="516"/>
                  <a:pt x="410" y="516"/>
                  <a:pt x="410" y="516"/>
                </a:cubicBezTo>
                <a:cubicBezTo>
                  <a:pt x="410" y="523"/>
                  <a:pt x="410" y="523"/>
                  <a:pt x="410" y="523"/>
                </a:cubicBezTo>
                <a:cubicBezTo>
                  <a:pt x="169" y="523"/>
                  <a:pt x="169" y="523"/>
                  <a:pt x="169" y="523"/>
                </a:cubicBezTo>
                <a:cubicBezTo>
                  <a:pt x="169" y="516"/>
                  <a:pt x="169" y="516"/>
                  <a:pt x="169" y="516"/>
                </a:cubicBezTo>
                <a:cubicBezTo>
                  <a:pt x="205" y="480"/>
                  <a:pt x="205" y="480"/>
                  <a:pt x="205" y="480"/>
                </a:cubicBezTo>
                <a:cubicBezTo>
                  <a:pt x="205" y="431"/>
                  <a:pt x="205" y="431"/>
                  <a:pt x="205"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13"/>
                </a:moveTo>
                <a:lnTo>
                  <a:pt x="233" y="113"/>
                </a:lnTo>
                <a:cubicBezTo>
                  <a:pt x="240" y="113"/>
                  <a:pt x="247" y="113"/>
                  <a:pt x="254" y="120"/>
                </a:cubicBezTo>
                <a:cubicBezTo>
                  <a:pt x="290" y="155"/>
                  <a:pt x="290" y="155"/>
                  <a:pt x="290" y="155"/>
                </a:cubicBezTo>
                <a:cubicBezTo>
                  <a:pt x="325" y="120"/>
                  <a:pt x="325" y="120"/>
                  <a:pt x="325" y="120"/>
                </a:cubicBezTo>
                <a:cubicBezTo>
                  <a:pt x="332" y="113"/>
                  <a:pt x="339" y="113"/>
                  <a:pt x="346" y="113"/>
                </a:cubicBezTo>
                <a:cubicBezTo>
                  <a:pt x="360" y="113"/>
                  <a:pt x="374" y="120"/>
                  <a:pt x="374" y="141"/>
                </a:cubicBezTo>
                <a:cubicBezTo>
                  <a:pt x="374" y="148"/>
                  <a:pt x="374" y="155"/>
                  <a:pt x="367" y="155"/>
                </a:cubicBezTo>
                <a:cubicBezTo>
                  <a:pt x="332" y="198"/>
                  <a:pt x="332" y="198"/>
                  <a:pt x="332" y="198"/>
                </a:cubicBezTo>
                <a:cubicBezTo>
                  <a:pt x="367" y="233"/>
                  <a:pt x="367" y="233"/>
                  <a:pt x="367" y="233"/>
                </a:cubicBezTo>
                <a:cubicBezTo>
                  <a:pt x="374" y="240"/>
                  <a:pt x="374" y="247"/>
                  <a:pt x="374" y="254"/>
                </a:cubicBezTo>
                <a:cubicBezTo>
                  <a:pt x="374" y="268"/>
                  <a:pt x="360" y="283"/>
                  <a:pt x="346" y="283"/>
                </a:cubicBezTo>
                <a:cubicBezTo>
                  <a:pt x="339" y="283"/>
                  <a:pt x="332" y="276"/>
                  <a:pt x="325" y="268"/>
                </a:cubicBezTo>
                <a:cubicBezTo>
                  <a:pt x="290" y="233"/>
                  <a:pt x="290" y="233"/>
                  <a:pt x="290" y="233"/>
                </a:cubicBezTo>
                <a:cubicBezTo>
                  <a:pt x="254" y="268"/>
                  <a:pt x="254" y="268"/>
                  <a:pt x="254" y="268"/>
                </a:cubicBezTo>
                <a:cubicBezTo>
                  <a:pt x="247" y="276"/>
                  <a:pt x="240" y="283"/>
                  <a:pt x="233" y="283"/>
                </a:cubicBezTo>
                <a:cubicBezTo>
                  <a:pt x="219" y="283"/>
                  <a:pt x="205" y="268"/>
                  <a:pt x="205" y="254"/>
                </a:cubicBezTo>
                <a:cubicBezTo>
                  <a:pt x="205" y="247"/>
                  <a:pt x="205" y="240"/>
                  <a:pt x="212" y="233"/>
                </a:cubicBezTo>
                <a:cubicBezTo>
                  <a:pt x="247" y="198"/>
                  <a:pt x="247" y="198"/>
                  <a:pt x="247" y="198"/>
                </a:cubicBezTo>
                <a:cubicBezTo>
                  <a:pt x="212" y="155"/>
                  <a:pt x="212" y="155"/>
                  <a:pt x="212" y="155"/>
                </a:cubicBezTo>
                <a:cubicBezTo>
                  <a:pt x="205" y="155"/>
                  <a:pt x="205" y="148"/>
                  <a:pt x="205" y="141"/>
                </a:cubicBezTo>
                <a:cubicBezTo>
                  <a:pt x="205" y="120"/>
                  <a:pt x="219" y="113"/>
                  <a:pt x="233" y="113"/>
                </a:cubicBezTo>
                <a:close/>
              </a:path>
            </a:pathLst>
          </a:custGeom>
          <a:solidFill>
            <a:schemeClr val="tx1"/>
          </a:solidFill>
          <a:ln>
            <a:noFill/>
          </a:ln>
          <a:extLst/>
        </p:spPr>
        <p:txBody>
          <a:bodyPr wrap="none" anchor="ctr"/>
          <a:lstStyle/>
          <a:p>
            <a:endParaRPr lang="en-US" dirty="0">
              <a:latin typeface="Lato Light"/>
            </a:endParaRPr>
          </a:p>
        </p:txBody>
      </p:sp>
      <p:sp>
        <p:nvSpPr>
          <p:cNvPr id="16427" name="Freeform 42"/>
          <p:cNvSpPr>
            <a:spLocks noChangeArrowheads="1"/>
          </p:cNvSpPr>
          <p:nvPr/>
        </p:nvSpPr>
        <p:spPr bwMode="auto">
          <a:xfrm>
            <a:off x="20172168" y="3306232"/>
            <a:ext cx="562885" cy="503768"/>
          </a:xfrm>
          <a:custGeom>
            <a:avLst/>
            <a:gdLst>
              <a:gd name="T0" fmla="*/ 72191589 w 587"/>
              <a:gd name="T1" fmla="*/ 56019554 h 524"/>
              <a:gd name="T2" fmla="*/ 72191589 w 587"/>
              <a:gd name="T3" fmla="*/ 56019554 h 524"/>
              <a:gd name="T4" fmla="*/ 53949640 w 587"/>
              <a:gd name="T5" fmla="*/ 56019554 h 524"/>
              <a:gd name="T6" fmla="*/ 49292037 w 587"/>
              <a:gd name="T7" fmla="*/ 56019554 h 524"/>
              <a:gd name="T8" fmla="*/ 49292037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7427667 w 587"/>
              <a:gd name="T19" fmla="*/ 62388158 h 524"/>
              <a:gd name="T20" fmla="*/ 27427667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1285894 w 587"/>
              <a:gd name="T41" fmla="*/ 4549054 h 524"/>
              <a:gd name="T42" fmla="*/ 71285894 w 587"/>
              <a:gd name="T43" fmla="*/ 4549054 h 524"/>
              <a:gd name="T44" fmla="*/ 5433810 w 587"/>
              <a:gd name="T45" fmla="*/ 4549054 h 524"/>
              <a:gd name="T46" fmla="*/ 5433810 w 587"/>
              <a:gd name="T47" fmla="*/ 45881344 h 524"/>
              <a:gd name="T48" fmla="*/ 71285894 w 587"/>
              <a:gd name="T49" fmla="*/ 45881344 h 524"/>
              <a:gd name="T50" fmla="*/ 71285894 w 587"/>
              <a:gd name="T51" fmla="*/ 4549054 h 524"/>
              <a:gd name="T52" fmla="*/ 31050088 w 587"/>
              <a:gd name="T53" fmla="*/ 21965823 h 524"/>
              <a:gd name="T54" fmla="*/ 31050088 w 587"/>
              <a:gd name="T55" fmla="*/ 21965823 h 524"/>
              <a:gd name="T56" fmla="*/ 32861478 w 587"/>
              <a:gd name="T57" fmla="*/ 22875778 h 524"/>
              <a:gd name="T58" fmla="*/ 32861478 w 587"/>
              <a:gd name="T59" fmla="*/ 22875778 h 524"/>
              <a:gd name="T60" fmla="*/ 35578203 w 587"/>
              <a:gd name="T61" fmla="*/ 24825476 h 524"/>
              <a:gd name="T62" fmla="*/ 42952532 w 587"/>
              <a:gd name="T63" fmla="*/ 18326364 h 524"/>
              <a:gd name="T64" fmla="*/ 42952532 w 587"/>
              <a:gd name="T65" fmla="*/ 18326364 h 524"/>
              <a:gd name="T66" fmla="*/ 45669617 w 587"/>
              <a:gd name="T67" fmla="*/ 16506814 h 524"/>
              <a:gd name="T68" fmla="*/ 49292037 w 587"/>
              <a:gd name="T69" fmla="*/ 20146274 h 524"/>
              <a:gd name="T70" fmla="*/ 47481007 w 587"/>
              <a:gd name="T71" fmla="*/ 22875778 h 524"/>
              <a:gd name="T72" fmla="*/ 47481007 w 587"/>
              <a:gd name="T73" fmla="*/ 22875778 h 524"/>
              <a:gd name="T74" fmla="*/ 38424416 w 587"/>
              <a:gd name="T75" fmla="*/ 33013628 h 524"/>
              <a:gd name="T76" fmla="*/ 38424416 w 587"/>
              <a:gd name="T77" fmla="*/ 33013628 h 524"/>
              <a:gd name="T78" fmla="*/ 35578203 w 587"/>
              <a:gd name="T79" fmla="*/ 33923583 h 524"/>
              <a:gd name="T80" fmla="*/ 32861478 w 587"/>
              <a:gd name="T81" fmla="*/ 33013628 h 524"/>
              <a:gd name="T82" fmla="*/ 32861478 w 587"/>
              <a:gd name="T83" fmla="*/ 33013628 h 524"/>
              <a:gd name="T84" fmla="*/ 28333362 w 587"/>
              <a:gd name="T85" fmla="*/ 27554619 h 524"/>
              <a:gd name="T86" fmla="*/ 28333362 w 587"/>
              <a:gd name="T87" fmla="*/ 27554619 h 524"/>
              <a:gd name="T88" fmla="*/ 27427667 w 587"/>
              <a:gd name="T89" fmla="*/ 25735070 h 524"/>
              <a:gd name="T90" fmla="*/ 31050088 w 587"/>
              <a:gd name="T91" fmla="*/ 21965823 h 52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87" h="524">
                <a:moveTo>
                  <a:pt x="558" y="431"/>
                </a:moveTo>
                <a:lnTo>
                  <a:pt x="558" y="431"/>
                </a:lnTo>
                <a:cubicBezTo>
                  <a:pt x="417" y="431"/>
                  <a:pt x="417" y="431"/>
                  <a:pt x="417" y="431"/>
                </a:cubicBezTo>
                <a:cubicBezTo>
                  <a:pt x="381" y="431"/>
                  <a:pt x="381" y="431"/>
                  <a:pt x="381" y="431"/>
                </a:cubicBezTo>
                <a:cubicBezTo>
                  <a:pt x="381" y="480"/>
                  <a:pt x="381" y="480"/>
                  <a:pt x="381"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12" y="480"/>
                  <a:pt x="212" y="480"/>
                  <a:pt x="212" y="480"/>
                </a:cubicBezTo>
                <a:cubicBezTo>
                  <a:pt x="212" y="431"/>
                  <a:pt x="212" y="431"/>
                  <a:pt x="212"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51" y="35"/>
                </a:moveTo>
                <a:lnTo>
                  <a:pt x="551" y="35"/>
                </a:lnTo>
                <a:cubicBezTo>
                  <a:pt x="42" y="35"/>
                  <a:pt x="42" y="35"/>
                  <a:pt x="42" y="35"/>
                </a:cubicBezTo>
                <a:cubicBezTo>
                  <a:pt x="42" y="353"/>
                  <a:pt x="42" y="353"/>
                  <a:pt x="42" y="353"/>
                </a:cubicBezTo>
                <a:cubicBezTo>
                  <a:pt x="551" y="353"/>
                  <a:pt x="551" y="353"/>
                  <a:pt x="551" y="353"/>
                </a:cubicBezTo>
                <a:lnTo>
                  <a:pt x="551" y="35"/>
                </a:lnTo>
                <a:close/>
                <a:moveTo>
                  <a:pt x="240" y="169"/>
                </a:moveTo>
                <a:lnTo>
                  <a:pt x="240" y="169"/>
                </a:lnTo>
                <a:cubicBezTo>
                  <a:pt x="247" y="169"/>
                  <a:pt x="254" y="169"/>
                  <a:pt x="254" y="176"/>
                </a:cubicBezTo>
                <a:cubicBezTo>
                  <a:pt x="275" y="191"/>
                  <a:pt x="275" y="191"/>
                  <a:pt x="275" y="191"/>
                </a:cubicBezTo>
                <a:cubicBezTo>
                  <a:pt x="332" y="141"/>
                  <a:pt x="332" y="141"/>
                  <a:pt x="332" y="141"/>
                </a:cubicBezTo>
                <a:cubicBezTo>
                  <a:pt x="339" y="134"/>
                  <a:pt x="346" y="127"/>
                  <a:pt x="353" y="127"/>
                </a:cubicBezTo>
                <a:cubicBezTo>
                  <a:pt x="367" y="127"/>
                  <a:pt x="381" y="141"/>
                  <a:pt x="381" y="155"/>
                </a:cubicBezTo>
                <a:cubicBezTo>
                  <a:pt x="381" y="162"/>
                  <a:pt x="374" y="169"/>
                  <a:pt x="367" y="176"/>
                </a:cubicBezTo>
                <a:cubicBezTo>
                  <a:pt x="297" y="254"/>
                  <a:pt x="297" y="254"/>
                  <a:pt x="297" y="254"/>
                </a:cubicBezTo>
                <a:cubicBezTo>
                  <a:pt x="290" y="261"/>
                  <a:pt x="282" y="261"/>
                  <a:pt x="275" y="261"/>
                </a:cubicBezTo>
                <a:cubicBezTo>
                  <a:pt x="268" y="261"/>
                  <a:pt x="261" y="261"/>
                  <a:pt x="254" y="254"/>
                </a:cubicBezTo>
                <a:cubicBezTo>
                  <a:pt x="219" y="212"/>
                  <a:pt x="219" y="212"/>
                  <a:pt x="219" y="212"/>
                </a:cubicBezTo>
                <a:cubicBezTo>
                  <a:pt x="212" y="212"/>
                  <a:pt x="212" y="205"/>
                  <a:pt x="212" y="198"/>
                </a:cubicBezTo>
                <a:cubicBezTo>
                  <a:pt x="212" y="176"/>
                  <a:pt x="219" y="169"/>
                  <a:pt x="240" y="169"/>
                </a:cubicBezTo>
                <a:close/>
              </a:path>
            </a:pathLst>
          </a:custGeom>
          <a:solidFill>
            <a:schemeClr val="tx1"/>
          </a:solidFill>
          <a:ln>
            <a:noFill/>
          </a:ln>
          <a:extLst/>
        </p:spPr>
        <p:txBody>
          <a:bodyPr wrap="none" anchor="ctr"/>
          <a:lstStyle/>
          <a:p>
            <a:endParaRPr lang="en-US" dirty="0">
              <a:latin typeface="Lato Light"/>
            </a:endParaRPr>
          </a:p>
        </p:txBody>
      </p:sp>
      <p:sp>
        <p:nvSpPr>
          <p:cNvPr id="16428" name="Freeform 43"/>
          <p:cNvSpPr>
            <a:spLocks noChangeArrowheads="1"/>
          </p:cNvSpPr>
          <p:nvPr/>
        </p:nvSpPr>
        <p:spPr bwMode="auto">
          <a:xfrm>
            <a:off x="19164898" y="3306232"/>
            <a:ext cx="562885" cy="503768"/>
          </a:xfrm>
          <a:custGeom>
            <a:avLst/>
            <a:gdLst>
              <a:gd name="T0" fmla="*/ 72191589 w 587"/>
              <a:gd name="T1" fmla="*/ 56019554 h 524"/>
              <a:gd name="T2" fmla="*/ 72191589 w 587"/>
              <a:gd name="T3" fmla="*/ 56019554 h 524"/>
              <a:gd name="T4" fmla="*/ 53949640 w 587"/>
              <a:gd name="T5" fmla="*/ 56019554 h 524"/>
              <a:gd name="T6" fmla="*/ 48386342 w 587"/>
              <a:gd name="T7" fmla="*/ 56019554 h 524"/>
              <a:gd name="T8" fmla="*/ 48386342 w 587"/>
              <a:gd name="T9" fmla="*/ 62388158 h 524"/>
              <a:gd name="T10" fmla="*/ 53949640 w 587"/>
              <a:gd name="T11" fmla="*/ 67067360 h 524"/>
              <a:gd name="T12" fmla="*/ 53949640 w 587"/>
              <a:gd name="T13" fmla="*/ 67976954 h 524"/>
              <a:gd name="T14" fmla="*/ 21864369 w 587"/>
              <a:gd name="T15" fmla="*/ 67976954 h 524"/>
              <a:gd name="T16" fmla="*/ 21864369 w 587"/>
              <a:gd name="T17" fmla="*/ 67067360 h 524"/>
              <a:gd name="T18" fmla="*/ 26392485 w 587"/>
              <a:gd name="T19" fmla="*/ 62388158 h 524"/>
              <a:gd name="T20" fmla="*/ 26392485 w 587"/>
              <a:gd name="T21" fmla="*/ 56019554 h 524"/>
              <a:gd name="T22" fmla="*/ 21864369 w 587"/>
              <a:gd name="T23" fmla="*/ 56019554 h 524"/>
              <a:gd name="T24" fmla="*/ 3622420 w 587"/>
              <a:gd name="T25" fmla="*/ 56019554 h 524"/>
              <a:gd name="T26" fmla="*/ 0 w 587"/>
              <a:gd name="T27" fmla="*/ 52380095 h 524"/>
              <a:gd name="T28" fmla="*/ 0 w 587"/>
              <a:gd name="T29" fmla="*/ 3639459 h 524"/>
              <a:gd name="T30" fmla="*/ 3622420 w 587"/>
              <a:gd name="T31" fmla="*/ 0 h 524"/>
              <a:gd name="T32" fmla="*/ 72191589 w 587"/>
              <a:gd name="T33" fmla="*/ 0 h 524"/>
              <a:gd name="T34" fmla="*/ 75814009 w 587"/>
              <a:gd name="T35" fmla="*/ 3639459 h 524"/>
              <a:gd name="T36" fmla="*/ 75814009 w 587"/>
              <a:gd name="T37" fmla="*/ 52380095 h 524"/>
              <a:gd name="T38" fmla="*/ 72191589 w 587"/>
              <a:gd name="T39" fmla="*/ 56019554 h 524"/>
              <a:gd name="T40" fmla="*/ 70380199 w 587"/>
              <a:gd name="T41" fmla="*/ 4549054 h 524"/>
              <a:gd name="T42" fmla="*/ 70380199 w 587"/>
              <a:gd name="T43" fmla="*/ 4549054 h 524"/>
              <a:gd name="T44" fmla="*/ 4528115 w 587"/>
              <a:gd name="T45" fmla="*/ 4549054 h 524"/>
              <a:gd name="T46" fmla="*/ 4528115 w 587"/>
              <a:gd name="T47" fmla="*/ 45881344 h 524"/>
              <a:gd name="T48" fmla="*/ 70380199 w 587"/>
              <a:gd name="T49" fmla="*/ 45881344 h 524"/>
              <a:gd name="T50" fmla="*/ 70380199 w 587"/>
              <a:gd name="T51" fmla="*/ 4549054 h 524"/>
              <a:gd name="T52" fmla="*/ 30144393 w 587"/>
              <a:gd name="T53" fmla="*/ 21965823 h 524"/>
              <a:gd name="T54" fmla="*/ 30144393 w 587"/>
              <a:gd name="T55" fmla="*/ 21965823 h 524"/>
              <a:gd name="T56" fmla="*/ 44763922 w 587"/>
              <a:gd name="T57" fmla="*/ 21965823 h 524"/>
              <a:gd name="T58" fmla="*/ 48386342 w 587"/>
              <a:gd name="T59" fmla="*/ 25735070 h 524"/>
              <a:gd name="T60" fmla="*/ 44763922 w 587"/>
              <a:gd name="T61" fmla="*/ 29374529 h 524"/>
              <a:gd name="T62" fmla="*/ 30144393 w 587"/>
              <a:gd name="T63" fmla="*/ 29374529 h 524"/>
              <a:gd name="T64" fmla="*/ 26392485 w 587"/>
              <a:gd name="T65" fmla="*/ 25735070 h 524"/>
              <a:gd name="T66" fmla="*/ 30144393 w 587"/>
              <a:gd name="T67" fmla="*/ 21965823 h 52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7" h="524">
                <a:moveTo>
                  <a:pt x="558" y="431"/>
                </a:moveTo>
                <a:lnTo>
                  <a:pt x="558" y="431"/>
                </a:lnTo>
                <a:cubicBezTo>
                  <a:pt x="417" y="431"/>
                  <a:pt x="417" y="431"/>
                  <a:pt x="417" y="431"/>
                </a:cubicBezTo>
                <a:cubicBezTo>
                  <a:pt x="374" y="431"/>
                  <a:pt x="374" y="431"/>
                  <a:pt x="374" y="431"/>
                </a:cubicBezTo>
                <a:cubicBezTo>
                  <a:pt x="374" y="480"/>
                  <a:pt x="374" y="480"/>
                  <a:pt x="374"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346" y="169"/>
                  <a:pt x="346" y="169"/>
                  <a:pt x="346" y="169"/>
                </a:cubicBezTo>
                <a:cubicBezTo>
                  <a:pt x="367" y="169"/>
                  <a:pt x="374" y="176"/>
                  <a:pt x="374" y="198"/>
                </a:cubicBezTo>
                <a:cubicBezTo>
                  <a:pt x="374" y="212"/>
                  <a:pt x="367" y="226"/>
                  <a:pt x="346" y="226"/>
                </a:cubicBezTo>
                <a:cubicBezTo>
                  <a:pt x="233" y="226"/>
                  <a:pt x="233" y="226"/>
                  <a:pt x="233" y="226"/>
                </a:cubicBezTo>
                <a:cubicBezTo>
                  <a:pt x="219" y="226"/>
                  <a:pt x="204" y="212"/>
                  <a:pt x="204" y="198"/>
                </a:cubicBezTo>
                <a:cubicBezTo>
                  <a:pt x="204" y="176"/>
                  <a:pt x="219" y="169"/>
                  <a:pt x="233" y="169"/>
                </a:cubicBezTo>
                <a:close/>
              </a:path>
            </a:pathLst>
          </a:custGeom>
          <a:solidFill>
            <a:schemeClr val="tx1"/>
          </a:solidFill>
          <a:ln>
            <a:noFill/>
          </a:ln>
          <a:extLst/>
        </p:spPr>
        <p:txBody>
          <a:bodyPr wrap="none" anchor="ctr"/>
          <a:lstStyle/>
          <a:p>
            <a:endParaRPr lang="en-US" dirty="0">
              <a:latin typeface="Lato Light"/>
            </a:endParaRPr>
          </a:p>
        </p:txBody>
      </p:sp>
      <p:sp>
        <p:nvSpPr>
          <p:cNvPr id="16429" name="Freeform 44"/>
          <p:cNvSpPr>
            <a:spLocks noChangeArrowheads="1"/>
          </p:cNvSpPr>
          <p:nvPr/>
        </p:nvSpPr>
        <p:spPr bwMode="auto">
          <a:xfrm>
            <a:off x="18153394" y="3306232"/>
            <a:ext cx="558654" cy="503768"/>
          </a:xfrm>
          <a:custGeom>
            <a:avLst/>
            <a:gdLst>
              <a:gd name="T0" fmla="*/ 71923702 w 580"/>
              <a:gd name="T1" fmla="*/ 56019554 h 524"/>
              <a:gd name="T2" fmla="*/ 71923702 w 580"/>
              <a:gd name="T3" fmla="*/ 56019554 h 524"/>
              <a:gd name="T4" fmla="*/ 53387921 w 580"/>
              <a:gd name="T5" fmla="*/ 56019554 h 524"/>
              <a:gd name="T6" fmla="*/ 48819369 w 580"/>
              <a:gd name="T7" fmla="*/ 56019554 h 524"/>
              <a:gd name="T8" fmla="*/ 48819369 w 580"/>
              <a:gd name="T9" fmla="*/ 62388158 h 524"/>
              <a:gd name="T10" fmla="*/ 53387921 w 580"/>
              <a:gd name="T11" fmla="*/ 67067360 h 524"/>
              <a:gd name="T12" fmla="*/ 53387921 w 580"/>
              <a:gd name="T13" fmla="*/ 67976954 h 524"/>
              <a:gd name="T14" fmla="*/ 22060196 w 580"/>
              <a:gd name="T15" fmla="*/ 67976954 h 524"/>
              <a:gd name="T16" fmla="*/ 22060196 w 580"/>
              <a:gd name="T17" fmla="*/ 67067360 h 524"/>
              <a:gd name="T18" fmla="*/ 26628747 w 580"/>
              <a:gd name="T19" fmla="*/ 62388158 h 524"/>
              <a:gd name="T20" fmla="*/ 26628747 w 580"/>
              <a:gd name="T21" fmla="*/ 56019554 h 524"/>
              <a:gd name="T22" fmla="*/ 22060196 w 580"/>
              <a:gd name="T23" fmla="*/ 56019554 h 524"/>
              <a:gd name="T24" fmla="*/ 3654841 w 580"/>
              <a:gd name="T25" fmla="*/ 56019554 h 524"/>
              <a:gd name="T26" fmla="*/ 0 w 580"/>
              <a:gd name="T27" fmla="*/ 52380095 h 524"/>
              <a:gd name="T28" fmla="*/ 0 w 580"/>
              <a:gd name="T29" fmla="*/ 3639459 h 524"/>
              <a:gd name="T30" fmla="*/ 3654841 w 580"/>
              <a:gd name="T31" fmla="*/ 0 h 524"/>
              <a:gd name="T32" fmla="*/ 71923702 w 580"/>
              <a:gd name="T33" fmla="*/ 0 h 524"/>
              <a:gd name="T34" fmla="*/ 75578543 w 580"/>
              <a:gd name="T35" fmla="*/ 3639459 h 524"/>
              <a:gd name="T36" fmla="*/ 75578543 w 580"/>
              <a:gd name="T37" fmla="*/ 52380095 h 524"/>
              <a:gd name="T38" fmla="*/ 71923702 w 580"/>
              <a:gd name="T39" fmla="*/ 56019554 h 524"/>
              <a:gd name="T40" fmla="*/ 71009630 w 580"/>
              <a:gd name="T41" fmla="*/ 4549054 h 524"/>
              <a:gd name="T42" fmla="*/ 71009630 w 580"/>
              <a:gd name="T43" fmla="*/ 4549054 h 524"/>
              <a:gd name="T44" fmla="*/ 4568551 w 580"/>
              <a:gd name="T45" fmla="*/ 4549054 h 524"/>
              <a:gd name="T46" fmla="*/ 4568551 w 580"/>
              <a:gd name="T47" fmla="*/ 45881344 h 524"/>
              <a:gd name="T48" fmla="*/ 71009630 w 580"/>
              <a:gd name="T49" fmla="*/ 45881344 h 524"/>
              <a:gd name="T50" fmla="*/ 71009630 w 580"/>
              <a:gd name="T51" fmla="*/ 4549054 h 524"/>
              <a:gd name="T52" fmla="*/ 30414015 w 580"/>
              <a:gd name="T53" fmla="*/ 21965823 h 524"/>
              <a:gd name="T54" fmla="*/ 30414015 w 580"/>
              <a:gd name="T55" fmla="*/ 21965823 h 524"/>
              <a:gd name="T56" fmla="*/ 34069217 w 580"/>
              <a:gd name="T57" fmla="*/ 21965823 h 524"/>
              <a:gd name="T58" fmla="*/ 34069217 w 580"/>
              <a:gd name="T59" fmla="*/ 18326364 h 524"/>
              <a:gd name="T60" fmla="*/ 37724058 w 580"/>
              <a:gd name="T61" fmla="*/ 14687265 h 524"/>
              <a:gd name="T62" fmla="*/ 41509326 w 580"/>
              <a:gd name="T63" fmla="*/ 18326364 h 524"/>
              <a:gd name="T64" fmla="*/ 41509326 w 580"/>
              <a:gd name="T65" fmla="*/ 21965823 h 524"/>
              <a:gd name="T66" fmla="*/ 45164167 w 580"/>
              <a:gd name="T67" fmla="*/ 21965823 h 524"/>
              <a:gd name="T68" fmla="*/ 48819369 w 580"/>
              <a:gd name="T69" fmla="*/ 25735070 h 524"/>
              <a:gd name="T70" fmla="*/ 45164167 w 580"/>
              <a:gd name="T71" fmla="*/ 29374529 h 524"/>
              <a:gd name="T72" fmla="*/ 41509326 w 580"/>
              <a:gd name="T73" fmla="*/ 29374529 h 524"/>
              <a:gd name="T74" fmla="*/ 41509326 w 580"/>
              <a:gd name="T75" fmla="*/ 33013628 h 524"/>
              <a:gd name="T76" fmla="*/ 37724058 w 580"/>
              <a:gd name="T77" fmla="*/ 36782875 h 524"/>
              <a:gd name="T78" fmla="*/ 34069217 w 580"/>
              <a:gd name="T79" fmla="*/ 33013628 h 524"/>
              <a:gd name="T80" fmla="*/ 34069217 w 580"/>
              <a:gd name="T81" fmla="*/ 29374529 h 524"/>
              <a:gd name="T82" fmla="*/ 30414015 w 580"/>
              <a:gd name="T83" fmla="*/ 29374529 h 524"/>
              <a:gd name="T84" fmla="*/ 26628747 w 580"/>
              <a:gd name="T85" fmla="*/ 25735070 h 524"/>
              <a:gd name="T86" fmla="*/ 30414015 w 580"/>
              <a:gd name="T87" fmla="*/ 21965823 h 52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580" h="524">
                <a:moveTo>
                  <a:pt x="551" y="431"/>
                </a:moveTo>
                <a:lnTo>
                  <a:pt x="551" y="431"/>
                </a:lnTo>
                <a:cubicBezTo>
                  <a:pt x="409" y="431"/>
                  <a:pt x="409" y="431"/>
                  <a:pt x="409" y="431"/>
                </a:cubicBezTo>
                <a:cubicBezTo>
                  <a:pt x="374" y="431"/>
                  <a:pt x="374" y="431"/>
                  <a:pt x="374" y="431"/>
                </a:cubicBezTo>
                <a:cubicBezTo>
                  <a:pt x="374" y="480"/>
                  <a:pt x="374" y="480"/>
                  <a:pt x="374" y="480"/>
                </a:cubicBezTo>
                <a:cubicBezTo>
                  <a:pt x="409" y="516"/>
                  <a:pt x="409" y="516"/>
                  <a:pt x="409" y="516"/>
                </a:cubicBezTo>
                <a:cubicBezTo>
                  <a:pt x="409" y="523"/>
                  <a:pt x="409" y="523"/>
                  <a:pt x="409"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261" y="169"/>
                  <a:pt x="261" y="169"/>
                  <a:pt x="261" y="169"/>
                </a:cubicBezTo>
                <a:cubicBezTo>
                  <a:pt x="261" y="141"/>
                  <a:pt x="261" y="141"/>
                  <a:pt x="261" y="141"/>
                </a:cubicBezTo>
                <a:cubicBezTo>
                  <a:pt x="261" y="120"/>
                  <a:pt x="275" y="113"/>
                  <a:pt x="289" y="113"/>
                </a:cubicBezTo>
                <a:cubicBezTo>
                  <a:pt x="303" y="113"/>
                  <a:pt x="318" y="120"/>
                  <a:pt x="318" y="141"/>
                </a:cubicBezTo>
                <a:cubicBezTo>
                  <a:pt x="318" y="169"/>
                  <a:pt x="318" y="169"/>
                  <a:pt x="318" y="169"/>
                </a:cubicBezTo>
                <a:cubicBezTo>
                  <a:pt x="346" y="169"/>
                  <a:pt x="346" y="169"/>
                  <a:pt x="346" y="169"/>
                </a:cubicBezTo>
                <a:cubicBezTo>
                  <a:pt x="360" y="169"/>
                  <a:pt x="374" y="176"/>
                  <a:pt x="374" y="198"/>
                </a:cubicBezTo>
                <a:cubicBezTo>
                  <a:pt x="374" y="212"/>
                  <a:pt x="360" y="226"/>
                  <a:pt x="346" y="226"/>
                </a:cubicBezTo>
                <a:cubicBezTo>
                  <a:pt x="318" y="226"/>
                  <a:pt x="318" y="226"/>
                  <a:pt x="318" y="226"/>
                </a:cubicBezTo>
                <a:cubicBezTo>
                  <a:pt x="318" y="254"/>
                  <a:pt x="318" y="254"/>
                  <a:pt x="318" y="254"/>
                </a:cubicBezTo>
                <a:cubicBezTo>
                  <a:pt x="318" y="268"/>
                  <a:pt x="303" y="283"/>
                  <a:pt x="289" y="283"/>
                </a:cubicBezTo>
                <a:cubicBezTo>
                  <a:pt x="275" y="283"/>
                  <a:pt x="261" y="268"/>
                  <a:pt x="261" y="254"/>
                </a:cubicBezTo>
                <a:cubicBezTo>
                  <a:pt x="261" y="226"/>
                  <a:pt x="261" y="226"/>
                  <a:pt x="261" y="226"/>
                </a:cubicBezTo>
                <a:cubicBezTo>
                  <a:pt x="233" y="226"/>
                  <a:pt x="233" y="226"/>
                  <a:pt x="233" y="226"/>
                </a:cubicBezTo>
                <a:cubicBezTo>
                  <a:pt x="219" y="226"/>
                  <a:pt x="204" y="212"/>
                  <a:pt x="204" y="198"/>
                </a:cubicBezTo>
                <a:cubicBezTo>
                  <a:pt x="204" y="176"/>
                  <a:pt x="219" y="169"/>
                  <a:pt x="233" y="169"/>
                </a:cubicBezTo>
                <a:close/>
              </a:path>
            </a:pathLst>
          </a:custGeom>
          <a:solidFill>
            <a:schemeClr val="tx1"/>
          </a:solidFill>
          <a:ln>
            <a:noFill/>
          </a:ln>
          <a:extLst/>
        </p:spPr>
        <p:txBody>
          <a:bodyPr wrap="none" anchor="ctr"/>
          <a:lstStyle/>
          <a:p>
            <a:endParaRPr lang="en-US" dirty="0">
              <a:latin typeface="Lato Light"/>
            </a:endParaRPr>
          </a:p>
        </p:txBody>
      </p:sp>
      <p:sp>
        <p:nvSpPr>
          <p:cNvPr id="16430" name="Freeform 45"/>
          <p:cNvSpPr>
            <a:spLocks noChangeArrowheads="1"/>
          </p:cNvSpPr>
          <p:nvPr/>
        </p:nvSpPr>
        <p:spPr bwMode="auto">
          <a:xfrm>
            <a:off x="17133428" y="3306232"/>
            <a:ext cx="562885" cy="503768"/>
          </a:xfrm>
          <a:custGeom>
            <a:avLst/>
            <a:gdLst>
              <a:gd name="T0" fmla="*/ 72075278 w 588"/>
              <a:gd name="T1" fmla="*/ 56019554 h 524"/>
              <a:gd name="T2" fmla="*/ 72075278 w 588"/>
              <a:gd name="T3" fmla="*/ 56019554 h 524"/>
              <a:gd name="T4" fmla="*/ 53766324 w 588"/>
              <a:gd name="T5" fmla="*/ 56019554 h 524"/>
              <a:gd name="T6" fmla="*/ 49253450 w 588"/>
              <a:gd name="T7" fmla="*/ 56019554 h 524"/>
              <a:gd name="T8" fmla="*/ 49253450 w 588"/>
              <a:gd name="T9" fmla="*/ 62388158 h 524"/>
              <a:gd name="T10" fmla="*/ 53766324 w 588"/>
              <a:gd name="T11" fmla="*/ 67067360 h 524"/>
              <a:gd name="T12" fmla="*/ 53766324 w 588"/>
              <a:gd name="T13" fmla="*/ 67976954 h 524"/>
              <a:gd name="T14" fmla="*/ 21919109 w 588"/>
              <a:gd name="T15" fmla="*/ 67976954 h 524"/>
              <a:gd name="T16" fmla="*/ 21919109 w 588"/>
              <a:gd name="T17" fmla="*/ 67067360 h 524"/>
              <a:gd name="T18" fmla="*/ 27334342 w 588"/>
              <a:gd name="T19" fmla="*/ 62388158 h 524"/>
              <a:gd name="T20" fmla="*/ 27334342 w 588"/>
              <a:gd name="T21" fmla="*/ 56019554 h 524"/>
              <a:gd name="T22" fmla="*/ 21919109 w 588"/>
              <a:gd name="T23" fmla="*/ 56019554 h 524"/>
              <a:gd name="T24" fmla="*/ 3739064 w 588"/>
              <a:gd name="T25" fmla="*/ 56019554 h 524"/>
              <a:gd name="T26" fmla="*/ 0 w 588"/>
              <a:gd name="T27" fmla="*/ 52380095 h 524"/>
              <a:gd name="T28" fmla="*/ 0 w 588"/>
              <a:gd name="T29" fmla="*/ 3639459 h 524"/>
              <a:gd name="T30" fmla="*/ 3739064 w 588"/>
              <a:gd name="T31" fmla="*/ 0 h 524"/>
              <a:gd name="T32" fmla="*/ 72075278 w 588"/>
              <a:gd name="T33" fmla="*/ 0 h 524"/>
              <a:gd name="T34" fmla="*/ 75685433 w 588"/>
              <a:gd name="T35" fmla="*/ 3639459 h 524"/>
              <a:gd name="T36" fmla="*/ 75685433 w 588"/>
              <a:gd name="T37" fmla="*/ 52380095 h 524"/>
              <a:gd name="T38" fmla="*/ 72075278 w 588"/>
              <a:gd name="T39" fmla="*/ 56019554 h 524"/>
              <a:gd name="T40" fmla="*/ 71172559 w 588"/>
              <a:gd name="T41" fmla="*/ 4549054 h 524"/>
              <a:gd name="T42" fmla="*/ 71172559 w 588"/>
              <a:gd name="T43" fmla="*/ 4549054 h 524"/>
              <a:gd name="T44" fmla="*/ 5544142 w 588"/>
              <a:gd name="T45" fmla="*/ 4549054 h 524"/>
              <a:gd name="T46" fmla="*/ 5544142 w 588"/>
              <a:gd name="T47" fmla="*/ 45881344 h 524"/>
              <a:gd name="T48" fmla="*/ 71172559 w 588"/>
              <a:gd name="T49" fmla="*/ 45881344 h 524"/>
              <a:gd name="T50" fmla="*/ 71172559 w 588"/>
              <a:gd name="T51" fmla="*/ 4549054 h 5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588" h="524">
                <a:moveTo>
                  <a:pt x="559" y="431"/>
                </a:moveTo>
                <a:lnTo>
                  <a:pt x="559" y="431"/>
                </a:lnTo>
                <a:cubicBezTo>
                  <a:pt x="417" y="431"/>
                  <a:pt x="417" y="431"/>
                  <a:pt x="417" y="431"/>
                </a:cubicBezTo>
                <a:cubicBezTo>
                  <a:pt x="382" y="431"/>
                  <a:pt x="382" y="431"/>
                  <a:pt x="382" y="431"/>
                </a:cubicBezTo>
                <a:cubicBezTo>
                  <a:pt x="382" y="480"/>
                  <a:pt x="382" y="480"/>
                  <a:pt x="382" y="480"/>
                </a:cubicBezTo>
                <a:cubicBezTo>
                  <a:pt x="417" y="516"/>
                  <a:pt x="417" y="516"/>
                  <a:pt x="417" y="516"/>
                </a:cubicBezTo>
                <a:cubicBezTo>
                  <a:pt x="417" y="523"/>
                  <a:pt x="417" y="523"/>
                  <a:pt x="417" y="523"/>
                </a:cubicBezTo>
                <a:cubicBezTo>
                  <a:pt x="170" y="523"/>
                  <a:pt x="170" y="523"/>
                  <a:pt x="170" y="523"/>
                </a:cubicBezTo>
                <a:cubicBezTo>
                  <a:pt x="170" y="516"/>
                  <a:pt x="170" y="516"/>
                  <a:pt x="170" y="516"/>
                </a:cubicBezTo>
                <a:cubicBezTo>
                  <a:pt x="212" y="480"/>
                  <a:pt x="212" y="480"/>
                  <a:pt x="212" y="480"/>
                </a:cubicBezTo>
                <a:cubicBezTo>
                  <a:pt x="212" y="431"/>
                  <a:pt x="212" y="431"/>
                  <a:pt x="212" y="431"/>
                </a:cubicBezTo>
                <a:cubicBezTo>
                  <a:pt x="170" y="431"/>
                  <a:pt x="170" y="431"/>
                  <a:pt x="170" y="431"/>
                </a:cubicBezTo>
                <a:cubicBezTo>
                  <a:pt x="29" y="431"/>
                  <a:pt x="29" y="431"/>
                  <a:pt x="29" y="431"/>
                </a:cubicBezTo>
                <a:cubicBezTo>
                  <a:pt x="15" y="431"/>
                  <a:pt x="0" y="417"/>
                  <a:pt x="0" y="403"/>
                </a:cubicBezTo>
                <a:cubicBezTo>
                  <a:pt x="0" y="28"/>
                  <a:pt x="0" y="28"/>
                  <a:pt x="0" y="28"/>
                </a:cubicBezTo>
                <a:cubicBezTo>
                  <a:pt x="0" y="7"/>
                  <a:pt x="15" y="0"/>
                  <a:pt x="29" y="0"/>
                </a:cubicBezTo>
                <a:cubicBezTo>
                  <a:pt x="559" y="0"/>
                  <a:pt x="559" y="0"/>
                  <a:pt x="559" y="0"/>
                </a:cubicBezTo>
                <a:cubicBezTo>
                  <a:pt x="573" y="0"/>
                  <a:pt x="587" y="7"/>
                  <a:pt x="587" y="28"/>
                </a:cubicBezTo>
                <a:cubicBezTo>
                  <a:pt x="587" y="403"/>
                  <a:pt x="587" y="403"/>
                  <a:pt x="587" y="403"/>
                </a:cubicBezTo>
                <a:cubicBezTo>
                  <a:pt x="587" y="417"/>
                  <a:pt x="573" y="431"/>
                  <a:pt x="559" y="431"/>
                </a:cubicBezTo>
                <a:close/>
                <a:moveTo>
                  <a:pt x="552" y="35"/>
                </a:moveTo>
                <a:lnTo>
                  <a:pt x="552" y="35"/>
                </a:lnTo>
                <a:cubicBezTo>
                  <a:pt x="43" y="35"/>
                  <a:pt x="43" y="35"/>
                  <a:pt x="43" y="35"/>
                </a:cubicBezTo>
                <a:cubicBezTo>
                  <a:pt x="43" y="353"/>
                  <a:pt x="43" y="353"/>
                  <a:pt x="43" y="353"/>
                </a:cubicBezTo>
                <a:cubicBezTo>
                  <a:pt x="552" y="353"/>
                  <a:pt x="552" y="353"/>
                  <a:pt x="552" y="353"/>
                </a:cubicBezTo>
                <a:lnTo>
                  <a:pt x="552" y="35"/>
                </a:lnTo>
                <a:close/>
              </a:path>
            </a:pathLst>
          </a:custGeom>
          <a:solidFill>
            <a:schemeClr val="tx1"/>
          </a:solidFill>
          <a:ln>
            <a:noFill/>
          </a:ln>
          <a:extLst/>
        </p:spPr>
        <p:txBody>
          <a:bodyPr wrap="none" anchor="ctr"/>
          <a:lstStyle/>
          <a:p>
            <a:endParaRPr lang="en-US" dirty="0">
              <a:latin typeface="Lato Light"/>
            </a:endParaRPr>
          </a:p>
        </p:txBody>
      </p:sp>
      <p:sp>
        <p:nvSpPr>
          <p:cNvPr id="16431" name="Freeform 46"/>
          <p:cNvSpPr>
            <a:spLocks noChangeArrowheads="1"/>
          </p:cNvSpPr>
          <p:nvPr/>
        </p:nvSpPr>
        <p:spPr bwMode="auto">
          <a:xfrm>
            <a:off x="16117692" y="3361267"/>
            <a:ext cx="579814" cy="359832"/>
          </a:xfrm>
          <a:custGeom>
            <a:avLst/>
            <a:gdLst>
              <a:gd name="T0" fmla="*/ 74787349 w 602"/>
              <a:gd name="T1" fmla="*/ 48296680 h 376"/>
              <a:gd name="T2" fmla="*/ 74787349 w 602"/>
              <a:gd name="T3" fmla="*/ 48296680 h 376"/>
              <a:gd name="T4" fmla="*/ 71002280 w 602"/>
              <a:gd name="T5" fmla="*/ 48296680 h 376"/>
              <a:gd name="T6" fmla="*/ 7439717 w 602"/>
              <a:gd name="T7" fmla="*/ 48296680 h 376"/>
              <a:gd name="T8" fmla="*/ 3785069 w 602"/>
              <a:gd name="T9" fmla="*/ 48296680 h 376"/>
              <a:gd name="T10" fmla="*/ 0 w 602"/>
              <a:gd name="T11" fmla="*/ 44690704 h 376"/>
              <a:gd name="T12" fmla="*/ 0 w 602"/>
              <a:gd name="T13" fmla="*/ 38251051 h 376"/>
              <a:gd name="T14" fmla="*/ 7439717 w 602"/>
              <a:gd name="T15" fmla="*/ 38251051 h 376"/>
              <a:gd name="T16" fmla="*/ 7439717 w 602"/>
              <a:gd name="T17" fmla="*/ 3734812 h 376"/>
              <a:gd name="T18" fmla="*/ 11094005 w 602"/>
              <a:gd name="T19" fmla="*/ 0 h 376"/>
              <a:gd name="T20" fmla="*/ 67347631 w 602"/>
              <a:gd name="T21" fmla="*/ 0 h 376"/>
              <a:gd name="T22" fmla="*/ 71002280 w 602"/>
              <a:gd name="T23" fmla="*/ 3734812 h 376"/>
              <a:gd name="T24" fmla="*/ 71002280 w 602"/>
              <a:gd name="T25" fmla="*/ 38251051 h 376"/>
              <a:gd name="T26" fmla="*/ 78441997 w 602"/>
              <a:gd name="T27" fmla="*/ 38251051 h 376"/>
              <a:gd name="T28" fmla="*/ 78441997 w 602"/>
              <a:gd name="T29" fmla="*/ 44690704 h 376"/>
              <a:gd name="T30" fmla="*/ 74787349 w 602"/>
              <a:gd name="T31" fmla="*/ 48296680 h 376"/>
              <a:gd name="T32" fmla="*/ 30410969 w 602"/>
              <a:gd name="T33" fmla="*/ 44690704 h 376"/>
              <a:gd name="T34" fmla="*/ 30410969 w 602"/>
              <a:gd name="T35" fmla="*/ 44690704 h 376"/>
              <a:gd name="T36" fmla="*/ 48031029 w 602"/>
              <a:gd name="T37" fmla="*/ 44690704 h 376"/>
              <a:gd name="T38" fmla="*/ 48031029 w 602"/>
              <a:gd name="T39" fmla="*/ 41857027 h 376"/>
              <a:gd name="T40" fmla="*/ 30410969 w 602"/>
              <a:gd name="T41" fmla="*/ 41857027 h 376"/>
              <a:gd name="T42" fmla="*/ 30410969 w 602"/>
              <a:gd name="T43" fmla="*/ 44690704 h 376"/>
              <a:gd name="T44" fmla="*/ 66434330 w 602"/>
              <a:gd name="T45" fmla="*/ 4636665 h 376"/>
              <a:gd name="T46" fmla="*/ 66434330 w 602"/>
              <a:gd name="T47" fmla="*/ 4636665 h 376"/>
              <a:gd name="T48" fmla="*/ 12007667 w 602"/>
              <a:gd name="T49" fmla="*/ 4636665 h 376"/>
              <a:gd name="T50" fmla="*/ 12007667 w 602"/>
              <a:gd name="T51" fmla="*/ 36448063 h 376"/>
              <a:gd name="T52" fmla="*/ 66434330 w 602"/>
              <a:gd name="T53" fmla="*/ 36448063 h 376"/>
              <a:gd name="T54" fmla="*/ 66434330 w 602"/>
              <a:gd name="T55" fmla="*/ 4636665 h 37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2" h="376">
                <a:moveTo>
                  <a:pt x="573" y="375"/>
                </a:moveTo>
                <a:lnTo>
                  <a:pt x="573" y="375"/>
                </a:lnTo>
                <a:cubicBezTo>
                  <a:pt x="544" y="375"/>
                  <a:pt x="544" y="375"/>
                  <a:pt x="544" y="375"/>
                </a:cubicBezTo>
                <a:cubicBezTo>
                  <a:pt x="57" y="375"/>
                  <a:pt x="57" y="375"/>
                  <a:pt x="57" y="375"/>
                </a:cubicBezTo>
                <a:cubicBezTo>
                  <a:pt x="29" y="375"/>
                  <a:pt x="29" y="375"/>
                  <a:pt x="29" y="375"/>
                </a:cubicBezTo>
                <a:cubicBezTo>
                  <a:pt x="7" y="375"/>
                  <a:pt x="0" y="361"/>
                  <a:pt x="0" y="347"/>
                </a:cubicBezTo>
                <a:cubicBezTo>
                  <a:pt x="0" y="297"/>
                  <a:pt x="0" y="297"/>
                  <a:pt x="0" y="297"/>
                </a:cubicBezTo>
                <a:cubicBezTo>
                  <a:pt x="57" y="297"/>
                  <a:pt x="57" y="297"/>
                  <a:pt x="57" y="297"/>
                </a:cubicBezTo>
                <a:cubicBezTo>
                  <a:pt x="57" y="29"/>
                  <a:pt x="57" y="29"/>
                  <a:pt x="57" y="29"/>
                </a:cubicBezTo>
                <a:cubicBezTo>
                  <a:pt x="57" y="7"/>
                  <a:pt x="64" y="0"/>
                  <a:pt x="85" y="0"/>
                </a:cubicBezTo>
                <a:cubicBezTo>
                  <a:pt x="516" y="0"/>
                  <a:pt x="516" y="0"/>
                  <a:pt x="516" y="0"/>
                </a:cubicBezTo>
                <a:cubicBezTo>
                  <a:pt x="530" y="0"/>
                  <a:pt x="544" y="7"/>
                  <a:pt x="544" y="29"/>
                </a:cubicBezTo>
                <a:cubicBezTo>
                  <a:pt x="544" y="297"/>
                  <a:pt x="544" y="297"/>
                  <a:pt x="544" y="297"/>
                </a:cubicBezTo>
                <a:cubicBezTo>
                  <a:pt x="601" y="297"/>
                  <a:pt x="601" y="297"/>
                  <a:pt x="601" y="297"/>
                </a:cubicBezTo>
                <a:cubicBezTo>
                  <a:pt x="601" y="347"/>
                  <a:pt x="601" y="347"/>
                  <a:pt x="601" y="347"/>
                </a:cubicBezTo>
                <a:cubicBezTo>
                  <a:pt x="601" y="361"/>
                  <a:pt x="587" y="375"/>
                  <a:pt x="573" y="375"/>
                </a:cubicBezTo>
                <a:close/>
                <a:moveTo>
                  <a:pt x="233" y="347"/>
                </a:moveTo>
                <a:lnTo>
                  <a:pt x="233" y="347"/>
                </a:lnTo>
                <a:cubicBezTo>
                  <a:pt x="368" y="347"/>
                  <a:pt x="368" y="347"/>
                  <a:pt x="368" y="347"/>
                </a:cubicBezTo>
                <a:cubicBezTo>
                  <a:pt x="368" y="325"/>
                  <a:pt x="368" y="325"/>
                  <a:pt x="368" y="325"/>
                </a:cubicBezTo>
                <a:cubicBezTo>
                  <a:pt x="233" y="325"/>
                  <a:pt x="233" y="325"/>
                  <a:pt x="233" y="325"/>
                </a:cubicBezTo>
                <a:lnTo>
                  <a:pt x="233" y="347"/>
                </a:lnTo>
                <a:close/>
                <a:moveTo>
                  <a:pt x="509" y="36"/>
                </a:moveTo>
                <a:lnTo>
                  <a:pt x="509" y="36"/>
                </a:lnTo>
                <a:cubicBezTo>
                  <a:pt x="92" y="36"/>
                  <a:pt x="92" y="36"/>
                  <a:pt x="92" y="36"/>
                </a:cubicBezTo>
                <a:cubicBezTo>
                  <a:pt x="92" y="283"/>
                  <a:pt x="92" y="283"/>
                  <a:pt x="92" y="283"/>
                </a:cubicBezTo>
                <a:cubicBezTo>
                  <a:pt x="509" y="283"/>
                  <a:pt x="509" y="283"/>
                  <a:pt x="509" y="283"/>
                </a:cubicBezTo>
                <a:lnTo>
                  <a:pt x="509" y="36"/>
                </a:lnTo>
                <a:close/>
              </a:path>
            </a:pathLst>
          </a:custGeom>
          <a:solidFill>
            <a:schemeClr val="tx1"/>
          </a:solidFill>
          <a:ln>
            <a:noFill/>
          </a:ln>
          <a:extLst/>
        </p:spPr>
        <p:txBody>
          <a:bodyPr wrap="none" anchor="ctr"/>
          <a:lstStyle/>
          <a:p>
            <a:endParaRPr lang="en-US" dirty="0">
              <a:latin typeface="Lato Light"/>
            </a:endParaRPr>
          </a:p>
        </p:txBody>
      </p:sp>
      <p:sp>
        <p:nvSpPr>
          <p:cNvPr id="16432" name="Freeform 47"/>
          <p:cNvSpPr>
            <a:spLocks noChangeArrowheads="1"/>
          </p:cNvSpPr>
          <p:nvPr/>
        </p:nvSpPr>
        <p:spPr bwMode="auto">
          <a:xfrm>
            <a:off x="15169673" y="3280832"/>
            <a:ext cx="448616" cy="524933"/>
          </a:xfrm>
          <a:custGeom>
            <a:avLst/>
            <a:gdLst>
              <a:gd name="T0" fmla="*/ 56869383 w 467"/>
              <a:gd name="T1" fmla="*/ 70970385 h 545"/>
              <a:gd name="T2" fmla="*/ 56869383 w 467"/>
              <a:gd name="T3" fmla="*/ 70970385 h 545"/>
              <a:gd name="T4" fmla="*/ 3635389 w 467"/>
              <a:gd name="T5" fmla="*/ 70970385 h 545"/>
              <a:gd name="T6" fmla="*/ 0 w 467"/>
              <a:gd name="T7" fmla="*/ 67186892 h 545"/>
              <a:gd name="T8" fmla="*/ 0 w 467"/>
              <a:gd name="T9" fmla="*/ 3652741 h 545"/>
              <a:gd name="T10" fmla="*/ 3635389 w 467"/>
              <a:gd name="T11" fmla="*/ 0 h 545"/>
              <a:gd name="T12" fmla="*/ 56869383 w 467"/>
              <a:gd name="T13" fmla="*/ 0 h 545"/>
              <a:gd name="T14" fmla="*/ 60505132 w 467"/>
              <a:gd name="T15" fmla="*/ 3652741 h 545"/>
              <a:gd name="T16" fmla="*/ 60505132 w 467"/>
              <a:gd name="T17" fmla="*/ 67186892 h 545"/>
              <a:gd name="T18" fmla="*/ 56869383 w 467"/>
              <a:gd name="T19" fmla="*/ 70970385 h 545"/>
              <a:gd name="T20" fmla="*/ 30252386 w 467"/>
              <a:gd name="T21" fmla="*/ 68100348 h 545"/>
              <a:gd name="T22" fmla="*/ 30252386 w 467"/>
              <a:gd name="T23" fmla="*/ 68100348 h 545"/>
              <a:gd name="T24" fmla="*/ 32979017 w 467"/>
              <a:gd name="T25" fmla="*/ 66273797 h 545"/>
              <a:gd name="T26" fmla="*/ 30252386 w 467"/>
              <a:gd name="T27" fmla="*/ 63534150 h 545"/>
              <a:gd name="T28" fmla="*/ 27525754 w 467"/>
              <a:gd name="T29" fmla="*/ 66273797 h 545"/>
              <a:gd name="T30" fmla="*/ 30252386 w 467"/>
              <a:gd name="T31" fmla="*/ 68100348 h 545"/>
              <a:gd name="T32" fmla="*/ 53233994 w 467"/>
              <a:gd name="T33" fmla="*/ 7305844 h 545"/>
              <a:gd name="T34" fmla="*/ 53233994 w 467"/>
              <a:gd name="T35" fmla="*/ 7305844 h 545"/>
              <a:gd name="T36" fmla="*/ 7271138 w 467"/>
              <a:gd name="T37" fmla="*/ 7305844 h 545"/>
              <a:gd name="T38" fmla="*/ 7271138 w 467"/>
              <a:gd name="T39" fmla="*/ 60794504 h 545"/>
              <a:gd name="T40" fmla="*/ 53233994 w 467"/>
              <a:gd name="T41" fmla="*/ 60794504 h 545"/>
              <a:gd name="T42" fmla="*/ 53233994 w 467"/>
              <a:gd name="T43" fmla="*/ 7305844 h 5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67" h="545">
                <a:moveTo>
                  <a:pt x="438" y="544"/>
                </a:moveTo>
                <a:lnTo>
                  <a:pt x="438" y="544"/>
                </a:lnTo>
                <a:cubicBezTo>
                  <a:pt x="28" y="544"/>
                  <a:pt x="28" y="544"/>
                  <a:pt x="28" y="544"/>
                </a:cubicBezTo>
                <a:cubicBezTo>
                  <a:pt x="7" y="544"/>
                  <a:pt x="0" y="530"/>
                  <a:pt x="0" y="515"/>
                </a:cubicBezTo>
                <a:cubicBezTo>
                  <a:pt x="0" y="28"/>
                  <a:pt x="0" y="28"/>
                  <a:pt x="0" y="28"/>
                </a:cubicBezTo>
                <a:cubicBezTo>
                  <a:pt x="0" y="7"/>
                  <a:pt x="7" y="0"/>
                  <a:pt x="28" y="0"/>
                </a:cubicBezTo>
                <a:cubicBezTo>
                  <a:pt x="438" y="0"/>
                  <a:pt x="438" y="0"/>
                  <a:pt x="438" y="0"/>
                </a:cubicBezTo>
                <a:cubicBezTo>
                  <a:pt x="459" y="0"/>
                  <a:pt x="466" y="7"/>
                  <a:pt x="466" y="28"/>
                </a:cubicBezTo>
                <a:cubicBezTo>
                  <a:pt x="466" y="515"/>
                  <a:pt x="466" y="515"/>
                  <a:pt x="466" y="515"/>
                </a:cubicBezTo>
                <a:cubicBezTo>
                  <a:pt x="466" y="530"/>
                  <a:pt x="459" y="544"/>
                  <a:pt x="438" y="544"/>
                </a:cubicBezTo>
                <a:close/>
                <a:moveTo>
                  <a:pt x="233" y="522"/>
                </a:moveTo>
                <a:lnTo>
                  <a:pt x="233" y="522"/>
                </a:lnTo>
                <a:cubicBezTo>
                  <a:pt x="240" y="522"/>
                  <a:pt x="254" y="515"/>
                  <a:pt x="254" y="508"/>
                </a:cubicBezTo>
                <a:cubicBezTo>
                  <a:pt x="254" y="494"/>
                  <a:pt x="240" y="487"/>
                  <a:pt x="233" y="487"/>
                </a:cubicBezTo>
                <a:cubicBezTo>
                  <a:pt x="226" y="487"/>
                  <a:pt x="212" y="494"/>
                  <a:pt x="212" y="508"/>
                </a:cubicBezTo>
                <a:cubicBezTo>
                  <a:pt x="212" y="515"/>
                  <a:pt x="226" y="522"/>
                  <a:pt x="233" y="522"/>
                </a:cubicBezTo>
                <a:close/>
                <a:moveTo>
                  <a:pt x="410" y="56"/>
                </a:moveTo>
                <a:lnTo>
                  <a:pt x="410" y="56"/>
                </a:lnTo>
                <a:cubicBezTo>
                  <a:pt x="56" y="56"/>
                  <a:pt x="56" y="56"/>
                  <a:pt x="56" y="56"/>
                </a:cubicBezTo>
                <a:cubicBezTo>
                  <a:pt x="56" y="466"/>
                  <a:pt x="56" y="466"/>
                  <a:pt x="56" y="466"/>
                </a:cubicBezTo>
                <a:cubicBezTo>
                  <a:pt x="410" y="466"/>
                  <a:pt x="410" y="466"/>
                  <a:pt x="410" y="466"/>
                </a:cubicBezTo>
                <a:lnTo>
                  <a:pt x="410" y="56"/>
                </a:lnTo>
                <a:close/>
              </a:path>
            </a:pathLst>
          </a:custGeom>
          <a:solidFill>
            <a:schemeClr val="tx1"/>
          </a:solidFill>
          <a:ln>
            <a:noFill/>
          </a:ln>
          <a:extLst/>
        </p:spPr>
        <p:txBody>
          <a:bodyPr wrap="none" anchor="ctr"/>
          <a:lstStyle/>
          <a:p>
            <a:endParaRPr lang="en-US" dirty="0">
              <a:latin typeface="Lato Light"/>
            </a:endParaRPr>
          </a:p>
        </p:txBody>
      </p:sp>
      <p:sp>
        <p:nvSpPr>
          <p:cNvPr id="16433" name="Freeform 48"/>
          <p:cNvSpPr>
            <a:spLocks noChangeArrowheads="1"/>
          </p:cNvSpPr>
          <p:nvPr/>
        </p:nvSpPr>
        <p:spPr bwMode="auto">
          <a:xfrm>
            <a:off x="14225884" y="3280832"/>
            <a:ext cx="304721" cy="524933"/>
          </a:xfrm>
          <a:custGeom>
            <a:avLst/>
            <a:gdLst>
              <a:gd name="T0" fmla="*/ 37231344 w 319"/>
              <a:gd name="T1" fmla="*/ 70970385 h 545"/>
              <a:gd name="T2" fmla="*/ 37231344 w 319"/>
              <a:gd name="T3" fmla="*/ 70970385 h 545"/>
              <a:gd name="T4" fmla="*/ 3723170 w 319"/>
              <a:gd name="T5" fmla="*/ 70970385 h 545"/>
              <a:gd name="T6" fmla="*/ 0 w 319"/>
              <a:gd name="T7" fmla="*/ 67186892 h 545"/>
              <a:gd name="T8" fmla="*/ 0 w 319"/>
              <a:gd name="T9" fmla="*/ 3652741 h 545"/>
              <a:gd name="T10" fmla="*/ 3723170 w 319"/>
              <a:gd name="T11" fmla="*/ 0 h 545"/>
              <a:gd name="T12" fmla="*/ 37231344 w 319"/>
              <a:gd name="T13" fmla="*/ 0 h 545"/>
              <a:gd name="T14" fmla="*/ 40826240 w 319"/>
              <a:gd name="T15" fmla="*/ 3652741 h 545"/>
              <a:gd name="T16" fmla="*/ 40826240 w 319"/>
              <a:gd name="T17" fmla="*/ 67186892 h 545"/>
              <a:gd name="T18" fmla="*/ 37231344 w 319"/>
              <a:gd name="T19" fmla="*/ 70970385 h 545"/>
              <a:gd name="T20" fmla="*/ 20926574 w 319"/>
              <a:gd name="T21" fmla="*/ 67186892 h 545"/>
              <a:gd name="T22" fmla="*/ 20926574 w 319"/>
              <a:gd name="T23" fmla="*/ 67186892 h 545"/>
              <a:gd name="T24" fmla="*/ 22723843 w 319"/>
              <a:gd name="T25" fmla="*/ 64447245 h 545"/>
              <a:gd name="T26" fmla="*/ 20926574 w 319"/>
              <a:gd name="T27" fmla="*/ 62620694 h 545"/>
              <a:gd name="T28" fmla="*/ 18230671 w 319"/>
              <a:gd name="T29" fmla="*/ 64447245 h 545"/>
              <a:gd name="T30" fmla="*/ 20926574 w 319"/>
              <a:gd name="T31" fmla="*/ 67186892 h 545"/>
              <a:gd name="T32" fmla="*/ 37231344 w 319"/>
              <a:gd name="T33" fmla="*/ 7305844 h 545"/>
              <a:gd name="T34" fmla="*/ 37231344 w 319"/>
              <a:gd name="T35" fmla="*/ 7305844 h 545"/>
              <a:gd name="T36" fmla="*/ 36332709 w 319"/>
              <a:gd name="T37" fmla="*/ 7305844 h 545"/>
              <a:gd name="T38" fmla="*/ 4621805 w 319"/>
              <a:gd name="T39" fmla="*/ 7305844 h 545"/>
              <a:gd name="T40" fmla="*/ 3723170 w 319"/>
              <a:gd name="T41" fmla="*/ 7305844 h 545"/>
              <a:gd name="T42" fmla="*/ 3723170 w 319"/>
              <a:gd name="T43" fmla="*/ 58967953 h 545"/>
              <a:gd name="T44" fmla="*/ 4621805 w 319"/>
              <a:gd name="T45" fmla="*/ 58967953 h 545"/>
              <a:gd name="T46" fmla="*/ 36332709 w 319"/>
              <a:gd name="T47" fmla="*/ 58967953 h 545"/>
              <a:gd name="T48" fmla="*/ 37231344 w 319"/>
              <a:gd name="T49" fmla="*/ 58967953 h 545"/>
              <a:gd name="T50" fmla="*/ 37231344 w 319"/>
              <a:gd name="T51" fmla="*/ 7305844 h 54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19" h="545">
                <a:moveTo>
                  <a:pt x="290" y="544"/>
                </a:moveTo>
                <a:lnTo>
                  <a:pt x="290" y="544"/>
                </a:lnTo>
                <a:cubicBezTo>
                  <a:pt x="29" y="544"/>
                  <a:pt x="29" y="544"/>
                  <a:pt x="29" y="544"/>
                </a:cubicBezTo>
                <a:cubicBezTo>
                  <a:pt x="15" y="544"/>
                  <a:pt x="0" y="530"/>
                  <a:pt x="0" y="515"/>
                </a:cubicBezTo>
                <a:cubicBezTo>
                  <a:pt x="0" y="28"/>
                  <a:pt x="0" y="28"/>
                  <a:pt x="0" y="28"/>
                </a:cubicBezTo>
                <a:cubicBezTo>
                  <a:pt x="0" y="7"/>
                  <a:pt x="15" y="0"/>
                  <a:pt x="29" y="0"/>
                </a:cubicBezTo>
                <a:cubicBezTo>
                  <a:pt x="290" y="0"/>
                  <a:pt x="290" y="0"/>
                  <a:pt x="290" y="0"/>
                </a:cubicBezTo>
                <a:cubicBezTo>
                  <a:pt x="311" y="0"/>
                  <a:pt x="318" y="7"/>
                  <a:pt x="318" y="28"/>
                </a:cubicBezTo>
                <a:cubicBezTo>
                  <a:pt x="318" y="515"/>
                  <a:pt x="318" y="515"/>
                  <a:pt x="318" y="515"/>
                </a:cubicBezTo>
                <a:cubicBezTo>
                  <a:pt x="318" y="530"/>
                  <a:pt x="311" y="544"/>
                  <a:pt x="290" y="544"/>
                </a:cubicBezTo>
                <a:close/>
                <a:moveTo>
                  <a:pt x="163" y="515"/>
                </a:moveTo>
                <a:lnTo>
                  <a:pt x="163" y="515"/>
                </a:lnTo>
                <a:cubicBezTo>
                  <a:pt x="170" y="515"/>
                  <a:pt x="177" y="508"/>
                  <a:pt x="177" y="494"/>
                </a:cubicBezTo>
                <a:cubicBezTo>
                  <a:pt x="177" y="487"/>
                  <a:pt x="170" y="480"/>
                  <a:pt x="163" y="480"/>
                </a:cubicBezTo>
                <a:cubicBezTo>
                  <a:pt x="149" y="480"/>
                  <a:pt x="142" y="487"/>
                  <a:pt x="142" y="494"/>
                </a:cubicBezTo>
                <a:cubicBezTo>
                  <a:pt x="142" y="508"/>
                  <a:pt x="149" y="515"/>
                  <a:pt x="163" y="515"/>
                </a:cubicBezTo>
                <a:close/>
                <a:moveTo>
                  <a:pt x="290" y="56"/>
                </a:moveTo>
                <a:lnTo>
                  <a:pt x="290" y="56"/>
                </a:lnTo>
                <a:cubicBezTo>
                  <a:pt x="283" y="56"/>
                  <a:pt x="283" y="56"/>
                  <a:pt x="283" y="56"/>
                </a:cubicBezTo>
                <a:cubicBezTo>
                  <a:pt x="36" y="56"/>
                  <a:pt x="36" y="56"/>
                  <a:pt x="36" y="56"/>
                </a:cubicBezTo>
                <a:cubicBezTo>
                  <a:pt x="29" y="56"/>
                  <a:pt x="29" y="56"/>
                  <a:pt x="29" y="56"/>
                </a:cubicBezTo>
                <a:cubicBezTo>
                  <a:pt x="29" y="452"/>
                  <a:pt x="29" y="452"/>
                  <a:pt x="29" y="452"/>
                </a:cubicBezTo>
                <a:cubicBezTo>
                  <a:pt x="36" y="452"/>
                  <a:pt x="36" y="452"/>
                  <a:pt x="36" y="452"/>
                </a:cubicBezTo>
                <a:cubicBezTo>
                  <a:pt x="283" y="452"/>
                  <a:pt x="283" y="452"/>
                  <a:pt x="283" y="452"/>
                </a:cubicBezTo>
                <a:cubicBezTo>
                  <a:pt x="290" y="452"/>
                  <a:pt x="290" y="452"/>
                  <a:pt x="290" y="452"/>
                </a:cubicBezTo>
                <a:lnTo>
                  <a:pt x="290" y="56"/>
                </a:lnTo>
                <a:close/>
              </a:path>
            </a:pathLst>
          </a:custGeom>
          <a:solidFill>
            <a:schemeClr val="tx1"/>
          </a:solidFill>
          <a:ln>
            <a:noFill/>
          </a:ln>
          <a:extLst/>
        </p:spPr>
        <p:txBody>
          <a:bodyPr wrap="none" anchor="ctr"/>
          <a:lstStyle/>
          <a:p>
            <a:endParaRPr lang="en-US" dirty="0">
              <a:latin typeface="Lato Light"/>
            </a:endParaRPr>
          </a:p>
        </p:txBody>
      </p:sp>
      <p:sp>
        <p:nvSpPr>
          <p:cNvPr id="16434" name="Freeform 49"/>
          <p:cNvSpPr>
            <a:spLocks noChangeArrowheads="1"/>
          </p:cNvSpPr>
          <p:nvPr/>
        </p:nvSpPr>
        <p:spPr bwMode="auto">
          <a:xfrm>
            <a:off x="13282857" y="9389530"/>
            <a:ext cx="435921" cy="474133"/>
          </a:xfrm>
          <a:custGeom>
            <a:avLst/>
            <a:gdLst>
              <a:gd name="T0" fmla="*/ 58890669 w 453"/>
              <a:gd name="T1" fmla="*/ 31867782 h 496"/>
              <a:gd name="T2" fmla="*/ 58890669 w 453"/>
              <a:gd name="T3" fmla="*/ 31867782 h 496"/>
              <a:gd name="T4" fmla="*/ 57066759 w 453"/>
              <a:gd name="T5" fmla="*/ 34566327 h 496"/>
              <a:gd name="T6" fmla="*/ 57066759 w 453"/>
              <a:gd name="T7" fmla="*/ 34566327 h 496"/>
              <a:gd name="T8" fmla="*/ 45080137 w 453"/>
              <a:gd name="T9" fmla="*/ 45488840 h 496"/>
              <a:gd name="T10" fmla="*/ 45080137 w 453"/>
              <a:gd name="T11" fmla="*/ 45488840 h 496"/>
              <a:gd name="T12" fmla="*/ 42344092 w 453"/>
              <a:gd name="T13" fmla="*/ 46388235 h 496"/>
              <a:gd name="T14" fmla="*/ 38695911 w 453"/>
              <a:gd name="T15" fmla="*/ 42790294 h 496"/>
              <a:gd name="T16" fmla="*/ 40519821 w 453"/>
              <a:gd name="T17" fmla="*/ 39963059 h 496"/>
              <a:gd name="T18" fmla="*/ 40519821 w 453"/>
              <a:gd name="T19" fmla="*/ 39963059 h 496"/>
              <a:gd name="T20" fmla="*/ 45080137 w 453"/>
              <a:gd name="T21" fmla="*/ 35465723 h 496"/>
              <a:gd name="T22" fmla="*/ 23061108 w 453"/>
              <a:gd name="T23" fmla="*/ 35465723 h 496"/>
              <a:gd name="T24" fmla="*/ 23061108 w 453"/>
              <a:gd name="T25" fmla="*/ 35465723 h 496"/>
              <a:gd name="T26" fmla="*/ 19282622 w 453"/>
              <a:gd name="T27" fmla="*/ 31867782 h 496"/>
              <a:gd name="T28" fmla="*/ 23061108 w 453"/>
              <a:gd name="T29" fmla="*/ 28269842 h 496"/>
              <a:gd name="T30" fmla="*/ 23061108 w 453"/>
              <a:gd name="T31" fmla="*/ 28269842 h 496"/>
              <a:gd name="T32" fmla="*/ 45080137 w 453"/>
              <a:gd name="T33" fmla="*/ 28269842 h 496"/>
              <a:gd name="T34" fmla="*/ 40519821 w 453"/>
              <a:gd name="T35" fmla="*/ 23643815 h 496"/>
              <a:gd name="T36" fmla="*/ 40519821 w 453"/>
              <a:gd name="T37" fmla="*/ 23643815 h 496"/>
              <a:gd name="T38" fmla="*/ 38695911 w 453"/>
              <a:gd name="T39" fmla="*/ 20945270 h 496"/>
              <a:gd name="T40" fmla="*/ 42344092 w 453"/>
              <a:gd name="T41" fmla="*/ 17347329 h 496"/>
              <a:gd name="T42" fmla="*/ 45080137 w 453"/>
              <a:gd name="T43" fmla="*/ 18246725 h 496"/>
              <a:gd name="T44" fmla="*/ 45080137 w 453"/>
              <a:gd name="T45" fmla="*/ 18246725 h 496"/>
              <a:gd name="T46" fmla="*/ 57066759 w 453"/>
              <a:gd name="T47" fmla="*/ 29169237 h 496"/>
              <a:gd name="T48" fmla="*/ 57066759 w 453"/>
              <a:gd name="T49" fmla="*/ 29169237 h 496"/>
              <a:gd name="T50" fmla="*/ 58890669 w 453"/>
              <a:gd name="T51" fmla="*/ 31867782 h 496"/>
              <a:gd name="T52" fmla="*/ 22148973 w 453"/>
              <a:gd name="T53" fmla="*/ 7324571 h 496"/>
              <a:gd name="T54" fmla="*/ 22148973 w 453"/>
              <a:gd name="T55" fmla="*/ 7324571 h 496"/>
              <a:gd name="T56" fmla="*/ 7296362 w 453"/>
              <a:gd name="T57" fmla="*/ 7324571 h 496"/>
              <a:gd name="T58" fmla="*/ 7296362 w 453"/>
              <a:gd name="T59" fmla="*/ 56410993 h 496"/>
              <a:gd name="T60" fmla="*/ 22148973 w 453"/>
              <a:gd name="T61" fmla="*/ 56410993 h 496"/>
              <a:gd name="T62" fmla="*/ 25797154 w 453"/>
              <a:gd name="T63" fmla="*/ 60008934 h 496"/>
              <a:gd name="T64" fmla="*/ 22148973 w 453"/>
              <a:gd name="T65" fmla="*/ 63607233 h 496"/>
              <a:gd name="T66" fmla="*/ 3648181 w 453"/>
              <a:gd name="T67" fmla="*/ 63607233 h 496"/>
              <a:gd name="T68" fmla="*/ 0 w 453"/>
              <a:gd name="T69" fmla="*/ 60008934 h 496"/>
              <a:gd name="T70" fmla="*/ 0 w 453"/>
              <a:gd name="T71" fmla="*/ 3726631 h 496"/>
              <a:gd name="T72" fmla="*/ 3648181 w 453"/>
              <a:gd name="T73" fmla="*/ 0 h 496"/>
              <a:gd name="T74" fmla="*/ 22148973 w 453"/>
              <a:gd name="T75" fmla="*/ 0 h 496"/>
              <a:gd name="T76" fmla="*/ 25797154 w 453"/>
              <a:gd name="T77" fmla="*/ 3726631 h 496"/>
              <a:gd name="T78" fmla="*/ 22148973 w 453"/>
              <a:gd name="T79" fmla="*/ 7324571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255"/>
                  <a:pt x="445" y="262"/>
                  <a:pt x="438" y="269"/>
                </a:cubicBezTo>
                <a:cubicBezTo>
                  <a:pt x="346" y="354"/>
                  <a:pt x="346" y="354"/>
                  <a:pt x="346" y="354"/>
                </a:cubicBezTo>
                <a:cubicBezTo>
                  <a:pt x="339" y="361"/>
                  <a:pt x="332" y="361"/>
                  <a:pt x="325" y="361"/>
                </a:cubicBezTo>
                <a:cubicBezTo>
                  <a:pt x="311" y="361"/>
                  <a:pt x="297" y="347"/>
                  <a:pt x="297" y="333"/>
                </a:cubicBezTo>
                <a:cubicBezTo>
                  <a:pt x="297" y="326"/>
                  <a:pt x="304" y="319"/>
                  <a:pt x="311" y="311"/>
                </a:cubicBezTo>
                <a:cubicBezTo>
                  <a:pt x="346" y="276"/>
                  <a:pt x="346" y="276"/>
                  <a:pt x="346" y="276"/>
                </a:cubicBezTo>
                <a:cubicBezTo>
                  <a:pt x="177" y="276"/>
                  <a:pt x="177" y="276"/>
                  <a:pt x="177" y="276"/>
                </a:cubicBezTo>
                <a:cubicBezTo>
                  <a:pt x="163" y="276"/>
                  <a:pt x="148" y="262"/>
                  <a:pt x="148" y="248"/>
                </a:cubicBezTo>
                <a:cubicBezTo>
                  <a:pt x="148" y="234"/>
                  <a:pt x="163" y="220"/>
                  <a:pt x="177" y="220"/>
                </a:cubicBezTo>
                <a:cubicBezTo>
                  <a:pt x="346" y="220"/>
                  <a:pt x="346" y="220"/>
                  <a:pt x="346" y="220"/>
                </a:cubicBezTo>
                <a:cubicBezTo>
                  <a:pt x="311" y="184"/>
                  <a:pt x="311" y="184"/>
                  <a:pt x="311" y="184"/>
                </a:cubicBezTo>
                <a:cubicBezTo>
                  <a:pt x="304" y="177"/>
                  <a:pt x="297" y="170"/>
                  <a:pt x="297" y="163"/>
                </a:cubicBezTo>
                <a:cubicBezTo>
                  <a:pt x="297" y="149"/>
                  <a:pt x="311" y="135"/>
                  <a:pt x="325" y="135"/>
                </a:cubicBezTo>
                <a:cubicBezTo>
                  <a:pt x="332" y="135"/>
                  <a:pt x="339" y="135"/>
                  <a:pt x="346" y="142"/>
                </a:cubicBezTo>
                <a:cubicBezTo>
                  <a:pt x="438" y="227"/>
                  <a:pt x="438" y="227"/>
                  <a:pt x="438" y="227"/>
                </a:cubicBezTo>
                <a:cubicBezTo>
                  <a:pt x="445" y="234"/>
                  <a:pt x="452" y="241"/>
                  <a:pt x="452" y="248"/>
                </a:cubicBezTo>
                <a:close/>
                <a:moveTo>
                  <a:pt x="170" y="57"/>
                </a:moveTo>
                <a:lnTo>
                  <a:pt x="170" y="57"/>
                </a:lnTo>
                <a:cubicBezTo>
                  <a:pt x="56" y="57"/>
                  <a:pt x="56" y="57"/>
                  <a:pt x="56" y="57"/>
                </a:cubicBezTo>
                <a:cubicBezTo>
                  <a:pt x="56" y="439"/>
                  <a:pt x="56" y="439"/>
                  <a:pt x="56" y="439"/>
                </a:cubicBezTo>
                <a:cubicBezTo>
                  <a:pt x="170" y="439"/>
                  <a:pt x="170" y="439"/>
                  <a:pt x="170" y="439"/>
                </a:cubicBezTo>
                <a:cubicBezTo>
                  <a:pt x="184" y="439"/>
                  <a:pt x="198" y="446"/>
                  <a:pt x="198" y="467"/>
                </a:cubicBezTo>
                <a:cubicBezTo>
                  <a:pt x="198" y="481"/>
                  <a:pt x="184" y="495"/>
                  <a:pt x="170" y="495"/>
                </a:cubicBezTo>
                <a:cubicBezTo>
                  <a:pt x="28" y="495"/>
                  <a:pt x="28" y="495"/>
                  <a:pt x="28" y="495"/>
                </a:cubicBezTo>
                <a:cubicBezTo>
                  <a:pt x="7" y="495"/>
                  <a:pt x="0" y="481"/>
                  <a:pt x="0" y="467"/>
                </a:cubicBezTo>
                <a:cubicBezTo>
                  <a:pt x="0" y="29"/>
                  <a:pt x="0" y="29"/>
                  <a:pt x="0" y="29"/>
                </a:cubicBezTo>
                <a:cubicBezTo>
                  <a:pt x="0" y="15"/>
                  <a:pt x="7" y="0"/>
                  <a:pt x="28" y="0"/>
                </a:cubicBezTo>
                <a:cubicBezTo>
                  <a:pt x="170" y="0"/>
                  <a:pt x="170" y="0"/>
                  <a:pt x="170" y="0"/>
                </a:cubicBezTo>
                <a:cubicBezTo>
                  <a:pt x="184" y="0"/>
                  <a:pt x="198" y="15"/>
                  <a:pt x="198" y="29"/>
                </a:cubicBezTo>
                <a:cubicBezTo>
                  <a:pt x="198" y="50"/>
                  <a:pt x="184" y="57"/>
                  <a:pt x="170" y="57"/>
                </a:cubicBezTo>
                <a:close/>
              </a:path>
            </a:pathLst>
          </a:custGeom>
          <a:solidFill>
            <a:schemeClr val="tx1"/>
          </a:solidFill>
          <a:ln>
            <a:noFill/>
          </a:ln>
          <a:extLst/>
        </p:spPr>
        <p:txBody>
          <a:bodyPr wrap="none" anchor="ctr"/>
          <a:lstStyle/>
          <a:p>
            <a:endParaRPr lang="en-US" dirty="0">
              <a:latin typeface="Lato Light"/>
            </a:endParaRPr>
          </a:p>
        </p:txBody>
      </p:sp>
      <p:sp>
        <p:nvSpPr>
          <p:cNvPr id="16435" name="Freeform 50"/>
          <p:cNvSpPr>
            <a:spLocks noChangeArrowheads="1"/>
          </p:cNvSpPr>
          <p:nvPr/>
        </p:nvSpPr>
        <p:spPr bwMode="auto">
          <a:xfrm>
            <a:off x="12254427" y="9389530"/>
            <a:ext cx="435918" cy="474133"/>
          </a:xfrm>
          <a:custGeom>
            <a:avLst/>
            <a:gdLst>
              <a:gd name="T0" fmla="*/ 58889948 w 453"/>
              <a:gd name="T1" fmla="*/ 31867782 h 496"/>
              <a:gd name="T2" fmla="*/ 58889948 w 453"/>
              <a:gd name="T3" fmla="*/ 31867782 h 496"/>
              <a:gd name="T4" fmla="*/ 58889948 w 453"/>
              <a:gd name="T5" fmla="*/ 60008934 h 496"/>
              <a:gd name="T6" fmla="*/ 55241789 w 453"/>
              <a:gd name="T7" fmla="*/ 63607233 h 496"/>
              <a:gd name="T8" fmla="*/ 36741110 w 453"/>
              <a:gd name="T9" fmla="*/ 63607233 h 496"/>
              <a:gd name="T10" fmla="*/ 33092952 w 453"/>
              <a:gd name="T11" fmla="*/ 60008934 h 496"/>
              <a:gd name="T12" fmla="*/ 36741110 w 453"/>
              <a:gd name="T13" fmla="*/ 56410993 h 496"/>
              <a:gd name="T14" fmla="*/ 51463687 w 453"/>
              <a:gd name="T15" fmla="*/ 56410993 h 496"/>
              <a:gd name="T16" fmla="*/ 51463687 w 453"/>
              <a:gd name="T17" fmla="*/ 7324571 h 496"/>
              <a:gd name="T18" fmla="*/ 36741110 w 453"/>
              <a:gd name="T19" fmla="*/ 7324571 h 496"/>
              <a:gd name="T20" fmla="*/ 33092952 w 453"/>
              <a:gd name="T21" fmla="*/ 3726631 h 496"/>
              <a:gd name="T22" fmla="*/ 36741110 w 453"/>
              <a:gd name="T23" fmla="*/ 0 h 496"/>
              <a:gd name="T24" fmla="*/ 55241789 w 453"/>
              <a:gd name="T25" fmla="*/ 0 h 496"/>
              <a:gd name="T26" fmla="*/ 58889948 w 453"/>
              <a:gd name="T27" fmla="*/ 3726631 h 496"/>
              <a:gd name="T28" fmla="*/ 58889948 w 453"/>
              <a:gd name="T29" fmla="*/ 31867782 h 496"/>
              <a:gd name="T30" fmla="*/ 37653240 w 453"/>
              <a:gd name="T31" fmla="*/ 29169237 h 496"/>
              <a:gd name="T32" fmla="*/ 37653240 w 453"/>
              <a:gd name="T33" fmla="*/ 29169237 h 496"/>
              <a:gd name="T34" fmla="*/ 38565009 w 453"/>
              <a:gd name="T35" fmla="*/ 31867782 h 496"/>
              <a:gd name="T36" fmla="*/ 37653240 w 453"/>
              <a:gd name="T37" fmla="*/ 34566327 h 496"/>
              <a:gd name="T38" fmla="*/ 37653240 w 453"/>
              <a:gd name="T39" fmla="*/ 34566327 h 496"/>
              <a:gd name="T40" fmla="*/ 25796996 w 453"/>
              <a:gd name="T41" fmla="*/ 45488840 h 496"/>
              <a:gd name="T42" fmla="*/ 25796996 w 453"/>
              <a:gd name="T43" fmla="*/ 45488840 h 496"/>
              <a:gd name="T44" fmla="*/ 22930663 w 453"/>
              <a:gd name="T45" fmla="*/ 46388235 h 496"/>
              <a:gd name="T46" fmla="*/ 19282505 w 453"/>
              <a:gd name="T47" fmla="*/ 42790294 h 496"/>
              <a:gd name="T48" fmla="*/ 20194634 w 453"/>
              <a:gd name="T49" fmla="*/ 39963059 h 496"/>
              <a:gd name="T50" fmla="*/ 20194634 w 453"/>
              <a:gd name="T51" fmla="*/ 39963059 h 496"/>
              <a:gd name="T52" fmla="*/ 25796996 w 453"/>
              <a:gd name="T53" fmla="*/ 35465723 h 496"/>
              <a:gd name="T54" fmla="*/ 3648158 w 453"/>
              <a:gd name="T55" fmla="*/ 35465723 h 496"/>
              <a:gd name="T56" fmla="*/ 3648158 w 453"/>
              <a:gd name="T57" fmla="*/ 35465723 h 496"/>
              <a:gd name="T58" fmla="*/ 0 w 453"/>
              <a:gd name="T59" fmla="*/ 31867782 h 496"/>
              <a:gd name="T60" fmla="*/ 3648158 w 453"/>
              <a:gd name="T61" fmla="*/ 28269842 h 496"/>
              <a:gd name="T62" fmla="*/ 3648158 w 453"/>
              <a:gd name="T63" fmla="*/ 28269842 h 496"/>
              <a:gd name="T64" fmla="*/ 25796996 w 453"/>
              <a:gd name="T65" fmla="*/ 28269842 h 496"/>
              <a:gd name="T66" fmla="*/ 20194634 w 453"/>
              <a:gd name="T67" fmla="*/ 23643815 h 496"/>
              <a:gd name="T68" fmla="*/ 20194634 w 453"/>
              <a:gd name="T69" fmla="*/ 23643815 h 496"/>
              <a:gd name="T70" fmla="*/ 19282505 w 453"/>
              <a:gd name="T71" fmla="*/ 20945270 h 496"/>
              <a:gd name="T72" fmla="*/ 22930663 w 453"/>
              <a:gd name="T73" fmla="*/ 17347329 h 496"/>
              <a:gd name="T74" fmla="*/ 25796996 w 453"/>
              <a:gd name="T75" fmla="*/ 18246725 h 496"/>
              <a:gd name="T76" fmla="*/ 25796996 w 453"/>
              <a:gd name="T77" fmla="*/ 18246725 h 496"/>
              <a:gd name="T78" fmla="*/ 37653240 w 453"/>
              <a:gd name="T79" fmla="*/ 29169237 h 49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53" h="496">
                <a:moveTo>
                  <a:pt x="452" y="248"/>
                </a:moveTo>
                <a:lnTo>
                  <a:pt x="452" y="248"/>
                </a:lnTo>
                <a:cubicBezTo>
                  <a:pt x="452" y="467"/>
                  <a:pt x="452" y="467"/>
                  <a:pt x="452" y="467"/>
                </a:cubicBezTo>
                <a:cubicBezTo>
                  <a:pt x="452" y="481"/>
                  <a:pt x="438" y="495"/>
                  <a:pt x="424" y="495"/>
                </a:cubicBezTo>
                <a:cubicBezTo>
                  <a:pt x="282" y="495"/>
                  <a:pt x="282" y="495"/>
                  <a:pt x="282" y="495"/>
                </a:cubicBezTo>
                <a:cubicBezTo>
                  <a:pt x="261" y="495"/>
                  <a:pt x="254" y="481"/>
                  <a:pt x="254" y="467"/>
                </a:cubicBezTo>
                <a:cubicBezTo>
                  <a:pt x="254" y="446"/>
                  <a:pt x="261" y="439"/>
                  <a:pt x="282" y="439"/>
                </a:cubicBezTo>
                <a:cubicBezTo>
                  <a:pt x="395" y="439"/>
                  <a:pt x="395" y="439"/>
                  <a:pt x="395" y="439"/>
                </a:cubicBezTo>
                <a:cubicBezTo>
                  <a:pt x="395" y="57"/>
                  <a:pt x="395" y="57"/>
                  <a:pt x="395" y="57"/>
                </a:cubicBezTo>
                <a:cubicBezTo>
                  <a:pt x="282" y="57"/>
                  <a:pt x="282" y="57"/>
                  <a:pt x="282" y="57"/>
                </a:cubicBezTo>
                <a:cubicBezTo>
                  <a:pt x="261" y="57"/>
                  <a:pt x="254" y="43"/>
                  <a:pt x="254" y="29"/>
                </a:cubicBezTo>
                <a:cubicBezTo>
                  <a:pt x="254" y="15"/>
                  <a:pt x="261" y="0"/>
                  <a:pt x="282" y="0"/>
                </a:cubicBezTo>
                <a:cubicBezTo>
                  <a:pt x="424" y="0"/>
                  <a:pt x="424" y="0"/>
                  <a:pt x="424" y="0"/>
                </a:cubicBezTo>
                <a:cubicBezTo>
                  <a:pt x="438" y="0"/>
                  <a:pt x="452" y="15"/>
                  <a:pt x="452" y="29"/>
                </a:cubicBezTo>
                <a:cubicBezTo>
                  <a:pt x="452" y="248"/>
                  <a:pt x="452" y="248"/>
                  <a:pt x="452" y="248"/>
                </a:cubicBezTo>
                <a:close/>
                <a:moveTo>
                  <a:pt x="289" y="227"/>
                </a:moveTo>
                <a:lnTo>
                  <a:pt x="289" y="227"/>
                </a:lnTo>
                <a:cubicBezTo>
                  <a:pt x="296" y="234"/>
                  <a:pt x="296" y="241"/>
                  <a:pt x="296" y="248"/>
                </a:cubicBezTo>
                <a:cubicBezTo>
                  <a:pt x="296" y="255"/>
                  <a:pt x="296" y="262"/>
                  <a:pt x="289" y="269"/>
                </a:cubicBezTo>
                <a:cubicBezTo>
                  <a:pt x="198" y="354"/>
                  <a:pt x="198" y="354"/>
                  <a:pt x="198" y="354"/>
                </a:cubicBezTo>
                <a:cubicBezTo>
                  <a:pt x="191" y="361"/>
                  <a:pt x="183" y="361"/>
                  <a:pt x="176" y="361"/>
                </a:cubicBezTo>
                <a:cubicBezTo>
                  <a:pt x="162" y="361"/>
                  <a:pt x="148" y="347"/>
                  <a:pt x="148" y="333"/>
                </a:cubicBezTo>
                <a:cubicBezTo>
                  <a:pt x="148" y="326"/>
                  <a:pt x="155" y="319"/>
                  <a:pt x="155" y="311"/>
                </a:cubicBezTo>
                <a:cubicBezTo>
                  <a:pt x="198" y="276"/>
                  <a:pt x="198" y="276"/>
                  <a:pt x="198" y="276"/>
                </a:cubicBezTo>
                <a:cubicBezTo>
                  <a:pt x="28" y="276"/>
                  <a:pt x="28" y="276"/>
                  <a:pt x="28" y="276"/>
                </a:cubicBezTo>
                <a:cubicBezTo>
                  <a:pt x="7" y="276"/>
                  <a:pt x="0" y="262"/>
                  <a:pt x="0" y="248"/>
                </a:cubicBezTo>
                <a:cubicBezTo>
                  <a:pt x="0" y="234"/>
                  <a:pt x="7" y="220"/>
                  <a:pt x="28" y="220"/>
                </a:cubicBezTo>
                <a:cubicBezTo>
                  <a:pt x="198" y="220"/>
                  <a:pt x="198" y="220"/>
                  <a:pt x="198" y="220"/>
                </a:cubicBezTo>
                <a:cubicBezTo>
                  <a:pt x="155" y="184"/>
                  <a:pt x="155" y="184"/>
                  <a:pt x="155" y="184"/>
                </a:cubicBezTo>
                <a:cubicBezTo>
                  <a:pt x="155" y="177"/>
                  <a:pt x="148" y="170"/>
                  <a:pt x="148" y="163"/>
                </a:cubicBezTo>
                <a:cubicBezTo>
                  <a:pt x="148" y="149"/>
                  <a:pt x="162" y="135"/>
                  <a:pt x="176" y="135"/>
                </a:cubicBezTo>
                <a:cubicBezTo>
                  <a:pt x="183" y="135"/>
                  <a:pt x="191" y="135"/>
                  <a:pt x="198" y="142"/>
                </a:cubicBezTo>
                <a:cubicBezTo>
                  <a:pt x="289" y="227"/>
                  <a:pt x="289" y="227"/>
                  <a:pt x="289" y="227"/>
                </a:cubicBezTo>
                <a:close/>
              </a:path>
            </a:pathLst>
          </a:custGeom>
          <a:solidFill>
            <a:schemeClr val="tx1"/>
          </a:solidFill>
          <a:ln>
            <a:noFill/>
          </a:ln>
          <a:extLst/>
        </p:spPr>
        <p:txBody>
          <a:bodyPr wrap="none" anchor="ctr"/>
          <a:lstStyle/>
          <a:p>
            <a:endParaRPr lang="en-US" dirty="0">
              <a:latin typeface="Lato Light"/>
            </a:endParaRPr>
          </a:p>
        </p:txBody>
      </p:sp>
      <p:sp>
        <p:nvSpPr>
          <p:cNvPr id="16436" name="Freeform 51"/>
          <p:cNvSpPr>
            <a:spLocks noChangeArrowheads="1"/>
          </p:cNvSpPr>
          <p:nvPr/>
        </p:nvSpPr>
        <p:spPr bwMode="auto">
          <a:xfrm>
            <a:off x="11225994" y="9410698"/>
            <a:ext cx="469779" cy="436032"/>
          </a:xfrm>
          <a:custGeom>
            <a:avLst/>
            <a:gdLst>
              <a:gd name="T0" fmla="*/ 59733324 w 489"/>
              <a:gd name="T1" fmla="*/ 58889948 h 453"/>
              <a:gd name="T2" fmla="*/ 59733324 w 489"/>
              <a:gd name="T3" fmla="*/ 58889948 h 453"/>
              <a:gd name="T4" fmla="*/ 3765697 w 489"/>
              <a:gd name="T5" fmla="*/ 58889948 h 453"/>
              <a:gd name="T6" fmla="*/ 0 w 489"/>
              <a:gd name="T7" fmla="*/ 55241789 h 453"/>
              <a:gd name="T8" fmla="*/ 0 w 489"/>
              <a:gd name="T9" fmla="*/ 36741110 h 453"/>
              <a:gd name="T10" fmla="*/ 3765697 w 489"/>
              <a:gd name="T11" fmla="*/ 33092952 h 453"/>
              <a:gd name="T12" fmla="*/ 7401667 w 489"/>
              <a:gd name="T13" fmla="*/ 36741110 h 453"/>
              <a:gd name="T14" fmla="*/ 7401667 w 489"/>
              <a:gd name="T15" fmla="*/ 51593992 h 453"/>
              <a:gd name="T16" fmla="*/ 55967267 w 489"/>
              <a:gd name="T17" fmla="*/ 51593992 h 453"/>
              <a:gd name="T18" fmla="*/ 55967267 w 489"/>
              <a:gd name="T19" fmla="*/ 36741110 h 453"/>
              <a:gd name="T20" fmla="*/ 59733324 w 489"/>
              <a:gd name="T21" fmla="*/ 33092952 h 453"/>
              <a:gd name="T22" fmla="*/ 63369294 w 489"/>
              <a:gd name="T23" fmla="*/ 36741110 h 453"/>
              <a:gd name="T24" fmla="*/ 63369294 w 489"/>
              <a:gd name="T25" fmla="*/ 55241789 h 453"/>
              <a:gd name="T26" fmla="*/ 59733324 w 489"/>
              <a:gd name="T27" fmla="*/ 58889948 h 453"/>
              <a:gd name="T28" fmla="*/ 43241733 w 489"/>
              <a:gd name="T29" fmla="*/ 19282505 h 453"/>
              <a:gd name="T30" fmla="*/ 43241733 w 489"/>
              <a:gd name="T31" fmla="*/ 19282505 h 453"/>
              <a:gd name="T32" fmla="*/ 40384848 w 489"/>
              <a:gd name="T33" fmla="*/ 18370375 h 453"/>
              <a:gd name="T34" fmla="*/ 40384848 w 489"/>
              <a:gd name="T35" fmla="*/ 18370375 h 453"/>
              <a:gd name="T36" fmla="*/ 35840067 w 489"/>
              <a:gd name="T37" fmla="*/ 12898317 h 453"/>
              <a:gd name="T38" fmla="*/ 35840067 w 489"/>
              <a:gd name="T39" fmla="*/ 35828980 h 453"/>
              <a:gd name="T40" fmla="*/ 35840067 w 489"/>
              <a:gd name="T41" fmla="*/ 35828980 h 453"/>
              <a:gd name="T42" fmla="*/ 32204097 w 489"/>
              <a:gd name="T43" fmla="*/ 39607443 h 453"/>
              <a:gd name="T44" fmla="*/ 28568127 w 489"/>
              <a:gd name="T45" fmla="*/ 35828980 h 453"/>
              <a:gd name="T46" fmla="*/ 28568127 w 489"/>
              <a:gd name="T47" fmla="*/ 35828980 h 453"/>
              <a:gd name="T48" fmla="*/ 28568127 w 489"/>
              <a:gd name="T49" fmla="*/ 12898317 h 453"/>
              <a:gd name="T50" fmla="*/ 23893258 w 489"/>
              <a:gd name="T51" fmla="*/ 18370375 h 453"/>
              <a:gd name="T52" fmla="*/ 23893258 w 489"/>
              <a:gd name="T53" fmla="*/ 18370375 h 453"/>
              <a:gd name="T54" fmla="*/ 21166461 w 489"/>
              <a:gd name="T55" fmla="*/ 19282505 h 453"/>
              <a:gd name="T56" fmla="*/ 17530491 w 489"/>
              <a:gd name="T57" fmla="*/ 15634346 h 453"/>
              <a:gd name="T58" fmla="*/ 18439303 w 489"/>
              <a:gd name="T59" fmla="*/ 13810447 h 453"/>
              <a:gd name="T60" fmla="*/ 18439303 w 489"/>
              <a:gd name="T61" fmla="*/ 13810447 h 453"/>
              <a:gd name="T62" fmla="*/ 29476939 w 489"/>
              <a:gd name="T63" fmla="*/ 912130 h 453"/>
              <a:gd name="T64" fmla="*/ 29476939 w 489"/>
              <a:gd name="T65" fmla="*/ 912130 h 453"/>
              <a:gd name="T66" fmla="*/ 32204097 w 489"/>
              <a:gd name="T67" fmla="*/ 0 h 453"/>
              <a:gd name="T68" fmla="*/ 34930894 w 489"/>
              <a:gd name="T69" fmla="*/ 912130 h 453"/>
              <a:gd name="T70" fmla="*/ 34930894 w 489"/>
              <a:gd name="T71" fmla="*/ 912130 h 453"/>
              <a:gd name="T72" fmla="*/ 45968530 w 489"/>
              <a:gd name="T73" fmla="*/ 13810447 h 453"/>
              <a:gd name="T74" fmla="*/ 45968530 w 489"/>
              <a:gd name="T75" fmla="*/ 13810447 h 453"/>
              <a:gd name="T76" fmla="*/ 46877703 w 489"/>
              <a:gd name="T77" fmla="*/ 15634346 h 453"/>
              <a:gd name="T78" fmla="*/ 43241733 w 489"/>
              <a:gd name="T79" fmla="*/ 19282505 h 4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489" h="453">
                <a:moveTo>
                  <a:pt x="460" y="452"/>
                </a:moveTo>
                <a:lnTo>
                  <a:pt x="460" y="452"/>
                </a:lnTo>
                <a:cubicBezTo>
                  <a:pt x="29" y="452"/>
                  <a:pt x="29" y="452"/>
                  <a:pt x="29" y="452"/>
                </a:cubicBezTo>
                <a:cubicBezTo>
                  <a:pt x="15" y="452"/>
                  <a:pt x="0" y="438"/>
                  <a:pt x="0" y="424"/>
                </a:cubicBezTo>
                <a:cubicBezTo>
                  <a:pt x="0" y="282"/>
                  <a:pt x="0" y="282"/>
                  <a:pt x="0" y="282"/>
                </a:cubicBezTo>
                <a:cubicBezTo>
                  <a:pt x="0" y="268"/>
                  <a:pt x="15"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81" y="254"/>
                  <a:pt x="488" y="268"/>
                  <a:pt x="488" y="282"/>
                </a:cubicBezTo>
                <a:cubicBezTo>
                  <a:pt x="488" y="424"/>
                  <a:pt x="488" y="424"/>
                  <a:pt x="488" y="424"/>
                </a:cubicBezTo>
                <a:cubicBezTo>
                  <a:pt x="488" y="438"/>
                  <a:pt x="481" y="452"/>
                  <a:pt x="460" y="452"/>
                </a:cubicBezTo>
                <a:close/>
                <a:moveTo>
                  <a:pt x="333" y="148"/>
                </a:moveTo>
                <a:lnTo>
                  <a:pt x="333" y="148"/>
                </a:lnTo>
                <a:cubicBezTo>
                  <a:pt x="318" y="148"/>
                  <a:pt x="311" y="148"/>
                  <a:pt x="311" y="141"/>
                </a:cubicBezTo>
                <a:cubicBezTo>
                  <a:pt x="276" y="99"/>
                  <a:pt x="276" y="99"/>
                  <a:pt x="276" y="99"/>
                </a:cubicBezTo>
                <a:cubicBezTo>
                  <a:pt x="276" y="275"/>
                  <a:pt x="276" y="275"/>
                  <a:pt x="276" y="275"/>
                </a:cubicBezTo>
                <a:cubicBezTo>
                  <a:pt x="276" y="289"/>
                  <a:pt x="262" y="304"/>
                  <a:pt x="248" y="304"/>
                </a:cubicBezTo>
                <a:cubicBezTo>
                  <a:pt x="227" y="304"/>
                  <a:pt x="220" y="289"/>
                  <a:pt x="220" y="275"/>
                </a:cubicBezTo>
                <a:cubicBezTo>
                  <a:pt x="220" y="99"/>
                  <a:pt x="220" y="99"/>
                  <a:pt x="220" y="99"/>
                </a:cubicBezTo>
                <a:cubicBezTo>
                  <a:pt x="184" y="141"/>
                  <a:pt x="184" y="141"/>
                  <a:pt x="184" y="141"/>
                </a:cubicBezTo>
                <a:cubicBezTo>
                  <a:pt x="177" y="148"/>
                  <a:pt x="170" y="148"/>
                  <a:pt x="163" y="148"/>
                </a:cubicBezTo>
                <a:cubicBezTo>
                  <a:pt x="142" y="148"/>
                  <a:pt x="135" y="141"/>
                  <a:pt x="135" y="120"/>
                </a:cubicBezTo>
                <a:cubicBezTo>
                  <a:pt x="135" y="113"/>
                  <a:pt x="135" y="106"/>
                  <a:pt x="142" y="106"/>
                </a:cubicBezTo>
                <a:cubicBezTo>
                  <a:pt x="227" y="7"/>
                  <a:pt x="227" y="7"/>
                  <a:pt x="227" y="7"/>
                </a:cubicBezTo>
                <a:cubicBezTo>
                  <a:pt x="227" y="7"/>
                  <a:pt x="234" y="0"/>
                  <a:pt x="248" y="0"/>
                </a:cubicBezTo>
                <a:cubicBezTo>
                  <a:pt x="255" y="0"/>
                  <a:pt x="262" y="7"/>
                  <a:pt x="269" y="7"/>
                </a:cubicBezTo>
                <a:cubicBezTo>
                  <a:pt x="354" y="106"/>
                  <a:pt x="354" y="106"/>
                  <a:pt x="354" y="106"/>
                </a:cubicBezTo>
                <a:cubicBezTo>
                  <a:pt x="354" y="106"/>
                  <a:pt x="361" y="113"/>
                  <a:pt x="361" y="120"/>
                </a:cubicBezTo>
                <a:cubicBezTo>
                  <a:pt x="361" y="141"/>
                  <a:pt x="347" y="148"/>
                  <a:pt x="333" y="148"/>
                </a:cubicBezTo>
                <a:close/>
              </a:path>
            </a:pathLst>
          </a:custGeom>
          <a:solidFill>
            <a:schemeClr val="tx1"/>
          </a:solidFill>
          <a:ln>
            <a:noFill/>
          </a:ln>
          <a:extLst/>
        </p:spPr>
        <p:txBody>
          <a:bodyPr wrap="none" anchor="ctr"/>
          <a:lstStyle/>
          <a:p>
            <a:endParaRPr lang="en-US" dirty="0">
              <a:latin typeface="Lato Light"/>
            </a:endParaRPr>
          </a:p>
        </p:txBody>
      </p:sp>
      <p:sp>
        <p:nvSpPr>
          <p:cNvPr id="16437" name="Freeform 52"/>
          <p:cNvSpPr>
            <a:spLocks noChangeArrowheads="1"/>
          </p:cNvSpPr>
          <p:nvPr/>
        </p:nvSpPr>
        <p:spPr bwMode="auto">
          <a:xfrm>
            <a:off x="10218723" y="9410698"/>
            <a:ext cx="469779" cy="436032"/>
          </a:xfrm>
          <a:custGeom>
            <a:avLst/>
            <a:gdLst>
              <a:gd name="T0" fmla="*/ 59733324 w 489"/>
              <a:gd name="T1" fmla="*/ 58889948 h 453"/>
              <a:gd name="T2" fmla="*/ 59733324 w 489"/>
              <a:gd name="T3" fmla="*/ 58889948 h 453"/>
              <a:gd name="T4" fmla="*/ 31294924 w 489"/>
              <a:gd name="T5" fmla="*/ 58889948 h 453"/>
              <a:gd name="T6" fmla="*/ 31294924 w 489"/>
              <a:gd name="T7" fmla="*/ 58889948 h 453"/>
              <a:gd name="T8" fmla="*/ 31294924 w 489"/>
              <a:gd name="T9" fmla="*/ 58889948 h 453"/>
              <a:gd name="T10" fmla="*/ 3765697 w 489"/>
              <a:gd name="T11" fmla="*/ 58889948 h 453"/>
              <a:gd name="T12" fmla="*/ 0 w 489"/>
              <a:gd name="T13" fmla="*/ 55241789 h 453"/>
              <a:gd name="T14" fmla="*/ 0 w 489"/>
              <a:gd name="T15" fmla="*/ 36741110 h 453"/>
              <a:gd name="T16" fmla="*/ 3765697 w 489"/>
              <a:gd name="T17" fmla="*/ 33092952 h 453"/>
              <a:gd name="T18" fmla="*/ 7401667 w 489"/>
              <a:gd name="T19" fmla="*/ 36741110 h 453"/>
              <a:gd name="T20" fmla="*/ 7401667 w 489"/>
              <a:gd name="T21" fmla="*/ 51593992 h 453"/>
              <a:gd name="T22" fmla="*/ 55967267 w 489"/>
              <a:gd name="T23" fmla="*/ 51593992 h 453"/>
              <a:gd name="T24" fmla="*/ 55967267 w 489"/>
              <a:gd name="T25" fmla="*/ 36741110 h 453"/>
              <a:gd name="T26" fmla="*/ 59733324 w 489"/>
              <a:gd name="T27" fmla="*/ 33092952 h 453"/>
              <a:gd name="T28" fmla="*/ 63369294 w 489"/>
              <a:gd name="T29" fmla="*/ 36741110 h 453"/>
              <a:gd name="T30" fmla="*/ 63369294 w 489"/>
              <a:gd name="T31" fmla="*/ 55241789 h 453"/>
              <a:gd name="T32" fmla="*/ 59733324 w 489"/>
              <a:gd name="T33" fmla="*/ 58889948 h 453"/>
              <a:gd name="T34" fmla="*/ 45059718 w 489"/>
              <a:gd name="T35" fmla="*/ 25796996 h 453"/>
              <a:gd name="T36" fmla="*/ 45059718 w 489"/>
              <a:gd name="T37" fmla="*/ 25796996 h 453"/>
              <a:gd name="T38" fmla="*/ 34022082 w 489"/>
              <a:gd name="T39" fmla="*/ 37653240 h 453"/>
              <a:gd name="T40" fmla="*/ 34022082 w 489"/>
              <a:gd name="T41" fmla="*/ 37653240 h 453"/>
              <a:gd name="T42" fmla="*/ 31294924 w 489"/>
              <a:gd name="T43" fmla="*/ 39607443 h 453"/>
              <a:gd name="T44" fmla="*/ 28568127 w 489"/>
              <a:gd name="T45" fmla="*/ 37653240 h 453"/>
              <a:gd name="T46" fmla="*/ 28568127 w 489"/>
              <a:gd name="T47" fmla="*/ 37653240 h 453"/>
              <a:gd name="T48" fmla="*/ 17530491 w 489"/>
              <a:gd name="T49" fmla="*/ 25796996 h 453"/>
              <a:gd name="T50" fmla="*/ 17530491 w 489"/>
              <a:gd name="T51" fmla="*/ 25796996 h 453"/>
              <a:gd name="T52" fmla="*/ 16491591 w 489"/>
              <a:gd name="T53" fmla="*/ 22930663 h 453"/>
              <a:gd name="T54" fmla="*/ 20257288 w 489"/>
              <a:gd name="T55" fmla="*/ 19282505 h 453"/>
              <a:gd name="T56" fmla="*/ 22984445 w 489"/>
              <a:gd name="T57" fmla="*/ 21106403 h 453"/>
              <a:gd name="T58" fmla="*/ 22984445 w 489"/>
              <a:gd name="T59" fmla="*/ 21106403 h 453"/>
              <a:gd name="T60" fmla="*/ 27529227 w 489"/>
              <a:gd name="T61" fmla="*/ 25796996 h 453"/>
              <a:gd name="T62" fmla="*/ 27529227 w 489"/>
              <a:gd name="T63" fmla="*/ 3648158 h 453"/>
              <a:gd name="T64" fmla="*/ 27529227 w 489"/>
              <a:gd name="T65" fmla="*/ 3648158 h 453"/>
              <a:gd name="T66" fmla="*/ 31294924 w 489"/>
              <a:gd name="T67" fmla="*/ 0 h 453"/>
              <a:gd name="T68" fmla="*/ 34930894 w 489"/>
              <a:gd name="T69" fmla="*/ 3648158 h 453"/>
              <a:gd name="T70" fmla="*/ 34930894 w 489"/>
              <a:gd name="T71" fmla="*/ 3648158 h 453"/>
              <a:gd name="T72" fmla="*/ 34930894 w 489"/>
              <a:gd name="T73" fmla="*/ 25796996 h 453"/>
              <a:gd name="T74" fmla="*/ 39476036 w 489"/>
              <a:gd name="T75" fmla="*/ 21106403 h 453"/>
              <a:gd name="T76" fmla="*/ 39476036 w 489"/>
              <a:gd name="T77" fmla="*/ 21106403 h 453"/>
              <a:gd name="T78" fmla="*/ 42202833 w 489"/>
              <a:gd name="T79" fmla="*/ 19282505 h 453"/>
              <a:gd name="T80" fmla="*/ 45968530 w 489"/>
              <a:gd name="T81" fmla="*/ 22930663 h 453"/>
              <a:gd name="T82" fmla="*/ 45059718 w 489"/>
              <a:gd name="T83" fmla="*/ 25796996 h 45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489" h="453">
                <a:moveTo>
                  <a:pt x="460" y="452"/>
                </a:moveTo>
                <a:lnTo>
                  <a:pt x="460" y="452"/>
                </a:lnTo>
                <a:cubicBezTo>
                  <a:pt x="241" y="452"/>
                  <a:pt x="241" y="452"/>
                  <a:pt x="241" y="452"/>
                </a:cubicBezTo>
                <a:cubicBezTo>
                  <a:pt x="29" y="452"/>
                  <a:pt x="29" y="452"/>
                  <a:pt x="29" y="452"/>
                </a:cubicBezTo>
                <a:cubicBezTo>
                  <a:pt x="7" y="452"/>
                  <a:pt x="0" y="438"/>
                  <a:pt x="0" y="424"/>
                </a:cubicBezTo>
                <a:cubicBezTo>
                  <a:pt x="0" y="282"/>
                  <a:pt x="0" y="282"/>
                  <a:pt x="0" y="282"/>
                </a:cubicBezTo>
                <a:cubicBezTo>
                  <a:pt x="0" y="268"/>
                  <a:pt x="7"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74" y="254"/>
                  <a:pt x="488" y="268"/>
                  <a:pt x="488" y="282"/>
                </a:cubicBezTo>
                <a:cubicBezTo>
                  <a:pt x="488" y="424"/>
                  <a:pt x="488" y="424"/>
                  <a:pt x="488" y="424"/>
                </a:cubicBezTo>
                <a:cubicBezTo>
                  <a:pt x="488" y="438"/>
                  <a:pt x="474" y="452"/>
                  <a:pt x="460" y="452"/>
                </a:cubicBezTo>
                <a:close/>
                <a:moveTo>
                  <a:pt x="347" y="198"/>
                </a:moveTo>
                <a:lnTo>
                  <a:pt x="347" y="198"/>
                </a:lnTo>
                <a:cubicBezTo>
                  <a:pt x="262" y="289"/>
                  <a:pt x="262" y="289"/>
                  <a:pt x="262" y="289"/>
                </a:cubicBezTo>
                <a:cubicBezTo>
                  <a:pt x="262" y="297"/>
                  <a:pt x="255" y="304"/>
                  <a:pt x="241" y="304"/>
                </a:cubicBezTo>
                <a:cubicBezTo>
                  <a:pt x="234" y="304"/>
                  <a:pt x="227" y="297"/>
                  <a:pt x="220" y="289"/>
                </a:cubicBezTo>
                <a:cubicBezTo>
                  <a:pt x="135" y="198"/>
                  <a:pt x="135" y="198"/>
                  <a:pt x="135" y="198"/>
                </a:cubicBezTo>
                <a:cubicBezTo>
                  <a:pt x="135" y="191"/>
                  <a:pt x="127" y="184"/>
                  <a:pt x="127" y="176"/>
                </a:cubicBezTo>
                <a:cubicBezTo>
                  <a:pt x="127" y="162"/>
                  <a:pt x="142" y="148"/>
                  <a:pt x="156" y="148"/>
                </a:cubicBezTo>
                <a:cubicBezTo>
                  <a:pt x="170" y="148"/>
                  <a:pt x="177" y="155"/>
                  <a:pt x="177" y="162"/>
                </a:cubicBezTo>
                <a:cubicBezTo>
                  <a:pt x="212" y="198"/>
                  <a:pt x="212" y="198"/>
                  <a:pt x="212" y="198"/>
                </a:cubicBezTo>
                <a:cubicBezTo>
                  <a:pt x="212" y="28"/>
                  <a:pt x="212" y="28"/>
                  <a:pt x="212" y="28"/>
                </a:cubicBezTo>
                <a:cubicBezTo>
                  <a:pt x="212" y="14"/>
                  <a:pt x="227" y="0"/>
                  <a:pt x="241" y="0"/>
                </a:cubicBezTo>
                <a:cubicBezTo>
                  <a:pt x="262" y="0"/>
                  <a:pt x="269" y="14"/>
                  <a:pt x="269" y="28"/>
                </a:cubicBezTo>
                <a:cubicBezTo>
                  <a:pt x="269" y="198"/>
                  <a:pt x="269" y="198"/>
                  <a:pt x="269" y="198"/>
                </a:cubicBezTo>
                <a:cubicBezTo>
                  <a:pt x="304" y="162"/>
                  <a:pt x="304" y="162"/>
                  <a:pt x="304" y="162"/>
                </a:cubicBezTo>
                <a:cubicBezTo>
                  <a:pt x="311" y="155"/>
                  <a:pt x="318" y="148"/>
                  <a:pt x="325" y="148"/>
                </a:cubicBezTo>
                <a:cubicBezTo>
                  <a:pt x="347" y="148"/>
                  <a:pt x="354" y="162"/>
                  <a:pt x="354" y="176"/>
                </a:cubicBezTo>
                <a:cubicBezTo>
                  <a:pt x="354" y="184"/>
                  <a:pt x="354" y="191"/>
                  <a:pt x="347" y="198"/>
                </a:cubicBezTo>
                <a:close/>
              </a:path>
            </a:pathLst>
          </a:custGeom>
          <a:solidFill>
            <a:schemeClr val="tx1"/>
          </a:solidFill>
          <a:ln>
            <a:noFill/>
          </a:ln>
          <a:extLst/>
        </p:spPr>
        <p:txBody>
          <a:bodyPr wrap="none" anchor="ctr"/>
          <a:lstStyle/>
          <a:p>
            <a:endParaRPr lang="en-US" dirty="0">
              <a:latin typeface="Lato Light"/>
            </a:endParaRPr>
          </a:p>
        </p:txBody>
      </p:sp>
      <p:sp>
        <p:nvSpPr>
          <p:cNvPr id="16438" name="Freeform 53"/>
          <p:cNvSpPr>
            <a:spLocks noChangeArrowheads="1"/>
          </p:cNvSpPr>
          <p:nvPr/>
        </p:nvSpPr>
        <p:spPr bwMode="auto">
          <a:xfrm>
            <a:off x="9147970" y="9334498"/>
            <a:ext cx="584048" cy="584200"/>
          </a:xfrm>
          <a:custGeom>
            <a:avLst/>
            <a:gdLst>
              <a:gd name="T0" fmla="*/ 75172271 w 608"/>
              <a:gd name="T1" fmla="*/ 78678142 h 609"/>
              <a:gd name="T2" fmla="*/ 0 w 608"/>
              <a:gd name="T3" fmla="*/ 75054951 h 609"/>
              <a:gd name="T4" fmla="*/ 3635276 w 608"/>
              <a:gd name="T5" fmla="*/ 10093638 h 609"/>
              <a:gd name="T6" fmla="*/ 10905827 w 608"/>
              <a:gd name="T7" fmla="*/ 13716829 h 609"/>
              <a:gd name="T8" fmla="*/ 28432908 w 608"/>
              <a:gd name="T9" fmla="*/ 13716829 h 609"/>
              <a:gd name="T10" fmla="*/ 50374278 w 608"/>
              <a:gd name="T11" fmla="*/ 10093638 h 609"/>
              <a:gd name="T12" fmla="*/ 58683635 w 608"/>
              <a:gd name="T13" fmla="*/ 21998871 h 609"/>
              <a:gd name="T14" fmla="*/ 67901720 w 608"/>
              <a:gd name="T15" fmla="*/ 10093638 h 609"/>
              <a:gd name="T16" fmla="*/ 78807547 w 608"/>
              <a:gd name="T17" fmla="*/ 13716829 h 609"/>
              <a:gd name="T18" fmla="*/ 75172271 w 608"/>
              <a:gd name="T19" fmla="*/ 78678142 h 609"/>
              <a:gd name="T20" fmla="*/ 71536996 w 608"/>
              <a:gd name="T21" fmla="*/ 29245613 h 609"/>
              <a:gd name="T22" fmla="*/ 7270552 w 608"/>
              <a:gd name="T23" fmla="*/ 71302258 h 609"/>
              <a:gd name="T24" fmla="*/ 71536996 w 608"/>
              <a:gd name="T25" fmla="*/ 29245613 h 609"/>
              <a:gd name="T26" fmla="*/ 24667917 w 608"/>
              <a:gd name="T27" fmla="*/ 54867675 h 609"/>
              <a:gd name="T28" fmla="*/ 29341637 w 608"/>
              <a:gd name="T29" fmla="*/ 51244484 h 609"/>
              <a:gd name="T30" fmla="*/ 32068184 w 608"/>
              <a:gd name="T31" fmla="*/ 48526731 h 609"/>
              <a:gd name="T32" fmla="*/ 33886002 w 608"/>
              <a:gd name="T33" fmla="*/ 45679835 h 609"/>
              <a:gd name="T34" fmla="*/ 31159455 w 608"/>
              <a:gd name="T35" fmla="*/ 42056644 h 609"/>
              <a:gd name="T36" fmla="*/ 28432908 w 608"/>
              <a:gd name="T37" fmla="*/ 43868240 h 609"/>
              <a:gd name="T38" fmla="*/ 27524179 w 608"/>
              <a:gd name="T39" fmla="*/ 46585633 h 609"/>
              <a:gd name="T40" fmla="*/ 23759188 w 608"/>
              <a:gd name="T41" fmla="*/ 43868240 h 609"/>
              <a:gd name="T42" fmla="*/ 27524179 w 608"/>
              <a:gd name="T43" fmla="*/ 38433453 h 609"/>
              <a:gd name="T44" fmla="*/ 33886002 w 608"/>
              <a:gd name="T45" fmla="*/ 38433453 h 609"/>
              <a:gd name="T46" fmla="*/ 37650993 w 608"/>
              <a:gd name="T47" fmla="*/ 42056644 h 609"/>
              <a:gd name="T48" fmla="*/ 38559722 w 608"/>
              <a:gd name="T49" fmla="*/ 47491791 h 609"/>
              <a:gd name="T50" fmla="*/ 34794731 w 608"/>
              <a:gd name="T51" fmla="*/ 52150282 h 609"/>
              <a:gd name="T52" fmla="*/ 30250726 w 608"/>
              <a:gd name="T53" fmla="*/ 54867675 h 609"/>
              <a:gd name="T54" fmla="*/ 38559722 w 608"/>
              <a:gd name="T55" fmla="*/ 56679271 h 609"/>
              <a:gd name="T56" fmla="*/ 21941370 w 608"/>
              <a:gd name="T57" fmla="*/ 60431965 h 609"/>
              <a:gd name="T58" fmla="*/ 24667917 w 608"/>
              <a:gd name="T59" fmla="*/ 54867675 h 609"/>
              <a:gd name="T60" fmla="*/ 45830274 w 608"/>
              <a:gd name="T61" fmla="*/ 56679271 h 609"/>
              <a:gd name="T62" fmla="*/ 49465550 w 608"/>
              <a:gd name="T63" fmla="*/ 56679271 h 609"/>
              <a:gd name="T64" fmla="*/ 51283368 w 608"/>
              <a:gd name="T65" fmla="*/ 54867675 h 609"/>
              <a:gd name="T66" fmla="*/ 51283368 w 608"/>
              <a:gd name="T67" fmla="*/ 51244484 h 609"/>
              <a:gd name="T68" fmla="*/ 49465550 w 608"/>
              <a:gd name="T69" fmla="*/ 49432889 h 609"/>
              <a:gd name="T70" fmla="*/ 45830274 w 608"/>
              <a:gd name="T71" fmla="*/ 49432889 h 609"/>
              <a:gd name="T72" fmla="*/ 40377540 w 608"/>
              <a:gd name="T73" fmla="*/ 51244484 h 609"/>
              <a:gd name="T74" fmla="*/ 55048359 w 608"/>
              <a:gd name="T75" fmla="*/ 38433453 h 609"/>
              <a:gd name="T76" fmla="*/ 45830274 w 608"/>
              <a:gd name="T77" fmla="*/ 42056644 h 609"/>
              <a:gd name="T78" fmla="*/ 44921545 w 608"/>
              <a:gd name="T79" fmla="*/ 47491791 h 609"/>
              <a:gd name="T80" fmla="*/ 49465550 w 608"/>
              <a:gd name="T81" fmla="*/ 45679835 h 609"/>
              <a:gd name="T82" fmla="*/ 55048359 w 608"/>
              <a:gd name="T83" fmla="*/ 47491791 h 609"/>
              <a:gd name="T84" fmla="*/ 56865817 w 608"/>
              <a:gd name="T85" fmla="*/ 53056080 h 609"/>
              <a:gd name="T86" fmla="*/ 54139630 w 608"/>
              <a:gd name="T87" fmla="*/ 58491226 h 609"/>
              <a:gd name="T88" fmla="*/ 48556821 w 608"/>
              <a:gd name="T89" fmla="*/ 61338122 h 609"/>
              <a:gd name="T90" fmla="*/ 42194998 w 608"/>
              <a:gd name="T91" fmla="*/ 59526167 h 609"/>
              <a:gd name="T92" fmla="*/ 40377540 w 608"/>
              <a:gd name="T93" fmla="*/ 53961878 h 609"/>
              <a:gd name="T94" fmla="*/ 45830274 w 608"/>
              <a:gd name="T95" fmla="*/ 56679271 h 609"/>
              <a:gd name="T96" fmla="*/ 58683635 w 608"/>
              <a:gd name="T97" fmla="*/ 17340380 h 609"/>
              <a:gd name="T98" fmla="*/ 55048359 w 608"/>
              <a:gd name="T99" fmla="*/ 3623191 h 609"/>
              <a:gd name="T100" fmla="*/ 62318910 w 608"/>
              <a:gd name="T101" fmla="*/ 3623191 h 609"/>
              <a:gd name="T102" fmla="*/ 58683635 w 608"/>
              <a:gd name="T103" fmla="*/ 17340380 h 609"/>
              <a:gd name="T104" fmla="*/ 20123912 w 608"/>
              <a:gd name="T105" fmla="*/ 17340380 h 609"/>
              <a:gd name="T106" fmla="*/ 16488637 w 608"/>
              <a:gd name="T107" fmla="*/ 3623191 h 609"/>
              <a:gd name="T108" fmla="*/ 23759188 w 608"/>
              <a:gd name="T109" fmla="*/ 3623191 h 609"/>
              <a:gd name="T110" fmla="*/ 20123912 w 608"/>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8" h="609">
                <a:moveTo>
                  <a:pt x="579" y="608"/>
                </a:moveTo>
                <a:lnTo>
                  <a:pt x="579"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20" y="170"/>
                  <a:pt x="155" y="170"/>
                </a:cubicBezTo>
                <a:cubicBezTo>
                  <a:pt x="190"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23" y="141"/>
                  <a:pt x="523" y="106"/>
                </a:cubicBezTo>
                <a:cubicBezTo>
                  <a:pt x="523" y="78"/>
                  <a:pt x="523" y="78"/>
                  <a:pt x="523" y="78"/>
                </a:cubicBezTo>
                <a:cubicBezTo>
                  <a:pt x="579" y="78"/>
                  <a:pt x="579" y="78"/>
                  <a:pt x="579" y="78"/>
                </a:cubicBezTo>
                <a:cubicBezTo>
                  <a:pt x="593" y="78"/>
                  <a:pt x="607" y="92"/>
                  <a:pt x="607" y="106"/>
                </a:cubicBezTo>
                <a:cubicBezTo>
                  <a:pt x="607" y="580"/>
                  <a:pt x="607" y="580"/>
                  <a:pt x="607" y="580"/>
                </a:cubicBezTo>
                <a:cubicBezTo>
                  <a:pt x="607" y="594"/>
                  <a:pt x="593" y="608"/>
                  <a:pt x="579" y="608"/>
                </a:cubicBezTo>
                <a:close/>
                <a:moveTo>
                  <a:pt x="551" y="226"/>
                </a:moveTo>
                <a:lnTo>
                  <a:pt x="551" y="226"/>
                </a:lnTo>
                <a:cubicBezTo>
                  <a:pt x="56" y="226"/>
                  <a:pt x="56" y="226"/>
                  <a:pt x="56" y="226"/>
                </a:cubicBezTo>
                <a:cubicBezTo>
                  <a:pt x="56" y="551"/>
                  <a:pt x="56" y="551"/>
                  <a:pt x="56" y="551"/>
                </a:cubicBezTo>
                <a:cubicBezTo>
                  <a:pt x="551" y="551"/>
                  <a:pt x="551" y="551"/>
                  <a:pt x="551" y="551"/>
                </a:cubicBezTo>
                <a:lnTo>
                  <a:pt x="551" y="226"/>
                </a:lnTo>
                <a:close/>
                <a:moveTo>
                  <a:pt x="190" y="424"/>
                </a:moveTo>
                <a:lnTo>
                  <a:pt x="190" y="424"/>
                </a:lnTo>
                <a:cubicBezTo>
                  <a:pt x="190" y="417"/>
                  <a:pt x="197" y="410"/>
                  <a:pt x="205" y="410"/>
                </a:cubicBezTo>
                <a:cubicBezTo>
                  <a:pt x="212" y="403"/>
                  <a:pt x="219" y="396"/>
                  <a:pt x="226" y="396"/>
                </a:cubicBezTo>
                <a:cubicBezTo>
                  <a:pt x="233" y="389"/>
                  <a:pt x="233" y="389"/>
                  <a:pt x="240" y="382"/>
                </a:cubicBezTo>
                <a:cubicBezTo>
                  <a:pt x="240" y="382"/>
                  <a:pt x="247" y="382"/>
                  <a:pt x="247" y="375"/>
                </a:cubicBezTo>
                <a:cubicBezTo>
                  <a:pt x="254" y="375"/>
                  <a:pt x="254" y="367"/>
                  <a:pt x="261" y="367"/>
                </a:cubicBezTo>
                <a:cubicBezTo>
                  <a:pt x="261" y="360"/>
                  <a:pt x="261" y="353"/>
                  <a:pt x="261" y="353"/>
                </a:cubicBezTo>
                <a:cubicBezTo>
                  <a:pt x="261" y="339"/>
                  <a:pt x="261" y="339"/>
                  <a:pt x="254" y="332"/>
                </a:cubicBezTo>
                <a:cubicBezTo>
                  <a:pt x="254" y="325"/>
                  <a:pt x="247" y="325"/>
                  <a:pt x="240" y="325"/>
                </a:cubicBezTo>
                <a:cubicBezTo>
                  <a:pt x="233" y="325"/>
                  <a:pt x="226" y="325"/>
                  <a:pt x="226" y="325"/>
                </a:cubicBezTo>
                <a:cubicBezTo>
                  <a:pt x="219" y="332"/>
                  <a:pt x="219" y="332"/>
                  <a:pt x="219" y="339"/>
                </a:cubicBezTo>
                <a:cubicBezTo>
                  <a:pt x="212" y="339"/>
                  <a:pt x="212" y="346"/>
                  <a:pt x="212" y="353"/>
                </a:cubicBezTo>
                <a:lnTo>
                  <a:pt x="212" y="360"/>
                </a:lnTo>
                <a:cubicBezTo>
                  <a:pt x="176" y="360"/>
                  <a:pt x="176" y="360"/>
                  <a:pt x="176" y="360"/>
                </a:cubicBezTo>
                <a:cubicBezTo>
                  <a:pt x="176" y="353"/>
                  <a:pt x="176" y="346"/>
                  <a:pt x="183" y="339"/>
                </a:cubicBezTo>
                <a:cubicBezTo>
                  <a:pt x="183" y="325"/>
                  <a:pt x="183" y="318"/>
                  <a:pt x="190" y="311"/>
                </a:cubicBezTo>
                <a:cubicBezTo>
                  <a:pt x="197" y="311"/>
                  <a:pt x="205" y="304"/>
                  <a:pt x="212" y="297"/>
                </a:cubicBezTo>
                <a:cubicBezTo>
                  <a:pt x="219" y="297"/>
                  <a:pt x="226" y="297"/>
                  <a:pt x="240" y="297"/>
                </a:cubicBezTo>
                <a:cubicBezTo>
                  <a:pt x="247" y="297"/>
                  <a:pt x="254" y="297"/>
                  <a:pt x="261" y="297"/>
                </a:cubicBezTo>
                <a:cubicBezTo>
                  <a:pt x="268" y="304"/>
                  <a:pt x="275" y="304"/>
                  <a:pt x="282" y="311"/>
                </a:cubicBezTo>
                <a:cubicBezTo>
                  <a:pt x="282" y="311"/>
                  <a:pt x="290" y="318"/>
                  <a:pt x="290" y="325"/>
                </a:cubicBezTo>
                <a:cubicBezTo>
                  <a:pt x="297" y="332"/>
                  <a:pt x="297" y="339"/>
                  <a:pt x="297" y="346"/>
                </a:cubicBezTo>
                <a:cubicBezTo>
                  <a:pt x="297" y="353"/>
                  <a:pt x="297" y="367"/>
                  <a:pt x="297" y="367"/>
                </a:cubicBezTo>
                <a:cubicBezTo>
                  <a:pt x="290" y="375"/>
                  <a:pt x="290" y="382"/>
                  <a:pt x="282" y="389"/>
                </a:cubicBezTo>
                <a:cubicBezTo>
                  <a:pt x="275" y="389"/>
                  <a:pt x="275" y="396"/>
                  <a:pt x="268" y="403"/>
                </a:cubicBezTo>
                <a:cubicBezTo>
                  <a:pt x="261" y="403"/>
                  <a:pt x="254" y="410"/>
                  <a:pt x="247" y="410"/>
                </a:cubicBezTo>
                <a:cubicBezTo>
                  <a:pt x="240" y="417"/>
                  <a:pt x="240" y="417"/>
                  <a:pt x="233" y="424"/>
                </a:cubicBezTo>
                <a:cubicBezTo>
                  <a:pt x="226" y="431"/>
                  <a:pt x="219" y="431"/>
                  <a:pt x="219" y="438"/>
                </a:cubicBezTo>
                <a:cubicBezTo>
                  <a:pt x="297" y="438"/>
                  <a:pt x="297" y="438"/>
                  <a:pt x="297" y="438"/>
                </a:cubicBezTo>
                <a:cubicBezTo>
                  <a:pt x="297" y="467"/>
                  <a:pt x="297" y="467"/>
                  <a:pt x="297" y="467"/>
                </a:cubicBezTo>
                <a:cubicBezTo>
                  <a:pt x="169" y="467"/>
                  <a:pt x="169" y="467"/>
                  <a:pt x="169" y="467"/>
                </a:cubicBezTo>
                <a:cubicBezTo>
                  <a:pt x="169" y="460"/>
                  <a:pt x="176" y="452"/>
                  <a:pt x="176" y="445"/>
                </a:cubicBezTo>
                <a:cubicBezTo>
                  <a:pt x="176" y="438"/>
                  <a:pt x="183" y="431"/>
                  <a:pt x="190" y="424"/>
                </a:cubicBezTo>
                <a:close/>
                <a:moveTo>
                  <a:pt x="353" y="438"/>
                </a:moveTo>
                <a:lnTo>
                  <a:pt x="353" y="438"/>
                </a:lnTo>
                <a:cubicBezTo>
                  <a:pt x="360" y="445"/>
                  <a:pt x="360" y="445"/>
                  <a:pt x="374" y="445"/>
                </a:cubicBezTo>
                <a:cubicBezTo>
                  <a:pt x="374" y="445"/>
                  <a:pt x="381" y="445"/>
                  <a:pt x="381" y="438"/>
                </a:cubicBezTo>
                <a:cubicBezTo>
                  <a:pt x="388" y="438"/>
                  <a:pt x="388" y="438"/>
                  <a:pt x="395" y="431"/>
                </a:cubicBezTo>
                <a:lnTo>
                  <a:pt x="395" y="424"/>
                </a:lnTo>
                <a:cubicBezTo>
                  <a:pt x="403" y="417"/>
                  <a:pt x="403" y="417"/>
                  <a:pt x="403" y="410"/>
                </a:cubicBezTo>
                <a:cubicBezTo>
                  <a:pt x="403" y="410"/>
                  <a:pt x="403" y="403"/>
                  <a:pt x="395" y="396"/>
                </a:cubicBezTo>
                <a:lnTo>
                  <a:pt x="395" y="389"/>
                </a:lnTo>
                <a:cubicBezTo>
                  <a:pt x="388" y="389"/>
                  <a:pt x="388" y="382"/>
                  <a:pt x="381" y="382"/>
                </a:cubicBezTo>
                <a:lnTo>
                  <a:pt x="374" y="382"/>
                </a:lnTo>
                <a:cubicBezTo>
                  <a:pt x="367" y="382"/>
                  <a:pt x="360" y="382"/>
                  <a:pt x="353" y="382"/>
                </a:cubicBezTo>
                <a:cubicBezTo>
                  <a:pt x="353" y="382"/>
                  <a:pt x="346" y="389"/>
                  <a:pt x="346" y="396"/>
                </a:cubicBezTo>
                <a:cubicBezTo>
                  <a:pt x="311" y="396"/>
                  <a:pt x="311" y="396"/>
                  <a:pt x="311" y="396"/>
                </a:cubicBezTo>
                <a:cubicBezTo>
                  <a:pt x="332" y="297"/>
                  <a:pt x="332" y="297"/>
                  <a:pt x="332" y="297"/>
                </a:cubicBezTo>
                <a:cubicBezTo>
                  <a:pt x="424" y="297"/>
                  <a:pt x="424" y="297"/>
                  <a:pt x="424" y="297"/>
                </a:cubicBezTo>
                <a:cubicBezTo>
                  <a:pt x="424" y="325"/>
                  <a:pt x="424" y="325"/>
                  <a:pt x="424" y="325"/>
                </a:cubicBezTo>
                <a:cubicBezTo>
                  <a:pt x="353" y="325"/>
                  <a:pt x="353" y="325"/>
                  <a:pt x="353" y="325"/>
                </a:cubicBezTo>
                <a:cubicBezTo>
                  <a:pt x="346" y="367"/>
                  <a:pt x="346" y="367"/>
                  <a:pt x="346" y="367"/>
                </a:cubicBezTo>
                <a:cubicBezTo>
                  <a:pt x="353" y="360"/>
                  <a:pt x="360" y="360"/>
                  <a:pt x="367" y="353"/>
                </a:cubicBezTo>
                <a:cubicBezTo>
                  <a:pt x="367" y="353"/>
                  <a:pt x="374" y="353"/>
                  <a:pt x="381" y="353"/>
                </a:cubicBezTo>
                <a:cubicBezTo>
                  <a:pt x="388" y="353"/>
                  <a:pt x="395" y="353"/>
                  <a:pt x="403" y="360"/>
                </a:cubicBezTo>
                <a:cubicBezTo>
                  <a:pt x="410" y="360"/>
                  <a:pt x="417" y="367"/>
                  <a:pt x="424" y="367"/>
                </a:cubicBezTo>
                <a:cubicBezTo>
                  <a:pt x="424" y="375"/>
                  <a:pt x="431" y="382"/>
                  <a:pt x="431" y="389"/>
                </a:cubicBezTo>
                <a:cubicBezTo>
                  <a:pt x="438" y="396"/>
                  <a:pt x="438" y="403"/>
                  <a:pt x="438" y="410"/>
                </a:cubicBezTo>
                <a:cubicBezTo>
                  <a:pt x="438" y="417"/>
                  <a:pt x="431" y="431"/>
                  <a:pt x="431" y="438"/>
                </a:cubicBezTo>
                <a:cubicBezTo>
                  <a:pt x="424" y="445"/>
                  <a:pt x="424" y="452"/>
                  <a:pt x="417" y="452"/>
                </a:cubicBezTo>
                <a:cubicBezTo>
                  <a:pt x="410" y="460"/>
                  <a:pt x="403" y="467"/>
                  <a:pt x="395" y="467"/>
                </a:cubicBezTo>
                <a:cubicBezTo>
                  <a:pt x="388" y="474"/>
                  <a:pt x="381" y="474"/>
                  <a:pt x="374" y="474"/>
                </a:cubicBezTo>
                <a:cubicBezTo>
                  <a:pt x="360" y="474"/>
                  <a:pt x="353" y="474"/>
                  <a:pt x="346" y="467"/>
                </a:cubicBezTo>
                <a:cubicBezTo>
                  <a:pt x="339" y="467"/>
                  <a:pt x="332" y="467"/>
                  <a:pt x="325" y="460"/>
                </a:cubicBezTo>
                <a:cubicBezTo>
                  <a:pt x="325" y="452"/>
                  <a:pt x="318" y="452"/>
                  <a:pt x="311" y="445"/>
                </a:cubicBezTo>
                <a:cubicBezTo>
                  <a:pt x="311" y="438"/>
                  <a:pt x="311" y="424"/>
                  <a:pt x="311" y="417"/>
                </a:cubicBezTo>
                <a:cubicBezTo>
                  <a:pt x="346" y="417"/>
                  <a:pt x="346" y="417"/>
                  <a:pt x="346" y="417"/>
                </a:cubicBezTo>
                <a:cubicBezTo>
                  <a:pt x="346" y="424"/>
                  <a:pt x="346" y="431"/>
                  <a:pt x="353" y="438"/>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73" y="0"/>
                  <a:pt x="480" y="14"/>
                  <a:pt x="480" y="28"/>
                </a:cubicBezTo>
                <a:cubicBezTo>
                  <a:pt x="480" y="106"/>
                  <a:pt x="480" y="106"/>
                  <a:pt x="480" y="106"/>
                </a:cubicBezTo>
                <a:cubicBezTo>
                  <a:pt x="480" y="120"/>
                  <a:pt x="473" y="134"/>
                  <a:pt x="452" y="134"/>
                </a:cubicBezTo>
                <a:close/>
                <a:moveTo>
                  <a:pt x="155" y="134"/>
                </a:moveTo>
                <a:lnTo>
                  <a:pt x="155" y="134"/>
                </a:lnTo>
                <a:cubicBezTo>
                  <a:pt x="134" y="134"/>
                  <a:pt x="127" y="120"/>
                  <a:pt x="127" y="106"/>
                </a:cubicBezTo>
                <a:cubicBezTo>
                  <a:pt x="127" y="28"/>
                  <a:pt x="127" y="28"/>
                  <a:pt x="127" y="28"/>
                </a:cubicBezTo>
                <a:cubicBezTo>
                  <a:pt x="127" y="14"/>
                  <a:pt x="134" y="0"/>
                  <a:pt x="155" y="0"/>
                </a:cubicBezTo>
                <a:cubicBezTo>
                  <a:pt x="169" y="0"/>
                  <a:pt x="183" y="14"/>
                  <a:pt x="183" y="28"/>
                </a:cubicBezTo>
                <a:cubicBezTo>
                  <a:pt x="183" y="106"/>
                  <a:pt x="183" y="106"/>
                  <a:pt x="183" y="106"/>
                </a:cubicBezTo>
                <a:cubicBezTo>
                  <a:pt x="183" y="120"/>
                  <a:pt x="169" y="134"/>
                  <a:pt x="155" y="134"/>
                </a:cubicBezTo>
                <a:close/>
              </a:path>
            </a:pathLst>
          </a:custGeom>
          <a:solidFill>
            <a:schemeClr val="tx1"/>
          </a:solidFill>
          <a:ln>
            <a:noFill/>
          </a:ln>
          <a:extLst/>
        </p:spPr>
        <p:txBody>
          <a:bodyPr wrap="none" anchor="ctr"/>
          <a:lstStyle/>
          <a:p>
            <a:endParaRPr lang="en-US" dirty="0">
              <a:latin typeface="Lato Light"/>
            </a:endParaRPr>
          </a:p>
        </p:txBody>
      </p:sp>
      <p:sp>
        <p:nvSpPr>
          <p:cNvPr id="16439" name="Freeform 54"/>
          <p:cNvSpPr>
            <a:spLocks noChangeArrowheads="1"/>
          </p:cNvSpPr>
          <p:nvPr/>
        </p:nvSpPr>
        <p:spPr bwMode="auto">
          <a:xfrm>
            <a:off x="8136466" y="9334498"/>
            <a:ext cx="575583" cy="584200"/>
          </a:xfrm>
          <a:custGeom>
            <a:avLst/>
            <a:gdLst>
              <a:gd name="T0" fmla="*/ 73816246 w 601"/>
              <a:gd name="T1" fmla="*/ 78678142 h 609"/>
              <a:gd name="T2" fmla="*/ 0 w 601"/>
              <a:gd name="T3" fmla="*/ 75054951 h 609"/>
              <a:gd name="T4" fmla="*/ 3613541 w 601"/>
              <a:gd name="T5" fmla="*/ 10093638 h 609"/>
              <a:gd name="T6" fmla="*/ 10840264 w 601"/>
              <a:gd name="T7" fmla="*/ 13716829 h 609"/>
              <a:gd name="T8" fmla="*/ 28261705 w 601"/>
              <a:gd name="T9" fmla="*/ 13716829 h 609"/>
              <a:gd name="T10" fmla="*/ 50071198 w 601"/>
              <a:gd name="T11" fmla="*/ 10093638 h 609"/>
              <a:gd name="T12" fmla="*/ 58330360 w 601"/>
              <a:gd name="T13" fmla="*/ 21998871 h 609"/>
              <a:gd name="T14" fmla="*/ 66460558 w 601"/>
              <a:gd name="T15" fmla="*/ 10093638 h 609"/>
              <a:gd name="T16" fmla="*/ 77429787 w 601"/>
              <a:gd name="T17" fmla="*/ 13716829 h 609"/>
              <a:gd name="T18" fmla="*/ 73816246 w 601"/>
              <a:gd name="T19" fmla="*/ 78678142 h 609"/>
              <a:gd name="T20" fmla="*/ 70203064 w 601"/>
              <a:gd name="T21" fmla="*/ 29245613 h 609"/>
              <a:gd name="T22" fmla="*/ 7226723 w 601"/>
              <a:gd name="T23" fmla="*/ 71302258 h 609"/>
              <a:gd name="T24" fmla="*/ 70203064 w 601"/>
              <a:gd name="T25" fmla="*/ 29245613 h 609"/>
              <a:gd name="T26" fmla="*/ 30068655 w 601"/>
              <a:gd name="T27" fmla="*/ 46585633 h 609"/>
              <a:gd name="T28" fmla="*/ 35488787 w 601"/>
              <a:gd name="T29" fmla="*/ 42056644 h 609"/>
              <a:gd name="T30" fmla="*/ 42844475 w 601"/>
              <a:gd name="T31" fmla="*/ 42056644 h 609"/>
              <a:gd name="T32" fmla="*/ 47361132 w 601"/>
              <a:gd name="T33" fmla="*/ 46585633 h 609"/>
              <a:gd name="T34" fmla="*/ 47361132 w 601"/>
              <a:gd name="T35" fmla="*/ 53961878 h 609"/>
              <a:gd name="T36" fmla="*/ 42844475 w 601"/>
              <a:gd name="T37" fmla="*/ 58491226 h 609"/>
              <a:gd name="T38" fmla="*/ 35488787 w 601"/>
              <a:gd name="T39" fmla="*/ 58491226 h 609"/>
              <a:gd name="T40" fmla="*/ 30068655 w 601"/>
              <a:gd name="T41" fmla="*/ 53961878 h 609"/>
              <a:gd name="T42" fmla="*/ 30068655 w 601"/>
              <a:gd name="T43" fmla="*/ 46585633 h 609"/>
              <a:gd name="T44" fmla="*/ 30971771 w 601"/>
              <a:gd name="T45" fmla="*/ 38433453 h 609"/>
              <a:gd name="T46" fmla="*/ 30068655 w 601"/>
              <a:gd name="T47" fmla="*/ 38433453 h 609"/>
              <a:gd name="T48" fmla="*/ 58330360 w 601"/>
              <a:gd name="T49" fmla="*/ 17340380 h 609"/>
              <a:gd name="T50" fmla="*/ 54716819 w 601"/>
              <a:gd name="T51" fmla="*/ 13716829 h 609"/>
              <a:gd name="T52" fmla="*/ 58330360 w 601"/>
              <a:gd name="T53" fmla="*/ 0 h 609"/>
              <a:gd name="T54" fmla="*/ 61943901 w 601"/>
              <a:gd name="T55" fmla="*/ 13716829 h 609"/>
              <a:gd name="T56" fmla="*/ 19099426 w 601"/>
              <a:gd name="T57" fmla="*/ 17340380 h 609"/>
              <a:gd name="T58" fmla="*/ 15485886 w 601"/>
              <a:gd name="T59" fmla="*/ 13716829 h 609"/>
              <a:gd name="T60" fmla="*/ 19099426 w 601"/>
              <a:gd name="T61" fmla="*/ 0 h 609"/>
              <a:gd name="T62" fmla="*/ 22712608 w 601"/>
              <a:gd name="T63" fmla="*/ 13716829 h 609"/>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01" h="609">
                <a:moveTo>
                  <a:pt x="572" y="608"/>
                </a:moveTo>
                <a:lnTo>
                  <a:pt x="572"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13" y="170"/>
                  <a:pt x="148" y="170"/>
                </a:cubicBezTo>
                <a:cubicBezTo>
                  <a:pt x="183"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15" y="141"/>
                  <a:pt x="515" y="106"/>
                </a:cubicBezTo>
                <a:cubicBezTo>
                  <a:pt x="515" y="78"/>
                  <a:pt x="515" y="78"/>
                  <a:pt x="515" y="78"/>
                </a:cubicBezTo>
                <a:cubicBezTo>
                  <a:pt x="572" y="78"/>
                  <a:pt x="572" y="78"/>
                  <a:pt x="572" y="78"/>
                </a:cubicBezTo>
                <a:cubicBezTo>
                  <a:pt x="593" y="78"/>
                  <a:pt x="600" y="92"/>
                  <a:pt x="600" y="106"/>
                </a:cubicBezTo>
                <a:cubicBezTo>
                  <a:pt x="600" y="580"/>
                  <a:pt x="600" y="580"/>
                  <a:pt x="600" y="580"/>
                </a:cubicBezTo>
                <a:cubicBezTo>
                  <a:pt x="600" y="594"/>
                  <a:pt x="593"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33" y="360"/>
                </a:moveTo>
                <a:lnTo>
                  <a:pt x="233" y="360"/>
                </a:lnTo>
                <a:cubicBezTo>
                  <a:pt x="275" y="360"/>
                  <a:pt x="275" y="360"/>
                  <a:pt x="275" y="360"/>
                </a:cubicBezTo>
                <a:cubicBezTo>
                  <a:pt x="275" y="325"/>
                  <a:pt x="275" y="325"/>
                  <a:pt x="275" y="325"/>
                </a:cubicBezTo>
                <a:cubicBezTo>
                  <a:pt x="275" y="304"/>
                  <a:pt x="282" y="297"/>
                  <a:pt x="304" y="297"/>
                </a:cubicBezTo>
                <a:cubicBezTo>
                  <a:pt x="318" y="297"/>
                  <a:pt x="332" y="304"/>
                  <a:pt x="332" y="325"/>
                </a:cubicBezTo>
                <a:cubicBezTo>
                  <a:pt x="332" y="360"/>
                  <a:pt x="332" y="360"/>
                  <a:pt x="332" y="360"/>
                </a:cubicBezTo>
                <a:cubicBezTo>
                  <a:pt x="367" y="360"/>
                  <a:pt x="367" y="360"/>
                  <a:pt x="367" y="360"/>
                </a:cubicBezTo>
                <a:cubicBezTo>
                  <a:pt x="381" y="360"/>
                  <a:pt x="395" y="375"/>
                  <a:pt x="395" y="389"/>
                </a:cubicBezTo>
                <a:cubicBezTo>
                  <a:pt x="395" y="403"/>
                  <a:pt x="381" y="417"/>
                  <a:pt x="367" y="417"/>
                </a:cubicBezTo>
                <a:cubicBezTo>
                  <a:pt x="332" y="417"/>
                  <a:pt x="332" y="417"/>
                  <a:pt x="332" y="417"/>
                </a:cubicBezTo>
                <a:cubicBezTo>
                  <a:pt x="332" y="452"/>
                  <a:pt x="332" y="452"/>
                  <a:pt x="332" y="452"/>
                </a:cubicBezTo>
                <a:cubicBezTo>
                  <a:pt x="332" y="474"/>
                  <a:pt x="318" y="481"/>
                  <a:pt x="304" y="481"/>
                </a:cubicBezTo>
                <a:cubicBezTo>
                  <a:pt x="282" y="481"/>
                  <a:pt x="275" y="474"/>
                  <a:pt x="275" y="452"/>
                </a:cubicBezTo>
                <a:cubicBezTo>
                  <a:pt x="275" y="417"/>
                  <a:pt x="275" y="417"/>
                  <a:pt x="275" y="417"/>
                </a:cubicBezTo>
                <a:cubicBezTo>
                  <a:pt x="233" y="417"/>
                  <a:pt x="233" y="417"/>
                  <a:pt x="233" y="417"/>
                </a:cubicBezTo>
                <a:cubicBezTo>
                  <a:pt x="219" y="417"/>
                  <a:pt x="204" y="403"/>
                  <a:pt x="204" y="389"/>
                </a:cubicBezTo>
                <a:cubicBezTo>
                  <a:pt x="204" y="375"/>
                  <a:pt x="219" y="360"/>
                  <a:pt x="233" y="360"/>
                </a:cubicBezTo>
                <a:close/>
                <a:moveTo>
                  <a:pt x="240" y="297"/>
                </a:moveTo>
                <a:lnTo>
                  <a:pt x="240" y="297"/>
                </a:lnTo>
                <a:cubicBezTo>
                  <a:pt x="233" y="297"/>
                  <a:pt x="233" y="297"/>
                  <a:pt x="233" y="297"/>
                </a:cubicBezTo>
                <a:cubicBezTo>
                  <a:pt x="233" y="297"/>
                  <a:pt x="233" y="297"/>
                  <a:pt x="240" y="297"/>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9" y="0"/>
                  <a:pt x="176" y="14"/>
                  <a:pt x="176" y="28"/>
                </a:cubicBezTo>
                <a:cubicBezTo>
                  <a:pt x="176" y="106"/>
                  <a:pt x="176" y="106"/>
                  <a:pt x="176" y="106"/>
                </a:cubicBezTo>
                <a:cubicBezTo>
                  <a:pt x="176" y="120"/>
                  <a:pt x="169" y="134"/>
                  <a:pt x="148" y="134"/>
                </a:cubicBezTo>
                <a:close/>
              </a:path>
            </a:pathLst>
          </a:custGeom>
          <a:solidFill>
            <a:schemeClr val="tx1"/>
          </a:solidFill>
          <a:ln>
            <a:noFill/>
          </a:ln>
          <a:extLst/>
        </p:spPr>
        <p:txBody>
          <a:bodyPr wrap="none" anchor="ctr"/>
          <a:lstStyle/>
          <a:p>
            <a:endParaRPr lang="en-US" dirty="0">
              <a:latin typeface="Lato Light"/>
            </a:endParaRPr>
          </a:p>
        </p:txBody>
      </p:sp>
      <p:sp>
        <p:nvSpPr>
          <p:cNvPr id="16440" name="Freeform 55"/>
          <p:cNvSpPr>
            <a:spLocks noChangeArrowheads="1"/>
          </p:cNvSpPr>
          <p:nvPr/>
        </p:nvSpPr>
        <p:spPr bwMode="auto">
          <a:xfrm>
            <a:off x="7124964" y="9334498"/>
            <a:ext cx="575583" cy="584200"/>
          </a:xfrm>
          <a:custGeom>
            <a:avLst/>
            <a:gdLst>
              <a:gd name="T0" fmla="*/ 73816246 w 601"/>
              <a:gd name="T1" fmla="*/ 78678142 h 609"/>
              <a:gd name="T2" fmla="*/ 73816246 w 601"/>
              <a:gd name="T3" fmla="*/ 78678142 h 609"/>
              <a:gd name="T4" fmla="*/ 3613541 w 601"/>
              <a:gd name="T5" fmla="*/ 78678142 h 609"/>
              <a:gd name="T6" fmla="*/ 0 w 601"/>
              <a:gd name="T7" fmla="*/ 75054951 h 609"/>
              <a:gd name="T8" fmla="*/ 0 w 601"/>
              <a:gd name="T9" fmla="*/ 13716829 h 609"/>
              <a:gd name="T10" fmla="*/ 3613541 w 601"/>
              <a:gd name="T11" fmla="*/ 10093638 h 609"/>
              <a:gd name="T12" fmla="*/ 10840264 w 601"/>
              <a:gd name="T13" fmla="*/ 10093638 h 609"/>
              <a:gd name="T14" fmla="*/ 10840264 w 601"/>
              <a:gd name="T15" fmla="*/ 13716829 h 609"/>
              <a:gd name="T16" fmla="*/ 19099426 w 601"/>
              <a:gd name="T17" fmla="*/ 21998871 h 609"/>
              <a:gd name="T18" fmla="*/ 27229624 w 601"/>
              <a:gd name="T19" fmla="*/ 13716829 h 609"/>
              <a:gd name="T20" fmla="*/ 27229624 w 601"/>
              <a:gd name="T21" fmla="*/ 10093638 h 609"/>
              <a:gd name="T22" fmla="*/ 49167722 w 601"/>
              <a:gd name="T23" fmla="*/ 10093638 h 609"/>
              <a:gd name="T24" fmla="*/ 49167722 w 601"/>
              <a:gd name="T25" fmla="*/ 13716829 h 609"/>
              <a:gd name="T26" fmla="*/ 58330360 w 601"/>
              <a:gd name="T27" fmla="*/ 21998871 h 609"/>
              <a:gd name="T28" fmla="*/ 66460558 w 601"/>
              <a:gd name="T29" fmla="*/ 13716829 h 609"/>
              <a:gd name="T30" fmla="*/ 66460558 w 601"/>
              <a:gd name="T31" fmla="*/ 10093638 h 609"/>
              <a:gd name="T32" fmla="*/ 73816246 w 601"/>
              <a:gd name="T33" fmla="*/ 10093638 h 609"/>
              <a:gd name="T34" fmla="*/ 77429787 w 601"/>
              <a:gd name="T35" fmla="*/ 13716829 h 609"/>
              <a:gd name="T36" fmla="*/ 77429787 w 601"/>
              <a:gd name="T37" fmla="*/ 75054951 h 609"/>
              <a:gd name="T38" fmla="*/ 73816246 w 601"/>
              <a:gd name="T39" fmla="*/ 78678142 h 609"/>
              <a:gd name="T40" fmla="*/ 70203064 w 601"/>
              <a:gd name="T41" fmla="*/ 29245613 h 609"/>
              <a:gd name="T42" fmla="*/ 70203064 w 601"/>
              <a:gd name="T43" fmla="*/ 29245613 h 609"/>
              <a:gd name="T44" fmla="*/ 7226723 w 601"/>
              <a:gd name="T45" fmla="*/ 29245613 h 609"/>
              <a:gd name="T46" fmla="*/ 7226723 w 601"/>
              <a:gd name="T47" fmla="*/ 71302258 h 609"/>
              <a:gd name="T48" fmla="*/ 70203064 w 601"/>
              <a:gd name="T49" fmla="*/ 71302258 h 609"/>
              <a:gd name="T50" fmla="*/ 70203064 w 601"/>
              <a:gd name="T51" fmla="*/ 29245613 h 609"/>
              <a:gd name="T52" fmla="*/ 26326149 w 601"/>
              <a:gd name="T53" fmla="*/ 46585633 h 609"/>
              <a:gd name="T54" fmla="*/ 26326149 w 601"/>
              <a:gd name="T55" fmla="*/ 46585633 h 609"/>
              <a:gd name="T56" fmla="*/ 29165180 w 601"/>
              <a:gd name="T57" fmla="*/ 47491791 h 609"/>
              <a:gd name="T58" fmla="*/ 34585312 w 601"/>
              <a:gd name="T59" fmla="*/ 53961878 h 609"/>
              <a:gd name="T60" fmla="*/ 49167722 w 601"/>
              <a:gd name="T61" fmla="*/ 39339251 h 609"/>
              <a:gd name="T62" fmla="*/ 51877788 w 601"/>
              <a:gd name="T63" fmla="*/ 38433453 h 609"/>
              <a:gd name="T64" fmla="*/ 55620295 w 601"/>
              <a:gd name="T65" fmla="*/ 42056644 h 609"/>
              <a:gd name="T66" fmla="*/ 54716819 w 601"/>
              <a:gd name="T67" fmla="*/ 43868240 h 609"/>
              <a:gd name="T68" fmla="*/ 37295378 w 601"/>
              <a:gd name="T69" fmla="*/ 61338122 h 609"/>
              <a:gd name="T70" fmla="*/ 34585312 w 601"/>
              <a:gd name="T71" fmla="*/ 62243920 h 609"/>
              <a:gd name="T72" fmla="*/ 32778721 w 601"/>
              <a:gd name="T73" fmla="*/ 61338122 h 609"/>
              <a:gd name="T74" fmla="*/ 23616083 w 601"/>
              <a:gd name="T75" fmla="*/ 53056080 h 609"/>
              <a:gd name="T76" fmla="*/ 22712608 w 601"/>
              <a:gd name="T77" fmla="*/ 50338687 h 609"/>
              <a:gd name="T78" fmla="*/ 26326149 w 601"/>
              <a:gd name="T79" fmla="*/ 46585633 h 609"/>
              <a:gd name="T80" fmla="*/ 58330360 w 601"/>
              <a:gd name="T81" fmla="*/ 17340380 h 609"/>
              <a:gd name="T82" fmla="*/ 58330360 w 601"/>
              <a:gd name="T83" fmla="*/ 17340380 h 609"/>
              <a:gd name="T84" fmla="*/ 54716819 w 601"/>
              <a:gd name="T85" fmla="*/ 13716829 h 609"/>
              <a:gd name="T86" fmla="*/ 54716819 w 601"/>
              <a:gd name="T87" fmla="*/ 3623191 h 609"/>
              <a:gd name="T88" fmla="*/ 58330360 w 601"/>
              <a:gd name="T89" fmla="*/ 0 h 609"/>
              <a:gd name="T90" fmla="*/ 61943901 w 601"/>
              <a:gd name="T91" fmla="*/ 3623191 h 609"/>
              <a:gd name="T92" fmla="*/ 61943901 w 601"/>
              <a:gd name="T93" fmla="*/ 13716829 h 609"/>
              <a:gd name="T94" fmla="*/ 58330360 w 601"/>
              <a:gd name="T95" fmla="*/ 17340380 h 609"/>
              <a:gd name="T96" fmla="*/ 19099426 w 601"/>
              <a:gd name="T97" fmla="*/ 17340380 h 609"/>
              <a:gd name="T98" fmla="*/ 19099426 w 601"/>
              <a:gd name="T99" fmla="*/ 17340380 h 609"/>
              <a:gd name="T100" fmla="*/ 15485886 w 601"/>
              <a:gd name="T101" fmla="*/ 13716829 h 609"/>
              <a:gd name="T102" fmla="*/ 15485886 w 601"/>
              <a:gd name="T103" fmla="*/ 3623191 h 609"/>
              <a:gd name="T104" fmla="*/ 19099426 w 601"/>
              <a:gd name="T105" fmla="*/ 0 h 609"/>
              <a:gd name="T106" fmla="*/ 22712608 w 601"/>
              <a:gd name="T107" fmla="*/ 3623191 h 609"/>
              <a:gd name="T108" fmla="*/ 22712608 w 601"/>
              <a:gd name="T109" fmla="*/ 13716829 h 609"/>
              <a:gd name="T110" fmla="*/ 19099426 w 601"/>
              <a:gd name="T111" fmla="*/ 17340380 h 60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1" h="609">
                <a:moveTo>
                  <a:pt x="572" y="608"/>
                </a:moveTo>
                <a:lnTo>
                  <a:pt x="572" y="608"/>
                </a:lnTo>
                <a:cubicBezTo>
                  <a:pt x="28" y="608"/>
                  <a:pt x="28" y="608"/>
                  <a:pt x="28" y="608"/>
                </a:cubicBezTo>
                <a:cubicBezTo>
                  <a:pt x="7" y="608"/>
                  <a:pt x="0" y="594"/>
                  <a:pt x="0" y="580"/>
                </a:cubicBezTo>
                <a:cubicBezTo>
                  <a:pt x="0" y="106"/>
                  <a:pt x="0" y="106"/>
                  <a:pt x="0" y="106"/>
                </a:cubicBezTo>
                <a:cubicBezTo>
                  <a:pt x="0" y="92"/>
                  <a:pt x="7" y="78"/>
                  <a:pt x="28" y="78"/>
                </a:cubicBezTo>
                <a:cubicBezTo>
                  <a:pt x="84" y="78"/>
                  <a:pt x="84" y="78"/>
                  <a:pt x="84" y="78"/>
                </a:cubicBezTo>
                <a:cubicBezTo>
                  <a:pt x="84" y="106"/>
                  <a:pt x="84" y="106"/>
                  <a:pt x="84" y="106"/>
                </a:cubicBezTo>
                <a:cubicBezTo>
                  <a:pt x="84" y="141"/>
                  <a:pt x="113" y="170"/>
                  <a:pt x="148" y="170"/>
                </a:cubicBezTo>
                <a:cubicBezTo>
                  <a:pt x="183" y="170"/>
                  <a:pt x="211" y="141"/>
                  <a:pt x="211" y="106"/>
                </a:cubicBezTo>
                <a:cubicBezTo>
                  <a:pt x="211" y="78"/>
                  <a:pt x="211" y="78"/>
                  <a:pt x="211" y="78"/>
                </a:cubicBezTo>
                <a:cubicBezTo>
                  <a:pt x="381" y="78"/>
                  <a:pt x="381" y="78"/>
                  <a:pt x="381" y="78"/>
                </a:cubicBezTo>
                <a:cubicBezTo>
                  <a:pt x="381" y="106"/>
                  <a:pt x="381" y="106"/>
                  <a:pt x="381" y="106"/>
                </a:cubicBezTo>
                <a:cubicBezTo>
                  <a:pt x="381" y="141"/>
                  <a:pt x="417" y="170"/>
                  <a:pt x="452" y="170"/>
                </a:cubicBezTo>
                <a:cubicBezTo>
                  <a:pt x="487" y="170"/>
                  <a:pt x="515" y="141"/>
                  <a:pt x="515" y="106"/>
                </a:cubicBezTo>
                <a:cubicBezTo>
                  <a:pt x="515" y="78"/>
                  <a:pt x="515" y="78"/>
                  <a:pt x="515" y="78"/>
                </a:cubicBezTo>
                <a:cubicBezTo>
                  <a:pt x="572" y="78"/>
                  <a:pt x="572" y="78"/>
                  <a:pt x="572" y="78"/>
                </a:cubicBezTo>
                <a:cubicBezTo>
                  <a:pt x="586" y="78"/>
                  <a:pt x="600" y="92"/>
                  <a:pt x="600" y="106"/>
                </a:cubicBezTo>
                <a:cubicBezTo>
                  <a:pt x="600" y="580"/>
                  <a:pt x="600" y="580"/>
                  <a:pt x="600" y="580"/>
                </a:cubicBezTo>
                <a:cubicBezTo>
                  <a:pt x="600" y="594"/>
                  <a:pt x="586"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04" y="360"/>
                </a:moveTo>
                <a:lnTo>
                  <a:pt x="204" y="360"/>
                </a:lnTo>
                <a:cubicBezTo>
                  <a:pt x="211" y="360"/>
                  <a:pt x="219" y="360"/>
                  <a:pt x="226" y="367"/>
                </a:cubicBezTo>
                <a:cubicBezTo>
                  <a:pt x="268" y="417"/>
                  <a:pt x="268" y="417"/>
                  <a:pt x="268" y="417"/>
                </a:cubicBezTo>
                <a:cubicBezTo>
                  <a:pt x="381" y="304"/>
                  <a:pt x="381" y="304"/>
                  <a:pt x="381" y="304"/>
                </a:cubicBezTo>
                <a:cubicBezTo>
                  <a:pt x="388" y="297"/>
                  <a:pt x="395" y="297"/>
                  <a:pt x="402" y="297"/>
                </a:cubicBezTo>
                <a:cubicBezTo>
                  <a:pt x="417" y="297"/>
                  <a:pt x="431" y="304"/>
                  <a:pt x="431" y="325"/>
                </a:cubicBezTo>
                <a:cubicBezTo>
                  <a:pt x="431" y="332"/>
                  <a:pt x="431" y="339"/>
                  <a:pt x="424" y="339"/>
                </a:cubicBezTo>
                <a:cubicBezTo>
                  <a:pt x="289" y="474"/>
                  <a:pt x="289" y="474"/>
                  <a:pt x="289" y="474"/>
                </a:cubicBezTo>
                <a:cubicBezTo>
                  <a:pt x="282" y="481"/>
                  <a:pt x="275" y="481"/>
                  <a:pt x="268" y="481"/>
                </a:cubicBezTo>
                <a:cubicBezTo>
                  <a:pt x="261" y="481"/>
                  <a:pt x="254" y="481"/>
                  <a:pt x="254" y="474"/>
                </a:cubicBezTo>
                <a:cubicBezTo>
                  <a:pt x="183" y="410"/>
                  <a:pt x="183" y="410"/>
                  <a:pt x="183" y="410"/>
                </a:cubicBezTo>
                <a:cubicBezTo>
                  <a:pt x="176" y="403"/>
                  <a:pt x="176" y="396"/>
                  <a:pt x="176" y="389"/>
                </a:cubicBezTo>
                <a:cubicBezTo>
                  <a:pt x="176" y="375"/>
                  <a:pt x="190" y="360"/>
                  <a:pt x="204" y="360"/>
                </a:cubicBezTo>
                <a:close/>
                <a:moveTo>
                  <a:pt x="452" y="134"/>
                </a:moveTo>
                <a:lnTo>
                  <a:pt x="452" y="134"/>
                </a:lnTo>
                <a:cubicBezTo>
                  <a:pt x="431" y="134"/>
                  <a:pt x="424" y="120"/>
                  <a:pt x="424" y="106"/>
                </a:cubicBezTo>
                <a:cubicBezTo>
                  <a:pt x="424" y="28"/>
                  <a:pt x="424" y="28"/>
                  <a:pt x="424" y="28"/>
                </a:cubicBezTo>
                <a:cubicBezTo>
                  <a:pt x="424" y="14"/>
                  <a:pt x="431"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2" y="0"/>
                  <a:pt x="176" y="14"/>
                  <a:pt x="176" y="28"/>
                </a:cubicBezTo>
                <a:cubicBezTo>
                  <a:pt x="176" y="106"/>
                  <a:pt x="176" y="106"/>
                  <a:pt x="176" y="106"/>
                </a:cubicBezTo>
                <a:cubicBezTo>
                  <a:pt x="176" y="120"/>
                  <a:pt x="162" y="134"/>
                  <a:pt x="148" y="134"/>
                </a:cubicBezTo>
                <a:close/>
              </a:path>
            </a:pathLst>
          </a:custGeom>
          <a:solidFill>
            <a:schemeClr val="tx1"/>
          </a:solidFill>
          <a:ln>
            <a:noFill/>
          </a:ln>
          <a:extLst/>
        </p:spPr>
        <p:txBody>
          <a:bodyPr wrap="none" anchor="ctr"/>
          <a:lstStyle/>
          <a:p>
            <a:endParaRPr lang="en-US" dirty="0">
              <a:latin typeface="Lato Light"/>
            </a:endParaRPr>
          </a:p>
        </p:txBody>
      </p:sp>
      <p:sp>
        <p:nvSpPr>
          <p:cNvPr id="16441" name="Freeform 56"/>
          <p:cNvSpPr>
            <a:spLocks noChangeArrowheads="1"/>
          </p:cNvSpPr>
          <p:nvPr/>
        </p:nvSpPr>
        <p:spPr bwMode="auto">
          <a:xfrm>
            <a:off x="6134623" y="9334498"/>
            <a:ext cx="558654" cy="584200"/>
          </a:xfrm>
          <a:custGeom>
            <a:avLst/>
            <a:gdLst>
              <a:gd name="T0" fmla="*/ 71923702 w 580"/>
              <a:gd name="T1" fmla="*/ 71302258 h 609"/>
              <a:gd name="T2" fmla="*/ 53518347 w 580"/>
              <a:gd name="T3" fmla="*/ 67678707 h 609"/>
              <a:gd name="T4" fmla="*/ 71923702 w 580"/>
              <a:gd name="T5" fmla="*/ 64055516 h 609"/>
              <a:gd name="T6" fmla="*/ 71923702 w 580"/>
              <a:gd name="T7" fmla="*/ 71302258 h 609"/>
              <a:gd name="T8" fmla="*/ 57173188 w 580"/>
              <a:gd name="T9" fmla="*/ 60431965 h 609"/>
              <a:gd name="T10" fmla="*/ 57173188 w 580"/>
              <a:gd name="T11" fmla="*/ 75054951 h 609"/>
              <a:gd name="T12" fmla="*/ 58086899 w 580"/>
              <a:gd name="T13" fmla="*/ 75054951 h 609"/>
              <a:gd name="T14" fmla="*/ 68268500 w 580"/>
              <a:gd name="T15" fmla="*/ 78678142 h 609"/>
              <a:gd name="T16" fmla="*/ 0 w 580"/>
              <a:gd name="T17" fmla="*/ 75054951 h 609"/>
              <a:gd name="T18" fmla="*/ 3654841 w 580"/>
              <a:gd name="T19" fmla="*/ 7246742 h 609"/>
              <a:gd name="T20" fmla="*/ 10051174 w 580"/>
              <a:gd name="T21" fmla="*/ 10999436 h 609"/>
              <a:gd name="T22" fmla="*/ 24801326 w 580"/>
              <a:gd name="T23" fmla="*/ 10999436 h 609"/>
              <a:gd name="T24" fmla="*/ 28586594 w 580"/>
              <a:gd name="T25" fmla="*/ 7246742 h 609"/>
              <a:gd name="T26" fmla="*/ 35896638 w 580"/>
              <a:gd name="T27" fmla="*/ 18246178 h 609"/>
              <a:gd name="T28" fmla="*/ 43336746 w 580"/>
              <a:gd name="T29" fmla="*/ 7246742 h 609"/>
              <a:gd name="T30" fmla="*/ 46991949 w 580"/>
              <a:gd name="T31" fmla="*/ 10999436 h 609"/>
              <a:gd name="T32" fmla="*/ 61742101 w 580"/>
              <a:gd name="T33" fmla="*/ 10999436 h 609"/>
              <a:gd name="T34" fmla="*/ 68268500 w 580"/>
              <a:gd name="T35" fmla="*/ 7246742 h 609"/>
              <a:gd name="T36" fmla="*/ 71923702 w 580"/>
              <a:gd name="T37" fmla="*/ 60431965 h 609"/>
              <a:gd name="T38" fmla="*/ 57173188 w 580"/>
              <a:gd name="T39" fmla="*/ 60431965 h 609"/>
              <a:gd name="T40" fmla="*/ 12922732 w 580"/>
              <a:gd name="T41" fmla="*/ 65867111 h 609"/>
              <a:gd name="T42" fmla="*/ 39681905 w 580"/>
              <a:gd name="T43" fmla="*/ 63149718 h 609"/>
              <a:gd name="T44" fmla="*/ 12922732 w 580"/>
              <a:gd name="T45" fmla="*/ 60431965 h 609"/>
              <a:gd name="T46" fmla="*/ 12922732 w 580"/>
              <a:gd name="T47" fmla="*/ 65867111 h 609"/>
              <a:gd name="T48" fmla="*/ 58086899 w 580"/>
              <a:gd name="T49" fmla="*/ 28339815 h 609"/>
              <a:gd name="T50" fmla="*/ 10051174 w 580"/>
              <a:gd name="T51" fmla="*/ 31963007 h 609"/>
              <a:gd name="T52" fmla="*/ 58086899 w 580"/>
              <a:gd name="T53" fmla="*/ 35715700 h 609"/>
              <a:gd name="T54" fmla="*/ 58086899 w 580"/>
              <a:gd name="T55" fmla="*/ 28339815 h 609"/>
              <a:gd name="T56" fmla="*/ 58086899 w 580"/>
              <a:gd name="T57" fmla="*/ 43868240 h 609"/>
              <a:gd name="T58" fmla="*/ 29500304 w 580"/>
              <a:gd name="T59" fmla="*/ 43868240 h 609"/>
              <a:gd name="T60" fmla="*/ 13836442 w 580"/>
              <a:gd name="T61" fmla="*/ 43868240 h 609"/>
              <a:gd name="T62" fmla="*/ 13836442 w 580"/>
              <a:gd name="T63" fmla="*/ 51244484 h 609"/>
              <a:gd name="T64" fmla="*/ 29500304 w 580"/>
              <a:gd name="T65" fmla="*/ 51244484 h 609"/>
              <a:gd name="T66" fmla="*/ 58086899 w 580"/>
              <a:gd name="T67" fmla="*/ 51244484 h 609"/>
              <a:gd name="T68" fmla="*/ 58086899 w 580"/>
              <a:gd name="T69" fmla="*/ 43868240 h 609"/>
              <a:gd name="T70" fmla="*/ 54432058 w 580"/>
              <a:gd name="T71" fmla="*/ 14622627 h 609"/>
              <a:gd name="T72" fmla="*/ 50646790 w 580"/>
              <a:gd name="T73" fmla="*/ 3623191 h 609"/>
              <a:gd name="T74" fmla="*/ 58086899 w 580"/>
              <a:gd name="T75" fmla="*/ 3623191 h 609"/>
              <a:gd name="T76" fmla="*/ 54432058 w 580"/>
              <a:gd name="T77" fmla="*/ 14622627 h 609"/>
              <a:gd name="T78" fmla="*/ 35896638 w 580"/>
              <a:gd name="T79" fmla="*/ 14622627 h 609"/>
              <a:gd name="T80" fmla="*/ 32241435 w 580"/>
              <a:gd name="T81" fmla="*/ 3623191 h 609"/>
              <a:gd name="T82" fmla="*/ 39681905 w 580"/>
              <a:gd name="T83" fmla="*/ 3623191 h 609"/>
              <a:gd name="T84" fmla="*/ 35896638 w 580"/>
              <a:gd name="T85" fmla="*/ 14622627 h 609"/>
              <a:gd name="T86" fmla="*/ 17491283 w 580"/>
              <a:gd name="T87" fmla="*/ 14622627 h 609"/>
              <a:gd name="T88" fmla="*/ 13836442 w 580"/>
              <a:gd name="T89" fmla="*/ 3623191 h 609"/>
              <a:gd name="T90" fmla="*/ 21146124 w 580"/>
              <a:gd name="T91" fmla="*/ 3623191 h 609"/>
              <a:gd name="T92" fmla="*/ 17491283 w 580"/>
              <a:gd name="T93" fmla="*/ 14622627 h 60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80" h="609">
                <a:moveTo>
                  <a:pt x="551" y="551"/>
                </a:moveTo>
                <a:lnTo>
                  <a:pt x="551" y="551"/>
                </a:lnTo>
                <a:cubicBezTo>
                  <a:pt x="438" y="551"/>
                  <a:pt x="438" y="551"/>
                  <a:pt x="438" y="551"/>
                </a:cubicBezTo>
                <a:cubicBezTo>
                  <a:pt x="417" y="551"/>
                  <a:pt x="410" y="537"/>
                  <a:pt x="410" y="523"/>
                </a:cubicBezTo>
                <a:cubicBezTo>
                  <a:pt x="410" y="502"/>
                  <a:pt x="417" y="495"/>
                  <a:pt x="438" y="495"/>
                </a:cubicBezTo>
                <a:cubicBezTo>
                  <a:pt x="551" y="495"/>
                  <a:pt x="551" y="495"/>
                  <a:pt x="551" y="495"/>
                </a:cubicBezTo>
                <a:cubicBezTo>
                  <a:pt x="565" y="495"/>
                  <a:pt x="579" y="502"/>
                  <a:pt x="579" y="523"/>
                </a:cubicBezTo>
                <a:cubicBezTo>
                  <a:pt x="579" y="537"/>
                  <a:pt x="565" y="551"/>
                  <a:pt x="551" y="551"/>
                </a:cubicBezTo>
                <a:close/>
                <a:moveTo>
                  <a:pt x="438" y="467"/>
                </a:moveTo>
                <a:lnTo>
                  <a:pt x="438" y="467"/>
                </a:lnTo>
                <a:cubicBezTo>
                  <a:pt x="403" y="467"/>
                  <a:pt x="381" y="488"/>
                  <a:pt x="381" y="523"/>
                </a:cubicBezTo>
                <a:cubicBezTo>
                  <a:pt x="381" y="551"/>
                  <a:pt x="403" y="580"/>
                  <a:pt x="438" y="580"/>
                </a:cubicBezTo>
                <a:cubicBezTo>
                  <a:pt x="445" y="580"/>
                  <a:pt x="445" y="580"/>
                  <a:pt x="445" y="580"/>
                </a:cubicBezTo>
                <a:cubicBezTo>
                  <a:pt x="551" y="580"/>
                  <a:pt x="551" y="580"/>
                  <a:pt x="551" y="580"/>
                </a:cubicBezTo>
                <a:cubicBezTo>
                  <a:pt x="551" y="594"/>
                  <a:pt x="537" y="608"/>
                  <a:pt x="523"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106"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7"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8" y="141"/>
                  <a:pt x="417" y="141"/>
                </a:cubicBezTo>
                <a:cubicBezTo>
                  <a:pt x="445" y="141"/>
                  <a:pt x="473" y="120"/>
                  <a:pt x="473" y="85"/>
                </a:cubicBezTo>
                <a:cubicBezTo>
                  <a:pt x="473" y="56"/>
                  <a:pt x="473" y="56"/>
                  <a:pt x="473" y="56"/>
                </a:cubicBezTo>
                <a:cubicBezTo>
                  <a:pt x="523" y="56"/>
                  <a:pt x="523" y="56"/>
                  <a:pt x="523" y="56"/>
                </a:cubicBezTo>
                <a:cubicBezTo>
                  <a:pt x="537" y="56"/>
                  <a:pt x="551" y="71"/>
                  <a:pt x="551" y="85"/>
                </a:cubicBezTo>
                <a:cubicBezTo>
                  <a:pt x="551" y="467"/>
                  <a:pt x="551" y="467"/>
                  <a:pt x="551" y="467"/>
                </a:cubicBezTo>
                <a:cubicBezTo>
                  <a:pt x="523" y="467"/>
                  <a:pt x="523" y="467"/>
                  <a:pt x="523" y="467"/>
                </a:cubicBezTo>
                <a:lnTo>
                  <a:pt x="438" y="467"/>
                </a:lnTo>
                <a:close/>
                <a:moveTo>
                  <a:pt x="99" y="509"/>
                </a:moveTo>
                <a:lnTo>
                  <a:pt x="99" y="509"/>
                </a:lnTo>
                <a:cubicBezTo>
                  <a:pt x="282" y="509"/>
                  <a:pt x="282" y="509"/>
                  <a:pt x="282" y="509"/>
                </a:cubicBezTo>
                <a:cubicBezTo>
                  <a:pt x="297" y="509"/>
                  <a:pt x="304" y="502"/>
                  <a:pt x="304" y="488"/>
                </a:cubicBezTo>
                <a:cubicBezTo>
                  <a:pt x="304" y="474"/>
                  <a:pt x="297" y="467"/>
                  <a:pt x="282" y="467"/>
                </a:cubicBezTo>
                <a:cubicBezTo>
                  <a:pt x="99" y="467"/>
                  <a:pt x="99" y="467"/>
                  <a:pt x="99" y="467"/>
                </a:cubicBezTo>
                <a:cubicBezTo>
                  <a:pt x="84" y="467"/>
                  <a:pt x="77" y="474"/>
                  <a:pt x="77" y="488"/>
                </a:cubicBezTo>
                <a:cubicBezTo>
                  <a:pt x="77" y="502"/>
                  <a:pt x="84" y="509"/>
                  <a:pt x="99" y="509"/>
                </a:cubicBezTo>
                <a:close/>
                <a:moveTo>
                  <a:pt x="445" y="219"/>
                </a:moveTo>
                <a:lnTo>
                  <a:pt x="445" y="219"/>
                </a:lnTo>
                <a:cubicBezTo>
                  <a:pt x="106" y="219"/>
                  <a:pt x="106" y="219"/>
                  <a:pt x="106" y="219"/>
                </a:cubicBezTo>
                <a:cubicBezTo>
                  <a:pt x="92" y="219"/>
                  <a:pt x="77" y="233"/>
                  <a:pt x="77" y="247"/>
                </a:cubicBezTo>
                <a:cubicBezTo>
                  <a:pt x="77" y="262"/>
                  <a:pt x="92" y="276"/>
                  <a:pt x="106" y="276"/>
                </a:cubicBezTo>
                <a:cubicBezTo>
                  <a:pt x="445" y="276"/>
                  <a:pt x="445" y="276"/>
                  <a:pt x="445" y="276"/>
                </a:cubicBezTo>
                <a:cubicBezTo>
                  <a:pt x="459" y="276"/>
                  <a:pt x="473" y="262"/>
                  <a:pt x="473" y="247"/>
                </a:cubicBezTo>
                <a:cubicBezTo>
                  <a:pt x="473" y="233"/>
                  <a:pt x="459" y="219"/>
                  <a:pt x="445" y="219"/>
                </a:cubicBezTo>
                <a:close/>
                <a:moveTo>
                  <a:pt x="445" y="339"/>
                </a:moveTo>
                <a:lnTo>
                  <a:pt x="445" y="339"/>
                </a:lnTo>
                <a:cubicBezTo>
                  <a:pt x="275" y="339"/>
                  <a:pt x="275" y="339"/>
                  <a:pt x="275" y="339"/>
                </a:cubicBezTo>
                <a:cubicBezTo>
                  <a:pt x="226" y="339"/>
                  <a:pt x="226" y="339"/>
                  <a:pt x="226" y="339"/>
                </a:cubicBezTo>
                <a:cubicBezTo>
                  <a:pt x="219" y="339"/>
                  <a:pt x="219" y="339"/>
                  <a:pt x="219" y="339"/>
                </a:cubicBezTo>
                <a:cubicBezTo>
                  <a:pt x="106" y="339"/>
                  <a:pt x="106" y="339"/>
                  <a:pt x="106" y="339"/>
                </a:cubicBezTo>
                <a:cubicBezTo>
                  <a:pt x="92" y="339"/>
                  <a:pt x="77" y="353"/>
                  <a:pt x="77" y="367"/>
                </a:cubicBezTo>
                <a:cubicBezTo>
                  <a:pt x="77" y="389"/>
                  <a:pt x="92" y="396"/>
                  <a:pt x="106" y="396"/>
                </a:cubicBezTo>
                <a:cubicBezTo>
                  <a:pt x="219" y="396"/>
                  <a:pt x="219" y="396"/>
                  <a:pt x="219" y="396"/>
                </a:cubicBezTo>
                <a:cubicBezTo>
                  <a:pt x="226" y="396"/>
                  <a:pt x="226" y="396"/>
                  <a:pt x="226" y="396"/>
                </a:cubicBezTo>
                <a:cubicBezTo>
                  <a:pt x="275" y="396"/>
                  <a:pt x="275" y="396"/>
                  <a:pt x="275" y="396"/>
                </a:cubicBezTo>
                <a:cubicBezTo>
                  <a:pt x="445" y="396"/>
                  <a:pt x="445" y="396"/>
                  <a:pt x="445" y="396"/>
                </a:cubicBezTo>
                <a:cubicBezTo>
                  <a:pt x="459" y="396"/>
                  <a:pt x="473" y="389"/>
                  <a:pt x="473" y="367"/>
                </a:cubicBezTo>
                <a:cubicBezTo>
                  <a:pt x="473" y="353"/>
                  <a:pt x="459" y="339"/>
                  <a:pt x="445" y="339"/>
                </a:cubicBezTo>
                <a:close/>
                <a:moveTo>
                  <a:pt x="417" y="113"/>
                </a:moveTo>
                <a:lnTo>
                  <a:pt x="417" y="113"/>
                </a:lnTo>
                <a:cubicBezTo>
                  <a:pt x="403" y="113"/>
                  <a:pt x="388" y="106"/>
                  <a:pt x="388" y="85"/>
                </a:cubicBezTo>
                <a:cubicBezTo>
                  <a:pt x="388" y="28"/>
                  <a:pt x="388" y="28"/>
                  <a:pt x="388" y="28"/>
                </a:cubicBezTo>
                <a:cubicBezTo>
                  <a:pt x="388" y="14"/>
                  <a:pt x="403"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61" y="113"/>
                  <a:pt x="247" y="106"/>
                  <a:pt x="247" y="85"/>
                </a:cubicBezTo>
                <a:cubicBezTo>
                  <a:pt x="247" y="28"/>
                  <a:pt x="247" y="28"/>
                  <a:pt x="247" y="28"/>
                </a:cubicBezTo>
                <a:cubicBezTo>
                  <a:pt x="247" y="14"/>
                  <a:pt x="261"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20" y="113"/>
                  <a:pt x="106" y="106"/>
                  <a:pt x="106" y="85"/>
                </a:cubicBezTo>
                <a:cubicBezTo>
                  <a:pt x="106" y="28"/>
                  <a:pt x="106" y="28"/>
                  <a:pt x="106" y="28"/>
                </a:cubicBezTo>
                <a:cubicBezTo>
                  <a:pt x="106" y="14"/>
                  <a:pt x="120" y="0"/>
                  <a:pt x="134" y="0"/>
                </a:cubicBezTo>
                <a:cubicBezTo>
                  <a:pt x="148" y="0"/>
                  <a:pt x="162" y="14"/>
                  <a:pt x="162" y="28"/>
                </a:cubicBezTo>
                <a:cubicBezTo>
                  <a:pt x="162" y="85"/>
                  <a:pt x="162" y="85"/>
                  <a:pt x="162" y="85"/>
                </a:cubicBezTo>
                <a:cubicBezTo>
                  <a:pt x="162" y="106"/>
                  <a:pt x="148" y="113"/>
                  <a:pt x="134" y="113"/>
                </a:cubicBezTo>
                <a:close/>
              </a:path>
            </a:pathLst>
          </a:custGeom>
          <a:solidFill>
            <a:schemeClr val="tx1"/>
          </a:solidFill>
          <a:ln>
            <a:noFill/>
          </a:ln>
          <a:extLst/>
        </p:spPr>
        <p:txBody>
          <a:bodyPr wrap="none" anchor="ctr"/>
          <a:lstStyle/>
          <a:p>
            <a:endParaRPr lang="en-US" dirty="0">
              <a:latin typeface="Lato Light"/>
            </a:endParaRPr>
          </a:p>
        </p:txBody>
      </p:sp>
      <p:sp>
        <p:nvSpPr>
          <p:cNvPr id="16442" name="Freeform 57"/>
          <p:cNvSpPr>
            <a:spLocks noChangeArrowheads="1"/>
          </p:cNvSpPr>
          <p:nvPr/>
        </p:nvSpPr>
        <p:spPr bwMode="auto">
          <a:xfrm>
            <a:off x="5123118" y="9334498"/>
            <a:ext cx="550190" cy="584200"/>
          </a:xfrm>
          <a:custGeom>
            <a:avLst/>
            <a:gdLst>
              <a:gd name="T0" fmla="*/ 70567284 w 573"/>
              <a:gd name="T1" fmla="*/ 71302258 h 609"/>
              <a:gd name="T2" fmla="*/ 66805352 w 573"/>
              <a:gd name="T3" fmla="*/ 75054951 h 609"/>
              <a:gd name="T4" fmla="*/ 59541168 w 573"/>
              <a:gd name="T5" fmla="*/ 75054951 h 609"/>
              <a:gd name="T6" fmla="*/ 55908896 w 573"/>
              <a:gd name="T7" fmla="*/ 71302258 h 609"/>
              <a:gd name="T8" fmla="*/ 55908896 w 573"/>
              <a:gd name="T9" fmla="*/ 64055516 h 609"/>
              <a:gd name="T10" fmla="*/ 59541168 w 573"/>
              <a:gd name="T11" fmla="*/ 60431965 h 609"/>
              <a:gd name="T12" fmla="*/ 66805352 w 573"/>
              <a:gd name="T13" fmla="*/ 60431965 h 609"/>
              <a:gd name="T14" fmla="*/ 70567284 w 573"/>
              <a:gd name="T15" fmla="*/ 64055516 h 609"/>
              <a:gd name="T16" fmla="*/ 70567284 w 573"/>
              <a:gd name="T17" fmla="*/ 71302258 h 609"/>
              <a:gd name="T18" fmla="*/ 63173440 w 573"/>
              <a:gd name="T19" fmla="*/ 53056080 h 609"/>
              <a:gd name="T20" fmla="*/ 48515053 w 573"/>
              <a:gd name="T21" fmla="*/ 67678707 h 609"/>
              <a:gd name="T22" fmla="*/ 55908896 w 573"/>
              <a:gd name="T23" fmla="*/ 78678142 h 609"/>
              <a:gd name="T24" fmla="*/ 0 w 573"/>
              <a:gd name="T25" fmla="*/ 75054951 h 609"/>
              <a:gd name="T26" fmla="*/ 3632272 w 573"/>
              <a:gd name="T27" fmla="*/ 7246742 h 609"/>
              <a:gd name="T28" fmla="*/ 9988478 w 573"/>
              <a:gd name="T29" fmla="*/ 10999436 h 609"/>
              <a:gd name="T30" fmla="*/ 24646866 w 573"/>
              <a:gd name="T31" fmla="*/ 10999436 h 609"/>
              <a:gd name="T32" fmla="*/ 28408437 w 573"/>
              <a:gd name="T33" fmla="*/ 7246742 h 609"/>
              <a:gd name="T34" fmla="*/ 35672981 w 573"/>
              <a:gd name="T35" fmla="*/ 18246178 h 609"/>
              <a:gd name="T36" fmla="*/ 43066825 w 573"/>
              <a:gd name="T37" fmla="*/ 7246742 h 609"/>
              <a:gd name="T38" fmla="*/ 46699097 w 573"/>
              <a:gd name="T39" fmla="*/ 10999436 h 609"/>
              <a:gd name="T40" fmla="*/ 61357124 w 573"/>
              <a:gd name="T41" fmla="*/ 10999436 h 609"/>
              <a:gd name="T42" fmla="*/ 66805352 w 573"/>
              <a:gd name="T43" fmla="*/ 7246742 h 609"/>
              <a:gd name="T44" fmla="*/ 70567284 w 573"/>
              <a:gd name="T45" fmla="*/ 60431965 h 609"/>
              <a:gd name="T46" fmla="*/ 9988478 w 573"/>
              <a:gd name="T47" fmla="*/ 63149718 h 609"/>
              <a:gd name="T48" fmla="*/ 9988478 w 573"/>
              <a:gd name="T49" fmla="*/ 63149718 h 609"/>
              <a:gd name="T50" fmla="*/ 35672981 w 573"/>
              <a:gd name="T51" fmla="*/ 65867111 h 609"/>
              <a:gd name="T52" fmla="*/ 39434553 w 573"/>
              <a:gd name="T53" fmla="*/ 63149718 h 609"/>
              <a:gd name="T54" fmla="*/ 39434553 w 573"/>
              <a:gd name="T55" fmla="*/ 63149718 h 609"/>
              <a:gd name="T56" fmla="*/ 35672981 w 573"/>
              <a:gd name="T57" fmla="*/ 60431965 h 609"/>
              <a:gd name="T58" fmla="*/ 9988478 w 573"/>
              <a:gd name="T59" fmla="*/ 63149718 h 609"/>
              <a:gd name="T60" fmla="*/ 13750410 w 573"/>
              <a:gd name="T61" fmla="*/ 51244484 h 609"/>
              <a:gd name="T62" fmla="*/ 35672981 w 573"/>
              <a:gd name="T63" fmla="*/ 51244484 h 609"/>
              <a:gd name="T64" fmla="*/ 41250869 w 573"/>
              <a:gd name="T65" fmla="*/ 51244484 h 609"/>
              <a:gd name="T66" fmla="*/ 48515053 w 573"/>
              <a:gd name="T67" fmla="*/ 47491791 h 609"/>
              <a:gd name="T68" fmla="*/ 36580959 w 573"/>
              <a:gd name="T69" fmla="*/ 43868240 h 609"/>
              <a:gd name="T70" fmla="*/ 29316415 w 573"/>
              <a:gd name="T71" fmla="*/ 43868240 h 609"/>
              <a:gd name="T72" fmla="*/ 9988478 w 573"/>
              <a:gd name="T73" fmla="*/ 47491791 h 609"/>
              <a:gd name="T74" fmla="*/ 57725212 w 573"/>
              <a:gd name="T75" fmla="*/ 28339815 h 609"/>
              <a:gd name="T76" fmla="*/ 13750410 w 573"/>
              <a:gd name="T77" fmla="*/ 28339815 h 609"/>
              <a:gd name="T78" fmla="*/ 13750410 w 573"/>
              <a:gd name="T79" fmla="*/ 35715700 h 609"/>
              <a:gd name="T80" fmla="*/ 61357124 w 573"/>
              <a:gd name="T81" fmla="*/ 31963007 h 609"/>
              <a:gd name="T82" fmla="*/ 54092940 w 573"/>
              <a:gd name="T83" fmla="*/ 14622627 h 609"/>
              <a:gd name="T84" fmla="*/ 50331009 w 573"/>
              <a:gd name="T85" fmla="*/ 10999436 h 609"/>
              <a:gd name="T86" fmla="*/ 54092940 w 573"/>
              <a:gd name="T87" fmla="*/ 0 h 609"/>
              <a:gd name="T88" fmla="*/ 57725212 w 573"/>
              <a:gd name="T89" fmla="*/ 10999436 h 609"/>
              <a:gd name="T90" fmla="*/ 35672981 w 573"/>
              <a:gd name="T91" fmla="*/ 14622627 h 609"/>
              <a:gd name="T92" fmla="*/ 32040709 w 573"/>
              <a:gd name="T93" fmla="*/ 10999436 h 609"/>
              <a:gd name="T94" fmla="*/ 35672981 w 573"/>
              <a:gd name="T95" fmla="*/ 0 h 609"/>
              <a:gd name="T96" fmla="*/ 39434553 w 573"/>
              <a:gd name="T97" fmla="*/ 10999436 h 609"/>
              <a:gd name="T98" fmla="*/ 17382322 w 573"/>
              <a:gd name="T99" fmla="*/ 14622627 h 609"/>
              <a:gd name="T100" fmla="*/ 13750410 w 573"/>
              <a:gd name="T101" fmla="*/ 10999436 h 609"/>
              <a:gd name="T102" fmla="*/ 17382322 w 573"/>
              <a:gd name="T103" fmla="*/ 0 h 609"/>
              <a:gd name="T104" fmla="*/ 21014594 w 573"/>
              <a:gd name="T105" fmla="*/ 10999436 h 609"/>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73" h="609">
                <a:moveTo>
                  <a:pt x="544" y="551"/>
                </a:moveTo>
                <a:lnTo>
                  <a:pt x="544" y="551"/>
                </a:lnTo>
                <a:cubicBezTo>
                  <a:pt x="515" y="551"/>
                  <a:pt x="515" y="551"/>
                  <a:pt x="515" y="551"/>
                </a:cubicBezTo>
                <a:cubicBezTo>
                  <a:pt x="515" y="580"/>
                  <a:pt x="515" y="580"/>
                  <a:pt x="515" y="580"/>
                </a:cubicBezTo>
                <a:cubicBezTo>
                  <a:pt x="515" y="594"/>
                  <a:pt x="508" y="608"/>
                  <a:pt x="487" y="608"/>
                </a:cubicBezTo>
                <a:cubicBezTo>
                  <a:pt x="473" y="608"/>
                  <a:pt x="459" y="594"/>
                  <a:pt x="459" y="580"/>
                </a:cubicBezTo>
                <a:cubicBezTo>
                  <a:pt x="459" y="551"/>
                  <a:pt x="459" y="551"/>
                  <a:pt x="459" y="551"/>
                </a:cubicBezTo>
                <a:cubicBezTo>
                  <a:pt x="431" y="551"/>
                  <a:pt x="431" y="551"/>
                  <a:pt x="431" y="551"/>
                </a:cubicBezTo>
                <a:cubicBezTo>
                  <a:pt x="417" y="551"/>
                  <a:pt x="402" y="537"/>
                  <a:pt x="402" y="523"/>
                </a:cubicBezTo>
                <a:cubicBezTo>
                  <a:pt x="402" y="502"/>
                  <a:pt x="417" y="495"/>
                  <a:pt x="431" y="495"/>
                </a:cubicBezTo>
                <a:cubicBezTo>
                  <a:pt x="459" y="495"/>
                  <a:pt x="459" y="495"/>
                  <a:pt x="459" y="495"/>
                </a:cubicBezTo>
                <a:cubicBezTo>
                  <a:pt x="459" y="467"/>
                  <a:pt x="459" y="467"/>
                  <a:pt x="459" y="467"/>
                </a:cubicBezTo>
                <a:cubicBezTo>
                  <a:pt x="459" y="445"/>
                  <a:pt x="473" y="438"/>
                  <a:pt x="487" y="438"/>
                </a:cubicBezTo>
                <a:cubicBezTo>
                  <a:pt x="508" y="438"/>
                  <a:pt x="515" y="445"/>
                  <a:pt x="515" y="467"/>
                </a:cubicBezTo>
                <a:cubicBezTo>
                  <a:pt x="515" y="495"/>
                  <a:pt x="515" y="495"/>
                  <a:pt x="515" y="495"/>
                </a:cubicBezTo>
                <a:cubicBezTo>
                  <a:pt x="544" y="495"/>
                  <a:pt x="544" y="495"/>
                  <a:pt x="544" y="495"/>
                </a:cubicBezTo>
                <a:cubicBezTo>
                  <a:pt x="565" y="495"/>
                  <a:pt x="572" y="502"/>
                  <a:pt x="572" y="523"/>
                </a:cubicBezTo>
                <a:cubicBezTo>
                  <a:pt x="572" y="537"/>
                  <a:pt x="565" y="551"/>
                  <a:pt x="544" y="551"/>
                </a:cubicBezTo>
                <a:close/>
                <a:moveTo>
                  <a:pt x="487" y="410"/>
                </a:moveTo>
                <a:lnTo>
                  <a:pt x="487" y="410"/>
                </a:lnTo>
                <a:cubicBezTo>
                  <a:pt x="459" y="410"/>
                  <a:pt x="431" y="431"/>
                  <a:pt x="431" y="467"/>
                </a:cubicBezTo>
                <a:cubicBezTo>
                  <a:pt x="402" y="467"/>
                  <a:pt x="374" y="488"/>
                  <a:pt x="374" y="523"/>
                </a:cubicBezTo>
                <a:cubicBezTo>
                  <a:pt x="374" y="551"/>
                  <a:pt x="402" y="580"/>
                  <a:pt x="431" y="580"/>
                </a:cubicBezTo>
                <a:cubicBezTo>
                  <a:pt x="431" y="608"/>
                  <a:pt x="431" y="608"/>
                  <a:pt x="431"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99"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0"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1" y="141"/>
                  <a:pt x="417" y="141"/>
                </a:cubicBezTo>
                <a:cubicBezTo>
                  <a:pt x="445" y="141"/>
                  <a:pt x="473" y="120"/>
                  <a:pt x="473" y="85"/>
                </a:cubicBezTo>
                <a:cubicBezTo>
                  <a:pt x="473" y="56"/>
                  <a:pt x="473" y="56"/>
                  <a:pt x="473" y="56"/>
                </a:cubicBezTo>
                <a:cubicBezTo>
                  <a:pt x="515" y="56"/>
                  <a:pt x="515" y="56"/>
                  <a:pt x="515" y="56"/>
                </a:cubicBezTo>
                <a:cubicBezTo>
                  <a:pt x="537" y="56"/>
                  <a:pt x="544" y="71"/>
                  <a:pt x="544" y="85"/>
                </a:cubicBezTo>
                <a:cubicBezTo>
                  <a:pt x="544" y="467"/>
                  <a:pt x="544" y="467"/>
                  <a:pt x="544" y="467"/>
                </a:cubicBezTo>
                <a:cubicBezTo>
                  <a:pt x="544" y="431"/>
                  <a:pt x="523" y="410"/>
                  <a:pt x="487" y="410"/>
                </a:cubicBezTo>
                <a:close/>
                <a:moveTo>
                  <a:pt x="77" y="488"/>
                </a:moveTo>
                <a:lnTo>
                  <a:pt x="77" y="488"/>
                </a:lnTo>
                <a:cubicBezTo>
                  <a:pt x="77" y="502"/>
                  <a:pt x="84" y="509"/>
                  <a:pt x="99" y="509"/>
                </a:cubicBezTo>
                <a:cubicBezTo>
                  <a:pt x="275" y="509"/>
                  <a:pt x="275" y="509"/>
                  <a:pt x="275" y="509"/>
                </a:cubicBezTo>
                <a:cubicBezTo>
                  <a:pt x="289" y="509"/>
                  <a:pt x="304" y="502"/>
                  <a:pt x="304" y="488"/>
                </a:cubicBezTo>
                <a:cubicBezTo>
                  <a:pt x="304" y="474"/>
                  <a:pt x="289" y="467"/>
                  <a:pt x="275" y="467"/>
                </a:cubicBezTo>
                <a:cubicBezTo>
                  <a:pt x="99" y="467"/>
                  <a:pt x="99" y="467"/>
                  <a:pt x="99" y="467"/>
                </a:cubicBezTo>
                <a:cubicBezTo>
                  <a:pt x="84" y="467"/>
                  <a:pt x="77" y="474"/>
                  <a:pt x="77" y="488"/>
                </a:cubicBezTo>
                <a:close/>
                <a:moveTo>
                  <a:pt x="106" y="396"/>
                </a:moveTo>
                <a:lnTo>
                  <a:pt x="106" y="396"/>
                </a:lnTo>
                <a:cubicBezTo>
                  <a:pt x="226" y="396"/>
                  <a:pt x="226" y="396"/>
                  <a:pt x="226" y="396"/>
                </a:cubicBezTo>
                <a:cubicBezTo>
                  <a:pt x="275" y="396"/>
                  <a:pt x="275" y="396"/>
                  <a:pt x="275" y="396"/>
                </a:cubicBezTo>
                <a:cubicBezTo>
                  <a:pt x="282" y="396"/>
                  <a:pt x="282" y="396"/>
                  <a:pt x="282" y="396"/>
                </a:cubicBezTo>
                <a:cubicBezTo>
                  <a:pt x="318" y="396"/>
                  <a:pt x="318" y="396"/>
                  <a:pt x="318" y="396"/>
                </a:cubicBezTo>
                <a:cubicBezTo>
                  <a:pt x="346" y="396"/>
                  <a:pt x="346" y="396"/>
                  <a:pt x="346" y="396"/>
                </a:cubicBezTo>
                <a:cubicBezTo>
                  <a:pt x="367" y="396"/>
                  <a:pt x="374" y="389"/>
                  <a:pt x="374" y="367"/>
                </a:cubicBezTo>
                <a:cubicBezTo>
                  <a:pt x="374" y="353"/>
                  <a:pt x="367" y="339"/>
                  <a:pt x="346" y="339"/>
                </a:cubicBezTo>
                <a:cubicBezTo>
                  <a:pt x="282" y="339"/>
                  <a:pt x="282" y="339"/>
                  <a:pt x="282" y="339"/>
                </a:cubicBezTo>
                <a:cubicBezTo>
                  <a:pt x="275" y="339"/>
                  <a:pt x="275" y="339"/>
                  <a:pt x="275" y="339"/>
                </a:cubicBezTo>
                <a:cubicBezTo>
                  <a:pt x="226" y="339"/>
                  <a:pt x="226" y="339"/>
                  <a:pt x="226" y="339"/>
                </a:cubicBezTo>
                <a:cubicBezTo>
                  <a:pt x="106" y="339"/>
                  <a:pt x="106" y="339"/>
                  <a:pt x="106" y="339"/>
                </a:cubicBezTo>
                <a:cubicBezTo>
                  <a:pt x="84" y="339"/>
                  <a:pt x="77" y="353"/>
                  <a:pt x="77" y="367"/>
                </a:cubicBezTo>
                <a:cubicBezTo>
                  <a:pt x="77" y="389"/>
                  <a:pt x="84" y="396"/>
                  <a:pt x="106" y="396"/>
                </a:cubicBezTo>
                <a:close/>
                <a:moveTo>
                  <a:pt x="445" y="219"/>
                </a:moveTo>
                <a:lnTo>
                  <a:pt x="445" y="219"/>
                </a:lnTo>
                <a:cubicBezTo>
                  <a:pt x="106" y="219"/>
                  <a:pt x="106" y="219"/>
                  <a:pt x="106" y="219"/>
                </a:cubicBezTo>
                <a:cubicBezTo>
                  <a:pt x="84" y="219"/>
                  <a:pt x="77" y="233"/>
                  <a:pt x="77" y="247"/>
                </a:cubicBezTo>
                <a:cubicBezTo>
                  <a:pt x="77" y="262"/>
                  <a:pt x="84" y="276"/>
                  <a:pt x="106" y="276"/>
                </a:cubicBezTo>
                <a:cubicBezTo>
                  <a:pt x="445" y="276"/>
                  <a:pt x="445" y="276"/>
                  <a:pt x="445" y="276"/>
                </a:cubicBezTo>
                <a:cubicBezTo>
                  <a:pt x="459" y="276"/>
                  <a:pt x="473" y="262"/>
                  <a:pt x="473" y="247"/>
                </a:cubicBezTo>
                <a:cubicBezTo>
                  <a:pt x="473" y="233"/>
                  <a:pt x="459" y="219"/>
                  <a:pt x="445" y="219"/>
                </a:cubicBezTo>
                <a:close/>
                <a:moveTo>
                  <a:pt x="417" y="113"/>
                </a:moveTo>
                <a:lnTo>
                  <a:pt x="417" y="113"/>
                </a:lnTo>
                <a:cubicBezTo>
                  <a:pt x="395" y="113"/>
                  <a:pt x="388" y="106"/>
                  <a:pt x="388" y="85"/>
                </a:cubicBezTo>
                <a:cubicBezTo>
                  <a:pt x="388" y="28"/>
                  <a:pt x="388" y="28"/>
                  <a:pt x="388" y="28"/>
                </a:cubicBezTo>
                <a:cubicBezTo>
                  <a:pt x="388" y="14"/>
                  <a:pt x="395"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54" y="113"/>
                  <a:pt x="247" y="106"/>
                  <a:pt x="247" y="85"/>
                </a:cubicBezTo>
                <a:cubicBezTo>
                  <a:pt x="247" y="28"/>
                  <a:pt x="247" y="28"/>
                  <a:pt x="247" y="28"/>
                </a:cubicBezTo>
                <a:cubicBezTo>
                  <a:pt x="247" y="14"/>
                  <a:pt x="254"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13" y="113"/>
                  <a:pt x="106" y="106"/>
                  <a:pt x="106" y="85"/>
                </a:cubicBezTo>
                <a:cubicBezTo>
                  <a:pt x="106" y="28"/>
                  <a:pt x="106" y="28"/>
                  <a:pt x="106" y="28"/>
                </a:cubicBezTo>
                <a:cubicBezTo>
                  <a:pt x="106" y="14"/>
                  <a:pt x="113" y="0"/>
                  <a:pt x="134" y="0"/>
                </a:cubicBezTo>
                <a:cubicBezTo>
                  <a:pt x="148" y="0"/>
                  <a:pt x="162" y="14"/>
                  <a:pt x="162" y="28"/>
                </a:cubicBezTo>
                <a:cubicBezTo>
                  <a:pt x="162" y="85"/>
                  <a:pt x="162" y="85"/>
                  <a:pt x="162" y="85"/>
                </a:cubicBezTo>
                <a:cubicBezTo>
                  <a:pt x="162" y="106"/>
                  <a:pt x="148" y="113"/>
                  <a:pt x="134" y="113"/>
                </a:cubicBezTo>
                <a:close/>
              </a:path>
            </a:pathLst>
          </a:custGeom>
          <a:solidFill>
            <a:schemeClr val="tx1"/>
          </a:solidFill>
          <a:ln>
            <a:noFill/>
          </a:ln>
          <a:extLst/>
        </p:spPr>
        <p:txBody>
          <a:bodyPr wrap="none" anchor="ctr"/>
          <a:lstStyle/>
          <a:p>
            <a:endParaRPr lang="en-US" dirty="0">
              <a:latin typeface="Lato Light"/>
            </a:endParaRPr>
          </a:p>
        </p:txBody>
      </p:sp>
      <p:sp>
        <p:nvSpPr>
          <p:cNvPr id="16443" name="Freeform 58"/>
          <p:cNvSpPr>
            <a:spLocks noChangeArrowheads="1"/>
          </p:cNvSpPr>
          <p:nvPr/>
        </p:nvSpPr>
        <p:spPr bwMode="auto">
          <a:xfrm>
            <a:off x="4115848" y="9330264"/>
            <a:ext cx="550190" cy="579968"/>
          </a:xfrm>
          <a:custGeom>
            <a:avLst/>
            <a:gdLst>
              <a:gd name="T0" fmla="*/ 68751328 w 573"/>
              <a:gd name="T1" fmla="*/ 67348302 h 602"/>
              <a:gd name="T2" fmla="*/ 74199556 w 573"/>
              <a:gd name="T3" fmla="*/ 74657633 h 602"/>
              <a:gd name="T4" fmla="*/ 67713690 w 573"/>
              <a:gd name="T5" fmla="*/ 77529053 h 602"/>
              <a:gd name="T6" fmla="*/ 58633190 w 573"/>
              <a:gd name="T7" fmla="*/ 77529053 h 602"/>
              <a:gd name="T8" fmla="*/ 52147325 w 573"/>
              <a:gd name="T9" fmla="*/ 74657633 h 602"/>
              <a:gd name="T10" fmla="*/ 57725212 w 573"/>
              <a:gd name="T11" fmla="*/ 67348302 h 602"/>
              <a:gd name="T12" fmla="*/ 52147325 w 573"/>
              <a:gd name="T13" fmla="*/ 59908912 h 602"/>
              <a:gd name="T14" fmla="*/ 58633190 w 573"/>
              <a:gd name="T15" fmla="*/ 58081579 h 602"/>
              <a:gd name="T16" fmla="*/ 67713690 w 573"/>
              <a:gd name="T17" fmla="*/ 58081579 h 602"/>
              <a:gd name="T18" fmla="*/ 74199556 w 573"/>
              <a:gd name="T19" fmla="*/ 59908912 h 602"/>
              <a:gd name="T20" fmla="*/ 68751328 w 573"/>
              <a:gd name="T21" fmla="*/ 67348302 h 602"/>
              <a:gd name="T22" fmla="*/ 64989396 w 573"/>
              <a:gd name="T23" fmla="*/ 55340580 h 602"/>
              <a:gd name="T24" fmla="*/ 61357124 w 573"/>
              <a:gd name="T25" fmla="*/ 55340580 h 602"/>
              <a:gd name="T26" fmla="*/ 48515053 w 573"/>
              <a:gd name="T27" fmla="*/ 59908912 h 602"/>
              <a:gd name="T28" fmla="*/ 53055303 w 573"/>
              <a:gd name="T29" fmla="*/ 67348302 h 602"/>
              <a:gd name="T30" fmla="*/ 50331009 w 573"/>
              <a:gd name="T31" fmla="*/ 70089301 h 602"/>
              <a:gd name="T32" fmla="*/ 49423031 w 573"/>
              <a:gd name="T33" fmla="*/ 78442719 h 602"/>
              <a:gd name="T34" fmla="*/ 0 w 573"/>
              <a:gd name="T35" fmla="*/ 74657633 h 602"/>
              <a:gd name="T36" fmla="*/ 3632272 w 573"/>
              <a:gd name="T37" fmla="*/ 7308970 h 602"/>
              <a:gd name="T38" fmla="*/ 9080500 w 573"/>
              <a:gd name="T39" fmla="*/ 11094056 h 602"/>
              <a:gd name="T40" fmla="*/ 23738527 w 573"/>
              <a:gd name="T41" fmla="*/ 11094056 h 602"/>
              <a:gd name="T42" fmla="*/ 27370800 w 573"/>
              <a:gd name="T43" fmla="*/ 7308970 h 602"/>
              <a:gd name="T44" fmla="*/ 34764643 w 573"/>
              <a:gd name="T45" fmla="*/ 18403387 h 602"/>
              <a:gd name="T46" fmla="*/ 42158847 w 573"/>
              <a:gd name="T47" fmla="*/ 7308970 h 602"/>
              <a:gd name="T48" fmla="*/ 45791119 w 573"/>
              <a:gd name="T49" fmla="*/ 11094056 h 602"/>
              <a:gd name="T50" fmla="*/ 60449146 w 573"/>
              <a:gd name="T51" fmla="*/ 11094056 h 602"/>
              <a:gd name="T52" fmla="*/ 66805352 w 573"/>
              <a:gd name="T53" fmla="*/ 7308970 h 602"/>
              <a:gd name="T54" fmla="*/ 70567284 w 573"/>
              <a:gd name="T55" fmla="*/ 52599581 h 602"/>
              <a:gd name="T56" fmla="*/ 45791119 w 573"/>
              <a:gd name="T57" fmla="*/ 47900829 h 602"/>
              <a:gd name="T58" fmla="*/ 42158847 w 573"/>
              <a:gd name="T59" fmla="*/ 44246163 h 602"/>
              <a:gd name="T60" fmla="*/ 29316415 w 573"/>
              <a:gd name="T61" fmla="*/ 44246163 h 602"/>
              <a:gd name="T62" fmla="*/ 9080500 w 573"/>
              <a:gd name="T63" fmla="*/ 47900829 h 602"/>
              <a:gd name="T64" fmla="*/ 29316415 w 573"/>
              <a:gd name="T65" fmla="*/ 51685915 h 602"/>
              <a:gd name="T66" fmla="*/ 42158847 w 573"/>
              <a:gd name="T67" fmla="*/ 51685915 h 602"/>
              <a:gd name="T68" fmla="*/ 9080500 w 573"/>
              <a:gd name="T69" fmla="*/ 63693998 h 602"/>
              <a:gd name="T70" fmla="*/ 12712412 w 573"/>
              <a:gd name="T71" fmla="*/ 66434636 h 602"/>
              <a:gd name="T72" fmla="*/ 38396915 w 573"/>
              <a:gd name="T73" fmla="*/ 63693998 h 602"/>
              <a:gd name="T74" fmla="*/ 12712412 w 573"/>
              <a:gd name="T75" fmla="*/ 59908912 h 602"/>
              <a:gd name="T76" fmla="*/ 56817235 w 573"/>
              <a:gd name="T77" fmla="*/ 28583776 h 602"/>
              <a:gd name="T78" fmla="*/ 12712412 w 573"/>
              <a:gd name="T79" fmla="*/ 28583776 h 602"/>
              <a:gd name="T80" fmla="*/ 12712412 w 573"/>
              <a:gd name="T81" fmla="*/ 36023527 h 602"/>
              <a:gd name="T82" fmla="*/ 60449146 w 573"/>
              <a:gd name="T83" fmla="*/ 32238441 h 602"/>
              <a:gd name="T84" fmla="*/ 53055303 w 573"/>
              <a:gd name="T85" fmla="*/ 14748721 h 602"/>
              <a:gd name="T86" fmla="*/ 49423031 w 573"/>
              <a:gd name="T87" fmla="*/ 11094056 h 602"/>
              <a:gd name="T88" fmla="*/ 53055303 w 573"/>
              <a:gd name="T89" fmla="*/ 0 h 602"/>
              <a:gd name="T90" fmla="*/ 56817235 w 573"/>
              <a:gd name="T91" fmla="*/ 11094056 h 602"/>
              <a:gd name="T92" fmla="*/ 34764643 w 573"/>
              <a:gd name="T93" fmla="*/ 14748721 h 602"/>
              <a:gd name="T94" fmla="*/ 31132731 w 573"/>
              <a:gd name="T95" fmla="*/ 11094056 h 602"/>
              <a:gd name="T96" fmla="*/ 34764643 w 573"/>
              <a:gd name="T97" fmla="*/ 0 h 602"/>
              <a:gd name="T98" fmla="*/ 38396915 w 573"/>
              <a:gd name="T99" fmla="*/ 11094056 h 602"/>
              <a:gd name="T100" fmla="*/ 16474344 w 573"/>
              <a:gd name="T101" fmla="*/ 14748721 h 602"/>
              <a:gd name="T102" fmla="*/ 12712412 w 573"/>
              <a:gd name="T103" fmla="*/ 11094056 h 602"/>
              <a:gd name="T104" fmla="*/ 16474344 w 573"/>
              <a:gd name="T105" fmla="*/ 0 h 602"/>
              <a:gd name="T106" fmla="*/ 20106616 w 573"/>
              <a:gd name="T107" fmla="*/ 11094056 h 6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73" h="602">
                <a:moveTo>
                  <a:pt x="530" y="516"/>
                </a:moveTo>
                <a:lnTo>
                  <a:pt x="530" y="516"/>
                </a:lnTo>
                <a:cubicBezTo>
                  <a:pt x="565" y="558"/>
                  <a:pt x="565" y="558"/>
                  <a:pt x="565" y="558"/>
                </a:cubicBezTo>
                <a:cubicBezTo>
                  <a:pt x="572" y="558"/>
                  <a:pt x="572" y="565"/>
                  <a:pt x="572" y="572"/>
                </a:cubicBezTo>
                <a:cubicBezTo>
                  <a:pt x="572" y="594"/>
                  <a:pt x="558" y="601"/>
                  <a:pt x="544" y="601"/>
                </a:cubicBezTo>
                <a:cubicBezTo>
                  <a:pt x="537" y="601"/>
                  <a:pt x="530" y="601"/>
                  <a:pt x="522" y="594"/>
                </a:cubicBezTo>
                <a:cubicBezTo>
                  <a:pt x="487" y="558"/>
                  <a:pt x="487" y="558"/>
                  <a:pt x="487" y="558"/>
                </a:cubicBezTo>
                <a:cubicBezTo>
                  <a:pt x="452" y="594"/>
                  <a:pt x="452" y="594"/>
                  <a:pt x="452" y="594"/>
                </a:cubicBezTo>
                <a:cubicBezTo>
                  <a:pt x="445" y="601"/>
                  <a:pt x="438" y="601"/>
                  <a:pt x="431" y="601"/>
                </a:cubicBezTo>
                <a:cubicBezTo>
                  <a:pt x="417" y="601"/>
                  <a:pt x="402" y="594"/>
                  <a:pt x="402" y="572"/>
                </a:cubicBezTo>
                <a:cubicBezTo>
                  <a:pt x="402" y="565"/>
                  <a:pt x="402" y="558"/>
                  <a:pt x="409" y="558"/>
                </a:cubicBezTo>
                <a:cubicBezTo>
                  <a:pt x="445" y="516"/>
                  <a:pt x="445" y="516"/>
                  <a:pt x="445" y="516"/>
                </a:cubicBezTo>
                <a:cubicBezTo>
                  <a:pt x="409" y="481"/>
                  <a:pt x="409" y="481"/>
                  <a:pt x="409" y="481"/>
                </a:cubicBezTo>
                <a:cubicBezTo>
                  <a:pt x="402" y="474"/>
                  <a:pt x="402" y="467"/>
                  <a:pt x="402" y="459"/>
                </a:cubicBezTo>
                <a:cubicBezTo>
                  <a:pt x="402" y="445"/>
                  <a:pt x="417" y="431"/>
                  <a:pt x="431" y="431"/>
                </a:cubicBezTo>
                <a:cubicBezTo>
                  <a:pt x="438" y="431"/>
                  <a:pt x="445" y="438"/>
                  <a:pt x="452" y="445"/>
                </a:cubicBezTo>
                <a:cubicBezTo>
                  <a:pt x="487" y="481"/>
                  <a:pt x="487" y="481"/>
                  <a:pt x="487" y="481"/>
                </a:cubicBezTo>
                <a:cubicBezTo>
                  <a:pt x="522" y="445"/>
                  <a:pt x="522" y="445"/>
                  <a:pt x="522" y="445"/>
                </a:cubicBezTo>
                <a:cubicBezTo>
                  <a:pt x="530" y="438"/>
                  <a:pt x="537" y="431"/>
                  <a:pt x="544" y="431"/>
                </a:cubicBezTo>
                <a:cubicBezTo>
                  <a:pt x="558" y="431"/>
                  <a:pt x="572" y="445"/>
                  <a:pt x="572" y="459"/>
                </a:cubicBezTo>
                <a:cubicBezTo>
                  <a:pt x="572" y="467"/>
                  <a:pt x="572" y="474"/>
                  <a:pt x="565" y="481"/>
                </a:cubicBezTo>
                <a:lnTo>
                  <a:pt x="530" y="516"/>
                </a:lnTo>
                <a:close/>
                <a:moveTo>
                  <a:pt x="501" y="424"/>
                </a:moveTo>
                <a:lnTo>
                  <a:pt x="501" y="424"/>
                </a:lnTo>
                <a:cubicBezTo>
                  <a:pt x="487" y="438"/>
                  <a:pt x="487" y="438"/>
                  <a:pt x="487" y="438"/>
                </a:cubicBezTo>
                <a:cubicBezTo>
                  <a:pt x="473" y="424"/>
                  <a:pt x="473" y="424"/>
                  <a:pt x="473" y="424"/>
                </a:cubicBezTo>
                <a:cubicBezTo>
                  <a:pt x="459" y="410"/>
                  <a:pt x="445" y="403"/>
                  <a:pt x="431" y="403"/>
                </a:cubicBezTo>
                <a:cubicBezTo>
                  <a:pt x="402" y="403"/>
                  <a:pt x="374" y="431"/>
                  <a:pt x="374" y="459"/>
                </a:cubicBezTo>
                <a:cubicBezTo>
                  <a:pt x="374" y="481"/>
                  <a:pt x="381" y="495"/>
                  <a:pt x="388" y="502"/>
                </a:cubicBezTo>
                <a:cubicBezTo>
                  <a:pt x="409" y="516"/>
                  <a:pt x="409" y="516"/>
                  <a:pt x="409" y="516"/>
                </a:cubicBezTo>
                <a:cubicBezTo>
                  <a:pt x="388" y="537"/>
                  <a:pt x="388" y="537"/>
                  <a:pt x="388" y="537"/>
                </a:cubicBezTo>
                <a:cubicBezTo>
                  <a:pt x="381" y="544"/>
                  <a:pt x="374" y="558"/>
                  <a:pt x="374" y="572"/>
                </a:cubicBezTo>
                <a:cubicBezTo>
                  <a:pt x="374" y="587"/>
                  <a:pt x="374" y="594"/>
                  <a:pt x="381" y="601"/>
                </a:cubicBezTo>
                <a:cubicBezTo>
                  <a:pt x="28" y="601"/>
                  <a:pt x="28" y="601"/>
                  <a:pt x="28" y="601"/>
                </a:cubicBezTo>
                <a:cubicBezTo>
                  <a:pt x="7" y="601"/>
                  <a:pt x="0" y="594"/>
                  <a:pt x="0" y="572"/>
                </a:cubicBezTo>
                <a:cubicBezTo>
                  <a:pt x="0" y="85"/>
                  <a:pt x="0" y="85"/>
                  <a:pt x="0" y="85"/>
                </a:cubicBezTo>
                <a:cubicBezTo>
                  <a:pt x="0" y="71"/>
                  <a:pt x="7" y="56"/>
                  <a:pt x="28" y="56"/>
                </a:cubicBezTo>
                <a:cubicBezTo>
                  <a:pt x="70" y="56"/>
                  <a:pt x="70" y="56"/>
                  <a:pt x="70" y="56"/>
                </a:cubicBezTo>
                <a:cubicBezTo>
                  <a:pt x="70" y="85"/>
                  <a:pt x="70" y="85"/>
                  <a:pt x="70" y="85"/>
                </a:cubicBezTo>
                <a:cubicBezTo>
                  <a:pt x="70" y="113"/>
                  <a:pt x="98" y="141"/>
                  <a:pt x="127" y="141"/>
                </a:cubicBezTo>
                <a:cubicBezTo>
                  <a:pt x="162" y="141"/>
                  <a:pt x="183" y="113"/>
                  <a:pt x="183" y="85"/>
                </a:cubicBezTo>
                <a:cubicBezTo>
                  <a:pt x="183" y="56"/>
                  <a:pt x="183" y="56"/>
                  <a:pt x="183" y="56"/>
                </a:cubicBezTo>
                <a:cubicBezTo>
                  <a:pt x="211" y="56"/>
                  <a:pt x="211" y="56"/>
                  <a:pt x="211" y="56"/>
                </a:cubicBezTo>
                <a:cubicBezTo>
                  <a:pt x="211" y="85"/>
                  <a:pt x="211" y="85"/>
                  <a:pt x="211" y="85"/>
                </a:cubicBezTo>
                <a:cubicBezTo>
                  <a:pt x="211" y="113"/>
                  <a:pt x="240" y="141"/>
                  <a:pt x="268" y="141"/>
                </a:cubicBezTo>
                <a:cubicBezTo>
                  <a:pt x="303" y="141"/>
                  <a:pt x="325" y="113"/>
                  <a:pt x="325" y="85"/>
                </a:cubicBezTo>
                <a:cubicBezTo>
                  <a:pt x="325" y="56"/>
                  <a:pt x="325" y="56"/>
                  <a:pt x="325" y="56"/>
                </a:cubicBezTo>
                <a:cubicBezTo>
                  <a:pt x="353" y="56"/>
                  <a:pt x="353" y="56"/>
                  <a:pt x="353" y="56"/>
                </a:cubicBezTo>
                <a:cubicBezTo>
                  <a:pt x="353" y="85"/>
                  <a:pt x="353" y="85"/>
                  <a:pt x="353" y="85"/>
                </a:cubicBezTo>
                <a:cubicBezTo>
                  <a:pt x="353" y="113"/>
                  <a:pt x="381" y="141"/>
                  <a:pt x="409" y="141"/>
                </a:cubicBezTo>
                <a:cubicBezTo>
                  <a:pt x="445" y="141"/>
                  <a:pt x="466" y="113"/>
                  <a:pt x="466" y="85"/>
                </a:cubicBezTo>
                <a:cubicBezTo>
                  <a:pt x="466" y="56"/>
                  <a:pt x="466" y="56"/>
                  <a:pt x="466" y="56"/>
                </a:cubicBezTo>
                <a:cubicBezTo>
                  <a:pt x="515" y="56"/>
                  <a:pt x="515" y="56"/>
                  <a:pt x="515" y="56"/>
                </a:cubicBezTo>
                <a:cubicBezTo>
                  <a:pt x="530" y="56"/>
                  <a:pt x="544" y="71"/>
                  <a:pt x="544" y="85"/>
                </a:cubicBezTo>
                <a:cubicBezTo>
                  <a:pt x="544" y="403"/>
                  <a:pt x="544" y="403"/>
                  <a:pt x="544" y="403"/>
                </a:cubicBezTo>
                <a:cubicBezTo>
                  <a:pt x="530" y="403"/>
                  <a:pt x="515" y="410"/>
                  <a:pt x="501" y="424"/>
                </a:cubicBezTo>
                <a:close/>
                <a:moveTo>
                  <a:pt x="353" y="367"/>
                </a:moveTo>
                <a:lnTo>
                  <a:pt x="353" y="367"/>
                </a:lnTo>
                <a:cubicBezTo>
                  <a:pt x="353" y="353"/>
                  <a:pt x="346" y="339"/>
                  <a:pt x="325" y="339"/>
                </a:cubicBezTo>
                <a:cubicBezTo>
                  <a:pt x="268" y="339"/>
                  <a:pt x="268" y="339"/>
                  <a:pt x="268" y="339"/>
                </a:cubicBezTo>
                <a:cubicBezTo>
                  <a:pt x="226" y="339"/>
                  <a:pt x="226" y="339"/>
                  <a:pt x="226" y="339"/>
                </a:cubicBezTo>
                <a:cubicBezTo>
                  <a:pt x="98" y="339"/>
                  <a:pt x="98" y="339"/>
                  <a:pt x="98" y="339"/>
                </a:cubicBezTo>
                <a:cubicBezTo>
                  <a:pt x="84" y="339"/>
                  <a:pt x="70" y="353"/>
                  <a:pt x="70" y="367"/>
                </a:cubicBezTo>
                <a:cubicBezTo>
                  <a:pt x="70" y="382"/>
                  <a:pt x="84" y="396"/>
                  <a:pt x="98" y="396"/>
                </a:cubicBezTo>
                <a:cubicBezTo>
                  <a:pt x="226" y="396"/>
                  <a:pt x="226" y="396"/>
                  <a:pt x="226" y="396"/>
                </a:cubicBezTo>
                <a:cubicBezTo>
                  <a:pt x="268" y="396"/>
                  <a:pt x="268" y="396"/>
                  <a:pt x="268" y="396"/>
                </a:cubicBezTo>
                <a:cubicBezTo>
                  <a:pt x="325" y="396"/>
                  <a:pt x="325" y="396"/>
                  <a:pt x="325" y="396"/>
                </a:cubicBezTo>
                <a:cubicBezTo>
                  <a:pt x="346" y="396"/>
                  <a:pt x="353" y="382"/>
                  <a:pt x="353" y="367"/>
                </a:cubicBezTo>
                <a:close/>
                <a:moveTo>
                  <a:pt x="70" y="488"/>
                </a:moveTo>
                <a:lnTo>
                  <a:pt x="70" y="488"/>
                </a:lnTo>
                <a:cubicBezTo>
                  <a:pt x="70" y="502"/>
                  <a:pt x="84" y="509"/>
                  <a:pt x="98" y="509"/>
                </a:cubicBezTo>
                <a:cubicBezTo>
                  <a:pt x="275" y="509"/>
                  <a:pt x="275" y="509"/>
                  <a:pt x="275" y="509"/>
                </a:cubicBezTo>
                <a:cubicBezTo>
                  <a:pt x="289" y="509"/>
                  <a:pt x="296" y="502"/>
                  <a:pt x="296" y="488"/>
                </a:cubicBezTo>
                <a:cubicBezTo>
                  <a:pt x="296" y="474"/>
                  <a:pt x="289" y="459"/>
                  <a:pt x="275" y="459"/>
                </a:cubicBezTo>
                <a:cubicBezTo>
                  <a:pt x="98" y="459"/>
                  <a:pt x="98" y="459"/>
                  <a:pt x="98" y="459"/>
                </a:cubicBezTo>
                <a:cubicBezTo>
                  <a:pt x="84" y="459"/>
                  <a:pt x="70" y="474"/>
                  <a:pt x="70" y="488"/>
                </a:cubicBezTo>
                <a:close/>
                <a:moveTo>
                  <a:pt x="438" y="219"/>
                </a:moveTo>
                <a:lnTo>
                  <a:pt x="438" y="219"/>
                </a:lnTo>
                <a:cubicBezTo>
                  <a:pt x="98" y="219"/>
                  <a:pt x="98" y="219"/>
                  <a:pt x="98" y="219"/>
                </a:cubicBezTo>
                <a:cubicBezTo>
                  <a:pt x="84" y="219"/>
                  <a:pt x="70" y="226"/>
                  <a:pt x="70" y="247"/>
                </a:cubicBezTo>
                <a:cubicBezTo>
                  <a:pt x="70" y="261"/>
                  <a:pt x="84" y="276"/>
                  <a:pt x="98" y="276"/>
                </a:cubicBezTo>
                <a:cubicBezTo>
                  <a:pt x="438" y="276"/>
                  <a:pt x="438" y="276"/>
                  <a:pt x="438" y="276"/>
                </a:cubicBezTo>
                <a:cubicBezTo>
                  <a:pt x="459" y="276"/>
                  <a:pt x="466" y="261"/>
                  <a:pt x="466" y="247"/>
                </a:cubicBezTo>
                <a:cubicBezTo>
                  <a:pt x="466" y="226"/>
                  <a:pt x="459" y="219"/>
                  <a:pt x="438" y="219"/>
                </a:cubicBezTo>
                <a:close/>
                <a:moveTo>
                  <a:pt x="409" y="113"/>
                </a:moveTo>
                <a:lnTo>
                  <a:pt x="409" y="113"/>
                </a:lnTo>
                <a:cubicBezTo>
                  <a:pt x="395" y="113"/>
                  <a:pt x="381" y="99"/>
                  <a:pt x="381" y="85"/>
                </a:cubicBezTo>
                <a:cubicBezTo>
                  <a:pt x="381" y="28"/>
                  <a:pt x="381" y="28"/>
                  <a:pt x="381" y="28"/>
                </a:cubicBezTo>
                <a:cubicBezTo>
                  <a:pt x="381" y="14"/>
                  <a:pt x="395" y="0"/>
                  <a:pt x="409" y="0"/>
                </a:cubicBezTo>
                <a:cubicBezTo>
                  <a:pt x="431" y="0"/>
                  <a:pt x="438" y="14"/>
                  <a:pt x="438" y="28"/>
                </a:cubicBezTo>
                <a:cubicBezTo>
                  <a:pt x="438" y="85"/>
                  <a:pt x="438" y="85"/>
                  <a:pt x="438" y="85"/>
                </a:cubicBezTo>
                <a:cubicBezTo>
                  <a:pt x="438" y="99"/>
                  <a:pt x="431" y="113"/>
                  <a:pt x="409" y="113"/>
                </a:cubicBezTo>
                <a:close/>
                <a:moveTo>
                  <a:pt x="268" y="113"/>
                </a:moveTo>
                <a:lnTo>
                  <a:pt x="268" y="113"/>
                </a:lnTo>
                <a:cubicBezTo>
                  <a:pt x="254" y="113"/>
                  <a:pt x="240" y="99"/>
                  <a:pt x="240" y="85"/>
                </a:cubicBezTo>
                <a:cubicBezTo>
                  <a:pt x="240" y="28"/>
                  <a:pt x="240" y="28"/>
                  <a:pt x="240" y="28"/>
                </a:cubicBezTo>
                <a:cubicBezTo>
                  <a:pt x="240" y="14"/>
                  <a:pt x="254" y="0"/>
                  <a:pt x="268" y="0"/>
                </a:cubicBezTo>
                <a:cubicBezTo>
                  <a:pt x="289" y="0"/>
                  <a:pt x="296" y="14"/>
                  <a:pt x="296" y="28"/>
                </a:cubicBezTo>
                <a:cubicBezTo>
                  <a:pt x="296" y="85"/>
                  <a:pt x="296" y="85"/>
                  <a:pt x="296" y="85"/>
                </a:cubicBezTo>
                <a:cubicBezTo>
                  <a:pt x="296" y="99"/>
                  <a:pt x="289" y="113"/>
                  <a:pt x="268" y="113"/>
                </a:cubicBezTo>
                <a:close/>
                <a:moveTo>
                  <a:pt x="127" y="113"/>
                </a:moveTo>
                <a:lnTo>
                  <a:pt x="127" y="113"/>
                </a:lnTo>
                <a:cubicBezTo>
                  <a:pt x="113" y="113"/>
                  <a:pt x="98" y="99"/>
                  <a:pt x="98" y="85"/>
                </a:cubicBezTo>
                <a:cubicBezTo>
                  <a:pt x="98" y="28"/>
                  <a:pt x="98" y="28"/>
                  <a:pt x="98" y="28"/>
                </a:cubicBezTo>
                <a:cubicBezTo>
                  <a:pt x="98" y="14"/>
                  <a:pt x="113" y="0"/>
                  <a:pt x="127" y="0"/>
                </a:cubicBezTo>
                <a:cubicBezTo>
                  <a:pt x="148" y="0"/>
                  <a:pt x="155" y="14"/>
                  <a:pt x="155" y="28"/>
                </a:cubicBezTo>
                <a:cubicBezTo>
                  <a:pt x="155" y="85"/>
                  <a:pt x="155" y="85"/>
                  <a:pt x="155" y="85"/>
                </a:cubicBezTo>
                <a:cubicBezTo>
                  <a:pt x="155" y="99"/>
                  <a:pt x="148" y="113"/>
                  <a:pt x="127" y="113"/>
                </a:cubicBezTo>
                <a:close/>
              </a:path>
            </a:pathLst>
          </a:custGeom>
          <a:solidFill>
            <a:schemeClr val="tx1"/>
          </a:solidFill>
          <a:ln>
            <a:noFill/>
          </a:ln>
          <a:extLst/>
        </p:spPr>
        <p:txBody>
          <a:bodyPr wrap="none" anchor="ctr"/>
          <a:lstStyle/>
          <a:p>
            <a:endParaRPr lang="en-US" dirty="0">
              <a:latin typeface="Lato Light"/>
            </a:endParaRPr>
          </a:p>
        </p:txBody>
      </p:sp>
      <p:sp>
        <p:nvSpPr>
          <p:cNvPr id="16444" name="Freeform 59"/>
          <p:cNvSpPr>
            <a:spLocks noChangeArrowheads="1"/>
          </p:cNvSpPr>
          <p:nvPr/>
        </p:nvSpPr>
        <p:spPr bwMode="auto">
          <a:xfrm>
            <a:off x="3095882" y="9334498"/>
            <a:ext cx="558654" cy="584200"/>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tx1"/>
          </a:solidFill>
          <a:ln>
            <a:noFill/>
          </a:ln>
          <a:extLst/>
        </p:spPr>
        <p:txBody>
          <a:bodyPr wrap="none" anchor="ctr"/>
          <a:lstStyle/>
          <a:p>
            <a:endParaRPr lang="en-US" dirty="0">
              <a:latin typeface="Lato Light"/>
            </a:endParaRPr>
          </a:p>
        </p:txBody>
      </p:sp>
      <p:sp>
        <p:nvSpPr>
          <p:cNvPr id="16445" name="Freeform 60"/>
          <p:cNvSpPr>
            <a:spLocks noChangeArrowheads="1"/>
          </p:cNvSpPr>
          <p:nvPr/>
        </p:nvSpPr>
        <p:spPr bwMode="auto">
          <a:xfrm>
            <a:off x="2084377" y="9334498"/>
            <a:ext cx="524796" cy="584200"/>
          </a:xfrm>
          <a:custGeom>
            <a:avLst/>
            <a:gdLst>
              <a:gd name="T0" fmla="*/ 67317282 w 545"/>
              <a:gd name="T1" fmla="*/ 78678142 h 609"/>
              <a:gd name="T2" fmla="*/ 0 w 545"/>
              <a:gd name="T3" fmla="*/ 75054951 h 609"/>
              <a:gd name="T4" fmla="*/ 3783493 w 545"/>
              <a:gd name="T5" fmla="*/ 7246742 h 609"/>
              <a:gd name="T6" fmla="*/ 10175881 w 545"/>
              <a:gd name="T7" fmla="*/ 10999436 h 609"/>
              <a:gd name="T8" fmla="*/ 24917959 w 545"/>
              <a:gd name="T9" fmla="*/ 10999436 h 609"/>
              <a:gd name="T10" fmla="*/ 28570701 w 545"/>
              <a:gd name="T11" fmla="*/ 7246742 h 609"/>
              <a:gd name="T12" fmla="*/ 36006935 w 545"/>
              <a:gd name="T13" fmla="*/ 18246178 h 609"/>
              <a:gd name="T14" fmla="*/ 43443170 w 545"/>
              <a:gd name="T15" fmla="*/ 7246742 h 609"/>
              <a:gd name="T16" fmla="*/ 47096272 w 545"/>
              <a:gd name="T17" fmla="*/ 10999436 h 609"/>
              <a:gd name="T18" fmla="*/ 61837989 w 545"/>
              <a:gd name="T19" fmla="*/ 10999436 h 609"/>
              <a:gd name="T20" fmla="*/ 67317282 w 545"/>
              <a:gd name="T21" fmla="*/ 7246742 h 609"/>
              <a:gd name="T22" fmla="*/ 70970385 w 545"/>
              <a:gd name="T23" fmla="*/ 75054951 h 609"/>
              <a:gd name="T24" fmla="*/ 58185248 w 545"/>
              <a:gd name="T25" fmla="*/ 28339815 h 609"/>
              <a:gd name="T26" fmla="*/ 13828622 w 545"/>
              <a:gd name="T27" fmla="*/ 28339815 h 609"/>
              <a:gd name="T28" fmla="*/ 13828622 w 545"/>
              <a:gd name="T29" fmla="*/ 35715700 h 609"/>
              <a:gd name="T30" fmla="*/ 61837989 w 545"/>
              <a:gd name="T31" fmla="*/ 31963007 h 609"/>
              <a:gd name="T32" fmla="*/ 58185248 w 545"/>
              <a:gd name="T33" fmla="*/ 43868240 h 609"/>
              <a:gd name="T34" fmla="*/ 13828622 w 545"/>
              <a:gd name="T35" fmla="*/ 43868240 h 609"/>
              <a:gd name="T36" fmla="*/ 13828622 w 545"/>
              <a:gd name="T37" fmla="*/ 51244484 h 609"/>
              <a:gd name="T38" fmla="*/ 61837989 w 545"/>
              <a:gd name="T39" fmla="*/ 47491791 h 609"/>
              <a:gd name="T40" fmla="*/ 58185248 w 545"/>
              <a:gd name="T41" fmla="*/ 60431965 h 609"/>
              <a:gd name="T42" fmla="*/ 12915527 w 545"/>
              <a:gd name="T43" fmla="*/ 60431965 h 609"/>
              <a:gd name="T44" fmla="*/ 12915527 w 545"/>
              <a:gd name="T45" fmla="*/ 65867111 h 609"/>
              <a:gd name="T46" fmla="*/ 61837989 w 545"/>
              <a:gd name="T47" fmla="*/ 63149718 h 609"/>
              <a:gd name="T48" fmla="*/ 54401755 w 545"/>
              <a:gd name="T49" fmla="*/ 14622627 h 609"/>
              <a:gd name="T50" fmla="*/ 50749014 w 545"/>
              <a:gd name="T51" fmla="*/ 10999436 h 609"/>
              <a:gd name="T52" fmla="*/ 54401755 w 545"/>
              <a:gd name="T53" fmla="*/ 0 h 609"/>
              <a:gd name="T54" fmla="*/ 58185248 w 545"/>
              <a:gd name="T55" fmla="*/ 10999436 h 609"/>
              <a:gd name="T56" fmla="*/ 36006935 w 545"/>
              <a:gd name="T57" fmla="*/ 14622627 h 609"/>
              <a:gd name="T58" fmla="*/ 32354194 w 545"/>
              <a:gd name="T59" fmla="*/ 10999436 h 609"/>
              <a:gd name="T60" fmla="*/ 36006935 w 545"/>
              <a:gd name="T61" fmla="*/ 0 h 609"/>
              <a:gd name="T62" fmla="*/ 39660038 w 545"/>
              <a:gd name="T63" fmla="*/ 10999436 h 609"/>
              <a:gd name="T64" fmla="*/ 17612115 w 545"/>
              <a:gd name="T65" fmla="*/ 14622627 h 609"/>
              <a:gd name="T66" fmla="*/ 13828622 w 545"/>
              <a:gd name="T67" fmla="*/ 10999436 h 609"/>
              <a:gd name="T68" fmla="*/ 17612115 w 545"/>
              <a:gd name="T69" fmla="*/ 0 h 609"/>
              <a:gd name="T70" fmla="*/ 21264857 w 545"/>
              <a:gd name="T71" fmla="*/ 10999436 h 6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45" h="609">
                <a:moveTo>
                  <a:pt x="516" y="608"/>
                </a:moveTo>
                <a:lnTo>
                  <a:pt x="516" y="608"/>
                </a:lnTo>
                <a:cubicBezTo>
                  <a:pt x="29" y="608"/>
                  <a:pt x="29" y="608"/>
                  <a:pt x="29" y="608"/>
                </a:cubicBezTo>
                <a:cubicBezTo>
                  <a:pt x="14" y="608"/>
                  <a:pt x="0" y="594"/>
                  <a:pt x="0" y="580"/>
                </a:cubicBezTo>
                <a:cubicBezTo>
                  <a:pt x="0" y="85"/>
                  <a:pt x="0" y="85"/>
                  <a:pt x="0" y="85"/>
                </a:cubicBezTo>
                <a:cubicBezTo>
                  <a:pt x="0" y="71"/>
                  <a:pt x="14" y="56"/>
                  <a:pt x="29" y="56"/>
                </a:cubicBezTo>
                <a:cubicBezTo>
                  <a:pt x="78" y="56"/>
                  <a:pt x="78" y="56"/>
                  <a:pt x="78" y="56"/>
                </a:cubicBezTo>
                <a:cubicBezTo>
                  <a:pt x="78" y="85"/>
                  <a:pt x="78" y="85"/>
                  <a:pt x="78" y="85"/>
                </a:cubicBezTo>
                <a:cubicBezTo>
                  <a:pt x="78" y="120"/>
                  <a:pt x="99"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1"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2" y="141"/>
                  <a:pt x="417" y="141"/>
                </a:cubicBezTo>
                <a:cubicBezTo>
                  <a:pt x="446" y="141"/>
                  <a:pt x="474" y="120"/>
                  <a:pt x="474" y="85"/>
                </a:cubicBezTo>
                <a:cubicBezTo>
                  <a:pt x="474" y="56"/>
                  <a:pt x="474" y="56"/>
                  <a:pt x="474" y="56"/>
                </a:cubicBezTo>
                <a:cubicBezTo>
                  <a:pt x="516" y="56"/>
                  <a:pt x="516" y="56"/>
                  <a:pt x="516" y="56"/>
                </a:cubicBezTo>
                <a:cubicBezTo>
                  <a:pt x="537" y="56"/>
                  <a:pt x="544" y="71"/>
                  <a:pt x="544" y="85"/>
                </a:cubicBezTo>
                <a:cubicBezTo>
                  <a:pt x="544" y="580"/>
                  <a:pt x="544" y="580"/>
                  <a:pt x="544" y="580"/>
                </a:cubicBezTo>
                <a:cubicBezTo>
                  <a:pt x="544" y="594"/>
                  <a:pt x="537" y="608"/>
                  <a:pt x="516" y="608"/>
                </a:cubicBezTo>
                <a:close/>
                <a:moveTo>
                  <a:pt x="446" y="219"/>
                </a:moveTo>
                <a:lnTo>
                  <a:pt x="446" y="219"/>
                </a:lnTo>
                <a:cubicBezTo>
                  <a:pt x="106" y="219"/>
                  <a:pt x="106" y="219"/>
                  <a:pt x="106" y="219"/>
                </a:cubicBezTo>
                <a:cubicBezTo>
                  <a:pt x="85" y="219"/>
                  <a:pt x="78" y="233"/>
                  <a:pt x="78" y="247"/>
                </a:cubicBezTo>
                <a:cubicBezTo>
                  <a:pt x="78" y="262"/>
                  <a:pt x="85"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106" y="339"/>
                  <a:pt x="106" y="339"/>
                  <a:pt x="106" y="339"/>
                </a:cubicBezTo>
                <a:cubicBezTo>
                  <a:pt x="85" y="339"/>
                  <a:pt x="78" y="353"/>
                  <a:pt x="78" y="367"/>
                </a:cubicBezTo>
                <a:cubicBezTo>
                  <a:pt x="78" y="389"/>
                  <a:pt x="85" y="396"/>
                  <a:pt x="106" y="396"/>
                </a:cubicBezTo>
                <a:cubicBezTo>
                  <a:pt x="446" y="396"/>
                  <a:pt x="446" y="396"/>
                  <a:pt x="446" y="396"/>
                </a:cubicBezTo>
                <a:cubicBezTo>
                  <a:pt x="460" y="396"/>
                  <a:pt x="474" y="389"/>
                  <a:pt x="474" y="367"/>
                </a:cubicBezTo>
                <a:cubicBezTo>
                  <a:pt x="474" y="353"/>
                  <a:pt x="460" y="339"/>
                  <a:pt x="446" y="339"/>
                </a:cubicBezTo>
                <a:close/>
                <a:moveTo>
                  <a:pt x="446" y="467"/>
                </a:moveTo>
                <a:lnTo>
                  <a:pt x="446" y="467"/>
                </a:lnTo>
                <a:cubicBezTo>
                  <a:pt x="99" y="467"/>
                  <a:pt x="99" y="467"/>
                  <a:pt x="99" y="467"/>
                </a:cubicBezTo>
                <a:cubicBezTo>
                  <a:pt x="85" y="467"/>
                  <a:pt x="78" y="474"/>
                  <a:pt x="78" y="488"/>
                </a:cubicBezTo>
                <a:cubicBezTo>
                  <a:pt x="78" y="502"/>
                  <a:pt x="85" y="509"/>
                  <a:pt x="99" y="509"/>
                </a:cubicBezTo>
                <a:cubicBezTo>
                  <a:pt x="446" y="509"/>
                  <a:pt x="446" y="509"/>
                  <a:pt x="446" y="509"/>
                </a:cubicBezTo>
                <a:cubicBezTo>
                  <a:pt x="460" y="509"/>
                  <a:pt x="474" y="502"/>
                  <a:pt x="474" y="488"/>
                </a:cubicBezTo>
                <a:cubicBezTo>
                  <a:pt x="474" y="474"/>
                  <a:pt x="460" y="467"/>
                  <a:pt x="446" y="467"/>
                </a:cubicBezTo>
                <a:close/>
                <a:moveTo>
                  <a:pt x="417" y="113"/>
                </a:moveTo>
                <a:lnTo>
                  <a:pt x="417" y="113"/>
                </a:lnTo>
                <a:cubicBezTo>
                  <a:pt x="396" y="113"/>
                  <a:pt x="389" y="106"/>
                  <a:pt x="389" y="85"/>
                </a:cubicBezTo>
                <a:cubicBezTo>
                  <a:pt x="389" y="28"/>
                  <a:pt x="389" y="28"/>
                  <a:pt x="389" y="28"/>
                </a:cubicBezTo>
                <a:cubicBezTo>
                  <a:pt x="389" y="14"/>
                  <a:pt x="396"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55" y="113"/>
                  <a:pt x="248" y="106"/>
                  <a:pt x="248" y="85"/>
                </a:cubicBezTo>
                <a:cubicBezTo>
                  <a:pt x="248" y="28"/>
                  <a:pt x="248" y="28"/>
                  <a:pt x="248" y="28"/>
                </a:cubicBezTo>
                <a:cubicBezTo>
                  <a:pt x="248" y="14"/>
                  <a:pt x="255"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13" y="113"/>
                  <a:pt x="106" y="106"/>
                  <a:pt x="106" y="85"/>
                </a:cubicBezTo>
                <a:cubicBezTo>
                  <a:pt x="106" y="28"/>
                  <a:pt x="106" y="28"/>
                  <a:pt x="106" y="28"/>
                </a:cubicBezTo>
                <a:cubicBezTo>
                  <a:pt x="106" y="14"/>
                  <a:pt x="113" y="0"/>
                  <a:pt x="135" y="0"/>
                </a:cubicBezTo>
                <a:cubicBezTo>
                  <a:pt x="149" y="0"/>
                  <a:pt x="163" y="14"/>
                  <a:pt x="163" y="28"/>
                </a:cubicBezTo>
                <a:cubicBezTo>
                  <a:pt x="163" y="85"/>
                  <a:pt x="163" y="85"/>
                  <a:pt x="163" y="85"/>
                </a:cubicBezTo>
                <a:cubicBezTo>
                  <a:pt x="163" y="106"/>
                  <a:pt x="149" y="113"/>
                  <a:pt x="135" y="113"/>
                </a:cubicBezTo>
                <a:close/>
              </a:path>
            </a:pathLst>
          </a:custGeom>
          <a:solidFill>
            <a:schemeClr val="tx1"/>
          </a:solidFill>
          <a:ln>
            <a:noFill/>
          </a:ln>
          <a:extLst/>
        </p:spPr>
        <p:txBody>
          <a:bodyPr wrap="none" anchor="ctr"/>
          <a:lstStyle/>
          <a:p>
            <a:endParaRPr lang="en-US" dirty="0">
              <a:latin typeface="Lato Light"/>
            </a:endParaRPr>
          </a:p>
        </p:txBody>
      </p:sp>
      <p:sp>
        <p:nvSpPr>
          <p:cNvPr id="16446" name="Freeform 61"/>
          <p:cNvSpPr>
            <a:spLocks noChangeArrowheads="1"/>
          </p:cNvSpPr>
          <p:nvPr/>
        </p:nvSpPr>
        <p:spPr bwMode="auto">
          <a:xfrm>
            <a:off x="13291322" y="8322731"/>
            <a:ext cx="402063" cy="579968"/>
          </a:xfrm>
          <a:custGeom>
            <a:avLst/>
            <a:gdLst>
              <a:gd name="T0" fmla="*/ 54282578 w 418"/>
              <a:gd name="T1" fmla="*/ 36023527 h 602"/>
              <a:gd name="T2" fmla="*/ 54282578 w 418"/>
              <a:gd name="T3" fmla="*/ 36023527 h 602"/>
              <a:gd name="T4" fmla="*/ 30330731 w 418"/>
              <a:gd name="T5" fmla="*/ 62649550 h 602"/>
              <a:gd name="T6" fmla="*/ 30330731 w 418"/>
              <a:gd name="T7" fmla="*/ 71002968 h 602"/>
              <a:gd name="T8" fmla="*/ 43217666 w 418"/>
              <a:gd name="T9" fmla="*/ 71002968 h 602"/>
              <a:gd name="T10" fmla="*/ 46862795 w 418"/>
              <a:gd name="T11" fmla="*/ 74657633 h 602"/>
              <a:gd name="T12" fmla="*/ 43217666 w 418"/>
              <a:gd name="T13" fmla="*/ 78442719 h 602"/>
              <a:gd name="T14" fmla="*/ 26685603 w 418"/>
              <a:gd name="T15" fmla="*/ 78442719 h 602"/>
              <a:gd name="T16" fmla="*/ 11064912 w 418"/>
              <a:gd name="T17" fmla="*/ 78442719 h 602"/>
              <a:gd name="T18" fmla="*/ 7289896 w 418"/>
              <a:gd name="T19" fmla="*/ 74657633 h 602"/>
              <a:gd name="T20" fmla="*/ 11064912 w 418"/>
              <a:gd name="T21" fmla="*/ 71002968 h 602"/>
              <a:gd name="T22" fmla="*/ 23040835 w 418"/>
              <a:gd name="T23" fmla="*/ 71002968 h 602"/>
              <a:gd name="T24" fmla="*/ 23040835 w 418"/>
              <a:gd name="T25" fmla="*/ 62649550 h 602"/>
              <a:gd name="T26" fmla="*/ 0 w 418"/>
              <a:gd name="T27" fmla="*/ 36023527 h 602"/>
              <a:gd name="T28" fmla="*/ 0 w 418"/>
              <a:gd name="T29" fmla="*/ 36023527 h 602"/>
              <a:gd name="T30" fmla="*/ 0 w 418"/>
              <a:gd name="T31" fmla="*/ 36023527 h 602"/>
              <a:gd name="T32" fmla="*/ 3644768 w 418"/>
              <a:gd name="T33" fmla="*/ 32238441 h 602"/>
              <a:gd name="T34" fmla="*/ 7289896 w 418"/>
              <a:gd name="T35" fmla="*/ 36023527 h 602"/>
              <a:gd name="T36" fmla="*/ 7289896 w 418"/>
              <a:gd name="T37" fmla="*/ 36023527 h 602"/>
              <a:gd name="T38" fmla="*/ 26685603 w 418"/>
              <a:gd name="T39" fmla="*/ 55340580 h 602"/>
              <a:gd name="T40" fmla="*/ 46862795 w 418"/>
              <a:gd name="T41" fmla="*/ 36023527 h 602"/>
              <a:gd name="T42" fmla="*/ 46862795 w 418"/>
              <a:gd name="T43" fmla="*/ 36023527 h 602"/>
              <a:gd name="T44" fmla="*/ 50637810 w 418"/>
              <a:gd name="T45" fmla="*/ 32238441 h 602"/>
              <a:gd name="T46" fmla="*/ 54282578 w 418"/>
              <a:gd name="T47" fmla="*/ 36023527 h 602"/>
              <a:gd name="T48" fmla="*/ 26685603 w 418"/>
              <a:gd name="T49" fmla="*/ 48814495 h 602"/>
              <a:gd name="T50" fmla="*/ 26685603 w 418"/>
              <a:gd name="T51" fmla="*/ 48814495 h 602"/>
              <a:gd name="T52" fmla="*/ 26685603 w 418"/>
              <a:gd name="T53" fmla="*/ 48814495 h 602"/>
              <a:gd name="T54" fmla="*/ 11975923 w 418"/>
              <a:gd name="T55" fmla="*/ 34065774 h 602"/>
              <a:gd name="T56" fmla="*/ 11975923 w 418"/>
              <a:gd name="T57" fmla="*/ 14748721 h 602"/>
              <a:gd name="T58" fmla="*/ 26685603 w 418"/>
              <a:gd name="T59" fmla="*/ 0 h 602"/>
              <a:gd name="T60" fmla="*/ 26685603 w 418"/>
              <a:gd name="T61" fmla="*/ 0 h 602"/>
              <a:gd name="T62" fmla="*/ 41395282 w 418"/>
              <a:gd name="T63" fmla="*/ 14748721 h 602"/>
              <a:gd name="T64" fmla="*/ 41395282 w 418"/>
              <a:gd name="T65" fmla="*/ 34065774 h 602"/>
              <a:gd name="T66" fmla="*/ 26685603 w 418"/>
              <a:gd name="T67" fmla="*/ 48814495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418" h="602">
                <a:moveTo>
                  <a:pt x="417" y="276"/>
                </a:moveTo>
                <a:lnTo>
                  <a:pt x="417" y="276"/>
                </a:lnTo>
                <a:cubicBezTo>
                  <a:pt x="417" y="382"/>
                  <a:pt x="339" y="466"/>
                  <a:pt x="233" y="480"/>
                </a:cubicBezTo>
                <a:cubicBezTo>
                  <a:pt x="233" y="544"/>
                  <a:pt x="233" y="544"/>
                  <a:pt x="233" y="544"/>
                </a:cubicBezTo>
                <a:cubicBezTo>
                  <a:pt x="332" y="544"/>
                  <a:pt x="332" y="544"/>
                  <a:pt x="332" y="544"/>
                </a:cubicBezTo>
                <a:cubicBezTo>
                  <a:pt x="346" y="544"/>
                  <a:pt x="360" y="558"/>
                  <a:pt x="360" y="572"/>
                </a:cubicBezTo>
                <a:cubicBezTo>
                  <a:pt x="360" y="594"/>
                  <a:pt x="346" y="601"/>
                  <a:pt x="332" y="601"/>
                </a:cubicBezTo>
                <a:cubicBezTo>
                  <a:pt x="205" y="601"/>
                  <a:pt x="205" y="601"/>
                  <a:pt x="205" y="601"/>
                </a:cubicBezTo>
                <a:cubicBezTo>
                  <a:pt x="85" y="601"/>
                  <a:pt x="85" y="601"/>
                  <a:pt x="85" y="601"/>
                </a:cubicBezTo>
                <a:cubicBezTo>
                  <a:pt x="71" y="601"/>
                  <a:pt x="56" y="594"/>
                  <a:pt x="56" y="572"/>
                </a:cubicBezTo>
                <a:cubicBezTo>
                  <a:pt x="56" y="558"/>
                  <a:pt x="71" y="544"/>
                  <a:pt x="85" y="544"/>
                </a:cubicBezTo>
                <a:cubicBezTo>
                  <a:pt x="177" y="544"/>
                  <a:pt x="177" y="544"/>
                  <a:pt x="177" y="544"/>
                </a:cubicBezTo>
                <a:cubicBezTo>
                  <a:pt x="177" y="480"/>
                  <a:pt x="177" y="480"/>
                  <a:pt x="177" y="480"/>
                </a:cubicBezTo>
                <a:cubicBezTo>
                  <a:pt x="78" y="466"/>
                  <a:pt x="0" y="382"/>
                  <a:pt x="0" y="276"/>
                </a:cubicBezTo>
                <a:cubicBezTo>
                  <a:pt x="0" y="254"/>
                  <a:pt x="14" y="247"/>
                  <a:pt x="28" y="247"/>
                </a:cubicBezTo>
                <a:cubicBezTo>
                  <a:pt x="42" y="247"/>
                  <a:pt x="56" y="254"/>
                  <a:pt x="56" y="276"/>
                </a:cubicBezTo>
                <a:cubicBezTo>
                  <a:pt x="56" y="353"/>
                  <a:pt x="127" y="424"/>
                  <a:pt x="205" y="424"/>
                </a:cubicBezTo>
                <a:cubicBezTo>
                  <a:pt x="290" y="424"/>
                  <a:pt x="360" y="353"/>
                  <a:pt x="360" y="276"/>
                </a:cubicBezTo>
                <a:cubicBezTo>
                  <a:pt x="360" y="254"/>
                  <a:pt x="367" y="247"/>
                  <a:pt x="389" y="247"/>
                </a:cubicBezTo>
                <a:cubicBezTo>
                  <a:pt x="403" y="247"/>
                  <a:pt x="417" y="254"/>
                  <a:pt x="417" y="276"/>
                </a:cubicBezTo>
                <a:close/>
                <a:moveTo>
                  <a:pt x="205" y="374"/>
                </a:moveTo>
                <a:lnTo>
                  <a:pt x="205" y="374"/>
                </a:lnTo>
                <a:cubicBezTo>
                  <a:pt x="141" y="374"/>
                  <a:pt x="92" y="325"/>
                  <a:pt x="92" y="261"/>
                </a:cubicBezTo>
                <a:cubicBezTo>
                  <a:pt x="92" y="113"/>
                  <a:pt x="92" y="113"/>
                  <a:pt x="92" y="113"/>
                </a:cubicBezTo>
                <a:cubicBezTo>
                  <a:pt x="92" y="49"/>
                  <a:pt x="141" y="0"/>
                  <a:pt x="205" y="0"/>
                </a:cubicBezTo>
                <a:cubicBezTo>
                  <a:pt x="269" y="0"/>
                  <a:pt x="318" y="49"/>
                  <a:pt x="318" y="113"/>
                </a:cubicBezTo>
                <a:cubicBezTo>
                  <a:pt x="318" y="261"/>
                  <a:pt x="318" y="261"/>
                  <a:pt x="318" y="261"/>
                </a:cubicBezTo>
                <a:cubicBezTo>
                  <a:pt x="318" y="325"/>
                  <a:pt x="269" y="374"/>
                  <a:pt x="205" y="374"/>
                </a:cubicBezTo>
                <a:close/>
              </a:path>
            </a:pathLst>
          </a:custGeom>
          <a:solidFill>
            <a:schemeClr val="tx1"/>
          </a:solidFill>
          <a:ln>
            <a:noFill/>
          </a:ln>
          <a:extLst/>
        </p:spPr>
        <p:txBody>
          <a:bodyPr wrap="none" anchor="ctr"/>
          <a:lstStyle/>
          <a:p>
            <a:endParaRPr lang="en-US" dirty="0">
              <a:latin typeface="Lato Light"/>
            </a:endParaRPr>
          </a:p>
        </p:txBody>
      </p:sp>
      <p:sp>
        <p:nvSpPr>
          <p:cNvPr id="16447" name="Freeform 62"/>
          <p:cNvSpPr>
            <a:spLocks noChangeArrowheads="1"/>
          </p:cNvSpPr>
          <p:nvPr/>
        </p:nvSpPr>
        <p:spPr bwMode="auto">
          <a:xfrm>
            <a:off x="12224800" y="8322731"/>
            <a:ext cx="503637" cy="579968"/>
          </a:xfrm>
          <a:custGeom>
            <a:avLst/>
            <a:gdLst>
              <a:gd name="T0" fmla="*/ 67067360 w 524"/>
              <a:gd name="T1" fmla="*/ 20230719 h 602"/>
              <a:gd name="T2" fmla="*/ 2859292 w 524"/>
              <a:gd name="T3" fmla="*/ 61735884 h 602"/>
              <a:gd name="T4" fmla="*/ 2859292 w 524"/>
              <a:gd name="T5" fmla="*/ 61735884 h 602"/>
              <a:gd name="T6" fmla="*/ 1819549 w 524"/>
              <a:gd name="T7" fmla="*/ 62649550 h 602"/>
              <a:gd name="T8" fmla="*/ 909955 w 524"/>
              <a:gd name="T9" fmla="*/ 58995246 h 602"/>
              <a:gd name="T10" fmla="*/ 65247810 w 524"/>
              <a:gd name="T11" fmla="*/ 16576054 h 602"/>
              <a:gd name="T12" fmla="*/ 65247810 w 524"/>
              <a:gd name="T13" fmla="*/ 16576054 h 602"/>
              <a:gd name="T14" fmla="*/ 66157405 w 524"/>
              <a:gd name="T15" fmla="*/ 16576054 h 602"/>
              <a:gd name="T16" fmla="*/ 67067360 w 524"/>
              <a:gd name="T17" fmla="*/ 20230719 h 602"/>
              <a:gd name="T18" fmla="*/ 19366467 w 524"/>
              <a:gd name="T19" fmla="*/ 34065774 h 602"/>
              <a:gd name="T20" fmla="*/ 34053731 w 524"/>
              <a:gd name="T21" fmla="*/ 0 h 602"/>
              <a:gd name="T22" fmla="*/ 48740636 w 524"/>
              <a:gd name="T23" fmla="*/ 23102139 h 602"/>
              <a:gd name="T24" fmla="*/ 19366467 w 524"/>
              <a:gd name="T25" fmla="*/ 34065774 h 602"/>
              <a:gd name="T26" fmla="*/ 7408706 w 524"/>
              <a:gd name="T27" fmla="*/ 36023527 h 602"/>
              <a:gd name="T28" fmla="*/ 7408706 w 524"/>
              <a:gd name="T29" fmla="*/ 36023527 h 602"/>
              <a:gd name="T30" fmla="*/ 14687265 w 524"/>
              <a:gd name="T31" fmla="*/ 36023527 h 602"/>
              <a:gd name="T32" fmla="*/ 16506814 w 524"/>
              <a:gd name="T33" fmla="*/ 44246163 h 602"/>
              <a:gd name="T34" fmla="*/ 7408706 w 524"/>
              <a:gd name="T35" fmla="*/ 36023527 h 602"/>
              <a:gd name="T36" fmla="*/ 30414272 w 524"/>
              <a:gd name="T37" fmla="*/ 48814495 h 602"/>
              <a:gd name="T38" fmla="*/ 34053731 w 524"/>
              <a:gd name="T39" fmla="*/ 48814495 h 602"/>
              <a:gd name="T40" fmla="*/ 18456512 w 524"/>
              <a:gd name="T41" fmla="*/ 71002968 h 602"/>
              <a:gd name="T42" fmla="*/ 30414272 w 524"/>
              <a:gd name="T43" fmla="*/ 71002968 h 602"/>
              <a:gd name="T44" fmla="*/ 17546557 w 524"/>
              <a:gd name="T45" fmla="*/ 57167913 h 602"/>
              <a:gd name="T46" fmla="*/ 34053731 w 524"/>
              <a:gd name="T47" fmla="*/ 55340580 h 602"/>
              <a:gd name="T48" fmla="*/ 34053731 w 524"/>
              <a:gd name="T49" fmla="*/ 55340580 h 602"/>
              <a:gd name="T50" fmla="*/ 36782875 w 524"/>
              <a:gd name="T51" fmla="*/ 55340580 h 602"/>
              <a:gd name="T52" fmla="*/ 53290050 w 524"/>
              <a:gd name="T53" fmla="*/ 36023527 h 602"/>
              <a:gd name="T54" fmla="*/ 60698396 w 524"/>
              <a:gd name="T55" fmla="*/ 36023527 h 602"/>
              <a:gd name="T56" fmla="*/ 60698396 w 524"/>
              <a:gd name="T57" fmla="*/ 36023527 h 602"/>
              <a:gd name="T58" fmla="*/ 37692830 w 524"/>
              <a:gd name="T59" fmla="*/ 71002968 h 602"/>
              <a:gd name="T60" fmla="*/ 53290050 w 524"/>
              <a:gd name="T61" fmla="*/ 74657633 h 602"/>
              <a:gd name="T62" fmla="*/ 37692830 w 524"/>
              <a:gd name="T63" fmla="*/ 78442719 h 602"/>
              <a:gd name="T64" fmla="*/ 18456512 w 524"/>
              <a:gd name="T65" fmla="*/ 78442719 h 602"/>
              <a:gd name="T66" fmla="*/ 18456512 w 524"/>
              <a:gd name="T67" fmla="*/ 71002968 h 6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24" h="602">
                <a:moveTo>
                  <a:pt x="516" y="155"/>
                </a:moveTo>
                <a:lnTo>
                  <a:pt x="516" y="155"/>
                </a:lnTo>
                <a:cubicBezTo>
                  <a:pt x="22" y="473"/>
                  <a:pt x="22" y="473"/>
                  <a:pt x="22" y="473"/>
                </a:cubicBezTo>
                <a:cubicBezTo>
                  <a:pt x="22" y="473"/>
                  <a:pt x="22" y="480"/>
                  <a:pt x="14" y="480"/>
                </a:cubicBezTo>
                <a:cubicBezTo>
                  <a:pt x="7" y="480"/>
                  <a:pt x="0" y="473"/>
                  <a:pt x="0" y="466"/>
                </a:cubicBezTo>
                <a:cubicBezTo>
                  <a:pt x="0" y="459"/>
                  <a:pt x="7" y="452"/>
                  <a:pt x="7" y="452"/>
                </a:cubicBezTo>
                <a:cubicBezTo>
                  <a:pt x="502" y="127"/>
                  <a:pt x="502" y="127"/>
                  <a:pt x="502" y="127"/>
                </a:cubicBezTo>
                <a:cubicBezTo>
                  <a:pt x="502" y="127"/>
                  <a:pt x="502" y="127"/>
                  <a:pt x="509" y="127"/>
                </a:cubicBezTo>
                <a:cubicBezTo>
                  <a:pt x="516" y="127"/>
                  <a:pt x="523" y="134"/>
                  <a:pt x="523" y="141"/>
                </a:cubicBezTo>
                <a:cubicBezTo>
                  <a:pt x="523" y="148"/>
                  <a:pt x="516" y="148"/>
                  <a:pt x="516" y="155"/>
                </a:cubicBezTo>
                <a:close/>
                <a:moveTo>
                  <a:pt x="149" y="261"/>
                </a:moveTo>
                <a:lnTo>
                  <a:pt x="149" y="261"/>
                </a:lnTo>
                <a:cubicBezTo>
                  <a:pt x="149" y="113"/>
                  <a:pt x="149" y="113"/>
                  <a:pt x="149" y="113"/>
                </a:cubicBezTo>
                <a:cubicBezTo>
                  <a:pt x="149" y="49"/>
                  <a:pt x="198" y="0"/>
                  <a:pt x="262" y="0"/>
                </a:cubicBezTo>
                <a:cubicBezTo>
                  <a:pt x="325" y="0"/>
                  <a:pt x="375" y="49"/>
                  <a:pt x="375" y="113"/>
                </a:cubicBezTo>
                <a:cubicBezTo>
                  <a:pt x="375" y="177"/>
                  <a:pt x="375" y="177"/>
                  <a:pt x="375" y="177"/>
                </a:cubicBezTo>
                <a:cubicBezTo>
                  <a:pt x="163" y="318"/>
                  <a:pt x="163" y="318"/>
                  <a:pt x="163" y="318"/>
                </a:cubicBezTo>
                <a:cubicBezTo>
                  <a:pt x="156" y="304"/>
                  <a:pt x="149" y="283"/>
                  <a:pt x="149" y="261"/>
                </a:cubicBezTo>
                <a:close/>
                <a:moveTo>
                  <a:pt x="57" y="276"/>
                </a:moveTo>
                <a:lnTo>
                  <a:pt x="57" y="276"/>
                </a:lnTo>
                <a:cubicBezTo>
                  <a:pt x="57" y="254"/>
                  <a:pt x="64" y="247"/>
                  <a:pt x="85" y="247"/>
                </a:cubicBezTo>
                <a:cubicBezTo>
                  <a:pt x="99" y="247"/>
                  <a:pt x="113" y="254"/>
                  <a:pt x="113" y="276"/>
                </a:cubicBezTo>
                <a:cubicBezTo>
                  <a:pt x="113" y="297"/>
                  <a:pt x="113" y="318"/>
                  <a:pt x="127" y="339"/>
                </a:cubicBezTo>
                <a:cubicBezTo>
                  <a:pt x="78" y="374"/>
                  <a:pt x="78" y="374"/>
                  <a:pt x="78" y="374"/>
                </a:cubicBezTo>
                <a:cubicBezTo>
                  <a:pt x="64" y="339"/>
                  <a:pt x="57" y="311"/>
                  <a:pt x="57" y="276"/>
                </a:cubicBezTo>
                <a:close/>
                <a:moveTo>
                  <a:pt x="234" y="374"/>
                </a:moveTo>
                <a:lnTo>
                  <a:pt x="234" y="374"/>
                </a:lnTo>
                <a:cubicBezTo>
                  <a:pt x="375" y="283"/>
                  <a:pt x="375" y="283"/>
                  <a:pt x="375" y="283"/>
                </a:cubicBezTo>
                <a:cubicBezTo>
                  <a:pt x="368" y="332"/>
                  <a:pt x="318" y="374"/>
                  <a:pt x="262" y="374"/>
                </a:cubicBezTo>
                <a:cubicBezTo>
                  <a:pt x="255" y="374"/>
                  <a:pt x="241" y="374"/>
                  <a:pt x="234" y="374"/>
                </a:cubicBezTo>
                <a:close/>
                <a:moveTo>
                  <a:pt x="142" y="544"/>
                </a:moveTo>
                <a:lnTo>
                  <a:pt x="142" y="544"/>
                </a:lnTo>
                <a:cubicBezTo>
                  <a:pt x="234" y="544"/>
                  <a:pt x="234" y="544"/>
                  <a:pt x="234" y="544"/>
                </a:cubicBezTo>
                <a:cubicBezTo>
                  <a:pt x="234" y="480"/>
                  <a:pt x="234" y="480"/>
                  <a:pt x="234" y="480"/>
                </a:cubicBezTo>
                <a:cubicBezTo>
                  <a:pt x="198" y="473"/>
                  <a:pt x="163" y="459"/>
                  <a:pt x="135" y="438"/>
                </a:cubicBezTo>
                <a:cubicBezTo>
                  <a:pt x="184" y="403"/>
                  <a:pt x="184" y="403"/>
                  <a:pt x="184" y="403"/>
                </a:cubicBezTo>
                <a:cubicBezTo>
                  <a:pt x="205" y="417"/>
                  <a:pt x="234" y="424"/>
                  <a:pt x="262" y="424"/>
                </a:cubicBezTo>
                <a:cubicBezTo>
                  <a:pt x="269" y="424"/>
                  <a:pt x="269" y="424"/>
                  <a:pt x="276" y="424"/>
                </a:cubicBezTo>
                <a:lnTo>
                  <a:pt x="283" y="424"/>
                </a:lnTo>
                <a:cubicBezTo>
                  <a:pt x="354" y="410"/>
                  <a:pt x="410" y="346"/>
                  <a:pt x="410" y="276"/>
                </a:cubicBezTo>
                <a:cubicBezTo>
                  <a:pt x="410" y="254"/>
                  <a:pt x="424" y="247"/>
                  <a:pt x="438" y="247"/>
                </a:cubicBezTo>
                <a:cubicBezTo>
                  <a:pt x="460" y="247"/>
                  <a:pt x="467" y="254"/>
                  <a:pt x="467" y="276"/>
                </a:cubicBezTo>
                <a:cubicBezTo>
                  <a:pt x="467" y="382"/>
                  <a:pt x="389" y="466"/>
                  <a:pt x="290" y="480"/>
                </a:cubicBezTo>
                <a:cubicBezTo>
                  <a:pt x="290" y="544"/>
                  <a:pt x="290" y="544"/>
                  <a:pt x="290" y="544"/>
                </a:cubicBezTo>
                <a:cubicBezTo>
                  <a:pt x="382" y="544"/>
                  <a:pt x="382" y="544"/>
                  <a:pt x="382" y="544"/>
                </a:cubicBezTo>
                <a:cubicBezTo>
                  <a:pt x="403" y="544"/>
                  <a:pt x="410" y="558"/>
                  <a:pt x="410" y="572"/>
                </a:cubicBezTo>
                <a:cubicBezTo>
                  <a:pt x="410" y="594"/>
                  <a:pt x="403" y="601"/>
                  <a:pt x="382" y="601"/>
                </a:cubicBezTo>
                <a:cubicBezTo>
                  <a:pt x="290" y="601"/>
                  <a:pt x="290" y="601"/>
                  <a:pt x="290" y="601"/>
                </a:cubicBezTo>
                <a:cubicBezTo>
                  <a:pt x="142" y="601"/>
                  <a:pt x="142" y="601"/>
                  <a:pt x="142" y="601"/>
                </a:cubicBezTo>
                <a:cubicBezTo>
                  <a:pt x="120" y="601"/>
                  <a:pt x="113" y="594"/>
                  <a:pt x="113" y="572"/>
                </a:cubicBezTo>
                <a:cubicBezTo>
                  <a:pt x="113" y="558"/>
                  <a:pt x="120" y="544"/>
                  <a:pt x="142" y="544"/>
                </a:cubicBezTo>
                <a:close/>
              </a:path>
            </a:pathLst>
          </a:custGeom>
          <a:solidFill>
            <a:schemeClr val="tx1"/>
          </a:solidFill>
          <a:ln>
            <a:noFill/>
          </a:ln>
          <a:extLst/>
        </p:spPr>
        <p:txBody>
          <a:bodyPr wrap="none" anchor="ctr"/>
          <a:lstStyle/>
          <a:p>
            <a:endParaRPr lang="en-US" dirty="0">
              <a:latin typeface="Lato Light"/>
            </a:endParaRPr>
          </a:p>
        </p:txBody>
      </p:sp>
      <p:sp>
        <p:nvSpPr>
          <p:cNvPr id="16448" name="Freeform 63"/>
          <p:cNvSpPr>
            <a:spLocks noChangeArrowheads="1"/>
          </p:cNvSpPr>
          <p:nvPr/>
        </p:nvSpPr>
        <p:spPr bwMode="auto">
          <a:xfrm>
            <a:off x="11255621" y="8369299"/>
            <a:ext cx="414759" cy="495299"/>
          </a:xfrm>
          <a:custGeom>
            <a:avLst/>
            <a:gdLst>
              <a:gd name="T0" fmla="*/ 52135991 w 432"/>
              <a:gd name="T1" fmla="*/ 55628052 h 517"/>
              <a:gd name="T2" fmla="*/ 52135991 w 432"/>
              <a:gd name="T3" fmla="*/ 55628052 h 517"/>
              <a:gd name="T4" fmla="*/ 3631524 w 432"/>
              <a:gd name="T5" fmla="*/ 55628052 h 517"/>
              <a:gd name="T6" fmla="*/ 0 w 432"/>
              <a:gd name="T7" fmla="*/ 52013904 h 517"/>
              <a:gd name="T8" fmla="*/ 3631524 w 432"/>
              <a:gd name="T9" fmla="*/ 48400116 h 517"/>
              <a:gd name="T10" fmla="*/ 7262688 w 432"/>
              <a:gd name="T11" fmla="*/ 44786328 h 517"/>
              <a:gd name="T12" fmla="*/ 7262688 w 432"/>
              <a:gd name="T13" fmla="*/ 20134322 h 517"/>
              <a:gd name="T14" fmla="*/ 24770997 w 432"/>
              <a:gd name="T15" fmla="*/ 3743121 h 517"/>
              <a:gd name="T16" fmla="*/ 28402521 w 432"/>
              <a:gd name="T17" fmla="*/ 0 h 517"/>
              <a:gd name="T18" fmla="*/ 32033685 w 432"/>
              <a:gd name="T19" fmla="*/ 3743121 h 517"/>
              <a:gd name="T20" fmla="*/ 48504828 w 432"/>
              <a:gd name="T21" fmla="*/ 20134322 h 517"/>
              <a:gd name="T22" fmla="*/ 48504828 w 432"/>
              <a:gd name="T23" fmla="*/ 44786328 h 517"/>
              <a:gd name="T24" fmla="*/ 52135991 w 432"/>
              <a:gd name="T25" fmla="*/ 48400116 h 517"/>
              <a:gd name="T26" fmla="*/ 55897161 w 432"/>
              <a:gd name="T27" fmla="*/ 52013904 h 517"/>
              <a:gd name="T28" fmla="*/ 52135991 w 432"/>
              <a:gd name="T29" fmla="*/ 55628052 h 517"/>
              <a:gd name="T30" fmla="*/ 28402521 w 432"/>
              <a:gd name="T31" fmla="*/ 66598750 h 517"/>
              <a:gd name="T32" fmla="*/ 28402521 w 432"/>
              <a:gd name="T33" fmla="*/ 66598750 h 517"/>
              <a:gd name="T34" fmla="*/ 21010188 w 432"/>
              <a:gd name="T35" fmla="*/ 59370814 h 517"/>
              <a:gd name="T36" fmla="*/ 35665209 w 432"/>
              <a:gd name="T37" fmla="*/ 59370814 h 517"/>
              <a:gd name="T38" fmla="*/ 28402521 w 432"/>
              <a:gd name="T39" fmla="*/ 66598750 h 5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32" h="517">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tx1"/>
          </a:solidFill>
          <a:ln>
            <a:noFill/>
          </a:ln>
          <a:extLst/>
        </p:spPr>
        <p:txBody>
          <a:bodyPr wrap="none" anchor="ctr"/>
          <a:lstStyle/>
          <a:p>
            <a:endParaRPr lang="en-US" dirty="0">
              <a:latin typeface="Lato Light"/>
            </a:endParaRPr>
          </a:p>
        </p:txBody>
      </p:sp>
      <p:sp>
        <p:nvSpPr>
          <p:cNvPr id="16449" name="Freeform 64"/>
          <p:cNvSpPr>
            <a:spLocks noChangeArrowheads="1"/>
          </p:cNvSpPr>
          <p:nvPr/>
        </p:nvSpPr>
        <p:spPr bwMode="auto">
          <a:xfrm>
            <a:off x="10332995" y="8479365"/>
            <a:ext cx="237005" cy="279400"/>
          </a:xfrm>
          <a:custGeom>
            <a:avLst/>
            <a:gdLst>
              <a:gd name="T0" fmla="*/ 31612340 w 249"/>
              <a:gd name="T1" fmla="*/ 22945725 h 291"/>
              <a:gd name="T2" fmla="*/ 31612340 w 249"/>
              <a:gd name="T3" fmla="*/ 22945725 h 291"/>
              <a:gd name="T4" fmla="*/ 28043130 w 249"/>
              <a:gd name="T5" fmla="*/ 26575765 h 291"/>
              <a:gd name="T6" fmla="*/ 3696669 w 249"/>
              <a:gd name="T7" fmla="*/ 26575765 h 291"/>
              <a:gd name="T8" fmla="*/ 0 w 249"/>
              <a:gd name="T9" fmla="*/ 22945725 h 291"/>
              <a:gd name="T10" fmla="*/ 892213 w 249"/>
              <a:gd name="T11" fmla="*/ 21130705 h 291"/>
              <a:gd name="T12" fmla="*/ 892213 w 249"/>
              <a:gd name="T13" fmla="*/ 21130705 h 291"/>
              <a:gd name="T14" fmla="*/ 12746975 w 249"/>
              <a:gd name="T15" fmla="*/ 1944638 h 291"/>
              <a:gd name="T16" fmla="*/ 12746975 w 249"/>
              <a:gd name="T17" fmla="*/ 1944638 h 291"/>
              <a:gd name="T18" fmla="*/ 12746975 w 249"/>
              <a:gd name="T19" fmla="*/ 1944638 h 291"/>
              <a:gd name="T20" fmla="*/ 12746975 w 249"/>
              <a:gd name="T21" fmla="*/ 1944638 h 291"/>
              <a:gd name="T22" fmla="*/ 15423614 w 249"/>
              <a:gd name="T23" fmla="*/ 0 h 291"/>
              <a:gd name="T24" fmla="*/ 18992824 w 249"/>
              <a:gd name="T25" fmla="*/ 1944638 h 291"/>
              <a:gd name="T26" fmla="*/ 18992824 w 249"/>
              <a:gd name="T27" fmla="*/ 1944638 h 291"/>
              <a:gd name="T28" fmla="*/ 18992824 w 249"/>
              <a:gd name="T29" fmla="*/ 1944638 h 291"/>
              <a:gd name="T30" fmla="*/ 18992824 w 249"/>
              <a:gd name="T31" fmla="*/ 1944638 h 291"/>
              <a:gd name="T32" fmla="*/ 30720127 w 249"/>
              <a:gd name="T33" fmla="*/ 21130705 h 291"/>
              <a:gd name="T34" fmla="*/ 30720127 w 249"/>
              <a:gd name="T35" fmla="*/ 21130705 h 291"/>
              <a:gd name="T36" fmla="*/ 31612340 w 249"/>
              <a:gd name="T37" fmla="*/ 22945725 h 291"/>
              <a:gd name="T38" fmla="*/ 3696669 w 249"/>
              <a:gd name="T39" fmla="*/ 30335063 h 291"/>
              <a:gd name="T40" fmla="*/ 3696669 w 249"/>
              <a:gd name="T41" fmla="*/ 30335063 h 291"/>
              <a:gd name="T42" fmla="*/ 28043130 w 249"/>
              <a:gd name="T43" fmla="*/ 30335063 h 291"/>
              <a:gd name="T44" fmla="*/ 31612340 w 249"/>
              <a:gd name="T45" fmla="*/ 33965103 h 291"/>
              <a:gd name="T46" fmla="*/ 28043130 w 249"/>
              <a:gd name="T47" fmla="*/ 37594782 h 291"/>
              <a:gd name="T48" fmla="*/ 3696669 w 249"/>
              <a:gd name="T49" fmla="*/ 37594782 h 291"/>
              <a:gd name="T50" fmla="*/ 0 w 249"/>
              <a:gd name="T51" fmla="*/ 33965103 h 291"/>
              <a:gd name="T52" fmla="*/ 3696669 w 249"/>
              <a:gd name="T53" fmla="*/ 30335063 h 291"/>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49" h="291">
                <a:moveTo>
                  <a:pt x="248" y="177"/>
                </a:moveTo>
                <a:lnTo>
                  <a:pt x="248" y="177"/>
                </a:lnTo>
                <a:cubicBezTo>
                  <a:pt x="248" y="191"/>
                  <a:pt x="234" y="205"/>
                  <a:pt x="220" y="205"/>
                </a:cubicBezTo>
                <a:cubicBezTo>
                  <a:pt x="29" y="205"/>
                  <a:pt x="29" y="205"/>
                  <a:pt x="29" y="205"/>
                </a:cubicBezTo>
                <a:cubicBezTo>
                  <a:pt x="15" y="205"/>
                  <a:pt x="0" y="191"/>
                  <a:pt x="0" y="177"/>
                </a:cubicBezTo>
                <a:cubicBezTo>
                  <a:pt x="0" y="170"/>
                  <a:pt x="0" y="163"/>
                  <a:pt x="7" y="163"/>
                </a:cubicBezTo>
                <a:cubicBezTo>
                  <a:pt x="100" y="15"/>
                  <a:pt x="100" y="15"/>
                  <a:pt x="100" y="15"/>
                </a:cubicBezTo>
                <a:cubicBezTo>
                  <a:pt x="107" y="0"/>
                  <a:pt x="114" y="0"/>
                  <a:pt x="121" y="0"/>
                </a:cubicBezTo>
                <a:cubicBezTo>
                  <a:pt x="135" y="0"/>
                  <a:pt x="142" y="0"/>
                  <a:pt x="149" y="15"/>
                </a:cubicBezTo>
                <a:cubicBezTo>
                  <a:pt x="241" y="163"/>
                  <a:pt x="241" y="163"/>
                  <a:pt x="241" y="163"/>
                </a:cubicBezTo>
                <a:cubicBezTo>
                  <a:pt x="241" y="163"/>
                  <a:pt x="248" y="170"/>
                  <a:pt x="248" y="177"/>
                </a:cubicBezTo>
                <a:close/>
                <a:moveTo>
                  <a:pt x="29" y="234"/>
                </a:moveTo>
                <a:lnTo>
                  <a:pt x="29" y="234"/>
                </a:lnTo>
                <a:cubicBezTo>
                  <a:pt x="220" y="234"/>
                  <a:pt x="220" y="234"/>
                  <a:pt x="220" y="234"/>
                </a:cubicBezTo>
                <a:cubicBezTo>
                  <a:pt x="234" y="234"/>
                  <a:pt x="248" y="248"/>
                  <a:pt x="248" y="262"/>
                </a:cubicBezTo>
                <a:cubicBezTo>
                  <a:pt x="248" y="276"/>
                  <a:pt x="234" y="290"/>
                  <a:pt x="220" y="290"/>
                </a:cubicBezTo>
                <a:cubicBezTo>
                  <a:pt x="29" y="290"/>
                  <a:pt x="29" y="290"/>
                  <a:pt x="29" y="290"/>
                </a:cubicBezTo>
                <a:cubicBezTo>
                  <a:pt x="15" y="290"/>
                  <a:pt x="0" y="276"/>
                  <a:pt x="0" y="262"/>
                </a:cubicBezTo>
                <a:cubicBezTo>
                  <a:pt x="0" y="248"/>
                  <a:pt x="15" y="234"/>
                  <a:pt x="29" y="234"/>
                </a:cubicBezTo>
                <a:close/>
              </a:path>
            </a:pathLst>
          </a:custGeom>
          <a:solidFill>
            <a:schemeClr val="tx1"/>
          </a:solidFill>
          <a:ln>
            <a:noFill/>
          </a:ln>
          <a:extLst/>
        </p:spPr>
        <p:txBody>
          <a:bodyPr wrap="none" anchor="ctr"/>
          <a:lstStyle/>
          <a:p>
            <a:endParaRPr lang="en-US" dirty="0">
              <a:latin typeface="Lato Light"/>
            </a:endParaRPr>
          </a:p>
        </p:txBody>
      </p:sp>
      <p:sp>
        <p:nvSpPr>
          <p:cNvPr id="16450" name="Freeform 65"/>
          <p:cNvSpPr>
            <a:spLocks noChangeArrowheads="1"/>
          </p:cNvSpPr>
          <p:nvPr/>
        </p:nvSpPr>
        <p:spPr bwMode="auto">
          <a:xfrm>
            <a:off x="9329955" y="8492064"/>
            <a:ext cx="220076" cy="237067"/>
          </a:xfrm>
          <a:custGeom>
            <a:avLst/>
            <a:gdLst>
              <a:gd name="T0" fmla="*/ 0 w 228"/>
              <a:gd name="T1" fmla="*/ 3597941 h 248"/>
              <a:gd name="T2" fmla="*/ 0 w 228"/>
              <a:gd name="T3" fmla="*/ 3597941 h 248"/>
              <a:gd name="T4" fmla="*/ 0 w 228"/>
              <a:gd name="T5" fmla="*/ 28141152 h 248"/>
              <a:gd name="T6" fmla="*/ 0 w 228"/>
              <a:gd name="T7" fmla="*/ 28141152 h 248"/>
              <a:gd name="T8" fmla="*/ 3801645 w 228"/>
              <a:gd name="T9" fmla="*/ 31739451 h 248"/>
              <a:gd name="T10" fmla="*/ 5636934 w 228"/>
              <a:gd name="T11" fmla="*/ 30839697 h 248"/>
              <a:gd name="T12" fmla="*/ 5636934 w 228"/>
              <a:gd name="T13" fmla="*/ 30839697 h 248"/>
              <a:gd name="T14" fmla="*/ 22284879 w 228"/>
              <a:gd name="T15" fmla="*/ 20816939 h 248"/>
              <a:gd name="T16" fmla="*/ 22284879 w 228"/>
              <a:gd name="T17" fmla="*/ 28141152 h 248"/>
              <a:gd name="T18" fmla="*/ 25955458 w 228"/>
              <a:gd name="T19" fmla="*/ 31739451 h 248"/>
              <a:gd name="T20" fmla="*/ 29757103 w 228"/>
              <a:gd name="T21" fmla="*/ 28141152 h 248"/>
              <a:gd name="T22" fmla="*/ 29757103 w 228"/>
              <a:gd name="T23" fmla="*/ 3597941 h 248"/>
              <a:gd name="T24" fmla="*/ 25955458 w 228"/>
              <a:gd name="T25" fmla="*/ 0 h 248"/>
              <a:gd name="T26" fmla="*/ 22284879 w 228"/>
              <a:gd name="T27" fmla="*/ 3597941 h 248"/>
              <a:gd name="T28" fmla="*/ 22284879 w 228"/>
              <a:gd name="T29" fmla="*/ 10793822 h 248"/>
              <a:gd name="T30" fmla="*/ 5636934 w 228"/>
              <a:gd name="T31" fmla="*/ 899396 h 248"/>
              <a:gd name="T32" fmla="*/ 5636934 w 228"/>
              <a:gd name="T33" fmla="*/ 899396 h 248"/>
              <a:gd name="T34" fmla="*/ 3801645 w 228"/>
              <a:gd name="T35" fmla="*/ 0 h 248"/>
              <a:gd name="T36" fmla="*/ 0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0" y="28"/>
                </a:moveTo>
                <a:lnTo>
                  <a:pt x="0" y="28"/>
                </a:lnTo>
                <a:cubicBezTo>
                  <a:pt x="0" y="219"/>
                  <a:pt x="0" y="219"/>
                  <a:pt x="0" y="219"/>
                </a:cubicBezTo>
                <a:cubicBezTo>
                  <a:pt x="0" y="233"/>
                  <a:pt x="15" y="247"/>
                  <a:pt x="29" y="247"/>
                </a:cubicBezTo>
                <a:cubicBezTo>
                  <a:pt x="36" y="247"/>
                  <a:pt x="43" y="247"/>
                  <a:pt x="43" y="240"/>
                </a:cubicBezTo>
                <a:cubicBezTo>
                  <a:pt x="170" y="162"/>
                  <a:pt x="170" y="162"/>
                  <a:pt x="170" y="162"/>
                </a:cubicBezTo>
                <a:cubicBezTo>
                  <a:pt x="170" y="219"/>
                  <a:pt x="170" y="219"/>
                  <a:pt x="170" y="219"/>
                </a:cubicBezTo>
                <a:cubicBezTo>
                  <a:pt x="170" y="233"/>
                  <a:pt x="184" y="247"/>
                  <a:pt x="198" y="247"/>
                </a:cubicBezTo>
                <a:cubicBezTo>
                  <a:pt x="213" y="247"/>
                  <a:pt x="227" y="233"/>
                  <a:pt x="227" y="219"/>
                </a:cubicBezTo>
                <a:cubicBezTo>
                  <a:pt x="227" y="28"/>
                  <a:pt x="227" y="28"/>
                  <a:pt x="227" y="28"/>
                </a:cubicBezTo>
                <a:cubicBezTo>
                  <a:pt x="227" y="14"/>
                  <a:pt x="213" y="0"/>
                  <a:pt x="198" y="0"/>
                </a:cubicBezTo>
                <a:cubicBezTo>
                  <a:pt x="184" y="0"/>
                  <a:pt x="170" y="14"/>
                  <a:pt x="170" y="28"/>
                </a:cubicBezTo>
                <a:cubicBezTo>
                  <a:pt x="170" y="84"/>
                  <a:pt x="170" y="84"/>
                  <a:pt x="170" y="84"/>
                </a:cubicBezTo>
                <a:cubicBezTo>
                  <a:pt x="43" y="7"/>
                  <a:pt x="43" y="7"/>
                  <a:pt x="43" y="7"/>
                </a:cubicBezTo>
                <a:cubicBezTo>
                  <a:pt x="43" y="7"/>
                  <a:pt x="36" y="0"/>
                  <a:pt x="29" y="0"/>
                </a:cubicBezTo>
                <a:cubicBezTo>
                  <a:pt x="15" y="0"/>
                  <a:pt x="0" y="14"/>
                  <a:pt x="0" y="28"/>
                </a:cubicBezTo>
              </a:path>
            </a:pathLst>
          </a:custGeom>
          <a:solidFill>
            <a:schemeClr val="tx1"/>
          </a:solidFill>
          <a:ln>
            <a:noFill/>
          </a:ln>
          <a:extLst/>
        </p:spPr>
        <p:txBody>
          <a:bodyPr wrap="none" anchor="ctr"/>
          <a:lstStyle/>
          <a:p>
            <a:endParaRPr lang="en-US" dirty="0">
              <a:latin typeface="Lato Light"/>
            </a:endParaRPr>
          </a:p>
        </p:txBody>
      </p:sp>
      <p:sp>
        <p:nvSpPr>
          <p:cNvPr id="16451" name="Freeform 66"/>
          <p:cNvSpPr>
            <a:spLocks noChangeArrowheads="1"/>
          </p:cNvSpPr>
          <p:nvPr/>
        </p:nvSpPr>
        <p:spPr bwMode="auto">
          <a:xfrm>
            <a:off x="8318453" y="8492064"/>
            <a:ext cx="220076" cy="237067"/>
          </a:xfrm>
          <a:custGeom>
            <a:avLst/>
            <a:gdLst>
              <a:gd name="T0" fmla="*/ 29757103 w 228"/>
              <a:gd name="T1" fmla="*/ 3597941 h 248"/>
              <a:gd name="T2" fmla="*/ 29757103 w 228"/>
              <a:gd name="T3" fmla="*/ 3597941 h 248"/>
              <a:gd name="T4" fmla="*/ 29757103 w 228"/>
              <a:gd name="T5" fmla="*/ 28141152 h 248"/>
              <a:gd name="T6" fmla="*/ 29757103 w 228"/>
              <a:gd name="T7" fmla="*/ 28141152 h 248"/>
              <a:gd name="T8" fmla="*/ 25955458 w 228"/>
              <a:gd name="T9" fmla="*/ 31739451 h 248"/>
              <a:gd name="T10" fmla="*/ 24120169 w 228"/>
              <a:gd name="T11" fmla="*/ 30839697 h 248"/>
              <a:gd name="T12" fmla="*/ 24120169 w 228"/>
              <a:gd name="T13" fmla="*/ 30839697 h 248"/>
              <a:gd name="T14" fmla="*/ 7472223 w 228"/>
              <a:gd name="T15" fmla="*/ 20816939 h 248"/>
              <a:gd name="T16" fmla="*/ 7472223 w 228"/>
              <a:gd name="T17" fmla="*/ 28141152 h 248"/>
              <a:gd name="T18" fmla="*/ 3801645 w 228"/>
              <a:gd name="T19" fmla="*/ 31739451 h 248"/>
              <a:gd name="T20" fmla="*/ 0 w 228"/>
              <a:gd name="T21" fmla="*/ 28141152 h 248"/>
              <a:gd name="T22" fmla="*/ 0 w 228"/>
              <a:gd name="T23" fmla="*/ 3597941 h 248"/>
              <a:gd name="T24" fmla="*/ 3801645 w 228"/>
              <a:gd name="T25" fmla="*/ 0 h 248"/>
              <a:gd name="T26" fmla="*/ 7472223 w 228"/>
              <a:gd name="T27" fmla="*/ 3597941 h 248"/>
              <a:gd name="T28" fmla="*/ 7472223 w 228"/>
              <a:gd name="T29" fmla="*/ 10793822 h 248"/>
              <a:gd name="T30" fmla="*/ 24120169 w 228"/>
              <a:gd name="T31" fmla="*/ 899396 h 248"/>
              <a:gd name="T32" fmla="*/ 24120169 w 228"/>
              <a:gd name="T33" fmla="*/ 899396 h 248"/>
              <a:gd name="T34" fmla="*/ 25955458 w 228"/>
              <a:gd name="T35" fmla="*/ 0 h 248"/>
              <a:gd name="T36" fmla="*/ 29757103 w 228"/>
              <a:gd name="T37" fmla="*/ 3597941 h 24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28" h="248">
                <a:moveTo>
                  <a:pt x="227" y="28"/>
                </a:moveTo>
                <a:lnTo>
                  <a:pt x="227" y="28"/>
                </a:lnTo>
                <a:cubicBezTo>
                  <a:pt x="227" y="219"/>
                  <a:pt x="227" y="219"/>
                  <a:pt x="227" y="219"/>
                </a:cubicBezTo>
                <a:cubicBezTo>
                  <a:pt x="227" y="233"/>
                  <a:pt x="212" y="247"/>
                  <a:pt x="198" y="247"/>
                </a:cubicBezTo>
                <a:cubicBezTo>
                  <a:pt x="191" y="247"/>
                  <a:pt x="184" y="247"/>
                  <a:pt x="184" y="240"/>
                </a:cubicBezTo>
                <a:cubicBezTo>
                  <a:pt x="57" y="162"/>
                  <a:pt x="57" y="162"/>
                  <a:pt x="57" y="162"/>
                </a:cubicBezTo>
                <a:cubicBezTo>
                  <a:pt x="57" y="219"/>
                  <a:pt x="57" y="219"/>
                  <a:pt x="57" y="219"/>
                </a:cubicBezTo>
                <a:cubicBezTo>
                  <a:pt x="57" y="233"/>
                  <a:pt x="43" y="247"/>
                  <a:pt x="29" y="247"/>
                </a:cubicBezTo>
                <a:cubicBezTo>
                  <a:pt x="7" y="247"/>
                  <a:pt x="0" y="233"/>
                  <a:pt x="0" y="219"/>
                </a:cubicBezTo>
                <a:cubicBezTo>
                  <a:pt x="0" y="28"/>
                  <a:pt x="0" y="28"/>
                  <a:pt x="0" y="28"/>
                </a:cubicBezTo>
                <a:cubicBezTo>
                  <a:pt x="0" y="14"/>
                  <a:pt x="7" y="0"/>
                  <a:pt x="29" y="0"/>
                </a:cubicBezTo>
                <a:cubicBezTo>
                  <a:pt x="43" y="0"/>
                  <a:pt x="57" y="14"/>
                  <a:pt x="57" y="28"/>
                </a:cubicBezTo>
                <a:cubicBezTo>
                  <a:pt x="57" y="84"/>
                  <a:pt x="57" y="84"/>
                  <a:pt x="57" y="84"/>
                </a:cubicBezTo>
                <a:cubicBezTo>
                  <a:pt x="184" y="7"/>
                  <a:pt x="184" y="7"/>
                  <a:pt x="184" y="7"/>
                </a:cubicBezTo>
                <a:cubicBezTo>
                  <a:pt x="184" y="7"/>
                  <a:pt x="191" y="0"/>
                  <a:pt x="198" y="0"/>
                </a:cubicBezTo>
                <a:cubicBezTo>
                  <a:pt x="212" y="0"/>
                  <a:pt x="227" y="14"/>
                  <a:pt x="227" y="28"/>
                </a:cubicBezTo>
              </a:path>
            </a:pathLst>
          </a:custGeom>
          <a:solidFill>
            <a:schemeClr val="tx1"/>
          </a:solidFill>
          <a:ln>
            <a:noFill/>
          </a:ln>
          <a:extLst/>
        </p:spPr>
        <p:txBody>
          <a:bodyPr wrap="none" anchor="ctr"/>
          <a:lstStyle/>
          <a:p>
            <a:endParaRPr lang="en-US" dirty="0">
              <a:latin typeface="Lato Light"/>
            </a:endParaRPr>
          </a:p>
        </p:txBody>
      </p:sp>
      <p:sp>
        <p:nvSpPr>
          <p:cNvPr id="16452" name="Freeform 67"/>
          <p:cNvSpPr>
            <a:spLocks noChangeArrowheads="1"/>
          </p:cNvSpPr>
          <p:nvPr/>
        </p:nvSpPr>
        <p:spPr bwMode="auto">
          <a:xfrm>
            <a:off x="7239233" y="8492064"/>
            <a:ext cx="347043" cy="237067"/>
          </a:xfrm>
          <a:custGeom>
            <a:avLst/>
            <a:gdLst>
              <a:gd name="T0" fmla="*/ 0 w 361"/>
              <a:gd name="T1" fmla="*/ 3597941 h 248"/>
              <a:gd name="T2" fmla="*/ 0 w 361"/>
              <a:gd name="T3" fmla="*/ 3597941 h 248"/>
              <a:gd name="T4" fmla="*/ 0 w 361"/>
              <a:gd name="T5" fmla="*/ 28141152 h 248"/>
              <a:gd name="T6" fmla="*/ 3640933 w 361"/>
              <a:gd name="T7" fmla="*/ 31739451 h 248"/>
              <a:gd name="T8" fmla="*/ 5461220 w 361"/>
              <a:gd name="T9" fmla="*/ 30839697 h 248"/>
              <a:gd name="T10" fmla="*/ 5461220 w 361"/>
              <a:gd name="T11" fmla="*/ 30839697 h 248"/>
              <a:gd name="T12" fmla="*/ 19244264 w 361"/>
              <a:gd name="T13" fmla="*/ 22615730 h 248"/>
              <a:gd name="T14" fmla="*/ 19244264 w 361"/>
              <a:gd name="T15" fmla="*/ 28141152 h 248"/>
              <a:gd name="T16" fmla="*/ 22885198 w 361"/>
              <a:gd name="T17" fmla="*/ 31739451 h 248"/>
              <a:gd name="T18" fmla="*/ 24835659 w 361"/>
              <a:gd name="T19" fmla="*/ 30839697 h 248"/>
              <a:gd name="T20" fmla="*/ 24835659 w 361"/>
              <a:gd name="T21" fmla="*/ 30839697 h 248"/>
              <a:gd name="T22" fmla="*/ 44990067 w 361"/>
              <a:gd name="T23" fmla="*/ 19017789 h 248"/>
              <a:gd name="T24" fmla="*/ 44990067 w 361"/>
              <a:gd name="T25" fmla="*/ 19017789 h 248"/>
              <a:gd name="T26" fmla="*/ 44990067 w 361"/>
              <a:gd name="T27" fmla="*/ 19017789 h 248"/>
              <a:gd name="T28" fmla="*/ 44990067 w 361"/>
              <a:gd name="T29" fmla="*/ 19017789 h 248"/>
              <a:gd name="T30" fmla="*/ 46810353 w 361"/>
              <a:gd name="T31" fmla="*/ 16319244 h 248"/>
              <a:gd name="T32" fmla="*/ 44990067 w 361"/>
              <a:gd name="T33" fmla="*/ 12721303 h 248"/>
              <a:gd name="T34" fmla="*/ 44990067 w 361"/>
              <a:gd name="T35" fmla="*/ 12721303 h 248"/>
              <a:gd name="T36" fmla="*/ 44990067 w 361"/>
              <a:gd name="T37" fmla="*/ 12721303 h 248"/>
              <a:gd name="T38" fmla="*/ 44990067 w 361"/>
              <a:gd name="T39" fmla="*/ 12721303 h 248"/>
              <a:gd name="T40" fmla="*/ 24835659 w 361"/>
              <a:gd name="T41" fmla="*/ 899396 h 248"/>
              <a:gd name="T42" fmla="*/ 24835659 w 361"/>
              <a:gd name="T43" fmla="*/ 899396 h 248"/>
              <a:gd name="T44" fmla="*/ 22885198 w 361"/>
              <a:gd name="T45" fmla="*/ 0 h 248"/>
              <a:gd name="T46" fmla="*/ 19244264 w 361"/>
              <a:gd name="T47" fmla="*/ 3597941 h 248"/>
              <a:gd name="T48" fmla="*/ 19244264 w 361"/>
              <a:gd name="T49" fmla="*/ 3597941 h 248"/>
              <a:gd name="T50" fmla="*/ 19244264 w 361"/>
              <a:gd name="T51" fmla="*/ 8995031 h 248"/>
              <a:gd name="T52" fmla="*/ 5461220 w 361"/>
              <a:gd name="T53" fmla="*/ 899396 h 248"/>
              <a:gd name="T54" fmla="*/ 5461220 w 361"/>
              <a:gd name="T55" fmla="*/ 899396 h 248"/>
              <a:gd name="T56" fmla="*/ 3640933 w 361"/>
              <a:gd name="T57" fmla="*/ 0 h 248"/>
              <a:gd name="T58" fmla="*/ 0 w 361"/>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61" h="248">
                <a:moveTo>
                  <a:pt x="0" y="28"/>
                </a:moveTo>
                <a:lnTo>
                  <a:pt x="0" y="28"/>
                </a:lnTo>
                <a:cubicBezTo>
                  <a:pt x="0" y="219"/>
                  <a:pt x="0" y="219"/>
                  <a:pt x="0" y="219"/>
                </a:cubicBezTo>
                <a:cubicBezTo>
                  <a:pt x="0" y="233"/>
                  <a:pt x="14" y="247"/>
                  <a:pt x="28" y="247"/>
                </a:cubicBezTo>
                <a:cubicBezTo>
                  <a:pt x="35" y="247"/>
                  <a:pt x="42" y="247"/>
                  <a:pt x="42" y="240"/>
                </a:cubicBezTo>
                <a:cubicBezTo>
                  <a:pt x="148" y="176"/>
                  <a:pt x="148" y="176"/>
                  <a:pt x="148" y="176"/>
                </a:cubicBezTo>
                <a:cubicBezTo>
                  <a:pt x="148" y="219"/>
                  <a:pt x="148" y="219"/>
                  <a:pt x="148" y="219"/>
                </a:cubicBezTo>
                <a:cubicBezTo>
                  <a:pt x="148" y="233"/>
                  <a:pt x="162" y="247"/>
                  <a:pt x="176" y="247"/>
                </a:cubicBezTo>
                <a:cubicBezTo>
                  <a:pt x="183" y="247"/>
                  <a:pt x="191" y="247"/>
                  <a:pt x="191" y="240"/>
                </a:cubicBezTo>
                <a:cubicBezTo>
                  <a:pt x="346" y="148"/>
                  <a:pt x="346" y="148"/>
                  <a:pt x="346" y="148"/>
                </a:cubicBezTo>
                <a:cubicBezTo>
                  <a:pt x="353" y="141"/>
                  <a:pt x="360" y="134"/>
                  <a:pt x="360" y="127"/>
                </a:cubicBezTo>
                <a:cubicBezTo>
                  <a:pt x="360" y="113"/>
                  <a:pt x="353" y="106"/>
                  <a:pt x="346" y="99"/>
                </a:cubicBezTo>
                <a:cubicBezTo>
                  <a:pt x="191" y="7"/>
                  <a:pt x="191" y="7"/>
                  <a:pt x="191" y="7"/>
                </a:cubicBezTo>
                <a:cubicBezTo>
                  <a:pt x="191" y="7"/>
                  <a:pt x="183" y="0"/>
                  <a:pt x="176" y="0"/>
                </a:cubicBezTo>
                <a:cubicBezTo>
                  <a:pt x="162" y="0"/>
                  <a:pt x="148" y="14"/>
                  <a:pt x="148" y="28"/>
                </a:cubicBezTo>
                <a:cubicBezTo>
                  <a:pt x="148" y="70"/>
                  <a:pt x="148" y="70"/>
                  <a:pt x="148" y="70"/>
                </a:cubicBezTo>
                <a:cubicBezTo>
                  <a:pt x="42" y="7"/>
                  <a:pt x="42" y="7"/>
                  <a:pt x="42" y="7"/>
                </a:cubicBezTo>
                <a:cubicBezTo>
                  <a:pt x="42" y="7"/>
                  <a:pt x="35" y="0"/>
                  <a:pt x="28" y="0"/>
                </a:cubicBezTo>
                <a:cubicBezTo>
                  <a:pt x="14" y="0"/>
                  <a:pt x="0" y="14"/>
                  <a:pt x="0" y="28"/>
                </a:cubicBezTo>
              </a:path>
            </a:pathLst>
          </a:custGeom>
          <a:solidFill>
            <a:schemeClr val="tx1"/>
          </a:solidFill>
          <a:ln>
            <a:noFill/>
          </a:ln>
          <a:extLst/>
        </p:spPr>
        <p:txBody>
          <a:bodyPr wrap="none" anchor="ctr"/>
          <a:lstStyle/>
          <a:p>
            <a:endParaRPr lang="en-US" dirty="0">
              <a:latin typeface="Lato Light"/>
            </a:endParaRPr>
          </a:p>
        </p:txBody>
      </p:sp>
      <p:sp>
        <p:nvSpPr>
          <p:cNvPr id="16453" name="Freeform 68"/>
          <p:cNvSpPr>
            <a:spLocks noChangeArrowheads="1"/>
          </p:cNvSpPr>
          <p:nvPr/>
        </p:nvSpPr>
        <p:spPr bwMode="auto">
          <a:xfrm>
            <a:off x="6231963" y="8492064"/>
            <a:ext cx="338578" cy="237067"/>
          </a:xfrm>
          <a:custGeom>
            <a:avLst/>
            <a:gdLst>
              <a:gd name="T0" fmla="*/ 45433353 w 354"/>
              <a:gd name="T1" fmla="*/ 3597941 h 248"/>
              <a:gd name="T2" fmla="*/ 45433353 w 354"/>
              <a:gd name="T3" fmla="*/ 3597941 h 248"/>
              <a:gd name="T4" fmla="*/ 45433353 w 354"/>
              <a:gd name="T5" fmla="*/ 28141152 h 248"/>
              <a:gd name="T6" fmla="*/ 41829638 w 354"/>
              <a:gd name="T7" fmla="*/ 31739451 h 248"/>
              <a:gd name="T8" fmla="*/ 40027602 w 354"/>
              <a:gd name="T9" fmla="*/ 30839697 h 248"/>
              <a:gd name="T10" fmla="*/ 40027602 w 354"/>
              <a:gd name="T11" fmla="*/ 30839697 h 248"/>
              <a:gd name="T12" fmla="*/ 26384788 w 354"/>
              <a:gd name="T13" fmla="*/ 22615730 h 248"/>
              <a:gd name="T14" fmla="*/ 26384788 w 354"/>
              <a:gd name="T15" fmla="*/ 28141152 h 248"/>
              <a:gd name="T16" fmla="*/ 22652280 w 354"/>
              <a:gd name="T17" fmla="*/ 31739451 h 248"/>
              <a:gd name="T18" fmla="*/ 20850602 w 354"/>
              <a:gd name="T19" fmla="*/ 30839697 h 248"/>
              <a:gd name="T20" fmla="*/ 20850602 w 354"/>
              <a:gd name="T21" fmla="*/ 30839697 h 248"/>
              <a:gd name="T22" fmla="*/ 1802037 w 354"/>
              <a:gd name="T23" fmla="*/ 19017789 h 248"/>
              <a:gd name="T24" fmla="*/ 1802037 w 354"/>
              <a:gd name="T25" fmla="*/ 19017789 h 248"/>
              <a:gd name="T26" fmla="*/ 1802037 w 354"/>
              <a:gd name="T27" fmla="*/ 19017789 h 248"/>
              <a:gd name="T28" fmla="*/ 1802037 w 354"/>
              <a:gd name="T29" fmla="*/ 19017789 h 248"/>
              <a:gd name="T30" fmla="*/ 0 w 354"/>
              <a:gd name="T31" fmla="*/ 16319244 h 248"/>
              <a:gd name="T32" fmla="*/ 1802037 w 354"/>
              <a:gd name="T33" fmla="*/ 12721303 h 248"/>
              <a:gd name="T34" fmla="*/ 1802037 w 354"/>
              <a:gd name="T35" fmla="*/ 12721303 h 248"/>
              <a:gd name="T36" fmla="*/ 1802037 w 354"/>
              <a:gd name="T37" fmla="*/ 12721303 h 248"/>
              <a:gd name="T38" fmla="*/ 1802037 w 354"/>
              <a:gd name="T39" fmla="*/ 12721303 h 248"/>
              <a:gd name="T40" fmla="*/ 20850602 w 354"/>
              <a:gd name="T41" fmla="*/ 899396 h 248"/>
              <a:gd name="T42" fmla="*/ 20850602 w 354"/>
              <a:gd name="T43" fmla="*/ 899396 h 248"/>
              <a:gd name="T44" fmla="*/ 22652280 w 354"/>
              <a:gd name="T45" fmla="*/ 0 h 248"/>
              <a:gd name="T46" fmla="*/ 26384788 w 354"/>
              <a:gd name="T47" fmla="*/ 3597941 h 248"/>
              <a:gd name="T48" fmla="*/ 26384788 w 354"/>
              <a:gd name="T49" fmla="*/ 3597941 h 248"/>
              <a:gd name="T50" fmla="*/ 26384788 w 354"/>
              <a:gd name="T51" fmla="*/ 8995031 h 248"/>
              <a:gd name="T52" fmla="*/ 40027602 w 354"/>
              <a:gd name="T53" fmla="*/ 899396 h 248"/>
              <a:gd name="T54" fmla="*/ 40027602 w 354"/>
              <a:gd name="T55" fmla="*/ 899396 h 248"/>
              <a:gd name="T56" fmla="*/ 41829638 w 354"/>
              <a:gd name="T57" fmla="*/ 0 h 248"/>
              <a:gd name="T58" fmla="*/ 45433353 w 354"/>
              <a:gd name="T59" fmla="*/ 3597941 h 24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354" h="248">
                <a:moveTo>
                  <a:pt x="353" y="28"/>
                </a:moveTo>
                <a:lnTo>
                  <a:pt x="353" y="28"/>
                </a:lnTo>
                <a:cubicBezTo>
                  <a:pt x="353" y="219"/>
                  <a:pt x="353" y="219"/>
                  <a:pt x="353" y="219"/>
                </a:cubicBezTo>
                <a:cubicBezTo>
                  <a:pt x="353" y="233"/>
                  <a:pt x="346" y="247"/>
                  <a:pt x="325" y="247"/>
                </a:cubicBezTo>
                <a:cubicBezTo>
                  <a:pt x="325" y="247"/>
                  <a:pt x="318" y="247"/>
                  <a:pt x="311" y="240"/>
                </a:cubicBezTo>
                <a:cubicBezTo>
                  <a:pt x="205" y="176"/>
                  <a:pt x="205" y="176"/>
                  <a:pt x="205" y="176"/>
                </a:cubicBezTo>
                <a:cubicBezTo>
                  <a:pt x="205" y="219"/>
                  <a:pt x="205" y="219"/>
                  <a:pt x="205" y="219"/>
                </a:cubicBezTo>
                <a:cubicBezTo>
                  <a:pt x="205" y="233"/>
                  <a:pt x="190" y="247"/>
                  <a:pt x="176" y="247"/>
                </a:cubicBezTo>
                <a:cubicBezTo>
                  <a:pt x="169" y="247"/>
                  <a:pt x="162" y="247"/>
                  <a:pt x="162" y="240"/>
                </a:cubicBezTo>
                <a:cubicBezTo>
                  <a:pt x="14" y="148"/>
                  <a:pt x="14" y="148"/>
                  <a:pt x="14" y="148"/>
                </a:cubicBezTo>
                <a:cubicBezTo>
                  <a:pt x="0" y="141"/>
                  <a:pt x="0" y="134"/>
                  <a:pt x="0" y="127"/>
                </a:cubicBezTo>
                <a:cubicBezTo>
                  <a:pt x="0" y="113"/>
                  <a:pt x="0" y="106"/>
                  <a:pt x="14" y="99"/>
                </a:cubicBezTo>
                <a:cubicBezTo>
                  <a:pt x="162" y="7"/>
                  <a:pt x="162" y="7"/>
                  <a:pt x="162" y="7"/>
                </a:cubicBezTo>
                <a:cubicBezTo>
                  <a:pt x="162" y="7"/>
                  <a:pt x="169" y="0"/>
                  <a:pt x="176" y="0"/>
                </a:cubicBezTo>
                <a:cubicBezTo>
                  <a:pt x="190" y="0"/>
                  <a:pt x="205" y="14"/>
                  <a:pt x="205" y="28"/>
                </a:cubicBezTo>
                <a:cubicBezTo>
                  <a:pt x="205" y="70"/>
                  <a:pt x="205" y="70"/>
                  <a:pt x="205" y="70"/>
                </a:cubicBezTo>
                <a:cubicBezTo>
                  <a:pt x="311" y="7"/>
                  <a:pt x="311" y="7"/>
                  <a:pt x="311" y="7"/>
                </a:cubicBezTo>
                <a:cubicBezTo>
                  <a:pt x="318" y="7"/>
                  <a:pt x="325" y="0"/>
                  <a:pt x="325" y="0"/>
                </a:cubicBezTo>
                <a:cubicBezTo>
                  <a:pt x="346" y="0"/>
                  <a:pt x="353" y="14"/>
                  <a:pt x="353" y="28"/>
                </a:cubicBezTo>
              </a:path>
            </a:pathLst>
          </a:custGeom>
          <a:solidFill>
            <a:schemeClr val="tx1"/>
          </a:solidFill>
          <a:ln>
            <a:noFill/>
          </a:ln>
          <a:extLst/>
        </p:spPr>
        <p:txBody>
          <a:bodyPr wrap="none" anchor="ctr"/>
          <a:lstStyle/>
          <a:p>
            <a:endParaRPr lang="en-US" dirty="0">
              <a:latin typeface="Lato Light"/>
            </a:endParaRPr>
          </a:p>
        </p:txBody>
      </p:sp>
      <p:sp>
        <p:nvSpPr>
          <p:cNvPr id="16454" name="Freeform 69"/>
          <p:cNvSpPr>
            <a:spLocks noChangeArrowheads="1"/>
          </p:cNvSpPr>
          <p:nvPr/>
        </p:nvSpPr>
        <p:spPr bwMode="auto">
          <a:xfrm>
            <a:off x="5305106" y="8492064"/>
            <a:ext cx="165056" cy="237067"/>
          </a:xfrm>
          <a:custGeom>
            <a:avLst/>
            <a:gdLst>
              <a:gd name="T0" fmla="*/ 18614151 w 171"/>
              <a:gd name="T1" fmla="*/ 31739451 h 248"/>
              <a:gd name="T2" fmla="*/ 18614151 w 171"/>
              <a:gd name="T3" fmla="*/ 31739451 h 248"/>
              <a:gd name="T4" fmla="*/ 14943964 w 171"/>
              <a:gd name="T5" fmla="*/ 28141152 h 248"/>
              <a:gd name="T6" fmla="*/ 14943964 w 171"/>
              <a:gd name="T7" fmla="*/ 3597941 h 248"/>
              <a:gd name="T8" fmla="*/ 18614151 w 171"/>
              <a:gd name="T9" fmla="*/ 0 h 248"/>
              <a:gd name="T10" fmla="*/ 22284699 w 171"/>
              <a:gd name="T11" fmla="*/ 3597941 h 248"/>
              <a:gd name="T12" fmla="*/ 22284699 w 171"/>
              <a:gd name="T13" fmla="*/ 28141152 h 248"/>
              <a:gd name="T14" fmla="*/ 18614151 w 171"/>
              <a:gd name="T15" fmla="*/ 31739451 h 248"/>
              <a:gd name="T16" fmla="*/ 3801614 w 171"/>
              <a:gd name="T17" fmla="*/ 31739451 h 248"/>
              <a:gd name="T18" fmla="*/ 3801614 w 171"/>
              <a:gd name="T19" fmla="*/ 31739451 h 248"/>
              <a:gd name="T20" fmla="*/ 0 w 171"/>
              <a:gd name="T21" fmla="*/ 28141152 h 248"/>
              <a:gd name="T22" fmla="*/ 0 w 171"/>
              <a:gd name="T23" fmla="*/ 3597941 h 248"/>
              <a:gd name="T24" fmla="*/ 3801614 w 171"/>
              <a:gd name="T25" fmla="*/ 0 h 248"/>
              <a:gd name="T26" fmla="*/ 7471801 w 171"/>
              <a:gd name="T27" fmla="*/ 3597941 h 248"/>
              <a:gd name="T28" fmla="*/ 7471801 w 171"/>
              <a:gd name="T29" fmla="*/ 28141152 h 248"/>
              <a:gd name="T30" fmla="*/ 3801614 w 171"/>
              <a:gd name="T31" fmla="*/ 31739451 h 2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1" h="248">
                <a:moveTo>
                  <a:pt x="142" y="247"/>
                </a:moveTo>
                <a:lnTo>
                  <a:pt x="142" y="247"/>
                </a:lnTo>
                <a:cubicBezTo>
                  <a:pt x="121" y="247"/>
                  <a:pt x="114" y="233"/>
                  <a:pt x="114" y="219"/>
                </a:cubicBezTo>
                <a:cubicBezTo>
                  <a:pt x="114" y="28"/>
                  <a:pt x="114" y="28"/>
                  <a:pt x="114" y="28"/>
                </a:cubicBezTo>
                <a:cubicBezTo>
                  <a:pt x="114" y="14"/>
                  <a:pt x="121" y="0"/>
                  <a:pt x="142" y="0"/>
                </a:cubicBezTo>
                <a:cubicBezTo>
                  <a:pt x="156" y="0"/>
                  <a:pt x="170" y="14"/>
                  <a:pt x="170" y="28"/>
                </a:cubicBezTo>
                <a:cubicBezTo>
                  <a:pt x="170" y="219"/>
                  <a:pt x="170" y="219"/>
                  <a:pt x="170" y="219"/>
                </a:cubicBezTo>
                <a:cubicBezTo>
                  <a:pt x="170" y="233"/>
                  <a:pt x="156" y="247"/>
                  <a:pt x="142" y="247"/>
                </a:cubicBezTo>
                <a:close/>
                <a:moveTo>
                  <a:pt x="29" y="247"/>
                </a:moveTo>
                <a:lnTo>
                  <a:pt x="29" y="247"/>
                </a:lnTo>
                <a:cubicBezTo>
                  <a:pt x="7" y="247"/>
                  <a:pt x="0" y="233"/>
                  <a:pt x="0" y="219"/>
                </a:cubicBezTo>
                <a:cubicBezTo>
                  <a:pt x="0" y="28"/>
                  <a:pt x="0" y="28"/>
                  <a:pt x="0" y="28"/>
                </a:cubicBezTo>
                <a:cubicBezTo>
                  <a:pt x="0" y="14"/>
                  <a:pt x="7" y="0"/>
                  <a:pt x="29" y="0"/>
                </a:cubicBezTo>
                <a:cubicBezTo>
                  <a:pt x="43" y="0"/>
                  <a:pt x="57" y="14"/>
                  <a:pt x="57" y="28"/>
                </a:cubicBezTo>
                <a:cubicBezTo>
                  <a:pt x="57" y="219"/>
                  <a:pt x="57" y="219"/>
                  <a:pt x="57" y="219"/>
                </a:cubicBezTo>
                <a:cubicBezTo>
                  <a:pt x="57" y="233"/>
                  <a:pt x="43" y="247"/>
                  <a:pt x="29" y="247"/>
                </a:cubicBezTo>
                <a:close/>
              </a:path>
            </a:pathLst>
          </a:custGeom>
          <a:solidFill>
            <a:schemeClr val="tx1"/>
          </a:solidFill>
          <a:ln>
            <a:noFill/>
          </a:ln>
          <a:extLst/>
        </p:spPr>
        <p:txBody>
          <a:bodyPr wrap="none" anchor="ctr"/>
          <a:lstStyle/>
          <a:p>
            <a:endParaRPr lang="en-US" dirty="0">
              <a:latin typeface="Lato Light"/>
            </a:endParaRPr>
          </a:p>
        </p:txBody>
      </p:sp>
      <p:sp>
        <p:nvSpPr>
          <p:cNvPr id="16455" name="Freeform 70"/>
          <p:cNvSpPr>
            <a:spLocks noChangeArrowheads="1"/>
          </p:cNvSpPr>
          <p:nvPr/>
        </p:nvSpPr>
        <p:spPr bwMode="auto">
          <a:xfrm>
            <a:off x="4251279" y="8487832"/>
            <a:ext cx="249703" cy="249765"/>
          </a:xfrm>
          <a:custGeom>
            <a:avLst/>
            <a:gdLst>
              <a:gd name="T0" fmla="*/ 29777684 w 262"/>
              <a:gd name="T1" fmla="*/ 33355469 h 262"/>
              <a:gd name="T2" fmla="*/ 29777684 w 262"/>
              <a:gd name="T3" fmla="*/ 33355469 h 262"/>
              <a:gd name="T4" fmla="*/ 3578499 w 262"/>
              <a:gd name="T5" fmla="*/ 33355469 h 262"/>
              <a:gd name="T6" fmla="*/ 0 w 262"/>
              <a:gd name="T7" fmla="*/ 29777009 h 262"/>
              <a:gd name="T8" fmla="*/ 0 w 262"/>
              <a:gd name="T9" fmla="*/ 3578460 h 262"/>
              <a:gd name="T10" fmla="*/ 3578499 w 262"/>
              <a:gd name="T11" fmla="*/ 0 h 262"/>
              <a:gd name="T12" fmla="*/ 29777684 w 262"/>
              <a:gd name="T13" fmla="*/ 0 h 262"/>
              <a:gd name="T14" fmla="*/ 33356183 w 262"/>
              <a:gd name="T15" fmla="*/ 3578460 h 262"/>
              <a:gd name="T16" fmla="*/ 33356183 w 262"/>
              <a:gd name="T17" fmla="*/ 29777009 h 262"/>
              <a:gd name="T18" fmla="*/ 29777684 w 262"/>
              <a:gd name="T19" fmla="*/ 33355469 h 26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62" h="262">
                <a:moveTo>
                  <a:pt x="233" y="261"/>
                </a:moveTo>
                <a:lnTo>
                  <a:pt x="233" y="261"/>
                </a:lnTo>
                <a:cubicBezTo>
                  <a:pt x="28" y="261"/>
                  <a:pt x="28" y="261"/>
                  <a:pt x="28" y="261"/>
                </a:cubicBezTo>
                <a:cubicBezTo>
                  <a:pt x="7" y="261"/>
                  <a:pt x="0" y="254"/>
                  <a:pt x="0" y="233"/>
                </a:cubicBezTo>
                <a:cubicBezTo>
                  <a:pt x="0" y="28"/>
                  <a:pt x="0" y="28"/>
                  <a:pt x="0" y="28"/>
                </a:cubicBezTo>
                <a:cubicBezTo>
                  <a:pt x="0" y="14"/>
                  <a:pt x="7" y="0"/>
                  <a:pt x="28" y="0"/>
                </a:cubicBezTo>
                <a:cubicBezTo>
                  <a:pt x="233" y="0"/>
                  <a:pt x="233" y="0"/>
                  <a:pt x="233" y="0"/>
                </a:cubicBezTo>
                <a:cubicBezTo>
                  <a:pt x="247" y="0"/>
                  <a:pt x="261" y="14"/>
                  <a:pt x="261" y="28"/>
                </a:cubicBezTo>
                <a:cubicBezTo>
                  <a:pt x="261" y="233"/>
                  <a:pt x="261" y="233"/>
                  <a:pt x="261" y="233"/>
                </a:cubicBezTo>
                <a:cubicBezTo>
                  <a:pt x="261" y="254"/>
                  <a:pt x="247" y="261"/>
                  <a:pt x="233" y="261"/>
                </a:cubicBezTo>
              </a:path>
            </a:pathLst>
          </a:custGeom>
          <a:solidFill>
            <a:schemeClr val="tx1"/>
          </a:solidFill>
          <a:ln>
            <a:noFill/>
          </a:ln>
          <a:extLst/>
        </p:spPr>
        <p:txBody>
          <a:bodyPr wrap="none" anchor="ctr"/>
          <a:lstStyle/>
          <a:p>
            <a:endParaRPr lang="en-US" dirty="0">
              <a:latin typeface="Lato Light"/>
            </a:endParaRPr>
          </a:p>
        </p:txBody>
      </p:sp>
      <p:sp>
        <p:nvSpPr>
          <p:cNvPr id="16456" name="Freeform 71"/>
          <p:cNvSpPr>
            <a:spLocks noChangeArrowheads="1"/>
          </p:cNvSpPr>
          <p:nvPr/>
        </p:nvSpPr>
        <p:spPr bwMode="auto">
          <a:xfrm>
            <a:off x="3231313" y="8487832"/>
            <a:ext cx="258165" cy="249765"/>
          </a:xfrm>
          <a:custGeom>
            <a:avLst/>
            <a:gdLst>
              <a:gd name="T0" fmla="*/ 17365502 w 269"/>
              <a:gd name="T1" fmla="*/ 0 h 262"/>
              <a:gd name="T2" fmla="*/ 17365502 w 269"/>
              <a:gd name="T3" fmla="*/ 0 h 262"/>
              <a:gd name="T4" fmla="*/ 34730644 w 269"/>
              <a:gd name="T5" fmla="*/ 17124774 h 262"/>
              <a:gd name="T6" fmla="*/ 17365502 w 269"/>
              <a:gd name="T7" fmla="*/ 33355469 h 262"/>
              <a:gd name="T8" fmla="*/ 0 w 269"/>
              <a:gd name="T9" fmla="*/ 17124774 h 262"/>
              <a:gd name="T10" fmla="*/ 17365502 w 269"/>
              <a:gd name="T11" fmla="*/ 0 h 26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69" h="262">
                <a:moveTo>
                  <a:pt x="134" y="0"/>
                </a:moveTo>
                <a:lnTo>
                  <a:pt x="134" y="0"/>
                </a:lnTo>
                <a:cubicBezTo>
                  <a:pt x="205" y="0"/>
                  <a:pt x="268" y="56"/>
                  <a:pt x="268" y="134"/>
                </a:cubicBezTo>
                <a:cubicBezTo>
                  <a:pt x="268" y="204"/>
                  <a:pt x="205" y="261"/>
                  <a:pt x="134" y="261"/>
                </a:cubicBezTo>
                <a:cubicBezTo>
                  <a:pt x="63" y="261"/>
                  <a:pt x="0" y="204"/>
                  <a:pt x="0" y="134"/>
                </a:cubicBezTo>
                <a:cubicBezTo>
                  <a:pt x="0" y="56"/>
                  <a:pt x="63" y="0"/>
                  <a:pt x="134" y="0"/>
                </a:cubicBezTo>
              </a:path>
            </a:pathLst>
          </a:custGeom>
          <a:solidFill>
            <a:schemeClr val="tx1"/>
          </a:solidFill>
          <a:ln>
            <a:noFill/>
          </a:ln>
          <a:extLst/>
        </p:spPr>
        <p:txBody>
          <a:bodyPr wrap="none" anchor="ctr"/>
          <a:lstStyle/>
          <a:p>
            <a:endParaRPr lang="en-US" dirty="0">
              <a:latin typeface="Lato Light"/>
            </a:endParaRPr>
          </a:p>
        </p:txBody>
      </p:sp>
      <p:sp>
        <p:nvSpPr>
          <p:cNvPr id="16457" name="Freeform 72"/>
          <p:cNvSpPr>
            <a:spLocks noChangeArrowheads="1"/>
          </p:cNvSpPr>
          <p:nvPr/>
        </p:nvSpPr>
        <p:spPr bwMode="auto">
          <a:xfrm>
            <a:off x="2219809" y="8466664"/>
            <a:ext cx="249703" cy="292101"/>
          </a:xfrm>
          <a:custGeom>
            <a:avLst/>
            <a:gdLst>
              <a:gd name="T0" fmla="*/ 33356183 w 262"/>
              <a:gd name="T1" fmla="*/ 20121233 h 305"/>
              <a:gd name="T2" fmla="*/ 33356183 w 262"/>
              <a:gd name="T3" fmla="*/ 20121233 h 305"/>
              <a:gd name="T4" fmla="*/ 31566933 w 262"/>
              <a:gd name="T5" fmla="*/ 22829874 h 305"/>
              <a:gd name="T6" fmla="*/ 31566933 w 262"/>
              <a:gd name="T7" fmla="*/ 22829874 h 305"/>
              <a:gd name="T8" fmla="*/ 5367748 w 262"/>
              <a:gd name="T9" fmla="*/ 38307773 h 305"/>
              <a:gd name="T10" fmla="*/ 5367748 w 262"/>
              <a:gd name="T11" fmla="*/ 38307773 h 305"/>
              <a:gd name="T12" fmla="*/ 5367748 w 262"/>
              <a:gd name="T13" fmla="*/ 38307773 h 305"/>
              <a:gd name="T14" fmla="*/ 5367748 w 262"/>
              <a:gd name="T15" fmla="*/ 38307773 h 305"/>
              <a:gd name="T16" fmla="*/ 3578499 w 262"/>
              <a:gd name="T17" fmla="*/ 39210653 h 305"/>
              <a:gd name="T18" fmla="*/ 0 w 262"/>
              <a:gd name="T19" fmla="*/ 35599132 h 305"/>
              <a:gd name="T20" fmla="*/ 0 w 262"/>
              <a:gd name="T21" fmla="*/ 35599132 h 305"/>
              <a:gd name="T22" fmla="*/ 0 w 262"/>
              <a:gd name="T23" fmla="*/ 3740453 h 305"/>
              <a:gd name="T24" fmla="*/ 0 w 262"/>
              <a:gd name="T25" fmla="*/ 3740453 h 305"/>
              <a:gd name="T26" fmla="*/ 3578499 w 262"/>
              <a:gd name="T27" fmla="*/ 0 h 305"/>
              <a:gd name="T28" fmla="*/ 5367748 w 262"/>
              <a:gd name="T29" fmla="*/ 902880 h 305"/>
              <a:gd name="T30" fmla="*/ 5367748 w 262"/>
              <a:gd name="T31" fmla="*/ 902880 h 305"/>
              <a:gd name="T32" fmla="*/ 5367748 w 262"/>
              <a:gd name="T33" fmla="*/ 902880 h 305"/>
              <a:gd name="T34" fmla="*/ 5367748 w 262"/>
              <a:gd name="T35" fmla="*/ 902880 h 305"/>
              <a:gd name="T36" fmla="*/ 31566933 w 262"/>
              <a:gd name="T37" fmla="*/ 16509711 h 305"/>
              <a:gd name="T38" fmla="*/ 31566933 w 262"/>
              <a:gd name="T39" fmla="*/ 16509711 h 305"/>
              <a:gd name="T40" fmla="*/ 33356183 w 262"/>
              <a:gd name="T41" fmla="*/ 20121233 h 30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62" h="305">
                <a:moveTo>
                  <a:pt x="261" y="156"/>
                </a:moveTo>
                <a:lnTo>
                  <a:pt x="261" y="156"/>
                </a:lnTo>
                <a:cubicBezTo>
                  <a:pt x="261" y="163"/>
                  <a:pt x="261" y="170"/>
                  <a:pt x="247" y="177"/>
                </a:cubicBezTo>
                <a:cubicBezTo>
                  <a:pt x="42" y="297"/>
                  <a:pt x="42" y="297"/>
                  <a:pt x="42" y="297"/>
                </a:cubicBezTo>
                <a:cubicBezTo>
                  <a:pt x="35" y="304"/>
                  <a:pt x="35" y="304"/>
                  <a:pt x="28" y="304"/>
                </a:cubicBezTo>
                <a:cubicBezTo>
                  <a:pt x="14" y="304"/>
                  <a:pt x="0" y="290"/>
                  <a:pt x="0" y="276"/>
                </a:cubicBezTo>
                <a:cubicBezTo>
                  <a:pt x="0" y="29"/>
                  <a:pt x="0" y="29"/>
                  <a:pt x="0" y="29"/>
                </a:cubicBezTo>
                <a:cubicBezTo>
                  <a:pt x="0" y="14"/>
                  <a:pt x="14" y="0"/>
                  <a:pt x="28" y="0"/>
                </a:cubicBezTo>
                <a:cubicBezTo>
                  <a:pt x="35" y="0"/>
                  <a:pt x="35" y="7"/>
                  <a:pt x="42" y="7"/>
                </a:cubicBezTo>
                <a:cubicBezTo>
                  <a:pt x="247" y="128"/>
                  <a:pt x="247" y="128"/>
                  <a:pt x="247" y="128"/>
                </a:cubicBezTo>
                <a:cubicBezTo>
                  <a:pt x="261" y="135"/>
                  <a:pt x="261" y="142"/>
                  <a:pt x="261" y="156"/>
                </a:cubicBezTo>
              </a:path>
            </a:pathLst>
          </a:custGeom>
          <a:solidFill>
            <a:schemeClr val="tx1"/>
          </a:solidFill>
          <a:ln>
            <a:noFill/>
          </a:ln>
          <a:extLst/>
        </p:spPr>
        <p:txBody>
          <a:bodyPr wrap="none" anchor="ctr"/>
          <a:lstStyle/>
          <a:p>
            <a:endParaRPr lang="en-US" dirty="0">
              <a:latin typeface="Lato Light"/>
            </a:endParaRPr>
          </a:p>
        </p:txBody>
      </p:sp>
      <p:sp>
        <p:nvSpPr>
          <p:cNvPr id="16458" name="Freeform 73"/>
          <p:cNvSpPr>
            <a:spLocks noChangeArrowheads="1"/>
          </p:cNvSpPr>
          <p:nvPr/>
        </p:nvSpPr>
        <p:spPr bwMode="auto">
          <a:xfrm>
            <a:off x="13202446" y="7315197"/>
            <a:ext cx="579814" cy="579968"/>
          </a:xfrm>
          <a:custGeom>
            <a:avLst/>
            <a:gdLst>
              <a:gd name="T0" fmla="*/ 74787349 w 602"/>
              <a:gd name="T1" fmla="*/ 78442719 h 602"/>
              <a:gd name="T2" fmla="*/ 74787349 w 602"/>
              <a:gd name="T3" fmla="*/ 78442719 h 602"/>
              <a:gd name="T4" fmla="*/ 3654649 w 602"/>
              <a:gd name="T5" fmla="*/ 78442719 h 602"/>
              <a:gd name="T6" fmla="*/ 0 w 602"/>
              <a:gd name="T7" fmla="*/ 74657633 h 602"/>
              <a:gd name="T8" fmla="*/ 0 w 602"/>
              <a:gd name="T9" fmla="*/ 3654665 h 602"/>
              <a:gd name="T10" fmla="*/ 3654649 w 602"/>
              <a:gd name="T11" fmla="*/ 0 h 602"/>
              <a:gd name="T12" fmla="*/ 74787349 w 602"/>
              <a:gd name="T13" fmla="*/ 0 h 602"/>
              <a:gd name="T14" fmla="*/ 78441997 w 602"/>
              <a:gd name="T15" fmla="*/ 3654665 h 602"/>
              <a:gd name="T16" fmla="*/ 78441997 w 602"/>
              <a:gd name="T17" fmla="*/ 74657633 h 602"/>
              <a:gd name="T18" fmla="*/ 74787349 w 602"/>
              <a:gd name="T19" fmla="*/ 78442719 h 602"/>
              <a:gd name="T20" fmla="*/ 71002280 w 602"/>
              <a:gd name="T21" fmla="*/ 7308970 h 602"/>
              <a:gd name="T22" fmla="*/ 71002280 w 602"/>
              <a:gd name="T23" fmla="*/ 7308970 h 602"/>
              <a:gd name="T24" fmla="*/ 7439717 w 602"/>
              <a:gd name="T25" fmla="*/ 7308970 h 602"/>
              <a:gd name="T26" fmla="*/ 7439717 w 602"/>
              <a:gd name="T27" fmla="*/ 71002968 h 602"/>
              <a:gd name="T28" fmla="*/ 71002280 w 602"/>
              <a:gd name="T29" fmla="*/ 71002968 h 602"/>
              <a:gd name="T30" fmla="*/ 71002280 w 602"/>
              <a:gd name="T31" fmla="*/ 7308970 h 602"/>
              <a:gd name="T32" fmla="*/ 14748653 w 602"/>
              <a:gd name="T33" fmla="*/ 52599581 h 602"/>
              <a:gd name="T34" fmla="*/ 14748653 w 602"/>
              <a:gd name="T35" fmla="*/ 52599581 h 602"/>
              <a:gd name="T36" fmla="*/ 22188371 w 602"/>
              <a:gd name="T37" fmla="*/ 52599581 h 602"/>
              <a:gd name="T38" fmla="*/ 25842658 w 602"/>
              <a:gd name="T39" fmla="*/ 56254247 h 602"/>
              <a:gd name="T40" fmla="*/ 25842658 w 602"/>
              <a:gd name="T41" fmla="*/ 63563216 h 602"/>
              <a:gd name="T42" fmla="*/ 22188371 w 602"/>
              <a:gd name="T43" fmla="*/ 67348302 h 602"/>
              <a:gd name="T44" fmla="*/ 14748653 w 602"/>
              <a:gd name="T45" fmla="*/ 67348302 h 602"/>
              <a:gd name="T46" fmla="*/ 11094005 w 602"/>
              <a:gd name="T47" fmla="*/ 63563216 h 602"/>
              <a:gd name="T48" fmla="*/ 11094005 w 602"/>
              <a:gd name="T49" fmla="*/ 56254247 h 602"/>
              <a:gd name="T50" fmla="*/ 14748653 w 602"/>
              <a:gd name="T51" fmla="*/ 52599581 h 602"/>
              <a:gd name="T52" fmla="*/ 35109700 w 602"/>
              <a:gd name="T53" fmla="*/ 19317053 h 602"/>
              <a:gd name="T54" fmla="*/ 35109700 w 602"/>
              <a:gd name="T55" fmla="*/ 19317053 h 602"/>
              <a:gd name="T56" fmla="*/ 42418636 w 602"/>
              <a:gd name="T57" fmla="*/ 19317053 h 602"/>
              <a:gd name="T58" fmla="*/ 46073284 w 602"/>
              <a:gd name="T59" fmla="*/ 22971718 h 602"/>
              <a:gd name="T60" fmla="*/ 46073284 w 602"/>
              <a:gd name="T61" fmla="*/ 63563216 h 602"/>
              <a:gd name="T62" fmla="*/ 42418636 w 602"/>
              <a:gd name="T63" fmla="*/ 67348302 h 602"/>
              <a:gd name="T64" fmla="*/ 35109700 w 602"/>
              <a:gd name="T65" fmla="*/ 67348302 h 602"/>
              <a:gd name="T66" fmla="*/ 31324631 w 602"/>
              <a:gd name="T67" fmla="*/ 63563216 h 602"/>
              <a:gd name="T68" fmla="*/ 31324631 w 602"/>
              <a:gd name="T69" fmla="*/ 22971718 h 602"/>
              <a:gd name="T70" fmla="*/ 35109700 w 602"/>
              <a:gd name="T71" fmla="*/ 19317053 h 602"/>
              <a:gd name="T72" fmla="*/ 56253627 w 602"/>
              <a:gd name="T73" fmla="*/ 34065774 h 602"/>
              <a:gd name="T74" fmla="*/ 56253627 w 602"/>
              <a:gd name="T75" fmla="*/ 34065774 h 602"/>
              <a:gd name="T76" fmla="*/ 63693344 w 602"/>
              <a:gd name="T77" fmla="*/ 34065774 h 602"/>
              <a:gd name="T78" fmla="*/ 67347631 w 602"/>
              <a:gd name="T79" fmla="*/ 37850860 h 602"/>
              <a:gd name="T80" fmla="*/ 67347631 w 602"/>
              <a:gd name="T81" fmla="*/ 63563216 h 602"/>
              <a:gd name="T82" fmla="*/ 63693344 w 602"/>
              <a:gd name="T83" fmla="*/ 67348302 h 602"/>
              <a:gd name="T84" fmla="*/ 56253627 w 602"/>
              <a:gd name="T85" fmla="*/ 67348302 h 602"/>
              <a:gd name="T86" fmla="*/ 52598978 w 602"/>
              <a:gd name="T87" fmla="*/ 63563216 h 602"/>
              <a:gd name="T88" fmla="*/ 52598978 w 602"/>
              <a:gd name="T89" fmla="*/ 37850860 h 602"/>
              <a:gd name="T90" fmla="*/ 56253627 w 602"/>
              <a:gd name="T91" fmla="*/ 34065774 h 6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602">
                <a:moveTo>
                  <a:pt x="573" y="601"/>
                </a:moveTo>
                <a:lnTo>
                  <a:pt x="573" y="601"/>
                </a:lnTo>
                <a:cubicBezTo>
                  <a:pt x="28" y="601"/>
                  <a:pt x="28" y="601"/>
                  <a:pt x="28" y="601"/>
                </a:cubicBezTo>
                <a:cubicBezTo>
                  <a:pt x="7" y="601"/>
                  <a:pt x="0" y="586"/>
                  <a:pt x="0" y="572"/>
                </a:cubicBezTo>
                <a:cubicBezTo>
                  <a:pt x="0" y="28"/>
                  <a:pt x="0" y="28"/>
                  <a:pt x="0" y="28"/>
                </a:cubicBezTo>
                <a:cubicBezTo>
                  <a:pt x="0" y="7"/>
                  <a:pt x="7" y="0"/>
                  <a:pt x="28" y="0"/>
                </a:cubicBezTo>
                <a:cubicBezTo>
                  <a:pt x="573" y="0"/>
                  <a:pt x="573" y="0"/>
                  <a:pt x="573" y="0"/>
                </a:cubicBezTo>
                <a:cubicBezTo>
                  <a:pt x="587" y="0"/>
                  <a:pt x="601" y="7"/>
                  <a:pt x="601" y="28"/>
                </a:cubicBezTo>
                <a:cubicBezTo>
                  <a:pt x="601" y="572"/>
                  <a:pt x="601" y="572"/>
                  <a:pt x="601" y="572"/>
                </a:cubicBezTo>
                <a:cubicBezTo>
                  <a:pt x="601" y="586"/>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13" y="403"/>
                </a:moveTo>
                <a:lnTo>
                  <a:pt x="113" y="403"/>
                </a:lnTo>
                <a:cubicBezTo>
                  <a:pt x="170" y="403"/>
                  <a:pt x="170" y="403"/>
                  <a:pt x="170" y="403"/>
                </a:cubicBezTo>
                <a:cubicBezTo>
                  <a:pt x="184" y="403"/>
                  <a:pt x="198" y="417"/>
                  <a:pt x="198" y="431"/>
                </a:cubicBezTo>
                <a:cubicBezTo>
                  <a:pt x="198" y="487"/>
                  <a:pt x="198" y="487"/>
                  <a:pt x="198" y="487"/>
                </a:cubicBezTo>
                <a:cubicBezTo>
                  <a:pt x="198" y="502"/>
                  <a:pt x="184" y="516"/>
                  <a:pt x="170" y="516"/>
                </a:cubicBezTo>
                <a:cubicBezTo>
                  <a:pt x="113" y="516"/>
                  <a:pt x="113" y="516"/>
                  <a:pt x="113" y="516"/>
                </a:cubicBezTo>
                <a:cubicBezTo>
                  <a:pt x="92" y="516"/>
                  <a:pt x="85" y="502"/>
                  <a:pt x="85" y="487"/>
                </a:cubicBezTo>
                <a:cubicBezTo>
                  <a:pt x="85" y="431"/>
                  <a:pt x="85" y="431"/>
                  <a:pt x="85" y="431"/>
                </a:cubicBezTo>
                <a:cubicBezTo>
                  <a:pt x="85" y="417"/>
                  <a:pt x="92" y="403"/>
                  <a:pt x="113" y="403"/>
                </a:cubicBezTo>
                <a:close/>
                <a:moveTo>
                  <a:pt x="269" y="148"/>
                </a:moveTo>
                <a:lnTo>
                  <a:pt x="269" y="148"/>
                </a:lnTo>
                <a:cubicBezTo>
                  <a:pt x="325" y="148"/>
                  <a:pt x="325" y="148"/>
                  <a:pt x="325" y="148"/>
                </a:cubicBezTo>
                <a:cubicBezTo>
                  <a:pt x="346" y="148"/>
                  <a:pt x="353" y="162"/>
                  <a:pt x="353" y="176"/>
                </a:cubicBezTo>
                <a:cubicBezTo>
                  <a:pt x="353" y="487"/>
                  <a:pt x="353" y="487"/>
                  <a:pt x="353" y="487"/>
                </a:cubicBezTo>
                <a:cubicBezTo>
                  <a:pt x="353" y="502"/>
                  <a:pt x="346" y="516"/>
                  <a:pt x="325" y="516"/>
                </a:cubicBezTo>
                <a:cubicBezTo>
                  <a:pt x="269" y="516"/>
                  <a:pt x="269" y="516"/>
                  <a:pt x="269" y="516"/>
                </a:cubicBezTo>
                <a:cubicBezTo>
                  <a:pt x="255" y="516"/>
                  <a:pt x="240" y="502"/>
                  <a:pt x="240" y="487"/>
                </a:cubicBezTo>
                <a:cubicBezTo>
                  <a:pt x="240" y="176"/>
                  <a:pt x="240" y="176"/>
                  <a:pt x="240" y="176"/>
                </a:cubicBezTo>
                <a:cubicBezTo>
                  <a:pt x="240" y="162"/>
                  <a:pt x="255" y="148"/>
                  <a:pt x="269" y="148"/>
                </a:cubicBezTo>
                <a:close/>
                <a:moveTo>
                  <a:pt x="431" y="261"/>
                </a:moveTo>
                <a:lnTo>
                  <a:pt x="431" y="261"/>
                </a:lnTo>
                <a:cubicBezTo>
                  <a:pt x="488" y="261"/>
                  <a:pt x="488" y="261"/>
                  <a:pt x="488" y="261"/>
                </a:cubicBezTo>
                <a:cubicBezTo>
                  <a:pt x="502" y="261"/>
                  <a:pt x="516" y="276"/>
                  <a:pt x="516" y="290"/>
                </a:cubicBezTo>
                <a:cubicBezTo>
                  <a:pt x="516" y="487"/>
                  <a:pt x="516" y="487"/>
                  <a:pt x="516" y="487"/>
                </a:cubicBezTo>
                <a:cubicBezTo>
                  <a:pt x="516" y="502"/>
                  <a:pt x="502" y="516"/>
                  <a:pt x="488" y="516"/>
                </a:cubicBezTo>
                <a:cubicBezTo>
                  <a:pt x="431" y="516"/>
                  <a:pt x="431" y="516"/>
                  <a:pt x="431" y="516"/>
                </a:cubicBezTo>
                <a:cubicBezTo>
                  <a:pt x="417" y="516"/>
                  <a:pt x="403" y="502"/>
                  <a:pt x="403" y="487"/>
                </a:cubicBezTo>
                <a:cubicBezTo>
                  <a:pt x="403" y="290"/>
                  <a:pt x="403" y="290"/>
                  <a:pt x="403" y="290"/>
                </a:cubicBezTo>
                <a:cubicBezTo>
                  <a:pt x="403" y="276"/>
                  <a:pt x="417" y="261"/>
                  <a:pt x="431" y="261"/>
                </a:cubicBezTo>
                <a:close/>
              </a:path>
            </a:pathLst>
          </a:custGeom>
          <a:solidFill>
            <a:schemeClr val="tx1"/>
          </a:solidFill>
          <a:ln>
            <a:noFill/>
          </a:ln>
          <a:extLst/>
        </p:spPr>
        <p:txBody>
          <a:bodyPr wrap="none" anchor="ctr"/>
          <a:lstStyle/>
          <a:p>
            <a:endParaRPr lang="en-US" dirty="0">
              <a:latin typeface="Lato Light"/>
            </a:endParaRPr>
          </a:p>
        </p:txBody>
      </p:sp>
      <p:sp>
        <p:nvSpPr>
          <p:cNvPr id="16459" name="Freeform 74"/>
          <p:cNvSpPr>
            <a:spLocks noChangeArrowheads="1"/>
          </p:cNvSpPr>
          <p:nvPr/>
        </p:nvSpPr>
        <p:spPr bwMode="auto">
          <a:xfrm>
            <a:off x="12182478" y="7315197"/>
            <a:ext cx="584048" cy="579968"/>
          </a:xfrm>
          <a:custGeom>
            <a:avLst/>
            <a:gdLst>
              <a:gd name="T0" fmla="*/ 74925449 w 609"/>
              <a:gd name="T1" fmla="*/ 78442719 h 602"/>
              <a:gd name="T2" fmla="*/ 74925449 w 609"/>
              <a:gd name="T3" fmla="*/ 78442719 h 602"/>
              <a:gd name="T4" fmla="*/ 3623191 w 609"/>
              <a:gd name="T5" fmla="*/ 78442719 h 602"/>
              <a:gd name="T6" fmla="*/ 0 w 609"/>
              <a:gd name="T7" fmla="*/ 74657633 h 602"/>
              <a:gd name="T8" fmla="*/ 0 w 609"/>
              <a:gd name="T9" fmla="*/ 3654665 h 602"/>
              <a:gd name="T10" fmla="*/ 3623191 w 609"/>
              <a:gd name="T11" fmla="*/ 0 h 602"/>
              <a:gd name="T12" fmla="*/ 74925449 w 609"/>
              <a:gd name="T13" fmla="*/ 0 h 602"/>
              <a:gd name="T14" fmla="*/ 78678142 w 609"/>
              <a:gd name="T15" fmla="*/ 3654665 h 602"/>
              <a:gd name="T16" fmla="*/ 78678142 w 609"/>
              <a:gd name="T17" fmla="*/ 74657633 h 602"/>
              <a:gd name="T18" fmla="*/ 74925449 w 609"/>
              <a:gd name="T19" fmla="*/ 78442719 h 602"/>
              <a:gd name="T20" fmla="*/ 71302258 w 609"/>
              <a:gd name="T21" fmla="*/ 7308970 h 602"/>
              <a:gd name="T22" fmla="*/ 71302258 w 609"/>
              <a:gd name="T23" fmla="*/ 7308970 h 602"/>
              <a:gd name="T24" fmla="*/ 7246742 w 609"/>
              <a:gd name="T25" fmla="*/ 7308970 h 602"/>
              <a:gd name="T26" fmla="*/ 7246742 w 609"/>
              <a:gd name="T27" fmla="*/ 71002968 h 602"/>
              <a:gd name="T28" fmla="*/ 71302258 w 609"/>
              <a:gd name="T29" fmla="*/ 71002968 h 602"/>
              <a:gd name="T30" fmla="*/ 71302258 w 609"/>
              <a:gd name="T31" fmla="*/ 7308970 h 602"/>
              <a:gd name="T32" fmla="*/ 12811031 w 609"/>
              <a:gd name="T33" fmla="*/ 39678193 h 602"/>
              <a:gd name="T34" fmla="*/ 12811031 w 609"/>
              <a:gd name="T35" fmla="*/ 39678193 h 602"/>
              <a:gd name="T36" fmla="*/ 12811031 w 609"/>
              <a:gd name="T37" fmla="*/ 39678193 h 602"/>
              <a:gd name="T38" fmla="*/ 22904669 w 609"/>
              <a:gd name="T39" fmla="*/ 33152108 h 602"/>
              <a:gd name="T40" fmla="*/ 22904669 w 609"/>
              <a:gd name="T41" fmla="*/ 33152108 h 602"/>
              <a:gd name="T42" fmla="*/ 24716265 w 609"/>
              <a:gd name="T43" fmla="*/ 33152108 h 602"/>
              <a:gd name="T44" fmla="*/ 26527860 w 609"/>
              <a:gd name="T45" fmla="*/ 33152108 h 602"/>
              <a:gd name="T46" fmla="*/ 26527860 w 609"/>
              <a:gd name="T47" fmla="*/ 33152108 h 602"/>
              <a:gd name="T48" fmla="*/ 42962442 w 609"/>
              <a:gd name="T49" fmla="*/ 44246163 h 602"/>
              <a:gd name="T50" fmla="*/ 61208620 w 609"/>
              <a:gd name="T51" fmla="*/ 31324775 h 602"/>
              <a:gd name="T52" fmla="*/ 64055516 w 609"/>
              <a:gd name="T53" fmla="*/ 30411109 h 602"/>
              <a:gd name="T54" fmla="*/ 67678707 w 609"/>
              <a:gd name="T55" fmla="*/ 34065774 h 602"/>
              <a:gd name="T56" fmla="*/ 65867111 w 609"/>
              <a:gd name="T57" fmla="*/ 36937194 h 602"/>
              <a:gd name="T58" fmla="*/ 65867111 w 609"/>
              <a:gd name="T59" fmla="*/ 36937194 h 602"/>
              <a:gd name="T60" fmla="*/ 44774038 w 609"/>
              <a:gd name="T61" fmla="*/ 51685915 h 602"/>
              <a:gd name="T62" fmla="*/ 44774038 w 609"/>
              <a:gd name="T63" fmla="*/ 51685915 h 602"/>
              <a:gd name="T64" fmla="*/ 42962442 w 609"/>
              <a:gd name="T65" fmla="*/ 52599581 h 602"/>
              <a:gd name="T66" fmla="*/ 41150847 w 609"/>
              <a:gd name="T67" fmla="*/ 51685915 h 602"/>
              <a:gd name="T68" fmla="*/ 24716265 w 609"/>
              <a:gd name="T69" fmla="*/ 40591859 h 602"/>
              <a:gd name="T70" fmla="*/ 17340380 w 609"/>
              <a:gd name="T71" fmla="*/ 46073496 h 602"/>
              <a:gd name="T72" fmla="*/ 14622627 w 609"/>
              <a:gd name="T73" fmla="*/ 46073496 h 602"/>
              <a:gd name="T74" fmla="*/ 10999436 w 609"/>
              <a:gd name="T75" fmla="*/ 42419192 h 602"/>
              <a:gd name="T76" fmla="*/ 12811031 w 609"/>
              <a:gd name="T77" fmla="*/ 39678193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602">
                <a:moveTo>
                  <a:pt x="579" y="601"/>
                </a:moveTo>
                <a:lnTo>
                  <a:pt x="579" y="601"/>
                </a:lnTo>
                <a:cubicBezTo>
                  <a:pt x="28" y="601"/>
                  <a:pt x="28" y="601"/>
                  <a:pt x="28" y="601"/>
                </a:cubicBezTo>
                <a:cubicBezTo>
                  <a:pt x="14" y="601"/>
                  <a:pt x="0" y="586"/>
                  <a:pt x="0" y="572"/>
                </a:cubicBezTo>
                <a:cubicBezTo>
                  <a:pt x="0" y="28"/>
                  <a:pt x="0" y="28"/>
                  <a:pt x="0" y="28"/>
                </a:cubicBezTo>
                <a:cubicBezTo>
                  <a:pt x="0" y="7"/>
                  <a:pt x="14" y="0"/>
                  <a:pt x="28" y="0"/>
                </a:cubicBezTo>
                <a:cubicBezTo>
                  <a:pt x="579" y="0"/>
                  <a:pt x="579" y="0"/>
                  <a:pt x="579" y="0"/>
                </a:cubicBezTo>
                <a:cubicBezTo>
                  <a:pt x="594" y="0"/>
                  <a:pt x="608" y="7"/>
                  <a:pt x="608" y="28"/>
                </a:cubicBezTo>
                <a:cubicBezTo>
                  <a:pt x="608" y="572"/>
                  <a:pt x="608" y="572"/>
                  <a:pt x="608" y="572"/>
                </a:cubicBezTo>
                <a:cubicBezTo>
                  <a:pt x="608" y="586"/>
                  <a:pt x="594" y="601"/>
                  <a:pt x="579" y="601"/>
                </a:cubicBezTo>
                <a:close/>
                <a:moveTo>
                  <a:pt x="551" y="56"/>
                </a:moveTo>
                <a:lnTo>
                  <a:pt x="551" y="56"/>
                </a:lnTo>
                <a:cubicBezTo>
                  <a:pt x="56" y="56"/>
                  <a:pt x="56" y="56"/>
                  <a:pt x="56" y="56"/>
                </a:cubicBezTo>
                <a:cubicBezTo>
                  <a:pt x="56" y="544"/>
                  <a:pt x="56" y="544"/>
                  <a:pt x="56" y="544"/>
                </a:cubicBezTo>
                <a:cubicBezTo>
                  <a:pt x="551" y="544"/>
                  <a:pt x="551" y="544"/>
                  <a:pt x="551" y="544"/>
                </a:cubicBezTo>
                <a:lnTo>
                  <a:pt x="551" y="56"/>
                </a:lnTo>
                <a:close/>
                <a:moveTo>
                  <a:pt x="99" y="304"/>
                </a:moveTo>
                <a:lnTo>
                  <a:pt x="99" y="304"/>
                </a:lnTo>
                <a:cubicBezTo>
                  <a:pt x="177" y="254"/>
                  <a:pt x="177" y="254"/>
                  <a:pt x="177" y="254"/>
                </a:cubicBezTo>
                <a:cubicBezTo>
                  <a:pt x="184" y="254"/>
                  <a:pt x="184" y="254"/>
                  <a:pt x="191" y="254"/>
                </a:cubicBezTo>
                <a:cubicBezTo>
                  <a:pt x="198" y="254"/>
                  <a:pt x="205" y="254"/>
                  <a:pt x="205" y="254"/>
                </a:cubicBezTo>
                <a:cubicBezTo>
                  <a:pt x="332" y="339"/>
                  <a:pt x="332" y="339"/>
                  <a:pt x="332" y="339"/>
                </a:cubicBezTo>
                <a:cubicBezTo>
                  <a:pt x="473" y="240"/>
                  <a:pt x="473" y="240"/>
                  <a:pt x="473" y="240"/>
                </a:cubicBezTo>
                <a:cubicBezTo>
                  <a:pt x="480" y="233"/>
                  <a:pt x="488" y="233"/>
                  <a:pt x="495" y="233"/>
                </a:cubicBezTo>
                <a:cubicBezTo>
                  <a:pt x="509" y="233"/>
                  <a:pt x="523" y="247"/>
                  <a:pt x="523" y="261"/>
                </a:cubicBezTo>
                <a:cubicBezTo>
                  <a:pt x="523" y="268"/>
                  <a:pt x="516" y="283"/>
                  <a:pt x="509" y="283"/>
                </a:cubicBezTo>
                <a:cubicBezTo>
                  <a:pt x="346" y="396"/>
                  <a:pt x="346" y="396"/>
                  <a:pt x="346" y="396"/>
                </a:cubicBezTo>
                <a:cubicBezTo>
                  <a:pt x="346" y="403"/>
                  <a:pt x="339" y="403"/>
                  <a:pt x="332" y="403"/>
                </a:cubicBezTo>
                <a:cubicBezTo>
                  <a:pt x="325" y="403"/>
                  <a:pt x="318" y="403"/>
                  <a:pt x="318" y="396"/>
                </a:cubicBezTo>
                <a:cubicBezTo>
                  <a:pt x="191" y="311"/>
                  <a:pt x="191" y="311"/>
                  <a:pt x="191" y="311"/>
                </a:cubicBezTo>
                <a:cubicBezTo>
                  <a:pt x="134" y="353"/>
                  <a:pt x="134" y="353"/>
                  <a:pt x="134" y="353"/>
                </a:cubicBezTo>
                <a:cubicBezTo>
                  <a:pt x="127" y="353"/>
                  <a:pt x="120" y="353"/>
                  <a:pt x="113" y="353"/>
                </a:cubicBezTo>
                <a:cubicBezTo>
                  <a:pt x="99" y="353"/>
                  <a:pt x="85" y="346"/>
                  <a:pt x="85" y="325"/>
                </a:cubicBezTo>
                <a:cubicBezTo>
                  <a:pt x="85" y="318"/>
                  <a:pt x="92" y="311"/>
                  <a:pt x="99" y="304"/>
                </a:cubicBezTo>
                <a:close/>
              </a:path>
            </a:pathLst>
          </a:custGeom>
          <a:solidFill>
            <a:schemeClr val="tx1"/>
          </a:solidFill>
          <a:ln>
            <a:noFill/>
          </a:ln>
          <a:extLst/>
        </p:spPr>
        <p:txBody>
          <a:bodyPr wrap="none" anchor="ctr"/>
          <a:lstStyle/>
          <a:p>
            <a:endParaRPr lang="en-US" dirty="0">
              <a:latin typeface="Lato Light"/>
            </a:endParaRPr>
          </a:p>
        </p:txBody>
      </p:sp>
      <p:sp>
        <p:nvSpPr>
          <p:cNvPr id="16460" name="Freeform 75"/>
          <p:cNvSpPr>
            <a:spLocks noChangeArrowheads="1"/>
          </p:cNvSpPr>
          <p:nvPr/>
        </p:nvSpPr>
        <p:spPr bwMode="auto">
          <a:xfrm>
            <a:off x="11175207" y="7353299"/>
            <a:ext cx="579817" cy="491067"/>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tx1"/>
          </a:solidFill>
          <a:ln>
            <a:noFill/>
          </a:ln>
          <a:extLst/>
        </p:spPr>
        <p:txBody>
          <a:bodyPr wrap="none" anchor="ctr"/>
          <a:lstStyle/>
          <a:p>
            <a:endParaRPr lang="en-US" dirty="0">
              <a:latin typeface="Lato Light"/>
            </a:endParaRPr>
          </a:p>
        </p:txBody>
      </p:sp>
      <p:sp>
        <p:nvSpPr>
          <p:cNvPr id="16461" name="Freeform 76"/>
          <p:cNvSpPr>
            <a:spLocks noChangeArrowheads="1"/>
          </p:cNvSpPr>
          <p:nvPr/>
        </p:nvSpPr>
        <p:spPr bwMode="auto">
          <a:xfrm>
            <a:off x="10163705" y="7353299"/>
            <a:ext cx="575583" cy="491067"/>
          </a:xfrm>
          <a:custGeom>
            <a:avLst/>
            <a:gdLst>
              <a:gd name="T0" fmla="*/ 75622837 w 601"/>
              <a:gd name="T1" fmla="*/ 23076884 h 510"/>
              <a:gd name="T2" fmla="*/ 75622837 w 601"/>
              <a:gd name="T3" fmla="*/ 23076884 h 510"/>
              <a:gd name="T4" fmla="*/ 75622837 w 601"/>
              <a:gd name="T5" fmla="*/ 23076884 h 510"/>
              <a:gd name="T6" fmla="*/ 75622837 w 601"/>
              <a:gd name="T7" fmla="*/ 23076884 h 510"/>
              <a:gd name="T8" fmla="*/ 44651066 w 601"/>
              <a:gd name="T9" fmla="*/ 45240961 h 510"/>
              <a:gd name="T10" fmla="*/ 44651066 w 601"/>
              <a:gd name="T11" fmla="*/ 45240961 h 510"/>
              <a:gd name="T12" fmla="*/ 41941000 w 601"/>
              <a:gd name="T13" fmla="*/ 46153767 h 510"/>
              <a:gd name="T14" fmla="*/ 40134409 w 601"/>
              <a:gd name="T15" fmla="*/ 45240961 h 510"/>
              <a:gd name="T16" fmla="*/ 40134409 w 601"/>
              <a:gd name="T17" fmla="*/ 45240961 h 510"/>
              <a:gd name="T18" fmla="*/ 40134409 w 601"/>
              <a:gd name="T19" fmla="*/ 45240961 h 510"/>
              <a:gd name="T20" fmla="*/ 40134409 w 601"/>
              <a:gd name="T21" fmla="*/ 45240961 h 510"/>
              <a:gd name="T22" fmla="*/ 23616083 w 601"/>
              <a:gd name="T23" fmla="*/ 34159103 h 510"/>
              <a:gd name="T24" fmla="*/ 7226723 w 601"/>
              <a:gd name="T25" fmla="*/ 44198166 h 510"/>
              <a:gd name="T26" fmla="*/ 7226723 w 601"/>
              <a:gd name="T27" fmla="*/ 58930528 h 510"/>
              <a:gd name="T28" fmla="*/ 73816246 w 601"/>
              <a:gd name="T29" fmla="*/ 58930528 h 510"/>
              <a:gd name="T30" fmla="*/ 77429787 w 601"/>
              <a:gd name="T31" fmla="*/ 62711741 h 510"/>
              <a:gd name="T32" fmla="*/ 73816246 w 601"/>
              <a:gd name="T33" fmla="*/ 66362244 h 510"/>
              <a:gd name="T34" fmla="*/ 3613541 w 601"/>
              <a:gd name="T35" fmla="*/ 66362244 h 510"/>
              <a:gd name="T36" fmla="*/ 0 w 601"/>
              <a:gd name="T37" fmla="*/ 62711741 h 510"/>
              <a:gd name="T38" fmla="*/ 0 w 601"/>
              <a:gd name="T39" fmla="*/ 3650503 h 510"/>
              <a:gd name="T40" fmla="*/ 3613541 w 601"/>
              <a:gd name="T41" fmla="*/ 0 h 510"/>
              <a:gd name="T42" fmla="*/ 7226723 w 601"/>
              <a:gd name="T43" fmla="*/ 3650503 h 510"/>
              <a:gd name="T44" fmla="*/ 7226723 w 601"/>
              <a:gd name="T45" fmla="*/ 35984354 h 510"/>
              <a:gd name="T46" fmla="*/ 21809492 w 601"/>
              <a:gd name="T47" fmla="*/ 26727387 h 510"/>
              <a:gd name="T48" fmla="*/ 21809492 w 601"/>
              <a:gd name="T49" fmla="*/ 26727387 h 510"/>
              <a:gd name="T50" fmla="*/ 23616083 w 601"/>
              <a:gd name="T51" fmla="*/ 25814941 h 510"/>
              <a:gd name="T52" fmla="*/ 26455114 w 601"/>
              <a:gd name="T53" fmla="*/ 26727387 h 510"/>
              <a:gd name="T54" fmla="*/ 26455114 w 601"/>
              <a:gd name="T55" fmla="*/ 26727387 h 510"/>
              <a:gd name="T56" fmla="*/ 26455114 w 601"/>
              <a:gd name="T57" fmla="*/ 26727387 h 510"/>
              <a:gd name="T58" fmla="*/ 26455114 w 601"/>
              <a:gd name="T59" fmla="*/ 26727387 h 510"/>
              <a:gd name="T60" fmla="*/ 41941000 w 601"/>
              <a:gd name="T61" fmla="*/ 37809606 h 510"/>
              <a:gd name="T62" fmla="*/ 72009655 w 601"/>
              <a:gd name="T63" fmla="*/ 16557974 h 510"/>
              <a:gd name="T64" fmla="*/ 72009655 w 601"/>
              <a:gd name="T65" fmla="*/ 16557974 h 510"/>
              <a:gd name="T66" fmla="*/ 73816246 w 601"/>
              <a:gd name="T67" fmla="*/ 16557974 h 510"/>
              <a:gd name="T68" fmla="*/ 77429787 w 601"/>
              <a:gd name="T69" fmla="*/ 20338826 h 510"/>
              <a:gd name="T70" fmla="*/ 75622837 w 601"/>
              <a:gd name="T71" fmla="*/ 23076884 h 5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10">
                <a:moveTo>
                  <a:pt x="586" y="177"/>
                </a:moveTo>
                <a:lnTo>
                  <a:pt x="586" y="177"/>
                </a:lnTo>
                <a:cubicBezTo>
                  <a:pt x="346" y="347"/>
                  <a:pt x="346" y="347"/>
                  <a:pt x="346" y="347"/>
                </a:cubicBezTo>
                <a:cubicBezTo>
                  <a:pt x="339" y="347"/>
                  <a:pt x="332" y="354"/>
                  <a:pt x="325" y="354"/>
                </a:cubicBezTo>
                <a:cubicBezTo>
                  <a:pt x="325" y="354"/>
                  <a:pt x="318" y="347"/>
                  <a:pt x="311" y="347"/>
                </a:cubicBezTo>
                <a:cubicBezTo>
                  <a:pt x="183" y="262"/>
                  <a:pt x="183" y="262"/>
                  <a:pt x="183" y="262"/>
                </a:cubicBezTo>
                <a:cubicBezTo>
                  <a:pt x="56" y="339"/>
                  <a:pt x="56" y="339"/>
                  <a:pt x="56" y="339"/>
                </a:cubicBezTo>
                <a:cubicBezTo>
                  <a:pt x="56" y="452"/>
                  <a:pt x="56" y="452"/>
                  <a:pt x="56" y="452"/>
                </a:cubicBezTo>
                <a:cubicBezTo>
                  <a:pt x="572" y="452"/>
                  <a:pt x="572" y="452"/>
                  <a:pt x="572" y="452"/>
                </a:cubicBezTo>
                <a:cubicBezTo>
                  <a:pt x="586" y="452"/>
                  <a:pt x="600" y="467"/>
                  <a:pt x="600" y="481"/>
                </a:cubicBezTo>
                <a:cubicBezTo>
                  <a:pt x="600" y="502"/>
                  <a:pt x="586" y="509"/>
                  <a:pt x="572" y="509"/>
                </a:cubicBezTo>
                <a:cubicBezTo>
                  <a:pt x="28" y="509"/>
                  <a:pt x="28" y="509"/>
                  <a:pt x="28" y="509"/>
                </a:cubicBezTo>
                <a:cubicBezTo>
                  <a:pt x="7" y="509"/>
                  <a:pt x="0" y="502"/>
                  <a:pt x="0" y="481"/>
                </a:cubicBezTo>
                <a:cubicBezTo>
                  <a:pt x="0" y="28"/>
                  <a:pt x="0" y="28"/>
                  <a:pt x="0" y="28"/>
                </a:cubicBezTo>
                <a:cubicBezTo>
                  <a:pt x="0" y="14"/>
                  <a:pt x="7" y="0"/>
                  <a:pt x="28" y="0"/>
                </a:cubicBezTo>
                <a:cubicBezTo>
                  <a:pt x="42" y="0"/>
                  <a:pt x="56" y="14"/>
                  <a:pt x="56" y="28"/>
                </a:cubicBezTo>
                <a:cubicBezTo>
                  <a:pt x="56" y="276"/>
                  <a:pt x="56" y="276"/>
                  <a:pt x="56" y="276"/>
                </a:cubicBezTo>
                <a:cubicBezTo>
                  <a:pt x="169" y="205"/>
                  <a:pt x="169" y="205"/>
                  <a:pt x="169" y="205"/>
                </a:cubicBezTo>
                <a:cubicBezTo>
                  <a:pt x="176" y="205"/>
                  <a:pt x="183" y="198"/>
                  <a:pt x="183" y="198"/>
                </a:cubicBezTo>
                <a:cubicBezTo>
                  <a:pt x="191" y="198"/>
                  <a:pt x="198" y="205"/>
                  <a:pt x="205" y="205"/>
                </a:cubicBezTo>
                <a:cubicBezTo>
                  <a:pt x="325" y="290"/>
                  <a:pt x="325" y="290"/>
                  <a:pt x="325" y="290"/>
                </a:cubicBezTo>
                <a:cubicBezTo>
                  <a:pt x="558" y="127"/>
                  <a:pt x="558" y="127"/>
                  <a:pt x="558" y="127"/>
                </a:cubicBezTo>
                <a:cubicBezTo>
                  <a:pt x="558" y="127"/>
                  <a:pt x="565" y="127"/>
                  <a:pt x="572" y="127"/>
                </a:cubicBezTo>
                <a:cubicBezTo>
                  <a:pt x="586" y="127"/>
                  <a:pt x="600" y="134"/>
                  <a:pt x="600" y="156"/>
                </a:cubicBezTo>
                <a:cubicBezTo>
                  <a:pt x="600" y="163"/>
                  <a:pt x="593" y="170"/>
                  <a:pt x="586" y="177"/>
                </a:cubicBezTo>
              </a:path>
            </a:pathLst>
          </a:custGeom>
          <a:solidFill>
            <a:schemeClr val="tx1"/>
          </a:solidFill>
          <a:ln>
            <a:noFill/>
          </a:ln>
          <a:extLst/>
        </p:spPr>
        <p:txBody>
          <a:bodyPr wrap="none" anchor="ctr"/>
          <a:lstStyle/>
          <a:p>
            <a:endParaRPr lang="en-US" dirty="0">
              <a:latin typeface="Lato Light"/>
            </a:endParaRPr>
          </a:p>
        </p:txBody>
      </p:sp>
      <p:sp>
        <p:nvSpPr>
          <p:cNvPr id="16462" name="Freeform 77"/>
          <p:cNvSpPr>
            <a:spLocks noChangeArrowheads="1"/>
          </p:cNvSpPr>
          <p:nvPr/>
        </p:nvSpPr>
        <p:spPr bwMode="auto">
          <a:xfrm>
            <a:off x="9147970" y="7315197"/>
            <a:ext cx="584048" cy="579968"/>
          </a:xfrm>
          <a:custGeom>
            <a:avLst/>
            <a:gdLst>
              <a:gd name="T0" fmla="*/ 39468811 w 608"/>
              <a:gd name="T1" fmla="*/ 78442719 h 602"/>
              <a:gd name="T2" fmla="*/ 39468811 w 608"/>
              <a:gd name="T3" fmla="*/ 78442719 h 602"/>
              <a:gd name="T4" fmla="*/ 0 w 608"/>
              <a:gd name="T5" fmla="*/ 38764526 h 602"/>
              <a:gd name="T6" fmla="*/ 39468811 w 608"/>
              <a:gd name="T7" fmla="*/ 0 h 602"/>
              <a:gd name="T8" fmla="*/ 78807547 w 608"/>
              <a:gd name="T9" fmla="*/ 38764526 h 602"/>
              <a:gd name="T10" fmla="*/ 39468811 w 608"/>
              <a:gd name="T11" fmla="*/ 78442719 h 602"/>
              <a:gd name="T12" fmla="*/ 16488637 w 608"/>
              <a:gd name="T13" fmla="*/ 16576054 h 602"/>
              <a:gd name="T14" fmla="*/ 16488637 w 608"/>
              <a:gd name="T15" fmla="*/ 16576054 h 602"/>
              <a:gd name="T16" fmla="*/ 39468811 w 608"/>
              <a:gd name="T17" fmla="*/ 38764526 h 602"/>
              <a:gd name="T18" fmla="*/ 39468811 w 608"/>
              <a:gd name="T19" fmla="*/ 7308970 h 602"/>
              <a:gd name="T20" fmla="*/ 16488637 w 608"/>
              <a:gd name="T21" fmla="*/ 16576054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8" h="602">
                <a:moveTo>
                  <a:pt x="304" y="601"/>
                </a:moveTo>
                <a:lnTo>
                  <a:pt x="304" y="601"/>
                </a:lnTo>
                <a:cubicBezTo>
                  <a:pt x="134" y="601"/>
                  <a:pt x="0" y="466"/>
                  <a:pt x="0" y="297"/>
                </a:cubicBezTo>
                <a:cubicBezTo>
                  <a:pt x="0" y="134"/>
                  <a:pt x="134" y="0"/>
                  <a:pt x="304" y="0"/>
                </a:cubicBezTo>
                <a:cubicBezTo>
                  <a:pt x="473" y="0"/>
                  <a:pt x="607" y="134"/>
                  <a:pt x="607" y="297"/>
                </a:cubicBezTo>
                <a:cubicBezTo>
                  <a:pt x="607" y="466"/>
                  <a:pt x="473" y="601"/>
                  <a:pt x="304" y="601"/>
                </a:cubicBezTo>
                <a:close/>
                <a:moveTo>
                  <a:pt x="127" y="127"/>
                </a:moveTo>
                <a:lnTo>
                  <a:pt x="127" y="127"/>
                </a:lnTo>
                <a:cubicBezTo>
                  <a:pt x="304" y="297"/>
                  <a:pt x="304" y="297"/>
                  <a:pt x="304" y="297"/>
                </a:cubicBezTo>
                <a:cubicBezTo>
                  <a:pt x="304" y="56"/>
                  <a:pt x="304" y="56"/>
                  <a:pt x="304" y="56"/>
                </a:cubicBezTo>
                <a:cubicBezTo>
                  <a:pt x="233" y="56"/>
                  <a:pt x="176" y="85"/>
                  <a:pt x="127" y="127"/>
                </a:cubicBezTo>
                <a:close/>
              </a:path>
            </a:pathLst>
          </a:custGeom>
          <a:solidFill>
            <a:schemeClr val="tx1"/>
          </a:solidFill>
          <a:ln>
            <a:noFill/>
          </a:ln>
          <a:extLst/>
        </p:spPr>
        <p:txBody>
          <a:bodyPr wrap="none" anchor="ctr"/>
          <a:lstStyle/>
          <a:p>
            <a:endParaRPr lang="en-US" dirty="0">
              <a:latin typeface="Lato Light"/>
            </a:endParaRPr>
          </a:p>
        </p:txBody>
      </p:sp>
      <p:sp>
        <p:nvSpPr>
          <p:cNvPr id="16463" name="Freeform 78"/>
          <p:cNvSpPr>
            <a:spLocks noChangeArrowheads="1"/>
          </p:cNvSpPr>
          <p:nvPr/>
        </p:nvSpPr>
        <p:spPr bwMode="auto">
          <a:xfrm>
            <a:off x="8136466" y="7315197"/>
            <a:ext cx="575583" cy="579968"/>
          </a:xfrm>
          <a:custGeom>
            <a:avLst/>
            <a:gdLst>
              <a:gd name="T0" fmla="*/ 39230934 w 601"/>
              <a:gd name="T1" fmla="*/ 78442719 h 602"/>
              <a:gd name="T2" fmla="*/ 39230934 w 601"/>
              <a:gd name="T3" fmla="*/ 78442719 h 602"/>
              <a:gd name="T4" fmla="*/ 0 w 601"/>
              <a:gd name="T5" fmla="*/ 38764526 h 602"/>
              <a:gd name="T6" fmla="*/ 39230934 w 601"/>
              <a:gd name="T7" fmla="*/ 0 h 602"/>
              <a:gd name="T8" fmla="*/ 77429787 w 601"/>
              <a:gd name="T9" fmla="*/ 38764526 h 602"/>
              <a:gd name="T10" fmla="*/ 39230934 w 601"/>
              <a:gd name="T11" fmla="*/ 78442719 h 602"/>
              <a:gd name="T12" fmla="*/ 7226723 w 601"/>
              <a:gd name="T13" fmla="*/ 38764526 h 602"/>
              <a:gd name="T14" fmla="*/ 7226723 w 601"/>
              <a:gd name="T15" fmla="*/ 38764526 h 602"/>
              <a:gd name="T16" fmla="*/ 39230934 w 601"/>
              <a:gd name="T17" fmla="*/ 38764526 h 602"/>
              <a:gd name="T18" fmla="*/ 39230934 w 601"/>
              <a:gd name="T19" fmla="*/ 7308970 h 602"/>
              <a:gd name="T20" fmla="*/ 7226723 w 601"/>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1" h="602">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tx1"/>
          </a:solidFill>
          <a:ln>
            <a:noFill/>
          </a:ln>
          <a:extLst/>
        </p:spPr>
        <p:txBody>
          <a:bodyPr wrap="none" anchor="ctr"/>
          <a:lstStyle/>
          <a:p>
            <a:endParaRPr lang="en-US" dirty="0">
              <a:latin typeface="Lato Light"/>
            </a:endParaRPr>
          </a:p>
        </p:txBody>
      </p:sp>
      <p:sp>
        <p:nvSpPr>
          <p:cNvPr id="16464" name="Freeform 79"/>
          <p:cNvSpPr>
            <a:spLocks noChangeArrowheads="1"/>
          </p:cNvSpPr>
          <p:nvPr/>
        </p:nvSpPr>
        <p:spPr bwMode="auto">
          <a:xfrm>
            <a:off x="7124964" y="7315197"/>
            <a:ext cx="575583" cy="579968"/>
          </a:xfrm>
          <a:custGeom>
            <a:avLst/>
            <a:gdLst>
              <a:gd name="T0" fmla="*/ 38198494 w 601"/>
              <a:gd name="T1" fmla="*/ 78442719 h 602"/>
              <a:gd name="T2" fmla="*/ 38198494 w 601"/>
              <a:gd name="T3" fmla="*/ 78442719 h 602"/>
              <a:gd name="T4" fmla="*/ 0 w 601"/>
              <a:gd name="T5" fmla="*/ 38764526 h 602"/>
              <a:gd name="T6" fmla="*/ 38198494 w 601"/>
              <a:gd name="T7" fmla="*/ 0 h 602"/>
              <a:gd name="T8" fmla="*/ 77429787 w 601"/>
              <a:gd name="T9" fmla="*/ 38764526 h 602"/>
              <a:gd name="T10" fmla="*/ 38198494 w 601"/>
              <a:gd name="T11" fmla="*/ 78442719 h 602"/>
              <a:gd name="T12" fmla="*/ 7226723 w 601"/>
              <a:gd name="T13" fmla="*/ 38764526 h 602"/>
              <a:gd name="T14" fmla="*/ 7226723 w 601"/>
              <a:gd name="T15" fmla="*/ 38764526 h 602"/>
              <a:gd name="T16" fmla="*/ 16389361 w 601"/>
              <a:gd name="T17" fmla="*/ 61735884 h 602"/>
              <a:gd name="T18" fmla="*/ 38198494 w 601"/>
              <a:gd name="T19" fmla="*/ 38764526 h 602"/>
              <a:gd name="T20" fmla="*/ 38198494 w 601"/>
              <a:gd name="T21" fmla="*/ 7308970 h 602"/>
              <a:gd name="T22" fmla="*/ 7226723 w 601"/>
              <a:gd name="T23" fmla="*/ 38764526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1" h="602">
                <a:moveTo>
                  <a:pt x="296" y="601"/>
                </a:moveTo>
                <a:lnTo>
                  <a:pt x="296" y="601"/>
                </a:lnTo>
                <a:cubicBezTo>
                  <a:pt x="134" y="601"/>
                  <a:pt x="0" y="466"/>
                  <a:pt x="0" y="297"/>
                </a:cubicBezTo>
                <a:cubicBezTo>
                  <a:pt x="0" y="134"/>
                  <a:pt x="134" y="0"/>
                  <a:pt x="296" y="0"/>
                </a:cubicBezTo>
                <a:cubicBezTo>
                  <a:pt x="466" y="0"/>
                  <a:pt x="600" y="134"/>
                  <a:pt x="600" y="297"/>
                </a:cubicBezTo>
                <a:cubicBezTo>
                  <a:pt x="600" y="466"/>
                  <a:pt x="466" y="601"/>
                  <a:pt x="296" y="601"/>
                </a:cubicBezTo>
                <a:close/>
                <a:moveTo>
                  <a:pt x="56" y="297"/>
                </a:moveTo>
                <a:lnTo>
                  <a:pt x="56" y="297"/>
                </a:lnTo>
                <a:cubicBezTo>
                  <a:pt x="56" y="367"/>
                  <a:pt x="84" y="431"/>
                  <a:pt x="127" y="473"/>
                </a:cubicBezTo>
                <a:cubicBezTo>
                  <a:pt x="296" y="297"/>
                  <a:pt x="296" y="297"/>
                  <a:pt x="296" y="297"/>
                </a:cubicBezTo>
                <a:cubicBezTo>
                  <a:pt x="296" y="56"/>
                  <a:pt x="296" y="56"/>
                  <a:pt x="296" y="56"/>
                </a:cubicBezTo>
                <a:cubicBezTo>
                  <a:pt x="162" y="56"/>
                  <a:pt x="56" y="162"/>
                  <a:pt x="56" y="297"/>
                </a:cubicBezTo>
                <a:close/>
              </a:path>
            </a:pathLst>
          </a:custGeom>
          <a:solidFill>
            <a:schemeClr val="tx1"/>
          </a:solidFill>
          <a:ln>
            <a:noFill/>
          </a:ln>
          <a:extLst/>
        </p:spPr>
        <p:txBody>
          <a:bodyPr wrap="none" anchor="ctr"/>
          <a:lstStyle/>
          <a:p>
            <a:endParaRPr lang="en-US" dirty="0">
              <a:latin typeface="Lato Light"/>
            </a:endParaRPr>
          </a:p>
        </p:txBody>
      </p:sp>
      <p:sp>
        <p:nvSpPr>
          <p:cNvPr id="16465" name="Freeform 80"/>
          <p:cNvSpPr>
            <a:spLocks noChangeArrowheads="1"/>
          </p:cNvSpPr>
          <p:nvPr/>
        </p:nvSpPr>
        <p:spPr bwMode="auto">
          <a:xfrm>
            <a:off x="6109229" y="7315197"/>
            <a:ext cx="584048" cy="579968"/>
          </a:xfrm>
          <a:custGeom>
            <a:avLst/>
            <a:gdLst>
              <a:gd name="T0" fmla="*/ 39339251 w 609"/>
              <a:gd name="T1" fmla="*/ 78442719 h 602"/>
              <a:gd name="T2" fmla="*/ 39339251 w 609"/>
              <a:gd name="T3" fmla="*/ 78442719 h 602"/>
              <a:gd name="T4" fmla="*/ 0 w 609"/>
              <a:gd name="T5" fmla="*/ 38764526 h 602"/>
              <a:gd name="T6" fmla="*/ 39339251 w 609"/>
              <a:gd name="T7" fmla="*/ 0 h 602"/>
              <a:gd name="T8" fmla="*/ 78678142 w 609"/>
              <a:gd name="T9" fmla="*/ 38764526 h 602"/>
              <a:gd name="T10" fmla="*/ 39339251 w 609"/>
              <a:gd name="T11" fmla="*/ 78442719 h 602"/>
              <a:gd name="T12" fmla="*/ 7376244 w 609"/>
              <a:gd name="T13" fmla="*/ 38764526 h 602"/>
              <a:gd name="T14" fmla="*/ 7376244 w 609"/>
              <a:gd name="T15" fmla="*/ 38764526 h 602"/>
              <a:gd name="T16" fmla="*/ 39339251 w 609"/>
              <a:gd name="T17" fmla="*/ 71002968 h 602"/>
              <a:gd name="T18" fmla="*/ 39339251 w 609"/>
              <a:gd name="T19" fmla="*/ 7308970 h 602"/>
              <a:gd name="T20" fmla="*/ 7376244 w 609"/>
              <a:gd name="T21" fmla="*/ 38764526 h 6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9" h="602">
                <a:moveTo>
                  <a:pt x="304" y="601"/>
                </a:moveTo>
                <a:lnTo>
                  <a:pt x="304" y="601"/>
                </a:lnTo>
                <a:cubicBezTo>
                  <a:pt x="135" y="601"/>
                  <a:pt x="0" y="466"/>
                  <a:pt x="0" y="297"/>
                </a:cubicBezTo>
                <a:cubicBezTo>
                  <a:pt x="0" y="134"/>
                  <a:pt x="135" y="0"/>
                  <a:pt x="304" y="0"/>
                </a:cubicBezTo>
                <a:cubicBezTo>
                  <a:pt x="474" y="0"/>
                  <a:pt x="608" y="134"/>
                  <a:pt x="608" y="297"/>
                </a:cubicBezTo>
                <a:cubicBezTo>
                  <a:pt x="608" y="466"/>
                  <a:pt x="474" y="601"/>
                  <a:pt x="304" y="601"/>
                </a:cubicBezTo>
                <a:close/>
                <a:moveTo>
                  <a:pt x="57" y="297"/>
                </a:moveTo>
                <a:lnTo>
                  <a:pt x="57" y="297"/>
                </a:lnTo>
                <a:cubicBezTo>
                  <a:pt x="57" y="431"/>
                  <a:pt x="170" y="544"/>
                  <a:pt x="304" y="544"/>
                </a:cubicBezTo>
                <a:cubicBezTo>
                  <a:pt x="304" y="56"/>
                  <a:pt x="304" y="56"/>
                  <a:pt x="304" y="56"/>
                </a:cubicBezTo>
                <a:cubicBezTo>
                  <a:pt x="170"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6" name="Freeform 81"/>
          <p:cNvSpPr>
            <a:spLocks noChangeArrowheads="1"/>
          </p:cNvSpPr>
          <p:nvPr/>
        </p:nvSpPr>
        <p:spPr bwMode="auto">
          <a:xfrm>
            <a:off x="5097725" y="7315197"/>
            <a:ext cx="579817" cy="579968"/>
          </a:xfrm>
          <a:custGeom>
            <a:avLst/>
            <a:gdLst>
              <a:gd name="T0" fmla="*/ 39678193 w 602"/>
              <a:gd name="T1" fmla="*/ 78442719 h 602"/>
              <a:gd name="T2" fmla="*/ 39678193 w 602"/>
              <a:gd name="T3" fmla="*/ 78442719 h 602"/>
              <a:gd name="T4" fmla="*/ 0 w 602"/>
              <a:gd name="T5" fmla="*/ 38764526 h 602"/>
              <a:gd name="T6" fmla="*/ 39678193 w 602"/>
              <a:gd name="T7" fmla="*/ 0 h 602"/>
              <a:gd name="T8" fmla="*/ 78442719 w 602"/>
              <a:gd name="T9" fmla="*/ 38764526 h 602"/>
              <a:gd name="T10" fmla="*/ 39678193 w 602"/>
              <a:gd name="T11" fmla="*/ 78442719 h 602"/>
              <a:gd name="T12" fmla="*/ 7439751 w 602"/>
              <a:gd name="T13" fmla="*/ 38764526 h 602"/>
              <a:gd name="T14" fmla="*/ 7439751 w 602"/>
              <a:gd name="T15" fmla="*/ 38764526 h 602"/>
              <a:gd name="T16" fmla="*/ 39678193 w 602"/>
              <a:gd name="T17" fmla="*/ 71002968 h 602"/>
              <a:gd name="T18" fmla="*/ 61866665 w 602"/>
              <a:gd name="T19" fmla="*/ 61735884 h 602"/>
              <a:gd name="T20" fmla="*/ 39678193 w 602"/>
              <a:gd name="T21" fmla="*/ 38764526 h 602"/>
              <a:gd name="T22" fmla="*/ 39678193 w 602"/>
              <a:gd name="T23" fmla="*/ 7308970 h 602"/>
              <a:gd name="T24" fmla="*/ 7439751 w 602"/>
              <a:gd name="T25" fmla="*/ 38764526 h 60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602" h="602">
                <a:moveTo>
                  <a:pt x="304" y="601"/>
                </a:moveTo>
                <a:lnTo>
                  <a:pt x="304" y="601"/>
                </a:lnTo>
                <a:cubicBezTo>
                  <a:pt x="135" y="601"/>
                  <a:pt x="0" y="466"/>
                  <a:pt x="0" y="297"/>
                </a:cubicBezTo>
                <a:cubicBezTo>
                  <a:pt x="0" y="134"/>
                  <a:pt x="135" y="0"/>
                  <a:pt x="304" y="0"/>
                </a:cubicBezTo>
                <a:cubicBezTo>
                  <a:pt x="467" y="0"/>
                  <a:pt x="601" y="134"/>
                  <a:pt x="601" y="297"/>
                </a:cubicBezTo>
                <a:cubicBezTo>
                  <a:pt x="601" y="466"/>
                  <a:pt x="467" y="601"/>
                  <a:pt x="304" y="601"/>
                </a:cubicBezTo>
                <a:close/>
                <a:moveTo>
                  <a:pt x="57" y="297"/>
                </a:moveTo>
                <a:lnTo>
                  <a:pt x="57" y="297"/>
                </a:lnTo>
                <a:cubicBezTo>
                  <a:pt x="57" y="431"/>
                  <a:pt x="170" y="544"/>
                  <a:pt x="304" y="544"/>
                </a:cubicBezTo>
                <a:cubicBezTo>
                  <a:pt x="368" y="544"/>
                  <a:pt x="431" y="516"/>
                  <a:pt x="474" y="473"/>
                </a:cubicBezTo>
                <a:cubicBezTo>
                  <a:pt x="304" y="297"/>
                  <a:pt x="304" y="297"/>
                  <a:pt x="304" y="297"/>
                </a:cubicBezTo>
                <a:cubicBezTo>
                  <a:pt x="304" y="56"/>
                  <a:pt x="304" y="56"/>
                  <a:pt x="304" y="56"/>
                </a:cubicBezTo>
                <a:cubicBezTo>
                  <a:pt x="170"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7" name="Freeform 82"/>
          <p:cNvSpPr>
            <a:spLocks noChangeArrowheads="1"/>
          </p:cNvSpPr>
          <p:nvPr/>
        </p:nvSpPr>
        <p:spPr bwMode="auto">
          <a:xfrm>
            <a:off x="4086223" y="7315197"/>
            <a:ext cx="579814" cy="579968"/>
          </a:xfrm>
          <a:custGeom>
            <a:avLst/>
            <a:gdLst>
              <a:gd name="T0" fmla="*/ 38763987 w 602"/>
              <a:gd name="T1" fmla="*/ 78442719 h 602"/>
              <a:gd name="T2" fmla="*/ 38763987 w 602"/>
              <a:gd name="T3" fmla="*/ 78442719 h 602"/>
              <a:gd name="T4" fmla="*/ 0 w 602"/>
              <a:gd name="T5" fmla="*/ 38764526 h 602"/>
              <a:gd name="T6" fmla="*/ 38763987 w 602"/>
              <a:gd name="T7" fmla="*/ 0 h 602"/>
              <a:gd name="T8" fmla="*/ 78441997 w 602"/>
              <a:gd name="T9" fmla="*/ 38764526 h 602"/>
              <a:gd name="T10" fmla="*/ 38763987 w 602"/>
              <a:gd name="T11" fmla="*/ 78442719 h 602"/>
              <a:gd name="T12" fmla="*/ 7439717 w 602"/>
              <a:gd name="T13" fmla="*/ 38764526 h 602"/>
              <a:gd name="T14" fmla="*/ 7439717 w 602"/>
              <a:gd name="T15" fmla="*/ 38764526 h 602"/>
              <a:gd name="T16" fmla="*/ 38763987 w 602"/>
              <a:gd name="T17" fmla="*/ 71002968 h 602"/>
              <a:gd name="T18" fmla="*/ 71002280 w 602"/>
              <a:gd name="T19" fmla="*/ 38764526 h 602"/>
              <a:gd name="T20" fmla="*/ 71002280 w 602"/>
              <a:gd name="T21" fmla="*/ 38764526 h 602"/>
              <a:gd name="T22" fmla="*/ 38763987 w 602"/>
              <a:gd name="T23" fmla="*/ 38764526 h 602"/>
              <a:gd name="T24" fmla="*/ 38763987 w 602"/>
              <a:gd name="T25" fmla="*/ 7308970 h 602"/>
              <a:gd name="T26" fmla="*/ 7439717 w 602"/>
              <a:gd name="T27" fmla="*/ 38764526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57" y="297"/>
                </a:moveTo>
                <a:lnTo>
                  <a:pt x="57" y="297"/>
                </a:lnTo>
                <a:cubicBezTo>
                  <a:pt x="57" y="431"/>
                  <a:pt x="163" y="544"/>
                  <a:pt x="297" y="544"/>
                </a:cubicBezTo>
                <a:cubicBezTo>
                  <a:pt x="431" y="544"/>
                  <a:pt x="544" y="431"/>
                  <a:pt x="544" y="297"/>
                </a:cubicBezTo>
                <a:cubicBezTo>
                  <a:pt x="297" y="297"/>
                  <a:pt x="297" y="297"/>
                  <a:pt x="297" y="297"/>
                </a:cubicBezTo>
                <a:cubicBezTo>
                  <a:pt x="297" y="56"/>
                  <a:pt x="297" y="56"/>
                  <a:pt x="297" y="56"/>
                </a:cubicBezTo>
                <a:cubicBezTo>
                  <a:pt x="163" y="56"/>
                  <a:pt x="57" y="162"/>
                  <a:pt x="57" y="297"/>
                </a:cubicBezTo>
                <a:close/>
              </a:path>
            </a:pathLst>
          </a:custGeom>
          <a:solidFill>
            <a:schemeClr val="tx1"/>
          </a:solidFill>
          <a:ln>
            <a:noFill/>
          </a:ln>
          <a:extLst/>
        </p:spPr>
        <p:txBody>
          <a:bodyPr wrap="none" anchor="ctr"/>
          <a:lstStyle/>
          <a:p>
            <a:endParaRPr lang="en-US" dirty="0">
              <a:latin typeface="Lato Light"/>
            </a:endParaRPr>
          </a:p>
        </p:txBody>
      </p:sp>
      <p:sp>
        <p:nvSpPr>
          <p:cNvPr id="16468" name="Freeform 83"/>
          <p:cNvSpPr>
            <a:spLocks noChangeArrowheads="1"/>
          </p:cNvSpPr>
          <p:nvPr/>
        </p:nvSpPr>
        <p:spPr bwMode="auto">
          <a:xfrm>
            <a:off x="3083184" y="7315197"/>
            <a:ext cx="579817" cy="579968"/>
          </a:xfrm>
          <a:custGeom>
            <a:avLst/>
            <a:gdLst>
              <a:gd name="T0" fmla="*/ 38764526 w 602"/>
              <a:gd name="T1" fmla="*/ 78442719 h 602"/>
              <a:gd name="T2" fmla="*/ 38764526 w 602"/>
              <a:gd name="T3" fmla="*/ 78442719 h 602"/>
              <a:gd name="T4" fmla="*/ 0 w 602"/>
              <a:gd name="T5" fmla="*/ 38764526 h 602"/>
              <a:gd name="T6" fmla="*/ 38764526 w 602"/>
              <a:gd name="T7" fmla="*/ 0 h 602"/>
              <a:gd name="T8" fmla="*/ 78442719 w 602"/>
              <a:gd name="T9" fmla="*/ 38764526 h 602"/>
              <a:gd name="T10" fmla="*/ 38764526 w 602"/>
              <a:gd name="T11" fmla="*/ 78442719 h 602"/>
              <a:gd name="T12" fmla="*/ 61866665 w 602"/>
              <a:gd name="T13" fmla="*/ 16576054 h 602"/>
              <a:gd name="T14" fmla="*/ 61866665 w 602"/>
              <a:gd name="T15" fmla="*/ 16576054 h 602"/>
              <a:gd name="T16" fmla="*/ 38764526 w 602"/>
              <a:gd name="T17" fmla="*/ 38764526 h 602"/>
              <a:gd name="T18" fmla="*/ 38764526 w 602"/>
              <a:gd name="T19" fmla="*/ 7308970 h 602"/>
              <a:gd name="T20" fmla="*/ 7439751 w 602"/>
              <a:gd name="T21" fmla="*/ 38764526 h 602"/>
              <a:gd name="T22" fmla="*/ 38764526 w 602"/>
              <a:gd name="T23" fmla="*/ 71002968 h 602"/>
              <a:gd name="T24" fmla="*/ 71002968 w 602"/>
              <a:gd name="T25" fmla="*/ 38764526 h 602"/>
              <a:gd name="T26" fmla="*/ 61866665 w 602"/>
              <a:gd name="T27" fmla="*/ 16576054 h 60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2" h="602">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474" y="127"/>
                </a:moveTo>
                <a:lnTo>
                  <a:pt x="474" y="127"/>
                </a:lnTo>
                <a:cubicBezTo>
                  <a:pt x="297" y="297"/>
                  <a:pt x="297" y="297"/>
                  <a:pt x="297" y="297"/>
                </a:cubicBezTo>
                <a:cubicBezTo>
                  <a:pt x="297" y="56"/>
                  <a:pt x="297" y="56"/>
                  <a:pt x="297" y="56"/>
                </a:cubicBezTo>
                <a:cubicBezTo>
                  <a:pt x="163" y="56"/>
                  <a:pt x="57" y="162"/>
                  <a:pt x="57" y="297"/>
                </a:cubicBezTo>
                <a:cubicBezTo>
                  <a:pt x="57" y="431"/>
                  <a:pt x="163" y="544"/>
                  <a:pt x="297" y="544"/>
                </a:cubicBezTo>
                <a:cubicBezTo>
                  <a:pt x="431" y="544"/>
                  <a:pt x="544" y="431"/>
                  <a:pt x="544" y="297"/>
                </a:cubicBezTo>
                <a:cubicBezTo>
                  <a:pt x="544" y="233"/>
                  <a:pt x="516" y="169"/>
                  <a:pt x="474" y="127"/>
                </a:cubicBezTo>
                <a:close/>
              </a:path>
            </a:pathLst>
          </a:custGeom>
          <a:solidFill>
            <a:schemeClr val="tx1"/>
          </a:solidFill>
          <a:ln>
            <a:noFill/>
          </a:ln>
          <a:extLst/>
        </p:spPr>
        <p:txBody>
          <a:bodyPr wrap="none" anchor="ctr"/>
          <a:lstStyle/>
          <a:p>
            <a:endParaRPr lang="en-US" dirty="0">
              <a:latin typeface="Lato Light"/>
            </a:endParaRPr>
          </a:p>
        </p:txBody>
      </p:sp>
      <p:sp>
        <p:nvSpPr>
          <p:cNvPr id="16469" name="Freeform 84"/>
          <p:cNvSpPr>
            <a:spLocks noChangeArrowheads="1"/>
          </p:cNvSpPr>
          <p:nvPr/>
        </p:nvSpPr>
        <p:spPr bwMode="auto">
          <a:xfrm>
            <a:off x="2058984" y="7315197"/>
            <a:ext cx="579817" cy="579968"/>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tx1"/>
          </a:solidFill>
          <a:ln>
            <a:noFill/>
          </a:ln>
          <a:extLst/>
        </p:spPr>
        <p:txBody>
          <a:bodyPr wrap="none" anchor="ctr"/>
          <a:lstStyle/>
          <a:p>
            <a:endParaRPr lang="en-US" dirty="0">
              <a:latin typeface="Lato Light"/>
            </a:endParaRPr>
          </a:p>
        </p:txBody>
      </p:sp>
      <p:sp>
        <p:nvSpPr>
          <p:cNvPr id="16470" name="Freeform 85"/>
          <p:cNvSpPr>
            <a:spLocks noChangeArrowheads="1"/>
          </p:cNvSpPr>
          <p:nvPr/>
        </p:nvSpPr>
        <p:spPr bwMode="auto">
          <a:xfrm>
            <a:off x="13227840" y="6294965"/>
            <a:ext cx="550190" cy="584200"/>
          </a:xfrm>
          <a:custGeom>
            <a:avLst/>
            <a:gdLst>
              <a:gd name="T0" fmla="*/ 74070289 w 574"/>
              <a:gd name="T1" fmla="*/ 39339251 h 609"/>
              <a:gd name="T2" fmla="*/ 74070289 w 574"/>
              <a:gd name="T3" fmla="*/ 39339251 h 609"/>
              <a:gd name="T4" fmla="*/ 34773109 w 574"/>
              <a:gd name="T5" fmla="*/ 78678142 h 609"/>
              <a:gd name="T6" fmla="*/ 34773109 w 574"/>
              <a:gd name="T7" fmla="*/ 78678142 h 609"/>
              <a:gd name="T8" fmla="*/ 34773109 w 574"/>
              <a:gd name="T9" fmla="*/ 78678142 h 609"/>
              <a:gd name="T10" fmla="*/ 0 w 574"/>
              <a:gd name="T11" fmla="*/ 43091945 h 609"/>
              <a:gd name="T12" fmla="*/ 21975702 w 574"/>
              <a:gd name="T13" fmla="*/ 10093638 h 609"/>
              <a:gd name="T14" fmla="*/ 21975702 w 574"/>
              <a:gd name="T15" fmla="*/ 10093638 h 609"/>
              <a:gd name="T16" fmla="*/ 22880300 w 574"/>
              <a:gd name="T17" fmla="*/ 10093638 h 609"/>
              <a:gd name="T18" fmla="*/ 26499772 w 574"/>
              <a:gd name="T19" fmla="*/ 13846331 h 609"/>
              <a:gd name="T20" fmla="*/ 23785258 w 574"/>
              <a:gd name="T21" fmla="*/ 17469523 h 609"/>
              <a:gd name="T22" fmla="*/ 23785258 w 574"/>
              <a:gd name="T23" fmla="*/ 17469523 h 609"/>
              <a:gd name="T24" fmla="*/ 7368378 w 574"/>
              <a:gd name="T25" fmla="*/ 43091945 h 609"/>
              <a:gd name="T26" fmla="*/ 34773109 w 574"/>
              <a:gd name="T27" fmla="*/ 71431400 h 609"/>
              <a:gd name="T28" fmla="*/ 63082797 w 574"/>
              <a:gd name="T29" fmla="*/ 43091945 h 609"/>
              <a:gd name="T30" fmla="*/ 45760960 w 574"/>
              <a:gd name="T31" fmla="*/ 17469523 h 609"/>
              <a:gd name="T32" fmla="*/ 45760960 w 574"/>
              <a:gd name="T33" fmla="*/ 17469523 h 609"/>
              <a:gd name="T34" fmla="*/ 43951044 w 574"/>
              <a:gd name="T35" fmla="*/ 13846331 h 609"/>
              <a:gd name="T36" fmla="*/ 47570516 w 574"/>
              <a:gd name="T37" fmla="*/ 10093638 h 609"/>
              <a:gd name="T38" fmla="*/ 48475474 w 574"/>
              <a:gd name="T39" fmla="*/ 10093638 h 609"/>
              <a:gd name="T40" fmla="*/ 48475474 w 574"/>
              <a:gd name="T41" fmla="*/ 10093638 h 609"/>
              <a:gd name="T42" fmla="*/ 70450816 w 574"/>
              <a:gd name="T43" fmla="*/ 43091945 h 609"/>
              <a:gd name="T44" fmla="*/ 34773109 w 574"/>
              <a:gd name="T45" fmla="*/ 78678142 h 609"/>
              <a:gd name="T46" fmla="*/ 34773109 w 574"/>
              <a:gd name="T47" fmla="*/ 40245049 h 609"/>
              <a:gd name="T48" fmla="*/ 34773109 w 574"/>
              <a:gd name="T49" fmla="*/ 40245049 h 609"/>
              <a:gd name="T50" fmla="*/ 31153637 w 574"/>
              <a:gd name="T51" fmla="*/ 36621498 h 609"/>
              <a:gd name="T52" fmla="*/ 31153637 w 574"/>
              <a:gd name="T53" fmla="*/ 15657927 h 609"/>
              <a:gd name="T54" fmla="*/ 31153637 w 574"/>
              <a:gd name="T55" fmla="*/ 15657927 h 609"/>
              <a:gd name="T56" fmla="*/ 31153637 w 574"/>
              <a:gd name="T57" fmla="*/ 8282042 h 609"/>
              <a:gd name="T58" fmla="*/ 31153637 w 574"/>
              <a:gd name="T59" fmla="*/ 8282042 h 609"/>
              <a:gd name="T60" fmla="*/ 31153637 w 574"/>
              <a:gd name="T61" fmla="*/ 3752694 h 609"/>
              <a:gd name="T62" fmla="*/ 34773109 w 574"/>
              <a:gd name="T63" fmla="*/ 0 h 609"/>
              <a:gd name="T64" fmla="*/ 38392581 w 574"/>
              <a:gd name="T65" fmla="*/ 3752694 h 609"/>
              <a:gd name="T66" fmla="*/ 38392581 w 574"/>
              <a:gd name="T67" fmla="*/ 14752129 h 609"/>
              <a:gd name="T68" fmla="*/ 38392581 w 574"/>
              <a:gd name="T69" fmla="*/ 21998871 h 609"/>
              <a:gd name="T70" fmla="*/ 38392581 w 574"/>
              <a:gd name="T71" fmla="*/ 36621498 h 609"/>
              <a:gd name="T72" fmla="*/ 34773109 w 574"/>
              <a:gd name="T73" fmla="*/ 40245049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4" h="609">
                <a:moveTo>
                  <a:pt x="573" y="304"/>
                </a:moveTo>
                <a:lnTo>
                  <a:pt x="573" y="304"/>
                </a:lnTo>
                <a:close/>
                <a:moveTo>
                  <a:pt x="269" y="608"/>
                </a:moveTo>
                <a:lnTo>
                  <a:pt x="269" y="608"/>
                </a:lnTo>
                <a:cubicBezTo>
                  <a:pt x="120" y="608"/>
                  <a:pt x="0" y="481"/>
                  <a:pt x="0" y="333"/>
                </a:cubicBezTo>
                <a:cubicBezTo>
                  <a:pt x="0" y="220"/>
                  <a:pt x="71" y="121"/>
                  <a:pt x="170" y="78"/>
                </a:cubicBezTo>
                <a:lnTo>
                  <a:pt x="177" y="78"/>
                </a:lnTo>
                <a:cubicBezTo>
                  <a:pt x="191" y="78"/>
                  <a:pt x="205" y="93"/>
                  <a:pt x="205" y="107"/>
                </a:cubicBezTo>
                <a:cubicBezTo>
                  <a:pt x="205" y="121"/>
                  <a:pt x="198" y="128"/>
                  <a:pt x="184" y="135"/>
                </a:cubicBezTo>
                <a:cubicBezTo>
                  <a:pt x="106" y="163"/>
                  <a:pt x="57" y="241"/>
                  <a:pt x="57" y="333"/>
                </a:cubicBezTo>
                <a:cubicBezTo>
                  <a:pt x="57" y="453"/>
                  <a:pt x="149" y="552"/>
                  <a:pt x="269" y="552"/>
                </a:cubicBezTo>
                <a:cubicBezTo>
                  <a:pt x="389" y="552"/>
                  <a:pt x="488" y="453"/>
                  <a:pt x="488" y="333"/>
                </a:cubicBezTo>
                <a:cubicBezTo>
                  <a:pt x="488" y="241"/>
                  <a:pt x="431" y="163"/>
                  <a:pt x="354" y="135"/>
                </a:cubicBezTo>
                <a:cubicBezTo>
                  <a:pt x="347" y="128"/>
                  <a:pt x="340" y="121"/>
                  <a:pt x="340" y="107"/>
                </a:cubicBezTo>
                <a:cubicBezTo>
                  <a:pt x="340" y="93"/>
                  <a:pt x="347" y="78"/>
                  <a:pt x="368" y="78"/>
                </a:cubicBezTo>
                <a:lnTo>
                  <a:pt x="375" y="78"/>
                </a:lnTo>
                <a:cubicBezTo>
                  <a:pt x="474" y="121"/>
                  <a:pt x="545" y="220"/>
                  <a:pt x="545" y="333"/>
                </a:cubicBezTo>
                <a:cubicBezTo>
                  <a:pt x="545" y="481"/>
                  <a:pt x="424" y="608"/>
                  <a:pt x="269" y="608"/>
                </a:cubicBezTo>
                <a:close/>
                <a:moveTo>
                  <a:pt x="269" y="311"/>
                </a:moveTo>
                <a:lnTo>
                  <a:pt x="269" y="311"/>
                </a:lnTo>
                <a:cubicBezTo>
                  <a:pt x="255" y="311"/>
                  <a:pt x="241" y="304"/>
                  <a:pt x="241" y="283"/>
                </a:cubicBezTo>
                <a:cubicBezTo>
                  <a:pt x="241" y="121"/>
                  <a:pt x="241" y="121"/>
                  <a:pt x="241" y="121"/>
                </a:cubicBezTo>
                <a:cubicBezTo>
                  <a:pt x="241" y="64"/>
                  <a:pt x="241" y="64"/>
                  <a:pt x="241" y="64"/>
                </a:cubicBezTo>
                <a:cubicBezTo>
                  <a:pt x="241" y="29"/>
                  <a:pt x="241" y="29"/>
                  <a:pt x="241" y="29"/>
                </a:cubicBezTo>
                <a:cubicBezTo>
                  <a:pt x="241" y="15"/>
                  <a:pt x="255" y="0"/>
                  <a:pt x="269" y="0"/>
                </a:cubicBezTo>
                <a:cubicBezTo>
                  <a:pt x="290" y="0"/>
                  <a:pt x="297" y="15"/>
                  <a:pt x="297" y="29"/>
                </a:cubicBezTo>
                <a:cubicBezTo>
                  <a:pt x="297" y="114"/>
                  <a:pt x="297" y="114"/>
                  <a:pt x="297" y="114"/>
                </a:cubicBezTo>
                <a:cubicBezTo>
                  <a:pt x="297" y="170"/>
                  <a:pt x="297" y="170"/>
                  <a:pt x="297" y="170"/>
                </a:cubicBezTo>
                <a:cubicBezTo>
                  <a:pt x="297" y="283"/>
                  <a:pt x="297" y="283"/>
                  <a:pt x="297" y="283"/>
                </a:cubicBezTo>
                <a:cubicBezTo>
                  <a:pt x="297" y="304"/>
                  <a:pt x="290" y="311"/>
                  <a:pt x="269" y="311"/>
                </a:cubicBezTo>
                <a:close/>
              </a:path>
            </a:pathLst>
          </a:custGeom>
          <a:solidFill>
            <a:schemeClr val="tx1"/>
          </a:solidFill>
          <a:ln>
            <a:noFill/>
          </a:ln>
          <a:extLst/>
        </p:spPr>
        <p:txBody>
          <a:bodyPr wrap="none" anchor="ctr"/>
          <a:lstStyle/>
          <a:p>
            <a:endParaRPr lang="en-US" dirty="0">
              <a:latin typeface="Lato Light"/>
            </a:endParaRPr>
          </a:p>
        </p:txBody>
      </p:sp>
      <p:sp>
        <p:nvSpPr>
          <p:cNvPr id="16471" name="Freeform 86"/>
          <p:cNvSpPr>
            <a:spLocks noChangeArrowheads="1"/>
          </p:cNvSpPr>
          <p:nvPr/>
        </p:nvSpPr>
        <p:spPr bwMode="auto">
          <a:xfrm>
            <a:off x="12182478" y="6316131"/>
            <a:ext cx="584048" cy="550333"/>
          </a:xfrm>
          <a:custGeom>
            <a:avLst/>
            <a:gdLst>
              <a:gd name="T0" fmla="*/ 74925449 w 609"/>
              <a:gd name="T1" fmla="*/ 22830550 h 573"/>
              <a:gd name="T2" fmla="*/ 74925449 w 609"/>
              <a:gd name="T3" fmla="*/ 22830550 h 573"/>
              <a:gd name="T4" fmla="*/ 54867675 w 609"/>
              <a:gd name="T5" fmla="*/ 2723934 h 573"/>
              <a:gd name="T6" fmla="*/ 64055516 w 609"/>
              <a:gd name="T7" fmla="*/ 0 h 573"/>
              <a:gd name="T8" fmla="*/ 78678142 w 609"/>
              <a:gd name="T9" fmla="*/ 14658388 h 573"/>
              <a:gd name="T10" fmla="*/ 74925449 w 609"/>
              <a:gd name="T11" fmla="*/ 22830550 h 573"/>
              <a:gd name="T12" fmla="*/ 74925449 w 609"/>
              <a:gd name="T13" fmla="*/ 39434553 h 573"/>
              <a:gd name="T14" fmla="*/ 74925449 w 609"/>
              <a:gd name="T15" fmla="*/ 39434553 h 573"/>
              <a:gd name="T16" fmla="*/ 64961313 w 609"/>
              <a:gd name="T17" fmla="*/ 63173440 h 573"/>
              <a:gd name="T18" fmla="*/ 70396460 w 609"/>
              <a:gd name="T19" fmla="*/ 68751328 h 573"/>
              <a:gd name="T20" fmla="*/ 71302258 w 609"/>
              <a:gd name="T21" fmla="*/ 70567284 h 573"/>
              <a:gd name="T22" fmla="*/ 67678707 w 609"/>
              <a:gd name="T23" fmla="*/ 74199556 h 573"/>
              <a:gd name="T24" fmla="*/ 64961313 w 609"/>
              <a:gd name="T25" fmla="*/ 73291578 h 573"/>
              <a:gd name="T26" fmla="*/ 59397024 w 609"/>
              <a:gd name="T27" fmla="*/ 67843350 h 573"/>
              <a:gd name="T28" fmla="*/ 39339251 w 609"/>
              <a:gd name="T29" fmla="*/ 74199556 h 573"/>
              <a:gd name="T30" fmla="*/ 19151975 w 609"/>
              <a:gd name="T31" fmla="*/ 67843350 h 573"/>
              <a:gd name="T32" fmla="*/ 13716829 w 609"/>
              <a:gd name="T33" fmla="*/ 73291578 h 573"/>
              <a:gd name="T34" fmla="*/ 10999436 w 609"/>
              <a:gd name="T35" fmla="*/ 74199556 h 573"/>
              <a:gd name="T36" fmla="*/ 7246742 w 609"/>
              <a:gd name="T37" fmla="*/ 70567284 h 573"/>
              <a:gd name="T38" fmla="*/ 9187840 w 609"/>
              <a:gd name="T39" fmla="*/ 68751328 h 573"/>
              <a:gd name="T40" fmla="*/ 13716829 w 609"/>
              <a:gd name="T41" fmla="*/ 63173440 h 573"/>
              <a:gd name="T42" fmla="*/ 3623191 w 609"/>
              <a:gd name="T43" fmla="*/ 39434553 h 573"/>
              <a:gd name="T44" fmla="*/ 39339251 w 609"/>
              <a:gd name="T45" fmla="*/ 3632272 h 573"/>
              <a:gd name="T46" fmla="*/ 74925449 w 609"/>
              <a:gd name="T47" fmla="*/ 39434553 h 573"/>
              <a:gd name="T48" fmla="*/ 39339251 w 609"/>
              <a:gd name="T49" fmla="*/ 11026116 h 573"/>
              <a:gd name="T50" fmla="*/ 39339251 w 609"/>
              <a:gd name="T51" fmla="*/ 11026116 h 573"/>
              <a:gd name="T52" fmla="*/ 10999436 w 609"/>
              <a:gd name="T53" fmla="*/ 39434553 h 573"/>
              <a:gd name="T54" fmla="*/ 39339251 w 609"/>
              <a:gd name="T55" fmla="*/ 66935372 h 573"/>
              <a:gd name="T56" fmla="*/ 67678707 w 609"/>
              <a:gd name="T57" fmla="*/ 39434553 h 573"/>
              <a:gd name="T58" fmla="*/ 39339251 w 609"/>
              <a:gd name="T59" fmla="*/ 11026116 h 573"/>
              <a:gd name="T60" fmla="*/ 53961878 w 609"/>
              <a:gd name="T61" fmla="*/ 43066825 h 573"/>
              <a:gd name="T62" fmla="*/ 53961878 w 609"/>
              <a:gd name="T63" fmla="*/ 43066825 h 573"/>
              <a:gd name="T64" fmla="*/ 39339251 w 609"/>
              <a:gd name="T65" fmla="*/ 43066825 h 573"/>
              <a:gd name="T66" fmla="*/ 35715700 w 609"/>
              <a:gd name="T67" fmla="*/ 39434553 h 573"/>
              <a:gd name="T68" fmla="*/ 35715700 w 609"/>
              <a:gd name="T69" fmla="*/ 19198638 h 573"/>
              <a:gd name="T70" fmla="*/ 39339251 w 609"/>
              <a:gd name="T71" fmla="*/ 15566366 h 573"/>
              <a:gd name="T72" fmla="*/ 42962442 w 609"/>
              <a:gd name="T73" fmla="*/ 19198638 h 573"/>
              <a:gd name="T74" fmla="*/ 42962442 w 609"/>
              <a:gd name="T75" fmla="*/ 35672981 h 573"/>
              <a:gd name="T76" fmla="*/ 53961878 w 609"/>
              <a:gd name="T77" fmla="*/ 35672981 h 573"/>
              <a:gd name="T78" fmla="*/ 57585069 w 609"/>
              <a:gd name="T79" fmla="*/ 39434553 h 573"/>
              <a:gd name="T80" fmla="*/ 53961878 w 609"/>
              <a:gd name="T81" fmla="*/ 43066825 h 573"/>
              <a:gd name="T82" fmla="*/ 3623191 w 609"/>
              <a:gd name="T83" fmla="*/ 23738527 h 573"/>
              <a:gd name="T84" fmla="*/ 3623191 w 609"/>
              <a:gd name="T85" fmla="*/ 23738527 h 573"/>
              <a:gd name="T86" fmla="*/ 0 w 609"/>
              <a:gd name="T87" fmla="*/ 14658388 h 573"/>
              <a:gd name="T88" fmla="*/ 14622627 w 609"/>
              <a:gd name="T89" fmla="*/ 0 h 573"/>
              <a:gd name="T90" fmla="*/ 23810467 w 609"/>
              <a:gd name="T91" fmla="*/ 2723934 h 573"/>
              <a:gd name="T92" fmla="*/ 3623191 w 609"/>
              <a:gd name="T93" fmla="*/ 23738527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tx1"/>
          </a:solidFill>
          <a:ln>
            <a:noFill/>
          </a:ln>
          <a:extLst/>
        </p:spPr>
        <p:txBody>
          <a:bodyPr wrap="none" anchor="ctr"/>
          <a:lstStyle/>
          <a:p>
            <a:endParaRPr lang="en-US" dirty="0">
              <a:latin typeface="Lato Light"/>
            </a:endParaRPr>
          </a:p>
        </p:txBody>
      </p:sp>
      <p:sp>
        <p:nvSpPr>
          <p:cNvPr id="16472" name="Freeform 87"/>
          <p:cNvSpPr>
            <a:spLocks noChangeArrowheads="1"/>
          </p:cNvSpPr>
          <p:nvPr/>
        </p:nvSpPr>
        <p:spPr bwMode="auto">
          <a:xfrm>
            <a:off x="11175207" y="6294965"/>
            <a:ext cx="579817" cy="584200"/>
          </a:xfrm>
          <a:custGeom>
            <a:avLst/>
            <a:gdLst>
              <a:gd name="T0" fmla="*/ 39678193 w 602"/>
              <a:gd name="T1" fmla="*/ 78678142 h 609"/>
              <a:gd name="T2" fmla="*/ 39678193 w 602"/>
              <a:gd name="T3" fmla="*/ 78678142 h 609"/>
              <a:gd name="T4" fmla="*/ 0 w 602"/>
              <a:gd name="T5" fmla="*/ 39339251 h 609"/>
              <a:gd name="T6" fmla="*/ 39678193 w 602"/>
              <a:gd name="T7" fmla="*/ 0 h 609"/>
              <a:gd name="T8" fmla="*/ 78442719 w 602"/>
              <a:gd name="T9" fmla="*/ 39339251 h 609"/>
              <a:gd name="T10" fmla="*/ 39678193 w 602"/>
              <a:gd name="T11" fmla="*/ 78678142 h 609"/>
              <a:gd name="T12" fmla="*/ 39678193 w 602"/>
              <a:gd name="T13" fmla="*/ 7376244 h 609"/>
              <a:gd name="T14" fmla="*/ 39678193 w 602"/>
              <a:gd name="T15" fmla="*/ 7376244 h 609"/>
              <a:gd name="T16" fmla="*/ 7308970 w 602"/>
              <a:gd name="T17" fmla="*/ 39339251 h 609"/>
              <a:gd name="T18" fmla="*/ 39678193 w 602"/>
              <a:gd name="T19" fmla="*/ 71431400 h 609"/>
              <a:gd name="T20" fmla="*/ 71002968 w 602"/>
              <a:gd name="T21" fmla="*/ 39339251 h 609"/>
              <a:gd name="T22" fmla="*/ 39678193 w 602"/>
              <a:gd name="T23" fmla="*/ 7376244 h 609"/>
              <a:gd name="T24" fmla="*/ 55340580 w 602"/>
              <a:gd name="T25" fmla="*/ 43091945 h 609"/>
              <a:gd name="T26" fmla="*/ 55340580 w 602"/>
              <a:gd name="T27" fmla="*/ 43091945 h 609"/>
              <a:gd name="T28" fmla="*/ 47900829 w 602"/>
              <a:gd name="T29" fmla="*/ 43091945 h 609"/>
              <a:gd name="T30" fmla="*/ 43332858 w 602"/>
              <a:gd name="T31" fmla="*/ 43091945 h 609"/>
              <a:gd name="T32" fmla="*/ 39678193 w 602"/>
              <a:gd name="T33" fmla="*/ 43091945 h 609"/>
              <a:gd name="T34" fmla="*/ 39678193 w 602"/>
              <a:gd name="T35" fmla="*/ 43091945 h 609"/>
              <a:gd name="T36" fmla="*/ 36023527 w 602"/>
              <a:gd name="T37" fmla="*/ 39339251 h 609"/>
              <a:gd name="T38" fmla="*/ 36023527 w 602"/>
              <a:gd name="T39" fmla="*/ 17469523 h 609"/>
              <a:gd name="T40" fmla="*/ 39678193 w 602"/>
              <a:gd name="T41" fmla="*/ 13846331 h 609"/>
              <a:gd name="T42" fmla="*/ 43332858 w 602"/>
              <a:gd name="T43" fmla="*/ 17469523 h 609"/>
              <a:gd name="T44" fmla="*/ 43332858 w 602"/>
              <a:gd name="T45" fmla="*/ 35715700 h 609"/>
              <a:gd name="T46" fmla="*/ 47900829 w 602"/>
              <a:gd name="T47" fmla="*/ 35715700 h 609"/>
              <a:gd name="T48" fmla="*/ 55340580 w 602"/>
              <a:gd name="T49" fmla="*/ 35715700 h 609"/>
              <a:gd name="T50" fmla="*/ 58995246 w 602"/>
              <a:gd name="T51" fmla="*/ 39339251 h 609"/>
              <a:gd name="T52" fmla="*/ 55340580 w 602"/>
              <a:gd name="T53" fmla="*/ 43091945 h 609"/>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602" h="609">
                <a:moveTo>
                  <a:pt x="304" y="608"/>
                </a:moveTo>
                <a:lnTo>
                  <a:pt x="304" y="608"/>
                </a:lnTo>
                <a:cubicBezTo>
                  <a:pt x="134" y="608"/>
                  <a:pt x="0" y="474"/>
                  <a:pt x="0" y="304"/>
                </a:cubicBezTo>
                <a:cubicBezTo>
                  <a:pt x="0" y="135"/>
                  <a:pt x="134" y="0"/>
                  <a:pt x="304" y="0"/>
                </a:cubicBezTo>
                <a:cubicBezTo>
                  <a:pt x="466" y="0"/>
                  <a:pt x="601" y="135"/>
                  <a:pt x="601" y="304"/>
                </a:cubicBezTo>
                <a:cubicBezTo>
                  <a:pt x="601" y="474"/>
                  <a:pt x="466" y="608"/>
                  <a:pt x="304" y="608"/>
                </a:cubicBezTo>
                <a:close/>
                <a:moveTo>
                  <a:pt x="304" y="57"/>
                </a:moveTo>
                <a:lnTo>
                  <a:pt x="304" y="57"/>
                </a:lnTo>
                <a:cubicBezTo>
                  <a:pt x="169" y="57"/>
                  <a:pt x="56" y="170"/>
                  <a:pt x="56" y="304"/>
                </a:cubicBezTo>
                <a:cubicBezTo>
                  <a:pt x="56" y="439"/>
                  <a:pt x="169" y="552"/>
                  <a:pt x="304" y="552"/>
                </a:cubicBezTo>
                <a:cubicBezTo>
                  <a:pt x="438" y="552"/>
                  <a:pt x="544" y="439"/>
                  <a:pt x="544" y="304"/>
                </a:cubicBezTo>
                <a:cubicBezTo>
                  <a:pt x="544" y="170"/>
                  <a:pt x="438" y="57"/>
                  <a:pt x="304" y="57"/>
                </a:cubicBezTo>
                <a:close/>
                <a:moveTo>
                  <a:pt x="424" y="333"/>
                </a:moveTo>
                <a:lnTo>
                  <a:pt x="424" y="333"/>
                </a:lnTo>
                <a:cubicBezTo>
                  <a:pt x="367" y="333"/>
                  <a:pt x="367" y="333"/>
                  <a:pt x="367" y="333"/>
                </a:cubicBezTo>
                <a:cubicBezTo>
                  <a:pt x="332" y="333"/>
                  <a:pt x="332" y="333"/>
                  <a:pt x="332" y="333"/>
                </a:cubicBezTo>
                <a:cubicBezTo>
                  <a:pt x="304" y="333"/>
                  <a:pt x="304" y="333"/>
                  <a:pt x="304" y="333"/>
                </a:cubicBezTo>
                <a:cubicBezTo>
                  <a:pt x="283" y="333"/>
                  <a:pt x="276" y="319"/>
                  <a:pt x="276" y="304"/>
                </a:cubicBezTo>
                <a:cubicBezTo>
                  <a:pt x="276" y="135"/>
                  <a:pt x="276" y="135"/>
                  <a:pt x="276" y="135"/>
                </a:cubicBezTo>
                <a:cubicBezTo>
                  <a:pt x="276" y="121"/>
                  <a:pt x="283" y="107"/>
                  <a:pt x="304" y="107"/>
                </a:cubicBezTo>
                <a:cubicBezTo>
                  <a:pt x="318" y="107"/>
                  <a:pt x="332" y="121"/>
                  <a:pt x="332" y="135"/>
                </a:cubicBezTo>
                <a:cubicBezTo>
                  <a:pt x="332" y="276"/>
                  <a:pt x="332" y="276"/>
                  <a:pt x="332" y="276"/>
                </a:cubicBezTo>
                <a:cubicBezTo>
                  <a:pt x="367" y="276"/>
                  <a:pt x="367" y="276"/>
                  <a:pt x="367" y="276"/>
                </a:cubicBezTo>
                <a:cubicBezTo>
                  <a:pt x="424" y="276"/>
                  <a:pt x="424" y="276"/>
                  <a:pt x="424" y="276"/>
                </a:cubicBezTo>
                <a:cubicBezTo>
                  <a:pt x="438" y="276"/>
                  <a:pt x="452" y="290"/>
                  <a:pt x="452" y="304"/>
                </a:cubicBezTo>
                <a:cubicBezTo>
                  <a:pt x="452" y="319"/>
                  <a:pt x="438" y="333"/>
                  <a:pt x="424" y="333"/>
                </a:cubicBezTo>
                <a:close/>
              </a:path>
            </a:pathLst>
          </a:custGeom>
          <a:solidFill>
            <a:schemeClr val="tx1"/>
          </a:solidFill>
          <a:ln>
            <a:noFill/>
          </a:ln>
          <a:extLst/>
        </p:spPr>
        <p:txBody>
          <a:bodyPr wrap="none" anchor="ctr"/>
          <a:lstStyle/>
          <a:p>
            <a:endParaRPr lang="en-US" dirty="0">
              <a:latin typeface="Lato Light"/>
            </a:endParaRPr>
          </a:p>
        </p:txBody>
      </p:sp>
      <p:sp>
        <p:nvSpPr>
          <p:cNvPr id="16473" name="Freeform 88"/>
          <p:cNvSpPr>
            <a:spLocks noChangeArrowheads="1"/>
          </p:cNvSpPr>
          <p:nvPr/>
        </p:nvSpPr>
        <p:spPr bwMode="auto">
          <a:xfrm>
            <a:off x="10163705" y="6294965"/>
            <a:ext cx="575583" cy="584200"/>
          </a:xfrm>
          <a:custGeom>
            <a:avLst/>
            <a:gdLst>
              <a:gd name="T0" fmla="*/ 38327818 w 601"/>
              <a:gd name="T1" fmla="*/ 78678142 h 609"/>
              <a:gd name="T2" fmla="*/ 38327818 w 601"/>
              <a:gd name="T3" fmla="*/ 78678142 h 609"/>
              <a:gd name="T4" fmla="*/ 0 w 601"/>
              <a:gd name="T5" fmla="*/ 39339251 h 609"/>
              <a:gd name="T6" fmla="*/ 38327818 w 601"/>
              <a:gd name="T7" fmla="*/ 0 h 609"/>
              <a:gd name="T8" fmla="*/ 77429787 w 601"/>
              <a:gd name="T9" fmla="*/ 39339251 h 609"/>
              <a:gd name="T10" fmla="*/ 38327818 w 601"/>
              <a:gd name="T11" fmla="*/ 78678142 h 609"/>
              <a:gd name="T12" fmla="*/ 38327818 w 601"/>
              <a:gd name="T13" fmla="*/ 7376244 h 609"/>
              <a:gd name="T14" fmla="*/ 38327818 w 601"/>
              <a:gd name="T15" fmla="*/ 7376244 h 609"/>
              <a:gd name="T16" fmla="*/ 7226723 w 601"/>
              <a:gd name="T17" fmla="*/ 39339251 h 609"/>
              <a:gd name="T18" fmla="*/ 15485886 w 601"/>
              <a:gd name="T19" fmla="*/ 60431965 h 609"/>
              <a:gd name="T20" fmla="*/ 23616083 w 601"/>
              <a:gd name="T21" fmla="*/ 57714571 h 609"/>
              <a:gd name="T22" fmla="*/ 31875246 w 601"/>
              <a:gd name="T23" fmla="*/ 54091380 h 609"/>
              <a:gd name="T24" fmla="*/ 31875246 w 601"/>
              <a:gd name="T25" fmla="*/ 48526731 h 609"/>
              <a:gd name="T26" fmla="*/ 28261705 w 601"/>
              <a:gd name="T27" fmla="*/ 41280349 h 609"/>
              <a:gd name="T28" fmla="*/ 26455114 w 601"/>
              <a:gd name="T29" fmla="*/ 38433453 h 609"/>
              <a:gd name="T30" fmla="*/ 27358589 w 601"/>
              <a:gd name="T31" fmla="*/ 32998307 h 609"/>
              <a:gd name="T32" fmla="*/ 27358589 w 601"/>
              <a:gd name="T33" fmla="*/ 26527860 h 609"/>
              <a:gd name="T34" fmla="*/ 38327818 w 601"/>
              <a:gd name="T35" fmla="*/ 17469523 h 609"/>
              <a:gd name="T36" fmla="*/ 50200163 w 601"/>
              <a:gd name="T37" fmla="*/ 26527860 h 609"/>
              <a:gd name="T38" fmla="*/ 49167722 w 601"/>
              <a:gd name="T39" fmla="*/ 32998307 h 609"/>
              <a:gd name="T40" fmla="*/ 50200163 w 601"/>
              <a:gd name="T41" fmla="*/ 38433453 h 609"/>
              <a:gd name="T42" fmla="*/ 48264607 w 601"/>
              <a:gd name="T43" fmla="*/ 41280349 h 609"/>
              <a:gd name="T44" fmla="*/ 45554541 w 601"/>
              <a:gd name="T45" fmla="*/ 48526731 h 609"/>
              <a:gd name="T46" fmla="*/ 45554541 w 601"/>
              <a:gd name="T47" fmla="*/ 54091380 h 609"/>
              <a:gd name="T48" fmla="*/ 52910229 w 601"/>
              <a:gd name="T49" fmla="*/ 57714571 h 609"/>
              <a:gd name="T50" fmla="*/ 61943901 w 601"/>
              <a:gd name="T51" fmla="*/ 60431965 h 609"/>
              <a:gd name="T52" fmla="*/ 70203064 w 601"/>
              <a:gd name="T53" fmla="*/ 39339251 h 609"/>
              <a:gd name="T54" fmla="*/ 38327818 w 601"/>
              <a:gd name="T55" fmla="*/ 7376244 h 60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1" h="609">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tx1"/>
          </a:solidFill>
          <a:ln>
            <a:noFill/>
          </a:ln>
          <a:extLst/>
        </p:spPr>
        <p:txBody>
          <a:bodyPr wrap="none" anchor="ctr"/>
          <a:lstStyle/>
          <a:p>
            <a:endParaRPr lang="en-US" dirty="0">
              <a:latin typeface="Lato Light"/>
            </a:endParaRPr>
          </a:p>
        </p:txBody>
      </p:sp>
      <p:sp>
        <p:nvSpPr>
          <p:cNvPr id="16474" name="Freeform 89"/>
          <p:cNvSpPr>
            <a:spLocks noChangeArrowheads="1"/>
          </p:cNvSpPr>
          <p:nvPr/>
        </p:nvSpPr>
        <p:spPr bwMode="auto">
          <a:xfrm>
            <a:off x="9147970" y="6460064"/>
            <a:ext cx="584048" cy="406400"/>
          </a:xfrm>
          <a:custGeom>
            <a:avLst/>
            <a:gdLst>
              <a:gd name="T0" fmla="*/ 78807547 w 608"/>
              <a:gd name="T1" fmla="*/ 52720001 h 425"/>
              <a:gd name="T2" fmla="*/ 78807547 w 608"/>
              <a:gd name="T3" fmla="*/ 52720001 h 425"/>
              <a:gd name="T4" fmla="*/ 78807547 w 608"/>
              <a:gd name="T5" fmla="*/ 52720001 h 425"/>
              <a:gd name="T6" fmla="*/ 76081000 w 608"/>
              <a:gd name="T7" fmla="*/ 54520114 h 425"/>
              <a:gd name="T8" fmla="*/ 57774906 w 608"/>
              <a:gd name="T9" fmla="*/ 54520114 h 425"/>
              <a:gd name="T10" fmla="*/ 60501092 w 608"/>
              <a:gd name="T11" fmla="*/ 51819944 h 425"/>
              <a:gd name="T12" fmla="*/ 60501092 w 608"/>
              <a:gd name="T13" fmla="*/ 51819944 h 425"/>
              <a:gd name="T14" fmla="*/ 60501092 w 608"/>
              <a:gd name="T15" fmla="*/ 51819944 h 425"/>
              <a:gd name="T16" fmla="*/ 52321812 w 608"/>
              <a:gd name="T17" fmla="*/ 37289949 h 425"/>
              <a:gd name="T18" fmla="*/ 46739003 w 608"/>
              <a:gd name="T19" fmla="*/ 35489478 h 425"/>
              <a:gd name="T20" fmla="*/ 46739003 w 608"/>
              <a:gd name="T21" fmla="*/ 30989195 h 425"/>
              <a:gd name="T22" fmla="*/ 44012816 w 608"/>
              <a:gd name="T23" fmla="*/ 24559708 h 425"/>
              <a:gd name="T24" fmla="*/ 43103727 w 608"/>
              <a:gd name="T25" fmla="*/ 21859539 h 425"/>
              <a:gd name="T26" fmla="*/ 43103727 w 608"/>
              <a:gd name="T27" fmla="*/ 18130580 h 425"/>
              <a:gd name="T28" fmla="*/ 43103727 w 608"/>
              <a:gd name="T29" fmla="*/ 12729882 h 425"/>
              <a:gd name="T30" fmla="*/ 52321812 w 608"/>
              <a:gd name="T31" fmla="*/ 5529072 h 425"/>
              <a:gd name="T32" fmla="*/ 62318910 w 608"/>
              <a:gd name="T33" fmla="*/ 12729882 h 425"/>
              <a:gd name="T34" fmla="*/ 61410182 w 608"/>
              <a:gd name="T35" fmla="*/ 18130580 h 425"/>
              <a:gd name="T36" fmla="*/ 62318910 w 608"/>
              <a:gd name="T37" fmla="*/ 21859539 h 425"/>
              <a:gd name="T38" fmla="*/ 60501092 w 608"/>
              <a:gd name="T39" fmla="*/ 24559708 h 425"/>
              <a:gd name="T40" fmla="*/ 57774906 w 608"/>
              <a:gd name="T41" fmla="*/ 30989195 h 425"/>
              <a:gd name="T42" fmla="*/ 57774906 w 608"/>
              <a:gd name="T43" fmla="*/ 35489478 h 425"/>
              <a:gd name="T44" fmla="*/ 64136368 w 608"/>
              <a:gd name="T45" fmla="*/ 38190006 h 425"/>
              <a:gd name="T46" fmla="*/ 71536996 w 608"/>
              <a:gd name="T47" fmla="*/ 40890175 h 425"/>
              <a:gd name="T48" fmla="*/ 78807547 w 608"/>
              <a:gd name="T49" fmla="*/ 52720001 h 425"/>
              <a:gd name="T50" fmla="*/ 42194998 w 608"/>
              <a:gd name="T51" fmla="*/ 36389534 h 425"/>
              <a:gd name="T52" fmla="*/ 42194998 w 608"/>
              <a:gd name="T53" fmla="*/ 36389534 h 425"/>
              <a:gd name="T54" fmla="*/ 50374278 w 608"/>
              <a:gd name="T55" fmla="*/ 39090062 h 425"/>
              <a:gd name="T56" fmla="*/ 57774906 w 608"/>
              <a:gd name="T57" fmla="*/ 51819944 h 425"/>
              <a:gd name="T58" fmla="*/ 57774906 w 608"/>
              <a:gd name="T59" fmla="*/ 51819944 h 425"/>
              <a:gd name="T60" fmla="*/ 57774906 w 608"/>
              <a:gd name="T61" fmla="*/ 51819944 h 425"/>
              <a:gd name="T62" fmla="*/ 55048359 w 608"/>
              <a:gd name="T63" fmla="*/ 54520114 h 425"/>
              <a:gd name="T64" fmla="*/ 2726547 w 608"/>
              <a:gd name="T65" fmla="*/ 54520114 h 425"/>
              <a:gd name="T66" fmla="*/ 0 w 608"/>
              <a:gd name="T67" fmla="*/ 51819944 h 425"/>
              <a:gd name="T68" fmla="*/ 0 w 608"/>
              <a:gd name="T69" fmla="*/ 51819944 h 425"/>
              <a:gd name="T70" fmla="*/ 0 w 608"/>
              <a:gd name="T71" fmla="*/ 51819944 h 425"/>
              <a:gd name="T72" fmla="*/ 7270552 w 608"/>
              <a:gd name="T73" fmla="*/ 39090062 h 425"/>
              <a:gd name="T74" fmla="*/ 15579547 w 608"/>
              <a:gd name="T75" fmla="*/ 36389534 h 425"/>
              <a:gd name="T76" fmla="*/ 22850099 w 608"/>
              <a:gd name="T77" fmla="*/ 33689365 h 425"/>
              <a:gd name="T78" fmla="*/ 22850099 w 608"/>
              <a:gd name="T79" fmla="*/ 28160293 h 425"/>
              <a:gd name="T80" fmla="*/ 20123912 w 608"/>
              <a:gd name="T81" fmla="*/ 21859539 h 425"/>
              <a:gd name="T82" fmla="*/ 18306094 w 608"/>
              <a:gd name="T83" fmla="*/ 19159369 h 425"/>
              <a:gd name="T84" fmla="*/ 19214823 w 608"/>
              <a:gd name="T85" fmla="*/ 14529995 h 425"/>
              <a:gd name="T86" fmla="*/ 18306094 w 608"/>
              <a:gd name="T87" fmla="*/ 9129656 h 425"/>
              <a:gd name="T88" fmla="*/ 28432908 w 608"/>
              <a:gd name="T89" fmla="*/ 0 h 425"/>
              <a:gd name="T90" fmla="*/ 39468811 w 608"/>
              <a:gd name="T91" fmla="*/ 9129656 h 425"/>
              <a:gd name="T92" fmla="*/ 38559722 w 608"/>
              <a:gd name="T93" fmla="*/ 14529995 h 425"/>
              <a:gd name="T94" fmla="*/ 39468811 w 608"/>
              <a:gd name="T95" fmla="*/ 19159369 h 425"/>
              <a:gd name="T96" fmla="*/ 37650993 w 608"/>
              <a:gd name="T97" fmla="*/ 21859539 h 425"/>
              <a:gd name="T98" fmla="*/ 34794731 w 608"/>
              <a:gd name="T99" fmla="*/ 28160293 h 425"/>
              <a:gd name="T100" fmla="*/ 34794731 w 608"/>
              <a:gd name="T101" fmla="*/ 33689365 h 425"/>
              <a:gd name="T102" fmla="*/ 42194998 w 608"/>
              <a:gd name="T103" fmla="*/ 36389534 h 425"/>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8" h="425">
                <a:moveTo>
                  <a:pt x="607" y="410"/>
                </a:moveTo>
                <a:lnTo>
                  <a:pt x="607" y="410"/>
                </a:lnTo>
                <a:cubicBezTo>
                  <a:pt x="607" y="417"/>
                  <a:pt x="593" y="424"/>
                  <a:pt x="586" y="424"/>
                </a:cubicBezTo>
                <a:cubicBezTo>
                  <a:pt x="445" y="424"/>
                  <a:pt x="445" y="424"/>
                  <a:pt x="445" y="424"/>
                </a:cubicBezTo>
                <a:cubicBezTo>
                  <a:pt x="459" y="424"/>
                  <a:pt x="466" y="417"/>
                  <a:pt x="466" y="403"/>
                </a:cubicBezTo>
                <a:cubicBezTo>
                  <a:pt x="466" y="403"/>
                  <a:pt x="466" y="318"/>
                  <a:pt x="403" y="290"/>
                </a:cubicBezTo>
                <a:cubicBezTo>
                  <a:pt x="374" y="276"/>
                  <a:pt x="374" y="276"/>
                  <a:pt x="360" y="276"/>
                </a:cubicBezTo>
                <a:cubicBezTo>
                  <a:pt x="360" y="241"/>
                  <a:pt x="360" y="241"/>
                  <a:pt x="360" y="241"/>
                </a:cubicBezTo>
                <a:cubicBezTo>
                  <a:pt x="360" y="241"/>
                  <a:pt x="346" y="226"/>
                  <a:pt x="339" y="191"/>
                </a:cubicBezTo>
                <a:cubicBezTo>
                  <a:pt x="332" y="191"/>
                  <a:pt x="332" y="184"/>
                  <a:pt x="332" y="170"/>
                </a:cubicBezTo>
                <a:cubicBezTo>
                  <a:pt x="332" y="163"/>
                  <a:pt x="325" y="141"/>
                  <a:pt x="332" y="141"/>
                </a:cubicBezTo>
                <a:cubicBezTo>
                  <a:pt x="332" y="127"/>
                  <a:pt x="332" y="106"/>
                  <a:pt x="332" y="99"/>
                </a:cubicBezTo>
                <a:cubicBezTo>
                  <a:pt x="332" y="71"/>
                  <a:pt x="360" y="43"/>
                  <a:pt x="403" y="43"/>
                </a:cubicBezTo>
                <a:cubicBezTo>
                  <a:pt x="452" y="43"/>
                  <a:pt x="473" y="71"/>
                  <a:pt x="480" y="99"/>
                </a:cubicBezTo>
                <a:cubicBezTo>
                  <a:pt x="480" y="106"/>
                  <a:pt x="473" y="127"/>
                  <a:pt x="473" y="141"/>
                </a:cubicBezTo>
                <a:cubicBezTo>
                  <a:pt x="487" y="141"/>
                  <a:pt x="480" y="163"/>
                  <a:pt x="480" y="170"/>
                </a:cubicBezTo>
                <a:cubicBezTo>
                  <a:pt x="480" y="184"/>
                  <a:pt x="473" y="191"/>
                  <a:pt x="466" y="191"/>
                </a:cubicBezTo>
                <a:cubicBezTo>
                  <a:pt x="459" y="226"/>
                  <a:pt x="445" y="241"/>
                  <a:pt x="445" y="241"/>
                </a:cubicBezTo>
                <a:cubicBezTo>
                  <a:pt x="445" y="276"/>
                  <a:pt x="445" y="276"/>
                  <a:pt x="445" y="276"/>
                </a:cubicBezTo>
                <a:cubicBezTo>
                  <a:pt x="445" y="276"/>
                  <a:pt x="459" y="276"/>
                  <a:pt x="494" y="297"/>
                </a:cubicBezTo>
                <a:cubicBezTo>
                  <a:pt x="537" y="311"/>
                  <a:pt x="523" y="297"/>
                  <a:pt x="551" y="318"/>
                </a:cubicBezTo>
                <a:cubicBezTo>
                  <a:pt x="607" y="339"/>
                  <a:pt x="607" y="410"/>
                  <a:pt x="607" y="410"/>
                </a:cubicBezTo>
                <a:close/>
                <a:moveTo>
                  <a:pt x="325" y="283"/>
                </a:moveTo>
                <a:lnTo>
                  <a:pt x="325" y="283"/>
                </a:lnTo>
                <a:cubicBezTo>
                  <a:pt x="367" y="297"/>
                  <a:pt x="353" y="290"/>
                  <a:pt x="388" y="304"/>
                </a:cubicBezTo>
                <a:cubicBezTo>
                  <a:pt x="445" y="332"/>
                  <a:pt x="445" y="403"/>
                  <a:pt x="445" y="403"/>
                </a:cubicBezTo>
                <a:cubicBezTo>
                  <a:pt x="445" y="417"/>
                  <a:pt x="431" y="424"/>
                  <a:pt x="424" y="424"/>
                </a:cubicBezTo>
                <a:cubicBezTo>
                  <a:pt x="21" y="424"/>
                  <a:pt x="21" y="424"/>
                  <a:pt x="21" y="424"/>
                </a:cubicBezTo>
                <a:cubicBezTo>
                  <a:pt x="14" y="424"/>
                  <a:pt x="0" y="417"/>
                  <a:pt x="0" y="403"/>
                </a:cubicBezTo>
                <a:cubicBezTo>
                  <a:pt x="0" y="403"/>
                  <a:pt x="0" y="332"/>
                  <a:pt x="56" y="304"/>
                </a:cubicBezTo>
                <a:cubicBezTo>
                  <a:pt x="92" y="290"/>
                  <a:pt x="77" y="304"/>
                  <a:pt x="120" y="283"/>
                </a:cubicBezTo>
                <a:cubicBezTo>
                  <a:pt x="162" y="269"/>
                  <a:pt x="176" y="262"/>
                  <a:pt x="176" y="262"/>
                </a:cubicBezTo>
                <a:cubicBezTo>
                  <a:pt x="176" y="219"/>
                  <a:pt x="176" y="219"/>
                  <a:pt x="176" y="219"/>
                </a:cubicBezTo>
                <a:cubicBezTo>
                  <a:pt x="176" y="219"/>
                  <a:pt x="155" y="205"/>
                  <a:pt x="155" y="170"/>
                </a:cubicBezTo>
                <a:cubicBezTo>
                  <a:pt x="141" y="170"/>
                  <a:pt x="141" y="156"/>
                  <a:pt x="141" y="149"/>
                </a:cubicBezTo>
                <a:cubicBezTo>
                  <a:pt x="141" y="141"/>
                  <a:pt x="134" y="113"/>
                  <a:pt x="148" y="113"/>
                </a:cubicBezTo>
                <a:cubicBezTo>
                  <a:pt x="141" y="92"/>
                  <a:pt x="141" y="78"/>
                  <a:pt x="141" y="71"/>
                </a:cubicBezTo>
                <a:cubicBezTo>
                  <a:pt x="148" y="35"/>
                  <a:pt x="176" y="7"/>
                  <a:pt x="219" y="0"/>
                </a:cubicBezTo>
                <a:cubicBezTo>
                  <a:pt x="275" y="7"/>
                  <a:pt x="297" y="35"/>
                  <a:pt x="304" y="71"/>
                </a:cubicBezTo>
                <a:cubicBezTo>
                  <a:pt x="304" y="78"/>
                  <a:pt x="304" y="92"/>
                  <a:pt x="297" y="113"/>
                </a:cubicBezTo>
                <a:cubicBezTo>
                  <a:pt x="311" y="113"/>
                  <a:pt x="304" y="141"/>
                  <a:pt x="304" y="149"/>
                </a:cubicBezTo>
                <a:cubicBezTo>
                  <a:pt x="304" y="156"/>
                  <a:pt x="304" y="170"/>
                  <a:pt x="290" y="170"/>
                </a:cubicBezTo>
                <a:cubicBezTo>
                  <a:pt x="282" y="205"/>
                  <a:pt x="268" y="219"/>
                  <a:pt x="268" y="219"/>
                </a:cubicBezTo>
                <a:cubicBezTo>
                  <a:pt x="268" y="262"/>
                  <a:pt x="268" y="262"/>
                  <a:pt x="268" y="262"/>
                </a:cubicBezTo>
                <a:cubicBezTo>
                  <a:pt x="268" y="262"/>
                  <a:pt x="282" y="262"/>
                  <a:pt x="325" y="283"/>
                </a:cubicBezTo>
                <a:close/>
              </a:path>
            </a:pathLst>
          </a:custGeom>
          <a:solidFill>
            <a:schemeClr val="tx1"/>
          </a:solidFill>
          <a:ln>
            <a:noFill/>
          </a:ln>
          <a:extLst/>
        </p:spPr>
        <p:txBody>
          <a:bodyPr wrap="none" anchor="ctr"/>
          <a:lstStyle/>
          <a:p>
            <a:endParaRPr lang="en-US" dirty="0">
              <a:latin typeface="Lato Light"/>
            </a:endParaRPr>
          </a:p>
        </p:txBody>
      </p:sp>
      <p:sp>
        <p:nvSpPr>
          <p:cNvPr id="16475" name="Freeform 90"/>
          <p:cNvSpPr>
            <a:spLocks noChangeArrowheads="1"/>
          </p:cNvSpPr>
          <p:nvPr/>
        </p:nvSpPr>
        <p:spPr bwMode="auto">
          <a:xfrm>
            <a:off x="8136466" y="6307664"/>
            <a:ext cx="575583" cy="558800"/>
          </a:xfrm>
          <a:custGeom>
            <a:avLst/>
            <a:gdLst>
              <a:gd name="T0" fmla="*/ 76526312 w 601"/>
              <a:gd name="T1" fmla="*/ 66441079 h 580"/>
              <a:gd name="T2" fmla="*/ 76526312 w 601"/>
              <a:gd name="T3" fmla="*/ 66441079 h 580"/>
              <a:gd name="T4" fmla="*/ 76526312 w 601"/>
              <a:gd name="T5" fmla="*/ 66441079 h 580"/>
              <a:gd name="T6" fmla="*/ 68396114 w 601"/>
              <a:gd name="T7" fmla="*/ 74664833 h 580"/>
              <a:gd name="T8" fmla="*/ 68396114 w 601"/>
              <a:gd name="T9" fmla="*/ 74664833 h 580"/>
              <a:gd name="T10" fmla="*/ 65557083 w 601"/>
              <a:gd name="T11" fmla="*/ 75578543 h 580"/>
              <a:gd name="T12" fmla="*/ 61943901 w 601"/>
              <a:gd name="T13" fmla="*/ 71923702 h 580"/>
              <a:gd name="T14" fmla="*/ 62847017 w 601"/>
              <a:gd name="T15" fmla="*/ 70095920 h 580"/>
              <a:gd name="T16" fmla="*/ 62847017 w 601"/>
              <a:gd name="T17" fmla="*/ 70095920 h 580"/>
              <a:gd name="T18" fmla="*/ 65557083 w 601"/>
              <a:gd name="T19" fmla="*/ 67354789 h 580"/>
              <a:gd name="T20" fmla="*/ 48264607 w 601"/>
              <a:gd name="T21" fmla="*/ 67354789 h 580"/>
              <a:gd name="T22" fmla="*/ 44651066 w 601"/>
              <a:gd name="T23" fmla="*/ 63569522 h 580"/>
              <a:gd name="T24" fmla="*/ 48264607 w 601"/>
              <a:gd name="T25" fmla="*/ 59914681 h 580"/>
              <a:gd name="T26" fmla="*/ 65557083 w 601"/>
              <a:gd name="T27" fmla="*/ 59914681 h 580"/>
              <a:gd name="T28" fmla="*/ 62847017 w 601"/>
              <a:gd name="T29" fmla="*/ 57173188 h 580"/>
              <a:gd name="T30" fmla="*/ 62847017 w 601"/>
              <a:gd name="T31" fmla="*/ 57173188 h 580"/>
              <a:gd name="T32" fmla="*/ 61943901 w 601"/>
              <a:gd name="T33" fmla="*/ 55345768 h 580"/>
              <a:gd name="T34" fmla="*/ 65557083 w 601"/>
              <a:gd name="T35" fmla="*/ 51690927 h 580"/>
              <a:gd name="T36" fmla="*/ 68396114 w 601"/>
              <a:gd name="T37" fmla="*/ 52604637 h 580"/>
              <a:gd name="T38" fmla="*/ 68396114 w 601"/>
              <a:gd name="T39" fmla="*/ 52604637 h 580"/>
              <a:gd name="T40" fmla="*/ 76526312 w 601"/>
              <a:gd name="T41" fmla="*/ 60828391 h 580"/>
              <a:gd name="T42" fmla="*/ 76526312 w 601"/>
              <a:gd name="T43" fmla="*/ 60828391 h 580"/>
              <a:gd name="T44" fmla="*/ 77429787 w 601"/>
              <a:gd name="T45" fmla="*/ 63569522 h 580"/>
              <a:gd name="T46" fmla="*/ 76526312 w 601"/>
              <a:gd name="T47" fmla="*/ 66441079 h 580"/>
              <a:gd name="T48" fmla="*/ 58330360 w 601"/>
              <a:gd name="T49" fmla="*/ 56259478 h 580"/>
              <a:gd name="T50" fmla="*/ 58330360 w 601"/>
              <a:gd name="T51" fmla="*/ 56259478 h 580"/>
              <a:gd name="T52" fmla="*/ 48264607 w 601"/>
              <a:gd name="T53" fmla="*/ 56259478 h 580"/>
              <a:gd name="T54" fmla="*/ 41037884 w 601"/>
              <a:gd name="T55" fmla="*/ 63569522 h 580"/>
              <a:gd name="T56" fmla="*/ 48264607 w 601"/>
              <a:gd name="T57" fmla="*/ 71009630 h 580"/>
              <a:gd name="T58" fmla="*/ 58330360 w 601"/>
              <a:gd name="T59" fmla="*/ 71009630 h 580"/>
              <a:gd name="T60" fmla="*/ 58330360 w 601"/>
              <a:gd name="T61" fmla="*/ 71923702 h 580"/>
              <a:gd name="T62" fmla="*/ 59233835 w 601"/>
              <a:gd name="T63" fmla="*/ 75578543 h 580"/>
              <a:gd name="T64" fmla="*/ 3613541 w 601"/>
              <a:gd name="T65" fmla="*/ 75578543 h 580"/>
              <a:gd name="T66" fmla="*/ 0 w 601"/>
              <a:gd name="T67" fmla="*/ 71923702 h 580"/>
              <a:gd name="T68" fmla="*/ 0 w 601"/>
              <a:gd name="T69" fmla="*/ 71923702 h 580"/>
              <a:gd name="T70" fmla="*/ 0 w 601"/>
              <a:gd name="T71" fmla="*/ 71923702 h 580"/>
              <a:gd name="T72" fmla="*/ 9936789 w 601"/>
              <a:gd name="T73" fmla="*/ 53518347 h 580"/>
              <a:gd name="T74" fmla="*/ 20906017 w 601"/>
              <a:gd name="T75" fmla="*/ 49733080 h 580"/>
              <a:gd name="T76" fmla="*/ 30068655 w 601"/>
              <a:gd name="T77" fmla="*/ 46077877 h 580"/>
              <a:gd name="T78" fmla="*/ 30068655 w 601"/>
              <a:gd name="T79" fmla="*/ 38637768 h 580"/>
              <a:gd name="T80" fmla="*/ 26326149 w 601"/>
              <a:gd name="T81" fmla="*/ 29500304 h 580"/>
              <a:gd name="T82" fmla="*/ 24519558 w 601"/>
              <a:gd name="T83" fmla="*/ 25845463 h 580"/>
              <a:gd name="T84" fmla="*/ 25422674 w 601"/>
              <a:gd name="T85" fmla="*/ 19318704 h 580"/>
              <a:gd name="T86" fmla="*/ 24519558 w 601"/>
              <a:gd name="T87" fmla="*/ 12009021 h 580"/>
              <a:gd name="T88" fmla="*/ 39230934 w 601"/>
              <a:gd name="T89" fmla="*/ 0 h 580"/>
              <a:gd name="T90" fmla="*/ 52910229 w 601"/>
              <a:gd name="T91" fmla="*/ 12009021 h 580"/>
              <a:gd name="T92" fmla="*/ 51877788 w 601"/>
              <a:gd name="T93" fmla="*/ 19318704 h 580"/>
              <a:gd name="T94" fmla="*/ 53813704 w 601"/>
              <a:gd name="T95" fmla="*/ 25845463 h 580"/>
              <a:gd name="T96" fmla="*/ 50974673 w 601"/>
              <a:gd name="T97" fmla="*/ 29500304 h 580"/>
              <a:gd name="T98" fmla="*/ 47361132 w 601"/>
              <a:gd name="T99" fmla="*/ 38637768 h 580"/>
              <a:gd name="T100" fmla="*/ 47361132 w 601"/>
              <a:gd name="T101" fmla="*/ 46077877 h 580"/>
              <a:gd name="T102" fmla="*/ 56523770 w 601"/>
              <a:gd name="T103" fmla="*/ 49733080 h 580"/>
              <a:gd name="T104" fmla="*/ 59233835 w 601"/>
              <a:gd name="T105" fmla="*/ 50646790 h 580"/>
              <a:gd name="T106" fmla="*/ 58330360 w 601"/>
              <a:gd name="T107" fmla="*/ 55345768 h 580"/>
              <a:gd name="T108" fmla="*/ 58330360 w 601"/>
              <a:gd name="T109" fmla="*/ 56259478 h 580"/>
              <a:gd name="T110" fmla="*/ 77429787 w 601"/>
              <a:gd name="T111" fmla="*/ 71923702 h 580"/>
              <a:gd name="T112" fmla="*/ 77429787 w 601"/>
              <a:gd name="T113" fmla="*/ 71923702 h 580"/>
              <a:gd name="T114" fmla="*/ 77429787 w 601"/>
              <a:gd name="T115" fmla="*/ 71923702 h 580"/>
              <a:gd name="T116" fmla="*/ 77429787 w 601"/>
              <a:gd name="T117" fmla="*/ 71923702 h 580"/>
              <a:gd name="T118" fmla="*/ 73816246 w 601"/>
              <a:gd name="T119" fmla="*/ 75578543 h 580"/>
              <a:gd name="T120" fmla="*/ 72009655 w 601"/>
              <a:gd name="T121" fmla="*/ 75578543 h 580"/>
              <a:gd name="T122" fmla="*/ 77429787 w 601"/>
              <a:gd name="T123" fmla="*/ 70095920 h 580"/>
              <a:gd name="T124" fmla="*/ 77429787 w 601"/>
              <a:gd name="T125" fmla="*/ 71923702 h 58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1" h="580">
                <a:moveTo>
                  <a:pt x="593" y="509"/>
                </a:moveTo>
                <a:lnTo>
                  <a:pt x="593" y="509"/>
                </a:lnTo>
                <a:cubicBezTo>
                  <a:pt x="530" y="572"/>
                  <a:pt x="530" y="572"/>
                  <a:pt x="530" y="572"/>
                </a:cubicBezTo>
                <a:cubicBezTo>
                  <a:pt x="523" y="579"/>
                  <a:pt x="515" y="579"/>
                  <a:pt x="508" y="579"/>
                </a:cubicBezTo>
                <a:cubicBezTo>
                  <a:pt x="494" y="579"/>
                  <a:pt x="480" y="572"/>
                  <a:pt x="480" y="551"/>
                </a:cubicBezTo>
                <a:cubicBezTo>
                  <a:pt x="480" y="544"/>
                  <a:pt x="480" y="537"/>
                  <a:pt x="487" y="537"/>
                </a:cubicBezTo>
                <a:cubicBezTo>
                  <a:pt x="508" y="516"/>
                  <a:pt x="508" y="516"/>
                  <a:pt x="508" y="516"/>
                </a:cubicBezTo>
                <a:cubicBezTo>
                  <a:pt x="374" y="516"/>
                  <a:pt x="374" y="516"/>
                  <a:pt x="374" y="516"/>
                </a:cubicBezTo>
                <a:cubicBezTo>
                  <a:pt x="360" y="516"/>
                  <a:pt x="346" y="502"/>
                  <a:pt x="346" y="487"/>
                </a:cubicBezTo>
                <a:cubicBezTo>
                  <a:pt x="346" y="473"/>
                  <a:pt x="360" y="459"/>
                  <a:pt x="374" y="459"/>
                </a:cubicBezTo>
                <a:cubicBezTo>
                  <a:pt x="508" y="459"/>
                  <a:pt x="508" y="459"/>
                  <a:pt x="508" y="459"/>
                </a:cubicBezTo>
                <a:cubicBezTo>
                  <a:pt x="487" y="438"/>
                  <a:pt x="487" y="438"/>
                  <a:pt x="487" y="438"/>
                </a:cubicBezTo>
                <a:cubicBezTo>
                  <a:pt x="480" y="438"/>
                  <a:pt x="480" y="431"/>
                  <a:pt x="480" y="424"/>
                </a:cubicBezTo>
                <a:cubicBezTo>
                  <a:pt x="480" y="403"/>
                  <a:pt x="494" y="396"/>
                  <a:pt x="508" y="396"/>
                </a:cubicBezTo>
                <a:cubicBezTo>
                  <a:pt x="515" y="396"/>
                  <a:pt x="523" y="396"/>
                  <a:pt x="530" y="403"/>
                </a:cubicBezTo>
                <a:cubicBezTo>
                  <a:pt x="593" y="466"/>
                  <a:pt x="593" y="466"/>
                  <a:pt x="593" y="466"/>
                </a:cubicBezTo>
                <a:cubicBezTo>
                  <a:pt x="600" y="473"/>
                  <a:pt x="600" y="480"/>
                  <a:pt x="600" y="487"/>
                </a:cubicBezTo>
                <a:cubicBezTo>
                  <a:pt x="600" y="494"/>
                  <a:pt x="600" y="502"/>
                  <a:pt x="593" y="509"/>
                </a:cubicBezTo>
                <a:close/>
                <a:moveTo>
                  <a:pt x="452" y="431"/>
                </a:moveTo>
                <a:lnTo>
                  <a:pt x="452" y="431"/>
                </a:lnTo>
                <a:cubicBezTo>
                  <a:pt x="374" y="431"/>
                  <a:pt x="374" y="431"/>
                  <a:pt x="374" y="431"/>
                </a:cubicBezTo>
                <a:cubicBezTo>
                  <a:pt x="346" y="431"/>
                  <a:pt x="318" y="459"/>
                  <a:pt x="318" y="487"/>
                </a:cubicBezTo>
                <a:cubicBezTo>
                  <a:pt x="318" y="516"/>
                  <a:pt x="346" y="544"/>
                  <a:pt x="374" y="544"/>
                </a:cubicBezTo>
                <a:cubicBezTo>
                  <a:pt x="452" y="544"/>
                  <a:pt x="452" y="544"/>
                  <a:pt x="452" y="544"/>
                </a:cubicBezTo>
                <a:lnTo>
                  <a:pt x="452" y="551"/>
                </a:lnTo>
                <a:cubicBezTo>
                  <a:pt x="452" y="565"/>
                  <a:pt x="452" y="572"/>
                  <a:pt x="459" y="579"/>
                </a:cubicBezTo>
                <a:cubicBezTo>
                  <a:pt x="28" y="579"/>
                  <a:pt x="28" y="579"/>
                  <a:pt x="28" y="579"/>
                </a:cubicBezTo>
                <a:cubicBezTo>
                  <a:pt x="14" y="579"/>
                  <a:pt x="0" y="572"/>
                  <a:pt x="0" y="551"/>
                </a:cubicBezTo>
                <a:cubicBezTo>
                  <a:pt x="0" y="551"/>
                  <a:pt x="0" y="452"/>
                  <a:pt x="77" y="410"/>
                </a:cubicBezTo>
                <a:cubicBezTo>
                  <a:pt x="120" y="388"/>
                  <a:pt x="106" y="410"/>
                  <a:pt x="162" y="381"/>
                </a:cubicBezTo>
                <a:cubicBezTo>
                  <a:pt x="219" y="360"/>
                  <a:pt x="233" y="353"/>
                  <a:pt x="233" y="353"/>
                </a:cubicBezTo>
                <a:cubicBezTo>
                  <a:pt x="233" y="296"/>
                  <a:pt x="233" y="296"/>
                  <a:pt x="233" y="296"/>
                </a:cubicBezTo>
                <a:cubicBezTo>
                  <a:pt x="233" y="296"/>
                  <a:pt x="212" y="275"/>
                  <a:pt x="204" y="226"/>
                </a:cubicBezTo>
                <a:cubicBezTo>
                  <a:pt x="190" y="233"/>
                  <a:pt x="190" y="212"/>
                  <a:pt x="190" y="198"/>
                </a:cubicBezTo>
                <a:cubicBezTo>
                  <a:pt x="190" y="183"/>
                  <a:pt x="183" y="148"/>
                  <a:pt x="197" y="148"/>
                </a:cubicBezTo>
                <a:cubicBezTo>
                  <a:pt x="190" y="127"/>
                  <a:pt x="190" y="99"/>
                  <a:pt x="190" y="92"/>
                </a:cubicBezTo>
                <a:cubicBezTo>
                  <a:pt x="197" y="49"/>
                  <a:pt x="240" y="0"/>
                  <a:pt x="304" y="0"/>
                </a:cubicBezTo>
                <a:cubicBezTo>
                  <a:pt x="374" y="0"/>
                  <a:pt x="410" y="49"/>
                  <a:pt x="410" y="92"/>
                </a:cubicBezTo>
                <a:cubicBezTo>
                  <a:pt x="410" y="99"/>
                  <a:pt x="410" y="127"/>
                  <a:pt x="402" y="148"/>
                </a:cubicBezTo>
                <a:cubicBezTo>
                  <a:pt x="424" y="148"/>
                  <a:pt x="417" y="183"/>
                  <a:pt x="417" y="198"/>
                </a:cubicBezTo>
                <a:cubicBezTo>
                  <a:pt x="417" y="212"/>
                  <a:pt x="410" y="233"/>
                  <a:pt x="395" y="226"/>
                </a:cubicBezTo>
                <a:cubicBezTo>
                  <a:pt x="388" y="275"/>
                  <a:pt x="367" y="296"/>
                  <a:pt x="367" y="296"/>
                </a:cubicBezTo>
                <a:cubicBezTo>
                  <a:pt x="367" y="353"/>
                  <a:pt x="367" y="353"/>
                  <a:pt x="367" y="353"/>
                </a:cubicBezTo>
                <a:cubicBezTo>
                  <a:pt x="367" y="353"/>
                  <a:pt x="381" y="360"/>
                  <a:pt x="438" y="381"/>
                </a:cubicBezTo>
                <a:cubicBezTo>
                  <a:pt x="445" y="388"/>
                  <a:pt x="452" y="388"/>
                  <a:pt x="459" y="388"/>
                </a:cubicBezTo>
                <a:cubicBezTo>
                  <a:pt x="452" y="403"/>
                  <a:pt x="452" y="410"/>
                  <a:pt x="452" y="424"/>
                </a:cubicBezTo>
                <a:lnTo>
                  <a:pt x="452" y="431"/>
                </a:lnTo>
                <a:close/>
                <a:moveTo>
                  <a:pt x="600" y="551"/>
                </a:moveTo>
                <a:lnTo>
                  <a:pt x="600" y="551"/>
                </a:lnTo>
                <a:cubicBezTo>
                  <a:pt x="600" y="572"/>
                  <a:pt x="593" y="579"/>
                  <a:pt x="572" y="579"/>
                </a:cubicBezTo>
                <a:cubicBezTo>
                  <a:pt x="558" y="579"/>
                  <a:pt x="558" y="579"/>
                  <a:pt x="558" y="579"/>
                </a:cubicBezTo>
                <a:cubicBezTo>
                  <a:pt x="600" y="537"/>
                  <a:pt x="600" y="537"/>
                  <a:pt x="600" y="537"/>
                </a:cubicBezTo>
                <a:cubicBezTo>
                  <a:pt x="600" y="551"/>
                  <a:pt x="600" y="551"/>
                  <a:pt x="600" y="551"/>
                </a:cubicBezTo>
                <a:close/>
              </a:path>
            </a:pathLst>
          </a:custGeom>
          <a:solidFill>
            <a:schemeClr val="tx1"/>
          </a:solidFill>
          <a:ln>
            <a:noFill/>
          </a:ln>
          <a:extLst/>
        </p:spPr>
        <p:txBody>
          <a:bodyPr wrap="none" anchor="ctr"/>
          <a:lstStyle/>
          <a:p>
            <a:endParaRPr lang="en-US" dirty="0">
              <a:latin typeface="Lato Light"/>
            </a:endParaRPr>
          </a:p>
        </p:txBody>
      </p:sp>
      <p:sp>
        <p:nvSpPr>
          <p:cNvPr id="16476" name="Freeform 91"/>
          <p:cNvSpPr>
            <a:spLocks noChangeArrowheads="1"/>
          </p:cNvSpPr>
          <p:nvPr/>
        </p:nvSpPr>
        <p:spPr bwMode="auto">
          <a:xfrm>
            <a:off x="7124964" y="6307664"/>
            <a:ext cx="575583" cy="558800"/>
          </a:xfrm>
          <a:custGeom>
            <a:avLst/>
            <a:gdLst>
              <a:gd name="T0" fmla="*/ 73816246 w 601"/>
              <a:gd name="T1" fmla="*/ 67354789 h 580"/>
              <a:gd name="T2" fmla="*/ 59233835 w 601"/>
              <a:gd name="T3" fmla="*/ 70095920 h 580"/>
              <a:gd name="T4" fmla="*/ 60136951 w 601"/>
              <a:gd name="T5" fmla="*/ 71923702 h 580"/>
              <a:gd name="T6" fmla="*/ 54716819 w 601"/>
              <a:gd name="T7" fmla="*/ 74664833 h 580"/>
              <a:gd name="T8" fmla="*/ 45554541 w 601"/>
              <a:gd name="T9" fmla="*/ 66441079 h 580"/>
              <a:gd name="T10" fmla="*/ 44651066 w 601"/>
              <a:gd name="T11" fmla="*/ 63569522 h 580"/>
              <a:gd name="T12" fmla="*/ 45554541 w 601"/>
              <a:gd name="T13" fmla="*/ 60828391 h 580"/>
              <a:gd name="T14" fmla="*/ 54716819 w 601"/>
              <a:gd name="T15" fmla="*/ 52604637 h 580"/>
              <a:gd name="T16" fmla="*/ 60136951 w 601"/>
              <a:gd name="T17" fmla="*/ 55345768 h 580"/>
              <a:gd name="T18" fmla="*/ 59233835 w 601"/>
              <a:gd name="T19" fmla="*/ 57173188 h 580"/>
              <a:gd name="T20" fmla="*/ 73816246 w 601"/>
              <a:gd name="T21" fmla="*/ 59914681 h 580"/>
              <a:gd name="T22" fmla="*/ 73816246 w 601"/>
              <a:gd name="T23" fmla="*/ 67354789 h 580"/>
              <a:gd name="T24" fmla="*/ 63750492 w 601"/>
              <a:gd name="T25" fmla="*/ 55345768 h 580"/>
              <a:gd name="T26" fmla="*/ 67363674 w 601"/>
              <a:gd name="T27" fmla="*/ 53518347 h 580"/>
              <a:gd name="T28" fmla="*/ 63750492 w 601"/>
              <a:gd name="T29" fmla="*/ 56259478 h 580"/>
              <a:gd name="T30" fmla="*/ 50974673 w 601"/>
              <a:gd name="T31" fmla="*/ 29500304 h 580"/>
              <a:gd name="T32" fmla="*/ 47361132 w 601"/>
              <a:gd name="T33" fmla="*/ 38637768 h 580"/>
              <a:gd name="T34" fmla="*/ 52781263 w 601"/>
              <a:gd name="T35" fmla="*/ 48819369 h 580"/>
              <a:gd name="T36" fmla="*/ 51877788 w 601"/>
              <a:gd name="T37" fmla="*/ 49733080 h 580"/>
              <a:gd name="T38" fmla="*/ 42844475 w 601"/>
              <a:gd name="T39" fmla="*/ 58086899 h 580"/>
              <a:gd name="T40" fmla="*/ 42844475 w 601"/>
              <a:gd name="T41" fmla="*/ 69182210 h 580"/>
              <a:gd name="T42" fmla="*/ 50071198 w 601"/>
              <a:gd name="T43" fmla="*/ 75578543 h 580"/>
              <a:gd name="T44" fmla="*/ 0 w 601"/>
              <a:gd name="T45" fmla="*/ 71923702 h 580"/>
              <a:gd name="T46" fmla="*/ 0 w 601"/>
              <a:gd name="T47" fmla="*/ 71923702 h 580"/>
              <a:gd name="T48" fmla="*/ 20906017 w 601"/>
              <a:gd name="T49" fmla="*/ 49733080 h 580"/>
              <a:gd name="T50" fmla="*/ 30068655 w 601"/>
              <a:gd name="T51" fmla="*/ 38637768 h 580"/>
              <a:gd name="T52" fmla="*/ 23616083 w 601"/>
              <a:gd name="T53" fmla="*/ 25845463 h 580"/>
              <a:gd name="T54" fmla="*/ 24519558 w 601"/>
              <a:gd name="T55" fmla="*/ 12009021 h 580"/>
              <a:gd name="T56" fmla="*/ 52781263 w 601"/>
              <a:gd name="T57" fmla="*/ 12009021 h 580"/>
              <a:gd name="T58" fmla="*/ 52781263 w 601"/>
              <a:gd name="T59" fmla="*/ 25845463 h 580"/>
              <a:gd name="T60" fmla="*/ 63750492 w 601"/>
              <a:gd name="T61" fmla="*/ 71009630 h 580"/>
              <a:gd name="T62" fmla="*/ 73816246 w 601"/>
              <a:gd name="T63" fmla="*/ 71009630 h 580"/>
              <a:gd name="T64" fmla="*/ 77429787 w 601"/>
              <a:gd name="T65" fmla="*/ 71923702 h 580"/>
              <a:gd name="T66" fmla="*/ 77429787 w 601"/>
              <a:gd name="T67" fmla="*/ 71923702 h 580"/>
              <a:gd name="T68" fmla="*/ 62847017 w 601"/>
              <a:gd name="T69" fmla="*/ 75578543 h 580"/>
              <a:gd name="T70" fmla="*/ 63750492 w 601"/>
              <a:gd name="T71" fmla="*/ 71009630 h 58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580">
                <a:moveTo>
                  <a:pt x="572" y="516"/>
                </a:moveTo>
                <a:lnTo>
                  <a:pt x="572" y="516"/>
                </a:lnTo>
                <a:cubicBezTo>
                  <a:pt x="445" y="516"/>
                  <a:pt x="445" y="516"/>
                  <a:pt x="445" y="516"/>
                </a:cubicBezTo>
                <a:cubicBezTo>
                  <a:pt x="459" y="537"/>
                  <a:pt x="459" y="537"/>
                  <a:pt x="459" y="537"/>
                </a:cubicBezTo>
                <a:cubicBezTo>
                  <a:pt x="466" y="537"/>
                  <a:pt x="466" y="544"/>
                  <a:pt x="466" y="551"/>
                </a:cubicBezTo>
                <a:cubicBezTo>
                  <a:pt x="466" y="572"/>
                  <a:pt x="459" y="579"/>
                  <a:pt x="438" y="579"/>
                </a:cubicBezTo>
                <a:cubicBezTo>
                  <a:pt x="431" y="579"/>
                  <a:pt x="424" y="579"/>
                  <a:pt x="424" y="572"/>
                </a:cubicBezTo>
                <a:cubicBezTo>
                  <a:pt x="353" y="509"/>
                  <a:pt x="353" y="509"/>
                  <a:pt x="353" y="509"/>
                </a:cubicBezTo>
                <a:cubicBezTo>
                  <a:pt x="346" y="502"/>
                  <a:pt x="346" y="494"/>
                  <a:pt x="346" y="487"/>
                </a:cubicBezTo>
                <a:cubicBezTo>
                  <a:pt x="346" y="480"/>
                  <a:pt x="346" y="473"/>
                  <a:pt x="353" y="466"/>
                </a:cubicBezTo>
                <a:cubicBezTo>
                  <a:pt x="424" y="403"/>
                  <a:pt x="424" y="403"/>
                  <a:pt x="424" y="403"/>
                </a:cubicBezTo>
                <a:cubicBezTo>
                  <a:pt x="424" y="396"/>
                  <a:pt x="431" y="396"/>
                  <a:pt x="438" y="396"/>
                </a:cubicBezTo>
                <a:cubicBezTo>
                  <a:pt x="459" y="396"/>
                  <a:pt x="466" y="403"/>
                  <a:pt x="466" y="424"/>
                </a:cubicBezTo>
                <a:cubicBezTo>
                  <a:pt x="466" y="431"/>
                  <a:pt x="466" y="438"/>
                  <a:pt x="459" y="438"/>
                </a:cubicBezTo>
                <a:cubicBezTo>
                  <a:pt x="445" y="459"/>
                  <a:pt x="445" y="459"/>
                  <a:pt x="445" y="459"/>
                </a:cubicBezTo>
                <a:cubicBezTo>
                  <a:pt x="572" y="459"/>
                  <a:pt x="572" y="459"/>
                  <a:pt x="572" y="459"/>
                </a:cubicBezTo>
                <a:cubicBezTo>
                  <a:pt x="586" y="459"/>
                  <a:pt x="600" y="473"/>
                  <a:pt x="600" y="487"/>
                </a:cubicBezTo>
                <a:cubicBezTo>
                  <a:pt x="600" y="502"/>
                  <a:pt x="586" y="516"/>
                  <a:pt x="572" y="516"/>
                </a:cubicBezTo>
                <a:close/>
                <a:moveTo>
                  <a:pt x="494" y="424"/>
                </a:moveTo>
                <a:lnTo>
                  <a:pt x="494" y="424"/>
                </a:lnTo>
                <a:cubicBezTo>
                  <a:pt x="494" y="417"/>
                  <a:pt x="494" y="410"/>
                  <a:pt x="494" y="403"/>
                </a:cubicBezTo>
                <a:cubicBezTo>
                  <a:pt x="501" y="403"/>
                  <a:pt x="508" y="403"/>
                  <a:pt x="522" y="410"/>
                </a:cubicBezTo>
                <a:cubicBezTo>
                  <a:pt x="537" y="417"/>
                  <a:pt x="544" y="424"/>
                  <a:pt x="551" y="431"/>
                </a:cubicBezTo>
                <a:cubicBezTo>
                  <a:pt x="494" y="431"/>
                  <a:pt x="494" y="431"/>
                  <a:pt x="494" y="431"/>
                </a:cubicBezTo>
                <a:lnTo>
                  <a:pt x="494" y="424"/>
                </a:lnTo>
                <a:close/>
                <a:moveTo>
                  <a:pt x="395" y="226"/>
                </a:moveTo>
                <a:lnTo>
                  <a:pt x="395" y="226"/>
                </a:lnTo>
                <a:cubicBezTo>
                  <a:pt x="388" y="275"/>
                  <a:pt x="367" y="296"/>
                  <a:pt x="367" y="296"/>
                </a:cubicBezTo>
                <a:cubicBezTo>
                  <a:pt x="367" y="353"/>
                  <a:pt x="367" y="353"/>
                  <a:pt x="367" y="353"/>
                </a:cubicBezTo>
                <a:cubicBezTo>
                  <a:pt x="367" y="353"/>
                  <a:pt x="374" y="353"/>
                  <a:pt x="409" y="374"/>
                </a:cubicBezTo>
                <a:lnTo>
                  <a:pt x="402" y="381"/>
                </a:lnTo>
                <a:cubicBezTo>
                  <a:pt x="332" y="445"/>
                  <a:pt x="332" y="445"/>
                  <a:pt x="332" y="445"/>
                </a:cubicBezTo>
                <a:cubicBezTo>
                  <a:pt x="325" y="459"/>
                  <a:pt x="318" y="473"/>
                  <a:pt x="318" y="487"/>
                </a:cubicBezTo>
                <a:cubicBezTo>
                  <a:pt x="318" y="502"/>
                  <a:pt x="325" y="516"/>
                  <a:pt x="332" y="530"/>
                </a:cubicBezTo>
                <a:cubicBezTo>
                  <a:pt x="388" y="579"/>
                  <a:pt x="388" y="579"/>
                  <a:pt x="388" y="579"/>
                </a:cubicBezTo>
                <a:cubicBezTo>
                  <a:pt x="28" y="579"/>
                  <a:pt x="28" y="579"/>
                  <a:pt x="28" y="579"/>
                </a:cubicBezTo>
                <a:cubicBezTo>
                  <a:pt x="7" y="579"/>
                  <a:pt x="0" y="572"/>
                  <a:pt x="0" y="551"/>
                </a:cubicBezTo>
                <a:cubicBezTo>
                  <a:pt x="0" y="551"/>
                  <a:pt x="0" y="452"/>
                  <a:pt x="70" y="410"/>
                </a:cubicBezTo>
                <a:cubicBezTo>
                  <a:pt x="120" y="388"/>
                  <a:pt x="98" y="410"/>
                  <a:pt x="162" y="381"/>
                </a:cubicBezTo>
                <a:cubicBezTo>
                  <a:pt x="219" y="360"/>
                  <a:pt x="233" y="353"/>
                  <a:pt x="233" y="353"/>
                </a:cubicBezTo>
                <a:cubicBezTo>
                  <a:pt x="233" y="296"/>
                  <a:pt x="233" y="296"/>
                  <a:pt x="233" y="296"/>
                </a:cubicBezTo>
                <a:cubicBezTo>
                  <a:pt x="233" y="296"/>
                  <a:pt x="211" y="275"/>
                  <a:pt x="204" y="226"/>
                </a:cubicBezTo>
                <a:cubicBezTo>
                  <a:pt x="190" y="233"/>
                  <a:pt x="183" y="212"/>
                  <a:pt x="183" y="198"/>
                </a:cubicBezTo>
                <a:cubicBezTo>
                  <a:pt x="183" y="183"/>
                  <a:pt x="176" y="148"/>
                  <a:pt x="197" y="148"/>
                </a:cubicBezTo>
                <a:cubicBezTo>
                  <a:pt x="190" y="127"/>
                  <a:pt x="190" y="99"/>
                  <a:pt x="190" y="92"/>
                </a:cubicBezTo>
                <a:cubicBezTo>
                  <a:pt x="190" y="49"/>
                  <a:pt x="233" y="0"/>
                  <a:pt x="296" y="0"/>
                </a:cubicBezTo>
                <a:cubicBezTo>
                  <a:pt x="374" y="0"/>
                  <a:pt x="402" y="49"/>
                  <a:pt x="409" y="92"/>
                </a:cubicBezTo>
                <a:cubicBezTo>
                  <a:pt x="409" y="99"/>
                  <a:pt x="409" y="127"/>
                  <a:pt x="402" y="148"/>
                </a:cubicBezTo>
                <a:cubicBezTo>
                  <a:pt x="424" y="148"/>
                  <a:pt x="417" y="183"/>
                  <a:pt x="409" y="198"/>
                </a:cubicBezTo>
                <a:cubicBezTo>
                  <a:pt x="409" y="212"/>
                  <a:pt x="409" y="233"/>
                  <a:pt x="395" y="226"/>
                </a:cubicBezTo>
                <a:close/>
                <a:moveTo>
                  <a:pt x="494" y="544"/>
                </a:moveTo>
                <a:lnTo>
                  <a:pt x="494" y="544"/>
                </a:lnTo>
                <a:cubicBezTo>
                  <a:pt x="572" y="544"/>
                  <a:pt x="572" y="544"/>
                  <a:pt x="572" y="544"/>
                </a:cubicBezTo>
                <a:cubicBezTo>
                  <a:pt x="579" y="544"/>
                  <a:pt x="593" y="544"/>
                  <a:pt x="600" y="537"/>
                </a:cubicBezTo>
                <a:cubicBezTo>
                  <a:pt x="600" y="544"/>
                  <a:pt x="600" y="551"/>
                  <a:pt x="600" y="551"/>
                </a:cubicBezTo>
                <a:cubicBezTo>
                  <a:pt x="600" y="572"/>
                  <a:pt x="586" y="579"/>
                  <a:pt x="572" y="579"/>
                </a:cubicBezTo>
                <a:cubicBezTo>
                  <a:pt x="487" y="579"/>
                  <a:pt x="487" y="579"/>
                  <a:pt x="487" y="579"/>
                </a:cubicBezTo>
                <a:cubicBezTo>
                  <a:pt x="494" y="572"/>
                  <a:pt x="494" y="565"/>
                  <a:pt x="494" y="551"/>
                </a:cubicBezTo>
                <a:lnTo>
                  <a:pt x="494" y="544"/>
                </a:lnTo>
                <a:close/>
              </a:path>
            </a:pathLst>
          </a:custGeom>
          <a:solidFill>
            <a:schemeClr val="tx1"/>
          </a:solidFill>
          <a:ln>
            <a:noFill/>
          </a:ln>
          <a:extLst/>
        </p:spPr>
        <p:txBody>
          <a:bodyPr wrap="none" anchor="ctr"/>
          <a:lstStyle/>
          <a:p>
            <a:endParaRPr lang="en-US" dirty="0">
              <a:latin typeface="Lato Light"/>
            </a:endParaRPr>
          </a:p>
        </p:txBody>
      </p:sp>
      <p:sp>
        <p:nvSpPr>
          <p:cNvPr id="16477" name="Freeform 92"/>
          <p:cNvSpPr>
            <a:spLocks noChangeArrowheads="1"/>
          </p:cNvSpPr>
          <p:nvPr/>
        </p:nvSpPr>
        <p:spPr bwMode="auto">
          <a:xfrm>
            <a:off x="6109229" y="6307664"/>
            <a:ext cx="584048" cy="558800"/>
          </a:xfrm>
          <a:custGeom>
            <a:avLst/>
            <a:gdLst>
              <a:gd name="T0" fmla="*/ 72337558 w 609"/>
              <a:gd name="T1" fmla="*/ 64483232 h 580"/>
              <a:gd name="T2" fmla="*/ 72337558 w 609"/>
              <a:gd name="T3" fmla="*/ 64483232 h 580"/>
              <a:gd name="T4" fmla="*/ 76866547 w 609"/>
              <a:gd name="T5" fmla="*/ 70095920 h 580"/>
              <a:gd name="T6" fmla="*/ 78678142 w 609"/>
              <a:gd name="T7" fmla="*/ 71923702 h 580"/>
              <a:gd name="T8" fmla="*/ 75054951 w 609"/>
              <a:gd name="T9" fmla="*/ 75578543 h 580"/>
              <a:gd name="T10" fmla="*/ 72337558 w 609"/>
              <a:gd name="T11" fmla="*/ 74664833 h 580"/>
              <a:gd name="T12" fmla="*/ 67678707 w 609"/>
              <a:gd name="T13" fmla="*/ 70095920 h 580"/>
              <a:gd name="T14" fmla="*/ 62243920 w 609"/>
              <a:gd name="T15" fmla="*/ 74664833 h 580"/>
              <a:gd name="T16" fmla="*/ 60431965 w 609"/>
              <a:gd name="T17" fmla="*/ 75578543 h 580"/>
              <a:gd name="T18" fmla="*/ 56808774 w 609"/>
              <a:gd name="T19" fmla="*/ 71923702 h 580"/>
              <a:gd name="T20" fmla="*/ 57714571 w 609"/>
              <a:gd name="T21" fmla="*/ 70095920 h 580"/>
              <a:gd name="T22" fmla="*/ 57714571 w 609"/>
              <a:gd name="T23" fmla="*/ 70095920 h 580"/>
              <a:gd name="T24" fmla="*/ 62243920 w 609"/>
              <a:gd name="T25" fmla="*/ 64483232 h 580"/>
              <a:gd name="T26" fmla="*/ 57714571 w 609"/>
              <a:gd name="T27" fmla="*/ 59914681 h 580"/>
              <a:gd name="T28" fmla="*/ 56808774 w 609"/>
              <a:gd name="T29" fmla="*/ 57173188 h 580"/>
              <a:gd name="T30" fmla="*/ 60431965 w 609"/>
              <a:gd name="T31" fmla="*/ 53518347 h 580"/>
              <a:gd name="T32" fmla="*/ 62243920 w 609"/>
              <a:gd name="T33" fmla="*/ 55345768 h 580"/>
              <a:gd name="T34" fmla="*/ 67678707 w 609"/>
              <a:gd name="T35" fmla="*/ 59914681 h 580"/>
              <a:gd name="T36" fmla="*/ 72337558 w 609"/>
              <a:gd name="T37" fmla="*/ 55345768 h 580"/>
              <a:gd name="T38" fmla="*/ 72337558 w 609"/>
              <a:gd name="T39" fmla="*/ 55345768 h 580"/>
              <a:gd name="T40" fmla="*/ 75054951 w 609"/>
              <a:gd name="T41" fmla="*/ 53518347 h 580"/>
              <a:gd name="T42" fmla="*/ 78678142 w 609"/>
              <a:gd name="T43" fmla="*/ 57173188 h 580"/>
              <a:gd name="T44" fmla="*/ 76866547 w 609"/>
              <a:gd name="T45" fmla="*/ 59914681 h 580"/>
              <a:gd name="T46" fmla="*/ 72337558 w 609"/>
              <a:gd name="T47" fmla="*/ 64483232 h 580"/>
              <a:gd name="T48" fmla="*/ 53056080 w 609"/>
              <a:gd name="T49" fmla="*/ 57173188 h 580"/>
              <a:gd name="T50" fmla="*/ 53056080 w 609"/>
              <a:gd name="T51" fmla="*/ 57173188 h 580"/>
              <a:gd name="T52" fmla="*/ 54867675 w 609"/>
              <a:gd name="T53" fmla="*/ 62655811 h 580"/>
              <a:gd name="T54" fmla="*/ 54867675 w 609"/>
              <a:gd name="T55" fmla="*/ 62655811 h 580"/>
              <a:gd name="T56" fmla="*/ 56808774 w 609"/>
              <a:gd name="T57" fmla="*/ 64483232 h 580"/>
              <a:gd name="T58" fmla="*/ 54867675 w 609"/>
              <a:gd name="T59" fmla="*/ 67354789 h 580"/>
              <a:gd name="T60" fmla="*/ 53056080 w 609"/>
              <a:gd name="T61" fmla="*/ 71923702 h 580"/>
              <a:gd name="T62" fmla="*/ 53961878 w 609"/>
              <a:gd name="T63" fmla="*/ 75578543 h 580"/>
              <a:gd name="T64" fmla="*/ 3752694 w 609"/>
              <a:gd name="T65" fmla="*/ 75578543 h 580"/>
              <a:gd name="T66" fmla="*/ 0 w 609"/>
              <a:gd name="T67" fmla="*/ 71923702 h 580"/>
              <a:gd name="T68" fmla="*/ 0 w 609"/>
              <a:gd name="T69" fmla="*/ 71923702 h 580"/>
              <a:gd name="T70" fmla="*/ 0 w 609"/>
              <a:gd name="T71" fmla="*/ 71923702 h 580"/>
              <a:gd name="T72" fmla="*/ 10093638 w 609"/>
              <a:gd name="T73" fmla="*/ 53518347 h 580"/>
              <a:gd name="T74" fmla="*/ 21093073 w 609"/>
              <a:gd name="T75" fmla="*/ 49733080 h 580"/>
              <a:gd name="T76" fmla="*/ 31186711 w 609"/>
              <a:gd name="T77" fmla="*/ 46077877 h 580"/>
              <a:gd name="T78" fmla="*/ 31186711 w 609"/>
              <a:gd name="T79" fmla="*/ 38637768 h 580"/>
              <a:gd name="T80" fmla="*/ 27434018 w 609"/>
              <a:gd name="T81" fmla="*/ 29500304 h 580"/>
              <a:gd name="T82" fmla="*/ 24716265 w 609"/>
              <a:gd name="T83" fmla="*/ 25845463 h 580"/>
              <a:gd name="T84" fmla="*/ 25622062 w 609"/>
              <a:gd name="T85" fmla="*/ 19318704 h 580"/>
              <a:gd name="T86" fmla="*/ 25622062 w 609"/>
              <a:gd name="T87" fmla="*/ 12009021 h 580"/>
              <a:gd name="T88" fmla="*/ 39339251 w 609"/>
              <a:gd name="T89" fmla="*/ 0 h 580"/>
              <a:gd name="T90" fmla="*/ 53961878 w 609"/>
              <a:gd name="T91" fmla="*/ 12009021 h 580"/>
              <a:gd name="T92" fmla="*/ 53056080 w 609"/>
              <a:gd name="T93" fmla="*/ 19318704 h 580"/>
              <a:gd name="T94" fmla="*/ 53961878 w 609"/>
              <a:gd name="T95" fmla="*/ 25845463 h 580"/>
              <a:gd name="T96" fmla="*/ 51244484 w 609"/>
              <a:gd name="T97" fmla="*/ 29500304 h 580"/>
              <a:gd name="T98" fmla="*/ 47620933 w 609"/>
              <a:gd name="T99" fmla="*/ 38637768 h 580"/>
              <a:gd name="T100" fmla="*/ 47620933 w 609"/>
              <a:gd name="T101" fmla="*/ 46077877 h 580"/>
              <a:gd name="T102" fmla="*/ 57714571 w 609"/>
              <a:gd name="T103" fmla="*/ 49733080 h 580"/>
              <a:gd name="T104" fmla="*/ 58620369 w 609"/>
              <a:gd name="T105" fmla="*/ 50646790 h 580"/>
              <a:gd name="T106" fmla="*/ 53056080 w 609"/>
              <a:gd name="T107" fmla="*/ 57173188 h 58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609" h="580">
                <a:moveTo>
                  <a:pt x="559" y="494"/>
                </a:moveTo>
                <a:lnTo>
                  <a:pt x="559" y="494"/>
                </a:lnTo>
                <a:cubicBezTo>
                  <a:pt x="594" y="537"/>
                  <a:pt x="594" y="537"/>
                  <a:pt x="594" y="537"/>
                </a:cubicBezTo>
                <a:cubicBezTo>
                  <a:pt x="601" y="537"/>
                  <a:pt x="608" y="544"/>
                  <a:pt x="608" y="551"/>
                </a:cubicBezTo>
                <a:cubicBezTo>
                  <a:pt x="608" y="572"/>
                  <a:pt x="594" y="579"/>
                  <a:pt x="580" y="579"/>
                </a:cubicBezTo>
                <a:cubicBezTo>
                  <a:pt x="573" y="579"/>
                  <a:pt x="566" y="579"/>
                  <a:pt x="559" y="572"/>
                </a:cubicBezTo>
                <a:cubicBezTo>
                  <a:pt x="523" y="537"/>
                  <a:pt x="523" y="537"/>
                  <a:pt x="523" y="537"/>
                </a:cubicBezTo>
                <a:cubicBezTo>
                  <a:pt x="481" y="572"/>
                  <a:pt x="481" y="572"/>
                  <a:pt x="481" y="572"/>
                </a:cubicBezTo>
                <a:cubicBezTo>
                  <a:pt x="481" y="579"/>
                  <a:pt x="474" y="579"/>
                  <a:pt x="467" y="579"/>
                </a:cubicBezTo>
                <a:cubicBezTo>
                  <a:pt x="446" y="579"/>
                  <a:pt x="439" y="572"/>
                  <a:pt x="439" y="551"/>
                </a:cubicBezTo>
                <a:cubicBezTo>
                  <a:pt x="439" y="544"/>
                  <a:pt x="439" y="537"/>
                  <a:pt x="446" y="537"/>
                </a:cubicBezTo>
                <a:cubicBezTo>
                  <a:pt x="481" y="494"/>
                  <a:pt x="481" y="494"/>
                  <a:pt x="481" y="494"/>
                </a:cubicBezTo>
                <a:cubicBezTo>
                  <a:pt x="446" y="459"/>
                  <a:pt x="446" y="459"/>
                  <a:pt x="446" y="459"/>
                </a:cubicBezTo>
                <a:cubicBezTo>
                  <a:pt x="439" y="452"/>
                  <a:pt x="439" y="445"/>
                  <a:pt x="439" y="438"/>
                </a:cubicBezTo>
                <a:cubicBezTo>
                  <a:pt x="439" y="424"/>
                  <a:pt x="446" y="410"/>
                  <a:pt x="467" y="410"/>
                </a:cubicBezTo>
                <a:cubicBezTo>
                  <a:pt x="474" y="410"/>
                  <a:pt x="481" y="417"/>
                  <a:pt x="481" y="424"/>
                </a:cubicBezTo>
                <a:cubicBezTo>
                  <a:pt x="523" y="459"/>
                  <a:pt x="523" y="459"/>
                  <a:pt x="523" y="459"/>
                </a:cubicBezTo>
                <a:cubicBezTo>
                  <a:pt x="559" y="424"/>
                  <a:pt x="559" y="424"/>
                  <a:pt x="559" y="424"/>
                </a:cubicBezTo>
                <a:cubicBezTo>
                  <a:pt x="566" y="417"/>
                  <a:pt x="573" y="410"/>
                  <a:pt x="580" y="410"/>
                </a:cubicBezTo>
                <a:cubicBezTo>
                  <a:pt x="594" y="410"/>
                  <a:pt x="608" y="424"/>
                  <a:pt x="608" y="438"/>
                </a:cubicBezTo>
                <a:cubicBezTo>
                  <a:pt x="608" y="445"/>
                  <a:pt x="601" y="452"/>
                  <a:pt x="594" y="459"/>
                </a:cubicBezTo>
                <a:lnTo>
                  <a:pt x="559" y="494"/>
                </a:lnTo>
                <a:close/>
                <a:moveTo>
                  <a:pt x="410" y="438"/>
                </a:moveTo>
                <a:lnTo>
                  <a:pt x="410" y="438"/>
                </a:lnTo>
                <a:cubicBezTo>
                  <a:pt x="410" y="459"/>
                  <a:pt x="417" y="473"/>
                  <a:pt x="424" y="480"/>
                </a:cubicBezTo>
                <a:cubicBezTo>
                  <a:pt x="439" y="494"/>
                  <a:pt x="439" y="494"/>
                  <a:pt x="439" y="494"/>
                </a:cubicBezTo>
                <a:cubicBezTo>
                  <a:pt x="424" y="516"/>
                  <a:pt x="424" y="516"/>
                  <a:pt x="424" y="516"/>
                </a:cubicBezTo>
                <a:cubicBezTo>
                  <a:pt x="417" y="523"/>
                  <a:pt x="410" y="537"/>
                  <a:pt x="410" y="551"/>
                </a:cubicBezTo>
                <a:cubicBezTo>
                  <a:pt x="410" y="565"/>
                  <a:pt x="410" y="572"/>
                  <a:pt x="417" y="579"/>
                </a:cubicBezTo>
                <a:cubicBezTo>
                  <a:pt x="29" y="579"/>
                  <a:pt x="29" y="579"/>
                  <a:pt x="29" y="579"/>
                </a:cubicBezTo>
                <a:cubicBezTo>
                  <a:pt x="15" y="579"/>
                  <a:pt x="0" y="572"/>
                  <a:pt x="0" y="551"/>
                </a:cubicBezTo>
                <a:cubicBezTo>
                  <a:pt x="0" y="551"/>
                  <a:pt x="0" y="452"/>
                  <a:pt x="78" y="410"/>
                </a:cubicBezTo>
                <a:cubicBezTo>
                  <a:pt x="128" y="388"/>
                  <a:pt x="106" y="410"/>
                  <a:pt x="163" y="381"/>
                </a:cubicBezTo>
                <a:cubicBezTo>
                  <a:pt x="226" y="360"/>
                  <a:pt x="241" y="353"/>
                  <a:pt x="241" y="353"/>
                </a:cubicBezTo>
                <a:cubicBezTo>
                  <a:pt x="241" y="296"/>
                  <a:pt x="241" y="296"/>
                  <a:pt x="241" y="296"/>
                </a:cubicBezTo>
                <a:cubicBezTo>
                  <a:pt x="241" y="296"/>
                  <a:pt x="219" y="275"/>
                  <a:pt x="212" y="226"/>
                </a:cubicBezTo>
                <a:cubicBezTo>
                  <a:pt x="198" y="233"/>
                  <a:pt x="191" y="212"/>
                  <a:pt x="191" y="198"/>
                </a:cubicBezTo>
                <a:cubicBezTo>
                  <a:pt x="191" y="183"/>
                  <a:pt x="184" y="148"/>
                  <a:pt x="198" y="148"/>
                </a:cubicBezTo>
                <a:cubicBezTo>
                  <a:pt x="198" y="127"/>
                  <a:pt x="191" y="99"/>
                  <a:pt x="198" y="92"/>
                </a:cubicBezTo>
                <a:cubicBezTo>
                  <a:pt x="198" y="49"/>
                  <a:pt x="241"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6" y="381"/>
                </a:cubicBezTo>
                <a:cubicBezTo>
                  <a:pt x="446" y="381"/>
                  <a:pt x="446" y="388"/>
                  <a:pt x="453" y="388"/>
                </a:cubicBezTo>
                <a:cubicBezTo>
                  <a:pt x="424" y="396"/>
                  <a:pt x="410" y="417"/>
                  <a:pt x="410" y="438"/>
                </a:cubicBezTo>
                <a:close/>
              </a:path>
            </a:pathLst>
          </a:custGeom>
          <a:solidFill>
            <a:schemeClr val="tx1"/>
          </a:solidFill>
          <a:ln>
            <a:noFill/>
          </a:ln>
          <a:extLst/>
        </p:spPr>
        <p:txBody>
          <a:bodyPr wrap="none" anchor="ctr"/>
          <a:lstStyle/>
          <a:p>
            <a:endParaRPr lang="en-US" dirty="0">
              <a:latin typeface="Lato Light"/>
            </a:endParaRPr>
          </a:p>
        </p:txBody>
      </p:sp>
      <p:sp>
        <p:nvSpPr>
          <p:cNvPr id="16478" name="Freeform 93"/>
          <p:cNvSpPr>
            <a:spLocks noChangeArrowheads="1"/>
          </p:cNvSpPr>
          <p:nvPr/>
        </p:nvSpPr>
        <p:spPr bwMode="auto">
          <a:xfrm>
            <a:off x="5097725" y="6307664"/>
            <a:ext cx="579817" cy="558800"/>
          </a:xfrm>
          <a:custGeom>
            <a:avLst/>
            <a:gdLst>
              <a:gd name="T0" fmla="*/ 67348302 w 602"/>
              <a:gd name="T1" fmla="*/ 71923702 h 580"/>
              <a:gd name="T2" fmla="*/ 67348302 w 602"/>
              <a:gd name="T3" fmla="*/ 71923702 h 580"/>
              <a:gd name="T4" fmla="*/ 65520970 w 602"/>
              <a:gd name="T5" fmla="*/ 73751123 h 580"/>
              <a:gd name="T6" fmla="*/ 62780332 w 602"/>
              <a:gd name="T7" fmla="*/ 71923702 h 580"/>
              <a:gd name="T8" fmla="*/ 58212000 w 602"/>
              <a:gd name="T9" fmla="*/ 67354789 h 580"/>
              <a:gd name="T10" fmla="*/ 56254247 w 602"/>
              <a:gd name="T11" fmla="*/ 64483232 h 580"/>
              <a:gd name="T12" fmla="*/ 60039333 w 602"/>
              <a:gd name="T13" fmla="*/ 60828391 h 580"/>
              <a:gd name="T14" fmla="*/ 62780332 w 602"/>
              <a:gd name="T15" fmla="*/ 62655811 h 580"/>
              <a:gd name="T16" fmla="*/ 65520970 w 602"/>
              <a:gd name="T17" fmla="*/ 64483232 h 580"/>
              <a:gd name="T18" fmla="*/ 72960721 w 602"/>
              <a:gd name="T19" fmla="*/ 57173188 h 580"/>
              <a:gd name="T20" fmla="*/ 72960721 w 602"/>
              <a:gd name="T21" fmla="*/ 57173188 h 580"/>
              <a:gd name="T22" fmla="*/ 74788054 w 602"/>
              <a:gd name="T23" fmla="*/ 56259478 h 580"/>
              <a:gd name="T24" fmla="*/ 78442719 w 602"/>
              <a:gd name="T25" fmla="*/ 59914681 h 580"/>
              <a:gd name="T26" fmla="*/ 77529053 w 602"/>
              <a:gd name="T27" fmla="*/ 62655811 h 580"/>
              <a:gd name="T28" fmla="*/ 67348302 w 602"/>
              <a:gd name="T29" fmla="*/ 71923702 h 580"/>
              <a:gd name="T30" fmla="*/ 65520970 w 602"/>
              <a:gd name="T31" fmla="*/ 59000609 h 580"/>
              <a:gd name="T32" fmla="*/ 65520970 w 602"/>
              <a:gd name="T33" fmla="*/ 59000609 h 580"/>
              <a:gd name="T34" fmla="*/ 60039333 w 602"/>
              <a:gd name="T35" fmla="*/ 57173188 h 580"/>
              <a:gd name="T36" fmla="*/ 52599581 w 602"/>
              <a:gd name="T37" fmla="*/ 64483232 h 580"/>
              <a:gd name="T38" fmla="*/ 55340580 w 602"/>
              <a:gd name="T39" fmla="*/ 70095920 h 580"/>
              <a:gd name="T40" fmla="*/ 60039333 w 602"/>
              <a:gd name="T41" fmla="*/ 74664833 h 580"/>
              <a:gd name="T42" fmla="*/ 60952999 w 602"/>
              <a:gd name="T43" fmla="*/ 75578543 h 580"/>
              <a:gd name="T44" fmla="*/ 3785086 w 602"/>
              <a:gd name="T45" fmla="*/ 75578543 h 580"/>
              <a:gd name="T46" fmla="*/ 0 w 602"/>
              <a:gd name="T47" fmla="*/ 71923702 h 580"/>
              <a:gd name="T48" fmla="*/ 0 w 602"/>
              <a:gd name="T49" fmla="*/ 71923702 h 580"/>
              <a:gd name="T50" fmla="*/ 0 w 602"/>
              <a:gd name="T51" fmla="*/ 71923702 h 580"/>
              <a:gd name="T52" fmla="*/ 10180751 w 602"/>
              <a:gd name="T53" fmla="*/ 53518347 h 580"/>
              <a:gd name="T54" fmla="*/ 21274806 w 602"/>
              <a:gd name="T55" fmla="*/ 49733080 h 580"/>
              <a:gd name="T56" fmla="*/ 30411109 w 602"/>
              <a:gd name="T57" fmla="*/ 46077877 h 580"/>
              <a:gd name="T58" fmla="*/ 30411109 w 602"/>
              <a:gd name="T59" fmla="*/ 38637768 h 580"/>
              <a:gd name="T60" fmla="*/ 26756804 w 602"/>
              <a:gd name="T61" fmla="*/ 29500304 h 580"/>
              <a:gd name="T62" fmla="*/ 24929472 w 602"/>
              <a:gd name="T63" fmla="*/ 25845463 h 580"/>
              <a:gd name="T64" fmla="*/ 25843138 w 602"/>
              <a:gd name="T65" fmla="*/ 19318704 h 580"/>
              <a:gd name="T66" fmla="*/ 24929472 w 602"/>
              <a:gd name="T67" fmla="*/ 12009021 h 580"/>
              <a:gd name="T68" fmla="*/ 39678193 w 602"/>
              <a:gd name="T69" fmla="*/ 0 h 580"/>
              <a:gd name="T70" fmla="*/ 53513248 w 602"/>
              <a:gd name="T71" fmla="*/ 12009021 h 580"/>
              <a:gd name="T72" fmla="*/ 52599581 w 602"/>
              <a:gd name="T73" fmla="*/ 19318704 h 580"/>
              <a:gd name="T74" fmla="*/ 54426914 w 602"/>
              <a:gd name="T75" fmla="*/ 25845463 h 580"/>
              <a:gd name="T76" fmla="*/ 51685915 w 602"/>
              <a:gd name="T77" fmla="*/ 29500304 h 580"/>
              <a:gd name="T78" fmla="*/ 48031249 w 602"/>
              <a:gd name="T79" fmla="*/ 38637768 h 580"/>
              <a:gd name="T80" fmla="*/ 48031249 w 602"/>
              <a:gd name="T81" fmla="*/ 46077877 h 580"/>
              <a:gd name="T82" fmla="*/ 57298334 w 602"/>
              <a:gd name="T83" fmla="*/ 49733080 h 580"/>
              <a:gd name="T84" fmla="*/ 69175635 w 602"/>
              <a:gd name="T85" fmla="*/ 53518347 h 580"/>
              <a:gd name="T86" fmla="*/ 70089301 w 602"/>
              <a:gd name="T87" fmla="*/ 54432058 h 580"/>
              <a:gd name="T88" fmla="*/ 70089301 w 602"/>
              <a:gd name="T89" fmla="*/ 54432058 h 580"/>
              <a:gd name="T90" fmla="*/ 65520970 w 602"/>
              <a:gd name="T91" fmla="*/ 59000609 h 580"/>
              <a:gd name="T92" fmla="*/ 78442719 w 602"/>
              <a:gd name="T93" fmla="*/ 67354789 h 580"/>
              <a:gd name="T94" fmla="*/ 78442719 w 602"/>
              <a:gd name="T95" fmla="*/ 67354789 h 580"/>
              <a:gd name="T96" fmla="*/ 78442719 w 602"/>
              <a:gd name="T97" fmla="*/ 71923702 h 580"/>
              <a:gd name="T98" fmla="*/ 78442719 w 602"/>
              <a:gd name="T99" fmla="*/ 71923702 h 580"/>
              <a:gd name="T100" fmla="*/ 78442719 w 602"/>
              <a:gd name="T101" fmla="*/ 71923702 h 580"/>
              <a:gd name="T102" fmla="*/ 74788054 w 602"/>
              <a:gd name="T103" fmla="*/ 75578543 h 580"/>
              <a:gd name="T104" fmla="*/ 69175635 w 602"/>
              <a:gd name="T105" fmla="*/ 75578543 h 580"/>
              <a:gd name="T106" fmla="*/ 70089301 w 602"/>
              <a:gd name="T107" fmla="*/ 74664833 h 580"/>
              <a:gd name="T108" fmla="*/ 78442719 w 602"/>
              <a:gd name="T109" fmla="*/ 67354789 h 58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602" h="580">
                <a:moveTo>
                  <a:pt x="516" y="551"/>
                </a:moveTo>
                <a:lnTo>
                  <a:pt x="516" y="551"/>
                </a:lnTo>
                <a:cubicBezTo>
                  <a:pt x="516" y="558"/>
                  <a:pt x="509" y="565"/>
                  <a:pt x="502" y="565"/>
                </a:cubicBezTo>
                <a:cubicBezTo>
                  <a:pt x="495" y="565"/>
                  <a:pt x="488" y="558"/>
                  <a:pt x="481" y="551"/>
                </a:cubicBezTo>
                <a:cubicBezTo>
                  <a:pt x="446" y="516"/>
                  <a:pt x="446" y="516"/>
                  <a:pt x="446" y="516"/>
                </a:cubicBezTo>
                <a:cubicBezTo>
                  <a:pt x="439" y="509"/>
                  <a:pt x="431" y="502"/>
                  <a:pt x="431" y="494"/>
                </a:cubicBezTo>
                <a:cubicBezTo>
                  <a:pt x="431" y="480"/>
                  <a:pt x="446" y="466"/>
                  <a:pt x="460" y="466"/>
                </a:cubicBezTo>
                <a:cubicBezTo>
                  <a:pt x="467" y="466"/>
                  <a:pt x="474" y="473"/>
                  <a:pt x="481" y="480"/>
                </a:cubicBezTo>
                <a:cubicBezTo>
                  <a:pt x="502" y="494"/>
                  <a:pt x="502" y="494"/>
                  <a:pt x="502" y="494"/>
                </a:cubicBezTo>
                <a:cubicBezTo>
                  <a:pt x="559" y="438"/>
                  <a:pt x="559" y="438"/>
                  <a:pt x="559" y="438"/>
                </a:cubicBezTo>
                <a:cubicBezTo>
                  <a:pt x="559" y="431"/>
                  <a:pt x="566" y="431"/>
                  <a:pt x="573" y="431"/>
                </a:cubicBezTo>
                <a:cubicBezTo>
                  <a:pt x="594" y="431"/>
                  <a:pt x="601" y="445"/>
                  <a:pt x="601" y="459"/>
                </a:cubicBezTo>
                <a:cubicBezTo>
                  <a:pt x="601" y="466"/>
                  <a:pt x="601" y="473"/>
                  <a:pt x="594" y="480"/>
                </a:cubicBezTo>
                <a:lnTo>
                  <a:pt x="516" y="551"/>
                </a:lnTo>
                <a:close/>
                <a:moveTo>
                  <a:pt x="502" y="452"/>
                </a:moveTo>
                <a:lnTo>
                  <a:pt x="502" y="452"/>
                </a:lnTo>
                <a:cubicBezTo>
                  <a:pt x="488" y="445"/>
                  <a:pt x="474" y="438"/>
                  <a:pt x="460" y="438"/>
                </a:cubicBezTo>
                <a:cubicBezTo>
                  <a:pt x="431" y="438"/>
                  <a:pt x="403" y="466"/>
                  <a:pt x="403" y="494"/>
                </a:cubicBezTo>
                <a:cubicBezTo>
                  <a:pt x="403" y="516"/>
                  <a:pt x="410" y="530"/>
                  <a:pt x="424" y="537"/>
                </a:cubicBezTo>
                <a:cubicBezTo>
                  <a:pt x="460" y="572"/>
                  <a:pt x="460" y="572"/>
                  <a:pt x="460" y="572"/>
                </a:cubicBezTo>
                <a:cubicBezTo>
                  <a:pt x="460" y="579"/>
                  <a:pt x="467" y="579"/>
                  <a:pt x="467" y="579"/>
                </a:cubicBezTo>
                <a:cubicBezTo>
                  <a:pt x="29" y="579"/>
                  <a:pt x="29" y="579"/>
                  <a:pt x="29" y="579"/>
                </a:cubicBezTo>
                <a:cubicBezTo>
                  <a:pt x="15"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1"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9" y="381"/>
                </a:cubicBezTo>
                <a:cubicBezTo>
                  <a:pt x="502" y="410"/>
                  <a:pt x="481" y="388"/>
                  <a:pt x="530" y="410"/>
                </a:cubicBezTo>
                <a:cubicBezTo>
                  <a:pt x="530" y="417"/>
                  <a:pt x="530" y="417"/>
                  <a:pt x="537" y="417"/>
                </a:cubicBezTo>
                <a:lnTo>
                  <a:pt x="502" y="452"/>
                </a:lnTo>
                <a:close/>
                <a:moveTo>
                  <a:pt x="601" y="516"/>
                </a:moveTo>
                <a:lnTo>
                  <a:pt x="601" y="516"/>
                </a:lnTo>
                <a:cubicBezTo>
                  <a:pt x="601" y="537"/>
                  <a:pt x="601" y="551"/>
                  <a:pt x="601" y="551"/>
                </a:cubicBezTo>
                <a:cubicBezTo>
                  <a:pt x="601" y="572"/>
                  <a:pt x="594" y="579"/>
                  <a:pt x="573" y="579"/>
                </a:cubicBezTo>
                <a:cubicBezTo>
                  <a:pt x="530" y="579"/>
                  <a:pt x="530" y="579"/>
                  <a:pt x="530" y="579"/>
                </a:cubicBezTo>
                <a:cubicBezTo>
                  <a:pt x="537" y="579"/>
                  <a:pt x="537" y="579"/>
                  <a:pt x="537" y="572"/>
                </a:cubicBezTo>
                <a:lnTo>
                  <a:pt x="601" y="516"/>
                </a:lnTo>
                <a:close/>
              </a:path>
            </a:pathLst>
          </a:custGeom>
          <a:solidFill>
            <a:schemeClr val="tx1"/>
          </a:solidFill>
          <a:ln>
            <a:noFill/>
          </a:ln>
          <a:extLst/>
        </p:spPr>
        <p:txBody>
          <a:bodyPr wrap="none" anchor="ctr"/>
          <a:lstStyle/>
          <a:p>
            <a:endParaRPr lang="en-US" dirty="0">
              <a:latin typeface="Lato Light"/>
            </a:endParaRPr>
          </a:p>
        </p:txBody>
      </p:sp>
      <p:sp>
        <p:nvSpPr>
          <p:cNvPr id="16479" name="Freeform 94"/>
          <p:cNvSpPr>
            <a:spLocks noChangeArrowheads="1"/>
          </p:cNvSpPr>
          <p:nvPr/>
        </p:nvSpPr>
        <p:spPr bwMode="auto">
          <a:xfrm>
            <a:off x="4086223" y="6307664"/>
            <a:ext cx="579814" cy="558800"/>
          </a:xfrm>
          <a:custGeom>
            <a:avLst/>
            <a:gdLst>
              <a:gd name="T0" fmla="*/ 78441997 w 602"/>
              <a:gd name="T1" fmla="*/ 71923702 h 580"/>
              <a:gd name="T2" fmla="*/ 78441997 w 602"/>
              <a:gd name="T3" fmla="*/ 71923702 h 580"/>
              <a:gd name="T4" fmla="*/ 78441997 w 602"/>
              <a:gd name="T5" fmla="*/ 71923702 h 580"/>
              <a:gd name="T6" fmla="*/ 74787349 w 602"/>
              <a:gd name="T7" fmla="*/ 75578543 h 580"/>
              <a:gd name="T8" fmla="*/ 3785069 w 602"/>
              <a:gd name="T9" fmla="*/ 75578543 h 580"/>
              <a:gd name="T10" fmla="*/ 0 w 602"/>
              <a:gd name="T11" fmla="*/ 71923702 h 580"/>
              <a:gd name="T12" fmla="*/ 0 w 602"/>
              <a:gd name="T13" fmla="*/ 71923702 h 580"/>
              <a:gd name="T14" fmla="*/ 0 w 602"/>
              <a:gd name="T15" fmla="*/ 71923702 h 580"/>
              <a:gd name="T16" fmla="*/ 9266680 w 602"/>
              <a:gd name="T17" fmla="*/ 53518347 h 580"/>
              <a:gd name="T18" fmla="*/ 21274708 w 602"/>
              <a:gd name="T19" fmla="*/ 49733080 h 580"/>
              <a:gd name="T20" fmla="*/ 30410969 w 602"/>
              <a:gd name="T21" fmla="*/ 46077877 h 580"/>
              <a:gd name="T22" fmla="*/ 30410969 w 602"/>
              <a:gd name="T23" fmla="*/ 38637768 h 580"/>
              <a:gd name="T24" fmla="*/ 26756320 w 602"/>
              <a:gd name="T25" fmla="*/ 29500304 h 580"/>
              <a:gd name="T26" fmla="*/ 24015334 w 602"/>
              <a:gd name="T27" fmla="*/ 25845463 h 580"/>
              <a:gd name="T28" fmla="*/ 25842658 w 602"/>
              <a:gd name="T29" fmla="*/ 19318704 h 580"/>
              <a:gd name="T30" fmla="*/ 24928996 w 602"/>
              <a:gd name="T31" fmla="*/ 12009021 h 580"/>
              <a:gd name="T32" fmla="*/ 38763987 w 602"/>
              <a:gd name="T33" fmla="*/ 0 h 580"/>
              <a:gd name="T34" fmla="*/ 53512640 w 602"/>
              <a:gd name="T35" fmla="*/ 12009021 h 580"/>
              <a:gd name="T36" fmla="*/ 52598978 w 602"/>
              <a:gd name="T37" fmla="*/ 19318704 h 580"/>
              <a:gd name="T38" fmla="*/ 53512640 w 602"/>
              <a:gd name="T39" fmla="*/ 25845463 h 580"/>
              <a:gd name="T40" fmla="*/ 51685677 w 602"/>
              <a:gd name="T41" fmla="*/ 29500304 h 580"/>
              <a:gd name="T42" fmla="*/ 48031029 w 602"/>
              <a:gd name="T43" fmla="*/ 38637768 h 580"/>
              <a:gd name="T44" fmla="*/ 48031029 w 602"/>
              <a:gd name="T45" fmla="*/ 46077877 h 580"/>
              <a:gd name="T46" fmla="*/ 57167289 w 602"/>
              <a:gd name="T47" fmla="*/ 49733080 h 580"/>
              <a:gd name="T48" fmla="*/ 68261294 w 602"/>
              <a:gd name="T49" fmla="*/ 53518347 h 580"/>
              <a:gd name="T50" fmla="*/ 72960024 w 602"/>
              <a:gd name="T51" fmla="*/ 57173188 h 580"/>
              <a:gd name="T52" fmla="*/ 59125033 w 602"/>
              <a:gd name="T53" fmla="*/ 57173188 h 580"/>
              <a:gd name="T54" fmla="*/ 51685677 w 602"/>
              <a:gd name="T55" fmla="*/ 64483232 h 580"/>
              <a:gd name="T56" fmla="*/ 59125033 w 602"/>
              <a:gd name="T57" fmla="*/ 71923702 h 580"/>
              <a:gd name="T58" fmla="*/ 73873686 w 602"/>
              <a:gd name="T59" fmla="*/ 71923702 h 580"/>
              <a:gd name="T60" fmla="*/ 78441997 w 602"/>
              <a:gd name="T61" fmla="*/ 70095920 h 580"/>
              <a:gd name="T62" fmla="*/ 78441997 w 602"/>
              <a:gd name="T63" fmla="*/ 71923702 h 580"/>
              <a:gd name="T64" fmla="*/ 73873686 w 602"/>
              <a:gd name="T65" fmla="*/ 68268500 h 580"/>
              <a:gd name="T66" fmla="*/ 73873686 w 602"/>
              <a:gd name="T67" fmla="*/ 68268500 h 580"/>
              <a:gd name="T68" fmla="*/ 59125033 w 602"/>
              <a:gd name="T69" fmla="*/ 68268500 h 580"/>
              <a:gd name="T70" fmla="*/ 55339965 w 602"/>
              <a:gd name="T71" fmla="*/ 64483232 h 580"/>
              <a:gd name="T72" fmla="*/ 59125033 w 602"/>
              <a:gd name="T73" fmla="*/ 60828391 h 580"/>
              <a:gd name="T74" fmla="*/ 73873686 w 602"/>
              <a:gd name="T75" fmla="*/ 60828391 h 580"/>
              <a:gd name="T76" fmla="*/ 77528335 w 602"/>
              <a:gd name="T77" fmla="*/ 64483232 h 580"/>
              <a:gd name="T78" fmla="*/ 73873686 w 602"/>
              <a:gd name="T79" fmla="*/ 68268500 h 58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602" h="580">
                <a:moveTo>
                  <a:pt x="601" y="551"/>
                </a:moveTo>
                <a:lnTo>
                  <a:pt x="601" y="551"/>
                </a:lnTo>
                <a:cubicBezTo>
                  <a:pt x="601" y="572"/>
                  <a:pt x="587" y="579"/>
                  <a:pt x="573" y="579"/>
                </a:cubicBezTo>
                <a:cubicBezTo>
                  <a:pt x="29" y="579"/>
                  <a:pt x="29" y="579"/>
                  <a:pt x="29" y="579"/>
                </a:cubicBezTo>
                <a:cubicBezTo>
                  <a:pt x="7" y="579"/>
                  <a:pt x="0" y="572"/>
                  <a:pt x="0" y="551"/>
                </a:cubicBezTo>
                <a:cubicBezTo>
                  <a:pt x="0" y="551"/>
                  <a:pt x="0" y="452"/>
                  <a:pt x="71" y="410"/>
                </a:cubicBezTo>
                <a:cubicBezTo>
                  <a:pt x="120" y="388"/>
                  <a:pt x="99" y="410"/>
                  <a:pt x="163" y="381"/>
                </a:cubicBezTo>
                <a:cubicBezTo>
                  <a:pt x="219" y="360"/>
                  <a:pt x="233" y="353"/>
                  <a:pt x="233" y="353"/>
                </a:cubicBezTo>
                <a:cubicBezTo>
                  <a:pt x="233" y="296"/>
                  <a:pt x="233" y="296"/>
                  <a:pt x="233" y="296"/>
                </a:cubicBezTo>
                <a:cubicBezTo>
                  <a:pt x="233" y="296"/>
                  <a:pt x="212" y="275"/>
                  <a:pt x="205" y="226"/>
                </a:cubicBezTo>
                <a:cubicBezTo>
                  <a:pt x="191" y="233"/>
                  <a:pt x="184" y="212"/>
                  <a:pt x="184" y="198"/>
                </a:cubicBezTo>
                <a:cubicBezTo>
                  <a:pt x="184" y="183"/>
                  <a:pt x="177" y="148"/>
                  <a:pt x="198" y="148"/>
                </a:cubicBezTo>
                <a:cubicBezTo>
                  <a:pt x="191" y="127"/>
                  <a:pt x="191" y="99"/>
                  <a:pt x="191" y="92"/>
                </a:cubicBezTo>
                <a:cubicBezTo>
                  <a:pt x="191" y="49"/>
                  <a:pt x="233" y="0"/>
                  <a:pt x="297" y="0"/>
                </a:cubicBezTo>
                <a:cubicBezTo>
                  <a:pt x="375" y="0"/>
                  <a:pt x="403" y="49"/>
                  <a:pt x="410" y="92"/>
                </a:cubicBezTo>
                <a:cubicBezTo>
                  <a:pt x="410" y="99"/>
                  <a:pt x="410" y="127"/>
                  <a:pt x="403" y="148"/>
                </a:cubicBezTo>
                <a:cubicBezTo>
                  <a:pt x="424" y="148"/>
                  <a:pt x="417" y="183"/>
                  <a:pt x="410" y="198"/>
                </a:cubicBezTo>
                <a:cubicBezTo>
                  <a:pt x="410" y="212"/>
                  <a:pt x="410" y="233"/>
                  <a:pt x="396" y="226"/>
                </a:cubicBezTo>
                <a:cubicBezTo>
                  <a:pt x="389" y="275"/>
                  <a:pt x="368" y="296"/>
                  <a:pt x="368" y="296"/>
                </a:cubicBezTo>
                <a:cubicBezTo>
                  <a:pt x="368" y="353"/>
                  <a:pt x="368" y="353"/>
                  <a:pt x="368" y="353"/>
                </a:cubicBezTo>
                <a:cubicBezTo>
                  <a:pt x="368" y="353"/>
                  <a:pt x="382" y="360"/>
                  <a:pt x="438" y="381"/>
                </a:cubicBezTo>
                <a:cubicBezTo>
                  <a:pt x="495" y="410"/>
                  <a:pt x="481" y="388"/>
                  <a:pt x="523" y="410"/>
                </a:cubicBezTo>
                <a:cubicBezTo>
                  <a:pt x="537" y="417"/>
                  <a:pt x="551" y="431"/>
                  <a:pt x="559" y="438"/>
                </a:cubicBezTo>
                <a:cubicBezTo>
                  <a:pt x="453" y="438"/>
                  <a:pt x="453" y="438"/>
                  <a:pt x="453" y="438"/>
                </a:cubicBezTo>
                <a:cubicBezTo>
                  <a:pt x="417" y="438"/>
                  <a:pt x="396" y="466"/>
                  <a:pt x="396" y="494"/>
                </a:cubicBezTo>
                <a:cubicBezTo>
                  <a:pt x="396" y="530"/>
                  <a:pt x="417" y="551"/>
                  <a:pt x="453" y="551"/>
                </a:cubicBezTo>
                <a:cubicBezTo>
                  <a:pt x="566" y="551"/>
                  <a:pt x="566" y="551"/>
                  <a:pt x="566" y="551"/>
                </a:cubicBezTo>
                <a:cubicBezTo>
                  <a:pt x="580" y="551"/>
                  <a:pt x="587" y="551"/>
                  <a:pt x="601" y="537"/>
                </a:cubicBezTo>
                <a:cubicBezTo>
                  <a:pt x="601" y="551"/>
                  <a:pt x="601" y="551"/>
                  <a:pt x="601" y="551"/>
                </a:cubicBezTo>
                <a:close/>
                <a:moveTo>
                  <a:pt x="566" y="523"/>
                </a:moveTo>
                <a:lnTo>
                  <a:pt x="566" y="523"/>
                </a:lnTo>
                <a:cubicBezTo>
                  <a:pt x="453" y="523"/>
                  <a:pt x="453" y="523"/>
                  <a:pt x="453" y="523"/>
                </a:cubicBezTo>
                <a:cubicBezTo>
                  <a:pt x="431" y="523"/>
                  <a:pt x="424" y="516"/>
                  <a:pt x="424" y="494"/>
                </a:cubicBezTo>
                <a:cubicBezTo>
                  <a:pt x="424" y="480"/>
                  <a:pt x="431" y="466"/>
                  <a:pt x="453" y="466"/>
                </a:cubicBezTo>
                <a:cubicBezTo>
                  <a:pt x="566" y="466"/>
                  <a:pt x="566" y="466"/>
                  <a:pt x="566" y="466"/>
                </a:cubicBezTo>
                <a:cubicBezTo>
                  <a:pt x="580" y="466"/>
                  <a:pt x="594" y="480"/>
                  <a:pt x="594" y="494"/>
                </a:cubicBezTo>
                <a:cubicBezTo>
                  <a:pt x="594" y="516"/>
                  <a:pt x="580" y="523"/>
                  <a:pt x="566" y="523"/>
                </a:cubicBezTo>
                <a:close/>
              </a:path>
            </a:pathLst>
          </a:custGeom>
          <a:solidFill>
            <a:schemeClr val="tx1"/>
          </a:solidFill>
          <a:ln>
            <a:noFill/>
          </a:ln>
          <a:extLst/>
        </p:spPr>
        <p:txBody>
          <a:bodyPr wrap="none" anchor="ctr"/>
          <a:lstStyle/>
          <a:p>
            <a:endParaRPr lang="en-US" dirty="0">
              <a:latin typeface="Lato Light"/>
            </a:endParaRPr>
          </a:p>
        </p:txBody>
      </p:sp>
      <p:sp>
        <p:nvSpPr>
          <p:cNvPr id="16480" name="Freeform 95"/>
          <p:cNvSpPr>
            <a:spLocks noChangeArrowheads="1"/>
          </p:cNvSpPr>
          <p:nvPr/>
        </p:nvSpPr>
        <p:spPr bwMode="auto">
          <a:xfrm>
            <a:off x="3070488" y="6307664"/>
            <a:ext cx="584048" cy="558800"/>
          </a:xfrm>
          <a:custGeom>
            <a:avLst/>
            <a:gdLst>
              <a:gd name="T0" fmla="*/ 78678142 w 609"/>
              <a:gd name="T1" fmla="*/ 71923702 h 580"/>
              <a:gd name="T2" fmla="*/ 78678142 w 609"/>
              <a:gd name="T3" fmla="*/ 71923702 h 580"/>
              <a:gd name="T4" fmla="*/ 78678142 w 609"/>
              <a:gd name="T5" fmla="*/ 71923702 h 580"/>
              <a:gd name="T6" fmla="*/ 75054951 w 609"/>
              <a:gd name="T7" fmla="*/ 75578543 h 580"/>
              <a:gd name="T8" fmla="*/ 72208055 w 609"/>
              <a:gd name="T9" fmla="*/ 75578543 h 580"/>
              <a:gd name="T10" fmla="*/ 73113853 w 609"/>
              <a:gd name="T11" fmla="*/ 71923702 h 580"/>
              <a:gd name="T12" fmla="*/ 78678142 w 609"/>
              <a:gd name="T13" fmla="*/ 70095920 h 580"/>
              <a:gd name="T14" fmla="*/ 78678142 w 609"/>
              <a:gd name="T15" fmla="*/ 71923702 h 580"/>
              <a:gd name="T16" fmla="*/ 73113853 w 609"/>
              <a:gd name="T17" fmla="*/ 68268500 h 580"/>
              <a:gd name="T18" fmla="*/ 73113853 w 609"/>
              <a:gd name="T19" fmla="*/ 68268500 h 580"/>
              <a:gd name="T20" fmla="*/ 69490662 w 609"/>
              <a:gd name="T21" fmla="*/ 68268500 h 580"/>
              <a:gd name="T22" fmla="*/ 69490662 w 609"/>
              <a:gd name="T23" fmla="*/ 71923702 h 580"/>
              <a:gd name="T24" fmla="*/ 65867111 w 609"/>
              <a:gd name="T25" fmla="*/ 75578543 h 580"/>
              <a:gd name="T26" fmla="*/ 62243920 w 609"/>
              <a:gd name="T27" fmla="*/ 71923702 h 580"/>
              <a:gd name="T28" fmla="*/ 62243920 w 609"/>
              <a:gd name="T29" fmla="*/ 68268500 h 580"/>
              <a:gd name="T30" fmla="*/ 58491226 w 609"/>
              <a:gd name="T31" fmla="*/ 68268500 h 580"/>
              <a:gd name="T32" fmla="*/ 54867675 w 609"/>
              <a:gd name="T33" fmla="*/ 64483232 h 580"/>
              <a:gd name="T34" fmla="*/ 58491226 w 609"/>
              <a:gd name="T35" fmla="*/ 60828391 h 580"/>
              <a:gd name="T36" fmla="*/ 62243920 w 609"/>
              <a:gd name="T37" fmla="*/ 60828391 h 580"/>
              <a:gd name="T38" fmla="*/ 62243920 w 609"/>
              <a:gd name="T39" fmla="*/ 57173188 h 580"/>
              <a:gd name="T40" fmla="*/ 65867111 w 609"/>
              <a:gd name="T41" fmla="*/ 53518347 h 580"/>
              <a:gd name="T42" fmla="*/ 69490662 w 609"/>
              <a:gd name="T43" fmla="*/ 57173188 h 580"/>
              <a:gd name="T44" fmla="*/ 69490662 w 609"/>
              <a:gd name="T45" fmla="*/ 60828391 h 580"/>
              <a:gd name="T46" fmla="*/ 73113853 w 609"/>
              <a:gd name="T47" fmla="*/ 60828391 h 580"/>
              <a:gd name="T48" fmla="*/ 76866547 w 609"/>
              <a:gd name="T49" fmla="*/ 64483232 h 580"/>
              <a:gd name="T50" fmla="*/ 73113853 w 609"/>
              <a:gd name="T51" fmla="*/ 68268500 h 580"/>
              <a:gd name="T52" fmla="*/ 58491226 w 609"/>
              <a:gd name="T53" fmla="*/ 57173188 h 580"/>
              <a:gd name="T54" fmla="*/ 58491226 w 609"/>
              <a:gd name="T55" fmla="*/ 57173188 h 580"/>
              <a:gd name="T56" fmla="*/ 51244484 w 609"/>
              <a:gd name="T57" fmla="*/ 64483232 h 580"/>
              <a:gd name="T58" fmla="*/ 58491226 w 609"/>
              <a:gd name="T59" fmla="*/ 71923702 h 580"/>
              <a:gd name="T60" fmla="*/ 59397024 w 609"/>
              <a:gd name="T61" fmla="*/ 75578543 h 580"/>
              <a:gd name="T62" fmla="*/ 3623191 w 609"/>
              <a:gd name="T63" fmla="*/ 75578543 h 580"/>
              <a:gd name="T64" fmla="*/ 0 w 609"/>
              <a:gd name="T65" fmla="*/ 71923702 h 580"/>
              <a:gd name="T66" fmla="*/ 0 w 609"/>
              <a:gd name="T67" fmla="*/ 71923702 h 580"/>
              <a:gd name="T68" fmla="*/ 0 w 609"/>
              <a:gd name="T69" fmla="*/ 71923702 h 580"/>
              <a:gd name="T70" fmla="*/ 10093638 w 609"/>
              <a:gd name="T71" fmla="*/ 53518347 h 580"/>
              <a:gd name="T72" fmla="*/ 21093073 w 609"/>
              <a:gd name="T73" fmla="*/ 49733080 h 580"/>
              <a:gd name="T74" fmla="*/ 31057209 w 609"/>
              <a:gd name="T75" fmla="*/ 46077877 h 580"/>
              <a:gd name="T76" fmla="*/ 31057209 w 609"/>
              <a:gd name="T77" fmla="*/ 38637768 h 580"/>
              <a:gd name="T78" fmla="*/ 27434018 w 609"/>
              <a:gd name="T79" fmla="*/ 29500304 h 580"/>
              <a:gd name="T80" fmla="*/ 24716265 w 609"/>
              <a:gd name="T81" fmla="*/ 25845463 h 580"/>
              <a:gd name="T82" fmla="*/ 25622062 w 609"/>
              <a:gd name="T83" fmla="*/ 19318704 h 580"/>
              <a:gd name="T84" fmla="*/ 25622062 w 609"/>
              <a:gd name="T85" fmla="*/ 12009021 h 580"/>
              <a:gd name="T86" fmla="*/ 39339251 w 609"/>
              <a:gd name="T87" fmla="*/ 0 h 580"/>
              <a:gd name="T88" fmla="*/ 53961878 w 609"/>
              <a:gd name="T89" fmla="*/ 12009021 h 580"/>
              <a:gd name="T90" fmla="*/ 53056080 w 609"/>
              <a:gd name="T91" fmla="*/ 19318704 h 580"/>
              <a:gd name="T92" fmla="*/ 53961878 w 609"/>
              <a:gd name="T93" fmla="*/ 25845463 h 580"/>
              <a:gd name="T94" fmla="*/ 51244484 w 609"/>
              <a:gd name="T95" fmla="*/ 29500304 h 580"/>
              <a:gd name="T96" fmla="*/ 47620933 w 609"/>
              <a:gd name="T97" fmla="*/ 38637768 h 580"/>
              <a:gd name="T98" fmla="*/ 47620933 w 609"/>
              <a:gd name="T99" fmla="*/ 46077877 h 580"/>
              <a:gd name="T100" fmla="*/ 57585069 w 609"/>
              <a:gd name="T101" fmla="*/ 49733080 h 580"/>
              <a:gd name="T102" fmla="*/ 62243920 w 609"/>
              <a:gd name="T103" fmla="*/ 51690927 h 580"/>
              <a:gd name="T104" fmla="*/ 58491226 w 609"/>
              <a:gd name="T105" fmla="*/ 57173188 h 58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609" h="580">
                <a:moveTo>
                  <a:pt x="608" y="551"/>
                </a:moveTo>
                <a:lnTo>
                  <a:pt x="608" y="551"/>
                </a:lnTo>
                <a:cubicBezTo>
                  <a:pt x="608" y="572"/>
                  <a:pt x="594" y="579"/>
                  <a:pt x="580" y="579"/>
                </a:cubicBezTo>
                <a:cubicBezTo>
                  <a:pt x="558" y="579"/>
                  <a:pt x="558" y="579"/>
                  <a:pt x="558" y="579"/>
                </a:cubicBezTo>
                <a:cubicBezTo>
                  <a:pt x="565" y="572"/>
                  <a:pt x="565" y="565"/>
                  <a:pt x="565" y="551"/>
                </a:cubicBezTo>
                <a:cubicBezTo>
                  <a:pt x="580" y="551"/>
                  <a:pt x="594" y="551"/>
                  <a:pt x="608" y="537"/>
                </a:cubicBezTo>
                <a:cubicBezTo>
                  <a:pt x="608" y="551"/>
                  <a:pt x="608" y="551"/>
                  <a:pt x="608" y="551"/>
                </a:cubicBezTo>
                <a:close/>
                <a:moveTo>
                  <a:pt x="565" y="523"/>
                </a:moveTo>
                <a:lnTo>
                  <a:pt x="565" y="523"/>
                </a:lnTo>
                <a:cubicBezTo>
                  <a:pt x="537" y="523"/>
                  <a:pt x="537" y="523"/>
                  <a:pt x="537" y="523"/>
                </a:cubicBezTo>
                <a:cubicBezTo>
                  <a:pt x="537" y="551"/>
                  <a:pt x="537" y="551"/>
                  <a:pt x="537" y="551"/>
                </a:cubicBezTo>
                <a:cubicBezTo>
                  <a:pt x="537" y="572"/>
                  <a:pt x="530" y="579"/>
                  <a:pt x="509" y="579"/>
                </a:cubicBezTo>
                <a:cubicBezTo>
                  <a:pt x="495" y="579"/>
                  <a:pt x="481" y="572"/>
                  <a:pt x="481" y="551"/>
                </a:cubicBezTo>
                <a:cubicBezTo>
                  <a:pt x="481" y="523"/>
                  <a:pt x="481" y="523"/>
                  <a:pt x="481" y="523"/>
                </a:cubicBezTo>
                <a:cubicBezTo>
                  <a:pt x="452" y="523"/>
                  <a:pt x="452" y="523"/>
                  <a:pt x="452" y="523"/>
                </a:cubicBezTo>
                <a:cubicBezTo>
                  <a:pt x="438" y="523"/>
                  <a:pt x="424" y="516"/>
                  <a:pt x="424" y="494"/>
                </a:cubicBezTo>
                <a:cubicBezTo>
                  <a:pt x="424" y="480"/>
                  <a:pt x="438" y="466"/>
                  <a:pt x="452" y="466"/>
                </a:cubicBezTo>
                <a:cubicBezTo>
                  <a:pt x="481" y="466"/>
                  <a:pt x="481" y="466"/>
                  <a:pt x="481" y="466"/>
                </a:cubicBezTo>
                <a:cubicBezTo>
                  <a:pt x="481" y="438"/>
                  <a:pt x="481" y="438"/>
                  <a:pt x="481" y="438"/>
                </a:cubicBezTo>
                <a:cubicBezTo>
                  <a:pt x="481" y="424"/>
                  <a:pt x="495" y="410"/>
                  <a:pt x="509" y="410"/>
                </a:cubicBezTo>
                <a:cubicBezTo>
                  <a:pt x="530" y="410"/>
                  <a:pt x="537" y="424"/>
                  <a:pt x="537" y="438"/>
                </a:cubicBezTo>
                <a:cubicBezTo>
                  <a:pt x="537" y="466"/>
                  <a:pt x="537" y="466"/>
                  <a:pt x="537" y="466"/>
                </a:cubicBezTo>
                <a:cubicBezTo>
                  <a:pt x="565" y="466"/>
                  <a:pt x="565" y="466"/>
                  <a:pt x="565" y="466"/>
                </a:cubicBezTo>
                <a:cubicBezTo>
                  <a:pt x="587" y="466"/>
                  <a:pt x="594" y="480"/>
                  <a:pt x="594" y="494"/>
                </a:cubicBezTo>
                <a:cubicBezTo>
                  <a:pt x="594" y="516"/>
                  <a:pt x="587" y="523"/>
                  <a:pt x="565" y="523"/>
                </a:cubicBezTo>
                <a:close/>
                <a:moveTo>
                  <a:pt x="452" y="438"/>
                </a:moveTo>
                <a:lnTo>
                  <a:pt x="452" y="438"/>
                </a:lnTo>
                <a:cubicBezTo>
                  <a:pt x="424" y="438"/>
                  <a:pt x="396" y="466"/>
                  <a:pt x="396" y="494"/>
                </a:cubicBezTo>
                <a:cubicBezTo>
                  <a:pt x="396" y="530"/>
                  <a:pt x="424" y="551"/>
                  <a:pt x="452" y="551"/>
                </a:cubicBezTo>
                <a:cubicBezTo>
                  <a:pt x="452" y="565"/>
                  <a:pt x="459" y="572"/>
                  <a:pt x="459" y="579"/>
                </a:cubicBezTo>
                <a:cubicBezTo>
                  <a:pt x="28" y="579"/>
                  <a:pt x="28" y="579"/>
                  <a:pt x="28" y="579"/>
                </a:cubicBezTo>
                <a:cubicBezTo>
                  <a:pt x="14" y="579"/>
                  <a:pt x="0" y="572"/>
                  <a:pt x="0" y="551"/>
                </a:cubicBezTo>
                <a:cubicBezTo>
                  <a:pt x="0" y="551"/>
                  <a:pt x="0" y="452"/>
                  <a:pt x="78" y="410"/>
                </a:cubicBezTo>
                <a:cubicBezTo>
                  <a:pt x="127" y="388"/>
                  <a:pt x="106" y="410"/>
                  <a:pt x="163" y="381"/>
                </a:cubicBezTo>
                <a:cubicBezTo>
                  <a:pt x="226" y="360"/>
                  <a:pt x="240" y="353"/>
                  <a:pt x="240" y="353"/>
                </a:cubicBezTo>
                <a:cubicBezTo>
                  <a:pt x="240" y="296"/>
                  <a:pt x="240" y="296"/>
                  <a:pt x="240" y="296"/>
                </a:cubicBezTo>
                <a:cubicBezTo>
                  <a:pt x="240" y="296"/>
                  <a:pt x="219" y="275"/>
                  <a:pt x="212" y="226"/>
                </a:cubicBezTo>
                <a:cubicBezTo>
                  <a:pt x="198" y="233"/>
                  <a:pt x="191" y="212"/>
                  <a:pt x="191" y="198"/>
                </a:cubicBezTo>
                <a:cubicBezTo>
                  <a:pt x="191" y="183"/>
                  <a:pt x="184" y="148"/>
                  <a:pt x="198" y="148"/>
                </a:cubicBezTo>
                <a:cubicBezTo>
                  <a:pt x="198" y="127"/>
                  <a:pt x="191" y="99"/>
                  <a:pt x="198" y="92"/>
                </a:cubicBezTo>
                <a:cubicBezTo>
                  <a:pt x="198" y="49"/>
                  <a:pt x="240"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5" y="381"/>
                </a:cubicBezTo>
                <a:cubicBezTo>
                  <a:pt x="459" y="388"/>
                  <a:pt x="467" y="396"/>
                  <a:pt x="481" y="396"/>
                </a:cubicBezTo>
                <a:cubicBezTo>
                  <a:pt x="467" y="403"/>
                  <a:pt x="452" y="424"/>
                  <a:pt x="452" y="438"/>
                </a:cubicBezTo>
                <a:close/>
              </a:path>
            </a:pathLst>
          </a:custGeom>
          <a:solidFill>
            <a:schemeClr val="tx1"/>
          </a:solidFill>
          <a:ln>
            <a:noFill/>
          </a:ln>
          <a:extLst/>
        </p:spPr>
        <p:txBody>
          <a:bodyPr wrap="none" anchor="ctr"/>
          <a:lstStyle/>
          <a:p>
            <a:endParaRPr lang="en-US" dirty="0">
              <a:latin typeface="Lato Light"/>
            </a:endParaRPr>
          </a:p>
        </p:txBody>
      </p:sp>
      <p:sp>
        <p:nvSpPr>
          <p:cNvPr id="16481" name="Freeform 96"/>
          <p:cNvSpPr>
            <a:spLocks noChangeArrowheads="1"/>
          </p:cNvSpPr>
          <p:nvPr/>
        </p:nvSpPr>
        <p:spPr bwMode="auto">
          <a:xfrm>
            <a:off x="2058984" y="6307664"/>
            <a:ext cx="579817" cy="5588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tx1"/>
          </a:solidFill>
          <a:ln>
            <a:noFill/>
          </a:ln>
          <a:extLst/>
        </p:spPr>
        <p:txBody>
          <a:bodyPr wrap="none" anchor="ctr"/>
          <a:lstStyle/>
          <a:p>
            <a:endParaRPr lang="en-US" dirty="0">
              <a:latin typeface="Lato Light"/>
            </a:endParaRPr>
          </a:p>
        </p:txBody>
      </p:sp>
      <p:sp>
        <p:nvSpPr>
          <p:cNvPr id="16482" name="Freeform 97"/>
          <p:cNvSpPr>
            <a:spLocks noChangeArrowheads="1"/>
          </p:cNvSpPr>
          <p:nvPr/>
        </p:nvSpPr>
        <p:spPr bwMode="auto">
          <a:xfrm>
            <a:off x="13202446" y="5317064"/>
            <a:ext cx="579814" cy="508000"/>
          </a:xfrm>
          <a:custGeom>
            <a:avLst/>
            <a:gdLst>
              <a:gd name="T0" fmla="*/ 56253627 w 602"/>
              <a:gd name="T1" fmla="*/ 0 h 531"/>
              <a:gd name="T2" fmla="*/ 56253627 w 602"/>
              <a:gd name="T3" fmla="*/ 0 h 531"/>
              <a:gd name="T4" fmla="*/ 41504973 w 602"/>
              <a:gd name="T5" fmla="*/ 6306590 h 531"/>
              <a:gd name="T6" fmla="*/ 41504973 w 602"/>
              <a:gd name="T7" fmla="*/ 6306590 h 531"/>
              <a:gd name="T8" fmla="*/ 41504973 w 602"/>
              <a:gd name="T9" fmla="*/ 6306590 h 531"/>
              <a:gd name="T10" fmla="*/ 38763987 w 602"/>
              <a:gd name="T11" fmla="*/ 9009466 h 531"/>
              <a:gd name="T12" fmla="*/ 36937024 w 602"/>
              <a:gd name="T13" fmla="*/ 6306590 h 531"/>
              <a:gd name="T14" fmla="*/ 36937024 w 602"/>
              <a:gd name="T15" fmla="*/ 6306590 h 531"/>
              <a:gd name="T16" fmla="*/ 36937024 w 602"/>
              <a:gd name="T17" fmla="*/ 6306590 h 531"/>
              <a:gd name="T18" fmla="*/ 36937024 w 602"/>
              <a:gd name="T19" fmla="*/ 6306590 h 531"/>
              <a:gd name="T20" fmla="*/ 22188371 w 602"/>
              <a:gd name="T21" fmla="*/ 0 h 531"/>
              <a:gd name="T22" fmla="*/ 6526055 w 602"/>
              <a:gd name="T23" fmla="*/ 6306590 h 531"/>
              <a:gd name="T24" fmla="*/ 0 w 602"/>
              <a:gd name="T25" fmla="*/ 21751441 h 531"/>
              <a:gd name="T26" fmla="*/ 6526055 w 602"/>
              <a:gd name="T27" fmla="*/ 37325085 h 531"/>
              <a:gd name="T28" fmla="*/ 36023362 w 602"/>
              <a:gd name="T29" fmla="*/ 66412749 h 531"/>
              <a:gd name="T30" fmla="*/ 38763987 w 602"/>
              <a:gd name="T31" fmla="*/ 68214427 h 531"/>
              <a:gd name="T32" fmla="*/ 42418636 w 602"/>
              <a:gd name="T33" fmla="*/ 66412749 h 531"/>
              <a:gd name="T34" fmla="*/ 71915942 w 602"/>
              <a:gd name="T35" fmla="*/ 37325085 h 531"/>
              <a:gd name="T36" fmla="*/ 78441997 w 602"/>
              <a:gd name="T37" fmla="*/ 21751441 h 531"/>
              <a:gd name="T38" fmla="*/ 71915942 w 602"/>
              <a:gd name="T39" fmla="*/ 6306590 h 531"/>
              <a:gd name="T40" fmla="*/ 56253627 w 602"/>
              <a:gd name="T41" fmla="*/ 0 h 53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602" h="531">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tx1"/>
          </a:solidFill>
          <a:ln>
            <a:noFill/>
          </a:ln>
          <a:extLst/>
        </p:spPr>
        <p:txBody>
          <a:bodyPr wrap="none" anchor="ctr"/>
          <a:lstStyle/>
          <a:p>
            <a:endParaRPr lang="en-US" dirty="0">
              <a:latin typeface="Lato Light"/>
            </a:endParaRPr>
          </a:p>
        </p:txBody>
      </p:sp>
      <p:sp>
        <p:nvSpPr>
          <p:cNvPr id="16483" name="Freeform 98"/>
          <p:cNvSpPr>
            <a:spLocks noChangeArrowheads="1"/>
          </p:cNvSpPr>
          <p:nvPr/>
        </p:nvSpPr>
        <p:spPr bwMode="auto">
          <a:xfrm>
            <a:off x="12203640" y="5312832"/>
            <a:ext cx="562885" cy="524933"/>
          </a:xfrm>
          <a:custGeom>
            <a:avLst/>
            <a:gdLst>
              <a:gd name="T0" fmla="*/ 65628418 w 588"/>
              <a:gd name="T1" fmla="*/ 20221371 h 545"/>
              <a:gd name="T2" fmla="*/ 53766324 w 588"/>
              <a:gd name="T3" fmla="*/ 36789640 h 545"/>
              <a:gd name="T4" fmla="*/ 46546013 w 588"/>
              <a:gd name="T5" fmla="*/ 10045490 h 545"/>
              <a:gd name="T6" fmla="*/ 26431982 w 588"/>
              <a:gd name="T7" fmla="*/ 61707599 h 545"/>
              <a:gd name="T8" fmla="*/ 40099153 w 588"/>
              <a:gd name="T9" fmla="*/ 55315211 h 545"/>
              <a:gd name="T10" fmla="*/ 24626905 w 588"/>
              <a:gd name="T11" fmla="*/ 70970385 h 545"/>
              <a:gd name="T12" fmla="*/ 22821827 w 588"/>
              <a:gd name="T13" fmla="*/ 70970385 h 545"/>
              <a:gd name="T14" fmla="*/ 1805078 w 588"/>
              <a:gd name="T15" fmla="*/ 56228306 h 545"/>
              <a:gd name="T16" fmla="*/ 0 w 588"/>
              <a:gd name="T17" fmla="*/ 3652741 h 545"/>
              <a:gd name="T18" fmla="*/ 5544142 w 588"/>
              <a:gd name="T19" fmla="*/ 913095 h 545"/>
              <a:gd name="T20" fmla="*/ 23724186 w 588"/>
              <a:gd name="T21" fmla="*/ 13828622 h 545"/>
              <a:gd name="T22" fmla="*/ 48351091 w 588"/>
              <a:gd name="T23" fmla="*/ 0 h 545"/>
              <a:gd name="T24" fmla="*/ 51961247 w 588"/>
              <a:gd name="T25" fmla="*/ 913095 h 545"/>
              <a:gd name="T26" fmla="*/ 71043651 w 588"/>
              <a:gd name="T27" fmla="*/ 15655173 h 545"/>
              <a:gd name="T28" fmla="*/ 71043651 w 588"/>
              <a:gd name="T29" fmla="*/ 15655173 h 545"/>
              <a:gd name="T30" fmla="*/ 72977637 w 588"/>
              <a:gd name="T31" fmla="*/ 18394820 h 545"/>
              <a:gd name="T32" fmla="*/ 65628418 w 588"/>
              <a:gd name="T33" fmla="*/ 36789640 h 545"/>
              <a:gd name="T34" fmla="*/ 19082404 w 588"/>
              <a:gd name="T35" fmla="*/ 20221371 h 545"/>
              <a:gd name="T36" fmla="*/ 7349219 w 588"/>
              <a:gd name="T37" fmla="*/ 10958585 h 545"/>
              <a:gd name="T38" fmla="*/ 19082404 w 588"/>
              <a:gd name="T39" fmla="*/ 59881048 h 545"/>
              <a:gd name="T40" fmla="*/ 59181557 w 588"/>
              <a:gd name="T41" fmla="*/ 39660038 h 545"/>
              <a:gd name="T42" fmla="*/ 75685433 w 588"/>
              <a:gd name="T43" fmla="*/ 55315211 h 545"/>
              <a:gd name="T44" fmla="*/ 43709309 w 588"/>
              <a:gd name="T45" fmla="*/ 55315211 h 545"/>
              <a:gd name="T46" fmla="*/ 51961247 w 588"/>
              <a:gd name="T47" fmla="*/ 58054858 h 545"/>
              <a:gd name="T48" fmla="*/ 51058528 w 588"/>
              <a:gd name="T49" fmla="*/ 59881048 h 545"/>
              <a:gd name="T50" fmla="*/ 57376480 w 588"/>
              <a:gd name="T51" fmla="*/ 62620694 h 545"/>
              <a:gd name="T52" fmla="*/ 62018262 w 588"/>
              <a:gd name="T53" fmla="*/ 62620694 h 545"/>
              <a:gd name="T54" fmla="*/ 68336214 w 588"/>
              <a:gd name="T55" fmla="*/ 59881048 h 545"/>
              <a:gd name="T56" fmla="*/ 64725699 w 588"/>
              <a:gd name="T57" fmla="*/ 55315211 h 545"/>
              <a:gd name="T58" fmla="*/ 68336214 w 588"/>
              <a:gd name="T59" fmla="*/ 50618623 h 545"/>
              <a:gd name="T60" fmla="*/ 62018262 w 588"/>
              <a:gd name="T61" fmla="*/ 47878977 h 545"/>
              <a:gd name="T62" fmla="*/ 57376480 w 588"/>
              <a:gd name="T63" fmla="*/ 47878977 h 545"/>
              <a:gd name="T64" fmla="*/ 51058528 w 588"/>
              <a:gd name="T65" fmla="*/ 50618623 h 545"/>
              <a:gd name="T66" fmla="*/ 54668684 w 588"/>
              <a:gd name="T67" fmla="*/ 55315211 h 54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588" h="545">
                <a:moveTo>
                  <a:pt x="509" y="155"/>
                </a:moveTo>
                <a:lnTo>
                  <a:pt x="509" y="155"/>
                </a:lnTo>
                <a:cubicBezTo>
                  <a:pt x="417" y="84"/>
                  <a:pt x="417" y="84"/>
                  <a:pt x="417" y="84"/>
                </a:cubicBezTo>
                <a:cubicBezTo>
                  <a:pt x="417" y="282"/>
                  <a:pt x="417" y="282"/>
                  <a:pt x="417" y="282"/>
                </a:cubicBezTo>
                <a:cubicBezTo>
                  <a:pt x="396" y="289"/>
                  <a:pt x="375" y="297"/>
                  <a:pt x="361" y="318"/>
                </a:cubicBezTo>
                <a:cubicBezTo>
                  <a:pt x="361" y="77"/>
                  <a:pt x="361" y="77"/>
                  <a:pt x="361"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7" y="544"/>
                </a:cubicBezTo>
                <a:cubicBezTo>
                  <a:pt x="170" y="544"/>
                  <a:pt x="170" y="544"/>
                  <a:pt x="163"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3" y="0"/>
                  <a:pt x="43" y="7"/>
                </a:cubicBezTo>
                <a:cubicBezTo>
                  <a:pt x="184" y="106"/>
                  <a:pt x="184" y="106"/>
                  <a:pt x="184" y="106"/>
                </a:cubicBezTo>
                <a:cubicBezTo>
                  <a:pt x="375" y="0"/>
                  <a:pt x="375" y="0"/>
                  <a:pt x="375" y="0"/>
                </a:cubicBezTo>
                <a:cubicBezTo>
                  <a:pt x="375" y="0"/>
                  <a:pt x="382" y="0"/>
                  <a:pt x="389" y="0"/>
                </a:cubicBezTo>
                <a:cubicBezTo>
                  <a:pt x="396" y="0"/>
                  <a:pt x="396" y="0"/>
                  <a:pt x="403" y="7"/>
                </a:cubicBezTo>
                <a:cubicBezTo>
                  <a:pt x="551" y="120"/>
                  <a:pt x="551" y="120"/>
                  <a:pt x="551" y="120"/>
                </a:cubicBezTo>
                <a:cubicBezTo>
                  <a:pt x="558" y="127"/>
                  <a:pt x="566" y="134"/>
                  <a:pt x="566" y="141"/>
                </a:cubicBezTo>
                <a:cubicBezTo>
                  <a:pt x="566" y="318"/>
                  <a:pt x="566" y="318"/>
                  <a:pt x="566" y="318"/>
                </a:cubicBezTo>
                <a:cubicBezTo>
                  <a:pt x="551"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7" y="353"/>
                  <a:pt x="587" y="424"/>
                </a:cubicBezTo>
                <a:cubicBezTo>
                  <a:pt x="587" y="495"/>
                  <a:pt x="530" y="544"/>
                  <a:pt x="459" y="544"/>
                </a:cubicBezTo>
                <a:cubicBezTo>
                  <a:pt x="396" y="544"/>
                  <a:pt x="339" y="495"/>
                  <a:pt x="339" y="424"/>
                </a:cubicBezTo>
                <a:cubicBezTo>
                  <a:pt x="339" y="353"/>
                  <a:pt x="396" y="304"/>
                  <a:pt x="459" y="304"/>
                </a:cubicBezTo>
                <a:close/>
                <a:moveTo>
                  <a:pt x="403" y="445"/>
                </a:moveTo>
                <a:lnTo>
                  <a:pt x="403" y="445"/>
                </a:lnTo>
                <a:cubicBezTo>
                  <a:pt x="396" y="445"/>
                  <a:pt x="396" y="452"/>
                  <a:pt x="396" y="459"/>
                </a:cubicBezTo>
                <a:cubicBezTo>
                  <a:pt x="396" y="480"/>
                  <a:pt x="410" y="487"/>
                  <a:pt x="424" y="487"/>
                </a:cubicBezTo>
                <a:cubicBezTo>
                  <a:pt x="431" y="487"/>
                  <a:pt x="438" y="487"/>
                  <a:pt x="445" y="480"/>
                </a:cubicBezTo>
                <a:cubicBezTo>
                  <a:pt x="459" y="466"/>
                  <a:pt x="459" y="466"/>
                  <a:pt x="459" y="466"/>
                </a:cubicBezTo>
                <a:cubicBezTo>
                  <a:pt x="481" y="480"/>
                  <a:pt x="481" y="480"/>
                  <a:pt x="481" y="480"/>
                </a:cubicBezTo>
                <a:cubicBezTo>
                  <a:pt x="488" y="487"/>
                  <a:pt x="495" y="487"/>
                  <a:pt x="502" y="487"/>
                </a:cubicBezTo>
                <a:cubicBezTo>
                  <a:pt x="516" y="487"/>
                  <a:pt x="530" y="480"/>
                  <a:pt x="530" y="459"/>
                </a:cubicBezTo>
                <a:cubicBezTo>
                  <a:pt x="530" y="452"/>
                  <a:pt x="523" y="445"/>
                  <a:pt x="516" y="445"/>
                </a:cubicBezTo>
                <a:cubicBezTo>
                  <a:pt x="502" y="424"/>
                  <a:pt x="502" y="424"/>
                  <a:pt x="502" y="424"/>
                </a:cubicBezTo>
                <a:cubicBezTo>
                  <a:pt x="516" y="402"/>
                  <a:pt x="516" y="402"/>
                  <a:pt x="516" y="402"/>
                </a:cubicBezTo>
                <a:cubicBezTo>
                  <a:pt x="523" y="402"/>
                  <a:pt x="530" y="395"/>
                  <a:pt x="530" y="388"/>
                </a:cubicBezTo>
                <a:cubicBezTo>
                  <a:pt x="530" y="367"/>
                  <a:pt x="516" y="360"/>
                  <a:pt x="502" y="360"/>
                </a:cubicBezTo>
                <a:cubicBezTo>
                  <a:pt x="495" y="360"/>
                  <a:pt x="488" y="360"/>
                  <a:pt x="481" y="367"/>
                </a:cubicBezTo>
                <a:cubicBezTo>
                  <a:pt x="459" y="381"/>
                  <a:pt x="459" y="381"/>
                  <a:pt x="459" y="381"/>
                </a:cubicBezTo>
                <a:cubicBezTo>
                  <a:pt x="445" y="367"/>
                  <a:pt x="445" y="367"/>
                  <a:pt x="445" y="367"/>
                </a:cubicBezTo>
                <a:cubicBezTo>
                  <a:pt x="438" y="360"/>
                  <a:pt x="431" y="360"/>
                  <a:pt x="424" y="360"/>
                </a:cubicBezTo>
                <a:cubicBezTo>
                  <a:pt x="410" y="360"/>
                  <a:pt x="396" y="367"/>
                  <a:pt x="396" y="388"/>
                </a:cubicBezTo>
                <a:cubicBezTo>
                  <a:pt x="396" y="395"/>
                  <a:pt x="396" y="402"/>
                  <a:pt x="403" y="402"/>
                </a:cubicBezTo>
                <a:cubicBezTo>
                  <a:pt x="424" y="424"/>
                  <a:pt x="424" y="424"/>
                  <a:pt x="424" y="424"/>
                </a:cubicBezTo>
                <a:lnTo>
                  <a:pt x="403" y="445"/>
                </a:lnTo>
                <a:close/>
              </a:path>
            </a:pathLst>
          </a:custGeom>
          <a:solidFill>
            <a:schemeClr val="tx1"/>
          </a:solidFill>
          <a:ln>
            <a:noFill/>
          </a:ln>
          <a:extLst/>
        </p:spPr>
        <p:txBody>
          <a:bodyPr wrap="none" anchor="ctr"/>
          <a:lstStyle/>
          <a:p>
            <a:endParaRPr lang="en-US" dirty="0">
              <a:latin typeface="Lato Light"/>
            </a:endParaRPr>
          </a:p>
        </p:txBody>
      </p:sp>
      <p:sp>
        <p:nvSpPr>
          <p:cNvPr id="16484" name="Freeform 99"/>
          <p:cNvSpPr>
            <a:spLocks noChangeArrowheads="1"/>
          </p:cNvSpPr>
          <p:nvPr/>
        </p:nvSpPr>
        <p:spPr bwMode="auto">
          <a:xfrm>
            <a:off x="11192136" y="5312832"/>
            <a:ext cx="558654" cy="524933"/>
          </a:xfrm>
          <a:custGeom>
            <a:avLst/>
            <a:gdLst>
              <a:gd name="T0" fmla="*/ 66212751 w 581"/>
              <a:gd name="T1" fmla="*/ 20221371 h 545"/>
              <a:gd name="T2" fmla="*/ 66212751 w 581"/>
              <a:gd name="T3" fmla="*/ 20221371 h 545"/>
              <a:gd name="T4" fmla="*/ 53334262 w 581"/>
              <a:gd name="T5" fmla="*/ 10958585 h 545"/>
              <a:gd name="T6" fmla="*/ 53334262 w 581"/>
              <a:gd name="T7" fmla="*/ 36789640 h 545"/>
              <a:gd name="T8" fmla="*/ 45919582 w 581"/>
              <a:gd name="T9" fmla="*/ 41486228 h 545"/>
              <a:gd name="T10" fmla="*/ 45919582 w 581"/>
              <a:gd name="T11" fmla="*/ 10045490 h 545"/>
              <a:gd name="T12" fmla="*/ 26667311 w 581"/>
              <a:gd name="T13" fmla="*/ 20221371 h 545"/>
              <a:gd name="T14" fmla="*/ 26667311 w 581"/>
              <a:gd name="T15" fmla="*/ 61707599 h 545"/>
              <a:gd name="T16" fmla="*/ 40456134 w 581"/>
              <a:gd name="T17" fmla="*/ 54401755 h 545"/>
              <a:gd name="T18" fmla="*/ 40456134 w 581"/>
              <a:gd name="T19" fmla="*/ 55315211 h 545"/>
              <a:gd name="T20" fmla="*/ 41366468 w 581"/>
              <a:gd name="T21" fmla="*/ 61707599 h 545"/>
              <a:gd name="T22" fmla="*/ 24845922 w 581"/>
              <a:gd name="T23" fmla="*/ 70970385 h 545"/>
              <a:gd name="T24" fmla="*/ 24845922 w 581"/>
              <a:gd name="T25" fmla="*/ 70970385 h 545"/>
              <a:gd name="T26" fmla="*/ 23024892 w 581"/>
              <a:gd name="T27" fmla="*/ 70970385 h 545"/>
              <a:gd name="T28" fmla="*/ 21203502 w 581"/>
              <a:gd name="T29" fmla="*/ 70970385 h 545"/>
              <a:gd name="T30" fmla="*/ 910695 w 581"/>
              <a:gd name="T31" fmla="*/ 56228306 h 545"/>
              <a:gd name="T32" fmla="*/ 0 w 581"/>
              <a:gd name="T33" fmla="*/ 52444813 h 545"/>
              <a:gd name="T34" fmla="*/ 0 w 581"/>
              <a:gd name="T35" fmla="*/ 3652741 h 545"/>
              <a:gd name="T36" fmla="*/ 3642419 w 581"/>
              <a:gd name="T37" fmla="*/ 0 h 545"/>
              <a:gd name="T38" fmla="*/ 5463448 w 581"/>
              <a:gd name="T39" fmla="*/ 913095 h 545"/>
              <a:gd name="T40" fmla="*/ 5463448 w 581"/>
              <a:gd name="T41" fmla="*/ 913095 h 545"/>
              <a:gd name="T42" fmla="*/ 23024892 w 581"/>
              <a:gd name="T43" fmla="*/ 13828622 h 545"/>
              <a:gd name="T44" fmla="*/ 48781509 w 581"/>
              <a:gd name="T45" fmla="*/ 0 h 545"/>
              <a:gd name="T46" fmla="*/ 48781509 w 581"/>
              <a:gd name="T47" fmla="*/ 0 h 545"/>
              <a:gd name="T48" fmla="*/ 49691843 w 581"/>
              <a:gd name="T49" fmla="*/ 0 h 545"/>
              <a:gd name="T50" fmla="*/ 52423928 w 581"/>
              <a:gd name="T51" fmla="*/ 913095 h 545"/>
              <a:gd name="T52" fmla="*/ 52423928 w 581"/>
              <a:gd name="T53" fmla="*/ 913095 h 545"/>
              <a:gd name="T54" fmla="*/ 71676199 w 581"/>
              <a:gd name="T55" fmla="*/ 15655173 h 545"/>
              <a:gd name="T56" fmla="*/ 71676199 w 581"/>
              <a:gd name="T57" fmla="*/ 15655173 h 545"/>
              <a:gd name="T58" fmla="*/ 71676199 w 581"/>
              <a:gd name="T59" fmla="*/ 15655173 h 545"/>
              <a:gd name="T60" fmla="*/ 71676199 w 581"/>
              <a:gd name="T61" fmla="*/ 15655173 h 545"/>
              <a:gd name="T62" fmla="*/ 73497228 w 581"/>
              <a:gd name="T63" fmla="*/ 18394820 h 545"/>
              <a:gd name="T64" fmla="*/ 73497228 w 581"/>
              <a:gd name="T65" fmla="*/ 41486228 h 545"/>
              <a:gd name="T66" fmla="*/ 66212751 w 581"/>
              <a:gd name="T67" fmla="*/ 36789640 h 545"/>
              <a:gd name="T68" fmla="*/ 66212751 w 581"/>
              <a:gd name="T69" fmla="*/ 20221371 h 545"/>
              <a:gd name="T70" fmla="*/ 19252271 w 581"/>
              <a:gd name="T71" fmla="*/ 20221371 h 545"/>
              <a:gd name="T72" fmla="*/ 19252271 w 581"/>
              <a:gd name="T73" fmla="*/ 20221371 h 545"/>
              <a:gd name="T74" fmla="*/ 7414680 w 581"/>
              <a:gd name="T75" fmla="*/ 10958585 h 545"/>
              <a:gd name="T76" fmla="*/ 7414680 w 581"/>
              <a:gd name="T77" fmla="*/ 50618623 h 545"/>
              <a:gd name="T78" fmla="*/ 19252271 w 581"/>
              <a:gd name="T79" fmla="*/ 59881048 h 545"/>
              <a:gd name="T80" fmla="*/ 19252271 w 581"/>
              <a:gd name="T81" fmla="*/ 20221371 h 545"/>
              <a:gd name="T82" fmla="*/ 59708405 w 581"/>
              <a:gd name="T83" fmla="*/ 39660038 h 545"/>
              <a:gd name="T84" fmla="*/ 59708405 w 581"/>
              <a:gd name="T85" fmla="*/ 39660038 h 545"/>
              <a:gd name="T86" fmla="*/ 75448459 w 581"/>
              <a:gd name="T87" fmla="*/ 55315211 h 545"/>
              <a:gd name="T88" fmla="*/ 59708405 w 581"/>
              <a:gd name="T89" fmla="*/ 70970385 h 545"/>
              <a:gd name="T90" fmla="*/ 44098553 w 581"/>
              <a:gd name="T91" fmla="*/ 55315211 h 545"/>
              <a:gd name="T92" fmla="*/ 59708405 w 581"/>
              <a:gd name="T93" fmla="*/ 39660038 h 545"/>
              <a:gd name="T94" fmla="*/ 49691843 w 581"/>
              <a:gd name="T95" fmla="*/ 58967953 h 545"/>
              <a:gd name="T96" fmla="*/ 49691843 w 581"/>
              <a:gd name="T97" fmla="*/ 58967953 h 545"/>
              <a:gd name="T98" fmla="*/ 55155652 w 581"/>
              <a:gd name="T99" fmla="*/ 63534150 h 545"/>
              <a:gd name="T100" fmla="*/ 56976681 w 581"/>
              <a:gd name="T101" fmla="*/ 65491092 h 545"/>
              <a:gd name="T102" fmla="*/ 59708405 w 581"/>
              <a:gd name="T103" fmla="*/ 63534150 h 545"/>
              <a:gd name="T104" fmla="*/ 69854809 w 581"/>
              <a:gd name="T105" fmla="*/ 54401755 h 545"/>
              <a:gd name="T106" fmla="*/ 70765504 w 581"/>
              <a:gd name="T107" fmla="*/ 51531718 h 545"/>
              <a:gd name="T108" fmla="*/ 67123085 w 581"/>
              <a:gd name="T109" fmla="*/ 47878977 h 545"/>
              <a:gd name="T110" fmla="*/ 64391361 w 581"/>
              <a:gd name="T111" fmla="*/ 48792072 h 545"/>
              <a:gd name="T112" fmla="*/ 56976681 w 581"/>
              <a:gd name="T113" fmla="*/ 56228306 h 545"/>
              <a:gd name="T114" fmla="*/ 55155652 w 581"/>
              <a:gd name="T115" fmla="*/ 54401755 h 545"/>
              <a:gd name="T116" fmla="*/ 52423928 w 581"/>
              <a:gd name="T117" fmla="*/ 52444813 h 545"/>
              <a:gd name="T118" fmla="*/ 48781509 w 581"/>
              <a:gd name="T119" fmla="*/ 56228306 h 545"/>
              <a:gd name="T120" fmla="*/ 49691843 w 581"/>
              <a:gd name="T121" fmla="*/ 58967953 h 54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81" h="545">
                <a:moveTo>
                  <a:pt x="509" y="155"/>
                </a:moveTo>
                <a:lnTo>
                  <a:pt x="509" y="155"/>
                </a:lnTo>
                <a:cubicBezTo>
                  <a:pt x="410" y="84"/>
                  <a:pt x="410" y="84"/>
                  <a:pt x="410" y="84"/>
                </a:cubicBezTo>
                <a:cubicBezTo>
                  <a:pt x="410" y="282"/>
                  <a:pt x="410" y="282"/>
                  <a:pt x="410" y="282"/>
                </a:cubicBezTo>
                <a:cubicBezTo>
                  <a:pt x="389" y="289"/>
                  <a:pt x="375" y="297"/>
                  <a:pt x="353" y="318"/>
                </a:cubicBezTo>
                <a:cubicBezTo>
                  <a:pt x="353" y="77"/>
                  <a:pt x="353" y="77"/>
                  <a:pt x="353"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84" y="544"/>
                  <a:pt x="184" y="544"/>
                  <a:pt x="177" y="544"/>
                </a:cubicBezTo>
                <a:cubicBezTo>
                  <a:pt x="170" y="544"/>
                  <a:pt x="163" y="544"/>
                  <a:pt x="163"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7" y="106"/>
                  <a:pt x="177" y="106"/>
                  <a:pt x="177" y="106"/>
                </a:cubicBezTo>
                <a:cubicBezTo>
                  <a:pt x="375" y="0"/>
                  <a:pt x="375" y="0"/>
                  <a:pt x="375" y="0"/>
                </a:cubicBezTo>
                <a:lnTo>
                  <a:pt x="382" y="0"/>
                </a:lnTo>
                <a:cubicBezTo>
                  <a:pt x="389" y="0"/>
                  <a:pt x="396" y="0"/>
                  <a:pt x="403" y="7"/>
                </a:cubicBezTo>
                <a:cubicBezTo>
                  <a:pt x="551" y="120"/>
                  <a:pt x="551" y="120"/>
                  <a:pt x="551" y="120"/>
                </a:cubicBezTo>
                <a:cubicBezTo>
                  <a:pt x="558" y="127"/>
                  <a:pt x="565" y="134"/>
                  <a:pt x="565" y="141"/>
                </a:cubicBezTo>
                <a:cubicBezTo>
                  <a:pt x="565" y="318"/>
                  <a:pt x="565" y="318"/>
                  <a:pt x="565" y="318"/>
                </a:cubicBezTo>
                <a:cubicBezTo>
                  <a:pt x="544"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0" y="353"/>
                  <a:pt x="580" y="424"/>
                </a:cubicBezTo>
                <a:cubicBezTo>
                  <a:pt x="580" y="495"/>
                  <a:pt x="530" y="544"/>
                  <a:pt x="459" y="544"/>
                </a:cubicBezTo>
                <a:cubicBezTo>
                  <a:pt x="389" y="544"/>
                  <a:pt x="339" y="495"/>
                  <a:pt x="339" y="424"/>
                </a:cubicBezTo>
                <a:cubicBezTo>
                  <a:pt x="339" y="353"/>
                  <a:pt x="389" y="304"/>
                  <a:pt x="459" y="304"/>
                </a:cubicBezTo>
                <a:close/>
                <a:moveTo>
                  <a:pt x="382" y="452"/>
                </a:moveTo>
                <a:lnTo>
                  <a:pt x="382" y="452"/>
                </a:lnTo>
                <a:cubicBezTo>
                  <a:pt x="424" y="487"/>
                  <a:pt x="424" y="487"/>
                  <a:pt x="424" y="487"/>
                </a:cubicBezTo>
                <a:cubicBezTo>
                  <a:pt x="424" y="495"/>
                  <a:pt x="431" y="502"/>
                  <a:pt x="438" y="502"/>
                </a:cubicBezTo>
                <a:cubicBezTo>
                  <a:pt x="445" y="502"/>
                  <a:pt x="452" y="495"/>
                  <a:pt x="459" y="487"/>
                </a:cubicBezTo>
                <a:cubicBezTo>
                  <a:pt x="537" y="417"/>
                  <a:pt x="537" y="417"/>
                  <a:pt x="537" y="417"/>
                </a:cubicBezTo>
                <a:cubicBezTo>
                  <a:pt x="544" y="410"/>
                  <a:pt x="544" y="402"/>
                  <a:pt x="544" y="395"/>
                </a:cubicBezTo>
                <a:cubicBezTo>
                  <a:pt x="544" y="381"/>
                  <a:pt x="530" y="367"/>
                  <a:pt x="516" y="367"/>
                </a:cubicBezTo>
                <a:cubicBezTo>
                  <a:pt x="509" y="367"/>
                  <a:pt x="502" y="367"/>
                  <a:pt x="495" y="374"/>
                </a:cubicBezTo>
                <a:cubicBezTo>
                  <a:pt x="438" y="431"/>
                  <a:pt x="438" y="431"/>
                  <a:pt x="438" y="431"/>
                </a:cubicBezTo>
                <a:cubicBezTo>
                  <a:pt x="424" y="417"/>
                  <a:pt x="424" y="417"/>
                  <a:pt x="424" y="417"/>
                </a:cubicBezTo>
                <a:cubicBezTo>
                  <a:pt x="417" y="410"/>
                  <a:pt x="410" y="402"/>
                  <a:pt x="403" y="402"/>
                </a:cubicBezTo>
                <a:cubicBezTo>
                  <a:pt x="389" y="402"/>
                  <a:pt x="375" y="417"/>
                  <a:pt x="375" y="431"/>
                </a:cubicBezTo>
                <a:cubicBezTo>
                  <a:pt x="375" y="438"/>
                  <a:pt x="375" y="445"/>
                  <a:pt x="382" y="452"/>
                </a:cubicBezTo>
                <a:close/>
              </a:path>
            </a:pathLst>
          </a:custGeom>
          <a:solidFill>
            <a:schemeClr val="tx1"/>
          </a:solidFill>
          <a:ln>
            <a:noFill/>
          </a:ln>
          <a:extLst/>
        </p:spPr>
        <p:txBody>
          <a:bodyPr wrap="none" anchor="ctr"/>
          <a:lstStyle/>
          <a:p>
            <a:endParaRPr lang="en-US" dirty="0">
              <a:latin typeface="Lato Light"/>
            </a:endParaRPr>
          </a:p>
        </p:txBody>
      </p:sp>
      <p:sp>
        <p:nvSpPr>
          <p:cNvPr id="16485" name="Freeform 100"/>
          <p:cNvSpPr>
            <a:spLocks noChangeArrowheads="1"/>
          </p:cNvSpPr>
          <p:nvPr/>
        </p:nvSpPr>
        <p:spPr bwMode="auto">
          <a:xfrm>
            <a:off x="10176401" y="5312832"/>
            <a:ext cx="562888" cy="524933"/>
          </a:xfrm>
          <a:custGeom>
            <a:avLst/>
            <a:gdLst>
              <a:gd name="T0" fmla="*/ 65852755 w 587"/>
              <a:gd name="T1" fmla="*/ 20221371 h 545"/>
              <a:gd name="T2" fmla="*/ 65852755 w 587"/>
              <a:gd name="T3" fmla="*/ 20221371 h 545"/>
              <a:gd name="T4" fmla="*/ 53950255 w 587"/>
              <a:gd name="T5" fmla="*/ 10958585 h 545"/>
              <a:gd name="T6" fmla="*/ 53950255 w 587"/>
              <a:gd name="T7" fmla="*/ 36789640 h 545"/>
              <a:gd name="T8" fmla="*/ 46575532 w 587"/>
              <a:gd name="T9" fmla="*/ 41486228 h 545"/>
              <a:gd name="T10" fmla="*/ 46575532 w 587"/>
              <a:gd name="T11" fmla="*/ 10045490 h 545"/>
              <a:gd name="T12" fmla="*/ 27427797 w 587"/>
              <a:gd name="T13" fmla="*/ 20221371 h 545"/>
              <a:gd name="T14" fmla="*/ 27427797 w 587"/>
              <a:gd name="T15" fmla="*/ 61707599 h 545"/>
              <a:gd name="T16" fmla="*/ 40236356 w 587"/>
              <a:gd name="T17" fmla="*/ 54401755 h 545"/>
              <a:gd name="T18" fmla="*/ 40236356 w 587"/>
              <a:gd name="T19" fmla="*/ 55315211 h 545"/>
              <a:gd name="T20" fmla="*/ 42047395 w 587"/>
              <a:gd name="T21" fmla="*/ 61707599 h 545"/>
              <a:gd name="T22" fmla="*/ 25616758 w 587"/>
              <a:gd name="T23" fmla="*/ 70970385 h 545"/>
              <a:gd name="T24" fmla="*/ 25616758 w 587"/>
              <a:gd name="T25" fmla="*/ 70970385 h 545"/>
              <a:gd name="T26" fmla="*/ 23805360 w 587"/>
              <a:gd name="T27" fmla="*/ 70970385 h 545"/>
              <a:gd name="T28" fmla="*/ 20959133 w 587"/>
              <a:gd name="T29" fmla="*/ 70970385 h 545"/>
              <a:gd name="T30" fmla="*/ 1811399 w 587"/>
              <a:gd name="T31" fmla="*/ 56228306 h 545"/>
              <a:gd name="T32" fmla="*/ 0 w 587"/>
              <a:gd name="T33" fmla="*/ 52444813 h 545"/>
              <a:gd name="T34" fmla="*/ 0 w 587"/>
              <a:gd name="T35" fmla="*/ 3652741 h 545"/>
              <a:gd name="T36" fmla="*/ 3622437 w 587"/>
              <a:gd name="T37" fmla="*/ 0 h 545"/>
              <a:gd name="T38" fmla="*/ 6339535 w 587"/>
              <a:gd name="T39" fmla="*/ 913095 h 545"/>
              <a:gd name="T40" fmla="*/ 6339535 w 587"/>
              <a:gd name="T41" fmla="*/ 913095 h 545"/>
              <a:gd name="T42" fmla="*/ 23805360 w 587"/>
              <a:gd name="T43" fmla="*/ 13828622 h 545"/>
              <a:gd name="T44" fmla="*/ 48516419 w 587"/>
              <a:gd name="T45" fmla="*/ 0 h 545"/>
              <a:gd name="T46" fmla="*/ 48516419 w 587"/>
              <a:gd name="T47" fmla="*/ 0 h 545"/>
              <a:gd name="T48" fmla="*/ 50327458 w 587"/>
              <a:gd name="T49" fmla="*/ 0 h 545"/>
              <a:gd name="T50" fmla="*/ 52138857 w 587"/>
              <a:gd name="T51" fmla="*/ 913095 h 545"/>
              <a:gd name="T52" fmla="*/ 52138857 w 587"/>
              <a:gd name="T53" fmla="*/ 913095 h 545"/>
              <a:gd name="T54" fmla="*/ 71286591 w 587"/>
              <a:gd name="T55" fmla="*/ 15655173 h 545"/>
              <a:gd name="T56" fmla="*/ 72192291 w 587"/>
              <a:gd name="T57" fmla="*/ 15655173 h 545"/>
              <a:gd name="T58" fmla="*/ 72192291 w 587"/>
              <a:gd name="T59" fmla="*/ 15655173 h 545"/>
              <a:gd name="T60" fmla="*/ 72192291 w 587"/>
              <a:gd name="T61" fmla="*/ 15655173 h 545"/>
              <a:gd name="T62" fmla="*/ 73097990 w 587"/>
              <a:gd name="T63" fmla="*/ 18394820 h 545"/>
              <a:gd name="T64" fmla="*/ 73097990 w 587"/>
              <a:gd name="T65" fmla="*/ 41486228 h 545"/>
              <a:gd name="T66" fmla="*/ 65852755 w 587"/>
              <a:gd name="T67" fmla="*/ 36789640 h 545"/>
              <a:gd name="T68" fmla="*/ 65852755 w 587"/>
              <a:gd name="T69" fmla="*/ 20221371 h 545"/>
              <a:gd name="T70" fmla="*/ 20053434 w 587"/>
              <a:gd name="T71" fmla="*/ 20221371 h 545"/>
              <a:gd name="T72" fmla="*/ 20053434 w 587"/>
              <a:gd name="T73" fmla="*/ 20221371 h 545"/>
              <a:gd name="T74" fmla="*/ 7245235 w 587"/>
              <a:gd name="T75" fmla="*/ 10958585 h 545"/>
              <a:gd name="T76" fmla="*/ 7245235 w 587"/>
              <a:gd name="T77" fmla="*/ 50618623 h 545"/>
              <a:gd name="T78" fmla="*/ 20053434 w 587"/>
              <a:gd name="T79" fmla="*/ 59881048 h 545"/>
              <a:gd name="T80" fmla="*/ 20053434 w 587"/>
              <a:gd name="T81" fmla="*/ 20221371 h 545"/>
              <a:gd name="T82" fmla="*/ 60289790 w 587"/>
              <a:gd name="T83" fmla="*/ 39660038 h 545"/>
              <a:gd name="T84" fmla="*/ 60289790 w 587"/>
              <a:gd name="T85" fmla="*/ 39660038 h 545"/>
              <a:gd name="T86" fmla="*/ 75814728 w 587"/>
              <a:gd name="T87" fmla="*/ 55315211 h 545"/>
              <a:gd name="T88" fmla="*/ 60289790 w 587"/>
              <a:gd name="T89" fmla="*/ 70970385 h 545"/>
              <a:gd name="T90" fmla="*/ 43858794 w 587"/>
              <a:gd name="T91" fmla="*/ 55315211 h 545"/>
              <a:gd name="T92" fmla="*/ 60289790 w 587"/>
              <a:gd name="T93" fmla="*/ 39660038 h 545"/>
              <a:gd name="T94" fmla="*/ 53044556 w 587"/>
              <a:gd name="T95" fmla="*/ 58967953 h 545"/>
              <a:gd name="T96" fmla="*/ 53044556 w 587"/>
              <a:gd name="T97" fmla="*/ 58967953 h 545"/>
              <a:gd name="T98" fmla="*/ 67664154 w 587"/>
              <a:gd name="T99" fmla="*/ 58967953 h 545"/>
              <a:gd name="T100" fmla="*/ 71286591 w 587"/>
              <a:gd name="T101" fmla="*/ 55315211 h 545"/>
              <a:gd name="T102" fmla="*/ 67664154 w 587"/>
              <a:gd name="T103" fmla="*/ 51531718 h 545"/>
              <a:gd name="T104" fmla="*/ 53044556 w 587"/>
              <a:gd name="T105" fmla="*/ 51531718 h 545"/>
              <a:gd name="T106" fmla="*/ 49422118 w 587"/>
              <a:gd name="T107" fmla="*/ 55315211 h 545"/>
              <a:gd name="T108" fmla="*/ 53044556 w 587"/>
              <a:gd name="T109" fmla="*/ 58967953 h 54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587" h="545">
                <a:moveTo>
                  <a:pt x="509" y="155"/>
                </a:moveTo>
                <a:lnTo>
                  <a:pt x="509" y="155"/>
                </a:lnTo>
                <a:cubicBezTo>
                  <a:pt x="417" y="84"/>
                  <a:pt x="417" y="84"/>
                  <a:pt x="417" y="84"/>
                </a:cubicBezTo>
                <a:cubicBezTo>
                  <a:pt x="417" y="282"/>
                  <a:pt x="417" y="282"/>
                  <a:pt x="417" y="282"/>
                </a:cubicBezTo>
                <a:cubicBezTo>
                  <a:pt x="396" y="289"/>
                  <a:pt x="375" y="297"/>
                  <a:pt x="360" y="318"/>
                </a:cubicBezTo>
                <a:cubicBezTo>
                  <a:pt x="360" y="77"/>
                  <a:pt x="360" y="77"/>
                  <a:pt x="360" y="77"/>
                </a:cubicBezTo>
                <a:cubicBezTo>
                  <a:pt x="212" y="155"/>
                  <a:pt x="212" y="155"/>
                  <a:pt x="212" y="155"/>
                </a:cubicBezTo>
                <a:cubicBezTo>
                  <a:pt x="212" y="473"/>
                  <a:pt x="212" y="473"/>
                  <a:pt x="212" y="473"/>
                </a:cubicBezTo>
                <a:cubicBezTo>
                  <a:pt x="311" y="417"/>
                  <a:pt x="311" y="417"/>
                  <a:pt x="311" y="417"/>
                </a:cubicBezTo>
                <a:lnTo>
                  <a:pt x="311" y="424"/>
                </a:lnTo>
                <a:cubicBezTo>
                  <a:pt x="311" y="438"/>
                  <a:pt x="318" y="459"/>
                  <a:pt x="325" y="473"/>
                </a:cubicBezTo>
                <a:cubicBezTo>
                  <a:pt x="198" y="544"/>
                  <a:pt x="198" y="544"/>
                  <a:pt x="198" y="544"/>
                </a:cubicBezTo>
                <a:cubicBezTo>
                  <a:pt x="191" y="544"/>
                  <a:pt x="184" y="544"/>
                  <a:pt x="184" y="544"/>
                </a:cubicBezTo>
                <a:cubicBezTo>
                  <a:pt x="177"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9" y="7"/>
                </a:cubicBezTo>
                <a:cubicBezTo>
                  <a:pt x="184" y="106"/>
                  <a:pt x="184" y="106"/>
                  <a:pt x="184" y="106"/>
                </a:cubicBezTo>
                <a:cubicBezTo>
                  <a:pt x="375" y="0"/>
                  <a:pt x="375" y="0"/>
                  <a:pt x="375" y="0"/>
                </a:cubicBezTo>
                <a:cubicBezTo>
                  <a:pt x="382" y="0"/>
                  <a:pt x="382" y="0"/>
                  <a:pt x="389" y="0"/>
                </a:cubicBezTo>
                <a:cubicBezTo>
                  <a:pt x="396" y="0"/>
                  <a:pt x="403" y="0"/>
                  <a:pt x="403" y="7"/>
                </a:cubicBezTo>
                <a:cubicBezTo>
                  <a:pt x="551" y="120"/>
                  <a:pt x="551" y="120"/>
                  <a:pt x="551" y="120"/>
                </a:cubicBezTo>
                <a:cubicBezTo>
                  <a:pt x="558" y="120"/>
                  <a:pt x="558" y="120"/>
                  <a:pt x="558" y="120"/>
                </a:cubicBezTo>
                <a:cubicBezTo>
                  <a:pt x="565" y="127"/>
                  <a:pt x="565" y="134"/>
                  <a:pt x="565" y="141"/>
                </a:cubicBezTo>
                <a:cubicBezTo>
                  <a:pt x="565" y="318"/>
                  <a:pt x="565" y="318"/>
                  <a:pt x="565" y="318"/>
                </a:cubicBezTo>
                <a:cubicBezTo>
                  <a:pt x="551" y="297"/>
                  <a:pt x="530" y="289"/>
                  <a:pt x="509" y="282"/>
                </a:cubicBezTo>
                <a:lnTo>
                  <a:pt x="509" y="155"/>
                </a:lnTo>
                <a:close/>
                <a:moveTo>
                  <a:pt x="155" y="155"/>
                </a:moveTo>
                <a:lnTo>
                  <a:pt x="155" y="155"/>
                </a:lnTo>
                <a:cubicBezTo>
                  <a:pt x="56" y="84"/>
                  <a:pt x="56" y="84"/>
                  <a:pt x="56" y="84"/>
                </a:cubicBezTo>
                <a:cubicBezTo>
                  <a:pt x="56" y="388"/>
                  <a:pt x="56" y="388"/>
                  <a:pt x="56" y="388"/>
                </a:cubicBezTo>
                <a:cubicBezTo>
                  <a:pt x="155" y="459"/>
                  <a:pt x="155" y="459"/>
                  <a:pt x="155" y="459"/>
                </a:cubicBezTo>
                <a:lnTo>
                  <a:pt x="155" y="155"/>
                </a:lnTo>
                <a:close/>
                <a:moveTo>
                  <a:pt x="466" y="304"/>
                </a:moveTo>
                <a:lnTo>
                  <a:pt x="466" y="304"/>
                </a:lnTo>
                <a:cubicBezTo>
                  <a:pt x="530" y="304"/>
                  <a:pt x="586" y="353"/>
                  <a:pt x="586" y="424"/>
                </a:cubicBezTo>
                <a:cubicBezTo>
                  <a:pt x="586" y="495"/>
                  <a:pt x="530" y="544"/>
                  <a:pt x="466" y="544"/>
                </a:cubicBezTo>
                <a:cubicBezTo>
                  <a:pt x="396" y="544"/>
                  <a:pt x="339" y="495"/>
                  <a:pt x="339" y="424"/>
                </a:cubicBezTo>
                <a:cubicBezTo>
                  <a:pt x="339" y="353"/>
                  <a:pt x="396" y="304"/>
                  <a:pt x="466" y="304"/>
                </a:cubicBezTo>
                <a:close/>
                <a:moveTo>
                  <a:pt x="410" y="452"/>
                </a:moveTo>
                <a:lnTo>
                  <a:pt x="410" y="452"/>
                </a:lnTo>
                <a:cubicBezTo>
                  <a:pt x="523" y="452"/>
                  <a:pt x="523" y="452"/>
                  <a:pt x="523" y="452"/>
                </a:cubicBezTo>
                <a:cubicBezTo>
                  <a:pt x="537" y="452"/>
                  <a:pt x="551" y="438"/>
                  <a:pt x="551" y="424"/>
                </a:cubicBezTo>
                <a:cubicBezTo>
                  <a:pt x="551" y="410"/>
                  <a:pt x="537" y="395"/>
                  <a:pt x="523" y="395"/>
                </a:cubicBezTo>
                <a:cubicBezTo>
                  <a:pt x="410" y="395"/>
                  <a:pt x="410" y="395"/>
                  <a:pt x="410" y="395"/>
                </a:cubicBezTo>
                <a:cubicBezTo>
                  <a:pt x="389" y="395"/>
                  <a:pt x="382" y="410"/>
                  <a:pt x="382" y="424"/>
                </a:cubicBezTo>
                <a:cubicBezTo>
                  <a:pt x="382" y="438"/>
                  <a:pt x="389" y="452"/>
                  <a:pt x="410" y="452"/>
                </a:cubicBezTo>
                <a:close/>
              </a:path>
            </a:pathLst>
          </a:custGeom>
          <a:solidFill>
            <a:schemeClr val="tx1"/>
          </a:solidFill>
          <a:ln>
            <a:noFill/>
          </a:ln>
          <a:extLst/>
        </p:spPr>
        <p:txBody>
          <a:bodyPr wrap="none" anchor="ctr"/>
          <a:lstStyle/>
          <a:p>
            <a:endParaRPr lang="en-US" dirty="0">
              <a:latin typeface="Lato Light"/>
            </a:endParaRPr>
          </a:p>
        </p:txBody>
      </p:sp>
      <p:sp>
        <p:nvSpPr>
          <p:cNvPr id="16486" name="Freeform 101"/>
          <p:cNvSpPr>
            <a:spLocks noChangeArrowheads="1"/>
          </p:cNvSpPr>
          <p:nvPr/>
        </p:nvSpPr>
        <p:spPr bwMode="auto">
          <a:xfrm>
            <a:off x="9164899" y="5312832"/>
            <a:ext cx="562885" cy="524933"/>
          </a:xfrm>
          <a:custGeom>
            <a:avLst/>
            <a:gdLst>
              <a:gd name="T0" fmla="*/ 65852084 w 587"/>
              <a:gd name="T1" fmla="*/ 20221371 h 545"/>
              <a:gd name="T2" fmla="*/ 53949640 w 587"/>
              <a:gd name="T3" fmla="*/ 36789640 h 545"/>
              <a:gd name="T4" fmla="*/ 46575312 w 587"/>
              <a:gd name="T5" fmla="*/ 10045490 h 545"/>
              <a:gd name="T6" fmla="*/ 26521972 w 587"/>
              <a:gd name="T7" fmla="*/ 61707599 h 545"/>
              <a:gd name="T8" fmla="*/ 40235806 w 587"/>
              <a:gd name="T9" fmla="*/ 55315211 h 545"/>
              <a:gd name="T10" fmla="*/ 24710582 w 587"/>
              <a:gd name="T11" fmla="*/ 70970385 h 545"/>
              <a:gd name="T12" fmla="*/ 22770064 w 587"/>
              <a:gd name="T13" fmla="*/ 70970385 h 545"/>
              <a:gd name="T14" fmla="*/ 1811390 w 587"/>
              <a:gd name="T15" fmla="*/ 56228306 h 545"/>
              <a:gd name="T16" fmla="*/ 0 w 587"/>
              <a:gd name="T17" fmla="*/ 3652741 h 545"/>
              <a:gd name="T18" fmla="*/ 5433810 w 587"/>
              <a:gd name="T19" fmla="*/ 913095 h 545"/>
              <a:gd name="T20" fmla="*/ 23805247 w 587"/>
              <a:gd name="T21" fmla="*/ 13828622 h 545"/>
              <a:gd name="T22" fmla="*/ 48386342 w 587"/>
              <a:gd name="T23" fmla="*/ 0 h 545"/>
              <a:gd name="T24" fmla="*/ 52138250 w 587"/>
              <a:gd name="T25" fmla="*/ 913095 h 545"/>
              <a:gd name="T26" fmla="*/ 71285894 w 587"/>
              <a:gd name="T27" fmla="*/ 15655173 h 545"/>
              <a:gd name="T28" fmla="*/ 71285894 w 587"/>
              <a:gd name="T29" fmla="*/ 15655173 h 545"/>
              <a:gd name="T30" fmla="*/ 73097284 w 587"/>
              <a:gd name="T31" fmla="*/ 18394820 h 545"/>
              <a:gd name="T32" fmla="*/ 65852084 w 587"/>
              <a:gd name="T33" fmla="*/ 36789640 h 545"/>
              <a:gd name="T34" fmla="*/ 19147644 w 587"/>
              <a:gd name="T35" fmla="*/ 20221371 h 545"/>
              <a:gd name="T36" fmla="*/ 7245200 w 587"/>
              <a:gd name="T37" fmla="*/ 10958585 h 545"/>
              <a:gd name="T38" fmla="*/ 19147644 w 587"/>
              <a:gd name="T39" fmla="*/ 59881048 h 545"/>
              <a:gd name="T40" fmla="*/ 59383450 w 587"/>
              <a:gd name="T41" fmla="*/ 39660038 h 545"/>
              <a:gd name="T42" fmla="*/ 75814009 w 587"/>
              <a:gd name="T43" fmla="*/ 55315211 h 545"/>
              <a:gd name="T44" fmla="*/ 43858227 w 587"/>
              <a:gd name="T45" fmla="*/ 55315211 h 545"/>
              <a:gd name="T46" fmla="*/ 52138250 w 587"/>
              <a:gd name="T47" fmla="*/ 58967953 h 545"/>
              <a:gd name="T48" fmla="*/ 55761030 w 587"/>
              <a:gd name="T49" fmla="*/ 58967953 h 545"/>
              <a:gd name="T50" fmla="*/ 59383450 w 587"/>
              <a:gd name="T51" fmla="*/ 66404187 h 545"/>
              <a:gd name="T52" fmla="*/ 63005871 w 587"/>
              <a:gd name="T53" fmla="*/ 58967953 h 545"/>
              <a:gd name="T54" fmla="*/ 70380199 w 587"/>
              <a:gd name="T55" fmla="*/ 55315211 h 545"/>
              <a:gd name="T56" fmla="*/ 63005871 w 587"/>
              <a:gd name="T57" fmla="*/ 51531718 h 545"/>
              <a:gd name="T58" fmla="*/ 59383450 w 587"/>
              <a:gd name="T59" fmla="*/ 44225874 h 545"/>
              <a:gd name="T60" fmla="*/ 55761030 w 587"/>
              <a:gd name="T61" fmla="*/ 51531718 h 545"/>
              <a:gd name="T62" fmla="*/ 48386342 w 587"/>
              <a:gd name="T63" fmla="*/ 55315211 h 54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87" h="545">
                <a:moveTo>
                  <a:pt x="509" y="155"/>
                </a:moveTo>
                <a:lnTo>
                  <a:pt x="509" y="155"/>
                </a:lnTo>
                <a:cubicBezTo>
                  <a:pt x="417" y="84"/>
                  <a:pt x="417" y="84"/>
                  <a:pt x="417" y="84"/>
                </a:cubicBezTo>
                <a:cubicBezTo>
                  <a:pt x="417" y="282"/>
                  <a:pt x="417" y="282"/>
                  <a:pt x="417" y="282"/>
                </a:cubicBezTo>
                <a:cubicBezTo>
                  <a:pt x="396" y="289"/>
                  <a:pt x="374" y="297"/>
                  <a:pt x="360" y="318"/>
                </a:cubicBezTo>
                <a:cubicBezTo>
                  <a:pt x="360" y="77"/>
                  <a:pt x="360" y="77"/>
                  <a:pt x="360"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6" y="544"/>
                </a:cubicBezTo>
                <a:cubicBezTo>
                  <a:pt x="169"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2" y="7"/>
                </a:cubicBezTo>
                <a:cubicBezTo>
                  <a:pt x="184" y="106"/>
                  <a:pt x="184" y="106"/>
                  <a:pt x="184" y="106"/>
                </a:cubicBezTo>
                <a:cubicBezTo>
                  <a:pt x="374" y="0"/>
                  <a:pt x="374" y="0"/>
                  <a:pt x="374" y="0"/>
                </a:cubicBezTo>
                <a:cubicBezTo>
                  <a:pt x="374" y="0"/>
                  <a:pt x="382" y="0"/>
                  <a:pt x="389" y="0"/>
                </a:cubicBezTo>
                <a:cubicBezTo>
                  <a:pt x="396" y="0"/>
                  <a:pt x="396" y="0"/>
                  <a:pt x="403" y="7"/>
                </a:cubicBezTo>
                <a:cubicBezTo>
                  <a:pt x="551" y="120"/>
                  <a:pt x="551" y="120"/>
                  <a:pt x="551" y="120"/>
                </a:cubicBezTo>
                <a:cubicBezTo>
                  <a:pt x="558" y="127"/>
                  <a:pt x="565" y="134"/>
                  <a:pt x="565" y="141"/>
                </a:cubicBezTo>
                <a:cubicBezTo>
                  <a:pt x="565" y="318"/>
                  <a:pt x="565" y="318"/>
                  <a:pt x="565" y="318"/>
                </a:cubicBezTo>
                <a:cubicBezTo>
                  <a:pt x="551" y="297"/>
                  <a:pt x="530" y="289"/>
                  <a:pt x="509" y="282"/>
                </a:cubicBezTo>
                <a:lnTo>
                  <a:pt x="509" y="155"/>
                </a:lnTo>
                <a:close/>
                <a:moveTo>
                  <a:pt x="148" y="155"/>
                </a:moveTo>
                <a:lnTo>
                  <a:pt x="148" y="155"/>
                </a:lnTo>
                <a:cubicBezTo>
                  <a:pt x="56" y="84"/>
                  <a:pt x="56" y="84"/>
                  <a:pt x="56" y="84"/>
                </a:cubicBezTo>
                <a:cubicBezTo>
                  <a:pt x="56" y="388"/>
                  <a:pt x="56" y="388"/>
                  <a:pt x="56" y="388"/>
                </a:cubicBezTo>
                <a:cubicBezTo>
                  <a:pt x="148" y="459"/>
                  <a:pt x="148" y="459"/>
                  <a:pt x="148" y="459"/>
                </a:cubicBezTo>
                <a:lnTo>
                  <a:pt x="148" y="155"/>
                </a:lnTo>
                <a:close/>
                <a:moveTo>
                  <a:pt x="459" y="304"/>
                </a:moveTo>
                <a:lnTo>
                  <a:pt x="459" y="304"/>
                </a:lnTo>
                <a:cubicBezTo>
                  <a:pt x="530" y="304"/>
                  <a:pt x="586" y="353"/>
                  <a:pt x="586" y="424"/>
                </a:cubicBezTo>
                <a:cubicBezTo>
                  <a:pt x="586" y="495"/>
                  <a:pt x="530" y="544"/>
                  <a:pt x="459" y="544"/>
                </a:cubicBezTo>
                <a:cubicBezTo>
                  <a:pt x="396" y="544"/>
                  <a:pt x="339" y="495"/>
                  <a:pt x="339" y="424"/>
                </a:cubicBezTo>
                <a:cubicBezTo>
                  <a:pt x="339" y="353"/>
                  <a:pt x="396" y="304"/>
                  <a:pt x="459" y="304"/>
                </a:cubicBezTo>
                <a:close/>
                <a:moveTo>
                  <a:pt x="403" y="452"/>
                </a:moveTo>
                <a:lnTo>
                  <a:pt x="403" y="452"/>
                </a:lnTo>
                <a:cubicBezTo>
                  <a:pt x="431" y="452"/>
                  <a:pt x="431" y="452"/>
                  <a:pt x="431" y="452"/>
                </a:cubicBezTo>
                <a:cubicBezTo>
                  <a:pt x="431" y="480"/>
                  <a:pt x="431" y="480"/>
                  <a:pt x="431" y="480"/>
                </a:cubicBezTo>
                <a:cubicBezTo>
                  <a:pt x="431" y="495"/>
                  <a:pt x="445" y="509"/>
                  <a:pt x="459" y="509"/>
                </a:cubicBezTo>
                <a:cubicBezTo>
                  <a:pt x="480" y="509"/>
                  <a:pt x="487" y="495"/>
                  <a:pt x="487" y="480"/>
                </a:cubicBezTo>
                <a:cubicBezTo>
                  <a:pt x="487" y="452"/>
                  <a:pt x="487" y="452"/>
                  <a:pt x="487" y="452"/>
                </a:cubicBezTo>
                <a:cubicBezTo>
                  <a:pt x="516" y="452"/>
                  <a:pt x="516" y="452"/>
                  <a:pt x="516" y="452"/>
                </a:cubicBezTo>
                <a:cubicBezTo>
                  <a:pt x="537" y="452"/>
                  <a:pt x="544" y="438"/>
                  <a:pt x="544" y="424"/>
                </a:cubicBezTo>
                <a:cubicBezTo>
                  <a:pt x="544" y="410"/>
                  <a:pt x="537" y="395"/>
                  <a:pt x="516" y="395"/>
                </a:cubicBezTo>
                <a:cubicBezTo>
                  <a:pt x="487" y="395"/>
                  <a:pt x="487" y="395"/>
                  <a:pt x="487" y="395"/>
                </a:cubicBezTo>
                <a:cubicBezTo>
                  <a:pt x="487" y="367"/>
                  <a:pt x="487" y="367"/>
                  <a:pt x="487" y="367"/>
                </a:cubicBezTo>
                <a:cubicBezTo>
                  <a:pt x="487" y="353"/>
                  <a:pt x="480" y="339"/>
                  <a:pt x="459" y="339"/>
                </a:cubicBezTo>
                <a:cubicBezTo>
                  <a:pt x="445" y="339"/>
                  <a:pt x="431" y="353"/>
                  <a:pt x="431" y="367"/>
                </a:cubicBezTo>
                <a:cubicBezTo>
                  <a:pt x="431" y="395"/>
                  <a:pt x="431" y="395"/>
                  <a:pt x="431" y="395"/>
                </a:cubicBezTo>
                <a:cubicBezTo>
                  <a:pt x="403" y="395"/>
                  <a:pt x="403" y="395"/>
                  <a:pt x="403" y="395"/>
                </a:cubicBezTo>
                <a:cubicBezTo>
                  <a:pt x="389" y="395"/>
                  <a:pt x="374" y="410"/>
                  <a:pt x="374" y="424"/>
                </a:cubicBezTo>
                <a:cubicBezTo>
                  <a:pt x="374" y="438"/>
                  <a:pt x="389" y="452"/>
                  <a:pt x="403" y="452"/>
                </a:cubicBezTo>
                <a:close/>
              </a:path>
            </a:pathLst>
          </a:custGeom>
          <a:solidFill>
            <a:schemeClr val="tx1"/>
          </a:solidFill>
          <a:ln>
            <a:noFill/>
          </a:ln>
          <a:extLst/>
        </p:spPr>
        <p:txBody>
          <a:bodyPr wrap="none" anchor="ctr"/>
          <a:lstStyle/>
          <a:p>
            <a:endParaRPr lang="en-US" dirty="0">
              <a:latin typeface="Lato Light"/>
            </a:endParaRPr>
          </a:p>
        </p:txBody>
      </p:sp>
      <p:sp>
        <p:nvSpPr>
          <p:cNvPr id="16487" name="Freeform 102"/>
          <p:cNvSpPr>
            <a:spLocks noChangeArrowheads="1"/>
          </p:cNvSpPr>
          <p:nvPr/>
        </p:nvSpPr>
        <p:spPr bwMode="auto">
          <a:xfrm>
            <a:off x="8153395" y="5312832"/>
            <a:ext cx="541725" cy="524933"/>
          </a:xfrm>
          <a:custGeom>
            <a:avLst/>
            <a:gdLst>
              <a:gd name="T0" fmla="*/ 72822069 w 566"/>
              <a:gd name="T1" fmla="*/ 67317282 h 545"/>
              <a:gd name="T2" fmla="*/ 72822069 w 566"/>
              <a:gd name="T3" fmla="*/ 67317282 h 545"/>
              <a:gd name="T4" fmla="*/ 69213295 w 566"/>
              <a:gd name="T5" fmla="*/ 70970385 h 545"/>
              <a:gd name="T6" fmla="*/ 66506355 w 566"/>
              <a:gd name="T7" fmla="*/ 70970385 h 545"/>
              <a:gd name="T8" fmla="*/ 66506355 w 566"/>
              <a:gd name="T9" fmla="*/ 70970385 h 545"/>
              <a:gd name="T10" fmla="*/ 49106547 w 566"/>
              <a:gd name="T11" fmla="*/ 57141401 h 545"/>
              <a:gd name="T12" fmla="*/ 24617716 w 566"/>
              <a:gd name="T13" fmla="*/ 70970385 h 545"/>
              <a:gd name="T14" fmla="*/ 24617716 w 566"/>
              <a:gd name="T15" fmla="*/ 70970385 h 545"/>
              <a:gd name="T16" fmla="*/ 22684444 w 566"/>
              <a:gd name="T17" fmla="*/ 70970385 h 545"/>
              <a:gd name="T18" fmla="*/ 20880057 w 566"/>
              <a:gd name="T19" fmla="*/ 70970385 h 545"/>
              <a:gd name="T20" fmla="*/ 902194 w 566"/>
              <a:gd name="T21" fmla="*/ 56228306 h 545"/>
              <a:gd name="T22" fmla="*/ 0 w 566"/>
              <a:gd name="T23" fmla="*/ 52444813 h 545"/>
              <a:gd name="T24" fmla="*/ 0 w 566"/>
              <a:gd name="T25" fmla="*/ 3652741 h 545"/>
              <a:gd name="T26" fmla="*/ 3608775 w 566"/>
              <a:gd name="T27" fmla="*/ 0 h 545"/>
              <a:gd name="T28" fmla="*/ 5413162 w 566"/>
              <a:gd name="T29" fmla="*/ 913095 h 545"/>
              <a:gd name="T30" fmla="*/ 5413162 w 566"/>
              <a:gd name="T31" fmla="*/ 913095 h 545"/>
              <a:gd name="T32" fmla="*/ 22684444 w 566"/>
              <a:gd name="T33" fmla="*/ 13828622 h 545"/>
              <a:gd name="T34" fmla="*/ 48204353 w 566"/>
              <a:gd name="T35" fmla="*/ 0 h 545"/>
              <a:gd name="T36" fmla="*/ 48204353 w 566"/>
              <a:gd name="T37" fmla="*/ 0 h 545"/>
              <a:gd name="T38" fmla="*/ 49106547 w 566"/>
              <a:gd name="T39" fmla="*/ 0 h 545"/>
              <a:gd name="T40" fmla="*/ 51942013 w 566"/>
              <a:gd name="T41" fmla="*/ 913095 h 545"/>
              <a:gd name="T42" fmla="*/ 51942013 w 566"/>
              <a:gd name="T43" fmla="*/ 913095 h 545"/>
              <a:gd name="T44" fmla="*/ 71017682 w 566"/>
              <a:gd name="T45" fmla="*/ 15655173 h 545"/>
              <a:gd name="T46" fmla="*/ 71017682 w 566"/>
              <a:gd name="T47" fmla="*/ 15655173 h 545"/>
              <a:gd name="T48" fmla="*/ 71017682 w 566"/>
              <a:gd name="T49" fmla="*/ 15655173 h 545"/>
              <a:gd name="T50" fmla="*/ 71017682 w 566"/>
              <a:gd name="T51" fmla="*/ 15655173 h 545"/>
              <a:gd name="T52" fmla="*/ 72822069 w 566"/>
              <a:gd name="T53" fmla="*/ 18394820 h 545"/>
              <a:gd name="T54" fmla="*/ 72822069 w 566"/>
              <a:gd name="T55" fmla="*/ 67317282 h 545"/>
              <a:gd name="T56" fmla="*/ 19075669 w 566"/>
              <a:gd name="T57" fmla="*/ 59881048 h 545"/>
              <a:gd name="T58" fmla="*/ 19075669 w 566"/>
              <a:gd name="T59" fmla="*/ 59881048 h 545"/>
              <a:gd name="T60" fmla="*/ 19075669 w 566"/>
              <a:gd name="T61" fmla="*/ 20221371 h 545"/>
              <a:gd name="T62" fmla="*/ 7217908 w 566"/>
              <a:gd name="T63" fmla="*/ 10958585 h 545"/>
              <a:gd name="T64" fmla="*/ 7217908 w 566"/>
              <a:gd name="T65" fmla="*/ 50618623 h 545"/>
              <a:gd name="T66" fmla="*/ 19075669 w 566"/>
              <a:gd name="T67" fmla="*/ 59881048 h 545"/>
              <a:gd name="T68" fmla="*/ 45497772 w 566"/>
              <a:gd name="T69" fmla="*/ 10045490 h 545"/>
              <a:gd name="T70" fmla="*/ 45497772 w 566"/>
              <a:gd name="T71" fmla="*/ 10045490 h 545"/>
              <a:gd name="T72" fmla="*/ 26422103 w 566"/>
              <a:gd name="T73" fmla="*/ 20221371 h 545"/>
              <a:gd name="T74" fmla="*/ 26422103 w 566"/>
              <a:gd name="T75" fmla="*/ 61707599 h 545"/>
              <a:gd name="T76" fmla="*/ 45497772 w 566"/>
              <a:gd name="T77" fmla="*/ 50618623 h 545"/>
              <a:gd name="T78" fmla="*/ 45497772 w 566"/>
              <a:gd name="T79" fmla="*/ 10045490 h 545"/>
              <a:gd name="T80" fmla="*/ 65604161 w 566"/>
              <a:gd name="T81" fmla="*/ 20221371 h 545"/>
              <a:gd name="T82" fmla="*/ 65604161 w 566"/>
              <a:gd name="T83" fmla="*/ 20221371 h 545"/>
              <a:gd name="T84" fmla="*/ 52844206 w 566"/>
              <a:gd name="T85" fmla="*/ 10958585 h 545"/>
              <a:gd name="T86" fmla="*/ 52844206 w 566"/>
              <a:gd name="T87" fmla="*/ 50618623 h 545"/>
              <a:gd name="T88" fmla="*/ 65604161 w 566"/>
              <a:gd name="T89" fmla="*/ 59881048 h 545"/>
              <a:gd name="T90" fmla="*/ 65604161 w 566"/>
              <a:gd name="T91" fmla="*/ 20221371 h 545"/>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566" h="545">
                <a:moveTo>
                  <a:pt x="565" y="516"/>
                </a:moveTo>
                <a:lnTo>
                  <a:pt x="565" y="516"/>
                </a:lnTo>
                <a:cubicBezTo>
                  <a:pt x="565" y="537"/>
                  <a:pt x="551" y="544"/>
                  <a:pt x="537" y="544"/>
                </a:cubicBezTo>
                <a:cubicBezTo>
                  <a:pt x="530" y="544"/>
                  <a:pt x="523" y="544"/>
                  <a:pt x="516" y="544"/>
                </a:cubicBezTo>
                <a:cubicBezTo>
                  <a:pt x="381" y="438"/>
                  <a:pt x="381" y="438"/>
                  <a:pt x="381" y="438"/>
                </a:cubicBezTo>
                <a:cubicBezTo>
                  <a:pt x="191" y="544"/>
                  <a:pt x="191" y="544"/>
                  <a:pt x="191" y="544"/>
                </a:cubicBezTo>
                <a:cubicBezTo>
                  <a:pt x="183" y="544"/>
                  <a:pt x="183" y="544"/>
                  <a:pt x="176" y="544"/>
                </a:cubicBezTo>
                <a:cubicBezTo>
                  <a:pt x="169" y="544"/>
                  <a:pt x="162" y="544"/>
                  <a:pt x="162"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6" y="106"/>
                  <a:pt x="176" y="106"/>
                  <a:pt x="176" y="106"/>
                </a:cubicBezTo>
                <a:cubicBezTo>
                  <a:pt x="374" y="0"/>
                  <a:pt x="374" y="0"/>
                  <a:pt x="374" y="0"/>
                </a:cubicBezTo>
                <a:lnTo>
                  <a:pt x="381" y="0"/>
                </a:lnTo>
                <a:cubicBezTo>
                  <a:pt x="389" y="0"/>
                  <a:pt x="396" y="0"/>
                  <a:pt x="403" y="7"/>
                </a:cubicBezTo>
                <a:cubicBezTo>
                  <a:pt x="551" y="120"/>
                  <a:pt x="551" y="120"/>
                  <a:pt x="551" y="120"/>
                </a:cubicBezTo>
                <a:cubicBezTo>
                  <a:pt x="558" y="127"/>
                  <a:pt x="565" y="134"/>
                  <a:pt x="565" y="141"/>
                </a:cubicBezTo>
                <a:lnTo>
                  <a:pt x="565" y="516"/>
                </a:lnTo>
                <a:close/>
                <a:moveTo>
                  <a:pt x="148" y="459"/>
                </a:moveTo>
                <a:lnTo>
                  <a:pt x="148" y="459"/>
                </a:lnTo>
                <a:cubicBezTo>
                  <a:pt x="148" y="155"/>
                  <a:pt x="148" y="155"/>
                  <a:pt x="148" y="155"/>
                </a:cubicBezTo>
                <a:cubicBezTo>
                  <a:pt x="56" y="84"/>
                  <a:pt x="56" y="84"/>
                  <a:pt x="56" y="84"/>
                </a:cubicBezTo>
                <a:cubicBezTo>
                  <a:pt x="56" y="388"/>
                  <a:pt x="56" y="388"/>
                  <a:pt x="56" y="388"/>
                </a:cubicBezTo>
                <a:lnTo>
                  <a:pt x="148" y="459"/>
                </a:lnTo>
                <a:close/>
                <a:moveTo>
                  <a:pt x="353" y="77"/>
                </a:moveTo>
                <a:lnTo>
                  <a:pt x="353" y="77"/>
                </a:lnTo>
                <a:cubicBezTo>
                  <a:pt x="205" y="155"/>
                  <a:pt x="205" y="155"/>
                  <a:pt x="205" y="155"/>
                </a:cubicBezTo>
                <a:cubicBezTo>
                  <a:pt x="205" y="473"/>
                  <a:pt x="205" y="473"/>
                  <a:pt x="205" y="473"/>
                </a:cubicBezTo>
                <a:cubicBezTo>
                  <a:pt x="353" y="388"/>
                  <a:pt x="353" y="388"/>
                  <a:pt x="353" y="388"/>
                </a:cubicBezTo>
                <a:lnTo>
                  <a:pt x="353" y="77"/>
                </a:lnTo>
                <a:close/>
                <a:moveTo>
                  <a:pt x="509" y="155"/>
                </a:moveTo>
                <a:lnTo>
                  <a:pt x="509" y="155"/>
                </a:lnTo>
                <a:cubicBezTo>
                  <a:pt x="410" y="84"/>
                  <a:pt x="410" y="84"/>
                  <a:pt x="410" y="84"/>
                </a:cubicBezTo>
                <a:cubicBezTo>
                  <a:pt x="410" y="388"/>
                  <a:pt x="410" y="388"/>
                  <a:pt x="410" y="388"/>
                </a:cubicBezTo>
                <a:cubicBezTo>
                  <a:pt x="509" y="459"/>
                  <a:pt x="509" y="459"/>
                  <a:pt x="509" y="459"/>
                </a:cubicBezTo>
                <a:lnTo>
                  <a:pt x="509" y="155"/>
                </a:lnTo>
                <a:close/>
              </a:path>
            </a:pathLst>
          </a:custGeom>
          <a:solidFill>
            <a:schemeClr val="tx1"/>
          </a:solidFill>
          <a:ln>
            <a:noFill/>
          </a:ln>
          <a:extLst/>
        </p:spPr>
        <p:txBody>
          <a:bodyPr wrap="none" anchor="ctr"/>
          <a:lstStyle/>
          <a:p>
            <a:endParaRPr lang="en-US" dirty="0">
              <a:latin typeface="Lato Light"/>
            </a:endParaRPr>
          </a:p>
        </p:txBody>
      </p:sp>
      <p:sp>
        <p:nvSpPr>
          <p:cNvPr id="16488" name="Freeform 103"/>
          <p:cNvSpPr>
            <a:spLocks noChangeArrowheads="1"/>
          </p:cNvSpPr>
          <p:nvPr/>
        </p:nvSpPr>
        <p:spPr bwMode="auto">
          <a:xfrm>
            <a:off x="7124964" y="5283197"/>
            <a:ext cx="575583" cy="579968"/>
          </a:xfrm>
          <a:custGeom>
            <a:avLst/>
            <a:gdLst>
              <a:gd name="T0" fmla="*/ 73816246 w 601"/>
              <a:gd name="T1" fmla="*/ 43463279 h 602"/>
              <a:gd name="T2" fmla="*/ 63750492 w 601"/>
              <a:gd name="T3" fmla="*/ 43463279 h 602"/>
              <a:gd name="T4" fmla="*/ 63750492 w 601"/>
              <a:gd name="T5" fmla="*/ 36023527 h 602"/>
              <a:gd name="T6" fmla="*/ 73816246 w 601"/>
              <a:gd name="T7" fmla="*/ 36023527 h 602"/>
              <a:gd name="T8" fmla="*/ 73816246 w 601"/>
              <a:gd name="T9" fmla="*/ 43463279 h 602"/>
              <a:gd name="T10" fmla="*/ 67363674 w 601"/>
              <a:gd name="T11" fmla="*/ 14748721 h 602"/>
              <a:gd name="T12" fmla="*/ 59233835 w 601"/>
              <a:gd name="T13" fmla="*/ 23102139 h 602"/>
              <a:gd name="T14" fmla="*/ 59233835 w 601"/>
              <a:gd name="T15" fmla="*/ 23102139 h 602"/>
              <a:gd name="T16" fmla="*/ 52781263 w 601"/>
              <a:gd name="T17" fmla="*/ 21274806 h 602"/>
              <a:gd name="T18" fmla="*/ 54716819 w 601"/>
              <a:gd name="T19" fmla="*/ 18533807 h 602"/>
              <a:gd name="T20" fmla="*/ 56523770 w 601"/>
              <a:gd name="T21" fmla="*/ 16706474 h 602"/>
              <a:gd name="T22" fmla="*/ 62847017 w 601"/>
              <a:gd name="T23" fmla="*/ 10180751 h 602"/>
              <a:gd name="T24" fmla="*/ 69299589 w 601"/>
              <a:gd name="T25" fmla="*/ 12007722 h 602"/>
              <a:gd name="T26" fmla="*/ 38198494 w 601"/>
              <a:gd name="T27" fmla="*/ 54426914 h 602"/>
              <a:gd name="T28" fmla="*/ 25422674 w 601"/>
              <a:gd name="T29" fmla="*/ 47117944 h 602"/>
              <a:gd name="T30" fmla="*/ 23616083 w 601"/>
              <a:gd name="T31" fmla="*/ 39678193 h 602"/>
              <a:gd name="T32" fmla="*/ 52781263 w 601"/>
              <a:gd name="T33" fmla="*/ 39678193 h 602"/>
              <a:gd name="T34" fmla="*/ 38198494 w 601"/>
              <a:gd name="T35" fmla="*/ 32368862 h 602"/>
              <a:gd name="T36" fmla="*/ 30971771 w 601"/>
              <a:gd name="T37" fmla="*/ 39678193 h 602"/>
              <a:gd name="T38" fmla="*/ 45554541 w 601"/>
              <a:gd name="T39" fmla="*/ 39678193 h 602"/>
              <a:gd name="T40" fmla="*/ 38198494 w 601"/>
              <a:gd name="T41" fmla="*/ 17620141 h 602"/>
              <a:gd name="T42" fmla="*/ 34585312 w 601"/>
              <a:gd name="T43" fmla="*/ 13835055 h 602"/>
              <a:gd name="T44" fmla="*/ 34585312 w 601"/>
              <a:gd name="T45" fmla="*/ 3785086 h 602"/>
              <a:gd name="T46" fmla="*/ 41941000 w 601"/>
              <a:gd name="T47" fmla="*/ 3785086 h 602"/>
              <a:gd name="T48" fmla="*/ 41941000 w 601"/>
              <a:gd name="T49" fmla="*/ 13835055 h 602"/>
              <a:gd name="T50" fmla="*/ 22712608 w 601"/>
              <a:gd name="T51" fmla="*/ 60039333 h 602"/>
              <a:gd name="T52" fmla="*/ 22712608 w 601"/>
              <a:gd name="T53" fmla="*/ 60039333 h 602"/>
              <a:gd name="T54" fmla="*/ 14582770 w 601"/>
              <a:gd name="T55" fmla="*/ 69306056 h 602"/>
              <a:gd name="T56" fmla="*/ 11743379 w 601"/>
              <a:gd name="T57" fmla="*/ 70219722 h 602"/>
              <a:gd name="T58" fmla="*/ 9033313 w 601"/>
              <a:gd name="T59" fmla="*/ 63693998 h 602"/>
              <a:gd name="T60" fmla="*/ 15485886 w 601"/>
              <a:gd name="T61" fmla="*/ 57298334 h 602"/>
              <a:gd name="T62" fmla="*/ 18195951 w 601"/>
              <a:gd name="T63" fmla="*/ 55340580 h 602"/>
              <a:gd name="T64" fmla="*/ 20002542 w 601"/>
              <a:gd name="T65" fmla="*/ 54426914 h 602"/>
              <a:gd name="T66" fmla="*/ 22712608 w 601"/>
              <a:gd name="T67" fmla="*/ 60039333 h 602"/>
              <a:gd name="T68" fmla="*/ 20002542 w 601"/>
              <a:gd name="T69" fmla="*/ 24929472 h 602"/>
              <a:gd name="T70" fmla="*/ 18195951 w 601"/>
              <a:gd name="T71" fmla="*/ 23102139 h 602"/>
              <a:gd name="T72" fmla="*/ 15485886 w 601"/>
              <a:gd name="T73" fmla="*/ 21274806 h 602"/>
              <a:gd name="T74" fmla="*/ 9033313 w 601"/>
              <a:gd name="T75" fmla="*/ 14748721 h 602"/>
              <a:gd name="T76" fmla="*/ 11743379 w 601"/>
              <a:gd name="T77" fmla="*/ 8353418 h 602"/>
              <a:gd name="T78" fmla="*/ 14582770 w 601"/>
              <a:gd name="T79" fmla="*/ 10180751 h 602"/>
              <a:gd name="T80" fmla="*/ 22712608 w 601"/>
              <a:gd name="T81" fmla="*/ 18533807 h 602"/>
              <a:gd name="T82" fmla="*/ 22712608 w 601"/>
              <a:gd name="T83" fmla="*/ 18533807 h 602"/>
              <a:gd name="T84" fmla="*/ 20002542 w 601"/>
              <a:gd name="T85" fmla="*/ 24929472 h 602"/>
              <a:gd name="T86" fmla="*/ 12646854 w 601"/>
              <a:gd name="T87" fmla="*/ 36023527 h 602"/>
              <a:gd name="T88" fmla="*/ 12646854 w 601"/>
              <a:gd name="T89" fmla="*/ 43463279 h 602"/>
              <a:gd name="T90" fmla="*/ 3613541 w 601"/>
              <a:gd name="T91" fmla="*/ 43463279 h 602"/>
              <a:gd name="T92" fmla="*/ 3613541 w 601"/>
              <a:gd name="T93" fmla="*/ 36023527 h 602"/>
              <a:gd name="T94" fmla="*/ 38198494 w 601"/>
              <a:gd name="T95" fmla="*/ 61866665 h 602"/>
              <a:gd name="T96" fmla="*/ 41941000 w 601"/>
              <a:gd name="T97" fmla="*/ 65520970 h 602"/>
              <a:gd name="T98" fmla="*/ 41941000 w 601"/>
              <a:gd name="T99" fmla="*/ 74788054 h 602"/>
              <a:gd name="T100" fmla="*/ 34585312 w 601"/>
              <a:gd name="T101" fmla="*/ 74788054 h 602"/>
              <a:gd name="T102" fmla="*/ 34585312 w 601"/>
              <a:gd name="T103" fmla="*/ 65520970 h 602"/>
              <a:gd name="T104" fmla="*/ 56523770 w 601"/>
              <a:gd name="T105" fmla="*/ 54426914 h 602"/>
              <a:gd name="T106" fmla="*/ 59233835 w 601"/>
              <a:gd name="T107" fmla="*/ 55340580 h 602"/>
              <a:gd name="T108" fmla="*/ 59233835 w 601"/>
              <a:gd name="T109" fmla="*/ 55340580 h 602"/>
              <a:gd name="T110" fmla="*/ 61040426 w 601"/>
              <a:gd name="T111" fmla="*/ 57298334 h 602"/>
              <a:gd name="T112" fmla="*/ 67363674 w 601"/>
              <a:gd name="T113" fmla="*/ 63693998 h 602"/>
              <a:gd name="T114" fmla="*/ 65557083 w 601"/>
              <a:gd name="T115" fmla="*/ 70219722 h 602"/>
              <a:gd name="T116" fmla="*/ 62847017 w 601"/>
              <a:gd name="T117" fmla="*/ 69306056 h 602"/>
              <a:gd name="T118" fmla="*/ 54716819 w 601"/>
              <a:gd name="T119" fmla="*/ 60039333 h 602"/>
              <a:gd name="T120" fmla="*/ 54716819 w 601"/>
              <a:gd name="T121" fmla="*/ 60039333 h 602"/>
              <a:gd name="T122" fmla="*/ 52781263 w 601"/>
              <a:gd name="T123" fmla="*/ 58212000 h 60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1" h="602">
                <a:moveTo>
                  <a:pt x="572" y="333"/>
                </a:moveTo>
                <a:lnTo>
                  <a:pt x="572" y="333"/>
                </a:lnTo>
                <a:cubicBezTo>
                  <a:pt x="494" y="333"/>
                  <a:pt x="494" y="333"/>
                  <a:pt x="494" y="333"/>
                </a:cubicBezTo>
                <a:cubicBezTo>
                  <a:pt x="480" y="333"/>
                  <a:pt x="466" y="318"/>
                  <a:pt x="466" y="304"/>
                </a:cubicBezTo>
                <a:cubicBezTo>
                  <a:pt x="466" y="283"/>
                  <a:pt x="480" y="276"/>
                  <a:pt x="494" y="276"/>
                </a:cubicBezTo>
                <a:cubicBezTo>
                  <a:pt x="572" y="276"/>
                  <a:pt x="572" y="276"/>
                  <a:pt x="572" y="276"/>
                </a:cubicBezTo>
                <a:cubicBezTo>
                  <a:pt x="586" y="276"/>
                  <a:pt x="600" y="283"/>
                  <a:pt x="600" y="304"/>
                </a:cubicBezTo>
                <a:cubicBezTo>
                  <a:pt x="600" y="318"/>
                  <a:pt x="586" y="333"/>
                  <a:pt x="572" y="333"/>
                </a:cubicBezTo>
                <a:close/>
                <a:moveTo>
                  <a:pt x="522" y="113"/>
                </a:moveTo>
                <a:lnTo>
                  <a:pt x="522" y="113"/>
                </a:lnTo>
                <a:cubicBezTo>
                  <a:pt x="473" y="163"/>
                  <a:pt x="473" y="163"/>
                  <a:pt x="473" y="163"/>
                </a:cubicBezTo>
                <a:cubicBezTo>
                  <a:pt x="459" y="177"/>
                  <a:pt x="459" y="177"/>
                  <a:pt x="459" y="177"/>
                </a:cubicBezTo>
                <a:cubicBezTo>
                  <a:pt x="452" y="184"/>
                  <a:pt x="445" y="191"/>
                  <a:pt x="438" y="191"/>
                </a:cubicBezTo>
                <a:cubicBezTo>
                  <a:pt x="424" y="191"/>
                  <a:pt x="409" y="177"/>
                  <a:pt x="409" y="163"/>
                </a:cubicBezTo>
                <a:cubicBezTo>
                  <a:pt x="409" y="156"/>
                  <a:pt x="417" y="149"/>
                  <a:pt x="424" y="142"/>
                </a:cubicBezTo>
                <a:cubicBezTo>
                  <a:pt x="438" y="128"/>
                  <a:pt x="438" y="128"/>
                  <a:pt x="438" y="128"/>
                </a:cubicBezTo>
                <a:cubicBezTo>
                  <a:pt x="487" y="78"/>
                  <a:pt x="487" y="78"/>
                  <a:pt x="487" y="78"/>
                </a:cubicBezTo>
                <a:cubicBezTo>
                  <a:pt x="494" y="71"/>
                  <a:pt x="501" y="64"/>
                  <a:pt x="508" y="64"/>
                </a:cubicBezTo>
                <a:cubicBezTo>
                  <a:pt x="522" y="64"/>
                  <a:pt x="537" y="78"/>
                  <a:pt x="537" y="92"/>
                </a:cubicBezTo>
                <a:cubicBezTo>
                  <a:pt x="537" y="99"/>
                  <a:pt x="530" y="106"/>
                  <a:pt x="522" y="113"/>
                </a:cubicBezTo>
                <a:close/>
                <a:moveTo>
                  <a:pt x="296" y="417"/>
                </a:moveTo>
                <a:lnTo>
                  <a:pt x="296" y="417"/>
                </a:lnTo>
                <a:cubicBezTo>
                  <a:pt x="254" y="417"/>
                  <a:pt x="219" y="389"/>
                  <a:pt x="197" y="361"/>
                </a:cubicBezTo>
                <a:cubicBezTo>
                  <a:pt x="190" y="333"/>
                  <a:pt x="190" y="333"/>
                  <a:pt x="190" y="333"/>
                </a:cubicBezTo>
                <a:cubicBezTo>
                  <a:pt x="190" y="318"/>
                  <a:pt x="183" y="311"/>
                  <a:pt x="183" y="304"/>
                </a:cubicBezTo>
                <a:cubicBezTo>
                  <a:pt x="183" y="241"/>
                  <a:pt x="233" y="191"/>
                  <a:pt x="296" y="191"/>
                </a:cubicBezTo>
                <a:cubicBezTo>
                  <a:pt x="360" y="191"/>
                  <a:pt x="409" y="241"/>
                  <a:pt x="409" y="304"/>
                </a:cubicBezTo>
                <a:cubicBezTo>
                  <a:pt x="409" y="368"/>
                  <a:pt x="360" y="417"/>
                  <a:pt x="296" y="417"/>
                </a:cubicBezTo>
                <a:close/>
                <a:moveTo>
                  <a:pt x="296" y="248"/>
                </a:moveTo>
                <a:lnTo>
                  <a:pt x="296" y="248"/>
                </a:lnTo>
                <a:cubicBezTo>
                  <a:pt x="268" y="248"/>
                  <a:pt x="240" y="269"/>
                  <a:pt x="240" y="304"/>
                </a:cubicBezTo>
                <a:cubicBezTo>
                  <a:pt x="240" y="333"/>
                  <a:pt x="268" y="361"/>
                  <a:pt x="296" y="361"/>
                </a:cubicBezTo>
                <a:cubicBezTo>
                  <a:pt x="332" y="361"/>
                  <a:pt x="353" y="333"/>
                  <a:pt x="353" y="304"/>
                </a:cubicBezTo>
                <a:cubicBezTo>
                  <a:pt x="353" y="269"/>
                  <a:pt x="332" y="248"/>
                  <a:pt x="296" y="248"/>
                </a:cubicBezTo>
                <a:close/>
                <a:moveTo>
                  <a:pt x="296" y="135"/>
                </a:moveTo>
                <a:lnTo>
                  <a:pt x="296" y="135"/>
                </a:lnTo>
                <a:cubicBezTo>
                  <a:pt x="282" y="135"/>
                  <a:pt x="268" y="120"/>
                  <a:pt x="268" y="106"/>
                </a:cubicBezTo>
                <a:cubicBezTo>
                  <a:pt x="268" y="29"/>
                  <a:pt x="268" y="29"/>
                  <a:pt x="268" y="29"/>
                </a:cubicBezTo>
                <a:cubicBezTo>
                  <a:pt x="268" y="15"/>
                  <a:pt x="282" y="0"/>
                  <a:pt x="296" y="0"/>
                </a:cubicBezTo>
                <a:cubicBezTo>
                  <a:pt x="318" y="0"/>
                  <a:pt x="325" y="15"/>
                  <a:pt x="325" y="29"/>
                </a:cubicBezTo>
                <a:cubicBezTo>
                  <a:pt x="325" y="106"/>
                  <a:pt x="325" y="106"/>
                  <a:pt x="325" y="106"/>
                </a:cubicBezTo>
                <a:cubicBezTo>
                  <a:pt x="325" y="120"/>
                  <a:pt x="318" y="135"/>
                  <a:pt x="296" y="135"/>
                </a:cubicBezTo>
                <a:close/>
                <a:moveTo>
                  <a:pt x="176" y="460"/>
                </a:moveTo>
                <a:lnTo>
                  <a:pt x="176" y="460"/>
                </a:lnTo>
                <a:cubicBezTo>
                  <a:pt x="162" y="481"/>
                  <a:pt x="162" y="481"/>
                  <a:pt x="162" y="481"/>
                </a:cubicBezTo>
                <a:cubicBezTo>
                  <a:pt x="113" y="531"/>
                  <a:pt x="113" y="531"/>
                  <a:pt x="113" y="531"/>
                </a:cubicBezTo>
                <a:cubicBezTo>
                  <a:pt x="106" y="538"/>
                  <a:pt x="98" y="538"/>
                  <a:pt x="91" y="538"/>
                </a:cubicBezTo>
                <a:cubicBezTo>
                  <a:pt x="77" y="538"/>
                  <a:pt x="63" y="524"/>
                  <a:pt x="63" y="509"/>
                </a:cubicBezTo>
                <a:cubicBezTo>
                  <a:pt x="63" y="502"/>
                  <a:pt x="63" y="495"/>
                  <a:pt x="70" y="488"/>
                </a:cubicBezTo>
                <a:cubicBezTo>
                  <a:pt x="120" y="439"/>
                  <a:pt x="120" y="439"/>
                  <a:pt x="120" y="439"/>
                </a:cubicBezTo>
                <a:cubicBezTo>
                  <a:pt x="141" y="424"/>
                  <a:pt x="141" y="424"/>
                  <a:pt x="141" y="424"/>
                </a:cubicBezTo>
                <a:cubicBezTo>
                  <a:pt x="141" y="417"/>
                  <a:pt x="148" y="417"/>
                  <a:pt x="155" y="417"/>
                </a:cubicBezTo>
                <a:cubicBezTo>
                  <a:pt x="176" y="417"/>
                  <a:pt x="183" y="424"/>
                  <a:pt x="183" y="446"/>
                </a:cubicBezTo>
                <a:cubicBezTo>
                  <a:pt x="183" y="453"/>
                  <a:pt x="183" y="460"/>
                  <a:pt x="176" y="460"/>
                </a:cubicBezTo>
                <a:close/>
                <a:moveTo>
                  <a:pt x="155" y="191"/>
                </a:moveTo>
                <a:lnTo>
                  <a:pt x="155" y="191"/>
                </a:lnTo>
                <a:cubicBezTo>
                  <a:pt x="148" y="191"/>
                  <a:pt x="141" y="184"/>
                  <a:pt x="141" y="177"/>
                </a:cubicBezTo>
                <a:cubicBezTo>
                  <a:pt x="120" y="163"/>
                  <a:pt x="120" y="163"/>
                  <a:pt x="120" y="163"/>
                </a:cubicBezTo>
                <a:cubicBezTo>
                  <a:pt x="70" y="113"/>
                  <a:pt x="70" y="113"/>
                  <a:pt x="70" y="113"/>
                </a:cubicBezTo>
                <a:cubicBezTo>
                  <a:pt x="63" y="106"/>
                  <a:pt x="63" y="99"/>
                  <a:pt x="63" y="92"/>
                </a:cubicBezTo>
                <a:cubicBezTo>
                  <a:pt x="63" y="78"/>
                  <a:pt x="77" y="64"/>
                  <a:pt x="91" y="64"/>
                </a:cubicBezTo>
                <a:cubicBezTo>
                  <a:pt x="98" y="64"/>
                  <a:pt x="106" y="71"/>
                  <a:pt x="113" y="78"/>
                </a:cubicBezTo>
                <a:cubicBezTo>
                  <a:pt x="162" y="128"/>
                  <a:pt x="162" y="128"/>
                  <a:pt x="162" y="128"/>
                </a:cubicBezTo>
                <a:cubicBezTo>
                  <a:pt x="176" y="142"/>
                  <a:pt x="176" y="142"/>
                  <a:pt x="176" y="142"/>
                </a:cubicBezTo>
                <a:cubicBezTo>
                  <a:pt x="183" y="149"/>
                  <a:pt x="183" y="156"/>
                  <a:pt x="183" y="163"/>
                </a:cubicBezTo>
                <a:cubicBezTo>
                  <a:pt x="183" y="177"/>
                  <a:pt x="176" y="191"/>
                  <a:pt x="155" y="191"/>
                </a:cubicBezTo>
                <a:close/>
                <a:moveTo>
                  <a:pt x="98" y="276"/>
                </a:moveTo>
                <a:lnTo>
                  <a:pt x="98" y="276"/>
                </a:lnTo>
                <a:cubicBezTo>
                  <a:pt x="120" y="276"/>
                  <a:pt x="127" y="283"/>
                  <a:pt x="127" y="304"/>
                </a:cubicBezTo>
                <a:cubicBezTo>
                  <a:pt x="127" y="318"/>
                  <a:pt x="120" y="333"/>
                  <a:pt x="98" y="333"/>
                </a:cubicBezTo>
                <a:cubicBezTo>
                  <a:pt x="28" y="333"/>
                  <a:pt x="28" y="333"/>
                  <a:pt x="28" y="333"/>
                </a:cubicBezTo>
                <a:cubicBezTo>
                  <a:pt x="7" y="333"/>
                  <a:pt x="0" y="318"/>
                  <a:pt x="0" y="304"/>
                </a:cubicBezTo>
                <a:cubicBezTo>
                  <a:pt x="0" y="283"/>
                  <a:pt x="7" y="276"/>
                  <a:pt x="28" y="276"/>
                </a:cubicBezTo>
                <a:cubicBezTo>
                  <a:pt x="98" y="276"/>
                  <a:pt x="98" y="276"/>
                  <a:pt x="98" y="276"/>
                </a:cubicBezTo>
                <a:close/>
                <a:moveTo>
                  <a:pt x="296" y="474"/>
                </a:moveTo>
                <a:lnTo>
                  <a:pt x="296" y="474"/>
                </a:lnTo>
                <a:cubicBezTo>
                  <a:pt x="318" y="474"/>
                  <a:pt x="325" y="481"/>
                  <a:pt x="325" y="502"/>
                </a:cubicBezTo>
                <a:cubicBezTo>
                  <a:pt x="325" y="573"/>
                  <a:pt x="325" y="573"/>
                  <a:pt x="325" y="573"/>
                </a:cubicBezTo>
                <a:cubicBezTo>
                  <a:pt x="325" y="594"/>
                  <a:pt x="318" y="601"/>
                  <a:pt x="296" y="601"/>
                </a:cubicBezTo>
                <a:cubicBezTo>
                  <a:pt x="282" y="601"/>
                  <a:pt x="268" y="594"/>
                  <a:pt x="268" y="573"/>
                </a:cubicBezTo>
                <a:cubicBezTo>
                  <a:pt x="268" y="502"/>
                  <a:pt x="268" y="502"/>
                  <a:pt x="268" y="502"/>
                </a:cubicBezTo>
                <a:cubicBezTo>
                  <a:pt x="268" y="481"/>
                  <a:pt x="282" y="474"/>
                  <a:pt x="296" y="474"/>
                </a:cubicBezTo>
                <a:close/>
                <a:moveTo>
                  <a:pt x="438" y="417"/>
                </a:moveTo>
                <a:lnTo>
                  <a:pt x="438" y="417"/>
                </a:lnTo>
                <a:cubicBezTo>
                  <a:pt x="445" y="417"/>
                  <a:pt x="452" y="417"/>
                  <a:pt x="459" y="424"/>
                </a:cubicBezTo>
                <a:cubicBezTo>
                  <a:pt x="473" y="439"/>
                  <a:pt x="473" y="439"/>
                  <a:pt x="473" y="439"/>
                </a:cubicBezTo>
                <a:cubicBezTo>
                  <a:pt x="522" y="488"/>
                  <a:pt x="522" y="488"/>
                  <a:pt x="522" y="488"/>
                </a:cubicBezTo>
                <a:cubicBezTo>
                  <a:pt x="530" y="495"/>
                  <a:pt x="537" y="502"/>
                  <a:pt x="537" y="509"/>
                </a:cubicBezTo>
                <a:cubicBezTo>
                  <a:pt x="537" y="524"/>
                  <a:pt x="522" y="538"/>
                  <a:pt x="508" y="538"/>
                </a:cubicBezTo>
                <a:cubicBezTo>
                  <a:pt x="501" y="538"/>
                  <a:pt x="494" y="538"/>
                  <a:pt x="487" y="531"/>
                </a:cubicBezTo>
                <a:cubicBezTo>
                  <a:pt x="438" y="481"/>
                  <a:pt x="438" y="481"/>
                  <a:pt x="438" y="481"/>
                </a:cubicBezTo>
                <a:cubicBezTo>
                  <a:pt x="424" y="460"/>
                  <a:pt x="424" y="460"/>
                  <a:pt x="424" y="460"/>
                </a:cubicBezTo>
                <a:cubicBezTo>
                  <a:pt x="417" y="460"/>
                  <a:pt x="409" y="453"/>
                  <a:pt x="409" y="446"/>
                </a:cubicBezTo>
                <a:cubicBezTo>
                  <a:pt x="409" y="424"/>
                  <a:pt x="424" y="417"/>
                  <a:pt x="438" y="417"/>
                </a:cubicBezTo>
                <a:close/>
              </a:path>
            </a:pathLst>
          </a:custGeom>
          <a:solidFill>
            <a:schemeClr val="tx1"/>
          </a:solidFill>
          <a:ln>
            <a:noFill/>
          </a:ln>
          <a:extLst/>
        </p:spPr>
        <p:txBody>
          <a:bodyPr wrap="none" anchor="ctr"/>
          <a:lstStyle/>
          <a:p>
            <a:endParaRPr lang="en-US" dirty="0">
              <a:latin typeface="Lato Light"/>
            </a:endParaRPr>
          </a:p>
        </p:txBody>
      </p:sp>
      <p:sp>
        <p:nvSpPr>
          <p:cNvPr id="16489" name="Freeform 104"/>
          <p:cNvSpPr>
            <a:spLocks noChangeArrowheads="1"/>
          </p:cNvSpPr>
          <p:nvPr/>
        </p:nvSpPr>
        <p:spPr bwMode="auto">
          <a:xfrm>
            <a:off x="6160016" y="5338232"/>
            <a:ext cx="474010" cy="469899"/>
          </a:xfrm>
          <a:custGeom>
            <a:avLst/>
            <a:gdLst>
              <a:gd name="T0" fmla="*/ 59880602 w 496"/>
              <a:gd name="T1" fmla="*/ 35839503 h 489"/>
              <a:gd name="T2" fmla="*/ 53584117 w 496"/>
              <a:gd name="T3" fmla="*/ 32073827 h 489"/>
              <a:gd name="T4" fmla="*/ 59880602 w 496"/>
              <a:gd name="T5" fmla="*/ 28437878 h 489"/>
              <a:gd name="T6" fmla="*/ 59880602 w 496"/>
              <a:gd name="T7" fmla="*/ 35839503 h 489"/>
              <a:gd name="T8" fmla="*/ 54483512 w 496"/>
              <a:gd name="T9" fmla="*/ 13764355 h 489"/>
              <a:gd name="T10" fmla="*/ 52684721 w 496"/>
              <a:gd name="T11" fmla="*/ 15582330 h 489"/>
              <a:gd name="T12" fmla="*/ 46259545 w 496"/>
              <a:gd name="T13" fmla="*/ 13764355 h 489"/>
              <a:gd name="T14" fmla="*/ 47159299 w 496"/>
              <a:gd name="T15" fmla="*/ 11037574 h 489"/>
              <a:gd name="T16" fmla="*/ 49986176 w 496"/>
              <a:gd name="T17" fmla="*/ 8180705 h 489"/>
              <a:gd name="T18" fmla="*/ 56282662 w 496"/>
              <a:gd name="T19" fmla="*/ 11037574 h 489"/>
              <a:gd name="T20" fmla="*/ 31739451 w 496"/>
              <a:gd name="T21" fmla="*/ 46747350 h 489"/>
              <a:gd name="T22" fmla="*/ 19017789 w 496"/>
              <a:gd name="T23" fmla="*/ 39475452 h 489"/>
              <a:gd name="T24" fmla="*/ 17218998 w 496"/>
              <a:gd name="T25" fmla="*/ 32073827 h 489"/>
              <a:gd name="T26" fmla="*/ 46259545 w 496"/>
              <a:gd name="T27" fmla="*/ 32073827 h 489"/>
              <a:gd name="T28" fmla="*/ 31739451 w 496"/>
              <a:gd name="T29" fmla="*/ 24801929 h 489"/>
              <a:gd name="T30" fmla="*/ 24543211 w 496"/>
              <a:gd name="T31" fmla="*/ 32073827 h 489"/>
              <a:gd name="T32" fmla="*/ 39063664 w 496"/>
              <a:gd name="T33" fmla="*/ 32073827 h 489"/>
              <a:gd name="T34" fmla="*/ 31739451 w 496"/>
              <a:gd name="T35" fmla="*/ 10128406 h 489"/>
              <a:gd name="T36" fmla="*/ 28141152 w 496"/>
              <a:gd name="T37" fmla="*/ 6362731 h 489"/>
              <a:gd name="T38" fmla="*/ 31739451 w 496"/>
              <a:gd name="T39" fmla="*/ 0 h 489"/>
              <a:gd name="T40" fmla="*/ 35465723 w 496"/>
              <a:gd name="T41" fmla="*/ 6362731 h 489"/>
              <a:gd name="T42" fmla="*/ 13621057 w 496"/>
              <a:gd name="T43" fmla="*/ 17400304 h 489"/>
              <a:gd name="T44" fmla="*/ 10922512 w 496"/>
              <a:gd name="T45" fmla="*/ 15582330 h 489"/>
              <a:gd name="T46" fmla="*/ 9123363 w 496"/>
              <a:gd name="T47" fmla="*/ 13764355 h 489"/>
              <a:gd name="T48" fmla="*/ 7195881 w 496"/>
              <a:gd name="T49" fmla="*/ 11037574 h 489"/>
              <a:gd name="T50" fmla="*/ 13621057 w 496"/>
              <a:gd name="T51" fmla="*/ 8180705 h 489"/>
              <a:gd name="T52" fmla="*/ 16319244 w 496"/>
              <a:gd name="T53" fmla="*/ 11037574 h 489"/>
              <a:gd name="T54" fmla="*/ 17218998 w 496"/>
              <a:gd name="T55" fmla="*/ 13764355 h 489"/>
              <a:gd name="T56" fmla="*/ 10022758 w 496"/>
              <a:gd name="T57" fmla="*/ 32073827 h 489"/>
              <a:gd name="T58" fmla="*/ 6296486 w 496"/>
              <a:gd name="T59" fmla="*/ 35839503 h 489"/>
              <a:gd name="T60" fmla="*/ 0 w 496"/>
              <a:gd name="T61" fmla="*/ 32073827 h 489"/>
              <a:gd name="T62" fmla="*/ 6296486 w 496"/>
              <a:gd name="T63" fmla="*/ 28437878 h 489"/>
              <a:gd name="T64" fmla="*/ 10922512 w 496"/>
              <a:gd name="T65" fmla="*/ 47656157 h 489"/>
              <a:gd name="T66" fmla="*/ 13621057 w 496"/>
              <a:gd name="T67" fmla="*/ 46747350 h 489"/>
              <a:gd name="T68" fmla="*/ 16319244 w 496"/>
              <a:gd name="T69" fmla="*/ 52331000 h 489"/>
              <a:gd name="T70" fmla="*/ 10922512 w 496"/>
              <a:gd name="T71" fmla="*/ 55966949 h 489"/>
              <a:gd name="T72" fmla="*/ 9123363 w 496"/>
              <a:gd name="T73" fmla="*/ 50513026 h 489"/>
              <a:gd name="T74" fmla="*/ 31739451 w 496"/>
              <a:gd name="T75" fmla="*/ 54148975 h 489"/>
              <a:gd name="T76" fmla="*/ 35465723 w 496"/>
              <a:gd name="T77" fmla="*/ 57784924 h 489"/>
              <a:gd name="T78" fmla="*/ 31739451 w 496"/>
              <a:gd name="T79" fmla="*/ 63368574 h 489"/>
              <a:gd name="T80" fmla="*/ 28141152 w 496"/>
              <a:gd name="T81" fmla="*/ 57784924 h 489"/>
              <a:gd name="T82" fmla="*/ 49986176 w 496"/>
              <a:gd name="T83" fmla="*/ 46747350 h 489"/>
              <a:gd name="T84" fmla="*/ 52684721 w 496"/>
              <a:gd name="T85" fmla="*/ 47656157 h 489"/>
              <a:gd name="T86" fmla="*/ 56282662 w 496"/>
              <a:gd name="T87" fmla="*/ 52331000 h 489"/>
              <a:gd name="T88" fmla="*/ 49986176 w 496"/>
              <a:gd name="T89" fmla="*/ 55057782 h 489"/>
              <a:gd name="T90" fmla="*/ 46259545 w 496"/>
              <a:gd name="T91" fmla="*/ 50513026 h 4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6" h="489">
                <a:moveTo>
                  <a:pt x="466" y="276"/>
                </a:moveTo>
                <a:lnTo>
                  <a:pt x="466" y="276"/>
                </a:lnTo>
                <a:cubicBezTo>
                  <a:pt x="445" y="276"/>
                  <a:pt x="445" y="276"/>
                  <a:pt x="445" y="276"/>
                </a:cubicBezTo>
                <a:cubicBezTo>
                  <a:pt x="431" y="276"/>
                  <a:pt x="417" y="261"/>
                  <a:pt x="417" y="247"/>
                </a:cubicBezTo>
                <a:cubicBezTo>
                  <a:pt x="417" y="226"/>
                  <a:pt x="431" y="219"/>
                  <a:pt x="445" y="219"/>
                </a:cubicBezTo>
                <a:cubicBezTo>
                  <a:pt x="466" y="219"/>
                  <a:pt x="466" y="219"/>
                  <a:pt x="466" y="219"/>
                </a:cubicBezTo>
                <a:cubicBezTo>
                  <a:pt x="480" y="219"/>
                  <a:pt x="495" y="226"/>
                  <a:pt x="495" y="247"/>
                </a:cubicBezTo>
                <a:cubicBezTo>
                  <a:pt x="495" y="261"/>
                  <a:pt x="480" y="276"/>
                  <a:pt x="466" y="276"/>
                </a:cubicBezTo>
                <a:close/>
                <a:moveTo>
                  <a:pt x="424" y="106"/>
                </a:moveTo>
                <a:lnTo>
                  <a:pt x="424" y="106"/>
                </a:lnTo>
                <a:cubicBezTo>
                  <a:pt x="410" y="120"/>
                  <a:pt x="410" y="120"/>
                  <a:pt x="410" y="120"/>
                </a:cubicBezTo>
                <a:cubicBezTo>
                  <a:pt x="403" y="127"/>
                  <a:pt x="396" y="134"/>
                  <a:pt x="389" y="134"/>
                </a:cubicBezTo>
                <a:cubicBezTo>
                  <a:pt x="375" y="134"/>
                  <a:pt x="360" y="120"/>
                  <a:pt x="360" y="106"/>
                </a:cubicBezTo>
                <a:cubicBezTo>
                  <a:pt x="360" y="99"/>
                  <a:pt x="360" y="92"/>
                  <a:pt x="367" y="85"/>
                </a:cubicBezTo>
                <a:cubicBezTo>
                  <a:pt x="389" y="63"/>
                  <a:pt x="389" y="63"/>
                  <a:pt x="389" y="63"/>
                </a:cubicBezTo>
                <a:cubicBezTo>
                  <a:pt x="396" y="56"/>
                  <a:pt x="403" y="56"/>
                  <a:pt x="410" y="56"/>
                </a:cubicBezTo>
                <a:cubicBezTo>
                  <a:pt x="424" y="56"/>
                  <a:pt x="438" y="71"/>
                  <a:pt x="438" y="85"/>
                </a:cubicBezTo>
                <a:cubicBezTo>
                  <a:pt x="438" y="92"/>
                  <a:pt x="431" y="99"/>
                  <a:pt x="424" y="106"/>
                </a:cubicBezTo>
                <a:close/>
                <a:moveTo>
                  <a:pt x="247" y="360"/>
                </a:moveTo>
                <a:lnTo>
                  <a:pt x="247" y="360"/>
                </a:lnTo>
                <a:cubicBezTo>
                  <a:pt x="205" y="360"/>
                  <a:pt x="169" y="332"/>
                  <a:pt x="148" y="304"/>
                </a:cubicBezTo>
                <a:cubicBezTo>
                  <a:pt x="141" y="276"/>
                  <a:pt x="141" y="276"/>
                  <a:pt x="141" y="276"/>
                </a:cubicBezTo>
                <a:cubicBezTo>
                  <a:pt x="134" y="261"/>
                  <a:pt x="134" y="254"/>
                  <a:pt x="134" y="247"/>
                </a:cubicBezTo>
                <a:cubicBezTo>
                  <a:pt x="134" y="184"/>
                  <a:pt x="184" y="134"/>
                  <a:pt x="247" y="134"/>
                </a:cubicBezTo>
                <a:cubicBezTo>
                  <a:pt x="311" y="134"/>
                  <a:pt x="360" y="184"/>
                  <a:pt x="360" y="247"/>
                </a:cubicBezTo>
                <a:cubicBezTo>
                  <a:pt x="360" y="311"/>
                  <a:pt x="311" y="360"/>
                  <a:pt x="247" y="360"/>
                </a:cubicBezTo>
                <a:close/>
                <a:moveTo>
                  <a:pt x="247" y="191"/>
                </a:moveTo>
                <a:lnTo>
                  <a:pt x="247" y="191"/>
                </a:lnTo>
                <a:cubicBezTo>
                  <a:pt x="219" y="191"/>
                  <a:pt x="191" y="212"/>
                  <a:pt x="191" y="247"/>
                </a:cubicBezTo>
                <a:cubicBezTo>
                  <a:pt x="191" y="276"/>
                  <a:pt x="219" y="304"/>
                  <a:pt x="247" y="304"/>
                </a:cubicBezTo>
                <a:cubicBezTo>
                  <a:pt x="276" y="304"/>
                  <a:pt x="304" y="276"/>
                  <a:pt x="304" y="247"/>
                </a:cubicBezTo>
                <a:cubicBezTo>
                  <a:pt x="304" y="212"/>
                  <a:pt x="276" y="191"/>
                  <a:pt x="247" y="191"/>
                </a:cubicBezTo>
                <a:close/>
                <a:moveTo>
                  <a:pt x="247" y="78"/>
                </a:moveTo>
                <a:lnTo>
                  <a:pt x="247" y="78"/>
                </a:lnTo>
                <a:cubicBezTo>
                  <a:pt x="233" y="78"/>
                  <a:pt x="219" y="63"/>
                  <a:pt x="219" y="49"/>
                </a:cubicBezTo>
                <a:cubicBezTo>
                  <a:pt x="219" y="28"/>
                  <a:pt x="219" y="28"/>
                  <a:pt x="219" y="28"/>
                </a:cubicBezTo>
                <a:cubicBezTo>
                  <a:pt x="219" y="14"/>
                  <a:pt x="233" y="0"/>
                  <a:pt x="247" y="0"/>
                </a:cubicBezTo>
                <a:cubicBezTo>
                  <a:pt x="261" y="0"/>
                  <a:pt x="276" y="14"/>
                  <a:pt x="276" y="28"/>
                </a:cubicBezTo>
                <a:cubicBezTo>
                  <a:pt x="276" y="49"/>
                  <a:pt x="276" y="49"/>
                  <a:pt x="276" y="49"/>
                </a:cubicBezTo>
                <a:cubicBezTo>
                  <a:pt x="276" y="63"/>
                  <a:pt x="261" y="78"/>
                  <a:pt x="247" y="78"/>
                </a:cubicBezTo>
                <a:close/>
                <a:moveTo>
                  <a:pt x="106" y="134"/>
                </a:moveTo>
                <a:lnTo>
                  <a:pt x="106" y="134"/>
                </a:lnTo>
                <a:cubicBezTo>
                  <a:pt x="99" y="134"/>
                  <a:pt x="92" y="127"/>
                  <a:pt x="85" y="120"/>
                </a:cubicBezTo>
                <a:cubicBezTo>
                  <a:pt x="71" y="106"/>
                  <a:pt x="71" y="106"/>
                  <a:pt x="71" y="106"/>
                </a:cubicBezTo>
                <a:cubicBezTo>
                  <a:pt x="64" y="99"/>
                  <a:pt x="56" y="92"/>
                  <a:pt x="56" y="85"/>
                </a:cubicBezTo>
                <a:cubicBezTo>
                  <a:pt x="56" y="71"/>
                  <a:pt x="71" y="56"/>
                  <a:pt x="85" y="56"/>
                </a:cubicBezTo>
                <a:cubicBezTo>
                  <a:pt x="92" y="56"/>
                  <a:pt x="99" y="56"/>
                  <a:pt x="106" y="63"/>
                </a:cubicBezTo>
                <a:cubicBezTo>
                  <a:pt x="127" y="85"/>
                  <a:pt x="127" y="85"/>
                  <a:pt x="127" y="85"/>
                </a:cubicBezTo>
                <a:cubicBezTo>
                  <a:pt x="134" y="92"/>
                  <a:pt x="134" y="99"/>
                  <a:pt x="134" y="106"/>
                </a:cubicBezTo>
                <a:cubicBezTo>
                  <a:pt x="134" y="120"/>
                  <a:pt x="120" y="134"/>
                  <a:pt x="106" y="134"/>
                </a:cubicBezTo>
                <a:close/>
                <a:moveTo>
                  <a:pt x="78" y="247"/>
                </a:moveTo>
                <a:lnTo>
                  <a:pt x="78" y="247"/>
                </a:lnTo>
                <a:cubicBezTo>
                  <a:pt x="78" y="261"/>
                  <a:pt x="64" y="276"/>
                  <a:pt x="49" y="276"/>
                </a:cubicBezTo>
                <a:cubicBezTo>
                  <a:pt x="28" y="276"/>
                  <a:pt x="28" y="276"/>
                  <a:pt x="28" y="276"/>
                </a:cubicBezTo>
                <a:cubicBezTo>
                  <a:pt x="14" y="276"/>
                  <a:pt x="0" y="261"/>
                  <a:pt x="0" y="247"/>
                </a:cubicBezTo>
                <a:cubicBezTo>
                  <a:pt x="0" y="226"/>
                  <a:pt x="14" y="219"/>
                  <a:pt x="28" y="219"/>
                </a:cubicBezTo>
                <a:cubicBezTo>
                  <a:pt x="49" y="219"/>
                  <a:pt x="49" y="219"/>
                  <a:pt x="49" y="219"/>
                </a:cubicBezTo>
                <a:cubicBezTo>
                  <a:pt x="64" y="219"/>
                  <a:pt x="78" y="226"/>
                  <a:pt x="78" y="247"/>
                </a:cubicBezTo>
                <a:close/>
                <a:moveTo>
                  <a:pt x="85" y="367"/>
                </a:moveTo>
                <a:lnTo>
                  <a:pt x="85" y="367"/>
                </a:lnTo>
                <a:cubicBezTo>
                  <a:pt x="92" y="360"/>
                  <a:pt x="99" y="360"/>
                  <a:pt x="106" y="360"/>
                </a:cubicBezTo>
                <a:cubicBezTo>
                  <a:pt x="120" y="360"/>
                  <a:pt x="134" y="367"/>
                  <a:pt x="134" y="389"/>
                </a:cubicBezTo>
                <a:cubicBezTo>
                  <a:pt x="134" y="396"/>
                  <a:pt x="134" y="403"/>
                  <a:pt x="127" y="403"/>
                </a:cubicBezTo>
                <a:cubicBezTo>
                  <a:pt x="106" y="424"/>
                  <a:pt x="106" y="424"/>
                  <a:pt x="106" y="424"/>
                </a:cubicBezTo>
                <a:cubicBezTo>
                  <a:pt x="99" y="431"/>
                  <a:pt x="92" y="431"/>
                  <a:pt x="85" y="431"/>
                </a:cubicBezTo>
                <a:cubicBezTo>
                  <a:pt x="71" y="431"/>
                  <a:pt x="56" y="424"/>
                  <a:pt x="56" y="403"/>
                </a:cubicBezTo>
                <a:cubicBezTo>
                  <a:pt x="56" y="396"/>
                  <a:pt x="64" y="389"/>
                  <a:pt x="71" y="389"/>
                </a:cubicBezTo>
                <a:lnTo>
                  <a:pt x="85" y="367"/>
                </a:lnTo>
                <a:close/>
                <a:moveTo>
                  <a:pt x="247" y="417"/>
                </a:moveTo>
                <a:lnTo>
                  <a:pt x="247" y="417"/>
                </a:lnTo>
                <a:cubicBezTo>
                  <a:pt x="261" y="417"/>
                  <a:pt x="276" y="424"/>
                  <a:pt x="276" y="445"/>
                </a:cubicBezTo>
                <a:cubicBezTo>
                  <a:pt x="276" y="459"/>
                  <a:pt x="276" y="459"/>
                  <a:pt x="276" y="459"/>
                </a:cubicBezTo>
                <a:cubicBezTo>
                  <a:pt x="276" y="481"/>
                  <a:pt x="261" y="488"/>
                  <a:pt x="247" y="488"/>
                </a:cubicBezTo>
                <a:cubicBezTo>
                  <a:pt x="233" y="488"/>
                  <a:pt x="219" y="481"/>
                  <a:pt x="219" y="459"/>
                </a:cubicBezTo>
                <a:cubicBezTo>
                  <a:pt x="219" y="445"/>
                  <a:pt x="219" y="445"/>
                  <a:pt x="219" y="445"/>
                </a:cubicBezTo>
                <a:cubicBezTo>
                  <a:pt x="219" y="424"/>
                  <a:pt x="233" y="417"/>
                  <a:pt x="247" y="417"/>
                </a:cubicBezTo>
                <a:close/>
                <a:moveTo>
                  <a:pt x="389" y="360"/>
                </a:moveTo>
                <a:lnTo>
                  <a:pt x="389" y="360"/>
                </a:lnTo>
                <a:cubicBezTo>
                  <a:pt x="396" y="360"/>
                  <a:pt x="403" y="360"/>
                  <a:pt x="410" y="367"/>
                </a:cubicBezTo>
                <a:cubicBezTo>
                  <a:pt x="424" y="389"/>
                  <a:pt x="424" y="389"/>
                  <a:pt x="424" y="389"/>
                </a:cubicBezTo>
                <a:cubicBezTo>
                  <a:pt x="431" y="389"/>
                  <a:pt x="438" y="396"/>
                  <a:pt x="438" y="403"/>
                </a:cubicBezTo>
                <a:cubicBezTo>
                  <a:pt x="438" y="424"/>
                  <a:pt x="424" y="431"/>
                  <a:pt x="410" y="431"/>
                </a:cubicBezTo>
                <a:cubicBezTo>
                  <a:pt x="403" y="431"/>
                  <a:pt x="396" y="431"/>
                  <a:pt x="389" y="424"/>
                </a:cubicBezTo>
                <a:cubicBezTo>
                  <a:pt x="367" y="403"/>
                  <a:pt x="367" y="403"/>
                  <a:pt x="367" y="403"/>
                </a:cubicBezTo>
                <a:cubicBezTo>
                  <a:pt x="360" y="403"/>
                  <a:pt x="360" y="396"/>
                  <a:pt x="360" y="389"/>
                </a:cubicBezTo>
                <a:cubicBezTo>
                  <a:pt x="360" y="367"/>
                  <a:pt x="375" y="360"/>
                  <a:pt x="389" y="360"/>
                </a:cubicBezTo>
                <a:close/>
              </a:path>
            </a:pathLst>
          </a:custGeom>
          <a:solidFill>
            <a:schemeClr val="tx1"/>
          </a:solidFill>
          <a:ln>
            <a:noFill/>
          </a:ln>
          <a:extLst/>
        </p:spPr>
        <p:txBody>
          <a:bodyPr wrap="none" anchor="ctr"/>
          <a:lstStyle/>
          <a:p>
            <a:endParaRPr lang="en-US" dirty="0">
              <a:latin typeface="Lato Light"/>
            </a:endParaRPr>
          </a:p>
        </p:txBody>
      </p:sp>
      <p:sp>
        <p:nvSpPr>
          <p:cNvPr id="16490" name="Freeform 105"/>
          <p:cNvSpPr>
            <a:spLocks noChangeArrowheads="1"/>
          </p:cNvSpPr>
          <p:nvPr/>
        </p:nvSpPr>
        <p:spPr bwMode="auto">
          <a:xfrm>
            <a:off x="5097725" y="5283197"/>
            <a:ext cx="579817" cy="579968"/>
          </a:xfrm>
          <a:custGeom>
            <a:avLst/>
            <a:gdLst>
              <a:gd name="T0" fmla="*/ 74788054 w 602"/>
              <a:gd name="T1" fmla="*/ 63693998 h 602"/>
              <a:gd name="T2" fmla="*/ 74788054 w 602"/>
              <a:gd name="T3" fmla="*/ 63693998 h 602"/>
              <a:gd name="T4" fmla="*/ 62780332 w 602"/>
              <a:gd name="T5" fmla="*/ 63693998 h 602"/>
              <a:gd name="T6" fmla="*/ 62780332 w 602"/>
              <a:gd name="T7" fmla="*/ 45290612 h 602"/>
              <a:gd name="T8" fmla="*/ 71002968 w 602"/>
              <a:gd name="T9" fmla="*/ 45290612 h 602"/>
              <a:gd name="T10" fmla="*/ 71002968 w 602"/>
              <a:gd name="T11" fmla="*/ 7439751 h 602"/>
              <a:gd name="T12" fmla="*/ 26756804 w 602"/>
              <a:gd name="T13" fmla="*/ 7439751 h 602"/>
              <a:gd name="T14" fmla="*/ 26756804 w 602"/>
              <a:gd name="T15" fmla="*/ 11094056 h 602"/>
              <a:gd name="T16" fmla="*/ 19447473 w 602"/>
              <a:gd name="T17" fmla="*/ 11094056 h 602"/>
              <a:gd name="T18" fmla="*/ 19447473 w 602"/>
              <a:gd name="T19" fmla="*/ 3785086 h 602"/>
              <a:gd name="T20" fmla="*/ 23102139 w 602"/>
              <a:gd name="T21" fmla="*/ 0 h 602"/>
              <a:gd name="T22" fmla="*/ 74788054 w 602"/>
              <a:gd name="T23" fmla="*/ 0 h 602"/>
              <a:gd name="T24" fmla="*/ 78442719 w 602"/>
              <a:gd name="T25" fmla="*/ 3785086 h 602"/>
              <a:gd name="T26" fmla="*/ 78442719 w 602"/>
              <a:gd name="T27" fmla="*/ 60039333 h 602"/>
              <a:gd name="T28" fmla="*/ 74788054 w 602"/>
              <a:gd name="T29" fmla="*/ 63693998 h 602"/>
              <a:gd name="T30" fmla="*/ 59125666 w 602"/>
              <a:gd name="T31" fmla="*/ 18533807 h 602"/>
              <a:gd name="T32" fmla="*/ 59125666 w 602"/>
              <a:gd name="T33" fmla="*/ 18533807 h 602"/>
              <a:gd name="T34" fmla="*/ 59125666 w 602"/>
              <a:gd name="T35" fmla="*/ 74788054 h 602"/>
              <a:gd name="T36" fmla="*/ 55340580 w 602"/>
              <a:gd name="T37" fmla="*/ 78442719 h 602"/>
              <a:gd name="T38" fmla="*/ 3785086 w 602"/>
              <a:gd name="T39" fmla="*/ 78442719 h 602"/>
              <a:gd name="T40" fmla="*/ 0 w 602"/>
              <a:gd name="T41" fmla="*/ 74788054 h 602"/>
              <a:gd name="T42" fmla="*/ 0 w 602"/>
              <a:gd name="T43" fmla="*/ 18533807 h 602"/>
              <a:gd name="T44" fmla="*/ 3785086 w 602"/>
              <a:gd name="T45" fmla="*/ 14748721 h 602"/>
              <a:gd name="T46" fmla="*/ 55340580 w 602"/>
              <a:gd name="T47" fmla="*/ 14748721 h 602"/>
              <a:gd name="T48" fmla="*/ 59125666 w 602"/>
              <a:gd name="T49" fmla="*/ 18533807 h 602"/>
              <a:gd name="T50" fmla="*/ 51685915 w 602"/>
              <a:gd name="T51" fmla="*/ 22188473 h 602"/>
              <a:gd name="T52" fmla="*/ 51685915 w 602"/>
              <a:gd name="T53" fmla="*/ 22188473 h 602"/>
              <a:gd name="T54" fmla="*/ 7439751 w 602"/>
              <a:gd name="T55" fmla="*/ 22188473 h 602"/>
              <a:gd name="T56" fmla="*/ 7439751 w 602"/>
              <a:gd name="T57" fmla="*/ 60039333 h 602"/>
              <a:gd name="T58" fmla="*/ 51685915 w 602"/>
              <a:gd name="T59" fmla="*/ 60039333 h 602"/>
              <a:gd name="T60" fmla="*/ 51685915 w 602"/>
              <a:gd name="T61" fmla="*/ 22188473 h 60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602" h="602">
                <a:moveTo>
                  <a:pt x="573" y="488"/>
                </a:moveTo>
                <a:lnTo>
                  <a:pt x="573" y="488"/>
                </a:lnTo>
                <a:cubicBezTo>
                  <a:pt x="481" y="488"/>
                  <a:pt x="481" y="488"/>
                  <a:pt x="481" y="488"/>
                </a:cubicBezTo>
                <a:cubicBezTo>
                  <a:pt x="481" y="347"/>
                  <a:pt x="481" y="347"/>
                  <a:pt x="481" y="347"/>
                </a:cubicBezTo>
                <a:cubicBezTo>
                  <a:pt x="544" y="347"/>
                  <a:pt x="544" y="347"/>
                  <a:pt x="544" y="347"/>
                </a:cubicBezTo>
                <a:cubicBezTo>
                  <a:pt x="544" y="57"/>
                  <a:pt x="544" y="57"/>
                  <a:pt x="544" y="57"/>
                </a:cubicBezTo>
                <a:cubicBezTo>
                  <a:pt x="205" y="57"/>
                  <a:pt x="205" y="57"/>
                  <a:pt x="205" y="57"/>
                </a:cubicBezTo>
                <a:cubicBezTo>
                  <a:pt x="205" y="85"/>
                  <a:pt x="205" y="85"/>
                  <a:pt x="205" y="85"/>
                </a:cubicBezTo>
                <a:cubicBezTo>
                  <a:pt x="149" y="85"/>
                  <a:pt x="149" y="85"/>
                  <a:pt x="149" y="85"/>
                </a:cubicBezTo>
                <a:cubicBezTo>
                  <a:pt x="149" y="29"/>
                  <a:pt x="149" y="29"/>
                  <a:pt x="149" y="29"/>
                </a:cubicBezTo>
                <a:cubicBezTo>
                  <a:pt x="149" y="15"/>
                  <a:pt x="163" y="0"/>
                  <a:pt x="177" y="0"/>
                </a:cubicBezTo>
                <a:cubicBezTo>
                  <a:pt x="573" y="0"/>
                  <a:pt x="573" y="0"/>
                  <a:pt x="573" y="0"/>
                </a:cubicBezTo>
                <a:cubicBezTo>
                  <a:pt x="594" y="0"/>
                  <a:pt x="601" y="15"/>
                  <a:pt x="601" y="29"/>
                </a:cubicBezTo>
                <a:cubicBezTo>
                  <a:pt x="601" y="460"/>
                  <a:pt x="601" y="460"/>
                  <a:pt x="601" y="460"/>
                </a:cubicBezTo>
                <a:cubicBezTo>
                  <a:pt x="601" y="481"/>
                  <a:pt x="594" y="488"/>
                  <a:pt x="573" y="488"/>
                </a:cubicBezTo>
                <a:close/>
                <a:moveTo>
                  <a:pt x="453" y="142"/>
                </a:moveTo>
                <a:lnTo>
                  <a:pt x="453" y="142"/>
                </a:lnTo>
                <a:cubicBezTo>
                  <a:pt x="453" y="573"/>
                  <a:pt x="453" y="573"/>
                  <a:pt x="453" y="573"/>
                </a:cubicBezTo>
                <a:cubicBezTo>
                  <a:pt x="453" y="594"/>
                  <a:pt x="439" y="601"/>
                  <a:pt x="424" y="601"/>
                </a:cubicBezTo>
                <a:cubicBezTo>
                  <a:pt x="29" y="601"/>
                  <a:pt x="29" y="601"/>
                  <a:pt x="29" y="601"/>
                </a:cubicBezTo>
                <a:cubicBezTo>
                  <a:pt x="15" y="601"/>
                  <a:pt x="0" y="594"/>
                  <a:pt x="0" y="573"/>
                </a:cubicBezTo>
                <a:cubicBezTo>
                  <a:pt x="0" y="142"/>
                  <a:pt x="0" y="142"/>
                  <a:pt x="0" y="142"/>
                </a:cubicBezTo>
                <a:cubicBezTo>
                  <a:pt x="0" y="128"/>
                  <a:pt x="15" y="113"/>
                  <a:pt x="29" y="113"/>
                </a:cubicBezTo>
                <a:cubicBezTo>
                  <a:pt x="424" y="113"/>
                  <a:pt x="424" y="113"/>
                  <a:pt x="424" y="113"/>
                </a:cubicBezTo>
                <a:cubicBezTo>
                  <a:pt x="439" y="113"/>
                  <a:pt x="453" y="128"/>
                  <a:pt x="453" y="142"/>
                </a:cubicBezTo>
                <a:close/>
                <a:moveTo>
                  <a:pt x="396" y="170"/>
                </a:moveTo>
                <a:lnTo>
                  <a:pt x="396" y="170"/>
                </a:lnTo>
                <a:cubicBezTo>
                  <a:pt x="57" y="170"/>
                  <a:pt x="57" y="170"/>
                  <a:pt x="57" y="170"/>
                </a:cubicBezTo>
                <a:cubicBezTo>
                  <a:pt x="57" y="460"/>
                  <a:pt x="57" y="460"/>
                  <a:pt x="57" y="460"/>
                </a:cubicBezTo>
                <a:cubicBezTo>
                  <a:pt x="396" y="460"/>
                  <a:pt x="396" y="460"/>
                  <a:pt x="396" y="460"/>
                </a:cubicBezTo>
                <a:lnTo>
                  <a:pt x="396" y="170"/>
                </a:lnTo>
                <a:close/>
              </a:path>
            </a:pathLst>
          </a:custGeom>
          <a:solidFill>
            <a:schemeClr val="tx1"/>
          </a:solidFill>
          <a:ln>
            <a:noFill/>
          </a:ln>
          <a:extLst/>
        </p:spPr>
        <p:txBody>
          <a:bodyPr wrap="none" anchor="ctr"/>
          <a:lstStyle/>
          <a:p>
            <a:endParaRPr lang="en-US" dirty="0">
              <a:latin typeface="Lato Light"/>
            </a:endParaRPr>
          </a:p>
        </p:txBody>
      </p:sp>
      <p:sp>
        <p:nvSpPr>
          <p:cNvPr id="16491" name="Freeform 106"/>
          <p:cNvSpPr>
            <a:spLocks noChangeArrowheads="1"/>
          </p:cNvSpPr>
          <p:nvPr/>
        </p:nvSpPr>
        <p:spPr bwMode="auto">
          <a:xfrm>
            <a:off x="4153939" y="5338232"/>
            <a:ext cx="435918" cy="469899"/>
          </a:xfrm>
          <a:custGeom>
            <a:avLst/>
            <a:gdLst>
              <a:gd name="T0" fmla="*/ 55241789 w 453"/>
              <a:gd name="T1" fmla="*/ 63368574 h 489"/>
              <a:gd name="T2" fmla="*/ 55241789 w 453"/>
              <a:gd name="T3" fmla="*/ 63368574 h 489"/>
              <a:gd name="T4" fmla="*/ 3648158 w 453"/>
              <a:gd name="T5" fmla="*/ 63368574 h 489"/>
              <a:gd name="T6" fmla="*/ 0 w 453"/>
              <a:gd name="T7" fmla="*/ 59602538 h 489"/>
              <a:gd name="T8" fmla="*/ 0 w 453"/>
              <a:gd name="T9" fmla="*/ 3635949 h 489"/>
              <a:gd name="T10" fmla="*/ 3648158 w 453"/>
              <a:gd name="T11" fmla="*/ 0 h 489"/>
              <a:gd name="T12" fmla="*/ 55241789 w 453"/>
              <a:gd name="T13" fmla="*/ 0 h 489"/>
              <a:gd name="T14" fmla="*/ 58889948 w 453"/>
              <a:gd name="T15" fmla="*/ 3635949 h 489"/>
              <a:gd name="T16" fmla="*/ 58889948 w 453"/>
              <a:gd name="T17" fmla="*/ 59602538 h 489"/>
              <a:gd name="T18" fmla="*/ 55241789 w 453"/>
              <a:gd name="T19" fmla="*/ 63368574 h 489"/>
              <a:gd name="T20" fmla="*/ 51593992 w 453"/>
              <a:gd name="T21" fmla="*/ 7271898 h 489"/>
              <a:gd name="T22" fmla="*/ 51593992 w 453"/>
              <a:gd name="T23" fmla="*/ 7271898 h 489"/>
              <a:gd name="T24" fmla="*/ 7295956 w 453"/>
              <a:gd name="T25" fmla="*/ 7271898 h 489"/>
              <a:gd name="T26" fmla="*/ 7295956 w 453"/>
              <a:gd name="T27" fmla="*/ 44929375 h 489"/>
              <a:gd name="T28" fmla="*/ 51593992 w 453"/>
              <a:gd name="T29" fmla="*/ 44929375 h 489"/>
              <a:gd name="T30" fmla="*/ 51593992 w 453"/>
              <a:gd name="T31" fmla="*/ 7271898 h 4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53" h="489">
                <a:moveTo>
                  <a:pt x="424" y="488"/>
                </a:moveTo>
                <a:lnTo>
                  <a:pt x="424" y="488"/>
                </a:lnTo>
                <a:cubicBezTo>
                  <a:pt x="28" y="488"/>
                  <a:pt x="28" y="488"/>
                  <a:pt x="28" y="488"/>
                </a:cubicBezTo>
                <a:cubicBezTo>
                  <a:pt x="14" y="488"/>
                  <a:pt x="0" y="481"/>
                  <a:pt x="0" y="459"/>
                </a:cubicBezTo>
                <a:cubicBezTo>
                  <a:pt x="0" y="28"/>
                  <a:pt x="0" y="28"/>
                  <a:pt x="0" y="28"/>
                </a:cubicBezTo>
                <a:cubicBezTo>
                  <a:pt x="0" y="14"/>
                  <a:pt x="14" y="0"/>
                  <a:pt x="28" y="0"/>
                </a:cubicBezTo>
                <a:cubicBezTo>
                  <a:pt x="424" y="0"/>
                  <a:pt x="424" y="0"/>
                  <a:pt x="424" y="0"/>
                </a:cubicBezTo>
                <a:cubicBezTo>
                  <a:pt x="445" y="0"/>
                  <a:pt x="452" y="14"/>
                  <a:pt x="452" y="28"/>
                </a:cubicBezTo>
                <a:cubicBezTo>
                  <a:pt x="452" y="459"/>
                  <a:pt x="452" y="459"/>
                  <a:pt x="452" y="459"/>
                </a:cubicBezTo>
                <a:cubicBezTo>
                  <a:pt x="452" y="481"/>
                  <a:pt x="445" y="488"/>
                  <a:pt x="424" y="488"/>
                </a:cubicBezTo>
                <a:close/>
                <a:moveTo>
                  <a:pt x="396" y="56"/>
                </a:moveTo>
                <a:lnTo>
                  <a:pt x="396" y="56"/>
                </a:lnTo>
                <a:cubicBezTo>
                  <a:pt x="56" y="56"/>
                  <a:pt x="56" y="56"/>
                  <a:pt x="56" y="56"/>
                </a:cubicBezTo>
                <a:cubicBezTo>
                  <a:pt x="56" y="346"/>
                  <a:pt x="56" y="346"/>
                  <a:pt x="56" y="346"/>
                </a:cubicBezTo>
                <a:cubicBezTo>
                  <a:pt x="396" y="346"/>
                  <a:pt x="396" y="346"/>
                  <a:pt x="396" y="346"/>
                </a:cubicBezTo>
                <a:lnTo>
                  <a:pt x="396" y="56"/>
                </a:lnTo>
                <a:close/>
              </a:path>
            </a:pathLst>
          </a:custGeom>
          <a:solidFill>
            <a:schemeClr val="tx1"/>
          </a:solidFill>
          <a:ln>
            <a:noFill/>
          </a:ln>
          <a:extLst/>
        </p:spPr>
        <p:txBody>
          <a:bodyPr wrap="none" anchor="ctr"/>
          <a:lstStyle/>
          <a:p>
            <a:endParaRPr lang="en-US" dirty="0">
              <a:latin typeface="Lato Light"/>
            </a:endParaRPr>
          </a:p>
        </p:txBody>
      </p:sp>
      <p:sp>
        <p:nvSpPr>
          <p:cNvPr id="16492" name="Freeform 107"/>
          <p:cNvSpPr>
            <a:spLocks noChangeArrowheads="1"/>
          </p:cNvSpPr>
          <p:nvPr/>
        </p:nvSpPr>
        <p:spPr bwMode="auto">
          <a:xfrm>
            <a:off x="3087417" y="5304365"/>
            <a:ext cx="545956" cy="541867"/>
          </a:xfrm>
          <a:custGeom>
            <a:avLst/>
            <a:gdLst>
              <a:gd name="T0" fmla="*/ 73833840 w 567"/>
              <a:gd name="T1" fmla="*/ 58257727 h 566"/>
              <a:gd name="T2" fmla="*/ 70963933 w 567"/>
              <a:gd name="T3" fmla="*/ 65604161 h 566"/>
              <a:gd name="T4" fmla="*/ 70050879 w 567"/>
              <a:gd name="T5" fmla="*/ 72822069 h 566"/>
              <a:gd name="T6" fmla="*/ 62745726 w 567"/>
              <a:gd name="T7" fmla="*/ 70115488 h 566"/>
              <a:gd name="T8" fmla="*/ 55310188 w 567"/>
              <a:gd name="T9" fmla="*/ 70115488 h 566"/>
              <a:gd name="T10" fmla="*/ 48005034 w 567"/>
              <a:gd name="T11" fmla="*/ 72822069 h 566"/>
              <a:gd name="T12" fmla="*/ 40569497 w 567"/>
              <a:gd name="T13" fmla="*/ 70115488 h 566"/>
              <a:gd name="T14" fmla="*/ 33264343 w 567"/>
              <a:gd name="T15" fmla="*/ 70115488 h 566"/>
              <a:gd name="T16" fmla="*/ 25828806 w 567"/>
              <a:gd name="T17" fmla="*/ 72822069 h 566"/>
              <a:gd name="T18" fmla="*/ 18523652 w 567"/>
              <a:gd name="T19" fmla="*/ 70115488 h 566"/>
              <a:gd name="T20" fmla="*/ 11088114 w 567"/>
              <a:gd name="T21" fmla="*/ 70115488 h 566"/>
              <a:gd name="T22" fmla="*/ 3782961 w 567"/>
              <a:gd name="T23" fmla="*/ 72822069 h 566"/>
              <a:gd name="T24" fmla="*/ 2869907 w 567"/>
              <a:gd name="T25" fmla="*/ 65604161 h 566"/>
              <a:gd name="T26" fmla="*/ 0 w 567"/>
              <a:gd name="T27" fmla="*/ 58257727 h 566"/>
              <a:gd name="T28" fmla="*/ 2869907 w 567"/>
              <a:gd name="T29" fmla="*/ 50008741 h 566"/>
              <a:gd name="T30" fmla="*/ 2869907 w 567"/>
              <a:gd name="T31" fmla="*/ 43693385 h 566"/>
              <a:gd name="T32" fmla="*/ 0 w 567"/>
              <a:gd name="T33" fmla="*/ 36346592 h 566"/>
              <a:gd name="T34" fmla="*/ 2869907 w 567"/>
              <a:gd name="T35" fmla="*/ 28226490 h 566"/>
              <a:gd name="T36" fmla="*/ 2869907 w 567"/>
              <a:gd name="T37" fmla="*/ 21782250 h 566"/>
              <a:gd name="T38" fmla="*/ 0 w 567"/>
              <a:gd name="T39" fmla="*/ 14564342 h 566"/>
              <a:gd name="T40" fmla="*/ 2869907 w 567"/>
              <a:gd name="T41" fmla="*/ 6315714 h 566"/>
              <a:gd name="T42" fmla="*/ 3782961 w 567"/>
              <a:gd name="T43" fmla="*/ 0 h 566"/>
              <a:gd name="T44" fmla="*/ 11088114 w 567"/>
              <a:gd name="T45" fmla="*/ 1804387 h 566"/>
              <a:gd name="T46" fmla="*/ 18523652 w 567"/>
              <a:gd name="T47" fmla="*/ 1804387 h 566"/>
              <a:gd name="T48" fmla="*/ 25828806 w 567"/>
              <a:gd name="T49" fmla="*/ 0 h 566"/>
              <a:gd name="T50" fmla="*/ 33264343 w 567"/>
              <a:gd name="T51" fmla="*/ 1804387 h 566"/>
              <a:gd name="T52" fmla="*/ 40569497 w 567"/>
              <a:gd name="T53" fmla="*/ 1804387 h 566"/>
              <a:gd name="T54" fmla="*/ 48005034 w 567"/>
              <a:gd name="T55" fmla="*/ 0 h 566"/>
              <a:gd name="T56" fmla="*/ 55310188 w 567"/>
              <a:gd name="T57" fmla="*/ 1804387 h 566"/>
              <a:gd name="T58" fmla="*/ 62745726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10175061 w 567"/>
              <a:gd name="T81" fmla="*/ 62768695 h 566"/>
              <a:gd name="T82" fmla="*/ 63658779 w 567"/>
              <a:gd name="T83" fmla="*/ 9022295 h 566"/>
              <a:gd name="T84" fmla="*/ 32351290 w 567"/>
              <a:gd name="T85" fmla="*/ 48204353 h 566"/>
              <a:gd name="T86" fmla="*/ 60006203 w 567"/>
              <a:gd name="T87" fmla="*/ 44595579 h 566"/>
              <a:gd name="T88" fmla="*/ 13827637 w 567"/>
              <a:gd name="T89" fmla="*/ 59159921 h 566"/>
              <a:gd name="T90" fmla="*/ 32351290 w 567"/>
              <a:gd name="T91" fmla="*/ 48204353 h 566"/>
              <a:gd name="T92" fmla="*/ 24915752 w 567"/>
              <a:gd name="T93" fmla="*/ 30933430 h 566"/>
              <a:gd name="T94" fmla="*/ 24915752 w 567"/>
              <a:gd name="T95" fmla="*/ 16368729 h 566"/>
              <a:gd name="T96" fmla="*/ 24915752 w 567"/>
              <a:gd name="T97" fmla="*/ 30933430 h 56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2" y="565"/>
                  <a:pt x="537" y="565"/>
                </a:cubicBezTo>
                <a:cubicBezTo>
                  <a:pt x="523" y="565"/>
                  <a:pt x="516" y="558"/>
                  <a:pt x="509" y="544"/>
                </a:cubicBezTo>
                <a:cubicBezTo>
                  <a:pt x="481" y="544"/>
                  <a:pt x="481" y="544"/>
                  <a:pt x="481" y="544"/>
                </a:cubicBezTo>
                <a:cubicBezTo>
                  <a:pt x="474" y="558"/>
                  <a:pt x="467" y="565"/>
                  <a:pt x="453" y="565"/>
                </a:cubicBezTo>
                <a:cubicBezTo>
                  <a:pt x="438" y="565"/>
                  <a:pt x="431" y="558"/>
                  <a:pt x="424" y="544"/>
                </a:cubicBezTo>
                <a:cubicBezTo>
                  <a:pt x="396" y="544"/>
                  <a:pt x="396" y="544"/>
                  <a:pt x="396" y="544"/>
                </a:cubicBezTo>
                <a:cubicBezTo>
                  <a:pt x="389" y="558"/>
                  <a:pt x="382" y="565"/>
                  <a:pt x="368" y="565"/>
                </a:cubicBezTo>
                <a:cubicBezTo>
                  <a:pt x="354" y="565"/>
                  <a:pt x="347" y="558"/>
                  <a:pt x="340" y="544"/>
                </a:cubicBezTo>
                <a:cubicBezTo>
                  <a:pt x="311" y="544"/>
                  <a:pt x="311" y="544"/>
                  <a:pt x="311" y="544"/>
                </a:cubicBezTo>
                <a:cubicBezTo>
                  <a:pt x="304" y="558"/>
                  <a:pt x="297" y="565"/>
                  <a:pt x="283" y="565"/>
                </a:cubicBezTo>
                <a:cubicBezTo>
                  <a:pt x="269" y="565"/>
                  <a:pt x="262" y="558"/>
                  <a:pt x="255" y="544"/>
                </a:cubicBezTo>
                <a:cubicBezTo>
                  <a:pt x="226" y="544"/>
                  <a:pt x="226" y="544"/>
                  <a:pt x="226" y="544"/>
                </a:cubicBezTo>
                <a:cubicBezTo>
                  <a:pt x="219" y="558"/>
                  <a:pt x="212" y="565"/>
                  <a:pt x="198" y="565"/>
                </a:cubicBezTo>
                <a:cubicBezTo>
                  <a:pt x="184" y="565"/>
                  <a:pt x="177" y="558"/>
                  <a:pt x="170" y="544"/>
                </a:cubicBezTo>
                <a:cubicBezTo>
                  <a:pt x="142" y="544"/>
                  <a:pt x="142" y="544"/>
                  <a:pt x="142" y="544"/>
                </a:cubicBezTo>
                <a:cubicBezTo>
                  <a:pt x="135" y="558"/>
                  <a:pt x="128" y="565"/>
                  <a:pt x="113" y="565"/>
                </a:cubicBezTo>
                <a:cubicBezTo>
                  <a:pt x="99" y="565"/>
                  <a:pt x="92" y="558"/>
                  <a:pt x="85" y="544"/>
                </a:cubicBezTo>
                <a:cubicBezTo>
                  <a:pt x="57" y="544"/>
                  <a:pt x="57" y="544"/>
                  <a:pt x="57" y="544"/>
                </a:cubicBezTo>
                <a:cubicBezTo>
                  <a:pt x="50" y="558"/>
                  <a:pt x="43" y="565"/>
                  <a:pt x="29" y="565"/>
                </a:cubicBezTo>
                <a:cubicBezTo>
                  <a:pt x="15" y="565"/>
                  <a:pt x="0" y="551"/>
                  <a:pt x="0" y="537"/>
                </a:cubicBezTo>
                <a:cubicBezTo>
                  <a:pt x="0" y="523"/>
                  <a:pt x="7" y="509"/>
                  <a:pt x="22" y="509"/>
                </a:cubicBezTo>
                <a:cubicBezTo>
                  <a:pt x="22" y="473"/>
                  <a:pt x="22" y="473"/>
                  <a:pt x="22" y="473"/>
                </a:cubicBezTo>
                <a:cubicBezTo>
                  <a:pt x="7" y="473"/>
                  <a:pt x="0" y="459"/>
                  <a:pt x="0" y="452"/>
                </a:cubicBezTo>
                <a:cubicBezTo>
                  <a:pt x="0" y="438"/>
                  <a:pt x="7" y="424"/>
                  <a:pt x="22" y="424"/>
                </a:cubicBezTo>
                <a:cubicBezTo>
                  <a:pt x="22" y="388"/>
                  <a:pt x="22" y="388"/>
                  <a:pt x="22" y="388"/>
                </a:cubicBezTo>
                <a:cubicBezTo>
                  <a:pt x="7" y="388"/>
                  <a:pt x="0" y="374"/>
                  <a:pt x="0" y="367"/>
                </a:cubicBezTo>
                <a:cubicBezTo>
                  <a:pt x="0" y="353"/>
                  <a:pt x="7" y="339"/>
                  <a:pt x="22" y="339"/>
                </a:cubicBezTo>
                <a:cubicBezTo>
                  <a:pt x="22" y="304"/>
                  <a:pt x="22" y="304"/>
                  <a:pt x="22" y="304"/>
                </a:cubicBezTo>
                <a:cubicBezTo>
                  <a:pt x="7" y="304"/>
                  <a:pt x="0" y="289"/>
                  <a:pt x="0" y="282"/>
                </a:cubicBezTo>
                <a:cubicBezTo>
                  <a:pt x="0" y="268"/>
                  <a:pt x="7" y="254"/>
                  <a:pt x="22" y="254"/>
                </a:cubicBezTo>
                <a:cubicBezTo>
                  <a:pt x="22" y="219"/>
                  <a:pt x="22" y="219"/>
                  <a:pt x="22" y="219"/>
                </a:cubicBezTo>
                <a:cubicBezTo>
                  <a:pt x="7" y="219"/>
                  <a:pt x="0" y="205"/>
                  <a:pt x="0" y="198"/>
                </a:cubicBezTo>
                <a:cubicBezTo>
                  <a:pt x="0" y="183"/>
                  <a:pt x="7" y="169"/>
                  <a:pt x="22" y="169"/>
                </a:cubicBezTo>
                <a:cubicBezTo>
                  <a:pt x="22" y="134"/>
                  <a:pt x="22" y="134"/>
                  <a:pt x="22" y="134"/>
                </a:cubicBezTo>
                <a:cubicBezTo>
                  <a:pt x="7" y="134"/>
                  <a:pt x="0" y="120"/>
                  <a:pt x="0" y="113"/>
                </a:cubicBezTo>
                <a:cubicBezTo>
                  <a:pt x="0" y="98"/>
                  <a:pt x="7" y="84"/>
                  <a:pt x="22" y="84"/>
                </a:cubicBezTo>
                <a:cubicBezTo>
                  <a:pt x="22" y="49"/>
                  <a:pt x="22" y="49"/>
                  <a:pt x="22" y="49"/>
                </a:cubicBezTo>
                <a:cubicBezTo>
                  <a:pt x="7" y="49"/>
                  <a:pt x="0" y="35"/>
                  <a:pt x="0" y="28"/>
                </a:cubicBezTo>
                <a:cubicBezTo>
                  <a:pt x="0" y="7"/>
                  <a:pt x="15" y="0"/>
                  <a:pt x="29" y="0"/>
                </a:cubicBezTo>
                <a:cubicBezTo>
                  <a:pt x="43" y="0"/>
                  <a:pt x="50" y="7"/>
                  <a:pt x="57" y="14"/>
                </a:cubicBezTo>
                <a:cubicBezTo>
                  <a:pt x="85" y="14"/>
                  <a:pt x="85" y="14"/>
                  <a:pt x="85" y="14"/>
                </a:cubicBezTo>
                <a:cubicBezTo>
                  <a:pt x="92" y="7"/>
                  <a:pt x="99" y="0"/>
                  <a:pt x="113" y="0"/>
                </a:cubicBezTo>
                <a:cubicBezTo>
                  <a:pt x="128" y="0"/>
                  <a:pt x="135" y="7"/>
                  <a:pt x="142" y="14"/>
                </a:cubicBezTo>
                <a:cubicBezTo>
                  <a:pt x="170" y="14"/>
                  <a:pt x="170" y="14"/>
                  <a:pt x="170" y="14"/>
                </a:cubicBezTo>
                <a:cubicBezTo>
                  <a:pt x="177" y="7"/>
                  <a:pt x="184" y="0"/>
                  <a:pt x="198" y="0"/>
                </a:cubicBezTo>
                <a:cubicBezTo>
                  <a:pt x="212" y="0"/>
                  <a:pt x="219" y="7"/>
                  <a:pt x="226" y="14"/>
                </a:cubicBezTo>
                <a:cubicBezTo>
                  <a:pt x="255" y="14"/>
                  <a:pt x="255" y="14"/>
                  <a:pt x="255" y="14"/>
                </a:cubicBezTo>
                <a:cubicBezTo>
                  <a:pt x="262" y="7"/>
                  <a:pt x="269" y="0"/>
                  <a:pt x="283" y="0"/>
                </a:cubicBezTo>
                <a:cubicBezTo>
                  <a:pt x="297" y="0"/>
                  <a:pt x="304" y="7"/>
                  <a:pt x="311" y="14"/>
                </a:cubicBezTo>
                <a:cubicBezTo>
                  <a:pt x="340" y="14"/>
                  <a:pt x="340" y="14"/>
                  <a:pt x="340" y="14"/>
                </a:cubicBezTo>
                <a:cubicBezTo>
                  <a:pt x="347" y="7"/>
                  <a:pt x="354" y="0"/>
                  <a:pt x="368" y="0"/>
                </a:cubicBezTo>
                <a:cubicBezTo>
                  <a:pt x="382" y="0"/>
                  <a:pt x="389" y="7"/>
                  <a:pt x="396" y="14"/>
                </a:cubicBezTo>
                <a:cubicBezTo>
                  <a:pt x="424" y="14"/>
                  <a:pt x="424" y="14"/>
                  <a:pt x="424" y="14"/>
                </a:cubicBezTo>
                <a:cubicBezTo>
                  <a:pt x="431" y="7"/>
                  <a:pt x="438" y="0"/>
                  <a:pt x="453" y="0"/>
                </a:cubicBezTo>
                <a:cubicBezTo>
                  <a:pt x="467" y="0"/>
                  <a:pt x="474" y="7"/>
                  <a:pt x="481" y="14"/>
                </a:cubicBezTo>
                <a:cubicBezTo>
                  <a:pt x="509" y="14"/>
                  <a:pt x="509" y="14"/>
                  <a:pt x="509" y="14"/>
                </a:cubicBezTo>
                <a:cubicBezTo>
                  <a:pt x="516" y="7"/>
                  <a:pt x="523" y="0"/>
                  <a:pt x="537" y="0"/>
                </a:cubicBezTo>
                <a:cubicBezTo>
                  <a:pt x="552"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8" y="70"/>
                  <a:pt x="78" y="70"/>
                  <a:pt x="78" y="70"/>
                </a:cubicBezTo>
                <a:cubicBezTo>
                  <a:pt x="78" y="487"/>
                  <a:pt x="78" y="487"/>
                  <a:pt x="78" y="487"/>
                </a:cubicBezTo>
                <a:cubicBezTo>
                  <a:pt x="488" y="487"/>
                  <a:pt x="488" y="487"/>
                  <a:pt x="488" y="487"/>
                </a:cubicBezTo>
                <a:lnTo>
                  <a:pt x="488" y="70"/>
                </a:lnTo>
                <a:close/>
                <a:moveTo>
                  <a:pt x="248" y="374"/>
                </a:moveTo>
                <a:lnTo>
                  <a:pt x="248" y="374"/>
                </a:lnTo>
                <a:cubicBezTo>
                  <a:pt x="375" y="212"/>
                  <a:pt x="375" y="212"/>
                  <a:pt x="375" y="212"/>
                </a:cubicBezTo>
                <a:cubicBezTo>
                  <a:pt x="460" y="346"/>
                  <a:pt x="460" y="346"/>
                  <a:pt x="460" y="346"/>
                </a:cubicBezTo>
                <a:cubicBezTo>
                  <a:pt x="460" y="459"/>
                  <a:pt x="460" y="459"/>
                  <a:pt x="460" y="459"/>
                </a:cubicBezTo>
                <a:cubicBezTo>
                  <a:pt x="106" y="459"/>
                  <a:pt x="106" y="459"/>
                  <a:pt x="106" y="459"/>
                </a:cubicBezTo>
                <a:cubicBezTo>
                  <a:pt x="219" y="346"/>
                  <a:pt x="219" y="346"/>
                  <a:pt x="219" y="346"/>
                </a:cubicBezTo>
                <a:lnTo>
                  <a:pt x="248" y="374"/>
                </a:lnTo>
                <a:close/>
                <a:moveTo>
                  <a:pt x="191" y="240"/>
                </a:moveTo>
                <a:lnTo>
                  <a:pt x="191" y="240"/>
                </a:lnTo>
                <a:cubicBezTo>
                  <a:pt x="156" y="240"/>
                  <a:pt x="135" y="219"/>
                  <a:pt x="135" y="183"/>
                </a:cubicBezTo>
                <a:cubicBezTo>
                  <a:pt x="135" y="155"/>
                  <a:pt x="156" y="127"/>
                  <a:pt x="191" y="127"/>
                </a:cubicBezTo>
                <a:cubicBezTo>
                  <a:pt x="219" y="127"/>
                  <a:pt x="248" y="155"/>
                  <a:pt x="248" y="183"/>
                </a:cubicBezTo>
                <a:cubicBezTo>
                  <a:pt x="248" y="219"/>
                  <a:pt x="219" y="240"/>
                  <a:pt x="191" y="240"/>
                </a:cubicBezTo>
                <a:close/>
              </a:path>
            </a:pathLst>
          </a:custGeom>
          <a:solidFill>
            <a:schemeClr val="tx1"/>
          </a:solidFill>
          <a:ln>
            <a:noFill/>
          </a:ln>
          <a:extLst/>
        </p:spPr>
        <p:txBody>
          <a:bodyPr wrap="none" anchor="ctr"/>
          <a:lstStyle/>
          <a:p>
            <a:endParaRPr lang="en-US" dirty="0">
              <a:latin typeface="Lato Light"/>
            </a:endParaRPr>
          </a:p>
        </p:txBody>
      </p:sp>
      <p:sp>
        <p:nvSpPr>
          <p:cNvPr id="16493" name="Freeform 108"/>
          <p:cNvSpPr>
            <a:spLocks noChangeArrowheads="1"/>
          </p:cNvSpPr>
          <p:nvPr/>
        </p:nvSpPr>
        <p:spPr bwMode="auto">
          <a:xfrm>
            <a:off x="2080146" y="5304365"/>
            <a:ext cx="545956" cy="541867"/>
          </a:xfrm>
          <a:custGeom>
            <a:avLst/>
            <a:gdLst>
              <a:gd name="T0" fmla="*/ 73833840 w 567"/>
              <a:gd name="T1" fmla="*/ 58257727 h 566"/>
              <a:gd name="T2" fmla="*/ 70963933 w 567"/>
              <a:gd name="T3" fmla="*/ 65604161 h 566"/>
              <a:gd name="T4" fmla="*/ 70050879 w 567"/>
              <a:gd name="T5" fmla="*/ 72822069 h 566"/>
              <a:gd name="T6" fmla="*/ 61832672 w 567"/>
              <a:gd name="T7" fmla="*/ 70115488 h 566"/>
              <a:gd name="T8" fmla="*/ 55310188 w 567"/>
              <a:gd name="T9" fmla="*/ 70115488 h 566"/>
              <a:gd name="T10" fmla="*/ 48005034 w 567"/>
              <a:gd name="T11" fmla="*/ 72822069 h 566"/>
              <a:gd name="T12" fmla="*/ 39656443 w 567"/>
              <a:gd name="T13" fmla="*/ 70115488 h 566"/>
              <a:gd name="T14" fmla="*/ 33264343 w 567"/>
              <a:gd name="T15" fmla="*/ 70115488 h 566"/>
              <a:gd name="T16" fmla="*/ 25828806 w 567"/>
              <a:gd name="T17" fmla="*/ 72822069 h 566"/>
              <a:gd name="T18" fmla="*/ 17610598 w 567"/>
              <a:gd name="T19" fmla="*/ 70115488 h 566"/>
              <a:gd name="T20" fmla="*/ 11088114 w 567"/>
              <a:gd name="T21" fmla="*/ 70115488 h 566"/>
              <a:gd name="T22" fmla="*/ 3782961 w 567"/>
              <a:gd name="T23" fmla="*/ 72822069 h 566"/>
              <a:gd name="T24" fmla="*/ 1826108 w 567"/>
              <a:gd name="T25" fmla="*/ 65604161 h 566"/>
              <a:gd name="T26" fmla="*/ 0 w 567"/>
              <a:gd name="T27" fmla="*/ 58257727 h 566"/>
              <a:gd name="T28" fmla="*/ 1826108 w 567"/>
              <a:gd name="T29" fmla="*/ 50008741 h 566"/>
              <a:gd name="T30" fmla="*/ 1826108 w 567"/>
              <a:gd name="T31" fmla="*/ 43693385 h 566"/>
              <a:gd name="T32" fmla="*/ 0 w 567"/>
              <a:gd name="T33" fmla="*/ 36346592 h 566"/>
              <a:gd name="T34" fmla="*/ 1826108 w 567"/>
              <a:gd name="T35" fmla="*/ 28226490 h 566"/>
              <a:gd name="T36" fmla="*/ 1826108 w 567"/>
              <a:gd name="T37" fmla="*/ 21782250 h 566"/>
              <a:gd name="T38" fmla="*/ 0 w 567"/>
              <a:gd name="T39" fmla="*/ 14564342 h 566"/>
              <a:gd name="T40" fmla="*/ 1826108 w 567"/>
              <a:gd name="T41" fmla="*/ 6315714 h 566"/>
              <a:gd name="T42" fmla="*/ 3782961 w 567"/>
              <a:gd name="T43" fmla="*/ 0 h 566"/>
              <a:gd name="T44" fmla="*/ 11088114 w 567"/>
              <a:gd name="T45" fmla="*/ 1804387 h 566"/>
              <a:gd name="T46" fmla="*/ 17610598 w 567"/>
              <a:gd name="T47" fmla="*/ 1804387 h 566"/>
              <a:gd name="T48" fmla="*/ 25828806 w 567"/>
              <a:gd name="T49" fmla="*/ 0 h 566"/>
              <a:gd name="T50" fmla="*/ 33264343 w 567"/>
              <a:gd name="T51" fmla="*/ 1804387 h 566"/>
              <a:gd name="T52" fmla="*/ 39656443 w 567"/>
              <a:gd name="T53" fmla="*/ 1804387 h 566"/>
              <a:gd name="T54" fmla="*/ 48005034 w 567"/>
              <a:gd name="T55" fmla="*/ 0 h 566"/>
              <a:gd name="T56" fmla="*/ 55310188 w 567"/>
              <a:gd name="T57" fmla="*/ 1804387 h 566"/>
              <a:gd name="T58" fmla="*/ 61832672 w 567"/>
              <a:gd name="T59" fmla="*/ 1804387 h 566"/>
              <a:gd name="T60" fmla="*/ 70050879 w 567"/>
              <a:gd name="T61" fmla="*/ 0 h 566"/>
              <a:gd name="T62" fmla="*/ 70963933 w 567"/>
              <a:gd name="T63" fmla="*/ 6315714 h 566"/>
              <a:gd name="T64" fmla="*/ 73833840 w 567"/>
              <a:gd name="T65" fmla="*/ 14564342 h 566"/>
              <a:gd name="T66" fmla="*/ 70963933 w 567"/>
              <a:gd name="T67" fmla="*/ 21782250 h 566"/>
              <a:gd name="T68" fmla="*/ 70963933 w 567"/>
              <a:gd name="T69" fmla="*/ 28226490 h 566"/>
              <a:gd name="T70" fmla="*/ 73833840 w 567"/>
              <a:gd name="T71" fmla="*/ 36346592 h 566"/>
              <a:gd name="T72" fmla="*/ 70963933 w 567"/>
              <a:gd name="T73" fmla="*/ 43693385 h 566"/>
              <a:gd name="T74" fmla="*/ 70963933 w 567"/>
              <a:gd name="T75" fmla="*/ 50008741 h 566"/>
              <a:gd name="T76" fmla="*/ 73833840 w 567"/>
              <a:gd name="T77" fmla="*/ 58257727 h 566"/>
              <a:gd name="T78" fmla="*/ 63658779 w 567"/>
              <a:gd name="T79" fmla="*/ 9022295 h 566"/>
              <a:gd name="T80" fmla="*/ 9262007 w 567"/>
              <a:gd name="T81" fmla="*/ 62768695 h 566"/>
              <a:gd name="T82" fmla="*/ 63658779 w 567"/>
              <a:gd name="T83" fmla="*/ 9022295 h 5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567" h="566">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1" y="565"/>
                  <a:pt x="537" y="565"/>
                </a:cubicBezTo>
                <a:cubicBezTo>
                  <a:pt x="523" y="565"/>
                  <a:pt x="509" y="558"/>
                  <a:pt x="509" y="544"/>
                </a:cubicBezTo>
                <a:cubicBezTo>
                  <a:pt x="474" y="544"/>
                  <a:pt x="474" y="544"/>
                  <a:pt x="474" y="544"/>
                </a:cubicBezTo>
                <a:cubicBezTo>
                  <a:pt x="474" y="558"/>
                  <a:pt x="460" y="565"/>
                  <a:pt x="453" y="565"/>
                </a:cubicBezTo>
                <a:cubicBezTo>
                  <a:pt x="438" y="565"/>
                  <a:pt x="424" y="558"/>
                  <a:pt x="424" y="544"/>
                </a:cubicBezTo>
                <a:cubicBezTo>
                  <a:pt x="389" y="544"/>
                  <a:pt x="389" y="544"/>
                  <a:pt x="389" y="544"/>
                </a:cubicBezTo>
                <a:cubicBezTo>
                  <a:pt x="389" y="558"/>
                  <a:pt x="375" y="565"/>
                  <a:pt x="368" y="565"/>
                </a:cubicBezTo>
                <a:cubicBezTo>
                  <a:pt x="354" y="565"/>
                  <a:pt x="340" y="558"/>
                  <a:pt x="340" y="544"/>
                </a:cubicBezTo>
                <a:cubicBezTo>
                  <a:pt x="304" y="544"/>
                  <a:pt x="304" y="544"/>
                  <a:pt x="304" y="544"/>
                </a:cubicBezTo>
                <a:cubicBezTo>
                  <a:pt x="304" y="558"/>
                  <a:pt x="290" y="565"/>
                  <a:pt x="283" y="565"/>
                </a:cubicBezTo>
                <a:cubicBezTo>
                  <a:pt x="269" y="565"/>
                  <a:pt x="255" y="558"/>
                  <a:pt x="255" y="544"/>
                </a:cubicBezTo>
                <a:cubicBezTo>
                  <a:pt x="219" y="544"/>
                  <a:pt x="219" y="544"/>
                  <a:pt x="219" y="544"/>
                </a:cubicBezTo>
                <a:cubicBezTo>
                  <a:pt x="219" y="558"/>
                  <a:pt x="205" y="565"/>
                  <a:pt x="198" y="565"/>
                </a:cubicBezTo>
                <a:cubicBezTo>
                  <a:pt x="184" y="565"/>
                  <a:pt x="170" y="558"/>
                  <a:pt x="170" y="544"/>
                </a:cubicBezTo>
                <a:cubicBezTo>
                  <a:pt x="135" y="544"/>
                  <a:pt x="135" y="544"/>
                  <a:pt x="135" y="544"/>
                </a:cubicBezTo>
                <a:cubicBezTo>
                  <a:pt x="135" y="558"/>
                  <a:pt x="120" y="565"/>
                  <a:pt x="113" y="565"/>
                </a:cubicBezTo>
                <a:cubicBezTo>
                  <a:pt x="99" y="565"/>
                  <a:pt x="85" y="558"/>
                  <a:pt x="85" y="544"/>
                </a:cubicBezTo>
                <a:cubicBezTo>
                  <a:pt x="50" y="544"/>
                  <a:pt x="50" y="544"/>
                  <a:pt x="50" y="544"/>
                </a:cubicBezTo>
                <a:cubicBezTo>
                  <a:pt x="50" y="558"/>
                  <a:pt x="36" y="565"/>
                  <a:pt x="29" y="565"/>
                </a:cubicBezTo>
                <a:cubicBezTo>
                  <a:pt x="7" y="565"/>
                  <a:pt x="0" y="551"/>
                  <a:pt x="0" y="537"/>
                </a:cubicBezTo>
                <a:cubicBezTo>
                  <a:pt x="0" y="523"/>
                  <a:pt x="7" y="509"/>
                  <a:pt x="14" y="509"/>
                </a:cubicBezTo>
                <a:cubicBezTo>
                  <a:pt x="14" y="473"/>
                  <a:pt x="14" y="473"/>
                  <a:pt x="14" y="473"/>
                </a:cubicBezTo>
                <a:cubicBezTo>
                  <a:pt x="7" y="473"/>
                  <a:pt x="0" y="459"/>
                  <a:pt x="0" y="452"/>
                </a:cubicBezTo>
                <a:cubicBezTo>
                  <a:pt x="0" y="438"/>
                  <a:pt x="7" y="424"/>
                  <a:pt x="14" y="424"/>
                </a:cubicBezTo>
                <a:cubicBezTo>
                  <a:pt x="14" y="388"/>
                  <a:pt x="14" y="388"/>
                  <a:pt x="14" y="388"/>
                </a:cubicBezTo>
                <a:cubicBezTo>
                  <a:pt x="7" y="388"/>
                  <a:pt x="0" y="374"/>
                  <a:pt x="0" y="367"/>
                </a:cubicBezTo>
                <a:cubicBezTo>
                  <a:pt x="0" y="353"/>
                  <a:pt x="7" y="339"/>
                  <a:pt x="14" y="339"/>
                </a:cubicBezTo>
                <a:cubicBezTo>
                  <a:pt x="14" y="304"/>
                  <a:pt x="14" y="304"/>
                  <a:pt x="14" y="304"/>
                </a:cubicBezTo>
                <a:cubicBezTo>
                  <a:pt x="7" y="304"/>
                  <a:pt x="0" y="289"/>
                  <a:pt x="0" y="282"/>
                </a:cubicBezTo>
                <a:cubicBezTo>
                  <a:pt x="0" y="268"/>
                  <a:pt x="7" y="254"/>
                  <a:pt x="14" y="254"/>
                </a:cubicBezTo>
                <a:cubicBezTo>
                  <a:pt x="14" y="219"/>
                  <a:pt x="14" y="219"/>
                  <a:pt x="14" y="219"/>
                </a:cubicBezTo>
                <a:cubicBezTo>
                  <a:pt x="7" y="219"/>
                  <a:pt x="0" y="205"/>
                  <a:pt x="0" y="198"/>
                </a:cubicBezTo>
                <a:cubicBezTo>
                  <a:pt x="0" y="183"/>
                  <a:pt x="7" y="169"/>
                  <a:pt x="14" y="169"/>
                </a:cubicBezTo>
                <a:cubicBezTo>
                  <a:pt x="14" y="134"/>
                  <a:pt x="14" y="134"/>
                  <a:pt x="14" y="134"/>
                </a:cubicBezTo>
                <a:cubicBezTo>
                  <a:pt x="7" y="134"/>
                  <a:pt x="0" y="120"/>
                  <a:pt x="0" y="113"/>
                </a:cubicBezTo>
                <a:cubicBezTo>
                  <a:pt x="0" y="98"/>
                  <a:pt x="7" y="84"/>
                  <a:pt x="14" y="84"/>
                </a:cubicBezTo>
                <a:cubicBezTo>
                  <a:pt x="14" y="49"/>
                  <a:pt x="14" y="49"/>
                  <a:pt x="14" y="49"/>
                </a:cubicBezTo>
                <a:cubicBezTo>
                  <a:pt x="7" y="49"/>
                  <a:pt x="0" y="35"/>
                  <a:pt x="0" y="28"/>
                </a:cubicBezTo>
                <a:cubicBezTo>
                  <a:pt x="0" y="7"/>
                  <a:pt x="7" y="0"/>
                  <a:pt x="29" y="0"/>
                </a:cubicBezTo>
                <a:cubicBezTo>
                  <a:pt x="36" y="0"/>
                  <a:pt x="50" y="7"/>
                  <a:pt x="50" y="14"/>
                </a:cubicBezTo>
                <a:cubicBezTo>
                  <a:pt x="85" y="14"/>
                  <a:pt x="85" y="14"/>
                  <a:pt x="85" y="14"/>
                </a:cubicBezTo>
                <a:cubicBezTo>
                  <a:pt x="85" y="7"/>
                  <a:pt x="99" y="0"/>
                  <a:pt x="113" y="0"/>
                </a:cubicBezTo>
                <a:cubicBezTo>
                  <a:pt x="120" y="0"/>
                  <a:pt x="135" y="7"/>
                  <a:pt x="135" y="14"/>
                </a:cubicBezTo>
                <a:cubicBezTo>
                  <a:pt x="170" y="14"/>
                  <a:pt x="170" y="14"/>
                  <a:pt x="170" y="14"/>
                </a:cubicBezTo>
                <a:cubicBezTo>
                  <a:pt x="170" y="7"/>
                  <a:pt x="184" y="0"/>
                  <a:pt x="198" y="0"/>
                </a:cubicBezTo>
                <a:cubicBezTo>
                  <a:pt x="205" y="0"/>
                  <a:pt x="219" y="7"/>
                  <a:pt x="219" y="14"/>
                </a:cubicBezTo>
                <a:cubicBezTo>
                  <a:pt x="255" y="14"/>
                  <a:pt x="255" y="14"/>
                  <a:pt x="255" y="14"/>
                </a:cubicBezTo>
                <a:cubicBezTo>
                  <a:pt x="255" y="7"/>
                  <a:pt x="269" y="0"/>
                  <a:pt x="283" y="0"/>
                </a:cubicBezTo>
                <a:cubicBezTo>
                  <a:pt x="290" y="0"/>
                  <a:pt x="304" y="7"/>
                  <a:pt x="304" y="14"/>
                </a:cubicBezTo>
                <a:cubicBezTo>
                  <a:pt x="340" y="14"/>
                  <a:pt x="340" y="14"/>
                  <a:pt x="340" y="14"/>
                </a:cubicBezTo>
                <a:cubicBezTo>
                  <a:pt x="340" y="7"/>
                  <a:pt x="354" y="0"/>
                  <a:pt x="368" y="0"/>
                </a:cubicBezTo>
                <a:cubicBezTo>
                  <a:pt x="375" y="0"/>
                  <a:pt x="389" y="7"/>
                  <a:pt x="389" y="14"/>
                </a:cubicBezTo>
                <a:cubicBezTo>
                  <a:pt x="424" y="14"/>
                  <a:pt x="424" y="14"/>
                  <a:pt x="424" y="14"/>
                </a:cubicBezTo>
                <a:cubicBezTo>
                  <a:pt x="424" y="7"/>
                  <a:pt x="438" y="0"/>
                  <a:pt x="453" y="0"/>
                </a:cubicBezTo>
                <a:cubicBezTo>
                  <a:pt x="460" y="0"/>
                  <a:pt x="474" y="7"/>
                  <a:pt x="474" y="14"/>
                </a:cubicBezTo>
                <a:cubicBezTo>
                  <a:pt x="509" y="14"/>
                  <a:pt x="509" y="14"/>
                  <a:pt x="509" y="14"/>
                </a:cubicBezTo>
                <a:cubicBezTo>
                  <a:pt x="509" y="7"/>
                  <a:pt x="523" y="0"/>
                  <a:pt x="537" y="0"/>
                </a:cubicBezTo>
                <a:cubicBezTo>
                  <a:pt x="551"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1" y="70"/>
                  <a:pt x="71" y="70"/>
                  <a:pt x="71" y="70"/>
                </a:cubicBezTo>
                <a:cubicBezTo>
                  <a:pt x="71" y="487"/>
                  <a:pt x="71" y="487"/>
                  <a:pt x="71" y="487"/>
                </a:cubicBezTo>
                <a:cubicBezTo>
                  <a:pt x="488" y="487"/>
                  <a:pt x="488" y="487"/>
                  <a:pt x="488" y="487"/>
                </a:cubicBezTo>
                <a:lnTo>
                  <a:pt x="488" y="70"/>
                </a:lnTo>
                <a:close/>
              </a:path>
            </a:pathLst>
          </a:custGeom>
          <a:solidFill>
            <a:schemeClr val="tx1"/>
          </a:solidFill>
          <a:ln>
            <a:noFill/>
          </a:ln>
          <a:extLst/>
        </p:spPr>
        <p:txBody>
          <a:bodyPr wrap="none" anchor="ctr"/>
          <a:lstStyle/>
          <a:p>
            <a:endParaRPr lang="en-US" dirty="0">
              <a:latin typeface="Lato Light"/>
            </a:endParaRPr>
          </a:p>
        </p:txBody>
      </p:sp>
      <p:sp>
        <p:nvSpPr>
          <p:cNvPr id="16494" name="Freeform 109"/>
          <p:cNvSpPr>
            <a:spLocks noChangeArrowheads="1"/>
          </p:cNvSpPr>
          <p:nvPr/>
        </p:nvSpPr>
        <p:spPr bwMode="auto">
          <a:xfrm>
            <a:off x="13202446" y="4271432"/>
            <a:ext cx="579814" cy="579965"/>
          </a:xfrm>
          <a:custGeom>
            <a:avLst/>
            <a:gdLst>
              <a:gd name="T0" fmla="*/ 78441997 w 602"/>
              <a:gd name="T1" fmla="*/ 71002280 h 602"/>
              <a:gd name="T2" fmla="*/ 78441997 w 602"/>
              <a:gd name="T3" fmla="*/ 71002280 h 602"/>
              <a:gd name="T4" fmla="*/ 71002280 w 602"/>
              <a:gd name="T5" fmla="*/ 78441997 h 602"/>
              <a:gd name="T6" fmla="*/ 65520668 w 602"/>
              <a:gd name="T7" fmla="*/ 76614673 h 602"/>
              <a:gd name="T8" fmla="*/ 44245960 w 602"/>
              <a:gd name="T9" fmla="*/ 54426302 h 602"/>
              <a:gd name="T10" fmla="*/ 29497307 w 602"/>
              <a:gd name="T11" fmla="*/ 59125033 h 602"/>
              <a:gd name="T12" fmla="*/ 0 w 602"/>
              <a:gd name="T13" fmla="*/ 29497307 h 602"/>
              <a:gd name="T14" fmla="*/ 29497307 w 602"/>
              <a:gd name="T15" fmla="*/ 0 h 602"/>
              <a:gd name="T16" fmla="*/ 58994613 w 602"/>
              <a:gd name="T17" fmla="*/ 29497307 h 602"/>
              <a:gd name="T18" fmla="*/ 54426302 w 602"/>
              <a:gd name="T19" fmla="*/ 44376380 h 602"/>
              <a:gd name="T20" fmla="*/ 76614673 w 602"/>
              <a:gd name="T21" fmla="*/ 65520668 h 602"/>
              <a:gd name="T22" fmla="*/ 78441997 w 602"/>
              <a:gd name="T23" fmla="*/ 71002280 h 602"/>
              <a:gd name="T24" fmla="*/ 29497307 w 602"/>
              <a:gd name="T25" fmla="*/ 7439717 h 602"/>
              <a:gd name="T26" fmla="*/ 29497307 w 602"/>
              <a:gd name="T27" fmla="*/ 7439717 h 602"/>
              <a:gd name="T28" fmla="*/ 7439717 w 602"/>
              <a:gd name="T29" fmla="*/ 29497307 h 602"/>
              <a:gd name="T30" fmla="*/ 29497307 w 602"/>
              <a:gd name="T31" fmla="*/ 51685677 h 602"/>
              <a:gd name="T32" fmla="*/ 51685677 w 602"/>
              <a:gd name="T33" fmla="*/ 29497307 h 602"/>
              <a:gd name="T34" fmla="*/ 29497307 w 602"/>
              <a:gd name="T35" fmla="*/ 7439717 h 602"/>
              <a:gd name="T36" fmla="*/ 41504973 w 602"/>
              <a:gd name="T37" fmla="*/ 33282375 h 602"/>
              <a:gd name="T38" fmla="*/ 41504973 w 602"/>
              <a:gd name="T39" fmla="*/ 33282375 h 602"/>
              <a:gd name="T40" fmla="*/ 16575978 w 602"/>
              <a:gd name="T41" fmla="*/ 33282375 h 602"/>
              <a:gd name="T42" fmla="*/ 12921329 w 602"/>
              <a:gd name="T43" fmla="*/ 29497307 h 602"/>
              <a:gd name="T44" fmla="*/ 16575978 w 602"/>
              <a:gd name="T45" fmla="*/ 25842658 h 602"/>
              <a:gd name="T46" fmla="*/ 41504973 w 602"/>
              <a:gd name="T47" fmla="*/ 25842658 h 602"/>
              <a:gd name="T48" fmla="*/ 45159622 w 602"/>
              <a:gd name="T49" fmla="*/ 29497307 h 602"/>
              <a:gd name="T50" fmla="*/ 41504973 w 602"/>
              <a:gd name="T51" fmla="*/ 33282375 h 60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602">
                <a:moveTo>
                  <a:pt x="601" y="544"/>
                </a:moveTo>
                <a:lnTo>
                  <a:pt x="601" y="544"/>
                </a:lnTo>
                <a:cubicBezTo>
                  <a:pt x="601" y="573"/>
                  <a:pt x="573" y="601"/>
                  <a:pt x="544" y="601"/>
                </a:cubicBezTo>
                <a:cubicBezTo>
                  <a:pt x="530" y="601"/>
                  <a:pt x="516" y="594"/>
                  <a:pt x="502"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46" y="0"/>
                  <a:pt x="452" y="99"/>
                  <a:pt x="452" y="226"/>
                </a:cubicBezTo>
                <a:cubicBezTo>
                  <a:pt x="452" y="269"/>
                  <a:pt x="438" y="304"/>
                  <a:pt x="417" y="340"/>
                </a:cubicBezTo>
                <a:cubicBezTo>
                  <a:pt x="587" y="502"/>
                  <a:pt x="587" y="502"/>
                  <a:pt x="587" y="502"/>
                </a:cubicBezTo>
                <a:cubicBezTo>
                  <a:pt x="594" y="516"/>
                  <a:pt x="601" y="530"/>
                  <a:pt x="601" y="544"/>
                </a:cubicBezTo>
                <a:close/>
                <a:moveTo>
                  <a:pt x="226" y="57"/>
                </a:moveTo>
                <a:lnTo>
                  <a:pt x="226" y="57"/>
                </a:lnTo>
                <a:cubicBezTo>
                  <a:pt x="127" y="57"/>
                  <a:pt x="57" y="127"/>
                  <a:pt x="57" y="226"/>
                </a:cubicBezTo>
                <a:cubicBezTo>
                  <a:pt x="57" y="318"/>
                  <a:pt x="127" y="396"/>
                  <a:pt x="226" y="396"/>
                </a:cubicBezTo>
                <a:cubicBezTo>
                  <a:pt x="318" y="396"/>
                  <a:pt x="396" y="318"/>
                  <a:pt x="396" y="226"/>
                </a:cubicBezTo>
                <a:cubicBezTo>
                  <a:pt x="396" y="127"/>
                  <a:pt x="318" y="57"/>
                  <a:pt x="226" y="57"/>
                </a:cubicBezTo>
                <a:close/>
                <a:moveTo>
                  <a:pt x="318" y="255"/>
                </a:moveTo>
                <a:lnTo>
                  <a:pt x="318" y="255"/>
                </a:lnTo>
                <a:cubicBezTo>
                  <a:pt x="127" y="255"/>
                  <a:pt x="127" y="255"/>
                  <a:pt x="127" y="255"/>
                </a:cubicBezTo>
                <a:cubicBezTo>
                  <a:pt x="113" y="255"/>
                  <a:pt x="99" y="241"/>
                  <a:pt x="99" y="226"/>
                </a:cubicBezTo>
                <a:cubicBezTo>
                  <a:pt x="99" y="205"/>
                  <a:pt x="113" y="198"/>
                  <a:pt x="127" y="198"/>
                </a:cubicBezTo>
                <a:cubicBezTo>
                  <a:pt x="318" y="198"/>
                  <a:pt x="318" y="198"/>
                  <a:pt x="318" y="198"/>
                </a:cubicBezTo>
                <a:cubicBezTo>
                  <a:pt x="332" y="198"/>
                  <a:pt x="346" y="205"/>
                  <a:pt x="346" y="226"/>
                </a:cubicBezTo>
                <a:cubicBezTo>
                  <a:pt x="346" y="241"/>
                  <a:pt x="332" y="255"/>
                  <a:pt x="318" y="255"/>
                </a:cubicBezTo>
                <a:close/>
              </a:path>
            </a:pathLst>
          </a:custGeom>
          <a:solidFill>
            <a:schemeClr val="tx1"/>
          </a:solidFill>
          <a:ln>
            <a:noFill/>
          </a:ln>
          <a:extLst/>
        </p:spPr>
        <p:txBody>
          <a:bodyPr wrap="none" anchor="ctr"/>
          <a:lstStyle/>
          <a:p>
            <a:endParaRPr lang="en-US" dirty="0">
              <a:latin typeface="Lato Light"/>
            </a:endParaRPr>
          </a:p>
        </p:txBody>
      </p:sp>
      <p:sp>
        <p:nvSpPr>
          <p:cNvPr id="16495" name="Freeform 110"/>
          <p:cNvSpPr>
            <a:spLocks noChangeArrowheads="1"/>
          </p:cNvSpPr>
          <p:nvPr/>
        </p:nvSpPr>
        <p:spPr bwMode="auto">
          <a:xfrm>
            <a:off x="12182478" y="4271432"/>
            <a:ext cx="584048" cy="579965"/>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tx1"/>
          </a:solidFill>
          <a:ln>
            <a:noFill/>
          </a:ln>
          <a:extLst/>
        </p:spPr>
        <p:txBody>
          <a:bodyPr wrap="none" anchor="ctr"/>
          <a:lstStyle/>
          <a:p>
            <a:endParaRPr lang="en-US" dirty="0">
              <a:latin typeface="Lato Light"/>
            </a:endParaRPr>
          </a:p>
        </p:txBody>
      </p:sp>
      <p:sp>
        <p:nvSpPr>
          <p:cNvPr id="16496" name="Freeform 111"/>
          <p:cNvSpPr>
            <a:spLocks noChangeArrowheads="1"/>
          </p:cNvSpPr>
          <p:nvPr/>
        </p:nvSpPr>
        <p:spPr bwMode="auto">
          <a:xfrm>
            <a:off x="11175207" y="4271432"/>
            <a:ext cx="579817" cy="579965"/>
          </a:xfrm>
          <a:custGeom>
            <a:avLst/>
            <a:gdLst>
              <a:gd name="T0" fmla="*/ 76484966 w 602"/>
              <a:gd name="T1" fmla="*/ 65520668 h 602"/>
              <a:gd name="T2" fmla="*/ 76484966 w 602"/>
              <a:gd name="T3" fmla="*/ 65520668 h 602"/>
              <a:gd name="T4" fmla="*/ 78442719 w 602"/>
              <a:gd name="T5" fmla="*/ 71002280 h 602"/>
              <a:gd name="T6" fmla="*/ 71002968 w 602"/>
              <a:gd name="T7" fmla="*/ 78441997 h 602"/>
              <a:gd name="T8" fmla="*/ 66434636 w 602"/>
              <a:gd name="T9" fmla="*/ 76614673 h 602"/>
              <a:gd name="T10" fmla="*/ 66434636 w 602"/>
              <a:gd name="T11" fmla="*/ 76614673 h 602"/>
              <a:gd name="T12" fmla="*/ 44246163 w 602"/>
              <a:gd name="T13" fmla="*/ 54426302 h 602"/>
              <a:gd name="T14" fmla="*/ 29497442 w 602"/>
              <a:gd name="T15" fmla="*/ 59125033 h 602"/>
              <a:gd name="T16" fmla="*/ 0 w 602"/>
              <a:gd name="T17" fmla="*/ 29497307 h 602"/>
              <a:gd name="T18" fmla="*/ 29497442 w 602"/>
              <a:gd name="T19" fmla="*/ 0 h 602"/>
              <a:gd name="T20" fmla="*/ 58995246 w 602"/>
              <a:gd name="T21" fmla="*/ 29497307 h 602"/>
              <a:gd name="T22" fmla="*/ 55340580 w 602"/>
              <a:gd name="T23" fmla="*/ 44376380 h 602"/>
              <a:gd name="T24" fmla="*/ 76484966 w 602"/>
              <a:gd name="T25" fmla="*/ 65520668 h 602"/>
              <a:gd name="T26" fmla="*/ 29497442 w 602"/>
              <a:gd name="T27" fmla="*/ 7439717 h 602"/>
              <a:gd name="T28" fmla="*/ 29497442 w 602"/>
              <a:gd name="T29" fmla="*/ 7439717 h 602"/>
              <a:gd name="T30" fmla="*/ 7308970 w 602"/>
              <a:gd name="T31" fmla="*/ 29497307 h 602"/>
              <a:gd name="T32" fmla="*/ 29497442 w 602"/>
              <a:gd name="T33" fmla="*/ 51685677 h 602"/>
              <a:gd name="T34" fmla="*/ 51685915 w 602"/>
              <a:gd name="T35" fmla="*/ 29497307 h 602"/>
              <a:gd name="T36" fmla="*/ 29497442 w 602"/>
              <a:gd name="T37" fmla="*/ 7439717 h 60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02" h="602">
                <a:moveTo>
                  <a:pt x="586" y="502"/>
                </a:moveTo>
                <a:lnTo>
                  <a:pt x="586" y="502"/>
                </a:lnTo>
                <a:cubicBezTo>
                  <a:pt x="594" y="516"/>
                  <a:pt x="601" y="530"/>
                  <a:pt x="601" y="544"/>
                </a:cubicBezTo>
                <a:cubicBezTo>
                  <a:pt x="601" y="573"/>
                  <a:pt x="579" y="601"/>
                  <a:pt x="544" y="601"/>
                </a:cubicBezTo>
                <a:cubicBezTo>
                  <a:pt x="530" y="601"/>
                  <a:pt x="516" y="594"/>
                  <a:pt x="509"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53" y="0"/>
                  <a:pt x="452" y="99"/>
                  <a:pt x="452" y="226"/>
                </a:cubicBezTo>
                <a:cubicBezTo>
                  <a:pt x="452" y="269"/>
                  <a:pt x="438" y="304"/>
                  <a:pt x="424" y="340"/>
                </a:cubicBezTo>
                <a:cubicBezTo>
                  <a:pt x="586" y="502"/>
                  <a:pt x="586" y="502"/>
                  <a:pt x="586" y="502"/>
                </a:cubicBezTo>
                <a:close/>
                <a:moveTo>
                  <a:pt x="226" y="57"/>
                </a:moveTo>
                <a:lnTo>
                  <a:pt x="226" y="57"/>
                </a:lnTo>
                <a:cubicBezTo>
                  <a:pt x="134" y="57"/>
                  <a:pt x="56" y="127"/>
                  <a:pt x="56" y="226"/>
                </a:cubicBezTo>
                <a:cubicBezTo>
                  <a:pt x="56" y="318"/>
                  <a:pt x="134" y="396"/>
                  <a:pt x="226" y="396"/>
                </a:cubicBezTo>
                <a:cubicBezTo>
                  <a:pt x="318" y="396"/>
                  <a:pt x="396" y="318"/>
                  <a:pt x="396" y="226"/>
                </a:cubicBezTo>
                <a:cubicBezTo>
                  <a:pt x="396" y="127"/>
                  <a:pt x="318" y="57"/>
                  <a:pt x="226" y="57"/>
                </a:cubicBezTo>
                <a:close/>
              </a:path>
            </a:pathLst>
          </a:custGeom>
          <a:solidFill>
            <a:schemeClr val="tx1"/>
          </a:solidFill>
          <a:ln>
            <a:noFill/>
          </a:ln>
          <a:extLst/>
        </p:spPr>
        <p:txBody>
          <a:bodyPr wrap="none" anchor="ctr"/>
          <a:lstStyle/>
          <a:p>
            <a:endParaRPr lang="en-US" dirty="0">
              <a:latin typeface="Lato Light"/>
            </a:endParaRPr>
          </a:p>
        </p:txBody>
      </p:sp>
      <p:sp>
        <p:nvSpPr>
          <p:cNvPr id="16497" name="Freeform 112"/>
          <p:cNvSpPr>
            <a:spLocks noChangeArrowheads="1"/>
          </p:cNvSpPr>
          <p:nvPr/>
        </p:nvSpPr>
        <p:spPr bwMode="auto">
          <a:xfrm>
            <a:off x="10163705" y="4271432"/>
            <a:ext cx="575583" cy="579965"/>
          </a:xfrm>
          <a:custGeom>
            <a:avLst/>
            <a:gdLst>
              <a:gd name="T0" fmla="*/ 38327818 w 601"/>
              <a:gd name="T1" fmla="*/ 78441997 h 602"/>
              <a:gd name="T2" fmla="*/ 38327818 w 601"/>
              <a:gd name="T3" fmla="*/ 78441997 h 602"/>
              <a:gd name="T4" fmla="*/ 0 w 601"/>
              <a:gd name="T5" fmla="*/ 38763987 h 602"/>
              <a:gd name="T6" fmla="*/ 38327818 w 601"/>
              <a:gd name="T7" fmla="*/ 0 h 602"/>
              <a:gd name="T8" fmla="*/ 77429787 w 601"/>
              <a:gd name="T9" fmla="*/ 38763987 h 602"/>
              <a:gd name="T10" fmla="*/ 38327818 w 601"/>
              <a:gd name="T11" fmla="*/ 78441997 h 602"/>
              <a:gd name="T12" fmla="*/ 38327818 w 601"/>
              <a:gd name="T13" fmla="*/ 7439717 h 602"/>
              <a:gd name="T14" fmla="*/ 38327818 w 601"/>
              <a:gd name="T15" fmla="*/ 7439717 h 602"/>
              <a:gd name="T16" fmla="*/ 7226723 w 601"/>
              <a:gd name="T17" fmla="*/ 38763987 h 602"/>
              <a:gd name="T18" fmla="*/ 38327818 w 601"/>
              <a:gd name="T19" fmla="*/ 71002280 h 602"/>
              <a:gd name="T20" fmla="*/ 70203064 w 601"/>
              <a:gd name="T21" fmla="*/ 38763987 h 602"/>
              <a:gd name="T22" fmla="*/ 38327818 w 601"/>
              <a:gd name="T23" fmla="*/ 7439717 h 602"/>
              <a:gd name="T24" fmla="*/ 56523770 w 601"/>
              <a:gd name="T25" fmla="*/ 41504973 h 602"/>
              <a:gd name="T26" fmla="*/ 56523770 w 601"/>
              <a:gd name="T27" fmla="*/ 41504973 h 602"/>
              <a:gd name="T28" fmla="*/ 56523770 w 601"/>
              <a:gd name="T29" fmla="*/ 41504973 h 602"/>
              <a:gd name="T30" fmla="*/ 44651066 w 601"/>
              <a:gd name="T31" fmla="*/ 52598978 h 602"/>
              <a:gd name="T32" fmla="*/ 44651066 w 601"/>
              <a:gd name="T33" fmla="*/ 52598978 h 602"/>
              <a:gd name="T34" fmla="*/ 41941000 w 601"/>
              <a:gd name="T35" fmla="*/ 53512640 h 602"/>
              <a:gd name="T36" fmla="*/ 38327818 w 601"/>
              <a:gd name="T37" fmla="*/ 49858353 h 602"/>
              <a:gd name="T38" fmla="*/ 40134409 w 601"/>
              <a:gd name="T39" fmla="*/ 47117366 h 602"/>
              <a:gd name="T40" fmla="*/ 40134409 w 601"/>
              <a:gd name="T41" fmla="*/ 47117366 h 602"/>
              <a:gd name="T42" fmla="*/ 44651066 w 601"/>
              <a:gd name="T43" fmla="*/ 42418636 h 602"/>
              <a:gd name="T44" fmla="*/ 22712608 w 601"/>
              <a:gd name="T45" fmla="*/ 42418636 h 602"/>
              <a:gd name="T46" fmla="*/ 19099426 w 601"/>
              <a:gd name="T47" fmla="*/ 38763987 h 602"/>
              <a:gd name="T48" fmla="*/ 22712608 w 601"/>
              <a:gd name="T49" fmla="*/ 35109700 h 602"/>
              <a:gd name="T50" fmla="*/ 44651066 w 601"/>
              <a:gd name="T51" fmla="*/ 35109700 h 602"/>
              <a:gd name="T52" fmla="*/ 40134409 w 601"/>
              <a:gd name="T53" fmla="*/ 30541389 h 602"/>
              <a:gd name="T54" fmla="*/ 40134409 w 601"/>
              <a:gd name="T55" fmla="*/ 30541389 h 602"/>
              <a:gd name="T56" fmla="*/ 38327818 w 601"/>
              <a:gd name="T57" fmla="*/ 27669982 h 602"/>
              <a:gd name="T58" fmla="*/ 41941000 w 601"/>
              <a:gd name="T59" fmla="*/ 24015334 h 602"/>
              <a:gd name="T60" fmla="*/ 44651066 w 601"/>
              <a:gd name="T61" fmla="*/ 24928996 h 602"/>
              <a:gd name="T62" fmla="*/ 44651066 w 601"/>
              <a:gd name="T63" fmla="*/ 24928996 h 602"/>
              <a:gd name="T64" fmla="*/ 56523770 w 601"/>
              <a:gd name="T65" fmla="*/ 36023362 h 602"/>
              <a:gd name="T66" fmla="*/ 56523770 w 601"/>
              <a:gd name="T67" fmla="*/ 36023362 h 602"/>
              <a:gd name="T68" fmla="*/ 58330360 w 601"/>
              <a:gd name="T69" fmla="*/ 38763987 h 602"/>
              <a:gd name="T70" fmla="*/ 56523770 w 601"/>
              <a:gd name="T71" fmla="*/ 41504973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297" y="601"/>
                </a:moveTo>
                <a:lnTo>
                  <a:pt x="297" y="601"/>
                </a:lnTo>
                <a:cubicBezTo>
                  <a:pt x="134" y="601"/>
                  <a:pt x="0" y="467"/>
                  <a:pt x="0" y="297"/>
                </a:cubicBezTo>
                <a:cubicBezTo>
                  <a:pt x="0" y="135"/>
                  <a:pt x="134" y="0"/>
                  <a:pt x="297" y="0"/>
                </a:cubicBezTo>
                <a:cubicBezTo>
                  <a:pt x="466" y="0"/>
                  <a:pt x="600" y="135"/>
                  <a:pt x="600" y="297"/>
                </a:cubicBezTo>
                <a:cubicBezTo>
                  <a:pt x="600" y="467"/>
                  <a:pt x="466" y="601"/>
                  <a:pt x="297" y="601"/>
                </a:cubicBezTo>
                <a:close/>
                <a:moveTo>
                  <a:pt x="297" y="57"/>
                </a:moveTo>
                <a:lnTo>
                  <a:pt x="297" y="57"/>
                </a:lnTo>
                <a:cubicBezTo>
                  <a:pt x="162" y="57"/>
                  <a:pt x="56" y="163"/>
                  <a:pt x="56" y="297"/>
                </a:cubicBezTo>
                <a:cubicBezTo>
                  <a:pt x="56" y="431"/>
                  <a:pt x="162" y="544"/>
                  <a:pt x="297" y="544"/>
                </a:cubicBezTo>
                <a:cubicBezTo>
                  <a:pt x="431" y="544"/>
                  <a:pt x="544" y="431"/>
                  <a:pt x="544" y="297"/>
                </a:cubicBezTo>
                <a:cubicBezTo>
                  <a:pt x="544" y="163"/>
                  <a:pt x="431" y="57"/>
                  <a:pt x="297" y="57"/>
                </a:cubicBezTo>
                <a:close/>
                <a:moveTo>
                  <a:pt x="438" y="318"/>
                </a:moveTo>
                <a:lnTo>
                  <a:pt x="438" y="318"/>
                </a:lnTo>
                <a:cubicBezTo>
                  <a:pt x="346" y="403"/>
                  <a:pt x="346" y="403"/>
                  <a:pt x="346" y="403"/>
                </a:cubicBezTo>
                <a:cubicBezTo>
                  <a:pt x="339" y="410"/>
                  <a:pt x="332" y="410"/>
                  <a:pt x="325" y="410"/>
                </a:cubicBezTo>
                <a:cubicBezTo>
                  <a:pt x="311" y="410"/>
                  <a:pt x="297" y="403"/>
                  <a:pt x="297" y="382"/>
                </a:cubicBezTo>
                <a:cubicBezTo>
                  <a:pt x="297" y="375"/>
                  <a:pt x="304" y="368"/>
                  <a:pt x="311" y="361"/>
                </a:cubicBezTo>
                <a:cubicBezTo>
                  <a:pt x="346" y="325"/>
                  <a:pt x="346" y="325"/>
                  <a:pt x="346" y="325"/>
                </a:cubicBezTo>
                <a:cubicBezTo>
                  <a:pt x="176" y="325"/>
                  <a:pt x="176" y="325"/>
                  <a:pt x="176" y="325"/>
                </a:cubicBezTo>
                <a:cubicBezTo>
                  <a:pt x="162" y="325"/>
                  <a:pt x="148" y="318"/>
                  <a:pt x="148" y="297"/>
                </a:cubicBezTo>
                <a:cubicBezTo>
                  <a:pt x="148" y="283"/>
                  <a:pt x="162" y="269"/>
                  <a:pt x="176" y="269"/>
                </a:cubicBezTo>
                <a:cubicBezTo>
                  <a:pt x="346" y="269"/>
                  <a:pt x="346" y="269"/>
                  <a:pt x="346" y="269"/>
                </a:cubicBezTo>
                <a:cubicBezTo>
                  <a:pt x="311" y="234"/>
                  <a:pt x="311" y="234"/>
                  <a:pt x="311" y="234"/>
                </a:cubicBezTo>
                <a:cubicBezTo>
                  <a:pt x="304" y="234"/>
                  <a:pt x="297" y="226"/>
                  <a:pt x="297" y="212"/>
                </a:cubicBezTo>
                <a:cubicBezTo>
                  <a:pt x="297" y="198"/>
                  <a:pt x="311" y="184"/>
                  <a:pt x="325" y="184"/>
                </a:cubicBezTo>
                <a:cubicBezTo>
                  <a:pt x="332" y="184"/>
                  <a:pt x="339" y="191"/>
                  <a:pt x="346" y="191"/>
                </a:cubicBezTo>
                <a:cubicBezTo>
                  <a:pt x="438" y="276"/>
                  <a:pt x="438" y="276"/>
                  <a:pt x="438" y="276"/>
                </a:cubicBezTo>
                <a:cubicBezTo>
                  <a:pt x="445" y="283"/>
                  <a:pt x="452" y="290"/>
                  <a:pt x="452" y="297"/>
                </a:cubicBezTo>
                <a:cubicBezTo>
                  <a:pt x="452" y="311"/>
                  <a:pt x="445" y="318"/>
                  <a:pt x="438" y="318"/>
                </a:cubicBezTo>
                <a:close/>
              </a:path>
            </a:pathLst>
          </a:custGeom>
          <a:solidFill>
            <a:schemeClr val="tx1"/>
          </a:solidFill>
          <a:ln>
            <a:noFill/>
          </a:ln>
          <a:extLst/>
        </p:spPr>
        <p:txBody>
          <a:bodyPr wrap="none" anchor="ctr"/>
          <a:lstStyle/>
          <a:p>
            <a:endParaRPr lang="en-US" dirty="0">
              <a:latin typeface="Lato Light"/>
            </a:endParaRPr>
          </a:p>
        </p:txBody>
      </p:sp>
      <p:sp>
        <p:nvSpPr>
          <p:cNvPr id="16498" name="Freeform 113"/>
          <p:cNvSpPr>
            <a:spLocks noChangeArrowheads="1"/>
          </p:cNvSpPr>
          <p:nvPr/>
        </p:nvSpPr>
        <p:spPr bwMode="auto">
          <a:xfrm>
            <a:off x="9147970" y="4271432"/>
            <a:ext cx="584048" cy="579965"/>
          </a:xfrm>
          <a:custGeom>
            <a:avLst/>
            <a:gdLst>
              <a:gd name="T0" fmla="*/ 39468811 w 608"/>
              <a:gd name="T1" fmla="*/ 78441997 h 602"/>
              <a:gd name="T2" fmla="*/ 39468811 w 608"/>
              <a:gd name="T3" fmla="*/ 78441997 h 602"/>
              <a:gd name="T4" fmla="*/ 0 w 608"/>
              <a:gd name="T5" fmla="*/ 38763987 h 602"/>
              <a:gd name="T6" fmla="*/ 39468811 w 608"/>
              <a:gd name="T7" fmla="*/ 0 h 602"/>
              <a:gd name="T8" fmla="*/ 78807547 w 608"/>
              <a:gd name="T9" fmla="*/ 38763987 h 602"/>
              <a:gd name="T10" fmla="*/ 39468811 w 608"/>
              <a:gd name="T11" fmla="*/ 78441997 h 602"/>
              <a:gd name="T12" fmla="*/ 39468811 w 608"/>
              <a:gd name="T13" fmla="*/ 7439717 h 602"/>
              <a:gd name="T14" fmla="*/ 39468811 w 608"/>
              <a:gd name="T15" fmla="*/ 7439717 h 602"/>
              <a:gd name="T16" fmla="*/ 7270552 w 608"/>
              <a:gd name="T17" fmla="*/ 38763987 h 602"/>
              <a:gd name="T18" fmla="*/ 39468811 w 608"/>
              <a:gd name="T19" fmla="*/ 71002280 h 602"/>
              <a:gd name="T20" fmla="*/ 71536996 w 608"/>
              <a:gd name="T21" fmla="*/ 38763987 h 602"/>
              <a:gd name="T22" fmla="*/ 39468811 w 608"/>
              <a:gd name="T23" fmla="*/ 7439717 h 602"/>
              <a:gd name="T24" fmla="*/ 55048359 w 608"/>
              <a:gd name="T25" fmla="*/ 42418636 h 602"/>
              <a:gd name="T26" fmla="*/ 55048359 w 608"/>
              <a:gd name="T27" fmla="*/ 42418636 h 602"/>
              <a:gd name="T28" fmla="*/ 32976913 w 608"/>
              <a:gd name="T29" fmla="*/ 42418636 h 602"/>
              <a:gd name="T30" fmla="*/ 38559722 w 608"/>
              <a:gd name="T31" fmla="*/ 47117366 h 602"/>
              <a:gd name="T32" fmla="*/ 38559722 w 608"/>
              <a:gd name="T33" fmla="*/ 47117366 h 602"/>
              <a:gd name="T34" fmla="*/ 39468811 w 608"/>
              <a:gd name="T35" fmla="*/ 49858353 h 602"/>
              <a:gd name="T36" fmla="*/ 35703460 w 608"/>
              <a:gd name="T37" fmla="*/ 53512640 h 602"/>
              <a:gd name="T38" fmla="*/ 32976913 w 608"/>
              <a:gd name="T39" fmla="*/ 52598978 h 602"/>
              <a:gd name="T40" fmla="*/ 32976913 w 608"/>
              <a:gd name="T41" fmla="*/ 52598978 h 602"/>
              <a:gd name="T42" fmla="*/ 21032641 w 608"/>
              <a:gd name="T43" fmla="*/ 41504973 h 602"/>
              <a:gd name="T44" fmla="*/ 21032641 w 608"/>
              <a:gd name="T45" fmla="*/ 41504973 h 602"/>
              <a:gd name="T46" fmla="*/ 20123912 w 608"/>
              <a:gd name="T47" fmla="*/ 38763987 h 602"/>
              <a:gd name="T48" fmla="*/ 21032641 w 608"/>
              <a:gd name="T49" fmla="*/ 36023362 h 602"/>
              <a:gd name="T50" fmla="*/ 21032641 w 608"/>
              <a:gd name="T51" fmla="*/ 36023362 h 602"/>
              <a:gd name="T52" fmla="*/ 32976913 w 608"/>
              <a:gd name="T53" fmla="*/ 24928996 h 602"/>
              <a:gd name="T54" fmla="*/ 32976913 w 608"/>
              <a:gd name="T55" fmla="*/ 24928996 h 602"/>
              <a:gd name="T56" fmla="*/ 35703460 w 608"/>
              <a:gd name="T57" fmla="*/ 24015334 h 602"/>
              <a:gd name="T58" fmla="*/ 39468811 w 608"/>
              <a:gd name="T59" fmla="*/ 27669982 h 602"/>
              <a:gd name="T60" fmla="*/ 38559722 w 608"/>
              <a:gd name="T61" fmla="*/ 30541389 h 602"/>
              <a:gd name="T62" fmla="*/ 38559722 w 608"/>
              <a:gd name="T63" fmla="*/ 30541389 h 602"/>
              <a:gd name="T64" fmla="*/ 32976913 w 608"/>
              <a:gd name="T65" fmla="*/ 35109700 h 602"/>
              <a:gd name="T66" fmla="*/ 55048359 w 608"/>
              <a:gd name="T67" fmla="*/ 35109700 h 602"/>
              <a:gd name="T68" fmla="*/ 58683635 w 608"/>
              <a:gd name="T69" fmla="*/ 38763987 h 602"/>
              <a:gd name="T70" fmla="*/ 55048359 w 608"/>
              <a:gd name="T71" fmla="*/ 42418636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8" h="602">
                <a:moveTo>
                  <a:pt x="304" y="601"/>
                </a:moveTo>
                <a:lnTo>
                  <a:pt x="304" y="601"/>
                </a:lnTo>
                <a:cubicBezTo>
                  <a:pt x="134" y="601"/>
                  <a:pt x="0" y="467"/>
                  <a:pt x="0" y="297"/>
                </a:cubicBezTo>
                <a:cubicBezTo>
                  <a:pt x="0" y="135"/>
                  <a:pt x="134" y="0"/>
                  <a:pt x="304" y="0"/>
                </a:cubicBezTo>
                <a:cubicBezTo>
                  <a:pt x="473" y="0"/>
                  <a:pt x="607" y="135"/>
                  <a:pt x="607" y="297"/>
                </a:cubicBezTo>
                <a:cubicBezTo>
                  <a:pt x="607" y="467"/>
                  <a:pt x="473" y="601"/>
                  <a:pt x="304" y="601"/>
                </a:cubicBezTo>
                <a:close/>
                <a:moveTo>
                  <a:pt x="304" y="57"/>
                </a:moveTo>
                <a:lnTo>
                  <a:pt x="304" y="57"/>
                </a:lnTo>
                <a:cubicBezTo>
                  <a:pt x="169" y="57"/>
                  <a:pt x="56" y="163"/>
                  <a:pt x="56" y="297"/>
                </a:cubicBezTo>
                <a:cubicBezTo>
                  <a:pt x="56" y="431"/>
                  <a:pt x="169" y="544"/>
                  <a:pt x="304" y="544"/>
                </a:cubicBezTo>
                <a:cubicBezTo>
                  <a:pt x="438" y="544"/>
                  <a:pt x="551" y="431"/>
                  <a:pt x="551" y="297"/>
                </a:cubicBezTo>
                <a:cubicBezTo>
                  <a:pt x="551" y="163"/>
                  <a:pt x="438" y="57"/>
                  <a:pt x="304" y="57"/>
                </a:cubicBezTo>
                <a:close/>
                <a:moveTo>
                  <a:pt x="424" y="325"/>
                </a:moveTo>
                <a:lnTo>
                  <a:pt x="424" y="325"/>
                </a:lnTo>
                <a:cubicBezTo>
                  <a:pt x="254" y="325"/>
                  <a:pt x="254" y="325"/>
                  <a:pt x="254" y="325"/>
                </a:cubicBezTo>
                <a:cubicBezTo>
                  <a:pt x="297" y="361"/>
                  <a:pt x="297" y="361"/>
                  <a:pt x="297" y="361"/>
                </a:cubicBezTo>
                <a:cubicBezTo>
                  <a:pt x="297" y="368"/>
                  <a:pt x="304" y="375"/>
                  <a:pt x="304" y="382"/>
                </a:cubicBezTo>
                <a:cubicBezTo>
                  <a:pt x="304" y="403"/>
                  <a:pt x="290" y="410"/>
                  <a:pt x="275" y="410"/>
                </a:cubicBezTo>
                <a:cubicBezTo>
                  <a:pt x="268" y="410"/>
                  <a:pt x="261" y="410"/>
                  <a:pt x="254" y="403"/>
                </a:cubicBezTo>
                <a:cubicBezTo>
                  <a:pt x="162" y="318"/>
                  <a:pt x="162" y="318"/>
                  <a:pt x="162" y="318"/>
                </a:cubicBezTo>
                <a:cubicBezTo>
                  <a:pt x="155" y="318"/>
                  <a:pt x="155" y="311"/>
                  <a:pt x="155" y="297"/>
                </a:cubicBezTo>
                <a:cubicBezTo>
                  <a:pt x="155" y="290"/>
                  <a:pt x="155" y="283"/>
                  <a:pt x="162" y="276"/>
                </a:cubicBezTo>
                <a:cubicBezTo>
                  <a:pt x="254" y="191"/>
                  <a:pt x="254" y="191"/>
                  <a:pt x="254" y="191"/>
                </a:cubicBezTo>
                <a:cubicBezTo>
                  <a:pt x="261" y="191"/>
                  <a:pt x="268" y="184"/>
                  <a:pt x="275" y="184"/>
                </a:cubicBezTo>
                <a:cubicBezTo>
                  <a:pt x="290" y="184"/>
                  <a:pt x="304" y="198"/>
                  <a:pt x="304" y="212"/>
                </a:cubicBezTo>
                <a:cubicBezTo>
                  <a:pt x="304" y="226"/>
                  <a:pt x="297" y="234"/>
                  <a:pt x="297" y="234"/>
                </a:cubicBezTo>
                <a:cubicBezTo>
                  <a:pt x="254" y="269"/>
                  <a:pt x="254" y="269"/>
                  <a:pt x="254" y="269"/>
                </a:cubicBezTo>
                <a:cubicBezTo>
                  <a:pt x="424" y="269"/>
                  <a:pt x="424" y="269"/>
                  <a:pt x="424" y="269"/>
                </a:cubicBezTo>
                <a:cubicBezTo>
                  <a:pt x="445" y="269"/>
                  <a:pt x="452" y="283"/>
                  <a:pt x="452" y="297"/>
                </a:cubicBezTo>
                <a:cubicBezTo>
                  <a:pt x="452" y="318"/>
                  <a:pt x="445"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499" name="Freeform 114"/>
          <p:cNvSpPr>
            <a:spLocks noChangeArrowheads="1"/>
          </p:cNvSpPr>
          <p:nvPr/>
        </p:nvSpPr>
        <p:spPr bwMode="auto">
          <a:xfrm>
            <a:off x="8136466" y="4271432"/>
            <a:ext cx="575583" cy="579965"/>
          </a:xfrm>
          <a:custGeom>
            <a:avLst/>
            <a:gdLst>
              <a:gd name="T0" fmla="*/ 39230934 w 601"/>
              <a:gd name="T1" fmla="*/ 78441997 h 602"/>
              <a:gd name="T2" fmla="*/ 39230934 w 601"/>
              <a:gd name="T3" fmla="*/ 78441997 h 602"/>
              <a:gd name="T4" fmla="*/ 0 w 601"/>
              <a:gd name="T5" fmla="*/ 38763987 h 602"/>
              <a:gd name="T6" fmla="*/ 39230934 w 601"/>
              <a:gd name="T7" fmla="*/ 0 h 602"/>
              <a:gd name="T8" fmla="*/ 77429787 w 601"/>
              <a:gd name="T9" fmla="*/ 38763987 h 602"/>
              <a:gd name="T10" fmla="*/ 39230934 w 601"/>
              <a:gd name="T11" fmla="*/ 78441997 h 602"/>
              <a:gd name="T12" fmla="*/ 39230934 w 601"/>
              <a:gd name="T13" fmla="*/ 7439717 h 602"/>
              <a:gd name="T14" fmla="*/ 39230934 w 601"/>
              <a:gd name="T15" fmla="*/ 7439717 h 602"/>
              <a:gd name="T16" fmla="*/ 7226723 w 601"/>
              <a:gd name="T17" fmla="*/ 38763987 h 602"/>
              <a:gd name="T18" fmla="*/ 39230934 w 601"/>
              <a:gd name="T19" fmla="*/ 71002280 h 602"/>
              <a:gd name="T20" fmla="*/ 70203064 w 601"/>
              <a:gd name="T21" fmla="*/ 38763987 h 602"/>
              <a:gd name="T22" fmla="*/ 39230934 w 601"/>
              <a:gd name="T23" fmla="*/ 7439717 h 602"/>
              <a:gd name="T24" fmla="*/ 50071198 w 601"/>
              <a:gd name="T25" fmla="*/ 38763987 h 602"/>
              <a:gd name="T26" fmla="*/ 50071198 w 601"/>
              <a:gd name="T27" fmla="*/ 38763987 h 602"/>
              <a:gd name="T28" fmla="*/ 47361132 w 601"/>
              <a:gd name="T29" fmla="*/ 37850325 h 602"/>
              <a:gd name="T30" fmla="*/ 47361132 w 601"/>
              <a:gd name="T31" fmla="*/ 37850325 h 602"/>
              <a:gd name="T32" fmla="*/ 42844475 w 601"/>
              <a:gd name="T33" fmla="*/ 32368713 h 602"/>
              <a:gd name="T34" fmla="*/ 42844475 w 601"/>
              <a:gd name="T35" fmla="*/ 55339965 h 602"/>
              <a:gd name="T36" fmla="*/ 39230934 w 601"/>
              <a:gd name="T37" fmla="*/ 59125033 h 602"/>
              <a:gd name="T38" fmla="*/ 35488787 w 601"/>
              <a:gd name="T39" fmla="*/ 55339965 h 602"/>
              <a:gd name="T40" fmla="*/ 35488787 w 601"/>
              <a:gd name="T41" fmla="*/ 32368713 h 602"/>
              <a:gd name="T42" fmla="*/ 30971771 w 601"/>
              <a:gd name="T43" fmla="*/ 37850325 h 602"/>
              <a:gd name="T44" fmla="*/ 30971771 w 601"/>
              <a:gd name="T45" fmla="*/ 37850325 h 602"/>
              <a:gd name="T46" fmla="*/ 28261705 w 601"/>
              <a:gd name="T47" fmla="*/ 38763987 h 602"/>
              <a:gd name="T48" fmla="*/ 24519558 w 601"/>
              <a:gd name="T49" fmla="*/ 35109700 h 602"/>
              <a:gd name="T50" fmla="*/ 25422674 w 601"/>
              <a:gd name="T51" fmla="*/ 33282375 h 602"/>
              <a:gd name="T52" fmla="*/ 25422674 w 601"/>
              <a:gd name="T53" fmla="*/ 33282375 h 602"/>
              <a:gd name="T54" fmla="*/ 36391903 w 601"/>
              <a:gd name="T55" fmla="*/ 20361046 h 602"/>
              <a:gd name="T56" fmla="*/ 36391903 w 601"/>
              <a:gd name="T57" fmla="*/ 20361046 h 602"/>
              <a:gd name="T58" fmla="*/ 39230934 w 601"/>
              <a:gd name="T59" fmla="*/ 19447384 h 602"/>
              <a:gd name="T60" fmla="*/ 41941000 w 601"/>
              <a:gd name="T61" fmla="*/ 20361046 h 602"/>
              <a:gd name="T62" fmla="*/ 41941000 w 601"/>
              <a:gd name="T63" fmla="*/ 20361046 h 602"/>
              <a:gd name="T64" fmla="*/ 52910229 w 601"/>
              <a:gd name="T65" fmla="*/ 33282375 h 602"/>
              <a:gd name="T66" fmla="*/ 52910229 w 601"/>
              <a:gd name="T67" fmla="*/ 33282375 h 602"/>
              <a:gd name="T68" fmla="*/ 53813704 w 601"/>
              <a:gd name="T69" fmla="*/ 35109700 h 602"/>
              <a:gd name="T70" fmla="*/ 50071198 w 601"/>
              <a:gd name="T71" fmla="*/ 38763987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1" h="602">
                <a:moveTo>
                  <a:pt x="304" y="601"/>
                </a:moveTo>
                <a:lnTo>
                  <a:pt x="304" y="601"/>
                </a:lnTo>
                <a:cubicBezTo>
                  <a:pt x="134" y="601"/>
                  <a:pt x="0" y="467"/>
                  <a:pt x="0" y="297"/>
                </a:cubicBezTo>
                <a:cubicBezTo>
                  <a:pt x="0" y="135"/>
                  <a:pt x="134" y="0"/>
                  <a:pt x="304" y="0"/>
                </a:cubicBezTo>
                <a:cubicBezTo>
                  <a:pt x="466" y="0"/>
                  <a:pt x="600" y="135"/>
                  <a:pt x="600" y="297"/>
                </a:cubicBezTo>
                <a:cubicBezTo>
                  <a:pt x="600" y="467"/>
                  <a:pt x="466" y="601"/>
                  <a:pt x="304" y="601"/>
                </a:cubicBezTo>
                <a:close/>
                <a:moveTo>
                  <a:pt x="304" y="57"/>
                </a:moveTo>
                <a:lnTo>
                  <a:pt x="304" y="57"/>
                </a:lnTo>
                <a:cubicBezTo>
                  <a:pt x="169" y="57"/>
                  <a:pt x="56" y="163"/>
                  <a:pt x="56" y="297"/>
                </a:cubicBezTo>
                <a:cubicBezTo>
                  <a:pt x="56" y="431"/>
                  <a:pt x="169" y="544"/>
                  <a:pt x="304" y="544"/>
                </a:cubicBezTo>
                <a:cubicBezTo>
                  <a:pt x="438" y="544"/>
                  <a:pt x="544" y="431"/>
                  <a:pt x="544" y="297"/>
                </a:cubicBezTo>
                <a:cubicBezTo>
                  <a:pt x="544" y="163"/>
                  <a:pt x="438" y="57"/>
                  <a:pt x="304" y="57"/>
                </a:cubicBezTo>
                <a:close/>
                <a:moveTo>
                  <a:pt x="388" y="297"/>
                </a:moveTo>
                <a:lnTo>
                  <a:pt x="388" y="297"/>
                </a:lnTo>
                <a:cubicBezTo>
                  <a:pt x="374" y="297"/>
                  <a:pt x="367" y="297"/>
                  <a:pt x="367" y="290"/>
                </a:cubicBezTo>
                <a:cubicBezTo>
                  <a:pt x="332" y="248"/>
                  <a:pt x="332" y="248"/>
                  <a:pt x="332" y="248"/>
                </a:cubicBezTo>
                <a:cubicBezTo>
                  <a:pt x="332" y="424"/>
                  <a:pt x="332" y="424"/>
                  <a:pt x="332" y="424"/>
                </a:cubicBezTo>
                <a:cubicBezTo>
                  <a:pt x="332" y="438"/>
                  <a:pt x="318" y="453"/>
                  <a:pt x="304" y="453"/>
                </a:cubicBezTo>
                <a:cubicBezTo>
                  <a:pt x="282" y="453"/>
                  <a:pt x="275" y="438"/>
                  <a:pt x="275" y="424"/>
                </a:cubicBezTo>
                <a:cubicBezTo>
                  <a:pt x="275" y="248"/>
                  <a:pt x="275" y="248"/>
                  <a:pt x="275" y="248"/>
                </a:cubicBezTo>
                <a:cubicBezTo>
                  <a:pt x="240" y="290"/>
                  <a:pt x="240" y="290"/>
                  <a:pt x="240" y="290"/>
                </a:cubicBezTo>
                <a:cubicBezTo>
                  <a:pt x="233" y="297"/>
                  <a:pt x="226" y="297"/>
                  <a:pt x="219" y="297"/>
                </a:cubicBezTo>
                <a:cubicBezTo>
                  <a:pt x="197" y="297"/>
                  <a:pt x="190" y="290"/>
                  <a:pt x="190" y="269"/>
                </a:cubicBezTo>
                <a:cubicBezTo>
                  <a:pt x="190" y="262"/>
                  <a:pt x="190" y="255"/>
                  <a:pt x="197" y="255"/>
                </a:cubicBezTo>
                <a:cubicBezTo>
                  <a:pt x="282" y="156"/>
                  <a:pt x="282" y="156"/>
                  <a:pt x="282" y="156"/>
                </a:cubicBezTo>
                <a:cubicBezTo>
                  <a:pt x="282" y="156"/>
                  <a:pt x="289" y="149"/>
                  <a:pt x="304" y="149"/>
                </a:cubicBezTo>
                <a:cubicBezTo>
                  <a:pt x="311" y="149"/>
                  <a:pt x="318" y="156"/>
                  <a:pt x="325" y="156"/>
                </a:cubicBezTo>
                <a:cubicBezTo>
                  <a:pt x="410" y="255"/>
                  <a:pt x="410" y="255"/>
                  <a:pt x="410" y="255"/>
                </a:cubicBezTo>
                <a:cubicBezTo>
                  <a:pt x="410" y="255"/>
                  <a:pt x="417" y="262"/>
                  <a:pt x="417" y="269"/>
                </a:cubicBezTo>
                <a:cubicBezTo>
                  <a:pt x="417" y="290"/>
                  <a:pt x="402" y="297"/>
                  <a:pt x="388" y="297"/>
                </a:cubicBezTo>
                <a:close/>
              </a:path>
            </a:pathLst>
          </a:custGeom>
          <a:solidFill>
            <a:schemeClr val="tx1"/>
          </a:solidFill>
          <a:ln>
            <a:noFill/>
          </a:ln>
          <a:extLst/>
        </p:spPr>
        <p:txBody>
          <a:bodyPr wrap="none" anchor="ctr"/>
          <a:lstStyle/>
          <a:p>
            <a:endParaRPr lang="en-US" dirty="0">
              <a:latin typeface="Lato Light"/>
            </a:endParaRPr>
          </a:p>
        </p:txBody>
      </p:sp>
      <p:sp>
        <p:nvSpPr>
          <p:cNvPr id="16500" name="Freeform 115"/>
          <p:cNvSpPr>
            <a:spLocks noChangeArrowheads="1"/>
          </p:cNvSpPr>
          <p:nvPr/>
        </p:nvSpPr>
        <p:spPr bwMode="auto">
          <a:xfrm>
            <a:off x="7124964" y="4271432"/>
            <a:ext cx="575583" cy="579965"/>
          </a:xfrm>
          <a:custGeom>
            <a:avLst/>
            <a:gdLst>
              <a:gd name="T0" fmla="*/ 38198494 w 601"/>
              <a:gd name="T1" fmla="*/ 78441997 h 602"/>
              <a:gd name="T2" fmla="*/ 38198494 w 601"/>
              <a:gd name="T3" fmla="*/ 78441997 h 602"/>
              <a:gd name="T4" fmla="*/ 0 w 601"/>
              <a:gd name="T5" fmla="*/ 38763987 h 602"/>
              <a:gd name="T6" fmla="*/ 38198494 w 601"/>
              <a:gd name="T7" fmla="*/ 0 h 602"/>
              <a:gd name="T8" fmla="*/ 77429787 w 601"/>
              <a:gd name="T9" fmla="*/ 38763987 h 602"/>
              <a:gd name="T10" fmla="*/ 38198494 w 601"/>
              <a:gd name="T11" fmla="*/ 78441997 h 602"/>
              <a:gd name="T12" fmla="*/ 38198494 w 601"/>
              <a:gd name="T13" fmla="*/ 7439717 h 602"/>
              <a:gd name="T14" fmla="*/ 38198494 w 601"/>
              <a:gd name="T15" fmla="*/ 7439717 h 602"/>
              <a:gd name="T16" fmla="*/ 7226723 w 601"/>
              <a:gd name="T17" fmla="*/ 38763987 h 602"/>
              <a:gd name="T18" fmla="*/ 38198494 w 601"/>
              <a:gd name="T19" fmla="*/ 71002280 h 602"/>
              <a:gd name="T20" fmla="*/ 70203064 w 601"/>
              <a:gd name="T21" fmla="*/ 38763987 h 602"/>
              <a:gd name="T22" fmla="*/ 38198494 w 601"/>
              <a:gd name="T23" fmla="*/ 7439717 h 602"/>
              <a:gd name="T24" fmla="*/ 51877788 w 601"/>
              <a:gd name="T25" fmla="*/ 45290042 h 602"/>
              <a:gd name="T26" fmla="*/ 51877788 w 601"/>
              <a:gd name="T27" fmla="*/ 45290042 h 602"/>
              <a:gd name="T28" fmla="*/ 41037884 w 601"/>
              <a:gd name="T29" fmla="*/ 57167289 h 602"/>
              <a:gd name="T30" fmla="*/ 41037884 w 601"/>
              <a:gd name="T31" fmla="*/ 57167289 h 602"/>
              <a:gd name="T32" fmla="*/ 38198494 w 601"/>
              <a:gd name="T33" fmla="*/ 59125033 h 602"/>
              <a:gd name="T34" fmla="*/ 35488787 w 601"/>
              <a:gd name="T35" fmla="*/ 57167289 h 602"/>
              <a:gd name="T36" fmla="*/ 35488787 w 601"/>
              <a:gd name="T37" fmla="*/ 57167289 h 602"/>
              <a:gd name="T38" fmla="*/ 24519558 w 601"/>
              <a:gd name="T39" fmla="*/ 45290042 h 602"/>
              <a:gd name="T40" fmla="*/ 24519558 w 601"/>
              <a:gd name="T41" fmla="*/ 45290042 h 602"/>
              <a:gd name="T42" fmla="*/ 23616083 w 601"/>
              <a:gd name="T43" fmla="*/ 42418636 h 602"/>
              <a:gd name="T44" fmla="*/ 27229624 w 601"/>
              <a:gd name="T45" fmla="*/ 38763987 h 602"/>
              <a:gd name="T46" fmla="*/ 30068655 w 601"/>
              <a:gd name="T47" fmla="*/ 40591311 h 602"/>
              <a:gd name="T48" fmla="*/ 30068655 w 601"/>
              <a:gd name="T49" fmla="*/ 40591311 h 602"/>
              <a:gd name="T50" fmla="*/ 34585312 w 601"/>
              <a:gd name="T51" fmla="*/ 45290042 h 602"/>
              <a:gd name="T52" fmla="*/ 34585312 w 601"/>
              <a:gd name="T53" fmla="*/ 23102033 h 602"/>
              <a:gd name="T54" fmla="*/ 38198494 w 601"/>
              <a:gd name="T55" fmla="*/ 19447384 h 602"/>
              <a:gd name="T56" fmla="*/ 41941000 w 601"/>
              <a:gd name="T57" fmla="*/ 23102033 h 602"/>
              <a:gd name="T58" fmla="*/ 41941000 w 601"/>
              <a:gd name="T59" fmla="*/ 45290042 h 602"/>
              <a:gd name="T60" fmla="*/ 46457657 w 601"/>
              <a:gd name="T61" fmla="*/ 40591311 h 602"/>
              <a:gd name="T62" fmla="*/ 46457657 w 601"/>
              <a:gd name="T63" fmla="*/ 40591311 h 602"/>
              <a:gd name="T64" fmla="*/ 49167722 w 601"/>
              <a:gd name="T65" fmla="*/ 38763987 h 602"/>
              <a:gd name="T66" fmla="*/ 52781263 w 601"/>
              <a:gd name="T67" fmla="*/ 42418636 h 602"/>
              <a:gd name="T68" fmla="*/ 51877788 w 601"/>
              <a:gd name="T69" fmla="*/ 45290042 h 60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01" h="602">
                <a:moveTo>
                  <a:pt x="296" y="601"/>
                </a:moveTo>
                <a:lnTo>
                  <a:pt x="296" y="601"/>
                </a:lnTo>
                <a:cubicBezTo>
                  <a:pt x="134" y="601"/>
                  <a:pt x="0" y="467"/>
                  <a:pt x="0" y="297"/>
                </a:cubicBezTo>
                <a:cubicBezTo>
                  <a:pt x="0" y="135"/>
                  <a:pt x="134" y="0"/>
                  <a:pt x="296" y="0"/>
                </a:cubicBezTo>
                <a:cubicBezTo>
                  <a:pt x="466" y="0"/>
                  <a:pt x="600" y="135"/>
                  <a:pt x="600" y="297"/>
                </a:cubicBezTo>
                <a:cubicBezTo>
                  <a:pt x="600" y="467"/>
                  <a:pt x="466" y="601"/>
                  <a:pt x="296" y="601"/>
                </a:cubicBezTo>
                <a:close/>
                <a:moveTo>
                  <a:pt x="296" y="57"/>
                </a:moveTo>
                <a:lnTo>
                  <a:pt x="296" y="57"/>
                </a:lnTo>
                <a:cubicBezTo>
                  <a:pt x="162" y="57"/>
                  <a:pt x="56" y="163"/>
                  <a:pt x="56" y="297"/>
                </a:cubicBezTo>
                <a:cubicBezTo>
                  <a:pt x="56" y="431"/>
                  <a:pt x="162" y="544"/>
                  <a:pt x="296" y="544"/>
                </a:cubicBezTo>
                <a:cubicBezTo>
                  <a:pt x="431" y="544"/>
                  <a:pt x="544" y="431"/>
                  <a:pt x="544" y="297"/>
                </a:cubicBezTo>
                <a:cubicBezTo>
                  <a:pt x="544" y="163"/>
                  <a:pt x="431" y="57"/>
                  <a:pt x="296" y="57"/>
                </a:cubicBezTo>
                <a:close/>
                <a:moveTo>
                  <a:pt x="402" y="347"/>
                </a:moveTo>
                <a:lnTo>
                  <a:pt x="402" y="347"/>
                </a:lnTo>
                <a:cubicBezTo>
                  <a:pt x="318" y="438"/>
                  <a:pt x="318" y="438"/>
                  <a:pt x="318" y="438"/>
                </a:cubicBezTo>
                <a:cubicBezTo>
                  <a:pt x="318" y="446"/>
                  <a:pt x="311" y="453"/>
                  <a:pt x="296" y="453"/>
                </a:cubicBezTo>
                <a:cubicBezTo>
                  <a:pt x="289" y="453"/>
                  <a:pt x="282" y="446"/>
                  <a:pt x="275" y="438"/>
                </a:cubicBezTo>
                <a:cubicBezTo>
                  <a:pt x="190" y="347"/>
                  <a:pt x="190" y="347"/>
                  <a:pt x="190" y="347"/>
                </a:cubicBezTo>
                <a:cubicBezTo>
                  <a:pt x="190" y="340"/>
                  <a:pt x="183" y="333"/>
                  <a:pt x="183" y="325"/>
                </a:cubicBezTo>
                <a:cubicBezTo>
                  <a:pt x="183" y="311"/>
                  <a:pt x="197" y="297"/>
                  <a:pt x="211" y="297"/>
                </a:cubicBezTo>
                <a:cubicBezTo>
                  <a:pt x="226" y="297"/>
                  <a:pt x="233" y="304"/>
                  <a:pt x="233" y="311"/>
                </a:cubicBezTo>
                <a:cubicBezTo>
                  <a:pt x="268" y="347"/>
                  <a:pt x="268" y="347"/>
                  <a:pt x="268" y="347"/>
                </a:cubicBezTo>
                <a:cubicBezTo>
                  <a:pt x="268" y="177"/>
                  <a:pt x="268" y="177"/>
                  <a:pt x="268" y="177"/>
                </a:cubicBezTo>
                <a:cubicBezTo>
                  <a:pt x="268" y="163"/>
                  <a:pt x="282" y="149"/>
                  <a:pt x="296" y="149"/>
                </a:cubicBezTo>
                <a:cubicBezTo>
                  <a:pt x="318" y="149"/>
                  <a:pt x="325" y="163"/>
                  <a:pt x="325" y="177"/>
                </a:cubicBezTo>
                <a:cubicBezTo>
                  <a:pt x="325" y="347"/>
                  <a:pt x="325" y="347"/>
                  <a:pt x="325" y="347"/>
                </a:cubicBezTo>
                <a:cubicBezTo>
                  <a:pt x="360" y="311"/>
                  <a:pt x="360" y="311"/>
                  <a:pt x="360" y="311"/>
                </a:cubicBezTo>
                <a:cubicBezTo>
                  <a:pt x="367" y="304"/>
                  <a:pt x="374" y="297"/>
                  <a:pt x="381" y="297"/>
                </a:cubicBezTo>
                <a:cubicBezTo>
                  <a:pt x="402" y="297"/>
                  <a:pt x="409" y="311"/>
                  <a:pt x="409" y="325"/>
                </a:cubicBezTo>
                <a:cubicBezTo>
                  <a:pt x="409" y="333"/>
                  <a:pt x="409" y="340"/>
                  <a:pt x="402" y="347"/>
                </a:cubicBezTo>
                <a:close/>
              </a:path>
            </a:pathLst>
          </a:custGeom>
          <a:solidFill>
            <a:schemeClr val="tx1"/>
          </a:solidFill>
          <a:ln>
            <a:noFill/>
          </a:ln>
          <a:extLst/>
        </p:spPr>
        <p:txBody>
          <a:bodyPr wrap="none" anchor="ctr"/>
          <a:lstStyle/>
          <a:p>
            <a:endParaRPr lang="en-US" dirty="0">
              <a:latin typeface="Lato Light"/>
            </a:endParaRPr>
          </a:p>
        </p:txBody>
      </p:sp>
      <p:sp>
        <p:nvSpPr>
          <p:cNvPr id="16501" name="Freeform 116"/>
          <p:cNvSpPr>
            <a:spLocks noChangeArrowheads="1"/>
          </p:cNvSpPr>
          <p:nvPr/>
        </p:nvSpPr>
        <p:spPr bwMode="auto">
          <a:xfrm>
            <a:off x="6109229" y="4271432"/>
            <a:ext cx="584048" cy="579965"/>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7376244 w 609"/>
              <a:gd name="T13" fmla="*/ 38763987 h 602"/>
              <a:gd name="T14" fmla="*/ 7376244 w 609"/>
              <a:gd name="T15" fmla="*/ 38763987 h 602"/>
              <a:gd name="T16" fmla="*/ 39339251 w 609"/>
              <a:gd name="T17" fmla="*/ 71002280 h 602"/>
              <a:gd name="T18" fmla="*/ 59526167 w 609"/>
              <a:gd name="T19" fmla="*/ 63693344 h 602"/>
              <a:gd name="T20" fmla="*/ 14622627 w 609"/>
              <a:gd name="T21" fmla="*/ 19447384 h 602"/>
              <a:gd name="T22" fmla="*/ 7376244 w 609"/>
              <a:gd name="T23" fmla="*/ 38763987 h 602"/>
              <a:gd name="T24" fmla="*/ 39339251 w 609"/>
              <a:gd name="T25" fmla="*/ 7439717 h 602"/>
              <a:gd name="T26" fmla="*/ 39339251 w 609"/>
              <a:gd name="T27" fmla="*/ 7439717 h 602"/>
              <a:gd name="T28" fmla="*/ 19281478 w 609"/>
              <a:gd name="T29" fmla="*/ 13834991 h 602"/>
              <a:gd name="T30" fmla="*/ 64055516 w 609"/>
              <a:gd name="T31" fmla="*/ 59125033 h 602"/>
              <a:gd name="T32" fmla="*/ 71431400 w 609"/>
              <a:gd name="T33" fmla="*/ 38763987 h 602"/>
              <a:gd name="T34" fmla="*/ 39339251 w 609"/>
              <a:gd name="T35" fmla="*/ 7439717 h 60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09" h="602">
                <a:moveTo>
                  <a:pt x="304" y="601"/>
                </a:moveTo>
                <a:lnTo>
                  <a:pt x="304" y="601"/>
                </a:lnTo>
                <a:cubicBezTo>
                  <a:pt x="135" y="601"/>
                  <a:pt x="0" y="467"/>
                  <a:pt x="0" y="297"/>
                </a:cubicBezTo>
                <a:cubicBezTo>
                  <a:pt x="0" y="135"/>
                  <a:pt x="135" y="0"/>
                  <a:pt x="304" y="0"/>
                </a:cubicBezTo>
                <a:cubicBezTo>
                  <a:pt x="474" y="0"/>
                  <a:pt x="608" y="135"/>
                  <a:pt x="608" y="297"/>
                </a:cubicBezTo>
                <a:cubicBezTo>
                  <a:pt x="608" y="467"/>
                  <a:pt x="474" y="601"/>
                  <a:pt x="304" y="601"/>
                </a:cubicBezTo>
                <a:close/>
                <a:moveTo>
                  <a:pt x="57" y="297"/>
                </a:moveTo>
                <a:lnTo>
                  <a:pt x="57" y="297"/>
                </a:lnTo>
                <a:cubicBezTo>
                  <a:pt x="57" y="431"/>
                  <a:pt x="170" y="544"/>
                  <a:pt x="304" y="544"/>
                </a:cubicBezTo>
                <a:cubicBezTo>
                  <a:pt x="361" y="544"/>
                  <a:pt x="417" y="523"/>
                  <a:pt x="460" y="488"/>
                </a:cubicBezTo>
                <a:cubicBezTo>
                  <a:pt x="113" y="149"/>
                  <a:pt x="113" y="149"/>
                  <a:pt x="113" y="149"/>
                </a:cubicBezTo>
                <a:cubicBezTo>
                  <a:pt x="78" y="191"/>
                  <a:pt x="57" y="241"/>
                  <a:pt x="57" y="297"/>
                </a:cubicBezTo>
                <a:close/>
                <a:moveTo>
                  <a:pt x="304" y="57"/>
                </a:moveTo>
                <a:lnTo>
                  <a:pt x="304" y="57"/>
                </a:lnTo>
                <a:cubicBezTo>
                  <a:pt x="248" y="57"/>
                  <a:pt x="191" y="71"/>
                  <a:pt x="149" y="106"/>
                </a:cubicBezTo>
                <a:cubicBezTo>
                  <a:pt x="495" y="453"/>
                  <a:pt x="495" y="453"/>
                  <a:pt x="495" y="453"/>
                </a:cubicBezTo>
                <a:cubicBezTo>
                  <a:pt x="530" y="410"/>
                  <a:pt x="552" y="354"/>
                  <a:pt x="552" y="297"/>
                </a:cubicBezTo>
                <a:cubicBezTo>
                  <a:pt x="552" y="163"/>
                  <a:pt x="439" y="57"/>
                  <a:pt x="304" y="57"/>
                </a:cubicBezTo>
                <a:close/>
              </a:path>
            </a:pathLst>
          </a:custGeom>
          <a:solidFill>
            <a:schemeClr val="tx1"/>
          </a:solidFill>
          <a:ln>
            <a:noFill/>
          </a:ln>
          <a:extLst/>
        </p:spPr>
        <p:txBody>
          <a:bodyPr wrap="none" anchor="ctr"/>
          <a:lstStyle/>
          <a:p>
            <a:endParaRPr lang="en-US" dirty="0">
              <a:latin typeface="Lato Light"/>
            </a:endParaRPr>
          </a:p>
        </p:txBody>
      </p:sp>
      <p:sp>
        <p:nvSpPr>
          <p:cNvPr id="16502" name="Freeform 117"/>
          <p:cNvSpPr>
            <a:spLocks noChangeArrowheads="1"/>
          </p:cNvSpPr>
          <p:nvPr/>
        </p:nvSpPr>
        <p:spPr bwMode="auto">
          <a:xfrm>
            <a:off x="5097725" y="4271432"/>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2599581 w 602"/>
              <a:gd name="T25" fmla="*/ 56253627 h 602"/>
              <a:gd name="T26" fmla="*/ 52599581 w 602"/>
              <a:gd name="T27" fmla="*/ 56253627 h 602"/>
              <a:gd name="T28" fmla="*/ 50772248 w 602"/>
              <a:gd name="T29" fmla="*/ 55339965 h 602"/>
              <a:gd name="T30" fmla="*/ 50772248 w 602"/>
              <a:gd name="T31" fmla="*/ 55339965 h 602"/>
              <a:gd name="T32" fmla="*/ 39678193 w 602"/>
              <a:gd name="T33" fmla="*/ 44376380 h 602"/>
              <a:gd name="T34" fmla="*/ 28583776 w 602"/>
              <a:gd name="T35" fmla="*/ 55339965 h 602"/>
              <a:gd name="T36" fmla="*/ 28583776 w 602"/>
              <a:gd name="T37" fmla="*/ 55339965 h 602"/>
              <a:gd name="T38" fmla="*/ 25843138 w 602"/>
              <a:gd name="T39" fmla="*/ 56253627 h 602"/>
              <a:gd name="T40" fmla="*/ 22188473 w 602"/>
              <a:gd name="T41" fmla="*/ 52598978 h 602"/>
              <a:gd name="T42" fmla="*/ 23102139 w 602"/>
              <a:gd name="T43" fmla="*/ 49858353 h 602"/>
              <a:gd name="T44" fmla="*/ 23102139 w 602"/>
              <a:gd name="T45" fmla="*/ 49858353 h 602"/>
              <a:gd name="T46" fmla="*/ 34196195 w 602"/>
              <a:gd name="T47" fmla="*/ 38763987 h 602"/>
              <a:gd name="T48" fmla="*/ 23102139 w 602"/>
              <a:gd name="T49" fmla="*/ 27669982 h 602"/>
              <a:gd name="T50" fmla="*/ 23102139 w 602"/>
              <a:gd name="T51" fmla="*/ 27669982 h 602"/>
              <a:gd name="T52" fmla="*/ 22188473 w 602"/>
              <a:gd name="T53" fmla="*/ 25842658 h 602"/>
              <a:gd name="T54" fmla="*/ 25843138 w 602"/>
              <a:gd name="T55" fmla="*/ 22188371 h 602"/>
              <a:gd name="T56" fmla="*/ 28583776 w 602"/>
              <a:gd name="T57" fmla="*/ 23102033 h 602"/>
              <a:gd name="T58" fmla="*/ 28583776 w 602"/>
              <a:gd name="T59" fmla="*/ 23102033 h 602"/>
              <a:gd name="T60" fmla="*/ 39678193 w 602"/>
              <a:gd name="T61" fmla="*/ 34196037 h 602"/>
              <a:gd name="T62" fmla="*/ 50772248 w 602"/>
              <a:gd name="T63" fmla="*/ 23102033 h 602"/>
              <a:gd name="T64" fmla="*/ 50772248 w 602"/>
              <a:gd name="T65" fmla="*/ 23102033 h 602"/>
              <a:gd name="T66" fmla="*/ 52599581 w 602"/>
              <a:gd name="T67" fmla="*/ 22188371 h 602"/>
              <a:gd name="T68" fmla="*/ 56254247 w 602"/>
              <a:gd name="T69" fmla="*/ 25842658 h 602"/>
              <a:gd name="T70" fmla="*/ 55340580 w 602"/>
              <a:gd name="T71" fmla="*/ 27669982 h 602"/>
              <a:gd name="T72" fmla="*/ 55340580 w 602"/>
              <a:gd name="T73" fmla="*/ 27669982 h 602"/>
              <a:gd name="T74" fmla="*/ 44376945 w 602"/>
              <a:gd name="T75" fmla="*/ 38763987 h 602"/>
              <a:gd name="T76" fmla="*/ 55340580 w 602"/>
              <a:gd name="T77" fmla="*/ 49858353 h 602"/>
              <a:gd name="T78" fmla="*/ 55340580 w 602"/>
              <a:gd name="T79" fmla="*/ 49858353 h 602"/>
              <a:gd name="T80" fmla="*/ 56254247 w 602"/>
              <a:gd name="T81" fmla="*/ 52598978 h 602"/>
              <a:gd name="T82" fmla="*/ 52599581 w 602"/>
              <a:gd name="T83" fmla="*/ 56253627 h 60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2" h="602">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tx1"/>
          </a:solidFill>
          <a:ln>
            <a:noFill/>
          </a:ln>
          <a:extLst/>
        </p:spPr>
        <p:txBody>
          <a:bodyPr wrap="none" anchor="ctr"/>
          <a:lstStyle/>
          <a:p>
            <a:endParaRPr lang="en-US" dirty="0">
              <a:latin typeface="Lato Light"/>
            </a:endParaRPr>
          </a:p>
        </p:txBody>
      </p:sp>
      <p:sp>
        <p:nvSpPr>
          <p:cNvPr id="16503" name="Freeform 118"/>
          <p:cNvSpPr>
            <a:spLocks noChangeArrowheads="1"/>
          </p:cNvSpPr>
          <p:nvPr/>
        </p:nvSpPr>
        <p:spPr bwMode="auto">
          <a:xfrm>
            <a:off x="4086223" y="4271432"/>
            <a:ext cx="579814" cy="579965"/>
          </a:xfrm>
          <a:custGeom>
            <a:avLst/>
            <a:gdLst>
              <a:gd name="T0" fmla="*/ 38763987 w 602"/>
              <a:gd name="T1" fmla="*/ 78441997 h 602"/>
              <a:gd name="T2" fmla="*/ 38763987 w 602"/>
              <a:gd name="T3" fmla="*/ 78441997 h 602"/>
              <a:gd name="T4" fmla="*/ 0 w 602"/>
              <a:gd name="T5" fmla="*/ 38763987 h 602"/>
              <a:gd name="T6" fmla="*/ 38763987 w 602"/>
              <a:gd name="T7" fmla="*/ 0 h 602"/>
              <a:gd name="T8" fmla="*/ 78441997 w 602"/>
              <a:gd name="T9" fmla="*/ 38763987 h 602"/>
              <a:gd name="T10" fmla="*/ 38763987 w 602"/>
              <a:gd name="T11" fmla="*/ 78441997 h 602"/>
              <a:gd name="T12" fmla="*/ 38763987 w 602"/>
              <a:gd name="T13" fmla="*/ 7439717 h 602"/>
              <a:gd name="T14" fmla="*/ 38763987 w 602"/>
              <a:gd name="T15" fmla="*/ 7439717 h 602"/>
              <a:gd name="T16" fmla="*/ 7439717 w 602"/>
              <a:gd name="T17" fmla="*/ 38763987 h 602"/>
              <a:gd name="T18" fmla="*/ 38763987 w 602"/>
              <a:gd name="T19" fmla="*/ 71002280 h 602"/>
              <a:gd name="T20" fmla="*/ 71002280 w 602"/>
              <a:gd name="T21" fmla="*/ 38763987 h 602"/>
              <a:gd name="T22" fmla="*/ 38763987 w 602"/>
              <a:gd name="T23" fmla="*/ 7439717 h 602"/>
              <a:gd name="T24" fmla="*/ 56253627 w 602"/>
              <a:gd name="T25" fmla="*/ 31455051 h 602"/>
              <a:gd name="T26" fmla="*/ 56253627 w 602"/>
              <a:gd name="T27" fmla="*/ 31455051 h 602"/>
              <a:gd name="T28" fmla="*/ 36937024 w 602"/>
              <a:gd name="T29" fmla="*/ 51685677 h 602"/>
              <a:gd name="T30" fmla="*/ 36937024 w 602"/>
              <a:gd name="T31" fmla="*/ 51685677 h 602"/>
              <a:gd name="T32" fmla="*/ 34196037 w 602"/>
              <a:gd name="T33" fmla="*/ 52598978 h 602"/>
              <a:gd name="T34" fmla="*/ 31324631 w 602"/>
              <a:gd name="T35" fmla="*/ 51685677 h 602"/>
              <a:gd name="T36" fmla="*/ 31324631 w 602"/>
              <a:gd name="T37" fmla="*/ 51685677 h 602"/>
              <a:gd name="T38" fmla="*/ 20361046 w 602"/>
              <a:gd name="T39" fmla="*/ 40591311 h 602"/>
              <a:gd name="T40" fmla="*/ 20361046 w 602"/>
              <a:gd name="T41" fmla="*/ 40591311 h 602"/>
              <a:gd name="T42" fmla="*/ 19447384 w 602"/>
              <a:gd name="T43" fmla="*/ 37850325 h 602"/>
              <a:gd name="T44" fmla="*/ 23102033 w 602"/>
              <a:gd name="T45" fmla="*/ 34196037 h 602"/>
              <a:gd name="T46" fmla="*/ 25842658 w 602"/>
              <a:gd name="T47" fmla="*/ 35109700 h 602"/>
              <a:gd name="T48" fmla="*/ 25842658 w 602"/>
              <a:gd name="T49" fmla="*/ 35109700 h 602"/>
              <a:gd name="T50" fmla="*/ 34196037 w 602"/>
              <a:gd name="T51" fmla="*/ 43462718 h 602"/>
              <a:gd name="T52" fmla="*/ 51685677 w 602"/>
              <a:gd name="T53" fmla="*/ 26756320 h 602"/>
              <a:gd name="T54" fmla="*/ 51685677 w 602"/>
              <a:gd name="T55" fmla="*/ 26756320 h 602"/>
              <a:gd name="T56" fmla="*/ 53512640 w 602"/>
              <a:gd name="T57" fmla="*/ 25842658 h 602"/>
              <a:gd name="T58" fmla="*/ 57167289 w 602"/>
              <a:gd name="T59" fmla="*/ 29497307 h 602"/>
              <a:gd name="T60" fmla="*/ 56253627 w 602"/>
              <a:gd name="T61" fmla="*/ 31455051 h 602"/>
              <a:gd name="T62" fmla="*/ 56253627 w 602"/>
              <a:gd name="T63" fmla="*/ 25842658 h 602"/>
              <a:gd name="T64" fmla="*/ 56253627 w 602"/>
              <a:gd name="T65" fmla="*/ 25842658 h 602"/>
              <a:gd name="T66" fmla="*/ 25842658 w 602"/>
              <a:gd name="T67" fmla="*/ 56253627 h 602"/>
              <a:gd name="T68" fmla="*/ 25842658 w 602"/>
              <a:gd name="T69" fmla="*/ 56253627 h 602"/>
              <a:gd name="T70" fmla="*/ 52598978 w 602"/>
              <a:gd name="T71" fmla="*/ 56253627 h 602"/>
              <a:gd name="T72" fmla="*/ 52598978 w 602"/>
              <a:gd name="T73" fmla="*/ 56253627 h 602"/>
              <a:gd name="T74" fmla="*/ 56253627 w 602"/>
              <a:gd name="T75" fmla="*/ 52598978 h 602"/>
              <a:gd name="T76" fmla="*/ 56253627 w 602"/>
              <a:gd name="T77" fmla="*/ 52598978 h 60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2" h="602">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tx1"/>
          </a:solidFill>
          <a:ln>
            <a:noFill/>
          </a:ln>
          <a:extLst/>
        </p:spPr>
        <p:txBody>
          <a:bodyPr wrap="none" anchor="ctr"/>
          <a:lstStyle/>
          <a:p>
            <a:endParaRPr lang="en-US" dirty="0">
              <a:latin typeface="Lato Light"/>
            </a:endParaRPr>
          </a:p>
        </p:txBody>
      </p:sp>
      <p:sp>
        <p:nvSpPr>
          <p:cNvPr id="16504" name="Freeform 119"/>
          <p:cNvSpPr>
            <a:spLocks noChangeArrowheads="1"/>
          </p:cNvSpPr>
          <p:nvPr/>
        </p:nvSpPr>
        <p:spPr bwMode="auto">
          <a:xfrm>
            <a:off x="3070488" y="4271432"/>
            <a:ext cx="584048" cy="579965"/>
          </a:xfrm>
          <a:custGeom>
            <a:avLst/>
            <a:gdLst>
              <a:gd name="T0" fmla="*/ 39339251 w 609"/>
              <a:gd name="T1" fmla="*/ 78441997 h 602"/>
              <a:gd name="T2" fmla="*/ 39339251 w 609"/>
              <a:gd name="T3" fmla="*/ 78441997 h 602"/>
              <a:gd name="T4" fmla="*/ 0 w 609"/>
              <a:gd name="T5" fmla="*/ 38763987 h 602"/>
              <a:gd name="T6" fmla="*/ 39339251 w 609"/>
              <a:gd name="T7" fmla="*/ 0 h 602"/>
              <a:gd name="T8" fmla="*/ 78678142 w 609"/>
              <a:gd name="T9" fmla="*/ 38763987 h 602"/>
              <a:gd name="T10" fmla="*/ 39339251 w 609"/>
              <a:gd name="T11" fmla="*/ 78441997 h 602"/>
              <a:gd name="T12" fmla="*/ 39339251 w 609"/>
              <a:gd name="T13" fmla="*/ 7439717 h 602"/>
              <a:gd name="T14" fmla="*/ 39339251 w 609"/>
              <a:gd name="T15" fmla="*/ 7439717 h 602"/>
              <a:gd name="T16" fmla="*/ 7376244 w 609"/>
              <a:gd name="T17" fmla="*/ 38763987 h 602"/>
              <a:gd name="T18" fmla="*/ 39339251 w 609"/>
              <a:gd name="T19" fmla="*/ 71002280 h 602"/>
              <a:gd name="T20" fmla="*/ 71302258 w 609"/>
              <a:gd name="T21" fmla="*/ 38763987 h 602"/>
              <a:gd name="T22" fmla="*/ 39339251 w 609"/>
              <a:gd name="T23" fmla="*/ 7439717 h 602"/>
              <a:gd name="T24" fmla="*/ 54867675 w 609"/>
              <a:gd name="T25" fmla="*/ 42418636 h 602"/>
              <a:gd name="T26" fmla="*/ 54867675 w 609"/>
              <a:gd name="T27" fmla="*/ 42418636 h 602"/>
              <a:gd name="T28" fmla="*/ 47620933 w 609"/>
              <a:gd name="T29" fmla="*/ 42418636 h 602"/>
              <a:gd name="T30" fmla="*/ 42962442 w 609"/>
              <a:gd name="T31" fmla="*/ 42418636 h 602"/>
              <a:gd name="T32" fmla="*/ 35715700 w 609"/>
              <a:gd name="T33" fmla="*/ 42418636 h 602"/>
              <a:gd name="T34" fmla="*/ 31057209 w 609"/>
              <a:gd name="T35" fmla="*/ 42418636 h 602"/>
              <a:gd name="T36" fmla="*/ 23810467 w 609"/>
              <a:gd name="T37" fmla="*/ 42418636 h 602"/>
              <a:gd name="T38" fmla="*/ 20187276 w 609"/>
              <a:gd name="T39" fmla="*/ 38763987 h 602"/>
              <a:gd name="T40" fmla="*/ 23810467 w 609"/>
              <a:gd name="T41" fmla="*/ 35109700 h 602"/>
              <a:gd name="T42" fmla="*/ 31963007 w 609"/>
              <a:gd name="T43" fmla="*/ 35109700 h 602"/>
              <a:gd name="T44" fmla="*/ 35715700 w 609"/>
              <a:gd name="T45" fmla="*/ 35109700 h 602"/>
              <a:gd name="T46" fmla="*/ 42962442 w 609"/>
              <a:gd name="T47" fmla="*/ 35109700 h 602"/>
              <a:gd name="T48" fmla="*/ 47620933 w 609"/>
              <a:gd name="T49" fmla="*/ 35109700 h 602"/>
              <a:gd name="T50" fmla="*/ 54867675 w 609"/>
              <a:gd name="T51" fmla="*/ 35109700 h 602"/>
              <a:gd name="T52" fmla="*/ 58491226 w 609"/>
              <a:gd name="T53" fmla="*/ 38763987 h 602"/>
              <a:gd name="T54" fmla="*/ 54867675 w 609"/>
              <a:gd name="T55" fmla="*/ 42418636 h 60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609" h="602">
                <a:moveTo>
                  <a:pt x="304" y="601"/>
                </a:moveTo>
                <a:lnTo>
                  <a:pt x="304" y="601"/>
                </a:lnTo>
                <a:cubicBezTo>
                  <a:pt x="134" y="601"/>
                  <a:pt x="0" y="467"/>
                  <a:pt x="0" y="297"/>
                </a:cubicBezTo>
                <a:cubicBezTo>
                  <a:pt x="0" y="135"/>
                  <a:pt x="134" y="0"/>
                  <a:pt x="304" y="0"/>
                </a:cubicBezTo>
                <a:cubicBezTo>
                  <a:pt x="474" y="0"/>
                  <a:pt x="608" y="135"/>
                  <a:pt x="608" y="297"/>
                </a:cubicBezTo>
                <a:cubicBezTo>
                  <a:pt x="608" y="467"/>
                  <a:pt x="474" y="601"/>
                  <a:pt x="304" y="601"/>
                </a:cubicBezTo>
                <a:close/>
                <a:moveTo>
                  <a:pt x="304" y="57"/>
                </a:moveTo>
                <a:lnTo>
                  <a:pt x="304" y="57"/>
                </a:lnTo>
                <a:cubicBezTo>
                  <a:pt x="170" y="57"/>
                  <a:pt x="57" y="163"/>
                  <a:pt x="57" y="297"/>
                </a:cubicBezTo>
                <a:cubicBezTo>
                  <a:pt x="57" y="431"/>
                  <a:pt x="170" y="544"/>
                  <a:pt x="304" y="544"/>
                </a:cubicBezTo>
                <a:cubicBezTo>
                  <a:pt x="438" y="544"/>
                  <a:pt x="551" y="431"/>
                  <a:pt x="551" y="297"/>
                </a:cubicBezTo>
                <a:cubicBezTo>
                  <a:pt x="551" y="163"/>
                  <a:pt x="438" y="57"/>
                  <a:pt x="304" y="57"/>
                </a:cubicBezTo>
                <a:close/>
                <a:moveTo>
                  <a:pt x="424" y="325"/>
                </a:moveTo>
                <a:lnTo>
                  <a:pt x="424" y="325"/>
                </a:lnTo>
                <a:cubicBezTo>
                  <a:pt x="368" y="325"/>
                  <a:pt x="368" y="325"/>
                  <a:pt x="368" y="325"/>
                </a:cubicBezTo>
                <a:cubicBezTo>
                  <a:pt x="332" y="325"/>
                  <a:pt x="332" y="325"/>
                  <a:pt x="332" y="325"/>
                </a:cubicBezTo>
                <a:cubicBezTo>
                  <a:pt x="276" y="325"/>
                  <a:pt x="276" y="325"/>
                  <a:pt x="276" y="325"/>
                </a:cubicBezTo>
                <a:cubicBezTo>
                  <a:pt x="240" y="325"/>
                  <a:pt x="240" y="325"/>
                  <a:pt x="240" y="325"/>
                </a:cubicBezTo>
                <a:cubicBezTo>
                  <a:pt x="184" y="325"/>
                  <a:pt x="184" y="325"/>
                  <a:pt x="184" y="325"/>
                </a:cubicBezTo>
                <a:cubicBezTo>
                  <a:pt x="163" y="325"/>
                  <a:pt x="156" y="318"/>
                  <a:pt x="156" y="297"/>
                </a:cubicBezTo>
                <a:cubicBezTo>
                  <a:pt x="156" y="283"/>
                  <a:pt x="163" y="269"/>
                  <a:pt x="184" y="269"/>
                </a:cubicBezTo>
                <a:cubicBezTo>
                  <a:pt x="247" y="269"/>
                  <a:pt x="247" y="269"/>
                  <a:pt x="247" y="269"/>
                </a:cubicBezTo>
                <a:cubicBezTo>
                  <a:pt x="276" y="269"/>
                  <a:pt x="276" y="269"/>
                  <a:pt x="276" y="269"/>
                </a:cubicBezTo>
                <a:cubicBezTo>
                  <a:pt x="332" y="269"/>
                  <a:pt x="332" y="269"/>
                  <a:pt x="332" y="269"/>
                </a:cubicBezTo>
                <a:cubicBezTo>
                  <a:pt x="368" y="269"/>
                  <a:pt x="368" y="269"/>
                  <a:pt x="368" y="269"/>
                </a:cubicBezTo>
                <a:cubicBezTo>
                  <a:pt x="424" y="269"/>
                  <a:pt x="424" y="269"/>
                  <a:pt x="424" y="269"/>
                </a:cubicBezTo>
                <a:cubicBezTo>
                  <a:pt x="445" y="269"/>
                  <a:pt x="452" y="283"/>
                  <a:pt x="452" y="297"/>
                </a:cubicBezTo>
                <a:cubicBezTo>
                  <a:pt x="452" y="318"/>
                  <a:pt x="445"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505" name="Freeform 120"/>
          <p:cNvSpPr>
            <a:spLocks noChangeArrowheads="1"/>
          </p:cNvSpPr>
          <p:nvPr/>
        </p:nvSpPr>
        <p:spPr bwMode="auto">
          <a:xfrm>
            <a:off x="2058984" y="4271432"/>
            <a:ext cx="579817" cy="579965"/>
          </a:xfrm>
          <a:custGeom>
            <a:avLst/>
            <a:gdLst>
              <a:gd name="T0" fmla="*/ 39678193 w 602"/>
              <a:gd name="T1" fmla="*/ 78441997 h 602"/>
              <a:gd name="T2" fmla="*/ 39678193 w 602"/>
              <a:gd name="T3" fmla="*/ 78441997 h 602"/>
              <a:gd name="T4" fmla="*/ 0 w 602"/>
              <a:gd name="T5" fmla="*/ 38763987 h 602"/>
              <a:gd name="T6" fmla="*/ 39678193 w 602"/>
              <a:gd name="T7" fmla="*/ 0 h 602"/>
              <a:gd name="T8" fmla="*/ 78442719 w 602"/>
              <a:gd name="T9" fmla="*/ 38763987 h 602"/>
              <a:gd name="T10" fmla="*/ 39678193 w 602"/>
              <a:gd name="T11" fmla="*/ 78441997 h 602"/>
              <a:gd name="T12" fmla="*/ 39678193 w 602"/>
              <a:gd name="T13" fmla="*/ 7439717 h 602"/>
              <a:gd name="T14" fmla="*/ 39678193 w 602"/>
              <a:gd name="T15" fmla="*/ 7439717 h 602"/>
              <a:gd name="T16" fmla="*/ 7439751 w 602"/>
              <a:gd name="T17" fmla="*/ 38763987 h 602"/>
              <a:gd name="T18" fmla="*/ 39678193 w 602"/>
              <a:gd name="T19" fmla="*/ 71002280 h 602"/>
              <a:gd name="T20" fmla="*/ 71002968 w 602"/>
              <a:gd name="T21" fmla="*/ 38763987 h 602"/>
              <a:gd name="T22" fmla="*/ 39678193 w 602"/>
              <a:gd name="T23" fmla="*/ 7439717 h 602"/>
              <a:gd name="T24" fmla="*/ 55340580 w 602"/>
              <a:gd name="T25" fmla="*/ 42418636 h 602"/>
              <a:gd name="T26" fmla="*/ 55340580 w 602"/>
              <a:gd name="T27" fmla="*/ 42418636 h 602"/>
              <a:gd name="T28" fmla="*/ 43332858 w 602"/>
              <a:gd name="T29" fmla="*/ 42418636 h 602"/>
              <a:gd name="T30" fmla="*/ 43332858 w 602"/>
              <a:gd name="T31" fmla="*/ 55339965 h 602"/>
              <a:gd name="T32" fmla="*/ 39678193 w 602"/>
              <a:gd name="T33" fmla="*/ 59125033 h 602"/>
              <a:gd name="T34" fmla="*/ 36023527 w 602"/>
              <a:gd name="T35" fmla="*/ 55339965 h 602"/>
              <a:gd name="T36" fmla="*/ 36023527 w 602"/>
              <a:gd name="T37" fmla="*/ 42418636 h 602"/>
              <a:gd name="T38" fmla="*/ 23102139 w 602"/>
              <a:gd name="T39" fmla="*/ 42418636 h 602"/>
              <a:gd name="T40" fmla="*/ 19317053 w 602"/>
              <a:gd name="T41" fmla="*/ 38763987 h 602"/>
              <a:gd name="T42" fmla="*/ 23102139 w 602"/>
              <a:gd name="T43" fmla="*/ 35109700 h 602"/>
              <a:gd name="T44" fmla="*/ 36023527 w 602"/>
              <a:gd name="T45" fmla="*/ 35109700 h 602"/>
              <a:gd name="T46" fmla="*/ 36023527 w 602"/>
              <a:gd name="T47" fmla="*/ 23102033 h 602"/>
              <a:gd name="T48" fmla="*/ 39678193 w 602"/>
              <a:gd name="T49" fmla="*/ 19447384 h 602"/>
              <a:gd name="T50" fmla="*/ 43332858 w 602"/>
              <a:gd name="T51" fmla="*/ 23102033 h 602"/>
              <a:gd name="T52" fmla="*/ 43332858 w 602"/>
              <a:gd name="T53" fmla="*/ 35109700 h 602"/>
              <a:gd name="T54" fmla="*/ 55340580 w 602"/>
              <a:gd name="T55" fmla="*/ 35109700 h 602"/>
              <a:gd name="T56" fmla="*/ 58995246 w 602"/>
              <a:gd name="T57" fmla="*/ 38763987 h 602"/>
              <a:gd name="T58" fmla="*/ 55340580 w 602"/>
              <a:gd name="T59" fmla="*/ 42418636 h 60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02" h="602">
                <a:moveTo>
                  <a:pt x="304" y="601"/>
                </a:moveTo>
                <a:lnTo>
                  <a:pt x="304" y="601"/>
                </a:lnTo>
                <a:cubicBezTo>
                  <a:pt x="134" y="601"/>
                  <a:pt x="0" y="467"/>
                  <a:pt x="0" y="297"/>
                </a:cubicBezTo>
                <a:cubicBezTo>
                  <a:pt x="0" y="135"/>
                  <a:pt x="134"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8" y="544"/>
                  <a:pt x="544" y="431"/>
                  <a:pt x="544" y="297"/>
                </a:cubicBezTo>
                <a:cubicBezTo>
                  <a:pt x="544" y="163"/>
                  <a:pt x="438" y="57"/>
                  <a:pt x="304" y="57"/>
                </a:cubicBezTo>
                <a:close/>
                <a:moveTo>
                  <a:pt x="424" y="325"/>
                </a:moveTo>
                <a:lnTo>
                  <a:pt x="424" y="325"/>
                </a:lnTo>
                <a:cubicBezTo>
                  <a:pt x="332" y="325"/>
                  <a:pt x="332" y="325"/>
                  <a:pt x="332" y="325"/>
                </a:cubicBezTo>
                <a:cubicBezTo>
                  <a:pt x="332" y="424"/>
                  <a:pt x="332" y="424"/>
                  <a:pt x="332" y="424"/>
                </a:cubicBezTo>
                <a:cubicBezTo>
                  <a:pt x="332" y="438"/>
                  <a:pt x="318" y="453"/>
                  <a:pt x="304" y="453"/>
                </a:cubicBezTo>
                <a:cubicBezTo>
                  <a:pt x="283" y="453"/>
                  <a:pt x="276" y="438"/>
                  <a:pt x="276" y="424"/>
                </a:cubicBezTo>
                <a:cubicBezTo>
                  <a:pt x="276" y="325"/>
                  <a:pt x="276" y="325"/>
                  <a:pt x="276" y="325"/>
                </a:cubicBezTo>
                <a:cubicBezTo>
                  <a:pt x="177" y="325"/>
                  <a:pt x="177" y="325"/>
                  <a:pt x="177" y="325"/>
                </a:cubicBezTo>
                <a:cubicBezTo>
                  <a:pt x="163" y="325"/>
                  <a:pt x="148" y="318"/>
                  <a:pt x="148" y="297"/>
                </a:cubicBezTo>
                <a:cubicBezTo>
                  <a:pt x="148" y="283"/>
                  <a:pt x="163" y="269"/>
                  <a:pt x="177" y="269"/>
                </a:cubicBezTo>
                <a:cubicBezTo>
                  <a:pt x="276" y="269"/>
                  <a:pt x="276" y="269"/>
                  <a:pt x="276" y="269"/>
                </a:cubicBezTo>
                <a:cubicBezTo>
                  <a:pt x="276" y="177"/>
                  <a:pt x="276" y="177"/>
                  <a:pt x="276" y="177"/>
                </a:cubicBezTo>
                <a:cubicBezTo>
                  <a:pt x="276" y="163"/>
                  <a:pt x="283" y="149"/>
                  <a:pt x="304" y="149"/>
                </a:cubicBezTo>
                <a:cubicBezTo>
                  <a:pt x="318" y="149"/>
                  <a:pt x="332" y="163"/>
                  <a:pt x="332" y="177"/>
                </a:cubicBezTo>
                <a:cubicBezTo>
                  <a:pt x="332" y="269"/>
                  <a:pt x="332" y="269"/>
                  <a:pt x="332" y="269"/>
                </a:cubicBezTo>
                <a:cubicBezTo>
                  <a:pt x="424" y="269"/>
                  <a:pt x="424" y="269"/>
                  <a:pt x="424" y="269"/>
                </a:cubicBezTo>
                <a:cubicBezTo>
                  <a:pt x="438" y="269"/>
                  <a:pt x="452" y="283"/>
                  <a:pt x="452" y="297"/>
                </a:cubicBezTo>
                <a:cubicBezTo>
                  <a:pt x="452" y="318"/>
                  <a:pt x="438" y="325"/>
                  <a:pt x="424" y="325"/>
                </a:cubicBezTo>
                <a:close/>
              </a:path>
            </a:pathLst>
          </a:custGeom>
          <a:solidFill>
            <a:schemeClr val="tx1"/>
          </a:solidFill>
          <a:ln>
            <a:noFill/>
          </a:ln>
          <a:extLst/>
        </p:spPr>
        <p:txBody>
          <a:bodyPr wrap="none" anchor="ctr"/>
          <a:lstStyle/>
          <a:p>
            <a:endParaRPr lang="en-US" dirty="0">
              <a:latin typeface="Lato Light"/>
            </a:endParaRPr>
          </a:p>
        </p:txBody>
      </p:sp>
      <p:sp>
        <p:nvSpPr>
          <p:cNvPr id="16506" name="Freeform 121"/>
          <p:cNvSpPr>
            <a:spLocks noChangeArrowheads="1"/>
          </p:cNvSpPr>
          <p:nvPr/>
        </p:nvSpPr>
        <p:spPr bwMode="auto">
          <a:xfrm>
            <a:off x="13202446" y="3255432"/>
            <a:ext cx="579814" cy="584200"/>
          </a:xfrm>
          <a:custGeom>
            <a:avLst/>
            <a:gdLst>
              <a:gd name="T0" fmla="*/ 8353379 w 602"/>
              <a:gd name="T1" fmla="*/ 46715136 h 609"/>
              <a:gd name="T2" fmla="*/ 25842658 w 602"/>
              <a:gd name="T3" fmla="*/ 10999436 h 609"/>
              <a:gd name="T4" fmla="*/ 25842658 w 602"/>
              <a:gd name="T5" fmla="*/ 11905233 h 609"/>
              <a:gd name="T6" fmla="*/ 26756320 w 602"/>
              <a:gd name="T7" fmla="*/ 13716829 h 609"/>
              <a:gd name="T8" fmla="*/ 24928996 w 602"/>
              <a:gd name="T9" fmla="*/ 15528425 h 609"/>
              <a:gd name="T10" fmla="*/ 25842658 w 602"/>
              <a:gd name="T11" fmla="*/ 16434582 h 609"/>
              <a:gd name="T12" fmla="*/ 23102033 w 602"/>
              <a:gd name="T13" fmla="*/ 18246178 h 609"/>
              <a:gd name="T14" fmla="*/ 22188371 w 602"/>
              <a:gd name="T15" fmla="*/ 21093073 h 609"/>
              <a:gd name="T16" fmla="*/ 20230265 w 602"/>
              <a:gd name="T17" fmla="*/ 22904669 h 609"/>
              <a:gd name="T18" fmla="*/ 18403302 w 602"/>
              <a:gd name="T19" fmla="*/ 21998871 h 609"/>
              <a:gd name="T20" fmla="*/ 17489640 w 602"/>
              <a:gd name="T21" fmla="*/ 20187276 h 609"/>
              <a:gd name="T22" fmla="*/ 16575978 w 602"/>
              <a:gd name="T23" fmla="*/ 19281478 h 609"/>
              <a:gd name="T24" fmla="*/ 17489640 w 602"/>
              <a:gd name="T25" fmla="*/ 17340380 h 609"/>
              <a:gd name="T26" fmla="*/ 13834991 w 602"/>
              <a:gd name="T27" fmla="*/ 20187276 h 609"/>
              <a:gd name="T28" fmla="*/ 13834991 w 602"/>
              <a:gd name="T29" fmla="*/ 23810467 h 609"/>
              <a:gd name="T30" fmla="*/ 17489640 w 602"/>
              <a:gd name="T31" fmla="*/ 27434018 h 609"/>
              <a:gd name="T32" fmla="*/ 14748653 w 602"/>
              <a:gd name="T33" fmla="*/ 31963007 h 609"/>
              <a:gd name="T34" fmla="*/ 12921329 w 602"/>
              <a:gd name="T35" fmla="*/ 31963007 h 609"/>
              <a:gd name="T36" fmla="*/ 10180342 w 602"/>
              <a:gd name="T37" fmla="*/ 33904105 h 609"/>
              <a:gd name="T38" fmla="*/ 10180342 w 602"/>
              <a:gd name="T39" fmla="*/ 34809902 h 609"/>
              <a:gd name="T40" fmla="*/ 10180342 w 602"/>
              <a:gd name="T41" fmla="*/ 35715700 h 609"/>
              <a:gd name="T42" fmla="*/ 10180342 w 602"/>
              <a:gd name="T43" fmla="*/ 41150847 h 609"/>
              <a:gd name="T44" fmla="*/ 12921329 w 602"/>
              <a:gd name="T45" fmla="*/ 46715136 h 609"/>
              <a:gd name="T46" fmla="*/ 22188371 w 602"/>
              <a:gd name="T47" fmla="*/ 52150282 h 609"/>
              <a:gd name="T48" fmla="*/ 69174956 w 602"/>
              <a:gd name="T49" fmla="*/ 42056644 h 609"/>
              <a:gd name="T50" fmla="*/ 64607006 w 602"/>
              <a:gd name="T51" fmla="*/ 39339251 h 609"/>
              <a:gd name="T52" fmla="*/ 54426302 w 602"/>
              <a:gd name="T53" fmla="*/ 36621498 h 609"/>
              <a:gd name="T54" fmla="*/ 55339965 w 602"/>
              <a:gd name="T55" fmla="*/ 38433453 h 609"/>
              <a:gd name="T56" fmla="*/ 45159622 w 602"/>
              <a:gd name="T57" fmla="*/ 32868804 h 609"/>
              <a:gd name="T58" fmla="*/ 45159622 w 602"/>
              <a:gd name="T59" fmla="*/ 30151411 h 609"/>
              <a:gd name="T60" fmla="*/ 46073284 w 602"/>
              <a:gd name="T61" fmla="*/ 28339815 h 609"/>
              <a:gd name="T62" fmla="*/ 42418636 w 602"/>
              <a:gd name="T63" fmla="*/ 31057209 h 609"/>
              <a:gd name="T64" fmla="*/ 40591311 w 602"/>
              <a:gd name="T65" fmla="*/ 30151411 h 609"/>
              <a:gd name="T66" fmla="*/ 39677649 w 602"/>
              <a:gd name="T67" fmla="*/ 31057209 h 609"/>
              <a:gd name="T68" fmla="*/ 30410969 w 602"/>
              <a:gd name="T69" fmla="*/ 31963007 h 609"/>
              <a:gd name="T70" fmla="*/ 34196037 w 602"/>
              <a:gd name="T71" fmla="*/ 26527860 h 609"/>
              <a:gd name="T72" fmla="*/ 37850325 w 602"/>
              <a:gd name="T73" fmla="*/ 23810467 h 609"/>
              <a:gd name="T74" fmla="*/ 43332298 w 602"/>
              <a:gd name="T75" fmla="*/ 21998871 h 609"/>
              <a:gd name="T76" fmla="*/ 43332298 w 602"/>
              <a:gd name="T77" fmla="*/ 19281478 h 609"/>
              <a:gd name="T78" fmla="*/ 39677649 w 602"/>
              <a:gd name="T79" fmla="*/ 23810467 h 609"/>
              <a:gd name="T80" fmla="*/ 36023362 w 602"/>
              <a:gd name="T81" fmla="*/ 21998871 h 609"/>
              <a:gd name="T82" fmla="*/ 38763987 w 602"/>
              <a:gd name="T83" fmla="*/ 18246178 h 609"/>
              <a:gd name="T84" fmla="*/ 45159622 w 602"/>
              <a:gd name="T85" fmla="*/ 16434582 h 609"/>
              <a:gd name="T86" fmla="*/ 53512640 w 602"/>
              <a:gd name="T87" fmla="*/ 17340380 h 609"/>
              <a:gd name="T88" fmla="*/ 54426302 w 602"/>
              <a:gd name="T89" fmla="*/ 12811031 h 609"/>
              <a:gd name="T90" fmla="*/ 51685677 w 602"/>
              <a:gd name="T91" fmla="*/ 30151411 h 609"/>
              <a:gd name="T92" fmla="*/ 54426302 w 602"/>
              <a:gd name="T93" fmla="*/ 15528425 h 609"/>
              <a:gd name="T94" fmla="*/ 39677649 w 602"/>
              <a:gd name="T95" fmla="*/ 10999436 h 609"/>
              <a:gd name="T96" fmla="*/ 33282375 w 602"/>
              <a:gd name="T97" fmla="*/ 26527860 h 609"/>
              <a:gd name="T98" fmla="*/ 33282375 w 602"/>
              <a:gd name="T99" fmla="*/ 23810467 h 609"/>
              <a:gd name="T100" fmla="*/ 31324631 w 602"/>
              <a:gd name="T101" fmla="*/ 24716265 h 609"/>
              <a:gd name="T102" fmla="*/ 43332298 w 602"/>
              <a:gd name="T103" fmla="*/ 34809902 h 609"/>
              <a:gd name="T104" fmla="*/ 52598978 w 602"/>
              <a:gd name="T105" fmla="*/ 42962442 h 609"/>
              <a:gd name="T106" fmla="*/ 42418636 w 602"/>
              <a:gd name="T107" fmla="*/ 58491226 h 609"/>
              <a:gd name="T108" fmla="*/ 37850325 w 602"/>
              <a:gd name="T109" fmla="*/ 45809338 h 609"/>
              <a:gd name="T110" fmla="*/ 28583644 w 602"/>
              <a:gd name="T111" fmla="*/ 41150847 h 609"/>
              <a:gd name="T112" fmla="*/ 26756320 w 602"/>
              <a:gd name="T113" fmla="*/ 18246178 h 609"/>
              <a:gd name="T114" fmla="*/ 52598978 w 602"/>
              <a:gd name="T115" fmla="*/ 52150282 h 609"/>
              <a:gd name="T116" fmla="*/ 36937024 w 602"/>
              <a:gd name="T117" fmla="*/ 30151411 h 609"/>
              <a:gd name="T118" fmla="*/ 17489640 w 602"/>
              <a:gd name="T119" fmla="*/ 31057209 h 609"/>
              <a:gd name="T120" fmla="*/ 17489640 w 602"/>
              <a:gd name="T121" fmla="*/ 31057209 h 609"/>
              <a:gd name="T122" fmla="*/ 11094005 w 602"/>
              <a:gd name="T123" fmla="*/ 42056644 h 609"/>
              <a:gd name="T124" fmla="*/ 38763987 w 602"/>
              <a:gd name="T125" fmla="*/ 24716265 h 6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02" h="609">
                <a:moveTo>
                  <a:pt x="297" y="608"/>
                </a:moveTo>
                <a:lnTo>
                  <a:pt x="297" y="608"/>
                </a:lnTo>
                <a:cubicBezTo>
                  <a:pt x="134" y="608"/>
                  <a:pt x="0" y="474"/>
                  <a:pt x="0" y="304"/>
                </a:cubicBezTo>
                <a:cubicBezTo>
                  <a:pt x="0" y="134"/>
                  <a:pt x="134" y="0"/>
                  <a:pt x="297" y="0"/>
                </a:cubicBezTo>
                <a:cubicBezTo>
                  <a:pt x="466" y="0"/>
                  <a:pt x="601" y="134"/>
                  <a:pt x="601" y="304"/>
                </a:cubicBezTo>
                <a:cubicBezTo>
                  <a:pt x="601" y="474"/>
                  <a:pt x="466" y="608"/>
                  <a:pt x="297" y="608"/>
                </a:cubicBezTo>
                <a:close/>
                <a:moveTo>
                  <a:pt x="466" y="127"/>
                </a:moveTo>
                <a:lnTo>
                  <a:pt x="466" y="127"/>
                </a:lnTo>
                <a:cubicBezTo>
                  <a:pt x="466" y="127"/>
                  <a:pt x="466" y="127"/>
                  <a:pt x="466" y="120"/>
                </a:cubicBezTo>
                <a:lnTo>
                  <a:pt x="459" y="120"/>
                </a:lnTo>
                <a:cubicBezTo>
                  <a:pt x="459" y="120"/>
                  <a:pt x="459" y="120"/>
                  <a:pt x="459" y="127"/>
                </a:cubicBezTo>
                <a:cubicBezTo>
                  <a:pt x="459" y="127"/>
                  <a:pt x="459" y="127"/>
                  <a:pt x="466" y="127"/>
                </a:cubicBezTo>
                <a:cubicBezTo>
                  <a:pt x="466" y="134"/>
                  <a:pt x="466" y="134"/>
                  <a:pt x="459" y="134"/>
                </a:cubicBezTo>
                <a:cubicBezTo>
                  <a:pt x="459" y="141"/>
                  <a:pt x="459" y="141"/>
                  <a:pt x="459" y="141"/>
                </a:cubicBezTo>
                <a:lnTo>
                  <a:pt x="452" y="141"/>
                </a:lnTo>
                <a:cubicBezTo>
                  <a:pt x="452" y="141"/>
                  <a:pt x="452" y="141"/>
                  <a:pt x="459" y="141"/>
                </a:cubicBezTo>
                <a:cubicBezTo>
                  <a:pt x="459" y="141"/>
                  <a:pt x="459" y="141"/>
                  <a:pt x="466" y="141"/>
                </a:cubicBezTo>
                <a:cubicBezTo>
                  <a:pt x="466" y="134"/>
                  <a:pt x="466" y="134"/>
                  <a:pt x="466" y="134"/>
                </a:cubicBezTo>
                <a:cubicBezTo>
                  <a:pt x="466" y="127"/>
                  <a:pt x="466" y="127"/>
                  <a:pt x="474" y="127"/>
                </a:cubicBezTo>
                <a:lnTo>
                  <a:pt x="466" y="127"/>
                </a:lnTo>
                <a:close/>
                <a:moveTo>
                  <a:pt x="474" y="134"/>
                </a:moveTo>
                <a:lnTo>
                  <a:pt x="474" y="134"/>
                </a:lnTo>
                <a:close/>
                <a:moveTo>
                  <a:pt x="544" y="339"/>
                </a:moveTo>
                <a:lnTo>
                  <a:pt x="544" y="339"/>
                </a:lnTo>
                <a:cubicBezTo>
                  <a:pt x="544" y="332"/>
                  <a:pt x="544" y="325"/>
                  <a:pt x="544" y="325"/>
                </a:cubicBezTo>
                <a:cubicBezTo>
                  <a:pt x="544" y="318"/>
                  <a:pt x="544" y="325"/>
                  <a:pt x="537" y="325"/>
                </a:cubicBezTo>
                <a:cubicBezTo>
                  <a:pt x="537" y="318"/>
                  <a:pt x="537" y="318"/>
                  <a:pt x="537" y="318"/>
                </a:cubicBezTo>
                <a:cubicBezTo>
                  <a:pt x="537" y="318"/>
                  <a:pt x="537" y="318"/>
                  <a:pt x="537" y="325"/>
                </a:cubicBezTo>
                <a:cubicBezTo>
                  <a:pt x="537" y="325"/>
                  <a:pt x="530" y="332"/>
                  <a:pt x="537" y="332"/>
                </a:cubicBezTo>
                <a:cubicBezTo>
                  <a:pt x="537" y="339"/>
                  <a:pt x="537" y="339"/>
                  <a:pt x="544" y="339"/>
                </a:cubicBezTo>
                <a:close/>
                <a:moveTo>
                  <a:pt x="64" y="361"/>
                </a:moveTo>
                <a:lnTo>
                  <a:pt x="64" y="361"/>
                </a:lnTo>
                <a:cubicBezTo>
                  <a:pt x="71" y="361"/>
                  <a:pt x="71" y="361"/>
                  <a:pt x="71" y="361"/>
                </a:cubicBezTo>
                <a:cubicBezTo>
                  <a:pt x="71" y="354"/>
                  <a:pt x="71" y="354"/>
                  <a:pt x="71" y="354"/>
                </a:cubicBezTo>
                <a:cubicBezTo>
                  <a:pt x="71" y="354"/>
                  <a:pt x="71" y="354"/>
                  <a:pt x="64" y="354"/>
                </a:cubicBezTo>
                <a:lnTo>
                  <a:pt x="64" y="361"/>
                </a:lnTo>
                <a:cubicBezTo>
                  <a:pt x="64" y="354"/>
                  <a:pt x="64" y="354"/>
                  <a:pt x="64" y="354"/>
                </a:cubicBezTo>
                <a:cubicBezTo>
                  <a:pt x="64" y="354"/>
                  <a:pt x="64" y="354"/>
                  <a:pt x="57" y="354"/>
                </a:cubicBezTo>
                <a:cubicBezTo>
                  <a:pt x="64" y="361"/>
                  <a:pt x="64" y="361"/>
                  <a:pt x="64" y="361"/>
                </a:cubicBezTo>
                <a:close/>
                <a:moveTo>
                  <a:pt x="71" y="269"/>
                </a:moveTo>
                <a:lnTo>
                  <a:pt x="71" y="269"/>
                </a:lnTo>
                <a:close/>
                <a:moveTo>
                  <a:pt x="71" y="226"/>
                </a:moveTo>
                <a:lnTo>
                  <a:pt x="71" y="226"/>
                </a:lnTo>
                <a:lnTo>
                  <a:pt x="71" y="219"/>
                </a:lnTo>
                <a:lnTo>
                  <a:pt x="71" y="226"/>
                </a:lnTo>
                <a:close/>
                <a:moveTo>
                  <a:pt x="134" y="127"/>
                </a:moveTo>
                <a:lnTo>
                  <a:pt x="134" y="127"/>
                </a:lnTo>
                <a:cubicBezTo>
                  <a:pt x="134" y="127"/>
                  <a:pt x="134" y="127"/>
                  <a:pt x="127" y="127"/>
                </a:cubicBezTo>
                <a:cubicBezTo>
                  <a:pt x="134" y="127"/>
                  <a:pt x="134" y="127"/>
                  <a:pt x="134" y="127"/>
                </a:cubicBezTo>
                <a:close/>
                <a:moveTo>
                  <a:pt x="127" y="134"/>
                </a:moveTo>
                <a:lnTo>
                  <a:pt x="127" y="134"/>
                </a:lnTo>
                <a:close/>
                <a:moveTo>
                  <a:pt x="191" y="85"/>
                </a:moveTo>
                <a:lnTo>
                  <a:pt x="191" y="85"/>
                </a:lnTo>
                <a:lnTo>
                  <a:pt x="198" y="85"/>
                </a:lnTo>
                <a:lnTo>
                  <a:pt x="191" y="85"/>
                </a:lnTo>
                <a:cubicBezTo>
                  <a:pt x="198" y="85"/>
                  <a:pt x="198" y="85"/>
                  <a:pt x="198" y="85"/>
                </a:cubicBezTo>
                <a:lnTo>
                  <a:pt x="198" y="92"/>
                </a:lnTo>
                <a:lnTo>
                  <a:pt x="198" y="85"/>
                </a:lnTo>
                <a:cubicBezTo>
                  <a:pt x="191" y="85"/>
                  <a:pt x="191" y="92"/>
                  <a:pt x="191" y="92"/>
                </a:cubicBezTo>
                <a:cubicBezTo>
                  <a:pt x="191" y="92"/>
                  <a:pt x="191" y="92"/>
                  <a:pt x="191" y="85"/>
                </a:cubicBezTo>
                <a:cubicBezTo>
                  <a:pt x="191" y="92"/>
                  <a:pt x="191" y="92"/>
                  <a:pt x="191" y="92"/>
                </a:cubicBezTo>
                <a:cubicBezTo>
                  <a:pt x="191" y="92"/>
                  <a:pt x="191" y="92"/>
                  <a:pt x="198" y="92"/>
                </a:cubicBezTo>
                <a:lnTo>
                  <a:pt x="191" y="92"/>
                </a:lnTo>
                <a:lnTo>
                  <a:pt x="198" y="92"/>
                </a:lnTo>
                <a:lnTo>
                  <a:pt x="191" y="92"/>
                </a:lnTo>
                <a:cubicBezTo>
                  <a:pt x="198" y="92"/>
                  <a:pt x="198" y="92"/>
                  <a:pt x="198" y="92"/>
                </a:cubicBezTo>
                <a:cubicBezTo>
                  <a:pt x="198" y="92"/>
                  <a:pt x="205" y="99"/>
                  <a:pt x="198" y="99"/>
                </a:cubicBezTo>
                <a:lnTo>
                  <a:pt x="191" y="99"/>
                </a:lnTo>
                <a:lnTo>
                  <a:pt x="198" y="99"/>
                </a:lnTo>
                <a:cubicBezTo>
                  <a:pt x="191" y="99"/>
                  <a:pt x="191" y="99"/>
                  <a:pt x="191" y="99"/>
                </a:cubicBezTo>
                <a:cubicBezTo>
                  <a:pt x="191" y="106"/>
                  <a:pt x="184" y="106"/>
                  <a:pt x="191" y="106"/>
                </a:cubicBezTo>
                <a:cubicBezTo>
                  <a:pt x="191" y="99"/>
                  <a:pt x="191" y="99"/>
                  <a:pt x="191" y="99"/>
                </a:cubicBezTo>
                <a:cubicBezTo>
                  <a:pt x="191" y="106"/>
                  <a:pt x="191" y="106"/>
                  <a:pt x="191" y="106"/>
                </a:cubicBezTo>
                <a:lnTo>
                  <a:pt x="198" y="106"/>
                </a:lnTo>
                <a:cubicBezTo>
                  <a:pt x="198" y="106"/>
                  <a:pt x="198" y="106"/>
                  <a:pt x="205" y="106"/>
                </a:cubicBezTo>
                <a:cubicBezTo>
                  <a:pt x="212" y="106"/>
                  <a:pt x="212" y="106"/>
                  <a:pt x="212" y="106"/>
                </a:cubicBezTo>
                <a:cubicBezTo>
                  <a:pt x="212" y="113"/>
                  <a:pt x="212" y="113"/>
                  <a:pt x="212" y="113"/>
                </a:cubicBezTo>
                <a:cubicBezTo>
                  <a:pt x="212" y="113"/>
                  <a:pt x="205" y="113"/>
                  <a:pt x="205" y="106"/>
                </a:cubicBezTo>
                <a:cubicBezTo>
                  <a:pt x="205" y="113"/>
                  <a:pt x="212" y="113"/>
                  <a:pt x="205" y="113"/>
                </a:cubicBezTo>
                <a:cubicBezTo>
                  <a:pt x="198" y="106"/>
                  <a:pt x="198" y="106"/>
                  <a:pt x="198" y="106"/>
                </a:cubicBezTo>
                <a:lnTo>
                  <a:pt x="198" y="113"/>
                </a:lnTo>
                <a:cubicBezTo>
                  <a:pt x="191" y="106"/>
                  <a:pt x="191" y="106"/>
                  <a:pt x="191" y="106"/>
                </a:cubicBezTo>
                <a:cubicBezTo>
                  <a:pt x="191" y="106"/>
                  <a:pt x="191" y="106"/>
                  <a:pt x="191" y="113"/>
                </a:cubicBezTo>
                <a:cubicBezTo>
                  <a:pt x="198" y="113"/>
                  <a:pt x="198" y="113"/>
                  <a:pt x="198" y="113"/>
                </a:cubicBezTo>
                <a:lnTo>
                  <a:pt x="198" y="106"/>
                </a:lnTo>
                <a:cubicBezTo>
                  <a:pt x="198" y="113"/>
                  <a:pt x="198" y="113"/>
                  <a:pt x="198" y="113"/>
                </a:cubicBezTo>
                <a:lnTo>
                  <a:pt x="191" y="113"/>
                </a:lnTo>
                <a:cubicBezTo>
                  <a:pt x="198" y="113"/>
                  <a:pt x="191" y="113"/>
                  <a:pt x="191" y="120"/>
                </a:cubicBezTo>
                <a:cubicBezTo>
                  <a:pt x="191" y="120"/>
                  <a:pt x="191" y="113"/>
                  <a:pt x="198" y="113"/>
                </a:cubicBezTo>
                <a:lnTo>
                  <a:pt x="198" y="120"/>
                </a:lnTo>
                <a:cubicBezTo>
                  <a:pt x="198" y="120"/>
                  <a:pt x="198" y="120"/>
                  <a:pt x="198" y="113"/>
                </a:cubicBezTo>
                <a:lnTo>
                  <a:pt x="205" y="113"/>
                </a:lnTo>
                <a:cubicBezTo>
                  <a:pt x="205" y="113"/>
                  <a:pt x="205" y="113"/>
                  <a:pt x="212" y="113"/>
                </a:cubicBezTo>
                <a:lnTo>
                  <a:pt x="205" y="113"/>
                </a:lnTo>
                <a:cubicBezTo>
                  <a:pt x="205" y="120"/>
                  <a:pt x="205" y="120"/>
                  <a:pt x="212" y="120"/>
                </a:cubicBezTo>
                <a:cubicBezTo>
                  <a:pt x="205" y="120"/>
                  <a:pt x="205" y="120"/>
                  <a:pt x="205" y="120"/>
                </a:cubicBezTo>
                <a:lnTo>
                  <a:pt x="205" y="127"/>
                </a:lnTo>
                <a:cubicBezTo>
                  <a:pt x="198" y="127"/>
                  <a:pt x="198" y="127"/>
                  <a:pt x="198" y="127"/>
                </a:cubicBezTo>
                <a:cubicBezTo>
                  <a:pt x="198" y="127"/>
                  <a:pt x="198" y="127"/>
                  <a:pt x="191" y="127"/>
                </a:cubicBezTo>
                <a:lnTo>
                  <a:pt x="191" y="134"/>
                </a:lnTo>
                <a:cubicBezTo>
                  <a:pt x="191" y="134"/>
                  <a:pt x="191" y="134"/>
                  <a:pt x="191" y="141"/>
                </a:cubicBezTo>
                <a:cubicBezTo>
                  <a:pt x="191" y="141"/>
                  <a:pt x="191" y="141"/>
                  <a:pt x="184" y="141"/>
                </a:cubicBezTo>
                <a:cubicBezTo>
                  <a:pt x="184" y="141"/>
                  <a:pt x="184" y="149"/>
                  <a:pt x="177" y="149"/>
                </a:cubicBezTo>
                <a:cubicBezTo>
                  <a:pt x="177" y="149"/>
                  <a:pt x="177" y="149"/>
                  <a:pt x="177" y="141"/>
                </a:cubicBezTo>
                <a:cubicBezTo>
                  <a:pt x="177" y="141"/>
                  <a:pt x="177" y="141"/>
                  <a:pt x="177" y="149"/>
                </a:cubicBezTo>
                <a:cubicBezTo>
                  <a:pt x="170" y="149"/>
                  <a:pt x="177" y="149"/>
                  <a:pt x="170" y="149"/>
                </a:cubicBezTo>
                <a:cubicBezTo>
                  <a:pt x="170" y="149"/>
                  <a:pt x="170" y="149"/>
                  <a:pt x="177" y="149"/>
                </a:cubicBezTo>
                <a:cubicBezTo>
                  <a:pt x="170" y="149"/>
                  <a:pt x="170" y="149"/>
                  <a:pt x="170" y="149"/>
                </a:cubicBezTo>
                <a:cubicBezTo>
                  <a:pt x="170" y="156"/>
                  <a:pt x="170" y="149"/>
                  <a:pt x="170" y="156"/>
                </a:cubicBezTo>
                <a:lnTo>
                  <a:pt x="177" y="156"/>
                </a:lnTo>
                <a:cubicBezTo>
                  <a:pt x="170" y="156"/>
                  <a:pt x="170" y="156"/>
                  <a:pt x="170" y="156"/>
                </a:cubicBezTo>
                <a:cubicBezTo>
                  <a:pt x="170" y="156"/>
                  <a:pt x="170" y="156"/>
                  <a:pt x="170" y="163"/>
                </a:cubicBezTo>
                <a:cubicBezTo>
                  <a:pt x="170" y="163"/>
                  <a:pt x="170" y="163"/>
                  <a:pt x="170" y="170"/>
                </a:cubicBezTo>
                <a:cubicBezTo>
                  <a:pt x="170" y="170"/>
                  <a:pt x="170" y="170"/>
                  <a:pt x="170" y="177"/>
                </a:cubicBezTo>
                <a:cubicBezTo>
                  <a:pt x="170" y="177"/>
                  <a:pt x="170" y="177"/>
                  <a:pt x="163" y="177"/>
                </a:cubicBezTo>
                <a:lnTo>
                  <a:pt x="170" y="177"/>
                </a:lnTo>
                <a:cubicBezTo>
                  <a:pt x="170" y="177"/>
                  <a:pt x="170" y="177"/>
                  <a:pt x="163" y="177"/>
                </a:cubicBezTo>
                <a:cubicBezTo>
                  <a:pt x="155" y="177"/>
                  <a:pt x="163" y="177"/>
                  <a:pt x="155" y="177"/>
                </a:cubicBezTo>
                <a:lnTo>
                  <a:pt x="163" y="177"/>
                </a:lnTo>
                <a:lnTo>
                  <a:pt x="155" y="177"/>
                </a:lnTo>
                <a:lnTo>
                  <a:pt x="155" y="170"/>
                </a:lnTo>
                <a:lnTo>
                  <a:pt x="155" y="177"/>
                </a:lnTo>
                <a:cubicBezTo>
                  <a:pt x="155" y="177"/>
                  <a:pt x="155" y="177"/>
                  <a:pt x="148" y="177"/>
                </a:cubicBezTo>
                <a:lnTo>
                  <a:pt x="148" y="170"/>
                </a:lnTo>
                <a:cubicBezTo>
                  <a:pt x="148" y="177"/>
                  <a:pt x="148" y="170"/>
                  <a:pt x="148" y="170"/>
                </a:cubicBezTo>
                <a:lnTo>
                  <a:pt x="148" y="177"/>
                </a:lnTo>
                <a:cubicBezTo>
                  <a:pt x="141" y="177"/>
                  <a:pt x="141" y="177"/>
                  <a:pt x="141" y="170"/>
                </a:cubicBezTo>
                <a:cubicBezTo>
                  <a:pt x="141" y="170"/>
                  <a:pt x="148" y="170"/>
                  <a:pt x="141" y="170"/>
                </a:cubicBezTo>
                <a:cubicBezTo>
                  <a:pt x="141" y="163"/>
                  <a:pt x="141" y="163"/>
                  <a:pt x="141" y="163"/>
                </a:cubicBezTo>
                <a:lnTo>
                  <a:pt x="141" y="170"/>
                </a:lnTo>
                <a:cubicBezTo>
                  <a:pt x="141" y="170"/>
                  <a:pt x="141" y="170"/>
                  <a:pt x="141" y="163"/>
                </a:cubicBezTo>
                <a:lnTo>
                  <a:pt x="141" y="170"/>
                </a:lnTo>
                <a:cubicBezTo>
                  <a:pt x="134" y="163"/>
                  <a:pt x="141" y="163"/>
                  <a:pt x="141" y="163"/>
                </a:cubicBezTo>
                <a:cubicBezTo>
                  <a:pt x="141" y="163"/>
                  <a:pt x="141" y="163"/>
                  <a:pt x="134" y="163"/>
                </a:cubicBezTo>
                <a:cubicBezTo>
                  <a:pt x="134" y="163"/>
                  <a:pt x="134" y="163"/>
                  <a:pt x="141" y="163"/>
                </a:cubicBezTo>
                <a:cubicBezTo>
                  <a:pt x="141" y="163"/>
                  <a:pt x="141" y="163"/>
                  <a:pt x="141" y="156"/>
                </a:cubicBezTo>
                <a:cubicBezTo>
                  <a:pt x="141" y="163"/>
                  <a:pt x="141" y="163"/>
                  <a:pt x="141" y="163"/>
                </a:cubicBezTo>
                <a:cubicBezTo>
                  <a:pt x="134" y="163"/>
                  <a:pt x="134" y="163"/>
                  <a:pt x="134" y="163"/>
                </a:cubicBezTo>
                <a:cubicBezTo>
                  <a:pt x="134" y="163"/>
                  <a:pt x="134" y="163"/>
                  <a:pt x="134" y="156"/>
                </a:cubicBezTo>
                <a:cubicBezTo>
                  <a:pt x="134" y="156"/>
                  <a:pt x="134" y="156"/>
                  <a:pt x="141" y="156"/>
                </a:cubicBezTo>
                <a:cubicBezTo>
                  <a:pt x="141" y="156"/>
                  <a:pt x="141" y="156"/>
                  <a:pt x="134" y="156"/>
                </a:cubicBezTo>
                <a:lnTo>
                  <a:pt x="134" y="163"/>
                </a:lnTo>
                <a:cubicBezTo>
                  <a:pt x="134" y="163"/>
                  <a:pt x="134" y="163"/>
                  <a:pt x="134" y="156"/>
                </a:cubicBezTo>
                <a:cubicBezTo>
                  <a:pt x="134" y="156"/>
                  <a:pt x="134" y="156"/>
                  <a:pt x="127" y="156"/>
                </a:cubicBezTo>
                <a:lnTo>
                  <a:pt x="127" y="149"/>
                </a:lnTo>
                <a:lnTo>
                  <a:pt x="134" y="149"/>
                </a:lnTo>
                <a:cubicBezTo>
                  <a:pt x="134" y="149"/>
                  <a:pt x="134" y="149"/>
                  <a:pt x="141" y="149"/>
                </a:cubicBezTo>
                <a:cubicBezTo>
                  <a:pt x="134" y="149"/>
                  <a:pt x="134" y="149"/>
                  <a:pt x="134" y="149"/>
                </a:cubicBezTo>
                <a:lnTo>
                  <a:pt x="127" y="149"/>
                </a:lnTo>
                <a:lnTo>
                  <a:pt x="134" y="149"/>
                </a:lnTo>
                <a:cubicBezTo>
                  <a:pt x="127" y="149"/>
                  <a:pt x="127" y="149"/>
                  <a:pt x="127" y="149"/>
                </a:cubicBezTo>
                <a:cubicBezTo>
                  <a:pt x="127" y="141"/>
                  <a:pt x="134" y="141"/>
                  <a:pt x="134" y="141"/>
                </a:cubicBezTo>
                <a:cubicBezTo>
                  <a:pt x="127" y="141"/>
                  <a:pt x="127" y="141"/>
                  <a:pt x="127" y="141"/>
                </a:cubicBezTo>
                <a:cubicBezTo>
                  <a:pt x="127" y="141"/>
                  <a:pt x="127" y="141"/>
                  <a:pt x="134" y="141"/>
                </a:cubicBezTo>
                <a:lnTo>
                  <a:pt x="127" y="141"/>
                </a:lnTo>
                <a:lnTo>
                  <a:pt x="134" y="141"/>
                </a:lnTo>
                <a:cubicBezTo>
                  <a:pt x="127" y="141"/>
                  <a:pt x="127" y="141"/>
                  <a:pt x="127" y="141"/>
                </a:cubicBezTo>
                <a:cubicBezTo>
                  <a:pt x="127" y="141"/>
                  <a:pt x="127" y="141"/>
                  <a:pt x="134" y="141"/>
                </a:cubicBezTo>
                <a:cubicBezTo>
                  <a:pt x="127" y="141"/>
                  <a:pt x="127" y="141"/>
                  <a:pt x="127" y="141"/>
                </a:cubicBezTo>
                <a:cubicBezTo>
                  <a:pt x="127" y="141"/>
                  <a:pt x="127" y="141"/>
                  <a:pt x="134" y="134"/>
                </a:cubicBezTo>
                <a:cubicBezTo>
                  <a:pt x="134" y="127"/>
                  <a:pt x="134" y="127"/>
                  <a:pt x="134" y="127"/>
                </a:cubicBezTo>
                <a:lnTo>
                  <a:pt x="127" y="127"/>
                </a:lnTo>
                <a:cubicBezTo>
                  <a:pt x="127" y="127"/>
                  <a:pt x="127" y="127"/>
                  <a:pt x="134" y="134"/>
                </a:cubicBezTo>
                <a:cubicBezTo>
                  <a:pt x="134" y="134"/>
                  <a:pt x="134" y="134"/>
                  <a:pt x="127" y="134"/>
                </a:cubicBezTo>
                <a:cubicBezTo>
                  <a:pt x="120" y="141"/>
                  <a:pt x="113" y="149"/>
                  <a:pt x="106" y="156"/>
                </a:cubicBezTo>
                <a:lnTo>
                  <a:pt x="113" y="156"/>
                </a:lnTo>
                <a:cubicBezTo>
                  <a:pt x="113" y="156"/>
                  <a:pt x="113" y="163"/>
                  <a:pt x="120" y="163"/>
                </a:cubicBezTo>
                <a:cubicBezTo>
                  <a:pt x="113" y="163"/>
                  <a:pt x="113" y="163"/>
                  <a:pt x="113" y="163"/>
                </a:cubicBezTo>
                <a:lnTo>
                  <a:pt x="113" y="170"/>
                </a:lnTo>
                <a:lnTo>
                  <a:pt x="106" y="170"/>
                </a:lnTo>
                <a:cubicBezTo>
                  <a:pt x="106" y="163"/>
                  <a:pt x="106" y="163"/>
                  <a:pt x="106" y="163"/>
                </a:cubicBezTo>
                <a:lnTo>
                  <a:pt x="99" y="163"/>
                </a:lnTo>
                <a:lnTo>
                  <a:pt x="99" y="170"/>
                </a:lnTo>
                <a:cubicBezTo>
                  <a:pt x="99" y="170"/>
                  <a:pt x="99" y="170"/>
                  <a:pt x="106" y="170"/>
                </a:cubicBezTo>
                <a:cubicBezTo>
                  <a:pt x="106" y="170"/>
                  <a:pt x="106" y="170"/>
                  <a:pt x="106" y="177"/>
                </a:cubicBezTo>
                <a:lnTo>
                  <a:pt x="106" y="170"/>
                </a:lnTo>
                <a:cubicBezTo>
                  <a:pt x="106" y="177"/>
                  <a:pt x="106" y="177"/>
                  <a:pt x="106" y="177"/>
                </a:cubicBezTo>
                <a:cubicBezTo>
                  <a:pt x="99" y="177"/>
                  <a:pt x="99" y="177"/>
                  <a:pt x="99" y="170"/>
                </a:cubicBezTo>
                <a:lnTo>
                  <a:pt x="99" y="177"/>
                </a:lnTo>
                <a:lnTo>
                  <a:pt x="99" y="170"/>
                </a:lnTo>
                <a:cubicBezTo>
                  <a:pt x="99" y="177"/>
                  <a:pt x="99" y="177"/>
                  <a:pt x="99" y="177"/>
                </a:cubicBezTo>
                <a:cubicBezTo>
                  <a:pt x="99" y="177"/>
                  <a:pt x="106" y="177"/>
                  <a:pt x="106" y="184"/>
                </a:cubicBezTo>
                <a:cubicBezTo>
                  <a:pt x="99" y="184"/>
                  <a:pt x="99" y="177"/>
                  <a:pt x="99" y="177"/>
                </a:cubicBezTo>
                <a:cubicBezTo>
                  <a:pt x="99" y="177"/>
                  <a:pt x="99" y="177"/>
                  <a:pt x="92" y="177"/>
                </a:cubicBezTo>
                <a:cubicBezTo>
                  <a:pt x="92" y="177"/>
                  <a:pt x="85" y="177"/>
                  <a:pt x="85" y="184"/>
                </a:cubicBezTo>
                <a:cubicBezTo>
                  <a:pt x="92" y="184"/>
                  <a:pt x="92" y="184"/>
                  <a:pt x="92" y="184"/>
                </a:cubicBezTo>
                <a:lnTo>
                  <a:pt x="92" y="191"/>
                </a:lnTo>
                <a:cubicBezTo>
                  <a:pt x="92" y="191"/>
                  <a:pt x="92" y="191"/>
                  <a:pt x="92" y="198"/>
                </a:cubicBezTo>
                <a:cubicBezTo>
                  <a:pt x="92" y="191"/>
                  <a:pt x="99" y="191"/>
                  <a:pt x="99" y="198"/>
                </a:cubicBezTo>
                <a:lnTo>
                  <a:pt x="99" y="191"/>
                </a:lnTo>
                <a:cubicBezTo>
                  <a:pt x="106" y="191"/>
                  <a:pt x="106" y="198"/>
                  <a:pt x="106" y="198"/>
                </a:cubicBezTo>
                <a:cubicBezTo>
                  <a:pt x="106" y="191"/>
                  <a:pt x="106" y="191"/>
                  <a:pt x="106" y="191"/>
                </a:cubicBezTo>
                <a:lnTo>
                  <a:pt x="113" y="191"/>
                </a:lnTo>
                <a:cubicBezTo>
                  <a:pt x="113" y="198"/>
                  <a:pt x="113" y="198"/>
                  <a:pt x="113" y="198"/>
                </a:cubicBezTo>
                <a:cubicBezTo>
                  <a:pt x="113" y="198"/>
                  <a:pt x="113" y="198"/>
                  <a:pt x="113" y="205"/>
                </a:cubicBezTo>
                <a:cubicBezTo>
                  <a:pt x="113" y="205"/>
                  <a:pt x="113" y="198"/>
                  <a:pt x="113" y="205"/>
                </a:cubicBezTo>
                <a:cubicBezTo>
                  <a:pt x="120" y="205"/>
                  <a:pt x="120" y="205"/>
                  <a:pt x="120" y="205"/>
                </a:cubicBezTo>
                <a:cubicBezTo>
                  <a:pt x="120" y="205"/>
                  <a:pt x="120" y="212"/>
                  <a:pt x="127" y="212"/>
                </a:cubicBezTo>
                <a:cubicBezTo>
                  <a:pt x="120" y="212"/>
                  <a:pt x="120" y="212"/>
                  <a:pt x="120" y="212"/>
                </a:cubicBezTo>
                <a:cubicBezTo>
                  <a:pt x="127" y="212"/>
                  <a:pt x="127" y="212"/>
                  <a:pt x="127" y="212"/>
                </a:cubicBezTo>
                <a:lnTo>
                  <a:pt x="134" y="212"/>
                </a:lnTo>
                <a:cubicBezTo>
                  <a:pt x="134" y="219"/>
                  <a:pt x="134" y="219"/>
                  <a:pt x="134" y="219"/>
                </a:cubicBezTo>
                <a:lnTo>
                  <a:pt x="127" y="219"/>
                </a:lnTo>
                <a:cubicBezTo>
                  <a:pt x="120" y="226"/>
                  <a:pt x="120" y="226"/>
                  <a:pt x="120" y="226"/>
                </a:cubicBezTo>
                <a:cubicBezTo>
                  <a:pt x="120" y="226"/>
                  <a:pt x="120" y="226"/>
                  <a:pt x="113" y="226"/>
                </a:cubicBezTo>
                <a:lnTo>
                  <a:pt x="106" y="226"/>
                </a:lnTo>
                <a:cubicBezTo>
                  <a:pt x="106" y="226"/>
                  <a:pt x="106" y="226"/>
                  <a:pt x="99" y="226"/>
                </a:cubicBezTo>
                <a:cubicBezTo>
                  <a:pt x="99" y="226"/>
                  <a:pt x="99" y="226"/>
                  <a:pt x="99" y="233"/>
                </a:cubicBezTo>
                <a:cubicBezTo>
                  <a:pt x="92" y="233"/>
                  <a:pt x="92" y="233"/>
                  <a:pt x="92" y="240"/>
                </a:cubicBezTo>
                <a:lnTo>
                  <a:pt x="92" y="233"/>
                </a:lnTo>
                <a:cubicBezTo>
                  <a:pt x="99" y="233"/>
                  <a:pt x="99" y="233"/>
                  <a:pt x="99" y="233"/>
                </a:cubicBezTo>
                <a:cubicBezTo>
                  <a:pt x="106" y="226"/>
                  <a:pt x="106" y="226"/>
                  <a:pt x="106" y="233"/>
                </a:cubicBezTo>
                <a:cubicBezTo>
                  <a:pt x="106" y="233"/>
                  <a:pt x="106" y="233"/>
                  <a:pt x="99" y="233"/>
                </a:cubicBezTo>
                <a:cubicBezTo>
                  <a:pt x="106" y="233"/>
                  <a:pt x="106" y="233"/>
                  <a:pt x="106" y="233"/>
                </a:cubicBezTo>
                <a:cubicBezTo>
                  <a:pt x="106" y="233"/>
                  <a:pt x="106" y="233"/>
                  <a:pt x="106" y="240"/>
                </a:cubicBezTo>
                <a:cubicBezTo>
                  <a:pt x="106" y="240"/>
                  <a:pt x="106" y="240"/>
                  <a:pt x="113" y="240"/>
                </a:cubicBezTo>
                <a:cubicBezTo>
                  <a:pt x="113" y="240"/>
                  <a:pt x="113" y="240"/>
                  <a:pt x="106" y="240"/>
                </a:cubicBezTo>
                <a:cubicBezTo>
                  <a:pt x="106" y="240"/>
                  <a:pt x="106" y="240"/>
                  <a:pt x="113" y="240"/>
                </a:cubicBezTo>
                <a:cubicBezTo>
                  <a:pt x="120" y="240"/>
                  <a:pt x="120" y="240"/>
                  <a:pt x="120" y="240"/>
                </a:cubicBezTo>
                <a:cubicBezTo>
                  <a:pt x="113" y="240"/>
                  <a:pt x="120" y="240"/>
                  <a:pt x="113" y="240"/>
                </a:cubicBezTo>
                <a:cubicBezTo>
                  <a:pt x="113" y="240"/>
                  <a:pt x="113" y="240"/>
                  <a:pt x="113" y="247"/>
                </a:cubicBezTo>
                <a:lnTo>
                  <a:pt x="113" y="240"/>
                </a:lnTo>
                <a:cubicBezTo>
                  <a:pt x="113" y="247"/>
                  <a:pt x="113" y="247"/>
                  <a:pt x="113" y="247"/>
                </a:cubicBezTo>
                <a:cubicBezTo>
                  <a:pt x="113" y="247"/>
                  <a:pt x="113" y="247"/>
                  <a:pt x="106" y="247"/>
                </a:cubicBezTo>
                <a:lnTo>
                  <a:pt x="106" y="240"/>
                </a:lnTo>
                <a:cubicBezTo>
                  <a:pt x="106" y="240"/>
                  <a:pt x="106" y="240"/>
                  <a:pt x="106" y="247"/>
                </a:cubicBezTo>
                <a:lnTo>
                  <a:pt x="106" y="240"/>
                </a:lnTo>
                <a:lnTo>
                  <a:pt x="113" y="240"/>
                </a:lnTo>
                <a:cubicBezTo>
                  <a:pt x="106" y="240"/>
                  <a:pt x="106" y="240"/>
                  <a:pt x="106" y="240"/>
                </a:cubicBezTo>
                <a:cubicBezTo>
                  <a:pt x="106" y="240"/>
                  <a:pt x="106" y="247"/>
                  <a:pt x="99" y="247"/>
                </a:cubicBezTo>
                <a:cubicBezTo>
                  <a:pt x="99" y="240"/>
                  <a:pt x="99" y="240"/>
                  <a:pt x="99" y="247"/>
                </a:cubicBezTo>
                <a:lnTo>
                  <a:pt x="99" y="240"/>
                </a:lnTo>
                <a:cubicBezTo>
                  <a:pt x="99" y="247"/>
                  <a:pt x="99" y="247"/>
                  <a:pt x="99" y="247"/>
                </a:cubicBezTo>
                <a:lnTo>
                  <a:pt x="92" y="247"/>
                </a:lnTo>
                <a:lnTo>
                  <a:pt x="92" y="254"/>
                </a:lnTo>
                <a:cubicBezTo>
                  <a:pt x="85" y="254"/>
                  <a:pt x="85" y="254"/>
                  <a:pt x="85" y="262"/>
                </a:cubicBezTo>
                <a:lnTo>
                  <a:pt x="85" y="254"/>
                </a:lnTo>
                <a:lnTo>
                  <a:pt x="85" y="262"/>
                </a:lnTo>
                <a:cubicBezTo>
                  <a:pt x="78" y="262"/>
                  <a:pt x="78" y="262"/>
                  <a:pt x="78" y="262"/>
                </a:cubicBezTo>
                <a:cubicBezTo>
                  <a:pt x="78" y="262"/>
                  <a:pt x="78" y="262"/>
                  <a:pt x="85" y="262"/>
                </a:cubicBezTo>
                <a:lnTo>
                  <a:pt x="78" y="262"/>
                </a:lnTo>
                <a:cubicBezTo>
                  <a:pt x="78" y="269"/>
                  <a:pt x="78" y="269"/>
                  <a:pt x="78" y="269"/>
                </a:cubicBezTo>
                <a:cubicBezTo>
                  <a:pt x="78" y="262"/>
                  <a:pt x="78" y="262"/>
                  <a:pt x="78" y="269"/>
                </a:cubicBezTo>
                <a:cubicBezTo>
                  <a:pt x="78" y="262"/>
                  <a:pt x="78" y="262"/>
                  <a:pt x="78" y="262"/>
                </a:cubicBezTo>
                <a:cubicBezTo>
                  <a:pt x="78" y="262"/>
                  <a:pt x="78" y="262"/>
                  <a:pt x="78" y="269"/>
                </a:cubicBezTo>
                <a:lnTo>
                  <a:pt x="71" y="269"/>
                </a:lnTo>
                <a:cubicBezTo>
                  <a:pt x="78" y="269"/>
                  <a:pt x="78" y="269"/>
                  <a:pt x="78" y="269"/>
                </a:cubicBezTo>
                <a:lnTo>
                  <a:pt x="71" y="269"/>
                </a:lnTo>
                <a:lnTo>
                  <a:pt x="78" y="269"/>
                </a:lnTo>
                <a:lnTo>
                  <a:pt x="71" y="269"/>
                </a:lnTo>
                <a:lnTo>
                  <a:pt x="78" y="269"/>
                </a:lnTo>
                <a:cubicBezTo>
                  <a:pt x="78" y="269"/>
                  <a:pt x="78" y="269"/>
                  <a:pt x="71" y="269"/>
                </a:cubicBezTo>
                <a:cubicBezTo>
                  <a:pt x="78" y="269"/>
                  <a:pt x="78" y="269"/>
                  <a:pt x="78" y="269"/>
                </a:cubicBezTo>
                <a:lnTo>
                  <a:pt x="71" y="269"/>
                </a:lnTo>
                <a:lnTo>
                  <a:pt x="78" y="269"/>
                </a:lnTo>
                <a:cubicBezTo>
                  <a:pt x="78" y="269"/>
                  <a:pt x="78" y="269"/>
                  <a:pt x="78" y="276"/>
                </a:cubicBezTo>
                <a:lnTo>
                  <a:pt x="71" y="276"/>
                </a:lnTo>
                <a:cubicBezTo>
                  <a:pt x="78" y="276"/>
                  <a:pt x="78" y="276"/>
                  <a:pt x="78" y="276"/>
                </a:cubicBezTo>
                <a:cubicBezTo>
                  <a:pt x="71" y="276"/>
                  <a:pt x="71" y="276"/>
                  <a:pt x="71" y="276"/>
                </a:cubicBezTo>
                <a:lnTo>
                  <a:pt x="78" y="276"/>
                </a:lnTo>
                <a:cubicBezTo>
                  <a:pt x="78" y="276"/>
                  <a:pt x="78" y="276"/>
                  <a:pt x="71" y="276"/>
                </a:cubicBezTo>
                <a:lnTo>
                  <a:pt x="78" y="276"/>
                </a:lnTo>
                <a:cubicBezTo>
                  <a:pt x="71" y="276"/>
                  <a:pt x="71" y="276"/>
                  <a:pt x="71" y="276"/>
                </a:cubicBezTo>
                <a:lnTo>
                  <a:pt x="71" y="283"/>
                </a:lnTo>
                <a:cubicBezTo>
                  <a:pt x="71" y="283"/>
                  <a:pt x="71" y="283"/>
                  <a:pt x="64" y="283"/>
                </a:cubicBezTo>
                <a:lnTo>
                  <a:pt x="64" y="290"/>
                </a:lnTo>
                <a:lnTo>
                  <a:pt x="64" y="297"/>
                </a:lnTo>
                <a:lnTo>
                  <a:pt x="64" y="304"/>
                </a:lnTo>
                <a:cubicBezTo>
                  <a:pt x="57" y="304"/>
                  <a:pt x="64" y="304"/>
                  <a:pt x="57" y="304"/>
                </a:cubicBezTo>
                <a:lnTo>
                  <a:pt x="57" y="297"/>
                </a:lnTo>
                <a:cubicBezTo>
                  <a:pt x="57" y="297"/>
                  <a:pt x="57" y="297"/>
                  <a:pt x="57" y="290"/>
                </a:cubicBezTo>
                <a:cubicBezTo>
                  <a:pt x="57" y="297"/>
                  <a:pt x="57" y="297"/>
                  <a:pt x="57" y="304"/>
                </a:cubicBezTo>
                <a:lnTo>
                  <a:pt x="57" y="311"/>
                </a:lnTo>
                <a:cubicBezTo>
                  <a:pt x="64" y="311"/>
                  <a:pt x="64" y="311"/>
                  <a:pt x="64" y="311"/>
                </a:cubicBezTo>
                <a:cubicBezTo>
                  <a:pt x="64" y="311"/>
                  <a:pt x="64" y="311"/>
                  <a:pt x="64" y="318"/>
                </a:cubicBezTo>
                <a:cubicBezTo>
                  <a:pt x="71" y="318"/>
                  <a:pt x="71" y="318"/>
                  <a:pt x="71" y="318"/>
                </a:cubicBezTo>
                <a:lnTo>
                  <a:pt x="78" y="318"/>
                </a:lnTo>
                <a:lnTo>
                  <a:pt x="78" y="325"/>
                </a:lnTo>
                <a:cubicBezTo>
                  <a:pt x="78" y="325"/>
                  <a:pt x="78" y="325"/>
                  <a:pt x="78" y="318"/>
                </a:cubicBezTo>
                <a:cubicBezTo>
                  <a:pt x="71" y="318"/>
                  <a:pt x="71" y="325"/>
                  <a:pt x="71" y="325"/>
                </a:cubicBezTo>
                <a:lnTo>
                  <a:pt x="71" y="318"/>
                </a:lnTo>
                <a:lnTo>
                  <a:pt x="64" y="318"/>
                </a:lnTo>
                <a:lnTo>
                  <a:pt x="57" y="318"/>
                </a:lnTo>
                <a:cubicBezTo>
                  <a:pt x="57" y="318"/>
                  <a:pt x="57" y="318"/>
                  <a:pt x="57" y="311"/>
                </a:cubicBezTo>
                <a:cubicBezTo>
                  <a:pt x="57" y="311"/>
                  <a:pt x="57" y="311"/>
                  <a:pt x="57" y="318"/>
                </a:cubicBezTo>
                <a:cubicBezTo>
                  <a:pt x="57" y="325"/>
                  <a:pt x="57" y="339"/>
                  <a:pt x="57" y="354"/>
                </a:cubicBezTo>
                <a:cubicBezTo>
                  <a:pt x="57" y="354"/>
                  <a:pt x="57" y="354"/>
                  <a:pt x="64" y="354"/>
                </a:cubicBezTo>
                <a:cubicBezTo>
                  <a:pt x="64" y="354"/>
                  <a:pt x="64" y="354"/>
                  <a:pt x="71" y="354"/>
                </a:cubicBezTo>
                <a:cubicBezTo>
                  <a:pt x="71" y="354"/>
                  <a:pt x="71" y="354"/>
                  <a:pt x="71" y="361"/>
                </a:cubicBezTo>
                <a:cubicBezTo>
                  <a:pt x="71" y="354"/>
                  <a:pt x="71" y="354"/>
                  <a:pt x="71" y="354"/>
                </a:cubicBezTo>
                <a:cubicBezTo>
                  <a:pt x="78" y="354"/>
                  <a:pt x="78" y="354"/>
                  <a:pt x="78" y="354"/>
                </a:cubicBezTo>
                <a:cubicBezTo>
                  <a:pt x="71" y="354"/>
                  <a:pt x="71" y="354"/>
                  <a:pt x="71" y="361"/>
                </a:cubicBezTo>
                <a:cubicBezTo>
                  <a:pt x="71" y="361"/>
                  <a:pt x="71" y="361"/>
                  <a:pt x="71" y="368"/>
                </a:cubicBezTo>
                <a:cubicBezTo>
                  <a:pt x="78" y="368"/>
                  <a:pt x="78" y="361"/>
                  <a:pt x="78" y="361"/>
                </a:cubicBezTo>
                <a:cubicBezTo>
                  <a:pt x="78" y="361"/>
                  <a:pt x="78" y="361"/>
                  <a:pt x="71" y="361"/>
                </a:cubicBezTo>
                <a:cubicBezTo>
                  <a:pt x="78" y="361"/>
                  <a:pt x="78" y="361"/>
                  <a:pt x="78" y="361"/>
                </a:cubicBezTo>
                <a:lnTo>
                  <a:pt x="78" y="354"/>
                </a:lnTo>
                <a:cubicBezTo>
                  <a:pt x="78" y="354"/>
                  <a:pt x="78" y="354"/>
                  <a:pt x="78" y="361"/>
                </a:cubicBezTo>
                <a:lnTo>
                  <a:pt x="85" y="361"/>
                </a:lnTo>
                <a:cubicBezTo>
                  <a:pt x="92" y="361"/>
                  <a:pt x="92" y="361"/>
                  <a:pt x="92" y="361"/>
                </a:cubicBezTo>
                <a:cubicBezTo>
                  <a:pt x="99" y="361"/>
                  <a:pt x="99" y="361"/>
                  <a:pt x="99" y="361"/>
                </a:cubicBezTo>
                <a:lnTo>
                  <a:pt x="106" y="361"/>
                </a:lnTo>
                <a:cubicBezTo>
                  <a:pt x="99" y="361"/>
                  <a:pt x="106" y="368"/>
                  <a:pt x="99" y="368"/>
                </a:cubicBezTo>
                <a:cubicBezTo>
                  <a:pt x="99" y="368"/>
                  <a:pt x="99" y="368"/>
                  <a:pt x="106" y="368"/>
                </a:cubicBezTo>
                <a:cubicBezTo>
                  <a:pt x="113" y="368"/>
                  <a:pt x="113" y="368"/>
                  <a:pt x="113" y="375"/>
                </a:cubicBezTo>
                <a:lnTo>
                  <a:pt x="113" y="368"/>
                </a:lnTo>
                <a:lnTo>
                  <a:pt x="113" y="375"/>
                </a:lnTo>
                <a:cubicBezTo>
                  <a:pt x="113" y="375"/>
                  <a:pt x="113" y="375"/>
                  <a:pt x="120" y="375"/>
                </a:cubicBezTo>
                <a:lnTo>
                  <a:pt x="127" y="375"/>
                </a:lnTo>
                <a:lnTo>
                  <a:pt x="127" y="382"/>
                </a:lnTo>
                <a:lnTo>
                  <a:pt x="134" y="382"/>
                </a:lnTo>
                <a:lnTo>
                  <a:pt x="134" y="389"/>
                </a:lnTo>
                <a:lnTo>
                  <a:pt x="127" y="389"/>
                </a:lnTo>
                <a:lnTo>
                  <a:pt x="127" y="396"/>
                </a:lnTo>
                <a:cubicBezTo>
                  <a:pt x="134" y="396"/>
                  <a:pt x="134" y="396"/>
                  <a:pt x="134" y="396"/>
                </a:cubicBezTo>
                <a:cubicBezTo>
                  <a:pt x="141" y="396"/>
                  <a:pt x="141" y="389"/>
                  <a:pt x="141" y="389"/>
                </a:cubicBezTo>
                <a:cubicBezTo>
                  <a:pt x="141" y="396"/>
                  <a:pt x="148" y="396"/>
                  <a:pt x="148" y="396"/>
                </a:cubicBezTo>
                <a:cubicBezTo>
                  <a:pt x="155" y="396"/>
                  <a:pt x="155" y="396"/>
                  <a:pt x="155" y="396"/>
                </a:cubicBezTo>
                <a:lnTo>
                  <a:pt x="163" y="396"/>
                </a:lnTo>
                <a:cubicBezTo>
                  <a:pt x="163" y="396"/>
                  <a:pt x="163" y="403"/>
                  <a:pt x="170" y="403"/>
                </a:cubicBezTo>
                <a:cubicBezTo>
                  <a:pt x="177" y="403"/>
                  <a:pt x="177" y="410"/>
                  <a:pt x="177" y="410"/>
                </a:cubicBezTo>
                <a:cubicBezTo>
                  <a:pt x="177" y="417"/>
                  <a:pt x="170" y="417"/>
                  <a:pt x="170" y="417"/>
                </a:cubicBezTo>
                <a:cubicBezTo>
                  <a:pt x="170" y="417"/>
                  <a:pt x="170" y="417"/>
                  <a:pt x="170" y="424"/>
                </a:cubicBezTo>
                <a:cubicBezTo>
                  <a:pt x="170" y="424"/>
                  <a:pt x="170" y="424"/>
                  <a:pt x="163" y="424"/>
                </a:cubicBezTo>
                <a:cubicBezTo>
                  <a:pt x="163" y="424"/>
                  <a:pt x="163" y="424"/>
                  <a:pt x="163" y="431"/>
                </a:cubicBezTo>
                <a:lnTo>
                  <a:pt x="163" y="438"/>
                </a:lnTo>
                <a:cubicBezTo>
                  <a:pt x="163" y="438"/>
                  <a:pt x="163" y="438"/>
                  <a:pt x="163" y="445"/>
                </a:cubicBezTo>
                <a:cubicBezTo>
                  <a:pt x="155" y="445"/>
                  <a:pt x="155" y="445"/>
                  <a:pt x="155" y="452"/>
                </a:cubicBezTo>
                <a:cubicBezTo>
                  <a:pt x="155" y="452"/>
                  <a:pt x="155" y="452"/>
                  <a:pt x="148" y="452"/>
                </a:cubicBezTo>
                <a:cubicBezTo>
                  <a:pt x="148" y="452"/>
                  <a:pt x="148" y="452"/>
                  <a:pt x="148" y="460"/>
                </a:cubicBezTo>
                <a:cubicBezTo>
                  <a:pt x="148" y="460"/>
                  <a:pt x="148" y="452"/>
                  <a:pt x="141" y="452"/>
                </a:cubicBezTo>
                <a:cubicBezTo>
                  <a:pt x="141" y="460"/>
                  <a:pt x="141" y="460"/>
                  <a:pt x="141" y="460"/>
                </a:cubicBezTo>
                <a:cubicBezTo>
                  <a:pt x="141" y="460"/>
                  <a:pt x="141" y="460"/>
                  <a:pt x="134" y="460"/>
                </a:cubicBezTo>
                <a:cubicBezTo>
                  <a:pt x="141" y="460"/>
                  <a:pt x="134" y="467"/>
                  <a:pt x="134" y="467"/>
                </a:cubicBezTo>
                <a:cubicBezTo>
                  <a:pt x="141" y="474"/>
                  <a:pt x="134" y="474"/>
                  <a:pt x="134" y="474"/>
                </a:cubicBezTo>
                <a:cubicBezTo>
                  <a:pt x="134" y="481"/>
                  <a:pt x="127" y="481"/>
                  <a:pt x="127" y="481"/>
                </a:cubicBezTo>
                <a:cubicBezTo>
                  <a:pt x="127" y="481"/>
                  <a:pt x="134" y="481"/>
                  <a:pt x="134" y="474"/>
                </a:cubicBezTo>
                <a:lnTo>
                  <a:pt x="127" y="474"/>
                </a:lnTo>
                <a:cubicBezTo>
                  <a:pt x="127" y="474"/>
                  <a:pt x="127" y="474"/>
                  <a:pt x="127" y="481"/>
                </a:cubicBezTo>
                <a:cubicBezTo>
                  <a:pt x="170" y="523"/>
                  <a:pt x="233" y="551"/>
                  <a:pt x="297" y="551"/>
                </a:cubicBezTo>
                <a:cubicBezTo>
                  <a:pt x="417" y="551"/>
                  <a:pt x="516" y="460"/>
                  <a:pt x="537" y="347"/>
                </a:cubicBezTo>
                <a:cubicBezTo>
                  <a:pt x="537" y="339"/>
                  <a:pt x="537" y="339"/>
                  <a:pt x="537" y="339"/>
                </a:cubicBezTo>
                <a:cubicBezTo>
                  <a:pt x="537" y="332"/>
                  <a:pt x="530" y="332"/>
                  <a:pt x="530" y="332"/>
                </a:cubicBezTo>
                <a:cubicBezTo>
                  <a:pt x="530" y="332"/>
                  <a:pt x="530" y="332"/>
                  <a:pt x="530" y="325"/>
                </a:cubicBezTo>
                <a:cubicBezTo>
                  <a:pt x="530" y="325"/>
                  <a:pt x="530" y="325"/>
                  <a:pt x="530" y="318"/>
                </a:cubicBezTo>
                <a:lnTo>
                  <a:pt x="530" y="311"/>
                </a:lnTo>
                <a:cubicBezTo>
                  <a:pt x="530" y="311"/>
                  <a:pt x="530" y="311"/>
                  <a:pt x="523" y="311"/>
                </a:cubicBezTo>
                <a:cubicBezTo>
                  <a:pt x="523" y="304"/>
                  <a:pt x="523" y="304"/>
                  <a:pt x="523" y="304"/>
                </a:cubicBezTo>
                <a:cubicBezTo>
                  <a:pt x="516" y="304"/>
                  <a:pt x="516" y="304"/>
                  <a:pt x="516" y="304"/>
                </a:cubicBezTo>
                <a:cubicBezTo>
                  <a:pt x="516" y="304"/>
                  <a:pt x="516" y="304"/>
                  <a:pt x="523" y="304"/>
                </a:cubicBezTo>
                <a:lnTo>
                  <a:pt x="516" y="304"/>
                </a:lnTo>
                <a:lnTo>
                  <a:pt x="516" y="297"/>
                </a:lnTo>
                <a:cubicBezTo>
                  <a:pt x="516" y="297"/>
                  <a:pt x="516" y="297"/>
                  <a:pt x="516" y="290"/>
                </a:cubicBezTo>
                <a:cubicBezTo>
                  <a:pt x="516" y="297"/>
                  <a:pt x="516" y="297"/>
                  <a:pt x="509" y="297"/>
                </a:cubicBezTo>
                <a:cubicBezTo>
                  <a:pt x="509" y="290"/>
                  <a:pt x="509" y="290"/>
                  <a:pt x="509" y="290"/>
                </a:cubicBezTo>
                <a:cubicBezTo>
                  <a:pt x="509" y="290"/>
                  <a:pt x="509" y="290"/>
                  <a:pt x="509" y="297"/>
                </a:cubicBezTo>
                <a:cubicBezTo>
                  <a:pt x="509" y="297"/>
                  <a:pt x="509" y="297"/>
                  <a:pt x="502" y="297"/>
                </a:cubicBezTo>
                <a:lnTo>
                  <a:pt x="502" y="304"/>
                </a:lnTo>
                <a:cubicBezTo>
                  <a:pt x="495" y="304"/>
                  <a:pt x="495" y="304"/>
                  <a:pt x="495" y="304"/>
                </a:cubicBezTo>
                <a:lnTo>
                  <a:pt x="488" y="311"/>
                </a:lnTo>
                <a:cubicBezTo>
                  <a:pt x="481" y="311"/>
                  <a:pt x="481" y="311"/>
                  <a:pt x="481" y="311"/>
                </a:cubicBezTo>
                <a:cubicBezTo>
                  <a:pt x="481" y="311"/>
                  <a:pt x="481" y="311"/>
                  <a:pt x="481" y="318"/>
                </a:cubicBezTo>
                <a:lnTo>
                  <a:pt x="481" y="325"/>
                </a:lnTo>
                <a:cubicBezTo>
                  <a:pt x="481" y="325"/>
                  <a:pt x="481" y="325"/>
                  <a:pt x="481" y="332"/>
                </a:cubicBezTo>
                <a:cubicBezTo>
                  <a:pt x="481" y="332"/>
                  <a:pt x="481" y="332"/>
                  <a:pt x="474" y="332"/>
                </a:cubicBezTo>
                <a:cubicBezTo>
                  <a:pt x="474" y="325"/>
                  <a:pt x="474" y="325"/>
                  <a:pt x="466" y="325"/>
                </a:cubicBezTo>
                <a:cubicBezTo>
                  <a:pt x="466" y="325"/>
                  <a:pt x="466" y="325"/>
                  <a:pt x="466" y="318"/>
                </a:cubicBezTo>
                <a:lnTo>
                  <a:pt x="466" y="311"/>
                </a:lnTo>
                <a:cubicBezTo>
                  <a:pt x="466" y="311"/>
                  <a:pt x="466" y="304"/>
                  <a:pt x="459" y="304"/>
                </a:cubicBezTo>
                <a:cubicBezTo>
                  <a:pt x="459" y="297"/>
                  <a:pt x="459" y="297"/>
                  <a:pt x="459" y="297"/>
                </a:cubicBezTo>
                <a:cubicBezTo>
                  <a:pt x="466" y="297"/>
                  <a:pt x="459" y="297"/>
                  <a:pt x="459" y="297"/>
                </a:cubicBezTo>
                <a:cubicBezTo>
                  <a:pt x="452" y="297"/>
                  <a:pt x="452" y="297"/>
                  <a:pt x="452" y="297"/>
                </a:cubicBezTo>
                <a:cubicBezTo>
                  <a:pt x="452" y="297"/>
                  <a:pt x="452" y="297"/>
                  <a:pt x="452" y="290"/>
                </a:cubicBezTo>
                <a:cubicBezTo>
                  <a:pt x="452" y="297"/>
                  <a:pt x="452" y="290"/>
                  <a:pt x="452" y="290"/>
                </a:cubicBezTo>
                <a:cubicBezTo>
                  <a:pt x="445" y="290"/>
                  <a:pt x="445" y="290"/>
                  <a:pt x="445" y="290"/>
                </a:cubicBezTo>
                <a:cubicBezTo>
                  <a:pt x="445" y="283"/>
                  <a:pt x="445" y="283"/>
                  <a:pt x="445" y="283"/>
                </a:cubicBezTo>
                <a:cubicBezTo>
                  <a:pt x="445" y="283"/>
                  <a:pt x="438" y="290"/>
                  <a:pt x="438" y="283"/>
                </a:cubicBezTo>
                <a:lnTo>
                  <a:pt x="431" y="283"/>
                </a:lnTo>
                <a:cubicBezTo>
                  <a:pt x="431" y="290"/>
                  <a:pt x="431" y="290"/>
                  <a:pt x="431" y="290"/>
                </a:cubicBezTo>
                <a:lnTo>
                  <a:pt x="431" y="283"/>
                </a:lnTo>
                <a:cubicBezTo>
                  <a:pt x="424" y="283"/>
                  <a:pt x="424" y="283"/>
                  <a:pt x="424" y="283"/>
                </a:cubicBezTo>
                <a:cubicBezTo>
                  <a:pt x="417" y="283"/>
                  <a:pt x="417" y="283"/>
                  <a:pt x="417" y="283"/>
                </a:cubicBezTo>
                <a:lnTo>
                  <a:pt x="410" y="283"/>
                </a:lnTo>
                <a:cubicBezTo>
                  <a:pt x="410" y="283"/>
                  <a:pt x="403" y="283"/>
                  <a:pt x="403" y="276"/>
                </a:cubicBezTo>
                <a:cubicBezTo>
                  <a:pt x="403" y="276"/>
                  <a:pt x="403" y="276"/>
                  <a:pt x="403" y="269"/>
                </a:cubicBezTo>
                <a:cubicBezTo>
                  <a:pt x="396" y="269"/>
                  <a:pt x="396" y="269"/>
                  <a:pt x="396" y="269"/>
                </a:cubicBezTo>
                <a:cubicBezTo>
                  <a:pt x="396" y="269"/>
                  <a:pt x="396" y="269"/>
                  <a:pt x="396" y="276"/>
                </a:cubicBezTo>
                <a:cubicBezTo>
                  <a:pt x="396" y="276"/>
                  <a:pt x="396" y="276"/>
                  <a:pt x="396" y="283"/>
                </a:cubicBezTo>
                <a:cubicBezTo>
                  <a:pt x="396" y="283"/>
                  <a:pt x="396" y="283"/>
                  <a:pt x="403" y="283"/>
                </a:cubicBezTo>
                <a:cubicBezTo>
                  <a:pt x="403" y="283"/>
                  <a:pt x="403" y="283"/>
                  <a:pt x="396" y="283"/>
                </a:cubicBezTo>
                <a:lnTo>
                  <a:pt x="403" y="283"/>
                </a:lnTo>
                <a:cubicBezTo>
                  <a:pt x="396" y="283"/>
                  <a:pt x="396" y="283"/>
                  <a:pt x="403" y="283"/>
                </a:cubicBezTo>
                <a:lnTo>
                  <a:pt x="403" y="290"/>
                </a:lnTo>
                <a:cubicBezTo>
                  <a:pt x="403" y="283"/>
                  <a:pt x="403" y="283"/>
                  <a:pt x="403" y="283"/>
                </a:cubicBezTo>
                <a:lnTo>
                  <a:pt x="403" y="290"/>
                </a:lnTo>
                <a:cubicBezTo>
                  <a:pt x="410" y="290"/>
                  <a:pt x="410" y="290"/>
                  <a:pt x="410" y="290"/>
                </a:cubicBezTo>
                <a:cubicBezTo>
                  <a:pt x="417" y="283"/>
                  <a:pt x="417" y="283"/>
                  <a:pt x="417" y="283"/>
                </a:cubicBezTo>
                <a:lnTo>
                  <a:pt x="417" y="290"/>
                </a:lnTo>
                <a:lnTo>
                  <a:pt x="424" y="290"/>
                </a:lnTo>
                <a:cubicBezTo>
                  <a:pt x="424" y="290"/>
                  <a:pt x="424" y="290"/>
                  <a:pt x="424" y="297"/>
                </a:cubicBezTo>
                <a:cubicBezTo>
                  <a:pt x="424" y="304"/>
                  <a:pt x="424" y="304"/>
                  <a:pt x="424" y="304"/>
                </a:cubicBezTo>
                <a:cubicBezTo>
                  <a:pt x="417" y="304"/>
                  <a:pt x="417" y="304"/>
                  <a:pt x="417" y="304"/>
                </a:cubicBezTo>
                <a:lnTo>
                  <a:pt x="417" y="311"/>
                </a:lnTo>
                <a:cubicBezTo>
                  <a:pt x="410" y="311"/>
                  <a:pt x="410" y="311"/>
                  <a:pt x="410" y="311"/>
                </a:cubicBezTo>
                <a:lnTo>
                  <a:pt x="403" y="311"/>
                </a:lnTo>
                <a:cubicBezTo>
                  <a:pt x="403" y="318"/>
                  <a:pt x="403" y="318"/>
                  <a:pt x="396" y="318"/>
                </a:cubicBezTo>
                <a:lnTo>
                  <a:pt x="389" y="318"/>
                </a:lnTo>
                <a:cubicBezTo>
                  <a:pt x="382" y="325"/>
                  <a:pt x="382" y="325"/>
                  <a:pt x="382" y="318"/>
                </a:cubicBezTo>
                <a:cubicBezTo>
                  <a:pt x="382" y="318"/>
                  <a:pt x="382" y="318"/>
                  <a:pt x="382" y="311"/>
                </a:cubicBezTo>
                <a:cubicBezTo>
                  <a:pt x="382" y="311"/>
                  <a:pt x="375" y="311"/>
                  <a:pt x="375" y="304"/>
                </a:cubicBezTo>
                <a:cubicBezTo>
                  <a:pt x="375" y="304"/>
                  <a:pt x="375" y="304"/>
                  <a:pt x="368" y="297"/>
                </a:cubicBezTo>
                <a:cubicBezTo>
                  <a:pt x="368" y="297"/>
                  <a:pt x="368" y="297"/>
                  <a:pt x="368" y="290"/>
                </a:cubicBezTo>
                <a:cubicBezTo>
                  <a:pt x="368" y="283"/>
                  <a:pt x="361" y="283"/>
                  <a:pt x="361" y="283"/>
                </a:cubicBezTo>
                <a:cubicBezTo>
                  <a:pt x="361" y="276"/>
                  <a:pt x="361" y="276"/>
                  <a:pt x="361" y="276"/>
                </a:cubicBezTo>
                <a:cubicBezTo>
                  <a:pt x="361" y="269"/>
                  <a:pt x="353" y="269"/>
                  <a:pt x="353" y="269"/>
                </a:cubicBezTo>
                <a:cubicBezTo>
                  <a:pt x="353" y="269"/>
                  <a:pt x="353" y="269"/>
                  <a:pt x="361" y="262"/>
                </a:cubicBezTo>
                <a:cubicBezTo>
                  <a:pt x="361" y="254"/>
                  <a:pt x="361" y="254"/>
                  <a:pt x="361" y="254"/>
                </a:cubicBezTo>
                <a:cubicBezTo>
                  <a:pt x="361" y="254"/>
                  <a:pt x="361" y="254"/>
                  <a:pt x="353" y="254"/>
                </a:cubicBezTo>
                <a:cubicBezTo>
                  <a:pt x="353" y="254"/>
                  <a:pt x="353" y="254"/>
                  <a:pt x="346" y="254"/>
                </a:cubicBezTo>
                <a:cubicBezTo>
                  <a:pt x="346" y="254"/>
                  <a:pt x="346" y="247"/>
                  <a:pt x="346" y="254"/>
                </a:cubicBezTo>
                <a:cubicBezTo>
                  <a:pt x="346" y="254"/>
                  <a:pt x="346" y="254"/>
                  <a:pt x="339" y="254"/>
                </a:cubicBezTo>
                <a:cubicBezTo>
                  <a:pt x="339" y="247"/>
                  <a:pt x="339" y="247"/>
                  <a:pt x="339" y="247"/>
                </a:cubicBezTo>
                <a:cubicBezTo>
                  <a:pt x="332" y="247"/>
                  <a:pt x="332" y="247"/>
                  <a:pt x="332" y="247"/>
                </a:cubicBezTo>
                <a:cubicBezTo>
                  <a:pt x="339" y="247"/>
                  <a:pt x="339" y="247"/>
                  <a:pt x="332" y="247"/>
                </a:cubicBezTo>
                <a:lnTo>
                  <a:pt x="339" y="247"/>
                </a:lnTo>
                <a:lnTo>
                  <a:pt x="332" y="247"/>
                </a:lnTo>
                <a:cubicBezTo>
                  <a:pt x="332" y="240"/>
                  <a:pt x="332" y="240"/>
                  <a:pt x="332" y="240"/>
                </a:cubicBezTo>
                <a:cubicBezTo>
                  <a:pt x="332" y="240"/>
                  <a:pt x="332" y="240"/>
                  <a:pt x="339" y="240"/>
                </a:cubicBezTo>
                <a:cubicBezTo>
                  <a:pt x="332" y="240"/>
                  <a:pt x="332" y="240"/>
                  <a:pt x="332" y="240"/>
                </a:cubicBezTo>
                <a:lnTo>
                  <a:pt x="339" y="240"/>
                </a:lnTo>
                <a:lnTo>
                  <a:pt x="346" y="240"/>
                </a:lnTo>
                <a:cubicBezTo>
                  <a:pt x="346" y="240"/>
                  <a:pt x="346" y="240"/>
                  <a:pt x="339" y="240"/>
                </a:cubicBezTo>
                <a:cubicBezTo>
                  <a:pt x="339" y="240"/>
                  <a:pt x="339" y="240"/>
                  <a:pt x="339" y="233"/>
                </a:cubicBezTo>
                <a:lnTo>
                  <a:pt x="346" y="240"/>
                </a:lnTo>
                <a:lnTo>
                  <a:pt x="346" y="233"/>
                </a:lnTo>
                <a:cubicBezTo>
                  <a:pt x="346" y="240"/>
                  <a:pt x="346" y="240"/>
                  <a:pt x="346" y="240"/>
                </a:cubicBezTo>
                <a:cubicBezTo>
                  <a:pt x="346" y="233"/>
                  <a:pt x="346" y="233"/>
                  <a:pt x="346" y="233"/>
                </a:cubicBezTo>
                <a:lnTo>
                  <a:pt x="353" y="233"/>
                </a:lnTo>
                <a:cubicBezTo>
                  <a:pt x="353" y="233"/>
                  <a:pt x="353" y="233"/>
                  <a:pt x="361" y="233"/>
                </a:cubicBezTo>
                <a:cubicBezTo>
                  <a:pt x="361" y="233"/>
                  <a:pt x="361" y="240"/>
                  <a:pt x="368" y="240"/>
                </a:cubicBezTo>
                <a:lnTo>
                  <a:pt x="375" y="240"/>
                </a:lnTo>
                <a:lnTo>
                  <a:pt x="375" y="233"/>
                </a:lnTo>
                <a:cubicBezTo>
                  <a:pt x="375" y="226"/>
                  <a:pt x="375" y="226"/>
                  <a:pt x="375" y="226"/>
                </a:cubicBezTo>
                <a:lnTo>
                  <a:pt x="368" y="226"/>
                </a:lnTo>
                <a:lnTo>
                  <a:pt x="361" y="226"/>
                </a:lnTo>
                <a:cubicBezTo>
                  <a:pt x="361" y="226"/>
                  <a:pt x="368" y="226"/>
                  <a:pt x="368" y="219"/>
                </a:cubicBezTo>
                <a:cubicBezTo>
                  <a:pt x="368" y="219"/>
                  <a:pt x="368" y="219"/>
                  <a:pt x="361" y="219"/>
                </a:cubicBezTo>
                <a:cubicBezTo>
                  <a:pt x="353" y="219"/>
                  <a:pt x="353" y="219"/>
                  <a:pt x="353" y="219"/>
                </a:cubicBezTo>
                <a:cubicBezTo>
                  <a:pt x="353" y="219"/>
                  <a:pt x="361" y="219"/>
                  <a:pt x="361" y="226"/>
                </a:cubicBezTo>
                <a:cubicBezTo>
                  <a:pt x="361" y="226"/>
                  <a:pt x="361" y="226"/>
                  <a:pt x="353" y="226"/>
                </a:cubicBezTo>
                <a:cubicBezTo>
                  <a:pt x="353" y="219"/>
                  <a:pt x="353" y="219"/>
                  <a:pt x="353" y="219"/>
                </a:cubicBezTo>
                <a:cubicBezTo>
                  <a:pt x="353" y="219"/>
                  <a:pt x="353" y="219"/>
                  <a:pt x="346" y="219"/>
                </a:cubicBezTo>
                <a:cubicBezTo>
                  <a:pt x="346" y="219"/>
                  <a:pt x="346" y="219"/>
                  <a:pt x="353" y="219"/>
                </a:cubicBezTo>
                <a:cubicBezTo>
                  <a:pt x="346" y="219"/>
                  <a:pt x="346" y="219"/>
                  <a:pt x="346" y="219"/>
                </a:cubicBezTo>
                <a:cubicBezTo>
                  <a:pt x="346" y="219"/>
                  <a:pt x="339" y="219"/>
                  <a:pt x="346" y="219"/>
                </a:cubicBezTo>
                <a:cubicBezTo>
                  <a:pt x="346" y="226"/>
                  <a:pt x="346" y="226"/>
                  <a:pt x="346" y="226"/>
                </a:cubicBezTo>
                <a:cubicBezTo>
                  <a:pt x="346" y="226"/>
                  <a:pt x="346" y="226"/>
                  <a:pt x="339" y="226"/>
                </a:cubicBezTo>
                <a:cubicBezTo>
                  <a:pt x="339" y="226"/>
                  <a:pt x="339" y="226"/>
                  <a:pt x="339" y="233"/>
                </a:cubicBezTo>
                <a:cubicBezTo>
                  <a:pt x="339" y="240"/>
                  <a:pt x="339" y="240"/>
                  <a:pt x="339" y="240"/>
                </a:cubicBezTo>
                <a:lnTo>
                  <a:pt x="332" y="240"/>
                </a:lnTo>
                <a:cubicBezTo>
                  <a:pt x="332" y="240"/>
                  <a:pt x="332" y="240"/>
                  <a:pt x="325" y="240"/>
                </a:cubicBezTo>
                <a:cubicBezTo>
                  <a:pt x="325" y="240"/>
                  <a:pt x="325" y="240"/>
                  <a:pt x="325" y="247"/>
                </a:cubicBezTo>
                <a:cubicBezTo>
                  <a:pt x="325" y="247"/>
                  <a:pt x="325" y="247"/>
                  <a:pt x="325" y="254"/>
                </a:cubicBezTo>
                <a:lnTo>
                  <a:pt x="325" y="247"/>
                </a:lnTo>
                <a:cubicBezTo>
                  <a:pt x="325" y="247"/>
                  <a:pt x="325" y="247"/>
                  <a:pt x="318" y="254"/>
                </a:cubicBezTo>
                <a:cubicBezTo>
                  <a:pt x="318" y="247"/>
                  <a:pt x="318" y="247"/>
                  <a:pt x="318" y="247"/>
                </a:cubicBezTo>
                <a:lnTo>
                  <a:pt x="325" y="247"/>
                </a:lnTo>
                <a:lnTo>
                  <a:pt x="318" y="247"/>
                </a:lnTo>
                <a:cubicBezTo>
                  <a:pt x="318" y="247"/>
                  <a:pt x="318" y="247"/>
                  <a:pt x="318" y="240"/>
                </a:cubicBezTo>
                <a:cubicBezTo>
                  <a:pt x="318" y="247"/>
                  <a:pt x="318" y="240"/>
                  <a:pt x="318" y="240"/>
                </a:cubicBezTo>
                <a:lnTo>
                  <a:pt x="318" y="233"/>
                </a:lnTo>
                <a:cubicBezTo>
                  <a:pt x="318" y="233"/>
                  <a:pt x="318" y="233"/>
                  <a:pt x="311" y="233"/>
                </a:cubicBezTo>
                <a:lnTo>
                  <a:pt x="304" y="226"/>
                </a:lnTo>
                <a:cubicBezTo>
                  <a:pt x="297" y="226"/>
                  <a:pt x="297" y="226"/>
                  <a:pt x="297" y="226"/>
                </a:cubicBezTo>
                <a:lnTo>
                  <a:pt x="297" y="219"/>
                </a:lnTo>
                <a:lnTo>
                  <a:pt x="297" y="226"/>
                </a:lnTo>
                <a:cubicBezTo>
                  <a:pt x="297" y="233"/>
                  <a:pt x="297" y="233"/>
                  <a:pt x="297" y="233"/>
                </a:cubicBezTo>
                <a:lnTo>
                  <a:pt x="304" y="233"/>
                </a:lnTo>
                <a:cubicBezTo>
                  <a:pt x="311" y="240"/>
                  <a:pt x="311" y="240"/>
                  <a:pt x="311" y="240"/>
                </a:cubicBezTo>
                <a:lnTo>
                  <a:pt x="304" y="240"/>
                </a:lnTo>
                <a:cubicBezTo>
                  <a:pt x="311" y="240"/>
                  <a:pt x="311" y="240"/>
                  <a:pt x="311" y="240"/>
                </a:cubicBezTo>
                <a:cubicBezTo>
                  <a:pt x="311" y="240"/>
                  <a:pt x="311" y="240"/>
                  <a:pt x="311" y="247"/>
                </a:cubicBezTo>
                <a:cubicBezTo>
                  <a:pt x="311" y="247"/>
                  <a:pt x="311" y="247"/>
                  <a:pt x="304" y="247"/>
                </a:cubicBezTo>
                <a:lnTo>
                  <a:pt x="304" y="240"/>
                </a:lnTo>
                <a:cubicBezTo>
                  <a:pt x="304" y="240"/>
                  <a:pt x="304" y="240"/>
                  <a:pt x="297" y="240"/>
                </a:cubicBezTo>
                <a:cubicBezTo>
                  <a:pt x="297" y="233"/>
                  <a:pt x="297" y="240"/>
                  <a:pt x="297" y="233"/>
                </a:cubicBezTo>
                <a:cubicBezTo>
                  <a:pt x="297" y="233"/>
                  <a:pt x="297" y="233"/>
                  <a:pt x="290" y="233"/>
                </a:cubicBezTo>
                <a:lnTo>
                  <a:pt x="290" y="226"/>
                </a:lnTo>
                <a:lnTo>
                  <a:pt x="283" y="226"/>
                </a:lnTo>
                <a:cubicBezTo>
                  <a:pt x="283" y="226"/>
                  <a:pt x="283" y="233"/>
                  <a:pt x="276" y="233"/>
                </a:cubicBezTo>
                <a:cubicBezTo>
                  <a:pt x="276" y="226"/>
                  <a:pt x="276" y="233"/>
                  <a:pt x="276" y="233"/>
                </a:cubicBezTo>
                <a:cubicBezTo>
                  <a:pt x="276" y="233"/>
                  <a:pt x="276" y="226"/>
                  <a:pt x="269" y="233"/>
                </a:cubicBezTo>
                <a:cubicBezTo>
                  <a:pt x="269" y="240"/>
                  <a:pt x="262" y="233"/>
                  <a:pt x="262" y="240"/>
                </a:cubicBezTo>
                <a:cubicBezTo>
                  <a:pt x="262" y="240"/>
                  <a:pt x="262" y="240"/>
                  <a:pt x="262" y="247"/>
                </a:cubicBezTo>
                <a:lnTo>
                  <a:pt x="255" y="247"/>
                </a:lnTo>
                <a:cubicBezTo>
                  <a:pt x="255" y="247"/>
                  <a:pt x="255" y="247"/>
                  <a:pt x="255" y="254"/>
                </a:cubicBezTo>
                <a:lnTo>
                  <a:pt x="248" y="254"/>
                </a:lnTo>
                <a:cubicBezTo>
                  <a:pt x="248" y="254"/>
                  <a:pt x="248" y="254"/>
                  <a:pt x="240" y="254"/>
                </a:cubicBezTo>
                <a:cubicBezTo>
                  <a:pt x="240" y="247"/>
                  <a:pt x="240" y="247"/>
                  <a:pt x="240" y="247"/>
                </a:cubicBezTo>
                <a:cubicBezTo>
                  <a:pt x="233" y="247"/>
                  <a:pt x="240" y="247"/>
                  <a:pt x="240" y="247"/>
                </a:cubicBezTo>
                <a:lnTo>
                  <a:pt x="233" y="247"/>
                </a:lnTo>
                <a:cubicBezTo>
                  <a:pt x="233" y="247"/>
                  <a:pt x="233" y="247"/>
                  <a:pt x="240" y="247"/>
                </a:cubicBezTo>
                <a:cubicBezTo>
                  <a:pt x="240" y="247"/>
                  <a:pt x="240" y="247"/>
                  <a:pt x="233" y="247"/>
                </a:cubicBezTo>
                <a:lnTo>
                  <a:pt x="233" y="240"/>
                </a:lnTo>
                <a:cubicBezTo>
                  <a:pt x="240" y="240"/>
                  <a:pt x="240" y="240"/>
                  <a:pt x="240" y="233"/>
                </a:cubicBezTo>
                <a:cubicBezTo>
                  <a:pt x="240" y="233"/>
                  <a:pt x="240" y="233"/>
                  <a:pt x="233" y="233"/>
                </a:cubicBezTo>
                <a:lnTo>
                  <a:pt x="240" y="233"/>
                </a:lnTo>
                <a:cubicBezTo>
                  <a:pt x="240" y="226"/>
                  <a:pt x="240" y="226"/>
                  <a:pt x="240" y="226"/>
                </a:cubicBezTo>
                <a:lnTo>
                  <a:pt x="248" y="226"/>
                </a:lnTo>
                <a:cubicBezTo>
                  <a:pt x="248" y="226"/>
                  <a:pt x="255" y="233"/>
                  <a:pt x="255" y="226"/>
                </a:cubicBezTo>
                <a:lnTo>
                  <a:pt x="255" y="233"/>
                </a:lnTo>
                <a:cubicBezTo>
                  <a:pt x="255" y="226"/>
                  <a:pt x="255" y="226"/>
                  <a:pt x="255" y="226"/>
                </a:cubicBezTo>
                <a:cubicBezTo>
                  <a:pt x="262" y="226"/>
                  <a:pt x="262" y="226"/>
                  <a:pt x="262" y="226"/>
                </a:cubicBezTo>
                <a:lnTo>
                  <a:pt x="255" y="226"/>
                </a:lnTo>
                <a:cubicBezTo>
                  <a:pt x="255" y="226"/>
                  <a:pt x="255" y="226"/>
                  <a:pt x="262" y="219"/>
                </a:cubicBezTo>
                <a:cubicBezTo>
                  <a:pt x="262" y="226"/>
                  <a:pt x="262" y="226"/>
                  <a:pt x="262" y="226"/>
                </a:cubicBezTo>
                <a:lnTo>
                  <a:pt x="262" y="219"/>
                </a:lnTo>
                <a:cubicBezTo>
                  <a:pt x="255" y="219"/>
                  <a:pt x="262" y="219"/>
                  <a:pt x="255" y="219"/>
                </a:cubicBezTo>
                <a:cubicBezTo>
                  <a:pt x="255" y="212"/>
                  <a:pt x="255" y="212"/>
                  <a:pt x="255" y="212"/>
                </a:cubicBezTo>
                <a:lnTo>
                  <a:pt x="255" y="219"/>
                </a:lnTo>
                <a:cubicBezTo>
                  <a:pt x="255" y="212"/>
                  <a:pt x="255" y="212"/>
                  <a:pt x="248" y="212"/>
                </a:cubicBezTo>
                <a:lnTo>
                  <a:pt x="255" y="212"/>
                </a:lnTo>
                <a:cubicBezTo>
                  <a:pt x="255" y="212"/>
                  <a:pt x="255" y="212"/>
                  <a:pt x="255" y="205"/>
                </a:cubicBezTo>
                <a:cubicBezTo>
                  <a:pt x="255" y="205"/>
                  <a:pt x="255" y="205"/>
                  <a:pt x="262" y="205"/>
                </a:cubicBezTo>
                <a:lnTo>
                  <a:pt x="262" y="212"/>
                </a:lnTo>
                <a:cubicBezTo>
                  <a:pt x="262" y="205"/>
                  <a:pt x="262" y="212"/>
                  <a:pt x="262" y="212"/>
                </a:cubicBezTo>
                <a:cubicBezTo>
                  <a:pt x="262" y="205"/>
                  <a:pt x="262" y="205"/>
                  <a:pt x="262" y="205"/>
                </a:cubicBezTo>
                <a:cubicBezTo>
                  <a:pt x="262" y="205"/>
                  <a:pt x="262" y="205"/>
                  <a:pt x="269" y="205"/>
                </a:cubicBezTo>
                <a:cubicBezTo>
                  <a:pt x="269" y="198"/>
                  <a:pt x="269" y="198"/>
                  <a:pt x="269" y="198"/>
                </a:cubicBezTo>
                <a:lnTo>
                  <a:pt x="276" y="198"/>
                </a:lnTo>
                <a:cubicBezTo>
                  <a:pt x="276" y="198"/>
                  <a:pt x="276" y="191"/>
                  <a:pt x="283" y="198"/>
                </a:cubicBezTo>
                <a:cubicBezTo>
                  <a:pt x="283" y="198"/>
                  <a:pt x="283" y="198"/>
                  <a:pt x="283" y="191"/>
                </a:cubicBezTo>
                <a:cubicBezTo>
                  <a:pt x="283" y="191"/>
                  <a:pt x="283" y="191"/>
                  <a:pt x="283" y="198"/>
                </a:cubicBezTo>
                <a:cubicBezTo>
                  <a:pt x="283" y="198"/>
                  <a:pt x="283" y="198"/>
                  <a:pt x="283" y="191"/>
                </a:cubicBezTo>
                <a:cubicBezTo>
                  <a:pt x="283" y="191"/>
                  <a:pt x="283" y="191"/>
                  <a:pt x="290" y="191"/>
                </a:cubicBezTo>
                <a:lnTo>
                  <a:pt x="283" y="191"/>
                </a:lnTo>
                <a:cubicBezTo>
                  <a:pt x="283" y="191"/>
                  <a:pt x="283" y="191"/>
                  <a:pt x="283" y="184"/>
                </a:cubicBezTo>
                <a:cubicBezTo>
                  <a:pt x="283" y="184"/>
                  <a:pt x="283" y="184"/>
                  <a:pt x="290" y="184"/>
                </a:cubicBezTo>
                <a:lnTo>
                  <a:pt x="290" y="191"/>
                </a:lnTo>
                <a:lnTo>
                  <a:pt x="297" y="191"/>
                </a:lnTo>
                <a:lnTo>
                  <a:pt x="304" y="191"/>
                </a:lnTo>
                <a:cubicBezTo>
                  <a:pt x="304" y="191"/>
                  <a:pt x="304" y="191"/>
                  <a:pt x="311" y="191"/>
                </a:cubicBezTo>
                <a:lnTo>
                  <a:pt x="318" y="191"/>
                </a:lnTo>
                <a:cubicBezTo>
                  <a:pt x="318" y="184"/>
                  <a:pt x="318" y="191"/>
                  <a:pt x="318" y="184"/>
                </a:cubicBezTo>
                <a:lnTo>
                  <a:pt x="318" y="177"/>
                </a:lnTo>
                <a:cubicBezTo>
                  <a:pt x="325" y="177"/>
                  <a:pt x="325" y="177"/>
                  <a:pt x="325" y="177"/>
                </a:cubicBezTo>
                <a:cubicBezTo>
                  <a:pt x="325" y="177"/>
                  <a:pt x="325" y="177"/>
                  <a:pt x="325" y="184"/>
                </a:cubicBezTo>
                <a:cubicBezTo>
                  <a:pt x="325" y="184"/>
                  <a:pt x="325" y="184"/>
                  <a:pt x="325" y="177"/>
                </a:cubicBezTo>
                <a:cubicBezTo>
                  <a:pt x="325" y="177"/>
                  <a:pt x="325" y="177"/>
                  <a:pt x="332" y="177"/>
                </a:cubicBezTo>
                <a:lnTo>
                  <a:pt x="325" y="177"/>
                </a:lnTo>
                <a:cubicBezTo>
                  <a:pt x="325" y="177"/>
                  <a:pt x="325" y="177"/>
                  <a:pt x="325" y="170"/>
                </a:cubicBezTo>
                <a:cubicBezTo>
                  <a:pt x="332" y="170"/>
                  <a:pt x="332" y="170"/>
                  <a:pt x="332" y="170"/>
                </a:cubicBezTo>
                <a:lnTo>
                  <a:pt x="339" y="170"/>
                </a:lnTo>
                <a:lnTo>
                  <a:pt x="346" y="170"/>
                </a:lnTo>
                <a:lnTo>
                  <a:pt x="339" y="170"/>
                </a:lnTo>
                <a:lnTo>
                  <a:pt x="339" y="163"/>
                </a:lnTo>
                <a:lnTo>
                  <a:pt x="339" y="170"/>
                </a:lnTo>
                <a:cubicBezTo>
                  <a:pt x="339" y="170"/>
                  <a:pt x="339" y="170"/>
                  <a:pt x="332" y="170"/>
                </a:cubicBezTo>
                <a:cubicBezTo>
                  <a:pt x="325" y="170"/>
                  <a:pt x="325" y="170"/>
                  <a:pt x="325" y="170"/>
                </a:cubicBezTo>
                <a:cubicBezTo>
                  <a:pt x="318" y="170"/>
                  <a:pt x="318" y="163"/>
                  <a:pt x="318" y="163"/>
                </a:cubicBezTo>
                <a:cubicBezTo>
                  <a:pt x="318" y="163"/>
                  <a:pt x="318" y="163"/>
                  <a:pt x="318" y="156"/>
                </a:cubicBezTo>
                <a:lnTo>
                  <a:pt x="325" y="156"/>
                </a:lnTo>
                <a:lnTo>
                  <a:pt x="332" y="149"/>
                </a:lnTo>
                <a:cubicBezTo>
                  <a:pt x="332" y="141"/>
                  <a:pt x="332" y="141"/>
                  <a:pt x="332" y="141"/>
                </a:cubicBezTo>
                <a:cubicBezTo>
                  <a:pt x="332" y="141"/>
                  <a:pt x="332" y="141"/>
                  <a:pt x="325" y="141"/>
                </a:cubicBezTo>
                <a:cubicBezTo>
                  <a:pt x="325" y="141"/>
                  <a:pt x="325" y="141"/>
                  <a:pt x="325" y="149"/>
                </a:cubicBezTo>
                <a:cubicBezTo>
                  <a:pt x="318" y="149"/>
                  <a:pt x="318" y="149"/>
                  <a:pt x="318" y="149"/>
                </a:cubicBezTo>
                <a:cubicBezTo>
                  <a:pt x="318" y="149"/>
                  <a:pt x="318" y="149"/>
                  <a:pt x="318" y="156"/>
                </a:cubicBezTo>
                <a:cubicBezTo>
                  <a:pt x="311" y="156"/>
                  <a:pt x="311" y="156"/>
                  <a:pt x="311" y="156"/>
                </a:cubicBezTo>
                <a:cubicBezTo>
                  <a:pt x="311" y="163"/>
                  <a:pt x="311" y="163"/>
                  <a:pt x="311" y="163"/>
                </a:cubicBezTo>
                <a:cubicBezTo>
                  <a:pt x="311" y="170"/>
                  <a:pt x="311" y="170"/>
                  <a:pt x="311" y="170"/>
                </a:cubicBezTo>
                <a:lnTo>
                  <a:pt x="304" y="170"/>
                </a:lnTo>
                <a:cubicBezTo>
                  <a:pt x="311" y="170"/>
                  <a:pt x="311" y="170"/>
                  <a:pt x="311" y="170"/>
                </a:cubicBezTo>
                <a:lnTo>
                  <a:pt x="311" y="177"/>
                </a:lnTo>
                <a:lnTo>
                  <a:pt x="304" y="177"/>
                </a:lnTo>
                <a:lnTo>
                  <a:pt x="311" y="177"/>
                </a:lnTo>
                <a:cubicBezTo>
                  <a:pt x="304" y="177"/>
                  <a:pt x="304" y="177"/>
                  <a:pt x="304" y="177"/>
                </a:cubicBezTo>
                <a:cubicBezTo>
                  <a:pt x="304" y="184"/>
                  <a:pt x="304" y="184"/>
                  <a:pt x="304" y="184"/>
                </a:cubicBezTo>
                <a:cubicBezTo>
                  <a:pt x="304" y="184"/>
                  <a:pt x="304" y="184"/>
                  <a:pt x="297" y="184"/>
                </a:cubicBezTo>
                <a:cubicBezTo>
                  <a:pt x="297" y="184"/>
                  <a:pt x="297" y="184"/>
                  <a:pt x="297" y="177"/>
                </a:cubicBezTo>
                <a:cubicBezTo>
                  <a:pt x="297" y="177"/>
                  <a:pt x="297" y="177"/>
                  <a:pt x="290" y="177"/>
                </a:cubicBezTo>
                <a:cubicBezTo>
                  <a:pt x="290" y="177"/>
                  <a:pt x="290" y="177"/>
                  <a:pt x="290" y="170"/>
                </a:cubicBezTo>
                <a:lnTo>
                  <a:pt x="290" y="177"/>
                </a:lnTo>
                <a:cubicBezTo>
                  <a:pt x="283" y="177"/>
                  <a:pt x="283" y="177"/>
                  <a:pt x="283" y="177"/>
                </a:cubicBezTo>
                <a:cubicBezTo>
                  <a:pt x="276" y="177"/>
                  <a:pt x="276" y="177"/>
                  <a:pt x="276" y="177"/>
                </a:cubicBezTo>
                <a:lnTo>
                  <a:pt x="276" y="170"/>
                </a:lnTo>
                <a:cubicBezTo>
                  <a:pt x="276" y="170"/>
                  <a:pt x="276" y="170"/>
                  <a:pt x="276" y="177"/>
                </a:cubicBezTo>
                <a:cubicBezTo>
                  <a:pt x="276" y="170"/>
                  <a:pt x="276" y="170"/>
                  <a:pt x="276" y="170"/>
                </a:cubicBezTo>
                <a:lnTo>
                  <a:pt x="276" y="163"/>
                </a:lnTo>
                <a:cubicBezTo>
                  <a:pt x="276" y="170"/>
                  <a:pt x="276" y="163"/>
                  <a:pt x="276" y="163"/>
                </a:cubicBezTo>
                <a:lnTo>
                  <a:pt x="276" y="156"/>
                </a:lnTo>
                <a:cubicBezTo>
                  <a:pt x="283" y="156"/>
                  <a:pt x="283" y="156"/>
                  <a:pt x="283" y="156"/>
                </a:cubicBezTo>
                <a:cubicBezTo>
                  <a:pt x="283" y="156"/>
                  <a:pt x="283" y="156"/>
                  <a:pt x="290" y="156"/>
                </a:cubicBezTo>
                <a:cubicBezTo>
                  <a:pt x="290" y="156"/>
                  <a:pt x="290" y="156"/>
                  <a:pt x="290" y="149"/>
                </a:cubicBezTo>
                <a:cubicBezTo>
                  <a:pt x="297" y="149"/>
                  <a:pt x="297" y="149"/>
                  <a:pt x="297" y="149"/>
                </a:cubicBezTo>
                <a:cubicBezTo>
                  <a:pt x="297" y="141"/>
                  <a:pt x="297" y="141"/>
                  <a:pt x="297" y="141"/>
                </a:cubicBezTo>
                <a:cubicBezTo>
                  <a:pt x="297" y="134"/>
                  <a:pt x="304" y="134"/>
                  <a:pt x="304" y="134"/>
                </a:cubicBezTo>
                <a:cubicBezTo>
                  <a:pt x="311" y="134"/>
                  <a:pt x="311" y="134"/>
                  <a:pt x="311" y="134"/>
                </a:cubicBezTo>
                <a:cubicBezTo>
                  <a:pt x="311" y="134"/>
                  <a:pt x="311" y="134"/>
                  <a:pt x="311" y="127"/>
                </a:cubicBezTo>
                <a:cubicBezTo>
                  <a:pt x="311" y="127"/>
                  <a:pt x="311" y="127"/>
                  <a:pt x="318" y="127"/>
                </a:cubicBezTo>
                <a:cubicBezTo>
                  <a:pt x="318" y="127"/>
                  <a:pt x="318" y="127"/>
                  <a:pt x="318" y="120"/>
                </a:cubicBezTo>
                <a:cubicBezTo>
                  <a:pt x="318" y="127"/>
                  <a:pt x="318" y="127"/>
                  <a:pt x="325" y="127"/>
                </a:cubicBezTo>
                <a:cubicBezTo>
                  <a:pt x="325" y="120"/>
                  <a:pt x="325" y="120"/>
                  <a:pt x="325" y="120"/>
                </a:cubicBezTo>
                <a:cubicBezTo>
                  <a:pt x="332" y="120"/>
                  <a:pt x="332" y="120"/>
                  <a:pt x="332" y="120"/>
                </a:cubicBezTo>
                <a:cubicBezTo>
                  <a:pt x="339" y="120"/>
                  <a:pt x="339" y="120"/>
                  <a:pt x="339" y="120"/>
                </a:cubicBezTo>
                <a:cubicBezTo>
                  <a:pt x="339" y="120"/>
                  <a:pt x="339" y="120"/>
                  <a:pt x="346" y="120"/>
                </a:cubicBezTo>
                <a:cubicBezTo>
                  <a:pt x="346" y="120"/>
                  <a:pt x="346" y="120"/>
                  <a:pt x="339" y="120"/>
                </a:cubicBezTo>
                <a:cubicBezTo>
                  <a:pt x="339" y="127"/>
                  <a:pt x="339" y="127"/>
                  <a:pt x="346" y="127"/>
                </a:cubicBezTo>
                <a:cubicBezTo>
                  <a:pt x="346" y="127"/>
                  <a:pt x="346" y="127"/>
                  <a:pt x="353" y="127"/>
                </a:cubicBezTo>
                <a:lnTo>
                  <a:pt x="361" y="127"/>
                </a:lnTo>
                <a:cubicBezTo>
                  <a:pt x="361" y="127"/>
                  <a:pt x="361" y="127"/>
                  <a:pt x="368" y="127"/>
                </a:cubicBezTo>
                <a:lnTo>
                  <a:pt x="368" y="134"/>
                </a:lnTo>
                <a:cubicBezTo>
                  <a:pt x="368" y="134"/>
                  <a:pt x="368" y="134"/>
                  <a:pt x="375" y="134"/>
                </a:cubicBezTo>
                <a:cubicBezTo>
                  <a:pt x="375" y="141"/>
                  <a:pt x="375" y="141"/>
                  <a:pt x="375" y="141"/>
                </a:cubicBezTo>
                <a:cubicBezTo>
                  <a:pt x="368" y="141"/>
                  <a:pt x="361" y="141"/>
                  <a:pt x="353" y="141"/>
                </a:cubicBezTo>
                <a:lnTo>
                  <a:pt x="353" y="134"/>
                </a:lnTo>
                <a:cubicBezTo>
                  <a:pt x="353" y="141"/>
                  <a:pt x="353" y="141"/>
                  <a:pt x="353" y="141"/>
                </a:cubicBezTo>
                <a:cubicBezTo>
                  <a:pt x="361" y="141"/>
                  <a:pt x="361" y="141"/>
                  <a:pt x="353" y="141"/>
                </a:cubicBezTo>
                <a:cubicBezTo>
                  <a:pt x="353" y="149"/>
                  <a:pt x="361" y="149"/>
                  <a:pt x="361" y="149"/>
                </a:cubicBezTo>
                <a:cubicBezTo>
                  <a:pt x="368" y="156"/>
                  <a:pt x="368" y="156"/>
                  <a:pt x="368" y="149"/>
                </a:cubicBezTo>
                <a:cubicBezTo>
                  <a:pt x="361" y="149"/>
                  <a:pt x="361" y="149"/>
                  <a:pt x="361" y="149"/>
                </a:cubicBezTo>
                <a:cubicBezTo>
                  <a:pt x="368" y="149"/>
                  <a:pt x="368" y="149"/>
                  <a:pt x="368" y="149"/>
                </a:cubicBezTo>
                <a:cubicBezTo>
                  <a:pt x="368" y="149"/>
                  <a:pt x="368" y="149"/>
                  <a:pt x="375" y="149"/>
                </a:cubicBezTo>
                <a:cubicBezTo>
                  <a:pt x="375" y="149"/>
                  <a:pt x="375" y="149"/>
                  <a:pt x="375" y="141"/>
                </a:cubicBezTo>
                <a:cubicBezTo>
                  <a:pt x="382" y="141"/>
                  <a:pt x="382" y="141"/>
                  <a:pt x="382" y="141"/>
                </a:cubicBezTo>
                <a:cubicBezTo>
                  <a:pt x="382" y="141"/>
                  <a:pt x="382" y="141"/>
                  <a:pt x="382" y="134"/>
                </a:cubicBezTo>
                <a:cubicBezTo>
                  <a:pt x="382" y="134"/>
                  <a:pt x="382" y="134"/>
                  <a:pt x="382" y="127"/>
                </a:cubicBezTo>
                <a:lnTo>
                  <a:pt x="382" y="134"/>
                </a:lnTo>
                <a:cubicBezTo>
                  <a:pt x="382" y="134"/>
                  <a:pt x="389" y="134"/>
                  <a:pt x="389" y="127"/>
                </a:cubicBezTo>
                <a:cubicBezTo>
                  <a:pt x="389" y="134"/>
                  <a:pt x="389" y="134"/>
                  <a:pt x="389" y="134"/>
                </a:cubicBezTo>
                <a:cubicBezTo>
                  <a:pt x="389" y="134"/>
                  <a:pt x="389" y="134"/>
                  <a:pt x="382" y="134"/>
                </a:cubicBezTo>
                <a:cubicBezTo>
                  <a:pt x="389" y="134"/>
                  <a:pt x="389" y="141"/>
                  <a:pt x="389" y="141"/>
                </a:cubicBezTo>
                <a:cubicBezTo>
                  <a:pt x="389" y="141"/>
                  <a:pt x="389" y="141"/>
                  <a:pt x="396" y="141"/>
                </a:cubicBezTo>
                <a:cubicBezTo>
                  <a:pt x="396" y="134"/>
                  <a:pt x="396" y="134"/>
                  <a:pt x="396" y="134"/>
                </a:cubicBezTo>
                <a:lnTo>
                  <a:pt x="403" y="134"/>
                </a:lnTo>
                <a:cubicBezTo>
                  <a:pt x="403" y="134"/>
                  <a:pt x="403" y="134"/>
                  <a:pt x="403" y="127"/>
                </a:cubicBezTo>
                <a:lnTo>
                  <a:pt x="403" y="134"/>
                </a:lnTo>
                <a:cubicBezTo>
                  <a:pt x="410" y="134"/>
                  <a:pt x="403" y="127"/>
                  <a:pt x="410" y="127"/>
                </a:cubicBezTo>
                <a:cubicBezTo>
                  <a:pt x="410" y="127"/>
                  <a:pt x="410" y="127"/>
                  <a:pt x="410" y="134"/>
                </a:cubicBezTo>
                <a:cubicBezTo>
                  <a:pt x="410" y="134"/>
                  <a:pt x="410" y="134"/>
                  <a:pt x="417" y="127"/>
                </a:cubicBezTo>
                <a:cubicBezTo>
                  <a:pt x="417" y="127"/>
                  <a:pt x="417" y="134"/>
                  <a:pt x="417" y="127"/>
                </a:cubicBezTo>
                <a:cubicBezTo>
                  <a:pt x="417" y="127"/>
                  <a:pt x="417" y="127"/>
                  <a:pt x="424" y="127"/>
                </a:cubicBezTo>
                <a:cubicBezTo>
                  <a:pt x="424" y="134"/>
                  <a:pt x="424" y="134"/>
                  <a:pt x="424" y="134"/>
                </a:cubicBezTo>
                <a:lnTo>
                  <a:pt x="424" y="127"/>
                </a:lnTo>
                <a:cubicBezTo>
                  <a:pt x="431" y="127"/>
                  <a:pt x="431" y="127"/>
                  <a:pt x="431" y="127"/>
                </a:cubicBezTo>
                <a:cubicBezTo>
                  <a:pt x="431" y="127"/>
                  <a:pt x="431" y="127"/>
                  <a:pt x="438" y="127"/>
                </a:cubicBezTo>
                <a:cubicBezTo>
                  <a:pt x="438" y="127"/>
                  <a:pt x="445" y="127"/>
                  <a:pt x="452" y="134"/>
                </a:cubicBezTo>
                <a:lnTo>
                  <a:pt x="452" y="127"/>
                </a:lnTo>
                <a:cubicBezTo>
                  <a:pt x="445" y="127"/>
                  <a:pt x="452" y="127"/>
                  <a:pt x="445" y="127"/>
                </a:cubicBezTo>
                <a:cubicBezTo>
                  <a:pt x="445" y="120"/>
                  <a:pt x="445" y="120"/>
                  <a:pt x="445" y="120"/>
                </a:cubicBezTo>
                <a:cubicBezTo>
                  <a:pt x="445" y="120"/>
                  <a:pt x="445" y="113"/>
                  <a:pt x="452" y="113"/>
                </a:cubicBezTo>
                <a:cubicBezTo>
                  <a:pt x="445" y="106"/>
                  <a:pt x="438" y="99"/>
                  <a:pt x="431" y="99"/>
                </a:cubicBezTo>
                <a:cubicBezTo>
                  <a:pt x="424" y="99"/>
                  <a:pt x="424" y="99"/>
                  <a:pt x="424" y="99"/>
                </a:cubicBezTo>
                <a:cubicBezTo>
                  <a:pt x="424" y="99"/>
                  <a:pt x="424" y="99"/>
                  <a:pt x="417" y="99"/>
                </a:cubicBezTo>
                <a:cubicBezTo>
                  <a:pt x="417" y="99"/>
                  <a:pt x="417" y="99"/>
                  <a:pt x="417" y="106"/>
                </a:cubicBezTo>
                <a:cubicBezTo>
                  <a:pt x="417" y="106"/>
                  <a:pt x="417" y="106"/>
                  <a:pt x="424" y="106"/>
                </a:cubicBezTo>
                <a:cubicBezTo>
                  <a:pt x="417" y="106"/>
                  <a:pt x="417" y="106"/>
                  <a:pt x="417" y="106"/>
                </a:cubicBezTo>
                <a:cubicBezTo>
                  <a:pt x="410" y="106"/>
                  <a:pt x="410" y="106"/>
                  <a:pt x="410" y="106"/>
                </a:cubicBezTo>
                <a:cubicBezTo>
                  <a:pt x="410" y="106"/>
                  <a:pt x="410" y="99"/>
                  <a:pt x="417" y="99"/>
                </a:cubicBezTo>
                <a:cubicBezTo>
                  <a:pt x="417" y="99"/>
                  <a:pt x="417" y="99"/>
                  <a:pt x="417" y="92"/>
                </a:cubicBezTo>
                <a:lnTo>
                  <a:pt x="417" y="99"/>
                </a:lnTo>
                <a:cubicBezTo>
                  <a:pt x="424" y="92"/>
                  <a:pt x="424" y="92"/>
                  <a:pt x="424" y="92"/>
                </a:cubicBezTo>
                <a:cubicBezTo>
                  <a:pt x="389" y="71"/>
                  <a:pt x="346" y="57"/>
                  <a:pt x="297" y="57"/>
                </a:cubicBezTo>
                <a:cubicBezTo>
                  <a:pt x="262" y="57"/>
                  <a:pt x="226" y="71"/>
                  <a:pt x="191" y="85"/>
                </a:cubicBezTo>
                <a:close/>
                <a:moveTo>
                  <a:pt x="198" y="92"/>
                </a:moveTo>
                <a:lnTo>
                  <a:pt x="198" y="92"/>
                </a:lnTo>
                <a:close/>
                <a:moveTo>
                  <a:pt x="410" y="233"/>
                </a:moveTo>
                <a:lnTo>
                  <a:pt x="410" y="233"/>
                </a:lnTo>
                <a:cubicBezTo>
                  <a:pt x="410" y="233"/>
                  <a:pt x="410" y="233"/>
                  <a:pt x="403" y="233"/>
                </a:cubicBezTo>
                <a:cubicBezTo>
                  <a:pt x="410" y="233"/>
                  <a:pt x="410" y="233"/>
                  <a:pt x="410" y="233"/>
                </a:cubicBezTo>
                <a:lnTo>
                  <a:pt x="403" y="233"/>
                </a:lnTo>
                <a:cubicBezTo>
                  <a:pt x="403" y="226"/>
                  <a:pt x="403" y="226"/>
                  <a:pt x="403" y="226"/>
                </a:cubicBezTo>
                <a:lnTo>
                  <a:pt x="403" y="219"/>
                </a:lnTo>
                <a:lnTo>
                  <a:pt x="410" y="226"/>
                </a:lnTo>
                <a:cubicBezTo>
                  <a:pt x="410" y="219"/>
                  <a:pt x="410" y="219"/>
                  <a:pt x="410" y="219"/>
                </a:cubicBezTo>
                <a:cubicBezTo>
                  <a:pt x="410" y="219"/>
                  <a:pt x="410" y="219"/>
                  <a:pt x="403" y="219"/>
                </a:cubicBezTo>
                <a:cubicBezTo>
                  <a:pt x="403" y="219"/>
                  <a:pt x="403" y="219"/>
                  <a:pt x="396" y="219"/>
                </a:cubicBezTo>
                <a:lnTo>
                  <a:pt x="389" y="226"/>
                </a:lnTo>
                <a:lnTo>
                  <a:pt x="396" y="226"/>
                </a:lnTo>
                <a:cubicBezTo>
                  <a:pt x="396" y="226"/>
                  <a:pt x="389" y="233"/>
                  <a:pt x="396" y="233"/>
                </a:cubicBezTo>
                <a:cubicBezTo>
                  <a:pt x="396" y="233"/>
                  <a:pt x="396" y="233"/>
                  <a:pt x="396" y="240"/>
                </a:cubicBezTo>
                <a:lnTo>
                  <a:pt x="403" y="240"/>
                </a:lnTo>
                <a:cubicBezTo>
                  <a:pt x="396" y="240"/>
                  <a:pt x="396" y="240"/>
                  <a:pt x="396" y="240"/>
                </a:cubicBezTo>
                <a:cubicBezTo>
                  <a:pt x="396" y="247"/>
                  <a:pt x="396" y="247"/>
                  <a:pt x="396" y="247"/>
                </a:cubicBezTo>
                <a:cubicBezTo>
                  <a:pt x="396" y="247"/>
                  <a:pt x="396" y="247"/>
                  <a:pt x="403" y="247"/>
                </a:cubicBezTo>
                <a:cubicBezTo>
                  <a:pt x="403" y="254"/>
                  <a:pt x="403" y="254"/>
                  <a:pt x="410" y="254"/>
                </a:cubicBezTo>
                <a:cubicBezTo>
                  <a:pt x="410" y="247"/>
                  <a:pt x="410" y="247"/>
                  <a:pt x="410" y="247"/>
                </a:cubicBezTo>
                <a:cubicBezTo>
                  <a:pt x="410" y="240"/>
                  <a:pt x="410" y="240"/>
                  <a:pt x="410" y="240"/>
                </a:cubicBezTo>
                <a:cubicBezTo>
                  <a:pt x="410" y="233"/>
                  <a:pt x="410" y="233"/>
                  <a:pt x="410" y="233"/>
                </a:cubicBezTo>
                <a:cubicBezTo>
                  <a:pt x="410" y="233"/>
                  <a:pt x="410" y="233"/>
                  <a:pt x="410" y="240"/>
                </a:cubicBezTo>
                <a:cubicBezTo>
                  <a:pt x="410" y="233"/>
                  <a:pt x="410" y="233"/>
                  <a:pt x="410" y="233"/>
                </a:cubicBezTo>
                <a:close/>
                <a:moveTo>
                  <a:pt x="332" y="233"/>
                </a:moveTo>
                <a:lnTo>
                  <a:pt x="332" y="233"/>
                </a:lnTo>
                <a:close/>
                <a:moveTo>
                  <a:pt x="417" y="106"/>
                </a:moveTo>
                <a:lnTo>
                  <a:pt x="417" y="106"/>
                </a:lnTo>
                <a:cubicBezTo>
                  <a:pt x="417" y="113"/>
                  <a:pt x="417" y="106"/>
                  <a:pt x="417" y="113"/>
                </a:cubicBezTo>
                <a:lnTo>
                  <a:pt x="417" y="120"/>
                </a:lnTo>
                <a:cubicBezTo>
                  <a:pt x="417" y="120"/>
                  <a:pt x="417" y="120"/>
                  <a:pt x="410" y="120"/>
                </a:cubicBezTo>
                <a:lnTo>
                  <a:pt x="410" y="113"/>
                </a:lnTo>
                <a:cubicBezTo>
                  <a:pt x="403" y="113"/>
                  <a:pt x="403" y="113"/>
                  <a:pt x="403" y="113"/>
                </a:cubicBezTo>
                <a:cubicBezTo>
                  <a:pt x="410" y="113"/>
                  <a:pt x="410" y="113"/>
                  <a:pt x="410" y="113"/>
                </a:cubicBezTo>
                <a:cubicBezTo>
                  <a:pt x="410" y="113"/>
                  <a:pt x="410" y="113"/>
                  <a:pt x="403" y="106"/>
                </a:cubicBezTo>
                <a:lnTo>
                  <a:pt x="410" y="106"/>
                </a:lnTo>
                <a:lnTo>
                  <a:pt x="417" y="106"/>
                </a:lnTo>
                <a:close/>
                <a:moveTo>
                  <a:pt x="332" y="71"/>
                </a:moveTo>
                <a:lnTo>
                  <a:pt x="332" y="71"/>
                </a:lnTo>
                <a:cubicBezTo>
                  <a:pt x="325" y="71"/>
                  <a:pt x="325" y="71"/>
                  <a:pt x="325" y="71"/>
                </a:cubicBezTo>
                <a:cubicBezTo>
                  <a:pt x="325" y="71"/>
                  <a:pt x="325" y="71"/>
                  <a:pt x="318" y="71"/>
                </a:cubicBezTo>
                <a:cubicBezTo>
                  <a:pt x="318" y="71"/>
                  <a:pt x="318" y="71"/>
                  <a:pt x="325" y="71"/>
                </a:cubicBezTo>
                <a:cubicBezTo>
                  <a:pt x="318" y="71"/>
                  <a:pt x="311" y="71"/>
                  <a:pt x="311" y="71"/>
                </a:cubicBezTo>
                <a:cubicBezTo>
                  <a:pt x="311" y="71"/>
                  <a:pt x="311" y="71"/>
                  <a:pt x="311" y="64"/>
                </a:cubicBezTo>
                <a:cubicBezTo>
                  <a:pt x="318" y="64"/>
                  <a:pt x="318" y="64"/>
                  <a:pt x="318" y="64"/>
                </a:cubicBezTo>
                <a:cubicBezTo>
                  <a:pt x="318" y="71"/>
                  <a:pt x="318" y="64"/>
                  <a:pt x="325" y="71"/>
                </a:cubicBezTo>
                <a:lnTo>
                  <a:pt x="325" y="64"/>
                </a:lnTo>
                <a:cubicBezTo>
                  <a:pt x="325" y="64"/>
                  <a:pt x="325" y="64"/>
                  <a:pt x="325" y="71"/>
                </a:cubicBezTo>
                <a:cubicBezTo>
                  <a:pt x="325" y="64"/>
                  <a:pt x="325" y="64"/>
                  <a:pt x="332" y="64"/>
                </a:cubicBezTo>
                <a:cubicBezTo>
                  <a:pt x="332" y="64"/>
                  <a:pt x="332" y="71"/>
                  <a:pt x="339" y="71"/>
                </a:cubicBezTo>
                <a:cubicBezTo>
                  <a:pt x="332" y="71"/>
                  <a:pt x="332" y="71"/>
                  <a:pt x="332" y="71"/>
                </a:cubicBezTo>
                <a:close/>
                <a:moveTo>
                  <a:pt x="311" y="71"/>
                </a:moveTo>
                <a:lnTo>
                  <a:pt x="311" y="71"/>
                </a:lnTo>
                <a:cubicBezTo>
                  <a:pt x="318" y="71"/>
                  <a:pt x="318" y="71"/>
                  <a:pt x="318" y="71"/>
                </a:cubicBezTo>
                <a:lnTo>
                  <a:pt x="318" y="78"/>
                </a:lnTo>
                <a:cubicBezTo>
                  <a:pt x="311" y="78"/>
                  <a:pt x="311" y="78"/>
                  <a:pt x="311" y="78"/>
                </a:cubicBezTo>
                <a:cubicBezTo>
                  <a:pt x="311" y="85"/>
                  <a:pt x="311" y="85"/>
                  <a:pt x="311" y="85"/>
                </a:cubicBezTo>
                <a:cubicBezTo>
                  <a:pt x="304" y="85"/>
                  <a:pt x="304" y="85"/>
                  <a:pt x="304" y="85"/>
                </a:cubicBezTo>
                <a:cubicBezTo>
                  <a:pt x="304" y="85"/>
                  <a:pt x="304" y="85"/>
                  <a:pt x="311" y="85"/>
                </a:cubicBezTo>
                <a:cubicBezTo>
                  <a:pt x="304" y="85"/>
                  <a:pt x="304" y="78"/>
                  <a:pt x="304" y="78"/>
                </a:cubicBezTo>
                <a:lnTo>
                  <a:pt x="304" y="85"/>
                </a:lnTo>
                <a:cubicBezTo>
                  <a:pt x="297" y="85"/>
                  <a:pt x="297" y="78"/>
                  <a:pt x="297" y="78"/>
                </a:cubicBezTo>
                <a:cubicBezTo>
                  <a:pt x="304" y="78"/>
                  <a:pt x="304" y="78"/>
                  <a:pt x="304" y="78"/>
                </a:cubicBezTo>
                <a:cubicBezTo>
                  <a:pt x="304" y="78"/>
                  <a:pt x="304" y="78"/>
                  <a:pt x="297" y="78"/>
                </a:cubicBezTo>
                <a:cubicBezTo>
                  <a:pt x="297" y="78"/>
                  <a:pt x="297" y="78"/>
                  <a:pt x="297" y="71"/>
                </a:cubicBezTo>
                <a:cubicBezTo>
                  <a:pt x="297" y="71"/>
                  <a:pt x="297" y="71"/>
                  <a:pt x="290" y="71"/>
                </a:cubicBezTo>
                <a:cubicBezTo>
                  <a:pt x="290" y="71"/>
                  <a:pt x="290" y="71"/>
                  <a:pt x="297" y="71"/>
                </a:cubicBezTo>
                <a:cubicBezTo>
                  <a:pt x="297" y="71"/>
                  <a:pt x="297" y="71"/>
                  <a:pt x="304" y="71"/>
                </a:cubicBezTo>
                <a:lnTo>
                  <a:pt x="311" y="71"/>
                </a:lnTo>
                <a:close/>
                <a:moveTo>
                  <a:pt x="262" y="205"/>
                </a:moveTo>
                <a:lnTo>
                  <a:pt x="262" y="205"/>
                </a:lnTo>
                <a:lnTo>
                  <a:pt x="269" y="205"/>
                </a:lnTo>
                <a:cubicBezTo>
                  <a:pt x="262" y="205"/>
                  <a:pt x="262" y="205"/>
                  <a:pt x="262" y="205"/>
                </a:cubicBezTo>
                <a:cubicBezTo>
                  <a:pt x="255" y="205"/>
                  <a:pt x="255" y="205"/>
                  <a:pt x="255" y="205"/>
                </a:cubicBezTo>
                <a:cubicBezTo>
                  <a:pt x="255" y="205"/>
                  <a:pt x="255" y="205"/>
                  <a:pt x="248" y="205"/>
                </a:cubicBezTo>
                <a:cubicBezTo>
                  <a:pt x="255" y="205"/>
                  <a:pt x="255" y="205"/>
                  <a:pt x="255" y="205"/>
                </a:cubicBezTo>
                <a:lnTo>
                  <a:pt x="255" y="198"/>
                </a:lnTo>
                <a:lnTo>
                  <a:pt x="255" y="205"/>
                </a:lnTo>
                <a:cubicBezTo>
                  <a:pt x="255" y="198"/>
                  <a:pt x="248" y="198"/>
                  <a:pt x="248" y="198"/>
                </a:cubicBezTo>
                <a:lnTo>
                  <a:pt x="255" y="198"/>
                </a:lnTo>
                <a:cubicBezTo>
                  <a:pt x="255" y="191"/>
                  <a:pt x="255" y="191"/>
                  <a:pt x="255" y="191"/>
                </a:cubicBezTo>
                <a:cubicBezTo>
                  <a:pt x="255" y="191"/>
                  <a:pt x="255" y="191"/>
                  <a:pt x="248" y="191"/>
                </a:cubicBezTo>
                <a:lnTo>
                  <a:pt x="248" y="184"/>
                </a:lnTo>
                <a:cubicBezTo>
                  <a:pt x="248" y="177"/>
                  <a:pt x="248" y="177"/>
                  <a:pt x="248" y="177"/>
                </a:cubicBezTo>
                <a:lnTo>
                  <a:pt x="255" y="177"/>
                </a:lnTo>
                <a:lnTo>
                  <a:pt x="248" y="177"/>
                </a:lnTo>
                <a:cubicBezTo>
                  <a:pt x="255" y="177"/>
                  <a:pt x="255" y="177"/>
                  <a:pt x="255" y="177"/>
                </a:cubicBezTo>
                <a:cubicBezTo>
                  <a:pt x="255" y="184"/>
                  <a:pt x="255" y="184"/>
                  <a:pt x="255" y="184"/>
                </a:cubicBezTo>
                <a:cubicBezTo>
                  <a:pt x="255" y="191"/>
                  <a:pt x="255" y="191"/>
                  <a:pt x="255" y="191"/>
                </a:cubicBezTo>
                <a:cubicBezTo>
                  <a:pt x="262" y="191"/>
                  <a:pt x="262" y="191"/>
                  <a:pt x="262" y="191"/>
                </a:cubicBezTo>
                <a:cubicBezTo>
                  <a:pt x="262" y="198"/>
                  <a:pt x="262" y="198"/>
                  <a:pt x="262" y="198"/>
                </a:cubicBezTo>
                <a:lnTo>
                  <a:pt x="269" y="198"/>
                </a:lnTo>
                <a:cubicBezTo>
                  <a:pt x="269" y="198"/>
                  <a:pt x="262" y="198"/>
                  <a:pt x="262" y="205"/>
                </a:cubicBezTo>
                <a:close/>
                <a:moveTo>
                  <a:pt x="248" y="184"/>
                </a:moveTo>
                <a:lnTo>
                  <a:pt x="248" y="184"/>
                </a:lnTo>
                <a:close/>
                <a:moveTo>
                  <a:pt x="248" y="191"/>
                </a:moveTo>
                <a:lnTo>
                  <a:pt x="248" y="191"/>
                </a:lnTo>
                <a:cubicBezTo>
                  <a:pt x="248" y="191"/>
                  <a:pt x="248" y="191"/>
                  <a:pt x="240" y="191"/>
                </a:cubicBezTo>
                <a:cubicBezTo>
                  <a:pt x="248" y="191"/>
                  <a:pt x="248" y="198"/>
                  <a:pt x="248" y="198"/>
                </a:cubicBezTo>
                <a:cubicBezTo>
                  <a:pt x="240" y="198"/>
                  <a:pt x="240" y="198"/>
                  <a:pt x="240" y="198"/>
                </a:cubicBezTo>
                <a:cubicBezTo>
                  <a:pt x="233" y="198"/>
                  <a:pt x="233" y="205"/>
                  <a:pt x="233" y="205"/>
                </a:cubicBezTo>
                <a:cubicBezTo>
                  <a:pt x="233" y="198"/>
                  <a:pt x="233" y="198"/>
                  <a:pt x="233" y="198"/>
                </a:cubicBezTo>
                <a:cubicBezTo>
                  <a:pt x="233" y="198"/>
                  <a:pt x="233" y="198"/>
                  <a:pt x="240" y="198"/>
                </a:cubicBezTo>
                <a:cubicBezTo>
                  <a:pt x="233" y="198"/>
                  <a:pt x="233" y="198"/>
                  <a:pt x="233" y="191"/>
                </a:cubicBezTo>
                <a:cubicBezTo>
                  <a:pt x="233" y="191"/>
                  <a:pt x="233" y="191"/>
                  <a:pt x="240" y="191"/>
                </a:cubicBezTo>
                <a:cubicBezTo>
                  <a:pt x="240" y="191"/>
                  <a:pt x="240" y="191"/>
                  <a:pt x="240" y="184"/>
                </a:cubicBezTo>
                <a:cubicBezTo>
                  <a:pt x="240" y="191"/>
                  <a:pt x="240" y="191"/>
                  <a:pt x="240" y="191"/>
                </a:cubicBezTo>
                <a:cubicBezTo>
                  <a:pt x="240" y="191"/>
                  <a:pt x="248" y="184"/>
                  <a:pt x="248" y="191"/>
                </a:cubicBezTo>
                <a:close/>
                <a:moveTo>
                  <a:pt x="233" y="269"/>
                </a:moveTo>
                <a:lnTo>
                  <a:pt x="233" y="269"/>
                </a:lnTo>
                <a:lnTo>
                  <a:pt x="233" y="262"/>
                </a:lnTo>
                <a:lnTo>
                  <a:pt x="240" y="262"/>
                </a:lnTo>
                <a:lnTo>
                  <a:pt x="248" y="254"/>
                </a:lnTo>
                <a:lnTo>
                  <a:pt x="255" y="254"/>
                </a:lnTo>
                <a:cubicBezTo>
                  <a:pt x="255" y="254"/>
                  <a:pt x="255" y="254"/>
                  <a:pt x="262" y="254"/>
                </a:cubicBezTo>
                <a:lnTo>
                  <a:pt x="269" y="254"/>
                </a:lnTo>
                <a:cubicBezTo>
                  <a:pt x="269" y="254"/>
                  <a:pt x="269" y="254"/>
                  <a:pt x="269" y="247"/>
                </a:cubicBezTo>
                <a:cubicBezTo>
                  <a:pt x="276" y="247"/>
                  <a:pt x="276" y="254"/>
                  <a:pt x="276" y="254"/>
                </a:cubicBezTo>
                <a:lnTo>
                  <a:pt x="276" y="247"/>
                </a:lnTo>
                <a:cubicBezTo>
                  <a:pt x="283" y="247"/>
                  <a:pt x="283" y="247"/>
                  <a:pt x="283" y="247"/>
                </a:cubicBezTo>
                <a:lnTo>
                  <a:pt x="283" y="254"/>
                </a:lnTo>
                <a:lnTo>
                  <a:pt x="290" y="247"/>
                </a:lnTo>
                <a:cubicBezTo>
                  <a:pt x="290" y="247"/>
                  <a:pt x="290" y="247"/>
                  <a:pt x="290" y="254"/>
                </a:cubicBezTo>
                <a:cubicBezTo>
                  <a:pt x="290" y="247"/>
                  <a:pt x="290" y="247"/>
                  <a:pt x="290" y="247"/>
                </a:cubicBezTo>
                <a:cubicBezTo>
                  <a:pt x="290" y="254"/>
                  <a:pt x="290" y="254"/>
                  <a:pt x="290" y="254"/>
                </a:cubicBezTo>
                <a:lnTo>
                  <a:pt x="290" y="262"/>
                </a:lnTo>
                <a:cubicBezTo>
                  <a:pt x="297" y="262"/>
                  <a:pt x="297" y="262"/>
                  <a:pt x="297" y="262"/>
                </a:cubicBezTo>
                <a:cubicBezTo>
                  <a:pt x="297" y="262"/>
                  <a:pt x="297" y="262"/>
                  <a:pt x="304" y="262"/>
                </a:cubicBezTo>
                <a:cubicBezTo>
                  <a:pt x="304" y="269"/>
                  <a:pt x="304" y="269"/>
                  <a:pt x="304" y="269"/>
                </a:cubicBezTo>
                <a:lnTo>
                  <a:pt x="311" y="269"/>
                </a:lnTo>
                <a:lnTo>
                  <a:pt x="318" y="269"/>
                </a:lnTo>
                <a:cubicBezTo>
                  <a:pt x="318" y="262"/>
                  <a:pt x="318" y="262"/>
                  <a:pt x="325" y="262"/>
                </a:cubicBezTo>
                <a:lnTo>
                  <a:pt x="325" y="269"/>
                </a:lnTo>
                <a:cubicBezTo>
                  <a:pt x="332" y="269"/>
                  <a:pt x="332" y="269"/>
                  <a:pt x="332" y="269"/>
                </a:cubicBezTo>
                <a:lnTo>
                  <a:pt x="339" y="269"/>
                </a:lnTo>
                <a:cubicBezTo>
                  <a:pt x="339" y="269"/>
                  <a:pt x="339" y="269"/>
                  <a:pt x="346" y="269"/>
                </a:cubicBezTo>
                <a:cubicBezTo>
                  <a:pt x="353" y="269"/>
                  <a:pt x="353" y="269"/>
                  <a:pt x="353" y="269"/>
                </a:cubicBezTo>
                <a:cubicBezTo>
                  <a:pt x="353" y="269"/>
                  <a:pt x="353" y="269"/>
                  <a:pt x="361" y="276"/>
                </a:cubicBezTo>
                <a:cubicBezTo>
                  <a:pt x="353" y="276"/>
                  <a:pt x="353" y="276"/>
                  <a:pt x="353" y="276"/>
                </a:cubicBezTo>
                <a:cubicBezTo>
                  <a:pt x="353" y="283"/>
                  <a:pt x="353" y="283"/>
                  <a:pt x="353" y="283"/>
                </a:cubicBezTo>
                <a:lnTo>
                  <a:pt x="361" y="290"/>
                </a:lnTo>
                <a:lnTo>
                  <a:pt x="361" y="297"/>
                </a:lnTo>
                <a:cubicBezTo>
                  <a:pt x="368" y="297"/>
                  <a:pt x="361" y="304"/>
                  <a:pt x="368" y="304"/>
                </a:cubicBezTo>
                <a:cubicBezTo>
                  <a:pt x="368" y="311"/>
                  <a:pt x="368" y="311"/>
                  <a:pt x="375" y="318"/>
                </a:cubicBezTo>
                <a:lnTo>
                  <a:pt x="375" y="311"/>
                </a:lnTo>
                <a:lnTo>
                  <a:pt x="375" y="318"/>
                </a:lnTo>
                <a:cubicBezTo>
                  <a:pt x="375" y="318"/>
                  <a:pt x="375" y="318"/>
                  <a:pt x="382" y="318"/>
                </a:cubicBezTo>
                <a:lnTo>
                  <a:pt x="382" y="325"/>
                </a:lnTo>
                <a:cubicBezTo>
                  <a:pt x="389" y="325"/>
                  <a:pt x="389" y="325"/>
                  <a:pt x="389" y="325"/>
                </a:cubicBezTo>
                <a:cubicBezTo>
                  <a:pt x="396" y="325"/>
                  <a:pt x="396" y="325"/>
                  <a:pt x="396" y="325"/>
                </a:cubicBezTo>
                <a:lnTo>
                  <a:pt x="403" y="325"/>
                </a:lnTo>
                <a:cubicBezTo>
                  <a:pt x="403" y="325"/>
                  <a:pt x="403" y="325"/>
                  <a:pt x="403" y="332"/>
                </a:cubicBezTo>
                <a:lnTo>
                  <a:pt x="396" y="332"/>
                </a:lnTo>
                <a:cubicBezTo>
                  <a:pt x="396" y="332"/>
                  <a:pt x="396" y="332"/>
                  <a:pt x="396" y="339"/>
                </a:cubicBezTo>
                <a:cubicBezTo>
                  <a:pt x="396" y="347"/>
                  <a:pt x="396" y="347"/>
                  <a:pt x="389" y="347"/>
                </a:cubicBezTo>
                <a:cubicBezTo>
                  <a:pt x="389" y="347"/>
                  <a:pt x="389" y="347"/>
                  <a:pt x="389" y="354"/>
                </a:cubicBezTo>
                <a:lnTo>
                  <a:pt x="382" y="354"/>
                </a:lnTo>
                <a:cubicBezTo>
                  <a:pt x="382" y="361"/>
                  <a:pt x="375" y="361"/>
                  <a:pt x="375" y="361"/>
                </a:cubicBezTo>
                <a:cubicBezTo>
                  <a:pt x="375" y="368"/>
                  <a:pt x="375" y="368"/>
                  <a:pt x="375" y="368"/>
                </a:cubicBezTo>
                <a:lnTo>
                  <a:pt x="368" y="368"/>
                </a:lnTo>
                <a:lnTo>
                  <a:pt x="368" y="375"/>
                </a:lnTo>
                <a:cubicBezTo>
                  <a:pt x="368" y="375"/>
                  <a:pt x="368" y="375"/>
                  <a:pt x="368" y="382"/>
                </a:cubicBezTo>
                <a:cubicBezTo>
                  <a:pt x="375" y="389"/>
                  <a:pt x="375" y="389"/>
                  <a:pt x="375" y="389"/>
                </a:cubicBezTo>
                <a:cubicBezTo>
                  <a:pt x="375" y="396"/>
                  <a:pt x="375" y="396"/>
                  <a:pt x="375" y="396"/>
                </a:cubicBezTo>
                <a:lnTo>
                  <a:pt x="375" y="403"/>
                </a:lnTo>
                <a:cubicBezTo>
                  <a:pt x="375" y="403"/>
                  <a:pt x="375" y="403"/>
                  <a:pt x="368" y="403"/>
                </a:cubicBezTo>
                <a:cubicBezTo>
                  <a:pt x="361" y="410"/>
                  <a:pt x="361" y="410"/>
                  <a:pt x="361" y="410"/>
                </a:cubicBezTo>
                <a:lnTo>
                  <a:pt x="361" y="417"/>
                </a:lnTo>
                <a:lnTo>
                  <a:pt x="361" y="424"/>
                </a:lnTo>
                <a:cubicBezTo>
                  <a:pt x="361" y="424"/>
                  <a:pt x="353" y="424"/>
                  <a:pt x="353" y="431"/>
                </a:cubicBezTo>
                <a:lnTo>
                  <a:pt x="353" y="438"/>
                </a:lnTo>
                <a:lnTo>
                  <a:pt x="346" y="438"/>
                </a:lnTo>
                <a:cubicBezTo>
                  <a:pt x="346" y="445"/>
                  <a:pt x="339" y="445"/>
                  <a:pt x="339" y="452"/>
                </a:cubicBezTo>
                <a:cubicBezTo>
                  <a:pt x="332" y="452"/>
                  <a:pt x="332" y="452"/>
                  <a:pt x="332" y="452"/>
                </a:cubicBezTo>
                <a:cubicBezTo>
                  <a:pt x="325" y="452"/>
                  <a:pt x="325" y="452"/>
                  <a:pt x="325" y="452"/>
                </a:cubicBezTo>
                <a:lnTo>
                  <a:pt x="318" y="452"/>
                </a:lnTo>
                <a:cubicBezTo>
                  <a:pt x="318" y="460"/>
                  <a:pt x="318" y="452"/>
                  <a:pt x="318" y="452"/>
                </a:cubicBezTo>
                <a:cubicBezTo>
                  <a:pt x="318" y="460"/>
                  <a:pt x="318" y="460"/>
                  <a:pt x="318" y="460"/>
                </a:cubicBezTo>
                <a:cubicBezTo>
                  <a:pt x="311" y="460"/>
                  <a:pt x="311" y="452"/>
                  <a:pt x="311" y="452"/>
                </a:cubicBezTo>
                <a:cubicBezTo>
                  <a:pt x="311" y="445"/>
                  <a:pt x="311" y="445"/>
                  <a:pt x="311" y="445"/>
                </a:cubicBezTo>
                <a:cubicBezTo>
                  <a:pt x="311" y="445"/>
                  <a:pt x="311" y="438"/>
                  <a:pt x="304" y="438"/>
                </a:cubicBezTo>
                <a:cubicBezTo>
                  <a:pt x="304" y="431"/>
                  <a:pt x="304" y="431"/>
                  <a:pt x="304" y="431"/>
                </a:cubicBezTo>
                <a:cubicBezTo>
                  <a:pt x="304" y="431"/>
                  <a:pt x="304" y="431"/>
                  <a:pt x="304" y="424"/>
                </a:cubicBezTo>
                <a:cubicBezTo>
                  <a:pt x="304" y="417"/>
                  <a:pt x="297" y="417"/>
                  <a:pt x="297" y="417"/>
                </a:cubicBezTo>
                <a:lnTo>
                  <a:pt x="297" y="410"/>
                </a:lnTo>
                <a:cubicBezTo>
                  <a:pt x="297" y="403"/>
                  <a:pt x="297" y="403"/>
                  <a:pt x="297" y="403"/>
                </a:cubicBezTo>
                <a:lnTo>
                  <a:pt x="297" y="396"/>
                </a:lnTo>
                <a:cubicBezTo>
                  <a:pt x="297" y="389"/>
                  <a:pt x="297" y="389"/>
                  <a:pt x="297" y="389"/>
                </a:cubicBezTo>
                <a:cubicBezTo>
                  <a:pt x="297" y="382"/>
                  <a:pt x="297" y="382"/>
                  <a:pt x="297" y="382"/>
                </a:cubicBezTo>
                <a:cubicBezTo>
                  <a:pt x="297" y="382"/>
                  <a:pt x="297" y="382"/>
                  <a:pt x="297" y="375"/>
                </a:cubicBezTo>
                <a:lnTo>
                  <a:pt x="297" y="368"/>
                </a:lnTo>
                <a:cubicBezTo>
                  <a:pt x="290" y="368"/>
                  <a:pt x="290" y="368"/>
                  <a:pt x="290" y="368"/>
                </a:cubicBezTo>
                <a:cubicBezTo>
                  <a:pt x="290" y="361"/>
                  <a:pt x="290" y="361"/>
                  <a:pt x="290" y="361"/>
                </a:cubicBezTo>
                <a:cubicBezTo>
                  <a:pt x="283" y="361"/>
                  <a:pt x="283" y="361"/>
                  <a:pt x="283" y="361"/>
                </a:cubicBezTo>
                <a:cubicBezTo>
                  <a:pt x="290" y="361"/>
                  <a:pt x="290" y="361"/>
                  <a:pt x="290" y="354"/>
                </a:cubicBezTo>
                <a:lnTo>
                  <a:pt x="290" y="347"/>
                </a:lnTo>
                <a:cubicBezTo>
                  <a:pt x="283" y="347"/>
                  <a:pt x="290" y="347"/>
                  <a:pt x="283" y="347"/>
                </a:cubicBezTo>
                <a:cubicBezTo>
                  <a:pt x="283" y="347"/>
                  <a:pt x="276" y="347"/>
                  <a:pt x="276" y="339"/>
                </a:cubicBezTo>
                <a:cubicBezTo>
                  <a:pt x="276" y="339"/>
                  <a:pt x="276" y="339"/>
                  <a:pt x="269" y="339"/>
                </a:cubicBezTo>
                <a:cubicBezTo>
                  <a:pt x="262" y="339"/>
                  <a:pt x="262" y="339"/>
                  <a:pt x="262" y="339"/>
                </a:cubicBezTo>
                <a:lnTo>
                  <a:pt x="255" y="347"/>
                </a:lnTo>
                <a:lnTo>
                  <a:pt x="255" y="339"/>
                </a:lnTo>
                <a:cubicBezTo>
                  <a:pt x="255" y="339"/>
                  <a:pt x="255" y="339"/>
                  <a:pt x="255" y="347"/>
                </a:cubicBezTo>
                <a:cubicBezTo>
                  <a:pt x="255" y="347"/>
                  <a:pt x="255" y="339"/>
                  <a:pt x="248" y="339"/>
                </a:cubicBezTo>
                <a:cubicBezTo>
                  <a:pt x="248" y="347"/>
                  <a:pt x="248" y="347"/>
                  <a:pt x="248" y="347"/>
                </a:cubicBezTo>
                <a:cubicBezTo>
                  <a:pt x="240" y="347"/>
                  <a:pt x="240" y="347"/>
                  <a:pt x="240" y="347"/>
                </a:cubicBezTo>
                <a:cubicBezTo>
                  <a:pt x="233" y="339"/>
                  <a:pt x="233" y="339"/>
                  <a:pt x="233" y="339"/>
                </a:cubicBezTo>
                <a:cubicBezTo>
                  <a:pt x="226" y="339"/>
                  <a:pt x="226" y="339"/>
                  <a:pt x="226" y="339"/>
                </a:cubicBezTo>
                <a:cubicBezTo>
                  <a:pt x="226" y="332"/>
                  <a:pt x="226" y="332"/>
                  <a:pt x="226" y="332"/>
                </a:cubicBezTo>
                <a:cubicBezTo>
                  <a:pt x="226" y="332"/>
                  <a:pt x="219" y="332"/>
                  <a:pt x="219" y="325"/>
                </a:cubicBezTo>
                <a:cubicBezTo>
                  <a:pt x="219" y="325"/>
                  <a:pt x="219" y="325"/>
                  <a:pt x="212" y="325"/>
                </a:cubicBezTo>
                <a:cubicBezTo>
                  <a:pt x="212" y="318"/>
                  <a:pt x="212" y="318"/>
                  <a:pt x="212" y="318"/>
                </a:cubicBezTo>
                <a:cubicBezTo>
                  <a:pt x="219" y="318"/>
                  <a:pt x="219" y="318"/>
                  <a:pt x="219" y="318"/>
                </a:cubicBezTo>
                <a:cubicBezTo>
                  <a:pt x="212" y="318"/>
                  <a:pt x="212" y="318"/>
                  <a:pt x="212" y="318"/>
                </a:cubicBezTo>
                <a:lnTo>
                  <a:pt x="219" y="311"/>
                </a:lnTo>
                <a:lnTo>
                  <a:pt x="219" y="304"/>
                </a:lnTo>
                <a:cubicBezTo>
                  <a:pt x="219" y="304"/>
                  <a:pt x="219" y="297"/>
                  <a:pt x="212" y="297"/>
                </a:cubicBezTo>
                <a:cubicBezTo>
                  <a:pt x="219" y="297"/>
                  <a:pt x="219" y="297"/>
                  <a:pt x="219" y="297"/>
                </a:cubicBezTo>
                <a:cubicBezTo>
                  <a:pt x="219" y="290"/>
                  <a:pt x="219" y="290"/>
                  <a:pt x="219" y="290"/>
                </a:cubicBezTo>
                <a:cubicBezTo>
                  <a:pt x="219" y="283"/>
                  <a:pt x="219" y="283"/>
                  <a:pt x="219" y="283"/>
                </a:cubicBezTo>
                <a:lnTo>
                  <a:pt x="226" y="283"/>
                </a:lnTo>
                <a:lnTo>
                  <a:pt x="226" y="276"/>
                </a:lnTo>
                <a:cubicBezTo>
                  <a:pt x="233" y="276"/>
                  <a:pt x="233" y="276"/>
                  <a:pt x="233" y="276"/>
                </a:cubicBezTo>
                <a:cubicBezTo>
                  <a:pt x="233" y="269"/>
                  <a:pt x="233" y="269"/>
                  <a:pt x="233" y="269"/>
                </a:cubicBezTo>
                <a:close/>
                <a:moveTo>
                  <a:pt x="219" y="149"/>
                </a:moveTo>
                <a:lnTo>
                  <a:pt x="219" y="149"/>
                </a:lnTo>
                <a:cubicBezTo>
                  <a:pt x="219" y="149"/>
                  <a:pt x="219" y="149"/>
                  <a:pt x="219" y="156"/>
                </a:cubicBezTo>
                <a:cubicBezTo>
                  <a:pt x="212" y="156"/>
                  <a:pt x="212" y="156"/>
                  <a:pt x="212" y="156"/>
                </a:cubicBezTo>
                <a:lnTo>
                  <a:pt x="205" y="156"/>
                </a:lnTo>
                <a:lnTo>
                  <a:pt x="198" y="156"/>
                </a:lnTo>
                <a:cubicBezTo>
                  <a:pt x="198" y="149"/>
                  <a:pt x="205" y="149"/>
                  <a:pt x="205" y="149"/>
                </a:cubicBezTo>
                <a:cubicBezTo>
                  <a:pt x="198" y="149"/>
                  <a:pt x="198" y="149"/>
                  <a:pt x="198" y="149"/>
                </a:cubicBezTo>
                <a:cubicBezTo>
                  <a:pt x="198" y="149"/>
                  <a:pt x="198" y="149"/>
                  <a:pt x="205" y="149"/>
                </a:cubicBezTo>
                <a:cubicBezTo>
                  <a:pt x="198" y="149"/>
                  <a:pt x="198" y="149"/>
                  <a:pt x="198" y="141"/>
                </a:cubicBezTo>
                <a:cubicBezTo>
                  <a:pt x="198" y="141"/>
                  <a:pt x="198" y="149"/>
                  <a:pt x="198" y="141"/>
                </a:cubicBezTo>
                <a:lnTo>
                  <a:pt x="205" y="141"/>
                </a:lnTo>
                <a:cubicBezTo>
                  <a:pt x="205" y="149"/>
                  <a:pt x="205" y="149"/>
                  <a:pt x="205" y="149"/>
                </a:cubicBezTo>
                <a:cubicBezTo>
                  <a:pt x="205" y="141"/>
                  <a:pt x="205" y="141"/>
                  <a:pt x="205" y="141"/>
                </a:cubicBezTo>
                <a:lnTo>
                  <a:pt x="212" y="141"/>
                </a:lnTo>
                <a:cubicBezTo>
                  <a:pt x="212" y="141"/>
                  <a:pt x="212" y="141"/>
                  <a:pt x="219" y="141"/>
                </a:cubicBezTo>
                <a:lnTo>
                  <a:pt x="226" y="141"/>
                </a:lnTo>
                <a:cubicBezTo>
                  <a:pt x="226" y="149"/>
                  <a:pt x="226" y="149"/>
                  <a:pt x="226" y="149"/>
                </a:cubicBezTo>
                <a:cubicBezTo>
                  <a:pt x="226" y="149"/>
                  <a:pt x="226" y="149"/>
                  <a:pt x="219" y="149"/>
                </a:cubicBezTo>
                <a:close/>
                <a:moveTo>
                  <a:pt x="283" y="347"/>
                </a:moveTo>
                <a:lnTo>
                  <a:pt x="283" y="347"/>
                </a:lnTo>
                <a:close/>
                <a:moveTo>
                  <a:pt x="382" y="417"/>
                </a:moveTo>
                <a:lnTo>
                  <a:pt x="382" y="417"/>
                </a:lnTo>
                <a:lnTo>
                  <a:pt x="382" y="410"/>
                </a:lnTo>
                <a:cubicBezTo>
                  <a:pt x="382" y="410"/>
                  <a:pt x="382" y="410"/>
                  <a:pt x="382" y="403"/>
                </a:cubicBezTo>
                <a:cubicBezTo>
                  <a:pt x="389" y="403"/>
                  <a:pt x="389" y="403"/>
                  <a:pt x="389" y="403"/>
                </a:cubicBezTo>
                <a:cubicBezTo>
                  <a:pt x="389" y="396"/>
                  <a:pt x="389" y="396"/>
                  <a:pt x="389" y="396"/>
                </a:cubicBezTo>
                <a:cubicBezTo>
                  <a:pt x="389" y="396"/>
                  <a:pt x="389" y="396"/>
                  <a:pt x="396" y="396"/>
                </a:cubicBezTo>
                <a:cubicBezTo>
                  <a:pt x="396" y="396"/>
                  <a:pt x="396" y="396"/>
                  <a:pt x="396" y="389"/>
                </a:cubicBezTo>
                <a:cubicBezTo>
                  <a:pt x="396" y="389"/>
                  <a:pt x="396" y="389"/>
                  <a:pt x="396" y="396"/>
                </a:cubicBezTo>
                <a:cubicBezTo>
                  <a:pt x="403" y="396"/>
                  <a:pt x="396" y="396"/>
                  <a:pt x="403" y="396"/>
                </a:cubicBezTo>
                <a:cubicBezTo>
                  <a:pt x="403" y="396"/>
                  <a:pt x="403" y="396"/>
                  <a:pt x="403" y="403"/>
                </a:cubicBezTo>
                <a:cubicBezTo>
                  <a:pt x="396" y="403"/>
                  <a:pt x="396" y="403"/>
                  <a:pt x="396" y="403"/>
                </a:cubicBezTo>
                <a:lnTo>
                  <a:pt x="396" y="410"/>
                </a:lnTo>
                <a:cubicBezTo>
                  <a:pt x="396" y="410"/>
                  <a:pt x="396" y="417"/>
                  <a:pt x="396" y="424"/>
                </a:cubicBezTo>
                <a:cubicBezTo>
                  <a:pt x="396" y="424"/>
                  <a:pt x="389" y="424"/>
                  <a:pt x="389" y="431"/>
                </a:cubicBezTo>
                <a:cubicBezTo>
                  <a:pt x="382" y="431"/>
                  <a:pt x="382" y="431"/>
                  <a:pt x="382" y="424"/>
                </a:cubicBezTo>
                <a:cubicBezTo>
                  <a:pt x="382" y="424"/>
                  <a:pt x="382" y="424"/>
                  <a:pt x="382" y="417"/>
                </a:cubicBezTo>
                <a:close/>
                <a:moveTo>
                  <a:pt x="353" y="254"/>
                </a:moveTo>
                <a:lnTo>
                  <a:pt x="353" y="254"/>
                </a:lnTo>
                <a:close/>
                <a:moveTo>
                  <a:pt x="332" y="254"/>
                </a:moveTo>
                <a:lnTo>
                  <a:pt x="332" y="254"/>
                </a:lnTo>
                <a:cubicBezTo>
                  <a:pt x="325" y="254"/>
                  <a:pt x="325" y="254"/>
                  <a:pt x="325" y="254"/>
                </a:cubicBezTo>
                <a:cubicBezTo>
                  <a:pt x="332" y="254"/>
                  <a:pt x="332" y="254"/>
                  <a:pt x="332" y="254"/>
                </a:cubicBezTo>
                <a:close/>
                <a:moveTo>
                  <a:pt x="304" y="247"/>
                </a:moveTo>
                <a:lnTo>
                  <a:pt x="304" y="247"/>
                </a:lnTo>
                <a:lnTo>
                  <a:pt x="304" y="254"/>
                </a:lnTo>
                <a:cubicBezTo>
                  <a:pt x="304" y="247"/>
                  <a:pt x="297" y="247"/>
                  <a:pt x="297" y="247"/>
                </a:cubicBezTo>
                <a:lnTo>
                  <a:pt x="304" y="247"/>
                </a:lnTo>
                <a:close/>
                <a:moveTo>
                  <a:pt x="290" y="240"/>
                </a:moveTo>
                <a:lnTo>
                  <a:pt x="290" y="240"/>
                </a:lnTo>
                <a:cubicBezTo>
                  <a:pt x="283" y="240"/>
                  <a:pt x="283" y="247"/>
                  <a:pt x="283" y="247"/>
                </a:cubicBezTo>
                <a:cubicBezTo>
                  <a:pt x="283" y="240"/>
                  <a:pt x="283" y="240"/>
                  <a:pt x="283" y="240"/>
                </a:cubicBezTo>
                <a:cubicBezTo>
                  <a:pt x="283" y="240"/>
                  <a:pt x="283" y="240"/>
                  <a:pt x="290" y="240"/>
                </a:cubicBezTo>
                <a:close/>
                <a:moveTo>
                  <a:pt x="290" y="233"/>
                </a:moveTo>
                <a:lnTo>
                  <a:pt x="290" y="233"/>
                </a:lnTo>
                <a:cubicBezTo>
                  <a:pt x="283" y="233"/>
                  <a:pt x="283" y="233"/>
                  <a:pt x="283" y="233"/>
                </a:cubicBezTo>
                <a:lnTo>
                  <a:pt x="290" y="233"/>
                </a:lnTo>
                <a:close/>
                <a:moveTo>
                  <a:pt x="205" y="106"/>
                </a:moveTo>
                <a:lnTo>
                  <a:pt x="205" y="106"/>
                </a:lnTo>
                <a:lnTo>
                  <a:pt x="198" y="106"/>
                </a:lnTo>
                <a:cubicBezTo>
                  <a:pt x="198" y="106"/>
                  <a:pt x="198" y="106"/>
                  <a:pt x="198" y="99"/>
                </a:cubicBezTo>
                <a:cubicBezTo>
                  <a:pt x="198" y="99"/>
                  <a:pt x="198" y="99"/>
                  <a:pt x="205" y="99"/>
                </a:cubicBezTo>
                <a:cubicBezTo>
                  <a:pt x="205" y="99"/>
                  <a:pt x="198" y="99"/>
                  <a:pt x="198" y="106"/>
                </a:cubicBezTo>
                <a:cubicBezTo>
                  <a:pt x="205" y="106"/>
                  <a:pt x="205" y="106"/>
                  <a:pt x="205" y="106"/>
                </a:cubicBezTo>
                <a:close/>
                <a:moveTo>
                  <a:pt x="198" y="99"/>
                </a:moveTo>
                <a:lnTo>
                  <a:pt x="198" y="99"/>
                </a:lnTo>
                <a:close/>
                <a:moveTo>
                  <a:pt x="191" y="99"/>
                </a:moveTo>
                <a:lnTo>
                  <a:pt x="191" y="99"/>
                </a:lnTo>
                <a:lnTo>
                  <a:pt x="198" y="99"/>
                </a:lnTo>
                <a:lnTo>
                  <a:pt x="191" y="99"/>
                </a:lnTo>
                <a:close/>
                <a:moveTo>
                  <a:pt x="198" y="92"/>
                </a:moveTo>
                <a:lnTo>
                  <a:pt x="198" y="92"/>
                </a:lnTo>
                <a:lnTo>
                  <a:pt x="198" y="85"/>
                </a:lnTo>
                <a:lnTo>
                  <a:pt x="198" y="92"/>
                </a:lnTo>
                <a:close/>
                <a:moveTo>
                  <a:pt x="198" y="92"/>
                </a:moveTo>
                <a:lnTo>
                  <a:pt x="198" y="92"/>
                </a:lnTo>
                <a:close/>
                <a:moveTo>
                  <a:pt x="198" y="92"/>
                </a:moveTo>
                <a:lnTo>
                  <a:pt x="198" y="92"/>
                </a:lnTo>
                <a:close/>
                <a:moveTo>
                  <a:pt x="198" y="92"/>
                </a:moveTo>
                <a:lnTo>
                  <a:pt x="198" y="92"/>
                </a:lnTo>
                <a:close/>
                <a:moveTo>
                  <a:pt x="198" y="113"/>
                </a:moveTo>
                <a:lnTo>
                  <a:pt x="198" y="113"/>
                </a:lnTo>
                <a:close/>
                <a:moveTo>
                  <a:pt x="155" y="177"/>
                </a:moveTo>
                <a:lnTo>
                  <a:pt x="155" y="177"/>
                </a:lnTo>
                <a:close/>
                <a:moveTo>
                  <a:pt x="134" y="240"/>
                </a:moveTo>
                <a:lnTo>
                  <a:pt x="134" y="240"/>
                </a:lnTo>
                <a:cubicBezTo>
                  <a:pt x="134" y="233"/>
                  <a:pt x="134" y="233"/>
                  <a:pt x="134" y="233"/>
                </a:cubicBezTo>
                <a:lnTo>
                  <a:pt x="134" y="240"/>
                </a:lnTo>
                <a:lnTo>
                  <a:pt x="134" y="233"/>
                </a:lnTo>
                <a:cubicBezTo>
                  <a:pt x="127" y="233"/>
                  <a:pt x="127" y="233"/>
                  <a:pt x="127" y="233"/>
                </a:cubicBezTo>
                <a:lnTo>
                  <a:pt x="120" y="233"/>
                </a:lnTo>
                <a:lnTo>
                  <a:pt x="127" y="233"/>
                </a:lnTo>
                <a:cubicBezTo>
                  <a:pt x="127" y="226"/>
                  <a:pt x="127" y="226"/>
                  <a:pt x="127" y="226"/>
                </a:cubicBezTo>
                <a:cubicBezTo>
                  <a:pt x="127" y="226"/>
                  <a:pt x="127" y="226"/>
                  <a:pt x="127" y="219"/>
                </a:cubicBezTo>
                <a:lnTo>
                  <a:pt x="134" y="219"/>
                </a:lnTo>
                <a:cubicBezTo>
                  <a:pt x="134" y="226"/>
                  <a:pt x="127" y="226"/>
                  <a:pt x="127" y="226"/>
                </a:cubicBezTo>
                <a:cubicBezTo>
                  <a:pt x="127" y="226"/>
                  <a:pt x="127" y="226"/>
                  <a:pt x="134" y="226"/>
                </a:cubicBezTo>
                <a:cubicBezTo>
                  <a:pt x="134" y="226"/>
                  <a:pt x="134" y="233"/>
                  <a:pt x="134" y="226"/>
                </a:cubicBezTo>
                <a:cubicBezTo>
                  <a:pt x="134" y="226"/>
                  <a:pt x="134" y="226"/>
                  <a:pt x="141" y="226"/>
                </a:cubicBezTo>
                <a:cubicBezTo>
                  <a:pt x="134" y="233"/>
                  <a:pt x="134" y="233"/>
                  <a:pt x="134" y="233"/>
                </a:cubicBezTo>
                <a:lnTo>
                  <a:pt x="141" y="233"/>
                </a:lnTo>
                <a:cubicBezTo>
                  <a:pt x="141" y="233"/>
                  <a:pt x="141" y="233"/>
                  <a:pt x="134" y="233"/>
                </a:cubicBezTo>
                <a:cubicBezTo>
                  <a:pt x="141" y="233"/>
                  <a:pt x="141" y="233"/>
                  <a:pt x="141" y="233"/>
                </a:cubicBezTo>
                <a:lnTo>
                  <a:pt x="141" y="240"/>
                </a:lnTo>
                <a:cubicBezTo>
                  <a:pt x="141" y="240"/>
                  <a:pt x="141" y="240"/>
                  <a:pt x="134" y="240"/>
                </a:cubicBezTo>
                <a:close/>
                <a:moveTo>
                  <a:pt x="134" y="396"/>
                </a:moveTo>
                <a:lnTo>
                  <a:pt x="134" y="396"/>
                </a:lnTo>
                <a:lnTo>
                  <a:pt x="134" y="389"/>
                </a:lnTo>
                <a:lnTo>
                  <a:pt x="134" y="396"/>
                </a:lnTo>
                <a:close/>
                <a:moveTo>
                  <a:pt x="134" y="127"/>
                </a:moveTo>
                <a:lnTo>
                  <a:pt x="134" y="127"/>
                </a:lnTo>
                <a:cubicBezTo>
                  <a:pt x="134" y="134"/>
                  <a:pt x="134" y="134"/>
                  <a:pt x="134" y="134"/>
                </a:cubicBezTo>
                <a:cubicBezTo>
                  <a:pt x="134" y="134"/>
                  <a:pt x="134" y="134"/>
                  <a:pt x="134" y="127"/>
                </a:cubicBezTo>
                <a:close/>
                <a:moveTo>
                  <a:pt x="113" y="240"/>
                </a:moveTo>
                <a:lnTo>
                  <a:pt x="113" y="240"/>
                </a:lnTo>
                <a:lnTo>
                  <a:pt x="120" y="240"/>
                </a:lnTo>
                <a:cubicBezTo>
                  <a:pt x="120" y="240"/>
                  <a:pt x="120" y="240"/>
                  <a:pt x="113" y="240"/>
                </a:cubicBezTo>
                <a:close/>
                <a:moveTo>
                  <a:pt x="99" y="325"/>
                </a:moveTo>
                <a:lnTo>
                  <a:pt x="99" y="325"/>
                </a:lnTo>
                <a:lnTo>
                  <a:pt x="106" y="325"/>
                </a:lnTo>
                <a:cubicBezTo>
                  <a:pt x="106" y="325"/>
                  <a:pt x="106" y="325"/>
                  <a:pt x="99" y="325"/>
                </a:cubicBezTo>
                <a:close/>
                <a:moveTo>
                  <a:pt x="99" y="361"/>
                </a:moveTo>
                <a:lnTo>
                  <a:pt x="99" y="361"/>
                </a:lnTo>
                <a:lnTo>
                  <a:pt x="106" y="361"/>
                </a:lnTo>
                <a:cubicBezTo>
                  <a:pt x="99" y="361"/>
                  <a:pt x="106" y="361"/>
                  <a:pt x="99" y="361"/>
                </a:cubicBezTo>
                <a:close/>
                <a:moveTo>
                  <a:pt x="92" y="325"/>
                </a:moveTo>
                <a:lnTo>
                  <a:pt x="92" y="325"/>
                </a:lnTo>
                <a:cubicBezTo>
                  <a:pt x="92" y="325"/>
                  <a:pt x="92" y="325"/>
                  <a:pt x="85" y="325"/>
                </a:cubicBezTo>
                <a:cubicBezTo>
                  <a:pt x="85" y="325"/>
                  <a:pt x="85" y="325"/>
                  <a:pt x="78" y="325"/>
                </a:cubicBezTo>
                <a:cubicBezTo>
                  <a:pt x="85" y="325"/>
                  <a:pt x="85" y="325"/>
                  <a:pt x="85" y="325"/>
                </a:cubicBezTo>
                <a:lnTo>
                  <a:pt x="92" y="325"/>
                </a:lnTo>
                <a:lnTo>
                  <a:pt x="99" y="325"/>
                </a:lnTo>
                <a:cubicBezTo>
                  <a:pt x="92" y="325"/>
                  <a:pt x="92" y="325"/>
                  <a:pt x="92" y="325"/>
                </a:cubicBezTo>
                <a:close/>
                <a:moveTo>
                  <a:pt x="78" y="276"/>
                </a:moveTo>
                <a:lnTo>
                  <a:pt x="78" y="276"/>
                </a:lnTo>
                <a:close/>
                <a:moveTo>
                  <a:pt x="78" y="276"/>
                </a:moveTo>
                <a:lnTo>
                  <a:pt x="78" y="276"/>
                </a:lnTo>
                <a:close/>
                <a:moveTo>
                  <a:pt x="78" y="276"/>
                </a:moveTo>
                <a:lnTo>
                  <a:pt x="78" y="276"/>
                </a:lnTo>
                <a:close/>
                <a:moveTo>
                  <a:pt x="71" y="325"/>
                </a:moveTo>
                <a:lnTo>
                  <a:pt x="71" y="325"/>
                </a:lnTo>
                <a:cubicBezTo>
                  <a:pt x="71" y="325"/>
                  <a:pt x="71" y="325"/>
                  <a:pt x="78" y="325"/>
                </a:cubicBezTo>
                <a:cubicBezTo>
                  <a:pt x="71" y="325"/>
                  <a:pt x="71" y="325"/>
                  <a:pt x="71" y="325"/>
                </a:cubicBezTo>
                <a:close/>
                <a:moveTo>
                  <a:pt x="481" y="332"/>
                </a:moveTo>
                <a:lnTo>
                  <a:pt x="481" y="332"/>
                </a:lnTo>
                <a:lnTo>
                  <a:pt x="488" y="332"/>
                </a:lnTo>
                <a:lnTo>
                  <a:pt x="488" y="339"/>
                </a:lnTo>
                <a:cubicBezTo>
                  <a:pt x="488" y="339"/>
                  <a:pt x="488" y="339"/>
                  <a:pt x="481" y="339"/>
                </a:cubicBezTo>
                <a:lnTo>
                  <a:pt x="481" y="332"/>
                </a:lnTo>
                <a:close/>
                <a:moveTo>
                  <a:pt x="290" y="177"/>
                </a:moveTo>
                <a:lnTo>
                  <a:pt x="290" y="177"/>
                </a:lnTo>
                <a:cubicBezTo>
                  <a:pt x="290" y="177"/>
                  <a:pt x="290" y="177"/>
                  <a:pt x="290" y="184"/>
                </a:cubicBezTo>
                <a:cubicBezTo>
                  <a:pt x="290" y="184"/>
                  <a:pt x="290" y="184"/>
                  <a:pt x="283" y="184"/>
                </a:cubicBezTo>
                <a:cubicBezTo>
                  <a:pt x="283" y="184"/>
                  <a:pt x="283" y="184"/>
                  <a:pt x="283" y="177"/>
                </a:cubicBezTo>
                <a:lnTo>
                  <a:pt x="290" y="177"/>
                </a:lnTo>
                <a:close/>
                <a:moveTo>
                  <a:pt x="297" y="184"/>
                </a:moveTo>
                <a:lnTo>
                  <a:pt x="297" y="184"/>
                </a:lnTo>
                <a:cubicBezTo>
                  <a:pt x="297" y="191"/>
                  <a:pt x="297" y="184"/>
                  <a:pt x="297" y="191"/>
                </a:cubicBezTo>
                <a:lnTo>
                  <a:pt x="290" y="191"/>
                </a:lnTo>
                <a:cubicBezTo>
                  <a:pt x="290" y="184"/>
                  <a:pt x="290" y="184"/>
                  <a:pt x="297" y="184"/>
                </a:cubicBezTo>
                <a:close/>
                <a:moveTo>
                  <a:pt x="92" y="254"/>
                </a:moveTo>
                <a:lnTo>
                  <a:pt x="92" y="254"/>
                </a:lnTo>
                <a:close/>
                <a:moveTo>
                  <a:pt x="92" y="254"/>
                </a:moveTo>
                <a:lnTo>
                  <a:pt x="92" y="254"/>
                </a:lnTo>
                <a:close/>
                <a:moveTo>
                  <a:pt x="78" y="269"/>
                </a:moveTo>
                <a:lnTo>
                  <a:pt x="78" y="269"/>
                </a:lnTo>
                <a:close/>
                <a:moveTo>
                  <a:pt x="78" y="276"/>
                </a:moveTo>
                <a:lnTo>
                  <a:pt x="78" y="276"/>
                </a:lnTo>
                <a:cubicBezTo>
                  <a:pt x="78" y="269"/>
                  <a:pt x="78" y="269"/>
                  <a:pt x="78" y="269"/>
                </a:cubicBezTo>
                <a:cubicBezTo>
                  <a:pt x="78" y="269"/>
                  <a:pt x="78" y="269"/>
                  <a:pt x="78" y="276"/>
                </a:cubicBezTo>
                <a:close/>
                <a:moveTo>
                  <a:pt x="78" y="269"/>
                </a:moveTo>
                <a:lnTo>
                  <a:pt x="78" y="269"/>
                </a:lnTo>
                <a:close/>
                <a:moveTo>
                  <a:pt x="78" y="269"/>
                </a:moveTo>
                <a:lnTo>
                  <a:pt x="78" y="269"/>
                </a:lnTo>
                <a:close/>
              </a:path>
            </a:pathLst>
          </a:custGeom>
          <a:solidFill>
            <a:schemeClr val="tx1"/>
          </a:solidFill>
          <a:ln>
            <a:noFill/>
          </a:ln>
          <a:extLst/>
        </p:spPr>
        <p:txBody>
          <a:bodyPr wrap="none" anchor="ctr"/>
          <a:lstStyle/>
          <a:p>
            <a:endParaRPr lang="en-US" dirty="0">
              <a:latin typeface="Lato Light"/>
            </a:endParaRPr>
          </a:p>
        </p:txBody>
      </p:sp>
      <p:sp>
        <p:nvSpPr>
          <p:cNvPr id="16507" name="Freeform 122"/>
          <p:cNvSpPr>
            <a:spLocks noChangeArrowheads="1"/>
          </p:cNvSpPr>
          <p:nvPr/>
        </p:nvSpPr>
        <p:spPr bwMode="auto">
          <a:xfrm>
            <a:off x="12182478" y="3255432"/>
            <a:ext cx="584048" cy="584200"/>
          </a:xfrm>
          <a:custGeom>
            <a:avLst/>
            <a:gdLst>
              <a:gd name="T0" fmla="*/ 39339251 w 609"/>
              <a:gd name="T1" fmla="*/ 78678142 h 609"/>
              <a:gd name="T2" fmla="*/ 39339251 w 609"/>
              <a:gd name="T3" fmla="*/ 78678142 h 609"/>
              <a:gd name="T4" fmla="*/ 0 w 609"/>
              <a:gd name="T5" fmla="*/ 39339251 h 609"/>
              <a:gd name="T6" fmla="*/ 39339251 w 609"/>
              <a:gd name="T7" fmla="*/ 0 h 609"/>
              <a:gd name="T8" fmla="*/ 78678142 w 609"/>
              <a:gd name="T9" fmla="*/ 39339251 h 609"/>
              <a:gd name="T10" fmla="*/ 39339251 w 609"/>
              <a:gd name="T11" fmla="*/ 78678142 h 609"/>
              <a:gd name="T12" fmla="*/ 39339251 w 609"/>
              <a:gd name="T13" fmla="*/ 7376244 h 609"/>
              <a:gd name="T14" fmla="*/ 39339251 w 609"/>
              <a:gd name="T15" fmla="*/ 7376244 h 609"/>
              <a:gd name="T16" fmla="*/ 7246742 w 609"/>
              <a:gd name="T17" fmla="*/ 39339251 h 609"/>
              <a:gd name="T18" fmla="*/ 39339251 w 609"/>
              <a:gd name="T19" fmla="*/ 71302258 h 609"/>
              <a:gd name="T20" fmla="*/ 71302258 w 609"/>
              <a:gd name="T21" fmla="*/ 39339251 h 609"/>
              <a:gd name="T22" fmla="*/ 39339251 w 609"/>
              <a:gd name="T23" fmla="*/ 7376244 h 609"/>
              <a:gd name="T24" fmla="*/ 31057209 w 609"/>
              <a:gd name="T25" fmla="*/ 46715136 h 609"/>
              <a:gd name="T26" fmla="*/ 31057209 w 609"/>
              <a:gd name="T27" fmla="*/ 46715136 h 609"/>
              <a:gd name="T28" fmla="*/ 20057773 w 609"/>
              <a:gd name="T29" fmla="*/ 20187276 h 609"/>
              <a:gd name="T30" fmla="*/ 47491791 w 609"/>
              <a:gd name="T31" fmla="*/ 31057209 h 609"/>
              <a:gd name="T32" fmla="*/ 58491226 w 609"/>
              <a:gd name="T33" fmla="*/ 58491226 h 609"/>
              <a:gd name="T34" fmla="*/ 58491226 w 609"/>
              <a:gd name="T35" fmla="*/ 58491226 h 609"/>
              <a:gd name="T36" fmla="*/ 31057209 w 609"/>
              <a:gd name="T37" fmla="*/ 46715136 h 609"/>
              <a:gd name="T38" fmla="*/ 39339251 w 609"/>
              <a:gd name="T39" fmla="*/ 35715700 h 609"/>
              <a:gd name="T40" fmla="*/ 39339251 w 609"/>
              <a:gd name="T41" fmla="*/ 35715700 h 609"/>
              <a:gd name="T42" fmla="*/ 35715700 w 609"/>
              <a:gd name="T43" fmla="*/ 39339251 h 609"/>
              <a:gd name="T44" fmla="*/ 39339251 w 609"/>
              <a:gd name="T45" fmla="*/ 42962442 h 609"/>
              <a:gd name="T46" fmla="*/ 42962442 w 609"/>
              <a:gd name="T47" fmla="*/ 39339251 h 609"/>
              <a:gd name="T48" fmla="*/ 39339251 w 609"/>
              <a:gd name="T49" fmla="*/ 35715700 h 6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609" h="609">
                <a:moveTo>
                  <a:pt x="304" y="608"/>
                </a:moveTo>
                <a:lnTo>
                  <a:pt x="304" y="608"/>
                </a:lnTo>
                <a:cubicBezTo>
                  <a:pt x="134" y="608"/>
                  <a:pt x="0" y="474"/>
                  <a:pt x="0" y="304"/>
                </a:cubicBezTo>
                <a:cubicBezTo>
                  <a:pt x="0" y="134"/>
                  <a:pt x="134" y="0"/>
                  <a:pt x="304" y="0"/>
                </a:cubicBezTo>
                <a:cubicBezTo>
                  <a:pt x="473" y="0"/>
                  <a:pt x="608" y="134"/>
                  <a:pt x="608" y="304"/>
                </a:cubicBezTo>
                <a:cubicBezTo>
                  <a:pt x="608" y="474"/>
                  <a:pt x="473" y="608"/>
                  <a:pt x="304" y="608"/>
                </a:cubicBezTo>
                <a:close/>
                <a:moveTo>
                  <a:pt x="304" y="57"/>
                </a:moveTo>
                <a:lnTo>
                  <a:pt x="304" y="57"/>
                </a:lnTo>
                <a:cubicBezTo>
                  <a:pt x="169" y="57"/>
                  <a:pt x="56" y="170"/>
                  <a:pt x="56" y="304"/>
                </a:cubicBezTo>
                <a:cubicBezTo>
                  <a:pt x="56" y="438"/>
                  <a:pt x="169" y="551"/>
                  <a:pt x="304" y="551"/>
                </a:cubicBezTo>
                <a:cubicBezTo>
                  <a:pt x="438" y="551"/>
                  <a:pt x="551" y="438"/>
                  <a:pt x="551" y="304"/>
                </a:cubicBezTo>
                <a:cubicBezTo>
                  <a:pt x="551" y="170"/>
                  <a:pt x="438" y="57"/>
                  <a:pt x="304" y="57"/>
                </a:cubicBezTo>
                <a:close/>
                <a:moveTo>
                  <a:pt x="240" y="361"/>
                </a:moveTo>
                <a:lnTo>
                  <a:pt x="240" y="361"/>
                </a:lnTo>
                <a:cubicBezTo>
                  <a:pt x="155" y="156"/>
                  <a:pt x="155" y="156"/>
                  <a:pt x="155" y="156"/>
                </a:cubicBezTo>
                <a:cubicBezTo>
                  <a:pt x="367" y="240"/>
                  <a:pt x="367" y="240"/>
                  <a:pt x="367" y="240"/>
                </a:cubicBezTo>
                <a:cubicBezTo>
                  <a:pt x="452" y="452"/>
                  <a:pt x="452" y="452"/>
                  <a:pt x="452" y="452"/>
                </a:cubicBezTo>
                <a:lnTo>
                  <a:pt x="240" y="361"/>
                </a:lnTo>
                <a:close/>
                <a:moveTo>
                  <a:pt x="304" y="276"/>
                </a:moveTo>
                <a:lnTo>
                  <a:pt x="304" y="276"/>
                </a:lnTo>
                <a:cubicBezTo>
                  <a:pt x="290" y="276"/>
                  <a:pt x="276" y="290"/>
                  <a:pt x="276" y="304"/>
                </a:cubicBezTo>
                <a:cubicBezTo>
                  <a:pt x="276" y="318"/>
                  <a:pt x="290" y="332"/>
                  <a:pt x="304" y="332"/>
                </a:cubicBezTo>
                <a:cubicBezTo>
                  <a:pt x="318" y="332"/>
                  <a:pt x="332" y="318"/>
                  <a:pt x="332" y="304"/>
                </a:cubicBezTo>
                <a:cubicBezTo>
                  <a:pt x="332" y="290"/>
                  <a:pt x="318" y="276"/>
                  <a:pt x="304" y="276"/>
                </a:cubicBezTo>
                <a:close/>
              </a:path>
            </a:pathLst>
          </a:custGeom>
          <a:solidFill>
            <a:schemeClr val="tx1"/>
          </a:solidFill>
          <a:ln>
            <a:noFill/>
          </a:ln>
          <a:extLst/>
        </p:spPr>
        <p:txBody>
          <a:bodyPr wrap="none" anchor="ctr"/>
          <a:lstStyle/>
          <a:p>
            <a:endParaRPr lang="en-US" dirty="0">
              <a:latin typeface="Lato Light"/>
            </a:endParaRPr>
          </a:p>
        </p:txBody>
      </p:sp>
      <p:sp>
        <p:nvSpPr>
          <p:cNvPr id="16508" name="Freeform 123"/>
          <p:cNvSpPr>
            <a:spLocks noChangeArrowheads="1"/>
          </p:cNvSpPr>
          <p:nvPr/>
        </p:nvSpPr>
        <p:spPr bwMode="auto">
          <a:xfrm>
            <a:off x="11175207" y="3255432"/>
            <a:ext cx="579817" cy="584200"/>
          </a:xfrm>
          <a:custGeom>
            <a:avLst/>
            <a:gdLst>
              <a:gd name="T0" fmla="*/ 74657633 w 602"/>
              <a:gd name="T1" fmla="*/ 42962442 h 609"/>
              <a:gd name="T2" fmla="*/ 74657633 w 602"/>
              <a:gd name="T3" fmla="*/ 42962442 h 609"/>
              <a:gd name="T4" fmla="*/ 71002968 w 602"/>
              <a:gd name="T5" fmla="*/ 42962442 h 609"/>
              <a:gd name="T6" fmla="*/ 43332858 w 602"/>
              <a:gd name="T7" fmla="*/ 70396460 h 609"/>
              <a:gd name="T8" fmla="*/ 43332858 w 602"/>
              <a:gd name="T9" fmla="*/ 75054951 h 609"/>
              <a:gd name="T10" fmla="*/ 39678193 w 602"/>
              <a:gd name="T11" fmla="*/ 78678142 h 609"/>
              <a:gd name="T12" fmla="*/ 36023527 w 602"/>
              <a:gd name="T13" fmla="*/ 75054951 h 609"/>
              <a:gd name="T14" fmla="*/ 36023527 w 602"/>
              <a:gd name="T15" fmla="*/ 70396460 h 609"/>
              <a:gd name="T16" fmla="*/ 7308970 w 602"/>
              <a:gd name="T17" fmla="*/ 42962442 h 609"/>
              <a:gd name="T18" fmla="*/ 3654665 w 602"/>
              <a:gd name="T19" fmla="*/ 42962442 h 609"/>
              <a:gd name="T20" fmla="*/ 0 w 602"/>
              <a:gd name="T21" fmla="*/ 39339251 h 609"/>
              <a:gd name="T22" fmla="*/ 3654665 w 602"/>
              <a:gd name="T23" fmla="*/ 35715700 h 609"/>
              <a:gd name="T24" fmla="*/ 7308970 w 602"/>
              <a:gd name="T25" fmla="*/ 35715700 h 609"/>
              <a:gd name="T26" fmla="*/ 36023527 w 602"/>
              <a:gd name="T27" fmla="*/ 8282042 h 609"/>
              <a:gd name="T28" fmla="*/ 36023527 w 602"/>
              <a:gd name="T29" fmla="*/ 3623191 h 609"/>
              <a:gd name="T30" fmla="*/ 39678193 w 602"/>
              <a:gd name="T31" fmla="*/ 0 h 609"/>
              <a:gd name="T32" fmla="*/ 43332858 w 602"/>
              <a:gd name="T33" fmla="*/ 3623191 h 609"/>
              <a:gd name="T34" fmla="*/ 43332858 w 602"/>
              <a:gd name="T35" fmla="*/ 8282042 h 609"/>
              <a:gd name="T36" fmla="*/ 71002968 w 602"/>
              <a:gd name="T37" fmla="*/ 35715700 h 609"/>
              <a:gd name="T38" fmla="*/ 74657633 w 602"/>
              <a:gd name="T39" fmla="*/ 35715700 h 609"/>
              <a:gd name="T40" fmla="*/ 78442719 w 602"/>
              <a:gd name="T41" fmla="*/ 39339251 h 609"/>
              <a:gd name="T42" fmla="*/ 74657633 w 602"/>
              <a:gd name="T43" fmla="*/ 42962442 h 609"/>
              <a:gd name="T44" fmla="*/ 56254247 w 602"/>
              <a:gd name="T45" fmla="*/ 35715700 h 609"/>
              <a:gd name="T46" fmla="*/ 56254247 w 602"/>
              <a:gd name="T47" fmla="*/ 35715700 h 609"/>
              <a:gd name="T48" fmla="*/ 63563216 w 602"/>
              <a:gd name="T49" fmla="*/ 35715700 h 609"/>
              <a:gd name="T50" fmla="*/ 43332858 w 602"/>
              <a:gd name="T51" fmla="*/ 15528425 h 609"/>
              <a:gd name="T52" fmla="*/ 43332858 w 602"/>
              <a:gd name="T53" fmla="*/ 21998871 h 609"/>
              <a:gd name="T54" fmla="*/ 39678193 w 602"/>
              <a:gd name="T55" fmla="*/ 25622062 h 609"/>
              <a:gd name="T56" fmla="*/ 36023527 w 602"/>
              <a:gd name="T57" fmla="*/ 21998871 h 609"/>
              <a:gd name="T58" fmla="*/ 36023527 w 602"/>
              <a:gd name="T59" fmla="*/ 15528425 h 609"/>
              <a:gd name="T60" fmla="*/ 14748721 w 602"/>
              <a:gd name="T61" fmla="*/ 35715700 h 609"/>
              <a:gd name="T62" fmla="*/ 22058052 w 602"/>
              <a:gd name="T63" fmla="*/ 35715700 h 609"/>
              <a:gd name="T64" fmla="*/ 25843138 w 602"/>
              <a:gd name="T65" fmla="*/ 39339251 h 609"/>
              <a:gd name="T66" fmla="*/ 22058052 w 602"/>
              <a:gd name="T67" fmla="*/ 42962442 h 609"/>
              <a:gd name="T68" fmla="*/ 14748721 w 602"/>
              <a:gd name="T69" fmla="*/ 42962442 h 609"/>
              <a:gd name="T70" fmla="*/ 36023527 w 602"/>
              <a:gd name="T71" fmla="*/ 63149718 h 609"/>
              <a:gd name="T72" fmla="*/ 36023527 w 602"/>
              <a:gd name="T73" fmla="*/ 56679271 h 609"/>
              <a:gd name="T74" fmla="*/ 39678193 w 602"/>
              <a:gd name="T75" fmla="*/ 53056080 h 609"/>
              <a:gd name="T76" fmla="*/ 43332858 w 602"/>
              <a:gd name="T77" fmla="*/ 56679271 h 609"/>
              <a:gd name="T78" fmla="*/ 43332858 w 602"/>
              <a:gd name="T79" fmla="*/ 63149718 h 609"/>
              <a:gd name="T80" fmla="*/ 63563216 w 602"/>
              <a:gd name="T81" fmla="*/ 42962442 h 609"/>
              <a:gd name="T82" fmla="*/ 56254247 w 602"/>
              <a:gd name="T83" fmla="*/ 42962442 h 609"/>
              <a:gd name="T84" fmla="*/ 52599581 w 602"/>
              <a:gd name="T85" fmla="*/ 39339251 h 609"/>
              <a:gd name="T86" fmla="*/ 56254247 w 602"/>
              <a:gd name="T87" fmla="*/ 35715700 h 609"/>
              <a:gd name="T88" fmla="*/ 39678193 w 602"/>
              <a:gd name="T89" fmla="*/ 42962442 h 609"/>
              <a:gd name="T90" fmla="*/ 39678193 w 602"/>
              <a:gd name="T91" fmla="*/ 42962442 h 609"/>
              <a:gd name="T92" fmla="*/ 36023527 w 602"/>
              <a:gd name="T93" fmla="*/ 39339251 h 609"/>
              <a:gd name="T94" fmla="*/ 39678193 w 602"/>
              <a:gd name="T95" fmla="*/ 35715700 h 609"/>
              <a:gd name="T96" fmla="*/ 43332858 w 602"/>
              <a:gd name="T97" fmla="*/ 39339251 h 609"/>
              <a:gd name="T98" fmla="*/ 39678193 w 602"/>
              <a:gd name="T99" fmla="*/ 42962442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02" h="609">
                <a:moveTo>
                  <a:pt x="572" y="332"/>
                </a:moveTo>
                <a:lnTo>
                  <a:pt x="572" y="332"/>
                </a:lnTo>
                <a:cubicBezTo>
                  <a:pt x="544" y="332"/>
                  <a:pt x="544" y="332"/>
                  <a:pt x="544" y="332"/>
                </a:cubicBezTo>
                <a:cubicBezTo>
                  <a:pt x="530" y="445"/>
                  <a:pt x="445" y="537"/>
                  <a:pt x="332" y="544"/>
                </a:cubicBezTo>
                <a:cubicBezTo>
                  <a:pt x="332" y="580"/>
                  <a:pt x="332" y="580"/>
                  <a:pt x="332" y="580"/>
                </a:cubicBezTo>
                <a:cubicBezTo>
                  <a:pt x="332" y="594"/>
                  <a:pt x="318" y="608"/>
                  <a:pt x="304" y="608"/>
                </a:cubicBezTo>
                <a:cubicBezTo>
                  <a:pt x="283" y="608"/>
                  <a:pt x="276" y="594"/>
                  <a:pt x="276" y="580"/>
                </a:cubicBezTo>
                <a:cubicBezTo>
                  <a:pt x="276" y="544"/>
                  <a:pt x="276" y="544"/>
                  <a:pt x="276" y="544"/>
                </a:cubicBezTo>
                <a:cubicBezTo>
                  <a:pt x="162" y="537"/>
                  <a:pt x="71" y="445"/>
                  <a:pt x="56" y="332"/>
                </a:cubicBezTo>
                <a:cubicBezTo>
                  <a:pt x="28" y="332"/>
                  <a:pt x="28" y="332"/>
                  <a:pt x="28" y="332"/>
                </a:cubicBezTo>
                <a:cubicBezTo>
                  <a:pt x="14" y="332"/>
                  <a:pt x="0" y="318"/>
                  <a:pt x="0" y="304"/>
                </a:cubicBezTo>
                <a:cubicBezTo>
                  <a:pt x="0" y="290"/>
                  <a:pt x="14" y="276"/>
                  <a:pt x="28" y="276"/>
                </a:cubicBezTo>
                <a:cubicBezTo>
                  <a:pt x="56" y="276"/>
                  <a:pt x="56" y="276"/>
                  <a:pt x="56" y="276"/>
                </a:cubicBezTo>
                <a:cubicBezTo>
                  <a:pt x="71" y="163"/>
                  <a:pt x="162" y="71"/>
                  <a:pt x="276" y="64"/>
                </a:cubicBezTo>
                <a:cubicBezTo>
                  <a:pt x="276" y="28"/>
                  <a:pt x="276" y="28"/>
                  <a:pt x="276" y="28"/>
                </a:cubicBezTo>
                <a:cubicBezTo>
                  <a:pt x="276" y="14"/>
                  <a:pt x="283" y="0"/>
                  <a:pt x="304" y="0"/>
                </a:cubicBezTo>
                <a:cubicBezTo>
                  <a:pt x="318" y="0"/>
                  <a:pt x="332" y="14"/>
                  <a:pt x="332" y="28"/>
                </a:cubicBezTo>
                <a:cubicBezTo>
                  <a:pt x="332" y="64"/>
                  <a:pt x="332" y="64"/>
                  <a:pt x="332" y="64"/>
                </a:cubicBezTo>
                <a:cubicBezTo>
                  <a:pt x="445" y="71"/>
                  <a:pt x="530" y="163"/>
                  <a:pt x="544" y="276"/>
                </a:cubicBezTo>
                <a:cubicBezTo>
                  <a:pt x="572" y="276"/>
                  <a:pt x="572" y="276"/>
                  <a:pt x="572" y="276"/>
                </a:cubicBezTo>
                <a:cubicBezTo>
                  <a:pt x="594" y="276"/>
                  <a:pt x="601" y="290"/>
                  <a:pt x="601" y="304"/>
                </a:cubicBezTo>
                <a:cubicBezTo>
                  <a:pt x="601" y="318"/>
                  <a:pt x="594" y="332"/>
                  <a:pt x="572" y="332"/>
                </a:cubicBezTo>
                <a:close/>
                <a:moveTo>
                  <a:pt x="431" y="276"/>
                </a:moveTo>
                <a:lnTo>
                  <a:pt x="431" y="276"/>
                </a:lnTo>
                <a:cubicBezTo>
                  <a:pt x="487" y="276"/>
                  <a:pt x="487" y="276"/>
                  <a:pt x="487" y="276"/>
                </a:cubicBezTo>
                <a:cubicBezTo>
                  <a:pt x="473" y="191"/>
                  <a:pt x="410" y="127"/>
                  <a:pt x="332" y="120"/>
                </a:cubicBezTo>
                <a:cubicBezTo>
                  <a:pt x="332" y="170"/>
                  <a:pt x="332" y="170"/>
                  <a:pt x="332" y="170"/>
                </a:cubicBezTo>
                <a:cubicBezTo>
                  <a:pt x="332" y="191"/>
                  <a:pt x="318" y="198"/>
                  <a:pt x="304" y="198"/>
                </a:cubicBezTo>
                <a:cubicBezTo>
                  <a:pt x="283" y="198"/>
                  <a:pt x="276" y="191"/>
                  <a:pt x="276" y="170"/>
                </a:cubicBezTo>
                <a:cubicBezTo>
                  <a:pt x="276" y="120"/>
                  <a:pt x="276" y="120"/>
                  <a:pt x="276" y="120"/>
                </a:cubicBezTo>
                <a:cubicBezTo>
                  <a:pt x="191" y="127"/>
                  <a:pt x="127" y="191"/>
                  <a:pt x="113" y="276"/>
                </a:cubicBezTo>
                <a:cubicBezTo>
                  <a:pt x="169" y="276"/>
                  <a:pt x="169" y="276"/>
                  <a:pt x="169" y="276"/>
                </a:cubicBezTo>
                <a:cubicBezTo>
                  <a:pt x="184" y="276"/>
                  <a:pt x="198" y="290"/>
                  <a:pt x="198" y="304"/>
                </a:cubicBezTo>
                <a:cubicBezTo>
                  <a:pt x="198" y="318"/>
                  <a:pt x="184" y="332"/>
                  <a:pt x="169" y="332"/>
                </a:cubicBezTo>
                <a:cubicBezTo>
                  <a:pt x="113" y="332"/>
                  <a:pt x="113" y="332"/>
                  <a:pt x="113" y="332"/>
                </a:cubicBezTo>
                <a:cubicBezTo>
                  <a:pt x="127" y="417"/>
                  <a:pt x="191" y="481"/>
                  <a:pt x="276" y="488"/>
                </a:cubicBezTo>
                <a:cubicBezTo>
                  <a:pt x="276" y="438"/>
                  <a:pt x="276" y="438"/>
                  <a:pt x="276" y="438"/>
                </a:cubicBezTo>
                <a:cubicBezTo>
                  <a:pt x="276" y="417"/>
                  <a:pt x="283" y="410"/>
                  <a:pt x="304" y="410"/>
                </a:cubicBezTo>
                <a:cubicBezTo>
                  <a:pt x="318" y="410"/>
                  <a:pt x="332" y="417"/>
                  <a:pt x="332" y="438"/>
                </a:cubicBezTo>
                <a:cubicBezTo>
                  <a:pt x="332" y="488"/>
                  <a:pt x="332" y="488"/>
                  <a:pt x="332" y="488"/>
                </a:cubicBezTo>
                <a:cubicBezTo>
                  <a:pt x="410" y="481"/>
                  <a:pt x="473" y="417"/>
                  <a:pt x="487" y="332"/>
                </a:cubicBezTo>
                <a:cubicBezTo>
                  <a:pt x="431" y="332"/>
                  <a:pt x="431" y="332"/>
                  <a:pt x="431" y="332"/>
                </a:cubicBezTo>
                <a:cubicBezTo>
                  <a:pt x="417" y="332"/>
                  <a:pt x="403" y="318"/>
                  <a:pt x="403" y="304"/>
                </a:cubicBezTo>
                <a:cubicBezTo>
                  <a:pt x="403" y="290"/>
                  <a:pt x="417" y="276"/>
                  <a:pt x="431" y="276"/>
                </a:cubicBezTo>
                <a:close/>
                <a:moveTo>
                  <a:pt x="304" y="332"/>
                </a:moveTo>
                <a:lnTo>
                  <a:pt x="304" y="332"/>
                </a:lnTo>
                <a:cubicBezTo>
                  <a:pt x="283" y="332"/>
                  <a:pt x="276" y="318"/>
                  <a:pt x="276" y="304"/>
                </a:cubicBezTo>
                <a:cubicBezTo>
                  <a:pt x="276" y="290"/>
                  <a:pt x="283" y="276"/>
                  <a:pt x="304" y="276"/>
                </a:cubicBezTo>
                <a:cubicBezTo>
                  <a:pt x="318" y="276"/>
                  <a:pt x="332" y="290"/>
                  <a:pt x="332" y="304"/>
                </a:cubicBezTo>
                <a:cubicBezTo>
                  <a:pt x="332" y="318"/>
                  <a:pt x="318" y="332"/>
                  <a:pt x="304" y="332"/>
                </a:cubicBezTo>
                <a:close/>
              </a:path>
            </a:pathLst>
          </a:custGeom>
          <a:solidFill>
            <a:schemeClr val="tx1"/>
          </a:solidFill>
          <a:ln>
            <a:noFill/>
          </a:ln>
          <a:extLst/>
        </p:spPr>
        <p:txBody>
          <a:bodyPr wrap="none" anchor="ctr"/>
          <a:lstStyle/>
          <a:p>
            <a:endParaRPr lang="en-US" dirty="0">
              <a:latin typeface="Lato Light"/>
            </a:endParaRPr>
          </a:p>
        </p:txBody>
      </p:sp>
      <p:sp>
        <p:nvSpPr>
          <p:cNvPr id="16509" name="Freeform 124"/>
          <p:cNvSpPr>
            <a:spLocks noChangeArrowheads="1"/>
          </p:cNvSpPr>
          <p:nvPr/>
        </p:nvSpPr>
        <p:spPr bwMode="auto">
          <a:xfrm>
            <a:off x="10231421" y="3255432"/>
            <a:ext cx="435918" cy="584200"/>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10117575 w 454"/>
              <a:gd name="T17" fmla="*/ 29245613 h 609"/>
              <a:gd name="T18" fmla="*/ 29445126 w 454"/>
              <a:gd name="T19" fmla="*/ 49432889 h 609"/>
              <a:gd name="T20" fmla="*/ 49550979 w 454"/>
              <a:gd name="T21" fmla="*/ 29245613 h 609"/>
              <a:gd name="T22" fmla="*/ 29445126 w 454"/>
              <a:gd name="T23" fmla="*/ 10093638 h 609"/>
              <a:gd name="T24" fmla="*/ 39433044 w 454"/>
              <a:gd name="T25" fmla="*/ 32868804 h 609"/>
              <a:gd name="T26" fmla="*/ 39433044 w 454"/>
              <a:gd name="T27" fmla="*/ 32868804 h 609"/>
              <a:gd name="T28" fmla="*/ 20235510 w 454"/>
              <a:gd name="T29" fmla="*/ 32868804 h 609"/>
              <a:gd name="T30" fmla="*/ 16603311 w 454"/>
              <a:gd name="T31" fmla="*/ 29245613 h 609"/>
              <a:gd name="T32" fmla="*/ 20235510 w 454"/>
              <a:gd name="T33" fmla="*/ 25622062 h 609"/>
              <a:gd name="T34" fmla="*/ 39433044 w 454"/>
              <a:gd name="T35" fmla="*/ 25622062 h 609"/>
              <a:gd name="T36" fmla="*/ 43194900 w 454"/>
              <a:gd name="T37" fmla="*/ 29245613 h 609"/>
              <a:gd name="T38" fmla="*/ 39433044 w 454"/>
              <a:gd name="T39" fmla="*/ 32868804 h 60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54" h="609">
                <a:moveTo>
                  <a:pt x="227" y="608"/>
                </a:moveTo>
                <a:lnTo>
                  <a:pt x="227" y="608"/>
                </a:lnTo>
                <a:cubicBezTo>
                  <a:pt x="227" y="608"/>
                  <a:pt x="0" y="354"/>
                  <a:pt x="0" y="226"/>
                </a:cubicBezTo>
                <a:cubicBezTo>
                  <a:pt x="0" y="106"/>
                  <a:pt x="106" y="0"/>
                  <a:pt x="227" y="0"/>
                </a:cubicBezTo>
                <a:cubicBezTo>
                  <a:pt x="354" y="0"/>
                  <a:pt x="453" y="106"/>
                  <a:pt x="453" y="226"/>
                </a:cubicBezTo>
                <a:cubicBezTo>
                  <a:pt x="453" y="354"/>
                  <a:pt x="227" y="608"/>
                  <a:pt x="227" y="608"/>
                </a:cubicBezTo>
                <a:close/>
                <a:moveTo>
                  <a:pt x="227" y="78"/>
                </a:moveTo>
                <a:lnTo>
                  <a:pt x="227" y="78"/>
                </a:lnTo>
                <a:cubicBezTo>
                  <a:pt x="149" y="78"/>
                  <a:pt x="78" y="149"/>
                  <a:pt x="78" y="226"/>
                </a:cubicBezTo>
                <a:cubicBezTo>
                  <a:pt x="78" y="311"/>
                  <a:pt x="149" y="382"/>
                  <a:pt x="227" y="382"/>
                </a:cubicBezTo>
                <a:cubicBezTo>
                  <a:pt x="311" y="382"/>
                  <a:pt x="382" y="311"/>
                  <a:pt x="382" y="226"/>
                </a:cubicBezTo>
                <a:cubicBezTo>
                  <a:pt x="382" y="149"/>
                  <a:pt x="311" y="78"/>
                  <a:pt x="227" y="78"/>
                </a:cubicBezTo>
                <a:close/>
                <a:moveTo>
                  <a:pt x="304" y="254"/>
                </a:moveTo>
                <a:lnTo>
                  <a:pt x="304" y="254"/>
                </a:lnTo>
                <a:cubicBezTo>
                  <a:pt x="156" y="254"/>
                  <a:pt x="156" y="254"/>
                  <a:pt x="156" y="254"/>
                </a:cubicBezTo>
                <a:cubicBezTo>
                  <a:pt x="135" y="254"/>
                  <a:pt x="128" y="247"/>
                  <a:pt x="128" y="226"/>
                </a:cubicBezTo>
                <a:cubicBezTo>
                  <a:pt x="128" y="212"/>
                  <a:pt x="135" y="198"/>
                  <a:pt x="156" y="198"/>
                </a:cubicBezTo>
                <a:cubicBezTo>
                  <a:pt x="304" y="198"/>
                  <a:pt x="304" y="198"/>
                  <a:pt x="304" y="198"/>
                </a:cubicBezTo>
                <a:cubicBezTo>
                  <a:pt x="319" y="198"/>
                  <a:pt x="333" y="212"/>
                  <a:pt x="333" y="226"/>
                </a:cubicBezTo>
                <a:cubicBezTo>
                  <a:pt x="333" y="247"/>
                  <a:pt x="319" y="254"/>
                  <a:pt x="304" y="254"/>
                </a:cubicBezTo>
                <a:close/>
              </a:path>
            </a:pathLst>
          </a:custGeom>
          <a:solidFill>
            <a:schemeClr val="tx1"/>
          </a:solidFill>
          <a:ln>
            <a:noFill/>
          </a:ln>
          <a:extLst/>
        </p:spPr>
        <p:txBody>
          <a:bodyPr wrap="none" anchor="ctr"/>
          <a:lstStyle/>
          <a:p>
            <a:endParaRPr lang="en-US" dirty="0">
              <a:latin typeface="Lato Light"/>
            </a:endParaRPr>
          </a:p>
        </p:txBody>
      </p:sp>
      <p:sp>
        <p:nvSpPr>
          <p:cNvPr id="16510" name="Freeform 125"/>
          <p:cNvSpPr>
            <a:spLocks noChangeArrowheads="1"/>
          </p:cNvSpPr>
          <p:nvPr/>
        </p:nvSpPr>
        <p:spPr bwMode="auto">
          <a:xfrm>
            <a:off x="9219917" y="3255432"/>
            <a:ext cx="435921" cy="584200"/>
          </a:xfrm>
          <a:custGeom>
            <a:avLst/>
            <a:gdLst>
              <a:gd name="T0" fmla="*/ 29445666 w 454"/>
              <a:gd name="T1" fmla="*/ 78678142 h 609"/>
              <a:gd name="T2" fmla="*/ 29445666 w 454"/>
              <a:gd name="T3" fmla="*/ 78678142 h 609"/>
              <a:gd name="T4" fmla="*/ 0 w 454"/>
              <a:gd name="T5" fmla="*/ 29245613 h 609"/>
              <a:gd name="T6" fmla="*/ 29445666 w 454"/>
              <a:gd name="T7" fmla="*/ 0 h 609"/>
              <a:gd name="T8" fmla="*/ 58761314 w 454"/>
              <a:gd name="T9" fmla="*/ 29245613 h 609"/>
              <a:gd name="T10" fmla="*/ 29445666 w 454"/>
              <a:gd name="T11" fmla="*/ 78678142 h 609"/>
              <a:gd name="T12" fmla="*/ 29445666 w 454"/>
              <a:gd name="T13" fmla="*/ 10093638 h 609"/>
              <a:gd name="T14" fmla="*/ 29445666 w 454"/>
              <a:gd name="T15" fmla="*/ 10093638 h 609"/>
              <a:gd name="T16" fmla="*/ 10117997 w 454"/>
              <a:gd name="T17" fmla="*/ 29245613 h 609"/>
              <a:gd name="T18" fmla="*/ 29445666 w 454"/>
              <a:gd name="T19" fmla="*/ 49432889 h 609"/>
              <a:gd name="T20" fmla="*/ 48643317 w 454"/>
              <a:gd name="T21" fmla="*/ 29245613 h 609"/>
              <a:gd name="T22" fmla="*/ 29445666 w 454"/>
              <a:gd name="T23" fmla="*/ 10093638 h 609"/>
              <a:gd name="T24" fmla="*/ 39433645 w 454"/>
              <a:gd name="T25" fmla="*/ 32868804 h 609"/>
              <a:gd name="T26" fmla="*/ 39433645 w 454"/>
              <a:gd name="T27" fmla="*/ 32868804 h 609"/>
              <a:gd name="T28" fmla="*/ 33077527 w 454"/>
              <a:gd name="T29" fmla="*/ 32868804 h 609"/>
              <a:gd name="T30" fmla="*/ 33077527 w 454"/>
              <a:gd name="T31" fmla="*/ 39339251 h 609"/>
              <a:gd name="T32" fmla="*/ 29445666 w 454"/>
              <a:gd name="T33" fmla="*/ 42962442 h 609"/>
              <a:gd name="T34" fmla="*/ 25683786 w 454"/>
              <a:gd name="T35" fmla="*/ 39339251 h 609"/>
              <a:gd name="T36" fmla="*/ 25683786 w 454"/>
              <a:gd name="T37" fmla="*/ 32868804 h 609"/>
              <a:gd name="T38" fmla="*/ 19327669 w 454"/>
              <a:gd name="T39" fmla="*/ 32868804 h 609"/>
              <a:gd name="T40" fmla="*/ 15565789 w 454"/>
              <a:gd name="T41" fmla="*/ 29245613 h 609"/>
              <a:gd name="T42" fmla="*/ 19327669 w 454"/>
              <a:gd name="T43" fmla="*/ 25622062 h 609"/>
              <a:gd name="T44" fmla="*/ 25683786 w 454"/>
              <a:gd name="T45" fmla="*/ 25622062 h 609"/>
              <a:gd name="T46" fmla="*/ 25683786 w 454"/>
              <a:gd name="T47" fmla="*/ 20187276 h 609"/>
              <a:gd name="T48" fmla="*/ 29445666 w 454"/>
              <a:gd name="T49" fmla="*/ 16434582 h 609"/>
              <a:gd name="T50" fmla="*/ 33077527 w 454"/>
              <a:gd name="T51" fmla="*/ 20187276 h 609"/>
              <a:gd name="T52" fmla="*/ 33077527 w 454"/>
              <a:gd name="T53" fmla="*/ 25622062 h 609"/>
              <a:gd name="T54" fmla="*/ 39433645 w 454"/>
              <a:gd name="T55" fmla="*/ 25622062 h 609"/>
              <a:gd name="T56" fmla="*/ 43195525 w 454"/>
              <a:gd name="T57" fmla="*/ 29245613 h 609"/>
              <a:gd name="T58" fmla="*/ 39433645 w 454"/>
              <a:gd name="T59" fmla="*/ 32868804 h 60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454" h="609">
                <a:moveTo>
                  <a:pt x="227" y="608"/>
                </a:moveTo>
                <a:lnTo>
                  <a:pt x="227" y="608"/>
                </a:lnTo>
                <a:cubicBezTo>
                  <a:pt x="227" y="608"/>
                  <a:pt x="0" y="354"/>
                  <a:pt x="0" y="226"/>
                </a:cubicBezTo>
                <a:cubicBezTo>
                  <a:pt x="0" y="106"/>
                  <a:pt x="99" y="0"/>
                  <a:pt x="227" y="0"/>
                </a:cubicBezTo>
                <a:cubicBezTo>
                  <a:pt x="354" y="0"/>
                  <a:pt x="453" y="106"/>
                  <a:pt x="453" y="226"/>
                </a:cubicBezTo>
                <a:cubicBezTo>
                  <a:pt x="453" y="354"/>
                  <a:pt x="227" y="608"/>
                  <a:pt x="227" y="608"/>
                </a:cubicBezTo>
                <a:close/>
                <a:moveTo>
                  <a:pt x="227" y="78"/>
                </a:moveTo>
                <a:lnTo>
                  <a:pt x="227" y="78"/>
                </a:lnTo>
                <a:cubicBezTo>
                  <a:pt x="142" y="78"/>
                  <a:pt x="78" y="149"/>
                  <a:pt x="78" y="226"/>
                </a:cubicBezTo>
                <a:cubicBezTo>
                  <a:pt x="78" y="311"/>
                  <a:pt x="142" y="382"/>
                  <a:pt x="227" y="382"/>
                </a:cubicBezTo>
                <a:cubicBezTo>
                  <a:pt x="311" y="382"/>
                  <a:pt x="375" y="311"/>
                  <a:pt x="375" y="226"/>
                </a:cubicBezTo>
                <a:cubicBezTo>
                  <a:pt x="375" y="149"/>
                  <a:pt x="311" y="78"/>
                  <a:pt x="227" y="78"/>
                </a:cubicBezTo>
                <a:close/>
                <a:moveTo>
                  <a:pt x="304" y="254"/>
                </a:moveTo>
                <a:lnTo>
                  <a:pt x="304" y="254"/>
                </a:lnTo>
                <a:cubicBezTo>
                  <a:pt x="255" y="254"/>
                  <a:pt x="255" y="254"/>
                  <a:pt x="255" y="254"/>
                </a:cubicBezTo>
                <a:cubicBezTo>
                  <a:pt x="255" y="304"/>
                  <a:pt x="255" y="304"/>
                  <a:pt x="255" y="304"/>
                </a:cubicBezTo>
                <a:cubicBezTo>
                  <a:pt x="255" y="318"/>
                  <a:pt x="241" y="332"/>
                  <a:pt x="227" y="332"/>
                </a:cubicBezTo>
                <a:cubicBezTo>
                  <a:pt x="213" y="332"/>
                  <a:pt x="198" y="318"/>
                  <a:pt x="198" y="304"/>
                </a:cubicBezTo>
                <a:cubicBezTo>
                  <a:pt x="198" y="254"/>
                  <a:pt x="198" y="254"/>
                  <a:pt x="198" y="254"/>
                </a:cubicBezTo>
                <a:cubicBezTo>
                  <a:pt x="149" y="254"/>
                  <a:pt x="149" y="254"/>
                  <a:pt x="149" y="254"/>
                </a:cubicBezTo>
                <a:cubicBezTo>
                  <a:pt x="135" y="254"/>
                  <a:pt x="120" y="247"/>
                  <a:pt x="120" y="226"/>
                </a:cubicBezTo>
                <a:cubicBezTo>
                  <a:pt x="120" y="212"/>
                  <a:pt x="135" y="198"/>
                  <a:pt x="149" y="198"/>
                </a:cubicBezTo>
                <a:cubicBezTo>
                  <a:pt x="198" y="198"/>
                  <a:pt x="198" y="198"/>
                  <a:pt x="198" y="198"/>
                </a:cubicBezTo>
                <a:cubicBezTo>
                  <a:pt x="198" y="156"/>
                  <a:pt x="198" y="156"/>
                  <a:pt x="198" y="156"/>
                </a:cubicBezTo>
                <a:cubicBezTo>
                  <a:pt x="198" y="134"/>
                  <a:pt x="213" y="127"/>
                  <a:pt x="227" y="127"/>
                </a:cubicBezTo>
                <a:cubicBezTo>
                  <a:pt x="241" y="127"/>
                  <a:pt x="255" y="134"/>
                  <a:pt x="255" y="156"/>
                </a:cubicBezTo>
                <a:cubicBezTo>
                  <a:pt x="255" y="198"/>
                  <a:pt x="255" y="198"/>
                  <a:pt x="255" y="198"/>
                </a:cubicBezTo>
                <a:cubicBezTo>
                  <a:pt x="304" y="198"/>
                  <a:pt x="304" y="198"/>
                  <a:pt x="304" y="198"/>
                </a:cubicBezTo>
                <a:cubicBezTo>
                  <a:pt x="318" y="198"/>
                  <a:pt x="333" y="212"/>
                  <a:pt x="333" y="226"/>
                </a:cubicBezTo>
                <a:cubicBezTo>
                  <a:pt x="333" y="247"/>
                  <a:pt x="318" y="254"/>
                  <a:pt x="304" y="254"/>
                </a:cubicBezTo>
                <a:close/>
              </a:path>
            </a:pathLst>
          </a:custGeom>
          <a:solidFill>
            <a:schemeClr val="tx1"/>
          </a:solidFill>
          <a:ln>
            <a:noFill/>
          </a:ln>
          <a:extLst/>
        </p:spPr>
        <p:txBody>
          <a:bodyPr wrap="none" anchor="ctr"/>
          <a:lstStyle/>
          <a:p>
            <a:endParaRPr lang="en-US" dirty="0">
              <a:latin typeface="Lato Light"/>
            </a:endParaRPr>
          </a:p>
        </p:txBody>
      </p:sp>
      <p:sp>
        <p:nvSpPr>
          <p:cNvPr id="16511" name="Freeform 126"/>
          <p:cNvSpPr>
            <a:spLocks noChangeArrowheads="1"/>
          </p:cNvSpPr>
          <p:nvPr/>
        </p:nvSpPr>
        <p:spPr bwMode="auto">
          <a:xfrm>
            <a:off x="8208415" y="3255432"/>
            <a:ext cx="435918" cy="584200"/>
          </a:xfrm>
          <a:custGeom>
            <a:avLst/>
            <a:gdLst>
              <a:gd name="T0" fmla="*/ 29445126 w 454"/>
              <a:gd name="T1" fmla="*/ 78678142 h 609"/>
              <a:gd name="T2" fmla="*/ 29445126 w 454"/>
              <a:gd name="T3" fmla="*/ 78678142 h 609"/>
              <a:gd name="T4" fmla="*/ 0 w 454"/>
              <a:gd name="T5" fmla="*/ 29245613 h 609"/>
              <a:gd name="T6" fmla="*/ 29445126 w 454"/>
              <a:gd name="T7" fmla="*/ 0 h 609"/>
              <a:gd name="T8" fmla="*/ 58760594 w 454"/>
              <a:gd name="T9" fmla="*/ 29245613 h 609"/>
              <a:gd name="T10" fmla="*/ 29445126 w 454"/>
              <a:gd name="T11" fmla="*/ 78678142 h 609"/>
              <a:gd name="T12" fmla="*/ 29445126 w 454"/>
              <a:gd name="T13" fmla="*/ 10093638 h 609"/>
              <a:gd name="T14" fmla="*/ 29445126 w 454"/>
              <a:gd name="T15" fmla="*/ 10093638 h 609"/>
              <a:gd name="T16" fmla="*/ 9209615 w 454"/>
              <a:gd name="T17" fmla="*/ 29245613 h 609"/>
              <a:gd name="T18" fmla="*/ 29445126 w 454"/>
              <a:gd name="T19" fmla="*/ 49432889 h 609"/>
              <a:gd name="T20" fmla="*/ 48642659 w 454"/>
              <a:gd name="T21" fmla="*/ 29245613 h 609"/>
              <a:gd name="T22" fmla="*/ 29445126 w 454"/>
              <a:gd name="T23" fmla="*/ 10093638 h 609"/>
              <a:gd name="T24" fmla="*/ 29445126 w 454"/>
              <a:gd name="T25" fmla="*/ 39339251 h 609"/>
              <a:gd name="T26" fmla="*/ 29445126 w 454"/>
              <a:gd name="T27" fmla="*/ 39339251 h 609"/>
              <a:gd name="T28" fmla="*/ 19327551 w 454"/>
              <a:gd name="T29" fmla="*/ 29245613 h 609"/>
              <a:gd name="T30" fmla="*/ 29445126 w 454"/>
              <a:gd name="T31" fmla="*/ 20187276 h 609"/>
              <a:gd name="T32" fmla="*/ 38525084 w 454"/>
              <a:gd name="T33" fmla="*/ 29245613 h 609"/>
              <a:gd name="T34" fmla="*/ 29445126 w 454"/>
              <a:gd name="T35" fmla="*/ 39339251 h 6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54" h="609">
                <a:moveTo>
                  <a:pt x="227" y="608"/>
                </a:moveTo>
                <a:lnTo>
                  <a:pt x="227" y="608"/>
                </a:lnTo>
                <a:cubicBezTo>
                  <a:pt x="227" y="608"/>
                  <a:pt x="0" y="354"/>
                  <a:pt x="0" y="226"/>
                </a:cubicBezTo>
                <a:cubicBezTo>
                  <a:pt x="0" y="106"/>
                  <a:pt x="99" y="0"/>
                  <a:pt x="227" y="0"/>
                </a:cubicBezTo>
                <a:cubicBezTo>
                  <a:pt x="347" y="0"/>
                  <a:pt x="453" y="106"/>
                  <a:pt x="453" y="226"/>
                </a:cubicBezTo>
                <a:cubicBezTo>
                  <a:pt x="453" y="354"/>
                  <a:pt x="227" y="608"/>
                  <a:pt x="227" y="608"/>
                </a:cubicBezTo>
                <a:close/>
                <a:moveTo>
                  <a:pt x="227" y="78"/>
                </a:moveTo>
                <a:lnTo>
                  <a:pt x="227" y="78"/>
                </a:lnTo>
                <a:cubicBezTo>
                  <a:pt x="142" y="78"/>
                  <a:pt x="71" y="149"/>
                  <a:pt x="71" y="226"/>
                </a:cubicBezTo>
                <a:cubicBezTo>
                  <a:pt x="71" y="311"/>
                  <a:pt x="142" y="382"/>
                  <a:pt x="227" y="382"/>
                </a:cubicBezTo>
                <a:cubicBezTo>
                  <a:pt x="304" y="382"/>
                  <a:pt x="375" y="311"/>
                  <a:pt x="375" y="226"/>
                </a:cubicBezTo>
                <a:cubicBezTo>
                  <a:pt x="375" y="149"/>
                  <a:pt x="304" y="78"/>
                  <a:pt x="227" y="78"/>
                </a:cubicBezTo>
                <a:close/>
                <a:moveTo>
                  <a:pt x="227" y="304"/>
                </a:moveTo>
                <a:lnTo>
                  <a:pt x="227" y="304"/>
                </a:lnTo>
                <a:cubicBezTo>
                  <a:pt x="184" y="304"/>
                  <a:pt x="149" y="269"/>
                  <a:pt x="149" y="226"/>
                </a:cubicBezTo>
                <a:cubicBezTo>
                  <a:pt x="149" y="184"/>
                  <a:pt x="184" y="156"/>
                  <a:pt x="227" y="156"/>
                </a:cubicBezTo>
                <a:cubicBezTo>
                  <a:pt x="269" y="156"/>
                  <a:pt x="297" y="184"/>
                  <a:pt x="297" y="226"/>
                </a:cubicBezTo>
                <a:cubicBezTo>
                  <a:pt x="297" y="269"/>
                  <a:pt x="269" y="304"/>
                  <a:pt x="227" y="304"/>
                </a:cubicBezTo>
                <a:close/>
              </a:path>
            </a:pathLst>
          </a:custGeom>
          <a:solidFill>
            <a:schemeClr val="tx1"/>
          </a:solidFill>
          <a:ln>
            <a:noFill/>
          </a:ln>
          <a:extLst/>
        </p:spPr>
        <p:txBody>
          <a:bodyPr wrap="none" anchor="ctr"/>
          <a:lstStyle/>
          <a:p>
            <a:endParaRPr lang="en-US" dirty="0">
              <a:latin typeface="Lato Light"/>
            </a:endParaRPr>
          </a:p>
        </p:txBody>
      </p:sp>
      <p:sp>
        <p:nvSpPr>
          <p:cNvPr id="16512" name="Freeform 127"/>
          <p:cNvSpPr>
            <a:spLocks noChangeArrowheads="1"/>
          </p:cNvSpPr>
          <p:nvPr/>
        </p:nvSpPr>
        <p:spPr bwMode="auto">
          <a:xfrm>
            <a:off x="7192680" y="3255432"/>
            <a:ext cx="435918" cy="584200"/>
          </a:xfrm>
          <a:custGeom>
            <a:avLst/>
            <a:gdLst>
              <a:gd name="T0" fmla="*/ 29445154 w 453"/>
              <a:gd name="T1" fmla="*/ 78678142 h 609"/>
              <a:gd name="T2" fmla="*/ 29445154 w 453"/>
              <a:gd name="T3" fmla="*/ 78678142 h 609"/>
              <a:gd name="T4" fmla="*/ 0 w 453"/>
              <a:gd name="T5" fmla="*/ 29245613 h 609"/>
              <a:gd name="T6" fmla="*/ 29445154 w 453"/>
              <a:gd name="T7" fmla="*/ 0 h 609"/>
              <a:gd name="T8" fmla="*/ 58889948 w 453"/>
              <a:gd name="T9" fmla="*/ 29245613 h 609"/>
              <a:gd name="T10" fmla="*/ 29445154 w 453"/>
              <a:gd name="T11" fmla="*/ 78678142 h 609"/>
              <a:gd name="T12" fmla="*/ 29445154 w 453"/>
              <a:gd name="T13" fmla="*/ 10093638 h 609"/>
              <a:gd name="T14" fmla="*/ 29445154 w 453"/>
              <a:gd name="T15" fmla="*/ 10093638 h 609"/>
              <a:gd name="T16" fmla="*/ 10162289 w 453"/>
              <a:gd name="T17" fmla="*/ 29245613 h 609"/>
              <a:gd name="T18" fmla="*/ 29445154 w 453"/>
              <a:gd name="T19" fmla="*/ 49432889 h 609"/>
              <a:gd name="T20" fmla="*/ 49769732 w 453"/>
              <a:gd name="T21" fmla="*/ 29245613 h 609"/>
              <a:gd name="T22" fmla="*/ 29445154 w 453"/>
              <a:gd name="T23" fmla="*/ 10093638 h 60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53" h="609">
                <a:moveTo>
                  <a:pt x="226" y="608"/>
                </a:moveTo>
                <a:lnTo>
                  <a:pt x="226" y="608"/>
                </a:lnTo>
                <a:cubicBezTo>
                  <a:pt x="226" y="608"/>
                  <a:pt x="0" y="354"/>
                  <a:pt x="0" y="226"/>
                </a:cubicBezTo>
                <a:cubicBezTo>
                  <a:pt x="0" y="106"/>
                  <a:pt x="106" y="0"/>
                  <a:pt x="226" y="0"/>
                </a:cubicBezTo>
                <a:cubicBezTo>
                  <a:pt x="354" y="0"/>
                  <a:pt x="452" y="106"/>
                  <a:pt x="452" y="226"/>
                </a:cubicBezTo>
                <a:cubicBezTo>
                  <a:pt x="452" y="354"/>
                  <a:pt x="226" y="608"/>
                  <a:pt x="226" y="608"/>
                </a:cubicBezTo>
                <a:close/>
                <a:moveTo>
                  <a:pt x="226" y="78"/>
                </a:moveTo>
                <a:lnTo>
                  <a:pt x="226" y="78"/>
                </a:lnTo>
                <a:cubicBezTo>
                  <a:pt x="149" y="78"/>
                  <a:pt x="78" y="149"/>
                  <a:pt x="78" y="226"/>
                </a:cubicBezTo>
                <a:cubicBezTo>
                  <a:pt x="78" y="311"/>
                  <a:pt x="149" y="382"/>
                  <a:pt x="226" y="382"/>
                </a:cubicBezTo>
                <a:cubicBezTo>
                  <a:pt x="311" y="382"/>
                  <a:pt x="382" y="311"/>
                  <a:pt x="382" y="226"/>
                </a:cubicBezTo>
                <a:cubicBezTo>
                  <a:pt x="382" y="149"/>
                  <a:pt x="311" y="78"/>
                  <a:pt x="226" y="78"/>
                </a:cubicBezTo>
                <a:close/>
              </a:path>
            </a:pathLst>
          </a:custGeom>
          <a:solidFill>
            <a:schemeClr val="tx1"/>
          </a:solidFill>
          <a:ln>
            <a:noFill/>
          </a:ln>
          <a:extLst/>
        </p:spPr>
        <p:txBody>
          <a:bodyPr wrap="none" anchor="ctr"/>
          <a:lstStyle/>
          <a:p>
            <a:endParaRPr lang="en-US" dirty="0">
              <a:latin typeface="Lato Light"/>
            </a:endParaRPr>
          </a:p>
        </p:txBody>
      </p:sp>
      <p:sp>
        <p:nvSpPr>
          <p:cNvPr id="16513" name="Freeform 128"/>
          <p:cNvSpPr>
            <a:spLocks noChangeArrowheads="1"/>
          </p:cNvSpPr>
          <p:nvPr/>
        </p:nvSpPr>
        <p:spPr bwMode="auto">
          <a:xfrm>
            <a:off x="6109229" y="3335864"/>
            <a:ext cx="584048" cy="503768"/>
          </a:xfrm>
          <a:custGeom>
            <a:avLst/>
            <a:gdLst>
              <a:gd name="T0" fmla="*/ 60431965 w 609"/>
              <a:gd name="T1" fmla="*/ 54199644 h 524"/>
              <a:gd name="T2" fmla="*/ 60431965 w 609"/>
              <a:gd name="T3" fmla="*/ 46791299 h 524"/>
              <a:gd name="T4" fmla="*/ 67678707 w 609"/>
              <a:gd name="T5" fmla="*/ 27554619 h 524"/>
              <a:gd name="T6" fmla="*/ 66772909 w 609"/>
              <a:gd name="T7" fmla="*/ 26645025 h 524"/>
              <a:gd name="T8" fmla="*/ 65867111 w 609"/>
              <a:gd name="T9" fmla="*/ 26645025 h 524"/>
              <a:gd name="T10" fmla="*/ 64961313 w 609"/>
              <a:gd name="T11" fmla="*/ 25735070 h 524"/>
              <a:gd name="T12" fmla="*/ 64055516 w 609"/>
              <a:gd name="T13" fmla="*/ 25735070 h 524"/>
              <a:gd name="T14" fmla="*/ 63149718 w 609"/>
              <a:gd name="T15" fmla="*/ 24825476 h 524"/>
              <a:gd name="T16" fmla="*/ 61338122 w 609"/>
              <a:gd name="T17" fmla="*/ 24825476 h 524"/>
              <a:gd name="T18" fmla="*/ 60431965 w 609"/>
              <a:gd name="T19" fmla="*/ 24825476 h 524"/>
              <a:gd name="T20" fmla="*/ 59526167 w 609"/>
              <a:gd name="T21" fmla="*/ 23005566 h 524"/>
              <a:gd name="T22" fmla="*/ 58620369 w 609"/>
              <a:gd name="T23" fmla="*/ 21055868 h 524"/>
              <a:gd name="T24" fmla="*/ 57714571 w 609"/>
              <a:gd name="T25" fmla="*/ 19236319 h 524"/>
              <a:gd name="T26" fmla="*/ 56808774 w 609"/>
              <a:gd name="T27" fmla="*/ 17416769 h 524"/>
              <a:gd name="T28" fmla="*/ 21998871 w 609"/>
              <a:gd name="T29" fmla="*/ 17416769 h 524"/>
              <a:gd name="T30" fmla="*/ 21093073 w 609"/>
              <a:gd name="T31" fmla="*/ 19236319 h 524"/>
              <a:gd name="T32" fmla="*/ 20187276 w 609"/>
              <a:gd name="T33" fmla="*/ 21055868 h 524"/>
              <a:gd name="T34" fmla="*/ 19281478 w 609"/>
              <a:gd name="T35" fmla="*/ 23005566 h 524"/>
              <a:gd name="T36" fmla="*/ 18375680 w 609"/>
              <a:gd name="T37" fmla="*/ 24825476 h 524"/>
              <a:gd name="T38" fmla="*/ 17469523 w 609"/>
              <a:gd name="T39" fmla="*/ 24825476 h 524"/>
              <a:gd name="T40" fmla="*/ 15657927 w 609"/>
              <a:gd name="T41" fmla="*/ 24825476 h 524"/>
              <a:gd name="T42" fmla="*/ 14622627 w 609"/>
              <a:gd name="T43" fmla="*/ 25735070 h 524"/>
              <a:gd name="T44" fmla="*/ 13716829 w 609"/>
              <a:gd name="T45" fmla="*/ 25735070 h 524"/>
              <a:gd name="T46" fmla="*/ 12811031 w 609"/>
              <a:gd name="T47" fmla="*/ 26645025 h 524"/>
              <a:gd name="T48" fmla="*/ 11905233 w 609"/>
              <a:gd name="T49" fmla="*/ 26645025 h 524"/>
              <a:gd name="T50" fmla="*/ 10999436 w 609"/>
              <a:gd name="T51" fmla="*/ 27554619 h 524"/>
              <a:gd name="T52" fmla="*/ 18375680 w 609"/>
              <a:gd name="T53" fmla="*/ 46791299 h 524"/>
              <a:gd name="T54" fmla="*/ 18375680 w 609"/>
              <a:gd name="T55" fmla="*/ 54199644 h 524"/>
              <a:gd name="T56" fmla="*/ 12811031 w 609"/>
              <a:gd name="T57" fmla="*/ 18326364 h 524"/>
              <a:gd name="T58" fmla="*/ 65867111 w 609"/>
              <a:gd name="T59" fmla="*/ 18326364 h 524"/>
              <a:gd name="T60" fmla="*/ 60431965 w 609"/>
              <a:gd name="T61" fmla="*/ 54199644 h 524"/>
              <a:gd name="T62" fmla="*/ 25622062 w 609"/>
              <a:gd name="T63" fmla="*/ 45881344 h 524"/>
              <a:gd name="T64" fmla="*/ 36621498 w 609"/>
              <a:gd name="T65" fmla="*/ 33013628 h 524"/>
              <a:gd name="T66" fmla="*/ 42186147 w 609"/>
              <a:gd name="T67" fmla="*/ 33013628 h 524"/>
              <a:gd name="T68" fmla="*/ 53056080 w 609"/>
              <a:gd name="T69" fmla="*/ 45881344 h 524"/>
              <a:gd name="T70" fmla="*/ 53961878 w 609"/>
              <a:gd name="T71" fmla="*/ 47700893 h 524"/>
              <a:gd name="T72" fmla="*/ 47620933 w 609"/>
              <a:gd name="T73" fmla="*/ 50560546 h 524"/>
              <a:gd name="T74" fmla="*/ 43091945 w 609"/>
              <a:gd name="T75" fmla="*/ 44971389 h 524"/>
              <a:gd name="T76" fmla="*/ 39339251 w 609"/>
              <a:gd name="T77" fmla="*/ 67976954 h 524"/>
              <a:gd name="T78" fmla="*/ 35715700 w 609"/>
              <a:gd name="T79" fmla="*/ 44971389 h 524"/>
              <a:gd name="T80" fmla="*/ 31186711 w 609"/>
              <a:gd name="T81" fmla="*/ 50560546 h 524"/>
              <a:gd name="T82" fmla="*/ 24716265 w 609"/>
              <a:gd name="T83" fmla="*/ 47700893 h 52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609" h="524">
                <a:moveTo>
                  <a:pt x="467" y="417"/>
                </a:moveTo>
                <a:lnTo>
                  <a:pt x="467" y="417"/>
                </a:lnTo>
                <a:cubicBezTo>
                  <a:pt x="446" y="417"/>
                  <a:pt x="439" y="403"/>
                  <a:pt x="439" y="389"/>
                </a:cubicBezTo>
                <a:cubicBezTo>
                  <a:pt x="439" y="375"/>
                  <a:pt x="446" y="360"/>
                  <a:pt x="467" y="360"/>
                </a:cubicBezTo>
                <a:cubicBezTo>
                  <a:pt x="509" y="360"/>
                  <a:pt x="552" y="325"/>
                  <a:pt x="552" y="276"/>
                </a:cubicBezTo>
                <a:cubicBezTo>
                  <a:pt x="552"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60" y="191"/>
                </a:lnTo>
                <a:cubicBezTo>
                  <a:pt x="460" y="184"/>
                  <a:pt x="460" y="184"/>
                  <a:pt x="460" y="177"/>
                </a:cubicBezTo>
                <a:cubicBezTo>
                  <a:pt x="460" y="169"/>
                  <a:pt x="453" y="169"/>
                  <a:pt x="453" y="162"/>
                </a:cubicBezTo>
                <a:cubicBezTo>
                  <a:pt x="453" y="155"/>
                  <a:pt x="453" y="155"/>
                  <a:pt x="446" y="148"/>
                </a:cubicBezTo>
                <a:cubicBezTo>
                  <a:pt x="446" y="141"/>
                  <a:pt x="446" y="141"/>
                  <a:pt x="439" y="134"/>
                </a:cubicBezTo>
                <a:cubicBezTo>
                  <a:pt x="410" y="92"/>
                  <a:pt x="361" y="56"/>
                  <a:pt x="304" y="56"/>
                </a:cubicBezTo>
                <a:cubicBezTo>
                  <a:pt x="248"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2" y="191"/>
                </a:lnTo>
                <a:cubicBezTo>
                  <a:pt x="142" y="191"/>
                  <a:pt x="142" y="191"/>
                  <a:pt x="135" y="191"/>
                </a:cubicBezTo>
                <a:cubicBezTo>
                  <a:pt x="128" y="191"/>
                  <a:pt x="128" y="191"/>
                  <a:pt x="128" y="191"/>
                </a:cubicBezTo>
                <a:cubicBezTo>
                  <a:pt x="128" y="191"/>
                  <a:pt x="128" y="191"/>
                  <a:pt x="121" y="191"/>
                </a:cubicBezTo>
                <a:cubicBezTo>
                  <a:pt x="121"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2" y="360"/>
                </a:cubicBezTo>
                <a:cubicBezTo>
                  <a:pt x="163" y="360"/>
                  <a:pt x="170" y="375"/>
                  <a:pt x="170" y="389"/>
                </a:cubicBezTo>
                <a:cubicBezTo>
                  <a:pt x="170" y="403"/>
                  <a:pt x="163" y="417"/>
                  <a:pt x="142" y="417"/>
                </a:cubicBezTo>
                <a:cubicBezTo>
                  <a:pt x="64" y="417"/>
                  <a:pt x="0" y="353"/>
                  <a:pt x="0" y="276"/>
                </a:cubicBezTo>
                <a:cubicBezTo>
                  <a:pt x="0" y="212"/>
                  <a:pt x="43" y="155"/>
                  <a:pt x="99" y="141"/>
                </a:cubicBezTo>
                <a:cubicBezTo>
                  <a:pt x="135" y="56"/>
                  <a:pt x="212" y="0"/>
                  <a:pt x="304" y="0"/>
                </a:cubicBezTo>
                <a:cubicBezTo>
                  <a:pt x="396" y="0"/>
                  <a:pt x="474" y="56"/>
                  <a:pt x="509" y="141"/>
                </a:cubicBezTo>
                <a:cubicBezTo>
                  <a:pt x="566" y="155"/>
                  <a:pt x="608" y="212"/>
                  <a:pt x="608" y="276"/>
                </a:cubicBezTo>
                <a:cubicBezTo>
                  <a:pt x="608" y="353"/>
                  <a:pt x="545" y="417"/>
                  <a:pt x="467" y="417"/>
                </a:cubicBezTo>
                <a:close/>
                <a:moveTo>
                  <a:pt x="198" y="353"/>
                </a:moveTo>
                <a:lnTo>
                  <a:pt x="198" y="353"/>
                </a:lnTo>
                <a:cubicBezTo>
                  <a:pt x="283" y="254"/>
                  <a:pt x="283" y="254"/>
                  <a:pt x="283" y="254"/>
                </a:cubicBezTo>
                <a:cubicBezTo>
                  <a:pt x="290" y="254"/>
                  <a:pt x="297" y="247"/>
                  <a:pt x="304" y="247"/>
                </a:cubicBezTo>
                <a:cubicBezTo>
                  <a:pt x="311" y="247"/>
                  <a:pt x="318" y="254"/>
                  <a:pt x="326" y="254"/>
                </a:cubicBezTo>
                <a:cubicBezTo>
                  <a:pt x="410" y="353"/>
                  <a:pt x="410" y="353"/>
                  <a:pt x="410" y="353"/>
                </a:cubicBezTo>
                <a:cubicBezTo>
                  <a:pt x="417" y="353"/>
                  <a:pt x="417" y="360"/>
                  <a:pt x="417" y="367"/>
                </a:cubicBezTo>
                <a:cubicBezTo>
                  <a:pt x="417" y="389"/>
                  <a:pt x="403" y="396"/>
                  <a:pt x="389" y="396"/>
                </a:cubicBezTo>
                <a:cubicBezTo>
                  <a:pt x="382" y="396"/>
                  <a:pt x="375" y="396"/>
                  <a:pt x="368" y="389"/>
                </a:cubicBezTo>
                <a:cubicBezTo>
                  <a:pt x="333" y="346"/>
                  <a:pt x="333" y="346"/>
                  <a:pt x="333" y="346"/>
                </a:cubicBezTo>
                <a:cubicBezTo>
                  <a:pt x="333" y="495"/>
                  <a:pt x="333" y="495"/>
                  <a:pt x="333" y="495"/>
                </a:cubicBezTo>
                <a:cubicBezTo>
                  <a:pt x="333" y="509"/>
                  <a:pt x="318" y="523"/>
                  <a:pt x="304" y="523"/>
                </a:cubicBezTo>
                <a:cubicBezTo>
                  <a:pt x="290" y="523"/>
                  <a:pt x="276" y="509"/>
                  <a:pt x="276" y="495"/>
                </a:cubicBezTo>
                <a:cubicBezTo>
                  <a:pt x="276" y="346"/>
                  <a:pt x="276" y="346"/>
                  <a:pt x="276" y="346"/>
                </a:cubicBezTo>
                <a:cubicBezTo>
                  <a:pt x="241" y="389"/>
                  <a:pt x="241" y="389"/>
                  <a:pt x="241" y="389"/>
                </a:cubicBezTo>
                <a:cubicBezTo>
                  <a:pt x="234" y="396"/>
                  <a:pt x="226" y="396"/>
                  <a:pt x="219" y="396"/>
                </a:cubicBezTo>
                <a:cubicBezTo>
                  <a:pt x="205" y="396"/>
                  <a:pt x="191" y="389"/>
                  <a:pt x="191" y="367"/>
                </a:cubicBezTo>
                <a:cubicBezTo>
                  <a:pt x="191" y="360"/>
                  <a:pt x="191" y="353"/>
                  <a:pt x="198" y="353"/>
                </a:cubicBezTo>
                <a:close/>
              </a:path>
            </a:pathLst>
          </a:custGeom>
          <a:solidFill>
            <a:schemeClr val="tx1"/>
          </a:solidFill>
          <a:ln>
            <a:noFill/>
          </a:ln>
          <a:extLst/>
        </p:spPr>
        <p:txBody>
          <a:bodyPr wrap="none" anchor="ctr"/>
          <a:lstStyle/>
          <a:p>
            <a:endParaRPr lang="en-US" dirty="0">
              <a:latin typeface="Lato Light"/>
            </a:endParaRPr>
          </a:p>
        </p:txBody>
      </p:sp>
      <p:sp>
        <p:nvSpPr>
          <p:cNvPr id="16514" name="Freeform 129"/>
          <p:cNvSpPr>
            <a:spLocks noChangeArrowheads="1"/>
          </p:cNvSpPr>
          <p:nvPr/>
        </p:nvSpPr>
        <p:spPr bwMode="auto">
          <a:xfrm>
            <a:off x="5097725" y="3335864"/>
            <a:ext cx="579817" cy="503768"/>
          </a:xfrm>
          <a:custGeom>
            <a:avLst/>
            <a:gdLst>
              <a:gd name="T0" fmla="*/ 60039333 w 602"/>
              <a:gd name="T1" fmla="*/ 54199644 h 524"/>
              <a:gd name="T2" fmla="*/ 60039333 w 602"/>
              <a:gd name="T3" fmla="*/ 46791299 h 524"/>
              <a:gd name="T4" fmla="*/ 67348302 w 602"/>
              <a:gd name="T5" fmla="*/ 27554619 h 524"/>
              <a:gd name="T6" fmla="*/ 66434636 w 602"/>
              <a:gd name="T7" fmla="*/ 26645025 h 524"/>
              <a:gd name="T8" fmla="*/ 66434636 w 602"/>
              <a:gd name="T9" fmla="*/ 26645025 h 524"/>
              <a:gd name="T10" fmla="*/ 64607303 w 602"/>
              <a:gd name="T11" fmla="*/ 25735070 h 524"/>
              <a:gd name="T12" fmla="*/ 63693998 w 602"/>
              <a:gd name="T13" fmla="*/ 25735070 h 524"/>
              <a:gd name="T14" fmla="*/ 62780332 w 602"/>
              <a:gd name="T15" fmla="*/ 24825476 h 524"/>
              <a:gd name="T16" fmla="*/ 61866665 w 602"/>
              <a:gd name="T17" fmla="*/ 24825476 h 524"/>
              <a:gd name="T18" fmla="*/ 60039333 w 602"/>
              <a:gd name="T19" fmla="*/ 24825476 h 524"/>
              <a:gd name="T20" fmla="*/ 60039333 w 602"/>
              <a:gd name="T21" fmla="*/ 23005566 h 524"/>
              <a:gd name="T22" fmla="*/ 59125666 w 602"/>
              <a:gd name="T23" fmla="*/ 21055868 h 524"/>
              <a:gd name="T24" fmla="*/ 58212000 w 602"/>
              <a:gd name="T25" fmla="*/ 19236319 h 524"/>
              <a:gd name="T26" fmla="*/ 57298334 w 602"/>
              <a:gd name="T27" fmla="*/ 17416769 h 524"/>
              <a:gd name="T28" fmla="*/ 21274806 w 602"/>
              <a:gd name="T29" fmla="*/ 17416769 h 524"/>
              <a:gd name="T30" fmla="*/ 20361140 w 602"/>
              <a:gd name="T31" fmla="*/ 19236319 h 524"/>
              <a:gd name="T32" fmla="*/ 19447473 w 602"/>
              <a:gd name="T33" fmla="*/ 21055868 h 524"/>
              <a:gd name="T34" fmla="*/ 19447473 w 602"/>
              <a:gd name="T35" fmla="*/ 23005566 h 524"/>
              <a:gd name="T36" fmla="*/ 18533807 w 602"/>
              <a:gd name="T37" fmla="*/ 24825476 h 524"/>
              <a:gd name="T38" fmla="*/ 16706474 w 602"/>
              <a:gd name="T39" fmla="*/ 24825476 h 524"/>
              <a:gd name="T40" fmla="*/ 15662387 w 602"/>
              <a:gd name="T41" fmla="*/ 24825476 h 524"/>
              <a:gd name="T42" fmla="*/ 14748721 w 602"/>
              <a:gd name="T43" fmla="*/ 25735070 h 524"/>
              <a:gd name="T44" fmla="*/ 13835055 w 602"/>
              <a:gd name="T45" fmla="*/ 25735070 h 524"/>
              <a:gd name="T46" fmla="*/ 12921388 w 602"/>
              <a:gd name="T47" fmla="*/ 26645025 h 524"/>
              <a:gd name="T48" fmla="*/ 12007722 w 602"/>
              <a:gd name="T49" fmla="*/ 26645025 h 524"/>
              <a:gd name="T50" fmla="*/ 11094056 w 602"/>
              <a:gd name="T51" fmla="*/ 27554619 h 524"/>
              <a:gd name="T52" fmla="*/ 18533807 w 602"/>
              <a:gd name="T53" fmla="*/ 46791299 h 524"/>
              <a:gd name="T54" fmla="*/ 18533807 w 602"/>
              <a:gd name="T55" fmla="*/ 54199644 h 524"/>
              <a:gd name="T56" fmla="*/ 12921388 w 602"/>
              <a:gd name="T57" fmla="*/ 18326364 h 524"/>
              <a:gd name="T58" fmla="*/ 65520970 w 602"/>
              <a:gd name="T59" fmla="*/ 18326364 h 524"/>
              <a:gd name="T60" fmla="*/ 60039333 w 602"/>
              <a:gd name="T61" fmla="*/ 54199644 h 524"/>
              <a:gd name="T62" fmla="*/ 28583776 w 602"/>
              <a:gd name="T63" fmla="*/ 47700893 h 524"/>
              <a:gd name="T64" fmla="*/ 31455196 w 602"/>
              <a:gd name="T65" fmla="*/ 49650591 h 524"/>
              <a:gd name="T66" fmla="*/ 36023527 w 602"/>
              <a:gd name="T67" fmla="*/ 35873281 h 524"/>
              <a:gd name="T68" fmla="*/ 43463279 w 602"/>
              <a:gd name="T69" fmla="*/ 35873281 h 524"/>
              <a:gd name="T70" fmla="*/ 48031249 w 602"/>
              <a:gd name="T71" fmla="*/ 49650591 h 524"/>
              <a:gd name="T72" fmla="*/ 50772248 w 602"/>
              <a:gd name="T73" fmla="*/ 47700893 h 524"/>
              <a:gd name="T74" fmla="*/ 53513248 w 602"/>
              <a:gd name="T75" fmla="*/ 54199644 h 524"/>
              <a:gd name="T76" fmla="*/ 42419192 w 602"/>
              <a:gd name="T77" fmla="*/ 66157405 h 524"/>
              <a:gd name="T78" fmla="*/ 39678193 w 602"/>
              <a:gd name="T79" fmla="*/ 67976954 h 524"/>
              <a:gd name="T80" fmla="*/ 36937194 w 602"/>
              <a:gd name="T81" fmla="*/ 66157405 h 524"/>
              <a:gd name="T82" fmla="*/ 25843138 w 602"/>
              <a:gd name="T83" fmla="*/ 54199644 h 524"/>
              <a:gd name="T84" fmla="*/ 28583776 w 602"/>
              <a:gd name="T85" fmla="*/ 47700893 h 52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24">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7" y="226"/>
                  <a:pt x="516" y="212"/>
                </a:cubicBez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60" y="191"/>
                </a:cubicBezTo>
                <a:cubicBezTo>
                  <a:pt x="460" y="184"/>
                  <a:pt x="460" y="184"/>
                  <a:pt x="460" y="177"/>
                </a:cubicBezTo>
                <a:cubicBezTo>
                  <a:pt x="453" y="177"/>
                  <a:pt x="453" y="177"/>
                  <a:pt x="453" y="177"/>
                </a:cubicBezTo>
                <a:cubicBezTo>
                  <a:pt x="453" y="169"/>
                  <a:pt x="453" y="169"/>
                  <a:pt x="453" y="162"/>
                </a:cubicBezTo>
                <a:cubicBezTo>
                  <a:pt x="446" y="155"/>
                  <a:pt x="446" y="155"/>
                  <a:pt x="446" y="148"/>
                </a:cubicBezTo>
                <a:cubicBezTo>
                  <a:pt x="446" y="141"/>
                  <a:pt x="439" y="141"/>
                  <a:pt x="439" y="134"/>
                </a:cubicBezTo>
                <a:cubicBezTo>
                  <a:pt x="410" y="92"/>
                  <a:pt x="361" y="56"/>
                  <a:pt x="304" y="56"/>
                </a:cubicBezTo>
                <a:cubicBezTo>
                  <a:pt x="241" y="56"/>
                  <a:pt x="191" y="92"/>
                  <a:pt x="163" y="134"/>
                </a:cubicBezTo>
                <a:cubicBezTo>
                  <a:pt x="163" y="141"/>
                  <a:pt x="163" y="141"/>
                  <a:pt x="156" y="148"/>
                </a:cubicBezTo>
                <a:cubicBezTo>
                  <a:pt x="156" y="155"/>
                  <a:pt x="156" y="155"/>
                  <a:pt x="156" y="162"/>
                </a:cubicBezTo>
                <a:cubicBezTo>
                  <a:pt x="156" y="162"/>
                  <a:pt x="156" y="162"/>
                  <a:pt x="149" y="162"/>
                </a:cubicBezTo>
                <a:cubicBezTo>
                  <a:pt x="149" y="169"/>
                  <a:pt x="149" y="169"/>
                  <a:pt x="149" y="177"/>
                </a:cubicBezTo>
                <a:cubicBezTo>
                  <a:pt x="149" y="184"/>
                  <a:pt x="142" y="184"/>
                  <a:pt x="142" y="191"/>
                </a:cubicBezTo>
                <a:lnTo>
                  <a:pt x="135" y="191"/>
                </a:lnTo>
                <a:cubicBezTo>
                  <a:pt x="135" y="191"/>
                  <a:pt x="135" y="191"/>
                  <a:pt x="128"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35" y="56"/>
                  <a:pt x="212" y="0"/>
                  <a:pt x="304" y="0"/>
                </a:cubicBezTo>
                <a:cubicBezTo>
                  <a:pt x="396" y="0"/>
                  <a:pt x="474" y="56"/>
                  <a:pt x="502" y="141"/>
                </a:cubicBezTo>
                <a:cubicBezTo>
                  <a:pt x="559" y="155"/>
                  <a:pt x="601" y="212"/>
                  <a:pt x="601" y="276"/>
                </a:cubicBezTo>
                <a:cubicBezTo>
                  <a:pt x="601" y="353"/>
                  <a:pt x="537" y="417"/>
                  <a:pt x="460" y="417"/>
                </a:cubicBezTo>
                <a:close/>
                <a:moveTo>
                  <a:pt x="219" y="367"/>
                </a:moveTo>
                <a:lnTo>
                  <a:pt x="219" y="367"/>
                </a:lnTo>
                <a:cubicBezTo>
                  <a:pt x="226" y="367"/>
                  <a:pt x="233" y="375"/>
                  <a:pt x="241" y="382"/>
                </a:cubicBezTo>
                <a:cubicBezTo>
                  <a:pt x="276" y="417"/>
                  <a:pt x="276" y="417"/>
                  <a:pt x="276" y="417"/>
                </a:cubicBezTo>
                <a:cubicBezTo>
                  <a:pt x="276" y="276"/>
                  <a:pt x="276" y="276"/>
                  <a:pt x="276" y="276"/>
                </a:cubicBezTo>
                <a:cubicBezTo>
                  <a:pt x="276" y="262"/>
                  <a:pt x="283" y="247"/>
                  <a:pt x="304" y="247"/>
                </a:cubicBezTo>
                <a:cubicBezTo>
                  <a:pt x="318" y="247"/>
                  <a:pt x="333" y="262"/>
                  <a:pt x="333" y="276"/>
                </a:cubicBezTo>
                <a:cubicBezTo>
                  <a:pt x="333" y="417"/>
                  <a:pt x="333" y="417"/>
                  <a:pt x="333" y="417"/>
                </a:cubicBezTo>
                <a:cubicBezTo>
                  <a:pt x="368" y="382"/>
                  <a:pt x="368" y="382"/>
                  <a:pt x="368" y="382"/>
                </a:cubicBezTo>
                <a:cubicBezTo>
                  <a:pt x="368" y="375"/>
                  <a:pt x="375" y="367"/>
                  <a:pt x="389" y="367"/>
                </a:cubicBezTo>
                <a:cubicBezTo>
                  <a:pt x="403" y="367"/>
                  <a:pt x="417" y="382"/>
                  <a:pt x="417" y="396"/>
                </a:cubicBezTo>
                <a:cubicBezTo>
                  <a:pt x="417" y="403"/>
                  <a:pt x="410" y="410"/>
                  <a:pt x="410" y="417"/>
                </a:cubicBezTo>
                <a:cubicBezTo>
                  <a:pt x="325" y="509"/>
                  <a:pt x="325" y="509"/>
                  <a:pt x="325" y="509"/>
                </a:cubicBezTo>
                <a:cubicBezTo>
                  <a:pt x="318" y="516"/>
                  <a:pt x="311" y="523"/>
                  <a:pt x="304" y="523"/>
                </a:cubicBezTo>
                <a:cubicBezTo>
                  <a:pt x="290" y="523"/>
                  <a:pt x="283" y="516"/>
                  <a:pt x="283" y="509"/>
                </a:cubicBezTo>
                <a:cubicBezTo>
                  <a:pt x="198" y="417"/>
                  <a:pt x="198" y="417"/>
                  <a:pt x="198" y="417"/>
                </a:cubicBezTo>
                <a:cubicBezTo>
                  <a:pt x="191" y="410"/>
                  <a:pt x="191" y="403"/>
                  <a:pt x="191" y="396"/>
                </a:cubicBezTo>
                <a:cubicBezTo>
                  <a:pt x="191" y="382"/>
                  <a:pt x="198" y="367"/>
                  <a:pt x="219" y="367"/>
                </a:cubicBezTo>
                <a:close/>
              </a:path>
            </a:pathLst>
          </a:custGeom>
          <a:solidFill>
            <a:schemeClr val="tx1"/>
          </a:solidFill>
          <a:ln>
            <a:noFill/>
          </a:ln>
          <a:extLst/>
        </p:spPr>
        <p:txBody>
          <a:bodyPr wrap="none" anchor="ctr"/>
          <a:lstStyle/>
          <a:p>
            <a:endParaRPr lang="en-US" dirty="0">
              <a:latin typeface="Lato Light"/>
            </a:endParaRPr>
          </a:p>
        </p:txBody>
      </p:sp>
      <p:sp>
        <p:nvSpPr>
          <p:cNvPr id="16515" name="Freeform 130"/>
          <p:cNvSpPr>
            <a:spLocks noChangeArrowheads="1"/>
          </p:cNvSpPr>
          <p:nvPr/>
        </p:nvSpPr>
        <p:spPr bwMode="auto">
          <a:xfrm>
            <a:off x="4086223" y="3335864"/>
            <a:ext cx="579814" cy="474133"/>
          </a:xfrm>
          <a:custGeom>
            <a:avLst/>
            <a:gdLst>
              <a:gd name="T0" fmla="*/ 60038695 w 602"/>
              <a:gd name="T1" fmla="*/ 53584117 h 496"/>
              <a:gd name="T2" fmla="*/ 60038695 w 602"/>
              <a:gd name="T3" fmla="*/ 46259545 h 496"/>
              <a:gd name="T4" fmla="*/ 67347631 w 602"/>
              <a:gd name="T5" fmla="*/ 27241756 h 496"/>
              <a:gd name="T6" fmla="*/ 66434330 w 602"/>
              <a:gd name="T7" fmla="*/ 26342360 h 496"/>
              <a:gd name="T8" fmla="*/ 65520668 w 602"/>
              <a:gd name="T9" fmla="*/ 26342360 h 496"/>
              <a:gd name="T10" fmla="*/ 64607006 w 602"/>
              <a:gd name="T11" fmla="*/ 25442965 h 496"/>
              <a:gd name="T12" fmla="*/ 63693344 w 602"/>
              <a:gd name="T13" fmla="*/ 25442965 h 496"/>
              <a:gd name="T14" fmla="*/ 62779682 w 602"/>
              <a:gd name="T15" fmla="*/ 24543211 h 496"/>
              <a:gd name="T16" fmla="*/ 61866020 w 602"/>
              <a:gd name="T17" fmla="*/ 24543211 h 496"/>
              <a:gd name="T18" fmla="*/ 60038695 w 602"/>
              <a:gd name="T19" fmla="*/ 24543211 h 496"/>
              <a:gd name="T20" fmla="*/ 59125033 w 602"/>
              <a:gd name="T21" fmla="*/ 22744420 h 496"/>
              <a:gd name="T22" fmla="*/ 59125033 w 602"/>
              <a:gd name="T23" fmla="*/ 20816939 h 496"/>
              <a:gd name="T24" fmla="*/ 58211371 w 602"/>
              <a:gd name="T25" fmla="*/ 19017789 h 496"/>
              <a:gd name="T26" fmla="*/ 57167289 w 602"/>
              <a:gd name="T27" fmla="*/ 17218998 h 496"/>
              <a:gd name="T28" fmla="*/ 21274708 w 602"/>
              <a:gd name="T29" fmla="*/ 17218998 h 496"/>
              <a:gd name="T30" fmla="*/ 20361046 w 602"/>
              <a:gd name="T31" fmla="*/ 19017789 h 496"/>
              <a:gd name="T32" fmla="*/ 19447384 w 602"/>
              <a:gd name="T33" fmla="*/ 20816939 h 496"/>
              <a:gd name="T34" fmla="*/ 18533722 w 602"/>
              <a:gd name="T35" fmla="*/ 22744420 h 496"/>
              <a:gd name="T36" fmla="*/ 18533722 w 602"/>
              <a:gd name="T37" fmla="*/ 24543211 h 496"/>
              <a:gd name="T38" fmla="*/ 16575978 w 602"/>
              <a:gd name="T39" fmla="*/ 24543211 h 496"/>
              <a:gd name="T40" fmla="*/ 15662315 w 602"/>
              <a:gd name="T41" fmla="*/ 24543211 h 496"/>
              <a:gd name="T42" fmla="*/ 14748653 w 602"/>
              <a:gd name="T43" fmla="*/ 25442965 h 496"/>
              <a:gd name="T44" fmla="*/ 13834991 w 602"/>
              <a:gd name="T45" fmla="*/ 25442965 h 496"/>
              <a:gd name="T46" fmla="*/ 12007667 w 602"/>
              <a:gd name="T47" fmla="*/ 26342360 h 496"/>
              <a:gd name="T48" fmla="*/ 12007667 w 602"/>
              <a:gd name="T49" fmla="*/ 26342360 h 496"/>
              <a:gd name="T50" fmla="*/ 11094005 w 602"/>
              <a:gd name="T51" fmla="*/ 27241756 h 496"/>
              <a:gd name="T52" fmla="*/ 18533722 w 602"/>
              <a:gd name="T53" fmla="*/ 46259545 h 496"/>
              <a:gd name="T54" fmla="*/ 18533722 w 602"/>
              <a:gd name="T55" fmla="*/ 53584117 h 496"/>
              <a:gd name="T56" fmla="*/ 12921329 w 602"/>
              <a:gd name="T57" fmla="*/ 18118394 h 496"/>
              <a:gd name="T58" fmla="*/ 65520668 w 602"/>
              <a:gd name="T59" fmla="*/ 18118394 h 496"/>
              <a:gd name="T60" fmla="*/ 60038695 w 602"/>
              <a:gd name="T61" fmla="*/ 53584117 h 496"/>
              <a:gd name="T62" fmla="*/ 29497307 w 602"/>
              <a:gd name="T63" fmla="*/ 36365119 h 496"/>
              <a:gd name="T64" fmla="*/ 31324631 w 602"/>
              <a:gd name="T65" fmla="*/ 38164268 h 496"/>
              <a:gd name="T66" fmla="*/ 46203704 w 602"/>
              <a:gd name="T67" fmla="*/ 38164268 h 496"/>
              <a:gd name="T68" fmla="*/ 48944691 w 602"/>
              <a:gd name="T69" fmla="*/ 36365119 h 496"/>
              <a:gd name="T70" fmla="*/ 51685677 w 602"/>
              <a:gd name="T71" fmla="*/ 42661604 h 496"/>
              <a:gd name="T72" fmla="*/ 44376380 w 602"/>
              <a:gd name="T73" fmla="*/ 49986176 h 496"/>
              <a:gd name="T74" fmla="*/ 51685677 w 602"/>
              <a:gd name="T75" fmla="*/ 57182057 h 496"/>
              <a:gd name="T76" fmla="*/ 48944691 w 602"/>
              <a:gd name="T77" fmla="*/ 63607233 h 496"/>
              <a:gd name="T78" fmla="*/ 46203704 w 602"/>
              <a:gd name="T79" fmla="*/ 61679752 h 496"/>
              <a:gd name="T80" fmla="*/ 31324631 w 602"/>
              <a:gd name="T81" fmla="*/ 61679752 h 496"/>
              <a:gd name="T82" fmla="*/ 29497307 w 602"/>
              <a:gd name="T83" fmla="*/ 63607233 h 496"/>
              <a:gd name="T84" fmla="*/ 26756320 w 602"/>
              <a:gd name="T85" fmla="*/ 57182057 h 496"/>
              <a:gd name="T86" fmla="*/ 34196037 w 602"/>
              <a:gd name="T87" fmla="*/ 49986176 h 496"/>
              <a:gd name="T88" fmla="*/ 26756320 w 602"/>
              <a:gd name="T89" fmla="*/ 42661604 h 496"/>
              <a:gd name="T90" fmla="*/ 29497307 w 602"/>
              <a:gd name="T91" fmla="*/ 36365119 h 49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496">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0" y="226"/>
                  <a:pt x="516" y="212"/>
                </a:cubicBezTo>
                <a:cubicBezTo>
                  <a:pt x="516" y="212"/>
                  <a:pt x="509" y="212"/>
                  <a:pt x="509" y="205"/>
                </a:cubicBezTo>
                <a:cubicBezTo>
                  <a:pt x="509" y="205"/>
                  <a:pt x="509" y="205"/>
                  <a:pt x="502" y="205"/>
                </a:cubicBezTo>
                <a:cubicBezTo>
                  <a:pt x="502" y="205"/>
                  <a:pt x="502" y="198"/>
                  <a:pt x="495" y="198"/>
                </a:cubicBezTo>
                <a:cubicBezTo>
                  <a:pt x="495" y="198"/>
                  <a:pt x="495" y="198"/>
                  <a:pt x="488" y="198"/>
                </a:cubicBezTo>
                <a:cubicBezTo>
                  <a:pt x="488" y="198"/>
                  <a:pt x="488" y="198"/>
                  <a:pt x="481" y="191"/>
                </a:cubicBezTo>
                <a:cubicBezTo>
                  <a:pt x="481" y="191"/>
                  <a:pt x="481" y="191"/>
                  <a:pt x="474" y="191"/>
                </a:cubicBezTo>
                <a:cubicBezTo>
                  <a:pt x="467" y="191"/>
                  <a:pt x="467" y="191"/>
                  <a:pt x="467" y="191"/>
                </a:cubicBezTo>
                <a:lnTo>
                  <a:pt x="460" y="191"/>
                </a:lnTo>
                <a:cubicBezTo>
                  <a:pt x="460" y="184"/>
                  <a:pt x="453" y="184"/>
                  <a:pt x="453" y="177"/>
                </a:cubicBezTo>
                <a:cubicBezTo>
                  <a:pt x="453" y="169"/>
                  <a:pt x="453" y="169"/>
                  <a:pt x="453" y="162"/>
                </a:cubicBezTo>
                <a:cubicBezTo>
                  <a:pt x="446" y="162"/>
                  <a:pt x="446" y="162"/>
                  <a:pt x="446" y="162"/>
                </a:cubicBezTo>
                <a:cubicBezTo>
                  <a:pt x="446" y="155"/>
                  <a:pt x="446" y="155"/>
                  <a:pt x="446" y="148"/>
                </a:cubicBezTo>
                <a:cubicBezTo>
                  <a:pt x="438" y="141"/>
                  <a:pt x="438" y="141"/>
                  <a:pt x="438" y="134"/>
                </a:cubicBezTo>
                <a:cubicBezTo>
                  <a:pt x="410" y="92"/>
                  <a:pt x="361" y="56"/>
                  <a:pt x="297" y="56"/>
                </a:cubicBezTo>
                <a:cubicBezTo>
                  <a:pt x="240" y="56"/>
                  <a:pt x="191" y="92"/>
                  <a:pt x="163" y="134"/>
                </a:cubicBezTo>
                <a:cubicBezTo>
                  <a:pt x="163" y="141"/>
                  <a:pt x="156" y="141"/>
                  <a:pt x="156" y="148"/>
                </a:cubicBezTo>
                <a:cubicBezTo>
                  <a:pt x="156" y="155"/>
                  <a:pt x="156" y="155"/>
                  <a:pt x="149" y="162"/>
                </a:cubicBezTo>
                <a:cubicBezTo>
                  <a:pt x="149" y="169"/>
                  <a:pt x="149" y="169"/>
                  <a:pt x="149" y="177"/>
                </a:cubicBezTo>
                <a:cubicBezTo>
                  <a:pt x="149" y="177"/>
                  <a:pt x="149" y="177"/>
                  <a:pt x="142" y="177"/>
                </a:cubicBezTo>
                <a:cubicBezTo>
                  <a:pt x="142" y="184"/>
                  <a:pt x="142" y="184"/>
                  <a:pt x="142" y="191"/>
                </a:cubicBezTo>
                <a:cubicBezTo>
                  <a:pt x="135" y="191"/>
                  <a:pt x="135" y="191"/>
                  <a:pt x="127" y="191"/>
                </a:cubicBezTo>
                <a:cubicBezTo>
                  <a:pt x="127" y="191"/>
                  <a:pt x="127" y="191"/>
                  <a:pt x="120" y="191"/>
                </a:cubicBezTo>
                <a:lnTo>
                  <a:pt x="113" y="191"/>
                </a:lnTo>
                <a:cubicBezTo>
                  <a:pt x="113" y="198"/>
                  <a:pt x="113" y="198"/>
                  <a:pt x="113" y="198"/>
                </a:cubicBezTo>
                <a:cubicBezTo>
                  <a:pt x="106" y="198"/>
                  <a:pt x="106" y="198"/>
                  <a:pt x="106" y="198"/>
                </a:cubicBezTo>
                <a:cubicBezTo>
                  <a:pt x="99" y="198"/>
                  <a:pt x="99" y="198"/>
                  <a:pt x="99" y="198"/>
                </a:cubicBezTo>
                <a:cubicBezTo>
                  <a:pt x="99" y="198"/>
                  <a:pt x="99" y="205"/>
                  <a:pt x="92" y="205"/>
                </a:cubicBezTo>
                <a:cubicBezTo>
                  <a:pt x="85" y="212"/>
                  <a:pt x="85" y="212"/>
                  <a:pt x="85" y="212"/>
                </a:cubicBezTo>
                <a:cubicBezTo>
                  <a:pt x="64"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27" y="56"/>
                  <a:pt x="205" y="0"/>
                  <a:pt x="297" y="0"/>
                </a:cubicBezTo>
                <a:cubicBezTo>
                  <a:pt x="389" y="0"/>
                  <a:pt x="467" y="56"/>
                  <a:pt x="502" y="141"/>
                </a:cubicBezTo>
                <a:cubicBezTo>
                  <a:pt x="559" y="155"/>
                  <a:pt x="601" y="212"/>
                  <a:pt x="601" y="276"/>
                </a:cubicBezTo>
                <a:cubicBezTo>
                  <a:pt x="601" y="353"/>
                  <a:pt x="537" y="417"/>
                  <a:pt x="460" y="417"/>
                </a:cubicBezTo>
                <a:close/>
                <a:moveTo>
                  <a:pt x="226" y="283"/>
                </a:moveTo>
                <a:lnTo>
                  <a:pt x="226" y="283"/>
                </a:lnTo>
                <a:cubicBezTo>
                  <a:pt x="233" y="283"/>
                  <a:pt x="240" y="290"/>
                  <a:pt x="240" y="297"/>
                </a:cubicBezTo>
                <a:cubicBezTo>
                  <a:pt x="297" y="346"/>
                  <a:pt x="297" y="346"/>
                  <a:pt x="297" y="346"/>
                </a:cubicBezTo>
                <a:cubicBezTo>
                  <a:pt x="354" y="297"/>
                  <a:pt x="354" y="297"/>
                  <a:pt x="354" y="297"/>
                </a:cubicBezTo>
                <a:cubicBezTo>
                  <a:pt x="361" y="290"/>
                  <a:pt x="368" y="283"/>
                  <a:pt x="375" y="283"/>
                </a:cubicBezTo>
                <a:cubicBezTo>
                  <a:pt x="389" y="283"/>
                  <a:pt x="403" y="297"/>
                  <a:pt x="403" y="311"/>
                </a:cubicBezTo>
                <a:cubicBezTo>
                  <a:pt x="403" y="318"/>
                  <a:pt x="403" y="325"/>
                  <a:pt x="396" y="332"/>
                </a:cubicBezTo>
                <a:cubicBezTo>
                  <a:pt x="340" y="389"/>
                  <a:pt x="340" y="389"/>
                  <a:pt x="340" y="389"/>
                </a:cubicBezTo>
                <a:cubicBezTo>
                  <a:pt x="396" y="445"/>
                  <a:pt x="396" y="445"/>
                  <a:pt x="396" y="445"/>
                </a:cubicBezTo>
                <a:cubicBezTo>
                  <a:pt x="403" y="452"/>
                  <a:pt x="403" y="459"/>
                  <a:pt x="403" y="466"/>
                </a:cubicBezTo>
                <a:cubicBezTo>
                  <a:pt x="403" y="480"/>
                  <a:pt x="389" y="495"/>
                  <a:pt x="375" y="495"/>
                </a:cubicBezTo>
                <a:cubicBezTo>
                  <a:pt x="368" y="495"/>
                  <a:pt x="361" y="488"/>
                  <a:pt x="354" y="480"/>
                </a:cubicBezTo>
                <a:cubicBezTo>
                  <a:pt x="297" y="431"/>
                  <a:pt x="297" y="431"/>
                  <a:pt x="297" y="431"/>
                </a:cubicBezTo>
                <a:cubicBezTo>
                  <a:pt x="240" y="480"/>
                  <a:pt x="240" y="480"/>
                  <a:pt x="240" y="480"/>
                </a:cubicBezTo>
                <a:cubicBezTo>
                  <a:pt x="240" y="488"/>
                  <a:pt x="233" y="495"/>
                  <a:pt x="226" y="495"/>
                </a:cubicBezTo>
                <a:cubicBezTo>
                  <a:pt x="205" y="495"/>
                  <a:pt x="198" y="480"/>
                  <a:pt x="198" y="466"/>
                </a:cubicBezTo>
                <a:cubicBezTo>
                  <a:pt x="198" y="459"/>
                  <a:pt x="198" y="452"/>
                  <a:pt x="205" y="445"/>
                </a:cubicBezTo>
                <a:cubicBezTo>
                  <a:pt x="262" y="389"/>
                  <a:pt x="262" y="389"/>
                  <a:pt x="262" y="389"/>
                </a:cubicBezTo>
                <a:cubicBezTo>
                  <a:pt x="205" y="332"/>
                  <a:pt x="205" y="332"/>
                  <a:pt x="205" y="332"/>
                </a:cubicBezTo>
                <a:cubicBezTo>
                  <a:pt x="198" y="325"/>
                  <a:pt x="198" y="318"/>
                  <a:pt x="198" y="311"/>
                </a:cubicBezTo>
                <a:cubicBezTo>
                  <a:pt x="198" y="297"/>
                  <a:pt x="205" y="283"/>
                  <a:pt x="226" y="283"/>
                </a:cubicBezTo>
                <a:close/>
              </a:path>
            </a:pathLst>
          </a:custGeom>
          <a:solidFill>
            <a:schemeClr val="tx1"/>
          </a:solidFill>
          <a:ln>
            <a:noFill/>
          </a:ln>
          <a:extLst/>
        </p:spPr>
        <p:txBody>
          <a:bodyPr wrap="none" anchor="ctr"/>
          <a:lstStyle/>
          <a:p>
            <a:endParaRPr lang="en-US" dirty="0">
              <a:latin typeface="Lato Light"/>
            </a:endParaRPr>
          </a:p>
        </p:txBody>
      </p:sp>
      <p:sp>
        <p:nvSpPr>
          <p:cNvPr id="16516" name="Freeform 131"/>
          <p:cNvSpPr>
            <a:spLocks noChangeArrowheads="1"/>
          </p:cNvSpPr>
          <p:nvPr/>
        </p:nvSpPr>
        <p:spPr bwMode="auto">
          <a:xfrm>
            <a:off x="3070488" y="3335864"/>
            <a:ext cx="584048" cy="474133"/>
          </a:xfrm>
          <a:custGeom>
            <a:avLst/>
            <a:gdLst>
              <a:gd name="T0" fmla="*/ 60431965 w 609"/>
              <a:gd name="T1" fmla="*/ 53584117 h 496"/>
              <a:gd name="T2" fmla="*/ 60431965 w 609"/>
              <a:gd name="T3" fmla="*/ 46259545 h 496"/>
              <a:gd name="T4" fmla="*/ 67678707 w 609"/>
              <a:gd name="T5" fmla="*/ 27241756 h 496"/>
              <a:gd name="T6" fmla="*/ 66772909 w 609"/>
              <a:gd name="T7" fmla="*/ 26342360 h 496"/>
              <a:gd name="T8" fmla="*/ 65867111 w 609"/>
              <a:gd name="T9" fmla="*/ 26342360 h 496"/>
              <a:gd name="T10" fmla="*/ 64961313 w 609"/>
              <a:gd name="T11" fmla="*/ 25442965 h 496"/>
              <a:gd name="T12" fmla="*/ 64055516 w 609"/>
              <a:gd name="T13" fmla="*/ 25442965 h 496"/>
              <a:gd name="T14" fmla="*/ 63149718 w 609"/>
              <a:gd name="T15" fmla="*/ 24543211 h 496"/>
              <a:gd name="T16" fmla="*/ 61338122 w 609"/>
              <a:gd name="T17" fmla="*/ 24543211 h 496"/>
              <a:gd name="T18" fmla="*/ 60431965 w 609"/>
              <a:gd name="T19" fmla="*/ 24543211 h 496"/>
              <a:gd name="T20" fmla="*/ 59397024 w 609"/>
              <a:gd name="T21" fmla="*/ 22744420 h 496"/>
              <a:gd name="T22" fmla="*/ 58491226 w 609"/>
              <a:gd name="T23" fmla="*/ 20816939 h 496"/>
              <a:gd name="T24" fmla="*/ 57585069 w 609"/>
              <a:gd name="T25" fmla="*/ 19017789 h 496"/>
              <a:gd name="T26" fmla="*/ 56679271 w 609"/>
              <a:gd name="T27" fmla="*/ 17218998 h 496"/>
              <a:gd name="T28" fmla="*/ 21998871 w 609"/>
              <a:gd name="T29" fmla="*/ 17218998 h 496"/>
              <a:gd name="T30" fmla="*/ 21093073 w 609"/>
              <a:gd name="T31" fmla="*/ 19017789 h 496"/>
              <a:gd name="T32" fmla="*/ 20187276 w 609"/>
              <a:gd name="T33" fmla="*/ 20816939 h 496"/>
              <a:gd name="T34" fmla="*/ 19281478 w 609"/>
              <a:gd name="T35" fmla="*/ 22744420 h 496"/>
              <a:gd name="T36" fmla="*/ 18246178 w 609"/>
              <a:gd name="T37" fmla="*/ 24543211 h 496"/>
              <a:gd name="T38" fmla="*/ 17340380 w 609"/>
              <a:gd name="T39" fmla="*/ 24543211 h 496"/>
              <a:gd name="T40" fmla="*/ 15528425 w 609"/>
              <a:gd name="T41" fmla="*/ 24543211 h 496"/>
              <a:gd name="T42" fmla="*/ 14622627 w 609"/>
              <a:gd name="T43" fmla="*/ 25442965 h 496"/>
              <a:gd name="T44" fmla="*/ 13716829 w 609"/>
              <a:gd name="T45" fmla="*/ 25442965 h 496"/>
              <a:gd name="T46" fmla="*/ 12811031 w 609"/>
              <a:gd name="T47" fmla="*/ 26342360 h 496"/>
              <a:gd name="T48" fmla="*/ 11905233 w 609"/>
              <a:gd name="T49" fmla="*/ 26342360 h 496"/>
              <a:gd name="T50" fmla="*/ 10999436 w 609"/>
              <a:gd name="T51" fmla="*/ 27241756 h 496"/>
              <a:gd name="T52" fmla="*/ 18246178 w 609"/>
              <a:gd name="T53" fmla="*/ 46259545 h 496"/>
              <a:gd name="T54" fmla="*/ 18246178 w 609"/>
              <a:gd name="T55" fmla="*/ 53584117 h 496"/>
              <a:gd name="T56" fmla="*/ 12811031 w 609"/>
              <a:gd name="T57" fmla="*/ 18118394 h 496"/>
              <a:gd name="T58" fmla="*/ 65867111 w 609"/>
              <a:gd name="T59" fmla="*/ 18118394 h 496"/>
              <a:gd name="T60" fmla="*/ 60431965 w 609"/>
              <a:gd name="T61" fmla="*/ 53584117 h 496"/>
              <a:gd name="T62" fmla="*/ 29245613 w 609"/>
              <a:gd name="T63" fmla="*/ 46259545 h 496"/>
              <a:gd name="T64" fmla="*/ 31963007 w 609"/>
              <a:gd name="T65" fmla="*/ 47159299 h 496"/>
              <a:gd name="T66" fmla="*/ 49432889 w 609"/>
              <a:gd name="T67" fmla="*/ 38164268 h 496"/>
              <a:gd name="T68" fmla="*/ 56679271 w 609"/>
              <a:gd name="T69" fmla="*/ 39963059 h 496"/>
              <a:gd name="T70" fmla="*/ 42056644 w 609"/>
              <a:gd name="T71" fmla="*/ 61679752 h 496"/>
              <a:gd name="T72" fmla="*/ 36621498 w 609"/>
              <a:gd name="T73" fmla="*/ 61679752 h 496"/>
              <a:gd name="T74" fmla="*/ 27434018 w 609"/>
              <a:gd name="T75" fmla="*/ 52684721 h 496"/>
              <a:gd name="T76" fmla="*/ 25622062 w 609"/>
              <a:gd name="T77" fmla="*/ 49986176 h 49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609" h="496">
                <a:moveTo>
                  <a:pt x="467" y="417"/>
                </a:moveTo>
                <a:lnTo>
                  <a:pt x="467" y="417"/>
                </a:lnTo>
                <a:cubicBezTo>
                  <a:pt x="445" y="417"/>
                  <a:pt x="438" y="403"/>
                  <a:pt x="438" y="389"/>
                </a:cubicBezTo>
                <a:cubicBezTo>
                  <a:pt x="438" y="375"/>
                  <a:pt x="445" y="360"/>
                  <a:pt x="467" y="360"/>
                </a:cubicBezTo>
                <a:cubicBezTo>
                  <a:pt x="509" y="360"/>
                  <a:pt x="551" y="325"/>
                  <a:pt x="551" y="276"/>
                </a:cubicBezTo>
                <a:cubicBezTo>
                  <a:pt x="551"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59" y="191"/>
                </a:lnTo>
                <a:cubicBezTo>
                  <a:pt x="459" y="184"/>
                  <a:pt x="459" y="184"/>
                  <a:pt x="459" y="177"/>
                </a:cubicBezTo>
                <a:cubicBezTo>
                  <a:pt x="459" y="169"/>
                  <a:pt x="452" y="169"/>
                  <a:pt x="452" y="162"/>
                </a:cubicBezTo>
                <a:cubicBezTo>
                  <a:pt x="452" y="155"/>
                  <a:pt x="452" y="155"/>
                  <a:pt x="445" y="148"/>
                </a:cubicBezTo>
                <a:cubicBezTo>
                  <a:pt x="445" y="141"/>
                  <a:pt x="445" y="141"/>
                  <a:pt x="438" y="134"/>
                </a:cubicBezTo>
                <a:cubicBezTo>
                  <a:pt x="410" y="92"/>
                  <a:pt x="361" y="56"/>
                  <a:pt x="304" y="56"/>
                </a:cubicBezTo>
                <a:cubicBezTo>
                  <a:pt x="247"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1" y="191"/>
                </a:lnTo>
                <a:cubicBezTo>
                  <a:pt x="141" y="191"/>
                  <a:pt x="141" y="191"/>
                  <a:pt x="134" y="191"/>
                </a:cubicBezTo>
                <a:cubicBezTo>
                  <a:pt x="127" y="191"/>
                  <a:pt x="127" y="191"/>
                  <a:pt x="127" y="191"/>
                </a:cubicBezTo>
                <a:cubicBezTo>
                  <a:pt x="127" y="191"/>
                  <a:pt x="127" y="191"/>
                  <a:pt x="120" y="191"/>
                </a:cubicBezTo>
                <a:cubicBezTo>
                  <a:pt x="120"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1" y="360"/>
                </a:cubicBezTo>
                <a:cubicBezTo>
                  <a:pt x="163" y="360"/>
                  <a:pt x="170" y="375"/>
                  <a:pt x="170" y="389"/>
                </a:cubicBezTo>
                <a:cubicBezTo>
                  <a:pt x="170" y="403"/>
                  <a:pt x="163" y="417"/>
                  <a:pt x="141" y="417"/>
                </a:cubicBezTo>
                <a:cubicBezTo>
                  <a:pt x="64" y="417"/>
                  <a:pt x="0" y="353"/>
                  <a:pt x="0" y="276"/>
                </a:cubicBezTo>
                <a:cubicBezTo>
                  <a:pt x="0" y="212"/>
                  <a:pt x="43" y="155"/>
                  <a:pt x="99" y="141"/>
                </a:cubicBezTo>
                <a:cubicBezTo>
                  <a:pt x="134" y="56"/>
                  <a:pt x="212" y="0"/>
                  <a:pt x="304" y="0"/>
                </a:cubicBezTo>
                <a:cubicBezTo>
                  <a:pt x="396" y="0"/>
                  <a:pt x="474" y="56"/>
                  <a:pt x="509" y="141"/>
                </a:cubicBezTo>
                <a:cubicBezTo>
                  <a:pt x="565" y="155"/>
                  <a:pt x="608" y="212"/>
                  <a:pt x="608" y="276"/>
                </a:cubicBezTo>
                <a:cubicBezTo>
                  <a:pt x="608" y="353"/>
                  <a:pt x="544" y="417"/>
                  <a:pt x="467" y="417"/>
                </a:cubicBezTo>
                <a:close/>
                <a:moveTo>
                  <a:pt x="226" y="360"/>
                </a:moveTo>
                <a:lnTo>
                  <a:pt x="226" y="360"/>
                </a:lnTo>
                <a:cubicBezTo>
                  <a:pt x="233" y="360"/>
                  <a:pt x="240" y="360"/>
                  <a:pt x="247" y="367"/>
                </a:cubicBezTo>
                <a:cubicBezTo>
                  <a:pt x="297" y="417"/>
                  <a:pt x="297" y="417"/>
                  <a:pt x="297" y="417"/>
                </a:cubicBezTo>
                <a:cubicBezTo>
                  <a:pt x="382" y="297"/>
                  <a:pt x="382" y="297"/>
                  <a:pt x="382" y="297"/>
                </a:cubicBezTo>
                <a:cubicBezTo>
                  <a:pt x="389" y="290"/>
                  <a:pt x="396" y="283"/>
                  <a:pt x="410" y="283"/>
                </a:cubicBezTo>
                <a:cubicBezTo>
                  <a:pt x="424" y="283"/>
                  <a:pt x="438" y="297"/>
                  <a:pt x="438" y="311"/>
                </a:cubicBezTo>
                <a:cubicBezTo>
                  <a:pt x="438" y="318"/>
                  <a:pt x="431" y="325"/>
                  <a:pt x="431" y="332"/>
                </a:cubicBezTo>
                <a:cubicBezTo>
                  <a:pt x="325" y="480"/>
                  <a:pt x="325" y="480"/>
                  <a:pt x="325" y="480"/>
                </a:cubicBezTo>
                <a:cubicBezTo>
                  <a:pt x="325" y="488"/>
                  <a:pt x="311" y="495"/>
                  <a:pt x="304" y="495"/>
                </a:cubicBezTo>
                <a:cubicBezTo>
                  <a:pt x="297" y="495"/>
                  <a:pt x="290" y="488"/>
                  <a:pt x="283" y="480"/>
                </a:cubicBezTo>
                <a:cubicBezTo>
                  <a:pt x="212" y="410"/>
                  <a:pt x="212" y="410"/>
                  <a:pt x="212" y="410"/>
                </a:cubicBezTo>
                <a:cubicBezTo>
                  <a:pt x="205" y="403"/>
                  <a:pt x="198" y="396"/>
                  <a:pt x="198" y="389"/>
                </a:cubicBezTo>
                <a:cubicBezTo>
                  <a:pt x="198" y="375"/>
                  <a:pt x="212" y="360"/>
                  <a:pt x="226" y="360"/>
                </a:cubicBezTo>
                <a:close/>
              </a:path>
            </a:pathLst>
          </a:custGeom>
          <a:solidFill>
            <a:schemeClr val="tx1"/>
          </a:solidFill>
          <a:ln>
            <a:noFill/>
          </a:ln>
          <a:extLst/>
        </p:spPr>
        <p:txBody>
          <a:bodyPr wrap="none" anchor="ctr"/>
          <a:lstStyle/>
          <a:p>
            <a:endParaRPr lang="en-US" dirty="0">
              <a:latin typeface="Lato Light"/>
            </a:endParaRPr>
          </a:p>
        </p:txBody>
      </p:sp>
      <p:sp>
        <p:nvSpPr>
          <p:cNvPr id="16517" name="Freeform 132"/>
          <p:cNvSpPr>
            <a:spLocks noChangeArrowheads="1"/>
          </p:cNvSpPr>
          <p:nvPr/>
        </p:nvSpPr>
        <p:spPr bwMode="auto">
          <a:xfrm>
            <a:off x="2058984" y="3335864"/>
            <a:ext cx="579817" cy="402168"/>
          </a:xfrm>
          <a:custGeom>
            <a:avLst/>
            <a:gdLst>
              <a:gd name="T0" fmla="*/ 59908912 w 602"/>
              <a:gd name="T1" fmla="*/ 54282578 h 418"/>
              <a:gd name="T2" fmla="*/ 59908912 w 602"/>
              <a:gd name="T3" fmla="*/ 54282578 h 418"/>
              <a:gd name="T4" fmla="*/ 18403387 w 602"/>
              <a:gd name="T5" fmla="*/ 54282578 h 418"/>
              <a:gd name="T6" fmla="*/ 0 w 602"/>
              <a:gd name="T7" fmla="*/ 35928130 h 418"/>
              <a:gd name="T8" fmla="*/ 12921388 w 602"/>
              <a:gd name="T9" fmla="*/ 18354447 h 418"/>
              <a:gd name="T10" fmla="*/ 39678193 w 602"/>
              <a:gd name="T11" fmla="*/ 0 h 418"/>
              <a:gd name="T12" fmla="*/ 65520970 w 602"/>
              <a:gd name="T13" fmla="*/ 18354447 h 418"/>
              <a:gd name="T14" fmla="*/ 78442719 w 602"/>
              <a:gd name="T15" fmla="*/ 35928130 h 418"/>
              <a:gd name="T16" fmla="*/ 59908912 w 602"/>
              <a:gd name="T17" fmla="*/ 54282578 h 418"/>
              <a:gd name="T18" fmla="*/ 67348302 w 602"/>
              <a:gd name="T19" fmla="*/ 27596975 h 418"/>
              <a:gd name="T20" fmla="*/ 67348302 w 602"/>
              <a:gd name="T21" fmla="*/ 27596975 h 418"/>
              <a:gd name="T22" fmla="*/ 66434636 w 602"/>
              <a:gd name="T23" fmla="*/ 26685603 h 418"/>
              <a:gd name="T24" fmla="*/ 66434636 w 602"/>
              <a:gd name="T25" fmla="*/ 26685603 h 418"/>
              <a:gd name="T26" fmla="*/ 66434636 w 602"/>
              <a:gd name="T27" fmla="*/ 26685603 h 418"/>
              <a:gd name="T28" fmla="*/ 66434636 w 602"/>
              <a:gd name="T29" fmla="*/ 26685603 h 418"/>
              <a:gd name="T30" fmla="*/ 65520970 w 602"/>
              <a:gd name="T31" fmla="*/ 25774591 h 418"/>
              <a:gd name="T32" fmla="*/ 64607303 w 602"/>
              <a:gd name="T33" fmla="*/ 25774591 h 418"/>
              <a:gd name="T34" fmla="*/ 64607303 w 602"/>
              <a:gd name="T35" fmla="*/ 25774591 h 418"/>
              <a:gd name="T36" fmla="*/ 63693998 w 602"/>
              <a:gd name="T37" fmla="*/ 25774591 h 418"/>
              <a:gd name="T38" fmla="*/ 63693998 w 602"/>
              <a:gd name="T39" fmla="*/ 24863219 h 418"/>
              <a:gd name="T40" fmla="*/ 62780332 w 602"/>
              <a:gd name="T41" fmla="*/ 24863219 h 418"/>
              <a:gd name="T42" fmla="*/ 62780332 w 602"/>
              <a:gd name="T43" fmla="*/ 24863219 h 418"/>
              <a:gd name="T44" fmla="*/ 61866665 w 602"/>
              <a:gd name="T45" fmla="*/ 24863219 h 418"/>
              <a:gd name="T46" fmla="*/ 61866665 w 602"/>
              <a:gd name="T47" fmla="*/ 24863219 h 418"/>
              <a:gd name="T48" fmla="*/ 59908912 w 602"/>
              <a:gd name="T49" fmla="*/ 24863219 h 418"/>
              <a:gd name="T50" fmla="*/ 59908912 w 602"/>
              <a:gd name="T51" fmla="*/ 24863219 h 418"/>
              <a:gd name="T52" fmla="*/ 59908912 w 602"/>
              <a:gd name="T53" fmla="*/ 23040835 h 418"/>
              <a:gd name="T54" fmla="*/ 58995246 w 602"/>
              <a:gd name="T55" fmla="*/ 23040835 h 418"/>
              <a:gd name="T56" fmla="*/ 58995246 w 602"/>
              <a:gd name="T57" fmla="*/ 21088203 h 418"/>
              <a:gd name="T58" fmla="*/ 58995246 w 602"/>
              <a:gd name="T59" fmla="*/ 21088203 h 418"/>
              <a:gd name="T60" fmla="*/ 58081579 w 602"/>
              <a:gd name="T61" fmla="*/ 19265820 h 418"/>
              <a:gd name="T62" fmla="*/ 58081579 w 602"/>
              <a:gd name="T63" fmla="*/ 19265820 h 418"/>
              <a:gd name="T64" fmla="*/ 57167913 w 602"/>
              <a:gd name="T65" fmla="*/ 17443436 h 418"/>
              <a:gd name="T66" fmla="*/ 39678193 w 602"/>
              <a:gd name="T67" fmla="*/ 7289896 h 418"/>
              <a:gd name="T68" fmla="*/ 21274806 w 602"/>
              <a:gd name="T69" fmla="*/ 17443436 h 418"/>
              <a:gd name="T70" fmla="*/ 20361140 w 602"/>
              <a:gd name="T71" fmla="*/ 19265820 h 418"/>
              <a:gd name="T72" fmla="*/ 20361140 w 602"/>
              <a:gd name="T73" fmla="*/ 19265820 h 418"/>
              <a:gd name="T74" fmla="*/ 20361140 w 602"/>
              <a:gd name="T75" fmla="*/ 21088203 h 418"/>
              <a:gd name="T76" fmla="*/ 19317053 w 602"/>
              <a:gd name="T77" fmla="*/ 21088203 h 418"/>
              <a:gd name="T78" fmla="*/ 19317053 w 602"/>
              <a:gd name="T79" fmla="*/ 23040835 h 418"/>
              <a:gd name="T80" fmla="*/ 19317053 w 602"/>
              <a:gd name="T81" fmla="*/ 23040835 h 418"/>
              <a:gd name="T82" fmla="*/ 18403387 w 602"/>
              <a:gd name="T83" fmla="*/ 24863219 h 418"/>
              <a:gd name="T84" fmla="*/ 18403387 w 602"/>
              <a:gd name="T85" fmla="*/ 24863219 h 418"/>
              <a:gd name="T86" fmla="*/ 17489720 w 602"/>
              <a:gd name="T87" fmla="*/ 24863219 h 418"/>
              <a:gd name="T88" fmla="*/ 16576054 w 602"/>
              <a:gd name="T89" fmla="*/ 24863219 h 418"/>
              <a:gd name="T90" fmla="*/ 16576054 w 602"/>
              <a:gd name="T91" fmla="*/ 24863219 h 418"/>
              <a:gd name="T92" fmla="*/ 15662387 w 602"/>
              <a:gd name="T93" fmla="*/ 24863219 h 418"/>
              <a:gd name="T94" fmla="*/ 15662387 w 602"/>
              <a:gd name="T95" fmla="*/ 24863219 h 418"/>
              <a:gd name="T96" fmla="*/ 14748721 w 602"/>
              <a:gd name="T97" fmla="*/ 25774591 h 418"/>
              <a:gd name="T98" fmla="*/ 14748721 w 602"/>
              <a:gd name="T99" fmla="*/ 25774591 h 418"/>
              <a:gd name="T100" fmla="*/ 13835055 w 602"/>
              <a:gd name="T101" fmla="*/ 25774591 h 418"/>
              <a:gd name="T102" fmla="*/ 13835055 w 602"/>
              <a:gd name="T103" fmla="*/ 25774591 h 418"/>
              <a:gd name="T104" fmla="*/ 12921388 w 602"/>
              <a:gd name="T105" fmla="*/ 26685603 h 418"/>
              <a:gd name="T106" fmla="*/ 12921388 w 602"/>
              <a:gd name="T107" fmla="*/ 26685603 h 418"/>
              <a:gd name="T108" fmla="*/ 12007722 w 602"/>
              <a:gd name="T109" fmla="*/ 26685603 h 418"/>
              <a:gd name="T110" fmla="*/ 12007722 w 602"/>
              <a:gd name="T111" fmla="*/ 26685603 h 418"/>
              <a:gd name="T112" fmla="*/ 11094056 w 602"/>
              <a:gd name="T113" fmla="*/ 27596975 h 418"/>
              <a:gd name="T114" fmla="*/ 7439751 w 602"/>
              <a:gd name="T115" fmla="*/ 35928130 h 418"/>
              <a:gd name="T116" fmla="*/ 18403387 w 602"/>
              <a:gd name="T117" fmla="*/ 46862795 h 418"/>
              <a:gd name="T118" fmla="*/ 59908912 w 602"/>
              <a:gd name="T119" fmla="*/ 46862795 h 418"/>
              <a:gd name="T120" fmla="*/ 71002968 w 602"/>
              <a:gd name="T121" fmla="*/ 35928130 h 418"/>
              <a:gd name="T122" fmla="*/ 67348302 w 602"/>
              <a:gd name="T123" fmla="*/ 27596975 h 4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602" h="418">
                <a:moveTo>
                  <a:pt x="459" y="417"/>
                </a:moveTo>
                <a:lnTo>
                  <a:pt x="459" y="417"/>
                </a:lnTo>
                <a:cubicBezTo>
                  <a:pt x="141" y="417"/>
                  <a:pt x="141" y="417"/>
                  <a:pt x="141" y="417"/>
                </a:cubicBezTo>
                <a:cubicBezTo>
                  <a:pt x="64" y="417"/>
                  <a:pt x="0" y="353"/>
                  <a:pt x="0" y="276"/>
                </a:cubicBezTo>
                <a:cubicBezTo>
                  <a:pt x="0" y="212"/>
                  <a:pt x="42" y="155"/>
                  <a:pt x="99" y="141"/>
                </a:cubicBezTo>
                <a:cubicBezTo>
                  <a:pt x="134" y="56"/>
                  <a:pt x="212" y="0"/>
                  <a:pt x="304" y="0"/>
                </a:cubicBezTo>
                <a:cubicBezTo>
                  <a:pt x="396" y="0"/>
                  <a:pt x="474" y="56"/>
                  <a:pt x="502" y="141"/>
                </a:cubicBezTo>
                <a:cubicBezTo>
                  <a:pt x="558" y="155"/>
                  <a:pt x="601" y="212"/>
                  <a:pt x="601" y="276"/>
                </a:cubicBezTo>
                <a:cubicBezTo>
                  <a:pt x="601" y="353"/>
                  <a:pt x="537" y="417"/>
                  <a:pt x="459" y="417"/>
                </a:cubicBezTo>
                <a:close/>
                <a:moveTo>
                  <a:pt x="516" y="212"/>
                </a:moveTo>
                <a:lnTo>
                  <a:pt x="516" y="212"/>
                </a:ln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59" y="191"/>
                </a:cubicBezTo>
                <a:cubicBezTo>
                  <a:pt x="459" y="184"/>
                  <a:pt x="459" y="184"/>
                  <a:pt x="459" y="177"/>
                </a:cubicBezTo>
                <a:cubicBezTo>
                  <a:pt x="452" y="177"/>
                  <a:pt x="452" y="177"/>
                  <a:pt x="452" y="177"/>
                </a:cubicBezTo>
                <a:cubicBezTo>
                  <a:pt x="452" y="169"/>
                  <a:pt x="452" y="169"/>
                  <a:pt x="452" y="162"/>
                </a:cubicBezTo>
                <a:cubicBezTo>
                  <a:pt x="445" y="155"/>
                  <a:pt x="445" y="155"/>
                  <a:pt x="445" y="148"/>
                </a:cubicBezTo>
                <a:cubicBezTo>
                  <a:pt x="445" y="141"/>
                  <a:pt x="438" y="141"/>
                  <a:pt x="438" y="134"/>
                </a:cubicBezTo>
                <a:cubicBezTo>
                  <a:pt x="410" y="92"/>
                  <a:pt x="361" y="56"/>
                  <a:pt x="304" y="56"/>
                </a:cubicBezTo>
                <a:cubicBezTo>
                  <a:pt x="240" y="56"/>
                  <a:pt x="191" y="92"/>
                  <a:pt x="163" y="134"/>
                </a:cubicBezTo>
                <a:cubicBezTo>
                  <a:pt x="163" y="141"/>
                  <a:pt x="163" y="141"/>
                  <a:pt x="156" y="148"/>
                </a:cubicBezTo>
                <a:cubicBezTo>
                  <a:pt x="156" y="155"/>
                  <a:pt x="156" y="155"/>
                  <a:pt x="156" y="162"/>
                </a:cubicBezTo>
                <a:cubicBezTo>
                  <a:pt x="156" y="162"/>
                  <a:pt x="156" y="162"/>
                  <a:pt x="148" y="162"/>
                </a:cubicBezTo>
                <a:cubicBezTo>
                  <a:pt x="148" y="169"/>
                  <a:pt x="148" y="169"/>
                  <a:pt x="148" y="177"/>
                </a:cubicBezTo>
                <a:cubicBezTo>
                  <a:pt x="148" y="184"/>
                  <a:pt x="141" y="184"/>
                  <a:pt x="141" y="191"/>
                </a:cubicBezTo>
                <a:lnTo>
                  <a:pt x="134" y="191"/>
                </a:lnTo>
                <a:cubicBezTo>
                  <a:pt x="134" y="191"/>
                  <a:pt x="134" y="191"/>
                  <a:pt x="127"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1" y="360"/>
                </a:cubicBezTo>
                <a:cubicBezTo>
                  <a:pt x="459" y="360"/>
                  <a:pt x="459" y="360"/>
                  <a:pt x="459" y="360"/>
                </a:cubicBezTo>
                <a:cubicBezTo>
                  <a:pt x="509" y="360"/>
                  <a:pt x="544" y="325"/>
                  <a:pt x="544" y="276"/>
                </a:cubicBezTo>
                <a:cubicBezTo>
                  <a:pt x="544" y="247"/>
                  <a:pt x="537" y="226"/>
                  <a:pt x="516" y="212"/>
                </a:cubicBezTo>
                <a:close/>
              </a:path>
            </a:pathLst>
          </a:custGeom>
          <a:solidFill>
            <a:schemeClr val="tx1"/>
          </a:solidFill>
          <a:ln>
            <a:noFill/>
          </a:ln>
          <a:extLst/>
        </p:spPr>
        <p:txBody>
          <a:bodyPr wrap="none" anchor="ctr"/>
          <a:lstStyle/>
          <a:p>
            <a:endParaRPr lang="en-US" dirty="0">
              <a:latin typeface="Lato Light"/>
            </a:endParaRPr>
          </a:p>
        </p:txBody>
      </p:sp>
    </p:spTree>
    <p:extLst>
      <p:ext uri="{BB962C8B-B14F-4D97-AF65-F5344CB8AC3E}">
        <p14:creationId xmlns:p14="http://schemas.microsoft.com/office/powerpoint/2010/main" val="13915760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reeform 37"/>
          <p:cNvSpPr>
            <a:spLocks noChangeArrowheads="1"/>
          </p:cNvSpPr>
          <p:nvPr/>
        </p:nvSpPr>
        <p:spPr bwMode="auto">
          <a:xfrm>
            <a:off x="20526322" y="9931402"/>
            <a:ext cx="550191" cy="491067"/>
          </a:xfrm>
          <a:custGeom>
            <a:avLst/>
            <a:gdLst>
              <a:gd name="T0" fmla="*/ 509 w 574"/>
              <a:gd name="T1" fmla="*/ 304 h 510"/>
              <a:gd name="T2" fmla="*/ 509 w 574"/>
              <a:gd name="T3" fmla="*/ 304 h 510"/>
              <a:gd name="T4" fmla="*/ 318 w 574"/>
              <a:gd name="T5" fmla="*/ 495 h 510"/>
              <a:gd name="T6" fmla="*/ 283 w 574"/>
              <a:gd name="T7" fmla="*/ 495 h 510"/>
              <a:gd name="T8" fmla="*/ 283 w 574"/>
              <a:gd name="T9" fmla="*/ 452 h 510"/>
              <a:gd name="T10" fmla="*/ 467 w 574"/>
              <a:gd name="T11" fmla="*/ 268 h 510"/>
              <a:gd name="T12" fmla="*/ 467 w 574"/>
              <a:gd name="T13" fmla="*/ 268 h 510"/>
              <a:gd name="T14" fmla="*/ 467 w 574"/>
              <a:gd name="T15" fmla="*/ 106 h 510"/>
              <a:gd name="T16" fmla="*/ 311 w 574"/>
              <a:gd name="T17" fmla="*/ 106 h 510"/>
              <a:gd name="T18" fmla="*/ 85 w 574"/>
              <a:gd name="T19" fmla="*/ 325 h 510"/>
              <a:gd name="T20" fmla="*/ 85 w 574"/>
              <a:gd name="T21" fmla="*/ 417 h 510"/>
              <a:gd name="T22" fmla="*/ 184 w 574"/>
              <a:gd name="T23" fmla="*/ 417 h 510"/>
              <a:gd name="T24" fmla="*/ 389 w 574"/>
              <a:gd name="T25" fmla="*/ 212 h 510"/>
              <a:gd name="T26" fmla="*/ 389 w 574"/>
              <a:gd name="T27" fmla="*/ 184 h 510"/>
              <a:gd name="T28" fmla="*/ 361 w 574"/>
              <a:gd name="T29" fmla="*/ 184 h 510"/>
              <a:gd name="T30" fmla="*/ 191 w 574"/>
              <a:gd name="T31" fmla="*/ 360 h 510"/>
              <a:gd name="T32" fmla="*/ 149 w 574"/>
              <a:gd name="T33" fmla="*/ 360 h 510"/>
              <a:gd name="T34" fmla="*/ 149 w 574"/>
              <a:gd name="T35" fmla="*/ 318 h 510"/>
              <a:gd name="T36" fmla="*/ 318 w 574"/>
              <a:gd name="T37" fmla="*/ 148 h 510"/>
              <a:gd name="T38" fmla="*/ 431 w 574"/>
              <a:gd name="T39" fmla="*/ 148 h 510"/>
              <a:gd name="T40" fmla="*/ 431 w 574"/>
              <a:gd name="T41" fmla="*/ 254 h 510"/>
              <a:gd name="T42" fmla="*/ 219 w 574"/>
              <a:gd name="T43" fmla="*/ 459 h 510"/>
              <a:gd name="T44" fmla="*/ 50 w 574"/>
              <a:gd name="T45" fmla="*/ 459 h 510"/>
              <a:gd name="T46" fmla="*/ 50 w 574"/>
              <a:gd name="T47" fmla="*/ 290 h 510"/>
              <a:gd name="T48" fmla="*/ 50 w 574"/>
              <a:gd name="T49" fmla="*/ 290 h 510"/>
              <a:gd name="T50" fmla="*/ 269 w 574"/>
              <a:gd name="T51" fmla="*/ 63 h 510"/>
              <a:gd name="T52" fmla="*/ 269 w 574"/>
              <a:gd name="T53" fmla="*/ 63 h 510"/>
              <a:gd name="T54" fmla="*/ 509 w 574"/>
              <a:gd name="T55" fmla="*/ 63 h 510"/>
              <a:gd name="T56" fmla="*/ 509 w 574"/>
              <a:gd name="T57" fmla="*/ 30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4" h="510">
                <a:moveTo>
                  <a:pt x="509" y="304"/>
                </a:moveTo>
                <a:lnTo>
                  <a:pt x="509" y="304"/>
                </a:lnTo>
                <a:cubicBezTo>
                  <a:pt x="318" y="495"/>
                  <a:pt x="318" y="495"/>
                  <a:pt x="318" y="495"/>
                </a:cubicBezTo>
                <a:cubicBezTo>
                  <a:pt x="311" y="502"/>
                  <a:pt x="290" y="502"/>
                  <a:pt x="283" y="495"/>
                </a:cubicBezTo>
                <a:cubicBezTo>
                  <a:pt x="269" y="480"/>
                  <a:pt x="269" y="466"/>
                  <a:pt x="283" y="452"/>
                </a:cubicBezTo>
                <a:cubicBezTo>
                  <a:pt x="467" y="268"/>
                  <a:pt x="467" y="268"/>
                  <a:pt x="467" y="268"/>
                </a:cubicBezTo>
                <a:lnTo>
                  <a:pt x="467" y="268"/>
                </a:lnTo>
                <a:cubicBezTo>
                  <a:pt x="509" y="226"/>
                  <a:pt x="509" y="148"/>
                  <a:pt x="467" y="106"/>
                </a:cubicBezTo>
                <a:cubicBezTo>
                  <a:pt x="424" y="63"/>
                  <a:pt x="354" y="63"/>
                  <a:pt x="311" y="106"/>
                </a:cubicBezTo>
                <a:cubicBezTo>
                  <a:pt x="85" y="325"/>
                  <a:pt x="85" y="325"/>
                  <a:pt x="85" y="325"/>
                </a:cubicBezTo>
                <a:cubicBezTo>
                  <a:pt x="64" y="353"/>
                  <a:pt x="64" y="396"/>
                  <a:pt x="85" y="417"/>
                </a:cubicBezTo>
                <a:cubicBezTo>
                  <a:pt x="113" y="445"/>
                  <a:pt x="156" y="445"/>
                  <a:pt x="184" y="417"/>
                </a:cubicBezTo>
                <a:cubicBezTo>
                  <a:pt x="389" y="212"/>
                  <a:pt x="389" y="212"/>
                  <a:pt x="389" y="212"/>
                </a:cubicBezTo>
                <a:cubicBezTo>
                  <a:pt x="396" y="205"/>
                  <a:pt x="396" y="198"/>
                  <a:pt x="389" y="184"/>
                </a:cubicBezTo>
                <a:cubicBezTo>
                  <a:pt x="382" y="176"/>
                  <a:pt x="368" y="176"/>
                  <a:pt x="361" y="184"/>
                </a:cubicBezTo>
                <a:cubicBezTo>
                  <a:pt x="191" y="360"/>
                  <a:pt x="191" y="360"/>
                  <a:pt x="191" y="360"/>
                </a:cubicBezTo>
                <a:cubicBezTo>
                  <a:pt x="177" y="374"/>
                  <a:pt x="156" y="374"/>
                  <a:pt x="149" y="360"/>
                </a:cubicBezTo>
                <a:cubicBezTo>
                  <a:pt x="134" y="346"/>
                  <a:pt x="134" y="332"/>
                  <a:pt x="149" y="318"/>
                </a:cubicBezTo>
                <a:cubicBezTo>
                  <a:pt x="318" y="148"/>
                  <a:pt x="318" y="148"/>
                  <a:pt x="318" y="148"/>
                </a:cubicBezTo>
                <a:cubicBezTo>
                  <a:pt x="354" y="120"/>
                  <a:pt x="396" y="120"/>
                  <a:pt x="431" y="148"/>
                </a:cubicBezTo>
                <a:cubicBezTo>
                  <a:pt x="460" y="176"/>
                  <a:pt x="460" y="226"/>
                  <a:pt x="431" y="254"/>
                </a:cubicBezTo>
                <a:cubicBezTo>
                  <a:pt x="219" y="459"/>
                  <a:pt x="219" y="459"/>
                  <a:pt x="219" y="459"/>
                </a:cubicBezTo>
                <a:cubicBezTo>
                  <a:pt x="177" y="509"/>
                  <a:pt x="99" y="509"/>
                  <a:pt x="50" y="459"/>
                </a:cubicBezTo>
                <a:cubicBezTo>
                  <a:pt x="0" y="410"/>
                  <a:pt x="0" y="332"/>
                  <a:pt x="50" y="290"/>
                </a:cubicBezTo>
                <a:lnTo>
                  <a:pt x="50" y="290"/>
                </a:lnTo>
                <a:cubicBezTo>
                  <a:pt x="269" y="63"/>
                  <a:pt x="269" y="63"/>
                  <a:pt x="269" y="63"/>
                </a:cubicBezTo>
                <a:lnTo>
                  <a:pt x="269" y="63"/>
                </a:lnTo>
                <a:cubicBezTo>
                  <a:pt x="332" y="0"/>
                  <a:pt x="438" y="0"/>
                  <a:pt x="509" y="63"/>
                </a:cubicBezTo>
                <a:cubicBezTo>
                  <a:pt x="573" y="134"/>
                  <a:pt x="573" y="240"/>
                  <a:pt x="509" y="30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4" name="Freeform 38"/>
          <p:cNvSpPr>
            <a:spLocks noChangeArrowheads="1"/>
          </p:cNvSpPr>
          <p:nvPr/>
        </p:nvSpPr>
        <p:spPr bwMode="auto">
          <a:xfrm>
            <a:off x="19493658" y="9889068"/>
            <a:ext cx="584048" cy="584200"/>
          </a:xfrm>
          <a:custGeom>
            <a:avLst/>
            <a:gdLst>
              <a:gd name="T0" fmla="*/ 601 w 609"/>
              <a:gd name="T1" fmla="*/ 43 h 609"/>
              <a:gd name="T2" fmla="*/ 601 w 609"/>
              <a:gd name="T3" fmla="*/ 43 h 609"/>
              <a:gd name="T4" fmla="*/ 601 w 609"/>
              <a:gd name="T5" fmla="*/ 43 h 609"/>
              <a:gd name="T6" fmla="*/ 396 w 609"/>
              <a:gd name="T7" fmla="*/ 587 h 609"/>
              <a:gd name="T8" fmla="*/ 396 w 609"/>
              <a:gd name="T9" fmla="*/ 587 h 609"/>
              <a:gd name="T10" fmla="*/ 367 w 609"/>
              <a:gd name="T11" fmla="*/ 608 h 609"/>
              <a:gd name="T12" fmla="*/ 339 w 609"/>
              <a:gd name="T13" fmla="*/ 587 h 609"/>
              <a:gd name="T14" fmla="*/ 339 w 609"/>
              <a:gd name="T15" fmla="*/ 587 h 609"/>
              <a:gd name="T16" fmla="*/ 283 w 609"/>
              <a:gd name="T17" fmla="*/ 326 h 609"/>
              <a:gd name="T18" fmla="*/ 21 w 609"/>
              <a:gd name="T19" fmla="*/ 269 h 609"/>
              <a:gd name="T20" fmla="*/ 21 w 609"/>
              <a:gd name="T21" fmla="*/ 269 h 609"/>
              <a:gd name="T22" fmla="*/ 0 w 609"/>
              <a:gd name="T23" fmla="*/ 241 h 609"/>
              <a:gd name="T24" fmla="*/ 21 w 609"/>
              <a:gd name="T25" fmla="*/ 212 h 609"/>
              <a:gd name="T26" fmla="*/ 21 w 609"/>
              <a:gd name="T27" fmla="*/ 212 h 609"/>
              <a:gd name="T28" fmla="*/ 565 w 609"/>
              <a:gd name="T29" fmla="*/ 8 h 609"/>
              <a:gd name="T30" fmla="*/ 565 w 609"/>
              <a:gd name="T31" fmla="*/ 8 h 609"/>
              <a:gd name="T32" fmla="*/ 579 w 609"/>
              <a:gd name="T33" fmla="*/ 0 h 609"/>
              <a:gd name="T34" fmla="*/ 608 w 609"/>
              <a:gd name="T35" fmla="*/ 29 h 609"/>
              <a:gd name="T36" fmla="*/ 601 w 609"/>
              <a:gd name="T37" fmla="*/ 43 h 609"/>
              <a:gd name="T38" fmla="*/ 127 w 609"/>
              <a:gd name="T39" fmla="*/ 234 h 609"/>
              <a:gd name="T40" fmla="*/ 127 w 609"/>
              <a:gd name="T41" fmla="*/ 234 h 609"/>
              <a:gd name="T42" fmla="*/ 311 w 609"/>
              <a:gd name="T43" fmla="*/ 276 h 609"/>
              <a:gd name="T44" fmla="*/ 311 w 609"/>
              <a:gd name="T45" fmla="*/ 276 h 609"/>
              <a:gd name="T46" fmla="*/ 332 w 609"/>
              <a:gd name="T47" fmla="*/ 297 h 609"/>
              <a:gd name="T48" fmla="*/ 332 w 609"/>
              <a:gd name="T49" fmla="*/ 297 h 609"/>
              <a:gd name="T50" fmla="*/ 375 w 609"/>
              <a:gd name="T51" fmla="*/ 481 h 609"/>
              <a:gd name="T52" fmla="*/ 530 w 609"/>
              <a:gd name="T53" fmla="*/ 78 h 609"/>
              <a:gd name="T54" fmla="*/ 127 w 609"/>
              <a:gd name="T55" fmla="*/ 23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9" h="609">
                <a:moveTo>
                  <a:pt x="601" y="43"/>
                </a:moveTo>
                <a:lnTo>
                  <a:pt x="601" y="43"/>
                </a:lnTo>
                <a:lnTo>
                  <a:pt x="601" y="43"/>
                </a:lnTo>
                <a:cubicBezTo>
                  <a:pt x="396" y="587"/>
                  <a:pt x="396" y="587"/>
                  <a:pt x="396" y="587"/>
                </a:cubicBezTo>
                <a:lnTo>
                  <a:pt x="396" y="587"/>
                </a:lnTo>
                <a:cubicBezTo>
                  <a:pt x="389" y="601"/>
                  <a:pt x="382" y="608"/>
                  <a:pt x="367" y="608"/>
                </a:cubicBezTo>
                <a:cubicBezTo>
                  <a:pt x="353" y="608"/>
                  <a:pt x="346" y="594"/>
                  <a:pt x="339" y="587"/>
                </a:cubicBezTo>
                <a:lnTo>
                  <a:pt x="339" y="587"/>
                </a:lnTo>
                <a:cubicBezTo>
                  <a:pt x="283" y="326"/>
                  <a:pt x="283" y="326"/>
                  <a:pt x="283" y="326"/>
                </a:cubicBezTo>
                <a:cubicBezTo>
                  <a:pt x="21" y="269"/>
                  <a:pt x="21" y="269"/>
                  <a:pt x="21" y="269"/>
                </a:cubicBezTo>
                <a:lnTo>
                  <a:pt x="21" y="269"/>
                </a:lnTo>
                <a:cubicBezTo>
                  <a:pt x="14" y="262"/>
                  <a:pt x="0" y="255"/>
                  <a:pt x="0" y="241"/>
                </a:cubicBezTo>
                <a:cubicBezTo>
                  <a:pt x="0" y="227"/>
                  <a:pt x="7" y="219"/>
                  <a:pt x="21" y="212"/>
                </a:cubicBezTo>
                <a:lnTo>
                  <a:pt x="21" y="212"/>
                </a:lnTo>
                <a:cubicBezTo>
                  <a:pt x="565" y="8"/>
                  <a:pt x="565" y="8"/>
                  <a:pt x="565" y="8"/>
                </a:cubicBezTo>
                <a:lnTo>
                  <a:pt x="565" y="8"/>
                </a:ln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lnTo>
                  <a:pt x="311" y="276"/>
                </a:lnTo>
                <a:cubicBezTo>
                  <a:pt x="318" y="276"/>
                  <a:pt x="332" y="290"/>
                  <a:pt x="332" y="297"/>
                </a:cubicBezTo>
                <a:lnTo>
                  <a:pt x="332" y="297"/>
                </a:lnTo>
                <a:cubicBezTo>
                  <a:pt x="375" y="481"/>
                  <a:pt x="375" y="481"/>
                  <a:pt x="375" y="481"/>
                </a:cubicBezTo>
                <a:cubicBezTo>
                  <a:pt x="530" y="78"/>
                  <a:pt x="530" y="78"/>
                  <a:pt x="530" y="78"/>
                </a:cubicBezTo>
                <a:lnTo>
                  <a:pt x="127" y="23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5" name="Freeform 39"/>
          <p:cNvSpPr>
            <a:spLocks noChangeArrowheads="1"/>
          </p:cNvSpPr>
          <p:nvPr/>
        </p:nvSpPr>
        <p:spPr bwMode="auto">
          <a:xfrm>
            <a:off x="18486385" y="9889068"/>
            <a:ext cx="579817" cy="584200"/>
          </a:xfrm>
          <a:custGeom>
            <a:avLst/>
            <a:gdLst>
              <a:gd name="T0" fmla="*/ 594 w 602"/>
              <a:gd name="T1" fmla="*/ 50 h 609"/>
              <a:gd name="T2" fmla="*/ 594 w 602"/>
              <a:gd name="T3" fmla="*/ 50 h 609"/>
              <a:gd name="T4" fmla="*/ 516 w 602"/>
              <a:gd name="T5" fmla="*/ 128 h 609"/>
              <a:gd name="T6" fmla="*/ 516 w 602"/>
              <a:gd name="T7" fmla="*/ 467 h 609"/>
              <a:gd name="T8" fmla="*/ 572 w 602"/>
              <a:gd name="T9" fmla="*/ 467 h 609"/>
              <a:gd name="T10" fmla="*/ 601 w 602"/>
              <a:gd name="T11" fmla="*/ 495 h 609"/>
              <a:gd name="T12" fmla="*/ 572 w 602"/>
              <a:gd name="T13" fmla="*/ 523 h 609"/>
              <a:gd name="T14" fmla="*/ 516 w 602"/>
              <a:gd name="T15" fmla="*/ 523 h 609"/>
              <a:gd name="T16" fmla="*/ 516 w 602"/>
              <a:gd name="T17" fmla="*/ 580 h 609"/>
              <a:gd name="T18" fmla="*/ 516 w 602"/>
              <a:gd name="T19" fmla="*/ 580 h 609"/>
              <a:gd name="T20" fmla="*/ 487 w 602"/>
              <a:gd name="T21" fmla="*/ 608 h 609"/>
              <a:gd name="T22" fmla="*/ 459 w 602"/>
              <a:gd name="T23" fmla="*/ 580 h 609"/>
              <a:gd name="T24" fmla="*/ 459 w 602"/>
              <a:gd name="T25" fmla="*/ 523 h 609"/>
              <a:gd name="T26" fmla="*/ 127 w 602"/>
              <a:gd name="T27" fmla="*/ 523 h 609"/>
              <a:gd name="T28" fmla="*/ 120 w 602"/>
              <a:gd name="T29" fmla="*/ 523 h 609"/>
              <a:gd name="T30" fmla="*/ 120 w 602"/>
              <a:gd name="T31" fmla="*/ 523 h 609"/>
              <a:gd name="T32" fmla="*/ 120 w 602"/>
              <a:gd name="T33" fmla="*/ 523 h 609"/>
              <a:gd name="T34" fmla="*/ 106 w 602"/>
              <a:gd name="T35" fmla="*/ 523 h 609"/>
              <a:gd name="T36" fmla="*/ 85 w 602"/>
              <a:gd name="T37" fmla="*/ 495 h 609"/>
              <a:gd name="T38" fmla="*/ 85 w 602"/>
              <a:gd name="T39" fmla="*/ 488 h 609"/>
              <a:gd name="T40" fmla="*/ 85 w 602"/>
              <a:gd name="T41" fmla="*/ 481 h 609"/>
              <a:gd name="T42" fmla="*/ 85 w 602"/>
              <a:gd name="T43" fmla="*/ 481 h 609"/>
              <a:gd name="T44" fmla="*/ 85 w 602"/>
              <a:gd name="T45" fmla="*/ 481 h 609"/>
              <a:gd name="T46" fmla="*/ 85 w 602"/>
              <a:gd name="T47" fmla="*/ 142 h 609"/>
              <a:gd name="T48" fmla="*/ 28 w 602"/>
              <a:gd name="T49" fmla="*/ 142 h 609"/>
              <a:gd name="T50" fmla="*/ 0 w 602"/>
              <a:gd name="T51" fmla="*/ 113 h 609"/>
              <a:gd name="T52" fmla="*/ 28 w 602"/>
              <a:gd name="T53" fmla="*/ 85 h 609"/>
              <a:gd name="T54" fmla="*/ 85 w 602"/>
              <a:gd name="T55" fmla="*/ 85 h 609"/>
              <a:gd name="T56" fmla="*/ 85 w 602"/>
              <a:gd name="T57" fmla="*/ 29 h 609"/>
              <a:gd name="T58" fmla="*/ 113 w 602"/>
              <a:gd name="T59" fmla="*/ 0 h 609"/>
              <a:gd name="T60" fmla="*/ 141 w 602"/>
              <a:gd name="T61" fmla="*/ 29 h 609"/>
              <a:gd name="T62" fmla="*/ 141 w 602"/>
              <a:gd name="T63" fmla="*/ 85 h 609"/>
              <a:gd name="T64" fmla="*/ 480 w 602"/>
              <a:gd name="T65" fmla="*/ 85 h 609"/>
              <a:gd name="T66" fmla="*/ 558 w 602"/>
              <a:gd name="T67" fmla="*/ 15 h 609"/>
              <a:gd name="T68" fmla="*/ 558 w 602"/>
              <a:gd name="T69" fmla="*/ 15 h 609"/>
              <a:gd name="T70" fmla="*/ 572 w 602"/>
              <a:gd name="T71" fmla="*/ 0 h 609"/>
              <a:gd name="T72" fmla="*/ 601 w 602"/>
              <a:gd name="T73" fmla="*/ 29 h 609"/>
              <a:gd name="T74" fmla="*/ 594 w 602"/>
              <a:gd name="T75" fmla="*/ 50 h 609"/>
              <a:gd name="T76" fmla="*/ 141 w 602"/>
              <a:gd name="T77" fmla="*/ 142 h 609"/>
              <a:gd name="T78" fmla="*/ 141 w 602"/>
              <a:gd name="T79" fmla="*/ 142 h 609"/>
              <a:gd name="T80" fmla="*/ 141 w 602"/>
              <a:gd name="T81" fmla="*/ 424 h 609"/>
              <a:gd name="T82" fmla="*/ 424 w 602"/>
              <a:gd name="T83" fmla="*/ 142 h 609"/>
              <a:gd name="T84" fmla="*/ 141 w 602"/>
              <a:gd name="T85" fmla="*/ 142 h 609"/>
              <a:gd name="T86" fmla="*/ 459 w 602"/>
              <a:gd name="T87" fmla="*/ 184 h 609"/>
              <a:gd name="T88" fmla="*/ 459 w 602"/>
              <a:gd name="T89" fmla="*/ 184 h 609"/>
              <a:gd name="T90" fmla="*/ 184 w 602"/>
              <a:gd name="T91" fmla="*/ 467 h 609"/>
              <a:gd name="T92" fmla="*/ 459 w 602"/>
              <a:gd name="T93" fmla="*/ 467 h 609"/>
              <a:gd name="T94" fmla="*/ 459 w 602"/>
              <a:gd name="T95" fmla="*/ 18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609">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lnTo>
                  <a:pt x="516" y="580"/>
                </a:ln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lnTo>
                  <a:pt x="120" y="523"/>
                </a:lnTo>
                <a:lnTo>
                  <a:pt x="120" y="523"/>
                </a:lnTo>
                <a:cubicBezTo>
                  <a:pt x="106" y="523"/>
                  <a:pt x="106" y="523"/>
                  <a:pt x="106" y="523"/>
                </a:cubicBezTo>
                <a:cubicBezTo>
                  <a:pt x="92" y="523"/>
                  <a:pt x="85" y="509"/>
                  <a:pt x="85" y="495"/>
                </a:cubicBezTo>
                <a:cubicBezTo>
                  <a:pt x="85" y="488"/>
                  <a:pt x="85" y="488"/>
                  <a:pt x="85" y="488"/>
                </a:cubicBezTo>
                <a:cubicBezTo>
                  <a:pt x="85" y="481"/>
                  <a:pt x="85" y="481"/>
                  <a:pt x="85" y="481"/>
                </a:cubicBezTo>
                <a:lnTo>
                  <a:pt x="85" y="481"/>
                </a:lnTo>
                <a:lnTo>
                  <a:pt x="85" y="481"/>
                </a:ln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lnTo>
                  <a:pt x="558" y="15"/>
                </a:ln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6" name="Freeform 40"/>
          <p:cNvSpPr>
            <a:spLocks noChangeArrowheads="1"/>
          </p:cNvSpPr>
          <p:nvPr/>
        </p:nvSpPr>
        <p:spPr bwMode="auto">
          <a:xfrm>
            <a:off x="17474884" y="9918703"/>
            <a:ext cx="575583" cy="529165"/>
          </a:xfrm>
          <a:custGeom>
            <a:avLst/>
            <a:gdLst>
              <a:gd name="T0" fmla="*/ 572 w 601"/>
              <a:gd name="T1" fmla="*/ 551 h 552"/>
              <a:gd name="T2" fmla="*/ 572 w 601"/>
              <a:gd name="T3" fmla="*/ 551 h 552"/>
              <a:gd name="T4" fmla="*/ 523 w 601"/>
              <a:gd name="T5" fmla="*/ 551 h 552"/>
              <a:gd name="T6" fmla="*/ 523 w 601"/>
              <a:gd name="T7" fmla="*/ 551 h 552"/>
              <a:gd name="T8" fmla="*/ 494 w 601"/>
              <a:gd name="T9" fmla="*/ 551 h 552"/>
              <a:gd name="T10" fmla="*/ 494 w 601"/>
              <a:gd name="T11" fmla="*/ 551 h 552"/>
              <a:gd name="T12" fmla="*/ 99 w 601"/>
              <a:gd name="T13" fmla="*/ 551 h 552"/>
              <a:gd name="T14" fmla="*/ 99 w 601"/>
              <a:gd name="T15" fmla="*/ 551 h 552"/>
              <a:gd name="T16" fmla="*/ 70 w 601"/>
              <a:gd name="T17" fmla="*/ 551 h 552"/>
              <a:gd name="T18" fmla="*/ 70 w 601"/>
              <a:gd name="T19" fmla="*/ 551 h 552"/>
              <a:gd name="T20" fmla="*/ 28 w 601"/>
              <a:gd name="T21" fmla="*/ 551 h 552"/>
              <a:gd name="T22" fmla="*/ 0 w 601"/>
              <a:gd name="T23" fmla="*/ 523 h 552"/>
              <a:gd name="T24" fmla="*/ 0 w 601"/>
              <a:gd name="T25" fmla="*/ 466 h 552"/>
              <a:gd name="T26" fmla="*/ 0 w 601"/>
              <a:gd name="T27" fmla="*/ 353 h 552"/>
              <a:gd name="T28" fmla="*/ 0 w 601"/>
              <a:gd name="T29" fmla="*/ 169 h 552"/>
              <a:gd name="T30" fmla="*/ 28 w 601"/>
              <a:gd name="T31" fmla="*/ 141 h 552"/>
              <a:gd name="T32" fmla="*/ 63 w 601"/>
              <a:gd name="T33" fmla="*/ 141 h 552"/>
              <a:gd name="T34" fmla="*/ 120 w 601"/>
              <a:gd name="T35" fmla="*/ 141 h 552"/>
              <a:gd name="T36" fmla="*/ 155 w 601"/>
              <a:gd name="T37" fmla="*/ 141 h 552"/>
              <a:gd name="T38" fmla="*/ 297 w 601"/>
              <a:gd name="T39" fmla="*/ 0 h 552"/>
              <a:gd name="T40" fmla="*/ 438 w 601"/>
              <a:gd name="T41" fmla="*/ 141 h 552"/>
              <a:gd name="T42" fmla="*/ 487 w 601"/>
              <a:gd name="T43" fmla="*/ 141 h 552"/>
              <a:gd name="T44" fmla="*/ 544 w 601"/>
              <a:gd name="T45" fmla="*/ 141 h 552"/>
              <a:gd name="T46" fmla="*/ 572 w 601"/>
              <a:gd name="T47" fmla="*/ 141 h 552"/>
              <a:gd name="T48" fmla="*/ 600 w 601"/>
              <a:gd name="T49" fmla="*/ 169 h 552"/>
              <a:gd name="T50" fmla="*/ 600 w 601"/>
              <a:gd name="T51" fmla="*/ 353 h 552"/>
              <a:gd name="T52" fmla="*/ 600 w 601"/>
              <a:gd name="T53" fmla="*/ 466 h 552"/>
              <a:gd name="T54" fmla="*/ 600 w 601"/>
              <a:gd name="T55" fmla="*/ 523 h 552"/>
              <a:gd name="T56" fmla="*/ 572 w 601"/>
              <a:gd name="T57" fmla="*/ 551 h 552"/>
              <a:gd name="T58" fmla="*/ 297 w 601"/>
              <a:gd name="T59" fmla="*/ 56 h 552"/>
              <a:gd name="T60" fmla="*/ 297 w 601"/>
              <a:gd name="T61" fmla="*/ 56 h 552"/>
              <a:gd name="T62" fmla="*/ 212 w 601"/>
              <a:gd name="T63" fmla="*/ 141 h 552"/>
              <a:gd name="T64" fmla="*/ 381 w 601"/>
              <a:gd name="T65" fmla="*/ 141 h 552"/>
              <a:gd name="T66" fmla="*/ 297 w 601"/>
              <a:gd name="T67" fmla="*/ 56 h 552"/>
              <a:gd name="T68" fmla="*/ 403 w 601"/>
              <a:gd name="T69" fmla="*/ 311 h 552"/>
              <a:gd name="T70" fmla="*/ 403 w 601"/>
              <a:gd name="T71" fmla="*/ 311 h 552"/>
              <a:gd name="T72" fmla="*/ 325 w 601"/>
              <a:gd name="T73" fmla="*/ 311 h 552"/>
              <a:gd name="T74" fmla="*/ 325 w 601"/>
              <a:gd name="T75" fmla="*/ 240 h 552"/>
              <a:gd name="T76" fmla="*/ 297 w 601"/>
              <a:gd name="T77" fmla="*/ 212 h 552"/>
              <a:gd name="T78" fmla="*/ 268 w 601"/>
              <a:gd name="T79" fmla="*/ 240 h 552"/>
              <a:gd name="T80" fmla="*/ 268 w 601"/>
              <a:gd name="T81" fmla="*/ 311 h 552"/>
              <a:gd name="T82" fmla="*/ 198 w 601"/>
              <a:gd name="T83" fmla="*/ 311 h 552"/>
              <a:gd name="T84" fmla="*/ 169 w 601"/>
              <a:gd name="T85" fmla="*/ 339 h 552"/>
              <a:gd name="T86" fmla="*/ 198 w 601"/>
              <a:gd name="T87" fmla="*/ 367 h 552"/>
              <a:gd name="T88" fmla="*/ 268 w 601"/>
              <a:gd name="T89" fmla="*/ 367 h 552"/>
              <a:gd name="T90" fmla="*/ 268 w 601"/>
              <a:gd name="T91" fmla="*/ 445 h 552"/>
              <a:gd name="T92" fmla="*/ 297 w 601"/>
              <a:gd name="T93" fmla="*/ 473 h 552"/>
              <a:gd name="T94" fmla="*/ 325 w 601"/>
              <a:gd name="T95" fmla="*/ 445 h 552"/>
              <a:gd name="T96" fmla="*/ 325 w 601"/>
              <a:gd name="T97" fmla="*/ 367 h 552"/>
              <a:gd name="T98" fmla="*/ 403 w 601"/>
              <a:gd name="T99" fmla="*/ 367 h 552"/>
              <a:gd name="T100" fmla="*/ 431 w 601"/>
              <a:gd name="T101" fmla="*/ 339 h 552"/>
              <a:gd name="T102" fmla="*/ 403 w 601"/>
              <a:gd name="T103" fmla="*/ 311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52">
                <a:moveTo>
                  <a:pt x="572" y="551"/>
                </a:moveTo>
                <a:lnTo>
                  <a:pt x="572" y="551"/>
                </a:lnTo>
                <a:cubicBezTo>
                  <a:pt x="523" y="551"/>
                  <a:pt x="523" y="551"/>
                  <a:pt x="523" y="551"/>
                </a:cubicBezTo>
                <a:lnTo>
                  <a:pt x="523" y="551"/>
                </a:lnTo>
                <a:cubicBezTo>
                  <a:pt x="494" y="551"/>
                  <a:pt x="494" y="551"/>
                  <a:pt x="494" y="551"/>
                </a:cubicBezTo>
                <a:lnTo>
                  <a:pt x="494" y="551"/>
                </a:lnTo>
                <a:cubicBezTo>
                  <a:pt x="99" y="551"/>
                  <a:pt x="99" y="551"/>
                  <a:pt x="99" y="551"/>
                </a:cubicBezTo>
                <a:lnTo>
                  <a:pt x="99" y="551"/>
                </a:lnTo>
                <a:cubicBezTo>
                  <a:pt x="70" y="551"/>
                  <a:pt x="70" y="551"/>
                  <a:pt x="70" y="551"/>
                </a:cubicBezTo>
                <a:lnTo>
                  <a:pt x="70" y="551"/>
                </a:lnTo>
                <a:cubicBezTo>
                  <a:pt x="28" y="551"/>
                  <a:pt x="28" y="551"/>
                  <a:pt x="28" y="551"/>
                </a:cubicBezTo>
                <a:cubicBezTo>
                  <a:pt x="7" y="551"/>
                  <a:pt x="0" y="537"/>
                  <a:pt x="0" y="523"/>
                </a:cubicBezTo>
                <a:cubicBezTo>
                  <a:pt x="0" y="466"/>
                  <a:pt x="0" y="466"/>
                  <a:pt x="0" y="466"/>
                </a:cubicBezTo>
                <a:cubicBezTo>
                  <a:pt x="0" y="353"/>
                  <a:pt x="0" y="353"/>
                  <a:pt x="0" y="353"/>
                </a:cubicBezTo>
                <a:cubicBezTo>
                  <a:pt x="0" y="169"/>
                  <a:pt x="0" y="169"/>
                  <a:pt x="0" y="169"/>
                </a:cubicBezTo>
                <a:cubicBezTo>
                  <a:pt x="0" y="155"/>
                  <a:pt x="7" y="141"/>
                  <a:pt x="28" y="141"/>
                </a:cubicBezTo>
                <a:cubicBezTo>
                  <a:pt x="63" y="141"/>
                  <a:pt x="63" y="141"/>
                  <a:pt x="63" y="141"/>
                </a:cubicBezTo>
                <a:cubicBezTo>
                  <a:pt x="120" y="141"/>
                  <a:pt x="120" y="141"/>
                  <a:pt x="120" y="141"/>
                </a:cubicBezTo>
                <a:cubicBezTo>
                  <a:pt x="155" y="141"/>
                  <a:pt x="155" y="141"/>
                  <a:pt x="155" y="141"/>
                </a:cubicBezTo>
                <a:cubicBezTo>
                  <a:pt x="155" y="63"/>
                  <a:pt x="219" y="0"/>
                  <a:pt x="297" y="0"/>
                </a:cubicBezTo>
                <a:cubicBezTo>
                  <a:pt x="374" y="0"/>
                  <a:pt x="438" y="63"/>
                  <a:pt x="438" y="141"/>
                </a:cubicBezTo>
                <a:cubicBezTo>
                  <a:pt x="487" y="141"/>
                  <a:pt x="487" y="141"/>
                  <a:pt x="487" y="141"/>
                </a:cubicBezTo>
                <a:cubicBezTo>
                  <a:pt x="544" y="141"/>
                  <a:pt x="544" y="141"/>
                  <a:pt x="544" y="141"/>
                </a:cubicBezTo>
                <a:cubicBezTo>
                  <a:pt x="572" y="141"/>
                  <a:pt x="572" y="141"/>
                  <a:pt x="572" y="141"/>
                </a:cubicBezTo>
                <a:cubicBezTo>
                  <a:pt x="586" y="141"/>
                  <a:pt x="600" y="155"/>
                  <a:pt x="600" y="169"/>
                </a:cubicBezTo>
                <a:cubicBezTo>
                  <a:pt x="600" y="353"/>
                  <a:pt x="600" y="353"/>
                  <a:pt x="600" y="353"/>
                </a:cubicBezTo>
                <a:cubicBezTo>
                  <a:pt x="600" y="466"/>
                  <a:pt x="600" y="466"/>
                  <a:pt x="600" y="466"/>
                </a:cubicBezTo>
                <a:cubicBezTo>
                  <a:pt x="600" y="523"/>
                  <a:pt x="600" y="523"/>
                  <a:pt x="600" y="523"/>
                </a:cubicBezTo>
                <a:cubicBezTo>
                  <a:pt x="600" y="537"/>
                  <a:pt x="586" y="551"/>
                  <a:pt x="572" y="551"/>
                </a:cubicBezTo>
                <a:close/>
                <a:moveTo>
                  <a:pt x="297" y="56"/>
                </a:moveTo>
                <a:lnTo>
                  <a:pt x="297" y="56"/>
                </a:lnTo>
                <a:cubicBezTo>
                  <a:pt x="254" y="56"/>
                  <a:pt x="212" y="99"/>
                  <a:pt x="212" y="141"/>
                </a:cubicBezTo>
                <a:cubicBezTo>
                  <a:pt x="381" y="141"/>
                  <a:pt x="381" y="141"/>
                  <a:pt x="381" y="141"/>
                </a:cubicBezTo>
                <a:cubicBezTo>
                  <a:pt x="381" y="99"/>
                  <a:pt x="346" y="56"/>
                  <a:pt x="297" y="56"/>
                </a:cubicBezTo>
                <a:close/>
                <a:moveTo>
                  <a:pt x="403" y="311"/>
                </a:moveTo>
                <a:lnTo>
                  <a:pt x="403" y="311"/>
                </a:lnTo>
                <a:cubicBezTo>
                  <a:pt x="325" y="311"/>
                  <a:pt x="325" y="311"/>
                  <a:pt x="325" y="311"/>
                </a:cubicBezTo>
                <a:cubicBezTo>
                  <a:pt x="325" y="240"/>
                  <a:pt x="325" y="240"/>
                  <a:pt x="325" y="240"/>
                </a:cubicBezTo>
                <a:cubicBezTo>
                  <a:pt x="325" y="219"/>
                  <a:pt x="318" y="212"/>
                  <a:pt x="297" y="212"/>
                </a:cubicBezTo>
                <a:cubicBezTo>
                  <a:pt x="283" y="212"/>
                  <a:pt x="268" y="219"/>
                  <a:pt x="268" y="240"/>
                </a:cubicBezTo>
                <a:cubicBezTo>
                  <a:pt x="268" y="311"/>
                  <a:pt x="268" y="311"/>
                  <a:pt x="268" y="311"/>
                </a:cubicBezTo>
                <a:cubicBezTo>
                  <a:pt x="198" y="311"/>
                  <a:pt x="198" y="311"/>
                  <a:pt x="198" y="311"/>
                </a:cubicBezTo>
                <a:cubicBezTo>
                  <a:pt x="176" y="311"/>
                  <a:pt x="169" y="325"/>
                  <a:pt x="169" y="339"/>
                </a:cubicBezTo>
                <a:cubicBezTo>
                  <a:pt x="169" y="360"/>
                  <a:pt x="176" y="367"/>
                  <a:pt x="198" y="367"/>
                </a:cubicBezTo>
                <a:cubicBezTo>
                  <a:pt x="268" y="367"/>
                  <a:pt x="268" y="367"/>
                  <a:pt x="268" y="367"/>
                </a:cubicBezTo>
                <a:cubicBezTo>
                  <a:pt x="268" y="445"/>
                  <a:pt x="268" y="445"/>
                  <a:pt x="268" y="445"/>
                </a:cubicBezTo>
                <a:cubicBezTo>
                  <a:pt x="268" y="459"/>
                  <a:pt x="283" y="473"/>
                  <a:pt x="297" y="473"/>
                </a:cubicBezTo>
                <a:cubicBezTo>
                  <a:pt x="318" y="473"/>
                  <a:pt x="325" y="459"/>
                  <a:pt x="325" y="445"/>
                </a:cubicBezTo>
                <a:cubicBezTo>
                  <a:pt x="325" y="367"/>
                  <a:pt x="325" y="367"/>
                  <a:pt x="325" y="367"/>
                </a:cubicBezTo>
                <a:cubicBezTo>
                  <a:pt x="403" y="367"/>
                  <a:pt x="403" y="367"/>
                  <a:pt x="403" y="367"/>
                </a:cubicBezTo>
                <a:cubicBezTo>
                  <a:pt x="417" y="367"/>
                  <a:pt x="431" y="360"/>
                  <a:pt x="431" y="339"/>
                </a:cubicBezTo>
                <a:cubicBezTo>
                  <a:pt x="431" y="325"/>
                  <a:pt x="417" y="311"/>
                  <a:pt x="403" y="31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7" name="Freeform 41"/>
          <p:cNvSpPr>
            <a:spLocks noChangeArrowheads="1"/>
          </p:cNvSpPr>
          <p:nvPr/>
        </p:nvSpPr>
        <p:spPr bwMode="auto">
          <a:xfrm>
            <a:off x="16454916" y="9889068"/>
            <a:ext cx="584048" cy="584200"/>
          </a:xfrm>
          <a:custGeom>
            <a:avLst/>
            <a:gdLst>
              <a:gd name="T0" fmla="*/ 579 w 608"/>
              <a:gd name="T1" fmla="*/ 608 h 609"/>
              <a:gd name="T2" fmla="*/ 579 w 608"/>
              <a:gd name="T3" fmla="*/ 608 h 609"/>
              <a:gd name="T4" fmla="*/ 28 w 608"/>
              <a:gd name="T5" fmla="*/ 608 h 609"/>
              <a:gd name="T6" fmla="*/ 0 w 608"/>
              <a:gd name="T7" fmla="*/ 580 h 609"/>
              <a:gd name="T8" fmla="*/ 0 w 608"/>
              <a:gd name="T9" fmla="*/ 29 h 609"/>
              <a:gd name="T10" fmla="*/ 28 w 608"/>
              <a:gd name="T11" fmla="*/ 0 h 609"/>
              <a:gd name="T12" fmla="*/ 579 w 608"/>
              <a:gd name="T13" fmla="*/ 0 h 609"/>
              <a:gd name="T14" fmla="*/ 607 w 608"/>
              <a:gd name="T15" fmla="*/ 29 h 609"/>
              <a:gd name="T16" fmla="*/ 607 w 608"/>
              <a:gd name="T17" fmla="*/ 580 h 609"/>
              <a:gd name="T18" fmla="*/ 579 w 608"/>
              <a:gd name="T19" fmla="*/ 608 h 609"/>
              <a:gd name="T20" fmla="*/ 56 w 608"/>
              <a:gd name="T21" fmla="*/ 57 h 609"/>
              <a:gd name="T22" fmla="*/ 56 w 608"/>
              <a:gd name="T23" fmla="*/ 57 h 609"/>
              <a:gd name="T24" fmla="*/ 56 w 608"/>
              <a:gd name="T25" fmla="*/ 538 h 609"/>
              <a:gd name="T26" fmla="*/ 113 w 608"/>
              <a:gd name="T27" fmla="*/ 474 h 609"/>
              <a:gd name="T28" fmla="*/ 183 w 608"/>
              <a:gd name="T29" fmla="*/ 446 h 609"/>
              <a:gd name="T30" fmla="*/ 247 w 608"/>
              <a:gd name="T31" fmla="*/ 417 h 609"/>
              <a:gd name="T32" fmla="*/ 247 w 608"/>
              <a:gd name="T33" fmla="*/ 368 h 609"/>
              <a:gd name="T34" fmla="*/ 226 w 608"/>
              <a:gd name="T35" fmla="*/ 311 h 609"/>
              <a:gd name="T36" fmla="*/ 205 w 608"/>
              <a:gd name="T37" fmla="*/ 290 h 609"/>
              <a:gd name="T38" fmla="*/ 219 w 608"/>
              <a:gd name="T39" fmla="*/ 248 h 609"/>
              <a:gd name="T40" fmla="*/ 212 w 608"/>
              <a:gd name="T41" fmla="*/ 191 h 609"/>
              <a:gd name="T42" fmla="*/ 304 w 608"/>
              <a:gd name="T43" fmla="*/ 113 h 609"/>
              <a:gd name="T44" fmla="*/ 395 w 608"/>
              <a:gd name="T45" fmla="*/ 191 h 609"/>
              <a:gd name="T46" fmla="*/ 395 w 608"/>
              <a:gd name="T47" fmla="*/ 248 h 609"/>
              <a:gd name="T48" fmla="*/ 403 w 608"/>
              <a:gd name="T49" fmla="*/ 290 h 609"/>
              <a:gd name="T50" fmla="*/ 381 w 608"/>
              <a:gd name="T51" fmla="*/ 311 h 609"/>
              <a:gd name="T52" fmla="*/ 360 w 608"/>
              <a:gd name="T53" fmla="*/ 368 h 609"/>
              <a:gd name="T54" fmla="*/ 360 w 608"/>
              <a:gd name="T55" fmla="*/ 417 h 609"/>
              <a:gd name="T56" fmla="*/ 424 w 608"/>
              <a:gd name="T57" fmla="*/ 446 h 609"/>
              <a:gd name="T58" fmla="*/ 494 w 608"/>
              <a:gd name="T59" fmla="*/ 474 h 609"/>
              <a:gd name="T60" fmla="*/ 551 w 608"/>
              <a:gd name="T61" fmla="*/ 538 h 609"/>
              <a:gd name="T62" fmla="*/ 551 w 608"/>
              <a:gd name="T63" fmla="*/ 57 h 609"/>
              <a:gd name="T64" fmla="*/ 56 w 608"/>
              <a:gd name="T65" fmla="*/ 5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8" h="609">
                <a:moveTo>
                  <a:pt x="579" y="608"/>
                </a:moveTo>
                <a:lnTo>
                  <a:pt x="579" y="608"/>
                </a:lnTo>
                <a:cubicBezTo>
                  <a:pt x="28" y="608"/>
                  <a:pt x="28" y="608"/>
                  <a:pt x="28" y="608"/>
                </a:cubicBezTo>
                <a:cubicBezTo>
                  <a:pt x="14" y="608"/>
                  <a:pt x="0" y="594"/>
                  <a:pt x="0" y="580"/>
                </a:cubicBezTo>
                <a:cubicBezTo>
                  <a:pt x="0" y="29"/>
                  <a:pt x="0" y="29"/>
                  <a:pt x="0" y="29"/>
                </a:cubicBezTo>
                <a:cubicBezTo>
                  <a:pt x="0" y="15"/>
                  <a:pt x="14" y="0"/>
                  <a:pt x="28" y="0"/>
                </a:cubicBezTo>
                <a:cubicBezTo>
                  <a:pt x="579" y="0"/>
                  <a:pt x="579" y="0"/>
                  <a:pt x="579" y="0"/>
                </a:cubicBezTo>
                <a:cubicBezTo>
                  <a:pt x="593" y="0"/>
                  <a:pt x="607" y="15"/>
                  <a:pt x="607" y="29"/>
                </a:cubicBezTo>
                <a:cubicBezTo>
                  <a:pt x="607" y="580"/>
                  <a:pt x="607" y="580"/>
                  <a:pt x="607" y="580"/>
                </a:cubicBezTo>
                <a:cubicBezTo>
                  <a:pt x="607" y="594"/>
                  <a:pt x="593" y="608"/>
                  <a:pt x="579" y="608"/>
                </a:cubicBezTo>
                <a:close/>
                <a:moveTo>
                  <a:pt x="56" y="57"/>
                </a:moveTo>
                <a:lnTo>
                  <a:pt x="56" y="57"/>
                </a:lnTo>
                <a:cubicBezTo>
                  <a:pt x="56" y="538"/>
                  <a:pt x="56" y="538"/>
                  <a:pt x="56" y="538"/>
                </a:cubicBezTo>
                <a:cubicBezTo>
                  <a:pt x="70" y="516"/>
                  <a:pt x="84" y="488"/>
                  <a:pt x="113" y="474"/>
                </a:cubicBezTo>
                <a:cubicBezTo>
                  <a:pt x="155" y="453"/>
                  <a:pt x="134" y="467"/>
                  <a:pt x="183" y="446"/>
                </a:cubicBezTo>
                <a:cubicBezTo>
                  <a:pt x="233" y="424"/>
                  <a:pt x="247" y="417"/>
                  <a:pt x="247" y="417"/>
                </a:cubicBezTo>
                <a:cubicBezTo>
                  <a:pt x="247" y="368"/>
                  <a:pt x="247" y="368"/>
                  <a:pt x="247" y="368"/>
                </a:cubicBezTo>
                <a:cubicBezTo>
                  <a:pt x="247" y="368"/>
                  <a:pt x="233" y="354"/>
                  <a:pt x="226" y="311"/>
                </a:cubicBezTo>
                <a:cubicBezTo>
                  <a:pt x="212" y="319"/>
                  <a:pt x="212" y="297"/>
                  <a:pt x="205" y="290"/>
                </a:cubicBezTo>
                <a:cubicBezTo>
                  <a:pt x="205" y="276"/>
                  <a:pt x="205" y="241"/>
                  <a:pt x="219" y="248"/>
                </a:cubicBezTo>
                <a:cubicBezTo>
                  <a:pt x="212" y="227"/>
                  <a:pt x="212" y="205"/>
                  <a:pt x="212" y="191"/>
                </a:cubicBezTo>
                <a:cubicBezTo>
                  <a:pt x="212" y="156"/>
                  <a:pt x="247" y="121"/>
                  <a:pt x="304" y="113"/>
                </a:cubicBezTo>
                <a:cubicBezTo>
                  <a:pt x="367" y="121"/>
                  <a:pt x="395" y="156"/>
                  <a:pt x="395" y="191"/>
                </a:cubicBezTo>
                <a:cubicBezTo>
                  <a:pt x="395" y="205"/>
                  <a:pt x="395" y="227"/>
                  <a:pt x="395" y="248"/>
                </a:cubicBezTo>
                <a:cubicBezTo>
                  <a:pt x="410" y="241"/>
                  <a:pt x="403" y="276"/>
                  <a:pt x="403" y="290"/>
                </a:cubicBezTo>
                <a:cubicBezTo>
                  <a:pt x="395" y="297"/>
                  <a:pt x="395" y="311"/>
                  <a:pt x="381" y="311"/>
                </a:cubicBezTo>
                <a:cubicBezTo>
                  <a:pt x="374" y="354"/>
                  <a:pt x="360" y="368"/>
                  <a:pt x="360" y="368"/>
                </a:cubicBezTo>
                <a:cubicBezTo>
                  <a:pt x="360" y="417"/>
                  <a:pt x="360" y="417"/>
                  <a:pt x="360" y="417"/>
                </a:cubicBezTo>
                <a:cubicBezTo>
                  <a:pt x="360" y="417"/>
                  <a:pt x="374" y="424"/>
                  <a:pt x="424" y="446"/>
                </a:cubicBezTo>
                <a:cubicBezTo>
                  <a:pt x="473" y="467"/>
                  <a:pt x="452" y="453"/>
                  <a:pt x="494" y="474"/>
                </a:cubicBezTo>
                <a:cubicBezTo>
                  <a:pt x="523" y="488"/>
                  <a:pt x="537" y="516"/>
                  <a:pt x="551" y="538"/>
                </a:cubicBezTo>
                <a:cubicBezTo>
                  <a:pt x="551" y="57"/>
                  <a:pt x="551" y="57"/>
                  <a:pt x="551" y="57"/>
                </a:cubicBezTo>
                <a:lnTo>
                  <a:pt x="56"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8" name="Freeform 42"/>
          <p:cNvSpPr>
            <a:spLocks noChangeArrowheads="1"/>
          </p:cNvSpPr>
          <p:nvPr/>
        </p:nvSpPr>
        <p:spPr bwMode="auto">
          <a:xfrm>
            <a:off x="15447645" y="9889068"/>
            <a:ext cx="575583" cy="584200"/>
          </a:xfrm>
          <a:custGeom>
            <a:avLst/>
            <a:gdLst>
              <a:gd name="T0" fmla="*/ 572 w 601"/>
              <a:gd name="T1" fmla="*/ 608 h 609"/>
              <a:gd name="T2" fmla="*/ 431 w 601"/>
              <a:gd name="T3" fmla="*/ 580 h 609"/>
              <a:gd name="T4" fmla="*/ 544 w 601"/>
              <a:gd name="T5" fmla="*/ 552 h 609"/>
              <a:gd name="T6" fmla="*/ 544 w 601"/>
              <a:gd name="T7" fmla="*/ 467 h 609"/>
              <a:gd name="T8" fmla="*/ 600 w 601"/>
              <a:gd name="T9" fmla="*/ 467 h 609"/>
              <a:gd name="T10" fmla="*/ 572 w 601"/>
              <a:gd name="T11" fmla="*/ 608 h 609"/>
              <a:gd name="T12" fmla="*/ 572 w 601"/>
              <a:gd name="T13" fmla="*/ 227 h 609"/>
              <a:gd name="T14" fmla="*/ 600 w 601"/>
              <a:gd name="T15" fmla="*/ 354 h 609"/>
              <a:gd name="T16" fmla="*/ 544 w 601"/>
              <a:gd name="T17" fmla="*/ 354 h 609"/>
              <a:gd name="T18" fmla="*/ 572 w 601"/>
              <a:gd name="T19" fmla="*/ 227 h 609"/>
              <a:gd name="T20" fmla="*/ 572 w 601"/>
              <a:gd name="T21" fmla="*/ 170 h 609"/>
              <a:gd name="T22" fmla="*/ 544 w 601"/>
              <a:gd name="T23" fmla="*/ 142 h 609"/>
              <a:gd name="T24" fmla="*/ 459 w 601"/>
              <a:gd name="T25" fmla="*/ 57 h 609"/>
              <a:gd name="T26" fmla="*/ 431 w 601"/>
              <a:gd name="T27" fmla="*/ 29 h 609"/>
              <a:gd name="T28" fmla="*/ 459 w 601"/>
              <a:gd name="T29" fmla="*/ 0 h 609"/>
              <a:gd name="T30" fmla="*/ 600 w 601"/>
              <a:gd name="T31" fmla="*/ 29 h 609"/>
              <a:gd name="T32" fmla="*/ 572 w 601"/>
              <a:gd name="T33" fmla="*/ 170 h 609"/>
              <a:gd name="T34" fmla="*/ 346 w 601"/>
              <a:gd name="T35" fmla="*/ 57 h 609"/>
              <a:gd name="T36" fmla="*/ 226 w 601"/>
              <a:gd name="T37" fmla="*/ 29 h 609"/>
              <a:gd name="T38" fmla="*/ 346 w 601"/>
              <a:gd name="T39" fmla="*/ 0 h 609"/>
              <a:gd name="T40" fmla="*/ 346 w 601"/>
              <a:gd name="T41" fmla="*/ 57 h 609"/>
              <a:gd name="T42" fmla="*/ 311 w 601"/>
              <a:gd name="T43" fmla="*/ 241 h 609"/>
              <a:gd name="T44" fmla="*/ 304 w 601"/>
              <a:gd name="T45" fmla="*/ 219 h 609"/>
              <a:gd name="T46" fmla="*/ 346 w 601"/>
              <a:gd name="T47" fmla="*/ 198 h 609"/>
              <a:gd name="T48" fmla="*/ 445 w 601"/>
              <a:gd name="T49" fmla="*/ 283 h 609"/>
              <a:gd name="T50" fmla="*/ 452 w 601"/>
              <a:gd name="T51" fmla="*/ 304 h 609"/>
              <a:gd name="T52" fmla="*/ 445 w 601"/>
              <a:gd name="T53" fmla="*/ 326 h 609"/>
              <a:gd name="T54" fmla="*/ 346 w 601"/>
              <a:gd name="T55" fmla="*/ 410 h 609"/>
              <a:gd name="T56" fmla="*/ 304 w 601"/>
              <a:gd name="T57" fmla="*/ 389 h 609"/>
              <a:gd name="T58" fmla="*/ 311 w 601"/>
              <a:gd name="T59" fmla="*/ 368 h 609"/>
              <a:gd name="T60" fmla="*/ 176 w 601"/>
              <a:gd name="T61" fmla="*/ 333 h 609"/>
              <a:gd name="T62" fmla="*/ 176 w 601"/>
              <a:gd name="T63" fmla="*/ 276 h 609"/>
              <a:gd name="T64" fmla="*/ 311 w 601"/>
              <a:gd name="T65" fmla="*/ 241 h 609"/>
              <a:gd name="T66" fmla="*/ 141 w 601"/>
              <a:gd name="T67" fmla="*/ 57 h 609"/>
              <a:gd name="T68" fmla="*/ 56 w 601"/>
              <a:gd name="T69" fmla="*/ 57 h 609"/>
              <a:gd name="T70" fmla="*/ 28 w 601"/>
              <a:gd name="T71" fmla="*/ 170 h 609"/>
              <a:gd name="T72" fmla="*/ 0 w 601"/>
              <a:gd name="T73" fmla="*/ 142 h 609"/>
              <a:gd name="T74" fmla="*/ 28 w 601"/>
              <a:gd name="T75" fmla="*/ 0 h 609"/>
              <a:gd name="T76" fmla="*/ 141 w 601"/>
              <a:gd name="T77" fmla="*/ 0 h 609"/>
              <a:gd name="T78" fmla="*/ 141 w 601"/>
              <a:gd name="T79" fmla="*/ 57 h 609"/>
              <a:gd name="T80" fmla="*/ 28 w 601"/>
              <a:gd name="T81" fmla="*/ 382 h 609"/>
              <a:gd name="T82" fmla="*/ 0 w 601"/>
              <a:gd name="T83" fmla="*/ 255 h 609"/>
              <a:gd name="T84" fmla="*/ 56 w 601"/>
              <a:gd name="T85" fmla="*/ 255 h 609"/>
              <a:gd name="T86" fmla="*/ 28 w 601"/>
              <a:gd name="T87" fmla="*/ 382 h 609"/>
              <a:gd name="T88" fmla="*/ 28 w 601"/>
              <a:gd name="T89" fmla="*/ 439 h 609"/>
              <a:gd name="T90" fmla="*/ 56 w 601"/>
              <a:gd name="T91" fmla="*/ 552 h 609"/>
              <a:gd name="T92" fmla="*/ 169 w 601"/>
              <a:gd name="T93" fmla="*/ 580 h 609"/>
              <a:gd name="T94" fmla="*/ 28 w 601"/>
              <a:gd name="T95" fmla="*/ 608 h 609"/>
              <a:gd name="T96" fmla="*/ 0 w 601"/>
              <a:gd name="T97" fmla="*/ 467 h 609"/>
              <a:gd name="T98" fmla="*/ 28 w 601"/>
              <a:gd name="T99" fmla="*/ 439 h 609"/>
              <a:gd name="T100" fmla="*/ 254 w 601"/>
              <a:gd name="T101" fmla="*/ 552 h 609"/>
              <a:gd name="T102" fmla="*/ 374 w 601"/>
              <a:gd name="T103" fmla="*/ 580 h 609"/>
              <a:gd name="T104" fmla="*/ 254 w 601"/>
              <a:gd name="T105" fmla="*/ 608 h 609"/>
              <a:gd name="T106" fmla="*/ 254 w 601"/>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1" h="609">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lnTo>
                  <a:pt x="544" y="467"/>
                </a:lnTo>
                <a:cubicBezTo>
                  <a:pt x="544" y="446"/>
                  <a:pt x="558" y="439"/>
                  <a:pt x="572" y="439"/>
                </a:cubicBezTo>
                <a:cubicBezTo>
                  <a:pt x="593" y="439"/>
                  <a:pt x="600" y="446"/>
                  <a:pt x="600" y="467"/>
                </a:cubicBezTo>
                <a:cubicBezTo>
                  <a:pt x="600" y="580"/>
                  <a:pt x="600" y="580"/>
                  <a:pt x="600" y="580"/>
                </a:cubicBezTo>
                <a:cubicBezTo>
                  <a:pt x="600" y="594"/>
                  <a:pt x="593" y="608"/>
                  <a:pt x="572" y="608"/>
                </a:cubicBezTo>
                <a:close/>
                <a:moveTo>
                  <a:pt x="572" y="227"/>
                </a:moveTo>
                <a:lnTo>
                  <a:pt x="572" y="227"/>
                </a:lnTo>
                <a:cubicBezTo>
                  <a:pt x="593" y="227"/>
                  <a:pt x="600" y="241"/>
                  <a:pt x="600" y="255"/>
                </a:cubicBezTo>
                <a:cubicBezTo>
                  <a:pt x="600" y="354"/>
                  <a:pt x="600" y="354"/>
                  <a:pt x="600" y="354"/>
                </a:cubicBezTo>
                <a:cubicBezTo>
                  <a:pt x="600" y="368"/>
                  <a:pt x="593"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lnTo>
                  <a:pt x="544" y="142"/>
                </a:lnTo>
                <a:cubicBezTo>
                  <a:pt x="544" y="57"/>
                  <a:pt x="544" y="57"/>
                  <a:pt x="544" y="57"/>
                </a:cubicBezTo>
                <a:cubicBezTo>
                  <a:pt x="459" y="57"/>
                  <a:pt x="459" y="57"/>
                  <a:pt x="459" y="57"/>
                </a:cubicBezTo>
                <a:lnTo>
                  <a:pt x="459" y="57"/>
                </a:lnTo>
                <a:cubicBezTo>
                  <a:pt x="445" y="57"/>
                  <a:pt x="431" y="50"/>
                  <a:pt x="431" y="29"/>
                </a:cubicBezTo>
                <a:cubicBezTo>
                  <a:pt x="431" y="15"/>
                  <a:pt x="445" y="0"/>
                  <a:pt x="459" y="0"/>
                </a:cubicBezTo>
                <a:lnTo>
                  <a:pt x="459" y="0"/>
                </a:lnTo>
                <a:cubicBezTo>
                  <a:pt x="572" y="0"/>
                  <a:pt x="572" y="0"/>
                  <a:pt x="572" y="0"/>
                </a:cubicBezTo>
                <a:cubicBezTo>
                  <a:pt x="593" y="0"/>
                  <a:pt x="600" y="15"/>
                  <a:pt x="600" y="29"/>
                </a:cubicBezTo>
                <a:cubicBezTo>
                  <a:pt x="600" y="142"/>
                  <a:pt x="600" y="142"/>
                  <a:pt x="600" y="142"/>
                </a:cubicBezTo>
                <a:cubicBezTo>
                  <a:pt x="600" y="163"/>
                  <a:pt x="593" y="170"/>
                  <a:pt x="572" y="170"/>
                </a:cubicBezTo>
                <a:close/>
                <a:moveTo>
                  <a:pt x="346" y="57"/>
                </a:moveTo>
                <a:lnTo>
                  <a:pt x="346" y="57"/>
                </a:lnTo>
                <a:cubicBezTo>
                  <a:pt x="254" y="57"/>
                  <a:pt x="254" y="57"/>
                  <a:pt x="254" y="57"/>
                </a:cubicBezTo>
                <a:cubicBezTo>
                  <a:pt x="240" y="57"/>
                  <a:pt x="226" y="50"/>
                  <a:pt x="226" y="29"/>
                </a:cubicBezTo>
                <a:cubicBezTo>
                  <a:pt x="226" y="15"/>
                  <a:pt x="240" y="0"/>
                  <a:pt x="254" y="0"/>
                </a:cubicBezTo>
                <a:cubicBezTo>
                  <a:pt x="346" y="0"/>
                  <a:pt x="346" y="0"/>
                  <a:pt x="346" y="0"/>
                </a:cubicBezTo>
                <a:cubicBezTo>
                  <a:pt x="367" y="0"/>
                  <a:pt x="374" y="15"/>
                  <a:pt x="374" y="29"/>
                </a:cubicBezTo>
                <a:cubicBezTo>
                  <a:pt x="374" y="50"/>
                  <a:pt x="367" y="57"/>
                  <a:pt x="346" y="57"/>
                </a:cubicBezTo>
                <a:close/>
                <a:moveTo>
                  <a:pt x="311" y="241"/>
                </a:moveTo>
                <a:lnTo>
                  <a:pt x="311" y="241"/>
                </a:lnTo>
                <a:lnTo>
                  <a:pt x="311" y="241"/>
                </a:lnTo>
                <a:cubicBezTo>
                  <a:pt x="304" y="234"/>
                  <a:pt x="304" y="227"/>
                  <a:pt x="304" y="219"/>
                </a:cubicBezTo>
                <a:cubicBezTo>
                  <a:pt x="304" y="205"/>
                  <a:pt x="311" y="191"/>
                  <a:pt x="332" y="191"/>
                </a:cubicBezTo>
                <a:cubicBezTo>
                  <a:pt x="339" y="191"/>
                  <a:pt x="346" y="191"/>
                  <a:pt x="346" y="198"/>
                </a:cubicBezTo>
                <a:lnTo>
                  <a:pt x="346" y="198"/>
                </a:lnTo>
                <a:cubicBezTo>
                  <a:pt x="445" y="283"/>
                  <a:pt x="445" y="283"/>
                  <a:pt x="445" y="283"/>
                </a:cubicBezTo>
                <a:lnTo>
                  <a:pt x="445" y="283"/>
                </a:lnTo>
                <a:cubicBezTo>
                  <a:pt x="445" y="290"/>
                  <a:pt x="452" y="297"/>
                  <a:pt x="452" y="304"/>
                </a:cubicBezTo>
                <a:cubicBezTo>
                  <a:pt x="452" y="311"/>
                  <a:pt x="445" y="319"/>
                  <a:pt x="445" y="326"/>
                </a:cubicBezTo>
                <a:lnTo>
                  <a:pt x="445" y="326"/>
                </a:lnTo>
                <a:cubicBezTo>
                  <a:pt x="346" y="410"/>
                  <a:pt x="346" y="410"/>
                  <a:pt x="346" y="410"/>
                </a:cubicBezTo>
                <a:lnTo>
                  <a:pt x="346" y="410"/>
                </a:lnTo>
                <a:cubicBezTo>
                  <a:pt x="346" y="417"/>
                  <a:pt x="339" y="417"/>
                  <a:pt x="332" y="417"/>
                </a:cubicBezTo>
                <a:cubicBezTo>
                  <a:pt x="311" y="417"/>
                  <a:pt x="304" y="403"/>
                  <a:pt x="304" y="389"/>
                </a:cubicBezTo>
                <a:cubicBezTo>
                  <a:pt x="304" y="382"/>
                  <a:pt x="304" y="375"/>
                  <a:pt x="311" y="368"/>
                </a:cubicBezTo>
                <a:lnTo>
                  <a:pt x="311" y="368"/>
                </a:lnTo>
                <a:cubicBezTo>
                  <a:pt x="353" y="333"/>
                  <a:pt x="353" y="333"/>
                  <a:pt x="353" y="333"/>
                </a:cubicBezTo>
                <a:cubicBezTo>
                  <a:pt x="176" y="333"/>
                  <a:pt x="176" y="333"/>
                  <a:pt x="176" y="333"/>
                </a:cubicBezTo>
                <a:cubicBezTo>
                  <a:pt x="162" y="333"/>
                  <a:pt x="148" y="319"/>
                  <a:pt x="148" y="304"/>
                </a:cubicBezTo>
                <a:cubicBezTo>
                  <a:pt x="148" y="290"/>
                  <a:pt x="162" y="276"/>
                  <a:pt x="176" y="276"/>
                </a:cubicBezTo>
                <a:cubicBezTo>
                  <a:pt x="353" y="276"/>
                  <a:pt x="353" y="276"/>
                  <a:pt x="353" y="276"/>
                </a:cubicBezTo>
                <a:lnTo>
                  <a:pt x="311" y="241"/>
                </a:lnTo>
                <a:close/>
                <a:moveTo>
                  <a:pt x="141" y="57"/>
                </a:moveTo>
                <a:lnTo>
                  <a:pt x="141" y="57"/>
                </a:lnTo>
                <a:lnTo>
                  <a:pt x="141" y="57"/>
                </a:lnTo>
                <a:cubicBezTo>
                  <a:pt x="56" y="57"/>
                  <a:pt x="56" y="57"/>
                  <a:pt x="56" y="57"/>
                </a:cubicBezTo>
                <a:cubicBezTo>
                  <a:pt x="56" y="142"/>
                  <a:pt x="56" y="142"/>
                  <a:pt x="56" y="142"/>
                </a:cubicBezTo>
                <a:cubicBezTo>
                  <a:pt x="56" y="163"/>
                  <a:pt x="42" y="170"/>
                  <a:pt x="28" y="170"/>
                </a:cubicBezTo>
                <a:cubicBezTo>
                  <a:pt x="14" y="170"/>
                  <a:pt x="0" y="163"/>
                  <a:pt x="0" y="142"/>
                </a:cubicBezTo>
                <a:lnTo>
                  <a:pt x="0" y="142"/>
                </a:lnTo>
                <a:cubicBezTo>
                  <a:pt x="0" y="29"/>
                  <a:pt x="0" y="29"/>
                  <a:pt x="0" y="29"/>
                </a:cubicBezTo>
                <a:cubicBezTo>
                  <a:pt x="0" y="15"/>
                  <a:pt x="14" y="0"/>
                  <a:pt x="28" y="0"/>
                </a:cubicBezTo>
                <a:cubicBezTo>
                  <a:pt x="141" y="0"/>
                  <a:pt x="141" y="0"/>
                  <a:pt x="141" y="0"/>
                </a:cubicBezTo>
                <a:lnTo>
                  <a:pt x="141" y="0"/>
                </a:lnTo>
                <a:cubicBezTo>
                  <a:pt x="155" y="0"/>
                  <a:pt x="169" y="15"/>
                  <a:pt x="169" y="29"/>
                </a:cubicBezTo>
                <a:cubicBezTo>
                  <a:pt x="169" y="50"/>
                  <a:pt x="155" y="57"/>
                  <a:pt x="141" y="57"/>
                </a:cubicBezTo>
                <a:close/>
                <a:moveTo>
                  <a:pt x="28" y="382"/>
                </a:moveTo>
                <a:lnTo>
                  <a:pt x="28" y="382"/>
                </a:lnTo>
                <a:cubicBezTo>
                  <a:pt x="14" y="382"/>
                  <a:pt x="0" y="368"/>
                  <a:pt x="0" y="354"/>
                </a:cubicBezTo>
                <a:cubicBezTo>
                  <a:pt x="0" y="255"/>
                  <a:pt x="0" y="255"/>
                  <a:pt x="0" y="255"/>
                </a:cubicBezTo>
                <a:cubicBezTo>
                  <a:pt x="0" y="241"/>
                  <a:pt x="14"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14" y="608"/>
                  <a:pt x="0" y="594"/>
                  <a:pt x="0" y="580"/>
                </a:cubicBezTo>
                <a:cubicBezTo>
                  <a:pt x="0" y="467"/>
                  <a:pt x="0" y="467"/>
                  <a:pt x="0" y="467"/>
                </a:cubicBezTo>
                <a:lnTo>
                  <a:pt x="0" y="467"/>
                </a:lnTo>
                <a:cubicBezTo>
                  <a:pt x="0" y="446"/>
                  <a:pt x="14" y="439"/>
                  <a:pt x="28" y="439"/>
                </a:cubicBezTo>
                <a:close/>
                <a:moveTo>
                  <a:pt x="254" y="552"/>
                </a:moveTo>
                <a:lnTo>
                  <a:pt x="254" y="552"/>
                </a:lnTo>
                <a:cubicBezTo>
                  <a:pt x="346" y="552"/>
                  <a:pt x="346" y="552"/>
                  <a:pt x="346" y="552"/>
                </a:cubicBezTo>
                <a:cubicBezTo>
                  <a:pt x="367" y="552"/>
                  <a:pt x="374" y="559"/>
                  <a:pt x="374" y="580"/>
                </a:cubicBezTo>
                <a:cubicBezTo>
                  <a:pt x="374" y="594"/>
                  <a:pt x="367" y="608"/>
                  <a:pt x="346" y="608"/>
                </a:cubicBezTo>
                <a:cubicBezTo>
                  <a:pt x="254" y="608"/>
                  <a:pt x="254" y="608"/>
                  <a:pt x="254" y="608"/>
                </a:cubicBezTo>
                <a:cubicBezTo>
                  <a:pt x="240" y="608"/>
                  <a:pt x="226" y="594"/>
                  <a:pt x="226" y="580"/>
                </a:cubicBezTo>
                <a:cubicBezTo>
                  <a:pt x="226" y="559"/>
                  <a:pt x="240" y="552"/>
                  <a:pt x="254"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09" name="Freeform 43"/>
          <p:cNvSpPr>
            <a:spLocks noChangeArrowheads="1"/>
          </p:cNvSpPr>
          <p:nvPr/>
        </p:nvSpPr>
        <p:spPr bwMode="auto">
          <a:xfrm>
            <a:off x="14300711" y="9872135"/>
            <a:ext cx="575583" cy="584200"/>
          </a:xfrm>
          <a:custGeom>
            <a:avLst/>
            <a:gdLst>
              <a:gd name="T0" fmla="*/ 572 w 601"/>
              <a:gd name="T1" fmla="*/ 608 h 609"/>
              <a:gd name="T2" fmla="*/ 431 w 601"/>
              <a:gd name="T3" fmla="*/ 580 h 609"/>
              <a:gd name="T4" fmla="*/ 544 w 601"/>
              <a:gd name="T5" fmla="*/ 552 h 609"/>
              <a:gd name="T6" fmla="*/ 544 w 601"/>
              <a:gd name="T7" fmla="*/ 467 h 609"/>
              <a:gd name="T8" fmla="*/ 600 w 601"/>
              <a:gd name="T9" fmla="*/ 467 h 609"/>
              <a:gd name="T10" fmla="*/ 572 w 601"/>
              <a:gd name="T11" fmla="*/ 608 h 609"/>
              <a:gd name="T12" fmla="*/ 572 w 601"/>
              <a:gd name="T13" fmla="*/ 227 h 609"/>
              <a:gd name="T14" fmla="*/ 600 w 601"/>
              <a:gd name="T15" fmla="*/ 354 h 609"/>
              <a:gd name="T16" fmla="*/ 544 w 601"/>
              <a:gd name="T17" fmla="*/ 354 h 609"/>
              <a:gd name="T18" fmla="*/ 572 w 601"/>
              <a:gd name="T19" fmla="*/ 227 h 609"/>
              <a:gd name="T20" fmla="*/ 572 w 601"/>
              <a:gd name="T21" fmla="*/ 170 h 609"/>
              <a:gd name="T22" fmla="*/ 544 w 601"/>
              <a:gd name="T23" fmla="*/ 142 h 609"/>
              <a:gd name="T24" fmla="*/ 459 w 601"/>
              <a:gd name="T25" fmla="*/ 57 h 609"/>
              <a:gd name="T26" fmla="*/ 431 w 601"/>
              <a:gd name="T27" fmla="*/ 29 h 609"/>
              <a:gd name="T28" fmla="*/ 459 w 601"/>
              <a:gd name="T29" fmla="*/ 0 h 609"/>
              <a:gd name="T30" fmla="*/ 600 w 601"/>
              <a:gd name="T31" fmla="*/ 29 h 609"/>
              <a:gd name="T32" fmla="*/ 572 w 601"/>
              <a:gd name="T33" fmla="*/ 170 h 609"/>
              <a:gd name="T34" fmla="*/ 452 w 601"/>
              <a:gd name="T35" fmla="*/ 304 h 609"/>
              <a:gd name="T36" fmla="*/ 247 w 601"/>
              <a:gd name="T37" fmla="*/ 333 h 609"/>
              <a:gd name="T38" fmla="*/ 289 w 601"/>
              <a:gd name="T39" fmla="*/ 368 h 609"/>
              <a:gd name="T40" fmla="*/ 268 w 601"/>
              <a:gd name="T41" fmla="*/ 417 h 609"/>
              <a:gd name="T42" fmla="*/ 254 w 601"/>
              <a:gd name="T43" fmla="*/ 410 h 609"/>
              <a:gd name="T44" fmla="*/ 155 w 601"/>
              <a:gd name="T45" fmla="*/ 326 h 609"/>
              <a:gd name="T46" fmla="*/ 155 w 601"/>
              <a:gd name="T47" fmla="*/ 283 h 609"/>
              <a:gd name="T48" fmla="*/ 254 w 601"/>
              <a:gd name="T49" fmla="*/ 198 h 609"/>
              <a:gd name="T50" fmla="*/ 268 w 601"/>
              <a:gd name="T51" fmla="*/ 191 h 609"/>
              <a:gd name="T52" fmla="*/ 289 w 601"/>
              <a:gd name="T53" fmla="*/ 241 h 609"/>
              <a:gd name="T54" fmla="*/ 247 w 601"/>
              <a:gd name="T55" fmla="*/ 276 h 609"/>
              <a:gd name="T56" fmla="*/ 452 w 601"/>
              <a:gd name="T57" fmla="*/ 304 h 609"/>
              <a:gd name="T58" fmla="*/ 346 w 601"/>
              <a:gd name="T59" fmla="*/ 57 h 609"/>
              <a:gd name="T60" fmla="*/ 226 w 601"/>
              <a:gd name="T61" fmla="*/ 29 h 609"/>
              <a:gd name="T62" fmla="*/ 346 w 601"/>
              <a:gd name="T63" fmla="*/ 0 h 609"/>
              <a:gd name="T64" fmla="*/ 346 w 601"/>
              <a:gd name="T65" fmla="*/ 57 h 609"/>
              <a:gd name="T66" fmla="*/ 141 w 601"/>
              <a:gd name="T67" fmla="*/ 57 h 609"/>
              <a:gd name="T68" fmla="*/ 56 w 601"/>
              <a:gd name="T69" fmla="*/ 57 h 609"/>
              <a:gd name="T70" fmla="*/ 28 w 601"/>
              <a:gd name="T71" fmla="*/ 170 h 609"/>
              <a:gd name="T72" fmla="*/ 0 w 601"/>
              <a:gd name="T73" fmla="*/ 142 h 609"/>
              <a:gd name="T74" fmla="*/ 28 w 601"/>
              <a:gd name="T75" fmla="*/ 0 h 609"/>
              <a:gd name="T76" fmla="*/ 141 w 601"/>
              <a:gd name="T77" fmla="*/ 0 h 609"/>
              <a:gd name="T78" fmla="*/ 141 w 601"/>
              <a:gd name="T79" fmla="*/ 57 h 609"/>
              <a:gd name="T80" fmla="*/ 28 w 601"/>
              <a:gd name="T81" fmla="*/ 382 h 609"/>
              <a:gd name="T82" fmla="*/ 0 w 601"/>
              <a:gd name="T83" fmla="*/ 255 h 609"/>
              <a:gd name="T84" fmla="*/ 56 w 601"/>
              <a:gd name="T85" fmla="*/ 255 h 609"/>
              <a:gd name="T86" fmla="*/ 28 w 601"/>
              <a:gd name="T87" fmla="*/ 382 h 609"/>
              <a:gd name="T88" fmla="*/ 28 w 601"/>
              <a:gd name="T89" fmla="*/ 439 h 609"/>
              <a:gd name="T90" fmla="*/ 56 w 601"/>
              <a:gd name="T91" fmla="*/ 552 h 609"/>
              <a:gd name="T92" fmla="*/ 169 w 601"/>
              <a:gd name="T93" fmla="*/ 580 h 609"/>
              <a:gd name="T94" fmla="*/ 28 w 601"/>
              <a:gd name="T95" fmla="*/ 608 h 609"/>
              <a:gd name="T96" fmla="*/ 0 w 601"/>
              <a:gd name="T97" fmla="*/ 467 h 609"/>
              <a:gd name="T98" fmla="*/ 28 w 601"/>
              <a:gd name="T99" fmla="*/ 439 h 609"/>
              <a:gd name="T100" fmla="*/ 254 w 601"/>
              <a:gd name="T101" fmla="*/ 552 h 609"/>
              <a:gd name="T102" fmla="*/ 374 w 601"/>
              <a:gd name="T103" fmla="*/ 580 h 609"/>
              <a:gd name="T104" fmla="*/ 254 w 601"/>
              <a:gd name="T105" fmla="*/ 608 h 609"/>
              <a:gd name="T106" fmla="*/ 254 w 601"/>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1" h="609">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lnTo>
                  <a:pt x="544" y="467"/>
                </a:lnTo>
                <a:cubicBezTo>
                  <a:pt x="544" y="446"/>
                  <a:pt x="558" y="439"/>
                  <a:pt x="572" y="439"/>
                </a:cubicBezTo>
                <a:cubicBezTo>
                  <a:pt x="586" y="439"/>
                  <a:pt x="600" y="446"/>
                  <a:pt x="600" y="467"/>
                </a:cubicBezTo>
                <a:cubicBezTo>
                  <a:pt x="600" y="580"/>
                  <a:pt x="600" y="580"/>
                  <a:pt x="600" y="580"/>
                </a:cubicBezTo>
                <a:cubicBezTo>
                  <a:pt x="600" y="594"/>
                  <a:pt x="586" y="608"/>
                  <a:pt x="572" y="608"/>
                </a:cubicBezTo>
                <a:close/>
                <a:moveTo>
                  <a:pt x="572" y="227"/>
                </a:moveTo>
                <a:lnTo>
                  <a:pt x="572" y="227"/>
                </a:lnTo>
                <a:cubicBezTo>
                  <a:pt x="586" y="227"/>
                  <a:pt x="600" y="241"/>
                  <a:pt x="600" y="255"/>
                </a:cubicBezTo>
                <a:cubicBezTo>
                  <a:pt x="600" y="354"/>
                  <a:pt x="600" y="354"/>
                  <a:pt x="600" y="354"/>
                </a:cubicBezTo>
                <a:cubicBezTo>
                  <a:pt x="600" y="368"/>
                  <a:pt x="586"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lnTo>
                  <a:pt x="544" y="142"/>
                </a:lnTo>
                <a:cubicBezTo>
                  <a:pt x="544" y="57"/>
                  <a:pt x="544" y="57"/>
                  <a:pt x="544" y="57"/>
                </a:cubicBezTo>
                <a:cubicBezTo>
                  <a:pt x="459" y="57"/>
                  <a:pt x="459" y="57"/>
                  <a:pt x="459" y="57"/>
                </a:cubicBezTo>
                <a:lnTo>
                  <a:pt x="459" y="57"/>
                </a:lnTo>
                <a:cubicBezTo>
                  <a:pt x="445" y="57"/>
                  <a:pt x="431" y="50"/>
                  <a:pt x="431" y="29"/>
                </a:cubicBezTo>
                <a:cubicBezTo>
                  <a:pt x="431" y="15"/>
                  <a:pt x="445" y="0"/>
                  <a:pt x="459" y="0"/>
                </a:cubicBezTo>
                <a:lnTo>
                  <a:pt x="459" y="0"/>
                </a:lnTo>
                <a:cubicBezTo>
                  <a:pt x="572" y="0"/>
                  <a:pt x="572" y="0"/>
                  <a:pt x="572" y="0"/>
                </a:cubicBezTo>
                <a:cubicBezTo>
                  <a:pt x="586" y="0"/>
                  <a:pt x="600" y="15"/>
                  <a:pt x="600" y="29"/>
                </a:cubicBezTo>
                <a:cubicBezTo>
                  <a:pt x="600" y="142"/>
                  <a:pt x="600" y="142"/>
                  <a:pt x="600" y="142"/>
                </a:cubicBezTo>
                <a:cubicBezTo>
                  <a:pt x="600" y="163"/>
                  <a:pt x="586" y="170"/>
                  <a:pt x="572" y="170"/>
                </a:cubicBezTo>
                <a:close/>
                <a:moveTo>
                  <a:pt x="452" y="304"/>
                </a:moveTo>
                <a:lnTo>
                  <a:pt x="452" y="304"/>
                </a:lnTo>
                <a:cubicBezTo>
                  <a:pt x="452" y="319"/>
                  <a:pt x="438" y="333"/>
                  <a:pt x="424" y="333"/>
                </a:cubicBezTo>
                <a:cubicBezTo>
                  <a:pt x="247" y="333"/>
                  <a:pt x="247" y="333"/>
                  <a:pt x="247" y="333"/>
                </a:cubicBezTo>
                <a:cubicBezTo>
                  <a:pt x="289" y="368"/>
                  <a:pt x="289" y="368"/>
                  <a:pt x="289" y="368"/>
                </a:cubicBezTo>
                <a:lnTo>
                  <a:pt x="289" y="368"/>
                </a:lnTo>
                <a:cubicBezTo>
                  <a:pt x="296" y="375"/>
                  <a:pt x="296" y="382"/>
                  <a:pt x="296" y="389"/>
                </a:cubicBezTo>
                <a:cubicBezTo>
                  <a:pt x="296" y="403"/>
                  <a:pt x="289" y="417"/>
                  <a:pt x="268" y="417"/>
                </a:cubicBezTo>
                <a:cubicBezTo>
                  <a:pt x="261" y="417"/>
                  <a:pt x="254" y="417"/>
                  <a:pt x="254" y="410"/>
                </a:cubicBezTo>
                <a:lnTo>
                  <a:pt x="254" y="410"/>
                </a:lnTo>
                <a:cubicBezTo>
                  <a:pt x="155" y="326"/>
                  <a:pt x="155" y="326"/>
                  <a:pt x="155" y="326"/>
                </a:cubicBezTo>
                <a:lnTo>
                  <a:pt x="155" y="326"/>
                </a:lnTo>
                <a:cubicBezTo>
                  <a:pt x="155" y="319"/>
                  <a:pt x="148" y="311"/>
                  <a:pt x="148" y="304"/>
                </a:cubicBezTo>
                <a:cubicBezTo>
                  <a:pt x="148" y="297"/>
                  <a:pt x="155" y="290"/>
                  <a:pt x="155" y="283"/>
                </a:cubicBezTo>
                <a:lnTo>
                  <a:pt x="155" y="283"/>
                </a:lnTo>
                <a:cubicBezTo>
                  <a:pt x="254" y="198"/>
                  <a:pt x="254" y="198"/>
                  <a:pt x="254" y="198"/>
                </a:cubicBezTo>
                <a:lnTo>
                  <a:pt x="254" y="198"/>
                </a:lnTo>
                <a:cubicBezTo>
                  <a:pt x="254" y="191"/>
                  <a:pt x="261" y="191"/>
                  <a:pt x="268" y="191"/>
                </a:cubicBezTo>
                <a:cubicBezTo>
                  <a:pt x="289" y="191"/>
                  <a:pt x="296" y="205"/>
                  <a:pt x="296" y="219"/>
                </a:cubicBezTo>
                <a:cubicBezTo>
                  <a:pt x="296" y="227"/>
                  <a:pt x="296" y="234"/>
                  <a:pt x="289" y="241"/>
                </a:cubicBezTo>
                <a:lnTo>
                  <a:pt x="289" y="241"/>
                </a:lnTo>
                <a:cubicBezTo>
                  <a:pt x="247" y="276"/>
                  <a:pt x="247" y="276"/>
                  <a:pt x="247" y="276"/>
                </a:cubicBezTo>
                <a:cubicBezTo>
                  <a:pt x="424" y="276"/>
                  <a:pt x="424" y="276"/>
                  <a:pt x="424" y="276"/>
                </a:cubicBezTo>
                <a:cubicBezTo>
                  <a:pt x="438" y="276"/>
                  <a:pt x="452" y="290"/>
                  <a:pt x="452" y="304"/>
                </a:cubicBezTo>
                <a:close/>
                <a:moveTo>
                  <a:pt x="346" y="57"/>
                </a:moveTo>
                <a:lnTo>
                  <a:pt x="346" y="57"/>
                </a:lnTo>
                <a:cubicBezTo>
                  <a:pt x="254" y="57"/>
                  <a:pt x="254" y="57"/>
                  <a:pt x="254" y="57"/>
                </a:cubicBezTo>
                <a:cubicBezTo>
                  <a:pt x="233" y="57"/>
                  <a:pt x="226" y="50"/>
                  <a:pt x="226" y="29"/>
                </a:cubicBezTo>
                <a:cubicBezTo>
                  <a:pt x="226" y="15"/>
                  <a:pt x="233" y="0"/>
                  <a:pt x="254" y="0"/>
                </a:cubicBezTo>
                <a:cubicBezTo>
                  <a:pt x="346" y="0"/>
                  <a:pt x="346" y="0"/>
                  <a:pt x="346" y="0"/>
                </a:cubicBezTo>
                <a:cubicBezTo>
                  <a:pt x="360" y="0"/>
                  <a:pt x="374" y="15"/>
                  <a:pt x="374" y="29"/>
                </a:cubicBezTo>
                <a:cubicBezTo>
                  <a:pt x="374" y="50"/>
                  <a:pt x="360" y="57"/>
                  <a:pt x="346" y="57"/>
                </a:cubicBezTo>
                <a:close/>
                <a:moveTo>
                  <a:pt x="141" y="57"/>
                </a:moveTo>
                <a:lnTo>
                  <a:pt x="141" y="57"/>
                </a:lnTo>
                <a:lnTo>
                  <a:pt x="141" y="57"/>
                </a:lnTo>
                <a:cubicBezTo>
                  <a:pt x="56" y="57"/>
                  <a:pt x="56" y="57"/>
                  <a:pt x="56" y="57"/>
                </a:cubicBezTo>
                <a:cubicBezTo>
                  <a:pt x="56" y="142"/>
                  <a:pt x="56" y="142"/>
                  <a:pt x="56" y="142"/>
                </a:cubicBezTo>
                <a:cubicBezTo>
                  <a:pt x="56" y="163"/>
                  <a:pt x="42" y="170"/>
                  <a:pt x="28" y="170"/>
                </a:cubicBezTo>
                <a:cubicBezTo>
                  <a:pt x="7" y="170"/>
                  <a:pt x="0" y="163"/>
                  <a:pt x="0" y="142"/>
                </a:cubicBezTo>
                <a:lnTo>
                  <a:pt x="0" y="142"/>
                </a:lnTo>
                <a:cubicBezTo>
                  <a:pt x="0" y="29"/>
                  <a:pt x="0" y="29"/>
                  <a:pt x="0" y="29"/>
                </a:cubicBezTo>
                <a:cubicBezTo>
                  <a:pt x="0" y="15"/>
                  <a:pt x="7" y="0"/>
                  <a:pt x="28" y="0"/>
                </a:cubicBezTo>
                <a:cubicBezTo>
                  <a:pt x="141" y="0"/>
                  <a:pt x="141" y="0"/>
                  <a:pt x="141" y="0"/>
                </a:cubicBezTo>
                <a:lnTo>
                  <a:pt x="141" y="0"/>
                </a:lnTo>
                <a:cubicBezTo>
                  <a:pt x="155" y="0"/>
                  <a:pt x="169" y="15"/>
                  <a:pt x="169" y="29"/>
                </a:cubicBezTo>
                <a:cubicBezTo>
                  <a:pt x="169" y="50"/>
                  <a:pt x="155" y="57"/>
                  <a:pt x="141" y="57"/>
                </a:cubicBezTo>
                <a:close/>
                <a:moveTo>
                  <a:pt x="28" y="382"/>
                </a:moveTo>
                <a:lnTo>
                  <a:pt x="28" y="382"/>
                </a:lnTo>
                <a:cubicBezTo>
                  <a:pt x="7" y="382"/>
                  <a:pt x="0" y="368"/>
                  <a:pt x="0" y="354"/>
                </a:cubicBezTo>
                <a:cubicBezTo>
                  <a:pt x="0" y="255"/>
                  <a:pt x="0" y="255"/>
                  <a:pt x="0" y="255"/>
                </a:cubicBezTo>
                <a:cubicBezTo>
                  <a:pt x="0" y="241"/>
                  <a:pt x="7"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7" y="608"/>
                  <a:pt x="0" y="594"/>
                  <a:pt x="0" y="580"/>
                </a:cubicBezTo>
                <a:cubicBezTo>
                  <a:pt x="0" y="467"/>
                  <a:pt x="0" y="467"/>
                  <a:pt x="0" y="467"/>
                </a:cubicBezTo>
                <a:lnTo>
                  <a:pt x="0" y="467"/>
                </a:lnTo>
                <a:cubicBezTo>
                  <a:pt x="0" y="446"/>
                  <a:pt x="7" y="439"/>
                  <a:pt x="28" y="439"/>
                </a:cubicBezTo>
                <a:close/>
                <a:moveTo>
                  <a:pt x="254" y="552"/>
                </a:moveTo>
                <a:lnTo>
                  <a:pt x="254" y="552"/>
                </a:lnTo>
                <a:cubicBezTo>
                  <a:pt x="346" y="552"/>
                  <a:pt x="346" y="552"/>
                  <a:pt x="346" y="552"/>
                </a:cubicBezTo>
                <a:cubicBezTo>
                  <a:pt x="360" y="552"/>
                  <a:pt x="374" y="559"/>
                  <a:pt x="374" y="580"/>
                </a:cubicBezTo>
                <a:cubicBezTo>
                  <a:pt x="374" y="594"/>
                  <a:pt x="360" y="608"/>
                  <a:pt x="346" y="608"/>
                </a:cubicBezTo>
                <a:cubicBezTo>
                  <a:pt x="254" y="608"/>
                  <a:pt x="254" y="608"/>
                  <a:pt x="254" y="608"/>
                </a:cubicBezTo>
                <a:cubicBezTo>
                  <a:pt x="233" y="608"/>
                  <a:pt x="226" y="594"/>
                  <a:pt x="226" y="580"/>
                </a:cubicBezTo>
                <a:cubicBezTo>
                  <a:pt x="226" y="559"/>
                  <a:pt x="233" y="552"/>
                  <a:pt x="254"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0" name="Freeform 44"/>
          <p:cNvSpPr>
            <a:spLocks noChangeArrowheads="1"/>
          </p:cNvSpPr>
          <p:nvPr/>
        </p:nvSpPr>
        <p:spPr bwMode="auto">
          <a:xfrm>
            <a:off x="13280742" y="9872135"/>
            <a:ext cx="584048" cy="584200"/>
          </a:xfrm>
          <a:custGeom>
            <a:avLst/>
            <a:gdLst>
              <a:gd name="T0" fmla="*/ 580 w 609"/>
              <a:gd name="T1" fmla="*/ 608 h 609"/>
              <a:gd name="T2" fmla="*/ 439 w 609"/>
              <a:gd name="T3" fmla="*/ 580 h 609"/>
              <a:gd name="T4" fmla="*/ 552 w 609"/>
              <a:gd name="T5" fmla="*/ 552 h 609"/>
              <a:gd name="T6" fmla="*/ 552 w 609"/>
              <a:gd name="T7" fmla="*/ 467 h 609"/>
              <a:gd name="T8" fmla="*/ 608 w 609"/>
              <a:gd name="T9" fmla="*/ 467 h 609"/>
              <a:gd name="T10" fmla="*/ 580 w 609"/>
              <a:gd name="T11" fmla="*/ 608 h 609"/>
              <a:gd name="T12" fmla="*/ 580 w 609"/>
              <a:gd name="T13" fmla="*/ 227 h 609"/>
              <a:gd name="T14" fmla="*/ 608 w 609"/>
              <a:gd name="T15" fmla="*/ 354 h 609"/>
              <a:gd name="T16" fmla="*/ 552 w 609"/>
              <a:gd name="T17" fmla="*/ 354 h 609"/>
              <a:gd name="T18" fmla="*/ 580 w 609"/>
              <a:gd name="T19" fmla="*/ 227 h 609"/>
              <a:gd name="T20" fmla="*/ 580 w 609"/>
              <a:gd name="T21" fmla="*/ 170 h 609"/>
              <a:gd name="T22" fmla="*/ 552 w 609"/>
              <a:gd name="T23" fmla="*/ 142 h 609"/>
              <a:gd name="T24" fmla="*/ 467 w 609"/>
              <a:gd name="T25" fmla="*/ 57 h 609"/>
              <a:gd name="T26" fmla="*/ 439 w 609"/>
              <a:gd name="T27" fmla="*/ 29 h 609"/>
              <a:gd name="T28" fmla="*/ 467 w 609"/>
              <a:gd name="T29" fmla="*/ 0 h 609"/>
              <a:gd name="T30" fmla="*/ 608 w 609"/>
              <a:gd name="T31" fmla="*/ 29 h 609"/>
              <a:gd name="T32" fmla="*/ 580 w 609"/>
              <a:gd name="T33" fmla="*/ 170 h 609"/>
              <a:gd name="T34" fmla="*/ 389 w 609"/>
              <a:gd name="T35" fmla="*/ 304 h 609"/>
              <a:gd name="T36" fmla="*/ 368 w 609"/>
              <a:gd name="T37" fmla="*/ 297 h 609"/>
              <a:gd name="T38" fmla="*/ 333 w 609"/>
              <a:gd name="T39" fmla="*/ 424 h 609"/>
              <a:gd name="T40" fmla="*/ 276 w 609"/>
              <a:gd name="T41" fmla="*/ 424 h 609"/>
              <a:gd name="T42" fmla="*/ 241 w 609"/>
              <a:gd name="T43" fmla="*/ 297 h 609"/>
              <a:gd name="T44" fmla="*/ 219 w 609"/>
              <a:gd name="T45" fmla="*/ 304 h 609"/>
              <a:gd name="T46" fmla="*/ 198 w 609"/>
              <a:gd name="T47" fmla="*/ 255 h 609"/>
              <a:gd name="T48" fmla="*/ 283 w 609"/>
              <a:gd name="T49" fmla="*/ 163 h 609"/>
              <a:gd name="T50" fmla="*/ 304 w 609"/>
              <a:gd name="T51" fmla="*/ 156 h 609"/>
              <a:gd name="T52" fmla="*/ 326 w 609"/>
              <a:gd name="T53" fmla="*/ 163 h 609"/>
              <a:gd name="T54" fmla="*/ 410 w 609"/>
              <a:gd name="T55" fmla="*/ 255 h 609"/>
              <a:gd name="T56" fmla="*/ 389 w 609"/>
              <a:gd name="T57" fmla="*/ 304 h 609"/>
              <a:gd name="T58" fmla="*/ 354 w 609"/>
              <a:gd name="T59" fmla="*/ 57 h 609"/>
              <a:gd name="T60" fmla="*/ 226 w 609"/>
              <a:gd name="T61" fmla="*/ 29 h 609"/>
              <a:gd name="T62" fmla="*/ 354 w 609"/>
              <a:gd name="T63" fmla="*/ 0 h 609"/>
              <a:gd name="T64" fmla="*/ 354 w 609"/>
              <a:gd name="T65" fmla="*/ 57 h 609"/>
              <a:gd name="T66" fmla="*/ 142 w 609"/>
              <a:gd name="T67" fmla="*/ 608 h 609"/>
              <a:gd name="T68" fmla="*/ 0 w 609"/>
              <a:gd name="T69" fmla="*/ 580 h 609"/>
              <a:gd name="T70" fmla="*/ 0 w 609"/>
              <a:gd name="T71" fmla="*/ 467 h 609"/>
              <a:gd name="T72" fmla="*/ 57 w 609"/>
              <a:gd name="T73" fmla="*/ 467 h 609"/>
              <a:gd name="T74" fmla="*/ 142 w 609"/>
              <a:gd name="T75" fmla="*/ 552 h 609"/>
              <a:gd name="T76" fmla="*/ 142 w 609"/>
              <a:gd name="T77" fmla="*/ 608 h 609"/>
              <a:gd name="T78" fmla="*/ 57 w 609"/>
              <a:gd name="T79" fmla="*/ 255 h 609"/>
              <a:gd name="T80" fmla="*/ 29 w 609"/>
              <a:gd name="T81" fmla="*/ 382 h 609"/>
              <a:gd name="T82" fmla="*/ 0 w 609"/>
              <a:gd name="T83" fmla="*/ 255 h 609"/>
              <a:gd name="T84" fmla="*/ 57 w 609"/>
              <a:gd name="T85" fmla="*/ 255 h 609"/>
              <a:gd name="T86" fmla="*/ 142 w 609"/>
              <a:gd name="T87" fmla="*/ 57 h 609"/>
              <a:gd name="T88" fmla="*/ 57 w 609"/>
              <a:gd name="T89" fmla="*/ 57 h 609"/>
              <a:gd name="T90" fmla="*/ 29 w 609"/>
              <a:gd name="T91" fmla="*/ 170 h 609"/>
              <a:gd name="T92" fmla="*/ 0 w 609"/>
              <a:gd name="T93" fmla="*/ 142 h 609"/>
              <a:gd name="T94" fmla="*/ 29 w 609"/>
              <a:gd name="T95" fmla="*/ 0 h 609"/>
              <a:gd name="T96" fmla="*/ 142 w 609"/>
              <a:gd name="T97" fmla="*/ 0 h 609"/>
              <a:gd name="T98" fmla="*/ 142 w 609"/>
              <a:gd name="T99" fmla="*/ 57 h 609"/>
              <a:gd name="T100" fmla="*/ 255 w 609"/>
              <a:gd name="T101" fmla="*/ 552 h 609"/>
              <a:gd name="T102" fmla="*/ 382 w 609"/>
              <a:gd name="T103" fmla="*/ 580 h 609"/>
              <a:gd name="T104" fmla="*/ 255 w 609"/>
              <a:gd name="T105" fmla="*/ 608 h 609"/>
              <a:gd name="T106" fmla="*/ 255 w 609"/>
              <a:gd name="T107" fmla="*/ 5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609">
                <a:moveTo>
                  <a:pt x="580" y="608"/>
                </a:moveTo>
                <a:lnTo>
                  <a:pt x="580" y="608"/>
                </a:lnTo>
                <a:cubicBezTo>
                  <a:pt x="467" y="608"/>
                  <a:pt x="467" y="608"/>
                  <a:pt x="467" y="608"/>
                </a:cubicBezTo>
                <a:cubicBezTo>
                  <a:pt x="446" y="608"/>
                  <a:pt x="439" y="594"/>
                  <a:pt x="439" y="580"/>
                </a:cubicBezTo>
                <a:cubicBezTo>
                  <a:pt x="439" y="559"/>
                  <a:pt x="446" y="552"/>
                  <a:pt x="467" y="552"/>
                </a:cubicBezTo>
                <a:cubicBezTo>
                  <a:pt x="552" y="552"/>
                  <a:pt x="552" y="552"/>
                  <a:pt x="552" y="552"/>
                </a:cubicBezTo>
                <a:cubicBezTo>
                  <a:pt x="552" y="467"/>
                  <a:pt x="552" y="467"/>
                  <a:pt x="552" y="467"/>
                </a:cubicBezTo>
                <a:lnTo>
                  <a:pt x="552" y="467"/>
                </a:lnTo>
                <a:cubicBezTo>
                  <a:pt x="552" y="446"/>
                  <a:pt x="559" y="439"/>
                  <a:pt x="580" y="439"/>
                </a:cubicBezTo>
                <a:cubicBezTo>
                  <a:pt x="594" y="439"/>
                  <a:pt x="608" y="446"/>
                  <a:pt x="608" y="467"/>
                </a:cubicBezTo>
                <a:cubicBezTo>
                  <a:pt x="608" y="580"/>
                  <a:pt x="608" y="580"/>
                  <a:pt x="608" y="580"/>
                </a:cubicBezTo>
                <a:cubicBezTo>
                  <a:pt x="608" y="594"/>
                  <a:pt x="594" y="608"/>
                  <a:pt x="580" y="608"/>
                </a:cubicBezTo>
                <a:close/>
                <a:moveTo>
                  <a:pt x="580" y="227"/>
                </a:moveTo>
                <a:lnTo>
                  <a:pt x="580" y="227"/>
                </a:lnTo>
                <a:cubicBezTo>
                  <a:pt x="594" y="227"/>
                  <a:pt x="608" y="241"/>
                  <a:pt x="608" y="255"/>
                </a:cubicBezTo>
                <a:cubicBezTo>
                  <a:pt x="608" y="354"/>
                  <a:pt x="608" y="354"/>
                  <a:pt x="608" y="354"/>
                </a:cubicBezTo>
                <a:cubicBezTo>
                  <a:pt x="608" y="368"/>
                  <a:pt x="594" y="382"/>
                  <a:pt x="580" y="382"/>
                </a:cubicBezTo>
                <a:cubicBezTo>
                  <a:pt x="559" y="382"/>
                  <a:pt x="552" y="368"/>
                  <a:pt x="552" y="354"/>
                </a:cubicBezTo>
                <a:cubicBezTo>
                  <a:pt x="552" y="255"/>
                  <a:pt x="552" y="255"/>
                  <a:pt x="552" y="255"/>
                </a:cubicBezTo>
                <a:cubicBezTo>
                  <a:pt x="552" y="241"/>
                  <a:pt x="559" y="227"/>
                  <a:pt x="580" y="227"/>
                </a:cubicBezTo>
                <a:close/>
                <a:moveTo>
                  <a:pt x="580" y="170"/>
                </a:moveTo>
                <a:lnTo>
                  <a:pt x="580" y="170"/>
                </a:lnTo>
                <a:cubicBezTo>
                  <a:pt x="559" y="170"/>
                  <a:pt x="552" y="163"/>
                  <a:pt x="552" y="142"/>
                </a:cubicBezTo>
                <a:lnTo>
                  <a:pt x="552" y="142"/>
                </a:lnTo>
                <a:cubicBezTo>
                  <a:pt x="552" y="57"/>
                  <a:pt x="552" y="57"/>
                  <a:pt x="552" y="57"/>
                </a:cubicBezTo>
                <a:cubicBezTo>
                  <a:pt x="467" y="57"/>
                  <a:pt x="467" y="57"/>
                  <a:pt x="467" y="57"/>
                </a:cubicBezTo>
                <a:lnTo>
                  <a:pt x="467" y="57"/>
                </a:lnTo>
                <a:cubicBezTo>
                  <a:pt x="446" y="57"/>
                  <a:pt x="439" y="50"/>
                  <a:pt x="439" y="29"/>
                </a:cubicBezTo>
                <a:cubicBezTo>
                  <a:pt x="439" y="15"/>
                  <a:pt x="446" y="0"/>
                  <a:pt x="467" y="0"/>
                </a:cubicBezTo>
                <a:lnTo>
                  <a:pt x="467" y="0"/>
                </a:lnTo>
                <a:cubicBezTo>
                  <a:pt x="580" y="0"/>
                  <a:pt x="580" y="0"/>
                  <a:pt x="580" y="0"/>
                </a:cubicBezTo>
                <a:cubicBezTo>
                  <a:pt x="594" y="0"/>
                  <a:pt x="608" y="15"/>
                  <a:pt x="608" y="29"/>
                </a:cubicBezTo>
                <a:cubicBezTo>
                  <a:pt x="608" y="142"/>
                  <a:pt x="608" y="142"/>
                  <a:pt x="608" y="142"/>
                </a:cubicBezTo>
                <a:cubicBezTo>
                  <a:pt x="608" y="163"/>
                  <a:pt x="594" y="170"/>
                  <a:pt x="580" y="170"/>
                </a:cubicBezTo>
                <a:close/>
                <a:moveTo>
                  <a:pt x="389" y="304"/>
                </a:moveTo>
                <a:lnTo>
                  <a:pt x="389" y="304"/>
                </a:lnTo>
                <a:cubicBezTo>
                  <a:pt x="382" y="304"/>
                  <a:pt x="375" y="297"/>
                  <a:pt x="368" y="297"/>
                </a:cubicBezTo>
                <a:lnTo>
                  <a:pt x="368" y="297"/>
                </a:lnTo>
                <a:cubicBezTo>
                  <a:pt x="333" y="255"/>
                  <a:pt x="333" y="255"/>
                  <a:pt x="333" y="255"/>
                </a:cubicBezTo>
                <a:cubicBezTo>
                  <a:pt x="333" y="424"/>
                  <a:pt x="333" y="424"/>
                  <a:pt x="333" y="424"/>
                </a:cubicBezTo>
                <a:cubicBezTo>
                  <a:pt x="333" y="446"/>
                  <a:pt x="318" y="453"/>
                  <a:pt x="304" y="453"/>
                </a:cubicBezTo>
                <a:cubicBezTo>
                  <a:pt x="290" y="453"/>
                  <a:pt x="276" y="446"/>
                  <a:pt x="276" y="424"/>
                </a:cubicBezTo>
                <a:cubicBezTo>
                  <a:pt x="276" y="255"/>
                  <a:pt x="276" y="255"/>
                  <a:pt x="276" y="255"/>
                </a:cubicBezTo>
                <a:cubicBezTo>
                  <a:pt x="241" y="297"/>
                  <a:pt x="241" y="297"/>
                  <a:pt x="241" y="297"/>
                </a:cubicBezTo>
                <a:lnTo>
                  <a:pt x="241" y="297"/>
                </a:lnTo>
                <a:cubicBezTo>
                  <a:pt x="234" y="297"/>
                  <a:pt x="226" y="304"/>
                  <a:pt x="219" y="304"/>
                </a:cubicBezTo>
                <a:cubicBezTo>
                  <a:pt x="205" y="304"/>
                  <a:pt x="191" y="290"/>
                  <a:pt x="191" y="276"/>
                </a:cubicBezTo>
                <a:cubicBezTo>
                  <a:pt x="191" y="269"/>
                  <a:pt x="191" y="262"/>
                  <a:pt x="198" y="255"/>
                </a:cubicBezTo>
                <a:lnTo>
                  <a:pt x="198" y="255"/>
                </a:lnTo>
                <a:cubicBezTo>
                  <a:pt x="283" y="163"/>
                  <a:pt x="283" y="163"/>
                  <a:pt x="283" y="163"/>
                </a:cubicBezTo>
                <a:lnTo>
                  <a:pt x="283" y="163"/>
                </a:lnTo>
                <a:cubicBezTo>
                  <a:pt x="290" y="156"/>
                  <a:pt x="297" y="156"/>
                  <a:pt x="304" y="156"/>
                </a:cubicBezTo>
                <a:cubicBezTo>
                  <a:pt x="311" y="156"/>
                  <a:pt x="318" y="156"/>
                  <a:pt x="326" y="163"/>
                </a:cubicBezTo>
                <a:lnTo>
                  <a:pt x="326" y="163"/>
                </a:lnTo>
                <a:cubicBezTo>
                  <a:pt x="410" y="255"/>
                  <a:pt x="410" y="255"/>
                  <a:pt x="410" y="255"/>
                </a:cubicBezTo>
                <a:lnTo>
                  <a:pt x="410" y="255"/>
                </a:lnTo>
                <a:cubicBezTo>
                  <a:pt x="417" y="262"/>
                  <a:pt x="417" y="269"/>
                  <a:pt x="417" y="276"/>
                </a:cubicBezTo>
                <a:cubicBezTo>
                  <a:pt x="417" y="290"/>
                  <a:pt x="403" y="304"/>
                  <a:pt x="389" y="304"/>
                </a:cubicBezTo>
                <a:close/>
                <a:moveTo>
                  <a:pt x="354" y="57"/>
                </a:moveTo>
                <a:lnTo>
                  <a:pt x="354" y="57"/>
                </a:lnTo>
                <a:cubicBezTo>
                  <a:pt x="255" y="57"/>
                  <a:pt x="255" y="57"/>
                  <a:pt x="255" y="57"/>
                </a:cubicBezTo>
                <a:cubicBezTo>
                  <a:pt x="241" y="57"/>
                  <a:pt x="226" y="50"/>
                  <a:pt x="226" y="29"/>
                </a:cubicBezTo>
                <a:cubicBezTo>
                  <a:pt x="226" y="15"/>
                  <a:pt x="241" y="0"/>
                  <a:pt x="255" y="0"/>
                </a:cubicBezTo>
                <a:cubicBezTo>
                  <a:pt x="354" y="0"/>
                  <a:pt x="354" y="0"/>
                  <a:pt x="354" y="0"/>
                </a:cubicBezTo>
                <a:cubicBezTo>
                  <a:pt x="368" y="0"/>
                  <a:pt x="382" y="15"/>
                  <a:pt x="382" y="29"/>
                </a:cubicBezTo>
                <a:cubicBezTo>
                  <a:pt x="382" y="50"/>
                  <a:pt x="368" y="57"/>
                  <a:pt x="354" y="57"/>
                </a:cubicBezTo>
                <a:close/>
                <a:moveTo>
                  <a:pt x="142" y="608"/>
                </a:moveTo>
                <a:lnTo>
                  <a:pt x="142" y="608"/>
                </a:lnTo>
                <a:cubicBezTo>
                  <a:pt x="29" y="608"/>
                  <a:pt x="29" y="608"/>
                  <a:pt x="29" y="608"/>
                </a:cubicBezTo>
                <a:cubicBezTo>
                  <a:pt x="15" y="608"/>
                  <a:pt x="0" y="594"/>
                  <a:pt x="0" y="580"/>
                </a:cubicBezTo>
                <a:cubicBezTo>
                  <a:pt x="0" y="467"/>
                  <a:pt x="0" y="467"/>
                  <a:pt x="0" y="467"/>
                </a:cubicBezTo>
                <a:lnTo>
                  <a:pt x="0" y="467"/>
                </a:lnTo>
                <a:cubicBezTo>
                  <a:pt x="0" y="446"/>
                  <a:pt x="15" y="439"/>
                  <a:pt x="29" y="439"/>
                </a:cubicBezTo>
                <a:cubicBezTo>
                  <a:pt x="50" y="439"/>
                  <a:pt x="57" y="446"/>
                  <a:pt x="57" y="467"/>
                </a:cubicBezTo>
                <a:cubicBezTo>
                  <a:pt x="57" y="552"/>
                  <a:pt x="57" y="552"/>
                  <a:pt x="57" y="552"/>
                </a:cubicBezTo>
                <a:cubicBezTo>
                  <a:pt x="142" y="552"/>
                  <a:pt x="142" y="552"/>
                  <a:pt x="142" y="552"/>
                </a:cubicBezTo>
                <a:cubicBezTo>
                  <a:pt x="163" y="552"/>
                  <a:pt x="170" y="559"/>
                  <a:pt x="170" y="580"/>
                </a:cubicBezTo>
                <a:cubicBezTo>
                  <a:pt x="170" y="594"/>
                  <a:pt x="163" y="608"/>
                  <a:pt x="142" y="608"/>
                </a:cubicBezTo>
                <a:close/>
                <a:moveTo>
                  <a:pt x="57" y="255"/>
                </a:moveTo>
                <a:lnTo>
                  <a:pt x="57" y="255"/>
                </a:lnTo>
                <a:cubicBezTo>
                  <a:pt x="57" y="354"/>
                  <a:pt x="57" y="354"/>
                  <a:pt x="57" y="354"/>
                </a:cubicBezTo>
                <a:cubicBezTo>
                  <a:pt x="57" y="368"/>
                  <a:pt x="50" y="382"/>
                  <a:pt x="29" y="382"/>
                </a:cubicBezTo>
                <a:cubicBezTo>
                  <a:pt x="15" y="382"/>
                  <a:pt x="0" y="368"/>
                  <a:pt x="0" y="354"/>
                </a:cubicBezTo>
                <a:cubicBezTo>
                  <a:pt x="0" y="255"/>
                  <a:pt x="0" y="255"/>
                  <a:pt x="0" y="255"/>
                </a:cubicBezTo>
                <a:cubicBezTo>
                  <a:pt x="0" y="241"/>
                  <a:pt x="15" y="227"/>
                  <a:pt x="29" y="227"/>
                </a:cubicBezTo>
                <a:cubicBezTo>
                  <a:pt x="50"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50" y="170"/>
                  <a:pt x="29" y="170"/>
                </a:cubicBezTo>
                <a:cubicBezTo>
                  <a:pt x="15" y="170"/>
                  <a:pt x="0" y="163"/>
                  <a:pt x="0" y="142"/>
                </a:cubicBezTo>
                <a:lnTo>
                  <a:pt x="0" y="142"/>
                </a:lnTo>
                <a:cubicBezTo>
                  <a:pt x="0" y="29"/>
                  <a:pt x="0" y="29"/>
                  <a:pt x="0" y="29"/>
                </a:cubicBezTo>
                <a:cubicBezTo>
                  <a:pt x="0" y="15"/>
                  <a:pt x="15" y="0"/>
                  <a:pt x="29" y="0"/>
                </a:cubicBezTo>
                <a:cubicBezTo>
                  <a:pt x="142" y="0"/>
                  <a:pt x="142" y="0"/>
                  <a:pt x="142" y="0"/>
                </a:cubicBezTo>
                <a:lnTo>
                  <a:pt x="142" y="0"/>
                </a:lnTo>
                <a:cubicBezTo>
                  <a:pt x="163" y="0"/>
                  <a:pt x="170" y="15"/>
                  <a:pt x="170" y="29"/>
                </a:cubicBezTo>
                <a:cubicBezTo>
                  <a:pt x="170" y="50"/>
                  <a:pt x="163" y="57"/>
                  <a:pt x="142" y="57"/>
                </a:cubicBezTo>
                <a:close/>
                <a:moveTo>
                  <a:pt x="255" y="552"/>
                </a:moveTo>
                <a:lnTo>
                  <a:pt x="255" y="552"/>
                </a:lnTo>
                <a:cubicBezTo>
                  <a:pt x="354" y="552"/>
                  <a:pt x="354" y="552"/>
                  <a:pt x="354" y="552"/>
                </a:cubicBezTo>
                <a:cubicBezTo>
                  <a:pt x="368" y="552"/>
                  <a:pt x="382" y="559"/>
                  <a:pt x="382" y="580"/>
                </a:cubicBezTo>
                <a:cubicBezTo>
                  <a:pt x="382" y="594"/>
                  <a:pt x="368" y="608"/>
                  <a:pt x="354" y="608"/>
                </a:cubicBezTo>
                <a:cubicBezTo>
                  <a:pt x="255" y="608"/>
                  <a:pt x="255" y="608"/>
                  <a:pt x="255" y="608"/>
                </a:cubicBezTo>
                <a:cubicBezTo>
                  <a:pt x="241" y="608"/>
                  <a:pt x="226" y="594"/>
                  <a:pt x="226" y="580"/>
                </a:cubicBezTo>
                <a:cubicBezTo>
                  <a:pt x="226" y="559"/>
                  <a:pt x="241" y="552"/>
                  <a:pt x="255"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1" name="Freeform 45"/>
          <p:cNvSpPr>
            <a:spLocks noChangeArrowheads="1"/>
          </p:cNvSpPr>
          <p:nvPr/>
        </p:nvSpPr>
        <p:spPr bwMode="auto">
          <a:xfrm>
            <a:off x="12273472" y="9872135"/>
            <a:ext cx="579817" cy="584200"/>
          </a:xfrm>
          <a:custGeom>
            <a:avLst/>
            <a:gdLst>
              <a:gd name="T0" fmla="*/ 573 w 602"/>
              <a:gd name="T1" fmla="*/ 608 h 609"/>
              <a:gd name="T2" fmla="*/ 431 w 602"/>
              <a:gd name="T3" fmla="*/ 580 h 609"/>
              <a:gd name="T4" fmla="*/ 544 w 602"/>
              <a:gd name="T5" fmla="*/ 552 h 609"/>
              <a:gd name="T6" fmla="*/ 544 w 602"/>
              <a:gd name="T7" fmla="*/ 467 h 609"/>
              <a:gd name="T8" fmla="*/ 601 w 602"/>
              <a:gd name="T9" fmla="*/ 467 h 609"/>
              <a:gd name="T10" fmla="*/ 573 w 602"/>
              <a:gd name="T11" fmla="*/ 608 h 609"/>
              <a:gd name="T12" fmla="*/ 573 w 602"/>
              <a:gd name="T13" fmla="*/ 227 h 609"/>
              <a:gd name="T14" fmla="*/ 601 w 602"/>
              <a:gd name="T15" fmla="*/ 354 h 609"/>
              <a:gd name="T16" fmla="*/ 544 w 602"/>
              <a:gd name="T17" fmla="*/ 354 h 609"/>
              <a:gd name="T18" fmla="*/ 573 w 602"/>
              <a:gd name="T19" fmla="*/ 227 h 609"/>
              <a:gd name="T20" fmla="*/ 573 w 602"/>
              <a:gd name="T21" fmla="*/ 170 h 609"/>
              <a:gd name="T22" fmla="*/ 544 w 602"/>
              <a:gd name="T23" fmla="*/ 142 h 609"/>
              <a:gd name="T24" fmla="*/ 460 w 602"/>
              <a:gd name="T25" fmla="*/ 57 h 609"/>
              <a:gd name="T26" fmla="*/ 431 w 602"/>
              <a:gd name="T27" fmla="*/ 29 h 609"/>
              <a:gd name="T28" fmla="*/ 460 w 602"/>
              <a:gd name="T29" fmla="*/ 0 h 609"/>
              <a:gd name="T30" fmla="*/ 601 w 602"/>
              <a:gd name="T31" fmla="*/ 29 h 609"/>
              <a:gd name="T32" fmla="*/ 573 w 602"/>
              <a:gd name="T33" fmla="*/ 170 h 609"/>
              <a:gd name="T34" fmla="*/ 410 w 602"/>
              <a:gd name="T35" fmla="*/ 354 h 609"/>
              <a:gd name="T36" fmla="*/ 325 w 602"/>
              <a:gd name="T37" fmla="*/ 446 h 609"/>
              <a:gd name="T38" fmla="*/ 283 w 602"/>
              <a:gd name="T39" fmla="*/ 446 h 609"/>
              <a:gd name="T40" fmla="*/ 198 w 602"/>
              <a:gd name="T41" fmla="*/ 354 h 609"/>
              <a:gd name="T42" fmla="*/ 191 w 602"/>
              <a:gd name="T43" fmla="*/ 333 h 609"/>
              <a:gd name="T44" fmla="*/ 241 w 602"/>
              <a:gd name="T45" fmla="*/ 311 h 609"/>
              <a:gd name="T46" fmla="*/ 276 w 602"/>
              <a:gd name="T47" fmla="*/ 354 h 609"/>
              <a:gd name="T48" fmla="*/ 304 w 602"/>
              <a:gd name="T49" fmla="*/ 156 h 609"/>
              <a:gd name="T50" fmla="*/ 333 w 602"/>
              <a:gd name="T51" fmla="*/ 354 h 609"/>
              <a:gd name="T52" fmla="*/ 368 w 602"/>
              <a:gd name="T53" fmla="*/ 311 h 609"/>
              <a:gd name="T54" fmla="*/ 417 w 602"/>
              <a:gd name="T55" fmla="*/ 333 h 609"/>
              <a:gd name="T56" fmla="*/ 347 w 602"/>
              <a:gd name="T57" fmla="*/ 57 h 609"/>
              <a:gd name="T58" fmla="*/ 255 w 602"/>
              <a:gd name="T59" fmla="*/ 57 h 609"/>
              <a:gd name="T60" fmla="*/ 255 w 602"/>
              <a:gd name="T61" fmla="*/ 0 h 609"/>
              <a:gd name="T62" fmla="*/ 375 w 602"/>
              <a:gd name="T63" fmla="*/ 29 h 609"/>
              <a:gd name="T64" fmla="*/ 142 w 602"/>
              <a:gd name="T65" fmla="*/ 608 h 609"/>
              <a:gd name="T66" fmla="*/ 29 w 602"/>
              <a:gd name="T67" fmla="*/ 608 h 609"/>
              <a:gd name="T68" fmla="*/ 0 w 602"/>
              <a:gd name="T69" fmla="*/ 467 h 609"/>
              <a:gd name="T70" fmla="*/ 29 w 602"/>
              <a:gd name="T71" fmla="*/ 439 h 609"/>
              <a:gd name="T72" fmla="*/ 57 w 602"/>
              <a:gd name="T73" fmla="*/ 552 h 609"/>
              <a:gd name="T74" fmla="*/ 170 w 602"/>
              <a:gd name="T75" fmla="*/ 580 h 609"/>
              <a:gd name="T76" fmla="*/ 57 w 602"/>
              <a:gd name="T77" fmla="*/ 255 h 609"/>
              <a:gd name="T78" fmla="*/ 57 w 602"/>
              <a:gd name="T79" fmla="*/ 354 h 609"/>
              <a:gd name="T80" fmla="*/ 0 w 602"/>
              <a:gd name="T81" fmla="*/ 354 h 609"/>
              <a:gd name="T82" fmla="*/ 29 w 602"/>
              <a:gd name="T83" fmla="*/ 227 h 609"/>
              <a:gd name="T84" fmla="*/ 142 w 602"/>
              <a:gd name="T85" fmla="*/ 57 h 609"/>
              <a:gd name="T86" fmla="*/ 142 w 602"/>
              <a:gd name="T87" fmla="*/ 57 h 609"/>
              <a:gd name="T88" fmla="*/ 57 w 602"/>
              <a:gd name="T89" fmla="*/ 142 h 609"/>
              <a:gd name="T90" fmla="*/ 0 w 602"/>
              <a:gd name="T91" fmla="*/ 142 h 609"/>
              <a:gd name="T92" fmla="*/ 0 w 602"/>
              <a:gd name="T93" fmla="*/ 29 h 609"/>
              <a:gd name="T94" fmla="*/ 142 w 602"/>
              <a:gd name="T95" fmla="*/ 0 h 609"/>
              <a:gd name="T96" fmla="*/ 170 w 602"/>
              <a:gd name="T97" fmla="*/ 29 h 609"/>
              <a:gd name="T98" fmla="*/ 255 w 602"/>
              <a:gd name="T99" fmla="*/ 552 h 609"/>
              <a:gd name="T100" fmla="*/ 347 w 602"/>
              <a:gd name="T101" fmla="*/ 552 h 609"/>
              <a:gd name="T102" fmla="*/ 347 w 602"/>
              <a:gd name="T103" fmla="*/ 608 h 609"/>
              <a:gd name="T104" fmla="*/ 226 w 602"/>
              <a:gd name="T105" fmla="*/ 580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2" h="609">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lnTo>
                  <a:pt x="544" y="467"/>
                </a:lnTo>
                <a:cubicBezTo>
                  <a:pt x="544" y="446"/>
                  <a:pt x="559" y="439"/>
                  <a:pt x="573" y="439"/>
                </a:cubicBezTo>
                <a:cubicBezTo>
                  <a:pt x="594" y="439"/>
                  <a:pt x="601" y="446"/>
                  <a:pt x="601" y="467"/>
                </a:cubicBezTo>
                <a:cubicBezTo>
                  <a:pt x="601" y="580"/>
                  <a:pt x="601" y="580"/>
                  <a:pt x="601" y="580"/>
                </a:cubicBezTo>
                <a:cubicBezTo>
                  <a:pt x="601" y="594"/>
                  <a:pt x="594" y="608"/>
                  <a:pt x="573" y="608"/>
                </a:cubicBezTo>
                <a:close/>
                <a:moveTo>
                  <a:pt x="573" y="227"/>
                </a:moveTo>
                <a:lnTo>
                  <a:pt x="573" y="227"/>
                </a:lnTo>
                <a:cubicBezTo>
                  <a:pt x="594" y="227"/>
                  <a:pt x="601" y="241"/>
                  <a:pt x="601" y="255"/>
                </a:cubicBezTo>
                <a:cubicBezTo>
                  <a:pt x="601" y="354"/>
                  <a:pt x="601" y="354"/>
                  <a:pt x="601" y="354"/>
                </a:cubicBezTo>
                <a:cubicBezTo>
                  <a:pt x="601" y="368"/>
                  <a:pt x="594"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lnTo>
                  <a:pt x="544" y="142"/>
                </a:lnTo>
                <a:cubicBezTo>
                  <a:pt x="544" y="57"/>
                  <a:pt x="544" y="57"/>
                  <a:pt x="544" y="57"/>
                </a:cubicBezTo>
                <a:cubicBezTo>
                  <a:pt x="460" y="57"/>
                  <a:pt x="460" y="57"/>
                  <a:pt x="460" y="57"/>
                </a:cubicBezTo>
                <a:lnTo>
                  <a:pt x="460" y="57"/>
                </a:lnTo>
                <a:cubicBezTo>
                  <a:pt x="446" y="57"/>
                  <a:pt x="431" y="50"/>
                  <a:pt x="431" y="29"/>
                </a:cubicBezTo>
                <a:cubicBezTo>
                  <a:pt x="431" y="15"/>
                  <a:pt x="446" y="0"/>
                  <a:pt x="460" y="0"/>
                </a:cubicBezTo>
                <a:lnTo>
                  <a:pt x="460" y="0"/>
                </a:lnTo>
                <a:cubicBezTo>
                  <a:pt x="573" y="0"/>
                  <a:pt x="573" y="0"/>
                  <a:pt x="573" y="0"/>
                </a:cubicBezTo>
                <a:cubicBezTo>
                  <a:pt x="594" y="0"/>
                  <a:pt x="601" y="15"/>
                  <a:pt x="601" y="29"/>
                </a:cubicBezTo>
                <a:cubicBezTo>
                  <a:pt x="601" y="142"/>
                  <a:pt x="601" y="142"/>
                  <a:pt x="601" y="142"/>
                </a:cubicBezTo>
                <a:cubicBezTo>
                  <a:pt x="601" y="163"/>
                  <a:pt x="594" y="170"/>
                  <a:pt x="573" y="170"/>
                </a:cubicBezTo>
                <a:close/>
                <a:moveTo>
                  <a:pt x="410" y="354"/>
                </a:moveTo>
                <a:lnTo>
                  <a:pt x="410" y="354"/>
                </a:lnTo>
                <a:cubicBezTo>
                  <a:pt x="325" y="446"/>
                  <a:pt x="325" y="446"/>
                  <a:pt x="325" y="446"/>
                </a:cubicBezTo>
                <a:lnTo>
                  <a:pt x="325" y="446"/>
                </a:lnTo>
                <a:cubicBezTo>
                  <a:pt x="318" y="453"/>
                  <a:pt x="311" y="453"/>
                  <a:pt x="304" y="453"/>
                </a:cubicBezTo>
                <a:cubicBezTo>
                  <a:pt x="290" y="453"/>
                  <a:pt x="283" y="453"/>
                  <a:pt x="283" y="446"/>
                </a:cubicBezTo>
                <a:lnTo>
                  <a:pt x="283" y="446"/>
                </a:lnTo>
                <a:cubicBezTo>
                  <a:pt x="198" y="354"/>
                  <a:pt x="198" y="354"/>
                  <a:pt x="198" y="354"/>
                </a:cubicBezTo>
                <a:lnTo>
                  <a:pt x="198" y="354"/>
                </a:lnTo>
                <a:cubicBezTo>
                  <a:pt x="191" y="347"/>
                  <a:pt x="191" y="340"/>
                  <a:pt x="191" y="333"/>
                </a:cubicBezTo>
                <a:cubicBezTo>
                  <a:pt x="191" y="319"/>
                  <a:pt x="198" y="304"/>
                  <a:pt x="219" y="304"/>
                </a:cubicBezTo>
                <a:cubicBezTo>
                  <a:pt x="226" y="304"/>
                  <a:pt x="233" y="311"/>
                  <a:pt x="241" y="311"/>
                </a:cubicBezTo>
                <a:lnTo>
                  <a:pt x="241" y="311"/>
                </a:lnTo>
                <a:cubicBezTo>
                  <a:pt x="276" y="354"/>
                  <a:pt x="276" y="354"/>
                  <a:pt x="276" y="354"/>
                </a:cubicBezTo>
                <a:cubicBezTo>
                  <a:pt x="276" y="184"/>
                  <a:pt x="276" y="184"/>
                  <a:pt x="276" y="184"/>
                </a:cubicBezTo>
                <a:cubicBezTo>
                  <a:pt x="276" y="163"/>
                  <a:pt x="283" y="156"/>
                  <a:pt x="304" y="156"/>
                </a:cubicBezTo>
                <a:cubicBezTo>
                  <a:pt x="318" y="156"/>
                  <a:pt x="333" y="163"/>
                  <a:pt x="333" y="184"/>
                </a:cubicBezTo>
                <a:cubicBezTo>
                  <a:pt x="333" y="354"/>
                  <a:pt x="333" y="354"/>
                  <a:pt x="333" y="354"/>
                </a:cubicBezTo>
                <a:cubicBezTo>
                  <a:pt x="368" y="311"/>
                  <a:pt x="368" y="311"/>
                  <a:pt x="368" y="311"/>
                </a:cubicBezTo>
                <a:lnTo>
                  <a:pt x="368" y="311"/>
                </a:lnTo>
                <a:cubicBezTo>
                  <a:pt x="368" y="311"/>
                  <a:pt x="375" y="304"/>
                  <a:pt x="389" y="304"/>
                </a:cubicBezTo>
                <a:cubicBezTo>
                  <a:pt x="403" y="304"/>
                  <a:pt x="417" y="319"/>
                  <a:pt x="417" y="333"/>
                </a:cubicBezTo>
                <a:cubicBezTo>
                  <a:pt x="417" y="340"/>
                  <a:pt x="410" y="347"/>
                  <a:pt x="410" y="354"/>
                </a:cubicBezTo>
                <a:close/>
                <a:moveTo>
                  <a:pt x="347" y="57"/>
                </a:moveTo>
                <a:lnTo>
                  <a:pt x="347" y="57"/>
                </a:lnTo>
                <a:cubicBezTo>
                  <a:pt x="255" y="57"/>
                  <a:pt x="255" y="57"/>
                  <a:pt x="255" y="57"/>
                </a:cubicBezTo>
                <a:cubicBezTo>
                  <a:pt x="241" y="57"/>
                  <a:pt x="226" y="50"/>
                  <a:pt x="226" y="29"/>
                </a:cubicBezTo>
                <a:cubicBezTo>
                  <a:pt x="226" y="15"/>
                  <a:pt x="241" y="0"/>
                  <a:pt x="255" y="0"/>
                </a:cubicBezTo>
                <a:cubicBezTo>
                  <a:pt x="347" y="0"/>
                  <a:pt x="347" y="0"/>
                  <a:pt x="347" y="0"/>
                </a:cubicBezTo>
                <a:cubicBezTo>
                  <a:pt x="368" y="0"/>
                  <a:pt x="375" y="15"/>
                  <a:pt x="375" y="29"/>
                </a:cubicBezTo>
                <a:cubicBezTo>
                  <a:pt x="375" y="50"/>
                  <a:pt x="368" y="57"/>
                  <a:pt x="347" y="57"/>
                </a:cubicBezTo>
                <a:close/>
                <a:moveTo>
                  <a:pt x="142" y="608"/>
                </a:moveTo>
                <a:lnTo>
                  <a:pt x="142" y="608"/>
                </a:lnTo>
                <a:cubicBezTo>
                  <a:pt x="29" y="608"/>
                  <a:pt x="29" y="608"/>
                  <a:pt x="29" y="608"/>
                </a:cubicBezTo>
                <a:cubicBezTo>
                  <a:pt x="15" y="608"/>
                  <a:pt x="0" y="594"/>
                  <a:pt x="0" y="580"/>
                </a:cubicBezTo>
                <a:cubicBezTo>
                  <a:pt x="0" y="467"/>
                  <a:pt x="0" y="467"/>
                  <a:pt x="0" y="467"/>
                </a:cubicBezTo>
                <a:lnTo>
                  <a:pt x="0" y="467"/>
                </a:lnTo>
                <a:cubicBezTo>
                  <a:pt x="0" y="446"/>
                  <a:pt x="15"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15" y="382"/>
                  <a:pt x="0" y="368"/>
                  <a:pt x="0" y="354"/>
                </a:cubicBezTo>
                <a:cubicBezTo>
                  <a:pt x="0" y="255"/>
                  <a:pt x="0" y="255"/>
                  <a:pt x="0" y="255"/>
                </a:cubicBezTo>
                <a:cubicBezTo>
                  <a:pt x="0" y="241"/>
                  <a:pt x="15" y="227"/>
                  <a:pt x="29" y="227"/>
                </a:cubicBezTo>
                <a:cubicBezTo>
                  <a:pt x="43"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43" y="170"/>
                  <a:pt x="29" y="170"/>
                </a:cubicBezTo>
                <a:cubicBezTo>
                  <a:pt x="15" y="170"/>
                  <a:pt x="0" y="163"/>
                  <a:pt x="0" y="142"/>
                </a:cubicBezTo>
                <a:lnTo>
                  <a:pt x="0" y="142"/>
                </a:lnTo>
                <a:cubicBezTo>
                  <a:pt x="0" y="29"/>
                  <a:pt x="0" y="29"/>
                  <a:pt x="0" y="29"/>
                </a:cubicBezTo>
                <a:cubicBezTo>
                  <a:pt x="0" y="15"/>
                  <a:pt x="15" y="0"/>
                  <a:pt x="29" y="0"/>
                </a:cubicBezTo>
                <a:cubicBezTo>
                  <a:pt x="142" y="0"/>
                  <a:pt x="142" y="0"/>
                  <a:pt x="142" y="0"/>
                </a:cubicBezTo>
                <a:lnTo>
                  <a:pt x="142" y="0"/>
                </a:lnTo>
                <a:cubicBezTo>
                  <a:pt x="156" y="0"/>
                  <a:pt x="170" y="15"/>
                  <a:pt x="170" y="29"/>
                </a:cubicBezTo>
                <a:cubicBezTo>
                  <a:pt x="170" y="50"/>
                  <a:pt x="156" y="57"/>
                  <a:pt x="142" y="57"/>
                </a:cubicBezTo>
                <a:close/>
                <a:moveTo>
                  <a:pt x="255" y="552"/>
                </a:moveTo>
                <a:lnTo>
                  <a:pt x="255" y="552"/>
                </a:lnTo>
                <a:cubicBezTo>
                  <a:pt x="347" y="552"/>
                  <a:pt x="347" y="552"/>
                  <a:pt x="347" y="552"/>
                </a:cubicBezTo>
                <a:cubicBezTo>
                  <a:pt x="368" y="552"/>
                  <a:pt x="375" y="559"/>
                  <a:pt x="375" y="580"/>
                </a:cubicBezTo>
                <a:cubicBezTo>
                  <a:pt x="375" y="594"/>
                  <a:pt x="368" y="608"/>
                  <a:pt x="347" y="608"/>
                </a:cubicBezTo>
                <a:cubicBezTo>
                  <a:pt x="255" y="608"/>
                  <a:pt x="255" y="608"/>
                  <a:pt x="255" y="608"/>
                </a:cubicBezTo>
                <a:cubicBezTo>
                  <a:pt x="241" y="608"/>
                  <a:pt x="226" y="594"/>
                  <a:pt x="226" y="580"/>
                </a:cubicBezTo>
                <a:cubicBezTo>
                  <a:pt x="226" y="559"/>
                  <a:pt x="241" y="552"/>
                  <a:pt x="255" y="5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2" name="Freeform 46"/>
          <p:cNvSpPr>
            <a:spLocks noChangeArrowheads="1"/>
          </p:cNvSpPr>
          <p:nvPr/>
        </p:nvSpPr>
        <p:spPr bwMode="auto">
          <a:xfrm>
            <a:off x="11261968" y="9872135"/>
            <a:ext cx="579814" cy="584200"/>
          </a:xfrm>
          <a:custGeom>
            <a:avLst/>
            <a:gdLst>
              <a:gd name="T0" fmla="*/ 573 w 602"/>
              <a:gd name="T1" fmla="*/ 608 h 609"/>
              <a:gd name="T2" fmla="*/ 431 w 602"/>
              <a:gd name="T3" fmla="*/ 580 h 609"/>
              <a:gd name="T4" fmla="*/ 544 w 602"/>
              <a:gd name="T5" fmla="*/ 552 h 609"/>
              <a:gd name="T6" fmla="*/ 544 w 602"/>
              <a:gd name="T7" fmla="*/ 467 h 609"/>
              <a:gd name="T8" fmla="*/ 601 w 602"/>
              <a:gd name="T9" fmla="*/ 467 h 609"/>
              <a:gd name="T10" fmla="*/ 573 w 602"/>
              <a:gd name="T11" fmla="*/ 608 h 609"/>
              <a:gd name="T12" fmla="*/ 573 w 602"/>
              <a:gd name="T13" fmla="*/ 227 h 609"/>
              <a:gd name="T14" fmla="*/ 601 w 602"/>
              <a:gd name="T15" fmla="*/ 354 h 609"/>
              <a:gd name="T16" fmla="*/ 544 w 602"/>
              <a:gd name="T17" fmla="*/ 354 h 609"/>
              <a:gd name="T18" fmla="*/ 573 w 602"/>
              <a:gd name="T19" fmla="*/ 227 h 609"/>
              <a:gd name="T20" fmla="*/ 573 w 602"/>
              <a:gd name="T21" fmla="*/ 170 h 609"/>
              <a:gd name="T22" fmla="*/ 544 w 602"/>
              <a:gd name="T23" fmla="*/ 142 h 609"/>
              <a:gd name="T24" fmla="*/ 460 w 602"/>
              <a:gd name="T25" fmla="*/ 57 h 609"/>
              <a:gd name="T26" fmla="*/ 431 w 602"/>
              <a:gd name="T27" fmla="*/ 29 h 609"/>
              <a:gd name="T28" fmla="*/ 460 w 602"/>
              <a:gd name="T29" fmla="*/ 0 h 609"/>
              <a:gd name="T30" fmla="*/ 601 w 602"/>
              <a:gd name="T31" fmla="*/ 29 h 609"/>
              <a:gd name="T32" fmla="*/ 573 w 602"/>
              <a:gd name="T33" fmla="*/ 170 h 609"/>
              <a:gd name="T34" fmla="*/ 347 w 602"/>
              <a:gd name="T35" fmla="*/ 608 h 609"/>
              <a:gd name="T36" fmla="*/ 226 w 602"/>
              <a:gd name="T37" fmla="*/ 580 h 609"/>
              <a:gd name="T38" fmla="*/ 347 w 602"/>
              <a:gd name="T39" fmla="*/ 552 h 609"/>
              <a:gd name="T40" fmla="*/ 347 w 602"/>
              <a:gd name="T41" fmla="*/ 608 h 609"/>
              <a:gd name="T42" fmla="*/ 347 w 602"/>
              <a:gd name="T43" fmla="*/ 57 h 609"/>
              <a:gd name="T44" fmla="*/ 226 w 602"/>
              <a:gd name="T45" fmla="*/ 29 h 609"/>
              <a:gd name="T46" fmla="*/ 347 w 602"/>
              <a:gd name="T47" fmla="*/ 0 h 609"/>
              <a:gd name="T48" fmla="*/ 347 w 602"/>
              <a:gd name="T49" fmla="*/ 57 h 609"/>
              <a:gd name="T50" fmla="*/ 142 w 602"/>
              <a:gd name="T51" fmla="*/ 608 h 609"/>
              <a:gd name="T52" fmla="*/ 0 w 602"/>
              <a:gd name="T53" fmla="*/ 580 h 609"/>
              <a:gd name="T54" fmla="*/ 0 w 602"/>
              <a:gd name="T55" fmla="*/ 467 h 609"/>
              <a:gd name="T56" fmla="*/ 57 w 602"/>
              <a:gd name="T57" fmla="*/ 467 h 609"/>
              <a:gd name="T58" fmla="*/ 142 w 602"/>
              <a:gd name="T59" fmla="*/ 552 h 609"/>
              <a:gd name="T60" fmla="*/ 142 w 602"/>
              <a:gd name="T61" fmla="*/ 608 h 609"/>
              <a:gd name="T62" fmla="*/ 57 w 602"/>
              <a:gd name="T63" fmla="*/ 255 h 609"/>
              <a:gd name="T64" fmla="*/ 29 w 602"/>
              <a:gd name="T65" fmla="*/ 382 h 609"/>
              <a:gd name="T66" fmla="*/ 0 w 602"/>
              <a:gd name="T67" fmla="*/ 255 h 609"/>
              <a:gd name="T68" fmla="*/ 57 w 602"/>
              <a:gd name="T69" fmla="*/ 255 h 609"/>
              <a:gd name="T70" fmla="*/ 142 w 602"/>
              <a:gd name="T71" fmla="*/ 57 h 609"/>
              <a:gd name="T72" fmla="*/ 57 w 602"/>
              <a:gd name="T73" fmla="*/ 57 h 609"/>
              <a:gd name="T74" fmla="*/ 29 w 602"/>
              <a:gd name="T75" fmla="*/ 170 h 609"/>
              <a:gd name="T76" fmla="*/ 0 w 602"/>
              <a:gd name="T77" fmla="*/ 142 h 609"/>
              <a:gd name="T78" fmla="*/ 29 w 602"/>
              <a:gd name="T79" fmla="*/ 0 h 609"/>
              <a:gd name="T80" fmla="*/ 142 w 602"/>
              <a:gd name="T81" fmla="*/ 0 h 609"/>
              <a:gd name="T82" fmla="*/ 142 w 602"/>
              <a:gd name="T83" fmla="*/ 5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609">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lnTo>
                  <a:pt x="544" y="467"/>
                </a:lnTo>
                <a:cubicBezTo>
                  <a:pt x="544" y="446"/>
                  <a:pt x="559" y="439"/>
                  <a:pt x="573" y="439"/>
                </a:cubicBezTo>
                <a:cubicBezTo>
                  <a:pt x="587" y="439"/>
                  <a:pt x="601" y="446"/>
                  <a:pt x="601" y="467"/>
                </a:cubicBezTo>
                <a:cubicBezTo>
                  <a:pt x="601" y="580"/>
                  <a:pt x="601" y="580"/>
                  <a:pt x="601" y="580"/>
                </a:cubicBezTo>
                <a:cubicBezTo>
                  <a:pt x="601" y="594"/>
                  <a:pt x="587" y="608"/>
                  <a:pt x="573" y="608"/>
                </a:cubicBezTo>
                <a:close/>
                <a:moveTo>
                  <a:pt x="573" y="227"/>
                </a:moveTo>
                <a:lnTo>
                  <a:pt x="573" y="227"/>
                </a:lnTo>
                <a:cubicBezTo>
                  <a:pt x="587" y="227"/>
                  <a:pt x="601" y="241"/>
                  <a:pt x="601" y="255"/>
                </a:cubicBezTo>
                <a:cubicBezTo>
                  <a:pt x="601" y="354"/>
                  <a:pt x="601" y="354"/>
                  <a:pt x="601" y="354"/>
                </a:cubicBezTo>
                <a:cubicBezTo>
                  <a:pt x="601" y="368"/>
                  <a:pt x="587"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lnTo>
                  <a:pt x="544" y="142"/>
                </a:lnTo>
                <a:cubicBezTo>
                  <a:pt x="544" y="57"/>
                  <a:pt x="544" y="57"/>
                  <a:pt x="544" y="57"/>
                </a:cubicBezTo>
                <a:cubicBezTo>
                  <a:pt x="460" y="57"/>
                  <a:pt x="460" y="57"/>
                  <a:pt x="460" y="57"/>
                </a:cubicBezTo>
                <a:lnTo>
                  <a:pt x="460" y="57"/>
                </a:lnTo>
                <a:cubicBezTo>
                  <a:pt x="446" y="57"/>
                  <a:pt x="431" y="50"/>
                  <a:pt x="431" y="29"/>
                </a:cubicBezTo>
                <a:cubicBezTo>
                  <a:pt x="431" y="15"/>
                  <a:pt x="446" y="0"/>
                  <a:pt x="460" y="0"/>
                </a:cubicBezTo>
                <a:lnTo>
                  <a:pt x="460" y="0"/>
                </a:lnTo>
                <a:cubicBezTo>
                  <a:pt x="573" y="0"/>
                  <a:pt x="573" y="0"/>
                  <a:pt x="573" y="0"/>
                </a:cubicBezTo>
                <a:cubicBezTo>
                  <a:pt x="587" y="0"/>
                  <a:pt x="601" y="15"/>
                  <a:pt x="601" y="29"/>
                </a:cubicBezTo>
                <a:cubicBezTo>
                  <a:pt x="601" y="142"/>
                  <a:pt x="601" y="142"/>
                  <a:pt x="601" y="142"/>
                </a:cubicBezTo>
                <a:cubicBezTo>
                  <a:pt x="601" y="163"/>
                  <a:pt x="587" y="170"/>
                  <a:pt x="573" y="170"/>
                </a:cubicBezTo>
                <a:close/>
                <a:moveTo>
                  <a:pt x="347" y="608"/>
                </a:moveTo>
                <a:lnTo>
                  <a:pt x="347" y="608"/>
                </a:lnTo>
                <a:cubicBezTo>
                  <a:pt x="255" y="608"/>
                  <a:pt x="255" y="608"/>
                  <a:pt x="255" y="608"/>
                </a:cubicBezTo>
                <a:cubicBezTo>
                  <a:pt x="233" y="608"/>
                  <a:pt x="226" y="594"/>
                  <a:pt x="226" y="580"/>
                </a:cubicBezTo>
                <a:cubicBezTo>
                  <a:pt x="226" y="559"/>
                  <a:pt x="233" y="552"/>
                  <a:pt x="255" y="552"/>
                </a:cubicBezTo>
                <a:cubicBezTo>
                  <a:pt x="347" y="552"/>
                  <a:pt x="347" y="552"/>
                  <a:pt x="347" y="552"/>
                </a:cubicBezTo>
                <a:cubicBezTo>
                  <a:pt x="361" y="552"/>
                  <a:pt x="375" y="559"/>
                  <a:pt x="375" y="580"/>
                </a:cubicBezTo>
                <a:cubicBezTo>
                  <a:pt x="375" y="594"/>
                  <a:pt x="361" y="608"/>
                  <a:pt x="347" y="608"/>
                </a:cubicBezTo>
                <a:close/>
                <a:moveTo>
                  <a:pt x="347" y="57"/>
                </a:moveTo>
                <a:lnTo>
                  <a:pt x="347" y="57"/>
                </a:lnTo>
                <a:cubicBezTo>
                  <a:pt x="255" y="57"/>
                  <a:pt x="255" y="57"/>
                  <a:pt x="255" y="57"/>
                </a:cubicBezTo>
                <a:cubicBezTo>
                  <a:pt x="233" y="57"/>
                  <a:pt x="226" y="50"/>
                  <a:pt x="226" y="29"/>
                </a:cubicBezTo>
                <a:cubicBezTo>
                  <a:pt x="226" y="15"/>
                  <a:pt x="233" y="0"/>
                  <a:pt x="255" y="0"/>
                </a:cubicBezTo>
                <a:cubicBezTo>
                  <a:pt x="347" y="0"/>
                  <a:pt x="347" y="0"/>
                  <a:pt x="347" y="0"/>
                </a:cubicBezTo>
                <a:cubicBezTo>
                  <a:pt x="361" y="0"/>
                  <a:pt x="375" y="15"/>
                  <a:pt x="375" y="29"/>
                </a:cubicBezTo>
                <a:cubicBezTo>
                  <a:pt x="375" y="50"/>
                  <a:pt x="361" y="57"/>
                  <a:pt x="347" y="57"/>
                </a:cubicBezTo>
                <a:close/>
                <a:moveTo>
                  <a:pt x="142" y="608"/>
                </a:moveTo>
                <a:lnTo>
                  <a:pt x="142" y="608"/>
                </a:lnTo>
                <a:cubicBezTo>
                  <a:pt x="29" y="608"/>
                  <a:pt x="29" y="608"/>
                  <a:pt x="29" y="608"/>
                </a:cubicBezTo>
                <a:cubicBezTo>
                  <a:pt x="7" y="608"/>
                  <a:pt x="0" y="594"/>
                  <a:pt x="0" y="580"/>
                </a:cubicBezTo>
                <a:cubicBezTo>
                  <a:pt x="0" y="467"/>
                  <a:pt x="0" y="467"/>
                  <a:pt x="0" y="467"/>
                </a:cubicBezTo>
                <a:lnTo>
                  <a:pt x="0" y="467"/>
                </a:lnTo>
                <a:cubicBezTo>
                  <a:pt x="0" y="446"/>
                  <a:pt x="7"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7" y="382"/>
                  <a:pt x="0" y="368"/>
                  <a:pt x="0" y="354"/>
                </a:cubicBezTo>
                <a:cubicBezTo>
                  <a:pt x="0" y="255"/>
                  <a:pt x="0" y="255"/>
                  <a:pt x="0" y="255"/>
                </a:cubicBezTo>
                <a:cubicBezTo>
                  <a:pt x="0" y="241"/>
                  <a:pt x="7" y="227"/>
                  <a:pt x="29" y="227"/>
                </a:cubicBezTo>
                <a:cubicBezTo>
                  <a:pt x="43" y="227"/>
                  <a:pt x="57" y="241"/>
                  <a:pt x="57" y="255"/>
                </a:cubicBezTo>
                <a:close/>
                <a:moveTo>
                  <a:pt x="142" y="57"/>
                </a:moveTo>
                <a:lnTo>
                  <a:pt x="142" y="57"/>
                </a:lnTo>
                <a:lnTo>
                  <a:pt x="142" y="57"/>
                </a:lnTo>
                <a:cubicBezTo>
                  <a:pt x="57" y="57"/>
                  <a:pt x="57" y="57"/>
                  <a:pt x="57" y="57"/>
                </a:cubicBezTo>
                <a:cubicBezTo>
                  <a:pt x="57" y="142"/>
                  <a:pt x="57" y="142"/>
                  <a:pt x="57" y="142"/>
                </a:cubicBezTo>
                <a:cubicBezTo>
                  <a:pt x="57" y="163"/>
                  <a:pt x="43" y="170"/>
                  <a:pt x="29" y="170"/>
                </a:cubicBezTo>
                <a:cubicBezTo>
                  <a:pt x="7" y="170"/>
                  <a:pt x="0" y="163"/>
                  <a:pt x="0" y="142"/>
                </a:cubicBezTo>
                <a:lnTo>
                  <a:pt x="0" y="142"/>
                </a:lnTo>
                <a:cubicBezTo>
                  <a:pt x="0" y="29"/>
                  <a:pt x="0" y="29"/>
                  <a:pt x="0" y="29"/>
                </a:cubicBezTo>
                <a:cubicBezTo>
                  <a:pt x="0" y="15"/>
                  <a:pt x="7" y="0"/>
                  <a:pt x="29" y="0"/>
                </a:cubicBezTo>
                <a:cubicBezTo>
                  <a:pt x="142" y="0"/>
                  <a:pt x="142" y="0"/>
                  <a:pt x="142" y="0"/>
                </a:cubicBezTo>
                <a:lnTo>
                  <a:pt x="142" y="0"/>
                </a:lnTo>
                <a:cubicBezTo>
                  <a:pt x="156" y="0"/>
                  <a:pt x="170" y="15"/>
                  <a:pt x="170" y="29"/>
                </a:cubicBezTo>
                <a:cubicBezTo>
                  <a:pt x="170" y="50"/>
                  <a:pt x="156" y="57"/>
                  <a:pt x="142" y="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3" name="Freeform 47"/>
          <p:cNvSpPr>
            <a:spLocks noChangeArrowheads="1"/>
          </p:cNvSpPr>
          <p:nvPr/>
        </p:nvSpPr>
        <p:spPr bwMode="auto">
          <a:xfrm>
            <a:off x="10246234" y="9889068"/>
            <a:ext cx="584048" cy="558800"/>
          </a:xfrm>
          <a:custGeom>
            <a:avLst/>
            <a:gdLst>
              <a:gd name="T0" fmla="*/ 608 w 609"/>
              <a:gd name="T1" fmla="*/ 551 h 580"/>
              <a:gd name="T2" fmla="*/ 608 w 609"/>
              <a:gd name="T3" fmla="*/ 551 h 580"/>
              <a:gd name="T4" fmla="*/ 580 w 609"/>
              <a:gd name="T5" fmla="*/ 579 h 580"/>
              <a:gd name="T6" fmla="*/ 28 w 609"/>
              <a:gd name="T7" fmla="*/ 579 h 580"/>
              <a:gd name="T8" fmla="*/ 0 w 609"/>
              <a:gd name="T9" fmla="*/ 551 h 580"/>
              <a:gd name="T10" fmla="*/ 0 w 609"/>
              <a:gd name="T11" fmla="*/ 28 h 580"/>
              <a:gd name="T12" fmla="*/ 28 w 609"/>
              <a:gd name="T13" fmla="*/ 0 h 580"/>
              <a:gd name="T14" fmla="*/ 57 w 609"/>
              <a:gd name="T15" fmla="*/ 0 h 580"/>
              <a:gd name="T16" fmla="*/ 85 w 609"/>
              <a:gd name="T17" fmla="*/ 0 h 580"/>
              <a:gd name="T18" fmla="*/ 113 w 609"/>
              <a:gd name="T19" fmla="*/ 0 h 580"/>
              <a:gd name="T20" fmla="*/ 113 w 609"/>
              <a:gd name="T21" fmla="*/ 28 h 580"/>
              <a:gd name="T22" fmla="*/ 113 w 609"/>
              <a:gd name="T23" fmla="*/ 35 h 580"/>
              <a:gd name="T24" fmla="*/ 113 w 609"/>
              <a:gd name="T25" fmla="*/ 35 h 580"/>
              <a:gd name="T26" fmla="*/ 113 w 609"/>
              <a:gd name="T27" fmla="*/ 141 h 580"/>
              <a:gd name="T28" fmla="*/ 113 w 609"/>
              <a:gd name="T29" fmla="*/ 141 h 580"/>
              <a:gd name="T30" fmla="*/ 113 w 609"/>
              <a:gd name="T31" fmla="*/ 169 h 580"/>
              <a:gd name="T32" fmla="*/ 113 w 609"/>
              <a:gd name="T33" fmla="*/ 226 h 580"/>
              <a:gd name="T34" fmla="*/ 170 w 609"/>
              <a:gd name="T35" fmla="*/ 282 h 580"/>
              <a:gd name="T36" fmla="*/ 417 w 609"/>
              <a:gd name="T37" fmla="*/ 282 h 580"/>
              <a:gd name="T38" fmla="*/ 474 w 609"/>
              <a:gd name="T39" fmla="*/ 226 h 580"/>
              <a:gd name="T40" fmla="*/ 474 w 609"/>
              <a:gd name="T41" fmla="*/ 169 h 580"/>
              <a:gd name="T42" fmla="*/ 474 w 609"/>
              <a:gd name="T43" fmla="*/ 141 h 580"/>
              <a:gd name="T44" fmla="*/ 474 w 609"/>
              <a:gd name="T45" fmla="*/ 141 h 580"/>
              <a:gd name="T46" fmla="*/ 474 w 609"/>
              <a:gd name="T47" fmla="*/ 56 h 580"/>
              <a:gd name="T48" fmla="*/ 474 w 609"/>
              <a:gd name="T49" fmla="*/ 35 h 580"/>
              <a:gd name="T50" fmla="*/ 474 w 609"/>
              <a:gd name="T51" fmla="*/ 35 h 580"/>
              <a:gd name="T52" fmla="*/ 474 w 609"/>
              <a:gd name="T53" fmla="*/ 28 h 580"/>
              <a:gd name="T54" fmla="*/ 474 w 609"/>
              <a:gd name="T55" fmla="*/ 0 h 580"/>
              <a:gd name="T56" fmla="*/ 481 w 609"/>
              <a:gd name="T57" fmla="*/ 0 h 580"/>
              <a:gd name="T58" fmla="*/ 495 w 609"/>
              <a:gd name="T59" fmla="*/ 0 h 580"/>
              <a:gd name="T60" fmla="*/ 495 w 609"/>
              <a:gd name="T61" fmla="*/ 0 h 580"/>
              <a:gd name="T62" fmla="*/ 509 w 609"/>
              <a:gd name="T63" fmla="*/ 7 h 580"/>
              <a:gd name="T64" fmla="*/ 509 w 609"/>
              <a:gd name="T65" fmla="*/ 7 h 580"/>
              <a:gd name="T66" fmla="*/ 594 w 609"/>
              <a:gd name="T67" fmla="*/ 91 h 580"/>
              <a:gd name="T68" fmla="*/ 594 w 609"/>
              <a:gd name="T69" fmla="*/ 91 h 580"/>
              <a:gd name="T70" fmla="*/ 608 w 609"/>
              <a:gd name="T71" fmla="*/ 113 h 580"/>
              <a:gd name="T72" fmla="*/ 608 w 609"/>
              <a:gd name="T73" fmla="*/ 551 h 580"/>
              <a:gd name="T74" fmla="*/ 445 w 609"/>
              <a:gd name="T75" fmla="*/ 226 h 580"/>
              <a:gd name="T76" fmla="*/ 445 w 609"/>
              <a:gd name="T77" fmla="*/ 226 h 580"/>
              <a:gd name="T78" fmla="*/ 417 w 609"/>
              <a:gd name="T79" fmla="*/ 254 h 580"/>
              <a:gd name="T80" fmla="*/ 382 w 609"/>
              <a:gd name="T81" fmla="*/ 254 h 580"/>
              <a:gd name="T82" fmla="*/ 382 w 609"/>
              <a:gd name="T83" fmla="*/ 254 h 580"/>
              <a:gd name="T84" fmla="*/ 212 w 609"/>
              <a:gd name="T85" fmla="*/ 254 h 580"/>
              <a:gd name="T86" fmla="*/ 212 w 609"/>
              <a:gd name="T87" fmla="*/ 254 h 580"/>
              <a:gd name="T88" fmla="*/ 170 w 609"/>
              <a:gd name="T89" fmla="*/ 254 h 580"/>
              <a:gd name="T90" fmla="*/ 141 w 609"/>
              <a:gd name="T91" fmla="*/ 226 h 580"/>
              <a:gd name="T92" fmla="*/ 141 w 609"/>
              <a:gd name="T93" fmla="*/ 169 h 580"/>
              <a:gd name="T94" fmla="*/ 141 w 609"/>
              <a:gd name="T95" fmla="*/ 169 h 580"/>
              <a:gd name="T96" fmla="*/ 141 w 609"/>
              <a:gd name="T97" fmla="*/ 0 h 580"/>
              <a:gd name="T98" fmla="*/ 445 w 609"/>
              <a:gd name="T99" fmla="*/ 0 h 580"/>
              <a:gd name="T100" fmla="*/ 445 w 609"/>
              <a:gd name="T101" fmla="*/ 169 h 580"/>
              <a:gd name="T102" fmla="*/ 445 w 609"/>
              <a:gd name="T103" fmla="*/ 169 h 580"/>
              <a:gd name="T104" fmla="*/ 445 w 609"/>
              <a:gd name="T105" fmla="*/ 226 h 580"/>
              <a:gd name="T106" fmla="*/ 389 w 609"/>
              <a:gd name="T107" fmla="*/ 35 h 580"/>
              <a:gd name="T108" fmla="*/ 389 w 609"/>
              <a:gd name="T109" fmla="*/ 35 h 580"/>
              <a:gd name="T110" fmla="*/ 304 w 609"/>
              <a:gd name="T111" fmla="*/ 35 h 580"/>
              <a:gd name="T112" fmla="*/ 304 w 609"/>
              <a:gd name="T113" fmla="*/ 212 h 580"/>
              <a:gd name="T114" fmla="*/ 389 w 609"/>
              <a:gd name="T115" fmla="*/ 212 h 580"/>
              <a:gd name="T116" fmla="*/ 389 w 609"/>
              <a:gd name="T117" fmla="*/ 35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9" h="580">
                <a:moveTo>
                  <a:pt x="608" y="551"/>
                </a:moveTo>
                <a:lnTo>
                  <a:pt x="608" y="551"/>
                </a:lnTo>
                <a:cubicBezTo>
                  <a:pt x="608" y="572"/>
                  <a:pt x="594" y="579"/>
                  <a:pt x="580" y="579"/>
                </a:cubicBezTo>
                <a:cubicBezTo>
                  <a:pt x="28" y="579"/>
                  <a:pt x="28" y="579"/>
                  <a:pt x="28" y="579"/>
                </a:cubicBezTo>
                <a:cubicBezTo>
                  <a:pt x="14" y="579"/>
                  <a:pt x="0" y="572"/>
                  <a:pt x="0" y="551"/>
                </a:cubicBezTo>
                <a:cubicBezTo>
                  <a:pt x="0" y="28"/>
                  <a:pt x="0" y="28"/>
                  <a:pt x="0" y="28"/>
                </a:cubicBezTo>
                <a:cubicBezTo>
                  <a:pt x="0" y="7"/>
                  <a:pt x="14" y="0"/>
                  <a:pt x="28" y="0"/>
                </a:cubicBezTo>
                <a:cubicBezTo>
                  <a:pt x="57" y="0"/>
                  <a:pt x="57" y="0"/>
                  <a:pt x="57" y="0"/>
                </a:cubicBezTo>
                <a:cubicBezTo>
                  <a:pt x="85" y="0"/>
                  <a:pt x="85" y="0"/>
                  <a:pt x="85" y="0"/>
                </a:cubicBezTo>
                <a:cubicBezTo>
                  <a:pt x="113" y="0"/>
                  <a:pt x="113" y="0"/>
                  <a:pt x="113" y="0"/>
                </a:cubicBezTo>
                <a:cubicBezTo>
                  <a:pt x="113" y="28"/>
                  <a:pt x="113" y="28"/>
                  <a:pt x="113" y="28"/>
                </a:cubicBezTo>
                <a:cubicBezTo>
                  <a:pt x="113" y="35"/>
                  <a:pt x="113" y="35"/>
                  <a:pt x="113" y="35"/>
                </a:cubicBezTo>
                <a:lnTo>
                  <a:pt x="113" y="35"/>
                </a:lnTo>
                <a:cubicBezTo>
                  <a:pt x="113" y="141"/>
                  <a:pt x="113" y="141"/>
                  <a:pt x="113" y="141"/>
                </a:cubicBezTo>
                <a:lnTo>
                  <a:pt x="113" y="141"/>
                </a:lnTo>
                <a:cubicBezTo>
                  <a:pt x="113" y="169"/>
                  <a:pt x="113" y="169"/>
                  <a:pt x="113" y="169"/>
                </a:cubicBezTo>
                <a:cubicBezTo>
                  <a:pt x="113" y="226"/>
                  <a:pt x="113" y="226"/>
                  <a:pt x="113" y="226"/>
                </a:cubicBezTo>
                <a:cubicBezTo>
                  <a:pt x="113" y="254"/>
                  <a:pt x="141" y="282"/>
                  <a:pt x="170" y="282"/>
                </a:cubicBezTo>
                <a:cubicBezTo>
                  <a:pt x="417" y="282"/>
                  <a:pt x="417" y="282"/>
                  <a:pt x="417" y="282"/>
                </a:cubicBezTo>
                <a:cubicBezTo>
                  <a:pt x="452" y="282"/>
                  <a:pt x="474" y="254"/>
                  <a:pt x="474" y="226"/>
                </a:cubicBezTo>
                <a:cubicBezTo>
                  <a:pt x="474" y="169"/>
                  <a:pt x="474" y="169"/>
                  <a:pt x="474" y="169"/>
                </a:cubicBezTo>
                <a:cubicBezTo>
                  <a:pt x="474" y="141"/>
                  <a:pt x="474" y="141"/>
                  <a:pt x="474" y="141"/>
                </a:cubicBezTo>
                <a:lnTo>
                  <a:pt x="474" y="141"/>
                </a:lnTo>
                <a:cubicBezTo>
                  <a:pt x="474" y="56"/>
                  <a:pt x="474" y="56"/>
                  <a:pt x="474" y="56"/>
                </a:cubicBezTo>
                <a:cubicBezTo>
                  <a:pt x="474" y="35"/>
                  <a:pt x="474" y="35"/>
                  <a:pt x="474" y="35"/>
                </a:cubicBezTo>
                <a:lnTo>
                  <a:pt x="474" y="35"/>
                </a:lnTo>
                <a:cubicBezTo>
                  <a:pt x="474" y="28"/>
                  <a:pt x="474" y="28"/>
                  <a:pt x="474" y="28"/>
                </a:cubicBezTo>
                <a:cubicBezTo>
                  <a:pt x="474" y="0"/>
                  <a:pt x="474" y="0"/>
                  <a:pt x="474" y="0"/>
                </a:cubicBezTo>
                <a:cubicBezTo>
                  <a:pt x="481" y="0"/>
                  <a:pt x="481" y="0"/>
                  <a:pt x="481" y="0"/>
                </a:cubicBezTo>
                <a:cubicBezTo>
                  <a:pt x="495" y="0"/>
                  <a:pt x="495" y="0"/>
                  <a:pt x="495" y="0"/>
                </a:cubicBezTo>
                <a:lnTo>
                  <a:pt x="495" y="0"/>
                </a:lnTo>
                <a:cubicBezTo>
                  <a:pt x="502" y="0"/>
                  <a:pt x="509" y="0"/>
                  <a:pt x="509" y="7"/>
                </a:cubicBezTo>
                <a:lnTo>
                  <a:pt x="509" y="7"/>
                </a:lnTo>
                <a:cubicBezTo>
                  <a:pt x="594" y="91"/>
                  <a:pt x="594" y="91"/>
                  <a:pt x="594" y="91"/>
                </a:cubicBezTo>
                <a:lnTo>
                  <a:pt x="594" y="91"/>
                </a:lnTo>
                <a:cubicBezTo>
                  <a:pt x="601" y="98"/>
                  <a:pt x="608" y="106"/>
                  <a:pt x="608" y="113"/>
                </a:cubicBezTo>
                <a:lnTo>
                  <a:pt x="608" y="551"/>
                </a:lnTo>
                <a:close/>
                <a:moveTo>
                  <a:pt x="445" y="226"/>
                </a:moveTo>
                <a:lnTo>
                  <a:pt x="445" y="226"/>
                </a:lnTo>
                <a:cubicBezTo>
                  <a:pt x="445" y="240"/>
                  <a:pt x="431" y="254"/>
                  <a:pt x="417" y="254"/>
                </a:cubicBezTo>
                <a:cubicBezTo>
                  <a:pt x="382" y="254"/>
                  <a:pt x="382" y="254"/>
                  <a:pt x="382" y="254"/>
                </a:cubicBezTo>
                <a:lnTo>
                  <a:pt x="382" y="254"/>
                </a:lnTo>
                <a:cubicBezTo>
                  <a:pt x="212" y="254"/>
                  <a:pt x="212" y="254"/>
                  <a:pt x="212" y="254"/>
                </a:cubicBezTo>
                <a:lnTo>
                  <a:pt x="212" y="254"/>
                </a:lnTo>
                <a:cubicBezTo>
                  <a:pt x="170" y="254"/>
                  <a:pt x="170" y="254"/>
                  <a:pt x="170" y="254"/>
                </a:cubicBezTo>
                <a:cubicBezTo>
                  <a:pt x="156" y="254"/>
                  <a:pt x="141" y="240"/>
                  <a:pt x="141" y="226"/>
                </a:cubicBezTo>
                <a:cubicBezTo>
                  <a:pt x="141" y="169"/>
                  <a:pt x="141" y="169"/>
                  <a:pt x="141" y="169"/>
                </a:cubicBezTo>
                <a:lnTo>
                  <a:pt x="141" y="169"/>
                </a:lnTo>
                <a:cubicBezTo>
                  <a:pt x="141" y="0"/>
                  <a:pt x="141" y="0"/>
                  <a:pt x="141" y="0"/>
                </a:cubicBezTo>
                <a:cubicBezTo>
                  <a:pt x="445" y="0"/>
                  <a:pt x="445" y="0"/>
                  <a:pt x="445" y="0"/>
                </a:cubicBezTo>
                <a:cubicBezTo>
                  <a:pt x="445" y="169"/>
                  <a:pt x="445" y="169"/>
                  <a:pt x="445" y="169"/>
                </a:cubicBezTo>
                <a:lnTo>
                  <a:pt x="445" y="169"/>
                </a:lnTo>
                <a:lnTo>
                  <a:pt x="445" y="226"/>
                </a:lnTo>
                <a:close/>
                <a:moveTo>
                  <a:pt x="389" y="35"/>
                </a:moveTo>
                <a:lnTo>
                  <a:pt x="389" y="35"/>
                </a:lnTo>
                <a:cubicBezTo>
                  <a:pt x="304" y="35"/>
                  <a:pt x="304" y="35"/>
                  <a:pt x="304" y="35"/>
                </a:cubicBezTo>
                <a:cubicBezTo>
                  <a:pt x="304" y="212"/>
                  <a:pt x="304" y="212"/>
                  <a:pt x="304" y="212"/>
                </a:cubicBezTo>
                <a:cubicBezTo>
                  <a:pt x="389" y="212"/>
                  <a:pt x="389" y="212"/>
                  <a:pt x="389" y="212"/>
                </a:cubicBezTo>
                <a:lnTo>
                  <a:pt x="389" y="3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4" name="Freeform 48"/>
          <p:cNvSpPr>
            <a:spLocks noChangeArrowheads="1"/>
          </p:cNvSpPr>
          <p:nvPr/>
        </p:nvSpPr>
        <p:spPr bwMode="auto">
          <a:xfrm>
            <a:off x="9234730" y="9956802"/>
            <a:ext cx="579817" cy="423333"/>
          </a:xfrm>
          <a:custGeom>
            <a:avLst/>
            <a:gdLst>
              <a:gd name="T0" fmla="*/ 572 w 602"/>
              <a:gd name="T1" fmla="*/ 438 h 439"/>
              <a:gd name="T2" fmla="*/ 572 w 602"/>
              <a:gd name="T3" fmla="*/ 438 h 439"/>
              <a:gd name="T4" fmla="*/ 544 w 602"/>
              <a:gd name="T5" fmla="*/ 438 h 439"/>
              <a:gd name="T6" fmla="*/ 537 w 602"/>
              <a:gd name="T7" fmla="*/ 438 h 439"/>
              <a:gd name="T8" fmla="*/ 495 w 602"/>
              <a:gd name="T9" fmla="*/ 438 h 439"/>
              <a:gd name="T10" fmla="*/ 452 w 602"/>
              <a:gd name="T11" fmla="*/ 325 h 439"/>
              <a:gd name="T12" fmla="*/ 452 w 602"/>
              <a:gd name="T13" fmla="*/ 325 h 439"/>
              <a:gd name="T14" fmla="*/ 424 w 602"/>
              <a:gd name="T15" fmla="*/ 304 h 439"/>
              <a:gd name="T16" fmla="*/ 177 w 602"/>
              <a:gd name="T17" fmla="*/ 304 h 439"/>
              <a:gd name="T18" fmla="*/ 156 w 602"/>
              <a:gd name="T19" fmla="*/ 325 h 439"/>
              <a:gd name="T20" fmla="*/ 156 w 602"/>
              <a:gd name="T21" fmla="*/ 325 h 439"/>
              <a:gd name="T22" fmla="*/ 106 w 602"/>
              <a:gd name="T23" fmla="*/ 438 h 439"/>
              <a:gd name="T24" fmla="*/ 64 w 602"/>
              <a:gd name="T25" fmla="*/ 438 h 439"/>
              <a:gd name="T26" fmla="*/ 57 w 602"/>
              <a:gd name="T27" fmla="*/ 438 h 439"/>
              <a:gd name="T28" fmla="*/ 28 w 602"/>
              <a:gd name="T29" fmla="*/ 438 h 439"/>
              <a:gd name="T30" fmla="*/ 0 w 602"/>
              <a:gd name="T31" fmla="*/ 410 h 439"/>
              <a:gd name="T32" fmla="*/ 0 w 602"/>
              <a:gd name="T33" fmla="*/ 28 h 439"/>
              <a:gd name="T34" fmla="*/ 28 w 602"/>
              <a:gd name="T35" fmla="*/ 0 h 439"/>
              <a:gd name="T36" fmla="*/ 572 w 602"/>
              <a:gd name="T37" fmla="*/ 0 h 439"/>
              <a:gd name="T38" fmla="*/ 601 w 602"/>
              <a:gd name="T39" fmla="*/ 28 h 439"/>
              <a:gd name="T40" fmla="*/ 601 w 602"/>
              <a:gd name="T41" fmla="*/ 410 h 439"/>
              <a:gd name="T42" fmla="*/ 572 w 602"/>
              <a:gd name="T43" fmla="*/ 438 h 439"/>
              <a:gd name="T44" fmla="*/ 148 w 602"/>
              <a:gd name="T45" fmla="*/ 142 h 439"/>
              <a:gd name="T46" fmla="*/ 148 w 602"/>
              <a:gd name="T47" fmla="*/ 142 h 439"/>
              <a:gd name="T48" fmla="*/ 113 w 602"/>
              <a:gd name="T49" fmla="*/ 184 h 439"/>
              <a:gd name="T50" fmla="*/ 148 w 602"/>
              <a:gd name="T51" fmla="*/ 219 h 439"/>
              <a:gd name="T52" fmla="*/ 191 w 602"/>
              <a:gd name="T53" fmla="*/ 184 h 439"/>
              <a:gd name="T54" fmla="*/ 148 w 602"/>
              <a:gd name="T55" fmla="*/ 142 h 439"/>
              <a:gd name="T56" fmla="*/ 375 w 602"/>
              <a:gd name="T57" fmla="*/ 142 h 439"/>
              <a:gd name="T58" fmla="*/ 375 w 602"/>
              <a:gd name="T59" fmla="*/ 142 h 439"/>
              <a:gd name="T60" fmla="*/ 226 w 602"/>
              <a:gd name="T61" fmla="*/ 142 h 439"/>
              <a:gd name="T62" fmla="*/ 226 w 602"/>
              <a:gd name="T63" fmla="*/ 219 h 439"/>
              <a:gd name="T64" fmla="*/ 375 w 602"/>
              <a:gd name="T65" fmla="*/ 219 h 439"/>
              <a:gd name="T66" fmla="*/ 375 w 602"/>
              <a:gd name="T67" fmla="*/ 142 h 439"/>
              <a:gd name="T68" fmla="*/ 452 w 602"/>
              <a:gd name="T69" fmla="*/ 142 h 439"/>
              <a:gd name="T70" fmla="*/ 452 w 602"/>
              <a:gd name="T71" fmla="*/ 142 h 439"/>
              <a:gd name="T72" fmla="*/ 417 w 602"/>
              <a:gd name="T73" fmla="*/ 184 h 439"/>
              <a:gd name="T74" fmla="*/ 452 w 602"/>
              <a:gd name="T75" fmla="*/ 219 h 439"/>
              <a:gd name="T76" fmla="*/ 488 w 602"/>
              <a:gd name="T77" fmla="*/ 184 h 439"/>
              <a:gd name="T78" fmla="*/ 452 w 602"/>
              <a:gd name="T79" fmla="*/ 142 h 439"/>
              <a:gd name="T80" fmla="*/ 170 w 602"/>
              <a:gd name="T81" fmla="*/ 354 h 439"/>
              <a:gd name="T82" fmla="*/ 170 w 602"/>
              <a:gd name="T83" fmla="*/ 354 h 439"/>
              <a:gd name="T84" fmla="*/ 198 w 602"/>
              <a:gd name="T85" fmla="*/ 332 h 439"/>
              <a:gd name="T86" fmla="*/ 403 w 602"/>
              <a:gd name="T87" fmla="*/ 332 h 439"/>
              <a:gd name="T88" fmla="*/ 431 w 602"/>
              <a:gd name="T89" fmla="*/ 354 h 439"/>
              <a:gd name="T90" fmla="*/ 431 w 602"/>
              <a:gd name="T91" fmla="*/ 354 h 439"/>
              <a:gd name="T92" fmla="*/ 459 w 602"/>
              <a:gd name="T93" fmla="*/ 438 h 439"/>
              <a:gd name="T94" fmla="*/ 403 w 602"/>
              <a:gd name="T95" fmla="*/ 438 h 439"/>
              <a:gd name="T96" fmla="*/ 403 w 602"/>
              <a:gd name="T97" fmla="*/ 438 h 439"/>
              <a:gd name="T98" fmla="*/ 198 w 602"/>
              <a:gd name="T99" fmla="*/ 438 h 439"/>
              <a:gd name="T100" fmla="*/ 198 w 602"/>
              <a:gd name="T101" fmla="*/ 438 h 439"/>
              <a:gd name="T102" fmla="*/ 141 w 602"/>
              <a:gd name="T103" fmla="*/ 438 h 439"/>
              <a:gd name="T104" fmla="*/ 170 w 602"/>
              <a:gd name="T105" fmla="*/ 35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2" h="439">
                <a:moveTo>
                  <a:pt x="572" y="438"/>
                </a:moveTo>
                <a:lnTo>
                  <a:pt x="572" y="438"/>
                </a:lnTo>
                <a:cubicBezTo>
                  <a:pt x="544" y="438"/>
                  <a:pt x="544" y="438"/>
                  <a:pt x="544" y="438"/>
                </a:cubicBezTo>
                <a:cubicBezTo>
                  <a:pt x="537" y="438"/>
                  <a:pt x="537" y="438"/>
                  <a:pt x="537" y="438"/>
                </a:cubicBezTo>
                <a:cubicBezTo>
                  <a:pt x="495" y="438"/>
                  <a:pt x="495" y="438"/>
                  <a:pt x="495" y="438"/>
                </a:cubicBezTo>
                <a:cubicBezTo>
                  <a:pt x="452" y="325"/>
                  <a:pt x="452" y="325"/>
                  <a:pt x="452" y="325"/>
                </a:cubicBezTo>
                <a:lnTo>
                  <a:pt x="452" y="325"/>
                </a:lnTo>
                <a:cubicBezTo>
                  <a:pt x="445" y="311"/>
                  <a:pt x="438" y="304"/>
                  <a:pt x="424" y="304"/>
                </a:cubicBezTo>
                <a:cubicBezTo>
                  <a:pt x="177" y="304"/>
                  <a:pt x="177" y="304"/>
                  <a:pt x="177" y="304"/>
                </a:cubicBezTo>
                <a:cubicBezTo>
                  <a:pt x="170" y="304"/>
                  <a:pt x="156" y="311"/>
                  <a:pt x="156" y="325"/>
                </a:cubicBezTo>
                <a:lnTo>
                  <a:pt x="156" y="325"/>
                </a:lnTo>
                <a:cubicBezTo>
                  <a:pt x="106" y="438"/>
                  <a:pt x="106" y="438"/>
                  <a:pt x="106" y="438"/>
                </a:cubicBezTo>
                <a:cubicBezTo>
                  <a:pt x="64" y="438"/>
                  <a:pt x="64" y="438"/>
                  <a:pt x="64" y="438"/>
                </a:cubicBezTo>
                <a:cubicBezTo>
                  <a:pt x="57" y="438"/>
                  <a:pt x="57" y="438"/>
                  <a:pt x="57" y="438"/>
                </a:cubicBezTo>
                <a:cubicBezTo>
                  <a:pt x="28" y="438"/>
                  <a:pt x="28" y="438"/>
                  <a:pt x="28" y="438"/>
                </a:cubicBezTo>
                <a:cubicBezTo>
                  <a:pt x="14" y="438"/>
                  <a:pt x="0" y="424"/>
                  <a:pt x="0" y="410"/>
                </a:cubicBezTo>
                <a:cubicBezTo>
                  <a:pt x="0" y="28"/>
                  <a:pt x="0" y="28"/>
                  <a:pt x="0" y="28"/>
                </a:cubicBezTo>
                <a:cubicBezTo>
                  <a:pt x="0" y="14"/>
                  <a:pt x="14" y="0"/>
                  <a:pt x="28" y="0"/>
                </a:cubicBezTo>
                <a:cubicBezTo>
                  <a:pt x="572" y="0"/>
                  <a:pt x="572" y="0"/>
                  <a:pt x="572" y="0"/>
                </a:cubicBezTo>
                <a:cubicBezTo>
                  <a:pt x="594" y="0"/>
                  <a:pt x="601" y="14"/>
                  <a:pt x="601" y="28"/>
                </a:cubicBezTo>
                <a:cubicBezTo>
                  <a:pt x="601" y="410"/>
                  <a:pt x="601" y="410"/>
                  <a:pt x="601" y="410"/>
                </a:cubicBezTo>
                <a:cubicBezTo>
                  <a:pt x="601" y="424"/>
                  <a:pt x="594" y="438"/>
                  <a:pt x="572" y="438"/>
                </a:cubicBezTo>
                <a:close/>
                <a:moveTo>
                  <a:pt x="148" y="142"/>
                </a:moveTo>
                <a:lnTo>
                  <a:pt x="148" y="142"/>
                </a:lnTo>
                <a:cubicBezTo>
                  <a:pt x="127" y="142"/>
                  <a:pt x="113" y="163"/>
                  <a:pt x="113" y="184"/>
                </a:cubicBezTo>
                <a:cubicBezTo>
                  <a:pt x="113" y="205"/>
                  <a:pt x="127" y="219"/>
                  <a:pt x="148" y="219"/>
                </a:cubicBezTo>
                <a:cubicBezTo>
                  <a:pt x="170" y="219"/>
                  <a:pt x="191" y="205"/>
                  <a:pt x="191" y="184"/>
                </a:cubicBezTo>
                <a:cubicBezTo>
                  <a:pt x="191" y="163"/>
                  <a:pt x="170" y="142"/>
                  <a:pt x="148" y="142"/>
                </a:cubicBezTo>
                <a:close/>
                <a:moveTo>
                  <a:pt x="375" y="142"/>
                </a:moveTo>
                <a:lnTo>
                  <a:pt x="375" y="142"/>
                </a:lnTo>
                <a:cubicBezTo>
                  <a:pt x="226" y="142"/>
                  <a:pt x="226" y="142"/>
                  <a:pt x="226" y="142"/>
                </a:cubicBezTo>
                <a:cubicBezTo>
                  <a:pt x="226" y="219"/>
                  <a:pt x="226" y="219"/>
                  <a:pt x="226" y="219"/>
                </a:cubicBezTo>
                <a:cubicBezTo>
                  <a:pt x="375" y="219"/>
                  <a:pt x="375" y="219"/>
                  <a:pt x="375" y="219"/>
                </a:cubicBezTo>
                <a:lnTo>
                  <a:pt x="375" y="142"/>
                </a:lnTo>
                <a:close/>
                <a:moveTo>
                  <a:pt x="452" y="142"/>
                </a:moveTo>
                <a:lnTo>
                  <a:pt x="452" y="142"/>
                </a:lnTo>
                <a:cubicBezTo>
                  <a:pt x="431" y="142"/>
                  <a:pt x="417" y="163"/>
                  <a:pt x="417" y="184"/>
                </a:cubicBezTo>
                <a:cubicBezTo>
                  <a:pt x="417" y="205"/>
                  <a:pt x="431" y="219"/>
                  <a:pt x="452" y="219"/>
                </a:cubicBezTo>
                <a:cubicBezTo>
                  <a:pt x="474" y="219"/>
                  <a:pt x="488" y="205"/>
                  <a:pt x="488" y="184"/>
                </a:cubicBezTo>
                <a:cubicBezTo>
                  <a:pt x="488" y="163"/>
                  <a:pt x="474" y="142"/>
                  <a:pt x="452" y="142"/>
                </a:cubicBezTo>
                <a:close/>
                <a:moveTo>
                  <a:pt x="170" y="354"/>
                </a:moveTo>
                <a:lnTo>
                  <a:pt x="170" y="354"/>
                </a:lnTo>
                <a:cubicBezTo>
                  <a:pt x="177" y="339"/>
                  <a:pt x="184" y="332"/>
                  <a:pt x="198" y="332"/>
                </a:cubicBezTo>
                <a:cubicBezTo>
                  <a:pt x="403" y="332"/>
                  <a:pt x="403" y="332"/>
                  <a:pt x="403" y="332"/>
                </a:cubicBezTo>
                <a:cubicBezTo>
                  <a:pt x="417" y="332"/>
                  <a:pt x="431" y="339"/>
                  <a:pt x="431" y="354"/>
                </a:cubicBezTo>
                <a:lnTo>
                  <a:pt x="431" y="354"/>
                </a:lnTo>
                <a:cubicBezTo>
                  <a:pt x="459" y="438"/>
                  <a:pt x="459" y="438"/>
                  <a:pt x="459" y="438"/>
                </a:cubicBezTo>
                <a:cubicBezTo>
                  <a:pt x="403" y="438"/>
                  <a:pt x="403" y="438"/>
                  <a:pt x="403" y="438"/>
                </a:cubicBezTo>
                <a:lnTo>
                  <a:pt x="403" y="438"/>
                </a:lnTo>
                <a:cubicBezTo>
                  <a:pt x="198" y="438"/>
                  <a:pt x="198" y="438"/>
                  <a:pt x="198" y="438"/>
                </a:cubicBezTo>
                <a:lnTo>
                  <a:pt x="198" y="438"/>
                </a:lnTo>
                <a:cubicBezTo>
                  <a:pt x="141" y="438"/>
                  <a:pt x="141" y="438"/>
                  <a:pt x="141" y="438"/>
                </a:cubicBezTo>
                <a:cubicBezTo>
                  <a:pt x="170" y="354"/>
                  <a:pt x="170" y="354"/>
                  <a:pt x="170" y="35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5" name="Freeform 49"/>
          <p:cNvSpPr>
            <a:spLocks noChangeArrowheads="1"/>
          </p:cNvSpPr>
          <p:nvPr/>
        </p:nvSpPr>
        <p:spPr bwMode="auto">
          <a:xfrm>
            <a:off x="20513626" y="8881535"/>
            <a:ext cx="579814" cy="579968"/>
          </a:xfrm>
          <a:custGeom>
            <a:avLst/>
            <a:gdLst>
              <a:gd name="T0" fmla="*/ 601 w 602"/>
              <a:gd name="T1" fmla="*/ 304 h 602"/>
              <a:gd name="T2" fmla="*/ 601 w 602"/>
              <a:gd name="T3" fmla="*/ 304 h 602"/>
              <a:gd name="T4" fmla="*/ 601 w 602"/>
              <a:gd name="T5" fmla="*/ 573 h 602"/>
              <a:gd name="T6" fmla="*/ 573 w 602"/>
              <a:gd name="T7" fmla="*/ 601 h 602"/>
              <a:gd name="T8" fmla="*/ 297 w 602"/>
              <a:gd name="T9" fmla="*/ 601 h 602"/>
              <a:gd name="T10" fmla="*/ 297 w 602"/>
              <a:gd name="T11" fmla="*/ 601 h 602"/>
              <a:gd name="T12" fmla="*/ 0 w 602"/>
              <a:gd name="T13" fmla="*/ 304 h 602"/>
              <a:gd name="T14" fmla="*/ 297 w 602"/>
              <a:gd name="T15" fmla="*/ 0 h 602"/>
              <a:gd name="T16" fmla="*/ 601 w 602"/>
              <a:gd name="T17" fmla="*/ 304 h 602"/>
              <a:gd name="T18" fmla="*/ 297 w 602"/>
              <a:gd name="T19" fmla="*/ 57 h 602"/>
              <a:gd name="T20" fmla="*/ 297 w 602"/>
              <a:gd name="T21" fmla="*/ 57 h 602"/>
              <a:gd name="T22" fmla="*/ 57 w 602"/>
              <a:gd name="T23" fmla="*/ 304 h 602"/>
              <a:gd name="T24" fmla="*/ 297 w 602"/>
              <a:gd name="T25" fmla="*/ 544 h 602"/>
              <a:gd name="T26" fmla="*/ 297 w 602"/>
              <a:gd name="T27" fmla="*/ 544 h 602"/>
              <a:gd name="T28" fmla="*/ 297 w 602"/>
              <a:gd name="T29" fmla="*/ 544 h 602"/>
              <a:gd name="T30" fmla="*/ 544 w 602"/>
              <a:gd name="T31" fmla="*/ 304 h 602"/>
              <a:gd name="T32" fmla="*/ 544 w 602"/>
              <a:gd name="T33" fmla="*/ 304 h 602"/>
              <a:gd name="T34" fmla="*/ 544 w 602"/>
              <a:gd name="T35" fmla="*/ 304 h 602"/>
              <a:gd name="T36" fmla="*/ 297 w 602"/>
              <a:gd name="T37" fmla="*/ 57 h 602"/>
              <a:gd name="T38" fmla="*/ 424 w 602"/>
              <a:gd name="T39" fmla="*/ 333 h 602"/>
              <a:gd name="T40" fmla="*/ 424 w 602"/>
              <a:gd name="T41" fmla="*/ 333 h 602"/>
              <a:gd name="T42" fmla="*/ 403 w 602"/>
              <a:gd name="T43" fmla="*/ 333 h 602"/>
              <a:gd name="T44" fmla="*/ 403 w 602"/>
              <a:gd name="T45" fmla="*/ 333 h 602"/>
              <a:gd name="T46" fmla="*/ 226 w 602"/>
              <a:gd name="T47" fmla="*/ 333 h 602"/>
              <a:gd name="T48" fmla="*/ 226 w 602"/>
              <a:gd name="T49" fmla="*/ 333 h 602"/>
              <a:gd name="T50" fmla="*/ 177 w 602"/>
              <a:gd name="T51" fmla="*/ 333 h 602"/>
              <a:gd name="T52" fmla="*/ 148 w 602"/>
              <a:gd name="T53" fmla="*/ 304 h 602"/>
              <a:gd name="T54" fmla="*/ 177 w 602"/>
              <a:gd name="T55" fmla="*/ 276 h 602"/>
              <a:gd name="T56" fmla="*/ 269 w 602"/>
              <a:gd name="T57" fmla="*/ 276 h 602"/>
              <a:gd name="T58" fmla="*/ 269 w 602"/>
              <a:gd name="T59" fmla="*/ 276 h 602"/>
              <a:gd name="T60" fmla="*/ 325 w 602"/>
              <a:gd name="T61" fmla="*/ 276 h 602"/>
              <a:gd name="T62" fmla="*/ 325 w 602"/>
              <a:gd name="T63" fmla="*/ 276 h 602"/>
              <a:gd name="T64" fmla="*/ 424 w 602"/>
              <a:gd name="T65" fmla="*/ 276 h 602"/>
              <a:gd name="T66" fmla="*/ 452 w 602"/>
              <a:gd name="T67" fmla="*/ 304 h 602"/>
              <a:gd name="T68" fmla="*/ 424 w 602"/>
              <a:gd name="T69" fmla="*/ 33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602">
                <a:moveTo>
                  <a:pt x="601" y="304"/>
                </a:moveTo>
                <a:lnTo>
                  <a:pt x="601" y="304"/>
                </a:lnTo>
                <a:cubicBezTo>
                  <a:pt x="601" y="573"/>
                  <a:pt x="601" y="573"/>
                  <a:pt x="601" y="573"/>
                </a:cubicBezTo>
                <a:cubicBezTo>
                  <a:pt x="601" y="594"/>
                  <a:pt x="587" y="601"/>
                  <a:pt x="573" y="601"/>
                </a:cubicBezTo>
                <a:cubicBezTo>
                  <a:pt x="297" y="601"/>
                  <a:pt x="297" y="601"/>
                  <a:pt x="297" y="601"/>
                </a:cubicBezTo>
                <a:lnTo>
                  <a:pt x="297" y="601"/>
                </a:lnTo>
                <a:cubicBezTo>
                  <a:pt x="134" y="601"/>
                  <a:pt x="0" y="467"/>
                  <a:pt x="0" y="304"/>
                </a:cubicBezTo>
                <a:cubicBezTo>
                  <a:pt x="0" y="135"/>
                  <a:pt x="134" y="0"/>
                  <a:pt x="297" y="0"/>
                </a:cubicBezTo>
                <a:cubicBezTo>
                  <a:pt x="466" y="0"/>
                  <a:pt x="601" y="135"/>
                  <a:pt x="601" y="304"/>
                </a:cubicBezTo>
                <a:close/>
                <a:moveTo>
                  <a:pt x="297" y="57"/>
                </a:moveTo>
                <a:lnTo>
                  <a:pt x="297" y="57"/>
                </a:lnTo>
                <a:cubicBezTo>
                  <a:pt x="163" y="57"/>
                  <a:pt x="57" y="170"/>
                  <a:pt x="57" y="304"/>
                </a:cubicBezTo>
                <a:cubicBezTo>
                  <a:pt x="57" y="439"/>
                  <a:pt x="163" y="544"/>
                  <a:pt x="297" y="544"/>
                </a:cubicBezTo>
                <a:lnTo>
                  <a:pt x="297" y="544"/>
                </a:lnTo>
                <a:lnTo>
                  <a:pt x="297" y="544"/>
                </a:lnTo>
                <a:cubicBezTo>
                  <a:pt x="431" y="544"/>
                  <a:pt x="544" y="439"/>
                  <a:pt x="544" y="304"/>
                </a:cubicBezTo>
                <a:lnTo>
                  <a:pt x="544" y="304"/>
                </a:lnTo>
                <a:lnTo>
                  <a:pt x="544" y="304"/>
                </a:lnTo>
                <a:cubicBezTo>
                  <a:pt x="544" y="170"/>
                  <a:pt x="431" y="57"/>
                  <a:pt x="297" y="57"/>
                </a:cubicBezTo>
                <a:close/>
                <a:moveTo>
                  <a:pt x="424" y="333"/>
                </a:moveTo>
                <a:lnTo>
                  <a:pt x="424" y="333"/>
                </a:lnTo>
                <a:cubicBezTo>
                  <a:pt x="403" y="333"/>
                  <a:pt x="403" y="333"/>
                  <a:pt x="403" y="333"/>
                </a:cubicBezTo>
                <a:lnTo>
                  <a:pt x="403" y="333"/>
                </a:lnTo>
                <a:cubicBezTo>
                  <a:pt x="226" y="333"/>
                  <a:pt x="226" y="333"/>
                  <a:pt x="226" y="333"/>
                </a:cubicBezTo>
                <a:lnTo>
                  <a:pt x="226" y="333"/>
                </a:lnTo>
                <a:cubicBezTo>
                  <a:pt x="177" y="333"/>
                  <a:pt x="177" y="333"/>
                  <a:pt x="177" y="333"/>
                </a:cubicBezTo>
                <a:cubicBezTo>
                  <a:pt x="163" y="333"/>
                  <a:pt x="148" y="318"/>
                  <a:pt x="148" y="304"/>
                </a:cubicBezTo>
                <a:cubicBezTo>
                  <a:pt x="148" y="283"/>
                  <a:pt x="163" y="276"/>
                  <a:pt x="177" y="276"/>
                </a:cubicBezTo>
                <a:cubicBezTo>
                  <a:pt x="269" y="276"/>
                  <a:pt x="269" y="276"/>
                  <a:pt x="269" y="276"/>
                </a:cubicBezTo>
                <a:lnTo>
                  <a:pt x="269" y="276"/>
                </a:lnTo>
                <a:cubicBezTo>
                  <a:pt x="325" y="276"/>
                  <a:pt x="325" y="276"/>
                  <a:pt x="325" y="276"/>
                </a:cubicBezTo>
                <a:lnTo>
                  <a:pt x="325" y="276"/>
                </a:lnTo>
                <a:cubicBezTo>
                  <a:pt x="424" y="276"/>
                  <a:pt x="424" y="276"/>
                  <a:pt x="424" y="276"/>
                </a:cubicBezTo>
                <a:cubicBezTo>
                  <a:pt x="438" y="276"/>
                  <a:pt x="452" y="283"/>
                  <a:pt x="452" y="304"/>
                </a:cubicBezTo>
                <a:cubicBezTo>
                  <a:pt x="452" y="318"/>
                  <a:pt x="438" y="333"/>
                  <a:pt x="424" y="33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6" name="Freeform 50"/>
          <p:cNvSpPr>
            <a:spLocks noChangeArrowheads="1"/>
          </p:cNvSpPr>
          <p:nvPr/>
        </p:nvSpPr>
        <p:spPr bwMode="auto">
          <a:xfrm>
            <a:off x="19493658" y="8881535"/>
            <a:ext cx="584048" cy="579968"/>
          </a:xfrm>
          <a:custGeom>
            <a:avLst/>
            <a:gdLst>
              <a:gd name="T0" fmla="*/ 608 w 609"/>
              <a:gd name="T1" fmla="*/ 304 h 602"/>
              <a:gd name="T2" fmla="*/ 608 w 609"/>
              <a:gd name="T3" fmla="*/ 304 h 602"/>
              <a:gd name="T4" fmla="*/ 608 w 609"/>
              <a:gd name="T5" fmla="*/ 573 h 602"/>
              <a:gd name="T6" fmla="*/ 579 w 609"/>
              <a:gd name="T7" fmla="*/ 601 h 602"/>
              <a:gd name="T8" fmla="*/ 304 w 609"/>
              <a:gd name="T9" fmla="*/ 601 h 602"/>
              <a:gd name="T10" fmla="*/ 304 w 609"/>
              <a:gd name="T11" fmla="*/ 601 h 602"/>
              <a:gd name="T12" fmla="*/ 0 w 609"/>
              <a:gd name="T13" fmla="*/ 304 h 602"/>
              <a:gd name="T14" fmla="*/ 304 w 609"/>
              <a:gd name="T15" fmla="*/ 0 h 602"/>
              <a:gd name="T16" fmla="*/ 608 w 609"/>
              <a:gd name="T17" fmla="*/ 304 h 602"/>
              <a:gd name="T18" fmla="*/ 304 w 609"/>
              <a:gd name="T19" fmla="*/ 57 h 602"/>
              <a:gd name="T20" fmla="*/ 304 w 609"/>
              <a:gd name="T21" fmla="*/ 57 h 602"/>
              <a:gd name="T22" fmla="*/ 56 w 609"/>
              <a:gd name="T23" fmla="*/ 304 h 602"/>
              <a:gd name="T24" fmla="*/ 304 w 609"/>
              <a:gd name="T25" fmla="*/ 544 h 602"/>
              <a:gd name="T26" fmla="*/ 304 w 609"/>
              <a:gd name="T27" fmla="*/ 544 h 602"/>
              <a:gd name="T28" fmla="*/ 304 w 609"/>
              <a:gd name="T29" fmla="*/ 544 h 602"/>
              <a:gd name="T30" fmla="*/ 551 w 609"/>
              <a:gd name="T31" fmla="*/ 304 h 602"/>
              <a:gd name="T32" fmla="*/ 551 w 609"/>
              <a:gd name="T33" fmla="*/ 304 h 602"/>
              <a:gd name="T34" fmla="*/ 551 w 609"/>
              <a:gd name="T35" fmla="*/ 304 h 602"/>
              <a:gd name="T36" fmla="*/ 304 w 609"/>
              <a:gd name="T37" fmla="*/ 57 h 602"/>
              <a:gd name="T38" fmla="*/ 424 w 609"/>
              <a:gd name="T39" fmla="*/ 333 h 602"/>
              <a:gd name="T40" fmla="*/ 424 w 609"/>
              <a:gd name="T41" fmla="*/ 333 h 602"/>
              <a:gd name="T42" fmla="*/ 332 w 609"/>
              <a:gd name="T43" fmla="*/ 333 h 602"/>
              <a:gd name="T44" fmla="*/ 332 w 609"/>
              <a:gd name="T45" fmla="*/ 424 h 602"/>
              <a:gd name="T46" fmla="*/ 304 w 609"/>
              <a:gd name="T47" fmla="*/ 453 h 602"/>
              <a:gd name="T48" fmla="*/ 276 w 609"/>
              <a:gd name="T49" fmla="*/ 424 h 602"/>
              <a:gd name="T50" fmla="*/ 276 w 609"/>
              <a:gd name="T51" fmla="*/ 333 h 602"/>
              <a:gd name="T52" fmla="*/ 184 w 609"/>
              <a:gd name="T53" fmla="*/ 333 h 602"/>
              <a:gd name="T54" fmla="*/ 155 w 609"/>
              <a:gd name="T55" fmla="*/ 304 h 602"/>
              <a:gd name="T56" fmla="*/ 184 w 609"/>
              <a:gd name="T57" fmla="*/ 276 h 602"/>
              <a:gd name="T58" fmla="*/ 276 w 609"/>
              <a:gd name="T59" fmla="*/ 276 h 602"/>
              <a:gd name="T60" fmla="*/ 276 w 609"/>
              <a:gd name="T61" fmla="*/ 177 h 602"/>
              <a:gd name="T62" fmla="*/ 304 w 609"/>
              <a:gd name="T63" fmla="*/ 149 h 602"/>
              <a:gd name="T64" fmla="*/ 332 w 609"/>
              <a:gd name="T65" fmla="*/ 177 h 602"/>
              <a:gd name="T66" fmla="*/ 332 w 609"/>
              <a:gd name="T67" fmla="*/ 276 h 602"/>
              <a:gd name="T68" fmla="*/ 424 w 609"/>
              <a:gd name="T69" fmla="*/ 276 h 602"/>
              <a:gd name="T70" fmla="*/ 452 w 609"/>
              <a:gd name="T71" fmla="*/ 304 h 602"/>
              <a:gd name="T72" fmla="*/ 424 w 609"/>
              <a:gd name="T73" fmla="*/ 33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602">
                <a:moveTo>
                  <a:pt x="608" y="304"/>
                </a:moveTo>
                <a:lnTo>
                  <a:pt x="608" y="304"/>
                </a:lnTo>
                <a:cubicBezTo>
                  <a:pt x="608" y="573"/>
                  <a:pt x="608" y="573"/>
                  <a:pt x="608" y="573"/>
                </a:cubicBezTo>
                <a:cubicBezTo>
                  <a:pt x="608" y="594"/>
                  <a:pt x="594" y="601"/>
                  <a:pt x="579" y="601"/>
                </a:cubicBezTo>
                <a:cubicBezTo>
                  <a:pt x="304" y="601"/>
                  <a:pt x="304" y="601"/>
                  <a:pt x="304" y="601"/>
                </a:cubicBezTo>
                <a:lnTo>
                  <a:pt x="304" y="601"/>
                </a:lnTo>
                <a:cubicBezTo>
                  <a:pt x="134" y="601"/>
                  <a:pt x="0" y="467"/>
                  <a:pt x="0" y="304"/>
                </a:cubicBezTo>
                <a:cubicBezTo>
                  <a:pt x="0" y="135"/>
                  <a:pt x="134" y="0"/>
                  <a:pt x="304" y="0"/>
                </a:cubicBezTo>
                <a:cubicBezTo>
                  <a:pt x="473" y="0"/>
                  <a:pt x="608" y="135"/>
                  <a:pt x="608" y="304"/>
                </a:cubicBezTo>
                <a:close/>
                <a:moveTo>
                  <a:pt x="304" y="57"/>
                </a:moveTo>
                <a:lnTo>
                  <a:pt x="304" y="57"/>
                </a:lnTo>
                <a:cubicBezTo>
                  <a:pt x="169" y="57"/>
                  <a:pt x="56" y="170"/>
                  <a:pt x="56" y="304"/>
                </a:cubicBezTo>
                <a:cubicBezTo>
                  <a:pt x="56" y="439"/>
                  <a:pt x="169" y="544"/>
                  <a:pt x="304" y="544"/>
                </a:cubicBezTo>
                <a:lnTo>
                  <a:pt x="304" y="544"/>
                </a:lnTo>
                <a:lnTo>
                  <a:pt x="304" y="544"/>
                </a:lnTo>
                <a:cubicBezTo>
                  <a:pt x="438" y="544"/>
                  <a:pt x="551" y="439"/>
                  <a:pt x="551" y="304"/>
                </a:cubicBezTo>
                <a:lnTo>
                  <a:pt x="551" y="304"/>
                </a:lnTo>
                <a:lnTo>
                  <a:pt x="551" y="304"/>
                </a:lnTo>
                <a:cubicBezTo>
                  <a:pt x="551" y="170"/>
                  <a:pt x="438" y="57"/>
                  <a:pt x="304" y="57"/>
                </a:cubicBezTo>
                <a:close/>
                <a:moveTo>
                  <a:pt x="424" y="333"/>
                </a:moveTo>
                <a:lnTo>
                  <a:pt x="424" y="333"/>
                </a:lnTo>
                <a:cubicBezTo>
                  <a:pt x="332" y="333"/>
                  <a:pt x="332" y="333"/>
                  <a:pt x="332" y="333"/>
                </a:cubicBezTo>
                <a:cubicBezTo>
                  <a:pt x="332" y="424"/>
                  <a:pt x="332" y="424"/>
                  <a:pt x="332" y="424"/>
                </a:cubicBezTo>
                <a:cubicBezTo>
                  <a:pt x="332" y="439"/>
                  <a:pt x="318" y="453"/>
                  <a:pt x="304" y="453"/>
                </a:cubicBezTo>
                <a:cubicBezTo>
                  <a:pt x="290" y="453"/>
                  <a:pt x="276" y="439"/>
                  <a:pt x="276" y="424"/>
                </a:cubicBezTo>
                <a:cubicBezTo>
                  <a:pt x="276" y="333"/>
                  <a:pt x="276" y="333"/>
                  <a:pt x="276" y="333"/>
                </a:cubicBezTo>
                <a:cubicBezTo>
                  <a:pt x="184" y="333"/>
                  <a:pt x="184" y="333"/>
                  <a:pt x="184" y="333"/>
                </a:cubicBezTo>
                <a:cubicBezTo>
                  <a:pt x="162" y="333"/>
                  <a:pt x="155" y="318"/>
                  <a:pt x="155" y="304"/>
                </a:cubicBezTo>
                <a:cubicBezTo>
                  <a:pt x="155" y="283"/>
                  <a:pt x="162" y="276"/>
                  <a:pt x="184" y="276"/>
                </a:cubicBezTo>
                <a:cubicBezTo>
                  <a:pt x="276" y="276"/>
                  <a:pt x="276" y="276"/>
                  <a:pt x="276" y="276"/>
                </a:cubicBezTo>
                <a:cubicBezTo>
                  <a:pt x="276" y="177"/>
                  <a:pt x="276" y="177"/>
                  <a:pt x="276" y="177"/>
                </a:cubicBezTo>
                <a:cubicBezTo>
                  <a:pt x="276" y="163"/>
                  <a:pt x="290" y="149"/>
                  <a:pt x="304" y="149"/>
                </a:cubicBezTo>
                <a:cubicBezTo>
                  <a:pt x="318" y="149"/>
                  <a:pt x="332" y="163"/>
                  <a:pt x="332" y="177"/>
                </a:cubicBezTo>
                <a:cubicBezTo>
                  <a:pt x="332" y="276"/>
                  <a:pt x="332" y="276"/>
                  <a:pt x="332" y="276"/>
                </a:cubicBezTo>
                <a:cubicBezTo>
                  <a:pt x="424" y="276"/>
                  <a:pt x="424" y="276"/>
                  <a:pt x="424" y="276"/>
                </a:cubicBezTo>
                <a:cubicBezTo>
                  <a:pt x="445" y="276"/>
                  <a:pt x="452" y="283"/>
                  <a:pt x="452" y="304"/>
                </a:cubicBezTo>
                <a:cubicBezTo>
                  <a:pt x="452" y="318"/>
                  <a:pt x="445" y="333"/>
                  <a:pt x="424" y="33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7" name="Freeform 51"/>
          <p:cNvSpPr>
            <a:spLocks noChangeArrowheads="1"/>
          </p:cNvSpPr>
          <p:nvPr/>
        </p:nvSpPr>
        <p:spPr bwMode="auto">
          <a:xfrm>
            <a:off x="18486385" y="8940802"/>
            <a:ext cx="579817" cy="452968"/>
          </a:xfrm>
          <a:custGeom>
            <a:avLst/>
            <a:gdLst>
              <a:gd name="T0" fmla="*/ 572 w 602"/>
              <a:gd name="T1" fmla="*/ 269 h 474"/>
              <a:gd name="T2" fmla="*/ 572 w 602"/>
              <a:gd name="T3" fmla="*/ 269 h 474"/>
              <a:gd name="T4" fmla="*/ 403 w 602"/>
              <a:gd name="T5" fmla="*/ 269 h 474"/>
              <a:gd name="T6" fmla="*/ 374 w 602"/>
              <a:gd name="T7" fmla="*/ 240 h 474"/>
              <a:gd name="T8" fmla="*/ 403 w 602"/>
              <a:gd name="T9" fmla="*/ 212 h 474"/>
              <a:gd name="T10" fmla="*/ 572 w 602"/>
              <a:gd name="T11" fmla="*/ 212 h 474"/>
              <a:gd name="T12" fmla="*/ 601 w 602"/>
              <a:gd name="T13" fmla="*/ 240 h 474"/>
              <a:gd name="T14" fmla="*/ 572 w 602"/>
              <a:gd name="T15" fmla="*/ 269 h 474"/>
              <a:gd name="T16" fmla="*/ 374 w 602"/>
              <a:gd name="T17" fmla="*/ 445 h 474"/>
              <a:gd name="T18" fmla="*/ 374 w 602"/>
              <a:gd name="T19" fmla="*/ 445 h 474"/>
              <a:gd name="T20" fmla="*/ 346 w 602"/>
              <a:gd name="T21" fmla="*/ 473 h 474"/>
              <a:gd name="T22" fmla="*/ 325 w 602"/>
              <a:gd name="T23" fmla="*/ 452 h 474"/>
              <a:gd name="T24" fmla="*/ 325 w 602"/>
              <a:gd name="T25" fmla="*/ 452 h 474"/>
              <a:gd name="T26" fmla="*/ 283 w 602"/>
              <a:gd name="T27" fmla="*/ 360 h 474"/>
              <a:gd name="T28" fmla="*/ 92 w 602"/>
              <a:gd name="T29" fmla="*/ 360 h 474"/>
              <a:gd name="T30" fmla="*/ 56 w 602"/>
              <a:gd name="T31" fmla="*/ 452 h 474"/>
              <a:gd name="T32" fmla="*/ 56 w 602"/>
              <a:gd name="T33" fmla="*/ 452 h 474"/>
              <a:gd name="T34" fmla="*/ 28 w 602"/>
              <a:gd name="T35" fmla="*/ 473 h 474"/>
              <a:gd name="T36" fmla="*/ 0 w 602"/>
              <a:gd name="T37" fmla="*/ 445 h 474"/>
              <a:gd name="T38" fmla="*/ 0 w 602"/>
              <a:gd name="T39" fmla="*/ 438 h 474"/>
              <a:gd name="T40" fmla="*/ 0 w 602"/>
              <a:gd name="T41" fmla="*/ 438 h 474"/>
              <a:gd name="T42" fmla="*/ 162 w 602"/>
              <a:gd name="T43" fmla="*/ 21 h 474"/>
              <a:gd name="T44" fmla="*/ 162 w 602"/>
              <a:gd name="T45" fmla="*/ 21 h 474"/>
              <a:gd name="T46" fmla="*/ 191 w 602"/>
              <a:gd name="T47" fmla="*/ 0 h 474"/>
              <a:gd name="T48" fmla="*/ 212 w 602"/>
              <a:gd name="T49" fmla="*/ 21 h 474"/>
              <a:gd name="T50" fmla="*/ 212 w 602"/>
              <a:gd name="T51" fmla="*/ 21 h 474"/>
              <a:gd name="T52" fmla="*/ 374 w 602"/>
              <a:gd name="T53" fmla="*/ 438 h 474"/>
              <a:gd name="T54" fmla="*/ 374 w 602"/>
              <a:gd name="T55" fmla="*/ 438 h 474"/>
              <a:gd name="T56" fmla="*/ 374 w 602"/>
              <a:gd name="T57" fmla="*/ 445 h 474"/>
              <a:gd name="T58" fmla="*/ 191 w 602"/>
              <a:gd name="T59" fmla="*/ 106 h 474"/>
              <a:gd name="T60" fmla="*/ 191 w 602"/>
              <a:gd name="T61" fmla="*/ 106 h 474"/>
              <a:gd name="T62" fmla="*/ 113 w 602"/>
              <a:gd name="T63" fmla="*/ 304 h 474"/>
              <a:gd name="T64" fmla="*/ 261 w 602"/>
              <a:gd name="T65" fmla="*/ 304 h 474"/>
              <a:gd name="T66" fmla="*/ 191 w 602"/>
              <a:gd name="T67" fmla="*/ 10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474">
                <a:moveTo>
                  <a:pt x="572" y="269"/>
                </a:moveTo>
                <a:lnTo>
                  <a:pt x="572" y="269"/>
                </a:lnTo>
                <a:cubicBezTo>
                  <a:pt x="403" y="269"/>
                  <a:pt x="403" y="269"/>
                  <a:pt x="403" y="269"/>
                </a:cubicBezTo>
                <a:cubicBezTo>
                  <a:pt x="389" y="269"/>
                  <a:pt x="374" y="254"/>
                  <a:pt x="374" y="240"/>
                </a:cubicBezTo>
                <a:cubicBezTo>
                  <a:pt x="374" y="219"/>
                  <a:pt x="389" y="212"/>
                  <a:pt x="403" y="212"/>
                </a:cubicBezTo>
                <a:cubicBezTo>
                  <a:pt x="572" y="212"/>
                  <a:pt x="572" y="212"/>
                  <a:pt x="572" y="212"/>
                </a:cubicBezTo>
                <a:cubicBezTo>
                  <a:pt x="594" y="212"/>
                  <a:pt x="601" y="219"/>
                  <a:pt x="601" y="240"/>
                </a:cubicBezTo>
                <a:cubicBezTo>
                  <a:pt x="601" y="254"/>
                  <a:pt x="594" y="269"/>
                  <a:pt x="572" y="269"/>
                </a:cubicBezTo>
                <a:close/>
                <a:moveTo>
                  <a:pt x="374" y="445"/>
                </a:moveTo>
                <a:lnTo>
                  <a:pt x="374" y="445"/>
                </a:lnTo>
                <a:cubicBezTo>
                  <a:pt x="374" y="459"/>
                  <a:pt x="367" y="473"/>
                  <a:pt x="346" y="473"/>
                </a:cubicBezTo>
                <a:cubicBezTo>
                  <a:pt x="339" y="473"/>
                  <a:pt x="325" y="466"/>
                  <a:pt x="325" y="452"/>
                </a:cubicBezTo>
                <a:lnTo>
                  <a:pt x="325" y="452"/>
                </a:lnTo>
                <a:cubicBezTo>
                  <a:pt x="283" y="360"/>
                  <a:pt x="283" y="360"/>
                  <a:pt x="283" y="360"/>
                </a:cubicBezTo>
                <a:cubicBezTo>
                  <a:pt x="92" y="360"/>
                  <a:pt x="92" y="360"/>
                  <a:pt x="92" y="360"/>
                </a:cubicBezTo>
                <a:cubicBezTo>
                  <a:pt x="56" y="452"/>
                  <a:pt x="56" y="452"/>
                  <a:pt x="56" y="452"/>
                </a:cubicBezTo>
                <a:lnTo>
                  <a:pt x="56" y="452"/>
                </a:lnTo>
                <a:cubicBezTo>
                  <a:pt x="49" y="466"/>
                  <a:pt x="42" y="473"/>
                  <a:pt x="28" y="473"/>
                </a:cubicBezTo>
                <a:cubicBezTo>
                  <a:pt x="14" y="473"/>
                  <a:pt x="0" y="459"/>
                  <a:pt x="0" y="445"/>
                </a:cubicBezTo>
                <a:cubicBezTo>
                  <a:pt x="0" y="438"/>
                  <a:pt x="0" y="438"/>
                  <a:pt x="0" y="438"/>
                </a:cubicBezTo>
                <a:lnTo>
                  <a:pt x="0" y="438"/>
                </a:lnTo>
                <a:cubicBezTo>
                  <a:pt x="162" y="21"/>
                  <a:pt x="162" y="21"/>
                  <a:pt x="162" y="21"/>
                </a:cubicBezTo>
                <a:lnTo>
                  <a:pt x="162" y="21"/>
                </a:lnTo>
                <a:cubicBezTo>
                  <a:pt x="169" y="7"/>
                  <a:pt x="176" y="0"/>
                  <a:pt x="191" y="0"/>
                </a:cubicBezTo>
                <a:cubicBezTo>
                  <a:pt x="198" y="0"/>
                  <a:pt x="212" y="7"/>
                  <a:pt x="212" y="21"/>
                </a:cubicBezTo>
                <a:lnTo>
                  <a:pt x="212" y="21"/>
                </a:lnTo>
                <a:cubicBezTo>
                  <a:pt x="374" y="438"/>
                  <a:pt x="374" y="438"/>
                  <a:pt x="374" y="438"/>
                </a:cubicBezTo>
                <a:lnTo>
                  <a:pt x="374" y="438"/>
                </a:lnTo>
                <a:cubicBezTo>
                  <a:pt x="374" y="438"/>
                  <a:pt x="374" y="438"/>
                  <a:pt x="374" y="445"/>
                </a:cubicBezTo>
                <a:close/>
                <a:moveTo>
                  <a:pt x="191" y="106"/>
                </a:moveTo>
                <a:lnTo>
                  <a:pt x="191" y="106"/>
                </a:lnTo>
                <a:cubicBezTo>
                  <a:pt x="113" y="304"/>
                  <a:pt x="113" y="304"/>
                  <a:pt x="113" y="304"/>
                </a:cubicBezTo>
                <a:cubicBezTo>
                  <a:pt x="261" y="304"/>
                  <a:pt x="261" y="304"/>
                  <a:pt x="261" y="304"/>
                </a:cubicBezTo>
                <a:lnTo>
                  <a:pt x="191" y="1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8" name="Freeform 52"/>
          <p:cNvSpPr>
            <a:spLocks noChangeArrowheads="1"/>
          </p:cNvSpPr>
          <p:nvPr/>
        </p:nvSpPr>
        <p:spPr bwMode="auto">
          <a:xfrm>
            <a:off x="17474884" y="8940802"/>
            <a:ext cx="575583" cy="452968"/>
          </a:xfrm>
          <a:custGeom>
            <a:avLst/>
            <a:gdLst>
              <a:gd name="T0" fmla="*/ 572 w 601"/>
              <a:gd name="T1" fmla="*/ 269 h 474"/>
              <a:gd name="T2" fmla="*/ 572 w 601"/>
              <a:gd name="T3" fmla="*/ 269 h 474"/>
              <a:gd name="T4" fmla="*/ 516 w 601"/>
              <a:gd name="T5" fmla="*/ 269 h 474"/>
              <a:gd name="T6" fmla="*/ 516 w 601"/>
              <a:gd name="T7" fmla="*/ 325 h 474"/>
              <a:gd name="T8" fmla="*/ 487 w 601"/>
              <a:gd name="T9" fmla="*/ 353 h 474"/>
              <a:gd name="T10" fmla="*/ 459 w 601"/>
              <a:gd name="T11" fmla="*/ 325 h 474"/>
              <a:gd name="T12" fmla="*/ 459 w 601"/>
              <a:gd name="T13" fmla="*/ 269 h 474"/>
              <a:gd name="T14" fmla="*/ 403 w 601"/>
              <a:gd name="T15" fmla="*/ 269 h 474"/>
              <a:gd name="T16" fmla="*/ 374 w 601"/>
              <a:gd name="T17" fmla="*/ 240 h 474"/>
              <a:gd name="T18" fmla="*/ 403 w 601"/>
              <a:gd name="T19" fmla="*/ 212 h 474"/>
              <a:gd name="T20" fmla="*/ 459 w 601"/>
              <a:gd name="T21" fmla="*/ 212 h 474"/>
              <a:gd name="T22" fmla="*/ 459 w 601"/>
              <a:gd name="T23" fmla="*/ 155 h 474"/>
              <a:gd name="T24" fmla="*/ 487 w 601"/>
              <a:gd name="T25" fmla="*/ 127 h 474"/>
              <a:gd name="T26" fmla="*/ 516 w 601"/>
              <a:gd name="T27" fmla="*/ 155 h 474"/>
              <a:gd name="T28" fmla="*/ 516 w 601"/>
              <a:gd name="T29" fmla="*/ 212 h 474"/>
              <a:gd name="T30" fmla="*/ 572 w 601"/>
              <a:gd name="T31" fmla="*/ 212 h 474"/>
              <a:gd name="T32" fmla="*/ 600 w 601"/>
              <a:gd name="T33" fmla="*/ 240 h 474"/>
              <a:gd name="T34" fmla="*/ 572 w 601"/>
              <a:gd name="T35" fmla="*/ 269 h 474"/>
              <a:gd name="T36" fmla="*/ 374 w 601"/>
              <a:gd name="T37" fmla="*/ 445 h 474"/>
              <a:gd name="T38" fmla="*/ 374 w 601"/>
              <a:gd name="T39" fmla="*/ 445 h 474"/>
              <a:gd name="T40" fmla="*/ 346 w 601"/>
              <a:gd name="T41" fmla="*/ 473 h 474"/>
              <a:gd name="T42" fmla="*/ 318 w 601"/>
              <a:gd name="T43" fmla="*/ 452 h 474"/>
              <a:gd name="T44" fmla="*/ 318 w 601"/>
              <a:gd name="T45" fmla="*/ 452 h 474"/>
              <a:gd name="T46" fmla="*/ 283 w 601"/>
              <a:gd name="T47" fmla="*/ 360 h 474"/>
              <a:gd name="T48" fmla="*/ 92 w 601"/>
              <a:gd name="T49" fmla="*/ 360 h 474"/>
              <a:gd name="T50" fmla="*/ 49 w 601"/>
              <a:gd name="T51" fmla="*/ 452 h 474"/>
              <a:gd name="T52" fmla="*/ 49 w 601"/>
              <a:gd name="T53" fmla="*/ 452 h 474"/>
              <a:gd name="T54" fmla="*/ 28 w 601"/>
              <a:gd name="T55" fmla="*/ 473 h 474"/>
              <a:gd name="T56" fmla="*/ 0 w 601"/>
              <a:gd name="T57" fmla="*/ 445 h 474"/>
              <a:gd name="T58" fmla="*/ 0 w 601"/>
              <a:gd name="T59" fmla="*/ 438 h 474"/>
              <a:gd name="T60" fmla="*/ 0 w 601"/>
              <a:gd name="T61" fmla="*/ 438 h 474"/>
              <a:gd name="T62" fmla="*/ 162 w 601"/>
              <a:gd name="T63" fmla="*/ 21 h 474"/>
              <a:gd name="T64" fmla="*/ 162 w 601"/>
              <a:gd name="T65" fmla="*/ 21 h 474"/>
              <a:gd name="T66" fmla="*/ 183 w 601"/>
              <a:gd name="T67" fmla="*/ 0 h 474"/>
              <a:gd name="T68" fmla="*/ 212 w 601"/>
              <a:gd name="T69" fmla="*/ 21 h 474"/>
              <a:gd name="T70" fmla="*/ 212 w 601"/>
              <a:gd name="T71" fmla="*/ 21 h 474"/>
              <a:gd name="T72" fmla="*/ 374 w 601"/>
              <a:gd name="T73" fmla="*/ 438 h 474"/>
              <a:gd name="T74" fmla="*/ 374 w 601"/>
              <a:gd name="T75" fmla="*/ 438 h 474"/>
              <a:gd name="T76" fmla="*/ 374 w 601"/>
              <a:gd name="T77" fmla="*/ 445 h 474"/>
              <a:gd name="T78" fmla="*/ 183 w 601"/>
              <a:gd name="T79" fmla="*/ 106 h 474"/>
              <a:gd name="T80" fmla="*/ 183 w 601"/>
              <a:gd name="T81" fmla="*/ 106 h 474"/>
              <a:gd name="T82" fmla="*/ 113 w 601"/>
              <a:gd name="T83" fmla="*/ 304 h 474"/>
              <a:gd name="T84" fmla="*/ 261 w 601"/>
              <a:gd name="T85" fmla="*/ 304 h 474"/>
              <a:gd name="T86" fmla="*/ 183 w 601"/>
              <a:gd name="T87" fmla="*/ 10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1" h="474">
                <a:moveTo>
                  <a:pt x="572" y="269"/>
                </a:moveTo>
                <a:lnTo>
                  <a:pt x="572" y="269"/>
                </a:lnTo>
                <a:cubicBezTo>
                  <a:pt x="516" y="269"/>
                  <a:pt x="516" y="269"/>
                  <a:pt x="516" y="269"/>
                </a:cubicBezTo>
                <a:cubicBezTo>
                  <a:pt x="516" y="325"/>
                  <a:pt x="516" y="325"/>
                  <a:pt x="516" y="325"/>
                </a:cubicBezTo>
                <a:cubicBezTo>
                  <a:pt x="516" y="339"/>
                  <a:pt x="502" y="353"/>
                  <a:pt x="487" y="353"/>
                </a:cubicBezTo>
                <a:cubicBezTo>
                  <a:pt x="473" y="353"/>
                  <a:pt x="459" y="339"/>
                  <a:pt x="459" y="325"/>
                </a:cubicBezTo>
                <a:cubicBezTo>
                  <a:pt x="459" y="269"/>
                  <a:pt x="459" y="269"/>
                  <a:pt x="459" y="269"/>
                </a:cubicBezTo>
                <a:cubicBezTo>
                  <a:pt x="403" y="269"/>
                  <a:pt x="403" y="269"/>
                  <a:pt x="403" y="269"/>
                </a:cubicBezTo>
                <a:cubicBezTo>
                  <a:pt x="389" y="269"/>
                  <a:pt x="374" y="254"/>
                  <a:pt x="374" y="240"/>
                </a:cubicBezTo>
                <a:cubicBezTo>
                  <a:pt x="374" y="219"/>
                  <a:pt x="389" y="212"/>
                  <a:pt x="403" y="212"/>
                </a:cubicBezTo>
                <a:cubicBezTo>
                  <a:pt x="459" y="212"/>
                  <a:pt x="459" y="212"/>
                  <a:pt x="459" y="212"/>
                </a:cubicBezTo>
                <a:cubicBezTo>
                  <a:pt x="459" y="155"/>
                  <a:pt x="459" y="155"/>
                  <a:pt x="459" y="155"/>
                </a:cubicBezTo>
                <a:cubicBezTo>
                  <a:pt x="459" y="134"/>
                  <a:pt x="473" y="127"/>
                  <a:pt x="487" y="127"/>
                </a:cubicBezTo>
                <a:cubicBezTo>
                  <a:pt x="502" y="127"/>
                  <a:pt x="516" y="134"/>
                  <a:pt x="516" y="155"/>
                </a:cubicBezTo>
                <a:cubicBezTo>
                  <a:pt x="516" y="212"/>
                  <a:pt x="516" y="212"/>
                  <a:pt x="516" y="212"/>
                </a:cubicBezTo>
                <a:cubicBezTo>
                  <a:pt x="572" y="212"/>
                  <a:pt x="572" y="212"/>
                  <a:pt x="572" y="212"/>
                </a:cubicBezTo>
                <a:cubicBezTo>
                  <a:pt x="586" y="212"/>
                  <a:pt x="600" y="219"/>
                  <a:pt x="600" y="240"/>
                </a:cubicBezTo>
                <a:cubicBezTo>
                  <a:pt x="600" y="254"/>
                  <a:pt x="586" y="269"/>
                  <a:pt x="572" y="269"/>
                </a:cubicBezTo>
                <a:close/>
                <a:moveTo>
                  <a:pt x="374" y="445"/>
                </a:moveTo>
                <a:lnTo>
                  <a:pt x="374" y="445"/>
                </a:lnTo>
                <a:cubicBezTo>
                  <a:pt x="374" y="459"/>
                  <a:pt x="360" y="473"/>
                  <a:pt x="346" y="473"/>
                </a:cubicBezTo>
                <a:cubicBezTo>
                  <a:pt x="332" y="473"/>
                  <a:pt x="325" y="466"/>
                  <a:pt x="318" y="452"/>
                </a:cubicBezTo>
                <a:lnTo>
                  <a:pt x="318" y="452"/>
                </a:lnTo>
                <a:cubicBezTo>
                  <a:pt x="283" y="360"/>
                  <a:pt x="283" y="360"/>
                  <a:pt x="283" y="360"/>
                </a:cubicBezTo>
                <a:cubicBezTo>
                  <a:pt x="92" y="360"/>
                  <a:pt x="92" y="360"/>
                  <a:pt x="92" y="360"/>
                </a:cubicBezTo>
                <a:cubicBezTo>
                  <a:pt x="49" y="452"/>
                  <a:pt x="49" y="452"/>
                  <a:pt x="49" y="452"/>
                </a:cubicBezTo>
                <a:lnTo>
                  <a:pt x="49" y="452"/>
                </a:lnTo>
                <a:cubicBezTo>
                  <a:pt x="49" y="466"/>
                  <a:pt x="35" y="473"/>
                  <a:pt x="28" y="473"/>
                </a:cubicBezTo>
                <a:cubicBezTo>
                  <a:pt x="7" y="473"/>
                  <a:pt x="0" y="459"/>
                  <a:pt x="0" y="445"/>
                </a:cubicBezTo>
                <a:cubicBezTo>
                  <a:pt x="0" y="438"/>
                  <a:pt x="0" y="438"/>
                  <a:pt x="0" y="438"/>
                </a:cubicBezTo>
                <a:lnTo>
                  <a:pt x="0" y="438"/>
                </a:lnTo>
                <a:cubicBezTo>
                  <a:pt x="162" y="21"/>
                  <a:pt x="162" y="21"/>
                  <a:pt x="162" y="21"/>
                </a:cubicBezTo>
                <a:lnTo>
                  <a:pt x="162" y="21"/>
                </a:lnTo>
                <a:cubicBezTo>
                  <a:pt x="162" y="7"/>
                  <a:pt x="176" y="0"/>
                  <a:pt x="183" y="0"/>
                </a:cubicBezTo>
                <a:cubicBezTo>
                  <a:pt x="198" y="0"/>
                  <a:pt x="205" y="7"/>
                  <a:pt x="212" y="21"/>
                </a:cubicBezTo>
                <a:lnTo>
                  <a:pt x="212" y="21"/>
                </a:lnTo>
                <a:cubicBezTo>
                  <a:pt x="374" y="438"/>
                  <a:pt x="374" y="438"/>
                  <a:pt x="374" y="438"/>
                </a:cubicBezTo>
                <a:lnTo>
                  <a:pt x="374" y="438"/>
                </a:lnTo>
                <a:cubicBezTo>
                  <a:pt x="374" y="438"/>
                  <a:pt x="374" y="438"/>
                  <a:pt x="374" y="445"/>
                </a:cubicBezTo>
                <a:close/>
                <a:moveTo>
                  <a:pt x="183" y="106"/>
                </a:moveTo>
                <a:lnTo>
                  <a:pt x="183" y="106"/>
                </a:lnTo>
                <a:cubicBezTo>
                  <a:pt x="113" y="304"/>
                  <a:pt x="113" y="304"/>
                  <a:pt x="113" y="304"/>
                </a:cubicBezTo>
                <a:cubicBezTo>
                  <a:pt x="261" y="304"/>
                  <a:pt x="261" y="304"/>
                  <a:pt x="261" y="304"/>
                </a:cubicBezTo>
                <a:lnTo>
                  <a:pt x="183" y="10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19" name="Freeform 53"/>
          <p:cNvSpPr>
            <a:spLocks noChangeArrowheads="1"/>
          </p:cNvSpPr>
          <p:nvPr/>
        </p:nvSpPr>
        <p:spPr bwMode="auto">
          <a:xfrm>
            <a:off x="16586115" y="8881535"/>
            <a:ext cx="325882" cy="579968"/>
          </a:xfrm>
          <a:custGeom>
            <a:avLst/>
            <a:gdLst>
              <a:gd name="T0" fmla="*/ 332 w 340"/>
              <a:gd name="T1" fmla="*/ 191 h 602"/>
              <a:gd name="T2" fmla="*/ 332 w 340"/>
              <a:gd name="T3" fmla="*/ 191 h 602"/>
              <a:gd name="T4" fmla="*/ 332 w 340"/>
              <a:gd name="T5" fmla="*/ 191 h 602"/>
              <a:gd name="T6" fmla="*/ 219 w 340"/>
              <a:gd name="T7" fmla="*/ 304 h 602"/>
              <a:gd name="T8" fmla="*/ 332 w 340"/>
              <a:gd name="T9" fmla="*/ 417 h 602"/>
              <a:gd name="T10" fmla="*/ 332 w 340"/>
              <a:gd name="T11" fmla="*/ 417 h 602"/>
              <a:gd name="T12" fmla="*/ 339 w 340"/>
              <a:gd name="T13" fmla="*/ 431 h 602"/>
              <a:gd name="T14" fmla="*/ 332 w 340"/>
              <a:gd name="T15" fmla="*/ 453 h 602"/>
              <a:gd name="T16" fmla="*/ 332 w 340"/>
              <a:gd name="T17" fmla="*/ 453 h 602"/>
              <a:gd name="T18" fmla="*/ 191 w 340"/>
              <a:gd name="T19" fmla="*/ 594 h 602"/>
              <a:gd name="T20" fmla="*/ 191 w 340"/>
              <a:gd name="T21" fmla="*/ 594 h 602"/>
              <a:gd name="T22" fmla="*/ 170 w 340"/>
              <a:gd name="T23" fmla="*/ 601 h 602"/>
              <a:gd name="T24" fmla="*/ 141 w 340"/>
              <a:gd name="T25" fmla="*/ 573 h 602"/>
              <a:gd name="T26" fmla="*/ 141 w 340"/>
              <a:gd name="T27" fmla="*/ 382 h 602"/>
              <a:gd name="T28" fmla="*/ 49 w 340"/>
              <a:gd name="T29" fmla="*/ 474 h 602"/>
              <a:gd name="T30" fmla="*/ 49 w 340"/>
              <a:gd name="T31" fmla="*/ 474 h 602"/>
              <a:gd name="T32" fmla="*/ 28 w 340"/>
              <a:gd name="T33" fmla="*/ 481 h 602"/>
              <a:gd name="T34" fmla="*/ 0 w 340"/>
              <a:gd name="T35" fmla="*/ 453 h 602"/>
              <a:gd name="T36" fmla="*/ 7 w 340"/>
              <a:gd name="T37" fmla="*/ 431 h 602"/>
              <a:gd name="T38" fmla="*/ 7 w 340"/>
              <a:gd name="T39" fmla="*/ 431 h 602"/>
              <a:gd name="T40" fmla="*/ 141 w 340"/>
              <a:gd name="T41" fmla="*/ 304 h 602"/>
              <a:gd name="T42" fmla="*/ 7 w 340"/>
              <a:gd name="T43" fmla="*/ 170 h 602"/>
              <a:gd name="T44" fmla="*/ 7 w 340"/>
              <a:gd name="T45" fmla="*/ 170 h 602"/>
              <a:gd name="T46" fmla="*/ 0 w 340"/>
              <a:gd name="T47" fmla="*/ 149 h 602"/>
              <a:gd name="T48" fmla="*/ 28 w 340"/>
              <a:gd name="T49" fmla="*/ 120 h 602"/>
              <a:gd name="T50" fmla="*/ 49 w 340"/>
              <a:gd name="T51" fmla="*/ 135 h 602"/>
              <a:gd name="T52" fmla="*/ 49 w 340"/>
              <a:gd name="T53" fmla="*/ 135 h 602"/>
              <a:gd name="T54" fmla="*/ 141 w 340"/>
              <a:gd name="T55" fmla="*/ 226 h 602"/>
              <a:gd name="T56" fmla="*/ 141 w 340"/>
              <a:gd name="T57" fmla="*/ 29 h 602"/>
              <a:gd name="T58" fmla="*/ 170 w 340"/>
              <a:gd name="T59" fmla="*/ 0 h 602"/>
              <a:gd name="T60" fmla="*/ 191 w 340"/>
              <a:gd name="T61" fmla="*/ 7 h 602"/>
              <a:gd name="T62" fmla="*/ 191 w 340"/>
              <a:gd name="T63" fmla="*/ 7 h 602"/>
              <a:gd name="T64" fmla="*/ 332 w 340"/>
              <a:gd name="T65" fmla="*/ 149 h 602"/>
              <a:gd name="T66" fmla="*/ 332 w 340"/>
              <a:gd name="T67" fmla="*/ 149 h 602"/>
              <a:gd name="T68" fmla="*/ 339 w 340"/>
              <a:gd name="T69" fmla="*/ 170 h 602"/>
              <a:gd name="T70" fmla="*/ 332 w 340"/>
              <a:gd name="T71" fmla="*/ 191 h 602"/>
              <a:gd name="T72" fmla="*/ 198 w 340"/>
              <a:gd name="T73" fmla="*/ 509 h 602"/>
              <a:gd name="T74" fmla="*/ 198 w 340"/>
              <a:gd name="T75" fmla="*/ 509 h 602"/>
              <a:gd name="T76" fmla="*/ 269 w 340"/>
              <a:gd name="T77" fmla="*/ 431 h 602"/>
              <a:gd name="T78" fmla="*/ 198 w 340"/>
              <a:gd name="T79" fmla="*/ 361 h 602"/>
              <a:gd name="T80" fmla="*/ 198 w 340"/>
              <a:gd name="T81" fmla="*/ 509 h 602"/>
              <a:gd name="T82" fmla="*/ 198 w 340"/>
              <a:gd name="T83" fmla="*/ 99 h 602"/>
              <a:gd name="T84" fmla="*/ 198 w 340"/>
              <a:gd name="T85" fmla="*/ 99 h 602"/>
              <a:gd name="T86" fmla="*/ 198 w 340"/>
              <a:gd name="T87" fmla="*/ 241 h 602"/>
              <a:gd name="T88" fmla="*/ 269 w 340"/>
              <a:gd name="T89" fmla="*/ 170 h 602"/>
              <a:gd name="T90" fmla="*/ 198 w 340"/>
              <a:gd name="T91" fmla="*/ 9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0" h="602">
                <a:moveTo>
                  <a:pt x="332" y="191"/>
                </a:moveTo>
                <a:lnTo>
                  <a:pt x="332" y="191"/>
                </a:lnTo>
                <a:lnTo>
                  <a:pt x="332" y="191"/>
                </a:lnTo>
                <a:cubicBezTo>
                  <a:pt x="219" y="304"/>
                  <a:pt x="219" y="304"/>
                  <a:pt x="219" y="304"/>
                </a:cubicBezTo>
                <a:cubicBezTo>
                  <a:pt x="332" y="417"/>
                  <a:pt x="332" y="417"/>
                  <a:pt x="332" y="417"/>
                </a:cubicBezTo>
                <a:lnTo>
                  <a:pt x="332" y="417"/>
                </a:lnTo>
                <a:cubicBezTo>
                  <a:pt x="339" y="417"/>
                  <a:pt x="339" y="424"/>
                  <a:pt x="339" y="431"/>
                </a:cubicBezTo>
                <a:cubicBezTo>
                  <a:pt x="339" y="439"/>
                  <a:pt x="339" y="446"/>
                  <a:pt x="332" y="453"/>
                </a:cubicBezTo>
                <a:lnTo>
                  <a:pt x="332" y="453"/>
                </a:lnTo>
                <a:cubicBezTo>
                  <a:pt x="191" y="594"/>
                  <a:pt x="191" y="594"/>
                  <a:pt x="191" y="594"/>
                </a:cubicBezTo>
                <a:lnTo>
                  <a:pt x="191" y="594"/>
                </a:lnTo>
                <a:cubicBezTo>
                  <a:pt x="184" y="601"/>
                  <a:pt x="177" y="601"/>
                  <a:pt x="170" y="601"/>
                </a:cubicBezTo>
                <a:cubicBezTo>
                  <a:pt x="156" y="601"/>
                  <a:pt x="141" y="594"/>
                  <a:pt x="141" y="573"/>
                </a:cubicBezTo>
                <a:cubicBezTo>
                  <a:pt x="141" y="382"/>
                  <a:pt x="141" y="382"/>
                  <a:pt x="141" y="382"/>
                </a:cubicBezTo>
                <a:cubicBezTo>
                  <a:pt x="49" y="474"/>
                  <a:pt x="49" y="474"/>
                  <a:pt x="49" y="474"/>
                </a:cubicBezTo>
                <a:lnTo>
                  <a:pt x="49" y="474"/>
                </a:lnTo>
                <a:cubicBezTo>
                  <a:pt x="42" y="481"/>
                  <a:pt x="35" y="481"/>
                  <a:pt x="28" y="481"/>
                </a:cubicBezTo>
                <a:cubicBezTo>
                  <a:pt x="14" y="481"/>
                  <a:pt x="0" y="467"/>
                  <a:pt x="0" y="453"/>
                </a:cubicBezTo>
                <a:cubicBezTo>
                  <a:pt x="0" y="446"/>
                  <a:pt x="0" y="439"/>
                  <a:pt x="7" y="431"/>
                </a:cubicBezTo>
                <a:lnTo>
                  <a:pt x="7" y="431"/>
                </a:lnTo>
                <a:cubicBezTo>
                  <a:pt x="141" y="304"/>
                  <a:pt x="141" y="304"/>
                  <a:pt x="141" y="304"/>
                </a:cubicBezTo>
                <a:cubicBezTo>
                  <a:pt x="7" y="170"/>
                  <a:pt x="7" y="170"/>
                  <a:pt x="7" y="170"/>
                </a:cubicBezTo>
                <a:lnTo>
                  <a:pt x="7" y="170"/>
                </a:lnTo>
                <a:cubicBezTo>
                  <a:pt x="0" y="163"/>
                  <a:pt x="0" y="156"/>
                  <a:pt x="0" y="149"/>
                </a:cubicBezTo>
                <a:cubicBezTo>
                  <a:pt x="0" y="135"/>
                  <a:pt x="14" y="120"/>
                  <a:pt x="28" y="120"/>
                </a:cubicBezTo>
                <a:cubicBezTo>
                  <a:pt x="35" y="120"/>
                  <a:pt x="42" y="128"/>
                  <a:pt x="49" y="135"/>
                </a:cubicBezTo>
                <a:lnTo>
                  <a:pt x="49" y="135"/>
                </a:lnTo>
                <a:cubicBezTo>
                  <a:pt x="141" y="226"/>
                  <a:pt x="141" y="226"/>
                  <a:pt x="141" y="226"/>
                </a:cubicBezTo>
                <a:cubicBezTo>
                  <a:pt x="141" y="29"/>
                  <a:pt x="141" y="29"/>
                  <a:pt x="141" y="29"/>
                </a:cubicBezTo>
                <a:cubicBezTo>
                  <a:pt x="141" y="15"/>
                  <a:pt x="156" y="0"/>
                  <a:pt x="170" y="0"/>
                </a:cubicBezTo>
                <a:cubicBezTo>
                  <a:pt x="177" y="0"/>
                  <a:pt x="184" y="0"/>
                  <a:pt x="191" y="7"/>
                </a:cubicBezTo>
                <a:lnTo>
                  <a:pt x="191" y="7"/>
                </a:lnTo>
                <a:cubicBezTo>
                  <a:pt x="332" y="149"/>
                  <a:pt x="332" y="149"/>
                  <a:pt x="332" y="149"/>
                </a:cubicBezTo>
                <a:lnTo>
                  <a:pt x="332" y="149"/>
                </a:lnTo>
                <a:cubicBezTo>
                  <a:pt x="339" y="156"/>
                  <a:pt x="339" y="163"/>
                  <a:pt x="339" y="170"/>
                </a:cubicBezTo>
                <a:cubicBezTo>
                  <a:pt x="339" y="177"/>
                  <a:pt x="339" y="184"/>
                  <a:pt x="332" y="191"/>
                </a:cubicBezTo>
                <a:close/>
                <a:moveTo>
                  <a:pt x="198" y="509"/>
                </a:moveTo>
                <a:lnTo>
                  <a:pt x="198" y="509"/>
                </a:lnTo>
                <a:cubicBezTo>
                  <a:pt x="269" y="431"/>
                  <a:pt x="269" y="431"/>
                  <a:pt x="269" y="431"/>
                </a:cubicBezTo>
                <a:cubicBezTo>
                  <a:pt x="198" y="361"/>
                  <a:pt x="198" y="361"/>
                  <a:pt x="198" y="361"/>
                </a:cubicBezTo>
                <a:lnTo>
                  <a:pt x="198" y="509"/>
                </a:lnTo>
                <a:close/>
                <a:moveTo>
                  <a:pt x="198" y="99"/>
                </a:moveTo>
                <a:lnTo>
                  <a:pt x="198" y="99"/>
                </a:lnTo>
                <a:cubicBezTo>
                  <a:pt x="198" y="241"/>
                  <a:pt x="198" y="241"/>
                  <a:pt x="198" y="241"/>
                </a:cubicBezTo>
                <a:cubicBezTo>
                  <a:pt x="269" y="170"/>
                  <a:pt x="269" y="170"/>
                  <a:pt x="269" y="170"/>
                </a:cubicBezTo>
                <a:lnTo>
                  <a:pt x="198" y="9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0" name="Freeform 54"/>
          <p:cNvSpPr>
            <a:spLocks noChangeArrowheads="1"/>
          </p:cNvSpPr>
          <p:nvPr/>
        </p:nvSpPr>
        <p:spPr bwMode="auto">
          <a:xfrm>
            <a:off x="15519595" y="8953503"/>
            <a:ext cx="435918" cy="436032"/>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1" name="Freeform 55"/>
          <p:cNvSpPr>
            <a:spLocks noChangeArrowheads="1"/>
          </p:cNvSpPr>
          <p:nvPr/>
        </p:nvSpPr>
        <p:spPr bwMode="auto">
          <a:xfrm>
            <a:off x="8248620" y="10913535"/>
            <a:ext cx="537493" cy="537635"/>
          </a:xfrm>
          <a:custGeom>
            <a:avLst/>
            <a:gdLst>
              <a:gd name="T0" fmla="*/ 70 w 559"/>
              <a:gd name="T1" fmla="*/ 494 h 559"/>
              <a:gd name="T2" fmla="*/ 70 w 559"/>
              <a:gd name="T3" fmla="*/ 494 h 559"/>
              <a:gd name="T4" fmla="*/ 63 w 559"/>
              <a:gd name="T5" fmla="*/ 487 h 559"/>
              <a:gd name="T6" fmla="*/ 63 w 559"/>
              <a:gd name="T7" fmla="*/ 254 h 559"/>
              <a:gd name="T8" fmla="*/ 254 w 559"/>
              <a:gd name="T9" fmla="*/ 63 h 559"/>
              <a:gd name="T10" fmla="*/ 487 w 559"/>
              <a:gd name="T11" fmla="*/ 63 h 559"/>
              <a:gd name="T12" fmla="*/ 494 w 559"/>
              <a:gd name="T13" fmla="*/ 70 h 559"/>
              <a:gd name="T14" fmla="*/ 494 w 559"/>
              <a:gd name="T15" fmla="*/ 303 h 559"/>
              <a:gd name="T16" fmla="*/ 304 w 559"/>
              <a:gd name="T17" fmla="*/ 494 h 559"/>
              <a:gd name="T18" fmla="*/ 70 w 559"/>
              <a:gd name="T19" fmla="*/ 494 h 559"/>
              <a:gd name="T20" fmla="*/ 360 w 559"/>
              <a:gd name="T21" fmla="*/ 360 h 559"/>
              <a:gd name="T22" fmla="*/ 360 w 559"/>
              <a:gd name="T23" fmla="*/ 360 h 559"/>
              <a:gd name="T24" fmla="*/ 198 w 559"/>
              <a:gd name="T25" fmla="*/ 197 h 559"/>
              <a:gd name="T26" fmla="*/ 99 w 559"/>
              <a:gd name="T27" fmla="*/ 296 h 559"/>
              <a:gd name="T28" fmla="*/ 99 w 559"/>
              <a:gd name="T29" fmla="*/ 452 h 559"/>
              <a:gd name="T30" fmla="*/ 106 w 559"/>
              <a:gd name="T31" fmla="*/ 459 h 559"/>
              <a:gd name="T32" fmla="*/ 261 w 559"/>
              <a:gd name="T33" fmla="*/ 459 h 559"/>
              <a:gd name="T34" fmla="*/ 360 w 559"/>
              <a:gd name="T35" fmla="*/ 36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9" h="559">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2" name="Freeform 56"/>
          <p:cNvSpPr>
            <a:spLocks noChangeArrowheads="1"/>
          </p:cNvSpPr>
          <p:nvPr/>
        </p:nvSpPr>
        <p:spPr bwMode="auto">
          <a:xfrm>
            <a:off x="7317531" y="10926236"/>
            <a:ext cx="368203" cy="508000"/>
          </a:xfrm>
          <a:custGeom>
            <a:avLst/>
            <a:gdLst>
              <a:gd name="T0" fmla="*/ 191 w 383"/>
              <a:gd name="T1" fmla="*/ 530 h 531"/>
              <a:gd name="T2" fmla="*/ 191 w 383"/>
              <a:gd name="T3" fmla="*/ 530 h 531"/>
              <a:gd name="T4" fmla="*/ 0 w 383"/>
              <a:gd name="T5" fmla="*/ 339 h 531"/>
              <a:gd name="T6" fmla="*/ 184 w 383"/>
              <a:gd name="T7" fmla="*/ 0 h 531"/>
              <a:gd name="T8" fmla="*/ 382 w 383"/>
              <a:gd name="T9" fmla="*/ 339 h 531"/>
              <a:gd name="T10" fmla="*/ 191 w 383"/>
              <a:gd name="T11" fmla="*/ 530 h 531"/>
            </a:gdLst>
            <a:ahLst/>
            <a:cxnLst>
              <a:cxn ang="0">
                <a:pos x="T0" y="T1"/>
              </a:cxn>
              <a:cxn ang="0">
                <a:pos x="T2" y="T3"/>
              </a:cxn>
              <a:cxn ang="0">
                <a:pos x="T4" y="T5"/>
              </a:cxn>
              <a:cxn ang="0">
                <a:pos x="T6" y="T7"/>
              </a:cxn>
              <a:cxn ang="0">
                <a:pos x="T8" y="T9"/>
              </a:cxn>
              <a:cxn ang="0">
                <a:pos x="T10" y="T11"/>
              </a:cxn>
            </a:cxnLst>
            <a:rect l="0" t="0" r="r" b="b"/>
            <a:pathLst>
              <a:path w="383" h="531">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3" name="Freeform 57"/>
          <p:cNvSpPr>
            <a:spLocks noChangeArrowheads="1"/>
          </p:cNvSpPr>
          <p:nvPr/>
        </p:nvSpPr>
        <p:spPr bwMode="auto">
          <a:xfrm>
            <a:off x="6200221" y="10926236"/>
            <a:ext cx="579814" cy="508000"/>
          </a:xfrm>
          <a:custGeom>
            <a:avLst/>
            <a:gdLst>
              <a:gd name="T0" fmla="*/ 587 w 602"/>
              <a:gd name="T1" fmla="*/ 289 h 531"/>
              <a:gd name="T2" fmla="*/ 311 w 602"/>
              <a:gd name="T3" fmla="*/ 403 h 531"/>
              <a:gd name="T4" fmla="*/ 311 w 602"/>
              <a:gd name="T5" fmla="*/ 403 h 531"/>
              <a:gd name="T6" fmla="*/ 304 w 602"/>
              <a:gd name="T7" fmla="*/ 410 h 531"/>
              <a:gd name="T8" fmla="*/ 290 w 602"/>
              <a:gd name="T9" fmla="*/ 403 h 531"/>
              <a:gd name="T10" fmla="*/ 290 w 602"/>
              <a:gd name="T11" fmla="*/ 403 h 531"/>
              <a:gd name="T12" fmla="*/ 15 w 602"/>
              <a:gd name="T13" fmla="*/ 289 h 531"/>
              <a:gd name="T14" fmla="*/ 29 w 602"/>
              <a:gd name="T15" fmla="*/ 240 h 531"/>
              <a:gd name="T16" fmla="*/ 43 w 602"/>
              <a:gd name="T17" fmla="*/ 240 h 531"/>
              <a:gd name="T18" fmla="*/ 43 w 602"/>
              <a:gd name="T19" fmla="*/ 240 h 531"/>
              <a:gd name="T20" fmla="*/ 566 w 602"/>
              <a:gd name="T21" fmla="*/ 240 h 531"/>
              <a:gd name="T22" fmla="*/ 566 w 602"/>
              <a:gd name="T23" fmla="*/ 240 h 531"/>
              <a:gd name="T24" fmla="*/ 573 w 602"/>
              <a:gd name="T25" fmla="*/ 240 h 531"/>
              <a:gd name="T26" fmla="*/ 587 w 602"/>
              <a:gd name="T27" fmla="*/ 289 h 531"/>
              <a:gd name="T28" fmla="*/ 587 w 602"/>
              <a:gd name="T29" fmla="*/ 169 h 531"/>
              <a:gd name="T30" fmla="*/ 311 w 602"/>
              <a:gd name="T31" fmla="*/ 282 h 531"/>
              <a:gd name="T32" fmla="*/ 311 w 602"/>
              <a:gd name="T33" fmla="*/ 282 h 531"/>
              <a:gd name="T34" fmla="*/ 304 w 602"/>
              <a:gd name="T35" fmla="*/ 282 h 531"/>
              <a:gd name="T36" fmla="*/ 290 w 602"/>
              <a:gd name="T37" fmla="*/ 282 h 531"/>
              <a:gd name="T38" fmla="*/ 290 w 602"/>
              <a:gd name="T39" fmla="*/ 282 h 531"/>
              <a:gd name="T40" fmla="*/ 15 w 602"/>
              <a:gd name="T41" fmla="*/ 169 h 531"/>
              <a:gd name="T42" fmla="*/ 15 w 602"/>
              <a:gd name="T43" fmla="*/ 120 h 531"/>
              <a:gd name="T44" fmla="*/ 290 w 602"/>
              <a:gd name="T45" fmla="*/ 7 h 531"/>
              <a:gd name="T46" fmla="*/ 290 w 602"/>
              <a:gd name="T47" fmla="*/ 7 h 531"/>
              <a:gd name="T48" fmla="*/ 304 w 602"/>
              <a:gd name="T49" fmla="*/ 0 h 531"/>
              <a:gd name="T50" fmla="*/ 311 w 602"/>
              <a:gd name="T51" fmla="*/ 7 h 531"/>
              <a:gd name="T52" fmla="*/ 311 w 602"/>
              <a:gd name="T53" fmla="*/ 7 h 531"/>
              <a:gd name="T54" fmla="*/ 587 w 602"/>
              <a:gd name="T55" fmla="*/ 120 h 531"/>
              <a:gd name="T56" fmla="*/ 587 w 602"/>
              <a:gd name="T57" fmla="*/ 169 h 531"/>
              <a:gd name="T58" fmla="*/ 29 w 602"/>
              <a:gd name="T59" fmla="*/ 360 h 531"/>
              <a:gd name="T60" fmla="*/ 43 w 602"/>
              <a:gd name="T61" fmla="*/ 360 h 531"/>
              <a:gd name="T62" fmla="*/ 43 w 602"/>
              <a:gd name="T63" fmla="*/ 360 h 531"/>
              <a:gd name="T64" fmla="*/ 566 w 602"/>
              <a:gd name="T65" fmla="*/ 360 h 531"/>
              <a:gd name="T66" fmla="*/ 566 w 602"/>
              <a:gd name="T67" fmla="*/ 360 h 531"/>
              <a:gd name="T68" fmla="*/ 573 w 602"/>
              <a:gd name="T69" fmla="*/ 360 h 531"/>
              <a:gd name="T70" fmla="*/ 587 w 602"/>
              <a:gd name="T71" fmla="*/ 417 h 531"/>
              <a:gd name="T72" fmla="*/ 311 w 602"/>
              <a:gd name="T73" fmla="*/ 530 h 531"/>
              <a:gd name="T74" fmla="*/ 311 w 602"/>
              <a:gd name="T75" fmla="*/ 530 h 531"/>
              <a:gd name="T76" fmla="*/ 304 w 602"/>
              <a:gd name="T77" fmla="*/ 530 h 531"/>
              <a:gd name="T78" fmla="*/ 290 w 602"/>
              <a:gd name="T79" fmla="*/ 530 h 531"/>
              <a:gd name="T80" fmla="*/ 290 w 602"/>
              <a:gd name="T81" fmla="*/ 530 h 531"/>
              <a:gd name="T82" fmla="*/ 15 w 602"/>
              <a:gd name="T83" fmla="*/ 417 h 531"/>
              <a:gd name="T84" fmla="*/ 29 w 602"/>
              <a:gd name="T85" fmla="*/ 36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2" h="531">
                <a:moveTo>
                  <a:pt x="587" y="289"/>
                </a:moveTo>
                <a:lnTo>
                  <a:pt x="587" y="289"/>
                </a:lnTo>
                <a:lnTo>
                  <a:pt x="587" y="289"/>
                </a:lnTo>
                <a:cubicBezTo>
                  <a:pt x="311" y="403"/>
                  <a:pt x="311" y="403"/>
                  <a:pt x="311" y="403"/>
                </a:cubicBezTo>
                <a:lnTo>
                  <a:pt x="311" y="403"/>
                </a:lnTo>
                <a:lnTo>
                  <a:pt x="311" y="403"/>
                </a:lnTo>
                <a:lnTo>
                  <a:pt x="311" y="403"/>
                </a:lnTo>
                <a:cubicBezTo>
                  <a:pt x="311" y="410"/>
                  <a:pt x="304" y="410"/>
                  <a:pt x="304" y="410"/>
                </a:cubicBezTo>
                <a:cubicBezTo>
                  <a:pt x="297" y="410"/>
                  <a:pt x="297" y="410"/>
                  <a:pt x="290" y="403"/>
                </a:cubicBezTo>
                <a:lnTo>
                  <a:pt x="290" y="403"/>
                </a:lnTo>
                <a:lnTo>
                  <a:pt x="290" y="403"/>
                </a:lnTo>
                <a:lnTo>
                  <a:pt x="290" y="403"/>
                </a:lnTo>
                <a:cubicBezTo>
                  <a:pt x="15" y="289"/>
                  <a:pt x="15" y="289"/>
                  <a:pt x="15" y="289"/>
                </a:cubicBezTo>
                <a:lnTo>
                  <a:pt x="15" y="289"/>
                </a:lnTo>
                <a:cubicBezTo>
                  <a:pt x="7" y="289"/>
                  <a:pt x="0" y="275"/>
                  <a:pt x="0" y="268"/>
                </a:cubicBezTo>
                <a:cubicBezTo>
                  <a:pt x="0" y="247"/>
                  <a:pt x="15" y="240"/>
                  <a:pt x="29" y="240"/>
                </a:cubicBezTo>
                <a:cubicBezTo>
                  <a:pt x="36" y="240"/>
                  <a:pt x="36" y="240"/>
                  <a:pt x="43" y="240"/>
                </a:cubicBezTo>
                <a:lnTo>
                  <a:pt x="43" y="240"/>
                </a:lnTo>
                <a:lnTo>
                  <a:pt x="43" y="240"/>
                </a:lnTo>
                <a:lnTo>
                  <a:pt x="43" y="240"/>
                </a:lnTo>
                <a:cubicBezTo>
                  <a:pt x="304" y="346"/>
                  <a:pt x="304" y="346"/>
                  <a:pt x="304" y="346"/>
                </a:cubicBezTo>
                <a:cubicBezTo>
                  <a:pt x="566" y="240"/>
                  <a:pt x="566" y="240"/>
                  <a:pt x="566" y="240"/>
                </a:cubicBezTo>
                <a:lnTo>
                  <a:pt x="566" y="240"/>
                </a:lnTo>
                <a:lnTo>
                  <a:pt x="566" y="240"/>
                </a:lnTo>
                <a:lnTo>
                  <a:pt x="566" y="240"/>
                </a:lnTo>
                <a:lnTo>
                  <a:pt x="573" y="240"/>
                </a:lnTo>
                <a:cubicBezTo>
                  <a:pt x="594" y="240"/>
                  <a:pt x="601" y="247"/>
                  <a:pt x="601" y="268"/>
                </a:cubicBezTo>
                <a:cubicBezTo>
                  <a:pt x="601" y="275"/>
                  <a:pt x="594" y="289"/>
                  <a:pt x="587" y="289"/>
                </a:cubicBezTo>
                <a:close/>
                <a:moveTo>
                  <a:pt x="587" y="169"/>
                </a:moveTo>
                <a:lnTo>
                  <a:pt x="587" y="169"/>
                </a:lnTo>
                <a:lnTo>
                  <a:pt x="587" y="169"/>
                </a:lnTo>
                <a:cubicBezTo>
                  <a:pt x="311" y="282"/>
                  <a:pt x="311" y="282"/>
                  <a:pt x="311" y="282"/>
                </a:cubicBezTo>
                <a:lnTo>
                  <a:pt x="311" y="282"/>
                </a:lnTo>
                <a:lnTo>
                  <a:pt x="311" y="282"/>
                </a:lnTo>
                <a:lnTo>
                  <a:pt x="311" y="282"/>
                </a:lnTo>
                <a:lnTo>
                  <a:pt x="304" y="282"/>
                </a:lnTo>
                <a:cubicBezTo>
                  <a:pt x="297" y="282"/>
                  <a:pt x="297" y="282"/>
                  <a:pt x="290" y="282"/>
                </a:cubicBezTo>
                <a:lnTo>
                  <a:pt x="290" y="282"/>
                </a:lnTo>
                <a:lnTo>
                  <a:pt x="290" y="282"/>
                </a:lnTo>
                <a:lnTo>
                  <a:pt x="290" y="282"/>
                </a:lnTo>
                <a:cubicBezTo>
                  <a:pt x="15" y="169"/>
                  <a:pt x="15" y="169"/>
                  <a:pt x="15" y="169"/>
                </a:cubicBezTo>
                <a:lnTo>
                  <a:pt x="15" y="169"/>
                </a:lnTo>
                <a:cubicBezTo>
                  <a:pt x="7" y="162"/>
                  <a:pt x="0" y="155"/>
                  <a:pt x="0" y="141"/>
                </a:cubicBezTo>
                <a:cubicBezTo>
                  <a:pt x="0" y="134"/>
                  <a:pt x="7" y="120"/>
                  <a:pt x="15" y="120"/>
                </a:cubicBezTo>
                <a:lnTo>
                  <a:pt x="15" y="120"/>
                </a:lnTo>
                <a:cubicBezTo>
                  <a:pt x="290" y="7"/>
                  <a:pt x="290" y="7"/>
                  <a:pt x="290" y="7"/>
                </a:cubicBezTo>
                <a:lnTo>
                  <a:pt x="290" y="7"/>
                </a:lnTo>
                <a:lnTo>
                  <a:pt x="290" y="7"/>
                </a:lnTo>
                <a:lnTo>
                  <a:pt x="290" y="7"/>
                </a:lnTo>
                <a:cubicBezTo>
                  <a:pt x="297" y="0"/>
                  <a:pt x="297" y="0"/>
                  <a:pt x="304" y="0"/>
                </a:cubicBezTo>
                <a:cubicBezTo>
                  <a:pt x="304" y="0"/>
                  <a:pt x="311" y="0"/>
                  <a:pt x="311" y="7"/>
                </a:cubicBezTo>
                <a:lnTo>
                  <a:pt x="311" y="7"/>
                </a:lnTo>
                <a:lnTo>
                  <a:pt x="311" y="7"/>
                </a:lnTo>
                <a:lnTo>
                  <a:pt x="311" y="7"/>
                </a:lnTo>
                <a:cubicBezTo>
                  <a:pt x="587" y="120"/>
                  <a:pt x="587" y="120"/>
                  <a:pt x="587" y="120"/>
                </a:cubicBezTo>
                <a:lnTo>
                  <a:pt x="587" y="120"/>
                </a:lnTo>
                <a:cubicBezTo>
                  <a:pt x="594" y="120"/>
                  <a:pt x="601" y="134"/>
                  <a:pt x="601" y="141"/>
                </a:cubicBezTo>
                <a:cubicBezTo>
                  <a:pt x="601" y="155"/>
                  <a:pt x="594" y="162"/>
                  <a:pt x="587" y="169"/>
                </a:cubicBezTo>
                <a:close/>
                <a:moveTo>
                  <a:pt x="29" y="360"/>
                </a:moveTo>
                <a:lnTo>
                  <a:pt x="29" y="360"/>
                </a:lnTo>
                <a:cubicBezTo>
                  <a:pt x="36" y="360"/>
                  <a:pt x="36" y="360"/>
                  <a:pt x="43" y="360"/>
                </a:cubicBezTo>
                <a:lnTo>
                  <a:pt x="43" y="360"/>
                </a:lnTo>
                <a:lnTo>
                  <a:pt x="43" y="360"/>
                </a:lnTo>
                <a:lnTo>
                  <a:pt x="43" y="360"/>
                </a:lnTo>
                <a:cubicBezTo>
                  <a:pt x="304" y="473"/>
                  <a:pt x="304" y="473"/>
                  <a:pt x="304" y="473"/>
                </a:cubicBezTo>
                <a:cubicBezTo>
                  <a:pt x="566" y="360"/>
                  <a:pt x="566" y="360"/>
                  <a:pt x="566" y="360"/>
                </a:cubicBezTo>
                <a:lnTo>
                  <a:pt x="566" y="360"/>
                </a:lnTo>
                <a:lnTo>
                  <a:pt x="566" y="360"/>
                </a:lnTo>
                <a:lnTo>
                  <a:pt x="566" y="360"/>
                </a:lnTo>
                <a:lnTo>
                  <a:pt x="573" y="360"/>
                </a:lnTo>
                <a:cubicBezTo>
                  <a:pt x="594" y="360"/>
                  <a:pt x="601" y="374"/>
                  <a:pt x="601" y="388"/>
                </a:cubicBezTo>
                <a:cubicBezTo>
                  <a:pt x="601" y="403"/>
                  <a:pt x="594" y="410"/>
                  <a:pt x="587" y="417"/>
                </a:cubicBezTo>
                <a:lnTo>
                  <a:pt x="587" y="417"/>
                </a:lnTo>
                <a:cubicBezTo>
                  <a:pt x="311" y="530"/>
                  <a:pt x="311" y="530"/>
                  <a:pt x="311" y="530"/>
                </a:cubicBezTo>
                <a:lnTo>
                  <a:pt x="311" y="530"/>
                </a:lnTo>
                <a:lnTo>
                  <a:pt x="311" y="530"/>
                </a:lnTo>
                <a:lnTo>
                  <a:pt x="311" y="530"/>
                </a:lnTo>
                <a:lnTo>
                  <a:pt x="304" y="530"/>
                </a:lnTo>
                <a:cubicBezTo>
                  <a:pt x="297" y="530"/>
                  <a:pt x="297" y="530"/>
                  <a:pt x="290" y="530"/>
                </a:cubicBezTo>
                <a:lnTo>
                  <a:pt x="290" y="530"/>
                </a:lnTo>
                <a:lnTo>
                  <a:pt x="290" y="530"/>
                </a:lnTo>
                <a:lnTo>
                  <a:pt x="290" y="530"/>
                </a:lnTo>
                <a:cubicBezTo>
                  <a:pt x="15" y="417"/>
                  <a:pt x="15" y="417"/>
                  <a:pt x="15" y="417"/>
                </a:cubicBezTo>
                <a:lnTo>
                  <a:pt x="15" y="417"/>
                </a:lnTo>
                <a:cubicBezTo>
                  <a:pt x="7" y="410"/>
                  <a:pt x="0" y="403"/>
                  <a:pt x="0" y="388"/>
                </a:cubicBezTo>
                <a:cubicBezTo>
                  <a:pt x="0" y="374"/>
                  <a:pt x="15" y="360"/>
                  <a:pt x="29" y="36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4" name="Freeform 58"/>
          <p:cNvSpPr>
            <a:spLocks noChangeArrowheads="1"/>
          </p:cNvSpPr>
          <p:nvPr/>
        </p:nvSpPr>
        <p:spPr bwMode="auto">
          <a:xfrm>
            <a:off x="5188718" y="10892370"/>
            <a:ext cx="579817" cy="579965"/>
          </a:xfrm>
          <a:custGeom>
            <a:avLst/>
            <a:gdLst>
              <a:gd name="T0" fmla="*/ 297 w 602"/>
              <a:gd name="T1" fmla="*/ 601 h 602"/>
              <a:gd name="T2" fmla="*/ 297 w 602"/>
              <a:gd name="T3" fmla="*/ 601 h 602"/>
              <a:gd name="T4" fmla="*/ 0 w 602"/>
              <a:gd name="T5" fmla="*/ 304 h 602"/>
              <a:gd name="T6" fmla="*/ 297 w 602"/>
              <a:gd name="T7" fmla="*/ 0 h 602"/>
              <a:gd name="T8" fmla="*/ 601 w 602"/>
              <a:gd name="T9" fmla="*/ 304 h 602"/>
              <a:gd name="T10" fmla="*/ 297 w 602"/>
              <a:gd name="T11" fmla="*/ 601 h 602"/>
              <a:gd name="T12" fmla="*/ 297 w 602"/>
              <a:gd name="T13" fmla="*/ 57 h 602"/>
              <a:gd name="T14" fmla="*/ 297 w 602"/>
              <a:gd name="T15" fmla="*/ 57 h 602"/>
              <a:gd name="T16" fmla="*/ 57 w 602"/>
              <a:gd name="T17" fmla="*/ 304 h 602"/>
              <a:gd name="T18" fmla="*/ 297 w 602"/>
              <a:gd name="T19" fmla="*/ 544 h 602"/>
              <a:gd name="T20" fmla="*/ 544 w 602"/>
              <a:gd name="T21" fmla="*/ 304 h 602"/>
              <a:gd name="T22" fmla="*/ 297 w 602"/>
              <a:gd name="T23" fmla="*/ 57 h 602"/>
              <a:gd name="T24" fmla="*/ 297 w 602"/>
              <a:gd name="T25" fmla="*/ 481 h 602"/>
              <a:gd name="T26" fmla="*/ 297 w 602"/>
              <a:gd name="T27" fmla="*/ 481 h 602"/>
              <a:gd name="T28" fmla="*/ 120 w 602"/>
              <a:gd name="T29" fmla="*/ 304 h 602"/>
              <a:gd name="T30" fmla="*/ 297 w 602"/>
              <a:gd name="T31" fmla="*/ 120 h 602"/>
              <a:gd name="T32" fmla="*/ 481 w 602"/>
              <a:gd name="T33" fmla="*/ 304 h 602"/>
              <a:gd name="T34" fmla="*/ 297 w 602"/>
              <a:gd name="T35" fmla="*/ 481 h 602"/>
              <a:gd name="T36" fmla="*/ 297 w 602"/>
              <a:gd name="T37" fmla="*/ 177 h 602"/>
              <a:gd name="T38" fmla="*/ 297 w 602"/>
              <a:gd name="T39" fmla="*/ 177 h 602"/>
              <a:gd name="T40" fmla="*/ 177 w 602"/>
              <a:gd name="T41" fmla="*/ 304 h 602"/>
              <a:gd name="T42" fmla="*/ 297 w 602"/>
              <a:gd name="T43" fmla="*/ 424 h 602"/>
              <a:gd name="T44" fmla="*/ 424 w 602"/>
              <a:gd name="T45" fmla="*/ 304 h 602"/>
              <a:gd name="T46" fmla="*/ 297 w 602"/>
              <a:gd name="T47" fmla="*/ 177 h 602"/>
              <a:gd name="T48" fmla="*/ 297 w 602"/>
              <a:gd name="T49" fmla="*/ 361 h 602"/>
              <a:gd name="T50" fmla="*/ 297 w 602"/>
              <a:gd name="T51" fmla="*/ 361 h 602"/>
              <a:gd name="T52" fmla="*/ 240 w 602"/>
              <a:gd name="T53" fmla="*/ 304 h 602"/>
              <a:gd name="T54" fmla="*/ 297 w 602"/>
              <a:gd name="T55" fmla="*/ 248 h 602"/>
              <a:gd name="T56" fmla="*/ 354 w 602"/>
              <a:gd name="T57" fmla="*/ 304 h 602"/>
              <a:gd name="T58" fmla="*/ 297 w 602"/>
              <a:gd name="T59" fmla="*/ 36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2" h="602">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5" name="Freeform 59"/>
          <p:cNvSpPr>
            <a:spLocks noChangeArrowheads="1"/>
          </p:cNvSpPr>
          <p:nvPr/>
        </p:nvSpPr>
        <p:spPr bwMode="auto">
          <a:xfrm>
            <a:off x="4172980" y="10892370"/>
            <a:ext cx="584048" cy="579965"/>
          </a:xfrm>
          <a:custGeom>
            <a:avLst/>
            <a:gdLst>
              <a:gd name="T0" fmla="*/ 580 w 609"/>
              <a:gd name="T1" fmla="*/ 333 h 602"/>
              <a:gd name="T2" fmla="*/ 474 w 609"/>
              <a:gd name="T3" fmla="*/ 304 h 602"/>
              <a:gd name="T4" fmla="*/ 580 w 609"/>
              <a:gd name="T5" fmla="*/ 276 h 602"/>
              <a:gd name="T6" fmla="*/ 580 w 609"/>
              <a:gd name="T7" fmla="*/ 333 h 602"/>
              <a:gd name="T8" fmla="*/ 523 w 609"/>
              <a:gd name="T9" fmla="*/ 120 h 602"/>
              <a:gd name="T10" fmla="*/ 467 w 609"/>
              <a:gd name="T11" fmla="*/ 177 h 602"/>
              <a:gd name="T12" fmla="*/ 417 w 609"/>
              <a:gd name="T13" fmla="*/ 163 h 602"/>
              <a:gd name="T14" fmla="*/ 424 w 609"/>
              <a:gd name="T15" fmla="*/ 142 h 602"/>
              <a:gd name="T16" fmla="*/ 481 w 609"/>
              <a:gd name="T17" fmla="*/ 85 h 602"/>
              <a:gd name="T18" fmla="*/ 530 w 609"/>
              <a:gd name="T19" fmla="*/ 106 h 602"/>
              <a:gd name="T20" fmla="*/ 304 w 609"/>
              <a:gd name="T21" fmla="*/ 601 h 602"/>
              <a:gd name="T22" fmla="*/ 276 w 609"/>
              <a:gd name="T23" fmla="*/ 573 h 602"/>
              <a:gd name="T24" fmla="*/ 304 w 609"/>
              <a:gd name="T25" fmla="*/ 474 h 602"/>
              <a:gd name="T26" fmla="*/ 332 w 609"/>
              <a:gd name="T27" fmla="*/ 573 h 602"/>
              <a:gd name="T28" fmla="*/ 304 w 609"/>
              <a:gd name="T29" fmla="*/ 135 h 602"/>
              <a:gd name="T30" fmla="*/ 276 w 609"/>
              <a:gd name="T31" fmla="*/ 106 h 602"/>
              <a:gd name="T32" fmla="*/ 304 w 609"/>
              <a:gd name="T33" fmla="*/ 0 h 602"/>
              <a:gd name="T34" fmla="*/ 332 w 609"/>
              <a:gd name="T35" fmla="*/ 106 h 602"/>
              <a:gd name="T36" fmla="*/ 184 w 609"/>
              <a:gd name="T37" fmla="*/ 460 h 602"/>
              <a:gd name="T38" fmla="*/ 127 w 609"/>
              <a:gd name="T39" fmla="*/ 516 h 602"/>
              <a:gd name="T40" fmla="*/ 106 w 609"/>
              <a:gd name="T41" fmla="*/ 530 h 602"/>
              <a:gd name="T42" fmla="*/ 85 w 609"/>
              <a:gd name="T43" fmla="*/ 481 h 602"/>
              <a:gd name="T44" fmla="*/ 141 w 609"/>
              <a:gd name="T45" fmla="*/ 424 h 602"/>
              <a:gd name="T46" fmla="*/ 163 w 609"/>
              <a:gd name="T47" fmla="*/ 417 h 602"/>
              <a:gd name="T48" fmla="*/ 184 w 609"/>
              <a:gd name="T49" fmla="*/ 460 h 602"/>
              <a:gd name="T50" fmla="*/ 163 w 609"/>
              <a:gd name="T51" fmla="*/ 191 h 602"/>
              <a:gd name="T52" fmla="*/ 141 w 609"/>
              <a:gd name="T53" fmla="*/ 177 h 602"/>
              <a:gd name="T54" fmla="*/ 85 w 609"/>
              <a:gd name="T55" fmla="*/ 120 h 602"/>
              <a:gd name="T56" fmla="*/ 106 w 609"/>
              <a:gd name="T57" fmla="*/ 78 h 602"/>
              <a:gd name="T58" fmla="*/ 127 w 609"/>
              <a:gd name="T59" fmla="*/ 85 h 602"/>
              <a:gd name="T60" fmla="*/ 184 w 609"/>
              <a:gd name="T61" fmla="*/ 142 h 602"/>
              <a:gd name="T62" fmla="*/ 163 w 609"/>
              <a:gd name="T63" fmla="*/ 191 h 602"/>
              <a:gd name="T64" fmla="*/ 134 w 609"/>
              <a:gd name="T65" fmla="*/ 304 h 602"/>
              <a:gd name="T66" fmla="*/ 28 w 609"/>
              <a:gd name="T67" fmla="*/ 333 h 602"/>
              <a:gd name="T68" fmla="*/ 28 w 609"/>
              <a:gd name="T69" fmla="*/ 276 h 602"/>
              <a:gd name="T70" fmla="*/ 134 w 609"/>
              <a:gd name="T71" fmla="*/ 304 h 602"/>
              <a:gd name="T72" fmla="*/ 445 w 609"/>
              <a:gd name="T73" fmla="*/ 417 h 602"/>
              <a:gd name="T74" fmla="*/ 467 w 609"/>
              <a:gd name="T75" fmla="*/ 424 h 602"/>
              <a:gd name="T76" fmla="*/ 523 w 609"/>
              <a:gd name="T77" fmla="*/ 481 h 602"/>
              <a:gd name="T78" fmla="*/ 502 w 609"/>
              <a:gd name="T79" fmla="*/ 530 h 602"/>
              <a:gd name="T80" fmla="*/ 481 w 609"/>
              <a:gd name="T81" fmla="*/ 516 h 602"/>
              <a:gd name="T82" fmla="*/ 424 w 609"/>
              <a:gd name="T83" fmla="*/ 460 h 602"/>
              <a:gd name="T84" fmla="*/ 445 w 609"/>
              <a:gd name="T85" fmla="*/ 41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9" h="602">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lnTo>
                  <a:pt x="467" y="177"/>
                </a:lnTo>
                <a:cubicBezTo>
                  <a:pt x="459" y="184"/>
                  <a:pt x="452" y="191"/>
                  <a:pt x="445" y="191"/>
                </a:cubicBezTo>
                <a:cubicBezTo>
                  <a:pt x="431" y="191"/>
                  <a:pt x="417" y="177"/>
                  <a:pt x="417" y="163"/>
                </a:cubicBezTo>
                <a:cubicBezTo>
                  <a:pt x="417" y="156"/>
                  <a:pt x="417" y="149"/>
                  <a:pt x="424" y="142"/>
                </a:cubicBezTo>
                <a:lnTo>
                  <a:pt x="424" y="142"/>
                </a:lnTo>
                <a:cubicBezTo>
                  <a:pt x="481" y="85"/>
                  <a:pt x="481" y="85"/>
                  <a:pt x="481" y="85"/>
                </a:cubicBezTo>
                <a:lnTo>
                  <a:pt x="481" y="85"/>
                </a:ln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lnTo>
                  <a:pt x="127" y="516"/>
                </a:lnTo>
                <a:cubicBezTo>
                  <a:pt x="120" y="523"/>
                  <a:pt x="113" y="530"/>
                  <a:pt x="106" y="530"/>
                </a:cubicBezTo>
                <a:cubicBezTo>
                  <a:pt x="92" y="530"/>
                  <a:pt x="78" y="516"/>
                  <a:pt x="78" y="502"/>
                </a:cubicBezTo>
                <a:cubicBezTo>
                  <a:pt x="78" y="495"/>
                  <a:pt x="78" y="488"/>
                  <a:pt x="85" y="481"/>
                </a:cubicBezTo>
                <a:lnTo>
                  <a:pt x="85" y="481"/>
                </a:lnTo>
                <a:cubicBezTo>
                  <a:pt x="141" y="424"/>
                  <a:pt x="141" y="424"/>
                  <a:pt x="141" y="424"/>
                </a:cubicBezTo>
                <a:lnTo>
                  <a:pt x="141" y="424"/>
                </a:ln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lnTo>
                  <a:pt x="141" y="177"/>
                </a:lnTo>
                <a:cubicBezTo>
                  <a:pt x="85" y="120"/>
                  <a:pt x="85" y="120"/>
                  <a:pt x="85" y="120"/>
                </a:cubicBezTo>
                <a:lnTo>
                  <a:pt x="85" y="120"/>
                </a:lnTo>
                <a:cubicBezTo>
                  <a:pt x="78" y="120"/>
                  <a:pt x="78" y="113"/>
                  <a:pt x="78" y="106"/>
                </a:cubicBezTo>
                <a:cubicBezTo>
                  <a:pt x="78" y="85"/>
                  <a:pt x="92" y="78"/>
                  <a:pt x="106" y="78"/>
                </a:cubicBezTo>
                <a:cubicBezTo>
                  <a:pt x="113" y="78"/>
                  <a:pt x="120" y="78"/>
                  <a:pt x="127" y="85"/>
                </a:cubicBezTo>
                <a:lnTo>
                  <a:pt x="127" y="85"/>
                </a:lnTo>
                <a:cubicBezTo>
                  <a:pt x="184" y="142"/>
                  <a:pt x="184" y="142"/>
                  <a:pt x="184" y="142"/>
                </a:cubicBezTo>
                <a:lnTo>
                  <a:pt x="184" y="142"/>
                </a:ln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lnTo>
                  <a:pt x="467" y="424"/>
                </a:lnTo>
                <a:cubicBezTo>
                  <a:pt x="523" y="481"/>
                  <a:pt x="523" y="481"/>
                  <a:pt x="523" y="481"/>
                </a:cubicBezTo>
                <a:lnTo>
                  <a:pt x="523" y="481"/>
                </a:lnTo>
                <a:cubicBezTo>
                  <a:pt x="530" y="488"/>
                  <a:pt x="530" y="495"/>
                  <a:pt x="530" y="502"/>
                </a:cubicBezTo>
                <a:cubicBezTo>
                  <a:pt x="530" y="516"/>
                  <a:pt x="516" y="530"/>
                  <a:pt x="502" y="530"/>
                </a:cubicBezTo>
                <a:cubicBezTo>
                  <a:pt x="495" y="530"/>
                  <a:pt x="488" y="523"/>
                  <a:pt x="481" y="516"/>
                </a:cubicBezTo>
                <a:lnTo>
                  <a:pt x="481" y="516"/>
                </a:lnTo>
                <a:cubicBezTo>
                  <a:pt x="424" y="460"/>
                  <a:pt x="424" y="460"/>
                  <a:pt x="424" y="460"/>
                </a:cubicBezTo>
                <a:lnTo>
                  <a:pt x="424" y="460"/>
                </a:lnTo>
                <a:cubicBezTo>
                  <a:pt x="417" y="460"/>
                  <a:pt x="417" y="453"/>
                  <a:pt x="417" y="446"/>
                </a:cubicBezTo>
                <a:cubicBezTo>
                  <a:pt x="417" y="424"/>
                  <a:pt x="431" y="417"/>
                  <a:pt x="445" y="41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26" name="Freeform 60"/>
          <p:cNvSpPr>
            <a:spLocks noChangeArrowheads="1"/>
          </p:cNvSpPr>
          <p:nvPr/>
        </p:nvSpPr>
        <p:spPr bwMode="auto">
          <a:xfrm>
            <a:off x="3161479" y="10892370"/>
            <a:ext cx="579814" cy="579965"/>
          </a:xfrm>
          <a:custGeom>
            <a:avLst/>
            <a:gdLst>
              <a:gd name="T0" fmla="*/ 304 w 602"/>
              <a:gd name="T1" fmla="*/ 601 h 602"/>
              <a:gd name="T2" fmla="*/ 304 w 602"/>
              <a:gd name="T3" fmla="*/ 601 h 602"/>
              <a:gd name="T4" fmla="*/ 0 w 602"/>
              <a:gd name="T5" fmla="*/ 304 h 602"/>
              <a:gd name="T6" fmla="*/ 304 w 602"/>
              <a:gd name="T7" fmla="*/ 0 h 602"/>
              <a:gd name="T8" fmla="*/ 601 w 602"/>
              <a:gd name="T9" fmla="*/ 304 h 602"/>
              <a:gd name="T10" fmla="*/ 304 w 602"/>
              <a:gd name="T11" fmla="*/ 601 h 602"/>
              <a:gd name="T12" fmla="*/ 304 w 602"/>
              <a:gd name="T13" fmla="*/ 57 h 602"/>
              <a:gd name="T14" fmla="*/ 304 w 602"/>
              <a:gd name="T15" fmla="*/ 57 h 602"/>
              <a:gd name="T16" fmla="*/ 57 w 602"/>
              <a:gd name="T17" fmla="*/ 304 h 602"/>
              <a:gd name="T18" fmla="*/ 304 w 602"/>
              <a:gd name="T19" fmla="*/ 544 h 602"/>
              <a:gd name="T20" fmla="*/ 544 w 602"/>
              <a:gd name="T21" fmla="*/ 304 h 602"/>
              <a:gd name="T22" fmla="*/ 304 w 602"/>
              <a:gd name="T23" fmla="*/ 57 h 602"/>
              <a:gd name="T24" fmla="*/ 304 w 602"/>
              <a:gd name="T25" fmla="*/ 431 h 602"/>
              <a:gd name="T26" fmla="*/ 304 w 602"/>
              <a:gd name="T27" fmla="*/ 431 h 602"/>
              <a:gd name="T28" fmla="*/ 247 w 602"/>
              <a:gd name="T29" fmla="*/ 354 h 602"/>
              <a:gd name="T30" fmla="*/ 304 w 602"/>
              <a:gd name="T31" fmla="*/ 149 h 602"/>
              <a:gd name="T32" fmla="*/ 353 w 602"/>
              <a:gd name="T33" fmla="*/ 354 h 602"/>
              <a:gd name="T34" fmla="*/ 304 w 602"/>
              <a:gd name="T35" fmla="*/ 43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2" h="602">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5" name="Freeform 61"/>
          <p:cNvSpPr>
            <a:spLocks noChangeArrowheads="1"/>
          </p:cNvSpPr>
          <p:nvPr/>
        </p:nvSpPr>
        <p:spPr bwMode="auto">
          <a:xfrm>
            <a:off x="20513626" y="7869770"/>
            <a:ext cx="579814" cy="579965"/>
          </a:xfrm>
          <a:custGeom>
            <a:avLst/>
            <a:gdLst>
              <a:gd name="T0" fmla="*/ 495 w 602"/>
              <a:gd name="T1" fmla="*/ 601 h 602"/>
              <a:gd name="T2" fmla="*/ 495 w 602"/>
              <a:gd name="T3" fmla="*/ 601 h 602"/>
              <a:gd name="T4" fmla="*/ 0 w 602"/>
              <a:gd name="T5" fmla="*/ 99 h 602"/>
              <a:gd name="T6" fmla="*/ 0 w 602"/>
              <a:gd name="T7" fmla="*/ 0 h 602"/>
              <a:gd name="T8" fmla="*/ 601 w 602"/>
              <a:gd name="T9" fmla="*/ 601 h 602"/>
              <a:gd name="T10" fmla="*/ 495 w 602"/>
              <a:gd name="T11" fmla="*/ 601 h 602"/>
              <a:gd name="T12" fmla="*/ 382 w 602"/>
              <a:gd name="T13" fmla="*/ 601 h 602"/>
              <a:gd name="T14" fmla="*/ 382 w 602"/>
              <a:gd name="T15" fmla="*/ 601 h 602"/>
              <a:gd name="T16" fmla="*/ 283 w 602"/>
              <a:gd name="T17" fmla="*/ 601 h 602"/>
              <a:gd name="T18" fmla="*/ 0 w 602"/>
              <a:gd name="T19" fmla="*/ 318 h 602"/>
              <a:gd name="T20" fmla="*/ 0 w 602"/>
              <a:gd name="T21" fmla="*/ 212 h 602"/>
              <a:gd name="T22" fmla="*/ 382 w 602"/>
              <a:gd name="T23" fmla="*/ 601 h 602"/>
              <a:gd name="T24" fmla="*/ 71 w 602"/>
              <a:gd name="T25" fmla="*/ 453 h 602"/>
              <a:gd name="T26" fmla="*/ 71 w 602"/>
              <a:gd name="T27" fmla="*/ 453 h 602"/>
              <a:gd name="T28" fmla="*/ 148 w 602"/>
              <a:gd name="T29" fmla="*/ 523 h 602"/>
              <a:gd name="T30" fmla="*/ 71 w 602"/>
              <a:gd name="T31" fmla="*/ 601 h 602"/>
              <a:gd name="T32" fmla="*/ 0 w 602"/>
              <a:gd name="T33" fmla="*/ 523 h 602"/>
              <a:gd name="T34" fmla="*/ 71 w 602"/>
              <a:gd name="T35" fmla="*/ 45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2" h="602">
                <a:moveTo>
                  <a:pt x="495" y="601"/>
                </a:moveTo>
                <a:lnTo>
                  <a:pt x="495" y="601"/>
                </a:lnTo>
                <a:cubicBezTo>
                  <a:pt x="495" y="325"/>
                  <a:pt x="276" y="99"/>
                  <a:pt x="0" y="99"/>
                </a:cubicBezTo>
                <a:cubicBezTo>
                  <a:pt x="0" y="0"/>
                  <a:pt x="0" y="0"/>
                  <a:pt x="0" y="0"/>
                </a:cubicBezTo>
                <a:cubicBezTo>
                  <a:pt x="332" y="0"/>
                  <a:pt x="601" y="269"/>
                  <a:pt x="601" y="601"/>
                </a:cubicBezTo>
                <a:lnTo>
                  <a:pt x="495" y="601"/>
                </a:lnTo>
                <a:close/>
                <a:moveTo>
                  <a:pt x="382" y="601"/>
                </a:moveTo>
                <a:lnTo>
                  <a:pt x="382" y="601"/>
                </a:lnTo>
                <a:cubicBezTo>
                  <a:pt x="283" y="601"/>
                  <a:pt x="283" y="601"/>
                  <a:pt x="283" y="601"/>
                </a:cubicBezTo>
                <a:cubicBezTo>
                  <a:pt x="283" y="446"/>
                  <a:pt x="155" y="318"/>
                  <a:pt x="0" y="318"/>
                </a:cubicBezTo>
                <a:cubicBezTo>
                  <a:pt x="0" y="212"/>
                  <a:pt x="0" y="212"/>
                  <a:pt x="0" y="212"/>
                </a:cubicBezTo>
                <a:cubicBezTo>
                  <a:pt x="212" y="212"/>
                  <a:pt x="382" y="389"/>
                  <a:pt x="382" y="601"/>
                </a:cubicBezTo>
                <a:close/>
                <a:moveTo>
                  <a:pt x="71" y="453"/>
                </a:moveTo>
                <a:lnTo>
                  <a:pt x="71" y="453"/>
                </a:lnTo>
                <a:cubicBezTo>
                  <a:pt x="113" y="453"/>
                  <a:pt x="148" y="481"/>
                  <a:pt x="148" y="523"/>
                </a:cubicBezTo>
                <a:cubicBezTo>
                  <a:pt x="148" y="566"/>
                  <a:pt x="113" y="601"/>
                  <a:pt x="71" y="601"/>
                </a:cubicBezTo>
                <a:cubicBezTo>
                  <a:pt x="28" y="601"/>
                  <a:pt x="0" y="566"/>
                  <a:pt x="0" y="523"/>
                </a:cubicBezTo>
                <a:cubicBezTo>
                  <a:pt x="0" y="481"/>
                  <a:pt x="28" y="453"/>
                  <a:pt x="71" y="4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6" name="Freeform 62"/>
          <p:cNvSpPr>
            <a:spLocks noChangeArrowheads="1"/>
          </p:cNvSpPr>
          <p:nvPr/>
        </p:nvSpPr>
        <p:spPr bwMode="auto">
          <a:xfrm>
            <a:off x="19523283" y="7895170"/>
            <a:ext cx="529028" cy="524933"/>
          </a:xfrm>
          <a:custGeom>
            <a:avLst/>
            <a:gdLst>
              <a:gd name="T0" fmla="*/ 523 w 552"/>
              <a:gd name="T1" fmla="*/ 198 h 546"/>
              <a:gd name="T2" fmla="*/ 523 w 552"/>
              <a:gd name="T3" fmla="*/ 198 h 546"/>
              <a:gd name="T4" fmla="*/ 424 w 552"/>
              <a:gd name="T5" fmla="*/ 198 h 546"/>
              <a:gd name="T6" fmla="*/ 389 w 552"/>
              <a:gd name="T7" fmla="*/ 347 h 546"/>
              <a:gd name="T8" fmla="*/ 467 w 552"/>
              <a:gd name="T9" fmla="*/ 347 h 546"/>
              <a:gd name="T10" fmla="*/ 495 w 552"/>
              <a:gd name="T11" fmla="*/ 375 h 546"/>
              <a:gd name="T12" fmla="*/ 467 w 552"/>
              <a:gd name="T13" fmla="*/ 403 h 546"/>
              <a:gd name="T14" fmla="*/ 375 w 552"/>
              <a:gd name="T15" fmla="*/ 403 h 546"/>
              <a:gd name="T16" fmla="*/ 354 w 552"/>
              <a:gd name="T17" fmla="*/ 523 h 546"/>
              <a:gd name="T18" fmla="*/ 354 w 552"/>
              <a:gd name="T19" fmla="*/ 523 h 546"/>
              <a:gd name="T20" fmla="*/ 325 w 552"/>
              <a:gd name="T21" fmla="*/ 545 h 546"/>
              <a:gd name="T22" fmla="*/ 297 w 552"/>
              <a:gd name="T23" fmla="*/ 516 h 546"/>
              <a:gd name="T24" fmla="*/ 297 w 552"/>
              <a:gd name="T25" fmla="*/ 509 h 546"/>
              <a:gd name="T26" fmla="*/ 297 w 552"/>
              <a:gd name="T27" fmla="*/ 509 h 546"/>
              <a:gd name="T28" fmla="*/ 318 w 552"/>
              <a:gd name="T29" fmla="*/ 403 h 546"/>
              <a:gd name="T30" fmla="*/ 170 w 552"/>
              <a:gd name="T31" fmla="*/ 403 h 546"/>
              <a:gd name="T32" fmla="*/ 141 w 552"/>
              <a:gd name="T33" fmla="*/ 523 h 546"/>
              <a:gd name="T34" fmla="*/ 141 w 552"/>
              <a:gd name="T35" fmla="*/ 523 h 546"/>
              <a:gd name="T36" fmla="*/ 113 w 552"/>
              <a:gd name="T37" fmla="*/ 545 h 546"/>
              <a:gd name="T38" fmla="*/ 85 w 552"/>
              <a:gd name="T39" fmla="*/ 516 h 546"/>
              <a:gd name="T40" fmla="*/ 85 w 552"/>
              <a:gd name="T41" fmla="*/ 509 h 546"/>
              <a:gd name="T42" fmla="*/ 85 w 552"/>
              <a:gd name="T43" fmla="*/ 509 h 546"/>
              <a:gd name="T44" fmla="*/ 113 w 552"/>
              <a:gd name="T45" fmla="*/ 403 h 546"/>
              <a:gd name="T46" fmla="*/ 28 w 552"/>
              <a:gd name="T47" fmla="*/ 403 h 546"/>
              <a:gd name="T48" fmla="*/ 0 w 552"/>
              <a:gd name="T49" fmla="*/ 375 h 546"/>
              <a:gd name="T50" fmla="*/ 28 w 552"/>
              <a:gd name="T51" fmla="*/ 347 h 546"/>
              <a:gd name="T52" fmla="*/ 127 w 552"/>
              <a:gd name="T53" fmla="*/ 347 h 546"/>
              <a:gd name="T54" fmla="*/ 163 w 552"/>
              <a:gd name="T55" fmla="*/ 198 h 546"/>
              <a:gd name="T56" fmla="*/ 85 w 552"/>
              <a:gd name="T57" fmla="*/ 198 h 546"/>
              <a:gd name="T58" fmla="*/ 57 w 552"/>
              <a:gd name="T59" fmla="*/ 170 h 546"/>
              <a:gd name="T60" fmla="*/ 85 w 552"/>
              <a:gd name="T61" fmla="*/ 142 h 546"/>
              <a:gd name="T62" fmla="*/ 177 w 552"/>
              <a:gd name="T63" fmla="*/ 142 h 546"/>
              <a:gd name="T64" fmla="*/ 198 w 552"/>
              <a:gd name="T65" fmla="*/ 22 h 546"/>
              <a:gd name="T66" fmla="*/ 198 w 552"/>
              <a:gd name="T67" fmla="*/ 22 h 546"/>
              <a:gd name="T68" fmla="*/ 226 w 552"/>
              <a:gd name="T69" fmla="*/ 0 h 546"/>
              <a:gd name="T70" fmla="*/ 255 w 552"/>
              <a:gd name="T71" fmla="*/ 29 h 546"/>
              <a:gd name="T72" fmla="*/ 255 w 552"/>
              <a:gd name="T73" fmla="*/ 36 h 546"/>
              <a:gd name="T74" fmla="*/ 255 w 552"/>
              <a:gd name="T75" fmla="*/ 36 h 546"/>
              <a:gd name="T76" fmla="*/ 234 w 552"/>
              <a:gd name="T77" fmla="*/ 142 h 546"/>
              <a:gd name="T78" fmla="*/ 382 w 552"/>
              <a:gd name="T79" fmla="*/ 142 h 546"/>
              <a:gd name="T80" fmla="*/ 410 w 552"/>
              <a:gd name="T81" fmla="*/ 22 h 546"/>
              <a:gd name="T82" fmla="*/ 410 w 552"/>
              <a:gd name="T83" fmla="*/ 22 h 546"/>
              <a:gd name="T84" fmla="*/ 438 w 552"/>
              <a:gd name="T85" fmla="*/ 0 h 546"/>
              <a:gd name="T86" fmla="*/ 467 w 552"/>
              <a:gd name="T87" fmla="*/ 29 h 546"/>
              <a:gd name="T88" fmla="*/ 467 w 552"/>
              <a:gd name="T89" fmla="*/ 36 h 546"/>
              <a:gd name="T90" fmla="*/ 467 w 552"/>
              <a:gd name="T91" fmla="*/ 36 h 546"/>
              <a:gd name="T92" fmla="*/ 438 w 552"/>
              <a:gd name="T93" fmla="*/ 142 h 546"/>
              <a:gd name="T94" fmla="*/ 523 w 552"/>
              <a:gd name="T95" fmla="*/ 142 h 546"/>
              <a:gd name="T96" fmla="*/ 551 w 552"/>
              <a:gd name="T97" fmla="*/ 170 h 546"/>
              <a:gd name="T98" fmla="*/ 523 w 552"/>
              <a:gd name="T99" fmla="*/ 198 h 546"/>
              <a:gd name="T100" fmla="*/ 219 w 552"/>
              <a:gd name="T101" fmla="*/ 198 h 546"/>
              <a:gd name="T102" fmla="*/ 219 w 552"/>
              <a:gd name="T103" fmla="*/ 198 h 546"/>
              <a:gd name="T104" fmla="*/ 184 w 552"/>
              <a:gd name="T105" fmla="*/ 347 h 546"/>
              <a:gd name="T106" fmla="*/ 332 w 552"/>
              <a:gd name="T107" fmla="*/ 347 h 546"/>
              <a:gd name="T108" fmla="*/ 368 w 552"/>
              <a:gd name="T109" fmla="*/ 198 h 546"/>
              <a:gd name="T110" fmla="*/ 219 w 552"/>
              <a:gd name="T111" fmla="*/ 198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2" h="546">
                <a:moveTo>
                  <a:pt x="523" y="198"/>
                </a:moveTo>
                <a:lnTo>
                  <a:pt x="523" y="198"/>
                </a:lnTo>
                <a:cubicBezTo>
                  <a:pt x="424" y="198"/>
                  <a:pt x="424" y="198"/>
                  <a:pt x="424" y="198"/>
                </a:cubicBezTo>
                <a:cubicBezTo>
                  <a:pt x="389" y="347"/>
                  <a:pt x="389" y="347"/>
                  <a:pt x="389" y="347"/>
                </a:cubicBezTo>
                <a:cubicBezTo>
                  <a:pt x="467" y="347"/>
                  <a:pt x="467" y="347"/>
                  <a:pt x="467" y="347"/>
                </a:cubicBezTo>
                <a:cubicBezTo>
                  <a:pt x="481" y="347"/>
                  <a:pt x="495" y="361"/>
                  <a:pt x="495" y="375"/>
                </a:cubicBezTo>
                <a:cubicBezTo>
                  <a:pt x="495" y="389"/>
                  <a:pt x="481" y="403"/>
                  <a:pt x="467" y="403"/>
                </a:cubicBezTo>
                <a:cubicBezTo>
                  <a:pt x="375" y="403"/>
                  <a:pt x="375" y="403"/>
                  <a:pt x="375" y="403"/>
                </a:cubicBezTo>
                <a:cubicBezTo>
                  <a:pt x="354" y="523"/>
                  <a:pt x="354" y="523"/>
                  <a:pt x="354" y="523"/>
                </a:cubicBezTo>
                <a:lnTo>
                  <a:pt x="354" y="523"/>
                </a:lnTo>
                <a:cubicBezTo>
                  <a:pt x="347" y="538"/>
                  <a:pt x="339" y="545"/>
                  <a:pt x="325" y="545"/>
                </a:cubicBezTo>
                <a:cubicBezTo>
                  <a:pt x="304" y="545"/>
                  <a:pt x="297" y="531"/>
                  <a:pt x="297" y="516"/>
                </a:cubicBezTo>
                <a:lnTo>
                  <a:pt x="297" y="509"/>
                </a:lnTo>
                <a:lnTo>
                  <a:pt x="297" y="509"/>
                </a:lnTo>
                <a:cubicBezTo>
                  <a:pt x="318" y="403"/>
                  <a:pt x="318" y="403"/>
                  <a:pt x="318" y="403"/>
                </a:cubicBezTo>
                <a:cubicBezTo>
                  <a:pt x="170" y="403"/>
                  <a:pt x="170" y="403"/>
                  <a:pt x="170" y="403"/>
                </a:cubicBezTo>
                <a:cubicBezTo>
                  <a:pt x="141" y="523"/>
                  <a:pt x="141" y="523"/>
                  <a:pt x="141" y="523"/>
                </a:cubicBezTo>
                <a:lnTo>
                  <a:pt x="141" y="523"/>
                </a:lnTo>
                <a:cubicBezTo>
                  <a:pt x="141" y="538"/>
                  <a:pt x="127" y="545"/>
                  <a:pt x="113" y="545"/>
                </a:cubicBezTo>
                <a:cubicBezTo>
                  <a:pt x="99" y="545"/>
                  <a:pt x="85" y="531"/>
                  <a:pt x="85" y="516"/>
                </a:cubicBezTo>
                <a:lnTo>
                  <a:pt x="85" y="509"/>
                </a:lnTo>
                <a:lnTo>
                  <a:pt x="85" y="509"/>
                </a:lnTo>
                <a:cubicBezTo>
                  <a:pt x="113" y="403"/>
                  <a:pt x="113" y="403"/>
                  <a:pt x="113" y="403"/>
                </a:cubicBezTo>
                <a:cubicBezTo>
                  <a:pt x="28" y="403"/>
                  <a:pt x="28" y="403"/>
                  <a:pt x="28" y="403"/>
                </a:cubicBezTo>
                <a:cubicBezTo>
                  <a:pt x="14" y="403"/>
                  <a:pt x="0" y="389"/>
                  <a:pt x="0" y="375"/>
                </a:cubicBezTo>
                <a:cubicBezTo>
                  <a:pt x="0" y="361"/>
                  <a:pt x="14" y="347"/>
                  <a:pt x="28" y="347"/>
                </a:cubicBezTo>
                <a:cubicBezTo>
                  <a:pt x="127" y="347"/>
                  <a:pt x="127" y="347"/>
                  <a:pt x="127" y="347"/>
                </a:cubicBezTo>
                <a:cubicBezTo>
                  <a:pt x="163" y="198"/>
                  <a:pt x="163" y="198"/>
                  <a:pt x="163" y="198"/>
                </a:cubicBezTo>
                <a:cubicBezTo>
                  <a:pt x="85" y="198"/>
                  <a:pt x="85" y="198"/>
                  <a:pt x="85" y="198"/>
                </a:cubicBezTo>
                <a:cubicBezTo>
                  <a:pt x="71" y="198"/>
                  <a:pt x="57" y="184"/>
                  <a:pt x="57" y="170"/>
                </a:cubicBezTo>
                <a:cubicBezTo>
                  <a:pt x="57" y="149"/>
                  <a:pt x="71" y="142"/>
                  <a:pt x="85" y="142"/>
                </a:cubicBezTo>
                <a:cubicBezTo>
                  <a:pt x="177" y="142"/>
                  <a:pt x="177" y="142"/>
                  <a:pt x="177" y="142"/>
                </a:cubicBezTo>
                <a:cubicBezTo>
                  <a:pt x="198" y="22"/>
                  <a:pt x="198" y="22"/>
                  <a:pt x="198" y="22"/>
                </a:cubicBezTo>
                <a:lnTo>
                  <a:pt x="198" y="22"/>
                </a:lnTo>
                <a:cubicBezTo>
                  <a:pt x="205" y="7"/>
                  <a:pt x="212" y="0"/>
                  <a:pt x="226" y="0"/>
                </a:cubicBezTo>
                <a:cubicBezTo>
                  <a:pt x="248" y="0"/>
                  <a:pt x="255" y="7"/>
                  <a:pt x="255" y="29"/>
                </a:cubicBezTo>
                <a:cubicBezTo>
                  <a:pt x="255" y="29"/>
                  <a:pt x="255" y="29"/>
                  <a:pt x="255" y="36"/>
                </a:cubicBezTo>
                <a:lnTo>
                  <a:pt x="255" y="36"/>
                </a:lnTo>
                <a:cubicBezTo>
                  <a:pt x="234" y="142"/>
                  <a:pt x="234" y="142"/>
                  <a:pt x="234" y="142"/>
                </a:cubicBezTo>
                <a:cubicBezTo>
                  <a:pt x="382" y="142"/>
                  <a:pt x="382" y="142"/>
                  <a:pt x="382" y="142"/>
                </a:cubicBezTo>
                <a:cubicBezTo>
                  <a:pt x="410" y="22"/>
                  <a:pt x="410" y="22"/>
                  <a:pt x="410" y="22"/>
                </a:cubicBezTo>
                <a:lnTo>
                  <a:pt x="410" y="22"/>
                </a:lnTo>
                <a:cubicBezTo>
                  <a:pt x="410" y="7"/>
                  <a:pt x="424" y="0"/>
                  <a:pt x="438" y="0"/>
                </a:cubicBezTo>
                <a:cubicBezTo>
                  <a:pt x="452" y="0"/>
                  <a:pt x="467" y="7"/>
                  <a:pt x="467" y="29"/>
                </a:cubicBezTo>
                <a:cubicBezTo>
                  <a:pt x="467" y="29"/>
                  <a:pt x="467" y="29"/>
                  <a:pt x="467" y="36"/>
                </a:cubicBezTo>
                <a:lnTo>
                  <a:pt x="467" y="36"/>
                </a:lnTo>
                <a:cubicBezTo>
                  <a:pt x="438" y="142"/>
                  <a:pt x="438" y="142"/>
                  <a:pt x="438" y="142"/>
                </a:cubicBezTo>
                <a:cubicBezTo>
                  <a:pt x="523" y="142"/>
                  <a:pt x="523" y="142"/>
                  <a:pt x="523" y="142"/>
                </a:cubicBezTo>
                <a:cubicBezTo>
                  <a:pt x="537" y="142"/>
                  <a:pt x="551" y="149"/>
                  <a:pt x="551" y="170"/>
                </a:cubicBezTo>
                <a:cubicBezTo>
                  <a:pt x="551" y="184"/>
                  <a:pt x="537" y="198"/>
                  <a:pt x="523" y="198"/>
                </a:cubicBezTo>
                <a:close/>
                <a:moveTo>
                  <a:pt x="219" y="198"/>
                </a:moveTo>
                <a:lnTo>
                  <a:pt x="219" y="198"/>
                </a:lnTo>
                <a:cubicBezTo>
                  <a:pt x="184" y="347"/>
                  <a:pt x="184" y="347"/>
                  <a:pt x="184" y="347"/>
                </a:cubicBezTo>
                <a:cubicBezTo>
                  <a:pt x="332" y="347"/>
                  <a:pt x="332" y="347"/>
                  <a:pt x="332" y="347"/>
                </a:cubicBezTo>
                <a:cubicBezTo>
                  <a:pt x="368" y="198"/>
                  <a:pt x="368" y="198"/>
                  <a:pt x="368" y="198"/>
                </a:cubicBezTo>
                <a:lnTo>
                  <a:pt x="219"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7" name="Freeform 63"/>
          <p:cNvSpPr>
            <a:spLocks noChangeArrowheads="1"/>
          </p:cNvSpPr>
          <p:nvPr/>
        </p:nvSpPr>
        <p:spPr bwMode="auto">
          <a:xfrm>
            <a:off x="18486385" y="7924802"/>
            <a:ext cx="579817" cy="469901"/>
          </a:xfrm>
          <a:custGeom>
            <a:avLst/>
            <a:gdLst>
              <a:gd name="T0" fmla="*/ 572 w 602"/>
              <a:gd name="T1" fmla="*/ 487 h 488"/>
              <a:gd name="T2" fmla="*/ 572 w 602"/>
              <a:gd name="T3" fmla="*/ 487 h 488"/>
              <a:gd name="T4" fmla="*/ 28 w 602"/>
              <a:gd name="T5" fmla="*/ 487 h 488"/>
              <a:gd name="T6" fmla="*/ 0 w 602"/>
              <a:gd name="T7" fmla="*/ 459 h 488"/>
              <a:gd name="T8" fmla="*/ 0 w 602"/>
              <a:gd name="T9" fmla="*/ 28 h 488"/>
              <a:gd name="T10" fmla="*/ 28 w 602"/>
              <a:gd name="T11" fmla="*/ 0 h 488"/>
              <a:gd name="T12" fmla="*/ 572 w 602"/>
              <a:gd name="T13" fmla="*/ 0 h 488"/>
              <a:gd name="T14" fmla="*/ 601 w 602"/>
              <a:gd name="T15" fmla="*/ 28 h 488"/>
              <a:gd name="T16" fmla="*/ 601 w 602"/>
              <a:gd name="T17" fmla="*/ 459 h 488"/>
              <a:gd name="T18" fmla="*/ 572 w 602"/>
              <a:gd name="T19" fmla="*/ 487 h 488"/>
              <a:gd name="T20" fmla="*/ 198 w 602"/>
              <a:gd name="T21" fmla="*/ 56 h 488"/>
              <a:gd name="T22" fmla="*/ 198 w 602"/>
              <a:gd name="T23" fmla="*/ 56 h 488"/>
              <a:gd name="T24" fmla="*/ 56 w 602"/>
              <a:gd name="T25" fmla="*/ 56 h 488"/>
              <a:gd name="T26" fmla="*/ 56 w 602"/>
              <a:gd name="T27" fmla="*/ 431 h 488"/>
              <a:gd name="T28" fmla="*/ 198 w 602"/>
              <a:gd name="T29" fmla="*/ 431 h 488"/>
              <a:gd name="T30" fmla="*/ 198 w 602"/>
              <a:gd name="T31" fmla="*/ 56 h 488"/>
              <a:gd name="T32" fmla="*/ 226 w 602"/>
              <a:gd name="T33" fmla="*/ 56 h 488"/>
              <a:gd name="T34" fmla="*/ 226 w 602"/>
              <a:gd name="T35" fmla="*/ 56 h 488"/>
              <a:gd name="T36" fmla="*/ 226 w 602"/>
              <a:gd name="T37" fmla="*/ 431 h 488"/>
              <a:gd name="T38" fmla="*/ 374 w 602"/>
              <a:gd name="T39" fmla="*/ 431 h 488"/>
              <a:gd name="T40" fmla="*/ 374 w 602"/>
              <a:gd name="T41" fmla="*/ 56 h 488"/>
              <a:gd name="T42" fmla="*/ 226 w 602"/>
              <a:gd name="T43" fmla="*/ 56 h 488"/>
              <a:gd name="T44" fmla="*/ 544 w 602"/>
              <a:gd name="T45" fmla="*/ 56 h 488"/>
              <a:gd name="T46" fmla="*/ 544 w 602"/>
              <a:gd name="T47" fmla="*/ 56 h 488"/>
              <a:gd name="T48" fmla="*/ 403 w 602"/>
              <a:gd name="T49" fmla="*/ 56 h 488"/>
              <a:gd name="T50" fmla="*/ 403 w 602"/>
              <a:gd name="T51" fmla="*/ 431 h 488"/>
              <a:gd name="T52" fmla="*/ 544 w 602"/>
              <a:gd name="T53" fmla="*/ 431 h 488"/>
              <a:gd name="T54" fmla="*/ 544 w 602"/>
              <a:gd name="T55" fmla="*/ 5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488">
                <a:moveTo>
                  <a:pt x="572" y="487"/>
                </a:moveTo>
                <a:lnTo>
                  <a:pt x="572" y="487"/>
                </a:lnTo>
                <a:cubicBezTo>
                  <a:pt x="28" y="487"/>
                  <a:pt x="28" y="487"/>
                  <a:pt x="28" y="487"/>
                </a:cubicBezTo>
                <a:cubicBezTo>
                  <a:pt x="14" y="487"/>
                  <a:pt x="0" y="473"/>
                  <a:pt x="0" y="459"/>
                </a:cubicBezTo>
                <a:cubicBezTo>
                  <a:pt x="0" y="28"/>
                  <a:pt x="0" y="28"/>
                  <a:pt x="0" y="28"/>
                </a:cubicBezTo>
                <a:cubicBezTo>
                  <a:pt x="0" y="7"/>
                  <a:pt x="14" y="0"/>
                  <a:pt x="28" y="0"/>
                </a:cubicBezTo>
                <a:cubicBezTo>
                  <a:pt x="572" y="0"/>
                  <a:pt x="572" y="0"/>
                  <a:pt x="572" y="0"/>
                </a:cubicBezTo>
                <a:cubicBezTo>
                  <a:pt x="594" y="0"/>
                  <a:pt x="601" y="7"/>
                  <a:pt x="601" y="28"/>
                </a:cubicBezTo>
                <a:cubicBezTo>
                  <a:pt x="601" y="459"/>
                  <a:pt x="601" y="459"/>
                  <a:pt x="601" y="459"/>
                </a:cubicBezTo>
                <a:cubicBezTo>
                  <a:pt x="601" y="473"/>
                  <a:pt x="594" y="487"/>
                  <a:pt x="572" y="487"/>
                </a:cubicBezTo>
                <a:close/>
                <a:moveTo>
                  <a:pt x="198" y="56"/>
                </a:moveTo>
                <a:lnTo>
                  <a:pt x="198" y="56"/>
                </a:lnTo>
                <a:cubicBezTo>
                  <a:pt x="56" y="56"/>
                  <a:pt x="56" y="56"/>
                  <a:pt x="56" y="56"/>
                </a:cubicBezTo>
                <a:cubicBezTo>
                  <a:pt x="56" y="431"/>
                  <a:pt x="56" y="431"/>
                  <a:pt x="56" y="431"/>
                </a:cubicBezTo>
                <a:cubicBezTo>
                  <a:pt x="198" y="431"/>
                  <a:pt x="198" y="431"/>
                  <a:pt x="198" y="431"/>
                </a:cubicBezTo>
                <a:lnTo>
                  <a:pt x="198" y="56"/>
                </a:lnTo>
                <a:close/>
                <a:moveTo>
                  <a:pt x="226" y="56"/>
                </a:moveTo>
                <a:lnTo>
                  <a:pt x="226" y="56"/>
                </a:lnTo>
                <a:cubicBezTo>
                  <a:pt x="226" y="431"/>
                  <a:pt x="226" y="431"/>
                  <a:pt x="226" y="431"/>
                </a:cubicBezTo>
                <a:cubicBezTo>
                  <a:pt x="374" y="431"/>
                  <a:pt x="374" y="431"/>
                  <a:pt x="374" y="431"/>
                </a:cubicBezTo>
                <a:cubicBezTo>
                  <a:pt x="374" y="56"/>
                  <a:pt x="374" y="56"/>
                  <a:pt x="374" y="56"/>
                </a:cubicBezTo>
                <a:lnTo>
                  <a:pt x="226" y="56"/>
                </a:lnTo>
                <a:close/>
                <a:moveTo>
                  <a:pt x="544" y="56"/>
                </a:moveTo>
                <a:lnTo>
                  <a:pt x="544" y="56"/>
                </a:lnTo>
                <a:cubicBezTo>
                  <a:pt x="403" y="56"/>
                  <a:pt x="403" y="56"/>
                  <a:pt x="403" y="56"/>
                </a:cubicBezTo>
                <a:cubicBezTo>
                  <a:pt x="403" y="431"/>
                  <a:pt x="403" y="431"/>
                  <a:pt x="403" y="431"/>
                </a:cubicBezTo>
                <a:cubicBezTo>
                  <a:pt x="544" y="431"/>
                  <a:pt x="544" y="431"/>
                  <a:pt x="544" y="431"/>
                </a:cubicBezTo>
                <a:lnTo>
                  <a:pt x="544"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8" name="Freeform 64"/>
          <p:cNvSpPr>
            <a:spLocks noChangeArrowheads="1"/>
          </p:cNvSpPr>
          <p:nvPr/>
        </p:nvSpPr>
        <p:spPr bwMode="auto">
          <a:xfrm>
            <a:off x="17487580" y="7882468"/>
            <a:ext cx="558653" cy="558800"/>
          </a:xfrm>
          <a:custGeom>
            <a:avLst/>
            <a:gdLst>
              <a:gd name="T0" fmla="*/ 572 w 580"/>
              <a:gd name="T1" fmla="*/ 92 h 581"/>
              <a:gd name="T2" fmla="*/ 572 w 580"/>
              <a:gd name="T3" fmla="*/ 92 h 581"/>
              <a:gd name="T4" fmla="*/ 509 w 580"/>
              <a:gd name="T5" fmla="*/ 149 h 581"/>
              <a:gd name="T6" fmla="*/ 431 w 580"/>
              <a:gd name="T7" fmla="*/ 71 h 581"/>
              <a:gd name="T8" fmla="*/ 488 w 580"/>
              <a:gd name="T9" fmla="*/ 7 h 581"/>
              <a:gd name="T10" fmla="*/ 530 w 580"/>
              <a:gd name="T11" fmla="*/ 7 h 581"/>
              <a:gd name="T12" fmla="*/ 572 w 580"/>
              <a:gd name="T13" fmla="*/ 50 h 581"/>
              <a:gd name="T14" fmla="*/ 572 w 580"/>
              <a:gd name="T15" fmla="*/ 92 h 581"/>
              <a:gd name="T16" fmla="*/ 148 w 580"/>
              <a:gd name="T17" fmla="*/ 347 h 581"/>
              <a:gd name="T18" fmla="*/ 148 w 580"/>
              <a:gd name="T19" fmla="*/ 347 h 581"/>
              <a:gd name="T20" fmla="*/ 233 w 580"/>
              <a:gd name="T21" fmla="*/ 424 h 581"/>
              <a:gd name="T22" fmla="*/ 127 w 580"/>
              <a:gd name="T23" fmla="*/ 453 h 581"/>
              <a:gd name="T24" fmla="*/ 148 w 580"/>
              <a:gd name="T25" fmla="*/ 347 h 581"/>
              <a:gd name="T26" fmla="*/ 488 w 580"/>
              <a:gd name="T27" fmla="*/ 170 h 581"/>
              <a:gd name="T28" fmla="*/ 488 w 580"/>
              <a:gd name="T29" fmla="*/ 170 h 581"/>
              <a:gd name="T30" fmla="*/ 254 w 580"/>
              <a:gd name="T31" fmla="*/ 410 h 581"/>
              <a:gd name="T32" fmla="*/ 169 w 580"/>
              <a:gd name="T33" fmla="*/ 325 h 581"/>
              <a:gd name="T34" fmla="*/ 410 w 580"/>
              <a:gd name="T35" fmla="*/ 92 h 581"/>
              <a:gd name="T36" fmla="*/ 488 w 580"/>
              <a:gd name="T37" fmla="*/ 170 h 581"/>
              <a:gd name="T38" fmla="*/ 56 w 580"/>
              <a:gd name="T39" fmla="*/ 85 h 581"/>
              <a:gd name="T40" fmla="*/ 56 w 580"/>
              <a:gd name="T41" fmla="*/ 85 h 581"/>
              <a:gd name="T42" fmla="*/ 56 w 580"/>
              <a:gd name="T43" fmla="*/ 523 h 581"/>
              <a:gd name="T44" fmla="*/ 495 w 580"/>
              <a:gd name="T45" fmla="*/ 523 h 581"/>
              <a:gd name="T46" fmla="*/ 495 w 580"/>
              <a:gd name="T47" fmla="*/ 205 h 581"/>
              <a:gd name="T48" fmla="*/ 551 w 580"/>
              <a:gd name="T49" fmla="*/ 149 h 581"/>
              <a:gd name="T50" fmla="*/ 551 w 580"/>
              <a:gd name="T51" fmla="*/ 552 h 581"/>
              <a:gd name="T52" fmla="*/ 523 w 580"/>
              <a:gd name="T53" fmla="*/ 580 h 581"/>
              <a:gd name="T54" fmla="*/ 28 w 580"/>
              <a:gd name="T55" fmla="*/ 580 h 581"/>
              <a:gd name="T56" fmla="*/ 0 w 580"/>
              <a:gd name="T57" fmla="*/ 552 h 581"/>
              <a:gd name="T58" fmla="*/ 0 w 580"/>
              <a:gd name="T59" fmla="*/ 57 h 581"/>
              <a:gd name="T60" fmla="*/ 28 w 580"/>
              <a:gd name="T61" fmla="*/ 28 h 581"/>
              <a:gd name="T62" fmla="*/ 431 w 580"/>
              <a:gd name="T63" fmla="*/ 28 h 581"/>
              <a:gd name="T64" fmla="*/ 375 w 580"/>
              <a:gd name="T65" fmla="*/ 85 h 581"/>
              <a:gd name="T66" fmla="*/ 56 w 580"/>
              <a:gd name="T67" fmla="*/ 8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0" h="581">
                <a:moveTo>
                  <a:pt x="572" y="92"/>
                </a:moveTo>
                <a:lnTo>
                  <a:pt x="572" y="92"/>
                </a:lnTo>
                <a:cubicBezTo>
                  <a:pt x="509" y="149"/>
                  <a:pt x="509" y="149"/>
                  <a:pt x="509" y="149"/>
                </a:cubicBezTo>
                <a:cubicBezTo>
                  <a:pt x="431" y="71"/>
                  <a:pt x="431" y="71"/>
                  <a:pt x="431" y="71"/>
                </a:cubicBezTo>
                <a:cubicBezTo>
                  <a:pt x="488" y="7"/>
                  <a:pt x="488" y="7"/>
                  <a:pt x="488" y="7"/>
                </a:cubicBezTo>
                <a:cubicBezTo>
                  <a:pt x="502" y="0"/>
                  <a:pt x="516" y="0"/>
                  <a:pt x="530" y="7"/>
                </a:cubicBezTo>
                <a:cubicBezTo>
                  <a:pt x="572" y="50"/>
                  <a:pt x="572" y="50"/>
                  <a:pt x="572" y="50"/>
                </a:cubicBezTo>
                <a:cubicBezTo>
                  <a:pt x="579" y="64"/>
                  <a:pt x="579" y="78"/>
                  <a:pt x="572" y="92"/>
                </a:cubicBezTo>
                <a:close/>
                <a:moveTo>
                  <a:pt x="148" y="347"/>
                </a:moveTo>
                <a:lnTo>
                  <a:pt x="148" y="347"/>
                </a:lnTo>
                <a:cubicBezTo>
                  <a:pt x="233" y="424"/>
                  <a:pt x="233" y="424"/>
                  <a:pt x="233" y="424"/>
                </a:cubicBezTo>
                <a:cubicBezTo>
                  <a:pt x="127" y="453"/>
                  <a:pt x="127" y="453"/>
                  <a:pt x="127" y="453"/>
                </a:cubicBezTo>
                <a:lnTo>
                  <a:pt x="148" y="347"/>
                </a:lnTo>
                <a:close/>
                <a:moveTo>
                  <a:pt x="488" y="170"/>
                </a:moveTo>
                <a:lnTo>
                  <a:pt x="488" y="170"/>
                </a:lnTo>
                <a:cubicBezTo>
                  <a:pt x="254" y="410"/>
                  <a:pt x="254" y="410"/>
                  <a:pt x="254" y="410"/>
                </a:cubicBezTo>
                <a:cubicBezTo>
                  <a:pt x="169" y="325"/>
                  <a:pt x="169" y="325"/>
                  <a:pt x="169" y="325"/>
                </a:cubicBezTo>
                <a:cubicBezTo>
                  <a:pt x="410" y="92"/>
                  <a:pt x="410" y="92"/>
                  <a:pt x="410" y="92"/>
                </a:cubicBezTo>
                <a:lnTo>
                  <a:pt x="488" y="170"/>
                </a:lnTo>
                <a:close/>
                <a:moveTo>
                  <a:pt x="56" y="85"/>
                </a:moveTo>
                <a:lnTo>
                  <a:pt x="56" y="85"/>
                </a:lnTo>
                <a:cubicBezTo>
                  <a:pt x="56" y="523"/>
                  <a:pt x="56" y="523"/>
                  <a:pt x="56" y="523"/>
                </a:cubicBezTo>
                <a:cubicBezTo>
                  <a:pt x="495" y="523"/>
                  <a:pt x="495" y="523"/>
                  <a:pt x="495" y="523"/>
                </a:cubicBezTo>
                <a:cubicBezTo>
                  <a:pt x="495" y="205"/>
                  <a:pt x="495" y="205"/>
                  <a:pt x="495" y="205"/>
                </a:cubicBezTo>
                <a:cubicBezTo>
                  <a:pt x="551" y="149"/>
                  <a:pt x="551" y="149"/>
                  <a:pt x="551" y="149"/>
                </a:cubicBezTo>
                <a:cubicBezTo>
                  <a:pt x="551" y="552"/>
                  <a:pt x="551" y="552"/>
                  <a:pt x="551" y="552"/>
                </a:cubicBezTo>
                <a:cubicBezTo>
                  <a:pt x="551" y="566"/>
                  <a:pt x="537" y="580"/>
                  <a:pt x="523" y="580"/>
                </a:cubicBezTo>
                <a:cubicBezTo>
                  <a:pt x="28" y="580"/>
                  <a:pt x="28" y="580"/>
                  <a:pt x="28" y="580"/>
                </a:cubicBezTo>
                <a:cubicBezTo>
                  <a:pt x="14" y="580"/>
                  <a:pt x="0" y="566"/>
                  <a:pt x="0" y="552"/>
                </a:cubicBezTo>
                <a:cubicBezTo>
                  <a:pt x="0" y="57"/>
                  <a:pt x="0" y="57"/>
                  <a:pt x="0" y="57"/>
                </a:cubicBezTo>
                <a:cubicBezTo>
                  <a:pt x="0" y="43"/>
                  <a:pt x="14" y="28"/>
                  <a:pt x="28" y="28"/>
                </a:cubicBezTo>
                <a:cubicBezTo>
                  <a:pt x="431" y="28"/>
                  <a:pt x="431" y="28"/>
                  <a:pt x="431" y="28"/>
                </a:cubicBezTo>
                <a:cubicBezTo>
                  <a:pt x="375" y="85"/>
                  <a:pt x="375" y="85"/>
                  <a:pt x="375" y="85"/>
                </a:cubicBezTo>
                <a:lnTo>
                  <a:pt x="56" y="8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59" name="Freeform 65"/>
          <p:cNvSpPr>
            <a:spLocks noChangeArrowheads="1"/>
          </p:cNvSpPr>
          <p:nvPr/>
        </p:nvSpPr>
        <p:spPr bwMode="auto">
          <a:xfrm>
            <a:off x="16454916" y="7882468"/>
            <a:ext cx="584048" cy="546101"/>
          </a:xfrm>
          <a:custGeom>
            <a:avLst/>
            <a:gdLst>
              <a:gd name="T0" fmla="*/ 579 w 608"/>
              <a:gd name="T1" fmla="*/ 566 h 567"/>
              <a:gd name="T2" fmla="*/ 579 w 608"/>
              <a:gd name="T3" fmla="*/ 566 h 567"/>
              <a:gd name="T4" fmla="*/ 28 w 608"/>
              <a:gd name="T5" fmla="*/ 566 h 567"/>
              <a:gd name="T6" fmla="*/ 0 w 608"/>
              <a:gd name="T7" fmla="*/ 537 h 567"/>
              <a:gd name="T8" fmla="*/ 28 w 608"/>
              <a:gd name="T9" fmla="*/ 509 h 567"/>
              <a:gd name="T10" fmla="*/ 579 w 608"/>
              <a:gd name="T11" fmla="*/ 509 h 567"/>
              <a:gd name="T12" fmla="*/ 607 w 608"/>
              <a:gd name="T13" fmla="*/ 537 h 567"/>
              <a:gd name="T14" fmla="*/ 579 w 608"/>
              <a:gd name="T15" fmla="*/ 566 h 567"/>
              <a:gd name="T16" fmla="*/ 459 w 608"/>
              <a:gd name="T17" fmla="*/ 149 h 567"/>
              <a:gd name="T18" fmla="*/ 459 w 608"/>
              <a:gd name="T19" fmla="*/ 149 h 567"/>
              <a:gd name="T20" fmla="*/ 381 w 608"/>
              <a:gd name="T21" fmla="*/ 71 h 567"/>
              <a:gd name="T22" fmla="*/ 445 w 608"/>
              <a:gd name="T23" fmla="*/ 7 h 567"/>
              <a:gd name="T24" fmla="*/ 480 w 608"/>
              <a:gd name="T25" fmla="*/ 7 h 567"/>
              <a:gd name="T26" fmla="*/ 523 w 608"/>
              <a:gd name="T27" fmla="*/ 50 h 567"/>
              <a:gd name="T28" fmla="*/ 523 w 608"/>
              <a:gd name="T29" fmla="*/ 92 h 567"/>
              <a:gd name="T30" fmla="*/ 459 w 608"/>
              <a:gd name="T31" fmla="*/ 149 h 567"/>
              <a:gd name="T32" fmla="*/ 205 w 608"/>
              <a:gd name="T33" fmla="*/ 410 h 567"/>
              <a:gd name="T34" fmla="*/ 205 w 608"/>
              <a:gd name="T35" fmla="*/ 410 h 567"/>
              <a:gd name="T36" fmla="*/ 127 w 608"/>
              <a:gd name="T37" fmla="*/ 325 h 567"/>
              <a:gd name="T38" fmla="*/ 360 w 608"/>
              <a:gd name="T39" fmla="*/ 92 h 567"/>
              <a:gd name="T40" fmla="*/ 445 w 608"/>
              <a:gd name="T41" fmla="*/ 170 h 567"/>
              <a:gd name="T42" fmla="*/ 205 w 608"/>
              <a:gd name="T43" fmla="*/ 410 h 567"/>
              <a:gd name="T44" fmla="*/ 77 w 608"/>
              <a:gd name="T45" fmla="*/ 453 h 567"/>
              <a:gd name="T46" fmla="*/ 77 w 608"/>
              <a:gd name="T47" fmla="*/ 453 h 567"/>
              <a:gd name="T48" fmla="*/ 106 w 608"/>
              <a:gd name="T49" fmla="*/ 347 h 567"/>
              <a:gd name="T50" fmla="*/ 183 w 608"/>
              <a:gd name="T51" fmla="*/ 424 h 567"/>
              <a:gd name="T52" fmla="*/ 77 w 608"/>
              <a:gd name="T53" fmla="*/ 4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8" h="567">
                <a:moveTo>
                  <a:pt x="579" y="566"/>
                </a:moveTo>
                <a:lnTo>
                  <a:pt x="579" y="566"/>
                </a:lnTo>
                <a:cubicBezTo>
                  <a:pt x="28" y="566"/>
                  <a:pt x="28" y="566"/>
                  <a:pt x="28" y="566"/>
                </a:cubicBezTo>
                <a:cubicBezTo>
                  <a:pt x="14" y="566"/>
                  <a:pt x="0" y="559"/>
                  <a:pt x="0" y="537"/>
                </a:cubicBezTo>
                <a:cubicBezTo>
                  <a:pt x="0" y="523"/>
                  <a:pt x="14" y="509"/>
                  <a:pt x="28" y="509"/>
                </a:cubicBezTo>
                <a:cubicBezTo>
                  <a:pt x="579" y="509"/>
                  <a:pt x="579" y="509"/>
                  <a:pt x="579" y="509"/>
                </a:cubicBezTo>
                <a:cubicBezTo>
                  <a:pt x="593" y="509"/>
                  <a:pt x="607" y="523"/>
                  <a:pt x="607" y="537"/>
                </a:cubicBezTo>
                <a:cubicBezTo>
                  <a:pt x="607" y="559"/>
                  <a:pt x="593" y="566"/>
                  <a:pt x="579" y="566"/>
                </a:cubicBezTo>
                <a:close/>
                <a:moveTo>
                  <a:pt x="459" y="149"/>
                </a:moveTo>
                <a:lnTo>
                  <a:pt x="459" y="149"/>
                </a:lnTo>
                <a:cubicBezTo>
                  <a:pt x="381" y="71"/>
                  <a:pt x="381" y="71"/>
                  <a:pt x="381" y="71"/>
                </a:cubicBezTo>
                <a:cubicBezTo>
                  <a:pt x="445" y="7"/>
                  <a:pt x="445" y="7"/>
                  <a:pt x="445" y="7"/>
                </a:cubicBezTo>
                <a:cubicBezTo>
                  <a:pt x="452" y="0"/>
                  <a:pt x="473" y="0"/>
                  <a:pt x="480" y="7"/>
                </a:cubicBezTo>
                <a:cubicBezTo>
                  <a:pt x="523" y="50"/>
                  <a:pt x="523" y="50"/>
                  <a:pt x="523" y="50"/>
                </a:cubicBezTo>
                <a:cubicBezTo>
                  <a:pt x="530" y="64"/>
                  <a:pt x="530" y="78"/>
                  <a:pt x="523" y="92"/>
                </a:cubicBezTo>
                <a:lnTo>
                  <a:pt x="459" y="149"/>
                </a:lnTo>
                <a:close/>
                <a:moveTo>
                  <a:pt x="205" y="410"/>
                </a:moveTo>
                <a:lnTo>
                  <a:pt x="205" y="410"/>
                </a:lnTo>
                <a:cubicBezTo>
                  <a:pt x="127" y="325"/>
                  <a:pt x="127" y="325"/>
                  <a:pt x="127" y="325"/>
                </a:cubicBezTo>
                <a:cubicBezTo>
                  <a:pt x="360" y="92"/>
                  <a:pt x="360" y="92"/>
                  <a:pt x="360" y="92"/>
                </a:cubicBezTo>
                <a:cubicBezTo>
                  <a:pt x="445" y="170"/>
                  <a:pt x="445" y="170"/>
                  <a:pt x="445" y="170"/>
                </a:cubicBezTo>
                <a:lnTo>
                  <a:pt x="205" y="410"/>
                </a:lnTo>
                <a:close/>
                <a:moveTo>
                  <a:pt x="77" y="453"/>
                </a:moveTo>
                <a:lnTo>
                  <a:pt x="77" y="453"/>
                </a:lnTo>
                <a:cubicBezTo>
                  <a:pt x="106" y="347"/>
                  <a:pt x="106" y="347"/>
                  <a:pt x="106" y="347"/>
                </a:cubicBezTo>
                <a:cubicBezTo>
                  <a:pt x="183" y="424"/>
                  <a:pt x="183" y="424"/>
                  <a:pt x="183" y="424"/>
                </a:cubicBezTo>
                <a:lnTo>
                  <a:pt x="77" y="4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0" name="Freeform 66"/>
          <p:cNvSpPr>
            <a:spLocks noChangeArrowheads="1"/>
          </p:cNvSpPr>
          <p:nvPr/>
        </p:nvSpPr>
        <p:spPr bwMode="auto">
          <a:xfrm>
            <a:off x="15519595" y="7937503"/>
            <a:ext cx="435918" cy="436032"/>
          </a:xfrm>
          <a:custGeom>
            <a:avLst/>
            <a:gdLst>
              <a:gd name="T0" fmla="*/ 43 w 454"/>
              <a:gd name="T1" fmla="*/ 325 h 453"/>
              <a:gd name="T2" fmla="*/ 43 w 454"/>
              <a:gd name="T3" fmla="*/ 325 h 453"/>
              <a:gd name="T4" fmla="*/ 283 w 454"/>
              <a:gd name="T5" fmla="*/ 92 h 453"/>
              <a:gd name="T6" fmla="*/ 361 w 454"/>
              <a:gd name="T7" fmla="*/ 169 h 453"/>
              <a:gd name="T8" fmla="*/ 127 w 454"/>
              <a:gd name="T9" fmla="*/ 410 h 453"/>
              <a:gd name="T10" fmla="*/ 43 w 454"/>
              <a:gd name="T11" fmla="*/ 325 h 453"/>
              <a:gd name="T12" fmla="*/ 361 w 454"/>
              <a:gd name="T13" fmla="*/ 7 h 453"/>
              <a:gd name="T14" fmla="*/ 361 w 454"/>
              <a:gd name="T15" fmla="*/ 7 h 453"/>
              <a:gd name="T16" fmla="*/ 403 w 454"/>
              <a:gd name="T17" fmla="*/ 7 h 453"/>
              <a:gd name="T18" fmla="*/ 446 w 454"/>
              <a:gd name="T19" fmla="*/ 49 h 453"/>
              <a:gd name="T20" fmla="*/ 446 w 454"/>
              <a:gd name="T21" fmla="*/ 92 h 453"/>
              <a:gd name="T22" fmla="*/ 382 w 454"/>
              <a:gd name="T23" fmla="*/ 148 h 453"/>
              <a:gd name="T24" fmla="*/ 304 w 454"/>
              <a:gd name="T25" fmla="*/ 71 h 453"/>
              <a:gd name="T26" fmla="*/ 361 w 454"/>
              <a:gd name="T27" fmla="*/ 7 h 453"/>
              <a:gd name="T28" fmla="*/ 0 w 454"/>
              <a:gd name="T29" fmla="*/ 452 h 453"/>
              <a:gd name="T30" fmla="*/ 0 w 454"/>
              <a:gd name="T31" fmla="*/ 452 h 453"/>
              <a:gd name="T32" fmla="*/ 22 w 454"/>
              <a:gd name="T33" fmla="*/ 346 h 453"/>
              <a:gd name="T34" fmla="*/ 106 w 454"/>
              <a:gd name="T35" fmla="*/ 424 h 453"/>
              <a:gd name="T36" fmla="*/ 0 w 454"/>
              <a:gd name="T37" fmla="*/ 45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4" h="453">
                <a:moveTo>
                  <a:pt x="43" y="325"/>
                </a:moveTo>
                <a:lnTo>
                  <a:pt x="43" y="325"/>
                </a:lnTo>
                <a:cubicBezTo>
                  <a:pt x="283" y="92"/>
                  <a:pt x="283" y="92"/>
                  <a:pt x="283" y="92"/>
                </a:cubicBezTo>
                <a:cubicBezTo>
                  <a:pt x="361" y="169"/>
                  <a:pt x="361" y="169"/>
                  <a:pt x="361" y="169"/>
                </a:cubicBezTo>
                <a:cubicBezTo>
                  <a:pt x="127" y="410"/>
                  <a:pt x="127" y="410"/>
                  <a:pt x="127" y="410"/>
                </a:cubicBezTo>
                <a:lnTo>
                  <a:pt x="43" y="325"/>
                </a:lnTo>
                <a:close/>
                <a:moveTo>
                  <a:pt x="361" y="7"/>
                </a:moveTo>
                <a:lnTo>
                  <a:pt x="361" y="7"/>
                </a:lnTo>
                <a:cubicBezTo>
                  <a:pt x="375" y="0"/>
                  <a:pt x="389" y="0"/>
                  <a:pt x="403" y="7"/>
                </a:cubicBezTo>
                <a:cubicBezTo>
                  <a:pt x="446" y="49"/>
                  <a:pt x="446" y="49"/>
                  <a:pt x="446" y="49"/>
                </a:cubicBezTo>
                <a:cubicBezTo>
                  <a:pt x="453" y="64"/>
                  <a:pt x="453" y="78"/>
                  <a:pt x="446" y="92"/>
                </a:cubicBezTo>
                <a:cubicBezTo>
                  <a:pt x="382" y="148"/>
                  <a:pt x="382" y="148"/>
                  <a:pt x="382" y="148"/>
                </a:cubicBezTo>
                <a:cubicBezTo>
                  <a:pt x="304" y="71"/>
                  <a:pt x="304" y="71"/>
                  <a:pt x="304" y="71"/>
                </a:cubicBezTo>
                <a:lnTo>
                  <a:pt x="361" y="7"/>
                </a:lnTo>
                <a:close/>
                <a:moveTo>
                  <a:pt x="0" y="452"/>
                </a:moveTo>
                <a:lnTo>
                  <a:pt x="0" y="452"/>
                </a:lnTo>
                <a:cubicBezTo>
                  <a:pt x="22" y="346"/>
                  <a:pt x="22" y="346"/>
                  <a:pt x="22" y="346"/>
                </a:cubicBezTo>
                <a:cubicBezTo>
                  <a:pt x="106" y="424"/>
                  <a:pt x="106" y="424"/>
                  <a:pt x="106" y="424"/>
                </a:cubicBezTo>
                <a:lnTo>
                  <a:pt x="0" y="45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1" name="Freeform 67"/>
          <p:cNvSpPr>
            <a:spLocks noChangeArrowheads="1"/>
          </p:cNvSpPr>
          <p:nvPr/>
        </p:nvSpPr>
        <p:spPr bwMode="auto">
          <a:xfrm>
            <a:off x="8227457" y="9880602"/>
            <a:ext cx="575583" cy="579968"/>
          </a:xfrm>
          <a:custGeom>
            <a:avLst/>
            <a:gdLst>
              <a:gd name="T0" fmla="*/ 593 w 601"/>
              <a:gd name="T1" fmla="*/ 42 h 602"/>
              <a:gd name="T2" fmla="*/ 593 w 601"/>
              <a:gd name="T3" fmla="*/ 42 h 602"/>
              <a:gd name="T4" fmla="*/ 501 w 601"/>
              <a:gd name="T5" fmla="*/ 142 h 602"/>
              <a:gd name="T6" fmla="*/ 544 w 601"/>
              <a:gd name="T7" fmla="*/ 142 h 602"/>
              <a:gd name="T8" fmla="*/ 572 w 601"/>
              <a:gd name="T9" fmla="*/ 170 h 602"/>
              <a:gd name="T10" fmla="*/ 544 w 601"/>
              <a:gd name="T11" fmla="*/ 198 h 602"/>
              <a:gd name="T12" fmla="*/ 431 w 601"/>
              <a:gd name="T13" fmla="*/ 198 h 602"/>
              <a:gd name="T14" fmla="*/ 402 w 601"/>
              <a:gd name="T15" fmla="*/ 170 h 602"/>
              <a:gd name="T16" fmla="*/ 402 w 601"/>
              <a:gd name="T17" fmla="*/ 57 h 602"/>
              <a:gd name="T18" fmla="*/ 431 w 601"/>
              <a:gd name="T19" fmla="*/ 28 h 602"/>
              <a:gd name="T20" fmla="*/ 459 w 601"/>
              <a:gd name="T21" fmla="*/ 57 h 602"/>
              <a:gd name="T22" fmla="*/ 459 w 601"/>
              <a:gd name="T23" fmla="*/ 99 h 602"/>
              <a:gd name="T24" fmla="*/ 551 w 601"/>
              <a:gd name="T25" fmla="*/ 7 h 602"/>
              <a:gd name="T26" fmla="*/ 572 w 601"/>
              <a:gd name="T27" fmla="*/ 0 h 602"/>
              <a:gd name="T28" fmla="*/ 600 w 601"/>
              <a:gd name="T29" fmla="*/ 28 h 602"/>
              <a:gd name="T30" fmla="*/ 593 w 601"/>
              <a:gd name="T31" fmla="*/ 42 h 602"/>
              <a:gd name="T32" fmla="*/ 296 w 601"/>
              <a:gd name="T33" fmla="*/ 382 h 602"/>
              <a:gd name="T34" fmla="*/ 296 w 601"/>
              <a:gd name="T35" fmla="*/ 382 h 602"/>
              <a:gd name="T36" fmla="*/ 211 w 601"/>
              <a:gd name="T37" fmla="*/ 297 h 602"/>
              <a:gd name="T38" fmla="*/ 296 w 601"/>
              <a:gd name="T39" fmla="*/ 212 h 602"/>
              <a:gd name="T40" fmla="*/ 381 w 601"/>
              <a:gd name="T41" fmla="*/ 297 h 602"/>
              <a:gd name="T42" fmla="*/ 296 w 601"/>
              <a:gd name="T43" fmla="*/ 382 h 602"/>
              <a:gd name="T44" fmla="*/ 169 w 601"/>
              <a:gd name="T45" fmla="*/ 573 h 602"/>
              <a:gd name="T46" fmla="*/ 169 w 601"/>
              <a:gd name="T47" fmla="*/ 573 h 602"/>
              <a:gd name="T48" fmla="*/ 141 w 601"/>
              <a:gd name="T49" fmla="*/ 544 h 602"/>
              <a:gd name="T50" fmla="*/ 141 w 601"/>
              <a:gd name="T51" fmla="*/ 502 h 602"/>
              <a:gd name="T52" fmla="*/ 42 w 601"/>
              <a:gd name="T53" fmla="*/ 594 h 602"/>
              <a:gd name="T54" fmla="*/ 28 w 601"/>
              <a:gd name="T55" fmla="*/ 601 h 602"/>
              <a:gd name="T56" fmla="*/ 0 w 601"/>
              <a:gd name="T57" fmla="*/ 573 h 602"/>
              <a:gd name="T58" fmla="*/ 7 w 601"/>
              <a:gd name="T59" fmla="*/ 551 h 602"/>
              <a:gd name="T60" fmla="*/ 98 w 601"/>
              <a:gd name="T61" fmla="*/ 460 h 602"/>
              <a:gd name="T62" fmla="*/ 56 w 601"/>
              <a:gd name="T63" fmla="*/ 460 h 602"/>
              <a:gd name="T64" fmla="*/ 28 w 601"/>
              <a:gd name="T65" fmla="*/ 431 h 602"/>
              <a:gd name="T66" fmla="*/ 56 w 601"/>
              <a:gd name="T67" fmla="*/ 403 h 602"/>
              <a:gd name="T68" fmla="*/ 169 w 601"/>
              <a:gd name="T69" fmla="*/ 403 h 602"/>
              <a:gd name="T70" fmla="*/ 197 w 601"/>
              <a:gd name="T71" fmla="*/ 431 h 602"/>
              <a:gd name="T72" fmla="*/ 197 w 601"/>
              <a:gd name="T73" fmla="*/ 544 h 602"/>
              <a:gd name="T74" fmla="*/ 169 w 601"/>
              <a:gd name="T75" fmla="*/ 57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2">
                <a:moveTo>
                  <a:pt x="593" y="42"/>
                </a:moveTo>
                <a:lnTo>
                  <a:pt x="593" y="42"/>
                </a:lnTo>
                <a:cubicBezTo>
                  <a:pt x="501" y="142"/>
                  <a:pt x="501" y="142"/>
                  <a:pt x="501" y="142"/>
                </a:cubicBezTo>
                <a:cubicBezTo>
                  <a:pt x="544" y="142"/>
                  <a:pt x="544" y="142"/>
                  <a:pt x="544" y="142"/>
                </a:cubicBezTo>
                <a:cubicBezTo>
                  <a:pt x="558" y="142"/>
                  <a:pt x="572" y="149"/>
                  <a:pt x="572" y="170"/>
                </a:cubicBezTo>
                <a:cubicBezTo>
                  <a:pt x="572" y="184"/>
                  <a:pt x="558" y="198"/>
                  <a:pt x="544" y="198"/>
                </a:cubicBezTo>
                <a:cubicBezTo>
                  <a:pt x="431" y="198"/>
                  <a:pt x="431" y="198"/>
                  <a:pt x="431" y="198"/>
                </a:cubicBezTo>
                <a:cubicBezTo>
                  <a:pt x="417" y="198"/>
                  <a:pt x="402" y="184"/>
                  <a:pt x="402" y="170"/>
                </a:cubicBezTo>
                <a:cubicBezTo>
                  <a:pt x="402" y="57"/>
                  <a:pt x="402" y="57"/>
                  <a:pt x="402" y="57"/>
                </a:cubicBezTo>
                <a:cubicBezTo>
                  <a:pt x="402" y="35"/>
                  <a:pt x="417" y="28"/>
                  <a:pt x="431" y="28"/>
                </a:cubicBezTo>
                <a:cubicBezTo>
                  <a:pt x="445" y="28"/>
                  <a:pt x="459" y="35"/>
                  <a:pt x="459" y="57"/>
                </a:cubicBezTo>
                <a:cubicBezTo>
                  <a:pt x="459" y="99"/>
                  <a:pt x="459" y="99"/>
                  <a:pt x="459" y="99"/>
                </a:cubicBezTo>
                <a:cubicBezTo>
                  <a:pt x="551" y="7"/>
                  <a:pt x="551" y="7"/>
                  <a:pt x="551" y="7"/>
                </a:cubicBezTo>
                <a:cubicBezTo>
                  <a:pt x="558" y="0"/>
                  <a:pt x="565" y="0"/>
                  <a:pt x="572" y="0"/>
                </a:cubicBezTo>
                <a:cubicBezTo>
                  <a:pt x="586" y="0"/>
                  <a:pt x="600" y="7"/>
                  <a:pt x="600" y="28"/>
                </a:cubicBezTo>
                <a:cubicBezTo>
                  <a:pt x="600" y="35"/>
                  <a:pt x="600" y="42"/>
                  <a:pt x="593" y="42"/>
                </a:cubicBezTo>
                <a:close/>
                <a:moveTo>
                  <a:pt x="296" y="382"/>
                </a:moveTo>
                <a:lnTo>
                  <a:pt x="296" y="382"/>
                </a:lnTo>
                <a:cubicBezTo>
                  <a:pt x="254" y="382"/>
                  <a:pt x="211" y="346"/>
                  <a:pt x="211" y="297"/>
                </a:cubicBezTo>
                <a:cubicBezTo>
                  <a:pt x="211" y="255"/>
                  <a:pt x="254" y="212"/>
                  <a:pt x="296" y="212"/>
                </a:cubicBezTo>
                <a:cubicBezTo>
                  <a:pt x="346" y="212"/>
                  <a:pt x="381" y="255"/>
                  <a:pt x="381" y="297"/>
                </a:cubicBezTo>
                <a:cubicBezTo>
                  <a:pt x="381" y="346"/>
                  <a:pt x="346" y="382"/>
                  <a:pt x="296" y="382"/>
                </a:cubicBezTo>
                <a:close/>
                <a:moveTo>
                  <a:pt x="169" y="573"/>
                </a:moveTo>
                <a:lnTo>
                  <a:pt x="169" y="573"/>
                </a:lnTo>
                <a:cubicBezTo>
                  <a:pt x="148" y="573"/>
                  <a:pt x="141" y="559"/>
                  <a:pt x="141" y="544"/>
                </a:cubicBezTo>
                <a:cubicBezTo>
                  <a:pt x="141" y="502"/>
                  <a:pt x="141" y="502"/>
                  <a:pt x="141" y="502"/>
                </a:cubicBezTo>
                <a:cubicBezTo>
                  <a:pt x="42" y="594"/>
                  <a:pt x="42" y="594"/>
                  <a:pt x="42" y="594"/>
                </a:cubicBezTo>
                <a:cubicBezTo>
                  <a:pt x="42" y="601"/>
                  <a:pt x="35" y="601"/>
                  <a:pt x="28" y="601"/>
                </a:cubicBezTo>
                <a:cubicBezTo>
                  <a:pt x="7" y="601"/>
                  <a:pt x="0" y="587"/>
                  <a:pt x="0" y="573"/>
                </a:cubicBezTo>
                <a:cubicBezTo>
                  <a:pt x="0" y="566"/>
                  <a:pt x="0" y="559"/>
                  <a:pt x="7" y="551"/>
                </a:cubicBezTo>
                <a:cubicBezTo>
                  <a:pt x="98" y="460"/>
                  <a:pt x="98" y="460"/>
                  <a:pt x="98" y="460"/>
                </a:cubicBezTo>
                <a:cubicBezTo>
                  <a:pt x="56" y="460"/>
                  <a:pt x="56" y="460"/>
                  <a:pt x="56" y="460"/>
                </a:cubicBezTo>
                <a:cubicBezTo>
                  <a:pt x="35" y="460"/>
                  <a:pt x="28" y="446"/>
                  <a:pt x="28" y="431"/>
                </a:cubicBezTo>
                <a:cubicBezTo>
                  <a:pt x="28" y="417"/>
                  <a:pt x="35" y="403"/>
                  <a:pt x="56" y="403"/>
                </a:cubicBezTo>
                <a:cubicBezTo>
                  <a:pt x="169" y="403"/>
                  <a:pt x="169" y="403"/>
                  <a:pt x="169" y="403"/>
                </a:cubicBezTo>
                <a:cubicBezTo>
                  <a:pt x="183" y="403"/>
                  <a:pt x="197" y="417"/>
                  <a:pt x="197" y="431"/>
                </a:cubicBezTo>
                <a:cubicBezTo>
                  <a:pt x="197" y="544"/>
                  <a:pt x="197" y="544"/>
                  <a:pt x="197" y="544"/>
                </a:cubicBezTo>
                <a:cubicBezTo>
                  <a:pt x="197" y="559"/>
                  <a:pt x="183" y="573"/>
                  <a:pt x="169" y="57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2" name="Freeform 68"/>
          <p:cNvSpPr>
            <a:spLocks noChangeArrowheads="1"/>
          </p:cNvSpPr>
          <p:nvPr/>
        </p:nvSpPr>
        <p:spPr bwMode="auto">
          <a:xfrm>
            <a:off x="7207491" y="9880602"/>
            <a:ext cx="584048" cy="579968"/>
          </a:xfrm>
          <a:custGeom>
            <a:avLst/>
            <a:gdLst>
              <a:gd name="T0" fmla="*/ 580 w 609"/>
              <a:gd name="T1" fmla="*/ 170 h 602"/>
              <a:gd name="T2" fmla="*/ 580 w 609"/>
              <a:gd name="T3" fmla="*/ 170 h 602"/>
              <a:gd name="T4" fmla="*/ 552 w 609"/>
              <a:gd name="T5" fmla="*/ 142 h 602"/>
              <a:gd name="T6" fmla="*/ 552 w 609"/>
              <a:gd name="T7" fmla="*/ 92 h 602"/>
              <a:gd name="T8" fmla="*/ 453 w 609"/>
              <a:gd name="T9" fmla="*/ 184 h 602"/>
              <a:gd name="T10" fmla="*/ 439 w 609"/>
              <a:gd name="T11" fmla="*/ 198 h 602"/>
              <a:gd name="T12" fmla="*/ 410 w 609"/>
              <a:gd name="T13" fmla="*/ 170 h 602"/>
              <a:gd name="T14" fmla="*/ 417 w 609"/>
              <a:gd name="T15" fmla="*/ 149 h 602"/>
              <a:gd name="T16" fmla="*/ 509 w 609"/>
              <a:gd name="T17" fmla="*/ 57 h 602"/>
              <a:gd name="T18" fmla="*/ 467 w 609"/>
              <a:gd name="T19" fmla="*/ 57 h 602"/>
              <a:gd name="T20" fmla="*/ 439 w 609"/>
              <a:gd name="T21" fmla="*/ 28 h 602"/>
              <a:gd name="T22" fmla="*/ 467 w 609"/>
              <a:gd name="T23" fmla="*/ 0 h 602"/>
              <a:gd name="T24" fmla="*/ 580 w 609"/>
              <a:gd name="T25" fmla="*/ 0 h 602"/>
              <a:gd name="T26" fmla="*/ 608 w 609"/>
              <a:gd name="T27" fmla="*/ 28 h 602"/>
              <a:gd name="T28" fmla="*/ 608 w 609"/>
              <a:gd name="T29" fmla="*/ 142 h 602"/>
              <a:gd name="T30" fmla="*/ 580 w 609"/>
              <a:gd name="T31" fmla="*/ 170 h 602"/>
              <a:gd name="T32" fmla="*/ 304 w 609"/>
              <a:gd name="T33" fmla="*/ 382 h 602"/>
              <a:gd name="T34" fmla="*/ 304 w 609"/>
              <a:gd name="T35" fmla="*/ 382 h 602"/>
              <a:gd name="T36" fmla="*/ 219 w 609"/>
              <a:gd name="T37" fmla="*/ 297 h 602"/>
              <a:gd name="T38" fmla="*/ 304 w 609"/>
              <a:gd name="T39" fmla="*/ 212 h 602"/>
              <a:gd name="T40" fmla="*/ 389 w 609"/>
              <a:gd name="T41" fmla="*/ 297 h 602"/>
              <a:gd name="T42" fmla="*/ 304 w 609"/>
              <a:gd name="T43" fmla="*/ 382 h 602"/>
              <a:gd name="T44" fmla="*/ 99 w 609"/>
              <a:gd name="T45" fmla="*/ 544 h 602"/>
              <a:gd name="T46" fmla="*/ 99 w 609"/>
              <a:gd name="T47" fmla="*/ 544 h 602"/>
              <a:gd name="T48" fmla="*/ 142 w 609"/>
              <a:gd name="T49" fmla="*/ 544 h 602"/>
              <a:gd name="T50" fmla="*/ 170 w 609"/>
              <a:gd name="T51" fmla="*/ 573 h 602"/>
              <a:gd name="T52" fmla="*/ 142 w 609"/>
              <a:gd name="T53" fmla="*/ 601 h 602"/>
              <a:gd name="T54" fmla="*/ 29 w 609"/>
              <a:gd name="T55" fmla="*/ 601 h 602"/>
              <a:gd name="T56" fmla="*/ 0 w 609"/>
              <a:gd name="T57" fmla="*/ 573 h 602"/>
              <a:gd name="T58" fmla="*/ 0 w 609"/>
              <a:gd name="T59" fmla="*/ 460 h 602"/>
              <a:gd name="T60" fmla="*/ 29 w 609"/>
              <a:gd name="T61" fmla="*/ 431 h 602"/>
              <a:gd name="T62" fmla="*/ 57 w 609"/>
              <a:gd name="T63" fmla="*/ 460 h 602"/>
              <a:gd name="T64" fmla="*/ 57 w 609"/>
              <a:gd name="T65" fmla="*/ 502 h 602"/>
              <a:gd name="T66" fmla="*/ 156 w 609"/>
              <a:gd name="T67" fmla="*/ 410 h 602"/>
              <a:gd name="T68" fmla="*/ 170 w 609"/>
              <a:gd name="T69" fmla="*/ 403 h 602"/>
              <a:gd name="T70" fmla="*/ 198 w 609"/>
              <a:gd name="T71" fmla="*/ 431 h 602"/>
              <a:gd name="T72" fmla="*/ 191 w 609"/>
              <a:gd name="T73" fmla="*/ 453 h 602"/>
              <a:gd name="T74" fmla="*/ 99 w 609"/>
              <a:gd name="T75"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9" h="602">
                <a:moveTo>
                  <a:pt x="580" y="170"/>
                </a:moveTo>
                <a:lnTo>
                  <a:pt x="580" y="170"/>
                </a:lnTo>
                <a:cubicBezTo>
                  <a:pt x="559" y="170"/>
                  <a:pt x="552" y="156"/>
                  <a:pt x="552" y="142"/>
                </a:cubicBezTo>
                <a:cubicBezTo>
                  <a:pt x="552" y="92"/>
                  <a:pt x="552" y="92"/>
                  <a:pt x="552" y="92"/>
                </a:cubicBezTo>
                <a:cubicBezTo>
                  <a:pt x="453" y="184"/>
                  <a:pt x="453" y="184"/>
                  <a:pt x="453" y="184"/>
                </a:cubicBezTo>
                <a:cubicBezTo>
                  <a:pt x="453" y="191"/>
                  <a:pt x="446" y="198"/>
                  <a:pt x="439" y="198"/>
                </a:cubicBezTo>
                <a:cubicBezTo>
                  <a:pt x="417" y="198"/>
                  <a:pt x="410" y="184"/>
                  <a:pt x="410" y="170"/>
                </a:cubicBezTo>
                <a:cubicBezTo>
                  <a:pt x="410" y="163"/>
                  <a:pt x="410" y="156"/>
                  <a:pt x="417" y="149"/>
                </a:cubicBezTo>
                <a:cubicBezTo>
                  <a:pt x="509" y="57"/>
                  <a:pt x="509" y="57"/>
                  <a:pt x="509" y="57"/>
                </a:cubicBezTo>
                <a:cubicBezTo>
                  <a:pt x="467" y="57"/>
                  <a:pt x="467" y="57"/>
                  <a:pt x="467" y="57"/>
                </a:cubicBezTo>
                <a:cubicBezTo>
                  <a:pt x="446" y="57"/>
                  <a:pt x="439" y="42"/>
                  <a:pt x="439" y="28"/>
                </a:cubicBezTo>
                <a:cubicBezTo>
                  <a:pt x="439" y="7"/>
                  <a:pt x="446" y="0"/>
                  <a:pt x="467" y="0"/>
                </a:cubicBezTo>
                <a:cubicBezTo>
                  <a:pt x="580" y="0"/>
                  <a:pt x="580" y="0"/>
                  <a:pt x="580" y="0"/>
                </a:cubicBezTo>
                <a:cubicBezTo>
                  <a:pt x="594" y="0"/>
                  <a:pt x="608" y="7"/>
                  <a:pt x="608" y="28"/>
                </a:cubicBezTo>
                <a:cubicBezTo>
                  <a:pt x="608" y="142"/>
                  <a:pt x="608" y="142"/>
                  <a:pt x="608" y="142"/>
                </a:cubicBezTo>
                <a:cubicBezTo>
                  <a:pt x="608" y="156"/>
                  <a:pt x="594" y="170"/>
                  <a:pt x="580" y="170"/>
                </a:cubicBezTo>
                <a:close/>
                <a:moveTo>
                  <a:pt x="304" y="382"/>
                </a:moveTo>
                <a:lnTo>
                  <a:pt x="304" y="382"/>
                </a:lnTo>
                <a:cubicBezTo>
                  <a:pt x="255" y="382"/>
                  <a:pt x="219" y="346"/>
                  <a:pt x="219" y="297"/>
                </a:cubicBezTo>
                <a:cubicBezTo>
                  <a:pt x="219" y="255"/>
                  <a:pt x="255" y="212"/>
                  <a:pt x="304" y="212"/>
                </a:cubicBezTo>
                <a:cubicBezTo>
                  <a:pt x="354" y="212"/>
                  <a:pt x="389" y="255"/>
                  <a:pt x="389" y="297"/>
                </a:cubicBezTo>
                <a:cubicBezTo>
                  <a:pt x="389" y="346"/>
                  <a:pt x="354" y="382"/>
                  <a:pt x="304" y="382"/>
                </a:cubicBezTo>
                <a:close/>
                <a:moveTo>
                  <a:pt x="99" y="544"/>
                </a:moveTo>
                <a:lnTo>
                  <a:pt x="99" y="544"/>
                </a:lnTo>
                <a:cubicBezTo>
                  <a:pt x="142" y="544"/>
                  <a:pt x="142" y="544"/>
                  <a:pt x="142" y="544"/>
                </a:cubicBezTo>
                <a:cubicBezTo>
                  <a:pt x="163" y="544"/>
                  <a:pt x="170" y="559"/>
                  <a:pt x="170" y="573"/>
                </a:cubicBezTo>
                <a:cubicBezTo>
                  <a:pt x="170" y="587"/>
                  <a:pt x="163" y="601"/>
                  <a:pt x="142" y="601"/>
                </a:cubicBezTo>
                <a:cubicBezTo>
                  <a:pt x="29" y="601"/>
                  <a:pt x="29" y="601"/>
                  <a:pt x="29" y="601"/>
                </a:cubicBezTo>
                <a:cubicBezTo>
                  <a:pt x="15" y="601"/>
                  <a:pt x="0" y="587"/>
                  <a:pt x="0" y="573"/>
                </a:cubicBezTo>
                <a:cubicBezTo>
                  <a:pt x="0" y="460"/>
                  <a:pt x="0" y="460"/>
                  <a:pt x="0" y="460"/>
                </a:cubicBezTo>
                <a:cubicBezTo>
                  <a:pt x="0" y="446"/>
                  <a:pt x="15" y="431"/>
                  <a:pt x="29" y="431"/>
                </a:cubicBezTo>
                <a:cubicBezTo>
                  <a:pt x="50" y="431"/>
                  <a:pt x="57" y="446"/>
                  <a:pt x="57" y="460"/>
                </a:cubicBezTo>
                <a:cubicBezTo>
                  <a:pt x="57" y="502"/>
                  <a:pt x="57" y="502"/>
                  <a:pt x="57" y="502"/>
                </a:cubicBezTo>
                <a:cubicBezTo>
                  <a:pt x="156" y="410"/>
                  <a:pt x="156" y="410"/>
                  <a:pt x="156" y="410"/>
                </a:cubicBezTo>
                <a:cubicBezTo>
                  <a:pt x="156" y="403"/>
                  <a:pt x="163" y="403"/>
                  <a:pt x="170" y="403"/>
                </a:cubicBezTo>
                <a:cubicBezTo>
                  <a:pt x="191" y="403"/>
                  <a:pt x="198" y="417"/>
                  <a:pt x="198" y="431"/>
                </a:cubicBezTo>
                <a:cubicBezTo>
                  <a:pt x="198" y="438"/>
                  <a:pt x="198" y="446"/>
                  <a:pt x="191" y="453"/>
                </a:cubicBezTo>
                <a:lnTo>
                  <a:pt x="99" y="54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3" name="Freeform 69"/>
          <p:cNvSpPr>
            <a:spLocks noChangeArrowheads="1"/>
          </p:cNvSpPr>
          <p:nvPr/>
        </p:nvSpPr>
        <p:spPr bwMode="auto">
          <a:xfrm>
            <a:off x="6225613" y="9906002"/>
            <a:ext cx="524797" cy="524933"/>
          </a:xfrm>
          <a:custGeom>
            <a:avLst/>
            <a:gdLst>
              <a:gd name="T0" fmla="*/ 537 w 545"/>
              <a:gd name="T1" fmla="*/ 43 h 546"/>
              <a:gd name="T2" fmla="*/ 537 w 545"/>
              <a:gd name="T3" fmla="*/ 43 h 546"/>
              <a:gd name="T4" fmla="*/ 395 w 545"/>
              <a:gd name="T5" fmla="*/ 184 h 546"/>
              <a:gd name="T6" fmla="*/ 445 w 545"/>
              <a:gd name="T7" fmla="*/ 184 h 546"/>
              <a:gd name="T8" fmla="*/ 473 w 545"/>
              <a:gd name="T9" fmla="*/ 212 h 546"/>
              <a:gd name="T10" fmla="*/ 445 w 545"/>
              <a:gd name="T11" fmla="*/ 241 h 546"/>
              <a:gd name="T12" fmla="*/ 332 w 545"/>
              <a:gd name="T13" fmla="*/ 241 h 546"/>
              <a:gd name="T14" fmla="*/ 304 w 545"/>
              <a:gd name="T15" fmla="*/ 212 h 546"/>
              <a:gd name="T16" fmla="*/ 304 w 545"/>
              <a:gd name="T17" fmla="*/ 99 h 546"/>
              <a:gd name="T18" fmla="*/ 332 w 545"/>
              <a:gd name="T19" fmla="*/ 71 h 546"/>
              <a:gd name="T20" fmla="*/ 360 w 545"/>
              <a:gd name="T21" fmla="*/ 99 h 546"/>
              <a:gd name="T22" fmla="*/ 360 w 545"/>
              <a:gd name="T23" fmla="*/ 149 h 546"/>
              <a:gd name="T24" fmla="*/ 501 w 545"/>
              <a:gd name="T25" fmla="*/ 7 h 546"/>
              <a:gd name="T26" fmla="*/ 515 w 545"/>
              <a:gd name="T27" fmla="*/ 0 h 546"/>
              <a:gd name="T28" fmla="*/ 544 w 545"/>
              <a:gd name="T29" fmla="*/ 29 h 546"/>
              <a:gd name="T30" fmla="*/ 537 w 545"/>
              <a:gd name="T31" fmla="*/ 43 h 546"/>
              <a:gd name="T32" fmla="*/ 219 w 545"/>
              <a:gd name="T33" fmla="*/ 467 h 546"/>
              <a:gd name="T34" fmla="*/ 219 w 545"/>
              <a:gd name="T35" fmla="*/ 467 h 546"/>
              <a:gd name="T36" fmla="*/ 190 w 545"/>
              <a:gd name="T37" fmla="*/ 439 h 546"/>
              <a:gd name="T38" fmla="*/ 190 w 545"/>
              <a:gd name="T39" fmla="*/ 396 h 546"/>
              <a:gd name="T40" fmla="*/ 49 w 545"/>
              <a:gd name="T41" fmla="*/ 538 h 546"/>
              <a:gd name="T42" fmla="*/ 28 w 545"/>
              <a:gd name="T43" fmla="*/ 545 h 546"/>
              <a:gd name="T44" fmla="*/ 0 w 545"/>
              <a:gd name="T45" fmla="*/ 516 h 546"/>
              <a:gd name="T46" fmla="*/ 7 w 545"/>
              <a:gd name="T47" fmla="*/ 495 h 546"/>
              <a:gd name="T48" fmla="*/ 148 w 545"/>
              <a:gd name="T49" fmla="*/ 354 h 546"/>
              <a:gd name="T50" fmla="*/ 106 w 545"/>
              <a:gd name="T51" fmla="*/ 354 h 546"/>
              <a:gd name="T52" fmla="*/ 77 w 545"/>
              <a:gd name="T53" fmla="*/ 325 h 546"/>
              <a:gd name="T54" fmla="*/ 106 w 545"/>
              <a:gd name="T55" fmla="*/ 297 h 546"/>
              <a:gd name="T56" fmla="*/ 219 w 545"/>
              <a:gd name="T57" fmla="*/ 297 h 546"/>
              <a:gd name="T58" fmla="*/ 247 w 545"/>
              <a:gd name="T59" fmla="*/ 325 h 546"/>
              <a:gd name="T60" fmla="*/ 247 w 545"/>
              <a:gd name="T61" fmla="*/ 439 h 546"/>
              <a:gd name="T62" fmla="*/ 219 w 545"/>
              <a:gd name="T63" fmla="*/ 46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5" h="546">
                <a:moveTo>
                  <a:pt x="537" y="43"/>
                </a:moveTo>
                <a:lnTo>
                  <a:pt x="537" y="43"/>
                </a:lnTo>
                <a:cubicBezTo>
                  <a:pt x="395" y="184"/>
                  <a:pt x="395" y="184"/>
                  <a:pt x="395" y="184"/>
                </a:cubicBezTo>
                <a:cubicBezTo>
                  <a:pt x="445" y="184"/>
                  <a:pt x="445" y="184"/>
                  <a:pt x="445" y="184"/>
                </a:cubicBezTo>
                <a:cubicBezTo>
                  <a:pt x="459" y="184"/>
                  <a:pt x="473" y="198"/>
                  <a:pt x="473" y="212"/>
                </a:cubicBezTo>
                <a:cubicBezTo>
                  <a:pt x="473" y="234"/>
                  <a:pt x="459" y="241"/>
                  <a:pt x="445" y="241"/>
                </a:cubicBezTo>
                <a:cubicBezTo>
                  <a:pt x="332" y="241"/>
                  <a:pt x="332" y="241"/>
                  <a:pt x="332" y="241"/>
                </a:cubicBezTo>
                <a:cubicBezTo>
                  <a:pt x="311" y="241"/>
                  <a:pt x="304" y="234"/>
                  <a:pt x="304" y="212"/>
                </a:cubicBezTo>
                <a:cubicBezTo>
                  <a:pt x="304" y="99"/>
                  <a:pt x="304" y="99"/>
                  <a:pt x="304" y="99"/>
                </a:cubicBezTo>
                <a:cubicBezTo>
                  <a:pt x="304" y="85"/>
                  <a:pt x="311" y="71"/>
                  <a:pt x="332" y="71"/>
                </a:cubicBezTo>
                <a:cubicBezTo>
                  <a:pt x="346" y="71"/>
                  <a:pt x="360" y="85"/>
                  <a:pt x="360" y="99"/>
                </a:cubicBezTo>
                <a:cubicBezTo>
                  <a:pt x="360" y="149"/>
                  <a:pt x="360" y="149"/>
                  <a:pt x="360" y="149"/>
                </a:cubicBezTo>
                <a:cubicBezTo>
                  <a:pt x="501" y="7"/>
                  <a:pt x="501" y="7"/>
                  <a:pt x="501" y="7"/>
                </a:cubicBezTo>
                <a:cubicBezTo>
                  <a:pt x="501" y="0"/>
                  <a:pt x="508" y="0"/>
                  <a:pt x="515" y="0"/>
                </a:cubicBezTo>
                <a:cubicBezTo>
                  <a:pt x="537" y="0"/>
                  <a:pt x="544" y="7"/>
                  <a:pt x="544" y="29"/>
                </a:cubicBezTo>
                <a:cubicBezTo>
                  <a:pt x="544" y="36"/>
                  <a:pt x="544" y="43"/>
                  <a:pt x="537" y="43"/>
                </a:cubicBezTo>
                <a:close/>
                <a:moveTo>
                  <a:pt x="219" y="467"/>
                </a:moveTo>
                <a:lnTo>
                  <a:pt x="219" y="467"/>
                </a:lnTo>
                <a:cubicBezTo>
                  <a:pt x="197" y="467"/>
                  <a:pt x="190" y="460"/>
                  <a:pt x="190" y="439"/>
                </a:cubicBezTo>
                <a:cubicBezTo>
                  <a:pt x="190" y="396"/>
                  <a:pt x="190" y="396"/>
                  <a:pt x="190" y="396"/>
                </a:cubicBezTo>
                <a:cubicBezTo>
                  <a:pt x="49" y="538"/>
                  <a:pt x="49" y="538"/>
                  <a:pt x="49" y="538"/>
                </a:cubicBezTo>
                <a:cubicBezTo>
                  <a:pt x="42" y="545"/>
                  <a:pt x="35" y="545"/>
                  <a:pt x="28" y="545"/>
                </a:cubicBezTo>
                <a:cubicBezTo>
                  <a:pt x="14" y="545"/>
                  <a:pt x="0" y="531"/>
                  <a:pt x="0" y="516"/>
                </a:cubicBezTo>
                <a:cubicBezTo>
                  <a:pt x="0" y="509"/>
                  <a:pt x="0" y="502"/>
                  <a:pt x="7" y="495"/>
                </a:cubicBezTo>
                <a:cubicBezTo>
                  <a:pt x="148" y="354"/>
                  <a:pt x="148" y="354"/>
                  <a:pt x="148" y="354"/>
                </a:cubicBezTo>
                <a:cubicBezTo>
                  <a:pt x="106" y="354"/>
                  <a:pt x="106" y="354"/>
                  <a:pt x="106" y="354"/>
                </a:cubicBezTo>
                <a:cubicBezTo>
                  <a:pt x="84" y="354"/>
                  <a:pt x="77" y="347"/>
                  <a:pt x="77" y="325"/>
                </a:cubicBezTo>
                <a:cubicBezTo>
                  <a:pt x="77" y="311"/>
                  <a:pt x="84" y="297"/>
                  <a:pt x="106" y="297"/>
                </a:cubicBezTo>
                <a:cubicBezTo>
                  <a:pt x="219" y="297"/>
                  <a:pt x="219" y="297"/>
                  <a:pt x="219" y="297"/>
                </a:cubicBezTo>
                <a:cubicBezTo>
                  <a:pt x="233" y="297"/>
                  <a:pt x="247" y="311"/>
                  <a:pt x="247" y="325"/>
                </a:cubicBezTo>
                <a:cubicBezTo>
                  <a:pt x="247" y="439"/>
                  <a:pt x="247" y="439"/>
                  <a:pt x="247" y="439"/>
                </a:cubicBezTo>
                <a:cubicBezTo>
                  <a:pt x="247" y="460"/>
                  <a:pt x="233" y="467"/>
                  <a:pt x="219" y="46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4" name="Freeform 70"/>
          <p:cNvSpPr>
            <a:spLocks noChangeArrowheads="1"/>
          </p:cNvSpPr>
          <p:nvPr/>
        </p:nvSpPr>
        <p:spPr bwMode="auto">
          <a:xfrm>
            <a:off x="5214109" y="9906002"/>
            <a:ext cx="524797" cy="524933"/>
          </a:xfrm>
          <a:custGeom>
            <a:avLst/>
            <a:gdLst>
              <a:gd name="T0" fmla="*/ 544 w 545"/>
              <a:gd name="T1" fmla="*/ 142 h 546"/>
              <a:gd name="T2" fmla="*/ 544 w 545"/>
              <a:gd name="T3" fmla="*/ 142 h 546"/>
              <a:gd name="T4" fmla="*/ 544 w 545"/>
              <a:gd name="T5" fmla="*/ 142 h 546"/>
              <a:gd name="T6" fmla="*/ 515 w 545"/>
              <a:gd name="T7" fmla="*/ 170 h 546"/>
              <a:gd name="T8" fmla="*/ 487 w 545"/>
              <a:gd name="T9" fmla="*/ 142 h 546"/>
              <a:gd name="T10" fmla="*/ 487 w 545"/>
              <a:gd name="T11" fmla="*/ 142 h 546"/>
              <a:gd name="T12" fmla="*/ 487 w 545"/>
              <a:gd name="T13" fmla="*/ 92 h 546"/>
              <a:gd name="T14" fmla="*/ 346 w 545"/>
              <a:gd name="T15" fmla="*/ 234 h 546"/>
              <a:gd name="T16" fmla="*/ 325 w 545"/>
              <a:gd name="T17" fmla="*/ 241 h 546"/>
              <a:gd name="T18" fmla="*/ 296 w 545"/>
              <a:gd name="T19" fmla="*/ 212 h 546"/>
              <a:gd name="T20" fmla="*/ 311 w 545"/>
              <a:gd name="T21" fmla="*/ 198 h 546"/>
              <a:gd name="T22" fmla="*/ 311 w 545"/>
              <a:gd name="T23" fmla="*/ 198 h 546"/>
              <a:gd name="T24" fmla="*/ 445 w 545"/>
              <a:gd name="T25" fmla="*/ 57 h 546"/>
              <a:gd name="T26" fmla="*/ 402 w 545"/>
              <a:gd name="T27" fmla="*/ 57 h 546"/>
              <a:gd name="T28" fmla="*/ 402 w 545"/>
              <a:gd name="T29" fmla="*/ 57 h 546"/>
              <a:gd name="T30" fmla="*/ 374 w 545"/>
              <a:gd name="T31" fmla="*/ 29 h 546"/>
              <a:gd name="T32" fmla="*/ 402 w 545"/>
              <a:gd name="T33" fmla="*/ 0 h 546"/>
              <a:gd name="T34" fmla="*/ 402 w 545"/>
              <a:gd name="T35" fmla="*/ 0 h 546"/>
              <a:gd name="T36" fmla="*/ 515 w 545"/>
              <a:gd name="T37" fmla="*/ 0 h 546"/>
              <a:gd name="T38" fmla="*/ 515 w 545"/>
              <a:gd name="T39" fmla="*/ 0 h 546"/>
              <a:gd name="T40" fmla="*/ 544 w 545"/>
              <a:gd name="T41" fmla="*/ 29 h 546"/>
              <a:gd name="T42" fmla="*/ 544 w 545"/>
              <a:gd name="T43" fmla="*/ 29 h 546"/>
              <a:gd name="T44" fmla="*/ 544 w 545"/>
              <a:gd name="T45" fmla="*/ 142 h 546"/>
              <a:gd name="T46" fmla="*/ 233 w 545"/>
              <a:gd name="T47" fmla="*/ 347 h 546"/>
              <a:gd name="T48" fmla="*/ 233 w 545"/>
              <a:gd name="T49" fmla="*/ 347 h 546"/>
              <a:gd name="T50" fmla="*/ 91 w 545"/>
              <a:gd name="T51" fmla="*/ 488 h 546"/>
              <a:gd name="T52" fmla="*/ 141 w 545"/>
              <a:gd name="T53" fmla="*/ 488 h 546"/>
              <a:gd name="T54" fmla="*/ 141 w 545"/>
              <a:gd name="T55" fmla="*/ 488 h 546"/>
              <a:gd name="T56" fmla="*/ 169 w 545"/>
              <a:gd name="T57" fmla="*/ 516 h 546"/>
              <a:gd name="T58" fmla="*/ 141 w 545"/>
              <a:gd name="T59" fmla="*/ 545 h 546"/>
              <a:gd name="T60" fmla="*/ 141 w 545"/>
              <a:gd name="T61" fmla="*/ 545 h 546"/>
              <a:gd name="T62" fmla="*/ 28 w 545"/>
              <a:gd name="T63" fmla="*/ 545 h 546"/>
              <a:gd name="T64" fmla="*/ 28 w 545"/>
              <a:gd name="T65" fmla="*/ 545 h 546"/>
              <a:gd name="T66" fmla="*/ 0 w 545"/>
              <a:gd name="T67" fmla="*/ 516 h 546"/>
              <a:gd name="T68" fmla="*/ 0 w 545"/>
              <a:gd name="T69" fmla="*/ 516 h 546"/>
              <a:gd name="T70" fmla="*/ 0 w 545"/>
              <a:gd name="T71" fmla="*/ 403 h 546"/>
              <a:gd name="T72" fmla="*/ 0 w 545"/>
              <a:gd name="T73" fmla="*/ 403 h 546"/>
              <a:gd name="T74" fmla="*/ 28 w 545"/>
              <a:gd name="T75" fmla="*/ 375 h 546"/>
              <a:gd name="T76" fmla="*/ 56 w 545"/>
              <a:gd name="T77" fmla="*/ 403 h 546"/>
              <a:gd name="T78" fmla="*/ 56 w 545"/>
              <a:gd name="T79" fmla="*/ 403 h 546"/>
              <a:gd name="T80" fmla="*/ 56 w 545"/>
              <a:gd name="T81" fmla="*/ 446 h 546"/>
              <a:gd name="T82" fmla="*/ 197 w 545"/>
              <a:gd name="T83" fmla="*/ 311 h 546"/>
              <a:gd name="T84" fmla="*/ 211 w 545"/>
              <a:gd name="T85" fmla="*/ 297 h 546"/>
              <a:gd name="T86" fmla="*/ 240 w 545"/>
              <a:gd name="T87" fmla="*/ 325 h 546"/>
              <a:gd name="T88" fmla="*/ 233 w 545"/>
              <a:gd name="T89" fmla="*/ 34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5" h="546">
                <a:moveTo>
                  <a:pt x="544" y="142"/>
                </a:moveTo>
                <a:lnTo>
                  <a:pt x="544" y="142"/>
                </a:lnTo>
                <a:lnTo>
                  <a:pt x="544" y="142"/>
                </a:lnTo>
                <a:cubicBezTo>
                  <a:pt x="544" y="156"/>
                  <a:pt x="530" y="170"/>
                  <a:pt x="515" y="170"/>
                </a:cubicBezTo>
                <a:cubicBezTo>
                  <a:pt x="501" y="170"/>
                  <a:pt x="487" y="156"/>
                  <a:pt x="487" y="142"/>
                </a:cubicBezTo>
                <a:lnTo>
                  <a:pt x="487" y="142"/>
                </a:lnTo>
                <a:cubicBezTo>
                  <a:pt x="487" y="92"/>
                  <a:pt x="487" y="92"/>
                  <a:pt x="487" y="92"/>
                </a:cubicBezTo>
                <a:cubicBezTo>
                  <a:pt x="346" y="234"/>
                  <a:pt x="346" y="234"/>
                  <a:pt x="346" y="234"/>
                </a:cubicBezTo>
                <a:cubicBezTo>
                  <a:pt x="339" y="241"/>
                  <a:pt x="332" y="241"/>
                  <a:pt x="325" y="241"/>
                </a:cubicBezTo>
                <a:cubicBezTo>
                  <a:pt x="311" y="241"/>
                  <a:pt x="296" y="234"/>
                  <a:pt x="296" y="212"/>
                </a:cubicBezTo>
                <a:cubicBezTo>
                  <a:pt x="296" y="205"/>
                  <a:pt x="303" y="198"/>
                  <a:pt x="311" y="198"/>
                </a:cubicBezTo>
                <a:lnTo>
                  <a:pt x="311" y="198"/>
                </a:lnTo>
                <a:cubicBezTo>
                  <a:pt x="445" y="57"/>
                  <a:pt x="445" y="57"/>
                  <a:pt x="445" y="57"/>
                </a:cubicBezTo>
                <a:cubicBezTo>
                  <a:pt x="402" y="57"/>
                  <a:pt x="402" y="57"/>
                  <a:pt x="402" y="57"/>
                </a:cubicBezTo>
                <a:lnTo>
                  <a:pt x="402" y="57"/>
                </a:lnTo>
                <a:cubicBezTo>
                  <a:pt x="388" y="57"/>
                  <a:pt x="374" y="43"/>
                  <a:pt x="374" y="29"/>
                </a:cubicBezTo>
                <a:cubicBezTo>
                  <a:pt x="374" y="7"/>
                  <a:pt x="388" y="0"/>
                  <a:pt x="402" y="0"/>
                </a:cubicBezTo>
                <a:lnTo>
                  <a:pt x="402" y="0"/>
                </a:lnTo>
                <a:cubicBezTo>
                  <a:pt x="515" y="0"/>
                  <a:pt x="515" y="0"/>
                  <a:pt x="515" y="0"/>
                </a:cubicBezTo>
                <a:lnTo>
                  <a:pt x="515" y="0"/>
                </a:lnTo>
                <a:cubicBezTo>
                  <a:pt x="530" y="0"/>
                  <a:pt x="544" y="7"/>
                  <a:pt x="544" y="29"/>
                </a:cubicBezTo>
                <a:lnTo>
                  <a:pt x="544" y="29"/>
                </a:lnTo>
                <a:lnTo>
                  <a:pt x="544" y="142"/>
                </a:lnTo>
                <a:close/>
                <a:moveTo>
                  <a:pt x="233" y="347"/>
                </a:moveTo>
                <a:lnTo>
                  <a:pt x="233" y="347"/>
                </a:lnTo>
                <a:cubicBezTo>
                  <a:pt x="91" y="488"/>
                  <a:pt x="91" y="488"/>
                  <a:pt x="91" y="488"/>
                </a:cubicBezTo>
                <a:cubicBezTo>
                  <a:pt x="141" y="488"/>
                  <a:pt x="141" y="488"/>
                  <a:pt x="141" y="488"/>
                </a:cubicBezTo>
                <a:lnTo>
                  <a:pt x="141" y="488"/>
                </a:lnTo>
                <a:cubicBezTo>
                  <a:pt x="155" y="488"/>
                  <a:pt x="169" y="502"/>
                  <a:pt x="169" y="516"/>
                </a:cubicBezTo>
                <a:cubicBezTo>
                  <a:pt x="169" y="531"/>
                  <a:pt x="155" y="545"/>
                  <a:pt x="141" y="545"/>
                </a:cubicBezTo>
                <a:lnTo>
                  <a:pt x="141" y="545"/>
                </a:lnTo>
                <a:cubicBezTo>
                  <a:pt x="28" y="545"/>
                  <a:pt x="28" y="545"/>
                  <a:pt x="28" y="545"/>
                </a:cubicBezTo>
                <a:lnTo>
                  <a:pt x="28" y="545"/>
                </a:lnTo>
                <a:cubicBezTo>
                  <a:pt x="7" y="545"/>
                  <a:pt x="0" y="531"/>
                  <a:pt x="0" y="516"/>
                </a:cubicBezTo>
                <a:lnTo>
                  <a:pt x="0" y="516"/>
                </a:lnTo>
                <a:cubicBezTo>
                  <a:pt x="0" y="403"/>
                  <a:pt x="0" y="403"/>
                  <a:pt x="0" y="403"/>
                </a:cubicBezTo>
                <a:lnTo>
                  <a:pt x="0" y="403"/>
                </a:lnTo>
                <a:cubicBezTo>
                  <a:pt x="0" y="389"/>
                  <a:pt x="7" y="375"/>
                  <a:pt x="28" y="375"/>
                </a:cubicBezTo>
                <a:cubicBezTo>
                  <a:pt x="42" y="375"/>
                  <a:pt x="56" y="389"/>
                  <a:pt x="56" y="403"/>
                </a:cubicBezTo>
                <a:lnTo>
                  <a:pt x="56" y="403"/>
                </a:lnTo>
                <a:cubicBezTo>
                  <a:pt x="56" y="446"/>
                  <a:pt x="56" y="446"/>
                  <a:pt x="56" y="446"/>
                </a:cubicBezTo>
                <a:cubicBezTo>
                  <a:pt x="197" y="311"/>
                  <a:pt x="197" y="311"/>
                  <a:pt x="197" y="311"/>
                </a:cubicBezTo>
                <a:cubicBezTo>
                  <a:pt x="197" y="304"/>
                  <a:pt x="204" y="297"/>
                  <a:pt x="211" y="297"/>
                </a:cubicBezTo>
                <a:cubicBezTo>
                  <a:pt x="233" y="297"/>
                  <a:pt x="240" y="311"/>
                  <a:pt x="240" y="325"/>
                </a:cubicBezTo>
                <a:cubicBezTo>
                  <a:pt x="240" y="333"/>
                  <a:pt x="240" y="340"/>
                  <a:pt x="233" y="3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5" name="Freeform 71"/>
          <p:cNvSpPr>
            <a:spLocks noChangeArrowheads="1"/>
          </p:cNvSpPr>
          <p:nvPr/>
        </p:nvSpPr>
        <p:spPr bwMode="auto">
          <a:xfrm>
            <a:off x="4172980" y="9880602"/>
            <a:ext cx="584048" cy="579968"/>
          </a:xfrm>
          <a:custGeom>
            <a:avLst/>
            <a:gdLst>
              <a:gd name="T0" fmla="*/ 523 w 609"/>
              <a:gd name="T1" fmla="*/ 361 h 602"/>
              <a:gd name="T2" fmla="*/ 523 w 609"/>
              <a:gd name="T3" fmla="*/ 361 h 602"/>
              <a:gd name="T4" fmla="*/ 502 w 609"/>
              <a:gd name="T5" fmla="*/ 410 h 602"/>
              <a:gd name="T6" fmla="*/ 523 w 609"/>
              <a:gd name="T7" fmla="*/ 502 h 602"/>
              <a:gd name="T8" fmla="*/ 509 w 609"/>
              <a:gd name="T9" fmla="*/ 523 h 602"/>
              <a:gd name="T10" fmla="*/ 417 w 609"/>
              <a:gd name="T11" fmla="*/ 495 h 602"/>
              <a:gd name="T12" fmla="*/ 361 w 609"/>
              <a:gd name="T13" fmla="*/ 523 h 602"/>
              <a:gd name="T14" fmla="*/ 368 w 609"/>
              <a:gd name="T15" fmla="*/ 523 h 602"/>
              <a:gd name="T16" fmla="*/ 311 w 609"/>
              <a:gd name="T17" fmla="*/ 601 h 602"/>
              <a:gd name="T18" fmla="*/ 297 w 609"/>
              <a:gd name="T19" fmla="*/ 601 h 602"/>
              <a:gd name="T20" fmla="*/ 240 w 609"/>
              <a:gd name="T21" fmla="*/ 516 h 602"/>
              <a:gd name="T22" fmla="*/ 191 w 609"/>
              <a:gd name="T23" fmla="*/ 495 h 602"/>
              <a:gd name="T24" fmla="*/ 191 w 609"/>
              <a:gd name="T25" fmla="*/ 502 h 602"/>
              <a:gd name="T26" fmla="*/ 99 w 609"/>
              <a:gd name="T27" fmla="*/ 516 h 602"/>
              <a:gd name="T28" fmla="*/ 85 w 609"/>
              <a:gd name="T29" fmla="*/ 509 h 602"/>
              <a:gd name="T30" fmla="*/ 106 w 609"/>
              <a:gd name="T31" fmla="*/ 410 h 602"/>
              <a:gd name="T32" fmla="*/ 85 w 609"/>
              <a:gd name="T33" fmla="*/ 361 h 602"/>
              <a:gd name="T34" fmla="*/ 0 w 609"/>
              <a:gd name="T35" fmla="*/ 304 h 602"/>
              <a:gd name="T36" fmla="*/ 0 w 609"/>
              <a:gd name="T37" fmla="*/ 290 h 602"/>
              <a:gd name="T38" fmla="*/ 85 w 609"/>
              <a:gd name="T39" fmla="*/ 240 h 602"/>
              <a:gd name="T40" fmla="*/ 106 w 609"/>
              <a:gd name="T41" fmla="*/ 184 h 602"/>
              <a:gd name="T42" fmla="*/ 85 w 609"/>
              <a:gd name="T43" fmla="*/ 92 h 602"/>
              <a:gd name="T44" fmla="*/ 99 w 609"/>
              <a:gd name="T45" fmla="*/ 78 h 602"/>
              <a:gd name="T46" fmla="*/ 191 w 609"/>
              <a:gd name="T47" fmla="*/ 99 h 602"/>
              <a:gd name="T48" fmla="*/ 240 w 609"/>
              <a:gd name="T49" fmla="*/ 78 h 602"/>
              <a:gd name="T50" fmla="*/ 297 w 609"/>
              <a:gd name="T51" fmla="*/ 0 h 602"/>
              <a:gd name="T52" fmla="*/ 311 w 609"/>
              <a:gd name="T53" fmla="*/ 0 h 602"/>
              <a:gd name="T54" fmla="*/ 368 w 609"/>
              <a:gd name="T55" fmla="*/ 78 h 602"/>
              <a:gd name="T56" fmla="*/ 417 w 609"/>
              <a:gd name="T57" fmla="*/ 99 h 602"/>
              <a:gd name="T58" fmla="*/ 509 w 609"/>
              <a:gd name="T59" fmla="*/ 78 h 602"/>
              <a:gd name="T60" fmla="*/ 523 w 609"/>
              <a:gd name="T61" fmla="*/ 92 h 602"/>
              <a:gd name="T62" fmla="*/ 502 w 609"/>
              <a:gd name="T63" fmla="*/ 184 h 602"/>
              <a:gd name="T64" fmla="*/ 523 w 609"/>
              <a:gd name="T65" fmla="*/ 240 h 602"/>
              <a:gd name="T66" fmla="*/ 608 w 609"/>
              <a:gd name="T67" fmla="*/ 290 h 602"/>
              <a:gd name="T68" fmla="*/ 608 w 609"/>
              <a:gd name="T69" fmla="*/ 304 h 602"/>
              <a:gd name="T70" fmla="*/ 523 w 609"/>
              <a:gd name="T71" fmla="*/ 361 h 602"/>
              <a:gd name="T72" fmla="*/ 304 w 609"/>
              <a:gd name="T73" fmla="*/ 127 h 602"/>
              <a:gd name="T74" fmla="*/ 304 w 609"/>
              <a:gd name="T75" fmla="*/ 127 h 602"/>
              <a:gd name="T76" fmla="*/ 134 w 609"/>
              <a:gd name="T77" fmla="*/ 297 h 602"/>
              <a:gd name="T78" fmla="*/ 304 w 609"/>
              <a:gd name="T79" fmla="*/ 467 h 602"/>
              <a:gd name="T80" fmla="*/ 474 w 609"/>
              <a:gd name="T81" fmla="*/ 297 h 602"/>
              <a:gd name="T82" fmla="*/ 304 w 609"/>
              <a:gd name="T83" fmla="*/ 127 h 602"/>
              <a:gd name="T84" fmla="*/ 304 w 609"/>
              <a:gd name="T85" fmla="*/ 410 h 602"/>
              <a:gd name="T86" fmla="*/ 304 w 609"/>
              <a:gd name="T87" fmla="*/ 410 h 602"/>
              <a:gd name="T88" fmla="*/ 191 w 609"/>
              <a:gd name="T89" fmla="*/ 297 h 602"/>
              <a:gd name="T90" fmla="*/ 304 w 609"/>
              <a:gd name="T91" fmla="*/ 184 h 602"/>
              <a:gd name="T92" fmla="*/ 417 w 609"/>
              <a:gd name="T93" fmla="*/ 297 h 602"/>
              <a:gd name="T94" fmla="*/ 304 w 609"/>
              <a:gd name="T95" fmla="*/ 410 h 602"/>
              <a:gd name="T96" fmla="*/ 304 w 609"/>
              <a:gd name="T97" fmla="*/ 240 h 602"/>
              <a:gd name="T98" fmla="*/ 304 w 609"/>
              <a:gd name="T99" fmla="*/ 240 h 602"/>
              <a:gd name="T100" fmla="*/ 247 w 609"/>
              <a:gd name="T101" fmla="*/ 297 h 602"/>
              <a:gd name="T102" fmla="*/ 304 w 609"/>
              <a:gd name="T103" fmla="*/ 353 h 602"/>
              <a:gd name="T104" fmla="*/ 361 w 609"/>
              <a:gd name="T105" fmla="*/ 297 h 602"/>
              <a:gd name="T106" fmla="*/ 304 w 609"/>
              <a:gd name="T107" fmla="*/ 24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602">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6" name="Freeform 72"/>
          <p:cNvSpPr>
            <a:spLocks noChangeArrowheads="1"/>
          </p:cNvSpPr>
          <p:nvPr/>
        </p:nvSpPr>
        <p:spPr bwMode="auto">
          <a:xfrm>
            <a:off x="3161479" y="9935636"/>
            <a:ext cx="579814" cy="474133"/>
          </a:xfrm>
          <a:custGeom>
            <a:avLst/>
            <a:gdLst>
              <a:gd name="T0" fmla="*/ 601 w 602"/>
              <a:gd name="T1" fmla="*/ 466 h 495"/>
              <a:gd name="T2" fmla="*/ 601 w 602"/>
              <a:gd name="T3" fmla="*/ 466 h 495"/>
              <a:gd name="T4" fmla="*/ 572 w 602"/>
              <a:gd name="T5" fmla="*/ 494 h 495"/>
              <a:gd name="T6" fmla="*/ 572 w 602"/>
              <a:gd name="T7" fmla="*/ 494 h 495"/>
              <a:gd name="T8" fmla="*/ 28 w 602"/>
              <a:gd name="T9" fmla="*/ 494 h 495"/>
              <a:gd name="T10" fmla="*/ 28 w 602"/>
              <a:gd name="T11" fmla="*/ 494 h 495"/>
              <a:gd name="T12" fmla="*/ 28 w 602"/>
              <a:gd name="T13" fmla="*/ 494 h 495"/>
              <a:gd name="T14" fmla="*/ 0 w 602"/>
              <a:gd name="T15" fmla="*/ 466 h 495"/>
              <a:gd name="T16" fmla="*/ 7 w 602"/>
              <a:gd name="T17" fmla="*/ 452 h 495"/>
              <a:gd name="T18" fmla="*/ 7 w 602"/>
              <a:gd name="T19" fmla="*/ 452 h 495"/>
              <a:gd name="T20" fmla="*/ 276 w 602"/>
              <a:gd name="T21" fmla="*/ 7 h 495"/>
              <a:gd name="T22" fmla="*/ 276 w 602"/>
              <a:gd name="T23" fmla="*/ 7 h 495"/>
              <a:gd name="T24" fmla="*/ 304 w 602"/>
              <a:gd name="T25" fmla="*/ 0 h 495"/>
              <a:gd name="T26" fmla="*/ 325 w 602"/>
              <a:gd name="T27" fmla="*/ 14 h 495"/>
              <a:gd name="T28" fmla="*/ 325 w 602"/>
              <a:gd name="T29" fmla="*/ 14 h 495"/>
              <a:gd name="T30" fmla="*/ 601 w 602"/>
              <a:gd name="T31" fmla="*/ 452 h 495"/>
              <a:gd name="T32" fmla="*/ 601 w 602"/>
              <a:gd name="T33" fmla="*/ 452 h 495"/>
              <a:gd name="T34" fmla="*/ 601 w 602"/>
              <a:gd name="T35" fmla="*/ 466 h 495"/>
              <a:gd name="T36" fmla="*/ 339 w 602"/>
              <a:gd name="T37" fmla="*/ 155 h 495"/>
              <a:gd name="T38" fmla="*/ 339 w 602"/>
              <a:gd name="T39" fmla="*/ 155 h 495"/>
              <a:gd name="T40" fmla="*/ 304 w 602"/>
              <a:gd name="T41" fmla="*/ 120 h 495"/>
              <a:gd name="T42" fmla="*/ 261 w 602"/>
              <a:gd name="T43" fmla="*/ 155 h 495"/>
              <a:gd name="T44" fmla="*/ 261 w 602"/>
              <a:gd name="T45" fmla="*/ 296 h 495"/>
              <a:gd name="T46" fmla="*/ 304 w 602"/>
              <a:gd name="T47" fmla="*/ 339 h 495"/>
              <a:gd name="T48" fmla="*/ 339 w 602"/>
              <a:gd name="T49" fmla="*/ 296 h 495"/>
              <a:gd name="T50" fmla="*/ 339 w 602"/>
              <a:gd name="T51" fmla="*/ 155 h 495"/>
              <a:gd name="T52" fmla="*/ 304 w 602"/>
              <a:gd name="T53" fmla="*/ 367 h 495"/>
              <a:gd name="T54" fmla="*/ 304 w 602"/>
              <a:gd name="T55" fmla="*/ 367 h 495"/>
              <a:gd name="T56" fmla="*/ 261 w 602"/>
              <a:gd name="T57" fmla="*/ 403 h 495"/>
              <a:gd name="T58" fmla="*/ 304 w 602"/>
              <a:gd name="T59" fmla="*/ 438 h 495"/>
              <a:gd name="T60" fmla="*/ 339 w 602"/>
              <a:gd name="T61" fmla="*/ 403 h 495"/>
              <a:gd name="T62" fmla="*/ 304 w 602"/>
              <a:gd name="T63" fmla="*/ 36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495">
                <a:moveTo>
                  <a:pt x="601" y="466"/>
                </a:moveTo>
                <a:lnTo>
                  <a:pt x="601" y="466"/>
                </a:lnTo>
                <a:cubicBezTo>
                  <a:pt x="601" y="487"/>
                  <a:pt x="594" y="494"/>
                  <a:pt x="572" y="494"/>
                </a:cubicBezTo>
                <a:lnTo>
                  <a:pt x="572" y="494"/>
                </a:lnTo>
                <a:cubicBezTo>
                  <a:pt x="28" y="494"/>
                  <a:pt x="28" y="494"/>
                  <a:pt x="28" y="494"/>
                </a:cubicBezTo>
                <a:lnTo>
                  <a:pt x="28" y="494"/>
                </a:lnTo>
                <a:lnTo>
                  <a:pt x="28" y="494"/>
                </a:lnTo>
                <a:cubicBezTo>
                  <a:pt x="14" y="494"/>
                  <a:pt x="0" y="487"/>
                  <a:pt x="0" y="466"/>
                </a:cubicBezTo>
                <a:cubicBezTo>
                  <a:pt x="0" y="466"/>
                  <a:pt x="0" y="459"/>
                  <a:pt x="7" y="452"/>
                </a:cubicBezTo>
                <a:lnTo>
                  <a:pt x="7" y="452"/>
                </a:lnTo>
                <a:cubicBezTo>
                  <a:pt x="276" y="7"/>
                  <a:pt x="276" y="7"/>
                  <a:pt x="276" y="7"/>
                </a:cubicBezTo>
                <a:lnTo>
                  <a:pt x="276" y="7"/>
                </a:lnTo>
                <a:cubicBezTo>
                  <a:pt x="283" y="0"/>
                  <a:pt x="290" y="0"/>
                  <a:pt x="304" y="0"/>
                </a:cubicBezTo>
                <a:cubicBezTo>
                  <a:pt x="311" y="0"/>
                  <a:pt x="318" y="0"/>
                  <a:pt x="325" y="14"/>
                </a:cubicBezTo>
                <a:lnTo>
                  <a:pt x="325" y="14"/>
                </a:lnTo>
                <a:cubicBezTo>
                  <a:pt x="601" y="452"/>
                  <a:pt x="601" y="452"/>
                  <a:pt x="601" y="452"/>
                </a:cubicBezTo>
                <a:lnTo>
                  <a:pt x="601" y="452"/>
                </a:lnTo>
                <a:cubicBezTo>
                  <a:pt x="601" y="459"/>
                  <a:pt x="601" y="466"/>
                  <a:pt x="601" y="466"/>
                </a:cubicBezTo>
                <a:close/>
                <a:moveTo>
                  <a:pt x="339" y="155"/>
                </a:moveTo>
                <a:lnTo>
                  <a:pt x="339" y="155"/>
                </a:lnTo>
                <a:cubicBezTo>
                  <a:pt x="339" y="134"/>
                  <a:pt x="325" y="120"/>
                  <a:pt x="304" y="120"/>
                </a:cubicBezTo>
                <a:cubicBezTo>
                  <a:pt x="283" y="120"/>
                  <a:pt x="261" y="134"/>
                  <a:pt x="261" y="155"/>
                </a:cubicBezTo>
                <a:cubicBezTo>
                  <a:pt x="261" y="296"/>
                  <a:pt x="261" y="296"/>
                  <a:pt x="261" y="296"/>
                </a:cubicBezTo>
                <a:cubicBezTo>
                  <a:pt x="261" y="318"/>
                  <a:pt x="283" y="339"/>
                  <a:pt x="304" y="339"/>
                </a:cubicBezTo>
                <a:cubicBezTo>
                  <a:pt x="325" y="339"/>
                  <a:pt x="339" y="318"/>
                  <a:pt x="339" y="296"/>
                </a:cubicBezTo>
                <a:lnTo>
                  <a:pt x="339" y="155"/>
                </a:lnTo>
                <a:close/>
                <a:moveTo>
                  <a:pt x="304" y="367"/>
                </a:moveTo>
                <a:lnTo>
                  <a:pt x="304" y="367"/>
                </a:lnTo>
                <a:cubicBezTo>
                  <a:pt x="283" y="367"/>
                  <a:pt x="261" y="381"/>
                  <a:pt x="261" y="403"/>
                </a:cubicBezTo>
                <a:cubicBezTo>
                  <a:pt x="261" y="424"/>
                  <a:pt x="283" y="438"/>
                  <a:pt x="304" y="438"/>
                </a:cubicBezTo>
                <a:cubicBezTo>
                  <a:pt x="325" y="438"/>
                  <a:pt x="339" y="424"/>
                  <a:pt x="339" y="403"/>
                </a:cubicBezTo>
                <a:cubicBezTo>
                  <a:pt x="339" y="381"/>
                  <a:pt x="325" y="367"/>
                  <a:pt x="304" y="36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7" name="Freeform 73"/>
          <p:cNvSpPr>
            <a:spLocks noChangeArrowheads="1"/>
          </p:cNvSpPr>
          <p:nvPr/>
        </p:nvSpPr>
        <p:spPr bwMode="auto">
          <a:xfrm>
            <a:off x="14304942" y="8860370"/>
            <a:ext cx="579817" cy="584200"/>
          </a:xfrm>
          <a:custGeom>
            <a:avLst/>
            <a:gdLst>
              <a:gd name="T0" fmla="*/ 573 w 602"/>
              <a:gd name="T1" fmla="*/ 219 h 609"/>
              <a:gd name="T2" fmla="*/ 573 w 602"/>
              <a:gd name="T3" fmla="*/ 219 h 609"/>
              <a:gd name="T4" fmla="*/ 544 w 602"/>
              <a:gd name="T5" fmla="*/ 219 h 609"/>
              <a:gd name="T6" fmla="*/ 530 w 602"/>
              <a:gd name="T7" fmla="*/ 219 h 609"/>
              <a:gd name="T8" fmla="*/ 452 w 602"/>
              <a:gd name="T9" fmla="*/ 219 h 609"/>
              <a:gd name="T10" fmla="*/ 424 w 602"/>
              <a:gd name="T11" fmla="*/ 191 h 609"/>
              <a:gd name="T12" fmla="*/ 452 w 602"/>
              <a:gd name="T13" fmla="*/ 162 h 609"/>
              <a:gd name="T14" fmla="*/ 502 w 602"/>
              <a:gd name="T15" fmla="*/ 162 h 609"/>
              <a:gd name="T16" fmla="*/ 297 w 602"/>
              <a:gd name="T17" fmla="*/ 56 h 609"/>
              <a:gd name="T18" fmla="*/ 57 w 602"/>
              <a:gd name="T19" fmla="*/ 304 h 609"/>
              <a:gd name="T20" fmla="*/ 28 w 602"/>
              <a:gd name="T21" fmla="*/ 332 h 609"/>
              <a:gd name="T22" fmla="*/ 0 w 602"/>
              <a:gd name="T23" fmla="*/ 304 h 609"/>
              <a:gd name="T24" fmla="*/ 0 w 602"/>
              <a:gd name="T25" fmla="*/ 304 h 609"/>
              <a:gd name="T26" fmla="*/ 297 w 602"/>
              <a:gd name="T27" fmla="*/ 0 h 609"/>
              <a:gd name="T28" fmla="*/ 544 w 602"/>
              <a:gd name="T29" fmla="*/ 127 h 609"/>
              <a:gd name="T30" fmla="*/ 544 w 602"/>
              <a:gd name="T31" fmla="*/ 78 h 609"/>
              <a:gd name="T32" fmla="*/ 573 w 602"/>
              <a:gd name="T33" fmla="*/ 49 h 609"/>
              <a:gd name="T34" fmla="*/ 601 w 602"/>
              <a:gd name="T35" fmla="*/ 78 h 609"/>
              <a:gd name="T36" fmla="*/ 601 w 602"/>
              <a:gd name="T37" fmla="*/ 191 h 609"/>
              <a:gd name="T38" fmla="*/ 573 w 602"/>
              <a:gd name="T39" fmla="*/ 219 h 609"/>
              <a:gd name="T40" fmla="*/ 28 w 602"/>
              <a:gd name="T41" fmla="*/ 389 h 609"/>
              <a:gd name="T42" fmla="*/ 28 w 602"/>
              <a:gd name="T43" fmla="*/ 389 h 609"/>
              <a:gd name="T44" fmla="*/ 148 w 602"/>
              <a:gd name="T45" fmla="*/ 389 h 609"/>
              <a:gd name="T46" fmla="*/ 177 w 602"/>
              <a:gd name="T47" fmla="*/ 417 h 609"/>
              <a:gd name="T48" fmla="*/ 148 w 602"/>
              <a:gd name="T49" fmla="*/ 445 h 609"/>
              <a:gd name="T50" fmla="*/ 99 w 602"/>
              <a:gd name="T51" fmla="*/ 445 h 609"/>
              <a:gd name="T52" fmla="*/ 297 w 602"/>
              <a:gd name="T53" fmla="*/ 551 h 609"/>
              <a:gd name="T54" fmla="*/ 544 w 602"/>
              <a:gd name="T55" fmla="*/ 304 h 609"/>
              <a:gd name="T56" fmla="*/ 573 w 602"/>
              <a:gd name="T57" fmla="*/ 276 h 609"/>
              <a:gd name="T58" fmla="*/ 601 w 602"/>
              <a:gd name="T59" fmla="*/ 304 h 609"/>
              <a:gd name="T60" fmla="*/ 601 w 602"/>
              <a:gd name="T61" fmla="*/ 304 h 609"/>
              <a:gd name="T62" fmla="*/ 297 w 602"/>
              <a:gd name="T63" fmla="*/ 608 h 609"/>
              <a:gd name="T64" fmla="*/ 57 w 602"/>
              <a:gd name="T65" fmla="*/ 480 h 609"/>
              <a:gd name="T66" fmla="*/ 57 w 602"/>
              <a:gd name="T67" fmla="*/ 530 h 609"/>
              <a:gd name="T68" fmla="*/ 28 w 602"/>
              <a:gd name="T69" fmla="*/ 558 h 609"/>
              <a:gd name="T70" fmla="*/ 0 w 602"/>
              <a:gd name="T71" fmla="*/ 530 h 609"/>
              <a:gd name="T72" fmla="*/ 0 w 602"/>
              <a:gd name="T73" fmla="*/ 417 h 609"/>
              <a:gd name="T74" fmla="*/ 28 w 602"/>
              <a:gd name="T75" fmla="*/ 38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2" h="609">
                <a:moveTo>
                  <a:pt x="573" y="219"/>
                </a:moveTo>
                <a:lnTo>
                  <a:pt x="573" y="219"/>
                </a:lnTo>
                <a:cubicBezTo>
                  <a:pt x="544" y="219"/>
                  <a:pt x="544" y="219"/>
                  <a:pt x="544" y="219"/>
                </a:cubicBezTo>
                <a:cubicBezTo>
                  <a:pt x="530" y="219"/>
                  <a:pt x="530" y="219"/>
                  <a:pt x="530" y="219"/>
                </a:cubicBezTo>
                <a:cubicBezTo>
                  <a:pt x="452" y="219"/>
                  <a:pt x="452" y="219"/>
                  <a:pt x="452" y="219"/>
                </a:cubicBezTo>
                <a:cubicBezTo>
                  <a:pt x="431" y="219"/>
                  <a:pt x="424" y="205"/>
                  <a:pt x="424" y="191"/>
                </a:cubicBezTo>
                <a:cubicBezTo>
                  <a:pt x="424" y="177"/>
                  <a:pt x="431" y="162"/>
                  <a:pt x="452" y="162"/>
                </a:cubicBezTo>
                <a:cubicBezTo>
                  <a:pt x="502" y="162"/>
                  <a:pt x="502" y="162"/>
                  <a:pt x="502" y="162"/>
                </a:cubicBezTo>
                <a:cubicBezTo>
                  <a:pt x="452" y="99"/>
                  <a:pt x="382" y="56"/>
                  <a:pt x="297" y="56"/>
                </a:cubicBezTo>
                <a:cubicBezTo>
                  <a:pt x="163" y="56"/>
                  <a:pt x="57" y="169"/>
                  <a:pt x="57" y="304"/>
                </a:cubicBezTo>
                <a:cubicBezTo>
                  <a:pt x="57" y="318"/>
                  <a:pt x="42" y="332"/>
                  <a:pt x="28" y="332"/>
                </a:cubicBezTo>
                <a:cubicBezTo>
                  <a:pt x="7" y="332"/>
                  <a:pt x="0" y="318"/>
                  <a:pt x="0" y="304"/>
                </a:cubicBezTo>
                <a:lnTo>
                  <a:pt x="0" y="304"/>
                </a:lnTo>
                <a:cubicBezTo>
                  <a:pt x="0" y="134"/>
                  <a:pt x="134" y="0"/>
                  <a:pt x="297" y="0"/>
                </a:cubicBezTo>
                <a:cubicBezTo>
                  <a:pt x="403" y="0"/>
                  <a:pt x="488" y="49"/>
                  <a:pt x="544" y="127"/>
                </a:cubicBezTo>
                <a:cubicBezTo>
                  <a:pt x="544" y="78"/>
                  <a:pt x="544" y="78"/>
                  <a:pt x="544" y="78"/>
                </a:cubicBezTo>
                <a:cubicBezTo>
                  <a:pt x="544" y="64"/>
                  <a:pt x="558" y="49"/>
                  <a:pt x="573" y="49"/>
                </a:cubicBezTo>
                <a:cubicBezTo>
                  <a:pt x="587" y="49"/>
                  <a:pt x="601" y="64"/>
                  <a:pt x="601" y="78"/>
                </a:cubicBezTo>
                <a:cubicBezTo>
                  <a:pt x="601" y="191"/>
                  <a:pt x="601" y="191"/>
                  <a:pt x="601" y="191"/>
                </a:cubicBezTo>
                <a:cubicBezTo>
                  <a:pt x="601" y="205"/>
                  <a:pt x="587" y="219"/>
                  <a:pt x="573" y="219"/>
                </a:cubicBezTo>
                <a:close/>
                <a:moveTo>
                  <a:pt x="28" y="389"/>
                </a:moveTo>
                <a:lnTo>
                  <a:pt x="28" y="389"/>
                </a:lnTo>
                <a:cubicBezTo>
                  <a:pt x="148" y="389"/>
                  <a:pt x="148" y="389"/>
                  <a:pt x="148" y="389"/>
                </a:cubicBezTo>
                <a:cubicBezTo>
                  <a:pt x="163" y="389"/>
                  <a:pt x="177" y="403"/>
                  <a:pt x="177" y="417"/>
                </a:cubicBezTo>
                <a:cubicBezTo>
                  <a:pt x="177" y="431"/>
                  <a:pt x="163" y="445"/>
                  <a:pt x="148" y="445"/>
                </a:cubicBezTo>
                <a:cubicBezTo>
                  <a:pt x="99" y="445"/>
                  <a:pt x="99" y="445"/>
                  <a:pt x="99" y="445"/>
                </a:cubicBezTo>
                <a:cubicBezTo>
                  <a:pt x="141" y="509"/>
                  <a:pt x="219" y="551"/>
                  <a:pt x="297" y="551"/>
                </a:cubicBezTo>
                <a:cubicBezTo>
                  <a:pt x="431" y="551"/>
                  <a:pt x="544" y="438"/>
                  <a:pt x="544" y="304"/>
                </a:cubicBezTo>
                <a:cubicBezTo>
                  <a:pt x="544" y="290"/>
                  <a:pt x="558" y="276"/>
                  <a:pt x="573" y="276"/>
                </a:cubicBezTo>
                <a:cubicBezTo>
                  <a:pt x="587" y="276"/>
                  <a:pt x="601" y="290"/>
                  <a:pt x="601" y="304"/>
                </a:cubicBezTo>
                <a:lnTo>
                  <a:pt x="601" y="304"/>
                </a:lnTo>
                <a:cubicBezTo>
                  <a:pt x="601" y="473"/>
                  <a:pt x="466" y="608"/>
                  <a:pt x="297" y="608"/>
                </a:cubicBezTo>
                <a:cubicBezTo>
                  <a:pt x="198" y="608"/>
                  <a:pt x="106" y="558"/>
                  <a:pt x="57" y="480"/>
                </a:cubicBezTo>
                <a:cubicBezTo>
                  <a:pt x="57" y="530"/>
                  <a:pt x="57" y="530"/>
                  <a:pt x="57" y="530"/>
                </a:cubicBezTo>
                <a:cubicBezTo>
                  <a:pt x="57" y="544"/>
                  <a:pt x="42" y="558"/>
                  <a:pt x="28" y="558"/>
                </a:cubicBezTo>
                <a:cubicBezTo>
                  <a:pt x="7" y="558"/>
                  <a:pt x="0" y="544"/>
                  <a:pt x="0" y="530"/>
                </a:cubicBezTo>
                <a:cubicBezTo>
                  <a:pt x="0" y="417"/>
                  <a:pt x="0" y="417"/>
                  <a:pt x="0" y="417"/>
                </a:cubicBezTo>
                <a:cubicBezTo>
                  <a:pt x="0" y="403"/>
                  <a:pt x="7" y="389"/>
                  <a:pt x="28" y="38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8" name="Freeform 74"/>
          <p:cNvSpPr>
            <a:spLocks noChangeArrowheads="1"/>
          </p:cNvSpPr>
          <p:nvPr/>
        </p:nvSpPr>
        <p:spPr bwMode="auto">
          <a:xfrm>
            <a:off x="13284976" y="8860370"/>
            <a:ext cx="584048" cy="584200"/>
          </a:xfrm>
          <a:custGeom>
            <a:avLst/>
            <a:gdLst>
              <a:gd name="T0" fmla="*/ 579 w 609"/>
              <a:gd name="T1" fmla="*/ 219 h 609"/>
              <a:gd name="T2" fmla="*/ 579 w 609"/>
              <a:gd name="T3" fmla="*/ 219 h 609"/>
              <a:gd name="T4" fmla="*/ 452 w 609"/>
              <a:gd name="T5" fmla="*/ 219 h 609"/>
              <a:gd name="T6" fmla="*/ 424 w 609"/>
              <a:gd name="T7" fmla="*/ 191 h 609"/>
              <a:gd name="T8" fmla="*/ 452 w 609"/>
              <a:gd name="T9" fmla="*/ 162 h 609"/>
              <a:gd name="T10" fmla="*/ 502 w 609"/>
              <a:gd name="T11" fmla="*/ 162 h 609"/>
              <a:gd name="T12" fmla="*/ 304 w 609"/>
              <a:gd name="T13" fmla="*/ 56 h 609"/>
              <a:gd name="T14" fmla="*/ 56 w 609"/>
              <a:gd name="T15" fmla="*/ 304 h 609"/>
              <a:gd name="T16" fmla="*/ 304 w 609"/>
              <a:gd name="T17" fmla="*/ 551 h 609"/>
              <a:gd name="T18" fmla="*/ 551 w 609"/>
              <a:gd name="T19" fmla="*/ 304 h 609"/>
              <a:gd name="T20" fmla="*/ 579 w 609"/>
              <a:gd name="T21" fmla="*/ 276 h 609"/>
              <a:gd name="T22" fmla="*/ 608 w 609"/>
              <a:gd name="T23" fmla="*/ 304 h 609"/>
              <a:gd name="T24" fmla="*/ 304 w 609"/>
              <a:gd name="T25" fmla="*/ 608 h 609"/>
              <a:gd name="T26" fmla="*/ 0 w 609"/>
              <a:gd name="T27" fmla="*/ 304 h 609"/>
              <a:gd name="T28" fmla="*/ 304 w 609"/>
              <a:gd name="T29" fmla="*/ 0 h 609"/>
              <a:gd name="T30" fmla="*/ 551 w 609"/>
              <a:gd name="T31" fmla="*/ 127 h 609"/>
              <a:gd name="T32" fmla="*/ 551 w 609"/>
              <a:gd name="T33" fmla="*/ 78 h 609"/>
              <a:gd name="T34" fmla="*/ 579 w 609"/>
              <a:gd name="T35" fmla="*/ 49 h 609"/>
              <a:gd name="T36" fmla="*/ 608 w 609"/>
              <a:gd name="T37" fmla="*/ 78 h 609"/>
              <a:gd name="T38" fmla="*/ 608 w 609"/>
              <a:gd name="T39" fmla="*/ 191 h 609"/>
              <a:gd name="T40" fmla="*/ 579 w 609"/>
              <a:gd name="T41" fmla="*/ 21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9" h="609">
                <a:moveTo>
                  <a:pt x="579" y="219"/>
                </a:moveTo>
                <a:lnTo>
                  <a:pt x="579" y="219"/>
                </a:lnTo>
                <a:cubicBezTo>
                  <a:pt x="452" y="219"/>
                  <a:pt x="452" y="219"/>
                  <a:pt x="452" y="219"/>
                </a:cubicBezTo>
                <a:cubicBezTo>
                  <a:pt x="438" y="219"/>
                  <a:pt x="424" y="205"/>
                  <a:pt x="424" y="191"/>
                </a:cubicBezTo>
                <a:cubicBezTo>
                  <a:pt x="424" y="177"/>
                  <a:pt x="438" y="162"/>
                  <a:pt x="452" y="162"/>
                </a:cubicBezTo>
                <a:cubicBezTo>
                  <a:pt x="502" y="162"/>
                  <a:pt x="502" y="162"/>
                  <a:pt x="502" y="162"/>
                </a:cubicBezTo>
                <a:cubicBezTo>
                  <a:pt x="459" y="99"/>
                  <a:pt x="389" y="56"/>
                  <a:pt x="304" y="56"/>
                </a:cubicBezTo>
                <a:cubicBezTo>
                  <a:pt x="169" y="56"/>
                  <a:pt x="56" y="169"/>
                  <a:pt x="56" y="304"/>
                </a:cubicBezTo>
                <a:cubicBezTo>
                  <a:pt x="56" y="438"/>
                  <a:pt x="169" y="551"/>
                  <a:pt x="304" y="551"/>
                </a:cubicBezTo>
                <a:cubicBezTo>
                  <a:pt x="438" y="551"/>
                  <a:pt x="551" y="438"/>
                  <a:pt x="551" y="304"/>
                </a:cubicBezTo>
                <a:cubicBezTo>
                  <a:pt x="551" y="290"/>
                  <a:pt x="558" y="276"/>
                  <a:pt x="579" y="276"/>
                </a:cubicBezTo>
                <a:cubicBezTo>
                  <a:pt x="594" y="276"/>
                  <a:pt x="608" y="290"/>
                  <a:pt x="608" y="304"/>
                </a:cubicBezTo>
                <a:cubicBezTo>
                  <a:pt x="608" y="473"/>
                  <a:pt x="473" y="608"/>
                  <a:pt x="304" y="608"/>
                </a:cubicBezTo>
                <a:cubicBezTo>
                  <a:pt x="134" y="608"/>
                  <a:pt x="0" y="473"/>
                  <a:pt x="0" y="304"/>
                </a:cubicBezTo>
                <a:cubicBezTo>
                  <a:pt x="0" y="134"/>
                  <a:pt x="134" y="0"/>
                  <a:pt x="304" y="0"/>
                </a:cubicBezTo>
                <a:cubicBezTo>
                  <a:pt x="403" y="0"/>
                  <a:pt x="495" y="49"/>
                  <a:pt x="551" y="127"/>
                </a:cubicBezTo>
                <a:cubicBezTo>
                  <a:pt x="551" y="78"/>
                  <a:pt x="551" y="78"/>
                  <a:pt x="551" y="78"/>
                </a:cubicBezTo>
                <a:cubicBezTo>
                  <a:pt x="551" y="64"/>
                  <a:pt x="558" y="49"/>
                  <a:pt x="579" y="49"/>
                </a:cubicBezTo>
                <a:cubicBezTo>
                  <a:pt x="594" y="49"/>
                  <a:pt x="608" y="64"/>
                  <a:pt x="608" y="78"/>
                </a:cubicBezTo>
                <a:cubicBezTo>
                  <a:pt x="608" y="191"/>
                  <a:pt x="608" y="191"/>
                  <a:pt x="608" y="191"/>
                </a:cubicBezTo>
                <a:cubicBezTo>
                  <a:pt x="608" y="205"/>
                  <a:pt x="594" y="219"/>
                  <a:pt x="579" y="219"/>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69" name="Freeform 75"/>
          <p:cNvSpPr>
            <a:spLocks noChangeArrowheads="1"/>
          </p:cNvSpPr>
          <p:nvPr/>
        </p:nvSpPr>
        <p:spPr bwMode="auto">
          <a:xfrm>
            <a:off x="12277703" y="8915402"/>
            <a:ext cx="579814" cy="406400"/>
          </a:xfrm>
          <a:custGeom>
            <a:avLst/>
            <a:gdLst>
              <a:gd name="T0" fmla="*/ 530 w 602"/>
              <a:gd name="T1" fmla="*/ 184 h 425"/>
              <a:gd name="T2" fmla="*/ 530 w 602"/>
              <a:gd name="T3" fmla="*/ 184 h 425"/>
              <a:gd name="T4" fmla="*/ 509 w 602"/>
              <a:gd name="T5" fmla="*/ 191 h 425"/>
              <a:gd name="T6" fmla="*/ 480 w 602"/>
              <a:gd name="T7" fmla="*/ 163 h 425"/>
              <a:gd name="T8" fmla="*/ 487 w 602"/>
              <a:gd name="T9" fmla="*/ 142 h 425"/>
              <a:gd name="T10" fmla="*/ 509 w 602"/>
              <a:gd name="T11" fmla="*/ 128 h 425"/>
              <a:gd name="T12" fmla="*/ 487 w 602"/>
              <a:gd name="T13" fmla="*/ 128 h 425"/>
              <a:gd name="T14" fmla="*/ 487 w 602"/>
              <a:gd name="T15" fmla="*/ 128 h 425"/>
              <a:gd name="T16" fmla="*/ 459 w 602"/>
              <a:gd name="T17" fmla="*/ 128 h 425"/>
              <a:gd name="T18" fmla="*/ 459 w 602"/>
              <a:gd name="T19" fmla="*/ 128 h 425"/>
              <a:gd name="T20" fmla="*/ 438 w 602"/>
              <a:gd name="T21" fmla="*/ 128 h 425"/>
              <a:gd name="T22" fmla="*/ 141 w 602"/>
              <a:gd name="T23" fmla="*/ 417 h 425"/>
              <a:gd name="T24" fmla="*/ 120 w 602"/>
              <a:gd name="T25" fmla="*/ 424 h 425"/>
              <a:gd name="T26" fmla="*/ 120 w 602"/>
              <a:gd name="T27" fmla="*/ 424 h 425"/>
              <a:gd name="T28" fmla="*/ 85 w 602"/>
              <a:gd name="T29" fmla="*/ 424 h 425"/>
              <a:gd name="T30" fmla="*/ 85 w 602"/>
              <a:gd name="T31" fmla="*/ 424 h 425"/>
              <a:gd name="T32" fmla="*/ 28 w 602"/>
              <a:gd name="T33" fmla="*/ 424 h 425"/>
              <a:gd name="T34" fmla="*/ 0 w 602"/>
              <a:gd name="T35" fmla="*/ 396 h 425"/>
              <a:gd name="T36" fmla="*/ 28 w 602"/>
              <a:gd name="T37" fmla="*/ 368 h 425"/>
              <a:gd name="T38" fmla="*/ 85 w 602"/>
              <a:gd name="T39" fmla="*/ 368 h 425"/>
              <a:gd name="T40" fmla="*/ 85 w 602"/>
              <a:gd name="T41" fmla="*/ 368 h 425"/>
              <a:gd name="T42" fmla="*/ 113 w 602"/>
              <a:gd name="T43" fmla="*/ 368 h 425"/>
              <a:gd name="T44" fmla="*/ 403 w 602"/>
              <a:gd name="T45" fmla="*/ 78 h 425"/>
              <a:gd name="T46" fmla="*/ 403 w 602"/>
              <a:gd name="T47" fmla="*/ 78 h 425"/>
              <a:gd name="T48" fmla="*/ 424 w 602"/>
              <a:gd name="T49" fmla="*/ 71 h 425"/>
              <a:gd name="T50" fmla="*/ 424 w 602"/>
              <a:gd name="T51" fmla="*/ 71 h 425"/>
              <a:gd name="T52" fmla="*/ 473 w 602"/>
              <a:gd name="T53" fmla="*/ 71 h 425"/>
              <a:gd name="T54" fmla="*/ 473 w 602"/>
              <a:gd name="T55" fmla="*/ 71 h 425"/>
              <a:gd name="T56" fmla="*/ 509 w 602"/>
              <a:gd name="T57" fmla="*/ 71 h 425"/>
              <a:gd name="T58" fmla="*/ 487 w 602"/>
              <a:gd name="T59" fmla="*/ 50 h 425"/>
              <a:gd name="T60" fmla="*/ 480 w 602"/>
              <a:gd name="T61" fmla="*/ 29 h 425"/>
              <a:gd name="T62" fmla="*/ 509 w 602"/>
              <a:gd name="T63" fmla="*/ 0 h 425"/>
              <a:gd name="T64" fmla="*/ 530 w 602"/>
              <a:gd name="T65" fmla="*/ 15 h 425"/>
              <a:gd name="T66" fmla="*/ 594 w 602"/>
              <a:gd name="T67" fmla="*/ 78 h 425"/>
              <a:gd name="T68" fmla="*/ 601 w 602"/>
              <a:gd name="T69" fmla="*/ 99 h 425"/>
              <a:gd name="T70" fmla="*/ 594 w 602"/>
              <a:gd name="T71" fmla="*/ 121 h 425"/>
              <a:gd name="T72" fmla="*/ 530 w 602"/>
              <a:gd name="T73" fmla="*/ 18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2" h="425">
                <a:moveTo>
                  <a:pt x="530" y="184"/>
                </a:moveTo>
                <a:lnTo>
                  <a:pt x="530" y="184"/>
                </a:lnTo>
                <a:cubicBezTo>
                  <a:pt x="523" y="191"/>
                  <a:pt x="516" y="191"/>
                  <a:pt x="509" y="191"/>
                </a:cubicBezTo>
                <a:cubicBezTo>
                  <a:pt x="495" y="191"/>
                  <a:pt x="480" y="177"/>
                  <a:pt x="480" y="163"/>
                </a:cubicBezTo>
                <a:cubicBezTo>
                  <a:pt x="480" y="156"/>
                  <a:pt x="480" y="149"/>
                  <a:pt x="487" y="142"/>
                </a:cubicBezTo>
                <a:cubicBezTo>
                  <a:pt x="509" y="128"/>
                  <a:pt x="509" y="128"/>
                  <a:pt x="509" y="128"/>
                </a:cubicBezTo>
                <a:cubicBezTo>
                  <a:pt x="487" y="128"/>
                  <a:pt x="487" y="128"/>
                  <a:pt x="487" y="128"/>
                </a:cubicBezTo>
                <a:lnTo>
                  <a:pt x="487" y="128"/>
                </a:lnTo>
                <a:cubicBezTo>
                  <a:pt x="459" y="128"/>
                  <a:pt x="459" y="128"/>
                  <a:pt x="459" y="128"/>
                </a:cubicBezTo>
                <a:lnTo>
                  <a:pt x="459" y="128"/>
                </a:lnTo>
                <a:cubicBezTo>
                  <a:pt x="438" y="128"/>
                  <a:pt x="438" y="128"/>
                  <a:pt x="438" y="128"/>
                </a:cubicBezTo>
                <a:cubicBezTo>
                  <a:pt x="141" y="417"/>
                  <a:pt x="141" y="417"/>
                  <a:pt x="141" y="417"/>
                </a:cubicBezTo>
                <a:cubicBezTo>
                  <a:pt x="134" y="424"/>
                  <a:pt x="127" y="424"/>
                  <a:pt x="120" y="424"/>
                </a:cubicBezTo>
                <a:lnTo>
                  <a:pt x="120" y="424"/>
                </a:lnTo>
                <a:cubicBezTo>
                  <a:pt x="85" y="424"/>
                  <a:pt x="85" y="424"/>
                  <a:pt x="85" y="424"/>
                </a:cubicBezTo>
                <a:lnTo>
                  <a:pt x="85" y="424"/>
                </a:lnTo>
                <a:cubicBezTo>
                  <a:pt x="28" y="424"/>
                  <a:pt x="28" y="424"/>
                  <a:pt x="28" y="424"/>
                </a:cubicBezTo>
                <a:cubicBezTo>
                  <a:pt x="14" y="424"/>
                  <a:pt x="0" y="417"/>
                  <a:pt x="0" y="396"/>
                </a:cubicBezTo>
                <a:cubicBezTo>
                  <a:pt x="0" y="382"/>
                  <a:pt x="14" y="368"/>
                  <a:pt x="28" y="368"/>
                </a:cubicBezTo>
                <a:cubicBezTo>
                  <a:pt x="85" y="368"/>
                  <a:pt x="85" y="368"/>
                  <a:pt x="85" y="368"/>
                </a:cubicBezTo>
                <a:lnTo>
                  <a:pt x="85" y="368"/>
                </a:lnTo>
                <a:cubicBezTo>
                  <a:pt x="113" y="368"/>
                  <a:pt x="113" y="368"/>
                  <a:pt x="113" y="368"/>
                </a:cubicBezTo>
                <a:cubicBezTo>
                  <a:pt x="403" y="78"/>
                  <a:pt x="403" y="78"/>
                  <a:pt x="403" y="78"/>
                </a:cubicBezTo>
                <a:lnTo>
                  <a:pt x="403" y="78"/>
                </a:lnTo>
                <a:cubicBezTo>
                  <a:pt x="410" y="71"/>
                  <a:pt x="417" y="71"/>
                  <a:pt x="424" y="71"/>
                </a:cubicBezTo>
                <a:lnTo>
                  <a:pt x="424" y="71"/>
                </a:lnTo>
                <a:cubicBezTo>
                  <a:pt x="473" y="71"/>
                  <a:pt x="473" y="71"/>
                  <a:pt x="473" y="71"/>
                </a:cubicBezTo>
                <a:lnTo>
                  <a:pt x="473" y="71"/>
                </a:lnTo>
                <a:cubicBezTo>
                  <a:pt x="509" y="71"/>
                  <a:pt x="509" y="71"/>
                  <a:pt x="509" y="71"/>
                </a:cubicBezTo>
                <a:cubicBezTo>
                  <a:pt x="487" y="50"/>
                  <a:pt x="487" y="50"/>
                  <a:pt x="487" y="50"/>
                </a:cubicBezTo>
                <a:cubicBezTo>
                  <a:pt x="480" y="43"/>
                  <a:pt x="480" y="36"/>
                  <a:pt x="480" y="29"/>
                </a:cubicBezTo>
                <a:cubicBezTo>
                  <a:pt x="480" y="15"/>
                  <a:pt x="495" y="0"/>
                  <a:pt x="509" y="0"/>
                </a:cubicBezTo>
                <a:cubicBezTo>
                  <a:pt x="516" y="0"/>
                  <a:pt x="523" y="8"/>
                  <a:pt x="530" y="15"/>
                </a:cubicBezTo>
                <a:cubicBezTo>
                  <a:pt x="594" y="78"/>
                  <a:pt x="594" y="78"/>
                  <a:pt x="594" y="78"/>
                </a:cubicBezTo>
                <a:cubicBezTo>
                  <a:pt x="601" y="85"/>
                  <a:pt x="601" y="92"/>
                  <a:pt x="601" y="99"/>
                </a:cubicBezTo>
                <a:cubicBezTo>
                  <a:pt x="601" y="106"/>
                  <a:pt x="601" y="113"/>
                  <a:pt x="594" y="121"/>
                </a:cubicBezTo>
                <a:lnTo>
                  <a:pt x="530" y="184"/>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0" name="Freeform 76"/>
          <p:cNvSpPr>
            <a:spLocks noChangeArrowheads="1"/>
          </p:cNvSpPr>
          <p:nvPr/>
        </p:nvSpPr>
        <p:spPr bwMode="auto">
          <a:xfrm>
            <a:off x="11266200" y="8983135"/>
            <a:ext cx="575583" cy="406400"/>
          </a:xfrm>
          <a:custGeom>
            <a:avLst/>
            <a:gdLst>
              <a:gd name="T0" fmla="*/ 523 w 601"/>
              <a:gd name="T1" fmla="*/ 240 h 425"/>
              <a:gd name="T2" fmla="*/ 523 w 601"/>
              <a:gd name="T3" fmla="*/ 240 h 425"/>
              <a:gd name="T4" fmla="*/ 509 w 601"/>
              <a:gd name="T5" fmla="*/ 233 h 425"/>
              <a:gd name="T6" fmla="*/ 480 w 601"/>
              <a:gd name="T7" fmla="*/ 262 h 425"/>
              <a:gd name="T8" fmla="*/ 487 w 601"/>
              <a:gd name="T9" fmla="*/ 283 h 425"/>
              <a:gd name="T10" fmla="*/ 502 w 601"/>
              <a:gd name="T11" fmla="*/ 297 h 425"/>
              <a:gd name="T12" fmla="*/ 487 w 601"/>
              <a:gd name="T13" fmla="*/ 297 h 425"/>
              <a:gd name="T14" fmla="*/ 487 w 601"/>
              <a:gd name="T15" fmla="*/ 297 h 425"/>
              <a:gd name="T16" fmla="*/ 459 w 601"/>
              <a:gd name="T17" fmla="*/ 297 h 425"/>
              <a:gd name="T18" fmla="*/ 459 w 601"/>
              <a:gd name="T19" fmla="*/ 297 h 425"/>
              <a:gd name="T20" fmla="*/ 431 w 601"/>
              <a:gd name="T21" fmla="*/ 297 h 425"/>
              <a:gd name="T22" fmla="*/ 141 w 601"/>
              <a:gd name="T23" fmla="*/ 7 h 425"/>
              <a:gd name="T24" fmla="*/ 120 w 601"/>
              <a:gd name="T25" fmla="*/ 0 h 425"/>
              <a:gd name="T26" fmla="*/ 120 w 601"/>
              <a:gd name="T27" fmla="*/ 0 h 425"/>
              <a:gd name="T28" fmla="*/ 85 w 601"/>
              <a:gd name="T29" fmla="*/ 0 h 425"/>
              <a:gd name="T30" fmla="*/ 85 w 601"/>
              <a:gd name="T31" fmla="*/ 0 h 425"/>
              <a:gd name="T32" fmla="*/ 28 w 601"/>
              <a:gd name="T33" fmla="*/ 0 h 425"/>
              <a:gd name="T34" fmla="*/ 0 w 601"/>
              <a:gd name="T35" fmla="*/ 28 h 425"/>
              <a:gd name="T36" fmla="*/ 28 w 601"/>
              <a:gd name="T37" fmla="*/ 57 h 425"/>
              <a:gd name="T38" fmla="*/ 85 w 601"/>
              <a:gd name="T39" fmla="*/ 57 h 425"/>
              <a:gd name="T40" fmla="*/ 85 w 601"/>
              <a:gd name="T41" fmla="*/ 57 h 425"/>
              <a:gd name="T42" fmla="*/ 106 w 601"/>
              <a:gd name="T43" fmla="*/ 57 h 425"/>
              <a:gd name="T44" fmla="*/ 403 w 601"/>
              <a:gd name="T45" fmla="*/ 346 h 425"/>
              <a:gd name="T46" fmla="*/ 403 w 601"/>
              <a:gd name="T47" fmla="*/ 346 h 425"/>
              <a:gd name="T48" fmla="*/ 424 w 601"/>
              <a:gd name="T49" fmla="*/ 353 h 425"/>
              <a:gd name="T50" fmla="*/ 424 w 601"/>
              <a:gd name="T51" fmla="*/ 353 h 425"/>
              <a:gd name="T52" fmla="*/ 466 w 601"/>
              <a:gd name="T53" fmla="*/ 353 h 425"/>
              <a:gd name="T54" fmla="*/ 466 w 601"/>
              <a:gd name="T55" fmla="*/ 353 h 425"/>
              <a:gd name="T56" fmla="*/ 502 w 601"/>
              <a:gd name="T57" fmla="*/ 353 h 425"/>
              <a:gd name="T58" fmla="*/ 487 w 601"/>
              <a:gd name="T59" fmla="*/ 375 h 425"/>
              <a:gd name="T60" fmla="*/ 480 w 601"/>
              <a:gd name="T61" fmla="*/ 396 h 425"/>
              <a:gd name="T62" fmla="*/ 509 w 601"/>
              <a:gd name="T63" fmla="*/ 424 h 425"/>
              <a:gd name="T64" fmla="*/ 523 w 601"/>
              <a:gd name="T65" fmla="*/ 410 h 425"/>
              <a:gd name="T66" fmla="*/ 593 w 601"/>
              <a:gd name="T67" fmla="*/ 346 h 425"/>
              <a:gd name="T68" fmla="*/ 600 w 601"/>
              <a:gd name="T69" fmla="*/ 325 h 425"/>
              <a:gd name="T70" fmla="*/ 593 w 601"/>
              <a:gd name="T71" fmla="*/ 311 h 425"/>
              <a:gd name="T72" fmla="*/ 523 w 601"/>
              <a:gd name="T73" fmla="*/ 24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1" h="425">
                <a:moveTo>
                  <a:pt x="523" y="240"/>
                </a:moveTo>
                <a:lnTo>
                  <a:pt x="523" y="240"/>
                </a:lnTo>
                <a:cubicBezTo>
                  <a:pt x="523" y="233"/>
                  <a:pt x="516" y="233"/>
                  <a:pt x="509" y="233"/>
                </a:cubicBezTo>
                <a:cubicBezTo>
                  <a:pt x="487" y="233"/>
                  <a:pt x="480" y="248"/>
                  <a:pt x="480" y="262"/>
                </a:cubicBezTo>
                <a:cubicBezTo>
                  <a:pt x="480" y="269"/>
                  <a:pt x="480" y="276"/>
                  <a:pt x="487" y="283"/>
                </a:cubicBezTo>
                <a:cubicBezTo>
                  <a:pt x="502" y="297"/>
                  <a:pt x="502" y="297"/>
                  <a:pt x="502" y="297"/>
                </a:cubicBezTo>
                <a:cubicBezTo>
                  <a:pt x="487" y="297"/>
                  <a:pt x="487" y="297"/>
                  <a:pt x="487" y="297"/>
                </a:cubicBezTo>
                <a:lnTo>
                  <a:pt x="487" y="297"/>
                </a:lnTo>
                <a:cubicBezTo>
                  <a:pt x="459" y="297"/>
                  <a:pt x="459" y="297"/>
                  <a:pt x="459" y="297"/>
                </a:cubicBezTo>
                <a:lnTo>
                  <a:pt x="459" y="297"/>
                </a:lnTo>
                <a:cubicBezTo>
                  <a:pt x="431" y="297"/>
                  <a:pt x="431" y="297"/>
                  <a:pt x="431" y="297"/>
                </a:cubicBezTo>
                <a:cubicBezTo>
                  <a:pt x="141" y="7"/>
                  <a:pt x="141" y="7"/>
                  <a:pt x="141" y="7"/>
                </a:cubicBezTo>
                <a:cubicBezTo>
                  <a:pt x="134" y="0"/>
                  <a:pt x="127" y="0"/>
                  <a:pt x="120" y="0"/>
                </a:cubicBezTo>
                <a:lnTo>
                  <a:pt x="120" y="0"/>
                </a:lnTo>
                <a:cubicBezTo>
                  <a:pt x="85" y="0"/>
                  <a:pt x="85" y="0"/>
                  <a:pt x="85" y="0"/>
                </a:cubicBezTo>
                <a:lnTo>
                  <a:pt x="85" y="0"/>
                </a:lnTo>
                <a:cubicBezTo>
                  <a:pt x="28" y="0"/>
                  <a:pt x="28" y="0"/>
                  <a:pt x="28" y="0"/>
                </a:cubicBezTo>
                <a:cubicBezTo>
                  <a:pt x="7" y="0"/>
                  <a:pt x="0" y="7"/>
                  <a:pt x="0" y="28"/>
                </a:cubicBezTo>
                <a:cubicBezTo>
                  <a:pt x="0" y="42"/>
                  <a:pt x="7" y="57"/>
                  <a:pt x="28" y="57"/>
                </a:cubicBezTo>
                <a:cubicBezTo>
                  <a:pt x="85" y="57"/>
                  <a:pt x="85" y="57"/>
                  <a:pt x="85" y="57"/>
                </a:cubicBezTo>
                <a:lnTo>
                  <a:pt x="85" y="57"/>
                </a:lnTo>
                <a:cubicBezTo>
                  <a:pt x="106" y="57"/>
                  <a:pt x="106" y="57"/>
                  <a:pt x="106" y="57"/>
                </a:cubicBezTo>
                <a:cubicBezTo>
                  <a:pt x="403" y="346"/>
                  <a:pt x="403" y="346"/>
                  <a:pt x="403" y="346"/>
                </a:cubicBezTo>
                <a:lnTo>
                  <a:pt x="403" y="346"/>
                </a:lnTo>
                <a:cubicBezTo>
                  <a:pt x="410" y="353"/>
                  <a:pt x="417" y="353"/>
                  <a:pt x="424" y="353"/>
                </a:cubicBezTo>
                <a:lnTo>
                  <a:pt x="424" y="353"/>
                </a:lnTo>
                <a:cubicBezTo>
                  <a:pt x="466" y="353"/>
                  <a:pt x="466" y="353"/>
                  <a:pt x="466" y="353"/>
                </a:cubicBezTo>
                <a:lnTo>
                  <a:pt x="466" y="353"/>
                </a:lnTo>
                <a:cubicBezTo>
                  <a:pt x="502" y="353"/>
                  <a:pt x="502" y="353"/>
                  <a:pt x="502" y="353"/>
                </a:cubicBezTo>
                <a:cubicBezTo>
                  <a:pt x="487" y="375"/>
                  <a:pt x="487" y="375"/>
                  <a:pt x="487" y="375"/>
                </a:cubicBezTo>
                <a:cubicBezTo>
                  <a:pt x="480" y="382"/>
                  <a:pt x="480" y="389"/>
                  <a:pt x="480" y="396"/>
                </a:cubicBezTo>
                <a:cubicBezTo>
                  <a:pt x="480" y="410"/>
                  <a:pt x="487" y="424"/>
                  <a:pt x="509" y="424"/>
                </a:cubicBezTo>
                <a:cubicBezTo>
                  <a:pt x="516" y="424"/>
                  <a:pt x="523" y="417"/>
                  <a:pt x="523" y="410"/>
                </a:cubicBezTo>
                <a:cubicBezTo>
                  <a:pt x="593" y="346"/>
                  <a:pt x="593" y="346"/>
                  <a:pt x="593" y="346"/>
                </a:cubicBezTo>
                <a:cubicBezTo>
                  <a:pt x="600" y="339"/>
                  <a:pt x="600" y="332"/>
                  <a:pt x="600" y="325"/>
                </a:cubicBezTo>
                <a:cubicBezTo>
                  <a:pt x="600" y="318"/>
                  <a:pt x="600" y="311"/>
                  <a:pt x="593" y="311"/>
                </a:cubicBezTo>
                <a:lnTo>
                  <a:pt x="523" y="240"/>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1" name="Freeform 77"/>
          <p:cNvSpPr>
            <a:spLocks noChangeArrowheads="1"/>
          </p:cNvSpPr>
          <p:nvPr/>
        </p:nvSpPr>
        <p:spPr bwMode="auto">
          <a:xfrm>
            <a:off x="10246234" y="8915402"/>
            <a:ext cx="584048" cy="474133"/>
          </a:xfrm>
          <a:custGeom>
            <a:avLst/>
            <a:gdLst>
              <a:gd name="T0" fmla="*/ 530 w 608"/>
              <a:gd name="T1" fmla="*/ 184 h 496"/>
              <a:gd name="T2" fmla="*/ 480 w 608"/>
              <a:gd name="T3" fmla="*/ 163 h 496"/>
              <a:gd name="T4" fmla="*/ 508 w 608"/>
              <a:gd name="T5" fmla="*/ 128 h 496"/>
              <a:gd name="T6" fmla="*/ 494 w 608"/>
              <a:gd name="T7" fmla="*/ 128 h 496"/>
              <a:gd name="T8" fmla="*/ 466 w 608"/>
              <a:gd name="T9" fmla="*/ 128 h 496"/>
              <a:gd name="T10" fmla="*/ 141 w 608"/>
              <a:gd name="T11" fmla="*/ 417 h 496"/>
              <a:gd name="T12" fmla="*/ 127 w 608"/>
              <a:gd name="T13" fmla="*/ 424 h 496"/>
              <a:gd name="T14" fmla="*/ 84 w 608"/>
              <a:gd name="T15" fmla="*/ 424 h 496"/>
              <a:gd name="T16" fmla="*/ 0 w 608"/>
              <a:gd name="T17" fmla="*/ 396 h 496"/>
              <a:gd name="T18" fmla="*/ 84 w 608"/>
              <a:gd name="T19" fmla="*/ 368 h 496"/>
              <a:gd name="T20" fmla="*/ 113 w 608"/>
              <a:gd name="T21" fmla="*/ 368 h 496"/>
              <a:gd name="T22" fmla="*/ 410 w 608"/>
              <a:gd name="T23" fmla="*/ 78 h 496"/>
              <a:gd name="T24" fmla="*/ 424 w 608"/>
              <a:gd name="T25" fmla="*/ 71 h 496"/>
              <a:gd name="T26" fmla="*/ 473 w 608"/>
              <a:gd name="T27" fmla="*/ 71 h 496"/>
              <a:gd name="T28" fmla="*/ 494 w 608"/>
              <a:gd name="T29" fmla="*/ 50 h 496"/>
              <a:gd name="T30" fmla="*/ 508 w 608"/>
              <a:gd name="T31" fmla="*/ 0 h 496"/>
              <a:gd name="T32" fmla="*/ 600 w 608"/>
              <a:gd name="T33" fmla="*/ 78 h 496"/>
              <a:gd name="T34" fmla="*/ 600 w 608"/>
              <a:gd name="T35" fmla="*/ 121 h 496"/>
              <a:gd name="T36" fmla="*/ 219 w 608"/>
              <a:gd name="T37" fmla="*/ 227 h 496"/>
              <a:gd name="T38" fmla="*/ 113 w 608"/>
              <a:gd name="T39" fmla="*/ 128 h 496"/>
              <a:gd name="T40" fmla="*/ 84 w 608"/>
              <a:gd name="T41" fmla="*/ 128 h 496"/>
              <a:gd name="T42" fmla="*/ 0 w 608"/>
              <a:gd name="T43" fmla="*/ 99 h 496"/>
              <a:gd name="T44" fmla="*/ 77 w 608"/>
              <a:gd name="T45" fmla="*/ 71 h 496"/>
              <a:gd name="T46" fmla="*/ 127 w 608"/>
              <a:gd name="T47" fmla="*/ 71 h 496"/>
              <a:gd name="T48" fmla="*/ 141 w 608"/>
              <a:gd name="T49" fmla="*/ 78 h 496"/>
              <a:gd name="T50" fmla="*/ 219 w 608"/>
              <a:gd name="T51" fmla="*/ 227 h 496"/>
              <a:gd name="T52" fmla="*/ 438 w 608"/>
              <a:gd name="T53" fmla="*/ 368 h 496"/>
              <a:gd name="T54" fmla="*/ 466 w 608"/>
              <a:gd name="T55" fmla="*/ 368 h 496"/>
              <a:gd name="T56" fmla="*/ 494 w 608"/>
              <a:gd name="T57" fmla="*/ 368 h 496"/>
              <a:gd name="T58" fmla="*/ 494 w 608"/>
              <a:gd name="T59" fmla="*/ 354 h 496"/>
              <a:gd name="T60" fmla="*/ 508 w 608"/>
              <a:gd name="T61" fmla="*/ 304 h 496"/>
              <a:gd name="T62" fmla="*/ 600 w 608"/>
              <a:gd name="T63" fmla="*/ 375 h 496"/>
              <a:gd name="T64" fmla="*/ 600 w 608"/>
              <a:gd name="T65" fmla="*/ 417 h 496"/>
              <a:gd name="T66" fmla="*/ 508 w 608"/>
              <a:gd name="T67" fmla="*/ 495 h 496"/>
              <a:gd name="T68" fmla="*/ 494 w 608"/>
              <a:gd name="T69" fmla="*/ 446 h 496"/>
              <a:gd name="T70" fmla="*/ 466 w 608"/>
              <a:gd name="T71" fmla="*/ 424 h 496"/>
              <a:gd name="T72" fmla="*/ 424 w 608"/>
              <a:gd name="T73" fmla="*/ 424 h 496"/>
              <a:gd name="T74" fmla="*/ 410 w 608"/>
              <a:gd name="T75" fmla="*/ 417 h 496"/>
              <a:gd name="T76" fmla="*/ 332 w 608"/>
              <a:gd name="T77" fmla="*/ 269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8" h="496">
                <a:moveTo>
                  <a:pt x="530" y="184"/>
                </a:moveTo>
                <a:lnTo>
                  <a:pt x="530" y="184"/>
                </a:lnTo>
                <a:cubicBezTo>
                  <a:pt x="523" y="191"/>
                  <a:pt x="516" y="191"/>
                  <a:pt x="508" y="191"/>
                </a:cubicBezTo>
                <a:cubicBezTo>
                  <a:pt x="494" y="191"/>
                  <a:pt x="480" y="177"/>
                  <a:pt x="480" y="163"/>
                </a:cubicBezTo>
                <a:cubicBezTo>
                  <a:pt x="480" y="156"/>
                  <a:pt x="487" y="149"/>
                  <a:pt x="494" y="142"/>
                </a:cubicBezTo>
                <a:cubicBezTo>
                  <a:pt x="508" y="128"/>
                  <a:pt x="508" y="128"/>
                  <a:pt x="508" y="128"/>
                </a:cubicBezTo>
                <a:cubicBezTo>
                  <a:pt x="494" y="128"/>
                  <a:pt x="494" y="128"/>
                  <a:pt x="494" y="128"/>
                </a:cubicBezTo>
                <a:lnTo>
                  <a:pt x="494" y="128"/>
                </a:lnTo>
                <a:cubicBezTo>
                  <a:pt x="466" y="128"/>
                  <a:pt x="466" y="128"/>
                  <a:pt x="466" y="128"/>
                </a:cubicBezTo>
                <a:lnTo>
                  <a:pt x="466" y="128"/>
                </a:lnTo>
                <a:cubicBezTo>
                  <a:pt x="438" y="128"/>
                  <a:pt x="438" y="128"/>
                  <a:pt x="438" y="128"/>
                </a:cubicBezTo>
                <a:cubicBezTo>
                  <a:pt x="141" y="417"/>
                  <a:pt x="141" y="417"/>
                  <a:pt x="141" y="417"/>
                </a:cubicBezTo>
                <a:cubicBezTo>
                  <a:pt x="141" y="424"/>
                  <a:pt x="134" y="424"/>
                  <a:pt x="127" y="424"/>
                </a:cubicBezTo>
                <a:lnTo>
                  <a:pt x="127" y="424"/>
                </a:lnTo>
                <a:cubicBezTo>
                  <a:pt x="84" y="424"/>
                  <a:pt x="84" y="424"/>
                  <a:pt x="84" y="424"/>
                </a:cubicBezTo>
                <a:lnTo>
                  <a:pt x="84" y="424"/>
                </a:lnTo>
                <a:cubicBezTo>
                  <a:pt x="28" y="424"/>
                  <a:pt x="28" y="424"/>
                  <a:pt x="28" y="424"/>
                </a:cubicBezTo>
                <a:cubicBezTo>
                  <a:pt x="14" y="424"/>
                  <a:pt x="0" y="417"/>
                  <a:pt x="0" y="396"/>
                </a:cubicBezTo>
                <a:cubicBezTo>
                  <a:pt x="0" y="382"/>
                  <a:pt x="14" y="368"/>
                  <a:pt x="28" y="368"/>
                </a:cubicBezTo>
                <a:cubicBezTo>
                  <a:pt x="84" y="368"/>
                  <a:pt x="84" y="368"/>
                  <a:pt x="84" y="368"/>
                </a:cubicBezTo>
                <a:lnTo>
                  <a:pt x="84" y="368"/>
                </a:lnTo>
                <a:cubicBezTo>
                  <a:pt x="113" y="368"/>
                  <a:pt x="113" y="368"/>
                  <a:pt x="113" y="368"/>
                </a:cubicBezTo>
                <a:cubicBezTo>
                  <a:pt x="410" y="78"/>
                  <a:pt x="410" y="78"/>
                  <a:pt x="410" y="78"/>
                </a:cubicBezTo>
                <a:lnTo>
                  <a:pt x="410" y="78"/>
                </a:lnTo>
                <a:cubicBezTo>
                  <a:pt x="410" y="71"/>
                  <a:pt x="417" y="71"/>
                  <a:pt x="424" y="71"/>
                </a:cubicBezTo>
                <a:lnTo>
                  <a:pt x="424" y="71"/>
                </a:lnTo>
                <a:cubicBezTo>
                  <a:pt x="473" y="71"/>
                  <a:pt x="473" y="71"/>
                  <a:pt x="473" y="71"/>
                </a:cubicBezTo>
                <a:lnTo>
                  <a:pt x="473" y="71"/>
                </a:lnTo>
                <a:cubicBezTo>
                  <a:pt x="508" y="71"/>
                  <a:pt x="508" y="71"/>
                  <a:pt x="508" y="71"/>
                </a:cubicBezTo>
                <a:cubicBezTo>
                  <a:pt x="494" y="50"/>
                  <a:pt x="494" y="50"/>
                  <a:pt x="494" y="50"/>
                </a:cubicBezTo>
                <a:cubicBezTo>
                  <a:pt x="487" y="43"/>
                  <a:pt x="480" y="36"/>
                  <a:pt x="480" y="29"/>
                </a:cubicBezTo>
                <a:cubicBezTo>
                  <a:pt x="480" y="15"/>
                  <a:pt x="494" y="0"/>
                  <a:pt x="508" y="0"/>
                </a:cubicBezTo>
                <a:cubicBezTo>
                  <a:pt x="516" y="0"/>
                  <a:pt x="523" y="8"/>
                  <a:pt x="530" y="15"/>
                </a:cubicBezTo>
                <a:cubicBezTo>
                  <a:pt x="600" y="78"/>
                  <a:pt x="600" y="78"/>
                  <a:pt x="600" y="78"/>
                </a:cubicBezTo>
                <a:cubicBezTo>
                  <a:pt x="600" y="85"/>
                  <a:pt x="607" y="92"/>
                  <a:pt x="607" y="99"/>
                </a:cubicBezTo>
                <a:cubicBezTo>
                  <a:pt x="607" y="106"/>
                  <a:pt x="600" y="113"/>
                  <a:pt x="600" y="121"/>
                </a:cubicBezTo>
                <a:lnTo>
                  <a:pt x="530" y="184"/>
                </a:lnTo>
                <a:close/>
                <a:moveTo>
                  <a:pt x="219" y="227"/>
                </a:moveTo>
                <a:lnTo>
                  <a:pt x="219" y="227"/>
                </a:lnTo>
                <a:cubicBezTo>
                  <a:pt x="113" y="128"/>
                  <a:pt x="113" y="128"/>
                  <a:pt x="113" y="128"/>
                </a:cubicBezTo>
                <a:cubicBezTo>
                  <a:pt x="84" y="128"/>
                  <a:pt x="84" y="128"/>
                  <a:pt x="84" y="128"/>
                </a:cubicBezTo>
                <a:lnTo>
                  <a:pt x="84" y="128"/>
                </a:lnTo>
                <a:cubicBezTo>
                  <a:pt x="28" y="128"/>
                  <a:pt x="28" y="128"/>
                  <a:pt x="28" y="128"/>
                </a:cubicBezTo>
                <a:cubicBezTo>
                  <a:pt x="14" y="128"/>
                  <a:pt x="0" y="113"/>
                  <a:pt x="0" y="99"/>
                </a:cubicBezTo>
                <a:cubicBezTo>
                  <a:pt x="0" y="78"/>
                  <a:pt x="14" y="71"/>
                  <a:pt x="28" y="71"/>
                </a:cubicBezTo>
                <a:cubicBezTo>
                  <a:pt x="77" y="71"/>
                  <a:pt x="77" y="71"/>
                  <a:pt x="77" y="71"/>
                </a:cubicBezTo>
                <a:lnTo>
                  <a:pt x="77" y="71"/>
                </a:lnTo>
                <a:cubicBezTo>
                  <a:pt x="127" y="71"/>
                  <a:pt x="127" y="71"/>
                  <a:pt x="127" y="71"/>
                </a:cubicBezTo>
                <a:lnTo>
                  <a:pt x="127" y="71"/>
                </a:lnTo>
                <a:cubicBezTo>
                  <a:pt x="134" y="71"/>
                  <a:pt x="141" y="71"/>
                  <a:pt x="141" y="78"/>
                </a:cubicBezTo>
                <a:cubicBezTo>
                  <a:pt x="254" y="191"/>
                  <a:pt x="254" y="191"/>
                  <a:pt x="254" y="191"/>
                </a:cubicBezTo>
                <a:lnTo>
                  <a:pt x="219" y="227"/>
                </a:lnTo>
                <a:close/>
                <a:moveTo>
                  <a:pt x="438" y="368"/>
                </a:moveTo>
                <a:lnTo>
                  <a:pt x="438" y="368"/>
                </a:lnTo>
                <a:cubicBezTo>
                  <a:pt x="466" y="368"/>
                  <a:pt x="466" y="368"/>
                  <a:pt x="466" y="368"/>
                </a:cubicBezTo>
                <a:lnTo>
                  <a:pt x="466" y="368"/>
                </a:lnTo>
                <a:cubicBezTo>
                  <a:pt x="494" y="368"/>
                  <a:pt x="494" y="368"/>
                  <a:pt x="494" y="368"/>
                </a:cubicBezTo>
                <a:lnTo>
                  <a:pt x="494" y="368"/>
                </a:lnTo>
                <a:cubicBezTo>
                  <a:pt x="508" y="368"/>
                  <a:pt x="508" y="368"/>
                  <a:pt x="508" y="368"/>
                </a:cubicBezTo>
                <a:cubicBezTo>
                  <a:pt x="494" y="354"/>
                  <a:pt x="494" y="354"/>
                  <a:pt x="494" y="354"/>
                </a:cubicBezTo>
                <a:cubicBezTo>
                  <a:pt x="487" y="347"/>
                  <a:pt x="480" y="340"/>
                  <a:pt x="480" y="333"/>
                </a:cubicBezTo>
                <a:cubicBezTo>
                  <a:pt x="480" y="319"/>
                  <a:pt x="494" y="304"/>
                  <a:pt x="508" y="304"/>
                </a:cubicBezTo>
                <a:cubicBezTo>
                  <a:pt x="516" y="304"/>
                  <a:pt x="523" y="304"/>
                  <a:pt x="530" y="311"/>
                </a:cubicBezTo>
                <a:cubicBezTo>
                  <a:pt x="600" y="375"/>
                  <a:pt x="600" y="375"/>
                  <a:pt x="600" y="375"/>
                </a:cubicBezTo>
                <a:cubicBezTo>
                  <a:pt x="600" y="382"/>
                  <a:pt x="607" y="389"/>
                  <a:pt x="607" y="396"/>
                </a:cubicBezTo>
                <a:cubicBezTo>
                  <a:pt x="607" y="403"/>
                  <a:pt x="600" y="410"/>
                  <a:pt x="600" y="417"/>
                </a:cubicBezTo>
                <a:cubicBezTo>
                  <a:pt x="530" y="481"/>
                  <a:pt x="530" y="481"/>
                  <a:pt x="530" y="481"/>
                </a:cubicBezTo>
                <a:cubicBezTo>
                  <a:pt x="523" y="488"/>
                  <a:pt x="516" y="495"/>
                  <a:pt x="508" y="495"/>
                </a:cubicBezTo>
                <a:cubicBezTo>
                  <a:pt x="494" y="495"/>
                  <a:pt x="480" y="481"/>
                  <a:pt x="480" y="467"/>
                </a:cubicBezTo>
                <a:cubicBezTo>
                  <a:pt x="480" y="460"/>
                  <a:pt x="487" y="453"/>
                  <a:pt x="494" y="446"/>
                </a:cubicBezTo>
                <a:cubicBezTo>
                  <a:pt x="508" y="424"/>
                  <a:pt x="508" y="424"/>
                  <a:pt x="508" y="424"/>
                </a:cubicBezTo>
                <a:cubicBezTo>
                  <a:pt x="466" y="424"/>
                  <a:pt x="466" y="424"/>
                  <a:pt x="466" y="424"/>
                </a:cubicBezTo>
                <a:lnTo>
                  <a:pt x="466" y="424"/>
                </a:lnTo>
                <a:cubicBezTo>
                  <a:pt x="424" y="424"/>
                  <a:pt x="424" y="424"/>
                  <a:pt x="424" y="424"/>
                </a:cubicBezTo>
                <a:lnTo>
                  <a:pt x="424" y="424"/>
                </a:lnTo>
                <a:cubicBezTo>
                  <a:pt x="417" y="424"/>
                  <a:pt x="410" y="424"/>
                  <a:pt x="410" y="417"/>
                </a:cubicBezTo>
                <a:cubicBezTo>
                  <a:pt x="297" y="304"/>
                  <a:pt x="297" y="304"/>
                  <a:pt x="297" y="304"/>
                </a:cubicBezTo>
                <a:cubicBezTo>
                  <a:pt x="332" y="269"/>
                  <a:pt x="332" y="269"/>
                  <a:pt x="332" y="269"/>
                </a:cubicBezTo>
                <a:lnTo>
                  <a:pt x="438" y="36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2" name="Freeform 78"/>
          <p:cNvSpPr>
            <a:spLocks noChangeArrowheads="1"/>
          </p:cNvSpPr>
          <p:nvPr/>
        </p:nvSpPr>
        <p:spPr bwMode="auto">
          <a:xfrm>
            <a:off x="9264355" y="8890002"/>
            <a:ext cx="524797" cy="529168"/>
          </a:xfrm>
          <a:custGeom>
            <a:avLst/>
            <a:gdLst>
              <a:gd name="T0" fmla="*/ 537 w 545"/>
              <a:gd name="T1" fmla="*/ 50 h 553"/>
              <a:gd name="T2" fmla="*/ 445 w 545"/>
              <a:gd name="T3" fmla="*/ 191 h 553"/>
              <a:gd name="T4" fmla="*/ 445 w 545"/>
              <a:gd name="T5" fmla="*/ 248 h 553"/>
              <a:gd name="T6" fmla="*/ 304 w 545"/>
              <a:gd name="T7" fmla="*/ 219 h 553"/>
              <a:gd name="T8" fmla="*/ 332 w 545"/>
              <a:gd name="T9" fmla="*/ 78 h 553"/>
              <a:gd name="T10" fmla="*/ 360 w 545"/>
              <a:gd name="T11" fmla="*/ 149 h 553"/>
              <a:gd name="T12" fmla="*/ 502 w 545"/>
              <a:gd name="T13" fmla="*/ 7 h 553"/>
              <a:gd name="T14" fmla="*/ 544 w 545"/>
              <a:gd name="T15" fmla="*/ 28 h 553"/>
              <a:gd name="T16" fmla="*/ 332 w 545"/>
              <a:gd name="T17" fmla="*/ 304 h 553"/>
              <a:gd name="T18" fmla="*/ 445 w 545"/>
              <a:gd name="T19" fmla="*/ 304 h 553"/>
              <a:gd name="T20" fmla="*/ 445 w 545"/>
              <a:gd name="T21" fmla="*/ 361 h 553"/>
              <a:gd name="T22" fmla="*/ 537 w 545"/>
              <a:gd name="T23" fmla="*/ 502 h 553"/>
              <a:gd name="T24" fmla="*/ 544 w 545"/>
              <a:gd name="T25" fmla="*/ 523 h 553"/>
              <a:gd name="T26" fmla="*/ 502 w 545"/>
              <a:gd name="T27" fmla="*/ 545 h 553"/>
              <a:gd name="T28" fmla="*/ 360 w 545"/>
              <a:gd name="T29" fmla="*/ 403 h 553"/>
              <a:gd name="T30" fmla="*/ 332 w 545"/>
              <a:gd name="T31" fmla="*/ 474 h 553"/>
              <a:gd name="T32" fmla="*/ 304 w 545"/>
              <a:gd name="T33" fmla="*/ 332 h 553"/>
              <a:gd name="T34" fmla="*/ 219 w 545"/>
              <a:gd name="T35" fmla="*/ 474 h 553"/>
              <a:gd name="T36" fmla="*/ 191 w 545"/>
              <a:gd name="T37" fmla="*/ 445 h 553"/>
              <a:gd name="T38" fmla="*/ 49 w 545"/>
              <a:gd name="T39" fmla="*/ 545 h 553"/>
              <a:gd name="T40" fmla="*/ 28 w 545"/>
              <a:gd name="T41" fmla="*/ 552 h 553"/>
              <a:gd name="T42" fmla="*/ 7 w 545"/>
              <a:gd name="T43" fmla="*/ 502 h 553"/>
              <a:gd name="T44" fmla="*/ 148 w 545"/>
              <a:gd name="T45" fmla="*/ 361 h 553"/>
              <a:gd name="T46" fmla="*/ 78 w 545"/>
              <a:gd name="T47" fmla="*/ 332 h 553"/>
              <a:gd name="T48" fmla="*/ 219 w 545"/>
              <a:gd name="T49" fmla="*/ 304 h 553"/>
              <a:gd name="T50" fmla="*/ 247 w 545"/>
              <a:gd name="T51" fmla="*/ 445 h 553"/>
              <a:gd name="T52" fmla="*/ 219 w 545"/>
              <a:gd name="T53" fmla="*/ 248 h 553"/>
              <a:gd name="T54" fmla="*/ 106 w 545"/>
              <a:gd name="T55" fmla="*/ 248 h 553"/>
              <a:gd name="T56" fmla="*/ 106 w 545"/>
              <a:gd name="T57" fmla="*/ 191 h 553"/>
              <a:gd name="T58" fmla="*/ 7 w 545"/>
              <a:gd name="T59" fmla="*/ 50 h 553"/>
              <a:gd name="T60" fmla="*/ 0 w 545"/>
              <a:gd name="T61" fmla="*/ 28 h 553"/>
              <a:gd name="T62" fmla="*/ 49 w 545"/>
              <a:gd name="T63" fmla="*/ 7 h 553"/>
              <a:gd name="T64" fmla="*/ 191 w 545"/>
              <a:gd name="T65" fmla="*/ 149 h 553"/>
              <a:gd name="T66" fmla="*/ 219 w 545"/>
              <a:gd name="T67" fmla="*/ 78 h 553"/>
              <a:gd name="T68" fmla="*/ 247 w 545"/>
              <a:gd name="T69" fmla="*/ 21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5" h="553">
                <a:moveTo>
                  <a:pt x="537" y="50"/>
                </a:moveTo>
                <a:lnTo>
                  <a:pt x="537" y="50"/>
                </a:lnTo>
                <a:cubicBezTo>
                  <a:pt x="396" y="191"/>
                  <a:pt x="396" y="191"/>
                  <a:pt x="396" y="191"/>
                </a:cubicBezTo>
                <a:cubicBezTo>
                  <a:pt x="445" y="191"/>
                  <a:pt x="445" y="191"/>
                  <a:pt x="445" y="191"/>
                </a:cubicBezTo>
                <a:cubicBezTo>
                  <a:pt x="459" y="191"/>
                  <a:pt x="473" y="205"/>
                  <a:pt x="473" y="219"/>
                </a:cubicBezTo>
                <a:cubicBezTo>
                  <a:pt x="473" y="234"/>
                  <a:pt x="459" y="248"/>
                  <a:pt x="445" y="248"/>
                </a:cubicBezTo>
                <a:cubicBezTo>
                  <a:pt x="332" y="248"/>
                  <a:pt x="332" y="248"/>
                  <a:pt x="332" y="248"/>
                </a:cubicBezTo>
                <a:cubicBezTo>
                  <a:pt x="311" y="248"/>
                  <a:pt x="304" y="234"/>
                  <a:pt x="304" y="219"/>
                </a:cubicBezTo>
                <a:cubicBezTo>
                  <a:pt x="304" y="106"/>
                  <a:pt x="304" y="106"/>
                  <a:pt x="304" y="106"/>
                </a:cubicBezTo>
                <a:cubicBezTo>
                  <a:pt x="304" y="92"/>
                  <a:pt x="311" y="78"/>
                  <a:pt x="332" y="78"/>
                </a:cubicBezTo>
                <a:cubicBezTo>
                  <a:pt x="346" y="78"/>
                  <a:pt x="360" y="92"/>
                  <a:pt x="360" y="106"/>
                </a:cubicBezTo>
                <a:cubicBezTo>
                  <a:pt x="360" y="149"/>
                  <a:pt x="360" y="149"/>
                  <a:pt x="360" y="149"/>
                </a:cubicBezTo>
                <a:cubicBezTo>
                  <a:pt x="502" y="7"/>
                  <a:pt x="502" y="7"/>
                  <a:pt x="502" y="7"/>
                </a:cubicBezTo>
                <a:lnTo>
                  <a:pt x="502" y="7"/>
                </a:lnTo>
                <a:cubicBezTo>
                  <a:pt x="502" y="7"/>
                  <a:pt x="509" y="0"/>
                  <a:pt x="516" y="0"/>
                </a:cubicBezTo>
                <a:cubicBezTo>
                  <a:pt x="537" y="0"/>
                  <a:pt x="544" y="14"/>
                  <a:pt x="544" y="28"/>
                </a:cubicBezTo>
                <a:cubicBezTo>
                  <a:pt x="544" y="36"/>
                  <a:pt x="544" y="43"/>
                  <a:pt x="537" y="50"/>
                </a:cubicBezTo>
                <a:close/>
                <a:moveTo>
                  <a:pt x="332" y="304"/>
                </a:moveTo>
                <a:lnTo>
                  <a:pt x="332" y="304"/>
                </a:lnTo>
                <a:cubicBezTo>
                  <a:pt x="445" y="304"/>
                  <a:pt x="445" y="304"/>
                  <a:pt x="445" y="304"/>
                </a:cubicBezTo>
                <a:cubicBezTo>
                  <a:pt x="459" y="304"/>
                  <a:pt x="473" y="318"/>
                  <a:pt x="473" y="332"/>
                </a:cubicBezTo>
                <a:cubicBezTo>
                  <a:pt x="473" y="347"/>
                  <a:pt x="459" y="361"/>
                  <a:pt x="445" y="361"/>
                </a:cubicBezTo>
                <a:cubicBezTo>
                  <a:pt x="396" y="361"/>
                  <a:pt x="396" y="361"/>
                  <a:pt x="396" y="361"/>
                </a:cubicBezTo>
                <a:cubicBezTo>
                  <a:pt x="537" y="502"/>
                  <a:pt x="537" y="502"/>
                  <a:pt x="537" y="502"/>
                </a:cubicBezTo>
                <a:lnTo>
                  <a:pt x="537" y="502"/>
                </a:lnTo>
                <a:cubicBezTo>
                  <a:pt x="544" y="509"/>
                  <a:pt x="544" y="516"/>
                  <a:pt x="544" y="523"/>
                </a:cubicBezTo>
                <a:cubicBezTo>
                  <a:pt x="544" y="537"/>
                  <a:pt x="537" y="552"/>
                  <a:pt x="516" y="552"/>
                </a:cubicBezTo>
                <a:cubicBezTo>
                  <a:pt x="509" y="552"/>
                  <a:pt x="502" y="545"/>
                  <a:pt x="502" y="545"/>
                </a:cubicBezTo>
                <a:lnTo>
                  <a:pt x="502" y="545"/>
                </a:lnTo>
                <a:cubicBezTo>
                  <a:pt x="360" y="403"/>
                  <a:pt x="360" y="403"/>
                  <a:pt x="360" y="403"/>
                </a:cubicBezTo>
                <a:cubicBezTo>
                  <a:pt x="360" y="445"/>
                  <a:pt x="360" y="445"/>
                  <a:pt x="360" y="445"/>
                </a:cubicBezTo>
                <a:cubicBezTo>
                  <a:pt x="360" y="460"/>
                  <a:pt x="346" y="474"/>
                  <a:pt x="332" y="474"/>
                </a:cubicBezTo>
                <a:cubicBezTo>
                  <a:pt x="311" y="474"/>
                  <a:pt x="304" y="460"/>
                  <a:pt x="304" y="445"/>
                </a:cubicBezTo>
                <a:cubicBezTo>
                  <a:pt x="304" y="332"/>
                  <a:pt x="304" y="332"/>
                  <a:pt x="304" y="332"/>
                </a:cubicBezTo>
                <a:cubicBezTo>
                  <a:pt x="304" y="318"/>
                  <a:pt x="311" y="304"/>
                  <a:pt x="332" y="304"/>
                </a:cubicBezTo>
                <a:close/>
                <a:moveTo>
                  <a:pt x="219" y="474"/>
                </a:moveTo>
                <a:lnTo>
                  <a:pt x="219" y="474"/>
                </a:lnTo>
                <a:cubicBezTo>
                  <a:pt x="198" y="474"/>
                  <a:pt x="191" y="460"/>
                  <a:pt x="191" y="445"/>
                </a:cubicBezTo>
                <a:cubicBezTo>
                  <a:pt x="191" y="403"/>
                  <a:pt x="191" y="403"/>
                  <a:pt x="191" y="403"/>
                </a:cubicBezTo>
                <a:cubicBezTo>
                  <a:pt x="49" y="545"/>
                  <a:pt x="49" y="545"/>
                  <a:pt x="49" y="545"/>
                </a:cubicBezTo>
                <a:lnTo>
                  <a:pt x="49" y="545"/>
                </a:lnTo>
                <a:cubicBezTo>
                  <a:pt x="42" y="545"/>
                  <a:pt x="35" y="552"/>
                  <a:pt x="28" y="552"/>
                </a:cubicBezTo>
                <a:cubicBezTo>
                  <a:pt x="14" y="552"/>
                  <a:pt x="0" y="537"/>
                  <a:pt x="0" y="523"/>
                </a:cubicBezTo>
                <a:cubicBezTo>
                  <a:pt x="0" y="516"/>
                  <a:pt x="0" y="509"/>
                  <a:pt x="7" y="502"/>
                </a:cubicBezTo>
                <a:lnTo>
                  <a:pt x="7" y="502"/>
                </a:lnTo>
                <a:cubicBezTo>
                  <a:pt x="148" y="361"/>
                  <a:pt x="148" y="361"/>
                  <a:pt x="148" y="361"/>
                </a:cubicBezTo>
                <a:cubicBezTo>
                  <a:pt x="106" y="361"/>
                  <a:pt x="106" y="361"/>
                  <a:pt x="106" y="361"/>
                </a:cubicBezTo>
                <a:cubicBezTo>
                  <a:pt x="85" y="361"/>
                  <a:pt x="78" y="347"/>
                  <a:pt x="78" y="332"/>
                </a:cubicBezTo>
                <a:cubicBezTo>
                  <a:pt x="78" y="318"/>
                  <a:pt x="85" y="304"/>
                  <a:pt x="106" y="304"/>
                </a:cubicBezTo>
                <a:cubicBezTo>
                  <a:pt x="219" y="304"/>
                  <a:pt x="219" y="304"/>
                  <a:pt x="219" y="304"/>
                </a:cubicBezTo>
                <a:cubicBezTo>
                  <a:pt x="233" y="304"/>
                  <a:pt x="247" y="318"/>
                  <a:pt x="247" y="332"/>
                </a:cubicBezTo>
                <a:cubicBezTo>
                  <a:pt x="247" y="445"/>
                  <a:pt x="247" y="445"/>
                  <a:pt x="247" y="445"/>
                </a:cubicBezTo>
                <a:cubicBezTo>
                  <a:pt x="247" y="460"/>
                  <a:pt x="233" y="474"/>
                  <a:pt x="219" y="474"/>
                </a:cubicBezTo>
                <a:close/>
                <a:moveTo>
                  <a:pt x="219" y="248"/>
                </a:moveTo>
                <a:lnTo>
                  <a:pt x="219" y="248"/>
                </a:lnTo>
                <a:cubicBezTo>
                  <a:pt x="106" y="248"/>
                  <a:pt x="106" y="248"/>
                  <a:pt x="106" y="248"/>
                </a:cubicBezTo>
                <a:cubicBezTo>
                  <a:pt x="85" y="248"/>
                  <a:pt x="78" y="234"/>
                  <a:pt x="78" y="219"/>
                </a:cubicBezTo>
                <a:cubicBezTo>
                  <a:pt x="78" y="205"/>
                  <a:pt x="85" y="191"/>
                  <a:pt x="106" y="191"/>
                </a:cubicBezTo>
                <a:cubicBezTo>
                  <a:pt x="148" y="191"/>
                  <a:pt x="148" y="191"/>
                  <a:pt x="148" y="191"/>
                </a:cubicBezTo>
                <a:cubicBezTo>
                  <a:pt x="7" y="50"/>
                  <a:pt x="7" y="50"/>
                  <a:pt x="7" y="50"/>
                </a:cubicBezTo>
                <a:lnTo>
                  <a:pt x="7" y="50"/>
                </a:lnTo>
                <a:cubicBezTo>
                  <a:pt x="0" y="43"/>
                  <a:pt x="0" y="36"/>
                  <a:pt x="0" y="28"/>
                </a:cubicBezTo>
                <a:cubicBezTo>
                  <a:pt x="0" y="14"/>
                  <a:pt x="14" y="0"/>
                  <a:pt x="28" y="0"/>
                </a:cubicBezTo>
                <a:cubicBezTo>
                  <a:pt x="35" y="0"/>
                  <a:pt x="42" y="7"/>
                  <a:pt x="49" y="7"/>
                </a:cubicBezTo>
                <a:lnTo>
                  <a:pt x="49" y="7"/>
                </a:lnTo>
                <a:cubicBezTo>
                  <a:pt x="191" y="149"/>
                  <a:pt x="191" y="149"/>
                  <a:pt x="191" y="149"/>
                </a:cubicBezTo>
                <a:cubicBezTo>
                  <a:pt x="191" y="106"/>
                  <a:pt x="191" y="106"/>
                  <a:pt x="191" y="106"/>
                </a:cubicBezTo>
                <a:cubicBezTo>
                  <a:pt x="191" y="92"/>
                  <a:pt x="198" y="78"/>
                  <a:pt x="219" y="78"/>
                </a:cubicBezTo>
                <a:cubicBezTo>
                  <a:pt x="233" y="78"/>
                  <a:pt x="247" y="92"/>
                  <a:pt x="247" y="106"/>
                </a:cubicBezTo>
                <a:cubicBezTo>
                  <a:pt x="247" y="219"/>
                  <a:pt x="247" y="219"/>
                  <a:pt x="247" y="219"/>
                </a:cubicBezTo>
                <a:cubicBezTo>
                  <a:pt x="247" y="234"/>
                  <a:pt x="233" y="248"/>
                  <a:pt x="219" y="2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3" name="Freeform 79"/>
          <p:cNvSpPr>
            <a:spLocks noChangeArrowheads="1"/>
          </p:cNvSpPr>
          <p:nvPr/>
        </p:nvSpPr>
        <p:spPr bwMode="auto">
          <a:xfrm>
            <a:off x="8252852" y="8890002"/>
            <a:ext cx="524797" cy="529168"/>
          </a:xfrm>
          <a:custGeom>
            <a:avLst/>
            <a:gdLst>
              <a:gd name="T0" fmla="*/ 516 w 545"/>
              <a:gd name="T1" fmla="*/ 552 h 553"/>
              <a:gd name="T2" fmla="*/ 374 w 545"/>
              <a:gd name="T3" fmla="*/ 523 h 553"/>
              <a:gd name="T4" fmla="*/ 445 w 545"/>
              <a:gd name="T5" fmla="*/ 495 h 553"/>
              <a:gd name="T6" fmla="*/ 304 w 545"/>
              <a:gd name="T7" fmla="*/ 354 h 553"/>
              <a:gd name="T8" fmla="*/ 325 w 545"/>
              <a:gd name="T9" fmla="*/ 304 h 553"/>
              <a:gd name="T10" fmla="*/ 346 w 545"/>
              <a:gd name="T11" fmla="*/ 311 h 553"/>
              <a:gd name="T12" fmla="*/ 487 w 545"/>
              <a:gd name="T13" fmla="*/ 410 h 553"/>
              <a:gd name="T14" fmla="*/ 544 w 545"/>
              <a:gd name="T15" fmla="*/ 410 h 553"/>
              <a:gd name="T16" fmla="*/ 516 w 545"/>
              <a:gd name="T17" fmla="*/ 552 h 553"/>
              <a:gd name="T18" fmla="*/ 516 w 545"/>
              <a:gd name="T19" fmla="*/ 170 h 553"/>
              <a:gd name="T20" fmla="*/ 487 w 545"/>
              <a:gd name="T21" fmla="*/ 99 h 553"/>
              <a:gd name="T22" fmla="*/ 346 w 545"/>
              <a:gd name="T23" fmla="*/ 241 h 553"/>
              <a:gd name="T24" fmla="*/ 297 w 545"/>
              <a:gd name="T25" fmla="*/ 219 h 553"/>
              <a:gd name="T26" fmla="*/ 304 w 545"/>
              <a:gd name="T27" fmla="*/ 198 h 553"/>
              <a:gd name="T28" fmla="*/ 403 w 545"/>
              <a:gd name="T29" fmla="*/ 57 h 553"/>
              <a:gd name="T30" fmla="*/ 403 w 545"/>
              <a:gd name="T31" fmla="*/ 0 h 553"/>
              <a:gd name="T32" fmla="*/ 544 w 545"/>
              <a:gd name="T33" fmla="*/ 28 h 553"/>
              <a:gd name="T34" fmla="*/ 516 w 545"/>
              <a:gd name="T35" fmla="*/ 170 h 553"/>
              <a:gd name="T36" fmla="*/ 233 w 545"/>
              <a:gd name="T37" fmla="*/ 354 h 553"/>
              <a:gd name="T38" fmla="*/ 141 w 545"/>
              <a:gd name="T39" fmla="*/ 495 h 553"/>
              <a:gd name="T40" fmla="*/ 141 w 545"/>
              <a:gd name="T41" fmla="*/ 552 h 553"/>
              <a:gd name="T42" fmla="*/ 0 w 545"/>
              <a:gd name="T43" fmla="*/ 523 h 553"/>
              <a:gd name="T44" fmla="*/ 28 w 545"/>
              <a:gd name="T45" fmla="*/ 382 h 553"/>
              <a:gd name="T46" fmla="*/ 56 w 545"/>
              <a:gd name="T47" fmla="*/ 452 h 553"/>
              <a:gd name="T48" fmla="*/ 198 w 545"/>
              <a:gd name="T49" fmla="*/ 311 h 553"/>
              <a:gd name="T50" fmla="*/ 240 w 545"/>
              <a:gd name="T51" fmla="*/ 332 h 553"/>
              <a:gd name="T52" fmla="*/ 212 w 545"/>
              <a:gd name="T53" fmla="*/ 248 h 553"/>
              <a:gd name="T54" fmla="*/ 198 w 545"/>
              <a:gd name="T55" fmla="*/ 241 h 553"/>
              <a:gd name="T56" fmla="*/ 56 w 545"/>
              <a:gd name="T57" fmla="*/ 99 h 553"/>
              <a:gd name="T58" fmla="*/ 28 w 545"/>
              <a:gd name="T59" fmla="*/ 170 h 553"/>
              <a:gd name="T60" fmla="*/ 0 w 545"/>
              <a:gd name="T61" fmla="*/ 28 h 553"/>
              <a:gd name="T62" fmla="*/ 141 w 545"/>
              <a:gd name="T63" fmla="*/ 0 h 553"/>
              <a:gd name="T64" fmla="*/ 141 w 545"/>
              <a:gd name="T65" fmla="*/ 57 h 553"/>
              <a:gd name="T66" fmla="*/ 233 w 545"/>
              <a:gd name="T67" fmla="*/ 198 h 553"/>
              <a:gd name="T68" fmla="*/ 240 w 545"/>
              <a:gd name="T69" fmla="*/ 219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5" h="553">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lnTo>
                  <a:pt x="304" y="354"/>
                </a:lnTo>
                <a:cubicBezTo>
                  <a:pt x="304" y="347"/>
                  <a:pt x="297" y="339"/>
                  <a:pt x="297" y="332"/>
                </a:cubicBezTo>
                <a:cubicBezTo>
                  <a:pt x="297" y="318"/>
                  <a:pt x="311" y="304"/>
                  <a:pt x="325" y="304"/>
                </a:cubicBezTo>
                <a:cubicBezTo>
                  <a:pt x="332" y="304"/>
                  <a:pt x="339" y="304"/>
                  <a:pt x="346" y="311"/>
                </a:cubicBezTo>
                <a:lnTo>
                  <a:pt x="346" y="311"/>
                </a:ln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lnTo>
                  <a:pt x="346" y="241"/>
                </a:lnTo>
                <a:cubicBezTo>
                  <a:pt x="339" y="248"/>
                  <a:pt x="332" y="248"/>
                  <a:pt x="325" y="248"/>
                </a:cubicBezTo>
                <a:cubicBezTo>
                  <a:pt x="311" y="248"/>
                  <a:pt x="297" y="234"/>
                  <a:pt x="297" y="219"/>
                </a:cubicBezTo>
                <a:cubicBezTo>
                  <a:pt x="297" y="212"/>
                  <a:pt x="304" y="205"/>
                  <a:pt x="304" y="198"/>
                </a:cubicBezTo>
                <a:lnTo>
                  <a:pt x="304" y="198"/>
                </a:ln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lnTo>
                  <a:pt x="198" y="311"/>
                </a:ln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lnTo>
                  <a:pt x="198" y="241"/>
                </a:ln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lnTo>
                  <a:pt x="233" y="198"/>
                </a:lnTo>
                <a:cubicBezTo>
                  <a:pt x="240" y="205"/>
                  <a:pt x="240" y="212"/>
                  <a:pt x="240" y="219"/>
                </a:cubicBezTo>
                <a:cubicBezTo>
                  <a:pt x="240" y="234"/>
                  <a:pt x="233" y="248"/>
                  <a:pt x="212" y="2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4" name="Freeform 80"/>
          <p:cNvSpPr>
            <a:spLocks noChangeArrowheads="1"/>
          </p:cNvSpPr>
          <p:nvPr/>
        </p:nvSpPr>
        <p:spPr bwMode="auto">
          <a:xfrm>
            <a:off x="7207491" y="8860370"/>
            <a:ext cx="584048" cy="584200"/>
          </a:xfrm>
          <a:custGeom>
            <a:avLst/>
            <a:gdLst>
              <a:gd name="T0" fmla="*/ 608 w 609"/>
              <a:gd name="T1" fmla="*/ 304 h 609"/>
              <a:gd name="T2" fmla="*/ 594 w 609"/>
              <a:gd name="T3" fmla="*/ 325 h 609"/>
              <a:gd name="T4" fmla="*/ 502 w 609"/>
              <a:gd name="T5" fmla="*/ 410 h 609"/>
              <a:gd name="T6" fmla="*/ 453 w 609"/>
              <a:gd name="T7" fmla="*/ 389 h 609"/>
              <a:gd name="T8" fmla="*/ 467 w 609"/>
              <a:gd name="T9" fmla="*/ 367 h 609"/>
              <a:gd name="T10" fmla="*/ 333 w 609"/>
              <a:gd name="T11" fmla="*/ 332 h 609"/>
              <a:gd name="T12" fmla="*/ 368 w 609"/>
              <a:gd name="T13" fmla="*/ 466 h 609"/>
              <a:gd name="T14" fmla="*/ 389 w 609"/>
              <a:gd name="T15" fmla="*/ 452 h 609"/>
              <a:gd name="T16" fmla="*/ 410 w 609"/>
              <a:gd name="T17" fmla="*/ 502 h 609"/>
              <a:gd name="T18" fmla="*/ 326 w 609"/>
              <a:gd name="T19" fmla="*/ 594 h 609"/>
              <a:gd name="T20" fmla="*/ 304 w 609"/>
              <a:gd name="T21" fmla="*/ 608 h 609"/>
              <a:gd name="T22" fmla="*/ 283 w 609"/>
              <a:gd name="T23" fmla="*/ 594 h 609"/>
              <a:gd name="T24" fmla="*/ 198 w 609"/>
              <a:gd name="T25" fmla="*/ 502 h 609"/>
              <a:gd name="T26" fmla="*/ 219 w 609"/>
              <a:gd name="T27" fmla="*/ 452 h 609"/>
              <a:gd name="T28" fmla="*/ 241 w 609"/>
              <a:gd name="T29" fmla="*/ 466 h 609"/>
              <a:gd name="T30" fmla="*/ 276 w 609"/>
              <a:gd name="T31" fmla="*/ 332 h 609"/>
              <a:gd name="T32" fmla="*/ 142 w 609"/>
              <a:gd name="T33" fmla="*/ 367 h 609"/>
              <a:gd name="T34" fmla="*/ 156 w 609"/>
              <a:gd name="T35" fmla="*/ 389 h 609"/>
              <a:gd name="T36" fmla="*/ 106 w 609"/>
              <a:gd name="T37" fmla="*/ 410 h 609"/>
              <a:gd name="T38" fmla="*/ 15 w 609"/>
              <a:gd name="T39" fmla="*/ 325 h 609"/>
              <a:gd name="T40" fmla="*/ 0 w 609"/>
              <a:gd name="T41" fmla="*/ 304 h 609"/>
              <a:gd name="T42" fmla="*/ 15 w 609"/>
              <a:gd name="T43" fmla="*/ 283 h 609"/>
              <a:gd name="T44" fmla="*/ 106 w 609"/>
              <a:gd name="T45" fmla="*/ 198 h 609"/>
              <a:gd name="T46" fmla="*/ 156 w 609"/>
              <a:gd name="T47" fmla="*/ 219 h 609"/>
              <a:gd name="T48" fmla="*/ 142 w 609"/>
              <a:gd name="T49" fmla="*/ 240 h 609"/>
              <a:gd name="T50" fmla="*/ 276 w 609"/>
              <a:gd name="T51" fmla="*/ 276 h 609"/>
              <a:gd name="T52" fmla="*/ 241 w 609"/>
              <a:gd name="T53" fmla="*/ 141 h 609"/>
              <a:gd name="T54" fmla="*/ 219 w 609"/>
              <a:gd name="T55" fmla="*/ 155 h 609"/>
              <a:gd name="T56" fmla="*/ 198 w 609"/>
              <a:gd name="T57" fmla="*/ 106 h 609"/>
              <a:gd name="T58" fmla="*/ 283 w 609"/>
              <a:gd name="T59" fmla="*/ 14 h 609"/>
              <a:gd name="T60" fmla="*/ 304 w 609"/>
              <a:gd name="T61" fmla="*/ 0 h 609"/>
              <a:gd name="T62" fmla="*/ 326 w 609"/>
              <a:gd name="T63" fmla="*/ 14 h 609"/>
              <a:gd name="T64" fmla="*/ 410 w 609"/>
              <a:gd name="T65" fmla="*/ 106 h 609"/>
              <a:gd name="T66" fmla="*/ 389 w 609"/>
              <a:gd name="T67" fmla="*/ 155 h 609"/>
              <a:gd name="T68" fmla="*/ 368 w 609"/>
              <a:gd name="T69" fmla="*/ 141 h 609"/>
              <a:gd name="T70" fmla="*/ 333 w 609"/>
              <a:gd name="T71" fmla="*/ 276 h 609"/>
              <a:gd name="T72" fmla="*/ 467 w 609"/>
              <a:gd name="T73" fmla="*/ 240 h 609"/>
              <a:gd name="T74" fmla="*/ 453 w 609"/>
              <a:gd name="T75" fmla="*/ 219 h 609"/>
              <a:gd name="T76" fmla="*/ 502 w 609"/>
              <a:gd name="T77" fmla="*/ 198 h 609"/>
              <a:gd name="T78" fmla="*/ 594 w 609"/>
              <a:gd name="T79" fmla="*/ 283 h 609"/>
              <a:gd name="T80" fmla="*/ 608 w 609"/>
              <a:gd name="T81" fmla="*/ 30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9" h="609">
                <a:moveTo>
                  <a:pt x="608" y="304"/>
                </a:moveTo>
                <a:lnTo>
                  <a:pt x="608" y="304"/>
                </a:lnTo>
                <a:cubicBezTo>
                  <a:pt x="608" y="311"/>
                  <a:pt x="601" y="318"/>
                  <a:pt x="594" y="325"/>
                </a:cubicBezTo>
                <a:lnTo>
                  <a:pt x="594" y="325"/>
                </a:lnTo>
                <a:cubicBezTo>
                  <a:pt x="502" y="410"/>
                  <a:pt x="502" y="410"/>
                  <a:pt x="502" y="410"/>
                </a:cubicBezTo>
                <a:lnTo>
                  <a:pt x="502" y="410"/>
                </a:lnTo>
                <a:cubicBezTo>
                  <a:pt x="495" y="417"/>
                  <a:pt x="488" y="417"/>
                  <a:pt x="481" y="417"/>
                </a:cubicBezTo>
                <a:cubicBezTo>
                  <a:pt x="467" y="417"/>
                  <a:pt x="453" y="403"/>
                  <a:pt x="453" y="389"/>
                </a:cubicBezTo>
                <a:cubicBezTo>
                  <a:pt x="453" y="382"/>
                  <a:pt x="460" y="375"/>
                  <a:pt x="467" y="367"/>
                </a:cubicBezTo>
                <a:lnTo>
                  <a:pt x="467" y="367"/>
                </a:lnTo>
                <a:cubicBezTo>
                  <a:pt x="502" y="332"/>
                  <a:pt x="502" y="332"/>
                  <a:pt x="502" y="332"/>
                </a:cubicBezTo>
                <a:cubicBezTo>
                  <a:pt x="333" y="332"/>
                  <a:pt x="333" y="332"/>
                  <a:pt x="333" y="332"/>
                </a:cubicBezTo>
                <a:cubicBezTo>
                  <a:pt x="333" y="502"/>
                  <a:pt x="333" y="502"/>
                  <a:pt x="333" y="502"/>
                </a:cubicBezTo>
                <a:cubicBezTo>
                  <a:pt x="368" y="466"/>
                  <a:pt x="368" y="466"/>
                  <a:pt x="368" y="466"/>
                </a:cubicBezTo>
                <a:lnTo>
                  <a:pt x="368" y="466"/>
                </a:lnTo>
                <a:cubicBezTo>
                  <a:pt x="375" y="459"/>
                  <a:pt x="382" y="452"/>
                  <a:pt x="389" y="452"/>
                </a:cubicBezTo>
                <a:cubicBezTo>
                  <a:pt x="403" y="452"/>
                  <a:pt x="417" y="466"/>
                  <a:pt x="417" y="480"/>
                </a:cubicBezTo>
                <a:cubicBezTo>
                  <a:pt x="417" y="488"/>
                  <a:pt x="417" y="495"/>
                  <a:pt x="410" y="502"/>
                </a:cubicBezTo>
                <a:lnTo>
                  <a:pt x="410" y="502"/>
                </a:lnTo>
                <a:cubicBezTo>
                  <a:pt x="326" y="594"/>
                  <a:pt x="326" y="594"/>
                  <a:pt x="326" y="594"/>
                </a:cubicBezTo>
                <a:lnTo>
                  <a:pt x="326" y="594"/>
                </a:lnTo>
                <a:cubicBezTo>
                  <a:pt x="318" y="601"/>
                  <a:pt x="311" y="608"/>
                  <a:pt x="304" y="608"/>
                </a:cubicBezTo>
                <a:cubicBezTo>
                  <a:pt x="297" y="608"/>
                  <a:pt x="290" y="601"/>
                  <a:pt x="283" y="594"/>
                </a:cubicBezTo>
                <a:lnTo>
                  <a:pt x="283" y="594"/>
                </a:lnTo>
                <a:cubicBezTo>
                  <a:pt x="198" y="502"/>
                  <a:pt x="198" y="502"/>
                  <a:pt x="198" y="502"/>
                </a:cubicBezTo>
                <a:lnTo>
                  <a:pt x="198" y="502"/>
                </a:lnTo>
                <a:cubicBezTo>
                  <a:pt x="191" y="495"/>
                  <a:pt x="191" y="488"/>
                  <a:pt x="191" y="480"/>
                </a:cubicBezTo>
                <a:cubicBezTo>
                  <a:pt x="191" y="466"/>
                  <a:pt x="205" y="452"/>
                  <a:pt x="219" y="452"/>
                </a:cubicBezTo>
                <a:cubicBezTo>
                  <a:pt x="226" y="452"/>
                  <a:pt x="234" y="459"/>
                  <a:pt x="241" y="466"/>
                </a:cubicBezTo>
                <a:lnTo>
                  <a:pt x="241" y="466"/>
                </a:lnTo>
                <a:cubicBezTo>
                  <a:pt x="276" y="502"/>
                  <a:pt x="276" y="502"/>
                  <a:pt x="276" y="502"/>
                </a:cubicBezTo>
                <a:cubicBezTo>
                  <a:pt x="276" y="332"/>
                  <a:pt x="276" y="332"/>
                  <a:pt x="276" y="332"/>
                </a:cubicBezTo>
                <a:cubicBezTo>
                  <a:pt x="106" y="332"/>
                  <a:pt x="106" y="332"/>
                  <a:pt x="106" y="332"/>
                </a:cubicBezTo>
                <a:cubicBezTo>
                  <a:pt x="142" y="367"/>
                  <a:pt x="142" y="367"/>
                  <a:pt x="142" y="367"/>
                </a:cubicBezTo>
                <a:lnTo>
                  <a:pt x="142" y="367"/>
                </a:lnTo>
                <a:cubicBezTo>
                  <a:pt x="149" y="375"/>
                  <a:pt x="156" y="382"/>
                  <a:pt x="156" y="389"/>
                </a:cubicBezTo>
                <a:cubicBezTo>
                  <a:pt x="156" y="403"/>
                  <a:pt x="142" y="417"/>
                  <a:pt x="128" y="417"/>
                </a:cubicBezTo>
                <a:cubicBezTo>
                  <a:pt x="121" y="417"/>
                  <a:pt x="113" y="417"/>
                  <a:pt x="106" y="410"/>
                </a:cubicBezTo>
                <a:lnTo>
                  <a:pt x="106" y="410"/>
                </a:lnTo>
                <a:cubicBezTo>
                  <a:pt x="15" y="325"/>
                  <a:pt x="15" y="325"/>
                  <a:pt x="15" y="325"/>
                </a:cubicBezTo>
                <a:lnTo>
                  <a:pt x="15" y="325"/>
                </a:lnTo>
                <a:cubicBezTo>
                  <a:pt x="8" y="318"/>
                  <a:pt x="0" y="311"/>
                  <a:pt x="0" y="304"/>
                </a:cubicBezTo>
                <a:cubicBezTo>
                  <a:pt x="0" y="297"/>
                  <a:pt x="8" y="290"/>
                  <a:pt x="15" y="283"/>
                </a:cubicBezTo>
                <a:lnTo>
                  <a:pt x="15" y="283"/>
                </a:lnTo>
                <a:cubicBezTo>
                  <a:pt x="106" y="198"/>
                  <a:pt x="106" y="198"/>
                  <a:pt x="106" y="198"/>
                </a:cubicBezTo>
                <a:lnTo>
                  <a:pt x="106" y="198"/>
                </a:lnTo>
                <a:cubicBezTo>
                  <a:pt x="113" y="191"/>
                  <a:pt x="121" y="191"/>
                  <a:pt x="128" y="191"/>
                </a:cubicBezTo>
                <a:cubicBezTo>
                  <a:pt x="142" y="191"/>
                  <a:pt x="156" y="205"/>
                  <a:pt x="156" y="219"/>
                </a:cubicBezTo>
                <a:cubicBezTo>
                  <a:pt x="156" y="226"/>
                  <a:pt x="149" y="233"/>
                  <a:pt x="142" y="240"/>
                </a:cubicBezTo>
                <a:lnTo>
                  <a:pt x="142" y="240"/>
                </a:lnTo>
                <a:cubicBezTo>
                  <a:pt x="106" y="276"/>
                  <a:pt x="106" y="276"/>
                  <a:pt x="106" y="276"/>
                </a:cubicBezTo>
                <a:cubicBezTo>
                  <a:pt x="276" y="276"/>
                  <a:pt x="276" y="276"/>
                  <a:pt x="276" y="276"/>
                </a:cubicBezTo>
                <a:cubicBezTo>
                  <a:pt x="276" y="106"/>
                  <a:pt x="276" y="106"/>
                  <a:pt x="276" y="106"/>
                </a:cubicBezTo>
                <a:cubicBezTo>
                  <a:pt x="241" y="141"/>
                  <a:pt x="241" y="141"/>
                  <a:pt x="241" y="141"/>
                </a:cubicBezTo>
                <a:lnTo>
                  <a:pt x="241" y="141"/>
                </a:lnTo>
                <a:cubicBezTo>
                  <a:pt x="234" y="148"/>
                  <a:pt x="226" y="155"/>
                  <a:pt x="219" y="155"/>
                </a:cubicBezTo>
                <a:cubicBezTo>
                  <a:pt x="205" y="155"/>
                  <a:pt x="191" y="141"/>
                  <a:pt x="191" y="127"/>
                </a:cubicBezTo>
                <a:cubicBezTo>
                  <a:pt x="191" y="120"/>
                  <a:pt x="191" y="113"/>
                  <a:pt x="198" y="106"/>
                </a:cubicBezTo>
                <a:lnTo>
                  <a:pt x="198" y="106"/>
                </a:lnTo>
                <a:cubicBezTo>
                  <a:pt x="283" y="14"/>
                  <a:pt x="283" y="14"/>
                  <a:pt x="283" y="14"/>
                </a:cubicBezTo>
                <a:lnTo>
                  <a:pt x="283" y="14"/>
                </a:lnTo>
                <a:cubicBezTo>
                  <a:pt x="290" y="7"/>
                  <a:pt x="297" y="0"/>
                  <a:pt x="304" y="0"/>
                </a:cubicBezTo>
                <a:cubicBezTo>
                  <a:pt x="311" y="0"/>
                  <a:pt x="318" y="7"/>
                  <a:pt x="326" y="14"/>
                </a:cubicBezTo>
                <a:lnTo>
                  <a:pt x="326" y="14"/>
                </a:lnTo>
                <a:cubicBezTo>
                  <a:pt x="410" y="106"/>
                  <a:pt x="410" y="106"/>
                  <a:pt x="410" y="106"/>
                </a:cubicBezTo>
                <a:lnTo>
                  <a:pt x="410" y="106"/>
                </a:lnTo>
                <a:cubicBezTo>
                  <a:pt x="417" y="113"/>
                  <a:pt x="417" y="120"/>
                  <a:pt x="417" y="127"/>
                </a:cubicBezTo>
                <a:cubicBezTo>
                  <a:pt x="417" y="141"/>
                  <a:pt x="403" y="155"/>
                  <a:pt x="389" y="155"/>
                </a:cubicBezTo>
                <a:cubicBezTo>
                  <a:pt x="382" y="155"/>
                  <a:pt x="375" y="148"/>
                  <a:pt x="368" y="141"/>
                </a:cubicBezTo>
                <a:lnTo>
                  <a:pt x="368" y="141"/>
                </a:lnTo>
                <a:cubicBezTo>
                  <a:pt x="333" y="106"/>
                  <a:pt x="333" y="106"/>
                  <a:pt x="333" y="106"/>
                </a:cubicBezTo>
                <a:cubicBezTo>
                  <a:pt x="333" y="276"/>
                  <a:pt x="333" y="276"/>
                  <a:pt x="333" y="276"/>
                </a:cubicBezTo>
                <a:cubicBezTo>
                  <a:pt x="502" y="276"/>
                  <a:pt x="502" y="276"/>
                  <a:pt x="502" y="276"/>
                </a:cubicBezTo>
                <a:cubicBezTo>
                  <a:pt x="467" y="240"/>
                  <a:pt x="467" y="240"/>
                  <a:pt x="467" y="240"/>
                </a:cubicBezTo>
                <a:lnTo>
                  <a:pt x="467" y="240"/>
                </a:lnTo>
                <a:cubicBezTo>
                  <a:pt x="460" y="233"/>
                  <a:pt x="453" y="226"/>
                  <a:pt x="453" y="219"/>
                </a:cubicBezTo>
                <a:cubicBezTo>
                  <a:pt x="453" y="205"/>
                  <a:pt x="467" y="191"/>
                  <a:pt x="481" y="191"/>
                </a:cubicBezTo>
                <a:cubicBezTo>
                  <a:pt x="488" y="191"/>
                  <a:pt x="495" y="191"/>
                  <a:pt x="502" y="198"/>
                </a:cubicBezTo>
                <a:lnTo>
                  <a:pt x="502" y="198"/>
                </a:lnTo>
                <a:cubicBezTo>
                  <a:pt x="594" y="283"/>
                  <a:pt x="594" y="283"/>
                  <a:pt x="594" y="283"/>
                </a:cubicBezTo>
                <a:lnTo>
                  <a:pt x="594" y="283"/>
                </a:lnTo>
                <a:cubicBezTo>
                  <a:pt x="601" y="290"/>
                  <a:pt x="608" y="297"/>
                  <a:pt x="608" y="30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5" name="Freeform 81"/>
          <p:cNvSpPr>
            <a:spLocks noChangeArrowheads="1"/>
          </p:cNvSpPr>
          <p:nvPr/>
        </p:nvSpPr>
        <p:spPr bwMode="auto">
          <a:xfrm>
            <a:off x="6200221" y="9046636"/>
            <a:ext cx="579814" cy="215899"/>
          </a:xfrm>
          <a:custGeom>
            <a:avLst/>
            <a:gdLst>
              <a:gd name="T0" fmla="*/ 601 w 602"/>
              <a:gd name="T1" fmla="*/ 113 h 227"/>
              <a:gd name="T2" fmla="*/ 601 w 602"/>
              <a:gd name="T3" fmla="*/ 113 h 227"/>
              <a:gd name="T4" fmla="*/ 594 w 602"/>
              <a:gd name="T5" fmla="*/ 134 h 227"/>
              <a:gd name="T6" fmla="*/ 594 w 602"/>
              <a:gd name="T7" fmla="*/ 134 h 227"/>
              <a:gd name="T8" fmla="*/ 502 w 602"/>
              <a:gd name="T9" fmla="*/ 219 h 227"/>
              <a:gd name="T10" fmla="*/ 502 w 602"/>
              <a:gd name="T11" fmla="*/ 219 h 227"/>
              <a:gd name="T12" fmla="*/ 481 w 602"/>
              <a:gd name="T13" fmla="*/ 226 h 227"/>
              <a:gd name="T14" fmla="*/ 453 w 602"/>
              <a:gd name="T15" fmla="*/ 198 h 227"/>
              <a:gd name="T16" fmla="*/ 460 w 602"/>
              <a:gd name="T17" fmla="*/ 176 h 227"/>
              <a:gd name="T18" fmla="*/ 460 w 602"/>
              <a:gd name="T19" fmla="*/ 176 h 227"/>
              <a:gd name="T20" fmla="*/ 502 w 602"/>
              <a:gd name="T21" fmla="*/ 141 h 227"/>
              <a:gd name="T22" fmla="*/ 333 w 602"/>
              <a:gd name="T23" fmla="*/ 141 h 227"/>
              <a:gd name="T24" fmla="*/ 333 w 602"/>
              <a:gd name="T25" fmla="*/ 141 h 227"/>
              <a:gd name="T26" fmla="*/ 276 w 602"/>
              <a:gd name="T27" fmla="*/ 141 h 227"/>
              <a:gd name="T28" fmla="*/ 276 w 602"/>
              <a:gd name="T29" fmla="*/ 141 h 227"/>
              <a:gd name="T30" fmla="*/ 99 w 602"/>
              <a:gd name="T31" fmla="*/ 141 h 227"/>
              <a:gd name="T32" fmla="*/ 142 w 602"/>
              <a:gd name="T33" fmla="*/ 176 h 227"/>
              <a:gd name="T34" fmla="*/ 142 w 602"/>
              <a:gd name="T35" fmla="*/ 176 h 227"/>
              <a:gd name="T36" fmla="*/ 149 w 602"/>
              <a:gd name="T37" fmla="*/ 198 h 227"/>
              <a:gd name="T38" fmla="*/ 120 w 602"/>
              <a:gd name="T39" fmla="*/ 226 h 227"/>
              <a:gd name="T40" fmla="*/ 106 w 602"/>
              <a:gd name="T41" fmla="*/ 219 h 227"/>
              <a:gd name="T42" fmla="*/ 106 w 602"/>
              <a:gd name="T43" fmla="*/ 219 h 227"/>
              <a:gd name="T44" fmla="*/ 7 w 602"/>
              <a:gd name="T45" fmla="*/ 134 h 227"/>
              <a:gd name="T46" fmla="*/ 7 w 602"/>
              <a:gd name="T47" fmla="*/ 134 h 227"/>
              <a:gd name="T48" fmla="*/ 0 w 602"/>
              <a:gd name="T49" fmla="*/ 113 h 227"/>
              <a:gd name="T50" fmla="*/ 7 w 602"/>
              <a:gd name="T51" fmla="*/ 92 h 227"/>
              <a:gd name="T52" fmla="*/ 7 w 602"/>
              <a:gd name="T53" fmla="*/ 92 h 227"/>
              <a:gd name="T54" fmla="*/ 106 w 602"/>
              <a:gd name="T55" fmla="*/ 7 h 227"/>
              <a:gd name="T56" fmla="*/ 106 w 602"/>
              <a:gd name="T57" fmla="*/ 7 h 227"/>
              <a:gd name="T58" fmla="*/ 120 w 602"/>
              <a:gd name="T59" fmla="*/ 0 h 227"/>
              <a:gd name="T60" fmla="*/ 149 w 602"/>
              <a:gd name="T61" fmla="*/ 28 h 227"/>
              <a:gd name="T62" fmla="*/ 142 w 602"/>
              <a:gd name="T63" fmla="*/ 49 h 227"/>
              <a:gd name="T64" fmla="*/ 142 w 602"/>
              <a:gd name="T65" fmla="*/ 49 h 227"/>
              <a:gd name="T66" fmla="*/ 99 w 602"/>
              <a:gd name="T67" fmla="*/ 85 h 227"/>
              <a:gd name="T68" fmla="*/ 276 w 602"/>
              <a:gd name="T69" fmla="*/ 85 h 227"/>
              <a:gd name="T70" fmla="*/ 276 w 602"/>
              <a:gd name="T71" fmla="*/ 85 h 227"/>
              <a:gd name="T72" fmla="*/ 333 w 602"/>
              <a:gd name="T73" fmla="*/ 85 h 227"/>
              <a:gd name="T74" fmla="*/ 333 w 602"/>
              <a:gd name="T75" fmla="*/ 85 h 227"/>
              <a:gd name="T76" fmla="*/ 502 w 602"/>
              <a:gd name="T77" fmla="*/ 85 h 227"/>
              <a:gd name="T78" fmla="*/ 460 w 602"/>
              <a:gd name="T79" fmla="*/ 49 h 227"/>
              <a:gd name="T80" fmla="*/ 460 w 602"/>
              <a:gd name="T81" fmla="*/ 49 h 227"/>
              <a:gd name="T82" fmla="*/ 453 w 602"/>
              <a:gd name="T83" fmla="*/ 28 h 227"/>
              <a:gd name="T84" fmla="*/ 481 w 602"/>
              <a:gd name="T85" fmla="*/ 0 h 227"/>
              <a:gd name="T86" fmla="*/ 502 w 602"/>
              <a:gd name="T87" fmla="*/ 7 h 227"/>
              <a:gd name="T88" fmla="*/ 502 w 602"/>
              <a:gd name="T89" fmla="*/ 7 h 227"/>
              <a:gd name="T90" fmla="*/ 594 w 602"/>
              <a:gd name="T91" fmla="*/ 92 h 227"/>
              <a:gd name="T92" fmla="*/ 594 w 602"/>
              <a:gd name="T93" fmla="*/ 92 h 227"/>
              <a:gd name="T94" fmla="*/ 601 w 602"/>
              <a:gd name="T95" fmla="*/ 11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227">
                <a:moveTo>
                  <a:pt x="601" y="113"/>
                </a:moveTo>
                <a:lnTo>
                  <a:pt x="601" y="113"/>
                </a:lnTo>
                <a:cubicBezTo>
                  <a:pt x="601" y="120"/>
                  <a:pt x="601" y="127"/>
                  <a:pt x="594" y="134"/>
                </a:cubicBezTo>
                <a:lnTo>
                  <a:pt x="594" y="134"/>
                </a:lnTo>
                <a:cubicBezTo>
                  <a:pt x="502" y="219"/>
                  <a:pt x="502" y="219"/>
                  <a:pt x="502" y="219"/>
                </a:cubicBezTo>
                <a:lnTo>
                  <a:pt x="502" y="219"/>
                </a:lnTo>
                <a:cubicBezTo>
                  <a:pt x="495" y="226"/>
                  <a:pt x="488" y="226"/>
                  <a:pt x="481" y="226"/>
                </a:cubicBezTo>
                <a:cubicBezTo>
                  <a:pt x="467" y="226"/>
                  <a:pt x="453" y="212"/>
                  <a:pt x="453" y="198"/>
                </a:cubicBezTo>
                <a:cubicBezTo>
                  <a:pt x="453" y="191"/>
                  <a:pt x="460" y="184"/>
                  <a:pt x="460" y="176"/>
                </a:cubicBezTo>
                <a:lnTo>
                  <a:pt x="460" y="176"/>
                </a:lnTo>
                <a:cubicBezTo>
                  <a:pt x="502" y="141"/>
                  <a:pt x="502" y="141"/>
                  <a:pt x="502" y="141"/>
                </a:cubicBezTo>
                <a:cubicBezTo>
                  <a:pt x="333" y="141"/>
                  <a:pt x="333" y="141"/>
                  <a:pt x="333" y="141"/>
                </a:cubicBezTo>
                <a:lnTo>
                  <a:pt x="333" y="141"/>
                </a:lnTo>
                <a:cubicBezTo>
                  <a:pt x="276" y="141"/>
                  <a:pt x="276" y="141"/>
                  <a:pt x="276" y="141"/>
                </a:cubicBezTo>
                <a:lnTo>
                  <a:pt x="276" y="141"/>
                </a:lnTo>
                <a:cubicBezTo>
                  <a:pt x="99" y="141"/>
                  <a:pt x="99" y="141"/>
                  <a:pt x="99" y="141"/>
                </a:cubicBezTo>
                <a:cubicBezTo>
                  <a:pt x="142" y="176"/>
                  <a:pt x="142" y="176"/>
                  <a:pt x="142" y="176"/>
                </a:cubicBezTo>
                <a:lnTo>
                  <a:pt x="142" y="176"/>
                </a:lnTo>
                <a:cubicBezTo>
                  <a:pt x="149" y="184"/>
                  <a:pt x="149" y="191"/>
                  <a:pt x="149" y="198"/>
                </a:cubicBezTo>
                <a:cubicBezTo>
                  <a:pt x="149" y="212"/>
                  <a:pt x="142" y="226"/>
                  <a:pt x="120" y="226"/>
                </a:cubicBezTo>
                <a:cubicBezTo>
                  <a:pt x="113" y="226"/>
                  <a:pt x="106" y="226"/>
                  <a:pt x="106" y="219"/>
                </a:cubicBezTo>
                <a:lnTo>
                  <a:pt x="106" y="219"/>
                </a:lnTo>
                <a:cubicBezTo>
                  <a:pt x="7" y="134"/>
                  <a:pt x="7" y="134"/>
                  <a:pt x="7" y="134"/>
                </a:cubicBezTo>
                <a:lnTo>
                  <a:pt x="7" y="134"/>
                </a:lnTo>
                <a:cubicBezTo>
                  <a:pt x="7" y="127"/>
                  <a:pt x="0" y="120"/>
                  <a:pt x="0" y="113"/>
                </a:cubicBezTo>
                <a:cubicBezTo>
                  <a:pt x="0" y="106"/>
                  <a:pt x="7" y="99"/>
                  <a:pt x="7" y="92"/>
                </a:cubicBezTo>
                <a:lnTo>
                  <a:pt x="7" y="92"/>
                </a:lnTo>
                <a:cubicBezTo>
                  <a:pt x="106" y="7"/>
                  <a:pt x="106" y="7"/>
                  <a:pt x="106" y="7"/>
                </a:cubicBezTo>
                <a:lnTo>
                  <a:pt x="106" y="7"/>
                </a:lnTo>
                <a:cubicBezTo>
                  <a:pt x="106" y="0"/>
                  <a:pt x="113" y="0"/>
                  <a:pt x="120" y="0"/>
                </a:cubicBezTo>
                <a:cubicBezTo>
                  <a:pt x="142" y="0"/>
                  <a:pt x="149" y="14"/>
                  <a:pt x="149" y="28"/>
                </a:cubicBezTo>
                <a:cubicBezTo>
                  <a:pt x="149" y="35"/>
                  <a:pt x="149" y="42"/>
                  <a:pt x="142" y="49"/>
                </a:cubicBezTo>
                <a:lnTo>
                  <a:pt x="142" y="49"/>
                </a:lnTo>
                <a:cubicBezTo>
                  <a:pt x="99" y="85"/>
                  <a:pt x="99" y="85"/>
                  <a:pt x="99" y="85"/>
                </a:cubicBezTo>
                <a:cubicBezTo>
                  <a:pt x="276" y="85"/>
                  <a:pt x="276" y="85"/>
                  <a:pt x="276" y="85"/>
                </a:cubicBezTo>
                <a:lnTo>
                  <a:pt x="276" y="85"/>
                </a:lnTo>
                <a:cubicBezTo>
                  <a:pt x="333" y="85"/>
                  <a:pt x="333" y="85"/>
                  <a:pt x="333" y="85"/>
                </a:cubicBezTo>
                <a:lnTo>
                  <a:pt x="333" y="85"/>
                </a:lnTo>
                <a:cubicBezTo>
                  <a:pt x="502" y="85"/>
                  <a:pt x="502" y="85"/>
                  <a:pt x="502" y="85"/>
                </a:cubicBezTo>
                <a:cubicBezTo>
                  <a:pt x="460" y="49"/>
                  <a:pt x="460" y="49"/>
                  <a:pt x="460" y="49"/>
                </a:cubicBezTo>
                <a:lnTo>
                  <a:pt x="460" y="49"/>
                </a:lnTo>
                <a:cubicBezTo>
                  <a:pt x="460" y="42"/>
                  <a:pt x="453" y="35"/>
                  <a:pt x="453" y="28"/>
                </a:cubicBezTo>
                <a:cubicBezTo>
                  <a:pt x="453" y="14"/>
                  <a:pt x="467" y="0"/>
                  <a:pt x="481" y="0"/>
                </a:cubicBezTo>
                <a:cubicBezTo>
                  <a:pt x="488" y="0"/>
                  <a:pt x="495" y="0"/>
                  <a:pt x="502" y="7"/>
                </a:cubicBezTo>
                <a:lnTo>
                  <a:pt x="502" y="7"/>
                </a:lnTo>
                <a:cubicBezTo>
                  <a:pt x="594" y="92"/>
                  <a:pt x="594" y="92"/>
                  <a:pt x="594" y="92"/>
                </a:cubicBezTo>
                <a:lnTo>
                  <a:pt x="594" y="92"/>
                </a:lnTo>
                <a:cubicBezTo>
                  <a:pt x="601" y="99"/>
                  <a:pt x="601" y="106"/>
                  <a:pt x="601" y="113"/>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6" name="Freeform 82"/>
          <p:cNvSpPr>
            <a:spLocks noChangeArrowheads="1"/>
          </p:cNvSpPr>
          <p:nvPr/>
        </p:nvSpPr>
        <p:spPr bwMode="auto">
          <a:xfrm>
            <a:off x="5366470" y="8860370"/>
            <a:ext cx="215845" cy="584200"/>
          </a:xfrm>
          <a:custGeom>
            <a:avLst/>
            <a:gdLst>
              <a:gd name="T0" fmla="*/ 198 w 227"/>
              <a:gd name="T1" fmla="*/ 155 h 609"/>
              <a:gd name="T2" fmla="*/ 198 w 227"/>
              <a:gd name="T3" fmla="*/ 155 h 609"/>
              <a:gd name="T4" fmla="*/ 177 w 227"/>
              <a:gd name="T5" fmla="*/ 141 h 609"/>
              <a:gd name="T6" fmla="*/ 177 w 227"/>
              <a:gd name="T7" fmla="*/ 141 h 609"/>
              <a:gd name="T8" fmla="*/ 141 w 227"/>
              <a:gd name="T9" fmla="*/ 106 h 609"/>
              <a:gd name="T10" fmla="*/ 141 w 227"/>
              <a:gd name="T11" fmla="*/ 276 h 609"/>
              <a:gd name="T12" fmla="*/ 141 w 227"/>
              <a:gd name="T13" fmla="*/ 276 h 609"/>
              <a:gd name="T14" fmla="*/ 141 w 227"/>
              <a:gd name="T15" fmla="*/ 332 h 609"/>
              <a:gd name="T16" fmla="*/ 141 w 227"/>
              <a:gd name="T17" fmla="*/ 332 h 609"/>
              <a:gd name="T18" fmla="*/ 141 w 227"/>
              <a:gd name="T19" fmla="*/ 502 h 609"/>
              <a:gd name="T20" fmla="*/ 177 w 227"/>
              <a:gd name="T21" fmla="*/ 466 h 609"/>
              <a:gd name="T22" fmla="*/ 177 w 227"/>
              <a:gd name="T23" fmla="*/ 466 h 609"/>
              <a:gd name="T24" fmla="*/ 198 w 227"/>
              <a:gd name="T25" fmla="*/ 452 h 609"/>
              <a:gd name="T26" fmla="*/ 226 w 227"/>
              <a:gd name="T27" fmla="*/ 480 h 609"/>
              <a:gd name="T28" fmla="*/ 219 w 227"/>
              <a:gd name="T29" fmla="*/ 502 h 609"/>
              <a:gd name="T30" fmla="*/ 219 w 227"/>
              <a:gd name="T31" fmla="*/ 502 h 609"/>
              <a:gd name="T32" fmla="*/ 134 w 227"/>
              <a:gd name="T33" fmla="*/ 594 h 609"/>
              <a:gd name="T34" fmla="*/ 134 w 227"/>
              <a:gd name="T35" fmla="*/ 594 h 609"/>
              <a:gd name="T36" fmla="*/ 113 w 227"/>
              <a:gd name="T37" fmla="*/ 608 h 609"/>
              <a:gd name="T38" fmla="*/ 92 w 227"/>
              <a:gd name="T39" fmla="*/ 594 h 609"/>
              <a:gd name="T40" fmla="*/ 92 w 227"/>
              <a:gd name="T41" fmla="*/ 594 h 609"/>
              <a:gd name="T42" fmla="*/ 7 w 227"/>
              <a:gd name="T43" fmla="*/ 502 h 609"/>
              <a:gd name="T44" fmla="*/ 7 w 227"/>
              <a:gd name="T45" fmla="*/ 502 h 609"/>
              <a:gd name="T46" fmla="*/ 0 w 227"/>
              <a:gd name="T47" fmla="*/ 480 h 609"/>
              <a:gd name="T48" fmla="*/ 28 w 227"/>
              <a:gd name="T49" fmla="*/ 452 h 609"/>
              <a:gd name="T50" fmla="*/ 49 w 227"/>
              <a:gd name="T51" fmla="*/ 466 h 609"/>
              <a:gd name="T52" fmla="*/ 49 w 227"/>
              <a:gd name="T53" fmla="*/ 466 h 609"/>
              <a:gd name="T54" fmla="*/ 85 w 227"/>
              <a:gd name="T55" fmla="*/ 502 h 609"/>
              <a:gd name="T56" fmla="*/ 85 w 227"/>
              <a:gd name="T57" fmla="*/ 332 h 609"/>
              <a:gd name="T58" fmla="*/ 85 w 227"/>
              <a:gd name="T59" fmla="*/ 332 h 609"/>
              <a:gd name="T60" fmla="*/ 85 w 227"/>
              <a:gd name="T61" fmla="*/ 276 h 609"/>
              <a:gd name="T62" fmla="*/ 85 w 227"/>
              <a:gd name="T63" fmla="*/ 276 h 609"/>
              <a:gd name="T64" fmla="*/ 85 w 227"/>
              <a:gd name="T65" fmla="*/ 106 h 609"/>
              <a:gd name="T66" fmla="*/ 49 w 227"/>
              <a:gd name="T67" fmla="*/ 141 h 609"/>
              <a:gd name="T68" fmla="*/ 49 w 227"/>
              <a:gd name="T69" fmla="*/ 141 h 609"/>
              <a:gd name="T70" fmla="*/ 28 w 227"/>
              <a:gd name="T71" fmla="*/ 155 h 609"/>
              <a:gd name="T72" fmla="*/ 0 w 227"/>
              <a:gd name="T73" fmla="*/ 127 h 609"/>
              <a:gd name="T74" fmla="*/ 7 w 227"/>
              <a:gd name="T75" fmla="*/ 106 h 609"/>
              <a:gd name="T76" fmla="*/ 7 w 227"/>
              <a:gd name="T77" fmla="*/ 106 h 609"/>
              <a:gd name="T78" fmla="*/ 92 w 227"/>
              <a:gd name="T79" fmla="*/ 14 h 609"/>
              <a:gd name="T80" fmla="*/ 92 w 227"/>
              <a:gd name="T81" fmla="*/ 14 h 609"/>
              <a:gd name="T82" fmla="*/ 113 w 227"/>
              <a:gd name="T83" fmla="*/ 0 h 609"/>
              <a:gd name="T84" fmla="*/ 134 w 227"/>
              <a:gd name="T85" fmla="*/ 14 h 609"/>
              <a:gd name="T86" fmla="*/ 134 w 227"/>
              <a:gd name="T87" fmla="*/ 14 h 609"/>
              <a:gd name="T88" fmla="*/ 219 w 227"/>
              <a:gd name="T89" fmla="*/ 106 h 609"/>
              <a:gd name="T90" fmla="*/ 219 w 227"/>
              <a:gd name="T91" fmla="*/ 106 h 609"/>
              <a:gd name="T92" fmla="*/ 226 w 227"/>
              <a:gd name="T93" fmla="*/ 127 h 609"/>
              <a:gd name="T94" fmla="*/ 198 w 227"/>
              <a:gd name="T95" fmla="*/ 15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7" h="609">
                <a:moveTo>
                  <a:pt x="198" y="155"/>
                </a:moveTo>
                <a:lnTo>
                  <a:pt x="198" y="155"/>
                </a:lnTo>
                <a:cubicBezTo>
                  <a:pt x="191" y="155"/>
                  <a:pt x="184" y="148"/>
                  <a:pt x="177" y="141"/>
                </a:cubicBezTo>
                <a:lnTo>
                  <a:pt x="177" y="141"/>
                </a:lnTo>
                <a:cubicBezTo>
                  <a:pt x="141" y="106"/>
                  <a:pt x="141" y="106"/>
                  <a:pt x="141" y="106"/>
                </a:cubicBezTo>
                <a:cubicBezTo>
                  <a:pt x="141" y="276"/>
                  <a:pt x="141" y="276"/>
                  <a:pt x="141" y="276"/>
                </a:cubicBezTo>
                <a:lnTo>
                  <a:pt x="141" y="276"/>
                </a:lnTo>
                <a:cubicBezTo>
                  <a:pt x="141" y="332"/>
                  <a:pt x="141" y="332"/>
                  <a:pt x="141" y="332"/>
                </a:cubicBezTo>
                <a:lnTo>
                  <a:pt x="141" y="332"/>
                </a:lnTo>
                <a:cubicBezTo>
                  <a:pt x="141" y="502"/>
                  <a:pt x="141" y="502"/>
                  <a:pt x="141" y="502"/>
                </a:cubicBezTo>
                <a:cubicBezTo>
                  <a:pt x="177" y="466"/>
                  <a:pt x="177" y="466"/>
                  <a:pt x="177" y="466"/>
                </a:cubicBezTo>
                <a:lnTo>
                  <a:pt x="177" y="466"/>
                </a:lnTo>
                <a:cubicBezTo>
                  <a:pt x="184" y="459"/>
                  <a:pt x="191" y="452"/>
                  <a:pt x="198" y="452"/>
                </a:cubicBezTo>
                <a:cubicBezTo>
                  <a:pt x="219" y="452"/>
                  <a:pt x="226" y="466"/>
                  <a:pt x="226" y="480"/>
                </a:cubicBezTo>
                <a:cubicBezTo>
                  <a:pt x="226" y="488"/>
                  <a:pt x="226" y="495"/>
                  <a:pt x="219" y="502"/>
                </a:cubicBezTo>
                <a:lnTo>
                  <a:pt x="219" y="502"/>
                </a:lnTo>
                <a:cubicBezTo>
                  <a:pt x="134" y="594"/>
                  <a:pt x="134" y="594"/>
                  <a:pt x="134" y="594"/>
                </a:cubicBezTo>
                <a:lnTo>
                  <a:pt x="134" y="594"/>
                </a:lnTo>
                <a:cubicBezTo>
                  <a:pt x="134" y="601"/>
                  <a:pt x="127" y="608"/>
                  <a:pt x="113" y="608"/>
                </a:cubicBezTo>
                <a:cubicBezTo>
                  <a:pt x="106" y="608"/>
                  <a:pt x="99" y="601"/>
                  <a:pt x="92" y="594"/>
                </a:cubicBezTo>
                <a:lnTo>
                  <a:pt x="92" y="594"/>
                </a:lnTo>
                <a:cubicBezTo>
                  <a:pt x="7" y="502"/>
                  <a:pt x="7" y="502"/>
                  <a:pt x="7" y="502"/>
                </a:cubicBezTo>
                <a:lnTo>
                  <a:pt x="7" y="502"/>
                </a:lnTo>
                <a:cubicBezTo>
                  <a:pt x="7" y="495"/>
                  <a:pt x="0" y="488"/>
                  <a:pt x="0" y="480"/>
                </a:cubicBezTo>
                <a:cubicBezTo>
                  <a:pt x="0" y="466"/>
                  <a:pt x="14" y="452"/>
                  <a:pt x="28" y="452"/>
                </a:cubicBezTo>
                <a:cubicBezTo>
                  <a:pt x="42" y="452"/>
                  <a:pt x="49" y="459"/>
                  <a:pt x="49" y="466"/>
                </a:cubicBezTo>
                <a:lnTo>
                  <a:pt x="49" y="466"/>
                </a:lnTo>
                <a:cubicBezTo>
                  <a:pt x="85" y="502"/>
                  <a:pt x="85" y="502"/>
                  <a:pt x="85" y="502"/>
                </a:cubicBezTo>
                <a:cubicBezTo>
                  <a:pt x="85" y="332"/>
                  <a:pt x="85" y="332"/>
                  <a:pt x="85" y="332"/>
                </a:cubicBezTo>
                <a:lnTo>
                  <a:pt x="85" y="332"/>
                </a:lnTo>
                <a:cubicBezTo>
                  <a:pt x="85" y="276"/>
                  <a:pt x="85" y="276"/>
                  <a:pt x="85" y="276"/>
                </a:cubicBezTo>
                <a:lnTo>
                  <a:pt x="85" y="276"/>
                </a:lnTo>
                <a:cubicBezTo>
                  <a:pt x="85" y="106"/>
                  <a:pt x="85" y="106"/>
                  <a:pt x="85" y="106"/>
                </a:cubicBezTo>
                <a:cubicBezTo>
                  <a:pt x="49" y="141"/>
                  <a:pt x="49" y="141"/>
                  <a:pt x="49" y="141"/>
                </a:cubicBezTo>
                <a:lnTo>
                  <a:pt x="49" y="141"/>
                </a:lnTo>
                <a:cubicBezTo>
                  <a:pt x="49" y="148"/>
                  <a:pt x="42" y="155"/>
                  <a:pt x="28" y="155"/>
                </a:cubicBezTo>
                <a:cubicBezTo>
                  <a:pt x="14" y="155"/>
                  <a:pt x="0" y="141"/>
                  <a:pt x="0" y="127"/>
                </a:cubicBezTo>
                <a:cubicBezTo>
                  <a:pt x="0" y="120"/>
                  <a:pt x="7" y="113"/>
                  <a:pt x="7" y="106"/>
                </a:cubicBezTo>
                <a:lnTo>
                  <a:pt x="7" y="106"/>
                </a:lnTo>
                <a:cubicBezTo>
                  <a:pt x="92" y="14"/>
                  <a:pt x="92" y="14"/>
                  <a:pt x="92" y="14"/>
                </a:cubicBezTo>
                <a:lnTo>
                  <a:pt x="92" y="14"/>
                </a:lnTo>
                <a:cubicBezTo>
                  <a:pt x="99" y="7"/>
                  <a:pt x="106" y="0"/>
                  <a:pt x="113" y="0"/>
                </a:cubicBezTo>
                <a:cubicBezTo>
                  <a:pt x="127" y="0"/>
                  <a:pt x="134" y="7"/>
                  <a:pt x="134" y="14"/>
                </a:cubicBezTo>
                <a:lnTo>
                  <a:pt x="134" y="14"/>
                </a:lnTo>
                <a:cubicBezTo>
                  <a:pt x="219" y="106"/>
                  <a:pt x="219" y="106"/>
                  <a:pt x="219" y="106"/>
                </a:cubicBezTo>
                <a:lnTo>
                  <a:pt x="219" y="106"/>
                </a:lnTo>
                <a:cubicBezTo>
                  <a:pt x="226" y="113"/>
                  <a:pt x="226" y="120"/>
                  <a:pt x="226" y="127"/>
                </a:cubicBezTo>
                <a:cubicBezTo>
                  <a:pt x="226" y="141"/>
                  <a:pt x="219" y="155"/>
                  <a:pt x="198" y="15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7" name="Freeform 83"/>
          <p:cNvSpPr>
            <a:spLocks noChangeArrowheads="1"/>
          </p:cNvSpPr>
          <p:nvPr/>
        </p:nvSpPr>
        <p:spPr bwMode="auto">
          <a:xfrm>
            <a:off x="4240696" y="8860370"/>
            <a:ext cx="448617" cy="584200"/>
          </a:xfrm>
          <a:custGeom>
            <a:avLst/>
            <a:gdLst>
              <a:gd name="T0" fmla="*/ 459 w 467"/>
              <a:gd name="T1" fmla="*/ 502 h 609"/>
              <a:gd name="T2" fmla="*/ 374 w 467"/>
              <a:gd name="T3" fmla="*/ 594 h 609"/>
              <a:gd name="T4" fmla="*/ 353 w 467"/>
              <a:gd name="T5" fmla="*/ 608 h 609"/>
              <a:gd name="T6" fmla="*/ 332 w 467"/>
              <a:gd name="T7" fmla="*/ 594 h 609"/>
              <a:gd name="T8" fmla="*/ 247 w 467"/>
              <a:gd name="T9" fmla="*/ 502 h 609"/>
              <a:gd name="T10" fmla="*/ 268 w 467"/>
              <a:gd name="T11" fmla="*/ 452 h 609"/>
              <a:gd name="T12" fmla="*/ 290 w 467"/>
              <a:gd name="T13" fmla="*/ 466 h 609"/>
              <a:gd name="T14" fmla="*/ 325 w 467"/>
              <a:gd name="T15" fmla="*/ 367 h 609"/>
              <a:gd name="T16" fmla="*/ 325 w 467"/>
              <a:gd name="T17" fmla="*/ 247 h 609"/>
              <a:gd name="T18" fmla="*/ 325 w 467"/>
              <a:gd name="T19" fmla="*/ 106 h 609"/>
              <a:gd name="T20" fmla="*/ 325 w 467"/>
              <a:gd name="T21" fmla="*/ 28 h 609"/>
              <a:gd name="T22" fmla="*/ 381 w 467"/>
              <a:gd name="T23" fmla="*/ 28 h 609"/>
              <a:gd name="T24" fmla="*/ 381 w 467"/>
              <a:gd name="T25" fmla="*/ 276 h 609"/>
              <a:gd name="T26" fmla="*/ 381 w 467"/>
              <a:gd name="T27" fmla="*/ 332 h 609"/>
              <a:gd name="T28" fmla="*/ 417 w 467"/>
              <a:gd name="T29" fmla="*/ 466 h 609"/>
              <a:gd name="T30" fmla="*/ 438 w 467"/>
              <a:gd name="T31" fmla="*/ 452 h 609"/>
              <a:gd name="T32" fmla="*/ 459 w 467"/>
              <a:gd name="T33" fmla="*/ 502 h 609"/>
              <a:gd name="T34" fmla="*/ 198 w 467"/>
              <a:gd name="T35" fmla="*/ 155 h 609"/>
              <a:gd name="T36" fmla="*/ 176 w 467"/>
              <a:gd name="T37" fmla="*/ 141 h 609"/>
              <a:gd name="T38" fmla="*/ 141 w 467"/>
              <a:gd name="T39" fmla="*/ 276 h 609"/>
              <a:gd name="T40" fmla="*/ 141 w 467"/>
              <a:gd name="T41" fmla="*/ 332 h 609"/>
              <a:gd name="T42" fmla="*/ 141 w 467"/>
              <a:gd name="T43" fmla="*/ 580 h 609"/>
              <a:gd name="T44" fmla="*/ 85 w 467"/>
              <a:gd name="T45" fmla="*/ 580 h 609"/>
              <a:gd name="T46" fmla="*/ 85 w 467"/>
              <a:gd name="T47" fmla="*/ 502 h 609"/>
              <a:gd name="T48" fmla="*/ 85 w 467"/>
              <a:gd name="T49" fmla="*/ 360 h 609"/>
              <a:gd name="T50" fmla="*/ 85 w 467"/>
              <a:gd name="T51" fmla="*/ 240 h 609"/>
              <a:gd name="T52" fmla="*/ 49 w 467"/>
              <a:gd name="T53" fmla="*/ 141 h 609"/>
              <a:gd name="T54" fmla="*/ 28 w 467"/>
              <a:gd name="T55" fmla="*/ 155 h 609"/>
              <a:gd name="T56" fmla="*/ 7 w 467"/>
              <a:gd name="T57" fmla="*/ 106 h 609"/>
              <a:gd name="T58" fmla="*/ 92 w 467"/>
              <a:gd name="T59" fmla="*/ 14 h 609"/>
              <a:gd name="T60" fmla="*/ 113 w 467"/>
              <a:gd name="T61" fmla="*/ 0 h 609"/>
              <a:gd name="T62" fmla="*/ 134 w 467"/>
              <a:gd name="T63" fmla="*/ 14 h 609"/>
              <a:gd name="T64" fmla="*/ 219 w 467"/>
              <a:gd name="T65" fmla="*/ 106 h 609"/>
              <a:gd name="T66" fmla="*/ 198 w 467"/>
              <a:gd name="T67" fmla="*/ 15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7" h="609">
                <a:moveTo>
                  <a:pt x="459" y="502"/>
                </a:moveTo>
                <a:lnTo>
                  <a:pt x="459" y="502"/>
                </a:lnTo>
                <a:lnTo>
                  <a:pt x="459" y="502"/>
                </a:lnTo>
                <a:cubicBezTo>
                  <a:pt x="374" y="594"/>
                  <a:pt x="374" y="594"/>
                  <a:pt x="374" y="594"/>
                </a:cubicBezTo>
                <a:lnTo>
                  <a:pt x="374" y="594"/>
                </a:lnTo>
                <a:cubicBezTo>
                  <a:pt x="374" y="601"/>
                  <a:pt x="367" y="608"/>
                  <a:pt x="353" y="608"/>
                </a:cubicBezTo>
                <a:cubicBezTo>
                  <a:pt x="346" y="608"/>
                  <a:pt x="339" y="601"/>
                  <a:pt x="332" y="594"/>
                </a:cubicBezTo>
                <a:lnTo>
                  <a:pt x="332" y="594"/>
                </a:lnTo>
                <a:cubicBezTo>
                  <a:pt x="247" y="502"/>
                  <a:pt x="247" y="502"/>
                  <a:pt x="247" y="502"/>
                </a:cubicBezTo>
                <a:lnTo>
                  <a:pt x="247" y="502"/>
                </a:lnTo>
                <a:cubicBezTo>
                  <a:pt x="247" y="495"/>
                  <a:pt x="240" y="488"/>
                  <a:pt x="240" y="480"/>
                </a:cubicBezTo>
                <a:cubicBezTo>
                  <a:pt x="240" y="466"/>
                  <a:pt x="254" y="452"/>
                  <a:pt x="268" y="452"/>
                </a:cubicBezTo>
                <a:cubicBezTo>
                  <a:pt x="283" y="452"/>
                  <a:pt x="290" y="459"/>
                  <a:pt x="290" y="466"/>
                </a:cubicBezTo>
                <a:lnTo>
                  <a:pt x="290" y="466"/>
                </a:lnTo>
                <a:cubicBezTo>
                  <a:pt x="325" y="502"/>
                  <a:pt x="325" y="502"/>
                  <a:pt x="325" y="502"/>
                </a:cubicBezTo>
                <a:cubicBezTo>
                  <a:pt x="325" y="367"/>
                  <a:pt x="325" y="367"/>
                  <a:pt x="325" y="367"/>
                </a:cubicBezTo>
                <a:lnTo>
                  <a:pt x="325" y="367"/>
                </a:lnTo>
                <a:cubicBezTo>
                  <a:pt x="325" y="247"/>
                  <a:pt x="325" y="247"/>
                  <a:pt x="325" y="247"/>
                </a:cubicBezTo>
                <a:lnTo>
                  <a:pt x="325" y="247"/>
                </a:lnTo>
                <a:cubicBezTo>
                  <a:pt x="325" y="106"/>
                  <a:pt x="325" y="106"/>
                  <a:pt x="325" y="106"/>
                </a:cubicBezTo>
                <a:lnTo>
                  <a:pt x="325" y="106"/>
                </a:lnTo>
                <a:cubicBezTo>
                  <a:pt x="325" y="28"/>
                  <a:pt x="325" y="28"/>
                  <a:pt x="325" y="28"/>
                </a:cubicBezTo>
                <a:cubicBezTo>
                  <a:pt x="325" y="14"/>
                  <a:pt x="339" y="0"/>
                  <a:pt x="353" y="0"/>
                </a:cubicBezTo>
                <a:cubicBezTo>
                  <a:pt x="374" y="0"/>
                  <a:pt x="381" y="14"/>
                  <a:pt x="381" y="28"/>
                </a:cubicBezTo>
                <a:cubicBezTo>
                  <a:pt x="381" y="212"/>
                  <a:pt x="381" y="212"/>
                  <a:pt x="381" y="212"/>
                </a:cubicBezTo>
                <a:cubicBezTo>
                  <a:pt x="381" y="276"/>
                  <a:pt x="381" y="276"/>
                  <a:pt x="381" y="276"/>
                </a:cubicBezTo>
                <a:lnTo>
                  <a:pt x="381" y="276"/>
                </a:lnTo>
                <a:cubicBezTo>
                  <a:pt x="381" y="332"/>
                  <a:pt x="381" y="332"/>
                  <a:pt x="381" y="332"/>
                </a:cubicBezTo>
                <a:cubicBezTo>
                  <a:pt x="381" y="502"/>
                  <a:pt x="381" y="502"/>
                  <a:pt x="381" y="502"/>
                </a:cubicBezTo>
                <a:cubicBezTo>
                  <a:pt x="417" y="466"/>
                  <a:pt x="417" y="466"/>
                  <a:pt x="417" y="466"/>
                </a:cubicBezTo>
                <a:lnTo>
                  <a:pt x="417" y="466"/>
                </a:lnTo>
                <a:cubicBezTo>
                  <a:pt x="424" y="459"/>
                  <a:pt x="431" y="452"/>
                  <a:pt x="438" y="452"/>
                </a:cubicBezTo>
                <a:cubicBezTo>
                  <a:pt x="459" y="452"/>
                  <a:pt x="466" y="466"/>
                  <a:pt x="466" y="480"/>
                </a:cubicBezTo>
                <a:cubicBezTo>
                  <a:pt x="466" y="488"/>
                  <a:pt x="466" y="495"/>
                  <a:pt x="459" y="502"/>
                </a:cubicBezTo>
                <a:close/>
                <a:moveTo>
                  <a:pt x="198" y="155"/>
                </a:moveTo>
                <a:lnTo>
                  <a:pt x="198" y="155"/>
                </a:lnTo>
                <a:cubicBezTo>
                  <a:pt x="183" y="155"/>
                  <a:pt x="176" y="148"/>
                  <a:pt x="176" y="141"/>
                </a:cubicBezTo>
                <a:lnTo>
                  <a:pt x="176" y="141"/>
                </a:lnTo>
                <a:cubicBezTo>
                  <a:pt x="141" y="106"/>
                  <a:pt x="141" y="106"/>
                  <a:pt x="141" y="106"/>
                </a:cubicBezTo>
                <a:cubicBezTo>
                  <a:pt x="141" y="276"/>
                  <a:pt x="141" y="276"/>
                  <a:pt x="141" y="276"/>
                </a:cubicBezTo>
                <a:lnTo>
                  <a:pt x="141" y="276"/>
                </a:lnTo>
                <a:cubicBezTo>
                  <a:pt x="141" y="332"/>
                  <a:pt x="141" y="332"/>
                  <a:pt x="141" y="332"/>
                </a:cubicBezTo>
                <a:cubicBezTo>
                  <a:pt x="141" y="396"/>
                  <a:pt x="141" y="396"/>
                  <a:pt x="141" y="396"/>
                </a:cubicBezTo>
                <a:cubicBezTo>
                  <a:pt x="141" y="580"/>
                  <a:pt x="141" y="580"/>
                  <a:pt x="141" y="580"/>
                </a:cubicBezTo>
                <a:cubicBezTo>
                  <a:pt x="141" y="594"/>
                  <a:pt x="127" y="608"/>
                  <a:pt x="113" y="608"/>
                </a:cubicBezTo>
                <a:cubicBezTo>
                  <a:pt x="92" y="608"/>
                  <a:pt x="85" y="594"/>
                  <a:pt x="85" y="580"/>
                </a:cubicBezTo>
                <a:cubicBezTo>
                  <a:pt x="85" y="502"/>
                  <a:pt x="85" y="502"/>
                  <a:pt x="85" y="502"/>
                </a:cubicBezTo>
                <a:lnTo>
                  <a:pt x="85" y="502"/>
                </a:lnTo>
                <a:cubicBezTo>
                  <a:pt x="85" y="360"/>
                  <a:pt x="85" y="360"/>
                  <a:pt x="85" y="360"/>
                </a:cubicBezTo>
                <a:lnTo>
                  <a:pt x="85" y="360"/>
                </a:lnTo>
                <a:cubicBezTo>
                  <a:pt x="85" y="240"/>
                  <a:pt x="85" y="240"/>
                  <a:pt x="85" y="240"/>
                </a:cubicBezTo>
                <a:lnTo>
                  <a:pt x="85" y="240"/>
                </a:lnTo>
                <a:cubicBezTo>
                  <a:pt x="85" y="106"/>
                  <a:pt x="85" y="106"/>
                  <a:pt x="85" y="106"/>
                </a:cubicBezTo>
                <a:cubicBezTo>
                  <a:pt x="49" y="141"/>
                  <a:pt x="49" y="141"/>
                  <a:pt x="49" y="141"/>
                </a:cubicBezTo>
                <a:lnTo>
                  <a:pt x="49" y="141"/>
                </a:lnTo>
                <a:cubicBezTo>
                  <a:pt x="42" y="148"/>
                  <a:pt x="35" y="155"/>
                  <a:pt x="28" y="155"/>
                </a:cubicBezTo>
                <a:cubicBezTo>
                  <a:pt x="7" y="155"/>
                  <a:pt x="0" y="141"/>
                  <a:pt x="0" y="127"/>
                </a:cubicBezTo>
                <a:cubicBezTo>
                  <a:pt x="0" y="120"/>
                  <a:pt x="0" y="113"/>
                  <a:pt x="7" y="106"/>
                </a:cubicBezTo>
                <a:lnTo>
                  <a:pt x="7" y="106"/>
                </a:lnTo>
                <a:cubicBezTo>
                  <a:pt x="92" y="14"/>
                  <a:pt x="92" y="14"/>
                  <a:pt x="92" y="14"/>
                </a:cubicBezTo>
                <a:lnTo>
                  <a:pt x="92" y="14"/>
                </a:lnTo>
                <a:cubicBezTo>
                  <a:pt x="92" y="7"/>
                  <a:pt x="99" y="0"/>
                  <a:pt x="113" y="0"/>
                </a:cubicBezTo>
                <a:cubicBezTo>
                  <a:pt x="120" y="0"/>
                  <a:pt x="127" y="7"/>
                  <a:pt x="134" y="14"/>
                </a:cubicBezTo>
                <a:lnTo>
                  <a:pt x="134" y="14"/>
                </a:lnTo>
                <a:cubicBezTo>
                  <a:pt x="219" y="106"/>
                  <a:pt x="219" y="106"/>
                  <a:pt x="219" y="106"/>
                </a:cubicBezTo>
                <a:lnTo>
                  <a:pt x="219" y="106"/>
                </a:lnTo>
                <a:cubicBezTo>
                  <a:pt x="219" y="113"/>
                  <a:pt x="226" y="120"/>
                  <a:pt x="226" y="127"/>
                </a:cubicBezTo>
                <a:cubicBezTo>
                  <a:pt x="226" y="141"/>
                  <a:pt x="212" y="155"/>
                  <a:pt x="198" y="15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8" name="Freeform 84"/>
          <p:cNvSpPr>
            <a:spLocks noChangeArrowheads="1"/>
          </p:cNvSpPr>
          <p:nvPr/>
        </p:nvSpPr>
        <p:spPr bwMode="auto">
          <a:xfrm>
            <a:off x="3161479" y="8928103"/>
            <a:ext cx="579814" cy="448733"/>
          </a:xfrm>
          <a:custGeom>
            <a:avLst/>
            <a:gdLst>
              <a:gd name="T0" fmla="*/ 594 w 602"/>
              <a:gd name="T1" fmla="*/ 134 h 467"/>
              <a:gd name="T2" fmla="*/ 502 w 602"/>
              <a:gd name="T3" fmla="*/ 219 h 467"/>
              <a:gd name="T4" fmla="*/ 481 w 602"/>
              <a:gd name="T5" fmla="*/ 226 h 467"/>
              <a:gd name="T6" fmla="*/ 459 w 602"/>
              <a:gd name="T7" fmla="*/ 176 h 467"/>
              <a:gd name="T8" fmla="*/ 502 w 602"/>
              <a:gd name="T9" fmla="*/ 141 h 467"/>
              <a:gd name="T10" fmla="*/ 332 w 602"/>
              <a:gd name="T11" fmla="*/ 141 h 467"/>
              <a:gd name="T12" fmla="*/ 276 w 602"/>
              <a:gd name="T13" fmla="*/ 141 h 467"/>
              <a:gd name="T14" fmla="*/ 28 w 602"/>
              <a:gd name="T15" fmla="*/ 141 h 467"/>
              <a:gd name="T16" fmla="*/ 28 w 602"/>
              <a:gd name="T17" fmla="*/ 84 h 467"/>
              <a:gd name="T18" fmla="*/ 99 w 602"/>
              <a:gd name="T19" fmla="*/ 84 h 467"/>
              <a:gd name="T20" fmla="*/ 247 w 602"/>
              <a:gd name="T21" fmla="*/ 84 h 467"/>
              <a:gd name="T22" fmla="*/ 368 w 602"/>
              <a:gd name="T23" fmla="*/ 84 h 467"/>
              <a:gd name="T24" fmla="*/ 459 w 602"/>
              <a:gd name="T25" fmla="*/ 49 h 467"/>
              <a:gd name="T26" fmla="*/ 452 w 602"/>
              <a:gd name="T27" fmla="*/ 28 h 467"/>
              <a:gd name="T28" fmla="*/ 502 w 602"/>
              <a:gd name="T29" fmla="*/ 7 h 467"/>
              <a:gd name="T30" fmla="*/ 594 w 602"/>
              <a:gd name="T31" fmla="*/ 91 h 467"/>
              <a:gd name="T32" fmla="*/ 601 w 602"/>
              <a:gd name="T33" fmla="*/ 113 h 467"/>
              <a:gd name="T34" fmla="*/ 7 w 602"/>
              <a:gd name="T35" fmla="*/ 332 h 467"/>
              <a:gd name="T36" fmla="*/ 7 w 602"/>
              <a:gd name="T37" fmla="*/ 332 h 467"/>
              <a:gd name="T38" fmla="*/ 106 w 602"/>
              <a:gd name="T39" fmla="*/ 247 h 467"/>
              <a:gd name="T40" fmla="*/ 148 w 602"/>
              <a:gd name="T41" fmla="*/ 268 h 467"/>
              <a:gd name="T42" fmla="*/ 141 w 602"/>
              <a:gd name="T43" fmla="*/ 289 h 467"/>
              <a:gd name="T44" fmla="*/ 233 w 602"/>
              <a:gd name="T45" fmla="*/ 325 h 467"/>
              <a:gd name="T46" fmla="*/ 361 w 602"/>
              <a:gd name="T47" fmla="*/ 325 h 467"/>
              <a:gd name="T48" fmla="*/ 502 w 602"/>
              <a:gd name="T49" fmla="*/ 325 h 467"/>
              <a:gd name="T50" fmla="*/ 572 w 602"/>
              <a:gd name="T51" fmla="*/ 325 h 467"/>
              <a:gd name="T52" fmla="*/ 572 w 602"/>
              <a:gd name="T53" fmla="*/ 381 h 467"/>
              <a:gd name="T54" fmla="*/ 332 w 602"/>
              <a:gd name="T55" fmla="*/ 381 h 467"/>
              <a:gd name="T56" fmla="*/ 276 w 602"/>
              <a:gd name="T57" fmla="*/ 381 h 467"/>
              <a:gd name="T58" fmla="*/ 99 w 602"/>
              <a:gd name="T59" fmla="*/ 381 h 467"/>
              <a:gd name="T60" fmla="*/ 141 w 602"/>
              <a:gd name="T61" fmla="*/ 417 h 467"/>
              <a:gd name="T62" fmla="*/ 120 w 602"/>
              <a:gd name="T63" fmla="*/ 466 h 467"/>
              <a:gd name="T64" fmla="*/ 106 w 602"/>
              <a:gd name="T65" fmla="*/ 459 h 467"/>
              <a:gd name="T66" fmla="*/ 7 w 602"/>
              <a:gd name="T67" fmla="*/ 374 h 467"/>
              <a:gd name="T68" fmla="*/ 7 w 602"/>
              <a:gd name="T69" fmla="*/ 33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467">
                <a:moveTo>
                  <a:pt x="594" y="134"/>
                </a:moveTo>
                <a:lnTo>
                  <a:pt x="594" y="134"/>
                </a:lnTo>
                <a:lnTo>
                  <a:pt x="594" y="134"/>
                </a:lnTo>
                <a:cubicBezTo>
                  <a:pt x="502" y="219"/>
                  <a:pt x="502" y="219"/>
                  <a:pt x="502" y="219"/>
                </a:cubicBezTo>
                <a:lnTo>
                  <a:pt x="502" y="219"/>
                </a:lnTo>
                <a:cubicBezTo>
                  <a:pt x="495" y="219"/>
                  <a:pt x="488" y="226"/>
                  <a:pt x="481" y="226"/>
                </a:cubicBezTo>
                <a:cubicBezTo>
                  <a:pt x="467" y="226"/>
                  <a:pt x="452" y="212"/>
                  <a:pt x="452" y="198"/>
                </a:cubicBezTo>
                <a:cubicBezTo>
                  <a:pt x="452" y="183"/>
                  <a:pt x="459" y="176"/>
                  <a:pt x="459" y="176"/>
                </a:cubicBezTo>
                <a:lnTo>
                  <a:pt x="459" y="176"/>
                </a:lnTo>
                <a:cubicBezTo>
                  <a:pt x="502" y="141"/>
                  <a:pt x="502" y="141"/>
                  <a:pt x="502" y="141"/>
                </a:cubicBezTo>
                <a:cubicBezTo>
                  <a:pt x="332" y="141"/>
                  <a:pt x="332" y="141"/>
                  <a:pt x="332" y="141"/>
                </a:cubicBezTo>
                <a:lnTo>
                  <a:pt x="332" y="141"/>
                </a:lnTo>
                <a:cubicBezTo>
                  <a:pt x="276" y="141"/>
                  <a:pt x="276" y="141"/>
                  <a:pt x="276" y="141"/>
                </a:cubicBezTo>
                <a:lnTo>
                  <a:pt x="276" y="141"/>
                </a:lnTo>
                <a:cubicBezTo>
                  <a:pt x="205" y="141"/>
                  <a:pt x="205" y="141"/>
                  <a:pt x="205" y="141"/>
                </a:cubicBezTo>
                <a:cubicBezTo>
                  <a:pt x="28" y="141"/>
                  <a:pt x="28" y="141"/>
                  <a:pt x="28" y="141"/>
                </a:cubicBezTo>
                <a:cubicBezTo>
                  <a:pt x="14" y="141"/>
                  <a:pt x="0" y="127"/>
                  <a:pt x="0" y="113"/>
                </a:cubicBezTo>
                <a:cubicBezTo>
                  <a:pt x="0" y="91"/>
                  <a:pt x="14" y="84"/>
                  <a:pt x="28" y="84"/>
                </a:cubicBezTo>
                <a:cubicBezTo>
                  <a:pt x="99" y="84"/>
                  <a:pt x="99" y="84"/>
                  <a:pt x="99" y="84"/>
                </a:cubicBezTo>
                <a:lnTo>
                  <a:pt x="99" y="84"/>
                </a:lnTo>
                <a:cubicBezTo>
                  <a:pt x="247" y="84"/>
                  <a:pt x="247" y="84"/>
                  <a:pt x="247" y="84"/>
                </a:cubicBezTo>
                <a:lnTo>
                  <a:pt x="247" y="84"/>
                </a:lnTo>
                <a:cubicBezTo>
                  <a:pt x="368" y="84"/>
                  <a:pt x="368" y="84"/>
                  <a:pt x="368" y="84"/>
                </a:cubicBezTo>
                <a:lnTo>
                  <a:pt x="368" y="84"/>
                </a:lnTo>
                <a:cubicBezTo>
                  <a:pt x="502" y="84"/>
                  <a:pt x="502" y="84"/>
                  <a:pt x="502" y="84"/>
                </a:cubicBezTo>
                <a:cubicBezTo>
                  <a:pt x="459" y="49"/>
                  <a:pt x="459" y="49"/>
                  <a:pt x="459" y="49"/>
                </a:cubicBezTo>
                <a:lnTo>
                  <a:pt x="459" y="49"/>
                </a:lnTo>
                <a:cubicBezTo>
                  <a:pt x="459" y="42"/>
                  <a:pt x="452" y="35"/>
                  <a:pt x="452" y="28"/>
                </a:cubicBezTo>
                <a:cubicBezTo>
                  <a:pt x="452" y="7"/>
                  <a:pt x="467" y="0"/>
                  <a:pt x="481" y="0"/>
                </a:cubicBezTo>
                <a:cubicBezTo>
                  <a:pt x="488" y="0"/>
                  <a:pt x="495" y="0"/>
                  <a:pt x="502" y="7"/>
                </a:cubicBezTo>
                <a:lnTo>
                  <a:pt x="502" y="7"/>
                </a:lnTo>
                <a:cubicBezTo>
                  <a:pt x="594" y="91"/>
                  <a:pt x="594" y="91"/>
                  <a:pt x="594" y="91"/>
                </a:cubicBezTo>
                <a:lnTo>
                  <a:pt x="594" y="91"/>
                </a:lnTo>
                <a:cubicBezTo>
                  <a:pt x="601" y="91"/>
                  <a:pt x="601" y="98"/>
                  <a:pt x="601" y="113"/>
                </a:cubicBezTo>
                <a:cubicBezTo>
                  <a:pt x="601" y="120"/>
                  <a:pt x="601" y="127"/>
                  <a:pt x="594" y="134"/>
                </a:cubicBezTo>
                <a:close/>
                <a:moveTo>
                  <a:pt x="7" y="332"/>
                </a:moveTo>
                <a:lnTo>
                  <a:pt x="7" y="332"/>
                </a:lnTo>
                <a:lnTo>
                  <a:pt x="7" y="332"/>
                </a:lnTo>
                <a:cubicBezTo>
                  <a:pt x="106" y="247"/>
                  <a:pt x="106" y="247"/>
                  <a:pt x="106" y="247"/>
                </a:cubicBezTo>
                <a:lnTo>
                  <a:pt x="106" y="247"/>
                </a:lnTo>
                <a:cubicBezTo>
                  <a:pt x="106" y="247"/>
                  <a:pt x="113" y="240"/>
                  <a:pt x="120" y="240"/>
                </a:cubicBezTo>
                <a:cubicBezTo>
                  <a:pt x="141" y="240"/>
                  <a:pt x="148" y="254"/>
                  <a:pt x="148" y="268"/>
                </a:cubicBezTo>
                <a:cubicBezTo>
                  <a:pt x="148" y="282"/>
                  <a:pt x="148" y="289"/>
                  <a:pt x="141" y="289"/>
                </a:cubicBezTo>
                <a:lnTo>
                  <a:pt x="141" y="289"/>
                </a:lnTo>
                <a:cubicBezTo>
                  <a:pt x="99" y="325"/>
                  <a:pt x="99" y="325"/>
                  <a:pt x="99" y="325"/>
                </a:cubicBezTo>
                <a:cubicBezTo>
                  <a:pt x="233" y="325"/>
                  <a:pt x="233" y="325"/>
                  <a:pt x="233" y="325"/>
                </a:cubicBezTo>
                <a:lnTo>
                  <a:pt x="233" y="325"/>
                </a:lnTo>
                <a:cubicBezTo>
                  <a:pt x="361" y="325"/>
                  <a:pt x="361" y="325"/>
                  <a:pt x="361" y="325"/>
                </a:cubicBezTo>
                <a:lnTo>
                  <a:pt x="361" y="325"/>
                </a:lnTo>
                <a:cubicBezTo>
                  <a:pt x="502" y="325"/>
                  <a:pt x="502" y="325"/>
                  <a:pt x="502" y="325"/>
                </a:cubicBezTo>
                <a:lnTo>
                  <a:pt x="502" y="325"/>
                </a:lnTo>
                <a:cubicBezTo>
                  <a:pt x="572" y="325"/>
                  <a:pt x="572" y="325"/>
                  <a:pt x="572" y="325"/>
                </a:cubicBezTo>
                <a:cubicBezTo>
                  <a:pt x="594" y="325"/>
                  <a:pt x="601" y="339"/>
                  <a:pt x="601" y="353"/>
                </a:cubicBezTo>
                <a:cubicBezTo>
                  <a:pt x="601" y="374"/>
                  <a:pt x="594" y="381"/>
                  <a:pt x="572" y="381"/>
                </a:cubicBezTo>
                <a:cubicBezTo>
                  <a:pt x="396" y="381"/>
                  <a:pt x="396" y="381"/>
                  <a:pt x="396" y="381"/>
                </a:cubicBezTo>
                <a:cubicBezTo>
                  <a:pt x="332" y="381"/>
                  <a:pt x="332" y="381"/>
                  <a:pt x="332" y="381"/>
                </a:cubicBezTo>
                <a:lnTo>
                  <a:pt x="332" y="381"/>
                </a:lnTo>
                <a:cubicBezTo>
                  <a:pt x="276" y="381"/>
                  <a:pt x="276" y="381"/>
                  <a:pt x="276" y="381"/>
                </a:cubicBezTo>
                <a:lnTo>
                  <a:pt x="276" y="381"/>
                </a:lnTo>
                <a:cubicBezTo>
                  <a:pt x="99" y="381"/>
                  <a:pt x="99" y="381"/>
                  <a:pt x="99" y="381"/>
                </a:cubicBezTo>
                <a:cubicBezTo>
                  <a:pt x="141" y="417"/>
                  <a:pt x="141" y="417"/>
                  <a:pt x="141" y="417"/>
                </a:cubicBezTo>
                <a:lnTo>
                  <a:pt x="141" y="417"/>
                </a:lnTo>
                <a:cubicBezTo>
                  <a:pt x="148" y="424"/>
                  <a:pt x="148" y="431"/>
                  <a:pt x="148" y="438"/>
                </a:cubicBezTo>
                <a:cubicBezTo>
                  <a:pt x="148" y="459"/>
                  <a:pt x="141" y="466"/>
                  <a:pt x="120" y="466"/>
                </a:cubicBezTo>
                <a:cubicBezTo>
                  <a:pt x="113" y="466"/>
                  <a:pt x="106" y="466"/>
                  <a:pt x="106" y="459"/>
                </a:cubicBezTo>
                <a:lnTo>
                  <a:pt x="106" y="459"/>
                </a:lnTo>
                <a:cubicBezTo>
                  <a:pt x="7" y="374"/>
                  <a:pt x="7" y="374"/>
                  <a:pt x="7" y="374"/>
                </a:cubicBezTo>
                <a:lnTo>
                  <a:pt x="7" y="374"/>
                </a:lnTo>
                <a:cubicBezTo>
                  <a:pt x="7" y="374"/>
                  <a:pt x="0" y="367"/>
                  <a:pt x="0" y="353"/>
                </a:cubicBezTo>
                <a:cubicBezTo>
                  <a:pt x="0" y="346"/>
                  <a:pt x="7" y="339"/>
                  <a:pt x="7" y="3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79" name="Freeform 85"/>
          <p:cNvSpPr>
            <a:spLocks noChangeArrowheads="1"/>
          </p:cNvSpPr>
          <p:nvPr/>
        </p:nvSpPr>
        <p:spPr bwMode="auto">
          <a:xfrm>
            <a:off x="14393821" y="7852836"/>
            <a:ext cx="402062" cy="579965"/>
          </a:xfrm>
          <a:custGeom>
            <a:avLst/>
            <a:gdLst>
              <a:gd name="T0" fmla="*/ 389 w 418"/>
              <a:gd name="T1" fmla="*/ 601 h 602"/>
              <a:gd name="T2" fmla="*/ 389 w 418"/>
              <a:gd name="T3" fmla="*/ 601 h 602"/>
              <a:gd name="T4" fmla="*/ 28 w 418"/>
              <a:gd name="T5" fmla="*/ 601 h 602"/>
              <a:gd name="T6" fmla="*/ 0 w 418"/>
              <a:gd name="T7" fmla="*/ 572 h 602"/>
              <a:gd name="T8" fmla="*/ 0 w 418"/>
              <a:gd name="T9" fmla="*/ 219 h 602"/>
              <a:gd name="T10" fmla="*/ 28 w 418"/>
              <a:gd name="T11" fmla="*/ 191 h 602"/>
              <a:gd name="T12" fmla="*/ 141 w 418"/>
              <a:gd name="T13" fmla="*/ 191 h 602"/>
              <a:gd name="T14" fmla="*/ 141 w 418"/>
              <a:gd name="T15" fmla="*/ 247 h 602"/>
              <a:gd name="T16" fmla="*/ 56 w 418"/>
              <a:gd name="T17" fmla="*/ 247 h 602"/>
              <a:gd name="T18" fmla="*/ 56 w 418"/>
              <a:gd name="T19" fmla="*/ 544 h 602"/>
              <a:gd name="T20" fmla="*/ 360 w 418"/>
              <a:gd name="T21" fmla="*/ 544 h 602"/>
              <a:gd name="T22" fmla="*/ 360 w 418"/>
              <a:gd name="T23" fmla="*/ 247 h 602"/>
              <a:gd name="T24" fmla="*/ 261 w 418"/>
              <a:gd name="T25" fmla="*/ 247 h 602"/>
              <a:gd name="T26" fmla="*/ 261 w 418"/>
              <a:gd name="T27" fmla="*/ 191 h 602"/>
              <a:gd name="T28" fmla="*/ 389 w 418"/>
              <a:gd name="T29" fmla="*/ 191 h 602"/>
              <a:gd name="T30" fmla="*/ 417 w 418"/>
              <a:gd name="T31" fmla="*/ 219 h 602"/>
              <a:gd name="T32" fmla="*/ 417 w 418"/>
              <a:gd name="T33" fmla="*/ 572 h 602"/>
              <a:gd name="T34" fmla="*/ 389 w 418"/>
              <a:gd name="T35" fmla="*/ 601 h 602"/>
              <a:gd name="T36" fmla="*/ 290 w 418"/>
              <a:gd name="T37" fmla="*/ 148 h 602"/>
              <a:gd name="T38" fmla="*/ 290 w 418"/>
              <a:gd name="T39" fmla="*/ 148 h 602"/>
              <a:gd name="T40" fmla="*/ 269 w 418"/>
              <a:gd name="T41" fmla="*/ 141 h 602"/>
              <a:gd name="T42" fmla="*/ 269 w 418"/>
              <a:gd name="T43" fmla="*/ 141 h 602"/>
              <a:gd name="T44" fmla="*/ 233 w 418"/>
              <a:gd name="T45" fmla="*/ 99 h 602"/>
              <a:gd name="T46" fmla="*/ 233 w 418"/>
              <a:gd name="T47" fmla="*/ 275 h 602"/>
              <a:gd name="T48" fmla="*/ 233 w 418"/>
              <a:gd name="T49" fmla="*/ 275 h 602"/>
              <a:gd name="T50" fmla="*/ 205 w 418"/>
              <a:gd name="T51" fmla="*/ 304 h 602"/>
              <a:gd name="T52" fmla="*/ 177 w 418"/>
              <a:gd name="T53" fmla="*/ 275 h 602"/>
              <a:gd name="T54" fmla="*/ 177 w 418"/>
              <a:gd name="T55" fmla="*/ 275 h 602"/>
              <a:gd name="T56" fmla="*/ 177 w 418"/>
              <a:gd name="T57" fmla="*/ 99 h 602"/>
              <a:gd name="T58" fmla="*/ 141 w 418"/>
              <a:gd name="T59" fmla="*/ 141 h 602"/>
              <a:gd name="T60" fmla="*/ 141 w 418"/>
              <a:gd name="T61" fmla="*/ 141 h 602"/>
              <a:gd name="T62" fmla="*/ 120 w 418"/>
              <a:gd name="T63" fmla="*/ 148 h 602"/>
              <a:gd name="T64" fmla="*/ 92 w 418"/>
              <a:gd name="T65" fmla="*/ 120 h 602"/>
              <a:gd name="T66" fmla="*/ 99 w 418"/>
              <a:gd name="T67" fmla="*/ 106 h 602"/>
              <a:gd name="T68" fmla="*/ 99 w 418"/>
              <a:gd name="T69" fmla="*/ 106 h 602"/>
              <a:gd name="T70" fmla="*/ 184 w 418"/>
              <a:gd name="T71" fmla="*/ 7 h 602"/>
              <a:gd name="T72" fmla="*/ 184 w 418"/>
              <a:gd name="T73" fmla="*/ 7 h 602"/>
              <a:gd name="T74" fmla="*/ 205 w 418"/>
              <a:gd name="T75" fmla="*/ 0 h 602"/>
              <a:gd name="T76" fmla="*/ 226 w 418"/>
              <a:gd name="T77" fmla="*/ 7 h 602"/>
              <a:gd name="T78" fmla="*/ 226 w 418"/>
              <a:gd name="T79" fmla="*/ 7 h 602"/>
              <a:gd name="T80" fmla="*/ 311 w 418"/>
              <a:gd name="T81" fmla="*/ 106 h 602"/>
              <a:gd name="T82" fmla="*/ 311 w 418"/>
              <a:gd name="T83" fmla="*/ 106 h 602"/>
              <a:gd name="T84" fmla="*/ 318 w 418"/>
              <a:gd name="T85" fmla="*/ 120 h 602"/>
              <a:gd name="T86" fmla="*/ 290 w 418"/>
              <a:gd name="T87" fmla="*/ 14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8" h="602">
                <a:moveTo>
                  <a:pt x="389" y="601"/>
                </a:moveTo>
                <a:lnTo>
                  <a:pt x="389" y="601"/>
                </a:lnTo>
                <a:cubicBezTo>
                  <a:pt x="28" y="601"/>
                  <a:pt x="28" y="601"/>
                  <a:pt x="28" y="601"/>
                </a:cubicBezTo>
                <a:cubicBezTo>
                  <a:pt x="14" y="601"/>
                  <a:pt x="0" y="593"/>
                  <a:pt x="0" y="572"/>
                </a:cubicBezTo>
                <a:cubicBezTo>
                  <a:pt x="0" y="219"/>
                  <a:pt x="0" y="219"/>
                  <a:pt x="0" y="219"/>
                </a:cubicBezTo>
                <a:cubicBezTo>
                  <a:pt x="0" y="198"/>
                  <a:pt x="14" y="191"/>
                  <a:pt x="28" y="191"/>
                </a:cubicBezTo>
                <a:cubicBezTo>
                  <a:pt x="141" y="191"/>
                  <a:pt x="141" y="191"/>
                  <a:pt x="141" y="191"/>
                </a:cubicBezTo>
                <a:cubicBezTo>
                  <a:pt x="141" y="247"/>
                  <a:pt x="141" y="247"/>
                  <a:pt x="141" y="247"/>
                </a:cubicBezTo>
                <a:cubicBezTo>
                  <a:pt x="56" y="247"/>
                  <a:pt x="56" y="247"/>
                  <a:pt x="56" y="247"/>
                </a:cubicBezTo>
                <a:cubicBezTo>
                  <a:pt x="56" y="544"/>
                  <a:pt x="56" y="544"/>
                  <a:pt x="56" y="544"/>
                </a:cubicBezTo>
                <a:cubicBezTo>
                  <a:pt x="360" y="544"/>
                  <a:pt x="360" y="544"/>
                  <a:pt x="360" y="544"/>
                </a:cubicBezTo>
                <a:cubicBezTo>
                  <a:pt x="360" y="247"/>
                  <a:pt x="360" y="247"/>
                  <a:pt x="360" y="247"/>
                </a:cubicBezTo>
                <a:cubicBezTo>
                  <a:pt x="261" y="247"/>
                  <a:pt x="261" y="247"/>
                  <a:pt x="261" y="247"/>
                </a:cubicBezTo>
                <a:cubicBezTo>
                  <a:pt x="261" y="191"/>
                  <a:pt x="261" y="191"/>
                  <a:pt x="261" y="191"/>
                </a:cubicBezTo>
                <a:cubicBezTo>
                  <a:pt x="389" y="191"/>
                  <a:pt x="389" y="191"/>
                  <a:pt x="389" y="191"/>
                </a:cubicBezTo>
                <a:cubicBezTo>
                  <a:pt x="403" y="191"/>
                  <a:pt x="417" y="198"/>
                  <a:pt x="417" y="219"/>
                </a:cubicBezTo>
                <a:cubicBezTo>
                  <a:pt x="417" y="572"/>
                  <a:pt x="417" y="572"/>
                  <a:pt x="417" y="572"/>
                </a:cubicBezTo>
                <a:cubicBezTo>
                  <a:pt x="417" y="593"/>
                  <a:pt x="403" y="601"/>
                  <a:pt x="389" y="601"/>
                </a:cubicBezTo>
                <a:close/>
                <a:moveTo>
                  <a:pt x="290" y="148"/>
                </a:moveTo>
                <a:lnTo>
                  <a:pt x="290" y="148"/>
                </a:lnTo>
                <a:cubicBezTo>
                  <a:pt x="283" y="148"/>
                  <a:pt x="276" y="148"/>
                  <a:pt x="269" y="141"/>
                </a:cubicBezTo>
                <a:lnTo>
                  <a:pt x="269" y="141"/>
                </a:lnTo>
                <a:cubicBezTo>
                  <a:pt x="233" y="99"/>
                  <a:pt x="233" y="99"/>
                  <a:pt x="233" y="99"/>
                </a:cubicBezTo>
                <a:cubicBezTo>
                  <a:pt x="233" y="275"/>
                  <a:pt x="233" y="275"/>
                  <a:pt x="233" y="275"/>
                </a:cubicBezTo>
                <a:lnTo>
                  <a:pt x="233" y="275"/>
                </a:lnTo>
                <a:cubicBezTo>
                  <a:pt x="233" y="290"/>
                  <a:pt x="226" y="304"/>
                  <a:pt x="205" y="304"/>
                </a:cubicBezTo>
                <a:cubicBezTo>
                  <a:pt x="191" y="304"/>
                  <a:pt x="177" y="290"/>
                  <a:pt x="177" y="275"/>
                </a:cubicBezTo>
                <a:lnTo>
                  <a:pt x="177" y="275"/>
                </a:lnTo>
                <a:cubicBezTo>
                  <a:pt x="177" y="99"/>
                  <a:pt x="177" y="99"/>
                  <a:pt x="177" y="99"/>
                </a:cubicBezTo>
                <a:cubicBezTo>
                  <a:pt x="141" y="141"/>
                  <a:pt x="141" y="141"/>
                  <a:pt x="141" y="141"/>
                </a:cubicBezTo>
                <a:lnTo>
                  <a:pt x="141" y="141"/>
                </a:lnTo>
                <a:cubicBezTo>
                  <a:pt x="141" y="148"/>
                  <a:pt x="134" y="148"/>
                  <a:pt x="120" y="148"/>
                </a:cubicBezTo>
                <a:cubicBezTo>
                  <a:pt x="106" y="148"/>
                  <a:pt x="92" y="141"/>
                  <a:pt x="92" y="120"/>
                </a:cubicBezTo>
                <a:cubicBezTo>
                  <a:pt x="92" y="113"/>
                  <a:pt x="99" y="106"/>
                  <a:pt x="99" y="106"/>
                </a:cubicBezTo>
                <a:lnTo>
                  <a:pt x="99" y="106"/>
                </a:lnTo>
                <a:cubicBezTo>
                  <a:pt x="184" y="7"/>
                  <a:pt x="184" y="7"/>
                  <a:pt x="184" y="7"/>
                </a:cubicBezTo>
                <a:lnTo>
                  <a:pt x="184" y="7"/>
                </a:lnTo>
                <a:cubicBezTo>
                  <a:pt x="191" y="7"/>
                  <a:pt x="198" y="0"/>
                  <a:pt x="205" y="0"/>
                </a:cubicBezTo>
                <a:cubicBezTo>
                  <a:pt x="219" y="0"/>
                  <a:pt x="226" y="7"/>
                  <a:pt x="226" y="7"/>
                </a:cubicBezTo>
                <a:lnTo>
                  <a:pt x="226" y="7"/>
                </a:lnTo>
                <a:cubicBezTo>
                  <a:pt x="311" y="106"/>
                  <a:pt x="311" y="106"/>
                  <a:pt x="311" y="106"/>
                </a:cubicBezTo>
                <a:lnTo>
                  <a:pt x="311" y="106"/>
                </a:lnTo>
                <a:cubicBezTo>
                  <a:pt x="318" y="106"/>
                  <a:pt x="318" y="113"/>
                  <a:pt x="318" y="120"/>
                </a:cubicBezTo>
                <a:cubicBezTo>
                  <a:pt x="318" y="141"/>
                  <a:pt x="311" y="148"/>
                  <a:pt x="290" y="14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0" name="Freeform 86"/>
          <p:cNvSpPr>
            <a:spLocks noChangeArrowheads="1"/>
          </p:cNvSpPr>
          <p:nvPr/>
        </p:nvSpPr>
        <p:spPr bwMode="auto">
          <a:xfrm>
            <a:off x="13339993" y="7903636"/>
            <a:ext cx="474011" cy="469899"/>
          </a:xfrm>
          <a:custGeom>
            <a:avLst/>
            <a:gdLst>
              <a:gd name="T0" fmla="*/ 467 w 496"/>
              <a:gd name="T1" fmla="*/ 170 h 489"/>
              <a:gd name="T2" fmla="*/ 467 w 496"/>
              <a:gd name="T3" fmla="*/ 170 h 489"/>
              <a:gd name="T4" fmla="*/ 467 w 496"/>
              <a:gd name="T5" fmla="*/ 170 h 489"/>
              <a:gd name="T6" fmla="*/ 439 w 496"/>
              <a:gd name="T7" fmla="*/ 142 h 489"/>
              <a:gd name="T8" fmla="*/ 439 w 496"/>
              <a:gd name="T9" fmla="*/ 99 h 489"/>
              <a:gd name="T10" fmla="*/ 297 w 496"/>
              <a:gd name="T11" fmla="*/ 241 h 489"/>
              <a:gd name="T12" fmla="*/ 297 w 496"/>
              <a:gd name="T13" fmla="*/ 241 h 489"/>
              <a:gd name="T14" fmla="*/ 276 w 496"/>
              <a:gd name="T15" fmla="*/ 248 h 489"/>
              <a:gd name="T16" fmla="*/ 248 w 496"/>
              <a:gd name="T17" fmla="*/ 219 h 489"/>
              <a:gd name="T18" fmla="*/ 255 w 496"/>
              <a:gd name="T19" fmla="*/ 198 h 489"/>
              <a:gd name="T20" fmla="*/ 255 w 496"/>
              <a:gd name="T21" fmla="*/ 198 h 489"/>
              <a:gd name="T22" fmla="*/ 396 w 496"/>
              <a:gd name="T23" fmla="*/ 57 h 489"/>
              <a:gd name="T24" fmla="*/ 354 w 496"/>
              <a:gd name="T25" fmla="*/ 57 h 489"/>
              <a:gd name="T26" fmla="*/ 326 w 496"/>
              <a:gd name="T27" fmla="*/ 29 h 489"/>
              <a:gd name="T28" fmla="*/ 354 w 496"/>
              <a:gd name="T29" fmla="*/ 0 h 489"/>
              <a:gd name="T30" fmla="*/ 467 w 496"/>
              <a:gd name="T31" fmla="*/ 0 h 489"/>
              <a:gd name="T32" fmla="*/ 495 w 496"/>
              <a:gd name="T33" fmla="*/ 29 h 489"/>
              <a:gd name="T34" fmla="*/ 495 w 496"/>
              <a:gd name="T35" fmla="*/ 142 h 489"/>
              <a:gd name="T36" fmla="*/ 467 w 496"/>
              <a:gd name="T37" fmla="*/ 170 h 489"/>
              <a:gd name="T38" fmla="*/ 241 w 496"/>
              <a:gd name="T39" fmla="*/ 57 h 489"/>
              <a:gd name="T40" fmla="*/ 241 w 496"/>
              <a:gd name="T41" fmla="*/ 57 h 489"/>
              <a:gd name="T42" fmla="*/ 241 w 496"/>
              <a:gd name="T43" fmla="*/ 57 h 489"/>
              <a:gd name="T44" fmla="*/ 57 w 496"/>
              <a:gd name="T45" fmla="*/ 57 h 489"/>
              <a:gd name="T46" fmla="*/ 57 w 496"/>
              <a:gd name="T47" fmla="*/ 431 h 489"/>
              <a:gd name="T48" fmla="*/ 439 w 496"/>
              <a:gd name="T49" fmla="*/ 431 h 489"/>
              <a:gd name="T50" fmla="*/ 439 w 496"/>
              <a:gd name="T51" fmla="*/ 403 h 489"/>
              <a:gd name="T52" fmla="*/ 439 w 496"/>
              <a:gd name="T53" fmla="*/ 255 h 489"/>
              <a:gd name="T54" fmla="*/ 439 w 496"/>
              <a:gd name="T55" fmla="*/ 255 h 489"/>
              <a:gd name="T56" fmla="*/ 439 w 496"/>
              <a:gd name="T57" fmla="*/ 191 h 489"/>
              <a:gd name="T58" fmla="*/ 467 w 496"/>
              <a:gd name="T59" fmla="*/ 198 h 489"/>
              <a:gd name="T60" fmla="*/ 495 w 496"/>
              <a:gd name="T61" fmla="*/ 191 h 489"/>
              <a:gd name="T62" fmla="*/ 495 w 496"/>
              <a:gd name="T63" fmla="*/ 276 h 489"/>
              <a:gd name="T64" fmla="*/ 495 w 496"/>
              <a:gd name="T65" fmla="*/ 276 h 489"/>
              <a:gd name="T66" fmla="*/ 495 w 496"/>
              <a:gd name="T67" fmla="*/ 460 h 489"/>
              <a:gd name="T68" fmla="*/ 467 w 496"/>
              <a:gd name="T69" fmla="*/ 488 h 489"/>
              <a:gd name="T70" fmla="*/ 29 w 496"/>
              <a:gd name="T71" fmla="*/ 488 h 489"/>
              <a:gd name="T72" fmla="*/ 0 w 496"/>
              <a:gd name="T73" fmla="*/ 460 h 489"/>
              <a:gd name="T74" fmla="*/ 0 w 496"/>
              <a:gd name="T75" fmla="*/ 29 h 489"/>
              <a:gd name="T76" fmla="*/ 29 w 496"/>
              <a:gd name="T77" fmla="*/ 0 h 489"/>
              <a:gd name="T78" fmla="*/ 241 w 496"/>
              <a:gd name="T79" fmla="*/ 0 h 489"/>
              <a:gd name="T80" fmla="*/ 241 w 496"/>
              <a:gd name="T81" fmla="*/ 0 h 489"/>
              <a:gd name="T82" fmla="*/ 304 w 496"/>
              <a:gd name="T83" fmla="*/ 0 h 489"/>
              <a:gd name="T84" fmla="*/ 297 w 496"/>
              <a:gd name="T85" fmla="*/ 29 h 489"/>
              <a:gd name="T86" fmla="*/ 304 w 496"/>
              <a:gd name="T87" fmla="*/ 57 h 489"/>
              <a:gd name="T88" fmla="*/ 241 w 496"/>
              <a:gd name="T89" fmla="*/ 5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6" h="489">
                <a:moveTo>
                  <a:pt x="467" y="170"/>
                </a:moveTo>
                <a:lnTo>
                  <a:pt x="467" y="170"/>
                </a:lnTo>
                <a:lnTo>
                  <a:pt x="467" y="170"/>
                </a:lnTo>
                <a:cubicBezTo>
                  <a:pt x="446" y="170"/>
                  <a:pt x="439" y="156"/>
                  <a:pt x="439" y="142"/>
                </a:cubicBezTo>
                <a:cubicBezTo>
                  <a:pt x="439" y="99"/>
                  <a:pt x="439" y="99"/>
                  <a:pt x="439" y="99"/>
                </a:cubicBezTo>
                <a:cubicBezTo>
                  <a:pt x="297" y="241"/>
                  <a:pt x="297" y="241"/>
                  <a:pt x="297" y="241"/>
                </a:cubicBezTo>
                <a:lnTo>
                  <a:pt x="297" y="241"/>
                </a:lnTo>
                <a:cubicBezTo>
                  <a:pt x="290" y="241"/>
                  <a:pt x="283" y="248"/>
                  <a:pt x="276" y="248"/>
                </a:cubicBezTo>
                <a:cubicBezTo>
                  <a:pt x="262" y="248"/>
                  <a:pt x="248" y="234"/>
                  <a:pt x="248" y="219"/>
                </a:cubicBezTo>
                <a:cubicBezTo>
                  <a:pt x="248" y="212"/>
                  <a:pt x="248" y="205"/>
                  <a:pt x="255" y="198"/>
                </a:cubicBezTo>
                <a:lnTo>
                  <a:pt x="255" y="198"/>
                </a:lnTo>
                <a:cubicBezTo>
                  <a:pt x="396" y="57"/>
                  <a:pt x="396" y="57"/>
                  <a:pt x="396" y="57"/>
                </a:cubicBezTo>
                <a:cubicBezTo>
                  <a:pt x="354" y="57"/>
                  <a:pt x="354" y="57"/>
                  <a:pt x="354" y="57"/>
                </a:cubicBezTo>
                <a:cubicBezTo>
                  <a:pt x="333" y="57"/>
                  <a:pt x="326" y="43"/>
                  <a:pt x="326" y="29"/>
                </a:cubicBezTo>
                <a:cubicBezTo>
                  <a:pt x="326" y="15"/>
                  <a:pt x="333" y="0"/>
                  <a:pt x="354" y="0"/>
                </a:cubicBezTo>
                <a:cubicBezTo>
                  <a:pt x="467" y="0"/>
                  <a:pt x="467" y="0"/>
                  <a:pt x="467" y="0"/>
                </a:cubicBezTo>
                <a:cubicBezTo>
                  <a:pt x="481" y="0"/>
                  <a:pt x="495" y="15"/>
                  <a:pt x="495" y="29"/>
                </a:cubicBezTo>
                <a:cubicBezTo>
                  <a:pt x="495" y="142"/>
                  <a:pt x="495" y="142"/>
                  <a:pt x="495" y="142"/>
                </a:cubicBezTo>
                <a:cubicBezTo>
                  <a:pt x="495" y="156"/>
                  <a:pt x="481" y="170"/>
                  <a:pt x="467" y="170"/>
                </a:cubicBezTo>
                <a:close/>
                <a:moveTo>
                  <a:pt x="241" y="57"/>
                </a:moveTo>
                <a:lnTo>
                  <a:pt x="241" y="57"/>
                </a:lnTo>
                <a:lnTo>
                  <a:pt x="241" y="57"/>
                </a:lnTo>
                <a:cubicBezTo>
                  <a:pt x="57" y="57"/>
                  <a:pt x="57" y="57"/>
                  <a:pt x="57" y="57"/>
                </a:cubicBezTo>
                <a:cubicBezTo>
                  <a:pt x="57" y="431"/>
                  <a:pt x="57" y="431"/>
                  <a:pt x="57" y="431"/>
                </a:cubicBezTo>
                <a:cubicBezTo>
                  <a:pt x="439" y="431"/>
                  <a:pt x="439" y="431"/>
                  <a:pt x="439" y="431"/>
                </a:cubicBezTo>
                <a:cubicBezTo>
                  <a:pt x="439" y="403"/>
                  <a:pt x="439" y="403"/>
                  <a:pt x="439" y="403"/>
                </a:cubicBezTo>
                <a:cubicBezTo>
                  <a:pt x="439" y="255"/>
                  <a:pt x="439" y="255"/>
                  <a:pt x="439" y="255"/>
                </a:cubicBezTo>
                <a:lnTo>
                  <a:pt x="439" y="255"/>
                </a:lnTo>
                <a:cubicBezTo>
                  <a:pt x="439" y="191"/>
                  <a:pt x="439" y="191"/>
                  <a:pt x="439" y="191"/>
                </a:cubicBezTo>
                <a:cubicBezTo>
                  <a:pt x="446" y="198"/>
                  <a:pt x="453" y="198"/>
                  <a:pt x="467" y="198"/>
                </a:cubicBezTo>
                <a:cubicBezTo>
                  <a:pt x="474" y="198"/>
                  <a:pt x="481" y="198"/>
                  <a:pt x="495" y="191"/>
                </a:cubicBezTo>
                <a:cubicBezTo>
                  <a:pt x="495" y="276"/>
                  <a:pt x="495" y="276"/>
                  <a:pt x="495" y="276"/>
                </a:cubicBezTo>
                <a:lnTo>
                  <a:pt x="495" y="276"/>
                </a:lnTo>
                <a:cubicBezTo>
                  <a:pt x="495" y="460"/>
                  <a:pt x="495" y="460"/>
                  <a:pt x="495" y="460"/>
                </a:cubicBezTo>
                <a:cubicBezTo>
                  <a:pt x="495" y="481"/>
                  <a:pt x="481" y="488"/>
                  <a:pt x="467" y="488"/>
                </a:cubicBezTo>
                <a:cubicBezTo>
                  <a:pt x="29" y="488"/>
                  <a:pt x="29" y="488"/>
                  <a:pt x="29" y="488"/>
                </a:cubicBezTo>
                <a:cubicBezTo>
                  <a:pt x="15" y="488"/>
                  <a:pt x="0" y="481"/>
                  <a:pt x="0" y="460"/>
                </a:cubicBezTo>
                <a:cubicBezTo>
                  <a:pt x="0" y="29"/>
                  <a:pt x="0" y="29"/>
                  <a:pt x="0" y="29"/>
                </a:cubicBezTo>
                <a:cubicBezTo>
                  <a:pt x="0" y="15"/>
                  <a:pt x="15" y="0"/>
                  <a:pt x="29" y="0"/>
                </a:cubicBezTo>
                <a:cubicBezTo>
                  <a:pt x="241" y="0"/>
                  <a:pt x="241" y="0"/>
                  <a:pt x="241" y="0"/>
                </a:cubicBezTo>
                <a:lnTo>
                  <a:pt x="241" y="0"/>
                </a:lnTo>
                <a:cubicBezTo>
                  <a:pt x="304" y="0"/>
                  <a:pt x="304" y="0"/>
                  <a:pt x="304" y="0"/>
                </a:cubicBezTo>
                <a:cubicBezTo>
                  <a:pt x="297" y="7"/>
                  <a:pt x="297" y="22"/>
                  <a:pt x="297" y="29"/>
                </a:cubicBezTo>
                <a:cubicBezTo>
                  <a:pt x="297" y="36"/>
                  <a:pt x="297" y="50"/>
                  <a:pt x="304" y="57"/>
                </a:cubicBezTo>
                <a:lnTo>
                  <a:pt x="241"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1" name="Freeform 87"/>
          <p:cNvSpPr>
            <a:spLocks noChangeArrowheads="1"/>
          </p:cNvSpPr>
          <p:nvPr/>
        </p:nvSpPr>
        <p:spPr bwMode="auto">
          <a:xfrm>
            <a:off x="12277703" y="7852836"/>
            <a:ext cx="579814" cy="579965"/>
          </a:xfrm>
          <a:custGeom>
            <a:avLst/>
            <a:gdLst>
              <a:gd name="T0" fmla="*/ 572 w 602"/>
              <a:gd name="T1" fmla="*/ 601 h 602"/>
              <a:gd name="T2" fmla="*/ 459 w 602"/>
              <a:gd name="T3" fmla="*/ 601 h 602"/>
              <a:gd name="T4" fmla="*/ 459 w 602"/>
              <a:gd name="T5" fmla="*/ 544 h 602"/>
              <a:gd name="T6" fmla="*/ 544 w 602"/>
              <a:gd name="T7" fmla="*/ 544 h 602"/>
              <a:gd name="T8" fmla="*/ 544 w 602"/>
              <a:gd name="T9" fmla="*/ 459 h 602"/>
              <a:gd name="T10" fmla="*/ 601 w 602"/>
              <a:gd name="T11" fmla="*/ 459 h 602"/>
              <a:gd name="T12" fmla="*/ 601 w 602"/>
              <a:gd name="T13" fmla="*/ 572 h 602"/>
              <a:gd name="T14" fmla="*/ 572 w 602"/>
              <a:gd name="T15" fmla="*/ 169 h 602"/>
              <a:gd name="T16" fmla="*/ 544 w 602"/>
              <a:gd name="T17" fmla="*/ 141 h 602"/>
              <a:gd name="T18" fmla="*/ 544 w 602"/>
              <a:gd name="T19" fmla="*/ 56 h 602"/>
              <a:gd name="T20" fmla="*/ 459 w 602"/>
              <a:gd name="T21" fmla="*/ 56 h 602"/>
              <a:gd name="T22" fmla="*/ 459 w 602"/>
              <a:gd name="T23" fmla="*/ 0 h 602"/>
              <a:gd name="T24" fmla="*/ 572 w 602"/>
              <a:gd name="T25" fmla="*/ 0 h 602"/>
              <a:gd name="T26" fmla="*/ 601 w 602"/>
              <a:gd name="T27" fmla="*/ 141 h 602"/>
              <a:gd name="T28" fmla="*/ 572 w 602"/>
              <a:gd name="T29" fmla="*/ 169 h 602"/>
              <a:gd name="T30" fmla="*/ 141 w 602"/>
              <a:gd name="T31" fmla="*/ 56 h 602"/>
              <a:gd name="T32" fmla="*/ 56 w 602"/>
              <a:gd name="T33" fmla="*/ 56 h 602"/>
              <a:gd name="T34" fmla="*/ 56 w 602"/>
              <a:gd name="T35" fmla="*/ 141 h 602"/>
              <a:gd name="T36" fmla="*/ 0 w 602"/>
              <a:gd name="T37" fmla="*/ 141 h 602"/>
              <a:gd name="T38" fmla="*/ 0 w 602"/>
              <a:gd name="T39" fmla="*/ 28 h 602"/>
              <a:gd name="T40" fmla="*/ 141 w 602"/>
              <a:gd name="T41" fmla="*/ 0 h 602"/>
              <a:gd name="T42" fmla="*/ 169 w 602"/>
              <a:gd name="T43" fmla="*/ 28 h 602"/>
              <a:gd name="T44" fmla="*/ 85 w 602"/>
              <a:gd name="T45" fmla="*/ 85 h 602"/>
              <a:gd name="T46" fmla="*/ 516 w 602"/>
              <a:gd name="T47" fmla="*/ 85 h 602"/>
              <a:gd name="T48" fmla="*/ 85 w 602"/>
              <a:gd name="T49" fmla="*/ 516 h 602"/>
              <a:gd name="T50" fmla="*/ 141 w 602"/>
              <a:gd name="T51" fmla="*/ 459 h 602"/>
              <a:gd name="T52" fmla="*/ 459 w 602"/>
              <a:gd name="T53" fmla="*/ 459 h 602"/>
              <a:gd name="T54" fmla="*/ 141 w 602"/>
              <a:gd name="T55" fmla="*/ 141 h 602"/>
              <a:gd name="T56" fmla="*/ 28 w 602"/>
              <a:gd name="T57" fmla="*/ 431 h 602"/>
              <a:gd name="T58" fmla="*/ 56 w 602"/>
              <a:gd name="T59" fmla="*/ 459 h 602"/>
              <a:gd name="T60" fmla="*/ 56 w 602"/>
              <a:gd name="T61" fmla="*/ 544 h 602"/>
              <a:gd name="T62" fmla="*/ 141 w 602"/>
              <a:gd name="T63" fmla="*/ 544 h 602"/>
              <a:gd name="T64" fmla="*/ 141 w 602"/>
              <a:gd name="T65" fmla="*/ 601 h 602"/>
              <a:gd name="T66" fmla="*/ 28 w 602"/>
              <a:gd name="T67" fmla="*/ 601 h 602"/>
              <a:gd name="T68" fmla="*/ 0 w 602"/>
              <a:gd name="T69" fmla="*/ 459 h 602"/>
              <a:gd name="T70" fmla="*/ 28 w 602"/>
              <a:gd name="T71" fmla="*/ 431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2" h="602">
                <a:moveTo>
                  <a:pt x="572" y="601"/>
                </a:moveTo>
                <a:lnTo>
                  <a:pt x="572" y="601"/>
                </a:lnTo>
                <a:cubicBezTo>
                  <a:pt x="459" y="601"/>
                  <a:pt x="459" y="601"/>
                  <a:pt x="459" y="601"/>
                </a:cubicBezTo>
                <a:lnTo>
                  <a:pt x="459" y="601"/>
                </a:lnTo>
                <a:cubicBezTo>
                  <a:pt x="445" y="601"/>
                  <a:pt x="431" y="593"/>
                  <a:pt x="431" y="572"/>
                </a:cubicBezTo>
                <a:cubicBezTo>
                  <a:pt x="431" y="558"/>
                  <a:pt x="445" y="544"/>
                  <a:pt x="459" y="544"/>
                </a:cubicBezTo>
                <a:lnTo>
                  <a:pt x="459" y="544"/>
                </a:lnTo>
                <a:cubicBezTo>
                  <a:pt x="544" y="544"/>
                  <a:pt x="544" y="544"/>
                  <a:pt x="544" y="544"/>
                </a:cubicBezTo>
                <a:cubicBezTo>
                  <a:pt x="544" y="459"/>
                  <a:pt x="544" y="459"/>
                  <a:pt x="544" y="459"/>
                </a:cubicBezTo>
                <a:lnTo>
                  <a:pt x="544" y="459"/>
                </a:lnTo>
                <a:cubicBezTo>
                  <a:pt x="544" y="445"/>
                  <a:pt x="558" y="431"/>
                  <a:pt x="572" y="431"/>
                </a:cubicBezTo>
                <a:cubicBezTo>
                  <a:pt x="594" y="431"/>
                  <a:pt x="601" y="445"/>
                  <a:pt x="601" y="459"/>
                </a:cubicBezTo>
                <a:lnTo>
                  <a:pt x="601" y="459"/>
                </a:lnTo>
                <a:cubicBezTo>
                  <a:pt x="601" y="572"/>
                  <a:pt x="601" y="572"/>
                  <a:pt x="601" y="572"/>
                </a:cubicBezTo>
                <a:cubicBezTo>
                  <a:pt x="601" y="593"/>
                  <a:pt x="594" y="601"/>
                  <a:pt x="572" y="601"/>
                </a:cubicBezTo>
                <a:close/>
                <a:moveTo>
                  <a:pt x="572" y="169"/>
                </a:moveTo>
                <a:lnTo>
                  <a:pt x="572" y="169"/>
                </a:lnTo>
                <a:cubicBezTo>
                  <a:pt x="558" y="169"/>
                  <a:pt x="544" y="155"/>
                  <a:pt x="544" y="141"/>
                </a:cubicBezTo>
                <a:lnTo>
                  <a:pt x="544" y="141"/>
                </a:lnTo>
                <a:cubicBezTo>
                  <a:pt x="544" y="56"/>
                  <a:pt x="544" y="56"/>
                  <a:pt x="544" y="56"/>
                </a:cubicBezTo>
                <a:cubicBezTo>
                  <a:pt x="459" y="56"/>
                  <a:pt x="459" y="56"/>
                  <a:pt x="459" y="56"/>
                </a:cubicBezTo>
                <a:lnTo>
                  <a:pt x="459" y="56"/>
                </a:lnTo>
                <a:cubicBezTo>
                  <a:pt x="445" y="56"/>
                  <a:pt x="431" y="42"/>
                  <a:pt x="431" y="28"/>
                </a:cubicBezTo>
                <a:cubicBezTo>
                  <a:pt x="431" y="14"/>
                  <a:pt x="445" y="0"/>
                  <a:pt x="459" y="0"/>
                </a:cubicBezTo>
                <a:lnTo>
                  <a:pt x="459" y="0"/>
                </a:lnTo>
                <a:cubicBezTo>
                  <a:pt x="572" y="0"/>
                  <a:pt x="572" y="0"/>
                  <a:pt x="572" y="0"/>
                </a:cubicBezTo>
                <a:cubicBezTo>
                  <a:pt x="594" y="0"/>
                  <a:pt x="601" y="14"/>
                  <a:pt x="601" y="28"/>
                </a:cubicBezTo>
                <a:cubicBezTo>
                  <a:pt x="601" y="141"/>
                  <a:pt x="601" y="141"/>
                  <a:pt x="601" y="141"/>
                </a:cubicBezTo>
                <a:lnTo>
                  <a:pt x="601" y="141"/>
                </a:lnTo>
                <a:cubicBezTo>
                  <a:pt x="601" y="155"/>
                  <a:pt x="594" y="169"/>
                  <a:pt x="572" y="169"/>
                </a:cubicBezTo>
                <a:close/>
                <a:moveTo>
                  <a:pt x="141" y="56"/>
                </a:moveTo>
                <a:lnTo>
                  <a:pt x="141" y="56"/>
                </a:lnTo>
                <a:lnTo>
                  <a:pt x="141" y="56"/>
                </a:lnTo>
                <a:cubicBezTo>
                  <a:pt x="56" y="56"/>
                  <a:pt x="56" y="56"/>
                  <a:pt x="56" y="56"/>
                </a:cubicBezTo>
                <a:cubicBezTo>
                  <a:pt x="56" y="141"/>
                  <a:pt x="56" y="141"/>
                  <a:pt x="56" y="141"/>
                </a:cubicBezTo>
                <a:lnTo>
                  <a:pt x="56" y="141"/>
                </a:lnTo>
                <a:cubicBezTo>
                  <a:pt x="56" y="155"/>
                  <a:pt x="42" y="169"/>
                  <a:pt x="28" y="169"/>
                </a:cubicBezTo>
                <a:cubicBezTo>
                  <a:pt x="14" y="169"/>
                  <a:pt x="0" y="155"/>
                  <a:pt x="0" y="141"/>
                </a:cubicBezTo>
                <a:lnTo>
                  <a:pt x="0" y="141"/>
                </a:lnTo>
                <a:cubicBezTo>
                  <a:pt x="0" y="28"/>
                  <a:pt x="0" y="28"/>
                  <a:pt x="0" y="28"/>
                </a:cubicBezTo>
                <a:cubicBezTo>
                  <a:pt x="0" y="14"/>
                  <a:pt x="14" y="0"/>
                  <a:pt x="28" y="0"/>
                </a:cubicBezTo>
                <a:cubicBezTo>
                  <a:pt x="141" y="0"/>
                  <a:pt x="141" y="0"/>
                  <a:pt x="141" y="0"/>
                </a:cubicBezTo>
                <a:lnTo>
                  <a:pt x="141" y="0"/>
                </a:lnTo>
                <a:cubicBezTo>
                  <a:pt x="155" y="0"/>
                  <a:pt x="169" y="14"/>
                  <a:pt x="169" y="28"/>
                </a:cubicBezTo>
                <a:cubicBezTo>
                  <a:pt x="169" y="42"/>
                  <a:pt x="155" y="56"/>
                  <a:pt x="141" y="56"/>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28" y="431"/>
                </a:moveTo>
                <a:lnTo>
                  <a:pt x="28" y="431"/>
                </a:lnTo>
                <a:cubicBezTo>
                  <a:pt x="42" y="431"/>
                  <a:pt x="56" y="445"/>
                  <a:pt x="56" y="459"/>
                </a:cubicBezTo>
                <a:lnTo>
                  <a:pt x="56" y="459"/>
                </a:lnTo>
                <a:cubicBezTo>
                  <a:pt x="56" y="544"/>
                  <a:pt x="56" y="544"/>
                  <a:pt x="56" y="544"/>
                </a:cubicBezTo>
                <a:cubicBezTo>
                  <a:pt x="141" y="544"/>
                  <a:pt x="141" y="544"/>
                  <a:pt x="141" y="544"/>
                </a:cubicBezTo>
                <a:lnTo>
                  <a:pt x="141" y="544"/>
                </a:lnTo>
                <a:cubicBezTo>
                  <a:pt x="155" y="544"/>
                  <a:pt x="169" y="558"/>
                  <a:pt x="169" y="572"/>
                </a:cubicBezTo>
                <a:cubicBezTo>
                  <a:pt x="169" y="593"/>
                  <a:pt x="155" y="601"/>
                  <a:pt x="141" y="601"/>
                </a:cubicBezTo>
                <a:lnTo>
                  <a:pt x="141" y="601"/>
                </a:lnTo>
                <a:cubicBezTo>
                  <a:pt x="28" y="601"/>
                  <a:pt x="28" y="601"/>
                  <a:pt x="28" y="601"/>
                </a:cubicBezTo>
                <a:cubicBezTo>
                  <a:pt x="14" y="601"/>
                  <a:pt x="0" y="593"/>
                  <a:pt x="0" y="572"/>
                </a:cubicBezTo>
                <a:cubicBezTo>
                  <a:pt x="0" y="459"/>
                  <a:pt x="0" y="459"/>
                  <a:pt x="0" y="459"/>
                </a:cubicBezTo>
                <a:lnTo>
                  <a:pt x="0" y="459"/>
                </a:lnTo>
                <a:cubicBezTo>
                  <a:pt x="0" y="445"/>
                  <a:pt x="14" y="431"/>
                  <a:pt x="28" y="43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2" name="Freeform 88"/>
          <p:cNvSpPr>
            <a:spLocks noChangeArrowheads="1"/>
          </p:cNvSpPr>
          <p:nvPr/>
        </p:nvSpPr>
        <p:spPr bwMode="auto">
          <a:xfrm>
            <a:off x="11266200" y="7852836"/>
            <a:ext cx="575583" cy="579965"/>
          </a:xfrm>
          <a:custGeom>
            <a:avLst/>
            <a:gdLst>
              <a:gd name="T0" fmla="*/ 572 w 601"/>
              <a:gd name="T1" fmla="*/ 601 h 602"/>
              <a:gd name="T2" fmla="*/ 572 w 601"/>
              <a:gd name="T3" fmla="*/ 601 h 602"/>
              <a:gd name="T4" fmla="*/ 459 w 601"/>
              <a:gd name="T5" fmla="*/ 601 h 602"/>
              <a:gd name="T6" fmla="*/ 459 w 601"/>
              <a:gd name="T7" fmla="*/ 601 h 602"/>
              <a:gd name="T8" fmla="*/ 431 w 601"/>
              <a:gd name="T9" fmla="*/ 572 h 602"/>
              <a:gd name="T10" fmla="*/ 459 w 601"/>
              <a:gd name="T11" fmla="*/ 544 h 602"/>
              <a:gd name="T12" fmla="*/ 459 w 601"/>
              <a:gd name="T13" fmla="*/ 544 h 602"/>
              <a:gd name="T14" fmla="*/ 544 w 601"/>
              <a:gd name="T15" fmla="*/ 544 h 602"/>
              <a:gd name="T16" fmla="*/ 544 w 601"/>
              <a:gd name="T17" fmla="*/ 459 h 602"/>
              <a:gd name="T18" fmla="*/ 544 w 601"/>
              <a:gd name="T19" fmla="*/ 459 h 602"/>
              <a:gd name="T20" fmla="*/ 572 w 601"/>
              <a:gd name="T21" fmla="*/ 431 h 602"/>
              <a:gd name="T22" fmla="*/ 600 w 601"/>
              <a:gd name="T23" fmla="*/ 459 h 602"/>
              <a:gd name="T24" fmla="*/ 600 w 601"/>
              <a:gd name="T25" fmla="*/ 459 h 602"/>
              <a:gd name="T26" fmla="*/ 600 w 601"/>
              <a:gd name="T27" fmla="*/ 572 h 602"/>
              <a:gd name="T28" fmla="*/ 572 w 601"/>
              <a:gd name="T29" fmla="*/ 601 h 602"/>
              <a:gd name="T30" fmla="*/ 85 w 601"/>
              <a:gd name="T31" fmla="*/ 85 h 602"/>
              <a:gd name="T32" fmla="*/ 85 w 601"/>
              <a:gd name="T33" fmla="*/ 85 h 602"/>
              <a:gd name="T34" fmla="*/ 516 w 601"/>
              <a:gd name="T35" fmla="*/ 85 h 602"/>
              <a:gd name="T36" fmla="*/ 516 w 601"/>
              <a:gd name="T37" fmla="*/ 516 h 602"/>
              <a:gd name="T38" fmla="*/ 85 w 601"/>
              <a:gd name="T39" fmla="*/ 516 h 602"/>
              <a:gd name="T40" fmla="*/ 85 w 601"/>
              <a:gd name="T41" fmla="*/ 85 h 602"/>
              <a:gd name="T42" fmla="*/ 141 w 601"/>
              <a:gd name="T43" fmla="*/ 459 h 602"/>
              <a:gd name="T44" fmla="*/ 141 w 601"/>
              <a:gd name="T45" fmla="*/ 459 h 602"/>
              <a:gd name="T46" fmla="*/ 459 w 601"/>
              <a:gd name="T47" fmla="*/ 459 h 602"/>
              <a:gd name="T48" fmla="*/ 459 w 601"/>
              <a:gd name="T49" fmla="*/ 141 h 602"/>
              <a:gd name="T50" fmla="*/ 141 w 601"/>
              <a:gd name="T51" fmla="*/ 141 h 602"/>
              <a:gd name="T52" fmla="*/ 141 w 601"/>
              <a:gd name="T53" fmla="*/ 459 h 602"/>
              <a:gd name="T54" fmla="*/ 141 w 601"/>
              <a:gd name="T55" fmla="*/ 56 h 602"/>
              <a:gd name="T56" fmla="*/ 141 w 601"/>
              <a:gd name="T57" fmla="*/ 56 h 602"/>
              <a:gd name="T58" fmla="*/ 141 w 601"/>
              <a:gd name="T59" fmla="*/ 56 h 602"/>
              <a:gd name="T60" fmla="*/ 56 w 601"/>
              <a:gd name="T61" fmla="*/ 56 h 602"/>
              <a:gd name="T62" fmla="*/ 56 w 601"/>
              <a:gd name="T63" fmla="*/ 141 h 602"/>
              <a:gd name="T64" fmla="*/ 56 w 601"/>
              <a:gd name="T65" fmla="*/ 141 h 602"/>
              <a:gd name="T66" fmla="*/ 28 w 601"/>
              <a:gd name="T67" fmla="*/ 169 h 602"/>
              <a:gd name="T68" fmla="*/ 0 w 601"/>
              <a:gd name="T69" fmla="*/ 141 h 602"/>
              <a:gd name="T70" fmla="*/ 0 w 601"/>
              <a:gd name="T71" fmla="*/ 141 h 602"/>
              <a:gd name="T72" fmla="*/ 0 w 601"/>
              <a:gd name="T73" fmla="*/ 28 h 602"/>
              <a:gd name="T74" fmla="*/ 28 w 601"/>
              <a:gd name="T75" fmla="*/ 0 h 602"/>
              <a:gd name="T76" fmla="*/ 141 w 601"/>
              <a:gd name="T77" fmla="*/ 0 h 602"/>
              <a:gd name="T78" fmla="*/ 141 w 601"/>
              <a:gd name="T79" fmla="*/ 0 h 602"/>
              <a:gd name="T80" fmla="*/ 169 w 601"/>
              <a:gd name="T81" fmla="*/ 28 h 602"/>
              <a:gd name="T82" fmla="*/ 141 w 601"/>
              <a:gd name="T83" fmla="*/ 56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1" h="602">
                <a:moveTo>
                  <a:pt x="572" y="601"/>
                </a:moveTo>
                <a:lnTo>
                  <a:pt x="572" y="601"/>
                </a:lnTo>
                <a:cubicBezTo>
                  <a:pt x="459" y="601"/>
                  <a:pt x="459" y="601"/>
                  <a:pt x="459" y="601"/>
                </a:cubicBezTo>
                <a:lnTo>
                  <a:pt x="459" y="601"/>
                </a:lnTo>
                <a:cubicBezTo>
                  <a:pt x="445" y="601"/>
                  <a:pt x="431" y="593"/>
                  <a:pt x="431" y="572"/>
                </a:cubicBezTo>
                <a:cubicBezTo>
                  <a:pt x="431" y="558"/>
                  <a:pt x="445" y="544"/>
                  <a:pt x="459" y="544"/>
                </a:cubicBezTo>
                <a:lnTo>
                  <a:pt x="459" y="544"/>
                </a:lnTo>
                <a:cubicBezTo>
                  <a:pt x="544" y="544"/>
                  <a:pt x="544" y="544"/>
                  <a:pt x="544" y="544"/>
                </a:cubicBezTo>
                <a:cubicBezTo>
                  <a:pt x="544" y="459"/>
                  <a:pt x="544" y="459"/>
                  <a:pt x="544" y="459"/>
                </a:cubicBezTo>
                <a:lnTo>
                  <a:pt x="544" y="459"/>
                </a:lnTo>
                <a:cubicBezTo>
                  <a:pt x="544" y="445"/>
                  <a:pt x="558" y="431"/>
                  <a:pt x="572" y="431"/>
                </a:cubicBezTo>
                <a:cubicBezTo>
                  <a:pt x="586" y="431"/>
                  <a:pt x="600" y="445"/>
                  <a:pt x="600" y="459"/>
                </a:cubicBezTo>
                <a:lnTo>
                  <a:pt x="600" y="459"/>
                </a:lnTo>
                <a:cubicBezTo>
                  <a:pt x="600" y="572"/>
                  <a:pt x="600" y="572"/>
                  <a:pt x="600" y="572"/>
                </a:cubicBezTo>
                <a:cubicBezTo>
                  <a:pt x="600" y="593"/>
                  <a:pt x="586" y="601"/>
                  <a:pt x="572" y="601"/>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141" y="56"/>
                </a:moveTo>
                <a:lnTo>
                  <a:pt x="141" y="56"/>
                </a:lnTo>
                <a:lnTo>
                  <a:pt x="141" y="56"/>
                </a:lnTo>
                <a:cubicBezTo>
                  <a:pt x="56" y="56"/>
                  <a:pt x="56" y="56"/>
                  <a:pt x="56" y="56"/>
                </a:cubicBezTo>
                <a:cubicBezTo>
                  <a:pt x="56" y="141"/>
                  <a:pt x="56" y="141"/>
                  <a:pt x="56" y="141"/>
                </a:cubicBezTo>
                <a:lnTo>
                  <a:pt x="56" y="141"/>
                </a:lnTo>
                <a:cubicBezTo>
                  <a:pt x="56" y="155"/>
                  <a:pt x="42" y="169"/>
                  <a:pt x="28" y="169"/>
                </a:cubicBezTo>
                <a:cubicBezTo>
                  <a:pt x="7" y="169"/>
                  <a:pt x="0" y="155"/>
                  <a:pt x="0" y="141"/>
                </a:cubicBezTo>
                <a:lnTo>
                  <a:pt x="0" y="141"/>
                </a:lnTo>
                <a:cubicBezTo>
                  <a:pt x="0" y="28"/>
                  <a:pt x="0" y="28"/>
                  <a:pt x="0" y="28"/>
                </a:cubicBezTo>
                <a:cubicBezTo>
                  <a:pt x="0" y="14"/>
                  <a:pt x="7" y="0"/>
                  <a:pt x="28" y="0"/>
                </a:cubicBezTo>
                <a:cubicBezTo>
                  <a:pt x="141" y="0"/>
                  <a:pt x="141" y="0"/>
                  <a:pt x="141" y="0"/>
                </a:cubicBezTo>
                <a:lnTo>
                  <a:pt x="141" y="0"/>
                </a:lnTo>
                <a:cubicBezTo>
                  <a:pt x="155" y="0"/>
                  <a:pt x="169" y="14"/>
                  <a:pt x="169" y="28"/>
                </a:cubicBezTo>
                <a:cubicBezTo>
                  <a:pt x="169" y="42"/>
                  <a:pt x="155" y="56"/>
                  <a:pt x="141"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3" name="Freeform 89"/>
          <p:cNvSpPr>
            <a:spLocks noChangeArrowheads="1"/>
          </p:cNvSpPr>
          <p:nvPr/>
        </p:nvSpPr>
        <p:spPr bwMode="auto">
          <a:xfrm>
            <a:off x="10246234" y="7852836"/>
            <a:ext cx="584048" cy="579965"/>
          </a:xfrm>
          <a:custGeom>
            <a:avLst/>
            <a:gdLst>
              <a:gd name="T0" fmla="*/ 579 w 608"/>
              <a:gd name="T1" fmla="*/ 169 h 602"/>
              <a:gd name="T2" fmla="*/ 579 w 608"/>
              <a:gd name="T3" fmla="*/ 169 h 602"/>
              <a:gd name="T4" fmla="*/ 551 w 608"/>
              <a:gd name="T5" fmla="*/ 141 h 602"/>
              <a:gd name="T6" fmla="*/ 551 w 608"/>
              <a:gd name="T7" fmla="*/ 141 h 602"/>
              <a:gd name="T8" fmla="*/ 551 w 608"/>
              <a:gd name="T9" fmla="*/ 56 h 602"/>
              <a:gd name="T10" fmla="*/ 466 w 608"/>
              <a:gd name="T11" fmla="*/ 56 h 602"/>
              <a:gd name="T12" fmla="*/ 466 w 608"/>
              <a:gd name="T13" fmla="*/ 56 h 602"/>
              <a:gd name="T14" fmla="*/ 438 w 608"/>
              <a:gd name="T15" fmla="*/ 28 h 602"/>
              <a:gd name="T16" fmla="*/ 466 w 608"/>
              <a:gd name="T17" fmla="*/ 0 h 602"/>
              <a:gd name="T18" fmla="*/ 466 w 608"/>
              <a:gd name="T19" fmla="*/ 0 h 602"/>
              <a:gd name="T20" fmla="*/ 579 w 608"/>
              <a:gd name="T21" fmla="*/ 0 h 602"/>
              <a:gd name="T22" fmla="*/ 607 w 608"/>
              <a:gd name="T23" fmla="*/ 28 h 602"/>
              <a:gd name="T24" fmla="*/ 607 w 608"/>
              <a:gd name="T25" fmla="*/ 141 h 602"/>
              <a:gd name="T26" fmla="*/ 607 w 608"/>
              <a:gd name="T27" fmla="*/ 141 h 602"/>
              <a:gd name="T28" fmla="*/ 579 w 608"/>
              <a:gd name="T29" fmla="*/ 169 h 602"/>
              <a:gd name="T30" fmla="*/ 523 w 608"/>
              <a:gd name="T31" fmla="*/ 516 h 602"/>
              <a:gd name="T32" fmla="*/ 523 w 608"/>
              <a:gd name="T33" fmla="*/ 516 h 602"/>
              <a:gd name="T34" fmla="*/ 84 w 608"/>
              <a:gd name="T35" fmla="*/ 516 h 602"/>
              <a:gd name="T36" fmla="*/ 84 w 608"/>
              <a:gd name="T37" fmla="*/ 85 h 602"/>
              <a:gd name="T38" fmla="*/ 523 w 608"/>
              <a:gd name="T39" fmla="*/ 85 h 602"/>
              <a:gd name="T40" fmla="*/ 523 w 608"/>
              <a:gd name="T41" fmla="*/ 516 h 602"/>
              <a:gd name="T42" fmla="*/ 466 w 608"/>
              <a:gd name="T43" fmla="*/ 141 h 602"/>
              <a:gd name="T44" fmla="*/ 466 w 608"/>
              <a:gd name="T45" fmla="*/ 141 h 602"/>
              <a:gd name="T46" fmla="*/ 141 w 608"/>
              <a:gd name="T47" fmla="*/ 141 h 602"/>
              <a:gd name="T48" fmla="*/ 141 w 608"/>
              <a:gd name="T49" fmla="*/ 459 h 602"/>
              <a:gd name="T50" fmla="*/ 466 w 608"/>
              <a:gd name="T51" fmla="*/ 459 h 602"/>
              <a:gd name="T52" fmla="*/ 466 w 608"/>
              <a:gd name="T53" fmla="*/ 141 h 602"/>
              <a:gd name="T54" fmla="*/ 141 w 608"/>
              <a:gd name="T55" fmla="*/ 544 h 602"/>
              <a:gd name="T56" fmla="*/ 141 w 608"/>
              <a:gd name="T57" fmla="*/ 544 h 602"/>
              <a:gd name="T58" fmla="*/ 169 w 608"/>
              <a:gd name="T59" fmla="*/ 572 h 602"/>
              <a:gd name="T60" fmla="*/ 141 w 608"/>
              <a:gd name="T61" fmla="*/ 601 h 602"/>
              <a:gd name="T62" fmla="*/ 141 w 608"/>
              <a:gd name="T63" fmla="*/ 601 h 602"/>
              <a:gd name="T64" fmla="*/ 28 w 608"/>
              <a:gd name="T65" fmla="*/ 601 h 602"/>
              <a:gd name="T66" fmla="*/ 0 w 608"/>
              <a:gd name="T67" fmla="*/ 572 h 602"/>
              <a:gd name="T68" fmla="*/ 0 w 608"/>
              <a:gd name="T69" fmla="*/ 459 h 602"/>
              <a:gd name="T70" fmla="*/ 0 w 608"/>
              <a:gd name="T71" fmla="*/ 459 h 602"/>
              <a:gd name="T72" fmla="*/ 28 w 608"/>
              <a:gd name="T73" fmla="*/ 431 h 602"/>
              <a:gd name="T74" fmla="*/ 56 w 608"/>
              <a:gd name="T75" fmla="*/ 459 h 602"/>
              <a:gd name="T76" fmla="*/ 56 w 608"/>
              <a:gd name="T77" fmla="*/ 459 h 602"/>
              <a:gd name="T78" fmla="*/ 56 w 608"/>
              <a:gd name="T79" fmla="*/ 544 h 602"/>
              <a:gd name="T80" fmla="*/ 141 w 608"/>
              <a:gd name="T81"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8" h="602">
                <a:moveTo>
                  <a:pt x="579" y="169"/>
                </a:moveTo>
                <a:lnTo>
                  <a:pt x="579" y="169"/>
                </a:lnTo>
                <a:cubicBezTo>
                  <a:pt x="558" y="169"/>
                  <a:pt x="551" y="155"/>
                  <a:pt x="551" y="141"/>
                </a:cubicBezTo>
                <a:lnTo>
                  <a:pt x="551" y="141"/>
                </a:lnTo>
                <a:cubicBezTo>
                  <a:pt x="551" y="56"/>
                  <a:pt x="551" y="56"/>
                  <a:pt x="551" y="56"/>
                </a:cubicBezTo>
                <a:cubicBezTo>
                  <a:pt x="466" y="56"/>
                  <a:pt x="466" y="56"/>
                  <a:pt x="466" y="56"/>
                </a:cubicBezTo>
                <a:lnTo>
                  <a:pt x="466" y="56"/>
                </a:lnTo>
                <a:cubicBezTo>
                  <a:pt x="445" y="56"/>
                  <a:pt x="438" y="42"/>
                  <a:pt x="438" y="28"/>
                </a:cubicBezTo>
                <a:cubicBezTo>
                  <a:pt x="438" y="14"/>
                  <a:pt x="445" y="0"/>
                  <a:pt x="466" y="0"/>
                </a:cubicBezTo>
                <a:lnTo>
                  <a:pt x="466" y="0"/>
                </a:lnTo>
                <a:cubicBezTo>
                  <a:pt x="579" y="0"/>
                  <a:pt x="579" y="0"/>
                  <a:pt x="579" y="0"/>
                </a:cubicBezTo>
                <a:cubicBezTo>
                  <a:pt x="593" y="0"/>
                  <a:pt x="607" y="14"/>
                  <a:pt x="607" y="28"/>
                </a:cubicBezTo>
                <a:cubicBezTo>
                  <a:pt x="607" y="141"/>
                  <a:pt x="607" y="141"/>
                  <a:pt x="607" y="141"/>
                </a:cubicBezTo>
                <a:lnTo>
                  <a:pt x="607" y="141"/>
                </a:lnTo>
                <a:cubicBezTo>
                  <a:pt x="607" y="155"/>
                  <a:pt x="593" y="169"/>
                  <a:pt x="579" y="169"/>
                </a:cubicBezTo>
                <a:close/>
                <a:moveTo>
                  <a:pt x="523" y="516"/>
                </a:moveTo>
                <a:lnTo>
                  <a:pt x="523" y="516"/>
                </a:lnTo>
                <a:cubicBezTo>
                  <a:pt x="84" y="516"/>
                  <a:pt x="84" y="516"/>
                  <a:pt x="84" y="516"/>
                </a:cubicBezTo>
                <a:cubicBezTo>
                  <a:pt x="84" y="85"/>
                  <a:pt x="84" y="85"/>
                  <a:pt x="84" y="85"/>
                </a:cubicBezTo>
                <a:cubicBezTo>
                  <a:pt x="523" y="85"/>
                  <a:pt x="523" y="85"/>
                  <a:pt x="523" y="85"/>
                </a:cubicBezTo>
                <a:lnTo>
                  <a:pt x="523" y="516"/>
                </a:lnTo>
                <a:close/>
                <a:moveTo>
                  <a:pt x="466" y="141"/>
                </a:moveTo>
                <a:lnTo>
                  <a:pt x="466" y="141"/>
                </a:lnTo>
                <a:cubicBezTo>
                  <a:pt x="141" y="141"/>
                  <a:pt x="141" y="141"/>
                  <a:pt x="141" y="141"/>
                </a:cubicBezTo>
                <a:cubicBezTo>
                  <a:pt x="141" y="459"/>
                  <a:pt x="141" y="459"/>
                  <a:pt x="141" y="459"/>
                </a:cubicBezTo>
                <a:cubicBezTo>
                  <a:pt x="466" y="459"/>
                  <a:pt x="466" y="459"/>
                  <a:pt x="466" y="459"/>
                </a:cubicBezTo>
                <a:lnTo>
                  <a:pt x="466" y="141"/>
                </a:lnTo>
                <a:close/>
                <a:moveTo>
                  <a:pt x="141" y="544"/>
                </a:moveTo>
                <a:lnTo>
                  <a:pt x="141" y="544"/>
                </a:lnTo>
                <a:cubicBezTo>
                  <a:pt x="162" y="544"/>
                  <a:pt x="169" y="558"/>
                  <a:pt x="169" y="572"/>
                </a:cubicBezTo>
                <a:cubicBezTo>
                  <a:pt x="169" y="593"/>
                  <a:pt x="162" y="601"/>
                  <a:pt x="141" y="601"/>
                </a:cubicBezTo>
                <a:lnTo>
                  <a:pt x="141" y="601"/>
                </a:lnTo>
                <a:cubicBezTo>
                  <a:pt x="28" y="601"/>
                  <a:pt x="28" y="601"/>
                  <a:pt x="28" y="601"/>
                </a:cubicBezTo>
                <a:cubicBezTo>
                  <a:pt x="14" y="601"/>
                  <a:pt x="0" y="593"/>
                  <a:pt x="0" y="572"/>
                </a:cubicBezTo>
                <a:cubicBezTo>
                  <a:pt x="0" y="459"/>
                  <a:pt x="0" y="459"/>
                  <a:pt x="0" y="459"/>
                </a:cubicBezTo>
                <a:lnTo>
                  <a:pt x="0" y="459"/>
                </a:lnTo>
                <a:cubicBezTo>
                  <a:pt x="0" y="445"/>
                  <a:pt x="14" y="431"/>
                  <a:pt x="28" y="431"/>
                </a:cubicBezTo>
                <a:cubicBezTo>
                  <a:pt x="49" y="431"/>
                  <a:pt x="56" y="445"/>
                  <a:pt x="56" y="459"/>
                </a:cubicBezTo>
                <a:lnTo>
                  <a:pt x="56" y="459"/>
                </a:lnTo>
                <a:cubicBezTo>
                  <a:pt x="56" y="544"/>
                  <a:pt x="56" y="544"/>
                  <a:pt x="56" y="544"/>
                </a:cubicBezTo>
                <a:cubicBezTo>
                  <a:pt x="141" y="544"/>
                  <a:pt x="141" y="544"/>
                  <a:pt x="141" y="54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4" name="Freeform 90"/>
          <p:cNvSpPr>
            <a:spLocks noChangeArrowheads="1"/>
          </p:cNvSpPr>
          <p:nvPr/>
        </p:nvSpPr>
        <p:spPr bwMode="auto">
          <a:xfrm>
            <a:off x="9238964" y="7852836"/>
            <a:ext cx="575583" cy="579965"/>
          </a:xfrm>
          <a:custGeom>
            <a:avLst/>
            <a:gdLst>
              <a:gd name="T0" fmla="*/ 572 w 601"/>
              <a:gd name="T1" fmla="*/ 601 h 602"/>
              <a:gd name="T2" fmla="*/ 0 w 601"/>
              <a:gd name="T3" fmla="*/ 572 h 602"/>
              <a:gd name="T4" fmla="*/ 28 w 601"/>
              <a:gd name="T5" fmla="*/ 0 h 602"/>
              <a:gd name="T6" fmla="*/ 600 w 601"/>
              <a:gd name="T7" fmla="*/ 28 h 602"/>
              <a:gd name="T8" fmla="*/ 572 w 601"/>
              <a:gd name="T9" fmla="*/ 601 h 602"/>
              <a:gd name="T10" fmla="*/ 544 w 601"/>
              <a:gd name="T11" fmla="*/ 56 h 602"/>
              <a:gd name="T12" fmla="*/ 56 w 601"/>
              <a:gd name="T13" fmla="*/ 544 h 602"/>
              <a:gd name="T14" fmla="*/ 544 w 601"/>
              <a:gd name="T15" fmla="*/ 56 h 602"/>
              <a:gd name="T16" fmla="*/ 120 w 601"/>
              <a:gd name="T17" fmla="*/ 85 h 602"/>
              <a:gd name="T18" fmla="*/ 226 w 601"/>
              <a:gd name="T19" fmla="*/ 85 h 602"/>
              <a:gd name="T20" fmla="*/ 226 w 601"/>
              <a:gd name="T21" fmla="*/ 141 h 602"/>
              <a:gd name="T22" fmla="*/ 141 w 601"/>
              <a:gd name="T23" fmla="*/ 141 h 602"/>
              <a:gd name="T24" fmla="*/ 141 w 601"/>
              <a:gd name="T25" fmla="*/ 226 h 602"/>
              <a:gd name="T26" fmla="*/ 84 w 601"/>
              <a:gd name="T27" fmla="*/ 226 h 602"/>
              <a:gd name="T28" fmla="*/ 84 w 601"/>
              <a:gd name="T29" fmla="*/ 120 h 602"/>
              <a:gd name="T30" fmla="*/ 84 w 601"/>
              <a:gd name="T31" fmla="*/ 85 h 602"/>
              <a:gd name="T32" fmla="*/ 84 w 601"/>
              <a:gd name="T33" fmla="*/ 374 h 602"/>
              <a:gd name="T34" fmla="*/ 84 w 601"/>
              <a:gd name="T35" fmla="*/ 374 h 602"/>
              <a:gd name="T36" fmla="*/ 141 w 601"/>
              <a:gd name="T37" fmla="*/ 374 h 602"/>
              <a:gd name="T38" fmla="*/ 141 w 601"/>
              <a:gd name="T39" fmla="*/ 459 h 602"/>
              <a:gd name="T40" fmla="*/ 226 w 601"/>
              <a:gd name="T41" fmla="*/ 459 h 602"/>
              <a:gd name="T42" fmla="*/ 226 w 601"/>
              <a:gd name="T43" fmla="*/ 516 h 602"/>
              <a:gd name="T44" fmla="*/ 120 w 601"/>
              <a:gd name="T45" fmla="*/ 516 h 602"/>
              <a:gd name="T46" fmla="*/ 84 w 601"/>
              <a:gd name="T47" fmla="*/ 516 h 602"/>
              <a:gd name="T48" fmla="*/ 84 w 601"/>
              <a:gd name="T49" fmla="*/ 480 h 602"/>
              <a:gd name="T50" fmla="*/ 374 w 601"/>
              <a:gd name="T51" fmla="*/ 85 h 602"/>
              <a:gd name="T52" fmla="*/ 374 w 601"/>
              <a:gd name="T53" fmla="*/ 85 h 602"/>
              <a:gd name="T54" fmla="*/ 480 w 601"/>
              <a:gd name="T55" fmla="*/ 85 h 602"/>
              <a:gd name="T56" fmla="*/ 515 w 601"/>
              <a:gd name="T57" fmla="*/ 120 h 602"/>
              <a:gd name="T58" fmla="*/ 515 w 601"/>
              <a:gd name="T59" fmla="*/ 226 h 602"/>
              <a:gd name="T60" fmla="*/ 487 w 601"/>
              <a:gd name="T61" fmla="*/ 254 h 602"/>
              <a:gd name="T62" fmla="*/ 459 w 601"/>
              <a:gd name="T63" fmla="*/ 226 h 602"/>
              <a:gd name="T64" fmla="*/ 374 w 601"/>
              <a:gd name="T65" fmla="*/ 141 h 602"/>
              <a:gd name="T66" fmla="*/ 346 w 601"/>
              <a:gd name="T67" fmla="*/ 113 h 602"/>
              <a:gd name="T68" fmla="*/ 374 w 601"/>
              <a:gd name="T69" fmla="*/ 459 h 602"/>
              <a:gd name="T70" fmla="*/ 374 w 601"/>
              <a:gd name="T71" fmla="*/ 459 h 602"/>
              <a:gd name="T72" fmla="*/ 459 w 601"/>
              <a:gd name="T73" fmla="*/ 374 h 602"/>
              <a:gd name="T74" fmla="*/ 487 w 601"/>
              <a:gd name="T75" fmla="*/ 346 h 602"/>
              <a:gd name="T76" fmla="*/ 515 w 601"/>
              <a:gd name="T77" fmla="*/ 374 h 602"/>
              <a:gd name="T78" fmla="*/ 515 w 601"/>
              <a:gd name="T79" fmla="*/ 480 h 602"/>
              <a:gd name="T80" fmla="*/ 480 w 601"/>
              <a:gd name="T81" fmla="*/ 516 h 602"/>
              <a:gd name="T82" fmla="*/ 374 w 601"/>
              <a:gd name="T83" fmla="*/ 516 h 602"/>
              <a:gd name="T84" fmla="*/ 346 w 601"/>
              <a:gd name="T85" fmla="*/ 48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1" h="602">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lnTo>
                  <a:pt x="226" y="85"/>
                </a:lnTo>
                <a:cubicBezTo>
                  <a:pt x="240" y="85"/>
                  <a:pt x="254" y="99"/>
                  <a:pt x="254" y="113"/>
                </a:cubicBezTo>
                <a:cubicBezTo>
                  <a:pt x="254" y="127"/>
                  <a:pt x="240" y="141"/>
                  <a:pt x="226" y="141"/>
                </a:cubicBezTo>
                <a:lnTo>
                  <a:pt x="226" y="141"/>
                </a:lnTo>
                <a:cubicBezTo>
                  <a:pt x="141" y="141"/>
                  <a:pt x="141" y="141"/>
                  <a:pt x="141" y="141"/>
                </a:cubicBezTo>
                <a:cubicBezTo>
                  <a:pt x="141" y="226"/>
                  <a:pt x="141" y="226"/>
                  <a:pt x="141" y="226"/>
                </a:cubicBezTo>
                <a:lnTo>
                  <a:pt x="141" y="226"/>
                </a:lnTo>
                <a:cubicBezTo>
                  <a:pt x="141" y="240"/>
                  <a:pt x="127" y="254"/>
                  <a:pt x="113" y="254"/>
                </a:cubicBezTo>
                <a:cubicBezTo>
                  <a:pt x="99" y="254"/>
                  <a:pt x="84" y="240"/>
                  <a:pt x="84" y="226"/>
                </a:cubicBezTo>
                <a:lnTo>
                  <a:pt x="84" y="226"/>
                </a:lnTo>
                <a:cubicBezTo>
                  <a:pt x="84" y="120"/>
                  <a:pt x="84" y="120"/>
                  <a:pt x="84" y="120"/>
                </a:cubicBezTo>
                <a:lnTo>
                  <a:pt x="84" y="120"/>
                </a:lnTo>
                <a:cubicBezTo>
                  <a:pt x="84" y="85"/>
                  <a:pt x="84" y="85"/>
                  <a:pt x="84" y="85"/>
                </a:cubicBezTo>
                <a:cubicBezTo>
                  <a:pt x="120" y="85"/>
                  <a:pt x="120" y="85"/>
                  <a:pt x="120" y="85"/>
                </a:cubicBezTo>
                <a:close/>
                <a:moveTo>
                  <a:pt x="84" y="374"/>
                </a:moveTo>
                <a:lnTo>
                  <a:pt x="84" y="374"/>
                </a:lnTo>
                <a:lnTo>
                  <a:pt x="84" y="374"/>
                </a:lnTo>
                <a:cubicBezTo>
                  <a:pt x="84" y="360"/>
                  <a:pt x="99" y="346"/>
                  <a:pt x="113" y="346"/>
                </a:cubicBezTo>
                <a:cubicBezTo>
                  <a:pt x="127" y="346"/>
                  <a:pt x="141" y="360"/>
                  <a:pt x="141" y="374"/>
                </a:cubicBezTo>
                <a:lnTo>
                  <a:pt x="141" y="374"/>
                </a:lnTo>
                <a:cubicBezTo>
                  <a:pt x="141" y="459"/>
                  <a:pt x="141" y="459"/>
                  <a:pt x="141" y="459"/>
                </a:cubicBezTo>
                <a:cubicBezTo>
                  <a:pt x="226" y="459"/>
                  <a:pt x="226" y="459"/>
                  <a:pt x="226" y="459"/>
                </a:cubicBezTo>
                <a:lnTo>
                  <a:pt x="226" y="459"/>
                </a:lnTo>
                <a:cubicBezTo>
                  <a:pt x="240" y="459"/>
                  <a:pt x="254" y="473"/>
                  <a:pt x="254" y="487"/>
                </a:cubicBezTo>
                <a:cubicBezTo>
                  <a:pt x="254" y="509"/>
                  <a:pt x="240" y="516"/>
                  <a:pt x="226" y="516"/>
                </a:cubicBezTo>
                <a:lnTo>
                  <a:pt x="226" y="516"/>
                </a:lnTo>
                <a:cubicBezTo>
                  <a:pt x="120" y="516"/>
                  <a:pt x="120" y="516"/>
                  <a:pt x="120" y="516"/>
                </a:cubicBezTo>
                <a:lnTo>
                  <a:pt x="120" y="516"/>
                </a:lnTo>
                <a:cubicBezTo>
                  <a:pt x="84" y="516"/>
                  <a:pt x="84" y="516"/>
                  <a:pt x="84" y="516"/>
                </a:cubicBezTo>
                <a:cubicBezTo>
                  <a:pt x="84" y="480"/>
                  <a:pt x="84" y="480"/>
                  <a:pt x="84" y="480"/>
                </a:cubicBezTo>
                <a:lnTo>
                  <a:pt x="84" y="480"/>
                </a:lnTo>
                <a:lnTo>
                  <a:pt x="84" y="374"/>
                </a:lnTo>
                <a:close/>
                <a:moveTo>
                  <a:pt x="374" y="85"/>
                </a:moveTo>
                <a:lnTo>
                  <a:pt x="374" y="85"/>
                </a:lnTo>
                <a:lnTo>
                  <a:pt x="374" y="85"/>
                </a:lnTo>
                <a:cubicBezTo>
                  <a:pt x="480" y="85"/>
                  <a:pt x="480" y="85"/>
                  <a:pt x="480" y="85"/>
                </a:cubicBezTo>
                <a:lnTo>
                  <a:pt x="480" y="85"/>
                </a:lnTo>
                <a:cubicBezTo>
                  <a:pt x="515" y="85"/>
                  <a:pt x="515" y="85"/>
                  <a:pt x="515" y="85"/>
                </a:cubicBezTo>
                <a:cubicBezTo>
                  <a:pt x="515" y="120"/>
                  <a:pt x="515" y="120"/>
                  <a:pt x="515" y="120"/>
                </a:cubicBezTo>
                <a:lnTo>
                  <a:pt x="515" y="120"/>
                </a:lnTo>
                <a:cubicBezTo>
                  <a:pt x="515" y="226"/>
                  <a:pt x="515" y="226"/>
                  <a:pt x="515" y="226"/>
                </a:cubicBezTo>
                <a:lnTo>
                  <a:pt x="515" y="226"/>
                </a:lnTo>
                <a:cubicBezTo>
                  <a:pt x="515" y="240"/>
                  <a:pt x="508" y="254"/>
                  <a:pt x="487" y="254"/>
                </a:cubicBezTo>
                <a:cubicBezTo>
                  <a:pt x="473" y="254"/>
                  <a:pt x="459" y="240"/>
                  <a:pt x="459" y="226"/>
                </a:cubicBezTo>
                <a:lnTo>
                  <a:pt x="459" y="226"/>
                </a:lnTo>
                <a:cubicBezTo>
                  <a:pt x="459" y="141"/>
                  <a:pt x="459" y="141"/>
                  <a:pt x="459" y="141"/>
                </a:cubicBezTo>
                <a:cubicBezTo>
                  <a:pt x="374" y="141"/>
                  <a:pt x="374" y="141"/>
                  <a:pt x="374" y="141"/>
                </a:cubicBezTo>
                <a:lnTo>
                  <a:pt x="374" y="141"/>
                </a:lnTo>
                <a:cubicBezTo>
                  <a:pt x="360" y="141"/>
                  <a:pt x="346" y="127"/>
                  <a:pt x="346" y="113"/>
                </a:cubicBezTo>
                <a:cubicBezTo>
                  <a:pt x="346" y="99"/>
                  <a:pt x="360" y="85"/>
                  <a:pt x="374" y="85"/>
                </a:cubicBezTo>
                <a:close/>
                <a:moveTo>
                  <a:pt x="374" y="459"/>
                </a:moveTo>
                <a:lnTo>
                  <a:pt x="374" y="459"/>
                </a:lnTo>
                <a:lnTo>
                  <a:pt x="374" y="459"/>
                </a:lnTo>
                <a:cubicBezTo>
                  <a:pt x="459" y="459"/>
                  <a:pt x="459" y="459"/>
                  <a:pt x="459" y="459"/>
                </a:cubicBezTo>
                <a:cubicBezTo>
                  <a:pt x="459" y="374"/>
                  <a:pt x="459" y="374"/>
                  <a:pt x="459" y="374"/>
                </a:cubicBezTo>
                <a:lnTo>
                  <a:pt x="459" y="374"/>
                </a:lnTo>
                <a:cubicBezTo>
                  <a:pt x="459" y="360"/>
                  <a:pt x="473" y="346"/>
                  <a:pt x="487" y="346"/>
                </a:cubicBezTo>
                <a:cubicBezTo>
                  <a:pt x="508" y="346"/>
                  <a:pt x="515" y="360"/>
                  <a:pt x="515" y="374"/>
                </a:cubicBezTo>
                <a:lnTo>
                  <a:pt x="515" y="374"/>
                </a:lnTo>
                <a:cubicBezTo>
                  <a:pt x="515" y="480"/>
                  <a:pt x="515" y="480"/>
                  <a:pt x="515" y="480"/>
                </a:cubicBezTo>
                <a:lnTo>
                  <a:pt x="515" y="480"/>
                </a:lnTo>
                <a:cubicBezTo>
                  <a:pt x="515" y="516"/>
                  <a:pt x="515" y="516"/>
                  <a:pt x="515" y="516"/>
                </a:cubicBezTo>
                <a:cubicBezTo>
                  <a:pt x="480" y="516"/>
                  <a:pt x="480" y="516"/>
                  <a:pt x="480" y="516"/>
                </a:cubicBezTo>
                <a:lnTo>
                  <a:pt x="480" y="516"/>
                </a:lnTo>
                <a:cubicBezTo>
                  <a:pt x="374" y="516"/>
                  <a:pt x="374" y="516"/>
                  <a:pt x="374" y="516"/>
                </a:cubicBezTo>
                <a:lnTo>
                  <a:pt x="374" y="516"/>
                </a:lnTo>
                <a:cubicBezTo>
                  <a:pt x="360" y="516"/>
                  <a:pt x="346" y="509"/>
                  <a:pt x="346" y="487"/>
                </a:cubicBezTo>
                <a:cubicBezTo>
                  <a:pt x="346" y="473"/>
                  <a:pt x="360" y="459"/>
                  <a:pt x="374" y="45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5" name="Freeform 91"/>
          <p:cNvSpPr>
            <a:spLocks noChangeArrowheads="1"/>
          </p:cNvSpPr>
          <p:nvPr/>
        </p:nvSpPr>
        <p:spPr bwMode="auto">
          <a:xfrm>
            <a:off x="8227457" y="7852836"/>
            <a:ext cx="575583" cy="567267"/>
          </a:xfrm>
          <a:custGeom>
            <a:avLst/>
            <a:gdLst>
              <a:gd name="T0" fmla="*/ 572 w 601"/>
              <a:gd name="T1" fmla="*/ 601 h 602"/>
              <a:gd name="T2" fmla="*/ 572 w 601"/>
              <a:gd name="T3" fmla="*/ 601 h 602"/>
              <a:gd name="T4" fmla="*/ 28 w 601"/>
              <a:gd name="T5" fmla="*/ 601 h 602"/>
              <a:gd name="T6" fmla="*/ 0 w 601"/>
              <a:gd name="T7" fmla="*/ 572 h 602"/>
              <a:gd name="T8" fmla="*/ 0 w 601"/>
              <a:gd name="T9" fmla="*/ 28 h 602"/>
              <a:gd name="T10" fmla="*/ 28 w 601"/>
              <a:gd name="T11" fmla="*/ 0 h 602"/>
              <a:gd name="T12" fmla="*/ 572 w 601"/>
              <a:gd name="T13" fmla="*/ 0 h 602"/>
              <a:gd name="T14" fmla="*/ 600 w 601"/>
              <a:gd name="T15" fmla="*/ 28 h 602"/>
              <a:gd name="T16" fmla="*/ 600 w 601"/>
              <a:gd name="T17" fmla="*/ 572 h 602"/>
              <a:gd name="T18" fmla="*/ 572 w 601"/>
              <a:gd name="T19" fmla="*/ 601 h 602"/>
              <a:gd name="T20" fmla="*/ 544 w 601"/>
              <a:gd name="T21" fmla="*/ 56 h 602"/>
              <a:gd name="T22" fmla="*/ 544 w 601"/>
              <a:gd name="T23" fmla="*/ 56 h 602"/>
              <a:gd name="T24" fmla="*/ 56 w 601"/>
              <a:gd name="T25" fmla="*/ 56 h 602"/>
              <a:gd name="T26" fmla="*/ 56 w 601"/>
              <a:gd name="T27" fmla="*/ 544 h 602"/>
              <a:gd name="T28" fmla="*/ 544 w 601"/>
              <a:gd name="T29" fmla="*/ 544 h 602"/>
              <a:gd name="T30" fmla="*/ 544 w 601"/>
              <a:gd name="T31" fmla="*/ 56 h 602"/>
              <a:gd name="T32" fmla="*/ 169 w 601"/>
              <a:gd name="T33" fmla="*/ 198 h 602"/>
              <a:gd name="T34" fmla="*/ 169 w 601"/>
              <a:gd name="T35" fmla="*/ 198 h 602"/>
              <a:gd name="T36" fmla="*/ 197 w 601"/>
              <a:gd name="T37" fmla="*/ 169 h 602"/>
              <a:gd name="T38" fmla="*/ 211 w 601"/>
              <a:gd name="T39" fmla="*/ 176 h 602"/>
              <a:gd name="T40" fmla="*/ 296 w 601"/>
              <a:gd name="T41" fmla="*/ 261 h 602"/>
              <a:gd name="T42" fmla="*/ 381 w 601"/>
              <a:gd name="T43" fmla="*/ 176 h 602"/>
              <a:gd name="T44" fmla="*/ 402 w 601"/>
              <a:gd name="T45" fmla="*/ 169 h 602"/>
              <a:gd name="T46" fmla="*/ 431 w 601"/>
              <a:gd name="T47" fmla="*/ 198 h 602"/>
              <a:gd name="T48" fmla="*/ 424 w 601"/>
              <a:gd name="T49" fmla="*/ 219 h 602"/>
              <a:gd name="T50" fmla="*/ 339 w 601"/>
              <a:gd name="T51" fmla="*/ 304 h 602"/>
              <a:gd name="T52" fmla="*/ 424 w 601"/>
              <a:gd name="T53" fmla="*/ 389 h 602"/>
              <a:gd name="T54" fmla="*/ 431 w 601"/>
              <a:gd name="T55" fmla="*/ 403 h 602"/>
              <a:gd name="T56" fmla="*/ 402 w 601"/>
              <a:gd name="T57" fmla="*/ 431 h 602"/>
              <a:gd name="T58" fmla="*/ 381 w 601"/>
              <a:gd name="T59" fmla="*/ 424 h 602"/>
              <a:gd name="T60" fmla="*/ 296 w 601"/>
              <a:gd name="T61" fmla="*/ 339 h 602"/>
              <a:gd name="T62" fmla="*/ 211 w 601"/>
              <a:gd name="T63" fmla="*/ 424 h 602"/>
              <a:gd name="T64" fmla="*/ 197 w 601"/>
              <a:gd name="T65" fmla="*/ 431 h 602"/>
              <a:gd name="T66" fmla="*/ 169 w 601"/>
              <a:gd name="T67" fmla="*/ 403 h 602"/>
              <a:gd name="T68" fmla="*/ 176 w 601"/>
              <a:gd name="T69" fmla="*/ 389 h 602"/>
              <a:gd name="T70" fmla="*/ 261 w 601"/>
              <a:gd name="T71" fmla="*/ 304 h 602"/>
              <a:gd name="T72" fmla="*/ 176 w 601"/>
              <a:gd name="T73" fmla="*/ 219 h 602"/>
              <a:gd name="T74" fmla="*/ 169 w 601"/>
              <a:gd name="T75" fmla="*/ 19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2">
                <a:moveTo>
                  <a:pt x="572" y="601"/>
                </a:moveTo>
                <a:lnTo>
                  <a:pt x="572" y="601"/>
                </a:lnTo>
                <a:cubicBezTo>
                  <a:pt x="28" y="601"/>
                  <a:pt x="28" y="601"/>
                  <a:pt x="28" y="601"/>
                </a:cubicBezTo>
                <a:cubicBezTo>
                  <a:pt x="7" y="601"/>
                  <a:pt x="0" y="593"/>
                  <a:pt x="0" y="572"/>
                </a:cubicBezTo>
                <a:cubicBezTo>
                  <a:pt x="0" y="28"/>
                  <a:pt x="0" y="28"/>
                  <a:pt x="0" y="28"/>
                </a:cubicBezTo>
                <a:cubicBezTo>
                  <a:pt x="0" y="14"/>
                  <a:pt x="7" y="0"/>
                  <a:pt x="28" y="0"/>
                </a:cubicBezTo>
                <a:cubicBezTo>
                  <a:pt x="572" y="0"/>
                  <a:pt x="572" y="0"/>
                  <a:pt x="572" y="0"/>
                </a:cubicBezTo>
                <a:cubicBezTo>
                  <a:pt x="586" y="0"/>
                  <a:pt x="600" y="14"/>
                  <a:pt x="600" y="28"/>
                </a:cubicBezTo>
                <a:cubicBezTo>
                  <a:pt x="600" y="572"/>
                  <a:pt x="600" y="572"/>
                  <a:pt x="600" y="572"/>
                </a:cubicBezTo>
                <a:cubicBezTo>
                  <a:pt x="600" y="593"/>
                  <a:pt x="586"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69" y="198"/>
                </a:moveTo>
                <a:lnTo>
                  <a:pt x="169" y="198"/>
                </a:lnTo>
                <a:cubicBezTo>
                  <a:pt x="169" y="184"/>
                  <a:pt x="176" y="169"/>
                  <a:pt x="197" y="169"/>
                </a:cubicBezTo>
                <a:cubicBezTo>
                  <a:pt x="204" y="169"/>
                  <a:pt x="211" y="169"/>
                  <a:pt x="211" y="176"/>
                </a:cubicBezTo>
                <a:cubicBezTo>
                  <a:pt x="296" y="261"/>
                  <a:pt x="296" y="261"/>
                  <a:pt x="296" y="261"/>
                </a:cubicBezTo>
                <a:cubicBezTo>
                  <a:pt x="381" y="176"/>
                  <a:pt x="381" y="176"/>
                  <a:pt x="381" y="176"/>
                </a:cubicBezTo>
                <a:cubicBezTo>
                  <a:pt x="388" y="169"/>
                  <a:pt x="395" y="169"/>
                  <a:pt x="402" y="169"/>
                </a:cubicBezTo>
                <a:cubicBezTo>
                  <a:pt x="417" y="169"/>
                  <a:pt x="431" y="184"/>
                  <a:pt x="431" y="198"/>
                </a:cubicBezTo>
                <a:cubicBezTo>
                  <a:pt x="431" y="205"/>
                  <a:pt x="431" y="212"/>
                  <a:pt x="424" y="219"/>
                </a:cubicBezTo>
                <a:cubicBezTo>
                  <a:pt x="339" y="304"/>
                  <a:pt x="339" y="304"/>
                  <a:pt x="339" y="304"/>
                </a:cubicBezTo>
                <a:cubicBezTo>
                  <a:pt x="424" y="389"/>
                  <a:pt x="424" y="389"/>
                  <a:pt x="424" y="389"/>
                </a:cubicBezTo>
                <a:cubicBezTo>
                  <a:pt x="431" y="389"/>
                  <a:pt x="431" y="396"/>
                  <a:pt x="431" y="403"/>
                </a:cubicBezTo>
                <a:cubicBezTo>
                  <a:pt x="431" y="424"/>
                  <a:pt x="417" y="431"/>
                  <a:pt x="402" y="431"/>
                </a:cubicBezTo>
                <a:cubicBezTo>
                  <a:pt x="395" y="431"/>
                  <a:pt x="388" y="431"/>
                  <a:pt x="381" y="424"/>
                </a:cubicBezTo>
                <a:cubicBezTo>
                  <a:pt x="296" y="339"/>
                  <a:pt x="296" y="339"/>
                  <a:pt x="296" y="339"/>
                </a:cubicBezTo>
                <a:cubicBezTo>
                  <a:pt x="211" y="424"/>
                  <a:pt x="211" y="424"/>
                  <a:pt x="211" y="424"/>
                </a:cubicBezTo>
                <a:cubicBezTo>
                  <a:pt x="211" y="431"/>
                  <a:pt x="204" y="431"/>
                  <a:pt x="197" y="431"/>
                </a:cubicBezTo>
                <a:cubicBezTo>
                  <a:pt x="176" y="431"/>
                  <a:pt x="169" y="424"/>
                  <a:pt x="169" y="403"/>
                </a:cubicBezTo>
                <a:cubicBezTo>
                  <a:pt x="169" y="396"/>
                  <a:pt x="169" y="389"/>
                  <a:pt x="176" y="389"/>
                </a:cubicBezTo>
                <a:cubicBezTo>
                  <a:pt x="261" y="304"/>
                  <a:pt x="261" y="304"/>
                  <a:pt x="261" y="304"/>
                </a:cubicBezTo>
                <a:cubicBezTo>
                  <a:pt x="176" y="219"/>
                  <a:pt x="176" y="219"/>
                  <a:pt x="176" y="219"/>
                </a:cubicBezTo>
                <a:cubicBezTo>
                  <a:pt x="169" y="212"/>
                  <a:pt x="169" y="205"/>
                  <a:pt x="169" y="19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6" name="Freeform 92"/>
          <p:cNvSpPr>
            <a:spLocks noChangeArrowheads="1"/>
          </p:cNvSpPr>
          <p:nvPr/>
        </p:nvSpPr>
        <p:spPr bwMode="auto">
          <a:xfrm>
            <a:off x="7207491" y="7852836"/>
            <a:ext cx="584048" cy="567267"/>
          </a:xfrm>
          <a:custGeom>
            <a:avLst/>
            <a:gdLst>
              <a:gd name="T0" fmla="*/ 580 w 609"/>
              <a:gd name="T1" fmla="*/ 601 h 602"/>
              <a:gd name="T2" fmla="*/ 580 w 609"/>
              <a:gd name="T3" fmla="*/ 601 h 602"/>
              <a:gd name="T4" fmla="*/ 29 w 609"/>
              <a:gd name="T5" fmla="*/ 601 h 602"/>
              <a:gd name="T6" fmla="*/ 0 w 609"/>
              <a:gd name="T7" fmla="*/ 572 h 602"/>
              <a:gd name="T8" fmla="*/ 0 w 609"/>
              <a:gd name="T9" fmla="*/ 28 h 602"/>
              <a:gd name="T10" fmla="*/ 29 w 609"/>
              <a:gd name="T11" fmla="*/ 0 h 602"/>
              <a:gd name="T12" fmla="*/ 580 w 609"/>
              <a:gd name="T13" fmla="*/ 0 h 602"/>
              <a:gd name="T14" fmla="*/ 608 w 609"/>
              <a:gd name="T15" fmla="*/ 28 h 602"/>
              <a:gd name="T16" fmla="*/ 608 w 609"/>
              <a:gd name="T17" fmla="*/ 572 h 602"/>
              <a:gd name="T18" fmla="*/ 580 w 609"/>
              <a:gd name="T19" fmla="*/ 601 h 602"/>
              <a:gd name="T20" fmla="*/ 552 w 609"/>
              <a:gd name="T21" fmla="*/ 56 h 602"/>
              <a:gd name="T22" fmla="*/ 552 w 609"/>
              <a:gd name="T23" fmla="*/ 56 h 602"/>
              <a:gd name="T24" fmla="*/ 57 w 609"/>
              <a:gd name="T25" fmla="*/ 56 h 602"/>
              <a:gd name="T26" fmla="*/ 57 w 609"/>
              <a:gd name="T27" fmla="*/ 544 h 602"/>
              <a:gd name="T28" fmla="*/ 552 w 609"/>
              <a:gd name="T29" fmla="*/ 544 h 602"/>
              <a:gd name="T30" fmla="*/ 552 w 609"/>
              <a:gd name="T31" fmla="*/ 56 h 602"/>
              <a:gd name="T32" fmla="*/ 184 w 609"/>
              <a:gd name="T33" fmla="*/ 261 h 602"/>
              <a:gd name="T34" fmla="*/ 184 w 609"/>
              <a:gd name="T35" fmla="*/ 261 h 602"/>
              <a:gd name="T36" fmla="*/ 198 w 609"/>
              <a:gd name="T37" fmla="*/ 275 h 602"/>
              <a:gd name="T38" fmla="*/ 269 w 609"/>
              <a:gd name="T39" fmla="*/ 339 h 602"/>
              <a:gd name="T40" fmla="*/ 396 w 609"/>
              <a:gd name="T41" fmla="*/ 205 h 602"/>
              <a:gd name="T42" fmla="*/ 417 w 609"/>
              <a:gd name="T43" fmla="*/ 198 h 602"/>
              <a:gd name="T44" fmla="*/ 446 w 609"/>
              <a:gd name="T45" fmla="*/ 226 h 602"/>
              <a:gd name="T46" fmla="*/ 439 w 609"/>
              <a:gd name="T47" fmla="*/ 247 h 602"/>
              <a:gd name="T48" fmla="*/ 283 w 609"/>
              <a:gd name="T49" fmla="*/ 396 h 602"/>
              <a:gd name="T50" fmla="*/ 269 w 609"/>
              <a:gd name="T51" fmla="*/ 403 h 602"/>
              <a:gd name="T52" fmla="*/ 248 w 609"/>
              <a:gd name="T53" fmla="*/ 396 h 602"/>
              <a:gd name="T54" fmla="*/ 163 w 609"/>
              <a:gd name="T55" fmla="*/ 311 h 602"/>
              <a:gd name="T56" fmla="*/ 156 w 609"/>
              <a:gd name="T57" fmla="*/ 290 h 602"/>
              <a:gd name="T58" fmla="*/ 184 w 609"/>
              <a:gd name="T59" fmla="*/ 261 h 602"/>
              <a:gd name="T60" fmla="*/ 439 w 609"/>
              <a:gd name="T61" fmla="*/ 403 h 602"/>
              <a:gd name="T62" fmla="*/ 439 w 609"/>
              <a:gd name="T63" fmla="*/ 403 h 602"/>
              <a:gd name="T64" fmla="*/ 439 w 609"/>
              <a:gd name="T65" fmla="*/ 198 h 602"/>
              <a:gd name="T66" fmla="*/ 439 w 609"/>
              <a:gd name="T67" fmla="*/ 19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602">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7" name="Freeform 93"/>
          <p:cNvSpPr>
            <a:spLocks noChangeArrowheads="1"/>
          </p:cNvSpPr>
          <p:nvPr/>
        </p:nvSpPr>
        <p:spPr bwMode="auto">
          <a:xfrm>
            <a:off x="6200221" y="7852836"/>
            <a:ext cx="579814" cy="579965"/>
          </a:xfrm>
          <a:custGeom>
            <a:avLst/>
            <a:gdLst>
              <a:gd name="T0" fmla="*/ 573 w 602"/>
              <a:gd name="T1" fmla="*/ 601 h 602"/>
              <a:gd name="T2" fmla="*/ 573 w 602"/>
              <a:gd name="T3" fmla="*/ 601 h 602"/>
              <a:gd name="T4" fmla="*/ 29 w 602"/>
              <a:gd name="T5" fmla="*/ 601 h 602"/>
              <a:gd name="T6" fmla="*/ 0 w 602"/>
              <a:gd name="T7" fmla="*/ 572 h 602"/>
              <a:gd name="T8" fmla="*/ 0 w 602"/>
              <a:gd name="T9" fmla="*/ 28 h 602"/>
              <a:gd name="T10" fmla="*/ 29 w 602"/>
              <a:gd name="T11" fmla="*/ 0 h 602"/>
              <a:gd name="T12" fmla="*/ 573 w 602"/>
              <a:gd name="T13" fmla="*/ 0 h 602"/>
              <a:gd name="T14" fmla="*/ 601 w 602"/>
              <a:gd name="T15" fmla="*/ 28 h 602"/>
              <a:gd name="T16" fmla="*/ 601 w 602"/>
              <a:gd name="T17" fmla="*/ 572 h 602"/>
              <a:gd name="T18" fmla="*/ 573 w 602"/>
              <a:gd name="T19" fmla="*/ 601 h 602"/>
              <a:gd name="T20" fmla="*/ 544 w 602"/>
              <a:gd name="T21" fmla="*/ 56 h 602"/>
              <a:gd name="T22" fmla="*/ 544 w 602"/>
              <a:gd name="T23" fmla="*/ 56 h 602"/>
              <a:gd name="T24" fmla="*/ 57 w 602"/>
              <a:gd name="T25" fmla="*/ 56 h 602"/>
              <a:gd name="T26" fmla="*/ 57 w 602"/>
              <a:gd name="T27" fmla="*/ 544 h 602"/>
              <a:gd name="T28" fmla="*/ 544 w 602"/>
              <a:gd name="T29" fmla="*/ 544 h 602"/>
              <a:gd name="T30" fmla="*/ 544 w 602"/>
              <a:gd name="T31" fmla="*/ 56 h 602"/>
              <a:gd name="T32" fmla="*/ 177 w 602"/>
              <a:gd name="T33" fmla="*/ 275 h 602"/>
              <a:gd name="T34" fmla="*/ 177 w 602"/>
              <a:gd name="T35" fmla="*/ 275 h 602"/>
              <a:gd name="T36" fmla="*/ 248 w 602"/>
              <a:gd name="T37" fmla="*/ 275 h 602"/>
              <a:gd name="T38" fmla="*/ 276 w 602"/>
              <a:gd name="T39" fmla="*/ 275 h 602"/>
              <a:gd name="T40" fmla="*/ 333 w 602"/>
              <a:gd name="T41" fmla="*/ 275 h 602"/>
              <a:gd name="T42" fmla="*/ 368 w 602"/>
              <a:gd name="T43" fmla="*/ 275 h 602"/>
              <a:gd name="T44" fmla="*/ 424 w 602"/>
              <a:gd name="T45" fmla="*/ 275 h 602"/>
              <a:gd name="T46" fmla="*/ 453 w 602"/>
              <a:gd name="T47" fmla="*/ 304 h 602"/>
              <a:gd name="T48" fmla="*/ 424 w 602"/>
              <a:gd name="T49" fmla="*/ 332 h 602"/>
              <a:gd name="T50" fmla="*/ 368 w 602"/>
              <a:gd name="T51" fmla="*/ 332 h 602"/>
              <a:gd name="T52" fmla="*/ 333 w 602"/>
              <a:gd name="T53" fmla="*/ 332 h 602"/>
              <a:gd name="T54" fmla="*/ 276 w 602"/>
              <a:gd name="T55" fmla="*/ 332 h 602"/>
              <a:gd name="T56" fmla="*/ 233 w 602"/>
              <a:gd name="T57" fmla="*/ 332 h 602"/>
              <a:gd name="T58" fmla="*/ 177 w 602"/>
              <a:gd name="T59" fmla="*/ 332 h 602"/>
              <a:gd name="T60" fmla="*/ 149 w 602"/>
              <a:gd name="T61" fmla="*/ 304 h 602"/>
              <a:gd name="T62" fmla="*/ 177 w 602"/>
              <a:gd name="T63"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602">
                <a:moveTo>
                  <a:pt x="573" y="601"/>
                </a:moveTo>
                <a:lnTo>
                  <a:pt x="573" y="601"/>
                </a:lnTo>
                <a:cubicBezTo>
                  <a:pt x="29" y="601"/>
                  <a:pt x="29" y="601"/>
                  <a:pt x="29" y="601"/>
                </a:cubicBezTo>
                <a:cubicBezTo>
                  <a:pt x="15" y="601"/>
                  <a:pt x="0" y="593"/>
                  <a:pt x="0" y="572"/>
                </a:cubicBezTo>
                <a:cubicBezTo>
                  <a:pt x="0" y="28"/>
                  <a:pt x="0" y="28"/>
                  <a:pt x="0" y="28"/>
                </a:cubicBezTo>
                <a:cubicBezTo>
                  <a:pt x="0" y="14"/>
                  <a:pt x="15" y="0"/>
                  <a:pt x="29" y="0"/>
                </a:cubicBezTo>
                <a:cubicBezTo>
                  <a:pt x="573" y="0"/>
                  <a:pt x="573" y="0"/>
                  <a:pt x="573" y="0"/>
                </a:cubicBezTo>
                <a:cubicBezTo>
                  <a:pt x="594" y="0"/>
                  <a:pt x="601" y="14"/>
                  <a:pt x="601" y="28"/>
                </a:cubicBezTo>
                <a:cubicBezTo>
                  <a:pt x="601" y="572"/>
                  <a:pt x="601" y="572"/>
                  <a:pt x="601" y="572"/>
                </a:cubicBezTo>
                <a:cubicBezTo>
                  <a:pt x="601" y="593"/>
                  <a:pt x="594"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48" y="275"/>
                  <a:pt x="248" y="275"/>
                  <a:pt x="248" y="275"/>
                </a:cubicBezTo>
                <a:cubicBezTo>
                  <a:pt x="276" y="275"/>
                  <a:pt x="276" y="275"/>
                  <a:pt x="276" y="275"/>
                </a:cubicBezTo>
                <a:cubicBezTo>
                  <a:pt x="333" y="275"/>
                  <a:pt x="333" y="275"/>
                  <a:pt x="333" y="275"/>
                </a:cubicBezTo>
                <a:cubicBezTo>
                  <a:pt x="368" y="275"/>
                  <a:pt x="368" y="275"/>
                  <a:pt x="368" y="275"/>
                </a:cubicBezTo>
                <a:cubicBezTo>
                  <a:pt x="424" y="275"/>
                  <a:pt x="424" y="275"/>
                  <a:pt x="424" y="275"/>
                </a:cubicBezTo>
                <a:cubicBezTo>
                  <a:pt x="439" y="275"/>
                  <a:pt x="453" y="282"/>
                  <a:pt x="453" y="304"/>
                </a:cubicBezTo>
                <a:cubicBezTo>
                  <a:pt x="453" y="318"/>
                  <a:pt x="439" y="332"/>
                  <a:pt x="424" y="332"/>
                </a:cubicBezTo>
                <a:cubicBezTo>
                  <a:pt x="368" y="332"/>
                  <a:pt x="368" y="332"/>
                  <a:pt x="368" y="332"/>
                </a:cubicBezTo>
                <a:cubicBezTo>
                  <a:pt x="333" y="332"/>
                  <a:pt x="333" y="332"/>
                  <a:pt x="333" y="332"/>
                </a:cubicBezTo>
                <a:cubicBezTo>
                  <a:pt x="276" y="332"/>
                  <a:pt x="276" y="332"/>
                  <a:pt x="276" y="332"/>
                </a:cubicBezTo>
                <a:cubicBezTo>
                  <a:pt x="233" y="332"/>
                  <a:pt x="233" y="332"/>
                  <a:pt x="233" y="332"/>
                </a:cubicBezTo>
                <a:cubicBezTo>
                  <a:pt x="177" y="332"/>
                  <a:pt x="177" y="332"/>
                  <a:pt x="177" y="332"/>
                </a:cubicBezTo>
                <a:cubicBezTo>
                  <a:pt x="163" y="332"/>
                  <a:pt x="149" y="318"/>
                  <a:pt x="149" y="304"/>
                </a:cubicBezTo>
                <a:cubicBezTo>
                  <a:pt x="149" y="282"/>
                  <a:pt x="163" y="275"/>
                  <a:pt x="177" y="27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8" name="Freeform 94"/>
          <p:cNvSpPr>
            <a:spLocks noChangeArrowheads="1"/>
          </p:cNvSpPr>
          <p:nvPr/>
        </p:nvSpPr>
        <p:spPr bwMode="auto">
          <a:xfrm>
            <a:off x="5188718" y="7852836"/>
            <a:ext cx="579817" cy="579965"/>
          </a:xfrm>
          <a:custGeom>
            <a:avLst/>
            <a:gdLst>
              <a:gd name="T0" fmla="*/ 573 w 602"/>
              <a:gd name="T1" fmla="*/ 601 h 602"/>
              <a:gd name="T2" fmla="*/ 573 w 602"/>
              <a:gd name="T3" fmla="*/ 601 h 602"/>
              <a:gd name="T4" fmla="*/ 29 w 602"/>
              <a:gd name="T5" fmla="*/ 601 h 602"/>
              <a:gd name="T6" fmla="*/ 0 w 602"/>
              <a:gd name="T7" fmla="*/ 572 h 602"/>
              <a:gd name="T8" fmla="*/ 0 w 602"/>
              <a:gd name="T9" fmla="*/ 28 h 602"/>
              <a:gd name="T10" fmla="*/ 29 w 602"/>
              <a:gd name="T11" fmla="*/ 0 h 602"/>
              <a:gd name="T12" fmla="*/ 573 w 602"/>
              <a:gd name="T13" fmla="*/ 0 h 602"/>
              <a:gd name="T14" fmla="*/ 601 w 602"/>
              <a:gd name="T15" fmla="*/ 28 h 602"/>
              <a:gd name="T16" fmla="*/ 601 w 602"/>
              <a:gd name="T17" fmla="*/ 572 h 602"/>
              <a:gd name="T18" fmla="*/ 573 w 602"/>
              <a:gd name="T19" fmla="*/ 601 h 602"/>
              <a:gd name="T20" fmla="*/ 544 w 602"/>
              <a:gd name="T21" fmla="*/ 56 h 602"/>
              <a:gd name="T22" fmla="*/ 544 w 602"/>
              <a:gd name="T23" fmla="*/ 56 h 602"/>
              <a:gd name="T24" fmla="*/ 57 w 602"/>
              <a:gd name="T25" fmla="*/ 56 h 602"/>
              <a:gd name="T26" fmla="*/ 57 w 602"/>
              <a:gd name="T27" fmla="*/ 544 h 602"/>
              <a:gd name="T28" fmla="*/ 544 w 602"/>
              <a:gd name="T29" fmla="*/ 544 h 602"/>
              <a:gd name="T30" fmla="*/ 544 w 602"/>
              <a:gd name="T31" fmla="*/ 56 h 602"/>
              <a:gd name="T32" fmla="*/ 177 w 602"/>
              <a:gd name="T33" fmla="*/ 275 h 602"/>
              <a:gd name="T34" fmla="*/ 177 w 602"/>
              <a:gd name="T35" fmla="*/ 275 h 602"/>
              <a:gd name="T36" fmla="*/ 269 w 602"/>
              <a:gd name="T37" fmla="*/ 275 h 602"/>
              <a:gd name="T38" fmla="*/ 269 w 602"/>
              <a:gd name="T39" fmla="*/ 176 h 602"/>
              <a:gd name="T40" fmla="*/ 297 w 602"/>
              <a:gd name="T41" fmla="*/ 148 h 602"/>
              <a:gd name="T42" fmla="*/ 325 w 602"/>
              <a:gd name="T43" fmla="*/ 176 h 602"/>
              <a:gd name="T44" fmla="*/ 325 w 602"/>
              <a:gd name="T45" fmla="*/ 275 h 602"/>
              <a:gd name="T46" fmla="*/ 424 w 602"/>
              <a:gd name="T47" fmla="*/ 275 h 602"/>
              <a:gd name="T48" fmla="*/ 453 w 602"/>
              <a:gd name="T49" fmla="*/ 304 h 602"/>
              <a:gd name="T50" fmla="*/ 424 w 602"/>
              <a:gd name="T51" fmla="*/ 332 h 602"/>
              <a:gd name="T52" fmla="*/ 325 w 602"/>
              <a:gd name="T53" fmla="*/ 332 h 602"/>
              <a:gd name="T54" fmla="*/ 325 w 602"/>
              <a:gd name="T55" fmla="*/ 424 h 602"/>
              <a:gd name="T56" fmla="*/ 297 w 602"/>
              <a:gd name="T57" fmla="*/ 452 h 602"/>
              <a:gd name="T58" fmla="*/ 269 w 602"/>
              <a:gd name="T59" fmla="*/ 424 h 602"/>
              <a:gd name="T60" fmla="*/ 269 w 602"/>
              <a:gd name="T61" fmla="*/ 332 h 602"/>
              <a:gd name="T62" fmla="*/ 177 w 602"/>
              <a:gd name="T63" fmla="*/ 332 h 602"/>
              <a:gd name="T64" fmla="*/ 149 w 602"/>
              <a:gd name="T65" fmla="*/ 304 h 602"/>
              <a:gd name="T66" fmla="*/ 177 w 602"/>
              <a:gd name="T67"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602">
                <a:moveTo>
                  <a:pt x="573" y="601"/>
                </a:moveTo>
                <a:lnTo>
                  <a:pt x="573" y="601"/>
                </a:lnTo>
                <a:cubicBezTo>
                  <a:pt x="29" y="601"/>
                  <a:pt x="29" y="601"/>
                  <a:pt x="29" y="601"/>
                </a:cubicBezTo>
                <a:cubicBezTo>
                  <a:pt x="7" y="601"/>
                  <a:pt x="0" y="593"/>
                  <a:pt x="0" y="572"/>
                </a:cubicBezTo>
                <a:cubicBezTo>
                  <a:pt x="0" y="28"/>
                  <a:pt x="0" y="28"/>
                  <a:pt x="0" y="28"/>
                </a:cubicBezTo>
                <a:cubicBezTo>
                  <a:pt x="0" y="14"/>
                  <a:pt x="7" y="0"/>
                  <a:pt x="29" y="0"/>
                </a:cubicBezTo>
                <a:cubicBezTo>
                  <a:pt x="573" y="0"/>
                  <a:pt x="573" y="0"/>
                  <a:pt x="573" y="0"/>
                </a:cubicBezTo>
                <a:cubicBezTo>
                  <a:pt x="587" y="0"/>
                  <a:pt x="601" y="14"/>
                  <a:pt x="601" y="28"/>
                </a:cubicBezTo>
                <a:cubicBezTo>
                  <a:pt x="601" y="572"/>
                  <a:pt x="601" y="572"/>
                  <a:pt x="601" y="572"/>
                </a:cubicBezTo>
                <a:cubicBezTo>
                  <a:pt x="601" y="593"/>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69" y="275"/>
                  <a:pt x="269" y="275"/>
                  <a:pt x="269" y="275"/>
                </a:cubicBezTo>
                <a:cubicBezTo>
                  <a:pt x="269" y="176"/>
                  <a:pt x="269" y="176"/>
                  <a:pt x="269" y="176"/>
                </a:cubicBezTo>
                <a:cubicBezTo>
                  <a:pt x="269" y="162"/>
                  <a:pt x="283" y="148"/>
                  <a:pt x="297" y="148"/>
                </a:cubicBezTo>
                <a:cubicBezTo>
                  <a:pt x="318" y="148"/>
                  <a:pt x="325" y="162"/>
                  <a:pt x="325" y="176"/>
                </a:cubicBezTo>
                <a:cubicBezTo>
                  <a:pt x="325" y="275"/>
                  <a:pt x="325" y="275"/>
                  <a:pt x="325" y="275"/>
                </a:cubicBezTo>
                <a:cubicBezTo>
                  <a:pt x="424" y="275"/>
                  <a:pt x="424" y="275"/>
                  <a:pt x="424" y="275"/>
                </a:cubicBezTo>
                <a:cubicBezTo>
                  <a:pt x="438" y="275"/>
                  <a:pt x="453" y="282"/>
                  <a:pt x="453" y="304"/>
                </a:cubicBezTo>
                <a:cubicBezTo>
                  <a:pt x="453" y="318"/>
                  <a:pt x="438" y="332"/>
                  <a:pt x="424" y="332"/>
                </a:cubicBezTo>
                <a:cubicBezTo>
                  <a:pt x="325" y="332"/>
                  <a:pt x="325" y="332"/>
                  <a:pt x="325" y="332"/>
                </a:cubicBezTo>
                <a:cubicBezTo>
                  <a:pt x="325" y="424"/>
                  <a:pt x="325" y="424"/>
                  <a:pt x="325" y="424"/>
                </a:cubicBezTo>
                <a:cubicBezTo>
                  <a:pt x="325" y="438"/>
                  <a:pt x="318" y="452"/>
                  <a:pt x="297" y="452"/>
                </a:cubicBezTo>
                <a:cubicBezTo>
                  <a:pt x="283" y="452"/>
                  <a:pt x="269" y="438"/>
                  <a:pt x="269" y="424"/>
                </a:cubicBezTo>
                <a:cubicBezTo>
                  <a:pt x="269" y="332"/>
                  <a:pt x="269" y="332"/>
                  <a:pt x="269" y="332"/>
                </a:cubicBezTo>
                <a:cubicBezTo>
                  <a:pt x="177" y="332"/>
                  <a:pt x="177" y="332"/>
                  <a:pt x="177" y="332"/>
                </a:cubicBezTo>
                <a:cubicBezTo>
                  <a:pt x="163" y="332"/>
                  <a:pt x="149" y="318"/>
                  <a:pt x="149" y="304"/>
                </a:cubicBezTo>
                <a:cubicBezTo>
                  <a:pt x="149" y="282"/>
                  <a:pt x="163" y="275"/>
                  <a:pt x="177" y="27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89" name="Freeform 95"/>
          <p:cNvSpPr>
            <a:spLocks noChangeArrowheads="1"/>
          </p:cNvSpPr>
          <p:nvPr/>
        </p:nvSpPr>
        <p:spPr bwMode="auto">
          <a:xfrm>
            <a:off x="4198374" y="7878236"/>
            <a:ext cx="529031" cy="524933"/>
          </a:xfrm>
          <a:custGeom>
            <a:avLst/>
            <a:gdLst>
              <a:gd name="T0" fmla="*/ 523 w 553"/>
              <a:gd name="T1" fmla="*/ 544 h 545"/>
              <a:gd name="T2" fmla="*/ 523 w 553"/>
              <a:gd name="T3" fmla="*/ 544 h 545"/>
              <a:gd name="T4" fmla="*/ 333 w 553"/>
              <a:gd name="T5" fmla="*/ 544 h 545"/>
              <a:gd name="T6" fmla="*/ 304 w 553"/>
              <a:gd name="T7" fmla="*/ 516 h 545"/>
              <a:gd name="T8" fmla="*/ 304 w 553"/>
              <a:gd name="T9" fmla="*/ 332 h 545"/>
              <a:gd name="T10" fmla="*/ 333 w 553"/>
              <a:gd name="T11" fmla="*/ 304 h 545"/>
              <a:gd name="T12" fmla="*/ 523 w 553"/>
              <a:gd name="T13" fmla="*/ 304 h 545"/>
              <a:gd name="T14" fmla="*/ 552 w 553"/>
              <a:gd name="T15" fmla="*/ 332 h 545"/>
              <a:gd name="T16" fmla="*/ 552 w 553"/>
              <a:gd name="T17" fmla="*/ 516 h 545"/>
              <a:gd name="T18" fmla="*/ 523 w 553"/>
              <a:gd name="T19" fmla="*/ 544 h 545"/>
              <a:gd name="T20" fmla="*/ 523 w 553"/>
              <a:gd name="T21" fmla="*/ 247 h 545"/>
              <a:gd name="T22" fmla="*/ 523 w 553"/>
              <a:gd name="T23" fmla="*/ 247 h 545"/>
              <a:gd name="T24" fmla="*/ 333 w 553"/>
              <a:gd name="T25" fmla="*/ 247 h 545"/>
              <a:gd name="T26" fmla="*/ 304 w 553"/>
              <a:gd name="T27" fmla="*/ 219 h 545"/>
              <a:gd name="T28" fmla="*/ 304 w 553"/>
              <a:gd name="T29" fmla="*/ 28 h 545"/>
              <a:gd name="T30" fmla="*/ 333 w 553"/>
              <a:gd name="T31" fmla="*/ 0 h 545"/>
              <a:gd name="T32" fmla="*/ 523 w 553"/>
              <a:gd name="T33" fmla="*/ 0 h 545"/>
              <a:gd name="T34" fmla="*/ 552 w 553"/>
              <a:gd name="T35" fmla="*/ 28 h 545"/>
              <a:gd name="T36" fmla="*/ 552 w 553"/>
              <a:gd name="T37" fmla="*/ 219 h 545"/>
              <a:gd name="T38" fmla="*/ 523 w 553"/>
              <a:gd name="T39" fmla="*/ 247 h 545"/>
              <a:gd name="T40" fmla="*/ 219 w 553"/>
              <a:gd name="T41" fmla="*/ 544 h 545"/>
              <a:gd name="T42" fmla="*/ 219 w 553"/>
              <a:gd name="T43" fmla="*/ 544 h 545"/>
              <a:gd name="T44" fmla="*/ 29 w 553"/>
              <a:gd name="T45" fmla="*/ 544 h 545"/>
              <a:gd name="T46" fmla="*/ 0 w 553"/>
              <a:gd name="T47" fmla="*/ 516 h 545"/>
              <a:gd name="T48" fmla="*/ 0 w 553"/>
              <a:gd name="T49" fmla="*/ 332 h 545"/>
              <a:gd name="T50" fmla="*/ 29 w 553"/>
              <a:gd name="T51" fmla="*/ 304 h 545"/>
              <a:gd name="T52" fmla="*/ 219 w 553"/>
              <a:gd name="T53" fmla="*/ 304 h 545"/>
              <a:gd name="T54" fmla="*/ 248 w 553"/>
              <a:gd name="T55" fmla="*/ 332 h 545"/>
              <a:gd name="T56" fmla="*/ 248 w 553"/>
              <a:gd name="T57" fmla="*/ 516 h 545"/>
              <a:gd name="T58" fmla="*/ 219 w 553"/>
              <a:gd name="T59" fmla="*/ 544 h 545"/>
              <a:gd name="T60" fmla="*/ 219 w 553"/>
              <a:gd name="T61" fmla="*/ 247 h 545"/>
              <a:gd name="T62" fmla="*/ 219 w 553"/>
              <a:gd name="T63" fmla="*/ 247 h 545"/>
              <a:gd name="T64" fmla="*/ 29 w 553"/>
              <a:gd name="T65" fmla="*/ 247 h 545"/>
              <a:gd name="T66" fmla="*/ 0 w 553"/>
              <a:gd name="T67" fmla="*/ 219 h 545"/>
              <a:gd name="T68" fmla="*/ 0 w 553"/>
              <a:gd name="T69" fmla="*/ 28 h 545"/>
              <a:gd name="T70" fmla="*/ 29 w 553"/>
              <a:gd name="T71" fmla="*/ 0 h 545"/>
              <a:gd name="T72" fmla="*/ 219 w 553"/>
              <a:gd name="T73" fmla="*/ 0 h 545"/>
              <a:gd name="T74" fmla="*/ 248 w 553"/>
              <a:gd name="T75" fmla="*/ 28 h 545"/>
              <a:gd name="T76" fmla="*/ 248 w 553"/>
              <a:gd name="T77" fmla="*/ 219 h 545"/>
              <a:gd name="T78" fmla="*/ 219 w 553"/>
              <a:gd name="T79" fmla="*/ 24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3" h="545">
                <a:moveTo>
                  <a:pt x="523" y="544"/>
                </a:moveTo>
                <a:lnTo>
                  <a:pt x="523" y="544"/>
                </a:lnTo>
                <a:cubicBezTo>
                  <a:pt x="333" y="544"/>
                  <a:pt x="333" y="544"/>
                  <a:pt x="333" y="544"/>
                </a:cubicBezTo>
                <a:cubicBezTo>
                  <a:pt x="318" y="544"/>
                  <a:pt x="304" y="537"/>
                  <a:pt x="304" y="516"/>
                </a:cubicBezTo>
                <a:cubicBezTo>
                  <a:pt x="304" y="332"/>
                  <a:pt x="304" y="332"/>
                  <a:pt x="304" y="332"/>
                </a:cubicBezTo>
                <a:cubicBezTo>
                  <a:pt x="304" y="311"/>
                  <a:pt x="318" y="304"/>
                  <a:pt x="333" y="304"/>
                </a:cubicBezTo>
                <a:cubicBezTo>
                  <a:pt x="523" y="304"/>
                  <a:pt x="523" y="304"/>
                  <a:pt x="523" y="304"/>
                </a:cubicBezTo>
                <a:cubicBezTo>
                  <a:pt x="537" y="304"/>
                  <a:pt x="552" y="311"/>
                  <a:pt x="552" y="332"/>
                </a:cubicBezTo>
                <a:cubicBezTo>
                  <a:pt x="552" y="516"/>
                  <a:pt x="552" y="516"/>
                  <a:pt x="552" y="516"/>
                </a:cubicBezTo>
                <a:cubicBezTo>
                  <a:pt x="552" y="537"/>
                  <a:pt x="537" y="544"/>
                  <a:pt x="523" y="544"/>
                </a:cubicBezTo>
                <a:close/>
                <a:moveTo>
                  <a:pt x="523" y="247"/>
                </a:moveTo>
                <a:lnTo>
                  <a:pt x="523" y="247"/>
                </a:lnTo>
                <a:cubicBezTo>
                  <a:pt x="333" y="247"/>
                  <a:pt x="333" y="247"/>
                  <a:pt x="333" y="247"/>
                </a:cubicBezTo>
                <a:cubicBezTo>
                  <a:pt x="318" y="247"/>
                  <a:pt x="304" y="233"/>
                  <a:pt x="304" y="219"/>
                </a:cubicBezTo>
                <a:cubicBezTo>
                  <a:pt x="304" y="28"/>
                  <a:pt x="304" y="28"/>
                  <a:pt x="304" y="28"/>
                </a:cubicBezTo>
                <a:cubicBezTo>
                  <a:pt x="304" y="14"/>
                  <a:pt x="318" y="0"/>
                  <a:pt x="333" y="0"/>
                </a:cubicBezTo>
                <a:cubicBezTo>
                  <a:pt x="523" y="0"/>
                  <a:pt x="523" y="0"/>
                  <a:pt x="523" y="0"/>
                </a:cubicBezTo>
                <a:cubicBezTo>
                  <a:pt x="537" y="0"/>
                  <a:pt x="552" y="14"/>
                  <a:pt x="552" y="28"/>
                </a:cubicBezTo>
                <a:cubicBezTo>
                  <a:pt x="552" y="219"/>
                  <a:pt x="552" y="219"/>
                  <a:pt x="552" y="219"/>
                </a:cubicBezTo>
                <a:cubicBezTo>
                  <a:pt x="552" y="233"/>
                  <a:pt x="537" y="247"/>
                  <a:pt x="523" y="247"/>
                </a:cubicBezTo>
                <a:close/>
                <a:moveTo>
                  <a:pt x="219" y="544"/>
                </a:moveTo>
                <a:lnTo>
                  <a:pt x="219" y="544"/>
                </a:lnTo>
                <a:cubicBezTo>
                  <a:pt x="29" y="544"/>
                  <a:pt x="29" y="544"/>
                  <a:pt x="29" y="544"/>
                </a:cubicBezTo>
                <a:cubicBezTo>
                  <a:pt x="15" y="544"/>
                  <a:pt x="0" y="537"/>
                  <a:pt x="0" y="516"/>
                </a:cubicBezTo>
                <a:cubicBezTo>
                  <a:pt x="0" y="332"/>
                  <a:pt x="0" y="332"/>
                  <a:pt x="0" y="332"/>
                </a:cubicBezTo>
                <a:cubicBezTo>
                  <a:pt x="0" y="311"/>
                  <a:pt x="15" y="304"/>
                  <a:pt x="29" y="304"/>
                </a:cubicBezTo>
                <a:cubicBezTo>
                  <a:pt x="219" y="304"/>
                  <a:pt x="219" y="304"/>
                  <a:pt x="219" y="304"/>
                </a:cubicBezTo>
                <a:cubicBezTo>
                  <a:pt x="234" y="304"/>
                  <a:pt x="248" y="311"/>
                  <a:pt x="248" y="332"/>
                </a:cubicBezTo>
                <a:cubicBezTo>
                  <a:pt x="248" y="516"/>
                  <a:pt x="248" y="516"/>
                  <a:pt x="248" y="516"/>
                </a:cubicBezTo>
                <a:cubicBezTo>
                  <a:pt x="248" y="537"/>
                  <a:pt x="234" y="544"/>
                  <a:pt x="219" y="544"/>
                </a:cubicBezTo>
                <a:close/>
                <a:moveTo>
                  <a:pt x="219" y="247"/>
                </a:moveTo>
                <a:lnTo>
                  <a:pt x="219" y="247"/>
                </a:lnTo>
                <a:cubicBezTo>
                  <a:pt x="29" y="247"/>
                  <a:pt x="29" y="247"/>
                  <a:pt x="29" y="247"/>
                </a:cubicBezTo>
                <a:cubicBezTo>
                  <a:pt x="15" y="247"/>
                  <a:pt x="0" y="233"/>
                  <a:pt x="0" y="219"/>
                </a:cubicBezTo>
                <a:cubicBezTo>
                  <a:pt x="0" y="28"/>
                  <a:pt x="0" y="28"/>
                  <a:pt x="0" y="28"/>
                </a:cubicBezTo>
                <a:cubicBezTo>
                  <a:pt x="0" y="14"/>
                  <a:pt x="15" y="0"/>
                  <a:pt x="29" y="0"/>
                </a:cubicBezTo>
                <a:cubicBezTo>
                  <a:pt x="219" y="0"/>
                  <a:pt x="219" y="0"/>
                  <a:pt x="219" y="0"/>
                </a:cubicBezTo>
                <a:cubicBezTo>
                  <a:pt x="234" y="0"/>
                  <a:pt x="248" y="14"/>
                  <a:pt x="248" y="28"/>
                </a:cubicBezTo>
                <a:cubicBezTo>
                  <a:pt x="248" y="219"/>
                  <a:pt x="248" y="219"/>
                  <a:pt x="248" y="219"/>
                </a:cubicBezTo>
                <a:cubicBezTo>
                  <a:pt x="248" y="233"/>
                  <a:pt x="234" y="247"/>
                  <a:pt x="219" y="2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0" name="Freeform 96"/>
          <p:cNvSpPr>
            <a:spLocks noChangeArrowheads="1"/>
          </p:cNvSpPr>
          <p:nvPr/>
        </p:nvSpPr>
        <p:spPr bwMode="auto">
          <a:xfrm>
            <a:off x="3186873" y="7878236"/>
            <a:ext cx="524797" cy="524933"/>
          </a:xfrm>
          <a:custGeom>
            <a:avLst/>
            <a:gdLst>
              <a:gd name="T0" fmla="*/ 516 w 545"/>
              <a:gd name="T1" fmla="*/ 544 h 545"/>
              <a:gd name="T2" fmla="*/ 304 w 545"/>
              <a:gd name="T3" fmla="*/ 516 h 545"/>
              <a:gd name="T4" fmla="*/ 333 w 545"/>
              <a:gd name="T5" fmla="*/ 304 h 545"/>
              <a:gd name="T6" fmla="*/ 544 w 545"/>
              <a:gd name="T7" fmla="*/ 332 h 545"/>
              <a:gd name="T8" fmla="*/ 516 w 545"/>
              <a:gd name="T9" fmla="*/ 544 h 545"/>
              <a:gd name="T10" fmla="*/ 488 w 545"/>
              <a:gd name="T11" fmla="*/ 361 h 545"/>
              <a:gd name="T12" fmla="*/ 361 w 545"/>
              <a:gd name="T13" fmla="*/ 488 h 545"/>
              <a:gd name="T14" fmla="*/ 488 w 545"/>
              <a:gd name="T15" fmla="*/ 361 h 545"/>
              <a:gd name="T16" fmla="*/ 516 w 545"/>
              <a:gd name="T17" fmla="*/ 247 h 545"/>
              <a:gd name="T18" fmla="*/ 304 w 545"/>
              <a:gd name="T19" fmla="*/ 219 h 545"/>
              <a:gd name="T20" fmla="*/ 333 w 545"/>
              <a:gd name="T21" fmla="*/ 0 h 545"/>
              <a:gd name="T22" fmla="*/ 544 w 545"/>
              <a:gd name="T23" fmla="*/ 28 h 545"/>
              <a:gd name="T24" fmla="*/ 516 w 545"/>
              <a:gd name="T25" fmla="*/ 247 h 545"/>
              <a:gd name="T26" fmla="*/ 488 w 545"/>
              <a:gd name="T27" fmla="*/ 57 h 545"/>
              <a:gd name="T28" fmla="*/ 361 w 545"/>
              <a:gd name="T29" fmla="*/ 191 h 545"/>
              <a:gd name="T30" fmla="*/ 488 w 545"/>
              <a:gd name="T31" fmla="*/ 57 h 545"/>
              <a:gd name="T32" fmla="*/ 219 w 545"/>
              <a:gd name="T33" fmla="*/ 544 h 545"/>
              <a:gd name="T34" fmla="*/ 0 w 545"/>
              <a:gd name="T35" fmla="*/ 516 h 545"/>
              <a:gd name="T36" fmla="*/ 29 w 545"/>
              <a:gd name="T37" fmla="*/ 304 h 545"/>
              <a:gd name="T38" fmla="*/ 248 w 545"/>
              <a:gd name="T39" fmla="*/ 332 h 545"/>
              <a:gd name="T40" fmla="*/ 219 w 545"/>
              <a:gd name="T41" fmla="*/ 544 h 545"/>
              <a:gd name="T42" fmla="*/ 191 w 545"/>
              <a:gd name="T43" fmla="*/ 361 h 545"/>
              <a:gd name="T44" fmla="*/ 57 w 545"/>
              <a:gd name="T45" fmla="*/ 488 h 545"/>
              <a:gd name="T46" fmla="*/ 191 w 545"/>
              <a:gd name="T47" fmla="*/ 361 h 545"/>
              <a:gd name="T48" fmla="*/ 219 w 545"/>
              <a:gd name="T49" fmla="*/ 247 h 545"/>
              <a:gd name="T50" fmla="*/ 0 w 545"/>
              <a:gd name="T51" fmla="*/ 219 h 545"/>
              <a:gd name="T52" fmla="*/ 29 w 545"/>
              <a:gd name="T53" fmla="*/ 0 h 545"/>
              <a:gd name="T54" fmla="*/ 248 w 545"/>
              <a:gd name="T55" fmla="*/ 28 h 545"/>
              <a:gd name="T56" fmla="*/ 219 w 545"/>
              <a:gd name="T57" fmla="*/ 247 h 545"/>
              <a:gd name="T58" fmla="*/ 191 w 545"/>
              <a:gd name="T59" fmla="*/ 57 h 545"/>
              <a:gd name="T60" fmla="*/ 57 w 545"/>
              <a:gd name="T61" fmla="*/ 191 h 545"/>
              <a:gd name="T62" fmla="*/ 191 w 545"/>
              <a:gd name="T63" fmla="*/ 5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5" h="545">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1" name="Freeform 97"/>
          <p:cNvSpPr>
            <a:spLocks noChangeArrowheads="1"/>
          </p:cNvSpPr>
          <p:nvPr/>
        </p:nvSpPr>
        <p:spPr bwMode="auto">
          <a:xfrm>
            <a:off x="14359961" y="6841068"/>
            <a:ext cx="469777" cy="575733"/>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381 w 488"/>
              <a:gd name="T21" fmla="*/ 198 h 601"/>
              <a:gd name="T22" fmla="*/ 353 w 488"/>
              <a:gd name="T23" fmla="*/ 169 h 601"/>
              <a:gd name="T24" fmla="*/ 240 w 488"/>
              <a:gd name="T25" fmla="*/ 56 h 601"/>
              <a:gd name="T26" fmla="*/ 127 w 488"/>
              <a:gd name="T27" fmla="*/ 169 h 601"/>
              <a:gd name="T28" fmla="*/ 127 w 488"/>
              <a:gd name="T29" fmla="*/ 296 h 601"/>
              <a:gd name="T30" fmla="*/ 353 w 488"/>
              <a:gd name="T31" fmla="*/ 296 h 601"/>
              <a:gd name="T32" fmla="*/ 409 w 488"/>
              <a:gd name="T33" fmla="*/ 296 h 601"/>
              <a:gd name="T34" fmla="*/ 459 w 488"/>
              <a:gd name="T35" fmla="*/ 296 h 601"/>
              <a:gd name="T36" fmla="*/ 487 w 488"/>
              <a:gd name="T37" fmla="*/ 325 h 601"/>
              <a:gd name="T38" fmla="*/ 487 w 488"/>
              <a:gd name="T39" fmla="*/ 572 h 601"/>
              <a:gd name="T40" fmla="*/ 459 w 488"/>
              <a:gd name="T41" fmla="*/ 600 h 601"/>
              <a:gd name="T42" fmla="*/ 240 w 488"/>
              <a:gd name="T43" fmla="*/ 353 h 601"/>
              <a:gd name="T44" fmla="*/ 240 w 488"/>
              <a:gd name="T45" fmla="*/ 353 h 601"/>
              <a:gd name="T46" fmla="*/ 183 w 488"/>
              <a:gd name="T47" fmla="*/ 410 h 601"/>
              <a:gd name="T48" fmla="*/ 212 w 488"/>
              <a:gd name="T49" fmla="*/ 459 h 601"/>
              <a:gd name="T50" fmla="*/ 212 w 488"/>
              <a:gd name="T51" fmla="*/ 516 h 601"/>
              <a:gd name="T52" fmla="*/ 240 w 488"/>
              <a:gd name="T53" fmla="*/ 544 h 601"/>
              <a:gd name="T54" fmla="*/ 268 w 488"/>
              <a:gd name="T55" fmla="*/ 516 h 601"/>
              <a:gd name="T56" fmla="*/ 268 w 488"/>
              <a:gd name="T57" fmla="*/ 459 h 601"/>
              <a:gd name="T58" fmla="*/ 296 w 488"/>
              <a:gd name="T59" fmla="*/ 410 h 601"/>
              <a:gd name="T60" fmla="*/ 240 w 488"/>
              <a:gd name="T61" fmla="*/ 35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183"/>
                  <a:pt x="402" y="198"/>
                  <a:pt x="381" y="198"/>
                </a:cubicBezTo>
                <a:cubicBezTo>
                  <a:pt x="367" y="198"/>
                  <a:pt x="353" y="183"/>
                  <a:pt x="353" y="169"/>
                </a:cubicBezTo>
                <a:cubicBezTo>
                  <a:pt x="353" y="106"/>
                  <a:pt x="304" y="56"/>
                  <a:pt x="240" y="56"/>
                </a:cubicBezTo>
                <a:cubicBezTo>
                  <a:pt x="176" y="56"/>
                  <a:pt x="127" y="106"/>
                  <a:pt x="127" y="169"/>
                </a:cubicBezTo>
                <a:cubicBezTo>
                  <a:pt x="127" y="296"/>
                  <a:pt x="127" y="296"/>
                  <a:pt x="127" y="296"/>
                </a:cubicBezTo>
                <a:cubicBezTo>
                  <a:pt x="353" y="296"/>
                  <a:pt x="353" y="296"/>
                  <a:pt x="353" y="296"/>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40" y="353"/>
                </a:moveTo>
                <a:lnTo>
                  <a:pt x="240" y="353"/>
                </a:lnTo>
                <a:cubicBezTo>
                  <a:pt x="212" y="353"/>
                  <a:pt x="183" y="381"/>
                  <a:pt x="183" y="410"/>
                </a:cubicBezTo>
                <a:cubicBezTo>
                  <a:pt x="183" y="431"/>
                  <a:pt x="198" y="452"/>
                  <a:pt x="212" y="459"/>
                </a:cubicBez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2" name="Freeform 98"/>
          <p:cNvSpPr>
            <a:spLocks noChangeArrowheads="1"/>
          </p:cNvSpPr>
          <p:nvPr/>
        </p:nvSpPr>
        <p:spPr bwMode="auto">
          <a:xfrm>
            <a:off x="13356923" y="6841068"/>
            <a:ext cx="469780" cy="575733"/>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409 w 488"/>
              <a:gd name="T21" fmla="*/ 296 h 601"/>
              <a:gd name="T22" fmla="*/ 459 w 488"/>
              <a:gd name="T23" fmla="*/ 296 h 601"/>
              <a:gd name="T24" fmla="*/ 487 w 488"/>
              <a:gd name="T25" fmla="*/ 325 h 601"/>
              <a:gd name="T26" fmla="*/ 487 w 488"/>
              <a:gd name="T27" fmla="*/ 572 h 601"/>
              <a:gd name="T28" fmla="*/ 459 w 488"/>
              <a:gd name="T29" fmla="*/ 600 h 601"/>
              <a:gd name="T30" fmla="*/ 212 w 488"/>
              <a:gd name="T31" fmla="*/ 459 h 601"/>
              <a:gd name="T32" fmla="*/ 212 w 488"/>
              <a:gd name="T33" fmla="*/ 459 h 601"/>
              <a:gd name="T34" fmla="*/ 212 w 488"/>
              <a:gd name="T35" fmla="*/ 516 h 601"/>
              <a:gd name="T36" fmla="*/ 240 w 488"/>
              <a:gd name="T37" fmla="*/ 544 h 601"/>
              <a:gd name="T38" fmla="*/ 268 w 488"/>
              <a:gd name="T39" fmla="*/ 516 h 601"/>
              <a:gd name="T40" fmla="*/ 268 w 488"/>
              <a:gd name="T41" fmla="*/ 459 h 601"/>
              <a:gd name="T42" fmla="*/ 296 w 488"/>
              <a:gd name="T43" fmla="*/ 410 h 601"/>
              <a:gd name="T44" fmla="*/ 240 w 488"/>
              <a:gd name="T45" fmla="*/ 353 h 601"/>
              <a:gd name="T46" fmla="*/ 183 w 488"/>
              <a:gd name="T47" fmla="*/ 410 h 601"/>
              <a:gd name="T48" fmla="*/ 212 w 488"/>
              <a:gd name="T49" fmla="*/ 459 h 601"/>
              <a:gd name="T50" fmla="*/ 353 w 488"/>
              <a:gd name="T51" fmla="*/ 169 h 601"/>
              <a:gd name="T52" fmla="*/ 353 w 488"/>
              <a:gd name="T53" fmla="*/ 169 h 601"/>
              <a:gd name="T54" fmla="*/ 240 w 488"/>
              <a:gd name="T55" fmla="*/ 56 h 601"/>
              <a:gd name="T56" fmla="*/ 127 w 488"/>
              <a:gd name="T57" fmla="*/ 169 h 601"/>
              <a:gd name="T58" fmla="*/ 127 w 488"/>
              <a:gd name="T59" fmla="*/ 296 h 601"/>
              <a:gd name="T60" fmla="*/ 353 w 488"/>
              <a:gd name="T61" fmla="*/ 296 h 601"/>
              <a:gd name="T62" fmla="*/ 353 w 488"/>
              <a:gd name="T63" fmla="*/ 16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3" name="Freeform 99"/>
          <p:cNvSpPr>
            <a:spLocks noChangeArrowheads="1"/>
          </p:cNvSpPr>
          <p:nvPr/>
        </p:nvSpPr>
        <p:spPr bwMode="auto">
          <a:xfrm>
            <a:off x="12277703" y="6841068"/>
            <a:ext cx="579814" cy="495301"/>
          </a:xfrm>
          <a:custGeom>
            <a:avLst/>
            <a:gdLst>
              <a:gd name="T0" fmla="*/ 572 w 602"/>
              <a:gd name="T1" fmla="*/ 516 h 517"/>
              <a:gd name="T2" fmla="*/ 0 w 602"/>
              <a:gd name="T3" fmla="*/ 487 h 517"/>
              <a:gd name="T4" fmla="*/ 0 w 602"/>
              <a:gd name="T5" fmla="*/ 311 h 517"/>
              <a:gd name="T6" fmla="*/ 78 w 602"/>
              <a:gd name="T7" fmla="*/ 99 h 517"/>
              <a:gd name="T8" fmla="*/ 106 w 602"/>
              <a:gd name="T9" fmla="*/ 85 h 517"/>
              <a:gd name="T10" fmla="*/ 148 w 602"/>
              <a:gd name="T11" fmla="*/ 85 h 517"/>
              <a:gd name="T12" fmla="*/ 176 w 602"/>
              <a:gd name="T13" fmla="*/ 92 h 517"/>
              <a:gd name="T14" fmla="*/ 148 w 602"/>
              <a:gd name="T15" fmla="*/ 141 h 517"/>
              <a:gd name="T16" fmla="*/ 120 w 602"/>
              <a:gd name="T17" fmla="*/ 141 h 517"/>
              <a:gd name="T18" fmla="*/ 141 w 602"/>
              <a:gd name="T19" fmla="*/ 282 h 517"/>
              <a:gd name="T20" fmla="*/ 162 w 602"/>
              <a:gd name="T21" fmla="*/ 282 h 517"/>
              <a:gd name="T22" fmla="*/ 191 w 602"/>
              <a:gd name="T23" fmla="*/ 339 h 517"/>
              <a:gd name="T24" fmla="*/ 417 w 602"/>
              <a:gd name="T25" fmla="*/ 311 h 517"/>
              <a:gd name="T26" fmla="*/ 473 w 602"/>
              <a:gd name="T27" fmla="*/ 282 h 517"/>
              <a:gd name="T28" fmla="*/ 537 w 602"/>
              <a:gd name="T29" fmla="*/ 282 h 517"/>
              <a:gd name="T30" fmla="*/ 452 w 602"/>
              <a:gd name="T31" fmla="*/ 141 h 517"/>
              <a:gd name="T32" fmla="*/ 396 w 602"/>
              <a:gd name="T33" fmla="*/ 141 h 517"/>
              <a:gd name="T34" fmla="*/ 424 w 602"/>
              <a:gd name="T35" fmla="*/ 85 h 517"/>
              <a:gd name="T36" fmla="*/ 452 w 602"/>
              <a:gd name="T37" fmla="*/ 85 h 517"/>
              <a:gd name="T38" fmla="*/ 502 w 602"/>
              <a:gd name="T39" fmla="*/ 85 h 517"/>
              <a:gd name="T40" fmla="*/ 601 w 602"/>
              <a:gd name="T41" fmla="*/ 296 h 517"/>
              <a:gd name="T42" fmla="*/ 601 w 602"/>
              <a:gd name="T43" fmla="*/ 311 h 517"/>
              <a:gd name="T44" fmla="*/ 601 w 602"/>
              <a:gd name="T45" fmla="*/ 487 h 517"/>
              <a:gd name="T46" fmla="*/ 367 w 602"/>
              <a:gd name="T47" fmla="*/ 120 h 517"/>
              <a:gd name="T48" fmla="*/ 346 w 602"/>
              <a:gd name="T49" fmla="*/ 113 h 517"/>
              <a:gd name="T50" fmla="*/ 332 w 602"/>
              <a:gd name="T51" fmla="*/ 205 h 517"/>
              <a:gd name="T52" fmla="*/ 304 w 602"/>
              <a:gd name="T53" fmla="*/ 296 h 517"/>
              <a:gd name="T54" fmla="*/ 276 w 602"/>
              <a:gd name="T55" fmla="*/ 226 h 517"/>
              <a:gd name="T56" fmla="*/ 276 w 602"/>
              <a:gd name="T57" fmla="*/ 92 h 517"/>
              <a:gd name="T58" fmla="*/ 233 w 602"/>
              <a:gd name="T59" fmla="*/ 120 h 517"/>
              <a:gd name="T60" fmla="*/ 219 w 602"/>
              <a:gd name="T61" fmla="*/ 70 h 517"/>
              <a:gd name="T62" fmla="*/ 304 w 602"/>
              <a:gd name="T63" fmla="*/ 0 h 517"/>
              <a:gd name="T64" fmla="*/ 389 w 602"/>
              <a:gd name="T65" fmla="*/ 70 h 517"/>
              <a:gd name="T66" fmla="*/ 367 w 602"/>
              <a:gd name="T67" fmla="*/ 1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517">
                <a:moveTo>
                  <a:pt x="572" y="516"/>
                </a:moveTo>
                <a:lnTo>
                  <a:pt x="572" y="516"/>
                </a:lnTo>
                <a:cubicBezTo>
                  <a:pt x="28" y="516"/>
                  <a:pt x="28" y="516"/>
                  <a:pt x="28" y="516"/>
                </a:cubicBezTo>
                <a:cubicBezTo>
                  <a:pt x="14" y="516"/>
                  <a:pt x="0" y="502"/>
                  <a:pt x="0" y="487"/>
                </a:cubicBezTo>
                <a:cubicBezTo>
                  <a:pt x="0" y="311"/>
                  <a:pt x="0" y="311"/>
                  <a:pt x="0" y="311"/>
                </a:cubicBezTo>
                <a:lnTo>
                  <a:pt x="0" y="311"/>
                </a:lnTo>
                <a:cubicBezTo>
                  <a:pt x="0" y="304"/>
                  <a:pt x="0" y="304"/>
                  <a:pt x="0" y="296"/>
                </a:cubicBezTo>
                <a:cubicBezTo>
                  <a:pt x="78" y="99"/>
                  <a:pt x="78" y="99"/>
                  <a:pt x="78" y="99"/>
                </a:cubicBezTo>
                <a:cubicBezTo>
                  <a:pt x="78" y="92"/>
                  <a:pt x="92" y="85"/>
                  <a:pt x="106" y="85"/>
                </a:cubicBezTo>
                <a:lnTo>
                  <a:pt x="106" y="85"/>
                </a:lnTo>
                <a:cubicBezTo>
                  <a:pt x="148" y="85"/>
                  <a:pt x="148" y="85"/>
                  <a:pt x="148" y="85"/>
                </a:cubicBezTo>
                <a:lnTo>
                  <a:pt x="148" y="85"/>
                </a:lnTo>
                <a:cubicBezTo>
                  <a:pt x="176" y="85"/>
                  <a:pt x="176" y="85"/>
                  <a:pt x="176" y="85"/>
                </a:cubicBezTo>
                <a:lnTo>
                  <a:pt x="176" y="92"/>
                </a:lnTo>
                <a:cubicBezTo>
                  <a:pt x="176" y="113"/>
                  <a:pt x="191" y="127"/>
                  <a:pt x="205" y="141"/>
                </a:cubicBezTo>
                <a:cubicBezTo>
                  <a:pt x="148" y="141"/>
                  <a:pt x="148" y="141"/>
                  <a:pt x="148" y="141"/>
                </a:cubicBezTo>
                <a:lnTo>
                  <a:pt x="148" y="141"/>
                </a:lnTo>
                <a:cubicBezTo>
                  <a:pt x="120" y="141"/>
                  <a:pt x="120" y="141"/>
                  <a:pt x="120" y="141"/>
                </a:cubicBezTo>
                <a:cubicBezTo>
                  <a:pt x="71" y="282"/>
                  <a:pt x="71" y="282"/>
                  <a:pt x="71" y="282"/>
                </a:cubicBezTo>
                <a:cubicBezTo>
                  <a:pt x="141" y="282"/>
                  <a:pt x="141" y="282"/>
                  <a:pt x="141" y="282"/>
                </a:cubicBezTo>
                <a:lnTo>
                  <a:pt x="141" y="282"/>
                </a:lnTo>
                <a:cubicBezTo>
                  <a:pt x="162" y="282"/>
                  <a:pt x="162" y="282"/>
                  <a:pt x="162" y="282"/>
                </a:cubicBezTo>
                <a:cubicBezTo>
                  <a:pt x="176" y="282"/>
                  <a:pt x="191" y="289"/>
                  <a:pt x="191" y="311"/>
                </a:cubicBezTo>
                <a:cubicBezTo>
                  <a:pt x="191" y="339"/>
                  <a:pt x="191" y="339"/>
                  <a:pt x="191" y="339"/>
                </a:cubicBezTo>
                <a:cubicBezTo>
                  <a:pt x="417" y="339"/>
                  <a:pt x="417" y="339"/>
                  <a:pt x="417" y="339"/>
                </a:cubicBezTo>
                <a:cubicBezTo>
                  <a:pt x="417" y="311"/>
                  <a:pt x="417" y="311"/>
                  <a:pt x="417" y="311"/>
                </a:cubicBezTo>
                <a:cubicBezTo>
                  <a:pt x="417" y="289"/>
                  <a:pt x="424" y="282"/>
                  <a:pt x="445" y="282"/>
                </a:cubicBezTo>
                <a:cubicBezTo>
                  <a:pt x="473" y="282"/>
                  <a:pt x="473" y="282"/>
                  <a:pt x="473" y="282"/>
                </a:cubicBezTo>
                <a:lnTo>
                  <a:pt x="473" y="282"/>
                </a:lnTo>
                <a:cubicBezTo>
                  <a:pt x="537" y="282"/>
                  <a:pt x="537" y="282"/>
                  <a:pt x="537" y="282"/>
                </a:cubicBezTo>
                <a:cubicBezTo>
                  <a:pt x="480" y="141"/>
                  <a:pt x="480" y="141"/>
                  <a:pt x="480" y="141"/>
                </a:cubicBezTo>
                <a:cubicBezTo>
                  <a:pt x="452" y="141"/>
                  <a:pt x="452" y="141"/>
                  <a:pt x="452" y="141"/>
                </a:cubicBezTo>
                <a:lnTo>
                  <a:pt x="452" y="141"/>
                </a:lnTo>
                <a:cubicBezTo>
                  <a:pt x="396" y="141"/>
                  <a:pt x="396" y="141"/>
                  <a:pt x="396" y="141"/>
                </a:cubicBezTo>
                <a:cubicBezTo>
                  <a:pt x="417" y="127"/>
                  <a:pt x="424" y="113"/>
                  <a:pt x="424" y="92"/>
                </a:cubicBezTo>
                <a:lnTo>
                  <a:pt x="424" y="85"/>
                </a:lnTo>
                <a:cubicBezTo>
                  <a:pt x="452" y="85"/>
                  <a:pt x="452" y="85"/>
                  <a:pt x="452" y="85"/>
                </a:cubicBezTo>
                <a:lnTo>
                  <a:pt x="452" y="85"/>
                </a:lnTo>
                <a:cubicBezTo>
                  <a:pt x="502" y="85"/>
                  <a:pt x="502" y="85"/>
                  <a:pt x="502" y="85"/>
                </a:cubicBezTo>
                <a:lnTo>
                  <a:pt x="502" y="85"/>
                </a:lnTo>
                <a:cubicBezTo>
                  <a:pt x="509" y="85"/>
                  <a:pt x="523" y="92"/>
                  <a:pt x="523" y="99"/>
                </a:cubicBezTo>
                <a:cubicBezTo>
                  <a:pt x="601" y="296"/>
                  <a:pt x="601" y="296"/>
                  <a:pt x="601" y="296"/>
                </a:cubicBezTo>
                <a:cubicBezTo>
                  <a:pt x="601" y="304"/>
                  <a:pt x="601" y="304"/>
                  <a:pt x="601" y="311"/>
                </a:cubicBezTo>
                <a:lnTo>
                  <a:pt x="601" y="311"/>
                </a:lnTo>
                <a:lnTo>
                  <a:pt x="601" y="311"/>
                </a:lnTo>
                <a:cubicBezTo>
                  <a:pt x="601" y="487"/>
                  <a:pt x="601" y="487"/>
                  <a:pt x="601" y="487"/>
                </a:cubicBezTo>
                <a:cubicBezTo>
                  <a:pt x="601" y="502"/>
                  <a:pt x="594" y="516"/>
                  <a:pt x="572" y="516"/>
                </a:cubicBezTo>
                <a:close/>
                <a:moveTo>
                  <a:pt x="367" y="120"/>
                </a:moveTo>
                <a:lnTo>
                  <a:pt x="367" y="120"/>
                </a:lnTo>
                <a:cubicBezTo>
                  <a:pt x="360" y="120"/>
                  <a:pt x="353" y="120"/>
                  <a:pt x="346" y="113"/>
                </a:cubicBezTo>
                <a:cubicBezTo>
                  <a:pt x="332" y="92"/>
                  <a:pt x="332" y="92"/>
                  <a:pt x="332" y="92"/>
                </a:cubicBezTo>
                <a:cubicBezTo>
                  <a:pt x="332" y="205"/>
                  <a:pt x="332" y="205"/>
                  <a:pt x="332" y="205"/>
                </a:cubicBezTo>
                <a:cubicBezTo>
                  <a:pt x="332" y="268"/>
                  <a:pt x="332" y="268"/>
                  <a:pt x="332" y="268"/>
                </a:cubicBezTo>
                <a:cubicBezTo>
                  <a:pt x="332" y="289"/>
                  <a:pt x="318" y="296"/>
                  <a:pt x="304" y="296"/>
                </a:cubicBezTo>
                <a:cubicBezTo>
                  <a:pt x="283" y="296"/>
                  <a:pt x="276" y="289"/>
                  <a:pt x="276" y="268"/>
                </a:cubicBezTo>
                <a:cubicBezTo>
                  <a:pt x="276" y="226"/>
                  <a:pt x="276" y="226"/>
                  <a:pt x="276" y="226"/>
                </a:cubicBezTo>
                <a:lnTo>
                  <a:pt x="276" y="226"/>
                </a:lnTo>
                <a:cubicBezTo>
                  <a:pt x="276" y="92"/>
                  <a:pt x="276" y="92"/>
                  <a:pt x="276" y="92"/>
                </a:cubicBezTo>
                <a:cubicBezTo>
                  <a:pt x="254" y="113"/>
                  <a:pt x="254" y="113"/>
                  <a:pt x="254" y="113"/>
                </a:cubicBezTo>
                <a:cubicBezTo>
                  <a:pt x="247" y="120"/>
                  <a:pt x="240" y="120"/>
                  <a:pt x="233" y="120"/>
                </a:cubicBezTo>
                <a:cubicBezTo>
                  <a:pt x="219" y="120"/>
                  <a:pt x="205" y="106"/>
                  <a:pt x="205" y="92"/>
                </a:cubicBezTo>
                <a:cubicBezTo>
                  <a:pt x="205" y="85"/>
                  <a:pt x="212" y="78"/>
                  <a:pt x="219" y="70"/>
                </a:cubicBezTo>
                <a:cubicBezTo>
                  <a:pt x="283" y="7"/>
                  <a:pt x="283" y="7"/>
                  <a:pt x="283" y="7"/>
                </a:cubicBezTo>
                <a:cubicBezTo>
                  <a:pt x="290" y="0"/>
                  <a:pt x="297" y="0"/>
                  <a:pt x="304" y="0"/>
                </a:cubicBezTo>
                <a:cubicBezTo>
                  <a:pt x="311" y="0"/>
                  <a:pt x="318" y="0"/>
                  <a:pt x="318" y="7"/>
                </a:cubicBezTo>
                <a:cubicBezTo>
                  <a:pt x="389" y="70"/>
                  <a:pt x="389" y="70"/>
                  <a:pt x="389" y="70"/>
                </a:cubicBezTo>
                <a:cubicBezTo>
                  <a:pt x="396" y="78"/>
                  <a:pt x="396" y="85"/>
                  <a:pt x="396" y="92"/>
                </a:cubicBezTo>
                <a:cubicBezTo>
                  <a:pt x="396" y="106"/>
                  <a:pt x="382" y="120"/>
                  <a:pt x="367" y="12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4" name="Freeform 100"/>
          <p:cNvSpPr>
            <a:spLocks noChangeArrowheads="1"/>
          </p:cNvSpPr>
          <p:nvPr/>
        </p:nvSpPr>
        <p:spPr bwMode="auto">
          <a:xfrm>
            <a:off x="11266200" y="6841068"/>
            <a:ext cx="575583" cy="495301"/>
          </a:xfrm>
          <a:custGeom>
            <a:avLst/>
            <a:gdLst>
              <a:gd name="T0" fmla="*/ 572 w 601"/>
              <a:gd name="T1" fmla="*/ 516 h 517"/>
              <a:gd name="T2" fmla="*/ 0 w 601"/>
              <a:gd name="T3" fmla="*/ 487 h 517"/>
              <a:gd name="T4" fmla="*/ 0 w 601"/>
              <a:gd name="T5" fmla="*/ 311 h 517"/>
              <a:gd name="T6" fmla="*/ 78 w 601"/>
              <a:gd name="T7" fmla="*/ 99 h 517"/>
              <a:gd name="T8" fmla="*/ 99 w 601"/>
              <a:gd name="T9" fmla="*/ 85 h 517"/>
              <a:gd name="T10" fmla="*/ 148 w 601"/>
              <a:gd name="T11" fmla="*/ 85 h 517"/>
              <a:gd name="T12" fmla="*/ 240 w 601"/>
              <a:gd name="T13" fmla="*/ 99 h 517"/>
              <a:gd name="T14" fmla="*/ 148 w 601"/>
              <a:gd name="T15" fmla="*/ 141 h 517"/>
              <a:gd name="T16" fmla="*/ 120 w 601"/>
              <a:gd name="T17" fmla="*/ 141 h 517"/>
              <a:gd name="T18" fmla="*/ 127 w 601"/>
              <a:gd name="T19" fmla="*/ 282 h 517"/>
              <a:gd name="T20" fmla="*/ 155 w 601"/>
              <a:gd name="T21" fmla="*/ 282 h 517"/>
              <a:gd name="T22" fmla="*/ 183 w 601"/>
              <a:gd name="T23" fmla="*/ 339 h 517"/>
              <a:gd name="T24" fmla="*/ 410 w 601"/>
              <a:gd name="T25" fmla="*/ 311 h 517"/>
              <a:gd name="T26" fmla="*/ 466 w 601"/>
              <a:gd name="T27" fmla="*/ 282 h 517"/>
              <a:gd name="T28" fmla="*/ 530 w 601"/>
              <a:gd name="T29" fmla="*/ 282 h 517"/>
              <a:gd name="T30" fmla="*/ 452 w 601"/>
              <a:gd name="T31" fmla="*/ 141 h 517"/>
              <a:gd name="T32" fmla="*/ 353 w 601"/>
              <a:gd name="T33" fmla="*/ 141 h 517"/>
              <a:gd name="T34" fmla="*/ 353 w 601"/>
              <a:gd name="T35" fmla="*/ 85 h 517"/>
              <a:gd name="T36" fmla="*/ 452 w 601"/>
              <a:gd name="T37" fmla="*/ 85 h 517"/>
              <a:gd name="T38" fmla="*/ 494 w 601"/>
              <a:gd name="T39" fmla="*/ 85 h 517"/>
              <a:gd name="T40" fmla="*/ 600 w 601"/>
              <a:gd name="T41" fmla="*/ 296 h 517"/>
              <a:gd name="T42" fmla="*/ 600 w 601"/>
              <a:gd name="T43" fmla="*/ 311 h 517"/>
              <a:gd name="T44" fmla="*/ 600 w 601"/>
              <a:gd name="T45" fmla="*/ 487 h 517"/>
              <a:gd name="T46" fmla="*/ 396 w 601"/>
              <a:gd name="T47" fmla="*/ 205 h 517"/>
              <a:gd name="T48" fmla="*/ 381 w 601"/>
              <a:gd name="T49" fmla="*/ 226 h 517"/>
              <a:gd name="T50" fmla="*/ 297 w 601"/>
              <a:gd name="T51" fmla="*/ 296 h 517"/>
              <a:gd name="T52" fmla="*/ 212 w 601"/>
              <a:gd name="T53" fmla="*/ 226 h 517"/>
              <a:gd name="T54" fmla="*/ 233 w 601"/>
              <a:gd name="T55" fmla="*/ 176 h 517"/>
              <a:gd name="T56" fmla="*/ 268 w 601"/>
              <a:gd name="T57" fmla="*/ 205 h 517"/>
              <a:gd name="T58" fmla="*/ 268 w 601"/>
              <a:gd name="T59" fmla="*/ 70 h 517"/>
              <a:gd name="T60" fmla="*/ 297 w 601"/>
              <a:gd name="T61" fmla="*/ 0 h 517"/>
              <a:gd name="T62" fmla="*/ 325 w 601"/>
              <a:gd name="T63" fmla="*/ 85 h 517"/>
              <a:gd name="T64" fmla="*/ 325 w 601"/>
              <a:gd name="T65" fmla="*/ 205 h 517"/>
              <a:gd name="T66" fmla="*/ 367 w 601"/>
              <a:gd name="T67" fmla="*/ 176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1" h="517">
                <a:moveTo>
                  <a:pt x="572" y="516"/>
                </a:moveTo>
                <a:lnTo>
                  <a:pt x="572" y="516"/>
                </a:lnTo>
                <a:cubicBezTo>
                  <a:pt x="28" y="516"/>
                  <a:pt x="28" y="516"/>
                  <a:pt x="28" y="516"/>
                </a:cubicBezTo>
                <a:cubicBezTo>
                  <a:pt x="7" y="516"/>
                  <a:pt x="0" y="502"/>
                  <a:pt x="0" y="487"/>
                </a:cubicBezTo>
                <a:cubicBezTo>
                  <a:pt x="0" y="311"/>
                  <a:pt x="0" y="311"/>
                  <a:pt x="0" y="311"/>
                </a:cubicBezTo>
                <a:lnTo>
                  <a:pt x="0" y="311"/>
                </a:lnTo>
                <a:cubicBezTo>
                  <a:pt x="0" y="304"/>
                  <a:pt x="0" y="304"/>
                  <a:pt x="0" y="296"/>
                </a:cubicBezTo>
                <a:cubicBezTo>
                  <a:pt x="78" y="99"/>
                  <a:pt x="78" y="99"/>
                  <a:pt x="78" y="99"/>
                </a:cubicBezTo>
                <a:cubicBezTo>
                  <a:pt x="78" y="92"/>
                  <a:pt x="92" y="85"/>
                  <a:pt x="99" y="85"/>
                </a:cubicBezTo>
                <a:lnTo>
                  <a:pt x="99" y="85"/>
                </a:lnTo>
                <a:cubicBezTo>
                  <a:pt x="148" y="85"/>
                  <a:pt x="148" y="85"/>
                  <a:pt x="148" y="85"/>
                </a:cubicBezTo>
                <a:lnTo>
                  <a:pt x="148" y="85"/>
                </a:lnTo>
                <a:cubicBezTo>
                  <a:pt x="240" y="85"/>
                  <a:pt x="240" y="85"/>
                  <a:pt x="240" y="85"/>
                </a:cubicBezTo>
                <a:cubicBezTo>
                  <a:pt x="240" y="99"/>
                  <a:pt x="240" y="99"/>
                  <a:pt x="240" y="99"/>
                </a:cubicBezTo>
                <a:cubicBezTo>
                  <a:pt x="240" y="141"/>
                  <a:pt x="240" y="141"/>
                  <a:pt x="240" y="141"/>
                </a:cubicBezTo>
                <a:cubicBezTo>
                  <a:pt x="148" y="141"/>
                  <a:pt x="148" y="141"/>
                  <a:pt x="148" y="141"/>
                </a:cubicBezTo>
                <a:lnTo>
                  <a:pt x="148" y="141"/>
                </a:lnTo>
                <a:cubicBezTo>
                  <a:pt x="120" y="141"/>
                  <a:pt x="120" y="141"/>
                  <a:pt x="120" y="141"/>
                </a:cubicBezTo>
                <a:cubicBezTo>
                  <a:pt x="63" y="282"/>
                  <a:pt x="63" y="282"/>
                  <a:pt x="63" y="282"/>
                </a:cubicBezTo>
                <a:cubicBezTo>
                  <a:pt x="127" y="282"/>
                  <a:pt x="127" y="282"/>
                  <a:pt x="127" y="282"/>
                </a:cubicBezTo>
                <a:lnTo>
                  <a:pt x="127" y="282"/>
                </a:lnTo>
                <a:cubicBezTo>
                  <a:pt x="155" y="282"/>
                  <a:pt x="155" y="282"/>
                  <a:pt x="155" y="282"/>
                </a:cubicBezTo>
                <a:cubicBezTo>
                  <a:pt x="176" y="282"/>
                  <a:pt x="183" y="289"/>
                  <a:pt x="183" y="311"/>
                </a:cubicBezTo>
                <a:cubicBezTo>
                  <a:pt x="183" y="339"/>
                  <a:pt x="183" y="339"/>
                  <a:pt x="183" y="339"/>
                </a:cubicBezTo>
                <a:cubicBezTo>
                  <a:pt x="410" y="339"/>
                  <a:pt x="410" y="339"/>
                  <a:pt x="410" y="339"/>
                </a:cubicBezTo>
                <a:cubicBezTo>
                  <a:pt x="410" y="311"/>
                  <a:pt x="410" y="311"/>
                  <a:pt x="410" y="311"/>
                </a:cubicBezTo>
                <a:cubicBezTo>
                  <a:pt x="410" y="289"/>
                  <a:pt x="424" y="282"/>
                  <a:pt x="438" y="282"/>
                </a:cubicBezTo>
                <a:cubicBezTo>
                  <a:pt x="466" y="282"/>
                  <a:pt x="466" y="282"/>
                  <a:pt x="466" y="282"/>
                </a:cubicBezTo>
                <a:lnTo>
                  <a:pt x="466" y="282"/>
                </a:lnTo>
                <a:cubicBezTo>
                  <a:pt x="530" y="282"/>
                  <a:pt x="530" y="282"/>
                  <a:pt x="530" y="282"/>
                </a:cubicBezTo>
                <a:cubicBezTo>
                  <a:pt x="480" y="141"/>
                  <a:pt x="480" y="141"/>
                  <a:pt x="480" y="141"/>
                </a:cubicBezTo>
                <a:cubicBezTo>
                  <a:pt x="452" y="141"/>
                  <a:pt x="452" y="141"/>
                  <a:pt x="452" y="141"/>
                </a:cubicBezTo>
                <a:lnTo>
                  <a:pt x="452" y="141"/>
                </a:lnTo>
                <a:cubicBezTo>
                  <a:pt x="353" y="141"/>
                  <a:pt x="353" y="141"/>
                  <a:pt x="353" y="141"/>
                </a:cubicBezTo>
                <a:cubicBezTo>
                  <a:pt x="353" y="99"/>
                  <a:pt x="353" y="99"/>
                  <a:pt x="353" y="99"/>
                </a:cubicBezTo>
                <a:cubicBezTo>
                  <a:pt x="353" y="85"/>
                  <a:pt x="353" y="85"/>
                  <a:pt x="353" y="85"/>
                </a:cubicBezTo>
                <a:cubicBezTo>
                  <a:pt x="452" y="85"/>
                  <a:pt x="452" y="85"/>
                  <a:pt x="452" y="85"/>
                </a:cubicBezTo>
                <a:lnTo>
                  <a:pt x="452" y="85"/>
                </a:lnTo>
                <a:cubicBezTo>
                  <a:pt x="494" y="85"/>
                  <a:pt x="494" y="85"/>
                  <a:pt x="494" y="85"/>
                </a:cubicBezTo>
                <a:lnTo>
                  <a:pt x="494" y="85"/>
                </a:lnTo>
                <a:cubicBezTo>
                  <a:pt x="509" y="85"/>
                  <a:pt x="523" y="92"/>
                  <a:pt x="523" y="99"/>
                </a:cubicBezTo>
                <a:cubicBezTo>
                  <a:pt x="600" y="296"/>
                  <a:pt x="600" y="296"/>
                  <a:pt x="600" y="296"/>
                </a:cubicBezTo>
                <a:cubicBezTo>
                  <a:pt x="600" y="304"/>
                  <a:pt x="600" y="304"/>
                  <a:pt x="600" y="311"/>
                </a:cubicBezTo>
                <a:lnTo>
                  <a:pt x="600" y="311"/>
                </a:lnTo>
                <a:lnTo>
                  <a:pt x="600" y="311"/>
                </a:lnTo>
                <a:cubicBezTo>
                  <a:pt x="600" y="487"/>
                  <a:pt x="600" y="487"/>
                  <a:pt x="600" y="487"/>
                </a:cubicBezTo>
                <a:cubicBezTo>
                  <a:pt x="600" y="502"/>
                  <a:pt x="586" y="516"/>
                  <a:pt x="572" y="516"/>
                </a:cubicBezTo>
                <a:close/>
                <a:moveTo>
                  <a:pt x="396" y="205"/>
                </a:moveTo>
                <a:lnTo>
                  <a:pt x="396" y="205"/>
                </a:lnTo>
                <a:cubicBezTo>
                  <a:pt x="396" y="212"/>
                  <a:pt x="389" y="219"/>
                  <a:pt x="381" y="226"/>
                </a:cubicBezTo>
                <a:cubicBezTo>
                  <a:pt x="318" y="289"/>
                  <a:pt x="318" y="289"/>
                  <a:pt x="318" y="289"/>
                </a:cubicBezTo>
                <a:cubicBezTo>
                  <a:pt x="311" y="296"/>
                  <a:pt x="304" y="296"/>
                  <a:pt x="297" y="296"/>
                </a:cubicBezTo>
                <a:cubicBezTo>
                  <a:pt x="290" y="296"/>
                  <a:pt x="283" y="296"/>
                  <a:pt x="283" y="289"/>
                </a:cubicBezTo>
                <a:cubicBezTo>
                  <a:pt x="212" y="226"/>
                  <a:pt x="212" y="226"/>
                  <a:pt x="212" y="226"/>
                </a:cubicBezTo>
                <a:cubicBezTo>
                  <a:pt x="205" y="219"/>
                  <a:pt x="205" y="212"/>
                  <a:pt x="205" y="205"/>
                </a:cubicBezTo>
                <a:cubicBezTo>
                  <a:pt x="205" y="191"/>
                  <a:pt x="219" y="176"/>
                  <a:pt x="233" y="176"/>
                </a:cubicBezTo>
                <a:cubicBezTo>
                  <a:pt x="240" y="176"/>
                  <a:pt x="247" y="176"/>
                  <a:pt x="254" y="183"/>
                </a:cubicBezTo>
                <a:cubicBezTo>
                  <a:pt x="268" y="205"/>
                  <a:pt x="268" y="205"/>
                  <a:pt x="268" y="205"/>
                </a:cubicBezTo>
                <a:cubicBezTo>
                  <a:pt x="268" y="99"/>
                  <a:pt x="268" y="99"/>
                  <a:pt x="268" y="99"/>
                </a:cubicBezTo>
                <a:cubicBezTo>
                  <a:pt x="268" y="70"/>
                  <a:pt x="268" y="70"/>
                  <a:pt x="268" y="70"/>
                </a:cubicBezTo>
                <a:cubicBezTo>
                  <a:pt x="268" y="28"/>
                  <a:pt x="268" y="28"/>
                  <a:pt x="268" y="28"/>
                </a:cubicBezTo>
                <a:cubicBezTo>
                  <a:pt x="268" y="7"/>
                  <a:pt x="283" y="0"/>
                  <a:pt x="297" y="0"/>
                </a:cubicBezTo>
                <a:cubicBezTo>
                  <a:pt x="318" y="0"/>
                  <a:pt x="325" y="7"/>
                  <a:pt x="325" y="28"/>
                </a:cubicBezTo>
                <a:cubicBezTo>
                  <a:pt x="325" y="85"/>
                  <a:pt x="325" y="85"/>
                  <a:pt x="325" y="85"/>
                </a:cubicBezTo>
                <a:cubicBezTo>
                  <a:pt x="325" y="92"/>
                  <a:pt x="325" y="92"/>
                  <a:pt x="325" y="92"/>
                </a:cubicBezTo>
                <a:cubicBezTo>
                  <a:pt x="325" y="205"/>
                  <a:pt x="325" y="205"/>
                  <a:pt x="325" y="205"/>
                </a:cubicBezTo>
                <a:cubicBezTo>
                  <a:pt x="346" y="183"/>
                  <a:pt x="346" y="183"/>
                  <a:pt x="346" y="183"/>
                </a:cubicBezTo>
                <a:cubicBezTo>
                  <a:pt x="353" y="176"/>
                  <a:pt x="360" y="176"/>
                  <a:pt x="367" y="176"/>
                </a:cubicBezTo>
                <a:cubicBezTo>
                  <a:pt x="381" y="176"/>
                  <a:pt x="396" y="191"/>
                  <a:pt x="396" y="20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5" name="Freeform 101"/>
          <p:cNvSpPr>
            <a:spLocks noChangeArrowheads="1"/>
          </p:cNvSpPr>
          <p:nvPr/>
        </p:nvSpPr>
        <p:spPr bwMode="auto">
          <a:xfrm>
            <a:off x="10246234" y="6921503"/>
            <a:ext cx="584048" cy="414867"/>
          </a:xfrm>
          <a:custGeom>
            <a:avLst/>
            <a:gdLst>
              <a:gd name="T0" fmla="*/ 607 w 608"/>
              <a:gd name="T1" fmla="*/ 402 h 432"/>
              <a:gd name="T2" fmla="*/ 607 w 608"/>
              <a:gd name="T3" fmla="*/ 402 h 432"/>
              <a:gd name="T4" fmla="*/ 579 w 608"/>
              <a:gd name="T5" fmla="*/ 431 h 432"/>
              <a:gd name="T6" fmla="*/ 28 w 608"/>
              <a:gd name="T7" fmla="*/ 431 h 432"/>
              <a:gd name="T8" fmla="*/ 0 w 608"/>
              <a:gd name="T9" fmla="*/ 402 h 432"/>
              <a:gd name="T10" fmla="*/ 0 w 608"/>
              <a:gd name="T11" fmla="*/ 402 h 432"/>
              <a:gd name="T12" fmla="*/ 0 w 608"/>
              <a:gd name="T13" fmla="*/ 226 h 432"/>
              <a:gd name="T14" fmla="*/ 0 w 608"/>
              <a:gd name="T15" fmla="*/ 226 h 432"/>
              <a:gd name="T16" fmla="*/ 0 w 608"/>
              <a:gd name="T17" fmla="*/ 226 h 432"/>
              <a:gd name="T18" fmla="*/ 7 w 608"/>
              <a:gd name="T19" fmla="*/ 211 h 432"/>
              <a:gd name="T20" fmla="*/ 7 w 608"/>
              <a:gd name="T21" fmla="*/ 211 h 432"/>
              <a:gd name="T22" fmla="*/ 77 w 608"/>
              <a:gd name="T23" fmla="*/ 14 h 432"/>
              <a:gd name="T24" fmla="*/ 77 w 608"/>
              <a:gd name="T25" fmla="*/ 14 h 432"/>
              <a:gd name="T26" fmla="*/ 106 w 608"/>
              <a:gd name="T27" fmla="*/ 0 h 432"/>
              <a:gd name="T28" fmla="*/ 501 w 608"/>
              <a:gd name="T29" fmla="*/ 0 h 432"/>
              <a:gd name="T30" fmla="*/ 530 w 608"/>
              <a:gd name="T31" fmla="*/ 14 h 432"/>
              <a:gd name="T32" fmla="*/ 530 w 608"/>
              <a:gd name="T33" fmla="*/ 14 h 432"/>
              <a:gd name="T34" fmla="*/ 600 w 608"/>
              <a:gd name="T35" fmla="*/ 211 h 432"/>
              <a:gd name="T36" fmla="*/ 600 w 608"/>
              <a:gd name="T37" fmla="*/ 211 h 432"/>
              <a:gd name="T38" fmla="*/ 607 w 608"/>
              <a:gd name="T39" fmla="*/ 226 h 432"/>
              <a:gd name="T40" fmla="*/ 607 w 608"/>
              <a:gd name="T41" fmla="*/ 226 h 432"/>
              <a:gd name="T42" fmla="*/ 607 w 608"/>
              <a:gd name="T43" fmla="*/ 226 h 432"/>
              <a:gd name="T44" fmla="*/ 607 w 608"/>
              <a:gd name="T45" fmla="*/ 402 h 432"/>
              <a:gd name="T46" fmla="*/ 480 w 608"/>
              <a:gd name="T47" fmla="*/ 56 h 432"/>
              <a:gd name="T48" fmla="*/ 480 w 608"/>
              <a:gd name="T49" fmla="*/ 56 h 432"/>
              <a:gd name="T50" fmla="*/ 127 w 608"/>
              <a:gd name="T51" fmla="*/ 56 h 432"/>
              <a:gd name="T52" fmla="*/ 70 w 608"/>
              <a:gd name="T53" fmla="*/ 197 h 432"/>
              <a:gd name="T54" fmla="*/ 162 w 608"/>
              <a:gd name="T55" fmla="*/ 197 h 432"/>
              <a:gd name="T56" fmla="*/ 190 w 608"/>
              <a:gd name="T57" fmla="*/ 226 h 432"/>
              <a:gd name="T58" fmla="*/ 190 w 608"/>
              <a:gd name="T59" fmla="*/ 254 h 432"/>
              <a:gd name="T60" fmla="*/ 417 w 608"/>
              <a:gd name="T61" fmla="*/ 254 h 432"/>
              <a:gd name="T62" fmla="*/ 417 w 608"/>
              <a:gd name="T63" fmla="*/ 226 h 432"/>
              <a:gd name="T64" fmla="*/ 445 w 608"/>
              <a:gd name="T65" fmla="*/ 197 h 432"/>
              <a:gd name="T66" fmla="*/ 537 w 608"/>
              <a:gd name="T67" fmla="*/ 197 h 432"/>
              <a:gd name="T68" fmla="*/ 480 w 608"/>
              <a:gd name="T69" fmla="*/ 56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8" h="432">
                <a:moveTo>
                  <a:pt x="607" y="402"/>
                </a:moveTo>
                <a:lnTo>
                  <a:pt x="607" y="402"/>
                </a:lnTo>
                <a:cubicBezTo>
                  <a:pt x="607" y="417"/>
                  <a:pt x="593" y="431"/>
                  <a:pt x="579" y="431"/>
                </a:cubicBezTo>
                <a:cubicBezTo>
                  <a:pt x="28" y="431"/>
                  <a:pt x="28" y="431"/>
                  <a:pt x="28" y="431"/>
                </a:cubicBezTo>
                <a:cubicBezTo>
                  <a:pt x="14" y="431"/>
                  <a:pt x="0" y="417"/>
                  <a:pt x="0" y="402"/>
                </a:cubicBezTo>
                <a:lnTo>
                  <a:pt x="0" y="402"/>
                </a:lnTo>
                <a:cubicBezTo>
                  <a:pt x="0" y="226"/>
                  <a:pt x="0" y="226"/>
                  <a:pt x="0" y="226"/>
                </a:cubicBezTo>
                <a:lnTo>
                  <a:pt x="0" y="226"/>
                </a:lnTo>
                <a:lnTo>
                  <a:pt x="0" y="226"/>
                </a:lnTo>
                <a:cubicBezTo>
                  <a:pt x="0" y="219"/>
                  <a:pt x="0" y="219"/>
                  <a:pt x="7" y="211"/>
                </a:cubicBezTo>
                <a:lnTo>
                  <a:pt x="7" y="211"/>
                </a:lnTo>
                <a:cubicBezTo>
                  <a:pt x="77" y="14"/>
                  <a:pt x="77" y="14"/>
                  <a:pt x="77" y="14"/>
                </a:cubicBezTo>
                <a:lnTo>
                  <a:pt x="77" y="14"/>
                </a:lnTo>
                <a:cubicBezTo>
                  <a:pt x="84" y="7"/>
                  <a:pt x="92" y="0"/>
                  <a:pt x="106" y="0"/>
                </a:cubicBezTo>
                <a:cubicBezTo>
                  <a:pt x="501" y="0"/>
                  <a:pt x="501" y="0"/>
                  <a:pt x="501" y="0"/>
                </a:cubicBezTo>
                <a:cubicBezTo>
                  <a:pt x="516" y="0"/>
                  <a:pt x="523" y="7"/>
                  <a:pt x="530" y="14"/>
                </a:cubicBezTo>
                <a:lnTo>
                  <a:pt x="530" y="14"/>
                </a:lnTo>
                <a:cubicBezTo>
                  <a:pt x="600" y="211"/>
                  <a:pt x="600" y="211"/>
                  <a:pt x="600" y="211"/>
                </a:cubicBezTo>
                <a:lnTo>
                  <a:pt x="600" y="211"/>
                </a:lnTo>
                <a:cubicBezTo>
                  <a:pt x="607" y="219"/>
                  <a:pt x="607" y="219"/>
                  <a:pt x="607" y="226"/>
                </a:cubicBezTo>
                <a:lnTo>
                  <a:pt x="607" y="226"/>
                </a:lnTo>
                <a:lnTo>
                  <a:pt x="607" y="226"/>
                </a:ln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6" name="Freeform 102"/>
          <p:cNvSpPr>
            <a:spLocks noChangeArrowheads="1"/>
          </p:cNvSpPr>
          <p:nvPr/>
        </p:nvSpPr>
        <p:spPr bwMode="auto">
          <a:xfrm>
            <a:off x="9238964" y="6946903"/>
            <a:ext cx="575583" cy="359832"/>
          </a:xfrm>
          <a:custGeom>
            <a:avLst/>
            <a:gdLst>
              <a:gd name="T0" fmla="*/ 572 w 601"/>
              <a:gd name="T1" fmla="*/ 374 h 375"/>
              <a:gd name="T2" fmla="*/ 544 w 601"/>
              <a:gd name="T3" fmla="*/ 325 h 375"/>
              <a:gd name="T4" fmla="*/ 544 w 601"/>
              <a:gd name="T5" fmla="*/ 212 h 375"/>
              <a:gd name="T6" fmla="*/ 544 w 601"/>
              <a:gd name="T7" fmla="*/ 141 h 375"/>
              <a:gd name="T8" fmla="*/ 544 w 601"/>
              <a:gd name="T9" fmla="*/ 28 h 375"/>
              <a:gd name="T10" fmla="*/ 600 w 601"/>
              <a:gd name="T11" fmla="*/ 28 h 375"/>
              <a:gd name="T12" fmla="*/ 600 w 601"/>
              <a:gd name="T13" fmla="*/ 141 h 375"/>
              <a:gd name="T14" fmla="*/ 600 w 601"/>
              <a:gd name="T15" fmla="*/ 212 h 375"/>
              <a:gd name="T16" fmla="*/ 600 w 601"/>
              <a:gd name="T17" fmla="*/ 325 h 375"/>
              <a:gd name="T18" fmla="*/ 572 w 601"/>
              <a:gd name="T19" fmla="*/ 374 h 375"/>
              <a:gd name="T20" fmla="*/ 487 w 601"/>
              <a:gd name="T21" fmla="*/ 318 h 375"/>
              <a:gd name="T22" fmla="*/ 459 w 601"/>
              <a:gd name="T23" fmla="*/ 268 h 375"/>
              <a:gd name="T24" fmla="*/ 459 w 601"/>
              <a:gd name="T25" fmla="*/ 85 h 375"/>
              <a:gd name="T26" fmla="*/ 515 w 601"/>
              <a:gd name="T27" fmla="*/ 85 h 375"/>
              <a:gd name="T28" fmla="*/ 515 w 601"/>
              <a:gd name="T29" fmla="*/ 268 h 375"/>
              <a:gd name="T30" fmla="*/ 487 w 601"/>
              <a:gd name="T31" fmla="*/ 318 h 375"/>
              <a:gd name="T32" fmla="*/ 402 w 601"/>
              <a:gd name="T33" fmla="*/ 318 h 375"/>
              <a:gd name="T34" fmla="*/ 169 w 601"/>
              <a:gd name="T35" fmla="*/ 290 h 375"/>
              <a:gd name="T36" fmla="*/ 197 w 601"/>
              <a:gd name="T37" fmla="*/ 56 h 375"/>
              <a:gd name="T38" fmla="*/ 431 w 601"/>
              <a:gd name="T39" fmla="*/ 85 h 375"/>
              <a:gd name="T40" fmla="*/ 402 w 601"/>
              <a:gd name="T41" fmla="*/ 318 h 375"/>
              <a:gd name="T42" fmla="*/ 374 w 601"/>
              <a:gd name="T43" fmla="*/ 113 h 375"/>
              <a:gd name="T44" fmla="*/ 226 w 601"/>
              <a:gd name="T45" fmla="*/ 261 h 375"/>
              <a:gd name="T46" fmla="*/ 374 w 601"/>
              <a:gd name="T47" fmla="*/ 113 h 375"/>
              <a:gd name="T48" fmla="*/ 113 w 601"/>
              <a:gd name="T49" fmla="*/ 318 h 375"/>
              <a:gd name="T50" fmla="*/ 84 w 601"/>
              <a:gd name="T51" fmla="*/ 268 h 375"/>
              <a:gd name="T52" fmla="*/ 84 w 601"/>
              <a:gd name="T53" fmla="*/ 85 h 375"/>
              <a:gd name="T54" fmla="*/ 141 w 601"/>
              <a:gd name="T55" fmla="*/ 85 h 375"/>
              <a:gd name="T56" fmla="*/ 141 w 601"/>
              <a:gd name="T57" fmla="*/ 268 h 375"/>
              <a:gd name="T58" fmla="*/ 113 w 601"/>
              <a:gd name="T59" fmla="*/ 318 h 375"/>
              <a:gd name="T60" fmla="*/ 28 w 601"/>
              <a:gd name="T61" fmla="*/ 374 h 375"/>
              <a:gd name="T62" fmla="*/ 0 w 601"/>
              <a:gd name="T63" fmla="*/ 325 h 375"/>
              <a:gd name="T64" fmla="*/ 0 w 601"/>
              <a:gd name="T65" fmla="*/ 212 h 375"/>
              <a:gd name="T66" fmla="*/ 0 w 601"/>
              <a:gd name="T67" fmla="*/ 141 h 375"/>
              <a:gd name="T68" fmla="*/ 0 w 601"/>
              <a:gd name="T69" fmla="*/ 28 h 375"/>
              <a:gd name="T70" fmla="*/ 56 w 601"/>
              <a:gd name="T71" fmla="*/ 28 h 375"/>
              <a:gd name="T72" fmla="*/ 56 w 601"/>
              <a:gd name="T73" fmla="*/ 141 h 375"/>
              <a:gd name="T74" fmla="*/ 56 w 601"/>
              <a:gd name="T75" fmla="*/ 212 h 375"/>
              <a:gd name="T76" fmla="*/ 56 w 601"/>
              <a:gd name="T77" fmla="*/ 325 h 375"/>
              <a:gd name="T78" fmla="*/ 28 w 601"/>
              <a:gd name="T7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1" h="375">
                <a:moveTo>
                  <a:pt x="572" y="374"/>
                </a:moveTo>
                <a:lnTo>
                  <a:pt x="572" y="374"/>
                </a:lnTo>
                <a:cubicBezTo>
                  <a:pt x="558" y="374"/>
                  <a:pt x="544" y="360"/>
                  <a:pt x="544" y="346"/>
                </a:cubicBezTo>
                <a:cubicBezTo>
                  <a:pt x="544" y="325"/>
                  <a:pt x="544" y="325"/>
                  <a:pt x="544" y="325"/>
                </a:cubicBezTo>
                <a:cubicBezTo>
                  <a:pt x="544" y="233"/>
                  <a:pt x="544" y="233"/>
                  <a:pt x="544" y="233"/>
                </a:cubicBezTo>
                <a:cubicBezTo>
                  <a:pt x="544" y="212"/>
                  <a:pt x="544" y="212"/>
                  <a:pt x="544" y="212"/>
                </a:cubicBezTo>
                <a:cubicBezTo>
                  <a:pt x="544" y="155"/>
                  <a:pt x="544" y="155"/>
                  <a:pt x="544" y="155"/>
                </a:cubicBezTo>
                <a:cubicBezTo>
                  <a:pt x="544" y="141"/>
                  <a:pt x="544" y="141"/>
                  <a:pt x="544" y="141"/>
                </a:cubicBezTo>
                <a:cubicBezTo>
                  <a:pt x="544" y="42"/>
                  <a:pt x="544" y="42"/>
                  <a:pt x="544" y="42"/>
                </a:cubicBezTo>
                <a:cubicBezTo>
                  <a:pt x="544" y="28"/>
                  <a:pt x="544" y="28"/>
                  <a:pt x="544" y="28"/>
                </a:cubicBezTo>
                <a:cubicBezTo>
                  <a:pt x="544" y="7"/>
                  <a:pt x="558" y="0"/>
                  <a:pt x="572" y="0"/>
                </a:cubicBezTo>
                <a:cubicBezTo>
                  <a:pt x="593" y="0"/>
                  <a:pt x="600" y="7"/>
                  <a:pt x="600" y="28"/>
                </a:cubicBezTo>
                <a:cubicBezTo>
                  <a:pt x="600" y="42"/>
                  <a:pt x="600" y="42"/>
                  <a:pt x="600" y="42"/>
                </a:cubicBezTo>
                <a:cubicBezTo>
                  <a:pt x="600" y="141"/>
                  <a:pt x="600" y="141"/>
                  <a:pt x="600" y="141"/>
                </a:cubicBezTo>
                <a:cubicBezTo>
                  <a:pt x="600" y="155"/>
                  <a:pt x="600" y="155"/>
                  <a:pt x="600" y="155"/>
                </a:cubicBezTo>
                <a:cubicBezTo>
                  <a:pt x="600" y="212"/>
                  <a:pt x="600" y="212"/>
                  <a:pt x="600" y="212"/>
                </a:cubicBezTo>
                <a:cubicBezTo>
                  <a:pt x="600" y="233"/>
                  <a:pt x="600" y="233"/>
                  <a:pt x="600" y="233"/>
                </a:cubicBezTo>
                <a:cubicBezTo>
                  <a:pt x="600" y="325"/>
                  <a:pt x="600" y="325"/>
                  <a:pt x="600" y="325"/>
                </a:cubicBezTo>
                <a:cubicBezTo>
                  <a:pt x="600" y="346"/>
                  <a:pt x="600" y="346"/>
                  <a:pt x="600" y="346"/>
                </a:cubicBezTo>
                <a:cubicBezTo>
                  <a:pt x="600" y="360"/>
                  <a:pt x="593" y="374"/>
                  <a:pt x="572" y="374"/>
                </a:cubicBezTo>
                <a:close/>
                <a:moveTo>
                  <a:pt x="487" y="318"/>
                </a:moveTo>
                <a:lnTo>
                  <a:pt x="487" y="318"/>
                </a:lnTo>
                <a:cubicBezTo>
                  <a:pt x="473" y="318"/>
                  <a:pt x="459" y="304"/>
                  <a:pt x="459" y="290"/>
                </a:cubicBezTo>
                <a:cubicBezTo>
                  <a:pt x="459" y="268"/>
                  <a:pt x="459" y="268"/>
                  <a:pt x="459" y="268"/>
                </a:cubicBezTo>
                <a:cubicBezTo>
                  <a:pt x="459" y="99"/>
                  <a:pt x="459" y="99"/>
                  <a:pt x="459" y="99"/>
                </a:cubicBezTo>
                <a:cubicBezTo>
                  <a:pt x="459" y="85"/>
                  <a:pt x="459" y="85"/>
                  <a:pt x="459" y="85"/>
                </a:cubicBezTo>
                <a:cubicBezTo>
                  <a:pt x="459" y="63"/>
                  <a:pt x="473" y="56"/>
                  <a:pt x="487" y="56"/>
                </a:cubicBezTo>
                <a:cubicBezTo>
                  <a:pt x="508" y="56"/>
                  <a:pt x="515" y="63"/>
                  <a:pt x="515" y="85"/>
                </a:cubicBezTo>
                <a:cubicBezTo>
                  <a:pt x="515" y="99"/>
                  <a:pt x="515" y="99"/>
                  <a:pt x="515" y="99"/>
                </a:cubicBezTo>
                <a:cubicBezTo>
                  <a:pt x="515" y="268"/>
                  <a:pt x="515" y="268"/>
                  <a:pt x="515" y="268"/>
                </a:cubicBezTo>
                <a:cubicBezTo>
                  <a:pt x="515" y="290"/>
                  <a:pt x="515" y="290"/>
                  <a:pt x="515" y="290"/>
                </a:cubicBezTo>
                <a:cubicBezTo>
                  <a:pt x="515" y="304"/>
                  <a:pt x="508" y="318"/>
                  <a:pt x="487" y="318"/>
                </a:cubicBezTo>
                <a:close/>
                <a:moveTo>
                  <a:pt x="402" y="318"/>
                </a:moveTo>
                <a:lnTo>
                  <a:pt x="402" y="318"/>
                </a:lnTo>
                <a:cubicBezTo>
                  <a:pt x="197" y="318"/>
                  <a:pt x="197" y="318"/>
                  <a:pt x="197" y="318"/>
                </a:cubicBezTo>
                <a:cubicBezTo>
                  <a:pt x="183" y="318"/>
                  <a:pt x="169" y="304"/>
                  <a:pt x="169" y="290"/>
                </a:cubicBezTo>
                <a:cubicBezTo>
                  <a:pt x="169" y="85"/>
                  <a:pt x="169" y="85"/>
                  <a:pt x="169" y="85"/>
                </a:cubicBezTo>
                <a:cubicBezTo>
                  <a:pt x="169" y="63"/>
                  <a:pt x="183" y="56"/>
                  <a:pt x="197" y="56"/>
                </a:cubicBezTo>
                <a:cubicBezTo>
                  <a:pt x="402" y="56"/>
                  <a:pt x="402" y="56"/>
                  <a:pt x="402" y="56"/>
                </a:cubicBezTo>
                <a:cubicBezTo>
                  <a:pt x="424" y="56"/>
                  <a:pt x="431" y="63"/>
                  <a:pt x="431" y="85"/>
                </a:cubicBezTo>
                <a:cubicBezTo>
                  <a:pt x="431" y="290"/>
                  <a:pt x="431" y="290"/>
                  <a:pt x="431" y="290"/>
                </a:cubicBezTo>
                <a:cubicBezTo>
                  <a:pt x="431" y="304"/>
                  <a:pt x="424" y="318"/>
                  <a:pt x="402" y="318"/>
                </a:cubicBezTo>
                <a:close/>
                <a:moveTo>
                  <a:pt x="374" y="113"/>
                </a:moveTo>
                <a:lnTo>
                  <a:pt x="374" y="113"/>
                </a:lnTo>
                <a:cubicBezTo>
                  <a:pt x="226" y="113"/>
                  <a:pt x="226" y="113"/>
                  <a:pt x="226" y="113"/>
                </a:cubicBezTo>
                <a:cubicBezTo>
                  <a:pt x="226" y="261"/>
                  <a:pt x="226" y="261"/>
                  <a:pt x="226" y="261"/>
                </a:cubicBezTo>
                <a:cubicBezTo>
                  <a:pt x="374" y="261"/>
                  <a:pt x="374" y="261"/>
                  <a:pt x="374" y="261"/>
                </a:cubicBezTo>
                <a:lnTo>
                  <a:pt x="374" y="113"/>
                </a:lnTo>
                <a:close/>
                <a:moveTo>
                  <a:pt x="113" y="318"/>
                </a:moveTo>
                <a:lnTo>
                  <a:pt x="113" y="318"/>
                </a:lnTo>
                <a:cubicBezTo>
                  <a:pt x="99" y="318"/>
                  <a:pt x="84" y="304"/>
                  <a:pt x="84" y="290"/>
                </a:cubicBezTo>
                <a:cubicBezTo>
                  <a:pt x="84" y="268"/>
                  <a:pt x="84" y="268"/>
                  <a:pt x="84" y="268"/>
                </a:cubicBezTo>
                <a:cubicBezTo>
                  <a:pt x="84" y="99"/>
                  <a:pt x="84" y="99"/>
                  <a:pt x="84" y="99"/>
                </a:cubicBezTo>
                <a:cubicBezTo>
                  <a:pt x="84" y="85"/>
                  <a:pt x="84" y="85"/>
                  <a:pt x="84" y="85"/>
                </a:cubicBezTo>
                <a:cubicBezTo>
                  <a:pt x="84" y="63"/>
                  <a:pt x="99" y="56"/>
                  <a:pt x="113" y="56"/>
                </a:cubicBezTo>
                <a:cubicBezTo>
                  <a:pt x="127" y="56"/>
                  <a:pt x="141" y="63"/>
                  <a:pt x="141" y="85"/>
                </a:cubicBezTo>
                <a:cubicBezTo>
                  <a:pt x="141" y="99"/>
                  <a:pt x="141" y="99"/>
                  <a:pt x="141" y="99"/>
                </a:cubicBezTo>
                <a:cubicBezTo>
                  <a:pt x="141" y="268"/>
                  <a:pt x="141" y="268"/>
                  <a:pt x="141" y="268"/>
                </a:cubicBezTo>
                <a:cubicBezTo>
                  <a:pt x="141" y="290"/>
                  <a:pt x="141" y="290"/>
                  <a:pt x="141" y="290"/>
                </a:cubicBezTo>
                <a:cubicBezTo>
                  <a:pt x="141" y="304"/>
                  <a:pt x="127" y="318"/>
                  <a:pt x="113" y="318"/>
                </a:cubicBezTo>
                <a:close/>
                <a:moveTo>
                  <a:pt x="28" y="374"/>
                </a:moveTo>
                <a:lnTo>
                  <a:pt x="28" y="374"/>
                </a:lnTo>
                <a:cubicBezTo>
                  <a:pt x="14" y="374"/>
                  <a:pt x="0" y="360"/>
                  <a:pt x="0" y="346"/>
                </a:cubicBezTo>
                <a:cubicBezTo>
                  <a:pt x="0" y="325"/>
                  <a:pt x="0" y="325"/>
                  <a:pt x="0" y="325"/>
                </a:cubicBezTo>
                <a:cubicBezTo>
                  <a:pt x="0" y="233"/>
                  <a:pt x="0" y="233"/>
                  <a:pt x="0" y="233"/>
                </a:cubicBezTo>
                <a:cubicBezTo>
                  <a:pt x="0" y="212"/>
                  <a:pt x="0" y="212"/>
                  <a:pt x="0" y="212"/>
                </a:cubicBezTo>
                <a:cubicBezTo>
                  <a:pt x="0" y="155"/>
                  <a:pt x="0" y="155"/>
                  <a:pt x="0" y="155"/>
                </a:cubicBezTo>
                <a:cubicBezTo>
                  <a:pt x="0" y="141"/>
                  <a:pt x="0" y="141"/>
                  <a:pt x="0" y="141"/>
                </a:cubicBezTo>
                <a:cubicBezTo>
                  <a:pt x="0" y="42"/>
                  <a:pt x="0" y="42"/>
                  <a:pt x="0" y="42"/>
                </a:cubicBezTo>
                <a:cubicBezTo>
                  <a:pt x="0" y="28"/>
                  <a:pt x="0" y="28"/>
                  <a:pt x="0" y="28"/>
                </a:cubicBezTo>
                <a:cubicBezTo>
                  <a:pt x="0" y="7"/>
                  <a:pt x="14" y="0"/>
                  <a:pt x="28" y="0"/>
                </a:cubicBezTo>
                <a:cubicBezTo>
                  <a:pt x="42" y="0"/>
                  <a:pt x="56" y="7"/>
                  <a:pt x="56" y="28"/>
                </a:cubicBezTo>
                <a:cubicBezTo>
                  <a:pt x="56" y="42"/>
                  <a:pt x="56" y="42"/>
                  <a:pt x="56" y="42"/>
                </a:cubicBezTo>
                <a:cubicBezTo>
                  <a:pt x="56" y="141"/>
                  <a:pt x="56" y="141"/>
                  <a:pt x="56" y="141"/>
                </a:cubicBezTo>
                <a:cubicBezTo>
                  <a:pt x="56" y="155"/>
                  <a:pt x="56" y="155"/>
                  <a:pt x="56" y="155"/>
                </a:cubicBezTo>
                <a:cubicBezTo>
                  <a:pt x="56" y="212"/>
                  <a:pt x="56" y="212"/>
                  <a:pt x="56" y="212"/>
                </a:cubicBezTo>
                <a:cubicBezTo>
                  <a:pt x="56" y="233"/>
                  <a:pt x="56" y="233"/>
                  <a:pt x="56" y="233"/>
                </a:cubicBezTo>
                <a:cubicBezTo>
                  <a:pt x="56" y="325"/>
                  <a:pt x="56" y="325"/>
                  <a:pt x="56" y="325"/>
                </a:cubicBezTo>
                <a:cubicBezTo>
                  <a:pt x="56" y="346"/>
                  <a:pt x="56" y="346"/>
                  <a:pt x="56" y="346"/>
                </a:cubicBezTo>
                <a:cubicBezTo>
                  <a:pt x="56" y="360"/>
                  <a:pt x="42" y="374"/>
                  <a:pt x="28" y="3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7" name="Freeform 103"/>
          <p:cNvSpPr>
            <a:spLocks noChangeArrowheads="1"/>
          </p:cNvSpPr>
          <p:nvPr/>
        </p:nvSpPr>
        <p:spPr bwMode="auto">
          <a:xfrm>
            <a:off x="8227457" y="7001935"/>
            <a:ext cx="575583" cy="254000"/>
          </a:xfrm>
          <a:custGeom>
            <a:avLst/>
            <a:gdLst>
              <a:gd name="T0" fmla="*/ 466 w 601"/>
              <a:gd name="T1" fmla="*/ 262 h 263"/>
              <a:gd name="T2" fmla="*/ 466 w 601"/>
              <a:gd name="T3" fmla="*/ 262 h 263"/>
              <a:gd name="T4" fmla="*/ 127 w 601"/>
              <a:gd name="T5" fmla="*/ 262 h 263"/>
              <a:gd name="T6" fmla="*/ 0 w 601"/>
              <a:gd name="T7" fmla="*/ 127 h 263"/>
              <a:gd name="T8" fmla="*/ 127 w 601"/>
              <a:gd name="T9" fmla="*/ 0 h 263"/>
              <a:gd name="T10" fmla="*/ 261 w 601"/>
              <a:gd name="T11" fmla="*/ 127 h 263"/>
              <a:gd name="T12" fmla="*/ 240 w 601"/>
              <a:gd name="T13" fmla="*/ 205 h 263"/>
              <a:gd name="T14" fmla="*/ 360 w 601"/>
              <a:gd name="T15" fmla="*/ 205 h 263"/>
              <a:gd name="T16" fmla="*/ 339 w 601"/>
              <a:gd name="T17" fmla="*/ 127 h 263"/>
              <a:gd name="T18" fmla="*/ 466 w 601"/>
              <a:gd name="T19" fmla="*/ 0 h 263"/>
              <a:gd name="T20" fmla="*/ 600 w 601"/>
              <a:gd name="T21" fmla="*/ 127 h 263"/>
              <a:gd name="T22" fmla="*/ 466 w 601"/>
              <a:gd name="T23" fmla="*/ 262 h 263"/>
              <a:gd name="T24" fmla="*/ 204 w 601"/>
              <a:gd name="T25" fmla="*/ 127 h 263"/>
              <a:gd name="T26" fmla="*/ 204 w 601"/>
              <a:gd name="T27" fmla="*/ 127 h 263"/>
              <a:gd name="T28" fmla="*/ 127 w 601"/>
              <a:gd name="T29" fmla="*/ 57 h 263"/>
              <a:gd name="T30" fmla="*/ 56 w 601"/>
              <a:gd name="T31" fmla="*/ 127 h 263"/>
              <a:gd name="T32" fmla="*/ 127 w 601"/>
              <a:gd name="T33" fmla="*/ 205 h 263"/>
              <a:gd name="T34" fmla="*/ 204 w 601"/>
              <a:gd name="T35" fmla="*/ 127 h 263"/>
              <a:gd name="T36" fmla="*/ 466 w 601"/>
              <a:gd name="T37" fmla="*/ 57 h 263"/>
              <a:gd name="T38" fmla="*/ 466 w 601"/>
              <a:gd name="T39" fmla="*/ 57 h 263"/>
              <a:gd name="T40" fmla="*/ 395 w 601"/>
              <a:gd name="T41" fmla="*/ 127 h 263"/>
              <a:gd name="T42" fmla="*/ 466 w 601"/>
              <a:gd name="T43" fmla="*/ 205 h 263"/>
              <a:gd name="T44" fmla="*/ 544 w 601"/>
              <a:gd name="T45" fmla="*/ 127 h 263"/>
              <a:gd name="T46" fmla="*/ 466 w 601"/>
              <a:gd name="T47" fmla="*/ 57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1" h="263">
                <a:moveTo>
                  <a:pt x="466" y="262"/>
                </a:moveTo>
                <a:lnTo>
                  <a:pt x="466" y="262"/>
                </a:lnTo>
                <a:cubicBezTo>
                  <a:pt x="127" y="262"/>
                  <a:pt x="127" y="262"/>
                  <a:pt x="127" y="262"/>
                </a:cubicBezTo>
                <a:cubicBezTo>
                  <a:pt x="56" y="262"/>
                  <a:pt x="0" y="205"/>
                  <a:pt x="0" y="127"/>
                </a:cubicBezTo>
                <a:cubicBezTo>
                  <a:pt x="0" y="57"/>
                  <a:pt x="56" y="0"/>
                  <a:pt x="127" y="0"/>
                </a:cubicBezTo>
                <a:cubicBezTo>
                  <a:pt x="204" y="0"/>
                  <a:pt x="261" y="57"/>
                  <a:pt x="261" y="127"/>
                </a:cubicBezTo>
                <a:cubicBezTo>
                  <a:pt x="261" y="156"/>
                  <a:pt x="254" y="184"/>
                  <a:pt x="240" y="205"/>
                </a:cubicBezTo>
                <a:cubicBezTo>
                  <a:pt x="360" y="205"/>
                  <a:pt x="360" y="205"/>
                  <a:pt x="360" y="205"/>
                </a:cubicBezTo>
                <a:cubicBezTo>
                  <a:pt x="346" y="184"/>
                  <a:pt x="339" y="156"/>
                  <a:pt x="339" y="127"/>
                </a:cubicBezTo>
                <a:cubicBezTo>
                  <a:pt x="339" y="57"/>
                  <a:pt x="395" y="0"/>
                  <a:pt x="466" y="0"/>
                </a:cubicBezTo>
                <a:cubicBezTo>
                  <a:pt x="544" y="0"/>
                  <a:pt x="600" y="57"/>
                  <a:pt x="600" y="127"/>
                </a:cubicBezTo>
                <a:cubicBezTo>
                  <a:pt x="600" y="205"/>
                  <a:pt x="544" y="262"/>
                  <a:pt x="466" y="262"/>
                </a:cubicBezTo>
                <a:close/>
                <a:moveTo>
                  <a:pt x="204" y="127"/>
                </a:moveTo>
                <a:lnTo>
                  <a:pt x="204" y="127"/>
                </a:lnTo>
                <a:cubicBezTo>
                  <a:pt x="204" y="85"/>
                  <a:pt x="169" y="57"/>
                  <a:pt x="127" y="57"/>
                </a:cubicBezTo>
                <a:cubicBezTo>
                  <a:pt x="84" y="57"/>
                  <a:pt x="56" y="85"/>
                  <a:pt x="56" y="127"/>
                </a:cubicBezTo>
                <a:cubicBezTo>
                  <a:pt x="56" y="170"/>
                  <a:pt x="84" y="205"/>
                  <a:pt x="127" y="205"/>
                </a:cubicBezTo>
                <a:cubicBezTo>
                  <a:pt x="169" y="205"/>
                  <a:pt x="204" y="170"/>
                  <a:pt x="204" y="127"/>
                </a:cubicBezTo>
                <a:close/>
                <a:moveTo>
                  <a:pt x="466" y="57"/>
                </a:moveTo>
                <a:lnTo>
                  <a:pt x="466" y="57"/>
                </a:lnTo>
                <a:cubicBezTo>
                  <a:pt x="424" y="57"/>
                  <a:pt x="395" y="85"/>
                  <a:pt x="395" y="127"/>
                </a:cubicBezTo>
                <a:cubicBezTo>
                  <a:pt x="395" y="170"/>
                  <a:pt x="424" y="205"/>
                  <a:pt x="466" y="205"/>
                </a:cubicBezTo>
                <a:cubicBezTo>
                  <a:pt x="508" y="205"/>
                  <a:pt x="544" y="170"/>
                  <a:pt x="544" y="127"/>
                </a:cubicBezTo>
                <a:cubicBezTo>
                  <a:pt x="544" y="85"/>
                  <a:pt x="508" y="57"/>
                  <a:pt x="466" y="5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8" name="Freeform 104"/>
          <p:cNvSpPr>
            <a:spLocks noChangeArrowheads="1"/>
          </p:cNvSpPr>
          <p:nvPr/>
        </p:nvSpPr>
        <p:spPr bwMode="auto">
          <a:xfrm>
            <a:off x="7207491" y="6929970"/>
            <a:ext cx="584048" cy="402165"/>
          </a:xfrm>
          <a:custGeom>
            <a:avLst/>
            <a:gdLst>
              <a:gd name="T0" fmla="*/ 580 w 609"/>
              <a:gd name="T1" fmla="*/ 417 h 418"/>
              <a:gd name="T2" fmla="*/ 580 w 609"/>
              <a:gd name="T3" fmla="*/ 417 h 418"/>
              <a:gd name="T4" fmla="*/ 29 w 609"/>
              <a:gd name="T5" fmla="*/ 417 h 418"/>
              <a:gd name="T6" fmla="*/ 0 w 609"/>
              <a:gd name="T7" fmla="*/ 388 h 418"/>
              <a:gd name="T8" fmla="*/ 0 w 609"/>
              <a:gd name="T9" fmla="*/ 169 h 418"/>
              <a:gd name="T10" fmla="*/ 608 w 609"/>
              <a:gd name="T11" fmla="*/ 169 h 418"/>
              <a:gd name="T12" fmla="*/ 608 w 609"/>
              <a:gd name="T13" fmla="*/ 388 h 418"/>
              <a:gd name="T14" fmla="*/ 580 w 609"/>
              <a:gd name="T15" fmla="*/ 417 h 418"/>
              <a:gd name="T16" fmla="*/ 57 w 609"/>
              <a:gd name="T17" fmla="*/ 360 h 418"/>
              <a:gd name="T18" fmla="*/ 57 w 609"/>
              <a:gd name="T19" fmla="*/ 360 h 418"/>
              <a:gd name="T20" fmla="*/ 170 w 609"/>
              <a:gd name="T21" fmla="*/ 360 h 418"/>
              <a:gd name="T22" fmla="*/ 170 w 609"/>
              <a:gd name="T23" fmla="*/ 332 h 418"/>
              <a:gd name="T24" fmla="*/ 57 w 609"/>
              <a:gd name="T25" fmla="*/ 332 h 418"/>
              <a:gd name="T26" fmla="*/ 57 w 609"/>
              <a:gd name="T27" fmla="*/ 360 h 418"/>
              <a:gd name="T28" fmla="*/ 340 w 609"/>
              <a:gd name="T29" fmla="*/ 275 h 418"/>
              <a:gd name="T30" fmla="*/ 340 w 609"/>
              <a:gd name="T31" fmla="*/ 275 h 418"/>
              <a:gd name="T32" fmla="*/ 57 w 609"/>
              <a:gd name="T33" fmla="*/ 275 h 418"/>
              <a:gd name="T34" fmla="*/ 57 w 609"/>
              <a:gd name="T35" fmla="*/ 304 h 418"/>
              <a:gd name="T36" fmla="*/ 340 w 609"/>
              <a:gd name="T37" fmla="*/ 304 h 418"/>
              <a:gd name="T38" fmla="*/ 340 w 609"/>
              <a:gd name="T39" fmla="*/ 275 h 418"/>
              <a:gd name="T40" fmla="*/ 0 w 609"/>
              <a:gd name="T41" fmla="*/ 28 h 418"/>
              <a:gd name="T42" fmla="*/ 0 w 609"/>
              <a:gd name="T43" fmla="*/ 28 h 418"/>
              <a:gd name="T44" fmla="*/ 29 w 609"/>
              <a:gd name="T45" fmla="*/ 0 h 418"/>
              <a:gd name="T46" fmla="*/ 580 w 609"/>
              <a:gd name="T47" fmla="*/ 0 h 418"/>
              <a:gd name="T48" fmla="*/ 608 w 609"/>
              <a:gd name="T49" fmla="*/ 28 h 418"/>
              <a:gd name="T50" fmla="*/ 608 w 609"/>
              <a:gd name="T51" fmla="*/ 113 h 418"/>
              <a:gd name="T52" fmla="*/ 0 w 609"/>
              <a:gd name="T53" fmla="*/ 113 h 418"/>
              <a:gd name="T54" fmla="*/ 0 w 609"/>
              <a:gd name="T55" fmla="*/ 28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9" h="418">
                <a:moveTo>
                  <a:pt x="580" y="417"/>
                </a:moveTo>
                <a:lnTo>
                  <a:pt x="580" y="417"/>
                </a:lnTo>
                <a:cubicBezTo>
                  <a:pt x="29" y="417"/>
                  <a:pt x="29" y="417"/>
                  <a:pt x="29" y="417"/>
                </a:cubicBezTo>
                <a:cubicBezTo>
                  <a:pt x="15" y="417"/>
                  <a:pt x="0" y="402"/>
                  <a:pt x="0" y="388"/>
                </a:cubicBezTo>
                <a:cubicBezTo>
                  <a:pt x="0" y="169"/>
                  <a:pt x="0" y="169"/>
                  <a:pt x="0" y="169"/>
                </a:cubicBezTo>
                <a:cubicBezTo>
                  <a:pt x="608" y="169"/>
                  <a:pt x="608" y="169"/>
                  <a:pt x="608" y="169"/>
                </a:cubicBezTo>
                <a:cubicBezTo>
                  <a:pt x="608" y="388"/>
                  <a:pt x="608" y="388"/>
                  <a:pt x="608" y="388"/>
                </a:cubicBezTo>
                <a:cubicBezTo>
                  <a:pt x="608" y="402"/>
                  <a:pt x="594" y="417"/>
                  <a:pt x="580" y="417"/>
                </a:cubicBezTo>
                <a:close/>
                <a:moveTo>
                  <a:pt x="57" y="360"/>
                </a:moveTo>
                <a:lnTo>
                  <a:pt x="57" y="360"/>
                </a:lnTo>
                <a:cubicBezTo>
                  <a:pt x="170" y="360"/>
                  <a:pt x="170" y="360"/>
                  <a:pt x="170" y="360"/>
                </a:cubicBezTo>
                <a:cubicBezTo>
                  <a:pt x="170" y="332"/>
                  <a:pt x="170" y="332"/>
                  <a:pt x="170" y="332"/>
                </a:cubicBezTo>
                <a:cubicBezTo>
                  <a:pt x="57" y="332"/>
                  <a:pt x="57" y="332"/>
                  <a:pt x="57" y="332"/>
                </a:cubicBezTo>
                <a:lnTo>
                  <a:pt x="57" y="360"/>
                </a:lnTo>
                <a:close/>
                <a:moveTo>
                  <a:pt x="340" y="275"/>
                </a:moveTo>
                <a:lnTo>
                  <a:pt x="340" y="275"/>
                </a:lnTo>
                <a:cubicBezTo>
                  <a:pt x="57" y="275"/>
                  <a:pt x="57" y="275"/>
                  <a:pt x="57" y="275"/>
                </a:cubicBezTo>
                <a:cubicBezTo>
                  <a:pt x="57" y="304"/>
                  <a:pt x="57" y="304"/>
                  <a:pt x="57" y="304"/>
                </a:cubicBezTo>
                <a:cubicBezTo>
                  <a:pt x="340" y="304"/>
                  <a:pt x="340" y="304"/>
                  <a:pt x="340" y="304"/>
                </a:cubicBezTo>
                <a:lnTo>
                  <a:pt x="340" y="275"/>
                </a:lnTo>
                <a:close/>
                <a:moveTo>
                  <a:pt x="0" y="28"/>
                </a:moveTo>
                <a:lnTo>
                  <a:pt x="0" y="28"/>
                </a:lnTo>
                <a:cubicBezTo>
                  <a:pt x="0" y="14"/>
                  <a:pt x="15" y="0"/>
                  <a:pt x="29" y="0"/>
                </a:cubicBezTo>
                <a:cubicBezTo>
                  <a:pt x="580" y="0"/>
                  <a:pt x="580" y="0"/>
                  <a:pt x="580" y="0"/>
                </a:cubicBezTo>
                <a:cubicBezTo>
                  <a:pt x="594" y="0"/>
                  <a:pt x="608" y="14"/>
                  <a:pt x="608" y="28"/>
                </a:cubicBezTo>
                <a:cubicBezTo>
                  <a:pt x="608" y="113"/>
                  <a:pt x="608" y="113"/>
                  <a:pt x="608" y="113"/>
                </a:cubicBezTo>
                <a:cubicBezTo>
                  <a:pt x="0" y="113"/>
                  <a:pt x="0" y="113"/>
                  <a:pt x="0" y="113"/>
                </a:cubicBezTo>
                <a:lnTo>
                  <a:pt x="0" y="2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299" name="Freeform 105"/>
          <p:cNvSpPr>
            <a:spLocks noChangeArrowheads="1"/>
          </p:cNvSpPr>
          <p:nvPr/>
        </p:nvSpPr>
        <p:spPr bwMode="auto">
          <a:xfrm>
            <a:off x="6200221" y="6845303"/>
            <a:ext cx="579814" cy="550333"/>
          </a:xfrm>
          <a:custGeom>
            <a:avLst/>
            <a:gdLst>
              <a:gd name="T0" fmla="*/ 601 w 602"/>
              <a:gd name="T1" fmla="*/ 304 h 573"/>
              <a:gd name="T2" fmla="*/ 601 w 602"/>
              <a:gd name="T3" fmla="*/ 304 h 573"/>
              <a:gd name="T4" fmla="*/ 573 w 602"/>
              <a:gd name="T5" fmla="*/ 332 h 573"/>
              <a:gd name="T6" fmla="*/ 559 w 602"/>
              <a:gd name="T7" fmla="*/ 325 h 573"/>
              <a:gd name="T8" fmla="*/ 559 w 602"/>
              <a:gd name="T9" fmla="*/ 325 h 573"/>
              <a:gd name="T10" fmla="*/ 304 w 602"/>
              <a:gd name="T11" fmla="*/ 71 h 573"/>
              <a:gd name="T12" fmla="*/ 304 w 602"/>
              <a:gd name="T13" fmla="*/ 71 h 573"/>
              <a:gd name="T14" fmla="*/ 304 w 602"/>
              <a:gd name="T15" fmla="*/ 71 h 573"/>
              <a:gd name="T16" fmla="*/ 304 w 602"/>
              <a:gd name="T17" fmla="*/ 71 h 573"/>
              <a:gd name="T18" fmla="*/ 50 w 602"/>
              <a:gd name="T19" fmla="*/ 325 h 573"/>
              <a:gd name="T20" fmla="*/ 50 w 602"/>
              <a:gd name="T21" fmla="*/ 325 h 573"/>
              <a:gd name="T22" fmla="*/ 29 w 602"/>
              <a:gd name="T23" fmla="*/ 332 h 573"/>
              <a:gd name="T24" fmla="*/ 0 w 602"/>
              <a:gd name="T25" fmla="*/ 304 h 573"/>
              <a:gd name="T26" fmla="*/ 7 w 602"/>
              <a:gd name="T27" fmla="*/ 282 h 573"/>
              <a:gd name="T28" fmla="*/ 283 w 602"/>
              <a:gd name="T29" fmla="*/ 7 h 573"/>
              <a:gd name="T30" fmla="*/ 304 w 602"/>
              <a:gd name="T31" fmla="*/ 0 h 573"/>
              <a:gd name="T32" fmla="*/ 304 w 602"/>
              <a:gd name="T33" fmla="*/ 0 h 573"/>
              <a:gd name="T34" fmla="*/ 304 w 602"/>
              <a:gd name="T35" fmla="*/ 0 h 573"/>
              <a:gd name="T36" fmla="*/ 304 w 602"/>
              <a:gd name="T37" fmla="*/ 0 h 573"/>
              <a:gd name="T38" fmla="*/ 304 w 602"/>
              <a:gd name="T39" fmla="*/ 0 h 573"/>
              <a:gd name="T40" fmla="*/ 304 w 602"/>
              <a:gd name="T41" fmla="*/ 0 h 573"/>
              <a:gd name="T42" fmla="*/ 304 w 602"/>
              <a:gd name="T43" fmla="*/ 0 h 573"/>
              <a:gd name="T44" fmla="*/ 304 w 602"/>
              <a:gd name="T45" fmla="*/ 0 h 573"/>
              <a:gd name="T46" fmla="*/ 325 w 602"/>
              <a:gd name="T47" fmla="*/ 7 h 573"/>
              <a:gd name="T48" fmla="*/ 325 w 602"/>
              <a:gd name="T49" fmla="*/ 7 h 573"/>
              <a:gd name="T50" fmla="*/ 431 w 602"/>
              <a:gd name="T51" fmla="*/ 120 h 573"/>
              <a:gd name="T52" fmla="*/ 431 w 602"/>
              <a:gd name="T53" fmla="*/ 92 h 573"/>
              <a:gd name="T54" fmla="*/ 460 w 602"/>
              <a:gd name="T55" fmla="*/ 63 h 573"/>
              <a:gd name="T56" fmla="*/ 488 w 602"/>
              <a:gd name="T57" fmla="*/ 92 h 573"/>
              <a:gd name="T58" fmla="*/ 488 w 602"/>
              <a:gd name="T59" fmla="*/ 176 h 573"/>
              <a:gd name="T60" fmla="*/ 594 w 602"/>
              <a:gd name="T61" fmla="*/ 282 h 573"/>
              <a:gd name="T62" fmla="*/ 594 w 602"/>
              <a:gd name="T63" fmla="*/ 282 h 573"/>
              <a:gd name="T64" fmla="*/ 601 w 602"/>
              <a:gd name="T65" fmla="*/ 304 h 573"/>
              <a:gd name="T66" fmla="*/ 544 w 602"/>
              <a:gd name="T67" fmla="*/ 346 h 573"/>
              <a:gd name="T68" fmla="*/ 544 w 602"/>
              <a:gd name="T69" fmla="*/ 346 h 573"/>
              <a:gd name="T70" fmla="*/ 544 w 602"/>
              <a:gd name="T71" fmla="*/ 431 h 573"/>
              <a:gd name="T72" fmla="*/ 544 w 602"/>
              <a:gd name="T73" fmla="*/ 473 h 573"/>
              <a:gd name="T74" fmla="*/ 544 w 602"/>
              <a:gd name="T75" fmla="*/ 544 h 573"/>
              <a:gd name="T76" fmla="*/ 516 w 602"/>
              <a:gd name="T77" fmla="*/ 572 h 573"/>
              <a:gd name="T78" fmla="*/ 460 w 602"/>
              <a:gd name="T79" fmla="*/ 572 h 573"/>
              <a:gd name="T80" fmla="*/ 460 w 602"/>
              <a:gd name="T81" fmla="*/ 346 h 573"/>
              <a:gd name="T82" fmla="*/ 347 w 602"/>
              <a:gd name="T83" fmla="*/ 346 h 573"/>
              <a:gd name="T84" fmla="*/ 347 w 602"/>
              <a:gd name="T85" fmla="*/ 572 h 573"/>
              <a:gd name="T86" fmla="*/ 85 w 602"/>
              <a:gd name="T87" fmla="*/ 572 h 573"/>
              <a:gd name="T88" fmla="*/ 57 w 602"/>
              <a:gd name="T89" fmla="*/ 544 h 573"/>
              <a:gd name="T90" fmla="*/ 57 w 602"/>
              <a:gd name="T91" fmla="*/ 473 h 573"/>
              <a:gd name="T92" fmla="*/ 57 w 602"/>
              <a:gd name="T93" fmla="*/ 431 h 573"/>
              <a:gd name="T94" fmla="*/ 57 w 602"/>
              <a:gd name="T95" fmla="*/ 346 h 573"/>
              <a:gd name="T96" fmla="*/ 304 w 602"/>
              <a:gd name="T97" fmla="*/ 106 h 573"/>
              <a:gd name="T98" fmla="*/ 544 w 602"/>
              <a:gd name="T99" fmla="*/ 346 h 573"/>
              <a:gd name="T100" fmla="*/ 255 w 602"/>
              <a:gd name="T101" fmla="*/ 346 h 573"/>
              <a:gd name="T102" fmla="*/ 255 w 602"/>
              <a:gd name="T103" fmla="*/ 346 h 573"/>
              <a:gd name="T104" fmla="*/ 142 w 602"/>
              <a:gd name="T105" fmla="*/ 346 h 573"/>
              <a:gd name="T106" fmla="*/ 142 w 602"/>
              <a:gd name="T107" fmla="*/ 459 h 573"/>
              <a:gd name="T108" fmla="*/ 255 w 602"/>
              <a:gd name="T109" fmla="*/ 459 h 573"/>
              <a:gd name="T110" fmla="*/ 255 w 602"/>
              <a:gd name="T111" fmla="*/ 346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2" h="573">
                <a:moveTo>
                  <a:pt x="601" y="304"/>
                </a:moveTo>
                <a:lnTo>
                  <a:pt x="601" y="304"/>
                </a:lnTo>
                <a:cubicBezTo>
                  <a:pt x="601" y="318"/>
                  <a:pt x="594" y="332"/>
                  <a:pt x="573" y="332"/>
                </a:cubicBezTo>
                <a:cubicBezTo>
                  <a:pt x="566" y="332"/>
                  <a:pt x="559" y="325"/>
                  <a:pt x="559" y="325"/>
                </a:cubicBezTo>
                <a:lnTo>
                  <a:pt x="559" y="325"/>
                </a:lnTo>
                <a:cubicBezTo>
                  <a:pt x="304" y="71"/>
                  <a:pt x="304" y="71"/>
                  <a:pt x="304" y="71"/>
                </a:cubicBezTo>
                <a:lnTo>
                  <a:pt x="304" y="71"/>
                </a:lnTo>
                <a:lnTo>
                  <a:pt x="304" y="71"/>
                </a:lnTo>
                <a:lnTo>
                  <a:pt x="304" y="71"/>
                </a:lnTo>
                <a:cubicBezTo>
                  <a:pt x="50" y="325"/>
                  <a:pt x="50" y="325"/>
                  <a:pt x="50" y="325"/>
                </a:cubicBezTo>
                <a:lnTo>
                  <a:pt x="50" y="325"/>
                </a:lnTo>
                <a:cubicBezTo>
                  <a:pt x="43" y="325"/>
                  <a:pt x="36" y="332"/>
                  <a:pt x="29" y="332"/>
                </a:cubicBezTo>
                <a:cubicBezTo>
                  <a:pt x="15" y="332"/>
                  <a:pt x="0" y="318"/>
                  <a:pt x="0" y="304"/>
                </a:cubicBezTo>
                <a:cubicBezTo>
                  <a:pt x="0" y="297"/>
                  <a:pt x="0" y="289"/>
                  <a:pt x="7" y="282"/>
                </a:cubicBezTo>
                <a:cubicBezTo>
                  <a:pt x="283" y="7"/>
                  <a:pt x="283" y="7"/>
                  <a:pt x="283" y="7"/>
                </a:cubicBezTo>
                <a:cubicBezTo>
                  <a:pt x="290" y="0"/>
                  <a:pt x="297" y="0"/>
                  <a:pt x="304" y="0"/>
                </a:cubicBezTo>
                <a:lnTo>
                  <a:pt x="304" y="0"/>
                </a:lnTo>
                <a:lnTo>
                  <a:pt x="304" y="0"/>
                </a:lnTo>
                <a:lnTo>
                  <a:pt x="304" y="0"/>
                </a:lnTo>
                <a:lnTo>
                  <a:pt x="304" y="0"/>
                </a:lnTo>
                <a:lnTo>
                  <a:pt x="304" y="0"/>
                </a:lnTo>
                <a:lnTo>
                  <a:pt x="304" y="0"/>
                </a:lnTo>
                <a:lnTo>
                  <a:pt x="304" y="0"/>
                </a:lnTo>
                <a:cubicBezTo>
                  <a:pt x="311" y="0"/>
                  <a:pt x="318" y="7"/>
                  <a:pt x="325" y="7"/>
                </a:cubicBezTo>
                <a:lnTo>
                  <a:pt x="325" y="7"/>
                </a:lnTo>
                <a:cubicBezTo>
                  <a:pt x="431" y="120"/>
                  <a:pt x="431" y="120"/>
                  <a:pt x="431" y="120"/>
                </a:cubicBezTo>
                <a:cubicBezTo>
                  <a:pt x="431" y="92"/>
                  <a:pt x="431" y="92"/>
                  <a:pt x="431" y="92"/>
                </a:cubicBezTo>
                <a:cubicBezTo>
                  <a:pt x="431" y="78"/>
                  <a:pt x="446" y="63"/>
                  <a:pt x="460" y="63"/>
                </a:cubicBezTo>
                <a:cubicBezTo>
                  <a:pt x="481" y="63"/>
                  <a:pt x="488" y="78"/>
                  <a:pt x="488" y="92"/>
                </a:cubicBezTo>
                <a:cubicBezTo>
                  <a:pt x="488" y="176"/>
                  <a:pt x="488" y="176"/>
                  <a:pt x="488" y="176"/>
                </a:cubicBezTo>
                <a:cubicBezTo>
                  <a:pt x="594" y="282"/>
                  <a:pt x="594" y="282"/>
                  <a:pt x="594" y="282"/>
                </a:cubicBezTo>
                <a:lnTo>
                  <a:pt x="594" y="282"/>
                </a:lnTo>
                <a:cubicBezTo>
                  <a:pt x="601" y="289"/>
                  <a:pt x="601" y="297"/>
                  <a:pt x="601" y="304"/>
                </a:cubicBezTo>
                <a:close/>
                <a:moveTo>
                  <a:pt x="544" y="346"/>
                </a:moveTo>
                <a:lnTo>
                  <a:pt x="544" y="346"/>
                </a:lnTo>
                <a:cubicBezTo>
                  <a:pt x="544" y="431"/>
                  <a:pt x="544" y="431"/>
                  <a:pt x="544" y="431"/>
                </a:cubicBezTo>
                <a:cubicBezTo>
                  <a:pt x="544" y="473"/>
                  <a:pt x="544" y="473"/>
                  <a:pt x="544" y="473"/>
                </a:cubicBezTo>
                <a:cubicBezTo>
                  <a:pt x="544" y="544"/>
                  <a:pt x="544" y="544"/>
                  <a:pt x="544" y="544"/>
                </a:cubicBezTo>
                <a:cubicBezTo>
                  <a:pt x="544" y="565"/>
                  <a:pt x="537" y="572"/>
                  <a:pt x="516" y="572"/>
                </a:cubicBezTo>
                <a:cubicBezTo>
                  <a:pt x="460" y="572"/>
                  <a:pt x="460" y="572"/>
                  <a:pt x="460" y="572"/>
                </a:cubicBezTo>
                <a:cubicBezTo>
                  <a:pt x="460" y="346"/>
                  <a:pt x="460" y="346"/>
                  <a:pt x="460" y="346"/>
                </a:cubicBezTo>
                <a:cubicBezTo>
                  <a:pt x="347" y="346"/>
                  <a:pt x="347" y="346"/>
                  <a:pt x="347" y="346"/>
                </a:cubicBezTo>
                <a:cubicBezTo>
                  <a:pt x="347" y="572"/>
                  <a:pt x="347" y="572"/>
                  <a:pt x="347" y="572"/>
                </a:cubicBezTo>
                <a:cubicBezTo>
                  <a:pt x="85" y="572"/>
                  <a:pt x="85" y="572"/>
                  <a:pt x="85" y="572"/>
                </a:cubicBezTo>
                <a:cubicBezTo>
                  <a:pt x="71" y="572"/>
                  <a:pt x="57" y="565"/>
                  <a:pt x="57" y="544"/>
                </a:cubicBezTo>
                <a:cubicBezTo>
                  <a:pt x="57" y="473"/>
                  <a:pt x="57" y="473"/>
                  <a:pt x="57" y="473"/>
                </a:cubicBezTo>
                <a:cubicBezTo>
                  <a:pt x="57" y="431"/>
                  <a:pt x="57" y="431"/>
                  <a:pt x="57" y="431"/>
                </a:cubicBezTo>
                <a:cubicBezTo>
                  <a:pt x="57" y="346"/>
                  <a:pt x="57" y="346"/>
                  <a:pt x="57" y="346"/>
                </a:cubicBezTo>
                <a:cubicBezTo>
                  <a:pt x="304" y="106"/>
                  <a:pt x="304" y="106"/>
                  <a:pt x="304" y="106"/>
                </a:cubicBezTo>
                <a:lnTo>
                  <a:pt x="544" y="346"/>
                </a:lnTo>
                <a:close/>
                <a:moveTo>
                  <a:pt x="255" y="346"/>
                </a:moveTo>
                <a:lnTo>
                  <a:pt x="255" y="346"/>
                </a:lnTo>
                <a:cubicBezTo>
                  <a:pt x="142" y="346"/>
                  <a:pt x="142" y="346"/>
                  <a:pt x="142" y="346"/>
                </a:cubicBezTo>
                <a:cubicBezTo>
                  <a:pt x="142" y="459"/>
                  <a:pt x="142" y="459"/>
                  <a:pt x="142" y="459"/>
                </a:cubicBezTo>
                <a:cubicBezTo>
                  <a:pt x="255" y="459"/>
                  <a:pt x="255" y="459"/>
                  <a:pt x="255" y="459"/>
                </a:cubicBezTo>
                <a:lnTo>
                  <a:pt x="255" y="34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0" name="Freeform 106"/>
          <p:cNvSpPr>
            <a:spLocks noChangeArrowheads="1"/>
          </p:cNvSpPr>
          <p:nvPr/>
        </p:nvSpPr>
        <p:spPr bwMode="auto">
          <a:xfrm>
            <a:off x="5188718" y="6866468"/>
            <a:ext cx="579817" cy="524933"/>
          </a:xfrm>
          <a:custGeom>
            <a:avLst/>
            <a:gdLst>
              <a:gd name="T0" fmla="*/ 573 w 602"/>
              <a:gd name="T1" fmla="*/ 544 h 545"/>
              <a:gd name="T2" fmla="*/ 573 w 602"/>
              <a:gd name="T3" fmla="*/ 544 h 545"/>
              <a:gd name="T4" fmla="*/ 523 w 602"/>
              <a:gd name="T5" fmla="*/ 544 h 545"/>
              <a:gd name="T6" fmla="*/ 523 w 602"/>
              <a:gd name="T7" fmla="*/ 318 h 545"/>
              <a:gd name="T8" fmla="*/ 523 w 602"/>
              <a:gd name="T9" fmla="*/ 141 h 545"/>
              <a:gd name="T10" fmla="*/ 573 w 602"/>
              <a:gd name="T11" fmla="*/ 141 h 545"/>
              <a:gd name="T12" fmla="*/ 601 w 602"/>
              <a:gd name="T13" fmla="*/ 170 h 545"/>
              <a:gd name="T14" fmla="*/ 601 w 602"/>
              <a:gd name="T15" fmla="*/ 346 h 545"/>
              <a:gd name="T16" fmla="*/ 601 w 602"/>
              <a:gd name="T17" fmla="*/ 459 h 545"/>
              <a:gd name="T18" fmla="*/ 601 w 602"/>
              <a:gd name="T19" fmla="*/ 516 h 545"/>
              <a:gd name="T20" fmla="*/ 573 w 602"/>
              <a:gd name="T21" fmla="*/ 544 h 545"/>
              <a:gd name="T22" fmla="*/ 99 w 602"/>
              <a:gd name="T23" fmla="*/ 544 h 545"/>
              <a:gd name="T24" fmla="*/ 99 w 602"/>
              <a:gd name="T25" fmla="*/ 544 h 545"/>
              <a:gd name="T26" fmla="*/ 99 w 602"/>
              <a:gd name="T27" fmla="*/ 318 h 545"/>
              <a:gd name="T28" fmla="*/ 99 w 602"/>
              <a:gd name="T29" fmla="*/ 311 h 545"/>
              <a:gd name="T30" fmla="*/ 99 w 602"/>
              <a:gd name="T31" fmla="*/ 141 h 545"/>
              <a:gd name="T32" fmla="*/ 156 w 602"/>
              <a:gd name="T33" fmla="*/ 141 h 545"/>
              <a:gd name="T34" fmla="*/ 297 w 602"/>
              <a:gd name="T35" fmla="*/ 0 h 545"/>
              <a:gd name="T36" fmla="*/ 438 w 602"/>
              <a:gd name="T37" fmla="*/ 141 h 545"/>
              <a:gd name="T38" fmla="*/ 495 w 602"/>
              <a:gd name="T39" fmla="*/ 141 h 545"/>
              <a:gd name="T40" fmla="*/ 495 w 602"/>
              <a:gd name="T41" fmla="*/ 318 h 545"/>
              <a:gd name="T42" fmla="*/ 495 w 602"/>
              <a:gd name="T43" fmla="*/ 544 h 545"/>
              <a:gd name="T44" fmla="*/ 99 w 602"/>
              <a:gd name="T45" fmla="*/ 544 h 545"/>
              <a:gd name="T46" fmla="*/ 297 w 602"/>
              <a:gd name="T47" fmla="*/ 57 h 545"/>
              <a:gd name="T48" fmla="*/ 297 w 602"/>
              <a:gd name="T49" fmla="*/ 57 h 545"/>
              <a:gd name="T50" fmla="*/ 212 w 602"/>
              <a:gd name="T51" fmla="*/ 141 h 545"/>
              <a:gd name="T52" fmla="*/ 382 w 602"/>
              <a:gd name="T53" fmla="*/ 141 h 545"/>
              <a:gd name="T54" fmla="*/ 297 w 602"/>
              <a:gd name="T55" fmla="*/ 57 h 545"/>
              <a:gd name="T56" fmla="*/ 0 w 602"/>
              <a:gd name="T57" fmla="*/ 516 h 545"/>
              <a:gd name="T58" fmla="*/ 0 w 602"/>
              <a:gd name="T59" fmla="*/ 516 h 545"/>
              <a:gd name="T60" fmla="*/ 0 w 602"/>
              <a:gd name="T61" fmla="*/ 459 h 545"/>
              <a:gd name="T62" fmla="*/ 0 w 602"/>
              <a:gd name="T63" fmla="*/ 346 h 545"/>
              <a:gd name="T64" fmla="*/ 0 w 602"/>
              <a:gd name="T65" fmla="*/ 170 h 545"/>
              <a:gd name="T66" fmla="*/ 29 w 602"/>
              <a:gd name="T67" fmla="*/ 141 h 545"/>
              <a:gd name="T68" fmla="*/ 71 w 602"/>
              <a:gd name="T69" fmla="*/ 141 h 545"/>
              <a:gd name="T70" fmla="*/ 71 w 602"/>
              <a:gd name="T71" fmla="*/ 311 h 545"/>
              <a:gd name="T72" fmla="*/ 71 w 602"/>
              <a:gd name="T73" fmla="*/ 318 h 545"/>
              <a:gd name="T74" fmla="*/ 71 w 602"/>
              <a:gd name="T75" fmla="*/ 544 h 545"/>
              <a:gd name="T76" fmla="*/ 29 w 602"/>
              <a:gd name="T77" fmla="*/ 544 h 545"/>
              <a:gd name="T78" fmla="*/ 0 w 602"/>
              <a:gd name="T79" fmla="*/ 51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45">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1" name="Freeform 107"/>
          <p:cNvSpPr>
            <a:spLocks noChangeArrowheads="1"/>
          </p:cNvSpPr>
          <p:nvPr/>
        </p:nvSpPr>
        <p:spPr bwMode="auto">
          <a:xfrm>
            <a:off x="4240696" y="6879170"/>
            <a:ext cx="448617" cy="491067"/>
          </a:xfrm>
          <a:custGeom>
            <a:avLst/>
            <a:gdLst>
              <a:gd name="T0" fmla="*/ 459 w 467"/>
              <a:gd name="T1" fmla="*/ 247 h 510"/>
              <a:gd name="T2" fmla="*/ 459 w 467"/>
              <a:gd name="T3" fmla="*/ 247 h 510"/>
              <a:gd name="T4" fmla="*/ 459 w 467"/>
              <a:gd name="T5" fmla="*/ 247 h 510"/>
              <a:gd name="T6" fmla="*/ 459 w 467"/>
              <a:gd name="T7" fmla="*/ 247 h 510"/>
              <a:gd name="T8" fmla="*/ 233 w 467"/>
              <a:gd name="T9" fmla="*/ 28 h 510"/>
              <a:gd name="T10" fmla="*/ 63 w 467"/>
              <a:gd name="T11" fmla="*/ 28 h 510"/>
              <a:gd name="T12" fmla="*/ 28 w 467"/>
              <a:gd name="T13" fmla="*/ 28 h 510"/>
              <a:gd name="T14" fmla="*/ 56 w 467"/>
              <a:gd name="T15" fmla="*/ 0 h 510"/>
              <a:gd name="T16" fmla="*/ 56 w 467"/>
              <a:gd name="T17" fmla="*/ 0 h 510"/>
              <a:gd name="T18" fmla="*/ 233 w 467"/>
              <a:gd name="T19" fmla="*/ 0 h 510"/>
              <a:gd name="T20" fmla="*/ 233 w 467"/>
              <a:gd name="T21" fmla="*/ 0 h 510"/>
              <a:gd name="T22" fmla="*/ 233 w 467"/>
              <a:gd name="T23" fmla="*/ 0 h 510"/>
              <a:gd name="T24" fmla="*/ 254 w 467"/>
              <a:gd name="T25" fmla="*/ 14 h 510"/>
              <a:gd name="T26" fmla="*/ 410 w 467"/>
              <a:gd name="T27" fmla="*/ 163 h 510"/>
              <a:gd name="T28" fmla="*/ 410 w 467"/>
              <a:gd name="T29" fmla="*/ 163 h 510"/>
              <a:gd name="T30" fmla="*/ 459 w 467"/>
              <a:gd name="T31" fmla="*/ 205 h 510"/>
              <a:gd name="T32" fmla="*/ 466 w 467"/>
              <a:gd name="T33" fmla="*/ 226 h 510"/>
              <a:gd name="T34" fmla="*/ 459 w 467"/>
              <a:gd name="T35" fmla="*/ 247 h 510"/>
              <a:gd name="T36" fmla="*/ 205 w 467"/>
              <a:gd name="T37" fmla="*/ 57 h 510"/>
              <a:gd name="T38" fmla="*/ 205 w 467"/>
              <a:gd name="T39" fmla="*/ 57 h 510"/>
              <a:gd name="T40" fmla="*/ 205 w 467"/>
              <a:gd name="T41" fmla="*/ 57 h 510"/>
              <a:gd name="T42" fmla="*/ 205 w 467"/>
              <a:gd name="T43" fmla="*/ 57 h 510"/>
              <a:gd name="T44" fmla="*/ 226 w 467"/>
              <a:gd name="T45" fmla="*/ 71 h 510"/>
              <a:gd name="T46" fmla="*/ 438 w 467"/>
              <a:gd name="T47" fmla="*/ 276 h 510"/>
              <a:gd name="T48" fmla="*/ 452 w 467"/>
              <a:gd name="T49" fmla="*/ 290 h 510"/>
              <a:gd name="T50" fmla="*/ 452 w 467"/>
              <a:gd name="T51" fmla="*/ 290 h 510"/>
              <a:gd name="T52" fmla="*/ 452 w 467"/>
              <a:gd name="T53" fmla="*/ 290 h 510"/>
              <a:gd name="T54" fmla="*/ 452 w 467"/>
              <a:gd name="T55" fmla="*/ 290 h 510"/>
              <a:gd name="T56" fmla="*/ 452 w 467"/>
              <a:gd name="T57" fmla="*/ 297 h 510"/>
              <a:gd name="T58" fmla="*/ 452 w 467"/>
              <a:gd name="T59" fmla="*/ 297 h 510"/>
              <a:gd name="T60" fmla="*/ 452 w 467"/>
              <a:gd name="T61" fmla="*/ 297 h 510"/>
              <a:gd name="T62" fmla="*/ 452 w 467"/>
              <a:gd name="T63" fmla="*/ 297 h 510"/>
              <a:gd name="T64" fmla="*/ 445 w 467"/>
              <a:gd name="T65" fmla="*/ 311 h 510"/>
              <a:gd name="T66" fmla="*/ 445 w 467"/>
              <a:gd name="T67" fmla="*/ 311 h 510"/>
              <a:gd name="T68" fmla="*/ 283 w 467"/>
              <a:gd name="T69" fmla="*/ 502 h 510"/>
              <a:gd name="T70" fmla="*/ 283 w 467"/>
              <a:gd name="T71" fmla="*/ 502 h 510"/>
              <a:gd name="T72" fmla="*/ 261 w 467"/>
              <a:gd name="T73" fmla="*/ 509 h 510"/>
              <a:gd name="T74" fmla="*/ 261 w 467"/>
              <a:gd name="T75" fmla="*/ 509 h 510"/>
              <a:gd name="T76" fmla="*/ 261 w 467"/>
              <a:gd name="T77" fmla="*/ 509 h 510"/>
              <a:gd name="T78" fmla="*/ 261 w 467"/>
              <a:gd name="T79" fmla="*/ 509 h 510"/>
              <a:gd name="T80" fmla="*/ 254 w 467"/>
              <a:gd name="T81" fmla="*/ 509 h 510"/>
              <a:gd name="T82" fmla="*/ 254 w 467"/>
              <a:gd name="T83" fmla="*/ 509 h 510"/>
              <a:gd name="T84" fmla="*/ 240 w 467"/>
              <a:gd name="T85" fmla="*/ 502 h 510"/>
              <a:gd name="T86" fmla="*/ 240 w 467"/>
              <a:gd name="T87" fmla="*/ 502 h 510"/>
              <a:gd name="T88" fmla="*/ 7 w 467"/>
              <a:gd name="T89" fmla="*/ 290 h 510"/>
              <a:gd name="T90" fmla="*/ 7 w 467"/>
              <a:gd name="T91" fmla="*/ 290 h 510"/>
              <a:gd name="T92" fmla="*/ 0 w 467"/>
              <a:gd name="T93" fmla="*/ 269 h 510"/>
              <a:gd name="T94" fmla="*/ 0 w 467"/>
              <a:gd name="T95" fmla="*/ 269 h 510"/>
              <a:gd name="T96" fmla="*/ 0 w 467"/>
              <a:gd name="T97" fmla="*/ 113 h 510"/>
              <a:gd name="T98" fmla="*/ 0 w 467"/>
              <a:gd name="T99" fmla="*/ 85 h 510"/>
              <a:gd name="T100" fmla="*/ 0 w 467"/>
              <a:gd name="T101" fmla="*/ 85 h 510"/>
              <a:gd name="T102" fmla="*/ 0 w 467"/>
              <a:gd name="T103" fmla="*/ 85 h 510"/>
              <a:gd name="T104" fmla="*/ 28 w 467"/>
              <a:gd name="T105" fmla="*/ 57 h 510"/>
              <a:gd name="T106" fmla="*/ 28 w 467"/>
              <a:gd name="T107" fmla="*/ 57 h 510"/>
              <a:gd name="T108" fmla="*/ 205 w 467"/>
              <a:gd name="T109" fmla="*/ 57 h 510"/>
              <a:gd name="T110" fmla="*/ 70 w 467"/>
              <a:gd name="T111" fmla="*/ 170 h 510"/>
              <a:gd name="T112" fmla="*/ 70 w 467"/>
              <a:gd name="T113" fmla="*/ 170 h 510"/>
              <a:gd name="T114" fmla="*/ 113 w 467"/>
              <a:gd name="T115" fmla="*/ 134 h 510"/>
              <a:gd name="T116" fmla="*/ 70 w 467"/>
              <a:gd name="T117" fmla="*/ 99 h 510"/>
              <a:gd name="T118" fmla="*/ 35 w 467"/>
              <a:gd name="T119" fmla="*/ 134 h 510"/>
              <a:gd name="T120" fmla="*/ 70 w 467"/>
              <a:gd name="T121" fmla="*/ 17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7" h="510">
                <a:moveTo>
                  <a:pt x="459" y="247"/>
                </a:moveTo>
                <a:lnTo>
                  <a:pt x="459" y="247"/>
                </a:lnTo>
                <a:lnTo>
                  <a:pt x="459" y="247"/>
                </a:lnTo>
                <a:lnTo>
                  <a:pt x="459" y="247"/>
                </a:lnTo>
                <a:cubicBezTo>
                  <a:pt x="233" y="28"/>
                  <a:pt x="233" y="28"/>
                  <a:pt x="233" y="28"/>
                </a:cubicBezTo>
                <a:cubicBezTo>
                  <a:pt x="63" y="28"/>
                  <a:pt x="63" y="28"/>
                  <a:pt x="63" y="28"/>
                </a:cubicBezTo>
                <a:cubicBezTo>
                  <a:pt x="28" y="28"/>
                  <a:pt x="28" y="28"/>
                  <a:pt x="28" y="28"/>
                </a:cubicBezTo>
                <a:cubicBezTo>
                  <a:pt x="28" y="14"/>
                  <a:pt x="35" y="0"/>
                  <a:pt x="56" y="0"/>
                </a:cubicBezTo>
                <a:lnTo>
                  <a:pt x="56" y="0"/>
                </a:lnTo>
                <a:cubicBezTo>
                  <a:pt x="233" y="0"/>
                  <a:pt x="233" y="0"/>
                  <a:pt x="233" y="0"/>
                </a:cubicBezTo>
                <a:lnTo>
                  <a:pt x="233" y="0"/>
                </a:lnTo>
                <a:lnTo>
                  <a:pt x="233" y="0"/>
                </a:lnTo>
                <a:cubicBezTo>
                  <a:pt x="240" y="0"/>
                  <a:pt x="247" y="7"/>
                  <a:pt x="254" y="14"/>
                </a:cubicBezTo>
                <a:cubicBezTo>
                  <a:pt x="410" y="163"/>
                  <a:pt x="410" y="163"/>
                  <a:pt x="410" y="163"/>
                </a:cubicBezTo>
                <a:lnTo>
                  <a:pt x="410" y="163"/>
                </a:lnTo>
                <a:cubicBezTo>
                  <a:pt x="459" y="205"/>
                  <a:pt x="459" y="205"/>
                  <a:pt x="459" y="205"/>
                </a:cubicBezTo>
                <a:cubicBezTo>
                  <a:pt x="466" y="212"/>
                  <a:pt x="466" y="219"/>
                  <a:pt x="466" y="226"/>
                </a:cubicBezTo>
                <a:cubicBezTo>
                  <a:pt x="466" y="233"/>
                  <a:pt x="466" y="240"/>
                  <a:pt x="459" y="247"/>
                </a:cubicBezTo>
                <a:close/>
                <a:moveTo>
                  <a:pt x="205" y="57"/>
                </a:moveTo>
                <a:lnTo>
                  <a:pt x="205" y="57"/>
                </a:lnTo>
                <a:lnTo>
                  <a:pt x="205" y="57"/>
                </a:lnTo>
                <a:lnTo>
                  <a:pt x="205" y="57"/>
                </a:lnTo>
                <a:cubicBezTo>
                  <a:pt x="212" y="57"/>
                  <a:pt x="219" y="64"/>
                  <a:pt x="226" y="71"/>
                </a:cubicBezTo>
                <a:cubicBezTo>
                  <a:pt x="438" y="276"/>
                  <a:pt x="438" y="276"/>
                  <a:pt x="438" y="276"/>
                </a:cubicBezTo>
                <a:cubicBezTo>
                  <a:pt x="445" y="276"/>
                  <a:pt x="445" y="283"/>
                  <a:pt x="452" y="290"/>
                </a:cubicBezTo>
                <a:lnTo>
                  <a:pt x="452" y="290"/>
                </a:lnTo>
                <a:lnTo>
                  <a:pt x="452" y="290"/>
                </a:lnTo>
                <a:lnTo>
                  <a:pt x="452" y="290"/>
                </a:lnTo>
                <a:cubicBezTo>
                  <a:pt x="452" y="290"/>
                  <a:pt x="452" y="290"/>
                  <a:pt x="452" y="297"/>
                </a:cubicBezTo>
                <a:lnTo>
                  <a:pt x="452" y="297"/>
                </a:lnTo>
                <a:lnTo>
                  <a:pt x="452" y="297"/>
                </a:lnTo>
                <a:lnTo>
                  <a:pt x="452" y="297"/>
                </a:lnTo>
                <a:cubicBezTo>
                  <a:pt x="452" y="304"/>
                  <a:pt x="445" y="311"/>
                  <a:pt x="445" y="311"/>
                </a:cubicBezTo>
                <a:lnTo>
                  <a:pt x="445" y="311"/>
                </a:lnTo>
                <a:cubicBezTo>
                  <a:pt x="283" y="502"/>
                  <a:pt x="283" y="502"/>
                  <a:pt x="283" y="502"/>
                </a:cubicBezTo>
                <a:lnTo>
                  <a:pt x="283" y="502"/>
                </a:lnTo>
                <a:cubicBezTo>
                  <a:pt x="275" y="509"/>
                  <a:pt x="268" y="509"/>
                  <a:pt x="261" y="509"/>
                </a:cubicBezTo>
                <a:lnTo>
                  <a:pt x="261" y="509"/>
                </a:lnTo>
                <a:lnTo>
                  <a:pt x="261" y="509"/>
                </a:lnTo>
                <a:lnTo>
                  <a:pt x="261" y="509"/>
                </a:lnTo>
                <a:lnTo>
                  <a:pt x="254" y="509"/>
                </a:lnTo>
                <a:lnTo>
                  <a:pt x="254" y="509"/>
                </a:lnTo>
                <a:cubicBezTo>
                  <a:pt x="254" y="509"/>
                  <a:pt x="247" y="509"/>
                  <a:pt x="240" y="502"/>
                </a:cubicBezTo>
                <a:lnTo>
                  <a:pt x="240" y="502"/>
                </a:lnTo>
                <a:cubicBezTo>
                  <a:pt x="7" y="290"/>
                  <a:pt x="7" y="290"/>
                  <a:pt x="7" y="290"/>
                </a:cubicBezTo>
                <a:lnTo>
                  <a:pt x="7" y="290"/>
                </a:lnTo>
                <a:cubicBezTo>
                  <a:pt x="0" y="283"/>
                  <a:pt x="0" y="276"/>
                  <a:pt x="0" y="269"/>
                </a:cubicBezTo>
                <a:lnTo>
                  <a:pt x="0" y="269"/>
                </a:lnTo>
                <a:cubicBezTo>
                  <a:pt x="0" y="113"/>
                  <a:pt x="0" y="113"/>
                  <a:pt x="0" y="113"/>
                </a:cubicBezTo>
                <a:cubicBezTo>
                  <a:pt x="0" y="85"/>
                  <a:pt x="0" y="85"/>
                  <a:pt x="0" y="85"/>
                </a:cubicBezTo>
                <a:lnTo>
                  <a:pt x="0" y="85"/>
                </a:lnTo>
                <a:lnTo>
                  <a:pt x="0" y="85"/>
                </a:lnTo>
                <a:cubicBezTo>
                  <a:pt x="0" y="71"/>
                  <a:pt x="7" y="57"/>
                  <a:pt x="28" y="57"/>
                </a:cubicBezTo>
                <a:lnTo>
                  <a:pt x="28" y="57"/>
                </a:lnTo>
                <a:lnTo>
                  <a:pt x="205" y="57"/>
                </a:lnTo>
                <a:close/>
                <a:moveTo>
                  <a:pt x="70" y="170"/>
                </a:moveTo>
                <a:lnTo>
                  <a:pt x="70" y="170"/>
                </a:lnTo>
                <a:cubicBezTo>
                  <a:pt x="92" y="170"/>
                  <a:pt x="113" y="156"/>
                  <a:pt x="113" y="134"/>
                </a:cubicBezTo>
                <a:cubicBezTo>
                  <a:pt x="113" y="113"/>
                  <a:pt x="92" y="99"/>
                  <a:pt x="70" y="99"/>
                </a:cubicBezTo>
                <a:cubicBezTo>
                  <a:pt x="49" y="99"/>
                  <a:pt x="35" y="113"/>
                  <a:pt x="35" y="134"/>
                </a:cubicBezTo>
                <a:cubicBezTo>
                  <a:pt x="35" y="156"/>
                  <a:pt x="49" y="170"/>
                  <a:pt x="70" y="17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2" name="Freeform 108"/>
          <p:cNvSpPr>
            <a:spLocks noChangeArrowheads="1"/>
          </p:cNvSpPr>
          <p:nvPr/>
        </p:nvSpPr>
        <p:spPr bwMode="auto">
          <a:xfrm>
            <a:off x="3233426" y="6908802"/>
            <a:ext cx="435921" cy="436035"/>
          </a:xfrm>
          <a:custGeom>
            <a:avLst/>
            <a:gdLst>
              <a:gd name="T0" fmla="*/ 452 w 453"/>
              <a:gd name="T1" fmla="*/ 234 h 454"/>
              <a:gd name="T2" fmla="*/ 452 w 453"/>
              <a:gd name="T3" fmla="*/ 234 h 454"/>
              <a:gd name="T4" fmla="*/ 452 w 453"/>
              <a:gd name="T5" fmla="*/ 234 h 454"/>
              <a:gd name="T6" fmla="*/ 452 w 453"/>
              <a:gd name="T7" fmla="*/ 234 h 454"/>
              <a:gd name="T8" fmla="*/ 452 w 453"/>
              <a:gd name="T9" fmla="*/ 234 h 454"/>
              <a:gd name="T10" fmla="*/ 452 w 453"/>
              <a:gd name="T11" fmla="*/ 241 h 454"/>
              <a:gd name="T12" fmla="*/ 452 w 453"/>
              <a:gd name="T13" fmla="*/ 241 h 454"/>
              <a:gd name="T14" fmla="*/ 452 w 453"/>
              <a:gd name="T15" fmla="*/ 241 h 454"/>
              <a:gd name="T16" fmla="*/ 452 w 453"/>
              <a:gd name="T17" fmla="*/ 241 h 454"/>
              <a:gd name="T18" fmla="*/ 445 w 453"/>
              <a:gd name="T19" fmla="*/ 255 h 454"/>
              <a:gd name="T20" fmla="*/ 445 w 453"/>
              <a:gd name="T21" fmla="*/ 255 h 454"/>
              <a:gd name="T22" fmla="*/ 283 w 453"/>
              <a:gd name="T23" fmla="*/ 446 h 454"/>
              <a:gd name="T24" fmla="*/ 283 w 453"/>
              <a:gd name="T25" fmla="*/ 446 h 454"/>
              <a:gd name="T26" fmla="*/ 261 w 453"/>
              <a:gd name="T27" fmla="*/ 453 h 454"/>
              <a:gd name="T28" fmla="*/ 261 w 453"/>
              <a:gd name="T29" fmla="*/ 453 h 454"/>
              <a:gd name="T30" fmla="*/ 261 w 453"/>
              <a:gd name="T31" fmla="*/ 453 h 454"/>
              <a:gd name="T32" fmla="*/ 261 w 453"/>
              <a:gd name="T33" fmla="*/ 453 h 454"/>
              <a:gd name="T34" fmla="*/ 254 w 453"/>
              <a:gd name="T35" fmla="*/ 453 h 454"/>
              <a:gd name="T36" fmla="*/ 254 w 453"/>
              <a:gd name="T37" fmla="*/ 453 h 454"/>
              <a:gd name="T38" fmla="*/ 240 w 453"/>
              <a:gd name="T39" fmla="*/ 446 h 454"/>
              <a:gd name="T40" fmla="*/ 240 w 453"/>
              <a:gd name="T41" fmla="*/ 446 h 454"/>
              <a:gd name="T42" fmla="*/ 7 w 453"/>
              <a:gd name="T43" fmla="*/ 234 h 454"/>
              <a:gd name="T44" fmla="*/ 7 w 453"/>
              <a:gd name="T45" fmla="*/ 234 h 454"/>
              <a:gd name="T46" fmla="*/ 0 w 453"/>
              <a:gd name="T47" fmla="*/ 212 h 454"/>
              <a:gd name="T48" fmla="*/ 0 w 453"/>
              <a:gd name="T49" fmla="*/ 212 h 454"/>
              <a:gd name="T50" fmla="*/ 0 w 453"/>
              <a:gd name="T51" fmla="*/ 57 h 454"/>
              <a:gd name="T52" fmla="*/ 0 w 453"/>
              <a:gd name="T53" fmla="*/ 29 h 454"/>
              <a:gd name="T54" fmla="*/ 0 w 453"/>
              <a:gd name="T55" fmla="*/ 29 h 454"/>
              <a:gd name="T56" fmla="*/ 0 w 453"/>
              <a:gd name="T57" fmla="*/ 29 h 454"/>
              <a:gd name="T58" fmla="*/ 28 w 453"/>
              <a:gd name="T59" fmla="*/ 0 h 454"/>
              <a:gd name="T60" fmla="*/ 28 w 453"/>
              <a:gd name="T61" fmla="*/ 0 h 454"/>
              <a:gd name="T62" fmla="*/ 205 w 453"/>
              <a:gd name="T63" fmla="*/ 0 h 454"/>
              <a:gd name="T64" fmla="*/ 205 w 453"/>
              <a:gd name="T65" fmla="*/ 0 h 454"/>
              <a:gd name="T66" fmla="*/ 205 w 453"/>
              <a:gd name="T67" fmla="*/ 0 h 454"/>
              <a:gd name="T68" fmla="*/ 226 w 453"/>
              <a:gd name="T69" fmla="*/ 15 h 454"/>
              <a:gd name="T70" fmla="*/ 438 w 453"/>
              <a:gd name="T71" fmla="*/ 219 h 454"/>
              <a:gd name="T72" fmla="*/ 452 w 453"/>
              <a:gd name="T73" fmla="*/ 234 h 454"/>
              <a:gd name="T74" fmla="*/ 70 w 453"/>
              <a:gd name="T75" fmla="*/ 43 h 454"/>
              <a:gd name="T76" fmla="*/ 70 w 453"/>
              <a:gd name="T77" fmla="*/ 43 h 454"/>
              <a:gd name="T78" fmla="*/ 35 w 453"/>
              <a:gd name="T79" fmla="*/ 78 h 454"/>
              <a:gd name="T80" fmla="*/ 70 w 453"/>
              <a:gd name="T81" fmla="*/ 113 h 454"/>
              <a:gd name="T82" fmla="*/ 113 w 453"/>
              <a:gd name="T83" fmla="*/ 78 h 454"/>
              <a:gd name="T84" fmla="*/ 70 w 453"/>
              <a:gd name="T85" fmla="*/ 43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3" h="454">
                <a:moveTo>
                  <a:pt x="452" y="234"/>
                </a:moveTo>
                <a:lnTo>
                  <a:pt x="452" y="234"/>
                </a:lnTo>
                <a:lnTo>
                  <a:pt x="452" y="234"/>
                </a:lnTo>
                <a:lnTo>
                  <a:pt x="452" y="234"/>
                </a:lnTo>
                <a:lnTo>
                  <a:pt x="452" y="234"/>
                </a:lnTo>
                <a:cubicBezTo>
                  <a:pt x="452" y="234"/>
                  <a:pt x="452" y="234"/>
                  <a:pt x="452" y="241"/>
                </a:cubicBezTo>
                <a:lnTo>
                  <a:pt x="452" y="241"/>
                </a:lnTo>
                <a:lnTo>
                  <a:pt x="452" y="241"/>
                </a:lnTo>
                <a:lnTo>
                  <a:pt x="452" y="241"/>
                </a:lnTo>
                <a:cubicBezTo>
                  <a:pt x="452" y="248"/>
                  <a:pt x="445" y="255"/>
                  <a:pt x="445" y="255"/>
                </a:cubicBezTo>
                <a:lnTo>
                  <a:pt x="445" y="255"/>
                </a:lnTo>
                <a:cubicBezTo>
                  <a:pt x="283" y="446"/>
                  <a:pt x="283" y="446"/>
                  <a:pt x="283" y="446"/>
                </a:cubicBezTo>
                <a:lnTo>
                  <a:pt x="283" y="446"/>
                </a:lnTo>
                <a:cubicBezTo>
                  <a:pt x="275" y="453"/>
                  <a:pt x="268" y="453"/>
                  <a:pt x="261" y="453"/>
                </a:cubicBezTo>
                <a:lnTo>
                  <a:pt x="261" y="453"/>
                </a:lnTo>
                <a:lnTo>
                  <a:pt x="261" y="453"/>
                </a:lnTo>
                <a:lnTo>
                  <a:pt x="261" y="453"/>
                </a:lnTo>
                <a:lnTo>
                  <a:pt x="254" y="453"/>
                </a:lnTo>
                <a:lnTo>
                  <a:pt x="254" y="453"/>
                </a:lnTo>
                <a:cubicBezTo>
                  <a:pt x="254" y="453"/>
                  <a:pt x="247" y="453"/>
                  <a:pt x="240" y="446"/>
                </a:cubicBezTo>
                <a:lnTo>
                  <a:pt x="240" y="446"/>
                </a:lnTo>
                <a:cubicBezTo>
                  <a:pt x="7" y="234"/>
                  <a:pt x="7" y="234"/>
                  <a:pt x="7" y="234"/>
                </a:cubicBezTo>
                <a:lnTo>
                  <a:pt x="7" y="234"/>
                </a:lnTo>
                <a:cubicBezTo>
                  <a:pt x="0" y="226"/>
                  <a:pt x="0" y="219"/>
                  <a:pt x="0" y="212"/>
                </a:cubicBezTo>
                <a:lnTo>
                  <a:pt x="0" y="212"/>
                </a:lnTo>
                <a:cubicBezTo>
                  <a:pt x="0" y="57"/>
                  <a:pt x="0" y="57"/>
                  <a:pt x="0" y="57"/>
                </a:cubicBezTo>
                <a:cubicBezTo>
                  <a:pt x="0" y="29"/>
                  <a:pt x="0" y="29"/>
                  <a:pt x="0" y="29"/>
                </a:cubicBezTo>
                <a:lnTo>
                  <a:pt x="0" y="29"/>
                </a:lnTo>
                <a:lnTo>
                  <a:pt x="0" y="29"/>
                </a:lnTo>
                <a:cubicBezTo>
                  <a:pt x="0" y="15"/>
                  <a:pt x="7" y="0"/>
                  <a:pt x="28" y="0"/>
                </a:cubicBezTo>
                <a:lnTo>
                  <a:pt x="28" y="0"/>
                </a:lnTo>
                <a:cubicBezTo>
                  <a:pt x="205" y="0"/>
                  <a:pt x="205" y="0"/>
                  <a:pt x="205" y="0"/>
                </a:cubicBezTo>
                <a:lnTo>
                  <a:pt x="205" y="0"/>
                </a:lnTo>
                <a:lnTo>
                  <a:pt x="205" y="0"/>
                </a:lnTo>
                <a:cubicBezTo>
                  <a:pt x="212" y="0"/>
                  <a:pt x="219" y="8"/>
                  <a:pt x="226" y="15"/>
                </a:cubicBezTo>
                <a:cubicBezTo>
                  <a:pt x="438" y="219"/>
                  <a:pt x="438" y="219"/>
                  <a:pt x="438" y="219"/>
                </a:cubicBezTo>
                <a:cubicBezTo>
                  <a:pt x="445" y="219"/>
                  <a:pt x="445" y="226"/>
                  <a:pt x="452" y="234"/>
                </a:cubicBezTo>
                <a:close/>
                <a:moveTo>
                  <a:pt x="70" y="43"/>
                </a:moveTo>
                <a:lnTo>
                  <a:pt x="70" y="43"/>
                </a:lnTo>
                <a:cubicBezTo>
                  <a:pt x="49" y="43"/>
                  <a:pt x="35" y="57"/>
                  <a:pt x="35" y="78"/>
                </a:cubicBezTo>
                <a:cubicBezTo>
                  <a:pt x="35" y="99"/>
                  <a:pt x="49" y="113"/>
                  <a:pt x="70" y="113"/>
                </a:cubicBezTo>
                <a:cubicBezTo>
                  <a:pt x="92" y="113"/>
                  <a:pt x="113" y="99"/>
                  <a:pt x="113" y="78"/>
                </a:cubicBezTo>
                <a:cubicBezTo>
                  <a:pt x="113" y="57"/>
                  <a:pt x="92" y="43"/>
                  <a:pt x="70" y="4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3" name="Freeform 109"/>
          <p:cNvSpPr>
            <a:spLocks noChangeArrowheads="1"/>
          </p:cNvSpPr>
          <p:nvPr/>
        </p:nvSpPr>
        <p:spPr bwMode="auto">
          <a:xfrm>
            <a:off x="14304942" y="5871636"/>
            <a:ext cx="579817" cy="491067"/>
          </a:xfrm>
          <a:custGeom>
            <a:avLst/>
            <a:gdLst>
              <a:gd name="T0" fmla="*/ 481 w 602"/>
              <a:gd name="T1" fmla="*/ 318 h 510"/>
              <a:gd name="T2" fmla="*/ 481 w 602"/>
              <a:gd name="T3" fmla="*/ 78 h 510"/>
              <a:gd name="T4" fmla="*/ 481 w 602"/>
              <a:gd name="T5" fmla="*/ 318 h 510"/>
              <a:gd name="T6" fmla="*/ 537 w 602"/>
              <a:gd name="T7" fmla="*/ 219 h 510"/>
              <a:gd name="T8" fmla="*/ 537 w 602"/>
              <a:gd name="T9" fmla="*/ 177 h 510"/>
              <a:gd name="T10" fmla="*/ 544 w 602"/>
              <a:gd name="T11" fmla="*/ 163 h 510"/>
              <a:gd name="T12" fmla="*/ 495 w 602"/>
              <a:gd name="T13" fmla="*/ 141 h 510"/>
              <a:gd name="T14" fmla="*/ 481 w 602"/>
              <a:gd name="T15" fmla="*/ 156 h 510"/>
              <a:gd name="T16" fmla="*/ 459 w 602"/>
              <a:gd name="T17" fmla="*/ 141 h 510"/>
              <a:gd name="T18" fmla="*/ 410 w 602"/>
              <a:gd name="T19" fmla="*/ 163 h 510"/>
              <a:gd name="T20" fmla="*/ 424 w 602"/>
              <a:gd name="T21" fmla="*/ 177 h 510"/>
              <a:gd name="T22" fmla="*/ 424 w 602"/>
              <a:gd name="T23" fmla="*/ 219 h 510"/>
              <a:gd name="T24" fmla="*/ 410 w 602"/>
              <a:gd name="T25" fmla="*/ 233 h 510"/>
              <a:gd name="T26" fmla="*/ 459 w 602"/>
              <a:gd name="T27" fmla="*/ 254 h 510"/>
              <a:gd name="T28" fmla="*/ 481 w 602"/>
              <a:gd name="T29" fmla="*/ 240 h 510"/>
              <a:gd name="T30" fmla="*/ 495 w 602"/>
              <a:gd name="T31" fmla="*/ 254 h 510"/>
              <a:gd name="T32" fmla="*/ 544 w 602"/>
              <a:gd name="T33" fmla="*/ 233 h 510"/>
              <a:gd name="T34" fmla="*/ 361 w 602"/>
              <a:gd name="T35" fmla="*/ 99 h 510"/>
              <a:gd name="T36" fmla="*/ 332 w 602"/>
              <a:gd name="T37" fmla="*/ 42 h 510"/>
              <a:gd name="T38" fmla="*/ 325 w 602"/>
              <a:gd name="T39" fmla="*/ 28 h 510"/>
              <a:gd name="T40" fmla="*/ 382 w 602"/>
              <a:gd name="T41" fmla="*/ 14 h 510"/>
              <a:gd name="T42" fmla="*/ 410 w 602"/>
              <a:gd name="T43" fmla="*/ 63 h 510"/>
              <a:gd name="T44" fmla="*/ 269 w 602"/>
              <a:gd name="T45" fmla="*/ 42 h 510"/>
              <a:gd name="T46" fmla="*/ 205 w 602"/>
              <a:gd name="T47" fmla="*/ 163 h 510"/>
              <a:gd name="T48" fmla="*/ 219 w 602"/>
              <a:gd name="T49" fmla="*/ 14 h 510"/>
              <a:gd name="T50" fmla="*/ 240 w 602"/>
              <a:gd name="T51" fmla="*/ 0 h 510"/>
              <a:gd name="T52" fmla="*/ 269 w 602"/>
              <a:gd name="T53" fmla="*/ 42 h 510"/>
              <a:gd name="T54" fmla="*/ 226 w 602"/>
              <a:gd name="T55" fmla="*/ 191 h 510"/>
              <a:gd name="T56" fmla="*/ 325 w 602"/>
              <a:gd name="T57" fmla="*/ 198 h 510"/>
              <a:gd name="T58" fmla="*/ 382 w 602"/>
              <a:gd name="T59" fmla="*/ 424 h 510"/>
              <a:gd name="T60" fmla="*/ 438 w 602"/>
              <a:gd name="T61" fmla="*/ 424 h 510"/>
              <a:gd name="T62" fmla="*/ 481 w 602"/>
              <a:gd name="T63" fmla="*/ 346 h 510"/>
              <a:gd name="T64" fmla="*/ 488 w 602"/>
              <a:gd name="T65" fmla="*/ 488 h 510"/>
              <a:gd name="T66" fmla="*/ 459 w 602"/>
              <a:gd name="T67" fmla="*/ 509 h 510"/>
              <a:gd name="T68" fmla="*/ 452 w 602"/>
              <a:gd name="T69" fmla="*/ 509 h 510"/>
              <a:gd name="T70" fmla="*/ 141 w 602"/>
              <a:gd name="T71" fmla="*/ 509 h 510"/>
              <a:gd name="T72" fmla="*/ 141 w 602"/>
              <a:gd name="T73" fmla="*/ 509 h 510"/>
              <a:gd name="T74" fmla="*/ 113 w 602"/>
              <a:gd name="T75" fmla="*/ 488 h 510"/>
              <a:gd name="T76" fmla="*/ 50 w 602"/>
              <a:gd name="T77" fmla="*/ 247 h 510"/>
              <a:gd name="T78" fmla="*/ 0 w 602"/>
              <a:gd name="T79" fmla="*/ 219 h 510"/>
              <a:gd name="T80" fmla="*/ 134 w 602"/>
              <a:gd name="T81" fmla="*/ 191 h 510"/>
              <a:gd name="T82" fmla="*/ 269 w 602"/>
              <a:gd name="T83" fmla="*/ 424 h 510"/>
              <a:gd name="T84" fmla="*/ 297 w 602"/>
              <a:gd name="T85" fmla="*/ 452 h 510"/>
              <a:gd name="T86" fmla="*/ 325 w 602"/>
              <a:gd name="T87" fmla="*/ 276 h 510"/>
              <a:gd name="T88" fmla="*/ 269 w 602"/>
              <a:gd name="T89" fmla="*/ 276 h 510"/>
              <a:gd name="T90" fmla="*/ 212 w 602"/>
              <a:gd name="T91" fmla="*/ 276 h 510"/>
              <a:gd name="T92" fmla="*/ 184 w 602"/>
              <a:gd name="T93" fmla="*/ 247 h 510"/>
              <a:gd name="T94" fmla="*/ 155 w 602"/>
              <a:gd name="T95" fmla="*/ 424 h 510"/>
              <a:gd name="T96" fmla="*/ 212 w 602"/>
              <a:gd name="T97"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2" h="510">
                <a:moveTo>
                  <a:pt x="481" y="318"/>
                </a:moveTo>
                <a:lnTo>
                  <a:pt x="481" y="318"/>
                </a:lnTo>
                <a:cubicBezTo>
                  <a:pt x="410" y="318"/>
                  <a:pt x="353" y="269"/>
                  <a:pt x="353" y="198"/>
                </a:cubicBezTo>
                <a:cubicBezTo>
                  <a:pt x="353" y="127"/>
                  <a:pt x="410" y="78"/>
                  <a:pt x="481" y="78"/>
                </a:cubicBezTo>
                <a:cubicBezTo>
                  <a:pt x="544" y="78"/>
                  <a:pt x="601" y="127"/>
                  <a:pt x="601" y="198"/>
                </a:cubicBezTo>
                <a:cubicBezTo>
                  <a:pt x="601" y="269"/>
                  <a:pt x="544" y="318"/>
                  <a:pt x="481" y="318"/>
                </a:cubicBezTo>
                <a:close/>
                <a:moveTo>
                  <a:pt x="537" y="219"/>
                </a:moveTo>
                <a:lnTo>
                  <a:pt x="537" y="219"/>
                </a:lnTo>
                <a:cubicBezTo>
                  <a:pt x="516" y="198"/>
                  <a:pt x="516" y="198"/>
                  <a:pt x="516" y="198"/>
                </a:cubicBezTo>
                <a:cubicBezTo>
                  <a:pt x="537" y="177"/>
                  <a:pt x="537" y="177"/>
                  <a:pt x="537" y="177"/>
                </a:cubicBezTo>
                <a:lnTo>
                  <a:pt x="537" y="177"/>
                </a:lnTo>
                <a:cubicBezTo>
                  <a:pt x="544" y="177"/>
                  <a:pt x="544" y="170"/>
                  <a:pt x="544" y="163"/>
                </a:cubicBezTo>
                <a:cubicBezTo>
                  <a:pt x="544" y="141"/>
                  <a:pt x="530" y="134"/>
                  <a:pt x="516" y="134"/>
                </a:cubicBezTo>
                <a:cubicBezTo>
                  <a:pt x="509" y="134"/>
                  <a:pt x="502" y="134"/>
                  <a:pt x="495" y="141"/>
                </a:cubicBezTo>
                <a:lnTo>
                  <a:pt x="495" y="141"/>
                </a:lnTo>
                <a:cubicBezTo>
                  <a:pt x="481" y="156"/>
                  <a:pt x="481" y="156"/>
                  <a:pt x="481" y="156"/>
                </a:cubicBezTo>
                <a:cubicBezTo>
                  <a:pt x="459" y="141"/>
                  <a:pt x="459" y="141"/>
                  <a:pt x="459" y="141"/>
                </a:cubicBezTo>
                <a:lnTo>
                  <a:pt x="459" y="141"/>
                </a:lnTo>
                <a:cubicBezTo>
                  <a:pt x="452" y="134"/>
                  <a:pt x="445" y="134"/>
                  <a:pt x="438" y="134"/>
                </a:cubicBezTo>
                <a:cubicBezTo>
                  <a:pt x="424" y="134"/>
                  <a:pt x="410" y="141"/>
                  <a:pt x="410" y="163"/>
                </a:cubicBezTo>
                <a:cubicBezTo>
                  <a:pt x="410" y="170"/>
                  <a:pt x="417" y="177"/>
                  <a:pt x="424" y="177"/>
                </a:cubicBezTo>
                <a:lnTo>
                  <a:pt x="424" y="177"/>
                </a:lnTo>
                <a:cubicBezTo>
                  <a:pt x="438" y="198"/>
                  <a:pt x="438" y="198"/>
                  <a:pt x="438" y="198"/>
                </a:cubicBezTo>
                <a:cubicBezTo>
                  <a:pt x="424" y="219"/>
                  <a:pt x="424" y="219"/>
                  <a:pt x="424" y="219"/>
                </a:cubicBezTo>
                <a:lnTo>
                  <a:pt x="424" y="219"/>
                </a:lnTo>
                <a:cubicBezTo>
                  <a:pt x="417" y="219"/>
                  <a:pt x="410" y="226"/>
                  <a:pt x="410" y="233"/>
                </a:cubicBezTo>
                <a:cubicBezTo>
                  <a:pt x="410" y="254"/>
                  <a:pt x="424" y="261"/>
                  <a:pt x="438" y="261"/>
                </a:cubicBezTo>
                <a:cubicBezTo>
                  <a:pt x="445" y="261"/>
                  <a:pt x="452" y="261"/>
                  <a:pt x="459" y="254"/>
                </a:cubicBezTo>
                <a:lnTo>
                  <a:pt x="459" y="254"/>
                </a:lnTo>
                <a:cubicBezTo>
                  <a:pt x="481" y="240"/>
                  <a:pt x="481" y="240"/>
                  <a:pt x="481" y="240"/>
                </a:cubicBezTo>
                <a:cubicBezTo>
                  <a:pt x="495" y="254"/>
                  <a:pt x="495" y="254"/>
                  <a:pt x="495" y="254"/>
                </a:cubicBezTo>
                <a:lnTo>
                  <a:pt x="495" y="254"/>
                </a:lnTo>
                <a:cubicBezTo>
                  <a:pt x="502" y="261"/>
                  <a:pt x="509" y="261"/>
                  <a:pt x="516" y="261"/>
                </a:cubicBezTo>
                <a:cubicBezTo>
                  <a:pt x="530" y="261"/>
                  <a:pt x="544" y="254"/>
                  <a:pt x="544" y="233"/>
                </a:cubicBezTo>
                <a:cubicBezTo>
                  <a:pt x="544" y="226"/>
                  <a:pt x="544" y="219"/>
                  <a:pt x="537" y="219"/>
                </a:cubicBezTo>
                <a:close/>
                <a:moveTo>
                  <a:pt x="361" y="99"/>
                </a:moveTo>
                <a:lnTo>
                  <a:pt x="361" y="99"/>
                </a:lnTo>
                <a:cubicBezTo>
                  <a:pt x="332" y="42"/>
                  <a:pt x="332" y="42"/>
                  <a:pt x="332" y="42"/>
                </a:cubicBezTo>
                <a:lnTo>
                  <a:pt x="332" y="42"/>
                </a:lnTo>
                <a:cubicBezTo>
                  <a:pt x="332" y="35"/>
                  <a:pt x="325" y="35"/>
                  <a:pt x="325" y="28"/>
                </a:cubicBezTo>
                <a:cubicBezTo>
                  <a:pt x="325" y="14"/>
                  <a:pt x="339" y="0"/>
                  <a:pt x="353" y="0"/>
                </a:cubicBezTo>
                <a:cubicBezTo>
                  <a:pt x="368" y="0"/>
                  <a:pt x="375" y="7"/>
                  <a:pt x="382" y="14"/>
                </a:cubicBezTo>
                <a:lnTo>
                  <a:pt x="382" y="14"/>
                </a:lnTo>
                <a:cubicBezTo>
                  <a:pt x="410" y="63"/>
                  <a:pt x="410" y="63"/>
                  <a:pt x="410" y="63"/>
                </a:cubicBezTo>
                <a:cubicBezTo>
                  <a:pt x="389" y="71"/>
                  <a:pt x="375" y="85"/>
                  <a:pt x="361" y="99"/>
                </a:cubicBezTo>
                <a:close/>
                <a:moveTo>
                  <a:pt x="269" y="42"/>
                </a:moveTo>
                <a:lnTo>
                  <a:pt x="269" y="42"/>
                </a:lnTo>
                <a:cubicBezTo>
                  <a:pt x="205" y="163"/>
                  <a:pt x="205" y="163"/>
                  <a:pt x="205" y="163"/>
                </a:cubicBezTo>
                <a:cubicBezTo>
                  <a:pt x="141" y="163"/>
                  <a:pt x="141" y="163"/>
                  <a:pt x="141" y="163"/>
                </a:cubicBezTo>
                <a:cubicBezTo>
                  <a:pt x="219" y="14"/>
                  <a:pt x="219" y="14"/>
                  <a:pt x="219" y="14"/>
                </a:cubicBezTo>
                <a:lnTo>
                  <a:pt x="219" y="14"/>
                </a:lnTo>
                <a:cubicBezTo>
                  <a:pt x="219" y="7"/>
                  <a:pt x="233" y="0"/>
                  <a:pt x="240" y="0"/>
                </a:cubicBezTo>
                <a:cubicBezTo>
                  <a:pt x="262" y="0"/>
                  <a:pt x="269" y="14"/>
                  <a:pt x="269" y="28"/>
                </a:cubicBezTo>
                <a:cubicBezTo>
                  <a:pt x="269" y="35"/>
                  <a:pt x="269" y="35"/>
                  <a:pt x="269" y="42"/>
                </a:cubicBezTo>
                <a:close/>
                <a:moveTo>
                  <a:pt x="226" y="191"/>
                </a:moveTo>
                <a:lnTo>
                  <a:pt x="226" y="191"/>
                </a:lnTo>
                <a:cubicBezTo>
                  <a:pt x="325" y="191"/>
                  <a:pt x="325" y="191"/>
                  <a:pt x="325" y="191"/>
                </a:cubicBezTo>
                <a:lnTo>
                  <a:pt x="325" y="198"/>
                </a:lnTo>
                <a:cubicBezTo>
                  <a:pt x="325" y="247"/>
                  <a:pt x="346" y="290"/>
                  <a:pt x="382" y="318"/>
                </a:cubicBezTo>
                <a:cubicBezTo>
                  <a:pt x="382" y="424"/>
                  <a:pt x="382" y="424"/>
                  <a:pt x="382" y="424"/>
                </a:cubicBezTo>
                <a:cubicBezTo>
                  <a:pt x="382" y="438"/>
                  <a:pt x="396" y="452"/>
                  <a:pt x="410" y="452"/>
                </a:cubicBezTo>
                <a:cubicBezTo>
                  <a:pt x="431" y="452"/>
                  <a:pt x="438" y="438"/>
                  <a:pt x="438" y="424"/>
                </a:cubicBezTo>
                <a:cubicBezTo>
                  <a:pt x="438" y="346"/>
                  <a:pt x="438" y="346"/>
                  <a:pt x="438" y="346"/>
                </a:cubicBezTo>
                <a:cubicBezTo>
                  <a:pt x="452" y="346"/>
                  <a:pt x="466" y="346"/>
                  <a:pt x="481" y="346"/>
                </a:cubicBezTo>
                <a:cubicBezTo>
                  <a:pt x="495" y="346"/>
                  <a:pt x="509" y="346"/>
                  <a:pt x="523" y="339"/>
                </a:cubicBezTo>
                <a:cubicBezTo>
                  <a:pt x="488" y="488"/>
                  <a:pt x="488" y="488"/>
                  <a:pt x="488" y="488"/>
                </a:cubicBezTo>
                <a:lnTo>
                  <a:pt x="488" y="488"/>
                </a:lnTo>
                <a:cubicBezTo>
                  <a:pt x="481" y="502"/>
                  <a:pt x="474" y="509"/>
                  <a:pt x="459" y="509"/>
                </a:cubicBezTo>
                <a:lnTo>
                  <a:pt x="459" y="509"/>
                </a:lnTo>
                <a:cubicBezTo>
                  <a:pt x="452" y="509"/>
                  <a:pt x="452" y="509"/>
                  <a:pt x="452" y="509"/>
                </a:cubicBezTo>
                <a:cubicBezTo>
                  <a:pt x="445" y="509"/>
                  <a:pt x="445" y="509"/>
                  <a:pt x="445" y="509"/>
                </a:cubicBezTo>
                <a:cubicBezTo>
                  <a:pt x="141" y="509"/>
                  <a:pt x="141" y="509"/>
                  <a:pt x="141" y="509"/>
                </a:cubicBezTo>
                <a:lnTo>
                  <a:pt x="141" y="509"/>
                </a:lnTo>
                <a:lnTo>
                  <a:pt x="141" y="509"/>
                </a:lnTo>
                <a:lnTo>
                  <a:pt x="141" y="509"/>
                </a:lnTo>
                <a:cubicBezTo>
                  <a:pt x="127" y="509"/>
                  <a:pt x="113" y="502"/>
                  <a:pt x="113" y="488"/>
                </a:cubicBezTo>
                <a:lnTo>
                  <a:pt x="113" y="488"/>
                </a:lnTo>
                <a:cubicBezTo>
                  <a:pt x="50" y="247"/>
                  <a:pt x="50" y="247"/>
                  <a:pt x="50"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9" y="424"/>
                </a:moveTo>
                <a:lnTo>
                  <a:pt x="269" y="424"/>
                </a:lnTo>
                <a:cubicBezTo>
                  <a:pt x="269" y="438"/>
                  <a:pt x="283" y="452"/>
                  <a:pt x="297" y="452"/>
                </a:cubicBezTo>
                <a:cubicBezTo>
                  <a:pt x="318" y="452"/>
                  <a:pt x="325" y="438"/>
                  <a:pt x="325" y="424"/>
                </a:cubicBezTo>
                <a:cubicBezTo>
                  <a:pt x="325" y="276"/>
                  <a:pt x="325" y="276"/>
                  <a:pt x="325" y="276"/>
                </a:cubicBezTo>
                <a:cubicBezTo>
                  <a:pt x="325" y="254"/>
                  <a:pt x="318" y="247"/>
                  <a:pt x="297" y="247"/>
                </a:cubicBezTo>
                <a:cubicBezTo>
                  <a:pt x="283" y="247"/>
                  <a:pt x="269" y="254"/>
                  <a:pt x="269" y="276"/>
                </a:cubicBezTo>
                <a:lnTo>
                  <a:pt x="269" y="424"/>
                </a:lnTo>
                <a:close/>
                <a:moveTo>
                  <a:pt x="212" y="276"/>
                </a:moveTo>
                <a:lnTo>
                  <a:pt x="212" y="276"/>
                </a:lnTo>
                <a:cubicBezTo>
                  <a:pt x="212" y="254"/>
                  <a:pt x="205" y="247"/>
                  <a:pt x="184" y="247"/>
                </a:cubicBezTo>
                <a:cubicBezTo>
                  <a:pt x="170" y="247"/>
                  <a:pt x="155" y="254"/>
                  <a:pt x="155" y="276"/>
                </a:cubicBezTo>
                <a:cubicBezTo>
                  <a:pt x="155" y="424"/>
                  <a:pt x="155" y="424"/>
                  <a:pt x="155" y="424"/>
                </a:cubicBezTo>
                <a:cubicBezTo>
                  <a:pt x="155" y="438"/>
                  <a:pt x="170" y="452"/>
                  <a:pt x="184" y="452"/>
                </a:cubicBezTo>
                <a:cubicBezTo>
                  <a:pt x="205" y="452"/>
                  <a:pt x="212" y="438"/>
                  <a:pt x="212" y="424"/>
                </a:cubicBezTo>
                <a:lnTo>
                  <a:pt x="212"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4" name="Freeform 110"/>
          <p:cNvSpPr>
            <a:spLocks noChangeArrowheads="1"/>
          </p:cNvSpPr>
          <p:nvPr/>
        </p:nvSpPr>
        <p:spPr bwMode="auto">
          <a:xfrm>
            <a:off x="13284976" y="5871636"/>
            <a:ext cx="584048" cy="491067"/>
          </a:xfrm>
          <a:custGeom>
            <a:avLst/>
            <a:gdLst>
              <a:gd name="T0" fmla="*/ 480 w 609"/>
              <a:gd name="T1" fmla="*/ 318 h 510"/>
              <a:gd name="T2" fmla="*/ 480 w 609"/>
              <a:gd name="T3" fmla="*/ 78 h 510"/>
              <a:gd name="T4" fmla="*/ 480 w 609"/>
              <a:gd name="T5" fmla="*/ 318 h 510"/>
              <a:gd name="T6" fmla="*/ 537 w 609"/>
              <a:gd name="T7" fmla="*/ 141 h 510"/>
              <a:gd name="T8" fmla="*/ 466 w 609"/>
              <a:gd name="T9" fmla="*/ 205 h 510"/>
              <a:gd name="T10" fmla="*/ 424 w 609"/>
              <a:gd name="T11" fmla="*/ 177 h 510"/>
              <a:gd name="T12" fmla="*/ 410 w 609"/>
              <a:gd name="T13" fmla="*/ 226 h 510"/>
              <a:gd name="T14" fmla="*/ 466 w 609"/>
              <a:gd name="T15" fmla="*/ 276 h 510"/>
              <a:gd name="T16" fmla="*/ 558 w 609"/>
              <a:gd name="T17" fmla="*/ 191 h 510"/>
              <a:gd name="T18" fmla="*/ 537 w 609"/>
              <a:gd name="T19" fmla="*/ 141 h 510"/>
              <a:gd name="T20" fmla="*/ 367 w 609"/>
              <a:gd name="T21" fmla="*/ 99 h 510"/>
              <a:gd name="T22" fmla="*/ 339 w 609"/>
              <a:gd name="T23" fmla="*/ 42 h 510"/>
              <a:gd name="T24" fmla="*/ 360 w 609"/>
              <a:gd name="T25" fmla="*/ 0 h 510"/>
              <a:gd name="T26" fmla="*/ 389 w 609"/>
              <a:gd name="T27" fmla="*/ 14 h 510"/>
              <a:gd name="T28" fmla="*/ 367 w 609"/>
              <a:gd name="T29" fmla="*/ 99 h 510"/>
              <a:gd name="T30" fmla="*/ 269 w 609"/>
              <a:gd name="T31" fmla="*/ 42 h 510"/>
              <a:gd name="T32" fmla="*/ 148 w 609"/>
              <a:gd name="T33" fmla="*/ 163 h 510"/>
              <a:gd name="T34" fmla="*/ 219 w 609"/>
              <a:gd name="T35" fmla="*/ 14 h 510"/>
              <a:gd name="T36" fmla="*/ 276 w 609"/>
              <a:gd name="T37" fmla="*/ 28 h 510"/>
              <a:gd name="T38" fmla="*/ 233 w 609"/>
              <a:gd name="T39" fmla="*/ 191 h 510"/>
              <a:gd name="T40" fmla="*/ 332 w 609"/>
              <a:gd name="T41" fmla="*/ 191 h 510"/>
              <a:gd name="T42" fmla="*/ 389 w 609"/>
              <a:gd name="T43" fmla="*/ 318 h 510"/>
              <a:gd name="T44" fmla="*/ 417 w 609"/>
              <a:gd name="T45" fmla="*/ 452 h 510"/>
              <a:gd name="T46" fmla="*/ 445 w 609"/>
              <a:gd name="T47" fmla="*/ 346 h 510"/>
              <a:gd name="T48" fmla="*/ 530 w 609"/>
              <a:gd name="T49" fmla="*/ 339 h 510"/>
              <a:gd name="T50" fmla="*/ 495 w 609"/>
              <a:gd name="T51" fmla="*/ 488 h 510"/>
              <a:gd name="T52" fmla="*/ 466 w 609"/>
              <a:gd name="T53" fmla="*/ 509 h 510"/>
              <a:gd name="T54" fmla="*/ 452 w 609"/>
              <a:gd name="T55" fmla="*/ 509 h 510"/>
              <a:gd name="T56" fmla="*/ 141 w 609"/>
              <a:gd name="T57" fmla="*/ 509 h 510"/>
              <a:gd name="T58" fmla="*/ 141 w 609"/>
              <a:gd name="T59" fmla="*/ 509 h 510"/>
              <a:gd name="T60" fmla="*/ 113 w 609"/>
              <a:gd name="T61" fmla="*/ 488 h 510"/>
              <a:gd name="T62" fmla="*/ 28 w 609"/>
              <a:gd name="T63" fmla="*/ 247 h 510"/>
              <a:gd name="T64" fmla="*/ 28 w 609"/>
              <a:gd name="T65" fmla="*/ 191 h 510"/>
              <a:gd name="T66" fmla="*/ 233 w 609"/>
              <a:gd name="T67" fmla="*/ 191 h 510"/>
              <a:gd name="T68" fmla="*/ 276 w 609"/>
              <a:gd name="T69" fmla="*/ 424 h 510"/>
              <a:gd name="T70" fmla="*/ 332 w 609"/>
              <a:gd name="T71" fmla="*/ 424 h 510"/>
              <a:gd name="T72" fmla="*/ 304 w 609"/>
              <a:gd name="T73" fmla="*/ 247 h 510"/>
              <a:gd name="T74" fmla="*/ 276 w 609"/>
              <a:gd name="T75" fmla="*/ 424 h 510"/>
              <a:gd name="T76" fmla="*/ 219 w 609"/>
              <a:gd name="T77" fmla="*/ 276 h 510"/>
              <a:gd name="T78" fmla="*/ 162 w 609"/>
              <a:gd name="T79" fmla="*/ 276 h 510"/>
              <a:gd name="T80" fmla="*/ 191 w 609"/>
              <a:gd name="T81" fmla="*/ 452 h 510"/>
              <a:gd name="T82" fmla="*/ 219 w 609"/>
              <a:gd name="T83"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9" h="510">
                <a:moveTo>
                  <a:pt x="480" y="318"/>
                </a:moveTo>
                <a:lnTo>
                  <a:pt x="480" y="318"/>
                </a:lnTo>
                <a:cubicBezTo>
                  <a:pt x="417" y="318"/>
                  <a:pt x="360" y="269"/>
                  <a:pt x="360" y="198"/>
                </a:cubicBezTo>
                <a:cubicBezTo>
                  <a:pt x="360" y="127"/>
                  <a:pt x="417" y="78"/>
                  <a:pt x="480" y="78"/>
                </a:cubicBezTo>
                <a:cubicBezTo>
                  <a:pt x="551" y="78"/>
                  <a:pt x="608" y="127"/>
                  <a:pt x="608" y="198"/>
                </a:cubicBezTo>
                <a:cubicBezTo>
                  <a:pt x="608" y="269"/>
                  <a:pt x="551" y="318"/>
                  <a:pt x="480" y="318"/>
                </a:cubicBezTo>
                <a:close/>
                <a:moveTo>
                  <a:pt x="537" y="141"/>
                </a:moveTo>
                <a:lnTo>
                  <a:pt x="537" y="141"/>
                </a:lnTo>
                <a:cubicBezTo>
                  <a:pt x="530" y="141"/>
                  <a:pt x="523" y="141"/>
                  <a:pt x="523" y="148"/>
                </a:cubicBezTo>
                <a:cubicBezTo>
                  <a:pt x="466" y="205"/>
                  <a:pt x="466" y="205"/>
                  <a:pt x="466" y="205"/>
                </a:cubicBezTo>
                <a:cubicBezTo>
                  <a:pt x="445" y="191"/>
                  <a:pt x="445" y="191"/>
                  <a:pt x="445" y="191"/>
                </a:cubicBezTo>
                <a:cubicBezTo>
                  <a:pt x="438" y="184"/>
                  <a:pt x="431" y="177"/>
                  <a:pt x="424" y="177"/>
                </a:cubicBezTo>
                <a:cubicBezTo>
                  <a:pt x="410" y="177"/>
                  <a:pt x="396" y="191"/>
                  <a:pt x="396" y="205"/>
                </a:cubicBezTo>
                <a:cubicBezTo>
                  <a:pt x="396" y="212"/>
                  <a:pt x="403" y="219"/>
                  <a:pt x="410" y="226"/>
                </a:cubicBezTo>
                <a:cubicBezTo>
                  <a:pt x="445" y="261"/>
                  <a:pt x="445" y="261"/>
                  <a:pt x="445" y="261"/>
                </a:cubicBezTo>
                <a:cubicBezTo>
                  <a:pt x="452" y="269"/>
                  <a:pt x="459" y="276"/>
                  <a:pt x="466" y="276"/>
                </a:cubicBezTo>
                <a:cubicBezTo>
                  <a:pt x="473" y="276"/>
                  <a:pt x="480" y="269"/>
                  <a:pt x="480" y="261"/>
                </a:cubicBezTo>
                <a:cubicBezTo>
                  <a:pt x="558" y="191"/>
                  <a:pt x="558" y="191"/>
                  <a:pt x="558" y="191"/>
                </a:cubicBezTo>
                <a:cubicBezTo>
                  <a:pt x="565" y="184"/>
                  <a:pt x="565" y="177"/>
                  <a:pt x="565" y="170"/>
                </a:cubicBezTo>
                <a:cubicBezTo>
                  <a:pt x="565" y="156"/>
                  <a:pt x="558" y="141"/>
                  <a:pt x="537" y="141"/>
                </a:cubicBezTo>
                <a:close/>
                <a:moveTo>
                  <a:pt x="367" y="99"/>
                </a:moveTo>
                <a:lnTo>
                  <a:pt x="367" y="99"/>
                </a:lnTo>
                <a:cubicBezTo>
                  <a:pt x="339" y="42"/>
                  <a:pt x="339" y="42"/>
                  <a:pt x="339" y="42"/>
                </a:cubicBezTo>
                <a:lnTo>
                  <a:pt x="339" y="42"/>
                </a:lnTo>
                <a:cubicBezTo>
                  <a:pt x="332" y="35"/>
                  <a:pt x="332" y="35"/>
                  <a:pt x="332" y="28"/>
                </a:cubicBezTo>
                <a:cubicBezTo>
                  <a:pt x="332" y="14"/>
                  <a:pt x="346" y="0"/>
                  <a:pt x="360" y="0"/>
                </a:cubicBezTo>
                <a:cubicBezTo>
                  <a:pt x="375" y="0"/>
                  <a:pt x="382" y="7"/>
                  <a:pt x="389" y="14"/>
                </a:cubicBezTo>
                <a:lnTo>
                  <a:pt x="389" y="14"/>
                </a:lnTo>
                <a:cubicBezTo>
                  <a:pt x="410" y="63"/>
                  <a:pt x="410" y="63"/>
                  <a:pt x="410" y="63"/>
                </a:cubicBezTo>
                <a:cubicBezTo>
                  <a:pt x="396" y="71"/>
                  <a:pt x="382" y="85"/>
                  <a:pt x="367" y="99"/>
                </a:cubicBezTo>
                <a:close/>
                <a:moveTo>
                  <a:pt x="269" y="42"/>
                </a:moveTo>
                <a:lnTo>
                  <a:pt x="269" y="42"/>
                </a:lnTo>
                <a:cubicBezTo>
                  <a:pt x="212" y="163"/>
                  <a:pt x="212" y="163"/>
                  <a:pt x="212" y="163"/>
                </a:cubicBezTo>
                <a:cubicBezTo>
                  <a:pt x="148" y="163"/>
                  <a:pt x="148" y="163"/>
                  <a:pt x="148" y="163"/>
                </a:cubicBezTo>
                <a:cubicBezTo>
                  <a:pt x="219" y="14"/>
                  <a:pt x="219" y="14"/>
                  <a:pt x="219" y="14"/>
                </a:cubicBezTo>
                <a:lnTo>
                  <a:pt x="219" y="14"/>
                </a:lnTo>
                <a:cubicBezTo>
                  <a:pt x="226" y="7"/>
                  <a:pt x="233" y="0"/>
                  <a:pt x="247" y="0"/>
                </a:cubicBezTo>
                <a:cubicBezTo>
                  <a:pt x="262" y="0"/>
                  <a:pt x="276" y="14"/>
                  <a:pt x="276" y="28"/>
                </a:cubicBezTo>
                <a:cubicBezTo>
                  <a:pt x="276" y="35"/>
                  <a:pt x="276"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403" y="452"/>
                  <a:pt x="417" y="452"/>
                </a:cubicBezTo>
                <a:cubicBezTo>
                  <a:pt x="431" y="452"/>
                  <a:pt x="445" y="438"/>
                  <a:pt x="445" y="424"/>
                </a:cubicBezTo>
                <a:cubicBezTo>
                  <a:pt x="445" y="346"/>
                  <a:pt x="445" y="346"/>
                  <a:pt x="445" y="346"/>
                </a:cubicBezTo>
                <a:cubicBezTo>
                  <a:pt x="459" y="346"/>
                  <a:pt x="466" y="346"/>
                  <a:pt x="480" y="346"/>
                </a:cubicBezTo>
                <a:cubicBezTo>
                  <a:pt x="502" y="346"/>
                  <a:pt x="516" y="346"/>
                  <a:pt x="530" y="339"/>
                </a:cubicBezTo>
                <a:cubicBezTo>
                  <a:pt x="495" y="488"/>
                  <a:pt x="495" y="488"/>
                  <a:pt x="495" y="488"/>
                </a:cubicBezTo>
                <a:lnTo>
                  <a:pt x="495" y="488"/>
                </a:lnTo>
                <a:cubicBezTo>
                  <a:pt x="488" y="502"/>
                  <a:pt x="480" y="509"/>
                  <a:pt x="466" y="509"/>
                </a:cubicBezTo>
                <a:lnTo>
                  <a:pt x="466" y="509"/>
                </a:lnTo>
                <a:cubicBezTo>
                  <a:pt x="459" y="509"/>
                  <a:pt x="459" y="509"/>
                  <a:pt x="459" y="509"/>
                </a:cubicBez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lose/>
                <a:moveTo>
                  <a:pt x="276" y="424"/>
                </a:moveTo>
                <a:lnTo>
                  <a:pt x="276" y="424"/>
                </a:lnTo>
                <a:cubicBezTo>
                  <a:pt x="276" y="438"/>
                  <a:pt x="290" y="452"/>
                  <a:pt x="304" y="452"/>
                </a:cubicBezTo>
                <a:cubicBezTo>
                  <a:pt x="318" y="452"/>
                  <a:pt x="332" y="438"/>
                  <a:pt x="332" y="424"/>
                </a:cubicBezTo>
                <a:cubicBezTo>
                  <a:pt x="332" y="276"/>
                  <a:pt x="332" y="276"/>
                  <a:pt x="332" y="276"/>
                </a:cubicBezTo>
                <a:cubicBezTo>
                  <a:pt x="332" y="254"/>
                  <a:pt x="318" y="247"/>
                  <a:pt x="304" y="247"/>
                </a:cubicBezTo>
                <a:cubicBezTo>
                  <a:pt x="290" y="247"/>
                  <a:pt x="276" y="254"/>
                  <a:pt x="276" y="276"/>
                </a:cubicBezTo>
                <a:lnTo>
                  <a:pt x="276" y="424"/>
                </a:lnTo>
                <a:close/>
                <a:moveTo>
                  <a:pt x="219" y="276"/>
                </a:moveTo>
                <a:lnTo>
                  <a:pt x="219" y="276"/>
                </a:lnTo>
                <a:cubicBezTo>
                  <a:pt x="219" y="254"/>
                  <a:pt x="205" y="247"/>
                  <a:pt x="191" y="247"/>
                </a:cubicBezTo>
                <a:cubicBezTo>
                  <a:pt x="177" y="247"/>
                  <a:pt x="162" y="254"/>
                  <a:pt x="162" y="276"/>
                </a:cubicBezTo>
                <a:cubicBezTo>
                  <a:pt x="162" y="424"/>
                  <a:pt x="162" y="424"/>
                  <a:pt x="162" y="424"/>
                </a:cubicBezTo>
                <a:cubicBezTo>
                  <a:pt x="162" y="438"/>
                  <a:pt x="177" y="452"/>
                  <a:pt x="191" y="452"/>
                </a:cubicBezTo>
                <a:cubicBezTo>
                  <a:pt x="205" y="452"/>
                  <a:pt x="219" y="438"/>
                  <a:pt x="219" y="424"/>
                </a:cubicBezTo>
                <a:lnTo>
                  <a:pt x="219"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5" name="Freeform 111"/>
          <p:cNvSpPr>
            <a:spLocks noChangeArrowheads="1"/>
          </p:cNvSpPr>
          <p:nvPr/>
        </p:nvSpPr>
        <p:spPr bwMode="auto">
          <a:xfrm>
            <a:off x="12277703" y="5871636"/>
            <a:ext cx="579814" cy="491067"/>
          </a:xfrm>
          <a:custGeom>
            <a:avLst/>
            <a:gdLst>
              <a:gd name="T0" fmla="*/ 480 w 602"/>
              <a:gd name="T1" fmla="*/ 318 h 510"/>
              <a:gd name="T2" fmla="*/ 480 w 602"/>
              <a:gd name="T3" fmla="*/ 78 h 510"/>
              <a:gd name="T4" fmla="*/ 480 w 602"/>
              <a:gd name="T5" fmla="*/ 318 h 510"/>
              <a:gd name="T6" fmla="*/ 537 w 602"/>
              <a:gd name="T7" fmla="*/ 170 h 510"/>
              <a:gd name="T8" fmla="*/ 396 w 602"/>
              <a:gd name="T9" fmla="*/ 198 h 510"/>
              <a:gd name="T10" fmla="*/ 537 w 602"/>
              <a:gd name="T11" fmla="*/ 226 h 510"/>
              <a:gd name="T12" fmla="*/ 537 w 602"/>
              <a:gd name="T13" fmla="*/ 170 h 510"/>
              <a:gd name="T14" fmla="*/ 367 w 602"/>
              <a:gd name="T15" fmla="*/ 99 h 510"/>
              <a:gd name="T16" fmla="*/ 332 w 602"/>
              <a:gd name="T17" fmla="*/ 42 h 510"/>
              <a:gd name="T18" fmla="*/ 360 w 602"/>
              <a:gd name="T19" fmla="*/ 0 h 510"/>
              <a:gd name="T20" fmla="*/ 382 w 602"/>
              <a:gd name="T21" fmla="*/ 14 h 510"/>
              <a:gd name="T22" fmla="*/ 367 w 602"/>
              <a:gd name="T23" fmla="*/ 99 h 510"/>
              <a:gd name="T24" fmla="*/ 269 w 602"/>
              <a:gd name="T25" fmla="*/ 42 h 510"/>
              <a:gd name="T26" fmla="*/ 141 w 602"/>
              <a:gd name="T27" fmla="*/ 163 h 510"/>
              <a:gd name="T28" fmla="*/ 219 w 602"/>
              <a:gd name="T29" fmla="*/ 14 h 510"/>
              <a:gd name="T30" fmla="*/ 276 w 602"/>
              <a:gd name="T31" fmla="*/ 28 h 510"/>
              <a:gd name="T32" fmla="*/ 233 w 602"/>
              <a:gd name="T33" fmla="*/ 191 h 510"/>
              <a:gd name="T34" fmla="*/ 332 w 602"/>
              <a:gd name="T35" fmla="*/ 191 h 510"/>
              <a:gd name="T36" fmla="*/ 389 w 602"/>
              <a:gd name="T37" fmla="*/ 318 h 510"/>
              <a:gd name="T38" fmla="*/ 417 w 602"/>
              <a:gd name="T39" fmla="*/ 452 h 510"/>
              <a:gd name="T40" fmla="*/ 445 w 602"/>
              <a:gd name="T41" fmla="*/ 346 h 510"/>
              <a:gd name="T42" fmla="*/ 523 w 602"/>
              <a:gd name="T43" fmla="*/ 339 h 510"/>
              <a:gd name="T44" fmla="*/ 487 w 602"/>
              <a:gd name="T45" fmla="*/ 488 h 510"/>
              <a:gd name="T46" fmla="*/ 459 w 602"/>
              <a:gd name="T47" fmla="*/ 509 h 510"/>
              <a:gd name="T48" fmla="*/ 452 w 602"/>
              <a:gd name="T49" fmla="*/ 509 h 510"/>
              <a:gd name="T50" fmla="*/ 141 w 602"/>
              <a:gd name="T51" fmla="*/ 509 h 510"/>
              <a:gd name="T52" fmla="*/ 141 w 602"/>
              <a:gd name="T53" fmla="*/ 509 h 510"/>
              <a:gd name="T54" fmla="*/ 113 w 602"/>
              <a:gd name="T55" fmla="*/ 488 h 510"/>
              <a:gd name="T56" fmla="*/ 28 w 602"/>
              <a:gd name="T57" fmla="*/ 247 h 510"/>
              <a:gd name="T58" fmla="*/ 28 w 602"/>
              <a:gd name="T59" fmla="*/ 191 h 510"/>
              <a:gd name="T60" fmla="*/ 233 w 602"/>
              <a:gd name="T61" fmla="*/ 191 h 510"/>
              <a:gd name="T62" fmla="*/ 276 w 602"/>
              <a:gd name="T63" fmla="*/ 424 h 510"/>
              <a:gd name="T64" fmla="*/ 332 w 602"/>
              <a:gd name="T65" fmla="*/ 424 h 510"/>
              <a:gd name="T66" fmla="*/ 304 w 602"/>
              <a:gd name="T67" fmla="*/ 247 h 510"/>
              <a:gd name="T68" fmla="*/ 276 w 602"/>
              <a:gd name="T69" fmla="*/ 424 h 510"/>
              <a:gd name="T70" fmla="*/ 219 w 602"/>
              <a:gd name="T71" fmla="*/ 276 h 510"/>
              <a:gd name="T72" fmla="*/ 162 w 602"/>
              <a:gd name="T73" fmla="*/ 276 h 510"/>
              <a:gd name="T74" fmla="*/ 191 w 602"/>
              <a:gd name="T75" fmla="*/ 452 h 510"/>
              <a:gd name="T76" fmla="*/ 219 w 602"/>
              <a:gd name="T77"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510">
                <a:moveTo>
                  <a:pt x="480" y="318"/>
                </a:moveTo>
                <a:lnTo>
                  <a:pt x="480" y="318"/>
                </a:lnTo>
                <a:cubicBezTo>
                  <a:pt x="410" y="318"/>
                  <a:pt x="360" y="269"/>
                  <a:pt x="360" y="198"/>
                </a:cubicBezTo>
                <a:cubicBezTo>
                  <a:pt x="360" y="127"/>
                  <a:pt x="410" y="78"/>
                  <a:pt x="480" y="78"/>
                </a:cubicBezTo>
                <a:cubicBezTo>
                  <a:pt x="551" y="78"/>
                  <a:pt x="601" y="127"/>
                  <a:pt x="601" y="198"/>
                </a:cubicBezTo>
                <a:cubicBezTo>
                  <a:pt x="601" y="269"/>
                  <a:pt x="551" y="318"/>
                  <a:pt x="480" y="318"/>
                </a:cubicBezTo>
                <a:close/>
                <a:moveTo>
                  <a:pt x="537" y="170"/>
                </a:moveTo>
                <a:lnTo>
                  <a:pt x="537" y="170"/>
                </a:lnTo>
                <a:cubicBezTo>
                  <a:pt x="424" y="170"/>
                  <a:pt x="424" y="170"/>
                  <a:pt x="424" y="170"/>
                </a:cubicBezTo>
                <a:cubicBezTo>
                  <a:pt x="410" y="170"/>
                  <a:pt x="396" y="184"/>
                  <a:pt x="396" y="198"/>
                </a:cubicBezTo>
                <a:cubicBezTo>
                  <a:pt x="396" y="212"/>
                  <a:pt x="410" y="226"/>
                  <a:pt x="424" y="226"/>
                </a:cubicBezTo>
                <a:cubicBezTo>
                  <a:pt x="537" y="226"/>
                  <a:pt x="537" y="226"/>
                  <a:pt x="537" y="226"/>
                </a:cubicBezTo>
                <a:cubicBezTo>
                  <a:pt x="551" y="226"/>
                  <a:pt x="565" y="212"/>
                  <a:pt x="565" y="198"/>
                </a:cubicBezTo>
                <a:cubicBezTo>
                  <a:pt x="565" y="184"/>
                  <a:pt x="551" y="170"/>
                  <a:pt x="537" y="170"/>
                </a:cubicBezTo>
                <a:close/>
                <a:moveTo>
                  <a:pt x="367" y="99"/>
                </a:moveTo>
                <a:lnTo>
                  <a:pt x="367" y="99"/>
                </a:lnTo>
                <a:cubicBezTo>
                  <a:pt x="332" y="42"/>
                  <a:pt x="332" y="42"/>
                  <a:pt x="332" y="42"/>
                </a:cubicBezTo>
                <a:lnTo>
                  <a:pt x="332" y="42"/>
                </a:lnTo>
                <a:cubicBezTo>
                  <a:pt x="332" y="35"/>
                  <a:pt x="332" y="35"/>
                  <a:pt x="332" y="28"/>
                </a:cubicBezTo>
                <a:cubicBezTo>
                  <a:pt x="332" y="14"/>
                  <a:pt x="339" y="0"/>
                  <a:pt x="360" y="0"/>
                </a:cubicBezTo>
                <a:cubicBezTo>
                  <a:pt x="367" y="0"/>
                  <a:pt x="382" y="7"/>
                  <a:pt x="382" y="14"/>
                </a:cubicBezTo>
                <a:lnTo>
                  <a:pt x="382" y="14"/>
                </a:lnTo>
                <a:cubicBezTo>
                  <a:pt x="410" y="63"/>
                  <a:pt x="410" y="63"/>
                  <a:pt x="410" y="63"/>
                </a:cubicBezTo>
                <a:cubicBezTo>
                  <a:pt x="396" y="71"/>
                  <a:pt x="374" y="85"/>
                  <a:pt x="367" y="99"/>
                </a:cubicBezTo>
                <a:close/>
                <a:moveTo>
                  <a:pt x="269" y="42"/>
                </a:moveTo>
                <a:lnTo>
                  <a:pt x="269" y="42"/>
                </a:lnTo>
                <a:cubicBezTo>
                  <a:pt x="205" y="163"/>
                  <a:pt x="205" y="163"/>
                  <a:pt x="205" y="163"/>
                </a:cubicBezTo>
                <a:cubicBezTo>
                  <a:pt x="141" y="163"/>
                  <a:pt x="141" y="163"/>
                  <a:pt x="141" y="163"/>
                </a:cubicBezTo>
                <a:cubicBezTo>
                  <a:pt x="219" y="14"/>
                  <a:pt x="219" y="14"/>
                  <a:pt x="219" y="14"/>
                </a:cubicBezTo>
                <a:lnTo>
                  <a:pt x="219" y="14"/>
                </a:lnTo>
                <a:cubicBezTo>
                  <a:pt x="226" y="7"/>
                  <a:pt x="233" y="0"/>
                  <a:pt x="247" y="0"/>
                </a:cubicBezTo>
                <a:cubicBezTo>
                  <a:pt x="261" y="0"/>
                  <a:pt x="276" y="14"/>
                  <a:pt x="276" y="28"/>
                </a:cubicBezTo>
                <a:cubicBezTo>
                  <a:pt x="276" y="35"/>
                  <a:pt x="269"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396" y="452"/>
                  <a:pt x="417" y="452"/>
                </a:cubicBezTo>
                <a:cubicBezTo>
                  <a:pt x="431" y="452"/>
                  <a:pt x="445" y="438"/>
                  <a:pt x="445" y="424"/>
                </a:cubicBezTo>
                <a:cubicBezTo>
                  <a:pt x="445" y="346"/>
                  <a:pt x="445" y="346"/>
                  <a:pt x="445" y="346"/>
                </a:cubicBezTo>
                <a:cubicBezTo>
                  <a:pt x="452" y="346"/>
                  <a:pt x="466" y="346"/>
                  <a:pt x="480" y="346"/>
                </a:cubicBezTo>
                <a:cubicBezTo>
                  <a:pt x="495" y="346"/>
                  <a:pt x="509" y="346"/>
                  <a:pt x="523" y="339"/>
                </a:cubicBezTo>
                <a:cubicBezTo>
                  <a:pt x="487" y="488"/>
                  <a:pt x="487" y="488"/>
                  <a:pt x="487" y="488"/>
                </a:cubicBezTo>
                <a:lnTo>
                  <a:pt x="487" y="488"/>
                </a:lnTo>
                <a:cubicBezTo>
                  <a:pt x="487" y="502"/>
                  <a:pt x="473" y="509"/>
                  <a:pt x="459" y="509"/>
                </a:cubicBezTo>
                <a:lnTo>
                  <a:pt x="459" y="509"/>
                </a:lnTo>
                <a:lnTo>
                  <a:pt x="459" y="509"/>
                </a:ln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34" y="191"/>
                  <a:pt x="134" y="191"/>
                  <a:pt x="134" y="191"/>
                </a:cubicBezTo>
                <a:cubicBezTo>
                  <a:pt x="233" y="191"/>
                  <a:pt x="233" y="191"/>
                  <a:pt x="233" y="191"/>
                </a:cubicBezTo>
                <a:close/>
                <a:moveTo>
                  <a:pt x="276" y="424"/>
                </a:moveTo>
                <a:lnTo>
                  <a:pt x="276" y="424"/>
                </a:lnTo>
                <a:cubicBezTo>
                  <a:pt x="276" y="438"/>
                  <a:pt x="283" y="452"/>
                  <a:pt x="304" y="452"/>
                </a:cubicBezTo>
                <a:cubicBezTo>
                  <a:pt x="318" y="452"/>
                  <a:pt x="332" y="438"/>
                  <a:pt x="332" y="424"/>
                </a:cubicBezTo>
                <a:cubicBezTo>
                  <a:pt x="332" y="276"/>
                  <a:pt x="332" y="276"/>
                  <a:pt x="332" y="276"/>
                </a:cubicBezTo>
                <a:cubicBezTo>
                  <a:pt x="332" y="254"/>
                  <a:pt x="318" y="247"/>
                  <a:pt x="304" y="247"/>
                </a:cubicBezTo>
                <a:cubicBezTo>
                  <a:pt x="283" y="247"/>
                  <a:pt x="276" y="254"/>
                  <a:pt x="276" y="276"/>
                </a:cubicBezTo>
                <a:lnTo>
                  <a:pt x="276" y="424"/>
                </a:lnTo>
                <a:close/>
                <a:moveTo>
                  <a:pt x="219" y="276"/>
                </a:moveTo>
                <a:lnTo>
                  <a:pt x="219" y="276"/>
                </a:lnTo>
                <a:cubicBezTo>
                  <a:pt x="219" y="254"/>
                  <a:pt x="205" y="247"/>
                  <a:pt x="191" y="247"/>
                </a:cubicBezTo>
                <a:cubicBezTo>
                  <a:pt x="169" y="247"/>
                  <a:pt x="162" y="254"/>
                  <a:pt x="162" y="276"/>
                </a:cubicBezTo>
                <a:cubicBezTo>
                  <a:pt x="162" y="424"/>
                  <a:pt x="162" y="424"/>
                  <a:pt x="162" y="424"/>
                </a:cubicBezTo>
                <a:cubicBezTo>
                  <a:pt x="162" y="438"/>
                  <a:pt x="169" y="452"/>
                  <a:pt x="191" y="452"/>
                </a:cubicBezTo>
                <a:cubicBezTo>
                  <a:pt x="205" y="452"/>
                  <a:pt x="219" y="438"/>
                  <a:pt x="219" y="424"/>
                </a:cubicBezTo>
                <a:lnTo>
                  <a:pt x="219"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6" name="Freeform 112"/>
          <p:cNvSpPr>
            <a:spLocks noChangeArrowheads="1"/>
          </p:cNvSpPr>
          <p:nvPr/>
        </p:nvSpPr>
        <p:spPr bwMode="auto">
          <a:xfrm>
            <a:off x="11266200" y="5871636"/>
            <a:ext cx="575583" cy="491067"/>
          </a:xfrm>
          <a:custGeom>
            <a:avLst/>
            <a:gdLst>
              <a:gd name="T0" fmla="*/ 480 w 601"/>
              <a:gd name="T1" fmla="*/ 318 h 510"/>
              <a:gd name="T2" fmla="*/ 480 w 601"/>
              <a:gd name="T3" fmla="*/ 78 h 510"/>
              <a:gd name="T4" fmla="*/ 480 w 601"/>
              <a:gd name="T5" fmla="*/ 318 h 510"/>
              <a:gd name="T6" fmla="*/ 537 w 601"/>
              <a:gd name="T7" fmla="*/ 170 h 510"/>
              <a:gd name="T8" fmla="*/ 509 w 601"/>
              <a:gd name="T9" fmla="*/ 141 h 510"/>
              <a:gd name="T10" fmla="*/ 452 w 601"/>
              <a:gd name="T11" fmla="*/ 141 h 510"/>
              <a:gd name="T12" fmla="*/ 424 w 601"/>
              <a:gd name="T13" fmla="*/ 170 h 510"/>
              <a:gd name="T14" fmla="*/ 424 w 601"/>
              <a:gd name="T15" fmla="*/ 226 h 510"/>
              <a:gd name="T16" fmla="*/ 452 w 601"/>
              <a:gd name="T17" fmla="*/ 254 h 510"/>
              <a:gd name="T18" fmla="*/ 509 w 601"/>
              <a:gd name="T19" fmla="*/ 254 h 510"/>
              <a:gd name="T20" fmla="*/ 537 w 601"/>
              <a:gd name="T21" fmla="*/ 226 h 510"/>
              <a:gd name="T22" fmla="*/ 537 w 601"/>
              <a:gd name="T23" fmla="*/ 170 h 510"/>
              <a:gd name="T24" fmla="*/ 360 w 601"/>
              <a:gd name="T25" fmla="*/ 99 h 510"/>
              <a:gd name="T26" fmla="*/ 332 w 601"/>
              <a:gd name="T27" fmla="*/ 42 h 510"/>
              <a:gd name="T28" fmla="*/ 353 w 601"/>
              <a:gd name="T29" fmla="*/ 0 h 510"/>
              <a:gd name="T30" fmla="*/ 381 w 601"/>
              <a:gd name="T31" fmla="*/ 14 h 510"/>
              <a:gd name="T32" fmla="*/ 360 w 601"/>
              <a:gd name="T33" fmla="*/ 99 h 510"/>
              <a:gd name="T34" fmla="*/ 268 w 601"/>
              <a:gd name="T35" fmla="*/ 42 h 510"/>
              <a:gd name="T36" fmla="*/ 141 w 601"/>
              <a:gd name="T37" fmla="*/ 163 h 510"/>
              <a:gd name="T38" fmla="*/ 219 w 601"/>
              <a:gd name="T39" fmla="*/ 14 h 510"/>
              <a:gd name="T40" fmla="*/ 268 w 601"/>
              <a:gd name="T41" fmla="*/ 28 h 510"/>
              <a:gd name="T42" fmla="*/ 226 w 601"/>
              <a:gd name="T43" fmla="*/ 191 h 510"/>
              <a:gd name="T44" fmla="*/ 325 w 601"/>
              <a:gd name="T45" fmla="*/ 191 h 510"/>
              <a:gd name="T46" fmla="*/ 381 w 601"/>
              <a:gd name="T47" fmla="*/ 318 h 510"/>
              <a:gd name="T48" fmla="*/ 410 w 601"/>
              <a:gd name="T49" fmla="*/ 452 h 510"/>
              <a:gd name="T50" fmla="*/ 438 w 601"/>
              <a:gd name="T51" fmla="*/ 346 h 510"/>
              <a:gd name="T52" fmla="*/ 523 w 601"/>
              <a:gd name="T53" fmla="*/ 339 h 510"/>
              <a:gd name="T54" fmla="*/ 487 w 601"/>
              <a:gd name="T55" fmla="*/ 488 h 510"/>
              <a:gd name="T56" fmla="*/ 459 w 601"/>
              <a:gd name="T57" fmla="*/ 509 h 510"/>
              <a:gd name="T58" fmla="*/ 445 w 601"/>
              <a:gd name="T59" fmla="*/ 509 h 510"/>
              <a:gd name="T60" fmla="*/ 141 w 601"/>
              <a:gd name="T61" fmla="*/ 509 h 510"/>
              <a:gd name="T62" fmla="*/ 141 w 601"/>
              <a:gd name="T63" fmla="*/ 509 h 510"/>
              <a:gd name="T64" fmla="*/ 113 w 601"/>
              <a:gd name="T65" fmla="*/ 488 h 510"/>
              <a:gd name="T66" fmla="*/ 28 w 601"/>
              <a:gd name="T67" fmla="*/ 247 h 510"/>
              <a:gd name="T68" fmla="*/ 28 w 601"/>
              <a:gd name="T69" fmla="*/ 191 h 510"/>
              <a:gd name="T70" fmla="*/ 226 w 601"/>
              <a:gd name="T71" fmla="*/ 191 h 510"/>
              <a:gd name="T72" fmla="*/ 268 w 601"/>
              <a:gd name="T73" fmla="*/ 424 h 510"/>
              <a:gd name="T74" fmla="*/ 325 w 601"/>
              <a:gd name="T75" fmla="*/ 424 h 510"/>
              <a:gd name="T76" fmla="*/ 297 w 601"/>
              <a:gd name="T77" fmla="*/ 247 h 510"/>
              <a:gd name="T78" fmla="*/ 268 w 601"/>
              <a:gd name="T79" fmla="*/ 424 h 510"/>
              <a:gd name="T80" fmla="*/ 212 w 601"/>
              <a:gd name="T81" fmla="*/ 276 h 510"/>
              <a:gd name="T82" fmla="*/ 155 w 601"/>
              <a:gd name="T83" fmla="*/ 276 h 510"/>
              <a:gd name="T84" fmla="*/ 183 w 601"/>
              <a:gd name="T85" fmla="*/ 452 h 510"/>
              <a:gd name="T86" fmla="*/ 212 w 601"/>
              <a:gd name="T87" fmla="*/ 276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1" h="510">
                <a:moveTo>
                  <a:pt x="480" y="318"/>
                </a:moveTo>
                <a:lnTo>
                  <a:pt x="480" y="318"/>
                </a:lnTo>
                <a:cubicBezTo>
                  <a:pt x="410" y="318"/>
                  <a:pt x="353" y="269"/>
                  <a:pt x="353" y="198"/>
                </a:cubicBezTo>
                <a:cubicBezTo>
                  <a:pt x="353" y="127"/>
                  <a:pt x="410" y="78"/>
                  <a:pt x="480" y="78"/>
                </a:cubicBezTo>
                <a:cubicBezTo>
                  <a:pt x="544" y="78"/>
                  <a:pt x="600" y="127"/>
                  <a:pt x="600" y="198"/>
                </a:cubicBezTo>
                <a:cubicBezTo>
                  <a:pt x="600" y="269"/>
                  <a:pt x="544" y="318"/>
                  <a:pt x="480" y="318"/>
                </a:cubicBezTo>
                <a:close/>
                <a:moveTo>
                  <a:pt x="537" y="170"/>
                </a:moveTo>
                <a:lnTo>
                  <a:pt x="537" y="170"/>
                </a:lnTo>
                <a:cubicBezTo>
                  <a:pt x="509" y="170"/>
                  <a:pt x="509" y="170"/>
                  <a:pt x="509" y="170"/>
                </a:cubicBezTo>
                <a:cubicBezTo>
                  <a:pt x="509" y="141"/>
                  <a:pt x="509" y="141"/>
                  <a:pt x="509" y="141"/>
                </a:cubicBezTo>
                <a:cubicBezTo>
                  <a:pt x="509" y="127"/>
                  <a:pt x="494" y="113"/>
                  <a:pt x="480" y="113"/>
                </a:cubicBezTo>
                <a:cubicBezTo>
                  <a:pt x="459" y="113"/>
                  <a:pt x="452" y="127"/>
                  <a:pt x="452" y="141"/>
                </a:cubicBezTo>
                <a:cubicBezTo>
                  <a:pt x="452" y="170"/>
                  <a:pt x="452" y="170"/>
                  <a:pt x="452" y="170"/>
                </a:cubicBezTo>
                <a:cubicBezTo>
                  <a:pt x="424" y="170"/>
                  <a:pt x="424" y="170"/>
                  <a:pt x="424" y="170"/>
                </a:cubicBezTo>
                <a:cubicBezTo>
                  <a:pt x="403" y="170"/>
                  <a:pt x="396" y="184"/>
                  <a:pt x="396" y="198"/>
                </a:cubicBezTo>
                <a:cubicBezTo>
                  <a:pt x="396" y="212"/>
                  <a:pt x="403" y="226"/>
                  <a:pt x="424" y="226"/>
                </a:cubicBezTo>
                <a:cubicBezTo>
                  <a:pt x="452" y="226"/>
                  <a:pt x="452" y="226"/>
                  <a:pt x="452" y="226"/>
                </a:cubicBezTo>
                <a:cubicBezTo>
                  <a:pt x="452" y="254"/>
                  <a:pt x="452" y="254"/>
                  <a:pt x="452" y="254"/>
                </a:cubicBezTo>
                <a:cubicBezTo>
                  <a:pt x="452" y="269"/>
                  <a:pt x="459" y="283"/>
                  <a:pt x="480" y="283"/>
                </a:cubicBezTo>
                <a:cubicBezTo>
                  <a:pt x="494" y="283"/>
                  <a:pt x="509" y="269"/>
                  <a:pt x="509" y="254"/>
                </a:cubicBezTo>
                <a:cubicBezTo>
                  <a:pt x="509" y="226"/>
                  <a:pt x="509" y="226"/>
                  <a:pt x="509" y="226"/>
                </a:cubicBezTo>
                <a:cubicBezTo>
                  <a:pt x="537" y="226"/>
                  <a:pt x="537" y="226"/>
                  <a:pt x="537" y="226"/>
                </a:cubicBezTo>
                <a:cubicBezTo>
                  <a:pt x="551" y="226"/>
                  <a:pt x="565" y="212"/>
                  <a:pt x="565" y="198"/>
                </a:cubicBezTo>
                <a:cubicBezTo>
                  <a:pt x="565" y="184"/>
                  <a:pt x="551" y="170"/>
                  <a:pt x="537" y="170"/>
                </a:cubicBezTo>
                <a:close/>
                <a:moveTo>
                  <a:pt x="360" y="99"/>
                </a:moveTo>
                <a:lnTo>
                  <a:pt x="360" y="99"/>
                </a:lnTo>
                <a:cubicBezTo>
                  <a:pt x="332" y="42"/>
                  <a:pt x="332" y="42"/>
                  <a:pt x="332" y="42"/>
                </a:cubicBezTo>
                <a:lnTo>
                  <a:pt x="332" y="42"/>
                </a:lnTo>
                <a:cubicBezTo>
                  <a:pt x="332" y="35"/>
                  <a:pt x="325" y="35"/>
                  <a:pt x="325" y="28"/>
                </a:cubicBezTo>
                <a:cubicBezTo>
                  <a:pt x="325" y="14"/>
                  <a:pt x="339" y="0"/>
                  <a:pt x="353" y="0"/>
                </a:cubicBezTo>
                <a:cubicBezTo>
                  <a:pt x="367" y="0"/>
                  <a:pt x="374" y="7"/>
                  <a:pt x="381" y="14"/>
                </a:cubicBezTo>
                <a:lnTo>
                  <a:pt x="381" y="14"/>
                </a:lnTo>
                <a:cubicBezTo>
                  <a:pt x="410" y="63"/>
                  <a:pt x="410" y="63"/>
                  <a:pt x="410" y="63"/>
                </a:cubicBezTo>
                <a:cubicBezTo>
                  <a:pt x="389" y="71"/>
                  <a:pt x="374" y="85"/>
                  <a:pt x="360" y="99"/>
                </a:cubicBezTo>
                <a:close/>
                <a:moveTo>
                  <a:pt x="268" y="42"/>
                </a:moveTo>
                <a:lnTo>
                  <a:pt x="268" y="42"/>
                </a:lnTo>
                <a:cubicBezTo>
                  <a:pt x="205" y="163"/>
                  <a:pt x="205" y="163"/>
                  <a:pt x="205" y="163"/>
                </a:cubicBezTo>
                <a:cubicBezTo>
                  <a:pt x="141" y="163"/>
                  <a:pt x="141" y="163"/>
                  <a:pt x="141" y="163"/>
                </a:cubicBezTo>
                <a:cubicBezTo>
                  <a:pt x="219" y="14"/>
                  <a:pt x="219" y="14"/>
                  <a:pt x="219" y="14"/>
                </a:cubicBezTo>
                <a:lnTo>
                  <a:pt x="219" y="14"/>
                </a:lnTo>
                <a:cubicBezTo>
                  <a:pt x="219" y="7"/>
                  <a:pt x="233" y="0"/>
                  <a:pt x="240" y="0"/>
                </a:cubicBezTo>
                <a:cubicBezTo>
                  <a:pt x="261" y="0"/>
                  <a:pt x="268" y="14"/>
                  <a:pt x="268" y="28"/>
                </a:cubicBezTo>
                <a:cubicBezTo>
                  <a:pt x="268" y="35"/>
                  <a:pt x="268" y="35"/>
                  <a:pt x="268" y="42"/>
                </a:cubicBezTo>
                <a:close/>
                <a:moveTo>
                  <a:pt x="226" y="191"/>
                </a:moveTo>
                <a:lnTo>
                  <a:pt x="226" y="191"/>
                </a:lnTo>
                <a:cubicBezTo>
                  <a:pt x="325" y="191"/>
                  <a:pt x="325" y="191"/>
                  <a:pt x="325" y="191"/>
                </a:cubicBezTo>
                <a:lnTo>
                  <a:pt x="325" y="198"/>
                </a:lnTo>
                <a:cubicBezTo>
                  <a:pt x="325" y="247"/>
                  <a:pt x="346" y="290"/>
                  <a:pt x="381" y="318"/>
                </a:cubicBezTo>
                <a:cubicBezTo>
                  <a:pt x="381" y="424"/>
                  <a:pt x="381" y="424"/>
                  <a:pt x="381" y="424"/>
                </a:cubicBezTo>
                <a:cubicBezTo>
                  <a:pt x="381" y="438"/>
                  <a:pt x="396" y="452"/>
                  <a:pt x="410" y="452"/>
                </a:cubicBezTo>
                <a:cubicBezTo>
                  <a:pt x="431" y="452"/>
                  <a:pt x="438" y="438"/>
                  <a:pt x="438" y="424"/>
                </a:cubicBezTo>
                <a:cubicBezTo>
                  <a:pt x="438" y="346"/>
                  <a:pt x="438" y="346"/>
                  <a:pt x="438" y="346"/>
                </a:cubicBezTo>
                <a:cubicBezTo>
                  <a:pt x="452" y="346"/>
                  <a:pt x="466" y="346"/>
                  <a:pt x="480" y="346"/>
                </a:cubicBezTo>
                <a:cubicBezTo>
                  <a:pt x="494" y="346"/>
                  <a:pt x="509" y="346"/>
                  <a:pt x="523" y="339"/>
                </a:cubicBezTo>
                <a:cubicBezTo>
                  <a:pt x="487" y="488"/>
                  <a:pt x="487" y="488"/>
                  <a:pt x="487" y="488"/>
                </a:cubicBezTo>
                <a:lnTo>
                  <a:pt x="487" y="488"/>
                </a:lnTo>
                <a:cubicBezTo>
                  <a:pt x="480" y="502"/>
                  <a:pt x="473" y="509"/>
                  <a:pt x="459" y="509"/>
                </a:cubicBezTo>
                <a:lnTo>
                  <a:pt x="459" y="509"/>
                </a:lnTo>
                <a:cubicBezTo>
                  <a:pt x="452" y="509"/>
                  <a:pt x="452" y="509"/>
                  <a:pt x="452" y="509"/>
                </a:cubicBezTo>
                <a:cubicBezTo>
                  <a:pt x="445" y="509"/>
                  <a:pt x="445" y="509"/>
                  <a:pt x="445" y="509"/>
                </a:cubicBezTo>
                <a:cubicBezTo>
                  <a:pt x="141" y="509"/>
                  <a:pt x="141" y="509"/>
                  <a:pt x="141" y="509"/>
                </a:cubicBezTo>
                <a:lnTo>
                  <a:pt x="141" y="509"/>
                </a:lnTo>
                <a:lnTo>
                  <a:pt x="141" y="509"/>
                </a:lnTo>
                <a:lnTo>
                  <a:pt x="141" y="509"/>
                </a:lnTo>
                <a:cubicBezTo>
                  <a:pt x="127" y="509"/>
                  <a:pt x="113" y="502"/>
                  <a:pt x="113" y="488"/>
                </a:cubicBezTo>
                <a:lnTo>
                  <a:pt x="113" y="488"/>
                </a:lnTo>
                <a:cubicBezTo>
                  <a:pt x="49" y="247"/>
                  <a:pt x="49" y="247"/>
                  <a:pt x="49"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8" y="424"/>
                </a:moveTo>
                <a:lnTo>
                  <a:pt x="268" y="424"/>
                </a:lnTo>
                <a:cubicBezTo>
                  <a:pt x="268" y="438"/>
                  <a:pt x="283" y="452"/>
                  <a:pt x="297" y="452"/>
                </a:cubicBezTo>
                <a:cubicBezTo>
                  <a:pt x="318" y="452"/>
                  <a:pt x="325" y="438"/>
                  <a:pt x="325" y="424"/>
                </a:cubicBezTo>
                <a:cubicBezTo>
                  <a:pt x="325" y="276"/>
                  <a:pt x="325" y="276"/>
                  <a:pt x="325" y="276"/>
                </a:cubicBezTo>
                <a:cubicBezTo>
                  <a:pt x="325" y="254"/>
                  <a:pt x="318" y="247"/>
                  <a:pt x="297" y="247"/>
                </a:cubicBezTo>
                <a:cubicBezTo>
                  <a:pt x="283" y="247"/>
                  <a:pt x="268" y="254"/>
                  <a:pt x="268" y="276"/>
                </a:cubicBezTo>
                <a:lnTo>
                  <a:pt x="268" y="424"/>
                </a:lnTo>
                <a:close/>
                <a:moveTo>
                  <a:pt x="212" y="276"/>
                </a:moveTo>
                <a:lnTo>
                  <a:pt x="212" y="276"/>
                </a:lnTo>
                <a:cubicBezTo>
                  <a:pt x="212" y="254"/>
                  <a:pt x="205" y="247"/>
                  <a:pt x="183" y="247"/>
                </a:cubicBezTo>
                <a:cubicBezTo>
                  <a:pt x="169" y="247"/>
                  <a:pt x="155" y="254"/>
                  <a:pt x="155" y="276"/>
                </a:cubicBezTo>
                <a:cubicBezTo>
                  <a:pt x="155" y="424"/>
                  <a:pt x="155" y="424"/>
                  <a:pt x="155" y="424"/>
                </a:cubicBezTo>
                <a:cubicBezTo>
                  <a:pt x="155" y="438"/>
                  <a:pt x="169" y="452"/>
                  <a:pt x="183" y="452"/>
                </a:cubicBezTo>
                <a:cubicBezTo>
                  <a:pt x="205" y="452"/>
                  <a:pt x="212" y="438"/>
                  <a:pt x="212" y="424"/>
                </a:cubicBezTo>
                <a:lnTo>
                  <a:pt x="212" y="27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7" name="Freeform 113"/>
          <p:cNvSpPr>
            <a:spLocks noChangeArrowheads="1"/>
          </p:cNvSpPr>
          <p:nvPr/>
        </p:nvSpPr>
        <p:spPr bwMode="auto">
          <a:xfrm>
            <a:off x="10246234" y="5871636"/>
            <a:ext cx="584048" cy="491067"/>
          </a:xfrm>
          <a:custGeom>
            <a:avLst/>
            <a:gdLst>
              <a:gd name="T0" fmla="*/ 607 w 608"/>
              <a:gd name="T1" fmla="*/ 212 h 510"/>
              <a:gd name="T2" fmla="*/ 607 w 608"/>
              <a:gd name="T3" fmla="*/ 219 h 510"/>
              <a:gd name="T4" fmla="*/ 607 w 608"/>
              <a:gd name="T5" fmla="*/ 219 h 510"/>
              <a:gd name="T6" fmla="*/ 579 w 608"/>
              <a:gd name="T7" fmla="*/ 247 h 510"/>
              <a:gd name="T8" fmla="*/ 494 w 608"/>
              <a:gd name="T9" fmla="*/ 488 h 510"/>
              <a:gd name="T10" fmla="*/ 466 w 608"/>
              <a:gd name="T11" fmla="*/ 509 h 510"/>
              <a:gd name="T12" fmla="*/ 466 w 608"/>
              <a:gd name="T13" fmla="*/ 509 h 510"/>
              <a:gd name="T14" fmla="*/ 452 w 608"/>
              <a:gd name="T15" fmla="*/ 509 h 510"/>
              <a:gd name="T16" fmla="*/ 141 w 608"/>
              <a:gd name="T17" fmla="*/ 509 h 510"/>
              <a:gd name="T18" fmla="*/ 141 w 608"/>
              <a:gd name="T19" fmla="*/ 509 h 510"/>
              <a:gd name="T20" fmla="*/ 113 w 608"/>
              <a:gd name="T21" fmla="*/ 488 h 510"/>
              <a:gd name="T22" fmla="*/ 28 w 608"/>
              <a:gd name="T23" fmla="*/ 247 h 510"/>
              <a:gd name="T24" fmla="*/ 28 w 608"/>
              <a:gd name="T25" fmla="*/ 191 h 510"/>
              <a:gd name="T26" fmla="*/ 141 w 608"/>
              <a:gd name="T27" fmla="*/ 191 h 510"/>
              <a:gd name="T28" fmla="*/ 233 w 608"/>
              <a:gd name="T29" fmla="*/ 191 h 510"/>
              <a:gd name="T30" fmla="*/ 353 w 608"/>
              <a:gd name="T31" fmla="*/ 191 h 510"/>
              <a:gd name="T32" fmla="*/ 424 w 608"/>
              <a:gd name="T33" fmla="*/ 191 h 510"/>
              <a:gd name="T34" fmla="*/ 466 w 608"/>
              <a:gd name="T35" fmla="*/ 191 h 510"/>
              <a:gd name="T36" fmla="*/ 579 w 608"/>
              <a:gd name="T37" fmla="*/ 191 h 510"/>
              <a:gd name="T38" fmla="*/ 579 w 608"/>
              <a:gd name="T39" fmla="*/ 191 h 510"/>
              <a:gd name="T40" fmla="*/ 219 w 608"/>
              <a:gd name="T41" fmla="*/ 276 h 510"/>
              <a:gd name="T42" fmla="*/ 190 w 608"/>
              <a:gd name="T43" fmla="*/ 247 h 510"/>
              <a:gd name="T44" fmla="*/ 162 w 608"/>
              <a:gd name="T45" fmla="*/ 424 h 510"/>
              <a:gd name="T46" fmla="*/ 219 w 608"/>
              <a:gd name="T47" fmla="*/ 424 h 510"/>
              <a:gd name="T48" fmla="*/ 332 w 608"/>
              <a:gd name="T49" fmla="*/ 276 h 510"/>
              <a:gd name="T50" fmla="*/ 304 w 608"/>
              <a:gd name="T51" fmla="*/ 247 h 510"/>
              <a:gd name="T52" fmla="*/ 275 w 608"/>
              <a:gd name="T53" fmla="*/ 424 h 510"/>
              <a:gd name="T54" fmla="*/ 332 w 608"/>
              <a:gd name="T55" fmla="*/ 424 h 510"/>
              <a:gd name="T56" fmla="*/ 445 w 608"/>
              <a:gd name="T57" fmla="*/ 276 h 510"/>
              <a:gd name="T58" fmla="*/ 417 w 608"/>
              <a:gd name="T59" fmla="*/ 247 h 510"/>
              <a:gd name="T60" fmla="*/ 388 w 608"/>
              <a:gd name="T61" fmla="*/ 424 h 510"/>
              <a:gd name="T62" fmla="*/ 445 w 608"/>
              <a:gd name="T63" fmla="*/ 424 h 510"/>
              <a:gd name="T64" fmla="*/ 339 w 608"/>
              <a:gd name="T65" fmla="*/ 42 h 510"/>
              <a:gd name="T66" fmla="*/ 339 w 608"/>
              <a:gd name="T67" fmla="*/ 42 h 510"/>
              <a:gd name="T68" fmla="*/ 360 w 608"/>
              <a:gd name="T69" fmla="*/ 0 h 510"/>
              <a:gd name="T70" fmla="*/ 388 w 608"/>
              <a:gd name="T71" fmla="*/ 14 h 510"/>
              <a:gd name="T72" fmla="*/ 395 w 608"/>
              <a:gd name="T73" fmla="*/ 163 h 510"/>
              <a:gd name="T74" fmla="*/ 268 w 608"/>
              <a:gd name="T75" fmla="*/ 42 h 510"/>
              <a:gd name="T76" fmla="*/ 212 w 608"/>
              <a:gd name="T77" fmla="*/ 163 h 510"/>
              <a:gd name="T78" fmla="*/ 219 w 608"/>
              <a:gd name="T79" fmla="*/ 14 h 510"/>
              <a:gd name="T80" fmla="*/ 247 w 608"/>
              <a:gd name="T81" fmla="*/ 0 h 510"/>
              <a:gd name="T82" fmla="*/ 268 w 608"/>
              <a:gd name="T83" fmla="*/ 4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8" h="510">
                <a:moveTo>
                  <a:pt x="607" y="212"/>
                </a:moveTo>
                <a:lnTo>
                  <a:pt x="607" y="212"/>
                </a:lnTo>
                <a:lnTo>
                  <a:pt x="607" y="212"/>
                </a:lnTo>
                <a:lnTo>
                  <a:pt x="607" y="219"/>
                </a:lnTo>
                <a:lnTo>
                  <a:pt x="607" y="219"/>
                </a:lnTo>
                <a:lnTo>
                  <a:pt x="607" y="219"/>
                </a:lnTo>
                <a:lnTo>
                  <a:pt x="607" y="219"/>
                </a:lnTo>
                <a:cubicBezTo>
                  <a:pt x="607" y="233"/>
                  <a:pt x="593" y="247"/>
                  <a:pt x="579" y="247"/>
                </a:cubicBezTo>
                <a:cubicBezTo>
                  <a:pt x="551" y="247"/>
                  <a:pt x="551" y="247"/>
                  <a:pt x="551" y="247"/>
                </a:cubicBezTo>
                <a:cubicBezTo>
                  <a:pt x="494" y="488"/>
                  <a:pt x="494" y="488"/>
                  <a:pt x="494" y="488"/>
                </a:cubicBezTo>
                <a:lnTo>
                  <a:pt x="494" y="488"/>
                </a:lnTo>
                <a:cubicBezTo>
                  <a:pt x="487" y="502"/>
                  <a:pt x="480" y="509"/>
                  <a:pt x="466" y="509"/>
                </a:cubicBezTo>
                <a:lnTo>
                  <a:pt x="466" y="509"/>
                </a:lnTo>
                <a:lnTo>
                  <a:pt x="466" y="509"/>
                </a:lnTo>
                <a:cubicBezTo>
                  <a:pt x="459" y="509"/>
                  <a:pt x="459" y="509"/>
                  <a:pt x="459" y="509"/>
                </a:cubicBezTo>
                <a:cubicBezTo>
                  <a:pt x="452" y="509"/>
                  <a:pt x="452" y="509"/>
                  <a:pt x="452" y="509"/>
                </a:cubicBezTo>
                <a:cubicBezTo>
                  <a:pt x="141" y="509"/>
                  <a:pt x="141" y="509"/>
                  <a:pt x="141" y="509"/>
                </a:cubicBezTo>
                <a:lnTo>
                  <a:pt x="141" y="509"/>
                </a:lnTo>
                <a:lnTo>
                  <a:pt x="141" y="509"/>
                </a:lnTo>
                <a:lnTo>
                  <a:pt x="141" y="509"/>
                </a:lnTo>
                <a:cubicBezTo>
                  <a:pt x="127" y="509"/>
                  <a:pt x="120" y="502"/>
                  <a:pt x="113" y="488"/>
                </a:cubicBezTo>
                <a:lnTo>
                  <a:pt x="113" y="488"/>
                </a:ln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lnTo>
                  <a:pt x="141" y="191"/>
                </a:lnTo>
                <a:cubicBezTo>
                  <a:pt x="233" y="191"/>
                  <a:pt x="233" y="191"/>
                  <a:pt x="233" y="191"/>
                </a:cubicBezTo>
                <a:lnTo>
                  <a:pt x="233" y="191"/>
                </a:lnTo>
                <a:cubicBezTo>
                  <a:pt x="353" y="191"/>
                  <a:pt x="353" y="191"/>
                  <a:pt x="353" y="191"/>
                </a:cubicBezTo>
                <a:lnTo>
                  <a:pt x="353" y="191"/>
                </a:lnTo>
                <a:cubicBezTo>
                  <a:pt x="424" y="191"/>
                  <a:pt x="424" y="191"/>
                  <a:pt x="424" y="191"/>
                </a:cubicBezTo>
                <a:lnTo>
                  <a:pt x="424" y="191"/>
                </a:lnTo>
                <a:cubicBezTo>
                  <a:pt x="466" y="191"/>
                  <a:pt x="466" y="191"/>
                  <a:pt x="466" y="191"/>
                </a:cubicBezTo>
                <a:lnTo>
                  <a:pt x="466" y="191"/>
                </a:lnTo>
                <a:lnTo>
                  <a:pt x="466" y="191"/>
                </a:lnTo>
                <a:cubicBezTo>
                  <a:pt x="579" y="191"/>
                  <a:pt x="579" y="191"/>
                  <a:pt x="579" y="191"/>
                </a:cubicBezTo>
                <a:lnTo>
                  <a:pt x="579" y="191"/>
                </a:lnTo>
                <a:lnTo>
                  <a:pt x="579" y="191"/>
                </a:ln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lnTo>
                  <a:pt x="339" y="42"/>
                </a:lnTo>
                <a:cubicBezTo>
                  <a:pt x="332" y="35"/>
                  <a:pt x="332" y="35"/>
                  <a:pt x="332" y="28"/>
                </a:cubicBezTo>
                <a:cubicBezTo>
                  <a:pt x="332" y="14"/>
                  <a:pt x="346" y="0"/>
                  <a:pt x="360" y="0"/>
                </a:cubicBezTo>
                <a:cubicBezTo>
                  <a:pt x="374" y="0"/>
                  <a:pt x="381" y="7"/>
                  <a:pt x="388" y="14"/>
                </a:cubicBezTo>
                <a:lnTo>
                  <a:pt x="388" y="14"/>
                </a:ln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lnTo>
                  <a:pt x="219" y="14"/>
                </a:lnTo>
                <a:cubicBezTo>
                  <a:pt x="226" y="7"/>
                  <a:pt x="233" y="0"/>
                  <a:pt x="247" y="0"/>
                </a:cubicBezTo>
                <a:cubicBezTo>
                  <a:pt x="261" y="0"/>
                  <a:pt x="275" y="14"/>
                  <a:pt x="275" y="28"/>
                </a:cubicBezTo>
                <a:cubicBezTo>
                  <a:pt x="275" y="35"/>
                  <a:pt x="275" y="35"/>
                  <a:pt x="268" y="4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8" name="Freeform 114"/>
          <p:cNvSpPr>
            <a:spLocks noChangeArrowheads="1"/>
          </p:cNvSpPr>
          <p:nvPr/>
        </p:nvSpPr>
        <p:spPr bwMode="auto">
          <a:xfrm>
            <a:off x="9289750" y="5820836"/>
            <a:ext cx="469777" cy="584200"/>
          </a:xfrm>
          <a:custGeom>
            <a:avLst/>
            <a:gdLst>
              <a:gd name="T0" fmla="*/ 459 w 489"/>
              <a:gd name="T1" fmla="*/ 608 h 609"/>
              <a:gd name="T2" fmla="*/ 459 w 489"/>
              <a:gd name="T3" fmla="*/ 608 h 609"/>
              <a:gd name="T4" fmla="*/ 28 w 489"/>
              <a:gd name="T5" fmla="*/ 608 h 609"/>
              <a:gd name="T6" fmla="*/ 0 w 489"/>
              <a:gd name="T7" fmla="*/ 580 h 609"/>
              <a:gd name="T8" fmla="*/ 0 w 489"/>
              <a:gd name="T9" fmla="*/ 552 h 609"/>
              <a:gd name="T10" fmla="*/ 488 w 489"/>
              <a:gd name="T11" fmla="*/ 552 h 609"/>
              <a:gd name="T12" fmla="*/ 488 w 489"/>
              <a:gd name="T13" fmla="*/ 580 h 609"/>
              <a:gd name="T14" fmla="*/ 459 w 489"/>
              <a:gd name="T15" fmla="*/ 608 h 609"/>
              <a:gd name="T16" fmla="*/ 0 w 489"/>
              <a:gd name="T17" fmla="*/ 170 h 609"/>
              <a:gd name="T18" fmla="*/ 0 w 489"/>
              <a:gd name="T19" fmla="*/ 170 h 609"/>
              <a:gd name="T20" fmla="*/ 28 w 489"/>
              <a:gd name="T21" fmla="*/ 142 h 609"/>
              <a:gd name="T22" fmla="*/ 106 w 489"/>
              <a:gd name="T23" fmla="*/ 142 h 609"/>
              <a:gd name="T24" fmla="*/ 248 w 489"/>
              <a:gd name="T25" fmla="*/ 0 h 609"/>
              <a:gd name="T26" fmla="*/ 389 w 489"/>
              <a:gd name="T27" fmla="*/ 142 h 609"/>
              <a:gd name="T28" fmla="*/ 459 w 489"/>
              <a:gd name="T29" fmla="*/ 142 h 609"/>
              <a:gd name="T30" fmla="*/ 488 w 489"/>
              <a:gd name="T31" fmla="*/ 170 h 609"/>
              <a:gd name="T32" fmla="*/ 488 w 489"/>
              <a:gd name="T33" fmla="*/ 524 h 609"/>
              <a:gd name="T34" fmla="*/ 0 w 489"/>
              <a:gd name="T35" fmla="*/ 524 h 609"/>
              <a:gd name="T36" fmla="*/ 0 w 489"/>
              <a:gd name="T37" fmla="*/ 170 h 609"/>
              <a:gd name="T38" fmla="*/ 332 w 489"/>
              <a:gd name="T39" fmla="*/ 142 h 609"/>
              <a:gd name="T40" fmla="*/ 332 w 489"/>
              <a:gd name="T41" fmla="*/ 142 h 609"/>
              <a:gd name="T42" fmla="*/ 248 w 489"/>
              <a:gd name="T43" fmla="*/ 57 h 609"/>
              <a:gd name="T44" fmla="*/ 163 w 489"/>
              <a:gd name="T45" fmla="*/ 142 h 609"/>
              <a:gd name="T46" fmla="*/ 332 w 489"/>
              <a:gd name="T47" fmla="*/ 14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9" h="609">
                <a:moveTo>
                  <a:pt x="459" y="608"/>
                </a:moveTo>
                <a:lnTo>
                  <a:pt x="459" y="608"/>
                </a:lnTo>
                <a:cubicBezTo>
                  <a:pt x="28" y="608"/>
                  <a:pt x="28" y="608"/>
                  <a:pt x="28" y="608"/>
                </a:cubicBezTo>
                <a:cubicBezTo>
                  <a:pt x="14" y="608"/>
                  <a:pt x="0" y="594"/>
                  <a:pt x="0" y="580"/>
                </a:cubicBezTo>
                <a:cubicBezTo>
                  <a:pt x="0" y="552"/>
                  <a:pt x="0" y="552"/>
                  <a:pt x="0" y="552"/>
                </a:cubicBezTo>
                <a:cubicBezTo>
                  <a:pt x="488" y="552"/>
                  <a:pt x="488" y="552"/>
                  <a:pt x="488" y="552"/>
                </a:cubicBezTo>
                <a:cubicBezTo>
                  <a:pt x="488" y="580"/>
                  <a:pt x="488" y="580"/>
                  <a:pt x="488" y="580"/>
                </a:cubicBezTo>
                <a:cubicBezTo>
                  <a:pt x="488" y="594"/>
                  <a:pt x="481" y="608"/>
                  <a:pt x="459" y="608"/>
                </a:cubicBezTo>
                <a:close/>
                <a:moveTo>
                  <a:pt x="0" y="170"/>
                </a:moveTo>
                <a:lnTo>
                  <a:pt x="0" y="170"/>
                </a:lnTo>
                <a:cubicBezTo>
                  <a:pt x="0" y="156"/>
                  <a:pt x="14" y="142"/>
                  <a:pt x="28" y="142"/>
                </a:cubicBezTo>
                <a:cubicBezTo>
                  <a:pt x="106" y="142"/>
                  <a:pt x="106" y="142"/>
                  <a:pt x="106" y="142"/>
                </a:cubicBezTo>
                <a:cubicBezTo>
                  <a:pt x="106" y="64"/>
                  <a:pt x="170" y="0"/>
                  <a:pt x="248" y="0"/>
                </a:cubicBezTo>
                <a:cubicBezTo>
                  <a:pt x="325" y="0"/>
                  <a:pt x="389" y="64"/>
                  <a:pt x="389" y="142"/>
                </a:cubicBezTo>
                <a:cubicBezTo>
                  <a:pt x="459" y="142"/>
                  <a:pt x="459" y="142"/>
                  <a:pt x="459" y="142"/>
                </a:cubicBezTo>
                <a:cubicBezTo>
                  <a:pt x="481" y="142"/>
                  <a:pt x="488" y="156"/>
                  <a:pt x="488" y="170"/>
                </a:cubicBezTo>
                <a:cubicBezTo>
                  <a:pt x="488" y="524"/>
                  <a:pt x="488" y="524"/>
                  <a:pt x="488" y="524"/>
                </a:cubicBezTo>
                <a:cubicBezTo>
                  <a:pt x="0" y="524"/>
                  <a:pt x="0" y="524"/>
                  <a:pt x="0" y="524"/>
                </a:cubicBezTo>
                <a:lnTo>
                  <a:pt x="0" y="170"/>
                </a:lnTo>
                <a:close/>
                <a:moveTo>
                  <a:pt x="332" y="142"/>
                </a:moveTo>
                <a:lnTo>
                  <a:pt x="332" y="142"/>
                </a:lnTo>
                <a:cubicBezTo>
                  <a:pt x="332" y="99"/>
                  <a:pt x="290" y="57"/>
                  <a:pt x="248" y="57"/>
                </a:cubicBezTo>
                <a:cubicBezTo>
                  <a:pt x="198" y="57"/>
                  <a:pt x="163" y="99"/>
                  <a:pt x="163" y="142"/>
                </a:cubicBezTo>
                <a:lnTo>
                  <a:pt x="332" y="14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09" name="Freeform 115"/>
          <p:cNvSpPr>
            <a:spLocks noChangeArrowheads="1"/>
          </p:cNvSpPr>
          <p:nvPr/>
        </p:nvSpPr>
        <p:spPr bwMode="auto">
          <a:xfrm>
            <a:off x="8227457" y="5850468"/>
            <a:ext cx="575583" cy="529168"/>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0" name="Freeform 116"/>
          <p:cNvSpPr>
            <a:spLocks noChangeArrowheads="1"/>
          </p:cNvSpPr>
          <p:nvPr/>
        </p:nvSpPr>
        <p:spPr bwMode="auto">
          <a:xfrm>
            <a:off x="7207491" y="5837770"/>
            <a:ext cx="584048" cy="516467"/>
          </a:xfrm>
          <a:custGeom>
            <a:avLst/>
            <a:gdLst>
              <a:gd name="T0" fmla="*/ 481 w 609"/>
              <a:gd name="T1" fmla="*/ 240 h 538"/>
              <a:gd name="T2" fmla="*/ 481 w 609"/>
              <a:gd name="T3" fmla="*/ 0 h 538"/>
              <a:gd name="T4" fmla="*/ 481 w 609"/>
              <a:gd name="T5" fmla="*/ 240 h 538"/>
              <a:gd name="T6" fmla="*/ 446 w 609"/>
              <a:gd name="T7" fmla="*/ 56 h 538"/>
              <a:gd name="T8" fmla="*/ 523 w 609"/>
              <a:gd name="T9" fmla="*/ 56 h 538"/>
              <a:gd name="T10" fmla="*/ 552 w 609"/>
              <a:gd name="T11" fmla="*/ 84 h 538"/>
              <a:gd name="T12" fmla="*/ 523 w 609"/>
              <a:gd name="T13" fmla="*/ 56 h 538"/>
              <a:gd name="T14" fmla="*/ 502 w 609"/>
              <a:gd name="T15" fmla="*/ 63 h 538"/>
              <a:gd name="T16" fmla="*/ 467 w 609"/>
              <a:gd name="T17" fmla="*/ 63 h 538"/>
              <a:gd name="T18" fmla="*/ 446 w 609"/>
              <a:gd name="T19" fmla="*/ 56 h 538"/>
              <a:gd name="T20" fmla="*/ 424 w 609"/>
              <a:gd name="T21" fmla="*/ 98 h 538"/>
              <a:gd name="T22" fmla="*/ 446 w 609"/>
              <a:gd name="T23" fmla="*/ 120 h 538"/>
              <a:gd name="T24" fmla="*/ 424 w 609"/>
              <a:gd name="T25" fmla="*/ 141 h 538"/>
              <a:gd name="T26" fmla="*/ 446 w 609"/>
              <a:gd name="T27" fmla="*/ 183 h 538"/>
              <a:gd name="T28" fmla="*/ 467 w 609"/>
              <a:gd name="T29" fmla="*/ 176 h 538"/>
              <a:gd name="T30" fmla="*/ 502 w 609"/>
              <a:gd name="T31" fmla="*/ 176 h 538"/>
              <a:gd name="T32" fmla="*/ 523 w 609"/>
              <a:gd name="T33" fmla="*/ 183 h 538"/>
              <a:gd name="T34" fmla="*/ 537 w 609"/>
              <a:gd name="T35" fmla="*/ 141 h 538"/>
              <a:gd name="T36" fmla="*/ 523 w 609"/>
              <a:gd name="T37" fmla="*/ 120 h 538"/>
              <a:gd name="T38" fmla="*/ 537 w 609"/>
              <a:gd name="T39" fmla="*/ 98 h 538"/>
              <a:gd name="T40" fmla="*/ 552 w 609"/>
              <a:gd name="T41" fmla="*/ 169 h 538"/>
              <a:gd name="T42" fmla="*/ 234 w 609"/>
              <a:gd name="T43" fmla="*/ 325 h 538"/>
              <a:gd name="T44" fmla="*/ 474 w 609"/>
              <a:gd name="T45" fmla="*/ 311 h 538"/>
              <a:gd name="T46" fmla="*/ 566 w 609"/>
              <a:gd name="T47" fmla="*/ 247 h 538"/>
              <a:gd name="T48" fmla="*/ 516 w 609"/>
              <a:gd name="T49" fmla="*/ 346 h 538"/>
              <a:gd name="T50" fmla="*/ 495 w 609"/>
              <a:gd name="T51" fmla="*/ 367 h 538"/>
              <a:gd name="T52" fmla="*/ 262 w 609"/>
              <a:gd name="T53" fmla="*/ 424 h 538"/>
              <a:gd name="T54" fmla="*/ 587 w 609"/>
              <a:gd name="T55" fmla="*/ 480 h 538"/>
              <a:gd name="T56" fmla="*/ 474 w 609"/>
              <a:gd name="T57" fmla="*/ 480 h 538"/>
              <a:gd name="T58" fmla="*/ 156 w 609"/>
              <a:gd name="T59" fmla="*/ 537 h 538"/>
              <a:gd name="T60" fmla="*/ 156 w 609"/>
              <a:gd name="T61" fmla="*/ 424 h 538"/>
              <a:gd name="T62" fmla="*/ 92 w 609"/>
              <a:gd name="T63" fmla="*/ 113 h 538"/>
              <a:gd name="T64" fmla="*/ 0 w 609"/>
              <a:gd name="T65" fmla="*/ 84 h 538"/>
              <a:gd name="T66" fmla="*/ 113 w 609"/>
              <a:gd name="T67" fmla="*/ 56 h 538"/>
              <a:gd name="T68" fmla="*/ 142 w 609"/>
              <a:gd name="T69" fmla="*/ 70 h 538"/>
              <a:gd name="T70" fmla="*/ 333 w 609"/>
              <a:gd name="T71" fmla="*/ 120 h 538"/>
              <a:gd name="T72" fmla="*/ 177 w 609"/>
              <a:gd name="T73"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538">
                <a:moveTo>
                  <a:pt x="481" y="240"/>
                </a:moveTo>
                <a:lnTo>
                  <a:pt x="481" y="240"/>
                </a:lnTo>
                <a:cubicBezTo>
                  <a:pt x="417" y="240"/>
                  <a:pt x="361" y="191"/>
                  <a:pt x="361" y="120"/>
                </a:cubicBezTo>
                <a:cubicBezTo>
                  <a:pt x="361" y="49"/>
                  <a:pt x="417" y="0"/>
                  <a:pt x="481" y="0"/>
                </a:cubicBezTo>
                <a:cubicBezTo>
                  <a:pt x="552" y="0"/>
                  <a:pt x="608" y="49"/>
                  <a:pt x="608" y="120"/>
                </a:cubicBezTo>
                <a:cubicBezTo>
                  <a:pt x="608" y="191"/>
                  <a:pt x="552" y="240"/>
                  <a:pt x="481" y="240"/>
                </a:cubicBezTo>
                <a:close/>
                <a:moveTo>
                  <a:pt x="446" y="56"/>
                </a:moveTo>
                <a:lnTo>
                  <a:pt x="446" y="56"/>
                </a:lnTo>
                <a:close/>
                <a:moveTo>
                  <a:pt x="523" y="56"/>
                </a:moveTo>
                <a:lnTo>
                  <a:pt x="523" y="56"/>
                </a:lnTo>
                <a:close/>
                <a:moveTo>
                  <a:pt x="552" y="84"/>
                </a:moveTo>
                <a:lnTo>
                  <a:pt x="552" y="84"/>
                </a:lnTo>
                <a:lnTo>
                  <a:pt x="552" y="84"/>
                </a:lnTo>
                <a:cubicBezTo>
                  <a:pt x="552" y="63"/>
                  <a:pt x="537" y="56"/>
                  <a:pt x="523" y="56"/>
                </a:cubicBezTo>
                <a:cubicBezTo>
                  <a:pt x="516" y="56"/>
                  <a:pt x="509" y="56"/>
                  <a:pt x="502" y="63"/>
                </a:cubicBezTo>
                <a:lnTo>
                  <a:pt x="502" y="63"/>
                </a:lnTo>
                <a:cubicBezTo>
                  <a:pt x="481" y="77"/>
                  <a:pt x="481" y="77"/>
                  <a:pt x="481" y="77"/>
                </a:cubicBezTo>
                <a:cubicBezTo>
                  <a:pt x="467" y="63"/>
                  <a:pt x="467" y="63"/>
                  <a:pt x="467" y="63"/>
                </a:cubicBezTo>
                <a:lnTo>
                  <a:pt x="467" y="63"/>
                </a:lnTo>
                <a:cubicBezTo>
                  <a:pt x="460" y="56"/>
                  <a:pt x="453" y="56"/>
                  <a:pt x="446" y="56"/>
                </a:cubicBezTo>
                <a:cubicBezTo>
                  <a:pt x="432" y="56"/>
                  <a:pt x="417" y="63"/>
                  <a:pt x="417" y="84"/>
                </a:cubicBezTo>
                <a:cubicBezTo>
                  <a:pt x="417" y="91"/>
                  <a:pt x="417" y="98"/>
                  <a:pt x="424" y="98"/>
                </a:cubicBezTo>
                <a:lnTo>
                  <a:pt x="424" y="98"/>
                </a:lnTo>
                <a:cubicBezTo>
                  <a:pt x="446" y="120"/>
                  <a:pt x="446" y="120"/>
                  <a:pt x="446" y="120"/>
                </a:cubicBezTo>
                <a:cubicBezTo>
                  <a:pt x="424" y="141"/>
                  <a:pt x="424" y="141"/>
                  <a:pt x="424" y="141"/>
                </a:cubicBezTo>
                <a:lnTo>
                  <a:pt x="424" y="141"/>
                </a:lnTo>
                <a:cubicBezTo>
                  <a:pt x="417" y="141"/>
                  <a:pt x="417" y="148"/>
                  <a:pt x="417" y="155"/>
                </a:cubicBezTo>
                <a:cubicBezTo>
                  <a:pt x="417" y="176"/>
                  <a:pt x="432" y="183"/>
                  <a:pt x="446" y="183"/>
                </a:cubicBezTo>
                <a:cubicBezTo>
                  <a:pt x="453" y="183"/>
                  <a:pt x="460" y="183"/>
                  <a:pt x="467" y="176"/>
                </a:cubicBezTo>
                <a:lnTo>
                  <a:pt x="467" y="176"/>
                </a:lnTo>
                <a:cubicBezTo>
                  <a:pt x="481" y="162"/>
                  <a:pt x="481" y="162"/>
                  <a:pt x="481" y="162"/>
                </a:cubicBezTo>
                <a:cubicBezTo>
                  <a:pt x="502" y="176"/>
                  <a:pt x="502" y="176"/>
                  <a:pt x="502" y="176"/>
                </a:cubicBezTo>
                <a:lnTo>
                  <a:pt x="502" y="176"/>
                </a:lnTo>
                <a:cubicBezTo>
                  <a:pt x="509" y="183"/>
                  <a:pt x="516" y="183"/>
                  <a:pt x="523" y="183"/>
                </a:cubicBezTo>
                <a:cubicBezTo>
                  <a:pt x="537" y="183"/>
                  <a:pt x="552" y="176"/>
                  <a:pt x="552" y="155"/>
                </a:cubicBezTo>
                <a:cubicBezTo>
                  <a:pt x="552" y="148"/>
                  <a:pt x="545" y="141"/>
                  <a:pt x="537" y="141"/>
                </a:cubicBezTo>
                <a:lnTo>
                  <a:pt x="537" y="141"/>
                </a:lnTo>
                <a:cubicBezTo>
                  <a:pt x="523" y="120"/>
                  <a:pt x="523" y="120"/>
                  <a:pt x="523" y="120"/>
                </a:cubicBezTo>
                <a:cubicBezTo>
                  <a:pt x="537" y="98"/>
                  <a:pt x="537" y="98"/>
                  <a:pt x="537" y="98"/>
                </a:cubicBezTo>
                <a:lnTo>
                  <a:pt x="537" y="98"/>
                </a:lnTo>
                <a:cubicBezTo>
                  <a:pt x="545" y="98"/>
                  <a:pt x="552" y="91"/>
                  <a:pt x="552" y="84"/>
                </a:cubicBezTo>
                <a:close/>
                <a:moveTo>
                  <a:pt x="552" y="169"/>
                </a:moveTo>
                <a:lnTo>
                  <a:pt x="552" y="169"/>
                </a:lnTo>
                <a:close/>
                <a:moveTo>
                  <a:pt x="234" y="325"/>
                </a:moveTo>
                <a:lnTo>
                  <a:pt x="234" y="325"/>
                </a:lnTo>
                <a:cubicBezTo>
                  <a:pt x="474" y="311"/>
                  <a:pt x="474" y="311"/>
                  <a:pt x="474" y="311"/>
                </a:cubicBezTo>
                <a:cubicBezTo>
                  <a:pt x="495" y="268"/>
                  <a:pt x="495" y="268"/>
                  <a:pt x="495" y="268"/>
                </a:cubicBezTo>
                <a:cubicBezTo>
                  <a:pt x="516" y="268"/>
                  <a:pt x="545" y="261"/>
                  <a:pt x="566" y="247"/>
                </a:cubicBezTo>
                <a:cubicBezTo>
                  <a:pt x="516" y="346"/>
                  <a:pt x="516" y="346"/>
                  <a:pt x="516" y="346"/>
                </a:cubicBezTo>
                <a:lnTo>
                  <a:pt x="516" y="346"/>
                </a:lnTo>
                <a:cubicBezTo>
                  <a:pt x="516" y="360"/>
                  <a:pt x="502" y="367"/>
                  <a:pt x="495" y="367"/>
                </a:cubicBezTo>
                <a:lnTo>
                  <a:pt x="495" y="367"/>
                </a:ln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502" y="537"/>
                  <a:pt x="474" y="509"/>
                  <a:pt x="474" y="480"/>
                </a:cubicBezTo>
                <a:cubicBezTo>
                  <a:pt x="212" y="480"/>
                  <a:pt x="212" y="480"/>
                  <a:pt x="212" y="480"/>
                </a:cubicBezTo>
                <a:cubicBezTo>
                  <a:pt x="212" y="509"/>
                  <a:pt x="184" y="537"/>
                  <a:pt x="156" y="537"/>
                </a:cubicBezTo>
                <a:cubicBezTo>
                  <a:pt x="121" y="537"/>
                  <a:pt x="99" y="509"/>
                  <a:pt x="99" y="480"/>
                </a:cubicBezTo>
                <a:cubicBezTo>
                  <a:pt x="99" y="445"/>
                  <a:pt x="121" y="424"/>
                  <a:pt x="156"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42" y="63"/>
                  <a:pt x="142" y="70"/>
                </a:cubicBezTo>
                <a:lnTo>
                  <a:pt x="142" y="70"/>
                </a:lnTo>
                <a:cubicBezTo>
                  <a:pt x="156" y="120"/>
                  <a:pt x="156" y="120"/>
                  <a:pt x="156" y="120"/>
                </a:cubicBezTo>
                <a:cubicBezTo>
                  <a:pt x="333" y="120"/>
                  <a:pt x="333" y="120"/>
                  <a:pt x="333" y="120"/>
                </a:cubicBezTo>
                <a:cubicBezTo>
                  <a:pt x="333" y="141"/>
                  <a:pt x="340" y="162"/>
                  <a:pt x="347" y="176"/>
                </a:cubicBezTo>
                <a:cubicBezTo>
                  <a:pt x="177" y="176"/>
                  <a:pt x="177" y="176"/>
                  <a:pt x="177" y="176"/>
                </a:cubicBezTo>
                <a:lnTo>
                  <a:pt x="234"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1" name="Freeform 117"/>
          <p:cNvSpPr>
            <a:spLocks noChangeArrowheads="1"/>
          </p:cNvSpPr>
          <p:nvPr/>
        </p:nvSpPr>
        <p:spPr bwMode="auto">
          <a:xfrm>
            <a:off x="6200221" y="5837770"/>
            <a:ext cx="579814" cy="516467"/>
          </a:xfrm>
          <a:custGeom>
            <a:avLst/>
            <a:gdLst>
              <a:gd name="T0" fmla="*/ 481 w 602"/>
              <a:gd name="T1" fmla="*/ 240 h 538"/>
              <a:gd name="T2" fmla="*/ 481 w 602"/>
              <a:gd name="T3" fmla="*/ 240 h 538"/>
              <a:gd name="T4" fmla="*/ 361 w 602"/>
              <a:gd name="T5" fmla="*/ 120 h 538"/>
              <a:gd name="T6" fmla="*/ 481 w 602"/>
              <a:gd name="T7" fmla="*/ 0 h 538"/>
              <a:gd name="T8" fmla="*/ 601 w 602"/>
              <a:gd name="T9" fmla="*/ 120 h 538"/>
              <a:gd name="T10" fmla="*/ 481 w 602"/>
              <a:gd name="T11" fmla="*/ 240 h 538"/>
              <a:gd name="T12" fmla="*/ 537 w 602"/>
              <a:gd name="T13" fmla="*/ 63 h 538"/>
              <a:gd name="T14" fmla="*/ 537 w 602"/>
              <a:gd name="T15" fmla="*/ 63 h 538"/>
              <a:gd name="T16" fmla="*/ 516 w 602"/>
              <a:gd name="T17" fmla="*/ 70 h 538"/>
              <a:gd name="T18" fmla="*/ 460 w 602"/>
              <a:gd name="T19" fmla="*/ 127 h 538"/>
              <a:gd name="T20" fmla="*/ 446 w 602"/>
              <a:gd name="T21" fmla="*/ 113 h 538"/>
              <a:gd name="T22" fmla="*/ 424 w 602"/>
              <a:gd name="T23" fmla="*/ 98 h 538"/>
              <a:gd name="T24" fmla="*/ 396 w 602"/>
              <a:gd name="T25" fmla="*/ 127 h 538"/>
              <a:gd name="T26" fmla="*/ 403 w 602"/>
              <a:gd name="T27" fmla="*/ 148 h 538"/>
              <a:gd name="T28" fmla="*/ 446 w 602"/>
              <a:gd name="T29" fmla="*/ 183 h 538"/>
              <a:gd name="T30" fmla="*/ 460 w 602"/>
              <a:gd name="T31" fmla="*/ 198 h 538"/>
              <a:gd name="T32" fmla="*/ 481 w 602"/>
              <a:gd name="T33" fmla="*/ 183 h 538"/>
              <a:gd name="T34" fmla="*/ 559 w 602"/>
              <a:gd name="T35" fmla="*/ 113 h 538"/>
              <a:gd name="T36" fmla="*/ 566 w 602"/>
              <a:gd name="T37" fmla="*/ 91 h 538"/>
              <a:gd name="T38" fmla="*/ 537 w 602"/>
              <a:gd name="T39" fmla="*/ 63 h 538"/>
              <a:gd name="T40" fmla="*/ 226 w 602"/>
              <a:gd name="T41" fmla="*/ 325 h 538"/>
              <a:gd name="T42" fmla="*/ 226 w 602"/>
              <a:gd name="T43" fmla="*/ 325 h 538"/>
              <a:gd name="T44" fmla="*/ 474 w 602"/>
              <a:gd name="T45" fmla="*/ 311 h 538"/>
              <a:gd name="T46" fmla="*/ 488 w 602"/>
              <a:gd name="T47" fmla="*/ 268 h 538"/>
              <a:gd name="T48" fmla="*/ 559 w 602"/>
              <a:gd name="T49" fmla="*/ 247 h 538"/>
              <a:gd name="T50" fmla="*/ 516 w 602"/>
              <a:gd name="T51" fmla="*/ 346 h 538"/>
              <a:gd name="T52" fmla="*/ 516 w 602"/>
              <a:gd name="T53" fmla="*/ 346 h 538"/>
              <a:gd name="T54" fmla="*/ 495 w 602"/>
              <a:gd name="T55" fmla="*/ 367 h 538"/>
              <a:gd name="T56" fmla="*/ 495 w 602"/>
              <a:gd name="T57" fmla="*/ 367 h 538"/>
              <a:gd name="T58" fmla="*/ 248 w 602"/>
              <a:gd name="T59" fmla="*/ 381 h 538"/>
              <a:gd name="T60" fmla="*/ 262 w 602"/>
              <a:gd name="T61" fmla="*/ 424 h 538"/>
              <a:gd name="T62" fmla="*/ 530 w 602"/>
              <a:gd name="T63" fmla="*/ 424 h 538"/>
              <a:gd name="T64" fmla="*/ 587 w 602"/>
              <a:gd name="T65" fmla="*/ 480 h 538"/>
              <a:gd name="T66" fmla="*/ 530 w 602"/>
              <a:gd name="T67" fmla="*/ 537 h 538"/>
              <a:gd name="T68" fmla="*/ 474 w 602"/>
              <a:gd name="T69" fmla="*/ 480 h 538"/>
              <a:gd name="T70" fmla="*/ 205 w 602"/>
              <a:gd name="T71" fmla="*/ 480 h 538"/>
              <a:gd name="T72" fmla="*/ 149 w 602"/>
              <a:gd name="T73" fmla="*/ 537 h 538"/>
              <a:gd name="T74" fmla="*/ 92 w 602"/>
              <a:gd name="T75" fmla="*/ 480 h 538"/>
              <a:gd name="T76" fmla="*/ 149 w 602"/>
              <a:gd name="T77" fmla="*/ 424 h 538"/>
              <a:gd name="T78" fmla="*/ 205 w 602"/>
              <a:gd name="T79" fmla="*/ 424 h 538"/>
              <a:gd name="T80" fmla="*/ 92 w 602"/>
              <a:gd name="T81" fmla="*/ 113 h 538"/>
              <a:gd name="T82" fmla="*/ 29 w 602"/>
              <a:gd name="T83" fmla="*/ 113 h 538"/>
              <a:gd name="T84" fmla="*/ 0 w 602"/>
              <a:gd name="T85" fmla="*/ 84 h 538"/>
              <a:gd name="T86" fmla="*/ 29 w 602"/>
              <a:gd name="T87" fmla="*/ 56 h 538"/>
              <a:gd name="T88" fmla="*/ 113 w 602"/>
              <a:gd name="T89" fmla="*/ 56 h 538"/>
              <a:gd name="T90" fmla="*/ 142 w 602"/>
              <a:gd name="T91" fmla="*/ 70 h 538"/>
              <a:gd name="T92" fmla="*/ 142 w 602"/>
              <a:gd name="T93" fmla="*/ 70 h 538"/>
              <a:gd name="T94" fmla="*/ 156 w 602"/>
              <a:gd name="T95" fmla="*/ 120 h 538"/>
              <a:gd name="T96" fmla="*/ 333 w 602"/>
              <a:gd name="T97" fmla="*/ 120 h 538"/>
              <a:gd name="T98" fmla="*/ 340 w 602"/>
              <a:gd name="T99" fmla="*/ 176 h 538"/>
              <a:gd name="T100" fmla="*/ 177 w 602"/>
              <a:gd name="T101" fmla="*/ 176 h 538"/>
              <a:gd name="T102" fmla="*/ 226 w 602"/>
              <a:gd name="T103"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2" h="538">
                <a:moveTo>
                  <a:pt x="481" y="240"/>
                </a:moveTo>
                <a:lnTo>
                  <a:pt x="481" y="240"/>
                </a:lnTo>
                <a:cubicBezTo>
                  <a:pt x="410" y="240"/>
                  <a:pt x="361" y="191"/>
                  <a:pt x="361" y="120"/>
                </a:cubicBezTo>
                <a:cubicBezTo>
                  <a:pt x="361" y="49"/>
                  <a:pt x="410" y="0"/>
                  <a:pt x="481" y="0"/>
                </a:cubicBezTo>
                <a:cubicBezTo>
                  <a:pt x="552" y="0"/>
                  <a:pt x="601" y="49"/>
                  <a:pt x="601" y="120"/>
                </a:cubicBezTo>
                <a:cubicBezTo>
                  <a:pt x="601" y="191"/>
                  <a:pt x="552" y="240"/>
                  <a:pt x="481" y="240"/>
                </a:cubicBezTo>
                <a:close/>
                <a:moveTo>
                  <a:pt x="537" y="63"/>
                </a:moveTo>
                <a:lnTo>
                  <a:pt x="537" y="63"/>
                </a:lnTo>
                <a:cubicBezTo>
                  <a:pt x="530" y="63"/>
                  <a:pt x="523" y="63"/>
                  <a:pt x="516" y="70"/>
                </a:cubicBezTo>
                <a:cubicBezTo>
                  <a:pt x="460" y="127"/>
                  <a:pt x="460" y="127"/>
                  <a:pt x="460" y="127"/>
                </a:cubicBezTo>
                <a:cubicBezTo>
                  <a:pt x="446" y="113"/>
                  <a:pt x="446" y="113"/>
                  <a:pt x="446" y="113"/>
                </a:cubicBezTo>
                <a:cubicBezTo>
                  <a:pt x="439" y="106"/>
                  <a:pt x="431" y="98"/>
                  <a:pt x="424" y="98"/>
                </a:cubicBezTo>
                <a:cubicBezTo>
                  <a:pt x="410" y="98"/>
                  <a:pt x="396" y="113"/>
                  <a:pt x="396" y="127"/>
                </a:cubicBezTo>
                <a:cubicBezTo>
                  <a:pt x="396" y="134"/>
                  <a:pt x="396" y="141"/>
                  <a:pt x="403" y="148"/>
                </a:cubicBezTo>
                <a:cubicBezTo>
                  <a:pt x="446" y="183"/>
                  <a:pt x="446" y="183"/>
                  <a:pt x="446" y="183"/>
                </a:cubicBezTo>
                <a:cubicBezTo>
                  <a:pt x="446" y="191"/>
                  <a:pt x="453" y="198"/>
                  <a:pt x="460" y="198"/>
                </a:cubicBezTo>
                <a:cubicBezTo>
                  <a:pt x="467" y="198"/>
                  <a:pt x="474" y="191"/>
                  <a:pt x="481" y="183"/>
                </a:cubicBezTo>
                <a:cubicBezTo>
                  <a:pt x="559" y="113"/>
                  <a:pt x="559" y="113"/>
                  <a:pt x="559" y="113"/>
                </a:cubicBezTo>
                <a:cubicBezTo>
                  <a:pt x="566" y="106"/>
                  <a:pt x="566" y="98"/>
                  <a:pt x="566" y="91"/>
                </a:cubicBezTo>
                <a:cubicBezTo>
                  <a:pt x="566" y="77"/>
                  <a:pt x="552" y="63"/>
                  <a:pt x="537" y="63"/>
                </a:cubicBezTo>
                <a:close/>
                <a:moveTo>
                  <a:pt x="226" y="325"/>
                </a:moveTo>
                <a:lnTo>
                  <a:pt x="226" y="325"/>
                </a:lnTo>
                <a:cubicBezTo>
                  <a:pt x="474" y="311"/>
                  <a:pt x="474" y="311"/>
                  <a:pt x="474" y="311"/>
                </a:cubicBezTo>
                <a:cubicBezTo>
                  <a:pt x="488" y="268"/>
                  <a:pt x="488" y="268"/>
                  <a:pt x="488" y="268"/>
                </a:cubicBezTo>
                <a:cubicBezTo>
                  <a:pt x="516" y="268"/>
                  <a:pt x="537" y="261"/>
                  <a:pt x="559" y="247"/>
                </a:cubicBezTo>
                <a:cubicBezTo>
                  <a:pt x="516" y="346"/>
                  <a:pt x="516" y="346"/>
                  <a:pt x="516" y="346"/>
                </a:cubicBezTo>
                <a:lnTo>
                  <a:pt x="516" y="346"/>
                </a:lnTo>
                <a:cubicBezTo>
                  <a:pt x="509" y="360"/>
                  <a:pt x="502" y="367"/>
                  <a:pt x="495" y="367"/>
                </a:cubicBezTo>
                <a:lnTo>
                  <a:pt x="495" y="367"/>
                </a:ln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495" y="537"/>
                  <a:pt x="474" y="509"/>
                  <a:pt x="474" y="480"/>
                </a:cubicBezTo>
                <a:cubicBezTo>
                  <a:pt x="205" y="480"/>
                  <a:pt x="205" y="480"/>
                  <a:pt x="205" y="480"/>
                </a:cubicBezTo>
                <a:cubicBezTo>
                  <a:pt x="205" y="509"/>
                  <a:pt x="184" y="537"/>
                  <a:pt x="149" y="537"/>
                </a:cubicBezTo>
                <a:cubicBezTo>
                  <a:pt x="120" y="537"/>
                  <a:pt x="92" y="509"/>
                  <a:pt x="92" y="480"/>
                </a:cubicBezTo>
                <a:cubicBezTo>
                  <a:pt x="92" y="445"/>
                  <a:pt x="120" y="424"/>
                  <a:pt x="149"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35" y="63"/>
                  <a:pt x="142" y="70"/>
                </a:cubicBezTo>
                <a:lnTo>
                  <a:pt x="142" y="70"/>
                </a:lnTo>
                <a:cubicBezTo>
                  <a:pt x="156" y="120"/>
                  <a:pt x="156" y="120"/>
                  <a:pt x="156" y="120"/>
                </a:cubicBezTo>
                <a:cubicBezTo>
                  <a:pt x="333" y="120"/>
                  <a:pt x="333" y="120"/>
                  <a:pt x="333" y="120"/>
                </a:cubicBezTo>
                <a:cubicBezTo>
                  <a:pt x="333" y="141"/>
                  <a:pt x="333" y="162"/>
                  <a:pt x="340" y="176"/>
                </a:cubicBezTo>
                <a:cubicBezTo>
                  <a:pt x="177" y="176"/>
                  <a:pt x="177" y="176"/>
                  <a:pt x="177" y="176"/>
                </a:cubicBezTo>
                <a:lnTo>
                  <a:pt x="226"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2" name="Freeform 118"/>
          <p:cNvSpPr>
            <a:spLocks noChangeArrowheads="1"/>
          </p:cNvSpPr>
          <p:nvPr/>
        </p:nvSpPr>
        <p:spPr bwMode="auto">
          <a:xfrm>
            <a:off x="5188718" y="5837770"/>
            <a:ext cx="579817" cy="516467"/>
          </a:xfrm>
          <a:custGeom>
            <a:avLst/>
            <a:gdLst>
              <a:gd name="T0" fmla="*/ 481 w 602"/>
              <a:gd name="T1" fmla="*/ 240 h 538"/>
              <a:gd name="T2" fmla="*/ 481 w 602"/>
              <a:gd name="T3" fmla="*/ 240 h 538"/>
              <a:gd name="T4" fmla="*/ 354 w 602"/>
              <a:gd name="T5" fmla="*/ 120 h 538"/>
              <a:gd name="T6" fmla="*/ 481 w 602"/>
              <a:gd name="T7" fmla="*/ 0 h 538"/>
              <a:gd name="T8" fmla="*/ 601 w 602"/>
              <a:gd name="T9" fmla="*/ 120 h 538"/>
              <a:gd name="T10" fmla="*/ 481 w 602"/>
              <a:gd name="T11" fmla="*/ 240 h 538"/>
              <a:gd name="T12" fmla="*/ 537 w 602"/>
              <a:gd name="T13" fmla="*/ 91 h 538"/>
              <a:gd name="T14" fmla="*/ 537 w 602"/>
              <a:gd name="T15" fmla="*/ 91 h 538"/>
              <a:gd name="T16" fmla="*/ 424 w 602"/>
              <a:gd name="T17" fmla="*/ 91 h 538"/>
              <a:gd name="T18" fmla="*/ 396 w 602"/>
              <a:gd name="T19" fmla="*/ 120 h 538"/>
              <a:gd name="T20" fmla="*/ 424 w 602"/>
              <a:gd name="T21" fmla="*/ 148 h 538"/>
              <a:gd name="T22" fmla="*/ 537 w 602"/>
              <a:gd name="T23" fmla="*/ 148 h 538"/>
              <a:gd name="T24" fmla="*/ 566 w 602"/>
              <a:gd name="T25" fmla="*/ 120 h 538"/>
              <a:gd name="T26" fmla="*/ 537 w 602"/>
              <a:gd name="T27" fmla="*/ 91 h 538"/>
              <a:gd name="T28" fmla="*/ 226 w 602"/>
              <a:gd name="T29" fmla="*/ 325 h 538"/>
              <a:gd name="T30" fmla="*/ 226 w 602"/>
              <a:gd name="T31" fmla="*/ 325 h 538"/>
              <a:gd name="T32" fmla="*/ 467 w 602"/>
              <a:gd name="T33" fmla="*/ 311 h 538"/>
              <a:gd name="T34" fmla="*/ 488 w 602"/>
              <a:gd name="T35" fmla="*/ 268 h 538"/>
              <a:gd name="T36" fmla="*/ 559 w 602"/>
              <a:gd name="T37" fmla="*/ 247 h 538"/>
              <a:gd name="T38" fmla="*/ 516 w 602"/>
              <a:gd name="T39" fmla="*/ 346 h 538"/>
              <a:gd name="T40" fmla="*/ 516 w 602"/>
              <a:gd name="T41" fmla="*/ 346 h 538"/>
              <a:gd name="T42" fmla="*/ 488 w 602"/>
              <a:gd name="T43" fmla="*/ 367 h 538"/>
              <a:gd name="T44" fmla="*/ 488 w 602"/>
              <a:gd name="T45" fmla="*/ 367 h 538"/>
              <a:gd name="T46" fmla="*/ 248 w 602"/>
              <a:gd name="T47" fmla="*/ 381 h 538"/>
              <a:gd name="T48" fmla="*/ 262 w 602"/>
              <a:gd name="T49" fmla="*/ 424 h 538"/>
              <a:gd name="T50" fmla="*/ 523 w 602"/>
              <a:gd name="T51" fmla="*/ 424 h 538"/>
              <a:gd name="T52" fmla="*/ 580 w 602"/>
              <a:gd name="T53" fmla="*/ 480 h 538"/>
              <a:gd name="T54" fmla="*/ 523 w 602"/>
              <a:gd name="T55" fmla="*/ 537 h 538"/>
              <a:gd name="T56" fmla="*/ 467 w 602"/>
              <a:gd name="T57" fmla="*/ 480 h 538"/>
              <a:gd name="T58" fmla="*/ 205 w 602"/>
              <a:gd name="T59" fmla="*/ 480 h 538"/>
              <a:gd name="T60" fmla="*/ 149 w 602"/>
              <a:gd name="T61" fmla="*/ 537 h 538"/>
              <a:gd name="T62" fmla="*/ 92 w 602"/>
              <a:gd name="T63" fmla="*/ 480 h 538"/>
              <a:gd name="T64" fmla="*/ 149 w 602"/>
              <a:gd name="T65" fmla="*/ 424 h 538"/>
              <a:gd name="T66" fmla="*/ 198 w 602"/>
              <a:gd name="T67" fmla="*/ 424 h 538"/>
              <a:gd name="T68" fmla="*/ 92 w 602"/>
              <a:gd name="T69" fmla="*/ 113 h 538"/>
              <a:gd name="T70" fmla="*/ 29 w 602"/>
              <a:gd name="T71" fmla="*/ 113 h 538"/>
              <a:gd name="T72" fmla="*/ 0 w 602"/>
              <a:gd name="T73" fmla="*/ 84 h 538"/>
              <a:gd name="T74" fmla="*/ 29 w 602"/>
              <a:gd name="T75" fmla="*/ 56 h 538"/>
              <a:gd name="T76" fmla="*/ 113 w 602"/>
              <a:gd name="T77" fmla="*/ 56 h 538"/>
              <a:gd name="T78" fmla="*/ 135 w 602"/>
              <a:gd name="T79" fmla="*/ 70 h 538"/>
              <a:gd name="T80" fmla="*/ 135 w 602"/>
              <a:gd name="T81" fmla="*/ 70 h 538"/>
              <a:gd name="T82" fmla="*/ 156 w 602"/>
              <a:gd name="T83" fmla="*/ 120 h 538"/>
              <a:gd name="T84" fmla="*/ 325 w 602"/>
              <a:gd name="T85" fmla="*/ 120 h 538"/>
              <a:gd name="T86" fmla="*/ 340 w 602"/>
              <a:gd name="T87" fmla="*/ 176 h 538"/>
              <a:gd name="T88" fmla="*/ 177 w 602"/>
              <a:gd name="T89" fmla="*/ 176 h 538"/>
              <a:gd name="T90" fmla="*/ 226 w 602"/>
              <a:gd name="T91"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2" h="538">
                <a:moveTo>
                  <a:pt x="481" y="240"/>
                </a:moveTo>
                <a:lnTo>
                  <a:pt x="481" y="240"/>
                </a:lnTo>
                <a:cubicBezTo>
                  <a:pt x="410" y="240"/>
                  <a:pt x="354" y="191"/>
                  <a:pt x="354" y="120"/>
                </a:cubicBezTo>
                <a:cubicBezTo>
                  <a:pt x="354" y="49"/>
                  <a:pt x="410" y="0"/>
                  <a:pt x="481" y="0"/>
                </a:cubicBezTo>
                <a:cubicBezTo>
                  <a:pt x="544" y="0"/>
                  <a:pt x="601" y="49"/>
                  <a:pt x="601" y="120"/>
                </a:cubicBezTo>
                <a:cubicBezTo>
                  <a:pt x="601" y="191"/>
                  <a:pt x="544" y="240"/>
                  <a:pt x="481" y="240"/>
                </a:cubicBezTo>
                <a:close/>
                <a:moveTo>
                  <a:pt x="537" y="91"/>
                </a:moveTo>
                <a:lnTo>
                  <a:pt x="537" y="91"/>
                </a:lnTo>
                <a:cubicBezTo>
                  <a:pt x="424" y="91"/>
                  <a:pt x="424" y="91"/>
                  <a:pt x="424" y="91"/>
                </a:cubicBezTo>
                <a:cubicBezTo>
                  <a:pt x="403" y="91"/>
                  <a:pt x="396" y="106"/>
                  <a:pt x="396" y="120"/>
                </a:cubicBezTo>
                <a:cubicBezTo>
                  <a:pt x="396" y="134"/>
                  <a:pt x="403" y="148"/>
                  <a:pt x="424" y="148"/>
                </a:cubicBezTo>
                <a:cubicBezTo>
                  <a:pt x="537" y="148"/>
                  <a:pt x="537" y="148"/>
                  <a:pt x="537" y="148"/>
                </a:cubicBezTo>
                <a:cubicBezTo>
                  <a:pt x="551" y="148"/>
                  <a:pt x="566" y="134"/>
                  <a:pt x="566" y="120"/>
                </a:cubicBezTo>
                <a:cubicBezTo>
                  <a:pt x="566" y="106"/>
                  <a:pt x="551" y="91"/>
                  <a:pt x="537" y="91"/>
                </a:cubicBezTo>
                <a:close/>
                <a:moveTo>
                  <a:pt x="226" y="325"/>
                </a:moveTo>
                <a:lnTo>
                  <a:pt x="226" y="325"/>
                </a:lnTo>
                <a:cubicBezTo>
                  <a:pt x="467" y="311"/>
                  <a:pt x="467" y="311"/>
                  <a:pt x="467" y="311"/>
                </a:cubicBezTo>
                <a:cubicBezTo>
                  <a:pt x="488" y="268"/>
                  <a:pt x="488" y="268"/>
                  <a:pt x="488" y="268"/>
                </a:cubicBezTo>
                <a:cubicBezTo>
                  <a:pt x="516" y="268"/>
                  <a:pt x="537" y="261"/>
                  <a:pt x="559" y="247"/>
                </a:cubicBezTo>
                <a:cubicBezTo>
                  <a:pt x="516" y="346"/>
                  <a:pt x="516" y="346"/>
                  <a:pt x="516" y="346"/>
                </a:cubicBezTo>
                <a:lnTo>
                  <a:pt x="516" y="346"/>
                </a:lnTo>
                <a:cubicBezTo>
                  <a:pt x="509" y="360"/>
                  <a:pt x="502" y="367"/>
                  <a:pt x="488" y="367"/>
                </a:cubicBezTo>
                <a:lnTo>
                  <a:pt x="488" y="367"/>
                </a:lnTo>
                <a:cubicBezTo>
                  <a:pt x="248" y="381"/>
                  <a:pt x="248" y="381"/>
                  <a:pt x="248" y="381"/>
                </a:cubicBezTo>
                <a:cubicBezTo>
                  <a:pt x="262" y="424"/>
                  <a:pt x="262" y="424"/>
                  <a:pt x="262" y="424"/>
                </a:cubicBezTo>
                <a:cubicBezTo>
                  <a:pt x="523" y="424"/>
                  <a:pt x="523" y="424"/>
                  <a:pt x="523" y="424"/>
                </a:cubicBezTo>
                <a:cubicBezTo>
                  <a:pt x="559" y="424"/>
                  <a:pt x="580" y="445"/>
                  <a:pt x="580" y="480"/>
                </a:cubicBezTo>
                <a:cubicBezTo>
                  <a:pt x="580" y="509"/>
                  <a:pt x="559" y="537"/>
                  <a:pt x="523" y="537"/>
                </a:cubicBezTo>
                <a:cubicBezTo>
                  <a:pt x="495" y="537"/>
                  <a:pt x="467" y="509"/>
                  <a:pt x="467" y="480"/>
                </a:cubicBezTo>
                <a:cubicBezTo>
                  <a:pt x="205" y="480"/>
                  <a:pt x="205" y="480"/>
                  <a:pt x="205" y="480"/>
                </a:cubicBezTo>
                <a:cubicBezTo>
                  <a:pt x="205" y="509"/>
                  <a:pt x="177" y="537"/>
                  <a:pt x="149" y="537"/>
                </a:cubicBezTo>
                <a:cubicBezTo>
                  <a:pt x="120" y="537"/>
                  <a:pt x="92" y="509"/>
                  <a:pt x="92" y="480"/>
                </a:cubicBezTo>
                <a:cubicBezTo>
                  <a:pt x="92" y="445"/>
                  <a:pt x="120" y="424"/>
                  <a:pt x="149" y="424"/>
                </a:cubicBezTo>
                <a:cubicBezTo>
                  <a:pt x="198" y="424"/>
                  <a:pt x="198" y="424"/>
                  <a:pt x="198" y="424"/>
                </a:cubicBezTo>
                <a:cubicBezTo>
                  <a:pt x="92" y="113"/>
                  <a:pt x="92" y="113"/>
                  <a:pt x="92" y="113"/>
                </a:cubicBezTo>
                <a:cubicBezTo>
                  <a:pt x="29" y="113"/>
                  <a:pt x="29" y="113"/>
                  <a:pt x="29" y="113"/>
                </a:cubicBezTo>
                <a:cubicBezTo>
                  <a:pt x="7" y="113"/>
                  <a:pt x="0" y="98"/>
                  <a:pt x="0" y="84"/>
                </a:cubicBezTo>
                <a:cubicBezTo>
                  <a:pt x="0" y="63"/>
                  <a:pt x="7" y="56"/>
                  <a:pt x="29" y="56"/>
                </a:cubicBezTo>
                <a:cubicBezTo>
                  <a:pt x="113" y="56"/>
                  <a:pt x="113" y="56"/>
                  <a:pt x="113" y="56"/>
                </a:cubicBezTo>
                <a:cubicBezTo>
                  <a:pt x="120" y="56"/>
                  <a:pt x="135" y="63"/>
                  <a:pt x="135" y="70"/>
                </a:cubicBezTo>
                <a:lnTo>
                  <a:pt x="135" y="70"/>
                </a:lnTo>
                <a:cubicBezTo>
                  <a:pt x="156" y="120"/>
                  <a:pt x="156" y="120"/>
                  <a:pt x="156" y="120"/>
                </a:cubicBezTo>
                <a:cubicBezTo>
                  <a:pt x="325" y="120"/>
                  <a:pt x="325" y="120"/>
                  <a:pt x="325" y="120"/>
                </a:cubicBezTo>
                <a:cubicBezTo>
                  <a:pt x="325" y="141"/>
                  <a:pt x="332" y="162"/>
                  <a:pt x="340" y="176"/>
                </a:cubicBezTo>
                <a:cubicBezTo>
                  <a:pt x="177" y="176"/>
                  <a:pt x="177" y="176"/>
                  <a:pt x="177" y="176"/>
                </a:cubicBezTo>
                <a:lnTo>
                  <a:pt x="226"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3" name="Freeform 119"/>
          <p:cNvSpPr>
            <a:spLocks noChangeArrowheads="1"/>
          </p:cNvSpPr>
          <p:nvPr/>
        </p:nvSpPr>
        <p:spPr bwMode="auto">
          <a:xfrm>
            <a:off x="4172980" y="5837770"/>
            <a:ext cx="584048" cy="516467"/>
          </a:xfrm>
          <a:custGeom>
            <a:avLst/>
            <a:gdLst>
              <a:gd name="T0" fmla="*/ 481 w 609"/>
              <a:gd name="T1" fmla="*/ 240 h 538"/>
              <a:gd name="T2" fmla="*/ 481 w 609"/>
              <a:gd name="T3" fmla="*/ 240 h 538"/>
              <a:gd name="T4" fmla="*/ 361 w 609"/>
              <a:gd name="T5" fmla="*/ 120 h 538"/>
              <a:gd name="T6" fmla="*/ 481 w 609"/>
              <a:gd name="T7" fmla="*/ 0 h 538"/>
              <a:gd name="T8" fmla="*/ 608 w 609"/>
              <a:gd name="T9" fmla="*/ 120 h 538"/>
              <a:gd name="T10" fmla="*/ 481 w 609"/>
              <a:gd name="T11" fmla="*/ 240 h 538"/>
              <a:gd name="T12" fmla="*/ 537 w 609"/>
              <a:gd name="T13" fmla="*/ 91 h 538"/>
              <a:gd name="T14" fmla="*/ 537 w 609"/>
              <a:gd name="T15" fmla="*/ 91 h 538"/>
              <a:gd name="T16" fmla="*/ 509 w 609"/>
              <a:gd name="T17" fmla="*/ 91 h 538"/>
              <a:gd name="T18" fmla="*/ 509 w 609"/>
              <a:gd name="T19" fmla="*/ 63 h 538"/>
              <a:gd name="T20" fmla="*/ 481 w 609"/>
              <a:gd name="T21" fmla="*/ 35 h 538"/>
              <a:gd name="T22" fmla="*/ 452 w 609"/>
              <a:gd name="T23" fmla="*/ 63 h 538"/>
              <a:gd name="T24" fmla="*/ 452 w 609"/>
              <a:gd name="T25" fmla="*/ 91 h 538"/>
              <a:gd name="T26" fmla="*/ 424 w 609"/>
              <a:gd name="T27" fmla="*/ 91 h 538"/>
              <a:gd name="T28" fmla="*/ 396 w 609"/>
              <a:gd name="T29" fmla="*/ 120 h 538"/>
              <a:gd name="T30" fmla="*/ 424 w 609"/>
              <a:gd name="T31" fmla="*/ 148 h 538"/>
              <a:gd name="T32" fmla="*/ 452 w 609"/>
              <a:gd name="T33" fmla="*/ 148 h 538"/>
              <a:gd name="T34" fmla="*/ 452 w 609"/>
              <a:gd name="T35" fmla="*/ 176 h 538"/>
              <a:gd name="T36" fmla="*/ 481 w 609"/>
              <a:gd name="T37" fmla="*/ 205 h 538"/>
              <a:gd name="T38" fmla="*/ 509 w 609"/>
              <a:gd name="T39" fmla="*/ 176 h 538"/>
              <a:gd name="T40" fmla="*/ 509 w 609"/>
              <a:gd name="T41" fmla="*/ 148 h 538"/>
              <a:gd name="T42" fmla="*/ 537 w 609"/>
              <a:gd name="T43" fmla="*/ 148 h 538"/>
              <a:gd name="T44" fmla="*/ 565 w 609"/>
              <a:gd name="T45" fmla="*/ 120 h 538"/>
              <a:gd name="T46" fmla="*/ 537 w 609"/>
              <a:gd name="T47" fmla="*/ 91 h 538"/>
              <a:gd name="T48" fmla="*/ 233 w 609"/>
              <a:gd name="T49" fmla="*/ 325 h 538"/>
              <a:gd name="T50" fmla="*/ 233 w 609"/>
              <a:gd name="T51" fmla="*/ 325 h 538"/>
              <a:gd name="T52" fmla="*/ 474 w 609"/>
              <a:gd name="T53" fmla="*/ 311 h 538"/>
              <a:gd name="T54" fmla="*/ 495 w 609"/>
              <a:gd name="T55" fmla="*/ 268 h 538"/>
              <a:gd name="T56" fmla="*/ 565 w 609"/>
              <a:gd name="T57" fmla="*/ 247 h 538"/>
              <a:gd name="T58" fmla="*/ 516 w 609"/>
              <a:gd name="T59" fmla="*/ 346 h 538"/>
              <a:gd name="T60" fmla="*/ 516 w 609"/>
              <a:gd name="T61" fmla="*/ 346 h 538"/>
              <a:gd name="T62" fmla="*/ 495 w 609"/>
              <a:gd name="T63" fmla="*/ 367 h 538"/>
              <a:gd name="T64" fmla="*/ 495 w 609"/>
              <a:gd name="T65" fmla="*/ 367 h 538"/>
              <a:gd name="T66" fmla="*/ 247 w 609"/>
              <a:gd name="T67" fmla="*/ 381 h 538"/>
              <a:gd name="T68" fmla="*/ 262 w 609"/>
              <a:gd name="T69" fmla="*/ 424 h 538"/>
              <a:gd name="T70" fmla="*/ 530 w 609"/>
              <a:gd name="T71" fmla="*/ 424 h 538"/>
              <a:gd name="T72" fmla="*/ 587 w 609"/>
              <a:gd name="T73" fmla="*/ 480 h 538"/>
              <a:gd name="T74" fmla="*/ 530 w 609"/>
              <a:gd name="T75" fmla="*/ 537 h 538"/>
              <a:gd name="T76" fmla="*/ 474 w 609"/>
              <a:gd name="T77" fmla="*/ 480 h 538"/>
              <a:gd name="T78" fmla="*/ 212 w 609"/>
              <a:gd name="T79" fmla="*/ 480 h 538"/>
              <a:gd name="T80" fmla="*/ 156 w 609"/>
              <a:gd name="T81" fmla="*/ 537 h 538"/>
              <a:gd name="T82" fmla="*/ 99 w 609"/>
              <a:gd name="T83" fmla="*/ 480 h 538"/>
              <a:gd name="T84" fmla="*/ 156 w 609"/>
              <a:gd name="T85" fmla="*/ 424 h 538"/>
              <a:gd name="T86" fmla="*/ 205 w 609"/>
              <a:gd name="T87" fmla="*/ 424 h 538"/>
              <a:gd name="T88" fmla="*/ 92 w 609"/>
              <a:gd name="T89" fmla="*/ 113 h 538"/>
              <a:gd name="T90" fmla="*/ 28 w 609"/>
              <a:gd name="T91" fmla="*/ 113 h 538"/>
              <a:gd name="T92" fmla="*/ 0 w 609"/>
              <a:gd name="T93" fmla="*/ 84 h 538"/>
              <a:gd name="T94" fmla="*/ 28 w 609"/>
              <a:gd name="T95" fmla="*/ 56 h 538"/>
              <a:gd name="T96" fmla="*/ 113 w 609"/>
              <a:gd name="T97" fmla="*/ 56 h 538"/>
              <a:gd name="T98" fmla="*/ 141 w 609"/>
              <a:gd name="T99" fmla="*/ 70 h 538"/>
              <a:gd name="T100" fmla="*/ 141 w 609"/>
              <a:gd name="T101" fmla="*/ 70 h 538"/>
              <a:gd name="T102" fmla="*/ 156 w 609"/>
              <a:gd name="T103" fmla="*/ 120 h 538"/>
              <a:gd name="T104" fmla="*/ 332 w 609"/>
              <a:gd name="T105" fmla="*/ 120 h 538"/>
              <a:gd name="T106" fmla="*/ 346 w 609"/>
              <a:gd name="T107" fmla="*/ 176 h 538"/>
              <a:gd name="T108" fmla="*/ 177 w 609"/>
              <a:gd name="T109" fmla="*/ 176 h 538"/>
              <a:gd name="T110" fmla="*/ 233 w 609"/>
              <a:gd name="T111" fmla="*/ 32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9" h="538">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lnTo>
                  <a:pt x="516" y="346"/>
                </a:lnTo>
                <a:cubicBezTo>
                  <a:pt x="516" y="360"/>
                  <a:pt x="502" y="367"/>
                  <a:pt x="495" y="367"/>
                </a:cubicBezTo>
                <a:lnTo>
                  <a:pt x="495" y="367"/>
                </a:ln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lnTo>
                  <a:pt x="141" y="70"/>
                </a:ln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4" name="Freeform 120"/>
          <p:cNvSpPr>
            <a:spLocks noChangeArrowheads="1"/>
          </p:cNvSpPr>
          <p:nvPr/>
        </p:nvSpPr>
        <p:spPr bwMode="auto">
          <a:xfrm>
            <a:off x="3161479" y="5888570"/>
            <a:ext cx="579814" cy="461432"/>
          </a:xfrm>
          <a:custGeom>
            <a:avLst/>
            <a:gdLst>
              <a:gd name="T0" fmla="*/ 601 w 602"/>
              <a:gd name="T1" fmla="*/ 106 h 482"/>
              <a:gd name="T2" fmla="*/ 601 w 602"/>
              <a:gd name="T3" fmla="*/ 106 h 482"/>
              <a:gd name="T4" fmla="*/ 601 w 602"/>
              <a:gd name="T5" fmla="*/ 106 h 482"/>
              <a:gd name="T6" fmla="*/ 516 w 602"/>
              <a:gd name="T7" fmla="*/ 290 h 482"/>
              <a:gd name="T8" fmla="*/ 516 w 602"/>
              <a:gd name="T9" fmla="*/ 290 h 482"/>
              <a:gd name="T10" fmla="*/ 495 w 602"/>
              <a:gd name="T11" fmla="*/ 311 h 482"/>
              <a:gd name="T12" fmla="*/ 495 w 602"/>
              <a:gd name="T13" fmla="*/ 311 h 482"/>
              <a:gd name="T14" fmla="*/ 247 w 602"/>
              <a:gd name="T15" fmla="*/ 325 h 482"/>
              <a:gd name="T16" fmla="*/ 261 w 602"/>
              <a:gd name="T17" fmla="*/ 368 h 482"/>
              <a:gd name="T18" fmla="*/ 530 w 602"/>
              <a:gd name="T19" fmla="*/ 368 h 482"/>
              <a:gd name="T20" fmla="*/ 587 w 602"/>
              <a:gd name="T21" fmla="*/ 424 h 482"/>
              <a:gd name="T22" fmla="*/ 530 w 602"/>
              <a:gd name="T23" fmla="*/ 481 h 482"/>
              <a:gd name="T24" fmla="*/ 474 w 602"/>
              <a:gd name="T25" fmla="*/ 424 h 482"/>
              <a:gd name="T26" fmla="*/ 205 w 602"/>
              <a:gd name="T27" fmla="*/ 424 h 482"/>
              <a:gd name="T28" fmla="*/ 148 w 602"/>
              <a:gd name="T29" fmla="*/ 481 h 482"/>
              <a:gd name="T30" fmla="*/ 92 w 602"/>
              <a:gd name="T31" fmla="*/ 424 h 482"/>
              <a:gd name="T32" fmla="*/ 148 w 602"/>
              <a:gd name="T33" fmla="*/ 368 h 482"/>
              <a:gd name="T34" fmla="*/ 205 w 602"/>
              <a:gd name="T35" fmla="*/ 368 h 482"/>
              <a:gd name="T36" fmla="*/ 92 w 602"/>
              <a:gd name="T37" fmla="*/ 57 h 482"/>
              <a:gd name="T38" fmla="*/ 28 w 602"/>
              <a:gd name="T39" fmla="*/ 57 h 482"/>
              <a:gd name="T40" fmla="*/ 0 w 602"/>
              <a:gd name="T41" fmla="*/ 28 h 482"/>
              <a:gd name="T42" fmla="*/ 28 w 602"/>
              <a:gd name="T43" fmla="*/ 0 h 482"/>
              <a:gd name="T44" fmla="*/ 113 w 602"/>
              <a:gd name="T45" fmla="*/ 0 h 482"/>
              <a:gd name="T46" fmla="*/ 141 w 602"/>
              <a:gd name="T47" fmla="*/ 14 h 482"/>
              <a:gd name="T48" fmla="*/ 141 w 602"/>
              <a:gd name="T49" fmla="*/ 14 h 482"/>
              <a:gd name="T50" fmla="*/ 156 w 602"/>
              <a:gd name="T51" fmla="*/ 64 h 482"/>
              <a:gd name="T52" fmla="*/ 572 w 602"/>
              <a:gd name="T53" fmla="*/ 64 h 482"/>
              <a:gd name="T54" fmla="*/ 601 w 602"/>
              <a:gd name="T55" fmla="*/ 92 h 482"/>
              <a:gd name="T56" fmla="*/ 601 w 602"/>
              <a:gd name="T57" fmla="*/ 106 h 482"/>
              <a:gd name="T58" fmla="*/ 177 w 602"/>
              <a:gd name="T59" fmla="*/ 120 h 482"/>
              <a:gd name="T60" fmla="*/ 177 w 602"/>
              <a:gd name="T61" fmla="*/ 120 h 482"/>
              <a:gd name="T62" fmla="*/ 226 w 602"/>
              <a:gd name="T63" fmla="*/ 269 h 482"/>
              <a:gd name="T64" fmla="*/ 474 w 602"/>
              <a:gd name="T65" fmla="*/ 255 h 482"/>
              <a:gd name="T66" fmla="*/ 530 w 602"/>
              <a:gd name="T67" fmla="*/ 120 h 482"/>
              <a:gd name="T68" fmla="*/ 177 w 602"/>
              <a:gd name="T69" fmla="*/ 1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2" h="482">
                <a:moveTo>
                  <a:pt x="601" y="106"/>
                </a:moveTo>
                <a:lnTo>
                  <a:pt x="601" y="106"/>
                </a:lnTo>
                <a:lnTo>
                  <a:pt x="601" y="106"/>
                </a:lnTo>
                <a:cubicBezTo>
                  <a:pt x="516" y="290"/>
                  <a:pt x="516" y="290"/>
                  <a:pt x="516" y="290"/>
                </a:cubicBezTo>
                <a:lnTo>
                  <a:pt x="516" y="290"/>
                </a:lnTo>
                <a:cubicBezTo>
                  <a:pt x="509" y="304"/>
                  <a:pt x="502" y="311"/>
                  <a:pt x="495" y="311"/>
                </a:cubicBezTo>
                <a:lnTo>
                  <a:pt x="495" y="311"/>
                </a:lnTo>
                <a:cubicBezTo>
                  <a:pt x="247" y="325"/>
                  <a:pt x="247" y="325"/>
                  <a:pt x="247" y="325"/>
                </a:cubicBezTo>
                <a:cubicBezTo>
                  <a:pt x="261" y="368"/>
                  <a:pt x="261" y="368"/>
                  <a:pt x="261" y="368"/>
                </a:cubicBezTo>
                <a:cubicBezTo>
                  <a:pt x="530" y="368"/>
                  <a:pt x="530" y="368"/>
                  <a:pt x="530" y="368"/>
                </a:cubicBezTo>
                <a:cubicBezTo>
                  <a:pt x="558" y="368"/>
                  <a:pt x="587" y="389"/>
                  <a:pt x="587" y="424"/>
                </a:cubicBezTo>
                <a:cubicBezTo>
                  <a:pt x="587" y="453"/>
                  <a:pt x="558" y="481"/>
                  <a:pt x="530" y="481"/>
                </a:cubicBezTo>
                <a:cubicBezTo>
                  <a:pt x="495" y="481"/>
                  <a:pt x="474" y="453"/>
                  <a:pt x="474" y="424"/>
                </a:cubicBezTo>
                <a:cubicBezTo>
                  <a:pt x="205" y="424"/>
                  <a:pt x="205" y="424"/>
                  <a:pt x="205" y="424"/>
                </a:cubicBezTo>
                <a:cubicBezTo>
                  <a:pt x="205" y="453"/>
                  <a:pt x="184" y="481"/>
                  <a:pt x="148" y="481"/>
                </a:cubicBezTo>
                <a:cubicBezTo>
                  <a:pt x="120" y="481"/>
                  <a:pt x="92" y="453"/>
                  <a:pt x="92" y="424"/>
                </a:cubicBezTo>
                <a:cubicBezTo>
                  <a:pt x="92" y="389"/>
                  <a:pt x="120" y="368"/>
                  <a:pt x="148" y="368"/>
                </a:cubicBezTo>
                <a:cubicBezTo>
                  <a:pt x="205" y="368"/>
                  <a:pt x="205" y="368"/>
                  <a:pt x="205" y="368"/>
                </a:cubicBezTo>
                <a:cubicBezTo>
                  <a:pt x="92" y="57"/>
                  <a:pt x="92" y="57"/>
                  <a:pt x="92" y="57"/>
                </a:cubicBezTo>
                <a:cubicBezTo>
                  <a:pt x="28" y="57"/>
                  <a:pt x="28" y="57"/>
                  <a:pt x="28" y="57"/>
                </a:cubicBezTo>
                <a:cubicBezTo>
                  <a:pt x="14" y="57"/>
                  <a:pt x="0" y="42"/>
                  <a:pt x="0" y="28"/>
                </a:cubicBezTo>
                <a:cubicBezTo>
                  <a:pt x="0" y="7"/>
                  <a:pt x="14" y="0"/>
                  <a:pt x="28" y="0"/>
                </a:cubicBezTo>
                <a:cubicBezTo>
                  <a:pt x="113" y="0"/>
                  <a:pt x="113" y="0"/>
                  <a:pt x="113" y="0"/>
                </a:cubicBezTo>
                <a:cubicBezTo>
                  <a:pt x="127" y="0"/>
                  <a:pt x="134" y="7"/>
                  <a:pt x="141" y="14"/>
                </a:cubicBezTo>
                <a:lnTo>
                  <a:pt x="141" y="14"/>
                </a:lnTo>
                <a:cubicBezTo>
                  <a:pt x="156" y="64"/>
                  <a:pt x="156" y="64"/>
                  <a:pt x="156" y="64"/>
                </a:cubicBezTo>
                <a:cubicBezTo>
                  <a:pt x="572" y="64"/>
                  <a:pt x="572" y="64"/>
                  <a:pt x="572" y="64"/>
                </a:cubicBezTo>
                <a:cubicBezTo>
                  <a:pt x="594" y="64"/>
                  <a:pt x="601" y="78"/>
                  <a:pt x="601" y="92"/>
                </a:cubicBezTo>
                <a:cubicBezTo>
                  <a:pt x="601" y="99"/>
                  <a:pt x="601" y="99"/>
                  <a:pt x="601" y="106"/>
                </a:cubicBezTo>
                <a:close/>
                <a:moveTo>
                  <a:pt x="177" y="120"/>
                </a:moveTo>
                <a:lnTo>
                  <a:pt x="177" y="120"/>
                </a:lnTo>
                <a:cubicBezTo>
                  <a:pt x="226" y="269"/>
                  <a:pt x="226" y="269"/>
                  <a:pt x="226" y="269"/>
                </a:cubicBezTo>
                <a:cubicBezTo>
                  <a:pt x="474" y="255"/>
                  <a:pt x="474" y="255"/>
                  <a:pt x="474" y="255"/>
                </a:cubicBezTo>
                <a:cubicBezTo>
                  <a:pt x="530" y="120"/>
                  <a:pt x="530" y="120"/>
                  <a:pt x="530" y="120"/>
                </a:cubicBezTo>
                <a:lnTo>
                  <a:pt x="177" y="12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5" name="Freeform 121"/>
          <p:cNvSpPr>
            <a:spLocks noChangeArrowheads="1"/>
          </p:cNvSpPr>
          <p:nvPr/>
        </p:nvSpPr>
        <p:spPr bwMode="auto">
          <a:xfrm>
            <a:off x="14304942" y="4864103"/>
            <a:ext cx="579817" cy="469899"/>
          </a:xfrm>
          <a:custGeom>
            <a:avLst/>
            <a:gdLst>
              <a:gd name="T0" fmla="*/ 573 w 602"/>
              <a:gd name="T1" fmla="*/ 487 h 488"/>
              <a:gd name="T2" fmla="*/ 573 w 602"/>
              <a:gd name="T3" fmla="*/ 487 h 488"/>
              <a:gd name="T4" fmla="*/ 28 w 602"/>
              <a:gd name="T5" fmla="*/ 487 h 488"/>
              <a:gd name="T6" fmla="*/ 0 w 602"/>
              <a:gd name="T7" fmla="*/ 459 h 488"/>
              <a:gd name="T8" fmla="*/ 0 w 602"/>
              <a:gd name="T9" fmla="*/ 85 h 488"/>
              <a:gd name="T10" fmla="*/ 28 w 602"/>
              <a:gd name="T11" fmla="*/ 56 h 488"/>
              <a:gd name="T12" fmla="*/ 148 w 602"/>
              <a:gd name="T13" fmla="*/ 56 h 488"/>
              <a:gd name="T14" fmla="*/ 191 w 602"/>
              <a:gd name="T15" fmla="*/ 14 h 488"/>
              <a:gd name="T16" fmla="*/ 212 w 602"/>
              <a:gd name="T17" fmla="*/ 0 h 488"/>
              <a:gd name="T18" fmla="*/ 382 w 602"/>
              <a:gd name="T19" fmla="*/ 0 h 488"/>
              <a:gd name="T20" fmla="*/ 403 w 602"/>
              <a:gd name="T21" fmla="*/ 7 h 488"/>
              <a:gd name="T22" fmla="*/ 403 w 602"/>
              <a:gd name="T23" fmla="*/ 7 h 488"/>
              <a:gd name="T24" fmla="*/ 452 w 602"/>
              <a:gd name="T25" fmla="*/ 56 h 488"/>
              <a:gd name="T26" fmla="*/ 573 w 602"/>
              <a:gd name="T27" fmla="*/ 56 h 488"/>
              <a:gd name="T28" fmla="*/ 601 w 602"/>
              <a:gd name="T29" fmla="*/ 85 h 488"/>
              <a:gd name="T30" fmla="*/ 601 w 602"/>
              <a:gd name="T31" fmla="*/ 459 h 488"/>
              <a:gd name="T32" fmla="*/ 573 w 602"/>
              <a:gd name="T33" fmla="*/ 487 h 488"/>
              <a:gd name="T34" fmla="*/ 297 w 602"/>
              <a:gd name="T35" fmla="*/ 92 h 488"/>
              <a:gd name="T36" fmla="*/ 297 w 602"/>
              <a:gd name="T37" fmla="*/ 92 h 488"/>
              <a:gd name="T38" fmla="*/ 127 w 602"/>
              <a:gd name="T39" fmla="*/ 261 h 488"/>
              <a:gd name="T40" fmla="*/ 297 w 602"/>
              <a:gd name="T41" fmla="*/ 431 h 488"/>
              <a:gd name="T42" fmla="*/ 466 w 602"/>
              <a:gd name="T43" fmla="*/ 261 h 488"/>
              <a:gd name="T44" fmla="*/ 297 w 602"/>
              <a:gd name="T45" fmla="*/ 92 h 488"/>
              <a:gd name="T46" fmla="*/ 297 w 602"/>
              <a:gd name="T47" fmla="*/ 374 h 488"/>
              <a:gd name="T48" fmla="*/ 297 w 602"/>
              <a:gd name="T49" fmla="*/ 374 h 488"/>
              <a:gd name="T50" fmla="*/ 184 w 602"/>
              <a:gd name="T51" fmla="*/ 261 h 488"/>
              <a:gd name="T52" fmla="*/ 297 w 602"/>
              <a:gd name="T53" fmla="*/ 148 h 488"/>
              <a:gd name="T54" fmla="*/ 410 w 602"/>
              <a:gd name="T55" fmla="*/ 261 h 488"/>
              <a:gd name="T56" fmla="*/ 297 w 602"/>
              <a:gd name="T57" fmla="*/ 374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2" h="488">
                <a:moveTo>
                  <a:pt x="573" y="487"/>
                </a:moveTo>
                <a:lnTo>
                  <a:pt x="573" y="487"/>
                </a:lnTo>
                <a:cubicBezTo>
                  <a:pt x="28" y="487"/>
                  <a:pt x="28" y="487"/>
                  <a:pt x="28" y="487"/>
                </a:cubicBezTo>
                <a:cubicBezTo>
                  <a:pt x="7" y="487"/>
                  <a:pt x="0" y="480"/>
                  <a:pt x="0" y="459"/>
                </a:cubicBezTo>
                <a:cubicBezTo>
                  <a:pt x="0" y="85"/>
                  <a:pt x="0" y="85"/>
                  <a:pt x="0" y="85"/>
                </a:cubicBezTo>
                <a:cubicBezTo>
                  <a:pt x="0" y="71"/>
                  <a:pt x="7" y="56"/>
                  <a:pt x="28" y="56"/>
                </a:cubicBezTo>
                <a:cubicBezTo>
                  <a:pt x="148" y="56"/>
                  <a:pt x="148" y="56"/>
                  <a:pt x="148" y="56"/>
                </a:cubicBezTo>
                <a:cubicBezTo>
                  <a:pt x="191" y="14"/>
                  <a:pt x="191" y="14"/>
                  <a:pt x="191" y="14"/>
                </a:cubicBezTo>
                <a:cubicBezTo>
                  <a:pt x="198" y="7"/>
                  <a:pt x="205" y="0"/>
                  <a:pt x="212" y="0"/>
                </a:cubicBezTo>
                <a:cubicBezTo>
                  <a:pt x="382" y="0"/>
                  <a:pt x="382" y="0"/>
                  <a:pt x="382" y="0"/>
                </a:cubicBezTo>
                <a:cubicBezTo>
                  <a:pt x="389" y="0"/>
                  <a:pt x="396" y="0"/>
                  <a:pt x="403" y="7"/>
                </a:cubicBezTo>
                <a:lnTo>
                  <a:pt x="403" y="7"/>
                </a:lnTo>
                <a:cubicBezTo>
                  <a:pt x="452" y="56"/>
                  <a:pt x="452" y="56"/>
                  <a:pt x="452" y="56"/>
                </a:cubicBezTo>
                <a:cubicBezTo>
                  <a:pt x="573" y="56"/>
                  <a:pt x="573" y="56"/>
                  <a:pt x="573" y="56"/>
                </a:cubicBezTo>
                <a:cubicBezTo>
                  <a:pt x="587" y="56"/>
                  <a:pt x="601" y="71"/>
                  <a:pt x="601" y="85"/>
                </a:cubicBezTo>
                <a:cubicBezTo>
                  <a:pt x="601" y="459"/>
                  <a:pt x="601" y="459"/>
                  <a:pt x="601" y="459"/>
                </a:cubicBezTo>
                <a:cubicBezTo>
                  <a:pt x="601" y="480"/>
                  <a:pt x="587" y="487"/>
                  <a:pt x="573" y="487"/>
                </a:cubicBezTo>
                <a:close/>
                <a:moveTo>
                  <a:pt x="297" y="92"/>
                </a:moveTo>
                <a:lnTo>
                  <a:pt x="297" y="92"/>
                </a:lnTo>
                <a:cubicBezTo>
                  <a:pt x="205" y="92"/>
                  <a:pt x="127" y="169"/>
                  <a:pt x="127" y="261"/>
                </a:cubicBezTo>
                <a:cubicBezTo>
                  <a:pt x="127" y="360"/>
                  <a:pt x="205" y="431"/>
                  <a:pt x="297" y="431"/>
                </a:cubicBezTo>
                <a:cubicBezTo>
                  <a:pt x="396" y="431"/>
                  <a:pt x="466" y="360"/>
                  <a:pt x="466" y="261"/>
                </a:cubicBezTo>
                <a:cubicBezTo>
                  <a:pt x="466" y="169"/>
                  <a:pt x="396" y="92"/>
                  <a:pt x="297" y="92"/>
                </a:cubicBezTo>
                <a:close/>
                <a:moveTo>
                  <a:pt x="297" y="374"/>
                </a:moveTo>
                <a:lnTo>
                  <a:pt x="297" y="374"/>
                </a:lnTo>
                <a:cubicBezTo>
                  <a:pt x="233" y="374"/>
                  <a:pt x="184" y="325"/>
                  <a:pt x="184" y="261"/>
                </a:cubicBezTo>
                <a:cubicBezTo>
                  <a:pt x="184" y="198"/>
                  <a:pt x="233" y="148"/>
                  <a:pt x="297" y="148"/>
                </a:cubicBezTo>
                <a:cubicBezTo>
                  <a:pt x="361" y="148"/>
                  <a:pt x="410" y="198"/>
                  <a:pt x="410" y="261"/>
                </a:cubicBezTo>
                <a:cubicBezTo>
                  <a:pt x="410" y="325"/>
                  <a:pt x="361" y="374"/>
                  <a:pt x="297" y="37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6" name="Freeform 122"/>
          <p:cNvSpPr>
            <a:spLocks noChangeArrowheads="1"/>
          </p:cNvSpPr>
          <p:nvPr/>
        </p:nvSpPr>
        <p:spPr bwMode="auto">
          <a:xfrm>
            <a:off x="13284976" y="4809068"/>
            <a:ext cx="562884" cy="579968"/>
          </a:xfrm>
          <a:custGeom>
            <a:avLst/>
            <a:gdLst>
              <a:gd name="T0" fmla="*/ 587 w 588"/>
              <a:gd name="T1" fmla="*/ 460 h 602"/>
              <a:gd name="T2" fmla="*/ 587 w 588"/>
              <a:gd name="T3" fmla="*/ 460 h 602"/>
              <a:gd name="T4" fmla="*/ 480 w 588"/>
              <a:gd name="T5" fmla="*/ 516 h 602"/>
              <a:gd name="T6" fmla="*/ 382 w 588"/>
              <a:gd name="T7" fmla="*/ 460 h 602"/>
              <a:gd name="T8" fmla="*/ 480 w 588"/>
              <a:gd name="T9" fmla="*/ 403 h 602"/>
              <a:gd name="T10" fmla="*/ 530 w 588"/>
              <a:gd name="T11" fmla="*/ 410 h 602"/>
              <a:gd name="T12" fmla="*/ 530 w 588"/>
              <a:gd name="T13" fmla="*/ 361 h 602"/>
              <a:gd name="T14" fmla="*/ 530 w 588"/>
              <a:gd name="T15" fmla="*/ 177 h 602"/>
              <a:gd name="T16" fmla="*/ 212 w 588"/>
              <a:gd name="T17" fmla="*/ 248 h 602"/>
              <a:gd name="T18" fmla="*/ 212 w 588"/>
              <a:gd name="T19" fmla="*/ 544 h 602"/>
              <a:gd name="T20" fmla="*/ 106 w 588"/>
              <a:gd name="T21" fmla="*/ 601 h 602"/>
              <a:gd name="T22" fmla="*/ 0 w 588"/>
              <a:gd name="T23" fmla="*/ 544 h 602"/>
              <a:gd name="T24" fmla="*/ 106 w 588"/>
              <a:gd name="T25" fmla="*/ 488 h 602"/>
              <a:gd name="T26" fmla="*/ 155 w 588"/>
              <a:gd name="T27" fmla="*/ 495 h 602"/>
              <a:gd name="T28" fmla="*/ 155 w 588"/>
              <a:gd name="T29" fmla="*/ 453 h 602"/>
              <a:gd name="T30" fmla="*/ 155 w 588"/>
              <a:gd name="T31" fmla="*/ 113 h 602"/>
              <a:gd name="T32" fmla="*/ 184 w 588"/>
              <a:gd name="T33" fmla="*/ 85 h 602"/>
              <a:gd name="T34" fmla="*/ 558 w 588"/>
              <a:gd name="T35" fmla="*/ 0 h 602"/>
              <a:gd name="T36" fmla="*/ 587 w 588"/>
              <a:gd name="T37" fmla="*/ 29 h 602"/>
              <a:gd name="T38" fmla="*/ 587 w 588"/>
              <a:gd name="T39" fmla="*/ 431 h 602"/>
              <a:gd name="T40" fmla="*/ 587 w 588"/>
              <a:gd name="T41" fmla="*/ 453 h 602"/>
              <a:gd name="T42" fmla="*/ 587 w 588"/>
              <a:gd name="T43" fmla="*/ 46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8" h="602">
                <a:moveTo>
                  <a:pt x="587" y="460"/>
                </a:moveTo>
                <a:lnTo>
                  <a:pt x="587" y="460"/>
                </a:lnTo>
                <a:cubicBezTo>
                  <a:pt x="587" y="495"/>
                  <a:pt x="537" y="516"/>
                  <a:pt x="480" y="516"/>
                </a:cubicBezTo>
                <a:cubicBezTo>
                  <a:pt x="424" y="516"/>
                  <a:pt x="382" y="495"/>
                  <a:pt x="382" y="460"/>
                </a:cubicBezTo>
                <a:cubicBezTo>
                  <a:pt x="382" y="431"/>
                  <a:pt x="424" y="403"/>
                  <a:pt x="480" y="403"/>
                </a:cubicBezTo>
                <a:cubicBezTo>
                  <a:pt x="502" y="403"/>
                  <a:pt x="516" y="410"/>
                  <a:pt x="530" y="410"/>
                </a:cubicBezTo>
                <a:cubicBezTo>
                  <a:pt x="530" y="361"/>
                  <a:pt x="530" y="361"/>
                  <a:pt x="530" y="361"/>
                </a:cubicBezTo>
                <a:cubicBezTo>
                  <a:pt x="530" y="177"/>
                  <a:pt x="530" y="177"/>
                  <a:pt x="530" y="177"/>
                </a:cubicBezTo>
                <a:cubicBezTo>
                  <a:pt x="212" y="248"/>
                  <a:pt x="212" y="248"/>
                  <a:pt x="212" y="248"/>
                </a:cubicBezTo>
                <a:cubicBezTo>
                  <a:pt x="212" y="544"/>
                  <a:pt x="212" y="544"/>
                  <a:pt x="212" y="544"/>
                </a:cubicBezTo>
                <a:cubicBezTo>
                  <a:pt x="212" y="580"/>
                  <a:pt x="162" y="601"/>
                  <a:pt x="106" y="601"/>
                </a:cubicBezTo>
                <a:cubicBezTo>
                  <a:pt x="49" y="601"/>
                  <a:pt x="0" y="580"/>
                  <a:pt x="0" y="544"/>
                </a:cubicBezTo>
                <a:cubicBezTo>
                  <a:pt x="0" y="516"/>
                  <a:pt x="49" y="488"/>
                  <a:pt x="106" y="488"/>
                </a:cubicBezTo>
                <a:cubicBezTo>
                  <a:pt x="120" y="488"/>
                  <a:pt x="141" y="495"/>
                  <a:pt x="155" y="495"/>
                </a:cubicBezTo>
                <a:cubicBezTo>
                  <a:pt x="155" y="453"/>
                  <a:pt x="155" y="453"/>
                  <a:pt x="155" y="453"/>
                </a:cubicBezTo>
                <a:cubicBezTo>
                  <a:pt x="155" y="113"/>
                  <a:pt x="155" y="113"/>
                  <a:pt x="155" y="113"/>
                </a:cubicBezTo>
                <a:cubicBezTo>
                  <a:pt x="155" y="92"/>
                  <a:pt x="184" y="85"/>
                  <a:pt x="184" y="85"/>
                </a:cubicBezTo>
                <a:cubicBezTo>
                  <a:pt x="558" y="0"/>
                  <a:pt x="558" y="0"/>
                  <a:pt x="558" y="0"/>
                </a:cubicBezTo>
                <a:cubicBezTo>
                  <a:pt x="572" y="0"/>
                  <a:pt x="587" y="15"/>
                  <a:pt x="587" y="29"/>
                </a:cubicBezTo>
                <a:cubicBezTo>
                  <a:pt x="587" y="431"/>
                  <a:pt x="587" y="431"/>
                  <a:pt x="587" y="431"/>
                </a:cubicBezTo>
                <a:cubicBezTo>
                  <a:pt x="587" y="453"/>
                  <a:pt x="587" y="453"/>
                  <a:pt x="587" y="453"/>
                </a:cubicBezTo>
                <a:cubicBezTo>
                  <a:pt x="587" y="460"/>
                  <a:pt x="587" y="460"/>
                  <a:pt x="587" y="46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7" name="Freeform 123"/>
          <p:cNvSpPr>
            <a:spLocks noChangeArrowheads="1"/>
          </p:cNvSpPr>
          <p:nvPr/>
        </p:nvSpPr>
        <p:spPr bwMode="auto">
          <a:xfrm>
            <a:off x="12379278" y="4974170"/>
            <a:ext cx="380901" cy="347133"/>
          </a:xfrm>
          <a:custGeom>
            <a:avLst/>
            <a:gdLst>
              <a:gd name="T0" fmla="*/ 367 w 397"/>
              <a:gd name="T1" fmla="*/ 360 h 361"/>
              <a:gd name="T2" fmla="*/ 367 w 397"/>
              <a:gd name="T3" fmla="*/ 360 h 361"/>
              <a:gd name="T4" fmla="*/ 339 w 397"/>
              <a:gd name="T5" fmla="*/ 332 h 361"/>
              <a:gd name="T6" fmla="*/ 339 w 397"/>
              <a:gd name="T7" fmla="*/ 28 h 361"/>
              <a:gd name="T8" fmla="*/ 367 w 397"/>
              <a:gd name="T9" fmla="*/ 0 h 361"/>
              <a:gd name="T10" fmla="*/ 396 w 397"/>
              <a:gd name="T11" fmla="*/ 28 h 361"/>
              <a:gd name="T12" fmla="*/ 396 w 397"/>
              <a:gd name="T13" fmla="*/ 332 h 361"/>
              <a:gd name="T14" fmla="*/ 367 w 397"/>
              <a:gd name="T15" fmla="*/ 360 h 361"/>
              <a:gd name="T16" fmla="*/ 254 w 397"/>
              <a:gd name="T17" fmla="*/ 360 h 361"/>
              <a:gd name="T18" fmla="*/ 254 w 397"/>
              <a:gd name="T19" fmla="*/ 360 h 361"/>
              <a:gd name="T20" fmla="*/ 226 w 397"/>
              <a:gd name="T21" fmla="*/ 332 h 361"/>
              <a:gd name="T22" fmla="*/ 226 w 397"/>
              <a:gd name="T23" fmla="*/ 106 h 361"/>
              <a:gd name="T24" fmla="*/ 254 w 397"/>
              <a:gd name="T25" fmla="*/ 78 h 361"/>
              <a:gd name="T26" fmla="*/ 283 w 397"/>
              <a:gd name="T27" fmla="*/ 106 h 361"/>
              <a:gd name="T28" fmla="*/ 283 w 397"/>
              <a:gd name="T29" fmla="*/ 332 h 361"/>
              <a:gd name="T30" fmla="*/ 254 w 397"/>
              <a:gd name="T31" fmla="*/ 360 h 361"/>
              <a:gd name="T32" fmla="*/ 141 w 397"/>
              <a:gd name="T33" fmla="*/ 360 h 361"/>
              <a:gd name="T34" fmla="*/ 141 w 397"/>
              <a:gd name="T35" fmla="*/ 360 h 361"/>
              <a:gd name="T36" fmla="*/ 113 w 397"/>
              <a:gd name="T37" fmla="*/ 332 h 361"/>
              <a:gd name="T38" fmla="*/ 113 w 397"/>
              <a:gd name="T39" fmla="*/ 177 h 361"/>
              <a:gd name="T40" fmla="*/ 141 w 397"/>
              <a:gd name="T41" fmla="*/ 148 h 361"/>
              <a:gd name="T42" fmla="*/ 170 w 397"/>
              <a:gd name="T43" fmla="*/ 177 h 361"/>
              <a:gd name="T44" fmla="*/ 170 w 397"/>
              <a:gd name="T45" fmla="*/ 332 h 361"/>
              <a:gd name="T46" fmla="*/ 141 w 397"/>
              <a:gd name="T47" fmla="*/ 360 h 361"/>
              <a:gd name="T48" fmla="*/ 28 w 397"/>
              <a:gd name="T49" fmla="*/ 360 h 361"/>
              <a:gd name="T50" fmla="*/ 28 w 397"/>
              <a:gd name="T51" fmla="*/ 360 h 361"/>
              <a:gd name="T52" fmla="*/ 0 w 397"/>
              <a:gd name="T53" fmla="*/ 332 h 361"/>
              <a:gd name="T54" fmla="*/ 0 w 397"/>
              <a:gd name="T55" fmla="*/ 254 h 361"/>
              <a:gd name="T56" fmla="*/ 28 w 397"/>
              <a:gd name="T57" fmla="*/ 226 h 361"/>
              <a:gd name="T58" fmla="*/ 56 w 397"/>
              <a:gd name="T59" fmla="*/ 254 h 361"/>
              <a:gd name="T60" fmla="*/ 56 w 397"/>
              <a:gd name="T61" fmla="*/ 332 h 361"/>
              <a:gd name="T62" fmla="*/ 28 w 397"/>
              <a:gd name="T63" fmla="*/ 36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7" h="361">
                <a:moveTo>
                  <a:pt x="367" y="360"/>
                </a:moveTo>
                <a:lnTo>
                  <a:pt x="367" y="360"/>
                </a:lnTo>
                <a:cubicBezTo>
                  <a:pt x="346" y="360"/>
                  <a:pt x="339" y="346"/>
                  <a:pt x="339" y="332"/>
                </a:cubicBezTo>
                <a:cubicBezTo>
                  <a:pt x="339" y="28"/>
                  <a:pt x="339" y="28"/>
                  <a:pt x="339" y="28"/>
                </a:cubicBezTo>
                <a:cubicBezTo>
                  <a:pt x="339" y="14"/>
                  <a:pt x="346" y="0"/>
                  <a:pt x="367" y="0"/>
                </a:cubicBezTo>
                <a:cubicBezTo>
                  <a:pt x="381" y="0"/>
                  <a:pt x="396" y="14"/>
                  <a:pt x="396" y="28"/>
                </a:cubicBezTo>
                <a:cubicBezTo>
                  <a:pt x="396" y="332"/>
                  <a:pt x="396" y="332"/>
                  <a:pt x="396" y="332"/>
                </a:cubicBezTo>
                <a:cubicBezTo>
                  <a:pt x="396" y="346"/>
                  <a:pt x="381" y="360"/>
                  <a:pt x="367" y="360"/>
                </a:cubicBezTo>
                <a:close/>
                <a:moveTo>
                  <a:pt x="254" y="360"/>
                </a:moveTo>
                <a:lnTo>
                  <a:pt x="254" y="360"/>
                </a:lnTo>
                <a:cubicBezTo>
                  <a:pt x="233" y="360"/>
                  <a:pt x="226" y="346"/>
                  <a:pt x="226" y="332"/>
                </a:cubicBezTo>
                <a:cubicBezTo>
                  <a:pt x="226" y="106"/>
                  <a:pt x="226" y="106"/>
                  <a:pt x="226" y="106"/>
                </a:cubicBezTo>
                <a:cubicBezTo>
                  <a:pt x="226" y="85"/>
                  <a:pt x="233" y="78"/>
                  <a:pt x="254" y="78"/>
                </a:cubicBezTo>
                <a:cubicBezTo>
                  <a:pt x="268" y="78"/>
                  <a:pt x="283" y="85"/>
                  <a:pt x="283" y="106"/>
                </a:cubicBezTo>
                <a:cubicBezTo>
                  <a:pt x="283" y="332"/>
                  <a:pt x="283" y="332"/>
                  <a:pt x="283" y="332"/>
                </a:cubicBezTo>
                <a:cubicBezTo>
                  <a:pt x="283" y="346"/>
                  <a:pt x="268" y="360"/>
                  <a:pt x="254" y="360"/>
                </a:cubicBezTo>
                <a:close/>
                <a:moveTo>
                  <a:pt x="141" y="360"/>
                </a:moveTo>
                <a:lnTo>
                  <a:pt x="141" y="360"/>
                </a:lnTo>
                <a:cubicBezTo>
                  <a:pt x="120" y="360"/>
                  <a:pt x="113" y="346"/>
                  <a:pt x="113" y="332"/>
                </a:cubicBezTo>
                <a:cubicBezTo>
                  <a:pt x="113" y="177"/>
                  <a:pt x="113" y="177"/>
                  <a:pt x="113" y="177"/>
                </a:cubicBezTo>
                <a:cubicBezTo>
                  <a:pt x="113" y="163"/>
                  <a:pt x="120" y="148"/>
                  <a:pt x="141" y="148"/>
                </a:cubicBezTo>
                <a:cubicBezTo>
                  <a:pt x="155" y="148"/>
                  <a:pt x="170" y="163"/>
                  <a:pt x="170" y="177"/>
                </a:cubicBezTo>
                <a:cubicBezTo>
                  <a:pt x="170" y="332"/>
                  <a:pt x="170" y="332"/>
                  <a:pt x="170" y="332"/>
                </a:cubicBezTo>
                <a:cubicBezTo>
                  <a:pt x="170" y="346"/>
                  <a:pt x="155" y="360"/>
                  <a:pt x="141" y="360"/>
                </a:cubicBezTo>
                <a:close/>
                <a:moveTo>
                  <a:pt x="28" y="360"/>
                </a:moveTo>
                <a:lnTo>
                  <a:pt x="28" y="360"/>
                </a:lnTo>
                <a:cubicBezTo>
                  <a:pt x="7" y="360"/>
                  <a:pt x="0" y="346"/>
                  <a:pt x="0" y="332"/>
                </a:cubicBezTo>
                <a:cubicBezTo>
                  <a:pt x="0" y="254"/>
                  <a:pt x="0" y="254"/>
                  <a:pt x="0" y="254"/>
                </a:cubicBezTo>
                <a:cubicBezTo>
                  <a:pt x="0" y="240"/>
                  <a:pt x="7" y="226"/>
                  <a:pt x="28" y="226"/>
                </a:cubicBezTo>
                <a:cubicBezTo>
                  <a:pt x="42" y="226"/>
                  <a:pt x="56" y="240"/>
                  <a:pt x="56" y="254"/>
                </a:cubicBezTo>
                <a:cubicBezTo>
                  <a:pt x="56" y="332"/>
                  <a:pt x="56" y="332"/>
                  <a:pt x="56" y="332"/>
                </a:cubicBezTo>
                <a:cubicBezTo>
                  <a:pt x="56" y="346"/>
                  <a:pt x="42" y="360"/>
                  <a:pt x="28" y="36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8" name="Freeform 124"/>
          <p:cNvSpPr>
            <a:spLocks noChangeArrowheads="1"/>
          </p:cNvSpPr>
          <p:nvPr/>
        </p:nvSpPr>
        <p:spPr bwMode="auto">
          <a:xfrm>
            <a:off x="11266200" y="4885268"/>
            <a:ext cx="575583" cy="436035"/>
          </a:xfrm>
          <a:custGeom>
            <a:avLst/>
            <a:gdLst>
              <a:gd name="T0" fmla="*/ 593 w 601"/>
              <a:gd name="T1" fmla="*/ 248 h 453"/>
              <a:gd name="T2" fmla="*/ 593 w 601"/>
              <a:gd name="T3" fmla="*/ 248 h 453"/>
              <a:gd name="T4" fmla="*/ 593 w 601"/>
              <a:gd name="T5" fmla="*/ 248 h 453"/>
              <a:gd name="T6" fmla="*/ 480 w 601"/>
              <a:gd name="T7" fmla="*/ 361 h 453"/>
              <a:gd name="T8" fmla="*/ 480 w 601"/>
              <a:gd name="T9" fmla="*/ 361 h 453"/>
              <a:gd name="T10" fmla="*/ 459 w 601"/>
              <a:gd name="T11" fmla="*/ 368 h 453"/>
              <a:gd name="T12" fmla="*/ 431 w 601"/>
              <a:gd name="T13" fmla="*/ 339 h 453"/>
              <a:gd name="T14" fmla="*/ 438 w 601"/>
              <a:gd name="T15" fmla="*/ 318 h 453"/>
              <a:gd name="T16" fmla="*/ 438 w 601"/>
              <a:gd name="T17" fmla="*/ 318 h 453"/>
              <a:gd name="T18" fmla="*/ 530 w 601"/>
              <a:gd name="T19" fmla="*/ 226 h 453"/>
              <a:gd name="T20" fmla="*/ 438 w 601"/>
              <a:gd name="T21" fmla="*/ 134 h 453"/>
              <a:gd name="T22" fmla="*/ 438 w 601"/>
              <a:gd name="T23" fmla="*/ 134 h 453"/>
              <a:gd name="T24" fmla="*/ 431 w 601"/>
              <a:gd name="T25" fmla="*/ 113 h 453"/>
              <a:gd name="T26" fmla="*/ 459 w 601"/>
              <a:gd name="T27" fmla="*/ 85 h 453"/>
              <a:gd name="T28" fmla="*/ 480 w 601"/>
              <a:gd name="T29" fmla="*/ 92 h 453"/>
              <a:gd name="T30" fmla="*/ 480 w 601"/>
              <a:gd name="T31" fmla="*/ 92 h 453"/>
              <a:gd name="T32" fmla="*/ 593 w 601"/>
              <a:gd name="T33" fmla="*/ 205 h 453"/>
              <a:gd name="T34" fmla="*/ 600 w 601"/>
              <a:gd name="T35" fmla="*/ 226 h 453"/>
              <a:gd name="T36" fmla="*/ 593 w 601"/>
              <a:gd name="T37" fmla="*/ 248 h 453"/>
              <a:gd name="T38" fmla="*/ 247 w 601"/>
              <a:gd name="T39" fmla="*/ 431 h 453"/>
              <a:gd name="T40" fmla="*/ 247 w 601"/>
              <a:gd name="T41" fmla="*/ 431 h 453"/>
              <a:gd name="T42" fmla="*/ 226 w 601"/>
              <a:gd name="T43" fmla="*/ 452 h 453"/>
              <a:gd name="T44" fmla="*/ 198 w 601"/>
              <a:gd name="T45" fmla="*/ 424 h 453"/>
              <a:gd name="T46" fmla="*/ 198 w 601"/>
              <a:gd name="T47" fmla="*/ 410 h 453"/>
              <a:gd name="T48" fmla="*/ 346 w 601"/>
              <a:gd name="T49" fmla="*/ 14 h 453"/>
              <a:gd name="T50" fmla="*/ 374 w 601"/>
              <a:gd name="T51" fmla="*/ 0 h 453"/>
              <a:gd name="T52" fmla="*/ 403 w 601"/>
              <a:gd name="T53" fmla="*/ 28 h 453"/>
              <a:gd name="T54" fmla="*/ 403 w 601"/>
              <a:gd name="T55" fmla="*/ 35 h 453"/>
              <a:gd name="T56" fmla="*/ 247 w 601"/>
              <a:gd name="T57" fmla="*/ 431 h 453"/>
              <a:gd name="T58" fmla="*/ 155 w 601"/>
              <a:gd name="T59" fmla="*/ 134 h 453"/>
              <a:gd name="T60" fmla="*/ 155 w 601"/>
              <a:gd name="T61" fmla="*/ 134 h 453"/>
              <a:gd name="T62" fmla="*/ 63 w 601"/>
              <a:gd name="T63" fmla="*/ 226 h 453"/>
              <a:gd name="T64" fmla="*/ 162 w 601"/>
              <a:gd name="T65" fmla="*/ 318 h 453"/>
              <a:gd name="T66" fmla="*/ 162 w 601"/>
              <a:gd name="T67" fmla="*/ 318 h 453"/>
              <a:gd name="T68" fmla="*/ 169 w 601"/>
              <a:gd name="T69" fmla="*/ 339 h 453"/>
              <a:gd name="T70" fmla="*/ 141 w 601"/>
              <a:gd name="T71" fmla="*/ 368 h 453"/>
              <a:gd name="T72" fmla="*/ 120 w 601"/>
              <a:gd name="T73" fmla="*/ 361 h 453"/>
              <a:gd name="T74" fmla="*/ 120 w 601"/>
              <a:gd name="T75" fmla="*/ 361 h 453"/>
              <a:gd name="T76" fmla="*/ 7 w 601"/>
              <a:gd name="T77" fmla="*/ 248 h 453"/>
              <a:gd name="T78" fmla="*/ 7 w 601"/>
              <a:gd name="T79" fmla="*/ 248 h 453"/>
              <a:gd name="T80" fmla="*/ 0 w 601"/>
              <a:gd name="T81" fmla="*/ 226 h 453"/>
              <a:gd name="T82" fmla="*/ 7 w 601"/>
              <a:gd name="T83" fmla="*/ 205 h 453"/>
              <a:gd name="T84" fmla="*/ 120 w 601"/>
              <a:gd name="T85" fmla="*/ 92 h 453"/>
              <a:gd name="T86" fmla="*/ 120 w 601"/>
              <a:gd name="T87" fmla="*/ 92 h 453"/>
              <a:gd name="T88" fmla="*/ 141 w 601"/>
              <a:gd name="T89" fmla="*/ 85 h 453"/>
              <a:gd name="T90" fmla="*/ 169 w 601"/>
              <a:gd name="T91" fmla="*/ 113 h 453"/>
              <a:gd name="T92" fmla="*/ 155 w 601"/>
              <a:gd name="T93" fmla="*/ 1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453">
                <a:moveTo>
                  <a:pt x="593" y="248"/>
                </a:moveTo>
                <a:lnTo>
                  <a:pt x="593" y="248"/>
                </a:lnTo>
                <a:lnTo>
                  <a:pt x="593" y="248"/>
                </a:lnTo>
                <a:cubicBezTo>
                  <a:pt x="480" y="361"/>
                  <a:pt x="480" y="361"/>
                  <a:pt x="480" y="361"/>
                </a:cubicBezTo>
                <a:lnTo>
                  <a:pt x="480" y="361"/>
                </a:lnTo>
                <a:cubicBezTo>
                  <a:pt x="473" y="361"/>
                  <a:pt x="466" y="368"/>
                  <a:pt x="459" y="368"/>
                </a:cubicBezTo>
                <a:cubicBezTo>
                  <a:pt x="445" y="368"/>
                  <a:pt x="431" y="353"/>
                  <a:pt x="431" y="339"/>
                </a:cubicBezTo>
                <a:cubicBezTo>
                  <a:pt x="431" y="332"/>
                  <a:pt x="431" y="325"/>
                  <a:pt x="438" y="318"/>
                </a:cubicBezTo>
                <a:lnTo>
                  <a:pt x="438" y="318"/>
                </a:lnTo>
                <a:cubicBezTo>
                  <a:pt x="530" y="226"/>
                  <a:pt x="530" y="226"/>
                  <a:pt x="530" y="226"/>
                </a:cubicBezTo>
                <a:cubicBezTo>
                  <a:pt x="438" y="134"/>
                  <a:pt x="438" y="134"/>
                  <a:pt x="438" y="134"/>
                </a:cubicBezTo>
                <a:lnTo>
                  <a:pt x="438" y="134"/>
                </a:lnTo>
                <a:cubicBezTo>
                  <a:pt x="431" y="127"/>
                  <a:pt x="431" y="120"/>
                  <a:pt x="431" y="113"/>
                </a:cubicBezTo>
                <a:cubicBezTo>
                  <a:pt x="431" y="92"/>
                  <a:pt x="445" y="85"/>
                  <a:pt x="459" y="85"/>
                </a:cubicBezTo>
                <a:cubicBezTo>
                  <a:pt x="466" y="85"/>
                  <a:pt x="473" y="85"/>
                  <a:pt x="480" y="92"/>
                </a:cubicBezTo>
                <a:lnTo>
                  <a:pt x="480" y="92"/>
                </a:lnTo>
                <a:cubicBezTo>
                  <a:pt x="593" y="205"/>
                  <a:pt x="593" y="205"/>
                  <a:pt x="593" y="205"/>
                </a:cubicBezTo>
                <a:cubicBezTo>
                  <a:pt x="593" y="205"/>
                  <a:pt x="600" y="212"/>
                  <a:pt x="600" y="226"/>
                </a:cubicBezTo>
                <a:cubicBezTo>
                  <a:pt x="600" y="233"/>
                  <a:pt x="600" y="240"/>
                  <a:pt x="593" y="248"/>
                </a:cubicBezTo>
                <a:close/>
                <a:moveTo>
                  <a:pt x="247" y="431"/>
                </a:moveTo>
                <a:lnTo>
                  <a:pt x="247" y="431"/>
                </a:lnTo>
                <a:cubicBezTo>
                  <a:pt x="247" y="445"/>
                  <a:pt x="233" y="452"/>
                  <a:pt x="226" y="452"/>
                </a:cubicBezTo>
                <a:cubicBezTo>
                  <a:pt x="205" y="452"/>
                  <a:pt x="198" y="438"/>
                  <a:pt x="198" y="424"/>
                </a:cubicBezTo>
                <a:cubicBezTo>
                  <a:pt x="198" y="417"/>
                  <a:pt x="198" y="417"/>
                  <a:pt x="198" y="410"/>
                </a:cubicBezTo>
                <a:cubicBezTo>
                  <a:pt x="346" y="14"/>
                  <a:pt x="346" y="14"/>
                  <a:pt x="346" y="14"/>
                </a:cubicBezTo>
                <a:cubicBezTo>
                  <a:pt x="353" y="7"/>
                  <a:pt x="360" y="0"/>
                  <a:pt x="374" y="0"/>
                </a:cubicBezTo>
                <a:cubicBezTo>
                  <a:pt x="389" y="0"/>
                  <a:pt x="403" y="7"/>
                  <a:pt x="403" y="28"/>
                </a:cubicBezTo>
                <a:lnTo>
                  <a:pt x="403" y="35"/>
                </a:lnTo>
                <a:lnTo>
                  <a:pt x="247" y="431"/>
                </a:lnTo>
                <a:close/>
                <a:moveTo>
                  <a:pt x="155" y="134"/>
                </a:moveTo>
                <a:lnTo>
                  <a:pt x="155" y="134"/>
                </a:lnTo>
                <a:cubicBezTo>
                  <a:pt x="63" y="226"/>
                  <a:pt x="63" y="226"/>
                  <a:pt x="63" y="226"/>
                </a:cubicBezTo>
                <a:cubicBezTo>
                  <a:pt x="162" y="318"/>
                  <a:pt x="162" y="318"/>
                  <a:pt x="162" y="318"/>
                </a:cubicBezTo>
                <a:lnTo>
                  <a:pt x="162" y="318"/>
                </a:lnTo>
                <a:cubicBezTo>
                  <a:pt x="162" y="325"/>
                  <a:pt x="169" y="332"/>
                  <a:pt x="169" y="339"/>
                </a:cubicBezTo>
                <a:cubicBezTo>
                  <a:pt x="169" y="353"/>
                  <a:pt x="155" y="368"/>
                  <a:pt x="141" y="368"/>
                </a:cubicBezTo>
                <a:cubicBezTo>
                  <a:pt x="134" y="368"/>
                  <a:pt x="127" y="361"/>
                  <a:pt x="120" y="361"/>
                </a:cubicBezTo>
                <a:lnTo>
                  <a:pt x="120" y="361"/>
                </a:lnTo>
                <a:cubicBezTo>
                  <a:pt x="7" y="248"/>
                  <a:pt x="7" y="248"/>
                  <a:pt x="7" y="248"/>
                </a:cubicBezTo>
                <a:lnTo>
                  <a:pt x="7" y="248"/>
                </a:lnTo>
                <a:cubicBezTo>
                  <a:pt x="0" y="240"/>
                  <a:pt x="0" y="233"/>
                  <a:pt x="0" y="226"/>
                </a:cubicBezTo>
                <a:cubicBezTo>
                  <a:pt x="0" y="212"/>
                  <a:pt x="0" y="205"/>
                  <a:pt x="7" y="205"/>
                </a:cubicBezTo>
                <a:cubicBezTo>
                  <a:pt x="120" y="92"/>
                  <a:pt x="120" y="92"/>
                  <a:pt x="120" y="92"/>
                </a:cubicBezTo>
                <a:lnTo>
                  <a:pt x="120" y="92"/>
                </a:lnTo>
                <a:cubicBezTo>
                  <a:pt x="127" y="85"/>
                  <a:pt x="134" y="85"/>
                  <a:pt x="141" y="85"/>
                </a:cubicBezTo>
                <a:cubicBezTo>
                  <a:pt x="155" y="85"/>
                  <a:pt x="169" y="92"/>
                  <a:pt x="169" y="113"/>
                </a:cubicBezTo>
                <a:cubicBezTo>
                  <a:pt x="169" y="120"/>
                  <a:pt x="162" y="127"/>
                  <a:pt x="155" y="13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19" name="Freeform 125"/>
          <p:cNvSpPr>
            <a:spLocks noChangeArrowheads="1"/>
          </p:cNvSpPr>
          <p:nvPr/>
        </p:nvSpPr>
        <p:spPr bwMode="auto">
          <a:xfrm>
            <a:off x="10254698" y="4817535"/>
            <a:ext cx="562884" cy="563035"/>
          </a:xfrm>
          <a:custGeom>
            <a:avLst/>
            <a:gdLst>
              <a:gd name="T0" fmla="*/ 544 w 587"/>
              <a:gd name="T1" fmla="*/ 205 h 588"/>
              <a:gd name="T2" fmla="*/ 544 w 587"/>
              <a:gd name="T3" fmla="*/ 205 h 588"/>
              <a:gd name="T4" fmla="*/ 466 w 587"/>
              <a:gd name="T5" fmla="*/ 283 h 588"/>
              <a:gd name="T6" fmla="*/ 360 w 587"/>
              <a:gd name="T7" fmla="*/ 311 h 588"/>
              <a:gd name="T8" fmla="*/ 424 w 587"/>
              <a:gd name="T9" fmla="*/ 241 h 588"/>
              <a:gd name="T10" fmla="*/ 431 w 587"/>
              <a:gd name="T11" fmla="*/ 241 h 588"/>
              <a:gd name="T12" fmla="*/ 509 w 587"/>
              <a:gd name="T13" fmla="*/ 163 h 588"/>
              <a:gd name="T14" fmla="*/ 509 w 587"/>
              <a:gd name="T15" fmla="*/ 85 h 588"/>
              <a:gd name="T16" fmla="*/ 431 w 587"/>
              <a:gd name="T17" fmla="*/ 85 h 588"/>
              <a:gd name="T18" fmla="*/ 346 w 587"/>
              <a:gd name="T19" fmla="*/ 163 h 588"/>
              <a:gd name="T20" fmla="*/ 346 w 587"/>
              <a:gd name="T21" fmla="*/ 163 h 588"/>
              <a:gd name="T22" fmla="*/ 346 w 587"/>
              <a:gd name="T23" fmla="*/ 163 h 588"/>
              <a:gd name="T24" fmla="*/ 283 w 587"/>
              <a:gd name="T25" fmla="*/ 234 h 588"/>
              <a:gd name="T26" fmla="*/ 311 w 587"/>
              <a:gd name="T27" fmla="*/ 121 h 588"/>
              <a:gd name="T28" fmla="*/ 388 w 587"/>
              <a:gd name="T29" fmla="*/ 43 h 588"/>
              <a:gd name="T30" fmla="*/ 544 w 587"/>
              <a:gd name="T31" fmla="*/ 43 h 588"/>
              <a:gd name="T32" fmla="*/ 544 w 587"/>
              <a:gd name="T33" fmla="*/ 205 h 588"/>
              <a:gd name="T34" fmla="*/ 226 w 587"/>
              <a:gd name="T35" fmla="*/ 410 h 588"/>
              <a:gd name="T36" fmla="*/ 226 w 587"/>
              <a:gd name="T37" fmla="*/ 410 h 588"/>
              <a:gd name="T38" fmla="*/ 226 w 587"/>
              <a:gd name="T39" fmla="*/ 410 h 588"/>
              <a:gd name="T40" fmla="*/ 205 w 587"/>
              <a:gd name="T41" fmla="*/ 417 h 588"/>
              <a:gd name="T42" fmla="*/ 176 w 587"/>
              <a:gd name="T43" fmla="*/ 389 h 588"/>
              <a:gd name="T44" fmla="*/ 183 w 587"/>
              <a:gd name="T45" fmla="*/ 368 h 588"/>
              <a:gd name="T46" fmla="*/ 367 w 587"/>
              <a:gd name="T47" fmla="*/ 184 h 588"/>
              <a:gd name="T48" fmla="*/ 388 w 587"/>
              <a:gd name="T49" fmla="*/ 170 h 588"/>
              <a:gd name="T50" fmla="*/ 417 w 587"/>
              <a:gd name="T51" fmla="*/ 198 h 588"/>
              <a:gd name="T52" fmla="*/ 410 w 587"/>
              <a:gd name="T53" fmla="*/ 219 h 588"/>
              <a:gd name="T54" fmla="*/ 410 w 587"/>
              <a:gd name="T55" fmla="*/ 219 h 588"/>
              <a:gd name="T56" fmla="*/ 226 w 587"/>
              <a:gd name="T57" fmla="*/ 410 h 588"/>
              <a:gd name="T58" fmla="*/ 162 w 587"/>
              <a:gd name="T59" fmla="*/ 347 h 588"/>
              <a:gd name="T60" fmla="*/ 162 w 587"/>
              <a:gd name="T61" fmla="*/ 347 h 588"/>
              <a:gd name="T62" fmla="*/ 85 w 587"/>
              <a:gd name="T63" fmla="*/ 424 h 588"/>
              <a:gd name="T64" fmla="*/ 85 w 587"/>
              <a:gd name="T65" fmla="*/ 502 h 588"/>
              <a:gd name="T66" fmla="*/ 162 w 587"/>
              <a:gd name="T67" fmla="*/ 502 h 588"/>
              <a:gd name="T68" fmla="*/ 240 w 587"/>
              <a:gd name="T69" fmla="*/ 424 h 588"/>
              <a:gd name="T70" fmla="*/ 247 w 587"/>
              <a:gd name="T71" fmla="*/ 424 h 588"/>
              <a:gd name="T72" fmla="*/ 311 w 587"/>
              <a:gd name="T73" fmla="*/ 361 h 588"/>
              <a:gd name="T74" fmla="*/ 283 w 587"/>
              <a:gd name="T75" fmla="*/ 467 h 588"/>
              <a:gd name="T76" fmla="*/ 205 w 587"/>
              <a:gd name="T77" fmla="*/ 545 h 588"/>
              <a:gd name="T78" fmla="*/ 49 w 587"/>
              <a:gd name="T79" fmla="*/ 545 h 588"/>
              <a:gd name="T80" fmla="*/ 49 w 587"/>
              <a:gd name="T81" fmla="*/ 389 h 588"/>
              <a:gd name="T82" fmla="*/ 127 w 587"/>
              <a:gd name="T83" fmla="*/ 311 h 588"/>
              <a:gd name="T84" fmla="*/ 233 w 587"/>
              <a:gd name="T85" fmla="*/ 276 h 588"/>
              <a:gd name="T86" fmla="*/ 162 w 587"/>
              <a:gd name="T87" fmla="*/ 34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87" h="588">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lnTo>
                  <a:pt x="346" y="163"/>
                </a:lnTo>
                <a:lnTo>
                  <a:pt x="346" y="163"/>
                </a:ln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410" y="219"/>
                </a:ln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0" name="Freeform 126"/>
          <p:cNvSpPr>
            <a:spLocks noChangeArrowheads="1"/>
          </p:cNvSpPr>
          <p:nvPr/>
        </p:nvSpPr>
        <p:spPr bwMode="auto">
          <a:xfrm>
            <a:off x="9310910" y="4838703"/>
            <a:ext cx="435921" cy="524933"/>
          </a:xfrm>
          <a:custGeom>
            <a:avLst/>
            <a:gdLst>
              <a:gd name="T0" fmla="*/ 0 w 454"/>
              <a:gd name="T1" fmla="*/ 84 h 545"/>
              <a:gd name="T2" fmla="*/ 0 w 454"/>
              <a:gd name="T3" fmla="*/ 84 h 545"/>
              <a:gd name="T4" fmla="*/ 29 w 454"/>
              <a:gd name="T5" fmla="*/ 56 h 545"/>
              <a:gd name="T6" fmla="*/ 170 w 454"/>
              <a:gd name="T7" fmla="*/ 56 h 545"/>
              <a:gd name="T8" fmla="*/ 170 w 454"/>
              <a:gd name="T9" fmla="*/ 28 h 545"/>
              <a:gd name="T10" fmla="*/ 198 w 454"/>
              <a:gd name="T11" fmla="*/ 0 h 545"/>
              <a:gd name="T12" fmla="*/ 255 w 454"/>
              <a:gd name="T13" fmla="*/ 0 h 545"/>
              <a:gd name="T14" fmla="*/ 283 w 454"/>
              <a:gd name="T15" fmla="*/ 28 h 545"/>
              <a:gd name="T16" fmla="*/ 283 w 454"/>
              <a:gd name="T17" fmla="*/ 56 h 545"/>
              <a:gd name="T18" fmla="*/ 424 w 454"/>
              <a:gd name="T19" fmla="*/ 56 h 545"/>
              <a:gd name="T20" fmla="*/ 453 w 454"/>
              <a:gd name="T21" fmla="*/ 84 h 545"/>
              <a:gd name="T22" fmla="*/ 453 w 454"/>
              <a:gd name="T23" fmla="*/ 113 h 545"/>
              <a:gd name="T24" fmla="*/ 0 w 454"/>
              <a:gd name="T25" fmla="*/ 113 h 545"/>
              <a:gd name="T26" fmla="*/ 0 w 454"/>
              <a:gd name="T27" fmla="*/ 84 h 545"/>
              <a:gd name="T28" fmla="*/ 424 w 454"/>
              <a:gd name="T29" fmla="*/ 169 h 545"/>
              <a:gd name="T30" fmla="*/ 424 w 454"/>
              <a:gd name="T31" fmla="*/ 169 h 545"/>
              <a:gd name="T32" fmla="*/ 424 w 454"/>
              <a:gd name="T33" fmla="*/ 226 h 545"/>
              <a:gd name="T34" fmla="*/ 424 w 454"/>
              <a:gd name="T35" fmla="*/ 515 h 545"/>
              <a:gd name="T36" fmla="*/ 396 w 454"/>
              <a:gd name="T37" fmla="*/ 544 h 545"/>
              <a:gd name="T38" fmla="*/ 57 w 454"/>
              <a:gd name="T39" fmla="*/ 544 h 545"/>
              <a:gd name="T40" fmla="*/ 29 w 454"/>
              <a:gd name="T41" fmla="*/ 515 h 545"/>
              <a:gd name="T42" fmla="*/ 29 w 454"/>
              <a:gd name="T43" fmla="*/ 226 h 545"/>
              <a:gd name="T44" fmla="*/ 29 w 454"/>
              <a:gd name="T45" fmla="*/ 169 h 545"/>
              <a:gd name="T46" fmla="*/ 29 w 454"/>
              <a:gd name="T47" fmla="*/ 141 h 545"/>
              <a:gd name="T48" fmla="*/ 424 w 454"/>
              <a:gd name="T49" fmla="*/ 141 h 545"/>
              <a:gd name="T50" fmla="*/ 424 w 454"/>
              <a:gd name="T51" fmla="*/ 169 h 545"/>
              <a:gd name="T52" fmla="*/ 142 w 454"/>
              <a:gd name="T53" fmla="*/ 226 h 545"/>
              <a:gd name="T54" fmla="*/ 142 w 454"/>
              <a:gd name="T55" fmla="*/ 226 h 545"/>
              <a:gd name="T56" fmla="*/ 113 w 454"/>
              <a:gd name="T57" fmla="*/ 197 h 545"/>
              <a:gd name="T58" fmla="*/ 85 w 454"/>
              <a:gd name="T59" fmla="*/ 226 h 545"/>
              <a:gd name="T60" fmla="*/ 85 w 454"/>
              <a:gd name="T61" fmla="*/ 459 h 545"/>
              <a:gd name="T62" fmla="*/ 113 w 454"/>
              <a:gd name="T63" fmla="*/ 487 h 545"/>
              <a:gd name="T64" fmla="*/ 142 w 454"/>
              <a:gd name="T65" fmla="*/ 459 h 545"/>
              <a:gd name="T66" fmla="*/ 142 w 454"/>
              <a:gd name="T67" fmla="*/ 226 h 545"/>
              <a:gd name="T68" fmla="*/ 255 w 454"/>
              <a:gd name="T69" fmla="*/ 226 h 545"/>
              <a:gd name="T70" fmla="*/ 255 w 454"/>
              <a:gd name="T71" fmla="*/ 226 h 545"/>
              <a:gd name="T72" fmla="*/ 227 w 454"/>
              <a:gd name="T73" fmla="*/ 197 h 545"/>
              <a:gd name="T74" fmla="*/ 198 w 454"/>
              <a:gd name="T75" fmla="*/ 226 h 545"/>
              <a:gd name="T76" fmla="*/ 198 w 454"/>
              <a:gd name="T77" fmla="*/ 459 h 545"/>
              <a:gd name="T78" fmla="*/ 227 w 454"/>
              <a:gd name="T79" fmla="*/ 487 h 545"/>
              <a:gd name="T80" fmla="*/ 255 w 454"/>
              <a:gd name="T81" fmla="*/ 459 h 545"/>
              <a:gd name="T82" fmla="*/ 255 w 454"/>
              <a:gd name="T83" fmla="*/ 226 h 545"/>
              <a:gd name="T84" fmla="*/ 368 w 454"/>
              <a:gd name="T85" fmla="*/ 226 h 545"/>
              <a:gd name="T86" fmla="*/ 368 w 454"/>
              <a:gd name="T87" fmla="*/ 226 h 545"/>
              <a:gd name="T88" fmla="*/ 340 w 454"/>
              <a:gd name="T89" fmla="*/ 197 h 545"/>
              <a:gd name="T90" fmla="*/ 311 w 454"/>
              <a:gd name="T91" fmla="*/ 226 h 545"/>
              <a:gd name="T92" fmla="*/ 311 w 454"/>
              <a:gd name="T93" fmla="*/ 459 h 545"/>
              <a:gd name="T94" fmla="*/ 340 w 454"/>
              <a:gd name="T95" fmla="*/ 487 h 545"/>
              <a:gd name="T96" fmla="*/ 368 w 454"/>
              <a:gd name="T97" fmla="*/ 459 h 545"/>
              <a:gd name="T98" fmla="*/ 368 w 454"/>
              <a:gd name="T99" fmla="*/ 226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4" h="545">
                <a:moveTo>
                  <a:pt x="0" y="84"/>
                </a:moveTo>
                <a:lnTo>
                  <a:pt x="0" y="84"/>
                </a:lnTo>
                <a:cubicBezTo>
                  <a:pt x="0" y="70"/>
                  <a:pt x="7" y="56"/>
                  <a:pt x="29" y="56"/>
                </a:cubicBezTo>
                <a:cubicBezTo>
                  <a:pt x="170" y="56"/>
                  <a:pt x="170" y="56"/>
                  <a:pt x="170" y="56"/>
                </a:cubicBezTo>
                <a:cubicBezTo>
                  <a:pt x="170" y="28"/>
                  <a:pt x="170" y="28"/>
                  <a:pt x="170" y="28"/>
                </a:cubicBezTo>
                <a:cubicBezTo>
                  <a:pt x="170" y="14"/>
                  <a:pt x="177" y="0"/>
                  <a:pt x="198" y="0"/>
                </a:cubicBezTo>
                <a:cubicBezTo>
                  <a:pt x="255" y="0"/>
                  <a:pt x="255" y="0"/>
                  <a:pt x="255" y="0"/>
                </a:cubicBezTo>
                <a:cubicBezTo>
                  <a:pt x="269" y="0"/>
                  <a:pt x="283" y="14"/>
                  <a:pt x="283" y="28"/>
                </a:cubicBezTo>
                <a:cubicBezTo>
                  <a:pt x="283" y="56"/>
                  <a:pt x="283" y="56"/>
                  <a:pt x="283" y="56"/>
                </a:cubicBezTo>
                <a:cubicBezTo>
                  <a:pt x="424" y="56"/>
                  <a:pt x="424" y="56"/>
                  <a:pt x="424" y="56"/>
                </a:cubicBezTo>
                <a:cubicBezTo>
                  <a:pt x="438" y="56"/>
                  <a:pt x="453" y="70"/>
                  <a:pt x="453" y="84"/>
                </a:cubicBezTo>
                <a:cubicBezTo>
                  <a:pt x="453" y="113"/>
                  <a:pt x="453" y="113"/>
                  <a:pt x="453" y="113"/>
                </a:cubicBezTo>
                <a:cubicBezTo>
                  <a:pt x="0" y="113"/>
                  <a:pt x="0" y="113"/>
                  <a:pt x="0" y="113"/>
                </a:cubicBezTo>
                <a:lnTo>
                  <a:pt x="0" y="84"/>
                </a:lnTo>
                <a:close/>
                <a:moveTo>
                  <a:pt x="424" y="169"/>
                </a:moveTo>
                <a:lnTo>
                  <a:pt x="424" y="169"/>
                </a:lnTo>
                <a:cubicBezTo>
                  <a:pt x="424" y="226"/>
                  <a:pt x="424" y="226"/>
                  <a:pt x="424" y="226"/>
                </a:cubicBezTo>
                <a:cubicBezTo>
                  <a:pt x="424" y="515"/>
                  <a:pt x="424" y="515"/>
                  <a:pt x="424" y="515"/>
                </a:cubicBezTo>
                <a:cubicBezTo>
                  <a:pt x="424" y="537"/>
                  <a:pt x="410" y="544"/>
                  <a:pt x="396" y="544"/>
                </a:cubicBezTo>
                <a:cubicBezTo>
                  <a:pt x="57" y="544"/>
                  <a:pt x="57" y="544"/>
                  <a:pt x="57" y="544"/>
                </a:cubicBezTo>
                <a:cubicBezTo>
                  <a:pt x="36" y="544"/>
                  <a:pt x="29" y="537"/>
                  <a:pt x="29" y="515"/>
                </a:cubicBezTo>
                <a:cubicBezTo>
                  <a:pt x="29" y="226"/>
                  <a:pt x="29" y="226"/>
                  <a:pt x="29" y="226"/>
                </a:cubicBezTo>
                <a:cubicBezTo>
                  <a:pt x="29" y="169"/>
                  <a:pt x="29" y="169"/>
                  <a:pt x="29" y="169"/>
                </a:cubicBezTo>
                <a:cubicBezTo>
                  <a:pt x="29" y="141"/>
                  <a:pt x="29" y="141"/>
                  <a:pt x="29" y="141"/>
                </a:cubicBezTo>
                <a:cubicBezTo>
                  <a:pt x="424" y="141"/>
                  <a:pt x="424" y="141"/>
                  <a:pt x="424" y="141"/>
                </a:cubicBezTo>
                <a:lnTo>
                  <a:pt x="424" y="169"/>
                </a:lnTo>
                <a:close/>
                <a:moveTo>
                  <a:pt x="142" y="226"/>
                </a:moveTo>
                <a:lnTo>
                  <a:pt x="142" y="226"/>
                </a:lnTo>
                <a:cubicBezTo>
                  <a:pt x="142" y="212"/>
                  <a:pt x="127" y="197"/>
                  <a:pt x="113" y="197"/>
                </a:cubicBezTo>
                <a:cubicBezTo>
                  <a:pt x="92" y="197"/>
                  <a:pt x="85" y="212"/>
                  <a:pt x="85" y="226"/>
                </a:cubicBezTo>
                <a:cubicBezTo>
                  <a:pt x="85" y="459"/>
                  <a:pt x="85" y="459"/>
                  <a:pt x="85" y="459"/>
                </a:cubicBezTo>
                <a:cubicBezTo>
                  <a:pt x="85" y="480"/>
                  <a:pt x="92" y="487"/>
                  <a:pt x="113" y="487"/>
                </a:cubicBezTo>
                <a:cubicBezTo>
                  <a:pt x="127" y="487"/>
                  <a:pt x="142" y="480"/>
                  <a:pt x="142" y="459"/>
                </a:cubicBezTo>
                <a:lnTo>
                  <a:pt x="142" y="226"/>
                </a:lnTo>
                <a:close/>
                <a:moveTo>
                  <a:pt x="255" y="226"/>
                </a:moveTo>
                <a:lnTo>
                  <a:pt x="255" y="226"/>
                </a:lnTo>
                <a:cubicBezTo>
                  <a:pt x="255" y="212"/>
                  <a:pt x="241" y="197"/>
                  <a:pt x="227" y="197"/>
                </a:cubicBezTo>
                <a:cubicBezTo>
                  <a:pt x="205" y="197"/>
                  <a:pt x="198" y="212"/>
                  <a:pt x="198" y="226"/>
                </a:cubicBezTo>
                <a:cubicBezTo>
                  <a:pt x="198" y="459"/>
                  <a:pt x="198" y="459"/>
                  <a:pt x="198" y="459"/>
                </a:cubicBezTo>
                <a:cubicBezTo>
                  <a:pt x="198" y="480"/>
                  <a:pt x="205" y="487"/>
                  <a:pt x="227" y="487"/>
                </a:cubicBezTo>
                <a:cubicBezTo>
                  <a:pt x="241" y="487"/>
                  <a:pt x="255" y="480"/>
                  <a:pt x="255" y="459"/>
                </a:cubicBezTo>
                <a:lnTo>
                  <a:pt x="255" y="226"/>
                </a:lnTo>
                <a:close/>
                <a:moveTo>
                  <a:pt x="368" y="226"/>
                </a:moveTo>
                <a:lnTo>
                  <a:pt x="368" y="226"/>
                </a:lnTo>
                <a:cubicBezTo>
                  <a:pt x="368" y="212"/>
                  <a:pt x="354" y="197"/>
                  <a:pt x="340" y="197"/>
                </a:cubicBezTo>
                <a:cubicBezTo>
                  <a:pt x="318" y="197"/>
                  <a:pt x="311" y="212"/>
                  <a:pt x="311" y="226"/>
                </a:cubicBezTo>
                <a:cubicBezTo>
                  <a:pt x="311" y="459"/>
                  <a:pt x="311" y="459"/>
                  <a:pt x="311" y="459"/>
                </a:cubicBezTo>
                <a:cubicBezTo>
                  <a:pt x="311" y="480"/>
                  <a:pt x="318" y="487"/>
                  <a:pt x="340" y="487"/>
                </a:cubicBezTo>
                <a:cubicBezTo>
                  <a:pt x="354" y="487"/>
                  <a:pt x="368" y="480"/>
                  <a:pt x="368" y="459"/>
                </a:cubicBezTo>
                <a:lnTo>
                  <a:pt x="368" y="22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1" name="Freeform 127"/>
          <p:cNvSpPr>
            <a:spLocks noChangeArrowheads="1"/>
          </p:cNvSpPr>
          <p:nvPr/>
        </p:nvSpPr>
        <p:spPr bwMode="auto">
          <a:xfrm>
            <a:off x="8261316" y="4809068"/>
            <a:ext cx="507867" cy="579968"/>
          </a:xfrm>
          <a:custGeom>
            <a:avLst/>
            <a:gdLst>
              <a:gd name="T0" fmla="*/ 502 w 531"/>
              <a:gd name="T1" fmla="*/ 311 h 602"/>
              <a:gd name="T2" fmla="*/ 417 w 531"/>
              <a:gd name="T3" fmla="*/ 283 h 602"/>
              <a:gd name="T4" fmla="*/ 445 w 531"/>
              <a:gd name="T5" fmla="*/ 142 h 602"/>
              <a:gd name="T6" fmla="*/ 530 w 531"/>
              <a:gd name="T7" fmla="*/ 170 h 602"/>
              <a:gd name="T8" fmla="*/ 502 w 531"/>
              <a:gd name="T9" fmla="*/ 311 h 602"/>
              <a:gd name="T10" fmla="*/ 445 w 531"/>
              <a:gd name="T11" fmla="*/ 29 h 602"/>
              <a:gd name="T12" fmla="*/ 502 w 531"/>
              <a:gd name="T13" fmla="*/ 29 h 602"/>
              <a:gd name="T14" fmla="*/ 445 w 531"/>
              <a:gd name="T15" fmla="*/ 113 h 602"/>
              <a:gd name="T16" fmla="*/ 290 w 531"/>
              <a:gd name="T17" fmla="*/ 460 h 602"/>
              <a:gd name="T18" fmla="*/ 233 w 531"/>
              <a:gd name="T19" fmla="*/ 460 h 602"/>
              <a:gd name="T20" fmla="*/ 205 w 531"/>
              <a:gd name="T21" fmla="*/ 318 h 602"/>
              <a:gd name="T22" fmla="*/ 290 w 531"/>
              <a:gd name="T23" fmla="*/ 290 h 602"/>
              <a:gd name="T24" fmla="*/ 318 w 531"/>
              <a:gd name="T25" fmla="*/ 431 h 602"/>
              <a:gd name="T26" fmla="*/ 233 w 531"/>
              <a:gd name="T27" fmla="*/ 29 h 602"/>
              <a:gd name="T28" fmla="*/ 261 w 531"/>
              <a:gd name="T29" fmla="*/ 0 h 602"/>
              <a:gd name="T30" fmla="*/ 290 w 531"/>
              <a:gd name="T31" fmla="*/ 262 h 602"/>
              <a:gd name="T32" fmla="*/ 233 w 531"/>
              <a:gd name="T33" fmla="*/ 29 h 602"/>
              <a:gd name="T34" fmla="*/ 85 w 531"/>
              <a:gd name="T35" fmla="*/ 389 h 602"/>
              <a:gd name="T36" fmla="*/ 0 w 531"/>
              <a:gd name="T37" fmla="*/ 361 h 602"/>
              <a:gd name="T38" fmla="*/ 28 w 531"/>
              <a:gd name="T39" fmla="*/ 219 h 602"/>
              <a:gd name="T40" fmla="*/ 113 w 531"/>
              <a:gd name="T41" fmla="*/ 248 h 602"/>
              <a:gd name="T42" fmla="*/ 85 w 531"/>
              <a:gd name="T43" fmla="*/ 389 h 602"/>
              <a:gd name="T44" fmla="*/ 28 w 531"/>
              <a:gd name="T45" fmla="*/ 29 h 602"/>
              <a:gd name="T46" fmla="*/ 85 w 531"/>
              <a:gd name="T47" fmla="*/ 29 h 602"/>
              <a:gd name="T48" fmla="*/ 28 w 531"/>
              <a:gd name="T49" fmla="*/ 191 h 602"/>
              <a:gd name="T50" fmla="*/ 85 w 531"/>
              <a:gd name="T51" fmla="*/ 573 h 602"/>
              <a:gd name="T52" fmla="*/ 56 w 531"/>
              <a:gd name="T53" fmla="*/ 601 h 602"/>
              <a:gd name="T54" fmla="*/ 28 w 531"/>
              <a:gd name="T55" fmla="*/ 417 h 602"/>
              <a:gd name="T56" fmla="*/ 85 w 531"/>
              <a:gd name="T57" fmla="*/ 573 h 602"/>
              <a:gd name="T58" fmla="*/ 290 w 531"/>
              <a:gd name="T59" fmla="*/ 573 h 602"/>
              <a:gd name="T60" fmla="*/ 233 w 531"/>
              <a:gd name="T61" fmla="*/ 573 h 602"/>
              <a:gd name="T62" fmla="*/ 290 w 531"/>
              <a:gd name="T63" fmla="*/ 488 h 602"/>
              <a:gd name="T64" fmla="*/ 502 w 531"/>
              <a:gd name="T65" fmla="*/ 573 h 602"/>
              <a:gd name="T66" fmla="*/ 473 w 531"/>
              <a:gd name="T67" fmla="*/ 601 h 602"/>
              <a:gd name="T68" fmla="*/ 445 w 531"/>
              <a:gd name="T69" fmla="*/ 340 h 602"/>
              <a:gd name="T70" fmla="*/ 502 w 531"/>
              <a:gd name="T71" fmla="*/ 57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1" h="602">
                <a:moveTo>
                  <a:pt x="502" y="311"/>
                </a:moveTo>
                <a:lnTo>
                  <a:pt x="502" y="311"/>
                </a:lnTo>
                <a:cubicBezTo>
                  <a:pt x="445" y="311"/>
                  <a:pt x="445" y="311"/>
                  <a:pt x="445" y="311"/>
                </a:cubicBezTo>
                <a:cubicBezTo>
                  <a:pt x="424" y="311"/>
                  <a:pt x="417" y="297"/>
                  <a:pt x="417" y="283"/>
                </a:cubicBezTo>
                <a:cubicBezTo>
                  <a:pt x="417" y="170"/>
                  <a:pt x="417" y="170"/>
                  <a:pt x="417" y="170"/>
                </a:cubicBezTo>
                <a:cubicBezTo>
                  <a:pt x="417" y="156"/>
                  <a:pt x="424" y="142"/>
                  <a:pt x="445" y="142"/>
                </a:cubicBezTo>
                <a:cubicBezTo>
                  <a:pt x="502" y="142"/>
                  <a:pt x="502" y="142"/>
                  <a:pt x="502" y="142"/>
                </a:cubicBezTo>
                <a:cubicBezTo>
                  <a:pt x="516" y="142"/>
                  <a:pt x="530" y="156"/>
                  <a:pt x="530" y="170"/>
                </a:cubicBezTo>
                <a:cubicBezTo>
                  <a:pt x="530" y="283"/>
                  <a:pt x="530" y="283"/>
                  <a:pt x="530" y="283"/>
                </a:cubicBezTo>
                <a:cubicBezTo>
                  <a:pt x="530" y="297"/>
                  <a:pt x="516" y="311"/>
                  <a:pt x="502" y="311"/>
                </a:cubicBezTo>
                <a:close/>
                <a:moveTo>
                  <a:pt x="445" y="29"/>
                </a:moveTo>
                <a:lnTo>
                  <a:pt x="445" y="29"/>
                </a:lnTo>
                <a:cubicBezTo>
                  <a:pt x="445" y="15"/>
                  <a:pt x="452" y="0"/>
                  <a:pt x="473" y="0"/>
                </a:cubicBezTo>
                <a:cubicBezTo>
                  <a:pt x="487" y="0"/>
                  <a:pt x="502" y="15"/>
                  <a:pt x="502" y="29"/>
                </a:cubicBezTo>
                <a:cubicBezTo>
                  <a:pt x="502" y="113"/>
                  <a:pt x="502" y="113"/>
                  <a:pt x="502" y="113"/>
                </a:cubicBezTo>
                <a:cubicBezTo>
                  <a:pt x="445" y="113"/>
                  <a:pt x="445" y="113"/>
                  <a:pt x="445" y="113"/>
                </a:cubicBezTo>
                <a:lnTo>
                  <a:pt x="445" y="29"/>
                </a:lnTo>
                <a:close/>
                <a:moveTo>
                  <a:pt x="290" y="460"/>
                </a:moveTo>
                <a:lnTo>
                  <a:pt x="290" y="460"/>
                </a:lnTo>
                <a:cubicBezTo>
                  <a:pt x="233" y="460"/>
                  <a:pt x="233" y="460"/>
                  <a:pt x="233" y="460"/>
                </a:cubicBezTo>
                <a:cubicBezTo>
                  <a:pt x="219" y="460"/>
                  <a:pt x="205" y="453"/>
                  <a:pt x="205" y="431"/>
                </a:cubicBezTo>
                <a:cubicBezTo>
                  <a:pt x="205" y="318"/>
                  <a:pt x="205" y="318"/>
                  <a:pt x="205" y="318"/>
                </a:cubicBezTo>
                <a:cubicBezTo>
                  <a:pt x="205" y="304"/>
                  <a:pt x="219" y="290"/>
                  <a:pt x="233" y="290"/>
                </a:cubicBezTo>
                <a:cubicBezTo>
                  <a:pt x="290" y="290"/>
                  <a:pt x="290" y="290"/>
                  <a:pt x="290" y="290"/>
                </a:cubicBezTo>
                <a:cubicBezTo>
                  <a:pt x="311" y="290"/>
                  <a:pt x="318" y="304"/>
                  <a:pt x="318" y="318"/>
                </a:cubicBezTo>
                <a:cubicBezTo>
                  <a:pt x="318" y="431"/>
                  <a:pt x="318" y="431"/>
                  <a:pt x="318" y="431"/>
                </a:cubicBezTo>
                <a:cubicBezTo>
                  <a:pt x="318" y="453"/>
                  <a:pt x="311" y="460"/>
                  <a:pt x="290" y="460"/>
                </a:cubicBezTo>
                <a:close/>
                <a:moveTo>
                  <a:pt x="233" y="29"/>
                </a:moveTo>
                <a:lnTo>
                  <a:pt x="233" y="29"/>
                </a:lnTo>
                <a:cubicBezTo>
                  <a:pt x="233" y="15"/>
                  <a:pt x="247" y="0"/>
                  <a:pt x="261" y="0"/>
                </a:cubicBezTo>
                <a:cubicBezTo>
                  <a:pt x="283" y="0"/>
                  <a:pt x="290" y="15"/>
                  <a:pt x="290" y="29"/>
                </a:cubicBezTo>
                <a:cubicBezTo>
                  <a:pt x="290" y="262"/>
                  <a:pt x="290" y="262"/>
                  <a:pt x="290" y="262"/>
                </a:cubicBezTo>
                <a:cubicBezTo>
                  <a:pt x="233" y="262"/>
                  <a:pt x="233" y="262"/>
                  <a:pt x="233" y="262"/>
                </a:cubicBezTo>
                <a:lnTo>
                  <a:pt x="233" y="29"/>
                </a:lnTo>
                <a:close/>
                <a:moveTo>
                  <a:pt x="85" y="389"/>
                </a:moveTo>
                <a:lnTo>
                  <a:pt x="85" y="389"/>
                </a:lnTo>
                <a:cubicBezTo>
                  <a:pt x="28" y="389"/>
                  <a:pt x="28" y="389"/>
                  <a:pt x="28" y="389"/>
                </a:cubicBezTo>
                <a:cubicBezTo>
                  <a:pt x="14" y="389"/>
                  <a:pt x="0" y="375"/>
                  <a:pt x="0" y="361"/>
                </a:cubicBezTo>
                <a:cubicBezTo>
                  <a:pt x="0" y="248"/>
                  <a:pt x="0" y="248"/>
                  <a:pt x="0" y="248"/>
                </a:cubicBezTo>
                <a:cubicBezTo>
                  <a:pt x="0" y="226"/>
                  <a:pt x="14" y="219"/>
                  <a:pt x="28" y="219"/>
                </a:cubicBezTo>
                <a:cubicBezTo>
                  <a:pt x="85" y="219"/>
                  <a:pt x="85" y="219"/>
                  <a:pt x="85" y="219"/>
                </a:cubicBezTo>
                <a:cubicBezTo>
                  <a:pt x="99" y="219"/>
                  <a:pt x="113" y="226"/>
                  <a:pt x="113" y="248"/>
                </a:cubicBezTo>
                <a:cubicBezTo>
                  <a:pt x="113" y="361"/>
                  <a:pt x="113" y="361"/>
                  <a:pt x="113" y="361"/>
                </a:cubicBezTo>
                <a:cubicBezTo>
                  <a:pt x="113" y="375"/>
                  <a:pt x="99" y="389"/>
                  <a:pt x="85" y="389"/>
                </a:cubicBezTo>
                <a:close/>
                <a:moveTo>
                  <a:pt x="28" y="29"/>
                </a:moveTo>
                <a:lnTo>
                  <a:pt x="28" y="29"/>
                </a:lnTo>
                <a:cubicBezTo>
                  <a:pt x="28" y="15"/>
                  <a:pt x="42" y="0"/>
                  <a:pt x="56" y="0"/>
                </a:cubicBezTo>
                <a:cubicBezTo>
                  <a:pt x="71" y="0"/>
                  <a:pt x="85" y="15"/>
                  <a:pt x="85" y="29"/>
                </a:cubicBezTo>
                <a:cubicBezTo>
                  <a:pt x="85" y="191"/>
                  <a:pt x="85" y="191"/>
                  <a:pt x="85" y="191"/>
                </a:cubicBezTo>
                <a:cubicBezTo>
                  <a:pt x="28" y="191"/>
                  <a:pt x="28" y="191"/>
                  <a:pt x="28" y="191"/>
                </a:cubicBezTo>
                <a:lnTo>
                  <a:pt x="28" y="29"/>
                </a:lnTo>
                <a:close/>
                <a:moveTo>
                  <a:pt x="85" y="573"/>
                </a:moveTo>
                <a:lnTo>
                  <a:pt x="85" y="573"/>
                </a:lnTo>
                <a:cubicBezTo>
                  <a:pt x="85" y="594"/>
                  <a:pt x="71" y="601"/>
                  <a:pt x="56" y="601"/>
                </a:cubicBezTo>
                <a:cubicBezTo>
                  <a:pt x="42" y="601"/>
                  <a:pt x="28" y="594"/>
                  <a:pt x="28" y="573"/>
                </a:cubicBezTo>
                <a:cubicBezTo>
                  <a:pt x="28" y="417"/>
                  <a:pt x="28" y="417"/>
                  <a:pt x="28" y="417"/>
                </a:cubicBezTo>
                <a:cubicBezTo>
                  <a:pt x="85" y="417"/>
                  <a:pt x="85" y="417"/>
                  <a:pt x="85" y="417"/>
                </a:cubicBezTo>
                <a:lnTo>
                  <a:pt x="85" y="573"/>
                </a:lnTo>
                <a:close/>
                <a:moveTo>
                  <a:pt x="290" y="573"/>
                </a:moveTo>
                <a:lnTo>
                  <a:pt x="290" y="573"/>
                </a:lnTo>
                <a:cubicBezTo>
                  <a:pt x="290" y="594"/>
                  <a:pt x="283" y="601"/>
                  <a:pt x="261" y="601"/>
                </a:cubicBezTo>
                <a:cubicBezTo>
                  <a:pt x="247" y="601"/>
                  <a:pt x="233" y="594"/>
                  <a:pt x="233" y="573"/>
                </a:cubicBezTo>
                <a:cubicBezTo>
                  <a:pt x="233" y="488"/>
                  <a:pt x="233" y="488"/>
                  <a:pt x="233" y="488"/>
                </a:cubicBezTo>
                <a:cubicBezTo>
                  <a:pt x="290" y="488"/>
                  <a:pt x="290" y="488"/>
                  <a:pt x="290" y="488"/>
                </a:cubicBezTo>
                <a:lnTo>
                  <a:pt x="290" y="573"/>
                </a:lnTo>
                <a:close/>
                <a:moveTo>
                  <a:pt x="502" y="573"/>
                </a:moveTo>
                <a:lnTo>
                  <a:pt x="502" y="573"/>
                </a:lnTo>
                <a:cubicBezTo>
                  <a:pt x="502" y="594"/>
                  <a:pt x="487" y="601"/>
                  <a:pt x="473" y="601"/>
                </a:cubicBezTo>
                <a:cubicBezTo>
                  <a:pt x="452" y="601"/>
                  <a:pt x="445" y="594"/>
                  <a:pt x="445" y="573"/>
                </a:cubicBezTo>
                <a:cubicBezTo>
                  <a:pt x="445" y="340"/>
                  <a:pt x="445" y="340"/>
                  <a:pt x="445" y="340"/>
                </a:cubicBezTo>
                <a:cubicBezTo>
                  <a:pt x="502" y="340"/>
                  <a:pt x="502" y="340"/>
                  <a:pt x="502" y="340"/>
                </a:cubicBezTo>
                <a:lnTo>
                  <a:pt x="502" y="57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2" name="Freeform 128"/>
          <p:cNvSpPr>
            <a:spLocks noChangeArrowheads="1"/>
          </p:cNvSpPr>
          <p:nvPr/>
        </p:nvSpPr>
        <p:spPr bwMode="auto">
          <a:xfrm>
            <a:off x="7448728" y="4872570"/>
            <a:ext cx="110039" cy="452965"/>
          </a:xfrm>
          <a:custGeom>
            <a:avLst/>
            <a:gdLst>
              <a:gd name="T0" fmla="*/ 0 w 114"/>
              <a:gd name="T1" fmla="*/ 417 h 474"/>
              <a:gd name="T2" fmla="*/ 0 w 114"/>
              <a:gd name="T3" fmla="*/ 417 h 474"/>
              <a:gd name="T4" fmla="*/ 56 w 114"/>
              <a:gd name="T5" fmla="*/ 360 h 474"/>
              <a:gd name="T6" fmla="*/ 113 w 114"/>
              <a:gd name="T7" fmla="*/ 417 h 474"/>
              <a:gd name="T8" fmla="*/ 56 w 114"/>
              <a:gd name="T9" fmla="*/ 473 h 474"/>
              <a:gd name="T10" fmla="*/ 0 w 114"/>
              <a:gd name="T11" fmla="*/ 417 h 474"/>
              <a:gd name="T12" fmla="*/ 0 w 114"/>
              <a:gd name="T13" fmla="*/ 240 h 474"/>
              <a:gd name="T14" fmla="*/ 0 w 114"/>
              <a:gd name="T15" fmla="*/ 240 h 474"/>
              <a:gd name="T16" fmla="*/ 56 w 114"/>
              <a:gd name="T17" fmla="*/ 184 h 474"/>
              <a:gd name="T18" fmla="*/ 113 w 114"/>
              <a:gd name="T19" fmla="*/ 240 h 474"/>
              <a:gd name="T20" fmla="*/ 56 w 114"/>
              <a:gd name="T21" fmla="*/ 297 h 474"/>
              <a:gd name="T22" fmla="*/ 0 w 114"/>
              <a:gd name="T23" fmla="*/ 240 h 474"/>
              <a:gd name="T24" fmla="*/ 0 w 114"/>
              <a:gd name="T25" fmla="*/ 56 h 474"/>
              <a:gd name="T26" fmla="*/ 0 w 114"/>
              <a:gd name="T27" fmla="*/ 56 h 474"/>
              <a:gd name="T28" fmla="*/ 56 w 114"/>
              <a:gd name="T29" fmla="*/ 0 h 474"/>
              <a:gd name="T30" fmla="*/ 113 w 114"/>
              <a:gd name="T31" fmla="*/ 56 h 474"/>
              <a:gd name="T32" fmla="*/ 56 w 114"/>
              <a:gd name="T33" fmla="*/ 113 h 474"/>
              <a:gd name="T34" fmla="*/ 0 w 114"/>
              <a:gd name="T35" fmla="*/ 5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 h="474">
                <a:moveTo>
                  <a:pt x="0" y="417"/>
                </a:moveTo>
                <a:lnTo>
                  <a:pt x="0" y="417"/>
                </a:lnTo>
                <a:cubicBezTo>
                  <a:pt x="0" y="389"/>
                  <a:pt x="28" y="360"/>
                  <a:pt x="56" y="360"/>
                </a:cubicBezTo>
                <a:cubicBezTo>
                  <a:pt x="85" y="360"/>
                  <a:pt x="113" y="389"/>
                  <a:pt x="113" y="417"/>
                </a:cubicBezTo>
                <a:cubicBezTo>
                  <a:pt x="113" y="445"/>
                  <a:pt x="85" y="473"/>
                  <a:pt x="56" y="473"/>
                </a:cubicBezTo>
                <a:cubicBezTo>
                  <a:pt x="28" y="473"/>
                  <a:pt x="0" y="445"/>
                  <a:pt x="0" y="417"/>
                </a:cubicBezTo>
                <a:close/>
                <a:moveTo>
                  <a:pt x="0" y="240"/>
                </a:moveTo>
                <a:lnTo>
                  <a:pt x="0" y="240"/>
                </a:lnTo>
                <a:cubicBezTo>
                  <a:pt x="0" y="205"/>
                  <a:pt x="28" y="184"/>
                  <a:pt x="56" y="184"/>
                </a:cubicBezTo>
                <a:cubicBezTo>
                  <a:pt x="85" y="184"/>
                  <a:pt x="113" y="205"/>
                  <a:pt x="113" y="240"/>
                </a:cubicBezTo>
                <a:cubicBezTo>
                  <a:pt x="113" y="269"/>
                  <a:pt x="85" y="297"/>
                  <a:pt x="56" y="297"/>
                </a:cubicBezTo>
                <a:cubicBezTo>
                  <a:pt x="28" y="297"/>
                  <a:pt x="0" y="269"/>
                  <a:pt x="0" y="240"/>
                </a:cubicBezTo>
                <a:close/>
                <a:moveTo>
                  <a:pt x="0" y="56"/>
                </a:moveTo>
                <a:lnTo>
                  <a:pt x="0" y="56"/>
                </a:lnTo>
                <a:cubicBezTo>
                  <a:pt x="0" y="28"/>
                  <a:pt x="28" y="0"/>
                  <a:pt x="56" y="0"/>
                </a:cubicBezTo>
                <a:cubicBezTo>
                  <a:pt x="85" y="0"/>
                  <a:pt x="113" y="28"/>
                  <a:pt x="113" y="56"/>
                </a:cubicBezTo>
                <a:cubicBezTo>
                  <a:pt x="113" y="92"/>
                  <a:pt x="85" y="113"/>
                  <a:pt x="56" y="113"/>
                </a:cubicBezTo>
                <a:cubicBezTo>
                  <a:pt x="28" y="113"/>
                  <a:pt x="0" y="92"/>
                  <a:pt x="0"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3" name="Freeform 129"/>
          <p:cNvSpPr>
            <a:spLocks noChangeArrowheads="1"/>
          </p:cNvSpPr>
          <p:nvPr/>
        </p:nvSpPr>
        <p:spPr bwMode="auto">
          <a:xfrm>
            <a:off x="6200221" y="4859868"/>
            <a:ext cx="579814" cy="491067"/>
          </a:xfrm>
          <a:custGeom>
            <a:avLst/>
            <a:gdLst>
              <a:gd name="T0" fmla="*/ 573 w 602"/>
              <a:gd name="T1" fmla="*/ 56 h 510"/>
              <a:gd name="T2" fmla="*/ 573 w 602"/>
              <a:gd name="T3" fmla="*/ 56 h 510"/>
              <a:gd name="T4" fmla="*/ 29 w 602"/>
              <a:gd name="T5" fmla="*/ 56 h 510"/>
              <a:gd name="T6" fmla="*/ 0 w 602"/>
              <a:gd name="T7" fmla="*/ 28 h 510"/>
              <a:gd name="T8" fmla="*/ 29 w 602"/>
              <a:gd name="T9" fmla="*/ 0 h 510"/>
              <a:gd name="T10" fmla="*/ 573 w 602"/>
              <a:gd name="T11" fmla="*/ 0 h 510"/>
              <a:gd name="T12" fmla="*/ 601 w 602"/>
              <a:gd name="T13" fmla="*/ 28 h 510"/>
              <a:gd name="T14" fmla="*/ 573 w 602"/>
              <a:gd name="T15" fmla="*/ 56 h 510"/>
              <a:gd name="T16" fmla="*/ 198 w 602"/>
              <a:gd name="T17" fmla="*/ 205 h 510"/>
              <a:gd name="T18" fmla="*/ 198 w 602"/>
              <a:gd name="T19" fmla="*/ 205 h 510"/>
              <a:gd name="T20" fmla="*/ 198 w 602"/>
              <a:gd name="T21" fmla="*/ 205 h 510"/>
              <a:gd name="T22" fmla="*/ 142 w 602"/>
              <a:gd name="T23" fmla="*/ 205 h 510"/>
              <a:gd name="T24" fmla="*/ 113 w 602"/>
              <a:gd name="T25" fmla="*/ 176 h 510"/>
              <a:gd name="T26" fmla="*/ 142 w 602"/>
              <a:gd name="T27" fmla="*/ 148 h 510"/>
              <a:gd name="T28" fmla="*/ 262 w 602"/>
              <a:gd name="T29" fmla="*/ 148 h 510"/>
              <a:gd name="T30" fmla="*/ 262 w 602"/>
              <a:gd name="T31" fmla="*/ 148 h 510"/>
              <a:gd name="T32" fmla="*/ 290 w 602"/>
              <a:gd name="T33" fmla="*/ 148 h 510"/>
              <a:gd name="T34" fmla="*/ 417 w 602"/>
              <a:gd name="T35" fmla="*/ 148 h 510"/>
              <a:gd name="T36" fmla="*/ 573 w 602"/>
              <a:gd name="T37" fmla="*/ 148 h 510"/>
              <a:gd name="T38" fmla="*/ 601 w 602"/>
              <a:gd name="T39" fmla="*/ 176 h 510"/>
              <a:gd name="T40" fmla="*/ 573 w 602"/>
              <a:gd name="T41" fmla="*/ 205 h 510"/>
              <a:gd name="T42" fmla="*/ 417 w 602"/>
              <a:gd name="T43" fmla="*/ 205 h 510"/>
              <a:gd name="T44" fmla="*/ 417 w 602"/>
              <a:gd name="T45" fmla="*/ 205 h 510"/>
              <a:gd name="T46" fmla="*/ 198 w 602"/>
              <a:gd name="T47" fmla="*/ 205 h 510"/>
              <a:gd name="T48" fmla="*/ 29 w 602"/>
              <a:gd name="T49" fmla="*/ 297 h 510"/>
              <a:gd name="T50" fmla="*/ 29 w 602"/>
              <a:gd name="T51" fmla="*/ 297 h 510"/>
              <a:gd name="T52" fmla="*/ 573 w 602"/>
              <a:gd name="T53" fmla="*/ 297 h 510"/>
              <a:gd name="T54" fmla="*/ 601 w 602"/>
              <a:gd name="T55" fmla="*/ 325 h 510"/>
              <a:gd name="T56" fmla="*/ 573 w 602"/>
              <a:gd name="T57" fmla="*/ 353 h 510"/>
              <a:gd name="T58" fmla="*/ 29 w 602"/>
              <a:gd name="T59" fmla="*/ 353 h 510"/>
              <a:gd name="T60" fmla="*/ 0 w 602"/>
              <a:gd name="T61" fmla="*/ 325 h 510"/>
              <a:gd name="T62" fmla="*/ 29 w 602"/>
              <a:gd name="T63" fmla="*/ 297 h 510"/>
              <a:gd name="T64" fmla="*/ 198 w 602"/>
              <a:gd name="T65" fmla="*/ 452 h 510"/>
              <a:gd name="T66" fmla="*/ 198 w 602"/>
              <a:gd name="T67" fmla="*/ 452 h 510"/>
              <a:gd name="T68" fmla="*/ 290 w 602"/>
              <a:gd name="T69" fmla="*/ 452 h 510"/>
              <a:gd name="T70" fmla="*/ 417 w 602"/>
              <a:gd name="T71" fmla="*/ 452 h 510"/>
              <a:gd name="T72" fmla="*/ 573 w 602"/>
              <a:gd name="T73" fmla="*/ 452 h 510"/>
              <a:gd name="T74" fmla="*/ 601 w 602"/>
              <a:gd name="T75" fmla="*/ 480 h 510"/>
              <a:gd name="T76" fmla="*/ 573 w 602"/>
              <a:gd name="T77" fmla="*/ 509 h 510"/>
              <a:gd name="T78" fmla="*/ 290 w 602"/>
              <a:gd name="T79" fmla="*/ 509 h 510"/>
              <a:gd name="T80" fmla="*/ 290 w 602"/>
              <a:gd name="T81" fmla="*/ 509 h 510"/>
              <a:gd name="T82" fmla="*/ 198 w 602"/>
              <a:gd name="T83" fmla="*/ 509 h 510"/>
              <a:gd name="T84" fmla="*/ 170 w 602"/>
              <a:gd name="T85" fmla="*/ 480 h 510"/>
              <a:gd name="T86" fmla="*/ 198 w 602"/>
              <a:gd name="T87"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 h="510">
                <a:moveTo>
                  <a:pt x="573" y="56"/>
                </a:moveTo>
                <a:lnTo>
                  <a:pt x="573" y="56"/>
                </a:lnTo>
                <a:cubicBezTo>
                  <a:pt x="29" y="56"/>
                  <a:pt x="29" y="56"/>
                  <a:pt x="29" y="56"/>
                </a:cubicBezTo>
                <a:cubicBezTo>
                  <a:pt x="15" y="56"/>
                  <a:pt x="0" y="42"/>
                  <a:pt x="0" y="28"/>
                </a:cubicBezTo>
                <a:cubicBezTo>
                  <a:pt x="0" y="7"/>
                  <a:pt x="15" y="0"/>
                  <a:pt x="29" y="0"/>
                </a:cubicBezTo>
                <a:cubicBezTo>
                  <a:pt x="573" y="0"/>
                  <a:pt x="573" y="0"/>
                  <a:pt x="573" y="0"/>
                </a:cubicBezTo>
                <a:cubicBezTo>
                  <a:pt x="594" y="0"/>
                  <a:pt x="601" y="7"/>
                  <a:pt x="601" y="28"/>
                </a:cubicBezTo>
                <a:cubicBezTo>
                  <a:pt x="601" y="42"/>
                  <a:pt x="594" y="56"/>
                  <a:pt x="573" y="56"/>
                </a:cubicBezTo>
                <a:close/>
                <a:moveTo>
                  <a:pt x="198" y="205"/>
                </a:moveTo>
                <a:lnTo>
                  <a:pt x="198" y="205"/>
                </a:lnTo>
                <a:lnTo>
                  <a:pt x="198" y="205"/>
                </a:lnTo>
                <a:cubicBezTo>
                  <a:pt x="142" y="205"/>
                  <a:pt x="142" y="205"/>
                  <a:pt x="142" y="205"/>
                </a:cubicBezTo>
                <a:cubicBezTo>
                  <a:pt x="128" y="205"/>
                  <a:pt x="113" y="191"/>
                  <a:pt x="113" y="176"/>
                </a:cubicBezTo>
                <a:cubicBezTo>
                  <a:pt x="113" y="162"/>
                  <a:pt x="128" y="148"/>
                  <a:pt x="142" y="148"/>
                </a:cubicBezTo>
                <a:cubicBezTo>
                  <a:pt x="262" y="148"/>
                  <a:pt x="262" y="148"/>
                  <a:pt x="262" y="148"/>
                </a:cubicBezTo>
                <a:lnTo>
                  <a:pt x="262" y="148"/>
                </a:lnTo>
                <a:cubicBezTo>
                  <a:pt x="290" y="148"/>
                  <a:pt x="290" y="148"/>
                  <a:pt x="290" y="148"/>
                </a:cubicBezTo>
                <a:cubicBezTo>
                  <a:pt x="417" y="148"/>
                  <a:pt x="417" y="148"/>
                  <a:pt x="417" y="148"/>
                </a:cubicBezTo>
                <a:cubicBezTo>
                  <a:pt x="573" y="148"/>
                  <a:pt x="573" y="148"/>
                  <a:pt x="573" y="148"/>
                </a:cubicBezTo>
                <a:cubicBezTo>
                  <a:pt x="594" y="148"/>
                  <a:pt x="601" y="162"/>
                  <a:pt x="601" y="176"/>
                </a:cubicBezTo>
                <a:cubicBezTo>
                  <a:pt x="601" y="191"/>
                  <a:pt x="594" y="205"/>
                  <a:pt x="573" y="205"/>
                </a:cubicBezTo>
                <a:cubicBezTo>
                  <a:pt x="417" y="205"/>
                  <a:pt x="417" y="205"/>
                  <a:pt x="417" y="205"/>
                </a:cubicBezTo>
                <a:lnTo>
                  <a:pt x="417" y="205"/>
                </a:lnTo>
                <a:lnTo>
                  <a:pt x="198" y="205"/>
                </a:lnTo>
                <a:close/>
                <a:moveTo>
                  <a:pt x="29" y="297"/>
                </a:moveTo>
                <a:lnTo>
                  <a:pt x="29" y="297"/>
                </a:lnTo>
                <a:cubicBezTo>
                  <a:pt x="573" y="297"/>
                  <a:pt x="573" y="297"/>
                  <a:pt x="573" y="297"/>
                </a:cubicBezTo>
                <a:cubicBezTo>
                  <a:pt x="594" y="297"/>
                  <a:pt x="601" y="311"/>
                  <a:pt x="601" y="325"/>
                </a:cubicBezTo>
                <a:cubicBezTo>
                  <a:pt x="601" y="346"/>
                  <a:pt x="594" y="353"/>
                  <a:pt x="573" y="353"/>
                </a:cubicBezTo>
                <a:cubicBezTo>
                  <a:pt x="29" y="353"/>
                  <a:pt x="29" y="353"/>
                  <a:pt x="29" y="353"/>
                </a:cubicBezTo>
                <a:cubicBezTo>
                  <a:pt x="15" y="353"/>
                  <a:pt x="0" y="346"/>
                  <a:pt x="0" y="325"/>
                </a:cubicBezTo>
                <a:cubicBezTo>
                  <a:pt x="0" y="311"/>
                  <a:pt x="15" y="297"/>
                  <a:pt x="29" y="297"/>
                </a:cubicBezTo>
                <a:close/>
                <a:moveTo>
                  <a:pt x="198" y="452"/>
                </a:moveTo>
                <a:lnTo>
                  <a:pt x="198" y="452"/>
                </a:lnTo>
                <a:cubicBezTo>
                  <a:pt x="290" y="452"/>
                  <a:pt x="290" y="452"/>
                  <a:pt x="290" y="452"/>
                </a:cubicBezTo>
                <a:cubicBezTo>
                  <a:pt x="417" y="452"/>
                  <a:pt x="417" y="452"/>
                  <a:pt x="417" y="452"/>
                </a:cubicBezTo>
                <a:cubicBezTo>
                  <a:pt x="573" y="452"/>
                  <a:pt x="573" y="452"/>
                  <a:pt x="573" y="452"/>
                </a:cubicBezTo>
                <a:cubicBezTo>
                  <a:pt x="594" y="452"/>
                  <a:pt x="601" y="459"/>
                  <a:pt x="601" y="480"/>
                </a:cubicBezTo>
                <a:cubicBezTo>
                  <a:pt x="601" y="494"/>
                  <a:pt x="594" y="509"/>
                  <a:pt x="573" y="509"/>
                </a:cubicBezTo>
                <a:cubicBezTo>
                  <a:pt x="290" y="509"/>
                  <a:pt x="290" y="509"/>
                  <a:pt x="290" y="509"/>
                </a:cubicBezTo>
                <a:lnTo>
                  <a:pt x="290" y="509"/>
                </a:lnTo>
                <a:cubicBezTo>
                  <a:pt x="198" y="509"/>
                  <a:pt x="198" y="509"/>
                  <a:pt x="198" y="509"/>
                </a:cubicBezTo>
                <a:cubicBezTo>
                  <a:pt x="184" y="509"/>
                  <a:pt x="170" y="494"/>
                  <a:pt x="170" y="480"/>
                </a:cubicBezTo>
                <a:cubicBezTo>
                  <a:pt x="170" y="459"/>
                  <a:pt x="184" y="452"/>
                  <a:pt x="19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4" name="Freeform 130"/>
          <p:cNvSpPr>
            <a:spLocks noChangeArrowheads="1"/>
          </p:cNvSpPr>
          <p:nvPr/>
        </p:nvSpPr>
        <p:spPr bwMode="auto">
          <a:xfrm>
            <a:off x="5188718" y="4859868"/>
            <a:ext cx="579817" cy="491067"/>
          </a:xfrm>
          <a:custGeom>
            <a:avLst/>
            <a:gdLst>
              <a:gd name="T0" fmla="*/ 573 w 602"/>
              <a:gd name="T1" fmla="*/ 56 h 510"/>
              <a:gd name="T2" fmla="*/ 573 w 602"/>
              <a:gd name="T3" fmla="*/ 56 h 510"/>
              <a:gd name="T4" fmla="*/ 29 w 602"/>
              <a:gd name="T5" fmla="*/ 56 h 510"/>
              <a:gd name="T6" fmla="*/ 0 w 602"/>
              <a:gd name="T7" fmla="*/ 28 h 510"/>
              <a:gd name="T8" fmla="*/ 29 w 602"/>
              <a:gd name="T9" fmla="*/ 0 h 510"/>
              <a:gd name="T10" fmla="*/ 573 w 602"/>
              <a:gd name="T11" fmla="*/ 0 h 510"/>
              <a:gd name="T12" fmla="*/ 601 w 602"/>
              <a:gd name="T13" fmla="*/ 28 h 510"/>
              <a:gd name="T14" fmla="*/ 573 w 602"/>
              <a:gd name="T15" fmla="*/ 56 h 510"/>
              <a:gd name="T16" fmla="*/ 403 w 602"/>
              <a:gd name="T17" fmla="*/ 205 h 510"/>
              <a:gd name="T18" fmla="*/ 403 w 602"/>
              <a:gd name="T19" fmla="*/ 205 h 510"/>
              <a:gd name="T20" fmla="*/ 403 w 602"/>
              <a:gd name="T21" fmla="*/ 205 h 510"/>
              <a:gd name="T22" fmla="*/ 354 w 602"/>
              <a:gd name="T23" fmla="*/ 205 h 510"/>
              <a:gd name="T24" fmla="*/ 240 w 602"/>
              <a:gd name="T25" fmla="*/ 205 h 510"/>
              <a:gd name="T26" fmla="*/ 198 w 602"/>
              <a:gd name="T27" fmla="*/ 205 h 510"/>
              <a:gd name="T28" fmla="*/ 198 w 602"/>
              <a:gd name="T29" fmla="*/ 205 h 510"/>
              <a:gd name="T30" fmla="*/ 142 w 602"/>
              <a:gd name="T31" fmla="*/ 205 h 510"/>
              <a:gd name="T32" fmla="*/ 113 w 602"/>
              <a:gd name="T33" fmla="*/ 176 h 510"/>
              <a:gd name="T34" fmla="*/ 142 w 602"/>
              <a:gd name="T35" fmla="*/ 148 h 510"/>
              <a:gd name="T36" fmla="*/ 460 w 602"/>
              <a:gd name="T37" fmla="*/ 148 h 510"/>
              <a:gd name="T38" fmla="*/ 488 w 602"/>
              <a:gd name="T39" fmla="*/ 176 h 510"/>
              <a:gd name="T40" fmla="*/ 460 w 602"/>
              <a:gd name="T41" fmla="*/ 205 h 510"/>
              <a:gd name="T42" fmla="*/ 403 w 602"/>
              <a:gd name="T43" fmla="*/ 205 h 510"/>
              <a:gd name="T44" fmla="*/ 29 w 602"/>
              <a:gd name="T45" fmla="*/ 297 h 510"/>
              <a:gd name="T46" fmla="*/ 29 w 602"/>
              <a:gd name="T47" fmla="*/ 297 h 510"/>
              <a:gd name="T48" fmla="*/ 573 w 602"/>
              <a:gd name="T49" fmla="*/ 297 h 510"/>
              <a:gd name="T50" fmla="*/ 601 w 602"/>
              <a:gd name="T51" fmla="*/ 325 h 510"/>
              <a:gd name="T52" fmla="*/ 573 w 602"/>
              <a:gd name="T53" fmla="*/ 353 h 510"/>
              <a:gd name="T54" fmla="*/ 29 w 602"/>
              <a:gd name="T55" fmla="*/ 353 h 510"/>
              <a:gd name="T56" fmla="*/ 0 w 602"/>
              <a:gd name="T57" fmla="*/ 325 h 510"/>
              <a:gd name="T58" fmla="*/ 29 w 602"/>
              <a:gd name="T59" fmla="*/ 297 h 510"/>
              <a:gd name="T60" fmla="*/ 198 w 602"/>
              <a:gd name="T61" fmla="*/ 452 h 510"/>
              <a:gd name="T62" fmla="*/ 198 w 602"/>
              <a:gd name="T63" fmla="*/ 452 h 510"/>
              <a:gd name="T64" fmla="*/ 255 w 602"/>
              <a:gd name="T65" fmla="*/ 452 h 510"/>
              <a:gd name="T66" fmla="*/ 290 w 602"/>
              <a:gd name="T67" fmla="*/ 452 h 510"/>
              <a:gd name="T68" fmla="*/ 311 w 602"/>
              <a:gd name="T69" fmla="*/ 452 h 510"/>
              <a:gd name="T70" fmla="*/ 354 w 602"/>
              <a:gd name="T71" fmla="*/ 452 h 510"/>
              <a:gd name="T72" fmla="*/ 403 w 602"/>
              <a:gd name="T73" fmla="*/ 452 h 510"/>
              <a:gd name="T74" fmla="*/ 431 w 602"/>
              <a:gd name="T75" fmla="*/ 480 h 510"/>
              <a:gd name="T76" fmla="*/ 403 w 602"/>
              <a:gd name="T77" fmla="*/ 509 h 510"/>
              <a:gd name="T78" fmla="*/ 354 w 602"/>
              <a:gd name="T79" fmla="*/ 509 h 510"/>
              <a:gd name="T80" fmla="*/ 354 w 602"/>
              <a:gd name="T81" fmla="*/ 509 h 510"/>
              <a:gd name="T82" fmla="*/ 311 w 602"/>
              <a:gd name="T83" fmla="*/ 509 h 510"/>
              <a:gd name="T84" fmla="*/ 290 w 602"/>
              <a:gd name="T85" fmla="*/ 509 h 510"/>
              <a:gd name="T86" fmla="*/ 255 w 602"/>
              <a:gd name="T87" fmla="*/ 509 h 510"/>
              <a:gd name="T88" fmla="*/ 255 w 602"/>
              <a:gd name="T89" fmla="*/ 509 h 510"/>
              <a:gd name="T90" fmla="*/ 198 w 602"/>
              <a:gd name="T91" fmla="*/ 509 h 510"/>
              <a:gd name="T92" fmla="*/ 170 w 602"/>
              <a:gd name="T93" fmla="*/ 480 h 510"/>
              <a:gd name="T94" fmla="*/ 198 w 602"/>
              <a:gd name="T95"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510">
                <a:moveTo>
                  <a:pt x="573" y="56"/>
                </a:moveTo>
                <a:lnTo>
                  <a:pt x="573" y="56"/>
                </a:lnTo>
                <a:cubicBezTo>
                  <a:pt x="29" y="56"/>
                  <a:pt x="29" y="56"/>
                  <a:pt x="29" y="56"/>
                </a:cubicBezTo>
                <a:cubicBezTo>
                  <a:pt x="7" y="56"/>
                  <a:pt x="0" y="42"/>
                  <a:pt x="0" y="28"/>
                </a:cubicBezTo>
                <a:cubicBezTo>
                  <a:pt x="0" y="7"/>
                  <a:pt x="7" y="0"/>
                  <a:pt x="29" y="0"/>
                </a:cubicBezTo>
                <a:cubicBezTo>
                  <a:pt x="573" y="0"/>
                  <a:pt x="573" y="0"/>
                  <a:pt x="573" y="0"/>
                </a:cubicBezTo>
                <a:cubicBezTo>
                  <a:pt x="587" y="0"/>
                  <a:pt x="601" y="7"/>
                  <a:pt x="601" y="28"/>
                </a:cubicBezTo>
                <a:cubicBezTo>
                  <a:pt x="601" y="42"/>
                  <a:pt x="587" y="56"/>
                  <a:pt x="573" y="56"/>
                </a:cubicBezTo>
                <a:close/>
                <a:moveTo>
                  <a:pt x="403" y="205"/>
                </a:moveTo>
                <a:lnTo>
                  <a:pt x="403" y="205"/>
                </a:lnTo>
                <a:lnTo>
                  <a:pt x="403" y="205"/>
                </a:lnTo>
                <a:cubicBezTo>
                  <a:pt x="354" y="205"/>
                  <a:pt x="354" y="205"/>
                  <a:pt x="354" y="205"/>
                </a:cubicBezTo>
                <a:cubicBezTo>
                  <a:pt x="240" y="205"/>
                  <a:pt x="240" y="205"/>
                  <a:pt x="240" y="205"/>
                </a:cubicBezTo>
                <a:cubicBezTo>
                  <a:pt x="198" y="205"/>
                  <a:pt x="198" y="205"/>
                  <a:pt x="198" y="205"/>
                </a:cubicBezTo>
                <a:lnTo>
                  <a:pt x="198" y="205"/>
                </a:lnTo>
                <a:cubicBezTo>
                  <a:pt x="142" y="205"/>
                  <a:pt x="142" y="205"/>
                  <a:pt x="142" y="205"/>
                </a:cubicBezTo>
                <a:cubicBezTo>
                  <a:pt x="120" y="205"/>
                  <a:pt x="113" y="191"/>
                  <a:pt x="113" y="176"/>
                </a:cubicBezTo>
                <a:cubicBezTo>
                  <a:pt x="113" y="162"/>
                  <a:pt x="120" y="148"/>
                  <a:pt x="142" y="148"/>
                </a:cubicBezTo>
                <a:cubicBezTo>
                  <a:pt x="460" y="148"/>
                  <a:pt x="460" y="148"/>
                  <a:pt x="460" y="148"/>
                </a:cubicBezTo>
                <a:cubicBezTo>
                  <a:pt x="474" y="148"/>
                  <a:pt x="488" y="162"/>
                  <a:pt x="488" y="176"/>
                </a:cubicBezTo>
                <a:cubicBezTo>
                  <a:pt x="488" y="191"/>
                  <a:pt x="474" y="205"/>
                  <a:pt x="460" y="205"/>
                </a:cubicBezTo>
                <a:lnTo>
                  <a:pt x="403" y="205"/>
                </a:lnTo>
                <a:close/>
                <a:moveTo>
                  <a:pt x="29" y="297"/>
                </a:moveTo>
                <a:lnTo>
                  <a:pt x="29" y="297"/>
                </a:lnTo>
                <a:cubicBezTo>
                  <a:pt x="573" y="297"/>
                  <a:pt x="573" y="297"/>
                  <a:pt x="573" y="297"/>
                </a:cubicBezTo>
                <a:cubicBezTo>
                  <a:pt x="587" y="297"/>
                  <a:pt x="601" y="311"/>
                  <a:pt x="601" y="325"/>
                </a:cubicBezTo>
                <a:cubicBezTo>
                  <a:pt x="601" y="346"/>
                  <a:pt x="587" y="353"/>
                  <a:pt x="573" y="353"/>
                </a:cubicBezTo>
                <a:cubicBezTo>
                  <a:pt x="29" y="353"/>
                  <a:pt x="29" y="353"/>
                  <a:pt x="29" y="353"/>
                </a:cubicBezTo>
                <a:cubicBezTo>
                  <a:pt x="7" y="353"/>
                  <a:pt x="0" y="346"/>
                  <a:pt x="0" y="325"/>
                </a:cubicBezTo>
                <a:cubicBezTo>
                  <a:pt x="0" y="311"/>
                  <a:pt x="7" y="297"/>
                  <a:pt x="29" y="297"/>
                </a:cubicBezTo>
                <a:close/>
                <a:moveTo>
                  <a:pt x="198" y="452"/>
                </a:moveTo>
                <a:lnTo>
                  <a:pt x="198" y="452"/>
                </a:lnTo>
                <a:cubicBezTo>
                  <a:pt x="255" y="452"/>
                  <a:pt x="255" y="452"/>
                  <a:pt x="255" y="452"/>
                </a:cubicBezTo>
                <a:cubicBezTo>
                  <a:pt x="290" y="452"/>
                  <a:pt x="290" y="452"/>
                  <a:pt x="290" y="452"/>
                </a:cubicBezTo>
                <a:cubicBezTo>
                  <a:pt x="311" y="452"/>
                  <a:pt x="311" y="452"/>
                  <a:pt x="311" y="452"/>
                </a:cubicBezTo>
                <a:cubicBezTo>
                  <a:pt x="354" y="452"/>
                  <a:pt x="354" y="452"/>
                  <a:pt x="354" y="452"/>
                </a:cubicBezTo>
                <a:cubicBezTo>
                  <a:pt x="403" y="452"/>
                  <a:pt x="403" y="452"/>
                  <a:pt x="403" y="452"/>
                </a:cubicBezTo>
                <a:cubicBezTo>
                  <a:pt x="417" y="452"/>
                  <a:pt x="431" y="459"/>
                  <a:pt x="431" y="480"/>
                </a:cubicBezTo>
                <a:cubicBezTo>
                  <a:pt x="431" y="494"/>
                  <a:pt x="417" y="509"/>
                  <a:pt x="403" y="509"/>
                </a:cubicBezTo>
                <a:cubicBezTo>
                  <a:pt x="354" y="509"/>
                  <a:pt x="354" y="509"/>
                  <a:pt x="354" y="509"/>
                </a:cubicBezTo>
                <a:lnTo>
                  <a:pt x="354" y="509"/>
                </a:lnTo>
                <a:cubicBezTo>
                  <a:pt x="311" y="509"/>
                  <a:pt x="311" y="509"/>
                  <a:pt x="311" y="509"/>
                </a:cubicBezTo>
                <a:cubicBezTo>
                  <a:pt x="290" y="509"/>
                  <a:pt x="290" y="509"/>
                  <a:pt x="290" y="509"/>
                </a:cubicBezTo>
                <a:cubicBezTo>
                  <a:pt x="255" y="509"/>
                  <a:pt x="255" y="509"/>
                  <a:pt x="255" y="509"/>
                </a:cubicBezTo>
                <a:lnTo>
                  <a:pt x="255" y="509"/>
                </a:lnTo>
                <a:cubicBezTo>
                  <a:pt x="198" y="509"/>
                  <a:pt x="198" y="509"/>
                  <a:pt x="198" y="509"/>
                </a:cubicBezTo>
                <a:cubicBezTo>
                  <a:pt x="177" y="509"/>
                  <a:pt x="170" y="494"/>
                  <a:pt x="170" y="480"/>
                </a:cubicBezTo>
                <a:cubicBezTo>
                  <a:pt x="170" y="459"/>
                  <a:pt x="177" y="452"/>
                  <a:pt x="19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5" name="Freeform 131"/>
          <p:cNvSpPr>
            <a:spLocks noChangeArrowheads="1"/>
          </p:cNvSpPr>
          <p:nvPr/>
        </p:nvSpPr>
        <p:spPr bwMode="auto">
          <a:xfrm>
            <a:off x="4172980" y="4859868"/>
            <a:ext cx="584048" cy="491067"/>
          </a:xfrm>
          <a:custGeom>
            <a:avLst/>
            <a:gdLst>
              <a:gd name="T0" fmla="*/ 580 w 609"/>
              <a:gd name="T1" fmla="*/ 56 h 510"/>
              <a:gd name="T2" fmla="*/ 580 w 609"/>
              <a:gd name="T3" fmla="*/ 56 h 510"/>
              <a:gd name="T4" fmla="*/ 28 w 609"/>
              <a:gd name="T5" fmla="*/ 56 h 510"/>
              <a:gd name="T6" fmla="*/ 0 w 609"/>
              <a:gd name="T7" fmla="*/ 28 h 510"/>
              <a:gd name="T8" fmla="*/ 28 w 609"/>
              <a:gd name="T9" fmla="*/ 0 h 510"/>
              <a:gd name="T10" fmla="*/ 580 w 609"/>
              <a:gd name="T11" fmla="*/ 0 h 510"/>
              <a:gd name="T12" fmla="*/ 608 w 609"/>
              <a:gd name="T13" fmla="*/ 28 h 510"/>
              <a:gd name="T14" fmla="*/ 580 w 609"/>
              <a:gd name="T15" fmla="*/ 56 h 510"/>
              <a:gd name="T16" fmla="*/ 28 w 609"/>
              <a:gd name="T17" fmla="*/ 148 h 510"/>
              <a:gd name="T18" fmla="*/ 28 w 609"/>
              <a:gd name="T19" fmla="*/ 148 h 510"/>
              <a:gd name="T20" fmla="*/ 191 w 609"/>
              <a:gd name="T21" fmla="*/ 148 h 510"/>
              <a:gd name="T22" fmla="*/ 311 w 609"/>
              <a:gd name="T23" fmla="*/ 148 h 510"/>
              <a:gd name="T24" fmla="*/ 339 w 609"/>
              <a:gd name="T25" fmla="*/ 148 h 510"/>
              <a:gd name="T26" fmla="*/ 339 w 609"/>
              <a:gd name="T27" fmla="*/ 148 h 510"/>
              <a:gd name="T28" fmla="*/ 467 w 609"/>
              <a:gd name="T29" fmla="*/ 148 h 510"/>
              <a:gd name="T30" fmla="*/ 495 w 609"/>
              <a:gd name="T31" fmla="*/ 176 h 510"/>
              <a:gd name="T32" fmla="*/ 467 w 609"/>
              <a:gd name="T33" fmla="*/ 205 h 510"/>
              <a:gd name="T34" fmla="*/ 410 w 609"/>
              <a:gd name="T35" fmla="*/ 205 h 510"/>
              <a:gd name="T36" fmla="*/ 410 w 609"/>
              <a:gd name="T37" fmla="*/ 205 h 510"/>
              <a:gd name="T38" fmla="*/ 191 w 609"/>
              <a:gd name="T39" fmla="*/ 205 h 510"/>
              <a:gd name="T40" fmla="*/ 191 w 609"/>
              <a:gd name="T41" fmla="*/ 205 h 510"/>
              <a:gd name="T42" fmla="*/ 28 w 609"/>
              <a:gd name="T43" fmla="*/ 205 h 510"/>
              <a:gd name="T44" fmla="*/ 0 w 609"/>
              <a:gd name="T45" fmla="*/ 176 h 510"/>
              <a:gd name="T46" fmla="*/ 28 w 609"/>
              <a:gd name="T47" fmla="*/ 148 h 510"/>
              <a:gd name="T48" fmla="*/ 28 w 609"/>
              <a:gd name="T49" fmla="*/ 297 h 510"/>
              <a:gd name="T50" fmla="*/ 28 w 609"/>
              <a:gd name="T51" fmla="*/ 297 h 510"/>
              <a:gd name="T52" fmla="*/ 580 w 609"/>
              <a:gd name="T53" fmla="*/ 297 h 510"/>
              <a:gd name="T54" fmla="*/ 608 w 609"/>
              <a:gd name="T55" fmla="*/ 325 h 510"/>
              <a:gd name="T56" fmla="*/ 580 w 609"/>
              <a:gd name="T57" fmla="*/ 353 h 510"/>
              <a:gd name="T58" fmla="*/ 28 w 609"/>
              <a:gd name="T59" fmla="*/ 353 h 510"/>
              <a:gd name="T60" fmla="*/ 0 w 609"/>
              <a:gd name="T61" fmla="*/ 325 h 510"/>
              <a:gd name="T62" fmla="*/ 28 w 609"/>
              <a:gd name="T63" fmla="*/ 297 h 510"/>
              <a:gd name="T64" fmla="*/ 28 w 609"/>
              <a:gd name="T65" fmla="*/ 452 h 510"/>
              <a:gd name="T66" fmla="*/ 28 w 609"/>
              <a:gd name="T67" fmla="*/ 452 h 510"/>
              <a:gd name="T68" fmla="*/ 191 w 609"/>
              <a:gd name="T69" fmla="*/ 452 h 510"/>
              <a:gd name="T70" fmla="*/ 311 w 609"/>
              <a:gd name="T71" fmla="*/ 452 h 510"/>
              <a:gd name="T72" fmla="*/ 410 w 609"/>
              <a:gd name="T73" fmla="*/ 452 h 510"/>
              <a:gd name="T74" fmla="*/ 438 w 609"/>
              <a:gd name="T75" fmla="*/ 480 h 510"/>
              <a:gd name="T76" fmla="*/ 410 w 609"/>
              <a:gd name="T77" fmla="*/ 509 h 510"/>
              <a:gd name="T78" fmla="*/ 311 w 609"/>
              <a:gd name="T79" fmla="*/ 509 h 510"/>
              <a:gd name="T80" fmla="*/ 311 w 609"/>
              <a:gd name="T81" fmla="*/ 509 h 510"/>
              <a:gd name="T82" fmla="*/ 28 w 609"/>
              <a:gd name="T83" fmla="*/ 509 h 510"/>
              <a:gd name="T84" fmla="*/ 0 w 609"/>
              <a:gd name="T85" fmla="*/ 480 h 510"/>
              <a:gd name="T86" fmla="*/ 28 w 609"/>
              <a:gd name="T87"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9" h="510">
                <a:moveTo>
                  <a:pt x="580" y="56"/>
                </a:moveTo>
                <a:lnTo>
                  <a:pt x="580" y="56"/>
                </a:lnTo>
                <a:cubicBezTo>
                  <a:pt x="28" y="56"/>
                  <a:pt x="28" y="56"/>
                  <a:pt x="28" y="56"/>
                </a:cubicBezTo>
                <a:cubicBezTo>
                  <a:pt x="14" y="56"/>
                  <a:pt x="0" y="42"/>
                  <a:pt x="0" y="28"/>
                </a:cubicBezTo>
                <a:cubicBezTo>
                  <a:pt x="0" y="7"/>
                  <a:pt x="14" y="0"/>
                  <a:pt x="28" y="0"/>
                </a:cubicBezTo>
                <a:cubicBezTo>
                  <a:pt x="580" y="0"/>
                  <a:pt x="580" y="0"/>
                  <a:pt x="580" y="0"/>
                </a:cubicBezTo>
                <a:cubicBezTo>
                  <a:pt x="594" y="0"/>
                  <a:pt x="608" y="7"/>
                  <a:pt x="608" y="28"/>
                </a:cubicBezTo>
                <a:cubicBezTo>
                  <a:pt x="608" y="42"/>
                  <a:pt x="594" y="56"/>
                  <a:pt x="580" y="56"/>
                </a:cubicBezTo>
                <a:close/>
                <a:moveTo>
                  <a:pt x="28" y="148"/>
                </a:moveTo>
                <a:lnTo>
                  <a:pt x="28" y="148"/>
                </a:lnTo>
                <a:cubicBezTo>
                  <a:pt x="191" y="148"/>
                  <a:pt x="191" y="148"/>
                  <a:pt x="191" y="148"/>
                </a:cubicBezTo>
                <a:cubicBezTo>
                  <a:pt x="311" y="148"/>
                  <a:pt x="311" y="148"/>
                  <a:pt x="311" y="148"/>
                </a:cubicBezTo>
                <a:cubicBezTo>
                  <a:pt x="339" y="148"/>
                  <a:pt x="339" y="148"/>
                  <a:pt x="339" y="148"/>
                </a:cubicBezTo>
                <a:lnTo>
                  <a:pt x="339" y="148"/>
                </a:lnTo>
                <a:cubicBezTo>
                  <a:pt x="467" y="148"/>
                  <a:pt x="467" y="148"/>
                  <a:pt x="467" y="148"/>
                </a:cubicBezTo>
                <a:cubicBezTo>
                  <a:pt x="481" y="148"/>
                  <a:pt x="495" y="162"/>
                  <a:pt x="495" y="176"/>
                </a:cubicBezTo>
                <a:cubicBezTo>
                  <a:pt x="495" y="191"/>
                  <a:pt x="481" y="205"/>
                  <a:pt x="467" y="205"/>
                </a:cubicBezTo>
                <a:cubicBezTo>
                  <a:pt x="410" y="205"/>
                  <a:pt x="410" y="205"/>
                  <a:pt x="410" y="205"/>
                </a:cubicBezTo>
                <a:lnTo>
                  <a:pt x="410" y="205"/>
                </a:lnTo>
                <a:cubicBezTo>
                  <a:pt x="191" y="205"/>
                  <a:pt x="191" y="205"/>
                  <a:pt x="191" y="205"/>
                </a:cubicBezTo>
                <a:lnTo>
                  <a:pt x="191" y="205"/>
                </a:lnTo>
                <a:cubicBezTo>
                  <a:pt x="28" y="205"/>
                  <a:pt x="28" y="205"/>
                  <a:pt x="28" y="205"/>
                </a:cubicBezTo>
                <a:cubicBezTo>
                  <a:pt x="14" y="205"/>
                  <a:pt x="0" y="191"/>
                  <a:pt x="0" y="176"/>
                </a:cubicBezTo>
                <a:cubicBezTo>
                  <a:pt x="0" y="162"/>
                  <a:pt x="14" y="148"/>
                  <a:pt x="28" y="148"/>
                </a:cubicBezTo>
                <a:close/>
                <a:moveTo>
                  <a:pt x="28" y="297"/>
                </a:moveTo>
                <a:lnTo>
                  <a:pt x="28" y="297"/>
                </a:lnTo>
                <a:cubicBezTo>
                  <a:pt x="580" y="297"/>
                  <a:pt x="580" y="297"/>
                  <a:pt x="580" y="297"/>
                </a:cubicBezTo>
                <a:cubicBezTo>
                  <a:pt x="594" y="297"/>
                  <a:pt x="608" y="311"/>
                  <a:pt x="608" y="325"/>
                </a:cubicBezTo>
                <a:cubicBezTo>
                  <a:pt x="608" y="346"/>
                  <a:pt x="594" y="353"/>
                  <a:pt x="580" y="353"/>
                </a:cubicBezTo>
                <a:cubicBezTo>
                  <a:pt x="28" y="353"/>
                  <a:pt x="28" y="353"/>
                  <a:pt x="28" y="353"/>
                </a:cubicBezTo>
                <a:cubicBezTo>
                  <a:pt x="14" y="353"/>
                  <a:pt x="0" y="346"/>
                  <a:pt x="0" y="325"/>
                </a:cubicBezTo>
                <a:cubicBezTo>
                  <a:pt x="0" y="311"/>
                  <a:pt x="14" y="297"/>
                  <a:pt x="28" y="297"/>
                </a:cubicBezTo>
                <a:close/>
                <a:moveTo>
                  <a:pt x="28" y="452"/>
                </a:moveTo>
                <a:lnTo>
                  <a:pt x="28" y="452"/>
                </a:lnTo>
                <a:cubicBezTo>
                  <a:pt x="191" y="452"/>
                  <a:pt x="191" y="452"/>
                  <a:pt x="191" y="452"/>
                </a:cubicBezTo>
                <a:cubicBezTo>
                  <a:pt x="311" y="452"/>
                  <a:pt x="311" y="452"/>
                  <a:pt x="311" y="452"/>
                </a:cubicBezTo>
                <a:cubicBezTo>
                  <a:pt x="410" y="452"/>
                  <a:pt x="410" y="452"/>
                  <a:pt x="410" y="452"/>
                </a:cubicBezTo>
                <a:cubicBezTo>
                  <a:pt x="424" y="452"/>
                  <a:pt x="438" y="459"/>
                  <a:pt x="438" y="480"/>
                </a:cubicBezTo>
                <a:cubicBezTo>
                  <a:pt x="438" y="494"/>
                  <a:pt x="424" y="509"/>
                  <a:pt x="410" y="509"/>
                </a:cubicBezTo>
                <a:cubicBezTo>
                  <a:pt x="311" y="509"/>
                  <a:pt x="311" y="509"/>
                  <a:pt x="311" y="509"/>
                </a:cubicBezTo>
                <a:lnTo>
                  <a:pt x="311" y="509"/>
                </a:lnTo>
                <a:cubicBezTo>
                  <a:pt x="28" y="509"/>
                  <a:pt x="28" y="509"/>
                  <a:pt x="28" y="509"/>
                </a:cubicBezTo>
                <a:cubicBezTo>
                  <a:pt x="14" y="509"/>
                  <a:pt x="0" y="494"/>
                  <a:pt x="0" y="480"/>
                </a:cubicBezTo>
                <a:cubicBezTo>
                  <a:pt x="0" y="459"/>
                  <a:pt x="14" y="452"/>
                  <a:pt x="2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6" name="Freeform 132"/>
          <p:cNvSpPr>
            <a:spLocks noChangeArrowheads="1"/>
          </p:cNvSpPr>
          <p:nvPr/>
        </p:nvSpPr>
        <p:spPr bwMode="auto">
          <a:xfrm>
            <a:off x="3161479" y="4859868"/>
            <a:ext cx="579814" cy="491067"/>
          </a:xfrm>
          <a:custGeom>
            <a:avLst/>
            <a:gdLst>
              <a:gd name="T0" fmla="*/ 572 w 602"/>
              <a:gd name="T1" fmla="*/ 353 h 510"/>
              <a:gd name="T2" fmla="*/ 572 w 602"/>
              <a:gd name="T3" fmla="*/ 353 h 510"/>
              <a:gd name="T4" fmla="*/ 28 w 602"/>
              <a:gd name="T5" fmla="*/ 353 h 510"/>
              <a:gd name="T6" fmla="*/ 0 w 602"/>
              <a:gd name="T7" fmla="*/ 325 h 510"/>
              <a:gd name="T8" fmla="*/ 28 w 602"/>
              <a:gd name="T9" fmla="*/ 297 h 510"/>
              <a:gd name="T10" fmla="*/ 572 w 602"/>
              <a:gd name="T11" fmla="*/ 297 h 510"/>
              <a:gd name="T12" fmla="*/ 601 w 602"/>
              <a:gd name="T13" fmla="*/ 325 h 510"/>
              <a:gd name="T14" fmla="*/ 572 w 602"/>
              <a:gd name="T15" fmla="*/ 353 h 510"/>
              <a:gd name="T16" fmla="*/ 572 w 602"/>
              <a:gd name="T17" fmla="*/ 205 h 510"/>
              <a:gd name="T18" fmla="*/ 572 w 602"/>
              <a:gd name="T19" fmla="*/ 205 h 510"/>
              <a:gd name="T20" fmla="*/ 28 w 602"/>
              <a:gd name="T21" fmla="*/ 205 h 510"/>
              <a:gd name="T22" fmla="*/ 0 w 602"/>
              <a:gd name="T23" fmla="*/ 176 h 510"/>
              <a:gd name="T24" fmla="*/ 28 w 602"/>
              <a:gd name="T25" fmla="*/ 148 h 510"/>
              <a:gd name="T26" fmla="*/ 572 w 602"/>
              <a:gd name="T27" fmla="*/ 148 h 510"/>
              <a:gd name="T28" fmla="*/ 601 w 602"/>
              <a:gd name="T29" fmla="*/ 176 h 510"/>
              <a:gd name="T30" fmla="*/ 572 w 602"/>
              <a:gd name="T31" fmla="*/ 205 h 510"/>
              <a:gd name="T32" fmla="*/ 572 w 602"/>
              <a:gd name="T33" fmla="*/ 56 h 510"/>
              <a:gd name="T34" fmla="*/ 572 w 602"/>
              <a:gd name="T35" fmla="*/ 56 h 510"/>
              <a:gd name="T36" fmla="*/ 28 w 602"/>
              <a:gd name="T37" fmla="*/ 56 h 510"/>
              <a:gd name="T38" fmla="*/ 0 w 602"/>
              <a:gd name="T39" fmla="*/ 28 h 510"/>
              <a:gd name="T40" fmla="*/ 28 w 602"/>
              <a:gd name="T41" fmla="*/ 0 h 510"/>
              <a:gd name="T42" fmla="*/ 572 w 602"/>
              <a:gd name="T43" fmla="*/ 0 h 510"/>
              <a:gd name="T44" fmla="*/ 601 w 602"/>
              <a:gd name="T45" fmla="*/ 28 h 510"/>
              <a:gd name="T46" fmla="*/ 572 w 602"/>
              <a:gd name="T47" fmla="*/ 56 h 510"/>
              <a:gd name="T48" fmla="*/ 28 w 602"/>
              <a:gd name="T49" fmla="*/ 452 h 510"/>
              <a:gd name="T50" fmla="*/ 28 w 602"/>
              <a:gd name="T51" fmla="*/ 452 h 510"/>
              <a:gd name="T52" fmla="*/ 572 w 602"/>
              <a:gd name="T53" fmla="*/ 452 h 510"/>
              <a:gd name="T54" fmla="*/ 601 w 602"/>
              <a:gd name="T55" fmla="*/ 480 h 510"/>
              <a:gd name="T56" fmla="*/ 572 w 602"/>
              <a:gd name="T57" fmla="*/ 509 h 510"/>
              <a:gd name="T58" fmla="*/ 28 w 602"/>
              <a:gd name="T59" fmla="*/ 509 h 510"/>
              <a:gd name="T60" fmla="*/ 0 w 602"/>
              <a:gd name="T61" fmla="*/ 480 h 510"/>
              <a:gd name="T62" fmla="*/ 28 w 602"/>
              <a:gd name="T63" fmla="*/ 45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510">
                <a:moveTo>
                  <a:pt x="572" y="353"/>
                </a:moveTo>
                <a:lnTo>
                  <a:pt x="572" y="353"/>
                </a:lnTo>
                <a:cubicBezTo>
                  <a:pt x="28" y="353"/>
                  <a:pt x="28" y="353"/>
                  <a:pt x="28" y="353"/>
                </a:cubicBezTo>
                <a:cubicBezTo>
                  <a:pt x="14" y="353"/>
                  <a:pt x="0" y="346"/>
                  <a:pt x="0" y="325"/>
                </a:cubicBezTo>
                <a:cubicBezTo>
                  <a:pt x="0" y="311"/>
                  <a:pt x="14" y="297"/>
                  <a:pt x="28" y="297"/>
                </a:cubicBezTo>
                <a:cubicBezTo>
                  <a:pt x="572" y="297"/>
                  <a:pt x="572" y="297"/>
                  <a:pt x="572" y="297"/>
                </a:cubicBezTo>
                <a:cubicBezTo>
                  <a:pt x="594" y="297"/>
                  <a:pt x="601" y="311"/>
                  <a:pt x="601" y="325"/>
                </a:cubicBezTo>
                <a:cubicBezTo>
                  <a:pt x="601" y="346"/>
                  <a:pt x="594" y="353"/>
                  <a:pt x="572" y="353"/>
                </a:cubicBezTo>
                <a:close/>
                <a:moveTo>
                  <a:pt x="572" y="205"/>
                </a:moveTo>
                <a:lnTo>
                  <a:pt x="572" y="205"/>
                </a:lnTo>
                <a:cubicBezTo>
                  <a:pt x="28" y="205"/>
                  <a:pt x="28" y="205"/>
                  <a:pt x="28" y="205"/>
                </a:cubicBezTo>
                <a:cubicBezTo>
                  <a:pt x="14" y="205"/>
                  <a:pt x="0" y="191"/>
                  <a:pt x="0" y="176"/>
                </a:cubicBezTo>
                <a:cubicBezTo>
                  <a:pt x="0" y="162"/>
                  <a:pt x="14" y="148"/>
                  <a:pt x="28" y="148"/>
                </a:cubicBezTo>
                <a:cubicBezTo>
                  <a:pt x="572" y="148"/>
                  <a:pt x="572" y="148"/>
                  <a:pt x="572" y="148"/>
                </a:cubicBezTo>
                <a:cubicBezTo>
                  <a:pt x="594" y="148"/>
                  <a:pt x="601" y="162"/>
                  <a:pt x="601" y="176"/>
                </a:cubicBezTo>
                <a:cubicBezTo>
                  <a:pt x="601" y="191"/>
                  <a:pt x="594" y="205"/>
                  <a:pt x="572" y="205"/>
                </a:cubicBezTo>
                <a:close/>
                <a:moveTo>
                  <a:pt x="572" y="56"/>
                </a:moveTo>
                <a:lnTo>
                  <a:pt x="572" y="56"/>
                </a:lnTo>
                <a:cubicBezTo>
                  <a:pt x="28" y="56"/>
                  <a:pt x="28" y="56"/>
                  <a:pt x="28" y="56"/>
                </a:cubicBezTo>
                <a:cubicBezTo>
                  <a:pt x="14" y="56"/>
                  <a:pt x="0" y="42"/>
                  <a:pt x="0" y="28"/>
                </a:cubicBezTo>
                <a:cubicBezTo>
                  <a:pt x="0" y="7"/>
                  <a:pt x="14" y="0"/>
                  <a:pt x="28" y="0"/>
                </a:cubicBezTo>
                <a:cubicBezTo>
                  <a:pt x="572" y="0"/>
                  <a:pt x="572" y="0"/>
                  <a:pt x="572" y="0"/>
                </a:cubicBezTo>
                <a:cubicBezTo>
                  <a:pt x="594" y="0"/>
                  <a:pt x="601" y="7"/>
                  <a:pt x="601" y="28"/>
                </a:cubicBezTo>
                <a:cubicBezTo>
                  <a:pt x="601" y="42"/>
                  <a:pt x="594" y="56"/>
                  <a:pt x="572" y="56"/>
                </a:cubicBezTo>
                <a:close/>
                <a:moveTo>
                  <a:pt x="28" y="452"/>
                </a:moveTo>
                <a:lnTo>
                  <a:pt x="28" y="452"/>
                </a:lnTo>
                <a:cubicBezTo>
                  <a:pt x="572" y="452"/>
                  <a:pt x="572" y="452"/>
                  <a:pt x="572" y="452"/>
                </a:cubicBezTo>
                <a:cubicBezTo>
                  <a:pt x="594" y="452"/>
                  <a:pt x="601" y="459"/>
                  <a:pt x="601" y="480"/>
                </a:cubicBezTo>
                <a:cubicBezTo>
                  <a:pt x="601" y="494"/>
                  <a:pt x="594" y="509"/>
                  <a:pt x="572" y="509"/>
                </a:cubicBezTo>
                <a:cubicBezTo>
                  <a:pt x="28" y="509"/>
                  <a:pt x="28" y="509"/>
                  <a:pt x="28" y="509"/>
                </a:cubicBezTo>
                <a:cubicBezTo>
                  <a:pt x="14" y="509"/>
                  <a:pt x="0" y="494"/>
                  <a:pt x="0" y="480"/>
                </a:cubicBezTo>
                <a:cubicBezTo>
                  <a:pt x="0" y="459"/>
                  <a:pt x="14" y="452"/>
                  <a:pt x="28"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7" name="Freeform 133"/>
          <p:cNvSpPr>
            <a:spLocks noChangeArrowheads="1"/>
          </p:cNvSpPr>
          <p:nvPr/>
        </p:nvSpPr>
        <p:spPr bwMode="auto">
          <a:xfrm>
            <a:off x="14304942" y="3949703"/>
            <a:ext cx="579817" cy="270933"/>
          </a:xfrm>
          <a:custGeom>
            <a:avLst/>
            <a:gdLst>
              <a:gd name="T0" fmla="*/ 573 w 602"/>
              <a:gd name="T1" fmla="*/ 198 h 283"/>
              <a:gd name="T2" fmla="*/ 573 w 602"/>
              <a:gd name="T3" fmla="*/ 198 h 283"/>
              <a:gd name="T4" fmla="*/ 573 w 602"/>
              <a:gd name="T5" fmla="*/ 254 h 283"/>
              <a:gd name="T6" fmla="*/ 544 w 602"/>
              <a:gd name="T7" fmla="*/ 282 h 283"/>
              <a:gd name="T8" fmla="*/ 28 w 602"/>
              <a:gd name="T9" fmla="*/ 282 h 283"/>
              <a:gd name="T10" fmla="*/ 0 w 602"/>
              <a:gd name="T11" fmla="*/ 254 h 283"/>
              <a:gd name="T12" fmla="*/ 0 w 602"/>
              <a:gd name="T13" fmla="*/ 28 h 283"/>
              <a:gd name="T14" fmla="*/ 28 w 602"/>
              <a:gd name="T15" fmla="*/ 0 h 283"/>
              <a:gd name="T16" fmla="*/ 544 w 602"/>
              <a:gd name="T17" fmla="*/ 0 h 283"/>
              <a:gd name="T18" fmla="*/ 573 w 602"/>
              <a:gd name="T19" fmla="*/ 28 h 283"/>
              <a:gd name="T20" fmla="*/ 573 w 602"/>
              <a:gd name="T21" fmla="*/ 84 h 283"/>
              <a:gd name="T22" fmla="*/ 601 w 602"/>
              <a:gd name="T23" fmla="*/ 113 h 283"/>
              <a:gd name="T24" fmla="*/ 601 w 602"/>
              <a:gd name="T25" fmla="*/ 169 h 283"/>
              <a:gd name="T26" fmla="*/ 573 w 602"/>
              <a:gd name="T27" fmla="*/ 198 h 283"/>
              <a:gd name="T28" fmla="*/ 516 w 602"/>
              <a:gd name="T29" fmla="*/ 169 h 283"/>
              <a:gd name="T30" fmla="*/ 516 w 602"/>
              <a:gd name="T31" fmla="*/ 169 h 283"/>
              <a:gd name="T32" fmla="*/ 516 w 602"/>
              <a:gd name="T33" fmla="*/ 113 h 283"/>
              <a:gd name="T34" fmla="*/ 516 w 602"/>
              <a:gd name="T35" fmla="*/ 56 h 283"/>
              <a:gd name="T36" fmla="*/ 57 w 602"/>
              <a:gd name="T37" fmla="*/ 56 h 283"/>
              <a:gd name="T38" fmla="*/ 57 w 602"/>
              <a:gd name="T39" fmla="*/ 226 h 283"/>
              <a:gd name="T40" fmla="*/ 516 w 602"/>
              <a:gd name="T41" fmla="*/ 226 h 283"/>
              <a:gd name="T42" fmla="*/ 516 w 602"/>
              <a:gd name="T43" fmla="*/ 169 h 283"/>
              <a:gd name="T44" fmla="*/ 488 w 602"/>
              <a:gd name="T45" fmla="*/ 198 h 283"/>
              <a:gd name="T46" fmla="*/ 488 w 602"/>
              <a:gd name="T47" fmla="*/ 198 h 283"/>
              <a:gd name="T48" fmla="*/ 85 w 602"/>
              <a:gd name="T49" fmla="*/ 198 h 283"/>
              <a:gd name="T50" fmla="*/ 85 w 602"/>
              <a:gd name="T51" fmla="*/ 84 h 283"/>
              <a:gd name="T52" fmla="*/ 488 w 602"/>
              <a:gd name="T53" fmla="*/ 84 h 283"/>
              <a:gd name="T54" fmla="*/ 488 w 602"/>
              <a:gd name="T55"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283">
                <a:moveTo>
                  <a:pt x="573" y="198"/>
                </a:moveTo>
                <a:lnTo>
                  <a:pt x="573" y="198"/>
                </a:lnTo>
                <a:cubicBezTo>
                  <a:pt x="573" y="254"/>
                  <a:pt x="573" y="254"/>
                  <a:pt x="573" y="254"/>
                </a:cubicBezTo>
                <a:cubicBezTo>
                  <a:pt x="573"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3" y="14"/>
                  <a:pt x="573" y="28"/>
                </a:cubicBezTo>
                <a:cubicBezTo>
                  <a:pt x="573" y="84"/>
                  <a:pt x="573" y="84"/>
                  <a:pt x="573" y="84"/>
                </a:cubicBezTo>
                <a:cubicBezTo>
                  <a:pt x="587" y="84"/>
                  <a:pt x="601" y="99"/>
                  <a:pt x="601" y="113"/>
                </a:cubicBezTo>
                <a:cubicBezTo>
                  <a:pt x="601" y="169"/>
                  <a:pt x="601" y="169"/>
                  <a:pt x="601" y="169"/>
                </a:cubicBezTo>
                <a:cubicBezTo>
                  <a:pt x="601" y="190"/>
                  <a:pt x="587" y="198"/>
                  <a:pt x="573" y="198"/>
                </a:cubicBezTo>
                <a:close/>
                <a:moveTo>
                  <a:pt x="516" y="169"/>
                </a:moveTo>
                <a:lnTo>
                  <a:pt x="516" y="169"/>
                </a:lnTo>
                <a:cubicBezTo>
                  <a:pt x="516" y="113"/>
                  <a:pt x="516" y="113"/>
                  <a:pt x="516" y="113"/>
                </a:cubicBezTo>
                <a:cubicBezTo>
                  <a:pt x="516" y="56"/>
                  <a:pt x="516" y="56"/>
                  <a:pt x="516" y="56"/>
                </a:cubicBezTo>
                <a:cubicBezTo>
                  <a:pt x="57" y="56"/>
                  <a:pt x="57" y="56"/>
                  <a:pt x="57" y="56"/>
                </a:cubicBezTo>
                <a:cubicBezTo>
                  <a:pt x="57" y="226"/>
                  <a:pt x="57" y="226"/>
                  <a:pt x="57" y="226"/>
                </a:cubicBezTo>
                <a:cubicBezTo>
                  <a:pt x="516" y="226"/>
                  <a:pt x="516" y="226"/>
                  <a:pt x="516" y="226"/>
                </a:cubicBezTo>
                <a:lnTo>
                  <a:pt x="516" y="169"/>
                </a:lnTo>
                <a:close/>
                <a:moveTo>
                  <a:pt x="488" y="198"/>
                </a:moveTo>
                <a:lnTo>
                  <a:pt x="488" y="198"/>
                </a:lnTo>
                <a:cubicBezTo>
                  <a:pt x="85" y="198"/>
                  <a:pt x="85" y="198"/>
                  <a:pt x="85" y="198"/>
                </a:cubicBezTo>
                <a:cubicBezTo>
                  <a:pt x="85" y="84"/>
                  <a:pt x="85" y="84"/>
                  <a:pt x="85" y="84"/>
                </a:cubicBezTo>
                <a:cubicBezTo>
                  <a:pt x="488" y="84"/>
                  <a:pt x="488" y="84"/>
                  <a:pt x="488" y="84"/>
                </a:cubicBezTo>
                <a:lnTo>
                  <a:pt x="488"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8" name="Freeform 134"/>
          <p:cNvSpPr>
            <a:spLocks noChangeArrowheads="1"/>
          </p:cNvSpPr>
          <p:nvPr/>
        </p:nvSpPr>
        <p:spPr bwMode="auto">
          <a:xfrm>
            <a:off x="13284976" y="3949703"/>
            <a:ext cx="584048" cy="270933"/>
          </a:xfrm>
          <a:custGeom>
            <a:avLst/>
            <a:gdLst>
              <a:gd name="T0" fmla="*/ 579 w 609"/>
              <a:gd name="T1" fmla="*/ 198 h 283"/>
              <a:gd name="T2" fmla="*/ 579 w 609"/>
              <a:gd name="T3" fmla="*/ 198 h 283"/>
              <a:gd name="T4" fmla="*/ 579 w 609"/>
              <a:gd name="T5" fmla="*/ 254 h 283"/>
              <a:gd name="T6" fmla="*/ 551 w 609"/>
              <a:gd name="T7" fmla="*/ 282 h 283"/>
              <a:gd name="T8" fmla="*/ 28 w 609"/>
              <a:gd name="T9" fmla="*/ 282 h 283"/>
              <a:gd name="T10" fmla="*/ 0 w 609"/>
              <a:gd name="T11" fmla="*/ 254 h 283"/>
              <a:gd name="T12" fmla="*/ 0 w 609"/>
              <a:gd name="T13" fmla="*/ 28 h 283"/>
              <a:gd name="T14" fmla="*/ 28 w 609"/>
              <a:gd name="T15" fmla="*/ 0 h 283"/>
              <a:gd name="T16" fmla="*/ 551 w 609"/>
              <a:gd name="T17" fmla="*/ 0 h 283"/>
              <a:gd name="T18" fmla="*/ 579 w 609"/>
              <a:gd name="T19" fmla="*/ 28 h 283"/>
              <a:gd name="T20" fmla="*/ 579 w 609"/>
              <a:gd name="T21" fmla="*/ 84 h 283"/>
              <a:gd name="T22" fmla="*/ 608 w 609"/>
              <a:gd name="T23" fmla="*/ 113 h 283"/>
              <a:gd name="T24" fmla="*/ 608 w 609"/>
              <a:gd name="T25" fmla="*/ 169 h 283"/>
              <a:gd name="T26" fmla="*/ 579 w 609"/>
              <a:gd name="T27" fmla="*/ 198 h 283"/>
              <a:gd name="T28" fmla="*/ 523 w 609"/>
              <a:gd name="T29" fmla="*/ 169 h 283"/>
              <a:gd name="T30" fmla="*/ 523 w 609"/>
              <a:gd name="T31" fmla="*/ 169 h 283"/>
              <a:gd name="T32" fmla="*/ 523 w 609"/>
              <a:gd name="T33" fmla="*/ 113 h 283"/>
              <a:gd name="T34" fmla="*/ 523 w 609"/>
              <a:gd name="T35" fmla="*/ 56 h 283"/>
              <a:gd name="T36" fmla="*/ 56 w 609"/>
              <a:gd name="T37" fmla="*/ 56 h 283"/>
              <a:gd name="T38" fmla="*/ 56 w 609"/>
              <a:gd name="T39" fmla="*/ 226 h 283"/>
              <a:gd name="T40" fmla="*/ 523 w 609"/>
              <a:gd name="T41" fmla="*/ 226 h 283"/>
              <a:gd name="T42" fmla="*/ 523 w 609"/>
              <a:gd name="T43" fmla="*/ 169 h 283"/>
              <a:gd name="T44" fmla="*/ 353 w 609"/>
              <a:gd name="T45" fmla="*/ 198 h 283"/>
              <a:gd name="T46" fmla="*/ 353 w 609"/>
              <a:gd name="T47" fmla="*/ 198 h 283"/>
              <a:gd name="T48" fmla="*/ 353 w 609"/>
              <a:gd name="T49" fmla="*/ 198 h 283"/>
              <a:gd name="T50" fmla="*/ 85 w 609"/>
              <a:gd name="T51" fmla="*/ 198 h 283"/>
              <a:gd name="T52" fmla="*/ 85 w 609"/>
              <a:gd name="T53" fmla="*/ 84 h 283"/>
              <a:gd name="T54" fmla="*/ 353 w 609"/>
              <a:gd name="T55" fmla="*/ 84 h 283"/>
              <a:gd name="T56" fmla="*/ 353 w 609"/>
              <a:gd name="T57"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9" h="283">
                <a:moveTo>
                  <a:pt x="579" y="198"/>
                </a:moveTo>
                <a:lnTo>
                  <a:pt x="579" y="198"/>
                </a:lnTo>
                <a:cubicBezTo>
                  <a:pt x="579" y="254"/>
                  <a:pt x="579" y="254"/>
                  <a:pt x="579" y="254"/>
                </a:cubicBezTo>
                <a:cubicBezTo>
                  <a:pt x="579" y="275"/>
                  <a:pt x="565" y="282"/>
                  <a:pt x="551" y="282"/>
                </a:cubicBezTo>
                <a:cubicBezTo>
                  <a:pt x="28" y="282"/>
                  <a:pt x="28" y="282"/>
                  <a:pt x="28" y="282"/>
                </a:cubicBezTo>
                <a:cubicBezTo>
                  <a:pt x="14" y="282"/>
                  <a:pt x="0" y="275"/>
                  <a:pt x="0" y="254"/>
                </a:cubicBezTo>
                <a:cubicBezTo>
                  <a:pt x="0" y="28"/>
                  <a:pt x="0" y="28"/>
                  <a:pt x="0" y="28"/>
                </a:cubicBezTo>
                <a:cubicBezTo>
                  <a:pt x="0" y="14"/>
                  <a:pt x="14" y="0"/>
                  <a:pt x="28" y="0"/>
                </a:cubicBezTo>
                <a:cubicBezTo>
                  <a:pt x="551" y="0"/>
                  <a:pt x="551" y="0"/>
                  <a:pt x="551" y="0"/>
                </a:cubicBezTo>
                <a:cubicBezTo>
                  <a:pt x="565" y="0"/>
                  <a:pt x="579" y="14"/>
                  <a:pt x="579" y="28"/>
                </a:cubicBezTo>
                <a:cubicBezTo>
                  <a:pt x="579" y="84"/>
                  <a:pt x="579" y="84"/>
                  <a:pt x="579" y="84"/>
                </a:cubicBezTo>
                <a:cubicBezTo>
                  <a:pt x="594" y="84"/>
                  <a:pt x="608" y="99"/>
                  <a:pt x="608" y="113"/>
                </a:cubicBezTo>
                <a:cubicBezTo>
                  <a:pt x="608" y="169"/>
                  <a:pt x="608" y="169"/>
                  <a:pt x="608" y="169"/>
                </a:cubicBezTo>
                <a:cubicBezTo>
                  <a:pt x="608" y="190"/>
                  <a:pt x="594" y="198"/>
                  <a:pt x="579" y="198"/>
                </a:cubicBezTo>
                <a:close/>
                <a:moveTo>
                  <a:pt x="523" y="169"/>
                </a:moveTo>
                <a:lnTo>
                  <a:pt x="523" y="169"/>
                </a:lnTo>
                <a:cubicBezTo>
                  <a:pt x="523" y="113"/>
                  <a:pt x="523" y="113"/>
                  <a:pt x="523" y="113"/>
                </a:cubicBezTo>
                <a:cubicBezTo>
                  <a:pt x="523" y="56"/>
                  <a:pt x="523" y="56"/>
                  <a:pt x="523" y="56"/>
                </a:cubicBezTo>
                <a:cubicBezTo>
                  <a:pt x="56" y="56"/>
                  <a:pt x="56" y="56"/>
                  <a:pt x="56" y="56"/>
                </a:cubicBezTo>
                <a:cubicBezTo>
                  <a:pt x="56" y="226"/>
                  <a:pt x="56" y="226"/>
                  <a:pt x="56" y="226"/>
                </a:cubicBezTo>
                <a:cubicBezTo>
                  <a:pt x="523" y="226"/>
                  <a:pt x="523" y="226"/>
                  <a:pt x="523" y="226"/>
                </a:cubicBezTo>
                <a:lnTo>
                  <a:pt x="523" y="169"/>
                </a:lnTo>
                <a:close/>
                <a:moveTo>
                  <a:pt x="353" y="198"/>
                </a:moveTo>
                <a:lnTo>
                  <a:pt x="353" y="198"/>
                </a:lnTo>
                <a:lnTo>
                  <a:pt x="353" y="198"/>
                </a:lnTo>
                <a:cubicBezTo>
                  <a:pt x="85" y="198"/>
                  <a:pt x="85" y="198"/>
                  <a:pt x="85" y="198"/>
                </a:cubicBezTo>
                <a:cubicBezTo>
                  <a:pt x="85" y="84"/>
                  <a:pt x="85" y="84"/>
                  <a:pt x="85" y="84"/>
                </a:cubicBezTo>
                <a:cubicBezTo>
                  <a:pt x="353" y="84"/>
                  <a:pt x="353" y="84"/>
                  <a:pt x="353" y="84"/>
                </a:cubicBezTo>
                <a:lnTo>
                  <a:pt x="353"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29" name="Freeform 135"/>
          <p:cNvSpPr>
            <a:spLocks noChangeArrowheads="1"/>
          </p:cNvSpPr>
          <p:nvPr/>
        </p:nvSpPr>
        <p:spPr bwMode="auto">
          <a:xfrm>
            <a:off x="12277703" y="3949703"/>
            <a:ext cx="579814" cy="270933"/>
          </a:xfrm>
          <a:custGeom>
            <a:avLst/>
            <a:gdLst>
              <a:gd name="T0" fmla="*/ 572 w 602"/>
              <a:gd name="T1" fmla="*/ 198 h 283"/>
              <a:gd name="T2" fmla="*/ 572 w 602"/>
              <a:gd name="T3" fmla="*/ 198 h 283"/>
              <a:gd name="T4" fmla="*/ 572 w 602"/>
              <a:gd name="T5" fmla="*/ 254 h 283"/>
              <a:gd name="T6" fmla="*/ 544 w 602"/>
              <a:gd name="T7" fmla="*/ 282 h 283"/>
              <a:gd name="T8" fmla="*/ 28 w 602"/>
              <a:gd name="T9" fmla="*/ 282 h 283"/>
              <a:gd name="T10" fmla="*/ 0 w 602"/>
              <a:gd name="T11" fmla="*/ 254 h 283"/>
              <a:gd name="T12" fmla="*/ 0 w 602"/>
              <a:gd name="T13" fmla="*/ 28 h 283"/>
              <a:gd name="T14" fmla="*/ 28 w 602"/>
              <a:gd name="T15" fmla="*/ 0 h 283"/>
              <a:gd name="T16" fmla="*/ 544 w 602"/>
              <a:gd name="T17" fmla="*/ 0 h 283"/>
              <a:gd name="T18" fmla="*/ 572 w 602"/>
              <a:gd name="T19" fmla="*/ 28 h 283"/>
              <a:gd name="T20" fmla="*/ 572 w 602"/>
              <a:gd name="T21" fmla="*/ 84 h 283"/>
              <a:gd name="T22" fmla="*/ 601 w 602"/>
              <a:gd name="T23" fmla="*/ 113 h 283"/>
              <a:gd name="T24" fmla="*/ 601 w 602"/>
              <a:gd name="T25" fmla="*/ 169 h 283"/>
              <a:gd name="T26" fmla="*/ 572 w 602"/>
              <a:gd name="T27" fmla="*/ 198 h 283"/>
              <a:gd name="T28" fmla="*/ 516 w 602"/>
              <a:gd name="T29" fmla="*/ 169 h 283"/>
              <a:gd name="T30" fmla="*/ 516 w 602"/>
              <a:gd name="T31" fmla="*/ 169 h 283"/>
              <a:gd name="T32" fmla="*/ 516 w 602"/>
              <a:gd name="T33" fmla="*/ 113 h 283"/>
              <a:gd name="T34" fmla="*/ 516 w 602"/>
              <a:gd name="T35" fmla="*/ 56 h 283"/>
              <a:gd name="T36" fmla="*/ 509 w 602"/>
              <a:gd name="T37" fmla="*/ 56 h 283"/>
              <a:gd name="T38" fmla="*/ 509 w 602"/>
              <a:gd name="T39" fmla="*/ 56 h 283"/>
              <a:gd name="T40" fmla="*/ 346 w 602"/>
              <a:gd name="T41" fmla="*/ 56 h 283"/>
              <a:gd name="T42" fmla="*/ 346 w 602"/>
              <a:gd name="T43" fmla="*/ 56 h 283"/>
              <a:gd name="T44" fmla="*/ 56 w 602"/>
              <a:gd name="T45" fmla="*/ 56 h 283"/>
              <a:gd name="T46" fmla="*/ 56 w 602"/>
              <a:gd name="T47" fmla="*/ 226 h 283"/>
              <a:gd name="T48" fmla="*/ 516 w 602"/>
              <a:gd name="T49" fmla="*/ 226 h 283"/>
              <a:gd name="T50" fmla="*/ 516 w 602"/>
              <a:gd name="T51" fmla="*/ 169 h 283"/>
              <a:gd name="T52" fmla="*/ 205 w 602"/>
              <a:gd name="T53" fmla="*/ 198 h 283"/>
              <a:gd name="T54" fmla="*/ 205 w 602"/>
              <a:gd name="T55" fmla="*/ 198 h 283"/>
              <a:gd name="T56" fmla="*/ 85 w 602"/>
              <a:gd name="T57" fmla="*/ 198 h 283"/>
              <a:gd name="T58" fmla="*/ 85 w 602"/>
              <a:gd name="T59" fmla="*/ 84 h 283"/>
              <a:gd name="T60" fmla="*/ 205 w 602"/>
              <a:gd name="T61" fmla="*/ 84 h 283"/>
              <a:gd name="T62" fmla="*/ 205 w 602"/>
              <a:gd name="T63" fmla="*/ 19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2" h="283">
                <a:moveTo>
                  <a:pt x="572" y="198"/>
                </a:moveTo>
                <a:lnTo>
                  <a:pt x="572" y="198"/>
                </a:lnTo>
                <a:cubicBezTo>
                  <a:pt x="572" y="254"/>
                  <a:pt x="572" y="254"/>
                  <a:pt x="572" y="254"/>
                </a:cubicBezTo>
                <a:cubicBezTo>
                  <a:pt x="572" y="275"/>
                  <a:pt x="565" y="282"/>
                  <a:pt x="544" y="282"/>
                </a:cubicBezTo>
                <a:cubicBezTo>
                  <a:pt x="28" y="282"/>
                  <a:pt x="28" y="282"/>
                  <a:pt x="28" y="282"/>
                </a:cubicBezTo>
                <a:cubicBezTo>
                  <a:pt x="14" y="282"/>
                  <a:pt x="0" y="275"/>
                  <a:pt x="0" y="254"/>
                </a:cubicBezTo>
                <a:cubicBezTo>
                  <a:pt x="0" y="28"/>
                  <a:pt x="0" y="28"/>
                  <a:pt x="0" y="28"/>
                </a:cubicBezTo>
                <a:cubicBezTo>
                  <a:pt x="0" y="14"/>
                  <a:pt x="14" y="0"/>
                  <a:pt x="28" y="0"/>
                </a:cubicBezTo>
                <a:cubicBezTo>
                  <a:pt x="544" y="0"/>
                  <a:pt x="544" y="0"/>
                  <a:pt x="544" y="0"/>
                </a:cubicBezTo>
                <a:cubicBezTo>
                  <a:pt x="565" y="0"/>
                  <a:pt x="572" y="14"/>
                  <a:pt x="572" y="28"/>
                </a:cubicBezTo>
                <a:cubicBezTo>
                  <a:pt x="572" y="84"/>
                  <a:pt x="572" y="84"/>
                  <a:pt x="572" y="84"/>
                </a:cubicBezTo>
                <a:cubicBezTo>
                  <a:pt x="594" y="84"/>
                  <a:pt x="601" y="99"/>
                  <a:pt x="601" y="113"/>
                </a:cubicBezTo>
                <a:cubicBezTo>
                  <a:pt x="601" y="169"/>
                  <a:pt x="601" y="169"/>
                  <a:pt x="601" y="169"/>
                </a:cubicBezTo>
                <a:cubicBezTo>
                  <a:pt x="601" y="190"/>
                  <a:pt x="594" y="198"/>
                  <a:pt x="572" y="198"/>
                </a:cubicBezTo>
                <a:close/>
                <a:moveTo>
                  <a:pt x="516" y="169"/>
                </a:moveTo>
                <a:lnTo>
                  <a:pt x="516" y="169"/>
                </a:lnTo>
                <a:cubicBezTo>
                  <a:pt x="516" y="113"/>
                  <a:pt x="516" y="113"/>
                  <a:pt x="516" y="113"/>
                </a:cubicBezTo>
                <a:cubicBezTo>
                  <a:pt x="516" y="56"/>
                  <a:pt x="516" y="56"/>
                  <a:pt x="516" y="56"/>
                </a:cubicBezTo>
                <a:cubicBezTo>
                  <a:pt x="509" y="56"/>
                  <a:pt x="509" y="56"/>
                  <a:pt x="509" y="56"/>
                </a:cubicBezTo>
                <a:lnTo>
                  <a:pt x="509" y="56"/>
                </a:lnTo>
                <a:cubicBezTo>
                  <a:pt x="346" y="56"/>
                  <a:pt x="346" y="56"/>
                  <a:pt x="346" y="56"/>
                </a:cubicBezTo>
                <a:lnTo>
                  <a:pt x="346" y="56"/>
                </a:lnTo>
                <a:cubicBezTo>
                  <a:pt x="56" y="56"/>
                  <a:pt x="56" y="56"/>
                  <a:pt x="56" y="56"/>
                </a:cubicBezTo>
                <a:cubicBezTo>
                  <a:pt x="56" y="226"/>
                  <a:pt x="56" y="226"/>
                  <a:pt x="56" y="226"/>
                </a:cubicBezTo>
                <a:cubicBezTo>
                  <a:pt x="516" y="226"/>
                  <a:pt x="516" y="226"/>
                  <a:pt x="516" y="226"/>
                </a:cubicBezTo>
                <a:lnTo>
                  <a:pt x="516" y="169"/>
                </a:lnTo>
                <a:close/>
                <a:moveTo>
                  <a:pt x="205" y="198"/>
                </a:moveTo>
                <a:lnTo>
                  <a:pt x="205" y="198"/>
                </a:lnTo>
                <a:cubicBezTo>
                  <a:pt x="85" y="198"/>
                  <a:pt x="85" y="198"/>
                  <a:pt x="85" y="198"/>
                </a:cubicBezTo>
                <a:cubicBezTo>
                  <a:pt x="85" y="84"/>
                  <a:pt x="85" y="84"/>
                  <a:pt x="85" y="84"/>
                </a:cubicBezTo>
                <a:cubicBezTo>
                  <a:pt x="205" y="84"/>
                  <a:pt x="205" y="84"/>
                  <a:pt x="205" y="84"/>
                </a:cubicBezTo>
                <a:lnTo>
                  <a:pt x="205" y="19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0" name="Freeform 136"/>
          <p:cNvSpPr>
            <a:spLocks noChangeArrowheads="1"/>
          </p:cNvSpPr>
          <p:nvPr/>
        </p:nvSpPr>
        <p:spPr bwMode="auto">
          <a:xfrm>
            <a:off x="11266200" y="3949703"/>
            <a:ext cx="575583" cy="270933"/>
          </a:xfrm>
          <a:custGeom>
            <a:avLst/>
            <a:gdLst>
              <a:gd name="T0" fmla="*/ 572 w 601"/>
              <a:gd name="T1" fmla="*/ 198 h 283"/>
              <a:gd name="T2" fmla="*/ 572 w 601"/>
              <a:gd name="T3" fmla="*/ 198 h 283"/>
              <a:gd name="T4" fmla="*/ 572 w 601"/>
              <a:gd name="T5" fmla="*/ 254 h 283"/>
              <a:gd name="T6" fmla="*/ 544 w 601"/>
              <a:gd name="T7" fmla="*/ 282 h 283"/>
              <a:gd name="T8" fmla="*/ 28 w 601"/>
              <a:gd name="T9" fmla="*/ 282 h 283"/>
              <a:gd name="T10" fmla="*/ 0 w 601"/>
              <a:gd name="T11" fmla="*/ 254 h 283"/>
              <a:gd name="T12" fmla="*/ 0 w 601"/>
              <a:gd name="T13" fmla="*/ 28 h 283"/>
              <a:gd name="T14" fmla="*/ 28 w 601"/>
              <a:gd name="T15" fmla="*/ 0 h 283"/>
              <a:gd name="T16" fmla="*/ 544 w 601"/>
              <a:gd name="T17" fmla="*/ 0 h 283"/>
              <a:gd name="T18" fmla="*/ 572 w 601"/>
              <a:gd name="T19" fmla="*/ 28 h 283"/>
              <a:gd name="T20" fmla="*/ 572 w 601"/>
              <a:gd name="T21" fmla="*/ 84 h 283"/>
              <a:gd name="T22" fmla="*/ 600 w 601"/>
              <a:gd name="T23" fmla="*/ 113 h 283"/>
              <a:gd name="T24" fmla="*/ 600 w 601"/>
              <a:gd name="T25" fmla="*/ 169 h 283"/>
              <a:gd name="T26" fmla="*/ 572 w 601"/>
              <a:gd name="T27" fmla="*/ 198 h 283"/>
              <a:gd name="T28" fmla="*/ 516 w 601"/>
              <a:gd name="T29" fmla="*/ 56 h 283"/>
              <a:gd name="T30" fmla="*/ 516 w 601"/>
              <a:gd name="T31" fmla="*/ 56 h 283"/>
              <a:gd name="T32" fmla="*/ 56 w 601"/>
              <a:gd name="T33" fmla="*/ 56 h 283"/>
              <a:gd name="T34" fmla="*/ 56 w 601"/>
              <a:gd name="T35" fmla="*/ 226 h 283"/>
              <a:gd name="T36" fmla="*/ 56 w 601"/>
              <a:gd name="T37" fmla="*/ 226 h 283"/>
              <a:gd name="T38" fmla="*/ 56 w 601"/>
              <a:gd name="T39" fmla="*/ 226 h 283"/>
              <a:gd name="T40" fmla="*/ 516 w 601"/>
              <a:gd name="T41" fmla="*/ 226 h 283"/>
              <a:gd name="T42" fmla="*/ 516 w 601"/>
              <a:gd name="T43" fmla="*/ 226 h 283"/>
              <a:gd name="T44" fmla="*/ 516 w 601"/>
              <a:gd name="T45" fmla="*/ 226 h 283"/>
              <a:gd name="T46" fmla="*/ 516 w 601"/>
              <a:gd name="T47" fmla="*/ 5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1" h="283">
                <a:moveTo>
                  <a:pt x="572" y="198"/>
                </a:moveTo>
                <a:lnTo>
                  <a:pt x="572" y="198"/>
                </a:lnTo>
                <a:cubicBezTo>
                  <a:pt x="572" y="254"/>
                  <a:pt x="572" y="254"/>
                  <a:pt x="572" y="254"/>
                </a:cubicBezTo>
                <a:cubicBezTo>
                  <a:pt x="572"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2" y="14"/>
                  <a:pt x="572" y="28"/>
                </a:cubicBezTo>
                <a:cubicBezTo>
                  <a:pt x="572" y="84"/>
                  <a:pt x="572" y="84"/>
                  <a:pt x="572" y="84"/>
                </a:cubicBezTo>
                <a:cubicBezTo>
                  <a:pt x="586" y="84"/>
                  <a:pt x="600" y="99"/>
                  <a:pt x="600" y="113"/>
                </a:cubicBezTo>
                <a:cubicBezTo>
                  <a:pt x="600" y="169"/>
                  <a:pt x="600" y="169"/>
                  <a:pt x="600" y="169"/>
                </a:cubicBezTo>
                <a:cubicBezTo>
                  <a:pt x="600" y="190"/>
                  <a:pt x="586" y="198"/>
                  <a:pt x="572" y="198"/>
                </a:cubicBezTo>
                <a:close/>
                <a:moveTo>
                  <a:pt x="516" y="56"/>
                </a:moveTo>
                <a:lnTo>
                  <a:pt x="516" y="56"/>
                </a:lnTo>
                <a:cubicBezTo>
                  <a:pt x="56" y="56"/>
                  <a:pt x="56" y="56"/>
                  <a:pt x="56" y="56"/>
                </a:cubicBezTo>
                <a:cubicBezTo>
                  <a:pt x="56" y="226"/>
                  <a:pt x="56" y="226"/>
                  <a:pt x="56" y="226"/>
                </a:cubicBezTo>
                <a:lnTo>
                  <a:pt x="56" y="226"/>
                </a:lnTo>
                <a:lnTo>
                  <a:pt x="56" y="226"/>
                </a:lnTo>
                <a:cubicBezTo>
                  <a:pt x="516" y="226"/>
                  <a:pt x="516" y="226"/>
                  <a:pt x="516" y="226"/>
                </a:cubicBezTo>
                <a:lnTo>
                  <a:pt x="516" y="226"/>
                </a:lnTo>
                <a:lnTo>
                  <a:pt x="516" y="226"/>
                </a:lnTo>
                <a:lnTo>
                  <a:pt x="516" y="5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1" name="Freeform 137"/>
          <p:cNvSpPr>
            <a:spLocks noChangeArrowheads="1"/>
          </p:cNvSpPr>
          <p:nvPr/>
        </p:nvSpPr>
        <p:spPr bwMode="auto">
          <a:xfrm>
            <a:off x="10246234" y="3814236"/>
            <a:ext cx="584048" cy="558800"/>
          </a:xfrm>
          <a:custGeom>
            <a:avLst/>
            <a:gdLst>
              <a:gd name="T0" fmla="*/ 593 w 608"/>
              <a:gd name="T1" fmla="*/ 255 h 581"/>
              <a:gd name="T2" fmla="*/ 593 w 608"/>
              <a:gd name="T3" fmla="*/ 255 h 581"/>
              <a:gd name="T4" fmla="*/ 593 w 608"/>
              <a:gd name="T5" fmla="*/ 255 h 581"/>
              <a:gd name="T6" fmla="*/ 445 w 608"/>
              <a:gd name="T7" fmla="*/ 361 h 581"/>
              <a:gd name="T8" fmla="*/ 501 w 608"/>
              <a:gd name="T9" fmla="*/ 537 h 581"/>
              <a:gd name="T10" fmla="*/ 501 w 608"/>
              <a:gd name="T11" fmla="*/ 552 h 581"/>
              <a:gd name="T12" fmla="*/ 473 w 608"/>
              <a:gd name="T13" fmla="*/ 580 h 581"/>
              <a:gd name="T14" fmla="*/ 459 w 608"/>
              <a:gd name="T15" fmla="*/ 573 h 581"/>
              <a:gd name="T16" fmla="*/ 459 w 608"/>
              <a:gd name="T17" fmla="*/ 573 h 581"/>
              <a:gd name="T18" fmla="*/ 304 w 608"/>
              <a:gd name="T19" fmla="*/ 460 h 581"/>
              <a:gd name="T20" fmla="*/ 148 w 608"/>
              <a:gd name="T21" fmla="*/ 573 h 581"/>
              <a:gd name="T22" fmla="*/ 148 w 608"/>
              <a:gd name="T23" fmla="*/ 573 h 581"/>
              <a:gd name="T24" fmla="*/ 134 w 608"/>
              <a:gd name="T25" fmla="*/ 580 h 581"/>
              <a:gd name="T26" fmla="*/ 106 w 608"/>
              <a:gd name="T27" fmla="*/ 552 h 581"/>
              <a:gd name="T28" fmla="*/ 106 w 608"/>
              <a:gd name="T29" fmla="*/ 537 h 581"/>
              <a:gd name="T30" fmla="*/ 162 w 608"/>
              <a:gd name="T31" fmla="*/ 361 h 581"/>
              <a:gd name="T32" fmla="*/ 14 w 608"/>
              <a:gd name="T33" fmla="*/ 255 h 581"/>
              <a:gd name="T34" fmla="*/ 14 w 608"/>
              <a:gd name="T35" fmla="*/ 255 h 581"/>
              <a:gd name="T36" fmla="*/ 0 w 608"/>
              <a:gd name="T37" fmla="*/ 226 h 581"/>
              <a:gd name="T38" fmla="*/ 28 w 608"/>
              <a:gd name="T39" fmla="*/ 198 h 581"/>
              <a:gd name="T40" fmla="*/ 28 w 608"/>
              <a:gd name="T41" fmla="*/ 198 h 581"/>
              <a:gd name="T42" fmla="*/ 219 w 608"/>
              <a:gd name="T43" fmla="*/ 198 h 581"/>
              <a:gd name="T44" fmla="*/ 275 w 608"/>
              <a:gd name="T45" fmla="*/ 22 h 581"/>
              <a:gd name="T46" fmla="*/ 304 w 608"/>
              <a:gd name="T47" fmla="*/ 0 h 581"/>
              <a:gd name="T48" fmla="*/ 332 w 608"/>
              <a:gd name="T49" fmla="*/ 22 h 581"/>
              <a:gd name="T50" fmla="*/ 388 w 608"/>
              <a:gd name="T51" fmla="*/ 198 h 581"/>
              <a:gd name="T52" fmla="*/ 579 w 608"/>
              <a:gd name="T53" fmla="*/ 198 h 581"/>
              <a:gd name="T54" fmla="*/ 579 w 608"/>
              <a:gd name="T55" fmla="*/ 198 h 581"/>
              <a:gd name="T56" fmla="*/ 607 w 608"/>
              <a:gd name="T57" fmla="*/ 226 h 581"/>
              <a:gd name="T58" fmla="*/ 593 w 608"/>
              <a:gd name="T59" fmla="*/ 25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8" h="581">
                <a:moveTo>
                  <a:pt x="593" y="255"/>
                </a:moveTo>
                <a:lnTo>
                  <a:pt x="593" y="255"/>
                </a:ln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lnTo>
                  <a:pt x="459" y="573"/>
                </a:lnTo>
                <a:cubicBezTo>
                  <a:pt x="304" y="460"/>
                  <a:pt x="304" y="460"/>
                  <a:pt x="304" y="460"/>
                </a:cubicBezTo>
                <a:cubicBezTo>
                  <a:pt x="148" y="573"/>
                  <a:pt x="148" y="573"/>
                  <a:pt x="148" y="573"/>
                </a:cubicBezTo>
                <a:lnTo>
                  <a:pt x="148" y="573"/>
                </a:ln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lnTo>
                  <a:pt x="14" y="255"/>
                </a:lnTo>
                <a:cubicBezTo>
                  <a:pt x="7" y="248"/>
                  <a:pt x="0" y="241"/>
                  <a:pt x="0" y="226"/>
                </a:cubicBezTo>
                <a:cubicBezTo>
                  <a:pt x="0" y="212"/>
                  <a:pt x="14" y="198"/>
                  <a:pt x="28" y="198"/>
                </a:cubicBezTo>
                <a:lnTo>
                  <a:pt x="28" y="198"/>
                </a:ln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lnTo>
                  <a:pt x="579" y="198"/>
                </a:lnTo>
                <a:cubicBezTo>
                  <a:pt x="593" y="198"/>
                  <a:pt x="607" y="212"/>
                  <a:pt x="607" y="226"/>
                </a:cubicBezTo>
                <a:cubicBezTo>
                  <a:pt x="607" y="241"/>
                  <a:pt x="600" y="248"/>
                  <a:pt x="593" y="255"/>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2" name="Freeform 138"/>
          <p:cNvSpPr>
            <a:spLocks noChangeArrowheads="1"/>
          </p:cNvSpPr>
          <p:nvPr/>
        </p:nvSpPr>
        <p:spPr bwMode="auto">
          <a:xfrm>
            <a:off x="9238964" y="3814236"/>
            <a:ext cx="571349" cy="558800"/>
          </a:xfrm>
          <a:custGeom>
            <a:avLst/>
            <a:gdLst>
              <a:gd name="T0" fmla="*/ 565 w 594"/>
              <a:gd name="T1" fmla="*/ 340 h 581"/>
              <a:gd name="T2" fmla="*/ 558 w 594"/>
              <a:gd name="T3" fmla="*/ 340 h 581"/>
              <a:gd name="T4" fmla="*/ 544 w 594"/>
              <a:gd name="T5" fmla="*/ 389 h 581"/>
              <a:gd name="T6" fmla="*/ 544 w 594"/>
              <a:gd name="T7" fmla="*/ 396 h 581"/>
              <a:gd name="T8" fmla="*/ 544 w 594"/>
              <a:gd name="T9" fmla="*/ 403 h 581"/>
              <a:gd name="T10" fmla="*/ 544 w 594"/>
              <a:gd name="T11" fmla="*/ 403 h 581"/>
              <a:gd name="T12" fmla="*/ 537 w 594"/>
              <a:gd name="T13" fmla="*/ 410 h 581"/>
              <a:gd name="T14" fmla="*/ 515 w 594"/>
              <a:gd name="T15" fmla="*/ 417 h 581"/>
              <a:gd name="T16" fmla="*/ 515 w 594"/>
              <a:gd name="T17" fmla="*/ 417 h 581"/>
              <a:gd name="T18" fmla="*/ 431 w 594"/>
              <a:gd name="T19" fmla="*/ 340 h 581"/>
              <a:gd name="T20" fmla="*/ 431 w 594"/>
              <a:gd name="T21" fmla="*/ 340 h 581"/>
              <a:gd name="T22" fmla="*/ 141 w 594"/>
              <a:gd name="T23" fmla="*/ 311 h 581"/>
              <a:gd name="T24" fmla="*/ 169 w 594"/>
              <a:gd name="T25" fmla="*/ 0 h 581"/>
              <a:gd name="T26" fmla="*/ 593 w 594"/>
              <a:gd name="T27" fmla="*/ 29 h 581"/>
              <a:gd name="T28" fmla="*/ 565 w 594"/>
              <a:gd name="T29" fmla="*/ 340 h 581"/>
              <a:gd name="T30" fmla="*/ 417 w 594"/>
              <a:gd name="T31" fmla="*/ 368 h 581"/>
              <a:gd name="T32" fmla="*/ 480 w 594"/>
              <a:gd name="T33" fmla="*/ 432 h 581"/>
              <a:gd name="T34" fmla="*/ 515 w 594"/>
              <a:gd name="T35" fmla="*/ 467 h 581"/>
              <a:gd name="T36" fmla="*/ 487 w 594"/>
              <a:gd name="T37" fmla="*/ 495 h 581"/>
              <a:gd name="T38" fmla="*/ 289 w 594"/>
              <a:gd name="T39" fmla="*/ 495 h 581"/>
              <a:gd name="T40" fmla="*/ 226 w 594"/>
              <a:gd name="T41" fmla="*/ 495 h 581"/>
              <a:gd name="T42" fmla="*/ 197 w 594"/>
              <a:gd name="T43" fmla="*/ 495 h 581"/>
              <a:gd name="T44" fmla="*/ 113 w 594"/>
              <a:gd name="T45" fmla="*/ 566 h 581"/>
              <a:gd name="T46" fmla="*/ 91 w 594"/>
              <a:gd name="T47" fmla="*/ 580 h 581"/>
              <a:gd name="T48" fmla="*/ 91 w 594"/>
              <a:gd name="T49" fmla="*/ 580 h 581"/>
              <a:gd name="T50" fmla="*/ 70 w 594"/>
              <a:gd name="T51" fmla="*/ 566 h 581"/>
              <a:gd name="T52" fmla="*/ 70 w 594"/>
              <a:gd name="T53" fmla="*/ 566 h 581"/>
              <a:gd name="T54" fmla="*/ 70 w 594"/>
              <a:gd name="T55" fmla="*/ 559 h 581"/>
              <a:gd name="T56" fmla="*/ 63 w 594"/>
              <a:gd name="T57" fmla="*/ 552 h 581"/>
              <a:gd name="T58" fmla="*/ 63 w 594"/>
              <a:gd name="T59" fmla="*/ 495 h 581"/>
              <a:gd name="T60" fmla="*/ 63 w 594"/>
              <a:gd name="T61" fmla="*/ 495 h 581"/>
              <a:gd name="T62" fmla="*/ 0 w 594"/>
              <a:gd name="T63" fmla="*/ 467 h 581"/>
              <a:gd name="T64" fmla="*/ 0 w 594"/>
              <a:gd name="T65" fmla="*/ 142 h 581"/>
              <a:gd name="T66" fmla="*/ 113 w 594"/>
              <a:gd name="T67" fmla="*/ 113 h 581"/>
              <a:gd name="T68" fmla="*/ 169 w 594"/>
              <a:gd name="T69" fmla="*/ 368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4" h="581">
                <a:moveTo>
                  <a:pt x="565" y="340"/>
                </a:moveTo>
                <a:lnTo>
                  <a:pt x="565" y="340"/>
                </a:lnTo>
                <a:cubicBezTo>
                  <a:pt x="558" y="340"/>
                  <a:pt x="558" y="340"/>
                  <a:pt x="558" y="340"/>
                </a:cubicBezTo>
                <a:lnTo>
                  <a:pt x="558" y="340"/>
                </a:lnTo>
                <a:cubicBezTo>
                  <a:pt x="544" y="340"/>
                  <a:pt x="544" y="340"/>
                  <a:pt x="544" y="340"/>
                </a:cubicBezTo>
                <a:cubicBezTo>
                  <a:pt x="544" y="389"/>
                  <a:pt x="544" y="389"/>
                  <a:pt x="544" y="389"/>
                </a:cubicBezTo>
                <a:lnTo>
                  <a:pt x="544" y="389"/>
                </a:lnTo>
                <a:lnTo>
                  <a:pt x="544" y="396"/>
                </a:lnTo>
                <a:lnTo>
                  <a:pt x="544" y="396"/>
                </a:lnTo>
                <a:cubicBezTo>
                  <a:pt x="544" y="396"/>
                  <a:pt x="544" y="396"/>
                  <a:pt x="544" y="403"/>
                </a:cubicBezTo>
                <a:lnTo>
                  <a:pt x="544" y="403"/>
                </a:lnTo>
                <a:lnTo>
                  <a:pt x="544" y="403"/>
                </a:lnTo>
                <a:lnTo>
                  <a:pt x="537" y="410"/>
                </a:lnTo>
                <a:lnTo>
                  <a:pt x="537" y="410"/>
                </a:lnTo>
                <a:cubicBezTo>
                  <a:pt x="530" y="417"/>
                  <a:pt x="523" y="417"/>
                  <a:pt x="515" y="417"/>
                </a:cubicBezTo>
                <a:lnTo>
                  <a:pt x="515" y="417"/>
                </a:lnTo>
                <a:lnTo>
                  <a:pt x="515" y="417"/>
                </a:lnTo>
                <a:lnTo>
                  <a:pt x="515" y="417"/>
                </a:lnTo>
                <a:cubicBezTo>
                  <a:pt x="508" y="417"/>
                  <a:pt x="501" y="417"/>
                  <a:pt x="501" y="410"/>
                </a:cubicBezTo>
                <a:cubicBezTo>
                  <a:pt x="431" y="340"/>
                  <a:pt x="431" y="340"/>
                  <a:pt x="431" y="340"/>
                </a:cubicBezTo>
                <a:lnTo>
                  <a:pt x="431" y="340"/>
                </a:lnTo>
                <a:lnTo>
                  <a:pt x="431" y="340"/>
                </a:lnTo>
                <a:cubicBezTo>
                  <a:pt x="169" y="340"/>
                  <a:pt x="169" y="340"/>
                  <a:pt x="169" y="340"/>
                </a:cubicBezTo>
                <a:cubicBezTo>
                  <a:pt x="155" y="340"/>
                  <a:pt x="141" y="332"/>
                  <a:pt x="141" y="311"/>
                </a:cubicBezTo>
                <a:cubicBezTo>
                  <a:pt x="141" y="29"/>
                  <a:pt x="141" y="29"/>
                  <a:pt x="141" y="29"/>
                </a:cubicBezTo>
                <a:cubicBezTo>
                  <a:pt x="141" y="14"/>
                  <a:pt x="155" y="0"/>
                  <a:pt x="169" y="0"/>
                </a:cubicBezTo>
                <a:cubicBezTo>
                  <a:pt x="565" y="0"/>
                  <a:pt x="565" y="0"/>
                  <a:pt x="565" y="0"/>
                </a:cubicBezTo>
                <a:cubicBezTo>
                  <a:pt x="579" y="0"/>
                  <a:pt x="593" y="14"/>
                  <a:pt x="593" y="29"/>
                </a:cubicBezTo>
                <a:cubicBezTo>
                  <a:pt x="593" y="311"/>
                  <a:pt x="593" y="311"/>
                  <a:pt x="593" y="311"/>
                </a:cubicBezTo>
                <a:cubicBezTo>
                  <a:pt x="593" y="332"/>
                  <a:pt x="579" y="340"/>
                  <a:pt x="565" y="340"/>
                </a:cubicBezTo>
                <a:close/>
                <a:moveTo>
                  <a:pt x="417" y="368"/>
                </a:moveTo>
                <a:lnTo>
                  <a:pt x="417" y="368"/>
                </a:lnTo>
                <a:cubicBezTo>
                  <a:pt x="480" y="432"/>
                  <a:pt x="480" y="432"/>
                  <a:pt x="480" y="432"/>
                </a:cubicBezTo>
                <a:lnTo>
                  <a:pt x="480" y="432"/>
                </a:lnTo>
                <a:cubicBezTo>
                  <a:pt x="487" y="439"/>
                  <a:pt x="501" y="446"/>
                  <a:pt x="515" y="446"/>
                </a:cubicBezTo>
                <a:cubicBezTo>
                  <a:pt x="515" y="467"/>
                  <a:pt x="515" y="467"/>
                  <a:pt x="515" y="467"/>
                </a:cubicBezTo>
                <a:cubicBezTo>
                  <a:pt x="515" y="481"/>
                  <a:pt x="508" y="495"/>
                  <a:pt x="487" y="495"/>
                </a:cubicBezTo>
                <a:lnTo>
                  <a:pt x="487" y="495"/>
                </a:lnTo>
                <a:cubicBezTo>
                  <a:pt x="289" y="495"/>
                  <a:pt x="289" y="495"/>
                  <a:pt x="289" y="495"/>
                </a:cubicBezTo>
                <a:lnTo>
                  <a:pt x="289" y="495"/>
                </a:lnTo>
                <a:cubicBezTo>
                  <a:pt x="226" y="495"/>
                  <a:pt x="226" y="495"/>
                  <a:pt x="226" y="495"/>
                </a:cubicBezTo>
                <a:lnTo>
                  <a:pt x="226" y="495"/>
                </a:lnTo>
                <a:cubicBezTo>
                  <a:pt x="197" y="495"/>
                  <a:pt x="197" y="495"/>
                  <a:pt x="197" y="495"/>
                </a:cubicBezTo>
                <a:lnTo>
                  <a:pt x="197" y="495"/>
                </a:lnTo>
                <a:cubicBezTo>
                  <a:pt x="190" y="495"/>
                  <a:pt x="190" y="495"/>
                  <a:pt x="190" y="495"/>
                </a:cubicBezTo>
                <a:cubicBezTo>
                  <a:pt x="113" y="566"/>
                  <a:pt x="113" y="566"/>
                  <a:pt x="113" y="566"/>
                </a:cubicBezTo>
                <a:cubicBezTo>
                  <a:pt x="106" y="573"/>
                  <a:pt x="99" y="580"/>
                  <a:pt x="91" y="580"/>
                </a:cubicBezTo>
                <a:lnTo>
                  <a:pt x="91" y="580"/>
                </a:lnTo>
                <a:lnTo>
                  <a:pt x="91" y="580"/>
                </a:lnTo>
                <a:lnTo>
                  <a:pt x="91" y="580"/>
                </a:lnTo>
                <a:cubicBezTo>
                  <a:pt x="84" y="580"/>
                  <a:pt x="77" y="573"/>
                  <a:pt x="77" y="566"/>
                </a:cubicBezTo>
                <a:cubicBezTo>
                  <a:pt x="70" y="566"/>
                  <a:pt x="70" y="566"/>
                  <a:pt x="70" y="566"/>
                </a:cubicBezTo>
                <a:lnTo>
                  <a:pt x="70" y="566"/>
                </a:lnTo>
                <a:lnTo>
                  <a:pt x="70" y="566"/>
                </a:lnTo>
                <a:lnTo>
                  <a:pt x="70" y="559"/>
                </a:lnTo>
                <a:lnTo>
                  <a:pt x="70" y="559"/>
                </a:lnTo>
                <a:cubicBezTo>
                  <a:pt x="70" y="559"/>
                  <a:pt x="63" y="559"/>
                  <a:pt x="63" y="552"/>
                </a:cubicBezTo>
                <a:lnTo>
                  <a:pt x="63" y="552"/>
                </a:lnTo>
                <a:lnTo>
                  <a:pt x="63" y="552"/>
                </a:lnTo>
                <a:cubicBezTo>
                  <a:pt x="63" y="495"/>
                  <a:pt x="63" y="495"/>
                  <a:pt x="63" y="495"/>
                </a:cubicBezTo>
                <a:lnTo>
                  <a:pt x="63" y="495"/>
                </a:lnTo>
                <a:lnTo>
                  <a:pt x="63" y="495"/>
                </a:lnTo>
                <a:cubicBezTo>
                  <a:pt x="28" y="495"/>
                  <a:pt x="28" y="495"/>
                  <a:pt x="28" y="495"/>
                </a:cubicBezTo>
                <a:cubicBezTo>
                  <a:pt x="14" y="495"/>
                  <a:pt x="0" y="481"/>
                  <a:pt x="0" y="467"/>
                </a:cubicBezTo>
                <a:cubicBezTo>
                  <a:pt x="0" y="142"/>
                  <a:pt x="0" y="142"/>
                  <a:pt x="0" y="142"/>
                </a:cubicBezTo>
                <a:lnTo>
                  <a:pt x="0" y="142"/>
                </a:lnTo>
                <a:cubicBezTo>
                  <a:pt x="0" y="128"/>
                  <a:pt x="14" y="113"/>
                  <a:pt x="28" y="113"/>
                </a:cubicBezTo>
                <a:cubicBezTo>
                  <a:pt x="113" y="113"/>
                  <a:pt x="113" y="113"/>
                  <a:pt x="113" y="113"/>
                </a:cubicBezTo>
                <a:cubicBezTo>
                  <a:pt x="113" y="311"/>
                  <a:pt x="113" y="311"/>
                  <a:pt x="113" y="311"/>
                </a:cubicBezTo>
                <a:cubicBezTo>
                  <a:pt x="113" y="347"/>
                  <a:pt x="141" y="368"/>
                  <a:pt x="169" y="368"/>
                </a:cubicBezTo>
                <a:lnTo>
                  <a:pt x="417" y="368"/>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3" name="Freeform 139"/>
          <p:cNvSpPr>
            <a:spLocks noChangeArrowheads="1"/>
          </p:cNvSpPr>
          <p:nvPr/>
        </p:nvSpPr>
        <p:spPr bwMode="auto">
          <a:xfrm>
            <a:off x="8227457" y="3826935"/>
            <a:ext cx="575583" cy="524933"/>
          </a:xfrm>
          <a:custGeom>
            <a:avLst/>
            <a:gdLst>
              <a:gd name="T0" fmla="*/ 572 w 601"/>
              <a:gd name="T1" fmla="*/ 460 h 546"/>
              <a:gd name="T2" fmla="*/ 572 w 601"/>
              <a:gd name="T3" fmla="*/ 460 h 546"/>
              <a:gd name="T4" fmla="*/ 438 w 601"/>
              <a:gd name="T5" fmla="*/ 460 h 546"/>
              <a:gd name="T6" fmla="*/ 438 w 601"/>
              <a:gd name="T7" fmla="*/ 460 h 546"/>
              <a:gd name="T8" fmla="*/ 226 w 601"/>
              <a:gd name="T9" fmla="*/ 460 h 546"/>
              <a:gd name="T10" fmla="*/ 226 w 601"/>
              <a:gd name="T11" fmla="*/ 460 h 546"/>
              <a:gd name="T12" fmla="*/ 197 w 601"/>
              <a:gd name="T13" fmla="*/ 460 h 546"/>
              <a:gd name="T14" fmla="*/ 197 w 601"/>
              <a:gd name="T15" fmla="*/ 460 h 546"/>
              <a:gd name="T16" fmla="*/ 190 w 601"/>
              <a:gd name="T17" fmla="*/ 460 h 546"/>
              <a:gd name="T18" fmla="*/ 113 w 601"/>
              <a:gd name="T19" fmla="*/ 538 h 546"/>
              <a:gd name="T20" fmla="*/ 91 w 601"/>
              <a:gd name="T21" fmla="*/ 545 h 546"/>
              <a:gd name="T22" fmla="*/ 91 w 601"/>
              <a:gd name="T23" fmla="*/ 545 h 546"/>
              <a:gd name="T24" fmla="*/ 91 w 601"/>
              <a:gd name="T25" fmla="*/ 545 h 546"/>
              <a:gd name="T26" fmla="*/ 91 w 601"/>
              <a:gd name="T27" fmla="*/ 545 h 546"/>
              <a:gd name="T28" fmla="*/ 70 w 601"/>
              <a:gd name="T29" fmla="*/ 538 h 546"/>
              <a:gd name="T30" fmla="*/ 70 w 601"/>
              <a:gd name="T31" fmla="*/ 538 h 546"/>
              <a:gd name="T32" fmla="*/ 70 w 601"/>
              <a:gd name="T33" fmla="*/ 531 h 546"/>
              <a:gd name="T34" fmla="*/ 70 w 601"/>
              <a:gd name="T35" fmla="*/ 531 h 546"/>
              <a:gd name="T36" fmla="*/ 63 w 601"/>
              <a:gd name="T37" fmla="*/ 531 h 546"/>
              <a:gd name="T38" fmla="*/ 63 w 601"/>
              <a:gd name="T39" fmla="*/ 523 h 546"/>
              <a:gd name="T40" fmla="*/ 63 w 601"/>
              <a:gd name="T41" fmla="*/ 523 h 546"/>
              <a:gd name="T42" fmla="*/ 63 w 601"/>
              <a:gd name="T43" fmla="*/ 516 h 546"/>
              <a:gd name="T44" fmla="*/ 63 w 601"/>
              <a:gd name="T45" fmla="*/ 516 h 546"/>
              <a:gd name="T46" fmla="*/ 63 w 601"/>
              <a:gd name="T47" fmla="*/ 460 h 546"/>
              <a:gd name="T48" fmla="*/ 56 w 601"/>
              <a:gd name="T49" fmla="*/ 460 h 546"/>
              <a:gd name="T50" fmla="*/ 56 w 601"/>
              <a:gd name="T51" fmla="*/ 460 h 546"/>
              <a:gd name="T52" fmla="*/ 28 w 601"/>
              <a:gd name="T53" fmla="*/ 460 h 546"/>
              <a:gd name="T54" fmla="*/ 0 w 601"/>
              <a:gd name="T55" fmla="*/ 432 h 546"/>
              <a:gd name="T56" fmla="*/ 0 w 601"/>
              <a:gd name="T57" fmla="*/ 29 h 546"/>
              <a:gd name="T58" fmla="*/ 28 w 601"/>
              <a:gd name="T59" fmla="*/ 0 h 546"/>
              <a:gd name="T60" fmla="*/ 572 w 601"/>
              <a:gd name="T61" fmla="*/ 0 h 546"/>
              <a:gd name="T62" fmla="*/ 600 w 601"/>
              <a:gd name="T63" fmla="*/ 29 h 546"/>
              <a:gd name="T64" fmla="*/ 600 w 601"/>
              <a:gd name="T65" fmla="*/ 432 h 546"/>
              <a:gd name="T66" fmla="*/ 572 w 601"/>
              <a:gd name="T67" fmla="*/ 460 h 546"/>
              <a:gd name="T68" fmla="*/ 155 w 601"/>
              <a:gd name="T69" fmla="*/ 177 h 546"/>
              <a:gd name="T70" fmla="*/ 155 w 601"/>
              <a:gd name="T71" fmla="*/ 177 h 546"/>
              <a:gd name="T72" fmla="*/ 98 w 601"/>
              <a:gd name="T73" fmla="*/ 234 h 546"/>
              <a:gd name="T74" fmla="*/ 155 w 601"/>
              <a:gd name="T75" fmla="*/ 290 h 546"/>
              <a:gd name="T76" fmla="*/ 211 w 601"/>
              <a:gd name="T77" fmla="*/ 234 h 546"/>
              <a:gd name="T78" fmla="*/ 155 w 601"/>
              <a:gd name="T79" fmla="*/ 177 h 546"/>
              <a:gd name="T80" fmla="*/ 296 w 601"/>
              <a:gd name="T81" fmla="*/ 177 h 546"/>
              <a:gd name="T82" fmla="*/ 296 w 601"/>
              <a:gd name="T83" fmla="*/ 177 h 546"/>
              <a:gd name="T84" fmla="*/ 240 w 601"/>
              <a:gd name="T85" fmla="*/ 234 h 546"/>
              <a:gd name="T86" fmla="*/ 296 w 601"/>
              <a:gd name="T87" fmla="*/ 290 h 546"/>
              <a:gd name="T88" fmla="*/ 353 w 601"/>
              <a:gd name="T89" fmla="*/ 234 h 546"/>
              <a:gd name="T90" fmla="*/ 296 w 601"/>
              <a:gd name="T91" fmla="*/ 177 h 546"/>
              <a:gd name="T92" fmla="*/ 438 w 601"/>
              <a:gd name="T93" fmla="*/ 177 h 546"/>
              <a:gd name="T94" fmla="*/ 438 w 601"/>
              <a:gd name="T95" fmla="*/ 177 h 546"/>
              <a:gd name="T96" fmla="*/ 381 w 601"/>
              <a:gd name="T97" fmla="*/ 234 h 546"/>
              <a:gd name="T98" fmla="*/ 438 w 601"/>
              <a:gd name="T99" fmla="*/ 290 h 546"/>
              <a:gd name="T100" fmla="*/ 494 w 601"/>
              <a:gd name="T101" fmla="*/ 234 h 546"/>
              <a:gd name="T102" fmla="*/ 438 w 601"/>
              <a:gd name="T103" fmla="*/ 17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46">
                <a:moveTo>
                  <a:pt x="572" y="460"/>
                </a:moveTo>
                <a:lnTo>
                  <a:pt x="572" y="460"/>
                </a:lnTo>
                <a:cubicBezTo>
                  <a:pt x="438" y="460"/>
                  <a:pt x="438" y="460"/>
                  <a:pt x="438" y="460"/>
                </a:cubicBezTo>
                <a:lnTo>
                  <a:pt x="438" y="460"/>
                </a:lnTo>
                <a:cubicBezTo>
                  <a:pt x="226" y="460"/>
                  <a:pt x="226" y="460"/>
                  <a:pt x="226" y="460"/>
                </a:cubicBezTo>
                <a:lnTo>
                  <a:pt x="226" y="460"/>
                </a:lnTo>
                <a:cubicBezTo>
                  <a:pt x="197" y="460"/>
                  <a:pt x="197" y="460"/>
                  <a:pt x="197" y="460"/>
                </a:cubicBezTo>
                <a:lnTo>
                  <a:pt x="197" y="460"/>
                </a:lnTo>
                <a:cubicBezTo>
                  <a:pt x="190" y="460"/>
                  <a:pt x="190" y="460"/>
                  <a:pt x="190" y="460"/>
                </a:cubicBezTo>
                <a:cubicBezTo>
                  <a:pt x="113" y="538"/>
                  <a:pt x="113" y="538"/>
                  <a:pt x="113" y="538"/>
                </a:cubicBezTo>
                <a:cubicBezTo>
                  <a:pt x="106" y="545"/>
                  <a:pt x="98" y="545"/>
                  <a:pt x="91" y="545"/>
                </a:cubicBezTo>
                <a:lnTo>
                  <a:pt x="91" y="545"/>
                </a:lnTo>
                <a:lnTo>
                  <a:pt x="91" y="545"/>
                </a:lnTo>
                <a:lnTo>
                  <a:pt x="91" y="545"/>
                </a:lnTo>
                <a:cubicBezTo>
                  <a:pt x="84" y="545"/>
                  <a:pt x="77" y="545"/>
                  <a:pt x="70" y="538"/>
                </a:cubicBezTo>
                <a:lnTo>
                  <a:pt x="70" y="538"/>
                </a:lnTo>
                <a:lnTo>
                  <a:pt x="70" y="531"/>
                </a:lnTo>
                <a:lnTo>
                  <a:pt x="70" y="531"/>
                </a:lnTo>
                <a:cubicBezTo>
                  <a:pt x="63" y="531"/>
                  <a:pt x="63" y="531"/>
                  <a:pt x="63" y="531"/>
                </a:cubicBezTo>
                <a:cubicBezTo>
                  <a:pt x="63" y="523"/>
                  <a:pt x="63" y="523"/>
                  <a:pt x="63" y="523"/>
                </a:cubicBezTo>
                <a:lnTo>
                  <a:pt x="63" y="523"/>
                </a:lnTo>
                <a:lnTo>
                  <a:pt x="63" y="516"/>
                </a:lnTo>
                <a:lnTo>
                  <a:pt x="63" y="516"/>
                </a:lnTo>
                <a:cubicBezTo>
                  <a:pt x="63" y="460"/>
                  <a:pt x="63" y="460"/>
                  <a:pt x="63" y="460"/>
                </a:cubicBezTo>
                <a:cubicBezTo>
                  <a:pt x="56" y="460"/>
                  <a:pt x="56" y="460"/>
                  <a:pt x="56" y="460"/>
                </a:cubicBezTo>
                <a:lnTo>
                  <a:pt x="56" y="460"/>
                </a:ln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4" name="Freeform 140"/>
          <p:cNvSpPr>
            <a:spLocks noChangeArrowheads="1"/>
          </p:cNvSpPr>
          <p:nvPr/>
        </p:nvSpPr>
        <p:spPr bwMode="auto">
          <a:xfrm>
            <a:off x="7207491" y="3826935"/>
            <a:ext cx="584048" cy="524933"/>
          </a:xfrm>
          <a:custGeom>
            <a:avLst/>
            <a:gdLst>
              <a:gd name="T0" fmla="*/ 580 w 609"/>
              <a:gd name="T1" fmla="*/ 460 h 546"/>
              <a:gd name="T2" fmla="*/ 580 w 609"/>
              <a:gd name="T3" fmla="*/ 460 h 546"/>
              <a:gd name="T4" fmla="*/ 340 w 609"/>
              <a:gd name="T5" fmla="*/ 460 h 546"/>
              <a:gd name="T6" fmla="*/ 340 w 609"/>
              <a:gd name="T7" fmla="*/ 460 h 546"/>
              <a:gd name="T8" fmla="*/ 226 w 609"/>
              <a:gd name="T9" fmla="*/ 460 h 546"/>
              <a:gd name="T10" fmla="*/ 226 w 609"/>
              <a:gd name="T11" fmla="*/ 460 h 546"/>
              <a:gd name="T12" fmla="*/ 198 w 609"/>
              <a:gd name="T13" fmla="*/ 460 h 546"/>
              <a:gd name="T14" fmla="*/ 198 w 609"/>
              <a:gd name="T15" fmla="*/ 460 h 546"/>
              <a:gd name="T16" fmla="*/ 191 w 609"/>
              <a:gd name="T17" fmla="*/ 460 h 546"/>
              <a:gd name="T18" fmla="*/ 113 w 609"/>
              <a:gd name="T19" fmla="*/ 538 h 546"/>
              <a:gd name="T20" fmla="*/ 99 w 609"/>
              <a:gd name="T21" fmla="*/ 545 h 546"/>
              <a:gd name="T22" fmla="*/ 99 w 609"/>
              <a:gd name="T23" fmla="*/ 545 h 546"/>
              <a:gd name="T24" fmla="*/ 99 w 609"/>
              <a:gd name="T25" fmla="*/ 545 h 546"/>
              <a:gd name="T26" fmla="*/ 99 w 609"/>
              <a:gd name="T27" fmla="*/ 545 h 546"/>
              <a:gd name="T28" fmla="*/ 78 w 609"/>
              <a:gd name="T29" fmla="*/ 538 h 546"/>
              <a:gd name="T30" fmla="*/ 78 w 609"/>
              <a:gd name="T31" fmla="*/ 538 h 546"/>
              <a:gd name="T32" fmla="*/ 71 w 609"/>
              <a:gd name="T33" fmla="*/ 531 h 546"/>
              <a:gd name="T34" fmla="*/ 71 w 609"/>
              <a:gd name="T35" fmla="*/ 531 h 546"/>
              <a:gd name="T36" fmla="*/ 71 w 609"/>
              <a:gd name="T37" fmla="*/ 531 h 546"/>
              <a:gd name="T38" fmla="*/ 71 w 609"/>
              <a:gd name="T39" fmla="*/ 523 h 546"/>
              <a:gd name="T40" fmla="*/ 71 w 609"/>
              <a:gd name="T41" fmla="*/ 523 h 546"/>
              <a:gd name="T42" fmla="*/ 71 w 609"/>
              <a:gd name="T43" fmla="*/ 516 h 546"/>
              <a:gd name="T44" fmla="*/ 71 w 609"/>
              <a:gd name="T45" fmla="*/ 516 h 546"/>
              <a:gd name="T46" fmla="*/ 71 w 609"/>
              <a:gd name="T47" fmla="*/ 460 h 546"/>
              <a:gd name="T48" fmla="*/ 64 w 609"/>
              <a:gd name="T49" fmla="*/ 460 h 546"/>
              <a:gd name="T50" fmla="*/ 64 w 609"/>
              <a:gd name="T51" fmla="*/ 460 h 546"/>
              <a:gd name="T52" fmla="*/ 29 w 609"/>
              <a:gd name="T53" fmla="*/ 460 h 546"/>
              <a:gd name="T54" fmla="*/ 0 w 609"/>
              <a:gd name="T55" fmla="*/ 432 h 546"/>
              <a:gd name="T56" fmla="*/ 0 w 609"/>
              <a:gd name="T57" fmla="*/ 29 h 546"/>
              <a:gd name="T58" fmla="*/ 29 w 609"/>
              <a:gd name="T59" fmla="*/ 0 h 546"/>
              <a:gd name="T60" fmla="*/ 580 w 609"/>
              <a:gd name="T61" fmla="*/ 0 h 546"/>
              <a:gd name="T62" fmla="*/ 608 w 609"/>
              <a:gd name="T63" fmla="*/ 29 h 546"/>
              <a:gd name="T64" fmla="*/ 608 w 609"/>
              <a:gd name="T65" fmla="*/ 432 h 546"/>
              <a:gd name="T66" fmla="*/ 580 w 609"/>
              <a:gd name="T67" fmla="*/ 46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9" h="546">
                <a:moveTo>
                  <a:pt x="580" y="460"/>
                </a:moveTo>
                <a:lnTo>
                  <a:pt x="580" y="460"/>
                </a:lnTo>
                <a:cubicBezTo>
                  <a:pt x="340" y="460"/>
                  <a:pt x="340" y="460"/>
                  <a:pt x="340" y="460"/>
                </a:cubicBezTo>
                <a:lnTo>
                  <a:pt x="340" y="460"/>
                </a:lnTo>
                <a:cubicBezTo>
                  <a:pt x="226" y="460"/>
                  <a:pt x="226" y="460"/>
                  <a:pt x="226" y="460"/>
                </a:cubicBezTo>
                <a:lnTo>
                  <a:pt x="226" y="460"/>
                </a:lnTo>
                <a:cubicBezTo>
                  <a:pt x="198" y="460"/>
                  <a:pt x="198" y="460"/>
                  <a:pt x="198" y="460"/>
                </a:cubicBezTo>
                <a:lnTo>
                  <a:pt x="198" y="460"/>
                </a:lnTo>
                <a:cubicBezTo>
                  <a:pt x="191" y="460"/>
                  <a:pt x="191" y="460"/>
                  <a:pt x="191" y="460"/>
                </a:cubicBezTo>
                <a:cubicBezTo>
                  <a:pt x="113" y="538"/>
                  <a:pt x="113" y="538"/>
                  <a:pt x="113" y="538"/>
                </a:cubicBezTo>
                <a:cubicBezTo>
                  <a:pt x="113" y="545"/>
                  <a:pt x="106" y="545"/>
                  <a:pt x="99" y="545"/>
                </a:cubicBezTo>
                <a:lnTo>
                  <a:pt x="99" y="545"/>
                </a:lnTo>
                <a:lnTo>
                  <a:pt x="99" y="545"/>
                </a:lnTo>
                <a:lnTo>
                  <a:pt x="99" y="545"/>
                </a:lnTo>
                <a:cubicBezTo>
                  <a:pt x="92" y="545"/>
                  <a:pt x="85" y="545"/>
                  <a:pt x="78" y="538"/>
                </a:cubicBezTo>
                <a:lnTo>
                  <a:pt x="78" y="538"/>
                </a:lnTo>
                <a:lnTo>
                  <a:pt x="71" y="531"/>
                </a:lnTo>
                <a:lnTo>
                  <a:pt x="71" y="531"/>
                </a:lnTo>
                <a:lnTo>
                  <a:pt x="71" y="531"/>
                </a:lnTo>
                <a:cubicBezTo>
                  <a:pt x="71" y="523"/>
                  <a:pt x="71" y="523"/>
                  <a:pt x="71" y="523"/>
                </a:cubicBezTo>
                <a:lnTo>
                  <a:pt x="71" y="523"/>
                </a:lnTo>
                <a:lnTo>
                  <a:pt x="71" y="516"/>
                </a:lnTo>
                <a:lnTo>
                  <a:pt x="71" y="516"/>
                </a:lnTo>
                <a:cubicBezTo>
                  <a:pt x="71" y="460"/>
                  <a:pt x="71" y="460"/>
                  <a:pt x="71" y="460"/>
                </a:cubicBezTo>
                <a:cubicBezTo>
                  <a:pt x="64" y="460"/>
                  <a:pt x="64" y="460"/>
                  <a:pt x="64" y="460"/>
                </a:cubicBezTo>
                <a:lnTo>
                  <a:pt x="64" y="460"/>
                </a:lnTo>
                <a:cubicBezTo>
                  <a:pt x="29" y="460"/>
                  <a:pt x="29" y="460"/>
                  <a:pt x="29" y="460"/>
                </a:cubicBezTo>
                <a:cubicBezTo>
                  <a:pt x="15" y="460"/>
                  <a:pt x="0" y="446"/>
                  <a:pt x="0" y="432"/>
                </a:cubicBezTo>
                <a:cubicBezTo>
                  <a:pt x="0" y="29"/>
                  <a:pt x="0" y="29"/>
                  <a:pt x="0" y="29"/>
                </a:cubicBezTo>
                <a:cubicBezTo>
                  <a:pt x="0" y="8"/>
                  <a:pt x="15" y="0"/>
                  <a:pt x="29" y="0"/>
                </a:cubicBezTo>
                <a:cubicBezTo>
                  <a:pt x="580" y="0"/>
                  <a:pt x="580" y="0"/>
                  <a:pt x="580" y="0"/>
                </a:cubicBezTo>
                <a:cubicBezTo>
                  <a:pt x="594" y="0"/>
                  <a:pt x="608" y="8"/>
                  <a:pt x="608" y="29"/>
                </a:cubicBezTo>
                <a:cubicBezTo>
                  <a:pt x="608" y="432"/>
                  <a:pt x="608" y="432"/>
                  <a:pt x="608" y="432"/>
                </a:cubicBezTo>
                <a:cubicBezTo>
                  <a:pt x="608" y="446"/>
                  <a:pt x="594" y="460"/>
                  <a:pt x="580" y="46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5" name="Freeform 141"/>
          <p:cNvSpPr>
            <a:spLocks noChangeArrowheads="1"/>
          </p:cNvSpPr>
          <p:nvPr/>
        </p:nvSpPr>
        <p:spPr bwMode="auto">
          <a:xfrm>
            <a:off x="6200221" y="3826935"/>
            <a:ext cx="579814" cy="524933"/>
          </a:xfrm>
          <a:custGeom>
            <a:avLst/>
            <a:gdLst>
              <a:gd name="T0" fmla="*/ 573 w 602"/>
              <a:gd name="T1" fmla="*/ 460 h 546"/>
              <a:gd name="T2" fmla="*/ 573 w 602"/>
              <a:gd name="T3" fmla="*/ 460 h 546"/>
              <a:gd name="T4" fmla="*/ 198 w 602"/>
              <a:gd name="T5" fmla="*/ 460 h 546"/>
              <a:gd name="T6" fmla="*/ 198 w 602"/>
              <a:gd name="T7" fmla="*/ 460 h 546"/>
              <a:gd name="T8" fmla="*/ 191 w 602"/>
              <a:gd name="T9" fmla="*/ 460 h 546"/>
              <a:gd name="T10" fmla="*/ 113 w 602"/>
              <a:gd name="T11" fmla="*/ 538 h 546"/>
              <a:gd name="T12" fmla="*/ 92 w 602"/>
              <a:gd name="T13" fmla="*/ 545 h 546"/>
              <a:gd name="T14" fmla="*/ 92 w 602"/>
              <a:gd name="T15" fmla="*/ 545 h 546"/>
              <a:gd name="T16" fmla="*/ 92 w 602"/>
              <a:gd name="T17" fmla="*/ 545 h 546"/>
              <a:gd name="T18" fmla="*/ 92 w 602"/>
              <a:gd name="T19" fmla="*/ 545 h 546"/>
              <a:gd name="T20" fmla="*/ 78 w 602"/>
              <a:gd name="T21" fmla="*/ 538 h 546"/>
              <a:gd name="T22" fmla="*/ 71 w 602"/>
              <a:gd name="T23" fmla="*/ 538 h 546"/>
              <a:gd name="T24" fmla="*/ 71 w 602"/>
              <a:gd name="T25" fmla="*/ 531 h 546"/>
              <a:gd name="T26" fmla="*/ 71 w 602"/>
              <a:gd name="T27" fmla="*/ 531 h 546"/>
              <a:gd name="T28" fmla="*/ 71 w 602"/>
              <a:gd name="T29" fmla="*/ 531 h 546"/>
              <a:gd name="T30" fmla="*/ 71 w 602"/>
              <a:gd name="T31" fmla="*/ 523 h 546"/>
              <a:gd name="T32" fmla="*/ 64 w 602"/>
              <a:gd name="T33" fmla="*/ 523 h 546"/>
              <a:gd name="T34" fmla="*/ 64 w 602"/>
              <a:gd name="T35" fmla="*/ 516 h 546"/>
              <a:gd name="T36" fmla="*/ 64 w 602"/>
              <a:gd name="T37" fmla="*/ 516 h 546"/>
              <a:gd name="T38" fmla="*/ 64 w 602"/>
              <a:gd name="T39" fmla="*/ 460 h 546"/>
              <a:gd name="T40" fmla="*/ 29 w 602"/>
              <a:gd name="T41" fmla="*/ 460 h 546"/>
              <a:gd name="T42" fmla="*/ 0 w 602"/>
              <a:gd name="T43" fmla="*/ 432 h 546"/>
              <a:gd name="T44" fmla="*/ 0 w 602"/>
              <a:gd name="T45" fmla="*/ 29 h 546"/>
              <a:gd name="T46" fmla="*/ 29 w 602"/>
              <a:gd name="T47" fmla="*/ 0 h 546"/>
              <a:gd name="T48" fmla="*/ 573 w 602"/>
              <a:gd name="T49" fmla="*/ 0 h 546"/>
              <a:gd name="T50" fmla="*/ 601 w 602"/>
              <a:gd name="T51" fmla="*/ 29 h 546"/>
              <a:gd name="T52" fmla="*/ 601 w 602"/>
              <a:gd name="T53" fmla="*/ 432 h 546"/>
              <a:gd name="T54" fmla="*/ 573 w 602"/>
              <a:gd name="T55" fmla="*/ 460 h 546"/>
              <a:gd name="T56" fmla="*/ 544 w 602"/>
              <a:gd name="T57" fmla="*/ 57 h 546"/>
              <a:gd name="T58" fmla="*/ 544 w 602"/>
              <a:gd name="T59" fmla="*/ 57 h 546"/>
              <a:gd name="T60" fmla="*/ 57 w 602"/>
              <a:gd name="T61" fmla="*/ 57 h 546"/>
              <a:gd name="T62" fmla="*/ 57 w 602"/>
              <a:gd name="T63" fmla="*/ 403 h 546"/>
              <a:gd name="T64" fmla="*/ 92 w 602"/>
              <a:gd name="T65" fmla="*/ 403 h 546"/>
              <a:gd name="T66" fmla="*/ 92 w 602"/>
              <a:gd name="T67" fmla="*/ 403 h 546"/>
              <a:gd name="T68" fmla="*/ 120 w 602"/>
              <a:gd name="T69" fmla="*/ 403 h 546"/>
              <a:gd name="T70" fmla="*/ 120 w 602"/>
              <a:gd name="T71" fmla="*/ 446 h 546"/>
              <a:gd name="T72" fmla="*/ 170 w 602"/>
              <a:gd name="T73" fmla="*/ 403 h 546"/>
              <a:gd name="T74" fmla="*/ 248 w 602"/>
              <a:gd name="T75" fmla="*/ 403 h 546"/>
              <a:gd name="T76" fmla="*/ 248 w 602"/>
              <a:gd name="T77" fmla="*/ 403 h 546"/>
              <a:gd name="T78" fmla="*/ 544 w 602"/>
              <a:gd name="T79" fmla="*/ 403 h 546"/>
              <a:gd name="T80" fmla="*/ 544 w 602"/>
              <a:gd name="T81" fmla="*/ 5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2" h="546">
                <a:moveTo>
                  <a:pt x="573" y="460"/>
                </a:moveTo>
                <a:lnTo>
                  <a:pt x="573" y="460"/>
                </a:lnTo>
                <a:cubicBezTo>
                  <a:pt x="198" y="460"/>
                  <a:pt x="198" y="460"/>
                  <a:pt x="198" y="460"/>
                </a:cubicBezTo>
                <a:lnTo>
                  <a:pt x="198" y="460"/>
                </a:lnTo>
                <a:cubicBezTo>
                  <a:pt x="191" y="460"/>
                  <a:pt x="191" y="460"/>
                  <a:pt x="191" y="460"/>
                </a:cubicBezTo>
                <a:cubicBezTo>
                  <a:pt x="113" y="538"/>
                  <a:pt x="113" y="538"/>
                  <a:pt x="113" y="538"/>
                </a:cubicBezTo>
                <a:cubicBezTo>
                  <a:pt x="106" y="545"/>
                  <a:pt x="99" y="545"/>
                  <a:pt x="92" y="545"/>
                </a:cubicBezTo>
                <a:lnTo>
                  <a:pt x="92" y="545"/>
                </a:lnTo>
                <a:lnTo>
                  <a:pt x="92" y="545"/>
                </a:lnTo>
                <a:lnTo>
                  <a:pt x="92" y="545"/>
                </a:lnTo>
                <a:cubicBezTo>
                  <a:pt x="85" y="545"/>
                  <a:pt x="78" y="545"/>
                  <a:pt x="78" y="538"/>
                </a:cubicBezTo>
                <a:cubicBezTo>
                  <a:pt x="71" y="538"/>
                  <a:pt x="71" y="538"/>
                  <a:pt x="71" y="538"/>
                </a:cubicBezTo>
                <a:lnTo>
                  <a:pt x="71" y="531"/>
                </a:lnTo>
                <a:lnTo>
                  <a:pt x="71" y="531"/>
                </a:lnTo>
                <a:lnTo>
                  <a:pt x="71" y="531"/>
                </a:lnTo>
                <a:cubicBezTo>
                  <a:pt x="71" y="523"/>
                  <a:pt x="71" y="523"/>
                  <a:pt x="71" y="523"/>
                </a:cubicBezTo>
                <a:lnTo>
                  <a:pt x="64" y="523"/>
                </a:lnTo>
                <a:lnTo>
                  <a:pt x="64" y="516"/>
                </a:lnTo>
                <a:lnTo>
                  <a:pt x="64" y="516"/>
                </a:lnTo>
                <a:cubicBezTo>
                  <a:pt x="64" y="460"/>
                  <a:pt x="64" y="460"/>
                  <a:pt x="64" y="460"/>
                </a:cubicBezTo>
                <a:cubicBezTo>
                  <a:pt x="29" y="460"/>
                  <a:pt x="29" y="460"/>
                  <a:pt x="29" y="460"/>
                </a:cubicBezTo>
                <a:cubicBezTo>
                  <a:pt x="15" y="460"/>
                  <a:pt x="0" y="446"/>
                  <a:pt x="0" y="432"/>
                </a:cubicBezTo>
                <a:cubicBezTo>
                  <a:pt x="0" y="29"/>
                  <a:pt x="0" y="29"/>
                  <a:pt x="0" y="29"/>
                </a:cubicBezTo>
                <a:cubicBezTo>
                  <a:pt x="0" y="8"/>
                  <a:pt x="15" y="0"/>
                  <a:pt x="29" y="0"/>
                </a:cubicBezTo>
                <a:cubicBezTo>
                  <a:pt x="573" y="0"/>
                  <a:pt x="573" y="0"/>
                  <a:pt x="573" y="0"/>
                </a:cubicBezTo>
                <a:cubicBezTo>
                  <a:pt x="594" y="0"/>
                  <a:pt x="601" y="8"/>
                  <a:pt x="601" y="29"/>
                </a:cubicBezTo>
                <a:cubicBezTo>
                  <a:pt x="601" y="432"/>
                  <a:pt x="601" y="432"/>
                  <a:pt x="601" y="432"/>
                </a:cubicBezTo>
                <a:cubicBezTo>
                  <a:pt x="601" y="446"/>
                  <a:pt x="594" y="460"/>
                  <a:pt x="573" y="460"/>
                </a:cubicBezTo>
                <a:close/>
                <a:moveTo>
                  <a:pt x="544" y="57"/>
                </a:moveTo>
                <a:lnTo>
                  <a:pt x="544" y="57"/>
                </a:lnTo>
                <a:cubicBezTo>
                  <a:pt x="57" y="57"/>
                  <a:pt x="57" y="57"/>
                  <a:pt x="57" y="57"/>
                </a:cubicBezTo>
                <a:cubicBezTo>
                  <a:pt x="57" y="403"/>
                  <a:pt x="57" y="403"/>
                  <a:pt x="57" y="403"/>
                </a:cubicBezTo>
                <a:cubicBezTo>
                  <a:pt x="92" y="403"/>
                  <a:pt x="92" y="403"/>
                  <a:pt x="92" y="403"/>
                </a:cubicBezTo>
                <a:lnTo>
                  <a:pt x="92" y="403"/>
                </a:lnTo>
                <a:cubicBezTo>
                  <a:pt x="120" y="403"/>
                  <a:pt x="120" y="403"/>
                  <a:pt x="120" y="403"/>
                </a:cubicBezTo>
                <a:cubicBezTo>
                  <a:pt x="120" y="446"/>
                  <a:pt x="120" y="446"/>
                  <a:pt x="120" y="446"/>
                </a:cubicBezTo>
                <a:cubicBezTo>
                  <a:pt x="170" y="403"/>
                  <a:pt x="170" y="403"/>
                  <a:pt x="170" y="403"/>
                </a:cubicBezTo>
                <a:cubicBezTo>
                  <a:pt x="248" y="403"/>
                  <a:pt x="248" y="403"/>
                  <a:pt x="248" y="403"/>
                </a:cubicBezTo>
                <a:lnTo>
                  <a:pt x="248" y="403"/>
                </a:lnTo>
                <a:cubicBezTo>
                  <a:pt x="544" y="403"/>
                  <a:pt x="544" y="403"/>
                  <a:pt x="544" y="403"/>
                </a:cubicBezTo>
                <a:lnTo>
                  <a:pt x="544" y="5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6" name="Freeform 142"/>
          <p:cNvSpPr>
            <a:spLocks noChangeArrowheads="1"/>
          </p:cNvSpPr>
          <p:nvPr/>
        </p:nvSpPr>
        <p:spPr bwMode="auto">
          <a:xfrm>
            <a:off x="5188718" y="3805770"/>
            <a:ext cx="579817" cy="571499"/>
          </a:xfrm>
          <a:custGeom>
            <a:avLst/>
            <a:gdLst>
              <a:gd name="T0" fmla="*/ 530 w 602"/>
              <a:gd name="T1" fmla="*/ 241 h 595"/>
              <a:gd name="T2" fmla="*/ 530 w 602"/>
              <a:gd name="T3" fmla="*/ 241 h 595"/>
              <a:gd name="T4" fmla="*/ 573 w 602"/>
              <a:gd name="T5" fmla="*/ 318 h 595"/>
              <a:gd name="T6" fmla="*/ 453 w 602"/>
              <a:gd name="T7" fmla="*/ 269 h 595"/>
              <a:gd name="T8" fmla="*/ 410 w 602"/>
              <a:gd name="T9" fmla="*/ 276 h 595"/>
              <a:gd name="T10" fmla="*/ 240 w 602"/>
              <a:gd name="T11" fmla="*/ 135 h 595"/>
              <a:gd name="T12" fmla="*/ 410 w 602"/>
              <a:gd name="T13" fmla="*/ 0 h 595"/>
              <a:gd name="T14" fmla="*/ 601 w 602"/>
              <a:gd name="T15" fmla="*/ 135 h 595"/>
              <a:gd name="T16" fmla="*/ 530 w 602"/>
              <a:gd name="T17" fmla="*/ 241 h 595"/>
              <a:gd name="T18" fmla="*/ 205 w 602"/>
              <a:gd name="T19" fmla="*/ 149 h 595"/>
              <a:gd name="T20" fmla="*/ 205 w 602"/>
              <a:gd name="T21" fmla="*/ 149 h 595"/>
              <a:gd name="T22" fmla="*/ 396 w 602"/>
              <a:gd name="T23" fmla="*/ 311 h 595"/>
              <a:gd name="T24" fmla="*/ 438 w 602"/>
              <a:gd name="T25" fmla="*/ 304 h 595"/>
              <a:gd name="T26" fmla="*/ 438 w 602"/>
              <a:gd name="T27" fmla="*/ 304 h 595"/>
              <a:gd name="T28" fmla="*/ 438 w 602"/>
              <a:gd name="T29" fmla="*/ 304 h 595"/>
              <a:gd name="T30" fmla="*/ 537 w 602"/>
              <a:gd name="T31" fmla="*/ 347 h 595"/>
              <a:gd name="T32" fmla="*/ 283 w 602"/>
              <a:gd name="T33" fmla="*/ 509 h 595"/>
              <a:gd name="T34" fmla="*/ 226 w 602"/>
              <a:gd name="T35" fmla="*/ 495 h 595"/>
              <a:gd name="T36" fmla="*/ 36 w 602"/>
              <a:gd name="T37" fmla="*/ 573 h 595"/>
              <a:gd name="T38" fmla="*/ 99 w 602"/>
              <a:gd name="T39" fmla="*/ 460 h 595"/>
              <a:gd name="T40" fmla="*/ 0 w 602"/>
              <a:gd name="T41" fmla="*/ 297 h 595"/>
              <a:gd name="T42" fmla="*/ 219 w 602"/>
              <a:gd name="T43" fmla="*/ 92 h 595"/>
              <a:gd name="T44" fmla="*/ 205 w 602"/>
              <a:gd name="T45" fmla="*/ 149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2" h="595">
                <a:moveTo>
                  <a:pt x="530" y="241"/>
                </a:moveTo>
                <a:lnTo>
                  <a:pt x="530" y="241"/>
                </a:lnTo>
                <a:cubicBezTo>
                  <a:pt x="523" y="248"/>
                  <a:pt x="523" y="290"/>
                  <a:pt x="573" y="318"/>
                </a:cubicBezTo>
                <a:cubicBezTo>
                  <a:pt x="573" y="318"/>
                  <a:pt x="502" y="332"/>
                  <a:pt x="453" y="269"/>
                </a:cubicBezTo>
                <a:cubicBezTo>
                  <a:pt x="438" y="269"/>
                  <a:pt x="424" y="276"/>
                  <a:pt x="410" y="276"/>
                </a:cubicBezTo>
                <a:cubicBezTo>
                  <a:pt x="304" y="276"/>
                  <a:pt x="240" y="212"/>
                  <a:pt x="240" y="135"/>
                </a:cubicBezTo>
                <a:cubicBezTo>
                  <a:pt x="240" y="64"/>
                  <a:pt x="304" y="0"/>
                  <a:pt x="410" y="0"/>
                </a:cubicBezTo>
                <a:cubicBezTo>
                  <a:pt x="516" y="0"/>
                  <a:pt x="601" y="64"/>
                  <a:pt x="601" y="135"/>
                </a:cubicBezTo>
                <a:cubicBezTo>
                  <a:pt x="601" y="177"/>
                  <a:pt x="573" y="219"/>
                  <a:pt x="530" y="241"/>
                </a:cubicBezTo>
                <a:close/>
                <a:moveTo>
                  <a:pt x="205" y="149"/>
                </a:moveTo>
                <a:lnTo>
                  <a:pt x="205" y="149"/>
                </a:lnTo>
                <a:cubicBezTo>
                  <a:pt x="212" y="233"/>
                  <a:pt x="283" y="304"/>
                  <a:pt x="396" y="311"/>
                </a:cubicBezTo>
                <a:cubicBezTo>
                  <a:pt x="410" y="311"/>
                  <a:pt x="424" y="311"/>
                  <a:pt x="438" y="304"/>
                </a:cubicBezTo>
                <a:lnTo>
                  <a:pt x="438" y="304"/>
                </a:lnTo>
                <a:lnTo>
                  <a:pt x="438" y="304"/>
                </a:lnTo>
                <a:cubicBezTo>
                  <a:pt x="474" y="339"/>
                  <a:pt x="516" y="347"/>
                  <a:pt x="537" y="347"/>
                </a:cubicBezTo>
                <a:cubicBezTo>
                  <a:pt x="516" y="439"/>
                  <a:pt x="424" y="509"/>
                  <a:pt x="283" y="509"/>
                </a:cubicBezTo>
                <a:cubicBezTo>
                  <a:pt x="269" y="509"/>
                  <a:pt x="248" y="502"/>
                  <a:pt x="226" y="495"/>
                </a:cubicBezTo>
                <a:cubicBezTo>
                  <a:pt x="156" y="594"/>
                  <a:pt x="36" y="573"/>
                  <a:pt x="36" y="573"/>
                </a:cubicBezTo>
                <a:cubicBezTo>
                  <a:pt x="120" y="537"/>
                  <a:pt x="120" y="467"/>
                  <a:pt x="99" y="460"/>
                </a:cubicBezTo>
                <a:cubicBezTo>
                  <a:pt x="36" y="424"/>
                  <a:pt x="0" y="361"/>
                  <a:pt x="0" y="297"/>
                </a:cubicBezTo>
                <a:cubicBezTo>
                  <a:pt x="0" y="198"/>
                  <a:pt x="92" y="113"/>
                  <a:pt x="219" y="92"/>
                </a:cubicBezTo>
                <a:cubicBezTo>
                  <a:pt x="212" y="113"/>
                  <a:pt x="205" y="128"/>
                  <a:pt x="205" y="14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7" name="Freeform 143"/>
          <p:cNvSpPr>
            <a:spLocks noChangeArrowheads="1"/>
          </p:cNvSpPr>
          <p:nvPr/>
        </p:nvSpPr>
        <p:spPr bwMode="auto">
          <a:xfrm>
            <a:off x="4172980" y="3835402"/>
            <a:ext cx="584048" cy="537635"/>
          </a:xfrm>
          <a:custGeom>
            <a:avLst/>
            <a:gdLst>
              <a:gd name="T0" fmla="*/ 318 w 609"/>
              <a:gd name="T1" fmla="*/ 459 h 559"/>
              <a:gd name="T2" fmla="*/ 318 w 609"/>
              <a:gd name="T3" fmla="*/ 459 h 559"/>
              <a:gd name="T4" fmla="*/ 254 w 609"/>
              <a:gd name="T5" fmla="*/ 452 h 559"/>
              <a:gd name="T6" fmla="*/ 43 w 609"/>
              <a:gd name="T7" fmla="*/ 537 h 559"/>
              <a:gd name="T8" fmla="*/ 120 w 609"/>
              <a:gd name="T9" fmla="*/ 410 h 559"/>
              <a:gd name="T10" fmla="*/ 0 w 609"/>
              <a:gd name="T11" fmla="*/ 233 h 559"/>
              <a:gd name="T12" fmla="*/ 318 w 609"/>
              <a:gd name="T13" fmla="*/ 0 h 559"/>
              <a:gd name="T14" fmla="*/ 608 w 609"/>
              <a:gd name="T15" fmla="*/ 233 h 559"/>
              <a:gd name="T16" fmla="*/ 318 w 609"/>
              <a:gd name="T17" fmla="*/ 459 h 559"/>
              <a:gd name="T18" fmla="*/ 163 w 609"/>
              <a:gd name="T19" fmla="*/ 176 h 559"/>
              <a:gd name="T20" fmla="*/ 163 w 609"/>
              <a:gd name="T21" fmla="*/ 176 h 559"/>
              <a:gd name="T22" fmla="*/ 106 w 609"/>
              <a:gd name="T23" fmla="*/ 233 h 559"/>
              <a:gd name="T24" fmla="*/ 163 w 609"/>
              <a:gd name="T25" fmla="*/ 289 h 559"/>
              <a:gd name="T26" fmla="*/ 219 w 609"/>
              <a:gd name="T27" fmla="*/ 233 h 559"/>
              <a:gd name="T28" fmla="*/ 163 w 609"/>
              <a:gd name="T29" fmla="*/ 176 h 559"/>
              <a:gd name="T30" fmla="*/ 304 w 609"/>
              <a:gd name="T31" fmla="*/ 176 h 559"/>
              <a:gd name="T32" fmla="*/ 304 w 609"/>
              <a:gd name="T33" fmla="*/ 176 h 559"/>
              <a:gd name="T34" fmla="*/ 247 w 609"/>
              <a:gd name="T35" fmla="*/ 233 h 559"/>
              <a:gd name="T36" fmla="*/ 304 w 609"/>
              <a:gd name="T37" fmla="*/ 289 h 559"/>
              <a:gd name="T38" fmla="*/ 361 w 609"/>
              <a:gd name="T39" fmla="*/ 233 h 559"/>
              <a:gd name="T40" fmla="*/ 304 w 609"/>
              <a:gd name="T41" fmla="*/ 176 h 559"/>
              <a:gd name="T42" fmla="*/ 445 w 609"/>
              <a:gd name="T43" fmla="*/ 176 h 559"/>
              <a:gd name="T44" fmla="*/ 445 w 609"/>
              <a:gd name="T45" fmla="*/ 176 h 559"/>
              <a:gd name="T46" fmla="*/ 389 w 609"/>
              <a:gd name="T47" fmla="*/ 233 h 559"/>
              <a:gd name="T48" fmla="*/ 445 w 609"/>
              <a:gd name="T49" fmla="*/ 289 h 559"/>
              <a:gd name="T50" fmla="*/ 502 w 609"/>
              <a:gd name="T51" fmla="*/ 233 h 559"/>
              <a:gd name="T52" fmla="*/ 445 w 609"/>
              <a:gd name="T53" fmla="*/ 17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9" h="559">
                <a:moveTo>
                  <a:pt x="318" y="459"/>
                </a:moveTo>
                <a:lnTo>
                  <a:pt x="318" y="459"/>
                </a:lnTo>
                <a:cubicBezTo>
                  <a:pt x="297" y="459"/>
                  <a:pt x="276" y="452"/>
                  <a:pt x="254" y="452"/>
                </a:cubicBezTo>
                <a:cubicBezTo>
                  <a:pt x="177" y="558"/>
                  <a:pt x="43" y="537"/>
                  <a:pt x="43" y="537"/>
                </a:cubicBezTo>
                <a:cubicBezTo>
                  <a:pt x="134" y="494"/>
                  <a:pt x="134" y="417"/>
                  <a:pt x="120" y="410"/>
                </a:cubicBezTo>
                <a:cubicBezTo>
                  <a:pt x="43" y="367"/>
                  <a:pt x="0" y="303"/>
                  <a:pt x="0" y="233"/>
                </a:cubicBezTo>
                <a:cubicBezTo>
                  <a:pt x="0" y="106"/>
                  <a:pt x="141" y="0"/>
                  <a:pt x="318" y="0"/>
                </a:cubicBezTo>
                <a:cubicBezTo>
                  <a:pt x="495" y="0"/>
                  <a:pt x="608" y="106"/>
                  <a:pt x="608" y="233"/>
                </a:cubicBezTo>
                <a:cubicBezTo>
                  <a:pt x="608" y="360"/>
                  <a:pt x="495" y="459"/>
                  <a:pt x="318" y="459"/>
                </a:cubicBezTo>
                <a:close/>
                <a:moveTo>
                  <a:pt x="163" y="176"/>
                </a:moveTo>
                <a:lnTo>
                  <a:pt x="163" y="176"/>
                </a:lnTo>
                <a:cubicBezTo>
                  <a:pt x="134" y="176"/>
                  <a:pt x="106" y="204"/>
                  <a:pt x="106" y="233"/>
                </a:cubicBezTo>
                <a:cubicBezTo>
                  <a:pt x="106" y="268"/>
                  <a:pt x="134" y="289"/>
                  <a:pt x="163" y="289"/>
                </a:cubicBezTo>
                <a:cubicBezTo>
                  <a:pt x="191" y="289"/>
                  <a:pt x="219" y="268"/>
                  <a:pt x="219" y="233"/>
                </a:cubicBezTo>
                <a:cubicBezTo>
                  <a:pt x="219" y="204"/>
                  <a:pt x="191" y="176"/>
                  <a:pt x="163" y="176"/>
                </a:cubicBezTo>
                <a:close/>
                <a:moveTo>
                  <a:pt x="304" y="176"/>
                </a:moveTo>
                <a:lnTo>
                  <a:pt x="304" y="176"/>
                </a:lnTo>
                <a:cubicBezTo>
                  <a:pt x="276" y="176"/>
                  <a:pt x="247" y="204"/>
                  <a:pt x="247" y="233"/>
                </a:cubicBezTo>
                <a:cubicBezTo>
                  <a:pt x="247" y="268"/>
                  <a:pt x="276" y="289"/>
                  <a:pt x="304" y="289"/>
                </a:cubicBezTo>
                <a:cubicBezTo>
                  <a:pt x="332" y="289"/>
                  <a:pt x="361" y="268"/>
                  <a:pt x="361" y="233"/>
                </a:cubicBezTo>
                <a:cubicBezTo>
                  <a:pt x="361" y="204"/>
                  <a:pt x="332" y="176"/>
                  <a:pt x="304" y="176"/>
                </a:cubicBezTo>
                <a:close/>
                <a:moveTo>
                  <a:pt x="445" y="176"/>
                </a:moveTo>
                <a:lnTo>
                  <a:pt x="445" y="176"/>
                </a:lnTo>
                <a:cubicBezTo>
                  <a:pt x="417" y="176"/>
                  <a:pt x="389" y="204"/>
                  <a:pt x="389" y="233"/>
                </a:cubicBezTo>
                <a:cubicBezTo>
                  <a:pt x="389" y="268"/>
                  <a:pt x="417" y="289"/>
                  <a:pt x="445" y="289"/>
                </a:cubicBezTo>
                <a:cubicBezTo>
                  <a:pt x="474" y="289"/>
                  <a:pt x="502" y="268"/>
                  <a:pt x="502" y="233"/>
                </a:cubicBezTo>
                <a:cubicBezTo>
                  <a:pt x="502" y="204"/>
                  <a:pt x="474" y="176"/>
                  <a:pt x="445" y="17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8" name="Freeform 144"/>
          <p:cNvSpPr>
            <a:spLocks noChangeArrowheads="1"/>
          </p:cNvSpPr>
          <p:nvPr/>
        </p:nvSpPr>
        <p:spPr bwMode="auto">
          <a:xfrm>
            <a:off x="3161479" y="3835402"/>
            <a:ext cx="579814" cy="537635"/>
          </a:xfrm>
          <a:custGeom>
            <a:avLst/>
            <a:gdLst>
              <a:gd name="T0" fmla="*/ 318 w 602"/>
              <a:gd name="T1" fmla="*/ 0 h 559"/>
              <a:gd name="T2" fmla="*/ 318 w 602"/>
              <a:gd name="T3" fmla="*/ 0 h 559"/>
              <a:gd name="T4" fmla="*/ 601 w 602"/>
              <a:gd name="T5" fmla="*/ 233 h 559"/>
              <a:gd name="T6" fmla="*/ 318 w 602"/>
              <a:gd name="T7" fmla="*/ 459 h 559"/>
              <a:gd name="T8" fmla="*/ 254 w 602"/>
              <a:gd name="T9" fmla="*/ 452 h 559"/>
              <a:gd name="T10" fmla="*/ 42 w 602"/>
              <a:gd name="T11" fmla="*/ 537 h 559"/>
              <a:gd name="T12" fmla="*/ 113 w 602"/>
              <a:gd name="T13" fmla="*/ 410 h 559"/>
              <a:gd name="T14" fmla="*/ 0 w 602"/>
              <a:gd name="T15" fmla="*/ 233 h 559"/>
              <a:gd name="T16" fmla="*/ 318 w 602"/>
              <a:gd name="T17" fmla="*/ 0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559">
                <a:moveTo>
                  <a:pt x="318" y="0"/>
                </a:moveTo>
                <a:lnTo>
                  <a:pt x="318" y="0"/>
                </a:lnTo>
                <a:cubicBezTo>
                  <a:pt x="495" y="0"/>
                  <a:pt x="601" y="106"/>
                  <a:pt x="601" y="233"/>
                </a:cubicBezTo>
                <a:cubicBezTo>
                  <a:pt x="601" y="360"/>
                  <a:pt x="495" y="459"/>
                  <a:pt x="318" y="459"/>
                </a:cubicBezTo>
                <a:cubicBezTo>
                  <a:pt x="297" y="459"/>
                  <a:pt x="276" y="452"/>
                  <a:pt x="254" y="452"/>
                </a:cubicBezTo>
                <a:cubicBezTo>
                  <a:pt x="170" y="558"/>
                  <a:pt x="42" y="537"/>
                  <a:pt x="42" y="537"/>
                </a:cubicBezTo>
                <a:cubicBezTo>
                  <a:pt x="134" y="494"/>
                  <a:pt x="134" y="417"/>
                  <a:pt x="113" y="410"/>
                </a:cubicBezTo>
                <a:cubicBezTo>
                  <a:pt x="42" y="367"/>
                  <a:pt x="0" y="303"/>
                  <a:pt x="0" y="233"/>
                </a:cubicBezTo>
                <a:cubicBezTo>
                  <a:pt x="0" y="106"/>
                  <a:pt x="141" y="0"/>
                  <a:pt x="318"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39" name="Freeform 145"/>
          <p:cNvSpPr>
            <a:spLocks noChangeArrowheads="1"/>
          </p:cNvSpPr>
          <p:nvPr/>
        </p:nvSpPr>
        <p:spPr bwMode="auto">
          <a:xfrm>
            <a:off x="14304942" y="2802468"/>
            <a:ext cx="571352" cy="516467"/>
          </a:xfrm>
          <a:custGeom>
            <a:avLst/>
            <a:gdLst>
              <a:gd name="T0" fmla="*/ 565 w 595"/>
              <a:gd name="T1" fmla="*/ 163 h 537"/>
              <a:gd name="T2" fmla="*/ 565 w 595"/>
              <a:gd name="T3" fmla="*/ 163 h 537"/>
              <a:gd name="T4" fmla="*/ 297 w 595"/>
              <a:gd name="T5" fmla="*/ 57 h 537"/>
              <a:gd name="T6" fmla="*/ 35 w 595"/>
              <a:gd name="T7" fmla="*/ 163 h 537"/>
              <a:gd name="T8" fmla="*/ 0 w 595"/>
              <a:gd name="T9" fmla="*/ 120 h 537"/>
              <a:gd name="T10" fmla="*/ 297 w 595"/>
              <a:gd name="T11" fmla="*/ 0 h 537"/>
              <a:gd name="T12" fmla="*/ 594 w 595"/>
              <a:gd name="T13" fmla="*/ 120 h 537"/>
              <a:gd name="T14" fmla="*/ 565 w 595"/>
              <a:gd name="T15" fmla="*/ 163 h 537"/>
              <a:gd name="T16" fmla="*/ 297 w 595"/>
              <a:gd name="T17" fmla="*/ 142 h 537"/>
              <a:gd name="T18" fmla="*/ 297 w 595"/>
              <a:gd name="T19" fmla="*/ 142 h 537"/>
              <a:gd name="T20" fmla="*/ 509 w 595"/>
              <a:gd name="T21" fmla="*/ 233 h 537"/>
              <a:gd name="T22" fmla="*/ 474 w 595"/>
              <a:gd name="T23" fmla="*/ 276 h 537"/>
              <a:gd name="T24" fmla="*/ 297 w 595"/>
              <a:gd name="T25" fmla="*/ 198 h 537"/>
              <a:gd name="T26" fmla="*/ 127 w 595"/>
              <a:gd name="T27" fmla="*/ 276 h 537"/>
              <a:gd name="T28" fmla="*/ 92 w 595"/>
              <a:gd name="T29" fmla="*/ 233 h 537"/>
              <a:gd name="T30" fmla="*/ 297 w 595"/>
              <a:gd name="T31" fmla="*/ 142 h 537"/>
              <a:gd name="T32" fmla="*/ 297 w 595"/>
              <a:gd name="T33" fmla="*/ 283 h 537"/>
              <a:gd name="T34" fmla="*/ 297 w 595"/>
              <a:gd name="T35" fmla="*/ 283 h 537"/>
              <a:gd name="T36" fmla="*/ 424 w 595"/>
              <a:gd name="T37" fmla="*/ 345 h 537"/>
              <a:gd name="T38" fmla="*/ 389 w 595"/>
              <a:gd name="T39" fmla="*/ 388 h 537"/>
              <a:gd name="T40" fmla="*/ 297 w 595"/>
              <a:gd name="T41" fmla="*/ 338 h 537"/>
              <a:gd name="T42" fmla="*/ 205 w 595"/>
              <a:gd name="T43" fmla="*/ 388 h 537"/>
              <a:gd name="T44" fmla="*/ 177 w 595"/>
              <a:gd name="T45" fmla="*/ 345 h 537"/>
              <a:gd name="T46" fmla="*/ 297 w 595"/>
              <a:gd name="T47" fmla="*/ 283 h 537"/>
              <a:gd name="T48" fmla="*/ 297 w 595"/>
              <a:gd name="T49" fmla="*/ 423 h 537"/>
              <a:gd name="T50" fmla="*/ 297 w 595"/>
              <a:gd name="T51" fmla="*/ 423 h 537"/>
              <a:gd name="T52" fmla="*/ 353 w 595"/>
              <a:gd name="T53" fmla="*/ 480 h 537"/>
              <a:gd name="T54" fmla="*/ 297 w 595"/>
              <a:gd name="T55" fmla="*/ 536 h 537"/>
              <a:gd name="T56" fmla="*/ 240 w 595"/>
              <a:gd name="T57" fmla="*/ 480 h 537"/>
              <a:gd name="T58" fmla="*/ 297 w 595"/>
              <a:gd name="T59" fmla="*/ 423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5" h="537">
                <a:moveTo>
                  <a:pt x="565" y="163"/>
                </a:moveTo>
                <a:lnTo>
                  <a:pt x="565" y="163"/>
                </a:lnTo>
                <a:cubicBezTo>
                  <a:pt x="495" y="99"/>
                  <a:pt x="403" y="57"/>
                  <a:pt x="297" y="57"/>
                </a:cubicBezTo>
                <a:cubicBezTo>
                  <a:pt x="198" y="57"/>
                  <a:pt x="106" y="99"/>
                  <a:pt x="35" y="163"/>
                </a:cubicBezTo>
                <a:cubicBezTo>
                  <a:pt x="0" y="120"/>
                  <a:pt x="0" y="120"/>
                  <a:pt x="0" y="120"/>
                </a:cubicBezTo>
                <a:cubicBezTo>
                  <a:pt x="78" y="43"/>
                  <a:pt x="184" y="0"/>
                  <a:pt x="297" y="0"/>
                </a:cubicBezTo>
                <a:cubicBezTo>
                  <a:pt x="417" y="0"/>
                  <a:pt x="523" y="43"/>
                  <a:pt x="594" y="120"/>
                </a:cubicBezTo>
                <a:lnTo>
                  <a:pt x="565" y="163"/>
                </a:lnTo>
                <a:close/>
                <a:moveTo>
                  <a:pt x="297" y="142"/>
                </a:moveTo>
                <a:lnTo>
                  <a:pt x="297" y="142"/>
                </a:lnTo>
                <a:cubicBezTo>
                  <a:pt x="382" y="142"/>
                  <a:pt x="459" y="177"/>
                  <a:pt x="509" y="233"/>
                </a:cubicBezTo>
                <a:cubicBezTo>
                  <a:pt x="474" y="276"/>
                  <a:pt x="474" y="276"/>
                  <a:pt x="474" y="276"/>
                </a:cubicBezTo>
                <a:cubicBezTo>
                  <a:pt x="431" y="226"/>
                  <a:pt x="368" y="198"/>
                  <a:pt x="297" y="198"/>
                </a:cubicBezTo>
                <a:cubicBezTo>
                  <a:pt x="226" y="198"/>
                  <a:pt x="170" y="226"/>
                  <a:pt x="127" y="276"/>
                </a:cubicBezTo>
                <a:cubicBezTo>
                  <a:pt x="92" y="233"/>
                  <a:pt x="92" y="233"/>
                  <a:pt x="92" y="233"/>
                </a:cubicBezTo>
                <a:cubicBezTo>
                  <a:pt x="141" y="177"/>
                  <a:pt x="219" y="142"/>
                  <a:pt x="297" y="142"/>
                </a:cubicBezTo>
                <a:close/>
                <a:moveTo>
                  <a:pt x="297" y="283"/>
                </a:moveTo>
                <a:lnTo>
                  <a:pt x="297" y="283"/>
                </a:lnTo>
                <a:cubicBezTo>
                  <a:pt x="346" y="283"/>
                  <a:pt x="396" y="310"/>
                  <a:pt x="424" y="345"/>
                </a:cubicBezTo>
                <a:cubicBezTo>
                  <a:pt x="389" y="388"/>
                  <a:pt x="389" y="388"/>
                  <a:pt x="389" y="388"/>
                </a:cubicBezTo>
                <a:cubicBezTo>
                  <a:pt x="368" y="360"/>
                  <a:pt x="339" y="338"/>
                  <a:pt x="297" y="338"/>
                </a:cubicBezTo>
                <a:cubicBezTo>
                  <a:pt x="262" y="338"/>
                  <a:pt x="226" y="360"/>
                  <a:pt x="205" y="388"/>
                </a:cubicBezTo>
                <a:cubicBezTo>
                  <a:pt x="177" y="345"/>
                  <a:pt x="177" y="345"/>
                  <a:pt x="177" y="345"/>
                </a:cubicBezTo>
                <a:cubicBezTo>
                  <a:pt x="205" y="310"/>
                  <a:pt x="248" y="283"/>
                  <a:pt x="297" y="283"/>
                </a:cubicBezTo>
                <a:close/>
                <a:moveTo>
                  <a:pt x="297" y="423"/>
                </a:moveTo>
                <a:lnTo>
                  <a:pt x="297" y="423"/>
                </a:lnTo>
                <a:cubicBezTo>
                  <a:pt x="332" y="423"/>
                  <a:pt x="353" y="452"/>
                  <a:pt x="353" y="480"/>
                </a:cubicBezTo>
                <a:cubicBezTo>
                  <a:pt x="353" y="508"/>
                  <a:pt x="332" y="536"/>
                  <a:pt x="297" y="536"/>
                </a:cubicBezTo>
                <a:cubicBezTo>
                  <a:pt x="269" y="536"/>
                  <a:pt x="240" y="508"/>
                  <a:pt x="240" y="480"/>
                </a:cubicBezTo>
                <a:cubicBezTo>
                  <a:pt x="240" y="452"/>
                  <a:pt x="269" y="423"/>
                  <a:pt x="297" y="42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0" name="Freeform 146"/>
          <p:cNvSpPr>
            <a:spLocks noChangeArrowheads="1"/>
          </p:cNvSpPr>
          <p:nvPr/>
        </p:nvSpPr>
        <p:spPr bwMode="auto">
          <a:xfrm>
            <a:off x="13373852" y="2937935"/>
            <a:ext cx="406293" cy="381000"/>
          </a:xfrm>
          <a:custGeom>
            <a:avLst/>
            <a:gdLst>
              <a:gd name="T0" fmla="*/ 212 w 425"/>
              <a:gd name="T1" fmla="*/ 0 h 395"/>
              <a:gd name="T2" fmla="*/ 212 w 425"/>
              <a:gd name="T3" fmla="*/ 0 h 395"/>
              <a:gd name="T4" fmla="*/ 424 w 425"/>
              <a:gd name="T5" fmla="*/ 91 h 395"/>
              <a:gd name="T6" fmla="*/ 388 w 425"/>
              <a:gd name="T7" fmla="*/ 134 h 395"/>
              <a:gd name="T8" fmla="*/ 212 w 425"/>
              <a:gd name="T9" fmla="*/ 56 h 395"/>
              <a:gd name="T10" fmla="*/ 35 w 425"/>
              <a:gd name="T11" fmla="*/ 134 h 395"/>
              <a:gd name="T12" fmla="*/ 0 w 425"/>
              <a:gd name="T13" fmla="*/ 91 h 395"/>
              <a:gd name="T14" fmla="*/ 212 w 425"/>
              <a:gd name="T15" fmla="*/ 0 h 395"/>
              <a:gd name="T16" fmla="*/ 212 w 425"/>
              <a:gd name="T17" fmla="*/ 141 h 395"/>
              <a:gd name="T18" fmla="*/ 212 w 425"/>
              <a:gd name="T19" fmla="*/ 141 h 395"/>
              <a:gd name="T20" fmla="*/ 332 w 425"/>
              <a:gd name="T21" fmla="*/ 203 h 395"/>
              <a:gd name="T22" fmla="*/ 304 w 425"/>
              <a:gd name="T23" fmla="*/ 246 h 395"/>
              <a:gd name="T24" fmla="*/ 212 w 425"/>
              <a:gd name="T25" fmla="*/ 196 h 395"/>
              <a:gd name="T26" fmla="*/ 120 w 425"/>
              <a:gd name="T27" fmla="*/ 246 h 395"/>
              <a:gd name="T28" fmla="*/ 92 w 425"/>
              <a:gd name="T29" fmla="*/ 203 h 395"/>
              <a:gd name="T30" fmla="*/ 212 w 425"/>
              <a:gd name="T31" fmla="*/ 141 h 395"/>
              <a:gd name="T32" fmla="*/ 212 w 425"/>
              <a:gd name="T33" fmla="*/ 281 h 395"/>
              <a:gd name="T34" fmla="*/ 212 w 425"/>
              <a:gd name="T35" fmla="*/ 281 h 395"/>
              <a:gd name="T36" fmla="*/ 268 w 425"/>
              <a:gd name="T37" fmla="*/ 338 h 395"/>
              <a:gd name="T38" fmla="*/ 212 w 425"/>
              <a:gd name="T39" fmla="*/ 394 h 395"/>
              <a:gd name="T40" fmla="*/ 155 w 425"/>
              <a:gd name="T41" fmla="*/ 338 h 395"/>
              <a:gd name="T42" fmla="*/ 212 w 425"/>
              <a:gd name="T43" fmla="*/ 281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5" h="395">
                <a:moveTo>
                  <a:pt x="212" y="0"/>
                </a:moveTo>
                <a:lnTo>
                  <a:pt x="212" y="0"/>
                </a:lnTo>
                <a:cubicBezTo>
                  <a:pt x="297" y="0"/>
                  <a:pt x="367" y="35"/>
                  <a:pt x="424" y="91"/>
                </a:cubicBezTo>
                <a:cubicBezTo>
                  <a:pt x="388" y="134"/>
                  <a:pt x="388" y="134"/>
                  <a:pt x="388" y="134"/>
                </a:cubicBezTo>
                <a:cubicBezTo>
                  <a:pt x="346" y="84"/>
                  <a:pt x="283" y="56"/>
                  <a:pt x="212" y="56"/>
                </a:cubicBezTo>
                <a:cubicBezTo>
                  <a:pt x="141" y="56"/>
                  <a:pt x="77" y="84"/>
                  <a:pt x="35" y="134"/>
                </a:cubicBezTo>
                <a:cubicBezTo>
                  <a:pt x="0" y="91"/>
                  <a:pt x="0" y="91"/>
                  <a:pt x="0" y="91"/>
                </a:cubicBezTo>
                <a:cubicBezTo>
                  <a:pt x="56" y="35"/>
                  <a:pt x="127" y="0"/>
                  <a:pt x="212" y="0"/>
                </a:cubicBezTo>
                <a:close/>
                <a:moveTo>
                  <a:pt x="212" y="141"/>
                </a:moveTo>
                <a:lnTo>
                  <a:pt x="212" y="141"/>
                </a:lnTo>
                <a:cubicBezTo>
                  <a:pt x="261" y="141"/>
                  <a:pt x="304" y="168"/>
                  <a:pt x="332" y="203"/>
                </a:cubicBezTo>
                <a:cubicBezTo>
                  <a:pt x="304" y="246"/>
                  <a:pt x="304" y="246"/>
                  <a:pt x="304" y="246"/>
                </a:cubicBezTo>
                <a:cubicBezTo>
                  <a:pt x="283" y="218"/>
                  <a:pt x="247" y="196"/>
                  <a:pt x="212" y="196"/>
                </a:cubicBezTo>
                <a:cubicBezTo>
                  <a:pt x="177" y="196"/>
                  <a:pt x="141" y="218"/>
                  <a:pt x="120" y="246"/>
                </a:cubicBezTo>
                <a:cubicBezTo>
                  <a:pt x="92" y="203"/>
                  <a:pt x="92" y="203"/>
                  <a:pt x="92" y="203"/>
                </a:cubicBezTo>
                <a:cubicBezTo>
                  <a:pt x="120" y="168"/>
                  <a:pt x="162" y="141"/>
                  <a:pt x="212" y="141"/>
                </a:cubicBezTo>
                <a:close/>
                <a:moveTo>
                  <a:pt x="212" y="281"/>
                </a:moveTo>
                <a:lnTo>
                  <a:pt x="212" y="281"/>
                </a:lnTo>
                <a:cubicBezTo>
                  <a:pt x="240" y="281"/>
                  <a:pt x="268" y="310"/>
                  <a:pt x="268" y="338"/>
                </a:cubicBezTo>
                <a:cubicBezTo>
                  <a:pt x="268" y="366"/>
                  <a:pt x="240" y="394"/>
                  <a:pt x="212" y="394"/>
                </a:cubicBezTo>
                <a:cubicBezTo>
                  <a:pt x="184" y="394"/>
                  <a:pt x="155" y="366"/>
                  <a:pt x="155" y="338"/>
                </a:cubicBezTo>
                <a:cubicBezTo>
                  <a:pt x="155" y="310"/>
                  <a:pt x="184" y="281"/>
                  <a:pt x="212" y="28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1" name="Freeform 147"/>
          <p:cNvSpPr>
            <a:spLocks noChangeArrowheads="1"/>
          </p:cNvSpPr>
          <p:nvPr/>
        </p:nvSpPr>
        <p:spPr bwMode="auto">
          <a:xfrm>
            <a:off x="12446993" y="3073402"/>
            <a:ext cx="237005" cy="245533"/>
          </a:xfrm>
          <a:custGeom>
            <a:avLst/>
            <a:gdLst>
              <a:gd name="T0" fmla="*/ 128 w 249"/>
              <a:gd name="T1" fmla="*/ 0 h 254"/>
              <a:gd name="T2" fmla="*/ 128 w 249"/>
              <a:gd name="T3" fmla="*/ 0 h 254"/>
              <a:gd name="T4" fmla="*/ 248 w 249"/>
              <a:gd name="T5" fmla="*/ 62 h 254"/>
              <a:gd name="T6" fmla="*/ 220 w 249"/>
              <a:gd name="T7" fmla="*/ 105 h 254"/>
              <a:gd name="T8" fmla="*/ 128 w 249"/>
              <a:gd name="T9" fmla="*/ 55 h 254"/>
              <a:gd name="T10" fmla="*/ 36 w 249"/>
              <a:gd name="T11" fmla="*/ 105 h 254"/>
              <a:gd name="T12" fmla="*/ 0 w 249"/>
              <a:gd name="T13" fmla="*/ 62 h 254"/>
              <a:gd name="T14" fmla="*/ 128 w 249"/>
              <a:gd name="T15" fmla="*/ 0 h 254"/>
              <a:gd name="T16" fmla="*/ 128 w 249"/>
              <a:gd name="T17" fmla="*/ 140 h 254"/>
              <a:gd name="T18" fmla="*/ 128 w 249"/>
              <a:gd name="T19" fmla="*/ 140 h 254"/>
              <a:gd name="T20" fmla="*/ 184 w 249"/>
              <a:gd name="T21" fmla="*/ 197 h 254"/>
              <a:gd name="T22" fmla="*/ 128 w 249"/>
              <a:gd name="T23" fmla="*/ 253 h 254"/>
              <a:gd name="T24" fmla="*/ 71 w 249"/>
              <a:gd name="T25" fmla="*/ 197 h 254"/>
              <a:gd name="T26" fmla="*/ 128 w 249"/>
              <a:gd name="T27" fmla="*/ 14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9" h="254">
                <a:moveTo>
                  <a:pt x="128" y="0"/>
                </a:moveTo>
                <a:lnTo>
                  <a:pt x="128" y="0"/>
                </a:lnTo>
                <a:cubicBezTo>
                  <a:pt x="177" y="0"/>
                  <a:pt x="220" y="27"/>
                  <a:pt x="248" y="62"/>
                </a:cubicBezTo>
                <a:cubicBezTo>
                  <a:pt x="220" y="105"/>
                  <a:pt x="220" y="105"/>
                  <a:pt x="220" y="105"/>
                </a:cubicBezTo>
                <a:cubicBezTo>
                  <a:pt x="198" y="77"/>
                  <a:pt x="163" y="55"/>
                  <a:pt x="128" y="55"/>
                </a:cubicBezTo>
                <a:cubicBezTo>
                  <a:pt x="85" y="55"/>
                  <a:pt x="57" y="77"/>
                  <a:pt x="36" y="105"/>
                </a:cubicBezTo>
                <a:cubicBezTo>
                  <a:pt x="0" y="62"/>
                  <a:pt x="0" y="62"/>
                  <a:pt x="0" y="62"/>
                </a:cubicBezTo>
                <a:cubicBezTo>
                  <a:pt x="29" y="27"/>
                  <a:pt x="78" y="0"/>
                  <a:pt x="128" y="0"/>
                </a:cubicBezTo>
                <a:close/>
                <a:moveTo>
                  <a:pt x="128" y="140"/>
                </a:moveTo>
                <a:lnTo>
                  <a:pt x="128" y="140"/>
                </a:lnTo>
                <a:cubicBezTo>
                  <a:pt x="156" y="140"/>
                  <a:pt x="184" y="169"/>
                  <a:pt x="184" y="197"/>
                </a:cubicBezTo>
                <a:cubicBezTo>
                  <a:pt x="184" y="225"/>
                  <a:pt x="156" y="253"/>
                  <a:pt x="128" y="253"/>
                </a:cubicBezTo>
                <a:cubicBezTo>
                  <a:pt x="93" y="253"/>
                  <a:pt x="71" y="225"/>
                  <a:pt x="71" y="197"/>
                </a:cubicBezTo>
                <a:cubicBezTo>
                  <a:pt x="71" y="169"/>
                  <a:pt x="93" y="140"/>
                  <a:pt x="128" y="14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2" name="Freeform 148"/>
          <p:cNvSpPr>
            <a:spLocks noChangeArrowheads="1"/>
          </p:cNvSpPr>
          <p:nvPr/>
        </p:nvSpPr>
        <p:spPr bwMode="auto">
          <a:xfrm>
            <a:off x="11257735" y="2899836"/>
            <a:ext cx="584048" cy="338667"/>
          </a:xfrm>
          <a:custGeom>
            <a:avLst/>
            <a:gdLst>
              <a:gd name="T0" fmla="*/ 607 w 608"/>
              <a:gd name="T1" fmla="*/ 177 h 354"/>
              <a:gd name="T2" fmla="*/ 607 w 608"/>
              <a:gd name="T3" fmla="*/ 184 h 354"/>
              <a:gd name="T4" fmla="*/ 607 w 608"/>
              <a:gd name="T5" fmla="*/ 184 h 354"/>
              <a:gd name="T6" fmla="*/ 600 w 608"/>
              <a:gd name="T7" fmla="*/ 197 h 354"/>
              <a:gd name="T8" fmla="*/ 452 w 608"/>
              <a:gd name="T9" fmla="*/ 310 h 354"/>
              <a:gd name="T10" fmla="*/ 247 w 608"/>
              <a:gd name="T11" fmla="*/ 346 h 354"/>
              <a:gd name="T12" fmla="*/ 162 w 608"/>
              <a:gd name="T13" fmla="*/ 317 h 354"/>
              <a:gd name="T14" fmla="*/ 304 w 608"/>
              <a:gd name="T15" fmla="*/ 289 h 354"/>
              <a:gd name="T16" fmla="*/ 417 w 608"/>
              <a:gd name="T17" fmla="*/ 149 h 354"/>
              <a:gd name="T18" fmla="*/ 537 w 608"/>
              <a:gd name="T19" fmla="*/ 99 h 354"/>
              <a:gd name="T20" fmla="*/ 607 w 608"/>
              <a:gd name="T21" fmla="*/ 177 h 354"/>
              <a:gd name="T22" fmla="*/ 304 w 608"/>
              <a:gd name="T23" fmla="*/ 232 h 354"/>
              <a:gd name="T24" fmla="*/ 360 w 608"/>
              <a:gd name="T25" fmla="*/ 184 h 354"/>
              <a:gd name="T26" fmla="*/ 551 w 608"/>
              <a:gd name="T27" fmla="*/ 29 h 354"/>
              <a:gd name="T28" fmla="*/ 63 w 608"/>
              <a:gd name="T29" fmla="*/ 353 h 354"/>
              <a:gd name="T30" fmla="*/ 63 w 608"/>
              <a:gd name="T31" fmla="*/ 353 h 354"/>
              <a:gd name="T32" fmla="*/ 42 w 608"/>
              <a:gd name="T33" fmla="*/ 338 h 354"/>
              <a:gd name="T34" fmla="*/ 49 w 608"/>
              <a:gd name="T35" fmla="*/ 324 h 354"/>
              <a:gd name="T36" fmla="*/ 537 w 608"/>
              <a:gd name="T37" fmla="*/ 7 h 354"/>
              <a:gd name="T38" fmla="*/ 544 w 608"/>
              <a:gd name="T39" fmla="*/ 7 h 354"/>
              <a:gd name="T40" fmla="*/ 551 w 608"/>
              <a:gd name="T41" fmla="*/ 29 h 354"/>
              <a:gd name="T42" fmla="*/ 304 w 608"/>
              <a:gd name="T43" fmla="*/ 120 h 354"/>
              <a:gd name="T44" fmla="*/ 247 w 608"/>
              <a:gd name="T45" fmla="*/ 170 h 354"/>
              <a:gd name="T46" fmla="*/ 374 w 608"/>
              <a:gd name="T47" fmla="*/ 85 h 354"/>
              <a:gd name="T48" fmla="*/ 304 w 608"/>
              <a:gd name="T49" fmla="*/ 64 h 354"/>
              <a:gd name="T50" fmla="*/ 198 w 608"/>
              <a:gd name="T51" fmla="*/ 204 h 354"/>
              <a:gd name="T52" fmla="*/ 92 w 608"/>
              <a:gd name="T53" fmla="*/ 268 h 354"/>
              <a:gd name="T54" fmla="*/ 14 w 608"/>
              <a:gd name="T55" fmla="*/ 197 h 354"/>
              <a:gd name="T56" fmla="*/ 28 w 608"/>
              <a:gd name="T57" fmla="*/ 142 h 354"/>
              <a:gd name="T58" fmla="*/ 254 w 608"/>
              <a:gd name="T59" fmla="*/ 7 h 354"/>
              <a:gd name="T60" fmla="*/ 445 w 608"/>
              <a:gd name="T61" fmla="*/ 43 h 354"/>
              <a:gd name="T62" fmla="*/ 374 w 608"/>
              <a:gd name="T63" fmla="*/ 85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8" h="354">
                <a:moveTo>
                  <a:pt x="607" y="177"/>
                </a:moveTo>
                <a:lnTo>
                  <a:pt x="607" y="177"/>
                </a:lnTo>
                <a:cubicBezTo>
                  <a:pt x="607" y="184"/>
                  <a:pt x="607" y="184"/>
                  <a:pt x="607" y="184"/>
                </a:cubicBezTo>
                <a:lnTo>
                  <a:pt x="607" y="184"/>
                </a:lnTo>
                <a:lnTo>
                  <a:pt x="607" y="184"/>
                </a:lnTo>
                <a:lnTo>
                  <a:pt x="607" y="184"/>
                </a:lnTo>
                <a:lnTo>
                  <a:pt x="607" y="184"/>
                </a:lnTo>
                <a:cubicBezTo>
                  <a:pt x="607" y="190"/>
                  <a:pt x="607" y="190"/>
                  <a:pt x="600" y="197"/>
                </a:cubicBezTo>
                <a:cubicBezTo>
                  <a:pt x="593" y="204"/>
                  <a:pt x="586" y="211"/>
                  <a:pt x="579" y="218"/>
                </a:cubicBezTo>
                <a:cubicBezTo>
                  <a:pt x="544" y="254"/>
                  <a:pt x="501" y="289"/>
                  <a:pt x="452" y="310"/>
                </a:cubicBezTo>
                <a:cubicBezTo>
                  <a:pt x="424" y="331"/>
                  <a:pt x="388" y="338"/>
                  <a:pt x="360" y="346"/>
                </a:cubicBezTo>
                <a:cubicBezTo>
                  <a:pt x="318" y="353"/>
                  <a:pt x="283" y="353"/>
                  <a:pt x="247" y="346"/>
                </a:cubicBezTo>
                <a:cubicBezTo>
                  <a:pt x="219" y="338"/>
                  <a:pt x="190" y="331"/>
                  <a:pt x="162" y="317"/>
                </a:cubicBezTo>
                <a:lnTo>
                  <a:pt x="162" y="317"/>
                </a:lnTo>
                <a:cubicBezTo>
                  <a:pt x="240" y="268"/>
                  <a:pt x="240" y="268"/>
                  <a:pt x="240" y="268"/>
                </a:cubicBezTo>
                <a:cubicBezTo>
                  <a:pt x="261" y="282"/>
                  <a:pt x="283" y="289"/>
                  <a:pt x="304" y="289"/>
                </a:cubicBezTo>
                <a:cubicBezTo>
                  <a:pt x="367" y="289"/>
                  <a:pt x="417" y="239"/>
                  <a:pt x="417" y="177"/>
                </a:cubicBezTo>
                <a:cubicBezTo>
                  <a:pt x="417" y="163"/>
                  <a:pt x="417" y="156"/>
                  <a:pt x="417" y="149"/>
                </a:cubicBezTo>
                <a:cubicBezTo>
                  <a:pt x="516" y="85"/>
                  <a:pt x="516" y="85"/>
                  <a:pt x="516" y="85"/>
                </a:cubicBezTo>
                <a:cubicBezTo>
                  <a:pt x="523" y="92"/>
                  <a:pt x="530" y="92"/>
                  <a:pt x="537" y="99"/>
                </a:cubicBezTo>
                <a:cubicBezTo>
                  <a:pt x="558" y="120"/>
                  <a:pt x="579" y="142"/>
                  <a:pt x="600" y="163"/>
                </a:cubicBezTo>
                <a:cubicBezTo>
                  <a:pt x="607" y="170"/>
                  <a:pt x="607" y="170"/>
                  <a:pt x="607" y="177"/>
                </a:cubicBezTo>
                <a:close/>
                <a:moveTo>
                  <a:pt x="304" y="232"/>
                </a:moveTo>
                <a:lnTo>
                  <a:pt x="304" y="232"/>
                </a:lnTo>
                <a:lnTo>
                  <a:pt x="297" y="232"/>
                </a:lnTo>
                <a:cubicBezTo>
                  <a:pt x="360" y="184"/>
                  <a:pt x="360" y="184"/>
                  <a:pt x="360" y="184"/>
                </a:cubicBezTo>
                <a:cubicBezTo>
                  <a:pt x="353" y="211"/>
                  <a:pt x="332" y="232"/>
                  <a:pt x="304" y="232"/>
                </a:cubicBezTo>
                <a:close/>
                <a:moveTo>
                  <a:pt x="551" y="29"/>
                </a:moveTo>
                <a:lnTo>
                  <a:pt x="551" y="29"/>
                </a:lnTo>
                <a:cubicBezTo>
                  <a:pt x="63" y="353"/>
                  <a:pt x="63" y="353"/>
                  <a:pt x="63" y="353"/>
                </a:cubicBezTo>
                <a:lnTo>
                  <a:pt x="63" y="353"/>
                </a:lnTo>
                <a:lnTo>
                  <a:pt x="63" y="353"/>
                </a:lnTo>
                <a:lnTo>
                  <a:pt x="56" y="353"/>
                </a:lnTo>
                <a:cubicBezTo>
                  <a:pt x="49" y="353"/>
                  <a:pt x="42" y="346"/>
                  <a:pt x="42" y="338"/>
                </a:cubicBezTo>
                <a:cubicBezTo>
                  <a:pt x="42" y="331"/>
                  <a:pt x="42" y="331"/>
                  <a:pt x="49" y="324"/>
                </a:cubicBezTo>
                <a:lnTo>
                  <a:pt x="49" y="324"/>
                </a:lnTo>
                <a:cubicBezTo>
                  <a:pt x="537" y="7"/>
                  <a:pt x="537" y="7"/>
                  <a:pt x="537" y="7"/>
                </a:cubicBezTo>
                <a:lnTo>
                  <a:pt x="537" y="7"/>
                </a:lnTo>
                <a:lnTo>
                  <a:pt x="537" y="7"/>
                </a:lnTo>
                <a:cubicBezTo>
                  <a:pt x="544" y="7"/>
                  <a:pt x="544" y="7"/>
                  <a:pt x="544" y="7"/>
                </a:cubicBezTo>
                <a:cubicBezTo>
                  <a:pt x="551" y="7"/>
                  <a:pt x="558" y="14"/>
                  <a:pt x="558" y="21"/>
                </a:cubicBezTo>
                <a:cubicBezTo>
                  <a:pt x="558" y="21"/>
                  <a:pt x="558" y="29"/>
                  <a:pt x="551" y="29"/>
                </a:cubicBezTo>
                <a:close/>
                <a:moveTo>
                  <a:pt x="304" y="120"/>
                </a:moveTo>
                <a:lnTo>
                  <a:pt x="304" y="120"/>
                </a:lnTo>
                <a:cubicBezTo>
                  <a:pt x="311" y="120"/>
                  <a:pt x="318" y="120"/>
                  <a:pt x="325" y="120"/>
                </a:cubicBezTo>
                <a:cubicBezTo>
                  <a:pt x="247" y="170"/>
                  <a:pt x="247" y="170"/>
                  <a:pt x="247" y="170"/>
                </a:cubicBezTo>
                <a:cubicBezTo>
                  <a:pt x="254" y="142"/>
                  <a:pt x="275" y="120"/>
                  <a:pt x="304" y="120"/>
                </a:cubicBezTo>
                <a:close/>
                <a:moveTo>
                  <a:pt x="374" y="85"/>
                </a:moveTo>
                <a:lnTo>
                  <a:pt x="374" y="85"/>
                </a:lnTo>
                <a:cubicBezTo>
                  <a:pt x="353" y="71"/>
                  <a:pt x="332" y="64"/>
                  <a:pt x="304" y="64"/>
                </a:cubicBezTo>
                <a:cubicBezTo>
                  <a:pt x="240" y="64"/>
                  <a:pt x="190" y="113"/>
                  <a:pt x="190" y="177"/>
                </a:cubicBezTo>
                <a:cubicBezTo>
                  <a:pt x="190" y="184"/>
                  <a:pt x="198" y="190"/>
                  <a:pt x="198" y="204"/>
                </a:cubicBezTo>
                <a:cubicBezTo>
                  <a:pt x="99" y="268"/>
                  <a:pt x="99" y="268"/>
                  <a:pt x="99" y="268"/>
                </a:cubicBezTo>
                <a:cubicBezTo>
                  <a:pt x="92" y="268"/>
                  <a:pt x="92" y="268"/>
                  <a:pt x="92" y="268"/>
                </a:cubicBezTo>
                <a:cubicBezTo>
                  <a:pt x="85" y="268"/>
                  <a:pt x="85" y="261"/>
                  <a:pt x="77" y="261"/>
                </a:cubicBezTo>
                <a:cubicBezTo>
                  <a:pt x="56" y="239"/>
                  <a:pt x="28" y="218"/>
                  <a:pt x="14" y="197"/>
                </a:cubicBezTo>
                <a:cubicBezTo>
                  <a:pt x="0" y="184"/>
                  <a:pt x="0" y="170"/>
                  <a:pt x="14" y="163"/>
                </a:cubicBezTo>
                <a:cubicBezTo>
                  <a:pt x="14" y="156"/>
                  <a:pt x="21" y="149"/>
                  <a:pt x="28" y="142"/>
                </a:cubicBezTo>
                <a:cubicBezTo>
                  <a:pt x="70" y="106"/>
                  <a:pt x="113" y="71"/>
                  <a:pt x="162" y="43"/>
                </a:cubicBezTo>
                <a:cubicBezTo>
                  <a:pt x="190" y="29"/>
                  <a:pt x="219" y="14"/>
                  <a:pt x="254" y="7"/>
                </a:cubicBezTo>
                <a:cubicBezTo>
                  <a:pt x="290" y="0"/>
                  <a:pt x="325" y="0"/>
                  <a:pt x="367" y="14"/>
                </a:cubicBezTo>
                <a:cubicBezTo>
                  <a:pt x="396" y="14"/>
                  <a:pt x="417" y="29"/>
                  <a:pt x="445" y="43"/>
                </a:cubicBezTo>
                <a:cubicBezTo>
                  <a:pt x="438" y="43"/>
                  <a:pt x="438" y="43"/>
                  <a:pt x="438" y="43"/>
                </a:cubicBezTo>
                <a:lnTo>
                  <a:pt x="374" y="85"/>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3" name="Freeform 149"/>
          <p:cNvSpPr>
            <a:spLocks noChangeArrowheads="1"/>
          </p:cNvSpPr>
          <p:nvPr/>
        </p:nvSpPr>
        <p:spPr bwMode="auto">
          <a:xfrm>
            <a:off x="10246234" y="2899836"/>
            <a:ext cx="584048" cy="338667"/>
          </a:xfrm>
          <a:custGeom>
            <a:avLst/>
            <a:gdLst>
              <a:gd name="T0" fmla="*/ 607 w 608"/>
              <a:gd name="T1" fmla="*/ 177 h 354"/>
              <a:gd name="T2" fmla="*/ 607 w 608"/>
              <a:gd name="T3" fmla="*/ 177 h 354"/>
              <a:gd name="T4" fmla="*/ 607 w 608"/>
              <a:gd name="T5" fmla="*/ 184 h 354"/>
              <a:gd name="T6" fmla="*/ 607 w 608"/>
              <a:gd name="T7" fmla="*/ 184 h 354"/>
              <a:gd name="T8" fmla="*/ 607 w 608"/>
              <a:gd name="T9" fmla="*/ 184 h 354"/>
              <a:gd name="T10" fmla="*/ 607 w 608"/>
              <a:gd name="T11" fmla="*/ 184 h 354"/>
              <a:gd name="T12" fmla="*/ 607 w 608"/>
              <a:gd name="T13" fmla="*/ 184 h 354"/>
              <a:gd name="T14" fmla="*/ 600 w 608"/>
              <a:gd name="T15" fmla="*/ 197 h 354"/>
              <a:gd name="T16" fmla="*/ 579 w 608"/>
              <a:gd name="T17" fmla="*/ 218 h 354"/>
              <a:gd name="T18" fmla="*/ 452 w 608"/>
              <a:gd name="T19" fmla="*/ 310 h 354"/>
              <a:gd name="T20" fmla="*/ 353 w 608"/>
              <a:gd name="T21" fmla="*/ 346 h 354"/>
              <a:gd name="T22" fmla="*/ 247 w 608"/>
              <a:gd name="T23" fmla="*/ 346 h 354"/>
              <a:gd name="T24" fmla="*/ 70 w 608"/>
              <a:gd name="T25" fmla="*/ 261 h 354"/>
              <a:gd name="T26" fmla="*/ 7 w 608"/>
              <a:gd name="T27" fmla="*/ 197 h 354"/>
              <a:gd name="T28" fmla="*/ 7 w 608"/>
              <a:gd name="T29" fmla="*/ 163 h 354"/>
              <a:gd name="T30" fmla="*/ 28 w 608"/>
              <a:gd name="T31" fmla="*/ 142 h 354"/>
              <a:gd name="T32" fmla="*/ 155 w 608"/>
              <a:gd name="T33" fmla="*/ 43 h 354"/>
              <a:gd name="T34" fmla="*/ 254 w 608"/>
              <a:gd name="T35" fmla="*/ 7 h 354"/>
              <a:gd name="T36" fmla="*/ 360 w 608"/>
              <a:gd name="T37" fmla="*/ 14 h 354"/>
              <a:gd name="T38" fmla="*/ 530 w 608"/>
              <a:gd name="T39" fmla="*/ 99 h 354"/>
              <a:gd name="T40" fmla="*/ 600 w 608"/>
              <a:gd name="T41" fmla="*/ 163 h 354"/>
              <a:gd name="T42" fmla="*/ 607 w 608"/>
              <a:gd name="T43" fmla="*/ 177 h 354"/>
              <a:gd name="T44" fmla="*/ 304 w 608"/>
              <a:gd name="T45" fmla="*/ 64 h 354"/>
              <a:gd name="T46" fmla="*/ 304 w 608"/>
              <a:gd name="T47" fmla="*/ 64 h 354"/>
              <a:gd name="T48" fmla="*/ 190 w 608"/>
              <a:gd name="T49" fmla="*/ 177 h 354"/>
              <a:gd name="T50" fmla="*/ 304 w 608"/>
              <a:gd name="T51" fmla="*/ 289 h 354"/>
              <a:gd name="T52" fmla="*/ 417 w 608"/>
              <a:gd name="T53" fmla="*/ 177 h 354"/>
              <a:gd name="T54" fmla="*/ 304 w 608"/>
              <a:gd name="T55" fmla="*/ 64 h 354"/>
              <a:gd name="T56" fmla="*/ 304 w 608"/>
              <a:gd name="T57" fmla="*/ 232 h 354"/>
              <a:gd name="T58" fmla="*/ 304 w 608"/>
              <a:gd name="T59" fmla="*/ 232 h 354"/>
              <a:gd name="T60" fmla="*/ 247 w 608"/>
              <a:gd name="T61" fmla="*/ 177 h 354"/>
              <a:gd name="T62" fmla="*/ 304 w 608"/>
              <a:gd name="T63" fmla="*/ 120 h 354"/>
              <a:gd name="T64" fmla="*/ 360 w 608"/>
              <a:gd name="T65" fmla="*/ 177 h 354"/>
              <a:gd name="T66" fmla="*/ 304 w 608"/>
              <a:gd name="T67" fmla="*/ 23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8" h="354">
                <a:moveTo>
                  <a:pt x="607" y="177"/>
                </a:moveTo>
                <a:lnTo>
                  <a:pt x="607" y="177"/>
                </a:lnTo>
                <a:cubicBezTo>
                  <a:pt x="607" y="184"/>
                  <a:pt x="607" y="184"/>
                  <a:pt x="607" y="184"/>
                </a:cubicBezTo>
                <a:lnTo>
                  <a:pt x="607" y="184"/>
                </a:lnTo>
                <a:lnTo>
                  <a:pt x="607" y="184"/>
                </a:lnTo>
                <a:lnTo>
                  <a:pt x="607" y="184"/>
                </a:lnTo>
                <a:lnTo>
                  <a:pt x="607" y="184"/>
                </a:ln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4" name="Freeform 150"/>
          <p:cNvSpPr>
            <a:spLocks noChangeArrowheads="1"/>
          </p:cNvSpPr>
          <p:nvPr/>
        </p:nvSpPr>
        <p:spPr bwMode="auto">
          <a:xfrm>
            <a:off x="9238964" y="2802468"/>
            <a:ext cx="575583" cy="541867"/>
          </a:xfrm>
          <a:custGeom>
            <a:avLst/>
            <a:gdLst>
              <a:gd name="T0" fmla="*/ 494 w 601"/>
              <a:gd name="T1" fmla="*/ 565 h 566"/>
              <a:gd name="T2" fmla="*/ 494 w 601"/>
              <a:gd name="T3" fmla="*/ 565 h 566"/>
              <a:gd name="T4" fmla="*/ 466 w 601"/>
              <a:gd name="T5" fmla="*/ 536 h 566"/>
              <a:gd name="T6" fmla="*/ 565 w 601"/>
              <a:gd name="T7" fmla="*/ 283 h 566"/>
              <a:gd name="T8" fmla="*/ 466 w 601"/>
              <a:gd name="T9" fmla="*/ 28 h 566"/>
              <a:gd name="T10" fmla="*/ 494 w 601"/>
              <a:gd name="T11" fmla="*/ 0 h 566"/>
              <a:gd name="T12" fmla="*/ 600 w 601"/>
              <a:gd name="T13" fmla="*/ 283 h 566"/>
              <a:gd name="T14" fmla="*/ 494 w 601"/>
              <a:gd name="T15" fmla="*/ 565 h 566"/>
              <a:gd name="T16" fmla="*/ 424 w 601"/>
              <a:gd name="T17" fmla="*/ 487 h 566"/>
              <a:gd name="T18" fmla="*/ 424 w 601"/>
              <a:gd name="T19" fmla="*/ 487 h 566"/>
              <a:gd name="T20" fmla="*/ 395 w 601"/>
              <a:gd name="T21" fmla="*/ 459 h 566"/>
              <a:gd name="T22" fmla="*/ 459 w 601"/>
              <a:gd name="T23" fmla="*/ 283 h 566"/>
              <a:gd name="T24" fmla="*/ 395 w 601"/>
              <a:gd name="T25" fmla="*/ 106 h 566"/>
              <a:gd name="T26" fmla="*/ 424 w 601"/>
              <a:gd name="T27" fmla="*/ 78 h 566"/>
              <a:gd name="T28" fmla="*/ 501 w 601"/>
              <a:gd name="T29" fmla="*/ 283 h 566"/>
              <a:gd name="T30" fmla="*/ 424 w 601"/>
              <a:gd name="T31" fmla="*/ 487 h 566"/>
              <a:gd name="T32" fmla="*/ 346 w 601"/>
              <a:gd name="T33" fmla="*/ 416 h 566"/>
              <a:gd name="T34" fmla="*/ 346 w 601"/>
              <a:gd name="T35" fmla="*/ 416 h 566"/>
              <a:gd name="T36" fmla="*/ 318 w 601"/>
              <a:gd name="T37" fmla="*/ 388 h 566"/>
              <a:gd name="T38" fmla="*/ 360 w 601"/>
              <a:gd name="T39" fmla="*/ 283 h 566"/>
              <a:gd name="T40" fmla="*/ 318 w 601"/>
              <a:gd name="T41" fmla="*/ 177 h 566"/>
              <a:gd name="T42" fmla="*/ 346 w 601"/>
              <a:gd name="T43" fmla="*/ 149 h 566"/>
              <a:gd name="T44" fmla="*/ 395 w 601"/>
              <a:gd name="T45" fmla="*/ 283 h 566"/>
              <a:gd name="T46" fmla="*/ 346 w 601"/>
              <a:gd name="T47" fmla="*/ 416 h 566"/>
              <a:gd name="T48" fmla="*/ 233 w 601"/>
              <a:gd name="T49" fmla="*/ 430 h 566"/>
              <a:gd name="T50" fmla="*/ 233 w 601"/>
              <a:gd name="T51" fmla="*/ 430 h 566"/>
              <a:gd name="T52" fmla="*/ 219 w 601"/>
              <a:gd name="T53" fmla="*/ 430 h 566"/>
              <a:gd name="T54" fmla="*/ 219 w 601"/>
              <a:gd name="T55" fmla="*/ 430 h 566"/>
              <a:gd name="T56" fmla="*/ 120 w 601"/>
              <a:gd name="T57" fmla="*/ 360 h 566"/>
              <a:gd name="T58" fmla="*/ 28 w 601"/>
              <a:gd name="T59" fmla="*/ 360 h 566"/>
              <a:gd name="T60" fmla="*/ 0 w 601"/>
              <a:gd name="T61" fmla="*/ 331 h 566"/>
              <a:gd name="T62" fmla="*/ 0 w 601"/>
              <a:gd name="T63" fmla="*/ 233 h 566"/>
              <a:gd name="T64" fmla="*/ 28 w 601"/>
              <a:gd name="T65" fmla="*/ 205 h 566"/>
              <a:gd name="T66" fmla="*/ 28 w 601"/>
              <a:gd name="T67" fmla="*/ 205 h 566"/>
              <a:gd name="T68" fmla="*/ 120 w 601"/>
              <a:gd name="T69" fmla="*/ 205 h 566"/>
              <a:gd name="T70" fmla="*/ 219 w 601"/>
              <a:gd name="T71" fmla="*/ 128 h 566"/>
              <a:gd name="T72" fmla="*/ 219 w 601"/>
              <a:gd name="T73" fmla="*/ 128 h 566"/>
              <a:gd name="T74" fmla="*/ 233 w 601"/>
              <a:gd name="T75" fmla="*/ 120 h 566"/>
              <a:gd name="T76" fmla="*/ 261 w 601"/>
              <a:gd name="T77" fmla="*/ 149 h 566"/>
              <a:gd name="T78" fmla="*/ 261 w 601"/>
              <a:gd name="T79" fmla="*/ 233 h 566"/>
              <a:gd name="T80" fmla="*/ 261 w 601"/>
              <a:gd name="T81" fmla="*/ 303 h 566"/>
              <a:gd name="T82" fmla="*/ 261 w 601"/>
              <a:gd name="T83" fmla="*/ 331 h 566"/>
              <a:gd name="T84" fmla="*/ 261 w 601"/>
              <a:gd name="T85" fmla="*/ 360 h 566"/>
              <a:gd name="T86" fmla="*/ 261 w 601"/>
              <a:gd name="T87" fmla="*/ 402 h 566"/>
              <a:gd name="T88" fmla="*/ 233 w 601"/>
              <a:gd name="T89" fmla="*/ 430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566">
                <a:moveTo>
                  <a:pt x="494" y="565"/>
                </a:moveTo>
                <a:lnTo>
                  <a:pt x="494" y="565"/>
                </a:lnTo>
                <a:cubicBezTo>
                  <a:pt x="466" y="536"/>
                  <a:pt x="466" y="536"/>
                  <a:pt x="466" y="536"/>
                </a:cubicBezTo>
                <a:cubicBezTo>
                  <a:pt x="530" y="466"/>
                  <a:pt x="565" y="381"/>
                  <a:pt x="565" y="283"/>
                </a:cubicBezTo>
                <a:cubicBezTo>
                  <a:pt x="565" y="184"/>
                  <a:pt x="530" y="99"/>
                  <a:pt x="466" y="28"/>
                </a:cubicBezTo>
                <a:cubicBezTo>
                  <a:pt x="494" y="0"/>
                  <a:pt x="494" y="0"/>
                  <a:pt x="494" y="0"/>
                </a:cubicBezTo>
                <a:cubicBezTo>
                  <a:pt x="565" y="78"/>
                  <a:pt x="600" y="177"/>
                  <a:pt x="600" y="283"/>
                </a:cubicBezTo>
                <a:cubicBezTo>
                  <a:pt x="600" y="388"/>
                  <a:pt x="565" y="487"/>
                  <a:pt x="494" y="565"/>
                </a:cubicBezTo>
                <a:close/>
                <a:moveTo>
                  <a:pt x="424" y="487"/>
                </a:moveTo>
                <a:lnTo>
                  <a:pt x="424" y="487"/>
                </a:lnTo>
                <a:cubicBezTo>
                  <a:pt x="395" y="459"/>
                  <a:pt x="395" y="459"/>
                  <a:pt x="395" y="459"/>
                </a:cubicBezTo>
                <a:cubicBezTo>
                  <a:pt x="438" y="416"/>
                  <a:pt x="459" y="353"/>
                  <a:pt x="459" y="283"/>
                </a:cubicBezTo>
                <a:cubicBezTo>
                  <a:pt x="459" y="212"/>
                  <a:pt x="438" y="149"/>
                  <a:pt x="395" y="106"/>
                </a:cubicBezTo>
                <a:cubicBezTo>
                  <a:pt x="424" y="78"/>
                  <a:pt x="424" y="78"/>
                  <a:pt x="424" y="78"/>
                </a:cubicBezTo>
                <a:cubicBezTo>
                  <a:pt x="466" y="135"/>
                  <a:pt x="501" y="205"/>
                  <a:pt x="501" y="283"/>
                </a:cubicBezTo>
                <a:cubicBezTo>
                  <a:pt x="501" y="360"/>
                  <a:pt x="466" y="430"/>
                  <a:pt x="424" y="487"/>
                </a:cubicBezTo>
                <a:close/>
                <a:moveTo>
                  <a:pt x="346" y="416"/>
                </a:moveTo>
                <a:lnTo>
                  <a:pt x="346" y="416"/>
                </a:lnTo>
                <a:cubicBezTo>
                  <a:pt x="318" y="388"/>
                  <a:pt x="318" y="388"/>
                  <a:pt x="318" y="388"/>
                </a:cubicBezTo>
                <a:cubicBezTo>
                  <a:pt x="346" y="360"/>
                  <a:pt x="360" y="324"/>
                  <a:pt x="360" y="283"/>
                </a:cubicBezTo>
                <a:cubicBezTo>
                  <a:pt x="360" y="241"/>
                  <a:pt x="346" y="205"/>
                  <a:pt x="318" y="177"/>
                </a:cubicBezTo>
                <a:cubicBezTo>
                  <a:pt x="346" y="149"/>
                  <a:pt x="346" y="149"/>
                  <a:pt x="346" y="149"/>
                </a:cubicBezTo>
                <a:cubicBezTo>
                  <a:pt x="374" y="184"/>
                  <a:pt x="395" y="233"/>
                  <a:pt x="395" y="283"/>
                </a:cubicBezTo>
                <a:cubicBezTo>
                  <a:pt x="395" y="331"/>
                  <a:pt x="374" y="381"/>
                  <a:pt x="346" y="416"/>
                </a:cubicBezTo>
                <a:close/>
                <a:moveTo>
                  <a:pt x="233" y="430"/>
                </a:moveTo>
                <a:lnTo>
                  <a:pt x="233" y="430"/>
                </a:lnTo>
                <a:cubicBezTo>
                  <a:pt x="226" y="430"/>
                  <a:pt x="226" y="430"/>
                  <a:pt x="219" y="430"/>
                </a:cubicBezTo>
                <a:lnTo>
                  <a:pt x="219" y="430"/>
                </a:lnTo>
                <a:cubicBezTo>
                  <a:pt x="120" y="360"/>
                  <a:pt x="120" y="360"/>
                  <a:pt x="120" y="360"/>
                </a:cubicBezTo>
                <a:cubicBezTo>
                  <a:pt x="28" y="360"/>
                  <a:pt x="28" y="360"/>
                  <a:pt x="28" y="360"/>
                </a:cubicBezTo>
                <a:cubicBezTo>
                  <a:pt x="14" y="360"/>
                  <a:pt x="0" y="345"/>
                  <a:pt x="0" y="331"/>
                </a:cubicBezTo>
                <a:cubicBezTo>
                  <a:pt x="0" y="233"/>
                  <a:pt x="0" y="233"/>
                  <a:pt x="0" y="233"/>
                </a:cubicBezTo>
                <a:cubicBezTo>
                  <a:pt x="0" y="219"/>
                  <a:pt x="14" y="205"/>
                  <a:pt x="28" y="205"/>
                </a:cubicBezTo>
                <a:lnTo>
                  <a:pt x="28" y="205"/>
                </a:lnTo>
                <a:cubicBezTo>
                  <a:pt x="120" y="205"/>
                  <a:pt x="120" y="205"/>
                  <a:pt x="120" y="205"/>
                </a:cubicBezTo>
                <a:cubicBezTo>
                  <a:pt x="219" y="128"/>
                  <a:pt x="219" y="128"/>
                  <a:pt x="219" y="128"/>
                </a:cubicBezTo>
                <a:lnTo>
                  <a:pt x="219" y="128"/>
                </a:lnTo>
                <a:cubicBezTo>
                  <a:pt x="226" y="128"/>
                  <a:pt x="226" y="120"/>
                  <a:pt x="233" y="120"/>
                </a:cubicBezTo>
                <a:cubicBezTo>
                  <a:pt x="254" y="120"/>
                  <a:pt x="261" y="135"/>
                  <a:pt x="261" y="149"/>
                </a:cubicBezTo>
                <a:cubicBezTo>
                  <a:pt x="261" y="233"/>
                  <a:pt x="261" y="233"/>
                  <a:pt x="261" y="233"/>
                </a:cubicBezTo>
                <a:cubicBezTo>
                  <a:pt x="261" y="303"/>
                  <a:pt x="261" y="303"/>
                  <a:pt x="261" y="303"/>
                </a:cubicBezTo>
                <a:cubicBezTo>
                  <a:pt x="261" y="331"/>
                  <a:pt x="261" y="331"/>
                  <a:pt x="261" y="331"/>
                </a:cubicBezTo>
                <a:cubicBezTo>
                  <a:pt x="261" y="360"/>
                  <a:pt x="261" y="360"/>
                  <a:pt x="261" y="360"/>
                </a:cubicBezTo>
                <a:cubicBezTo>
                  <a:pt x="261" y="402"/>
                  <a:pt x="261" y="402"/>
                  <a:pt x="261" y="402"/>
                </a:cubicBezTo>
                <a:cubicBezTo>
                  <a:pt x="261" y="423"/>
                  <a:pt x="254" y="430"/>
                  <a:pt x="233" y="43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5" name="Freeform 151"/>
          <p:cNvSpPr>
            <a:spLocks noChangeArrowheads="1"/>
          </p:cNvSpPr>
          <p:nvPr/>
        </p:nvSpPr>
        <p:spPr bwMode="auto">
          <a:xfrm>
            <a:off x="8227457" y="2878668"/>
            <a:ext cx="474011" cy="393701"/>
          </a:xfrm>
          <a:custGeom>
            <a:avLst/>
            <a:gdLst>
              <a:gd name="T0" fmla="*/ 417 w 495"/>
              <a:gd name="T1" fmla="*/ 409 h 410"/>
              <a:gd name="T2" fmla="*/ 417 w 495"/>
              <a:gd name="T3" fmla="*/ 409 h 410"/>
              <a:gd name="T4" fmla="*/ 388 w 495"/>
              <a:gd name="T5" fmla="*/ 381 h 410"/>
              <a:gd name="T6" fmla="*/ 459 w 495"/>
              <a:gd name="T7" fmla="*/ 205 h 410"/>
              <a:gd name="T8" fmla="*/ 388 w 495"/>
              <a:gd name="T9" fmla="*/ 28 h 410"/>
              <a:gd name="T10" fmla="*/ 417 w 495"/>
              <a:gd name="T11" fmla="*/ 0 h 410"/>
              <a:gd name="T12" fmla="*/ 494 w 495"/>
              <a:gd name="T13" fmla="*/ 205 h 410"/>
              <a:gd name="T14" fmla="*/ 417 w 495"/>
              <a:gd name="T15" fmla="*/ 409 h 410"/>
              <a:gd name="T16" fmla="*/ 346 w 495"/>
              <a:gd name="T17" fmla="*/ 338 h 410"/>
              <a:gd name="T18" fmla="*/ 346 w 495"/>
              <a:gd name="T19" fmla="*/ 338 h 410"/>
              <a:gd name="T20" fmla="*/ 318 w 495"/>
              <a:gd name="T21" fmla="*/ 310 h 410"/>
              <a:gd name="T22" fmla="*/ 353 w 495"/>
              <a:gd name="T23" fmla="*/ 205 h 410"/>
              <a:gd name="T24" fmla="*/ 318 w 495"/>
              <a:gd name="T25" fmla="*/ 99 h 410"/>
              <a:gd name="T26" fmla="*/ 346 w 495"/>
              <a:gd name="T27" fmla="*/ 71 h 410"/>
              <a:gd name="T28" fmla="*/ 395 w 495"/>
              <a:gd name="T29" fmla="*/ 205 h 410"/>
              <a:gd name="T30" fmla="*/ 346 w 495"/>
              <a:gd name="T31" fmla="*/ 338 h 410"/>
              <a:gd name="T32" fmla="*/ 233 w 495"/>
              <a:gd name="T33" fmla="*/ 352 h 410"/>
              <a:gd name="T34" fmla="*/ 233 w 495"/>
              <a:gd name="T35" fmla="*/ 352 h 410"/>
              <a:gd name="T36" fmla="*/ 219 w 495"/>
              <a:gd name="T37" fmla="*/ 352 h 410"/>
              <a:gd name="T38" fmla="*/ 219 w 495"/>
              <a:gd name="T39" fmla="*/ 352 h 410"/>
              <a:gd name="T40" fmla="*/ 120 w 495"/>
              <a:gd name="T41" fmla="*/ 282 h 410"/>
              <a:gd name="T42" fmla="*/ 28 w 495"/>
              <a:gd name="T43" fmla="*/ 282 h 410"/>
              <a:gd name="T44" fmla="*/ 0 w 495"/>
              <a:gd name="T45" fmla="*/ 253 h 410"/>
              <a:gd name="T46" fmla="*/ 0 w 495"/>
              <a:gd name="T47" fmla="*/ 155 h 410"/>
              <a:gd name="T48" fmla="*/ 28 w 495"/>
              <a:gd name="T49" fmla="*/ 127 h 410"/>
              <a:gd name="T50" fmla="*/ 28 w 495"/>
              <a:gd name="T51" fmla="*/ 127 h 410"/>
              <a:gd name="T52" fmla="*/ 120 w 495"/>
              <a:gd name="T53" fmla="*/ 127 h 410"/>
              <a:gd name="T54" fmla="*/ 211 w 495"/>
              <a:gd name="T55" fmla="*/ 50 h 410"/>
              <a:gd name="T56" fmla="*/ 211 w 495"/>
              <a:gd name="T57" fmla="*/ 50 h 410"/>
              <a:gd name="T58" fmla="*/ 233 w 495"/>
              <a:gd name="T59" fmla="*/ 42 h 410"/>
              <a:gd name="T60" fmla="*/ 261 w 495"/>
              <a:gd name="T61" fmla="*/ 71 h 410"/>
              <a:gd name="T62" fmla="*/ 261 w 495"/>
              <a:gd name="T63" fmla="*/ 155 h 410"/>
              <a:gd name="T64" fmla="*/ 261 w 495"/>
              <a:gd name="T65" fmla="*/ 225 h 410"/>
              <a:gd name="T66" fmla="*/ 261 w 495"/>
              <a:gd name="T67" fmla="*/ 253 h 410"/>
              <a:gd name="T68" fmla="*/ 261 w 495"/>
              <a:gd name="T69" fmla="*/ 282 h 410"/>
              <a:gd name="T70" fmla="*/ 261 w 495"/>
              <a:gd name="T71" fmla="*/ 324 h 410"/>
              <a:gd name="T72" fmla="*/ 233 w 495"/>
              <a:gd name="T73" fmla="*/ 35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5" h="410">
                <a:moveTo>
                  <a:pt x="417" y="409"/>
                </a:moveTo>
                <a:lnTo>
                  <a:pt x="417" y="409"/>
                </a:lnTo>
                <a:cubicBezTo>
                  <a:pt x="388" y="381"/>
                  <a:pt x="388" y="381"/>
                  <a:pt x="388" y="381"/>
                </a:cubicBezTo>
                <a:cubicBezTo>
                  <a:pt x="431" y="338"/>
                  <a:pt x="459" y="275"/>
                  <a:pt x="459" y="205"/>
                </a:cubicBezTo>
                <a:cubicBezTo>
                  <a:pt x="459" y="134"/>
                  <a:pt x="431" y="71"/>
                  <a:pt x="388" y="28"/>
                </a:cubicBezTo>
                <a:cubicBezTo>
                  <a:pt x="417" y="0"/>
                  <a:pt x="417" y="0"/>
                  <a:pt x="417" y="0"/>
                </a:cubicBezTo>
                <a:cubicBezTo>
                  <a:pt x="466" y="57"/>
                  <a:pt x="494" y="127"/>
                  <a:pt x="494" y="205"/>
                </a:cubicBezTo>
                <a:cubicBezTo>
                  <a:pt x="494" y="282"/>
                  <a:pt x="466" y="352"/>
                  <a:pt x="417" y="409"/>
                </a:cubicBezTo>
                <a:close/>
                <a:moveTo>
                  <a:pt x="346" y="338"/>
                </a:moveTo>
                <a:lnTo>
                  <a:pt x="346" y="338"/>
                </a:lnTo>
                <a:cubicBezTo>
                  <a:pt x="318" y="310"/>
                  <a:pt x="318" y="310"/>
                  <a:pt x="318" y="310"/>
                </a:cubicBezTo>
                <a:cubicBezTo>
                  <a:pt x="339" y="282"/>
                  <a:pt x="353" y="246"/>
                  <a:pt x="353" y="205"/>
                </a:cubicBezTo>
                <a:cubicBezTo>
                  <a:pt x="353" y="163"/>
                  <a:pt x="339" y="127"/>
                  <a:pt x="318" y="99"/>
                </a:cubicBezTo>
                <a:cubicBezTo>
                  <a:pt x="346" y="71"/>
                  <a:pt x="346" y="71"/>
                  <a:pt x="346" y="71"/>
                </a:cubicBezTo>
                <a:cubicBezTo>
                  <a:pt x="374" y="106"/>
                  <a:pt x="395" y="155"/>
                  <a:pt x="395" y="205"/>
                </a:cubicBezTo>
                <a:cubicBezTo>
                  <a:pt x="395" y="253"/>
                  <a:pt x="374" y="303"/>
                  <a:pt x="346" y="338"/>
                </a:cubicBezTo>
                <a:close/>
                <a:moveTo>
                  <a:pt x="233" y="352"/>
                </a:moveTo>
                <a:lnTo>
                  <a:pt x="233" y="352"/>
                </a:lnTo>
                <a:cubicBezTo>
                  <a:pt x="226" y="352"/>
                  <a:pt x="219" y="352"/>
                  <a:pt x="219" y="352"/>
                </a:cubicBezTo>
                <a:lnTo>
                  <a:pt x="219" y="352"/>
                </a:lnTo>
                <a:cubicBezTo>
                  <a:pt x="120" y="282"/>
                  <a:pt x="120" y="282"/>
                  <a:pt x="120" y="282"/>
                </a:cubicBezTo>
                <a:cubicBezTo>
                  <a:pt x="28" y="282"/>
                  <a:pt x="28" y="282"/>
                  <a:pt x="28" y="282"/>
                </a:cubicBezTo>
                <a:cubicBezTo>
                  <a:pt x="7" y="282"/>
                  <a:pt x="0" y="267"/>
                  <a:pt x="0" y="253"/>
                </a:cubicBezTo>
                <a:cubicBezTo>
                  <a:pt x="0" y="155"/>
                  <a:pt x="0" y="155"/>
                  <a:pt x="0" y="155"/>
                </a:cubicBezTo>
                <a:cubicBezTo>
                  <a:pt x="0" y="141"/>
                  <a:pt x="7" y="127"/>
                  <a:pt x="28" y="127"/>
                </a:cubicBezTo>
                <a:lnTo>
                  <a:pt x="28" y="127"/>
                </a:lnTo>
                <a:cubicBezTo>
                  <a:pt x="120" y="127"/>
                  <a:pt x="120" y="127"/>
                  <a:pt x="120" y="127"/>
                </a:cubicBezTo>
                <a:cubicBezTo>
                  <a:pt x="211" y="50"/>
                  <a:pt x="211" y="50"/>
                  <a:pt x="211" y="50"/>
                </a:cubicBezTo>
                <a:lnTo>
                  <a:pt x="211" y="50"/>
                </a:lnTo>
                <a:cubicBezTo>
                  <a:pt x="219" y="50"/>
                  <a:pt x="226" y="42"/>
                  <a:pt x="233" y="42"/>
                </a:cubicBezTo>
                <a:cubicBezTo>
                  <a:pt x="247" y="42"/>
                  <a:pt x="261" y="57"/>
                  <a:pt x="261" y="71"/>
                </a:cubicBezTo>
                <a:cubicBezTo>
                  <a:pt x="261" y="155"/>
                  <a:pt x="261" y="155"/>
                  <a:pt x="261" y="155"/>
                </a:cubicBezTo>
                <a:cubicBezTo>
                  <a:pt x="261" y="225"/>
                  <a:pt x="261" y="225"/>
                  <a:pt x="261" y="225"/>
                </a:cubicBezTo>
                <a:cubicBezTo>
                  <a:pt x="261" y="253"/>
                  <a:pt x="261" y="253"/>
                  <a:pt x="261" y="253"/>
                </a:cubicBezTo>
                <a:cubicBezTo>
                  <a:pt x="261" y="282"/>
                  <a:pt x="261" y="282"/>
                  <a:pt x="261" y="282"/>
                </a:cubicBezTo>
                <a:cubicBezTo>
                  <a:pt x="261" y="324"/>
                  <a:pt x="261" y="324"/>
                  <a:pt x="261" y="324"/>
                </a:cubicBezTo>
                <a:cubicBezTo>
                  <a:pt x="261" y="345"/>
                  <a:pt x="247" y="352"/>
                  <a:pt x="233" y="3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6" name="Freeform 152"/>
          <p:cNvSpPr>
            <a:spLocks noChangeArrowheads="1"/>
          </p:cNvSpPr>
          <p:nvPr/>
        </p:nvSpPr>
        <p:spPr bwMode="auto">
          <a:xfrm>
            <a:off x="7207491" y="2916770"/>
            <a:ext cx="380901" cy="300565"/>
          </a:xfrm>
          <a:custGeom>
            <a:avLst/>
            <a:gdLst>
              <a:gd name="T0" fmla="*/ 354 w 397"/>
              <a:gd name="T1" fmla="*/ 296 h 311"/>
              <a:gd name="T2" fmla="*/ 354 w 397"/>
              <a:gd name="T3" fmla="*/ 296 h 311"/>
              <a:gd name="T4" fmla="*/ 326 w 397"/>
              <a:gd name="T5" fmla="*/ 268 h 311"/>
              <a:gd name="T6" fmla="*/ 361 w 397"/>
              <a:gd name="T7" fmla="*/ 163 h 311"/>
              <a:gd name="T8" fmla="*/ 326 w 397"/>
              <a:gd name="T9" fmla="*/ 57 h 311"/>
              <a:gd name="T10" fmla="*/ 354 w 397"/>
              <a:gd name="T11" fmla="*/ 29 h 311"/>
              <a:gd name="T12" fmla="*/ 396 w 397"/>
              <a:gd name="T13" fmla="*/ 163 h 311"/>
              <a:gd name="T14" fmla="*/ 354 w 397"/>
              <a:gd name="T15" fmla="*/ 296 h 311"/>
              <a:gd name="T16" fmla="*/ 241 w 397"/>
              <a:gd name="T17" fmla="*/ 310 h 311"/>
              <a:gd name="T18" fmla="*/ 241 w 397"/>
              <a:gd name="T19" fmla="*/ 310 h 311"/>
              <a:gd name="T20" fmla="*/ 219 w 397"/>
              <a:gd name="T21" fmla="*/ 310 h 311"/>
              <a:gd name="T22" fmla="*/ 219 w 397"/>
              <a:gd name="T23" fmla="*/ 310 h 311"/>
              <a:gd name="T24" fmla="*/ 128 w 397"/>
              <a:gd name="T25" fmla="*/ 240 h 311"/>
              <a:gd name="T26" fmla="*/ 29 w 397"/>
              <a:gd name="T27" fmla="*/ 240 h 311"/>
              <a:gd name="T28" fmla="*/ 0 w 397"/>
              <a:gd name="T29" fmla="*/ 211 h 311"/>
              <a:gd name="T30" fmla="*/ 0 w 397"/>
              <a:gd name="T31" fmla="*/ 113 h 311"/>
              <a:gd name="T32" fmla="*/ 29 w 397"/>
              <a:gd name="T33" fmla="*/ 85 h 311"/>
              <a:gd name="T34" fmla="*/ 29 w 397"/>
              <a:gd name="T35" fmla="*/ 85 h 311"/>
              <a:gd name="T36" fmla="*/ 128 w 397"/>
              <a:gd name="T37" fmla="*/ 85 h 311"/>
              <a:gd name="T38" fmla="*/ 219 w 397"/>
              <a:gd name="T39" fmla="*/ 8 h 311"/>
              <a:gd name="T40" fmla="*/ 219 w 397"/>
              <a:gd name="T41" fmla="*/ 8 h 311"/>
              <a:gd name="T42" fmla="*/ 241 w 397"/>
              <a:gd name="T43" fmla="*/ 0 h 311"/>
              <a:gd name="T44" fmla="*/ 269 w 397"/>
              <a:gd name="T45" fmla="*/ 29 h 311"/>
              <a:gd name="T46" fmla="*/ 269 w 397"/>
              <a:gd name="T47" fmla="*/ 113 h 311"/>
              <a:gd name="T48" fmla="*/ 269 w 397"/>
              <a:gd name="T49" fmla="*/ 183 h 311"/>
              <a:gd name="T50" fmla="*/ 269 w 397"/>
              <a:gd name="T51" fmla="*/ 211 h 311"/>
              <a:gd name="T52" fmla="*/ 269 w 397"/>
              <a:gd name="T53" fmla="*/ 240 h 311"/>
              <a:gd name="T54" fmla="*/ 269 w 397"/>
              <a:gd name="T55" fmla="*/ 282 h 311"/>
              <a:gd name="T56" fmla="*/ 241 w 397"/>
              <a:gd name="T5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97" h="311">
                <a:moveTo>
                  <a:pt x="354" y="296"/>
                </a:moveTo>
                <a:lnTo>
                  <a:pt x="354" y="296"/>
                </a:lnTo>
                <a:cubicBezTo>
                  <a:pt x="326" y="268"/>
                  <a:pt x="326" y="268"/>
                  <a:pt x="326" y="268"/>
                </a:cubicBezTo>
                <a:cubicBezTo>
                  <a:pt x="347" y="240"/>
                  <a:pt x="361" y="204"/>
                  <a:pt x="361" y="163"/>
                </a:cubicBezTo>
                <a:cubicBezTo>
                  <a:pt x="361" y="121"/>
                  <a:pt x="347" y="85"/>
                  <a:pt x="326" y="57"/>
                </a:cubicBezTo>
                <a:cubicBezTo>
                  <a:pt x="354" y="29"/>
                  <a:pt x="354" y="29"/>
                  <a:pt x="354" y="29"/>
                </a:cubicBezTo>
                <a:cubicBezTo>
                  <a:pt x="382" y="64"/>
                  <a:pt x="396" y="113"/>
                  <a:pt x="396" y="163"/>
                </a:cubicBezTo>
                <a:cubicBezTo>
                  <a:pt x="396" y="211"/>
                  <a:pt x="382" y="261"/>
                  <a:pt x="354" y="296"/>
                </a:cubicBezTo>
                <a:close/>
                <a:moveTo>
                  <a:pt x="241" y="310"/>
                </a:moveTo>
                <a:lnTo>
                  <a:pt x="241" y="310"/>
                </a:lnTo>
                <a:cubicBezTo>
                  <a:pt x="234" y="310"/>
                  <a:pt x="226" y="310"/>
                  <a:pt x="219" y="310"/>
                </a:cubicBezTo>
                <a:lnTo>
                  <a:pt x="219" y="310"/>
                </a:lnTo>
                <a:cubicBezTo>
                  <a:pt x="128" y="240"/>
                  <a:pt x="128" y="240"/>
                  <a:pt x="128" y="240"/>
                </a:cubicBezTo>
                <a:cubicBezTo>
                  <a:pt x="29" y="240"/>
                  <a:pt x="29" y="240"/>
                  <a:pt x="29" y="240"/>
                </a:cubicBezTo>
                <a:cubicBezTo>
                  <a:pt x="15" y="240"/>
                  <a:pt x="0" y="225"/>
                  <a:pt x="0" y="211"/>
                </a:cubicBezTo>
                <a:cubicBezTo>
                  <a:pt x="0" y="113"/>
                  <a:pt x="0" y="113"/>
                  <a:pt x="0" y="113"/>
                </a:cubicBezTo>
                <a:cubicBezTo>
                  <a:pt x="0" y="99"/>
                  <a:pt x="15" y="85"/>
                  <a:pt x="29" y="85"/>
                </a:cubicBezTo>
                <a:lnTo>
                  <a:pt x="29" y="85"/>
                </a:lnTo>
                <a:cubicBezTo>
                  <a:pt x="128" y="85"/>
                  <a:pt x="128" y="85"/>
                  <a:pt x="128" y="85"/>
                </a:cubicBezTo>
                <a:cubicBezTo>
                  <a:pt x="219" y="8"/>
                  <a:pt x="219" y="8"/>
                  <a:pt x="219" y="8"/>
                </a:cubicBezTo>
                <a:lnTo>
                  <a:pt x="219" y="8"/>
                </a:lnTo>
                <a:cubicBezTo>
                  <a:pt x="226" y="8"/>
                  <a:pt x="234" y="0"/>
                  <a:pt x="241" y="0"/>
                </a:cubicBezTo>
                <a:cubicBezTo>
                  <a:pt x="255" y="0"/>
                  <a:pt x="269" y="15"/>
                  <a:pt x="269" y="29"/>
                </a:cubicBezTo>
                <a:cubicBezTo>
                  <a:pt x="269" y="113"/>
                  <a:pt x="269" y="113"/>
                  <a:pt x="269" y="113"/>
                </a:cubicBezTo>
                <a:cubicBezTo>
                  <a:pt x="269" y="183"/>
                  <a:pt x="269" y="183"/>
                  <a:pt x="269" y="183"/>
                </a:cubicBezTo>
                <a:cubicBezTo>
                  <a:pt x="269" y="211"/>
                  <a:pt x="269" y="211"/>
                  <a:pt x="269" y="211"/>
                </a:cubicBezTo>
                <a:cubicBezTo>
                  <a:pt x="269" y="240"/>
                  <a:pt x="269" y="240"/>
                  <a:pt x="269" y="240"/>
                </a:cubicBezTo>
                <a:cubicBezTo>
                  <a:pt x="269" y="282"/>
                  <a:pt x="269" y="282"/>
                  <a:pt x="269" y="282"/>
                </a:cubicBezTo>
                <a:cubicBezTo>
                  <a:pt x="269" y="303"/>
                  <a:pt x="255" y="310"/>
                  <a:pt x="241"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7" name="Freeform 153"/>
          <p:cNvSpPr>
            <a:spLocks noChangeArrowheads="1"/>
          </p:cNvSpPr>
          <p:nvPr/>
        </p:nvSpPr>
        <p:spPr bwMode="auto">
          <a:xfrm>
            <a:off x="6255238" y="2916770"/>
            <a:ext cx="469780" cy="300565"/>
          </a:xfrm>
          <a:custGeom>
            <a:avLst/>
            <a:gdLst>
              <a:gd name="T0" fmla="*/ 480 w 488"/>
              <a:gd name="T1" fmla="*/ 128 h 311"/>
              <a:gd name="T2" fmla="*/ 480 w 488"/>
              <a:gd name="T3" fmla="*/ 128 h 311"/>
              <a:gd name="T4" fmla="*/ 445 w 488"/>
              <a:gd name="T5" fmla="*/ 163 h 311"/>
              <a:gd name="T6" fmla="*/ 480 w 488"/>
              <a:gd name="T7" fmla="*/ 197 h 311"/>
              <a:gd name="T8" fmla="*/ 480 w 488"/>
              <a:gd name="T9" fmla="*/ 197 h 311"/>
              <a:gd name="T10" fmla="*/ 487 w 488"/>
              <a:gd name="T11" fmla="*/ 218 h 311"/>
              <a:gd name="T12" fmla="*/ 459 w 488"/>
              <a:gd name="T13" fmla="*/ 247 h 311"/>
              <a:gd name="T14" fmla="*/ 445 w 488"/>
              <a:gd name="T15" fmla="*/ 240 h 311"/>
              <a:gd name="T16" fmla="*/ 445 w 488"/>
              <a:gd name="T17" fmla="*/ 240 h 311"/>
              <a:gd name="T18" fmla="*/ 403 w 488"/>
              <a:gd name="T19" fmla="*/ 204 h 311"/>
              <a:gd name="T20" fmla="*/ 367 w 488"/>
              <a:gd name="T21" fmla="*/ 240 h 311"/>
              <a:gd name="T22" fmla="*/ 367 w 488"/>
              <a:gd name="T23" fmla="*/ 240 h 311"/>
              <a:gd name="T24" fmla="*/ 346 w 488"/>
              <a:gd name="T25" fmla="*/ 247 h 311"/>
              <a:gd name="T26" fmla="*/ 318 w 488"/>
              <a:gd name="T27" fmla="*/ 218 h 311"/>
              <a:gd name="T28" fmla="*/ 332 w 488"/>
              <a:gd name="T29" fmla="*/ 197 h 311"/>
              <a:gd name="T30" fmla="*/ 332 w 488"/>
              <a:gd name="T31" fmla="*/ 197 h 311"/>
              <a:gd name="T32" fmla="*/ 367 w 488"/>
              <a:gd name="T33" fmla="*/ 163 h 311"/>
              <a:gd name="T34" fmla="*/ 332 w 488"/>
              <a:gd name="T35" fmla="*/ 128 h 311"/>
              <a:gd name="T36" fmla="*/ 332 w 488"/>
              <a:gd name="T37" fmla="*/ 128 h 311"/>
              <a:gd name="T38" fmla="*/ 318 w 488"/>
              <a:gd name="T39" fmla="*/ 106 h 311"/>
              <a:gd name="T40" fmla="*/ 346 w 488"/>
              <a:gd name="T41" fmla="*/ 78 h 311"/>
              <a:gd name="T42" fmla="*/ 367 w 488"/>
              <a:gd name="T43" fmla="*/ 85 h 311"/>
              <a:gd name="T44" fmla="*/ 367 w 488"/>
              <a:gd name="T45" fmla="*/ 85 h 311"/>
              <a:gd name="T46" fmla="*/ 403 w 488"/>
              <a:gd name="T47" fmla="*/ 121 h 311"/>
              <a:gd name="T48" fmla="*/ 445 w 488"/>
              <a:gd name="T49" fmla="*/ 85 h 311"/>
              <a:gd name="T50" fmla="*/ 445 w 488"/>
              <a:gd name="T51" fmla="*/ 85 h 311"/>
              <a:gd name="T52" fmla="*/ 459 w 488"/>
              <a:gd name="T53" fmla="*/ 78 h 311"/>
              <a:gd name="T54" fmla="*/ 487 w 488"/>
              <a:gd name="T55" fmla="*/ 106 h 311"/>
              <a:gd name="T56" fmla="*/ 480 w 488"/>
              <a:gd name="T57" fmla="*/ 128 h 311"/>
              <a:gd name="T58" fmla="*/ 233 w 488"/>
              <a:gd name="T59" fmla="*/ 310 h 311"/>
              <a:gd name="T60" fmla="*/ 233 w 488"/>
              <a:gd name="T61" fmla="*/ 310 h 311"/>
              <a:gd name="T62" fmla="*/ 219 w 488"/>
              <a:gd name="T63" fmla="*/ 310 h 311"/>
              <a:gd name="T64" fmla="*/ 219 w 488"/>
              <a:gd name="T65" fmla="*/ 310 h 311"/>
              <a:gd name="T66" fmla="*/ 120 w 488"/>
              <a:gd name="T67" fmla="*/ 240 h 311"/>
              <a:gd name="T68" fmla="*/ 28 w 488"/>
              <a:gd name="T69" fmla="*/ 240 h 311"/>
              <a:gd name="T70" fmla="*/ 0 w 488"/>
              <a:gd name="T71" fmla="*/ 211 h 311"/>
              <a:gd name="T72" fmla="*/ 0 w 488"/>
              <a:gd name="T73" fmla="*/ 113 h 311"/>
              <a:gd name="T74" fmla="*/ 28 w 488"/>
              <a:gd name="T75" fmla="*/ 85 h 311"/>
              <a:gd name="T76" fmla="*/ 28 w 488"/>
              <a:gd name="T77" fmla="*/ 85 h 311"/>
              <a:gd name="T78" fmla="*/ 120 w 488"/>
              <a:gd name="T79" fmla="*/ 85 h 311"/>
              <a:gd name="T80" fmla="*/ 219 w 488"/>
              <a:gd name="T81" fmla="*/ 8 h 311"/>
              <a:gd name="T82" fmla="*/ 219 w 488"/>
              <a:gd name="T83" fmla="*/ 8 h 311"/>
              <a:gd name="T84" fmla="*/ 233 w 488"/>
              <a:gd name="T85" fmla="*/ 0 h 311"/>
              <a:gd name="T86" fmla="*/ 261 w 488"/>
              <a:gd name="T87" fmla="*/ 29 h 311"/>
              <a:gd name="T88" fmla="*/ 261 w 488"/>
              <a:gd name="T89" fmla="*/ 113 h 311"/>
              <a:gd name="T90" fmla="*/ 261 w 488"/>
              <a:gd name="T91" fmla="*/ 183 h 311"/>
              <a:gd name="T92" fmla="*/ 261 w 488"/>
              <a:gd name="T93" fmla="*/ 211 h 311"/>
              <a:gd name="T94" fmla="*/ 261 w 488"/>
              <a:gd name="T95" fmla="*/ 240 h 311"/>
              <a:gd name="T96" fmla="*/ 261 w 488"/>
              <a:gd name="T97" fmla="*/ 282 h 311"/>
              <a:gd name="T98" fmla="*/ 233 w 488"/>
              <a:gd name="T99"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8" h="311">
                <a:moveTo>
                  <a:pt x="480" y="128"/>
                </a:moveTo>
                <a:lnTo>
                  <a:pt x="480" y="128"/>
                </a:lnTo>
                <a:cubicBezTo>
                  <a:pt x="445" y="163"/>
                  <a:pt x="445" y="163"/>
                  <a:pt x="445" y="163"/>
                </a:cubicBezTo>
                <a:cubicBezTo>
                  <a:pt x="480" y="197"/>
                  <a:pt x="480" y="197"/>
                  <a:pt x="480" y="197"/>
                </a:cubicBezTo>
                <a:lnTo>
                  <a:pt x="480" y="197"/>
                </a:lnTo>
                <a:cubicBezTo>
                  <a:pt x="487" y="204"/>
                  <a:pt x="487" y="211"/>
                  <a:pt x="487" y="218"/>
                </a:cubicBezTo>
                <a:cubicBezTo>
                  <a:pt x="487" y="233"/>
                  <a:pt x="480" y="247"/>
                  <a:pt x="459" y="247"/>
                </a:cubicBezTo>
                <a:cubicBezTo>
                  <a:pt x="452" y="247"/>
                  <a:pt x="445" y="247"/>
                  <a:pt x="445" y="240"/>
                </a:cubicBezTo>
                <a:lnTo>
                  <a:pt x="445" y="240"/>
                </a:lnTo>
                <a:cubicBezTo>
                  <a:pt x="403" y="204"/>
                  <a:pt x="403" y="204"/>
                  <a:pt x="403" y="204"/>
                </a:cubicBezTo>
                <a:cubicBezTo>
                  <a:pt x="367" y="240"/>
                  <a:pt x="367" y="240"/>
                  <a:pt x="367" y="240"/>
                </a:cubicBezTo>
                <a:lnTo>
                  <a:pt x="367" y="240"/>
                </a:lnTo>
                <a:cubicBezTo>
                  <a:pt x="360" y="247"/>
                  <a:pt x="353" y="247"/>
                  <a:pt x="346" y="247"/>
                </a:cubicBezTo>
                <a:cubicBezTo>
                  <a:pt x="332" y="247"/>
                  <a:pt x="318" y="233"/>
                  <a:pt x="318" y="218"/>
                </a:cubicBezTo>
                <a:cubicBezTo>
                  <a:pt x="318" y="211"/>
                  <a:pt x="325" y="204"/>
                  <a:pt x="332" y="197"/>
                </a:cubicBezTo>
                <a:lnTo>
                  <a:pt x="332" y="197"/>
                </a:lnTo>
                <a:cubicBezTo>
                  <a:pt x="367" y="163"/>
                  <a:pt x="367" y="163"/>
                  <a:pt x="367" y="163"/>
                </a:cubicBezTo>
                <a:cubicBezTo>
                  <a:pt x="332" y="128"/>
                  <a:pt x="332" y="128"/>
                  <a:pt x="332" y="128"/>
                </a:cubicBezTo>
                <a:lnTo>
                  <a:pt x="332" y="128"/>
                </a:lnTo>
                <a:cubicBezTo>
                  <a:pt x="325" y="121"/>
                  <a:pt x="318" y="113"/>
                  <a:pt x="318" y="106"/>
                </a:cubicBezTo>
                <a:cubicBezTo>
                  <a:pt x="318" y="92"/>
                  <a:pt x="332" y="78"/>
                  <a:pt x="346" y="78"/>
                </a:cubicBezTo>
                <a:cubicBezTo>
                  <a:pt x="353" y="78"/>
                  <a:pt x="360" y="78"/>
                  <a:pt x="367" y="85"/>
                </a:cubicBezTo>
                <a:lnTo>
                  <a:pt x="367" y="85"/>
                </a:lnTo>
                <a:cubicBezTo>
                  <a:pt x="403" y="121"/>
                  <a:pt x="403" y="121"/>
                  <a:pt x="403" y="121"/>
                </a:cubicBezTo>
                <a:cubicBezTo>
                  <a:pt x="445" y="85"/>
                  <a:pt x="445" y="85"/>
                  <a:pt x="445" y="85"/>
                </a:cubicBezTo>
                <a:lnTo>
                  <a:pt x="445" y="85"/>
                </a:lnTo>
                <a:cubicBezTo>
                  <a:pt x="445" y="78"/>
                  <a:pt x="452" y="78"/>
                  <a:pt x="459" y="78"/>
                </a:cubicBezTo>
                <a:cubicBezTo>
                  <a:pt x="480" y="78"/>
                  <a:pt x="487" y="92"/>
                  <a:pt x="487" y="106"/>
                </a:cubicBezTo>
                <a:cubicBezTo>
                  <a:pt x="487" y="113"/>
                  <a:pt x="487" y="121"/>
                  <a:pt x="480" y="128"/>
                </a:cubicBezTo>
                <a:close/>
                <a:moveTo>
                  <a:pt x="233" y="310"/>
                </a:moveTo>
                <a:lnTo>
                  <a:pt x="233" y="310"/>
                </a:lnTo>
                <a:cubicBezTo>
                  <a:pt x="226" y="310"/>
                  <a:pt x="226" y="310"/>
                  <a:pt x="219" y="310"/>
                </a:cubicBezTo>
                <a:lnTo>
                  <a:pt x="219" y="310"/>
                </a:lnTo>
                <a:cubicBezTo>
                  <a:pt x="120" y="240"/>
                  <a:pt x="120" y="240"/>
                  <a:pt x="120" y="240"/>
                </a:cubicBezTo>
                <a:cubicBezTo>
                  <a:pt x="28" y="240"/>
                  <a:pt x="28" y="240"/>
                  <a:pt x="28" y="240"/>
                </a:cubicBezTo>
                <a:cubicBezTo>
                  <a:pt x="14" y="240"/>
                  <a:pt x="0" y="225"/>
                  <a:pt x="0" y="211"/>
                </a:cubicBezTo>
                <a:cubicBezTo>
                  <a:pt x="0" y="113"/>
                  <a:pt x="0" y="113"/>
                  <a:pt x="0" y="113"/>
                </a:cubicBezTo>
                <a:cubicBezTo>
                  <a:pt x="0" y="99"/>
                  <a:pt x="14" y="85"/>
                  <a:pt x="28" y="85"/>
                </a:cubicBezTo>
                <a:lnTo>
                  <a:pt x="28" y="85"/>
                </a:lnTo>
                <a:cubicBezTo>
                  <a:pt x="120" y="85"/>
                  <a:pt x="120" y="85"/>
                  <a:pt x="120" y="85"/>
                </a:cubicBezTo>
                <a:cubicBezTo>
                  <a:pt x="219" y="8"/>
                  <a:pt x="219" y="8"/>
                  <a:pt x="219" y="8"/>
                </a:cubicBezTo>
                <a:lnTo>
                  <a:pt x="219" y="8"/>
                </a:lnTo>
                <a:cubicBezTo>
                  <a:pt x="226" y="8"/>
                  <a:pt x="226" y="0"/>
                  <a:pt x="233" y="0"/>
                </a:cubicBezTo>
                <a:cubicBezTo>
                  <a:pt x="254"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54" y="310"/>
                  <a:pt x="233"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8" name="Freeform 154"/>
          <p:cNvSpPr>
            <a:spLocks noChangeArrowheads="1"/>
          </p:cNvSpPr>
          <p:nvPr/>
        </p:nvSpPr>
        <p:spPr bwMode="auto">
          <a:xfrm>
            <a:off x="5243737" y="2916770"/>
            <a:ext cx="469777" cy="300565"/>
          </a:xfrm>
          <a:custGeom>
            <a:avLst/>
            <a:gdLst>
              <a:gd name="T0" fmla="*/ 459 w 488"/>
              <a:gd name="T1" fmla="*/ 190 h 311"/>
              <a:gd name="T2" fmla="*/ 459 w 488"/>
              <a:gd name="T3" fmla="*/ 190 h 311"/>
              <a:gd name="T4" fmla="*/ 346 w 488"/>
              <a:gd name="T5" fmla="*/ 190 h 311"/>
              <a:gd name="T6" fmla="*/ 318 w 488"/>
              <a:gd name="T7" fmla="*/ 163 h 311"/>
              <a:gd name="T8" fmla="*/ 346 w 488"/>
              <a:gd name="T9" fmla="*/ 135 h 311"/>
              <a:gd name="T10" fmla="*/ 459 w 488"/>
              <a:gd name="T11" fmla="*/ 135 h 311"/>
              <a:gd name="T12" fmla="*/ 487 w 488"/>
              <a:gd name="T13" fmla="*/ 163 h 311"/>
              <a:gd name="T14" fmla="*/ 459 w 488"/>
              <a:gd name="T15" fmla="*/ 190 h 311"/>
              <a:gd name="T16" fmla="*/ 233 w 488"/>
              <a:gd name="T17" fmla="*/ 310 h 311"/>
              <a:gd name="T18" fmla="*/ 233 w 488"/>
              <a:gd name="T19" fmla="*/ 310 h 311"/>
              <a:gd name="T20" fmla="*/ 219 w 488"/>
              <a:gd name="T21" fmla="*/ 310 h 311"/>
              <a:gd name="T22" fmla="*/ 219 w 488"/>
              <a:gd name="T23" fmla="*/ 310 h 311"/>
              <a:gd name="T24" fmla="*/ 120 w 488"/>
              <a:gd name="T25" fmla="*/ 240 h 311"/>
              <a:gd name="T26" fmla="*/ 28 w 488"/>
              <a:gd name="T27" fmla="*/ 240 h 311"/>
              <a:gd name="T28" fmla="*/ 0 w 488"/>
              <a:gd name="T29" fmla="*/ 211 h 311"/>
              <a:gd name="T30" fmla="*/ 0 w 488"/>
              <a:gd name="T31" fmla="*/ 113 h 311"/>
              <a:gd name="T32" fmla="*/ 28 w 488"/>
              <a:gd name="T33" fmla="*/ 85 h 311"/>
              <a:gd name="T34" fmla="*/ 28 w 488"/>
              <a:gd name="T35" fmla="*/ 85 h 311"/>
              <a:gd name="T36" fmla="*/ 120 w 488"/>
              <a:gd name="T37" fmla="*/ 85 h 311"/>
              <a:gd name="T38" fmla="*/ 212 w 488"/>
              <a:gd name="T39" fmla="*/ 8 h 311"/>
              <a:gd name="T40" fmla="*/ 212 w 488"/>
              <a:gd name="T41" fmla="*/ 8 h 311"/>
              <a:gd name="T42" fmla="*/ 233 w 488"/>
              <a:gd name="T43" fmla="*/ 0 h 311"/>
              <a:gd name="T44" fmla="*/ 261 w 488"/>
              <a:gd name="T45" fmla="*/ 29 h 311"/>
              <a:gd name="T46" fmla="*/ 261 w 488"/>
              <a:gd name="T47" fmla="*/ 113 h 311"/>
              <a:gd name="T48" fmla="*/ 261 w 488"/>
              <a:gd name="T49" fmla="*/ 183 h 311"/>
              <a:gd name="T50" fmla="*/ 261 w 488"/>
              <a:gd name="T51" fmla="*/ 211 h 311"/>
              <a:gd name="T52" fmla="*/ 261 w 488"/>
              <a:gd name="T53" fmla="*/ 240 h 311"/>
              <a:gd name="T54" fmla="*/ 261 w 488"/>
              <a:gd name="T55" fmla="*/ 282 h 311"/>
              <a:gd name="T56" fmla="*/ 233 w 488"/>
              <a:gd name="T5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8" h="311">
                <a:moveTo>
                  <a:pt x="459" y="190"/>
                </a:moveTo>
                <a:lnTo>
                  <a:pt x="459" y="190"/>
                </a:lnTo>
                <a:cubicBezTo>
                  <a:pt x="346" y="190"/>
                  <a:pt x="346" y="190"/>
                  <a:pt x="346" y="190"/>
                </a:cubicBezTo>
                <a:cubicBezTo>
                  <a:pt x="332" y="190"/>
                  <a:pt x="318" y="176"/>
                  <a:pt x="318" y="163"/>
                </a:cubicBezTo>
                <a:cubicBezTo>
                  <a:pt x="318" y="149"/>
                  <a:pt x="332" y="135"/>
                  <a:pt x="346" y="135"/>
                </a:cubicBezTo>
                <a:cubicBezTo>
                  <a:pt x="459" y="135"/>
                  <a:pt x="459" y="135"/>
                  <a:pt x="459" y="135"/>
                </a:cubicBezTo>
                <a:cubicBezTo>
                  <a:pt x="473" y="135"/>
                  <a:pt x="487" y="149"/>
                  <a:pt x="487" y="163"/>
                </a:cubicBezTo>
                <a:cubicBezTo>
                  <a:pt x="487" y="176"/>
                  <a:pt x="473" y="190"/>
                  <a:pt x="459" y="190"/>
                </a:cubicBezTo>
                <a:close/>
                <a:moveTo>
                  <a:pt x="233" y="310"/>
                </a:moveTo>
                <a:lnTo>
                  <a:pt x="233" y="310"/>
                </a:lnTo>
                <a:cubicBezTo>
                  <a:pt x="226" y="310"/>
                  <a:pt x="219" y="310"/>
                  <a:pt x="219" y="310"/>
                </a:cubicBezTo>
                <a:lnTo>
                  <a:pt x="219" y="310"/>
                </a:lnTo>
                <a:cubicBezTo>
                  <a:pt x="120" y="240"/>
                  <a:pt x="120" y="240"/>
                  <a:pt x="120" y="240"/>
                </a:cubicBezTo>
                <a:cubicBezTo>
                  <a:pt x="28" y="240"/>
                  <a:pt x="28" y="240"/>
                  <a:pt x="28" y="240"/>
                </a:cubicBezTo>
                <a:cubicBezTo>
                  <a:pt x="7" y="240"/>
                  <a:pt x="0" y="225"/>
                  <a:pt x="0" y="211"/>
                </a:cubicBezTo>
                <a:cubicBezTo>
                  <a:pt x="0" y="113"/>
                  <a:pt x="0" y="113"/>
                  <a:pt x="0" y="113"/>
                </a:cubicBezTo>
                <a:cubicBezTo>
                  <a:pt x="0" y="99"/>
                  <a:pt x="7" y="85"/>
                  <a:pt x="28" y="85"/>
                </a:cubicBezTo>
                <a:lnTo>
                  <a:pt x="28" y="85"/>
                </a:lnTo>
                <a:cubicBezTo>
                  <a:pt x="120" y="85"/>
                  <a:pt x="120" y="85"/>
                  <a:pt x="120" y="85"/>
                </a:cubicBezTo>
                <a:cubicBezTo>
                  <a:pt x="212" y="8"/>
                  <a:pt x="212" y="8"/>
                  <a:pt x="212" y="8"/>
                </a:cubicBezTo>
                <a:lnTo>
                  <a:pt x="212" y="8"/>
                </a:lnTo>
                <a:cubicBezTo>
                  <a:pt x="219" y="8"/>
                  <a:pt x="226" y="0"/>
                  <a:pt x="233" y="0"/>
                </a:cubicBezTo>
                <a:cubicBezTo>
                  <a:pt x="247"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47" y="310"/>
                  <a:pt x="233"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49" name="Freeform 155"/>
          <p:cNvSpPr>
            <a:spLocks noChangeArrowheads="1"/>
          </p:cNvSpPr>
          <p:nvPr/>
        </p:nvSpPr>
        <p:spPr bwMode="auto">
          <a:xfrm>
            <a:off x="4223769" y="2916770"/>
            <a:ext cx="474011" cy="300565"/>
          </a:xfrm>
          <a:custGeom>
            <a:avLst/>
            <a:gdLst>
              <a:gd name="T0" fmla="*/ 466 w 495"/>
              <a:gd name="T1" fmla="*/ 190 h 311"/>
              <a:gd name="T2" fmla="*/ 466 w 495"/>
              <a:gd name="T3" fmla="*/ 190 h 311"/>
              <a:gd name="T4" fmla="*/ 438 w 495"/>
              <a:gd name="T5" fmla="*/ 190 h 311"/>
              <a:gd name="T6" fmla="*/ 438 w 495"/>
              <a:gd name="T7" fmla="*/ 218 h 311"/>
              <a:gd name="T8" fmla="*/ 410 w 495"/>
              <a:gd name="T9" fmla="*/ 247 h 311"/>
              <a:gd name="T10" fmla="*/ 381 w 495"/>
              <a:gd name="T11" fmla="*/ 218 h 311"/>
              <a:gd name="T12" fmla="*/ 381 w 495"/>
              <a:gd name="T13" fmla="*/ 190 h 311"/>
              <a:gd name="T14" fmla="*/ 353 w 495"/>
              <a:gd name="T15" fmla="*/ 190 h 311"/>
              <a:gd name="T16" fmla="*/ 325 w 495"/>
              <a:gd name="T17" fmla="*/ 163 h 311"/>
              <a:gd name="T18" fmla="*/ 353 w 495"/>
              <a:gd name="T19" fmla="*/ 135 h 311"/>
              <a:gd name="T20" fmla="*/ 381 w 495"/>
              <a:gd name="T21" fmla="*/ 135 h 311"/>
              <a:gd name="T22" fmla="*/ 381 w 495"/>
              <a:gd name="T23" fmla="*/ 106 h 311"/>
              <a:gd name="T24" fmla="*/ 410 w 495"/>
              <a:gd name="T25" fmla="*/ 78 h 311"/>
              <a:gd name="T26" fmla="*/ 438 w 495"/>
              <a:gd name="T27" fmla="*/ 106 h 311"/>
              <a:gd name="T28" fmla="*/ 438 w 495"/>
              <a:gd name="T29" fmla="*/ 135 h 311"/>
              <a:gd name="T30" fmla="*/ 466 w 495"/>
              <a:gd name="T31" fmla="*/ 135 h 311"/>
              <a:gd name="T32" fmla="*/ 494 w 495"/>
              <a:gd name="T33" fmla="*/ 163 h 311"/>
              <a:gd name="T34" fmla="*/ 466 w 495"/>
              <a:gd name="T35" fmla="*/ 190 h 311"/>
              <a:gd name="T36" fmla="*/ 240 w 495"/>
              <a:gd name="T37" fmla="*/ 310 h 311"/>
              <a:gd name="T38" fmla="*/ 240 w 495"/>
              <a:gd name="T39" fmla="*/ 310 h 311"/>
              <a:gd name="T40" fmla="*/ 219 w 495"/>
              <a:gd name="T41" fmla="*/ 310 h 311"/>
              <a:gd name="T42" fmla="*/ 219 w 495"/>
              <a:gd name="T43" fmla="*/ 310 h 311"/>
              <a:gd name="T44" fmla="*/ 127 w 495"/>
              <a:gd name="T45" fmla="*/ 240 h 311"/>
              <a:gd name="T46" fmla="*/ 28 w 495"/>
              <a:gd name="T47" fmla="*/ 240 h 311"/>
              <a:gd name="T48" fmla="*/ 0 w 495"/>
              <a:gd name="T49" fmla="*/ 211 h 311"/>
              <a:gd name="T50" fmla="*/ 0 w 495"/>
              <a:gd name="T51" fmla="*/ 113 h 311"/>
              <a:gd name="T52" fmla="*/ 28 w 495"/>
              <a:gd name="T53" fmla="*/ 85 h 311"/>
              <a:gd name="T54" fmla="*/ 28 w 495"/>
              <a:gd name="T55" fmla="*/ 85 h 311"/>
              <a:gd name="T56" fmla="*/ 127 w 495"/>
              <a:gd name="T57" fmla="*/ 85 h 311"/>
              <a:gd name="T58" fmla="*/ 219 w 495"/>
              <a:gd name="T59" fmla="*/ 8 h 311"/>
              <a:gd name="T60" fmla="*/ 219 w 495"/>
              <a:gd name="T61" fmla="*/ 8 h 311"/>
              <a:gd name="T62" fmla="*/ 240 w 495"/>
              <a:gd name="T63" fmla="*/ 0 h 311"/>
              <a:gd name="T64" fmla="*/ 268 w 495"/>
              <a:gd name="T65" fmla="*/ 29 h 311"/>
              <a:gd name="T66" fmla="*/ 268 w 495"/>
              <a:gd name="T67" fmla="*/ 113 h 311"/>
              <a:gd name="T68" fmla="*/ 268 w 495"/>
              <a:gd name="T69" fmla="*/ 183 h 311"/>
              <a:gd name="T70" fmla="*/ 268 w 495"/>
              <a:gd name="T71" fmla="*/ 211 h 311"/>
              <a:gd name="T72" fmla="*/ 268 w 495"/>
              <a:gd name="T73" fmla="*/ 240 h 311"/>
              <a:gd name="T74" fmla="*/ 268 w 495"/>
              <a:gd name="T75" fmla="*/ 282 h 311"/>
              <a:gd name="T76" fmla="*/ 240 w 495"/>
              <a:gd name="T77" fmla="*/ 31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5" h="311">
                <a:moveTo>
                  <a:pt x="466" y="190"/>
                </a:moveTo>
                <a:lnTo>
                  <a:pt x="466" y="190"/>
                </a:lnTo>
                <a:cubicBezTo>
                  <a:pt x="438" y="190"/>
                  <a:pt x="438" y="190"/>
                  <a:pt x="438" y="190"/>
                </a:cubicBezTo>
                <a:cubicBezTo>
                  <a:pt x="438" y="218"/>
                  <a:pt x="438" y="218"/>
                  <a:pt x="438" y="218"/>
                </a:cubicBezTo>
                <a:cubicBezTo>
                  <a:pt x="438" y="233"/>
                  <a:pt x="424" y="247"/>
                  <a:pt x="410" y="247"/>
                </a:cubicBezTo>
                <a:cubicBezTo>
                  <a:pt x="388" y="247"/>
                  <a:pt x="381" y="233"/>
                  <a:pt x="381" y="218"/>
                </a:cubicBezTo>
                <a:cubicBezTo>
                  <a:pt x="381" y="190"/>
                  <a:pt x="381" y="190"/>
                  <a:pt x="381" y="190"/>
                </a:cubicBezTo>
                <a:cubicBezTo>
                  <a:pt x="353" y="190"/>
                  <a:pt x="353" y="190"/>
                  <a:pt x="353" y="190"/>
                </a:cubicBezTo>
                <a:cubicBezTo>
                  <a:pt x="332" y="190"/>
                  <a:pt x="325" y="176"/>
                  <a:pt x="325" y="163"/>
                </a:cubicBezTo>
                <a:cubicBezTo>
                  <a:pt x="325" y="149"/>
                  <a:pt x="332" y="135"/>
                  <a:pt x="353" y="135"/>
                </a:cubicBezTo>
                <a:cubicBezTo>
                  <a:pt x="381" y="135"/>
                  <a:pt x="381" y="135"/>
                  <a:pt x="381" y="135"/>
                </a:cubicBezTo>
                <a:cubicBezTo>
                  <a:pt x="381" y="106"/>
                  <a:pt x="381" y="106"/>
                  <a:pt x="381" y="106"/>
                </a:cubicBezTo>
                <a:cubicBezTo>
                  <a:pt x="381" y="92"/>
                  <a:pt x="388" y="78"/>
                  <a:pt x="410" y="78"/>
                </a:cubicBezTo>
                <a:cubicBezTo>
                  <a:pt x="424" y="78"/>
                  <a:pt x="438" y="92"/>
                  <a:pt x="438" y="106"/>
                </a:cubicBezTo>
                <a:cubicBezTo>
                  <a:pt x="438" y="135"/>
                  <a:pt x="438" y="135"/>
                  <a:pt x="438" y="135"/>
                </a:cubicBezTo>
                <a:cubicBezTo>
                  <a:pt x="466" y="135"/>
                  <a:pt x="466" y="135"/>
                  <a:pt x="466" y="135"/>
                </a:cubicBezTo>
                <a:cubicBezTo>
                  <a:pt x="480" y="135"/>
                  <a:pt x="494" y="149"/>
                  <a:pt x="494" y="163"/>
                </a:cubicBezTo>
                <a:cubicBezTo>
                  <a:pt x="494" y="176"/>
                  <a:pt x="480" y="190"/>
                  <a:pt x="466" y="190"/>
                </a:cubicBezTo>
                <a:close/>
                <a:moveTo>
                  <a:pt x="240" y="310"/>
                </a:moveTo>
                <a:lnTo>
                  <a:pt x="240" y="310"/>
                </a:lnTo>
                <a:cubicBezTo>
                  <a:pt x="233" y="310"/>
                  <a:pt x="226" y="310"/>
                  <a:pt x="219" y="310"/>
                </a:cubicBezTo>
                <a:lnTo>
                  <a:pt x="219" y="310"/>
                </a:lnTo>
                <a:cubicBezTo>
                  <a:pt x="127" y="240"/>
                  <a:pt x="127" y="240"/>
                  <a:pt x="127" y="240"/>
                </a:cubicBezTo>
                <a:cubicBezTo>
                  <a:pt x="28" y="240"/>
                  <a:pt x="28" y="240"/>
                  <a:pt x="28" y="240"/>
                </a:cubicBezTo>
                <a:cubicBezTo>
                  <a:pt x="14" y="240"/>
                  <a:pt x="0" y="225"/>
                  <a:pt x="0" y="211"/>
                </a:cubicBezTo>
                <a:cubicBezTo>
                  <a:pt x="0" y="113"/>
                  <a:pt x="0" y="113"/>
                  <a:pt x="0" y="113"/>
                </a:cubicBezTo>
                <a:cubicBezTo>
                  <a:pt x="0" y="99"/>
                  <a:pt x="14" y="85"/>
                  <a:pt x="28" y="85"/>
                </a:cubicBezTo>
                <a:lnTo>
                  <a:pt x="28" y="85"/>
                </a:lnTo>
                <a:cubicBezTo>
                  <a:pt x="127" y="85"/>
                  <a:pt x="127" y="85"/>
                  <a:pt x="127" y="85"/>
                </a:cubicBezTo>
                <a:cubicBezTo>
                  <a:pt x="219" y="8"/>
                  <a:pt x="219" y="8"/>
                  <a:pt x="219" y="8"/>
                </a:cubicBezTo>
                <a:lnTo>
                  <a:pt x="219" y="8"/>
                </a:lnTo>
                <a:cubicBezTo>
                  <a:pt x="226" y="8"/>
                  <a:pt x="233" y="0"/>
                  <a:pt x="240" y="0"/>
                </a:cubicBezTo>
                <a:cubicBezTo>
                  <a:pt x="254" y="0"/>
                  <a:pt x="268" y="15"/>
                  <a:pt x="268" y="29"/>
                </a:cubicBezTo>
                <a:cubicBezTo>
                  <a:pt x="268" y="113"/>
                  <a:pt x="268" y="113"/>
                  <a:pt x="268" y="113"/>
                </a:cubicBezTo>
                <a:cubicBezTo>
                  <a:pt x="268" y="183"/>
                  <a:pt x="268" y="183"/>
                  <a:pt x="268" y="183"/>
                </a:cubicBezTo>
                <a:cubicBezTo>
                  <a:pt x="268" y="211"/>
                  <a:pt x="268" y="211"/>
                  <a:pt x="268" y="211"/>
                </a:cubicBezTo>
                <a:cubicBezTo>
                  <a:pt x="268" y="240"/>
                  <a:pt x="268" y="240"/>
                  <a:pt x="268" y="240"/>
                </a:cubicBezTo>
                <a:cubicBezTo>
                  <a:pt x="268" y="282"/>
                  <a:pt x="268" y="282"/>
                  <a:pt x="268" y="282"/>
                </a:cubicBezTo>
                <a:cubicBezTo>
                  <a:pt x="268" y="303"/>
                  <a:pt x="254" y="310"/>
                  <a:pt x="240" y="3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0" name="Freeform 156"/>
          <p:cNvSpPr>
            <a:spLocks noChangeArrowheads="1"/>
          </p:cNvSpPr>
          <p:nvPr/>
        </p:nvSpPr>
        <p:spPr bwMode="auto">
          <a:xfrm>
            <a:off x="3275747" y="2916770"/>
            <a:ext cx="359741" cy="300565"/>
          </a:xfrm>
          <a:custGeom>
            <a:avLst/>
            <a:gdLst>
              <a:gd name="T0" fmla="*/ 368 w 376"/>
              <a:gd name="T1" fmla="*/ 50 h 311"/>
              <a:gd name="T2" fmla="*/ 368 w 376"/>
              <a:gd name="T3" fmla="*/ 50 h 311"/>
              <a:gd name="T4" fmla="*/ 21 w 376"/>
              <a:gd name="T5" fmla="*/ 289 h 311"/>
              <a:gd name="T6" fmla="*/ 14 w 376"/>
              <a:gd name="T7" fmla="*/ 289 h 311"/>
              <a:gd name="T8" fmla="*/ 0 w 376"/>
              <a:gd name="T9" fmla="*/ 275 h 311"/>
              <a:gd name="T10" fmla="*/ 0 w 376"/>
              <a:gd name="T11" fmla="*/ 268 h 311"/>
              <a:gd name="T12" fmla="*/ 354 w 376"/>
              <a:gd name="T13" fmla="*/ 29 h 311"/>
              <a:gd name="T14" fmla="*/ 361 w 376"/>
              <a:gd name="T15" fmla="*/ 29 h 311"/>
              <a:gd name="T16" fmla="*/ 375 w 376"/>
              <a:gd name="T17" fmla="*/ 43 h 311"/>
              <a:gd name="T18" fmla="*/ 368 w 376"/>
              <a:gd name="T19" fmla="*/ 50 h 311"/>
              <a:gd name="T20" fmla="*/ 43 w 376"/>
              <a:gd name="T21" fmla="*/ 113 h 311"/>
              <a:gd name="T22" fmla="*/ 43 w 376"/>
              <a:gd name="T23" fmla="*/ 113 h 311"/>
              <a:gd name="T24" fmla="*/ 71 w 376"/>
              <a:gd name="T25" fmla="*/ 85 h 311"/>
              <a:gd name="T26" fmla="*/ 71 w 376"/>
              <a:gd name="T27" fmla="*/ 85 h 311"/>
              <a:gd name="T28" fmla="*/ 163 w 376"/>
              <a:gd name="T29" fmla="*/ 85 h 311"/>
              <a:gd name="T30" fmla="*/ 255 w 376"/>
              <a:gd name="T31" fmla="*/ 8 h 311"/>
              <a:gd name="T32" fmla="*/ 255 w 376"/>
              <a:gd name="T33" fmla="*/ 8 h 311"/>
              <a:gd name="T34" fmla="*/ 276 w 376"/>
              <a:gd name="T35" fmla="*/ 0 h 311"/>
              <a:gd name="T36" fmla="*/ 304 w 376"/>
              <a:gd name="T37" fmla="*/ 29 h 311"/>
              <a:gd name="T38" fmla="*/ 43 w 376"/>
              <a:gd name="T39" fmla="*/ 204 h 311"/>
              <a:gd name="T40" fmla="*/ 43 w 376"/>
              <a:gd name="T41" fmla="*/ 113 h 311"/>
              <a:gd name="T42" fmla="*/ 304 w 376"/>
              <a:gd name="T43" fmla="*/ 183 h 311"/>
              <a:gd name="T44" fmla="*/ 304 w 376"/>
              <a:gd name="T45" fmla="*/ 183 h 311"/>
              <a:gd name="T46" fmla="*/ 304 w 376"/>
              <a:gd name="T47" fmla="*/ 211 h 311"/>
              <a:gd name="T48" fmla="*/ 304 w 376"/>
              <a:gd name="T49" fmla="*/ 240 h 311"/>
              <a:gd name="T50" fmla="*/ 304 w 376"/>
              <a:gd name="T51" fmla="*/ 282 h 311"/>
              <a:gd name="T52" fmla="*/ 276 w 376"/>
              <a:gd name="T53" fmla="*/ 310 h 311"/>
              <a:gd name="T54" fmla="*/ 262 w 376"/>
              <a:gd name="T55" fmla="*/ 310 h 311"/>
              <a:gd name="T56" fmla="*/ 262 w 376"/>
              <a:gd name="T57" fmla="*/ 310 h 311"/>
              <a:gd name="T58" fmla="*/ 163 w 376"/>
              <a:gd name="T59" fmla="*/ 240 h 311"/>
              <a:gd name="T60" fmla="*/ 141 w 376"/>
              <a:gd name="T61" fmla="*/ 240 h 311"/>
              <a:gd name="T62" fmla="*/ 304 w 376"/>
              <a:gd name="T63" fmla="*/ 128 h 311"/>
              <a:gd name="T64" fmla="*/ 304 w 376"/>
              <a:gd name="T65" fmla="*/ 183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6" h="311">
                <a:moveTo>
                  <a:pt x="368" y="50"/>
                </a:moveTo>
                <a:lnTo>
                  <a:pt x="368" y="50"/>
                </a:lnTo>
                <a:cubicBezTo>
                  <a:pt x="21" y="289"/>
                  <a:pt x="21" y="289"/>
                  <a:pt x="21" y="289"/>
                </a:cubicBezTo>
                <a:cubicBezTo>
                  <a:pt x="14" y="289"/>
                  <a:pt x="14" y="289"/>
                  <a:pt x="14" y="289"/>
                </a:cubicBezTo>
                <a:cubicBezTo>
                  <a:pt x="0" y="289"/>
                  <a:pt x="0" y="282"/>
                  <a:pt x="0" y="275"/>
                </a:cubicBezTo>
                <a:lnTo>
                  <a:pt x="0" y="268"/>
                </a:lnTo>
                <a:cubicBezTo>
                  <a:pt x="354" y="29"/>
                  <a:pt x="354" y="29"/>
                  <a:pt x="354" y="29"/>
                </a:cubicBezTo>
                <a:lnTo>
                  <a:pt x="361" y="29"/>
                </a:lnTo>
                <a:cubicBezTo>
                  <a:pt x="368" y="29"/>
                  <a:pt x="375" y="36"/>
                  <a:pt x="375" y="43"/>
                </a:cubicBezTo>
                <a:cubicBezTo>
                  <a:pt x="375" y="43"/>
                  <a:pt x="375" y="50"/>
                  <a:pt x="368" y="50"/>
                </a:cubicBezTo>
                <a:close/>
                <a:moveTo>
                  <a:pt x="43" y="113"/>
                </a:moveTo>
                <a:lnTo>
                  <a:pt x="43" y="113"/>
                </a:lnTo>
                <a:cubicBezTo>
                  <a:pt x="43" y="99"/>
                  <a:pt x="50" y="85"/>
                  <a:pt x="71" y="85"/>
                </a:cubicBezTo>
                <a:lnTo>
                  <a:pt x="71" y="85"/>
                </a:lnTo>
                <a:cubicBezTo>
                  <a:pt x="163" y="85"/>
                  <a:pt x="163" y="85"/>
                  <a:pt x="163" y="85"/>
                </a:cubicBezTo>
                <a:cubicBezTo>
                  <a:pt x="255" y="8"/>
                  <a:pt x="255" y="8"/>
                  <a:pt x="255" y="8"/>
                </a:cubicBezTo>
                <a:lnTo>
                  <a:pt x="255" y="8"/>
                </a:lnTo>
                <a:cubicBezTo>
                  <a:pt x="262" y="8"/>
                  <a:pt x="269" y="0"/>
                  <a:pt x="276" y="0"/>
                </a:cubicBezTo>
                <a:cubicBezTo>
                  <a:pt x="290" y="0"/>
                  <a:pt x="304" y="15"/>
                  <a:pt x="304" y="29"/>
                </a:cubicBezTo>
                <a:cubicBezTo>
                  <a:pt x="43" y="204"/>
                  <a:pt x="43" y="204"/>
                  <a:pt x="43" y="204"/>
                </a:cubicBezTo>
                <a:lnTo>
                  <a:pt x="43" y="113"/>
                </a:lnTo>
                <a:close/>
                <a:moveTo>
                  <a:pt x="304" y="183"/>
                </a:moveTo>
                <a:lnTo>
                  <a:pt x="304" y="183"/>
                </a:lnTo>
                <a:cubicBezTo>
                  <a:pt x="304" y="211"/>
                  <a:pt x="304" y="211"/>
                  <a:pt x="304" y="211"/>
                </a:cubicBezTo>
                <a:cubicBezTo>
                  <a:pt x="304" y="240"/>
                  <a:pt x="304" y="240"/>
                  <a:pt x="304" y="240"/>
                </a:cubicBezTo>
                <a:cubicBezTo>
                  <a:pt x="304" y="282"/>
                  <a:pt x="304" y="282"/>
                  <a:pt x="304" y="282"/>
                </a:cubicBezTo>
                <a:cubicBezTo>
                  <a:pt x="304" y="303"/>
                  <a:pt x="290" y="310"/>
                  <a:pt x="276" y="310"/>
                </a:cubicBezTo>
                <a:cubicBezTo>
                  <a:pt x="269" y="310"/>
                  <a:pt x="262" y="310"/>
                  <a:pt x="262" y="310"/>
                </a:cubicBezTo>
                <a:lnTo>
                  <a:pt x="262" y="310"/>
                </a:lnTo>
                <a:cubicBezTo>
                  <a:pt x="163" y="240"/>
                  <a:pt x="163" y="240"/>
                  <a:pt x="163" y="240"/>
                </a:cubicBezTo>
                <a:cubicBezTo>
                  <a:pt x="141" y="240"/>
                  <a:pt x="141" y="240"/>
                  <a:pt x="141" y="240"/>
                </a:cubicBezTo>
                <a:cubicBezTo>
                  <a:pt x="304" y="128"/>
                  <a:pt x="304" y="128"/>
                  <a:pt x="304" y="128"/>
                </a:cubicBezTo>
                <a:lnTo>
                  <a:pt x="304" y="18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1" name="Freeform 157"/>
          <p:cNvSpPr>
            <a:spLocks noChangeArrowheads="1"/>
          </p:cNvSpPr>
          <p:nvPr/>
        </p:nvSpPr>
        <p:spPr bwMode="auto">
          <a:xfrm>
            <a:off x="14304942" y="1773770"/>
            <a:ext cx="579817" cy="579965"/>
          </a:xfrm>
          <a:custGeom>
            <a:avLst/>
            <a:gdLst>
              <a:gd name="T0" fmla="*/ 573 w 602"/>
              <a:gd name="T1" fmla="*/ 459 h 602"/>
              <a:gd name="T2" fmla="*/ 481 w 602"/>
              <a:gd name="T3" fmla="*/ 431 h 602"/>
              <a:gd name="T4" fmla="*/ 481 w 602"/>
              <a:gd name="T5" fmla="*/ 374 h 602"/>
              <a:gd name="T6" fmla="*/ 481 w 602"/>
              <a:gd name="T7" fmla="*/ 318 h 602"/>
              <a:gd name="T8" fmla="*/ 120 w 602"/>
              <a:gd name="T9" fmla="*/ 346 h 602"/>
              <a:gd name="T10" fmla="*/ 120 w 602"/>
              <a:gd name="T11" fmla="*/ 424 h 602"/>
              <a:gd name="T12" fmla="*/ 120 w 602"/>
              <a:gd name="T13" fmla="*/ 459 h 602"/>
              <a:gd name="T14" fmla="*/ 0 w 602"/>
              <a:gd name="T15" fmla="*/ 431 h 602"/>
              <a:gd name="T16" fmla="*/ 28 w 602"/>
              <a:gd name="T17" fmla="*/ 141 h 602"/>
              <a:gd name="T18" fmla="*/ 601 w 602"/>
              <a:gd name="T19" fmla="*/ 169 h 602"/>
              <a:gd name="T20" fmla="*/ 573 w 602"/>
              <a:gd name="T21" fmla="*/ 459 h 602"/>
              <a:gd name="T22" fmla="*/ 85 w 602"/>
              <a:gd name="T23" fmla="*/ 198 h 602"/>
              <a:gd name="T24" fmla="*/ 85 w 602"/>
              <a:gd name="T25" fmla="*/ 254 h 602"/>
              <a:gd name="T26" fmla="*/ 85 w 602"/>
              <a:gd name="T27" fmla="*/ 198 h 602"/>
              <a:gd name="T28" fmla="*/ 452 w 602"/>
              <a:gd name="T29" fmla="*/ 113 h 602"/>
              <a:gd name="T30" fmla="*/ 148 w 602"/>
              <a:gd name="T31" fmla="*/ 113 h 602"/>
              <a:gd name="T32" fmla="*/ 148 w 602"/>
              <a:gd name="T33" fmla="*/ 85 h 602"/>
              <a:gd name="T34" fmla="*/ 148 w 602"/>
              <a:gd name="T35" fmla="*/ 14 h 602"/>
              <a:gd name="T36" fmla="*/ 424 w 602"/>
              <a:gd name="T37" fmla="*/ 0 h 602"/>
              <a:gd name="T38" fmla="*/ 424 w 602"/>
              <a:gd name="T39" fmla="*/ 0 h 602"/>
              <a:gd name="T40" fmla="*/ 438 w 602"/>
              <a:gd name="T41" fmla="*/ 7 h 602"/>
              <a:gd name="T42" fmla="*/ 438 w 602"/>
              <a:gd name="T43" fmla="*/ 7 h 602"/>
              <a:gd name="T44" fmla="*/ 438 w 602"/>
              <a:gd name="T45" fmla="*/ 7 h 602"/>
              <a:gd name="T46" fmla="*/ 445 w 602"/>
              <a:gd name="T47" fmla="*/ 14 h 602"/>
              <a:gd name="T48" fmla="*/ 452 w 602"/>
              <a:gd name="T49" fmla="*/ 28 h 602"/>
              <a:gd name="T50" fmla="*/ 452 w 602"/>
              <a:gd name="T51" fmla="*/ 28 h 602"/>
              <a:gd name="T52" fmla="*/ 452 w 602"/>
              <a:gd name="T53" fmla="*/ 403 h 602"/>
              <a:gd name="T54" fmla="*/ 452 w 602"/>
              <a:gd name="T55" fmla="*/ 544 h 602"/>
              <a:gd name="T56" fmla="*/ 452 w 602"/>
              <a:gd name="T57" fmla="*/ 572 h 602"/>
              <a:gd name="T58" fmla="*/ 177 w 602"/>
              <a:gd name="T59" fmla="*/ 601 h 602"/>
              <a:gd name="T60" fmla="*/ 148 w 602"/>
              <a:gd name="T61" fmla="*/ 558 h 602"/>
              <a:gd name="T62" fmla="*/ 148 w 602"/>
              <a:gd name="T63" fmla="*/ 403 h 602"/>
              <a:gd name="T64" fmla="*/ 452 w 602"/>
              <a:gd name="T65" fmla="*/ 346 h 602"/>
              <a:gd name="T66" fmla="*/ 396 w 602"/>
              <a:gd name="T67" fmla="*/ 403 h 602"/>
              <a:gd name="T68" fmla="*/ 205 w 602"/>
              <a:gd name="T69" fmla="*/ 403 h 602"/>
              <a:gd name="T70" fmla="*/ 396 w 602"/>
              <a:gd name="T71" fmla="*/ 431 h 602"/>
              <a:gd name="T72" fmla="*/ 396 w 602"/>
              <a:gd name="T73" fmla="*/ 459 h 602"/>
              <a:gd name="T74" fmla="*/ 205 w 602"/>
              <a:gd name="T75" fmla="*/ 459 h 602"/>
              <a:gd name="T76" fmla="*/ 396 w 602"/>
              <a:gd name="T77" fmla="*/ 487 h 602"/>
              <a:gd name="T78" fmla="*/ 396 w 602"/>
              <a:gd name="T79" fmla="*/ 516 h 602"/>
              <a:gd name="T80" fmla="*/ 205 w 602"/>
              <a:gd name="T81" fmla="*/ 516 h 602"/>
              <a:gd name="T82" fmla="*/ 396 w 602"/>
              <a:gd name="T83" fmla="*/ 544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602">
                <a:moveTo>
                  <a:pt x="573" y="459"/>
                </a:moveTo>
                <a:lnTo>
                  <a:pt x="573" y="459"/>
                </a:lnTo>
                <a:cubicBezTo>
                  <a:pt x="481" y="459"/>
                  <a:pt x="481" y="459"/>
                  <a:pt x="481" y="459"/>
                </a:cubicBezTo>
                <a:cubicBezTo>
                  <a:pt x="481" y="431"/>
                  <a:pt x="481" y="431"/>
                  <a:pt x="481" y="431"/>
                </a:cubicBezTo>
                <a:cubicBezTo>
                  <a:pt x="481" y="424"/>
                  <a:pt x="481" y="424"/>
                  <a:pt x="481" y="424"/>
                </a:cubicBezTo>
                <a:cubicBezTo>
                  <a:pt x="481" y="374"/>
                  <a:pt x="481" y="374"/>
                  <a:pt x="481" y="374"/>
                </a:cubicBezTo>
                <a:cubicBezTo>
                  <a:pt x="481" y="346"/>
                  <a:pt x="481" y="346"/>
                  <a:pt x="481" y="346"/>
                </a:cubicBezTo>
                <a:cubicBezTo>
                  <a:pt x="481" y="318"/>
                  <a:pt x="481" y="318"/>
                  <a:pt x="481" y="318"/>
                </a:cubicBezTo>
                <a:cubicBezTo>
                  <a:pt x="120" y="318"/>
                  <a:pt x="120" y="318"/>
                  <a:pt x="120" y="318"/>
                </a:cubicBezTo>
                <a:cubicBezTo>
                  <a:pt x="120" y="346"/>
                  <a:pt x="120" y="346"/>
                  <a:pt x="120" y="346"/>
                </a:cubicBezTo>
                <a:cubicBezTo>
                  <a:pt x="120" y="374"/>
                  <a:pt x="120" y="374"/>
                  <a:pt x="120" y="374"/>
                </a:cubicBezTo>
                <a:cubicBezTo>
                  <a:pt x="120" y="424"/>
                  <a:pt x="120" y="424"/>
                  <a:pt x="120" y="424"/>
                </a:cubicBezTo>
                <a:cubicBezTo>
                  <a:pt x="120" y="431"/>
                  <a:pt x="120" y="431"/>
                  <a:pt x="120" y="431"/>
                </a:cubicBezTo>
                <a:cubicBezTo>
                  <a:pt x="120" y="459"/>
                  <a:pt x="120" y="459"/>
                  <a:pt x="120" y="459"/>
                </a:cubicBezTo>
                <a:cubicBezTo>
                  <a:pt x="28" y="459"/>
                  <a:pt x="28" y="459"/>
                  <a:pt x="28" y="459"/>
                </a:cubicBezTo>
                <a:cubicBezTo>
                  <a:pt x="7" y="459"/>
                  <a:pt x="0" y="452"/>
                  <a:pt x="0" y="431"/>
                </a:cubicBezTo>
                <a:cubicBezTo>
                  <a:pt x="0" y="169"/>
                  <a:pt x="0" y="169"/>
                  <a:pt x="0" y="169"/>
                </a:cubicBezTo>
                <a:cubicBezTo>
                  <a:pt x="0" y="155"/>
                  <a:pt x="7" y="141"/>
                  <a:pt x="28" y="141"/>
                </a:cubicBezTo>
                <a:cubicBezTo>
                  <a:pt x="573" y="141"/>
                  <a:pt x="573" y="141"/>
                  <a:pt x="573" y="141"/>
                </a:cubicBezTo>
                <a:cubicBezTo>
                  <a:pt x="587" y="141"/>
                  <a:pt x="601" y="155"/>
                  <a:pt x="601" y="169"/>
                </a:cubicBezTo>
                <a:cubicBezTo>
                  <a:pt x="601" y="431"/>
                  <a:pt x="601" y="431"/>
                  <a:pt x="601" y="431"/>
                </a:cubicBezTo>
                <a:cubicBezTo>
                  <a:pt x="601" y="452"/>
                  <a:pt x="587" y="459"/>
                  <a:pt x="573" y="459"/>
                </a:cubicBezTo>
                <a:close/>
                <a:moveTo>
                  <a:pt x="85" y="198"/>
                </a:moveTo>
                <a:lnTo>
                  <a:pt x="85" y="198"/>
                </a:lnTo>
                <a:cubicBezTo>
                  <a:pt x="64" y="198"/>
                  <a:pt x="57" y="212"/>
                  <a:pt x="57" y="226"/>
                </a:cubicBezTo>
                <a:cubicBezTo>
                  <a:pt x="57" y="240"/>
                  <a:pt x="64" y="254"/>
                  <a:pt x="85" y="254"/>
                </a:cubicBezTo>
                <a:cubicBezTo>
                  <a:pt x="99" y="254"/>
                  <a:pt x="113" y="240"/>
                  <a:pt x="113" y="226"/>
                </a:cubicBezTo>
                <a:cubicBezTo>
                  <a:pt x="113" y="212"/>
                  <a:pt x="99" y="198"/>
                  <a:pt x="85" y="198"/>
                </a:cubicBezTo>
                <a:close/>
                <a:moveTo>
                  <a:pt x="452" y="113"/>
                </a:moveTo>
                <a:lnTo>
                  <a:pt x="452" y="113"/>
                </a:lnTo>
                <a:cubicBezTo>
                  <a:pt x="148" y="113"/>
                  <a:pt x="148" y="113"/>
                  <a:pt x="148" y="113"/>
                </a:cubicBezTo>
                <a:lnTo>
                  <a:pt x="148" y="113"/>
                </a:lnTo>
                <a:cubicBezTo>
                  <a:pt x="148" y="85"/>
                  <a:pt x="148" y="85"/>
                  <a:pt x="148" y="85"/>
                </a:cubicBezTo>
                <a:lnTo>
                  <a:pt x="148" y="85"/>
                </a:lnTo>
                <a:cubicBezTo>
                  <a:pt x="148" y="28"/>
                  <a:pt x="148" y="28"/>
                  <a:pt x="148" y="28"/>
                </a:cubicBezTo>
                <a:cubicBezTo>
                  <a:pt x="148" y="21"/>
                  <a:pt x="148" y="21"/>
                  <a:pt x="148" y="14"/>
                </a:cubicBezTo>
                <a:cubicBezTo>
                  <a:pt x="155" y="7"/>
                  <a:pt x="163" y="0"/>
                  <a:pt x="177" y="0"/>
                </a:cubicBezTo>
                <a:cubicBezTo>
                  <a:pt x="424" y="0"/>
                  <a:pt x="424" y="0"/>
                  <a:pt x="424" y="0"/>
                </a:cubicBezTo>
                <a:lnTo>
                  <a:pt x="424" y="0"/>
                </a:lnTo>
                <a:lnTo>
                  <a:pt x="424" y="0"/>
                </a:lnTo>
                <a:lnTo>
                  <a:pt x="424" y="0"/>
                </a:lnTo>
                <a:cubicBezTo>
                  <a:pt x="431" y="0"/>
                  <a:pt x="431" y="0"/>
                  <a:pt x="438" y="7"/>
                </a:cubicBezTo>
                <a:lnTo>
                  <a:pt x="438" y="7"/>
                </a:lnTo>
                <a:lnTo>
                  <a:pt x="438" y="7"/>
                </a:lnTo>
                <a:lnTo>
                  <a:pt x="438" y="7"/>
                </a:lnTo>
                <a:lnTo>
                  <a:pt x="438" y="7"/>
                </a:lnTo>
                <a:lnTo>
                  <a:pt x="438" y="7"/>
                </a:lnTo>
                <a:cubicBezTo>
                  <a:pt x="445" y="7"/>
                  <a:pt x="445" y="14"/>
                  <a:pt x="445" y="14"/>
                </a:cubicBezTo>
                <a:lnTo>
                  <a:pt x="445" y="14"/>
                </a:lnTo>
                <a:cubicBezTo>
                  <a:pt x="445" y="14"/>
                  <a:pt x="452" y="21"/>
                  <a:pt x="452" y="28"/>
                </a:cubicBezTo>
                <a:lnTo>
                  <a:pt x="452" y="28"/>
                </a:lnTo>
                <a:lnTo>
                  <a:pt x="452" y="28"/>
                </a:lnTo>
                <a:cubicBezTo>
                  <a:pt x="452" y="113"/>
                  <a:pt x="452" y="113"/>
                  <a:pt x="452" y="113"/>
                </a:cubicBezTo>
                <a:close/>
                <a:moveTo>
                  <a:pt x="452" y="403"/>
                </a:moveTo>
                <a:lnTo>
                  <a:pt x="452" y="403"/>
                </a:lnTo>
                <a:cubicBezTo>
                  <a:pt x="452" y="544"/>
                  <a:pt x="452" y="544"/>
                  <a:pt x="452" y="544"/>
                </a:cubicBezTo>
                <a:cubicBezTo>
                  <a:pt x="452" y="558"/>
                  <a:pt x="452" y="558"/>
                  <a:pt x="452" y="558"/>
                </a:cubicBezTo>
                <a:cubicBezTo>
                  <a:pt x="452" y="572"/>
                  <a:pt x="452" y="572"/>
                  <a:pt x="452" y="572"/>
                </a:cubicBezTo>
                <a:cubicBezTo>
                  <a:pt x="452" y="594"/>
                  <a:pt x="438" y="601"/>
                  <a:pt x="424" y="601"/>
                </a:cubicBezTo>
                <a:cubicBezTo>
                  <a:pt x="177" y="601"/>
                  <a:pt x="177" y="601"/>
                  <a:pt x="177" y="601"/>
                </a:cubicBezTo>
                <a:cubicBezTo>
                  <a:pt x="163" y="601"/>
                  <a:pt x="148" y="594"/>
                  <a:pt x="148" y="572"/>
                </a:cubicBezTo>
                <a:cubicBezTo>
                  <a:pt x="148" y="558"/>
                  <a:pt x="148" y="558"/>
                  <a:pt x="148" y="558"/>
                </a:cubicBezTo>
                <a:cubicBezTo>
                  <a:pt x="148" y="544"/>
                  <a:pt x="148" y="544"/>
                  <a:pt x="148" y="544"/>
                </a:cubicBezTo>
                <a:cubicBezTo>
                  <a:pt x="148" y="403"/>
                  <a:pt x="148" y="403"/>
                  <a:pt x="148" y="403"/>
                </a:cubicBezTo>
                <a:cubicBezTo>
                  <a:pt x="148" y="346"/>
                  <a:pt x="148" y="346"/>
                  <a:pt x="148" y="346"/>
                </a:cubicBezTo>
                <a:cubicBezTo>
                  <a:pt x="452" y="346"/>
                  <a:pt x="452" y="346"/>
                  <a:pt x="452" y="346"/>
                </a:cubicBezTo>
                <a:lnTo>
                  <a:pt x="452" y="403"/>
                </a:lnTo>
                <a:close/>
                <a:moveTo>
                  <a:pt x="396" y="403"/>
                </a:moveTo>
                <a:lnTo>
                  <a:pt x="396" y="403"/>
                </a:lnTo>
                <a:cubicBezTo>
                  <a:pt x="205" y="403"/>
                  <a:pt x="205" y="403"/>
                  <a:pt x="205" y="403"/>
                </a:cubicBezTo>
                <a:cubicBezTo>
                  <a:pt x="205" y="431"/>
                  <a:pt x="205" y="431"/>
                  <a:pt x="205" y="431"/>
                </a:cubicBezTo>
                <a:cubicBezTo>
                  <a:pt x="396" y="431"/>
                  <a:pt x="396" y="431"/>
                  <a:pt x="396" y="431"/>
                </a:cubicBezTo>
                <a:lnTo>
                  <a:pt x="396" y="403"/>
                </a:lnTo>
                <a:close/>
                <a:moveTo>
                  <a:pt x="396" y="459"/>
                </a:moveTo>
                <a:lnTo>
                  <a:pt x="396" y="459"/>
                </a:lnTo>
                <a:cubicBezTo>
                  <a:pt x="205" y="459"/>
                  <a:pt x="205" y="459"/>
                  <a:pt x="205" y="459"/>
                </a:cubicBezTo>
                <a:cubicBezTo>
                  <a:pt x="205" y="487"/>
                  <a:pt x="205" y="487"/>
                  <a:pt x="205" y="487"/>
                </a:cubicBezTo>
                <a:cubicBezTo>
                  <a:pt x="396" y="487"/>
                  <a:pt x="396" y="487"/>
                  <a:pt x="396" y="487"/>
                </a:cubicBezTo>
                <a:lnTo>
                  <a:pt x="396" y="459"/>
                </a:lnTo>
                <a:close/>
                <a:moveTo>
                  <a:pt x="396" y="516"/>
                </a:moveTo>
                <a:lnTo>
                  <a:pt x="396" y="516"/>
                </a:lnTo>
                <a:cubicBezTo>
                  <a:pt x="205" y="516"/>
                  <a:pt x="205" y="516"/>
                  <a:pt x="205" y="516"/>
                </a:cubicBezTo>
                <a:cubicBezTo>
                  <a:pt x="205" y="544"/>
                  <a:pt x="205" y="544"/>
                  <a:pt x="205" y="544"/>
                </a:cubicBezTo>
                <a:cubicBezTo>
                  <a:pt x="396" y="544"/>
                  <a:pt x="396" y="544"/>
                  <a:pt x="396" y="544"/>
                </a:cubicBezTo>
                <a:lnTo>
                  <a:pt x="396" y="516"/>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2" name="Freeform 158"/>
          <p:cNvSpPr>
            <a:spLocks noChangeArrowheads="1"/>
          </p:cNvSpPr>
          <p:nvPr/>
        </p:nvSpPr>
        <p:spPr bwMode="auto">
          <a:xfrm>
            <a:off x="13284976" y="1799170"/>
            <a:ext cx="584048" cy="524933"/>
          </a:xfrm>
          <a:custGeom>
            <a:avLst/>
            <a:gdLst>
              <a:gd name="T0" fmla="*/ 601 w 609"/>
              <a:gd name="T1" fmla="*/ 537 h 545"/>
              <a:gd name="T2" fmla="*/ 601 w 609"/>
              <a:gd name="T3" fmla="*/ 537 h 545"/>
              <a:gd name="T4" fmla="*/ 410 w 609"/>
              <a:gd name="T5" fmla="*/ 318 h 545"/>
              <a:gd name="T6" fmla="*/ 594 w 609"/>
              <a:gd name="T7" fmla="*/ 141 h 545"/>
              <a:gd name="T8" fmla="*/ 608 w 609"/>
              <a:gd name="T9" fmla="*/ 163 h 545"/>
              <a:gd name="T10" fmla="*/ 608 w 609"/>
              <a:gd name="T11" fmla="*/ 516 h 545"/>
              <a:gd name="T12" fmla="*/ 601 w 609"/>
              <a:gd name="T13" fmla="*/ 537 h 545"/>
              <a:gd name="T14" fmla="*/ 14 w 609"/>
              <a:gd name="T15" fmla="*/ 141 h 545"/>
              <a:gd name="T16" fmla="*/ 14 w 609"/>
              <a:gd name="T17" fmla="*/ 141 h 545"/>
              <a:gd name="T18" fmla="*/ 28 w 609"/>
              <a:gd name="T19" fmla="*/ 134 h 545"/>
              <a:gd name="T20" fmla="*/ 198 w 609"/>
              <a:gd name="T21" fmla="*/ 134 h 545"/>
              <a:gd name="T22" fmla="*/ 240 w 609"/>
              <a:gd name="T23" fmla="*/ 148 h 545"/>
              <a:gd name="T24" fmla="*/ 247 w 609"/>
              <a:gd name="T25" fmla="*/ 148 h 545"/>
              <a:gd name="T26" fmla="*/ 247 w 609"/>
              <a:gd name="T27" fmla="*/ 226 h 545"/>
              <a:gd name="T28" fmla="*/ 304 w 609"/>
              <a:gd name="T29" fmla="*/ 283 h 545"/>
              <a:gd name="T30" fmla="*/ 360 w 609"/>
              <a:gd name="T31" fmla="*/ 226 h 545"/>
              <a:gd name="T32" fmla="*/ 360 w 609"/>
              <a:gd name="T33" fmla="*/ 148 h 545"/>
              <a:gd name="T34" fmla="*/ 367 w 609"/>
              <a:gd name="T35" fmla="*/ 148 h 545"/>
              <a:gd name="T36" fmla="*/ 410 w 609"/>
              <a:gd name="T37" fmla="*/ 134 h 545"/>
              <a:gd name="T38" fmla="*/ 579 w 609"/>
              <a:gd name="T39" fmla="*/ 134 h 545"/>
              <a:gd name="T40" fmla="*/ 594 w 609"/>
              <a:gd name="T41" fmla="*/ 141 h 545"/>
              <a:gd name="T42" fmla="*/ 304 w 609"/>
              <a:gd name="T43" fmla="*/ 368 h 545"/>
              <a:gd name="T44" fmla="*/ 14 w 609"/>
              <a:gd name="T45" fmla="*/ 141 h 545"/>
              <a:gd name="T46" fmla="*/ 367 w 609"/>
              <a:gd name="T47" fmla="*/ 120 h 545"/>
              <a:gd name="T48" fmla="*/ 367 w 609"/>
              <a:gd name="T49" fmla="*/ 120 h 545"/>
              <a:gd name="T50" fmla="*/ 353 w 609"/>
              <a:gd name="T51" fmla="*/ 113 h 545"/>
              <a:gd name="T52" fmla="*/ 332 w 609"/>
              <a:gd name="T53" fmla="*/ 99 h 545"/>
              <a:gd name="T54" fmla="*/ 332 w 609"/>
              <a:gd name="T55" fmla="*/ 226 h 545"/>
              <a:gd name="T56" fmla="*/ 304 w 609"/>
              <a:gd name="T57" fmla="*/ 255 h 545"/>
              <a:gd name="T58" fmla="*/ 276 w 609"/>
              <a:gd name="T59" fmla="*/ 226 h 545"/>
              <a:gd name="T60" fmla="*/ 276 w 609"/>
              <a:gd name="T61" fmla="*/ 99 h 545"/>
              <a:gd name="T62" fmla="*/ 254 w 609"/>
              <a:gd name="T63" fmla="*/ 113 h 545"/>
              <a:gd name="T64" fmla="*/ 240 w 609"/>
              <a:gd name="T65" fmla="*/ 120 h 545"/>
              <a:gd name="T66" fmla="*/ 212 w 609"/>
              <a:gd name="T67" fmla="*/ 92 h 545"/>
              <a:gd name="T68" fmla="*/ 219 w 609"/>
              <a:gd name="T69" fmla="*/ 78 h 545"/>
              <a:gd name="T70" fmla="*/ 283 w 609"/>
              <a:gd name="T71" fmla="*/ 7 h 545"/>
              <a:gd name="T72" fmla="*/ 304 w 609"/>
              <a:gd name="T73" fmla="*/ 0 h 545"/>
              <a:gd name="T74" fmla="*/ 325 w 609"/>
              <a:gd name="T75" fmla="*/ 7 h 545"/>
              <a:gd name="T76" fmla="*/ 389 w 609"/>
              <a:gd name="T77" fmla="*/ 78 h 545"/>
              <a:gd name="T78" fmla="*/ 396 w 609"/>
              <a:gd name="T79" fmla="*/ 92 h 545"/>
              <a:gd name="T80" fmla="*/ 367 w 609"/>
              <a:gd name="T81" fmla="*/ 120 h 545"/>
              <a:gd name="T82" fmla="*/ 7 w 609"/>
              <a:gd name="T83" fmla="*/ 537 h 545"/>
              <a:gd name="T84" fmla="*/ 7 w 609"/>
              <a:gd name="T85" fmla="*/ 537 h 545"/>
              <a:gd name="T86" fmla="*/ 0 w 609"/>
              <a:gd name="T87" fmla="*/ 516 h 545"/>
              <a:gd name="T88" fmla="*/ 0 w 609"/>
              <a:gd name="T89" fmla="*/ 163 h 545"/>
              <a:gd name="T90" fmla="*/ 14 w 609"/>
              <a:gd name="T91" fmla="*/ 141 h 545"/>
              <a:gd name="T92" fmla="*/ 198 w 609"/>
              <a:gd name="T93" fmla="*/ 318 h 545"/>
              <a:gd name="T94" fmla="*/ 7 w 609"/>
              <a:gd name="T95" fmla="*/ 537 h 545"/>
              <a:gd name="T96" fmla="*/ 304 w 609"/>
              <a:gd name="T97" fmla="*/ 424 h 545"/>
              <a:gd name="T98" fmla="*/ 304 w 609"/>
              <a:gd name="T99" fmla="*/ 424 h 545"/>
              <a:gd name="T100" fmla="*/ 382 w 609"/>
              <a:gd name="T101" fmla="*/ 346 h 545"/>
              <a:gd name="T102" fmla="*/ 594 w 609"/>
              <a:gd name="T103" fmla="*/ 537 h 545"/>
              <a:gd name="T104" fmla="*/ 579 w 609"/>
              <a:gd name="T105" fmla="*/ 544 h 545"/>
              <a:gd name="T106" fmla="*/ 28 w 609"/>
              <a:gd name="T107" fmla="*/ 544 h 545"/>
              <a:gd name="T108" fmla="*/ 14 w 609"/>
              <a:gd name="T109" fmla="*/ 537 h 545"/>
              <a:gd name="T110" fmla="*/ 226 w 609"/>
              <a:gd name="T111" fmla="*/ 346 h 545"/>
              <a:gd name="T112" fmla="*/ 304 w 609"/>
              <a:gd name="T113" fmla="*/ 4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9" h="545">
                <a:moveTo>
                  <a:pt x="601" y="537"/>
                </a:moveTo>
                <a:lnTo>
                  <a:pt x="601" y="537"/>
                </a:lnTo>
                <a:cubicBezTo>
                  <a:pt x="410" y="318"/>
                  <a:pt x="410" y="318"/>
                  <a:pt x="410" y="318"/>
                </a:cubicBezTo>
                <a:cubicBezTo>
                  <a:pt x="594" y="141"/>
                  <a:pt x="594" y="141"/>
                  <a:pt x="594" y="141"/>
                </a:cubicBezTo>
                <a:cubicBezTo>
                  <a:pt x="601" y="148"/>
                  <a:pt x="608" y="156"/>
                  <a:pt x="608" y="163"/>
                </a:cubicBezTo>
                <a:cubicBezTo>
                  <a:pt x="608" y="516"/>
                  <a:pt x="608" y="516"/>
                  <a:pt x="608" y="516"/>
                </a:cubicBezTo>
                <a:cubicBezTo>
                  <a:pt x="608" y="523"/>
                  <a:pt x="601" y="530"/>
                  <a:pt x="601" y="537"/>
                </a:cubicBezTo>
                <a:close/>
                <a:moveTo>
                  <a:pt x="14" y="141"/>
                </a:moveTo>
                <a:lnTo>
                  <a:pt x="14" y="141"/>
                </a:lnTo>
                <a:cubicBezTo>
                  <a:pt x="14" y="134"/>
                  <a:pt x="21" y="134"/>
                  <a:pt x="28" y="134"/>
                </a:cubicBezTo>
                <a:cubicBezTo>
                  <a:pt x="198" y="134"/>
                  <a:pt x="198" y="134"/>
                  <a:pt x="198" y="134"/>
                </a:cubicBezTo>
                <a:cubicBezTo>
                  <a:pt x="205" y="141"/>
                  <a:pt x="219" y="148"/>
                  <a:pt x="240" y="148"/>
                </a:cubicBezTo>
                <a:lnTo>
                  <a:pt x="247" y="148"/>
                </a:lnTo>
                <a:cubicBezTo>
                  <a:pt x="247" y="226"/>
                  <a:pt x="247" y="226"/>
                  <a:pt x="247" y="226"/>
                </a:cubicBezTo>
                <a:cubicBezTo>
                  <a:pt x="247" y="255"/>
                  <a:pt x="276" y="283"/>
                  <a:pt x="304" y="283"/>
                </a:cubicBezTo>
                <a:cubicBezTo>
                  <a:pt x="332" y="283"/>
                  <a:pt x="360" y="255"/>
                  <a:pt x="360" y="226"/>
                </a:cubicBezTo>
                <a:cubicBezTo>
                  <a:pt x="360" y="148"/>
                  <a:pt x="360" y="148"/>
                  <a:pt x="360" y="148"/>
                </a:cubicBezTo>
                <a:lnTo>
                  <a:pt x="367" y="148"/>
                </a:lnTo>
                <a:cubicBezTo>
                  <a:pt x="389" y="148"/>
                  <a:pt x="403" y="141"/>
                  <a:pt x="410" y="134"/>
                </a:cubicBezTo>
                <a:cubicBezTo>
                  <a:pt x="579" y="134"/>
                  <a:pt x="579" y="134"/>
                  <a:pt x="579" y="134"/>
                </a:cubicBezTo>
                <a:cubicBezTo>
                  <a:pt x="587" y="134"/>
                  <a:pt x="594" y="134"/>
                  <a:pt x="594" y="141"/>
                </a:cubicBezTo>
                <a:cubicBezTo>
                  <a:pt x="304" y="368"/>
                  <a:pt x="304" y="368"/>
                  <a:pt x="304" y="368"/>
                </a:cubicBezTo>
                <a:lnTo>
                  <a:pt x="14" y="141"/>
                </a:lnTo>
                <a:close/>
                <a:moveTo>
                  <a:pt x="367" y="120"/>
                </a:moveTo>
                <a:lnTo>
                  <a:pt x="367" y="120"/>
                </a:lnTo>
                <a:cubicBezTo>
                  <a:pt x="360" y="120"/>
                  <a:pt x="353" y="120"/>
                  <a:pt x="353" y="113"/>
                </a:cubicBezTo>
                <a:cubicBezTo>
                  <a:pt x="332" y="99"/>
                  <a:pt x="332" y="99"/>
                  <a:pt x="332" y="99"/>
                </a:cubicBezTo>
                <a:cubicBezTo>
                  <a:pt x="332" y="226"/>
                  <a:pt x="332" y="226"/>
                  <a:pt x="332" y="226"/>
                </a:cubicBezTo>
                <a:cubicBezTo>
                  <a:pt x="332" y="241"/>
                  <a:pt x="318" y="255"/>
                  <a:pt x="304" y="255"/>
                </a:cubicBezTo>
                <a:cubicBezTo>
                  <a:pt x="290" y="255"/>
                  <a:pt x="276" y="241"/>
                  <a:pt x="276" y="226"/>
                </a:cubicBezTo>
                <a:cubicBezTo>
                  <a:pt x="276" y="99"/>
                  <a:pt x="276" y="99"/>
                  <a:pt x="276" y="99"/>
                </a:cubicBezTo>
                <a:cubicBezTo>
                  <a:pt x="254" y="113"/>
                  <a:pt x="254" y="113"/>
                  <a:pt x="254" y="113"/>
                </a:cubicBezTo>
                <a:cubicBezTo>
                  <a:pt x="254" y="120"/>
                  <a:pt x="247" y="120"/>
                  <a:pt x="240" y="120"/>
                </a:cubicBezTo>
                <a:cubicBezTo>
                  <a:pt x="219" y="120"/>
                  <a:pt x="212" y="113"/>
                  <a:pt x="212" y="92"/>
                </a:cubicBezTo>
                <a:cubicBezTo>
                  <a:pt x="212" y="85"/>
                  <a:pt x="212" y="78"/>
                  <a:pt x="219" y="78"/>
                </a:cubicBezTo>
                <a:cubicBezTo>
                  <a:pt x="283" y="7"/>
                  <a:pt x="283" y="7"/>
                  <a:pt x="283" y="7"/>
                </a:cubicBezTo>
                <a:cubicBezTo>
                  <a:pt x="290" y="0"/>
                  <a:pt x="297" y="0"/>
                  <a:pt x="304" y="0"/>
                </a:cubicBezTo>
                <a:cubicBezTo>
                  <a:pt x="311" y="0"/>
                  <a:pt x="318" y="0"/>
                  <a:pt x="325" y="7"/>
                </a:cubicBezTo>
                <a:cubicBezTo>
                  <a:pt x="389" y="78"/>
                  <a:pt x="389" y="78"/>
                  <a:pt x="389" y="78"/>
                </a:cubicBezTo>
                <a:cubicBezTo>
                  <a:pt x="396" y="78"/>
                  <a:pt x="396" y="85"/>
                  <a:pt x="396" y="92"/>
                </a:cubicBezTo>
                <a:cubicBezTo>
                  <a:pt x="396" y="113"/>
                  <a:pt x="389" y="120"/>
                  <a:pt x="367" y="120"/>
                </a:cubicBezTo>
                <a:close/>
                <a:moveTo>
                  <a:pt x="7" y="537"/>
                </a:moveTo>
                <a:lnTo>
                  <a:pt x="7" y="537"/>
                </a:lnTo>
                <a:cubicBezTo>
                  <a:pt x="7" y="530"/>
                  <a:pt x="0" y="523"/>
                  <a:pt x="0" y="516"/>
                </a:cubicBezTo>
                <a:cubicBezTo>
                  <a:pt x="0" y="163"/>
                  <a:pt x="0" y="163"/>
                  <a:pt x="0" y="163"/>
                </a:cubicBezTo>
                <a:cubicBezTo>
                  <a:pt x="0" y="156"/>
                  <a:pt x="7" y="148"/>
                  <a:pt x="14" y="141"/>
                </a:cubicBezTo>
                <a:cubicBezTo>
                  <a:pt x="198" y="318"/>
                  <a:pt x="198" y="318"/>
                  <a:pt x="198" y="318"/>
                </a:cubicBezTo>
                <a:lnTo>
                  <a:pt x="7" y="537"/>
                </a:lnTo>
                <a:close/>
                <a:moveTo>
                  <a:pt x="304" y="424"/>
                </a:moveTo>
                <a:lnTo>
                  <a:pt x="304" y="424"/>
                </a:lnTo>
                <a:cubicBezTo>
                  <a:pt x="382" y="346"/>
                  <a:pt x="382" y="346"/>
                  <a:pt x="382" y="346"/>
                </a:cubicBezTo>
                <a:cubicBezTo>
                  <a:pt x="594" y="537"/>
                  <a:pt x="594" y="537"/>
                  <a:pt x="594" y="537"/>
                </a:cubicBezTo>
                <a:cubicBezTo>
                  <a:pt x="594" y="544"/>
                  <a:pt x="587" y="544"/>
                  <a:pt x="579" y="544"/>
                </a:cubicBezTo>
                <a:cubicBezTo>
                  <a:pt x="28" y="544"/>
                  <a:pt x="28" y="544"/>
                  <a:pt x="28" y="544"/>
                </a:cubicBezTo>
                <a:cubicBezTo>
                  <a:pt x="21" y="544"/>
                  <a:pt x="14" y="544"/>
                  <a:pt x="14" y="537"/>
                </a:cubicBezTo>
                <a:cubicBezTo>
                  <a:pt x="226" y="346"/>
                  <a:pt x="226" y="346"/>
                  <a:pt x="226" y="346"/>
                </a:cubicBezTo>
                <a:lnTo>
                  <a:pt x="304" y="42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3" name="Freeform 159"/>
          <p:cNvSpPr>
            <a:spLocks noChangeArrowheads="1"/>
          </p:cNvSpPr>
          <p:nvPr/>
        </p:nvSpPr>
        <p:spPr bwMode="auto">
          <a:xfrm>
            <a:off x="12277703" y="1799170"/>
            <a:ext cx="579814" cy="524933"/>
          </a:xfrm>
          <a:custGeom>
            <a:avLst/>
            <a:gdLst>
              <a:gd name="T0" fmla="*/ 594 w 602"/>
              <a:gd name="T1" fmla="*/ 537 h 545"/>
              <a:gd name="T2" fmla="*/ 594 w 602"/>
              <a:gd name="T3" fmla="*/ 537 h 545"/>
              <a:gd name="T4" fmla="*/ 410 w 602"/>
              <a:gd name="T5" fmla="*/ 318 h 545"/>
              <a:gd name="T6" fmla="*/ 594 w 602"/>
              <a:gd name="T7" fmla="*/ 141 h 545"/>
              <a:gd name="T8" fmla="*/ 601 w 602"/>
              <a:gd name="T9" fmla="*/ 163 h 545"/>
              <a:gd name="T10" fmla="*/ 601 w 602"/>
              <a:gd name="T11" fmla="*/ 516 h 545"/>
              <a:gd name="T12" fmla="*/ 594 w 602"/>
              <a:gd name="T13" fmla="*/ 537 h 545"/>
              <a:gd name="T14" fmla="*/ 7 w 602"/>
              <a:gd name="T15" fmla="*/ 141 h 545"/>
              <a:gd name="T16" fmla="*/ 7 w 602"/>
              <a:gd name="T17" fmla="*/ 141 h 545"/>
              <a:gd name="T18" fmla="*/ 28 w 602"/>
              <a:gd name="T19" fmla="*/ 134 h 545"/>
              <a:gd name="T20" fmla="*/ 184 w 602"/>
              <a:gd name="T21" fmla="*/ 134 h 545"/>
              <a:gd name="T22" fmla="*/ 176 w 602"/>
              <a:gd name="T23" fmla="*/ 163 h 545"/>
              <a:gd name="T24" fmla="*/ 198 w 602"/>
              <a:gd name="T25" fmla="*/ 198 h 545"/>
              <a:gd name="T26" fmla="*/ 198 w 602"/>
              <a:gd name="T27" fmla="*/ 198 h 545"/>
              <a:gd name="T28" fmla="*/ 261 w 602"/>
              <a:gd name="T29" fmla="*/ 269 h 545"/>
              <a:gd name="T30" fmla="*/ 261 w 602"/>
              <a:gd name="T31" fmla="*/ 269 h 545"/>
              <a:gd name="T32" fmla="*/ 304 w 602"/>
              <a:gd name="T33" fmla="*/ 283 h 545"/>
              <a:gd name="T34" fmla="*/ 339 w 602"/>
              <a:gd name="T35" fmla="*/ 269 h 545"/>
              <a:gd name="T36" fmla="*/ 339 w 602"/>
              <a:gd name="T37" fmla="*/ 269 h 545"/>
              <a:gd name="T38" fmla="*/ 410 w 602"/>
              <a:gd name="T39" fmla="*/ 198 h 545"/>
              <a:gd name="T40" fmla="*/ 410 w 602"/>
              <a:gd name="T41" fmla="*/ 198 h 545"/>
              <a:gd name="T42" fmla="*/ 424 w 602"/>
              <a:gd name="T43" fmla="*/ 163 h 545"/>
              <a:gd name="T44" fmla="*/ 417 w 602"/>
              <a:gd name="T45" fmla="*/ 134 h 545"/>
              <a:gd name="T46" fmla="*/ 572 w 602"/>
              <a:gd name="T47" fmla="*/ 134 h 545"/>
              <a:gd name="T48" fmla="*/ 594 w 602"/>
              <a:gd name="T49" fmla="*/ 141 h 545"/>
              <a:gd name="T50" fmla="*/ 304 w 602"/>
              <a:gd name="T51" fmla="*/ 368 h 545"/>
              <a:gd name="T52" fmla="*/ 7 w 602"/>
              <a:gd name="T53" fmla="*/ 141 h 545"/>
              <a:gd name="T54" fmla="*/ 318 w 602"/>
              <a:gd name="T55" fmla="*/ 248 h 545"/>
              <a:gd name="T56" fmla="*/ 318 w 602"/>
              <a:gd name="T57" fmla="*/ 248 h 545"/>
              <a:gd name="T58" fmla="*/ 304 w 602"/>
              <a:gd name="T59" fmla="*/ 255 h 545"/>
              <a:gd name="T60" fmla="*/ 283 w 602"/>
              <a:gd name="T61" fmla="*/ 248 h 545"/>
              <a:gd name="T62" fmla="*/ 219 w 602"/>
              <a:gd name="T63" fmla="*/ 177 h 545"/>
              <a:gd name="T64" fmla="*/ 205 w 602"/>
              <a:gd name="T65" fmla="*/ 163 h 545"/>
              <a:gd name="T66" fmla="*/ 233 w 602"/>
              <a:gd name="T67" fmla="*/ 134 h 545"/>
              <a:gd name="T68" fmla="*/ 254 w 602"/>
              <a:gd name="T69" fmla="*/ 141 h 545"/>
              <a:gd name="T70" fmla="*/ 276 w 602"/>
              <a:gd name="T71" fmla="*/ 156 h 545"/>
              <a:gd name="T72" fmla="*/ 276 w 602"/>
              <a:gd name="T73" fmla="*/ 28 h 545"/>
              <a:gd name="T74" fmla="*/ 304 w 602"/>
              <a:gd name="T75" fmla="*/ 0 h 545"/>
              <a:gd name="T76" fmla="*/ 332 w 602"/>
              <a:gd name="T77" fmla="*/ 28 h 545"/>
              <a:gd name="T78" fmla="*/ 332 w 602"/>
              <a:gd name="T79" fmla="*/ 156 h 545"/>
              <a:gd name="T80" fmla="*/ 346 w 602"/>
              <a:gd name="T81" fmla="*/ 141 h 545"/>
              <a:gd name="T82" fmla="*/ 367 w 602"/>
              <a:gd name="T83" fmla="*/ 134 h 545"/>
              <a:gd name="T84" fmla="*/ 396 w 602"/>
              <a:gd name="T85" fmla="*/ 163 h 545"/>
              <a:gd name="T86" fmla="*/ 389 w 602"/>
              <a:gd name="T87" fmla="*/ 177 h 545"/>
              <a:gd name="T88" fmla="*/ 318 w 602"/>
              <a:gd name="T89" fmla="*/ 248 h 545"/>
              <a:gd name="T90" fmla="*/ 7 w 602"/>
              <a:gd name="T91" fmla="*/ 537 h 545"/>
              <a:gd name="T92" fmla="*/ 7 w 602"/>
              <a:gd name="T93" fmla="*/ 537 h 545"/>
              <a:gd name="T94" fmla="*/ 0 w 602"/>
              <a:gd name="T95" fmla="*/ 516 h 545"/>
              <a:gd name="T96" fmla="*/ 0 w 602"/>
              <a:gd name="T97" fmla="*/ 163 h 545"/>
              <a:gd name="T98" fmla="*/ 7 w 602"/>
              <a:gd name="T99" fmla="*/ 141 h 545"/>
              <a:gd name="T100" fmla="*/ 191 w 602"/>
              <a:gd name="T101" fmla="*/ 318 h 545"/>
              <a:gd name="T102" fmla="*/ 7 w 602"/>
              <a:gd name="T103" fmla="*/ 537 h 545"/>
              <a:gd name="T104" fmla="*/ 304 w 602"/>
              <a:gd name="T105" fmla="*/ 424 h 545"/>
              <a:gd name="T106" fmla="*/ 304 w 602"/>
              <a:gd name="T107" fmla="*/ 424 h 545"/>
              <a:gd name="T108" fmla="*/ 382 w 602"/>
              <a:gd name="T109" fmla="*/ 346 h 545"/>
              <a:gd name="T110" fmla="*/ 594 w 602"/>
              <a:gd name="T111" fmla="*/ 537 h 545"/>
              <a:gd name="T112" fmla="*/ 572 w 602"/>
              <a:gd name="T113" fmla="*/ 544 h 545"/>
              <a:gd name="T114" fmla="*/ 28 w 602"/>
              <a:gd name="T115" fmla="*/ 544 h 545"/>
              <a:gd name="T116" fmla="*/ 7 w 602"/>
              <a:gd name="T117" fmla="*/ 537 h 545"/>
              <a:gd name="T118" fmla="*/ 226 w 602"/>
              <a:gd name="T119" fmla="*/ 346 h 545"/>
              <a:gd name="T120" fmla="*/ 304 w 602"/>
              <a:gd name="T121" fmla="*/ 4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2" h="545">
                <a:moveTo>
                  <a:pt x="594" y="537"/>
                </a:moveTo>
                <a:lnTo>
                  <a:pt x="594" y="537"/>
                </a:lnTo>
                <a:cubicBezTo>
                  <a:pt x="410" y="318"/>
                  <a:pt x="410" y="318"/>
                  <a:pt x="410" y="318"/>
                </a:cubicBezTo>
                <a:cubicBezTo>
                  <a:pt x="594" y="141"/>
                  <a:pt x="594" y="141"/>
                  <a:pt x="594" y="141"/>
                </a:cubicBezTo>
                <a:cubicBezTo>
                  <a:pt x="601" y="148"/>
                  <a:pt x="601" y="156"/>
                  <a:pt x="601" y="163"/>
                </a:cubicBezTo>
                <a:cubicBezTo>
                  <a:pt x="601" y="516"/>
                  <a:pt x="601" y="516"/>
                  <a:pt x="601" y="516"/>
                </a:cubicBezTo>
                <a:cubicBezTo>
                  <a:pt x="601" y="523"/>
                  <a:pt x="601" y="530"/>
                  <a:pt x="594" y="537"/>
                </a:cubicBezTo>
                <a:close/>
                <a:moveTo>
                  <a:pt x="7" y="141"/>
                </a:moveTo>
                <a:lnTo>
                  <a:pt x="7" y="141"/>
                </a:lnTo>
                <a:cubicBezTo>
                  <a:pt x="14" y="134"/>
                  <a:pt x="21" y="134"/>
                  <a:pt x="28" y="134"/>
                </a:cubicBezTo>
                <a:cubicBezTo>
                  <a:pt x="184" y="134"/>
                  <a:pt x="184" y="134"/>
                  <a:pt x="184" y="134"/>
                </a:cubicBezTo>
                <a:cubicBezTo>
                  <a:pt x="184" y="141"/>
                  <a:pt x="176" y="148"/>
                  <a:pt x="176" y="163"/>
                </a:cubicBezTo>
                <a:cubicBezTo>
                  <a:pt x="176" y="177"/>
                  <a:pt x="184" y="191"/>
                  <a:pt x="198" y="198"/>
                </a:cubicBezTo>
                <a:lnTo>
                  <a:pt x="198" y="198"/>
                </a:lnTo>
                <a:cubicBezTo>
                  <a:pt x="261" y="269"/>
                  <a:pt x="261" y="269"/>
                  <a:pt x="261" y="269"/>
                </a:cubicBezTo>
                <a:lnTo>
                  <a:pt x="261" y="269"/>
                </a:lnTo>
                <a:cubicBezTo>
                  <a:pt x="269" y="276"/>
                  <a:pt x="283" y="283"/>
                  <a:pt x="304" y="283"/>
                </a:cubicBezTo>
                <a:cubicBezTo>
                  <a:pt x="318" y="283"/>
                  <a:pt x="332" y="276"/>
                  <a:pt x="339" y="269"/>
                </a:cubicBezTo>
                <a:lnTo>
                  <a:pt x="339" y="269"/>
                </a:lnTo>
                <a:cubicBezTo>
                  <a:pt x="410" y="198"/>
                  <a:pt x="410" y="198"/>
                  <a:pt x="410" y="198"/>
                </a:cubicBezTo>
                <a:lnTo>
                  <a:pt x="410" y="198"/>
                </a:lnTo>
                <a:cubicBezTo>
                  <a:pt x="417" y="191"/>
                  <a:pt x="424" y="177"/>
                  <a:pt x="424" y="163"/>
                </a:cubicBezTo>
                <a:cubicBezTo>
                  <a:pt x="424" y="148"/>
                  <a:pt x="424" y="141"/>
                  <a:pt x="417" y="134"/>
                </a:cubicBezTo>
                <a:cubicBezTo>
                  <a:pt x="572" y="134"/>
                  <a:pt x="572" y="134"/>
                  <a:pt x="572" y="134"/>
                </a:cubicBezTo>
                <a:cubicBezTo>
                  <a:pt x="579" y="134"/>
                  <a:pt x="586" y="134"/>
                  <a:pt x="594" y="141"/>
                </a:cubicBezTo>
                <a:cubicBezTo>
                  <a:pt x="304" y="368"/>
                  <a:pt x="304" y="368"/>
                  <a:pt x="304" y="368"/>
                </a:cubicBezTo>
                <a:lnTo>
                  <a:pt x="7" y="141"/>
                </a:lnTo>
                <a:close/>
                <a:moveTo>
                  <a:pt x="318" y="248"/>
                </a:moveTo>
                <a:lnTo>
                  <a:pt x="318" y="248"/>
                </a:lnTo>
                <a:cubicBezTo>
                  <a:pt x="318" y="255"/>
                  <a:pt x="311" y="255"/>
                  <a:pt x="304" y="255"/>
                </a:cubicBezTo>
                <a:cubicBezTo>
                  <a:pt x="297" y="255"/>
                  <a:pt x="290" y="255"/>
                  <a:pt x="283" y="248"/>
                </a:cubicBezTo>
                <a:cubicBezTo>
                  <a:pt x="219" y="177"/>
                  <a:pt x="219" y="177"/>
                  <a:pt x="219" y="177"/>
                </a:cubicBezTo>
                <a:cubicBezTo>
                  <a:pt x="212" y="177"/>
                  <a:pt x="205" y="170"/>
                  <a:pt x="205" y="163"/>
                </a:cubicBezTo>
                <a:cubicBezTo>
                  <a:pt x="205" y="141"/>
                  <a:pt x="219" y="134"/>
                  <a:pt x="233" y="134"/>
                </a:cubicBezTo>
                <a:cubicBezTo>
                  <a:pt x="240" y="134"/>
                  <a:pt x="247" y="134"/>
                  <a:pt x="254" y="141"/>
                </a:cubicBezTo>
                <a:cubicBezTo>
                  <a:pt x="276" y="156"/>
                  <a:pt x="276" y="156"/>
                  <a:pt x="276" y="156"/>
                </a:cubicBezTo>
                <a:cubicBezTo>
                  <a:pt x="276" y="28"/>
                  <a:pt x="276" y="28"/>
                  <a:pt x="276" y="28"/>
                </a:cubicBezTo>
                <a:cubicBezTo>
                  <a:pt x="276" y="14"/>
                  <a:pt x="283" y="0"/>
                  <a:pt x="304" y="0"/>
                </a:cubicBezTo>
                <a:cubicBezTo>
                  <a:pt x="318" y="0"/>
                  <a:pt x="332" y="14"/>
                  <a:pt x="332" y="28"/>
                </a:cubicBezTo>
                <a:cubicBezTo>
                  <a:pt x="332" y="156"/>
                  <a:pt x="332" y="156"/>
                  <a:pt x="332" y="156"/>
                </a:cubicBezTo>
                <a:cubicBezTo>
                  <a:pt x="346" y="141"/>
                  <a:pt x="346" y="141"/>
                  <a:pt x="346" y="141"/>
                </a:cubicBezTo>
                <a:cubicBezTo>
                  <a:pt x="353" y="134"/>
                  <a:pt x="360" y="134"/>
                  <a:pt x="367" y="134"/>
                </a:cubicBezTo>
                <a:cubicBezTo>
                  <a:pt x="382" y="134"/>
                  <a:pt x="396" y="141"/>
                  <a:pt x="396" y="163"/>
                </a:cubicBezTo>
                <a:cubicBezTo>
                  <a:pt x="396" y="170"/>
                  <a:pt x="396" y="177"/>
                  <a:pt x="389" y="177"/>
                </a:cubicBezTo>
                <a:lnTo>
                  <a:pt x="318" y="248"/>
                </a:lnTo>
                <a:close/>
                <a:moveTo>
                  <a:pt x="7" y="537"/>
                </a:moveTo>
                <a:lnTo>
                  <a:pt x="7" y="537"/>
                </a:lnTo>
                <a:cubicBezTo>
                  <a:pt x="0" y="530"/>
                  <a:pt x="0" y="523"/>
                  <a:pt x="0" y="516"/>
                </a:cubicBezTo>
                <a:cubicBezTo>
                  <a:pt x="0" y="163"/>
                  <a:pt x="0" y="163"/>
                  <a:pt x="0" y="163"/>
                </a:cubicBezTo>
                <a:cubicBezTo>
                  <a:pt x="0" y="156"/>
                  <a:pt x="0" y="148"/>
                  <a:pt x="7" y="141"/>
                </a:cubicBezTo>
                <a:cubicBezTo>
                  <a:pt x="191" y="318"/>
                  <a:pt x="191" y="318"/>
                  <a:pt x="191" y="318"/>
                </a:cubicBezTo>
                <a:lnTo>
                  <a:pt x="7" y="537"/>
                </a:lnTo>
                <a:close/>
                <a:moveTo>
                  <a:pt x="304" y="424"/>
                </a:moveTo>
                <a:lnTo>
                  <a:pt x="304" y="424"/>
                </a:lnTo>
                <a:cubicBezTo>
                  <a:pt x="382" y="346"/>
                  <a:pt x="382" y="346"/>
                  <a:pt x="382" y="346"/>
                </a:cubicBezTo>
                <a:cubicBezTo>
                  <a:pt x="594" y="537"/>
                  <a:pt x="594" y="537"/>
                  <a:pt x="594" y="537"/>
                </a:cubicBezTo>
                <a:cubicBezTo>
                  <a:pt x="586" y="544"/>
                  <a:pt x="579" y="544"/>
                  <a:pt x="572" y="544"/>
                </a:cubicBezTo>
                <a:cubicBezTo>
                  <a:pt x="28" y="544"/>
                  <a:pt x="28" y="544"/>
                  <a:pt x="28" y="544"/>
                </a:cubicBezTo>
                <a:cubicBezTo>
                  <a:pt x="21" y="544"/>
                  <a:pt x="14" y="544"/>
                  <a:pt x="7" y="537"/>
                </a:cubicBezTo>
                <a:cubicBezTo>
                  <a:pt x="226" y="346"/>
                  <a:pt x="226" y="346"/>
                  <a:pt x="226" y="346"/>
                </a:cubicBezTo>
                <a:lnTo>
                  <a:pt x="304" y="42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4" name="Freeform 160"/>
          <p:cNvSpPr>
            <a:spLocks noChangeArrowheads="1"/>
          </p:cNvSpPr>
          <p:nvPr/>
        </p:nvSpPr>
        <p:spPr bwMode="auto">
          <a:xfrm>
            <a:off x="11266200" y="1862668"/>
            <a:ext cx="575583" cy="402168"/>
          </a:xfrm>
          <a:custGeom>
            <a:avLst/>
            <a:gdLst>
              <a:gd name="T0" fmla="*/ 410 w 601"/>
              <a:gd name="T1" fmla="*/ 191 h 418"/>
              <a:gd name="T2" fmla="*/ 410 w 601"/>
              <a:gd name="T3" fmla="*/ 191 h 418"/>
              <a:gd name="T4" fmla="*/ 593 w 601"/>
              <a:gd name="T5" fmla="*/ 7 h 418"/>
              <a:gd name="T6" fmla="*/ 600 w 601"/>
              <a:gd name="T7" fmla="*/ 28 h 418"/>
              <a:gd name="T8" fmla="*/ 600 w 601"/>
              <a:gd name="T9" fmla="*/ 388 h 418"/>
              <a:gd name="T10" fmla="*/ 593 w 601"/>
              <a:gd name="T11" fmla="*/ 410 h 418"/>
              <a:gd name="T12" fmla="*/ 410 w 601"/>
              <a:gd name="T13" fmla="*/ 191 h 418"/>
              <a:gd name="T14" fmla="*/ 7 w 601"/>
              <a:gd name="T15" fmla="*/ 7 h 418"/>
              <a:gd name="T16" fmla="*/ 7 w 601"/>
              <a:gd name="T17" fmla="*/ 7 h 418"/>
              <a:gd name="T18" fmla="*/ 28 w 601"/>
              <a:gd name="T19" fmla="*/ 0 h 418"/>
              <a:gd name="T20" fmla="*/ 572 w 601"/>
              <a:gd name="T21" fmla="*/ 0 h 418"/>
              <a:gd name="T22" fmla="*/ 593 w 601"/>
              <a:gd name="T23" fmla="*/ 7 h 418"/>
              <a:gd name="T24" fmla="*/ 297 w 601"/>
              <a:gd name="T25" fmla="*/ 240 h 418"/>
              <a:gd name="T26" fmla="*/ 7 w 601"/>
              <a:gd name="T27" fmla="*/ 7 h 418"/>
              <a:gd name="T28" fmla="*/ 7 w 601"/>
              <a:gd name="T29" fmla="*/ 410 h 418"/>
              <a:gd name="T30" fmla="*/ 7 w 601"/>
              <a:gd name="T31" fmla="*/ 410 h 418"/>
              <a:gd name="T32" fmla="*/ 0 w 601"/>
              <a:gd name="T33" fmla="*/ 388 h 418"/>
              <a:gd name="T34" fmla="*/ 0 w 601"/>
              <a:gd name="T35" fmla="*/ 28 h 418"/>
              <a:gd name="T36" fmla="*/ 7 w 601"/>
              <a:gd name="T37" fmla="*/ 7 h 418"/>
              <a:gd name="T38" fmla="*/ 191 w 601"/>
              <a:gd name="T39" fmla="*/ 191 h 418"/>
              <a:gd name="T40" fmla="*/ 7 w 601"/>
              <a:gd name="T41" fmla="*/ 410 h 418"/>
              <a:gd name="T42" fmla="*/ 297 w 601"/>
              <a:gd name="T43" fmla="*/ 297 h 418"/>
              <a:gd name="T44" fmla="*/ 297 w 601"/>
              <a:gd name="T45" fmla="*/ 297 h 418"/>
              <a:gd name="T46" fmla="*/ 374 w 601"/>
              <a:gd name="T47" fmla="*/ 219 h 418"/>
              <a:gd name="T48" fmla="*/ 593 w 601"/>
              <a:gd name="T49" fmla="*/ 410 h 418"/>
              <a:gd name="T50" fmla="*/ 572 w 601"/>
              <a:gd name="T51" fmla="*/ 417 h 418"/>
              <a:gd name="T52" fmla="*/ 28 w 601"/>
              <a:gd name="T53" fmla="*/ 417 h 418"/>
              <a:gd name="T54" fmla="*/ 7 w 601"/>
              <a:gd name="T55" fmla="*/ 410 h 418"/>
              <a:gd name="T56" fmla="*/ 219 w 601"/>
              <a:gd name="T57" fmla="*/ 219 h 418"/>
              <a:gd name="T58" fmla="*/ 297 w 601"/>
              <a:gd name="T59" fmla="*/ 29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1" h="418">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5" name="Freeform 161"/>
          <p:cNvSpPr>
            <a:spLocks noChangeArrowheads="1"/>
          </p:cNvSpPr>
          <p:nvPr/>
        </p:nvSpPr>
        <p:spPr bwMode="auto">
          <a:xfrm>
            <a:off x="10246234" y="1807636"/>
            <a:ext cx="584048" cy="508000"/>
          </a:xfrm>
          <a:custGeom>
            <a:avLst/>
            <a:gdLst>
              <a:gd name="T0" fmla="*/ 579 w 608"/>
              <a:gd name="T1" fmla="*/ 530 h 531"/>
              <a:gd name="T2" fmla="*/ 579 w 608"/>
              <a:gd name="T3" fmla="*/ 530 h 531"/>
              <a:gd name="T4" fmla="*/ 28 w 608"/>
              <a:gd name="T5" fmla="*/ 530 h 531"/>
              <a:gd name="T6" fmla="*/ 0 w 608"/>
              <a:gd name="T7" fmla="*/ 502 h 531"/>
              <a:gd name="T8" fmla="*/ 0 w 608"/>
              <a:gd name="T9" fmla="*/ 28 h 531"/>
              <a:gd name="T10" fmla="*/ 28 w 608"/>
              <a:gd name="T11" fmla="*/ 0 h 531"/>
              <a:gd name="T12" fmla="*/ 579 w 608"/>
              <a:gd name="T13" fmla="*/ 0 h 531"/>
              <a:gd name="T14" fmla="*/ 607 w 608"/>
              <a:gd name="T15" fmla="*/ 28 h 531"/>
              <a:gd name="T16" fmla="*/ 607 w 608"/>
              <a:gd name="T17" fmla="*/ 502 h 531"/>
              <a:gd name="T18" fmla="*/ 579 w 608"/>
              <a:gd name="T19" fmla="*/ 530 h 531"/>
              <a:gd name="T20" fmla="*/ 56 w 608"/>
              <a:gd name="T21" fmla="*/ 28 h 531"/>
              <a:gd name="T22" fmla="*/ 56 w 608"/>
              <a:gd name="T23" fmla="*/ 28 h 531"/>
              <a:gd name="T24" fmla="*/ 28 w 608"/>
              <a:gd name="T25" fmla="*/ 57 h 531"/>
              <a:gd name="T26" fmla="*/ 56 w 608"/>
              <a:gd name="T27" fmla="*/ 85 h 531"/>
              <a:gd name="T28" fmla="*/ 84 w 608"/>
              <a:gd name="T29" fmla="*/ 57 h 531"/>
              <a:gd name="T30" fmla="*/ 56 w 608"/>
              <a:gd name="T31" fmla="*/ 28 h 531"/>
              <a:gd name="T32" fmla="*/ 141 w 608"/>
              <a:gd name="T33" fmla="*/ 28 h 531"/>
              <a:gd name="T34" fmla="*/ 141 w 608"/>
              <a:gd name="T35" fmla="*/ 28 h 531"/>
              <a:gd name="T36" fmla="*/ 113 w 608"/>
              <a:gd name="T37" fmla="*/ 57 h 531"/>
              <a:gd name="T38" fmla="*/ 141 w 608"/>
              <a:gd name="T39" fmla="*/ 85 h 531"/>
              <a:gd name="T40" fmla="*/ 169 w 608"/>
              <a:gd name="T41" fmla="*/ 57 h 531"/>
              <a:gd name="T42" fmla="*/ 141 w 608"/>
              <a:gd name="T43" fmla="*/ 28 h 531"/>
              <a:gd name="T44" fmla="*/ 226 w 608"/>
              <a:gd name="T45" fmla="*/ 28 h 531"/>
              <a:gd name="T46" fmla="*/ 226 w 608"/>
              <a:gd name="T47" fmla="*/ 28 h 531"/>
              <a:gd name="T48" fmla="*/ 197 w 608"/>
              <a:gd name="T49" fmla="*/ 57 h 531"/>
              <a:gd name="T50" fmla="*/ 226 w 608"/>
              <a:gd name="T51" fmla="*/ 85 h 531"/>
              <a:gd name="T52" fmla="*/ 254 w 608"/>
              <a:gd name="T53" fmla="*/ 57 h 531"/>
              <a:gd name="T54" fmla="*/ 226 w 608"/>
              <a:gd name="T55" fmla="*/ 28 h 531"/>
              <a:gd name="T56" fmla="*/ 579 w 608"/>
              <a:gd name="T57" fmla="*/ 113 h 531"/>
              <a:gd name="T58" fmla="*/ 579 w 608"/>
              <a:gd name="T59" fmla="*/ 113 h 531"/>
              <a:gd name="T60" fmla="*/ 551 w 608"/>
              <a:gd name="T61" fmla="*/ 113 h 531"/>
              <a:gd name="T62" fmla="*/ 56 w 608"/>
              <a:gd name="T63" fmla="*/ 113 h 531"/>
              <a:gd name="T64" fmla="*/ 28 w 608"/>
              <a:gd name="T65" fmla="*/ 113 h 531"/>
              <a:gd name="T66" fmla="*/ 28 w 608"/>
              <a:gd name="T67" fmla="*/ 502 h 531"/>
              <a:gd name="T68" fmla="*/ 579 w 608"/>
              <a:gd name="T69" fmla="*/ 502 h 531"/>
              <a:gd name="T70" fmla="*/ 579 w 608"/>
              <a:gd name="T71" fmla="*/ 113 h 531"/>
              <a:gd name="T72" fmla="*/ 219 w 608"/>
              <a:gd name="T73" fmla="*/ 226 h 531"/>
              <a:gd name="T74" fmla="*/ 219 w 608"/>
              <a:gd name="T75" fmla="*/ 226 h 531"/>
              <a:gd name="T76" fmla="*/ 254 w 608"/>
              <a:gd name="T77" fmla="*/ 226 h 531"/>
              <a:gd name="T78" fmla="*/ 304 w 608"/>
              <a:gd name="T79" fmla="*/ 276 h 531"/>
              <a:gd name="T80" fmla="*/ 353 w 608"/>
              <a:gd name="T81" fmla="*/ 226 h 531"/>
              <a:gd name="T82" fmla="*/ 388 w 608"/>
              <a:gd name="T83" fmla="*/ 226 h 531"/>
              <a:gd name="T84" fmla="*/ 388 w 608"/>
              <a:gd name="T85" fmla="*/ 269 h 531"/>
              <a:gd name="T86" fmla="*/ 346 w 608"/>
              <a:gd name="T87" fmla="*/ 311 h 531"/>
              <a:gd name="T88" fmla="*/ 388 w 608"/>
              <a:gd name="T89" fmla="*/ 361 h 531"/>
              <a:gd name="T90" fmla="*/ 388 w 608"/>
              <a:gd name="T91" fmla="*/ 403 h 531"/>
              <a:gd name="T92" fmla="*/ 353 w 608"/>
              <a:gd name="T93" fmla="*/ 403 h 531"/>
              <a:gd name="T94" fmla="*/ 304 w 608"/>
              <a:gd name="T95" fmla="*/ 354 h 531"/>
              <a:gd name="T96" fmla="*/ 254 w 608"/>
              <a:gd name="T97" fmla="*/ 403 h 531"/>
              <a:gd name="T98" fmla="*/ 219 w 608"/>
              <a:gd name="T99" fmla="*/ 403 h 531"/>
              <a:gd name="T100" fmla="*/ 219 w 608"/>
              <a:gd name="T101" fmla="*/ 361 h 531"/>
              <a:gd name="T102" fmla="*/ 261 w 608"/>
              <a:gd name="T103" fmla="*/ 311 h 531"/>
              <a:gd name="T104" fmla="*/ 219 w 608"/>
              <a:gd name="T105" fmla="*/ 269 h 531"/>
              <a:gd name="T106" fmla="*/ 219 w 608"/>
              <a:gd name="T107" fmla="*/ 226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8" h="531">
                <a:moveTo>
                  <a:pt x="579" y="530"/>
                </a:moveTo>
                <a:lnTo>
                  <a:pt x="579" y="530"/>
                </a:lnTo>
                <a:cubicBezTo>
                  <a:pt x="28" y="530"/>
                  <a:pt x="28" y="530"/>
                  <a:pt x="28" y="530"/>
                </a:cubicBezTo>
                <a:cubicBezTo>
                  <a:pt x="14" y="530"/>
                  <a:pt x="0" y="516"/>
                  <a:pt x="0" y="502"/>
                </a:cubicBezTo>
                <a:cubicBezTo>
                  <a:pt x="0" y="28"/>
                  <a:pt x="0" y="28"/>
                  <a:pt x="0" y="28"/>
                </a:cubicBezTo>
                <a:cubicBezTo>
                  <a:pt x="0" y="14"/>
                  <a:pt x="14" y="0"/>
                  <a:pt x="28" y="0"/>
                </a:cubicBezTo>
                <a:cubicBezTo>
                  <a:pt x="579" y="0"/>
                  <a:pt x="579" y="0"/>
                  <a:pt x="579" y="0"/>
                </a:cubicBezTo>
                <a:cubicBezTo>
                  <a:pt x="593" y="0"/>
                  <a:pt x="607" y="14"/>
                  <a:pt x="607" y="28"/>
                </a:cubicBezTo>
                <a:cubicBezTo>
                  <a:pt x="607" y="502"/>
                  <a:pt x="607" y="502"/>
                  <a:pt x="607" y="502"/>
                </a:cubicBezTo>
                <a:cubicBezTo>
                  <a:pt x="607" y="516"/>
                  <a:pt x="593" y="530"/>
                  <a:pt x="579" y="530"/>
                </a:cubicBezTo>
                <a:close/>
                <a:moveTo>
                  <a:pt x="56" y="28"/>
                </a:moveTo>
                <a:lnTo>
                  <a:pt x="56" y="28"/>
                </a:lnTo>
                <a:cubicBezTo>
                  <a:pt x="42" y="28"/>
                  <a:pt x="28" y="43"/>
                  <a:pt x="28" y="57"/>
                </a:cubicBezTo>
                <a:cubicBezTo>
                  <a:pt x="28" y="78"/>
                  <a:pt x="42" y="85"/>
                  <a:pt x="56" y="85"/>
                </a:cubicBezTo>
                <a:cubicBezTo>
                  <a:pt x="77" y="85"/>
                  <a:pt x="84" y="78"/>
                  <a:pt x="84" y="57"/>
                </a:cubicBezTo>
                <a:cubicBezTo>
                  <a:pt x="84" y="43"/>
                  <a:pt x="77" y="28"/>
                  <a:pt x="56" y="28"/>
                </a:cubicBezTo>
                <a:close/>
                <a:moveTo>
                  <a:pt x="141" y="28"/>
                </a:moveTo>
                <a:lnTo>
                  <a:pt x="141" y="28"/>
                </a:lnTo>
                <a:cubicBezTo>
                  <a:pt x="127" y="28"/>
                  <a:pt x="113" y="43"/>
                  <a:pt x="113" y="57"/>
                </a:cubicBezTo>
                <a:cubicBezTo>
                  <a:pt x="113" y="78"/>
                  <a:pt x="127" y="85"/>
                  <a:pt x="141" y="85"/>
                </a:cubicBezTo>
                <a:cubicBezTo>
                  <a:pt x="162" y="85"/>
                  <a:pt x="169" y="78"/>
                  <a:pt x="169" y="57"/>
                </a:cubicBezTo>
                <a:cubicBezTo>
                  <a:pt x="169" y="43"/>
                  <a:pt x="162" y="28"/>
                  <a:pt x="141" y="28"/>
                </a:cubicBezTo>
                <a:close/>
                <a:moveTo>
                  <a:pt x="226" y="28"/>
                </a:moveTo>
                <a:lnTo>
                  <a:pt x="226" y="28"/>
                </a:lnTo>
                <a:cubicBezTo>
                  <a:pt x="212" y="28"/>
                  <a:pt x="197" y="43"/>
                  <a:pt x="197" y="57"/>
                </a:cubicBezTo>
                <a:cubicBezTo>
                  <a:pt x="197" y="78"/>
                  <a:pt x="212" y="85"/>
                  <a:pt x="226" y="85"/>
                </a:cubicBezTo>
                <a:cubicBezTo>
                  <a:pt x="247" y="85"/>
                  <a:pt x="254" y="78"/>
                  <a:pt x="254" y="57"/>
                </a:cubicBezTo>
                <a:cubicBezTo>
                  <a:pt x="254" y="43"/>
                  <a:pt x="247" y="28"/>
                  <a:pt x="226" y="28"/>
                </a:cubicBezTo>
                <a:close/>
                <a:moveTo>
                  <a:pt x="579" y="113"/>
                </a:moveTo>
                <a:lnTo>
                  <a:pt x="579" y="113"/>
                </a:lnTo>
                <a:cubicBezTo>
                  <a:pt x="551" y="113"/>
                  <a:pt x="551" y="113"/>
                  <a:pt x="551" y="113"/>
                </a:cubicBezTo>
                <a:cubicBezTo>
                  <a:pt x="56" y="113"/>
                  <a:pt x="56" y="113"/>
                  <a:pt x="56" y="113"/>
                </a:cubicBezTo>
                <a:cubicBezTo>
                  <a:pt x="28" y="113"/>
                  <a:pt x="28" y="113"/>
                  <a:pt x="28" y="113"/>
                </a:cubicBezTo>
                <a:cubicBezTo>
                  <a:pt x="28" y="502"/>
                  <a:pt x="28" y="502"/>
                  <a:pt x="28" y="502"/>
                </a:cubicBezTo>
                <a:cubicBezTo>
                  <a:pt x="579" y="502"/>
                  <a:pt x="579" y="502"/>
                  <a:pt x="579" y="502"/>
                </a:cubicBezTo>
                <a:lnTo>
                  <a:pt x="579" y="113"/>
                </a:lnTo>
                <a:close/>
                <a:moveTo>
                  <a:pt x="219" y="226"/>
                </a:moveTo>
                <a:lnTo>
                  <a:pt x="219" y="226"/>
                </a:lnTo>
                <a:cubicBezTo>
                  <a:pt x="226" y="219"/>
                  <a:pt x="247" y="219"/>
                  <a:pt x="254" y="226"/>
                </a:cubicBezTo>
                <a:cubicBezTo>
                  <a:pt x="304" y="276"/>
                  <a:pt x="304" y="276"/>
                  <a:pt x="304" y="276"/>
                </a:cubicBezTo>
                <a:cubicBezTo>
                  <a:pt x="353" y="226"/>
                  <a:pt x="353" y="226"/>
                  <a:pt x="353" y="226"/>
                </a:cubicBezTo>
                <a:cubicBezTo>
                  <a:pt x="360" y="219"/>
                  <a:pt x="381" y="219"/>
                  <a:pt x="388" y="226"/>
                </a:cubicBezTo>
                <a:cubicBezTo>
                  <a:pt x="403" y="241"/>
                  <a:pt x="403" y="255"/>
                  <a:pt x="388" y="269"/>
                </a:cubicBezTo>
                <a:cubicBezTo>
                  <a:pt x="346" y="311"/>
                  <a:pt x="346" y="311"/>
                  <a:pt x="346" y="311"/>
                </a:cubicBezTo>
                <a:cubicBezTo>
                  <a:pt x="388" y="361"/>
                  <a:pt x="388" y="361"/>
                  <a:pt x="388" y="361"/>
                </a:cubicBezTo>
                <a:cubicBezTo>
                  <a:pt x="403" y="368"/>
                  <a:pt x="403" y="389"/>
                  <a:pt x="388" y="403"/>
                </a:cubicBezTo>
                <a:cubicBezTo>
                  <a:pt x="381" y="410"/>
                  <a:pt x="360" y="410"/>
                  <a:pt x="353" y="403"/>
                </a:cubicBezTo>
                <a:cubicBezTo>
                  <a:pt x="304" y="354"/>
                  <a:pt x="304" y="354"/>
                  <a:pt x="304" y="354"/>
                </a:cubicBezTo>
                <a:cubicBezTo>
                  <a:pt x="254" y="403"/>
                  <a:pt x="254" y="403"/>
                  <a:pt x="254" y="403"/>
                </a:cubicBezTo>
                <a:cubicBezTo>
                  <a:pt x="247" y="410"/>
                  <a:pt x="226" y="410"/>
                  <a:pt x="219" y="403"/>
                </a:cubicBezTo>
                <a:cubicBezTo>
                  <a:pt x="205" y="389"/>
                  <a:pt x="205" y="368"/>
                  <a:pt x="219" y="361"/>
                </a:cubicBezTo>
                <a:cubicBezTo>
                  <a:pt x="261" y="311"/>
                  <a:pt x="261" y="311"/>
                  <a:pt x="261" y="311"/>
                </a:cubicBezTo>
                <a:cubicBezTo>
                  <a:pt x="219" y="269"/>
                  <a:pt x="219" y="269"/>
                  <a:pt x="219" y="269"/>
                </a:cubicBezTo>
                <a:cubicBezTo>
                  <a:pt x="205" y="255"/>
                  <a:pt x="205" y="241"/>
                  <a:pt x="219" y="22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6" name="Freeform 162"/>
          <p:cNvSpPr>
            <a:spLocks noChangeArrowheads="1"/>
          </p:cNvSpPr>
          <p:nvPr/>
        </p:nvSpPr>
        <p:spPr bwMode="auto">
          <a:xfrm>
            <a:off x="9238964" y="1807636"/>
            <a:ext cx="575583" cy="508000"/>
          </a:xfrm>
          <a:custGeom>
            <a:avLst/>
            <a:gdLst>
              <a:gd name="T0" fmla="*/ 572 w 601"/>
              <a:gd name="T1" fmla="*/ 530 h 531"/>
              <a:gd name="T2" fmla="*/ 572 w 601"/>
              <a:gd name="T3" fmla="*/ 530 h 531"/>
              <a:gd name="T4" fmla="*/ 28 w 601"/>
              <a:gd name="T5" fmla="*/ 530 h 531"/>
              <a:gd name="T6" fmla="*/ 0 w 601"/>
              <a:gd name="T7" fmla="*/ 502 h 531"/>
              <a:gd name="T8" fmla="*/ 0 w 601"/>
              <a:gd name="T9" fmla="*/ 28 h 531"/>
              <a:gd name="T10" fmla="*/ 28 w 601"/>
              <a:gd name="T11" fmla="*/ 0 h 531"/>
              <a:gd name="T12" fmla="*/ 572 w 601"/>
              <a:gd name="T13" fmla="*/ 0 h 531"/>
              <a:gd name="T14" fmla="*/ 600 w 601"/>
              <a:gd name="T15" fmla="*/ 28 h 531"/>
              <a:gd name="T16" fmla="*/ 600 w 601"/>
              <a:gd name="T17" fmla="*/ 502 h 531"/>
              <a:gd name="T18" fmla="*/ 572 w 601"/>
              <a:gd name="T19" fmla="*/ 530 h 531"/>
              <a:gd name="T20" fmla="*/ 56 w 601"/>
              <a:gd name="T21" fmla="*/ 28 h 531"/>
              <a:gd name="T22" fmla="*/ 56 w 601"/>
              <a:gd name="T23" fmla="*/ 28 h 531"/>
              <a:gd name="T24" fmla="*/ 28 w 601"/>
              <a:gd name="T25" fmla="*/ 57 h 531"/>
              <a:gd name="T26" fmla="*/ 56 w 601"/>
              <a:gd name="T27" fmla="*/ 85 h 531"/>
              <a:gd name="T28" fmla="*/ 84 w 601"/>
              <a:gd name="T29" fmla="*/ 57 h 531"/>
              <a:gd name="T30" fmla="*/ 56 w 601"/>
              <a:gd name="T31" fmla="*/ 28 h 531"/>
              <a:gd name="T32" fmla="*/ 141 w 601"/>
              <a:gd name="T33" fmla="*/ 28 h 531"/>
              <a:gd name="T34" fmla="*/ 141 w 601"/>
              <a:gd name="T35" fmla="*/ 28 h 531"/>
              <a:gd name="T36" fmla="*/ 113 w 601"/>
              <a:gd name="T37" fmla="*/ 57 h 531"/>
              <a:gd name="T38" fmla="*/ 141 w 601"/>
              <a:gd name="T39" fmla="*/ 85 h 531"/>
              <a:gd name="T40" fmla="*/ 169 w 601"/>
              <a:gd name="T41" fmla="*/ 57 h 531"/>
              <a:gd name="T42" fmla="*/ 141 w 601"/>
              <a:gd name="T43" fmla="*/ 28 h 531"/>
              <a:gd name="T44" fmla="*/ 226 w 601"/>
              <a:gd name="T45" fmla="*/ 28 h 531"/>
              <a:gd name="T46" fmla="*/ 226 w 601"/>
              <a:gd name="T47" fmla="*/ 28 h 531"/>
              <a:gd name="T48" fmla="*/ 197 w 601"/>
              <a:gd name="T49" fmla="*/ 57 h 531"/>
              <a:gd name="T50" fmla="*/ 226 w 601"/>
              <a:gd name="T51" fmla="*/ 85 h 531"/>
              <a:gd name="T52" fmla="*/ 254 w 601"/>
              <a:gd name="T53" fmla="*/ 57 h 531"/>
              <a:gd name="T54" fmla="*/ 226 w 601"/>
              <a:gd name="T55" fmla="*/ 28 h 531"/>
              <a:gd name="T56" fmla="*/ 572 w 601"/>
              <a:gd name="T57" fmla="*/ 113 h 531"/>
              <a:gd name="T58" fmla="*/ 572 w 601"/>
              <a:gd name="T59" fmla="*/ 113 h 531"/>
              <a:gd name="T60" fmla="*/ 544 w 601"/>
              <a:gd name="T61" fmla="*/ 113 h 531"/>
              <a:gd name="T62" fmla="*/ 56 w 601"/>
              <a:gd name="T63" fmla="*/ 113 h 531"/>
              <a:gd name="T64" fmla="*/ 28 w 601"/>
              <a:gd name="T65" fmla="*/ 113 h 531"/>
              <a:gd name="T66" fmla="*/ 28 w 601"/>
              <a:gd name="T67" fmla="*/ 502 h 531"/>
              <a:gd name="T68" fmla="*/ 572 w 601"/>
              <a:gd name="T69" fmla="*/ 502 h 531"/>
              <a:gd name="T70" fmla="*/ 572 w 601"/>
              <a:gd name="T71" fmla="*/ 113 h 531"/>
              <a:gd name="T72" fmla="*/ 219 w 601"/>
              <a:gd name="T73" fmla="*/ 283 h 531"/>
              <a:gd name="T74" fmla="*/ 219 w 601"/>
              <a:gd name="T75" fmla="*/ 283 h 531"/>
              <a:gd name="T76" fmla="*/ 233 w 601"/>
              <a:gd name="T77" fmla="*/ 297 h 531"/>
              <a:gd name="T78" fmla="*/ 233 w 601"/>
              <a:gd name="T79" fmla="*/ 297 h 531"/>
              <a:gd name="T80" fmla="*/ 275 w 601"/>
              <a:gd name="T81" fmla="*/ 332 h 531"/>
              <a:gd name="T82" fmla="*/ 367 w 601"/>
              <a:gd name="T83" fmla="*/ 241 h 531"/>
              <a:gd name="T84" fmla="*/ 367 w 601"/>
              <a:gd name="T85" fmla="*/ 241 h 531"/>
              <a:gd name="T86" fmla="*/ 388 w 601"/>
              <a:gd name="T87" fmla="*/ 226 h 531"/>
              <a:gd name="T88" fmla="*/ 417 w 601"/>
              <a:gd name="T89" fmla="*/ 255 h 531"/>
              <a:gd name="T90" fmla="*/ 402 w 601"/>
              <a:gd name="T91" fmla="*/ 276 h 531"/>
              <a:gd name="T92" fmla="*/ 402 w 601"/>
              <a:gd name="T93" fmla="*/ 276 h 531"/>
              <a:gd name="T94" fmla="*/ 289 w 601"/>
              <a:gd name="T95" fmla="*/ 389 h 531"/>
              <a:gd name="T96" fmla="*/ 289 w 601"/>
              <a:gd name="T97" fmla="*/ 389 h 531"/>
              <a:gd name="T98" fmla="*/ 275 w 601"/>
              <a:gd name="T99" fmla="*/ 396 h 531"/>
              <a:gd name="T100" fmla="*/ 254 w 601"/>
              <a:gd name="T101" fmla="*/ 389 h 531"/>
              <a:gd name="T102" fmla="*/ 254 w 601"/>
              <a:gd name="T103" fmla="*/ 389 h 531"/>
              <a:gd name="T104" fmla="*/ 197 w 601"/>
              <a:gd name="T105" fmla="*/ 332 h 531"/>
              <a:gd name="T106" fmla="*/ 197 w 601"/>
              <a:gd name="T107" fmla="*/ 332 h 531"/>
              <a:gd name="T108" fmla="*/ 190 w 601"/>
              <a:gd name="T109" fmla="*/ 311 h 531"/>
              <a:gd name="T110" fmla="*/ 219 w 601"/>
              <a:gd name="T111"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1" h="531">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3" y="0"/>
                  <a:pt x="600" y="14"/>
                  <a:pt x="600" y="28"/>
                </a:cubicBezTo>
                <a:cubicBezTo>
                  <a:pt x="600" y="502"/>
                  <a:pt x="600" y="502"/>
                  <a:pt x="600" y="502"/>
                </a:cubicBezTo>
                <a:cubicBezTo>
                  <a:pt x="600" y="516"/>
                  <a:pt x="593" y="530"/>
                  <a:pt x="572" y="530"/>
                </a:cubicBezTo>
                <a:close/>
                <a:moveTo>
                  <a:pt x="56" y="28"/>
                </a:moveTo>
                <a:lnTo>
                  <a:pt x="56" y="28"/>
                </a:lnTo>
                <a:cubicBezTo>
                  <a:pt x="42" y="28"/>
                  <a:pt x="28" y="43"/>
                  <a:pt x="28" y="57"/>
                </a:cubicBezTo>
                <a:cubicBezTo>
                  <a:pt x="28" y="78"/>
                  <a:pt x="42" y="85"/>
                  <a:pt x="56" y="85"/>
                </a:cubicBezTo>
                <a:cubicBezTo>
                  <a:pt x="70" y="85"/>
                  <a:pt x="84" y="78"/>
                  <a:pt x="84" y="57"/>
                </a:cubicBezTo>
                <a:cubicBezTo>
                  <a:pt x="84" y="43"/>
                  <a:pt x="70" y="28"/>
                  <a:pt x="56" y="28"/>
                </a:cubicBezTo>
                <a:close/>
                <a:moveTo>
                  <a:pt x="141" y="28"/>
                </a:moveTo>
                <a:lnTo>
                  <a:pt x="141" y="28"/>
                </a:lnTo>
                <a:cubicBezTo>
                  <a:pt x="127" y="28"/>
                  <a:pt x="113" y="43"/>
                  <a:pt x="113" y="57"/>
                </a:cubicBezTo>
                <a:cubicBezTo>
                  <a:pt x="113" y="78"/>
                  <a:pt x="127" y="85"/>
                  <a:pt x="141" y="85"/>
                </a:cubicBezTo>
                <a:cubicBezTo>
                  <a:pt x="155" y="85"/>
                  <a:pt x="169" y="78"/>
                  <a:pt x="169" y="57"/>
                </a:cubicBezTo>
                <a:cubicBezTo>
                  <a:pt x="169" y="43"/>
                  <a:pt x="155" y="28"/>
                  <a:pt x="141" y="28"/>
                </a:cubicBezTo>
                <a:close/>
                <a:moveTo>
                  <a:pt x="226" y="28"/>
                </a:moveTo>
                <a:lnTo>
                  <a:pt x="226" y="28"/>
                </a:lnTo>
                <a:cubicBezTo>
                  <a:pt x="212" y="28"/>
                  <a:pt x="197" y="43"/>
                  <a:pt x="197" y="57"/>
                </a:cubicBezTo>
                <a:cubicBezTo>
                  <a:pt x="197"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19" y="283"/>
                </a:moveTo>
                <a:lnTo>
                  <a:pt x="219" y="283"/>
                </a:lnTo>
                <a:cubicBezTo>
                  <a:pt x="226" y="283"/>
                  <a:pt x="233" y="290"/>
                  <a:pt x="233" y="297"/>
                </a:cubicBezTo>
                <a:lnTo>
                  <a:pt x="233" y="297"/>
                </a:lnTo>
                <a:cubicBezTo>
                  <a:pt x="275" y="332"/>
                  <a:pt x="275" y="332"/>
                  <a:pt x="275" y="332"/>
                </a:cubicBezTo>
                <a:cubicBezTo>
                  <a:pt x="367" y="241"/>
                  <a:pt x="367" y="241"/>
                  <a:pt x="367" y="241"/>
                </a:cubicBezTo>
                <a:lnTo>
                  <a:pt x="367" y="241"/>
                </a:lnTo>
                <a:cubicBezTo>
                  <a:pt x="374" y="234"/>
                  <a:pt x="381" y="226"/>
                  <a:pt x="388" y="226"/>
                </a:cubicBezTo>
                <a:cubicBezTo>
                  <a:pt x="402" y="226"/>
                  <a:pt x="417" y="241"/>
                  <a:pt x="417" y="255"/>
                </a:cubicBezTo>
                <a:cubicBezTo>
                  <a:pt x="417" y="262"/>
                  <a:pt x="410" y="269"/>
                  <a:pt x="402" y="276"/>
                </a:cubicBezTo>
                <a:lnTo>
                  <a:pt x="402" y="276"/>
                </a:lnTo>
                <a:cubicBezTo>
                  <a:pt x="289" y="389"/>
                  <a:pt x="289" y="389"/>
                  <a:pt x="289" y="389"/>
                </a:cubicBezTo>
                <a:lnTo>
                  <a:pt x="289" y="389"/>
                </a:lnTo>
                <a:cubicBezTo>
                  <a:pt x="289" y="396"/>
                  <a:pt x="282" y="396"/>
                  <a:pt x="275" y="396"/>
                </a:cubicBezTo>
                <a:cubicBezTo>
                  <a:pt x="268" y="396"/>
                  <a:pt x="261" y="396"/>
                  <a:pt x="254" y="389"/>
                </a:cubicBezTo>
                <a:lnTo>
                  <a:pt x="254" y="389"/>
                </a:lnTo>
                <a:cubicBezTo>
                  <a:pt x="197" y="332"/>
                  <a:pt x="197" y="332"/>
                  <a:pt x="197" y="332"/>
                </a:cubicBezTo>
                <a:lnTo>
                  <a:pt x="197" y="332"/>
                </a:lnTo>
                <a:cubicBezTo>
                  <a:pt x="190" y="325"/>
                  <a:pt x="190" y="318"/>
                  <a:pt x="190" y="311"/>
                </a:cubicBezTo>
                <a:cubicBezTo>
                  <a:pt x="190" y="297"/>
                  <a:pt x="197" y="283"/>
                  <a:pt x="219"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7" name="Freeform 163"/>
          <p:cNvSpPr>
            <a:spLocks noChangeArrowheads="1"/>
          </p:cNvSpPr>
          <p:nvPr/>
        </p:nvSpPr>
        <p:spPr bwMode="auto">
          <a:xfrm>
            <a:off x="8227457" y="1807636"/>
            <a:ext cx="575583" cy="508000"/>
          </a:xfrm>
          <a:custGeom>
            <a:avLst/>
            <a:gdLst>
              <a:gd name="T0" fmla="*/ 572 w 601"/>
              <a:gd name="T1" fmla="*/ 530 h 531"/>
              <a:gd name="T2" fmla="*/ 572 w 601"/>
              <a:gd name="T3" fmla="*/ 530 h 531"/>
              <a:gd name="T4" fmla="*/ 28 w 601"/>
              <a:gd name="T5" fmla="*/ 530 h 531"/>
              <a:gd name="T6" fmla="*/ 0 w 601"/>
              <a:gd name="T7" fmla="*/ 502 h 531"/>
              <a:gd name="T8" fmla="*/ 0 w 601"/>
              <a:gd name="T9" fmla="*/ 28 h 531"/>
              <a:gd name="T10" fmla="*/ 28 w 601"/>
              <a:gd name="T11" fmla="*/ 0 h 531"/>
              <a:gd name="T12" fmla="*/ 572 w 601"/>
              <a:gd name="T13" fmla="*/ 0 h 531"/>
              <a:gd name="T14" fmla="*/ 600 w 601"/>
              <a:gd name="T15" fmla="*/ 28 h 531"/>
              <a:gd name="T16" fmla="*/ 600 w 601"/>
              <a:gd name="T17" fmla="*/ 502 h 531"/>
              <a:gd name="T18" fmla="*/ 572 w 601"/>
              <a:gd name="T19" fmla="*/ 530 h 531"/>
              <a:gd name="T20" fmla="*/ 56 w 601"/>
              <a:gd name="T21" fmla="*/ 28 h 531"/>
              <a:gd name="T22" fmla="*/ 56 w 601"/>
              <a:gd name="T23" fmla="*/ 28 h 531"/>
              <a:gd name="T24" fmla="*/ 28 w 601"/>
              <a:gd name="T25" fmla="*/ 57 h 531"/>
              <a:gd name="T26" fmla="*/ 56 w 601"/>
              <a:gd name="T27" fmla="*/ 85 h 531"/>
              <a:gd name="T28" fmla="*/ 84 w 601"/>
              <a:gd name="T29" fmla="*/ 57 h 531"/>
              <a:gd name="T30" fmla="*/ 56 w 601"/>
              <a:gd name="T31" fmla="*/ 28 h 531"/>
              <a:gd name="T32" fmla="*/ 141 w 601"/>
              <a:gd name="T33" fmla="*/ 28 h 531"/>
              <a:gd name="T34" fmla="*/ 141 w 601"/>
              <a:gd name="T35" fmla="*/ 28 h 531"/>
              <a:gd name="T36" fmla="*/ 113 w 601"/>
              <a:gd name="T37" fmla="*/ 57 h 531"/>
              <a:gd name="T38" fmla="*/ 141 w 601"/>
              <a:gd name="T39" fmla="*/ 85 h 531"/>
              <a:gd name="T40" fmla="*/ 169 w 601"/>
              <a:gd name="T41" fmla="*/ 57 h 531"/>
              <a:gd name="T42" fmla="*/ 141 w 601"/>
              <a:gd name="T43" fmla="*/ 28 h 531"/>
              <a:gd name="T44" fmla="*/ 226 w 601"/>
              <a:gd name="T45" fmla="*/ 28 h 531"/>
              <a:gd name="T46" fmla="*/ 226 w 601"/>
              <a:gd name="T47" fmla="*/ 28 h 531"/>
              <a:gd name="T48" fmla="*/ 197 w 601"/>
              <a:gd name="T49" fmla="*/ 57 h 531"/>
              <a:gd name="T50" fmla="*/ 226 w 601"/>
              <a:gd name="T51" fmla="*/ 85 h 531"/>
              <a:gd name="T52" fmla="*/ 254 w 601"/>
              <a:gd name="T53" fmla="*/ 57 h 531"/>
              <a:gd name="T54" fmla="*/ 226 w 601"/>
              <a:gd name="T55" fmla="*/ 28 h 531"/>
              <a:gd name="T56" fmla="*/ 572 w 601"/>
              <a:gd name="T57" fmla="*/ 113 h 531"/>
              <a:gd name="T58" fmla="*/ 572 w 601"/>
              <a:gd name="T59" fmla="*/ 113 h 531"/>
              <a:gd name="T60" fmla="*/ 544 w 601"/>
              <a:gd name="T61" fmla="*/ 113 h 531"/>
              <a:gd name="T62" fmla="*/ 56 w 601"/>
              <a:gd name="T63" fmla="*/ 113 h 531"/>
              <a:gd name="T64" fmla="*/ 28 w 601"/>
              <a:gd name="T65" fmla="*/ 113 h 531"/>
              <a:gd name="T66" fmla="*/ 28 w 601"/>
              <a:gd name="T67" fmla="*/ 502 h 531"/>
              <a:gd name="T68" fmla="*/ 572 w 601"/>
              <a:gd name="T69" fmla="*/ 502 h 531"/>
              <a:gd name="T70" fmla="*/ 572 w 601"/>
              <a:gd name="T71" fmla="*/ 113 h 531"/>
              <a:gd name="T72" fmla="*/ 204 w 601"/>
              <a:gd name="T73" fmla="*/ 283 h 531"/>
              <a:gd name="T74" fmla="*/ 204 w 601"/>
              <a:gd name="T75" fmla="*/ 283 h 531"/>
              <a:gd name="T76" fmla="*/ 268 w 601"/>
              <a:gd name="T77" fmla="*/ 283 h 531"/>
              <a:gd name="T78" fmla="*/ 268 w 601"/>
              <a:gd name="T79" fmla="*/ 283 h 531"/>
              <a:gd name="T80" fmla="*/ 325 w 601"/>
              <a:gd name="T81" fmla="*/ 283 h 531"/>
              <a:gd name="T82" fmla="*/ 325 w 601"/>
              <a:gd name="T83" fmla="*/ 283 h 531"/>
              <a:gd name="T84" fmla="*/ 395 w 601"/>
              <a:gd name="T85" fmla="*/ 283 h 531"/>
              <a:gd name="T86" fmla="*/ 424 w 601"/>
              <a:gd name="T87" fmla="*/ 311 h 531"/>
              <a:gd name="T88" fmla="*/ 395 w 601"/>
              <a:gd name="T89" fmla="*/ 339 h 531"/>
              <a:gd name="T90" fmla="*/ 395 w 601"/>
              <a:gd name="T91" fmla="*/ 339 h 531"/>
              <a:gd name="T92" fmla="*/ 240 w 601"/>
              <a:gd name="T93" fmla="*/ 339 h 531"/>
              <a:gd name="T94" fmla="*/ 240 w 601"/>
              <a:gd name="T95" fmla="*/ 339 h 531"/>
              <a:gd name="T96" fmla="*/ 204 w 601"/>
              <a:gd name="T97" fmla="*/ 339 h 531"/>
              <a:gd name="T98" fmla="*/ 176 w 601"/>
              <a:gd name="T99" fmla="*/ 311 h 531"/>
              <a:gd name="T100" fmla="*/ 204 w 601"/>
              <a:gd name="T101"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1" h="531">
                <a:moveTo>
                  <a:pt x="572" y="530"/>
                </a:moveTo>
                <a:lnTo>
                  <a:pt x="572" y="530"/>
                </a:lnTo>
                <a:cubicBezTo>
                  <a:pt x="28" y="530"/>
                  <a:pt x="28" y="530"/>
                  <a:pt x="28" y="530"/>
                </a:cubicBezTo>
                <a:cubicBezTo>
                  <a:pt x="7" y="530"/>
                  <a:pt x="0" y="516"/>
                  <a:pt x="0" y="502"/>
                </a:cubicBezTo>
                <a:cubicBezTo>
                  <a:pt x="0" y="28"/>
                  <a:pt x="0" y="28"/>
                  <a:pt x="0" y="28"/>
                </a:cubicBezTo>
                <a:cubicBezTo>
                  <a:pt x="0" y="14"/>
                  <a:pt x="7" y="0"/>
                  <a:pt x="28" y="0"/>
                </a:cubicBezTo>
                <a:cubicBezTo>
                  <a:pt x="572" y="0"/>
                  <a:pt x="572" y="0"/>
                  <a:pt x="572" y="0"/>
                </a:cubicBezTo>
                <a:cubicBezTo>
                  <a:pt x="586" y="0"/>
                  <a:pt x="600" y="14"/>
                  <a:pt x="600" y="28"/>
                </a:cubicBezTo>
                <a:cubicBezTo>
                  <a:pt x="600" y="502"/>
                  <a:pt x="600" y="502"/>
                  <a:pt x="600" y="502"/>
                </a:cubicBezTo>
                <a:cubicBezTo>
                  <a:pt x="600" y="516"/>
                  <a:pt x="586" y="530"/>
                  <a:pt x="572" y="530"/>
                </a:cubicBezTo>
                <a:close/>
                <a:moveTo>
                  <a:pt x="56" y="28"/>
                </a:moveTo>
                <a:lnTo>
                  <a:pt x="56" y="28"/>
                </a:lnTo>
                <a:cubicBezTo>
                  <a:pt x="35" y="28"/>
                  <a:pt x="28" y="43"/>
                  <a:pt x="28" y="57"/>
                </a:cubicBezTo>
                <a:cubicBezTo>
                  <a:pt x="28" y="78"/>
                  <a:pt x="35" y="85"/>
                  <a:pt x="56" y="85"/>
                </a:cubicBezTo>
                <a:cubicBezTo>
                  <a:pt x="70" y="85"/>
                  <a:pt x="84" y="78"/>
                  <a:pt x="84" y="57"/>
                </a:cubicBezTo>
                <a:cubicBezTo>
                  <a:pt x="84" y="43"/>
                  <a:pt x="70" y="28"/>
                  <a:pt x="56" y="28"/>
                </a:cubicBezTo>
                <a:close/>
                <a:moveTo>
                  <a:pt x="141" y="28"/>
                </a:moveTo>
                <a:lnTo>
                  <a:pt x="141" y="28"/>
                </a:lnTo>
                <a:cubicBezTo>
                  <a:pt x="120" y="28"/>
                  <a:pt x="113" y="43"/>
                  <a:pt x="113" y="57"/>
                </a:cubicBezTo>
                <a:cubicBezTo>
                  <a:pt x="113" y="78"/>
                  <a:pt x="120" y="85"/>
                  <a:pt x="141" y="85"/>
                </a:cubicBezTo>
                <a:cubicBezTo>
                  <a:pt x="155" y="85"/>
                  <a:pt x="169" y="78"/>
                  <a:pt x="169" y="57"/>
                </a:cubicBezTo>
                <a:cubicBezTo>
                  <a:pt x="169" y="43"/>
                  <a:pt x="155" y="28"/>
                  <a:pt x="141" y="28"/>
                </a:cubicBezTo>
                <a:close/>
                <a:moveTo>
                  <a:pt x="226" y="28"/>
                </a:moveTo>
                <a:lnTo>
                  <a:pt x="226" y="28"/>
                </a:lnTo>
                <a:cubicBezTo>
                  <a:pt x="204" y="28"/>
                  <a:pt x="197" y="43"/>
                  <a:pt x="197" y="57"/>
                </a:cubicBezTo>
                <a:cubicBezTo>
                  <a:pt x="197" y="78"/>
                  <a:pt x="204"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04" y="283"/>
                </a:moveTo>
                <a:lnTo>
                  <a:pt x="204" y="283"/>
                </a:lnTo>
                <a:cubicBezTo>
                  <a:pt x="268" y="283"/>
                  <a:pt x="268" y="283"/>
                  <a:pt x="268" y="283"/>
                </a:cubicBezTo>
                <a:lnTo>
                  <a:pt x="268" y="283"/>
                </a:lnTo>
                <a:cubicBezTo>
                  <a:pt x="325" y="283"/>
                  <a:pt x="325" y="283"/>
                  <a:pt x="325" y="283"/>
                </a:cubicBezTo>
                <a:lnTo>
                  <a:pt x="325" y="283"/>
                </a:lnTo>
                <a:cubicBezTo>
                  <a:pt x="395" y="283"/>
                  <a:pt x="395" y="283"/>
                  <a:pt x="395" y="283"/>
                </a:cubicBezTo>
                <a:cubicBezTo>
                  <a:pt x="409" y="283"/>
                  <a:pt x="424" y="297"/>
                  <a:pt x="424" y="311"/>
                </a:cubicBezTo>
                <a:cubicBezTo>
                  <a:pt x="424" y="332"/>
                  <a:pt x="409" y="339"/>
                  <a:pt x="395" y="339"/>
                </a:cubicBezTo>
                <a:lnTo>
                  <a:pt x="395" y="339"/>
                </a:lnTo>
                <a:cubicBezTo>
                  <a:pt x="240" y="339"/>
                  <a:pt x="240" y="339"/>
                  <a:pt x="240" y="339"/>
                </a:cubicBezTo>
                <a:lnTo>
                  <a:pt x="240" y="339"/>
                </a:lnTo>
                <a:cubicBezTo>
                  <a:pt x="204" y="339"/>
                  <a:pt x="204" y="339"/>
                  <a:pt x="204" y="339"/>
                </a:cubicBezTo>
                <a:cubicBezTo>
                  <a:pt x="190" y="339"/>
                  <a:pt x="176" y="332"/>
                  <a:pt x="176" y="311"/>
                </a:cubicBezTo>
                <a:cubicBezTo>
                  <a:pt x="176" y="297"/>
                  <a:pt x="190" y="283"/>
                  <a:pt x="204"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8" name="Freeform 164"/>
          <p:cNvSpPr>
            <a:spLocks noChangeArrowheads="1"/>
          </p:cNvSpPr>
          <p:nvPr/>
        </p:nvSpPr>
        <p:spPr bwMode="auto">
          <a:xfrm>
            <a:off x="7207491" y="1807636"/>
            <a:ext cx="584048" cy="508000"/>
          </a:xfrm>
          <a:custGeom>
            <a:avLst/>
            <a:gdLst>
              <a:gd name="T0" fmla="*/ 580 w 609"/>
              <a:gd name="T1" fmla="*/ 530 h 531"/>
              <a:gd name="T2" fmla="*/ 580 w 609"/>
              <a:gd name="T3" fmla="*/ 530 h 531"/>
              <a:gd name="T4" fmla="*/ 29 w 609"/>
              <a:gd name="T5" fmla="*/ 530 h 531"/>
              <a:gd name="T6" fmla="*/ 0 w 609"/>
              <a:gd name="T7" fmla="*/ 502 h 531"/>
              <a:gd name="T8" fmla="*/ 0 w 609"/>
              <a:gd name="T9" fmla="*/ 28 h 531"/>
              <a:gd name="T10" fmla="*/ 29 w 609"/>
              <a:gd name="T11" fmla="*/ 0 h 531"/>
              <a:gd name="T12" fmla="*/ 580 w 609"/>
              <a:gd name="T13" fmla="*/ 0 h 531"/>
              <a:gd name="T14" fmla="*/ 608 w 609"/>
              <a:gd name="T15" fmla="*/ 28 h 531"/>
              <a:gd name="T16" fmla="*/ 608 w 609"/>
              <a:gd name="T17" fmla="*/ 502 h 531"/>
              <a:gd name="T18" fmla="*/ 580 w 609"/>
              <a:gd name="T19" fmla="*/ 530 h 531"/>
              <a:gd name="T20" fmla="*/ 57 w 609"/>
              <a:gd name="T21" fmla="*/ 28 h 531"/>
              <a:gd name="T22" fmla="*/ 57 w 609"/>
              <a:gd name="T23" fmla="*/ 28 h 531"/>
              <a:gd name="T24" fmla="*/ 29 w 609"/>
              <a:gd name="T25" fmla="*/ 57 h 531"/>
              <a:gd name="T26" fmla="*/ 57 w 609"/>
              <a:gd name="T27" fmla="*/ 85 h 531"/>
              <a:gd name="T28" fmla="*/ 85 w 609"/>
              <a:gd name="T29" fmla="*/ 57 h 531"/>
              <a:gd name="T30" fmla="*/ 57 w 609"/>
              <a:gd name="T31" fmla="*/ 28 h 531"/>
              <a:gd name="T32" fmla="*/ 142 w 609"/>
              <a:gd name="T33" fmla="*/ 28 h 531"/>
              <a:gd name="T34" fmla="*/ 142 w 609"/>
              <a:gd name="T35" fmla="*/ 28 h 531"/>
              <a:gd name="T36" fmla="*/ 113 w 609"/>
              <a:gd name="T37" fmla="*/ 57 h 531"/>
              <a:gd name="T38" fmla="*/ 142 w 609"/>
              <a:gd name="T39" fmla="*/ 85 h 531"/>
              <a:gd name="T40" fmla="*/ 170 w 609"/>
              <a:gd name="T41" fmla="*/ 57 h 531"/>
              <a:gd name="T42" fmla="*/ 142 w 609"/>
              <a:gd name="T43" fmla="*/ 28 h 531"/>
              <a:gd name="T44" fmla="*/ 226 w 609"/>
              <a:gd name="T45" fmla="*/ 28 h 531"/>
              <a:gd name="T46" fmla="*/ 226 w 609"/>
              <a:gd name="T47" fmla="*/ 28 h 531"/>
              <a:gd name="T48" fmla="*/ 198 w 609"/>
              <a:gd name="T49" fmla="*/ 57 h 531"/>
              <a:gd name="T50" fmla="*/ 226 w 609"/>
              <a:gd name="T51" fmla="*/ 85 h 531"/>
              <a:gd name="T52" fmla="*/ 255 w 609"/>
              <a:gd name="T53" fmla="*/ 57 h 531"/>
              <a:gd name="T54" fmla="*/ 226 w 609"/>
              <a:gd name="T55" fmla="*/ 28 h 531"/>
              <a:gd name="T56" fmla="*/ 580 w 609"/>
              <a:gd name="T57" fmla="*/ 113 h 531"/>
              <a:gd name="T58" fmla="*/ 580 w 609"/>
              <a:gd name="T59" fmla="*/ 113 h 531"/>
              <a:gd name="T60" fmla="*/ 552 w 609"/>
              <a:gd name="T61" fmla="*/ 113 h 531"/>
              <a:gd name="T62" fmla="*/ 57 w 609"/>
              <a:gd name="T63" fmla="*/ 113 h 531"/>
              <a:gd name="T64" fmla="*/ 29 w 609"/>
              <a:gd name="T65" fmla="*/ 113 h 531"/>
              <a:gd name="T66" fmla="*/ 29 w 609"/>
              <a:gd name="T67" fmla="*/ 502 h 531"/>
              <a:gd name="T68" fmla="*/ 580 w 609"/>
              <a:gd name="T69" fmla="*/ 502 h 531"/>
              <a:gd name="T70" fmla="*/ 580 w 609"/>
              <a:gd name="T71" fmla="*/ 113 h 531"/>
              <a:gd name="T72" fmla="*/ 212 w 609"/>
              <a:gd name="T73" fmla="*/ 283 h 531"/>
              <a:gd name="T74" fmla="*/ 212 w 609"/>
              <a:gd name="T75" fmla="*/ 283 h 531"/>
              <a:gd name="T76" fmla="*/ 276 w 609"/>
              <a:gd name="T77" fmla="*/ 283 h 531"/>
              <a:gd name="T78" fmla="*/ 276 w 609"/>
              <a:gd name="T79" fmla="*/ 219 h 531"/>
              <a:gd name="T80" fmla="*/ 304 w 609"/>
              <a:gd name="T81" fmla="*/ 191 h 531"/>
              <a:gd name="T82" fmla="*/ 333 w 609"/>
              <a:gd name="T83" fmla="*/ 219 h 531"/>
              <a:gd name="T84" fmla="*/ 333 w 609"/>
              <a:gd name="T85" fmla="*/ 283 h 531"/>
              <a:gd name="T86" fmla="*/ 396 w 609"/>
              <a:gd name="T87" fmla="*/ 283 h 531"/>
              <a:gd name="T88" fmla="*/ 424 w 609"/>
              <a:gd name="T89" fmla="*/ 311 h 531"/>
              <a:gd name="T90" fmla="*/ 396 w 609"/>
              <a:gd name="T91" fmla="*/ 339 h 531"/>
              <a:gd name="T92" fmla="*/ 333 w 609"/>
              <a:gd name="T93" fmla="*/ 339 h 531"/>
              <a:gd name="T94" fmla="*/ 333 w 609"/>
              <a:gd name="T95" fmla="*/ 410 h 531"/>
              <a:gd name="T96" fmla="*/ 304 w 609"/>
              <a:gd name="T97" fmla="*/ 438 h 531"/>
              <a:gd name="T98" fmla="*/ 276 w 609"/>
              <a:gd name="T99" fmla="*/ 410 h 531"/>
              <a:gd name="T100" fmla="*/ 276 w 609"/>
              <a:gd name="T101" fmla="*/ 339 h 531"/>
              <a:gd name="T102" fmla="*/ 212 w 609"/>
              <a:gd name="T103" fmla="*/ 339 h 531"/>
              <a:gd name="T104" fmla="*/ 184 w 609"/>
              <a:gd name="T105" fmla="*/ 311 h 531"/>
              <a:gd name="T106" fmla="*/ 212 w 609"/>
              <a:gd name="T107" fmla="*/ 28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531">
                <a:moveTo>
                  <a:pt x="580" y="530"/>
                </a:moveTo>
                <a:lnTo>
                  <a:pt x="580" y="530"/>
                </a:lnTo>
                <a:cubicBezTo>
                  <a:pt x="29" y="530"/>
                  <a:pt x="29" y="530"/>
                  <a:pt x="29" y="530"/>
                </a:cubicBezTo>
                <a:cubicBezTo>
                  <a:pt x="15" y="530"/>
                  <a:pt x="0" y="516"/>
                  <a:pt x="0" y="502"/>
                </a:cubicBezTo>
                <a:cubicBezTo>
                  <a:pt x="0" y="28"/>
                  <a:pt x="0" y="28"/>
                  <a:pt x="0" y="28"/>
                </a:cubicBezTo>
                <a:cubicBezTo>
                  <a:pt x="0" y="14"/>
                  <a:pt x="15" y="0"/>
                  <a:pt x="29"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57" y="28"/>
                </a:moveTo>
                <a:lnTo>
                  <a:pt x="57" y="28"/>
                </a:lnTo>
                <a:cubicBezTo>
                  <a:pt x="43" y="28"/>
                  <a:pt x="29" y="43"/>
                  <a:pt x="29" y="57"/>
                </a:cubicBezTo>
                <a:cubicBezTo>
                  <a:pt x="29" y="78"/>
                  <a:pt x="43" y="85"/>
                  <a:pt x="57" y="85"/>
                </a:cubicBezTo>
                <a:cubicBezTo>
                  <a:pt x="78" y="85"/>
                  <a:pt x="85" y="78"/>
                  <a:pt x="85" y="57"/>
                </a:cubicBezTo>
                <a:cubicBezTo>
                  <a:pt x="85" y="43"/>
                  <a:pt x="78" y="28"/>
                  <a:pt x="57" y="28"/>
                </a:cubicBezTo>
                <a:close/>
                <a:moveTo>
                  <a:pt x="142" y="28"/>
                </a:moveTo>
                <a:lnTo>
                  <a:pt x="142" y="28"/>
                </a:lnTo>
                <a:cubicBezTo>
                  <a:pt x="128" y="28"/>
                  <a:pt x="113" y="43"/>
                  <a:pt x="113" y="57"/>
                </a:cubicBezTo>
                <a:cubicBezTo>
                  <a:pt x="113" y="78"/>
                  <a:pt x="128" y="85"/>
                  <a:pt x="142" y="85"/>
                </a:cubicBezTo>
                <a:cubicBezTo>
                  <a:pt x="163" y="85"/>
                  <a:pt x="170" y="78"/>
                  <a:pt x="170" y="57"/>
                </a:cubicBezTo>
                <a:cubicBezTo>
                  <a:pt x="170" y="43"/>
                  <a:pt x="163" y="28"/>
                  <a:pt x="142" y="28"/>
                </a:cubicBezTo>
                <a:close/>
                <a:moveTo>
                  <a:pt x="226" y="28"/>
                </a:moveTo>
                <a:lnTo>
                  <a:pt x="226" y="28"/>
                </a:lnTo>
                <a:cubicBezTo>
                  <a:pt x="212" y="28"/>
                  <a:pt x="198" y="43"/>
                  <a:pt x="198" y="57"/>
                </a:cubicBezTo>
                <a:cubicBezTo>
                  <a:pt x="198" y="78"/>
                  <a:pt x="212" y="85"/>
                  <a:pt x="226" y="85"/>
                </a:cubicBezTo>
                <a:cubicBezTo>
                  <a:pt x="248" y="85"/>
                  <a:pt x="255" y="78"/>
                  <a:pt x="255" y="57"/>
                </a:cubicBezTo>
                <a:cubicBezTo>
                  <a:pt x="255" y="43"/>
                  <a:pt x="248" y="28"/>
                  <a:pt x="226" y="28"/>
                </a:cubicBezTo>
                <a:close/>
                <a:moveTo>
                  <a:pt x="580" y="113"/>
                </a:moveTo>
                <a:lnTo>
                  <a:pt x="580" y="113"/>
                </a:lnTo>
                <a:cubicBezTo>
                  <a:pt x="552" y="113"/>
                  <a:pt x="552" y="113"/>
                  <a:pt x="552" y="113"/>
                </a:cubicBezTo>
                <a:cubicBezTo>
                  <a:pt x="57" y="113"/>
                  <a:pt x="57" y="113"/>
                  <a:pt x="57" y="113"/>
                </a:cubicBezTo>
                <a:cubicBezTo>
                  <a:pt x="29" y="113"/>
                  <a:pt x="29" y="113"/>
                  <a:pt x="29" y="113"/>
                </a:cubicBezTo>
                <a:cubicBezTo>
                  <a:pt x="29" y="502"/>
                  <a:pt x="29" y="502"/>
                  <a:pt x="29" y="502"/>
                </a:cubicBezTo>
                <a:cubicBezTo>
                  <a:pt x="580" y="502"/>
                  <a:pt x="580" y="502"/>
                  <a:pt x="580" y="502"/>
                </a:cubicBezTo>
                <a:lnTo>
                  <a:pt x="580" y="113"/>
                </a:lnTo>
                <a:close/>
                <a:moveTo>
                  <a:pt x="212" y="283"/>
                </a:moveTo>
                <a:lnTo>
                  <a:pt x="212" y="283"/>
                </a:lnTo>
                <a:cubicBezTo>
                  <a:pt x="276" y="283"/>
                  <a:pt x="276" y="283"/>
                  <a:pt x="276" y="283"/>
                </a:cubicBezTo>
                <a:cubicBezTo>
                  <a:pt x="276" y="219"/>
                  <a:pt x="276" y="219"/>
                  <a:pt x="276" y="219"/>
                </a:cubicBezTo>
                <a:cubicBezTo>
                  <a:pt x="276" y="205"/>
                  <a:pt x="290" y="191"/>
                  <a:pt x="304" y="191"/>
                </a:cubicBezTo>
                <a:cubicBezTo>
                  <a:pt x="318" y="191"/>
                  <a:pt x="333" y="205"/>
                  <a:pt x="333" y="219"/>
                </a:cubicBezTo>
                <a:cubicBezTo>
                  <a:pt x="333" y="283"/>
                  <a:pt x="333" y="283"/>
                  <a:pt x="333" y="283"/>
                </a:cubicBezTo>
                <a:cubicBezTo>
                  <a:pt x="396" y="283"/>
                  <a:pt x="396" y="283"/>
                  <a:pt x="396" y="283"/>
                </a:cubicBezTo>
                <a:cubicBezTo>
                  <a:pt x="417" y="283"/>
                  <a:pt x="424" y="297"/>
                  <a:pt x="424" y="311"/>
                </a:cubicBezTo>
                <a:cubicBezTo>
                  <a:pt x="424" y="332"/>
                  <a:pt x="417" y="339"/>
                  <a:pt x="396" y="339"/>
                </a:cubicBezTo>
                <a:cubicBezTo>
                  <a:pt x="333" y="339"/>
                  <a:pt x="333" y="339"/>
                  <a:pt x="333" y="339"/>
                </a:cubicBezTo>
                <a:cubicBezTo>
                  <a:pt x="333" y="410"/>
                  <a:pt x="333" y="410"/>
                  <a:pt x="333" y="410"/>
                </a:cubicBezTo>
                <a:cubicBezTo>
                  <a:pt x="333" y="424"/>
                  <a:pt x="318" y="438"/>
                  <a:pt x="304" y="438"/>
                </a:cubicBezTo>
                <a:cubicBezTo>
                  <a:pt x="290" y="438"/>
                  <a:pt x="276" y="424"/>
                  <a:pt x="276" y="410"/>
                </a:cubicBezTo>
                <a:cubicBezTo>
                  <a:pt x="276" y="339"/>
                  <a:pt x="276" y="339"/>
                  <a:pt x="276" y="339"/>
                </a:cubicBezTo>
                <a:cubicBezTo>
                  <a:pt x="212" y="339"/>
                  <a:pt x="212" y="339"/>
                  <a:pt x="212" y="339"/>
                </a:cubicBezTo>
                <a:cubicBezTo>
                  <a:pt x="191" y="339"/>
                  <a:pt x="184" y="332"/>
                  <a:pt x="184" y="311"/>
                </a:cubicBezTo>
                <a:cubicBezTo>
                  <a:pt x="184" y="297"/>
                  <a:pt x="191" y="283"/>
                  <a:pt x="212" y="28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59" name="Freeform 165"/>
          <p:cNvSpPr>
            <a:spLocks noChangeArrowheads="1"/>
          </p:cNvSpPr>
          <p:nvPr/>
        </p:nvSpPr>
        <p:spPr bwMode="auto">
          <a:xfrm>
            <a:off x="6200221" y="1807636"/>
            <a:ext cx="579814" cy="508000"/>
          </a:xfrm>
          <a:custGeom>
            <a:avLst/>
            <a:gdLst>
              <a:gd name="T0" fmla="*/ 573 w 602"/>
              <a:gd name="T1" fmla="*/ 530 h 531"/>
              <a:gd name="T2" fmla="*/ 573 w 602"/>
              <a:gd name="T3" fmla="*/ 530 h 531"/>
              <a:gd name="T4" fmla="*/ 29 w 602"/>
              <a:gd name="T5" fmla="*/ 530 h 531"/>
              <a:gd name="T6" fmla="*/ 0 w 602"/>
              <a:gd name="T7" fmla="*/ 502 h 531"/>
              <a:gd name="T8" fmla="*/ 0 w 602"/>
              <a:gd name="T9" fmla="*/ 28 h 531"/>
              <a:gd name="T10" fmla="*/ 29 w 602"/>
              <a:gd name="T11" fmla="*/ 0 h 531"/>
              <a:gd name="T12" fmla="*/ 573 w 602"/>
              <a:gd name="T13" fmla="*/ 0 h 531"/>
              <a:gd name="T14" fmla="*/ 601 w 602"/>
              <a:gd name="T15" fmla="*/ 28 h 531"/>
              <a:gd name="T16" fmla="*/ 601 w 602"/>
              <a:gd name="T17" fmla="*/ 502 h 531"/>
              <a:gd name="T18" fmla="*/ 573 w 602"/>
              <a:gd name="T19" fmla="*/ 530 h 531"/>
              <a:gd name="T20" fmla="*/ 460 w 602"/>
              <a:gd name="T21" fmla="*/ 502 h 531"/>
              <a:gd name="T22" fmla="*/ 460 w 602"/>
              <a:gd name="T23" fmla="*/ 502 h 531"/>
              <a:gd name="T24" fmla="*/ 573 w 602"/>
              <a:gd name="T25" fmla="*/ 502 h 531"/>
              <a:gd name="T26" fmla="*/ 573 w 602"/>
              <a:gd name="T27" fmla="*/ 255 h 531"/>
              <a:gd name="T28" fmla="*/ 566 w 602"/>
              <a:gd name="T29" fmla="*/ 255 h 531"/>
              <a:gd name="T30" fmla="*/ 566 w 602"/>
              <a:gd name="T31" fmla="*/ 255 h 531"/>
              <a:gd name="T32" fmla="*/ 460 w 602"/>
              <a:gd name="T33" fmla="*/ 255 h 531"/>
              <a:gd name="T34" fmla="*/ 460 w 602"/>
              <a:gd name="T35" fmla="*/ 502 h 531"/>
              <a:gd name="T36" fmla="*/ 170 w 602"/>
              <a:gd name="T37" fmla="*/ 502 h 531"/>
              <a:gd name="T38" fmla="*/ 170 w 602"/>
              <a:gd name="T39" fmla="*/ 502 h 531"/>
              <a:gd name="T40" fmla="*/ 431 w 602"/>
              <a:gd name="T41" fmla="*/ 502 h 531"/>
              <a:gd name="T42" fmla="*/ 431 w 602"/>
              <a:gd name="T43" fmla="*/ 255 h 531"/>
              <a:gd name="T44" fmla="*/ 170 w 602"/>
              <a:gd name="T45" fmla="*/ 255 h 531"/>
              <a:gd name="T46" fmla="*/ 170 w 602"/>
              <a:gd name="T47" fmla="*/ 502 h 531"/>
              <a:gd name="T48" fmla="*/ 29 w 602"/>
              <a:gd name="T49" fmla="*/ 502 h 531"/>
              <a:gd name="T50" fmla="*/ 29 w 602"/>
              <a:gd name="T51" fmla="*/ 502 h 531"/>
              <a:gd name="T52" fmla="*/ 142 w 602"/>
              <a:gd name="T53" fmla="*/ 502 h 531"/>
              <a:gd name="T54" fmla="*/ 142 w 602"/>
              <a:gd name="T55" fmla="*/ 255 h 531"/>
              <a:gd name="T56" fmla="*/ 29 w 602"/>
              <a:gd name="T57" fmla="*/ 255 h 531"/>
              <a:gd name="T58" fmla="*/ 29 w 602"/>
              <a:gd name="T59" fmla="*/ 502 h 531"/>
              <a:gd name="T60" fmla="*/ 57 w 602"/>
              <a:gd name="T61" fmla="*/ 28 h 531"/>
              <a:gd name="T62" fmla="*/ 57 w 602"/>
              <a:gd name="T63" fmla="*/ 28 h 531"/>
              <a:gd name="T64" fmla="*/ 29 w 602"/>
              <a:gd name="T65" fmla="*/ 57 h 531"/>
              <a:gd name="T66" fmla="*/ 57 w 602"/>
              <a:gd name="T67" fmla="*/ 85 h 531"/>
              <a:gd name="T68" fmla="*/ 85 w 602"/>
              <a:gd name="T69" fmla="*/ 57 h 531"/>
              <a:gd name="T70" fmla="*/ 57 w 602"/>
              <a:gd name="T71" fmla="*/ 28 h 531"/>
              <a:gd name="T72" fmla="*/ 142 w 602"/>
              <a:gd name="T73" fmla="*/ 28 h 531"/>
              <a:gd name="T74" fmla="*/ 142 w 602"/>
              <a:gd name="T75" fmla="*/ 28 h 531"/>
              <a:gd name="T76" fmla="*/ 113 w 602"/>
              <a:gd name="T77" fmla="*/ 57 h 531"/>
              <a:gd name="T78" fmla="*/ 142 w 602"/>
              <a:gd name="T79" fmla="*/ 85 h 531"/>
              <a:gd name="T80" fmla="*/ 170 w 602"/>
              <a:gd name="T81" fmla="*/ 57 h 531"/>
              <a:gd name="T82" fmla="*/ 142 w 602"/>
              <a:gd name="T83" fmla="*/ 28 h 531"/>
              <a:gd name="T84" fmla="*/ 226 w 602"/>
              <a:gd name="T85" fmla="*/ 28 h 531"/>
              <a:gd name="T86" fmla="*/ 226 w 602"/>
              <a:gd name="T87" fmla="*/ 28 h 531"/>
              <a:gd name="T88" fmla="*/ 198 w 602"/>
              <a:gd name="T89" fmla="*/ 57 h 531"/>
              <a:gd name="T90" fmla="*/ 226 w 602"/>
              <a:gd name="T91" fmla="*/ 85 h 531"/>
              <a:gd name="T92" fmla="*/ 255 w 602"/>
              <a:gd name="T93" fmla="*/ 57 h 531"/>
              <a:gd name="T94" fmla="*/ 226 w 602"/>
              <a:gd name="T95" fmla="*/ 28 h 531"/>
              <a:gd name="T96" fmla="*/ 544 w 602"/>
              <a:gd name="T97" fmla="*/ 113 h 531"/>
              <a:gd name="T98" fmla="*/ 544 w 602"/>
              <a:gd name="T99" fmla="*/ 113 h 531"/>
              <a:gd name="T100" fmla="*/ 57 w 602"/>
              <a:gd name="T101" fmla="*/ 113 h 531"/>
              <a:gd name="T102" fmla="*/ 29 w 602"/>
              <a:gd name="T103" fmla="*/ 113 h 531"/>
              <a:gd name="T104" fmla="*/ 29 w 602"/>
              <a:gd name="T105" fmla="*/ 226 h 531"/>
              <a:gd name="T106" fmla="*/ 142 w 602"/>
              <a:gd name="T107" fmla="*/ 226 h 531"/>
              <a:gd name="T108" fmla="*/ 170 w 602"/>
              <a:gd name="T109" fmla="*/ 226 h 531"/>
              <a:gd name="T110" fmla="*/ 431 w 602"/>
              <a:gd name="T111" fmla="*/ 226 h 531"/>
              <a:gd name="T112" fmla="*/ 460 w 602"/>
              <a:gd name="T113" fmla="*/ 226 h 531"/>
              <a:gd name="T114" fmla="*/ 566 w 602"/>
              <a:gd name="T115" fmla="*/ 226 h 531"/>
              <a:gd name="T116" fmla="*/ 566 w 602"/>
              <a:gd name="T117" fmla="*/ 226 h 531"/>
              <a:gd name="T118" fmla="*/ 573 w 602"/>
              <a:gd name="T119" fmla="*/ 226 h 531"/>
              <a:gd name="T120" fmla="*/ 573 w 602"/>
              <a:gd name="T121" fmla="*/ 113 h 531"/>
              <a:gd name="T122" fmla="*/ 544 w 602"/>
              <a:gd name="T123"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2" h="531">
                <a:moveTo>
                  <a:pt x="573" y="530"/>
                </a:moveTo>
                <a:lnTo>
                  <a:pt x="573" y="530"/>
                </a:lnTo>
                <a:cubicBezTo>
                  <a:pt x="29" y="530"/>
                  <a:pt x="29" y="530"/>
                  <a:pt x="29" y="530"/>
                </a:cubicBezTo>
                <a:cubicBezTo>
                  <a:pt x="15" y="530"/>
                  <a:pt x="0" y="516"/>
                  <a:pt x="0" y="502"/>
                </a:cubicBezTo>
                <a:cubicBezTo>
                  <a:pt x="0" y="28"/>
                  <a:pt x="0" y="28"/>
                  <a:pt x="0" y="28"/>
                </a:cubicBezTo>
                <a:cubicBezTo>
                  <a:pt x="0" y="14"/>
                  <a:pt x="15" y="0"/>
                  <a:pt x="29" y="0"/>
                </a:cubicBezTo>
                <a:cubicBezTo>
                  <a:pt x="573" y="0"/>
                  <a:pt x="573" y="0"/>
                  <a:pt x="573" y="0"/>
                </a:cubicBezTo>
                <a:cubicBezTo>
                  <a:pt x="594" y="0"/>
                  <a:pt x="601" y="14"/>
                  <a:pt x="601" y="28"/>
                </a:cubicBezTo>
                <a:cubicBezTo>
                  <a:pt x="601" y="502"/>
                  <a:pt x="601" y="502"/>
                  <a:pt x="601" y="502"/>
                </a:cubicBezTo>
                <a:cubicBezTo>
                  <a:pt x="601" y="516"/>
                  <a:pt x="594" y="530"/>
                  <a:pt x="573" y="530"/>
                </a:cubicBezTo>
                <a:close/>
                <a:moveTo>
                  <a:pt x="460" y="502"/>
                </a:moveTo>
                <a:lnTo>
                  <a:pt x="460" y="502"/>
                </a:lnTo>
                <a:cubicBezTo>
                  <a:pt x="573" y="502"/>
                  <a:pt x="573" y="502"/>
                  <a:pt x="573" y="502"/>
                </a:cubicBezTo>
                <a:cubicBezTo>
                  <a:pt x="573" y="255"/>
                  <a:pt x="573" y="255"/>
                  <a:pt x="573" y="255"/>
                </a:cubicBezTo>
                <a:cubicBezTo>
                  <a:pt x="566" y="255"/>
                  <a:pt x="566" y="255"/>
                  <a:pt x="566" y="255"/>
                </a:cubicBezTo>
                <a:lnTo>
                  <a:pt x="566" y="255"/>
                </a:lnTo>
                <a:cubicBezTo>
                  <a:pt x="460" y="255"/>
                  <a:pt x="460" y="255"/>
                  <a:pt x="460" y="255"/>
                </a:cubicBezTo>
                <a:lnTo>
                  <a:pt x="460" y="502"/>
                </a:lnTo>
                <a:close/>
                <a:moveTo>
                  <a:pt x="170" y="502"/>
                </a:moveTo>
                <a:lnTo>
                  <a:pt x="170" y="502"/>
                </a:lnTo>
                <a:cubicBezTo>
                  <a:pt x="431" y="502"/>
                  <a:pt x="431" y="502"/>
                  <a:pt x="431" y="502"/>
                </a:cubicBezTo>
                <a:cubicBezTo>
                  <a:pt x="431" y="255"/>
                  <a:pt x="431" y="255"/>
                  <a:pt x="431" y="255"/>
                </a:cubicBezTo>
                <a:cubicBezTo>
                  <a:pt x="170" y="255"/>
                  <a:pt x="170" y="255"/>
                  <a:pt x="170" y="255"/>
                </a:cubicBezTo>
                <a:lnTo>
                  <a:pt x="170" y="502"/>
                </a:lnTo>
                <a:close/>
                <a:moveTo>
                  <a:pt x="29" y="502"/>
                </a:moveTo>
                <a:lnTo>
                  <a:pt x="29" y="502"/>
                </a:lnTo>
                <a:cubicBezTo>
                  <a:pt x="142" y="502"/>
                  <a:pt x="142" y="502"/>
                  <a:pt x="142" y="502"/>
                </a:cubicBezTo>
                <a:cubicBezTo>
                  <a:pt x="142" y="255"/>
                  <a:pt x="142" y="255"/>
                  <a:pt x="142" y="255"/>
                </a:cubicBezTo>
                <a:cubicBezTo>
                  <a:pt x="29" y="255"/>
                  <a:pt x="29" y="255"/>
                  <a:pt x="29" y="255"/>
                </a:cubicBezTo>
                <a:lnTo>
                  <a:pt x="29" y="502"/>
                </a:lnTo>
                <a:close/>
                <a:moveTo>
                  <a:pt x="57" y="28"/>
                </a:moveTo>
                <a:lnTo>
                  <a:pt x="57" y="28"/>
                </a:lnTo>
                <a:cubicBezTo>
                  <a:pt x="43" y="28"/>
                  <a:pt x="29" y="43"/>
                  <a:pt x="29" y="57"/>
                </a:cubicBezTo>
                <a:cubicBezTo>
                  <a:pt x="29" y="78"/>
                  <a:pt x="43" y="85"/>
                  <a:pt x="57" y="85"/>
                </a:cubicBezTo>
                <a:cubicBezTo>
                  <a:pt x="71" y="85"/>
                  <a:pt x="85" y="78"/>
                  <a:pt x="85" y="57"/>
                </a:cubicBezTo>
                <a:cubicBezTo>
                  <a:pt x="85" y="43"/>
                  <a:pt x="71" y="28"/>
                  <a:pt x="57" y="28"/>
                </a:cubicBezTo>
                <a:close/>
                <a:moveTo>
                  <a:pt x="142" y="28"/>
                </a:moveTo>
                <a:lnTo>
                  <a:pt x="142" y="28"/>
                </a:lnTo>
                <a:cubicBezTo>
                  <a:pt x="128" y="28"/>
                  <a:pt x="113" y="43"/>
                  <a:pt x="113" y="57"/>
                </a:cubicBezTo>
                <a:cubicBezTo>
                  <a:pt x="113" y="78"/>
                  <a:pt x="128" y="85"/>
                  <a:pt x="142" y="85"/>
                </a:cubicBezTo>
                <a:cubicBezTo>
                  <a:pt x="156" y="85"/>
                  <a:pt x="170" y="78"/>
                  <a:pt x="170" y="57"/>
                </a:cubicBezTo>
                <a:cubicBezTo>
                  <a:pt x="170" y="43"/>
                  <a:pt x="156" y="28"/>
                  <a:pt x="142" y="28"/>
                </a:cubicBezTo>
                <a:close/>
                <a:moveTo>
                  <a:pt x="226" y="28"/>
                </a:moveTo>
                <a:lnTo>
                  <a:pt x="226" y="28"/>
                </a:lnTo>
                <a:cubicBezTo>
                  <a:pt x="212" y="28"/>
                  <a:pt x="198" y="43"/>
                  <a:pt x="198" y="57"/>
                </a:cubicBezTo>
                <a:cubicBezTo>
                  <a:pt x="198" y="78"/>
                  <a:pt x="212" y="85"/>
                  <a:pt x="226" y="85"/>
                </a:cubicBezTo>
                <a:cubicBezTo>
                  <a:pt x="241" y="85"/>
                  <a:pt x="255" y="78"/>
                  <a:pt x="255" y="57"/>
                </a:cubicBezTo>
                <a:cubicBezTo>
                  <a:pt x="255" y="43"/>
                  <a:pt x="241"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142" y="226"/>
                  <a:pt x="142" y="226"/>
                  <a:pt x="142" y="226"/>
                </a:cubicBezTo>
                <a:cubicBezTo>
                  <a:pt x="170" y="226"/>
                  <a:pt x="170" y="226"/>
                  <a:pt x="170" y="226"/>
                </a:cubicBezTo>
                <a:cubicBezTo>
                  <a:pt x="431" y="226"/>
                  <a:pt x="431" y="226"/>
                  <a:pt x="431" y="226"/>
                </a:cubicBezTo>
                <a:cubicBezTo>
                  <a:pt x="460" y="226"/>
                  <a:pt x="460" y="226"/>
                  <a:pt x="460" y="226"/>
                </a:cubicBezTo>
                <a:cubicBezTo>
                  <a:pt x="566" y="226"/>
                  <a:pt x="566" y="226"/>
                  <a:pt x="566" y="226"/>
                </a:cubicBezTo>
                <a:lnTo>
                  <a:pt x="566" y="226"/>
                </a:lnTo>
                <a:cubicBezTo>
                  <a:pt x="573" y="226"/>
                  <a:pt x="573" y="226"/>
                  <a:pt x="573" y="226"/>
                </a:cubicBezTo>
                <a:cubicBezTo>
                  <a:pt x="573" y="113"/>
                  <a:pt x="573" y="113"/>
                  <a:pt x="573" y="113"/>
                </a:cubicBezTo>
                <a:lnTo>
                  <a:pt x="544"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0" name="Freeform 166"/>
          <p:cNvSpPr>
            <a:spLocks noChangeArrowheads="1"/>
          </p:cNvSpPr>
          <p:nvPr/>
        </p:nvSpPr>
        <p:spPr bwMode="auto">
          <a:xfrm>
            <a:off x="5188718" y="1807636"/>
            <a:ext cx="579817" cy="508000"/>
          </a:xfrm>
          <a:custGeom>
            <a:avLst/>
            <a:gdLst>
              <a:gd name="T0" fmla="*/ 573 w 602"/>
              <a:gd name="T1" fmla="*/ 530 h 531"/>
              <a:gd name="T2" fmla="*/ 573 w 602"/>
              <a:gd name="T3" fmla="*/ 530 h 531"/>
              <a:gd name="T4" fmla="*/ 29 w 602"/>
              <a:gd name="T5" fmla="*/ 530 h 531"/>
              <a:gd name="T6" fmla="*/ 0 w 602"/>
              <a:gd name="T7" fmla="*/ 502 h 531"/>
              <a:gd name="T8" fmla="*/ 0 w 602"/>
              <a:gd name="T9" fmla="*/ 28 h 531"/>
              <a:gd name="T10" fmla="*/ 29 w 602"/>
              <a:gd name="T11" fmla="*/ 0 h 531"/>
              <a:gd name="T12" fmla="*/ 573 w 602"/>
              <a:gd name="T13" fmla="*/ 0 h 531"/>
              <a:gd name="T14" fmla="*/ 601 w 602"/>
              <a:gd name="T15" fmla="*/ 28 h 531"/>
              <a:gd name="T16" fmla="*/ 601 w 602"/>
              <a:gd name="T17" fmla="*/ 502 h 531"/>
              <a:gd name="T18" fmla="*/ 573 w 602"/>
              <a:gd name="T19" fmla="*/ 530 h 531"/>
              <a:gd name="T20" fmla="*/ 460 w 602"/>
              <a:gd name="T21" fmla="*/ 502 h 531"/>
              <a:gd name="T22" fmla="*/ 460 w 602"/>
              <a:gd name="T23" fmla="*/ 502 h 531"/>
              <a:gd name="T24" fmla="*/ 573 w 602"/>
              <a:gd name="T25" fmla="*/ 502 h 531"/>
              <a:gd name="T26" fmla="*/ 573 w 602"/>
              <a:gd name="T27" fmla="*/ 255 h 531"/>
              <a:gd name="T28" fmla="*/ 559 w 602"/>
              <a:gd name="T29" fmla="*/ 255 h 531"/>
              <a:gd name="T30" fmla="*/ 559 w 602"/>
              <a:gd name="T31" fmla="*/ 255 h 531"/>
              <a:gd name="T32" fmla="*/ 460 w 602"/>
              <a:gd name="T33" fmla="*/ 255 h 531"/>
              <a:gd name="T34" fmla="*/ 460 w 602"/>
              <a:gd name="T35" fmla="*/ 502 h 531"/>
              <a:gd name="T36" fmla="*/ 29 w 602"/>
              <a:gd name="T37" fmla="*/ 502 h 531"/>
              <a:gd name="T38" fmla="*/ 29 w 602"/>
              <a:gd name="T39" fmla="*/ 502 h 531"/>
              <a:gd name="T40" fmla="*/ 431 w 602"/>
              <a:gd name="T41" fmla="*/ 502 h 531"/>
              <a:gd name="T42" fmla="*/ 431 w 602"/>
              <a:gd name="T43" fmla="*/ 255 h 531"/>
              <a:gd name="T44" fmla="*/ 29 w 602"/>
              <a:gd name="T45" fmla="*/ 255 h 531"/>
              <a:gd name="T46" fmla="*/ 29 w 602"/>
              <a:gd name="T47" fmla="*/ 502 h 531"/>
              <a:gd name="T48" fmla="*/ 57 w 602"/>
              <a:gd name="T49" fmla="*/ 28 h 531"/>
              <a:gd name="T50" fmla="*/ 57 w 602"/>
              <a:gd name="T51" fmla="*/ 28 h 531"/>
              <a:gd name="T52" fmla="*/ 29 w 602"/>
              <a:gd name="T53" fmla="*/ 57 h 531"/>
              <a:gd name="T54" fmla="*/ 57 w 602"/>
              <a:gd name="T55" fmla="*/ 85 h 531"/>
              <a:gd name="T56" fmla="*/ 85 w 602"/>
              <a:gd name="T57" fmla="*/ 57 h 531"/>
              <a:gd name="T58" fmla="*/ 57 w 602"/>
              <a:gd name="T59" fmla="*/ 28 h 531"/>
              <a:gd name="T60" fmla="*/ 142 w 602"/>
              <a:gd name="T61" fmla="*/ 28 h 531"/>
              <a:gd name="T62" fmla="*/ 142 w 602"/>
              <a:gd name="T63" fmla="*/ 28 h 531"/>
              <a:gd name="T64" fmla="*/ 113 w 602"/>
              <a:gd name="T65" fmla="*/ 57 h 531"/>
              <a:gd name="T66" fmla="*/ 142 w 602"/>
              <a:gd name="T67" fmla="*/ 85 h 531"/>
              <a:gd name="T68" fmla="*/ 170 w 602"/>
              <a:gd name="T69" fmla="*/ 57 h 531"/>
              <a:gd name="T70" fmla="*/ 142 w 602"/>
              <a:gd name="T71" fmla="*/ 28 h 531"/>
              <a:gd name="T72" fmla="*/ 226 w 602"/>
              <a:gd name="T73" fmla="*/ 28 h 531"/>
              <a:gd name="T74" fmla="*/ 226 w 602"/>
              <a:gd name="T75" fmla="*/ 28 h 531"/>
              <a:gd name="T76" fmla="*/ 198 w 602"/>
              <a:gd name="T77" fmla="*/ 57 h 531"/>
              <a:gd name="T78" fmla="*/ 226 w 602"/>
              <a:gd name="T79" fmla="*/ 85 h 531"/>
              <a:gd name="T80" fmla="*/ 255 w 602"/>
              <a:gd name="T81" fmla="*/ 57 h 531"/>
              <a:gd name="T82" fmla="*/ 226 w 602"/>
              <a:gd name="T83" fmla="*/ 28 h 531"/>
              <a:gd name="T84" fmla="*/ 544 w 602"/>
              <a:gd name="T85" fmla="*/ 113 h 531"/>
              <a:gd name="T86" fmla="*/ 544 w 602"/>
              <a:gd name="T87" fmla="*/ 113 h 531"/>
              <a:gd name="T88" fmla="*/ 57 w 602"/>
              <a:gd name="T89" fmla="*/ 113 h 531"/>
              <a:gd name="T90" fmla="*/ 29 w 602"/>
              <a:gd name="T91" fmla="*/ 113 h 531"/>
              <a:gd name="T92" fmla="*/ 29 w 602"/>
              <a:gd name="T93" fmla="*/ 226 h 531"/>
              <a:gd name="T94" fmla="*/ 431 w 602"/>
              <a:gd name="T95" fmla="*/ 226 h 531"/>
              <a:gd name="T96" fmla="*/ 460 w 602"/>
              <a:gd name="T97" fmla="*/ 226 h 531"/>
              <a:gd name="T98" fmla="*/ 559 w 602"/>
              <a:gd name="T99" fmla="*/ 226 h 531"/>
              <a:gd name="T100" fmla="*/ 559 w 602"/>
              <a:gd name="T101" fmla="*/ 226 h 531"/>
              <a:gd name="T102" fmla="*/ 573 w 602"/>
              <a:gd name="T103" fmla="*/ 226 h 531"/>
              <a:gd name="T104" fmla="*/ 573 w 602"/>
              <a:gd name="T105" fmla="*/ 113 h 531"/>
              <a:gd name="T106" fmla="*/ 544 w 602"/>
              <a:gd name="T107"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2" h="531">
                <a:moveTo>
                  <a:pt x="573" y="530"/>
                </a:moveTo>
                <a:lnTo>
                  <a:pt x="573" y="530"/>
                </a:lnTo>
                <a:cubicBezTo>
                  <a:pt x="29" y="530"/>
                  <a:pt x="29" y="530"/>
                  <a:pt x="29" y="530"/>
                </a:cubicBezTo>
                <a:cubicBezTo>
                  <a:pt x="7" y="530"/>
                  <a:pt x="0" y="516"/>
                  <a:pt x="0" y="502"/>
                </a:cubicBezTo>
                <a:cubicBezTo>
                  <a:pt x="0" y="28"/>
                  <a:pt x="0" y="28"/>
                  <a:pt x="0" y="28"/>
                </a:cubicBezTo>
                <a:cubicBezTo>
                  <a:pt x="0" y="14"/>
                  <a:pt x="7" y="0"/>
                  <a:pt x="29" y="0"/>
                </a:cubicBezTo>
                <a:cubicBezTo>
                  <a:pt x="573" y="0"/>
                  <a:pt x="573" y="0"/>
                  <a:pt x="573" y="0"/>
                </a:cubicBezTo>
                <a:cubicBezTo>
                  <a:pt x="587" y="0"/>
                  <a:pt x="601" y="14"/>
                  <a:pt x="601" y="28"/>
                </a:cubicBezTo>
                <a:cubicBezTo>
                  <a:pt x="601" y="502"/>
                  <a:pt x="601" y="502"/>
                  <a:pt x="601" y="502"/>
                </a:cubicBezTo>
                <a:cubicBezTo>
                  <a:pt x="601" y="516"/>
                  <a:pt x="587" y="530"/>
                  <a:pt x="573" y="530"/>
                </a:cubicBezTo>
                <a:close/>
                <a:moveTo>
                  <a:pt x="460" y="502"/>
                </a:moveTo>
                <a:lnTo>
                  <a:pt x="460" y="502"/>
                </a:lnTo>
                <a:cubicBezTo>
                  <a:pt x="573" y="502"/>
                  <a:pt x="573" y="502"/>
                  <a:pt x="573" y="502"/>
                </a:cubicBezTo>
                <a:cubicBezTo>
                  <a:pt x="573" y="255"/>
                  <a:pt x="573" y="255"/>
                  <a:pt x="573" y="255"/>
                </a:cubicBezTo>
                <a:cubicBezTo>
                  <a:pt x="559" y="255"/>
                  <a:pt x="559" y="255"/>
                  <a:pt x="559" y="255"/>
                </a:cubicBezTo>
                <a:lnTo>
                  <a:pt x="559" y="255"/>
                </a:lnTo>
                <a:cubicBezTo>
                  <a:pt x="460" y="255"/>
                  <a:pt x="460" y="255"/>
                  <a:pt x="460" y="255"/>
                </a:cubicBezTo>
                <a:lnTo>
                  <a:pt x="460" y="502"/>
                </a:lnTo>
                <a:close/>
                <a:moveTo>
                  <a:pt x="29" y="502"/>
                </a:moveTo>
                <a:lnTo>
                  <a:pt x="29" y="502"/>
                </a:lnTo>
                <a:cubicBezTo>
                  <a:pt x="431" y="502"/>
                  <a:pt x="431" y="502"/>
                  <a:pt x="431" y="502"/>
                </a:cubicBezTo>
                <a:cubicBezTo>
                  <a:pt x="431" y="255"/>
                  <a:pt x="431" y="255"/>
                  <a:pt x="431" y="255"/>
                </a:cubicBezTo>
                <a:cubicBezTo>
                  <a:pt x="29" y="255"/>
                  <a:pt x="29" y="255"/>
                  <a:pt x="29" y="255"/>
                </a:cubicBezTo>
                <a:lnTo>
                  <a:pt x="29" y="502"/>
                </a:lnTo>
                <a:close/>
                <a:moveTo>
                  <a:pt x="57" y="28"/>
                </a:moveTo>
                <a:lnTo>
                  <a:pt x="57" y="28"/>
                </a:lnTo>
                <a:cubicBezTo>
                  <a:pt x="36" y="28"/>
                  <a:pt x="29" y="43"/>
                  <a:pt x="29" y="57"/>
                </a:cubicBezTo>
                <a:cubicBezTo>
                  <a:pt x="29" y="78"/>
                  <a:pt x="36" y="85"/>
                  <a:pt x="57" y="85"/>
                </a:cubicBezTo>
                <a:cubicBezTo>
                  <a:pt x="71" y="85"/>
                  <a:pt x="85" y="78"/>
                  <a:pt x="85" y="57"/>
                </a:cubicBezTo>
                <a:cubicBezTo>
                  <a:pt x="85" y="43"/>
                  <a:pt x="71" y="28"/>
                  <a:pt x="57" y="28"/>
                </a:cubicBezTo>
                <a:close/>
                <a:moveTo>
                  <a:pt x="142" y="28"/>
                </a:moveTo>
                <a:lnTo>
                  <a:pt x="142" y="28"/>
                </a:lnTo>
                <a:cubicBezTo>
                  <a:pt x="120" y="28"/>
                  <a:pt x="113" y="43"/>
                  <a:pt x="113" y="57"/>
                </a:cubicBezTo>
                <a:cubicBezTo>
                  <a:pt x="113" y="78"/>
                  <a:pt x="120" y="85"/>
                  <a:pt x="142" y="85"/>
                </a:cubicBezTo>
                <a:cubicBezTo>
                  <a:pt x="156" y="85"/>
                  <a:pt x="170" y="78"/>
                  <a:pt x="170" y="57"/>
                </a:cubicBezTo>
                <a:cubicBezTo>
                  <a:pt x="170" y="43"/>
                  <a:pt x="156" y="28"/>
                  <a:pt x="142" y="28"/>
                </a:cubicBezTo>
                <a:close/>
                <a:moveTo>
                  <a:pt x="226" y="28"/>
                </a:moveTo>
                <a:lnTo>
                  <a:pt x="226" y="28"/>
                </a:lnTo>
                <a:cubicBezTo>
                  <a:pt x="205" y="28"/>
                  <a:pt x="198" y="43"/>
                  <a:pt x="198" y="57"/>
                </a:cubicBezTo>
                <a:cubicBezTo>
                  <a:pt x="198" y="78"/>
                  <a:pt x="205" y="85"/>
                  <a:pt x="226" y="85"/>
                </a:cubicBezTo>
                <a:cubicBezTo>
                  <a:pt x="240" y="85"/>
                  <a:pt x="255" y="78"/>
                  <a:pt x="255" y="57"/>
                </a:cubicBezTo>
                <a:cubicBezTo>
                  <a:pt x="255" y="43"/>
                  <a:pt x="240"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431" y="226"/>
                  <a:pt x="431" y="226"/>
                  <a:pt x="431" y="226"/>
                </a:cubicBezTo>
                <a:cubicBezTo>
                  <a:pt x="460" y="226"/>
                  <a:pt x="460" y="226"/>
                  <a:pt x="460" y="226"/>
                </a:cubicBezTo>
                <a:cubicBezTo>
                  <a:pt x="559" y="226"/>
                  <a:pt x="559" y="226"/>
                  <a:pt x="559" y="226"/>
                </a:cubicBezTo>
                <a:lnTo>
                  <a:pt x="559" y="226"/>
                </a:lnTo>
                <a:cubicBezTo>
                  <a:pt x="573" y="226"/>
                  <a:pt x="573" y="226"/>
                  <a:pt x="573" y="226"/>
                </a:cubicBezTo>
                <a:cubicBezTo>
                  <a:pt x="573" y="113"/>
                  <a:pt x="573" y="113"/>
                  <a:pt x="573" y="113"/>
                </a:cubicBezTo>
                <a:lnTo>
                  <a:pt x="544"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1" name="Freeform 167"/>
          <p:cNvSpPr>
            <a:spLocks noChangeArrowheads="1"/>
          </p:cNvSpPr>
          <p:nvPr/>
        </p:nvSpPr>
        <p:spPr bwMode="auto">
          <a:xfrm>
            <a:off x="4172980" y="1807636"/>
            <a:ext cx="584048" cy="508000"/>
          </a:xfrm>
          <a:custGeom>
            <a:avLst/>
            <a:gdLst>
              <a:gd name="T0" fmla="*/ 580 w 609"/>
              <a:gd name="T1" fmla="*/ 530 h 531"/>
              <a:gd name="T2" fmla="*/ 580 w 609"/>
              <a:gd name="T3" fmla="*/ 530 h 531"/>
              <a:gd name="T4" fmla="*/ 28 w 609"/>
              <a:gd name="T5" fmla="*/ 530 h 531"/>
              <a:gd name="T6" fmla="*/ 0 w 609"/>
              <a:gd name="T7" fmla="*/ 502 h 531"/>
              <a:gd name="T8" fmla="*/ 0 w 609"/>
              <a:gd name="T9" fmla="*/ 28 h 531"/>
              <a:gd name="T10" fmla="*/ 28 w 609"/>
              <a:gd name="T11" fmla="*/ 0 h 531"/>
              <a:gd name="T12" fmla="*/ 580 w 609"/>
              <a:gd name="T13" fmla="*/ 0 h 531"/>
              <a:gd name="T14" fmla="*/ 608 w 609"/>
              <a:gd name="T15" fmla="*/ 28 h 531"/>
              <a:gd name="T16" fmla="*/ 608 w 609"/>
              <a:gd name="T17" fmla="*/ 502 h 531"/>
              <a:gd name="T18" fmla="*/ 580 w 609"/>
              <a:gd name="T19" fmla="*/ 530 h 531"/>
              <a:gd name="T20" fmla="*/ 170 w 609"/>
              <a:gd name="T21" fmla="*/ 502 h 531"/>
              <a:gd name="T22" fmla="*/ 170 w 609"/>
              <a:gd name="T23" fmla="*/ 502 h 531"/>
              <a:gd name="T24" fmla="*/ 580 w 609"/>
              <a:gd name="T25" fmla="*/ 502 h 531"/>
              <a:gd name="T26" fmla="*/ 580 w 609"/>
              <a:gd name="T27" fmla="*/ 255 h 531"/>
              <a:gd name="T28" fmla="*/ 573 w 609"/>
              <a:gd name="T29" fmla="*/ 255 h 531"/>
              <a:gd name="T30" fmla="*/ 573 w 609"/>
              <a:gd name="T31" fmla="*/ 255 h 531"/>
              <a:gd name="T32" fmla="*/ 170 w 609"/>
              <a:gd name="T33" fmla="*/ 255 h 531"/>
              <a:gd name="T34" fmla="*/ 170 w 609"/>
              <a:gd name="T35" fmla="*/ 502 h 531"/>
              <a:gd name="T36" fmla="*/ 28 w 609"/>
              <a:gd name="T37" fmla="*/ 502 h 531"/>
              <a:gd name="T38" fmla="*/ 28 w 609"/>
              <a:gd name="T39" fmla="*/ 502 h 531"/>
              <a:gd name="T40" fmla="*/ 141 w 609"/>
              <a:gd name="T41" fmla="*/ 502 h 531"/>
              <a:gd name="T42" fmla="*/ 141 w 609"/>
              <a:gd name="T43" fmla="*/ 255 h 531"/>
              <a:gd name="T44" fmla="*/ 28 w 609"/>
              <a:gd name="T45" fmla="*/ 255 h 531"/>
              <a:gd name="T46" fmla="*/ 28 w 609"/>
              <a:gd name="T47" fmla="*/ 502 h 531"/>
              <a:gd name="T48" fmla="*/ 57 w 609"/>
              <a:gd name="T49" fmla="*/ 28 h 531"/>
              <a:gd name="T50" fmla="*/ 57 w 609"/>
              <a:gd name="T51" fmla="*/ 28 h 531"/>
              <a:gd name="T52" fmla="*/ 28 w 609"/>
              <a:gd name="T53" fmla="*/ 57 h 531"/>
              <a:gd name="T54" fmla="*/ 57 w 609"/>
              <a:gd name="T55" fmla="*/ 85 h 531"/>
              <a:gd name="T56" fmla="*/ 85 w 609"/>
              <a:gd name="T57" fmla="*/ 57 h 531"/>
              <a:gd name="T58" fmla="*/ 57 w 609"/>
              <a:gd name="T59" fmla="*/ 28 h 531"/>
              <a:gd name="T60" fmla="*/ 141 w 609"/>
              <a:gd name="T61" fmla="*/ 28 h 531"/>
              <a:gd name="T62" fmla="*/ 141 w 609"/>
              <a:gd name="T63" fmla="*/ 28 h 531"/>
              <a:gd name="T64" fmla="*/ 113 w 609"/>
              <a:gd name="T65" fmla="*/ 57 h 531"/>
              <a:gd name="T66" fmla="*/ 141 w 609"/>
              <a:gd name="T67" fmla="*/ 85 h 531"/>
              <a:gd name="T68" fmla="*/ 170 w 609"/>
              <a:gd name="T69" fmla="*/ 57 h 531"/>
              <a:gd name="T70" fmla="*/ 141 w 609"/>
              <a:gd name="T71" fmla="*/ 28 h 531"/>
              <a:gd name="T72" fmla="*/ 226 w 609"/>
              <a:gd name="T73" fmla="*/ 28 h 531"/>
              <a:gd name="T74" fmla="*/ 226 w 609"/>
              <a:gd name="T75" fmla="*/ 28 h 531"/>
              <a:gd name="T76" fmla="*/ 198 w 609"/>
              <a:gd name="T77" fmla="*/ 57 h 531"/>
              <a:gd name="T78" fmla="*/ 226 w 609"/>
              <a:gd name="T79" fmla="*/ 85 h 531"/>
              <a:gd name="T80" fmla="*/ 254 w 609"/>
              <a:gd name="T81" fmla="*/ 57 h 531"/>
              <a:gd name="T82" fmla="*/ 226 w 609"/>
              <a:gd name="T83" fmla="*/ 28 h 531"/>
              <a:gd name="T84" fmla="*/ 551 w 609"/>
              <a:gd name="T85" fmla="*/ 113 h 531"/>
              <a:gd name="T86" fmla="*/ 551 w 609"/>
              <a:gd name="T87" fmla="*/ 113 h 531"/>
              <a:gd name="T88" fmla="*/ 57 w 609"/>
              <a:gd name="T89" fmla="*/ 113 h 531"/>
              <a:gd name="T90" fmla="*/ 28 w 609"/>
              <a:gd name="T91" fmla="*/ 113 h 531"/>
              <a:gd name="T92" fmla="*/ 28 w 609"/>
              <a:gd name="T93" fmla="*/ 226 h 531"/>
              <a:gd name="T94" fmla="*/ 141 w 609"/>
              <a:gd name="T95" fmla="*/ 226 h 531"/>
              <a:gd name="T96" fmla="*/ 170 w 609"/>
              <a:gd name="T97" fmla="*/ 226 h 531"/>
              <a:gd name="T98" fmla="*/ 573 w 609"/>
              <a:gd name="T99" fmla="*/ 226 h 531"/>
              <a:gd name="T100" fmla="*/ 573 w 609"/>
              <a:gd name="T101" fmla="*/ 226 h 531"/>
              <a:gd name="T102" fmla="*/ 580 w 609"/>
              <a:gd name="T103" fmla="*/ 226 h 531"/>
              <a:gd name="T104" fmla="*/ 580 w 609"/>
              <a:gd name="T105" fmla="*/ 113 h 531"/>
              <a:gd name="T106" fmla="*/ 551 w 609"/>
              <a:gd name="T107"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531">
                <a:moveTo>
                  <a:pt x="580" y="530"/>
                </a:moveTo>
                <a:lnTo>
                  <a:pt x="580" y="530"/>
                </a:lnTo>
                <a:cubicBezTo>
                  <a:pt x="28" y="530"/>
                  <a:pt x="28" y="530"/>
                  <a:pt x="28" y="530"/>
                </a:cubicBezTo>
                <a:cubicBezTo>
                  <a:pt x="14" y="530"/>
                  <a:pt x="0" y="516"/>
                  <a:pt x="0" y="502"/>
                </a:cubicBezTo>
                <a:cubicBezTo>
                  <a:pt x="0" y="28"/>
                  <a:pt x="0" y="28"/>
                  <a:pt x="0" y="28"/>
                </a:cubicBezTo>
                <a:cubicBezTo>
                  <a:pt x="0" y="14"/>
                  <a:pt x="14" y="0"/>
                  <a:pt x="28"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170" y="502"/>
                </a:moveTo>
                <a:lnTo>
                  <a:pt x="170" y="502"/>
                </a:lnTo>
                <a:cubicBezTo>
                  <a:pt x="580" y="502"/>
                  <a:pt x="580" y="502"/>
                  <a:pt x="580" y="502"/>
                </a:cubicBezTo>
                <a:cubicBezTo>
                  <a:pt x="580" y="255"/>
                  <a:pt x="580" y="255"/>
                  <a:pt x="580" y="255"/>
                </a:cubicBezTo>
                <a:cubicBezTo>
                  <a:pt x="573" y="255"/>
                  <a:pt x="573" y="255"/>
                  <a:pt x="573" y="255"/>
                </a:cubicBezTo>
                <a:lnTo>
                  <a:pt x="573" y="255"/>
                </a:lnTo>
                <a:cubicBezTo>
                  <a:pt x="170" y="255"/>
                  <a:pt x="170" y="255"/>
                  <a:pt x="170" y="255"/>
                </a:cubicBezTo>
                <a:lnTo>
                  <a:pt x="170" y="502"/>
                </a:lnTo>
                <a:close/>
                <a:moveTo>
                  <a:pt x="28" y="502"/>
                </a:moveTo>
                <a:lnTo>
                  <a:pt x="28" y="502"/>
                </a:lnTo>
                <a:cubicBezTo>
                  <a:pt x="141" y="502"/>
                  <a:pt x="141" y="502"/>
                  <a:pt x="141" y="502"/>
                </a:cubicBezTo>
                <a:cubicBezTo>
                  <a:pt x="141" y="255"/>
                  <a:pt x="141" y="255"/>
                  <a:pt x="141" y="255"/>
                </a:cubicBezTo>
                <a:cubicBezTo>
                  <a:pt x="28" y="255"/>
                  <a:pt x="28" y="255"/>
                  <a:pt x="28" y="255"/>
                </a:cubicBezTo>
                <a:lnTo>
                  <a:pt x="28" y="502"/>
                </a:lnTo>
                <a:close/>
                <a:moveTo>
                  <a:pt x="57" y="28"/>
                </a:moveTo>
                <a:lnTo>
                  <a:pt x="57" y="28"/>
                </a:lnTo>
                <a:cubicBezTo>
                  <a:pt x="43" y="28"/>
                  <a:pt x="28" y="43"/>
                  <a:pt x="28" y="57"/>
                </a:cubicBezTo>
                <a:cubicBezTo>
                  <a:pt x="28" y="78"/>
                  <a:pt x="43" y="85"/>
                  <a:pt x="57" y="85"/>
                </a:cubicBezTo>
                <a:cubicBezTo>
                  <a:pt x="78" y="85"/>
                  <a:pt x="85" y="78"/>
                  <a:pt x="85" y="57"/>
                </a:cubicBezTo>
                <a:cubicBezTo>
                  <a:pt x="85" y="43"/>
                  <a:pt x="78" y="28"/>
                  <a:pt x="57" y="28"/>
                </a:cubicBezTo>
                <a:close/>
                <a:moveTo>
                  <a:pt x="141" y="28"/>
                </a:moveTo>
                <a:lnTo>
                  <a:pt x="141" y="28"/>
                </a:lnTo>
                <a:cubicBezTo>
                  <a:pt x="127" y="28"/>
                  <a:pt x="113" y="43"/>
                  <a:pt x="113" y="57"/>
                </a:cubicBezTo>
                <a:cubicBezTo>
                  <a:pt x="113" y="78"/>
                  <a:pt x="127" y="85"/>
                  <a:pt x="141" y="85"/>
                </a:cubicBezTo>
                <a:cubicBezTo>
                  <a:pt x="163" y="85"/>
                  <a:pt x="170" y="78"/>
                  <a:pt x="170" y="57"/>
                </a:cubicBezTo>
                <a:cubicBezTo>
                  <a:pt x="170" y="43"/>
                  <a:pt x="163" y="28"/>
                  <a:pt x="141" y="28"/>
                </a:cubicBezTo>
                <a:close/>
                <a:moveTo>
                  <a:pt x="226" y="28"/>
                </a:moveTo>
                <a:lnTo>
                  <a:pt x="226" y="28"/>
                </a:lnTo>
                <a:cubicBezTo>
                  <a:pt x="212" y="28"/>
                  <a:pt x="198" y="43"/>
                  <a:pt x="198" y="57"/>
                </a:cubicBezTo>
                <a:cubicBezTo>
                  <a:pt x="198" y="78"/>
                  <a:pt x="212" y="85"/>
                  <a:pt x="226" y="85"/>
                </a:cubicBezTo>
                <a:cubicBezTo>
                  <a:pt x="247" y="85"/>
                  <a:pt x="254" y="78"/>
                  <a:pt x="254" y="57"/>
                </a:cubicBezTo>
                <a:cubicBezTo>
                  <a:pt x="254" y="43"/>
                  <a:pt x="247" y="28"/>
                  <a:pt x="226" y="28"/>
                </a:cubicBezTo>
                <a:close/>
                <a:moveTo>
                  <a:pt x="551" y="113"/>
                </a:moveTo>
                <a:lnTo>
                  <a:pt x="551" y="113"/>
                </a:lnTo>
                <a:cubicBezTo>
                  <a:pt x="57" y="113"/>
                  <a:pt x="57" y="113"/>
                  <a:pt x="57" y="113"/>
                </a:cubicBezTo>
                <a:cubicBezTo>
                  <a:pt x="28" y="113"/>
                  <a:pt x="28" y="113"/>
                  <a:pt x="28" y="113"/>
                </a:cubicBezTo>
                <a:cubicBezTo>
                  <a:pt x="28" y="226"/>
                  <a:pt x="28" y="226"/>
                  <a:pt x="28" y="226"/>
                </a:cubicBezTo>
                <a:cubicBezTo>
                  <a:pt x="141" y="226"/>
                  <a:pt x="141" y="226"/>
                  <a:pt x="141" y="226"/>
                </a:cubicBezTo>
                <a:cubicBezTo>
                  <a:pt x="170" y="226"/>
                  <a:pt x="170" y="226"/>
                  <a:pt x="170" y="226"/>
                </a:cubicBezTo>
                <a:cubicBezTo>
                  <a:pt x="573" y="226"/>
                  <a:pt x="573" y="226"/>
                  <a:pt x="573" y="226"/>
                </a:cubicBezTo>
                <a:lnTo>
                  <a:pt x="573" y="226"/>
                </a:lnTo>
                <a:cubicBezTo>
                  <a:pt x="580" y="226"/>
                  <a:pt x="580" y="226"/>
                  <a:pt x="580" y="226"/>
                </a:cubicBezTo>
                <a:cubicBezTo>
                  <a:pt x="580" y="113"/>
                  <a:pt x="580" y="113"/>
                  <a:pt x="580" y="113"/>
                </a:cubicBezTo>
                <a:lnTo>
                  <a:pt x="551"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2" name="Freeform 168"/>
          <p:cNvSpPr>
            <a:spLocks noChangeArrowheads="1"/>
          </p:cNvSpPr>
          <p:nvPr/>
        </p:nvSpPr>
        <p:spPr bwMode="auto">
          <a:xfrm>
            <a:off x="3161479" y="1807636"/>
            <a:ext cx="579814" cy="508000"/>
          </a:xfrm>
          <a:custGeom>
            <a:avLst/>
            <a:gdLst>
              <a:gd name="T0" fmla="*/ 572 w 602"/>
              <a:gd name="T1" fmla="*/ 530 h 531"/>
              <a:gd name="T2" fmla="*/ 572 w 602"/>
              <a:gd name="T3" fmla="*/ 530 h 531"/>
              <a:gd name="T4" fmla="*/ 28 w 602"/>
              <a:gd name="T5" fmla="*/ 530 h 531"/>
              <a:gd name="T6" fmla="*/ 0 w 602"/>
              <a:gd name="T7" fmla="*/ 502 h 531"/>
              <a:gd name="T8" fmla="*/ 0 w 602"/>
              <a:gd name="T9" fmla="*/ 28 h 531"/>
              <a:gd name="T10" fmla="*/ 28 w 602"/>
              <a:gd name="T11" fmla="*/ 0 h 531"/>
              <a:gd name="T12" fmla="*/ 572 w 602"/>
              <a:gd name="T13" fmla="*/ 0 h 531"/>
              <a:gd name="T14" fmla="*/ 601 w 602"/>
              <a:gd name="T15" fmla="*/ 28 h 531"/>
              <a:gd name="T16" fmla="*/ 601 w 602"/>
              <a:gd name="T17" fmla="*/ 502 h 531"/>
              <a:gd name="T18" fmla="*/ 572 w 602"/>
              <a:gd name="T19" fmla="*/ 530 h 531"/>
              <a:gd name="T20" fmla="*/ 57 w 602"/>
              <a:gd name="T21" fmla="*/ 28 h 531"/>
              <a:gd name="T22" fmla="*/ 57 w 602"/>
              <a:gd name="T23" fmla="*/ 28 h 531"/>
              <a:gd name="T24" fmla="*/ 28 w 602"/>
              <a:gd name="T25" fmla="*/ 57 h 531"/>
              <a:gd name="T26" fmla="*/ 57 w 602"/>
              <a:gd name="T27" fmla="*/ 85 h 531"/>
              <a:gd name="T28" fmla="*/ 85 w 602"/>
              <a:gd name="T29" fmla="*/ 57 h 531"/>
              <a:gd name="T30" fmla="*/ 57 w 602"/>
              <a:gd name="T31" fmla="*/ 28 h 531"/>
              <a:gd name="T32" fmla="*/ 141 w 602"/>
              <a:gd name="T33" fmla="*/ 28 h 531"/>
              <a:gd name="T34" fmla="*/ 141 w 602"/>
              <a:gd name="T35" fmla="*/ 28 h 531"/>
              <a:gd name="T36" fmla="*/ 113 w 602"/>
              <a:gd name="T37" fmla="*/ 57 h 531"/>
              <a:gd name="T38" fmla="*/ 141 w 602"/>
              <a:gd name="T39" fmla="*/ 85 h 531"/>
              <a:gd name="T40" fmla="*/ 170 w 602"/>
              <a:gd name="T41" fmla="*/ 57 h 531"/>
              <a:gd name="T42" fmla="*/ 141 w 602"/>
              <a:gd name="T43" fmla="*/ 28 h 531"/>
              <a:gd name="T44" fmla="*/ 226 w 602"/>
              <a:gd name="T45" fmla="*/ 28 h 531"/>
              <a:gd name="T46" fmla="*/ 226 w 602"/>
              <a:gd name="T47" fmla="*/ 28 h 531"/>
              <a:gd name="T48" fmla="*/ 198 w 602"/>
              <a:gd name="T49" fmla="*/ 57 h 531"/>
              <a:gd name="T50" fmla="*/ 226 w 602"/>
              <a:gd name="T51" fmla="*/ 85 h 531"/>
              <a:gd name="T52" fmla="*/ 254 w 602"/>
              <a:gd name="T53" fmla="*/ 57 h 531"/>
              <a:gd name="T54" fmla="*/ 226 w 602"/>
              <a:gd name="T55" fmla="*/ 28 h 531"/>
              <a:gd name="T56" fmla="*/ 572 w 602"/>
              <a:gd name="T57" fmla="*/ 113 h 531"/>
              <a:gd name="T58" fmla="*/ 572 w 602"/>
              <a:gd name="T59" fmla="*/ 113 h 531"/>
              <a:gd name="T60" fmla="*/ 544 w 602"/>
              <a:gd name="T61" fmla="*/ 113 h 531"/>
              <a:gd name="T62" fmla="*/ 57 w 602"/>
              <a:gd name="T63" fmla="*/ 113 h 531"/>
              <a:gd name="T64" fmla="*/ 28 w 602"/>
              <a:gd name="T65" fmla="*/ 113 h 531"/>
              <a:gd name="T66" fmla="*/ 28 w 602"/>
              <a:gd name="T67" fmla="*/ 502 h 531"/>
              <a:gd name="T68" fmla="*/ 572 w 602"/>
              <a:gd name="T69" fmla="*/ 502 h 531"/>
              <a:gd name="T70" fmla="*/ 572 w 602"/>
              <a:gd name="T71" fmla="*/ 113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2" h="531">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4" y="0"/>
                  <a:pt x="601" y="14"/>
                  <a:pt x="601" y="28"/>
                </a:cubicBezTo>
                <a:cubicBezTo>
                  <a:pt x="601" y="502"/>
                  <a:pt x="601" y="502"/>
                  <a:pt x="601" y="502"/>
                </a:cubicBezTo>
                <a:cubicBezTo>
                  <a:pt x="601" y="516"/>
                  <a:pt x="594" y="530"/>
                  <a:pt x="572" y="530"/>
                </a:cubicBezTo>
                <a:close/>
                <a:moveTo>
                  <a:pt x="57" y="28"/>
                </a:moveTo>
                <a:lnTo>
                  <a:pt x="57" y="28"/>
                </a:lnTo>
                <a:cubicBezTo>
                  <a:pt x="42" y="28"/>
                  <a:pt x="28" y="43"/>
                  <a:pt x="28" y="57"/>
                </a:cubicBezTo>
                <a:cubicBezTo>
                  <a:pt x="28" y="78"/>
                  <a:pt x="42" y="85"/>
                  <a:pt x="57" y="85"/>
                </a:cubicBezTo>
                <a:cubicBezTo>
                  <a:pt x="71" y="85"/>
                  <a:pt x="85" y="78"/>
                  <a:pt x="85" y="57"/>
                </a:cubicBezTo>
                <a:cubicBezTo>
                  <a:pt x="85" y="43"/>
                  <a:pt x="71" y="28"/>
                  <a:pt x="57" y="28"/>
                </a:cubicBezTo>
                <a:close/>
                <a:moveTo>
                  <a:pt x="141" y="28"/>
                </a:moveTo>
                <a:lnTo>
                  <a:pt x="141" y="28"/>
                </a:lnTo>
                <a:cubicBezTo>
                  <a:pt x="127" y="28"/>
                  <a:pt x="113" y="43"/>
                  <a:pt x="113" y="57"/>
                </a:cubicBezTo>
                <a:cubicBezTo>
                  <a:pt x="113" y="78"/>
                  <a:pt x="127" y="85"/>
                  <a:pt x="141" y="85"/>
                </a:cubicBezTo>
                <a:cubicBezTo>
                  <a:pt x="156" y="85"/>
                  <a:pt x="170" y="78"/>
                  <a:pt x="170" y="57"/>
                </a:cubicBezTo>
                <a:cubicBezTo>
                  <a:pt x="170" y="43"/>
                  <a:pt x="156" y="28"/>
                  <a:pt x="141" y="28"/>
                </a:cubicBezTo>
                <a:close/>
                <a:moveTo>
                  <a:pt x="226" y="28"/>
                </a:moveTo>
                <a:lnTo>
                  <a:pt x="226" y="28"/>
                </a:lnTo>
                <a:cubicBezTo>
                  <a:pt x="212" y="28"/>
                  <a:pt x="198" y="43"/>
                  <a:pt x="198" y="57"/>
                </a:cubicBezTo>
                <a:cubicBezTo>
                  <a:pt x="198"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7" y="113"/>
                  <a:pt x="57" y="113"/>
                  <a:pt x="57" y="113"/>
                </a:cubicBezTo>
                <a:cubicBezTo>
                  <a:pt x="28" y="113"/>
                  <a:pt x="28" y="113"/>
                  <a:pt x="28" y="113"/>
                </a:cubicBezTo>
                <a:cubicBezTo>
                  <a:pt x="28" y="502"/>
                  <a:pt x="28" y="502"/>
                  <a:pt x="28" y="502"/>
                </a:cubicBezTo>
                <a:cubicBezTo>
                  <a:pt x="572" y="502"/>
                  <a:pt x="572" y="502"/>
                  <a:pt x="572" y="502"/>
                </a:cubicBezTo>
                <a:lnTo>
                  <a:pt x="572" y="11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9" name="Freeform 7"/>
          <p:cNvSpPr>
            <a:spLocks noChangeArrowheads="1"/>
          </p:cNvSpPr>
          <p:nvPr/>
        </p:nvSpPr>
        <p:spPr bwMode="auto">
          <a:xfrm>
            <a:off x="20479767" y="3767668"/>
            <a:ext cx="575583" cy="584200"/>
          </a:xfrm>
          <a:custGeom>
            <a:avLst/>
            <a:gdLst>
              <a:gd name="T0" fmla="*/ 417 w 601"/>
              <a:gd name="T1" fmla="*/ 410 h 609"/>
              <a:gd name="T2" fmla="*/ 417 w 601"/>
              <a:gd name="T3" fmla="*/ 410 h 609"/>
              <a:gd name="T4" fmla="*/ 367 w 601"/>
              <a:gd name="T5" fmla="*/ 445 h 609"/>
              <a:gd name="T6" fmla="*/ 296 w 601"/>
              <a:gd name="T7" fmla="*/ 452 h 609"/>
              <a:gd name="T8" fmla="*/ 219 w 601"/>
              <a:gd name="T9" fmla="*/ 438 h 609"/>
              <a:gd name="T10" fmla="*/ 183 w 601"/>
              <a:gd name="T11" fmla="*/ 410 h 609"/>
              <a:gd name="T12" fmla="*/ 169 w 601"/>
              <a:gd name="T13" fmla="*/ 367 h 609"/>
              <a:gd name="T14" fmla="*/ 176 w 601"/>
              <a:gd name="T15" fmla="*/ 346 h 609"/>
              <a:gd name="T16" fmla="*/ 197 w 601"/>
              <a:gd name="T17" fmla="*/ 339 h 609"/>
              <a:gd name="T18" fmla="*/ 219 w 601"/>
              <a:gd name="T19" fmla="*/ 346 h 609"/>
              <a:gd name="T20" fmla="*/ 233 w 601"/>
              <a:gd name="T21" fmla="*/ 367 h 609"/>
              <a:gd name="T22" fmla="*/ 247 w 601"/>
              <a:gd name="T23" fmla="*/ 389 h 609"/>
              <a:gd name="T24" fmla="*/ 261 w 601"/>
              <a:gd name="T25" fmla="*/ 403 h 609"/>
              <a:gd name="T26" fmla="*/ 296 w 601"/>
              <a:gd name="T27" fmla="*/ 403 h 609"/>
              <a:gd name="T28" fmla="*/ 346 w 601"/>
              <a:gd name="T29" fmla="*/ 396 h 609"/>
              <a:gd name="T30" fmla="*/ 360 w 601"/>
              <a:gd name="T31" fmla="*/ 367 h 609"/>
              <a:gd name="T32" fmla="*/ 353 w 601"/>
              <a:gd name="T33" fmla="*/ 346 h 609"/>
              <a:gd name="T34" fmla="*/ 325 w 601"/>
              <a:gd name="T35" fmla="*/ 332 h 609"/>
              <a:gd name="T36" fmla="*/ 282 w 601"/>
              <a:gd name="T37" fmla="*/ 325 h 609"/>
              <a:gd name="T38" fmla="*/ 226 w 601"/>
              <a:gd name="T39" fmla="*/ 304 h 609"/>
              <a:gd name="T40" fmla="*/ 190 w 601"/>
              <a:gd name="T41" fmla="*/ 283 h 609"/>
              <a:gd name="T42" fmla="*/ 176 w 601"/>
              <a:gd name="T43" fmla="*/ 233 h 609"/>
              <a:gd name="T44" fmla="*/ 190 w 601"/>
              <a:gd name="T45" fmla="*/ 191 h 609"/>
              <a:gd name="T46" fmla="*/ 233 w 601"/>
              <a:gd name="T47" fmla="*/ 162 h 609"/>
              <a:gd name="T48" fmla="*/ 296 w 601"/>
              <a:gd name="T49" fmla="*/ 155 h 609"/>
              <a:gd name="T50" fmla="*/ 353 w 601"/>
              <a:gd name="T51" fmla="*/ 162 h 609"/>
              <a:gd name="T52" fmla="*/ 388 w 601"/>
              <a:gd name="T53" fmla="*/ 177 h 609"/>
              <a:gd name="T54" fmla="*/ 409 w 601"/>
              <a:gd name="T55" fmla="*/ 205 h 609"/>
              <a:gd name="T56" fmla="*/ 417 w 601"/>
              <a:gd name="T57" fmla="*/ 226 h 609"/>
              <a:gd name="T58" fmla="*/ 409 w 601"/>
              <a:gd name="T59" fmla="*/ 247 h 609"/>
              <a:gd name="T60" fmla="*/ 381 w 601"/>
              <a:gd name="T61" fmla="*/ 254 h 609"/>
              <a:gd name="T62" fmla="*/ 367 w 601"/>
              <a:gd name="T63" fmla="*/ 247 h 609"/>
              <a:gd name="T64" fmla="*/ 353 w 601"/>
              <a:gd name="T65" fmla="*/ 233 h 609"/>
              <a:gd name="T66" fmla="*/ 332 w 601"/>
              <a:gd name="T67" fmla="*/ 212 h 609"/>
              <a:gd name="T68" fmla="*/ 296 w 601"/>
              <a:gd name="T69" fmla="*/ 198 h 609"/>
              <a:gd name="T70" fmla="*/ 254 w 601"/>
              <a:gd name="T71" fmla="*/ 212 h 609"/>
              <a:gd name="T72" fmla="*/ 240 w 601"/>
              <a:gd name="T73" fmla="*/ 233 h 609"/>
              <a:gd name="T74" fmla="*/ 247 w 601"/>
              <a:gd name="T75" fmla="*/ 240 h 609"/>
              <a:gd name="T76" fmla="*/ 261 w 601"/>
              <a:gd name="T77" fmla="*/ 254 h 609"/>
              <a:gd name="T78" fmla="*/ 275 w 601"/>
              <a:gd name="T79" fmla="*/ 261 h 609"/>
              <a:gd name="T80" fmla="*/ 311 w 601"/>
              <a:gd name="T81" fmla="*/ 269 h 609"/>
              <a:gd name="T82" fmla="*/ 360 w 601"/>
              <a:gd name="T83" fmla="*/ 283 h 609"/>
              <a:gd name="T84" fmla="*/ 395 w 601"/>
              <a:gd name="T85" fmla="*/ 297 h 609"/>
              <a:gd name="T86" fmla="*/ 424 w 601"/>
              <a:gd name="T87" fmla="*/ 325 h 609"/>
              <a:gd name="T88" fmla="*/ 431 w 601"/>
              <a:gd name="T89" fmla="*/ 360 h 609"/>
              <a:gd name="T90" fmla="*/ 417 w 601"/>
              <a:gd name="T91" fmla="*/ 410 h 609"/>
              <a:gd name="T92" fmla="*/ 600 w 601"/>
              <a:gd name="T93" fmla="*/ 452 h 609"/>
              <a:gd name="T94" fmla="*/ 600 w 601"/>
              <a:gd name="T95" fmla="*/ 452 h 609"/>
              <a:gd name="T96" fmla="*/ 452 w 601"/>
              <a:gd name="T97" fmla="*/ 608 h 609"/>
              <a:gd name="T98" fmla="*/ 346 w 601"/>
              <a:gd name="T99" fmla="*/ 565 h 609"/>
              <a:gd name="T100" fmla="*/ 296 w 601"/>
              <a:gd name="T101" fmla="*/ 565 h 609"/>
              <a:gd name="T102" fmla="*/ 35 w 601"/>
              <a:gd name="T103" fmla="*/ 304 h 609"/>
              <a:gd name="T104" fmla="*/ 42 w 601"/>
              <a:gd name="T105" fmla="*/ 254 h 609"/>
              <a:gd name="T106" fmla="*/ 0 w 601"/>
              <a:gd name="T107" fmla="*/ 155 h 609"/>
              <a:gd name="T108" fmla="*/ 148 w 601"/>
              <a:gd name="T109" fmla="*/ 0 h 609"/>
              <a:gd name="T110" fmla="*/ 254 w 601"/>
              <a:gd name="T111" fmla="*/ 42 h 609"/>
              <a:gd name="T112" fmla="*/ 296 w 601"/>
              <a:gd name="T113" fmla="*/ 42 h 609"/>
              <a:gd name="T114" fmla="*/ 565 w 601"/>
              <a:gd name="T115" fmla="*/ 304 h 609"/>
              <a:gd name="T116" fmla="*/ 558 w 601"/>
              <a:gd name="T117" fmla="*/ 353 h 609"/>
              <a:gd name="T118" fmla="*/ 600 w 601"/>
              <a:gd name="T119" fmla="*/ 45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1" h="609">
                <a:moveTo>
                  <a:pt x="417" y="410"/>
                </a:moveTo>
                <a:lnTo>
                  <a:pt x="417" y="410"/>
                </a:lnTo>
                <a:cubicBezTo>
                  <a:pt x="402" y="424"/>
                  <a:pt x="388" y="438"/>
                  <a:pt x="367" y="445"/>
                </a:cubicBezTo>
                <a:cubicBezTo>
                  <a:pt x="353" y="452"/>
                  <a:pt x="325" y="452"/>
                  <a:pt x="296" y="452"/>
                </a:cubicBezTo>
                <a:cubicBezTo>
                  <a:pt x="268" y="452"/>
                  <a:pt x="240" y="452"/>
                  <a:pt x="219" y="438"/>
                </a:cubicBezTo>
                <a:cubicBezTo>
                  <a:pt x="204" y="431"/>
                  <a:pt x="190" y="417"/>
                  <a:pt x="183" y="410"/>
                </a:cubicBezTo>
                <a:cubicBezTo>
                  <a:pt x="169" y="396"/>
                  <a:pt x="169" y="382"/>
                  <a:pt x="169" y="367"/>
                </a:cubicBezTo>
                <a:cubicBezTo>
                  <a:pt x="169" y="360"/>
                  <a:pt x="169" y="353"/>
                  <a:pt x="176" y="346"/>
                </a:cubicBezTo>
                <a:cubicBezTo>
                  <a:pt x="183" y="339"/>
                  <a:pt x="190" y="339"/>
                  <a:pt x="197" y="339"/>
                </a:cubicBezTo>
                <a:cubicBezTo>
                  <a:pt x="204" y="339"/>
                  <a:pt x="211" y="339"/>
                  <a:pt x="219" y="346"/>
                </a:cubicBezTo>
                <a:cubicBezTo>
                  <a:pt x="226" y="346"/>
                  <a:pt x="226" y="353"/>
                  <a:pt x="233" y="367"/>
                </a:cubicBezTo>
                <a:cubicBezTo>
                  <a:pt x="240" y="375"/>
                  <a:pt x="240" y="382"/>
                  <a:pt x="247" y="389"/>
                </a:cubicBezTo>
                <a:cubicBezTo>
                  <a:pt x="247" y="389"/>
                  <a:pt x="254" y="396"/>
                  <a:pt x="261" y="403"/>
                </a:cubicBezTo>
                <a:cubicBezTo>
                  <a:pt x="275" y="403"/>
                  <a:pt x="282" y="403"/>
                  <a:pt x="296" y="403"/>
                </a:cubicBezTo>
                <a:cubicBezTo>
                  <a:pt x="318" y="403"/>
                  <a:pt x="332" y="403"/>
                  <a:pt x="346" y="396"/>
                </a:cubicBezTo>
                <a:cubicBezTo>
                  <a:pt x="353" y="389"/>
                  <a:pt x="360" y="382"/>
                  <a:pt x="360" y="367"/>
                </a:cubicBezTo>
                <a:cubicBezTo>
                  <a:pt x="360" y="360"/>
                  <a:pt x="353" y="353"/>
                  <a:pt x="353" y="346"/>
                </a:cubicBezTo>
                <a:cubicBezTo>
                  <a:pt x="346" y="339"/>
                  <a:pt x="339" y="339"/>
                  <a:pt x="325" y="332"/>
                </a:cubicBezTo>
                <a:cubicBezTo>
                  <a:pt x="318" y="332"/>
                  <a:pt x="303" y="325"/>
                  <a:pt x="282" y="325"/>
                </a:cubicBezTo>
                <a:cubicBezTo>
                  <a:pt x="261" y="318"/>
                  <a:pt x="240" y="311"/>
                  <a:pt x="226" y="304"/>
                </a:cubicBezTo>
                <a:cubicBezTo>
                  <a:pt x="211" y="304"/>
                  <a:pt x="197" y="290"/>
                  <a:pt x="190" y="283"/>
                </a:cubicBezTo>
                <a:cubicBezTo>
                  <a:pt x="176" y="269"/>
                  <a:pt x="176" y="254"/>
                  <a:pt x="176" y="233"/>
                </a:cubicBezTo>
                <a:cubicBezTo>
                  <a:pt x="176" y="219"/>
                  <a:pt x="176" y="205"/>
                  <a:pt x="190" y="191"/>
                </a:cubicBezTo>
                <a:cubicBezTo>
                  <a:pt x="197" y="177"/>
                  <a:pt x="211" y="169"/>
                  <a:pt x="233" y="162"/>
                </a:cubicBezTo>
                <a:cubicBezTo>
                  <a:pt x="254" y="155"/>
                  <a:pt x="275" y="155"/>
                  <a:pt x="296" y="155"/>
                </a:cubicBezTo>
                <a:cubicBezTo>
                  <a:pt x="318" y="155"/>
                  <a:pt x="339" y="155"/>
                  <a:pt x="353" y="162"/>
                </a:cubicBezTo>
                <a:cubicBezTo>
                  <a:pt x="367" y="162"/>
                  <a:pt x="381" y="169"/>
                  <a:pt x="388" y="177"/>
                </a:cubicBezTo>
                <a:cubicBezTo>
                  <a:pt x="395" y="184"/>
                  <a:pt x="402" y="191"/>
                  <a:pt x="409" y="205"/>
                </a:cubicBezTo>
                <a:cubicBezTo>
                  <a:pt x="417" y="212"/>
                  <a:pt x="417" y="219"/>
                  <a:pt x="417" y="226"/>
                </a:cubicBezTo>
                <a:cubicBezTo>
                  <a:pt x="417" y="233"/>
                  <a:pt x="417" y="240"/>
                  <a:pt x="409" y="247"/>
                </a:cubicBezTo>
                <a:cubicBezTo>
                  <a:pt x="402" y="254"/>
                  <a:pt x="395" y="254"/>
                  <a:pt x="381" y="254"/>
                </a:cubicBezTo>
                <a:cubicBezTo>
                  <a:pt x="374" y="254"/>
                  <a:pt x="367" y="254"/>
                  <a:pt x="367" y="247"/>
                </a:cubicBezTo>
                <a:cubicBezTo>
                  <a:pt x="360" y="247"/>
                  <a:pt x="353" y="240"/>
                  <a:pt x="353" y="233"/>
                </a:cubicBezTo>
                <a:cubicBezTo>
                  <a:pt x="346" y="226"/>
                  <a:pt x="339" y="212"/>
                  <a:pt x="332" y="212"/>
                </a:cubicBezTo>
                <a:cubicBezTo>
                  <a:pt x="325" y="205"/>
                  <a:pt x="311" y="198"/>
                  <a:pt x="296" y="198"/>
                </a:cubicBezTo>
                <a:cubicBezTo>
                  <a:pt x="275" y="198"/>
                  <a:pt x="261" y="205"/>
                  <a:pt x="254" y="212"/>
                </a:cubicBezTo>
                <a:cubicBezTo>
                  <a:pt x="247" y="219"/>
                  <a:pt x="240" y="226"/>
                  <a:pt x="240" y="233"/>
                </a:cubicBezTo>
                <a:cubicBezTo>
                  <a:pt x="240" y="233"/>
                  <a:pt x="240" y="240"/>
                  <a:pt x="247" y="240"/>
                </a:cubicBezTo>
                <a:cubicBezTo>
                  <a:pt x="247" y="247"/>
                  <a:pt x="254" y="247"/>
                  <a:pt x="261" y="254"/>
                </a:cubicBezTo>
                <a:cubicBezTo>
                  <a:pt x="261" y="254"/>
                  <a:pt x="268" y="261"/>
                  <a:pt x="275" y="261"/>
                </a:cubicBezTo>
                <a:cubicBezTo>
                  <a:pt x="282" y="261"/>
                  <a:pt x="296" y="261"/>
                  <a:pt x="311" y="269"/>
                </a:cubicBezTo>
                <a:cubicBezTo>
                  <a:pt x="325" y="269"/>
                  <a:pt x="346" y="276"/>
                  <a:pt x="360" y="283"/>
                </a:cubicBezTo>
                <a:cubicBezTo>
                  <a:pt x="374" y="283"/>
                  <a:pt x="388" y="290"/>
                  <a:pt x="395" y="297"/>
                </a:cubicBezTo>
                <a:cubicBezTo>
                  <a:pt x="409" y="304"/>
                  <a:pt x="417" y="311"/>
                  <a:pt x="424" y="325"/>
                </a:cubicBezTo>
                <a:cubicBezTo>
                  <a:pt x="431" y="332"/>
                  <a:pt x="431" y="346"/>
                  <a:pt x="431" y="360"/>
                </a:cubicBezTo>
                <a:cubicBezTo>
                  <a:pt x="431" y="382"/>
                  <a:pt x="424" y="396"/>
                  <a:pt x="417" y="410"/>
                </a:cubicBezTo>
                <a:close/>
                <a:moveTo>
                  <a:pt x="600" y="452"/>
                </a:moveTo>
                <a:lnTo>
                  <a:pt x="600" y="452"/>
                </a:lnTo>
                <a:cubicBezTo>
                  <a:pt x="600" y="537"/>
                  <a:pt x="530" y="608"/>
                  <a:pt x="452" y="608"/>
                </a:cubicBezTo>
                <a:cubicBezTo>
                  <a:pt x="409" y="608"/>
                  <a:pt x="374" y="587"/>
                  <a:pt x="346" y="565"/>
                </a:cubicBezTo>
                <a:cubicBezTo>
                  <a:pt x="332" y="565"/>
                  <a:pt x="318" y="565"/>
                  <a:pt x="296" y="565"/>
                </a:cubicBezTo>
                <a:cubicBezTo>
                  <a:pt x="155" y="565"/>
                  <a:pt x="35" y="452"/>
                  <a:pt x="35" y="304"/>
                </a:cubicBezTo>
                <a:cubicBezTo>
                  <a:pt x="35" y="290"/>
                  <a:pt x="35" y="276"/>
                  <a:pt x="42" y="254"/>
                </a:cubicBezTo>
                <a:cubicBezTo>
                  <a:pt x="14" y="233"/>
                  <a:pt x="0" y="191"/>
                  <a:pt x="0" y="155"/>
                </a:cubicBezTo>
                <a:cubicBezTo>
                  <a:pt x="0" y="71"/>
                  <a:pt x="63" y="0"/>
                  <a:pt x="148" y="0"/>
                </a:cubicBezTo>
                <a:cubicBezTo>
                  <a:pt x="190" y="0"/>
                  <a:pt x="226" y="21"/>
                  <a:pt x="254" y="42"/>
                </a:cubicBezTo>
                <a:cubicBezTo>
                  <a:pt x="268" y="42"/>
                  <a:pt x="282" y="42"/>
                  <a:pt x="296" y="42"/>
                </a:cubicBezTo>
                <a:cubicBezTo>
                  <a:pt x="445" y="42"/>
                  <a:pt x="565" y="155"/>
                  <a:pt x="565" y="304"/>
                </a:cubicBezTo>
                <a:cubicBezTo>
                  <a:pt x="565" y="318"/>
                  <a:pt x="558" y="332"/>
                  <a:pt x="558" y="353"/>
                </a:cubicBezTo>
                <a:cubicBezTo>
                  <a:pt x="586" y="375"/>
                  <a:pt x="600" y="417"/>
                  <a:pt x="600" y="45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0" name="Freeform 8"/>
          <p:cNvSpPr>
            <a:spLocks noChangeArrowheads="1"/>
          </p:cNvSpPr>
          <p:nvPr/>
        </p:nvSpPr>
        <p:spPr bwMode="auto">
          <a:xfrm>
            <a:off x="19459799" y="3814236"/>
            <a:ext cx="584048" cy="491067"/>
          </a:xfrm>
          <a:custGeom>
            <a:avLst/>
            <a:gdLst>
              <a:gd name="T0" fmla="*/ 396 w 609"/>
              <a:gd name="T1" fmla="*/ 212 h 510"/>
              <a:gd name="T2" fmla="*/ 396 w 609"/>
              <a:gd name="T3" fmla="*/ 212 h 510"/>
              <a:gd name="T4" fmla="*/ 318 w 609"/>
              <a:gd name="T5" fmla="*/ 135 h 510"/>
              <a:gd name="T6" fmla="*/ 241 w 609"/>
              <a:gd name="T7" fmla="*/ 135 h 510"/>
              <a:gd name="T8" fmla="*/ 219 w 609"/>
              <a:gd name="T9" fmla="*/ 156 h 510"/>
              <a:gd name="T10" fmla="*/ 142 w 609"/>
              <a:gd name="T11" fmla="*/ 120 h 510"/>
              <a:gd name="T12" fmla="*/ 0 w 609"/>
              <a:gd name="T13" fmla="*/ 262 h 510"/>
              <a:gd name="T14" fmla="*/ 142 w 609"/>
              <a:gd name="T15" fmla="*/ 396 h 510"/>
              <a:gd name="T16" fmla="*/ 156 w 609"/>
              <a:gd name="T17" fmla="*/ 389 h 510"/>
              <a:gd name="T18" fmla="*/ 283 w 609"/>
              <a:gd name="T19" fmla="*/ 509 h 510"/>
              <a:gd name="T20" fmla="*/ 608 w 609"/>
              <a:gd name="T21" fmla="*/ 220 h 510"/>
              <a:gd name="T22" fmla="*/ 608 w 609"/>
              <a:gd name="T23" fmla="*/ 0 h 510"/>
              <a:gd name="T24" fmla="*/ 396 w 609"/>
              <a:gd name="T25" fmla="*/ 212 h 510"/>
              <a:gd name="T26" fmla="*/ 142 w 609"/>
              <a:gd name="T27" fmla="*/ 361 h 510"/>
              <a:gd name="T28" fmla="*/ 142 w 609"/>
              <a:gd name="T29" fmla="*/ 361 h 510"/>
              <a:gd name="T30" fmla="*/ 142 w 609"/>
              <a:gd name="T31" fmla="*/ 361 h 510"/>
              <a:gd name="T32" fmla="*/ 36 w 609"/>
              <a:gd name="T33" fmla="*/ 262 h 510"/>
              <a:gd name="T34" fmla="*/ 142 w 609"/>
              <a:gd name="T35" fmla="*/ 156 h 510"/>
              <a:gd name="T36" fmla="*/ 198 w 609"/>
              <a:gd name="T37" fmla="*/ 177 h 510"/>
              <a:gd name="T38" fmla="*/ 241 w 609"/>
              <a:gd name="T39" fmla="*/ 262 h 510"/>
              <a:gd name="T40" fmla="*/ 142 w 609"/>
              <a:gd name="T41" fmla="*/ 361 h 510"/>
              <a:gd name="T42" fmla="*/ 566 w 609"/>
              <a:gd name="T43" fmla="*/ 212 h 510"/>
              <a:gd name="T44" fmla="*/ 566 w 609"/>
              <a:gd name="T45" fmla="*/ 212 h 510"/>
              <a:gd name="T46" fmla="*/ 460 w 609"/>
              <a:gd name="T47" fmla="*/ 311 h 510"/>
              <a:gd name="T48" fmla="*/ 290 w 609"/>
              <a:gd name="T49" fmla="*/ 467 h 510"/>
              <a:gd name="T50" fmla="*/ 198 w 609"/>
              <a:gd name="T51" fmla="*/ 382 h 510"/>
              <a:gd name="T52" fmla="*/ 255 w 609"/>
              <a:gd name="T53" fmla="*/ 326 h 510"/>
              <a:gd name="T54" fmla="*/ 290 w 609"/>
              <a:gd name="T55" fmla="*/ 368 h 510"/>
              <a:gd name="T56" fmla="*/ 417 w 609"/>
              <a:gd name="T57" fmla="*/ 234 h 510"/>
              <a:gd name="T58" fmla="*/ 566 w 609"/>
              <a:gd name="T59" fmla="*/ 85 h 510"/>
              <a:gd name="T60" fmla="*/ 566 w 609"/>
              <a:gd name="T61" fmla="*/ 212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9" h="510">
                <a:moveTo>
                  <a:pt x="396" y="212"/>
                </a:moveTo>
                <a:lnTo>
                  <a:pt x="396" y="212"/>
                </a:lnTo>
                <a:cubicBezTo>
                  <a:pt x="318" y="135"/>
                  <a:pt x="318" y="135"/>
                  <a:pt x="318" y="135"/>
                </a:cubicBezTo>
                <a:cubicBezTo>
                  <a:pt x="297" y="113"/>
                  <a:pt x="262" y="113"/>
                  <a:pt x="241" y="135"/>
                </a:cubicBezTo>
                <a:cubicBezTo>
                  <a:pt x="219" y="156"/>
                  <a:pt x="219" y="156"/>
                  <a:pt x="219" y="156"/>
                </a:cubicBezTo>
                <a:cubicBezTo>
                  <a:pt x="198" y="135"/>
                  <a:pt x="170" y="120"/>
                  <a:pt x="142" y="120"/>
                </a:cubicBezTo>
                <a:cubicBezTo>
                  <a:pt x="64" y="120"/>
                  <a:pt x="0" y="184"/>
                  <a:pt x="0" y="262"/>
                </a:cubicBezTo>
                <a:cubicBezTo>
                  <a:pt x="0" y="333"/>
                  <a:pt x="64" y="396"/>
                  <a:pt x="142" y="396"/>
                </a:cubicBezTo>
                <a:cubicBezTo>
                  <a:pt x="149" y="396"/>
                  <a:pt x="149" y="389"/>
                  <a:pt x="156" y="389"/>
                </a:cubicBezTo>
                <a:cubicBezTo>
                  <a:pt x="283" y="509"/>
                  <a:pt x="283" y="509"/>
                  <a:pt x="283" y="509"/>
                </a:cubicBezTo>
                <a:cubicBezTo>
                  <a:pt x="608" y="220"/>
                  <a:pt x="608" y="220"/>
                  <a:pt x="608" y="220"/>
                </a:cubicBezTo>
                <a:cubicBezTo>
                  <a:pt x="608" y="0"/>
                  <a:pt x="608" y="0"/>
                  <a:pt x="608" y="0"/>
                </a:cubicBezTo>
                <a:lnTo>
                  <a:pt x="396" y="212"/>
                </a:lnTo>
                <a:close/>
                <a:moveTo>
                  <a:pt x="142" y="361"/>
                </a:moveTo>
                <a:lnTo>
                  <a:pt x="142" y="361"/>
                </a:lnTo>
                <a:lnTo>
                  <a:pt x="142" y="361"/>
                </a:lnTo>
                <a:cubicBezTo>
                  <a:pt x="85" y="361"/>
                  <a:pt x="36" y="311"/>
                  <a:pt x="36" y="262"/>
                </a:cubicBezTo>
                <a:cubicBezTo>
                  <a:pt x="36" y="205"/>
                  <a:pt x="85" y="156"/>
                  <a:pt x="142" y="156"/>
                </a:cubicBezTo>
                <a:cubicBezTo>
                  <a:pt x="163" y="156"/>
                  <a:pt x="184" y="163"/>
                  <a:pt x="198" y="177"/>
                </a:cubicBezTo>
                <a:cubicBezTo>
                  <a:pt x="226" y="198"/>
                  <a:pt x="241" y="227"/>
                  <a:pt x="241" y="262"/>
                </a:cubicBezTo>
                <a:cubicBezTo>
                  <a:pt x="241" y="311"/>
                  <a:pt x="198" y="361"/>
                  <a:pt x="142" y="361"/>
                </a:cubicBezTo>
                <a:close/>
                <a:moveTo>
                  <a:pt x="566" y="212"/>
                </a:moveTo>
                <a:lnTo>
                  <a:pt x="566" y="212"/>
                </a:lnTo>
                <a:cubicBezTo>
                  <a:pt x="460" y="311"/>
                  <a:pt x="460" y="311"/>
                  <a:pt x="460" y="311"/>
                </a:cubicBezTo>
                <a:cubicBezTo>
                  <a:pt x="290" y="467"/>
                  <a:pt x="290" y="467"/>
                  <a:pt x="290" y="467"/>
                </a:cubicBezTo>
                <a:cubicBezTo>
                  <a:pt x="198" y="382"/>
                  <a:pt x="198" y="382"/>
                  <a:pt x="198" y="382"/>
                </a:cubicBezTo>
                <a:cubicBezTo>
                  <a:pt x="219" y="368"/>
                  <a:pt x="241" y="354"/>
                  <a:pt x="255" y="326"/>
                </a:cubicBezTo>
                <a:cubicBezTo>
                  <a:pt x="290" y="368"/>
                  <a:pt x="290" y="368"/>
                  <a:pt x="290" y="368"/>
                </a:cubicBezTo>
                <a:cubicBezTo>
                  <a:pt x="417" y="234"/>
                  <a:pt x="417" y="234"/>
                  <a:pt x="417" y="234"/>
                </a:cubicBezTo>
                <a:cubicBezTo>
                  <a:pt x="566" y="85"/>
                  <a:pt x="566" y="85"/>
                  <a:pt x="566" y="85"/>
                </a:cubicBezTo>
                <a:lnTo>
                  <a:pt x="566" y="21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1" name="Freeform 9"/>
          <p:cNvSpPr>
            <a:spLocks noChangeArrowheads="1"/>
          </p:cNvSpPr>
          <p:nvPr/>
        </p:nvSpPr>
        <p:spPr bwMode="auto">
          <a:xfrm>
            <a:off x="18452529" y="3793068"/>
            <a:ext cx="579817" cy="537635"/>
          </a:xfrm>
          <a:custGeom>
            <a:avLst/>
            <a:gdLst>
              <a:gd name="T0" fmla="*/ 304 w 602"/>
              <a:gd name="T1" fmla="*/ 106 h 560"/>
              <a:gd name="T2" fmla="*/ 424 w 602"/>
              <a:gd name="T3" fmla="*/ 0 h 560"/>
              <a:gd name="T4" fmla="*/ 601 w 602"/>
              <a:gd name="T5" fmla="*/ 120 h 560"/>
              <a:gd name="T6" fmla="*/ 481 w 602"/>
              <a:gd name="T7" fmla="*/ 212 h 560"/>
              <a:gd name="T8" fmla="*/ 304 w 602"/>
              <a:gd name="T9" fmla="*/ 106 h 560"/>
              <a:gd name="T10" fmla="*/ 601 w 602"/>
              <a:gd name="T11" fmla="*/ 311 h 560"/>
              <a:gd name="T12" fmla="*/ 424 w 602"/>
              <a:gd name="T13" fmla="*/ 424 h 560"/>
              <a:gd name="T14" fmla="*/ 304 w 602"/>
              <a:gd name="T15" fmla="*/ 325 h 560"/>
              <a:gd name="T16" fmla="*/ 481 w 602"/>
              <a:gd name="T17" fmla="*/ 212 h 560"/>
              <a:gd name="T18" fmla="*/ 601 w 602"/>
              <a:gd name="T19" fmla="*/ 311 h 560"/>
              <a:gd name="T20" fmla="*/ 177 w 602"/>
              <a:gd name="T21" fmla="*/ 424 h 560"/>
              <a:gd name="T22" fmla="*/ 0 w 602"/>
              <a:gd name="T23" fmla="*/ 311 h 560"/>
              <a:gd name="T24" fmla="*/ 120 w 602"/>
              <a:gd name="T25" fmla="*/ 212 h 560"/>
              <a:gd name="T26" fmla="*/ 304 w 602"/>
              <a:gd name="T27" fmla="*/ 325 h 560"/>
              <a:gd name="T28" fmla="*/ 177 w 602"/>
              <a:gd name="T29" fmla="*/ 424 h 560"/>
              <a:gd name="T30" fmla="*/ 0 w 602"/>
              <a:gd name="T31" fmla="*/ 120 h 560"/>
              <a:gd name="T32" fmla="*/ 177 w 602"/>
              <a:gd name="T33" fmla="*/ 0 h 560"/>
              <a:gd name="T34" fmla="*/ 304 w 602"/>
              <a:gd name="T35" fmla="*/ 106 h 560"/>
              <a:gd name="T36" fmla="*/ 120 w 602"/>
              <a:gd name="T37" fmla="*/ 212 h 560"/>
              <a:gd name="T38" fmla="*/ 0 w 602"/>
              <a:gd name="T39" fmla="*/ 120 h 560"/>
              <a:gd name="T40" fmla="*/ 304 w 602"/>
              <a:gd name="T41" fmla="*/ 347 h 560"/>
              <a:gd name="T42" fmla="*/ 424 w 602"/>
              <a:gd name="T43" fmla="*/ 445 h 560"/>
              <a:gd name="T44" fmla="*/ 481 w 602"/>
              <a:gd name="T45" fmla="*/ 417 h 560"/>
              <a:gd name="T46" fmla="*/ 481 w 602"/>
              <a:gd name="T47" fmla="*/ 452 h 560"/>
              <a:gd name="T48" fmla="*/ 304 w 602"/>
              <a:gd name="T49" fmla="*/ 559 h 560"/>
              <a:gd name="T50" fmla="*/ 128 w 602"/>
              <a:gd name="T51" fmla="*/ 452 h 560"/>
              <a:gd name="T52" fmla="*/ 128 w 602"/>
              <a:gd name="T53" fmla="*/ 417 h 560"/>
              <a:gd name="T54" fmla="*/ 177 w 602"/>
              <a:gd name="T55" fmla="*/ 445 h 560"/>
              <a:gd name="T56" fmla="*/ 304 w 602"/>
              <a:gd name="T57" fmla="*/ 347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2" h="560">
                <a:moveTo>
                  <a:pt x="304" y="106"/>
                </a:moveTo>
                <a:lnTo>
                  <a:pt x="424" y="0"/>
                </a:lnTo>
                <a:lnTo>
                  <a:pt x="601" y="120"/>
                </a:lnTo>
                <a:lnTo>
                  <a:pt x="481" y="212"/>
                </a:lnTo>
                <a:lnTo>
                  <a:pt x="304" y="106"/>
                </a:lnTo>
                <a:close/>
                <a:moveTo>
                  <a:pt x="601" y="311"/>
                </a:moveTo>
                <a:lnTo>
                  <a:pt x="424" y="424"/>
                </a:lnTo>
                <a:lnTo>
                  <a:pt x="304" y="325"/>
                </a:lnTo>
                <a:lnTo>
                  <a:pt x="481" y="212"/>
                </a:lnTo>
                <a:lnTo>
                  <a:pt x="601" y="311"/>
                </a:lnTo>
                <a:close/>
                <a:moveTo>
                  <a:pt x="177" y="424"/>
                </a:moveTo>
                <a:lnTo>
                  <a:pt x="0" y="311"/>
                </a:lnTo>
                <a:lnTo>
                  <a:pt x="120" y="212"/>
                </a:lnTo>
                <a:lnTo>
                  <a:pt x="304" y="325"/>
                </a:lnTo>
                <a:lnTo>
                  <a:pt x="177" y="424"/>
                </a:lnTo>
                <a:close/>
                <a:moveTo>
                  <a:pt x="0" y="120"/>
                </a:moveTo>
                <a:lnTo>
                  <a:pt x="177" y="0"/>
                </a:lnTo>
                <a:lnTo>
                  <a:pt x="304" y="106"/>
                </a:lnTo>
                <a:lnTo>
                  <a:pt x="120" y="212"/>
                </a:lnTo>
                <a:lnTo>
                  <a:pt x="0" y="120"/>
                </a:lnTo>
                <a:close/>
                <a:moveTo>
                  <a:pt x="304" y="347"/>
                </a:moveTo>
                <a:lnTo>
                  <a:pt x="424" y="445"/>
                </a:lnTo>
                <a:lnTo>
                  <a:pt x="481" y="417"/>
                </a:lnTo>
                <a:lnTo>
                  <a:pt x="481" y="452"/>
                </a:lnTo>
                <a:lnTo>
                  <a:pt x="304" y="559"/>
                </a:lnTo>
                <a:lnTo>
                  <a:pt x="128" y="452"/>
                </a:lnTo>
                <a:lnTo>
                  <a:pt x="128" y="417"/>
                </a:lnTo>
                <a:lnTo>
                  <a:pt x="177" y="445"/>
                </a:lnTo>
                <a:lnTo>
                  <a:pt x="304" y="34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2" name="Freeform 10"/>
          <p:cNvSpPr>
            <a:spLocks noChangeArrowheads="1"/>
          </p:cNvSpPr>
          <p:nvPr/>
        </p:nvSpPr>
        <p:spPr bwMode="auto">
          <a:xfrm>
            <a:off x="17551064" y="3767668"/>
            <a:ext cx="359738" cy="584200"/>
          </a:xfrm>
          <a:custGeom>
            <a:avLst/>
            <a:gdLst>
              <a:gd name="T0" fmla="*/ 375 w 376"/>
              <a:gd name="T1" fmla="*/ 572 h 609"/>
              <a:gd name="T2" fmla="*/ 375 w 376"/>
              <a:gd name="T3" fmla="*/ 572 h 609"/>
              <a:gd name="T4" fmla="*/ 304 w 376"/>
              <a:gd name="T5" fmla="*/ 601 h 609"/>
              <a:gd name="T6" fmla="*/ 241 w 376"/>
              <a:gd name="T7" fmla="*/ 608 h 609"/>
              <a:gd name="T8" fmla="*/ 170 w 376"/>
              <a:gd name="T9" fmla="*/ 594 h 609"/>
              <a:gd name="T10" fmla="*/ 120 w 376"/>
              <a:gd name="T11" fmla="*/ 565 h 609"/>
              <a:gd name="T12" fmla="*/ 85 w 376"/>
              <a:gd name="T13" fmla="*/ 523 h 609"/>
              <a:gd name="T14" fmla="*/ 78 w 376"/>
              <a:gd name="T15" fmla="*/ 459 h 609"/>
              <a:gd name="T16" fmla="*/ 78 w 376"/>
              <a:gd name="T17" fmla="*/ 247 h 609"/>
              <a:gd name="T18" fmla="*/ 0 w 376"/>
              <a:gd name="T19" fmla="*/ 247 h 609"/>
              <a:gd name="T20" fmla="*/ 0 w 376"/>
              <a:gd name="T21" fmla="*/ 162 h 609"/>
              <a:gd name="T22" fmla="*/ 64 w 376"/>
              <a:gd name="T23" fmla="*/ 134 h 609"/>
              <a:gd name="T24" fmla="*/ 106 w 376"/>
              <a:gd name="T25" fmla="*/ 78 h 609"/>
              <a:gd name="T26" fmla="*/ 127 w 376"/>
              <a:gd name="T27" fmla="*/ 0 h 609"/>
              <a:gd name="T28" fmla="*/ 212 w 376"/>
              <a:gd name="T29" fmla="*/ 0 h 609"/>
              <a:gd name="T30" fmla="*/ 212 w 376"/>
              <a:gd name="T31" fmla="*/ 141 h 609"/>
              <a:gd name="T32" fmla="*/ 354 w 376"/>
              <a:gd name="T33" fmla="*/ 141 h 609"/>
              <a:gd name="T34" fmla="*/ 354 w 376"/>
              <a:gd name="T35" fmla="*/ 247 h 609"/>
              <a:gd name="T36" fmla="*/ 212 w 376"/>
              <a:gd name="T37" fmla="*/ 247 h 609"/>
              <a:gd name="T38" fmla="*/ 212 w 376"/>
              <a:gd name="T39" fmla="*/ 403 h 609"/>
              <a:gd name="T40" fmla="*/ 219 w 376"/>
              <a:gd name="T41" fmla="*/ 466 h 609"/>
              <a:gd name="T42" fmla="*/ 241 w 376"/>
              <a:gd name="T43" fmla="*/ 495 h 609"/>
              <a:gd name="T44" fmla="*/ 283 w 376"/>
              <a:gd name="T45" fmla="*/ 509 h 609"/>
              <a:gd name="T46" fmla="*/ 375 w 376"/>
              <a:gd name="T47" fmla="*/ 480 h 609"/>
              <a:gd name="T48" fmla="*/ 375 w 376"/>
              <a:gd name="T49" fmla="*/ 57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6" h="609">
                <a:moveTo>
                  <a:pt x="375" y="572"/>
                </a:moveTo>
                <a:lnTo>
                  <a:pt x="375" y="572"/>
                </a:lnTo>
                <a:cubicBezTo>
                  <a:pt x="347" y="587"/>
                  <a:pt x="325" y="594"/>
                  <a:pt x="304" y="601"/>
                </a:cubicBezTo>
                <a:cubicBezTo>
                  <a:pt x="283" y="601"/>
                  <a:pt x="262" y="608"/>
                  <a:pt x="241" y="608"/>
                </a:cubicBezTo>
                <a:cubicBezTo>
                  <a:pt x="212" y="608"/>
                  <a:pt x="191" y="601"/>
                  <a:pt x="170" y="594"/>
                </a:cubicBezTo>
                <a:cubicBezTo>
                  <a:pt x="156" y="587"/>
                  <a:pt x="135" y="580"/>
                  <a:pt x="120" y="565"/>
                </a:cubicBezTo>
                <a:cubicBezTo>
                  <a:pt x="106" y="551"/>
                  <a:pt x="92" y="537"/>
                  <a:pt x="85" y="523"/>
                </a:cubicBezTo>
                <a:cubicBezTo>
                  <a:pt x="85" y="509"/>
                  <a:pt x="78" y="488"/>
                  <a:pt x="78" y="459"/>
                </a:cubicBezTo>
                <a:cubicBezTo>
                  <a:pt x="78" y="247"/>
                  <a:pt x="78" y="247"/>
                  <a:pt x="78" y="247"/>
                </a:cubicBezTo>
                <a:cubicBezTo>
                  <a:pt x="0" y="247"/>
                  <a:pt x="0" y="247"/>
                  <a:pt x="0" y="247"/>
                </a:cubicBezTo>
                <a:cubicBezTo>
                  <a:pt x="0" y="162"/>
                  <a:pt x="0" y="162"/>
                  <a:pt x="0" y="162"/>
                </a:cubicBezTo>
                <a:cubicBezTo>
                  <a:pt x="22" y="155"/>
                  <a:pt x="50" y="148"/>
                  <a:pt x="64" y="134"/>
                </a:cubicBezTo>
                <a:cubicBezTo>
                  <a:pt x="85" y="113"/>
                  <a:pt x="99" y="99"/>
                  <a:pt x="106" y="78"/>
                </a:cubicBezTo>
                <a:cubicBezTo>
                  <a:pt x="113" y="56"/>
                  <a:pt x="120" y="35"/>
                  <a:pt x="127" y="0"/>
                </a:cubicBezTo>
                <a:cubicBezTo>
                  <a:pt x="212" y="0"/>
                  <a:pt x="212" y="0"/>
                  <a:pt x="212" y="0"/>
                </a:cubicBezTo>
                <a:cubicBezTo>
                  <a:pt x="212" y="141"/>
                  <a:pt x="212" y="141"/>
                  <a:pt x="212" y="141"/>
                </a:cubicBezTo>
                <a:cubicBezTo>
                  <a:pt x="354" y="141"/>
                  <a:pt x="354" y="141"/>
                  <a:pt x="354" y="141"/>
                </a:cubicBezTo>
                <a:cubicBezTo>
                  <a:pt x="354" y="247"/>
                  <a:pt x="354" y="247"/>
                  <a:pt x="354" y="247"/>
                </a:cubicBezTo>
                <a:cubicBezTo>
                  <a:pt x="212" y="247"/>
                  <a:pt x="212" y="247"/>
                  <a:pt x="212" y="247"/>
                </a:cubicBezTo>
                <a:cubicBezTo>
                  <a:pt x="212" y="403"/>
                  <a:pt x="212" y="403"/>
                  <a:pt x="212" y="403"/>
                </a:cubicBezTo>
                <a:cubicBezTo>
                  <a:pt x="212" y="438"/>
                  <a:pt x="212" y="459"/>
                  <a:pt x="219" y="466"/>
                </a:cubicBezTo>
                <a:cubicBezTo>
                  <a:pt x="219" y="480"/>
                  <a:pt x="227" y="488"/>
                  <a:pt x="241" y="495"/>
                </a:cubicBezTo>
                <a:cubicBezTo>
                  <a:pt x="255" y="502"/>
                  <a:pt x="269" y="509"/>
                  <a:pt x="283" y="509"/>
                </a:cubicBezTo>
                <a:cubicBezTo>
                  <a:pt x="318" y="509"/>
                  <a:pt x="347" y="495"/>
                  <a:pt x="375" y="480"/>
                </a:cubicBezTo>
                <a:lnTo>
                  <a:pt x="375" y="572"/>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3" name="Freeform 11"/>
          <p:cNvSpPr>
            <a:spLocks noChangeArrowheads="1"/>
          </p:cNvSpPr>
          <p:nvPr/>
        </p:nvSpPr>
        <p:spPr bwMode="auto">
          <a:xfrm>
            <a:off x="16425290" y="3767668"/>
            <a:ext cx="584048" cy="584200"/>
          </a:xfrm>
          <a:custGeom>
            <a:avLst/>
            <a:gdLst>
              <a:gd name="T0" fmla="*/ 530 w 609"/>
              <a:gd name="T1" fmla="*/ 608 h 609"/>
              <a:gd name="T2" fmla="*/ 530 w 609"/>
              <a:gd name="T3" fmla="*/ 608 h 609"/>
              <a:gd name="T4" fmla="*/ 78 w 609"/>
              <a:gd name="T5" fmla="*/ 608 h 609"/>
              <a:gd name="T6" fmla="*/ 0 w 609"/>
              <a:gd name="T7" fmla="*/ 530 h 609"/>
              <a:gd name="T8" fmla="*/ 0 w 609"/>
              <a:gd name="T9" fmla="*/ 78 h 609"/>
              <a:gd name="T10" fmla="*/ 78 w 609"/>
              <a:gd name="T11" fmla="*/ 0 h 609"/>
              <a:gd name="T12" fmla="*/ 530 w 609"/>
              <a:gd name="T13" fmla="*/ 0 h 609"/>
              <a:gd name="T14" fmla="*/ 608 w 609"/>
              <a:gd name="T15" fmla="*/ 78 h 609"/>
              <a:gd name="T16" fmla="*/ 608 w 609"/>
              <a:gd name="T17" fmla="*/ 530 h 609"/>
              <a:gd name="T18" fmla="*/ 530 w 609"/>
              <a:gd name="T19" fmla="*/ 608 h 609"/>
              <a:gd name="T20" fmla="*/ 304 w 609"/>
              <a:gd name="T21" fmla="*/ 184 h 609"/>
              <a:gd name="T22" fmla="*/ 304 w 609"/>
              <a:gd name="T23" fmla="*/ 184 h 609"/>
              <a:gd name="T24" fmla="*/ 198 w 609"/>
              <a:gd name="T25" fmla="*/ 254 h 609"/>
              <a:gd name="T26" fmla="*/ 198 w 609"/>
              <a:gd name="T27" fmla="*/ 254 h 609"/>
              <a:gd name="T28" fmla="*/ 198 w 609"/>
              <a:gd name="T29" fmla="*/ 254 h 609"/>
              <a:gd name="T30" fmla="*/ 191 w 609"/>
              <a:gd name="T31" fmla="*/ 261 h 609"/>
              <a:gd name="T32" fmla="*/ 191 w 609"/>
              <a:gd name="T33" fmla="*/ 269 h 609"/>
              <a:gd name="T34" fmla="*/ 191 w 609"/>
              <a:gd name="T35" fmla="*/ 276 h 609"/>
              <a:gd name="T36" fmla="*/ 191 w 609"/>
              <a:gd name="T37" fmla="*/ 283 h 609"/>
              <a:gd name="T38" fmla="*/ 191 w 609"/>
              <a:gd name="T39" fmla="*/ 290 h 609"/>
              <a:gd name="T40" fmla="*/ 191 w 609"/>
              <a:gd name="T41" fmla="*/ 290 h 609"/>
              <a:gd name="T42" fmla="*/ 184 w 609"/>
              <a:gd name="T43" fmla="*/ 304 h 609"/>
              <a:gd name="T44" fmla="*/ 304 w 609"/>
              <a:gd name="T45" fmla="*/ 424 h 609"/>
              <a:gd name="T46" fmla="*/ 424 w 609"/>
              <a:gd name="T47" fmla="*/ 304 h 609"/>
              <a:gd name="T48" fmla="*/ 417 w 609"/>
              <a:gd name="T49" fmla="*/ 290 h 609"/>
              <a:gd name="T50" fmla="*/ 417 w 609"/>
              <a:gd name="T51" fmla="*/ 290 h 609"/>
              <a:gd name="T52" fmla="*/ 417 w 609"/>
              <a:gd name="T53" fmla="*/ 283 h 609"/>
              <a:gd name="T54" fmla="*/ 417 w 609"/>
              <a:gd name="T55" fmla="*/ 276 h 609"/>
              <a:gd name="T56" fmla="*/ 417 w 609"/>
              <a:gd name="T57" fmla="*/ 269 h 609"/>
              <a:gd name="T58" fmla="*/ 417 w 609"/>
              <a:gd name="T59" fmla="*/ 261 h 609"/>
              <a:gd name="T60" fmla="*/ 410 w 609"/>
              <a:gd name="T61" fmla="*/ 254 h 609"/>
              <a:gd name="T62" fmla="*/ 410 w 609"/>
              <a:gd name="T63" fmla="*/ 254 h 609"/>
              <a:gd name="T64" fmla="*/ 410 w 609"/>
              <a:gd name="T65" fmla="*/ 254 h 609"/>
              <a:gd name="T66" fmla="*/ 304 w 609"/>
              <a:gd name="T67" fmla="*/ 184 h 609"/>
              <a:gd name="T68" fmla="*/ 537 w 609"/>
              <a:gd name="T69" fmla="*/ 99 h 609"/>
              <a:gd name="T70" fmla="*/ 537 w 609"/>
              <a:gd name="T71" fmla="*/ 99 h 609"/>
              <a:gd name="T72" fmla="*/ 509 w 609"/>
              <a:gd name="T73" fmla="*/ 71 h 609"/>
              <a:gd name="T74" fmla="*/ 445 w 609"/>
              <a:gd name="T75" fmla="*/ 71 h 609"/>
              <a:gd name="T76" fmla="*/ 417 w 609"/>
              <a:gd name="T77" fmla="*/ 99 h 609"/>
              <a:gd name="T78" fmla="*/ 417 w 609"/>
              <a:gd name="T79" fmla="*/ 162 h 609"/>
              <a:gd name="T80" fmla="*/ 445 w 609"/>
              <a:gd name="T81" fmla="*/ 191 h 609"/>
              <a:gd name="T82" fmla="*/ 509 w 609"/>
              <a:gd name="T83" fmla="*/ 191 h 609"/>
              <a:gd name="T84" fmla="*/ 537 w 609"/>
              <a:gd name="T85" fmla="*/ 162 h 609"/>
              <a:gd name="T86" fmla="*/ 537 w 609"/>
              <a:gd name="T87" fmla="*/ 99 h 609"/>
              <a:gd name="T88" fmla="*/ 537 w 609"/>
              <a:gd name="T89" fmla="*/ 254 h 609"/>
              <a:gd name="T90" fmla="*/ 537 w 609"/>
              <a:gd name="T91" fmla="*/ 254 h 609"/>
              <a:gd name="T92" fmla="*/ 481 w 609"/>
              <a:gd name="T93" fmla="*/ 254 h 609"/>
              <a:gd name="T94" fmla="*/ 488 w 609"/>
              <a:gd name="T95" fmla="*/ 304 h 609"/>
              <a:gd name="T96" fmla="*/ 304 w 609"/>
              <a:gd name="T97" fmla="*/ 488 h 609"/>
              <a:gd name="T98" fmla="*/ 120 w 609"/>
              <a:gd name="T99" fmla="*/ 304 h 609"/>
              <a:gd name="T100" fmla="*/ 127 w 609"/>
              <a:gd name="T101" fmla="*/ 254 h 609"/>
              <a:gd name="T102" fmla="*/ 71 w 609"/>
              <a:gd name="T103" fmla="*/ 254 h 609"/>
              <a:gd name="T104" fmla="*/ 71 w 609"/>
              <a:gd name="T105" fmla="*/ 509 h 609"/>
              <a:gd name="T106" fmla="*/ 99 w 609"/>
              <a:gd name="T107" fmla="*/ 537 h 609"/>
              <a:gd name="T108" fmla="*/ 509 w 609"/>
              <a:gd name="T109" fmla="*/ 537 h 609"/>
              <a:gd name="T110" fmla="*/ 537 w 609"/>
              <a:gd name="T111" fmla="*/ 509 h 609"/>
              <a:gd name="T112" fmla="*/ 537 w 609"/>
              <a:gd name="T113" fmla="*/ 25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9" h="609">
                <a:moveTo>
                  <a:pt x="530" y="608"/>
                </a:moveTo>
                <a:lnTo>
                  <a:pt x="530" y="608"/>
                </a:lnTo>
                <a:cubicBezTo>
                  <a:pt x="78" y="608"/>
                  <a:pt x="78" y="608"/>
                  <a:pt x="78" y="608"/>
                </a:cubicBezTo>
                <a:cubicBezTo>
                  <a:pt x="36" y="608"/>
                  <a:pt x="0" y="572"/>
                  <a:pt x="0" y="530"/>
                </a:cubicBezTo>
                <a:cubicBezTo>
                  <a:pt x="0" y="78"/>
                  <a:pt x="0" y="78"/>
                  <a:pt x="0" y="78"/>
                </a:cubicBezTo>
                <a:cubicBezTo>
                  <a:pt x="0" y="35"/>
                  <a:pt x="36" y="0"/>
                  <a:pt x="78" y="0"/>
                </a:cubicBezTo>
                <a:cubicBezTo>
                  <a:pt x="530" y="0"/>
                  <a:pt x="530" y="0"/>
                  <a:pt x="530" y="0"/>
                </a:cubicBezTo>
                <a:cubicBezTo>
                  <a:pt x="573" y="0"/>
                  <a:pt x="608" y="35"/>
                  <a:pt x="608" y="78"/>
                </a:cubicBezTo>
                <a:cubicBezTo>
                  <a:pt x="608" y="530"/>
                  <a:pt x="608" y="530"/>
                  <a:pt x="608" y="530"/>
                </a:cubicBezTo>
                <a:cubicBezTo>
                  <a:pt x="608" y="572"/>
                  <a:pt x="573" y="608"/>
                  <a:pt x="530" y="608"/>
                </a:cubicBezTo>
                <a:close/>
                <a:moveTo>
                  <a:pt x="304" y="184"/>
                </a:moveTo>
                <a:lnTo>
                  <a:pt x="304" y="184"/>
                </a:lnTo>
                <a:cubicBezTo>
                  <a:pt x="254" y="184"/>
                  <a:pt x="219" y="212"/>
                  <a:pt x="198" y="254"/>
                </a:cubicBezTo>
                <a:lnTo>
                  <a:pt x="198" y="254"/>
                </a:lnTo>
                <a:lnTo>
                  <a:pt x="198" y="254"/>
                </a:lnTo>
                <a:cubicBezTo>
                  <a:pt x="198" y="261"/>
                  <a:pt x="198" y="261"/>
                  <a:pt x="191" y="261"/>
                </a:cubicBezTo>
                <a:lnTo>
                  <a:pt x="191" y="269"/>
                </a:lnTo>
                <a:lnTo>
                  <a:pt x="191" y="276"/>
                </a:lnTo>
                <a:cubicBezTo>
                  <a:pt x="191" y="276"/>
                  <a:pt x="191" y="276"/>
                  <a:pt x="191" y="283"/>
                </a:cubicBezTo>
                <a:cubicBezTo>
                  <a:pt x="191" y="283"/>
                  <a:pt x="191" y="283"/>
                  <a:pt x="191" y="290"/>
                </a:cubicBezTo>
                <a:lnTo>
                  <a:pt x="191" y="290"/>
                </a:lnTo>
                <a:cubicBezTo>
                  <a:pt x="191" y="297"/>
                  <a:pt x="184" y="297"/>
                  <a:pt x="184" y="304"/>
                </a:cubicBezTo>
                <a:cubicBezTo>
                  <a:pt x="184" y="367"/>
                  <a:pt x="240" y="424"/>
                  <a:pt x="304" y="424"/>
                </a:cubicBezTo>
                <a:cubicBezTo>
                  <a:pt x="368" y="424"/>
                  <a:pt x="424" y="367"/>
                  <a:pt x="424" y="304"/>
                </a:cubicBezTo>
                <a:cubicBezTo>
                  <a:pt x="424" y="297"/>
                  <a:pt x="417" y="297"/>
                  <a:pt x="417" y="290"/>
                </a:cubicBezTo>
                <a:lnTo>
                  <a:pt x="417" y="290"/>
                </a:lnTo>
                <a:cubicBezTo>
                  <a:pt x="417" y="283"/>
                  <a:pt x="417" y="283"/>
                  <a:pt x="417" y="283"/>
                </a:cubicBezTo>
                <a:cubicBezTo>
                  <a:pt x="417" y="276"/>
                  <a:pt x="417" y="276"/>
                  <a:pt x="417" y="276"/>
                </a:cubicBezTo>
                <a:lnTo>
                  <a:pt x="417" y="269"/>
                </a:lnTo>
                <a:lnTo>
                  <a:pt x="417" y="261"/>
                </a:lnTo>
                <a:cubicBezTo>
                  <a:pt x="410" y="261"/>
                  <a:pt x="410" y="261"/>
                  <a:pt x="410" y="254"/>
                </a:cubicBezTo>
                <a:lnTo>
                  <a:pt x="410" y="254"/>
                </a:lnTo>
                <a:lnTo>
                  <a:pt x="410" y="254"/>
                </a:lnTo>
                <a:cubicBezTo>
                  <a:pt x="389" y="212"/>
                  <a:pt x="354" y="184"/>
                  <a:pt x="304" y="184"/>
                </a:cubicBezTo>
                <a:close/>
                <a:moveTo>
                  <a:pt x="537" y="99"/>
                </a:moveTo>
                <a:lnTo>
                  <a:pt x="537" y="99"/>
                </a:lnTo>
                <a:cubicBezTo>
                  <a:pt x="537" y="85"/>
                  <a:pt x="523" y="71"/>
                  <a:pt x="509" y="71"/>
                </a:cubicBezTo>
                <a:cubicBezTo>
                  <a:pt x="445" y="71"/>
                  <a:pt x="445" y="71"/>
                  <a:pt x="445" y="71"/>
                </a:cubicBezTo>
                <a:cubicBezTo>
                  <a:pt x="431" y="71"/>
                  <a:pt x="417" y="85"/>
                  <a:pt x="417" y="99"/>
                </a:cubicBezTo>
                <a:cubicBezTo>
                  <a:pt x="417" y="162"/>
                  <a:pt x="417" y="162"/>
                  <a:pt x="417" y="162"/>
                </a:cubicBezTo>
                <a:cubicBezTo>
                  <a:pt x="417" y="177"/>
                  <a:pt x="431" y="191"/>
                  <a:pt x="445" y="191"/>
                </a:cubicBezTo>
                <a:cubicBezTo>
                  <a:pt x="509" y="191"/>
                  <a:pt x="509" y="191"/>
                  <a:pt x="509" y="191"/>
                </a:cubicBezTo>
                <a:cubicBezTo>
                  <a:pt x="523" y="191"/>
                  <a:pt x="537" y="177"/>
                  <a:pt x="537" y="162"/>
                </a:cubicBezTo>
                <a:lnTo>
                  <a:pt x="537" y="99"/>
                </a:lnTo>
                <a:close/>
                <a:moveTo>
                  <a:pt x="537" y="254"/>
                </a:moveTo>
                <a:lnTo>
                  <a:pt x="537" y="254"/>
                </a:lnTo>
                <a:cubicBezTo>
                  <a:pt x="481" y="254"/>
                  <a:pt x="481" y="254"/>
                  <a:pt x="481" y="254"/>
                </a:cubicBezTo>
                <a:cubicBezTo>
                  <a:pt x="488" y="269"/>
                  <a:pt x="488" y="290"/>
                  <a:pt x="488" y="304"/>
                </a:cubicBezTo>
                <a:cubicBezTo>
                  <a:pt x="488" y="403"/>
                  <a:pt x="403" y="488"/>
                  <a:pt x="304" y="488"/>
                </a:cubicBezTo>
                <a:cubicBezTo>
                  <a:pt x="205" y="488"/>
                  <a:pt x="120" y="403"/>
                  <a:pt x="120" y="304"/>
                </a:cubicBezTo>
                <a:cubicBezTo>
                  <a:pt x="120" y="290"/>
                  <a:pt x="120" y="269"/>
                  <a:pt x="127" y="254"/>
                </a:cubicBezTo>
                <a:cubicBezTo>
                  <a:pt x="71" y="254"/>
                  <a:pt x="71" y="254"/>
                  <a:pt x="71" y="254"/>
                </a:cubicBezTo>
                <a:cubicBezTo>
                  <a:pt x="71" y="509"/>
                  <a:pt x="71" y="509"/>
                  <a:pt x="71" y="509"/>
                </a:cubicBezTo>
                <a:cubicBezTo>
                  <a:pt x="71" y="523"/>
                  <a:pt x="85" y="537"/>
                  <a:pt x="99" y="537"/>
                </a:cubicBezTo>
                <a:cubicBezTo>
                  <a:pt x="509" y="537"/>
                  <a:pt x="509" y="537"/>
                  <a:pt x="509" y="537"/>
                </a:cubicBezTo>
                <a:cubicBezTo>
                  <a:pt x="523" y="537"/>
                  <a:pt x="537" y="523"/>
                  <a:pt x="537" y="509"/>
                </a:cubicBezTo>
                <a:lnTo>
                  <a:pt x="537" y="25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4" name="Freeform 12"/>
          <p:cNvSpPr>
            <a:spLocks noChangeArrowheads="1"/>
          </p:cNvSpPr>
          <p:nvPr/>
        </p:nvSpPr>
        <p:spPr bwMode="auto">
          <a:xfrm>
            <a:off x="15413786" y="3818468"/>
            <a:ext cx="579817" cy="474133"/>
          </a:xfrm>
          <a:custGeom>
            <a:avLst/>
            <a:gdLst>
              <a:gd name="T0" fmla="*/ 410 w 602"/>
              <a:gd name="T1" fmla="*/ 0 h 496"/>
              <a:gd name="T2" fmla="*/ 410 w 602"/>
              <a:gd name="T3" fmla="*/ 0 h 496"/>
              <a:gd name="T4" fmla="*/ 509 w 602"/>
              <a:gd name="T5" fmla="*/ 43 h 496"/>
              <a:gd name="T6" fmla="*/ 572 w 602"/>
              <a:gd name="T7" fmla="*/ 22 h 496"/>
              <a:gd name="T8" fmla="*/ 587 w 602"/>
              <a:gd name="T9" fmla="*/ 15 h 496"/>
              <a:gd name="T10" fmla="*/ 544 w 602"/>
              <a:gd name="T11" fmla="*/ 71 h 496"/>
              <a:gd name="T12" fmla="*/ 530 w 602"/>
              <a:gd name="T13" fmla="*/ 78 h 496"/>
              <a:gd name="T14" fmla="*/ 530 w 602"/>
              <a:gd name="T15" fmla="*/ 78 h 496"/>
              <a:gd name="T16" fmla="*/ 601 w 602"/>
              <a:gd name="T17" fmla="*/ 64 h 496"/>
              <a:gd name="T18" fmla="*/ 601 w 602"/>
              <a:gd name="T19" fmla="*/ 64 h 496"/>
              <a:gd name="T20" fmla="*/ 558 w 602"/>
              <a:gd name="T21" fmla="*/ 106 h 496"/>
              <a:gd name="T22" fmla="*/ 544 w 602"/>
              <a:gd name="T23" fmla="*/ 128 h 496"/>
              <a:gd name="T24" fmla="*/ 537 w 602"/>
              <a:gd name="T25" fmla="*/ 205 h 496"/>
              <a:gd name="T26" fmla="*/ 297 w 602"/>
              <a:gd name="T27" fmla="*/ 481 h 496"/>
              <a:gd name="T28" fmla="*/ 120 w 602"/>
              <a:gd name="T29" fmla="*/ 488 h 496"/>
              <a:gd name="T30" fmla="*/ 42 w 602"/>
              <a:gd name="T31" fmla="*/ 460 h 496"/>
              <a:gd name="T32" fmla="*/ 14 w 602"/>
              <a:gd name="T33" fmla="*/ 446 h 496"/>
              <a:gd name="T34" fmla="*/ 0 w 602"/>
              <a:gd name="T35" fmla="*/ 439 h 496"/>
              <a:gd name="T36" fmla="*/ 42 w 602"/>
              <a:gd name="T37" fmla="*/ 439 h 496"/>
              <a:gd name="T38" fmla="*/ 78 w 602"/>
              <a:gd name="T39" fmla="*/ 432 h 496"/>
              <a:gd name="T40" fmla="*/ 148 w 602"/>
              <a:gd name="T41" fmla="*/ 410 h 496"/>
              <a:gd name="T42" fmla="*/ 184 w 602"/>
              <a:gd name="T43" fmla="*/ 382 h 496"/>
              <a:gd name="T44" fmla="*/ 148 w 602"/>
              <a:gd name="T45" fmla="*/ 382 h 496"/>
              <a:gd name="T46" fmla="*/ 71 w 602"/>
              <a:gd name="T47" fmla="*/ 297 h 496"/>
              <a:gd name="T48" fmla="*/ 120 w 602"/>
              <a:gd name="T49" fmla="*/ 297 h 496"/>
              <a:gd name="T50" fmla="*/ 85 w 602"/>
              <a:gd name="T51" fmla="*/ 283 h 496"/>
              <a:gd name="T52" fmla="*/ 21 w 602"/>
              <a:gd name="T53" fmla="*/ 177 h 496"/>
              <a:gd name="T54" fmla="*/ 35 w 602"/>
              <a:gd name="T55" fmla="*/ 184 h 496"/>
              <a:gd name="T56" fmla="*/ 64 w 602"/>
              <a:gd name="T57" fmla="*/ 191 h 496"/>
              <a:gd name="T58" fmla="*/ 78 w 602"/>
              <a:gd name="T59" fmla="*/ 191 h 496"/>
              <a:gd name="T60" fmla="*/ 78 w 602"/>
              <a:gd name="T61" fmla="*/ 191 h 496"/>
              <a:gd name="T62" fmla="*/ 57 w 602"/>
              <a:gd name="T63" fmla="*/ 170 h 496"/>
              <a:gd name="T64" fmla="*/ 28 w 602"/>
              <a:gd name="T65" fmla="*/ 57 h 496"/>
              <a:gd name="T66" fmla="*/ 42 w 602"/>
              <a:gd name="T67" fmla="*/ 29 h 496"/>
              <a:gd name="T68" fmla="*/ 42 w 602"/>
              <a:gd name="T69" fmla="*/ 29 h 496"/>
              <a:gd name="T70" fmla="*/ 57 w 602"/>
              <a:gd name="T71" fmla="*/ 36 h 496"/>
              <a:gd name="T72" fmla="*/ 92 w 602"/>
              <a:gd name="T73" fmla="*/ 71 h 496"/>
              <a:gd name="T74" fmla="*/ 240 w 602"/>
              <a:gd name="T75" fmla="*/ 149 h 496"/>
              <a:gd name="T76" fmla="*/ 297 w 602"/>
              <a:gd name="T77" fmla="*/ 156 h 496"/>
              <a:gd name="T78" fmla="*/ 297 w 602"/>
              <a:gd name="T79" fmla="*/ 99 h 496"/>
              <a:gd name="T80" fmla="*/ 368 w 602"/>
              <a:gd name="T81" fmla="*/ 15 h 496"/>
              <a:gd name="T82" fmla="*/ 396 w 602"/>
              <a:gd name="T83" fmla="*/ 8 h 496"/>
              <a:gd name="T84" fmla="*/ 410 w 602"/>
              <a:gd name="T85" fmla="*/ 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2" h="496">
                <a:moveTo>
                  <a:pt x="410" y="0"/>
                </a:moveTo>
                <a:lnTo>
                  <a:pt x="410" y="0"/>
                </a:lnTo>
                <a:cubicBezTo>
                  <a:pt x="459" y="0"/>
                  <a:pt x="481" y="22"/>
                  <a:pt x="509" y="43"/>
                </a:cubicBezTo>
                <a:cubicBezTo>
                  <a:pt x="530" y="43"/>
                  <a:pt x="558" y="29"/>
                  <a:pt x="572" y="22"/>
                </a:cubicBezTo>
                <a:cubicBezTo>
                  <a:pt x="580" y="15"/>
                  <a:pt x="580" y="15"/>
                  <a:pt x="587" y="15"/>
                </a:cubicBezTo>
                <a:cubicBezTo>
                  <a:pt x="580" y="36"/>
                  <a:pt x="565" y="57"/>
                  <a:pt x="544" y="71"/>
                </a:cubicBezTo>
                <a:cubicBezTo>
                  <a:pt x="544" y="71"/>
                  <a:pt x="537" y="78"/>
                  <a:pt x="530" y="78"/>
                </a:cubicBezTo>
                <a:lnTo>
                  <a:pt x="530" y="78"/>
                </a:lnTo>
                <a:cubicBezTo>
                  <a:pt x="558" y="78"/>
                  <a:pt x="580" y="64"/>
                  <a:pt x="601" y="64"/>
                </a:cubicBezTo>
                <a:lnTo>
                  <a:pt x="601" y="64"/>
                </a:lnTo>
                <a:cubicBezTo>
                  <a:pt x="594" y="78"/>
                  <a:pt x="580" y="99"/>
                  <a:pt x="558" y="106"/>
                </a:cubicBezTo>
                <a:cubicBezTo>
                  <a:pt x="551" y="113"/>
                  <a:pt x="551" y="121"/>
                  <a:pt x="544" y="128"/>
                </a:cubicBezTo>
                <a:cubicBezTo>
                  <a:pt x="544" y="156"/>
                  <a:pt x="544" y="177"/>
                  <a:pt x="537" y="205"/>
                </a:cubicBezTo>
                <a:cubicBezTo>
                  <a:pt x="502" y="340"/>
                  <a:pt x="424" y="439"/>
                  <a:pt x="297" y="481"/>
                </a:cubicBezTo>
                <a:cubicBezTo>
                  <a:pt x="247" y="495"/>
                  <a:pt x="170" y="495"/>
                  <a:pt x="120" y="488"/>
                </a:cubicBezTo>
                <a:cubicBezTo>
                  <a:pt x="92" y="481"/>
                  <a:pt x="71" y="474"/>
                  <a:pt x="42" y="460"/>
                </a:cubicBezTo>
                <a:cubicBezTo>
                  <a:pt x="35" y="453"/>
                  <a:pt x="21" y="453"/>
                  <a:pt x="14" y="446"/>
                </a:cubicBezTo>
                <a:cubicBezTo>
                  <a:pt x="7" y="439"/>
                  <a:pt x="7" y="439"/>
                  <a:pt x="0" y="439"/>
                </a:cubicBezTo>
                <a:cubicBezTo>
                  <a:pt x="14" y="439"/>
                  <a:pt x="28" y="439"/>
                  <a:pt x="42" y="439"/>
                </a:cubicBezTo>
                <a:cubicBezTo>
                  <a:pt x="50" y="439"/>
                  <a:pt x="64" y="439"/>
                  <a:pt x="78" y="432"/>
                </a:cubicBezTo>
                <a:cubicBezTo>
                  <a:pt x="106" y="424"/>
                  <a:pt x="127" y="417"/>
                  <a:pt x="148" y="410"/>
                </a:cubicBezTo>
                <a:cubicBezTo>
                  <a:pt x="163" y="403"/>
                  <a:pt x="177" y="396"/>
                  <a:pt x="184" y="382"/>
                </a:cubicBezTo>
                <a:cubicBezTo>
                  <a:pt x="170" y="382"/>
                  <a:pt x="156" y="382"/>
                  <a:pt x="148" y="382"/>
                </a:cubicBezTo>
                <a:cubicBezTo>
                  <a:pt x="106" y="368"/>
                  <a:pt x="85" y="340"/>
                  <a:pt x="71" y="297"/>
                </a:cubicBezTo>
                <a:cubicBezTo>
                  <a:pt x="78" y="304"/>
                  <a:pt x="113" y="304"/>
                  <a:pt x="120" y="297"/>
                </a:cubicBezTo>
                <a:cubicBezTo>
                  <a:pt x="106" y="297"/>
                  <a:pt x="92" y="290"/>
                  <a:pt x="85" y="283"/>
                </a:cubicBezTo>
                <a:cubicBezTo>
                  <a:pt x="50" y="262"/>
                  <a:pt x="21" y="227"/>
                  <a:pt x="21" y="177"/>
                </a:cubicBezTo>
                <a:cubicBezTo>
                  <a:pt x="28" y="177"/>
                  <a:pt x="35" y="177"/>
                  <a:pt x="35" y="184"/>
                </a:cubicBezTo>
                <a:cubicBezTo>
                  <a:pt x="42" y="184"/>
                  <a:pt x="50" y="184"/>
                  <a:pt x="64" y="191"/>
                </a:cubicBezTo>
                <a:lnTo>
                  <a:pt x="78" y="191"/>
                </a:lnTo>
                <a:lnTo>
                  <a:pt x="78" y="191"/>
                </a:lnTo>
                <a:cubicBezTo>
                  <a:pt x="71" y="184"/>
                  <a:pt x="64" y="177"/>
                  <a:pt x="57" y="170"/>
                </a:cubicBezTo>
                <a:cubicBezTo>
                  <a:pt x="35" y="142"/>
                  <a:pt x="14" y="106"/>
                  <a:pt x="28" y="57"/>
                </a:cubicBezTo>
                <a:cubicBezTo>
                  <a:pt x="28" y="43"/>
                  <a:pt x="35" y="36"/>
                  <a:pt x="42" y="29"/>
                </a:cubicBezTo>
                <a:lnTo>
                  <a:pt x="42" y="29"/>
                </a:lnTo>
                <a:cubicBezTo>
                  <a:pt x="42" y="29"/>
                  <a:pt x="50" y="36"/>
                  <a:pt x="57" y="36"/>
                </a:cubicBezTo>
                <a:cubicBezTo>
                  <a:pt x="64" y="50"/>
                  <a:pt x="78" y="64"/>
                  <a:pt x="92" y="71"/>
                </a:cubicBezTo>
                <a:cubicBezTo>
                  <a:pt x="134" y="106"/>
                  <a:pt x="177" y="128"/>
                  <a:pt x="240" y="149"/>
                </a:cubicBezTo>
                <a:cubicBezTo>
                  <a:pt x="261" y="149"/>
                  <a:pt x="276" y="156"/>
                  <a:pt x="297" y="156"/>
                </a:cubicBezTo>
                <a:cubicBezTo>
                  <a:pt x="290" y="135"/>
                  <a:pt x="290" y="113"/>
                  <a:pt x="297" y="99"/>
                </a:cubicBezTo>
                <a:cubicBezTo>
                  <a:pt x="311" y="57"/>
                  <a:pt x="332" y="29"/>
                  <a:pt x="368" y="15"/>
                </a:cubicBezTo>
                <a:cubicBezTo>
                  <a:pt x="375" y="8"/>
                  <a:pt x="389" y="8"/>
                  <a:pt x="396" y="8"/>
                </a:cubicBezTo>
                <a:cubicBezTo>
                  <a:pt x="403" y="8"/>
                  <a:pt x="403" y="0"/>
                  <a:pt x="410"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1" name="Freeform 19"/>
          <p:cNvSpPr>
            <a:spLocks noChangeArrowheads="1"/>
          </p:cNvSpPr>
          <p:nvPr/>
        </p:nvSpPr>
        <p:spPr bwMode="auto">
          <a:xfrm>
            <a:off x="20479767" y="2861735"/>
            <a:ext cx="584048" cy="372533"/>
          </a:xfrm>
          <a:custGeom>
            <a:avLst/>
            <a:gdLst>
              <a:gd name="T0" fmla="*/ 395 w 608"/>
              <a:gd name="T1" fmla="*/ 35 h 390"/>
              <a:gd name="T2" fmla="*/ 395 w 608"/>
              <a:gd name="T3" fmla="*/ 35 h 390"/>
              <a:gd name="T4" fmla="*/ 544 w 608"/>
              <a:gd name="T5" fmla="*/ 35 h 390"/>
              <a:gd name="T6" fmla="*/ 544 w 608"/>
              <a:gd name="T7" fmla="*/ 78 h 390"/>
              <a:gd name="T8" fmla="*/ 395 w 608"/>
              <a:gd name="T9" fmla="*/ 78 h 390"/>
              <a:gd name="T10" fmla="*/ 395 w 608"/>
              <a:gd name="T11" fmla="*/ 35 h 390"/>
              <a:gd name="T12" fmla="*/ 600 w 608"/>
              <a:gd name="T13" fmla="*/ 261 h 390"/>
              <a:gd name="T14" fmla="*/ 600 w 608"/>
              <a:gd name="T15" fmla="*/ 261 h 390"/>
              <a:gd name="T16" fmla="*/ 402 w 608"/>
              <a:gd name="T17" fmla="*/ 261 h 390"/>
              <a:gd name="T18" fmla="*/ 473 w 608"/>
              <a:gd name="T19" fmla="*/ 332 h 390"/>
              <a:gd name="T20" fmla="*/ 530 w 608"/>
              <a:gd name="T21" fmla="*/ 304 h 390"/>
              <a:gd name="T22" fmla="*/ 593 w 608"/>
              <a:gd name="T23" fmla="*/ 304 h 390"/>
              <a:gd name="T24" fmla="*/ 466 w 608"/>
              <a:gd name="T25" fmla="*/ 389 h 390"/>
              <a:gd name="T26" fmla="*/ 332 w 608"/>
              <a:gd name="T27" fmla="*/ 240 h 390"/>
              <a:gd name="T28" fmla="*/ 466 w 608"/>
              <a:gd name="T29" fmla="*/ 99 h 390"/>
              <a:gd name="T30" fmla="*/ 600 w 608"/>
              <a:gd name="T31" fmla="*/ 261 h 390"/>
              <a:gd name="T32" fmla="*/ 402 w 608"/>
              <a:gd name="T33" fmla="*/ 212 h 390"/>
              <a:gd name="T34" fmla="*/ 402 w 608"/>
              <a:gd name="T35" fmla="*/ 212 h 390"/>
              <a:gd name="T36" fmla="*/ 522 w 608"/>
              <a:gd name="T37" fmla="*/ 212 h 390"/>
              <a:gd name="T38" fmla="*/ 466 w 608"/>
              <a:gd name="T39" fmla="*/ 155 h 390"/>
              <a:gd name="T40" fmla="*/ 402 w 608"/>
              <a:gd name="T41" fmla="*/ 212 h 390"/>
              <a:gd name="T42" fmla="*/ 311 w 608"/>
              <a:gd name="T43" fmla="*/ 269 h 390"/>
              <a:gd name="T44" fmla="*/ 311 w 608"/>
              <a:gd name="T45" fmla="*/ 269 h 390"/>
              <a:gd name="T46" fmla="*/ 176 w 608"/>
              <a:gd name="T47" fmla="*/ 382 h 390"/>
              <a:gd name="T48" fmla="*/ 0 w 608"/>
              <a:gd name="T49" fmla="*/ 382 h 390"/>
              <a:gd name="T50" fmla="*/ 0 w 608"/>
              <a:gd name="T51" fmla="*/ 0 h 390"/>
              <a:gd name="T52" fmla="*/ 176 w 608"/>
              <a:gd name="T53" fmla="*/ 0 h 390"/>
              <a:gd name="T54" fmla="*/ 296 w 608"/>
              <a:gd name="T55" fmla="*/ 99 h 390"/>
              <a:gd name="T56" fmla="*/ 240 w 608"/>
              <a:gd name="T57" fmla="*/ 176 h 390"/>
              <a:gd name="T58" fmla="*/ 311 w 608"/>
              <a:gd name="T59" fmla="*/ 269 h 390"/>
              <a:gd name="T60" fmla="*/ 148 w 608"/>
              <a:gd name="T61" fmla="*/ 63 h 390"/>
              <a:gd name="T62" fmla="*/ 148 w 608"/>
              <a:gd name="T63" fmla="*/ 63 h 390"/>
              <a:gd name="T64" fmla="*/ 70 w 608"/>
              <a:gd name="T65" fmla="*/ 63 h 390"/>
              <a:gd name="T66" fmla="*/ 70 w 608"/>
              <a:gd name="T67" fmla="*/ 148 h 390"/>
              <a:gd name="T68" fmla="*/ 155 w 608"/>
              <a:gd name="T69" fmla="*/ 148 h 390"/>
              <a:gd name="T70" fmla="*/ 204 w 608"/>
              <a:gd name="T71" fmla="*/ 106 h 390"/>
              <a:gd name="T72" fmla="*/ 148 w 608"/>
              <a:gd name="T73" fmla="*/ 63 h 390"/>
              <a:gd name="T74" fmla="*/ 162 w 608"/>
              <a:gd name="T75" fmla="*/ 205 h 390"/>
              <a:gd name="T76" fmla="*/ 162 w 608"/>
              <a:gd name="T77" fmla="*/ 205 h 390"/>
              <a:gd name="T78" fmla="*/ 70 w 608"/>
              <a:gd name="T79" fmla="*/ 205 h 390"/>
              <a:gd name="T80" fmla="*/ 70 w 608"/>
              <a:gd name="T81" fmla="*/ 311 h 390"/>
              <a:gd name="T82" fmla="*/ 162 w 608"/>
              <a:gd name="T83" fmla="*/ 311 h 390"/>
              <a:gd name="T84" fmla="*/ 219 w 608"/>
              <a:gd name="T85" fmla="*/ 261 h 390"/>
              <a:gd name="T86" fmla="*/ 162 w 608"/>
              <a:gd name="T87" fmla="*/ 205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8" h="390">
                <a:moveTo>
                  <a:pt x="395" y="35"/>
                </a:moveTo>
                <a:lnTo>
                  <a:pt x="395" y="35"/>
                </a:lnTo>
                <a:cubicBezTo>
                  <a:pt x="544" y="35"/>
                  <a:pt x="544" y="35"/>
                  <a:pt x="544" y="35"/>
                </a:cubicBezTo>
                <a:cubicBezTo>
                  <a:pt x="544" y="78"/>
                  <a:pt x="544" y="78"/>
                  <a:pt x="544" y="78"/>
                </a:cubicBezTo>
                <a:cubicBezTo>
                  <a:pt x="395" y="78"/>
                  <a:pt x="395" y="78"/>
                  <a:pt x="395" y="78"/>
                </a:cubicBezTo>
                <a:lnTo>
                  <a:pt x="395" y="35"/>
                </a:lnTo>
                <a:close/>
                <a:moveTo>
                  <a:pt x="600" y="261"/>
                </a:moveTo>
                <a:lnTo>
                  <a:pt x="600" y="261"/>
                </a:lnTo>
                <a:cubicBezTo>
                  <a:pt x="402" y="261"/>
                  <a:pt x="402" y="261"/>
                  <a:pt x="402" y="261"/>
                </a:cubicBezTo>
                <a:cubicBezTo>
                  <a:pt x="409" y="311"/>
                  <a:pt x="431" y="332"/>
                  <a:pt x="473" y="332"/>
                </a:cubicBezTo>
                <a:cubicBezTo>
                  <a:pt x="501" y="332"/>
                  <a:pt x="522" y="318"/>
                  <a:pt x="530" y="304"/>
                </a:cubicBezTo>
                <a:cubicBezTo>
                  <a:pt x="593" y="304"/>
                  <a:pt x="593" y="304"/>
                  <a:pt x="593" y="304"/>
                </a:cubicBezTo>
                <a:cubicBezTo>
                  <a:pt x="572" y="367"/>
                  <a:pt x="530" y="389"/>
                  <a:pt x="466" y="389"/>
                </a:cubicBezTo>
                <a:cubicBezTo>
                  <a:pt x="381" y="389"/>
                  <a:pt x="332" y="325"/>
                  <a:pt x="332" y="240"/>
                </a:cubicBezTo>
                <a:cubicBezTo>
                  <a:pt x="332" y="162"/>
                  <a:pt x="388" y="99"/>
                  <a:pt x="466" y="99"/>
                </a:cubicBezTo>
                <a:cubicBezTo>
                  <a:pt x="558" y="99"/>
                  <a:pt x="607" y="184"/>
                  <a:pt x="600" y="261"/>
                </a:cubicBezTo>
                <a:close/>
                <a:moveTo>
                  <a:pt x="402" y="212"/>
                </a:moveTo>
                <a:lnTo>
                  <a:pt x="402" y="212"/>
                </a:lnTo>
                <a:cubicBezTo>
                  <a:pt x="522" y="212"/>
                  <a:pt x="522" y="212"/>
                  <a:pt x="522" y="212"/>
                </a:cubicBezTo>
                <a:cubicBezTo>
                  <a:pt x="522" y="169"/>
                  <a:pt x="501" y="155"/>
                  <a:pt x="466" y="155"/>
                </a:cubicBezTo>
                <a:cubicBezTo>
                  <a:pt x="417" y="155"/>
                  <a:pt x="402" y="191"/>
                  <a:pt x="402" y="212"/>
                </a:cubicBezTo>
                <a:close/>
                <a:moveTo>
                  <a:pt x="311" y="269"/>
                </a:moveTo>
                <a:lnTo>
                  <a:pt x="311" y="269"/>
                </a:lnTo>
                <a:cubicBezTo>
                  <a:pt x="311" y="346"/>
                  <a:pt x="247" y="382"/>
                  <a:pt x="176" y="382"/>
                </a:cubicBezTo>
                <a:cubicBezTo>
                  <a:pt x="0" y="382"/>
                  <a:pt x="0" y="382"/>
                  <a:pt x="0" y="382"/>
                </a:cubicBezTo>
                <a:cubicBezTo>
                  <a:pt x="0" y="0"/>
                  <a:pt x="0" y="0"/>
                  <a:pt x="0" y="0"/>
                </a:cubicBezTo>
                <a:cubicBezTo>
                  <a:pt x="176" y="0"/>
                  <a:pt x="176" y="0"/>
                  <a:pt x="176" y="0"/>
                </a:cubicBezTo>
                <a:cubicBezTo>
                  <a:pt x="247" y="0"/>
                  <a:pt x="296" y="28"/>
                  <a:pt x="296" y="99"/>
                </a:cubicBezTo>
                <a:cubicBezTo>
                  <a:pt x="296" y="134"/>
                  <a:pt x="275" y="155"/>
                  <a:pt x="240" y="176"/>
                </a:cubicBezTo>
                <a:cubicBezTo>
                  <a:pt x="289" y="191"/>
                  <a:pt x="311" y="226"/>
                  <a:pt x="311" y="269"/>
                </a:cubicBezTo>
                <a:close/>
                <a:moveTo>
                  <a:pt x="148" y="63"/>
                </a:moveTo>
                <a:lnTo>
                  <a:pt x="148" y="63"/>
                </a:lnTo>
                <a:cubicBezTo>
                  <a:pt x="70" y="63"/>
                  <a:pt x="70" y="63"/>
                  <a:pt x="70" y="63"/>
                </a:cubicBezTo>
                <a:cubicBezTo>
                  <a:pt x="70" y="148"/>
                  <a:pt x="70" y="148"/>
                  <a:pt x="70" y="148"/>
                </a:cubicBezTo>
                <a:cubicBezTo>
                  <a:pt x="155" y="148"/>
                  <a:pt x="155" y="148"/>
                  <a:pt x="155" y="148"/>
                </a:cubicBezTo>
                <a:cubicBezTo>
                  <a:pt x="183" y="148"/>
                  <a:pt x="204" y="141"/>
                  <a:pt x="204" y="106"/>
                </a:cubicBezTo>
                <a:cubicBezTo>
                  <a:pt x="204" y="71"/>
                  <a:pt x="176" y="63"/>
                  <a:pt x="148" y="63"/>
                </a:cubicBezTo>
                <a:close/>
                <a:moveTo>
                  <a:pt x="162" y="205"/>
                </a:moveTo>
                <a:lnTo>
                  <a:pt x="162" y="205"/>
                </a:lnTo>
                <a:cubicBezTo>
                  <a:pt x="70" y="205"/>
                  <a:pt x="70" y="205"/>
                  <a:pt x="70" y="205"/>
                </a:cubicBezTo>
                <a:cubicBezTo>
                  <a:pt x="70" y="311"/>
                  <a:pt x="70" y="311"/>
                  <a:pt x="70" y="311"/>
                </a:cubicBezTo>
                <a:cubicBezTo>
                  <a:pt x="162" y="311"/>
                  <a:pt x="162" y="311"/>
                  <a:pt x="162" y="311"/>
                </a:cubicBezTo>
                <a:cubicBezTo>
                  <a:pt x="190" y="311"/>
                  <a:pt x="219" y="304"/>
                  <a:pt x="219" y="261"/>
                </a:cubicBezTo>
                <a:cubicBezTo>
                  <a:pt x="219" y="226"/>
                  <a:pt x="197" y="205"/>
                  <a:pt x="162" y="205"/>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2" name="Freeform 20"/>
          <p:cNvSpPr>
            <a:spLocks noChangeArrowheads="1"/>
          </p:cNvSpPr>
          <p:nvPr/>
        </p:nvSpPr>
        <p:spPr bwMode="auto">
          <a:xfrm>
            <a:off x="19459799" y="2755903"/>
            <a:ext cx="584048" cy="575733"/>
          </a:xfrm>
          <a:custGeom>
            <a:avLst/>
            <a:gdLst>
              <a:gd name="T0" fmla="*/ 0 w 609"/>
              <a:gd name="T1" fmla="*/ 516 h 601"/>
              <a:gd name="T2" fmla="*/ 248 w 609"/>
              <a:gd name="T3" fmla="*/ 551 h 601"/>
              <a:gd name="T4" fmla="*/ 248 w 609"/>
              <a:gd name="T5" fmla="*/ 318 h 601"/>
              <a:gd name="T6" fmla="*/ 0 w 609"/>
              <a:gd name="T7" fmla="*/ 318 h 601"/>
              <a:gd name="T8" fmla="*/ 0 w 609"/>
              <a:gd name="T9" fmla="*/ 516 h 601"/>
              <a:gd name="T10" fmla="*/ 0 w 609"/>
              <a:gd name="T11" fmla="*/ 282 h 601"/>
              <a:gd name="T12" fmla="*/ 248 w 609"/>
              <a:gd name="T13" fmla="*/ 282 h 601"/>
              <a:gd name="T14" fmla="*/ 248 w 609"/>
              <a:gd name="T15" fmla="*/ 49 h 601"/>
              <a:gd name="T16" fmla="*/ 0 w 609"/>
              <a:gd name="T17" fmla="*/ 85 h 601"/>
              <a:gd name="T18" fmla="*/ 0 w 609"/>
              <a:gd name="T19" fmla="*/ 282 h 601"/>
              <a:gd name="T20" fmla="*/ 276 w 609"/>
              <a:gd name="T21" fmla="*/ 558 h 601"/>
              <a:gd name="T22" fmla="*/ 608 w 609"/>
              <a:gd name="T23" fmla="*/ 600 h 601"/>
              <a:gd name="T24" fmla="*/ 608 w 609"/>
              <a:gd name="T25" fmla="*/ 318 h 601"/>
              <a:gd name="T26" fmla="*/ 276 w 609"/>
              <a:gd name="T27" fmla="*/ 318 h 601"/>
              <a:gd name="T28" fmla="*/ 276 w 609"/>
              <a:gd name="T29" fmla="*/ 558 h 601"/>
              <a:gd name="T30" fmla="*/ 276 w 609"/>
              <a:gd name="T31" fmla="*/ 49 h 601"/>
              <a:gd name="T32" fmla="*/ 276 w 609"/>
              <a:gd name="T33" fmla="*/ 282 h 601"/>
              <a:gd name="T34" fmla="*/ 608 w 609"/>
              <a:gd name="T35" fmla="*/ 282 h 601"/>
              <a:gd name="T36" fmla="*/ 608 w 609"/>
              <a:gd name="T37" fmla="*/ 0 h 601"/>
              <a:gd name="T38" fmla="*/ 276 w 609"/>
              <a:gd name="T39" fmla="*/ 4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9" h="601">
                <a:moveTo>
                  <a:pt x="0" y="516"/>
                </a:moveTo>
                <a:lnTo>
                  <a:pt x="248" y="551"/>
                </a:lnTo>
                <a:lnTo>
                  <a:pt x="248" y="318"/>
                </a:lnTo>
                <a:lnTo>
                  <a:pt x="0" y="318"/>
                </a:lnTo>
                <a:lnTo>
                  <a:pt x="0" y="516"/>
                </a:lnTo>
                <a:close/>
                <a:moveTo>
                  <a:pt x="0" y="282"/>
                </a:moveTo>
                <a:lnTo>
                  <a:pt x="248" y="282"/>
                </a:lnTo>
                <a:lnTo>
                  <a:pt x="248" y="49"/>
                </a:lnTo>
                <a:lnTo>
                  <a:pt x="0" y="85"/>
                </a:lnTo>
                <a:lnTo>
                  <a:pt x="0" y="282"/>
                </a:lnTo>
                <a:close/>
                <a:moveTo>
                  <a:pt x="276" y="558"/>
                </a:moveTo>
                <a:lnTo>
                  <a:pt x="608" y="600"/>
                </a:lnTo>
                <a:lnTo>
                  <a:pt x="608" y="318"/>
                </a:lnTo>
                <a:lnTo>
                  <a:pt x="276" y="318"/>
                </a:lnTo>
                <a:lnTo>
                  <a:pt x="276" y="558"/>
                </a:lnTo>
                <a:close/>
                <a:moveTo>
                  <a:pt x="276" y="49"/>
                </a:moveTo>
                <a:lnTo>
                  <a:pt x="276" y="282"/>
                </a:lnTo>
                <a:lnTo>
                  <a:pt x="608" y="282"/>
                </a:lnTo>
                <a:lnTo>
                  <a:pt x="608" y="0"/>
                </a:lnTo>
                <a:lnTo>
                  <a:pt x="276" y="49"/>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3" name="Freeform 21"/>
          <p:cNvSpPr>
            <a:spLocks noChangeArrowheads="1"/>
          </p:cNvSpPr>
          <p:nvPr/>
        </p:nvSpPr>
        <p:spPr bwMode="auto">
          <a:xfrm>
            <a:off x="18452529" y="2772836"/>
            <a:ext cx="579817" cy="550333"/>
          </a:xfrm>
          <a:custGeom>
            <a:avLst/>
            <a:gdLst>
              <a:gd name="T0" fmla="*/ 544 w 602"/>
              <a:gd name="T1" fmla="*/ 290 h 573"/>
              <a:gd name="T2" fmla="*/ 544 w 602"/>
              <a:gd name="T3" fmla="*/ 290 h 573"/>
              <a:gd name="T4" fmla="*/ 544 w 602"/>
              <a:gd name="T5" fmla="*/ 290 h 573"/>
              <a:gd name="T6" fmla="*/ 544 w 602"/>
              <a:gd name="T7" fmla="*/ 290 h 573"/>
              <a:gd name="T8" fmla="*/ 439 w 602"/>
              <a:gd name="T9" fmla="*/ 318 h 573"/>
              <a:gd name="T10" fmla="*/ 318 w 602"/>
              <a:gd name="T11" fmla="*/ 276 h 573"/>
              <a:gd name="T12" fmla="*/ 318 w 602"/>
              <a:gd name="T13" fmla="*/ 276 h 573"/>
              <a:gd name="T14" fmla="*/ 375 w 602"/>
              <a:gd name="T15" fmla="*/ 64 h 573"/>
              <a:gd name="T16" fmla="*/ 495 w 602"/>
              <a:gd name="T17" fmla="*/ 106 h 573"/>
              <a:gd name="T18" fmla="*/ 601 w 602"/>
              <a:gd name="T19" fmla="*/ 78 h 573"/>
              <a:gd name="T20" fmla="*/ 544 w 602"/>
              <a:gd name="T21" fmla="*/ 290 h 573"/>
              <a:gd name="T22" fmla="*/ 177 w 602"/>
              <a:gd name="T23" fmla="*/ 205 h 573"/>
              <a:gd name="T24" fmla="*/ 177 w 602"/>
              <a:gd name="T25" fmla="*/ 205 h 573"/>
              <a:gd name="T26" fmla="*/ 177 w 602"/>
              <a:gd name="T27" fmla="*/ 205 h 573"/>
              <a:gd name="T28" fmla="*/ 71 w 602"/>
              <a:gd name="T29" fmla="*/ 233 h 573"/>
              <a:gd name="T30" fmla="*/ 120 w 602"/>
              <a:gd name="T31" fmla="*/ 21 h 573"/>
              <a:gd name="T32" fmla="*/ 226 w 602"/>
              <a:gd name="T33" fmla="*/ 0 h 573"/>
              <a:gd name="T34" fmla="*/ 226 w 602"/>
              <a:gd name="T35" fmla="*/ 0 h 573"/>
              <a:gd name="T36" fmla="*/ 276 w 602"/>
              <a:gd name="T37" fmla="*/ 0 h 573"/>
              <a:gd name="T38" fmla="*/ 340 w 602"/>
              <a:gd name="T39" fmla="*/ 35 h 573"/>
              <a:gd name="T40" fmla="*/ 340 w 602"/>
              <a:gd name="T41" fmla="*/ 35 h 573"/>
              <a:gd name="T42" fmla="*/ 283 w 602"/>
              <a:gd name="T43" fmla="*/ 247 h 573"/>
              <a:gd name="T44" fmla="*/ 177 w 602"/>
              <a:gd name="T45" fmla="*/ 205 h 573"/>
              <a:gd name="T46" fmla="*/ 156 w 602"/>
              <a:gd name="T47" fmla="*/ 254 h 573"/>
              <a:gd name="T48" fmla="*/ 156 w 602"/>
              <a:gd name="T49" fmla="*/ 254 h 573"/>
              <a:gd name="T50" fmla="*/ 170 w 602"/>
              <a:gd name="T51" fmla="*/ 254 h 573"/>
              <a:gd name="T52" fmla="*/ 248 w 602"/>
              <a:gd name="T53" fmla="*/ 276 h 573"/>
              <a:gd name="T54" fmla="*/ 276 w 602"/>
              <a:gd name="T55" fmla="*/ 297 h 573"/>
              <a:gd name="T56" fmla="*/ 219 w 602"/>
              <a:gd name="T57" fmla="*/ 509 h 573"/>
              <a:gd name="T58" fmla="*/ 106 w 602"/>
              <a:gd name="T59" fmla="*/ 466 h 573"/>
              <a:gd name="T60" fmla="*/ 0 w 602"/>
              <a:gd name="T61" fmla="*/ 488 h 573"/>
              <a:gd name="T62" fmla="*/ 57 w 602"/>
              <a:gd name="T63" fmla="*/ 283 h 573"/>
              <a:gd name="T64" fmla="*/ 78 w 602"/>
              <a:gd name="T65" fmla="*/ 276 h 573"/>
              <a:gd name="T66" fmla="*/ 156 w 602"/>
              <a:gd name="T67" fmla="*/ 254 h 573"/>
              <a:gd name="T68" fmla="*/ 424 w 602"/>
              <a:gd name="T69" fmla="*/ 361 h 573"/>
              <a:gd name="T70" fmla="*/ 424 w 602"/>
              <a:gd name="T71" fmla="*/ 361 h 573"/>
              <a:gd name="T72" fmla="*/ 530 w 602"/>
              <a:gd name="T73" fmla="*/ 339 h 573"/>
              <a:gd name="T74" fmla="*/ 481 w 602"/>
              <a:gd name="T75" fmla="*/ 544 h 573"/>
              <a:gd name="T76" fmla="*/ 368 w 602"/>
              <a:gd name="T77" fmla="*/ 572 h 573"/>
              <a:gd name="T78" fmla="*/ 255 w 602"/>
              <a:gd name="T79" fmla="*/ 530 h 573"/>
              <a:gd name="T80" fmla="*/ 304 w 602"/>
              <a:gd name="T81" fmla="*/ 318 h 573"/>
              <a:gd name="T82" fmla="*/ 424 w 602"/>
              <a:gd name="T83" fmla="*/ 36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2" h="573">
                <a:moveTo>
                  <a:pt x="544" y="290"/>
                </a:moveTo>
                <a:lnTo>
                  <a:pt x="544" y="290"/>
                </a:lnTo>
                <a:lnTo>
                  <a:pt x="544" y="290"/>
                </a:lnTo>
                <a:lnTo>
                  <a:pt x="544" y="290"/>
                </a:lnTo>
                <a:cubicBezTo>
                  <a:pt x="509" y="304"/>
                  <a:pt x="474" y="318"/>
                  <a:pt x="439" y="318"/>
                </a:cubicBezTo>
                <a:cubicBezTo>
                  <a:pt x="389" y="318"/>
                  <a:pt x="354" y="297"/>
                  <a:pt x="318" y="276"/>
                </a:cubicBezTo>
                <a:lnTo>
                  <a:pt x="318" y="276"/>
                </a:lnTo>
                <a:cubicBezTo>
                  <a:pt x="375" y="64"/>
                  <a:pt x="375" y="64"/>
                  <a:pt x="375" y="64"/>
                </a:cubicBezTo>
                <a:cubicBezTo>
                  <a:pt x="396" y="78"/>
                  <a:pt x="431" y="106"/>
                  <a:pt x="495" y="106"/>
                </a:cubicBezTo>
                <a:cubicBezTo>
                  <a:pt x="523" y="106"/>
                  <a:pt x="566" y="99"/>
                  <a:pt x="601" y="78"/>
                </a:cubicBezTo>
                <a:lnTo>
                  <a:pt x="544" y="290"/>
                </a:lnTo>
                <a:close/>
                <a:moveTo>
                  <a:pt x="177" y="205"/>
                </a:moveTo>
                <a:lnTo>
                  <a:pt x="177" y="205"/>
                </a:lnTo>
                <a:lnTo>
                  <a:pt x="177" y="205"/>
                </a:lnTo>
                <a:cubicBezTo>
                  <a:pt x="149" y="205"/>
                  <a:pt x="113" y="212"/>
                  <a:pt x="71" y="233"/>
                </a:cubicBezTo>
                <a:cubicBezTo>
                  <a:pt x="120" y="21"/>
                  <a:pt x="120" y="21"/>
                  <a:pt x="120" y="21"/>
                </a:cubicBezTo>
                <a:cubicBezTo>
                  <a:pt x="163" y="7"/>
                  <a:pt x="198" y="0"/>
                  <a:pt x="226" y="0"/>
                </a:cubicBezTo>
                <a:lnTo>
                  <a:pt x="226" y="0"/>
                </a:lnTo>
                <a:cubicBezTo>
                  <a:pt x="248" y="0"/>
                  <a:pt x="262" y="0"/>
                  <a:pt x="276" y="0"/>
                </a:cubicBezTo>
                <a:cubicBezTo>
                  <a:pt x="304" y="14"/>
                  <a:pt x="340" y="35"/>
                  <a:pt x="340" y="35"/>
                </a:cubicBezTo>
                <a:lnTo>
                  <a:pt x="340" y="35"/>
                </a:lnTo>
                <a:cubicBezTo>
                  <a:pt x="333" y="78"/>
                  <a:pt x="297" y="205"/>
                  <a:pt x="283" y="247"/>
                </a:cubicBezTo>
                <a:cubicBezTo>
                  <a:pt x="255" y="226"/>
                  <a:pt x="219" y="205"/>
                  <a:pt x="177" y="205"/>
                </a:cubicBezTo>
                <a:close/>
                <a:moveTo>
                  <a:pt x="156" y="254"/>
                </a:moveTo>
                <a:lnTo>
                  <a:pt x="156" y="254"/>
                </a:lnTo>
                <a:cubicBezTo>
                  <a:pt x="163" y="254"/>
                  <a:pt x="163" y="254"/>
                  <a:pt x="170" y="254"/>
                </a:cubicBezTo>
                <a:cubicBezTo>
                  <a:pt x="198" y="254"/>
                  <a:pt x="226" y="268"/>
                  <a:pt x="248" y="276"/>
                </a:cubicBezTo>
                <a:cubicBezTo>
                  <a:pt x="255" y="283"/>
                  <a:pt x="269" y="290"/>
                  <a:pt x="276" y="297"/>
                </a:cubicBezTo>
                <a:cubicBezTo>
                  <a:pt x="269" y="325"/>
                  <a:pt x="226" y="466"/>
                  <a:pt x="219" y="509"/>
                </a:cubicBezTo>
                <a:cubicBezTo>
                  <a:pt x="184" y="488"/>
                  <a:pt x="156" y="466"/>
                  <a:pt x="106" y="466"/>
                </a:cubicBezTo>
                <a:cubicBezTo>
                  <a:pt x="78" y="466"/>
                  <a:pt x="43" y="474"/>
                  <a:pt x="0" y="488"/>
                </a:cubicBezTo>
                <a:cubicBezTo>
                  <a:pt x="57" y="283"/>
                  <a:pt x="57" y="283"/>
                  <a:pt x="57" y="283"/>
                </a:cubicBezTo>
                <a:cubicBezTo>
                  <a:pt x="64" y="283"/>
                  <a:pt x="71" y="276"/>
                  <a:pt x="78" y="276"/>
                </a:cubicBezTo>
                <a:cubicBezTo>
                  <a:pt x="92" y="268"/>
                  <a:pt x="128" y="261"/>
                  <a:pt x="156" y="254"/>
                </a:cubicBezTo>
                <a:close/>
                <a:moveTo>
                  <a:pt x="424" y="361"/>
                </a:moveTo>
                <a:lnTo>
                  <a:pt x="424" y="361"/>
                </a:lnTo>
                <a:cubicBezTo>
                  <a:pt x="460" y="361"/>
                  <a:pt x="495" y="361"/>
                  <a:pt x="530" y="339"/>
                </a:cubicBezTo>
                <a:cubicBezTo>
                  <a:pt x="481" y="544"/>
                  <a:pt x="481" y="544"/>
                  <a:pt x="481" y="544"/>
                </a:cubicBezTo>
                <a:cubicBezTo>
                  <a:pt x="431" y="565"/>
                  <a:pt x="396" y="572"/>
                  <a:pt x="368" y="572"/>
                </a:cubicBezTo>
                <a:cubicBezTo>
                  <a:pt x="318" y="572"/>
                  <a:pt x="255" y="530"/>
                  <a:pt x="255" y="530"/>
                </a:cubicBezTo>
                <a:cubicBezTo>
                  <a:pt x="304" y="318"/>
                  <a:pt x="304" y="318"/>
                  <a:pt x="304" y="318"/>
                </a:cubicBezTo>
                <a:cubicBezTo>
                  <a:pt x="325" y="332"/>
                  <a:pt x="361" y="361"/>
                  <a:pt x="424" y="36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4" name="Freeform 22"/>
          <p:cNvSpPr>
            <a:spLocks noChangeArrowheads="1"/>
          </p:cNvSpPr>
          <p:nvPr/>
        </p:nvSpPr>
        <p:spPr bwMode="auto">
          <a:xfrm>
            <a:off x="17441028" y="2768602"/>
            <a:ext cx="579814" cy="550333"/>
          </a:xfrm>
          <a:custGeom>
            <a:avLst/>
            <a:gdLst>
              <a:gd name="T0" fmla="*/ 587 w 602"/>
              <a:gd name="T1" fmla="*/ 360 h 573"/>
              <a:gd name="T2" fmla="*/ 516 w 602"/>
              <a:gd name="T3" fmla="*/ 346 h 573"/>
              <a:gd name="T4" fmla="*/ 467 w 602"/>
              <a:gd name="T5" fmla="*/ 247 h 573"/>
              <a:gd name="T6" fmla="*/ 601 w 602"/>
              <a:gd name="T7" fmla="*/ 261 h 573"/>
              <a:gd name="T8" fmla="*/ 587 w 602"/>
              <a:gd name="T9" fmla="*/ 360 h 573"/>
              <a:gd name="T10" fmla="*/ 467 w 602"/>
              <a:gd name="T11" fmla="*/ 311 h 573"/>
              <a:gd name="T12" fmla="*/ 474 w 602"/>
              <a:gd name="T13" fmla="*/ 311 h 573"/>
              <a:gd name="T14" fmla="*/ 495 w 602"/>
              <a:gd name="T15" fmla="*/ 360 h 573"/>
              <a:gd name="T16" fmla="*/ 446 w 602"/>
              <a:gd name="T17" fmla="*/ 396 h 573"/>
              <a:gd name="T18" fmla="*/ 283 w 602"/>
              <a:gd name="T19" fmla="*/ 7 h 573"/>
              <a:gd name="T20" fmla="*/ 453 w 602"/>
              <a:gd name="T21" fmla="*/ 283 h 573"/>
              <a:gd name="T22" fmla="*/ 460 w 602"/>
              <a:gd name="T23" fmla="*/ 297 h 573"/>
              <a:gd name="T24" fmla="*/ 467 w 602"/>
              <a:gd name="T25" fmla="*/ 304 h 573"/>
              <a:gd name="T26" fmla="*/ 467 w 602"/>
              <a:gd name="T27" fmla="*/ 311 h 573"/>
              <a:gd name="T28" fmla="*/ 297 w 602"/>
              <a:gd name="T29" fmla="*/ 191 h 573"/>
              <a:gd name="T30" fmla="*/ 198 w 602"/>
              <a:gd name="T31" fmla="*/ 360 h 573"/>
              <a:gd name="T32" fmla="*/ 106 w 602"/>
              <a:gd name="T33" fmla="*/ 488 h 573"/>
              <a:gd name="T34" fmla="*/ 71 w 602"/>
              <a:gd name="T35" fmla="*/ 445 h 573"/>
              <a:gd name="T36" fmla="*/ 184 w 602"/>
              <a:gd name="T37" fmla="*/ 247 h 573"/>
              <a:gd name="T38" fmla="*/ 255 w 602"/>
              <a:gd name="T39" fmla="*/ 148 h 573"/>
              <a:gd name="T40" fmla="*/ 297 w 602"/>
              <a:gd name="T41" fmla="*/ 191 h 573"/>
              <a:gd name="T42" fmla="*/ 7 w 602"/>
              <a:gd name="T43" fmla="*/ 360 h 573"/>
              <a:gd name="T44" fmla="*/ 0 w 602"/>
              <a:gd name="T45" fmla="*/ 261 h 573"/>
              <a:gd name="T46" fmla="*/ 149 w 602"/>
              <a:gd name="T47" fmla="*/ 247 h 573"/>
              <a:gd name="T48" fmla="*/ 7 w 602"/>
              <a:gd name="T49" fmla="*/ 360 h 573"/>
              <a:gd name="T50" fmla="*/ 64 w 602"/>
              <a:gd name="T51" fmla="*/ 481 h 573"/>
              <a:gd name="T52" fmla="*/ 99 w 602"/>
              <a:gd name="T53" fmla="*/ 516 h 573"/>
              <a:gd name="T54" fmla="*/ 43 w 602"/>
              <a:gd name="T55" fmla="*/ 544 h 573"/>
              <a:gd name="T56" fmla="*/ 64 w 602"/>
              <a:gd name="T57" fmla="*/ 481 h 573"/>
              <a:gd name="T58" fmla="*/ 347 w 602"/>
              <a:gd name="T59" fmla="*/ 247 h 573"/>
              <a:gd name="T60" fmla="*/ 226 w 602"/>
              <a:gd name="T61" fmla="*/ 360 h 573"/>
              <a:gd name="T62" fmla="*/ 347 w 602"/>
              <a:gd name="T63" fmla="*/ 247 h 573"/>
              <a:gd name="T64" fmla="*/ 474 w 602"/>
              <a:gd name="T65" fmla="*/ 417 h 573"/>
              <a:gd name="T66" fmla="*/ 516 w 602"/>
              <a:gd name="T67" fmla="*/ 410 h 573"/>
              <a:gd name="T68" fmla="*/ 530 w 602"/>
              <a:gd name="T69" fmla="*/ 466 h 573"/>
              <a:gd name="T70" fmla="*/ 495 w 602"/>
              <a:gd name="T71" fmla="*/ 473 h 573"/>
              <a:gd name="T72" fmla="*/ 474 w 602"/>
              <a:gd name="T73" fmla="*/ 417 h 573"/>
              <a:gd name="T74" fmla="*/ 580 w 602"/>
              <a:gd name="T75" fmla="*/ 572 h 573"/>
              <a:gd name="T76" fmla="*/ 530 w 602"/>
              <a:gd name="T77"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573">
                <a:moveTo>
                  <a:pt x="587" y="360"/>
                </a:moveTo>
                <a:lnTo>
                  <a:pt x="587" y="360"/>
                </a:lnTo>
                <a:cubicBezTo>
                  <a:pt x="523" y="360"/>
                  <a:pt x="523" y="360"/>
                  <a:pt x="523" y="360"/>
                </a:cubicBezTo>
                <a:cubicBezTo>
                  <a:pt x="516" y="353"/>
                  <a:pt x="516" y="353"/>
                  <a:pt x="516" y="346"/>
                </a:cubicBezTo>
                <a:cubicBezTo>
                  <a:pt x="516" y="346"/>
                  <a:pt x="509" y="332"/>
                  <a:pt x="502" y="318"/>
                </a:cubicBezTo>
                <a:cubicBezTo>
                  <a:pt x="495" y="304"/>
                  <a:pt x="481" y="275"/>
                  <a:pt x="467" y="247"/>
                </a:cubicBezTo>
                <a:cubicBezTo>
                  <a:pt x="587" y="247"/>
                  <a:pt x="587" y="247"/>
                  <a:pt x="587" y="247"/>
                </a:cubicBezTo>
                <a:cubicBezTo>
                  <a:pt x="594" y="247"/>
                  <a:pt x="601" y="254"/>
                  <a:pt x="601" y="261"/>
                </a:cubicBezTo>
                <a:cubicBezTo>
                  <a:pt x="601" y="346"/>
                  <a:pt x="601" y="346"/>
                  <a:pt x="601" y="346"/>
                </a:cubicBezTo>
                <a:cubicBezTo>
                  <a:pt x="601" y="353"/>
                  <a:pt x="594" y="360"/>
                  <a:pt x="587" y="360"/>
                </a:cubicBezTo>
                <a:close/>
                <a:moveTo>
                  <a:pt x="467" y="311"/>
                </a:moveTo>
                <a:lnTo>
                  <a:pt x="467" y="311"/>
                </a:lnTo>
                <a:lnTo>
                  <a:pt x="467" y="311"/>
                </a:lnTo>
                <a:cubicBezTo>
                  <a:pt x="474" y="311"/>
                  <a:pt x="474" y="311"/>
                  <a:pt x="474" y="311"/>
                </a:cubicBezTo>
                <a:cubicBezTo>
                  <a:pt x="481" y="332"/>
                  <a:pt x="488" y="353"/>
                  <a:pt x="495" y="360"/>
                </a:cubicBezTo>
                <a:lnTo>
                  <a:pt x="495" y="360"/>
                </a:lnTo>
                <a:cubicBezTo>
                  <a:pt x="502" y="375"/>
                  <a:pt x="488" y="389"/>
                  <a:pt x="474" y="396"/>
                </a:cubicBezTo>
                <a:cubicBezTo>
                  <a:pt x="467" y="396"/>
                  <a:pt x="460" y="403"/>
                  <a:pt x="446" y="396"/>
                </a:cubicBezTo>
                <a:cubicBezTo>
                  <a:pt x="431" y="389"/>
                  <a:pt x="361" y="219"/>
                  <a:pt x="340" y="177"/>
                </a:cubicBezTo>
                <a:cubicBezTo>
                  <a:pt x="325" y="127"/>
                  <a:pt x="269" y="14"/>
                  <a:pt x="283" y="7"/>
                </a:cubicBezTo>
                <a:cubicBezTo>
                  <a:pt x="297" y="0"/>
                  <a:pt x="347" y="92"/>
                  <a:pt x="375" y="148"/>
                </a:cubicBezTo>
                <a:cubicBezTo>
                  <a:pt x="396" y="177"/>
                  <a:pt x="431" y="233"/>
                  <a:pt x="453" y="283"/>
                </a:cubicBezTo>
                <a:lnTo>
                  <a:pt x="460" y="290"/>
                </a:lnTo>
                <a:cubicBezTo>
                  <a:pt x="460" y="290"/>
                  <a:pt x="460" y="290"/>
                  <a:pt x="460" y="297"/>
                </a:cubicBezTo>
                <a:lnTo>
                  <a:pt x="460" y="297"/>
                </a:lnTo>
                <a:cubicBezTo>
                  <a:pt x="460" y="297"/>
                  <a:pt x="460" y="297"/>
                  <a:pt x="467" y="304"/>
                </a:cubicBezTo>
                <a:lnTo>
                  <a:pt x="467" y="304"/>
                </a:lnTo>
                <a:cubicBezTo>
                  <a:pt x="467" y="304"/>
                  <a:pt x="467" y="304"/>
                  <a:pt x="467" y="311"/>
                </a:cubicBezTo>
                <a:close/>
                <a:moveTo>
                  <a:pt x="297" y="191"/>
                </a:moveTo>
                <a:lnTo>
                  <a:pt x="297" y="191"/>
                </a:lnTo>
                <a:cubicBezTo>
                  <a:pt x="248" y="275"/>
                  <a:pt x="248" y="275"/>
                  <a:pt x="248" y="275"/>
                </a:cubicBezTo>
                <a:cubicBezTo>
                  <a:pt x="198" y="360"/>
                  <a:pt x="198" y="360"/>
                  <a:pt x="198" y="360"/>
                </a:cubicBezTo>
                <a:cubicBezTo>
                  <a:pt x="127" y="481"/>
                  <a:pt x="127" y="481"/>
                  <a:pt x="127" y="481"/>
                </a:cubicBezTo>
                <a:cubicBezTo>
                  <a:pt x="127" y="488"/>
                  <a:pt x="113" y="488"/>
                  <a:pt x="106" y="488"/>
                </a:cubicBezTo>
                <a:cubicBezTo>
                  <a:pt x="71" y="466"/>
                  <a:pt x="71" y="466"/>
                  <a:pt x="71" y="466"/>
                </a:cubicBezTo>
                <a:cubicBezTo>
                  <a:pt x="64" y="459"/>
                  <a:pt x="64" y="452"/>
                  <a:pt x="71" y="445"/>
                </a:cubicBezTo>
                <a:cubicBezTo>
                  <a:pt x="120" y="360"/>
                  <a:pt x="120" y="360"/>
                  <a:pt x="120" y="360"/>
                </a:cubicBezTo>
                <a:cubicBezTo>
                  <a:pt x="184" y="247"/>
                  <a:pt x="184" y="247"/>
                  <a:pt x="184" y="247"/>
                </a:cubicBezTo>
                <a:cubicBezTo>
                  <a:pt x="233" y="155"/>
                  <a:pt x="233" y="155"/>
                  <a:pt x="233" y="155"/>
                </a:cubicBezTo>
                <a:cubicBezTo>
                  <a:pt x="240" y="148"/>
                  <a:pt x="248" y="141"/>
                  <a:pt x="255" y="148"/>
                </a:cubicBezTo>
                <a:cubicBezTo>
                  <a:pt x="290" y="170"/>
                  <a:pt x="290" y="170"/>
                  <a:pt x="290" y="170"/>
                </a:cubicBezTo>
                <a:cubicBezTo>
                  <a:pt x="297" y="170"/>
                  <a:pt x="304" y="184"/>
                  <a:pt x="297" y="191"/>
                </a:cubicBezTo>
                <a:close/>
                <a:moveTo>
                  <a:pt x="7" y="360"/>
                </a:moveTo>
                <a:lnTo>
                  <a:pt x="7" y="360"/>
                </a:lnTo>
                <a:cubicBezTo>
                  <a:pt x="0" y="360"/>
                  <a:pt x="0" y="353"/>
                  <a:pt x="0" y="346"/>
                </a:cubicBezTo>
                <a:cubicBezTo>
                  <a:pt x="0" y="261"/>
                  <a:pt x="0" y="261"/>
                  <a:pt x="0" y="261"/>
                </a:cubicBezTo>
                <a:cubicBezTo>
                  <a:pt x="0" y="254"/>
                  <a:pt x="0" y="247"/>
                  <a:pt x="7" y="247"/>
                </a:cubicBezTo>
                <a:cubicBezTo>
                  <a:pt x="149" y="247"/>
                  <a:pt x="149" y="247"/>
                  <a:pt x="149" y="247"/>
                </a:cubicBezTo>
                <a:cubicBezTo>
                  <a:pt x="92" y="360"/>
                  <a:pt x="92" y="360"/>
                  <a:pt x="92" y="360"/>
                </a:cubicBezTo>
                <a:lnTo>
                  <a:pt x="7" y="360"/>
                </a:lnTo>
                <a:close/>
                <a:moveTo>
                  <a:pt x="64" y="481"/>
                </a:moveTo>
                <a:lnTo>
                  <a:pt x="64" y="481"/>
                </a:lnTo>
                <a:cubicBezTo>
                  <a:pt x="99" y="502"/>
                  <a:pt x="99" y="502"/>
                  <a:pt x="99" y="502"/>
                </a:cubicBezTo>
                <a:cubicBezTo>
                  <a:pt x="106" y="509"/>
                  <a:pt x="106" y="516"/>
                  <a:pt x="99" y="516"/>
                </a:cubicBezTo>
                <a:cubicBezTo>
                  <a:pt x="50" y="551"/>
                  <a:pt x="50" y="551"/>
                  <a:pt x="50" y="551"/>
                </a:cubicBezTo>
                <a:cubicBezTo>
                  <a:pt x="43" y="551"/>
                  <a:pt x="43" y="551"/>
                  <a:pt x="43" y="544"/>
                </a:cubicBezTo>
                <a:cubicBezTo>
                  <a:pt x="50" y="488"/>
                  <a:pt x="50" y="488"/>
                  <a:pt x="50" y="488"/>
                </a:cubicBezTo>
                <a:cubicBezTo>
                  <a:pt x="50" y="481"/>
                  <a:pt x="57" y="481"/>
                  <a:pt x="64" y="481"/>
                </a:cubicBezTo>
                <a:close/>
                <a:moveTo>
                  <a:pt x="347" y="247"/>
                </a:moveTo>
                <a:lnTo>
                  <a:pt x="347" y="247"/>
                </a:lnTo>
                <a:cubicBezTo>
                  <a:pt x="368" y="297"/>
                  <a:pt x="382" y="332"/>
                  <a:pt x="396" y="360"/>
                </a:cubicBezTo>
                <a:cubicBezTo>
                  <a:pt x="226" y="360"/>
                  <a:pt x="226" y="360"/>
                  <a:pt x="226" y="360"/>
                </a:cubicBezTo>
                <a:cubicBezTo>
                  <a:pt x="290" y="247"/>
                  <a:pt x="290" y="247"/>
                  <a:pt x="290" y="247"/>
                </a:cubicBezTo>
                <a:lnTo>
                  <a:pt x="347" y="247"/>
                </a:lnTo>
                <a:close/>
                <a:moveTo>
                  <a:pt x="474" y="417"/>
                </a:moveTo>
                <a:lnTo>
                  <a:pt x="474" y="417"/>
                </a:lnTo>
                <a:cubicBezTo>
                  <a:pt x="495" y="403"/>
                  <a:pt x="495" y="403"/>
                  <a:pt x="495" y="403"/>
                </a:cubicBezTo>
                <a:cubicBezTo>
                  <a:pt x="502" y="403"/>
                  <a:pt x="516" y="403"/>
                  <a:pt x="516" y="410"/>
                </a:cubicBezTo>
                <a:cubicBezTo>
                  <a:pt x="537" y="445"/>
                  <a:pt x="537" y="445"/>
                  <a:pt x="537" y="445"/>
                </a:cubicBezTo>
                <a:cubicBezTo>
                  <a:pt x="537" y="452"/>
                  <a:pt x="537" y="459"/>
                  <a:pt x="530" y="466"/>
                </a:cubicBezTo>
                <a:cubicBezTo>
                  <a:pt x="516" y="473"/>
                  <a:pt x="516" y="473"/>
                  <a:pt x="516" y="473"/>
                </a:cubicBezTo>
                <a:cubicBezTo>
                  <a:pt x="509" y="481"/>
                  <a:pt x="495" y="481"/>
                  <a:pt x="495" y="473"/>
                </a:cubicBezTo>
                <a:cubicBezTo>
                  <a:pt x="474" y="438"/>
                  <a:pt x="474" y="438"/>
                  <a:pt x="474" y="438"/>
                </a:cubicBezTo>
                <a:cubicBezTo>
                  <a:pt x="467" y="431"/>
                  <a:pt x="467" y="417"/>
                  <a:pt x="474" y="417"/>
                </a:cubicBezTo>
                <a:close/>
                <a:moveTo>
                  <a:pt x="580" y="572"/>
                </a:moveTo>
                <a:lnTo>
                  <a:pt x="580" y="572"/>
                </a:lnTo>
                <a:cubicBezTo>
                  <a:pt x="580" y="558"/>
                  <a:pt x="544" y="551"/>
                  <a:pt x="530" y="530"/>
                </a:cubicBezTo>
                <a:cubicBezTo>
                  <a:pt x="509" y="509"/>
                  <a:pt x="523" y="502"/>
                  <a:pt x="530" y="495"/>
                </a:cubicBezTo>
                <a:cubicBezTo>
                  <a:pt x="594" y="459"/>
                  <a:pt x="580" y="572"/>
                  <a:pt x="580" y="572"/>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5" name="Freeform 23"/>
          <p:cNvSpPr>
            <a:spLocks noChangeArrowheads="1"/>
          </p:cNvSpPr>
          <p:nvPr/>
        </p:nvSpPr>
        <p:spPr bwMode="auto">
          <a:xfrm>
            <a:off x="16429521" y="2755903"/>
            <a:ext cx="537495" cy="584200"/>
          </a:xfrm>
          <a:custGeom>
            <a:avLst/>
            <a:gdLst>
              <a:gd name="T0" fmla="*/ 474 w 559"/>
              <a:gd name="T1" fmla="*/ 318 h 609"/>
              <a:gd name="T2" fmla="*/ 474 w 559"/>
              <a:gd name="T3" fmla="*/ 318 h 609"/>
              <a:gd name="T4" fmla="*/ 558 w 559"/>
              <a:gd name="T5" fmla="*/ 445 h 609"/>
              <a:gd name="T6" fmla="*/ 516 w 559"/>
              <a:gd name="T7" fmla="*/ 530 h 609"/>
              <a:gd name="T8" fmla="*/ 417 w 559"/>
              <a:gd name="T9" fmla="*/ 600 h 609"/>
              <a:gd name="T10" fmla="*/ 311 w 559"/>
              <a:gd name="T11" fmla="*/ 579 h 609"/>
              <a:gd name="T12" fmla="*/ 205 w 559"/>
              <a:gd name="T13" fmla="*/ 600 h 609"/>
              <a:gd name="T14" fmla="*/ 99 w 559"/>
              <a:gd name="T15" fmla="*/ 530 h 609"/>
              <a:gd name="T16" fmla="*/ 64 w 559"/>
              <a:gd name="T17" fmla="*/ 226 h 609"/>
              <a:gd name="T18" fmla="*/ 191 w 559"/>
              <a:gd name="T19" fmla="*/ 148 h 609"/>
              <a:gd name="T20" fmla="*/ 304 w 559"/>
              <a:gd name="T21" fmla="*/ 176 h 609"/>
              <a:gd name="T22" fmla="*/ 424 w 559"/>
              <a:gd name="T23" fmla="*/ 148 h 609"/>
              <a:gd name="T24" fmla="*/ 544 w 559"/>
              <a:gd name="T25" fmla="*/ 205 h 609"/>
              <a:gd name="T26" fmla="*/ 474 w 559"/>
              <a:gd name="T27" fmla="*/ 318 h 609"/>
              <a:gd name="T28" fmla="*/ 297 w 559"/>
              <a:gd name="T29" fmla="*/ 141 h 609"/>
              <a:gd name="T30" fmla="*/ 297 w 559"/>
              <a:gd name="T31" fmla="*/ 141 h 609"/>
              <a:gd name="T32" fmla="*/ 332 w 559"/>
              <a:gd name="T33" fmla="*/ 42 h 609"/>
              <a:gd name="T34" fmla="*/ 424 w 559"/>
              <a:gd name="T35" fmla="*/ 0 h 609"/>
              <a:gd name="T36" fmla="*/ 389 w 559"/>
              <a:gd name="T37" fmla="*/ 99 h 609"/>
              <a:gd name="T38" fmla="*/ 297 w 559"/>
              <a:gd name="T39" fmla="*/ 141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59" h="609">
                <a:moveTo>
                  <a:pt x="474" y="318"/>
                </a:moveTo>
                <a:lnTo>
                  <a:pt x="474" y="318"/>
                </a:lnTo>
                <a:cubicBezTo>
                  <a:pt x="474" y="410"/>
                  <a:pt x="558" y="445"/>
                  <a:pt x="558" y="445"/>
                </a:cubicBezTo>
                <a:cubicBezTo>
                  <a:pt x="558" y="445"/>
                  <a:pt x="544" y="487"/>
                  <a:pt x="516" y="530"/>
                </a:cubicBezTo>
                <a:cubicBezTo>
                  <a:pt x="488" y="565"/>
                  <a:pt x="460" y="600"/>
                  <a:pt x="417" y="600"/>
                </a:cubicBezTo>
                <a:cubicBezTo>
                  <a:pt x="375" y="600"/>
                  <a:pt x="361" y="579"/>
                  <a:pt x="311" y="579"/>
                </a:cubicBezTo>
                <a:cubicBezTo>
                  <a:pt x="262" y="579"/>
                  <a:pt x="247" y="600"/>
                  <a:pt x="205" y="600"/>
                </a:cubicBezTo>
                <a:cubicBezTo>
                  <a:pt x="163" y="608"/>
                  <a:pt x="127" y="565"/>
                  <a:pt x="99" y="530"/>
                </a:cubicBezTo>
                <a:cubicBezTo>
                  <a:pt x="43" y="452"/>
                  <a:pt x="0" y="318"/>
                  <a:pt x="64" y="226"/>
                </a:cubicBezTo>
                <a:cubicBezTo>
                  <a:pt x="92" y="176"/>
                  <a:pt x="142" y="148"/>
                  <a:pt x="191" y="148"/>
                </a:cubicBezTo>
                <a:cubicBezTo>
                  <a:pt x="233" y="148"/>
                  <a:pt x="276" y="176"/>
                  <a:pt x="304" y="176"/>
                </a:cubicBezTo>
                <a:cubicBezTo>
                  <a:pt x="325" y="176"/>
                  <a:pt x="375" y="141"/>
                  <a:pt x="424" y="148"/>
                </a:cubicBezTo>
                <a:cubicBezTo>
                  <a:pt x="445" y="148"/>
                  <a:pt x="509" y="155"/>
                  <a:pt x="544" y="205"/>
                </a:cubicBezTo>
                <a:cubicBezTo>
                  <a:pt x="544" y="205"/>
                  <a:pt x="474" y="247"/>
                  <a:pt x="474" y="318"/>
                </a:cubicBezTo>
                <a:close/>
                <a:moveTo>
                  <a:pt x="297" y="141"/>
                </a:moveTo>
                <a:lnTo>
                  <a:pt x="297" y="141"/>
                </a:lnTo>
                <a:cubicBezTo>
                  <a:pt x="290" y="106"/>
                  <a:pt x="311" y="71"/>
                  <a:pt x="332" y="42"/>
                </a:cubicBezTo>
                <a:cubicBezTo>
                  <a:pt x="354" y="21"/>
                  <a:pt x="396" y="0"/>
                  <a:pt x="424" y="0"/>
                </a:cubicBezTo>
                <a:cubicBezTo>
                  <a:pt x="431" y="35"/>
                  <a:pt x="417" y="71"/>
                  <a:pt x="389" y="99"/>
                </a:cubicBezTo>
                <a:cubicBezTo>
                  <a:pt x="368" y="120"/>
                  <a:pt x="332" y="141"/>
                  <a:pt x="297" y="141"/>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6" name="Freeform 24"/>
          <p:cNvSpPr>
            <a:spLocks noChangeArrowheads="1"/>
          </p:cNvSpPr>
          <p:nvPr/>
        </p:nvSpPr>
        <p:spPr bwMode="auto">
          <a:xfrm>
            <a:off x="15473037" y="2755903"/>
            <a:ext cx="482473" cy="575733"/>
          </a:xfrm>
          <a:custGeom>
            <a:avLst/>
            <a:gdLst>
              <a:gd name="T0" fmla="*/ 466 w 502"/>
              <a:gd name="T1" fmla="*/ 410 h 601"/>
              <a:gd name="T2" fmla="*/ 431 w 502"/>
              <a:gd name="T3" fmla="*/ 226 h 601"/>
              <a:gd name="T4" fmla="*/ 501 w 502"/>
              <a:gd name="T5" fmla="*/ 226 h 601"/>
              <a:gd name="T6" fmla="*/ 466 w 502"/>
              <a:gd name="T7" fmla="*/ 410 h 601"/>
              <a:gd name="T8" fmla="*/ 374 w 502"/>
              <a:gd name="T9" fmla="*/ 487 h 601"/>
              <a:gd name="T10" fmla="*/ 353 w 502"/>
              <a:gd name="T11" fmla="*/ 495 h 601"/>
              <a:gd name="T12" fmla="*/ 353 w 502"/>
              <a:gd name="T13" fmla="*/ 509 h 601"/>
              <a:gd name="T14" fmla="*/ 318 w 502"/>
              <a:gd name="T15" fmla="*/ 600 h 601"/>
              <a:gd name="T16" fmla="*/ 282 w 502"/>
              <a:gd name="T17" fmla="*/ 509 h 601"/>
              <a:gd name="T18" fmla="*/ 282 w 502"/>
              <a:gd name="T19" fmla="*/ 495 h 601"/>
              <a:gd name="T20" fmla="*/ 219 w 502"/>
              <a:gd name="T21" fmla="*/ 487 h 601"/>
              <a:gd name="T22" fmla="*/ 219 w 502"/>
              <a:gd name="T23" fmla="*/ 495 h 601"/>
              <a:gd name="T24" fmla="*/ 219 w 502"/>
              <a:gd name="T25" fmla="*/ 565 h 601"/>
              <a:gd name="T26" fmla="*/ 155 w 502"/>
              <a:gd name="T27" fmla="*/ 565 h 601"/>
              <a:gd name="T28" fmla="*/ 155 w 502"/>
              <a:gd name="T29" fmla="*/ 495 h 601"/>
              <a:gd name="T30" fmla="*/ 155 w 502"/>
              <a:gd name="T31" fmla="*/ 487 h 601"/>
              <a:gd name="T32" fmla="*/ 92 w 502"/>
              <a:gd name="T33" fmla="*/ 445 h 601"/>
              <a:gd name="T34" fmla="*/ 92 w 502"/>
              <a:gd name="T35" fmla="*/ 219 h 601"/>
              <a:gd name="T36" fmla="*/ 99 w 502"/>
              <a:gd name="T37" fmla="*/ 191 h 601"/>
              <a:gd name="T38" fmla="*/ 410 w 502"/>
              <a:gd name="T39" fmla="*/ 191 h 601"/>
              <a:gd name="T40" fmla="*/ 410 w 502"/>
              <a:gd name="T41" fmla="*/ 240 h 601"/>
              <a:gd name="T42" fmla="*/ 374 w 502"/>
              <a:gd name="T43" fmla="*/ 487 h 601"/>
              <a:gd name="T44" fmla="*/ 176 w 502"/>
              <a:gd name="T45" fmla="*/ 49 h 601"/>
              <a:gd name="T46" fmla="*/ 162 w 502"/>
              <a:gd name="T47" fmla="*/ 28 h 601"/>
              <a:gd name="T48" fmla="*/ 148 w 502"/>
              <a:gd name="T49" fmla="*/ 0 h 601"/>
              <a:gd name="T50" fmla="*/ 169 w 502"/>
              <a:gd name="T51" fmla="*/ 28 h 601"/>
              <a:gd name="T52" fmla="*/ 183 w 502"/>
              <a:gd name="T53" fmla="*/ 42 h 601"/>
              <a:gd name="T54" fmla="*/ 318 w 502"/>
              <a:gd name="T55" fmla="*/ 42 h 601"/>
              <a:gd name="T56" fmla="*/ 332 w 502"/>
              <a:gd name="T57" fmla="*/ 28 h 601"/>
              <a:gd name="T58" fmla="*/ 353 w 502"/>
              <a:gd name="T59" fmla="*/ 0 h 601"/>
              <a:gd name="T60" fmla="*/ 346 w 502"/>
              <a:gd name="T61" fmla="*/ 28 h 601"/>
              <a:gd name="T62" fmla="*/ 332 w 502"/>
              <a:gd name="T63" fmla="*/ 49 h 601"/>
              <a:gd name="T64" fmla="*/ 92 w 502"/>
              <a:gd name="T65" fmla="*/ 169 h 601"/>
              <a:gd name="T66" fmla="*/ 318 w 502"/>
              <a:gd name="T67" fmla="*/ 120 h 601"/>
              <a:gd name="T68" fmla="*/ 339 w 502"/>
              <a:gd name="T69" fmla="*/ 106 h 601"/>
              <a:gd name="T70" fmla="*/ 304 w 502"/>
              <a:gd name="T71" fmla="*/ 106 h 601"/>
              <a:gd name="T72" fmla="*/ 183 w 502"/>
              <a:gd name="T73" fmla="*/ 120 h 601"/>
              <a:gd name="T74" fmla="*/ 197 w 502"/>
              <a:gd name="T75" fmla="*/ 106 h 601"/>
              <a:gd name="T76" fmla="*/ 169 w 502"/>
              <a:gd name="T77" fmla="*/ 106 h 601"/>
              <a:gd name="T78" fmla="*/ 35 w 502"/>
              <a:gd name="T79" fmla="*/ 410 h 601"/>
              <a:gd name="T80" fmla="*/ 0 w 502"/>
              <a:gd name="T81" fmla="*/ 374 h 601"/>
              <a:gd name="T82" fmla="*/ 35 w 502"/>
              <a:gd name="T83" fmla="*/ 191 h 601"/>
              <a:gd name="T84" fmla="*/ 70 w 502"/>
              <a:gd name="T85" fmla="*/ 374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2" h="601">
                <a:moveTo>
                  <a:pt x="466" y="410"/>
                </a:moveTo>
                <a:lnTo>
                  <a:pt x="466" y="410"/>
                </a:lnTo>
                <a:cubicBezTo>
                  <a:pt x="452" y="410"/>
                  <a:pt x="431" y="396"/>
                  <a:pt x="431" y="374"/>
                </a:cubicBezTo>
                <a:cubicBezTo>
                  <a:pt x="431" y="226"/>
                  <a:pt x="431" y="226"/>
                  <a:pt x="431" y="226"/>
                </a:cubicBezTo>
                <a:cubicBezTo>
                  <a:pt x="431" y="205"/>
                  <a:pt x="452" y="191"/>
                  <a:pt x="466" y="191"/>
                </a:cubicBezTo>
                <a:cubicBezTo>
                  <a:pt x="487" y="191"/>
                  <a:pt x="501" y="205"/>
                  <a:pt x="501" y="226"/>
                </a:cubicBezTo>
                <a:cubicBezTo>
                  <a:pt x="501" y="374"/>
                  <a:pt x="501" y="374"/>
                  <a:pt x="501" y="374"/>
                </a:cubicBezTo>
                <a:cubicBezTo>
                  <a:pt x="501" y="396"/>
                  <a:pt x="487" y="410"/>
                  <a:pt x="466" y="410"/>
                </a:cubicBezTo>
                <a:close/>
                <a:moveTo>
                  <a:pt x="374" y="487"/>
                </a:moveTo>
                <a:lnTo>
                  <a:pt x="374" y="487"/>
                </a:lnTo>
                <a:cubicBezTo>
                  <a:pt x="346" y="487"/>
                  <a:pt x="346" y="487"/>
                  <a:pt x="346" y="487"/>
                </a:cubicBezTo>
                <a:cubicBezTo>
                  <a:pt x="353" y="487"/>
                  <a:pt x="353" y="487"/>
                  <a:pt x="353" y="495"/>
                </a:cubicBezTo>
                <a:lnTo>
                  <a:pt x="353" y="495"/>
                </a:lnTo>
                <a:cubicBezTo>
                  <a:pt x="353" y="509"/>
                  <a:pt x="353" y="509"/>
                  <a:pt x="353" y="509"/>
                </a:cubicBezTo>
                <a:cubicBezTo>
                  <a:pt x="353" y="565"/>
                  <a:pt x="353" y="565"/>
                  <a:pt x="353" y="565"/>
                </a:cubicBezTo>
                <a:cubicBezTo>
                  <a:pt x="353" y="586"/>
                  <a:pt x="332" y="600"/>
                  <a:pt x="318" y="600"/>
                </a:cubicBezTo>
                <a:cubicBezTo>
                  <a:pt x="297" y="600"/>
                  <a:pt x="282" y="586"/>
                  <a:pt x="282" y="565"/>
                </a:cubicBezTo>
                <a:cubicBezTo>
                  <a:pt x="282" y="509"/>
                  <a:pt x="282" y="509"/>
                  <a:pt x="282" y="509"/>
                </a:cubicBezTo>
                <a:cubicBezTo>
                  <a:pt x="282" y="495"/>
                  <a:pt x="282" y="495"/>
                  <a:pt x="282" y="495"/>
                </a:cubicBezTo>
                <a:lnTo>
                  <a:pt x="282" y="495"/>
                </a:lnTo>
                <a:cubicBezTo>
                  <a:pt x="282" y="487"/>
                  <a:pt x="282" y="487"/>
                  <a:pt x="282" y="487"/>
                </a:cubicBezTo>
                <a:cubicBezTo>
                  <a:pt x="219" y="487"/>
                  <a:pt x="219" y="487"/>
                  <a:pt x="219" y="487"/>
                </a:cubicBezTo>
                <a:cubicBezTo>
                  <a:pt x="219" y="487"/>
                  <a:pt x="219" y="487"/>
                  <a:pt x="219" y="495"/>
                </a:cubicBezTo>
                <a:lnTo>
                  <a:pt x="219" y="495"/>
                </a:lnTo>
                <a:cubicBezTo>
                  <a:pt x="219" y="509"/>
                  <a:pt x="219" y="509"/>
                  <a:pt x="219" y="509"/>
                </a:cubicBezTo>
                <a:cubicBezTo>
                  <a:pt x="219" y="565"/>
                  <a:pt x="219" y="565"/>
                  <a:pt x="219" y="565"/>
                </a:cubicBezTo>
                <a:cubicBezTo>
                  <a:pt x="219" y="586"/>
                  <a:pt x="205" y="600"/>
                  <a:pt x="190" y="600"/>
                </a:cubicBezTo>
                <a:cubicBezTo>
                  <a:pt x="169" y="600"/>
                  <a:pt x="155" y="586"/>
                  <a:pt x="155" y="565"/>
                </a:cubicBezTo>
                <a:cubicBezTo>
                  <a:pt x="155" y="509"/>
                  <a:pt x="155" y="509"/>
                  <a:pt x="155" y="509"/>
                </a:cubicBezTo>
                <a:cubicBezTo>
                  <a:pt x="155" y="495"/>
                  <a:pt x="155" y="495"/>
                  <a:pt x="155" y="495"/>
                </a:cubicBezTo>
                <a:lnTo>
                  <a:pt x="155" y="495"/>
                </a:lnTo>
                <a:cubicBezTo>
                  <a:pt x="155" y="487"/>
                  <a:pt x="155" y="487"/>
                  <a:pt x="155" y="487"/>
                </a:cubicBezTo>
                <a:cubicBezTo>
                  <a:pt x="127" y="487"/>
                  <a:pt x="127" y="487"/>
                  <a:pt x="127" y="487"/>
                </a:cubicBezTo>
                <a:cubicBezTo>
                  <a:pt x="106" y="487"/>
                  <a:pt x="92" y="466"/>
                  <a:pt x="92" y="445"/>
                </a:cubicBezTo>
                <a:cubicBezTo>
                  <a:pt x="92" y="240"/>
                  <a:pt x="92" y="240"/>
                  <a:pt x="92" y="240"/>
                </a:cubicBezTo>
                <a:cubicBezTo>
                  <a:pt x="92" y="219"/>
                  <a:pt x="92" y="219"/>
                  <a:pt x="92" y="219"/>
                </a:cubicBezTo>
                <a:cubicBezTo>
                  <a:pt x="92" y="191"/>
                  <a:pt x="92" y="191"/>
                  <a:pt x="92" y="191"/>
                </a:cubicBezTo>
                <a:cubicBezTo>
                  <a:pt x="99" y="191"/>
                  <a:pt x="99" y="191"/>
                  <a:pt x="99" y="191"/>
                </a:cubicBezTo>
                <a:cubicBezTo>
                  <a:pt x="410" y="191"/>
                  <a:pt x="410" y="191"/>
                  <a:pt x="410" y="191"/>
                </a:cubicBezTo>
                <a:lnTo>
                  <a:pt x="410" y="191"/>
                </a:lnTo>
                <a:cubicBezTo>
                  <a:pt x="410" y="219"/>
                  <a:pt x="410" y="219"/>
                  <a:pt x="410" y="219"/>
                </a:cubicBezTo>
                <a:cubicBezTo>
                  <a:pt x="410" y="240"/>
                  <a:pt x="410" y="240"/>
                  <a:pt x="410" y="240"/>
                </a:cubicBezTo>
                <a:cubicBezTo>
                  <a:pt x="410" y="445"/>
                  <a:pt x="410" y="445"/>
                  <a:pt x="410" y="445"/>
                </a:cubicBezTo>
                <a:cubicBezTo>
                  <a:pt x="410" y="466"/>
                  <a:pt x="395" y="487"/>
                  <a:pt x="374" y="487"/>
                </a:cubicBezTo>
                <a:close/>
                <a:moveTo>
                  <a:pt x="176" y="49"/>
                </a:moveTo>
                <a:lnTo>
                  <a:pt x="176" y="49"/>
                </a:lnTo>
                <a:cubicBezTo>
                  <a:pt x="169" y="42"/>
                  <a:pt x="169" y="42"/>
                  <a:pt x="169" y="42"/>
                </a:cubicBezTo>
                <a:cubicBezTo>
                  <a:pt x="162" y="28"/>
                  <a:pt x="162" y="28"/>
                  <a:pt x="162" y="28"/>
                </a:cubicBezTo>
                <a:cubicBezTo>
                  <a:pt x="148" y="7"/>
                  <a:pt x="148" y="7"/>
                  <a:pt x="148" y="7"/>
                </a:cubicBezTo>
                <a:lnTo>
                  <a:pt x="148" y="0"/>
                </a:lnTo>
                <a:lnTo>
                  <a:pt x="155" y="0"/>
                </a:lnTo>
                <a:cubicBezTo>
                  <a:pt x="169" y="28"/>
                  <a:pt x="169" y="28"/>
                  <a:pt x="169" y="28"/>
                </a:cubicBezTo>
                <a:cubicBezTo>
                  <a:pt x="176" y="35"/>
                  <a:pt x="176" y="35"/>
                  <a:pt x="176" y="35"/>
                </a:cubicBezTo>
                <a:cubicBezTo>
                  <a:pt x="183" y="42"/>
                  <a:pt x="183" y="42"/>
                  <a:pt x="183" y="42"/>
                </a:cubicBezTo>
                <a:cubicBezTo>
                  <a:pt x="205" y="35"/>
                  <a:pt x="226" y="35"/>
                  <a:pt x="254" y="35"/>
                </a:cubicBezTo>
                <a:cubicBezTo>
                  <a:pt x="275" y="35"/>
                  <a:pt x="297" y="35"/>
                  <a:pt x="318" y="42"/>
                </a:cubicBezTo>
                <a:cubicBezTo>
                  <a:pt x="325" y="35"/>
                  <a:pt x="325" y="35"/>
                  <a:pt x="325" y="35"/>
                </a:cubicBezTo>
                <a:cubicBezTo>
                  <a:pt x="332" y="28"/>
                  <a:pt x="332" y="28"/>
                  <a:pt x="332" y="28"/>
                </a:cubicBezTo>
                <a:cubicBezTo>
                  <a:pt x="346" y="0"/>
                  <a:pt x="346" y="0"/>
                  <a:pt x="346" y="0"/>
                </a:cubicBezTo>
                <a:lnTo>
                  <a:pt x="353" y="0"/>
                </a:lnTo>
                <a:cubicBezTo>
                  <a:pt x="360" y="0"/>
                  <a:pt x="360" y="7"/>
                  <a:pt x="360" y="7"/>
                </a:cubicBezTo>
                <a:cubicBezTo>
                  <a:pt x="346" y="28"/>
                  <a:pt x="346" y="28"/>
                  <a:pt x="346" y="28"/>
                </a:cubicBezTo>
                <a:cubicBezTo>
                  <a:pt x="339" y="42"/>
                  <a:pt x="339" y="42"/>
                  <a:pt x="339" y="42"/>
                </a:cubicBezTo>
                <a:cubicBezTo>
                  <a:pt x="332" y="49"/>
                  <a:pt x="332" y="49"/>
                  <a:pt x="332" y="49"/>
                </a:cubicBezTo>
                <a:cubicBezTo>
                  <a:pt x="381" y="71"/>
                  <a:pt x="410" y="120"/>
                  <a:pt x="410" y="169"/>
                </a:cubicBezTo>
                <a:cubicBezTo>
                  <a:pt x="92" y="169"/>
                  <a:pt x="92" y="169"/>
                  <a:pt x="92" y="169"/>
                </a:cubicBezTo>
                <a:cubicBezTo>
                  <a:pt x="92" y="120"/>
                  <a:pt x="127" y="71"/>
                  <a:pt x="176" y="49"/>
                </a:cubicBezTo>
                <a:close/>
                <a:moveTo>
                  <a:pt x="318" y="120"/>
                </a:moveTo>
                <a:lnTo>
                  <a:pt x="318" y="120"/>
                </a:lnTo>
                <a:cubicBezTo>
                  <a:pt x="332" y="120"/>
                  <a:pt x="339" y="113"/>
                  <a:pt x="339" y="106"/>
                </a:cubicBezTo>
                <a:cubicBezTo>
                  <a:pt x="339" y="92"/>
                  <a:pt x="332" y="85"/>
                  <a:pt x="318" y="85"/>
                </a:cubicBezTo>
                <a:cubicBezTo>
                  <a:pt x="311" y="85"/>
                  <a:pt x="304" y="92"/>
                  <a:pt x="304" y="106"/>
                </a:cubicBezTo>
                <a:cubicBezTo>
                  <a:pt x="304" y="113"/>
                  <a:pt x="311" y="120"/>
                  <a:pt x="318" y="120"/>
                </a:cubicBezTo>
                <a:close/>
                <a:moveTo>
                  <a:pt x="183" y="120"/>
                </a:moveTo>
                <a:lnTo>
                  <a:pt x="183" y="120"/>
                </a:lnTo>
                <a:cubicBezTo>
                  <a:pt x="190" y="120"/>
                  <a:pt x="197" y="113"/>
                  <a:pt x="197" y="106"/>
                </a:cubicBezTo>
                <a:cubicBezTo>
                  <a:pt x="197" y="92"/>
                  <a:pt x="190" y="85"/>
                  <a:pt x="183" y="85"/>
                </a:cubicBezTo>
                <a:cubicBezTo>
                  <a:pt x="176" y="85"/>
                  <a:pt x="169" y="92"/>
                  <a:pt x="169" y="106"/>
                </a:cubicBezTo>
                <a:cubicBezTo>
                  <a:pt x="169" y="113"/>
                  <a:pt x="176" y="120"/>
                  <a:pt x="183" y="120"/>
                </a:cubicBezTo>
                <a:close/>
                <a:moveTo>
                  <a:pt x="35" y="410"/>
                </a:moveTo>
                <a:lnTo>
                  <a:pt x="35" y="410"/>
                </a:lnTo>
                <a:cubicBezTo>
                  <a:pt x="21" y="410"/>
                  <a:pt x="0" y="396"/>
                  <a:pt x="0" y="374"/>
                </a:cubicBezTo>
                <a:cubicBezTo>
                  <a:pt x="0" y="226"/>
                  <a:pt x="0" y="226"/>
                  <a:pt x="0" y="226"/>
                </a:cubicBezTo>
                <a:cubicBezTo>
                  <a:pt x="0" y="205"/>
                  <a:pt x="21" y="191"/>
                  <a:pt x="35" y="191"/>
                </a:cubicBezTo>
                <a:cubicBezTo>
                  <a:pt x="56" y="191"/>
                  <a:pt x="70" y="205"/>
                  <a:pt x="70" y="226"/>
                </a:cubicBezTo>
                <a:cubicBezTo>
                  <a:pt x="70" y="374"/>
                  <a:pt x="70" y="374"/>
                  <a:pt x="70" y="374"/>
                </a:cubicBezTo>
                <a:cubicBezTo>
                  <a:pt x="70" y="396"/>
                  <a:pt x="56" y="410"/>
                  <a:pt x="35" y="41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3" name="Freeform 1"/>
          <p:cNvSpPr>
            <a:spLocks noChangeArrowheads="1"/>
          </p:cNvSpPr>
          <p:nvPr/>
        </p:nvSpPr>
        <p:spPr bwMode="auto">
          <a:xfrm>
            <a:off x="20513626" y="6832602"/>
            <a:ext cx="584048" cy="584200"/>
          </a:xfrm>
          <a:custGeom>
            <a:avLst/>
            <a:gdLst>
              <a:gd name="T0" fmla="*/ 594 w 609"/>
              <a:gd name="T1" fmla="*/ 290 h 609"/>
              <a:gd name="T2" fmla="*/ 318 w 609"/>
              <a:gd name="T3" fmla="*/ 466 h 609"/>
              <a:gd name="T4" fmla="*/ 283 w 609"/>
              <a:gd name="T5" fmla="*/ 608 h 609"/>
              <a:gd name="T6" fmla="*/ 120 w 609"/>
              <a:gd name="T7" fmla="*/ 608 h 609"/>
              <a:gd name="T8" fmla="*/ 85 w 609"/>
              <a:gd name="T9" fmla="*/ 551 h 609"/>
              <a:gd name="T10" fmla="*/ 50 w 609"/>
              <a:gd name="T11" fmla="*/ 509 h 609"/>
              <a:gd name="T12" fmla="*/ 7 w 609"/>
              <a:gd name="T13" fmla="*/ 459 h 609"/>
              <a:gd name="T14" fmla="*/ 113 w 609"/>
              <a:gd name="T15" fmla="*/ 0 h 609"/>
              <a:gd name="T16" fmla="*/ 368 w 609"/>
              <a:gd name="T17" fmla="*/ 0 h 609"/>
              <a:gd name="T18" fmla="*/ 523 w 609"/>
              <a:gd name="T19" fmla="*/ 120 h 609"/>
              <a:gd name="T20" fmla="*/ 594 w 609"/>
              <a:gd name="T21" fmla="*/ 290 h 609"/>
              <a:gd name="T22" fmla="*/ 488 w 609"/>
              <a:gd name="T23" fmla="*/ 148 h 609"/>
              <a:gd name="T24" fmla="*/ 368 w 609"/>
              <a:gd name="T25" fmla="*/ 42 h 609"/>
              <a:gd name="T26" fmla="*/ 50 w 609"/>
              <a:gd name="T27" fmla="*/ 466 h 609"/>
              <a:gd name="T28" fmla="*/ 148 w 609"/>
              <a:gd name="T29" fmla="*/ 466 h 609"/>
              <a:gd name="T30" fmla="*/ 212 w 609"/>
              <a:gd name="T31" fmla="*/ 325 h 609"/>
              <a:gd name="T32" fmla="*/ 304 w 609"/>
              <a:gd name="T33" fmla="*/ 325 h 609"/>
              <a:gd name="T34" fmla="*/ 481 w 609"/>
              <a:gd name="T35" fmla="*/ 191 h 609"/>
              <a:gd name="T36" fmla="*/ 530 w 609"/>
              <a:gd name="T37" fmla="*/ 169 h 609"/>
              <a:gd name="T38" fmla="*/ 523 w 609"/>
              <a:gd name="T39" fmla="*/ 198 h 609"/>
              <a:gd name="T40" fmla="*/ 240 w 609"/>
              <a:gd name="T41" fmla="*/ 367 h 609"/>
              <a:gd name="T42" fmla="*/ 212 w 609"/>
              <a:gd name="T43" fmla="*/ 509 h 609"/>
              <a:gd name="T44" fmla="*/ 134 w 609"/>
              <a:gd name="T45" fmla="*/ 509 h 609"/>
              <a:gd name="T46" fmla="*/ 255 w 609"/>
              <a:gd name="T47" fmla="*/ 565 h 609"/>
              <a:gd name="T48" fmla="*/ 375 w 609"/>
              <a:gd name="T49" fmla="*/ 424 h 609"/>
              <a:gd name="T50" fmla="*/ 530 w 609"/>
              <a:gd name="T51" fmla="*/ 169 h 609"/>
              <a:gd name="T52" fmla="*/ 339 w 609"/>
              <a:gd name="T53" fmla="*/ 226 h 609"/>
              <a:gd name="T54" fmla="*/ 290 w 609"/>
              <a:gd name="T55" fmla="*/ 247 h 609"/>
              <a:gd name="T56" fmla="*/ 255 w 609"/>
              <a:gd name="T57" fmla="*/ 141 h 609"/>
              <a:gd name="T58" fmla="*/ 318 w 609"/>
              <a:gd name="T59" fmla="*/ 127 h 609"/>
              <a:gd name="T60" fmla="*/ 361 w 609"/>
              <a:gd name="T61" fmla="*/ 191 h 609"/>
              <a:gd name="T62" fmla="*/ 318 w 609"/>
              <a:gd name="T63" fmla="*/ 169 h 609"/>
              <a:gd name="T64" fmla="*/ 318 w 609"/>
              <a:gd name="T65" fmla="*/ 169 h 609"/>
              <a:gd name="T66" fmla="*/ 283 w 609"/>
              <a:gd name="T67" fmla="*/ 205 h 609"/>
              <a:gd name="T68" fmla="*/ 318 w 609"/>
              <a:gd name="T69" fmla="*/ 177 h 609"/>
              <a:gd name="T70" fmla="*/ 318 w 609"/>
              <a:gd name="T71" fmla="*/ 17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9" h="609">
                <a:moveTo>
                  <a:pt x="594" y="290"/>
                </a:moveTo>
                <a:lnTo>
                  <a:pt x="594" y="290"/>
                </a:lnTo>
                <a:cubicBezTo>
                  <a:pt x="573" y="396"/>
                  <a:pt x="488" y="466"/>
                  <a:pt x="375" y="466"/>
                </a:cubicBezTo>
                <a:cubicBezTo>
                  <a:pt x="318" y="466"/>
                  <a:pt x="318" y="466"/>
                  <a:pt x="318" y="466"/>
                </a:cubicBezTo>
                <a:cubicBezTo>
                  <a:pt x="290" y="572"/>
                  <a:pt x="290" y="572"/>
                  <a:pt x="290" y="572"/>
                </a:cubicBezTo>
                <a:cubicBezTo>
                  <a:pt x="283" y="608"/>
                  <a:pt x="283" y="608"/>
                  <a:pt x="283" y="608"/>
                </a:cubicBezTo>
                <a:cubicBezTo>
                  <a:pt x="255" y="608"/>
                  <a:pt x="255" y="608"/>
                  <a:pt x="255" y="608"/>
                </a:cubicBezTo>
                <a:cubicBezTo>
                  <a:pt x="120" y="608"/>
                  <a:pt x="120" y="608"/>
                  <a:pt x="120" y="608"/>
                </a:cubicBezTo>
                <a:cubicBezTo>
                  <a:pt x="71" y="608"/>
                  <a:pt x="71" y="608"/>
                  <a:pt x="71" y="608"/>
                </a:cubicBezTo>
                <a:cubicBezTo>
                  <a:pt x="85" y="551"/>
                  <a:pt x="85" y="551"/>
                  <a:pt x="85" y="551"/>
                </a:cubicBezTo>
                <a:cubicBezTo>
                  <a:pt x="92" y="509"/>
                  <a:pt x="92" y="509"/>
                  <a:pt x="92" y="509"/>
                </a:cubicBezTo>
                <a:cubicBezTo>
                  <a:pt x="50" y="509"/>
                  <a:pt x="50" y="509"/>
                  <a:pt x="50" y="509"/>
                </a:cubicBezTo>
                <a:cubicBezTo>
                  <a:pt x="0" y="509"/>
                  <a:pt x="0" y="509"/>
                  <a:pt x="0" y="509"/>
                </a:cubicBezTo>
                <a:cubicBezTo>
                  <a:pt x="7" y="459"/>
                  <a:pt x="7" y="459"/>
                  <a:pt x="7" y="459"/>
                </a:cubicBezTo>
                <a:cubicBezTo>
                  <a:pt x="106" y="35"/>
                  <a:pt x="106" y="35"/>
                  <a:pt x="106" y="35"/>
                </a:cubicBezTo>
                <a:cubicBezTo>
                  <a:pt x="113" y="0"/>
                  <a:pt x="113" y="0"/>
                  <a:pt x="113" y="0"/>
                </a:cubicBezTo>
                <a:cubicBezTo>
                  <a:pt x="148" y="0"/>
                  <a:pt x="148" y="0"/>
                  <a:pt x="148" y="0"/>
                </a:cubicBezTo>
                <a:cubicBezTo>
                  <a:pt x="368" y="0"/>
                  <a:pt x="368" y="0"/>
                  <a:pt x="368" y="0"/>
                </a:cubicBezTo>
                <a:cubicBezTo>
                  <a:pt x="417" y="0"/>
                  <a:pt x="466" y="21"/>
                  <a:pt x="495" y="64"/>
                </a:cubicBezTo>
                <a:cubicBezTo>
                  <a:pt x="509" y="78"/>
                  <a:pt x="516" y="92"/>
                  <a:pt x="523" y="120"/>
                </a:cubicBezTo>
                <a:cubicBezTo>
                  <a:pt x="544" y="127"/>
                  <a:pt x="558" y="141"/>
                  <a:pt x="565" y="155"/>
                </a:cubicBezTo>
                <a:cubicBezTo>
                  <a:pt x="587" y="184"/>
                  <a:pt x="608" y="226"/>
                  <a:pt x="594" y="290"/>
                </a:cubicBezTo>
                <a:close/>
                <a:moveTo>
                  <a:pt x="488" y="148"/>
                </a:moveTo>
                <a:lnTo>
                  <a:pt x="488" y="148"/>
                </a:lnTo>
                <a:cubicBezTo>
                  <a:pt x="481" y="127"/>
                  <a:pt x="481" y="113"/>
                  <a:pt x="474" y="99"/>
                </a:cubicBezTo>
                <a:cubicBezTo>
                  <a:pt x="452" y="64"/>
                  <a:pt x="403" y="42"/>
                  <a:pt x="368" y="42"/>
                </a:cubicBezTo>
                <a:cubicBezTo>
                  <a:pt x="148" y="42"/>
                  <a:pt x="148" y="42"/>
                  <a:pt x="148" y="42"/>
                </a:cubicBezTo>
                <a:cubicBezTo>
                  <a:pt x="50" y="466"/>
                  <a:pt x="50" y="466"/>
                  <a:pt x="50" y="466"/>
                </a:cubicBezTo>
                <a:cubicBezTo>
                  <a:pt x="99" y="466"/>
                  <a:pt x="99" y="466"/>
                  <a:pt x="99" y="466"/>
                </a:cubicBezTo>
                <a:cubicBezTo>
                  <a:pt x="148" y="466"/>
                  <a:pt x="148" y="466"/>
                  <a:pt x="148" y="466"/>
                </a:cubicBezTo>
                <a:cubicBezTo>
                  <a:pt x="177" y="466"/>
                  <a:pt x="177" y="466"/>
                  <a:pt x="177" y="466"/>
                </a:cubicBezTo>
                <a:cubicBezTo>
                  <a:pt x="212" y="325"/>
                  <a:pt x="212" y="325"/>
                  <a:pt x="212" y="325"/>
                </a:cubicBezTo>
                <a:cubicBezTo>
                  <a:pt x="304" y="325"/>
                  <a:pt x="304" y="325"/>
                  <a:pt x="304" y="325"/>
                </a:cubicBezTo>
                <a:lnTo>
                  <a:pt x="304" y="325"/>
                </a:lnTo>
                <a:cubicBezTo>
                  <a:pt x="353" y="325"/>
                  <a:pt x="403" y="311"/>
                  <a:pt x="438" y="276"/>
                </a:cubicBezTo>
                <a:cubicBezTo>
                  <a:pt x="459" y="254"/>
                  <a:pt x="474" y="226"/>
                  <a:pt x="481" y="191"/>
                </a:cubicBezTo>
                <a:cubicBezTo>
                  <a:pt x="488" y="177"/>
                  <a:pt x="488" y="162"/>
                  <a:pt x="488" y="148"/>
                </a:cubicBezTo>
                <a:close/>
                <a:moveTo>
                  <a:pt x="530" y="169"/>
                </a:moveTo>
                <a:lnTo>
                  <a:pt x="530" y="169"/>
                </a:lnTo>
                <a:cubicBezTo>
                  <a:pt x="523" y="184"/>
                  <a:pt x="523" y="191"/>
                  <a:pt x="523" y="198"/>
                </a:cubicBezTo>
                <a:cubicBezTo>
                  <a:pt x="502" y="304"/>
                  <a:pt x="410" y="367"/>
                  <a:pt x="304" y="367"/>
                </a:cubicBezTo>
                <a:cubicBezTo>
                  <a:pt x="240" y="367"/>
                  <a:pt x="240" y="367"/>
                  <a:pt x="240" y="367"/>
                </a:cubicBezTo>
                <a:cubicBezTo>
                  <a:pt x="219" y="480"/>
                  <a:pt x="219" y="480"/>
                  <a:pt x="219" y="480"/>
                </a:cubicBezTo>
                <a:cubicBezTo>
                  <a:pt x="212" y="509"/>
                  <a:pt x="212" y="509"/>
                  <a:pt x="212" y="509"/>
                </a:cubicBezTo>
                <a:cubicBezTo>
                  <a:pt x="177" y="509"/>
                  <a:pt x="177" y="509"/>
                  <a:pt x="177" y="509"/>
                </a:cubicBezTo>
                <a:cubicBezTo>
                  <a:pt x="134" y="509"/>
                  <a:pt x="134" y="509"/>
                  <a:pt x="134" y="509"/>
                </a:cubicBezTo>
                <a:cubicBezTo>
                  <a:pt x="120" y="565"/>
                  <a:pt x="120" y="565"/>
                  <a:pt x="120" y="565"/>
                </a:cubicBezTo>
                <a:cubicBezTo>
                  <a:pt x="255" y="565"/>
                  <a:pt x="255" y="565"/>
                  <a:pt x="255" y="565"/>
                </a:cubicBezTo>
                <a:cubicBezTo>
                  <a:pt x="283" y="424"/>
                  <a:pt x="283" y="424"/>
                  <a:pt x="283" y="424"/>
                </a:cubicBezTo>
                <a:cubicBezTo>
                  <a:pt x="375" y="424"/>
                  <a:pt x="375" y="424"/>
                  <a:pt x="375" y="424"/>
                </a:cubicBezTo>
                <a:cubicBezTo>
                  <a:pt x="459" y="424"/>
                  <a:pt x="537" y="375"/>
                  <a:pt x="551" y="283"/>
                </a:cubicBezTo>
                <a:cubicBezTo>
                  <a:pt x="565" y="233"/>
                  <a:pt x="551" y="198"/>
                  <a:pt x="530" y="169"/>
                </a:cubicBezTo>
                <a:close/>
                <a:moveTo>
                  <a:pt x="339" y="226"/>
                </a:moveTo>
                <a:lnTo>
                  <a:pt x="339" y="226"/>
                </a:lnTo>
                <a:cubicBezTo>
                  <a:pt x="332" y="226"/>
                  <a:pt x="332" y="233"/>
                  <a:pt x="325" y="233"/>
                </a:cubicBezTo>
                <a:cubicBezTo>
                  <a:pt x="318" y="240"/>
                  <a:pt x="304" y="247"/>
                  <a:pt x="290" y="247"/>
                </a:cubicBezTo>
                <a:cubicBezTo>
                  <a:pt x="226" y="247"/>
                  <a:pt x="226" y="247"/>
                  <a:pt x="226" y="247"/>
                </a:cubicBezTo>
                <a:cubicBezTo>
                  <a:pt x="255" y="141"/>
                  <a:pt x="255" y="141"/>
                  <a:pt x="255" y="141"/>
                </a:cubicBezTo>
                <a:cubicBezTo>
                  <a:pt x="255" y="127"/>
                  <a:pt x="255" y="127"/>
                  <a:pt x="255" y="127"/>
                </a:cubicBezTo>
                <a:cubicBezTo>
                  <a:pt x="318" y="127"/>
                  <a:pt x="318" y="127"/>
                  <a:pt x="318" y="127"/>
                </a:cubicBezTo>
                <a:cubicBezTo>
                  <a:pt x="332" y="127"/>
                  <a:pt x="339" y="134"/>
                  <a:pt x="346" y="141"/>
                </a:cubicBezTo>
                <a:cubicBezTo>
                  <a:pt x="361" y="148"/>
                  <a:pt x="368" y="169"/>
                  <a:pt x="361" y="191"/>
                </a:cubicBezTo>
                <a:cubicBezTo>
                  <a:pt x="361" y="205"/>
                  <a:pt x="346" y="219"/>
                  <a:pt x="339" y="226"/>
                </a:cubicBezTo>
                <a:close/>
                <a:moveTo>
                  <a:pt x="318" y="169"/>
                </a:moveTo>
                <a:lnTo>
                  <a:pt x="318" y="169"/>
                </a:lnTo>
                <a:lnTo>
                  <a:pt x="318" y="169"/>
                </a:lnTo>
                <a:cubicBezTo>
                  <a:pt x="290" y="169"/>
                  <a:pt x="290" y="169"/>
                  <a:pt x="290" y="169"/>
                </a:cubicBezTo>
                <a:cubicBezTo>
                  <a:pt x="283" y="205"/>
                  <a:pt x="283" y="205"/>
                  <a:pt x="283" y="205"/>
                </a:cubicBezTo>
                <a:cubicBezTo>
                  <a:pt x="290" y="205"/>
                  <a:pt x="290" y="205"/>
                  <a:pt x="290" y="205"/>
                </a:cubicBezTo>
                <a:cubicBezTo>
                  <a:pt x="304" y="205"/>
                  <a:pt x="318" y="191"/>
                  <a:pt x="318" y="177"/>
                </a:cubicBezTo>
                <a:lnTo>
                  <a:pt x="318" y="177"/>
                </a:lnTo>
                <a:lnTo>
                  <a:pt x="318" y="177"/>
                </a:lnTo>
                <a:cubicBezTo>
                  <a:pt x="318" y="177"/>
                  <a:pt x="318" y="177"/>
                  <a:pt x="318" y="169"/>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4" name="Freeform 2"/>
          <p:cNvSpPr>
            <a:spLocks noChangeArrowheads="1"/>
          </p:cNvSpPr>
          <p:nvPr/>
        </p:nvSpPr>
        <p:spPr bwMode="auto">
          <a:xfrm>
            <a:off x="19493658" y="6849535"/>
            <a:ext cx="584048" cy="550333"/>
          </a:xfrm>
          <a:custGeom>
            <a:avLst/>
            <a:gdLst>
              <a:gd name="T0" fmla="*/ 473 w 609"/>
              <a:gd name="T1" fmla="*/ 573 h 574"/>
              <a:gd name="T2" fmla="*/ 473 w 609"/>
              <a:gd name="T3" fmla="*/ 573 h 574"/>
              <a:gd name="T4" fmla="*/ 473 w 609"/>
              <a:gd name="T5" fmla="*/ 368 h 574"/>
              <a:gd name="T6" fmla="*/ 410 w 609"/>
              <a:gd name="T7" fmla="*/ 283 h 574"/>
              <a:gd name="T8" fmla="*/ 339 w 609"/>
              <a:gd name="T9" fmla="*/ 368 h 574"/>
              <a:gd name="T10" fmla="*/ 339 w 609"/>
              <a:gd name="T11" fmla="*/ 573 h 574"/>
              <a:gd name="T12" fmla="*/ 205 w 609"/>
              <a:gd name="T13" fmla="*/ 573 h 574"/>
              <a:gd name="T14" fmla="*/ 205 w 609"/>
              <a:gd name="T15" fmla="*/ 191 h 574"/>
              <a:gd name="T16" fmla="*/ 339 w 609"/>
              <a:gd name="T17" fmla="*/ 191 h 574"/>
              <a:gd name="T18" fmla="*/ 339 w 609"/>
              <a:gd name="T19" fmla="*/ 240 h 574"/>
              <a:gd name="T20" fmla="*/ 459 w 609"/>
              <a:gd name="T21" fmla="*/ 177 h 574"/>
              <a:gd name="T22" fmla="*/ 608 w 609"/>
              <a:gd name="T23" fmla="*/ 361 h 574"/>
              <a:gd name="T24" fmla="*/ 608 w 609"/>
              <a:gd name="T25" fmla="*/ 573 h 574"/>
              <a:gd name="T26" fmla="*/ 473 w 609"/>
              <a:gd name="T27" fmla="*/ 573 h 574"/>
              <a:gd name="T28" fmla="*/ 78 w 609"/>
              <a:gd name="T29" fmla="*/ 134 h 574"/>
              <a:gd name="T30" fmla="*/ 78 w 609"/>
              <a:gd name="T31" fmla="*/ 134 h 574"/>
              <a:gd name="T32" fmla="*/ 0 w 609"/>
              <a:gd name="T33" fmla="*/ 71 h 574"/>
              <a:gd name="T34" fmla="*/ 78 w 609"/>
              <a:gd name="T35" fmla="*/ 0 h 574"/>
              <a:gd name="T36" fmla="*/ 155 w 609"/>
              <a:gd name="T37" fmla="*/ 71 h 574"/>
              <a:gd name="T38" fmla="*/ 78 w 609"/>
              <a:gd name="T39" fmla="*/ 134 h 574"/>
              <a:gd name="T40" fmla="*/ 141 w 609"/>
              <a:gd name="T41" fmla="*/ 573 h 574"/>
              <a:gd name="T42" fmla="*/ 141 w 609"/>
              <a:gd name="T43" fmla="*/ 573 h 574"/>
              <a:gd name="T44" fmla="*/ 7 w 609"/>
              <a:gd name="T45" fmla="*/ 573 h 574"/>
              <a:gd name="T46" fmla="*/ 7 w 609"/>
              <a:gd name="T47" fmla="*/ 191 h 574"/>
              <a:gd name="T48" fmla="*/ 141 w 609"/>
              <a:gd name="T49" fmla="*/ 191 h 574"/>
              <a:gd name="T50" fmla="*/ 141 w 609"/>
              <a:gd name="T51" fmla="*/ 57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9" h="574">
                <a:moveTo>
                  <a:pt x="473" y="573"/>
                </a:moveTo>
                <a:lnTo>
                  <a:pt x="473" y="573"/>
                </a:lnTo>
                <a:cubicBezTo>
                  <a:pt x="473" y="368"/>
                  <a:pt x="473" y="368"/>
                  <a:pt x="473" y="368"/>
                </a:cubicBezTo>
                <a:cubicBezTo>
                  <a:pt x="473" y="325"/>
                  <a:pt x="459" y="283"/>
                  <a:pt x="410" y="283"/>
                </a:cubicBezTo>
                <a:cubicBezTo>
                  <a:pt x="360" y="283"/>
                  <a:pt x="339" y="325"/>
                  <a:pt x="339" y="368"/>
                </a:cubicBezTo>
                <a:cubicBezTo>
                  <a:pt x="339" y="573"/>
                  <a:pt x="339" y="573"/>
                  <a:pt x="339" y="573"/>
                </a:cubicBezTo>
                <a:cubicBezTo>
                  <a:pt x="205" y="573"/>
                  <a:pt x="205" y="573"/>
                  <a:pt x="205" y="573"/>
                </a:cubicBezTo>
                <a:cubicBezTo>
                  <a:pt x="205" y="191"/>
                  <a:pt x="205" y="191"/>
                  <a:pt x="205" y="191"/>
                </a:cubicBezTo>
                <a:cubicBezTo>
                  <a:pt x="339" y="191"/>
                  <a:pt x="339" y="191"/>
                  <a:pt x="339" y="191"/>
                </a:cubicBezTo>
                <a:cubicBezTo>
                  <a:pt x="339" y="240"/>
                  <a:pt x="339" y="240"/>
                  <a:pt x="339" y="240"/>
                </a:cubicBezTo>
                <a:cubicBezTo>
                  <a:pt x="375" y="198"/>
                  <a:pt x="403" y="177"/>
                  <a:pt x="459" y="177"/>
                </a:cubicBezTo>
                <a:cubicBezTo>
                  <a:pt x="516" y="177"/>
                  <a:pt x="608" y="205"/>
                  <a:pt x="608" y="361"/>
                </a:cubicBezTo>
                <a:cubicBezTo>
                  <a:pt x="608" y="573"/>
                  <a:pt x="608" y="573"/>
                  <a:pt x="608" y="573"/>
                </a:cubicBezTo>
                <a:lnTo>
                  <a:pt x="473" y="573"/>
                </a:lnTo>
                <a:close/>
                <a:moveTo>
                  <a:pt x="78" y="134"/>
                </a:moveTo>
                <a:lnTo>
                  <a:pt x="78" y="134"/>
                </a:lnTo>
                <a:cubicBezTo>
                  <a:pt x="35" y="134"/>
                  <a:pt x="0" y="106"/>
                  <a:pt x="0" y="71"/>
                </a:cubicBezTo>
                <a:cubicBezTo>
                  <a:pt x="0" y="28"/>
                  <a:pt x="35" y="0"/>
                  <a:pt x="78" y="0"/>
                </a:cubicBezTo>
                <a:cubicBezTo>
                  <a:pt x="120" y="0"/>
                  <a:pt x="155" y="28"/>
                  <a:pt x="155" y="71"/>
                </a:cubicBezTo>
                <a:cubicBezTo>
                  <a:pt x="155" y="106"/>
                  <a:pt x="120" y="134"/>
                  <a:pt x="78" y="134"/>
                </a:cubicBezTo>
                <a:close/>
                <a:moveTo>
                  <a:pt x="141" y="573"/>
                </a:moveTo>
                <a:lnTo>
                  <a:pt x="141" y="573"/>
                </a:lnTo>
                <a:cubicBezTo>
                  <a:pt x="7" y="573"/>
                  <a:pt x="7" y="573"/>
                  <a:pt x="7" y="573"/>
                </a:cubicBezTo>
                <a:cubicBezTo>
                  <a:pt x="7" y="191"/>
                  <a:pt x="7" y="191"/>
                  <a:pt x="7" y="191"/>
                </a:cubicBezTo>
                <a:cubicBezTo>
                  <a:pt x="141" y="191"/>
                  <a:pt x="141" y="191"/>
                  <a:pt x="141" y="191"/>
                </a:cubicBezTo>
                <a:lnTo>
                  <a:pt x="141" y="57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5" name="Freeform 3"/>
          <p:cNvSpPr>
            <a:spLocks noChangeArrowheads="1"/>
          </p:cNvSpPr>
          <p:nvPr/>
        </p:nvSpPr>
        <p:spPr bwMode="auto">
          <a:xfrm>
            <a:off x="18486388" y="6832602"/>
            <a:ext cx="579817" cy="584200"/>
          </a:xfrm>
          <a:custGeom>
            <a:avLst/>
            <a:gdLst>
              <a:gd name="T0" fmla="*/ 466 w 602"/>
              <a:gd name="T1" fmla="*/ 558 h 609"/>
              <a:gd name="T2" fmla="*/ 466 w 602"/>
              <a:gd name="T3" fmla="*/ 558 h 609"/>
              <a:gd name="T4" fmla="*/ 254 w 602"/>
              <a:gd name="T5" fmla="*/ 438 h 609"/>
              <a:gd name="T6" fmla="*/ 78 w 602"/>
              <a:gd name="T7" fmla="*/ 509 h 609"/>
              <a:gd name="T8" fmla="*/ 0 w 602"/>
              <a:gd name="T9" fmla="*/ 304 h 609"/>
              <a:gd name="T10" fmla="*/ 304 w 602"/>
              <a:gd name="T11" fmla="*/ 0 h 609"/>
              <a:gd name="T12" fmla="*/ 601 w 602"/>
              <a:gd name="T13" fmla="*/ 304 h 609"/>
              <a:gd name="T14" fmla="*/ 466 w 602"/>
              <a:gd name="T15" fmla="*/ 558 h 609"/>
              <a:gd name="T16" fmla="*/ 155 w 602"/>
              <a:gd name="T17" fmla="*/ 389 h 609"/>
              <a:gd name="T18" fmla="*/ 155 w 602"/>
              <a:gd name="T19" fmla="*/ 389 h 609"/>
              <a:gd name="T20" fmla="*/ 155 w 602"/>
              <a:gd name="T21" fmla="*/ 389 h 609"/>
              <a:gd name="T22" fmla="*/ 417 w 602"/>
              <a:gd name="T23" fmla="*/ 424 h 609"/>
              <a:gd name="T24" fmla="*/ 438 w 602"/>
              <a:gd name="T25" fmla="*/ 424 h 609"/>
              <a:gd name="T26" fmla="*/ 445 w 602"/>
              <a:gd name="T27" fmla="*/ 403 h 609"/>
              <a:gd name="T28" fmla="*/ 438 w 602"/>
              <a:gd name="T29" fmla="*/ 389 h 609"/>
              <a:gd name="T30" fmla="*/ 148 w 602"/>
              <a:gd name="T31" fmla="*/ 346 h 609"/>
              <a:gd name="T32" fmla="*/ 134 w 602"/>
              <a:gd name="T33" fmla="*/ 367 h 609"/>
              <a:gd name="T34" fmla="*/ 155 w 602"/>
              <a:gd name="T35" fmla="*/ 389 h 609"/>
              <a:gd name="T36" fmla="*/ 141 w 602"/>
              <a:gd name="T37" fmla="*/ 304 h 609"/>
              <a:gd name="T38" fmla="*/ 141 w 602"/>
              <a:gd name="T39" fmla="*/ 304 h 609"/>
              <a:gd name="T40" fmla="*/ 148 w 602"/>
              <a:gd name="T41" fmla="*/ 297 h 609"/>
              <a:gd name="T42" fmla="*/ 452 w 602"/>
              <a:gd name="T43" fmla="*/ 332 h 609"/>
              <a:gd name="T44" fmla="*/ 452 w 602"/>
              <a:gd name="T45" fmla="*/ 332 h 609"/>
              <a:gd name="T46" fmla="*/ 466 w 602"/>
              <a:gd name="T47" fmla="*/ 339 h 609"/>
              <a:gd name="T48" fmla="*/ 487 w 602"/>
              <a:gd name="T49" fmla="*/ 311 h 609"/>
              <a:gd name="T50" fmla="*/ 473 w 602"/>
              <a:gd name="T51" fmla="*/ 290 h 609"/>
              <a:gd name="T52" fmla="*/ 473 w 602"/>
              <a:gd name="T53" fmla="*/ 290 h 609"/>
              <a:gd name="T54" fmla="*/ 134 w 602"/>
              <a:gd name="T55" fmla="*/ 254 h 609"/>
              <a:gd name="T56" fmla="*/ 120 w 602"/>
              <a:gd name="T57" fmla="*/ 276 h 609"/>
              <a:gd name="T58" fmla="*/ 141 w 602"/>
              <a:gd name="T59" fmla="*/ 304 h 609"/>
              <a:gd name="T60" fmla="*/ 516 w 602"/>
              <a:gd name="T61" fmla="*/ 198 h 609"/>
              <a:gd name="T62" fmla="*/ 516 w 602"/>
              <a:gd name="T63" fmla="*/ 198 h 609"/>
              <a:gd name="T64" fmla="*/ 120 w 602"/>
              <a:gd name="T65" fmla="*/ 148 h 609"/>
              <a:gd name="T66" fmla="*/ 99 w 602"/>
              <a:gd name="T67" fmla="*/ 177 h 609"/>
              <a:gd name="T68" fmla="*/ 127 w 602"/>
              <a:gd name="T69" fmla="*/ 205 h 609"/>
              <a:gd name="T70" fmla="*/ 134 w 602"/>
              <a:gd name="T71" fmla="*/ 205 h 609"/>
              <a:gd name="T72" fmla="*/ 134 w 602"/>
              <a:gd name="T73" fmla="*/ 205 h 609"/>
              <a:gd name="T74" fmla="*/ 487 w 602"/>
              <a:gd name="T75" fmla="*/ 240 h 609"/>
              <a:gd name="T76" fmla="*/ 502 w 602"/>
              <a:gd name="T77" fmla="*/ 247 h 609"/>
              <a:gd name="T78" fmla="*/ 530 w 602"/>
              <a:gd name="T79" fmla="*/ 219 h 609"/>
              <a:gd name="T80" fmla="*/ 516 w 602"/>
              <a:gd name="T81" fmla="*/ 198 h 609"/>
              <a:gd name="T82" fmla="*/ 367 w 602"/>
              <a:gd name="T83" fmla="*/ 594 h 609"/>
              <a:gd name="T84" fmla="*/ 367 w 602"/>
              <a:gd name="T85" fmla="*/ 594 h 609"/>
              <a:gd name="T86" fmla="*/ 304 w 602"/>
              <a:gd name="T87" fmla="*/ 608 h 609"/>
              <a:gd name="T88" fmla="*/ 155 w 602"/>
              <a:gd name="T89" fmla="*/ 565 h 609"/>
              <a:gd name="T90" fmla="*/ 254 w 602"/>
              <a:gd name="T91" fmla="*/ 530 h 609"/>
              <a:gd name="T92" fmla="*/ 367 w 602"/>
              <a:gd name="T93" fmla="*/ 594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2" h="609">
                <a:moveTo>
                  <a:pt x="466" y="558"/>
                </a:moveTo>
                <a:lnTo>
                  <a:pt x="466" y="558"/>
                </a:lnTo>
                <a:cubicBezTo>
                  <a:pt x="424" y="488"/>
                  <a:pt x="346" y="438"/>
                  <a:pt x="254" y="438"/>
                </a:cubicBezTo>
                <a:cubicBezTo>
                  <a:pt x="184" y="438"/>
                  <a:pt x="120" y="466"/>
                  <a:pt x="78" y="509"/>
                </a:cubicBezTo>
                <a:cubicBezTo>
                  <a:pt x="28" y="452"/>
                  <a:pt x="0" y="382"/>
                  <a:pt x="0" y="304"/>
                </a:cubicBezTo>
                <a:cubicBezTo>
                  <a:pt x="0" y="134"/>
                  <a:pt x="134" y="0"/>
                  <a:pt x="304" y="0"/>
                </a:cubicBezTo>
                <a:cubicBezTo>
                  <a:pt x="466" y="0"/>
                  <a:pt x="601" y="134"/>
                  <a:pt x="601" y="304"/>
                </a:cubicBezTo>
                <a:cubicBezTo>
                  <a:pt x="601" y="410"/>
                  <a:pt x="551" y="502"/>
                  <a:pt x="466" y="558"/>
                </a:cubicBezTo>
                <a:close/>
                <a:moveTo>
                  <a:pt x="155" y="389"/>
                </a:moveTo>
                <a:lnTo>
                  <a:pt x="155" y="389"/>
                </a:lnTo>
                <a:lnTo>
                  <a:pt x="155" y="389"/>
                </a:lnTo>
                <a:cubicBezTo>
                  <a:pt x="155" y="389"/>
                  <a:pt x="318" y="346"/>
                  <a:pt x="417" y="424"/>
                </a:cubicBezTo>
                <a:cubicBezTo>
                  <a:pt x="417" y="424"/>
                  <a:pt x="431" y="431"/>
                  <a:pt x="438" y="424"/>
                </a:cubicBezTo>
                <a:cubicBezTo>
                  <a:pt x="445" y="417"/>
                  <a:pt x="445" y="417"/>
                  <a:pt x="445" y="403"/>
                </a:cubicBezTo>
                <a:cubicBezTo>
                  <a:pt x="445" y="403"/>
                  <a:pt x="445" y="396"/>
                  <a:pt x="438" y="389"/>
                </a:cubicBezTo>
                <a:cubicBezTo>
                  <a:pt x="325" y="311"/>
                  <a:pt x="155" y="346"/>
                  <a:pt x="148" y="346"/>
                </a:cubicBezTo>
                <a:cubicBezTo>
                  <a:pt x="134" y="353"/>
                  <a:pt x="134" y="367"/>
                  <a:pt x="134" y="367"/>
                </a:cubicBezTo>
                <a:cubicBezTo>
                  <a:pt x="134" y="375"/>
                  <a:pt x="141" y="389"/>
                  <a:pt x="155" y="389"/>
                </a:cubicBezTo>
                <a:close/>
                <a:moveTo>
                  <a:pt x="141" y="304"/>
                </a:moveTo>
                <a:lnTo>
                  <a:pt x="141" y="304"/>
                </a:lnTo>
                <a:cubicBezTo>
                  <a:pt x="148" y="297"/>
                  <a:pt x="148" y="297"/>
                  <a:pt x="148" y="297"/>
                </a:cubicBezTo>
                <a:cubicBezTo>
                  <a:pt x="169" y="297"/>
                  <a:pt x="325" y="254"/>
                  <a:pt x="452" y="332"/>
                </a:cubicBezTo>
                <a:lnTo>
                  <a:pt x="452" y="332"/>
                </a:lnTo>
                <a:cubicBezTo>
                  <a:pt x="459" y="339"/>
                  <a:pt x="459" y="339"/>
                  <a:pt x="466" y="339"/>
                </a:cubicBezTo>
                <a:cubicBezTo>
                  <a:pt x="480" y="339"/>
                  <a:pt x="487" y="325"/>
                  <a:pt x="487" y="311"/>
                </a:cubicBezTo>
                <a:cubicBezTo>
                  <a:pt x="487" y="304"/>
                  <a:pt x="480" y="290"/>
                  <a:pt x="473" y="290"/>
                </a:cubicBezTo>
                <a:lnTo>
                  <a:pt x="473" y="290"/>
                </a:lnTo>
                <a:cubicBezTo>
                  <a:pt x="318" y="198"/>
                  <a:pt x="148" y="254"/>
                  <a:pt x="134" y="254"/>
                </a:cubicBezTo>
                <a:cubicBezTo>
                  <a:pt x="127" y="254"/>
                  <a:pt x="120" y="269"/>
                  <a:pt x="120" y="276"/>
                </a:cubicBezTo>
                <a:cubicBezTo>
                  <a:pt x="120" y="290"/>
                  <a:pt x="127" y="304"/>
                  <a:pt x="141" y="304"/>
                </a:cubicBezTo>
                <a:close/>
                <a:moveTo>
                  <a:pt x="516" y="198"/>
                </a:moveTo>
                <a:lnTo>
                  <a:pt x="516" y="198"/>
                </a:lnTo>
                <a:cubicBezTo>
                  <a:pt x="353" y="92"/>
                  <a:pt x="134" y="148"/>
                  <a:pt x="120" y="148"/>
                </a:cubicBezTo>
                <a:cubicBezTo>
                  <a:pt x="106" y="148"/>
                  <a:pt x="99" y="162"/>
                  <a:pt x="99" y="177"/>
                </a:cubicBezTo>
                <a:cubicBezTo>
                  <a:pt x="99" y="191"/>
                  <a:pt x="113" y="205"/>
                  <a:pt x="127" y="205"/>
                </a:cubicBezTo>
                <a:lnTo>
                  <a:pt x="134" y="205"/>
                </a:lnTo>
                <a:lnTo>
                  <a:pt x="134" y="205"/>
                </a:lnTo>
                <a:cubicBezTo>
                  <a:pt x="134" y="205"/>
                  <a:pt x="339" y="148"/>
                  <a:pt x="487" y="240"/>
                </a:cubicBezTo>
                <a:cubicBezTo>
                  <a:pt x="495" y="247"/>
                  <a:pt x="502" y="247"/>
                  <a:pt x="502" y="247"/>
                </a:cubicBezTo>
                <a:cubicBezTo>
                  <a:pt x="523" y="247"/>
                  <a:pt x="530" y="233"/>
                  <a:pt x="530" y="219"/>
                </a:cubicBezTo>
                <a:cubicBezTo>
                  <a:pt x="530" y="212"/>
                  <a:pt x="530" y="198"/>
                  <a:pt x="516" y="198"/>
                </a:cubicBezTo>
                <a:close/>
                <a:moveTo>
                  <a:pt x="367" y="594"/>
                </a:moveTo>
                <a:lnTo>
                  <a:pt x="367" y="594"/>
                </a:lnTo>
                <a:cubicBezTo>
                  <a:pt x="346" y="601"/>
                  <a:pt x="332" y="608"/>
                  <a:pt x="304" y="608"/>
                </a:cubicBezTo>
                <a:cubicBezTo>
                  <a:pt x="247" y="608"/>
                  <a:pt x="198" y="594"/>
                  <a:pt x="155" y="565"/>
                </a:cubicBezTo>
                <a:cubicBezTo>
                  <a:pt x="184" y="537"/>
                  <a:pt x="212" y="530"/>
                  <a:pt x="254" y="530"/>
                </a:cubicBezTo>
                <a:cubicBezTo>
                  <a:pt x="304" y="530"/>
                  <a:pt x="346" y="551"/>
                  <a:pt x="367" y="59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6" name="Freeform 4"/>
          <p:cNvSpPr>
            <a:spLocks noChangeArrowheads="1"/>
          </p:cNvSpPr>
          <p:nvPr/>
        </p:nvSpPr>
        <p:spPr bwMode="auto">
          <a:xfrm>
            <a:off x="17474884" y="6925735"/>
            <a:ext cx="575583" cy="393701"/>
          </a:xfrm>
          <a:custGeom>
            <a:avLst/>
            <a:gdLst>
              <a:gd name="T0" fmla="*/ 509 w 601"/>
              <a:gd name="T1" fmla="*/ 0 h 411"/>
              <a:gd name="T2" fmla="*/ 509 w 601"/>
              <a:gd name="T3" fmla="*/ 0 h 411"/>
              <a:gd name="T4" fmla="*/ 311 w 601"/>
              <a:gd name="T5" fmla="*/ 0 h 411"/>
              <a:gd name="T6" fmla="*/ 106 w 601"/>
              <a:gd name="T7" fmla="*/ 0 h 411"/>
              <a:gd name="T8" fmla="*/ 0 w 601"/>
              <a:gd name="T9" fmla="*/ 85 h 411"/>
              <a:gd name="T10" fmla="*/ 0 w 601"/>
              <a:gd name="T11" fmla="*/ 332 h 411"/>
              <a:gd name="T12" fmla="*/ 106 w 601"/>
              <a:gd name="T13" fmla="*/ 410 h 411"/>
              <a:gd name="T14" fmla="*/ 318 w 601"/>
              <a:gd name="T15" fmla="*/ 410 h 411"/>
              <a:gd name="T16" fmla="*/ 509 w 601"/>
              <a:gd name="T17" fmla="*/ 410 h 411"/>
              <a:gd name="T18" fmla="*/ 600 w 601"/>
              <a:gd name="T19" fmla="*/ 332 h 411"/>
              <a:gd name="T20" fmla="*/ 600 w 601"/>
              <a:gd name="T21" fmla="*/ 85 h 411"/>
              <a:gd name="T22" fmla="*/ 509 w 601"/>
              <a:gd name="T23" fmla="*/ 0 h 411"/>
              <a:gd name="T24" fmla="*/ 261 w 601"/>
              <a:gd name="T25" fmla="*/ 304 h 411"/>
              <a:gd name="T26" fmla="*/ 261 w 601"/>
              <a:gd name="T27" fmla="*/ 304 h 411"/>
              <a:gd name="T28" fmla="*/ 261 w 601"/>
              <a:gd name="T29" fmla="*/ 113 h 411"/>
              <a:gd name="T30" fmla="*/ 389 w 601"/>
              <a:gd name="T31" fmla="*/ 205 h 411"/>
              <a:gd name="T32" fmla="*/ 261 w 601"/>
              <a:gd name="T33" fmla="*/ 304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01" h="411">
                <a:moveTo>
                  <a:pt x="509" y="0"/>
                </a:moveTo>
                <a:lnTo>
                  <a:pt x="509" y="0"/>
                </a:lnTo>
                <a:cubicBezTo>
                  <a:pt x="311" y="0"/>
                  <a:pt x="311" y="0"/>
                  <a:pt x="311" y="0"/>
                </a:cubicBezTo>
                <a:cubicBezTo>
                  <a:pt x="106" y="0"/>
                  <a:pt x="106" y="0"/>
                  <a:pt x="106" y="0"/>
                </a:cubicBezTo>
                <a:cubicBezTo>
                  <a:pt x="56" y="0"/>
                  <a:pt x="0" y="35"/>
                  <a:pt x="0" y="85"/>
                </a:cubicBezTo>
                <a:cubicBezTo>
                  <a:pt x="0" y="332"/>
                  <a:pt x="0" y="332"/>
                  <a:pt x="0" y="332"/>
                </a:cubicBezTo>
                <a:cubicBezTo>
                  <a:pt x="0" y="381"/>
                  <a:pt x="56" y="410"/>
                  <a:pt x="106" y="410"/>
                </a:cubicBezTo>
                <a:cubicBezTo>
                  <a:pt x="318" y="410"/>
                  <a:pt x="318" y="410"/>
                  <a:pt x="318" y="410"/>
                </a:cubicBezTo>
                <a:cubicBezTo>
                  <a:pt x="509" y="410"/>
                  <a:pt x="509" y="410"/>
                  <a:pt x="509" y="410"/>
                </a:cubicBezTo>
                <a:cubicBezTo>
                  <a:pt x="558" y="410"/>
                  <a:pt x="600" y="381"/>
                  <a:pt x="600" y="332"/>
                </a:cubicBezTo>
                <a:cubicBezTo>
                  <a:pt x="600" y="85"/>
                  <a:pt x="600" y="85"/>
                  <a:pt x="600" y="85"/>
                </a:cubicBezTo>
                <a:cubicBezTo>
                  <a:pt x="600" y="35"/>
                  <a:pt x="558" y="0"/>
                  <a:pt x="509" y="0"/>
                </a:cubicBezTo>
                <a:close/>
                <a:moveTo>
                  <a:pt x="261" y="304"/>
                </a:moveTo>
                <a:lnTo>
                  <a:pt x="261" y="304"/>
                </a:lnTo>
                <a:cubicBezTo>
                  <a:pt x="261" y="113"/>
                  <a:pt x="261" y="113"/>
                  <a:pt x="261" y="113"/>
                </a:cubicBezTo>
                <a:cubicBezTo>
                  <a:pt x="389" y="205"/>
                  <a:pt x="389" y="205"/>
                  <a:pt x="389" y="205"/>
                </a:cubicBezTo>
                <a:lnTo>
                  <a:pt x="261" y="304"/>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7" name="Freeform 5"/>
          <p:cNvSpPr>
            <a:spLocks noChangeArrowheads="1"/>
          </p:cNvSpPr>
          <p:nvPr/>
        </p:nvSpPr>
        <p:spPr bwMode="auto">
          <a:xfrm>
            <a:off x="16437988" y="6798735"/>
            <a:ext cx="609442" cy="584200"/>
          </a:xfrm>
          <a:custGeom>
            <a:avLst/>
            <a:gdLst>
              <a:gd name="T0" fmla="*/ 544 w 636"/>
              <a:gd name="T1" fmla="*/ 388 h 608"/>
              <a:gd name="T2" fmla="*/ 544 w 636"/>
              <a:gd name="T3" fmla="*/ 388 h 608"/>
              <a:gd name="T4" fmla="*/ 416 w 636"/>
              <a:gd name="T5" fmla="*/ 537 h 608"/>
              <a:gd name="T6" fmla="*/ 282 w 636"/>
              <a:gd name="T7" fmla="*/ 600 h 608"/>
              <a:gd name="T8" fmla="*/ 105 w 636"/>
              <a:gd name="T9" fmla="*/ 226 h 608"/>
              <a:gd name="T10" fmla="*/ 35 w 636"/>
              <a:gd name="T11" fmla="*/ 240 h 608"/>
              <a:gd name="T12" fmla="*/ 91 w 636"/>
              <a:gd name="T13" fmla="*/ 141 h 608"/>
              <a:gd name="T14" fmla="*/ 233 w 636"/>
              <a:gd name="T15" fmla="*/ 84 h 608"/>
              <a:gd name="T16" fmla="*/ 353 w 636"/>
              <a:gd name="T17" fmla="*/ 410 h 608"/>
              <a:gd name="T18" fmla="*/ 445 w 636"/>
              <a:gd name="T19" fmla="*/ 226 h 608"/>
              <a:gd name="T20" fmla="*/ 367 w 636"/>
              <a:gd name="T21" fmla="*/ 212 h 608"/>
              <a:gd name="T22" fmla="*/ 628 w 636"/>
              <a:gd name="T23" fmla="*/ 162 h 608"/>
              <a:gd name="T24" fmla="*/ 544 w 636"/>
              <a:gd name="T25" fmla="*/ 38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6" h="608">
                <a:moveTo>
                  <a:pt x="544" y="388"/>
                </a:moveTo>
                <a:lnTo>
                  <a:pt x="544" y="388"/>
                </a:lnTo>
                <a:cubicBezTo>
                  <a:pt x="508" y="438"/>
                  <a:pt x="459" y="501"/>
                  <a:pt x="416" y="537"/>
                </a:cubicBezTo>
                <a:cubicBezTo>
                  <a:pt x="381" y="565"/>
                  <a:pt x="325" y="607"/>
                  <a:pt x="282" y="600"/>
                </a:cubicBezTo>
                <a:cubicBezTo>
                  <a:pt x="162" y="579"/>
                  <a:pt x="183" y="289"/>
                  <a:pt x="105" y="226"/>
                </a:cubicBezTo>
                <a:cubicBezTo>
                  <a:pt x="70" y="219"/>
                  <a:pt x="49" y="268"/>
                  <a:pt x="35" y="240"/>
                </a:cubicBezTo>
                <a:cubicBezTo>
                  <a:pt x="0" y="212"/>
                  <a:pt x="63" y="169"/>
                  <a:pt x="91" y="141"/>
                </a:cubicBezTo>
                <a:cubicBezTo>
                  <a:pt x="134" y="106"/>
                  <a:pt x="176" y="63"/>
                  <a:pt x="233" y="84"/>
                </a:cubicBezTo>
                <a:cubicBezTo>
                  <a:pt x="332" y="120"/>
                  <a:pt x="261" y="360"/>
                  <a:pt x="353" y="410"/>
                </a:cubicBezTo>
                <a:cubicBezTo>
                  <a:pt x="402" y="374"/>
                  <a:pt x="459" y="304"/>
                  <a:pt x="445" y="226"/>
                </a:cubicBezTo>
                <a:cubicBezTo>
                  <a:pt x="438" y="197"/>
                  <a:pt x="388" y="204"/>
                  <a:pt x="367" y="212"/>
                </a:cubicBezTo>
                <a:cubicBezTo>
                  <a:pt x="367" y="91"/>
                  <a:pt x="607" y="0"/>
                  <a:pt x="628" y="162"/>
                </a:cubicBezTo>
                <a:cubicBezTo>
                  <a:pt x="635" y="268"/>
                  <a:pt x="544" y="388"/>
                  <a:pt x="544" y="388"/>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68" name="Freeform 6"/>
          <p:cNvSpPr>
            <a:spLocks noChangeArrowheads="1"/>
          </p:cNvSpPr>
          <p:nvPr/>
        </p:nvSpPr>
        <p:spPr bwMode="auto">
          <a:xfrm>
            <a:off x="15447645" y="6879170"/>
            <a:ext cx="575583" cy="495299"/>
          </a:xfrm>
          <a:custGeom>
            <a:avLst/>
            <a:gdLst>
              <a:gd name="T0" fmla="*/ 508 w 601"/>
              <a:gd name="T1" fmla="*/ 128 h 517"/>
              <a:gd name="T2" fmla="*/ 508 w 601"/>
              <a:gd name="T3" fmla="*/ 128 h 517"/>
              <a:gd name="T4" fmla="*/ 508 w 601"/>
              <a:gd name="T5" fmla="*/ 220 h 517"/>
              <a:gd name="T6" fmla="*/ 473 w 601"/>
              <a:gd name="T7" fmla="*/ 220 h 517"/>
              <a:gd name="T8" fmla="*/ 473 w 601"/>
              <a:gd name="T9" fmla="*/ 128 h 517"/>
              <a:gd name="T10" fmla="*/ 374 w 601"/>
              <a:gd name="T11" fmla="*/ 128 h 517"/>
              <a:gd name="T12" fmla="*/ 374 w 601"/>
              <a:gd name="T13" fmla="*/ 92 h 517"/>
              <a:gd name="T14" fmla="*/ 473 w 601"/>
              <a:gd name="T15" fmla="*/ 92 h 517"/>
              <a:gd name="T16" fmla="*/ 473 w 601"/>
              <a:gd name="T17" fmla="*/ 0 h 517"/>
              <a:gd name="T18" fmla="*/ 508 w 601"/>
              <a:gd name="T19" fmla="*/ 0 h 517"/>
              <a:gd name="T20" fmla="*/ 508 w 601"/>
              <a:gd name="T21" fmla="*/ 92 h 517"/>
              <a:gd name="T22" fmla="*/ 600 w 601"/>
              <a:gd name="T23" fmla="*/ 92 h 517"/>
              <a:gd name="T24" fmla="*/ 600 w 601"/>
              <a:gd name="T25" fmla="*/ 128 h 517"/>
              <a:gd name="T26" fmla="*/ 508 w 601"/>
              <a:gd name="T27" fmla="*/ 128 h 517"/>
              <a:gd name="T28" fmla="*/ 247 w 601"/>
              <a:gd name="T29" fmla="*/ 36 h 517"/>
              <a:gd name="T30" fmla="*/ 247 w 601"/>
              <a:gd name="T31" fmla="*/ 36 h 517"/>
              <a:gd name="T32" fmla="*/ 304 w 601"/>
              <a:gd name="T33" fmla="*/ 128 h 517"/>
              <a:gd name="T34" fmla="*/ 254 w 601"/>
              <a:gd name="T35" fmla="*/ 205 h 517"/>
              <a:gd name="T36" fmla="*/ 226 w 601"/>
              <a:gd name="T37" fmla="*/ 248 h 517"/>
              <a:gd name="T38" fmla="*/ 268 w 601"/>
              <a:gd name="T39" fmla="*/ 297 h 517"/>
              <a:gd name="T40" fmla="*/ 318 w 601"/>
              <a:gd name="T41" fmla="*/ 396 h 517"/>
              <a:gd name="T42" fmla="*/ 162 w 601"/>
              <a:gd name="T43" fmla="*/ 516 h 517"/>
              <a:gd name="T44" fmla="*/ 0 w 601"/>
              <a:gd name="T45" fmla="*/ 417 h 517"/>
              <a:gd name="T46" fmla="*/ 155 w 601"/>
              <a:gd name="T47" fmla="*/ 304 h 517"/>
              <a:gd name="T48" fmla="*/ 183 w 601"/>
              <a:gd name="T49" fmla="*/ 304 h 517"/>
              <a:gd name="T50" fmla="*/ 162 w 601"/>
              <a:gd name="T51" fmla="*/ 262 h 517"/>
              <a:gd name="T52" fmla="*/ 169 w 601"/>
              <a:gd name="T53" fmla="*/ 234 h 517"/>
              <a:gd name="T54" fmla="*/ 155 w 601"/>
              <a:gd name="T55" fmla="*/ 234 h 517"/>
              <a:gd name="T56" fmla="*/ 35 w 601"/>
              <a:gd name="T57" fmla="*/ 120 h 517"/>
              <a:gd name="T58" fmla="*/ 176 w 601"/>
              <a:gd name="T59" fmla="*/ 0 h 517"/>
              <a:gd name="T60" fmla="*/ 332 w 601"/>
              <a:gd name="T61" fmla="*/ 0 h 517"/>
              <a:gd name="T62" fmla="*/ 297 w 601"/>
              <a:gd name="T63" fmla="*/ 36 h 517"/>
              <a:gd name="T64" fmla="*/ 247 w 601"/>
              <a:gd name="T65" fmla="*/ 36 h 517"/>
              <a:gd name="T66" fmla="*/ 176 w 601"/>
              <a:gd name="T67" fmla="*/ 326 h 517"/>
              <a:gd name="T68" fmla="*/ 176 w 601"/>
              <a:gd name="T69" fmla="*/ 326 h 517"/>
              <a:gd name="T70" fmla="*/ 56 w 601"/>
              <a:gd name="T71" fmla="*/ 403 h 517"/>
              <a:gd name="T72" fmla="*/ 162 w 601"/>
              <a:gd name="T73" fmla="*/ 481 h 517"/>
              <a:gd name="T74" fmla="*/ 282 w 601"/>
              <a:gd name="T75" fmla="*/ 403 h 517"/>
              <a:gd name="T76" fmla="*/ 275 w 601"/>
              <a:gd name="T77" fmla="*/ 389 h 517"/>
              <a:gd name="T78" fmla="*/ 212 w 601"/>
              <a:gd name="T79" fmla="*/ 326 h 517"/>
              <a:gd name="T80" fmla="*/ 176 w 601"/>
              <a:gd name="T81" fmla="*/ 326 h 517"/>
              <a:gd name="T82" fmla="*/ 247 w 601"/>
              <a:gd name="T83" fmla="*/ 128 h 517"/>
              <a:gd name="T84" fmla="*/ 247 w 601"/>
              <a:gd name="T85" fmla="*/ 128 h 517"/>
              <a:gd name="T86" fmla="*/ 155 w 601"/>
              <a:gd name="T87" fmla="*/ 29 h 517"/>
              <a:gd name="T88" fmla="*/ 91 w 601"/>
              <a:gd name="T89" fmla="*/ 120 h 517"/>
              <a:gd name="T90" fmla="*/ 183 w 601"/>
              <a:gd name="T91" fmla="*/ 220 h 517"/>
              <a:gd name="T92" fmla="*/ 247 w 601"/>
              <a:gd name="T93" fmla="*/ 128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517">
                <a:moveTo>
                  <a:pt x="508" y="128"/>
                </a:moveTo>
                <a:lnTo>
                  <a:pt x="508" y="128"/>
                </a:lnTo>
                <a:cubicBezTo>
                  <a:pt x="508" y="220"/>
                  <a:pt x="508" y="220"/>
                  <a:pt x="508" y="220"/>
                </a:cubicBezTo>
                <a:cubicBezTo>
                  <a:pt x="473" y="220"/>
                  <a:pt x="473" y="220"/>
                  <a:pt x="473" y="220"/>
                </a:cubicBezTo>
                <a:cubicBezTo>
                  <a:pt x="473" y="128"/>
                  <a:pt x="473" y="128"/>
                  <a:pt x="473" y="128"/>
                </a:cubicBezTo>
                <a:cubicBezTo>
                  <a:pt x="374" y="128"/>
                  <a:pt x="374" y="128"/>
                  <a:pt x="374" y="128"/>
                </a:cubicBezTo>
                <a:cubicBezTo>
                  <a:pt x="374" y="92"/>
                  <a:pt x="374" y="92"/>
                  <a:pt x="374" y="92"/>
                </a:cubicBezTo>
                <a:cubicBezTo>
                  <a:pt x="473" y="92"/>
                  <a:pt x="473" y="92"/>
                  <a:pt x="473" y="92"/>
                </a:cubicBezTo>
                <a:cubicBezTo>
                  <a:pt x="473" y="0"/>
                  <a:pt x="473" y="0"/>
                  <a:pt x="473" y="0"/>
                </a:cubicBezTo>
                <a:cubicBezTo>
                  <a:pt x="508" y="0"/>
                  <a:pt x="508" y="0"/>
                  <a:pt x="508" y="0"/>
                </a:cubicBezTo>
                <a:cubicBezTo>
                  <a:pt x="508" y="92"/>
                  <a:pt x="508" y="92"/>
                  <a:pt x="508" y="92"/>
                </a:cubicBezTo>
                <a:cubicBezTo>
                  <a:pt x="600" y="92"/>
                  <a:pt x="600" y="92"/>
                  <a:pt x="600" y="92"/>
                </a:cubicBezTo>
                <a:cubicBezTo>
                  <a:pt x="600" y="128"/>
                  <a:pt x="600" y="128"/>
                  <a:pt x="600" y="128"/>
                </a:cubicBezTo>
                <a:lnTo>
                  <a:pt x="508" y="128"/>
                </a:lnTo>
                <a:close/>
                <a:moveTo>
                  <a:pt x="247" y="36"/>
                </a:moveTo>
                <a:lnTo>
                  <a:pt x="247" y="36"/>
                </a:lnTo>
                <a:cubicBezTo>
                  <a:pt x="282" y="57"/>
                  <a:pt x="304" y="85"/>
                  <a:pt x="304" y="128"/>
                </a:cubicBezTo>
                <a:cubicBezTo>
                  <a:pt x="304" y="156"/>
                  <a:pt x="282" y="184"/>
                  <a:pt x="254" y="205"/>
                </a:cubicBezTo>
                <a:cubicBezTo>
                  <a:pt x="226" y="227"/>
                  <a:pt x="226" y="234"/>
                  <a:pt x="226" y="248"/>
                </a:cubicBezTo>
                <a:cubicBezTo>
                  <a:pt x="226" y="262"/>
                  <a:pt x="254" y="290"/>
                  <a:pt x="268" y="297"/>
                </a:cubicBezTo>
                <a:cubicBezTo>
                  <a:pt x="311" y="326"/>
                  <a:pt x="318" y="354"/>
                  <a:pt x="318" y="396"/>
                </a:cubicBezTo>
                <a:cubicBezTo>
                  <a:pt x="318" y="453"/>
                  <a:pt x="268" y="516"/>
                  <a:pt x="162" y="516"/>
                </a:cubicBezTo>
                <a:cubicBezTo>
                  <a:pt x="77" y="516"/>
                  <a:pt x="0" y="474"/>
                  <a:pt x="0" y="417"/>
                </a:cubicBezTo>
                <a:cubicBezTo>
                  <a:pt x="0" y="361"/>
                  <a:pt x="70" y="304"/>
                  <a:pt x="155" y="304"/>
                </a:cubicBezTo>
                <a:cubicBezTo>
                  <a:pt x="169" y="304"/>
                  <a:pt x="176" y="304"/>
                  <a:pt x="183" y="304"/>
                </a:cubicBezTo>
                <a:cubicBezTo>
                  <a:pt x="176" y="297"/>
                  <a:pt x="162" y="283"/>
                  <a:pt x="162" y="262"/>
                </a:cubicBezTo>
                <a:cubicBezTo>
                  <a:pt x="162" y="255"/>
                  <a:pt x="169" y="241"/>
                  <a:pt x="169" y="234"/>
                </a:cubicBezTo>
                <a:cubicBezTo>
                  <a:pt x="169" y="234"/>
                  <a:pt x="162" y="234"/>
                  <a:pt x="155" y="234"/>
                </a:cubicBezTo>
                <a:cubicBezTo>
                  <a:pt x="84" y="234"/>
                  <a:pt x="35" y="184"/>
                  <a:pt x="35" y="120"/>
                </a:cubicBezTo>
                <a:cubicBezTo>
                  <a:pt x="35" y="57"/>
                  <a:pt x="106" y="0"/>
                  <a:pt x="176" y="0"/>
                </a:cubicBezTo>
                <a:cubicBezTo>
                  <a:pt x="212" y="0"/>
                  <a:pt x="332" y="0"/>
                  <a:pt x="332" y="0"/>
                </a:cubicBezTo>
                <a:cubicBezTo>
                  <a:pt x="297" y="36"/>
                  <a:pt x="297" y="36"/>
                  <a:pt x="297" y="36"/>
                </a:cubicBezTo>
                <a:lnTo>
                  <a:pt x="247" y="36"/>
                </a:lnTo>
                <a:close/>
                <a:moveTo>
                  <a:pt x="176" y="326"/>
                </a:moveTo>
                <a:lnTo>
                  <a:pt x="176" y="326"/>
                </a:lnTo>
                <a:cubicBezTo>
                  <a:pt x="113" y="318"/>
                  <a:pt x="56" y="361"/>
                  <a:pt x="56" y="403"/>
                </a:cubicBezTo>
                <a:cubicBezTo>
                  <a:pt x="56" y="446"/>
                  <a:pt x="106" y="481"/>
                  <a:pt x="162" y="481"/>
                </a:cubicBezTo>
                <a:cubicBezTo>
                  <a:pt x="247" y="481"/>
                  <a:pt x="282" y="453"/>
                  <a:pt x="282" y="403"/>
                </a:cubicBezTo>
                <a:cubicBezTo>
                  <a:pt x="282" y="403"/>
                  <a:pt x="282" y="396"/>
                  <a:pt x="275" y="389"/>
                </a:cubicBezTo>
                <a:cubicBezTo>
                  <a:pt x="268" y="361"/>
                  <a:pt x="247" y="354"/>
                  <a:pt x="212" y="326"/>
                </a:cubicBezTo>
                <a:cubicBezTo>
                  <a:pt x="204" y="326"/>
                  <a:pt x="190" y="326"/>
                  <a:pt x="176" y="326"/>
                </a:cubicBezTo>
                <a:close/>
                <a:moveTo>
                  <a:pt x="247" y="128"/>
                </a:moveTo>
                <a:lnTo>
                  <a:pt x="247" y="128"/>
                </a:lnTo>
                <a:cubicBezTo>
                  <a:pt x="240" y="71"/>
                  <a:pt x="197" y="29"/>
                  <a:pt x="155" y="29"/>
                </a:cubicBezTo>
                <a:cubicBezTo>
                  <a:pt x="113" y="29"/>
                  <a:pt x="84" y="71"/>
                  <a:pt x="91" y="120"/>
                </a:cubicBezTo>
                <a:cubicBezTo>
                  <a:pt x="99" y="177"/>
                  <a:pt x="141" y="220"/>
                  <a:pt x="183" y="220"/>
                </a:cubicBezTo>
                <a:cubicBezTo>
                  <a:pt x="219" y="220"/>
                  <a:pt x="254" y="177"/>
                  <a:pt x="247" y="128"/>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5" name="Freeform 13"/>
          <p:cNvSpPr>
            <a:spLocks noChangeArrowheads="1"/>
          </p:cNvSpPr>
          <p:nvPr/>
        </p:nvSpPr>
        <p:spPr bwMode="auto">
          <a:xfrm>
            <a:off x="20513626" y="5820836"/>
            <a:ext cx="579814" cy="575733"/>
          </a:xfrm>
          <a:custGeom>
            <a:avLst/>
            <a:gdLst>
              <a:gd name="T0" fmla="*/ 551 w 602"/>
              <a:gd name="T1" fmla="*/ 600 h 601"/>
              <a:gd name="T2" fmla="*/ 551 w 602"/>
              <a:gd name="T3" fmla="*/ 600 h 601"/>
              <a:gd name="T4" fmla="*/ 42 w 602"/>
              <a:gd name="T5" fmla="*/ 600 h 601"/>
              <a:gd name="T6" fmla="*/ 0 w 602"/>
              <a:gd name="T7" fmla="*/ 558 h 601"/>
              <a:gd name="T8" fmla="*/ 0 w 602"/>
              <a:gd name="T9" fmla="*/ 49 h 601"/>
              <a:gd name="T10" fmla="*/ 42 w 602"/>
              <a:gd name="T11" fmla="*/ 0 h 601"/>
              <a:gd name="T12" fmla="*/ 551 w 602"/>
              <a:gd name="T13" fmla="*/ 0 h 601"/>
              <a:gd name="T14" fmla="*/ 601 w 602"/>
              <a:gd name="T15" fmla="*/ 49 h 601"/>
              <a:gd name="T16" fmla="*/ 601 w 602"/>
              <a:gd name="T17" fmla="*/ 558 h 601"/>
              <a:gd name="T18" fmla="*/ 551 w 602"/>
              <a:gd name="T19" fmla="*/ 600 h 601"/>
              <a:gd name="T20" fmla="*/ 255 w 602"/>
              <a:gd name="T21" fmla="*/ 113 h 601"/>
              <a:gd name="T22" fmla="*/ 255 w 602"/>
              <a:gd name="T23" fmla="*/ 113 h 601"/>
              <a:gd name="T24" fmla="*/ 184 w 602"/>
              <a:gd name="T25" fmla="*/ 127 h 601"/>
              <a:gd name="T26" fmla="*/ 141 w 602"/>
              <a:gd name="T27" fmla="*/ 169 h 601"/>
              <a:gd name="T28" fmla="*/ 134 w 602"/>
              <a:gd name="T29" fmla="*/ 226 h 601"/>
              <a:gd name="T30" fmla="*/ 134 w 602"/>
              <a:gd name="T31" fmla="*/ 254 h 601"/>
              <a:gd name="T32" fmla="*/ 92 w 602"/>
              <a:gd name="T33" fmla="*/ 254 h 601"/>
              <a:gd name="T34" fmla="*/ 92 w 602"/>
              <a:gd name="T35" fmla="*/ 325 h 601"/>
              <a:gd name="T36" fmla="*/ 134 w 602"/>
              <a:gd name="T37" fmla="*/ 325 h 601"/>
              <a:gd name="T38" fmla="*/ 134 w 602"/>
              <a:gd name="T39" fmla="*/ 558 h 601"/>
              <a:gd name="T40" fmla="*/ 233 w 602"/>
              <a:gd name="T41" fmla="*/ 558 h 601"/>
              <a:gd name="T42" fmla="*/ 233 w 602"/>
              <a:gd name="T43" fmla="*/ 325 h 601"/>
              <a:gd name="T44" fmla="*/ 290 w 602"/>
              <a:gd name="T45" fmla="*/ 325 h 601"/>
              <a:gd name="T46" fmla="*/ 311 w 602"/>
              <a:gd name="T47" fmla="*/ 254 h 601"/>
              <a:gd name="T48" fmla="*/ 233 w 602"/>
              <a:gd name="T49" fmla="*/ 254 h 601"/>
              <a:gd name="T50" fmla="*/ 233 w 602"/>
              <a:gd name="T51" fmla="*/ 226 h 601"/>
              <a:gd name="T52" fmla="*/ 240 w 602"/>
              <a:gd name="T53" fmla="*/ 191 h 601"/>
              <a:gd name="T54" fmla="*/ 276 w 602"/>
              <a:gd name="T55" fmla="*/ 184 h 601"/>
              <a:gd name="T56" fmla="*/ 311 w 602"/>
              <a:gd name="T57" fmla="*/ 198 h 601"/>
              <a:gd name="T58" fmla="*/ 332 w 602"/>
              <a:gd name="T59" fmla="*/ 134 h 601"/>
              <a:gd name="T60" fmla="*/ 255 w 602"/>
              <a:gd name="T61" fmla="*/ 11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01">
                <a:moveTo>
                  <a:pt x="551" y="600"/>
                </a:moveTo>
                <a:lnTo>
                  <a:pt x="551" y="600"/>
                </a:lnTo>
                <a:cubicBezTo>
                  <a:pt x="42" y="600"/>
                  <a:pt x="42" y="600"/>
                  <a:pt x="42" y="600"/>
                </a:cubicBezTo>
                <a:cubicBezTo>
                  <a:pt x="21" y="600"/>
                  <a:pt x="0" y="586"/>
                  <a:pt x="0" y="558"/>
                </a:cubicBezTo>
                <a:cubicBezTo>
                  <a:pt x="0" y="49"/>
                  <a:pt x="0" y="49"/>
                  <a:pt x="0" y="49"/>
                </a:cubicBezTo>
                <a:cubicBezTo>
                  <a:pt x="0" y="21"/>
                  <a:pt x="21" y="0"/>
                  <a:pt x="42" y="0"/>
                </a:cubicBezTo>
                <a:cubicBezTo>
                  <a:pt x="551" y="0"/>
                  <a:pt x="551" y="0"/>
                  <a:pt x="551" y="0"/>
                </a:cubicBezTo>
                <a:cubicBezTo>
                  <a:pt x="580" y="0"/>
                  <a:pt x="601" y="21"/>
                  <a:pt x="601" y="49"/>
                </a:cubicBezTo>
                <a:cubicBezTo>
                  <a:pt x="601" y="558"/>
                  <a:pt x="601" y="558"/>
                  <a:pt x="601" y="558"/>
                </a:cubicBezTo>
                <a:cubicBezTo>
                  <a:pt x="601" y="586"/>
                  <a:pt x="580" y="600"/>
                  <a:pt x="551" y="600"/>
                </a:cubicBezTo>
                <a:close/>
                <a:moveTo>
                  <a:pt x="255" y="113"/>
                </a:moveTo>
                <a:lnTo>
                  <a:pt x="255" y="113"/>
                </a:lnTo>
                <a:cubicBezTo>
                  <a:pt x="226" y="113"/>
                  <a:pt x="198" y="120"/>
                  <a:pt x="184" y="127"/>
                </a:cubicBezTo>
                <a:cubicBezTo>
                  <a:pt x="163" y="141"/>
                  <a:pt x="148" y="155"/>
                  <a:pt x="141" y="169"/>
                </a:cubicBezTo>
                <a:cubicBezTo>
                  <a:pt x="141" y="184"/>
                  <a:pt x="134" y="198"/>
                  <a:pt x="134" y="226"/>
                </a:cubicBezTo>
                <a:cubicBezTo>
                  <a:pt x="134" y="254"/>
                  <a:pt x="134" y="254"/>
                  <a:pt x="134" y="254"/>
                </a:cubicBezTo>
                <a:cubicBezTo>
                  <a:pt x="92" y="254"/>
                  <a:pt x="92" y="254"/>
                  <a:pt x="92" y="254"/>
                </a:cubicBezTo>
                <a:cubicBezTo>
                  <a:pt x="92" y="325"/>
                  <a:pt x="92" y="325"/>
                  <a:pt x="92" y="325"/>
                </a:cubicBezTo>
                <a:cubicBezTo>
                  <a:pt x="134" y="325"/>
                  <a:pt x="134" y="325"/>
                  <a:pt x="134" y="325"/>
                </a:cubicBezTo>
                <a:cubicBezTo>
                  <a:pt x="134" y="558"/>
                  <a:pt x="134" y="558"/>
                  <a:pt x="134" y="558"/>
                </a:cubicBezTo>
                <a:cubicBezTo>
                  <a:pt x="233" y="558"/>
                  <a:pt x="233" y="558"/>
                  <a:pt x="233" y="558"/>
                </a:cubicBezTo>
                <a:cubicBezTo>
                  <a:pt x="233" y="325"/>
                  <a:pt x="233" y="325"/>
                  <a:pt x="233" y="325"/>
                </a:cubicBezTo>
                <a:cubicBezTo>
                  <a:pt x="290" y="325"/>
                  <a:pt x="290" y="325"/>
                  <a:pt x="290" y="325"/>
                </a:cubicBezTo>
                <a:cubicBezTo>
                  <a:pt x="311" y="254"/>
                  <a:pt x="311" y="254"/>
                  <a:pt x="311" y="254"/>
                </a:cubicBezTo>
                <a:cubicBezTo>
                  <a:pt x="233" y="254"/>
                  <a:pt x="233" y="254"/>
                  <a:pt x="233" y="254"/>
                </a:cubicBezTo>
                <a:cubicBezTo>
                  <a:pt x="233" y="226"/>
                  <a:pt x="233" y="226"/>
                  <a:pt x="233" y="226"/>
                </a:cubicBezTo>
                <a:cubicBezTo>
                  <a:pt x="233" y="212"/>
                  <a:pt x="233" y="198"/>
                  <a:pt x="240" y="191"/>
                </a:cubicBezTo>
                <a:cubicBezTo>
                  <a:pt x="248" y="191"/>
                  <a:pt x="262" y="184"/>
                  <a:pt x="276" y="184"/>
                </a:cubicBezTo>
                <a:cubicBezTo>
                  <a:pt x="290" y="184"/>
                  <a:pt x="297" y="191"/>
                  <a:pt x="311" y="198"/>
                </a:cubicBezTo>
                <a:cubicBezTo>
                  <a:pt x="332" y="134"/>
                  <a:pt x="332" y="134"/>
                  <a:pt x="332" y="134"/>
                </a:cubicBezTo>
                <a:cubicBezTo>
                  <a:pt x="304" y="127"/>
                  <a:pt x="283" y="113"/>
                  <a:pt x="255" y="113"/>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6" name="Freeform 14"/>
          <p:cNvSpPr>
            <a:spLocks noChangeArrowheads="1"/>
          </p:cNvSpPr>
          <p:nvPr/>
        </p:nvSpPr>
        <p:spPr bwMode="auto">
          <a:xfrm>
            <a:off x="19658717" y="5812370"/>
            <a:ext cx="270862" cy="584200"/>
          </a:xfrm>
          <a:custGeom>
            <a:avLst/>
            <a:gdLst>
              <a:gd name="T0" fmla="*/ 283 w 284"/>
              <a:gd name="T1" fmla="*/ 7 h 608"/>
              <a:gd name="T2" fmla="*/ 283 w 284"/>
              <a:gd name="T3" fmla="*/ 7 h 608"/>
              <a:gd name="T4" fmla="*/ 283 w 284"/>
              <a:gd name="T5" fmla="*/ 106 h 608"/>
              <a:gd name="T6" fmla="*/ 198 w 284"/>
              <a:gd name="T7" fmla="*/ 127 h 608"/>
              <a:gd name="T8" fmla="*/ 191 w 284"/>
              <a:gd name="T9" fmla="*/ 212 h 608"/>
              <a:gd name="T10" fmla="*/ 283 w 284"/>
              <a:gd name="T11" fmla="*/ 212 h 608"/>
              <a:gd name="T12" fmla="*/ 269 w 284"/>
              <a:gd name="T13" fmla="*/ 311 h 608"/>
              <a:gd name="T14" fmla="*/ 191 w 284"/>
              <a:gd name="T15" fmla="*/ 311 h 608"/>
              <a:gd name="T16" fmla="*/ 191 w 284"/>
              <a:gd name="T17" fmla="*/ 607 h 608"/>
              <a:gd name="T18" fmla="*/ 57 w 284"/>
              <a:gd name="T19" fmla="*/ 607 h 608"/>
              <a:gd name="T20" fmla="*/ 57 w 284"/>
              <a:gd name="T21" fmla="*/ 311 h 608"/>
              <a:gd name="T22" fmla="*/ 0 w 284"/>
              <a:gd name="T23" fmla="*/ 311 h 608"/>
              <a:gd name="T24" fmla="*/ 0 w 284"/>
              <a:gd name="T25" fmla="*/ 212 h 608"/>
              <a:gd name="T26" fmla="*/ 57 w 284"/>
              <a:gd name="T27" fmla="*/ 212 h 608"/>
              <a:gd name="T28" fmla="*/ 100 w 284"/>
              <a:gd name="T29" fmla="*/ 42 h 608"/>
              <a:gd name="T30" fmla="*/ 283 w 284"/>
              <a:gd name="T31" fmla="*/ 7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4" h="608">
                <a:moveTo>
                  <a:pt x="283" y="7"/>
                </a:moveTo>
                <a:lnTo>
                  <a:pt x="283" y="7"/>
                </a:lnTo>
                <a:cubicBezTo>
                  <a:pt x="283" y="42"/>
                  <a:pt x="283" y="106"/>
                  <a:pt x="283" y="106"/>
                </a:cubicBezTo>
                <a:cubicBezTo>
                  <a:pt x="283" y="106"/>
                  <a:pt x="213" y="99"/>
                  <a:pt x="198" y="127"/>
                </a:cubicBezTo>
                <a:cubicBezTo>
                  <a:pt x="184" y="141"/>
                  <a:pt x="191" y="183"/>
                  <a:pt x="191" y="212"/>
                </a:cubicBezTo>
                <a:cubicBezTo>
                  <a:pt x="220" y="212"/>
                  <a:pt x="255" y="212"/>
                  <a:pt x="283" y="212"/>
                </a:cubicBezTo>
                <a:cubicBezTo>
                  <a:pt x="276" y="254"/>
                  <a:pt x="269" y="275"/>
                  <a:pt x="269" y="311"/>
                </a:cubicBezTo>
                <a:cubicBezTo>
                  <a:pt x="241" y="311"/>
                  <a:pt x="191" y="311"/>
                  <a:pt x="191" y="311"/>
                </a:cubicBezTo>
                <a:cubicBezTo>
                  <a:pt x="191" y="607"/>
                  <a:pt x="191" y="607"/>
                  <a:pt x="191" y="607"/>
                </a:cubicBezTo>
                <a:cubicBezTo>
                  <a:pt x="191" y="607"/>
                  <a:pt x="100" y="607"/>
                  <a:pt x="57" y="607"/>
                </a:cubicBezTo>
                <a:cubicBezTo>
                  <a:pt x="57" y="516"/>
                  <a:pt x="57" y="410"/>
                  <a:pt x="57" y="311"/>
                </a:cubicBezTo>
                <a:cubicBezTo>
                  <a:pt x="36" y="311"/>
                  <a:pt x="22" y="311"/>
                  <a:pt x="0" y="311"/>
                </a:cubicBezTo>
                <a:cubicBezTo>
                  <a:pt x="0" y="275"/>
                  <a:pt x="0" y="247"/>
                  <a:pt x="0" y="212"/>
                </a:cubicBezTo>
                <a:cubicBezTo>
                  <a:pt x="22" y="212"/>
                  <a:pt x="36" y="212"/>
                  <a:pt x="57" y="212"/>
                </a:cubicBezTo>
                <a:cubicBezTo>
                  <a:pt x="64" y="148"/>
                  <a:pt x="64" y="78"/>
                  <a:pt x="100" y="42"/>
                </a:cubicBezTo>
                <a:cubicBezTo>
                  <a:pt x="135" y="0"/>
                  <a:pt x="170" y="7"/>
                  <a:pt x="283" y="7"/>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7" name="Freeform 15"/>
          <p:cNvSpPr>
            <a:spLocks noChangeArrowheads="1"/>
          </p:cNvSpPr>
          <p:nvPr/>
        </p:nvSpPr>
        <p:spPr bwMode="auto">
          <a:xfrm>
            <a:off x="18486388" y="5820836"/>
            <a:ext cx="579817" cy="575733"/>
          </a:xfrm>
          <a:custGeom>
            <a:avLst/>
            <a:gdLst>
              <a:gd name="T0" fmla="*/ 304 w 602"/>
              <a:gd name="T1" fmla="*/ 0 h 601"/>
              <a:gd name="T2" fmla="*/ 304 w 602"/>
              <a:gd name="T3" fmla="*/ 0 h 601"/>
              <a:gd name="T4" fmla="*/ 0 w 602"/>
              <a:gd name="T5" fmla="*/ 304 h 601"/>
              <a:gd name="T6" fmla="*/ 184 w 602"/>
              <a:gd name="T7" fmla="*/ 579 h 601"/>
              <a:gd name="T8" fmla="*/ 191 w 602"/>
              <a:gd name="T9" fmla="*/ 509 h 601"/>
              <a:gd name="T10" fmla="*/ 226 w 602"/>
              <a:gd name="T11" fmla="*/ 346 h 601"/>
              <a:gd name="T12" fmla="*/ 219 w 602"/>
              <a:gd name="T13" fmla="*/ 297 h 601"/>
              <a:gd name="T14" fmla="*/ 276 w 602"/>
              <a:gd name="T15" fmla="*/ 219 h 601"/>
              <a:gd name="T16" fmla="*/ 318 w 602"/>
              <a:gd name="T17" fmla="*/ 261 h 601"/>
              <a:gd name="T18" fmla="*/ 290 w 602"/>
              <a:gd name="T19" fmla="*/ 374 h 601"/>
              <a:gd name="T20" fmla="*/ 339 w 602"/>
              <a:gd name="T21" fmla="*/ 431 h 601"/>
              <a:gd name="T22" fmla="*/ 431 w 602"/>
              <a:gd name="T23" fmla="*/ 268 h 601"/>
              <a:gd name="T24" fmla="*/ 304 w 602"/>
              <a:gd name="T25" fmla="*/ 155 h 601"/>
              <a:gd name="T26" fmla="*/ 155 w 602"/>
              <a:gd name="T27" fmla="*/ 297 h 601"/>
              <a:gd name="T28" fmla="*/ 176 w 602"/>
              <a:gd name="T29" fmla="*/ 360 h 601"/>
              <a:gd name="T30" fmla="*/ 184 w 602"/>
              <a:gd name="T31" fmla="*/ 374 h 601"/>
              <a:gd name="T32" fmla="*/ 176 w 602"/>
              <a:gd name="T33" fmla="*/ 396 h 601"/>
              <a:gd name="T34" fmla="*/ 162 w 602"/>
              <a:gd name="T35" fmla="*/ 403 h 601"/>
              <a:gd name="T36" fmla="*/ 99 w 602"/>
              <a:gd name="T37" fmla="*/ 289 h 601"/>
              <a:gd name="T38" fmla="*/ 318 w 602"/>
              <a:gd name="T39" fmla="*/ 99 h 601"/>
              <a:gd name="T40" fmla="*/ 509 w 602"/>
              <a:gd name="T41" fmla="*/ 275 h 601"/>
              <a:gd name="T42" fmla="*/ 346 w 602"/>
              <a:gd name="T43" fmla="*/ 480 h 601"/>
              <a:gd name="T44" fmla="*/ 269 w 602"/>
              <a:gd name="T45" fmla="*/ 445 h 601"/>
              <a:gd name="T46" fmla="*/ 247 w 602"/>
              <a:gd name="T47" fmla="*/ 530 h 601"/>
              <a:gd name="T48" fmla="*/ 219 w 602"/>
              <a:gd name="T49" fmla="*/ 593 h 601"/>
              <a:gd name="T50" fmla="*/ 304 w 602"/>
              <a:gd name="T51" fmla="*/ 600 h 601"/>
              <a:gd name="T52" fmla="*/ 601 w 602"/>
              <a:gd name="T53" fmla="*/ 304 h 601"/>
              <a:gd name="T54" fmla="*/ 304 w 602"/>
              <a:gd name="T55" fmla="*/ 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2" h="601">
                <a:moveTo>
                  <a:pt x="304" y="0"/>
                </a:moveTo>
                <a:lnTo>
                  <a:pt x="304" y="0"/>
                </a:lnTo>
                <a:cubicBezTo>
                  <a:pt x="134" y="0"/>
                  <a:pt x="0" y="134"/>
                  <a:pt x="0" y="304"/>
                </a:cubicBezTo>
                <a:cubicBezTo>
                  <a:pt x="0" y="424"/>
                  <a:pt x="78" y="530"/>
                  <a:pt x="184" y="579"/>
                </a:cubicBezTo>
                <a:cubicBezTo>
                  <a:pt x="184" y="558"/>
                  <a:pt x="184" y="530"/>
                  <a:pt x="191" y="509"/>
                </a:cubicBezTo>
                <a:cubicBezTo>
                  <a:pt x="191" y="487"/>
                  <a:pt x="226" y="346"/>
                  <a:pt x="226" y="346"/>
                </a:cubicBezTo>
                <a:cubicBezTo>
                  <a:pt x="226" y="346"/>
                  <a:pt x="219" y="325"/>
                  <a:pt x="219" y="297"/>
                </a:cubicBezTo>
                <a:cubicBezTo>
                  <a:pt x="219" y="254"/>
                  <a:pt x="240" y="219"/>
                  <a:pt x="276" y="219"/>
                </a:cubicBezTo>
                <a:cubicBezTo>
                  <a:pt x="304" y="219"/>
                  <a:pt x="318" y="240"/>
                  <a:pt x="318" y="261"/>
                </a:cubicBezTo>
                <a:cubicBezTo>
                  <a:pt x="318" y="289"/>
                  <a:pt x="297" y="332"/>
                  <a:pt x="290" y="374"/>
                </a:cubicBezTo>
                <a:cubicBezTo>
                  <a:pt x="283" y="403"/>
                  <a:pt x="304" y="431"/>
                  <a:pt x="339" y="431"/>
                </a:cubicBezTo>
                <a:cubicBezTo>
                  <a:pt x="396" y="431"/>
                  <a:pt x="431" y="353"/>
                  <a:pt x="431" y="268"/>
                </a:cubicBezTo>
                <a:cubicBezTo>
                  <a:pt x="431" y="205"/>
                  <a:pt x="389" y="155"/>
                  <a:pt x="304" y="155"/>
                </a:cubicBezTo>
                <a:cubicBezTo>
                  <a:pt x="212" y="155"/>
                  <a:pt x="155" y="219"/>
                  <a:pt x="155" y="297"/>
                </a:cubicBezTo>
                <a:cubicBezTo>
                  <a:pt x="155" y="325"/>
                  <a:pt x="162" y="346"/>
                  <a:pt x="176" y="360"/>
                </a:cubicBezTo>
                <a:cubicBezTo>
                  <a:pt x="184" y="360"/>
                  <a:pt x="184" y="367"/>
                  <a:pt x="184" y="374"/>
                </a:cubicBezTo>
                <a:cubicBezTo>
                  <a:pt x="184" y="382"/>
                  <a:pt x="176" y="396"/>
                  <a:pt x="176" y="396"/>
                </a:cubicBezTo>
                <a:cubicBezTo>
                  <a:pt x="176" y="403"/>
                  <a:pt x="169" y="410"/>
                  <a:pt x="162" y="403"/>
                </a:cubicBezTo>
                <a:cubicBezTo>
                  <a:pt x="120" y="389"/>
                  <a:pt x="99" y="339"/>
                  <a:pt x="99" y="289"/>
                </a:cubicBezTo>
                <a:cubicBezTo>
                  <a:pt x="99" y="205"/>
                  <a:pt x="169" y="99"/>
                  <a:pt x="318" y="99"/>
                </a:cubicBezTo>
                <a:cubicBezTo>
                  <a:pt x="431" y="99"/>
                  <a:pt x="509" y="184"/>
                  <a:pt x="509" y="275"/>
                </a:cubicBezTo>
                <a:cubicBezTo>
                  <a:pt x="509" y="396"/>
                  <a:pt x="438" y="480"/>
                  <a:pt x="346" y="480"/>
                </a:cubicBezTo>
                <a:cubicBezTo>
                  <a:pt x="311" y="480"/>
                  <a:pt x="283" y="466"/>
                  <a:pt x="269" y="445"/>
                </a:cubicBezTo>
                <a:cubicBezTo>
                  <a:pt x="269" y="445"/>
                  <a:pt x="254" y="516"/>
                  <a:pt x="247" y="530"/>
                </a:cubicBezTo>
                <a:cubicBezTo>
                  <a:pt x="240" y="551"/>
                  <a:pt x="233" y="572"/>
                  <a:pt x="219" y="593"/>
                </a:cubicBezTo>
                <a:cubicBezTo>
                  <a:pt x="247" y="600"/>
                  <a:pt x="276" y="600"/>
                  <a:pt x="304" y="600"/>
                </a:cubicBezTo>
                <a:cubicBezTo>
                  <a:pt x="466" y="600"/>
                  <a:pt x="601" y="466"/>
                  <a:pt x="601" y="304"/>
                </a:cubicBezTo>
                <a:cubicBezTo>
                  <a:pt x="601" y="134"/>
                  <a:pt x="466" y="0"/>
                  <a:pt x="304" y="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8" name="Freeform 16"/>
          <p:cNvSpPr>
            <a:spLocks noChangeArrowheads="1"/>
          </p:cNvSpPr>
          <p:nvPr/>
        </p:nvSpPr>
        <p:spPr bwMode="auto">
          <a:xfrm>
            <a:off x="17534137" y="5820836"/>
            <a:ext cx="444383" cy="584200"/>
          </a:xfrm>
          <a:custGeom>
            <a:avLst/>
            <a:gdLst>
              <a:gd name="T0" fmla="*/ 191 w 461"/>
              <a:gd name="T1" fmla="*/ 396 h 609"/>
              <a:gd name="T2" fmla="*/ 191 w 461"/>
              <a:gd name="T3" fmla="*/ 396 h 609"/>
              <a:gd name="T4" fmla="*/ 177 w 461"/>
              <a:gd name="T5" fmla="*/ 452 h 609"/>
              <a:gd name="T6" fmla="*/ 163 w 461"/>
              <a:gd name="T7" fmla="*/ 509 h 609"/>
              <a:gd name="T8" fmla="*/ 113 w 461"/>
              <a:gd name="T9" fmla="*/ 593 h 609"/>
              <a:gd name="T10" fmla="*/ 99 w 461"/>
              <a:gd name="T11" fmla="*/ 600 h 609"/>
              <a:gd name="T12" fmla="*/ 92 w 461"/>
              <a:gd name="T13" fmla="*/ 593 h 609"/>
              <a:gd name="T14" fmla="*/ 92 w 461"/>
              <a:gd name="T15" fmla="*/ 516 h 609"/>
              <a:gd name="T16" fmla="*/ 106 w 461"/>
              <a:gd name="T17" fmla="*/ 431 h 609"/>
              <a:gd name="T18" fmla="*/ 142 w 461"/>
              <a:gd name="T19" fmla="*/ 289 h 609"/>
              <a:gd name="T20" fmla="*/ 142 w 461"/>
              <a:gd name="T21" fmla="*/ 275 h 609"/>
              <a:gd name="T22" fmla="*/ 135 w 461"/>
              <a:gd name="T23" fmla="*/ 240 h 609"/>
              <a:gd name="T24" fmla="*/ 135 w 461"/>
              <a:gd name="T25" fmla="*/ 191 h 609"/>
              <a:gd name="T26" fmla="*/ 184 w 461"/>
              <a:gd name="T27" fmla="*/ 134 h 609"/>
              <a:gd name="T28" fmla="*/ 220 w 461"/>
              <a:gd name="T29" fmla="*/ 141 h 609"/>
              <a:gd name="T30" fmla="*/ 241 w 461"/>
              <a:gd name="T31" fmla="*/ 169 h 609"/>
              <a:gd name="T32" fmla="*/ 241 w 461"/>
              <a:gd name="T33" fmla="*/ 212 h 609"/>
              <a:gd name="T34" fmla="*/ 220 w 461"/>
              <a:gd name="T35" fmla="*/ 289 h 609"/>
              <a:gd name="T36" fmla="*/ 213 w 461"/>
              <a:gd name="T37" fmla="*/ 332 h 609"/>
              <a:gd name="T38" fmla="*/ 234 w 461"/>
              <a:gd name="T39" fmla="*/ 367 h 609"/>
              <a:gd name="T40" fmla="*/ 269 w 461"/>
              <a:gd name="T41" fmla="*/ 374 h 609"/>
              <a:gd name="T42" fmla="*/ 333 w 461"/>
              <a:gd name="T43" fmla="*/ 339 h 609"/>
              <a:gd name="T44" fmla="*/ 375 w 461"/>
              <a:gd name="T45" fmla="*/ 226 h 609"/>
              <a:gd name="T46" fmla="*/ 375 w 461"/>
              <a:gd name="T47" fmla="*/ 184 h 609"/>
              <a:gd name="T48" fmla="*/ 347 w 461"/>
              <a:gd name="T49" fmla="*/ 106 h 609"/>
              <a:gd name="T50" fmla="*/ 290 w 461"/>
              <a:gd name="T51" fmla="*/ 63 h 609"/>
              <a:gd name="T52" fmla="*/ 205 w 461"/>
              <a:gd name="T53" fmla="*/ 63 h 609"/>
              <a:gd name="T54" fmla="*/ 85 w 461"/>
              <a:gd name="T55" fmla="*/ 141 h 609"/>
              <a:gd name="T56" fmla="*/ 64 w 461"/>
              <a:gd name="T57" fmla="*/ 226 h 609"/>
              <a:gd name="T58" fmla="*/ 85 w 461"/>
              <a:gd name="T59" fmla="*/ 282 h 609"/>
              <a:gd name="T60" fmla="*/ 92 w 461"/>
              <a:gd name="T61" fmla="*/ 297 h 609"/>
              <a:gd name="T62" fmla="*/ 92 w 461"/>
              <a:gd name="T63" fmla="*/ 325 h 609"/>
              <a:gd name="T64" fmla="*/ 78 w 461"/>
              <a:gd name="T65" fmla="*/ 346 h 609"/>
              <a:gd name="T66" fmla="*/ 64 w 461"/>
              <a:gd name="T67" fmla="*/ 346 h 609"/>
              <a:gd name="T68" fmla="*/ 0 w 461"/>
              <a:gd name="T69" fmla="*/ 254 h 609"/>
              <a:gd name="T70" fmla="*/ 0 w 461"/>
              <a:gd name="T71" fmla="*/ 176 h 609"/>
              <a:gd name="T72" fmla="*/ 29 w 461"/>
              <a:gd name="T73" fmla="*/ 120 h 609"/>
              <a:gd name="T74" fmla="*/ 106 w 461"/>
              <a:gd name="T75" fmla="*/ 35 h 609"/>
              <a:gd name="T76" fmla="*/ 198 w 461"/>
              <a:gd name="T77" fmla="*/ 0 h 609"/>
              <a:gd name="T78" fmla="*/ 241 w 461"/>
              <a:gd name="T79" fmla="*/ 0 h 609"/>
              <a:gd name="T80" fmla="*/ 340 w 461"/>
              <a:gd name="T81" fmla="*/ 21 h 609"/>
              <a:gd name="T82" fmla="*/ 410 w 461"/>
              <a:gd name="T83" fmla="*/ 71 h 609"/>
              <a:gd name="T84" fmla="*/ 453 w 461"/>
              <a:gd name="T85" fmla="*/ 148 h 609"/>
              <a:gd name="T86" fmla="*/ 460 w 461"/>
              <a:gd name="T87" fmla="*/ 205 h 609"/>
              <a:gd name="T88" fmla="*/ 453 w 461"/>
              <a:gd name="T89" fmla="*/ 254 h 609"/>
              <a:gd name="T90" fmla="*/ 361 w 461"/>
              <a:gd name="T91" fmla="*/ 410 h 609"/>
              <a:gd name="T92" fmla="*/ 326 w 461"/>
              <a:gd name="T93" fmla="*/ 431 h 609"/>
              <a:gd name="T94" fmla="*/ 269 w 461"/>
              <a:gd name="T95" fmla="*/ 438 h 609"/>
              <a:gd name="T96" fmla="*/ 227 w 461"/>
              <a:gd name="T97" fmla="*/ 424 h 609"/>
              <a:gd name="T98" fmla="*/ 191 w 461"/>
              <a:gd name="T99" fmla="*/ 396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61" h="609">
                <a:moveTo>
                  <a:pt x="191" y="396"/>
                </a:moveTo>
                <a:lnTo>
                  <a:pt x="191" y="396"/>
                </a:lnTo>
                <a:cubicBezTo>
                  <a:pt x="184" y="410"/>
                  <a:pt x="184" y="431"/>
                  <a:pt x="177" y="452"/>
                </a:cubicBezTo>
                <a:cubicBezTo>
                  <a:pt x="170" y="473"/>
                  <a:pt x="170" y="495"/>
                  <a:pt x="163" y="509"/>
                </a:cubicBezTo>
                <a:cubicBezTo>
                  <a:pt x="149" y="544"/>
                  <a:pt x="135" y="572"/>
                  <a:pt x="113" y="593"/>
                </a:cubicBezTo>
                <a:cubicBezTo>
                  <a:pt x="99" y="608"/>
                  <a:pt x="99" y="600"/>
                  <a:pt x="99" y="600"/>
                </a:cubicBezTo>
                <a:cubicBezTo>
                  <a:pt x="92" y="600"/>
                  <a:pt x="92" y="600"/>
                  <a:pt x="92" y="593"/>
                </a:cubicBezTo>
                <a:cubicBezTo>
                  <a:pt x="92" y="572"/>
                  <a:pt x="92" y="544"/>
                  <a:pt x="92" y="516"/>
                </a:cubicBezTo>
                <a:cubicBezTo>
                  <a:pt x="92" y="487"/>
                  <a:pt x="99" y="459"/>
                  <a:pt x="106" y="431"/>
                </a:cubicBezTo>
                <a:cubicBezTo>
                  <a:pt x="120" y="389"/>
                  <a:pt x="128" y="339"/>
                  <a:pt x="142" y="289"/>
                </a:cubicBezTo>
                <a:cubicBezTo>
                  <a:pt x="142" y="282"/>
                  <a:pt x="142" y="282"/>
                  <a:pt x="142" y="275"/>
                </a:cubicBezTo>
                <a:cubicBezTo>
                  <a:pt x="142" y="261"/>
                  <a:pt x="135" y="254"/>
                  <a:pt x="135" y="240"/>
                </a:cubicBezTo>
                <a:cubicBezTo>
                  <a:pt x="135" y="219"/>
                  <a:pt x="135" y="205"/>
                  <a:pt x="135" y="191"/>
                </a:cubicBezTo>
                <a:cubicBezTo>
                  <a:pt x="142" y="169"/>
                  <a:pt x="156" y="148"/>
                  <a:pt x="184" y="134"/>
                </a:cubicBezTo>
                <a:cubicBezTo>
                  <a:pt x="198" y="134"/>
                  <a:pt x="213" y="134"/>
                  <a:pt x="220" y="141"/>
                </a:cubicBezTo>
                <a:cubicBezTo>
                  <a:pt x="234" y="148"/>
                  <a:pt x="241" y="155"/>
                  <a:pt x="241" y="169"/>
                </a:cubicBezTo>
                <a:cubicBezTo>
                  <a:pt x="248" y="184"/>
                  <a:pt x="241" y="205"/>
                  <a:pt x="241" y="212"/>
                </a:cubicBezTo>
                <a:cubicBezTo>
                  <a:pt x="234" y="240"/>
                  <a:pt x="227" y="261"/>
                  <a:pt x="220" y="289"/>
                </a:cubicBezTo>
                <a:cubicBezTo>
                  <a:pt x="213" y="304"/>
                  <a:pt x="213" y="318"/>
                  <a:pt x="213" y="332"/>
                </a:cubicBezTo>
                <a:cubicBezTo>
                  <a:pt x="220" y="346"/>
                  <a:pt x="227" y="360"/>
                  <a:pt x="234" y="367"/>
                </a:cubicBezTo>
                <a:cubicBezTo>
                  <a:pt x="248" y="374"/>
                  <a:pt x="255" y="374"/>
                  <a:pt x="269" y="374"/>
                </a:cubicBezTo>
                <a:cubicBezTo>
                  <a:pt x="304" y="374"/>
                  <a:pt x="318" y="353"/>
                  <a:pt x="333" y="339"/>
                </a:cubicBezTo>
                <a:cubicBezTo>
                  <a:pt x="354" y="311"/>
                  <a:pt x="368" y="275"/>
                  <a:pt x="375" y="226"/>
                </a:cubicBezTo>
                <a:cubicBezTo>
                  <a:pt x="375" y="212"/>
                  <a:pt x="375" y="198"/>
                  <a:pt x="375" y="184"/>
                </a:cubicBezTo>
                <a:cubicBezTo>
                  <a:pt x="375" y="148"/>
                  <a:pt x="368" y="127"/>
                  <a:pt x="347" y="106"/>
                </a:cubicBezTo>
                <a:cubicBezTo>
                  <a:pt x="333" y="92"/>
                  <a:pt x="318" y="78"/>
                  <a:pt x="290" y="63"/>
                </a:cubicBezTo>
                <a:cubicBezTo>
                  <a:pt x="269" y="56"/>
                  <a:pt x="234" y="56"/>
                  <a:pt x="205" y="63"/>
                </a:cubicBezTo>
                <a:cubicBezTo>
                  <a:pt x="149" y="71"/>
                  <a:pt x="106" y="99"/>
                  <a:pt x="85" y="141"/>
                </a:cubicBezTo>
                <a:cubicBezTo>
                  <a:pt x="71" y="169"/>
                  <a:pt x="64" y="191"/>
                  <a:pt x="64" y="226"/>
                </a:cubicBezTo>
                <a:cubicBezTo>
                  <a:pt x="64" y="247"/>
                  <a:pt x="71" y="268"/>
                  <a:pt x="85" y="282"/>
                </a:cubicBezTo>
                <a:cubicBezTo>
                  <a:pt x="85" y="289"/>
                  <a:pt x="92" y="289"/>
                  <a:pt x="92" y="297"/>
                </a:cubicBezTo>
                <a:cubicBezTo>
                  <a:pt x="99" y="304"/>
                  <a:pt x="92" y="318"/>
                  <a:pt x="92" y="325"/>
                </a:cubicBezTo>
                <a:cubicBezTo>
                  <a:pt x="85" y="332"/>
                  <a:pt x="85" y="346"/>
                  <a:pt x="78" y="346"/>
                </a:cubicBezTo>
                <a:cubicBezTo>
                  <a:pt x="71" y="346"/>
                  <a:pt x="64" y="346"/>
                  <a:pt x="64" y="346"/>
                </a:cubicBezTo>
                <a:cubicBezTo>
                  <a:pt x="29" y="325"/>
                  <a:pt x="15" y="297"/>
                  <a:pt x="0" y="254"/>
                </a:cubicBezTo>
                <a:cubicBezTo>
                  <a:pt x="0" y="233"/>
                  <a:pt x="0" y="205"/>
                  <a:pt x="0" y="176"/>
                </a:cubicBezTo>
                <a:cubicBezTo>
                  <a:pt x="7" y="155"/>
                  <a:pt x="15" y="134"/>
                  <a:pt x="29" y="120"/>
                </a:cubicBezTo>
                <a:cubicBezTo>
                  <a:pt x="43" y="85"/>
                  <a:pt x="71" y="56"/>
                  <a:pt x="106" y="35"/>
                </a:cubicBezTo>
                <a:cubicBezTo>
                  <a:pt x="135" y="21"/>
                  <a:pt x="163" y="7"/>
                  <a:pt x="198" y="0"/>
                </a:cubicBezTo>
                <a:cubicBezTo>
                  <a:pt x="213" y="0"/>
                  <a:pt x="227" y="0"/>
                  <a:pt x="241" y="0"/>
                </a:cubicBezTo>
                <a:cubicBezTo>
                  <a:pt x="276" y="0"/>
                  <a:pt x="311" y="7"/>
                  <a:pt x="340" y="21"/>
                </a:cubicBezTo>
                <a:cubicBezTo>
                  <a:pt x="368" y="35"/>
                  <a:pt x="389" y="49"/>
                  <a:pt x="410" y="71"/>
                </a:cubicBezTo>
                <a:cubicBezTo>
                  <a:pt x="431" y="92"/>
                  <a:pt x="446" y="113"/>
                  <a:pt x="453" y="148"/>
                </a:cubicBezTo>
                <a:cubicBezTo>
                  <a:pt x="460" y="162"/>
                  <a:pt x="460" y="184"/>
                  <a:pt x="460" y="205"/>
                </a:cubicBezTo>
                <a:cubicBezTo>
                  <a:pt x="460" y="219"/>
                  <a:pt x="460" y="240"/>
                  <a:pt x="453" y="254"/>
                </a:cubicBezTo>
                <a:cubicBezTo>
                  <a:pt x="446" y="325"/>
                  <a:pt x="410" y="382"/>
                  <a:pt x="361" y="410"/>
                </a:cubicBezTo>
                <a:cubicBezTo>
                  <a:pt x="354" y="417"/>
                  <a:pt x="340" y="424"/>
                  <a:pt x="326" y="431"/>
                </a:cubicBezTo>
                <a:cubicBezTo>
                  <a:pt x="304" y="431"/>
                  <a:pt x="290" y="438"/>
                  <a:pt x="269" y="438"/>
                </a:cubicBezTo>
                <a:cubicBezTo>
                  <a:pt x="255" y="431"/>
                  <a:pt x="234" y="431"/>
                  <a:pt x="227" y="424"/>
                </a:cubicBezTo>
                <a:cubicBezTo>
                  <a:pt x="213" y="417"/>
                  <a:pt x="198" y="403"/>
                  <a:pt x="191" y="396"/>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79" name="Freeform 17"/>
          <p:cNvSpPr>
            <a:spLocks noChangeArrowheads="1"/>
          </p:cNvSpPr>
          <p:nvPr/>
        </p:nvSpPr>
        <p:spPr bwMode="auto">
          <a:xfrm>
            <a:off x="16497239" y="5820836"/>
            <a:ext cx="495172" cy="575733"/>
          </a:xfrm>
          <a:custGeom>
            <a:avLst/>
            <a:gdLst>
              <a:gd name="T0" fmla="*/ 516 w 517"/>
              <a:gd name="T1" fmla="*/ 593 h 601"/>
              <a:gd name="T2" fmla="*/ 516 w 517"/>
              <a:gd name="T3" fmla="*/ 593 h 601"/>
              <a:gd name="T4" fmla="*/ 502 w 517"/>
              <a:gd name="T5" fmla="*/ 600 h 601"/>
              <a:gd name="T6" fmla="*/ 297 w 517"/>
              <a:gd name="T7" fmla="*/ 600 h 601"/>
              <a:gd name="T8" fmla="*/ 297 w 517"/>
              <a:gd name="T9" fmla="*/ 487 h 601"/>
              <a:gd name="T10" fmla="*/ 389 w 517"/>
              <a:gd name="T11" fmla="*/ 431 h 601"/>
              <a:gd name="T12" fmla="*/ 403 w 517"/>
              <a:gd name="T13" fmla="*/ 417 h 601"/>
              <a:gd name="T14" fmla="*/ 389 w 517"/>
              <a:gd name="T15" fmla="*/ 396 h 601"/>
              <a:gd name="T16" fmla="*/ 297 w 517"/>
              <a:gd name="T17" fmla="*/ 452 h 601"/>
              <a:gd name="T18" fmla="*/ 297 w 517"/>
              <a:gd name="T19" fmla="*/ 389 h 601"/>
              <a:gd name="T20" fmla="*/ 346 w 517"/>
              <a:gd name="T21" fmla="*/ 360 h 601"/>
              <a:gd name="T22" fmla="*/ 368 w 517"/>
              <a:gd name="T23" fmla="*/ 339 h 601"/>
              <a:gd name="T24" fmla="*/ 346 w 517"/>
              <a:gd name="T25" fmla="*/ 318 h 601"/>
              <a:gd name="T26" fmla="*/ 297 w 517"/>
              <a:gd name="T27" fmla="*/ 346 h 601"/>
              <a:gd name="T28" fmla="*/ 297 w 517"/>
              <a:gd name="T29" fmla="*/ 318 h 601"/>
              <a:gd name="T30" fmla="*/ 276 w 517"/>
              <a:gd name="T31" fmla="*/ 304 h 601"/>
              <a:gd name="T32" fmla="*/ 240 w 517"/>
              <a:gd name="T33" fmla="*/ 304 h 601"/>
              <a:gd name="T34" fmla="*/ 219 w 517"/>
              <a:gd name="T35" fmla="*/ 318 h 601"/>
              <a:gd name="T36" fmla="*/ 219 w 517"/>
              <a:gd name="T37" fmla="*/ 438 h 601"/>
              <a:gd name="T38" fmla="*/ 148 w 517"/>
              <a:gd name="T39" fmla="*/ 417 h 601"/>
              <a:gd name="T40" fmla="*/ 127 w 517"/>
              <a:gd name="T41" fmla="*/ 431 h 601"/>
              <a:gd name="T42" fmla="*/ 148 w 517"/>
              <a:gd name="T43" fmla="*/ 452 h 601"/>
              <a:gd name="T44" fmla="*/ 219 w 517"/>
              <a:gd name="T45" fmla="*/ 480 h 601"/>
              <a:gd name="T46" fmla="*/ 219 w 517"/>
              <a:gd name="T47" fmla="*/ 600 h 601"/>
              <a:gd name="T48" fmla="*/ 14 w 517"/>
              <a:gd name="T49" fmla="*/ 600 h 601"/>
              <a:gd name="T50" fmla="*/ 0 w 517"/>
              <a:gd name="T51" fmla="*/ 593 h 601"/>
              <a:gd name="T52" fmla="*/ 0 w 517"/>
              <a:gd name="T53" fmla="*/ 586 h 601"/>
              <a:gd name="T54" fmla="*/ 248 w 517"/>
              <a:gd name="T55" fmla="*/ 7 h 601"/>
              <a:gd name="T56" fmla="*/ 255 w 517"/>
              <a:gd name="T57" fmla="*/ 0 h 601"/>
              <a:gd name="T58" fmla="*/ 269 w 517"/>
              <a:gd name="T59" fmla="*/ 7 h 601"/>
              <a:gd name="T60" fmla="*/ 516 w 517"/>
              <a:gd name="T61" fmla="*/ 586 h 601"/>
              <a:gd name="T62" fmla="*/ 516 w 517"/>
              <a:gd name="T63" fmla="*/ 59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7" h="601">
                <a:moveTo>
                  <a:pt x="516" y="593"/>
                </a:moveTo>
                <a:lnTo>
                  <a:pt x="516" y="593"/>
                </a:lnTo>
                <a:cubicBezTo>
                  <a:pt x="509" y="600"/>
                  <a:pt x="509" y="600"/>
                  <a:pt x="502" y="600"/>
                </a:cubicBezTo>
                <a:cubicBezTo>
                  <a:pt x="297" y="600"/>
                  <a:pt x="297" y="600"/>
                  <a:pt x="297" y="600"/>
                </a:cubicBezTo>
                <a:cubicBezTo>
                  <a:pt x="297" y="487"/>
                  <a:pt x="297" y="487"/>
                  <a:pt x="297" y="487"/>
                </a:cubicBezTo>
                <a:cubicBezTo>
                  <a:pt x="389" y="431"/>
                  <a:pt x="389" y="431"/>
                  <a:pt x="389" y="431"/>
                </a:cubicBezTo>
                <a:cubicBezTo>
                  <a:pt x="396" y="431"/>
                  <a:pt x="403" y="424"/>
                  <a:pt x="403" y="417"/>
                </a:cubicBezTo>
                <a:cubicBezTo>
                  <a:pt x="403" y="403"/>
                  <a:pt x="396" y="396"/>
                  <a:pt x="389" y="396"/>
                </a:cubicBezTo>
                <a:cubicBezTo>
                  <a:pt x="297" y="452"/>
                  <a:pt x="297" y="452"/>
                  <a:pt x="297" y="452"/>
                </a:cubicBezTo>
                <a:cubicBezTo>
                  <a:pt x="297" y="389"/>
                  <a:pt x="297" y="389"/>
                  <a:pt x="297" y="389"/>
                </a:cubicBezTo>
                <a:cubicBezTo>
                  <a:pt x="346" y="360"/>
                  <a:pt x="346" y="360"/>
                  <a:pt x="346" y="360"/>
                </a:cubicBezTo>
                <a:cubicBezTo>
                  <a:pt x="361" y="360"/>
                  <a:pt x="368" y="346"/>
                  <a:pt x="368" y="339"/>
                </a:cubicBezTo>
                <a:cubicBezTo>
                  <a:pt x="368" y="332"/>
                  <a:pt x="361" y="318"/>
                  <a:pt x="346" y="318"/>
                </a:cubicBezTo>
                <a:cubicBezTo>
                  <a:pt x="297" y="346"/>
                  <a:pt x="297" y="346"/>
                  <a:pt x="297" y="346"/>
                </a:cubicBezTo>
                <a:cubicBezTo>
                  <a:pt x="297" y="318"/>
                  <a:pt x="297" y="318"/>
                  <a:pt x="297" y="318"/>
                </a:cubicBezTo>
                <a:cubicBezTo>
                  <a:pt x="297" y="311"/>
                  <a:pt x="283" y="304"/>
                  <a:pt x="276" y="304"/>
                </a:cubicBezTo>
                <a:cubicBezTo>
                  <a:pt x="240" y="304"/>
                  <a:pt x="240" y="304"/>
                  <a:pt x="240" y="304"/>
                </a:cubicBezTo>
                <a:cubicBezTo>
                  <a:pt x="226" y="304"/>
                  <a:pt x="219" y="311"/>
                  <a:pt x="219" y="318"/>
                </a:cubicBezTo>
                <a:cubicBezTo>
                  <a:pt x="219" y="438"/>
                  <a:pt x="219" y="438"/>
                  <a:pt x="219" y="438"/>
                </a:cubicBezTo>
                <a:cubicBezTo>
                  <a:pt x="148" y="417"/>
                  <a:pt x="148" y="417"/>
                  <a:pt x="148" y="417"/>
                </a:cubicBezTo>
                <a:cubicBezTo>
                  <a:pt x="134" y="417"/>
                  <a:pt x="127" y="424"/>
                  <a:pt x="127" y="431"/>
                </a:cubicBezTo>
                <a:cubicBezTo>
                  <a:pt x="127" y="445"/>
                  <a:pt x="134" y="452"/>
                  <a:pt x="148" y="452"/>
                </a:cubicBezTo>
                <a:cubicBezTo>
                  <a:pt x="219" y="480"/>
                  <a:pt x="219" y="480"/>
                  <a:pt x="219" y="480"/>
                </a:cubicBezTo>
                <a:cubicBezTo>
                  <a:pt x="219" y="600"/>
                  <a:pt x="219" y="600"/>
                  <a:pt x="219" y="600"/>
                </a:cubicBezTo>
                <a:cubicBezTo>
                  <a:pt x="14" y="600"/>
                  <a:pt x="14" y="600"/>
                  <a:pt x="14" y="600"/>
                </a:cubicBezTo>
                <a:cubicBezTo>
                  <a:pt x="7" y="600"/>
                  <a:pt x="0" y="600"/>
                  <a:pt x="0" y="593"/>
                </a:cubicBezTo>
                <a:lnTo>
                  <a:pt x="0" y="586"/>
                </a:lnTo>
                <a:cubicBezTo>
                  <a:pt x="248" y="7"/>
                  <a:pt x="248" y="7"/>
                  <a:pt x="248" y="7"/>
                </a:cubicBezTo>
                <a:cubicBezTo>
                  <a:pt x="248" y="0"/>
                  <a:pt x="255" y="0"/>
                  <a:pt x="255" y="0"/>
                </a:cubicBezTo>
                <a:cubicBezTo>
                  <a:pt x="262" y="0"/>
                  <a:pt x="269" y="0"/>
                  <a:pt x="269" y="7"/>
                </a:cubicBezTo>
                <a:cubicBezTo>
                  <a:pt x="516" y="586"/>
                  <a:pt x="516" y="586"/>
                  <a:pt x="516" y="586"/>
                </a:cubicBezTo>
                <a:lnTo>
                  <a:pt x="516" y="593"/>
                </a:ln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0" name="Freeform 18"/>
          <p:cNvSpPr>
            <a:spLocks noChangeArrowheads="1"/>
          </p:cNvSpPr>
          <p:nvPr/>
        </p:nvSpPr>
        <p:spPr bwMode="auto">
          <a:xfrm>
            <a:off x="15447645" y="5820836"/>
            <a:ext cx="575583" cy="575733"/>
          </a:xfrm>
          <a:custGeom>
            <a:avLst/>
            <a:gdLst>
              <a:gd name="T0" fmla="*/ 593 w 601"/>
              <a:gd name="T1" fmla="*/ 240 h 601"/>
              <a:gd name="T2" fmla="*/ 551 w 601"/>
              <a:gd name="T3" fmla="*/ 134 h 601"/>
              <a:gd name="T4" fmla="*/ 473 w 601"/>
              <a:gd name="T5" fmla="*/ 49 h 601"/>
              <a:gd name="T6" fmla="*/ 360 w 601"/>
              <a:gd name="T7" fmla="*/ 7 h 601"/>
              <a:gd name="T8" fmla="*/ 240 w 601"/>
              <a:gd name="T9" fmla="*/ 7 h 601"/>
              <a:gd name="T10" fmla="*/ 134 w 601"/>
              <a:gd name="T11" fmla="*/ 49 h 601"/>
              <a:gd name="T12" fmla="*/ 49 w 601"/>
              <a:gd name="T13" fmla="*/ 134 h 601"/>
              <a:gd name="T14" fmla="*/ 7 w 601"/>
              <a:gd name="T15" fmla="*/ 240 h 601"/>
              <a:gd name="T16" fmla="*/ 7 w 601"/>
              <a:gd name="T17" fmla="*/ 360 h 601"/>
              <a:gd name="T18" fmla="*/ 49 w 601"/>
              <a:gd name="T19" fmla="*/ 473 h 601"/>
              <a:gd name="T20" fmla="*/ 134 w 601"/>
              <a:gd name="T21" fmla="*/ 551 h 601"/>
              <a:gd name="T22" fmla="*/ 240 w 601"/>
              <a:gd name="T23" fmla="*/ 593 h 601"/>
              <a:gd name="T24" fmla="*/ 360 w 601"/>
              <a:gd name="T25" fmla="*/ 593 h 601"/>
              <a:gd name="T26" fmla="*/ 473 w 601"/>
              <a:gd name="T27" fmla="*/ 551 h 601"/>
              <a:gd name="T28" fmla="*/ 551 w 601"/>
              <a:gd name="T29" fmla="*/ 473 h 601"/>
              <a:gd name="T30" fmla="*/ 593 w 601"/>
              <a:gd name="T31" fmla="*/ 360 h 601"/>
              <a:gd name="T32" fmla="*/ 593 w 601"/>
              <a:gd name="T33" fmla="*/ 240 h 601"/>
              <a:gd name="T34" fmla="*/ 558 w 601"/>
              <a:gd name="T35" fmla="*/ 297 h 601"/>
              <a:gd name="T36" fmla="*/ 374 w 601"/>
              <a:gd name="T37" fmla="*/ 275 h 601"/>
              <a:gd name="T38" fmla="*/ 501 w 601"/>
              <a:gd name="T39" fmla="*/ 141 h 601"/>
              <a:gd name="T40" fmla="*/ 473 w 601"/>
              <a:gd name="T41" fmla="*/ 106 h 601"/>
              <a:gd name="T42" fmla="*/ 339 w 601"/>
              <a:gd name="T43" fmla="*/ 205 h 601"/>
              <a:gd name="T44" fmla="*/ 304 w 601"/>
              <a:gd name="T45" fmla="*/ 42 h 601"/>
              <a:gd name="T46" fmla="*/ 240 w 601"/>
              <a:gd name="T47" fmla="*/ 49 h 601"/>
              <a:gd name="T48" fmla="*/ 190 w 601"/>
              <a:gd name="T49" fmla="*/ 71 h 601"/>
              <a:gd name="T50" fmla="*/ 289 w 601"/>
              <a:gd name="T51" fmla="*/ 219 h 601"/>
              <a:gd name="T52" fmla="*/ 190 w 601"/>
              <a:gd name="T53" fmla="*/ 71 h 601"/>
              <a:gd name="T54" fmla="*/ 42 w 601"/>
              <a:gd name="T55" fmla="*/ 304 h 601"/>
              <a:gd name="T56" fmla="*/ 311 w 601"/>
              <a:gd name="T57" fmla="*/ 254 h 601"/>
              <a:gd name="T58" fmla="*/ 318 w 601"/>
              <a:gd name="T59" fmla="*/ 304 h 601"/>
              <a:gd name="T60" fmla="*/ 113 w 601"/>
              <a:gd name="T61" fmla="*/ 473 h 601"/>
              <a:gd name="T62" fmla="*/ 304 w 601"/>
              <a:gd name="T63" fmla="*/ 558 h 601"/>
              <a:gd name="T64" fmla="*/ 134 w 601"/>
              <a:gd name="T65" fmla="*/ 502 h 601"/>
              <a:gd name="T66" fmla="*/ 346 w 601"/>
              <a:gd name="T67" fmla="*/ 346 h 601"/>
              <a:gd name="T68" fmla="*/ 402 w 601"/>
              <a:gd name="T69" fmla="*/ 537 h 601"/>
              <a:gd name="T70" fmla="*/ 445 w 601"/>
              <a:gd name="T71" fmla="*/ 516 h 601"/>
              <a:gd name="T72" fmla="*/ 395 w 601"/>
              <a:gd name="T73" fmla="*/ 332 h 601"/>
              <a:gd name="T74" fmla="*/ 445 w 601"/>
              <a:gd name="T75" fmla="*/ 516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1" h="601">
                <a:moveTo>
                  <a:pt x="593" y="240"/>
                </a:moveTo>
                <a:lnTo>
                  <a:pt x="593" y="240"/>
                </a:lnTo>
                <a:cubicBezTo>
                  <a:pt x="593" y="219"/>
                  <a:pt x="586" y="205"/>
                  <a:pt x="579" y="184"/>
                </a:cubicBezTo>
                <a:cubicBezTo>
                  <a:pt x="572" y="169"/>
                  <a:pt x="565" y="148"/>
                  <a:pt x="551" y="134"/>
                </a:cubicBezTo>
                <a:cubicBezTo>
                  <a:pt x="544" y="120"/>
                  <a:pt x="530" y="99"/>
                  <a:pt x="515" y="85"/>
                </a:cubicBezTo>
                <a:cubicBezTo>
                  <a:pt x="501" y="78"/>
                  <a:pt x="487" y="63"/>
                  <a:pt x="473" y="49"/>
                </a:cubicBezTo>
                <a:cubicBezTo>
                  <a:pt x="452" y="42"/>
                  <a:pt x="438" y="28"/>
                  <a:pt x="417" y="21"/>
                </a:cubicBezTo>
                <a:cubicBezTo>
                  <a:pt x="402" y="14"/>
                  <a:pt x="381" y="7"/>
                  <a:pt x="360" y="7"/>
                </a:cubicBezTo>
                <a:cubicBezTo>
                  <a:pt x="339" y="0"/>
                  <a:pt x="325" y="0"/>
                  <a:pt x="304" y="0"/>
                </a:cubicBezTo>
                <a:cubicBezTo>
                  <a:pt x="282" y="0"/>
                  <a:pt x="261" y="0"/>
                  <a:pt x="240" y="7"/>
                </a:cubicBezTo>
                <a:cubicBezTo>
                  <a:pt x="219" y="7"/>
                  <a:pt x="204" y="14"/>
                  <a:pt x="183" y="21"/>
                </a:cubicBezTo>
                <a:cubicBezTo>
                  <a:pt x="169" y="28"/>
                  <a:pt x="148" y="42"/>
                  <a:pt x="134" y="49"/>
                </a:cubicBezTo>
                <a:cubicBezTo>
                  <a:pt x="120" y="63"/>
                  <a:pt x="99" y="78"/>
                  <a:pt x="84" y="85"/>
                </a:cubicBezTo>
                <a:cubicBezTo>
                  <a:pt x="77" y="99"/>
                  <a:pt x="63" y="120"/>
                  <a:pt x="49" y="134"/>
                </a:cubicBezTo>
                <a:cubicBezTo>
                  <a:pt x="42" y="148"/>
                  <a:pt x="28" y="169"/>
                  <a:pt x="21" y="184"/>
                </a:cubicBezTo>
                <a:cubicBezTo>
                  <a:pt x="14" y="205"/>
                  <a:pt x="7" y="219"/>
                  <a:pt x="7" y="240"/>
                </a:cubicBezTo>
                <a:cubicBezTo>
                  <a:pt x="0" y="261"/>
                  <a:pt x="0" y="282"/>
                  <a:pt x="0" y="304"/>
                </a:cubicBezTo>
                <a:cubicBezTo>
                  <a:pt x="0" y="325"/>
                  <a:pt x="0" y="339"/>
                  <a:pt x="7" y="360"/>
                </a:cubicBezTo>
                <a:cubicBezTo>
                  <a:pt x="7" y="382"/>
                  <a:pt x="14" y="403"/>
                  <a:pt x="21" y="417"/>
                </a:cubicBezTo>
                <a:cubicBezTo>
                  <a:pt x="28" y="438"/>
                  <a:pt x="42" y="452"/>
                  <a:pt x="49" y="473"/>
                </a:cubicBezTo>
                <a:cubicBezTo>
                  <a:pt x="63" y="487"/>
                  <a:pt x="77" y="502"/>
                  <a:pt x="84" y="516"/>
                </a:cubicBezTo>
                <a:cubicBezTo>
                  <a:pt x="99" y="530"/>
                  <a:pt x="120" y="544"/>
                  <a:pt x="134" y="551"/>
                </a:cubicBezTo>
                <a:cubicBezTo>
                  <a:pt x="148" y="565"/>
                  <a:pt x="169" y="572"/>
                  <a:pt x="183" y="579"/>
                </a:cubicBezTo>
                <a:cubicBezTo>
                  <a:pt x="204" y="586"/>
                  <a:pt x="219" y="593"/>
                  <a:pt x="240" y="593"/>
                </a:cubicBezTo>
                <a:cubicBezTo>
                  <a:pt x="261" y="600"/>
                  <a:pt x="282" y="600"/>
                  <a:pt x="304" y="600"/>
                </a:cubicBezTo>
                <a:cubicBezTo>
                  <a:pt x="325" y="600"/>
                  <a:pt x="339" y="600"/>
                  <a:pt x="360" y="593"/>
                </a:cubicBezTo>
                <a:cubicBezTo>
                  <a:pt x="381" y="593"/>
                  <a:pt x="402" y="586"/>
                  <a:pt x="417" y="579"/>
                </a:cubicBezTo>
                <a:cubicBezTo>
                  <a:pt x="438" y="572"/>
                  <a:pt x="452" y="565"/>
                  <a:pt x="473" y="551"/>
                </a:cubicBezTo>
                <a:cubicBezTo>
                  <a:pt x="487" y="544"/>
                  <a:pt x="501" y="530"/>
                  <a:pt x="515" y="516"/>
                </a:cubicBezTo>
                <a:cubicBezTo>
                  <a:pt x="530" y="502"/>
                  <a:pt x="544" y="487"/>
                  <a:pt x="551" y="473"/>
                </a:cubicBezTo>
                <a:cubicBezTo>
                  <a:pt x="565" y="452"/>
                  <a:pt x="572" y="438"/>
                  <a:pt x="579" y="417"/>
                </a:cubicBezTo>
                <a:cubicBezTo>
                  <a:pt x="586" y="403"/>
                  <a:pt x="593" y="382"/>
                  <a:pt x="593" y="360"/>
                </a:cubicBezTo>
                <a:cubicBezTo>
                  <a:pt x="600" y="339"/>
                  <a:pt x="600" y="325"/>
                  <a:pt x="600" y="304"/>
                </a:cubicBezTo>
                <a:cubicBezTo>
                  <a:pt x="600" y="282"/>
                  <a:pt x="600" y="261"/>
                  <a:pt x="593" y="240"/>
                </a:cubicBezTo>
                <a:close/>
                <a:moveTo>
                  <a:pt x="558" y="297"/>
                </a:moveTo>
                <a:lnTo>
                  <a:pt x="558" y="297"/>
                </a:lnTo>
                <a:cubicBezTo>
                  <a:pt x="558" y="297"/>
                  <a:pt x="466" y="282"/>
                  <a:pt x="381" y="289"/>
                </a:cubicBezTo>
                <a:cubicBezTo>
                  <a:pt x="374" y="282"/>
                  <a:pt x="374" y="282"/>
                  <a:pt x="374" y="275"/>
                </a:cubicBezTo>
                <a:cubicBezTo>
                  <a:pt x="367" y="261"/>
                  <a:pt x="360" y="254"/>
                  <a:pt x="360" y="240"/>
                </a:cubicBezTo>
                <a:cubicBezTo>
                  <a:pt x="459" y="198"/>
                  <a:pt x="501" y="141"/>
                  <a:pt x="501" y="141"/>
                </a:cubicBezTo>
                <a:cubicBezTo>
                  <a:pt x="537" y="184"/>
                  <a:pt x="558" y="240"/>
                  <a:pt x="558" y="297"/>
                </a:cubicBezTo>
                <a:close/>
                <a:moveTo>
                  <a:pt x="473" y="106"/>
                </a:moveTo>
                <a:lnTo>
                  <a:pt x="473" y="106"/>
                </a:lnTo>
                <a:cubicBezTo>
                  <a:pt x="473" y="106"/>
                  <a:pt x="431" y="162"/>
                  <a:pt x="339" y="205"/>
                </a:cubicBezTo>
                <a:cubicBezTo>
                  <a:pt x="289" y="120"/>
                  <a:pt x="247" y="56"/>
                  <a:pt x="240" y="49"/>
                </a:cubicBezTo>
                <a:cubicBezTo>
                  <a:pt x="261" y="49"/>
                  <a:pt x="282" y="42"/>
                  <a:pt x="304" y="42"/>
                </a:cubicBezTo>
                <a:cubicBezTo>
                  <a:pt x="367" y="42"/>
                  <a:pt x="424" y="71"/>
                  <a:pt x="473" y="106"/>
                </a:cubicBezTo>
                <a:close/>
                <a:moveTo>
                  <a:pt x="240" y="49"/>
                </a:moveTo>
                <a:lnTo>
                  <a:pt x="240" y="49"/>
                </a:lnTo>
                <a:close/>
                <a:moveTo>
                  <a:pt x="190" y="71"/>
                </a:moveTo>
                <a:lnTo>
                  <a:pt x="190" y="71"/>
                </a:lnTo>
                <a:cubicBezTo>
                  <a:pt x="197" y="71"/>
                  <a:pt x="240" y="134"/>
                  <a:pt x="289" y="219"/>
                </a:cubicBezTo>
                <a:cubicBezTo>
                  <a:pt x="162" y="247"/>
                  <a:pt x="56" y="247"/>
                  <a:pt x="49" y="247"/>
                </a:cubicBezTo>
                <a:cubicBezTo>
                  <a:pt x="63" y="169"/>
                  <a:pt x="120" y="106"/>
                  <a:pt x="190" y="71"/>
                </a:cubicBezTo>
                <a:close/>
                <a:moveTo>
                  <a:pt x="42" y="304"/>
                </a:moveTo>
                <a:lnTo>
                  <a:pt x="42" y="304"/>
                </a:lnTo>
                <a:cubicBezTo>
                  <a:pt x="42" y="297"/>
                  <a:pt x="42" y="297"/>
                  <a:pt x="42" y="297"/>
                </a:cubicBezTo>
                <a:cubicBezTo>
                  <a:pt x="49" y="297"/>
                  <a:pt x="176" y="297"/>
                  <a:pt x="311" y="254"/>
                </a:cubicBezTo>
                <a:cubicBezTo>
                  <a:pt x="318" y="268"/>
                  <a:pt x="325" y="282"/>
                  <a:pt x="332" y="304"/>
                </a:cubicBezTo>
                <a:cubicBezTo>
                  <a:pt x="325" y="304"/>
                  <a:pt x="325" y="304"/>
                  <a:pt x="318" y="304"/>
                </a:cubicBezTo>
                <a:cubicBezTo>
                  <a:pt x="183" y="346"/>
                  <a:pt x="113" y="473"/>
                  <a:pt x="113" y="473"/>
                </a:cubicBezTo>
                <a:lnTo>
                  <a:pt x="113" y="473"/>
                </a:lnTo>
                <a:cubicBezTo>
                  <a:pt x="70" y="431"/>
                  <a:pt x="42" y="367"/>
                  <a:pt x="42" y="304"/>
                </a:cubicBezTo>
                <a:close/>
                <a:moveTo>
                  <a:pt x="304" y="558"/>
                </a:moveTo>
                <a:lnTo>
                  <a:pt x="304" y="558"/>
                </a:lnTo>
                <a:cubicBezTo>
                  <a:pt x="240" y="558"/>
                  <a:pt x="183" y="537"/>
                  <a:pt x="134" y="502"/>
                </a:cubicBezTo>
                <a:cubicBezTo>
                  <a:pt x="141" y="502"/>
                  <a:pt x="141" y="502"/>
                  <a:pt x="141" y="502"/>
                </a:cubicBezTo>
                <a:cubicBezTo>
                  <a:pt x="141" y="502"/>
                  <a:pt x="190" y="396"/>
                  <a:pt x="346" y="346"/>
                </a:cubicBezTo>
                <a:lnTo>
                  <a:pt x="346" y="346"/>
                </a:lnTo>
                <a:cubicBezTo>
                  <a:pt x="381" y="438"/>
                  <a:pt x="395" y="516"/>
                  <a:pt x="402" y="537"/>
                </a:cubicBezTo>
                <a:cubicBezTo>
                  <a:pt x="374" y="551"/>
                  <a:pt x="339" y="558"/>
                  <a:pt x="304" y="558"/>
                </a:cubicBezTo>
                <a:close/>
                <a:moveTo>
                  <a:pt x="445" y="516"/>
                </a:moveTo>
                <a:lnTo>
                  <a:pt x="445" y="516"/>
                </a:lnTo>
                <a:cubicBezTo>
                  <a:pt x="445" y="502"/>
                  <a:pt x="431" y="424"/>
                  <a:pt x="395" y="332"/>
                </a:cubicBezTo>
                <a:cubicBezTo>
                  <a:pt x="480" y="318"/>
                  <a:pt x="551" y="339"/>
                  <a:pt x="558" y="339"/>
                </a:cubicBezTo>
                <a:cubicBezTo>
                  <a:pt x="544" y="417"/>
                  <a:pt x="501" y="473"/>
                  <a:pt x="445" y="51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7" name="Freeform 25"/>
          <p:cNvSpPr>
            <a:spLocks noChangeArrowheads="1"/>
          </p:cNvSpPr>
          <p:nvPr/>
        </p:nvSpPr>
        <p:spPr bwMode="auto">
          <a:xfrm>
            <a:off x="20513626" y="4847170"/>
            <a:ext cx="579814" cy="491067"/>
          </a:xfrm>
          <a:custGeom>
            <a:avLst/>
            <a:gdLst>
              <a:gd name="T0" fmla="*/ 21 w 602"/>
              <a:gd name="T1" fmla="*/ 509 h 510"/>
              <a:gd name="T2" fmla="*/ 21 w 602"/>
              <a:gd name="T3" fmla="*/ 509 h 510"/>
              <a:gd name="T4" fmla="*/ 580 w 602"/>
              <a:gd name="T5" fmla="*/ 509 h 510"/>
              <a:gd name="T6" fmla="*/ 601 w 602"/>
              <a:gd name="T7" fmla="*/ 488 h 510"/>
              <a:gd name="T8" fmla="*/ 601 w 602"/>
              <a:gd name="T9" fmla="*/ 481 h 510"/>
              <a:gd name="T10" fmla="*/ 580 w 602"/>
              <a:gd name="T11" fmla="*/ 452 h 510"/>
              <a:gd name="T12" fmla="*/ 21 w 602"/>
              <a:gd name="T13" fmla="*/ 452 h 510"/>
              <a:gd name="T14" fmla="*/ 0 w 602"/>
              <a:gd name="T15" fmla="*/ 481 h 510"/>
              <a:gd name="T16" fmla="*/ 0 w 602"/>
              <a:gd name="T17" fmla="*/ 488 h 510"/>
              <a:gd name="T18" fmla="*/ 21 w 602"/>
              <a:gd name="T19" fmla="*/ 509 h 510"/>
              <a:gd name="T20" fmla="*/ 113 w 602"/>
              <a:gd name="T21" fmla="*/ 424 h 510"/>
              <a:gd name="T22" fmla="*/ 113 w 602"/>
              <a:gd name="T23" fmla="*/ 424 h 510"/>
              <a:gd name="T24" fmla="*/ 170 w 602"/>
              <a:gd name="T25" fmla="*/ 424 h 510"/>
              <a:gd name="T26" fmla="*/ 198 w 602"/>
              <a:gd name="T27" fmla="*/ 396 h 510"/>
              <a:gd name="T28" fmla="*/ 198 w 602"/>
              <a:gd name="T29" fmla="*/ 28 h 510"/>
              <a:gd name="T30" fmla="*/ 170 w 602"/>
              <a:gd name="T31" fmla="*/ 0 h 510"/>
              <a:gd name="T32" fmla="*/ 113 w 602"/>
              <a:gd name="T33" fmla="*/ 0 h 510"/>
              <a:gd name="T34" fmla="*/ 85 w 602"/>
              <a:gd name="T35" fmla="*/ 28 h 510"/>
              <a:gd name="T36" fmla="*/ 85 w 602"/>
              <a:gd name="T37" fmla="*/ 396 h 510"/>
              <a:gd name="T38" fmla="*/ 113 w 602"/>
              <a:gd name="T39" fmla="*/ 424 h 510"/>
              <a:gd name="T40" fmla="*/ 269 w 602"/>
              <a:gd name="T41" fmla="*/ 424 h 510"/>
              <a:gd name="T42" fmla="*/ 269 w 602"/>
              <a:gd name="T43" fmla="*/ 424 h 510"/>
              <a:gd name="T44" fmla="*/ 325 w 602"/>
              <a:gd name="T45" fmla="*/ 424 h 510"/>
              <a:gd name="T46" fmla="*/ 353 w 602"/>
              <a:gd name="T47" fmla="*/ 396 h 510"/>
              <a:gd name="T48" fmla="*/ 353 w 602"/>
              <a:gd name="T49" fmla="*/ 163 h 510"/>
              <a:gd name="T50" fmla="*/ 325 w 602"/>
              <a:gd name="T51" fmla="*/ 134 h 510"/>
              <a:gd name="T52" fmla="*/ 269 w 602"/>
              <a:gd name="T53" fmla="*/ 134 h 510"/>
              <a:gd name="T54" fmla="*/ 240 w 602"/>
              <a:gd name="T55" fmla="*/ 163 h 510"/>
              <a:gd name="T56" fmla="*/ 240 w 602"/>
              <a:gd name="T57" fmla="*/ 396 h 510"/>
              <a:gd name="T58" fmla="*/ 269 w 602"/>
              <a:gd name="T59" fmla="*/ 424 h 510"/>
              <a:gd name="T60" fmla="*/ 431 w 602"/>
              <a:gd name="T61" fmla="*/ 424 h 510"/>
              <a:gd name="T62" fmla="*/ 431 w 602"/>
              <a:gd name="T63" fmla="*/ 424 h 510"/>
              <a:gd name="T64" fmla="*/ 488 w 602"/>
              <a:gd name="T65" fmla="*/ 424 h 510"/>
              <a:gd name="T66" fmla="*/ 516 w 602"/>
              <a:gd name="T67" fmla="*/ 396 h 510"/>
              <a:gd name="T68" fmla="*/ 516 w 602"/>
              <a:gd name="T69" fmla="*/ 297 h 510"/>
              <a:gd name="T70" fmla="*/ 488 w 602"/>
              <a:gd name="T71" fmla="*/ 269 h 510"/>
              <a:gd name="T72" fmla="*/ 431 w 602"/>
              <a:gd name="T73" fmla="*/ 269 h 510"/>
              <a:gd name="T74" fmla="*/ 403 w 602"/>
              <a:gd name="T75" fmla="*/ 297 h 510"/>
              <a:gd name="T76" fmla="*/ 403 w 602"/>
              <a:gd name="T77" fmla="*/ 396 h 510"/>
              <a:gd name="T78" fmla="*/ 431 w 602"/>
              <a:gd name="T79"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10">
                <a:moveTo>
                  <a:pt x="21" y="509"/>
                </a:moveTo>
                <a:lnTo>
                  <a:pt x="21" y="509"/>
                </a:lnTo>
                <a:cubicBezTo>
                  <a:pt x="580" y="509"/>
                  <a:pt x="580" y="509"/>
                  <a:pt x="580" y="509"/>
                </a:cubicBezTo>
                <a:cubicBezTo>
                  <a:pt x="594" y="509"/>
                  <a:pt x="601" y="502"/>
                  <a:pt x="601" y="488"/>
                </a:cubicBezTo>
                <a:cubicBezTo>
                  <a:pt x="601" y="481"/>
                  <a:pt x="601" y="481"/>
                  <a:pt x="601" y="481"/>
                </a:cubicBezTo>
                <a:cubicBezTo>
                  <a:pt x="601" y="467"/>
                  <a:pt x="594" y="452"/>
                  <a:pt x="580" y="452"/>
                </a:cubicBezTo>
                <a:cubicBezTo>
                  <a:pt x="21" y="452"/>
                  <a:pt x="21" y="452"/>
                  <a:pt x="21" y="452"/>
                </a:cubicBezTo>
                <a:cubicBezTo>
                  <a:pt x="7" y="452"/>
                  <a:pt x="0" y="467"/>
                  <a:pt x="0" y="481"/>
                </a:cubicBezTo>
                <a:cubicBezTo>
                  <a:pt x="0" y="488"/>
                  <a:pt x="0" y="488"/>
                  <a:pt x="0" y="488"/>
                </a:cubicBezTo>
                <a:cubicBezTo>
                  <a:pt x="0" y="502"/>
                  <a:pt x="7" y="509"/>
                  <a:pt x="21" y="509"/>
                </a:cubicBezTo>
                <a:close/>
                <a:moveTo>
                  <a:pt x="113" y="424"/>
                </a:moveTo>
                <a:lnTo>
                  <a:pt x="113" y="424"/>
                </a:lnTo>
                <a:cubicBezTo>
                  <a:pt x="170" y="424"/>
                  <a:pt x="170" y="424"/>
                  <a:pt x="170" y="424"/>
                </a:cubicBezTo>
                <a:cubicBezTo>
                  <a:pt x="184" y="424"/>
                  <a:pt x="198" y="417"/>
                  <a:pt x="198" y="396"/>
                </a:cubicBezTo>
                <a:cubicBezTo>
                  <a:pt x="198" y="28"/>
                  <a:pt x="198" y="28"/>
                  <a:pt x="198" y="28"/>
                </a:cubicBezTo>
                <a:cubicBezTo>
                  <a:pt x="198" y="14"/>
                  <a:pt x="184" y="0"/>
                  <a:pt x="170" y="0"/>
                </a:cubicBezTo>
                <a:cubicBezTo>
                  <a:pt x="113" y="0"/>
                  <a:pt x="113" y="0"/>
                  <a:pt x="113" y="0"/>
                </a:cubicBezTo>
                <a:cubicBezTo>
                  <a:pt x="92" y="0"/>
                  <a:pt x="85" y="14"/>
                  <a:pt x="85" y="28"/>
                </a:cubicBezTo>
                <a:cubicBezTo>
                  <a:pt x="85" y="396"/>
                  <a:pt x="85" y="396"/>
                  <a:pt x="85" y="396"/>
                </a:cubicBezTo>
                <a:cubicBezTo>
                  <a:pt x="85" y="417"/>
                  <a:pt x="92" y="424"/>
                  <a:pt x="113" y="424"/>
                </a:cubicBezTo>
                <a:close/>
                <a:moveTo>
                  <a:pt x="269" y="424"/>
                </a:moveTo>
                <a:lnTo>
                  <a:pt x="269" y="424"/>
                </a:lnTo>
                <a:cubicBezTo>
                  <a:pt x="325" y="424"/>
                  <a:pt x="325" y="424"/>
                  <a:pt x="325" y="424"/>
                </a:cubicBezTo>
                <a:cubicBezTo>
                  <a:pt x="346" y="424"/>
                  <a:pt x="353" y="417"/>
                  <a:pt x="353" y="396"/>
                </a:cubicBezTo>
                <a:cubicBezTo>
                  <a:pt x="353" y="163"/>
                  <a:pt x="353" y="163"/>
                  <a:pt x="353" y="163"/>
                </a:cubicBezTo>
                <a:cubicBezTo>
                  <a:pt x="353" y="149"/>
                  <a:pt x="346" y="134"/>
                  <a:pt x="325" y="134"/>
                </a:cubicBezTo>
                <a:cubicBezTo>
                  <a:pt x="269" y="134"/>
                  <a:pt x="269" y="134"/>
                  <a:pt x="269" y="134"/>
                </a:cubicBezTo>
                <a:cubicBezTo>
                  <a:pt x="255" y="134"/>
                  <a:pt x="240" y="149"/>
                  <a:pt x="240" y="163"/>
                </a:cubicBezTo>
                <a:cubicBezTo>
                  <a:pt x="240" y="396"/>
                  <a:pt x="240" y="396"/>
                  <a:pt x="240" y="396"/>
                </a:cubicBezTo>
                <a:cubicBezTo>
                  <a:pt x="240" y="417"/>
                  <a:pt x="255" y="424"/>
                  <a:pt x="269" y="424"/>
                </a:cubicBezTo>
                <a:close/>
                <a:moveTo>
                  <a:pt x="431" y="424"/>
                </a:moveTo>
                <a:lnTo>
                  <a:pt x="431" y="424"/>
                </a:lnTo>
                <a:cubicBezTo>
                  <a:pt x="488" y="424"/>
                  <a:pt x="488" y="424"/>
                  <a:pt x="488" y="424"/>
                </a:cubicBezTo>
                <a:cubicBezTo>
                  <a:pt x="502" y="424"/>
                  <a:pt x="516" y="417"/>
                  <a:pt x="516" y="396"/>
                </a:cubicBezTo>
                <a:cubicBezTo>
                  <a:pt x="516" y="297"/>
                  <a:pt x="516" y="297"/>
                  <a:pt x="516" y="297"/>
                </a:cubicBezTo>
                <a:cubicBezTo>
                  <a:pt x="516" y="276"/>
                  <a:pt x="502" y="269"/>
                  <a:pt x="488" y="269"/>
                </a:cubicBezTo>
                <a:cubicBezTo>
                  <a:pt x="431" y="269"/>
                  <a:pt x="431" y="269"/>
                  <a:pt x="431" y="269"/>
                </a:cubicBezTo>
                <a:cubicBezTo>
                  <a:pt x="417" y="269"/>
                  <a:pt x="403" y="276"/>
                  <a:pt x="403" y="297"/>
                </a:cubicBezTo>
                <a:cubicBezTo>
                  <a:pt x="403" y="396"/>
                  <a:pt x="403" y="396"/>
                  <a:pt x="403" y="396"/>
                </a:cubicBezTo>
                <a:cubicBezTo>
                  <a:pt x="403" y="417"/>
                  <a:pt x="417" y="424"/>
                  <a:pt x="431"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8" name="Freeform 26"/>
          <p:cNvSpPr>
            <a:spLocks noChangeArrowheads="1"/>
          </p:cNvSpPr>
          <p:nvPr/>
        </p:nvSpPr>
        <p:spPr bwMode="auto">
          <a:xfrm>
            <a:off x="19493658" y="4847170"/>
            <a:ext cx="584048" cy="491067"/>
          </a:xfrm>
          <a:custGeom>
            <a:avLst/>
            <a:gdLst>
              <a:gd name="T0" fmla="*/ 579 w 609"/>
              <a:gd name="T1" fmla="*/ 509 h 510"/>
              <a:gd name="T2" fmla="*/ 579 w 609"/>
              <a:gd name="T3" fmla="*/ 509 h 510"/>
              <a:gd name="T4" fmla="*/ 28 w 609"/>
              <a:gd name="T5" fmla="*/ 509 h 510"/>
              <a:gd name="T6" fmla="*/ 0 w 609"/>
              <a:gd name="T7" fmla="*/ 488 h 510"/>
              <a:gd name="T8" fmla="*/ 0 w 609"/>
              <a:gd name="T9" fmla="*/ 481 h 510"/>
              <a:gd name="T10" fmla="*/ 28 w 609"/>
              <a:gd name="T11" fmla="*/ 452 h 510"/>
              <a:gd name="T12" fmla="*/ 579 w 609"/>
              <a:gd name="T13" fmla="*/ 452 h 510"/>
              <a:gd name="T14" fmla="*/ 608 w 609"/>
              <a:gd name="T15" fmla="*/ 481 h 510"/>
              <a:gd name="T16" fmla="*/ 608 w 609"/>
              <a:gd name="T17" fmla="*/ 488 h 510"/>
              <a:gd name="T18" fmla="*/ 579 w 609"/>
              <a:gd name="T19" fmla="*/ 509 h 510"/>
              <a:gd name="T20" fmla="*/ 523 w 609"/>
              <a:gd name="T21" fmla="*/ 396 h 510"/>
              <a:gd name="T22" fmla="*/ 523 w 609"/>
              <a:gd name="T23" fmla="*/ 396 h 510"/>
              <a:gd name="T24" fmla="*/ 495 w 609"/>
              <a:gd name="T25" fmla="*/ 424 h 510"/>
              <a:gd name="T26" fmla="*/ 438 w 609"/>
              <a:gd name="T27" fmla="*/ 424 h 510"/>
              <a:gd name="T28" fmla="*/ 410 w 609"/>
              <a:gd name="T29" fmla="*/ 396 h 510"/>
              <a:gd name="T30" fmla="*/ 410 w 609"/>
              <a:gd name="T31" fmla="*/ 198 h 510"/>
              <a:gd name="T32" fmla="*/ 410 w 609"/>
              <a:gd name="T33" fmla="*/ 198 h 510"/>
              <a:gd name="T34" fmla="*/ 410 w 609"/>
              <a:gd name="T35" fmla="*/ 141 h 510"/>
              <a:gd name="T36" fmla="*/ 438 w 609"/>
              <a:gd name="T37" fmla="*/ 113 h 510"/>
              <a:gd name="T38" fmla="*/ 495 w 609"/>
              <a:gd name="T39" fmla="*/ 113 h 510"/>
              <a:gd name="T40" fmla="*/ 523 w 609"/>
              <a:gd name="T41" fmla="*/ 141 h 510"/>
              <a:gd name="T42" fmla="*/ 523 w 609"/>
              <a:gd name="T43" fmla="*/ 339 h 510"/>
              <a:gd name="T44" fmla="*/ 523 w 609"/>
              <a:gd name="T45" fmla="*/ 339 h 510"/>
              <a:gd name="T46" fmla="*/ 523 w 609"/>
              <a:gd name="T47" fmla="*/ 396 h 510"/>
              <a:gd name="T48" fmla="*/ 332 w 609"/>
              <a:gd name="T49" fmla="*/ 424 h 510"/>
              <a:gd name="T50" fmla="*/ 332 w 609"/>
              <a:gd name="T51" fmla="*/ 424 h 510"/>
              <a:gd name="T52" fmla="*/ 276 w 609"/>
              <a:gd name="T53" fmla="*/ 424 h 510"/>
              <a:gd name="T54" fmla="*/ 247 w 609"/>
              <a:gd name="T55" fmla="*/ 396 h 510"/>
              <a:gd name="T56" fmla="*/ 247 w 609"/>
              <a:gd name="T57" fmla="*/ 339 h 510"/>
              <a:gd name="T58" fmla="*/ 247 w 609"/>
              <a:gd name="T59" fmla="*/ 85 h 510"/>
              <a:gd name="T60" fmla="*/ 247 w 609"/>
              <a:gd name="T61" fmla="*/ 28 h 510"/>
              <a:gd name="T62" fmla="*/ 276 w 609"/>
              <a:gd name="T63" fmla="*/ 0 h 510"/>
              <a:gd name="T64" fmla="*/ 332 w 609"/>
              <a:gd name="T65" fmla="*/ 0 h 510"/>
              <a:gd name="T66" fmla="*/ 360 w 609"/>
              <a:gd name="T67" fmla="*/ 28 h 510"/>
              <a:gd name="T68" fmla="*/ 360 w 609"/>
              <a:gd name="T69" fmla="*/ 85 h 510"/>
              <a:gd name="T70" fmla="*/ 360 w 609"/>
              <a:gd name="T71" fmla="*/ 339 h 510"/>
              <a:gd name="T72" fmla="*/ 360 w 609"/>
              <a:gd name="T73" fmla="*/ 396 h 510"/>
              <a:gd name="T74" fmla="*/ 332 w 609"/>
              <a:gd name="T75" fmla="*/ 424 h 510"/>
              <a:gd name="T76" fmla="*/ 169 w 609"/>
              <a:gd name="T77" fmla="*/ 424 h 510"/>
              <a:gd name="T78" fmla="*/ 169 w 609"/>
              <a:gd name="T79" fmla="*/ 424 h 510"/>
              <a:gd name="T80" fmla="*/ 113 w 609"/>
              <a:gd name="T81" fmla="*/ 424 h 510"/>
              <a:gd name="T82" fmla="*/ 85 w 609"/>
              <a:gd name="T83" fmla="*/ 396 h 510"/>
              <a:gd name="T84" fmla="*/ 85 w 609"/>
              <a:gd name="T85" fmla="*/ 339 h 510"/>
              <a:gd name="T86" fmla="*/ 85 w 609"/>
              <a:gd name="T87" fmla="*/ 339 h 510"/>
              <a:gd name="T88" fmla="*/ 85 w 609"/>
              <a:gd name="T89" fmla="*/ 283 h 510"/>
              <a:gd name="T90" fmla="*/ 113 w 609"/>
              <a:gd name="T91" fmla="*/ 254 h 510"/>
              <a:gd name="T92" fmla="*/ 169 w 609"/>
              <a:gd name="T93" fmla="*/ 254 h 510"/>
              <a:gd name="T94" fmla="*/ 198 w 609"/>
              <a:gd name="T95" fmla="*/ 283 h 510"/>
              <a:gd name="T96" fmla="*/ 198 w 609"/>
              <a:gd name="T97" fmla="*/ 339 h 510"/>
              <a:gd name="T98" fmla="*/ 198 w 609"/>
              <a:gd name="T99" fmla="*/ 339 h 510"/>
              <a:gd name="T100" fmla="*/ 198 w 609"/>
              <a:gd name="T101" fmla="*/ 396 h 510"/>
              <a:gd name="T102" fmla="*/ 169 w 609"/>
              <a:gd name="T103"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9" h="510">
                <a:moveTo>
                  <a:pt x="579" y="509"/>
                </a:moveTo>
                <a:lnTo>
                  <a:pt x="579" y="509"/>
                </a:lnTo>
                <a:cubicBezTo>
                  <a:pt x="28" y="509"/>
                  <a:pt x="28" y="509"/>
                  <a:pt x="28" y="509"/>
                </a:cubicBezTo>
                <a:cubicBezTo>
                  <a:pt x="14" y="509"/>
                  <a:pt x="0" y="502"/>
                  <a:pt x="0" y="488"/>
                </a:cubicBezTo>
                <a:cubicBezTo>
                  <a:pt x="0" y="481"/>
                  <a:pt x="0" y="481"/>
                  <a:pt x="0" y="481"/>
                </a:cubicBezTo>
                <a:cubicBezTo>
                  <a:pt x="0" y="467"/>
                  <a:pt x="14" y="452"/>
                  <a:pt x="28" y="452"/>
                </a:cubicBezTo>
                <a:cubicBezTo>
                  <a:pt x="579" y="452"/>
                  <a:pt x="579" y="452"/>
                  <a:pt x="579" y="452"/>
                </a:cubicBezTo>
                <a:cubicBezTo>
                  <a:pt x="594" y="452"/>
                  <a:pt x="608" y="467"/>
                  <a:pt x="608" y="481"/>
                </a:cubicBezTo>
                <a:cubicBezTo>
                  <a:pt x="608" y="488"/>
                  <a:pt x="608" y="488"/>
                  <a:pt x="608" y="488"/>
                </a:cubicBezTo>
                <a:cubicBezTo>
                  <a:pt x="608" y="502"/>
                  <a:pt x="594" y="509"/>
                  <a:pt x="579" y="509"/>
                </a:cubicBezTo>
                <a:close/>
                <a:moveTo>
                  <a:pt x="523" y="396"/>
                </a:moveTo>
                <a:lnTo>
                  <a:pt x="523" y="396"/>
                </a:lnTo>
                <a:cubicBezTo>
                  <a:pt x="523" y="417"/>
                  <a:pt x="509" y="424"/>
                  <a:pt x="495" y="424"/>
                </a:cubicBezTo>
                <a:cubicBezTo>
                  <a:pt x="438" y="424"/>
                  <a:pt x="438" y="424"/>
                  <a:pt x="438" y="424"/>
                </a:cubicBezTo>
                <a:cubicBezTo>
                  <a:pt x="417" y="424"/>
                  <a:pt x="410" y="417"/>
                  <a:pt x="410" y="396"/>
                </a:cubicBezTo>
                <a:cubicBezTo>
                  <a:pt x="410" y="198"/>
                  <a:pt x="410" y="198"/>
                  <a:pt x="410" y="198"/>
                </a:cubicBezTo>
                <a:lnTo>
                  <a:pt x="410" y="198"/>
                </a:lnTo>
                <a:cubicBezTo>
                  <a:pt x="410" y="141"/>
                  <a:pt x="410" y="141"/>
                  <a:pt x="410" y="141"/>
                </a:cubicBezTo>
                <a:cubicBezTo>
                  <a:pt x="410" y="127"/>
                  <a:pt x="417" y="113"/>
                  <a:pt x="438" y="113"/>
                </a:cubicBezTo>
                <a:cubicBezTo>
                  <a:pt x="495" y="113"/>
                  <a:pt x="495" y="113"/>
                  <a:pt x="495" y="113"/>
                </a:cubicBezTo>
                <a:cubicBezTo>
                  <a:pt x="509" y="113"/>
                  <a:pt x="523" y="127"/>
                  <a:pt x="523" y="141"/>
                </a:cubicBezTo>
                <a:cubicBezTo>
                  <a:pt x="523" y="339"/>
                  <a:pt x="523" y="339"/>
                  <a:pt x="523" y="339"/>
                </a:cubicBezTo>
                <a:lnTo>
                  <a:pt x="523" y="339"/>
                </a:lnTo>
                <a:lnTo>
                  <a:pt x="523" y="396"/>
                </a:lnTo>
                <a:close/>
                <a:moveTo>
                  <a:pt x="332" y="424"/>
                </a:moveTo>
                <a:lnTo>
                  <a:pt x="332" y="424"/>
                </a:lnTo>
                <a:cubicBezTo>
                  <a:pt x="276" y="424"/>
                  <a:pt x="276" y="424"/>
                  <a:pt x="276" y="424"/>
                </a:cubicBezTo>
                <a:cubicBezTo>
                  <a:pt x="262" y="424"/>
                  <a:pt x="247" y="417"/>
                  <a:pt x="247" y="396"/>
                </a:cubicBezTo>
                <a:cubicBezTo>
                  <a:pt x="247" y="339"/>
                  <a:pt x="247" y="339"/>
                  <a:pt x="247" y="339"/>
                </a:cubicBezTo>
                <a:cubicBezTo>
                  <a:pt x="247" y="85"/>
                  <a:pt x="247" y="85"/>
                  <a:pt x="247" y="85"/>
                </a:cubicBezTo>
                <a:cubicBezTo>
                  <a:pt x="247" y="28"/>
                  <a:pt x="247" y="28"/>
                  <a:pt x="247" y="28"/>
                </a:cubicBezTo>
                <a:cubicBezTo>
                  <a:pt x="247" y="14"/>
                  <a:pt x="262" y="0"/>
                  <a:pt x="276" y="0"/>
                </a:cubicBezTo>
                <a:cubicBezTo>
                  <a:pt x="332" y="0"/>
                  <a:pt x="332" y="0"/>
                  <a:pt x="332" y="0"/>
                </a:cubicBezTo>
                <a:cubicBezTo>
                  <a:pt x="346" y="0"/>
                  <a:pt x="360" y="14"/>
                  <a:pt x="360" y="28"/>
                </a:cubicBezTo>
                <a:cubicBezTo>
                  <a:pt x="360" y="85"/>
                  <a:pt x="360" y="85"/>
                  <a:pt x="360" y="85"/>
                </a:cubicBezTo>
                <a:cubicBezTo>
                  <a:pt x="360" y="339"/>
                  <a:pt x="360" y="339"/>
                  <a:pt x="360" y="339"/>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339"/>
                  <a:pt x="85" y="339"/>
                  <a:pt x="85" y="339"/>
                </a:cubicBezTo>
                <a:lnTo>
                  <a:pt x="85" y="339"/>
                </a:lnTo>
                <a:cubicBezTo>
                  <a:pt x="85" y="283"/>
                  <a:pt x="85" y="283"/>
                  <a:pt x="85" y="283"/>
                </a:cubicBezTo>
                <a:cubicBezTo>
                  <a:pt x="85" y="269"/>
                  <a:pt x="99" y="254"/>
                  <a:pt x="113" y="254"/>
                </a:cubicBezTo>
                <a:cubicBezTo>
                  <a:pt x="169" y="254"/>
                  <a:pt x="169" y="254"/>
                  <a:pt x="169" y="254"/>
                </a:cubicBezTo>
                <a:cubicBezTo>
                  <a:pt x="191" y="254"/>
                  <a:pt x="198" y="269"/>
                  <a:pt x="198" y="283"/>
                </a:cubicBezTo>
                <a:cubicBezTo>
                  <a:pt x="198" y="339"/>
                  <a:pt x="198" y="339"/>
                  <a:pt x="198" y="339"/>
                </a:cubicBezTo>
                <a:lnTo>
                  <a:pt x="198" y="339"/>
                </a:lnTo>
                <a:cubicBezTo>
                  <a:pt x="198" y="396"/>
                  <a:pt x="198" y="396"/>
                  <a:pt x="198" y="396"/>
                </a:cubicBezTo>
                <a:cubicBezTo>
                  <a:pt x="198" y="417"/>
                  <a:pt x="191" y="424"/>
                  <a:pt x="169"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89" name="Freeform 27"/>
          <p:cNvSpPr>
            <a:spLocks noChangeArrowheads="1"/>
          </p:cNvSpPr>
          <p:nvPr/>
        </p:nvSpPr>
        <p:spPr bwMode="auto">
          <a:xfrm>
            <a:off x="18486388" y="4847170"/>
            <a:ext cx="579817" cy="491067"/>
          </a:xfrm>
          <a:custGeom>
            <a:avLst/>
            <a:gdLst>
              <a:gd name="T0" fmla="*/ 579 w 602"/>
              <a:gd name="T1" fmla="*/ 509 h 510"/>
              <a:gd name="T2" fmla="*/ 579 w 602"/>
              <a:gd name="T3" fmla="*/ 509 h 510"/>
              <a:gd name="T4" fmla="*/ 21 w 602"/>
              <a:gd name="T5" fmla="*/ 509 h 510"/>
              <a:gd name="T6" fmla="*/ 0 w 602"/>
              <a:gd name="T7" fmla="*/ 488 h 510"/>
              <a:gd name="T8" fmla="*/ 0 w 602"/>
              <a:gd name="T9" fmla="*/ 481 h 510"/>
              <a:gd name="T10" fmla="*/ 21 w 602"/>
              <a:gd name="T11" fmla="*/ 452 h 510"/>
              <a:gd name="T12" fmla="*/ 579 w 602"/>
              <a:gd name="T13" fmla="*/ 452 h 510"/>
              <a:gd name="T14" fmla="*/ 601 w 602"/>
              <a:gd name="T15" fmla="*/ 481 h 510"/>
              <a:gd name="T16" fmla="*/ 601 w 602"/>
              <a:gd name="T17" fmla="*/ 488 h 510"/>
              <a:gd name="T18" fmla="*/ 579 w 602"/>
              <a:gd name="T19" fmla="*/ 509 h 510"/>
              <a:gd name="T20" fmla="*/ 487 w 602"/>
              <a:gd name="T21" fmla="*/ 424 h 510"/>
              <a:gd name="T22" fmla="*/ 487 w 602"/>
              <a:gd name="T23" fmla="*/ 424 h 510"/>
              <a:gd name="T24" fmla="*/ 431 w 602"/>
              <a:gd name="T25" fmla="*/ 424 h 510"/>
              <a:gd name="T26" fmla="*/ 403 w 602"/>
              <a:gd name="T27" fmla="*/ 396 h 510"/>
              <a:gd name="T28" fmla="*/ 403 w 602"/>
              <a:gd name="T29" fmla="*/ 28 h 510"/>
              <a:gd name="T30" fmla="*/ 431 w 602"/>
              <a:gd name="T31" fmla="*/ 0 h 510"/>
              <a:gd name="T32" fmla="*/ 487 w 602"/>
              <a:gd name="T33" fmla="*/ 0 h 510"/>
              <a:gd name="T34" fmla="*/ 516 w 602"/>
              <a:gd name="T35" fmla="*/ 28 h 510"/>
              <a:gd name="T36" fmla="*/ 516 w 602"/>
              <a:gd name="T37" fmla="*/ 396 h 510"/>
              <a:gd name="T38" fmla="*/ 487 w 602"/>
              <a:gd name="T39" fmla="*/ 424 h 510"/>
              <a:gd name="T40" fmla="*/ 332 w 602"/>
              <a:gd name="T41" fmla="*/ 424 h 510"/>
              <a:gd name="T42" fmla="*/ 332 w 602"/>
              <a:gd name="T43" fmla="*/ 424 h 510"/>
              <a:gd name="T44" fmla="*/ 276 w 602"/>
              <a:gd name="T45" fmla="*/ 424 h 510"/>
              <a:gd name="T46" fmla="*/ 247 w 602"/>
              <a:gd name="T47" fmla="*/ 396 h 510"/>
              <a:gd name="T48" fmla="*/ 247 w 602"/>
              <a:gd name="T49" fmla="*/ 163 h 510"/>
              <a:gd name="T50" fmla="*/ 276 w 602"/>
              <a:gd name="T51" fmla="*/ 134 h 510"/>
              <a:gd name="T52" fmla="*/ 332 w 602"/>
              <a:gd name="T53" fmla="*/ 134 h 510"/>
              <a:gd name="T54" fmla="*/ 360 w 602"/>
              <a:gd name="T55" fmla="*/ 163 h 510"/>
              <a:gd name="T56" fmla="*/ 360 w 602"/>
              <a:gd name="T57" fmla="*/ 396 h 510"/>
              <a:gd name="T58" fmla="*/ 332 w 602"/>
              <a:gd name="T59" fmla="*/ 424 h 510"/>
              <a:gd name="T60" fmla="*/ 169 w 602"/>
              <a:gd name="T61" fmla="*/ 424 h 510"/>
              <a:gd name="T62" fmla="*/ 169 w 602"/>
              <a:gd name="T63" fmla="*/ 424 h 510"/>
              <a:gd name="T64" fmla="*/ 113 w 602"/>
              <a:gd name="T65" fmla="*/ 424 h 510"/>
              <a:gd name="T66" fmla="*/ 85 w 602"/>
              <a:gd name="T67" fmla="*/ 396 h 510"/>
              <a:gd name="T68" fmla="*/ 85 w 602"/>
              <a:gd name="T69" fmla="*/ 297 h 510"/>
              <a:gd name="T70" fmla="*/ 113 w 602"/>
              <a:gd name="T71" fmla="*/ 269 h 510"/>
              <a:gd name="T72" fmla="*/ 169 w 602"/>
              <a:gd name="T73" fmla="*/ 269 h 510"/>
              <a:gd name="T74" fmla="*/ 198 w 602"/>
              <a:gd name="T75" fmla="*/ 297 h 510"/>
              <a:gd name="T76" fmla="*/ 198 w 602"/>
              <a:gd name="T77" fmla="*/ 396 h 510"/>
              <a:gd name="T78" fmla="*/ 169 w 602"/>
              <a:gd name="T79" fmla="*/ 424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2" h="51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0" name="Freeform 28"/>
          <p:cNvSpPr>
            <a:spLocks noChangeArrowheads="1"/>
          </p:cNvSpPr>
          <p:nvPr/>
        </p:nvSpPr>
        <p:spPr bwMode="auto">
          <a:xfrm>
            <a:off x="17529904" y="4902202"/>
            <a:ext cx="469780" cy="381000"/>
          </a:xfrm>
          <a:custGeom>
            <a:avLst/>
            <a:gdLst>
              <a:gd name="T0" fmla="*/ 467 w 489"/>
              <a:gd name="T1" fmla="*/ 396 h 397"/>
              <a:gd name="T2" fmla="*/ 467 w 489"/>
              <a:gd name="T3" fmla="*/ 396 h 397"/>
              <a:gd name="T4" fmla="*/ 248 w 489"/>
              <a:gd name="T5" fmla="*/ 396 h 397"/>
              <a:gd name="T6" fmla="*/ 227 w 489"/>
              <a:gd name="T7" fmla="*/ 375 h 397"/>
              <a:gd name="T8" fmla="*/ 227 w 489"/>
              <a:gd name="T9" fmla="*/ 368 h 397"/>
              <a:gd name="T10" fmla="*/ 248 w 489"/>
              <a:gd name="T11" fmla="*/ 340 h 397"/>
              <a:gd name="T12" fmla="*/ 467 w 489"/>
              <a:gd name="T13" fmla="*/ 340 h 397"/>
              <a:gd name="T14" fmla="*/ 488 w 489"/>
              <a:gd name="T15" fmla="*/ 368 h 397"/>
              <a:gd name="T16" fmla="*/ 488 w 489"/>
              <a:gd name="T17" fmla="*/ 375 h 397"/>
              <a:gd name="T18" fmla="*/ 467 w 489"/>
              <a:gd name="T19" fmla="*/ 396 h 397"/>
              <a:gd name="T20" fmla="*/ 212 w 489"/>
              <a:gd name="T21" fmla="*/ 220 h 397"/>
              <a:gd name="T22" fmla="*/ 212 w 489"/>
              <a:gd name="T23" fmla="*/ 220 h 397"/>
              <a:gd name="T24" fmla="*/ 212 w 489"/>
              <a:gd name="T25" fmla="*/ 220 h 397"/>
              <a:gd name="T26" fmla="*/ 43 w 489"/>
              <a:gd name="T27" fmla="*/ 389 h 397"/>
              <a:gd name="T28" fmla="*/ 43 w 489"/>
              <a:gd name="T29" fmla="*/ 389 h 397"/>
              <a:gd name="T30" fmla="*/ 29 w 489"/>
              <a:gd name="T31" fmla="*/ 396 h 397"/>
              <a:gd name="T32" fmla="*/ 0 w 489"/>
              <a:gd name="T33" fmla="*/ 368 h 397"/>
              <a:gd name="T34" fmla="*/ 7 w 489"/>
              <a:gd name="T35" fmla="*/ 354 h 397"/>
              <a:gd name="T36" fmla="*/ 7 w 489"/>
              <a:gd name="T37" fmla="*/ 354 h 397"/>
              <a:gd name="T38" fmla="*/ 156 w 489"/>
              <a:gd name="T39" fmla="*/ 198 h 397"/>
              <a:gd name="T40" fmla="*/ 7 w 489"/>
              <a:gd name="T41" fmla="*/ 50 h 397"/>
              <a:gd name="T42" fmla="*/ 0 w 489"/>
              <a:gd name="T43" fmla="*/ 29 h 397"/>
              <a:gd name="T44" fmla="*/ 29 w 489"/>
              <a:gd name="T45" fmla="*/ 0 h 397"/>
              <a:gd name="T46" fmla="*/ 43 w 489"/>
              <a:gd name="T47" fmla="*/ 8 h 397"/>
              <a:gd name="T48" fmla="*/ 43 w 489"/>
              <a:gd name="T49" fmla="*/ 8 h 397"/>
              <a:gd name="T50" fmla="*/ 212 w 489"/>
              <a:gd name="T51" fmla="*/ 177 h 397"/>
              <a:gd name="T52" fmla="*/ 212 w 489"/>
              <a:gd name="T53" fmla="*/ 177 h 397"/>
              <a:gd name="T54" fmla="*/ 227 w 489"/>
              <a:gd name="T55" fmla="*/ 198 h 397"/>
              <a:gd name="T56" fmla="*/ 227 w 489"/>
              <a:gd name="T57" fmla="*/ 198 h 397"/>
              <a:gd name="T58" fmla="*/ 227 w 489"/>
              <a:gd name="T59" fmla="*/ 198 h 397"/>
              <a:gd name="T60" fmla="*/ 212 w 489"/>
              <a:gd name="T61" fmla="*/ 22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9" h="397">
                <a:moveTo>
                  <a:pt x="467" y="396"/>
                </a:moveTo>
                <a:lnTo>
                  <a:pt x="467" y="396"/>
                </a:lnTo>
                <a:cubicBezTo>
                  <a:pt x="248" y="396"/>
                  <a:pt x="248" y="396"/>
                  <a:pt x="248" y="396"/>
                </a:cubicBezTo>
                <a:cubicBezTo>
                  <a:pt x="234" y="396"/>
                  <a:pt x="227" y="389"/>
                  <a:pt x="227" y="375"/>
                </a:cubicBezTo>
                <a:cubicBezTo>
                  <a:pt x="227" y="368"/>
                  <a:pt x="227" y="368"/>
                  <a:pt x="227" y="368"/>
                </a:cubicBezTo>
                <a:cubicBezTo>
                  <a:pt x="227" y="354"/>
                  <a:pt x="234" y="340"/>
                  <a:pt x="248" y="340"/>
                </a:cubicBezTo>
                <a:cubicBezTo>
                  <a:pt x="467" y="340"/>
                  <a:pt x="467" y="340"/>
                  <a:pt x="467" y="340"/>
                </a:cubicBezTo>
                <a:cubicBezTo>
                  <a:pt x="481" y="340"/>
                  <a:pt x="488" y="354"/>
                  <a:pt x="488" y="368"/>
                </a:cubicBezTo>
                <a:cubicBezTo>
                  <a:pt x="488" y="375"/>
                  <a:pt x="488" y="375"/>
                  <a:pt x="488" y="375"/>
                </a:cubicBezTo>
                <a:cubicBezTo>
                  <a:pt x="488" y="389"/>
                  <a:pt x="481" y="396"/>
                  <a:pt x="467" y="396"/>
                </a:cubicBezTo>
                <a:close/>
                <a:moveTo>
                  <a:pt x="212" y="220"/>
                </a:moveTo>
                <a:lnTo>
                  <a:pt x="212" y="220"/>
                </a:lnTo>
                <a:lnTo>
                  <a:pt x="212" y="220"/>
                </a:lnTo>
                <a:cubicBezTo>
                  <a:pt x="43" y="389"/>
                  <a:pt x="43" y="389"/>
                  <a:pt x="43" y="389"/>
                </a:cubicBezTo>
                <a:lnTo>
                  <a:pt x="43" y="389"/>
                </a:lnTo>
                <a:cubicBezTo>
                  <a:pt x="43" y="396"/>
                  <a:pt x="36" y="396"/>
                  <a:pt x="29" y="396"/>
                </a:cubicBezTo>
                <a:cubicBezTo>
                  <a:pt x="7" y="396"/>
                  <a:pt x="0" y="389"/>
                  <a:pt x="0" y="368"/>
                </a:cubicBezTo>
                <a:cubicBezTo>
                  <a:pt x="0" y="361"/>
                  <a:pt x="0" y="354"/>
                  <a:pt x="7" y="354"/>
                </a:cubicBezTo>
                <a:lnTo>
                  <a:pt x="7" y="354"/>
                </a:lnTo>
                <a:cubicBezTo>
                  <a:pt x="156" y="198"/>
                  <a:pt x="156" y="198"/>
                  <a:pt x="156" y="198"/>
                </a:cubicBezTo>
                <a:cubicBezTo>
                  <a:pt x="7" y="50"/>
                  <a:pt x="7" y="50"/>
                  <a:pt x="7" y="50"/>
                </a:cubicBezTo>
                <a:cubicBezTo>
                  <a:pt x="0" y="50"/>
                  <a:pt x="0" y="43"/>
                  <a:pt x="0" y="29"/>
                </a:cubicBezTo>
                <a:cubicBezTo>
                  <a:pt x="0" y="15"/>
                  <a:pt x="7" y="0"/>
                  <a:pt x="29" y="0"/>
                </a:cubicBezTo>
                <a:cubicBezTo>
                  <a:pt x="36" y="0"/>
                  <a:pt x="43" y="8"/>
                  <a:pt x="43" y="8"/>
                </a:cubicBezTo>
                <a:lnTo>
                  <a:pt x="43" y="8"/>
                </a:lnTo>
                <a:cubicBezTo>
                  <a:pt x="212" y="177"/>
                  <a:pt x="212" y="177"/>
                  <a:pt x="212" y="177"/>
                </a:cubicBezTo>
                <a:lnTo>
                  <a:pt x="212" y="177"/>
                </a:lnTo>
                <a:cubicBezTo>
                  <a:pt x="220" y="184"/>
                  <a:pt x="227" y="191"/>
                  <a:pt x="227" y="198"/>
                </a:cubicBezTo>
                <a:lnTo>
                  <a:pt x="227" y="198"/>
                </a:lnTo>
                <a:lnTo>
                  <a:pt x="227" y="198"/>
                </a:lnTo>
                <a:cubicBezTo>
                  <a:pt x="227" y="206"/>
                  <a:pt x="220" y="213"/>
                  <a:pt x="212" y="220"/>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1" name="Freeform 29"/>
          <p:cNvSpPr>
            <a:spLocks noChangeArrowheads="1"/>
          </p:cNvSpPr>
          <p:nvPr/>
        </p:nvSpPr>
        <p:spPr bwMode="auto">
          <a:xfrm>
            <a:off x="16454915" y="4931836"/>
            <a:ext cx="584048" cy="325965"/>
          </a:xfrm>
          <a:custGeom>
            <a:avLst/>
            <a:gdLst>
              <a:gd name="T0" fmla="*/ 579 w 608"/>
              <a:gd name="T1" fmla="*/ 56 h 340"/>
              <a:gd name="T2" fmla="*/ 579 w 608"/>
              <a:gd name="T3" fmla="*/ 56 h 340"/>
              <a:gd name="T4" fmla="*/ 297 w 608"/>
              <a:gd name="T5" fmla="*/ 56 h 340"/>
              <a:gd name="T6" fmla="*/ 268 w 608"/>
              <a:gd name="T7" fmla="*/ 28 h 340"/>
              <a:gd name="T8" fmla="*/ 297 w 608"/>
              <a:gd name="T9" fmla="*/ 0 h 340"/>
              <a:gd name="T10" fmla="*/ 579 w 608"/>
              <a:gd name="T11" fmla="*/ 0 h 340"/>
              <a:gd name="T12" fmla="*/ 607 w 608"/>
              <a:gd name="T13" fmla="*/ 28 h 340"/>
              <a:gd name="T14" fmla="*/ 579 w 608"/>
              <a:gd name="T15" fmla="*/ 56 h 340"/>
              <a:gd name="T16" fmla="*/ 579 w 608"/>
              <a:gd name="T17" fmla="*/ 282 h 340"/>
              <a:gd name="T18" fmla="*/ 579 w 608"/>
              <a:gd name="T19" fmla="*/ 282 h 340"/>
              <a:gd name="T20" fmla="*/ 607 w 608"/>
              <a:gd name="T21" fmla="*/ 311 h 340"/>
              <a:gd name="T22" fmla="*/ 579 w 608"/>
              <a:gd name="T23" fmla="*/ 339 h 340"/>
              <a:gd name="T24" fmla="*/ 297 w 608"/>
              <a:gd name="T25" fmla="*/ 339 h 340"/>
              <a:gd name="T26" fmla="*/ 268 w 608"/>
              <a:gd name="T27" fmla="*/ 325 h 340"/>
              <a:gd name="T28" fmla="*/ 268 w 608"/>
              <a:gd name="T29" fmla="*/ 325 h 340"/>
              <a:gd name="T30" fmla="*/ 99 w 608"/>
              <a:gd name="T31" fmla="*/ 56 h 340"/>
              <a:gd name="T32" fmla="*/ 28 w 608"/>
              <a:gd name="T33" fmla="*/ 56 h 340"/>
              <a:gd name="T34" fmla="*/ 0 w 608"/>
              <a:gd name="T35" fmla="*/ 28 h 340"/>
              <a:gd name="T36" fmla="*/ 28 w 608"/>
              <a:gd name="T37" fmla="*/ 0 h 340"/>
              <a:gd name="T38" fmla="*/ 113 w 608"/>
              <a:gd name="T39" fmla="*/ 0 h 340"/>
              <a:gd name="T40" fmla="*/ 113 w 608"/>
              <a:gd name="T41" fmla="*/ 0 h 340"/>
              <a:gd name="T42" fmla="*/ 141 w 608"/>
              <a:gd name="T43" fmla="*/ 14 h 340"/>
              <a:gd name="T44" fmla="*/ 141 w 608"/>
              <a:gd name="T45" fmla="*/ 14 h 340"/>
              <a:gd name="T46" fmla="*/ 311 w 608"/>
              <a:gd name="T47" fmla="*/ 282 h 340"/>
              <a:gd name="T48" fmla="*/ 579 w 608"/>
              <a:gd name="T49" fmla="*/ 282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8" h="340">
                <a:moveTo>
                  <a:pt x="579" y="56"/>
                </a:moveTo>
                <a:lnTo>
                  <a:pt x="579" y="56"/>
                </a:lnTo>
                <a:cubicBezTo>
                  <a:pt x="297" y="56"/>
                  <a:pt x="297" y="56"/>
                  <a:pt x="297" y="56"/>
                </a:cubicBezTo>
                <a:cubicBezTo>
                  <a:pt x="275" y="56"/>
                  <a:pt x="268" y="49"/>
                  <a:pt x="268" y="28"/>
                </a:cubicBezTo>
                <a:cubicBezTo>
                  <a:pt x="268" y="14"/>
                  <a:pt x="275" y="0"/>
                  <a:pt x="297" y="0"/>
                </a:cubicBezTo>
                <a:cubicBezTo>
                  <a:pt x="579" y="0"/>
                  <a:pt x="579" y="0"/>
                  <a:pt x="579" y="0"/>
                </a:cubicBezTo>
                <a:cubicBezTo>
                  <a:pt x="593" y="0"/>
                  <a:pt x="607" y="14"/>
                  <a:pt x="607" y="28"/>
                </a:cubicBezTo>
                <a:cubicBezTo>
                  <a:pt x="607" y="49"/>
                  <a:pt x="593" y="56"/>
                  <a:pt x="579" y="56"/>
                </a:cubicBezTo>
                <a:close/>
                <a:moveTo>
                  <a:pt x="579" y="282"/>
                </a:moveTo>
                <a:lnTo>
                  <a:pt x="579" y="282"/>
                </a:lnTo>
                <a:cubicBezTo>
                  <a:pt x="593" y="282"/>
                  <a:pt x="607" y="297"/>
                  <a:pt x="607" y="311"/>
                </a:cubicBezTo>
                <a:cubicBezTo>
                  <a:pt x="607" y="332"/>
                  <a:pt x="593" y="339"/>
                  <a:pt x="579" y="339"/>
                </a:cubicBezTo>
                <a:cubicBezTo>
                  <a:pt x="297" y="339"/>
                  <a:pt x="297" y="339"/>
                  <a:pt x="297" y="339"/>
                </a:cubicBezTo>
                <a:cubicBezTo>
                  <a:pt x="282" y="339"/>
                  <a:pt x="275" y="339"/>
                  <a:pt x="268" y="325"/>
                </a:cubicBezTo>
                <a:lnTo>
                  <a:pt x="268" y="325"/>
                </a:lnTo>
                <a:cubicBezTo>
                  <a:pt x="99" y="56"/>
                  <a:pt x="99" y="56"/>
                  <a:pt x="99" y="56"/>
                </a:cubicBezTo>
                <a:cubicBezTo>
                  <a:pt x="28" y="56"/>
                  <a:pt x="28" y="56"/>
                  <a:pt x="28" y="56"/>
                </a:cubicBezTo>
                <a:cubicBezTo>
                  <a:pt x="14" y="56"/>
                  <a:pt x="0" y="49"/>
                  <a:pt x="0" y="28"/>
                </a:cubicBezTo>
                <a:cubicBezTo>
                  <a:pt x="0" y="14"/>
                  <a:pt x="14" y="0"/>
                  <a:pt x="28" y="0"/>
                </a:cubicBezTo>
                <a:cubicBezTo>
                  <a:pt x="113" y="0"/>
                  <a:pt x="113" y="0"/>
                  <a:pt x="113" y="0"/>
                </a:cubicBezTo>
                <a:lnTo>
                  <a:pt x="113" y="0"/>
                </a:lnTo>
                <a:cubicBezTo>
                  <a:pt x="127" y="0"/>
                  <a:pt x="134" y="7"/>
                  <a:pt x="141" y="14"/>
                </a:cubicBezTo>
                <a:lnTo>
                  <a:pt x="141" y="14"/>
                </a:lnTo>
                <a:cubicBezTo>
                  <a:pt x="311" y="282"/>
                  <a:pt x="311" y="282"/>
                  <a:pt x="311" y="282"/>
                </a:cubicBezTo>
                <a:lnTo>
                  <a:pt x="579" y="282"/>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2" name="Freeform 30"/>
          <p:cNvSpPr>
            <a:spLocks noChangeArrowheads="1"/>
          </p:cNvSpPr>
          <p:nvPr/>
        </p:nvSpPr>
        <p:spPr bwMode="auto">
          <a:xfrm>
            <a:off x="15451879" y="4817535"/>
            <a:ext cx="562884" cy="563035"/>
          </a:xfrm>
          <a:custGeom>
            <a:avLst/>
            <a:gdLst>
              <a:gd name="T0" fmla="*/ 473 w 587"/>
              <a:gd name="T1" fmla="*/ 226 h 587"/>
              <a:gd name="T2" fmla="*/ 473 w 587"/>
              <a:gd name="T3" fmla="*/ 226 h 587"/>
              <a:gd name="T4" fmla="*/ 417 w 587"/>
              <a:gd name="T5" fmla="*/ 226 h 587"/>
              <a:gd name="T6" fmla="*/ 417 w 587"/>
              <a:gd name="T7" fmla="*/ 360 h 587"/>
              <a:gd name="T8" fmla="*/ 473 w 587"/>
              <a:gd name="T9" fmla="*/ 360 h 587"/>
              <a:gd name="T10" fmla="*/ 586 w 587"/>
              <a:gd name="T11" fmla="*/ 473 h 587"/>
              <a:gd name="T12" fmla="*/ 473 w 587"/>
              <a:gd name="T13" fmla="*/ 586 h 587"/>
              <a:gd name="T14" fmla="*/ 360 w 587"/>
              <a:gd name="T15" fmla="*/ 473 h 587"/>
              <a:gd name="T16" fmla="*/ 360 w 587"/>
              <a:gd name="T17" fmla="*/ 417 h 587"/>
              <a:gd name="T18" fmla="*/ 226 w 587"/>
              <a:gd name="T19" fmla="*/ 417 h 587"/>
              <a:gd name="T20" fmla="*/ 226 w 587"/>
              <a:gd name="T21" fmla="*/ 473 h 587"/>
              <a:gd name="T22" fmla="*/ 113 w 587"/>
              <a:gd name="T23" fmla="*/ 586 h 587"/>
              <a:gd name="T24" fmla="*/ 0 w 587"/>
              <a:gd name="T25" fmla="*/ 473 h 587"/>
              <a:gd name="T26" fmla="*/ 113 w 587"/>
              <a:gd name="T27" fmla="*/ 360 h 587"/>
              <a:gd name="T28" fmla="*/ 169 w 587"/>
              <a:gd name="T29" fmla="*/ 360 h 587"/>
              <a:gd name="T30" fmla="*/ 169 w 587"/>
              <a:gd name="T31" fmla="*/ 226 h 587"/>
              <a:gd name="T32" fmla="*/ 113 w 587"/>
              <a:gd name="T33" fmla="*/ 226 h 587"/>
              <a:gd name="T34" fmla="*/ 0 w 587"/>
              <a:gd name="T35" fmla="*/ 113 h 587"/>
              <a:gd name="T36" fmla="*/ 113 w 587"/>
              <a:gd name="T37" fmla="*/ 0 h 587"/>
              <a:gd name="T38" fmla="*/ 226 w 587"/>
              <a:gd name="T39" fmla="*/ 113 h 587"/>
              <a:gd name="T40" fmla="*/ 226 w 587"/>
              <a:gd name="T41" fmla="*/ 169 h 587"/>
              <a:gd name="T42" fmla="*/ 360 w 587"/>
              <a:gd name="T43" fmla="*/ 169 h 587"/>
              <a:gd name="T44" fmla="*/ 360 w 587"/>
              <a:gd name="T45" fmla="*/ 113 h 587"/>
              <a:gd name="T46" fmla="*/ 473 w 587"/>
              <a:gd name="T47" fmla="*/ 0 h 587"/>
              <a:gd name="T48" fmla="*/ 586 w 587"/>
              <a:gd name="T49" fmla="*/ 113 h 587"/>
              <a:gd name="T50" fmla="*/ 473 w 587"/>
              <a:gd name="T51" fmla="*/ 226 h 587"/>
              <a:gd name="T52" fmla="*/ 417 w 587"/>
              <a:gd name="T53" fmla="*/ 473 h 587"/>
              <a:gd name="T54" fmla="*/ 417 w 587"/>
              <a:gd name="T55" fmla="*/ 473 h 587"/>
              <a:gd name="T56" fmla="*/ 473 w 587"/>
              <a:gd name="T57" fmla="*/ 530 h 587"/>
              <a:gd name="T58" fmla="*/ 530 w 587"/>
              <a:gd name="T59" fmla="*/ 473 h 587"/>
              <a:gd name="T60" fmla="*/ 480 w 587"/>
              <a:gd name="T61" fmla="*/ 417 h 587"/>
              <a:gd name="T62" fmla="*/ 480 w 587"/>
              <a:gd name="T63" fmla="*/ 417 h 587"/>
              <a:gd name="T64" fmla="*/ 417 w 587"/>
              <a:gd name="T65" fmla="*/ 417 h 587"/>
              <a:gd name="T66" fmla="*/ 417 w 587"/>
              <a:gd name="T67" fmla="*/ 473 h 587"/>
              <a:gd name="T68" fmla="*/ 169 w 587"/>
              <a:gd name="T69" fmla="*/ 113 h 587"/>
              <a:gd name="T70" fmla="*/ 169 w 587"/>
              <a:gd name="T71" fmla="*/ 113 h 587"/>
              <a:gd name="T72" fmla="*/ 113 w 587"/>
              <a:gd name="T73" fmla="*/ 56 h 587"/>
              <a:gd name="T74" fmla="*/ 56 w 587"/>
              <a:gd name="T75" fmla="*/ 113 h 587"/>
              <a:gd name="T76" fmla="*/ 113 w 587"/>
              <a:gd name="T77" fmla="*/ 169 h 587"/>
              <a:gd name="T78" fmla="*/ 169 w 587"/>
              <a:gd name="T79" fmla="*/ 169 h 587"/>
              <a:gd name="T80" fmla="*/ 169 w 587"/>
              <a:gd name="T81" fmla="*/ 113 h 587"/>
              <a:gd name="T82" fmla="*/ 56 w 587"/>
              <a:gd name="T83" fmla="*/ 473 h 587"/>
              <a:gd name="T84" fmla="*/ 56 w 587"/>
              <a:gd name="T85" fmla="*/ 473 h 587"/>
              <a:gd name="T86" fmla="*/ 113 w 587"/>
              <a:gd name="T87" fmla="*/ 530 h 587"/>
              <a:gd name="T88" fmla="*/ 169 w 587"/>
              <a:gd name="T89" fmla="*/ 473 h 587"/>
              <a:gd name="T90" fmla="*/ 169 w 587"/>
              <a:gd name="T91" fmla="*/ 417 h 587"/>
              <a:gd name="T92" fmla="*/ 113 w 587"/>
              <a:gd name="T93" fmla="*/ 417 h 587"/>
              <a:gd name="T94" fmla="*/ 56 w 587"/>
              <a:gd name="T95" fmla="*/ 473 h 587"/>
              <a:gd name="T96" fmla="*/ 360 w 587"/>
              <a:gd name="T97" fmla="*/ 226 h 587"/>
              <a:gd name="T98" fmla="*/ 360 w 587"/>
              <a:gd name="T99" fmla="*/ 226 h 587"/>
              <a:gd name="T100" fmla="*/ 226 w 587"/>
              <a:gd name="T101" fmla="*/ 226 h 587"/>
              <a:gd name="T102" fmla="*/ 226 w 587"/>
              <a:gd name="T103" fmla="*/ 360 h 587"/>
              <a:gd name="T104" fmla="*/ 360 w 587"/>
              <a:gd name="T105" fmla="*/ 360 h 587"/>
              <a:gd name="T106" fmla="*/ 360 w 587"/>
              <a:gd name="T107" fmla="*/ 226 h 587"/>
              <a:gd name="T108" fmla="*/ 473 w 587"/>
              <a:gd name="T109" fmla="*/ 56 h 587"/>
              <a:gd name="T110" fmla="*/ 473 w 587"/>
              <a:gd name="T111" fmla="*/ 56 h 587"/>
              <a:gd name="T112" fmla="*/ 417 w 587"/>
              <a:gd name="T113" fmla="*/ 113 h 587"/>
              <a:gd name="T114" fmla="*/ 417 w 587"/>
              <a:gd name="T115" fmla="*/ 169 h 587"/>
              <a:gd name="T116" fmla="*/ 473 w 587"/>
              <a:gd name="T117" fmla="*/ 169 h 587"/>
              <a:gd name="T118" fmla="*/ 530 w 587"/>
              <a:gd name="T119" fmla="*/ 113 h 587"/>
              <a:gd name="T120" fmla="*/ 473 w 587"/>
              <a:gd name="T121" fmla="*/ 56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 h="587">
                <a:moveTo>
                  <a:pt x="473" y="226"/>
                </a:moveTo>
                <a:lnTo>
                  <a:pt x="473" y="226"/>
                </a:lnTo>
                <a:cubicBezTo>
                  <a:pt x="417" y="226"/>
                  <a:pt x="417" y="226"/>
                  <a:pt x="417" y="226"/>
                </a:cubicBezTo>
                <a:cubicBezTo>
                  <a:pt x="417" y="360"/>
                  <a:pt x="417" y="360"/>
                  <a:pt x="417" y="360"/>
                </a:cubicBezTo>
                <a:cubicBezTo>
                  <a:pt x="473" y="360"/>
                  <a:pt x="473" y="360"/>
                  <a:pt x="473" y="360"/>
                </a:cubicBezTo>
                <a:cubicBezTo>
                  <a:pt x="537" y="360"/>
                  <a:pt x="586" y="410"/>
                  <a:pt x="586" y="473"/>
                </a:cubicBezTo>
                <a:cubicBezTo>
                  <a:pt x="586" y="537"/>
                  <a:pt x="537" y="586"/>
                  <a:pt x="473" y="586"/>
                </a:cubicBezTo>
                <a:cubicBezTo>
                  <a:pt x="410" y="586"/>
                  <a:pt x="360" y="537"/>
                  <a:pt x="360" y="473"/>
                </a:cubicBezTo>
                <a:cubicBezTo>
                  <a:pt x="360" y="417"/>
                  <a:pt x="360" y="417"/>
                  <a:pt x="360" y="417"/>
                </a:cubicBezTo>
                <a:cubicBezTo>
                  <a:pt x="226" y="417"/>
                  <a:pt x="226" y="417"/>
                  <a:pt x="226" y="417"/>
                </a:cubicBezTo>
                <a:cubicBezTo>
                  <a:pt x="226" y="473"/>
                  <a:pt x="226" y="473"/>
                  <a:pt x="226" y="473"/>
                </a:cubicBezTo>
                <a:cubicBezTo>
                  <a:pt x="226" y="537"/>
                  <a:pt x="176" y="586"/>
                  <a:pt x="113" y="586"/>
                </a:cubicBezTo>
                <a:cubicBezTo>
                  <a:pt x="49" y="586"/>
                  <a:pt x="0" y="537"/>
                  <a:pt x="0" y="473"/>
                </a:cubicBezTo>
                <a:cubicBezTo>
                  <a:pt x="0" y="410"/>
                  <a:pt x="49" y="360"/>
                  <a:pt x="113" y="360"/>
                </a:cubicBezTo>
                <a:cubicBezTo>
                  <a:pt x="169" y="360"/>
                  <a:pt x="169" y="360"/>
                  <a:pt x="169" y="360"/>
                </a:cubicBezTo>
                <a:cubicBezTo>
                  <a:pt x="169" y="226"/>
                  <a:pt x="169" y="226"/>
                  <a:pt x="169" y="226"/>
                </a:cubicBezTo>
                <a:cubicBezTo>
                  <a:pt x="113" y="226"/>
                  <a:pt x="113" y="226"/>
                  <a:pt x="113" y="226"/>
                </a:cubicBezTo>
                <a:cubicBezTo>
                  <a:pt x="49" y="226"/>
                  <a:pt x="0" y="176"/>
                  <a:pt x="0" y="113"/>
                </a:cubicBezTo>
                <a:cubicBezTo>
                  <a:pt x="0" y="49"/>
                  <a:pt x="49" y="0"/>
                  <a:pt x="113" y="0"/>
                </a:cubicBezTo>
                <a:cubicBezTo>
                  <a:pt x="176" y="0"/>
                  <a:pt x="226" y="49"/>
                  <a:pt x="226" y="113"/>
                </a:cubicBezTo>
                <a:cubicBezTo>
                  <a:pt x="226" y="169"/>
                  <a:pt x="226" y="169"/>
                  <a:pt x="226" y="169"/>
                </a:cubicBezTo>
                <a:cubicBezTo>
                  <a:pt x="360" y="169"/>
                  <a:pt x="360" y="169"/>
                  <a:pt x="360" y="169"/>
                </a:cubicBezTo>
                <a:cubicBezTo>
                  <a:pt x="360" y="113"/>
                  <a:pt x="360" y="113"/>
                  <a:pt x="360" y="113"/>
                </a:cubicBezTo>
                <a:cubicBezTo>
                  <a:pt x="360" y="49"/>
                  <a:pt x="410" y="0"/>
                  <a:pt x="473" y="0"/>
                </a:cubicBezTo>
                <a:cubicBezTo>
                  <a:pt x="537" y="0"/>
                  <a:pt x="586" y="49"/>
                  <a:pt x="586" y="113"/>
                </a:cubicBezTo>
                <a:cubicBezTo>
                  <a:pt x="586" y="176"/>
                  <a:pt x="537" y="226"/>
                  <a:pt x="473" y="226"/>
                </a:cubicBezTo>
                <a:close/>
                <a:moveTo>
                  <a:pt x="417" y="473"/>
                </a:moveTo>
                <a:lnTo>
                  <a:pt x="417" y="473"/>
                </a:lnTo>
                <a:cubicBezTo>
                  <a:pt x="417" y="502"/>
                  <a:pt x="445" y="530"/>
                  <a:pt x="473" y="530"/>
                </a:cubicBezTo>
                <a:cubicBezTo>
                  <a:pt x="501" y="530"/>
                  <a:pt x="530" y="502"/>
                  <a:pt x="530" y="473"/>
                </a:cubicBezTo>
                <a:cubicBezTo>
                  <a:pt x="530" y="445"/>
                  <a:pt x="508" y="417"/>
                  <a:pt x="480" y="417"/>
                </a:cubicBezTo>
                <a:lnTo>
                  <a:pt x="480" y="417"/>
                </a:lnTo>
                <a:cubicBezTo>
                  <a:pt x="417" y="417"/>
                  <a:pt x="417" y="417"/>
                  <a:pt x="417" y="417"/>
                </a:cubicBezTo>
                <a:lnTo>
                  <a:pt x="417" y="473"/>
                </a:lnTo>
                <a:close/>
                <a:moveTo>
                  <a:pt x="169" y="113"/>
                </a:moveTo>
                <a:lnTo>
                  <a:pt x="169" y="113"/>
                </a:lnTo>
                <a:cubicBezTo>
                  <a:pt x="169" y="84"/>
                  <a:pt x="148" y="56"/>
                  <a:pt x="113" y="56"/>
                </a:cubicBezTo>
                <a:cubicBezTo>
                  <a:pt x="84" y="56"/>
                  <a:pt x="56" y="84"/>
                  <a:pt x="56" y="113"/>
                </a:cubicBezTo>
                <a:cubicBezTo>
                  <a:pt x="56" y="141"/>
                  <a:pt x="84" y="169"/>
                  <a:pt x="113" y="169"/>
                </a:cubicBezTo>
                <a:cubicBezTo>
                  <a:pt x="169" y="169"/>
                  <a:pt x="169" y="169"/>
                  <a:pt x="169" y="169"/>
                </a:cubicBezTo>
                <a:lnTo>
                  <a:pt x="169" y="113"/>
                </a:lnTo>
                <a:close/>
                <a:moveTo>
                  <a:pt x="56" y="473"/>
                </a:moveTo>
                <a:lnTo>
                  <a:pt x="56" y="473"/>
                </a:lnTo>
                <a:cubicBezTo>
                  <a:pt x="56" y="502"/>
                  <a:pt x="84" y="530"/>
                  <a:pt x="113" y="530"/>
                </a:cubicBezTo>
                <a:cubicBezTo>
                  <a:pt x="148" y="530"/>
                  <a:pt x="169" y="502"/>
                  <a:pt x="169" y="473"/>
                </a:cubicBezTo>
                <a:cubicBezTo>
                  <a:pt x="169" y="417"/>
                  <a:pt x="169" y="417"/>
                  <a:pt x="169" y="417"/>
                </a:cubicBezTo>
                <a:cubicBezTo>
                  <a:pt x="113" y="417"/>
                  <a:pt x="113" y="417"/>
                  <a:pt x="113" y="417"/>
                </a:cubicBezTo>
                <a:cubicBezTo>
                  <a:pt x="84" y="417"/>
                  <a:pt x="56" y="438"/>
                  <a:pt x="56" y="473"/>
                </a:cubicBezTo>
                <a:close/>
                <a:moveTo>
                  <a:pt x="360" y="226"/>
                </a:moveTo>
                <a:lnTo>
                  <a:pt x="360" y="226"/>
                </a:lnTo>
                <a:cubicBezTo>
                  <a:pt x="226" y="226"/>
                  <a:pt x="226" y="226"/>
                  <a:pt x="226" y="226"/>
                </a:cubicBezTo>
                <a:cubicBezTo>
                  <a:pt x="226" y="360"/>
                  <a:pt x="226" y="360"/>
                  <a:pt x="226" y="360"/>
                </a:cubicBezTo>
                <a:cubicBezTo>
                  <a:pt x="360" y="360"/>
                  <a:pt x="360" y="360"/>
                  <a:pt x="360" y="360"/>
                </a:cubicBezTo>
                <a:lnTo>
                  <a:pt x="360" y="226"/>
                </a:lnTo>
                <a:close/>
                <a:moveTo>
                  <a:pt x="473" y="56"/>
                </a:moveTo>
                <a:lnTo>
                  <a:pt x="473" y="56"/>
                </a:lnTo>
                <a:cubicBezTo>
                  <a:pt x="445" y="56"/>
                  <a:pt x="417" y="84"/>
                  <a:pt x="417" y="113"/>
                </a:cubicBezTo>
                <a:cubicBezTo>
                  <a:pt x="417" y="169"/>
                  <a:pt x="417" y="169"/>
                  <a:pt x="417" y="169"/>
                </a:cubicBezTo>
                <a:cubicBezTo>
                  <a:pt x="473" y="169"/>
                  <a:pt x="473" y="169"/>
                  <a:pt x="473" y="169"/>
                </a:cubicBezTo>
                <a:cubicBezTo>
                  <a:pt x="501" y="169"/>
                  <a:pt x="530" y="141"/>
                  <a:pt x="530" y="113"/>
                </a:cubicBezTo>
                <a:cubicBezTo>
                  <a:pt x="530" y="84"/>
                  <a:pt x="501" y="56"/>
                  <a:pt x="473" y="56"/>
                </a:cubicBez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3" name="Freeform 31"/>
          <p:cNvSpPr>
            <a:spLocks noChangeArrowheads="1"/>
          </p:cNvSpPr>
          <p:nvPr/>
        </p:nvSpPr>
        <p:spPr bwMode="auto">
          <a:xfrm>
            <a:off x="20479767" y="1883836"/>
            <a:ext cx="575583" cy="292099"/>
          </a:xfrm>
          <a:custGeom>
            <a:avLst/>
            <a:gdLst>
              <a:gd name="T0" fmla="*/ 572 w 601"/>
              <a:gd name="T1" fmla="*/ 134 h 305"/>
              <a:gd name="T2" fmla="*/ 572 w 601"/>
              <a:gd name="T3" fmla="*/ 134 h 305"/>
              <a:gd name="T4" fmla="*/ 544 w 601"/>
              <a:gd name="T5" fmla="*/ 163 h 305"/>
              <a:gd name="T6" fmla="*/ 544 w 601"/>
              <a:gd name="T7" fmla="*/ 205 h 305"/>
              <a:gd name="T8" fmla="*/ 402 w 601"/>
              <a:gd name="T9" fmla="*/ 64 h 305"/>
              <a:gd name="T10" fmla="*/ 402 w 601"/>
              <a:gd name="T11" fmla="*/ 64 h 305"/>
              <a:gd name="T12" fmla="*/ 346 w 601"/>
              <a:gd name="T13" fmla="*/ 7 h 305"/>
              <a:gd name="T14" fmla="*/ 346 w 601"/>
              <a:gd name="T15" fmla="*/ 7 h 305"/>
              <a:gd name="T16" fmla="*/ 325 w 601"/>
              <a:gd name="T17" fmla="*/ 0 h 305"/>
              <a:gd name="T18" fmla="*/ 311 w 601"/>
              <a:gd name="T19" fmla="*/ 7 h 305"/>
              <a:gd name="T20" fmla="*/ 311 w 601"/>
              <a:gd name="T21" fmla="*/ 7 h 305"/>
              <a:gd name="T22" fmla="*/ 176 w 601"/>
              <a:gd name="T23" fmla="*/ 141 h 305"/>
              <a:gd name="T24" fmla="*/ 42 w 601"/>
              <a:gd name="T25" fmla="*/ 7 h 305"/>
              <a:gd name="T26" fmla="*/ 42 w 601"/>
              <a:gd name="T27" fmla="*/ 7 h 305"/>
              <a:gd name="T28" fmla="*/ 28 w 601"/>
              <a:gd name="T29" fmla="*/ 0 h 305"/>
              <a:gd name="T30" fmla="*/ 0 w 601"/>
              <a:gd name="T31" fmla="*/ 28 h 305"/>
              <a:gd name="T32" fmla="*/ 7 w 601"/>
              <a:gd name="T33" fmla="*/ 50 h 305"/>
              <a:gd name="T34" fmla="*/ 7 w 601"/>
              <a:gd name="T35" fmla="*/ 50 h 305"/>
              <a:gd name="T36" fmla="*/ 155 w 601"/>
              <a:gd name="T37" fmla="*/ 198 h 305"/>
              <a:gd name="T38" fmla="*/ 155 w 601"/>
              <a:gd name="T39" fmla="*/ 198 h 305"/>
              <a:gd name="T40" fmla="*/ 176 w 601"/>
              <a:gd name="T41" fmla="*/ 205 h 305"/>
              <a:gd name="T42" fmla="*/ 197 w 601"/>
              <a:gd name="T43" fmla="*/ 198 h 305"/>
              <a:gd name="T44" fmla="*/ 197 w 601"/>
              <a:gd name="T45" fmla="*/ 198 h 305"/>
              <a:gd name="T46" fmla="*/ 325 w 601"/>
              <a:gd name="T47" fmla="*/ 71 h 305"/>
              <a:gd name="T48" fmla="*/ 360 w 601"/>
              <a:gd name="T49" fmla="*/ 106 h 305"/>
              <a:gd name="T50" fmla="*/ 360 w 601"/>
              <a:gd name="T51" fmla="*/ 106 h 305"/>
              <a:gd name="T52" fmla="*/ 367 w 601"/>
              <a:gd name="T53" fmla="*/ 106 h 305"/>
              <a:gd name="T54" fmla="*/ 381 w 601"/>
              <a:gd name="T55" fmla="*/ 120 h 305"/>
              <a:gd name="T56" fmla="*/ 381 w 601"/>
              <a:gd name="T57" fmla="*/ 120 h 305"/>
              <a:gd name="T58" fmla="*/ 501 w 601"/>
              <a:gd name="T59" fmla="*/ 247 h 305"/>
              <a:gd name="T60" fmla="*/ 459 w 601"/>
              <a:gd name="T61" fmla="*/ 247 h 305"/>
              <a:gd name="T62" fmla="*/ 431 w 601"/>
              <a:gd name="T63" fmla="*/ 276 h 305"/>
              <a:gd name="T64" fmla="*/ 459 w 601"/>
              <a:gd name="T65" fmla="*/ 304 h 305"/>
              <a:gd name="T66" fmla="*/ 572 w 601"/>
              <a:gd name="T67" fmla="*/ 304 h 305"/>
              <a:gd name="T68" fmla="*/ 600 w 601"/>
              <a:gd name="T69" fmla="*/ 276 h 305"/>
              <a:gd name="T70" fmla="*/ 600 w 601"/>
              <a:gd name="T71" fmla="*/ 163 h 305"/>
              <a:gd name="T72" fmla="*/ 572 w 601"/>
              <a:gd name="T73" fmla="*/ 134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1" h="305">
                <a:moveTo>
                  <a:pt x="572" y="134"/>
                </a:moveTo>
                <a:lnTo>
                  <a:pt x="572" y="134"/>
                </a:lnTo>
                <a:cubicBezTo>
                  <a:pt x="558" y="134"/>
                  <a:pt x="544" y="141"/>
                  <a:pt x="544" y="163"/>
                </a:cubicBezTo>
                <a:cubicBezTo>
                  <a:pt x="544" y="205"/>
                  <a:pt x="544" y="205"/>
                  <a:pt x="544" y="205"/>
                </a:cubicBezTo>
                <a:cubicBezTo>
                  <a:pt x="402" y="64"/>
                  <a:pt x="402" y="64"/>
                  <a:pt x="402" y="64"/>
                </a:cubicBezTo>
                <a:lnTo>
                  <a:pt x="402" y="64"/>
                </a:lnTo>
                <a:cubicBezTo>
                  <a:pt x="346" y="7"/>
                  <a:pt x="346" y="7"/>
                  <a:pt x="346" y="7"/>
                </a:cubicBezTo>
                <a:lnTo>
                  <a:pt x="346" y="7"/>
                </a:lnTo>
                <a:cubicBezTo>
                  <a:pt x="339" y="0"/>
                  <a:pt x="332" y="0"/>
                  <a:pt x="325" y="0"/>
                </a:cubicBezTo>
                <a:cubicBezTo>
                  <a:pt x="318" y="0"/>
                  <a:pt x="311" y="0"/>
                  <a:pt x="311" y="7"/>
                </a:cubicBezTo>
                <a:lnTo>
                  <a:pt x="311" y="7"/>
                </a:lnTo>
                <a:cubicBezTo>
                  <a:pt x="176" y="141"/>
                  <a:pt x="176" y="141"/>
                  <a:pt x="176" y="141"/>
                </a:cubicBezTo>
                <a:cubicBezTo>
                  <a:pt x="42" y="7"/>
                  <a:pt x="42" y="7"/>
                  <a:pt x="42" y="7"/>
                </a:cubicBezTo>
                <a:lnTo>
                  <a:pt x="42" y="7"/>
                </a:lnTo>
                <a:cubicBezTo>
                  <a:pt x="42" y="0"/>
                  <a:pt x="35" y="0"/>
                  <a:pt x="28" y="0"/>
                </a:cubicBezTo>
                <a:cubicBezTo>
                  <a:pt x="7" y="0"/>
                  <a:pt x="0" y="14"/>
                  <a:pt x="0" y="28"/>
                </a:cubicBezTo>
                <a:cubicBezTo>
                  <a:pt x="0" y="35"/>
                  <a:pt x="0" y="43"/>
                  <a:pt x="7" y="50"/>
                </a:cubicBezTo>
                <a:lnTo>
                  <a:pt x="7" y="50"/>
                </a:lnTo>
                <a:cubicBezTo>
                  <a:pt x="155" y="198"/>
                  <a:pt x="155" y="198"/>
                  <a:pt x="155" y="198"/>
                </a:cubicBezTo>
                <a:lnTo>
                  <a:pt x="155" y="198"/>
                </a:lnTo>
                <a:cubicBezTo>
                  <a:pt x="162" y="205"/>
                  <a:pt x="169" y="205"/>
                  <a:pt x="176" y="205"/>
                </a:cubicBezTo>
                <a:cubicBezTo>
                  <a:pt x="183" y="205"/>
                  <a:pt x="190" y="205"/>
                  <a:pt x="197" y="198"/>
                </a:cubicBezTo>
                <a:lnTo>
                  <a:pt x="197" y="198"/>
                </a:lnTo>
                <a:cubicBezTo>
                  <a:pt x="325" y="71"/>
                  <a:pt x="325" y="71"/>
                  <a:pt x="325" y="71"/>
                </a:cubicBezTo>
                <a:cubicBezTo>
                  <a:pt x="360" y="106"/>
                  <a:pt x="360" y="106"/>
                  <a:pt x="360" y="106"/>
                </a:cubicBezTo>
                <a:lnTo>
                  <a:pt x="360" y="106"/>
                </a:lnTo>
                <a:cubicBezTo>
                  <a:pt x="367" y="106"/>
                  <a:pt x="367" y="106"/>
                  <a:pt x="367" y="106"/>
                </a:cubicBezTo>
                <a:cubicBezTo>
                  <a:pt x="381" y="120"/>
                  <a:pt x="381" y="120"/>
                  <a:pt x="381" y="120"/>
                </a:cubicBezTo>
                <a:lnTo>
                  <a:pt x="381" y="120"/>
                </a:ln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4" name="Freeform 32"/>
          <p:cNvSpPr>
            <a:spLocks noChangeArrowheads="1"/>
          </p:cNvSpPr>
          <p:nvPr/>
        </p:nvSpPr>
        <p:spPr bwMode="auto">
          <a:xfrm>
            <a:off x="19459799" y="1883836"/>
            <a:ext cx="584048" cy="292099"/>
          </a:xfrm>
          <a:custGeom>
            <a:avLst/>
            <a:gdLst>
              <a:gd name="T0" fmla="*/ 580 w 609"/>
              <a:gd name="T1" fmla="*/ 170 h 305"/>
              <a:gd name="T2" fmla="*/ 580 w 609"/>
              <a:gd name="T3" fmla="*/ 170 h 305"/>
              <a:gd name="T4" fmla="*/ 552 w 609"/>
              <a:gd name="T5" fmla="*/ 141 h 305"/>
              <a:gd name="T6" fmla="*/ 552 w 609"/>
              <a:gd name="T7" fmla="*/ 99 h 305"/>
              <a:gd name="T8" fmla="*/ 410 w 609"/>
              <a:gd name="T9" fmla="*/ 240 h 305"/>
              <a:gd name="T10" fmla="*/ 410 w 609"/>
              <a:gd name="T11" fmla="*/ 240 h 305"/>
              <a:gd name="T12" fmla="*/ 354 w 609"/>
              <a:gd name="T13" fmla="*/ 290 h 305"/>
              <a:gd name="T14" fmla="*/ 354 w 609"/>
              <a:gd name="T15" fmla="*/ 290 h 305"/>
              <a:gd name="T16" fmla="*/ 333 w 609"/>
              <a:gd name="T17" fmla="*/ 304 h 305"/>
              <a:gd name="T18" fmla="*/ 311 w 609"/>
              <a:gd name="T19" fmla="*/ 290 h 305"/>
              <a:gd name="T20" fmla="*/ 311 w 609"/>
              <a:gd name="T21" fmla="*/ 290 h 305"/>
              <a:gd name="T22" fmla="*/ 184 w 609"/>
              <a:gd name="T23" fmla="*/ 163 h 305"/>
              <a:gd name="T24" fmla="*/ 50 w 609"/>
              <a:gd name="T25" fmla="*/ 290 h 305"/>
              <a:gd name="T26" fmla="*/ 50 w 609"/>
              <a:gd name="T27" fmla="*/ 290 h 305"/>
              <a:gd name="T28" fmla="*/ 29 w 609"/>
              <a:gd name="T29" fmla="*/ 304 h 305"/>
              <a:gd name="T30" fmla="*/ 0 w 609"/>
              <a:gd name="T31" fmla="*/ 276 h 305"/>
              <a:gd name="T32" fmla="*/ 15 w 609"/>
              <a:gd name="T33" fmla="*/ 254 h 305"/>
              <a:gd name="T34" fmla="*/ 15 w 609"/>
              <a:gd name="T35" fmla="*/ 254 h 305"/>
              <a:gd name="T36" fmla="*/ 163 w 609"/>
              <a:gd name="T37" fmla="*/ 106 h 305"/>
              <a:gd name="T38" fmla="*/ 163 w 609"/>
              <a:gd name="T39" fmla="*/ 106 h 305"/>
              <a:gd name="T40" fmla="*/ 184 w 609"/>
              <a:gd name="T41" fmla="*/ 92 h 305"/>
              <a:gd name="T42" fmla="*/ 198 w 609"/>
              <a:gd name="T43" fmla="*/ 106 h 305"/>
              <a:gd name="T44" fmla="*/ 198 w 609"/>
              <a:gd name="T45" fmla="*/ 106 h 305"/>
              <a:gd name="T46" fmla="*/ 333 w 609"/>
              <a:gd name="T47" fmla="*/ 233 h 305"/>
              <a:gd name="T48" fmla="*/ 368 w 609"/>
              <a:gd name="T49" fmla="*/ 198 h 305"/>
              <a:gd name="T50" fmla="*/ 368 w 609"/>
              <a:gd name="T51" fmla="*/ 198 h 305"/>
              <a:gd name="T52" fmla="*/ 375 w 609"/>
              <a:gd name="T53" fmla="*/ 191 h 305"/>
              <a:gd name="T54" fmla="*/ 389 w 609"/>
              <a:gd name="T55" fmla="*/ 177 h 305"/>
              <a:gd name="T56" fmla="*/ 389 w 609"/>
              <a:gd name="T57" fmla="*/ 177 h 305"/>
              <a:gd name="T58" fmla="*/ 509 w 609"/>
              <a:gd name="T59" fmla="*/ 57 h 305"/>
              <a:gd name="T60" fmla="*/ 467 w 609"/>
              <a:gd name="T61" fmla="*/ 57 h 305"/>
              <a:gd name="T62" fmla="*/ 439 w 609"/>
              <a:gd name="T63" fmla="*/ 28 h 305"/>
              <a:gd name="T64" fmla="*/ 467 w 609"/>
              <a:gd name="T65" fmla="*/ 0 h 305"/>
              <a:gd name="T66" fmla="*/ 580 w 609"/>
              <a:gd name="T67" fmla="*/ 0 h 305"/>
              <a:gd name="T68" fmla="*/ 608 w 609"/>
              <a:gd name="T69" fmla="*/ 28 h 305"/>
              <a:gd name="T70" fmla="*/ 608 w 609"/>
              <a:gd name="T71" fmla="*/ 141 h 305"/>
              <a:gd name="T72" fmla="*/ 580 w 609"/>
              <a:gd name="T73" fmla="*/ 17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9" h="305">
                <a:moveTo>
                  <a:pt x="580" y="170"/>
                </a:moveTo>
                <a:lnTo>
                  <a:pt x="580" y="170"/>
                </a:lnTo>
                <a:cubicBezTo>
                  <a:pt x="559" y="170"/>
                  <a:pt x="552" y="156"/>
                  <a:pt x="552" y="141"/>
                </a:cubicBezTo>
                <a:cubicBezTo>
                  <a:pt x="552" y="99"/>
                  <a:pt x="552" y="99"/>
                  <a:pt x="552" y="99"/>
                </a:cubicBezTo>
                <a:cubicBezTo>
                  <a:pt x="410" y="240"/>
                  <a:pt x="410" y="240"/>
                  <a:pt x="410" y="240"/>
                </a:cubicBezTo>
                <a:lnTo>
                  <a:pt x="410" y="240"/>
                </a:lnTo>
                <a:cubicBezTo>
                  <a:pt x="354" y="290"/>
                  <a:pt x="354" y="290"/>
                  <a:pt x="354" y="290"/>
                </a:cubicBezTo>
                <a:lnTo>
                  <a:pt x="354" y="290"/>
                </a:lnTo>
                <a:cubicBezTo>
                  <a:pt x="347" y="297"/>
                  <a:pt x="340" y="304"/>
                  <a:pt x="333" y="304"/>
                </a:cubicBezTo>
                <a:cubicBezTo>
                  <a:pt x="326" y="304"/>
                  <a:pt x="318" y="297"/>
                  <a:pt x="311" y="290"/>
                </a:cubicBezTo>
                <a:lnTo>
                  <a:pt x="311" y="290"/>
                </a:lnTo>
                <a:cubicBezTo>
                  <a:pt x="184" y="163"/>
                  <a:pt x="184" y="163"/>
                  <a:pt x="184" y="163"/>
                </a:cubicBezTo>
                <a:cubicBezTo>
                  <a:pt x="50" y="290"/>
                  <a:pt x="50" y="290"/>
                  <a:pt x="50" y="290"/>
                </a:cubicBezTo>
                <a:lnTo>
                  <a:pt x="50" y="290"/>
                </a:lnTo>
                <a:cubicBezTo>
                  <a:pt x="43" y="297"/>
                  <a:pt x="36" y="304"/>
                  <a:pt x="29" y="304"/>
                </a:cubicBezTo>
                <a:cubicBezTo>
                  <a:pt x="15" y="304"/>
                  <a:pt x="0" y="290"/>
                  <a:pt x="0" y="276"/>
                </a:cubicBezTo>
                <a:cubicBezTo>
                  <a:pt x="0" y="269"/>
                  <a:pt x="8" y="261"/>
                  <a:pt x="15" y="254"/>
                </a:cubicBezTo>
                <a:lnTo>
                  <a:pt x="15" y="254"/>
                </a:lnTo>
                <a:cubicBezTo>
                  <a:pt x="163" y="106"/>
                  <a:pt x="163" y="106"/>
                  <a:pt x="163" y="106"/>
                </a:cubicBezTo>
                <a:lnTo>
                  <a:pt x="163" y="106"/>
                </a:lnTo>
                <a:cubicBezTo>
                  <a:pt x="170" y="99"/>
                  <a:pt x="177" y="92"/>
                  <a:pt x="184" y="92"/>
                </a:cubicBezTo>
                <a:cubicBezTo>
                  <a:pt x="191" y="92"/>
                  <a:pt x="198" y="99"/>
                  <a:pt x="198" y="106"/>
                </a:cubicBezTo>
                <a:lnTo>
                  <a:pt x="198" y="106"/>
                </a:lnTo>
                <a:cubicBezTo>
                  <a:pt x="333" y="233"/>
                  <a:pt x="333" y="233"/>
                  <a:pt x="333" y="233"/>
                </a:cubicBezTo>
                <a:cubicBezTo>
                  <a:pt x="368" y="198"/>
                  <a:pt x="368" y="198"/>
                  <a:pt x="368" y="198"/>
                </a:cubicBezTo>
                <a:lnTo>
                  <a:pt x="368" y="198"/>
                </a:lnTo>
                <a:cubicBezTo>
                  <a:pt x="375" y="191"/>
                  <a:pt x="375" y="191"/>
                  <a:pt x="375" y="191"/>
                </a:cubicBezTo>
                <a:cubicBezTo>
                  <a:pt x="389" y="177"/>
                  <a:pt x="389" y="177"/>
                  <a:pt x="389" y="177"/>
                </a:cubicBezTo>
                <a:lnTo>
                  <a:pt x="389" y="177"/>
                </a:ln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5" name="Freeform 33"/>
          <p:cNvSpPr>
            <a:spLocks noChangeArrowheads="1"/>
          </p:cNvSpPr>
          <p:nvPr/>
        </p:nvSpPr>
        <p:spPr bwMode="auto">
          <a:xfrm>
            <a:off x="18452529" y="1803402"/>
            <a:ext cx="579817" cy="457200"/>
          </a:xfrm>
          <a:custGeom>
            <a:avLst/>
            <a:gdLst>
              <a:gd name="T0" fmla="*/ 431 w 602"/>
              <a:gd name="T1" fmla="*/ 403 h 475"/>
              <a:gd name="T2" fmla="*/ 431 w 602"/>
              <a:gd name="T3" fmla="*/ 403 h 475"/>
              <a:gd name="T4" fmla="*/ 431 w 602"/>
              <a:gd name="T5" fmla="*/ 403 h 475"/>
              <a:gd name="T6" fmla="*/ 255 w 602"/>
              <a:gd name="T7" fmla="*/ 403 h 475"/>
              <a:gd name="T8" fmla="*/ 255 w 602"/>
              <a:gd name="T9" fmla="*/ 403 h 475"/>
              <a:gd name="T10" fmla="*/ 233 w 602"/>
              <a:gd name="T11" fmla="*/ 403 h 475"/>
              <a:gd name="T12" fmla="*/ 198 w 602"/>
              <a:gd name="T13" fmla="*/ 403 h 475"/>
              <a:gd name="T14" fmla="*/ 219 w 602"/>
              <a:gd name="T15" fmla="*/ 424 h 475"/>
              <a:gd name="T16" fmla="*/ 226 w 602"/>
              <a:gd name="T17" fmla="*/ 446 h 475"/>
              <a:gd name="T18" fmla="*/ 198 w 602"/>
              <a:gd name="T19" fmla="*/ 474 h 475"/>
              <a:gd name="T20" fmla="*/ 177 w 602"/>
              <a:gd name="T21" fmla="*/ 460 h 475"/>
              <a:gd name="T22" fmla="*/ 113 w 602"/>
              <a:gd name="T23" fmla="*/ 396 h 475"/>
              <a:gd name="T24" fmla="*/ 106 w 602"/>
              <a:gd name="T25" fmla="*/ 375 h 475"/>
              <a:gd name="T26" fmla="*/ 113 w 602"/>
              <a:gd name="T27" fmla="*/ 361 h 475"/>
              <a:gd name="T28" fmla="*/ 177 w 602"/>
              <a:gd name="T29" fmla="*/ 290 h 475"/>
              <a:gd name="T30" fmla="*/ 198 w 602"/>
              <a:gd name="T31" fmla="*/ 283 h 475"/>
              <a:gd name="T32" fmla="*/ 226 w 602"/>
              <a:gd name="T33" fmla="*/ 311 h 475"/>
              <a:gd name="T34" fmla="*/ 219 w 602"/>
              <a:gd name="T35" fmla="*/ 332 h 475"/>
              <a:gd name="T36" fmla="*/ 198 w 602"/>
              <a:gd name="T37" fmla="*/ 346 h 475"/>
              <a:gd name="T38" fmla="*/ 219 w 602"/>
              <a:gd name="T39" fmla="*/ 346 h 475"/>
              <a:gd name="T40" fmla="*/ 219 w 602"/>
              <a:gd name="T41" fmla="*/ 346 h 475"/>
              <a:gd name="T42" fmla="*/ 248 w 602"/>
              <a:gd name="T43" fmla="*/ 346 h 475"/>
              <a:gd name="T44" fmla="*/ 248 w 602"/>
              <a:gd name="T45" fmla="*/ 346 h 475"/>
              <a:gd name="T46" fmla="*/ 431 w 602"/>
              <a:gd name="T47" fmla="*/ 346 h 475"/>
              <a:gd name="T48" fmla="*/ 544 w 602"/>
              <a:gd name="T49" fmla="*/ 233 h 475"/>
              <a:gd name="T50" fmla="*/ 544 w 602"/>
              <a:gd name="T51" fmla="*/ 170 h 475"/>
              <a:gd name="T52" fmla="*/ 573 w 602"/>
              <a:gd name="T53" fmla="*/ 142 h 475"/>
              <a:gd name="T54" fmla="*/ 601 w 602"/>
              <a:gd name="T55" fmla="*/ 170 h 475"/>
              <a:gd name="T56" fmla="*/ 601 w 602"/>
              <a:gd name="T57" fmla="*/ 233 h 475"/>
              <a:gd name="T58" fmla="*/ 431 w 602"/>
              <a:gd name="T59" fmla="*/ 403 h 475"/>
              <a:gd name="T60" fmla="*/ 424 w 602"/>
              <a:gd name="T61" fmla="*/ 177 h 475"/>
              <a:gd name="T62" fmla="*/ 424 w 602"/>
              <a:gd name="T63" fmla="*/ 177 h 475"/>
              <a:gd name="T64" fmla="*/ 403 w 602"/>
              <a:gd name="T65" fmla="*/ 191 h 475"/>
              <a:gd name="T66" fmla="*/ 375 w 602"/>
              <a:gd name="T67" fmla="*/ 163 h 475"/>
              <a:gd name="T68" fmla="*/ 389 w 602"/>
              <a:gd name="T69" fmla="*/ 142 h 475"/>
              <a:gd name="T70" fmla="*/ 403 w 602"/>
              <a:gd name="T71" fmla="*/ 120 h 475"/>
              <a:gd name="T72" fmla="*/ 389 w 602"/>
              <a:gd name="T73" fmla="*/ 120 h 475"/>
              <a:gd name="T74" fmla="*/ 389 w 602"/>
              <a:gd name="T75" fmla="*/ 120 h 475"/>
              <a:gd name="T76" fmla="*/ 361 w 602"/>
              <a:gd name="T77" fmla="*/ 120 h 475"/>
              <a:gd name="T78" fmla="*/ 361 w 602"/>
              <a:gd name="T79" fmla="*/ 120 h 475"/>
              <a:gd name="T80" fmla="*/ 170 w 602"/>
              <a:gd name="T81" fmla="*/ 120 h 475"/>
              <a:gd name="T82" fmla="*/ 57 w 602"/>
              <a:gd name="T83" fmla="*/ 233 h 475"/>
              <a:gd name="T84" fmla="*/ 57 w 602"/>
              <a:gd name="T85" fmla="*/ 304 h 475"/>
              <a:gd name="T86" fmla="*/ 29 w 602"/>
              <a:gd name="T87" fmla="*/ 332 h 475"/>
              <a:gd name="T88" fmla="*/ 0 w 602"/>
              <a:gd name="T89" fmla="*/ 304 h 475"/>
              <a:gd name="T90" fmla="*/ 0 w 602"/>
              <a:gd name="T91" fmla="*/ 233 h 475"/>
              <a:gd name="T92" fmla="*/ 170 w 602"/>
              <a:gd name="T93" fmla="*/ 64 h 475"/>
              <a:gd name="T94" fmla="*/ 170 w 602"/>
              <a:gd name="T95" fmla="*/ 64 h 475"/>
              <a:gd name="T96" fmla="*/ 347 w 602"/>
              <a:gd name="T97" fmla="*/ 64 h 475"/>
              <a:gd name="T98" fmla="*/ 347 w 602"/>
              <a:gd name="T99" fmla="*/ 64 h 475"/>
              <a:gd name="T100" fmla="*/ 368 w 602"/>
              <a:gd name="T101" fmla="*/ 64 h 475"/>
              <a:gd name="T102" fmla="*/ 403 w 602"/>
              <a:gd name="T103" fmla="*/ 64 h 475"/>
              <a:gd name="T104" fmla="*/ 389 w 602"/>
              <a:gd name="T105" fmla="*/ 50 h 475"/>
              <a:gd name="T106" fmla="*/ 375 w 602"/>
              <a:gd name="T107" fmla="*/ 28 h 475"/>
              <a:gd name="T108" fmla="*/ 403 w 602"/>
              <a:gd name="T109" fmla="*/ 0 h 475"/>
              <a:gd name="T110" fmla="*/ 424 w 602"/>
              <a:gd name="T111" fmla="*/ 7 h 475"/>
              <a:gd name="T112" fmla="*/ 488 w 602"/>
              <a:gd name="T113" fmla="*/ 78 h 475"/>
              <a:gd name="T114" fmla="*/ 502 w 602"/>
              <a:gd name="T115" fmla="*/ 92 h 475"/>
              <a:gd name="T116" fmla="*/ 488 w 602"/>
              <a:gd name="T117" fmla="*/ 113 h 475"/>
              <a:gd name="T118" fmla="*/ 424 w 602"/>
              <a:gd name="T119" fmla="*/ 177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2" h="475">
                <a:moveTo>
                  <a:pt x="431" y="403"/>
                </a:moveTo>
                <a:lnTo>
                  <a:pt x="431" y="403"/>
                </a:lnTo>
                <a:lnTo>
                  <a:pt x="431" y="403"/>
                </a:lnTo>
                <a:cubicBezTo>
                  <a:pt x="255" y="403"/>
                  <a:pt x="255" y="403"/>
                  <a:pt x="255" y="403"/>
                </a:cubicBezTo>
                <a:lnTo>
                  <a:pt x="255" y="403"/>
                </a:lnTo>
                <a:cubicBezTo>
                  <a:pt x="233" y="403"/>
                  <a:pt x="233" y="403"/>
                  <a:pt x="233" y="403"/>
                </a:cubicBezTo>
                <a:cubicBezTo>
                  <a:pt x="198" y="403"/>
                  <a:pt x="198" y="403"/>
                  <a:pt x="198" y="403"/>
                </a:cubicBezTo>
                <a:cubicBezTo>
                  <a:pt x="219" y="424"/>
                  <a:pt x="219" y="424"/>
                  <a:pt x="219" y="424"/>
                </a:cubicBezTo>
                <a:cubicBezTo>
                  <a:pt x="226" y="431"/>
                  <a:pt x="226" y="439"/>
                  <a:pt x="226" y="446"/>
                </a:cubicBezTo>
                <a:cubicBezTo>
                  <a:pt x="226" y="460"/>
                  <a:pt x="212" y="474"/>
                  <a:pt x="198" y="474"/>
                </a:cubicBezTo>
                <a:cubicBezTo>
                  <a:pt x="191" y="474"/>
                  <a:pt x="184" y="467"/>
                  <a:pt x="177" y="460"/>
                </a:cubicBezTo>
                <a:cubicBezTo>
                  <a:pt x="113" y="396"/>
                  <a:pt x="113" y="396"/>
                  <a:pt x="113" y="396"/>
                </a:cubicBezTo>
                <a:cubicBezTo>
                  <a:pt x="106" y="389"/>
                  <a:pt x="106" y="382"/>
                  <a:pt x="106" y="375"/>
                </a:cubicBezTo>
                <a:cubicBezTo>
                  <a:pt x="106" y="368"/>
                  <a:pt x="106" y="361"/>
                  <a:pt x="113" y="361"/>
                </a:cubicBezTo>
                <a:cubicBezTo>
                  <a:pt x="177" y="290"/>
                  <a:pt x="177" y="290"/>
                  <a:pt x="177" y="290"/>
                </a:cubicBezTo>
                <a:cubicBezTo>
                  <a:pt x="184" y="283"/>
                  <a:pt x="191" y="283"/>
                  <a:pt x="198" y="283"/>
                </a:cubicBezTo>
                <a:cubicBezTo>
                  <a:pt x="212" y="283"/>
                  <a:pt x="226" y="297"/>
                  <a:pt x="226" y="311"/>
                </a:cubicBezTo>
                <a:cubicBezTo>
                  <a:pt x="226" y="318"/>
                  <a:pt x="226" y="325"/>
                  <a:pt x="219" y="332"/>
                </a:cubicBezTo>
                <a:cubicBezTo>
                  <a:pt x="198" y="346"/>
                  <a:pt x="198" y="346"/>
                  <a:pt x="198" y="346"/>
                </a:cubicBezTo>
                <a:cubicBezTo>
                  <a:pt x="219" y="346"/>
                  <a:pt x="219" y="346"/>
                  <a:pt x="219" y="346"/>
                </a:cubicBezTo>
                <a:lnTo>
                  <a:pt x="219" y="346"/>
                </a:lnTo>
                <a:cubicBezTo>
                  <a:pt x="248" y="346"/>
                  <a:pt x="248" y="346"/>
                  <a:pt x="248" y="346"/>
                </a:cubicBezTo>
                <a:lnTo>
                  <a:pt x="248" y="346"/>
                </a:lnTo>
                <a:cubicBezTo>
                  <a:pt x="431" y="346"/>
                  <a:pt x="431" y="346"/>
                  <a:pt x="431" y="346"/>
                </a:cubicBezTo>
                <a:cubicBezTo>
                  <a:pt x="495" y="346"/>
                  <a:pt x="544" y="297"/>
                  <a:pt x="544" y="233"/>
                </a:cubicBezTo>
                <a:cubicBezTo>
                  <a:pt x="544" y="170"/>
                  <a:pt x="544" y="170"/>
                  <a:pt x="544" y="170"/>
                </a:cubicBezTo>
                <a:cubicBezTo>
                  <a:pt x="544" y="156"/>
                  <a:pt x="559" y="142"/>
                  <a:pt x="573" y="142"/>
                </a:cubicBezTo>
                <a:cubicBezTo>
                  <a:pt x="594" y="142"/>
                  <a:pt x="601" y="156"/>
                  <a:pt x="601" y="170"/>
                </a:cubicBezTo>
                <a:cubicBezTo>
                  <a:pt x="601" y="233"/>
                  <a:pt x="601" y="233"/>
                  <a:pt x="601" y="233"/>
                </a:cubicBezTo>
                <a:cubicBezTo>
                  <a:pt x="601" y="332"/>
                  <a:pt x="530" y="403"/>
                  <a:pt x="431" y="403"/>
                </a:cubicBezTo>
                <a:close/>
                <a:moveTo>
                  <a:pt x="424" y="177"/>
                </a:moveTo>
                <a:lnTo>
                  <a:pt x="424" y="177"/>
                </a:lnTo>
                <a:cubicBezTo>
                  <a:pt x="417" y="184"/>
                  <a:pt x="410" y="191"/>
                  <a:pt x="403" y="191"/>
                </a:cubicBezTo>
                <a:cubicBezTo>
                  <a:pt x="389" y="191"/>
                  <a:pt x="375" y="177"/>
                  <a:pt x="375" y="163"/>
                </a:cubicBezTo>
                <a:cubicBezTo>
                  <a:pt x="375" y="156"/>
                  <a:pt x="382" y="149"/>
                  <a:pt x="389" y="142"/>
                </a:cubicBezTo>
                <a:cubicBezTo>
                  <a:pt x="403" y="120"/>
                  <a:pt x="403" y="120"/>
                  <a:pt x="403" y="120"/>
                </a:cubicBezTo>
                <a:cubicBezTo>
                  <a:pt x="389" y="120"/>
                  <a:pt x="389" y="120"/>
                  <a:pt x="389" y="120"/>
                </a:cubicBezTo>
                <a:lnTo>
                  <a:pt x="389" y="120"/>
                </a:lnTo>
                <a:cubicBezTo>
                  <a:pt x="361" y="120"/>
                  <a:pt x="361" y="120"/>
                  <a:pt x="361" y="120"/>
                </a:cubicBezTo>
                <a:lnTo>
                  <a:pt x="361" y="120"/>
                </a:lnTo>
                <a:cubicBezTo>
                  <a:pt x="170" y="120"/>
                  <a:pt x="170" y="120"/>
                  <a:pt x="170" y="120"/>
                </a:cubicBezTo>
                <a:cubicBezTo>
                  <a:pt x="106" y="120"/>
                  <a:pt x="57" y="170"/>
                  <a:pt x="57" y="233"/>
                </a:cubicBezTo>
                <a:cubicBezTo>
                  <a:pt x="57" y="304"/>
                  <a:pt x="57" y="304"/>
                  <a:pt x="57" y="304"/>
                </a:cubicBezTo>
                <a:cubicBezTo>
                  <a:pt x="57" y="318"/>
                  <a:pt x="43" y="332"/>
                  <a:pt x="29" y="332"/>
                </a:cubicBezTo>
                <a:cubicBezTo>
                  <a:pt x="15" y="332"/>
                  <a:pt x="0" y="318"/>
                  <a:pt x="0" y="304"/>
                </a:cubicBezTo>
                <a:cubicBezTo>
                  <a:pt x="0" y="233"/>
                  <a:pt x="0" y="233"/>
                  <a:pt x="0" y="233"/>
                </a:cubicBezTo>
                <a:cubicBezTo>
                  <a:pt x="0" y="142"/>
                  <a:pt x="78" y="64"/>
                  <a:pt x="170" y="64"/>
                </a:cubicBezTo>
                <a:lnTo>
                  <a:pt x="170" y="64"/>
                </a:lnTo>
                <a:cubicBezTo>
                  <a:pt x="347" y="64"/>
                  <a:pt x="347" y="64"/>
                  <a:pt x="347" y="64"/>
                </a:cubicBezTo>
                <a:lnTo>
                  <a:pt x="347" y="64"/>
                </a:lnTo>
                <a:cubicBezTo>
                  <a:pt x="368" y="64"/>
                  <a:pt x="368" y="64"/>
                  <a:pt x="368" y="64"/>
                </a:cubicBezTo>
                <a:cubicBezTo>
                  <a:pt x="403" y="64"/>
                  <a:pt x="403" y="64"/>
                  <a:pt x="403" y="64"/>
                </a:cubicBezTo>
                <a:cubicBezTo>
                  <a:pt x="389" y="50"/>
                  <a:pt x="389" y="50"/>
                  <a:pt x="389" y="50"/>
                </a:cubicBezTo>
                <a:cubicBezTo>
                  <a:pt x="382" y="43"/>
                  <a:pt x="375" y="35"/>
                  <a:pt x="375" y="28"/>
                </a:cubicBezTo>
                <a:cubicBezTo>
                  <a:pt x="375" y="14"/>
                  <a:pt x="389" y="0"/>
                  <a:pt x="403" y="0"/>
                </a:cubicBezTo>
                <a:cubicBezTo>
                  <a:pt x="410" y="0"/>
                  <a:pt x="417" y="0"/>
                  <a:pt x="424" y="7"/>
                </a:cubicBezTo>
                <a:cubicBezTo>
                  <a:pt x="488" y="78"/>
                  <a:pt x="488" y="78"/>
                  <a:pt x="488" y="78"/>
                </a:cubicBezTo>
                <a:cubicBezTo>
                  <a:pt x="495" y="78"/>
                  <a:pt x="502" y="85"/>
                  <a:pt x="502" y="92"/>
                </a:cubicBezTo>
                <a:cubicBezTo>
                  <a:pt x="502" y="99"/>
                  <a:pt x="495" y="106"/>
                  <a:pt x="488" y="113"/>
                </a:cubicBezTo>
                <a:lnTo>
                  <a:pt x="424" y="177"/>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6" name="Freeform 34"/>
          <p:cNvSpPr>
            <a:spLocks noChangeArrowheads="1"/>
          </p:cNvSpPr>
          <p:nvPr/>
        </p:nvSpPr>
        <p:spPr bwMode="auto">
          <a:xfrm>
            <a:off x="17441028" y="1744135"/>
            <a:ext cx="579814" cy="575733"/>
          </a:xfrm>
          <a:custGeom>
            <a:avLst/>
            <a:gdLst>
              <a:gd name="T0" fmla="*/ 573 w 602"/>
              <a:gd name="T1" fmla="*/ 113 h 601"/>
              <a:gd name="T2" fmla="*/ 573 w 602"/>
              <a:gd name="T3" fmla="*/ 113 h 601"/>
              <a:gd name="T4" fmla="*/ 544 w 602"/>
              <a:gd name="T5" fmla="*/ 113 h 601"/>
              <a:gd name="T6" fmla="*/ 544 w 602"/>
              <a:gd name="T7" fmla="*/ 268 h 601"/>
              <a:gd name="T8" fmla="*/ 544 w 602"/>
              <a:gd name="T9" fmla="*/ 402 h 601"/>
              <a:gd name="T10" fmla="*/ 544 w 602"/>
              <a:gd name="T11" fmla="*/ 431 h 601"/>
              <a:gd name="T12" fmla="*/ 516 w 602"/>
              <a:gd name="T13" fmla="*/ 459 h 601"/>
              <a:gd name="T14" fmla="*/ 368 w 602"/>
              <a:gd name="T15" fmla="*/ 459 h 601"/>
              <a:gd name="T16" fmla="*/ 460 w 602"/>
              <a:gd name="T17" fmla="*/ 551 h 601"/>
              <a:gd name="T18" fmla="*/ 460 w 602"/>
              <a:gd name="T19" fmla="*/ 551 h 601"/>
              <a:gd name="T20" fmla="*/ 467 w 602"/>
              <a:gd name="T21" fmla="*/ 572 h 601"/>
              <a:gd name="T22" fmla="*/ 438 w 602"/>
              <a:gd name="T23" fmla="*/ 600 h 601"/>
              <a:gd name="T24" fmla="*/ 424 w 602"/>
              <a:gd name="T25" fmla="*/ 593 h 601"/>
              <a:gd name="T26" fmla="*/ 424 w 602"/>
              <a:gd name="T27" fmla="*/ 593 h 601"/>
              <a:gd name="T28" fmla="*/ 325 w 602"/>
              <a:gd name="T29" fmla="*/ 502 h 601"/>
              <a:gd name="T30" fmla="*/ 325 w 602"/>
              <a:gd name="T31" fmla="*/ 572 h 601"/>
              <a:gd name="T32" fmla="*/ 297 w 602"/>
              <a:gd name="T33" fmla="*/ 600 h 601"/>
              <a:gd name="T34" fmla="*/ 269 w 602"/>
              <a:gd name="T35" fmla="*/ 572 h 601"/>
              <a:gd name="T36" fmla="*/ 269 w 602"/>
              <a:gd name="T37" fmla="*/ 502 h 601"/>
              <a:gd name="T38" fmla="*/ 177 w 602"/>
              <a:gd name="T39" fmla="*/ 593 h 601"/>
              <a:gd name="T40" fmla="*/ 177 w 602"/>
              <a:gd name="T41" fmla="*/ 593 h 601"/>
              <a:gd name="T42" fmla="*/ 156 w 602"/>
              <a:gd name="T43" fmla="*/ 600 h 601"/>
              <a:gd name="T44" fmla="*/ 127 w 602"/>
              <a:gd name="T45" fmla="*/ 572 h 601"/>
              <a:gd name="T46" fmla="*/ 142 w 602"/>
              <a:gd name="T47" fmla="*/ 551 h 601"/>
              <a:gd name="T48" fmla="*/ 142 w 602"/>
              <a:gd name="T49" fmla="*/ 551 h 601"/>
              <a:gd name="T50" fmla="*/ 233 w 602"/>
              <a:gd name="T51" fmla="*/ 459 h 601"/>
              <a:gd name="T52" fmla="*/ 85 w 602"/>
              <a:gd name="T53" fmla="*/ 459 h 601"/>
              <a:gd name="T54" fmla="*/ 57 w 602"/>
              <a:gd name="T55" fmla="*/ 431 h 601"/>
              <a:gd name="T56" fmla="*/ 57 w 602"/>
              <a:gd name="T57" fmla="*/ 402 h 601"/>
              <a:gd name="T58" fmla="*/ 57 w 602"/>
              <a:gd name="T59" fmla="*/ 268 h 601"/>
              <a:gd name="T60" fmla="*/ 57 w 602"/>
              <a:gd name="T61" fmla="*/ 113 h 601"/>
              <a:gd name="T62" fmla="*/ 29 w 602"/>
              <a:gd name="T63" fmla="*/ 113 h 601"/>
              <a:gd name="T64" fmla="*/ 0 w 602"/>
              <a:gd name="T65" fmla="*/ 84 h 601"/>
              <a:gd name="T66" fmla="*/ 29 w 602"/>
              <a:gd name="T67" fmla="*/ 56 h 601"/>
              <a:gd name="T68" fmla="*/ 269 w 602"/>
              <a:gd name="T69" fmla="*/ 56 h 601"/>
              <a:gd name="T70" fmla="*/ 269 w 602"/>
              <a:gd name="T71" fmla="*/ 28 h 601"/>
              <a:gd name="T72" fmla="*/ 297 w 602"/>
              <a:gd name="T73" fmla="*/ 0 h 601"/>
              <a:gd name="T74" fmla="*/ 325 w 602"/>
              <a:gd name="T75" fmla="*/ 28 h 601"/>
              <a:gd name="T76" fmla="*/ 325 w 602"/>
              <a:gd name="T77" fmla="*/ 56 h 601"/>
              <a:gd name="T78" fmla="*/ 573 w 602"/>
              <a:gd name="T79" fmla="*/ 56 h 601"/>
              <a:gd name="T80" fmla="*/ 601 w 602"/>
              <a:gd name="T81" fmla="*/ 84 h 601"/>
              <a:gd name="T82" fmla="*/ 573 w 602"/>
              <a:gd name="T83" fmla="*/ 113 h 601"/>
              <a:gd name="T84" fmla="*/ 488 w 602"/>
              <a:gd name="T85" fmla="*/ 240 h 601"/>
              <a:gd name="T86" fmla="*/ 488 w 602"/>
              <a:gd name="T87" fmla="*/ 240 h 601"/>
              <a:gd name="T88" fmla="*/ 488 w 602"/>
              <a:gd name="T89" fmla="*/ 212 h 601"/>
              <a:gd name="T90" fmla="*/ 488 w 602"/>
              <a:gd name="T91" fmla="*/ 113 h 601"/>
              <a:gd name="T92" fmla="*/ 113 w 602"/>
              <a:gd name="T93" fmla="*/ 113 h 601"/>
              <a:gd name="T94" fmla="*/ 113 w 602"/>
              <a:gd name="T95" fmla="*/ 212 h 601"/>
              <a:gd name="T96" fmla="*/ 113 w 602"/>
              <a:gd name="T97" fmla="*/ 240 h 601"/>
              <a:gd name="T98" fmla="*/ 113 w 602"/>
              <a:gd name="T99" fmla="*/ 402 h 601"/>
              <a:gd name="T100" fmla="*/ 488 w 602"/>
              <a:gd name="T101" fmla="*/ 402 h 601"/>
              <a:gd name="T102" fmla="*/ 488 w 602"/>
              <a:gd name="T103" fmla="*/ 24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2" h="601">
                <a:moveTo>
                  <a:pt x="573" y="113"/>
                </a:moveTo>
                <a:lnTo>
                  <a:pt x="573" y="113"/>
                </a:lnTo>
                <a:cubicBezTo>
                  <a:pt x="544" y="113"/>
                  <a:pt x="544" y="113"/>
                  <a:pt x="544" y="113"/>
                </a:cubicBezTo>
                <a:cubicBezTo>
                  <a:pt x="544" y="268"/>
                  <a:pt x="544" y="268"/>
                  <a:pt x="544" y="268"/>
                </a:cubicBezTo>
                <a:cubicBezTo>
                  <a:pt x="544" y="402"/>
                  <a:pt x="544" y="402"/>
                  <a:pt x="544" y="402"/>
                </a:cubicBezTo>
                <a:cubicBezTo>
                  <a:pt x="544" y="431"/>
                  <a:pt x="544" y="431"/>
                  <a:pt x="544" y="431"/>
                </a:cubicBezTo>
                <a:cubicBezTo>
                  <a:pt x="544" y="445"/>
                  <a:pt x="530" y="459"/>
                  <a:pt x="516" y="459"/>
                </a:cubicBezTo>
                <a:cubicBezTo>
                  <a:pt x="368" y="459"/>
                  <a:pt x="368" y="459"/>
                  <a:pt x="368" y="459"/>
                </a:cubicBezTo>
                <a:cubicBezTo>
                  <a:pt x="460" y="551"/>
                  <a:pt x="460" y="551"/>
                  <a:pt x="460" y="551"/>
                </a:cubicBezTo>
                <a:lnTo>
                  <a:pt x="460" y="551"/>
                </a:lnTo>
                <a:cubicBezTo>
                  <a:pt x="467" y="558"/>
                  <a:pt x="467" y="565"/>
                  <a:pt x="467" y="572"/>
                </a:cubicBezTo>
                <a:cubicBezTo>
                  <a:pt x="467" y="586"/>
                  <a:pt x="460" y="600"/>
                  <a:pt x="438" y="600"/>
                </a:cubicBezTo>
                <a:cubicBezTo>
                  <a:pt x="431" y="600"/>
                  <a:pt x="424" y="600"/>
                  <a:pt x="424" y="593"/>
                </a:cubicBezTo>
                <a:lnTo>
                  <a:pt x="424" y="593"/>
                </a:lnTo>
                <a:cubicBezTo>
                  <a:pt x="325" y="502"/>
                  <a:pt x="325" y="502"/>
                  <a:pt x="325" y="502"/>
                </a:cubicBezTo>
                <a:cubicBezTo>
                  <a:pt x="325" y="572"/>
                  <a:pt x="325" y="572"/>
                  <a:pt x="325" y="572"/>
                </a:cubicBezTo>
                <a:cubicBezTo>
                  <a:pt x="325" y="586"/>
                  <a:pt x="318" y="600"/>
                  <a:pt x="297" y="600"/>
                </a:cubicBezTo>
                <a:cubicBezTo>
                  <a:pt x="283" y="600"/>
                  <a:pt x="269" y="586"/>
                  <a:pt x="269" y="572"/>
                </a:cubicBezTo>
                <a:cubicBezTo>
                  <a:pt x="269" y="502"/>
                  <a:pt x="269" y="502"/>
                  <a:pt x="269" y="502"/>
                </a:cubicBezTo>
                <a:cubicBezTo>
                  <a:pt x="177" y="593"/>
                  <a:pt x="177" y="593"/>
                  <a:pt x="177" y="593"/>
                </a:cubicBezTo>
                <a:lnTo>
                  <a:pt x="177" y="593"/>
                </a:lnTo>
                <a:cubicBezTo>
                  <a:pt x="170" y="600"/>
                  <a:pt x="163" y="600"/>
                  <a:pt x="156" y="600"/>
                </a:cubicBezTo>
                <a:cubicBezTo>
                  <a:pt x="142" y="600"/>
                  <a:pt x="127" y="586"/>
                  <a:pt x="127" y="572"/>
                </a:cubicBezTo>
                <a:cubicBezTo>
                  <a:pt x="127" y="565"/>
                  <a:pt x="135" y="558"/>
                  <a:pt x="142" y="551"/>
                </a:cubicBezTo>
                <a:lnTo>
                  <a:pt x="142" y="551"/>
                </a:lnTo>
                <a:cubicBezTo>
                  <a:pt x="233" y="459"/>
                  <a:pt x="233" y="459"/>
                  <a:pt x="233" y="459"/>
                </a:cubicBezTo>
                <a:cubicBezTo>
                  <a:pt x="85" y="459"/>
                  <a:pt x="85" y="459"/>
                  <a:pt x="85" y="459"/>
                </a:cubicBezTo>
                <a:cubicBezTo>
                  <a:pt x="64" y="459"/>
                  <a:pt x="57" y="445"/>
                  <a:pt x="57" y="431"/>
                </a:cubicBezTo>
                <a:cubicBezTo>
                  <a:pt x="57" y="402"/>
                  <a:pt x="57" y="402"/>
                  <a:pt x="57" y="402"/>
                </a:cubicBezTo>
                <a:cubicBezTo>
                  <a:pt x="57" y="268"/>
                  <a:pt x="57" y="268"/>
                  <a:pt x="57" y="268"/>
                </a:cubicBezTo>
                <a:cubicBezTo>
                  <a:pt x="57" y="113"/>
                  <a:pt x="57" y="113"/>
                  <a:pt x="57" y="113"/>
                </a:cubicBezTo>
                <a:cubicBezTo>
                  <a:pt x="29" y="113"/>
                  <a:pt x="29" y="113"/>
                  <a:pt x="29" y="113"/>
                </a:cubicBezTo>
                <a:cubicBezTo>
                  <a:pt x="7" y="113"/>
                  <a:pt x="0" y="98"/>
                  <a:pt x="0" y="84"/>
                </a:cubicBezTo>
                <a:cubicBezTo>
                  <a:pt x="0" y="63"/>
                  <a:pt x="7" y="56"/>
                  <a:pt x="29" y="56"/>
                </a:cubicBezTo>
                <a:cubicBezTo>
                  <a:pt x="269" y="56"/>
                  <a:pt x="269" y="56"/>
                  <a:pt x="269" y="56"/>
                </a:cubicBezTo>
                <a:cubicBezTo>
                  <a:pt x="269" y="28"/>
                  <a:pt x="269" y="28"/>
                  <a:pt x="269" y="28"/>
                </a:cubicBezTo>
                <a:cubicBezTo>
                  <a:pt x="269" y="7"/>
                  <a:pt x="283" y="0"/>
                  <a:pt x="297" y="0"/>
                </a:cubicBezTo>
                <a:cubicBezTo>
                  <a:pt x="318" y="0"/>
                  <a:pt x="325" y="7"/>
                  <a:pt x="325" y="28"/>
                </a:cubicBezTo>
                <a:cubicBezTo>
                  <a:pt x="325" y="56"/>
                  <a:pt x="325" y="56"/>
                  <a:pt x="325" y="56"/>
                </a:cubicBezTo>
                <a:cubicBezTo>
                  <a:pt x="573" y="56"/>
                  <a:pt x="573" y="56"/>
                  <a:pt x="573" y="56"/>
                </a:cubicBezTo>
                <a:cubicBezTo>
                  <a:pt x="587" y="56"/>
                  <a:pt x="601" y="63"/>
                  <a:pt x="601" y="84"/>
                </a:cubicBezTo>
                <a:cubicBezTo>
                  <a:pt x="601" y="98"/>
                  <a:pt x="587" y="113"/>
                  <a:pt x="573" y="113"/>
                </a:cubicBezTo>
                <a:close/>
                <a:moveTo>
                  <a:pt x="488" y="240"/>
                </a:moveTo>
                <a:lnTo>
                  <a:pt x="488" y="240"/>
                </a:lnTo>
                <a:cubicBezTo>
                  <a:pt x="488" y="212"/>
                  <a:pt x="488" y="212"/>
                  <a:pt x="488" y="212"/>
                </a:cubicBezTo>
                <a:cubicBezTo>
                  <a:pt x="488" y="113"/>
                  <a:pt x="488" y="113"/>
                  <a:pt x="488" y="113"/>
                </a:cubicBezTo>
                <a:cubicBezTo>
                  <a:pt x="113" y="113"/>
                  <a:pt x="113" y="113"/>
                  <a:pt x="113" y="113"/>
                </a:cubicBezTo>
                <a:cubicBezTo>
                  <a:pt x="113" y="212"/>
                  <a:pt x="113" y="212"/>
                  <a:pt x="113" y="212"/>
                </a:cubicBezTo>
                <a:cubicBezTo>
                  <a:pt x="113" y="240"/>
                  <a:pt x="113" y="240"/>
                  <a:pt x="113" y="240"/>
                </a:cubicBezTo>
                <a:cubicBezTo>
                  <a:pt x="113" y="402"/>
                  <a:pt x="113" y="402"/>
                  <a:pt x="113" y="402"/>
                </a:cubicBezTo>
                <a:cubicBezTo>
                  <a:pt x="488" y="402"/>
                  <a:pt x="488" y="402"/>
                  <a:pt x="488" y="402"/>
                </a:cubicBezTo>
                <a:lnTo>
                  <a:pt x="488" y="24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7" name="Freeform 35"/>
          <p:cNvSpPr>
            <a:spLocks noChangeArrowheads="1"/>
          </p:cNvSpPr>
          <p:nvPr/>
        </p:nvSpPr>
        <p:spPr bwMode="auto">
          <a:xfrm>
            <a:off x="16425290" y="1744135"/>
            <a:ext cx="584048" cy="575733"/>
          </a:xfrm>
          <a:custGeom>
            <a:avLst/>
            <a:gdLst>
              <a:gd name="T0" fmla="*/ 28 w 609"/>
              <a:gd name="T1" fmla="*/ 183 h 601"/>
              <a:gd name="T2" fmla="*/ 28 w 609"/>
              <a:gd name="T3" fmla="*/ 183 h 601"/>
              <a:gd name="T4" fmla="*/ 163 w 609"/>
              <a:gd name="T5" fmla="*/ 183 h 601"/>
              <a:gd name="T6" fmla="*/ 163 w 609"/>
              <a:gd name="T7" fmla="*/ 240 h 601"/>
              <a:gd name="T8" fmla="*/ 57 w 609"/>
              <a:gd name="T9" fmla="*/ 240 h 601"/>
              <a:gd name="T10" fmla="*/ 57 w 609"/>
              <a:gd name="T11" fmla="*/ 544 h 601"/>
              <a:gd name="T12" fmla="*/ 156 w 609"/>
              <a:gd name="T13" fmla="*/ 544 h 601"/>
              <a:gd name="T14" fmla="*/ 156 w 609"/>
              <a:gd name="T15" fmla="*/ 544 h 601"/>
              <a:gd name="T16" fmla="*/ 276 w 609"/>
              <a:gd name="T17" fmla="*/ 544 h 601"/>
              <a:gd name="T18" fmla="*/ 276 w 609"/>
              <a:gd name="T19" fmla="*/ 544 h 601"/>
              <a:gd name="T20" fmla="*/ 361 w 609"/>
              <a:gd name="T21" fmla="*/ 544 h 601"/>
              <a:gd name="T22" fmla="*/ 361 w 609"/>
              <a:gd name="T23" fmla="*/ 438 h 601"/>
              <a:gd name="T24" fmla="*/ 417 w 609"/>
              <a:gd name="T25" fmla="*/ 438 h 601"/>
              <a:gd name="T26" fmla="*/ 417 w 609"/>
              <a:gd name="T27" fmla="*/ 572 h 601"/>
              <a:gd name="T28" fmla="*/ 389 w 609"/>
              <a:gd name="T29" fmla="*/ 600 h 601"/>
              <a:gd name="T30" fmla="*/ 283 w 609"/>
              <a:gd name="T31" fmla="*/ 600 h 601"/>
              <a:gd name="T32" fmla="*/ 283 w 609"/>
              <a:gd name="T33" fmla="*/ 600 h 601"/>
              <a:gd name="T34" fmla="*/ 127 w 609"/>
              <a:gd name="T35" fmla="*/ 600 h 601"/>
              <a:gd name="T36" fmla="*/ 127 w 609"/>
              <a:gd name="T37" fmla="*/ 600 h 601"/>
              <a:gd name="T38" fmla="*/ 28 w 609"/>
              <a:gd name="T39" fmla="*/ 600 h 601"/>
              <a:gd name="T40" fmla="*/ 0 w 609"/>
              <a:gd name="T41" fmla="*/ 572 h 601"/>
              <a:gd name="T42" fmla="*/ 0 w 609"/>
              <a:gd name="T43" fmla="*/ 212 h 601"/>
              <a:gd name="T44" fmla="*/ 28 w 609"/>
              <a:gd name="T45" fmla="*/ 183 h 601"/>
              <a:gd name="T46" fmla="*/ 311 w 609"/>
              <a:gd name="T47" fmla="*/ 409 h 601"/>
              <a:gd name="T48" fmla="*/ 311 w 609"/>
              <a:gd name="T49" fmla="*/ 409 h 601"/>
              <a:gd name="T50" fmla="*/ 311 w 609"/>
              <a:gd name="T51" fmla="*/ 409 h 601"/>
              <a:gd name="T52" fmla="*/ 219 w 609"/>
              <a:gd name="T53" fmla="*/ 409 h 601"/>
              <a:gd name="T54" fmla="*/ 191 w 609"/>
              <a:gd name="T55" fmla="*/ 381 h 601"/>
              <a:gd name="T56" fmla="*/ 191 w 609"/>
              <a:gd name="T57" fmla="*/ 28 h 601"/>
              <a:gd name="T58" fmla="*/ 219 w 609"/>
              <a:gd name="T59" fmla="*/ 0 h 601"/>
              <a:gd name="T60" fmla="*/ 580 w 609"/>
              <a:gd name="T61" fmla="*/ 0 h 601"/>
              <a:gd name="T62" fmla="*/ 608 w 609"/>
              <a:gd name="T63" fmla="*/ 28 h 601"/>
              <a:gd name="T64" fmla="*/ 608 w 609"/>
              <a:gd name="T65" fmla="*/ 381 h 601"/>
              <a:gd name="T66" fmla="*/ 580 w 609"/>
              <a:gd name="T67" fmla="*/ 409 h 601"/>
              <a:gd name="T68" fmla="*/ 474 w 609"/>
              <a:gd name="T69" fmla="*/ 409 h 601"/>
              <a:gd name="T70" fmla="*/ 474 w 609"/>
              <a:gd name="T71" fmla="*/ 409 h 601"/>
              <a:gd name="T72" fmla="*/ 311 w 609"/>
              <a:gd name="T73" fmla="*/ 409 h 601"/>
              <a:gd name="T74" fmla="*/ 551 w 609"/>
              <a:gd name="T75" fmla="*/ 353 h 601"/>
              <a:gd name="T76" fmla="*/ 551 w 609"/>
              <a:gd name="T77" fmla="*/ 353 h 601"/>
              <a:gd name="T78" fmla="*/ 551 w 609"/>
              <a:gd name="T79" fmla="*/ 56 h 601"/>
              <a:gd name="T80" fmla="*/ 247 w 609"/>
              <a:gd name="T81" fmla="*/ 56 h 601"/>
              <a:gd name="T82" fmla="*/ 247 w 609"/>
              <a:gd name="T83" fmla="*/ 353 h 601"/>
              <a:gd name="T84" fmla="*/ 339 w 609"/>
              <a:gd name="T85" fmla="*/ 353 h 601"/>
              <a:gd name="T86" fmla="*/ 339 w 609"/>
              <a:gd name="T87" fmla="*/ 353 h 601"/>
              <a:gd name="T88" fmla="*/ 467 w 609"/>
              <a:gd name="T89" fmla="*/ 353 h 601"/>
              <a:gd name="T90" fmla="*/ 467 w 609"/>
              <a:gd name="T91" fmla="*/ 353 h 601"/>
              <a:gd name="T92" fmla="*/ 551 w 609"/>
              <a:gd name="T93" fmla="*/ 35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9" h="601">
                <a:moveTo>
                  <a:pt x="28" y="183"/>
                </a:moveTo>
                <a:lnTo>
                  <a:pt x="28" y="183"/>
                </a:lnTo>
                <a:cubicBezTo>
                  <a:pt x="163" y="183"/>
                  <a:pt x="163" y="183"/>
                  <a:pt x="163" y="183"/>
                </a:cubicBezTo>
                <a:cubicBezTo>
                  <a:pt x="163" y="240"/>
                  <a:pt x="163" y="240"/>
                  <a:pt x="163" y="240"/>
                </a:cubicBezTo>
                <a:cubicBezTo>
                  <a:pt x="57" y="240"/>
                  <a:pt x="57" y="240"/>
                  <a:pt x="57" y="240"/>
                </a:cubicBezTo>
                <a:cubicBezTo>
                  <a:pt x="57" y="544"/>
                  <a:pt x="57" y="544"/>
                  <a:pt x="57" y="544"/>
                </a:cubicBezTo>
                <a:cubicBezTo>
                  <a:pt x="156" y="544"/>
                  <a:pt x="156" y="544"/>
                  <a:pt x="156" y="544"/>
                </a:cubicBezTo>
                <a:lnTo>
                  <a:pt x="156" y="544"/>
                </a:lnTo>
                <a:cubicBezTo>
                  <a:pt x="276" y="544"/>
                  <a:pt x="276" y="544"/>
                  <a:pt x="276" y="544"/>
                </a:cubicBezTo>
                <a:lnTo>
                  <a:pt x="276" y="544"/>
                </a:lnTo>
                <a:cubicBezTo>
                  <a:pt x="361" y="544"/>
                  <a:pt x="361" y="544"/>
                  <a:pt x="361" y="544"/>
                </a:cubicBezTo>
                <a:cubicBezTo>
                  <a:pt x="361" y="438"/>
                  <a:pt x="361" y="438"/>
                  <a:pt x="361" y="438"/>
                </a:cubicBezTo>
                <a:cubicBezTo>
                  <a:pt x="417" y="438"/>
                  <a:pt x="417" y="438"/>
                  <a:pt x="417" y="438"/>
                </a:cubicBezTo>
                <a:cubicBezTo>
                  <a:pt x="417" y="572"/>
                  <a:pt x="417" y="572"/>
                  <a:pt x="417" y="572"/>
                </a:cubicBezTo>
                <a:cubicBezTo>
                  <a:pt x="417" y="586"/>
                  <a:pt x="403" y="600"/>
                  <a:pt x="389" y="600"/>
                </a:cubicBezTo>
                <a:cubicBezTo>
                  <a:pt x="283" y="600"/>
                  <a:pt x="283" y="600"/>
                  <a:pt x="283" y="600"/>
                </a:cubicBezTo>
                <a:lnTo>
                  <a:pt x="283" y="600"/>
                </a:lnTo>
                <a:cubicBezTo>
                  <a:pt x="127" y="600"/>
                  <a:pt x="127" y="600"/>
                  <a:pt x="127" y="600"/>
                </a:cubicBezTo>
                <a:lnTo>
                  <a:pt x="127" y="600"/>
                </a:lnTo>
                <a:cubicBezTo>
                  <a:pt x="28" y="600"/>
                  <a:pt x="28" y="600"/>
                  <a:pt x="28" y="600"/>
                </a:cubicBezTo>
                <a:cubicBezTo>
                  <a:pt x="14" y="600"/>
                  <a:pt x="0" y="586"/>
                  <a:pt x="0" y="572"/>
                </a:cubicBezTo>
                <a:cubicBezTo>
                  <a:pt x="0" y="212"/>
                  <a:pt x="0" y="212"/>
                  <a:pt x="0" y="212"/>
                </a:cubicBezTo>
                <a:cubicBezTo>
                  <a:pt x="0" y="198"/>
                  <a:pt x="14" y="183"/>
                  <a:pt x="28" y="183"/>
                </a:cubicBezTo>
                <a:close/>
                <a:moveTo>
                  <a:pt x="311" y="409"/>
                </a:moveTo>
                <a:lnTo>
                  <a:pt x="311" y="409"/>
                </a:lnTo>
                <a:lnTo>
                  <a:pt x="311" y="409"/>
                </a:lnTo>
                <a:cubicBezTo>
                  <a:pt x="219" y="409"/>
                  <a:pt x="219" y="409"/>
                  <a:pt x="219" y="409"/>
                </a:cubicBezTo>
                <a:cubicBezTo>
                  <a:pt x="205" y="409"/>
                  <a:pt x="191" y="402"/>
                  <a:pt x="191" y="381"/>
                </a:cubicBezTo>
                <a:cubicBezTo>
                  <a:pt x="191" y="28"/>
                  <a:pt x="191" y="28"/>
                  <a:pt x="191" y="28"/>
                </a:cubicBezTo>
                <a:cubicBezTo>
                  <a:pt x="191" y="7"/>
                  <a:pt x="205" y="0"/>
                  <a:pt x="219" y="0"/>
                </a:cubicBezTo>
                <a:cubicBezTo>
                  <a:pt x="580" y="0"/>
                  <a:pt x="580" y="0"/>
                  <a:pt x="580" y="0"/>
                </a:cubicBezTo>
                <a:cubicBezTo>
                  <a:pt x="594" y="0"/>
                  <a:pt x="608" y="7"/>
                  <a:pt x="608" y="28"/>
                </a:cubicBezTo>
                <a:cubicBezTo>
                  <a:pt x="608" y="381"/>
                  <a:pt x="608" y="381"/>
                  <a:pt x="608" y="381"/>
                </a:cubicBezTo>
                <a:cubicBezTo>
                  <a:pt x="608" y="402"/>
                  <a:pt x="594" y="409"/>
                  <a:pt x="580" y="409"/>
                </a:cubicBezTo>
                <a:cubicBezTo>
                  <a:pt x="474" y="409"/>
                  <a:pt x="474" y="409"/>
                  <a:pt x="474" y="409"/>
                </a:cubicBezTo>
                <a:lnTo>
                  <a:pt x="474" y="409"/>
                </a:lnTo>
                <a:lnTo>
                  <a:pt x="311" y="409"/>
                </a:lnTo>
                <a:close/>
                <a:moveTo>
                  <a:pt x="551" y="353"/>
                </a:moveTo>
                <a:lnTo>
                  <a:pt x="551" y="353"/>
                </a:lnTo>
                <a:cubicBezTo>
                  <a:pt x="551" y="56"/>
                  <a:pt x="551" y="56"/>
                  <a:pt x="551" y="56"/>
                </a:cubicBezTo>
                <a:cubicBezTo>
                  <a:pt x="247" y="56"/>
                  <a:pt x="247" y="56"/>
                  <a:pt x="247" y="56"/>
                </a:cubicBezTo>
                <a:cubicBezTo>
                  <a:pt x="247" y="353"/>
                  <a:pt x="247" y="353"/>
                  <a:pt x="247" y="353"/>
                </a:cubicBezTo>
                <a:cubicBezTo>
                  <a:pt x="339" y="353"/>
                  <a:pt x="339" y="353"/>
                  <a:pt x="339" y="353"/>
                </a:cubicBezTo>
                <a:lnTo>
                  <a:pt x="339" y="353"/>
                </a:lnTo>
                <a:cubicBezTo>
                  <a:pt x="467" y="353"/>
                  <a:pt x="467" y="353"/>
                  <a:pt x="467" y="353"/>
                </a:cubicBezTo>
                <a:lnTo>
                  <a:pt x="467" y="353"/>
                </a:lnTo>
                <a:lnTo>
                  <a:pt x="551" y="353"/>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
        <p:nvSpPr>
          <p:cNvPr id="398" name="Freeform 36"/>
          <p:cNvSpPr>
            <a:spLocks noChangeArrowheads="1"/>
          </p:cNvSpPr>
          <p:nvPr/>
        </p:nvSpPr>
        <p:spPr bwMode="auto">
          <a:xfrm>
            <a:off x="15413786" y="1744135"/>
            <a:ext cx="579817" cy="575733"/>
          </a:xfrm>
          <a:custGeom>
            <a:avLst/>
            <a:gdLst>
              <a:gd name="T0" fmla="*/ 572 w 602"/>
              <a:gd name="T1" fmla="*/ 409 h 601"/>
              <a:gd name="T2" fmla="*/ 572 w 602"/>
              <a:gd name="T3" fmla="*/ 409 h 601"/>
              <a:gd name="T4" fmla="*/ 445 w 602"/>
              <a:gd name="T5" fmla="*/ 409 h 601"/>
              <a:gd name="T6" fmla="*/ 445 w 602"/>
              <a:gd name="T7" fmla="*/ 353 h 601"/>
              <a:gd name="T8" fmla="*/ 544 w 602"/>
              <a:gd name="T9" fmla="*/ 353 h 601"/>
              <a:gd name="T10" fmla="*/ 544 w 602"/>
              <a:gd name="T11" fmla="*/ 56 h 601"/>
              <a:gd name="T12" fmla="*/ 452 w 602"/>
              <a:gd name="T13" fmla="*/ 56 h 601"/>
              <a:gd name="T14" fmla="*/ 452 w 602"/>
              <a:gd name="T15" fmla="*/ 56 h 601"/>
              <a:gd name="T16" fmla="*/ 332 w 602"/>
              <a:gd name="T17" fmla="*/ 56 h 601"/>
              <a:gd name="T18" fmla="*/ 332 w 602"/>
              <a:gd name="T19" fmla="*/ 56 h 601"/>
              <a:gd name="T20" fmla="*/ 247 w 602"/>
              <a:gd name="T21" fmla="*/ 56 h 601"/>
              <a:gd name="T22" fmla="*/ 247 w 602"/>
              <a:gd name="T23" fmla="*/ 155 h 601"/>
              <a:gd name="T24" fmla="*/ 191 w 602"/>
              <a:gd name="T25" fmla="*/ 155 h 601"/>
              <a:gd name="T26" fmla="*/ 191 w 602"/>
              <a:gd name="T27" fmla="*/ 28 h 601"/>
              <a:gd name="T28" fmla="*/ 219 w 602"/>
              <a:gd name="T29" fmla="*/ 0 h 601"/>
              <a:gd name="T30" fmla="*/ 318 w 602"/>
              <a:gd name="T31" fmla="*/ 0 h 601"/>
              <a:gd name="T32" fmla="*/ 318 w 602"/>
              <a:gd name="T33" fmla="*/ 0 h 601"/>
              <a:gd name="T34" fmla="*/ 481 w 602"/>
              <a:gd name="T35" fmla="*/ 0 h 601"/>
              <a:gd name="T36" fmla="*/ 481 w 602"/>
              <a:gd name="T37" fmla="*/ 0 h 601"/>
              <a:gd name="T38" fmla="*/ 572 w 602"/>
              <a:gd name="T39" fmla="*/ 0 h 601"/>
              <a:gd name="T40" fmla="*/ 601 w 602"/>
              <a:gd name="T41" fmla="*/ 28 h 601"/>
              <a:gd name="T42" fmla="*/ 601 w 602"/>
              <a:gd name="T43" fmla="*/ 381 h 601"/>
              <a:gd name="T44" fmla="*/ 572 w 602"/>
              <a:gd name="T45" fmla="*/ 409 h 601"/>
              <a:gd name="T46" fmla="*/ 290 w 602"/>
              <a:gd name="T47" fmla="*/ 183 h 601"/>
              <a:gd name="T48" fmla="*/ 290 w 602"/>
              <a:gd name="T49" fmla="*/ 183 h 601"/>
              <a:gd name="T50" fmla="*/ 290 w 602"/>
              <a:gd name="T51" fmla="*/ 183 h 601"/>
              <a:gd name="T52" fmla="*/ 389 w 602"/>
              <a:gd name="T53" fmla="*/ 183 h 601"/>
              <a:gd name="T54" fmla="*/ 417 w 602"/>
              <a:gd name="T55" fmla="*/ 212 h 601"/>
              <a:gd name="T56" fmla="*/ 417 w 602"/>
              <a:gd name="T57" fmla="*/ 572 h 601"/>
              <a:gd name="T58" fmla="*/ 389 w 602"/>
              <a:gd name="T59" fmla="*/ 600 h 601"/>
              <a:gd name="T60" fmla="*/ 28 w 602"/>
              <a:gd name="T61" fmla="*/ 600 h 601"/>
              <a:gd name="T62" fmla="*/ 0 w 602"/>
              <a:gd name="T63" fmla="*/ 572 h 601"/>
              <a:gd name="T64" fmla="*/ 0 w 602"/>
              <a:gd name="T65" fmla="*/ 212 h 601"/>
              <a:gd name="T66" fmla="*/ 28 w 602"/>
              <a:gd name="T67" fmla="*/ 183 h 601"/>
              <a:gd name="T68" fmla="*/ 134 w 602"/>
              <a:gd name="T69" fmla="*/ 183 h 601"/>
              <a:gd name="T70" fmla="*/ 134 w 602"/>
              <a:gd name="T71" fmla="*/ 183 h 601"/>
              <a:gd name="T72" fmla="*/ 290 w 602"/>
              <a:gd name="T73" fmla="*/ 183 h 601"/>
              <a:gd name="T74" fmla="*/ 57 w 602"/>
              <a:gd name="T75" fmla="*/ 240 h 601"/>
              <a:gd name="T76" fmla="*/ 57 w 602"/>
              <a:gd name="T77" fmla="*/ 240 h 601"/>
              <a:gd name="T78" fmla="*/ 57 w 602"/>
              <a:gd name="T79" fmla="*/ 544 h 601"/>
              <a:gd name="T80" fmla="*/ 361 w 602"/>
              <a:gd name="T81" fmla="*/ 544 h 601"/>
              <a:gd name="T82" fmla="*/ 361 w 602"/>
              <a:gd name="T83" fmla="*/ 240 h 601"/>
              <a:gd name="T84" fmla="*/ 261 w 602"/>
              <a:gd name="T85" fmla="*/ 240 h 601"/>
              <a:gd name="T86" fmla="*/ 261 w 602"/>
              <a:gd name="T87" fmla="*/ 240 h 601"/>
              <a:gd name="T88" fmla="*/ 141 w 602"/>
              <a:gd name="T89" fmla="*/ 240 h 601"/>
              <a:gd name="T90" fmla="*/ 141 w 602"/>
              <a:gd name="T91" fmla="*/ 240 h 601"/>
              <a:gd name="T92" fmla="*/ 57 w 602"/>
              <a:gd name="T93" fmla="*/ 240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2" h="601">
                <a:moveTo>
                  <a:pt x="572" y="409"/>
                </a:moveTo>
                <a:lnTo>
                  <a:pt x="572" y="409"/>
                </a:lnTo>
                <a:cubicBezTo>
                  <a:pt x="445" y="409"/>
                  <a:pt x="445" y="409"/>
                  <a:pt x="445" y="409"/>
                </a:cubicBezTo>
                <a:cubicBezTo>
                  <a:pt x="445" y="353"/>
                  <a:pt x="445" y="353"/>
                  <a:pt x="445" y="353"/>
                </a:cubicBezTo>
                <a:cubicBezTo>
                  <a:pt x="544" y="353"/>
                  <a:pt x="544" y="353"/>
                  <a:pt x="544" y="353"/>
                </a:cubicBezTo>
                <a:cubicBezTo>
                  <a:pt x="544" y="56"/>
                  <a:pt x="544" y="56"/>
                  <a:pt x="544" y="56"/>
                </a:cubicBezTo>
                <a:cubicBezTo>
                  <a:pt x="452" y="56"/>
                  <a:pt x="452" y="56"/>
                  <a:pt x="452" y="56"/>
                </a:cubicBezTo>
                <a:lnTo>
                  <a:pt x="452" y="56"/>
                </a:lnTo>
                <a:cubicBezTo>
                  <a:pt x="332" y="56"/>
                  <a:pt x="332" y="56"/>
                  <a:pt x="332" y="56"/>
                </a:cubicBezTo>
                <a:lnTo>
                  <a:pt x="332" y="56"/>
                </a:lnTo>
                <a:cubicBezTo>
                  <a:pt x="247" y="56"/>
                  <a:pt x="247" y="56"/>
                  <a:pt x="247" y="56"/>
                </a:cubicBezTo>
                <a:cubicBezTo>
                  <a:pt x="247" y="155"/>
                  <a:pt x="247" y="155"/>
                  <a:pt x="247" y="155"/>
                </a:cubicBezTo>
                <a:cubicBezTo>
                  <a:pt x="191" y="155"/>
                  <a:pt x="191" y="155"/>
                  <a:pt x="191" y="155"/>
                </a:cubicBezTo>
                <a:cubicBezTo>
                  <a:pt x="191" y="28"/>
                  <a:pt x="191" y="28"/>
                  <a:pt x="191" y="28"/>
                </a:cubicBezTo>
                <a:cubicBezTo>
                  <a:pt x="191" y="7"/>
                  <a:pt x="198" y="0"/>
                  <a:pt x="219" y="0"/>
                </a:cubicBezTo>
                <a:cubicBezTo>
                  <a:pt x="318" y="0"/>
                  <a:pt x="318" y="0"/>
                  <a:pt x="318" y="0"/>
                </a:cubicBezTo>
                <a:lnTo>
                  <a:pt x="318" y="0"/>
                </a:lnTo>
                <a:cubicBezTo>
                  <a:pt x="481" y="0"/>
                  <a:pt x="481" y="0"/>
                  <a:pt x="481" y="0"/>
                </a:cubicBezTo>
                <a:lnTo>
                  <a:pt x="481" y="0"/>
                </a:lnTo>
                <a:cubicBezTo>
                  <a:pt x="572" y="0"/>
                  <a:pt x="572" y="0"/>
                  <a:pt x="572" y="0"/>
                </a:cubicBezTo>
                <a:cubicBezTo>
                  <a:pt x="594" y="0"/>
                  <a:pt x="601" y="7"/>
                  <a:pt x="601" y="28"/>
                </a:cubicBezTo>
                <a:cubicBezTo>
                  <a:pt x="601" y="381"/>
                  <a:pt x="601" y="381"/>
                  <a:pt x="601" y="381"/>
                </a:cubicBezTo>
                <a:cubicBezTo>
                  <a:pt x="601" y="402"/>
                  <a:pt x="594" y="409"/>
                  <a:pt x="572" y="409"/>
                </a:cubicBezTo>
                <a:close/>
                <a:moveTo>
                  <a:pt x="290" y="183"/>
                </a:moveTo>
                <a:lnTo>
                  <a:pt x="290" y="183"/>
                </a:lnTo>
                <a:lnTo>
                  <a:pt x="290" y="183"/>
                </a:lnTo>
                <a:cubicBezTo>
                  <a:pt x="389" y="183"/>
                  <a:pt x="389" y="183"/>
                  <a:pt x="389" y="183"/>
                </a:cubicBezTo>
                <a:cubicBezTo>
                  <a:pt x="403" y="183"/>
                  <a:pt x="417" y="198"/>
                  <a:pt x="417" y="212"/>
                </a:cubicBezTo>
                <a:cubicBezTo>
                  <a:pt x="417" y="572"/>
                  <a:pt x="417" y="572"/>
                  <a:pt x="417" y="572"/>
                </a:cubicBezTo>
                <a:cubicBezTo>
                  <a:pt x="417" y="586"/>
                  <a:pt x="403" y="600"/>
                  <a:pt x="389" y="600"/>
                </a:cubicBezTo>
                <a:cubicBezTo>
                  <a:pt x="28" y="600"/>
                  <a:pt x="28" y="600"/>
                  <a:pt x="28" y="600"/>
                </a:cubicBezTo>
                <a:cubicBezTo>
                  <a:pt x="14" y="600"/>
                  <a:pt x="0" y="586"/>
                  <a:pt x="0" y="572"/>
                </a:cubicBezTo>
                <a:cubicBezTo>
                  <a:pt x="0" y="212"/>
                  <a:pt x="0" y="212"/>
                  <a:pt x="0" y="212"/>
                </a:cubicBezTo>
                <a:cubicBezTo>
                  <a:pt x="0" y="198"/>
                  <a:pt x="14" y="183"/>
                  <a:pt x="28" y="183"/>
                </a:cubicBezTo>
                <a:cubicBezTo>
                  <a:pt x="134" y="183"/>
                  <a:pt x="134" y="183"/>
                  <a:pt x="134" y="183"/>
                </a:cubicBezTo>
                <a:lnTo>
                  <a:pt x="134" y="183"/>
                </a:lnTo>
                <a:lnTo>
                  <a:pt x="290" y="183"/>
                </a:lnTo>
                <a:close/>
                <a:moveTo>
                  <a:pt x="57" y="240"/>
                </a:moveTo>
                <a:lnTo>
                  <a:pt x="57" y="240"/>
                </a:lnTo>
                <a:cubicBezTo>
                  <a:pt x="57" y="544"/>
                  <a:pt x="57" y="544"/>
                  <a:pt x="57" y="544"/>
                </a:cubicBezTo>
                <a:cubicBezTo>
                  <a:pt x="361" y="544"/>
                  <a:pt x="361" y="544"/>
                  <a:pt x="361" y="544"/>
                </a:cubicBezTo>
                <a:cubicBezTo>
                  <a:pt x="361" y="240"/>
                  <a:pt x="361" y="240"/>
                  <a:pt x="361" y="240"/>
                </a:cubicBezTo>
                <a:cubicBezTo>
                  <a:pt x="261" y="240"/>
                  <a:pt x="261" y="240"/>
                  <a:pt x="261" y="240"/>
                </a:cubicBezTo>
                <a:lnTo>
                  <a:pt x="261" y="240"/>
                </a:lnTo>
                <a:cubicBezTo>
                  <a:pt x="141" y="240"/>
                  <a:pt x="141" y="240"/>
                  <a:pt x="141" y="240"/>
                </a:cubicBezTo>
                <a:lnTo>
                  <a:pt x="141" y="240"/>
                </a:lnTo>
                <a:lnTo>
                  <a:pt x="57" y="240"/>
                </a:lnTo>
                <a:close/>
              </a:path>
            </a:pathLst>
          </a:custGeom>
          <a:solidFill>
            <a:schemeClr val="tx1"/>
          </a:solidFill>
          <a:ln>
            <a:noFill/>
          </a:ln>
          <a:effectLst/>
          <a:extLst/>
        </p:spPr>
        <p:txBody>
          <a:bodyPr wrap="none"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97413106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Freeform 1"/>
          <p:cNvSpPr>
            <a:spLocks noChangeArrowheads="1"/>
          </p:cNvSpPr>
          <p:nvPr/>
        </p:nvSpPr>
        <p:spPr bwMode="auto">
          <a:xfrm>
            <a:off x="15574611" y="4059770"/>
            <a:ext cx="533261" cy="427565"/>
          </a:xfrm>
          <a:custGeom>
            <a:avLst/>
            <a:gdLst>
              <a:gd name="T0" fmla="*/ 399 w 444"/>
              <a:gd name="T1" fmla="*/ 36 h 356"/>
              <a:gd name="T2" fmla="*/ 399 w 444"/>
              <a:gd name="T3" fmla="*/ 36 h 356"/>
              <a:gd name="T4" fmla="*/ 248 w 444"/>
              <a:gd name="T5" fmla="*/ 36 h 356"/>
              <a:gd name="T6" fmla="*/ 221 w 444"/>
              <a:gd name="T7" fmla="*/ 62 h 356"/>
              <a:gd name="T8" fmla="*/ 195 w 444"/>
              <a:gd name="T9" fmla="*/ 36 h 356"/>
              <a:gd name="T10" fmla="*/ 45 w 444"/>
              <a:gd name="T11" fmla="*/ 36 h 356"/>
              <a:gd name="T12" fmla="*/ 45 w 444"/>
              <a:gd name="T13" fmla="*/ 186 h 356"/>
              <a:gd name="T14" fmla="*/ 221 w 444"/>
              <a:gd name="T15" fmla="*/ 355 h 356"/>
              <a:gd name="T16" fmla="*/ 399 w 444"/>
              <a:gd name="T17" fmla="*/ 186 h 356"/>
              <a:gd name="T18" fmla="*/ 399 w 444"/>
              <a:gd name="T19" fmla="*/ 3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356">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8" name="Freeform 2"/>
          <p:cNvSpPr>
            <a:spLocks noChangeArrowheads="1"/>
          </p:cNvSpPr>
          <p:nvPr/>
        </p:nvSpPr>
        <p:spPr bwMode="auto">
          <a:xfrm>
            <a:off x="6195987" y="4038600"/>
            <a:ext cx="296256" cy="478368"/>
          </a:xfrm>
          <a:custGeom>
            <a:avLst/>
            <a:gdLst>
              <a:gd name="T0" fmla="*/ 125 w 249"/>
              <a:gd name="T1" fmla="*/ 0 h 400"/>
              <a:gd name="T2" fmla="*/ 125 w 249"/>
              <a:gd name="T3" fmla="*/ 0 h 400"/>
              <a:gd name="T4" fmla="*/ 0 w 249"/>
              <a:gd name="T5" fmla="*/ 125 h 400"/>
              <a:gd name="T6" fmla="*/ 125 w 249"/>
              <a:gd name="T7" fmla="*/ 399 h 400"/>
              <a:gd name="T8" fmla="*/ 248 w 249"/>
              <a:gd name="T9" fmla="*/ 125 h 400"/>
              <a:gd name="T10" fmla="*/ 125 w 249"/>
              <a:gd name="T11" fmla="*/ 0 h 400"/>
              <a:gd name="T12" fmla="*/ 125 w 249"/>
              <a:gd name="T13" fmla="*/ 196 h 400"/>
              <a:gd name="T14" fmla="*/ 125 w 249"/>
              <a:gd name="T15" fmla="*/ 196 h 400"/>
              <a:gd name="T16" fmla="*/ 53 w 249"/>
              <a:gd name="T17" fmla="*/ 125 h 400"/>
              <a:gd name="T18" fmla="*/ 125 w 249"/>
              <a:gd name="T19" fmla="*/ 54 h 400"/>
              <a:gd name="T20" fmla="*/ 195 w 249"/>
              <a:gd name="T21" fmla="*/ 125 h 400"/>
              <a:gd name="T22" fmla="*/ 125 w 249"/>
              <a:gd name="T23"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9" name="Freeform 3"/>
          <p:cNvSpPr>
            <a:spLocks noChangeArrowheads="1"/>
          </p:cNvSpPr>
          <p:nvPr/>
        </p:nvSpPr>
        <p:spPr bwMode="auto">
          <a:xfrm>
            <a:off x="7237115" y="4038600"/>
            <a:ext cx="596746" cy="478368"/>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0" name="Freeform 4"/>
          <p:cNvSpPr>
            <a:spLocks noChangeArrowheads="1"/>
          </p:cNvSpPr>
          <p:nvPr/>
        </p:nvSpPr>
        <p:spPr bwMode="auto">
          <a:xfrm>
            <a:off x="3677810" y="4038602"/>
            <a:ext cx="592512" cy="469901"/>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1" name="Freeform 5"/>
          <p:cNvSpPr>
            <a:spLocks noChangeArrowheads="1"/>
          </p:cNvSpPr>
          <p:nvPr/>
        </p:nvSpPr>
        <p:spPr bwMode="auto">
          <a:xfrm>
            <a:off x="8434838" y="3983568"/>
            <a:ext cx="575583" cy="575733"/>
          </a:xfrm>
          <a:custGeom>
            <a:avLst/>
            <a:gdLst>
              <a:gd name="T0" fmla="*/ 239 w 480"/>
              <a:gd name="T1" fmla="*/ 0 h 480"/>
              <a:gd name="T2" fmla="*/ 239 w 480"/>
              <a:gd name="T3" fmla="*/ 0 h 480"/>
              <a:gd name="T4" fmla="*/ 0 w 480"/>
              <a:gd name="T5" fmla="*/ 248 h 480"/>
              <a:gd name="T6" fmla="*/ 239 w 480"/>
              <a:gd name="T7" fmla="*/ 479 h 480"/>
              <a:gd name="T8" fmla="*/ 479 w 480"/>
              <a:gd name="T9" fmla="*/ 240 h 480"/>
              <a:gd name="T10" fmla="*/ 239 w 480"/>
              <a:gd name="T11" fmla="*/ 0 h 480"/>
              <a:gd name="T12" fmla="*/ 239 w 480"/>
              <a:gd name="T13" fmla="*/ 426 h 480"/>
              <a:gd name="T14" fmla="*/ 239 w 480"/>
              <a:gd name="T15" fmla="*/ 426 h 480"/>
              <a:gd name="T16" fmla="*/ 53 w 480"/>
              <a:gd name="T17" fmla="*/ 248 h 480"/>
              <a:gd name="T18" fmla="*/ 239 w 480"/>
              <a:gd name="T19" fmla="*/ 53 h 480"/>
              <a:gd name="T20" fmla="*/ 426 w 480"/>
              <a:gd name="T21" fmla="*/ 240 h 480"/>
              <a:gd name="T22" fmla="*/ 239 w 480"/>
              <a:gd name="T23" fmla="*/ 426 h 480"/>
              <a:gd name="T24" fmla="*/ 123 w 480"/>
              <a:gd name="T25" fmla="*/ 354 h 480"/>
              <a:gd name="T26" fmla="*/ 123 w 480"/>
              <a:gd name="T27" fmla="*/ 354 h 480"/>
              <a:gd name="T28" fmla="*/ 283 w 480"/>
              <a:gd name="T29" fmla="*/ 293 h 480"/>
              <a:gd name="T30" fmla="*/ 354 w 480"/>
              <a:gd name="T31" fmla="*/ 124 h 480"/>
              <a:gd name="T32" fmla="*/ 186 w 480"/>
              <a:gd name="T33" fmla="*/ 195 h 480"/>
              <a:gd name="T34" fmla="*/ 123 w 480"/>
              <a:gd name="T35" fmla="*/ 354 h 480"/>
              <a:gd name="T36" fmla="*/ 213 w 480"/>
              <a:gd name="T37" fmla="*/ 213 h 480"/>
              <a:gd name="T38" fmla="*/ 213 w 480"/>
              <a:gd name="T39" fmla="*/ 213 h 480"/>
              <a:gd name="T40" fmla="*/ 310 w 480"/>
              <a:gd name="T41" fmla="*/ 169 h 480"/>
              <a:gd name="T42" fmla="*/ 266 w 480"/>
              <a:gd name="T43" fmla="*/ 266 h 480"/>
              <a:gd name="T44" fmla="*/ 213 w 480"/>
              <a:gd name="T45" fmla="*/ 266 h 480"/>
              <a:gd name="T46" fmla="*/ 213 w 480"/>
              <a:gd name="T47" fmla="*/ 21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8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2" name="Freeform 6"/>
          <p:cNvSpPr>
            <a:spLocks noChangeArrowheads="1"/>
          </p:cNvSpPr>
          <p:nvPr/>
        </p:nvSpPr>
        <p:spPr bwMode="auto">
          <a:xfrm>
            <a:off x="9653721" y="4004734"/>
            <a:ext cx="529028" cy="524933"/>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3" name="Freeform 7"/>
          <p:cNvSpPr>
            <a:spLocks noChangeArrowheads="1"/>
          </p:cNvSpPr>
          <p:nvPr/>
        </p:nvSpPr>
        <p:spPr bwMode="auto">
          <a:xfrm>
            <a:off x="13234189" y="4004735"/>
            <a:ext cx="465545" cy="533400"/>
          </a:xfrm>
          <a:custGeom>
            <a:avLst/>
            <a:gdLst>
              <a:gd name="T0" fmla="*/ 319 w 390"/>
              <a:gd name="T1" fmla="*/ 301 h 444"/>
              <a:gd name="T2" fmla="*/ 319 w 390"/>
              <a:gd name="T3" fmla="*/ 301 h 444"/>
              <a:gd name="T4" fmla="*/ 274 w 390"/>
              <a:gd name="T5" fmla="*/ 310 h 444"/>
              <a:gd name="T6" fmla="*/ 142 w 390"/>
              <a:gd name="T7" fmla="*/ 239 h 444"/>
              <a:gd name="T8" fmla="*/ 142 w 390"/>
              <a:gd name="T9" fmla="*/ 222 h 444"/>
              <a:gd name="T10" fmla="*/ 142 w 390"/>
              <a:gd name="T11" fmla="*/ 213 h 444"/>
              <a:gd name="T12" fmla="*/ 274 w 390"/>
              <a:gd name="T13" fmla="*/ 133 h 444"/>
              <a:gd name="T14" fmla="*/ 319 w 390"/>
              <a:gd name="T15" fmla="*/ 151 h 444"/>
              <a:gd name="T16" fmla="*/ 389 w 390"/>
              <a:gd name="T17" fmla="*/ 70 h 444"/>
              <a:gd name="T18" fmla="*/ 319 w 390"/>
              <a:gd name="T19" fmla="*/ 0 h 444"/>
              <a:gd name="T20" fmla="*/ 248 w 390"/>
              <a:gd name="T21" fmla="*/ 70 h 444"/>
              <a:gd name="T22" fmla="*/ 248 w 390"/>
              <a:gd name="T23" fmla="*/ 89 h 444"/>
              <a:gd name="T24" fmla="*/ 115 w 390"/>
              <a:gd name="T25" fmla="*/ 169 h 444"/>
              <a:gd name="T26" fmla="*/ 70 w 390"/>
              <a:gd name="T27" fmla="*/ 151 h 444"/>
              <a:gd name="T28" fmla="*/ 0 w 390"/>
              <a:gd name="T29" fmla="*/ 222 h 444"/>
              <a:gd name="T30" fmla="*/ 70 w 390"/>
              <a:gd name="T31" fmla="*/ 301 h 444"/>
              <a:gd name="T32" fmla="*/ 115 w 390"/>
              <a:gd name="T33" fmla="*/ 283 h 444"/>
              <a:gd name="T34" fmla="*/ 248 w 390"/>
              <a:gd name="T35" fmla="*/ 363 h 444"/>
              <a:gd name="T36" fmla="*/ 248 w 390"/>
              <a:gd name="T37" fmla="*/ 372 h 444"/>
              <a:gd name="T38" fmla="*/ 319 w 390"/>
              <a:gd name="T39" fmla="*/ 443 h 444"/>
              <a:gd name="T40" fmla="*/ 389 w 390"/>
              <a:gd name="T41" fmla="*/ 372 h 444"/>
              <a:gd name="T42" fmla="*/ 319 w 390"/>
              <a:gd name="T43" fmla="*/ 30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4" name="Freeform 8"/>
          <p:cNvSpPr>
            <a:spLocks noChangeArrowheads="1"/>
          </p:cNvSpPr>
          <p:nvPr/>
        </p:nvSpPr>
        <p:spPr bwMode="auto">
          <a:xfrm>
            <a:off x="1303527" y="4004735"/>
            <a:ext cx="596746" cy="533400"/>
          </a:xfrm>
          <a:custGeom>
            <a:avLst/>
            <a:gdLst>
              <a:gd name="T0" fmla="*/ 310 w 497"/>
              <a:gd name="T1" fmla="*/ 336 h 444"/>
              <a:gd name="T2" fmla="*/ 310 w 497"/>
              <a:gd name="T3" fmla="*/ 336 h 444"/>
              <a:gd name="T4" fmla="*/ 221 w 497"/>
              <a:gd name="T5" fmla="*/ 257 h 444"/>
              <a:gd name="T6" fmla="*/ 248 w 497"/>
              <a:gd name="T7" fmla="*/ 195 h 444"/>
              <a:gd name="T8" fmla="*/ 274 w 497"/>
              <a:gd name="T9" fmla="*/ 151 h 444"/>
              <a:gd name="T10" fmla="*/ 266 w 497"/>
              <a:gd name="T11" fmla="*/ 133 h 444"/>
              <a:gd name="T12" fmla="*/ 274 w 497"/>
              <a:gd name="T13" fmla="*/ 89 h 444"/>
              <a:gd name="T14" fmla="*/ 177 w 497"/>
              <a:gd name="T15" fmla="*/ 0 h 444"/>
              <a:gd name="T16" fmla="*/ 70 w 497"/>
              <a:gd name="T17" fmla="*/ 89 h 444"/>
              <a:gd name="T18" fmla="*/ 79 w 497"/>
              <a:gd name="T19" fmla="*/ 133 h 444"/>
              <a:gd name="T20" fmla="*/ 70 w 497"/>
              <a:gd name="T21" fmla="*/ 151 h 444"/>
              <a:gd name="T22" fmla="*/ 97 w 497"/>
              <a:gd name="T23" fmla="*/ 195 h 444"/>
              <a:gd name="T24" fmla="*/ 123 w 497"/>
              <a:gd name="T25" fmla="*/ 257 h 444"/>
              <a:gd name="T26" fmla="*/ 35 w 497"/>
              <a:gd name="T27" fmla="*/ 336 h 444"/>
              <a:gd name="T28" fmla="*/ 0 w 497"/>
              <a:gd name="T29" fmla="*/ 345 h 444"/>
              <a:gd name="T30" fmla="*/ 0 w 497"/>
              <a:gd name="T31" fmla="*/ 443 h 444"/>
              <a:gd name="T32" fmla="*/ 398 w 497"/>
              <a:gd name="T33" fmla="*/ 443 h 444"/>
              <a:gd name="T34" fmla="*/ 398 w 497"/>
              <a:gd name="T35" fmla="*/ 399 h 444"/>
              <a:gd name="T36" fmla="*/ 310 w 497"/>
              <a:gd name="T37" fmla="*/ 336 h 444"/>
              <a:gd name="T38" fmla="*/ 425 w 497"/>
              <a:gd name="T39" fmla="*/ 195 h 444"/>
              <a:gd name="T40" fmla="*/ 425 w 497"/>
              <a:gd name="T41" fmla="*/ 195 h 444"/>
              <a:gd name="T42" fmla="*/ 425 w 497"/>
              <a:gd name="T43" fmla="*/ 124 h 444"/>
              <a:gd name="T44" fmla="*/ 372 w 497"/>
              <a:gd name="T45" fmla="*/ 124 h 444"/>
              <a:gd name="T46" fmla="*/ 372 w 497"/>
              <a:gd name="T47" fmla="*/ 195 h 444"/>
              <a:gd name="T48" fmla="*/ 301 w 497"/>
              <a:gd name="T49" fmla="*/ 195 h 444"/>
              <a:gd name="T50" fmla="*/ 301 w 497"/>
              <a:gd name="T51" fmla="*/ 248 h 444"/>
              <a:gd name="T52" fmla="*/ 372 w 497"/>
              <a:gd name="T53" fmla="*/ 248 h 444"/>
              <a:gd name="T54" fmla="*/ 372 w 497"/>
              <a:gd name="T55" fmla="*/ 319 h 444"/>
              <a:gd name="T56" fmla="*/ 425 w 497"/>
              <a:gd name="T57" fmla="*/ 319 h 444"/>
              <a:gd name="T58" fmla="*/ 425 w 497"/>
              <a:gd name="T59" fmla="*/ 248 h 444"/>
              <a:gd name="T60" fmla="*/ 496 w 497"/>
              <a:gd name="T61" fmla="*/ 248 h 444"/>
              <a:gd name="T62" fmla="*/ 496 w 497"/>
              <a:gd name="T63" fmla="*/ 195 h 444"/>
              <a:gd name="T64" fmla="*/ 425 w 497"/>
              <a:gd name="T65" fmla="*/ 195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5" name="Freeform 9"/>
          <p:cNvSpPr>
            <a:spLocks noChangeArrowheads="1"/>
          </p:cNvSpPr>
          <p:nvPr/>
        </p:nvSpPr>
        <p:spPr bwMode="auto">
          <a:xfrm>
            <a:off x="10838746" y="4017436"/>
            <a:ext cx="512099" cy="512232"/>
          </a:xfrm>
          <a:custGeom>
            <a:avLst/>
            <a:gdLst>
              <a:gd name="T0" fmla="*/ 212 w 426"/>
              <a:gd name="T1" fmla="*/ 0 h 426"/>
              <a:gd name="T2" fmla="*/ 212 w 426"/>
              <a:gd name="T3" fmla="*/ 0 h 426"/>
              <a:gd name="T4" fmla="*/ 0 w 426"/>
              <a:gd name="T5" fmla="*/ 213 h 426"/>
              <a:gd name="T6" fmla="*/ 212 w 426"/>
              <a:gd name="T7" fmla="*/ 425 h 426"/>
              <a:gd name="T8" fmla="*/ 425 w 426"/>
              <a:gd name="T9" fmla="*/ 213 h 426"/>
              <a:gd name="T10" fmla="*/ 212 w 426"/>
              <a:gd name="T11" fmla="*/ 0 h 426"/>
              <a:gd name="T12" fmla="*/ 229 w 426"/>
              <a:gd name="T13" fmla="*/ 390 h 426"/>
              <a:gd name="T14" fmla="*/ 229 w 426"/>
              <a:gd name="T15" fmla="*/ 390 h 426"/>
              <a:gd name="T16" fmla="*/ 229 w 426"/>
              <a:gd name="T17" fmla="*/ 292 h 426"/>
              <a:gd name="T18" fmla="*/ 194 w 426"/>
              <a:gd name="T19" fmla="*/ 292 h 426"/>
              <a:gd name="T20" fmla="*/ 194 w 426"/>
              <a:gd name="T21" fmla="*/ 390 h 426"/>
              <a:gd name="T22" fmla="*/ 35 w 426"/>
              <a:gd name="T23" fmla="*/ 230 h 426"/>
              <a:gd name="T24" fmla="*/ 132 w 426"/>
              <a:gd name="T25" fmla="*/ 230 h 426"/>
              <a:gd name="T26" fmla="*/ 132 w 426"/>
              <a:gd name="T27" fmla="*/ 195 h 426"/>
              <a:gd name="T28" fmla="*/ 35 w 426"/>
              <a:gd name="T29" fmla="*/ 195 h 426"/>
              <a:gd name="T30" fmla="*/ 194 w 426"/>
              <a:gd name="T31" fmla="*/ 44 h 426"/>
              <a:gd name="T32" fmla="*/ 194 w 426"/>
              <a:gd name="T33" fmla="*/ 142 h 426"/>
              <a:gd name="T34" fmla="*/ 229 w 426"/>
              <a:gd name="T35" fmla="*/ 142 h 426"/>
              <a:gd name="T36" fmla="*/ 229 w 426"/>
              <a:gd name="T37" fmla="*/ 44 h 426"/>
              <a:gd name="T38" fmla="*/ 380 w 426"/>
              <a:gd name="T39" fmla="*/ 195 h 426"/>
              <a:gd name="T40" fmla="*/ 292 w 426"/>
              <a:gd name="T41" fmla="*/ 195 h 426"/>
              <a:gd name="T42" fmla="*/ 292 w 426"/>
              <a:gd name="T43" fmla="*/ 230 h 426"/>
              <a:gd name="T44" fmla="*/ 380 w 426"/>
              <a:gd name="T45" fmla="*/ 230 h 426"/>
              <a:gd name="T46" fmla="*/ 229 w 426"/>
              <a:gd name="T47" fmla="*/ 39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7" name="Freeform 11"/>
          <p:cNvSpPr>
            <a:spLocks noChangeArrowheads="1"/>
          </p:cNvSpPr>
          <p:nvPr/>
        </p:nvSpPr>
        <p:spPr bwMode="auto">
          <a:xfrm>
            <a:off x="20369730" y="4085168"/>
            <a:ext cx="499403" cy="503765"/>
          </a:xfrm>
          <a:custGeom>
            <a:avLst/>
            <a:gdLst>
              <a:gd name="T0" fmla="*/ 204 w 418"/>
              <a:gd name="T1" fmla="*/ 0 h 417"/>
              <a:gd name="T2" fmla="*/ 204 w 418"/>
              <a:gd name="T3" fmla="*/ 0 h 417"/>
              <a:gd name="T4" fmla="*/ 0 w 418"/>
              <a:gd name="T5" fmla="*/ 204 h 417"/>
              <a:gd name="T6" fmla="*/ 204 w 418"/>
              <a:gd name="T7" fmla="*/ 416 h 417"/>
              <a:gd name="T8" fmla="*/ 417 w 418"/>
              <a:gd name="T9" fmla="*/ 204 h 417"/>
              <a:gd name="T10" fmla="*/ 204 w 418"/>
              <a:gd name="T11" fmla="*/ 0 h 417"/>
              <a:gd name="T12" fmla="*/ 328 w 418"/>
              <a:gd name="T13" fmla="*/ 177 h 417"/>
              <a:gd name="T14" fmla="*/ 328 w 418"/>
              <a:gd name="T15" fmla="*/ 177 h 417"/>
              <a:gd name="T16" fmla="*/ 328 w 418"/>
              <a:gd name="T17" fmla="*/ 230 h 417"/>
              <a:gd name="T18" fmla="*/ 80 w 418"/>
              <a:gd name="T19" fmla="*/ 230 h 417"/>
              <a:gd name="T20" fmla="*/ 80 w 418"/>
              <a:gd name="T21" fmla="*/ 177 h 417"/>
              <a:gd name="T22" fmla="*/ 328 w 418"/>
              <a:gd name="T23" fmla="*/ 17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8" h="417">
                <a:moveTo>
                  <a:pt x="204" y="0"/>
                </a:moveTo>
                <a:lnTo>
                  <a:pt x="204" y="0"/>
                </a:lnTo>
                <a:cubicBezTo>
                  <a:pt x="89" y="0"/>
                  <a:pt x="0" y="88"/>
                  <a:pt x="0" y="204"/>
                </a:cubicBezTo>
                <a:cubicBezTo>
                  <a:pt x="0" y="319"/>
                  <a:pt x="89" y="416"/>
                  <a:pt x="204" y="416"/>
                </a:cubicBezTo>
                <a:cubicBezTo>
                  <a:pt x="319" y="416"/>
                  <a:pt x="417" y="319"/>
                  <a:pt x="417" y="204"/>
                </a:cubicBezTo>
                <a:cubicBezTo>
                  <a:pt x="417" y="88"/>
                  <a:pt x="319" y="0"/>
                  <a:pt x="204" y="0"/>
                </a:cubicBezTo>
                <a:close/>
                <a:moveTo>
                  <a:pt x="328" y="177"/>
                </a:moveTo>
                <a:lnTo>
                  <a:pt x="328" y="177"/>
                </a:lnTo>
                <a:cubicBezTo>
                  <a:pt x="328" y="230"/>
                  <a:pt x="328" y="230"/>
                  <a:pt x="328" y="230"/>
                </a:cubicBezTo>
                <a:cubicBezTo>
                  <a:pt x="80" y="230"/>
                  <a:pt x="80" y="230"/>
                  <a:pt x="80" y="230"/>
                </a:cubicBezTo>
                <a:cubicBezTo>
                  <a:pt x="80" y="177"/>
                  <a:pt x="80" y="177"/>
                  <a:pt x="80" y="177"/>
                </a:cubicBezTo>
                <a:lnTo>
                  <a:pt x="328" y="17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8" name="Freeform 12"/>
          <p:cNvSpPr>
            <a:spLocks noChangeArrowheads="1"/>
          </p:cNvSpPr>
          <p:nvPr/>
        </p:nvSpPr>
        <p:spPr bwMode="auto">
          <a:xfrm>
            <a:off x="4850138" y="5253568"/>
            <a:ext cx="554424" cy="554565"/>
          </a:xfrm>
          <a:custGeom>
            <a:avLst/>
            <a:gdLst>
              <a:gd name="T0" fmla="*/ 230 w 462"/>
              <a:gd name="T1" fmla="*/ 9 h 461"/>
              <a:gd name="T2" fmla="*/ 230 w 462"/>
              <a:gd name="T3" fmla="*/ 9 h 461"/>
              <a:gd name="T4" fmla="*/ 0 w 462"/>
              <a:gd name="T5" fmla="*/ 239 h 461"/>
              <a:gd name="T6" fmla="*/ 230 w 462"/>
              <a:gd name="T7" fmla="*/ 460 h 461"/>
              <a:gd name="T8" fmla="*/ 461 w 462"/>
              <a:gd name="T9" fmla="*/ 230 h 461"/>
              <a:gd name="T10" fmla="*/ 230 w 462"/>
              <a:gd name="T11" fmla="*/ 9 h 461"/>
              <a:gd name="T12" fmla="*/ 248 w 462"/>
              <a:gd name="T13" fmla="*/ 79 h 461"/>
              <a:gd name="T14" fmla="*/ 248 w 462"/>
              <a:gd name="T15" fmla="*/ 79 h 461"/>
              <a:gd name="T16" fmla="*/ 283 w 462"/>
              <a:gd name="T17" fmla="*/ 106 h 461"/>
              <a:gd name="T18" fmla="*/ 239 w 462"/>
              <a:gd name="T19" fmla="*/ 150 h 461"/>
              <a:gd name="T20" fmla="*/ 213 w 462"/>
              <a:gd name="T21" fmla="*/ 115 h 461"/>
              <a:gd name="T22" fmla="*/ 248 w 462"/>
              <a:gd name="T23" fmla="*/ 79 h 461"/>
              <a:gd name="T24" fmla="*/ 195 w 462"/>
              <a:gd name="T25" fmla="*/ 372 h 461"/>
              <a:gd name="T26" fmla="*/ 195 w 462"/>
              <a:gd name="T27" fmla="*/ 372 h 461"/>
              <a:gd name="T28" fmla="*/ 177 w 462"/>
              <a:gd name="T29" fmla="*/ 327 h 461"/>
              <a:gd name="T30" fmla="*/ 195 w 462"/>
              <a:gd name="T31" fmla="*/ 248 h 461"/>
              <a:gd name="T32" fmla="*/ 195 w 462"/>
              <a:gd name="T33" fmla="*/ 230 h 461"/>
              <a:gd name="T34" fmla="*/ 160 w 462"/>
              <a:gd name="T35" fmla="*/ 248 h 461"/>
              <a:gd name="T36" fmla="*/ 151 w 462"/>
              <a:gd name="T37" fmla="*/ 239 h 461"/>
              <a:gd name="T38" fmla="*/ 248 w 462"/>
              <a:gd name="T39" fmla="*/ 185 h 461"/>
              <a:gd name="T40" fmla="*/ 266 w 462"/>
              <a:gd name="T41" fmla="*/ 230 h 461"/>
              <a:gd name="T42" fmla="*/ 239 w 462"/>
              <a:gd name="T43" fmla="*/ 310 h 461"/>
              <a:gd name="T44" fmla="*/ 239 w 462"/>
              <a:gd name="T45" fmla="*/ 327 h 461"/>
              <a:gd name="T46" fmla="*/ 275 w 462"/>
              <a:gd name="T47" fmla="*/ 310 h 461"/>
              <a:gd name="T48" fmla="*/ 283 w 462"/>
              <a:gd name="T49" fmla="*/ 327 h 461"/>
              <a:gd name="T50" fmla="*/ 195 w 462"/>
              <a:gd name="T51" fmla="*/ 37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62" h="461">
                <a:moveTo>
                  <a:pt x="230" y="9"/>
                </a:moveTo>
                <a:lnTo>
                  <a:pt x="230" y="9"/>
                </a:lnTo>
                <a:cubicBezTo>
                  <a:pt x="98" y="9"/>
                  <a:pt x="0" y="106"/>
                  <a:pt x="0" y="239"/>
                </a:cubicBezTo>
                <a:cubicBezTo>
                  <a:pt x="0" y="363"/>
                  <a:pt x="107" y="460"/>
                  <a:pt x="230" y="460"/>
                </a:cubicBezTo>
                <a:cubicBezTo>
                  <a:pt x="363" y="460"/>
                  <a:pt x="461" y="354"/>
                  <a:pt x="461" y="230"/>
                </a:cubicBezTo>
                <a:cubicBezTo>
                  <a:pt x="461" y="106"/>
                  <a:pt x="355" y="0"/>
                  <a:pt x="230" y="9"/>
                </a:cubicBezTo>
                <a:close/>
                <a:moveTo>
                  <a:pt x="248" y="79"/>
                </a:moveTo>
                <a:lnTo>
                  <a:pt x="248" y="79"/>
                </a:lnTo>
                <a:cubicBezTo>
                  <a:pt x="275" y="79"/>
                  <a:pt x="283" y="97"/>
                  <a:pt x="283" y="106"/>
                </a:cubicBezTo>
                <a:cubicBezTo>
                  <a:pt x="283" y="132"/>
                  <a:pt x="266" y="150"/>
                  <a:pt x="239" y="150"/>
                </a:cubicBezTo>
                <a:cubicBezTo>
                  <a:pt x="222" y="150"/>
                  <a:pt x="213" y="132"/>
                  <a:pt x="213" y="115"/>
                </a:cubicBezTo>
                <a:cubicBezTo>
                  <a:pt x="213" y="106"/>
                  <a:pt x="222" y="79"/>
                  <a:pt x="248" y="79"/>
                </a:cubicBezTo>
                <a:close/>
                <a:moveTo>
                  <a:pt x="195" y="372"/>
                </a:moveTo>
                <a:lnTo>
                  <a:pt x="195" y="372"/>
                </a:lnTo>
                <a:cubicBezTo>
                  <a:pt x="177" y="372"/>
                  <a:pt x="169" y="363"/>
                  <a:pt x="177" y="327"/>
                </a:cubicBezTo>
                <a:cubicBezTo>
                  <a:pt x="195" y="248"/>
                  <a:pt x="195" y="248"/>
                  <a:pt x="195" y="248"/>
                </a:cubicBezTo>
                <a:cubicBezTo>
                  <a:pt x="195" y="239"/>
                  <a:pt x="195" y="230"/>
                  <a:pt x="195" y="230"/>
                </a:cubicBezTo>
                <a:cubicBezTo>
                  <a:pt x="186" y="230"/>
                  <a:pt x="169" y="239"/>
                  <a:pt x="160" y="248"/>
                </a:cubicBezTo>
                <a:cubicBezTo>
                  <a:pt x="151" y="239"/>
                  <a:pt x="151" y="239"/>
                  <a:pt x="151" y="239"/>
                </a:cubicBezTo>
                <a:cubicBezTo>
                  <a:pt x="186" y="204"/>
                  <a:pt x="230" y="185"/>
                  <a:pt x="248" y="185"/>
                </a:cubicBezTo>
                <a:cubicBezTo>
                  <a:pt x="266" y="185"/>
                  <a:pt x="266" y="204"/>
                  <a:pt x="266" y="230"/>
                </a:cubicBezTo>
                <a:cubicBezTo>
                  <a:pt x="239" y="310"/>
                  <a:pt x="239" y="310"/>
                  <a:pt x="239" y="310"/>
                </a:cubicBezTo>
                <a:cubicBezTo>
                  <a:pt x="239" y="327"/>
                  <a:pt x="239" y="327"/>
                  <a:pt x="239" y="327"/>
                </a:cubicBezTo>
                <a:cubicBezTo>
                  <a:pt x="248" y="327"/>
                  <a:pt x="266" y="327"/>
                  <a:pt x="275" y="310"/>
                </a:cubicBezTo>
                <a:cubicBezTo>
                  <a:pt x="283" y="327"/>
                  <a:pt x="283" y="327"/>
                  <a:pt x="283" y="327"/>
                </a:cubicBezTo>
                <a:cubicBezTo>
                  <a:pt x="248" y="363"/>
                  <a:pt x="213" y="372"/>
                  <a:pt x="195" y="37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9" name="Freeform 13"/>
          <p:cNvSpPr>
            <a:spLocks noChangeArrowheads="1"/>
          </p:cNvSpPr>
          <p:nvPr/>
        </p:nvSpPr>
        <p:spPr bwMode="auto">
          <a:xfrm>
            <a:off x="4930552" y="3907368"/>
            <a:ext cx="279327" cy="592667"/>
          </a:xfrm>
          <a:custGeom>
            <a:avLst/>
            <a:gdLst>
              <a:gd name="T0" fmla="*/ 178 w 232"/>
              <a:gd name="T1" fmla="*/ 0 h 498"/>
              <a:gd name="T2" fmla="*/ 178 w 232"/>
              <a:gd name="T3" fmla="*/ 0 h 498"/>
              <a:gd name="T4" fmla="*/ 222 w 232"/>
              <a:gd name="T5" fmla="*/ 53 h 498"/>
              <a:gd name="T6" fmla="*/ 160 w 232"/>
              <a:gd name="T7" fmla="*/ 115 h 498"/>
              <a:gd name="T8" fmla="*/ 107 w 232"/>
              <a:gd name="T9" fmla="*/ 62 h 498"/>
              <a:gd name="T10" fmla="*/ 178 w 232"/>
              <a:gd name="T11" fmla="*/ 0 h 498"/>
              <a:gd name="T12" fmla="*/ 72 w 232"/>
              <a:gd name="T13" fmla="*/ 497 h 498"/>
              <a:gd name="T14" fmla="*/ 72 w 232"/>
              <a:gd name="T15" fmla="*/ 497 h 498"/>
              <a:gd name="T16" fmla="*/ 45 w 232"/>
              <a:gd name="T17" fmla="*/ 407 h 498"/>
              <a:gd name="T18" fmla="*/ 81 w 232"/>
              <a:gd name="T19" fmla="*/ 284 h 498"/>
              <a:gd name="T20" fmla="*/ 81 w 232"/>
              <a:gd name="T21" fmla="*/ 257 h 498"/>
              <a:gd name="T22" fmla="*/ 19 w 232"/>
              <a:gd name="T23" fmla="*/ 284 h 498"/>
              <a:gd name="T24" fmla="*/ 0 w 232"/>
              <a:gd name="T25" fmla="*/ 266 h 498"/>
              <a:gd name="T26" fmla="*/ 169 w 232"/>
              <a:gd name="T27" fmla="*/ 178 h 498"/>
              <a:gd name="T28" fmla="*/ 187 w 232"/>
              <a:gd name="T29" fmla="*/ 257 h 498"/>
              <a:gd name="T30" fmla="*/ 151 w 232"/>
              <a:gd name="T31" fmla="*/ 390 h 498"/>
              <a:gd name="T32" fmla="*/ 160 w 232"/>
              <a:gd name="T33" fmla="*/ 425 h 498"/>
              <a:gd name="T34" fmla="*/ 213 w 232"/>
              <a:gd name="T35" fmla="*/ 390 h 498"/>
              <a:gd name="T36" fmla="*/ 231 w 232"/>
              <a:gd name="T37" fmla="*/ 407 h 498"/>
              <a:gd name="T38" fmla="*/ 72 w 232"/>
              <a:gd name="T39"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2" h="498">
                <a:moveTo>
                  <a:pt x="178" y="0"/>
                </a:moveTo>
                <a:lnTo>
                  <a:pt x="178" y="0"/>
                </a:lnTo>
                <a:cubicBezTo>
                  <a:pt x="213" y="0"/>
                  <a:pt x="222" y="27"/>
                  <a:pt x="222" y="53"/>
                </a:cubicBezTo>
                <a:cubicBezTo>
                  <a:pt x="222" y="80"/>
                  <a:pt x="196" y="115"/>
                  <a:pt x="160" y="115"/>
                </a:cubicBezTo>
                <a:cubicBezTo>
                  <a:pt x="125" y="115"/>
                  <a:pt x="107" y="97"/>
                  <a:pt x="107" y="62"/>
                </a:cubicBezTo>
                <a:cubicBezTo>
                  <a:pt x="107" y="35"/>
                  <a:pt x="134" y="0"/>
                  <a:pt x="178" y="0"/>
                </a:cubicBezTo>
                <a:close/>
                <a:moveTo>
                  <a:pt x="72" y="497"/>
                </a:moveTo>
                <a:lnTo>
                  <a:pt x="72" y="497"/>
                </a:lnTo>
                <a:cubicBezTo>
                  <a:pt x="45" y="497"/>
                  <a:pt x="28" y="478"/>
                  <a:pt x="45" y="407"/>
                </a:cubicBezTo>
                <a:cubicBezTo>
                  <a:pt x="81" y="284"/>
                  <a:pt x="81" y="284"/>
                  <a:pt x="81" y="284"/>
                </a:cubicBezTo>
                <a:cubicBezTo>
                  <a:pt x="81" y="266"/>
                  <a:pt x="81" y="257"/>
                  <a:pt x="81" y="257"/>
                </a:cubicBezTo>
                <a:cubicBezTo>
                  <a:pt x="72" y="257"/>
                  <a:pt x="37" y="275"/>
                  <a:pt x="19" y="284"/>
                </a:cubicBezTo>
                <a:cubicBezTo>
                  <a:pt x="0" y="266"/>
                  <a:pt x="0" y="266"/>
                  <a:pt x="0" y="266"/>
                </a:cubicBezTo>
                <a:cubicBezTo>
                  <a:pt x="63" y="213"/>
                  <a:pt x="143" y="178"/>
                  <a:pt x="169" y="178"/>
                </a:cubicBezTo>
                <a:cubicBezTo>
                  <a:pt x="196" y="178"/>
                  <a:pt x="205" y="213"/>
                  <a:pt x="187" y="257"/>
                </a:cubicBezTo>
                <a:cubicBezTo>
                  <a:pt x="151" y="390"/>
                  <a:pt x="151" y="390"/>
                  <a:pt x="151" y="390"/>
                </a:cubicBezTo>
                <a:cubicBezTo>
                  <a:pt x="151" y="416"/>
                  <a:pt x="151" y="425"/>
                  <a:pt x="160" y="425"/>
                </a:cubicBezTo>
                <a:cubicBezTo>
                  <a:pt x="160" y="425"/>
                  <a:pt x="187" y="407"/>
                  <a:pt x="213" y="390"/>
                </a:cubicBezTo>
                <a:cubicBezTo>
                  <a:pt x="231" y="407"/>
                  <a:pt x="231" y="407"/>
                  <a:pt x="231" y="407"/>
                </a:cubicBezTo>
                <a:cubicBezTo>
                  <a:pt x="169" y="478"/>
                  <a:pt x="98" y="497"/>
                  <a:pt x="72" y="49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1" name="Freeform 15"/>
          <p:cNvSpPr>
            <a:spLocks noChangeArrowheads="1"/>
          </p:cNvSpPr>
          <p:nvPr/>
        </p:nvSpPr>
        <p:spPr bwMode="auto">
          <a:xfrm>
            <a:off x="19100059" y="5253570"/>
            <a:ext cx="503634" cy="499533"/>
          </a:xfrm>
          <a:custGeom>
            <a:avLst/>
            <a:gdLst>
              <a:gd name="T0" fmla="*/ 213 w 417"/>
              <a:gd name="T1" fmla="*/ 0 h 417"/>
              <a:gd name="T2" fmla="*/ 213 w 417"/>
              <a:gd name="T3" fmla="*/ 0 h 417"/>
              <a:gd name="T4" fmla="*/ 0 w 417"/>
              <a:gd name="T5" fmla="*/ 204 h 417"/>
              <a:gd name="T6" fmla="*/ 213 w 417"/>
              <a:gd name="T7" fmla="*/ 416 h 417"/>
              <a:gd name="T8" fmla="*/ 416 w 417"/>
              <a:gd name="T9" fmla="*/ 204 h 417"/>
              <a:gd name="T10" fmla="*/ 213 w 417"/>
              <a:gd name="T11" fmla="*/ 0 h 417"/>
              <a:gd name="T12" fmla="*/ 257 w 417"/>
              <a:gd name="T13" fmla="*/ 204 h 417"/>
              <a:gd name="T14" fmla="*/ 257 w 417"/>
              <a:gd name="T15" fmla="*/ 204 h 417"/>
              <a:gd name="T16" fmla="*/ 328 w 417"/>
              <a:gd name="T17" fmla="*/ 284 h 417"/>
              <a:gd name="T18" fmla="*/ 284 w 417"/>
              <a:gd name="T19" fmla="*/ 328 h 417"/>
              <a:gd name="T20" fmla="*/ 213 w 417"/>
              <a:gd name="T21" fmla="*/ 248 h 417"/>
              <a:gd name="T22" fmla="*/ 132 w 417"/>
              <a:gd name="T23" fmla="*/ 328 h 417"/>
              <a:gd name="T24" fmla="*/ 88 w 417"/>
              <a:gd name="T25" fmla="*/ 284 h 417"/>
              <a:gd name="T26" fmla="*/ 168 w 417"/>
              <a:gd name="T27" fmla="*/ 204 h 417"/>
              <a:gd name="T28" fmla="*/ 88 w 417"/>
              <a:gd name="T29" fmla="*/ 134 h 417"/>
              <a:gd name="T30" fmla="*/ 132 w 417"/>
              <a:gd name="T31" fmla="*/ 89 h 417"/>
              <a:gd name="T32" fmla="*/ 213 w 417"/>
              <a:gd name="T33" fmla="*/ 159 h 417"/>
              <a:gd name="T34" fmla="*/ 284 w 417"/>
              <a:gd name="T35" fmla="*/ 89 h 417"/>
              <a:gd name="T36" fmla="*/ 328 w 417"/>
              <a:gd name="T37" fmla="*/ 134 h 417"/>
              <a:gd name="T38" fmla="*/ 257 w 417"/>
              <a:gd name="T39" fmla="*/ 20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7" h="417">
                <a:moveTo>
                  <a:pt x="213" y="0"/>
                </a:moveTo>
                <a:lnTo>
                  <a:pt x="213" y="0"/>
                </a:lnTo>
                <a:cubicBezTo>
                  <a:pt x="97" y="0"/>
                  <a:pt x="0" y="89"/>
                  <a:pt x="0" y="204"/>
                </a:cubicBezTo>
                <a:cubicBezTo>
                  <a:pt x="0" y="319"/>
                  <a:pt x="97" y="416"/>
                  <a:pt x="213" y="416"/>
                </a:cubicBezTo>
                <a:cubicBezTo>
                  <a:pt x="328" y="416"/>
                  <a:pt x="416" y="319"/>
                  <a:pt x="416" y="204"/>
                </a:cubicBezTo>
                <a:cubicBezTo>
                  <a:pt x="416" y="89"/>
                  <a:pt x="328" y="0"/>
                  <a:pt x="213" y="0"/>
                </a:cubicBezTo>
                <a:close/>
                <a:moveTo>
                  <a:pt x="257" y="204"/>
                </a:moveTo>
                <a:lnTo>
                  <a:pt x="257" y="204"/>
                </a:lnTo>
                <a:cubicBezTo>
                  <a:pt x="328" y="284"/>
                  <a:pt x="328" y="284"/>
                  <a:pt x="328" y="284"/>
                </a:cubicBezTo>
                <a:cubicBezTo>
                  <a:pt x="284" y="328"/>
                  <a:pt x="284" y="328"/>
                  <a:pt x="284" y="328"/>
                </a:cubicBezTo>
                <a:cubicBezTo>
                  <a:pt x="213" y="248"/>
                  <a:pt x="213" y="248"/>
                  <a:pt x="213" y="248"/>
                </a:cubicBezTo>
                <a:cubicBezTo>
                  <a:pt x="132" y="328"/>
                  <a:pt x="132" y="328"/>
                  <a:pt x="132" y="328"/>
                </a:cubicBezTo>
                <a:cubicBezTo>
                  <a:pt x="88" y="284"/>
                  <a:pt x="88" y="284"/>
                  <a:pt x="88" y="284"/>
                </a:cubicBezTo>
                <a:cubicBezTo>
                  <a:pt x="168" y="204"/>
                  <a:pt x="168" y="204"/>
                  <a:pt x="168" y="204"/>
                </a:cubicBezTo>
                <a:cubicBezTo>
                  <a:pt x="88" y="134"/>
                  <a:pt x="88" y="134"/>
                  <a:pt x="88" y="134"/>
                </a:cubicBezTo>
                <a:cubicBezTo>
                  <a:pt x="132" y="89"/>
                  <a:pt x="132" y="89"/>
                  <a:pt x="132" y="89"/>
                </a:cubicBezTo>
                <a:cubicBezTo>
                  <a:pt x="213" y="159"/>
                  <a:pt x="213" y="159"/>
                  <a:pt x="213" y="159"/>
                </a:cubicBezTo>
                <a:cubicBezTo>
                  <a:pt x="284" y="89"/>
                  <a:pt x="284" y="89"/>
                  <a:pt x="284" y="89"/>
                </a:cubicBezTo>
                <a:cubicBezTo>
                  <a:pt x="328" y="134"/>
                  <a:pt x="328" y="134"/>
                  <a:pt x="328" y="134"/>
                </a:cubicBezTo>
                <a:lnTo>
                  <a:pt x="257"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3" name="Freeform 17"/>
          <p:cNvSpPr>
            <a:spLocks noChangeArrowheads="1"/>
          </p:cNvSpPr>
          <p:nvPr/>
        </p:nvSpPr>
        <p:spPr bwMode="auto">
          <a:xfrm>
            <a:off x="9641023" y="5194302"/>
            <a:ext cx="554424" cy="554565"/>
          </a:xfrm>
          <a:custGeom>
            <a:avLst/>
            <a:gdLst>
              <a:gd name="T0" fmla="*/ 231 w 461"/>
              <a:gd name="T1" fmla="*/ 9 h 461"/>
              <a:gd name="T2" fmla="*/ 231 w 461"/>
              <a:gd name="T3" fmla="*/ 9 h 461"/>
              <a:gd name="T4" fmla="*/ 0 w 461"/>
              <a:gd name="T5" fmla="*/ 239 h 461"/>
              <a:gd name="T6" fmla="*/ 231 w 461"/>
              <a:gd name="T7" fmla="*/ 460 h 461"/>
              <a:gd name="T8" fmla="*/ 460 w 461"/>
              <a:gd name="T9" fmla="*/ 230 h 461"/>
              <a:gd name="T10" fmla="*/ 231 w 461"/>
              <a:gd name="T11" fmla="*/ 9 h 461"/>
              <a:gd name="T12" fmla="*/ 231 w 461"/>
              <a:gd name="T13" fmla="*/ 372 h 461"/>
              <a:gd name="T14" fmla="*/ 231 w 461"/>
              <a:gd name="T15" fmla="*/ 372 h 461"/>
              <a:gd name="T16" fmla="*/ 221 w 461"/>
              <a:gd name="T17" fmla="*/ 372 h 461"/>
              <a:gd name="T18" fmla="*/ 195 w 461"/>
              <a:gd name="T19" fmla="*/ 336 h 461"/>
              <a:gd name="T20" fmla="*/ 231 w 461"/>
              <a:gd name="T21" fmla="*/ 301 h 461"/>
              <a:gd name="T22" fmla="*/ 231 w 461"/>
              <a:gd name="T23" fmla="*/ 301 h 461"/>
              <a:gd name="T24" fmla="*/ 257 w 461"/>
              <a:gd name="T25" fmla="*/ 336 h 461"/>
              <a:gd name="T26" fmla="*/ 231 w 461"/>
              <a:gd name="T27" fmla="*/ 372 h 461"/>
              <a:gd name="T28" fmla="*/ 310 w 461"/>
              <a:gd name="T29" fmla="*/ 213 h 461"/>
              <a:gd name="T30" fmla="*/ 310 w 461"/>
              <a:gd name="T31" fmla="*/ 213 h 461"/>
              <a:gd name="T32" fmla="*/ 284 w 461"/>
              <a:gd name="T33" fmla="*/ 230 h 461"/>
              <a:gd name="T34" fmla="*/ 266 w 461"/>
              <a:gd name="T35" fmla="*/ 248 h 461"/>
              <a:gd name="T36" fmla="*/ 257 w 461"/>
              <a:gd name="T37" fmla="*/ 257 h 461"/>
              <a:gd name="T38" fmla="*/ 248 w 461"/>
              <a:gd name="T39" fmla="*/ 274 h 461"/>
              <a:gd name="T40" fmla="*/ 248 w 461"/>
              <a:gd name="T41" fmla="*/ 274 h 461"/>
              <a:gd name="T42" fmla="*/ 195 w 461"/>
              <a:gd name="T43" fmla="*/ 274 h 461"/>
              <a:gd name="T44" fmla="*/ 195 w 461"/>
              <a:gd name="T45" fmla="*/ 274 h 461"/>
              <a:gd name="T46" fmla="*/ 204 w 461"/>
              <a:gd name="T47" fmla="*/ 230 h 461"/>
              <a:gd name="T48" fmla="*/ 248 w 461"/>
              <a:gd name="T49" fmla="*/ 204 h 461"/>
              <a:gd name="T50" fmla="*/ 257 w 461"/>
              <a:gd name="T51" fmla="*/ 195 h 461"/>
              <a:gd name="T52" fmla="*/ 266 w 461"/>
              <a:gd name="T53" fmla="*/ 176 h 461"/>
              <a:gd name="T54" fmla="*/ 257 w 461"/>
              <a:gd name="T55" fmla="*/ 150 h 461"/>
              <a:gd name="T56" fmla="*/ 231 w 461"/>
              <a:gd name="T57" fmla="*/ 141 h 461"/>
              <a:gd name="T58" fmla="*/ 204 w 461"/>
              <a:gd name="T59" fmla="*/ 150 h 461"/>
              <a:gd name="T60" fmla="*/ 195 w 461"/>
              <a:gd name="T61" fmla="*/ 176 h 461"/>
              <a:gd name="T62" fmla="*/ 195 w 461"/>
              <a:gd name="T63" fmla="*/ 185 h 461"/>
              <a:gd name="T64" fmla="*/ 142 w 461"/>
              <a:gd name="T65" fmla="*/ 185 h 461"/>
              <a:gd name="T66" fmla="*/ 142 w 461"/>
              <a:gd name="T67" fmla="*/ 176 h 461"/>
              <a:gd name="T68" fmla="*/ 177 w 461"/>
              <a:gd name="T69" fmla="*/ 106 h 461"/>
              <a:gd name="T70" fmla="*/ 231 w 461"/>
              <a:gd name="T71" fmla="*/ 97 h 461"/>
              <a:gd name="T72" fmla="*/ 293 w 461"/>
              <a:gd name="T73" fmla="*/ 115 h 461"/>
              <a:gd name="T74" fmla="*/ 319 w 461"/>
              <a:gd name="T75" fmla="*/ 168 h 461"/>
              <a:gd name="T76" fmla="*/ 310 w 461"/>
              <a:gd name="T77" fmla="*/ 21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1" h="461">
                <a:moveTo>
                  <a:pt x="231" y="9"/>
                </a:moveTo>
                <a:lnTo>
                  <a:pt x="231" y="9"/>
                </a:lnTo>
                <a:cubicBezTo>
                  <a:pt x="97" y="9"/>
                  <a:pt x="0" y="106"/>
                  <a:pt x="0" y="239"/>
                </a:cubicBezTo>
                <a:cubicBezTo>
                  <a:pt x="0" y="363"/>
                  <a:pt x="106" y="460"/>
                  <a:pt x="231" y="460"/>
                </a:cubicBezTo>
                <a:cubicBezTo>
                  <a:pt x="363" y="460"/>
                  <a:pt x="460" y="354"/>
                  <a:pt x="460" y="230"/>
                </a:cubicBezTo>
                <a:cubicBezTo>
                  <a:pt x="460" y="106"/>
                  <a:pt x="354" y="0"/>
                  <a:pt x="231" y="9"/>
                </a:cubicBezTo>
                <a:close/>
                <a:moveTo>
                  <a:pt x="231" y="372"/>
                </a:moveTo>
                <a:lnTo>
                  <a:pt x="231" y="372"/>
                </a:lnTo>
                <a:cubicBezTo>
                  <a:pt x="221" y="372"/>
                  <a:pt x="221" y="372"/>
                  <a:pt x="221" y="372"/>
                </a:cubicBezTo>
                <a:cubicBezTo>
                  <a:pt x="204" y="372"/>
                  <a:pt x="195" y="354"/>
                  <a:pt x="195" y="336"/>
                </a:cubicBezTo>
                <a:cubicBezTo>
                  <a:pt x="195" y="319"/>
                  <a:pt x="204" y="301"/>
                  <a:pt x="231" y="301"/>
                </a:cubicBezTo>
                <a:lnTo>
                  <a:pt x="231" y="301"/>
                </a:lnTo>
                <a:cubicBezTo>
                  <a:pt x="248" y="310"/>
                  <a:pt x="257" y="319"/>
                  <a:pt x="257" y="336"/>
                </a:cubicBezTo>
                <a:cubicBezTo>
                  <a:pt x="257" y="363"/>
                  <a:pt x="248" y="372"/>
                  <a:pt x="231" y="372"/>
                </a:cubicBezTo>
                <a:close/>
                <a:moveTo>
                  <a:pt x="310" y="213"/>
                </a:moveTo>
                <a:lnTo>
                  <a:pt x="310" y="213"/>
                </a:lnTo>
                <a:cubicBezTo>
                  <a:pt x="301" y="213"/>
                  <a:pt x="293" y="221"/>
                  <a:pt x="284" y="230"/>
                </a:cubicBezTo>
                <a:cubicBezTo>
                  <a:pt x="266" y="248"/>
                  <a:pt x="266" y="248"/>
                  <a:pt x="266" y="248"/>
                </a:cubicBezTo>
                <a:cubicBezTo>
                  <a:pt x="257" y="248"/>
                  <a:pt x="257" y="257"/>
                  <a:pt x="257" y="257"/>
                </a:cubicBezTo>
                <a:cubicBezTo>
                  <a:pt x="248" y="266"/>
                  <a:pt x="248" y="266"/>
                  <a:pt x="248" y="274"/>
                </a:cubicBezTo>
                <a:lnTo>
                  <a:pt x="248" y="274"/>
                </a:lnTo>
                <a:cubicBezTo>
                  <a:pt x="195" y="274"/>
                  <a:pt x="195" y="274"/>
                  <a:pt x="195" y="274"/>
                </a:cubicBezTo>
                <a:lnTo>
                  <a:pt x="195" y="274"/>
                </a:lnTo>
                <a:cubicBezTo>
                  <a:pt x="195" y="257"/>
                  <a:pt x="195" y="248"/>
                  <a:pt x="204" y="230"/>
                </a:cubicBezTo>
                <a:cubicBezTo>
                  <a:pt x="221" y="221"/>
                  <a:pt x="248" y="204"/>
                  <a:pt x="248" y="204"/>
                </a:cubicBezTo>
                <a:lnTo>
                  <a:pt x="257" y="195"/>
                </a:lnTo>
                <a:cubicBezTo>
                  <a:pt x="257" y="185"/>
                  <a:pt x="266" y="176"/>
                  <a:pt x="266" y="176"/>
                </a:cubicBezTo>
                <a:cubicBezTo>
                  <a:pt x="266" y="168"/>
                  <a:pt x="257" y="160"/>
                  <a:pt x="257" y="150"/>
                </a:cubicBezTo>
                <a:cubicBezTo>
                  <a:pt x="248" y="141"/>
                  <a:pt x="240" y="141"/>
                  <a:pt x="231" y="141"/>
                </a:cubicBezTo>
                <a:cubicBezTo>
                  <a:pt x="221" y="141"/>
                  <a:pt x="213" y="141"/>
                  <a:pt x="204" y="150"/>
                </a:cubicBezTo>
                <a:cubicBezTo>
                  <a:pt x="195" y="160"/>
                  <a:pt x="195" y="168"/>
                  <a:pt x="195" y="176"/>
                </a:cubicBezTo>
                <a:cubicBezTo>
                  <a:pt x="195" y="185"/>
                  <a:pt x="195" y="185"/>
                  <a:pt x="195" y="185"/>
                </a:cubicBezTo>
                <a:cubicBezTo>
                  <a:pt x="142" y="185"/>
                  <a:pt x="142" y="185"/>
                  <a:pt x="142" y="185"/>
                </a:cubicBezTo>
                <a:cubicBezTo>
                  <a:pt x="142" y="176"/>
                  <a:pt x="142" y="176"/>
                  <a:pt x="142" y="176"/>
                </a:cubicBezTo>
                <a:cubicBezTo>
                  <a:pt x="142" y="141"/>
                  <a:pt x="150" y="123"/>
                  <a:pt x="177" y="106"/>
                </a:cubicBezTo>
                <a:cubicBezTo>
                  <a:pt x="186" y="97"/>
                  <a:pt x="204" y="97"/>
                  <a:pt x="231" y="97"/>
                </a:cubicBezTo>
                <a:cubicBezTo>
                  <a:pt x="257" y="97"/>
                  <a:pt x="275" y="97"/>
                  <a:pt x="293" y="115"/>
                </a:cubicBezTo>
                <a:cubicBezTo>
                  <a:pt x="310" y="123"/>
                  <a:pt x="319" y="141"/>
                  <a:pt x="319" y="168"/>
                </a:cubicBezTo>
                <a:cubicBezTo>
                  <a:pt x="319" y="185"/>
                  <a:pt x="319" y="195"/>
                  <a:pt x="310"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4" name="Freeform 18"/>
          <p:cNvSpPr>
            <a:spLocks noChangeArrowheads="1"/>
          </p:cNvSpPr>
          <p:nvPr/>
        </p:nvSpPr>
        <p:spPr bwMode="auto">
          <a:xfrm>
            <a:off x="21558984" y="5325533"/>
            <a:ext cx="342812" cy="355600"/>
          </a:xfrm>
          <a:custGeom>
            <a:avLst/>
            <a:gdLst>
              <a:gd name="T0" fmla="*/ 265 w 285"/>
              <a:gd name="T1" fmla="*/ 125 h 294"/>
              <a:gd name="T2" fmla="*/ 265 w 285"/>
              <a:gd name="T3" fmla="*/ 125 h 294"/>
              <a:gd name="T4" fmla="*/ 168 w 285"/>
              <a:gd name="T5" fmla="*/ 125 h 294"/>
              <a:gd name="T6" fmla="*/ 168 w 285"/>
              <a:gd name="T7" fmla="*/ 18 h 294"/>
              <a:gd name="T8" fmla="*/ 141 w 285"/>
              <a:gd name="T9" fmla="*/ 0 h 294"/>
              <a:gd name="T10" fmla="*/ 115 w 285"/>
              <a:gd name="T11" fmla="*/ 18 h 294"/>
              <a:gd name="T12" fmla="*/ 115 w 285"/>
              <a:gd name="T13" fmla="*/ 125 h 294"/>
              <a:gd name="T14" fmla="*/ 9 w 285"/>
              <a:gd name="T15" fmla="*/ 125 h 294"/>
              <a:gd name="T16" fmla="*/ 0 w 285"/>
              <a:gd name="T17" fmla="*/ 142 h 294"/>
              <a:gd name="T18" fmla="*/ 9 w 285"/>
              <a:gd name="T19" fmla="*/ 169 h 294"/>
              <a:gd name="T20" fmla="*/ 115 w 285"/>
              <a:gd name="T21" fmla="*/ 169 h 294"/>
              <a:gd name="T22" fmla="*/ 115 w 285"/>
              <a:gd name="T23" fmla="*/ 275 h 294"/>
              <a:gd name="T24" fmla="*/ 141 w 285"/>
              <a:gd name="T25" fmla="*/ 293 h 294"/>
              <a:gd name="T26" fmla="*/ 168 w 285"/>
              <a:gd name="T27" fmla="*/ 275 h 294"/>
              <a:gd name="T28" fmla="*/ 168 w 285"/>
              <a:gd name="T29" fmla="*/ 169 h 294"/>
              <a:gd name="T30" fmla="*/ 265 w 285"/>
              <a:gd name="T31" fmla="*/ 169 h 294"/>
              <a:gd name="T32" fmla="*/ 284 w 285"/>
              <a:gd name="T33" fmla="*/ 142 h 294"/>
              <a:gd name="T34" fmla="*/ 265 w 285"/>
              <a:gd name="T35" fmla="*/ 12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94">
                <a:moveTo>
                  <a:pt x="265" y="125"/>
                </a:moveTo>
                <a:lnTo>
                  <a:pt x="265" y="125"/>
                </a:lnTo>
                <a:cubicBezTo>
                  <a:pt x="168" y="125"/>
                  <a:pt x="168" y="125"/>
                  <a:pt x="168" y="125"/>
                </a:cubicBezTo>
                <a:cubicBezTo>
                  <a:pt x="168" y="18"/>
                  <a:pt x="168" y="18"/>
                  <a:pt x="168" y="18"/>
                </a:cubicBezTo>
                <a:cubicBezTo>
                  <a:pt x="168" y="0"/>
                  <a:pt x="150" y="0"/>
                  <a:pt x="141" y="0"/>
                </a:cubicBezTo>
                <a:cubicBezTo>
                  <a:pt x="124" y="0"/>
                  <a:pt x="115" y="0"/>
                  <a:pt x="115" y="18"/>
                </a:cubicBezTo>
                <a:cubicBezTo>
                  <a:pt x="115" y="125"/>
                  <a:pt x="115" y="125"/>
                  <a:pt x="115" y="125"/>
                </a:cubicBezTo>
                <a:cubicBezTo>
                  <a:pt x="9" y="125"/>
                  <a:pt x="9" y="125"/>
                  <a:pt x="9" y="125"/>
                </a:cubicBezTo>
                <a:cubicBezTo>
                  <a:pt x="0" y="125"/>
                  <a:pt x="0" y="133"/>
                  <a:pt x="0" y="142"/>
                </a:cubicBezTo>
                <a:cubicBezTo>
                  <a:pt x="0" y="160"/>
                  <a:pt x="0" y="169"/>
                  <a:pt x="9" y="169"/>
                </a:cubicBezTo>
                <a:cubicBezTo>
                  <a:pt x="115" y="169"/>
                  <a:pt x="115" y="169"/>
                  <a:pt x="115" y="169"/>
                </a:cubicBezTo>
                <a:cubicBezTo>
                  <a:pt x="115" y="275"/>
                  <a:pt x="115" y="275"/>
                  <a:pt x="115" y="275"/>
                </a:cubicBezTo>
                <a:cubicBezTo>
                  <a:pt x="115" y="284"/>
                  <a:pt x="124" y="293"/>
                  <a:pt x="141" y="293"/>
                </a:cubicBezTo>
                <a:cubicBezTo>
                  <a:pt x="150" y="293"/>
                  <a:pt x="168" y="284"/>
                  <a:pt x="168" y="275"/>
                </a:cubicBezTo>
                <a:cubicBezTo>
                  <a:pt x="168" y="169"/>
                  <a:pt x="168" y="169"/>
                  <a:pt x="168" y="169"/>
                </a:cubicBezTo>
                <a:cubicBezTo>
                  <a:pt x="265" y="169"/>
                  <a:pt x="265" y="169"/>
                  <a:pt x="265" y="169"/>
                </a:cubicBezTo>
                <a:cubicBezTo>
                  <a:pt x="284" y="169"/>
                  <a:pt x="284" y="160"/>
                  <a:pt x="284" y="142"/>
                </a:cubicBezTo>
                <a:cubicBezTo>
                  <a:pt x="284" y="133"/>
                  <a:pt x="284" y="125"/>
                  <a:pt x="265" y="12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5" name="Freeform 19"/>
          <p:cNvSpPr>
            <a:spLocks noChangeArrowheads="1"/>
          </p:cNvSpPr>
          <p:nvPr/>
        </p:nvSpPr>
        <p:spPr bwMode="auto">
          <a:xfrm>
            <a:off x="20373960" y="5473703"/>
            <a:ext cx="338578" cy="55032"/>
          </a:xfrm>
          <a:custGeom>
            <a:avLst/>
            <a:gdLst>
              <a:gd name="T0" fmla="*/ 265 w 283"/>
              <a:gd name="T1" fmla="*/ 0 h 45"/>
              <a:gd name="T2" fmla="*/ 265 w 283"/>
              <a:gd name="T3" fmla="*/ 0 h 45"/>
              <a:gd name="T4" fmla="*/ 9 w 283"/>
              <a:gd name="T5" fmla="*/ 0 h 45"/>
              <a:gd name="T6" fmla="*/ 0 w 283"/>
              <a:gd name="T7" fmla="*/ 17 h 45"/>
              <a:gd name="T8" fmla="*/ 9 w 283"/>
              <a:gd name="T9" fmla="*/ 44 h 45"/>
              <a:gd name="T10" fmla="*/ 265 w 283"/>
              <a:gd name="T11" fmla="*/ 44 h 45"/>
              <a:gd name="T12" fmla="*/ 282 w 283"/>
              <a:gd name="T13" fmla="*/ 17 h 45"/>
              <a:gd name="T14" fmla="*/ 265 w 283"/>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45">
                <a:moveTo>
                  <a:pt x="265" y="0"/>
                </a:moveTo>
                <a:lnTo>
                  <a:pt x="265" y="0"/>
                </a:lnTo>
                <a:cubicBezTo>
                  <a:pt x="9" y="0"/>
                  <a:pt x="9" y="0"/>
                  <a:pt x="9" y="0"/>
                </a:cubicBezTo>
                <a:cubicBezTo>
                  <a:pt x="0" y="0"/>
                  <a:pt x="0" y="8"/>
                  <a:pt x="0" y="17"/>
                </a:cubicBezTo>
                <a:cubicBezTo>
                  <a:pt x="0" y="35"/>
                  <a:pt x="0" y="44"/>
                  <a:pt x="9" y="44"/>
                </a:cubicBezTo>
                <a:cubicBezTo>
                  <a:pt x="265" y="44"/>
                  <a:pt x="265" y="44"/>
                  <a:pt x="265" y="44"/>
                </a:cubicBezTo>
                <a:cubicBezTo>
                  <a:pt x="282" y="44"/>
                  <a:pt x="282" y="35"/>
                  <a:pt x="282" y="17"/>
                </a:cubicBezTo>
                <a:cubicBezTo>
                  <a:pt x="282" y="8"/>
                  <a:pt x="282" y="0"/>
                  <a:pt x="26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6" name="Freeform 20"/>
          <p:cNvSpPr>
            <a:spLocks noChangeArrowheads="1"/>
          </p:cNvSpPr>
          <p:nvPr/>
        </p:nvSpPr>
        <p:spPr bwMode="auto">
          <a:xfrm>
            <a:off x="6060555" y="6350001"/>
            <a:ext cx="596746" cy="605368"/>
          </a:xfrm>
          <a:custGeom>
            <a:avLst/>
            <a:gdLst>
              <a:gd name="T0" fmla="*/ 469 w 497"/>
              <a:gd name="T1" fmla="*/ 8 h 505"/>
              <a:gd name="T2" fmla="*/ 469 w 497"/>
              <a:gd name="T3" fmla="*/ 8 h 505"/>
              <a:gd name="T4" fmla="*/ 452 w 497"/>
              <a:gd name="T5" fmla="*/ 0 h 505"/>
              <a:gd name="T6" fmla="*/ 443 w 497"/>
              <a:gd name="T7" fmla="*/ 17 h 505"/>
              <a:gd name="T8" fmla="*/ 381 w 497"/>
              <a:gd name="T9" fmla="*/ 168 h 505"/>
              <a:gd name="T10" fmla="*/ 372 w 497"/>
              <a:gd name="T11" fmla="*/ 141 h 505"/>
              <a:gd name="T12" fmla="*/ 346 w 497"/>
              <a:gd name="T13" fmla="*/ 132 h 505"/>
              <a:gd name="T14" fmla="*/ 265 w 497"/>
              <a:gd name="T15" fmla="*/ 132 h 505"/>
              <a:gd name="T16" fmla="*/ 240 w 497"/>
              <a:gd name="T17" fmla="*/ 141 h 505"/>
              <a:gd name="T18" fmla="*/ 9 w 497"/>
              <a:gd name="T19" fmla="*/ 300 h 505"/>
              <a:gd name="T20" fmla="*/ 9 w 497"/>
              <a:gd name="T21" fmla="*/ 336 h 505"/>
              <a:gd name="T22" fmla="*/ 106 w 497"/>
              <a:gd name="T23" fmla="*/ 486 h 505"/>
              <a:gd name="T24" fmla="*/ 142 w 497"/>
              <a:gd name="T25" fmla="*/ 495 h 505"/>
              <a:gd name="T26" fmla="*/ 372 w 497"/>
              <a:gd name="T27" fmla="*/ 327 h 505"/>
              <a:gd name="T28" fmla="*/ 390 w 497"/>
              <a:gd name="T29" fmla="*/ 309 h 505"/>
              <a:gd name="T30" fmla="*/ 416 w 497"/>
              <a:gd name="T31" fmla="*/ 229 h 505"/>
              <a:gd name="T32" fmla="*/ 408 w 497"/>
              <a:gd name="T33" fmla="*/ 203 h 505"/>
              <a:gd name="T34" fmla="*/ 399 w 497"/>
              <a:gd name="T35" fmla="*/ 185 h 505"/>
              <a:gd name="T36" fmla="*/ 469 w 497"/>
              <a:gd name="T37" fmla="*/ 8 h 505"/>
              <a:gd name="T38" fmla="*/ 363 w 497"/>
              <a:gd name="T39" fmla="*/ 247 h 505"/>
              <a:gd name="T40" fmla="*/ 363 w 497"/>
              <a:gd name="T41" fmla="*/ 247 h 505"/>
              <a:gd name="T42" fmla="*/ 310 w 497"/>
              <a:gd name="T43" fmla="*/ 229 h 505"/>
              <a:gd name="T44" fmla="*/ 319 w 497"/>
              <a:gd name="T45" fmla="*/ 176 h 505"/>
              <a:gd name="T46" fmla="*/ 363 w 497"/>
              <a:gd name="T47" fmla="*/ 176 h 505"/>
              <a:gd name="T48" fmla="*/ 355 w 497"/>
              <a:gd name="T49" fmla="*/ 185 h 505"/>
              <a:gd name="T50" fmla="*/ 346 w 497"/>
              <a:gd name="T51" fmla="*/ 203 h 505"/>
              <a:gd name="T52" fmla="*/ 355 w 497"/>
              <a:gd name="T53" fmla="*/ 212 h 505"/>
              <a:gd name="T54" fmla="*/ 363 w 497"/>
              <a:gd name="T55" fmla="*/ 212 h 505"/>
              <a:gd name="T56" fmla="*/ 381 w 497"/>
              <a:gd name="T57" fmla="*/ 203 h 505"/>
              <a:gd name="T58" fmla="*/ 363 w 497"/>
              <a:gd name="T59" fmla="*/ 24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505">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7" name="Freeform 21"/>
          <p:cNvSpPr>
            <a:spLocks noChangeArrowheads="1"/>
          </p:cNvSpPr>
          <p:nvPr/>
        </p:nvSpPr>
        <p:spPr bwMode="auto">
          <a:xfrm>
            <a:off x="6047861" y="7670801"/>
            <a:ext cx="596743" cy="334435"/>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8" name="Freeform 22"/>
          <p:cNvSpPr>
            <a:spLocks noChangeArrowheads="1"/>
          </p:cNvSpPr>
          <p:nvPr/>
        </p:nvSpPr>
        <p:spPr bwMode="auto">
          <a:xfrm>
            <a:off x="4883996" y="7556501"/>
            <a:ext cx="554424" cy="554565"/>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9" name="Freeform 23"/>
          <p:cNvSpPr>
            <a:spLocks noChangeArrowheads="1"/>
          </p:cNvSpPr>
          <p:nvPr/>
        </p:nvSpPr>
        <p:spPr bwMode="auto">
          <a:xfrm>
            <a:off x="2530874" y="7586135"/>
            <a:ext cx="512101" cy="503768"/>
          </a:xfrm>
          <a:custGeom>
            <a:avLst/>
            <a:gdLst>
              <a:gd name="T0" fmla="*/ 416 w 427"/>
              <a:gd name="T1" fmla="*/ 53 h 417"/>
              <a:gd name="T2" fmla="*/ 416 w 427"/>
              <a:gd name="T3" fmla="*/ 53 h 417"/>
              <a:gd name="T4" fmla="*/ 354 w 427"/>
              <a:gd name="T5" fmla="*/ 9 h 417"/>
              <a:gd name="T6" fmla="*/ 328 w 427"/>
              <a:gd name="T7" fmla="*/ 0 h 417"/>
              <a:gd name="T8" fmla="*/ 89 w 427"/>
              <a:gd name="T9" fmla="*/ 0 h 417"/>
              <a:gd name="T10" fmla="*/ 62 w 427"/>
              <a:gd name="T11" fmla="*/ 9 h 417"/>
              <a:gd name="T12" fmla="*/ 9 w 427"/>
              <a:gd name="T13" fmla="*/ 53 h 417"/>
              <a:gd name="T14" fmla="*/ 0 w 427"/>
              <a:gd name="T15" fmla="*/ 80 h 417"/>
              <a:gd name="T16" fmla="*/ 44 w 427"/>
              <a:gd name="T17" fmla="*/ 399 h 417"/>
              <a:gd name="T18" fmla="*/ 72 w 427"/>
              <a:gd name="T19" fmla="*/ 416 h 417"/>
              <a:gd name="T20" fmla="*/ 354 w 427"/>
              <a:gd name="T21" fmla="*/ 416 h 417"/>
              <a:gd name="T22" fmla="*/ 381 w 427"/>
              <a:gd name="T23" fmla="*/ 399 h 417"/>
              <a:gd name="T24" fmla="*/ 426 w 427"/>
              <a:gd name="T25" fmla="*/ 80 h 417"/>
              <a:gd name="T26" fmla="*/ 416 w 427"/>
              <a:gd name="T27" fmla="*/ 53 h 417"/>
              <a:gd name="T28" fmla="*/ 213 w 427"/>
              <a:gd name="T29" fmla="*/ 266 h 417"/>
              <a:gd name="T30" fmla="*/ 213 w 427"/>
              <a:gd name="T31" fmla="*/ 266 h 417"/>
              <a:gd name="T32" fmla="*/ 107 w 427"/>
              <a:gd name="T33" fmla="*/ 124 h 417"/>
              <a:gd name="T34" fmla="*/ 160 w 427"/>
              <a:gd name="T35" fmla="*/ 124 h 417"/>
              <a:gd name="T36" fmla="*/ 213 w 427"/>
              <a:gd name="T37" fmla="*/ 222 h 417"/>
              <a:gd name="T38" fmla="*/ 266 w 427"/>
              <a:gd name="T39" fmla="*/ 124 h 417"/>
              <a:gd name="T40" fmla="*/ 310 w 427"/>
              <a:gd name="T41" fmla="*/ 124 h 417"/>
              <a:gd name="T42" fmla="*/ 213 w 427"/>
              <a:gd name="T43" fmla="*/ 266 h 417"/>
              <a:gd name="T44" fmla="*/ 36 w 427"/>
              <a:gd name="T45" fmla="*/ 80 h 417"/>
              <a:gd name="T46" fmla="*/ 36 w 427"/>
              <a:gd name="T47" fmla="*/ 80 h 417"/>
              <a:gd name="T48" fmla="*/ 89 w 427"/>
              <a:gd name="T49" fmla="*/ 27 h 417"/>
              <a:gd name="T50" fmla="*/ 328 w 427"/>
              <a:gd name="T51" fmla="*/ 27 h 417"/>
              <a:gd name="T52" fmla="*/ 391 w 427"/>
              <a:gd name="T53" fmla="*/ 80 h 417"/>
              <a:gd name="T54" fmla="*/ 36 w 427"/>
              <a:gd name="T55" fmla="*/ 8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7" h="417">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0" name="Freeform 24"/>
          <p:cNvSpPr>
            <a:spLocks noChangeArrowheads="1"/>
          </p:cNvSpPr>
          <p:nvPr/>
        </p:nvSpPr>
        <p:spPr bwMode="auto">
          <a:xfrm>
            <a:off x="7237115" y="6413502"/>
            <a:ext cx="596746" cy="474133"/>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1" name="Freeform 25"/>
          <p:cNvSpPr>
            <a:spLocks noChangeArrowheads="1"/>
          </p:cNvSpPr>
          <p:nvPr/>
        </p:nvSpPr>
        <p:spPr bwMode="auto">
          <a:xfrm>
            <a:off x="13284975" y="6371168"/>
            <a:ext cx="414759" cy="571499"/>
          </a:xfrm>
          <a:custGeom>
            <a:avLst/>
            <a:gdLst>
              <a:gd name="T0" fmla="*/ 195 w 346"/>
              <a:gd name="T1" fmla="*/ 0 h 479"/>
              <a:gd name="T2" fmla="*/ 195 w 346"/>
              <a:gd name="T3" fmla="*/ 0 h 479"/>
              <a:gd name="T4" fmla="*/ 160 w 346"/>
              <a:gd name="T5" fmla="*/ 0 h 479"/>
              <a:gd name="T6" fmla="*/ 160 w 346"/>
              <a:gd name="T7" fmla="*/ 328 h 479"/>
              <a:gd name="T8" fmla="*/ 80 w 346"/>
              <a:gd name="T9" fmla="*/ 328 h 479"/>
              <a:gd name="T10" fmla="*/ 10 w 346"/>
              <a:gd name="T11" fmla="*/ 425 h 479"/>
              <a:gd name="T12" fmla="*/ 124 w 346"/>
              <a:gd name="T13" fmla="*/ 461 h 479"/>
              <a:gd name="T14" fmla="*/ 195 w 346"/>
              <a:gd name="T15" fmla="*/ 372 h 479"/>
              <a:gd name="T16" fmla="*/ 195 w 346"/>
              <a:gd name="T17" fmla="*/ 106 h 479"/>
              <a:gd name="T18" fmla="*/ 257 w 346"/>
              <a:gd name="T19" fmla="*/ 230 h 479"/>
              <a:gd name="T20" fmla="*/ 275 w 346"/>
              <a:gd name="T21" fmla="*/ 230 h 479"/>
              <a:gd name="T22" fmla="*/ 195 w 346"/>
              <a:gd name="T2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479">
                <a:moveTo>
                  <a:pt x="195" y="0"/>
                </a:moveTo>
                <a:lnTo>
                  <a:pt x="195" y="0"/>
                </a:lnTo>
                <a:cubicBezTo>
                  <a:pt x="160" y="0"/>
                  <a:pt x="160" y="0"/>
                  <a:pt x="160" y="0"/>
                </a:cubicBezTo>
                <a:cubicBezTo>
                  <a:pt x="160" y="328"/>
                  <a:pt x="160" y="328"/>
                  <a:pt x="160" y="328"/>
                </a:cubicBezTo>
                <a:cubicBezTo>
                  <a:pt x="133" y="319"/>
                  <a:pt x="107" y="319"/>
                  <a:pt x="80" y="328"/>
                </a:cubicBezTo>
                <a:cubicBezTo>
                  <a:pt x="26" y="346"/>
                  <a:pt x="0" y="390"/>
                  <a:pt x="10" y="425"/>
                </a:cubicBezTo>
                <a:cubicBezTo>
                  <a:pt x="26" y="461"/>
                  <a:pt x="71" y="478"/>
                  <a:pt x="124" y="461"/>
                </a:cubicBezTo>
                <a:cubicBezTo>
                  <a:pt x="169" y="443"/>
                  <a:pt x="195" y="408"/>
                  <a:pt x="195" y="372"/>
                </a:cubicBezTo>
                <a:cubicBezTo>
                  <a:pt x="195" y="106"/>
                  <a:pt x="195" y="106"/>
                  <a:pt x="195" y="106"/>
                </a:cubicBezTo>
                <a:cubicBezTo>
                  <a:pt x="266" y="124"/>
                  <a:pt x="266" y="212"/>
                  <a:pt x="257" y="230"/>
                </a:cubicBezTo>
                <a:cubicBezTo>
                  <a:pt x="257" y="239"/>
                  <a:pt x="266" y="248"/>
                  <a:pt x="275" y="230"/>
                </a:cubicBezTo>
                <a:cubicBezTo>
                  <a:pt x="345" y="115"/>
                  <a:pt x="195" y="62"/>
                  <a:pt x="19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2" name="Freeform 26"/>
          <p:cNvSpPr>
            <a:spLocks noChangeArrowheads="1"/>
          </p:cNvSpPr>
          <p:nvPr/>
        </p:nvSpPr>
        <p:spPr bwMode="auto">
          <a:xfrm>
            <a:off x="9662186" y="6400802"/>
            <a:ext cx="512099" cy="520701"/>
          </a:xfrm>
          <a:custGeom>
            <a:avLst/>
            <a:gdLst>
              <a:gd name="T0" fmla="*/ 256 w 426"/>
              <a:gd name="T1" fmla="*/ 265 h 435"/>
              <a:gd name="T2" fmla="*/ 256 w 426"/>
              <a:gd name="T3" fmla="*/ 265 h 435"/>
              <a:gd name="T4" fmla="*/ 0 w 426"/>
              <a:gd name="T5" fmla="*/ 301 h 435"/>
              <a:gd name="T6" fmla="*/ 35 w 426"/>
              <a:gd name="T7" fmla="*/ 345 h 435"/>
              <a:gd name="T8" fmla="*/ 346 w 426"/>
              <a:gd name="T9" fmla="*/ 345 h 435"/>
              <a:gd name="T10" fmla="*/ 346 w 426"/>
              <a:gd name="T11" fmla="*/ 35 h 435"/>
              <a:gd name="T12" fmla="*/ 292 w 426"/>
              <a:gd name="T13" fmla="*/ 0 h 435"/>
              <a:gd name="T14" fmla="*/ 256 w 426"/>
              <a:gd name="T15" fmla="*/ 265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6" h="435">
                <a:moveTo>
                  <a:pt x="256" y="265"/>
                </a:moveTo>
                <a:lnTo>
                  <a:pt x="256" y="265"/>
                </a:lnTo>
                <a:cubicBezTo>
                  <a:pt x="186" y="336"/>
                  <a:pt x="80" y="345"/>
                  <a:pt x="0" y="301"/>
                </a:cubicBezTo>
                <a:cubicBezTo>
                  <a:pt x="9" y="319"/>
                  <a:pt x="17" y="328"/>
                  <a:pt x="35" y="345"/>
                </a:cubicBezTo>
                <a:cubicBezTo>
                  <a:pt x="124" y="434"/>
                  <a:pt x="256" y="434"/>
                  <a:pt x="346" y="345"/>
                </a:cubicBezTo>
                <a:cubicBezTo>
                  <a:pt x="425" y="256"/>
                  <a:pt x="425" y="124"/>
                  <a:pt x="346" y="35"/>
                </a:cubicBezTo>
                <a:cubicBezTo>
                  <a:pt x="328" y="26"/>
                  <a:pt x="310" y="9"/>
                  <a:pt x="292" y="0"/>
                </a:cubicBezTo>
                <a:cubicBezTo>
                  <a:pt x="346" y="88"/>
                  <a:pt x="328" y="194"/>
                  <a:pt x="256" y="26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3" name="Freeform 27"/>
          <p:cNvSpPr>
            <a:spLocks noChangeArrowheads="1"/>
          </p:cNvSpPr>
          <p:nvPr/>
        </p:nvSpPr>
        <p:spPr bwMode="auto">
          <a:xfrm>
            <a:off x="10796422" y="6400800"/>
            <a:ext cx="605208" cy="474133"/>
          </a:xfrm>
          <a:custGeom>
            <a:avLst/>
            <a:gdLst>
              <a:gd name="T0" fmla="*/ 434 w 506"/>
              <a:gd name="T1" fmla="*/ 70 h 399"/>
              <a:gd name="T2" fmla="*/ 434 w 506"/>
              <a:gd name="T3" fmla="*/ 70 h 399"/>
              <a:gd name="T4" fmla="*/ 168 w 506"/>
              <a:gd name="T5" fmla="*/ 35 h 399"/>
              <a:gd name="T6" fmla="*/ 9 w 506"/>
              <a:gd name="T7" fmla="*/ 221 h 399"/>
              <a:gd name="T8" fmla="*/ 195 w 506"/>
              <a:gd name="T9" fmla="*/ 398 h 399"/>
              <a:gd name="T10" fmla="*/ 381 w 506"/>
              <a:gd name="T11" fmla="*/ 310 h 399"/>
              <a:gd name="T12" fmla="*/ 363 w 506"/>
              <a:gd name="T13" fmla="*/ 212 h 399"/>
              <a:gd name="T14" fmla="*/ 469 w 506"/>
              <a:gd name="T15" fmla="*/ 203 h 399"/>
              <a:gd name="T16" fmla="*/ 434 w 506"/>
              <a:gd name="T17" fmla="*/ 70 h 399"/>
              <a:gd name="T18" fmla="*/ 274 w 506"/>
              <a:gd name="T19" fmla="*/ 301 h 399"/>
              <a:gd name="T20" fmla="*/ 274 w 506"/>
              <a:gd name="T21" fmla="*/ 301 h 399"/>
              <a:gd name="T22" fmla="*/ 239 w 506"/>
              <a:gd name="T23" fmla="*/ 265 h 399"/>
              <a:gd name="T24" fmla="*/ 274 w 506"/>
              <a:gd name="T25" fmla="*/ 230 h 399"/>
              <a:gd name="T26" fmla="*/ 309 w 506"/>
              <a:gd name="T27" fmla="*/ 265 h 399"/>
              <a:gd name="T28" fmla="*/ 274 w 506"/>
              <a:gd name="T29" fmla="*/ 301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4" name="Freeform 28"/>
          <p:cNvSpPr>
            <a:spLocks noChangeArrowheads="1"/>
          </p:cNvSpPr>
          <p:nvPr/>
        </p:nvSpPr>
        <p:spPr bwMode="auto">
          <a:xfrm>
            <a:off x="11994142" y="6379636"/>
            <a:ext cx="596746" cy="499533"/>
          </a:xfrm>
          <a:custGeom>
            <a:avLst/>
            <a:gdLst>
              <a:gd name="T0" fmla="*/ 124 w 498"/>
              <a:gd name="T1" fmla="*/ 81 h 418"/>
              <a:gd name="T2" fmla="*/ 124 w 498"/>
              <a:gd name="T3" fmla="*/ 81 h 418"/>
              <a:gd name="T4" fmla="*/ 36 w 498"/>
              <a:gd name="T5" fmla="*/ 258 h 418"/>
              <a:gd name="T6" fmla="*/ 346 w 498"/>
              <a:gd name="T7" fmla="*/ 116 h 418"/>
              <a:gd name="T8" fmla="*/ 9 w 498"/>
              <a:gd name="T9" fmla="*/ 382 h 418"/>
              <a:gd name="T10" fmla="*/ 44 w 498"/>
              <a:gd name="T11" fmla="*/ 400 h 418"/>
              <a:gd name="T12" fmla="*/ 97 w 498"/>
              <a:gd name="T13" fmla="*/ 311 h 418"/>
              <a:gd name="T14" fmla="*/ 293 w 498"/>
              <a:gd name="T15" fmla="*/ 311 h 418"/>
              <a:gd name="T16" fmla="*/ 469 w 498"/>
              <a:gd name="T17" fmla="*/ 72 h 418"/>
              <a:gd name="T18" fmla="*/ 124 w 498"/>
              <a:gd name="T19" fmla="*/ 81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5" name="Freeform 29"/>
          <p:cNvSpPr>
            <a:spLocks noChangeArrowheads="1"/>
          </p:cNvSpPr>
          <p:nvPr/>
        </p:nvSpPr>
        <p:spPr bwMode="auto">
          <a:xfrm>
            <a:off x="4892460" y="6371170"/>
            <a:ext cx="533261" cy="550333"/>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6" name="Freeform 30"/>
          <p:cNvSpPr>
            <a:spLocks noChangeArrowheads="1"/>
          </p:cNvSpPr>
          <p:nvPr/>
        </p:nvSpPr>
        <p:spPr bwMode="auto">
          <a:xfrm>
            <a:off x="3677810" y="7556503"/>
            <a:ext cx="592512" cy="563032"/>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grpSp>
        <p:nvGrpSpPr>
          <p:cNvPr id="18460" name="Group 1"/>
          <p:cNvGrpSpPr>
            <a:grpSpLocks/>
          </p:cNvGrpSpPr>
          <p:nvPr/>
        </p:nvGrpSpPr>
        <p:grpSpPr bwMode="auto">
          <a:xfrm>
            <a:off x="7258277" y="7564969"/>
            <a:ext cx="554421" cy="546099"/>
            <a:chOff x="7197121" y="8332916"/>
            <a:chExt cx="553830" cy="543285"/>
          </a:xfrm>
          <a:solidFill>
            <a:schemeClr val="tx1"/>
          </a:solidFill>
        </p:grpSpPr>
        <p:sp>
          <p:nvSpPr>
            <p:cNvPr id="197" name="Freeform 31"/>
            <p:cNvSpPr>
              <a:spLocks noChangeArrowheads="1"/>
            </p:cNvSpPr>
            <p:nvPr/>
          </p:nvSpPr>
          <p:spPr bwMode="auto">
            <a:xfrm>
              <a:off x="7197121" y="8332916"/>
              <a:ext cx="553830" cy="54328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Lato Light"/>
                <a:ea typeface="+mn-ea"/>
                <a:cs typeface="+mn-cs"/>
              </a:endParaRPr>
            </a:p>
          </p:txBody>
        </p:sp>
        <p:sp>
          <p:nvSpPr>
            <p:cNvPr id="198" name="Freeform 32"/>
            <p:cNvSpPr>
              <a:spLocks noChangeArrowheads="1"/>
            </p:cNvSpPr>
            <p:nvPr/>
          </p:nvSpPr>
          <p:spPr bwMode="auto">
            <a:xfrm>
              <a:off x="7450784" y="8450839"/>
              <a:ext cx="126832" cy="261114"/>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Lato Light"/>
                <a:ea typeface="+mn-ea"/>
                <a:cs typeface="+mn-cs"/>
              </a:endParaRPr>
            </a:p>
          </p:txBody>
        </p:sp>
      </p:grpSp>
      <p:sp>
        <p:nvSpPr>
          <p:cNvPr id="199" name="Freeform 33"/>
          <p:cNvSpPr>
            <a:spLocks noChangeArrowheads="1"/>
          </p:cNvSpPr>
          <p:nvPr/>
        </p:nvSpPr>
        <p:spPr bwMode="auto">
          <a:xfrm>
            <a:off x="20369729" y="10003370"/>
            <a:ext cx="406294" cy="427565"/>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0" name="Freeform 34"/>
          <p:cNvSpPr>
            <a:spLocks noChangeArrowheads="1"/>
          </p:cNvSpPr>
          <p:nvPr/>
        </p:nvSpPr>
        <p:spPr bwMode="auto">
          <a:xfrm>
            <a:off x="18042002" y="7535333"/>
            <a:ext cx="338578" cy="596901"/>
          </a:xfrm>
          <a:custGeom>
            <a:avLst/>
            <a:gdLst>
              <a:gd name="T0" fmla="*/ 283 w 284"/>
              <a:gd name="T1" fmla="*/ 115 h 497"/>
              <a:gd name="T2" fmla="*/ 283 w 284"/>
              <a:gd name="T3" fmla="*/ 115 h 497"/>
              <a:gd name="T4" fmla="*/ 283 w 284"/>
              <a:gd name="T5" fmla="*/ 62 h 497"/>
              <a:gd name="T6" fmla="*/ 142 w 284"/>
              <a:gd name="T7" fmla="*/ 0 h 497"/>
              <a:gd name="T8" fmla="*/ 0 w 284"/>
              <a:gd name="T9" fmla="*/ 62 h 497"/>
              <a:gd name="T10" fmla="*/ 0 w 284"/>
              <a:gd name="T11" fmla="*/ 115 h 497"/>
              <a:gd name="T12" fmla="*/ 97 w 284"/>
              <a:gd name="T13" fmla="*/ 248 h 497"/>
              <a:gd name="T14" fmla="*/ 0 w 284"/>
              <a:gd name="T15" fmla="*/ 381 h 497"/>
              <a:gd name="T16" fmla="*/ 0 w 284"/>
              <a:gd name="T17" fmla="*/ 443 h 497"/>
              <a:gd name="T18" fmla="*/ 142 w 284"/>
              <a:gd name="T19" fmla="*/ 496 h 497"/>
              <a:gd name="T20" fmla="*/ 283 w 284"/>
              <a:gd name="T21" fmla="*/ 443 h 497"/>
              <a:gd name="T22" fmla="*/ 283 w 284"/>
              <a:gd name="T23" fmla="*/ 381 h 497"/>
              <a:gd name="T24" fmla="*/ 186 w 284"/>
              <a:gd name="T25" fmla="*/ 248 h 497"/>
              <a:gd name="T26" fmla="*/ 283 w 284"/>
              <a:gd name="T27" fmla="*/ 115 h 497"/>
              <a:gd name="T28" fmla="*/ 44 w 284"/>
              <a:gd name="T29" fmla="*/ 62 h 497"/>
              <a:gd name="T30" fmla="*/ 44 w 284"/>
              <a:gd name="T31" fmla="*/ 62 h 497"/>
              <a:gd name="T32" fmla="*/ 142 w 284"/>
              <a:gd name="T33" fmla="*/ 35 h 497"/>
              <a:gd name="T34" fmla="*/ 239 w 284"/>
              <a:gd name="T35" fmla="*/ 62 h 497"/>
              <a:gd name="T36" fmla="*/ 248 w 284"/>
              <a:gd name="T37" fmla="*/ 71 h 497"/>
              <a:gd name="T38" fmla="*/ 142 w 284"/>
              <a:gd name="T39" fmla="*/ 97 h 497"/>
              <a:gd name="T40" fmla="*/ 35 w 284"/>
              <a:gd name="T41" fmla="*/ 71 h 497"/>
              <a:gd name="T42" fmla="*/ 44 w 284"/>
              <a:gd name="T43" fmla="*/ 62 h 497"/>
              <a:gd name="T44" fmla="*/ 151 w 284"/>
              <a:gd name="T45" fmla="*/ 248 h 497"/>
              <a:gd name="T46" fmla="*/ 151 w 284"/>
              <a:gd name="T47" fmla="*/ 248 h 497"/>
              <a:gd name="T48" fmla="*/ 204 w 284"/>
              <a:gd name="T49" fmla="*/ 328 h 497"/>
              <a:gd name="T50" fmla="*/ 248 w 284"/>
              <a:gd name="T51" fmla="*/ 381 h 497"/>
              <a:gd name="T52" fmla="*/ 248 w 284"/>
              <a:gd name="T53" fmla="*/ 416 h 497"/>
              <a:gd name="T54" fmla="*/ 151 w 284"/>
              <a:gd name="T55" fmla="*/ 354 h 497"/>
              <a:gd name="T56" fmla="*/ 133 w 284"/>
              <a:gd name="T57" fmla="*/ 354 h 497"/>
              <a:gd name="T58" fmla="*/ 35 w 284"/>
              <a:gd name="T59" fmla="*/ 416 h 497"/>
              <a:gd name="T60" fmla="*/ 35 w 284"/>
              <a:gd name="T61" fmla="*/ 381 h 497"/>
              <a:gd name="T62" fmla="*/ 80 w 284"/>
              <a:gd name="T63" fmla="*/ 328 h 497"/>
              <a:gd name="T64" fmla="*/ 133 w 284"/>
              <a:gd name="T65" fmla="*/ 248 h 497"/>
              <a:gd name="T66" fmla="*/ 80 w 284"/>
              <a:gd name="T67" fmla="*/ 177 h 497"/>
              <a:gd name="T68" fmla="*/ 35 w 284"/>
              <a:gd name="T69" fmla="*/ 115 h 497"/>
              <a:gd name="T70" fmla="*/ 35 w 284"/>
              <a:gd name="T71" fmla="*/ 88 h 497"/>
              <a:gd name="T72" fmla="*/ 142 w 284"/>
              <a:gd name="T73" fmla="*/ 115 h 497"/>
              <a:gd name="T74" fmla="*/ 248 w 284"/>
              <a:gd name="T75" fmla="*/ 88 h 497"/>
              <a:gd name="T76" fmla="*/ 248 w 284"/>
              <a:gd name="T77" fmla="*/ 115 h 497"/>
              <a:gd name="T78" fmla="*/ 204 w 284"/>
              <a:gd name="T79" fmla="*/ 177 h 497"/>
              <a:gd name="T80" fmla="*/ 151 w 284"/>
              <a:gd name="T81" fmla="*/ 24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1" name="Freeform 35"/>
          <p:cNvSpPr>
            <a:spLocks noChangeArrowheads="1"/>
          </p:cNvSpPr>
          <p:nvPr/>
        </p:nvSpPr>
        <p:spPr bwMode="auto">
          <a:xfrm>
            <a:off x="21516662" y="4068236"/>
            <a:ext cx="427457" cy="499533"/>
          </a:xfrm>
          <a:custGeom>
            <a:avLst/>
            <a:gdLst>
              <a:gd name="T0" fmla="*/ 319 w 355"/>
              <a:gd name="T1" fmla="*/ 141 h 417"/>
              <a:gd name="T2" fmla="*/ 319 w 355"/>
              <a:gd name="T3" fmla="*/ 141 h 417"/>
              <a:gd name="T4" fmla="*/ 274 w 355"/>
              <a:gd name="T5" fmla="*/ 141 h 417"/>
              <a:gd name="T6" fmla="*/ 274 w 355"/>
              <a:gd name="T7" fmla="*/ 106 h 417"/>
              <a:gd name="T8" fmla="*/ 176 w 355"/>
              <a:gd name="T9" fmla="*/ 0 h 417"/>
              <a:gd name="T10" fmla="*/ 79 w 355"/>
              <a:gd name="T11" fmla="*/ 106 h 417"/>
              <a:gd name="T12" fmla="*/ 79 w 355"/>
              <a:gd name="T13" fmla="*/ 141 h 417"/>
              <a:gd name="T14" fmla="*/ 25 w 355"/>
              <a:gd name="T15" fmla="*/ 141 h 417"/>
              <a:gd name="T16" fmla="*/ 0 w 355"/>
              <a:gd name="T17" fmla="*/ 177 h 417"/>
              <a:gd name="T18" fmla="*/ 0 w 355"/>
              <a:gd name="T19" fmla="*/ 372 h 417"/>
              <a:gd name="T20" fmla="*/ 25 w 355"/>
              <a:gd name="T21" fmla="*/ 398 h 417"/>
              <a:gd name="T22" fmla="*/ 53 w 355"/>
              <a:gd name="T23" fmla="*/ 407 h 417"/>
              <a:gd name="T24" fmla="*/ 106 w 355"/>
              <a:gd name="T25" fmla="*/ 416 h 417"/>
              <a:gd name="T26" fmla="*/ 247 w 355"/>
              <a:gd name="T27" fmla="*/ 416 h 417"/>
              <a:gd name="T28" fmla="*/ 300 w 355"/>
              <a:gd name="T29" fmla="*/ 407 h 417"/>
              <a:gd name="T30" fmla="*/ 327 w 355"/>
              <a:gd name="T31" fmla="*/ 398 h 417"/>
              <a:gd name="T32" fmla="*/ 354 w 355"/>
              <a:gd name="T33" fmla="*/ 372 h 417"/>
              <a:gd name="T34" fmla="*/ 354 w 355"/>
              <a:gd name="T35" fmla="*/ 177 h 417"/>
              <a:gd name="T36" fmla="*/ 319 w 355"/>
              <a:gd name="T37" fmla="*/ 141 h 417"/>
              <a:gd name="T38" fmla="*/ 123 w 355"/>
              <a:gd name="T39" fmla="*/ 97 h 417"/>
              <a:gd name="T40" fmla="*/ 123 w 355"/>
              <a:gd name="T41" fmla="*/ 97 h 417"/>
              <a:gd name="T42" fmla="*/ 176 w 355"/>
              <a:gd name="T43" fmla="*/ 44 h 417"/>
              <a:gd name="T44" fmla="*/ 229 w 355"/>
              <a:gd name="T45" fmla="*/ 97 h 417"/>
              <a:gd name="T46" fmla="*/ 229 w 355"/>
              <a:gd name="T47" fmla="*/ 141 h 417"/>
              <a:gd name="T48" fmla="*/ 123 w 355"/>
              <a:gd name="T49" fmla="*/ 141 h 417"/>
              <a:gd name="T50" fmla="*/ 123 w 355"/>
              <a:gd name="T51" fmla="*/ 9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5" h="417">
                <a:moveTo>
                  <a:pt x="319" y="141"/>
                </a:moveTo>
                <a:lnTo>
                  <a:pt x="319" y="141"/>
                </a:lnTo>
                <a:cubicBezTo>
                  <a:pt x="274" y="141"/>
                  <a:pt x="274" y="141"/>
                  <a:pt x="274" y="141"/>
                </a:cubicBezTo>
                <a:cubicBezTo>
                  <a:pt x="274" y="106"/>
                  <a:pt x="274" y="106"/>
                  <a:pt x="274" y="106"/>
                </a:cubicBezTo>
                <a:cubicBezTo>
                  <a:pt x="274" y="35"/>
                  <a:pt x="238" y="0"/>
                  <a:pt x="176" y="0"/>
                </a:cubicBezTo>
                <a:cubicBezTo>
                  <a:pt x="106" y="0"/>
                  <a:pt x="79" y="35"/>
                  <a:pt x="79" y="106"/>
                </a:cubicBezTo>
                <a:cubicBezTo>
                  <a:pt x="79" y="141"/>
                  <a:pt x="79" y="141"/>
                  <a:pt x="79" y="141"/>
                </a:cubicBezTo>
                <a:cubicBezTo>
                  <a:pt x="25" y="141"/>
                  <a:pt x="25" y="141"/>
                  <a:pt x="25" y="141"/>
                </a:cubicBezTo>
                <a:cubicBezTo>
                  <a:pt x="17" y="141"/>
                  <a:pt x="0" y="159"/>
                  <a:pt x="0" y="177"/>
                </a:cubicBezTo>
                <a:cubicBezTo>
                  <a:pt x="0" y="372"/>
                  <a:pt x="0" y="372"/>
                  <a:pt x="0" y="372"/>
                </a:cubicBezTo>
                <a:cubicBezTo>
                  <a:pt x="0" y="381"/>
                  <a:pt x="17" y="398"/>
                  <a:pt x="25" y="398"/>
                </a:cubicBezTo>
                <a:cubicBezTo>
                  <a:pt x="53" y="407"/>
                  <a:pt x="53" y="407"/>
                  <a:pt x="53" y="407"/>
                </a:cubicBezTo>
                <a:cubicBezTo>
                  <a:pt x="70" y="416"/>
                  <a:pt x="88" y="416"/>
                  <a:pt x="106" y="416"/>
                </a:cubicBezTo>
                <a:cubicBezTo>
                  <a:pt x="247" y="416"/>
                  <a:pt x="247" y="416"/>
                  <a:pt x="247" y="416"/>
                </a:cubicBezTo>
                <a:cubicBezTo>
                  <a:pt x="265" y="416"/>
                  <a:pt x="283" y="416"/>
                  <a:pt x="300" y="407"/>
                </a:cubicBezTo>
                <a:cubicBezTo>
                  <a:pt x="327" y="398"/>
                  <a:pt x="327" y="398"/>
                  <a:pt x="327" y="398"/>
                </a:cubicBezTo>
                <a:cubicBezTo>
                  <a:pt x="336" y="398"/>
                  <a:pt x="354" y="381"/>
                  <a:pt x="354" y="372"/>
                </a:cubicBezTo>
                <a:cubicBezTo>
                  <a:pt x="354" y="177"/>
                  <a:pt x="354" y="177"/>
                  <a:pt x="354" y="177"/>
                </a:cubicBezTo>
                <a:cubicBezTo>
                  <a:pt x="354" y="159"/>
                  <a:pt x="336" y="141"/>
                  <a:pt x="319" y="141"/>
                </a:cubicBezTo>
                <a:close/>
                <a:moveTo>
                  <a:pt x="123" y="97"/>
                </a:moveTo>
                <a:lnTo>
                  <a:pt x="123" y="97"/>
                </a:lnTo>
                <a:cubicBezTo>
                  <a:pt x="123" y="62"/>
                  <a:pt x="150" y="44"/>
                  <a:pt x="176" y="44"/>
                </a:cubicBezTo>
                <a:cubicBezTo>
                  <a:pt x="203" y="44"/>
                  <a:pt x="229" y="62"/>
                  <a:pt x="229" y="97"/>
                </a:cubicBezTo>
                <a:cubicBezTo>
                  <a:pt x="229" y="141"/>
                  <a:pt x="229" y="141"/>
                  <a:pt x="229" y="141"/>
                </a:cubicBezTo>
                <a:cubicBezTo>
                  <a:pt x="123" y="141"/>
                  <a:pt x="123" y="141"/>
                  <a:pt x="123" y="141"/>
                </a:cubicBezTo>
                <a:lnTo>
                  <a:pt x="123" y="9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2" name="Freeform 36"/>
          <p:cNvSpPr>
            <a:spLocks noChangeArrowheads="1"/>
          </p:cNvSpPr>
          <p:nvPr/>
        </p:nvSpPr>
        <p:spPr bwMode="auto">
          <a:xfrm>
            <a:off x="19095826" y="8754535"/>
            <a:ext cx="575583" cy="520701"/>
          </a:xfrm>
          <a:custGeom>
            <a:avLst/>
            <a:gdLst>
              <a:gd name="T0" fmla="*/ 239 w 480"/>
              <a:gd name="T1" fmla="*/ 328 h 436"/>
              <a:gd name="T2" fmla="*/ 239 w 480"/>
              <a:gd name="T3" fmla="*/ 328 h 436"/>
              <a:gd name="T4" fmla="*/ 186 w 480"/>
              <a:gd name="T5" fmla="*/ 382 h 436"/>
              <a:gd name="T6" fmla="*/ 239 w 480"/>
              <a:gd name="T7" fmla="*/ 435 h 436"/>
              <a:gd name="T8" fmla="*/ 292 w 480"/>
              <a:gd name="T9" fmla="*/ 382 h 436"/>
              <a:gd name="T10" fmla="*/ 239 w 480"/>
              <a:gd name="T11" fmla="*/ 328 h 436"/>
              <a:gd name="T12" fmla="*/ 133 w 480"/>
              <a:gd name="T13" fmla="*/ 275 h 436"/>
              <a:gd name="T14" fmla="*/ 133 w 480"/>
              <a:gd name="T15" fmla="*/ 275 h 436"/>
              <a:gd name="T16" fmla="*/ 168 w 480"/>
              <a:gd name="T17" fmla="*/ 311 h 436"/>
              <a:gd name="T18" fmla="*/ 310 w 480"/>
              <a:gd name="T19" fmla="*/ 311 h 436"/>
              <a:gd name="T20" fmla="*/ 345 w 480"/>
              <a:gd name="T21" fmla="*/ 275 h 436"/>
              <a:gd name="T22" fmla="*/ 133 w 480"/>
              <a:gd name="T23" fmla="*/ 275 h 436"/>
              <a:gd name="T24" fmla="*/ 62 w 480"/>
              <a:gd name="T25" fmla="*/ 204 h 436"/>
              <a:gd name="T26" fmla="*/ 62 w 480"/>
              <a:gd name="T27" fmla="*/ 204 h 436"/>
              <a:gd name="T28" fmla="*/ 98 w 480"/>
              <a:gd name="T29" fmla="*/ 240 h 436"/>
              <a:gd name="T30" fmla="*/ 381 w 480"/>
              <a:gd name="T31" fmla="*/ 240 h 436"/>
              <a:gd name="T32" fmla="*/ 417 w 480"/>
              <a:gd name="T33" fmla="*/ 204 h 436"/>
              <a:gd name="T34" fmla="*/ 62 w 480"/>
              <a:gd name="T35" fmla="*/ 204 h 436"/>
              <a:gd name="T36" fmla="*/ 0 w 480"/>
              <a:gd name="T37" fmla="*/ 134 h 436"/>
              <a:gd name="T38" fmla="*/ 0 w 480"/>
              <a:gd name="T39" fmla="*/ 134 h 436"/>
              <a:gd name="T40" fmla="*/ 26 w 480"/>
              <a:gd name="T41" fmla="*/ 169 h 436"/>
              <a:gd name="T42" fmla="*/ 443 w 480"/>
              <a:gd name="T43" fmla="*/ 169 h 436"/>
              <a:gd name="T44" fmla="*/ 479 w 480"/>
              <a:gd name="T45" fmla="*/ 134 h 436"/>
              <a:gd name="T46" fmla="*/ 0 w 480"/>
              <a:gd name="T47" fmla="*/ 13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3" name="Freeform 37"/>
          <p:cNvSpPr>
            <a:spLocks noChangeArrowheads="1"/>
          </p:cNvSpPr>
          <p:nvPr/>
        </p:nvSpPr>
        <p:spPr bwMode="auto">
          <a:xfrm>
            <a:off x="21609772" y="10058400"/>
            <a:ext cx="283561" cy="321733"/>
          </a:xfrm>
          <a:custGeom>
            <a:avLst/>
            <a:gdLst>
              <a:gd name="T0" fmla="*/ 230 w 240"/>
              <a:gd name="T1" fmla="*/ 213 h 267"/>
              <a:gd name="T2" fmla="*/ 230 w 240"/>
              <a:gd name="T3" fmla="*/ 213 h 267"/>
              <a:gd name="T4" fmla="*/ 160 w 240"/>
              <a:gd name="T5" fmla="*/ 133 h 267"/>
              <a:gd name="T6" fmla="*/ 230 w 240"/>
              <a:gd name="T7" fmla="*/ 53 h 267"/>
              <a:gd name="T8" fmla="*/ 230 w 240"/>
              <a:gd name="T9" fmla="*/ 17 h 267"/>
              <a:gd name="T10" fmla="*/ 185 w 240"/>
              <a:gd name="T11" fmla="*/ 17 h 267"/>
              <a:gd name="T12" fmla="*/ 124 w 240"/>
              <a:gd name="T13" fmla="*/ 88 h 267"/>
              <a:gd name="T14" fmla="*/ 62 w 240"/>
              <a:gd name="T15" fmla="*/ 17 h 267"/>
              <a:gd name="T16" fmla="*/ 18 w 240"/>
              <a:gd name="T17" fmla="*/ 17 h 267"/>
              <a:gd name="T18" fmla="*/ 18 w 240"/>
              <a:gd name="T19" fmla="*/ 53 h 267"/>
              <a:gd name="T20" fmla="*/ 88 w 240"/>
              <a:gd name="T21" fmla="*/ 133 h 267"/>
              <a:gd name="T22" fmla="*/ 18 w 240"/>
              <a:gd name="T23" fmla="*/ 213 h 267"/>
              <a:gd name="T24" fmla="*/ 18 w 240"/>
              <a:gd name="T25" fmla="*/ 257 h 267"/>
              <a:gd name="T26" fmla="*/ 62 w 240"/>
              <a:gd name="T27" fmla="*/ 257 h 267"/>
              <a:gd name="T28" fmla="*/ 124 w 240"/>
              <a:gd name="T29" fmla="*/ 177 h 267"/>
              <a:gd name="T30" fmla="*/ 185 w 240"/>
              <a:gd name="T31" fmla="*/ 257 h 267"/>
              <a:gd name="T32" fmla="*/ 230 w 240"/>
              <a:gd name="T33" fmla="*/ 257 h 267"/>
              <a:gd name="T34" fmla="*/ 230 w 240"/>
              <a:gd name="T35" fmla="*/ 21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4" name="Freeform 38"/>
          <p:cNvSpPr>
            <a:spLocks noChangeArrowheads="1"/>
          </p:cNvSpPr>
          <p:nvPr/>
        </p:nvSpPr>
        <p:spPr bwMode="auto">
          <a:xfrm>
            <a:off x="10965713" y="7564969"/>
            <a:ext cx="241236" cy="546099"/>
          </a:xfrm>
          <a:custGeom>
            <a:avLst/>
            <a:gdLst>
              <a:gd name="T0" fmla="*/ 26 w 205"/>
              <a:gd name="T1" fmla="*/ 443 h 453"/>
              <a:gd name="T2" fmla="*/ 26 w 205"/>
              <a:gd name="T3" fmla="*/ 443 h 453"/>
              <a:gd name="T4" fmla="*/ 106 w 205"/>
              <a:gd name="T5" fmla="*/ 266 h 453"/>
              <a:gd name="T6" fmla="*/ 8 w 205"/>
              <a:gd name="T7" fmla="*/ 212 h 453"/>
              <a:gd name="T8" fmla="*/ 186 w 205"/>
              <a:gd name="T9" fmla="*/ 0 h 453"/>
              <a:gd name="T10" fmla="*/ 106 w 205"/>
              <a:gd name="T11" fmla="*/ 187 h 453"/>
              <a:gd name="T12" fmla="*/ 204 w 205"/>
              <a:gd name="T13" fmla="*/ 240 h 453"/>
              <a:gd name="T14" fmla="*/ 26 w 205"/>
              <a:gd name="T15" fmla="*/ 443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453">
                <a:moveTo>
                  <a:pt x="26" y="443"/>
                </a:moveTo>
                <a:lnTo>
                  <a:pt x="26" y="443"/>
                </a:lnTo>
                <a:cubicBezTo>
                  <a:pt x="17" y="443"/>
                  <a:pt x="106" y="266"/>
                  <a:pt x="106" y="266"/>
                </a:cubicBezTo>
                <a:cubicBezTo>
                  <a:pt x="97" y="257"/>
                  <a:pt x="8" y="231"/>
                  <a:pt x="8" y="212"/>
                </a:cubicBezTo>
                <a:cubicBezTo>
                  <a:pt x="0" y="196"/>
                  <a:pt x="177" y="0"/>
                  <a:pt x="186" y="0"/>
                </a:cubicBezTo>
                <a:cubicBezTo>
                  <a:pt x="186" y="9"/>
                  <a:pt x="106" y="177"/>
                  <a:pt x="106" y="187"/>
                </a:cubicBezTo>
                <a:cubicBezTo>
                  <a:pt x="114" y="196"/>
                  <a:pt x="204" y="222"/>
                  <a:pt x="204" y="240"/>
                </a:cubicBezTo>
                <a:cubicBezTo>
                  <a:pt x="204" y="249"/>
                  <a:pt x="35" y="452"/>
                  <a:pt x="26" y="44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5" name="Freeform 39"/>
          <p:cNvSpPr>
            <a:spLocks noChangeArrowheads="1"/>
          </p:cNvSpPr>
          <p:nvPr/>
        </p:nvSpPr>
        <p:spPr bwMode="auto">
          <a:xfrm>
            <a:off x="9641023" y="7564969"/>
            <a:ext cx="533261" cy="533400"/>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grpSp>
        <p:nvGrpSpPr>
          <p:cNvPr id="2" name="Group 1"/>
          <p:cNvGrpSpPr/>
          <p:nvPr/>
        </p:nvGrpSpPr>
        <p:grpSpPr>
          <a:xfrm>
            <a:off x="8527946" y="7535335"/>
            <a:ext cx="385132" cy="596900"/>
            <a:chOff x="8527946" y="7535335"/>
            <a:chExt cx="385132" cy="596900"/>
          </a:xfrm>
          <a:solidFill>
            <a:schemeClr val="tx1"/>
          </a:solidFill>
        </p:grpSpPr>
        <p:sp>
          <p:nvSpPr>
            <p:cNvPr id="206" name="Freeform 40"/>
            <p:cNvSpPr>
              <a:spLocks noChangeArrowheads="1"/>
            </p:cNvSpPr>
            <p:nvPr/>
          </p:nvSpPr>
          <p:spPr bwMode="auto">
            <a:xfrm>
              <a:off x="8527946" y="7755467"/>
              <a:ext cx="385132" cy="376768"/>
            </a:xfrm>
            <a:custGeom>
              <a:avLst/>
              <a:gdLst>
                <a:gd name="T0" fmla="*/ 311 w 320"/>
                <a:gd name="T1" fmla="*/ 0 h 312"/>
                <a:gd name="T2" fmla="*/ 311 w 320"/>
                <a:gd name="T3" fmla="*/ 0 h 312"/>
                <a:gd name="T4" fmla="*/ 293 w 320"/>
                <a:gd name="T5" fmla="*/ 0 h 312"/>
                <a:gd name="T6" fmla="*/ 284 w 320"/>
                <a:gd name="T7" fmla="*/ 9 h 312"/>
                <a:gd name="T8" fmla="*/ 284 w 320"/>
                <a:gd name="T9" fmla="*/ 72 h 312"/>
                <a:gd name="T10" fmla="*/ 160 w 320"/>
                <a:gd name="T11" fmla="*/ 160 h 312"/>
                <a:gd name="T12" fmla="*/ 36 w 320"/>
                <a:gd name="T13" fmla="*/ 72 h 312"/>
                <a:gd name="T14" fmla="*/ 36 w 320"/>
                <a:gd name="T15" fmla="*/ 9 h 312"/>
                <a:gd name="T16" fmla="*/ 28 w 320"/>
                <a:gd name="T17" fmla="*/ 0 h 312"/>
                <a:gd name="T18" fmla="*/ 9 w 320"/>
                <a:gd name="T19" fmla="*/ 0 h 312"/>
                <a:gd name="T20" fmla="*/ 0 w 320"/>
                <a:gd name="T21" fmla="*/ 9 h 312"/>
                <a:gd name="T22" fmla="*/ 0 w 320"/>
                <a:gd name="T23" fmla="*/ 72 h 312"/>
                <a:gd name="T24" fmla="*/ 134 w 320"/>
                <a:gd name="T25" fmla="*/ 196 h 312"/>
                <a:gd name="T26" fmla="*/ 134 w 320"/>
                <a:gd name="T27" fmla="*/ 266 h 312"/>
                <a:gd name="T28" fmla="*/ 72 w 320"/>
                <a:gd name="T29" fmla="*/ 266 h 312"/>
                <a:gd name="T30" fmla="*/ 63 w 320"/>
                <a:gd name="T31" fmla="*/ 275 h 312"/>
                <a:gd name="T32" fmla="*/ 63 w 320"/>
                <a:gd name="T33" fmla="*/ 302 h 312"/>
                <a:gd name="T34" fmla="*/ 72 w 320"/>
                <a:gd name="T35" fmla="*/ 311 h 312"/>
                <a:gd name="T36" fmla="*/ 249 w 320"/>
                <a:gd name="T37" fmla="*/ 311 h 312"/>
                <a:gd name="T38" fmla="*/ 257 w 320"/>
                <a:gd name="T39" fmla="*/ 302 h 312"/>
                <a:gd name="T40" fmla="*/ 257 w 320"/>
                <a:gd name="T41" fmla="*/ 275 h 312"/>
                <a:gd name="T42" fmla="*/ 249 w 320"/>
                <a:gd name="T43" fmla="*/ 266 h 312"/>
                <a:gd name="T44" fmla="*/ 187 w 320"/>
                <a:gd name="T45" fmla="*/ 266 h 312"/>
                <a:gd name="T46" fmla="*/ 187 w 320"/>
                <a:gd name="T47" fmla="*/ 196 h 312"/>
                <a:gd name="T48" fmla="*/ 319 w 320"/>
                <a:gd name="T49" fmla="*/ 72 h 312"/>
                <a:gd name="T50" fmla="*/ 319 w 320"/>
                <a:gd name="T51" fmla="*/ 9 h 312"/>
                <a:gd name="T52" fmla="*/ 311 w 320"/>
                <a:gd name="T5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312">
                  <a:moveTo>
                    <a:pt x="311" y="0"/>
                  </a:moveTo>
                  <a:lnTo>
                    <a:pt x="311" y="0"/>
                  </a:lnTo>
                  <a:cubicBezTo>
                    <a:pt x="293" y="0"/>
                    <a:pt x="293" y="0"/>
                    <a:pt x="293" y="0"/>
                  </a:cubicBezTo>
                  <a:cubicBezTo>
                    <a:pt x="284" y="0"/>
                    <a:pt x="284" y="0"/>
                    <a:pt x="284" y="9"/>
                  </a:cubicBezTo>
                  <a:cubicBezTo>
                    <a:pt x="284" y="72"/>
                    <a:pt x="284" y="72"/>
                    <a:pt x="284" y="72"/>
                  </a:cubicBezTo>
                  <a:cubicBezTo>
                    <a:pt x="284" y="107"/>
                    <a:pt x="257" y="160"/>
                    <a:pt x="160" y="160"/>
                  </a:cubicBezTo>
                  <a:cubicBezTo>
                    <a:pt x="63" y="160"/>
                    <a:pt x="36" y="107"/>
                    <a:pt x="36" y="72"/>
                  </a:cubicBezTo>
                  <a:cubicBezTo>
                    <a:pt x="36" y="9"/>
                    <a:pt x="36" y="9"/>
                    <a:pt x="36" y="9"/>
                  </a:cubicBezTo>
                  <a:cubicBezTo>
                    <a:pt x="36" y="0"/>
                    <a:pt x="28" y="0"/>
                    <a:pt x="28" y="0"/>
                  </a:cubicBezTo>
                  <a:cubicBezTo>
                    <a:pt x="9" y="0"/>
                    <a:pt x="9" y="0"/>
                    <a:pt x="9" y="0"/>
                  </a:cubicBezTo>
                  <a:cubicBezTo>
                    <a:pt x="9" y="0"/>
                    <a:pt x="0" y="0"/>
                    <a:pt x="0" y="9"/>
                  </a:cubicBezTo>
                  <a:cubicBezTo>
                    <a:pt x="0" y="72"/>
                    <a:pt x="0" y="72"/>
                    <a:pt x="0" y="72"/>
                  </a:cubicBezTo>
                  <a:cubicBezTo>
                    <a:pt x="0" y="134"/>
                    <a:pt x="44" y="187"/>
                    <a:pt x="134" y="196"/>
                  </a:cubicBezTo>
                  <a:cubicBezTo>
                    <a:pt x="134" y="266"/>
                    <a:pt x="134" y="266"/>
                    <a:pt x="134" y="266"/>
                  </a:cubicBezTo>
                  <a:cubicBezTo>
                    <a:pt x="72" y="266"/>
                    <a:pt x="72" y="266"/>
                    <a:pt x="72" y="266"/>
                  </a:cubicBezTo>
                  <a:cubicBezTo>
                    <a:pt x="63" y="266"/>
                    <a:pt x="63" y="266"/>
                    <a:pt x="63" y="275"/>
                  </a:cubicBezTo>
                  <a:cubicBezTo>
                    <a:pt x="63" y="302"/>
                    <a:pt x="63" y="302"/>
                    <a:pt x="63" y="302"/>
                  </a:cubicBezTo>
                  <a:cubicBezTo>
                    <a:pt x="63" y="311"/>
                    <a:pt x="63" y="311"/>
                    <a:pt x="72" y="311"/>
                  </a:cubicBezTo>
                  <a:cubicBezTo>
                    <a:pt x="249" y="311"/>
                    <a:pt x="249" y="311"/>
                    <a:pt x="249" y="311"/>
                  </a:cubicBezTo>
                  <a:cubicBezTo>
                    <a:pt x="257" y="311"/>
                    <a:pt x="257" y="311"/>
                    <a:pt x="257" y="302"/>
                  </a:cubicBezTo>
                  <a:cubicBezTo>
                    <a:pt x="257" y="275"/>
                    <a:pt x="257" y="275"/>
                    <a:pt x="257" y="275"/>
                  </a:cubicBezTo>
                  <a:cubicBezTo>
                    <a:pt x="257" y="266"/>
                    <a:pt x="257" y="266"/>
                    <a:pt x="249" y="266"/>
                  </a:cubicBezTo>
                  <a:cubicBezTo>
                    <a:pt x="187" y="266"/>
                    <a:pt x="187" y="266"/>
                    <a:pt x="187" y="266"/>
                  </a:cubicBezTo>
                  <a:cubicBezTo>
                    <a:pt x="187" y="196"/>
                    <a:pt x="187" y="196"/>
                    <a:pt x="187" y="196"/>
                  </a:cubicBezTo>
                  <a:cubicBezTo>
                    <a:pt x="275" y="187"/>
                    <a:pt x="319" y="134"/>
                    <a:pt x="319" y="72"/>
                  </a:cubicBezTo>
                  <a:cubicBezTo>
                    <a:pt x="319" y="9"/>
                    <a:pt x="319" y="9"/>
                    <a:pt x="319" y="9"/>
                  </a:cubicBezTo>
                  <a:cubicBezTo>
                    <a:pt x="319" y="0"/>
                    <a:pt x="311" y="0"/>
                    <a:pt x="311"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sp>
          <p:nvSpPr>
            <p:cNvPr id="207" name="Freeform 41"/>
            <p:cNvSpPr>
              <a:spLocks noChangeArrowheads="1"/>
            </p:cNvSpPr>
            <p:nvPr/>
          </p:nvSpPr>
          <p:spPr bwMode="auto">
            <a:xfrm>
              <a:off x="8633751" y="7755468"/>
              <a:ext cx="169289" cy="143933"/>
            </a:xfrm>
            <a:custGeom>
              <a:avLst/>
              <a:gdLst>
                <a:gd name="T0" fmla="*/ 71 w 143"/>
                <a:gd name="T1" fmla="*/ 116 h 117"/>
                <a:gd name="T2" fmla="*/ 71 w 143"/>
                <a:gd name="T3" fmla="*/ 116 h 117"/>
                <a:gd name="T4" fmla="*/ 142 w 143"/>
                <a:gd name="T5" fmla="*/ 72 h 117"/>
                <a:gd name="T6" fmla="*/ 142 w 143"/>
                <a:gd name="T7" fmla="*/ 0 h 117"/>
                <a:gd name="T8" fmla="*/ 0 w 143"/>
                <a:gd name="T9" fmla="*/ 0 h 117"/>
                <a:gd name="T10" fmla="*/ 0 w 143"/>
                <a:gd name="T11" fmla="*/ 72 h 117"/>
                <a:gd name="T12" fmla="*/ 71 w 143"/>
                <a:gd name="T13" fmla="*/ 116 h 117"/>
              </a:gdLst>
              <a:ahLst/>
              <a:cxnLst>
                <a:cxn ang="0">
                  <a:pos x="T0" y="T1"/>
                </a:cxn>
                <a:cxn ang="0">
                  <a:pos x="T2" y="T3"/>
                </a:cxn>
                <a:cxn ang="0">
                  <a:pos x="T4" y="T5"/>
                </a:cxn>
                <a:cxn ang="0">
                  <a:pos x="T6" y="T7"/>
                </a:cxn>
                <a:cxn ang="0">
                  <a:pos x="T8" y="T9"/>
                </a:cxn>
                <a:cxn ang="0">
                  <a:pos x="T10" y="T11"/>
                </a:cxn>
                <a:cxn ang="0">
                  <a:pos x="T12" y="T13"/>
                </a:cxn>
              </a:cxnLst>
              <a:rect l="0" t="0" r="r" b="b"/>
              <a:pathLst>
                <a:path w="143" h="117">
                  <a:moveTo>
                    <a:pt x="71" y="116"/>
                  </a:moveTo>
                  <a:lnTo>
                    <a:pt x="71" y="116"/>
                  </a:lnTo>
                  <a:cubicBezTo>
                    <a:pt x="133" y="116"/>
                    <a:pt x="142" y="90"/>
                    <a:pt x="142" y="72"/>
                  </a:cubicBezTo>
                  <a:cubicBezTo>
                    <a:pt x="142" y="0"/>
                    <a:pt x="142" y="0"/>
                    <a:pt x="142" y="0"/>
                  </a:cubicBezTo>
                  <a:cubicBezTo>
                    <a:pt x="0" y="0"/>
                    <a:pt x="0" y="0"/>
                    <a:pt x="0" y="0"/>
                  </a:cubicBezTo>
                  <a:cubicBezTo>
                    <a:pt x="0" y="72"/>
                    <a:pt x="0" y="72"/>
                    <a:pt x="0" y="72"/>
                  </a:cubicBezTo>
                  <a:cubicBezTo>
                    <a:pt x="0" y="90"/>
                    <a:pt x="9" y="116"/>
                    <a:pt x="71" y="11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sp>
          <p:nvSpPr>
            <p:cNvPr id="208" name="Freeform 42"/>
            <p:cNvSpPr>
              <a:spLocks noChangeArrowheads="1"/>
            </p:cNvSpPr>
            <p:nvPr/>
          </p:nvSpPr>
          <p:spPr bwMode="auto">
            <a:xfrm>
              <a:off x="8633751" y="7535335"/>
              <a:ext cx="169289" cy="177800"/>
            </a:xfrm>
            <a:custGeom>
              <a:avLst/>
              <a:gdLst>
                <a:gd name="T0" fmla="*/ 142 w 143"/>
                <a:gd name="T1" fmla="*/ 44 h 151"/>
                <a:gd name="T2" fmla="*/ 142 w 143"/>
                <a:gd name="T3" fmla="*/ 44 h 151"/>
                <a:gd name="T4" fmla="*/ 71 w 143"/>
                <a:gd name="T5" fmla="*/ 0 h 151"/>
                <a:gd name="T6" fmla="*/ 0 w 143"/>
                <a:gd name="T7" fmla="*/ 44 h 151"/>
                <a:gd name="T8" fmla="*/ 0 w 143"/>
                <a:gd name="T9" fmla="*/ 150 h 151"/>
                <a:gd name="T10" fmla="*/ 142 w 143"/>
                <a:gd name="T11" fmla="*/ 150 h 151"/>
                <a:gd name="T12" fmla="*/ 142 w 143"/>
                <a:gd name="T13" fmla="*/ 44 h 151"/>
              </a:gdLst>
              <a:ahLst/>
              <a:cxnLst>
                <a:cxn ang="0">
                  <a:pos x="T0" y="T1"/>
                </a:cxn>
                <a:cxn ang="0">
                  <a:pos x="T2" y="T3"/>
                </a:cxn>
                <a:cxn ang="0">
                  <a:pos x="T4" y="T5"/>
                </a:cxn>
                <a:cxn ang="0">
                  <a:pos x="T6" y="T7"/>
                </a:cxn>
                <a:cxn ang="0">
                  <a:pos x="T8" y="T9"/>
                </a:cxn>
                <a:cxn ang="0">
                  <a:pos x="T10" y="T11"/>
                </a:cxn>
                <a:cxn ang="0">
                  <a:pos x="T12" y="T13"/>
                </a:cxn>
              </a:cxnLst>
              <a:rect l="0" t="0" r="r" b="b"/>
              <a:pathLst>
                <a:path w="143" h="151">
                  <a:moveTo>
                    <a:pt x="142" y="44"/>
                  </a:moveTo>
                  <a:lnTo>
                    <a:pt x="142" y="44"/>
                  </a:lnTo>
                  <a:cubicBezTo>
                    <a:pt x="142" y="26"/>
                    <a:pt x="133" y="0"/>
                    <a:pt x="71" y="0"/>
                  </a:cubicBezTo>
                  <a:cubicBezTo>
                    <a:pt x="9" y="0"/>
                    <a:pt x="0" y="26"/>
                    <a:pt x="0" y="44"/>
                  </a:cubicBezTo>
                  <a:cubicBezTo>
                    <a:pt x="0" y="150"/>
                    <a:pt x="0" y="150"/>
                    <a:pt x="0" y="150"/>
                  </a:cubicBezTo>
                  <a:cubicBezTo>
                    <a:pt x="142" y="150"/>
                    <a:pt x="142" y="150"/>
                    <a:pt x="142" y="150"/>
                  </a:cubicBezTo>
                  <a:lnTo>
                    <a:pt x="142" y="4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91424" tIns="45712" rIns="91424" bIns="45712" anchor="ctr"/>
            <a:lstStyle/>
            <a:p>
              <a:pPr>
                <a:defRPr/>
              </a:pPr>
              <a:endParaRPr lang="en-US" dirty="0">
                <a:latin typeface="Lato Light"/>
                <a:ea typeface="+mn-ea"/>
                <a:cs typeface="+mn-cs"/>
              </a:endParaRPr>
            </a:p>
          </p:txBody>
        </p:sp>
      </p:grpSp>
      <p:sp>
        <p:nvSpPr>
          <p:cNvPr id="210" name="Freeform 44"/>
          <p:cNvSpPr>
            <a:spLocks noChangeArrowheads="1"/>
          </p:cNvSpPr>
          <p:nvPr/>
        </p:nvSpPr>
        <p:spPr bwMode="auto">
          <a:xfrm>
            <a:off x="22705921" y="4047067"/>
            <a:ext cx="427454" cy="541867"/>
          </a:xfrm>
          <a:custGeom>
            <a:avLst/>
            <a:gdLst>
              <a:gd name="T0" fmla="*/ 319 w 355"/>
              <a:gd name="T1" fmla="*/ 177 h 453"/>
              <a:gd name="T2" fmla="*/ 319 w 355"/>
              <a:gd name="T3" fmla="*/ 177 h 453"/>
              <a:gd name="T4" fmla="*/ 275 w 355"/>
              <a:gd name="T5" fmla="*/ 177 h 453"/>
              <a:gd name="T6" fmla="*/ 275 w 355"/>
              <a:gd name="T7" fmla="*/ 115 h 453"/>
              <a:gd name="T8" fmla="*/ 177 w 355"/>
              <a:gd name="T9" fmla="*/ 0 h 453"/>
              <a:gd name="T10" fmla="*/ 79 w 355"/>
              <a:gd name="T11" fmla="*/ 115 h 453"/>
              <a:gd name="T12" fmla="*/ 79 w 355"/>
              <a:gd name="T13" fmla="*/ 124 h 453"/>
              <a:gd name="T14" fmla="*/ 124 w 355"/>
              <a:gd name="T15" fmla="*/ 124 h 453"/>
              <a:gd name="T16" fmla="*/ 124 w 355"/>
              <a:gd name="T17" fmla="*/ 106 h 453"/>
              <a:gd name="T18" fmla="*/ 177 w 355"/>
              <a:gd name="T19" fmla="*/ 53 h 453"/>
              <a:gd name="T20" fmla="*/ 230 w 355"/>
              <a:gd name="T21" fmla="*/ 106 h 453"/>
              <a:gd name="T22" fmla="*/ 230 w 355"/>
              <a:gd name="T23" fmla="*/ 177 h 453"/>
              <a:gd name="T24" fmla="*/ 26 w 355"/>
              <a:gd name="T25" fmla="*/ 177 h 453"/>
              <a:gd name="T26" fmla="*/ 0 w 355"/>
              <a:gd name="T27" fmla="*/ 204 h 453"/>
              <a:gd name="T28" fmla="*/ 0 w 355"/>
              <a:gd name="T29" fmla="*/ 399 h 453"/>
              <a:gd name="T30" fmla="*/ 26 w 355"/>
              <a:gd name="T31" fmla="*/ 434 h 453"/>
              <a:gd name="T32" fmla="*/ 53 w 355"/>
              <a:gd name="T33" fmla="*/ 443 h 453"/>
              <a:gd name="T34" fmla="*/ 106 w 355"/>
              <a:gd name="T35" fmla="*/ 452 h 453"/>
              <a:gd name="T36" fmla="*/ 248 w 355"/>
              <a:gd name="T37" fmla="*/ 452 h 453"/>
              <a:gd name="T38" fmla="*/ 301 w 355"/>
              <a:gd name="T39" fmla="*/ 443 h 453"/>
              <a:gd name="T40" fmla="*/ 328 w 355"/>
              <a:gd name="T41" fmla="*/ 434 h 453"/>
              <a:gd name="T42" fmla="*/ 354 w 355"/>
              <a:gd name="T43" fmla="*/ 399 h 453"/>
              <a:gd name="T44" fmla="*/ 354 w 355"/>
              <a:gd name="T45" fmla="*/ 204 h 453"/>
              <a:gd name="T46" fmla="*/ 319 w 355"/>
              <a:gd name="T47" fmla="*/ 17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5" h="453">
                <a:moveTo>
                  <a:pt x="319" y="177"/>
                </a:moveTo>
                <a:lnTo>
                  <a:pt x="319" y="177"/>
                </a:lnTo>
                <a:cubicBezTo>
                  <a:pt x="275" y="177"/>
                  <a:pt x="275" y="177"/>
                  <a:pt x="275" y="177"/>
                </a:cubicBezTo>
                <a:cubicBezTo>
                  <a:pt x="275" y="115"/>
                  <a:pt x="275" y="115"/>
                  <a:pt x="275" y="115"/>
                </a:cubicBezTo>
                <a:cubicBezTo>
                  <a:pt x="275" y="44"/>
                  <a:pt x="238" y="0"/>
                  <a:pt x="177" y="0"/>
                </a:cubicBezTo>
                <a:cubicBezTo>
                  <a:pt x="106" y="0"/>
                  <a:pt x="79" y="44"/>
                  <a:pt x="79" y="115"/>
                </a:cubicBezTo>
                <a:cubicBezTo>
                  <a:pt x="79" y="124"/>
                  <a:pt x="79" y="124"/>
                  <a:pt x="79" y="124"/>
                </a:cubicBezTo>
                <a:cubicBezTo>
                  <a:pt x="124" y="124"/>
                  <a:pt x="124" y="124"/>
                  <a:pt x="124" y="124"/>
                </a:cubicBezTo>
                <a:cubicBezTo>
                  <a:pt x="124" y="106"/>
                  <a:pt x="124" y="106"/>
                  <a:pt x="124" y="106"/>
                </a:cubicBezTo>
                <a:cubicBezTo>
                  <a:pt x="124" y="71"/>
                  <a:pt x="150" y="53"/>
                  <a:pt x="177" y="53"/>
                </a:cubicBezTo>
                <a:cubicBezTo>
                  <a:pt x="203" y="53"/>
                  <a:pt x="230" y="71"/>
                  <a:pt x="230" y="106"/>
                </a:cubicBezTo>
                <a:cubicBezTo>
                  <a:pt x="230" y="177"/>
                  <a:pt x="230" y="177"/>
                  <a:pt x="230" y="177"/>
                </a:cubicBezTo>
                <a:cubicBezTo>
                  <a:pt x="26" y="177"/>
                  <a:pt x="26" y="177"/>
                  <a:pt x="26" y="177"/>
                </a:cubicBezTo>
                <a:cubicBezTo>
                  <a:pt x="17" y="177"/>
                  <a:pt x="0" y="195"/>
                  <a:pt x="0" y="204"/>
                </a:cubicBezTo>
                <a:cubicBezTo>
                  <a:pt x="0" y="399"/>
                  <a:pt x="0" y="399"/>
                  <a:pt x="0" y="399"/>
                </a:cubicBezTo>
                <a:cubicBezTo>
                  <a:pt x="0" y="408"/>
                  <a:pt x="17" y="425"/>
                  <a:pt x="26" y="434"/>
                </a:cubicBezTo>
                <a:cubicBezTo>
                  <a:pt x="53" y="443"/>
                  <a:pt x="53" y="443"/>
                  <a:pt x="53" y="443"/>
                </a:cubicBezTo>
                <a:cubicBezTo>
                  <a:pt x="71" y="443"/>
                  <a:pt x="88" y="452"/>
                  <a:pt x="106" y="452"/>
                </a:cubicBezTo>
                <a:cubicBezTo>
                  <a:pt x="248" y="452"/>
                  <a:pt x="248" y="452"/>
                  <a:pt x="248" y="452"/>
                </a:cubicBezTo>
                <a:cubicBezTo>
                  <a:pt x="266" y="452"/>
                  <a:pt x="283" y="443"/>
                  <a:pt x="301" y="443"/>
                </a:cubicBezTo>
                <a:cubicBezTo>
                  <a:pt x="328" y="434"/>
                  <a:pt x="328" y="434"/>
                  <a:pt x="328" y="434"/>
                </a:cubicBezTo>
                <a:cubicBezTo>
                  <a:pt x="336" y="425"/>
                  <a:pt x="354" y="408"/>
                  <a:pt x="354" y="399"/>
                </a:cubicBezTo>
                <a:cubicBezTo>
                  <a:pt x="354" y="204"/>
                  <a:pt x="354" y="204"/>
                  <a:pt x="354" y="204"/>
                </a:cubicBezTo>
                <a:cubicBezTo>
                  <a:pt x="354" y="195"/>
                  <a:pt x="336" y="177"/>
                  <a:pt x="319" y="17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1" name="Freeform 45"/>
          <p:cNvSpPr>
            <a:spLocks noChangeArrowheads="1"/>
          </p:cNvSpPr>
          <p:nvPr/>
        </p:nvSpPr>
        <p:spPr bwMode="auto">
          <a:xfrm>
            <a:off x="8485624" y="2853268"/>
            <a:ext cx="469776" cy="46566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2" name="Freeform 46"/>
          <p:cNvSpPr>
            <a:spLocks noChangeArrowheads="1"/>
          </p:cNvSpPr>
          <p:nvPr/>
        </p:nvSpPr>
        <p:spPr bwMode="auto">
          <a:xfrm>
            <a:off x="16751171" y="2819400"/>
            <a:ext cx="554424" cy="529168"/>
          </a:xfrm>
          <a:custGeom>
            <a:avLst/>
            <a:gdLst>
              <a:gd name="T0" fmla="*/ 363 w 461"/>
              <a:gd name="T1" fmla="*/ 336 h 443"/>
              <a:gd name="T2" fmla="*/ 363 w 461"/>
              <a:gd name="T3" fmla="*/ 336 h 443"/>
              <a:gd name="T4" fmla="*/ 284 w 461"/>
              <a:gd name="T5" fmla="*/ 248 h 443"/>
              <a:gd name="T6" fmla="*/ 310 w 461"/>
              <a:gd name="T7" fmla="*/ 195 h 443"/>
              <a:gd name="T8" fmla="*/ 328 w 461"/>
              <a:gd name="T9" fmla="*/ 151 h 443"/>
              <a:gd name="T10" fmla="*/ 319 w 461"/>
              <a:gd name="T11" fmla="*/ 132 h 443"/>
              <a:gd name="T12" fmla="*/ 328 w 461"/>
              <a:gd name="T13" fmla="*/ 88 h 443"/>
              <a:gd name="T14" fmla="*/ 230 w 461"/>
              <a:gd name="T15" fmla="*/ 0 h 443"/>
              <a:gd name="T16" fmla="*/ 132 w 461"/>
              <a:gd name="T17" fmla="*/ 88 h 443"/>
              <a:gd name="T18" fmla="*/ 141 w 461"/>
              <a:gd name="T19" fmla="*/ 132 h 443"/>
              <a:gd name="T20" fmla="*/ 132 w 461"/>
              <a:gd name="T21" fmla="*/ 151 h 443"/>
              <a:gd name="T22" fmla="*/ 150 w 461"/>
              <a:gd name="T23" fmla="*/ 195 h 443"/>
              <a:gd name="T24" fmla="*/ 177 w 461"/>
              <a:gd name="T25" fmla="*/ 248 h 443"/>
              <a:gd name="T26" fmla="*/ 97 w 461"/>
              <a:gd name="T27" fmla="*/ 336 h 443"/>
              <a:gd name="T28" fmla="*/ 0 w 461"/>
              <a:gd name="T29" fmla="*/ 398 h 443"/>
              <a:gd name="T30" fmla="*/ 0 w 461"/>
              <a:gd name="T31" fmla="*/ 442 h 443"/>
              <a:gd name="T32" fmla="*/ 230 w 461"/>
              <a:gd name="T33" fmla="*/ 442 h 443"/>
              <a:gd name="T34" fmla="*/ 460 w 461"/>
              <a:gd name="T35" fmla="*/ 442 h 443"/>
              <a:gd name="T36" fmla="*/ 460 w 461"/>
              <a:gd name="T37" fmla="*/ 398 h 443"/>
              <a:gd name="T38" fmla="*/ 363 w 461"/>
              <a:gd name="T39" fmla="*/ 33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3" name="Freeform 47"/>
          <p:cNvSpPr>
            <a:spLocks noChangeArrowheads="1"/>
          </p:cNvSpPr>
          <p:nvPr/>
        </p:nvSpPr>
        <p:spPr bwMode="auto">
          <a:xfrm>
            <a:off x="17919266" y="2832101"/>
            <a:ext cx="592512" cy="520699"/>
          </a:xfrm>
          <a:custGeom>
            <a:avLst/>
            <a:gdLst>
              <a:gd name="T0" fmla="*/ 497 w 498"/>
              <a:gd name="T1" fmla="*/ 434 h 435"/>
              <a:gd name="T2" fmla="*/ 497 w 498"/>
              <a:gd name="T3" fmla="*/ 434 h 435"/>
              <a:gd name="T4" fmla="*/ 487 w 498"/>
              <a:gd name="T5" fmla="*/ 328 h 435"/>
              <a:gd name="T6" fmla="*/ 425 w 498"/>
              <a:gd name="T7" fmla="*/ 293 h 435"/>
              <a:gd name="T8" fmla="*/ 372 w 498"/>
              <a:gd name="T9" fmla="*/ 231 h 435"/>
              <a:gd name="T10" fmla="*/ 390 w 498"/>
              <a:gd name="T11" fmla="*/ 196 h 435"/>
              <a:gd name="T12" fmla="*/ 408 w 498"/>
              <a:gd name="T13" fmla="*/ 159 h 435"/>
              <a:gd name="T14" fmla="*/ 399 w 498"/>
              <a:gd name="T15" fmla="*/ 151 h 435"/>
              <a:gd name="T16" fmla="*/ 408 w 498"/>
              <a:gd name="T17" fmla="*/ 115 h 435"/>
              <a:gd name="T18" fmla="*/ 346 w 498"/>
              <a:gd name="T19" fmla="*/ 62 h 435"/>
              <a:gd name="T20" fmla="*/ 284 w 498"/>
              <a:gd name="T21" fmla="*/ 115 h 435"/>
              <a:gd name="T22" fmla="*/ 293 w 498"/>
              <a:gd name="T23" fmla="*/ 151 h 435"/>
              <a:gd name="T24" fmla="*/ 284 w 498"/>
              <a:gd name="T25" fmla="*/ 159 h 435"/>
              <a:gd name="T26" fmla="*/ 302 w 498"/>
              <a:gd name="T27" fmla="*/ 196 h 435"/>
              <a:gd name="T28" fmla="*/ 311 w 498"/>
              <a:gd name="T29" fmla="*/ 231 h 435"/>
              <a:gd name="T30" fmla="*/ 293 w 498"/>
              <a:gd name="T31" fmla="*/ 275 h 435"/>
              <a:gd name="T32" fmla="*/ 381 w 498"/>
              <a:gd name="T33" fmla="*/ 364 h 435"/>
              <a:gd name="T34" fmla="*/ 381 w 498"/>
              <a:gd name="T35" fmla="*/ 434 h 435"/>
              <a:gd name="T36" fmla="*/ 497 w 498"/>
              <a:gd name="T37" fmla="*/ 434 h 435"/>
              <a:gd name="T38" fmla="*/ 258 w 498"/>
              <a:gd name="T39" fmla="*/ 302 h 435"/>
              <a:gd name="T40" fmla="*/ 258 w 498"/>
              <a:gd name="T41" fmla="*/ 302 h 435"/>
              <a:gd name="T42" fmla="*/ 187 w 498"/>
              <a:gd name="T43" fmla="*/ 231 h 435"/>
              <a:gd name="T44" fmla="*/ 213 w 498"/>
              <a:gd name="T45" fmla="*/ 168 h 435"/>
              <a:gd name="T46" fmla="*/ 231 w 498"/>
              <a:gd name="T47" fmla="*/ 133 h 435"/>
              <a:gd name="T48" fmla="*/ 222 w 498"/>
              <a:gd name="T49" fmla="*/ 115 h 435"/>
              <a:gd name="T50" fmla="*/ 231 w 498"/>
              <a:gd name="T51" fmla="*/ 71 h 435"/>
              <a:gd name="T52" fmla="*/ 151 w 498"/>
              <a:gd name="T53" fmla="*/ 0 h 435"/>
              <a:gd name="T54" fmla="*/ 71 w 498"/>
              <a:gd name="T55" fmla="*/ 71 h 435"/>
              <a:gd name="T56" fmla="*/ 71 w 498"/>
              <a:gd name="T57" fmla="*/ 115 h 435"/>
              <a:gd name="T58" fmla="*/ 71 w 498"/>
              <a:gd name="T59" fmla="*/ 133 h 435"/>
              <a:gd name="T60" fmla="*/ 89 w 498"/>
              <a:gd name="T61" fmla="*/ 168 h 435"/>
              <a:gd name="T62" fmla="*/ 107 w 498"/>
              <a:gd name="T63" fmla="*/ 231 h 435"/>
              <a:gd name="T64" fmla="*/ 45 w 498"/>
              <a:gd name="T65" fmla="*/ 302 h 435"/>
              <a:gd name="T66" fmla="*/ 0 w 498"/>
              <a:gd name="T67" fmla="*/ 346 h 435"/>
              <a:gd name="T68" fmla="*/ 0 w 498"/>
              <a:gd name="T69" fmla="*/ 434 h 435"/>
              <a:gd name="T70" fmla="*/ 346 w 498"/>
              <a:gd name="T71" fmla="*/ 434 h 435"/>
              <a:gd name="T72" fmla="*/ 346 w 498"/>
              <a:gd name="T73" fmla="*/ 364 h 435"/>
              <a:gd name="T74" fmla="*/ 258 w 498"/>
              <a:gd name="T75" fmla="*/ 30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4" name="Freeform 48"/>
          <p:cNvSpPr>
            <a:spLocks noChangeArrowheads="1"/>
          </p:cNvSpPr>
          <p:nvPr/>
        </p:nvSpPr>
        <p:spPr bwMode="auto">
          <a:xfrm>
            <a:off x="13200331" y="2882902"/>
            <a:ext cx="533261" cy="402165"/>
          </a:xfrm>
          <a:custGeom>
            <a:avLst/>
            <a:gdLst>
              <a:gd name="T0" fmla="*/ 444 w 445"/>
              <a:gd name="T1" fmla="*/ 336 h 337"/>
              <a:gd name="T2" fmla="*/ 444 w 445"/>
              <a:gd name="T3" fmla="*/ 336 h 337"/>
              <a:gd name="T4" fmla="*/ 178 w 445"/>
              <a:gd name="T5" fmla="*/ 98 h 337"/>
              <a:gd name="T6" fmla="*/ 178 w 445"/>
              <a:gd name="T7" fmla="*/ 0 h 337"/>
              <a:gd name="T8" fmla="*/ 0 w 445"/>
              <a:gd name="T9" fmla="*/ 159 h 337"/>
              <a:gd name="T10" fmla="*/ 178 w 445"/>
              <a:gd name="T11" fmla="*/ 327 h 337"/>
              <a:gd name="T12" fmla="*/ 178 w 445"/>
              <a:gd name="T13" fmla="*/ 221 h 337"/>
              <a:gd name="T14" fmla="*/ 444 w 445"/>
              <a:gd name="T15" fmla="*/ 336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 h="337">
                <a:moveTo>
                  <a:pt x="444" y="336"/>
                </a:moveTo>
                <a:lnTo>
                  <a:pt x="444" y="336"/>
                </a:lnTo>
                <a:cubicBezTo>
                  <a:pt x="444" y="336"/>
                  <a:pt x="399" y="98"/>
                  <a:pt x="178" y="98"/>
                </a:cubicBezTo>
                <a:cubicBezTo>
                  <a:pt x="178" y="0"/>
                  <a:pt x="178" y="0"/>
                  <a:pt x="178" y="0"/>
                </a:cubicBezTo>
                <a:cubicBezTo>
                  <a:pt x="0" y="159"/>
                  <a:pt x="0" y="159"/>
                  <a:pt x="0" y="159"/>
                </a:cubicBezTo>
                <a:cubicBezTo>
                  <a:pt x="178" y="327"/>
                  <a:pt x="178" y="327"/>
                  <a:pt x="178" y="327"/>
                </a:cubicBezTo>
                <a:cubicBezTo>
                  <a:pt x="178" y="221"/>
                  <a:pt x="178" y="221"/>
                  <a:pt x="178" y="221"/>
                </a:cubicBezTo>
                <a:cubicBezTo>
                  <a:pt x="293" y="221"/>
                  <a:pt x="381" y="230"/>
                  <a:pt x="444"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5" name="Freeform 49"/>
          <p:cNvSpPr>
            <a:spLocks noChangeArrowheads="1"/>
          </p:cNvSpPr>
          <p:nvPr/>
        </p:nvSpPr>
        <p:spPr bwMode="auto">
          <a:xfrm>
            <a:off x="15574611" y="2882902"/>
            <a:ext cx="533261" cy="402165"/>
          </a:xfrm>
          <a:custGeom>
            <a:avLst/>
            <a:gdLst>
              <a:gd name="T0" fmla="*/ 266 w 444"/>
              <a:gd name="T1" fmla="*/ 221 h 337"/>
              <a:gd name="T2" fmla="*/ 266 w 444"/>
              <a:gd name="T3" fmla="*/ 221 h 337"/>
              <a:gd name="T4" fmla="*/ 266 w 444"/>
              <a:gd name="T5" fmla="*/ 327 h 337"/>
              <a:gd name="T6" fmla="*/ 443 w 444"/>
              <a:gd name="T7" fmla="*/ 159 h 337"/>
              <a:gd name="T8" fmla="*/ 266 w 444"/>
              <a:gd name="T9" fmla="*/ 0 h 337"/>
              <a:gd name="T10" fmla="*/ 266 w 444"/>
              <a:gd name="T11" fmla="*/ 98 h 337"/>
              <a:gd name="T12" fmla="*/ 0 w 444"/>
              <a:gd name="T13" fmla="*/ 336 h 337"/>
              <a:gd name="T14" fmla="*/ 266 w 444"/>
              <a:gd name="T15" fmla="*/ 221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4" h="337">
                <a:moveTo>
                  <a:pt x="266" y="221"/>
                </a:moveTo>
                <a:lnTo>
                  <a:pt x="266" y="221"/>
                </a:lnTo>
                <a:cubicBezTo>
                  <a:pt x="266" y="327"/>
                  <a:pt x="266" y="327"/>
                  <a:pt x="266" y="327"/>
                </a:cubicBezTo>
                <a:cubicBezTo>
                  <a:pt x="443" y="159"/>
                  <a:pt x="443" y="159"/>
                  <a:pt x="443" y="159"/>
                </a:cubicBezTo>
                <a:cubicBezTo>
                  <a:pt x="266" y="0"/>
                  <a:pt x="266" y="0"/>
                  <a:pt x="266" y="0"/>
                </a:cubicBezTo>
                <a:cubicBezTo>
                  <a:pt x="266" y="98"/>
                  <a:pt x="266" y="98"/>
                  <a:pt x="266" y="98"/>
                </a:cubicBezTo>
                <a:cubicBezTo>
                  <a:pt x="45" y="98"/>
                  <a:pt x="0" y="336"/>
                  <a:pt x="0" y="336"/>
                </a:cubicBezTo>
                <a:cubicBezTo>
                  <a:pt x="62" y="230"/>
                  <a:pt x="151" y="221"/>
                  <a:pt x="266" y="22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6" name="Freeform 50"/>
          <p:cNvSpPr>
            <a:spLocks noChangeArrowheads="1"/>
          </p:cNvSpPr>
          <p:nvPr/>
        </p:nvSpPr>
        <p:spPr bwMode="auto">
          <a:xfrm>
            <a:off x="1324691" y="2819400"/>
            <a:ext cx="533261" cy="529168"/>
          </a:xfrm>
          <a:custGeom>
            <a:avLst/>
            <a:gdLst>
              <a:gd name="T0" fmla="*/ 257 w 444"/>
              <a:gd name="T1" fmla="*/ 257 h 443"/>
              <a:gd name="T2" fmla="*/ 257 w 444"/>
              <a:gd name="T3" fmla="*/ 257 h 443"/>
              <a:gd name="T4" fmla="*/ 160 w 444"/>
              <a:gd name="T5" fmla="*/ 310 h 443"/>
              <a:gd name="T6" fmla="*/ 62 w 444"/>
              <a:gd name="T7" fmla="*/ 310 h 443"/>
              <a:gd name="T8" fmla="*/ 71 w 444"/>
              <a:gd name="T9" fmla="*/ 407 h 443"/>
              <a:gd name="T10" fmla="*/ 310 w 444"/>
              <a:gd name="T11" fmla="*/ 310 h 443"/>
              <a:gd name="T12" fmla="*/ 416 w 444"/>
              <a:gd name="T13" fmla="*/ 61 h 443"/>
              <a:gd name="T14" fmla="*/ 319 w 444"/>
              <a:gd name="T15" fmla="*/ 53 h 443"/>
              <a:gd name="T16" fmla="*/ 319 w 444"/>
              <a:gd name="T17" fmla="*/ 151 h 443"/>
              <a:gd name="T18" fmla="*/ 257 w 444"/>
              <a:gd name="T19" fmla="*/ 257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7" name="Freeform 51"/>
          <p:cNvSpPr>
            <a:spLocks noChangeArrowheads="1"/>
          </p:cNvSpPr>
          <p:nvPr/>
        </p:nvSpPr>
        <p:spPr bwMode="auto">
          <a:xfrm>
            <a:off x="6069020" y="2912534"/>
            <a:ext cx="554424" cy="342901"/>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8" name="Freeform 52"/>
          <p:cNvSpPr>
            <a:spLocks noChangeArrowheads="1"/>
          </p:cNvSpPr>
          <p:nvPr/>
        </p:nvSpPr>
        <p:spPr bwMode="auto">
          <a:xfrm>
            <a:off x="10796423" y="2789768"/>
            <a:ext cx="575583" cy="592667"/>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9" name="Freeform 53"/>
          <p:cNvSpPr>
            <a:spLocks noChangeArrowheads="1"/>
          </p:cNvSpPr>
          <p:nvPr/>
        </p:nvSpPr>
        <p:spPr bwMode="auto">
          <a:xfrm>
            <a:off x="14355727" y="2882902"/>
            <a:ext cx="596746" cy="402165"/>
          </a:xfrm>
          <a:custGeom>
            <a:avLst/>
            <a:gdLst>
              <a:gd name="T0" fmla="*/ 177 w 497"/>
              <a:gd name="T1" fmla="*/ 70 h 337"/>
              <a:gd name="T2" fmla="*/ 177 w 497"/>
              <a:gd name="T3" fmla="*/ 70 h 337"/>
              <a:gd name="T4" fmla="*/ 177 w 497"/>
              <a:gd name="T5" fmla="*/ 0 h 337"/>
              <a:gd name="T6" fmla="*/ 0 w 497"/>
              <a:gd name="T7" fmla="*/ 159 h 337"/>
              <a:gd name="T8" fmla="*/ 177 w 497"/>
              <a:gd name="T9" fmla="*/ 327 h 337"/>
              <a:gd name="T10" fmla="*/ 177 w 497"/>
              <a:gd name="T11" fmla="*/ 257 h 337"/>
              <a:gd name="T12" fmla="*/ 71 w 497"/>
              <a:gd name="T13" fmla="*/ 159 h 337"/>
              <a:gd name="T14" fmla="*/ 177 w 497"/>
              <a:gd name="T15" fmla="*/ 70 h 337"/>
              <a:gd name="T16" fmla="*/ 301 w 497"/>
              <a:gd name="T17" fmla="*/ 98 h 337"/>
              <a:gd name="T18" fmla="*/ 301 w 497"/>
              <a:gd name="T19" fmla="*/ 98 h 337"/>
              <a:gd name="T20" fmla="*/ 301 w 497"/>
              <a:gd name="T21" fmla="*/ 0 h 337"/>
              <a:gd name="T22" fmla="*/ 124 w 497"/>
              <a:gd name="T23" fmla="*/ 159 h 337"/>
              <a:gd name="T24" fmla="*/ 301 w 497"/>
              <a:gd name="T25" fmla="*/ 327 h 337"/>
              <a:gd name="T26" fmla="*/ 301 w 497"/>
              <a:gd name="T27" fmla="*/ 221 h 337"/>
              <a:gd name="T28" fmla="*/ 496 w 497"/>
              <a:gd name="T29" fmla="*/ 336 h 337"/>
              <a:gd name="T30" fmla="*/ 301 w 497"/>
              <a:gd name="T31"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337">
                <a:moveTo>
                  <a:pt x="177" y="70"/>
                </a:moveTo>
                <a:lnTo>
                  <a:pt x="177" y="70"/>
                </a:lnTo>
                <a:cubicBezTo>
                  <a:pt x="177" y="0"/>
                  <a:pt x="177" y="0"/>
                  <a:pt x="177" y="0"/>
                </a:cubicBezTo>
                <a:cubicBezTo>
                  <a:pt x="0" y="159"/>
                  <a:pt x="0" y="159"/>
                  <a:pt x="0" y="159"/>
                </a:cubicBezTo>
                <a:cubicBezTo>
                  <a:pt x="177" y="327"/>
                  <a:pt x="177" y="327"/>
                  <a:pt x="177" y="327"/>
                </a:cubicBezTo>
                <a:cubicBezTo>
                  <a:pt x="177" y="257"/>
                  <a:pt x="177" y="257"/>
                  <a:pt x="177" y="257"/>
                </a:cubicBezTo>
                <a:cubicBezTo>
                  <a:pt x="71" y="159"/>
                  <a:pt x="71" y="159"/>
                  <a:pt x="71" y="159"/>
                </a:cubicBezTo>
                <a:lnTo>
                  <a:pt x="177" y="70"/>
                </a:lnTo>
                <a:close/>
                <a:moveTo>
                  <a:pt x="301" y="98"/>
                </a:moveTo>
                <a:lnTo>
                  <a:pt x="301" y="98"/>
                </a:lnTo>
                <a:cubicBezTo>
                  <a:pt x="301" y="0"/>
                  <a:pt x="301" y="0"/>
                  <a:pt x="301" y="0"/>
                </a:cubicBezTo>
                <a:cubicBezTo>
                  <a:pt x="124" y="159"/>
                  <a:pt x="124" y="159"/>
                  <a:pt x="124" y="159"/>
                </a:cubicBezTo>
                <a:cubicBezTo>
                  <a:pt x="301" y="327"/>
                  <a:pt x="301" y="327"/>
                  <a:pt x="301" y="327"/>
                </a:cubicBezTo>
                <a:cubicBezTo>
                  <a:pt x="301" y="221"/>
                  <a:pt x="301" y="221"/>
                  <a:pt x="301" y="221"/>
                </a:cubicBezTo>
                <a:cubicBezTo>
                  <a:pt x="381" y="221"/>
                  <a:pt x="435" y="230"/>
                  <a:pt x="496" y="336"/>
                </a:cubicBezTo>
                <a:cubicBezTo>
                  <a:pt x="496" y="336"/>
                  <a:pt x="488" y="98"/>
                  <a:pt x="301"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0" name="Freeform 54"/>
          <p:cNvSpPr>
            <a:spLocks noChangeArrowheads="1"/>
          </p:cNvSpPr>
          <p:nvPr/>
        </p:nvSpPr>
        <p:spPr bwMode="auto">
          <a:xfrm>
            <a:off x="4862836" y="2819400"/>
            <a:ext cx="596743" cy="529168"/>
          </a:xfrm>
          <a:custGeom>
            <a:avLst/>
            <a:gdLst>
              <a:gd name="T0" fmla="*/ 212 w 497"/>
              <a:gd name="T1" fmla="*/ 0 h 443"/>
              <a:gd name="T2" fmla="*/ 212 w 497"/>
              <a:gd name="T3" fmla="*/ 0 h 443"/>
              <a:gd name="T4" fmla="*/ 186 w 497"/>
              <a:gd name="T5" fmla="*/ 0 h 443"/>
              <a:gd name="T6" fmla="*/ 177 w 497"/>
              <a:gd name="T7" fmla="*/ 8 h 443"/>
              <a:gd name="T8" fmla="*/ 177 w 497"/>
              <a:gd name="T9" fmla="*/ 106 h 443"/>
              <a:gd name="T10" fmla="*/ 88 w 497"/>
              <a:gd name="T11" fmla="*/ 106 h 443"/>
              <a:gd name="T12" fmla="*/ 80 w 497"/>
              <a:gd name="T13" fmla="*/ 106 h 443"/>
              <a:gd name="T14" fmla="*/ 62 w 497"/>
              <a:gd name="T15" fmla="*/ 114 h 443"/>
              <a:gd name="T16" fmla="*/ 0 w 497"/>
              <a:gd name="T17" fmla="*/ 151 h 443"/>
              <a:gd name="T18" fmla="*/ 0 w 497"/>
              <a:gd name="T19" fmla="*/ 159 h 443"/>
              <a:gd name="T20" fmla="*/ 0 w 497"/>
              <a:gd name="T21" fmla="*/ 167 h 443"/>
              <a:gd name="T22" fmla="*/ 62 w 497"/>
              <a:gd name="T23" fmla="*/ 212 h 443"/>
              <a:gd name="T24" fmla="*/ 80 w 497"/>
              <a:gd name="T25" fmla="*/ 212 h 443"/>
              <a:gd name="T26" fmla="*/ 88 w 497"/>
              <a:gd name="T27" fmla="*/ 221 h 443"/>
              <a:gd name="T28" fmla="*/ 177 w 497"/>
              <a:gd name="T29" fmla="*/ 221 h 443"/>
              <a:gd name="T30" fmla="*/ 177 w 497"/>
              <a:gd name="T31" fmla="*/ 433 h 443"/>
              <a:gd name="T32" fmla="*/ 186 w 497"/>
              <a:gd name="T33" fmla="*/ 442 h 443"/>
              <a:gd name="T34" fmla="*/ 212 w 497"/>
              <a:gd name="T35" fmla="*/ 442 h 443"/>
              <a:gd name="T36" fmla="*/ 221 w 497"/>
              <a:gd name="T37" fmla="*/ 433 h 443"/>
              <a:gd name="T38" fmla="*/ 221 w 497"/>
              <a:gd name="T39" fmla="*/ 8 h 443"/>
              <a:gd name="T40" fmla="*/ 212 w 497"/>
              <a:gd name="T41" fmla="*/ 0 h 443"/>
              <a:gd name="T42" fmla="*/ 487 w 497"/>
              <a:gd name="T43" fmla="*/ 106 h 443"/>
              <a:gd name="T44" fmla="*/ 487 w 497"/>
              <a:gd name="T45" fmla="*/ 106 h 443"/>
              <a:gd name="T46" fmla="*/ 434 w 497"/>
              <a:gd name="T47" fmla="*/ 61 h 443"/>
              <a:gd name="T48" fmla="*/ 416 w 497"/>
              <a:gd name="T49" fmla="*/ 53 h 443"/>
              <a:gd name="T50" fmla="*/ 407 w 497"/>
              <a:gd name="T51" fmla="*/ 53 h 443"/>
              <a:gd name="T52" fmla="*/ 239 w 497"/>
              <a:gd name="T53" fmla="*/ 53 h 443"/>
              <a:gd name="T54" fmla="*/ 256 w 497"/>
              <a:gd name="T55" fmla="*/ 167 h 443"/>
              <a:gd name="T56" fmla="*/ 407 w 497"/>
              <a:gd name="T57" fmla="*/ 167 h 443"/>
              <a:gd name="T58" fmla="*/ 416 w 497"/>
              <a:gd name="T59" fmla="*/ 167 h 443"/>
              <a:gd name="T60" fmla="*/ 434 w 497"/>
              <a:gd name="T61" fmla="*/ 159 h 443"/>
              <a:gd name="T62" fmla="*/ 487 w 497"/>
              <a:gd name="T63" fmla="*/ 123 h 443"/>
              <a:gd name="T64" fmla="*/ 496 w 497"/>
              <a:gd name="T65" fmla="*/ 114 h 443"/>
              <a:gd name="T66" fmla="*/ 487 w 497"/>
              <a:gd name="T67" fmla="*/ 10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3">
                <a:moveTo>
                  <a:pt x="212" y="0"/>
                </a:moveTo>
                <a:lnTo>
                  <a:pt x="212" y="0"/>
                </a:lnTo>
                <a:cubicBezTo>
                  <a:pt x="186" y="0"/>
                  <a:pt x="186" y="0"/>
                  <a:pt x="186" y="0"/>
                </a:cubicBezTo>
                <a:lnTo>
                  <a:pt x="177" y="8"/>
                </a:lnTo>
                <a:cubicBezTo>
                  <a:pt x="177" y="106"/>
                  <a:pt x="177" y="106"/>
                  <a:pt x="177" y="106"/>
                </a:cubicBezTo>
                <a:cubicBezTo>
                  <a:pt x="88" y="106"/>
                  <a:pt x="88" y="106"/>
                  <a:pt x="88" y="106"/>
                </a:cubicBezTo>
                <a:lnTo>
                  <a:pt x="80" y="106"/>
                </a:lnTo>
                <a:cubicBezTo>
                  <a:pt x="71" y="106"/>
                  <a:pt x="71" y="106"/>
                  <a:pt x="62" y="114"/>
                </a:cubicBezTo>
                <a:cubicBezTo>
                  <a:pt x="0" y="151"/>
                  <a:pt x="0" y="151"/>
                  <a:pt x="0" y="151"/>
                </a:cubicBezTo>
                <a:cubicBezTo>
                  <a:pt x="0" y="159"/>
                  <a:pt x="0" y="159"/>
                  <a:pt x="0" y="159"/>
                </a:cubicBezTo>
                <a:cubicBezTo>
                  <a:pt x="0" y="167"/>
                  <a:pt x="0" y="167"/>
                  <a:pt x="0" y="167"/>
                </a:cubicBezTo>
                <a:cubicBezTo>
                  <a:pt x="62" y="212"/>
                  <a:pt x="62" y="212"/>
                  <a:pt x="62" y="212"/>
                </a:cubicBezTo>
                <a:cubicBezTo>
                  <a:pt x="71" y="212"/>
                  <a:pt x="71" y="212"/>
                  <a:pt x="80" y="212"/>
                </a:cubicBezTo>
                <a:cubicBezTo>
                  <a:pt x="80" y="221"/>
                  <a:pt x="88" y="221"/>
                  <a:pt x="88" y="221"/>
                </a:cubicBezTo>
                <a:cubicBezTo>
                  <a:pt x="177" y="221"/>
                  <a:pt x="177" y="221"/>
                  <a:pt x="177" y="221"/>
                </a:cubicBezTo>
                <a:cubicBezTo>
                  <a:pt x="177" y="433"/>
                  <a:pt x="177" y="433"/>
                  <a:pt x="177" y="433"/>
                </a:cubicBezTo>
                <a:cubicBezTo>
                  <a:pt x="177" y="442"/>
                  <a:pt x="186" y="442"/>
                  <a:pt x="186" y="442"/>
                </a:cubicBezTo>
                <a:cubicBezTo>
                  <a:pt x="212" y="442"/>
                  <a:pt x="212" y="442"/>
                  <a:pt x="212" y="442"/>
                </a:cubicBezTo>
                <a:cubicBezTo>
                  <a:pt x="212" y="442"/>
                  <a:pt x="221" y="442"/>
                  <a:pt x="221" y="433"/>
                </a:cubicBezTo>
                <a:cubicBezTo>
                  <a:pt x="221" y="8"/>
                  <a:pt x="221" y="8"/>
                  <a:pt x="221" y="8"/>
                </a:cubicBezTo>
                <a:lnTo>
                  <a:pt x="212" y="0"/>
                </a:lnTo>
                <a:close/>
                <a:moveTo>
                  <a:pt x="487" y="106"/>
                </a:moveTo>
                <a:lnTo>
                  <a:pt x="487" y="106"/>
                </a:lnTo>
                <a:cubicBezTo>
                  <a:pt x="434" y="61"/>
                  <a:pt x="434" y="61"/>
                  <a:pt x="434" y="61"/>
                </a:cubicBezTo>
                <a:cubicBezTo>
                  <a:pt x="425" y="61"/>
                  <a:pt x="425" y="61"/>
                  <a:pt x="416" y="53"/>
                </a:cubicBezTo>
                <a:lnTo>
                  <a:pt x="407" y="53"/>
                </a:lnTo>
                <a:cubicBezTo>
                  <a:pt x="239" y="53"/>
                  <a:pt x="239" y="53"/>
                  <a:pt x="239" y="53"/>
                </a:cubicBezTo>
                <a:cubicBezTo>
                  <a:pt x="256" y="167"/>
                  <a:pt x="256" y="167"/>
                  <a:pt x="256" y="167"/>
                </a:cubicBezTo>
                <a:cubicBezTo>
                  <a:pt x="407" y="167"/>
                  <a:pt x="407" y="167"/>
                  <a:pt x="407" y="167"/>
                </a:cubicBezTo>
                <a:lnTo>
                  <a:pt x="416" y="167"/>
                </a:lnTo>
                <a:cubicBezTo>
                  <a:pt x="425" y="167"/>
                  <a:pt x="425" y="159"/>
                  <a:pt x="434" y="159"/>
                </a:cubicBezTo>
                <a:cubicBezTo>
                  <a:pt x="487" y="123"/>
                  <a:pt x="487" y="123"/>
                  <a:pt x="487" y="123"/>
                </a:cubicBezTo>
                <a:cubicBezTo>
                  <a:pt x="496" y="114"/>
                  <a:pt x="496" y="114"/>
                  <a:pt x="496" y="114"/>
                </a:cubicBezTo>
                <a:cubicBezTo>
                  <a:pt x="496" y="106"/>
                  <a:pt x="496" y="106"/>
                  <a:pt x="487" y="10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1" name="Freeform 55"/>
          <p:cNvSpPr>
            <a:spLocks noChangeArrowheads="1"/>
          </p:cNvSpPr>
          <p:nvPr/>
        </p:nvSpPr>
        <p:spPr bwMode="auto">
          <a:xfrm>
            <a:off x="3792080" y="2789769"/>
            <a:ext cx="363972" cy="613832"/>
          </a:xfrm>
          <a:custGeom>
            <a:avLst/>
            <a:gdLst>
              <a:gd name="T0" fmla="*/ 284 w 303"/>
              <a:gd name="T1" fmla="*/ 363 h 514"/>
              <a:gd name="T2" fmla="*/ 284 w 303"/>
              <a:gd name="T3" fmla="*/ 363 h 514"/>
              <a:gd name="T4" fmla="*/ 222 w 303"/>
              <a:gd name="T5" fmla="*/ 168 h 514"/>
              <a:gd name="T6" fmla="*/ 89 w 303"/>
              <a:gd name="T7" fmla="*/ 106 h 514"/>
              <a:gd name="T8" fmla="*/ 45 w 303"/>
              <a:gd name="T9" fmla="*/ 9 h 514"/>
              <a:gd name="T10" fmla="*/ 19 w 303"/>
              <a:gd name="T11" fmla="*/ 0 h 514"/>
              <a:gd name="T12" fmla="*/ 10 w 303"/>
              <a:gd name="T13" fmla="*/ 27 h 514"/>
              <a:gd name="T14" fmla="*/ 63 w 303"/>
              <a:gd name="T15" fmla="*/ 124 h 514"/>
              <a:gd name="T16" fmla="*/ 19 w 303"/>
              <a:gd name="T17" fmla="*/ 239 h 514"/>
              <a:gd name="T18" fmla="*/ 72 w 303"/>
              <a:gd name="T19" fmla="*/ 434 h 514"/>
              <a:gd name="T20" fmla="*/ 204 w 303"/>
              <a:gd name="T21" fmla="*/ 497 h 514"/>
              <a:gd name="T22" fmla="*/ 284 w 303"/>
              <a:gd name="T23" fmla="*/ 363 h 514"/>
              <a:gd name="T24" fmla="*/ 125 w 303"/>
              <a:gd name="T25" fmla="*/ 222 h 514"/>
              <a:gd name="T26" fmla="*/ 125 w 303"/>
              <a:gd name="T27" fmla="*/ 222 h 514"/>
              <a:gd name="T28" fmla="*/ 81 w 303"/>
              <a:gd name="T29" fmla="*/ 203 h 514"/>
              <a:gd name="T30" fmla="*/ 98 w 303"/>
              <a:gd name="T31" fmla="*/ 159 h 514"/>
              <a:gd name="T32" fmla="*/ 142 w 303"/>
              <a:gd name="T33" fmla="*/ 178 h 514"/>
              <a:gd name="T34" fmla="*/ 125 w 303"/>
              <a:gd name="T35" fmla="*/ 22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3" h="514">
                <a:moveTo>
                  <a:pt x="284" y="363"/>
                </a:moveTo>
                <a:lnTo>
                  <a:pt x="284" y="363"/>
                </a:lnTo>
                <a:cubicBezTo>
                  <a:pt x="222" y="168"/>
                  <a:pt x="222" y="168"/>
                  <a:pt x="222" y="168"/>
                </a:cubicBezTo>
                <a:cubicBezTo>
                  <a:pt x="204" y="124"/>
                  <a:pt x="142" y="88"/>
                  <a:pt x="89" y="106"/>
                </a:cubicBezTo>
                <a:cubicBezTo>
                  <a:pt x="45" y="9"/>
                  <a:pt x="45" y="9"/>
                  <a:pt x="45" y="9"/>
                </a:cubicBezTo>
                <a:cubicBezTo>
                  <a:pt x="36" y="0"/>
                  <a:pt x="28" y="0"/>
                  <a:pt x="19" y="0"/>
                </a:cubicBezTo>
                <a:cubicBezTo>
                  <a:pt x="10" y="9"/>
                  <a:pt x="10" y="18"/>
                  <a:pt x="10" y="27"/>
                </a:cubicBezTo>
                <a:cubicBezTo>
                  <a:pt x="63" y="124"/>
                  <a:pt x="63" y="124"/>
                  <a:pt x="63" y="124"/>
                </a:cubicBezTo>
                <a:cubicBezTo>
                  <a:pt x="28" y="141"/>
                  <a:pt x="0" y="194"/>
                  <a:pt x="19" y="239"/>
                </a:cubicBezTo>
                <a:cubicBezTo>
                  <a:pt x="72" y="434"/>
                  <a:pt x="72" y="434"/>
                  <a:pt x="72" y="434"/>
                </a:cubicBezTo>
                <a:cubicBezTo>
                  <a:pt x="81" y="487"/>
                  <a:pt x="142" y="513"/>
                  <a:pt x="204" y="497"/>
                </a:cubicBezTo>
                <a:cubicBezTo>
                  <a:pt x="267" y="469"/>
                  <a:pt x="302" y="407"/>
                  <a:pt x="284" y="363"/>
                </a:cubicBezTo>
                <a:close/>
                <a:moveTo>
                  <a:pt x="125" y="222"/>
                </a:moveTo>
                <a:lnTo>
                  <a:pt x="125" y="222"/>
                </a:lnTo>
                <a:cubicBezTo>
                  <a:pt x="107" y="231"/>
                  <a:pt x="89" y="222"/>
                  <a:pt x="81" y="203"/>
                </a:cubicBezTo>
                <a:cubicBezTo>
                  <a:pt x="72" y="186"/>
                  <a:pt x="81" y="159"/>
                  <a:pt x="98" y="159"/>
                </a:cubicBezTo>
                <a:cubicBezTo>
                  <a:pt x="125" y="150"/>
                  <a:pt x="142" y="159"/>
                  <a:pt x="142" y="178"/>
                </a:cubicBezTo>
                <a:cubicBezTo>
                  <a:pt x="151" y="194"/>
                  <a:pt x="142" y="222"/>
                  <a:pt x="125"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7" name="Freeform 61"/>
          <p:cNvSpPr>
            <a:spLocks noChangeArrowheads="1"/>
          </p:cNvSpPr>
          <p:nvPr/>
        </p:nvSpPr>
        <p:spPr bwMode="auto">
          <a:xfrm>
            <a:off x="21508199" y="6515103"/>
            <a:ext cx="448616" cy="347133"/>
          </a:xfrm>
          <a:custGeom>
            <a:avLst/>
            <a:gdLst>
              <a:gd name="T0" fmla="*/ 54 w 374"/>
              <a:gd name="T1" fmla="*/ 221 h 293"/>
              <a:gd name="T2" fmla="*/ 54 w 374"/>
              <a:gd name="T3" fmla="*/ 221 h 293"/>
              <a:gd name="T4" fmla="*/ 248 w 374"/>
              <a:gd name="T5" fmla="*/ 221 h 293"/>
              <a:gd name="T6" fmla="*/ 248 w 374"/>
              <a:gd name="T7" fmla="*/ 292 h 293"/>
              <a:gd name="T8" fmla="*/ 373 w 374"/>
              <a:gd name="T9" fmla="*/ 186 h 293"/>
              <a:gd name="T10" fmla="*/ 248 w 374"/>
              <a:gd name="T11" fmla="*/ 71 h 293"/>
              <a:gd name="T12" fmla="*/ 248 w 374"/>
              <a:gd name="T13" fmla="*/ 150 h 293"/>
              <a:gd name="T14" fmla="*/ 71 w 374"/>
              <a:gd name="T15" fmla="*/ 150 h 293"/>
              <a:gd name="T16" fmla="*/ 71 w 374"/>
              <a:gd name="T17" fmla="*/ 0 h 293"/>
              <a:gd name="T18" fmla="*/ 0 w 374"/>
              <a:gd name="T19" fmla="*/ 0 h 293"/>
              <a:gd name="T20" fmla="*/ 0 w 374"/>
              <a:gd name="T21" fmla="*/ 168 h 293"/>
              <a:gd name="T22" fmla="*/ 54 w 374"/>
              <a:gd name="T23" fmla="*/ 22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4" h="293">
                <a:moveTo>
                  <a:pt x="54" y="221"/>
                </a:moveTo>
                <a:lnTo>
                  <a:pt x="54" y="221"/>
                </a:lnTo>
                <a:cubicBezTo>
                  <a:pt x="248" y="221"/>
                  <a:pt x="248" y="221"/>
                  <a:pt x="248" y="221"/>
                </a:cubicBezTo>
                <a:cubicBezTo>
                  <a:pt x="248" y="292"/>
                  <a:pt x="248" y="292"/>
                  <a:pt x="248" y="292"/>
                </a:cubicBezTo>
                <a:cubicBezTo>
                  <a:pt x="373" y="186"/>
                  <a:pt x="373" y="186"/>
                  <a:pt x="373" y="186"/>
                </a:cubicBezTo>
                <a:cubicBezTo>
                  <a:pt x="248" y="71"/>
                  <a:pt x="248" y="71"/>
                  <a:pt x="248" y="71"/>
                </a:cubicBezTo>
                <a:cubicBezTo>
                  <a:pt x="248" y="150"/>
                  <a:pt x="248" y="150"/>
                  <a:pt x="248" y="150"/>
                </a:cubicBezTo>
                <a:cubicBezTo>
                  <a:pt x="71" y="150"/>
                  <a:pt x="71" y="150"/>
                  <a:pt x="71" y="150"/>
                </a:cubicBezTo>
                <a:cubicBezTo>
                  <a:pt x="71" y="0"/>
                  <a:pt x="71" y="0"/>
                  <a:pt x="71" y="0"/>
                </a:cubicBezTo>
                <a:cubicBezTo>
                  <a:pt x="0" y="0"/>
                  <a:pt x="0" y="0"/>
                  <a:pt x="0" y="0"/>
                </a:cubicBezTo>
                <a:cubicBezTo>
                  <a:pt x="0" y="168"/>
                  <a:pt x="0" y="168"/>
                  <a:pt x="0" y="168"/>
                </a:cubicBezTo>
                <a:cubicBezTo>
                  <a:pt x="0" y="195"/>
                  <a:pt x="27" y="221"/>
                  <a:pt x="54" y="22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8" name="Freeform 62"/>
          <p:cNvSpPr>
            <a:spLocks noChangeArrowheads="1"/>
          </p:cNvSpPr>
          <p:nvPr/>
        </p:nvSpPr>
        <p:spPr bwMode="auto">
          <a:xfrm>
            <a:off x="17978518" y="5215467"/>
            <a:ext cx="465545" cy="491067"/>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29" name="Freeform 63"/>
          <p:cNvSpPr>
            <a:spLocks noChangeArrowheads="1"/>
          </p:cNvSpPr>
          <p:nvPr/>
        </p:nvSpPr>
        <p:spPr bwMode="auto">
          <a:xfrm>
            <a:off x="7300601" y="5257800"/>
            <a:ext cx="461312" cy="410635"/>
          </a:xfrm>
          <a:custGeom>
            <a:avLst/>
            <a:gdLst>
              <a:gd name="T0" fmla="*/ 345 w 390"/>
              <a:gd name="T1" fmla="*/ 0 h 346"/>
              <a:gd name="T2" fmla="*/ 345 w 390"/>
              <a:gd name="T3" fmla="*/ 0 h 346"/>
              <a:gd name="T4" fmla="*/ 44 w 390"/>
              <a:gd name="T5" fmla="*/ 0 h 346"/>
              <a:gd name="T6" fmla="*/ 0 w 390"/>
              <a:gd name="T7" fmla="*/ 44 h 346"/>
              <a:gd name="T8" fmla="*/ 0 w 390"/>
              <a:gd name="T9" fmla="*/ 221 h 346"/>
              <a:gd name="T10" fmla="*/ 44 w 390"/>
              <a:gd name="T11" fmla="*/ 265 h 346"/>
              <a:gd name="T12" fmla="*/ 142 w 390"/>
              <a:gd name="T13" fmla="*/ 265 h 346"/>
              <a:gd name="T14" fmla="*/ 248 w 390"/>
              <a:gd name="T15" fmla="*/ 345 h 346"/>
              <a:gd name="T16" fmla="*/ 248 w 390"/>
              <a:gd name="T17" fmla="*/ 265 h 346"/>
              <a:gd name="T18" fmla="*/ 345 w 390"/>
              <a:gd name="T19" fmla="*/ 265 h 346"/>
              <a:gd name="T20" fmla="*/ 389 w 390"/>
              <a:gd name="T21" fmla="*/ 221 h 346"/>
              <a:gd name="T22" fmla="*/ 389 w 390"/>
              <a:gd name="T23" fmla="*/ 44 h 346"/>
              <a:gd name="T24" fmla="*/ 345 w 390"/>
              <a:gd name="T25"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0" h="346">
                <a:moveTo>
                  <a:pt x="345" y="0"/>
                </a:moveTo>
                <a:lnTo>
                  <a:pt x="345" y="0"/>
                </a:lnTo>
                <a:cubicBezTo>
                  <a:pt x="44" y="0"/>
                  <a:pt x="44" y="0"/>
                  <a:pt x="44" y="0"/>
                </a:cubicBezTo>
                <a:cubicBezTo>
                  <a:pt x="17" y="0"/>
                  <a:pt x="0" y="17"/>
                  <a:pt x="0" y="44"/>
                </a:cubicBezTo>
                <a:cubicBezTo>
                  <a:pt x="0" y="221"/>
                  <a:pt x="0" y="221"/>
                  <a:pt x="0" y="221"/>
                </a:cubicBezTo>
                <a:cubicBezTo>
                  <a:pt x="0" y="247"/>
                  <a:pt x="17" y="265"/>
                  <a:pt x="44" y="265"/>
                </a:cubicBezTo>
                <a:cubicBezTo>
                  <a:pt x="142" y="265"/>
                  <a:pt x="142" y="265"/>
                  <a:pt x="142" y="265"/>
                </a:cubicBezTo>
                <a:cubicBezTo>
                  <a:pt x="248" y="345"/>
                  <a:pt x="248" y="345"/>
                  <a:pt x="248" y="345"/>
                </a:cubicBezTo>
                <a:cubicBezTo>
                  <a:pt x="248" y="265"/>
                  <a:pt x="248" y="265"/>
                  <a:pt x="248" y="265"/>
                </a:cubicBezTo>
                <a:cubicBezTo>
                  <a:pt x="345" y="265"/>
                  <a:pt x="345" y="265"/>
                  <a:pt x="345" y="265"/>
                </a:cubicBezTo>
                <a:cubicBezTo>
                  <a:pt x="372" y="265"/>
                  <a:pt x="389" y="247"/>
                  <a:pt x="389" y="221"/>
                </a:cubicBezTo>
                <a:cubicBezTo>
                  <a:pt x="389" y="44"/>
                  <a:pt x="389" y="44"/>
                  <a:pt x="389" y="44"/>
                </a:cubicBezTo>
                <a:cubicBezTo>
                  <a:pt x="389" y="17"/>
                  <a:pt x="372" y="0"/>
                  <a:pt x="345"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0" name="Freeform 64"/>
          <p:cNvSpPr>
            <a:spLocks noChangeArrowheads="1"/>
          </p:cNvSpPr>
          <p:nvPr/>
        </p:nvSpPr>
        <p:spPr bwMode="auto">
          <a:xfrm>
            <a:off x="17948894" y="4017435"/>
            <a:ext cx="533261" cy="520699"/>
          </a:xfrm>
          <a:custGeom>
            <a:avLst/>
            <a:gdLst>
              <a:gd name="T0" fmla="*/ 222 w 444"/>
              <a:gd name="T1" fmla="*/ 0 h 435"/>
              <a:gd name="T2" fmla="*/ 284 w 444"/>
              <a:gd name="T3" fmla="*/ 160 h 435"/>
              <a:gd name="T4" fmla="*/ 443 w 444"/>
              <a:gd name="T5" fmla="*/ 160 h 435"/>
              <a:gd name="T6" fmla="*/ 310 w 444"/>
              <a:gd name="T7" fmla="*/ 257 h 435"/>
              <a:gd name="T8" fmla="*/ 354 w 444"/>
              <a:gd name="T9" fmla="*/ 434 h 435"/>
              <a:gd name="T10" fmla="*/ 222 w 444"/>
              <a:gd name="T11" fmla="*/ 327 h 435"/>
              <a:gd name="T12" fmla="*/ 88 w 444"/>
              <a:gd name="T13" fmla="*/ 434 h 435"/>
              <a:gd name="T14" fmla="*/ 133 w 444"/>
              <a:gd name="T15" fmla="*/ 257 h 435"/>
              <a:gd name="T16" fmla="*/ 0 w 444"/>
              <a:gd name="T17" fmla="*/ 160 h 435"/>
              <a:gd name="T18" fmla="*/ 160 w 444"/>
              <a:gd name="T19" fmla="*/ 160 h 435"/>
              <a:gd name="T20" fmla="*/ 222 w 44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435">
                <a:moveTo>
                  <a:pt x="222" y="0"/>
                </a:moveTo>
                <a:lnTo>
                  <a:pt x="284" y="160"/>
                </a:lnTo>
                <a:lnTo>
                  <a:pt x="443" y="160"/>
                </a:lnTo>
                <a:lnTo>
                  <a:pt x="310" y="257"/>
                </a:lnTo>
                <a:lnTo>
                  <a:pt x="354" y="434"/>
                </a:lnTo>
                <a:lnTo>
                  <a:pt x="222" y="327"/>
                </a:lnTo>
                <a:lnTo>
                  <a:pt x="88" y="434"/>
                </a:lnTo>
                <a:lnTo>
                  <a:pt x="133" y="257"/>
                </a:lnTo>
                <a:lnTo>
                  <a:pt x="0" y="160"/>
                </a:lnTo>
                <a:lnTo>
                  <a:pt x="160" y="160"/>
                </a:lnTo>
                <a:lnTo>
                  <a:pt x="222" y="0"/>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1" name="Freeform 65"/>
          <p:cNvSpPr>
            <a:spLocks noChangeArrowheads="1"/>
          </p:cNvSpPr>
          <p:nvPr/>
        </p:nvSpPr>
        <p:spPr bwMode="auto">
          <a:xfrm>
            <a:off x="2530875" y="6400802"/>
            <a:ext cx="503637" cy="499533"/>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2" name="Freeform 66"/>
          <p:cNvSpPr>
            <a:spLocks noChangeArrowheads="1"/>
          </p:cNvSpPr>
          <p:nvPr/>
        </p:nvSpPr>
        <p:spPr bwMode="auto">
          <a:xfrm>
            <a:off x="14376890" y="5181601"/>
            <a:ext cx="554421" cy="554568"/>
          </a:xfrm>
          <a:custGeom>
            <a:avLst/>
            <a:gdLst>
              <a:gd name="T0" fmla="*/ 408 w 462"/>
              <a:gd name="T1" fmla="*/ 54 h 462"/>
              <a:gd name="T2" fmla="*/ 408 w 462"/>
              <a:gd name="T3" fmla="*/ 54 h 462"/>
              <a:gd name="T4" fmla="*/ 292 w 462"/>
              <a:gd name="T5" fmla="*/ 19 h 462"/>
              <a:gd name="T6" fmla="*/ 230 w 462"/>
              <a:gd name="T7" fmla="*/ 80 h 462"/>
              <a:gd name="T8" fmla="*/ 213 w 462"/>
              <a:gd name="T9" fmla="*/ 160 h 462"/>
              <a:gd name="T10" fmla="*/ 8 w 462"/>
              <a:gd name="T11" fmla="*/ 363 h 462"/>
              <a:gd name="T12" fmla="*/ 35 w 462"/>
              <a:gd name="T13" fmla="*/ 426 h 462"/>
              <a:gd name="T14" fmla="*/ 98 w 462"/>
              <a:gd name="T15" fmla="*/ 453 h 462"/>
              <a:gd name="T16" fmla="*/ 301 w 462"/>
              <a:gd name="T17" fmla="*/ 248 h 462"/>
              <a:gd name="T18" fmla="*/ 381 w 462"/>
              <a:gd name="T19" fmla="*/ 231 h 462"/>
              <a:gd name="T20" fmla="*/ 443 w 462"/>
              <a:gd name="T21" fmla="*/ 169 h 462"/>
              <a:gd name="T22" fmla="*/ 408 w 462"/>
              <a:gd name="T23" fmla="*/ 54 h 462"/>
              <a:gd name="T24" fmla="*/ 186 w 462"/>
              <a:gd name="T25" fmla="*/ 257 h 462"/>
              <a:gd name="T26" fmla="*/ 186 w 462"/>
              <a:gd name="T27" fmla="*/ 257 h 462"/>
              <a:gd name="T28" fmla="*/ 195 w 462"/>
              <a:gd name="T29" fmla="*/ 222 h 462"/>
              <a:gd name="T30" fmla="*/ 230 w 462"/>
              <a:gd name="T31" fmla="*/ 213 h 462"/>
              <a:gd name="T32" fmla="*/ 221 w 462"/>
              <a:gd name="T33" fmla="*/ 248 h 462"/>
              <a:gd name="T34" fmla="*/ 186 w 462"/>
              <a:gd name="T35" fmla="*/ 257 h 462"/>
              <a:gd name="T36" fmla="*/ 354 w 462"/>
              <a:gd name="T37" fmla="*/ 116 h 462"/>
              <a:gd name="T38" fmla="*/ 354 w 462"/>
              <a:gd name="T39" fmla="*/ 116 h 462"/>
              <a:gd name="T40" fmla="*/ 310 w 462"/>
              <a:gd name="T41" fmla="*/ 36 h 462"/>
              <a:gd name="T42" fmla="*/ 390 w 462"/>
              <a:gd name="T43" fmla="*/ 72 h 462"/>
              <a:gd name="T44" fmla="*/ 425 w 462"/>
              <a:gd name="T45" fmla="*/ 151 h 462"/>
              <a:gd name="T46" fmla="*/ 354 w 462"/>
              <a:gd name="T47" fmla="*/ 11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462">
                <a:moveTo>
                  <a:pt x="408" y="54"/>
                </a:moveTo>
                <a:lnTo>
                  <a:pt x="408" y="54"/>
                </a:lnTo>
                <a:cubicBezTo>
                  <a:pt x="363" y="19"/>
                  <a:pt x="310" y="0"/>
                  <a:pt x="292" y="19"/>
                </a:cubicBezTo>
                <a:cubicBezTo>
                  <a:pt x="230" y="80"/>
                  <a:pt x="230" y="80"/>
                  <a:pt x="230" y="80"/>
                </a:cubicBezTo>
                <a:cubicBezTo>
                  <a:pt x="221" y="89"/>
                  <a:pt x="213" y="125"/>
                  <a:pt x="213" y="160"/>
                </a:cubicBezTo>
                <a:cubicBezTo>
                  <a:pt x="8" y="363"/>
                  <a:pt x="8" y="363"/>
                  <a:pt x="8" y="363"/>
                </a:cubicBezTo>
                <a:cubicBezTo>
                  <a:pt x="0" y="372"/>
                  <a:pt x="8" y="408"/>
                  <a:pt x="35" y="426"/>
                </a:cubicBezTo>
                <a:cubicBezTo>
                  <a:pt x="62" y="453"/>
                  <a:pt x="89" y="461"/>
                  <a:pt x="98" y="453"/>
                </a:cubicBezTo>
                <a:cubicBezTo>
                  <a:pt x="301" y="248"/>
                  <a:pt x="301" y="248"/>
                  <a:pt x="301" y="248"/>
                </a:cubicBezTo>
                <a:cubicBezTo>
                  <a:pt x="336" y="248"/>
                  <a:pt x="372" y="240"/>
                  <a:pt x="381" y="231"/>
                </a:cubicBezTo>
                <a:cubicBezTo>
                  <a:pt x="443" y="169"/>
                  <a:pt x="443" y="169"/>
                  <a:pt x="443" y="169"/>
                </a:cubicBezTo>
                <a:cubicBezTo>
                  <a:pt x="461" y="151"/>
                  <a:pt x="452" y="98"/>
                  <a:pt x="408" y="54"/>
                </a:cubicBezTo>
                <a:close/>
                <a:moveTo>
                  <a:pt x="186" y="257"/>
                </a:moveTo>
                <a:lnTo>
                  <a:pt x="186" y="257"/>
                </a:lnTo>
                <a:cubicBezTo>
                  <a:pt x="177" y="248"/>
                  <a:pt x="177" y="231"/>
                  <a:pt x="195" y="222"/>
                </a:cubicBezTo>
                <a:cubicBezTo>
                  <a:pt x="204" y="204"/>
                  <a:pt x="221" y="204"/>
                  <a:pt x="230" y="213"/>
                </a:cubicBezTo>
                <a:cubicBezTo>
                  <a:pt x="239" y="222"/>
                  <a:pt x="239" y="240"/>
                  <a:pt x="221" y="248"/>
                </a:cubicBezTo>
                <a:cubicBezTo>
                  <a:pt x="213" y="266"/>
                  <a:pt x="195" y="266"/>
                  <a:pt x="186" y="257"/>
                </a:cubicBezTo>
                <a:close/>
                <a:moveTo>
                  <a:pt x="354" y="116"/>
                </a:moveTo>
                <a:lnTo>
                  <a:pt x="354" y="116"/>
                </a:lnTo>
                <a:cubicBezTo>
                  <a:pt x="319" y="80"/>
                  <a:pt x="310" y="36"/>
                  <a:pt x="310" y="36"/>
                </a:cubicBezTo>
                <a:cubicBezTo>
                  <a:pt x="319" y="27"/>
                  <a:pt x="354" y="44"/>
                  <a:pt x="390" y="72"/>
                </a:cubicBezTo>
                <a:cubicBezTo>
                  <a:pt x="425" y="107"/>
                  <a:pt x="434" y="142"/>
                  <a:pt x="425" y="151"/>
                </a:cubicBezTo>
                <a:cubicBezTo>
                  <a:pt x="425" y="151"/>
                  <a:pt x="381" y="142"/>
                  <a:pt x="354" y="11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3" name="Freeform 67"/>
          <p:cNvSpPr>
            <a:spLocks noChangeArrowheads="1"/>
          </p:cNvSpPr>
          <p:nvPr/>
        </p:nvSpPr>
        <p:spPr bwMode="auto">
          <a:xfrm>
            <a:off x="1333156" y="6265335"/>
            <a:ext cx="545956" cy="635000"/>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4" name="Freeform 68"/>
          <p:cNvSpPr>
            <a:spLocks noChangeArrowheads="1"/>
          </p:cNvSpPr>
          <p:nvPr/>
        </p:nvSpPr>
        <p:spPr bwMode="auto">
          <a:xfrm>
            <a:off x="16772334" y="5194302"/>
            <a:ext cx="512099" cy="554565"/>
          </a:xfrm>
          <a:custGeom>
            <a:avLst/>
            <a:gdLst>
              <a:gd name="T0" fmla="*/ 327 w 426"/>
              <a:gd name="T1" fmla="*/ 186 h 462"/>
              <a:gd name="T2" fmla="*/ 327 w 426"/>
              <a:gd name="T3" fmla="*/ 186 h 462"/>
              <a:gd name="T4" fmla="*/ 150 w 426"/>
              <a:gd name="T5" fmla="*/ 18 h 462"/>
              <a:gd name="T6" fmla="*/ 97 w 426"/>
              <a:gd name="T7" fmla="*/ 10 h 462"/>
              <a:gd name="T8" fmla="*/ 70 w 426"/>
              <a:gd name="T9" fmla="*/ 54 h 462"/>
              <a:gd name="T10" fmla="*/ 35 w 426"/>
              <a:gd name="T11" fmla="*/ 293 h 462"/>
              <a:gd name="T12" fmla="*/ 26 w 426"/>
              <a:gd name="T13" fmla="*/ 408 h 462"/>
              <a:gd name="T14" fmla="*/ 248 w 426"/>
              <a:gd name="T15" fmla="*/ 417 h 462"/>
              <a:gd name="T16" fmla="*/ 407 w 426"/>
              <a:gd name="T17" fmla="*/ 266 h 462"/>
              <a:gd name="T18" fmla="*/ 327 w 426"/>
              <a:gd name="T19" fmla="*/ 186 h 462"/>
              <a:gd name="T20" fmla="*/ 238 w 426"/>
              <a:gd name="T21" fmla="*/ 391 h 462"/>
              <a:gd name="T22" fmla="*/ 238 w 426"/>
              <a:gd name="T23" fmla="*/ 391 h 462"/>
              <a:gd name="T24" fmla="*/ 53 w 426"/>
              <a:gd name="T25" fmla="*/ 391 h 462"/>
              <a:gd name="T26" fmla="*/ 194 w 426"/>
              <a:gd name="T27" fmla="*/ 284 h 462"/>
              <a:gd name="T28" fmla="*/ 372 w 426"/>
              <a:gd name="T29" fmla="*/ 275 h 462"/>
              <a:gd name="T30" fmla="*/ 238 w 426"/>
              <a:gd name="T31" fmla="*/ 391 h 462"/>
              <a:gd name="T32" fmla="*/ 203 w 426"/>
              <a:gd name="T33" fmla="*/ 301 h 462"/>
              <a:gd name="T34" fmla="*/ 203 w 426"/>
              <a:gd name="T35" fmla="*/ 301 h 462"/>
              <a:gd name="T36" fmla="*/ 97 w 426"/>
              <a:gd name="T37" fmla="*/ 363 h 462"/>
              <a:gd name="T38" fmla="*/ 167 w 426"/>
              <a:gd name="T39" fmla="*/ 363 h 462"/>
              <a:gd name="T40" fmla="*/ 221 w 426"/>
              <a:gd name="T41" fmla="*/ 293 h 462"/>
              <a:gd name="T42" fmla="*/ 221 w 426"/>
              <a:gd name="T43" fmla="*/ 293 h 462"/>
              <a:gd name="T44" fmla="*/ 203 w 426"/>
              <a:gd name="T45" fmla="*/ 301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lnTo>
                  <a:pt x="221" y="293"/>
                </a:lnTo>
                <a:cubicBezTo>
                  <a:pt x="221" y="293"/>
                  <a:pt x="212" y="301"/>
                  <a:pt x="203"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5" name="Freeform 69"/>
          <p:cNvSpPr>
            <a:spLocks noChangeArrowheads="1"/>
          </p:cNvSpPr>
          <p:nvPr/>
        </p:nvSpPr>
        <p:spPr bwMode="auto">
          <a:xfrm>
            <a:off x="15553450" y="5202769"/>
            <a:ext cx="575583" cy="512232"/>
          </a:xfrm>
          <a:custGeom>
            <a:avLst/>
            <a:gdLst>
              <a:gd name="T0" fmla="*/ 26 w 479"/>
              <a:gd name="T1" fmla="*/ 123 h 426"/>
              <a:gd name="T2" fmla="*/ 26 w 479"/>
              <a:gd name="T3" fmla="*/ 123 h 426"/>
              <a:gd name="T4" fmla="*/ 451 w 479"/>
              <a:gd name="T5" fmla="*/ 123 h 426"/>
              <a:gd name="T6" fmla="*/ 451 w 479"/>
              <a:gd name="T7" fmla="*/ 106 h 426"/>
              <a:gd name="T8" fmla="*/ 354 w 479"/>
              <a:gd name="T9" fmla="*/ 79 h 426"/>
              <a:gd name="T10" fmla="*/ 336 w 479"/>
              <a:gd name="T11" fmla="*/ 79 h 426"/>
              <a:gd name="T12" fmla="*/ 336 w 479"/>
              <a:gd name="T13" fmla="*/ 0 h 426"/>
              <a:gd name="T14" fmla="*/ 141 w 479"/>
              <a:gd name="T15" fmla="*/ 0 h 426"/>
              <a:gd name="T16" fmla="*/ 141 w 479"/>
              <a:gd name="T17" fmla="*/ 79 h 426"/>
              <a:gd name="T18" fmla="*/ 124 w 479"/>
              <a:gd name="T19" fmla="*/ 79 h 426"/>
              <a:gd name="T20" fmla="*/ 26 w 479"/>
              <a:gd name="T21" fmla="*/ 106 h 426"/>
              <a:gd name="T22" fmla="*/ 26 w 479"/>
              <a:gd name="T23" fmla="*/ 123 h 426"/>
              <a:gd name="T24" fmla="*/ 451 w 479"/>
              <a:gd name="T25" fmla="*/ 159 h 426"/>
              <a:gd name="T26" fmla="*/ 451 w 479"/>
              <a:gd name="T27" fmla="*/ 159 h 426"/>
              <a:gd name="T28" fmla="*/ 26 w 479"/>
              <a:gd name="T29" fmla="*/ 159 h 426"/>
              <a:gd name="T30" fmla="*/ 0 w 479"/>
              <a:gd name="T31" fmla="*/ 185 h 426"/>
              <a:gd name="T32" fmla="*/ 0 w 479"/>
              <a:gd name="T33" fmla="*/ 274 h 426"/>
              <a:gd name="T34" fmla="*/ 26 w 479"/>
              <a:gd name="T35" fmla="*/ 300 h 426"/>
              <a:gd name="T36" fmla="*/ 71 w 479"/>
              <a:gd name="T37" fmla="*/ 300 h 426"/>
              <a:gd name="T38" fmla="*/ 53 w 479"/>
              <a:gd name="T39" fmla="*/ 425 h 426"/>
              <a:gd name="T40" fmla="*/ 425 w 479"/>
              <a:gd name="T41" fmla="*/ 425 h 426"/>
              <a:gd name="T42" fmla="*/ 407 w 479"/>
              <a:gd name="T43" fmla="*/ 300 h 426"/>
              <a:gd name="T44" fmla="*/ 451 w 479"/>
              <a:gd name="T45" fmla="*/ 300 h 426"/>
              <a:gd name="T46" fmla="*/ 478 w 479"/>
              <a:gd name="T47" fmla="*/ 274 h 426"/>
              <a:gd name="T48" fmla="*/ 478 w 479"/>
              <a:gd name="T49" fmla="*/ 185 h 426"/>
              <a:gd name="T50" fmla="*/ 451 w 479"/>
              <a:gd name="T51" fmla="*/ 159 h 426"/>
              <a:gd name="T52" fmla="*/ 97 w 479"/>
              <a:gd name="T53" fmla="*/ 372 h 426"/>
              <a:gd name="T54" fmla="*/ 97 w 479"/>
              <a:gd name="T55" fmla="*/ 372 h 426"/>
              <a:gd name="T56" fmla="*/ 132 w 479"/>
              <a:gd name="T57" fmla="*/ 212 h 426"/>
              <a:gd name="T58" fmla="*/ 345 w 479"/>
              <a:gd name="T59" fmla="*/ 212 h 426"/>
              <a:gd name="T60" fmla="*/ 381 w 479"/>
              <a:gd name="T61" fmla="*/ 372 h 426"/>
              <a:gd name="T62" fmla="*/ 97 w 479"/>
              <a:gd name="T63" fmla="*/ 372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9" h="426">
                <a:moveTo>
                  <a:pt x="26" y="123"/>
                </a:moveTo>
                <a:lnTo>
                  <a:pt x="26" y="123"/>
                </a:lnTo>
                <a:cubicBezTo>
                  <a:pt x="451" y="123"/>
                  <a:pt x="451" y="123"/>
                  <a:pt x="451" y="123"/>
                </a:cubicBezTo>
                <a:cubicBezTo>
                  <a:pt x="460" y="123"/>
                  <a:pt x="460" y="115"/>
                  <a:pt x="451" y="106"/>
                </a:cubicBezTo>
                <a:cubicBezTo>
                  <a:pt x="451" y="106"/>
                  <a:pt x="372" y="79"/>
                  <a:pt x="354" y="79"/>
                </a:cubicBezTo>
                <a:cubicBezTo>
                  <a:pt x="336" y="79"/>
                  <a:pt x="336" y="79"/>
                  <a:pt x="336" y="79"/>
                </a:cubicBezTo>
                <a:cubicBezTo>
                  <a:pt x="336" y="0"/>
                  <a:pt x="336" y="0"/>
                  <a:pt x="336" y="0"/>
                </a:cubicBezTo>
                <a:cubicBezTo>
                  <a:pt x="141" y="0"/>
                  <a:pt x="141" y="0"/>
                  <a:pt x="141" y="0"/>
                </a:cubicBezTo>
                <a:cubicBezTo>
                  <a:pt x="141" y="79"/>
                  <a:pt x="141" y="79"/>
                  <a:pt x="141" y="79"/>
                </a:cubicBezTo>
                <a:cubicBezTo>
                  <a:pt x="124" y="79"/>
                  <a:pt x="124" y="79"/>
                  <a:pt x="124" y="79"/>
                </a:cubicBezTo>
                <a:cubicBezTo>
                  <a:pt x="106" y="79"/>
                  <a:pt x="26" y="106"/>
                  <a:pt x="26" y="106"/>
                </a:cubicBezTo>
                <a:cubicBezTo>
                  <a:pt x="17" y="115"/>
                  <a:pt x="17" y="123"/>
                  <a:pt x="26" y="123"/>
                </a:cubicBezTo>
                <a:close/>
                <a:moveTo>
                  <a:pt x="451" y="159"/>
                </a:moveTo>
                <a:lnTo>
                  <a:pt x="451" y="159"/>
                </a:lnTo>
                <a:cubicBezTo>
                  <a:pt x="26" y="159"/>
                  <a:pt x="26" y="159"/>
                  <a:pt x="26" y="159"/>
                </a:cubicBezTo>
                <a:cubicBezTo>
                  <a:pt x="8" y="159"/>
                  <a:pt x="0" y="168"/>
                  <a:pt x="0" y="185"/>
                </a:cubicBezTo>
                <a:cubicBezTo>
                  <a:pt x="0" y="274"/>
                  <a:pt x="0" y="274"/>
                  <a:pt x="0" y="274"/>
                </a:cubicBezTo>
                <a:cubicBezTo>
                  <a:pt x="0" y="283"/>
                  <a:pt x="8" y="300"/>
                  <a:pt x="26" y="300"/>
                </a:cubicBezTo>
                <a:cubicBezTo>
                  <a:pt x="71" y="300"/>
                  <a:pt x="71" y="300"/>
                  <a:pt x="71" y="300"/>
                </a:cubicBezTo>
                <a:cubicBezTo>
                  <a:pt x="53" y="425"/>
                  <a:pt x="53" y="425"/>
                  <a:pt x="53" y="425"/>
                </a:cubicBezTo>
                <a:cubicBezTo>
                  <a:pt x="425" y="425"/>
                  <a:pt x="425" y="425"/>
                  <a:pt x="425" y="425"/>
                </a:cubicBezTo>
                <a:cubicBezTo>
                  <a:pt x="407" y="300"/>
                  <a:pt x="407" y="300"/>
                  <a:pt x="407" y="300"/>
                </a:cubicBezTo>
                <a:cubicBezTo>
                  <a:pt x="451" y="300"/>
                  <a:pt x="451" y="300"/>
                  <a:pt x="451" y="300"/>
                </a:cubicBezTo>
                <a:cubicBezTo>
                  <a:pt x="469" y="300"/>
                  <a:pt x="478" y="283"/>
                  <a:pt x="478" y="274"/>
                </a:cubicBezTo>
                <a:cubicBezTo>
                  <a:pt x="478" y="185"/>
                  <a:pt x="478" y="185"/>
                  <a:pt x="478" y="185"/>
                </a:cubicBezTo>
                <a:cubicBezTo>
                  <a:pt x="478" y="168"/>
                  <a:pt x="469" y="159"/>
                  <a:pt x="451" y="159"/>
                </a:cubicBezTo>
                <a:close/>
                <a:moveTo>
                  <a:pt x="97" y="372"/>
                </a:moveTo>
                <a:lnTo>
                  <a:pt x="97" y="372"/>
                </a:lnTo>
                <a:cubicBezTo>
                  <a:pt x="132" y="212"/>
                  <a:pt x="132" y="212"/>
                  <a:pt x="132" y="212"/>
                </a:cubicBezTo>
                <a:cubicBezTo>
                  <a:pt x="345" y="212"/>
                  <a:pt x="345" y="212"/>
                  <a:pt x="345" y="212"/>
                </a:cubicBezTo>
                <a:cubicBezTo>
                  <a:pt x="381" y="372"/>
                  <a:pt x="381" y="372"/>
                  <a:pt x="381" y="372"/>
                </a:cubicBezTo>
                <a:lnTo>
                  <a:pt x="97" y="37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6" name="Freeform 70"/>
          <p:cNvSpPr>
            <a:spLocks noChangeArrowheads="1"/>
          </p:cNvSpPr>
          <p:nvPr/>
        </p:nvSpPr>
        <p:spPr bwMode="auto">
          <a:xfrm>
            <a:off x="6047861" y="5194303"/>
            <a:ext cx="596743" cy="533400"/>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7" name="Freeform 71"/>
          <p:cNvSpPr>
            <a:spLocks noChangeArrowheads="1"/>
          </p:cNvSpPr>
          <p:nvPr/>
        </p:nvSpPr>
        <p:spPr bwMode="auto">
          <a:xfrm>
            <a:off x="8498321" y="5266268"/>
            <a:ext cx="533261" cy="397933"/>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8" name="Freeform 72"/>
          <p:cNvSpPr>
            <a:spLocks noChangeArrowheads="1"/>
          </p:cNvSpPr>
          <p:nvPr/>
        </p:nvSpPr>
        <p:spPr bwMode="auto">
          <a:xfrm>
            <a:off x="12044930" y="5223935"/>
            <a:ext cx="469779" cy="482600"/>
          </a:xfrm>
          <a:custGeom>
            <a:avLst/>
            <a:gdLst>
              <a:gd name="T0" fmla="*/ 346 w 391"/>
              <a:gd name="T1" fmla="*/ 0 h 400"/>
              <a:gd name="T2" fmla="*/ 346 w 391"/>
              <a:gd name="T3" fmla="*/ 0 h 400"/>
              <a:gd name="T4" fmla="*/ 142 w 391"/>
              <a:gd name="T5" fmla="*/ 0 h 400"/>
              <a:gd name="T6" fmla="*/ 98 w 391"/>
              <a:gd name="T7" fmla="*/ 44 h 400"/>
              <a:gd name="T8" fmla="*/ 98 w 391"/>
              <a:gd name="T9" fmla="*/ 248 h 400"/>
              <a:gd name="T10" fmla="*/ 142 w 391"/>
              <a:gd name="T11" fmla="*/ 292 h 400"/>
              <a:gd name="T12" fmla="*/ 346 w 391"/>
              <a:gd name="T13" fmla="*/ 292 h 400"/>
              <a:gd name="T14" fmla="*/ 390 w 391"/>
              <a:gd name="T15" fmla="*/ 248 h 400"/>
              <a:gd name="T16" fmla="*/ 390 w 391"/>
              <a:gd name="T17" fmla="*/ 44 h 400"/>
              <a:gd name="T18" fmla="*/ 346 w 391"/>
              <a:gd name="T19" fmla="*/ 0 h 400"/>
              <a:gd name="T20" fmla="*/ 346 w 391"/>
              <a:gd name="T21" fmla="*/ 248 h 400"/>
              <a:gd name="T22" fmla="*/ 346 w 391"/>
              <a:gd name="T23" fmla="*/ 248 h 400"/>
              <a:gd name="T24" fmla="*/ 142 w 391"/>
              <a:gd name="T25" fmla="*/ 248 h 400"/>
              <a:gd name="T26" fmla="*/ 142 w 391"/>
              <a:gd name="T27" fmla="*/ 44 h 400"/>
              <a:gd name="T28" fmla="*/ 346 w 391"/>
              <a:gd name="T29" fmla="*/ 44 h 400"/>
              <a:gd name="T30" fmla="*/ 346 w 391"/>
              <a:gd name="T31" fmla="*/ 248 h 400"/>
              <a:gd name="T32" fmla="*/ 45 w 391"/>
              <a:gd name="T33" fmla="*/ 195 h 400"/>
              <a:gd name="T34" fmla="*/ 45 w 391"/>
              <a:gd name="T35" fmla="*/ 195 h 400"/>
              <a:gd name="T36" fmla="*/ 0 w 391"/>
              <a:gd name="T37" fmla="*/ 195 h 400"/>
              <a:gd name="T38" fmla="*/ 0 w 391"/>
              <a:gd name="T39" fmla="*/ 346 h 400"/>
              <a:gd name="T40" fmla="*/ 45 w 391"/>
              <a:gd name="T41" fmla="*/ 399 h 400"/>
              <a:gd name="T42" fmla="*/ 196 w 391"/>
              <a:gd name="T43" fmla="*/ 399 h 400"/>
              <a:gd name="T44" fmla="*/ 196 w 391"/>
              <a:gd name="T45" fmla="*/ 346 h 400"/>
              <a:gd name="T46" fmla="*/ 45 w 391"/>
              <a:gd name="T47" fmla="*/ 346 h 400"/>
              <a:gd name="T48" fmla="*/ 45 w 391"/>
              <a:gd name="T49" fmla="*/ 19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1" h="40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39" name="Freeform 73"/>
          <p:cNvSpPr>
            <a:spLocks noChangeArrowheads="1"/>
          </p:cNvSpPr>
          <p:nvPr/>
        </p:nvSpPr>
        <p:spPr bwMode="auto">
          <a:xfrm>
            <a:off x="20289315" y="6515103"/>
            <a:ext cx="512101" cy="347133"/>
          </a:xfrm>
          <a:custGeom>
            <a:avLst/>
            <a:gdLst>
              <a:gd name="T0" fmla="*/ 372 w 427"/>
              <a:gd name="T1" fmla="*/ 53 h 293"/>
              <a:gd name="T2" fmla="*/ 372 w 427"/>
              <a:gd name="T3" fmla="*/ 53 h 293"/>
              <a:gd name="T4" fmla="*/ 107 w 427"/>
              <a:gd name="T5" fmla="*/ 53 h 293"/>
              <a:gd name="T6" fmla="*/ 107 w 427"/>
              <a:gd name="T7" fmla="*/ 0 h 293"/>
              <a:gd name="T8" fmla="*/ 0 w 427"/>
              <a:gd name="T9" fmla="*/ 89 h 293"/>
              <a:gd name="T10" fmla="*/ 107 w 427"/>
              <a:gd name="T11" fmla="*/ 177 h 293"/>
              <a:gd name="T12" fmla="*/ 107 w 427"/>
              <a:gd name="T13" fmla="*/ 124 h 293"/>
              <a:gd name="T14" fmla="*/ 354 w 427"/>
              <a:gd name="T15" fmla="*/ 124 h 293"/>
              <a:gd name="T16" fmla="*/ 354 w 427"/>
              <a:gd name="T17" fmla="*/ 221 h 293"/>
              <a:gd name="T18" fmla="*/ 27 w 427"/>
              <a:gd name="T19" fmla="*/ 221 h 293"/>
              <a:gd name="T20" fmla="*/ 27 w 427"/>
              <a:gd name="T21" fmla="*/ 292 h 293"/>
              <a:gd name="T22" fmla="*/ 372 w 427"/>
              <a:gd name="T23" fmla="*/ 292 h 293"/>
              <a:gd name="T24" fmla="*/ 426 w 427"/>
              <a:gd name="T25" fmla="*/ 248 h 293"/>
              <a:gd name="T26" fmla="*/ 426 w 427"/>
              <a:gd name="T27" fmla="*/ 97 h 293"/>
              <a:gd name="T28" fmla="*/ 372 w 427"/>
              <a:gd name="T29" fmla="*/ 5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293">
                <a:moveTo>
                  <a:pt x="372" y="53"/>
                </a:moveTo>
                <a:lnTo>
                  <a:pt x="372" y="53"/>
                </a:lnTo>
                <a:cubicBezTo>
                  <a:pt x="107" y="53"/>
                  <a:pt x="107" y="53"/>
                  <a:pt x="107" y="53"/>
                </a:cubicBezTo>
                <a:cubicBezTo>
                  <a:pt x="107" y="0"/>
                  <a:pt x="107" y="0"/>
                  <a:pt x="107" y="0"/>
                </a:cubicBezTo>
                <a:cubicBezTo>
                  <a:pt x="0" y="89"/>
                  <a:pt x="0" y="89"/>
                  <a:pt x="0" y="89"/>
                </a:cubicBezTo>
                <a:cubicBezTo>
                  <a:pt x="107" y="177"/>
                  <a:pt x="107" y="177"/>
                  <a:pt x="107" y="177"/>
                </a:cubicBezTo>
                <a:cubicBezTo>
                  <a:pt x="107" y="124"/>
                  <a:pt x="107" y="124"/>
                  <a:pt x="107" y="124"/>
                </a:cubicBezTo>
                <a:cubicBezTo>
                  <a:pt x="354" y="124"/>
                  <a:pt x="354" y="124"/>
                  <a:pt x="354" y="124"/>
                </a:cubicBezTo>
                <a:cubicBezTo>
                  <a:pt x="354" y="221"/>
                  <a:pt x="354" y="221"/>
                  <a:pt x="354" y="221"/>
                </a:cubicBezTo>
                <a:cubicBezTo>
                  <a:pt x="27" y="221"/>
                  <a:pt x="27" y="221"/>
                  <a:pt x="27" y="221"/>
                </a:cubicBezTo>
                <a:cubicBezTo>
                  <a:pt x="27" y="292"/>
                  <a:pt x="27" y="292"/>
                  <a:pt x="27" y="292"/>
                </a:cubicBezTo>
                <a:cubicBezTo>
                  <a:pt x="372" y="292"/>
                  <a:pt x="372" y="292"/>
                  <a:pt x="372" y="292"/>
                </a:cubicBezTo>
                <a:cubicBezTo>
                  <a:pt x="399" y="292"/>
                  <a:pt x="426" y="274"/>
                  <a:pt x="426" y="248"/>
                </a:cubicBezTo>
                <a:cubicBezTo>
                  <a:pt x="426" y="97"/>
                  <a:pt x="426" y="97"/>
                  <a:pt x="426" y="97"/>
                </a:cubicBezTo>
                <a:cubicBezTo>
                  <a:pt x="426" y="71"/>
                  <a:pt x="399" y="53"/>
                  <a:pt x="372" y="5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0" name="Freeform 74"/>
          <p:cNvSpPr>
            <a:spLocks noChangeArrowheads="1"/>
          </p:cNvSpPr>
          <p:nvPr/>
        </p:nvSpPr>
        <p:spPr bwMode="auto">
          <a:xfrm>
            <a:off x="10817583" y="5215467"/>
            <a:ext cx="554424" cy="491067"/>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1" name="Freeform 75"/>
          <p:cNvSpPr>
            <a:spLocks noChangeArrowheads="1"/>
          </p:cNvSpPr>
          <p:nvPr/>
        </p:nvSpPr>
        <p:spPr bwMode="auto">
          <a:xfrm>
            <a:off x="2488552" y="4038600"/>
            <a:ext cx="596746" cy="478368"/>
          </a:xfrm>
          <a:custGeom>
            <a:avLst/>
            <a:gdLst>
              <a:gd name="T0" fmla="*/ 443 w 497"/>
              <a:gd name="T1" fmla="*/ 0 h 400"/>
              <a:gd name="T2" fmla="*/ 443 w 497"/>
              <a:gd name="T3" fmla="*/ 0 h 400"/>
              <a:gd name="T4" fmla="*/ 53 w 497"/>
              <a:gd name="T5" fmla="*/ 0 h 400"/>
              <a:gd name="T6" fmla="*/ 0 w 497"/>
              <a:gd name="T7" fmla="*/ 44 h 400"/>
              <a:gd name="T8" fmla="*/ 0 w 497"/>
              <a:gd name="T9" fmla="*/ 346 h 400"/>
              <a:gd name="T10" fmla="*/ 53 w 497"/>
              <a:gd name="T11" fmla="*/ 399 h 400"/>
              <a:gd name="T12" fmla="*/ 443 w 497"/>
              <a:gd name="T13" fmla="*/ 399 h 400"/>
              <a:gd name="T14" fmla="*/ 496 w 497"/>
              <a:gd name="T15" fmla="*/ 346 h 400"/>
              <a:gd name="T16" fmla="*/ 496 w 497"/>
              <a:gd name="T17" fmla="*/ 44 h 400"/>
              <a:gd name="T18" fmla="*/ 443 w 497"/>
              <a:gd name="T19" fmla="*/ 0 h 400"/>
              <a:gd name="T20" fmla="*/ 443 w 497"/>
              <a:gd name="T21" fmla="*/ 346 h 400"/>
              <a:gd name="T22" fmla="*/ 443 w 497"/>
              <a:gd name="T23" fmla="*/ 346 h 400"/>
              <a:gd name="T24" fmla="*/ 53 w 497"/>
              <a:gd name="T25" fmla="*/ 346 h 400"/>
              <a:gd name="T26" fmla="*/ 53 w 497"/>
              <a:gd name="T27" fmla="*/ 44 h 400"/>
              <a:gd name="T28" fmla="*/ 443 w 497"/>
              <a:gd name="T29" fmla="*/ 44 h 400"/>
              <a:gd name="T30" fmla="*/ 443 w 497"/>
              <a:gd name="T31" fmla="*/ 346 h 400"/>
              <a:gd name="T32" fmla="*/ 222 w 497"/>
              <a:gd name="T33" fmla="*/ 249 h 400"/>
              <a:gd name="T34" fmla="*/ 222 w 497"/>
              <a:gd name="T35" fmla="*/ 249 h 400"/>
              <a:gd name="T36" fmla="*/ 97 w 497"/>
              <a:gd name="T37" fmla="*/ 249 h 400"/>
              <a:gd name="T38" fmla="*/ 97 w 497"/>
              <a:gd name="T39" fmla="*/ 293 h 400"/>
              <a:gd name="T40" fmla="*/ 222 w 497"/>
              <a:gd name="T41" fmla="*/ 293 h 400"/>
              <a:gd name="T42" fmla="*/ 222 w 497"/>
              <a:gd name="T43" fmla="*/ 249 h 400"/>
              <a:gd name="T44" fmla="*/ 222 w 497"/>
              <a:gd name="T45" fmla="*/ 178 h 400"/>
              <a:gd name="T46" fmla="*/ 222 w 497"/>
              <a:gd name="T47" fmla="*/ 178 h 400"/>
              <a:gd name="T48" fmla="*/ 97 w 497"/>
              <a:gd name="T49" fmla="*/ 178 h 400"/>
              <a:gd name="T50" fmla="*/ 97 w 497"/>
              <a:gd name="T51" fmla="*/ 222 h 400"/>
              <a:gd name="T52" fmla="*/ 222 w 497"/>
              <a:gd name="T53" fmla="*/ 222 h 400"/>
              <a:gd name="T54" fmla="*/ 222 w 497"/>
              <a:gd name="T55" fmla="*/ 178 h 400"/>
              <a:gd name="T56" fmla="*/ 222 w 497"/>
              <a:gd name="T57" fmla="*/ 98 h 400"/>
              <a:gd name="T58" fmla="*/ 222 w 497"/>
              <a:gd name="T59" fmla="*/ 98 h 400"/>
              <a:gd name="T60" fmla="*/ 97 w 497"/>
              <a:gd name="T61" fmla="*/ 98 h 400"/>
              <a:gd name="T62" fmla="*/ 97 w 497"/>
              <a:gd name="T63" fmla="*/ 143 h 400"/>
              <a:gd name="T64" fmla="*/ 222 w 497"/>
              <a:gd name="T65" fmla="*/ 143 h 400"/>
              <a:gd name="T66" fmla="*/ 222 w 497"/>
              <a:gd name="T67" fmla="*/ 98 h 400"/>
              <a:gd name="T68" fmla="*/ 389 w 497"/>
              <a:gd name="T69" fmla="*/ 257 h 400"/>
              <a:gd name="T70" fmla="*/ 389 w 497"/>
              <a:gd name="T71" fmla="*/ 257 h 400"/>
              <a:gd name="T72" fmla="*/ 354 w 497"/>
              <a:gd name="T73" fmla="*/ 231 h 400"/>
              <a:gd name="T74" fmla="*/ 381 w 497"/>
              <a:gd name="T75" fmla="*/ 151 h 400"/>
              <a:gd name="T76" fmla="*/ 336 w 497"/>
              <a:gd name="T77" fmla="*/ 98 h 400"/>
              <a:gd name="T78" fmla="*/ 292 w 497"/>
              <a:gd name="T79" fmla="*/ 151 h 400"/>
              <a:gd name="T80" fmla="*/ 319 w 497"/>
              <a:gd name="T81" fmla="*/ 231 h 400"/>
              <a:gd name="T82" fmla="*/ 275 w 497"/>
              <a:gd name="T83" fmla="*/ 257 h 400"/>
              <a:gd name="T84" fmla="*/ 275 w 497"/>
              <a:gd name="T85" fmla="*/ 293 h 400"/>
              <a:gd name="T86" fmla="*/ 398 w 497"/>
              <a:gd name="T87" fmla="*/ 293 h 400"/>
              <a:gd name="T88" fmla="*/ 389 w 497"/>
              <a:gd name="T8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2" name="Freeform 76"/>
          <p:cNvSpPr>
            <a:spLocks noChangeArrowheads="1"/>
          </p:cNvSpPr>
          <p:nvPr/>
        </p:nvSpPr>
        <p:spPr bwMode="auto">
          <a:xfrm>
            <a:off x="2615519" y="2798236"/>
            <a:ext cx="338578" cy="58420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3" name="Freeform 77"/>
          <p:cNvSpPr>
            <a:spLocks noChangeArrowheads="1"/>
          </p:cNvSpPr>
          <p:nvPr/>
        </p:nvSpPr>
        <p:spPr bwMode="auto">
          <a:xfrm>
            <a:off x="19057739" y="6438902"/>
            <a:ext cx="596743" cy="503765"/>
          </a:xfrm>
          <a:custGeom>
            <a:avLst/>
            <a:gdLst>
              <a:gd name="T0" fmla="*/ 372 w 497"/>
              <a:gd name="T1" fmla="*/ 124 h 418"/>
              <a:gd name="T2" fmla="*/ 372 w 497"/>
              <a:gd name="T3" fmla="*/ 124 h 418"/>
              <a:gd name="T4" fmla="*/ 389 w 497"/>
              <a:gd name="T5" fmla="*/ 124 h 418"/>
              <a:gd name="T6" fmla="*/ 389 w 497"/>
              <a:gd name="T7" fmla="*/ 178 h 418"/>
              <a:gd name="T8" fmla="*/ 496 w 497"/>
              <a:gd name="T9" fmla="*/ 89 h 418"/>
              <a:gd name="T10" fmla="*/ 389 w 497"/>
              <a:gd name="T11" fmla="*/ 0 h 418"/>
              <a:gd name="T12" fmla="*/ 389 w 497"/>
              <a:gd name="T13" fmla="*/ 53 h 418"/>
              <a:gd name="T14" fmla="*/ 372 w 497"/>
              <a:gd name="T15" fmla="*/ 53 h 418"/>
              <a:gd name="T16" fmla="*/ 186 w 497"/>
              <a:gd name="T17" fmla="*/ 187 h 418"/>
              <a:gd name="T18" fmla="*/ 53 w 497"/>
              <a:gd name="T19" fmla="*/ 284 h 418"/>
              <a:gd name="T20" fmla="*/ 0 w 497"/>
              <a:gd name="T21" fmla="*/ 284 h 418"/>
              <a:gd name="T22" fmla="*/ 0 w 497"/>
              <a:gd name="T23" fmla="*/ 355 h 418"/>
              <a:gd name="T24" fmla="*/ 53 w 497"/>
              <a:gd name="T25" fmla="*/ 355 h 418"/>
              <a:gd name="T26" fmla="*/ 239 w 497"/>
              <a:gd name="T27" fmla="*/ 222 h 418"/>
              <a:gd name="T28" fmla="*/ 372 w 497"/>
              <a:gd name="T29" fmla="*/ 124 h 418"/>
              <a:gd name="T30" fmla="*/ 132 w 497"/>
              <a:gd name="T31" fmla="*/ 169 h 418"/>
              <a:gd name="T32" fmla="*/ 132 w 497"/>
              <a:gd name="T33" fmla="*/ 169 h 418"/>
              <a:gd name="T34" fmla="*/ 141 w 497"/>
              <a:gd name="T35" fmla="*/ 152 h 418"/>
              <a:gd name="T36" fmla="*/ 177 w 497"/>
              <a:gd name="T37" fmla="*/ 116 h 418"/>
              <a:gd name="T38" fmla="*/ 53 w 497"/>
              <a:gd name="T39" fmla="*/ 63 h 418"/>
              <a:gd name="T40" fmla="*/ 0 w 497"/>
              <a:gd name="T41" fmla="*/ 63 h 418"/>
              <a:gd name="T42" fmla="*/ 0 w 497"/>
              <a:gd name="T43" fmla="*/ 134 h 418"/>
              <a:gd name="T44" fmla="*/ 53 w 497"/>
              <a:gd name="T45" fmla="*/ 134 h 418"/>
              <a:gd name="T46" fmla="*/ 132 w 497"/>
              <a:gd name="T47" fmla="*/ 169 h 418"/>
              <a:gd name="T48" fmla="*/ 389 w 497"/>
              <a:gd name="T49" fmla="*/ 293 h 418"/>
              <a:gd name="T50" fmla="*/ 389 w 497"/>
              <a:gd name="T51" fmla="*/ 293 h 418"/>
              <a:gd name="T52" fmla="*/ 372 w 497"/>
              <a:gd name="T53" fmla="*/ 293 h 418"/>
              <a:gd name="T54" fmla="*/ 283 w 497"/>
              <a:gd name="T55" fmla="*/ 249 h 418"/>
              <a:gd name="T56" fmla="*/ 283 w 497"/>
              <a:gd name="T57" fmla="*/ 258 h 418"/>
              <a:gd name="T58" fmla="*/ 248 w 497"/>
              <a:gd name="T59" fmla="*/ 302 h 418"/>
              <a:gd name="T60" fmla="*/ 372 w 497"/>
              <a:gd name="T61" fmla="*/ 355 h 418"/>
              <a:gd name="T62" fmla="*/ 389 w 497"/>
              <a:gd name="T63" fmla="*/ 355 h 418"/>
              <a:gd name="T64" fmla="*/ 389 w 497"/>
              <a:gd name="T65" fmla="*/ 417 h 418"/>
              <a:gd name="T66" fmla="*/ 496 w 497"/>
              <a:gd name="T67" fmla="*/ 328 h 418"/>
              <a:gd name="T68" fmla="*/ 389 w 497"/>
              <a:gd name="T69" fmla="*/ 240 h 418"/>
              <a:gd name="T70" fmla="*/ 389 w 497"/>
              <a:gd name="T71" fmla="*/ 29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4" name="Freeform 78"/>
          <p:cNvSpPr>
            <a:spLocks noChangeArrowheads="1"/>
          </p:cNvSpPr>
          <p:nvPr/>
        </p:nvSpPr>
        <p:spPr bwMode="auto">
          <a:xfrm>
            <a:off x="13234187" y="5223935"/>
            <a:ext cx="474010" cy="482600"/>
          </a:xfrm>
          <a:custGeom>
            <a:avLst/>
            <a:gdLst>
              <a:gd name="T0" fmla="*/ 381 w 399"/>
              <a:gd name="T1" fmla="*/ 336 h 400"/>
              <a:gd name="T2" fmla="*/ 381 w 399"/>
              <a:gd name="T3" fmla="*/ 336 h 400"/>
              <a:gd name="T4" fmla="*/ 292 w 399"/>
              <a:gd name="T5" fmla="*/ 239 h 400"/>
              <a:gd name="T6" fmla="*/ 310 w 399"/>
              <a:gd name="T7" fmla="*/ 159 h 400"/>
              <a:gd name="T8" fmla="*/ 151 w 399"/>
              <a:gd name="T9" fmla="*/ 0 h 400"/>
              <a:gd name="T10" fmla="*/ 0 w 399"/>
              <a:gd name="T11" fmla="*/ 151 h 400"/>
              <a:gd name="T12" fmla="*/ 160 w 399"/>
              <a:gd name="T13" fmla="*/ 310 h 400"/>
              <a:gd name="T14" fmla="*/ 230 w 399"/>
              <a:gd name="T15" fmla="*/ 292 h 400"/>
              <a:gd name="T16" fmla="*/ 328 w 399"/>
              <a:gd name="T17" fmla="*/ 390 h 400"/>
              <a:gd name="T18" fmla="*/ 363 w 399"/>
              <a:gd name="T19" fmla="*/ 390 h 400"/>
              <a:gd name="T20" fmla="*/ 389 w 399"/>
              <a:gd name="T21" fmla="*/ 364 h 400"/>
              <a:gd name="T22" fmla="*/ 381 w 399"/>
              <a:gd name="T23" fmla="*/ 336 h 400"/>
              <a:gd name="T24" fmla="*/ 44 w 399"/>
              <a:gd name="T25" fmla="*/ 151 h 400"/>
              <a:gd name="T26" fmla="*/ 44 w 399"/>
              <a:gd name="T27" fmla="*/ 151 h 400"/>
              <a:gd name="T28" fmla="*/ 151 w 399"/>
              <a:gd name="T29" fmla="*/ 44 h 400"/>
              <a:gd name="T30" fmla="*/ 266 w 399"/>
              <a:gd name="T31" fmla="*/ 159 h 400"/>
              <a:gd name="T32" fmla="*/ 160 w 399"/>
              <a:gd name="T33" fmla="*/ 266 h 400"/>
              <a:gd name="T34" fmla="*/ 44 w 399"/>
              <a:gd name="T35" fmla="*/ 15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9" h="40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5" name="Freeform 79"/>
          <p:cNvSpPr>
            <a:spLocks noChangeArrowheads="1"/>
          </p:cNvSpPr>
          <p:nvPr/>
        </p:nvSpPr>
        <p:spPr bwMode="auto">
          <a:xfrm>
            <a:off x="16742707" y="8733368"/>
            <a:ext cx="571353" cy="575733"/>
          </a:xfrm>
          <a:custGeom>
            <a:avLst/>
            <a:gdLst>
              <a:gd name="T0" fmla="*/ 239 w 479"/>
              <a:gd name="T1" fmla="*/ 0 h 479"/>
              <a:gd name="T2" fmla="*/ 239 w 479"/>
              <a:gd name="T3" fmla="*/ 0 h 479"/>
              <a:gd name="T4" fmla="*/ 0 w 479"/>
              <a:gd name="T5" fmla="*/ 239 h 479"/>
              <a:gd name="T6" fmla="*/ 239 w 479"/>
              <a:gd name="T7" fmla="*/ 478 h 479"/>
              <a:gd name="T8" fmla="*/ 478 w 479"/>
              <a:gd name="T9" fmla="*/ 239 h 479"/>
              <a:gd name="T10" fmla="*/ 239 w 479"/>
              <a:gd name="T11" fmla="*/ 0 h 479"/>
              <a:gd name="T12" fmla="*/ 443 w 479"/>
              <a:gd name="T13" fmla="*/ 239 h 479"/>
              <a:gd name="T14" fmla="*/ 443 w 479"/>
              <a:gd name="T15" fmla="*/ 239 h 479"/>
              <a:gd name="T16" fmla="*/ 399 w 479"/>
              <a:gd name="T17" fmla="*/ 363 h 479"/>
              <a:gd name="T18" fmla="*/ 390 w 479"/>
              <a:gd name="T19" fmla="*/ 328 h 479"/>
              <a:gd name="T20" fmla="*/ 399 w 479"/>
              <a:gd name="T21" fmla="*/ 257 h 479"/>
              <a:gd name="T22" fmla="*/ 372 w 479"/>
              <a:gd name="T23" fmla="*/ 204 h 479"/>
              <a:gd name="T24" fmla="*/ 319 w 479"/>
              <a:gd name="T25" fmla="*/ 178 h 479"/>
              <a:gd name="T26" fmla="*/ 346 w 479"/>
              <a:gd name="T27" fmla="*/ 88 h 479"/>
              <a:gd name="T28" fmla="*/ 293 w 479"/>
              <a:gd name="T29" fmla="*/ 62 h 479"/>
              <a:gd name="T30" fmla="*/ 301 w 479"/>
              <a:gd name="T31" fmla="*/ 53 h 479"/>
              <a:gd name="T32" fmla="*/ 443 w 479"/>
              <a:gd name="T33" fmla="*/ 239 h 479"/>
              <a:gd name="T34" fmla="*/ 212 w 479"/>
              <a:gd name="T35" fmla="*/ 44 h 479"/>
              <a:gd name="T36" fmla="*/ 212 w 479"/>
              <a:gd name="T37" fmla="*/ 44 h 479"/>
              <a:gd name="T38" fmla="*/ 186 w 479"/>
              <a:gd name="T39" fmla="*/ 62 h 479"/>
              <a:gd name="T40" fmla="*/ 150 w 479"/>
              <a:gd name="T41" fmla="*/ 88 h 479"/>
              <a:gd name="T42" fmla="*/ 115 w 479"/>
              <a:gd name="T43" fmla="*/ 133 h 479"/>
              <a:gd name="T44" fmla="*/ 133 w 479"/>
              <a:gd name="T45" fmla="*/ 159 h 479"/>
              <a:gd name="T46" fmla="*/ 177 w 479"/>
              <a:gd name="T47" fmla="*/ 159 h 479"/>
              <a:gd name="T48" fmla="*/ 248 w 479"/>
              <a:gd name="T49" fmla="*/ 239 h 479"/>
              <a:gd name="T50" fmla="*/ 186 w 479"/>
              <a:gd name="T51" fmla="*/ 292 h 479"/>
              <a:gd name="T52" fmla="*/ 177 w 479"/>
              <a:gd name="T53" fmla="*/ 337 h 479"/>
              <a:gd name="T54" fmla="*/ 177 w 479"/>
              <a:gd name="T55" fmla="*/ 390 h 479"/>
              <a:gd name="T56" fmla="*/ 133 w 479"/>
              <a:gd name="T57" fmla="*/ 345 h 479"/>
              <a:gd name="T58" fmla="*/ 124 w 479"/>
              <a:gd name="T59" fmla="*/ 284 h 479"/>
              <a:gd name="T60" fmla="*/ 88 w 479"/>
              <a:gd name="T61" fmla="*/ 239 h 479"/>
              <a:gd name="T62" fmla="*/ 106 w 479"/>
              <a:gd name="T63" fmla="*/ 186 h 479"/>
              <a:gd name="T64" fmla="*/ 53 w 479"/>
              <a:gd name="T65" fmla="*/ 169 h 479"/>
              <a:gd name="T66" fmla="*/ 212 w 479"/>
              <a:gd name="T67" fmla="*/ 44 h 479"/>
              <a:gd name="T68" fmla="*/ 177 w 479"/>
              <a:gd name="T69" fmla="*/ 434 h 479"/>
              <a:gd name="T70" fmla="*/ 177 w 479"/>
              <a:gd name="T71" fmla="*/ 434 h 479"/>
              <a:gd name="T72" fmla="*/ 204 w 479"/>
              <a:gd name="T73" fmla="*/ 416 h 479"/>
              <a:gd name="T74" fmla="*/ 239 w 479"/>
              <a:gd name="T75" fmla="*/ 407 h 479"/>
              <a:gd name="T76" fmla="*/ 293 w 479"/>
              <a:gd name="T77" fmla="*/ 390 h 479"/>
              <a:gd name="T78" fmla="*/ 354 w 479"/>
              <a:gd name="T79" fmla="*/ 407 h 479"/>
              <a:gd name="T80" fmla="*/ 239 w 479"/>
              <a:gd name="T81" fmla="*/ 443 h 479"/>
              <a:gd name="T82" fmla="*/ 177 w 479"/>
              <a:gd name="T83" fmla="*/ 43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6" name="Freeform 80"/>
          <p:cNvSpPr>
            <a:spLocks noChangeArrowheads="1"/>
          </p:cNvSpPr>
          <p:nvPr/>
        </p:nvSpPr>
        <p:spPr bwMode="auto">
          <a:xfrm>
            <a:off x="17919266" y="8839201"/>
            <a:ext cx="592512" cy="364067"/>
          </a:xfrm>
          <a:custGeom>
            <a:avLst/>
            <a:gdLst>
              <a:gd name="T0" fmla="*/ 462 w 498"/>
              <a:gd name="T1" fmla="*/ 0 h 303"/>
              <a:gd name="T2" fmla="*/ 0 w 498"/>
              <a:gd name="T3" fmla="*/ 36 h 303"/>
              <a:gd name="T4" fmla="*/ 36 w 498"/>
              <a:gd name="T5" fmla="*/ 302 h 303"/>
              <a:gd name="T6" fmla="*/ 497 w 498"/>
              <a:gd name="T7" fmla="*/ 266 h 303"/>
              <a:gd name="T8" fmla="*/ 462 w 498"/>
              <a:gd name="T9" fmla="*/ 0 h 303"/>
              <a:gd name="T10" fmla="*/ 275 w 498"/>
              <a:gd name="T11" fmla="*/ 54 h 303"/>
              <a:gd name="T12" fmla="*/ 319 w 498"/>
              <a:gd name="T13" fmla="*/ 107 h 303"/>
              <a:gd name="T14" fmla="*/ 275 w 498"/>
              <a:gd name="T15" fmla="*/ 54 h 303"/>
              <a:gd name="T16" fmla="*/ 346 w 498"/>
              <a:gd name="T17" fmla="*/ 125 h 303"/>
              <a:gd name="T18" fmla="*/ 302 w 498"/>
              <a:gd name="T19" fmla="*/ 178 h 303"/>
              <a:gd name="T20" fmla="*/ 346 w 498"/>
              <a:gd name="T21" fmla="*/ 125 h 303"/>
              <a:gd name="T22" fmla="*/ 195 w 498"/>
              <a:gd name="T23" fmla="*/ 54 h 303"/>
              <a:gd name="T24" fmla="*/ 249 w 498"/>
              <a:gd name="T25" fmla="*/ 107 h 303"/>
              <a:gd name="T26" fmla="*/ 195 w 498"/>
              <a:gd name="T27" fmla="*/ 54 h 303"/>
              <a:gd name="T28" fmla="*/ 275 w 498"/>
              <a:gd name="T29" fmla="*/ 125 h 303"/>
              <a:gd name="T30" fmla="*/ 222 w 498"/>
              <a:gd name="T31" fmla="*/ 178 h 303"/>
              <a:gd name="T32" fmla="*/ 275 w 498"/>
              <a:gd name="T33" fmla="*/ 125 h 303"/>
              <a:gd name="T34" fmla="*/ 124 w 498"/>
              <a:gd name="T35" fmla="*/ 54 h 303"/>
              <a:gd name="T36" fmla="*/ 178 w 498"/>
              <a:gd name="T37" fmla="*/ 107 h 303"/>
              <a:gd name="T38" fmla="*/ 124 w 498"/>
              <a:gd name="T39" fmla="*/ 54 h 303"/>
              <a:gd name="T40" fmla="*/ 195 w 498"/>
              <a:gd name="T41" fmla="*/ 125 h 303"/>
              <a:gd name="T42" fmla="*/ 151 w 498"/>
              <a:gd name="T43" fmla="*/ 178 h 303"/>
              <a:gd name="T44" fmla="*/ 195 w 498"/>
              <a:gd name="T45" fmla="*/ 125 h 303"/>
              <a:gd name="T46" fmla="*/ 54 w 498"/>
              <a:gd name="T47" fmla="*/ 54 h 303"/>
              <a:gd name="T48" fmla="*/ 98 w 498"/>
              <a:gd name="T49" fmla="*/ 107 h 303"/>
              <a:gd name="T50" fmla="*/ 54 w 498"/>
              <a:gd name="T51" fmla="*/ 54 h 303"/>
              <a:gd name="T52" fmla="*/ 124 w 498"/>
              <a:gd name="T53" fmla="*/ 125 h 303"/>
              <a:gd name="T54" fmla="*/ 71 w 498"/>
              <a:gd name="T55" fmla="*/ 178 h 303"/>
              <a:gd name="T56" fmla="*/ 124 w 498"/>
              <a:gd name="T57" fmla="*/ 125 h 303"/>
              <a:gd name="T58" fmla="*/ 98 w 498"/>
              <a:gd name="T59" fmla="*/ 249 h 303"/>
              <a:gd name="T60" fmla="*/ 54 w 498"/>
              <a:gd name="T61" fmla="*/ 204 h 303"/>
              <a:gd name="T62" fmla="*/ 98 w 498"/>
              <a:gd name="T63" fmla="*/ 249 h 303"/>
              <a:gd name="T64" fmla="*/ 372 w 498"/>
              <a:gd name="T65" fmla="*/ 249 h 303"/>
              <a:gd name="T66" fmla="*/ 124 w 498"/>
              <a:gd name="T67" fmla="*/ 204 h 303"/>
              <a:gd name="T68" fmla="*/ 372 w 498"/>
              <a:gd name="T69" fmla="*/ 249 h 303"/>
              <a:gd name="T70" fmla="*/ 443 w 498"/>
              <a:gd name="T71" fmla="*/ 249 h 303"/>
              <a:gd name="T72" fmla="*/ 399 w 498"/>
              <a:gd name="T73" fmla="*/ 204 h 303"/>
              <a:gd name="T74" fmla="*/ 443 w 498"/>
              <a:gd name="T75" fmla="*/ 249 h 303"/>
              <a:gd name="T76" fmla="*/ 372 w 498"/>
              <a:gd name="T77" fmla="*/ 178 h 303"/>
              <a:gd name="T78" fmla="*/ 425 w 498"/>
              <a:gd name="T79" fmla="*/ 125 h 303"/>
              <a:gd name="T80" fmla="*/ 372 w 498"/>
              <a:gd name="T81" fmla="*/ 178 h 303"/>
              <a:gd name="T82" fmla="*/ 443 w 498"/>
              <a:gd name="T83" fmla="*/ 107 h 303"/>
              <a:gd name="T84" fmla="*/ 346 w 498"/>
              <a:gd name="T85" fmla="*/ 54 h 303"/>
              <a:gd name="T86" fmla="*/ 443 w 498"/>
              <a:gd name="T87" fmla="*/ 10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7" name="Freeform 81"/>
          <p:cNvSpPr>
            <a:spLocks noChangeArrowheads="1"/>
          </p:cNvSpPr>
          <p:nvPr/>
        </p:nvSpPr>
        <p:spPr bwMode="auto">
          <a:xfrm>
            <a:off x="1303527" y="9973733"/>
            <a:ext cx="596746" cy="478368"/>
          </a:xfrm>
          <a:custGeom>
            <a:avLst/>
            <a:gdLst>
              <a:gd name="T0" fmla="*/ 442 w 497"/>
              <a:gd name="T1" fmla="*/ 0 h 401"/>
              <a:gd name="T2" fmla="*/ 442 w 497"/>
              <a:gd name="T3" fmla="*/ 0 h 401"/>
              <a:gd name="T4" fmla="*/ 53 w 497"/>
              <a:gd name="T5" fmla="*/ 0 h 401"/>
              <a:gd name="T6" fmla="*/ 0 w 497"/>
              <a:gd name="T7" fmla="*/ 45 h 401"/>
              <a:gd name="T8" fmla="*/ 0 w 497"/>
              <a:gd name="T9" fmla="*/ 347 h 401"/>
              <a:gd name="T10" fmla="*/ 53 w 497"/>
              <a:gd name="T11" fmla="*/ 400 h 401"/>
              <a:gd name="T12" fmla="*/ 442 w 497"/>
              <a:gd name="T13" fmla="*/ 400 h 401"/>
              <a:gd name="T14" fmla="*/ 496 w 497"/>
              <a:gd name="T15" fmla="*/ 347 h 401"/>
              <a:gd name="T16" fmla="*/ 496 w 497"/>
              <a:gd name="T17" fmla="*/ 45 h 401"/>
              <a:gd name="T18" fmla="*/ 442 w 497"/>
              <a:gd name="T19" fmla="*/ 0 h 401"/>
              <a:gd name="T20" fmla="*/ 114 w 497"/>
              <a:gd name="T21" fmla="*/ 45 h 401"/>
              <a:gd name="T22" fmla="*/ 114 w 497"/>
              <a:gd name="T23" fmla="*/ 45 h 401"/>
              <a:gd name="T24" fmla="*/ 132 w 497"/>
              <a:gd name="T25" fmla="*/ 63 h 401"/>
              <a:gd name="T26" fmla="*/ 114 w 497"/>
              <a:gd name="T27" fmla="*/ 80 h 401"/>
              <a:gd name="T28" fmla="*/ 97 w 497"/>
              <a:gd name="T29" fmla="*/ 63 h 401"/>
              <a:gd name="T30" fmla="*/ 114 w 497"/>
              <a:gd name="T31" fmla="*/ 45 h 401"/>
              <a:gd name="T32" fmla="*/ 44 w 497"/>
              <a:gd name="T33" fmla="*/ 63 h 401"/>
              <a:gd name="T34" fmla="*/ 44 w 497"/>
              <a:gd name="T35" fmla="*/ 63 h 401"/>
              <a:gd name="T36" fmla="*/ 61 w 497"/>
              <a:gd name="T37" fmla="*/ 45 h 401"/>
              <a:gd name="T38" fmla="*/ 79 w 497"/>
              <a:gd name="T39" fmla="*/ 63 h 401"/>
              <a:gd name="T40" fmla="*/ 61 w 497"/>
              <a:gd name="T41" fmla="*/ 80 h 401"/>
              <a:gd name="T42" fmla="*/ 44 w 497"/>
              <a:gd name="T43" fmla="*/ 63 h 401"/>
              <a:gd name="T44" fmla="*/ 442 w 497"/>
              <a:gd name="T45" fmla="*/ 347 h 401"/>
              <a:gd name="T46" fmla="*/ 442 w 497"/>
              <a:gd name="T47" fmla="*/ 347 h 401"/>
              <a:gd name="T48" fmla="*/ 44 w 497"/>
              <a:gd name="T49" fmla="*/ 347 h 401"/>
              <a:gd name="T50" fmla="*/ 44 w 497"/>
              <a:gd name="T51" fmla="*/ 116 h 401"/>
              <a:gd name="T52" fmla="*/ 442 w 497"/>
              <a:gd name="T53" fmla="*/ 116 h 401"/>
              <a:gd name="T54" fmla="*/ 442 w 497"/>
              <a:gd name="T55" fmla="*/ 347 h 401"/>
              <a:gd name="T56" fmla="*/ 442 w 497"/>
              <a:gd name="T57" fmla="*/ 80 h 401"/>
              <a:gd name="T58" fmla="*/ 442 w 497"/>
              <a:gd name="T59" fmla="*/ 80 h 401"/>
              <a:gd name="T60" fmla="*/ 150 w 497"/>
              <a:gd name="T61" fmla="*/ 80 h 401"/>
              <a:gd name="T62" fmla="*/ 150 w 497"/>
              <a:gd name="T63" fmla="*/ 45 h 401"/>
              <a:gd name="T64" fmla="*/ 442 w 497"/>
              <a:gd name="T65" fmla="*/ 45 h 401"/>
              <a:gd name="T66" fmla="*/ 442 w 497"/>
              <a:gd name="T67" fmla="*/ 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01">
                <a:moveTo>
                  <a:pt x="442" y="0"/>
                </a:moveTo>
                <a:lnTo>
                  <a:pt x="442" y="0"/>
                </a:lnTo>
                <a:cubicBezTo>
                  <a:pt x="53" y="0"/>
                  <a:pt x="53" y="0"/>
                  <a:pt x="53" y="0"/>
                </a:cubicBezTo>
                <a:cubicBezTo>
                  <a:pt x="17" y="0"/>
                  <a:pt x="0" y="19"/>
                  <a:pt x="0" y="45"/>
                </a:cubicBezTo>
                <a:cubicBezTo>
                  <a:pt x="0" y="347"/>
                  <a:pt x="0" y="347"/>
                  <a:pt x="0" y="347"/>
                </a:cubicBezTo>
                <a:cubicBezTo>
                  <a:pt x="0" y="373"/>
                  <a:pt x="17" y="400"/>
                  <a:pt x="53" y="400"/>
                </a:cubicBezTo>
                <a:cubicBezTo>
                  <a:pt x="442" y="400"/>
                  <a:pt x="442" y="400"/>
                  <a:pt x="442" y="400"/>
                </a:cubicBezTo>
                <a:cubicBezTo>
                  <a:pt x="469" y="400"/>
                  <a:pt x="496" y="373"/>
                  <a:pt x="496" y="347"/>
                </a:cubicBezTo>
                <a:cubicBezTo>
                  <a:pt x="496" y="45"/>
                  <a:pt x="496" y="45"/>
                  <a:pt x="496" y="45"/>
                </a:cubicBezTo>
                <a:cubicBezTo>
                  <a:pt x="496" y="19"/>
                  <a:pt x="469" y="0"/>
                  <a:pt x="442" y="0"/>
                </a:cubicBezTo>
                <a:close/>
                <a:moveTo>
                  <a:pt x="114" y="45"/>
                </a:moveTo>
                <a:lnTo>
                  <a:pt x="114" y="45"/>
                </a:lnTo>
                <a:cubicBezTo>
                  <a:pt x="123" y="45"/>
                  <a:pt x="132" y="54"/>
                  <a:pt x="132" y="63"/>
                </a:cubicBezTo>
                <a:cubicBezTo>
                  <a:pt x="132" y="72"/>
                  <a:pt x="123" y="80"/>
                  <a:pt x="114" y="80"/>
                </a:cubicBezTo>
                <a:cubicBezTo>
                  <a:pt x="106" y="80"/>
                  <a:pt x="97" y="72"/>
                  <a:pt x="97" y="63"/>
                </a:cubicBezTo>
                <a:cubicBezTo>
                  <a:pt x="97" y="54"/>
                  <a:pt x="106" y="45"/>
                  <a:pt x="114" y="45"/>
                </a:cubicBezTo>
                <a:close/>
                <a:moveTo>
                  <a:pt x="44" y="63"/>
                </a:moveTo>
                <a:lnTo>
                  <a:pt x="44" y="63"/>
                </a:lnTo>
                <a:cubicBezTo>
                  <a:pt x="44" y="54"/>
                  <a:pt x="53" y="45"/>
                  <a:pt x="61" y="45"/>
                </a:cubicBezTo>
                <a:cubicBezTo>
                  <a:pt x="70" y="45"/>
                  <a:pt x="79" y="54"/>
                  <a:pt x="79" y="63"/>
                </a:cubicBezTo>
                <a:cubicBezTo>
                  <a:pt x="79" y="72"/>
                  <a:pt x="70" y="80"/>
                  <a:pt x="61" y="80"/>
                </a:cubicBezTo>
                <a:cubicBezTo>
                  <a:pt x="53" y="80"/>
                  <a:pt x="44" y="72"/>
                  <a:pt x="44" y="63"/>
                </a:cubicBezTo>
                <a:close/>
                <a:moveTo>
                  <a:pt x="442" y="347"/>
                </a:moveTo>
                <a:lnTo>
                  <a:pt x="442" y="347"/>
                </a:lnTo>
                <a:cubicBezTo>
                  <a:pt x="44" y="347"/>
                  <a:pt x="44" y="347"/>
                  <a:pt x="44" y="347"/>
                </a:cubicBezTo>
                <a:cubicBezTo>
                  <a:pt x="44" y="116"/>
                  <a:pt x="44" y="116"/>
                  <a:pt x="44" y="116"/>
                </a:cubicBezTo>
                <a:cubicBezTo>
                  <a:pt x="442" y="116"/>
                  <a:pt x="442" y="116"/>
                  <a:pt x="442" y="116"/>
                </a:cubicBezTo>
                <a:lnTo>
                  <a:pt x="442" y="347"/>
                </a:lnTo>
                <a:close/>
                <a:moveTo>
                  <a:pt x="442" y="80"/>
                </a:moveTo>
                <a:lnTo>
                  <a:pt x="442" y="80"/>
                </a:lnTo>
                <a:cubicBezTo>
                  <a:pt x="150" y="80"/>
                  <a:pt x="150" y="80"/>
                  <a:pt x="150" y="80"/>
                </a:cubicBezTo>
                <a:cubicBezTo>
                  <a:pt x="150" y="45"/>
                  <a:pt x="150" y="45"/>
                  <a:pt x="150" y="45"/>
                </a:cubicBezTo>
                <a:cubicBezTo>
                  <a:pt x="442" y="45"/>
                  <a:pt x="442" y="45"/>
                  <a:pt x="442" y="45"/>
                </a:cubicBezTo>
                <a:lnTo>
                  <a:pt x="442" y="8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8" name="Freeform 82"/>
          <p:cNvSpPr>
            <a:spLocks noChangeArrowheads="1"/>
          </p:cNvSpPr>
          <p:nvPr/>
        </p:nvSpPr>
        <p:spPr bwMode="auto">
          <a:xfrm>
            <a:off x="2488552" y="9939868"/>
            <a:ext cx="596746" cy="533400"/>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49" name="Freeform 83"/>
          <p:cNvSpPr>
            <a:spLocks noChangeArrowheads="1"/>
          </p:cNvSpPr>
          <p:nvPr/>
        </p:nvSpPr>
        <p:spPr bwMode="auto">
          <a:xfrm>
            <a:off x="8506784" y="10003369"/>
            <a:ext cx="427457" cy="414867"/>
          </a:xfrm>
          <a:custGeom>
            <a:avLst/>
            <a:gdLst>
              <a:gd name="T0" fmla="*/ 177 w 356"/>
              <a:gd name="T1" fmla="*/ 89 h 347"/>
              <a:gd name="T2" fmla="*/ 177 w 356"/>
              <a:gd name="T3" fmla="*/ 89 h 347"/>
              <a:gd name="T4" fmla="*/ 98 w 356"/>
              <a:gd name="T5" fmla="*/ 169 h 347"/>
              <a:gd name="T6" fmla="*/ 177 w 356"/>
              <a:gd name="T7" fmla="*/ 248 h 347"/>
              <a:gd name="T8" fmla="*/ 257 w 356"/>
              <a:gd name="T9" fmla="*/ 169 h 347"/>
              <a:gd name="T10" fmla="*/ 177 w 356"/>
              <a:gd name="T11" fmla="*/ 89 h 347"/>
              <a:gd name="T12" fmla="*/ 177 w 356"/>
              <a:gd name="T13" fmla="*/ 222 h 347"/>
              <a:gd name="T14" fmla="*/ 177 w 356"/>
              <a:gd name="T15" fmla="*/ 222 h 347"/>
              <a:gd name="T16" fmla="*/ 124 w 356"/>
              <a:gd name="T17" fmla="*/ 169 h 347"/>
              <a:gd name="T18" fmla="*/ 177 w 356"/>
              <a:gd name="T19" fmla="*/ 124 h 347"/>
              <a:gd name="T20" fmla="*/ 230 w 356"/>
              <a:gd name="T21" fmla="*/ 169 h 347"/>
              <a:gd name="T22" fmla="*/ 177 w 356"/>
              <a:gd name="T23" fmla="*/ 222 h 347"/>
              <a:gd name="T24" fmla="*/ 26 w 356"/>
              <a:gd name="T25" fmla="*/ 151 h 347"/>
              <a:gd name="T26" fmla="*/ 26 w 356"/>
              <a:gd name="T27" fmla="*/ 151 h 347"/>
              <a:gd name="T28" fmla="*/ 0 w 356"/>
              <a:gd name="T29" fmla="*/ 169 h 347"/>
              <a:gd name="T30" fmla="*/ 26 w 356"/>
              <a:gd name="T31" fmla="*/ 195 h 347"/>
              <a:gd name="T32" fmla="*/ 53 w 356"/>
              <a:gd name="T33" fmla="*/ 169 h 347"/>
              <a:gd name="T34" fmla="*/ 26 w 356"/>
              <a:gd name="T35" fmla="*/ 151 h 347"/>
              <a:gd name="T36" fmla="*/ 301 w 356"/>
              <a:gd name="T37" fmla="*/ 53 h 347"/>
              <a:gd name="T38" fmla="*/ 301 w 356"/>
              <a:gd name="T39" fmla="*/ 53 h 347"/>
              <a:gd name="T40" fmla="*/ 266 w 356"/>
              <a:gd name="T41" fmla="*/ 53 h 347"/>
              <a:gd name="T42" fmla="*/ 266 w 356"/>
              <a:gd name="T43" fmla="*/ 89 h 347"/>
              <a:gd name="T44" fmla="*/ 292 w 356"/>
              <a:gd name="T45" fmla="*/ 80 h 347"/>
              <a:gd name="T46" fmla="*/ 301 w 356"/>
              <a:gd name="T47" fmla="*/ 53 h 347"/>
              <a:gd name="T48" fmla="*/ 328 w 356"/>
              <a:gd name="T49" fmla="*/ 151 h 347"/>
              <a:gd name="T50" fmla="*/ 328 w 356"/>
              <a:gd name="T51" fmla="*/ 151 h 347"/>
              <a:gd name="T52" fmla="*/ 301 w 356"/>
              <a:gd name="T53" fmla="*/ 169 h 347"/>
              <a:gd name="T54" fmla="*/ 328 w 356"/>
              <a:gd name="T55" fmla="*/ 195 h 347"/>
              <a:gd name="T56" fmla="*/ 355 w 356"/>
              <a:gd name="T57" fmla="*/ 169 h 347"/>
              <a:gd name="T58" fmla="*/ 328 w 356"/>
              <a:gd name="T59" fmla="*/ 151 h 347"/>
              <a:gd name="T60" fmla="*/ 177 w 356"/>
              <a:gd name="T61" fmla="*/ 292 h 347"/>
              <a:gd name="T62" fmla="*/ 177 w 356"/>
              <a:gd name="T63" fmla="*/ 292 h 347"/>
              <a:gd name="T64" fmla="*/ 159 w 356"/>
              <a:gd name="T65" fmla="*/ 320 h 347"/>
              <a:gd name="T66" fmla="*/ 177 w 356"/>
              <a:gd name="T67" fmla="*/ 346 h 347"/>
              <a:gd name="T68" fmla="*/ 195 w 356"/>
              <a:gd name="T69" fmla="*/ 320 h 347"/>
              <a:gd name="T70" fmla="*/ 177 w 356"/>
              <a:gd name="T71" fmla="*/ 292 h 347"/>
              <a:gd name="T72" fmla="*/ 61 w 356"/>
              <a:gd name="T73" fmla="*/ 266 h 347"/>
              <a:gd name="T74" fmla="*/ 61 w 356"/>
              <a:gd name="T75" fmla="*/ 266 h 347"/>
              <a:gd name="T76" fmla="*/ 53 w 356"/>
              <a:gd name="T77" fmla="*/ 292 h 347"/>
              <a:gd name="T78" fmla="*/ 89 w 356"/>
              <a:gd name="T79" fmla="*/ 292 h 347"/>
              <a:gd name="T80" fmla="*/ 89 w 356"/>
              <a:gd name="T81" fmla="*/ 257 h 347"/>
              <a:gd name="T82" fmla="*/ 61 w 356"/>
              <a:gd name="T83" fmla="*/ 266 h 347"/>
              <a:gd name="T84" fmla="*/ 53 w 356"/>
              <a:gd name="T85" fmla="*/ 53 h 347"/>
              <a:gd name="T86" fmla="*/ 53 w 356"/>
              <a:gd name="T87" fmla="*/ 53 h 347"/>
              <a:gd name="T88" fmla="*/ 53 w 356"/>
              <a:gd name="T89" fmla="*/ 80 h 347"/>
              <a:gd name="T90" fmla="*/ 89 w 356"/>
              <a:gd name="T91" fmla="*/ 89 h 347"/>
              <a:gd name="T92" fmla="*/ 89 w 356"/>
              <a:gd name="T93" fmla="*/ 53 h 347"/>
              <a:gd name="T94" fmla="*/ 53 w 356"/>
              <a:gd name="T95" fmla="*/ 53 h 347"/>
              <a:gd name="T96" fmla="*/ 266 w 356"/>
              <a:gd name="T97" fmla="*/ 292 h 347"/>
              <a:gd name="T98" fmla="*/ 266 w 356"/>
              <a:gd name="T99" fmla="*/ 292 h 347"/>
              <a:gd name="T100" fmla="*/ 301 w 356"/>
              <a:gd name="T101" fmla="*/ 292 h 347"/>
              <a:gd name="T102" fmla="*/ 292 w 356"/>
              <a:gd name="T103" fmla="*/ 266 h 347"/>
              <a:gd name="T104" fmla="*/ 266 w 356"/>
              <a:gd name="T105" fmla="*/ 257 h 347"/>
              <a:gd name="T106" fmla="*/ 266 w 356"/>
              <a:gd name="T107" fmla="*/ 292 h 347"/>
              <a:gd name="T108" fmla="*/ 177 w 356"/>
              <a:gd name="T109" fmla="*/ 45 h 347"/>
              <a:gd name="T110" fmla="*/ 177 w 356"/>
              <a:gd name="T111" fmla="*/ 45 h 347"/>
              <a:gd name="T112" fmla="*/ 195 w 356"/>
              <a:gd name="T113" fmla="*/ 18 h 347"/>
              <a:gd name="T114" fmla="*/ 177 w 356"/>
              <a:gd name="T115" fmla="*/ 0 h 347"/>
              <a:gd name="T116" fmla="*/ 159 w 356"/>
              <a:gd name="T117" fmla="*/ 18 h 347"/>
              <a:gd name="T118" fmla="*/ 177 w 356"/>
              <a:gd name="T119" fmla="*/ 4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6" h="347">
                <a:moveTo>
                  <a:pt x="177" y="89"/>
                </a:moveTo>
                <a:lnTo>
                  <a:pt x="177" y="89"/>
                </a:lnTo>
                <a:cubicBezTo>
                  <a:pt x="133" y="89"/>
                  <a:pt x="98" y="124"/>
                  <a:pt x="98" y="169"/>
                </a:cubicBezTo>
                <a:cubicBezTo>
                  <a:pt x="98" y="213"/>
                  <a:pt x="133" y="248"/>
                  <a:pt x="177" y="248"/>
                </a:cubicBezTo>
                <a:cubicBezTo>
                  <a:pt x="221" y="248"/>
                  <a:pt x="257" y="213"/>
                  <a:pt x="257" y="169"/>
                </a:cubicBezTo>
                <a:cubicBezTo>
                  <a:pt x="257" y="124"/>
                  <a:pt x="221" y="89"/>
                  <a:pt x="177" y="89"/>
                </a:cubicBezTo>
                <a:close/>
                <a:moveTo>
                  <a:pt x="177" y="222"/>
                </a:moveTo>
                <a:lnTo>
                  <a:pt x="177" y="222"/>
                </a:lnTo>
                <a:cubicBezTo>
                  <a:pt x="151" y="222"/>
                  <a:pt x="124" y="195"/>
                  <a:pt x="124" y="169"/>
                </a:cubicBezTo>
                <a:cubicBezTo>
                  <a:pt x="124" y="142"/>
                  <a:pt x="151" y="124"/>
                  <a:pt x="177" y="124"/>
                </a:cubicBezTo>
                <a:cubicBezTo>
                  <a:pt x="204" y="124"/>
                  <a:pt x="230" y="142"/>
                  <a:pt x="230" y="169"/>
                </a:cubicBezTo>
                <a:cubicBezTo>
                  <a:pt x="230" y="195"/>
                  <a:pt x="204" y="222"/>
                  <a:pt x="177" y="222"/>
                </a:cubicBezTo>
                <a:close/>
                <a:moveTo>
                  <a:pt x="26" y="151"/>
                </a:moveTo>
                <a:lnTo>
                  <a:pt x="26" y="151"/>
                </a:lnTo>
                <a:cubicBezTo>
                  <a:pt x="17" y="151"/>
                  <a:pt x="0" y="160"/>
                  <a:pt x="0" y="169"/>
                </a:cubicBezTo>
                <a:cubicBezTo>
                  <a:pt x="0" y="186"/>
                  <a:pt x="17" y="195"/>
                  <a:pt x="26" y="195"/>
                </a:cubicBezTo>
                <a:cubicBezTo>
                  <a:pt x="45" y="195"/>
                  <a:pt x="53" y="186"/>
                  <a:pt x="53" y="169"/>
                </a:cubicBezTo>
                <a:cubicBezTo>
                  <a:pt x="53" y="160"/>
                  <a:pt x="45" y="151"/>
                  <a:pt x="26" y="151"/>
                </a:cubicBezTo>
                <a:close/>
                <a:moveTo>
                  <a:pt x="301" y="53"/>
                </a:moveTo>
                <a:lnTo>
                  <a:pt x="301" y="53"/>
                </a:lnTo>
                <a:cubicBezTo>
                  <a:pt x="292" y="45"/>
                  <a:pt x="274" y="45"/>
                  <a:pt x="266" y="53"/>
                </a:cubicBezTo>
                <a:cubicBezTo>
                  <a:pt x="257" y="63"/>
                  <a:pt x="257" y="80"/>
                  <a:pt x="266" y="89"/>
                </a:cubicBezTo>
                <a:cubicBezTo>
                  <a:pt x="274" y="89"/>
                  <a:pt x="283" y="89"/>
                  <a:pt x="292" y="80"/>
                </a:cubicBezTo>
                <a:cubicBezTo>
                  <a:pt x="301" y="71"/>
                  <a:pt x="310" y="53"/>
                  <a:pt x="301" y="53"/>
                </a:cubicBezTo>
                <a:close/>
                <a:moveTo>
                  <a:pt x="328" y="151"/>
                </a:moveTo>
                <a:lnTo>
                  <a:pt x="328" y="151"/>
                </a:lnTo>
                <a:cubicBezTo>
                  <a:pt x="310" y="151"/>
                  <a:pt x="301" y="160"/>
                  <a:pt x="301" y="169"/>
                </a:cubicBezTo>
                <a:cubicBezTo>
                  <a:pt x="301" y="186"/>
                  <a:pt x="310" y="195"/>
                  <a:pt x="328" y="195"/>
                </a:cubicBezTo>
                <a:cubicBezTo>
                  <a:pt x="336" y="195"/>
                  <a:pt x="355" y="186"/>
                  <a:pt x="355" y="169"/>
                </a:cubicBezTo>
                <a:cubicBezTo>
                  <a:pt x="355" y="160"/>
                  <a:pt x="336" y="151"/>
                  <a:pt x="328" y="151"/>
                </a:cubicBezTo>
                <a:close/>
                <a:moveTo>
                  <a:pt x="177" y="292"/>
                </a:moveTo>
                <a:lnTo>
                  <a:pt x="177" y="292"/>
                </a:lnTo>
                <a:cubicBezTo>
                  <a:pt x="168" y="292"/>
                  <a:pt x="159" y="311"/>
                  <a:pt x="159" y="320"/>
                </a:cubicBezTo>
                <a:cubicBezTo>
                  <a:pt x="159" y="337"/>
                  <a:pt x="168" y="346"/>
                  <a:pt x="177" y="346"/>
                </a:cubicBezTo>
                <a:cubicBezTo>
                  <a:pt x="186" y="346"/>
                  <a:pt x="195" y="337"/>
                  <a:pt x="195" y="320"/>
                </a:cubicBezTo>
                <a:cubicBezTo>
                  <a:pt x="195" y="311"/>
                  <a:pt x="186" y="292"/>
                  <a:pt x="177" y="292"/>
                </a:cubicBezTo>
                <a:close/>
                <a:moveTo>
                  <a:pt x="61" y="266"/>
                </a:moveTo>
                <a:lnTo>
                  <a:pt x="61" y="266"/>
                </a:lnTo>
                <a:cubicBezTo>
                  <a:pt x="53" y="275"/>
                  <a:pt x="45" y="284"/>
                  <a:pt x="53" y="292"/>
                </a:cubicBezTo>
                <a:cubicBezTo>
                  <a:pt x="61" y="301"/>
                  <a:pt x="80" y="301"/>
                  <a:pt x="89" y="292"/>
                </a:cubicBezTo>
                <a:cubicBezTo>
                  <a:pt x="98" y="284"/>
                  <a:pt x="98" y="266"/>
                  <a:pt x="89" y="257"/>
                </a:cubicBezTo>
                <a:cubicBezTo>
                  <a:pt x="80" y="248"/>
                  <a:pt x="71" y="257"/>
                  <a:pt x="61" y="266"/>
                </a:cubicBezTo>
                <a:close/>
                <a:moveTo>
                  <a:pt x="53" y="53"/>
                </a:moveTo>
                <a:lnTo>
                  <a:pt x="53" y="53"/>
                </a:lnTo>
                <a:cubicBezTo>
                  <a:pt x="45" y="63"/>
                  <a:pt x="45" y="71"/>
                  <a:pt x="53" y="80"/>
                </a:cubicBezTo>
                <a:cubicBezTo>
                  <a:pt x="71" y="89"/>
                  <a:pt x="80" y="98"/>
                  <a:pt x="89" y="89"/>
                </a:cubicBezTo>
                <a:cubicBezTo>
                  <a:pt x="98" y="80"/>
                  <a:pt x="98" y="63"/>
                  <a:pt x="89" y="53"/>
                </a:cubicBezTo>
                <a:cubicBezTo>
                  <a:pt x="80" y="45"/>
                  <a:pt x="61" y="45"/>
                  <a:pt x="53" y="53"/>
                </a:cubicBezTo>
                <a:close/>
                <a:moveTo>
                  <a:pt x="266" y="292"/>
                </a:moveTo>
                <a:lnTo>
                  <a:pt x="266" y="292"/>
                </a:lnTo>
                <a:cubicBezTo>
                  <a:pt x="274" y="301"/>
                  <a:pt x="292" y="301"/>
                  <a:pt x="301" y="292"/>
                </a:cubicBezTo>
                <a:cubicBezTo>
                  <a:pt x="310" y="284"/>
                  <a:pt x="310" y="275"/>
                  <a:pt x="292" y="266"/>
                </a:cubicBezTo>
                <a:cubicBezTo>
                  <a:pt x="283" y="257"/>
                  <a:pt x="274" y="248"/>
                  <a:pt x="266" y="257"/>
                </a:cubicBezTo>
                <a:cubicBezTo>
                  <a:pt x="257" y="266"/>
                  <a:pt x="257" y="284"/>
                  <a:pt x="266" y="292"/>
                </a:cubicBezTo>
                <a:close/>
                <a:moveTo>
                  <a:pt x="177" y="45"/>
                </a:moveTo>
                <a:lnTo>
                  <a:pt x="177" y="45"/>
                </a:lnTo>
                <a:cubicBezTo>
                  <a:pt x="186" y="45"/>
                  <a:pt x="195" y="36"/>
                  <a:pt x="195" y="18"/>
                </a:cubicBezTo>
                <a:cubicBezTo>
                  <a:pt x="195" y="9"/>
                  <a:pt x="186" y="0"/>
                  <a:pt x="177" y="0"/>
                </a:cubicBezTo>
                <a:cubicBezTo>
                  <a:pt x="168" y="0"/>
                  <a:pt x="159" y="9"/>
                  <a:pt x="159" y="18"/>
                </a:cubicBezTo>
                <a:cubicBezTo>
                  <a:pt x="159" y="36"/>
                  <a:pt x="168" y="45"/>
                  <a:pt x="177" y="4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0" name="Freeform 84"/>
          <p:cNvSpPr>
            <a:spLocks noChangeArrowheads="1"/>
          </p:cNvSpPr>
          <p:nvPr/>
        </p:nvSpPr>
        <p:spPr bwMode="auto">
          <a:xfrm>
            <a:off x="9611398" y="9910235"/>
            <a:ext cx="592512" cy="592667"/>
          </a:xfrm>
          <a:custGeom>
            <a:avLst/>
            <a:gdLst>
              <a:gd name="T0" fmla="*/ 469 w 497"/>
              <a:gd name="T1" fmla="*/ 231 h 498"/>
              <a:gd name="T2" fmla="*/ 425 w 497"/>
              <a:gd name="T3" fmla="*/ 249 h 498"/>
              <a:gd name="T4" fmla="*/ 469 w 497"/>
              <a:gd name="T5" fmla="*/ 275 h 498"/>
              <a:gd name="T6" fmla="*/ 469 w 497"/>
              <a:gd name="T7" fmla="*/ 231 h 498"/>
              <a:gd name="T8" fmla="*/ 247 w 497"/>
              <a:gd name="T9" fmla="*/ 116 h 498"/>
              <a:gd name="T10" fmla="*/ 247 w 497"/>
              <a:gd name="T11" fmla="*/ 391 h 498"/>
              <a:gd name="T12" fmla="*/ 247 w 497"/>
              <a:gd name="T13" fmla="*/ 116 h 498"/>
              <a:gd name="T14" fmla="*/ 247 w 497"/>
              <a:gd name="T15" fmla="*/ 346 h 498"/>
              <a:gd name="T16" fmla="*/ 247 w 497"/>
              <a:gd name="T17" fmla="*/ 151 h 498"/>
              <a:gd name="T18" fmla="*/ 247 w 497"/>
              <a:gd name="T19" fmla="*/ 346 h 498"/>
              <a:gd name="T20" fmla="*/ 71 w 497"/>
              <a:gd name="T21" fmla="*/ 249 h 498"/>
              <a:gd name="T22" fmla="*/ 26 w 497"/>
              <a:gd name="T23" fmla="*/ 231 h 498"/>
              <a:gd name="T24" fmla="*/ 26 w 497"/>
              <a:gd name="T25" fmla="*/ 275 h 498"/>
              <a:gd name="T26" fmla="*/ 71 w 497"/>
              <a:gd name="T27" fmla="*/ 249 h 498"/>
              <a:gd name="T28" fmla="*/ 247 w 497"/>
              <a:gd name="T29" fmla="*/ 80 h 498"/>
              <a:gd name="T30" fmla="*/ 265 w 497"/>
              <a:gd name="T31" fmla="*/ 27 h 498"/>
              <a:gd name="T32" fmla="*/ 230 w 497"/>
              <a:gd name="T33" fmla="*/ 27 h 498"/>
              <a:gd name="T34" fmla="*/ 247 w 497"/>
              <a:gd name="T35" fmla="*/ 80 h 498"/>
              <a:gd name="T36" fmla="*/ 247 w 497"/>
              <a:gd name="T37" fmla="*/ 426 h 498"/>
              <a:gd name="T38" fmla="*/ 230 w 497"/>
              <a:gd name="T39" fmla="*/ 470 h 498"/>
              <a:gd name="T40" fmla="*/ 265 w 497"/>
              <a:gd name="T41" fmla="*/ 470 h 498"/>
              <a:gd name="T42" fmla="*/ 247 w 497"/>
              <a:gd name="T43" fmla="*/ 426 h 498"/>
              <a:gd name="T44" fmla="*/ 434 w 497"/>
              <a:gd name="T45" fmla="*/ 98 h 498"/>
              <a:gd name="T46" fmla="*/ 398 w 497"/>
              <a:gd name="T47" fmla="*/ 72 h 498"/>
              <a:gd name="T48" fmla="*/ 380 w 497"/>
              <a:gd name="T49" fmla="*/ 116 h 498"/>
              <a:gd name="T50" fmla="*/ 434 w 497"/>
              <a:gd name="T51" fmla="*/ 98 h 498"/>
              <a:gd name="T52" fmla="*/ 79 w 497"/>
              <a:gd name="T53" fmla="*/ 391 h 498"/>
              <a:gd name="T54" fmla="*/ 61 w 497"/>
              <a:gd name="T55" fmla="*/ 435 h 498"/>
              <a:gd name="T56" fmla="*/ 106 w 497"/>
              <a:gd name="T57" fmla="*/ 417 h 498"/>
              <a:gd name="T58" fmla="*/ 79 w 497"/>
              <a:gd name="T59" fmla="*/ 391 h 498"/>
              <a:gd name="T60" fmla="*/ 97 w 497"/>
              <a:gd name="T61" fmla="*/ 72 h 498"/>
              <a:gd name="T62" fmla="*/ 61 w 497"/>
              <a:gd name="T63" fmla="*/ 98 h 498"/>
              <a:gd name="T64" fmla="*/ 115 w 497"/>
              <a:gd name="T65" fmla="*/ 116 h 498"/>
              <a:gd name="T66" fmla="*/ 97 w 497"/>
              <a:gd name="T67" fmla="*/ 72 h 498"/>
              <a:gd name="T68" fmla="*/ 380 w 497"/>
              <a:gd name="T69" fmla="*/ 417 h 498"/>
              <a:gd name="T70" fmla="*/ 434 w 497"/>
              <a:gd name="T71" fmla="*/ 435 h 498"/>
              <a:gd name="T72" fmla="*/ 416 w 497"/>
              <a:gd name="T73" fmla="*/ 391 h 498"/>
              <a:gd name="T74" fmla="*/ 380 w 497"/>
              <a:gd name="T75" fmla="*/ 41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98">
                <a:moveTo>
                  <a:pt x="469" y="231"/>
                </a:moveTo>
                <a:lnTo>
                  <a:pt x="469" y="231"/>
                </a:lnTo>
                <a:cubicBezTo>
                  <a:pt x="469" y="231"/>
                  <a:pt x="451" y="231"/>
                  <a:pt x="443" y="231"/>
                </a:cubicBezTo>
                <a:cubicBezTo>
                  <a:pt x="434" y="231"/>
                  <a:pt x="425" y="240"/>
                  <a:pt x="425" y="249"/>
                </a:cubicBezTo>
                <a:cubicBezTo>
                  <a:pt x="425" y="266"/>
                  <a:pt x="434" y="275"/>
                  <a:pt x="443" y="275"/>
                </a:cubicBezTo>
                <a:cubicBezTo>
                  <a:pt x="451" y="275"/>
                  <a:pt x="469" y="275"/>
                  <a:pt x="469" y="275"/>
                </a:cubicBezTo>
                <a:cubicBezTo>
                  <a:pt x="487" y="275"/>
                  <a:pt x="496" y="266"/>
                  <a:pt x="496" y="249"/>
                </a:cubicBezTo>
                <a:cubicBezTo>
                  <a:pt x="496" y="240"/>
                  <a:pt x="487" y="231"/>
                  <a:pt x="469" y="231"/>
                </a:cubicBezTo>
                <a:close/>
                <a:moveTo>
                  <a:pt x="247" y="116"/>
                </a:moveTo>
                <a:lnTo>
                  <a:pt x="247" y="116"/>
                </a:lnTo>
                <a:cubicBezTo>
                  <a:pt x="168" y="116"/>
                  <a:pt x="115" y="178"/>
                  <a:pt x="115" y="249"/>
                </a:cubicBezTo>
                <a:cubicBezTo>
                  <a:pt x="115" y="328"/>
                  <a:pt x="168" y="391"/>
                  <a:pt x="247" y="391"/>
                </a:cubicBezTo>
                <a:cubicBezTo>
                  <a:pt x="327" y="391"/>
                  <a:pt x="380" y="328"/>
                  <a:pt x="380" y="249"/>
                </a:cubicBezTo>
                <a:cubicBezTo>
                  <a:pt x="380" y="178"/>
                  <a:pt x="327" y="116"/>
                  <a:pt x="247" y="116"/>
                </a:cubicBezTo>
                <a:close/>
                <a:moveTo>
                  <a:pt x="247" y="346"/>
                </a:moveTo>
                <a:lnTo>
                  <a:pt x="247" y="346"/>
                </a:lnTo>
                <a:cubicBezTo>
                  <a:pt x="194" y="346"/>
                  <a:pt x="150" y="302"/>
                  <a:pt x="150" y="249"/>
                </a:cubicBezTo>
                <a:cubicBezTo>
                  <a:pt x="150" y="196"/>
                  <a:pt x="194" y="151"/>
                  <a:pt x="247" y="151"/>
                </a:cubicBezTo>
                <a:cubicBezTo>
                  <a:pt x="300" y="151"/>
                  <a:pt x="345" y="196"/>
                  <a:pt x="345" y="249"/>
                </a:cubicBezTo>
                <a:cubicBezTo>
                  <a:pt x="345" y="302"/>
                  <a:pt x="300" y="346"/>
                  <a:pt x="247" y="346"/>
                </a:cubicBezTo>
                <a:close/>
                <a:moveTo>
                  <a:pt x="71" y="249"/>
                </a:moveTo>
                <a:lnTo>
                  <a:pt x="71" y="249"/>
                </a:lnTo>
                <a:cubicBezTo>
                  <a:pt x="71" y="240"/>
                  <a:pt x="61" y="231"/>
                  <a:pt x="53" y="231"/>
                </a:cubicBezTo>
                <a:cubicBezTo>
                  <a:pt x="44" y="231"/>
                  <a:pt x="26" y="231"/>
                  <a:pt x="26" y="231"/>
                </a:cubicBezTo>
                <a:cubicBezTo>
                  <a:pt x="8" y="231"/>
                  <a:pt x="0" y="240"/>
                  <a:pt x="0" y="249"/>
                </a:cubicBezTo>
                <a:cubicBezTo>
                  <a:pt x="0" y="266"/>
                  <a:pt x="8" y="275"/>
                  <a:pt x="26" y="275"/>
                </a:cubicBezTo>
                <a:cubicBezTo>
                  <a:pt x="26" y="275"/>
                  <a:pt x="44" y="275"/>
                  <a:pt x="53" y="275"/>
                </a:cubicBezTo>
                <a:cubicBezTo>
                  <a:pt x="61" y="275"/>
                  <a:pt x="71" y="266"/>
                  <a:pt x="71" y="249"/>
                </a:cubicBezTo>
                <a:close/>
                <a:moveTo>
                  <a:pt x="247" y="80"/>
                </a:moveTo>
                <a:lnTo>
                  <a:pt x="247" y="80"/>
                </a:lnTo>
                <a:cubicBezTo>
                  <a:pt x="256" y="80"/>
                  <a:pt x="265" y="62"/>
                  <a:pt x="265" y="53"/>
                </a:cubicBezTo>
                <a:cubicBezTo>
                  <a:pt x="265" y="45"/>
                  <a:pt x="265" y="36"/>
                  <a:pt x="265" y="27"/>
                </a:cubicBezTo>
                <a:cubicBezTo>
                  <a:pt x="265" y="18"/>
                  <a:pt x="256" y="0"/>
                  <a:pt x="247" y="0"/>
                </a:cubicBezTo>
                <a:cubicBezTo>
                  <a:pt x="239" y="0"/>
                  <a:pt x="230" y="18"/>
                  <a:pt x="230" y="27"/>
                </a:cubicBezTo>
                <a:cubicBezTo>
                  <a:pt x="230" y="36"/>
                  <a:pt x="230" y="45"/>
                  <a:pt x="230" y="53"/>
                </a:cubicBezTo>
                <a:cubicBezTo>
                  <a:pt x="230" y="62"/>
                  <a:pt x="239" y="80"/>
                  <a:pt x="247" y="80"/>
                </a:cubicBezTo>
                <a:close/>
                <a:moveTo>
                  <a:pt x="247" y="426"/>
                </a:moveTo>
                <a:lnTo>
                  <a:pt x="247" y="426"/>
                </a:lnTo>
                <a:cubicBezTo>
                  <a:pt x="239" y="426"/>
                  <a:pt x="230" y="435"/>
                  <a:pt x="230" y="453"/>
                </a:cubicBezTo>
                <a:lnTo>
                  <a:pt x="230" y="470"/>
                </a:lnTo>
                <a:cubicBezTo>
                  <a:pt x="230" y="488"/>
                  <a:pt x="239" y="497"/>
                  <a:pt x="247" y="497"/>
                </a:cubicBezTo>
                <a:cubicBezTo>
                  <a:pt x="256" y="497"/>
                  <a:pt x="265" y="488"/>
                  <a:pt x="265" y="470"/>
                </a:cubicBezTo>
                <a:lnTo>
                  <a:pt x="265" y="453"/>
                </a:lnTo>
                <a:cubicBezTo>
                  <a:pt x="265" y="435"/>
                  <a:pt x="256" y="426"/>
                  <a:pt x="247" y="426"/>
                </a:cubicBezTo>
                <a:close/>
                <a:moveTo>
                  <a:pt x="434" y="98"/>
                </a:moveTo>
                <a:lnTo>
                  <a:pt x="434" y="98"/>
                </a:lnTo>
                <a:cubicBezTo>
                  <a:pt x="443" y="89"/>
                  <a:pt x="443" y="72"/>
                  <a:pt x="434" y="62"/>
                </a:cubicBezTo>
                <a:cubicBezTo>
                  <a:pt x="425" y="53"/>
                  <a:pt x="416" y="62"/>
                  <a:pt x="398" y="72"/>
                </a:cubicBezTo>
                <a:cubicBezTo>
                  <a:pt x="398" y="72"/>
                  <a:pt x="390" y="80"/>
                  <a:pt x="380" y="89"/>
                </a:cubicBezTo>
                <a:cubicBezTo>
                  <a:pt x="372" y="98"/>
                  <a:pt x="372" y="107"/>
                  <a:pt x="380" y="116"/>
                </a:cubicBezTo>
                <a:cubicBezTo>
                  <a:pt x="390" y="125"/>
                  <a:pt x="407" y="125"/>
                  <a:pt x="416" y="116"/>
                </a:cubicBezTo>
                <a:cubicBezTo>
                  <a:pt x="416" y="107"/>
                  <a:pt x="425" y="98"/>
                  <a:pt x="434" y="98"/>
                </a:cubicBezTo>
                <a:close/>
                <a:moveTo>
                  <a:pt x="79" y="391"/>
                </a:moveTo>
                <a:lnTo>
                  <a:pt x="79" y="391"/>
                </a:lnTo>
                <a:cubicBezTo>
                  <a:pt x="79" y="391"/>
                  <a:pt x="71" y="400"/>
                  <a:pt x="61" y="408"/>
                </a:cubicBezTo>
                <a:cubicBezTo>
                  <a:pt x="53" y="417"/>
                  <a:pt x="53" y="426"/>
                  <a:pt x="61" y="435"/>
                </a:cubicBezTo>
                <a:cubicBezTo>
                  <a:pt x="71" y="444"/>
                  <a:pt x="79" y="444"/>
                  <a:pt x="97" y="435"/>
                </a:cubicBezTo>
                <a:lnTo>
                  <a:pt x="106" y="417"/>
                </a:lnTo>
                <a:cubicBezTo>
                  <a:pt x="124" y="408"/>
                  <a:pt x="124" y="391"/>
                  <a:pt x="115" y="381"/>
                </a:cubicBezTo>
                <a:cubicBezTo>
                  <a:pt x="106" y="381"/>
                  <a:pt x="88" y="381"/>
                  <a:pt x="79" y="391"/>
                </a:cubicBezTo>
                <a:close/>
                <a:moveTo>
                  <a:pt x="97" y="72"/>
                </a:moveTo>
                <a:lnTo>
                  <a:pt x="97" y="72"/>
                </a:lnTo>
                <a:cubicBezTo>
                  <a:pt x="79" y="62"/>
                  <a:pt x="71" y="53"/>
                  <a:pt x="61" y="62"/>
                </a:cubicBezTo>
                <a:cubicBezTo>
                  <a:pt x="53" y="72"/>
                  <a:pt x="53" y="89"/>
                  <a:pt x="61" y="98"/>
                </a:cubicBezTo>
                <a:cubicBezTo>
                  <a:pt x="71" y="98"/>
                  <a:pt x="79" y="107"/>
                  <a:pt x="79" y="116"/>
                </a:cubicBezTo>
                <a:cubicBezTo>
                  <a:pt x="88" y="125"/>
                  <a:pt x="106" y="125"/>
                  <a:pt x="115" y="116"/>
                </a:cubicBezTo>
                <a:cubicBezTo>
                  <a:pt x="124" y="107"/>
                  <a:pt x="124" y="98"/>
                  <a:pt x="106" y="89"/>
                </a:cubicBezTo>
                <a:cubicBezTo>
                  <a:pt x="106" y="80"/>
                  <a:pt x="97" y="72"/>
                  <a:pt x="97" y="72"/>
                </a:cubicBezTo>
                <a:close/>
                <a:moveTo>
                  <a:pt x="380" y="417"/>
                </a:moveTo>
                <a:lnTo>
                  <a:pt x="380" y="417"/>
                </a:lnTo>
                <a:cubicBezTo>
                  <a:pt x="390" y="417"/>
                  <a:pt x="398" y="435"/>
                  <a:pt x="398" y="435"/>
                </a:cubicBezTo>
                <a:cubicBezTo>
                  <a:pt x="416" y="444"/>
                  <a:pt x="425" y="444"/>
                  <a:pt x="434" y="435"/>
                </a:cubicBezTo>
                <a:cubicBezTo>
                  <a:pt x="443" y="426"/>
                  <a:pt x="443" y="417"/>
                  <a:pt x="434" y="408"/>
                </a:cubicBezTo>
                <a:cubicBezTo>
                  <a:pt x="425" y="400"/>
                  <a:pt x="416" y="391"/>
                  <a:pt x="416" y="391"/>
                </a:cubicBezTo>
                <a:cubicBezTo>
                  <a:pt x="407" y="381"/>
                  <a:pt x="390" y="381"/>
                  <a:pt x="380" y="381"/>
                </a:cubicBezTo>
                <a:cubicBezTo>
                  <a:pt x="372" y="391"/>
                  <a:pt x="372" y="408"/>
                  <a:pt x="380" y="41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1" name="Freeform 85"/>
          <p:cNvSpPr>
            <a:spLocks noChangeArrowheads="1"/>
          </p:cNvSpPr>
          <p:nvPr/>
        </p:nvSpPr>
        <p:spPr bwMode="auto">
          <a:xfrm>
            <a:off x="1333155" y="5202768"/>
            <a:ext cx="533261" cy="524933"/>
          </a:xfrm>
          <a:custGeom>
            <a:avLst/>
            <a:gdLst>
              <a:gd name="T0" fmla="*/ 443 w 444"/>
              <a:gd name="T1" fmla="*/ 159 h 435"/>
              <a:gd name="T2" fmla="*/ 284 w 444"/>
              <a:gd name="T3" fmla="*/ 159 h 435"/>
              <a:gd name="T4" fmla="*/ 222 w 444"/>
              <a:gd name="T5" fmla="*/ 0 h 435"/>
              <a:gd name="T6" fmla="*/ 160 w 444"/>
              <a:gd name="T7" fmla="*/ 159 h 435"/>
              <a:gd name="T8" fmla="*/ 0 w 444"/>
              <a:gd name="T9" fmla="*/ 159 h 435"/>
              <a:gd name="T10" fmla="*/ 133 w 444"/>
              <a:gd name="T11" fmla="*/ 256 h 435"/>
              <a:gd name="T12" fmla="*/ 88 w 444"/>
              <a:gd name="T13" fmla="*/ 434 h 435"/>
              <a:gd name="T14" fmla="*/ 222 w 444"/>
              <a:gd name="T15" fmla="*/ 327 h 435"/>
              <a:gd name="T16" fmla="*/ 354 w 444"/>
              <a:gd name="T17" fmla="*/ 434 h 435"/>
              <a:gd name="T18" fmla="*/ 310 w 444"/>
              <a:gd name="T19" fmla="*/ 256 h 435"/>
              <a:gd name="T20" fmla="*/ 443 w 444"/>
              <a:gd name="T21" fmla="*/ 159 h 435"/>
              <a:gd name="T22" fmla="*/ 222 w 444"/>
              <a:gd name="T23" fmla="*/ 283 h 435"/>
              <a:gd name="T24" fmla="*/ 141 w 444"/>
              <a:gd name="T25" fmla="*/ 344 h 435"/>
              <a:gd name="T26" fmla="*/ 177 w 444"/>
              <a:gd name="T27" fmla="*/ 256 h 435"/>
              <a:gd name="T28" fmla="*/ 106 w 444"/>
              <a:gd name="T29" fmla="*/ 194 h 435"/>
              <a:gd name="T30" fmla="*/ 195 w 444"/>
              <a:gd name="T31" fmla="*/ 203 h 435"/>
              <a:gd name="T32" fmla="*/ 222 w 444"/>
              <a:gd name="T33" fmla="*/ 97 h 435"/>
              <a:gd name="T34" fmla="*/ 248 w 444"/>
              <a:gd name="T35" fmla="*/ 203 h 435"/>
              <a:gd name="T36" fmla="*/ 337 w 444"/>
              <a:gd name="T37" fmla="*/ 194 h 435"/>
              <a:gd name="T38" fmla="*/ 266 w 444"/>
              <a:gd name="T39" fmla="*/ 256 h 435"/>
              <a:gd name="T40" fmla="*/ 293 w 444"/>
              <a:gd name="T41" fmla="*/ 344 h 435"/>
              <a:gd name="T42" fmla="*/ 222 w 444"/>
              <a:gd name="T43" fmla="*/ 28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2" name="Freeform 86"/>
          <p:cNvSpPr>
            <a:spLocks noChangeArrowheads="1"/>
          </p:cNvSpPr>
          <p:nvPr/>
        </p:nvSpPr>
        <p:spPr bwMode="auto">
          <a:xfrm>
            <a:off x="16763868" y="4059770"/>
            <a:ext cx="524797" cy="427565"/>
          </a:xfrm>
          <a:custGeom>
            <a:avLst/>
            <a:gdLst>
              <a:gd name="T0" fmla="*/ 398 w 443"/>
              <a:gd name="T1" fmla="*/ 36 h 356"/>
              <a:gd name="T2" fmla="*/ 398 w 443"/>
              <a:gd name="T3" fmla="*/ 36 h 356"/>
              <a:gd name="T4" fmla="*/ 247 w 443"/>
              <a:gd name="T5" fmla="*/ 36 h 356"/>
              <a:gd name="T6" fmla="*/ 221 w 443"/>
              <a:gd name="T7" fmla="*/ 62 h 356"/>
              <a:gd name="T8" fmla="*/ 194 w 443"/>
              <a:gd name="T9" fmla="*/ 36 h 356"/>
              <a:gd name="T10" fmla="*/ 44 w 443"/>
              <a:gd name="T11" fmla="*/ 36 h 356"/>
              <a:gd name="T12" fmla="*/ 44 w 443"/>
              <a:gd name="T13" fmla="*/ 186 h 356"/>
              <a:gd name="T14" fmla="*/ 221 w 443"/>
              <a:gd name="T15" fmla="*/ 355 h 356"/>
              <a:gd name="T16" fmla="*/ 398 w 443"/>
              <a:gd name="T17" fmla="*/ 186 h 356"/>
              <a:gd name="T18" fmla="*/ 398 w 443"/>
              <a:gd name="T19" fmla="*/ 36 h 356"/>
              <a:gd name="T20" fmla="*/ 372 w 443"/>
              <a:gd name="T21" fmla="*/ 160 h 356"/>
              <a:gd name="T22" fmla="*/ 372 w 443"/>
              <a:gd name="T23" fmla="*/ 160 h 356"/>
              <a:gd name="T24" fmla="*/ 221 w 443"/>
              <a:gd name="T25" fmla="*/ 301 h 356"/>
              <a:gd name="T26" fmla="*/ 70 w 443"/>
              <a:gd name="T27" fmla="*/ 160 h 356"/>
              <a:gd name="T28" fmla="*/ 44 w 443"/>
              <a:gd name="T29" fmla="*/ 116 h 356"/>
              <a:gd name="T30" fmla="*/ 70 w 443"/>
              <a:gd name="T31" fmla="*/ 62 h 356"/>
              <a:gd name="T32" fmla="*/ 115 w 443"/>
              <a:gd name="T33" fmla="*/ 45 h 356"/>
              <a:gd name="T34" fmla="*/ 168 w 443"/>
              <a:gd name="T35" fmla="*/ 71 h 356"/>
              <a:gd name="T36" fmla="*/ 221 w 443"/>
              <a:gd name="T37" fmla="*/ 116 h 356"/>
              <a:gd name="T38" fmla="*/ 275 w 443"/>
              <a:gd name="T39" fmla="*/ 71 h 356"/>
              <a:gd name="T40" fmla="*/ 328 w 443"/>
              <a:gd name="T41" fmla="*/ 45 h 356"/>
              <a:gd name="T42" fmla="*/ 372 w 443"/>
              <a:gd name="T43" fmla="*/ 62 h 356"/>
              <a:gd name="T44" fmla="*/ 398 w 443"/>
              <a:gd name="T45" fmla="*/ 116 h 356"/>
              <a:gd name="T46" fmla="*/ 372 w 443"/>
              <a:gd name="T47" fmla="*/ 16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3" h="356">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3" name="Freeform 87"/>
          <p:cNvSpPr>
            <a:spLocks noChangeArrowheads="1"/>
          </p:cNvSpPr>
          <p:nvPr/>
        </p:nvSpPr>
        <p:spPr bwMode="auto">
          <a:xfrm>
            <a:off x="3698971" y="8754533"/>
            <a:ext cx="550190" cy="541867"/>
          </a:xfrm>
          <a:custGeom>
            <a:avLst/>
            <a:gdLst>
              <a:gd name="T0" fmla="*/ 115 w 462"/>
              <a:gd name="T1" fmla="*/ 151 h 452"/>
              <a:gd name="T2" fmla="*/ 186 w 462"/>
              <a:gd name="T3" fmla="*/ 97 h 452"/>
              <a:gd name="T4" fmla="*/ 186 w 462"/>
              <a:gd name="T5" fmla="*/ 70 h 452"/>
              <a:gd name="T6" fmla="*/ 44 w 462"/>
              <a:gd name="T7" fmla="*/ 88 h 452"/>
              <a:gd name="T8" fmla="*/ 115 w 462"/>
              <a:gd name="T9" fmla="*/ 151 h 452"/>
              <a:gd name="T10" fmla="*/ 62 w 462"/>
              <a:gd name="T11" fmla="*/ 195 h 452"/>
              <a:gd name="T12" fmla="*/ 26 w 462"/>
              <a:gd name="T13" fmla="*/ 124 h 452"/>
              <a:gd name="T14" fmla="*/ 35 w 462"/>
              <a:gd name="T15" fmla="*/ 336 h 452"/>
              <a:gd name="T16" fmla="*/ 62 w 462"/>
              <a:gd name="T17" fmla="*/ 195 h 452"/>
              <a:gd name="T18" fmla="*/ 230 w 462"/>
              <a:gd name="T19" fmla="*/ 35 h 452"/>
              <a:gd name="T20" fmla="*/ 346 w 462"/>
              <a:gd name="T21" fmla="*/ 26 h 452"/>
              <a:gd name="T22" fmla="*/ 151 w 462"/>
              <a:gd name="T23" fmla="*/ 8 h 452"/>
              <a:gd name="T24" fmla="*/ 230 w 462"/>
              <a:gd name="T25" fmla="*/ 35 h 452"/>
              <a:gd name="T26" fmla="*/ 301 w 462"/>
              <a:gd name="T27" fmla="*/ 266 h 452"/>
              <a:gd name="T28" fmla="*/ 248 w 462"/>
              <a:gd name="T29" fmla="*/ 132 h 452"/>
              <a:gd name="T30" fmla="*/ 204 w 462"/>
              <a:gd name="T31" fmla="*/ 124 h 452"/>
              <a:gd name="T32" fmla="*/ 160 w 462"/>
              <a:gd name="T33" fmla="*/ 195 h 452"/>
              <a:gd name="T34" fmla="*/ 301 w 462"/>
              <a:gd name="T35" fmla="*/ 266 h 452"/>
              <a:gd name="T36" fmla="*/ 363 w 462"/>
              <a:gd name="T37" fmla="*/ 327 h 452"/>
              <a:gd name="T38" fmla="*/ 363 w 462"/>
              <a:gd name="T39" fmla="*/ 407 h 452"/>
              <a:gd name="T40" fmla="*/ 390 w 462"/>
              <a:gd name="T41" fmla="*/ 301 h 452"/>
              <a:gd name="T42" fmla="*/ 292 w 462"/>
              <a:gd name="T43" fmla="*/ 301 h 452"/>
              <a:gd name="T44" fmla="*/ 142 w 462"/>
              <a:gd name="T45" fmla="*/ 239 h 452"/>
              <a:gd name="T46" fmla="*/ 107 w 462"/>
              <a:gd name="T47" fmla="*/ 239 h 452"/>
              <a:gd name="T48" fmla="*/ 142 w 462"/>
              <a:gd name="T49" fmla="*/ 434 h 452"/>
              <a:gd name="T50" fmla="*/ 381 w 462"/>
              <a:gd name="T51" fmla="*/ 53 h 452"/>
              <a:gd name="T52" fmla="*/ 275 w 462"/>
              <a:gd name="T53" fmla="*/ 79 h 452"/>
              <a:gd name="T54" fmla="*/ 275 w 462"/>
              <a:gd name="T55" fmla="*/ 106 h 452"/>
              <a:gd name="T56" fmla="*/ 390 w 462"/>
              <a:gd name="T57" fmla="*/ 266 h 452"/>
              <a:gd name="T58" fmla="*/ 461 w 462"/>
              <a:gd name="T59" fmla="*/ 221 h 452"/>
              <a:gd name="T60" fmla="*/ 319 w 462"/>
              <a:gd name="T61" fmla="*/ 327 h 452"/>
              <a:gd name="T62" fmla="*/ 177 w 462"/>
              <a:gd name="T63" fmla="*/ 443 h 452"/>
              <a:gd name="T64" fmla="*/ 328 w 462"/>
              <a:gd name="T65" fmla="*/ 434 h 452"/>
              <a:gd name="T66" fmla="*/ 328 w 462"/>
              <a:gd name="T67" fmla="*/ 336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4" name="Freeform 88"/>
          <p:cNvSpPr>
            <a:spLocks noChangeArrowheads="1"/>
          </p:cNvSpPr>
          <p:nvPr/>
        </p:nvSpPr>
        <p:spPr bwMode="auto">
          <a:xfrm>
            <a:off x="11981448" y="10024535"/>
            <a:ext cx="596743" cy="364067"/>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5" name="Freeform 89"/>
          <p:cNvSpPr>
            <a:spLocks noChangeArrowheads="1"/>
          </p:cNvSpPr>
          <p:nvPr/>
        </p:nvSpPr>
        <p:spPr bwMode="auto">
          <a:xfrm>
            <a:off x="14376890" y="7564969"/>
            <a:ext cx="554421" cy="546099"/>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6" name="Freeform 90"/>
          <p:cNvSpPr>
            <a:spLocks noChangeArrowheads="1"/>
          </p:cNvSpPr>
          <p:nvPr/>
        </p:nvSpPr>
        <p:spPr bwMode="auto">
          <a:xfrm>
            <a:off x="3677810" y="10058400"/>
            <a:ext cx="592512" cy="292101"/>
          </a:xfrm>
          <a:custGeom>
            <a:avLst/>
            <a:gdLst>
              <a:gd name="T0" fmla="*/ 444 w 498"/>
              <a:gd name="T1" fmla="*/ 0 h 248"/>
              <a:gd name="T2" fmla="*/ 444 w 498"/>
              <a:gd name="T3" fmla="*/ 0 h 248"/>
              <a:gd name="T4" fmla="*/ 53 w 498"/>
              <a:gd name="T5" fmla="*/ 0 h 248"/>
              <a:gd name="T6" fmla="*/ 0 w 498"/>
              <a:gd name="T7" fmla="*/ 53 h 248"/>
              <a:gd name="T8" fmla="*/ 0 w 498"/>
              <a:gd name="T9" fmla="*/ 203 h 248"/>
              <a:gd name="T10" fmla="*/ 53 w 498"/>
              <a:gd name="T11" fmla="*/ 247 h 248"/>
              <a:gd name="T12" fmla="*/ 444 w 498"/>
              <a:gd name="T13" fmla="*/ 247 h 248"/>
              <a:gd name="T14" fmla="*/ 497 w 498"/>
              <a:gd name="T15" fmla="*/ 203 h 248"/>
              <a:gd name="T16" fmla="*/ 497 w 498"/>
              <a:gd name="T17" fmla="*/ 53 h 248"/>
              <a:gd name="T18" fmla="*/ 444 w 498"/>
              <a:gd name="T19" fmla="*/ 0 h 248"/>
              <a:gd name="T20" fmla="*/ 444 w 498"/>
              <a:gd name="T21" fmla="*/ 203 h 248"/>
              <a:gd name="T22" fmla="*/ 444 w 498"/>
              <a:gd name="T23" fmla="*/ 203 h 248"/>
              <a:gd name="T24" fmla="*/ 53 w 498"/>
              <a:gd name="T25" fmla="*/ 203 h 248"/>
              <a:gd name="T26" fmla="*/ 53 w 498"/>
              <a:gd name="T27" fmla="*/ 53 h 248"/>
              <a:gd name="T28" fmla="*/ 444 w 498"/>
              <a:gd name="T29" fmla="*/ 53 h 248"/>
              <a:gd name="T30" fmla="*/ 444 w 498"/>
              <a:gd name="T31" fmla="*/ 203 h 248"/>
              <a:gd name="T32" fmla="*/ 426 w 498"/>
              <a:gd name="T33" fmla="*/ 79 h 248"/>
              <a:gd name="T34" fmla="*/ 426 w 498"/>
              <a:gd name="T35" fmla="*/ 79 h 248"/>
              <a:gd name="T36" fmla="*/ 319 w 498"/>
              <a:gd name="T37" fmla="*/ 79 h 248"/>
              <a:gd name="T38" fmla="*/ 319 w 498"/>
              <a:gd name="T39" fmla="*/ 177 h 248"/>
              <a:gd name="T40" fmla="*/ 426 w 498"/>
              <a:gd name="T41" fmla="*/ 177 h 248"/>
              <a:gd name="T42" fmla="*/ 426 w 498"/>
              <a:gd name="T43" fmla="*/ 79 h 248"/>
              <a:gd name="T44" fmla="*/ 178 w 498"/>
              <a:gd name="T45" fmla="*/ 79 h 248"/>
              <a:gd name="T46" fmla="*/ 178 w 498"/>
              <a:gd name="T47" fmla="*/ 79 h 248"/>
              <a:gd name="T48" fmla="*/ 72 w 498"/>
              <a:gd name="T49" fmla="*/ 79 h 248"/>
              <a:gd name="T50" fmla="*/ 72 w 498"/>
              <a:gd name="T51" fmla="*/ 177 h 248"/>
              <a:gd name="T52" fmla="*/ 178 w 498"/>
              <a:gd name="T53" fmla="*/ 177 h 248"/>
              <a:gd name="T54" fmla="*/ 178 w 498"/>
              <a:gd name="T55" fmla="*/ 79 h 248"/>
              <a:gd name="T56" fmla="*/ 301 w 498"/>
              <a:gd name="T57" fmla="*/ 79 h 248"/>
              <a:gd name="T58" fmla="*/ 301 w 498"/>
              <a:gd name="T59" fmla="*/ 79 h 248"/>
              <a:gd name="T60" fmla="*/ 195 w 498"/>
              <a:gd name="T61" fmla="*/ 79 h 248"/>
              <a:gd name="T62" fmla="*/ 195 w 498"/>
              <a:gd name="T63" fmla="*/ 177 h 248"/>
              <a:gd name="T64" fmla="*/ 301 w 498"/>
              <a:gd name="T65" fmla="*/ 177 h 248"/>
              <a:gd name="T66" fmla="*/ 301 w 498"/>
              <a:gd name="T67"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8" h="248">
                <a:moveTo>
                  <a:pt x="444" y="0"/>
                </a:moveTo>
                <a:lnTo>
                  <a:pt x="444" y="0"/>
                </a:lnTo>
                <a:cubicBezTo>
                  <a:pt x="53" y="0"/>
                  <a:pt x="53" y="0"/>
                  <a:pt x="53" y="0"/>
                </a:cubicBezTo>
                <a:cubicBezTo>
                  <a:pt x="18" y="0"/>
                  <a:pt x="0" y="26"/>
                  <a:pt x="0" y="53"/>
                </a:cubicBezTo>
                <a:cubicBezTo>
                  <a:pt x="0" y="203"/>
                  <a:pt x="0" y="203"/>
                  <a:pt x="0" y="203"/>
                </a:cubicBezTo>
                <a:cubicBezTo>
                  <a:pt x="0" y="230"/>
                  <a:pt x="18" y="247"/>
                  <a:pt x="53" y="247"/>
                </a:cubicBezTo>
                <a:cubicBezTo>
                  <a:pt x="444" y="247"/>
                  <a:pt x="444" y="247"/>
                  <a:pt x="444" y="247"/>
                </a:cubicBezTo>
                <a:cubicBezTo>
                  <a:pt x="470" y="247"/>
                  <a:pt x="497" y="230"/>
                  <a:pt x="497" y="203"/>
                </a:cubicBezTo>
                <a:cubicBezTo>
                  <a:pt x="497" y="53"/>
                  <a:pt x="497" y="53"/>
                  <a:pt x="497" y="53"/>
                </a:cubicBezTo>
                <a:cubicBezTo>
                  <a:pt x="497" y="26"/>
                  <a:pt x="470" y="0"/>
                  <a:pt x="444" y="0"/>
                </a:cubicBezTo>
                <a:close/>
                <a:moveTo>
                  <a:pt x="444" y="203"/>
                </a:moveTo>
                <a:lnTo>
                  <a:pt x="444" y="203"/>
                </a:lnTo>
                <a:cubicBezTo>
                  <a:pt x="53" y="203"/>
                  <a:pt x="53" y="203"/>
                  <a:pt x="53" y="203"/>
                </a:cubicBezTo>
                <a:cubicBezTo>
                  <a:pt x="53" y="53"/>
                  <a:pt x="53" y="53"/>
                  <a:pt x="53" y="53"/>
                </a:cubicBezTo>
                <a:cubicBezTo>
                  <a:pt x="444" y="53"/>
                  <a:pt x="444" y="53"/>
                  <a:pt x="444" y="53"/>
                </a:cubicBezTo>
                <a:lnTo>
                  <a:pt x="444" y="203"/>
                </a:lnTo>
                <a:close/>
                <a:moveTo>
                  <a:pt x="426" y="79"/>
                </a:moveTo>
                <a:lnTo>
                  <a:pt x="426" y="79"/>
                </a:lnTo>
                <a:cubicBezTo>
                  <a:pt x="319" y="79"/>
                  <a:pt x="319" y="79"/>
                  <a:pt x="319" y="79"/>
                </a:cubicBezTo>
                <a:cubicBezTo>
                  <a:pt x="319" y="177"/>
                  <a:pt x="319" y="177"/>
                  <a:pt x="319" y="177"/>
                </a:cubicBezTo>
                <a:cubicBezTo>
                  <a:pt x="426" y="177"/>
                  <a:pt x="426" y="177"/>
                  <a:pt x="426" y="177"/>
                </a:cubicBezTo>
                <a:lnTo>
                  <a:pt x="426" y="79"/>
                </a:lnTo>
                <a:close/>
                <a:moveTo>
                  <a:pt x="178" y="79"/>
                </a:moveTo>
                <a:lnTo>
                  <a:pt x="178" y="79"/>
                </a:lnTo>
                <a:cubicBezTo>
                  <a:pt x="72" y="79"/>
                  <a:pt x="72" y="79"/>
                  <a:pt x="72" y="79"/>
                </a:cubicBezTo>
                <a:cubicBezTo>
                  <a:pt x="72" y="177"/>
                  <a:pt x="72" y="177"/>
                  <a:pt x="72" y="177"/>
                </a:cubicBezTo>
                <a:cubicBezTo>
                  <a:pt x="178" y="177"/>
                  <a:pt x="178" y="177"/>
                  <a:pt x="178" y="177"/>
                </a:cubicBezTo>
                <a:lnTo>
                  <a:pt x="178"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7" name="Freeform 91"/>
          <p:cNvSpPr>
            <a:spLocks noChangeArrowheads="1"/>
          </p:cNvSpPr>
          <p:nvPr/>
        </p:nvSpPr>
        <p:spPr bwMode="auto">
          <a:xfrm>
            <a:off x="4862836" y="10058400"/>
            <a:ext cx="596743" cy="292101"/>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 name="T44" fmla="*/ 301 w 497"/>
              <a:gd name="T45" fmla="*/ 79 h 248"/>
              <a:gd name="T46" fmla="*/ 301 w 497"/>
              <a:gd name="T47" fmla="*/ 79 h 248"/>
              <a:gd name="T48" fmla="*/ 195 w 497"/>
              <a:gd name="T49" fmla="*/ 79 h 248"/>
              <a:gd name="T50" fmla="*/ 195 w 497"/>
              <a:gd name="T51" fmla="*/ 177 h 248"/>
              <a:gd name="T52" fmla="*/ 301 w 497"/>
              <a:gd name="T53" fmla="*/ 177 h 248"/>
              <a:gd name="T54" fmla="*/ 301 w 497"/>
              <a:gd name="T55"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69" y="247"/>
                  <a:pt x="496" y="230"/>
                  <a:pt x="496" y="203"/>
                </a:cubicBezTo>
                <a:cubicBezTo>
                  <a:pt x="496" y="53"/>
                  <a:pt x="496" y="53"/>
                  <a:pt x="496" y="53"/>
                </a:cubicBezTo>
                <a:cubicBezTo>
                  <a:pt x="496" y="26"/>
                  <a:pt x="469"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8" name="Freeform 92"/>
          <p:cNvSpPr>
            <a:spLocks noChangeArrowheads="1"/>
          </p:cNvSpPr>
          <p:nvPr/>
        </p:nvSpPr>
        <p:spPr bwMode="auto">
          <a:xfrm>
            <a:off x="6047861" y="10058400"/>
            <a:ext cx="596743" cy="292101"/>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70" y="247"/>
                  <a:pt x="496" y="230"/>
                  <a:pt x="496" y="203"/>
                </a:cubicBezTo>
                <a:cubicBezTo>
                  <a:pt x="496" y="53"/>
                  <a:pt x="496" y="53"/>
                  <a:pt x="496" y="53"/>
                </a:cubicBezTo>
                <a:cubicBezTo>
                  <a:pt x="496" y="26"/>
                  <a:pt x="470"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59" name="Freeform 93"/>
          <p:cNvSpPr>
            <a:spLocks noChangeArrowheads="1"/>
          </p:cNvSpPr>
          <p:nvPr/>
        </p:nvSpPr>
        <p:spPr bwMode="auto">
          <a:xfrm>
            <a:off x="7237115" y="10058400"/>
            <a:ext cx="596746" cy="292101"/>
          </a:xfrm>
          <a:custGeom>
            <a:avLst/>
            <a:gdLst>
              <a:gd name="T0" fmla="*/ 442 w 497"/>
              <a:gd name="T1" fmla="*/ 0 h 248"/>
              <a:gd name="T2" fmla="*/ 442 w 497"/>
              <a:gd name="T3" fmla="*/ 0 h 248"/>
              <a:gd name="T4" fmla="*/ 53 w 497"/>
              <a:gd name="T5" fmla="*/ 0 h 248"/>
              <a:gd name="T6" fmla="*/ 0 w 497"/>
              <a:gd name="T7" fmla="*/ 53 h 248"/>
              <a:gd name="T8" fmla="*/ 0 w 497"/>
              <a:gd name="T9" fmla="*/ 203 h 248"/>
              <a:gd name="T10" fmla="*/ 53 w 497"/>
              <a:gd name="T11" fmla="*/ 247 h 248"/>
              <a:gd name="T12" fmla="*/ 442 w 497"/>
              <a:gd name="T13" fmla="*/ 247 h 248"/>
              <a:gd name="T14" fmla="*/ 496 w 497"/>
              <a:gd name="T15" fmla="*/ 203 h 248"/>
              <a:gd name="T16" fmla="*/ 496 w 497"/>
              <a:gd name="T17" fmla="*/ 53 h 248"/>
              <a:gd name="T18" fmla="*/ 442 w 497"/>
              <a:gd name="T19" fmla="*/ 0 h 248"/>
              <a:gd name="T20" fmla="*/ 442 w 497"/>
              <a:gd name="T21" fmla="*/ 203 h 248"/>
              <a:gd name="T22" fmla="*/ 442 w 497"/>
              <a:gd name="T23" fmla="*/ 203 h 248"/>
              <a:gd name="T24" fmla="*/ 53 w 497"/>
              <a:gd name="T25" fmla="*/ 203 h 248"/>
              <a:gd name="T26" fmla="*/ 53 w 497"/>
              <a:gd name="T27" fmla="*/ 53 h 248"/>
              <a:gd name="T28" fmla="*/ 442 w 497"/>
              <a:gd name="T29" fmla="*/ 53 h 248"/>
              <a:gd name="T30" fmla="*/ 442 w 497"/>
              <a:gd name="T31" fmla="*/ 2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248">
                <a:moveTo>
                  <a:pt x="442" y="0"/>
                </a:moveTo>
                <a:lnTo>
                  <a:pt x="442" y="0"/>
                </a:lnTo>
                <a:cubicBezTo>
                  <a:pt x="53" y="0"/>
                  <a:pt x="53" y="0"/>
                  <a:pt x="53" y="0"/>
                </a:cubicBezTo>
                <a:cubicBezTo>
                  <a:pt x="17" y="0"/>
                  <a:pt x="0" y="26"/>
                  <a:pt x="0" y="53"/>
                </a:cubicBezTo>
                <a:cubicBezTo>
                  <a:pt x="0" y="203"/>
                  <a:pt x="0" y="203"/>
                  <a:pt x="0" y="203"/>
                </a:cubicBezTo>
                <a:cubicBezTo>
                  <a:pt x="0" y="230"/>
                  <a:pt x="17" y="247"/>
                  <a:pt x="53" y="247"/>
                </a:cubicBezTo>
                <a:cubicBezTo>
                  <a:pt x="442" y="247"/>
                  <a:pt x="442" y="247"/>
                  <a:pt x="442" y="247"/>
                </a:cubicBezTo>
                <a:cubicBezTo>
                  <a:pt x="470" y="247"/>
                  <a:pt x="496" y="230"/>
                  <a:pt x="496" y="203"/>
                </a:cubicBezTo>
                <a:cubicBezTo>
                  <a:pt x="496" y="53"/>
                  <a:pt x="496" y="53"/>
                  <a:pt x="496" y="53"/>
                </a:cubicBezTo>
                <a:cubicBezTo>
                  <a:pt x="496" y="26"/>
                  <a:pt x="470" y="0"/>
                  <a:pt x="442" y="0"/>
                </a:cubicBezTo>
                <a:close/>
                <a:moveTo>
                  <a:pt x="442" y="203"/>
                </a:moveTo>
                <a:lnTo>
                  <a:pt x="442" y="203"/>
                </a:lnTo>
                <a:cubicBezTo>
                  <a:pt x="53" y="203"/>
                  <a:pt x="53" y="203"/>
                  <a:pt x="53" y="203"/>
                </a:cubicBezTo>
                <a:cubicBezTo>
                  <a:pt x="53" y="53"/>
                  <a:pt x="53" y="53"/>
                  <a:pt x="53" y="53"/>
                </a:cubicBezTo>
                <a:cubicBezTo>
                  <a:pt x="442" y="53"/>
                  <a:pt x="442" y="53"/>
                  <a:pt x="442" y="53"/>
                </a:cubicBezTo>
                <a:lnTo>
                  <a:pt x="442" y="20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0" name="Freeform 94"/>
          <p:cNvSpPr>
            <a:spLocks noChangeArrowheads="1"/>
          </p:cNvSpPr>
          <p:nvPr/>
        </p:nvSpPr>
        <p:spPr bwMode="auto">
          <a:xfrm>
            <a:off x="11981448" y="2954867"/>
            <a:ext cx="596743" cy="270933"/>
          </a:xfrm>
          <a:custGeom>
            <a:avLst/>
            <a:gdLst>
              <a:gd name="T0" fmla="*/ 478 w 498"/>
              <a:gd name="T1" fmla="*/ 90 h 223"/>
              <a:gd name="T2" fmla="*/ 478 w 498"/>
              <a:gd name="T3" fmla="*/ 90 h 223"/>
              <a:gd name="T4" fmla="*/ 399 w 498"/>
              <a:gd name="T5" fmla="*/ 9 h 223"/>
              <a:gd name="T6" fmla="*/ 372 w 498"/>
              <a:gd name="T7" fmla="*/ 0 h 223"/>
              <a:gd name="T8" fmla="*/ 249 w 498"/>
              <a:gd name="T9" fmla="*/ 0 h 223"/>
              <a:gd name="T10" fmla="*/ 124 w 498"/>
              <a:gd name="T11" fmla="*/ 0 h 223"/>
              <a:gd name="T12" fmla="*/ 98 w 498"/>
              <a:gd name="T13" fmla="*/ 9 h 223"/>
              <a:gd name="T14" fmla="*/ 18 w 498"/>
              <a:gd name="T15" fmla="*/ 90 h 223"/>
              <a:gd name="T16" fmla="*/ 0 w 498"/>
              <a:gd name="T17" fmla="*/ 125 h 223"/>
              <a:gd name="T18" fmla="*/ 18 w 498"/>
              <a:gd name="T19" fmla="*/ 196 h 223"/>
              <a:gd name="T20" fmla="*/ 45 w 498"/>
              <a:gd name="T21" fmla="*/ 222 h 223"/>
              <a:gd name="T22" fmla="*/ 452 w 498"/>
              <a:gd name="T23" fmla="*/ 222 h 223"/>
              <a:gd name="T24" fmla="*/ 478 w 498"/>
              <a:gd name="T25" fmla="*/ 196 h 223"/>
              <a:gd name="T26" fmla="*/ 497 w 498"/>
              <a:gd name="T27" fmla="*/ 125 h 223"/>
              <a:gd name="T28" fmla="*/ 478 w 498"/>
              <a:gd name="T29" fmla="*/ 90 h 223"/>
              <a:gd name="T30" fmla="*/ 346 w 498"/>
              <a:gd name="T31" fmla="*/ 98 h 223"/>
              <a:gd name="T32" fmla="*/ 346 w 498"/>
              <a:gd name="T33" fmla="*/ 98 h 223"/>
              <a:gd name="T34" fmla="*/ 346 w 498"/>
              <a:gd name="T35" fmla="*/ 107 h 223"/>
              <a:gd name="T36" fmla="*/ 319 w 498"/>
              <a:gd name="T37" fmla="*/ 151 h 223"/>
              <a:gd name="T38" fmla="*/ 178 w 498"/>
              <a:gd name="T39" fmla="*/ 151 h 223"/>
              <a:gd name="T40" fmla="*/ 151 w 498"/>
              <a:gd name="T41" fmla="*/ 107 h 223"/>
              <a:gd name="T42" fmla="*/ 151 w 498"/>
              <a:gd name="T43" fmla="*/ 98 h 223"/>
              <a:gd name="T44" fmla="*/ 62 w 498"/>
              <a:gd name="T45" fmla="*/ 98 h 223"/>
              <a:gd name="T46" fmla="*/ 106 w 498"/>
              <a:gd name="T47" fmla="*/ 45 h 223"/>
              <a:gd name="T48" fmla="*/ 390 w 498"/>
              <a:gd name="T49" fmla="*/ 45 h 223"/>
              <a:gd name="T50" fmla="*/ 434 w 498"/>
              <a:gd name="T51" fmla="*/ 98 h 223"/>
              <a:gd name="T52" fmla="*/ 346 w 498"/>
              <a:gd name="T53" fmla="*/ 9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8" h="223">
                <a:moveTo>
                  <a:pt x="478" y="90"/>
                </a:moveTo>
                <a:lnTo>
                  <a:pt x="478" y="90"/>
                </a:lnTo>
                <a:cubicBezTo>
                  <a:pt x="470" y="72"/>
                  <a:pt x="425" y="27"/>
                  <a:pt x="399" y="9"/>
                </a:cubicBezTo>
                <a:cubicBezTo>
                  <a:pt x="399" y="0"/>
                  <a:pt x="390" y="0"/>
                  <a:pt x="372" y="0"/>
                </a:cubicBezTo>
                <a:cubicBezTo>
                  <a:pt x="364" y="0"/>
                  <a:pt x="249" y="0"/>
                  <a:pt x="249" y="0"/>
                </a:cubicBezTo>
                <a:cubicBezTo>
                  <a:pt x="249" y="0"/>
                  <a:pt x="133" y="0"/>
                  <a:pt x="124" y="0"/>
                </a:cubicBezTo>
                <a:cubicBezTo>
                  <a:pt x="106" y="0"/>
                  <a:pt x="98" y="0"/>
                  <a:pt x="98" y="9"/>
                </a:cubicBezTo>
                <a:cubicBezTo>
                  <a:pt x="71" y="27"/>
                  <a:pt x="27" y="72"/>
                  <a:pt x="18" y="90"/>
                </a:cubicBezTo>
                <a:cubicBezTo>
                  <a:pt x="0" y="98"/>
                  <a:pt x="0" y="107"/>
                  <a:pt x="0" y="125"/>
                </a:cubicBezTo>
                <a:cubicBezTo>
                  <a:pt x="18" y="196"/>
                  <a:pt x="18" y="196"/>
                  <a:pt x="18" y="196"/>
                </a:cubicBezTo>
                <a:cubicBezTo>
                  <a:pt x="18" y="213"/>
                  <a:pt x="36" y="222"/>
                  <a:pt x="45" y="222"/>
                </a:cubicBezTo>
                <a:cubicBezTo>
                  <a:pt x="452" y="222"/>
                  <a:pt x="452" y="222"/>
                  <a:pt x="452" y="222"/>
                </a:cubicBezTo>
                <a:cubicBezTo>
                  <a:pt x="461" y="222"/>
                  <a:pt x="478" y="213"/>
                  <a:pt x="478" y="196"/>
                </a:cubicBezTo>
                <a:cubicBezTo>
                  <a:pt x="497" y="125"/>
                  <a:pt x="497" y="125"/>
                  <a:pt x="497" y="125"/>
                </a:cubicBezTo>
                <a:cubicBezTo>
                  <a:pt x="497" y="107"/>
                  <a:pt x="497" y="98"/>
                  <a:pt x="478" y="90"/>
                </a:cubicBezTo>
                <a:close/>
                <a:moveTo>
                  <a:pt x="346" y="98"/>
                </a:moveTo>
                <a:lnTo>
                  <a:pt x="346" y="98"/>
                </a:lnTo>
                <a:lnTo>
                  <a:pt x="346" y="107"/>
                </a:lnTo>
                <a:cubicBezTo>
                  <a:pt x="319" y="151"/>
                  <a:pt x="319" y="151"/>
                  <a:pt x="319" y="151"/>
                </a:cubicBezTo>
                <a:cubicBezTo>
                  <a:pt x="178" y="151"/>
                  <a:pt x="178" y="151"/>
                  <a:pt x="178" y="151"/>
                </a:cubicBezTo>
                <a:cubicBezTo>
                  <a:pt x="151" y="107"/>
                  <a:pt x="151" y="107"/>
                  <a:pt x="151" y="107"/>
                </a:cubicBezTo>
                <a:lnTo>
                  <a:pt x="151" y="98"/>
                </a:lnTo>
                <a:cubicBezTo>
                  <a:pt x="62" y="98"/>
                  <a:pt x="62" y="98"/>
                  <a:pt x="62" y="98"/>
                </a:cubicBezTo>
                <a:cubicBezTo>
                  <a:pt x="106" y="45"/>
                  <a:pt x="106" y="45"/>
                  <a:pt x="106" y="45"/>
                </a:cubicBezTo>
                <a:cubicBezTo>
                  <a:pt x="390" y="45"/>
                  <a:pt x="390" y="45"/>
                  <a:pt x="390" y="45"/>
                </a:cubicBezTo>
                <a:cubicBezTo>
                  <a:pt x="434" y="98"/>
                  <a:pt x="434" y="98"/>
                  <a:pt x="434" y="98"/>
                </a:cubicBezTo>
                <a:lnTo>
                  <a:pt x="346" y="9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2" name="Freeform 96"/>
          <p:cNvSpPr>
            <a:spLocks noChangeArrowheads="1"/>
          </p:cNvSpPr>
          <p:nvPr/>
        </p:nvSpPr>
        <p:spPr bwMode="auto">
          <a:xfrm>
            <a:off x="13170703" y="9952568"/>
            <a:ext cx="596746" cy="520699"/>
          </a:xfrm>
          <a:custGeom>
            <a:avLst/>
            <a:gdLst>
              <a:gd name="T0" fmla="*/ 442 w 497"/>
              <a:gd name="T1" fmla="*/ 0 h 435"/>
              <a:gd name="T2" fmla="*/ 442 w 497"/>
              <a:gd name="T3" fmla="*/ 0 h 435"/>
              <a:gd name="T4" fmla="*/ 53 w 497"/>
              <a:gd name="T5" fmla="*/ 0 h 435"/>
              <a:gd name="T6" fmla="*/ 0 w 497"/>
              <a:gd name="T7" fmla="*/ 44 h 435"/>
              <a:gd name="T8" fmla="*/ 0 w 497"/>
              <a:gd name="T9" fmla="*/ 319 h 435"/>
              <a:gd name="T10" fmla="*/ 44 w 497"/>
              <a:gd name="T11" fmla="*/ 381 h 435"/>
              <a:gd name="T12" fmla="*/ 160 w 497"/>
              <a:gd name="T13" fmla="*/ 399 h 435"/>
              <a:gd name="T14" fmla="*/ 123 w 497"/>
              <a:gd name="T15" fmla="*/ 434 h 435"/>
              <a:gd name="T16" fmla="*/ 372 w 497"/>
              <a:gd name="T17" fmla="*/ 434 h 435"/>
              <a:gd name="T18" fmla="*/ 336 w 497"/>
              <a:gd name="T19" fmla="*/ 399 h 435"/>
              <a:gd name="T20" fmla="*/ 451 w 497"/>
              <a:gd name="T21" fmla="*/ 381 h 435"/>
              <a:gd name="T22" fmla="*/ 496 w 497"/>
              <a:gd name="T23" fmla="*/ 319 h 435"/>
              <a:gd name="T24" fmla="*/ 496 w 497"/>
              <a:gd name="T25" fmla="*/ 44 h 435"/>
              <a:gd name="T26" fmla="*/ 442 w 497"/>
              <a:gd name="T27" fmla="*/ 0 h 435"/>
              <a:gd name="T28" fmla="*/ 442 w 497"/>
              <a:gd name="T29" fmla="*/ 319 h 435"/>
              <a:gd name="T30" fmla="*/ 442 w 497"/>
              <a:gd name="T31" fmla="*/ 319 h 435"/>
              <a:gd name="T32" fmla="*/ 53 w 497"/>
              <a:gd name="T33" fmla="*/ 319 h 435"/>
              <a:gd name="T34" fmla="*/ 53 w 497"/>
              <a:gd name="T35" fmla="*/ 44 h 435"/>
              <a:gd name="T36" fmla="*/ 442 w 497"/>
              <a:gd name="T37" fmla="*/ 44 h 435"/>
              <a:gd name="T38" fmla="*/ 442 w 497"/>
              <a:gd name="T39" fmla="*/ 31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3" name="Freeform 97"/>
          <p:cNvSpPr>
            <a:spLocks noChangeArrowheads="1"/>
          </p:cNvSpPr>
          <p:nvPr/>
        </p:nvSpPr>
        <p:spPr bwMode="auto">
          <a:xfrm>
            <a:off x="15544987" y="7577666"/>
            <a:ext cx="596743" cy="512235"/>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5" name="Freeform 99"/>
          <p:cNvSpPr>
            <a:spLocks noChangeArrowheads="1"/>
          </p:cNvSpPr>
          <p:nvPr/>
        </p:nvSpPr>
        <p:spPr bwMode="auto">
          <a:xfrm>
            <a:off x="6047861" y="8839201"/>
            <a:ext cx="596743" cy="364067"/>
          </a:xfrm>
          <a:custGeom>
            <a:avLst/>
            <a:gdLst>
              <a:gd name="T0" fmla="*/ 381 w 497"/>
              <a:gd name="T1" fmla="*/ 151 h 303"/>
              <a:gd name="T2" fmla="*/ 381 w 497"/>
              <a:gd name="T3" fmla="*/ 151 h 303"/>
              <a:gd name="T4" fmla="*/ 434 w 497"/>
              <a:gd name="T5" fmla="*/ 45 h 303"/>
              <a:gd name="T6" fmla="*/ 470 w 497"/>
              <a:gd name="T7" fmla="*/ 45 h 303"/>
              <a:gd name="T8" fmla="*/ 381 w 497"/>
              <a:gd name="T9" fmla="*/ 0 h 303"/>
              <a:gd name="T10" fmla="*/ 133 w 497"/>
              <a:gd name="T11" fmla="*/ 0 h 303"/>
              <a:gd name="T12" fmla="*/ 0 w 497"/>
              <a:gd name="T13" fmla="*/ 151 h 303"/>
              <a:gd name="T14" fmla="*/ 133 w 497"/>
              <a:gd name="T15" fmla="*/ 302 h 303"/>
              <a:gd name="T16" fmla="*/ 381 w 497"/>
              <a:gd name="T17" fmla="*/ 302 h 303"/>
              <a:gd name="T18" fmla="*/ 470 w 497"/>
              <a:gd name="T19" fmla="*/ 257 h 303"/>
              <a:gd name="T20" fmla="*/ 434 w 497"/>
              <a:gd name="T21" fmla="*/ 257 h 303"/>
              <a:gd name="T22" fmla="*/ 381 w 497"/>
              <a:gd name="T23" fmla="*/ 151 h 303"/>
              <a:gd name="T24" fmla="*/ 310 w 497"/>
              <a:gd name="T25" fmla="*/ 196 h 303"/>
              <a:gd name="T26" fmla="*/ 310 w 497"/>
              <a:gd name="T27" fmla="*/ 196 h 303"/>
              <a:gd name="T28" fmla="*/ 302 w 497"/>
              <a:gd name="T29" fmla="*/ 196 h 303"/>
              <a:gd name="T30" fmla="*/ 221 w 497"/>
              <a:gd name="T31" fmla="*/ 169 h 303"/>
              <a:gd name="T32" fmla="*/ 212 w 497"/>
              <a:gd name="T33" fmla="*/ 196 h 303"/>
              <a:gd name="T34" fmla="*/ 186 w 497"/>
              <a:gd name="T35" fmla="*/ 204 h 303"/>
              <a:gd name="T36" fmla="*/ 98 w 497"/>
              <a:gd name="T37" fmla="*/ 125 h 303"/>
              <a:gd name="T38" fmla="*/ 89 w 497"/>
              <a:gd name="T39" fmla="*/ 107 h 303"/>
              <a:gd name="T40" fmla="*/ 106 w 497"/>
              <a:gd name="T41" fmla="*/ 107 h 303"/>
              <a:gd name="T42" fmla="*/ 177 w 497"/>
              <a:gd name="T43" fmla="*/ 143 h 303"/>
              <a:gd name="T44" fmla="*/ 195 w 497"/>
              <a:gd name="T45" fmla="*/ 116 h 303"/>
              <a:gd name="T46" fmla="*/ 221 w 497"/>
              <a:gd name="T47" fmla="*/ 107 h 303"/>
              <a:gd name="T48" fmla="*/ 310 w 497"/>
              <a:gd name="T49" fmla="*/ 187 h 303"/>
              <a:gd name="T50" fmla="*/ 310 w 497"/>
              <a:gd name="T51" fmla="*/ 196 h 303"/>
              <a:gd name="T52" fmla="*/ 470 w 497"/>
              <a:gd name="T53" fmla="*/ 98 h 303"/>
              <a:gd name="T54" fmla="*/ 470 w 497"/>
              <a:gd name="T55" fmla="*/ 98 h 303"/>
              <a:gd name="T56" fmla="*/ 452 w 497"/>
              <a:gd name="T57" fmla="*/ 98 h 303"/>
              <a:gd name="T58" fmla="*/ 425 w 497"/>
              <a:gd name="T59" fmla="*/ 151 h 303"/>
              <a:gd name="T60" fmla="*/ 452 w 497"/>
              <a:gd name="T61" fmla="*/ 204 h 303"/>
              <a:gd name="T62" fmla="*/ 470 w 497"/>
              <a:gd name="T63" fmla="*/ 204 h 303"/>
              <a:gd name="T64" fmla="*/ 496 w 497"/>
              <a:gd name="T65" fmla="*/ 151 h 303"/>
              <a:gd name="T66" fmla="*/ 470 w 497"/>
              <a:gd name="T67" fmla="*/ 9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6" name="Freeform 100"/>
          <p:cNvSpPr>
            <a:spLocks noChangeArrowheads="1"/>
          </p:cNvSpPr>
          <p:nvPr/>
        </p:nvSpPr>
        <p:spPr bwMode="auto">
          <a:xfrm>
            <a:off x="11981448" y="7641168"/>
            <a:ext cx="596743" cy="385232"/>
          </a:xfrm>
          <a:custGeom>
            <a:avLst/>
            <a:gdLst>
              <a:gd name="T0" fmla="*/ 381 w 498"/>
              <a:gd name="T1" fmla="*/ 89 h 320"/>
              <a:gd name="T2" fmla="*/ 381 w 498"/>
              <a:gd name="T3" fmla="*/ 89 h 320"/>
              <a:gd name="T4" fmla="*/ 355 w 498"/>
              <a:gd name="T5" fmla="*/ 89 h 320"/>
              <a:gd name="T6" fmla="*/ 231 w 498"/>
              <a:gd name="T7" fmla="*/ 0 h 320"/>
              <a:gd name="T8" fmla="*/ 98 w 498"/>
              <a:gd name="T9" fmla="*/ 134 h 320"/>
              <a:gd name="T10" fmla="*/ 98 w 498"/>
              <a:gd name="T11" fmla="*/ 150 h 320"/>
              <a:gd name="T12" fmla="*/ 89 w 498"/>
              <a:gd name="T13" fmla="*/ 150 h 320"/>
              <a:gd name="T14" fmla="*/ 0 w 498"/>
              <a:gd name="T15" fmla="*/ 240 h 320"/>
              <a:gd name="T16" fmla="*/ 89 w 498"/>
              <a:gd name="T17" fmla="*/ 319 h 320"/>
              <a:gd name="T18" fmla="*/ 381 w 498"/>
              <a:gd name="T19" fmla="*/ 319 h 320"/>
              <a:gd name="T20" fmla="*/ 497 w 498"/>
              <a:gd name="T21" fmla="*/ 204 h 320"/>
              <a:gd name="T22" fmla="*/ 381 w 498"/>
              <a:gd name="T23" fmla="*/ 89 h 320"/>
              <a:gd name="T24" fmla="*/ 284 w 498"/>
              <a:gd name="T25" fmla="*/ 195 h 320"/>
              <a:gd name="T26" fmla="*/ 284 w 498"/>
              <a:gd name="T27" fmla="*/ 195 h 320"/>
              <a:gd name="T28" fmla="*/ 213 w 498"/>
              <a:gd name="T29" fmla="*/ 275 h 320"/>
              <a:gd name="T30" fmla="*/ 195 w 498"/>
              <a:gd name="T31" fmla="*/ 275 h 320"/>
              <a:gd name="T32" fmla="*/ 195 w 498"/>
              <a:gd name="T33" fmla="*/ 266 h 320"/>
              <a:gd name="T34" fmla="*/ 195 w 498"/>
              <a:gd name="T35" fmla="*/ 257 h 320"/>
              <a:gd name="T36" fmla="*/ 222 w 498"/>
              <a:gd name="T37" fmla="*/ 204 h 320"/>
              <a:gd name="T38" fmla="*/ 204 w 498"/>
              <a:gd name="T39" fmla="*/ 195 h 320"/>
              <a:gd name="T40" fmla="*/ 204 w 498"/>
              <a:gd name="T41" fmla="*/ 195 h 320"/>
              <a:gd name="T42" fmla="*/ 186 w 498"/>
              <a:gd name="T43" fmla="*/ 178 h 320"/>
              <a:gd name="T44" fmla="*/ 195 w 498"/>
              <a:gd name="T45" fmla="*/ 160 h 320"/>
              <a:gd name="T46" fmla="*/ 258 w 498"/>
              <a:gd name="T47" fmla="*/ 89 h 320"/>
              <a:gd name="T48" fmla="*/ 275 w 498"/>
              <a:gd name="T49" fmla="*/ 80 h 320"/>
              <a:gd name="T50" fmla="*/ 284 w 498"/>
              <a:gd name="T51" fmla="*/ 89 h 320"/>
              <a:gd name="T52" fmla="*/ 275 w 498"/>
              <a:gd name="T53" fmla="*/ 106 h 320"/>
              <a:gd name="T54" fmla="*/ 249 w 498"/>
              <a:gd name="T55" fmla="*/ 160 h 320"/>
              <a:gd name="T56" fmla="*/ 275 w 498"/>
              <a:gd name="T57" fmla="*/ 169 h 320"/>
              <a:gd name="T58" fmla="*/ 275 w 498"/>
              <a:gd name="T59" fmla="*/ 169 h 320"/>
              <a:gd name="T60" fmla="*/ 293 w 498"/>
              <a:gd name="T61" fmla="*/ 187 h 320"/>
              <a:gd name="T62" fmla="*/ 284 w 498"/>
              <a:gd name="T63"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lnTo>
                  <a:pt x="204" y="195"/>
                </a:ln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lnTo>
                  <a:pt x="275" y="169"/>
                </a:lnTo>
                <a:cubicBezTo>
                  <a:pt x="284" y="169"/>
                  <a:pt x="293" y="178"/>
                  <a:pt x="293" y="187"/>
                </a:cubicBezTo>
                <a:lnTo>
                  <a:pt x="284"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7" name="Freeform 101"/>
          <p:cNvSpPr>
            <a:spLocks noChangeArrowheads="1"/>
          </p:cNvSpPr>
          <p:nvPr/>
        </p:nvSpPr>
        <p:spPr bwMode="auto">
          <a:xfrm>
            <a:off x="16730012" y="6421968"/>
            <a:ext cx="596743" cy="457200"/>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8" name="Freeform 102"/>
          <p:cNvSpPr>
            <a:spLocks noChangeArrowheads="1"/>
          </p:cNvSpPr>
          <p:nvPr/>
        </p:nvSpPr>
        <p:spPr bwMode="auto">
          <a:xfrm>
            <a:off x="3677810" y="6379636"/>
            <a:ext cx="592512" cy="533400"/>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69" name="Freeform 103"/>
          <p:cNvSpPr>
            <a:spLocks noChangeArrowheads="1"/>
          </p:cNvSpPr>
          <p:nvPr/>
        </p:nvSpPr>
        <p:spPr bwMode="auto">
          <a:xfrm>
            <a:off x="14419213" y="6358468"/>
            <a:ext cx="461312" cy="584200"/>
          </a:xfrm>
          <a:custGeom>
            <a:avLst/>
            <a:gdLst>
              <a:gd name="T0" fmla="*/ 116 w 383"/>
              <a:gd name="T1" fmla="*/ 62 h 488"/>
              <a:gd name="T2" fmla="*/ 116 w 383"/>
              <a:gd name="T3" fmla="*/ 62 h 488"/>
              <a:gd name="T4" fmla="*/ 116 w 383"/>
              <a:gd name="T5" fmla="*/ 355 h 488"/>
              <a:gd name="T6" fmla="*/ 63 w 383"/>
              <a:gd name="T7" fmla="*/ 364 h 488"/>
              <a:gd name="T8" fmla="*/ 18 w 383"/>
              <a:gd name="T9" fmla="*/ 443 h 488"/>
              <a:gd name="T10" fmla="*/ 98 w 383"/>
              <a:gd name="T11" fmla="*/ 470 h 488"/>
              <a:gd name="T12" fmla="*/ 160 w 383"/>
              <a:gd name="T13" fmla="*/ 399 h 488"/>
              <a:gd name="T14" fmla="*/ 160 w 383"/>
              <a:gd name="T15" fmla="*/ 160 h 488"/>
              <a:gd name="T16" fmla="*/ 337 w 383"/>
              <a:gd name="T17" fmla="*/ 115 h 488"/>
              <a:gd name="T18" fmla="*/ 337 w 383"/>
              <a:gd name="T19" fmla="*/ 311 h 488"/>
              <a:gd name="T20" fmla="*/ 284 w 383"/>
              <a:gd name="T21" fmla="*/ 311 h 488"/>
              <a:gd name="T22" fmla="*/ 239 w 383"/>
              <a:gd name="T23" fmla="*/ 399 h 488"/>
              <a:gd name="T24" fmla="*/ 319 w 383"/>
              <a:gd name="T25" fmla="*/ 425 h 488"/>
              <a:gd name="T26" fmla="*/ 382 w 383"/>
              <a:gd name="T27" fmla="*/ 355 h 488"/>
              <a:gd name="T28" fmla="*/ 382 w 383"/>
              <a:gd name="T29" fmla="*/ 0 h 488"/>
              <a:gd name="T30" fmla="*/ 116 w 383"/>
              <a:gd name="T31" fmla="*/ 62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3" h="488">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0" name="Freeform 104"/>
          <p:cNvSpPr>
            <a:spLocks noChangeArrowheads="1"/>
          </p:cNvSpPr>
          <p:nvPr/>
        </p:nvSpPr>
        <p:spPr bwMode="auto">
          <a:xfrm>
            <a:off x="1303527" y="8818036"/>
            <a:ext cx="596746" cy="397933"/>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1" name="Freeform 105"/>
          <p:cNvSpPr>
            <a:spLocks noChangeArrowheads="1"/>
          </p:cNvSpPr>
          <p:nvPr/>
        </p:nvSpPr>
        <p:spPr bwMode="auto">
          <a:xfrm>
            <a:off x="2488553" y="8796867"/>
            <a:ext cx="605210" cy="457200"/>
          </a:xfrm>
          <a:custGeom>
            <a:avLst/>
            <a:gdLst>
              <a:gd name="T0" fmla="*/ 488 w 506"/>
              <a:gd name="T1" fmla="*/ 213 h 382"/>
              <a:gd name="T2" fmla="*/ 363 w 506"/>
              <a:gd name="T3" fmla="*/ 142 h 382"/>
              <a:gd name="T4" fmla="*/ 451 w 506"/>
              <a:gd name="T5" fmla="*/ 80 h 382"/>
              <a:gd name="T6" fmla="*/ 451 w 506"/>
              <a:gd name="T7" fmla="*/ 44 h 382"/>
              <a:gd name="T8" fmla="*/ 363 w 506"/>
              <a:gd name="T9" fmla="*/ 53 h 382"/>
              <a:gd name="T10" fmla="*/ 363 w 506"/>
              <a:gd name="T11" fmla="*/ 0 h 382"/>
              <a:gd name="T12" fmla="*/ 328 w 506"/>
              <a:gd name="T13" fmla="*/ 0 h 382"/>
              <a:gd name="T14" fmla="*/ 257 w 506"/>
              <a:gd name="T15" fmla="*/ 71 h 382"/>
              <a:gd name="T16" fmla="*/ 257 w 506"/>
              <a:gd name="T17" fmla="*/ 106 h 382"/>
              <a:gd name="T18" fmla="*/ 336 w 506"/>
              <a:gd name="T19" fmla="*/ 97 h 382"/>
              <a:gd name="T20" fmla="*/ 275 w 506"/>
              <a:gd name="T21" fmla="*/ 178 h 382"/>
              <a:gd name="T22" fmla="*/ 310 w 506"/>
              <a:gd name="T23" fmla="*/ 319 h 382"/>
              <a:gd name="T24" fmla="*/ 398 w 506"/>
              <a:gd name="T25" fmla="*/ 354 h 382"/>
              <a:gd name="T26" fmla="*/ 407 w 506"/>
              <a:gd name="T27" fmla="*/ 372 h 382"/>
              <a:gd name="T28" fmla="*/ 488 w 506"/>
              <a:gd name="T29" fmla="*/ 213 h 382"/>
              <a:gd name="T30" fmla="*/ 310 w 506"/>
              <a:gd name="T31" fmla="*/ 292 h 382"/>
              <a:gd name="T32" fmla="*/ 301 w 506"/>
              <a:gd name="T33" fmla="*/ 204 h 382"/>
              <a:gd name="T34" fmla="*/ 336 w 506"/>
              <a:gd name="T35" fmla="*/ 284 h 382"/>
              <a:gd name="T36" fmla="*/ 363 w 506"/>
              <a:gd name="T37" fmla="*/ 275 h 382"/>
              <a:gd name="T38" fmla="*/ 363 w 506"/>
              <a:gd name="T39" fmla="*/ 178 h 382"/>
              <a:gd name="T40" fmla="*/ 416 w 506"/>
              <a:gd name="T41" fmla="*/ 186 h 382"/>
              <a:gd name="T42" fmla="*/ 142 w 506"/>
              <a:gd name="T43" fmla="*/ 89 h 382"/>
              <a:gd name="T44" fmla="*/ 142 w 506"/>
              <a:gd name="T45" fmla="*/ 80 h 382"/>
              <a:gd name="T46" fmla="*/ 88 w 506"/>
              <a:gd name="T47" fmla="*/ 89 h 382"/>
              <a:gd name="T48" fmla="*/ 0 w 506"/>
              <a:gd name="T49" fmla="*/ 363 h 382"/>
              <a:gd name="T50" fmla="*/ 44 w 506"/>
              <a:gd name="T51" fmla="*/ 363 h 382"/>
              <a:gd name="T52" fmla="*/ 160 w 506"/>
              <a:gd name="T53" fmla="*/ 275 h 382"/>
              <a:gd name="T54" fmla="*/ 186 w 506"/>
              <a:gd name="T55" fmla="*/ 363 h 382"/>
              <a:gd name="T56" fmla="*/ 230 w 506"/>
              <a:gd name="T57" fmla="*/ 363 h 382"/>
              <a:gd name="T58" fmla="*/ 79 w 506"/>
              <a:gd name="T59" fmla="*/ 239 h 382"/>
              <a:gd name="T60" fmla="*/ 116 w 506"/>
              <a:gd name="T61" fmla="*/ 116 h 382"/>
              <a:gd name="T62" fmla="*/ 79 w 506"/>
              <a:gd name="T63" fmla="*/ 23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6" h="382">
                <a:moveTo>
                  <a:pt x="488" y="213"/>
                </a:moveTo>
                <a:lnTo>
                  <a:pt x="488" y="213"/>
                </a:lnTo>
                <a:cubicBezTo>
                  <a:pt x="470" y="169"/>
                  <a:pt x="434" y="142"/>
                  <a:pt x="372" y="142"/>
                </a:cubicBezTo>
                <a:cubicBezTo>
                  <a:pt x="372" y="142"/>
                  <a:pt x="372" y="142"/>
                  <a:pt x="363" y="142"/>
                </a:cubicBezTo>
                <a:cubicBezTo>
                  <a:pt x="363" y="89"/>
                  <a:pt x="363" y="89"/>
                  <a:pt x="363" y="89"/>
                </a:cubicBezTo>
                <a:lnTo>
                  <a:pt x="451" y="80"/>
                </a:lnTo>
                <a:cubicBezTo>
                  <a:pt x="461" y="80"/>
                  <a:pt x="461" y="71"/>
                  <a:pt x="461" y="71"/>
                </a:cubicBezTo>
                <a:cubicBezTo>
                  <a:pt x="461" y="71"/>
                  <a:pt x="451" y="53"/>
                  <a:pt x="451" y="44"/>
                </a:cubicBezTo>
                <a:cubicBezTo>
                  <a:pt x="451" y="44"/>
                  <a:pt x="451" y="44"/>
                  <a:pt x="443" y="44"/>
                </a:cubicBezTo>
                <a:lnTo>
                  <a:pt x="363" y="53"/>
                </a:lnTo>
                <a:cubicBezTo>
                  <a:pt x="363" y="53"/>
                  <a:pt x="363" y="9"/>
                  <a:pt x="363" y="0"/>
                </a:cubicBezTo>
                <a:lnTo>
                  <a:pt x="363" y="0"/>
                </a:lnTo>
                <a:cubicBezTo>
                  <a:pt x="354" y="0"/>
                  <a:pt x="336" y="0"/>
                  <a:pt x="336" y="0"/>
                </a:cubicBezTo>
                <a:lnTo>
                  <a:pt x="328" y="0"/>
                </a:lnTo>
                <a:cubicBezTo>
                  <a:pt x="328" y="9"/>
                  <a:pt x="336" y="62"/>
                  <a:pt x="336" y="62"/>
                </a:cubicBezTo>
                <a:lnTo>
                  <a:pt x="257" y="71"/>
                </a:lnTo>
                <a:lnTo>
                  <a:pt x="248" y="80"/>
                </a:lnTo>
                <a:lnTo>
                  <a:pt x="257" y="106"/>
                </a:lnTo>
                <a:lnTo>
                  <a:pt x="257" y="106"/>
                </a:lnTo>
                <a:cubicBezTo>
                  <a:pt x="266" y="106"/>
                  <a:pt x="336" y="97"/>
                  <a:pt x="336" y="97"/>
                </a:cubicBezTo>
                <a:cubicBezTo>
                  <a:pt x="336" y="151"/>
                  <a:pt x="336" y="151"/>
                  <a:pt x="336" y="151"/>
                </a:cubicBezTo>
                <a:cubicBezTo>
                  <a:pt x="310" y="151"/>
                  <a:pt x="292" y="169"/>
                  <a:pt x="275" y="178"/>
                </a:cubicBezTo>
                <a:cubicBezTo>
                  <a:pt x="257" y="204"/>
                  <a:pt x="248" y="231"/>
                  <a:pt x="248" y="257"/>
                </a:cubicBezTo>
                <a:cubicBezTo>
                  <a:pt x="248" y="292"/>
                  <a:pt x="275" y="319"/>
                  <a:pt x="310" y="319"/>
                </a:cubicBezTo>
                <a:cubicBezTo>
                  <a:pt x="381" y="328"/>
                  <a:pt x="434" y="248"/>
                  <a:pt x="451" y="204"/>
                </a:cubicBezTo>
                <a:cubicBezTo>
                  <a:pt x="479" y="239"/>
                  <a:pt x="451" y="310"/>
                  <a:pt x="398" y="354"/>
                </a:cubicBezTo>
                <a:lnTo>
                  <a:pt x="398" y="354"/>
                </a:lnTo>
                <a:lnTo>
                  <a:pt x="407" y="372"/>
                </a:lnTo>
                <a:cubicBezTo>
                  <a:pt x="416" y="381"/>
                  <a:pt x="416" y="381"/>
                  <a:pt x="416" y="372"/>
                </a:cubicBezTo>
                <a:cubicBezTo>
                  <a:pt x="479" y="337"/>
                  <a:pt x="505" y="266"/>
                  <a:pt x="488" y="213"/>
                </a:cubicBezTo>
                <a:close/>
                <a:moveTo>
                  <a:pt x="310" y="292"/>
                </a:moveTo>
                <a:lnTo>
                  <a:pt x="310" y="292"/>
                </a:lnTo>
                <a:cubicBezTo>
                  <a:pt x="283" y="284"/>
                  <a:pt x="283" y="266"/>
                  <a:pt x="283" y="257"/>
                </a:cubicBezTo>
                <a:cubicBezTo>
                  <a:pt x="283" y="231"/>
                  <a:pt x="292" y="213"/>
                  <a:pt x="301" y="204"/>
                </a:cubicBezTo>
                <a:cubicBezTo>
                  <a:pt x="310" y="195"/>
                  <a:pt x="319" y="186"/>
                  <a:pt x="336" y="178"/>
                </a:cubicBezTo>
                <a:cubicBezTo>
                  <a:pt x="336" y="284"/>
                  <a:pt x="336" y="284"/>
                  <a:pt x="336" y="284"/>
                </a:cubicBezTo>
                <a:cubicBezTo>
                  <a:pt x="328" y="292"/>
                  <a:pt x="319" y="292"/>
                  <a:pt x="310" y="292"/>
                </a:cubicBezTo>
                <a:close/>
                <a:moveTo>
                  <a:pt x="363" y="275"/>
                </a:moveTo>
                <a:lnTo>
                  <a:pt x="363" y="275"/>
                </a:lnTo>
                <a:cubicBezTo>
                  <a:pt x="363" y="178"/>
                  <a:pt x="363" y="178"/>
                  <a:pt x="363" y="178"/>
                </a:cubicBezTo>
                <a:cubicBezTo>
                  <a:pt x="372" y="178"/>
                  <a:pt x="372" y="178"/>
                  <a:pt x="372" y="178"/>
                </a:cubicBezTo>
                <a:cubicBezTo>
                  <a:pt x="389" y="178"/>
                  <a:pt x="407" y="178"/>
                  <a:pt x="416" y="186"/>
                </a:cubicBezTo>
                <a:cubicBezTo>
                  <a:pt x="434" y="186"/>
                  <a:pt x="398" y="248"/>
                  <a:pt x="363" y="275"/>
                </a:cubicBezTo>
                <a:close/>
                <a:moveTo>
                  <a:pt x="142" y="89"/>
                </a:moveTo>
                <a:lnTo>
                  <a:pt x="142" y="89"/>
                </a:lnTo>
                <a:cubicBezTo>
                  <a:pt x="142" y="80"/>
                  <a:pt x="142" y="80"/>
                  <a:pt x="142" y="80"/>
                </a:cubicBezTo>
                <a:cubicBezTo>
                  <a:pt x="88" y="80"/>
                  <a:pt x="88" y="80"/>
                  <a:pt x="88" y="80"/>
                </a:cubicBezTo>
                <a:cubicBezTo>
                  <a:pt x="88" y="80"/>
                  <a:pt x="88" y="80"/>
                  <a:pt x="88" y="89"/>
                </a:cubicBezTo>
                <a:cubicBezTo>
                  <a:pt x="79" y="116"/>
                  <a:pt x="0" y="354"/>
                  <a:pt x="0" y="363"/>
                </a:cubicBezTo>
                <a:lnTo>
                  <a:pt x="0" y="363"/>
                </a:lnTo>
                <a:cubicBezTo>
                  <a:pt x="44" y="363"/>
                  <a:pt x="44" y="363"/>
                  <a:pt x="44" y="363"/>
                </a:cubicBezTo>
                <a:lnTo>
                  <a:pt x="44" y="363"/>
                </a:lnTo>
                <a:cubicBezTo>
                  <a:pt x="44" y="354"/>
                  <a:pt x="71" y="275"/>
                  <a:pt x="71" y="275"/>
                </a:cubicBezTo>
                <a:cubicBezTo>
                  <a:pt x="160" y="275"/>
                  <a:pt x="160" y="275"/>
                  <a:pt x="160" y="275"/>
                </a:cubicBezTo>
                <a:cubicBezTo>
                  <a:pt x="160" y="275"/>
                  <a:pt x="186" y="354"/>
                  <a:pt x="186" y="363"/>
                </a:cubicBezTo>
                <a:lnTo>
                  <a:pt x="186" y="363"/>
                </a:lnTo>
                <a:cubicBezTo>
                  <a:pt x="230" y="363"/>
                  <a:pt x="230" y="363"/>
                  <a:pt x="230" y="363"/>
                </a:cubicBezTo>
                <a:lnTo>
                  <a:pt x="230" y="363"/>
                </a:lnTo>
                <a:cubicBezTo>
                  <a:pt x="230" y="354"/>
                  <a:pt x="151" y="116"/>
                  <a:pt x="142" y="89"/>
                </a:cubicBezTo>
                <a:close/>
                <a:moveTo>
                  <a:pt x="79" y="239"/>
                </a:moveTo>
                <a:lnTo>
                  <a:pt x="79" y="239"/>
                </a:lnTo>
                <a:cubicBezTo>
                  <a:pt x="116" y="116"/>
                  <a:pt x="116" y="116"/>
                  <a:pt x="116" y="116"/>
                </a:cubicBezTo>
                <a:cubicBezTo>
                  <a:pt x="151" y="239"/>
                  <a:pt x="151" y="239"/>
                  <a:pt x="151" y="239"/>
                </a:cubicBezTo>
                <a:lnTo>
                  <a:pt x="79" y="23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2" name="Freeform 106"/>
          <p:cNvSpPr>
            <a:spLocks noChangeArrowheads="1"/>
          </p:cNvSpPr>
          <p:nvPr/>
        </p:nvSpPr>
        <p:spPr bwMode="auto">
          <a:xfrm>
            <a:off x="9696044" y="2789768"/>
            <a:ext cx="427454" cy="605365"/>
          </a:xfrm>
          <a:custGeom>
            <a:avLst/>
            <a:gdLst>
              <a:gd name="T0" fmla="*/ 35 w 355"/>
              <a:gd name="T1" fmla="*/ 497 h 506"/>
              <a:gd name="T2" fmla="*/ 35 w 355"/>
              <a:gd name="T3" fmla="*/ 497 h 506"/>
              <a:gd name="T4" fmla="*/ 70 w 355"/>
              <a:gd name="T5" fmla="*/ 381 h 506"/>
              <a:gd name="T6" fmla="*/ 203 w 355"/>
              <a:gd name="T7" fmla="*/ 310 h 506"/>
              <a:gd name="T8" fmla="*/ 132 w 355"/>
              <a:gd name="T9" fmla="*/ 284 h 506"/>
              <a:gd name="T10" fmla="*/ 292 w 355"/>
              <a:gd name="T11" fmla="*/ 194 h 506"/>
              <a:gd name="T12" fmla="*/ 194 w 355"/>
              <a:gd name="T13" fmla="*/ 168 h 506"/>
              <a:gd name="T14" fmla="*/ 327 w 355"/>
              <a:gd name="T15" fmla="*/ 133 h 506"/>
              <a:gd name="T16" fmla="*/ 345 w 355"/>
              <a:gd name="T17" fmla="*/ 44 h 506"/>
              <a:gd name="T18" fmla="*/ 248 w 355"/>
              <a:gd name="T19" fmla="*/ 0 h 506"/>
              <a:gd name="T20" fmla="*/ 159 w 355"/>
              <a:gd name="T21" fmla="*/ 124 h 506"/>
              <a:gd name="T22" fmla="*/ 168 w 355"/>
              <a:gd name="T23" fmla="*/ 18 h 506"/>
              <a:gd name="T24" fmla="*/ 70 w 355"/>
              <a:gd name="T25" fmla="*/ 106 h 506"/>
              <a:gd name="T26" fmla="*/ 61 w 355"/>
              <a:gd name="T27" fmla="*/ 301 h 506"/>
              <a:gd name="T28" fmla="*/ 8 w 355"/>
              <a:gd name="T29" fmla="*/ 213 h 506"/>
              <a:gd name="T30" fmla="*/ 35 w 355"/>
              <a:gd name="T31" fmla="*/ 363 h 506"/>
              <a:gd name="T32" fmla="*/ 8 w 355"/>
              <a:gd name="T33" fmla="*/ 478 h 506"/>
              <a:gd name="T34" fmla="*/ 35 w 355"/>
              <a:gd name="T35" fmla="*/ 497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5" h="506">
                <a:moveTo>
                  <a:pt x="35" y="497"/>
                </a:moveTo>
                <a:lnTo>
                  <a:pt x="35" y="497"/>
                </a:lnTo>
                <a:cubicBezTo>
                  <a:pt x="44" y="469"/>
                  <a:pt x="53" y="434"/>
                  <a:pt x="70" y="381"/>
                </a:cubicBezTo>
                <a:cubicBezTo>
                  <a:pt x="132" y="372"/>
                  <a:pt x="168" y="390"/>
                  <a:pt x="203" y="310"/>
                </a:cubicBezTo>
                <a:cubicBezTo>
                  <a:pt x="168" y="328"/>
                  <a:pt x="132" y="292"/>
                  <a:pt x="132" y="284"/>
                </a:cubicBezTo>
                <a:cubicBezTo>
                  <a:pt x="132" y="266"/>
                  <a:pt x="229" y="292"/>
                  <a:pt x="292" y="194"/>
                </a:cubicBezTo>
                <a:cubicBezTo>
                  <a:pt x="212" y="213"/>
                  <a:pt x="185" y="178"/>
                  <a:pt x="194" y="168"/>
                </a:cubicBezTo>
                <a:cubicBezTo>
                  <a:pt x="221" y="159"/>
                  <a:pt x="292" y="168"/>
                  <a:pt x="327" y="133"/>
                </a:cubicBezTo>
                <a:cubicBezTo>
                  <a:pt x="345" y="115"/>
                  <a:pt x="354" y="62"/>
                  <a:pt x="345" y="44"/>
                </a:cubicBezTo>
                <a:cubicBezTo>
                  <a:pt x="336" y="27"/>
                  <a:pt x="283" y="0"/>
                  <a:pt x="248" y="0"/>
                </a:cubicBezTo>
                <a:cubicBezTo>
                  <a:pt x="221" y="9"/>
                  <a:pt x="168" y="124"/>
                  <a:pt x="159" y="124"/>
                </a:cubicBezTo>
                <a:cubicBezTo>
                  <a:pt x="141" y="124"/>
                  <a:pt x="141" y="71"/>
                  <a:pt x="168" y="18"/>
                </a:cubicBezTo>
                <a:cubicBezTo>
                  <a:pt x="132" y="35"/>
                  <a:pt x="88" y="71"/>
                  <a:pt x="70" y="106"/>
                </a:cubicBezTo>
                <a:cubicBezTo>
                  <a:pt x="44" y="159"/>
                  <a:pt x="79" y="301"/>
                  <a:pt x="61" y="301"/>
                </a:cubicBezTo>
                <a:cubicBezTo>
                  <a:pt x="53" y="310"/>
                  <a:pt x="17" y="239"/>
                  <a:pt x="8" y="213"/>
                </a:cubicBezTo>
                <a:cubicBezTo>
                  <a:pt x="0" y="257"/>
                  <a:pt x="0" y="301"/>
                  <a:pt x="35" y="363"/>
                </a:cubicBezTo>
                <a:cubicBezTo>
                  <a:pt x="26" y="407"/>
                  <a:pt x="17" y="452"/>
                  <a:pt x="8" y="478"/>
                </a:cubicBezTo>
                <a:cubicBezTo>
                  <a:pt x="8" y="497"/>
                  <a:pt x="35" y="505"/>
                  <a:pt x="35" y="497"/>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3" name="Freeform 107"/>
          <p:cNvSpPr>
            <a:spLocks noChangeArrowheads="1"/>
          </p:cNvSpPr>
          <p:nvPr/>
        </p:nvSpPr>
        <p:spPr bwMode="auto">
          <a:xfrm>
            <a:off x="14355727" y="10079569"/>
            <a:ext cx="596746" cy="262467"/>
          </a:xfrm>
          <a:custGeom>
            <a:avLst/>
            <a:gdLst>
              <a:gd name="T0" fmla="*/ 399 w 497"/>
              <a:gd name="T1" fmla="*/ 0 h 222"/>
              <a:gd name="T2" fmla="*/ 399 w 497"/>
              <a:gd name="T3" fmla="*/ 0 h 222"/>
              <a:gd name="T4" fmla="*/ 248 w 497"/>
              <a:gd name="T5" fmla="*/ 70 h 222"/>
              <a:gd name="T6" fmla="*/ 97 w 497"/>
              <a:gd name="T7" fmla="*/ 0 h 222"/>
              <a:gd name="T8" fmla="*/ 0 w 497"/>
              <a:gd name="T9" fmla="*/ 106 h 222"/>
              <a:gd name="T10" fmla="*/ 97 w 497"/>
              <a:gd name="T11" fmla="*/ 221 h 222"/>
              <a:gd name="T12" fmla="*/ 97 w 497"/>
              <a:gd name="T13" fmla="*/ 221 h 222"/>
              <a:gd name="T14" fmla="*/ 248 w 497"/>
              <a:gd name="T15" fmla="*/ 141 h 222"/>
              <a:gd name="T16" fmla="*/ 399 w 497"/>
              <a:gd name="T17" fmla="*/ 221 h 222"/>
              <a:gd name="T18" fmla="*/ 496 w 497"/>
              <a:gd name="T19" fmla="*/ 106 h 222"/>
              <a:gd name="T20" fmla="*/ 399 w 497"/>
              <a:gd name="T21" fmla="*/ 0 h 222"/>
              <a:gd name="T22" fmla="*/ 97 w 497"/>
              <a:gd name="T23" fmla="*/ 176 h 222"/>
              <a:gd name="T24" fmla="*/ 97 w 497"/>
              <a:gd name="T25" fmla="*/ 176 h 222"/>
              <a:gd name="T26" fmla="*/ 44 w 497"/>
              <a:gd name="T27" fmla="*/ 106 h 222"/>
              <a:gd name="T28" fmla="*/ 97 w 497"/>
              <a:gd name="T29" fmla="*/ 44 h 222"/>
              <a:gd name="T30" fmla="*/ 222 w 497"/>
              <a:gd name="T31" fmla="*/ 106 h 222"/>
              <a:gd name="T32" fmla="*/ 97 w 497"/>
              <a:gd name="T33" fmla="*/ 176 h 222"/>
              <a:gd name="T34" fmla="*/ 399 w 497"/>
              <a:gd name="T35" fmla="*/ 176 h 222"/>
              <a:gd name="T36" fmla="*/ 399 w 497"/>
              <a:gd name="T37" fmla="*/ 176 h 222"/>
              <a:gd name="T38" fmla="*/ 275 w 497"/>
              <a:gd name="T39" fmla="*/ 106 h 222"/>
              <a:gd name="T40" fmla="*/ 399 w 497"/>
              <a:gd name="T41" fmla="*/ 44 h 222"/>
              <a:gd name="T42" fmla="*/ 452 w 497"/>
              <a:gd name="T43" fmla="*/ 106 h 222"/>
              <a:gd name="T44" fmla="*/ 399 w 497"/>
              <a:gd name="T45" fmla="*/ 176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7" h="222">
                <a:moveTo>
                  <a:pt x="399" y="0"/>
                </a:moveTo>
                <a:lnTo>
                  <a:pt x="399" y="0"/>
                </a:lnTo>
                <a:cubicBezTo>
                  <a:pt x="345" y="0"/>
                  <a:pt x="284" y="26"/>
                  <a:pt x="248" y="70"/>
                </a:cubicBezTo>
                <a:cubicBezTo>
                  <a:pt x="213" y="26"/>
                  <a:pt x="151" y="0"/>
                  <a:pt x="97" y="0"/>
                </a:cubicBezTo>
                <a:cubicBezTo>
                  <a:pt x="53" y="0"/>
                  <a:pt x="0" y="26"/>
                  <a:pt x="0" y="106"/>
                </a:cubicBezTo>
                <a:cubicBezTo>
                  <a:pt x="0" y="185"/>
                  <a:pt x="53" y="221"/>
                  <a:pt x="97" y="221"/>
                </a:cubicBezTo>
                <a:lnTo>
                  <a:pt x="97" y="221"/>
                </a:lnTo>
                <a:cubicBezTo>
                  <a:pt x="151" y="221"/>
                  <a:pt x="213" y="185"/>
                  <a:pt x="248" y="141"/>
                </a:cubicBezTo>
                <a:cubicBezTo>
                  <a:pt x="284" y="185"/>
                  <a:pt x="345" y="221"/>
                  <a:pt x="399" y="221"/>
                </a:cubicBezTo>
                <a:cubicBezTo>
                  <a:pt x="443" y="221"/>
                  <a:pt x="496" y="185"/>
                  <a:pt x="496" y="106"/>
                </a:cubicBezTo>
                <a:cubicBezTo>
                  <a:pt x="496" y="26"/>
                  <a:pt x="443" y="0"/>
                  <a:pt x="399" y="0"/>
                </a:cubicBezTo>
                <a:close/>
                <a:moveTo>
                  <a:pt x="97" y="176"/>
                </a:moveTo>
                <a:lnTo>
                  <a:pt x="97" y="176"/>
                </a:lnTo>
                <a:cubicBezTo>
                  <a:pt x="62" y="176"/>
                  <a:pt x="44" y="150"/>
                  <a:pt x="44" y="106"/>
                </a:cubicBezTo>
                <a:cubicBezTo>
                  <a:pt x="44" y="61"/>
                  <a:pt x="62" y="44"/>
                  <a:pt x="97" y="44"/>
                </a:cubicBezTo>
                <a:cubicBezTo>
                  <a:pt x="142" y="44"/>
                  <a:pt x="195" y="70"/>
                  <a:pt x="222" y="106"/>
                </a:cubicBezTo>
                <a:cubicBezTo>
                  <a:pt x="195" y="150"/>
                  <a:pt x="142" y="176"/>
                  <a:pt x="97" y="176"/>
                </a:cubicBezTo>
                <a:close/>
                <a:moveTo>
                  <a:pt x="399" y="176"/>
                </a:moveTo>
                <a:lnTo>
                  <a:pt x="399" y="176"/>
                </a:lnTo>
                <a:cubicBezTo>
                  <a:pt x="354" y="176"/>
                  <a:pt x="301" y="150"/>
                  <a:pt x="275" y="106"/>
                </a:cubicBezTo>
                <a:cubicBezTo>
                  <a:pt x="301" y="70"/>
                  <a:pt x="354" y="44"/>
                  <a:pt x="399" y="44"/>
                </a:cubicBezTo>
                <a:cubicBezTo>
                  <a:pt x="435" y="44"/>
                  <a:pt x="452" y="61"/>
                  <a:pt x="452" y="106"/>
                </a:cubicBezTo>
                <a:cubicBezTo>
                  <a:pt x="452" y="150"/>
                  <a:pt x="435" y="176"/>
                  <a:pt x="399" y="17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4" name="Freeform 108"/>
          <p:cNvSpPr>
            <a:spLocks noChangeArrowheads="1"/>
          </p:cNvSpPr>
          <p:nvPr/>
        </p:nvSpPr>
        <p:spPr bwMode="auto">
          <a:xfrm>
            <a:off x="10796424" y="9910235"/>
            <a:ext cx="596743" cy="592667"/>
          </a:xfrm>
          <a:custGeom>
            <a:avLst/>
            <a:gdLst>
              <a:gd name="T0" fmla="*/ 469 w 497"/>
              <a:gd name="T1" fmla="*/ 231 h 498"/>
              <a:gd name="T2" fmla="*/ 425 w 497"/>
              <a:gd name="T3" fmla="*/ 249 h 498"/>
              <a:gd name="T4" fmla="*/ 469 w 497"/>
              <a:gd name="T5" fmla="*/ 275 h 498"/>
              <a:gd name="T6" fmla="*/ 469 w 497"/>
              <a:gd name="T7" fmla="*/ 231 h 498"/>
              <a:gd name="T8" fmla="*/ 248 w 497"/>
              <a:gd name="T9" fmla="*/ 116 h 498"/>
              <a:gd name="T10" fmla="*/ 248 w 497"/>
              <a:gd name="T11" fmla="*/ 391 h 498"/>
              <a:gd name="T12" fmla="*/ 248 w 497"/>
              <a:gd name="T13" fmla="*/ 116 h 498"/>
              <a:gd name="T14" fmla="*/ 248 w 497"/>
              <a:gd name="T15" fmla="*/ 346 h 498"/>
              <a:gd name="T16" fmla="*/ 248 w 497"/>
              <a:gd name="T17" fmla="*/ 151 h 498"/>
              <a:gd name="T18" fmla="*/ 71 w 497"/>
              <a:gd name="T19" fmla="*/ 249 h 498"/>
              <a:gd name="T20" fmla="*/ 53 w 497"/>
              <a:gd name="T21" fmla="*/ 231 h 498"/>
              <a:gd name="T22" fmla="*/ 0 w 497"/>
              <a:gd name="T23" fmla="*/ 249 h 498"/>
              <a:gd name="T24" fmla="*/ 53 w 497"/>
              <a:gd name="T25" fmla="*/ 275 h 498"/>
              <a:gd name="T26" fmla="*/ 248 w 497"/>
              <a:gd name="T27" fmla="*/ 80 h 498"/>
              <a:gd name="T28" fmla="*/ 265 w 497"/>
              <a:gd name="T29" fmla="*/ 53 h 498"/>
              <a:gd name="T30" fmla="*/ 248 w 497"/>
              <a:gd name="T31" fmla="*/ 0 h 498"/>
              <a:gd name="T32" fmla="*/ 230 w 497"/>
              <a:gd name="T33" fmla="*/ 53 h 498"/>
              <a:gd name="T34" fmla="*/ 248 w 497"/>
              <a:gd name="T35" fmla="*/ 426 h 498"/>
              <a:gd name="T36" fmla="*/ 230 w 497"/>
              <a:gd name="T37" fmla="*/ 453 h 498"/>
              <a:gd name="T38" fmla="*/ 248 w 497"/>
              <a:gd name="T39" fmla="*/ 497 h 498"/>
              <a:gd name="T40" fmla="*/ 265 w 497"/>
              <a:gd name="T41" fmla="*/ 453 h 498"/>
              <a:gd name="T42" fmla="*/ 434 w 497"/>
              <a:gd name="T43" fmla="*/ 98 h 498"/>
              <a:gd name="T44" fmla="*/ 434 w 497"/>
              <a:gd name="T45" fmla="*/ 62 h 498"/>
              <a:gd name="T46" fmla="*/ 381 w 497"/>
              <a:gd name="T47" fmla="*/ 89 h 498"/>
              <a:gd name="T48" fmla="*/ 416 w 497"/>
              <a:gd name="T49" fmla="*/ 116 h 498"/>
              <a:gd name="T50" fmla="*/ 80 w 497"/>
              <a:gd name="T51" fmla="*/ 391 h 498"/>
              <a:gd name="T52" fmla="*/ 62 w 497"/>
              <a:gd name="T53" fmla="*/ 408 h 498"/>
              <a:gd name="T54" fmla="*/ 97 w 497"/>
              <a:gd name="T55" fmla="*/ 435 h 498"/>
              <a:gd name="T56" fmla="*/ 115 w 497"/>
              <a:gd name="T57" fmla="*/ 381 h 498"/>
              <a:gd name="T58" fmla="*/ 97 w 497"/>
              <a:gd name="T59" fmla="*/ 72 h 498"/>
              <a:gd name="T60" fmla="*/ 62 w 497"/>
              <a:gd name="T61" fmla="*/ 62 h 498"/>
              <a:gd name="T62" fmla="*/ 80 w 497"/>
              <a:gd name="T63" fmla="*/ 116 h 498"/>
              <a:gd name="T64" fmla="*/ 106 w 497"/>
              <a:gd name="T65" fmla="*/ 89 h 498"/>
              <a:gd name="T66" fmla="*/ 381 w 497"/>
              <a:gd name="T67" fmla="*/ 417 h 498"/>
              <a:gd name="T68" fmla="*/ 399 w 497"/>
              <a:gd name="T69" fmla="*/ 435 h 498"/>
              <a:gd name="T70" fmla="*/ 434 w 497"/>
              <a:gd name="T71" fmla="*/ 408 h 498"/>
              <a:gd name="T72" fmla="*/ 381 w 497"/>
              <a:gd name="T73" fmla="*/ 38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98">
                <a:moveTo>
                  <a:pt x="469" y="231"/>
                </a:moveTo>
                <a:lnTo>
                  <a:pt x="469" y="231"/>
                </a:lnTo>
                <a:cubicBezTo>
                  <a:pt x="469" y="231"/>
                  <a:pt x="452" y="231"/>
                  <a:pt x="443" y="231"/>
                </a:cubicBezTo>
                <a:cubicBezTo>
                  <a:pt x="434" y="231"/>
                  <a:pt x="425" y="240"/>
                  <a:pt x="425" y="249"/>
                </a:cubicBezTo>
                <a:cubicBezTo>
                  <a:pt x="425" y="266"/>
                  <a:pt x="434" y="275"/>
                  <a:pt x="443" y="275"/>
                </a:cubicBezTo>
                <a:cubicBezTo>
                  <a:pt x="452" y="275"/>
                  <a:pt x="469" y="275"/>
                  <a:pt x="469" y="275"/>
                </a:cubicBezTo>
                <a:cubicBezTo>
                  <a:pt x="487" y="275"/>
                  <a:pt x="496" y="266"/>
                  <a:pt x="496" y="249"/>
                </a:cubicBezTo>
                <a:cubicBezTo>
                  <a:pt x="496" y="240"/>
                  <a:pt x="487" y="231"/>
                  <a:pt x="469" y="231"/>
                </a:cubicBezTo>
                <a:close/>
                <a:moveTo>
                  <a:pt x="248" y="116"/>
                </a:moveTo>
                <a:lnTo>
                  <a:pt x="248" y="116"/>
                </a:lnTo>
                <a:cubicBezTo>
                  <a:pt x="168" y="116"/>
                  <a:pt x="115" y="178"/>
                  <a:pt x="115" y="249"/>
                </a:cubicBezTo>
                <a:cubicBezTo>
                  <a:pt x="115" y="328"/>
                  <a:pt x="168" y="391"/>
                  <a:pt x="248" y="391"/>
                </a:cubicBezTo>
                <a:cubicBezTo>
                  <a:pt x="328" y="391"/>
                  <a:pt x="381" y="328"/>
                  <a:pt x="381" y="249"/>
                </a:cubicBezTo>
                <a:cubicBezTo>
                  <a:pt x="381" y="178"/>
                  <a:pt x="328" y="116"/>
                  <a:pt x="248" y="116"/>
                </a:cubicBezTo>
                <a:close/>
                <a:moveTo>
                  <a:pt x="248" y="346"/>
                </a:moveTo>
                <a:lnTo>
                  <a:pt x="248" y="346"/>
                </a:lnTo>
                <a:cubicBezTo>
                  <a:pt x="195" y="346"/>
                  <a:pt x="150" y="302"/>
                  <a:pt x="150" y="249"/>
                </a:cubicBezTo>
                <a:cubicBezTo>
                  <a:pt x="150" y="196"/>
                  <a:pt x="195" y="151"/>
                  <a:pt x="248" y="151"/>
                </a:cubicBezTo>
                <a:lnTo>
                  <a:pt x="248" y="346"/>
                </a:lnTo>
                <a:close/>
                <a:moveTo>
                  <a:pt x="71" y="249"/>
                </a:moveTo>
                <a:lnTo>
                  <a:pt x="71" y="249"/>
                </a:lnTo>
                <a:cubicBezTo>
                  <a:pt x="71" y="240"/>
                  <a:pt x="62" y="231"/>
                  <a:pt x="53" y="231"/>
                </a:cubicBezTo>
                <a:cubicBezTo>
                  <a:pt x="44" y="231"/>
                  <a:pt x="27" y="231"/>
                  <a:pt x="27" y="231"/>
                </a:cubicBezTo>
                <a:cubicBezTo>
                  <a:pt x="9" y="231"/>
                  <a:pt x="0" y="240"/>
                  <a:pt x="0" y="249"/>
                </a:cubicBezTo>
                <a:cubicBezTo>
                  <a:pt x="0" y="266"/>
                  <a:pt x="9" y="275"/>
                  <a:pt x="27" y="275"/>
                </a:cubicBezTo>
                <a:cubicBezTo>
                  <a:pt x="27" y="275"/>
                  <a:pt x="44" y="275"/>
                  <a:pt x="53" y="275"/>
                </a:cubicBezTo>
                <a:cubicBezTo>
                  <a:pt x="62" y="275"/>
                  <a:pt x="71" y="266"/>
                  <a:pt x="71" y="249"/>
                </a:cubicBezTo>
                <a:close/>
                <a:moveTo>
                  <a:pt x="248" y="80"/>
                </a:moveTo>
                <a:lnTo>
                  <a:pt x="248" y="80"/>
                </a:lnTo>
                <a:cubicBezTo>
                  <a:pt x="256" y="80"/>
                  <a:pt x="265" y="62"/>
                  <a:pt x="265" y="53"/>
                </a:cubicBezTo>
                <a:cubicBezTo>
                  <a:pt x="265" y="45"/>
                  <a:pt x="265" y="36"/>
                  <a:pt x="265" y="27"/>
                </a:cubicBezTo>
                <a:cubicBezTo>
                  <a:pt x="265" y="18"/>
                  <a:pt x="256" y="0"/>
                  <a:pt x="248" y="0"/>
                </a:cubicBezTo>
                <a:cubicBezTo>
                  <a:pt x="239" y="0"/>
                  <a:pt x="230" y="18"/>
                  <a:pt x="230" y="27"/>
                </a:cubicBezTo>
                <a:cubicBezTo>
                  <a:pt x="230" y="36"/>
                  <a:pt x="230" y="45"/>
                  <a:pt x="230" y="53"/>
                </a:cubicBezTo>
                <a:cubicBezTo>
                  <a:pt x="230" y="62"/>
                  <a:pt x="239" y="80"/>
                  <a:pt x="248" y="80"/>
                </a:cubicBezTo>
                <a:close/>
                <a:moveTo>
                  <a:pt x="248" y="426"/>
                </a:moveTo>
                <a:lnTo>
                  <a:pt x="248" y="426"/>
                </a:lnTo>
                <a:cubicBezTo>
                  <a:pt x="239" y="426"/>
                  <a:pt x="230" y="435"/>
                  <a:pt x="230" y="453"/>
                </a:cubicBezTo>
                <a:lnTo>
                  <a:pt x="230" y="470"/>
                </a:lnTo>
                <a:cubicBezTo>
                  <a:pt x="230" y="488"/>
                  <a:pt x="239" y="497"/>
                  <a:pt x="248" y="497"/>
                </a:cubicBezTo>
                <a:cubicBezTo>
                  <a:pt x="256" y="497"/>
                  <a:pt x="265" y="488"/>
                  <a:pt x="265" y="470"/>
                </a:cubicBezTo>
                <a:lnTo>
                  <a:pt x="265" y="453"/>
                </a:lnTo>
                <a:cubicBezTo>
                  <a:pt x="265" y="435"/>
                  <a:pt x="256" y="426"/>
                  <a:pt x="248" y="426"/>
                </a:cubicBezTo>
                <a:close/>
                <a:moveTo>
                  <a:pt x="434" y="98"/>
                </a:moveTo>
                <a:lnTo>
                  <a:pt x="434" y="98"/>
                </a:lnTo>
                <a:cubicBezTo>
                  <a:pt x="443" y="89"/>
                  <a:pt x="443" y="72"/>
                  <a:pt x="434" y="62"/>
                </a:cubicBezTo>
                <a:cubicBezTo>
                  <a:pt x="425" y="53"/>
                  <a:pt x="416" y="62"/>
                  <a:pt x="399" y="72"/>
                </a:cubicBezTo>
                <a:cubicBezTo>
                  <a:pt x="399" y="72"/>
                  <a:pt x="390" y="80"/>
                  <a:pt x="381" y="89"/>
                </a:cubicBezTo>
                <a:cubicBezTo>
                  <a:pt x="372" y="98"/>
                  <a:pt x="372" y="107"/>
                  <a:pt x="381" y="116"/>
                </a:cubicBezTo>
                <a:cubicBezTo>
                  <a:pt x="390" y="125"/>
                  <a:pt x="408" y="125"/>
                  <a:pt x="416" y="116"/>
                </a:cubicBezTo>
                <a:cubicBezTo>
                  <a:pt x="416" y="107"/>
                  <a:pt x="425" y="98"/>
                  <a:pt x="434" y="98"/>
                </a:cubicBezTo>
                <a:close/>
                <a:moveTo>
                  <a:pt x="80" y="391"/>
                </a:moveTo>
                <a:lnTo>
                  <a:pt x="80" y="391"/>
                </a:lnTo>
                <a:cubicBezTo>
                  <a:pt x="80" y="391"/>
                  <a:pt x="71" y="400"/>
                  <a:pt x="62" y="408"/>
                </a:cubicBezTo>
                <a:cubicBezTo>
                  <a:pt x="53" y="417"/>
                  <a:pt x="53" y="426"/>
                  <a:pt x="62" y="435"/>
                </a:cubicBezTo>
                <a:cubicBezTo>
                  <a:pt x="71" y="444"/>
                  <a:pt x="80" y="444"/>
                  <a:pt x="97" y="435"/>
                </a:cubicBezTo>
                <a:lnTo>
                  <a:pt x="106" y="417"/>
                </a:lnTo>
                <a:cubicBezTo>
                  <a:pt x="124" y="408"/>
                  <a:pt x="124" y="391"/>
                  <a:pt x="115" y="381"/>
                </a:cubicBezTo>
                <a:cubicBezTo>
                  <a:pt x="106" y="381"/>
                  <a:pt x="89" y="381"/>
                  <a:pt x="80" y="391"/>
                </a:cubicBezTo>
                <a:close/>
                <a:moveTo>
                  <a:pt x="97" y="72"/>
                </a:moveTo>
                <a:lnTo>
                  <a:pt x="97" y="72"/>
                </a:lnTo>
                <a:cubicBezTo>
                  <a:pt x="80" y="62"/>
                  <a:pt x="71" y="53"/>
                  <a:pt x="62" y="62"/>
                </a:cubicBezTo>
                <a:cubicBezTo>
                  <a:pt x="53" y="72"/>
                  <a:pt x="53" y="89"/>
                  <a:pt x="62" y="98"/>
                </a:cubicBezTo>
                <a:cubicBezTo>
                  <a:pt x="71" y="98"/>
                  <a:pt x="80" y="107"/>
                  <a:pt x="80" y="116"/>
                </a:cubicBezTo>
                <a:cubicBezTo>
                  <a:pt x="89" y="125"/>
                  <a:pt x="106" y="125"/>
                  <a:pt x="115" y="116"/>
                </a:cubicBezTo>
                <a:cubicBezTo>
                  <a:pt x="124" y="107"/>
                  <a:pt x="124" y="98"/>
                  <a:pt x="106" y="89"/>
                </a:cubicBezTo>
                <a:cubicBezTo>
                  <a:pt x="106" y="80"/>
                  <a:pt x="97" y="72"/>
                  <a:pt x="97" y="72"/>
                </a:cubicBezTo>
                <a:close/>
                <a:moveTo>
                  <a:pt x="381" y="417"/>
                </a:moveTo>
                <a:lnTo>
                  <a:pt x="381" y="417"/>
                </a:lnTo>
                <a:cubicBezTo>
                  <a:pt x="390" y="417"/>
                  <a:pt x="399" y="435"/>
                  <a:pt x="399" y="435"/>
                </a:cubicBezTo>
                <a:cubicBezTo>
                  <a:pt x="416" y="444"/>
                  <a:pt x="425" y="444"/>
                  <a:pt x="434" y="435"/>
                </a:cubicBezTo>
                <a:cubicBezTo>
                  <a:pt x="443" y="426"/>
                  <a:pt x="443" y="417"/>
                  <a:pt x="434" y="408"/>
                </a:cubicBezTo>
                <a:cubicBezTo>
                  <a:pt x="425" y="400"/>
                  <a:pt x="416" y="391"/>
                  <a:pt x="416" y="391"/>
                </a:cubicBezTo>
                <a:cubicBezTo>
                  <a:pt x="408" y="381"/>
                  <a:pt x="390" y="381"/>
                  <a:pt x="381" y="381"/>
                </a:cubicBezTo>
                <a:cubicBezTo>
                  <a:pt x="372" y="391"/>
                  <a:pt x="372" y="408"/>
                  <a:pt x="381" y="41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5" name="Freeform 109"/>
          <p:cNvSpPr>
            <a:spLocks noChangeArrowheads="1"/>
          </p:cNvSpPr>
          <p:nvPr/>
        </p:nvSpPr>
        <p:spPr bwMode="auto">
          <a:xfrm>
            <a:off x="16730012" y="10003369"/>
            <a:ext cx="596743" cy="414867"/>
          </a:xfrm>
          <a:custGeom>
            <a:avLst/>
            <a:gdLst>
              <a:gd name="T0" fmla="*/ 443 w 497"/>
              <a:gd name="T1" fmla="*/ 0 h 347"/>
              <a:gd name="T2" fmla="*/ 0 w 497"/>
              <a:gd name="T3" fmla="*/ 45 h 347"/>
              <a:gd name="T4" fmla="*/ 53 w 497"/>
              <a:gd name="T5" fmla="*/ 346 h 347"/>
              <a:gd name="T6" fmla="*/ 496 w 497"/>
              <a:gd name="T7" fmla="*/ 292 h 347"/>
              <a:gd name="T8" fmla="*/ 443 w 497"/>
              <a:gd name="T9" fmla="*/ 0 h 347"/>
              <a:gd name="T10" fmla="*/ 443 w 497"/>
              <a:gd name="T11" fmla="*/ 292 h 347"/>
              <a:gd name="T12" fmla="*/ 53 w 497"/>
              <a:gd name="T13" fmla="*/ 142 h 347"/>
              <a:gd name="T14" fmla="*/ 443 w 497"/>
              <a:gd name="T15" fmla="*/ 292 h 347"/>
              <a:gd name="T16" fmla="*/ 443 w 497"/>
              <a:gd name="T17" fmla="*/ 71 h 347"/>
              <a:gd name="T18" fmla="*/ 53 w 497"/>
              <a:gd name="T19" fmla="*/ 45 h 347"/>
              <a:gd name="T20" fmla="*/ 443 w 497"/>
              <a:gd name="T21" fmla="*/ 71 h 347"/>
              <a:gd name="T22" fmla="*/ 97 w 497"/>
              <a:gd name="T23" fmla="*/ 195 h 347"/>
              <a:gd name="T24" fmla="*/ 115 w 497"/>
              <a:gd name="T25" fmla="*/ 213 h 347"/>
              <a:gd name="T26" fmla="*/ 97 w 497"/>
              <a:gd name="T27" fmla="*/ 195 h 347"/>
              <a:gd name="T28" fmla="*/ 186 w 497"/>
              <a:gd name="T29" fmla="*/ 231 h 347"/>
              <a:gd name="T30" fmla="*/ 221 w 497"/>
              <a:gd name="T31" fmla="*/ 239 h 347"/>
              <a:gd name="T32" fmla="*/ 230 w 497"/>
              <a:gd name="T33" fmla="*/ 231 h 347"/>
              <a:gd name="T34" fmla="*/ 248 w 497"/>
              <a:gd name="T35" fmla="*/ 213 h 347"/>
              <a:gd name="T36" fmla="*/ 221 w 497"/>
              <a:gd name="T37" fmla="*/ 195 h 347"/>
              <a:gd name="T38" fmla="*/ 203 w 497"/>
              <a:gd name="T39" fmla="*/ 213 h 347"/>
              <a:gd name="T40" fmla="*/ 186 w 497"/>
              <a:gd name="T41" fmla="*/ 231 h 347"/>
              <a:gd name="T42" fmla="*/ 248 w 497"/>
              <a:gd name="T43" fmla="*/ 239 h 347"/>
              <a:gd name="T44" fmla="*/ 230 w 497"/>
              <a:gd name="T45" fmla="*/ 231 h 347"/>
              <a:gd name="T46" fmla="*/ 248 w 497"/>
              <a:gd name="T47" fmla="*/ 239 h 347"/>
              <a:gd name="T48" fmla="*/ 177 w 497"/>
              <a:gd name="T49" fmla="*/ 239 h 347"/>
              <a:gd name="T50" fmla="*/ 142 w 497"/>
              <a:gd name="T51" fmla="*/ 231 h 347"/>
              <a:gd name="T52" fmla="*/ 177 w 497"/>
              <a:gd name="T53" fmla="*/ 239 h 347"/>
              <a:gd name="T54" fmla="*/ 186 w 497"/>
              <a:gd name="T55" fmla="*/ 213 h 347"/>
              <a:gd name="T56" fmla="*/ 203 w 497"/>
              <a:gd name="T57" fmla="*/ 195 h 347"/>
              <a:gd name="T58" fmla="*/ 177 w 497"/>
              <a:gd name="T59" fmla="*/ 231 h 347"/>
              <a:gd name="T60" fmla="*/ 186 w 497"/>
              <a:gd name="T61" fmla="*/ 213 h 347"/>
              <a:gd name="T62" fmla="*/ 133 w 497"/>
              <a:gd name="T63" fmla="*/ 231 h 347"/>
              <a:gd name="T64" fmla="*/ 142 w 497"/>
              <a:gd name="T65" fmla="*/ 213 h 347"/>
              <a:gd name="T66" fmla="*/ 159 w 497"/>
              <a:gd name="T67" fmla="*/ 195 h 347"/>
              <a:gd name="T68" fmla="*/ 133 w 497"/>
              <a:gd name="T69" fmla="*/ 213 h 347"/>
              <a:gd name="T70" fmla="*/ 115 w 497"/>
              <a:gd name="T71" fmla="*/ 231 h 347"/>
              <a:gd name="T72" fmla="*/ 97 w 497"/>
              <a:gd name="T73" fmla="*/ 239 h 347"/>
              <a:gd name="T74" fmla="*/ 133 w 497"/>
              <a:gd name="T75" fmla="*/ 231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347">
                <a:moveTo>
                  <a:pt x="443" y="0"/>
                </a:moveTo>
                <a:lnTo>
                  <a:pt x="443" y="0"/>
                </a:lnTo>
                <a:cubicBezTo>
                  <a:pt x="53" y="0"/>
                  <a:pt x="53" y="0"/>
                  <a:pt x="53" y="0"/>
                </a:cubicBezTo>
                <a:cubicBezTo>
                  <a:pt x="27" y="0"/>
                  <a:pt x="0" y="18"/>
                  <a:pt x="0" y="45"/>
                </a:cubicBezTo>
                <a:cubicBezTo>
                  <a:pt x="0" y="292"/>
                  <a:pt x="0" y="292"/>
                  <a:pt x="0" y="292"/>
                </a:cubicBezTo>
                <a:cubicBezTo>
                  <a:pt x="0" y="320"/>
                  <a:pt x="27" y="346"/>
                  <a:pt x="53" y="346"/>
                </a:cubicBezTo>
                <a:cubicBezTo>
                  <a:pt x="443" y="346"/>
                  <a:pt x="443" y="346"/>
                  <a:pt x="443" y="346"/>
                </a:cubicBezTo>
                <a:cubicBezTo>
                  <a:pt x="478" y="346"/>
                  <a:pt x="496" y="320"/>
                  <a:pt x="496" y="292"/>
                </a:cubicBezTo>
                <a:cubicBezTo>
                  <a:pt x="496" y="45"/>
                  <a:pt x="496" y="45"/>
                  <a:pt x="496" y="45"/>
                </a:cubicBezTo>
                <a:cubicBezTo>
                  <a:pt x="496" y="18"/>
                  <a:pt x="478" y="0"/>
                  <a:pt x="443" y="0"/>
                </a:cubicBezTo>
                <a:close/>
                <a:moveTo>
                  <a:pt x="443" y="292"/>
                </a:moveTo>
                <a:lnTo>
                  <a:pt x="443" y="292"/>
                </a:lnTo>
                <a:cubicBezTo>
                  <a:pt x="53" y="292"/>
                  <a:pt x="53" y="292"/>
                  <a:pt x="53" y="292"/>
                </a:cubicBezTo>
                <a:cubicBezTo>
                  <a:pt x="53" y="142"/>
                  <a:pt x="53" y="142"/>
                  <a:pt x="53" y="142"/>
                </a:cubicBezTo>
                <a:cubicBezTo>
                  <a:pt x="443" y="142"/>
                  <a:pt x="443" y="142"/>
                  <a:pt x="443" y="142"/>
                </a:cubicBezTo>
                <a:lnTo>
                  <a:pt x="443" y="292"/>
                </a:lnTo>
                <a:close/>
                <a:moveTo>
                  <a:pt x="443" y="71"/>
                </a:moveTo>
                <a:lnTo>
                  <a:pt x="443" y="71"/>
                </a:lnTo>
                <a:cubicBezTo>
                  <a:pt x="53" y="71"/>
                  <a:pt x="53" y="71"/>
                  <a:pt x="53" y="71"/>
                </a:cubicBezTo>
                <a:cubicBezTo>
                  <a:pt x="53" y="45"/>
                  <a:pt x="53" y="45"/>
                  <a:pt x="53" y="45"/>
                </a:cubicBezTo>
                <a:cubicBezTo>
                  <a:pt x="443" y="45"/>
                  <a:pt x="443" y="45"/>
                  <a:pt x="443" y="45"/>
                </a:cubicBezTo>
                <a:lnTo>
                  <a:pt x="443" y="71"/>
                </a:lnTo>
                <a:close/>
                <a:moveTo>
                  <a:pt x="97" y="195"/>
                </a:moveTo>
                <a:lnTo>
                  <a:pt x="97" y="195"/>
                </a:lnTo>
                <a:cubicBezTo>
                  <a:pt x="97" y="213"/>
                  <a:pt x="97" y="213"/>
                  <a:pt x="97" y="213"/>
                </a:cubicBezTo>
                <a:cubicBezTo>
                  <a:pt x="115" y="213"/>
                  <a:pt x="115" y="213"/>
                  <a:pt x="115" y="213"/>
                </a:cubicBezTo>
                <a:cubicBezTo>
                  <a:pt x="115" y="195"/>
                  <a:pt x="115" y="195"/>
                  <a:pt x="115" y="195"/>
                </a:cubicBezTo>
                <a:lnTo>
                  <a:pt x="97" y="195"/>
                </a:lnTo>
                <a:close/>
                <a:moveTo>
                  <a:pt x="186" y="231"/>
                </a:moveTo>
                <a:lnTo>
                  <a:pt x="186" y="231"/>
                </a:lnTo>
                <a:cubicBezTo>
                  <a:pt x="186" y="239"/>
                  <a:pt x="186" y="239"/>
                  <a:pt x="186" y="239"/>
                </a:cubicBezTo>
                <a:cubicBezTo>
                  <a:pt x="221" y="239"/>
                  <a:pt x="221" y="239"/>
                  <a:pt x="221" y="239"/>
                </a:cubicBezTo>
                <a:cubicBezTo>
                  <a:pt x="221" y="231"/>
                  <a:pt x="221" y="231"/>
                  <a:pt x="221" y="231"/>
                </a:cubicBezTo>
                <a:cubicBezTo>
                  <a:pt x="230" y="231"/>
                  <a:pt x="230" y="231"/>
                  <a:pt x="230" y="231"/>
                </a:cubicBezTo>
                <a:cubicBezTo>
                  <a:pt x="230" y="213"/>
                  <a:pt x="230" y="213"/>
                  <a:pt x="230" y="213"/>
                </a:cubicBezTo>
                <a:cubicBezTo>
                  <a:pt x="248" y="213"/>
                  <a:pt x="248" y="213"/>
                  <a:pt x="248" y="213"/>
                </a:cubicBezTo>
                <a:cubicBezTo>
                  <a:pt x="248" y="195"/>
                  <a:pt x="248" y="195"/>
                  <a:pt x="248" y="195"/>
                </a:cubicBezTo>
                <a:cubicBezTo>
                  <a:pt x="221" y="195"/>
                  <a:pt x="221" y="195"/>
                  <a:pt x="221" y="195"/>
                </a:cubicBezTo>
                <a:cubicBezTo>
                  <a:pt x="221" y="213"/>
                  <a:pt x="221" y="213"/>
                  <a:pt x="221" y="213"/>
                </a:cubicBezTo>
                <a:cubicBezTo>
                  <a:pt x="203" y="213"/>
                  <a:pt x="203" y="213"/>
                  <a:pt x="203" y="213"/>
                </a:cubicBezTo>
                <a:cubicBezTo>
                  <a:pt x="203" y="231"/>
                  <a:pt x="203" y="231"/>
                  <a:pt x="203" y="231"/>
                </a:cubicBezTo>
                <a:lnTo>
                  <a:pt x="186" y="231"/>
                </a:lnTo>
                <a:close/>
                <a:moveTo>
                  <a:pt x="248" y="239"/>
                </a:moveTo>
                <a:lnTo>
                  <a:pt x="248" y="239"/>
                </a:lnTo>
                <a:cubicBezTo>
                  <a:pt x="248" y="231"/>
                  <a:pt x="248" y="231"/>
                  <a:pt x="248" y="231"/>
                </a:cubicBezTo>
                <a:cubicBezTo>
                  <a:pt x="230" y="231"/>
                  <a:pt x="230" y="231"/>
                  <a:pt x="230" y="231"/>
                </a:cubicBezTo>
                <a:cubicBezTo>
                  <a:pt x="230" y="239"/>
                  <a:pt x="230" y="239"/>
                  <a:pt x="230" y="239"/>
                </a:cubicBezTo>
                <a:lnTo>
                  <a:pt x="248" y="239"/>
                </a:lnTo>
                <a:close/>
                <a:moveTo>
                  <a:pt x="177" y="239"/>
                </a:moveTo>
                <a:lnTo>
                  <a:pt x="177" y="239"/>
                </a:lnTo>
                <a:cubicBezTo>
                  <a:pt x="177" y="231"/>
                  <a:pt x="177" y="231"/>
                  <a:pt x="177" y="231"/>
                </a:cubicBezTo>
                <a:cubicBezTo>
                  <a:pt x="142" y="231"/>
                  <a:pt x="142" y="231"/>
                  <a:pt x="142" y="231"/>
                </a:cubicBezTo>
                <a:cubicBezTo>
                  <a:pt x="142" y="239"/>
                  <a:pt x="142" y="239"/>
                  <a:pt x="142" y="239"/>
                </a:cubicBezTo>
                <a:lnTo>
                  <a:pt x="177" y="239"/>
                </a:lnTo>
                <a:close/>
                <a:moveTo>
                  <a:pt x="186" y="213"/>
                </a:moveTo>
                <a:lnTo>
                  <a:pt x="186" y="213"/>
                </a:lnTo>
                <a:cubicBezTo>
                  <a:pt x="203" y="213"/>
                  <a:pt x="203" y="213"/>
                  <a:pt x="203" y="213"/>
                </a:cubicBezTo>
                <a:cubicBezTo>
                  <a:pt x="203" y="195"/>
                  <a:pt x="203" y="195"/>
                  <a:pt x="203" y="195"/>
                </a:cubicBezTo>
                <a:cubicBezTo>
                  <a:pt x="177" y="195"/>
                  <a:pt x="177" y="195"/>
                  <a:pt x="177" y="195"/>
                </a:cubicBezTo>
                <a:cubicBezTo>
                  <a:pt x="177" y="231"/>
                  <a:pt x="177" y="231"/>
                  <a:pt x="177" y="231"/>
                </a:cubicBezTo>
                <a:cubicBezTo>
                  <a:pt x="186" y="231"/>
                  <a:pt x="186" y="231"/>
                  <a:pt x="186" y="231"/>
                </a:cubicBezTo>
                <a:lnTo>
                  <a:pt x="186" y="213"/>
                </a:lnTo>
                <a:close/>
                <a:moveTo>
                  <a:pt x="133" y="231"/>
                </a:moveTo>
                <a:lnTo>
                  <a:pt x="133" y="231"/>
                </a:lnTo>
                <a:cubicBezTo>
                  <a:pt x="142" y="231"/>
                  <a:pt x="142" y="231"/>
                  <a:pt x="142" y="231"/>
                </a:cubicBezTo>
                <a:cubicBezTo>
                  <a:pt x="142" y="213"/>
                  <a:pt x="142" y="213"/>
                  <a:pt x="142" y="213"/>
                </a:cubicBezTo>
                <a:cubicBezTo>
                  <a:pt x="159" y="213"/>
                  <a:pt x="159" y="213"/>
                  <a:pt x="159" y="213"/>
                </a:cubicBezTo>
                <a:cubicBezTo>
                  <a:pt x="159" y="195"/>
                  <a:pt x="159" y="195"/>
                  <a:pt x="159" y="195"/>
                </a:cubicBezTo>
                <a:cubicBezTo>
                  <a:pt x="133" y="195"/>
                  <a:pt x="133" y="195"/>
                  <a:pt x="133" y="195"/>
                </a:cubicBezTo>
                <a:cubicBezTo>
                  <a:pt x="133" y="213"/>
                  <a:pt x="133" y="213"/>
                  <a:pt x="133" y="213"/>
                </a:cubicBezTo>
                <a:cubicBezTo>
                  <a:pt x="115" y="213"/>
                  <a:pt x="115" y="213"/>
                  <a:pt x="115" y="213"/>
                </a:cubicBezTo>
                <a:cubicBezTo>
                  <a:pt x="115" y="231"/>
                  <a:pt x="115" y="231"/>
                  <a:pt x="115" y="231"/>
                </a:cubicBezTo>
                <a:cubicBezTo>
                  <a:pt x="97" y="231"/>
                  <a:pt x="97" y="231"/>
                  <a:pt x="97" y="231"/>
                </a:cubicBezTo>
                <a:cubicBezTo>
                  <a:pt x="97" y="239"/>
                  <a:pt x="97" y="239"/>
                  <a:pt x="97" y="239"/>
                </a:cubicBezTo>
                <a:cubicBezTo>
                  <a:pt x="133" y="239"/>
                  <a:pt x="133" y="239"/>
                  <a:pt x="133" y="239"/>
                </a:cubicBezTo>
                <a:lnTo>
                  <a:pt x="133" y="23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6" name="Freeform 110"/>
          <p:cNvSpPr>
            <a:spLocks noChangeArrowheads="1"/>
          </p:cNvSpPr>
          <p:nvPr/>
        </p:nvSpPr>
        <p:spPr bwMode="auto">
          <a:xfrm>
            <a:off x="7258277" y="2861735"/>
            <a:ext cx="554421" cy="448733"/>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7" name="Freeform 111"/>
          <p:cNvSpPr>
            <a:spLocks noChangeArrowheads="1"/>
          </p:cNvSpPr>
          <p:nvPr/>
        </p:nvSpPr>
        <p:spPr bwMode="auto">
          <a:xfrm>
            <a:off x="17999681" y="9952568"/>
            <a:ext cx="427454" cy="520699"/>
          </a:xfrm>
          <a:custGeom>
            <a:avLst/>
            <a:gdLst>
              <a:gd name="T0" fmla="*/ 346 w 355"/>
              <a:gd name="T1" fmla="*/ 283 h 435"/>
              <a:gd name="T2" fmla="*/ 346 w 355"/>
              <a:gd name="T3" fmla="*/ 283 h 435"/>
              <a:gd name="T4" fmla="*/ 178 w 355"/>
              <a:gd name="T5" fmla="*/ 345 h 435"/>
              <a:gd name="T6" fmla="*/ 9 w 355"/>
              <a:gd name="T7" fmla="*/ 283 h 435"/>
              <a:gd name="T8" fmla="*/ 0 w 355"/>
              <a:gd name="T9" fmla="*/ 283 h 435"/>
              <a:gd name="T10" fmla="*/ 0 w 355"/>
              <a:gd name="T11" fmla="*/ 336 h 435"/>
              <a:gd name="T12" fmla="*/ 178 w 355"/>
              <a:gd name="T13" fmla="*/ 434 h 435"/>
              <a:gd name="T14" fmla="*/ 354 w 355"/>
              <a:gd name="T15" fmla="*/ 336 h 435"/>
              <a:gd name="T16" fmla="*/ 354 w 355"/>
              <a:gd name="T17" fmla="*/ 283 h 435"/>
              <a:gd name="T18" fmla="*/ 346 w 355"/>
              <a:gd name="T19" fmla="*/ 283 h 435"/>
              <a:gd name="T20" fmla="*/ 346 w 355"/>
              <a:gd name="T21" fmla="*/ 160 h 435"/>
              <a:gd name="T22" fmla="*/ 346 w 355"/>
              <a:gd name="T23" fmla="*/ 160 h 435"/>
              <a:gd name="T24" fmla="*/ 178 w 355"/>
              <a:gd name="T25" fmla="*/ 213 h 435"/>
              <a:gd name="T26" fmla="*/ 9 w 355"/>
              <a:gd name="T27" fmla="*/ 160 h 435"/>
              <a:gd name="T28" fmla="*/ 0 w 355"/>
              <a:gd name="T29" fmla="*/ 160 h 435"/>
              <a:gd name="T30" fmla="*/ 0 w 355"/>
              <a:gd name="T31" fmla="*/ 222 h 435"/>
              <a:gd name="T32" fmla="*/ 178 w 355"/>
              <a:gd name="T33" fmla="*/ 292 h 435"/>
              <a:gd name="T34" fmla="*/ 354 w 355"/>
              <a:gd name="T35" fmla="*/ 222 h 435"/>
              <a:gd name="T36" fmla="*/ 354 w 355"/>
              <a:gd name="T37" fmla="*/ 160 h 435"/>
              <a:gd name="T38" fmla="*/ 346 w 355"/>
              <a:gd name="T39" fmla="*/ 160 h 435"/>
              <a:gd name="T40" fmla="*/ 178 w 355"/>
              <a:gd name="T41" fmla="*/ 0 h 435"/>
              <a:gd name="T42" fmla="*/ 178 w 355"/>
              <a:gd name="T43" fmla="*/ 0 h 435"/>
              <a:gd name="T44" fmla="*/ 0 w 355"/>
              <a:gd name="T45" fmla="*/ 62 h 435"/>
              <a:gd name="T46" fmla="*/ 0 w 355"/>
              <a:gd name="T47" fmla="*/ 97 h 435"/>
              <a:gd name="T48" fmla="*/ 178 w 355"/>
              <a:gd name="T49" fmla="*/ 160 h 435"/>
              <a:gd name="T50" fmla="*/ 354 w 355"/>
              <a:gd name="T51" fmla="*/ 97 h 435"/>
              <a:gd name="T52" fmla="*/ 354 w 355"/>
              <a:gd name="T53" fmla="*/ 62 h 435"/>
              <a:gd name="T54" fmla="*/ 178 w 355"/>
              <a:gd name="T55"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78" name="Freeform 112"/>
          <p:cNvSpPr>
            <a:spLocks noChangeArrowheads="1"/>
          </p:cNvSpPr>
          <p:nvPr/>
        </p:nvSpPr>
        <p:spPr bwMode="auto">
          <a:xfrm>
            <a:off x="1367013" y="7564969"/>
            <a:ext cx="461312" cy="533400"/>
          </a:xfrm>
          <a:custGeom>
            <a:avLst/>
            <a:gdLst>
              <a:gd name="T0" fmla="*/ 345 w 390"/>
              <a:gd name="T1" fmla="*/ 0 h 444"/>
              <a:gd name="T2" fmla="*/ 0 w 390"/>
              <a:gd name="T3" fmla="*/ 53 h 444"/>
              <a:gd name="T4" fmla="*/ 44 w 390"/>
              <a:gd name="T5" fmla="*/ 443 h 444"/>
              <a:gd name="T6" fmla="*/ 389 w 390"/>
              <a:gd name="T7" fmla="*/ 399 h 444"/>
              <a:gd name="T8" fmla="*/ 345 w 390"/>
              <a:gd name="T9" fmla="*/ 0 h 444"/>
              <a:gd name="T10" fmla="*/ 345 w 390"/>
              <a:gd name="T11" fmla="*/ 399 h 444"/>
              <a:gd name="T12" fmla="*/ 44 w 390"/>
              <a:gd name="T13" fmla="*/ 53 h 444"/>
              <a:gd name="T14" fmla="*/ 345 w 390"/>
              <a:gd name="T15" fmla="*/ 399 h 444"/>
              <a:gd name="T16" fmla="*/ 221 w 390"/>
              <a:gd name="T17" fmla="*/ 275 h 444"/>
              <a:gd name="T18" fmla="*/ 97 w 390"/>
              <a:gd name="T19" fmla="*/ 302 h 444"/>
              <a:gd name="T20" fmla="*/ 221 w 390"/>
              <a:gd name="T21" fmla="*/ 275 h 444"/>
              <a:gd name="T22" fmla="*/ 292 w 390"/>
              <a:gd name="T23" fmla="*/ 177 h 444"/>
              <a:gd name="T24" fmla="*/ 195 w 390"/>
              <a:gd name="T25" fmla="*/ 196 h 444"/>
              <a:gd name="T26" fmla="*/ 292 w 390"/>
              <a:gd name="T27" fmla="*/ 177 h 444"/>
              <a:gd name="T28" fmla="*/ 195 w 390"/>
              <a:gd name="T29" fmla="*/ 151 h 444"/>
              <a:gd name="T30" fmla="*/ 292 w 390"/>
              <a:gd name="T31" fmla="*/ 98 h 444"/>
              <a:gd name="T32" fmla="*/ 195 w 390"/>
              <a:gd name="T33" fmla="*/ 151 h 444"/>
              <a:gd name="T34" fmla="*/ 168 w 390"/>
              <a:gd name="T35" fmla="*/ 98 h 444"/>
              <a:gd name="T36" fmla="*/ 97 w 390"/>
              <a:gd name="T37" fmla="*/ 196 h 444"/>
              <a:gd name="T38" fmla="*/ 168 w 390"/>
              <a:gd name="T39" fmla="*/ 98 h 444"/>
              <a:gd name="T40" fmla="*/ 141 w 390"/>
              <a:gd name="T41" fmla="*/ 222 h 444"/>
              <a:gd name="T42" fmla="*/ 97 w 390"/>
              <a:gd name="T43" fmla="*/ 249 h 444"/>
              <a:gd name="T44" fmla="*/ 141 w 390"/>
              <a:gd name="T45" fmla="*/ 222 h 444"/>
              <a:gd name="T46" fmla="*/ 168 w 390"/>
              <a:gd name="T47" fmla="*/ 249 h 444"/>
              <a:gd name="T48" fmla="*/ 292 w 390"/>
              <a:gd name="T49" fmla="*/ 222 h 444"/>
              <a:gd name="T50" fmla="*/ 168 w 390"/>
              <a:gd name="T51" fmla="*/ 249 h 444"/>
              <a:gd name="T52" fmla="*/ 292 w 390"/>
              <a:gd name="T53" fmla="*/ 319 h 444"/>
              <a:gd name="T54" fmla="*/ 97 w 390"/>
              <a:gd name="T55" fmla="*/ 346 h 444"/>
              <a:gd name="T56" fmla="*/ 292 w 390"/>
              <a:gd name="T57" fmla="*/ 319 h 444"/>
              <a:gd name="T58" fmla="*/ 248 w 390"/>
              <a:gd name="T59" fmla="*/ 302 h 444"/>
              <a:gd name="T60" fmla="*/ 292 w 390"/>
              <a:gd name="T61" fmla="*/ 275 h 444"/>
              <a:gd name="T62" fmla="*/ 248 w 390"/>
              <a:gd name="T63" fmla="*/ 30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0" h="444">
                <a:moveTo>
                  <a:pt x="345" y="0"/>
                </a:moveTo>
                <a:lnTo>
                  <a:pt x="345" y="0"/>
                </a:lnTo>
                <a:cubicBezTo>
                  <a:pt x="44" y="0"/>
                  <a:pt x="44" y="0"/>
                  <a:pt x="44" y="0"/>
                </a:cubicBezTo>
                <a:cubicBezTo>
                  <a:pt x="17" y="0"/>
                  <a:pt x="0" y="27"/>
                  <a:pt x="0" y="53"/>
                </a:cubicBezTo>
                <a:cubicBezTo>
                  <a:pt x="0" y="399"/>
                  <a:pt x="0" y="399"/>
                  <a:pt x="0" y="399"/>
                </a:cubicBezTo>
                <a:cubicBezTo>
                  <a:pt x="0" y="425"/>
                  <a:pt x="17" y="443"/>
                  <a:pt x="44" y="443"/>
                </a:cubicBezTo>
                <a:cubicBezTo>
                  <a:pt x="345" y="443"/>
                  <a:pt x="345" y="443"/>
                  <a:pt x="345" y="443"/>
                </a:cubicBezTo>
                <a:cubicBezTo>
                  <a:pt x="372" y="443"/>
                  <a:pt x="389" y="425"/>
                  <a:pt x="389" y="399"/>
                </a:cubicBezTo>
                <a:cubicBezTo>
                  <a:pt x="389" y="53"/>
                  <a:pt x="389" y="53"/>
                  <a:pt x="389" y="53"/>
                </a:cubicBezTo>
                <a:cubicBezTo>
                  <a:pt x="389" y="27"/>
                  <a:pt x="372" y="0"/>
                  <a:pt x="345" y="0"/>
                </a:cubicBezTo>
                <a:close/>
                <a:moveTo>
                  <a:pt x="345" y="399"/>
                </a:moveTo>
                <a:lnTo>
                  <a:pt x="345" y="399"/>
                </a:lnTo>
                <a:cubicBezTo>
                  <a:pt x="44" y="399"/>
                  <a:pt x="44" y="399"/>
                  <a:pt x="44" y="399"/>
                </a:cubicBezTo>
                <a:cubicBezTo>
                  <a:pt x="44" y="53"/>
                  <a:pt x="44" y="53"/>
                  <a:pt x="44" y="53"/>
                </a:cubicBezTo>
                <a:cubicBezTo>
                  <a:pt x="345" y="53"/>
                  <a:pt x="345" y="53"/>
                  <a:pt x="345" y="53"/>
                </a:cubicBezTo>
                <a:lnTo>
                  <a:pt x="345" y="399"/>
                </a:lnTo>
                <a:close/>
                <a:moveTo>
                  <a:pt x="221" y="275"/>
                </a:moveTo>
                <a:lnTo>
                  <a:pt x="221" y="275"/>
                </a:lnTo>
                <a:cubicBezTo>
                  <a:pt x="97" y="275"/>
                  <a:pt x="97" y="275"/>
                  <a:pt x="97" y="275"/>
                </a:cubicBezTo>
                <a:cubicBezTo>
                  <a:pt x="97" y="302"/>
                  <a:pt x="97" y="302"/>
                  <a:pt x="97" y="302"/>
                </a:cubicBezTo>
                <a:cubicBezTo>
                  <a:pt x="221" y="302"/>
                  <a:pt x="221" y="302"/>
                  <a:pt x="221" y="302"/>
                </a:cubicBezTo>
                <a:lnTo>
                  <a:pt x="221" y="275"/>
                </a:lnTo>
                <a:close/>
                <a:moveTo>
                  <a:pt x="292" y="177"/>
                </a:moveTo>
                <a:lnTo>
                  <a:pt x="292" y="177"/>
                </a:lnTo>
                <a:cubicBezTo>
                  <a:pt x="195" y="177"/>
                  <a:pt x="195" y="177"/>
                  <a:pt x="195" y="177"/>
                </a:cubicBezTo>
                <a:cubicBezTo>
                  <a:pt x="195" y="196"/>
                  <a:pt x="195" y="196"/>
                  <a:pt x="195" y="196"/>
                </a:cubicBezTo>
                <a:cubicBezTo>
                  <a:pt x="292" y="196"/>
                  <a:pt x="292" y="196"/>
                  <a:pt x="292" y="196"/>
                </a:cubicBezTo>
                <a:lnTo>
                  <a:pt x="292" y="177"/>
                </a:lnTo>
                <a:close/>
                <a:moveTo>
                  <a:pt x="195" y="151"/>
                </a:moveTo>
                <a:lnTo>
                  <a:pt x="195" y="151"/>
                </a:lnTo>
                <a:cubicBezTo>
                  <a:pt x="292" y="151"/>
                  <a:pt x="292" y="151"/>
                  <a:pt x="292" y="151"/>
                </a:cubicBezTo>
                <a:cubicBezTo>
                  <a:pt x="292" y="98"/>
                  <a:pt x="292" y="98"/>
                  <a:pt x="292" y="98"/>
                </a:cubicBezTo>
                <a:cubicBezTo>
                  <a:pt x="195" y="98"/>
                  <a:pt x="195" y="98"/>
                  <a:pt x="195" y="98"/>
                </a:cubicBezTo>
                <a:lnTo>
                  <a:pt x="195" y="151"/>
                </a:lnTo>
                <a:close/>
                <a:moveTo>
                  <a:pt x="168" y="98"/>
                </a:moveTo>
                <a:lnTo>
                  <a:pt x="168" y="98"/>
                </a:lnTo>
                <a:cubicBezTo>
                  <a:pt x="97" y="98"/>
                  <a:pt x="97" y="98"/>
                  <a:pt x="97" y="98"/>
                </a:cubicBezTo>
                <a:cubicBezTo>
                  <a:pt x="97" y="196"/>
                  <a:pt x="97" y="196"/>
                  <a:pt x="97" y="196"/>
                </a:cubicBezTo>
                <a:cubicBezTo>
                  <a:pt x="168" y="196"/>
                  <a:pt x="168" y="196"/>
                  <a:pt x="168" y="196"/>
                </a:cubicBezTo>
                <a:lnTo>
                  <a:pt x="168" y="98"/>
                </a:lnTo>
                <a:close/>
                <a:moveTo>
                  <a:pt x="141" y="222"/>
                </a:moveTo>
                <a:lnTo>
                  <a:pt x="141" y="222"/>
                </a:lnTo>
                <a:cubicBezTo>
                  <a:pt x="97" y="222"/>
                  <a:pt x="97" y="222"/>
                  <a:pt x="97" y="222"/>
                </a:cubicBezTo>
                <a:cubicBezTo>
                  <a:pt x="97" y="249"/>
                  <a:pt x="97" y="249"/>
                  <a:pt x="97" y="249"/>
                </a:cubicBezTo>
                <a:cubicBezTo>
                  <a:pt x="141" y="249"/>
                  <a:pt x="141" y="249"/>
                  <a:pt x="141" y="249"/>
                </a:cubicBezTo>
                <a:lnTo>
                  <a:pt x="141" y="222"/>
                </a:lnTo>
                <a:close/>
                <a:moveTo>
                  <a:pt x="168" y="249"/>
                </a:moveTo>
                <a:lnTo>
                  <a:pt x="168" y="249"/>
                </a:lnTo>
                <a:cubicBezTo>
                  <a:pt x="292" y="249"/>
                  <a:pt x="292" y="249"/>
                  <a:pt x="292" y="249"/>
                </a:cubicBezTo>
                <a:cubicBezTo>
                  <a:pt x="292" y="222"/>
                  <a:pt x="292" y="222"/>
                  <a:pt x="292" y="222"/>
                </a:cubicBezTo>
                <a:cubicBezTo>
                  <a:pt x="168" y="222"/>
                  <a:pt x="168" y="222"/>
                  <a:pt x="168" y="222"/>
                </a:cubicBezTo>
                <a:lnTo>
                  <a:pt x="168" y="249"/>
                </a:lnTo>
                <a:close/>
                <a:moveTo>
                  <a:pt x="292" y="319"/>
                </a:moveTo>
                <a:lnTo>
                  <a:pt x="292" y="319"/>
                </a:lnTo>
                <a:cubicBezTo>
                  <a:pt x="97" y="319"/>
                  <a:pt x="97" y="319"/>
                  <a:pt x="97" y="319"/>
                </a:cubicBezTo>
                <a:cubicBezTo>
                  <a:pt x="97" y="346"/>
                  <a:pt x="97" y="346"/>
                  <a:pt x="97" y="346"/>
                </a:cubicBezTo>
                <a:cubicBezTo>
                  <a:pt x="292" y="346"/>
                  <a:pt x="292" y="346"/>
                  <a:pt x="292" y="346"/>
                </a:cubicBezTo>
                <a:lnTo>
                  <a:pt x="292" y="319"/>
                </a:lnTo>
                <a:close/>
                <a:moveTo>
                  <a:pt x="248" y="302"/>
                </a:moveTo>
                <a:lnTo>
                  <a:pt x="248" y="302"/>
                </a:lnTo>
                <a:cubicBezTo>
                  <a:pt x="292" y="302"/>
                  <a:pt x="292" y="302"/>
                  <a:pt x="292" y="302"/>
                </a:cubicBezTo>
                <a:cubicBezTo>
                  <a:pt x="292" y="275"/>
                  <a:pt x="292" y="275"/>
                  <a:pt x="292" y="275"/>
                </a:cubicBezTo>
                <a:cubicBezTo>
                  <a:pt x="248" y="275"/>
                  <a:pt x="248" y="275"/>
                  <a:pt x="248" y="275"/>
                </a:cubicBezTo>
                <a:lnTo>
                  <a:pt x="248" y="30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0" name="Freeform 114"/>
          <p:cNvSpPr>
            <a:spLocks noChangeArrowheads="1"/>
          </p:cNvSpPr>
          <p:nvPr/>
        </p:nvSpPr>
        <p:spPr bwMode="auto">
          <a:xfrm>
            <a:off x="15566146" y="6358468"/>
            <a:ext cx="554424" cy="584200"/>
          </a:xfrm>
          <a:custGeom>
            <a:avLst/>
            <a:gdLst>
              <a:gd name="T0" fmla="*/ 443 w 462"/>
              <a:gd name="T1" fmla="*/ 301 h 488"/>
              <a:gd name="T2" fmla="*/ 443 w 462"/>
              <a:gd name="T3" fmla="*/ 301 h 488"/>
              <a:gd name="T4" fmla="*/ 408 w 462"/>
              <a:gd name="T5" fmla="*/ 266 h 488"/>
              <a:gd name="T6" fmla="*/ 408 w 462"/>
              <a:gd name="T7" fmla="*/ 221 h 488"/>
              <a:gd name="T8" fmla="*/ 443 w 462"/>
              <a:gd name="T9" fmla="*/ 186 h 488"/>
              <a:gd name="T10" fmla="*/ 443 w 462"/>
              <a:gd name="T11" fmla="*/ 160 h 488"/>
              <a:gd name="T12" fmla="*/ 381 w 462"/>
              <a:gd name="T13" fmla="*/ 151 h 488"/>
              <a:gd name="T14" fmla="*/ 364 w 462"/>
              <a:gd name="T15" fmla="*/ 124 h 488"/>
              <a:gd name="T16" fmla="*/ 390 w 462"/>
              <a:gd name="T17" fmla="*/ 36 h 488"/>
              <a:gd name="T18" fmla="*/ 381 w 462"/>
              <a:gd name="T19" fmla="*/ 27 h 488"/>
              <a:gd name="T20" fmla="*/ 311 w 462"/>
              <a:gd name="T21" fmla="*/ 71 h 488"/>
              <a:gd name="T22" fmla="*/ 267 w 462"/>
              <a:gd name="T23" fmla="*/ 53 h 488"/>
              <a:gd name="T24" fmla="*/ 248 w 462"/>
              <a:gd name="T25" fmla="*/ 17 h 488"/>
              <a:gd name="T26" fmla="*/ 213 w 462"/>
              <a:gd name="T27" fmla="*/ 17 h 488"/>
              <a:gd name="T28" fmla="*/ 195 w 462"/>
              <a:gd name="T29" fmla="*/ 53 h 488"/>
              <a:gd name="T30" fmla="*/ 151 w 462"/>
              <a:gd name="T31" fmla="*/ 71 h 488"/>
              <a:gd name="T32" fmla="*/ 116 w 462"/>
              <a:gd name="T33" fmla="*/ 53 h 488"/>
              <a:gd name="T34" fmla="*/ 89 w 462"/>
              <a:gd name="T35" fmla="*/ 71 h 488"/>
              <a:gd name="T36" fmla="*/ 89 w 462"/>
              <a:gd name="T37" fmla="*/ 106 h 488"/>
              <a:gd name="T38" fmla="*/ 63 w 462"/>
              <a:gd name="T39" fmla="*/ 142 h 488"/>
              <a:gd name="T40" fmla="*/ 18 w 462"/>
              <a:gd name="T41" fmla="*/ 160 h 488"/>
              <a:gd name="T42" fmla="*/ 18 w 462"/>
              <a:gd name="T43" fmla="*/ 186 h 488"/>
              <a:gd name="T44" fmla="*/ 63 w 462"/>
              <a:gd name="T45" fmla="*/ 221 h 488"/>
              <a:gd name="T46" fmla="*/ 63 w 462"/>
              <a:gd name="T47" fmla="*/ 266 h 488"/>
              <a:gd name="T48" fmla="*/ 18 w 462"/>
              <a:gd name="T49" fmla="*/ 301 h 488"/>
              <a:gd name="T50" fmla="*/ 27 w 462"/>
              <a:gd name="T51" fmla="*/ 319 h 488"/>
              <a:gd name="T52" fmla="*/ 71 w 462"/>
              <a:gd name="T53" fmla="*/ 328 h 488"/>
              <a:gd name="T54" fmla="*/ 98 w 462"/>
              <a:gd name="T55" fmla="*/ 364 h 488"/>
              <a:gd name="T56" fmla="*/ 71 w 462"/>
              <a:gd name="T57" fmla="*/ 443 h 488"/>
              <a:gd name="T58" fmla="*/ 89 w 462"/>
              <a:gd name="T59" fmla="*/ 461 h 488"/>
              <a:gd name="T60" fmla="*/ 142 w 462"/>
              <a:gd name="T61" fmla="*/ 425 h 488"/>
              <a:gd name="T62" fmla="*/ 186 w 462"/>
              <a:gd name="T63" fmla="*/ 434 h 488"/>
              <a:gd name="T64" fmla="*/ 213 w 462"/>
              <a:gd name="T65" fmla="*/ 470 h 488"/>
              <a:gd name="T66" fmla="*/ 248 w 462"/>
              <a:gd name="T67" fmla="*/ 470 h 488"/>
              <a:gd name="T68" fmla="*/ 267 w 462"/>
              <a:gd name="T69" fmla="*/ 425 h 488"/>
              <a:gd name="T70" fmla="*/ 311 w 462"/>
              <a:gd name="T71" fmla="*/ 408 h 488"/>
              <a:gd name="T72" fmla="*/ 355 w 462"/>
              <a:gd name="T73" fmla="*/ 434 h 488"/>
              <a:gd name="T74" fmla="*/ 373 w 462"/>
              <a:gd name="T75" fmla="*/ 417 h 488"/>
              <a:gd name="T76" fmla="*/ 373 w 462"/>
              <a:gd name="T77" fmla="*/ 372 h 488"/>
              <a:gd name="T78" fmla="*/ 399 w 462"/>
              <a:gd name="T79" fmla="*/ 337 h 488"/>
              <a:gd name="T80" fmla="*/ 443 w 462"/>
              <a:gd name="T81" fmla="*/ 328 h 488"/>
              <a:gd name="T82" fmla="*/ 443 w 462"/>
              <a:gd name="T83" fmla="*/ 301 h 488"/>
              <a:gd name="T84" fmla="*/ 257 w 462"/>
              <a:gd name="T85" fmla="*/ 346 h 488"/>
              <a:gd name="T86" fmla="*/ 257 w 462"/>
              <a:gd name="T87" fmla="*/ 346 h 488"/>
              <a:gd name="T88" fmla="*/ 204 w 462"/>
              <a:gd name="T89" fmla="*/ 346 h 488"/>
              <a:gd name="T90" fmla="*/ 204 w 462"/>
              <a:gd name="T91" fmla="*/ 292 h 488"/>
              <a:gd name="T92" fmla="*/ 257 w 462"/>
              <a:gd name="T93" fmla="*/ 292 h 488"/>
              <a:gd name="T94" fmla="*/ 257 w 462"/>
              <a:gd name="T95" fmla="*/ 346 h 488"/>
              <a:gd name="T96" fmla="*/ 257 w 462"/>
              <a:gd name="T97" fmla="*/ 266 h 488"/>
              <a:gd name="T98" fmla="*/ 257 w 462"/>
              <a:gd name="T99" fmla="*/ 266 h 488"/>
              <a:gd name="T100" fmla="*/ 204 w 462"/>
              <a:gd name="T101" fmla="*/ 266 h 488"/>
              <a:gd name="T102" fmla="*/ 204 w 462"/>
              <a:gd name="T103" fmla="*/ 133 h 488"/>
              <a:gd name="T104" fmla="*/ 257 w 462"/>
              <a:gd name="T105" fmla="*/ 133 h 488"/>
              <a:gd name="T106" fmla="*/ 257 w 462"/>
              <a:gd name="T107" fmla="*/ 26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 h="488">
                <a:moveTo>
                  <a:pt x="443" y="301"/>
                </a:moveTo>
                <a:lnTo>
                  <a:pt x="443" y="301"/>
                </a:lnTo>
                <a:cubicBezTo>
                  <a:pt x="408" y="266"/>
                  <a:pt x="408" y="266"/>
                  <a:pt x="408" y="266"/>
                </a:cubicBezTo>
                <a:cubicBezTo>
                  <a:pt x="390" y="248"/>
                  <a:pt x="390" y="230"/>
                  <a:pt x="408" y="221"/>
                </a:cubicBezTo>
                <a:cubicBezTo>
                  <a:pt x="443" y="186"/>
                  <a:pt x="443" y="186"/>
                  <a:pt x="443" y="186"/>
                </a:cubicBezTo>
                <a:cubicBezTo>
                  <a:pt x="461" y="168"/>
                  <a:pt x="452" y="160"/>
                  <a:pt x="443" y="160"/>
                </a:cubicBezTo>
                <a:cubicBezTo>
                  <a:pt x="381" y="151"/>
                  <a:pt x="381" y="151"/>
                  <a:pt x="381" y="151"/>
                </a:cubicBezTo>
                <a:cubicBezTo>
                  <a:pt x="364" y="151"/>
                  <a:pt x="355" y="142"/>
                  <a:pt x="364" y="124"/>
                </a:cubicBezTo>
                <a:cubicBezTo>
                  <a:pt x="390" y="36"/>
                  <a:pt x="390" y="36"/>
                  <a:pt x="390" y="36"/>
                </a:cubicBezTo>
                <a:cubicBezTo>
                  <a:pt x="399" y="27"/>
                  <a:pt x="390" y="17"/>
                  <a:pt x="381" y="27"/>
                </a:cubicBezTo>
                <a:cubicBezTo>
                  <a:pt x="311" y="71"/>
                  <a:pt x="311" y="71"/>
                  <a:pt x="311" y="71"/>
                </a:cubicBezTo>
                <a:cubicBezTo>
                  <a:pt x="292" y="80"/>
                  <a:pt x="275" y="71"/>
                  <a:pt x="267" y="53"/>
                </a:cubicBezTo>
                <a:cubicBezTo>
                  <a:pt x="248" y="17"/>
                  <a:pt x="248" y="17"/>
                  <a:pt x="248" y="17"/>
                </a:cubicBezTo>
                <a:cubicBezTo>
                  <a:pt x="239" y="0"/>
                  <a:pt x="222" y="0"/>
                  <a:pt x="213" y="17"/>
                </a:cubicBezTo>
                <a:cubicBezTo>
                  <a:pt x="195" y="53"/>
                  <a:pt x="195" y="53"/>
                  <a:pt x="195" y="53"/>
                </a:cubicBezTo>
                <a:cubicBezTo>
                  <a:pt x="186" y="71"/>
                  <a:pt x="169" y="71"/>
                  <a:pt x="151" y="71"/>
                </a:cubicBezTo>
                <a:cubicBezTo>
                  <a:pt x="116" y="53"/>
                  <a:pt x="116" y="53"/>
                  <a:pt x="116" y="53"/>
                </a:cubicBezTo>
                <a:cubicBezTo>
                  <a:pt x="98" y="45"/>
                  <a:pt x="80" y="53"/>
                  <a:pt x="89" y="71"/>
                </a:cubicBezTo>
                <a:cubicBezTo>
                  <a:pt x="89" y="106"/>
                  <a:pt x="89" y="106"/>
                  <a:pt x="89" y="106"/>
                </a:cubicBezTo>
                <a:cubicBezTo>
                  <a:pt x="89" y="124"/>
                  <a:pt x="80" y="142"/>
                  <a:pt x="63" y="142"/>
                </a:cubicBezTo>
                <a:cubicBezTo>
                  <a:pt x="18" y="160"/>
                  <a:pt x="18" y="160"/>
                  <a:pt x="18" y="160"/>
                </a:cubicBezTo>
                <a:cubicBezTo>
                  <a:pt x="9" y="160"/>
                  <a:pt x="0" y="168"/>
                  <a:pt x="18" y="186"/>
                </a:cubicBezTo>
                <a:cubicBezTo>
                  <a:pt x="63" y="221"/>
                  <a:pt x="63" y="221"/>
                  <a:pt x="63" y="221"/>
                </a:cubicBezTo>
                <a:cubicBezTo>
                  <a:pt x="71" y="230"/>
                  <a:pt x="71" y="248"/>
                  <a:pt x="63" y="266"/>
                </a:cubicBezTo>
                <a:cubicBezTo>
                  <a:pt x="18" y="301"/>
                  <a:pt x="18" y="301"/>
                  <a:pt x="18" y="301"/>
                </a:cubicBezTo>
                <a:cubicBezTo>
                  <a:pt x="0" y="311"/>
                  <a:pt x="9" y="319"/>
                  <a:pt x="27" y="319"/>
                </a:cubicBezTo>
                <a:cubicBezTo>
                  <a:pt x="71" y="328"/>
                  <a:pt x="71" y="328"/>
                  <a:pt x="71" y="328"/>
                </a:cubicBezTo>
                <a:cubicBezTo>
                  <a:pt x="89" y="328"/>
                  <a:pt x="98" y="346"/>
                  <a:pt x="98" y="364"/>
                </a:cubicBezTo>
                <a:cubicBezTo>
                  <a:pt x="71" y="443"/>
                  <a:pt x="71" y="443"/>
                  <a:pt x="71" y="443"/>
                </a:cubicBezTo>
                <a:cubicBezTo>
                  <a:pt x="63" y="461"/>
                  <a:pt x="71" y="461"/>
                  <a:pt x="89" y="461"/>
                </a:cubicBezTo>
                <a:cubicBezTo>
                  <a:pt x="142" y="425"/>
                  <a:pt x="142" y="425"/>
                  <a:pt x="142" y="425"/>
                </a:cubicBezTo>
                <a:cubicBezTo>
                  <a:pt x="160" y="417"/>
                  <a:pt x="177" y="417"/>
                  <a:pt x="186" y="434"/>
                </a:cubicBezTo>
                <a:cubicBezTo>
                  <a:pt x="213" y="470"/>
                  <a:pt x="213" y="470"/>
                  <a:pt x="213" y="470"/>
                </a:cubicBezTo>
                <a:cubicBezTo>
                  <a:pt x="222" y="487"/>
                  <a:pt x="239" y="478"/>
                  <a:pt x="248" y="470"/>
                </a:cubicBezTo>
                <a:cubicBezTo>
                  <a:pt x="267" y="425"/>
                  <a:pt x="267" y="425"/>
                  <a:pt x="267" y="425"/>
                </a:cubicBezTo>
                <a:cubicBezTo>
                  <a:pt x="275" y="408"/>
                  <a:pt x="292" y="408"/>
                  <a:pt x="311" y="408"/>
                </a:cubicBezTo>
                <a:cubicBezTo>
                  <a:pt x="355" y="434"/>
                  <a:pt x="355" y="434"/>
                  <a:pt x="355" y="434"/>
                </a:cubicBezTo>
                <a:cubicBezTo>
                  <a:pt x="364" y="443"/>
                  <a:pt x="381" y="434"/>
                  <a:pt x="373" y="417"/>
                </a:cubicBezTo>
                <a:cubicBezTo>
                  <a:pt x="373" y="372"/>
                  <a:pt x="373" y="372"/>
                  <a:pt x="373" y="372"/>
                </a:cubicBezTo>
                <a:cubicBezTo>
                  <a:pt x="373" y="364"/>
                  <a:pt x="390" y="346"/>
                  <a:pt x="399" y="337"/>
                </a:cubicBezTo>
                <a:cubicBezTo>
                  <a:pt x="443" y="328"/>
                  <a:pt x="443" y="328"/>
                  <a:pt x="443" y="328"/>
                </a:cubicBezTo>
                <a:cubicBezTo>
                  <a:pt x="452" y="319"/>
                  <a:pt x="461" y="311"/>
                  <a:pt x="443" y="301"/>
                </a:cubicBezTo>
                <a:close/>
                <a:moveTo>
                  <a:pt x="257" y="346"/>
                </a:moveTo>
                <a:lnTo>
                  <a:pt x="257" y="346"/>
                </a:lnTo>
                <a:cubicBezTo>
                  <a:pt x="204" y="346"/>
                  <a:pt x="204" y="346"/>
                  <a:pt x="204" y="346"/>
                </a:cubicBezTo>
                <a:cubicBezTo>
                  <a:pt x="204" y="292"/>
                  <a:pt x="204" y="292"/>
                  <a:pt x="204" y="292"/>
                </a:cubicBezTo>
                <a:cubicBezTo>
                  <a:pt x="257" y="292"/>
                  <a:pt x="257" y="292"/>
                  <a:pt x="257" y="292"/>
                </a:cubicBezTo>
                <a:lnTo>
                  <a:pt x="257" y="346"/>
                </a:lnTo>
                <a:close/>
                <a:moveTo>
                  <a:pt x="257" y="266"/>
                </a:moveTo>
                <a:lnTo>
                  <a:pt x="257" y="266"/>
                </a:lnTo>
                <a:cubicBezTo>
                  <a:pt x="204" y="266"/>
                  <a:pt x="204" y="266"/>
                  <a:pt x="204" y="266"/>
                </a:cubicBezTo>
                <a:cubicBezTo>
                  <a:pt x="204" y="133"/>
                  <a:pt x="204" y="133"/>
                  <a:pt x="204" y="133"/>
                </a:cubicBezTo>
                <a:cubicBezTo>
                  <a:pt x="257" y="133"/>
                  <a:pt x="257" y="133"/>
                  <a:pt x="257" y="133"/>
                </a:cubicBezTo>
                <a:lnTo>
                  <a:pt x="257" y="26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1" name="Freeform 115"/>
          <p:cNvSpPr>
            <a:spLocks noChangeArrowheads="1"/>
          </p:cNvSpPr>
          <p:nvPr/>
        </p:nvSpPr>
        <p:spPr bwMode="auto">
          <a:xfrm>
            <a:off x="4926317" y="8720667"/>
            <a:ext cx="478243" cy="596901"/>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2" name="Freeform 116"/>
          <p:cNvSpPr>
            <a:spLocks noChangeArrowheads="1"/>
          </p:cNvSpPr>
          <p:nvPr/>
        </p:nvSpPr>
        <p:spPr bwMode="auto">
          <a:xfrm>
            <a:off x="8455999" y="6371170"/>
            <a:ext cx="533261" cy="550333"/>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3" name="Freeform 117"/>
          <p:cNvSpPr>
            <a:spLocks noChangeArrowheads="1"/>
          </p:cNvSpPr>
          <p:nvPr/>
        </p:nvSpPr>
        <p:spPr bwMode="auto">
          <a:xfrm>
            <a:off x="7258277" y="8763000"/>
            <a:ext cx="554421" cy="512235"/>
          </a:xfrm>
          <a:custGeom>
            <a:avLst/>
            <a:gdLst>
              <a:gd name="T0" fmla="*/ 266 w 462"/>
              <a:gd name="T1" fmla="*/ 0 h 427"/>
              <a:gd name="T2" fmla="*/ 266 w 462"/>
              <a:gd name="T3" fmla="*/ 0 h 427"/>
              <a:gd name="T4" fmla="*/ 266 w 462"/>
              <a:gd name="T5" fmla="*/ 0 h 427"/>
              <a:gd name="T6" fmla="*/ 71 w 462"/>
              <a:gd name="T7" fmla="*/ 80 h 427"/>
              <a:gd name="T8" fmla="*/ 80 w 462"/>
              <a:gd name="T9" fmla="*/ 143 h 427"/>
              <a:gd name="T10" fmla="*/ 0 w 462"/>
              <a:gd name="T11" fmla="*/ 240 h 427"/>
              <a:gd name="T12" fmla="*/ 115 w 462"/>
              <a:gd name="T13" fmla="*/ 319 h 427"/>
              <a:gd name="T14" fmla="*/ 231 w 462"/>
              <a:gd name="T15" fmla="*/ 266 h 427"/>
              <a:gd name="T16" fmla="*/ 231 w 462"/>
              <a:gd name="T17" fmla="*/ 249 h 427"/>
              <a:gd name="T18" fmla="*/ 266 w 462"/>
              <a:gd name="T19" fmla="*/ 213 h 427"/>
              <a:gd name="T20" fmla="*/ 302 w 462"/>
              <a:gd name="T21" fmla="*/ 249 h 427"/>
              <a:gd name="T22" fmla="*/ 266 w 462"/>
              <a:gd name="T23" fmla="*/ 284 h 427"/>
              <a:gd name="T24" fmla="*/ 115 w 462"/>
              <a:gd name="T25" fmla="*/ 355 h 427"/>
              <a:gd name="T26" fmla="*/ 115 w 462"/>
              <a:gd name="T27" fmla="*/ 372 h 427"/>
              <a:gd name="T28" fmla="*/ 266 w 462"/>
              <a:gd name="T29" fmla="*/ 426 h 427"/>
              <a:gd name="T30" fmla="*/ 266 w 462"/>
              <a:gd name="T31" fmla="*/ 426 h 427"/>
              <a:gd name="T32" fmla="*/ 408 w 462"/>
              <a:gd name="T33" fmla="*/ 372 h 427"/>
              <a:gd name="T34" fmla="*/ 453 w 462"/>
              <a:gd name="T35" fmla="*/ 80 h 427"/>
              <a:gd name="T36" fmla="*/ 266 w 462"/>
              <a:gd name="T37" fmla="*/ 0 h 427"/>
              <a:gd name="T38" fmla="*/ 36 w 462"/>
              <a:gd name="T39" fmla="*/ 231 h 427"/>
              <a:gd name="T40" fmla="*/ 36 w 462"/>
              <a:gd name="T41" fmla="*/ 231 h 427"/>
              <a:gd name="T42" fmla="*/ 89 w 462"/>
              <a:gd name="T43" fmla="*/ 178 h 427"/>
              <a:gd name="T44" fmla="*/ 106 w 462"/>
              <a:gd name="T45" fmla="*/ 284 h 427"/>
              <a:gd name="T46" fmla="*/ 36 w 462"/>
              <a:gd name="T47" fmla="*/ 231 h 427"/>
              <a:gd name="T48" fmla="*/ 266 w 462"/>
              <a:gd name="T49" fmla="*/ 133 h 427"/>
              <a:gd name="T50" fmla="*/ 266 w 462"/>
              <a:gd name="T51" fmla="*/ 133 h 427"/>
              <a:gd name="T52" fmla="*/ 106 w 462"/>
              <a:gd name="T53" fmla="*/ 80 h 427"/>
              <a:gd name="T54" fmla="*/ 266 w 462"/>
              <a:gd name="T55" fmla="*/ 36 h 427"/>
              <a:gd name="T56" fmla="*/ 416 w 462"/>
              <a:gd name="T57" fmla="*/ 80 h 427"/>
              <a:gd name="T58" fmla="*/ 266 w 462"/>
              <a:gd name="T59" fmla="*/ 13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27">
                <a:moveTo>
                  <a:pt x="266" y="0"/>
                </a:moveTo>
                <a:lnTo>
                  <a:pt x="266" y="0"/>
                </a:lnTo>
                <a:lnTo>
                  <a:pt x="266" y="0"/>
                </a:lnTo>
                <a:cubicBezTo>
                  <a:pt x="142" y="0"/>
                  <a:pt x="62" y="45"/>
                  <a:pt x="71" y="80"/>
                </a:cubicBezTo>
                <a:cubicBezTo>
                  <a:pt x="71" y="89"/>
                  <a:pt x="71" y="116"/>
                  <a:pt x="80" y="143"/>
                </a:cubicBezTo>
                <a:cubicBezTo>
                  <a:pt x="18" y="169"/>
                  <a:pt x="0" y="205"/>
                  <a:pt x="0" y="240"/>
                </a:cubicBezTo>
                <a:cubicBezTo>
                  <a:pt x="9" y="275"/>
                  <a:pt x="36" y="311"/>
                  <a:pt x="115" y="319"/>
                </a:cubicBezTo>
                <a:cubicBezTo>
                  <a:pt x="151" y="319"/>
                  <a:pt x="204" y="302"/>
                  <a:pt x="231" y="266"/>
                </a:cubicBezTo>
                <a:cubicBezTo>
                  <a:pt x="231" y="258"/>
                  <a:pt x="231" y="249"/>
                  <a:pt x="231" y="249"/>
                </a:cubicBezTo>
                <a:cubicBezTo>
                  <a:pt x="231" y="222"/>
                  <a:pt x="249" y="213"/>
                  <a:pt x="266" y="213"/>
                </a:cubicBezTo>
                <a:cubicBezTo>
                  <a:pt x="284" y="213"/>
                  <a:pt x="302" y="222"/>
                  <a:pt x="302" y="249"/>
                </a:cubicBezTo>
                <a:cubicBezTo>
                  <a:pt x="302" y="266"/>
                  <a:pt x="284" y="284"/>
                  <a:pt x="266" y="284"/>
                </a:cubicBezTo>
                <a:cubicBezTo>
                  <a:pt x="222" y="328"/>
                  <a:pt x="169" y="355"/>
                  <a:pt x="115" y="355"/>
                </a:cubicBezTo>
                <a:cubicBezTo>
                  <a:pt x="115" y="364"/>
                  <a:pt x="115" y="364"/>
                  <a:pt x="115" y="372"/>
                </a:cubicBezTo>
                <a:cubicBezTo>
                  <a:pt x="115" y="381"/>
                  <a:pt x="178" y="426"/>
                  <a:pt x="266" y="426"/>
                </a:cubicBezTo>
                <a:lnTo>
                  <a:pt x="266" y="426"/>
                </a:lnTo>
                <a:cubicBezTo>
                  <a:pt x="355" y="426"/>
                  <a:pt x="408" y="381"/>
                  <a:pt x="408" y="372"/>
                </a:cubicBezTo>
                <a:cubicBezTo>
                  <a:pt x="416" y="355"/>
                  <a:pt x="453" y="116"/>
                  <a:pt x="453" y="80"/>
                </a:cubicBezTo>
                <a:cubicBezTo>
                  <a:pt x="461" y="45"/>
                  <a:pt x="381" y="0"/>
                  <a:pt x="266" y="0"/>
                </a:cubicBezTo>
                <a:close/>
                <a:moveTo>
                  <a:pt x="36" y="231"/>
                </a:moveTo>
                <a:lnTo>
                  <a:pt x="36" y="231"/>
                </a:lnTo>
                <a:cubicBezTo>
                  <a:pt x="36" y="222"/>
                  <a:pt x="53" y="196"/>
                  <a:pt x="89" y="178"/>
                </a:cubicBezTo>
                <a:cubicBezTo>
                  <a:pt x="89" y="213"/>
                  <a:pt x="98" y="249"/>
                  <a:pt x="106" y="284"/>
                </a:cubicBezTo>
                <a:cubicBezTo>
                  <a:pt x="62" y="275"/>
                  <a:pt x="44" y="258"/>
                  <a:pt x="36" y="231"/>
                </a:cubicBezTo>
                <a:close/>
                <a:moveTo>
                  <a:pt x="266" y="133"/>
                </a:moveTo>
                <a:lnTo>
                  <a:pt x="266" y="133"/>
                </a:lnTo>
                <a:cubicBezTo>
                  <a:pt x="178" y="133"/>
                  <a:pt x="106" y="98"/>
                  <a:pt x="106" y="80"/>
                </a:cubicBezTo>
                <a:cubicBezTo>
                  <a:pt x="106" y="71"/>
                  <a:pt x="178" y="36"/>
                  <a:pt x="266" y="36"/>
                </a:cubicBezTo>
                <a:cubicBezTo>
                  <a:pt x="355" y="36"/>
                  <a:pt x="416" y="71"/>
                  <a:pt x="416" y="80"/>
                </a:cubicBezTo>
                <a:cubicBezTo>
                  <a:pt x="416" y="98"/>
                  <a:pt x="355" y="133"/>
                  <a:pt x="266" y="13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4" name="Freeform 118"/>
          <p:cNvSpPr>
            <a:spLocks noChangeArrowheads="1"/>
          </p:cNvSpPr>
          <p:nvPr/>
        </p:nvSpPr>
        <p:spPr bwMode="auto">
          <a:xfrm>
            <a:off x="8477160" y="8763000"/>
            <a:ext cx="490939" cy="524933"/>
          </a:xfrm>
          <a:custGeom>
            <a:avLst/>
            <a:gdLst>
              <a:gd name="T0" fmla="*/ 257 w 409"/>
              <a:gd name="T1" fmla="*/ 408 h 436"/>
              <a:gd name="T2" fmla="*/ 257 w 409"/>
              <a:gd name="T3" fmla="*/ 408 h 436"/>
              <a:gd name="T4" fmla="*/ 275 w 409"/>
              <a:gd name="T5" fmla="*/ 426 h 436"/>
              <a:gd name="T6" fmla="*/ 372 w 409"/>
              <a:gd name="T7" fmla="*/ 435 h 436"/>
              <a:gd name="T8" fmla="*/ 391 w 409"/>
              <a:gd name="T9" fmla="*/ 417 h 436"/>
              <a:gd name="T10" fmla="*/ 391 w 409"/>
              <a:gd name="T11" fmla="*/ 337 h 436"/>
              <a:gd name="T12" fmla="*/ 266 w 409"/>
              <a:gd name="T13" fmla="*/ 328 h 436"/>
              <a:gd name="T14" fmla="*/ 257 w 409"/>
              <a:gd name="T15" fmla="*/ 408 h 436"/>
              <a:gd name="T16" fmla="*/ 18 w 409"/>
              <a:gd name="T17" fmla="*/ 337 h 436"/>
              <a:gd name="T18" fmla="*/ 18 w 409"/>
              <a:gd name="T19" fmla="*/ 337 h 436"/>
              <a:gd name="T20" fmla="*/ 18 w 409"/>
              <a:gd name="T21" fmla="*/ 417 h 436"/>
              <a:gd name="T22" fmla="*/ 35 w 409"/>
              <a:gd name="T23" fmla="*/ 435 h 436"/>
              <a:gd name="T24" fmla="*/ 133 w 409"/>
              <a:gd name="T25" fmla="*/ 426 h 436"/>
              <a:gd name="T26" fmla="*/ 151 w 409"/>
              <a:gd name="T27" fmla="*/ 408 h 436"/>
              <a:gd name="T28" fmla="*/ 142 w 409"/>
              <a:gd name="T29" fmla="*/ 328 h 436"/>
              <a:gd name="T30" fmla="*/ 18 w 409"/>
              <a:gd name="T31" fmla="*/ 337 h 436"/>
              <a:gd name="T32" fmla="*/ 0 w 409"/>
              <a:gd name="T33" fmla="*/ 205 h 436"/>
              <a:gd name="T34" fmla="*/ 0 w 409"/>
              <a:gd name="T35" fmla="*/ 205 h 436"/>
              <a:gd name="T36" fmla="*/ 9 w 409"/>
              <a:gd name="T37" fmla="*/ 293 h 436"/>
              <a:gd name="T38" fmla="*/ 133 w 409"/>
              <a:gd name="T39" fmla="*/ 275 h 436"/>
              <a:gd name="T40" fmla="*/ 133 w 409"/>
              <a:gd name="T41" fmla="*/ 196 h 436"/>
              <a:gd name="T42" fmla="*/ 133 w 409"/>
              <a:gd name="T43" fmla="*/ 187 h 436"/>
              <a:gd name="T44" fmla="*/ 204 w 409"/>
              <a:gd name="T45" fmla="*/ 116 h 436"/>
              <a:gd name="T46" fmla="*/ 275 w 409"/>
              <a:gd name="T47" fmla="*/ 187 h 436"/>
              <a:gd name="T48" fmla="*/ 275 w 409"/>
              <a:gd name="T49" fmla="*/ 196 h 436"/>
              <a:gd name="T50" fmla="*/ 266 w 409"/>
              <a:gd name="T51" fmla="*/ 275 h 436"/>
              <a:gd name="T52" fmla="*/ 399 w 409"/>
              <a:gd name="T53" fmla="*/ 293 h 436"/>
              <a:gd name="T54" fmla="*/ 408 w 409"/>
              <a:gd name="T55" fmla="*/ 205 h 436"/>
              <a:gd name="T56" fmla="*/ 408 w 409"/>
              <a:gd name="T57" fmla="*/ 187 h 436"/>
              <a:gd name="T58" fmla="*/ 204 w 409"/>
              <a:gd name="T59" fmla="*/ 0 h 436"/>
              <a:gd name="T60" fmla="*/ 0 w 409"/>
              <a:gd name="T61" fmla="*/ 187 h 436"/>
              <a:gd name="T62" fmla="*/ 0 w 409"/>
              <a:gd name="T63" fmla="*/ 20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5" name="Freeform 119"/>
          <p:cNvSpPr>
            <a:spLocks noChangeArrowheads="1"/>
          </p:cNvSpPr>
          <p:nvPr/>
        </p:nvSpPr>
        <p:spPr bwMode="auto">
          <a:xfrm>
            <a:off x="14355727" y="8754535"/>
            <a:ext cx="596746" cy="533400"/>
          </a:xfrm>
          <a:custGeom>
            <a:avLst/>
            <a:gdLst>
              <a:gd name="T0" fmla="*/ 443 w 497"/>
              <a:gd name="T1" fmla="*/ 70 h 444"/>
              <a:gd name="T2" fmla="*/ 443 w 497"/>
              <a:gd name="T3" fmla="*/ 70 h 444"/>
              <a:gd name="T4" fmla="*/ 426 w 497"/>
              <a:gd name="T5" fmla="*/ 70 h 444"/>
              <a:gd name="T6" fmla="*/ 426 w 497"/>
              <a:gd name="T7" fmla="*/ 443 h 444"/>
              <a:gd name="T8" fmla="*/ 443 w 497"/>
              <a:gd name="T9" fmla="*/ 443 h 444"/>
              <a:gd name="T10" fmla="*/ 496 w 497"/>
              <a:gd name="T11" fmla="*/ 398 h 444"/>
              <a:gd name="T12" fmla="*/ 496 w 497"/>
              <a:gd name="T13" fmla="*/ 124 h 444"/>
              <a:gd name="T14" fmla="*/ 443 w 497"/>
              <a:gd name="T15" fmla="*/ 70 h 444"/>
              <a:gd name="T16" fmla="*/ 0 w 497"/>
              <a:gd name="T17" fmla="*/ 124 h 444"/>
              <a:gd name="T18" fmla="*/ 0 w 497"/>
              <a:gd name="T19" fmla="*/ 124 h 444"/>
              <a:gd name="T20" fmla="*/ 0 w 497"/>
              <a:gd name="T21" fmla="*/ 398 h 444"/>
              <a:gd name="T22" fmla="*/ 53 w 497"/>
              <a:gd name="T23" fmla="*/ 443 h 444"/>
              <a:gd name="T24" fmla="*/ 71 w 497"/>
              <a:gd name="T25" fmla="*/ 443 h 444"/>
              <a:gd name="T26" fmla="*/ 71 w 497"/>
              <a:gd name="T27" fmla="*/ 70 h 444"/>
              <a:gd name="T28" fmla="*/ 53 w 497"/>
              <a:gd name="T29" fmla="*/ 70 h 444"/>
              <a:gd name="T30" fmla="*/ 0 w 497"/>
              <a:gd name="T31" fmla="*/ 124 h 444"/>
              <a:gd name="T32" fmla="*/ 337 w 497"/>
              <a:gd name="T33" fmla="*/ 26 h 444"/>
              <a:gd name="T34" fmla="*/ 337 w 497"/>
              <a:gd name="T35" fmla="*/ 26 h 444"/>
              <a:gd name="T36" fmla="*/ 248 w 497"/>
              <a:gd name="T37" fmla="*/ 0 h 444"/>
              <a:gd name="T38" fmla="*/ 160 w 497"/>
              <a:gd name="T39" fmla="*/ 26 h 444"/>
              <a:gd name="T40" fmla="*/ 160 w 497"/>
              <a:gd name="T41" fmla="*/ 70 h 444"/>
              <a:gd name="T42" fmla="*/ 107 w 497"/>
              <a:gd name="T43" fmla="*/ 70 h 444"/>
              <a:gd name="T44" fmla="*/ 107 w 497"/>
              <a:gd name="T45" fmla="*/ 443 h 444"/>
              <a:gd name="T46" fmla="*/ 390 w 497"/>
              <a:gd name="T47" fmla="*/ 443 h 444"/>
              <a:gd name="T48" fmla="*/ 390 w 497"/>
              <a:gd name="T49" fmla="*/ 70 h 444"/>
              <a:gd name="T50" fmla="*/ 337 w 497"/>
              <a:gd name="T51" fmla="*/ 70 h 444"/>
              <a:gd name="T52" fmla="*/ 337 w 497"/>
              <a:gd name="T53" fmla="*/ 26 h 444"/>
              <a:gd name="T54" fmla="*/ 301 w 497"/>
              <a:gd name="T55" fmla="*/ 70 h 444"/>
              <a:gd name="T56" fmla="*/ 301 w 497"/>
              <a:gd name="T57" fmla="*/ 70 h 444"/>
              <a:gd name="T58" fmla="*/ 195 w 497"/>
              <a:gd name="T59" fmla="*/ 70 h 444"/>
              <a:gd name="T60" fmla="*/ 195 w 497"/>
              <a:gd name="T61" fmla="*/ 44 h 444"/>
              <a:gd name="T62" fmla="*/ 248 w 497"/>
              <a:gd name="T63" fmla="*/ 26 h 444"/>
              <a:gd name="T64" fmla="*/ 301 w 497"/>
              <a:gd name="T65" fmla="*/ 44 h 444"/>
              <a:gd name="T66" fmla="*/ 301 w 497"/>
              <a:gd name="T67" fmla="*/ 7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6" name="Freeform 120"/>
          <p:cNvSpPr>
            <a:spLocks noChangeArrowheads="1"/>
          </p:cNvSpPr>
          <p:nvPr/>
        </p:nvSpPr>
        <p:spPr bwMode="auto">
          <a:xfrm>
            <a:off x="13297670" y="7543800"/>
            <a:ext cx="338578" cy="575733"/>
          </a:xfrm>
          <a:custGeom>
            <a:avLst/>
            <a:gdLst>
              <a:gd name="T0" fmla="*/ 150 w 283"/>
              <a:gd name="T1" fmla="*/ 9 h 479"/>
              <a:gd name="T2" fmla="*/ 150 w 283"/>
              <a:gd name="T3" fmla="*/ 9 h 479"/>
              <a:gd name="T4" fmla="*/ 132 w 283"/>
              <a:gd name="T5" fmla="*/ 9 h 479"/>
              <a:gd name="T6" fmla="*/ 0 w 283"/>
              <a:gd name="T7" fmla="*/ 345 h 479"/>
              <a:gd name="T8" fmla="*/ 141 w 283"/>
              <a:gd name="T9" fmla="*/ 478 h 479"/>
              <a:gd name="T10" fmla="*/ 282 w 283"/>
              <a:gd name="T11" fmla="*/ 345 h 479"/>
              <a:gd name="T12" fmla="*/ 150 w 283"/>
              <a:gd name="T13" fmla="*/ 9 h 479"/>
              <a:gd name="T14" fmla="*/ 123 w 283"/>
              <a:gd name="T15" fmla="*/ 204 h 479"/>
              <a:gd name="T16" fmla="*/ 123 w 283"/>
              <a:gd name="T17" fmla="*/ 204 h 479"/>
              <a:gd name="T18" fmla="*/ 123 w 283"/>
              <a:gd name="T19" fmla="*/ 221 h 479"/>
              <a:gd name="T20" fmla="*/ 97 w 283"/>
              <a:gd name="T21" fmla="*/ 336 h 479"/>
              <a:gd name="T22" fmla="*/ 70 w 283"/>
              <a:gd name="T23" fmla="*/ 372 h 479"/>
              <a:gd name="T24" fmla="*/ 44 w 283"/>
              <a:gd name="T25" fmla="*/ 345 h 479"/>
              <a:gd name="T26" fmla="*/ 88 w 283"/>
              <a:gd name="T27" fmla="*/ 221 h 479"/>
              <a:gd name="T28" fmla="*/ 114 w 283"/>
              <a:gd name="T29" fmla="*/ 194 h 479"/>
              <a:gd name="T30" fmla="*/ 123 w 283"/>
              <a:gd name="T31" fmla="*/ 194 h 479"/>
              <a:gd name="T32" fmla="*/ 123 w 283"/>
              <a:gd name="T33" fmla="*/ 20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8" name="Freeform 122"/>
          <p:cNvSpPr>
            <a:spLocks noChangeArrowheads="1"/>
          </p:cNvSpPr>
          <p:nvPr/>
        </p:nvSpPr>
        <p:spPr bwMode="auto">
          <a:xfrm>
            <a:off x="9641023" y="8796868"/>
            <a:ext cx="533261" cy="448733"/>
          </a:xfrm>
          <a:custGeom>
            <a:avLst/>
            <a:gdLst>
              <a:gd name="T0" fmla="*/ 434 w 444"/>
              <a:gd name="T1" fmla="*/ 213 h 373"/>
              <a:gd name="T2" fmla="*/ 434 w 444"/>
              <a:gd name="T3" fmla="*/ 213 h 373"/>
              <a:gd name="T4" fmla="*/ 354 w 444"/>
              <a:gd name="T5" fmla="*/ 27 h 373"/>
              <a:gd name="T6" fmla="*/ 319 w 444"/>
              <a:gd name="T7" fmla="*/ 0 h 373"/>
              <a:gd name="T8" fmla="*/ 124 w 444"/>
              <a:gd name="T9" fmla="*/ 0 h 373"/>
              <a:gd name="T10" fmla="*/ 80 w 444"/>
              <a:gd name="T11" fmla="*/ 27 h 373"/>
              <a:gd name="T12" fmla="*/ 9 w 444"/>
              <a:gd name="T13" fmla="*/ 213 h 373"/>
              <a:gd name="T14" fmla="*/ 0 w 444"/>
              <a:gd name="T15" fmla="*/ 257 h 373"/>
              <a:gd name="T16" fmla="*/ 18 w 444"/>
              <a:gd name="T17" fmla="*/ 345 h 373"/>
              <a:gd name="T18" fmla="*/ 45 w 444"/>
              <a:gd name="T19" fmla="*/ 372 h 373"/>
              <a:gd name="T20" fmla="*/ 399 w 444"/>
              <a:gd name="T21" fmla="*/ 372 h 373"/>
              <a:gd name="T22" fmla="*/ 425 w 444"/>
              <a:gd name="T23" fmla="*/ 345 h 373"/>
              <a:gd name="T24" fmla="*/ 443 w 444"/>
              <a:gd name="T25" fmla="*/ 257 h 373"/>
              <a:gd name="T26" fmla="*/ 434 w 444"/>
              <a:gd name="T27" fmla="*/ 213 h 373"/>
              <a:gd name="T28" fmla="*/ 399 w 444"/>
              <a:gd name="T29" fmla="*/ 275 h 373"/>
              <a:gd name="T30" fmla="*/ 399 w 444"/>
              <a:gd name="T31" fmla="*/ 275 h 373"/>
              <a:gd name="T32" fmla="*/ 399 w 444"/>
              <a:gd name="T33" fmla="*/ 310 h 373"/>
              <a:gd name="T34" fmla="*/ 372 w 444"/>
              <a:gd name="T35" fmla="*/ 337 h 373"/>
              <a:gd name="T36" fmla="*/ 71 w 444"/>
              <a:gd name="T37" fmla="*/ 337 h 373"/>
              <a:gd name="T38" fmla="*/ 45 w 444"/>
              <a:gd name="T39" fmla="*/ 310 h 373"/>
              <a:gd name="T40" fmla="*/ 35 w 444"/>
              <a:gd name="T41" fmla="*/ 275 h 373"/>
              <a:gd name="T42" fmla="*/ 62 w 444"/>
              <a:gd name="T43" fmla="*/ 248 h 373"/>
              <a:gd name="T44" fmla="*/ 381 w 444"/>
              <a:gd name="T45" fmla="*/ 248 h 373"/>
              <a:gd name="T46" fmla="*/ 399 w 444"/>
              <a:gd name="T47" fmla="*/ 27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4" h="373">
                <a:moveTo>
                  <a:pt x="434" y="213"/>
                </a:moveTo>
                <a:lnTo>
                  <a:pt x="434" y="213"/>
                </a:lnTo>
                <a:cubicBezTo>
                  <a:pt x="354" y="27"/>
                  <a:pt x="354" y="27"/>
                  <a:pt x="354" y="27"/>
                </a:cubicBezTo>
                <a:cubicBezTo>
                  <a:pt x="354" y="9"/>
                  <a:pt x="337" y="0"/>
                  <a:pt x="319" y="0"/>
                </a:cubicBezTo>
                <a:cubicBezTo>
                  <a:pt x="124" y="0"/>
                  <a:pt x="124" y="0"/>
                  <a:pt x="124" y="0"/>
                </a:cubicBezTo>
                <a:cubicBezTo>
                  <a:pt x="106" y="0"/>
                  <a:pt x="89" y="9"/>
                  <a:pt x="80" y="27"/>
                </a:cubicBezTo>
                <a:cubicBezTo>
                  <a:pt x="9" y="213"/>
                  <a:pt x="9" y="213"/>
                  <a:pt x="9" y="213"/>
                </a:cubicBezTo>
                <a:cubicBezTo>
                  <a:pt x="0" y="222"/>
                  <a:pt x="0" y="248"/>
                  <a:pt x="0" y="257"/>
                </a:cubicBezTo>
                <a:cubicBezTo>
                  <a:pt x="18" y="345"/>
                  <a:pt x="18" y="345"/>
                  <a:pt x="18" y="345"/>
                </a:cubicBezTo>
                <a:cubicBezTo>
                  <a:pt x="18" y="363"/>
                  <a:pt x="35" y="372"/>
                  <a:pt x="45" y="372"/>
                </a:cubicBezTo>
                <a:cubicBezTo>
                  <a:pt x="399" y="372"/>
                  <a:pt x="399" y="372"/>
                  <a:pt x="399" y="372"/>
                </a:cubicBezTo>
                <a:cubicBezTo>
                  <a:pt x="408" y="372"/>
                  <a:pt x="425" y="363"/>
                  <a:pt x="425" y="345"/>
                </a:cubicBezTo>
                <a:cubicBezTo>
                  <a:pt x="443" y="257"/>
                  <a:pt x="443" y="257"/>
                  <a:pt x="443" y="257"/>
                </a:cubicBezTo>
                <a:cubicBezTo>
                  <a:pt x="443" y="248"/>
                  <a:pt x="443" y="222"/>
                  <a:pt x="434" y="213"/>
                </a:cubicBezTo>
                <a:close/>
                <a:moveTo>
                  <a:pt x="399" y="275"/>
                </a:moveTo>
                <a:lnTo>
                  <a:pt x="399" y="275"/>
                </a:lnTo>
                <a:cubicBezTo>
                  <a:pt x="399" y="310"/>
                  <a:pt x="399" y="310"/>
                  <a:pt x="399" y="310"/>
                </a:cubicBezTo>
                <a:cubicBezTo>
                  <a:pt x="399" y="328"/>
                  <a:pt x="381" y="337"/>
                  <a:pt x="372" y="337"/>
                </a:cubicBezTo>
                <a:cubicBezTo>
                  <a:pt x="71" y="337"/>
                  <a:pt x="71" y="337"/>
                  <a:pt x="71" y="337"/>
                </a:cubicBezTo>
                <a:cubicBezTo>
                  <a:pt x="62" y="337"/>
                  <a:pt x="45" y="328"/>
                  <a:pt x="45" y="310"/>
                </a:cubicBezTo>
                <a:cubicBezTo>
                  <a:pt x="35" y="275"/>
                  <a:pt x="35" y="275"/>
                  <a:pt x="35" y="275"/>
                </a:cubicBezTo>
                <a:cubicBezTo>
                  <a:pt x="35" y="266"/>
                  <a:pt x="45" y="248"/>
                  <a:pt x="62" y="248"/>
                </a:cubicBezTo>
                <a:cubicBezTo>
                  <a:pt x="381" y="248"/>
                  <a:pt x="381" y="248"/>
                  <a:pt x="381" y="248"/>
                </a:cubicBezTo>
                <a:cubicBezTo>
                  <a:pt x="399" y="248"/>
                  <a:pt x="408" y="266"/>
                  <a:pt x="399" y="27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89" name="Freeform 123"/>
          <p:cNvSpPr>
            <a:spLocks noChangeArrowheads="1"/>
          </p:cNvSpPr>
          <p:nvPr/>
        </p:nvSpPr>
        <p:spPr bwMode="auto">
          <a:xfrm>
            <a:off x="12015305" y="8733368"/>
            <a:ext cx="541726" cy="554565"/>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0" name="Freeform 124"/>
          <p:cNvSpPr>
            <a:spLocks noChangeArrowheads="1"/>
          </p:cNvSpPr>
          <p:nvPr/>
        </p:nvSpPr>
        <p:spPr bwMode="auto">
          <a:xfrm>
            <a:off x="13158008" y="8720667"/>
            <a:ext cx="617906" cy="596901"/>
          </a:xfrm>
          <a:custGeom>
            <a:avLst/>
            <a:gdLst>
              <a:gd name="T0" fmla="*/ 79 w 515"/>
              <a:gd name="T1" fmla="*/ 337 h 498"/>
              <a:gd name="T2" fmla="*/ 79 w 515"/>
              <a:gd name="T3" fmla="*/ 337 h 498"/>
              <a:gd name="T4" fmla="*/ 18 w 515"/>
              <a:gd name="T5" fmla="*/ 470 h 498"/>
              <a:gd name="T6" fmla="*/ 169 w 515"/>
              <a:gd name="T7" fmla="*/ 434 h 498"/>
              <a:gd name="T8" fmla="*/ 160 w 515"/>
              <a:gd name="T9" fmla="*/ 346 h 498"/>
              <a:gd name="T10" fmla="*/ 79 w 515"/>
              <a:gd name="T11" fmla="*/ 337 h 498"/>
              <a:gd name="T12" fmla="*/ 496 w 515"/>
              <a:gd name="T13" fmla="*/ 18 h 498"/>
              <a:gd name="T14" fmla="*/ 496 w 515"/>
              <a:gd name="T15" fmla="*/ 18 h 498"/>
              <a:gd name="T16" fmla="*/ 195 w 515"/>
              <a:gd name="T17" fmla="*/ 231 h 498"/>
              <a:gd name="T18" fmla="*/ 141 w 515"/>
              <a:gd name="T19" fmla="*/ 293 h 498"/>
              <a:gd name="T20" fmla="*/ 150 w 515"/>
              <a:gd name="T21" fmla="*/ 301 h 498"/>
              <a:gd name="T22" fmla="*/ 186 w 515"/>
              <a:gd name="T23" fmla="*/ 328 h 498"/>
              <a:gd name="T24" fmla="*/ 204 w 515"/>
              <a:gd name="T25" fmla="*/ 354 h 498"/>
              <a:gd name="T26" fmla="*/ 213 w 515"/>
              <a:gd name="T27" fmla="*/ 363 h 498"/>
              <a:gd name="T28" fmla="*/ 275 w 515"/>
              <a:gd name="T29" fmla="*/ 310 h 498"/>
              <a:gd name="T30" fmla="*/ 496 w 515"/>
              <a:gd name="T31" fmla="*/ 18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498">
                <a:moveTo>
                  <a:pt x="79" y="337"/>
                </a:moveTo>
                <a:lnTo>
                  <a:pt x="79" y="337"/>
                </a:lnTo>
                <a:cubicBezTo>
                  <a:pt x="44" y="372"/>
                  <a:pt x="71" y="416"/>
                  <a:pt x="18" y="470"/>
                </a:cubicBezTo>
                <a:cubicBezTo>
                  <a:pt x="0" y="497"/>
                  <a:pt x="116" y="487"/>
                  <a:pt x="169" y="434"/>
                </a:cubicBezTo>
                <a:cubicBezTo>
                  <a:pt x="195" y="407"/>
                  <a:pt x="186" y="372"/>
                  <a:pt x="160" y="346"/>
                </a:cubicBezTo>
                <a:cubicBezTo>
                  <a:pt x="132" y="319"/>
                  <a:pt x="97" y="319"/>
                  <a:pt x="79" y="337"/>
                </a:cubicBezTo>
                <a:close/>
                <a:moveTo>
                  <a:pt x="496" y="18"/>
                </a:moveTo>
                <a:lnTo>
                  <a:pt x="496" y="18"/>
                </a:lnTo>
                <a:cubicBezTo>
                  <a:pt x="479" y="0"/>
                  <a:pt x="257" y="168"/>
                  <a:pt x="195" y="231"/>
                </a:cubicBezTo>
                <a:cubicBezTo>
                  <a:pt x="169" y="266"/>
                  <a:pt x="160" y="284"/>
                  <a:pt x="141" y="293"/>
                </a:cubicBezTo>
                <a:cubicBezTo>
                  <a:pt x="141" y="301"/>
                  <a:pt x="150" y="301"/>
                  <a:pt x="150" y="301"/>
                </a:cubicBezTo>
                <a:cubicBezTo>
                  <a:pt x="160" y="310"/>
                  <a:pt x="169" y="310"/>
                  <a:pt x="186" y="328"/>
                </a:cubicBezTo>
                <a:cubicBezTo>
                  <a:pt x="195" y="337"/>
                  <a:pt x="204" y="346"/>
                  <a:pt x="204" y="354"/>
                </a:cubicBezTo>
                <a:cubicBezTo>
                  <a:pt x="204" y="363"/>
                  <a:pt x="213" y="363"/>
                  <a:pt x="213" y="363"/>
                </a:cubicBezTo>
                <a:cubicBezTo>
                  <a:pt x="230" y="354"/>
                  <a:pt x="248" y="337"/>
                  <a:pt x="275" y="310"/>
                </a:cubicBezTo>
                <a:cubicBezTo>
                  <a:pt x="336" y="248"/>
                  <a:pt x="514" y="35"/>
                  <a:pt x="496" y="1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2" name="Freeform 126"/>
          <p:cNvSpPr>
            <a:spLocks noChangeArrowheads="1"/>
          </p:cNvSpPr>
          <p:nvPr/>
        </p:nvSpPr>
        <p:spPr bwMode="auto">
          <a:xfrm>
            <a:off x="15544987" y="8754533"/>
            <a:ext cx="596743" cy="541867"/>
          </a:xfrm>
          <a:custGeom>
            <a:avLst/>
            <a:gdLst>
              <a:gd name="T0" fmla="*/ 247 w 497"/>
              <a:gd name="T1" fmla="*/ 274 h 452"/>
              <a:gd name="T2" fmla="*/ 247 w 497"/>
              <a:gd name="T3" fmla="*/ 274 h 452"/>
              <a:gd name="T4" fmla="*/ 363 w 497"/>
              <a:gd name="T5" fmla="*/ 230 h 452"/>
              <a:gd name="T6" fmla="*/ 337 w 497"/>
              <a:gd name="T7" fmla="*/ 151 h 452"/>
              <a:gd name="T8" fmla="*/ 247 w 497"/>
              <a:gd name="T9" fmla="*/ 186 h 452"/>
              <a:gd name="T10" fmla="*/ 168 w 497"/>
              <a:gd name="T11" fmla="*/ 151 h 452"/>
              <a:gd name="T12" fmla="*/ 133 w 497"/>
              <a:gd name="T13" fmla="*/ 230 h 452"/>
              <a:gd name="T14" fmla="*/ 247 w 497"/>
              <a:gd name="T15" fmla="*/ 274 h 452"/>
              <a:gd name="T16" fmla="*/ 247 w 497"/>
              <a:gd name="T17" fmla="*/ 106 h 452"/>
              <a:gd name="T18" fmla="*/ 247 w 497"/>
              <a:gd name="T19" fmla="*/ 106 h 452"/>
              <a:gd name="T20" fmla="*/ 309 w 497"/>
              <a:gd name="T21" fmla="*/ 88 h 452"/>
              <a:gd name="T22" fmla="*/ 284 w 497"/>
              <a:gd name="T23" fmla="*/ 17 h 452"/>
              <a:gd name="T24" fmla="*/ 247 w 497"/>
              <a:gd name="T25" fmla="*/ 0 h 452"/>
              <a:gd name="T26" fmla="*/ 212 w 497"/>
              <a:gd name="T27" fmla="*/ 17 h 452"/>
              <a:gd name="T28" fmla="*/ 186 w 497"/>
              <a:gd name="T29" fmla="*/ 88 h 452"/>
              <a:gd name="T30" fmla="*/ 247 w 497"/>
              <a:gd name="T31" fmla="*/ 106 h 452"/>
              <a:gd name="T32" fmla="*/ 469 w 497"/>
              <a:gd name="T33" fmla="*/ 301 h 452"/>
              <a:gd name="T34" fmla="*/ 469 w 497"/>
              <a:gd name="T35" fmla="*/ 301 h 452"/>
              <a:gd name="T36" fmla="*/ 372 w 497"/>
              <a:gd name="T37" fmla="*/ 266 h 452"/>
              <a:gd name="T38" fmla="*/ 381 w 497"/>
              <a:gd name="T39" fmla="*/ 292 h 452"/>
              <a:gd name="T40" fmla="*/ 247 w 497"/>
              <a:gd name="T41" fmla="*/ 345 h 452"/>
              <a:gd name="T42" fmla="*/ 115 w 497"/>
              <a:gd name="T43" fmla="*/ 292 h 452"/>
              <a:gd name="T44" fmla="*/ 124 w 497"/>
              <a:gd name="T45" fmla="*/ 266 h 452"/>
              <a:gd name="T46" fmla="*/ 26 w 497"/>
              <a:gd name="T47" fmla="*/ 301 h 452"/>
              <a:gd name="T48" fmla="*/ 26 w 497"/>
              <a:gd name="T49" fmla="*/ 345 h 452"/>
              <a:gd name="T50" fmla="*/ 203 w 497"/>
              <a:gd name="T51" fmla="*/ 434 h 452"/>
              <a:gd name="T52" fmla="*/ 292 w 497"/>
              <a:gd name="T53" fmla="*/ 434 h 452"/>
              <a:gd name="T54" fmla="*/ 469 w 497"/>
              <a:gd name="T55" fmla="*/ 345 h 452"/>
              <a:gd name="T56" fmla="*/ 469 w 497"/>
              <a:gd name="T57" fmla="*/ 30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7" h="452">
                <a:moveTo>
                  <a:pt x="247" y="274"/>
                </a:moveTo>
                <a:lnTo>
                  <a:pt x="247" y="274"/>
                </a:lnTo>
                <a:cubicBezTo>
                  <a:pt x="309" y="274"/>
                  <a:pt x="354" y="257"/>
                  <a:pt x="363" y="230"/>
                </a:cubicBezTo>
                <a:cubicBezTo>
                  <a:pt x="354" y="204"/>
                  <a:pt x="345" y="177"/>
                  <a:pt x="337" y="151"/>
                </a:cubicBezTo>
                <a:cubicBezTo>
                  <a:pt x="328" y="168"/>
                  <a:pt x="292" y="186"/>
                  <a:pt x="247" y="186"/>
                </a:cubicBezTo>
                <a:cubicBezTo>
                  <a:pt x="203" y="186"/>
                  <a:pt x="168" y="168"/>
                  <a:pt x="168" y="151"/>
                </a:cubicBezTo>
                <a:cubicBezTo>
                  <a:pt x="150" y="177"/>
                  <a:pt x="141" y="204"/>
                  <a:pt x="133" y="230"/>
                </a:cubicBezTo>
                <a:cubicBezTo>
                  <a:pt x="141" y="257"/>
                  <a:pt x="186" y="274"/>
                  <a:pt x="247" y="274"/>
                </a:cubicBezTo>
                <a:close/>
                <a:moveTo>
                  <a:pt x="247" y="106"/>
                </a:moveTo>
                <a:lnTo>
                  <a:pt x="247" y="106"/>
                </a:lnTo>
                <a:cubicBezTo>
                  <a:pt x="274" y="106"/>
                  <a:pt x="300" y="97"/>
                  <a:pt x="309" y="88"/>
                </a:cubicBezTo>
                <a:cubicBezTo>
                  <a:pt x="300" y="62"/>
                  <a:pt x="292" y="35"/>
                  <a:pt x="284" y="17"/>
                </a:cubicBezTo>
                <a:cubicBezTo>
                  <a:pt x="284" y="8"/>
                  <a:pt x="265" y="0"/>
                  <a:pt x="247" y="0"/>
                </a:cubicBezTo>
                <a:cubicBezTo>
                  <a:pt x="230" y="0"/>
                  <a:pt x="212" y="8"/>
                  <a:pt x="212" y="17"/>
                </a:cubicBezTo>
                <a:cubicBezTo>
                  <a:pt x="203" y="35"/>
                  <a:pt x="194" y="62"/>
                  <a:pt x="186" y="88"/>
                </a:cubicBezTo>
                <a:cubicBezTo>
                  <a:pt x="194" y="97"/>
                  <a:pt x="221" y="106"/>
                  <a:pt x="247" y="106"/>
                </a:cubicBezTo>
                <a:close/>
                <a:moveTo>
                  <a:pt x="469" y="301"/>
                </a:moveTo>
                <a:lnTo>
                  <a:pt x="469" y="301"/>
                </a:lnTo>
                <a:cubicBezTo>
                  <a:pt x="372" y="266"/>
                  <a:pt x="372" y="266"/>
                  <a:pt x="372" y="266"/>
                </a:cubicBezTo>
                <a:cubicBezTo>
                  <a:pt x="381" y="292"/>
                  <a:pt x="381" y="292"/>
                  <a:pt x="381" y="292"/>
                </a:cubicBezTo>
                <a:cubicBezTo>
                  <a:pt x="381" y="327"/>
                  <a:pt x="319" y="345"/>
                  <a:pt x="247" y="345"/>
                </a:cubicBezTo>
                <a:cubicBezTo>
                  <a:pt x="177" y="345"/>
                  <a:pt x="115" y="327"/>
                  <a:pt x="115" y="292"/>
                </a:cubicBezTo>
                <a:cubicBezTo>
                  <a:pt x="124" y="266"/>
                  <a:pt x="124" y="266"/>
                  <a:pt x="124" y="266"/>
                </a:cubicBezTo>
                <a:cubicBezTo>
                  <a:pt x="26" y="301"/>
                  <a:pt x="26" y="301"/>
                  <a:pt x="26" y="301"/>
                </a:cubicBezTo>
                <a:cubicBezTo>
                  <a:pt x="0" y="310"/>
                  <a:pt x="0" y="327"/>
                  <a:pt x="26" y="345"/>
                </a:cubicBezTo>
                <a:cubicBezTo>
                  <a:pt x="203" y="434"/>
                  <a:pt x="203" y="434"/>
                  <a:pt x="203" y="434"/>
                </a:cubicBezTo>
                <a:cubicBezTo>
                  <a:pt x="230" y="451"/>
                  <a:pt x="265" y="451"/>
                  <a:pt x="292" y="434"/>
                </a:cubicBezTo>
                <a:cubicBezTo>
                  <a:pt x="469" y="345"/>
                  <a:pt x="469" y="345"/>
                  <a:pt x="469" y="345"/>
                </a:cubicBezTo>
                <a:cubicBezTo>
                  <a:pt x="496" y="327"/>
                  <a:pt x="496" y="310"/>
                  <a:pt x="469" y="30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3" name="Freeform 127"/>
          <p:cNvSpPr>
            <a:spLocks noChangeArrowheads="1"/>
          </p:cNvSpPr>
          <p:nvPr/>
        </p:nvSpPr>
        <p:spPr bwMode="auto">
          <a:xfrm>
            <a:off x="14355727" y="4038600"/>
            <a:ext cx="596746" cy="478368"/>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5" name="Freeform 129"/>
          <p:cNvSpPr>
            <a:spLocks noChangeArrowheads="1"/>
          </p:cNvSpPr>
          <p:nvPr/>
        </p:nvSpPr>
        <p:spPr bwMode="auto">
          <a:xfrm>
            <a:off x="10889531" y="8775701"/>
            <a:ext cx="402061" cy="491067"/>
          </a:xfrm>
          <a:custGeom>
            <a:avLst/>
            <a:gdLst>
              <a:gd name="T0" fmla="*/ 168 w 337"/>
              <a:gd name="T1" fmla="*/ 0 h 409"/>
              <a:gd name="T2" fmla="*/ 168 w 337"/>
              <a:gd name="T3" fmla="*/ 0 h 409"/>
              <a:gd name="T4" fmla="*/ 0 w 337"/>
              <a:gd name="T5" fmla="*/ 62 h 409"/>
              <a:gd name="T6" fmla="*/ 35 w 337"/>
              <a:gd name="T7" fmla="*/ 363 h 409"/>
              <a:gd name="T8" fmla="*/ 168 w 337"/>
              <a:gd name="T9" fmla="*/ 408 h 409"/>
              <a:gd name="T10" fmla="*/ 301 w 337"/>
              <a:gd name="T11" fmla="*/ 363 h 409"/>
              <a:gd name="T12" fmla="*/ 336 w 337"/>
              <a:gd name="T13" fmla="*/ 62 h 409"/>
              <a:gd name="T14" fmla="*/ 168 w 337"/>
              <a:gd name="T15" fmla="*/ 0 h 409"/>
              <a:gd name="T16" fmla="*/ 168 w 337"/>
              <a:gd name="T17" fmla="*/ 107 h 409"/>
              <a:gd name="T18" fmla="*/ 168 w 337"/>
              <a:gd name="T19" fmla="*/ 107 h 409"/>
              <a:gd name="T20" fmla="*/ 35 w 337"/>
              <a:gd name="T21" fmla="*/ 71 h 409"/>
              <a:gd name="T22" fmla="*/ 168 w 337"/>
              <a:gd name="T23" fmla="*/ 36 h 409"/>
              <a:gd name="T24" fmla="*/ 301 w 337"/>
              <a:gd name="T25" fmla="*/ 71 h 409"/>
              <a:gd name="T26" fmla="*/ 168 w 337"/>
              <a:gd name="T27" fmla="*/ 107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7" h="409">
                <a:moveTo>
                  <a:pt x="168" y="0"/>
                </a:moveTo>
                <a:lnTo>
                  <a:pt x="168" y="0"/>
                </a:lnTo>
                <a:cubicBezTo>
                  <a:pt x="62" y="0"/>
                  <a:pt x="0" y="36"/>
                  <a:pt x="0" y="62"/>
                </a:cubicBezTo>
                <a:cubicBezTo>
                  <a:pt x="35" y="363"/>
                  <a:pt x="35" y="363"/>
                  <a:pt x="35" y="363"/>
                </a:cubicBezTo>
                <a:cubicBezTo>
                  <a:pt x="35" y="372"/>
                  <a:pt x="88" y="408"/>
                  <a:pt x="168" y="408"/>
                </a:cubicBezTo>
                <a:cubicBezTo>
                  <a:pt x="248" y="408"/>
                  <a:pt x="301" y="372"/>
                  <a:pt x="301" y="363"/>
                </a:cubicBezTo>
                <a:cubicBezTo>
                  <a:pt x="336" y="62"/>
                  <a:pt x="336" y="62"/>
                  <a:pt x="336" y="62"/>
                </a:cubicBezTo>
                <a:cubicBezTo>
                  <a:pt x="336" y="36"/>
                  <a:pt x="274" y="0"/>
                  <a:pt x="168" y="0"/>
                </a:cubicBezTo>
                <a:close/>
                <a:moveTo>
                  <a:pt x="168" y="107"/>
                </a:moveTo>
                <a:lnTo>
                  <a:pt x="168" y="107"/>
                </a:lnTo>
                <a:cubicBezTo>
                  <a:pt x="88" y="107"/>
                  <a:pt x="35" y="80"/>
                  <a:pt x="35" y="71"/>
                </a:cubicBezTo>
                <a:cubicBezTo>
                  <a:pt x="35" y="62"/>
                  <a:pt x="88" y="36"/>
                  <a:pt x="168" y="36"/>
                </a:cubicBezTo>
                <a:cubicBezTo>
                  <a:pt x="248" y="36"/>
                  <a:pt x="301" y="62"/>
                  <a:pt x="301" y="71"/>
                </a:cubicBezTo>
                <a:cubicBezTo>
                  <a:pt x="301" y="80"/>
                  <a:pt x="248" y="107"/>
                  <a:pt x="168" y="10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99" name="Freeform 133"/>
          <p:cNvSpPr>
            <a:spLocks noChangeArrowheads="1"/>
          </p:cNvSpPr>
          <p:nvPr/>
        </p:nvSpPr>
        <p:spPr bwMode="auto">
          <a:xfrm>
            <a:off x="22621277" y="7586135"/>
            <a:ext cx="596743" cy="571501"/>
          </a:xfrm>
          <a:custGeom>
            <a:avLst/>
            <a:gdLst>
              <a:gd name="T0" fmla="*/ 425 w 497"/>
              <a:gd name="T1" fmla="*/ 160 h 480"/>
              <a:gd name="T2" fmla="*/ 425 w 497"/>
              <a:gd name="T3" fmla="*/ 160 h 480"/>
              <a:gd name="T4" fmla="*/ 372 w 497"/>
              <a:gd name="T5" fmla="*/ 18 h 480"/>
              <a:gd name="T6" fmla="*/ 346 w 497"/>
              <a:gd name="T7" fmla="*/ 9 h 480"/>
              <a:gd name="T8" fmla="*/ 9 w 497"/>
              <a:gd name="T9" fmla="*/ 134 h 480"/>
              <a:gd name="T10" fmla="*/ 0 w 497"/>
              <a:gd name="T11" fmla="*/ 160 h 480"/>
              <a:gd name="T12" fmla="*/ 53 w 497"/>
              <a:gd name="T13" fmla="*/ 302 h 480"/>
              <a:gd name="T14" fmla="*/ 53 w 497"/>
              <a:gd name="T15" fmla="*/ 222 h 480"/>
              <a:gd name="T16" fmla="*/ 115 w 497"/>
              <a:gd name="T17" fmla="*/ 160 h 480"/>
              <a:gd name="T18" fmla="*/ 203 w 497"/>
              <a:gd name="T19" fmla="*/ 160 h 480"/>
              <a:gd name="T20" fmla="*/ 309 w 497"/>
              <a:gd name="T21" fmla="*/ 89 h 480"/>
              <a:gd name="T22" fmla="*/ 372 w 497"/>
              <a:gd name="T23" fmla="*/ 160 h 480"/>
              <a:gd name="T24" fmla="*/ 425 w 497"/>
              <a:gd name="T25" fmla="*/ 160 h 480"/>
              <a:gd name="T26" fmla="*/ 478 w 497"/>
              <a:gd name="T27" fmla="*/ 204 h 480"/>
              <a:gd name="T28" fmla="*/ 478 w 497"/>
              <a:gd name="T29" fmla="*/ 204 h 480"/>
              <a:gd name="T30" fmla="*/ 115 w 497"/>
              <a:gd name="T31" fmla="*/ 204 h 480"/>
              <a:gd name="T32" fmla="*/ 97 w 497"/>
              <a:gd name="T33" fmla="*/ 222 h 480"/>
              <a:gd name="T34" fmla="*/ 97 w 497"/>
              <a:gd name="T35" fmla="*/ 462 h 480"/>
              <a:gd name="T36" fmla="*/ 115 w 497"/>
              <a:gd name="T37" fmla="*/ 479 h 480"/>
              <a:gd name="T38" fmla="*/ 478 w 497"/>
              <a:gd name="T39" fmla="*/ 479 h 480"/>
              <a:gd name="T40" fmla="*/ 496 w 497"/>
              <a:gd name="T41" fmla="*/ 462 h 480"/>
              <a:gd name="T42" fmla="*/ 496 w 497"/>
              <a:gd name="T43" fmla="*/ 222 h 480"/>
              <a:gd name="T44" fmla="*/ 478 w 497"/>
              <a:gd name="T45" fmla="*/ 204 h 480"/>
              <a:gd name="T46" fmla="*/ 452 w 497"/>
              <a:gd name="T47" fmla="*/ 426 h 480"/>
              <a:gd name="T48" fmla="*/ 452 w 497"/>
              <a:gd name="T49" fmla="*/ 426 h 480"/>
              <a:gd name="T50" fmla="*/ 150 w 497"/>
              <a:gd name="T51" fmla="*/ 426 h 480"/>
              <a:gd name="T52" fmla="*/ 150 w 497"/>
              <a:gd name="T53" fmla="*/ 391 h 480"/>
              <a:gd name="T54" fmla="*/ 195 w 497"/>
              <a:gd name="T55" fmla="*/ 275 h 480"/>
              <a:gd name="T56" fmla="*/ 265 w 497"/>
              <a:gd name="T57" fmla="*/ 364 h 480"/>
              <a:gd name="T58" fmla="*/ 328 w 497"/>
              <a:gd name="T59" fmla="*/ 302 h 480"/>
              <a:gd name="T60" fmla="*/ 416 w 497"/>
              <a:gd name="T61" fmla="*/ 266 h 480"/>
              <a:gd name="T62" fmla="*/ 452 w 497"/>
              <a:gd name="T63" fmla="*/ 347 h 480"/>
              <a:gd name="T64" fmla="*/ 452 w 497"/>
              <a:gd name="T65" fmla="*/ 426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1" name="Freeform 135"/>
          <p:cNvSpPr>
            <a:spLocks noChangeArrowheads="1"/>
          </p:cNvSpPr>
          <p:nvPr/>
        </p:nvSpPr>
        <p:spPr bwMode="auto">
          <a:xfrm>
            <a:off x="19142383" y="7607301"/>
            <a:ext cx="427454" cy="541867"/>
          </a:xfrm>
          <a:custGeom>
            <a:avLst/>
            <a:gdLst>
              <a:gd name="T0" fmla="*/ 302 w 356"/>
              <a:gd name="T1" fmla="*/ 0 h 453"/>
              <a:gd name="T2" fmla="*/ 302 w 356"/>
              <a:gd name="T3" fmla="*/ 0 h 453"/>
              <a:gd name="T4" fmla="*/ 53 w 356"/>
              <a:gd name="T5" fmla="*/ 0 h 453"/>
              <a:gd name="T6" fmla="*/ 0 w 356"/>
              <a:gd name="T7" fmla="*/ 54 h 453"/>
              <a:gd name="T8" fmla="*/ 0 w 356"/>
              <a:gd name="T9" fmla="*/ 399 h 453"/>
              <a:gd name="T10" fmla="*/ 53 w 356"/>
              <a:gd name="T11" fmla="*/ 452 h 453"/>
              <a:gd name="T12" fmla="*/ 302 w 356"/>
              <a:gd name="T13" fmla="*/ 452 h 453"/>
              <a:gd name="T14" fmla="*/ 355 w 356"/>
              <a:gd name="T15" fmla="*/ 399 h 453"/>
              <a:gd name="T16" fmla="*/ 355 w 356"/>
              <a:gd name="T17" fmla="*/ 54 h 453"/>
              <a:gd name="T18" fmla="*/ 302 w 356"/>
              <a:gd name="T19" fmla="*/ 0 h 453"/>
              <a:gd name="T20" fmla="*/ 302 w 356"/>
              <a:gd name="T21" fmla="*/ 399 h 453"/>
              <a:gd name="T22" fmla="*/ 302 w 356"/>
              <a:gd name="T23" fmla="*/ 399 h 453"/>
              <a:gd name="T24" fmla="*/ 53 w 356"/>
              <a:gd name="T25" fmla="*/ 399 h 453"/>
              <a:gd name="T26" fmla="*/ 53 w 356"/>
              <a:gd name="T27" fmla="*/ 54 h 453"/>
              <a:gd name="T28" fmla="*/ 302 w 356"/>
              <a:gd name="T29" fmla="*/ 54 h 453"/>
              <a:gd name="T30" fmla="*/ 302 w 356"/>
              <a:gd name="T31"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6" h="453">
                <a:moveTo>
                  <a:pt x="302" y="0"/>
                </a:moveTo>
                <a:lnTo>
                  <a:pt x="302" y="0"/>
                </a:lnTo>
                <a:cubicBezTo>
                  <a:pt x="53" y="0"/>
                  <a:pt x="53" y="0"/>
                  <a:pt x="53" y="0"/>
                </a:cubicBezTo>
                <a:cubicBezTo>
                  <a:pt x="27" y="0"/>
                  <a:pt x="0" y="27"/>
                  <a:pt x="0" y="54"/>
                </a:cubicBezTo>
                <a:cubicBezTo>
                  <a:pt x="0" y="399"/>
                  <a:pt x="0" y="399"/>
                  <a:pt x="0" y="399"/>
                </a:cubicBezTo>
                <a:cubicBezTo>
                  <a:pt x="0" y="426"/>
                  <a:pt x="27" y="452"/>
                  <a:pt x="53" y="452"/>
                </a:cubicBezTo>
                <a:cubicBezTo>
                  <a:pt x="302" y="452"/>
                  <a:pt x="302" y="452"/>
                  <a:pt x="302" y="452"/>
                </a:cubicBezTo>
                <a:cubicBezTo>
                  <a:pt x="328" y="452"/>
                  <a:pt x="355" y="426"/>
                  <a:pt x="355" y="399"/>
                </a:cubicBezTo>
                <a:cubicBezTo>
                  <a:pt x="355" y="54"/>
                  <a:pt x="355" y="54"/>
                  <a:pt x="355" y="54"/>
                </a:cubicBezTo>
                <a:cubicBezTo>
                  <a:pt x="355" y="27"/>
                  <a:pt x="328" y="0"/>
                  <a:pt x="302" y="0"/>
                </a:cubicBezTo>
                <a:close/>
                <a:moveTo>
                  <a:pt x="302" y="399"/>
                </a:moveTo>
                <a:lnTo>
                  <a:pt x="302" y="399"/>
                </a:lnTo>
                <a:cubicBezTo>
                  <a:pt x="53" y="399"/>
                  <a:pt x="53" y="399"/>
                  <a:pt x="53" y="399"/>
                </a:cubicBezTo>
                <a:cubicBezTo>
                  <a:pt x="53" y="54"/>
                  <a:pt x="53" y="54"/>
                  <a:pt x="53" y="54"/>
                </a:cubicBezTo>
                <a:cubicBezTo>
                  <a:pt x="302" y="54"/>
                  <a:pt x="302" y="54"/>
                  <a:pt x="302" y="54"/>
                </a:cubicBezTo>
                <a:lnTo>
                  <a:pt x="302" y="39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2" name="Freeform 136"/>
          <p:cNvSpPr>
            <a:spLocks noChangeArrowheads="1"/>
          </p:cNvSpPr>
          <p:nvPr/>
        </p:nvSpPr>
        <p:spPr bwMode="auto">
          <a:xfrm>
            <a:off x="21432017" y="7670800"/>
            <a:ext cx="596746" cy="410635"/>
          </a:xfrm>
          <a:custGeom>
            <a:avLst/>
            <a:gdLst>
              <a:gd name="T0" fmla="*/ 0 w 498"/>
              <a:gd name="T1" fmla="*/ 44 h 346"/>
              <a:gd name="T2" fmla="*/ 0 w 498"/>
              <a:gd name="T3" fmla="*/ 44 h 346"/>
              <a:gd name="T4" fmla="*/ 0 w 498"/>
              <a:gd name="T5" fmla="*/ 292 h 346"/>
              <a:gd name="T6" fmla="*/ 53 w 498"/>
              <a:gd name="T7" fmla="*/ 345 h 346"/>
              <a:gd name="T8" fmla="*/ 444 w 498"/>
              <a:gd name="T9" fmla="*/ 345 h 346"/>
              <a:gd name="T10" fmla="*/ 497 w 498"/>
              <a:gd name="T11" fmla="*/ 292 h 346"/>
              <a:gd name="T12" fmla="*/ 497 w 498"/>
              <a:gd name="T13" fmla="*/ 44 h 346"/>
              <a:gd name="T14" fmla="*/ 444 w 498"/>
              <a:gd name="T15" fmla="*/ 0 h 346"/>
              <a:gd name="T16" fmla="*/ 53 w 498"/>
              <a:gd name="T17" fmla="*/ 0 h 346"/>
              <a:gd name="T18" fmla="*/ 0 w 498"/>
              <a:gd name="T19" fmla="*/ 44 h 346"/>
              <a:gd name="T20" fmla="*/ 444 w 498"/>
              <a:gd name="T21" fmla="*/ 44 h 346"/>
              <a:gd name="T22" fmla="*/ 444 w 498"/>
              <a:gd name="T23" fmla="*/ 44 h 346"/>
              <a:gd name="T24" fmla="*/ 444 w 498"/>
              <a:gd name="T25" fmla="*/ 292 h 346"/>
              <a:gd name="T26" fmla="*/ 53 w 498"/>
              <a:gd name="T27" fmla="*/ 292 h 346"/>
              <a:gd name="T28" fmla="*/ 53 w 498"/>
              <a:gd name="T29" fmla="*/ 44 h 346"/>
              <a:gd name="T30" fmla="*/ 444 w 498"/>
              <a:gd name="T31" fmla="*/ 4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346">
                <a:moveTo>
                  <a:pt x="0" y="44"/>
                </a:moveTo>
                <a:lnTo>
                  <a:pt x="0" y="44"/>
                </a:lnTo>
                <a:cubicBezTo>
                  <a:pt x="0" y="292"/>
                  <a:pt x="0" y="292"/>
                  <a:pt x="0" y="292"/>
                </a:cubicBezTo>
                <a:cubicBezTo>
                  <a:pt x="0" y="319"/>
                  <a:pt x="18" y="345"/>
                  <a:pt x="53" y="345"/>
                </a:cubicBezTo>
                <a:cubicBezTo>
                  <a:pt x="444" y="345"/>
                  <a:pt x="444" y="345"/>
                  <a:pt x="444" y="345"/>
                </a:cubicBezTo>
                <a:cubicBezTo>
                  <a:pt x="470" y="345"/>
                  <a:pt x="497" y="319"/>
                  <a:pt x="497" y="292"/>
                </a:cubicBezTo>
                <a:cubicBezTo>
                  <a:pt x="497" y="44"/>
                  <a:pt x="497" y="44"/>
                  <a:pt x="497" y="44"/>
                </a:cubicBezTo>
                <a:cubicBezTo>
                  <a:pt x="497" y="17"/>
                  <a:pt x="470" y="0"/>
                  <a:pt x="444" y="0"/>
                </a:cubicBezTo>
                <a:cubicBezTo>
                  <a:pt x="53" y="0"/>
                  <a:pt x="53" y="0"/>
                  <a:pt x="53" y="0"/>
                </a:cubicBezTo>
                <a:cubicBezTo>
                  <a:pt x="18" y="0"/>
                  <a:pt x="0" y="17"/>
                  <a:pt x="0" y="44"/>
                </a:cubicBezTo>
                <a:close/>
                <a:moveTo>
                  <a:pt x="444" y="44"/>
                </a:moveTo>
                <a:lnTo>
                  <a:pt x="444" y="44"/>
                </a:lnTo>
                <a:cubicBezTo>
                  <a:pt x="444" y="292"/>
                  <a:pt x="444" y="292"/>
                  <a:pt x="444" y="292"/>
                </a:cubicBezTo>
                <a:cubicBezTo>
                  <a:pt x="53" y="292"/>
                  <a:pt x="53" y="292"/>
                  <a:pt x="53" y="292"/>
                </a:cubicBezTo>
                <a:cubicBezTo>
                  <a:pt x="53" y="44"/>
                  <a:pt x="53" y="44"/>
                  <a:pt x="53" y="44"/>
                </a:cubicBezTo>
                <a:lnTo>
                  <a:pt x="444" y="4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07" name="Freeform 141"/>
          <p:cNvSpPr>
            <a:spLocks noChangeArrowheads="1"/>
          </p:cNvSpPr>
          <p:nvPr/>
        </p:nvSpPr>
        <p:spPr bwMode="auto">
          <a:xfrm>
            <a:off x="20246993" y="7573435"/>
            <a:ext cx="596746" cy="605365"/>
          </a:xfrm>
          <a:custGeom>
            <a:avLst/>
            <a:gdLst>
              <a:gd name="T0" fmla="*/ 479 w 497"/>
              <a:gd name="T1" fmla="*/ 186 h 506"/>
              <a:gd name="T2" fmla="*/ 479 w 497"/>
              <a:gd name="T3" fmla="*/ 186 h 506"/>
              <a:gd name="T4" fmla="*/ 292 w 497"/>
              <a:gd name="T5" fmla="*/ 142 h 506"/>
              <a:gd name="T6" fmla="*/ 266 w 497"/>
              <a:gd name="T7" fmla="*/ 17 h 506"/>
              <a:gd name="T8" fmla="*/ 239 w 497"/>
              <a:gd name="T9" fmla="*/ 0 h 506"/>
              <a:gd name="T10" fmla="*/ 17 w 497"/>
              <a:gd name="T11" fmla="*/ 61 h 506"/>
              <a:gd name="T12" fmla="*/ 0 w 497"/>
              <a:gd name="T13" fmla="*/ 89 h 506"/>
              <a:gd name="T14" fmla="*/ 79 w 497"/>
              <a:gd name="T15" fmla="*/ 390 h 506"/>
              <a:gd name="T16" fmla="*/ 107 w 497"/>
              <a:gd name="T17" fmla="*/ 399 h 506"/>
              <a:gd name="T18" fmla="*/ 195 w 497"/>
              <a:gd name="T19" fmla="*/ 372 h 506"/>
              <a:gd name="T20" fmla="*/ 177 w 497"/>
              <a:gd name="T21" fmla="*/ 425 h 506"/>
              <a:gd name="T22" fmla="*/ 195 w 497"/>
              <a:gd name="T23" fmla="*/ 443 h 506"/>
              <a:gd name="T24" fmla="*/ 398 w 497"/>
              <a:gd name="T25" fmla="*/ 496 h 506"/>
              <a:gd name="T26" fmla="*/ 426 w 497"/>
              <a:gd name="T27" fmla="*/ 487 h 506"/>
              <a:gd name="T28" fmla="*/ 496 w 497"/>
              <a:gd name="T29" fmla="*/ 212 h 506"/>
              <a:gd name="T30" fmla="*/ 479 w 497"/>
              <a:gd name="T31" fmla="*/ 186 h 506"/>
              <a:gd name="T32" fmla="*/ 35 w 497"/>
              <a:gd name="T33" fmla="*/ 97 h 506"/>
              <a:gd name="T34" fmla="*/ 35 w 497"/>
              <a:gd name="T35" fmla="*/ 97 h 506"/>
              <a:gd name="T36" fmla="*/ 230 w 497"/>
              <a:gd name="T37" fmla="*/ 44 h 506"/>
              <a:gd name="T38" fmla="*/ 310 w 497"/>
              <a:gd name="T39" fmla="*/ 310 h 506"/>
              <a:gd name="T40" fmla="*/ 116 w 497"/>
              <a:gd name="T41" fmla="*/ 364 h 506"/>
              <a:gd name="T42" fmla="*/ 35 w 497"/>
              <a:gd name="T43" fmla="*/ 97 h 506"/>
              <a:gd name="T44" fmla="*/ 389 w 497"/>
              <a:gd name="T45" fmla="*/ 461 h 506"/>
              <a:gd name="T46" fmla="*/ 389 w 497"/>
              <a:gd name="T47" fmla="*/ 461 h 506"/>
              <a:gd name="T48" fmla="*/ 222 w 497"/>
              <a:gd name="T49" fmla="*/ 417 h 506"/>
              <a:gd name="T50" fmla="*/ 230 w 497"/>
              <a:gd name="T51" fmla="*/ 364 h 506"/>
              <a:gd name="T52" fmla="*/ 328 w 497"/>
              <a:gd name="T53" fmla="*/ 336 h 506"/>
              <a:gd name="T54" fmla="*/ 345 w 497"/>
              <a:gd name="T55" fmla="*/ 319 h 506"/>
              <a:gd name="T56" fmla="*/ 310 w 497"/>
              <a:gd name="T57" fmla="*/ 177 h 506"/>
              <a:gd name="T58" fmla="*/ 451 w 497"/>
              <a:gd name="T59" fmla="*/ 212 h 506"/>
              <a:gd name="T60" fmla="*/ 389 w 497"/>
              <a:gd name="T61" fmla="*/ 461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506">
                <a:moveTo>
                  <a:pt x="479" y="186"/>
                </a:moveTo>
                <a:lnTo>
                  <a:pt x="479" y="186"/>
                </a:lnTo>
                <a:cubicBezTo>
                  <a:pt x="292" y="142"/>
                  <a:pt x="292" y="142"/>
                  <a:pt x="292" y="142"/>
                </a:cubicBezTo>
                <a:cubicBezTo>
                  <a:pt x="266" y="17"/>
                  <a:pt x="266" y="17"/>
                  <a:pt x="266" y="17"/>
                </a:cubicBezTo>
                <a:cubicBezTo>
                  <a:pt x="257" y="8"/>
                  <a:pt x="248" y="0"/>
                  <a:pt x="239" y="0"/>
                </a:cubicBezTo>
                <a:cubicBezTo>
                  <a:pt x="17" y="61"/>
                  <a:pt x="17" y="61"/>
                  <a:pt x="17" y="61"/>
                </a:cubicBezTo>
                <a:cubicBezTo>
                  <a:pt x="0" y="71"/>
                  <a:pt x="0" y="80"/>
                  <a:pt x="0" y="89"/>
                </a:cubicBezTo>
                <a:cubicBezTo>
                  <a:pt x="79" y="390"/>
                  <a:pt x="79" y="390"/>
                  <a:pt x="79" y="390"/>
                </a:cubicBezTo>
                <a:cubicBezTo>
                  <a:pt x="79" y="399"/>
                  <a:pt x="97" y="399"/>
                  <a:pt x="107" y="399"/>
                </a:cubicBezTo>
                <a:cubicBezTo>
                  <a:pt x="195" y="372"/>
                  <a:pt x="195" y="372"/>
                  <a:pt x="195" y="372"/>
                </a:cubicBezTo>
                <a:cubicBezTo>
                  <a:pt x="177" y="425"/>
                  <a:pt x="177" y="425"/>
                  <a:pt x="177" y="425"/>
                </a:cubicBezTo>
                <a:cubicBezTo>
                  <a:pt x="177" y="434"/>
                  <a:pt x="186" y="443"/>
                  <a:pt x="195" y="443"/>
                </a:cubicBezTo>
                <a:cubicBezTo>
                  <a:pt x="398" y="496"/>
                  <a:pt x="398" y="496"/>
                  <a:pt x="398" y="496"/>
                </a:cubicBezTo>
                <a:cubicBezTo>
                  <a:pt x="407" y="505"/>
                  <a:pt x="416" y="496"/>
                  <a:pt x="426" y="487"/>
                </a:cubicBezTo>
                <a:cubicBezTo>
                  <a:pt x="496" y="212"/>
                  <a:pt x="496" y="212"/>
                  <a:pt x="496" y="212"/>
                </a:cubicBezTo>
                <a:cubicBezTo>
                  <a:pt x="496" y="204"/>
                  <a:pt x="488" y="186"/>
                  <a:pt x="479" y="186"/>
                </a:cubicBezTo>
                <a:close/>
                <a:moveTo>
                  <a:pt x="35" y="97"/>
                </a:moveTo>
                <a:lnTo>
                  <a:pt x="35" y="97"/>
                </a:lnTo>
                <a:cubicBezTo>
                  <a:pt x="230" y="44"/>
                  <a:pt x="230" y="44"/>
                  <a:pt x="230" y="44"/>
                </a:cubicBezTo>
                <a:cubicBezTo>
                  <a:pt x="310" y="310"/>
                  <a:pt x="310" y="310"/>
                  <a:pt x="310" y="310"/>
                </a:cubicBezTo>
                <a:cubicBezTo>
                  <a:pt x="116" y="364"/>
                  <a:pt x="116" y="364"/>
                  <a:pt x="116" y="364"/>
                </a:cubicBezTo>
                <a:lnTo>
                  <a:pt x="35" y="97"/>
                </a:lnTo>
                <a:close/>
                <a:moveTo>
                  <a:pt x="389" y="461"/>
                </a:moveTo>
                <a:lnTo>
                  <a:pt x="389" y="461"/>
                </a:lnTo>
                <a:cubicBezTo>
                  <a:pt x="222" y="417"/>
                  <a:pt x="222" y="417"/>
                  <a:pt x="222" y="417"/>
                </a:cubicBezTo>
                <a:cubicBezTo>
                  <a:pt x="230" y="364"/>
                  <a:pt x="230" y="364"/>
                  <a:pt x="230" y="364"/>
                </a:cubicBezTo>
                <a:cubicBezTo>
                  <a:pt x="328" y="336"/>
                  <a:pt x="328" y="336"/>
                  <a:pt x="328" y="336"/>
                </a:cubicBezTo>
                <a:cubicBezTo>
                  <a:pt x="336" y="336"/>
                  <a:pt x="345" y="327"/>
                  <a:pt x="345" y="319"/>
                </a:cubicBezTo>
                <a:cubicBezTo>
                  <a:pt x="310" y="177"/>
                  <a:pt x="310" y="177"/>
                  <a:pt x="310" y="177"/>
                </a:cubicBezTo>
                <a:cubicBezTo>
                  <a:pt x="451" y="212"/>
                  <a:pt x="451" y="212"/>
                  <a:pt x="451" y="212"/>
                </a:cubicBezTo>
                <a:lnTo>
                  <a:pt x="389" y="46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0" name="Freeform 144"/>
          <p:cNvSpPr>
            <a:spLocks noChangeArrowheads="1"/>
          </p:cNvSpPr>
          <p:nvPr/>
        </p:nvSpPr>
        <p:spPr bwMode="auto">
          <a:xfrm>
            <a:off x="22650901" y="2891368"/>
            <a:ext cx="533261" cy="474133"/>
          </a:xfrm>
          <a:custGeom>
            <a:avLst/>
            <a:gdLst>
              <a:gd name="T0" fmla="*/ 426 w 444"/>
              <a:gd name="T1" fmla="*/ 0 h 399"/>
              <a:gd name="T2" fmla="*/ 426 w 444"/>
              <a:gd name="T3" fmla="*/ 0 h 399"/>
              <a:gd name="T4" fmla="*/ 9 w 444"/>
              <a:gd name="T5" fmla="*/ 0 h 399"/>
              <a:gd name="T6" fmla="*/ 0 w 444"/>
              <a:gd name="T7" fmla="*/ 17 h 399"/>
              <a:gd name="T8" fmla="*/ 0 w 444"/>
              <a:gd name="T9" fmla="*/ 70 h 399"/>
              <a:gd name="T10" fmla="*/ 443 w 444"/>
              <a:gd name="T11" fmla="*/ 70 h 399"/>
              <a:gd name="T12" fmla="*/ 443 w 444"/>
              <a:gd name="T13" fmla="*/ 17 h 399"/>
              <a:gd name="T14" fmla="*/ 426 w 444"/>
              <a:gd name="T15" fmla="*/ 0 h 399"/>
              <a:gd name="T16" fmla="*/ 27 w 444"/>
              <a:gd name="T17" fmla="*/ 363 h 399"/>
              <a:gd name="T18" fmla="*/ 27 w 444"/>
              <a:gd name="T19" fmla="*/ 363 h 399"/>
              <a:gd name="T20" fmla="*/ 54 w 444"/>
              <a:gd name="T21" fmla="*/ 398 h 399"/>
              <a:gd name="T22" fmla="*/ 381 w 444"/>
              <a:gd name="T23" fmla="*/ 398 h 399"/>
              <a:gd name="T24" fmla="*/ 417 w 444"/>
              <a:gd name="T25" fmla="*/ 363 h 399"/>
              <a:gd name="T26" fmla="*/ 417 w 444"/>
              <a:gd name="T27" fmla="*/ 97 h 399"/>
              <a:gd name="T28" fmla="*/ 27 w 444"/>
              <a:gd name="T29" fmla="*/ 97 h 399"/>
              <a:gd name="T30" fmla="*/ 27 w 444"/>
              <a:gd name="T31" fmla="*/ 363 h 399"/>
              <a:gd name="T32" fmla="*/ 151 w 444"/>
              <a:gd name="T33" fmla="*/ 150 h 399"/>
              <a:gd name="T34" fmla="*/ 151 w 444"/>
              <a:gd name="T35" fmla="*/ 150 h 399"/>
              <a:gd name="T36" fmla="*/ 293 w 444"/>
              <a:gd name="T37" fmla="*/ 150 h 399"/>
              <a:gd name="T38" fmla="*/ 293 w 444"/>
              <a:gd name="T39" fmla="*/ 194 h 399"/>
              <a:gd name="T40" fmla="*/ 151 w 444"/>
              <a:gd name="T41" fmla="*/ 194 h 399"/>
              <a:gd name="T42" fmla="*/ 151 w 444"/>
              <a:gd name="T43" fmla="*/ 15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399">
                <a:moveTo>
                  <a:pt x="426" y="0"/>
                </a:moveTo>
                <a:lnTo>
                  <a:pt x="426" y="0"/>
                </a:lnTo>
                <a:cubicBezTo>
                  <a:pt x="9" y="0"/>
                  <a:pt x="9" y="0"/>
                  <a:pt x="9" y="0"/>
                </a:cubicBezTo>
                <a:cubicBezTo>
                  <a:pt x="0" y="0"/>
                  <a:pt x="0" y="8"/>
                  <a:pt x="0" y="17"/>
                </a:cubicBezTo>
                <a:cubicBezTo>
                  <a:pt x="0" y="70"/>
                  <a:pt x="0" y="70"/>
                  <a:pt x="0" y="70"/>
                </a:cubicBezTo>
                <a:cubicBezTo>
                  <a:pt x="443" y="70"/>
                  <a:pt x="443" y="70"/>
                  <a:pt x="443" y="70"/>
                </a:cubicBezTo>
                <a:cubicBezTo>
                  <a:pt x="443" y="17"/>
                  <a:pt x="443" y="17"/>
                  <a:pt x="443" y="17"/>
                </a:cubicBezTo>
                <a:cubicBezTo>
                  <a:pt x="443" y="8"/>
                  <a:pt x="434" y="0"/>
                  <a:pt x="426" y="0"/>
                </a:cubicBezTo>
                <a:close/>
                <a:moveTo>
                  <a:pt x="27" y="363"/>
                </a:moveTo>
                <a:lnTo>
                  <a:pt x="27" y="363"/>
                </a:lnTo>
                <a:cubicBezTo>
                  <a:pt x="27" y="380"/>
                  <a:pt x="36" y="398"/>
                  <a:pt x="54" y="398"/>
                </a:cubicBezTo>
                <a:cubicBezTo>
                  <a:pt x="381" y="398"/>
                  <a:pt x="381" y="398"/>
                  <a:pt x="381" y="398"/>
                </a:cubicBezTo>
                <a:cubicBezTo>
                  <a:pt x="408" y="398"/>
                  <a:pt x="417" y="380"/>
                  <a:pt x="417" y="363"/>
                </a:cubicBezTo>
                <a:cubicBezTo>
                  <a:pt x="417" y="97"/>
                  <a:pt x="417" y="97"/>
                  <a:pt x="417" y="97"/>
                </a:cubicBezTo>
                <a:cubicBezTo>
                  <a:pt x="27" y="97"/>
                  <a:pt x="27" y="97"/>
                  <a:pt x="27" y="97"/>
                </a:cubicBezTo>
                <a:lnTo>
                  <a:pt x="27" y="363"/>
                </a:lnTo>
                <a:close/>
                <a:moveTo>
                  <a:pt x="151" y="150"/>
                </a:moveTo>
                <a:lnTo>
                  <a:pt x="151" y="150"/>
                </a:lnTo>
                <a:cubicBezTo>
                  <a:pt x="293" y="150"/>
                  <a:pt x="293" y="150"/>
                  <a:pt x="293" y="150"/>
                </a:cubicBezTo>
                <a:cubicBezTo>
                  <a:pt x="293" y="194"/>
                  <a:pt x="293" y="194"/>
                  <a:pt x="293" y="194"/>
                </a:cubicBezTo>
                <a:cubicBezTo>
                  <a:pt x="151" y="194"/>
                  <a:pt x="151" y="194"/>
                  <a:pt x="151" y="194"/>
                </a:cubicBezTo>
                <a:lnTo>
                  <a:pt x="151" y="15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1" name="Freeform 145"/>
          <p:cNvSpPr>
            <a:spLocks noChangeArrowheads="1"/>
          </p:cNvSpPr>
          <p:nvPr/>
        </p:nvSpPr>
        <p:spPr bwMode="auto">
          <a:xfrm>
            <a:off x="21465877" y="2857503"/>
            <a:ext cx="533261" cy="533400"/>
          </a:xfrm>
          <a:custGeom>
            <a:avLst/>
            <a:gdLst>
              <a:gd name="T0" fmla="*/ 70 w 444"/>
              <a:gd name="T1" fmla="*/ 400 h 445"/>
              <a:gd name="T2" fmla="*/ 70 w 444"/>
              <a:gd name="T3" fmla="*/ 400 h 445"/>
              <a:gd name="T4" fmla="*/ 124 w 444"/>
              <a:gd name="T5" fmla="*/ 444 h 445"/>
              <a:gd name="T6" fmla="*/ 168 w 444"/>
              <a:gd name="T7" fmla="*/ 400 h 445"/>
              <a:gd name="T8" fmla="*/ 124 w 444"/>
              <a:gd name="T9" fmla="*/ 346 h 445"/>
              <a:gd name="T10" fmla="*/ 70 w 444"/>
              <a:gd name="T11" fmla="*/ 400 h 445"/>
              <a:gd name="T12" fmla="*/ 319 w 444"/>
              <a:gd name="T13" fmla="*/ 400 h 445"/>
              <a:gd name="T14" fmla="*/ 319 w 444"/>
              <a:gd name="T15" fmla="*/ 400 h 445"/>
              <a:gd name="T16" fmla="*/ 372 w 444"/>
              <a:gd name="T17" fmla="*/ 444 h 445"/>
              <a:gd name="T18" fmla="*/ 417 w 444"/>
              <a:gd name="T19" fmla="*/ 400 h 445"/>
              <a:gd name="T20" fmla="*/ 372 w 444"/>
              <a:gd name="T21" fmla="*/ 346 h 445"/>
              <a:gd name="T22" fmla="*/ 319 w 444"/>
              <a:gd name="T23" fmla="*/ 400 h 445"/>
              <a:gd name="T24" fmla="*/ 159 w 444"/>
              <a:gd name="T25" fmla="*/ 284 h 445"/>
              <a:gd name="T26" fmla="*/ 159 w 444"/>
              <a:gd name="T27" fmla="*/ 284 h 445"/>
              <a:gd name="T28" fmla="*/ 434 w 444"/>
              <a:gd name="T29" fmla="*/ 204 h 445"/>
              <a:gd name="T30" fmla="*/ 443 w 444"/>
              <a:gd name="T31" fmla="*/ 187 h 445"/>
              <a:gd name="T32" fmla="*/ 443 w 444"/>
              <a:gd name="T33" fmla="*/ 54 h 445"/>
              <a:gd name="T34" fmla="*/ 98 w 444"/>
              <a:gd name="T35" fmla="*/ 54 h 445"/>
              <a:gd name="T36" fmla="*/ 98 w 444"/>
              <a:gd name="T37" fmla="*/ 10 h 445"/>
              <a:gd name="T38" fmla="*/ 89 w 444"/>
              <a:gd name="T39" fmla="*/ 0 h 445"/>
              <a:gd name="T40" fmla="*/ 9 w 444"/>
              <a:gd name="T41" fmla="*/ 0 h 445"/>
              <a:gd name="T42" fmla="*/ 0 w 444"/>
              <a:gd name="T43" fmla="*/ 10 h 445"/>
              <a:gd name="T44" fmla="*/ 0 w 444"/>
              <a:gd name="T45" fmla="*/ 54 h 445"/>
              <a:gd name="T46" fmla="*/ 45 w 444"/>
              <a:gd name="T47" fmla="*/ 54 h 445"/>
              <a:gd name="T48" fmla="*/ 98 w 444"/>
              <a:gd name="T49" fmla="*/ 275 h 445"/>
              <a:gd name="T50" fmla="*/ 98 w 444"/>
              <a:gd name="T51" fmla="*/ 302 h 445"/>
              <a:gd name="T52" fmla="*/ 98 w 444"/>
              <a:gd name="T53" fmla="*/ 338 h 445"/>
              <a:gd name="T54" fmla="*/ 106 w 444"/>
              <a:gd name="T55" fmla="*/ 346 h 445"/>
              <a:gd name="T56" fmla="*/ 124 w 444"/>
              <a:gd name="T57" fmla="*/ 346 h 445"/>
              <a:gd name="T58" fmla="*/ 372 w 444"/>
              <a:gd name="T59" fmla="*/ 346 h 445"/>
              <a:gd name="T60" fmla="*/ 434 w 444"/>
              <a:gd name="T61" fmla="*/ 346 h 445"/>
              <a:gd name="T62" fmla="*/ 443 w 444"/>
              <a:gd name="T63" fmla="*/ 338 h 445"/>
              <a:gd name="T64" fmla="*/ 443 w 444"/>
              <a:gd name="T65" fmla="*/ 302 h 445"/>
              <a:gd name="T66" fmla="*/ 168 w 444"/>
              <a:gd name="T67" fmla="*/ 302 h 445"/>
              <a:gd name="T68" fmla="*/ 159 w 444"/>
              <a:gd name="T69" fmla="*/ 28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445">
                <a:moveTo>
                  <a:pt x="70" y="400"/>
                </a:moveTo>
                <a:lnTo>
                  <a:pt x="70" y="400"/>
                </a:lnTo>
                <a:cubicBezTo>
                  <a:pt x="70" y="426"/>
                  <a:pt x="98" y="444"/>
                  <a:pt x="124" y="444"/>
                </a:cubicBezTo>
                <a:cubicBezTo>
                  <a:pt x="151" y="444"/>
                  <a:pt x="168" y="426"/>
                  <a:pt x="168" y="400"/>
                </a:cubicBezTo>
                <a:cubicBezTo>
                  <a:pt x="168" y="373"/>
                  <a:pt x="151" y="346"/>
                  <a:pt x="124" y="346"/>
                </a:cubicBezTo>
                <a:cubicBezTo>
                  <a:pt x="98" y="346"/>
                  <a:pt x="70" y="373"/>
                  <a:pt x="70" y="400"/>
                </a:cubicBezTo>
                <a:close/>
                <a:moveTo>
                  <a:pt x="319" y="400"/>
                </a:moveTo>
                <a:lnTo>
                  <a:pt x="319" y="400"/>
                </a:lnTo>
                <a:cubicBezTo>
                  <a:pt x="319" y="426"/>
                  <a:pt x="345" y="444"/>
                  <a:pt x="372" y="444"/>
                </a:cubicBezTo>
                <a:cubicBezTo>
                  <a:pt x="399" y="444"/>
                  <a:pt x="417" y="426"/>
                  <a:pt x="417" y="400"/>
                </a:cubicBezTo>
                <a:cubicBezTo>
                  <a:pt x="417" y="373"/>
                  <a:pt x="399" y="346"/>
                  <a:pt x="372" y="346"/>
                </a:cubicBezTo>
                <a:cubicBezTo>
                  <a:pt x="345" y="346"/>
                  <a:pt x="319" y="373"/>
                  <a:pt x="319" y="400"/>
                </a:cubicBezTo>
                <a:close/>
                <a:moveTo>
                  <a:pt x="159" y="284"/>
                </a:moveTo>
                <a:lnTo>
                  <a:pt x="159" y="284"/>
                </a:lnTo>
                <a:cubicBezTo>
                  <a:pt x="434" y="204"/>
                  <a:pt x="434" y="204"/>
                  <a:pt x="434" y="204"/>
                </a:cubicBezTo>
                <a:cubicBezTo>
                  <a:pt x="443" y="204"/>
                  <a:pt x="443" y="195"/>
                  <a:pt x="443" y="187"/>
                </a:cubicBezTo>
                <a:cubicBezTo>
                  <a:pt x="443" y="54"/>
                  <a:pt x="443" y="54"/>
                  <a:pt x="443" y="54"/>
                </a:cubicBezTo>
                <a:cubicBezTo>
                  <a:pt x="98" y="54"/>
                  <a:pt x="98" y="54"/>
                  <a:pt x="98" y="54"/>
                </a:cubicBezTo>
                <a:cubicBezTo>
                  <a:pt x="98" y="10"/>
                  <a:pt x="98" y="10"/>
                  <a:pt x="98" y="10"/>
                </a:cubicBezTo>
                <a:lnTo>
                  <a:pt x="89" y="0"/>
                </a:lnTo>
                <a:cubicBezTo>
                  <a:pt x="9" y="0"/>
                  <a:pt x="9" y="0"/>
                  <a:pt x="9" y="0"/>
                </a:cubicBezTo>
                <a:cubicBezTo>
                  <a:pt x="0" y="0"/>
                  <a:pt x="0" y="10"/>
                  <a:pt x="0" y="10"/>
                </a:cubicBezTo>
                <a:cubicBezTo>
                  <a:pt x="0" y="54"/>
                  <a:pt x="0" y="54"/>
                  <a:pt x="0" y="54"/>
                </a:cubicBezTo>
                <a:cubicBezTo>
                  <a:pt x="45" y="54"/>
                  <a:pt x="45" y="54"/>
                  <a:pt x="45" y="54"/>
                </a:cubicBezTo>
                <a:cubicBezTo>
                  <a:pt x="98" y="275"/>
                  <a:pt x="98" y="275"/>
                  <a:pt x="98" y="275"/>
                </a:cubicBezTo>
                <a:cubicBezTo>
                  <a:pt x="98" y="302"/>
                  <a:pt x="98" y="302"/>
                  <a:pt x="98" y="302"/>
                </a:cubicBezTo>
                <a:cubicBezTo>
                  <a:pt x="98" y="338"/>
                  <a:pt x="98" y="338"/>
                  <a:pt x="98" y="338"/>
                </a:cubicBezTo>
                <a:cubicBezTo>
                  <a:pt x="98" y="346"/>
                  <a:pt x="106" y="346"/>
                  <a:pt x="106" y="346"/>
                </a:cubicBezTo>
                <a:cubicBezTo>
                  <a:pt x="124" y="346"/>
                  <a:pt x="124" y="346"/>
                  <a:pt x="124" y="346"/>
                </a:cubicBezTo>
                <a:cubicBezTo>
                  <a:pt x="372" y="346"/>
                  <a:pt x="372" y="346"/>
                  <a:pt x="372" y="346"/>
                </a:cubicBezTo>
                <a:cubicBezTo>
                  <a:pt x="434" y="346"/>
                  <a:pt x="434" y="346"/>
                  <a:pt x="434" y="346"/>
                </a:cubicBezTo>
                <a:cubicBezTo>
                  <a:pt x="443" y="346"/>
                  <a:pt x="443" y="346"/>
                  <a:pt x="443" y="338"/>
                </a:cubicBezTo>
                <a:cubicBezTo>
                  <a:pt x="443" y="302"/>
                  <a:pt x="443" y="302"/>
                  <a:pt x="443" y="302"/>
                </a:cubicBezTo>
                <a:cubicBezTo>
                  <a:pt x="168" y="302"/>
                  <a:pt x="168" y="302"/>
                  <a:pt x="168" y="302"/>
                </a:cubicBezTo>
                <a:cubicBezTo>
                  <a:pt x="133" y="302"/>
                  <a:pt x="133" y="284"/>
                  <a:pt x="159"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2" name="Freeform 146"/>
          <p:cNvSpPr>
            <a:spLocks noChangeArrowheads="1"/>
          </p:cNvSpPr>
          <p:nvPr/>
        </p:nvSpPr>
        <p:spPr bwMode="auto">
          <a:xfrm>
            <a:off x="20331637" y="2827867"/>
            <a:ext cx="427457" cy="592667"/>
          </a:xfrm>
          <a:custGeom>
            <a:avLst/>
            <a:gdLst>
              <a:gd name="T0" fmla="*/ 318 w 356"/>
              <a:gd name="T1" fmla="*/ 54 h 497"/>
              <a:gd name="T2" fmla="*/ 318 w 356"/>
              <a:gd name="T3" fmla="*/ 54 h 497"/>
              <a:gd name="T4" fmla="*/ 283 w 356"/>
              <a:gd name="T5" fmla="*/ 124 h 497"/>
              <a:gd name="T6" fmla="*/ 71 w 356"/>
              <a:gd name="T7" fmla="*/ 124 h 497"/>
              <a:gd name="T8" fmla="*/ 36 w 356"/>
              <a:gd name="T9" fmla="*/ 54 h 497"/>
              <a:gd name="T10" fmla="*/ 0 w 356"/>
              <a:gd name="T11" fmla="*/ 89 h 497"/>
              <a:gd name="T12" fmla="*/ 0 w 356"/>
              <a:gd name="T13" fmla="*/ 461 h 497"/>
              <a:gd name="T14" fmla="*/ 36 w 356"/>
              <a:gd name="T15" fmla="*/ 496 h 497"/>
              <a:gd name="T16" fmla="*/ 318 w 356"/>
              <a:gd name="T17" fmla="*/ 496 h 497"/>
              <a:gd name="T18" fmla="*/ 355 w 356"/>
              <a:gd name="T19" fmla="*/ 461 h 497"/>
              <a:gd name="T20" fmla="*/ 355 w 356"/>
              <a:gd name="T21" fmla="*/ 89 h 497"/>
              <a:gd name="T22" fmla="*/ 318 w 356"/>
              <a:gd name="T23" fmla="*/ 54 h 497"/>
              <a:gd name="T24" fmla="*/ 265 w 356"/>
              <a:gd name="T25" fmla="*/ 98 h 497"/>
              <a:gd name="T26" fmla="*/ 265 w 356"/>
              <a:gd name="T27" fmla="*/ 98 h 497"/>
              <a:gd name="T28" fmla="*/ 292 w 356"/>
              <a:gd name="T29" fmla="*/ 54 h 497"/>
              <a:gd name="T30" fmla="*/ 230 w 356"/>
              <a:gd name="T31" fmla="*/ 54 h 497"/>
              <a:gd name="T32" fmla="*/ 212 w 356"/>
              <a:gd name="T33" fmla="*/ 0 h 497"/>
              <a:gd name="T34" fmla="*/ 133 w 356"/>
              <a:gd name="T35" fmla="*/ 0 h 497"/>
              <a:gd name="T36" fmla="*/ 115 w 356"/>
              <a:gd name="T37" fmla="*/ 54 h 497"/>
              <a:gd name="T38" fmla="*/ 61 w 356"/>
              <a:gd name="T39" fmla="*/ 54 h 497"/>
              <a:gd name="T40" fmla="*/ 89 w 356"/>
              <a:gd name="T41" fmla="*/ 98 h 497"/>
              <a:gd name="T42" fmla="*/ 265 w 356"/>
              <a:gd name="T43" fmla="*/ 9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6" h="497">
                <a:moveTo>
                  <a:pt x="318" y="54"/>
                </a:moveTo>
                <a:lnTo>
                  <a:pt x="318" y="54"/>
                </a:lnTo>
                <a:cubicBezTo>
                  <a:pt x="283" y="124"/>
                  <a:pt x="283" y="124"/>
                  <a:pt x="283" y="124"/>
                </a:cubicBezTo>
                <a:cubicBezTo>
                  <a:pt x="71" y="124"/>
                  <a:pt x="71" y="124"/>
                  <a:pt x="71" y="124"/>
                </a:cubicBezTo>
                <a:cubicBezTo>
                  <a:pt x="36" y="54"/>
                  <a:pt x="36" y="54"/>
                  <a:pt x="36" y="54"/>
                </a:cubicBezTo>
                <a:cubicBezTo>
                  <a:pt x="17" y="54"/>
                  <a:pt x="0" y="71"/>
                  <a:pt x="0" y="89"/>
                </a:cubicBezTo>
                <a:cubicBezTo>
                  <a:pt x="0" y="461"/>
                  <a:pt x="0" y="461"/>
                  <a:pt x="0" y="461"/>
                </a:cubicBezTo>
                <a:cubicBezTo>
                  <a:pt x="0" y="487"/>
                  <a:pt x="17" y="496"/>
                  <a:pt x="36" y="496"/>
                </a:cubicBezTo>
                <a:cubicBezTo>
                  <a:pt x="318" y="496"/>
                  <a:pt x="318" y="496"/>
                  <a:pt x="318" y="496"/>
                </a:cubicBezTo>
                <a:cubicBezTo>
                  <a:pt x="336" y="496"/>
                  <a:pt x="355" y="487"/>
                  <a:pt x="355" y="461"/>
                </a:cubicBezTo>
                <a:cubicBezTo>
                  <a:pt x="355" y="89"/>
                  <a:pt x="355" y="89"/>
                  <a:pt x="355" y="89"/>
                </a:cubicBezTo>
                <a:cubicBezTo>
                  <a:pt x="355" y="71"/>
                  <a:pt x="336" y="54"/>
                  <a:pt x="318" y="54"/>
                </a:cubicBezTo>
                <a:close/>
                <a:moveTo>
                  <a:pt x="265" y="98"/>
                </a:moveTo>
                <a:lnTo>
                  <a:pt x="265" y="98"/>
                </a:lnTo>
                <a:cubicBezTo>
                  <a:pt x="292" y="54"/>
                  <a:pt x="292" y="54"/>
                  <a:pt x="292" y="54"/>
                </a:cubicBezTo>
                <a:cubicBezTo>
                  <a:pt x="230" y="54"/>
                  <a:pt x="230" y="54"/>
                  <a:pt x="230" y="54"/>
                </a:cubicBezTo>
                <a:cubicBezTo>
                  <a:pt x="212" y="0"/>
                  <a:pt x="212" y="0"/>
                  <a:pt x="212" y="0"/>
                </a:cubicBezTo>
                <a:cubicBezTo>
                  <a:pt x="133" y="0"/>
                  <a:pt x="133" y="0"/>
                  <a:pt x="133" y="0"/>
                </a:cubicBezTo>
                <a:cubicBezTo>
                  <a:pt x="115" y="54"/>
                  <a:pt x="115" y="54"/>
                  <a:pt x="115" y="54"/>
                </a:cubicBezTo>
                <a:cubicBezTo>
                  <a:pt x="61" y="54"/>
                  <a:pt x="61" y="54"/>
                  <a:pt x="61" y="54"/>
                </a:cubicBezTo>
                <a:cubicBezTo>
                  <a:pt x="89" y="98"/>
                  <a:pt x="89" y="98"/>
                  <a:pt x="89" y="98"/>
                </a:cubicBezTo>
                <a:lnTo>
                  <a:pt x="265" y="9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5" name="Freeform 149"/>
          <p:cNvSpPr>
            <a:spLocks noChangeArrowheads="1"/>
          </p:cNvSpPr>
          <p:nvPr/>
        </p:nvSpPr>
        <p:spPr bwMode="auto">
          <a:xfrm>
            <a:off x="15629630" y="9910235"/>
            <a:ext cx="435918" cy="592667"/>
          </a:xfrm>
          <a:custGeom>
            <a:avLst/>
            <a:gdLst>
              <a:gd name="T0" fmla="*/ 106 w 364"/>
              <a:gd name="T1" fmla="*/ 479 h 498"/>
              <a:gd name="T2" fmla="*/ 106 w 364"/>
              <a:gd name="T3" fmla="*/ 479 h 498"/>
              <a:gd name="T4" fmla="*/ 176 w 364"/>
              <a:gd name="T5" fmla="*/ 497 h 498"/>
              <a:gd name="T6" fmla="*/ 248 w 364"/>
              <a:gd name="T7" fmla="*/ 479 h 498"/>
              <a:gd name="T8" fmla="*/ 248 w 364"/>
              <a:gd name="T9" fmla="*/ 426 h 498"/>
              <a:gd name="T10" fmla="*/ 106 w 364"/>
              <a:gd name="T11" fmla="*/ 426 h 498"/>
              <a:gd name="T12" fmla="*/ 106 w 364"/>
              <a:gd name="T13" fmla="*/ 479 h 498"/>
              <a:gd name="T14" fmla="*/ 248 w 364"/>
              <a:gd name="T15" fmla="*/ 400 h 498"/>
              <a:gd name="T16" fmla="*/ 248 w 364"/>
              <a:gd name="T17" fmla="*/ 400 h 498"/>
              <a:gd name="T18" fmla="*/ 354 w 364"/>
              <a:gd name="T19" fmla="*/ 151 h 498"/>
              <a:gd name="T20" fmla="*/ 176 w 364"/>
              <a:gd name="T21" fmla="*/ 0 h 498"/>
              <a:gd name="T22" fmla="*/ 0 w 364"/>
              <a:gd name="T23" fmla="*/ 151 h 498"/>
              <a:gd name="T24" fmla="*/ 106 w 364"/>
              <a:gd name="T25" fmla="*/ 400 h 498"/>
              <a:gd name="T26" fmla="*/ 248 w 364"/>
              <a:gd name="T27" fmla="*/ 400 h 498"/>
              <a:gd name="T28" fmla="*/ 53 w 364"/>
              <a:gd name="T29" fmla="*/ 151 h 498"/>
              <a:gd name="T30" fmla="*/ 53 w 364"/>
              <a:gd name="T31" fmla="*/ 151 h 498"/>
              <a:gd name="T32" fmla="*/ 176 w 364"/>
              <a:gd name="T33" fmla="*/ 53 h 498"/>
              <a:gd name="T34" fmla="*/ 301 w 364"/>
              <a:gd name="T35" fmla="*/ 151 h 498"/>
              <a:gd name="T36" fmla="*/ 257 w 364"/>
              <a:gd name="T37" fmla="*/ 249 h 498"/>
              <a:gd name="T38" fmla="*/ 194 w 364"/>
              <a:gd name="T39" fmla="*/ 355 h 498"/>
              <a:gd name="T40" fmla="*/ 159 w 364"/>
              <a:gd name="T41" fmla="*/ 355 h 498"/>
              <a:gd name="T42" fmla="*/ 97 w 364"/>
              <a:gd name="T43" fmla="*/ 249 h 498"/>
              <a:gd name="T44" fmla="*/ 53 w 364"/>
              <a:gd name="T45" fmla="*/ 15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17" name="Freeform 151"/>
          <p:cNvSpPr>
            <a:spLocks noChangeArrowheads="1"/>
          </p:cNvSpPr>
          <p:nvPr/>
        </p:nvSpPr>
        <p:spPr bwMode="auto">
          <a:xfrm>
            <a:off x="22621277" y="6515103"/>
            <a:ext cx="596743" cy="347133"/>
          </a:xfrm>
          <a:custGeom>
            <a:avLst/>
            <a:gdLst>
              <a:gd name="T0" fmla="*/ 124 w 497"/>
              <a:gd name="T1" fmla="*/ 221 h 293"/>
              <a:gd name="T2" fmla="*/ 124 w 497"/>
              <a:gd name="T3" fmla="*/ 221 h 293"/>
              <a:gd name="T4" fmla="*/ 124 w 497"/>
              <a:gd name="T5" fmla="*/ 97 h 293"/>
              <a:gd name="T6" fmla="*/ 177 w 497"/>
              <a:gd name="T7" fmla="*/ 97 h 293"/>
              <a:gd name="T8" fmla="*/ 88 w 497"/>
              <a:gd name="T9" fmla="*/ 0 h 293"/>
              <a:gd name="T10" fmla="*/ 0 w 497"/>
              <a:gd name="T11" fmla="*/ 97 h 293"/>
              <a:gd name="T12" fmla="*/ 53 w 497"/>
              <a:gd name="T13" fmla="*/ 97 h 293"/>
              <a:gd name="T14" fmla="*/ 53 w 497"/>
              <a:gd name="T15" fmla="*/ 248 h 293"/>
              <a:gd name="T16" fmla="*/ 97 w 497"/>
              <a:gd name="T17" fmla="*/ 292 h 293"/>
              <a:gd name="T18" fmla="*/ 319 w 497"/>
              <a:gd name="T19" fmla="*/ 292 h 293"/>
              <a:gd name="T20" fmla="*/ 256 w 497"/>
              <a:gd name="T21" fmla="*/ 221 h 293"/>
              <a:gd name="T22" fmla="*/ 124 w 497"/>
              <a:gd name="T23" fmla="*/ 221 h 293"/>
              <a:gd name="T24" fmla="*/ 443 w 497"/>
              <a:gd name="T25" fmla="*/ 195 h 293"/>
              <a:gd name="T26" fmla="*/ 443 w 497"/>
              <a:gd name="T27" fmla="*/ 195 h 293"/>
              <a:gd name="T28" fmla="*/ 443 w 497"/>
              <a:gd name="T29" fmla="*/ 44 h 293"/>
              <a:gd name="T30" fmla="*/ 399 w 497"/>
              <a:gd name="T31" fmla="*/ 0 h 293"/>
              <a:gd name="T32" fmla="*/ 177 w 497"/>
              <a:gd name="T33" fmla="*/ 0 h 293"/>
              <a:gd name="T34" fmla="*/ 239 w 497"/>
              <a:gd name="T35" fmla="*/ 61 h 293"/>
              <a:gd name="T36" fmla="*/ 372 w 497"/>
              <a:gd name="T37" fmla="*/ 61 h 293"/>
              <a:gd name="T38" fmla="*/ 372 w 497"/>
              <a:gd name="T39" fmla="*/ 195 h 293"/>
              <a:gd name="T40" fmla="*/ 319 w 497"/>
              <a:gd name="T41" fmla="*/ 195 h 293"/>
              <a:gd name="T42" fmla="*/ 407 w 497"/>
              <a:gd name="T43" fmla="*/ 292 h 293"/>
              <a:gd name="T44" fmla="*/ 496 w 497"/>
              <a:gd name="T45" fmla="*/ 195 h 293"/>
              <a:gd name="T46" fmla="*/ 443 w 497"/>
              <a:gd name="T47" fmla="*/ 195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0" name="Freeform 154"/>
          <p:cNvSpPr>
            <a:spLocks noChangeArrowheads="1"/>
          </p:cNvSpPr>
          <p:nvPr/>
        </p:nvSpPr>
        <p:spPr bwMode="auto">
          <a:xfrm>
            <a:off x="17999681" y="6350000"/>
            <a:ext cx="427454" cy="579968"/>
          </a:xfrm>
          <a:custGeom>
            <a:avLst/>
            <a:gdLst>
              <a:gd name="T0" fmla="*/ 346 w 355"/>
              <a:gd name="T1" fmla="*/ 132 h 487"/>
              <a:gd name="T2" fmla="*/ 346 w 355"/>
              <a:gd name="T3" fmla="*/ 132 h 487"/>
              <a:gd name="T4" fmla="*/ 116 w 355"/>
              <a:gd name="T5" fmla="*/ 17 h 487"/>
              <a:gd name="T6" fmla="*/ 9 w 355"/>
              <a:gd name="T7" fmla="*/ 53 h 487"/>
              <a:gd name="T8" fmla="*/ 0 w 355"/>
              <a:gd name="T9" fmla="*/ 79 h 487"/>
              <a:gd name="T10" fmla="*/ 9 w 355"/>
              <a:gd name="T11" fmla="*/ 345 h 487"/>
              <a:gd name="T12" fmla="*/ 18 w 355"/>
              <a:gd name="T13" fmla="*/ 363 h 487"/>
              <a:gd name="T14" fmla="*/ 222 w 355"/>
              <a:gd name="T15" fmla="*/ 486 h 487"/>
              <a:gd name="T16" fmla="*/ 231 w 355"/>
              <a:gd name="T17" fmla="*/ 486 h 487"/>
              <a:gd name="T18" fmla="*/ 240 w 355"/>
              <a:gd name="T19" fmla="*/ 486 h 487"/>
              <a:gd name="T20" fmla="*/ 248 w 355"/>
              <a:gd name="T21" fmla="*/ 478 h 487"/>
              <a:gd name="T22" fmla="*/ 248 w 355"/>
              <a:gd name="T23" fmla="*/ 203 h 487"/>
              <a:gd name="T24" fmla="*/ 240 w 355"/>
              <a:gd name="T25" fmla="*/ 185 h 487"/>
              <a:gd name="T26" fmla="*/ 44 w 355"/>
              <a:gd name="T27" fmla="*/ 70 h 487"/>
              <a:gd name="T28" fmla="*/ 71 w 355"/>
              <a:gd name="T29" fmla="*/ 53 h 487"/>
              <a:gd name="T30" fmla="*/ 107 w 355"/>
              <a:gd name="T31" fmla="*/ 44 h 487"/>
              <a:gd name="T32" fmla="*/ 301 w 355"/>
              <a:gd name="T33" fmla="*/ 150 h 487"/>
              <a:gd name="T34" fmla="*/ 310 w 355"/>
              <a:gd name="T35" fmla="*/ 159 h 487"/>
              <a:gd name="T36" fmla="*/ 310 w 355"/>
              <a:gd name="T37" fmla="*/ 425 h 487"/>
              <a:gd name="T38" fmla="*/ 328 w 355"/>
              <a:gd name="T39" fmla="*/ 442 h 487"/>
              <a:gd name="T40" fmla="*/ 354 w 355"/>
              <a:gd name="T41" fmla="*/ 425 h 487"/>
              <a:gd name="T42" fmla="*/ 354 w 355"/>
              <a:gd name="T43" fmla="*/ 141 h 487"/>
              <a:gd name="T44" fmla="*/ 346 w 355"/>
              <a:gd name="T45" fmla="*/ 13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1" name="Freeform 155"/>
          <p:cNvSpPr>
            <a:spLocks noChangeArrowheads="1"/>
          </p:cNvSpPr>
          <p:nvPr/>
        </p:nvSpPr>
        <p:spPr bwMode="auto">
          <a:xfrm>
            <a:off x="21482805" y="8733369"/>
            <a:ext cx="550190" cy="596899"/>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2" name="Freeform 156"/>
          <p:cNvSpPr>
            <a:spLocks noChangeArrowheads="1"/>
          </p:cNvSpPr>
          <p:nvPr/>
        </p:nvSpPr>
        <p:spPr bwMode="auto">
          <a:xfrm>
            <a:off x="20412052" y="8733369"/>
            <a:ext cx="313185" cy="596899"/>
          </a:xfrm>
          <a:custGeom>
            <a:avLst/>
            <a:gdLst>
              <a:gd name="T0" fmla="*/ 194 w 266"/>
              <a:gd name="T1" fmla="*/ 248 h 497"/>
              <a:gd name="T2" fmla="*/ 194 w 266"/>
              <a:gd name="T3" fmla="*/ 248 h 497"/>
              <a:gd name="T4" fmla="*/ 194 w 266"/>
              <a:gd name="T5" fmla="*/ 26 h 497"/>
              <a:gd name="T6" fmla="*/ 168 w 266"/>
              <a:gd name="T7" fmla="*/ 0 h 497"/>
              <a:gd name="T8" fmla="*/ 88 w 266"/>
              <a:gd name="T9" fmla="*/ 0 h 497"/>
              <a:gd name="T10" fmla="*/ 71 w 266"/>
              <a:gd name="T11" fmla="*/ 26 h 497"/>
              <a:gd name="T12" fmla="*/ 71 w 266"/>
              <a:gd name="T13" fmla="*/ 248 h 497"/>
              <a:gd name="T14" fmla="*/ 0 w 266"/>
              <a:gd name="T15" fmla="*/ 364 h 497"/>
              <a:gd name="T16" fmla="*/ 132 w 266"/>
              <a:gd name="T17" fmla="*/ 496 h 497"/>
              <a:gd name="T18" fmla="*/ 265 w 266"/>
              <a:gd name="T19" fmla="*/ 364 h 497"/>
              <a:gd name="T20" fmla="*/ 194 w 266"/>
              <a:gd name="T21" fmla="*/ 248 h 497"/>
              <a:gd name="T22" fmla="*/ 132 w 266"/>
              <a:gd name="T23" fmla="*/ 452 h 497"/>
              <a:gd name="T24" fmla="*/ 132 w 266"/>
              <a:gd name="T25" fmla="*/ 452 h 497"/>
              <a:gd name="T26" fmla="*/ 44 w 266"/>
              <a:gd name="T27" fmla="*/ 364 h 497"/>
              <a:gd name="T28" fmla="*/ 106 w 266"/>
              <a:gd name="T29" fmla="*/ 283 h 497"/>
              <a:gd name="T30" fmla="*/ 106 w 266"/>
              <a:gd name="T31" fmla="*/ 98 h 497"/>
              <a:gd name="T32" fmla="*/ 159 w 266"/>
              <a:gd name="T33" fmla="*/ 98 h 497"/>
              <a:gd name="T34" fmla="*/ 159 w 266"/>
              <a:gd name="T35" fmla="*/ 283 h 497"/>
              <a:gd name="T36" fmla="*/ 212 w 266"/>
              <a:gd name="T37" fmla="*/ 364 h 497"/>
              <a:gd name="T38" fmla="*/ 132 w 266"/>
              <a:gd name="T39" fmla="*/ 452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497">
                <a:moveTo>
                  <a:pt x="194" y="248"/>
                </a:moveTo>
                <a:lnTo>
                  <a:pt x="194" y="248"/>
                </a:lnTo>
                <a:cubicBezTo>
                  <a:pt x="194" y="26"/>
                  <a:pt x="194" y="26"/>
                  <a:pt x="194" y="26"/>
                </a:cubicBezTo>
                <a:cubicBezTo>
                  <a:pt x="194" y="17"/>
                  <a:pt x="185" y="0"/>
                  <a:pt x="168" y="0"/>
                </a:cubicBezTo>
                <a:cubicBezTo>
                  <a:pt x="88" y="0"/>
                  <a:pt x="88" y="0"/>
                  <a:pt x="88" y="0"/>
                </a:cubicBezTo>
                <a:cubicBezTo>
                  <a:pt x="71" y="0"/>
                  <a:pt x="71" y="17"/>
                  <a:pt x="71" y="26"/>
                </a:cubicBezTo>
                <a:cubicBezTo>
                  <a:pt x="71" y="248"/>
                  <a:pt x="71" y="248"/>
                  <a:pt x="71" y="248"/>
                </a:cubicBezTo>
                <a:cubicBezTo>
                  <a:pt x="26" y="266"/>
                  <a:pt x="0" y="310"/>
                  <a:pt x="0" y="364"/>
                </a:cubicBezTo>
                <a:cubicBezTo>
                  <a:pt x="0" y="443"/>
                  <a:pt x="62" y="496"/>
                  <a:pt x="132" y="496"/>
                </a:cubicBezTo>
                <a:cubicBezTo>
                  <a:pt x="204" y="496"/>
                  <a:pt x="265" y="443"/>
                  <a:pt x="265" y="364"/>
                </a:cubicBezTo>
                <a:cubicBezTo>
                  <a:pt x="265" y="310"/>
                  <a:pt x="239" y="266"/>
                  <a:pt x="194" y="248"/>
                </a:cubicBezTo>
                <a:close/>
                <a:moveTo>
                  <a:pt x="132" y="452"/>
                </a:moveTo>
                <a:lnTo>
                  <a:pt x="132" y="452"/>
                </a:lnTo>
                <a:cubicBezTo>
                  <a:pt x="88" y="452"/>
                  <a:pt x="44" y="408"/>
                  <a:pt x="44" y="364"/>
                </a:cubicBezTo>
                <a:cubicBezTo>
                  <a:pt x="44" y="328"/>
                  <a:pt x="71" y="292"/>
                  <a:pt x="106" y="283"/>
                </a:cubicBezTo>
                <a:cubicBezTo>
                  <a:pt x="106" y="98"/>
                  <a:pt x="106" y="98"/>
                  <a:pt x="106" y="98"/>
                </a:cubicBezTo>
                <a:cubicBezTo>
                  <a:pt x="159" y="98"/>
                  <a:pt x="159" y="98"/>
                  <a:pt x="159" y="98"/>
                </a:cubicBezTo>
                <a:cubicBezTo>
                  <a:pt x="159" y="283"/>
                  <a:pt x="159" y="283"/>
                  <a:pt x="159" y="283"/>
                </a:cubicBezTo>
                <a:cubicBezTo>
                  <a:pt x="194" y="292"/>
                  <a:pt x="212" y="328"/>
                  <a:pt x="212" y="364"/>
                </a:cubicBezTo>
                <a:cubicBezTo>
                  <a:pt x="212" y="408"/>
                  <a:pt x="177" y="452"/>
                  <a:pt x="132" y="45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4" name="Freeform 158"/>
          <p:cNvSpPr>
            <a:spLocks noChangeArrowheads="1"/>
          </p:cNvSpPr>
          <p:nvPr/>
        </p:nvSpPr>
        <p:spPr bwMode="auto">
          <a:xfrm>
            <a:off x="19057739" y="2984503"/>
            <a:ext cx="596743" cy="279400"/>
          </a:xfrm>
          <a:custGeom>
            <a:avLst/>
            <a:gdLst>
              <a:gd name="T0" fmla="*/ 380 w 497"/>
              <a:gd name="T1" fmla="*/ 0 h 232"/>
              <a:gd name="T2" fmla="*/ 380 w 497"/>
              <a:gd name="T3" fmla="*/ 0 h 232"/>
              <a:gd name="T4" fmla="*/ 266 w 497"/>
              <a:gd name="T5" fmla="*/ 115 h 232"/>
              <a:gd name="T6" fmla="*/ 283 w 497"/>
              <a:gd name="T7" fmla="*/ 186 h 232"/>
              <a:gd name="T8" fmla="*/ 203 w 497"/>
              <a:gd name="T9" fmla="*/ 186 h 232"/>
              <a:gd name="T10" fmla="*/ 230 w 497"/>
              <a:gd name="T11" fmla="*/ 115 h 232"/>
              <a:gd name="T12" fmla="*/ 114 w 497"/>
              <a:gd name="T13" fmla="*/ 0 h 232"/>
              <a:gd name="T14" fmla="*/ 0 w 497"/>
              <a:gd name="T15" fmla="*/ 115 h 232"/>
              <a:gd name="T16" fmla="*/ 114 w 497"/>
              <a:gd name="T17" fmla="*/ 231 h 232"/>
              <a:gd name="T18" fmla="*/ 380 w 497"/>
              <a:gd name="T19" fmla="*/ 231 h 232"/>
              <a:gd name="T20" fmla="*/ 496 w 497"/>
              <a:gd name="T21" fmla="*/ 115 h 232"/>
              <a:gd name="T22" fmla="*/ 380 w 497"/>
              <a:gd name="T23" fmla="*/ 0 h 232"/>
              <a:gd name="T24" fmla="*/ 53 w 497"/>
              <a:gd name="T25" fmla="*/ 115 h 232"/>
              <a:gd name="T26" fmla="*/ 53 w 497"/>
              <a:gd name="T27" fmla="*/ 115 h 232"/>
              <a:gd name="T28" fmla="*/ 114 w 497"/>
              <a:gd name="T29" fmla="*/ 53 h 232"/>
              <a:gd name="T30" fmla="*/ 177 w 497"/>
              <a:gd name="T31" fmla="*/ 115 h 232"/>
              <a:gd name="T32" fmla="*/ 114 w 497"/>
              <a:gd name="T33" fmla="*/ 186 h 232"/>
              <a:gd name="T34" fmla="*/ 53 w 497"/>
              <a:gd name="T35" fmla="*/ 115 h 232"/>
              <a:gd name="T36" fmla="*/ 380 w 497"/>
              <a:gd name="T37" fmla="*/ 186 h 232"/>
              <a:gd name="T38" fmla="*/ 380 w 497"/>
              <a:gd name="T39" fmla="*/ 186 h 232"/>
              <a:gd name="T40" fmla="*/ 319 w 497"/>
              <a:gd name="T41" fmla="*/ 115 h 232"/>
              <a:gd name="T42" fmla="*/ 380 w 497"/>
              <a:gd name="T43" fmla="*/ 53 h 232"/>
              <a:gd name="T44" fmla="*/ 442 w 497"/>
              <a:gd name="T45" fmla="*/ 115 h 232"/>
              <a:gd name="T46" fmla="*/ 380 w 497"/>
              <a:gd name="T47" fmla="*/ 18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32">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5" name="Freeform 159"/>
          <p:cNvSpPr>
            <a:spLocks noChangeArrowheads="1"/>
          </p:cNvSpPr>
          <p:nvPr/>
        </p:nvSpPr>
        <p:spPr bwMode="auto">
          <a:xfrm>
            <a:off x="22621277" y="5295903"/>
            <a:ext cx="596743" cy="410632"/>
          </a:xfrm>
          <a:custGeom>
            <a:avLst/>
            <a:gdLst>
              <a:gd name="T0" fmla="*/ 443 w 497"/>
              <a:gd name="T1" fmla="*/ 0 h 346"/>
              <a:gd name="T2" fmla="*/ 443 w 497"/>
              <a:gd name="T3" fmla="*/ 0 h 346"/>
              <a:gd name="T4" fmla="*/ 212 w 497"/>
              <a:gd name="T5" fmla="*/ 0 h 346"/>
              <a:gd name="T6" fmla="*/ 177 w 497"/>
              <a:gd name="T7" fmla="*/ 8 h 346"/>
              <a:gd name="T8" fmla="*/ 9 w 497"/>
              <a:gd name="T9" fmla="*/ 159 h 346"/>
              <a:gd name="T10" fmla="*/ 9 w 497"/>
              <a:gd name="T11" fmla="*/ 186 h 346"/>
              <a:gd name="T12" fmla="*/ 177 w 497"/>
              <a:gd name="T13" fmla="*/ 327 h 346"/>
              <a:gd name="T14" fmla="*/ 212 w 497"/>
              <a:gd name="T15" fmla="*/ 345 h 346"/>
              <a:gd name="T16" fmla="*/ 443 w 497"/>
              <a:gd name="T17" fmla="*/ 345 h 346"/>
              <a:gd name="T18" fmla="*/ 496 w 497"/>
              <a:gd name="T19" fmla="*/ 292 h 346"/>
              <a:gd name="T20" fmla="*/ 496 w 497"/>
              <a:gd name="T21" fmla="*/ 44 h 346"/>
              <a:gd name="T22" fmla="*/ 443 w 497"/>
              <a:gd name="T23" fmla="*/ 0 h 346"/>
              <a:gd name="T24" fmla="*/ 372 w 497"/>
              <a:gd name="T25" fmla="*/ 274 h 346"/>
              <a:gd name="T26" fmla="*/ 372 w 497"/>
              <a:gd name="T27" fmla="*/ 274 h 346"/>
              <a:gd name="T28" fmla="*/ 309 w 497"/>
              <a:gd name="T29" fmla="*/ 204 h 346"/>
              <a:gd name="T30" fmla="*/ 248 w 497"/>
              <a:gd name="T31" fmla="*/ 274 h 346"/>
              <a:gd name="T32" fmla="*/ 212 w 497"/>
              <a:gd name="T33" fmla="*/ 230 h 346"/>
              <a:gd name="T34" fmla="*/ 274 w 497"/>
              <a:gd name="T35" fmla="*/ 168 h 346"/>
              <a:gd name="T36" fmla="*/ 212 w 497"/>
              <a:gd name="T37" fmla="*/ 106 h 346"/>
              <a:gd name="T38" fmla="*/ 248 w 497"/>
              <a:gd name="T39" fmla="*/ 70 h 346"/>
              <a:gd name="T40" fmla="*/ 309 w 497"/>
              <a:gd name="T41" fmla="*/ 133 h 346"/>
              <a:gd name="T42" fmla="*/ 372 w 497"/>
              <a:gd name="T43" fmla="*/ 70 h 346"/>
              <a:gd name="T44" fmla="*/ 416 w 497"/>
              <a:gd name="T45" fmla="*/ 106 h 346"/>
              <a:gd name="T46" fmla="*/ 346 w 497"/>
              <a:gd name="T47" fmla="*/ 168 h 346"/>
              <a:gd name="T48" fmla="*/ 416 w 497"/>
              <a:gd name="T49" fmla="*/ 230 h 346"/>
              <a:gd name="T50" fmla="*/ 372 w 497"/>
              <a:gd name="T51" fmla="*/ 27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7" h="346">
                <a:moveTo>
                  <a:pt x="443" y="0"/>
                </a:moveTo>
                <a:lnTo>
                  <a:pt x="443" y="0"/>
                </a:lnTo>
                <a:cubicBezTo>
                  <a:pt x="212" y="0"/>
                  <a:pt x="212" y="0"/>
                  <a:pt x="212" y="0"/>
                </a:cubicBezTo>
                <a:cubicBezTo>
                  <a:pt x="195" y="0"/>
                  <a:pt x="186" y="0"/>
                  <a:pt x="177" y="8"/>
                </a:cubicBezTo>
                <a:cubicBezTo>
                  <a:pt x="9" y="159"/>
                  <a:pt x="9" y="159"/>
                  <a:pt x="9" y="159"/>
                </a:cubicBezTo>
                <a:cubicBezTo>
                  <a:pt x="0" y="168"/>
                  <a:pt x="0" y="177"/>
                  <a:pt x="9" y="186"/>
                </a:cubicBezTo>
                <a:cubicBezTo>
                  <a:pt x="177" y="327"/>
                  <a:pt x="177" y="327"/>
                  <a:pt x="177" y="327"/>
                </a:cubicBezTo>
                <a:cubicBezTo>
                  <a:pt x="186" y="336"/>
                  <a:pt x="195" y="345"/>
                  <a:pt x="212" y="345"/>
                </a:cubicBezTo>
                <a:cubicBezTo>
                  <a:pt x="443" y="345"/>
                  <a:pt x="443" y="345"/>
                  <a:pt x="443" y="345"/>
                </a:cubicBezTo>
                <a:cubicBezTo>
                  <a:pt x="469" y="345"/>
                  <a:pt x="496" y="319"/>
                  <a:pt x="496" y="292"/>
                </a:cubicBezTo>
                <a:cubicBezTo>
                  <a:pt x="496" y="44"/>
                  <a:pt x="496" y="44"/>
                  <a:pt x="496" y="44"/>
                </a:cubicBezTo>
                <a:cubicBezTo>
                  <a:pt x="496" y="17"/>
                  <a:pt x="469" y="0"/>
                  <a:pt x="443" y="0"/>
                </a:cubicBezTo>
                <a:close/>
                <a:moveTo>
                  <a:pt x="372" y="274"/>
                </a:moveTo>
                <a:lnTo>
                  <a:pt x="372" y="274"/>
                </a:lnTo>
                <a:cubicBezTo>
                  <a:pt x="309" y="204"/>
                  <a:pt x="309" y="204"/>
                  <a:pt x="309" y="204"/>
                </a:cubicBezTo>
                <a:cubicBezTo>
                  <a:pt x="248" y="274"/>
                  <a:pt x="248" y="274"/>
                  <a:pt x="248" y="274"/>
                </a:cubicBezTo>
                <a:cubicBezTo>
                  <a:pt x="212" y="230"/>
                  <a:pt x="212" y="230"/>
                  <a:pt x="212" y="230"/>
                </a:cubicBezTo>
                <a:cubicBezTo>
                  <a:pt x="274" y="168"/>
                  <a:pt x="274" y="168"/>
                  <a:pt x="274" y="168"/>
                </a:cubicBezTo>
                <a:cubicBezTo>
                  <a:pt x="212" y="106"/>
                  <a:pt x="212" y="106"/>
                  <a:pt x="212" y="106"/>
                </a:cubicBezTo>
                <a:cubicBezTo>
                  <a:pt x="248" y="70"/>
                  <a:pt x="248" y="70"/>
                  <a:pt x="248" y="70"/>
                </a:cubicBezTo>
                <a:cubicBezTo>
                  <a:pt x="309" y="133"/>
                  <a:pt x="309" y="133"/>
                  <a:pt x="309" y="133"/>
                </a:cubicBezTo>
                <a:cubicBezTo>
                  <a:pt x="372" y="70"/>
                  <a:pt x="372" y="70"/>
                  <a:pt x="372" y="70"/>
                </a:cubicBezTo>
                <a:cubicBezTo>
                  <a:pt x="416" y="106"/>
                  <a:pt x="416" y="106"/>
                  <a:pt x="416" y="106"/>
                </a:cubicBezTo>
                <a:cubicBezTo>
                  <a:pt x="346" y="168"/>
                  <a:pt x="346" y="168"/>
                  <a:pt x="346" y="168"/>
                </a:cubicBezTo>
                <a:cubicBezTo>
                  <a:pt x="416" y="230"/>
                  <a:pt x="416" y="230"/>
                  <a:pt x="416" y="230"/>
                </a:cubicBezTo>
                <a:lnTo>
                  <a:pt x="372" y="27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6" name="Freeform 160"/>
          <p:cNvSpPr>
            <a:spLocks noChangeArrowheads="1"/>
          </p:cNvSpPr>
          <p:nvPr/>
        </p:nvSpPr>
        <p:spPr bwMode="auto">
          <a:xfrm>
            <a:off x="16751171" y="7577667"/>
            <a:ext cx="554424" cy="478368"/>
          </a:xfrm>
          <a:custGeom>
            <a:avLst/>
            <a:gdLst>
              <a:gd name="T0" fmla="*/ 44 w 461"/>
              <a:gd name="T1" fmla="*/ 124 h 400"/>
              <a:gd name="T2" fmla="*/ 44 w 461"/>
              <a:gd name="T3" fmla="*/ 124 h 400"/>
              <a:gd name="T4" fmla="*/ 221 w 461"/>
              <a:gd name="T5" fmla="*/ 106 h 400"/>
              <a:gd name="T6" fmla="*/ 328 w 461"/>
              <a:gd name="T7" fmla="*/ 142 h 400"/>
              <a:gd name="T8" fmla="*/ 443 w 461"/>
              <a:gd name="T9" fmla="*/ 89 h 400"/>
              <a:gd name="T10" fmla="*/ 451 w 461"/>
              <a:gd name="T11" fmla="*/ 53 h 400"/>
              <a:gd name="T12" fmla="*/ 416 w 461"/>
              <a:gd name="T13" fmla="*/ 53 h 400"/>
              <a:gd name="T14" fmla="*/ 239 w 461"/>
              <a:gd name="T15" fmla="*/ 62 h 400"/>
              <a:gd name="T16" fmla="*/ 18 w 461"/>
              <a:gd name="T17" fmla="*/ 89 h 400"/>
              <a:gd name="T18" fmla="*/ 9 w 461"/>
              <a:gd name="T19" fmla="*/ 124 h 400"/>
              <a:gd name="T20" fmla="*/ 44 w 461"/>
              <a:gd name="T21" fmla="*/ 124 h 400"/>
              <a:gd name="T22" fmla="*/ 416 w 461"/>
              <a:gd name="T23" fmla="*/ 178 h 400"/>
              <a:gd name="T24" fmla="*/ 416 w 461"/>
              <a:gd name="T25" fmla="*/ 178 h 400"/>
              <a:gd name="T26" fmla="*/ 239 w 461"/>
              <a:gd name="T27" fmla="*/ 195 h 400"/>
              <a:gd name="T28" fmla="*/ 18 w 461"/>
              <a:gd name="T29" fmla="*/ 213 h 400"/>
              <a:gd name="T30" fmla="*/ 9 w 461"/>
              <a:gd name="T31" fmla="*/ 248 h 400"/>
              <a:gd name="T32" fmla="*/ 44 w 461"/>
              <a:gd name="T33" fmla="*/ 248 h 400"/>
              <a:gd name="T34" fmla="*/ 221 w 461"/>
              <a:gd name="T35" fmla="*/ 240 h 400"/>
              <a:gd name="T36" fmla="*/ 328 w 461"/>
              <a:gd name="T37" fmla="*/ 275 h 400"/>
              <a:gd name="T38" fmla="*/ 443 w 461"/>
              <a:gd name="T39" fmla="*/ 222 h 400"/>
              <a:gd name="T40" fmla="*/ 451 w 461"/>
              <a:gd name="T41" fmla="*/ 187 h 400"/>
              <a:gd name="T42" fmla="*/ 416 w 461"/>
              <a:gd name="T43" fmla="*/ 178 h 400"/>
              <a:gd name="T44" fmla="*/ 416 w 461"/>
              <a:gd name="T45" fmla="*/ 302 h 400"/>
              <a:gd name="T46" fmla="*/ 416 w 461"/>
              <a:gd name="T47" fmla="*/ 302 h 400"/>
              <a:gd name="T48" fmla="*/ 239 w 461"/>
              <a:gd name="T49" fmla="*/ 319 h 400"/>
              <a:gd name="T50" fmla="*/ 18 w 461"/>
              <a:gd name="T51" fmla="*/ 337 h 400"/>
              <a:gd name="T52" fmla="*/ 9 w 461"/>
              <a:gd name="T53" fmla="*/ 372 h 400"/>
              <a:gd name="T54" fmla="*/ 44 w 461"/>
              <a:gd name="T55" fmla="*/ 381 h 400"/>
              <a:gd name="T56" fmla="*/ 221 w 461"/>
              <a:gd name="T57" fmla="*/ 363 h 400"/>
              <a:gd name="T58" fmla="*/ 328 w 461"/>
              <a:gd name="T59" fmla="*/ 399 h 400"/>
              <a:gd name="T60" fmla="*/ 443 w 461"/>
              <a:gd name="T61" fmla="*/ 346 h 400"/>
              <a:gd name="T62" fmla="*/ 451 w 461"/>
              <a:gd name="T63" fmla="*/ 310 h 400"/>
              <a:gd name="T64" fmla="*/ 416 w 461"/>
              <a:gd name="T65" fmla="*/ 30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27" name="Freeform 161"/>
          <p:cNvSpPr>
            <a:spLocks noChangeArrowheads="1"/>
          </p:cNvSpPr>
          <p:nvPr/>
        </p:nvSpPr>
        <p:spPr bwMode="auto">
          <a:xfrm>
            <a:off x="12104181" y="3907370"/>
            <a:ext cx="575583" cy="499533"/>
          </a:xfrm>
          <a:custGeom>
            <a:avLst/>
            <a:gdLst>
              <a:gd name="T0" fmla="*/ 478 w 479"/>
              <a:gd name="T1" fmla="*/ 390 h 417"/>
              <a:gd name="T2" fmla="*/ 478 w 479"/>
              <a:gd name="T3" fmla="*/ 390 h 417"/>
              <a:gd name="T4" fmla="*/ 257 w 479"/>
              <a:gd name="T5" fmla="*/ 0 h 417"/>
              <a:gd name="T6" fmla="*/ 239 w 479"/>
              <a:gd name="T7" fmla="*/ 0 h 417"/>
              <a:gd name="T8" fmla="*/ 221 w 479"/>
              <a:gd name="T9" fmla="*/ 0 h 417"/>
              <a:gd name="T10" fmla="*/ 0 w 479"/>
              <a:gd name="T11" fmla="*/ 390 h 417"/>
              <a:gd name="T12" fmla="*/ 0 w 479"/>
              <a:gd name="T13" fmla="*/ 408 h 417"/>
              <a:gd name="T14" fmla="*/ 17 w 479"/>
              <a:gd name="T15" fmla="*/ 416 h 417"/>
              <a:gd name="T16" fmla="*/ 461 w 479"/>
              <a:gd name="T17" fmla="*/ 416 h 417"/>
              <a:gd name="T18" fmla="*/ 478 w 479"/>
              <a:gd name="T19" fmla="*/ 408 h 417"/>
              <a:gd name="T20" fmla="*/ 478 w 479"/>
              <a:gd name="T21" fmla="*/ 390 h 417"/>
              <a:gd name="T22" fmla="*/ 265 w 479"/>
              <a:gd name="T23" fmla="*/ 372 h 417"/>
              <a:gd name="T24" fmla="*/ 265 w 479"/>
              <a:gd name="T25" fmla="*/ 372 h 417"/>
              <a:gd name="T26" fmla="*/ 212 w 479"/>
              <a:gd name="T27" fmla="*/ 372 h 417"/>
              <a:gd name="T28" fmla="*/ 212 w 479"/>
              <a:gd name="T29" fmla="*/ 319 h 417"/>
              <a:gd name="T30" fmla="*/ 265 w 479"/>
              <a:gd name="T31" fmla="*/ 319 h 417"/>
              <a:gd name="T32" fmla="*/ 265 w 479"/>
              <a:gd name="T33" fmla="*/ 372 h 417"/>
              <a:gd name="T34" fmla="*/ 265 w 479"/>
              <a:gd name="T35" fmla="*/ 284 h 417"/>
              <a:gd name="T36" fmla="*/ 265 w 479"/>
              <a:gd name="T37" fmla="*/ 284 h 417"/>
              <a:gd name="T38" fmla="*/ 212 w 479"/>
              <a:gd name="T39" fmla="*/ 284 h 417"/>
              <a:gd name="T40" fmla="*/ 212 w 479"/>
              <a:gd name="T41" fmla="*/ 134 h 417"/>
              <a:gd name="T42" fmla="*/ 265 w 479"/>
              <a:gd name="T43" fmla="*/ 134 h 417"/>
              <a:gd name="T44" fmla="*/ 265 w 479"/>
              <a:gd name="T45" fmla="*/ 28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9" h="417">
                <a:moveTo>
                  <a:pt x="478" y="390"/>
                </a:moveTo>
                <a:lnTo>
                  <a:pt x="478" y="390"/>
                </a:lnTo>
                <a:cubicBezTo>
                  <a:pt x="257" y="0"/>
                  <a:pt x="257" y="0"/>
                  <a:pt x="257" y="0"/>
                </a:cubicBezTo>
                <a:cubicBezTo>
                  <a:pt x="248" y="0"/>
                  <a:pt x="248" y="0"/>
                  <a:pt x="239" y="0"/>
                </a:cubicBezTo>
                <a:cubicBezTo>
                  <a:pt x="230" y="0"/>
                  <a:pt x="230" y="0"/>
                  <a:pt x="221" y="0"/>
                </a:cubicBezTo>
                <a:cubicBezTo>
                  <a:pt x="0" y="390"/>
                  <a:pt x="0" y="390"/>
                  <a:pt x="0" y="390"/>
                </a:cubicBezTo>
                <a:cubicBezTo>
                  <a:pt x="0" y="399"/>
                  <a:pt x="0" y="408"/>
                  <a:pt x="0" y="408"/>
                </a:cubicBezTo>
                <a:cubicBezTo>
                  <a:pt x="8" y="416"/>
                  <a:pt x="8" y="416"/>
                  <a:pt x="17" y="416"/>
                </a:cubicBezTo>
                <a:cubicBezTo>
                  <a:pt x="461" y="416"/>
                  <a:pt x="461" y="416"/>
                  <a:pt x="461" y="416"/>
                </a:cubicBezTo>
                <a:cubicBezTo>
                  <a:pt x="470" y="416"/>
                  <a:pt x="470" y="416"/>
                  <a:pt x="478" y="408"/>
                </a:cubicBezTo>
                <a:cubicBezTo>
                  <a:pt x="478" y="408"/>
                  <a:pt x="478" y="399"/>
                  <a:pt x="478" y="390"/>
                </a:cubicBezTo>
                <a:close/>
                <a:moveTo>
                  <a:pt x="265" y="372"/>
                </a:moveTo>
                <a:lnTo>
                  <a:pt x="265" y="372"/>
                </a:lnTo>
                <a:cubicBezTo>
                  <a:pt x="212" y="372"/>
                  <a:pt x="212" y="372"/>
                  <a:pt x="212" y="372"/>
                </a:cubicBezTo>
                <a:cubicBezTo>
                  <a:pt x="212" y="319"/>
                  <a:pt x="212" y="319"/>
                  <a:pt x="212" y="319"/>
                </a:cubicBezTo>
                <a:cubicBezTo>
                  <a:pt x="265" y="319"/>
                  <a:pt x="265" y="319"/>
                  <a:pt x="265" y="319"/>
                </a:cubicBezTo>
                <a:lnTo>
                  <a:pt x="265" y="372"/>
                </a:lnTo>
                <a:close/>
                <a:moveTo>
                  <a:pt x="265" y="284"/>
                </a:moveTo>
                <a:lnTo>
                  <a:pt x="265" y="284"/>
                </a:lnTo>
                <a:cubicBezTo>
                  <a:pt x="212" y="284"/>
                  <a:pt x="212" y="284"/>
                  <a:pt x="212" y="284"/>
                </a:cubicBezTo>
                <a:cubicBezTo>
                  <a:pt x="212" y="134"/>
                  <a:pt x="212" y="134"/>
                  <a:pt x="212" y="134"/>
                </a:cubicBezTo>
                <a:cubicBezTo>
                  <a:pt x="265" y="134"/>
                  <a:pt x="265" y="134"/>
                  <a:pt x="265" y="134"/>
                </a:cubicBezTo>
                <a:lnTo>
                  <a:pt x="265" y="28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2" name="Freeform 166"/>
          <p:cNvSpPr>
            <a:spLocks noChangeArrowheads="1"/>
          </p:cNvSpPr>
          <p:nvPr/>
        </p:nvSpPr>
        <p:spPr bwMode="auto">
          <a:xfrm>
            <a:off x="22667830" y="9859436"/>
            <a:ext cx="465545" cy="533400"/>
          </a:xfrm>
          <a:custGeom>
            <a:avLst/>
            <a:gdLst>
              <a:gd name="T0" fmla="*/ 371 w 390"/>
              <a:gd name="T1" fmla="*/ 0 h 445"/>
              <a:gd name="T2" fmla="*/ 371 w 390"/>
              <a:gd name="T3" fmla="*/ 0 h 445"/>
              <a:gd name="T4" fmla="*/ 310 w 390"/>
              <a:gd name="T5" fmla="*/ 0 h 445"/>
              <a:gd name="T6" fmla="*/ 292 w 390"/>
              <a:gd name="T7" fmla="*/ 28 h 445"/>
              <a:gd name="T8" fmla="*/ 292 w 390"/>
              <a:gd name="T9" fmla="*/ 444 h 445"/>
              <a:gd name="T10" fmla="*/ 389 w 390"/>
              <a:gd name="T11" fmla="*/ 444 h 445"/>
              <a:gd name="T12" fmla="*/ 389 w 390"/>
              <a:gd name="T13" fmla="*/ 28 h 445"/>
              <a:gd name="T14" fmla="*/ 371 w 390"/>
              <a:gd name="T15" fmla="*/ 0 h 445"/>
              <a:gd name="T16" fmla="*/ 221 w 390"/>
              <a:gd name="T17" fmla="*/ 151 h 445"/>
              <a:gd name="T18" fmla="*/ 221 w 390"/>
              <a:gd name="T19" fmla="*/ 151 h 445"/>
              <a:gd name="T20" fmla="*/ 168 w 390"/>
              <a:gd name="T21" fmla="*/ 151 h 445"/>
              <a:gd name="T22" fmla="*/ 141 w 390"/>
              <a:gd name="T23" fmla="*/ 178 h 445"/>
              <a:gd name="T24" fmla="*/ 141 w 390"/>
              <a:gd name="T25" fmla="*/ 444 h 445"/>
              <a:gd name="T26" fmla="*/ 248 w 390"/>
              <a:gd name="T27" fmla="*/ 444 h 445"/>
              <a:gd name="T28" fmla="*/ 248 w 390"/>
              <a:gd name="T29" fmla="*/ 178 h 445"/>
              <a:gd name="T30" fmla="*/ 221 w 390"/>
              <a:gd name="T31" fmla="*/ 151 h 445"/>
              <a:gd name="T32" fmla="*/ 70 w 390"/>
              <a:gd name="T33" fmla="*/ 302 h 445"/>
              <a:gd name="T34" fmla="*/ 70 w 390"/>
              <a:gd name="T35" fmla="*/ 302 h 445"/>
              <a:gd name="T36" fmla="*/ 17 w 390"/>
              <a:gd name="T37" fmla="*/ 302 h 445"/>
              <a:gd name="T38" fmla="*/ 0 w 390"/>
              <a:gd name="T39" fmla="*/ 319 h 445"/>
              <a:gd name="T40" fmla="*/ 0 w 390"/>
              <a:gd name="T41" fmla="*/ 444 h 445"/>
              <a:gd name="T42" fmla="*/ 97 w 390"/>
              <a:gd name="T43" fmla="*/ 444 h 445"/>
              <a:gd name="T44" fmla="*/ 97 w 390"/>
              <a:gd name="T45" fmla="*/ 319 h 445"/>
              <a:gd name="T46" fmla="*/ 70 w 390"/>
              <a:gd name="T47" fmla="*/ 302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3" name="Freeform 167"/>
          <p:cNvSpPr>
            <a:spLocks noChangeArrowheads="1"/>
          </p:cNvSpPr>
          <p:nvPr/>
        </p:nvSpPr>
        <p:spPr bwMode="auto">
          <a:xfrm>
            <a:off x="19172007" y="10126135"/>
            <a:ext cx="499403" cy="503768"/>
          </a:xfrm>
          <a:custGeom>
            <a:avLst/>
            <a:gdLst>
              <a:gd name="T0" fmla="*/ 177 w 418"/>
              <a:gd name="T1" fmla="*/ 0 h 417"/>
              <a:gd name="T2" fmla="*/ 177 w 418"/>
              <a:gd name="T3" fmla="*/ 0 h 417"/>
              <a:gd name="T4" fmla="*/ 0 w 418"/>
              <a:gd name="T5" fmla="*/ 176 h 417"/>
              <a:gd name="T6" fmla="*/ 177 w 418"/>
              <a:gd name="T7" fmla="*/ 176 h 417"/>
              <a:gd name="T8" fmla="*/ 177 w 418"/>
              <a:gd name="T9" fmla="*/ 0 h 417"/>
              <a:gd name="T10" fmla="*/ 230 w 418"/>
              <a:gd name="T11" fmla="*/ 0 h 417"/>
              <a:gd name="T12" fmla="*/ 230 w 418"/>
              <a:gd name="T13" fmla="*/ 0 h 417"/>
              <a:gd name="T14" fmla="*/ 230 w 418"/>
              <a:gd name="T15" fmla="*/ 203 h 417"/>
              <a:gd name="T16" fmla="*/ 204 w 418"/>
              <a:gd name="T17" fmla="*/ 229 h 417"/>
              <a:gd name="T18" fmla="*/ 0 w 418"/>
              <a:gd name="T19" fmla="*/ 229 h 417"/>
              <a:gd name="T20" fmla="*/ 204 w 418"/>
              <a:gd name="T21" fmla="*/ 416 h 417"/>
              <a:gd name="T22" fmla="*/ 417 w 418"/>
              <a:gd name="T23" fmla="*/ 203 h 417"/>
              <a:gd name="T24" fmla="*/ 230 w 418"/>
              <a:gd name="T2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4" name="Freeform 168"/>
          <p:cNvSpPr>
            <a:spLocks noChangeArrowheads="1"/>
          </p:cNvSpPr>
          <p:nvPr/>
        </p:nvSpPr>
        <p:spPr bwMode="auto">
          <a:xfrm>
            <a:off x="22536632" y="8818036"/>
            <a:ext cx="596743" cy="512232"/>
          </a:xfrm>
          <a:custGeom>
            <a:avLst/>
            <a:gdLst>
              <a:gd name="T0" fmla="*/ 17 w 497"/>
              <a:gd name="T1" fmla="*/ 247 h 426"/>
              <a:gd name="T2" fmla="*/ 17 w 497"/>
              <a:gd name="T3" fmla="*/ 247 h 426"/>
              <a:gd name="T4" fmla="*/ 53 w 497"/>
              <a:gd name="T5" fmla="*/ 256 h 426"/>
              <a:gd name="T6" fmla="*/ 80 w 497"/>
              <a:gd name="T7" fmla="*/ 212 h 426"/>
              <a:gd name="T8" fmla="*/ 26 w 497"/>
              <a:gd name="T9" fmla="*/ 203 h 426"/>
              <a:gd name="T10" fmla="*/ 0 w 497"/>
              <a:gd name="T11" fmla="*/ 221 h 426"/>
              <a:gd name="T12" fmla="*/ 17 w 497"/>
              <a:gd name="T13" fmla="*/ 247 h 426"/>
              <a:gd name="T14" fmla="*/ 460 w 497"/>
              <a:gd name="T15" fmla="*/ 256 h 426"/>
              <a:gd name="T16" fmla="*/ 460 w 497"/>
              <a:gd name="T17" fmla="*/ 256 h 426"/>
              <a:gd name="T18" fmla="*/ 345 w 497"/>
              <a:gd name="T19" fmla="*/ 354 h 426"/>
              <a:gd name="T20" fmla="*/ 221 w 497"/>
              <a:gd name="T21" fmla="*/ 256 h 426"/>
              <a:gd name="T22" fmla="*/ 212 w 497"/>
              <a:gd name="T23" fmla="*/ 247 h 426"/>
              <a:gd name="T24" fmla="*/ 194 w 497"/>
              <a:gd name="T25" fmla="*/ 247 h 426"/>
              <a:gd name="T26" fmla="*/ 168 w 497"/>
              <a:gd name="T27" fmla="*/ 283 h 426"/>
              <a:gd name="T28" fmla="*/ 194 w 497"/>
              <a:gd name="T29" fmla="*/ 292 h 426"/>
              <a:gd name="T30" fmla="*/ 337 w 497"/>
              <a:gd name="T31" fmla="*/ 398 h 426"/>
              <a:gd name="T32" fmla="*/ 345 w 497"/>
              <a:gd name="T33" fmla="*/ 407 h 426"/>
              <a:gd name="T34" fmla="*/ 363 w 497"/>
              <a:gd name="T35" fmla="*/ 398 h 426"/>
              <a:gd name="T36" fmla="*/ 487 w 497"/>
              <a:gd name="T37" fmla="*/ 292 h 426"/>
              <a:gd name="T38" fmla="*/ 487 w 497"/>
              <a:gd name="T39" fmla="*/ 256 h 426"/>
              <a:gd name="T40" fmla="*/ 460 w 497"/>
              <a:gd name="T41" fmla="*/ 256 h 426"/>
              <a:gd name="T42" fmla="*/ 212 w 497"/>
              <a:gd name="T43" fmla="*/ 141 h 426"/>
              <a:gd name="T44" fmla="*/ 212 w 497"/>
              <a:gd name="T45" fmla="*/ 141 h 426"/>
              <a:gd name="T46" fmla="*/ 337 w 497"/>
              <a:gd name="T47" fmla="*/ 221 h 426"/>
              <a:gd name="T48" fmla="*/ 372 w 497"/>
              <a:gd name="T49" fmla="*/ 212 h 426"/>
              <a:gd name="T50" fmla="*/ 496 w 497"/>
              <a:gd name="T51" fmla="*/ 35 h 426"/>
              <a:gd name="T52" fmla="*/ 487 w 497"/>
              <a:gd name="T53" fmla="*/ 9 h 426"/>
              <a:gd name="T54" fmla="*/ 452 w 497"/>
              <a:gd name="T55" fmla="*/ 9 h 426"/>
              <a:gd name="T56" fmla="*/ 345 w 497"/>
              <a:gd name="T57" fmla="*/ 177 h 426"/>
              <a:gd name="T58" fmla="*/ 221 w 497"/>
              <a:gd name="T59" fmla="*/ 97 h 426"/>
              <a:gd name="T60" fmla="*/ 203 w 497"/>
              <a:gd name="T61" fmla="*/ 88 h 426"/>
              <a:gd name="T62" fmla="*/ 186 w 497"/>
              <a:gd name="T63" fmla="*/ 106 h 426"/>
              <a:gd name="T64" fmla="*/ 0 w 497"/>
              <a:gd name="T65" fmla="*/ 390 h 426"/>
              <a:gd name="T66" fmla="*/ 9 w 497"/>
              <a:gd name="T67" fmla="*/ 425 h 426"/>
              <a:gd name="T68" fmla="*/ 26 w 497"/>
              <a:gd name="T69" fmla="*/ 425 h 426"/>
              <a:gd name="T70" fmla="*/ 44 w 497"/>
              <a:gd name="T71" fmla="*/ 416 h 426"/>
              <a:gd name="T72" fmla="*/ 212 w 497"/>
              <a:gd name="T73" fmla="*/ 141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26">
                <a:moveTo>
                  <a:pt x="17" y="247"/>
                </a:moveTo>
                <a:lnTo>
                  <a:pt x="17" y="247"/>
                </a:lnTo>
                <a:cubicBezTo>
                  <a:pt x="53" y="256"/>
                  <a:pt x="53" y="256"/>
                  <a:pt x="53" y="256"/>
                </a:cubicBezTo>
                <a:cubicBezTo>
                  <a:pt x="80" y="212"/>
                  <a:pt x="80" y="212"/>
                  <a:pt x="80" y="212"/>
                </a:cubicBezTo>
                <a:cubicBezTo>
                  <a:pt x="26" y="203"/>
                  <a:pt x="26" y="203"/>
                  <a:pt x="26" y="203"/>
                </a:cubicBezTo>
                <a:cubicBezTo>
                  <a:pt x="17" y="203"/>
                  <a:pt x="0" y="212"/>
                  <a:pt x="0" y="221"/>
                </a:cubicBezTo>
                <a:cubicBezTo>
                  <a:pt x="0" y="230"/>
                  <a:pt x="9" y="247"/>
                  <a:pt x="17" y="247"/>
                </a:cubicBezTo>
                <a:close/>
                <a:moveTo>
                  <a:pt x="460" y="256"/>
                </a:moveTo>
                <a:lnTo>
                  <a:pt x="460" y="256"/>
                </a:lnTo>
                <a:cubicBezTo>
                  <a:pt x="345" y="354"/>
                  <a:pt x="345" y="354"/>
                  <a:pt x="345" y="354"/>
                </a:cubicBezTo>
                <a:cubicBezTo>
                  <a:pt x="221" y="256"/>
                  <a:pt x="221" y="256"/>
                  <a:pt x="221" y="256"/>
                </a:cubicBezTo>
                <a:cubicBezTo>
                  <a:pt x="212" y="247"/>
                  <a:pt x="212" y="247"/>
                  <a:pt x="212" y="247"/>
                </a:cubicBezTo>
                <a:cubicBezTo>
                  <a:pt x="194" y="247"/>
                  <a:pt x="194" y="247"/>
                  <a:pt x="194" y="247"/>
                </a:cubicBezTo>
                <a:cubicBezTo>
                  <a:pt x="168" y="283"/>
                  <a:pt x="168" y="283"/>
                  <a:pt x="168" y="283"/>
                </a:cubicBezTo>
                <a:cubicBezTo>
                  <a:pt x="194" y="292"/>
                  <a:pt x="194" y="292"/>
                  <a:pt x="194" y="292"/>
                </a:cubicBezTo>
                <a:cubicBezTo>
                  <a:pt x="337" y="398"/>
                  <a:pt x="337" y="398"/>
                  <a:pt x="337" y="398"/>
                </a:cubicBezTo>
                <a:cubicBezTo>
                  <a:pt x="337" y="407"/>
                  <a:pt x="345" y="407"/>
                  <a:pt x="345" y="407"/>
                </a:cubicBezTo>
                <a:cubicBezTo>
                  <a:pt x="354" y="407"/>
                  <a:pt x="363" y="407"/>
                  <a:pt x="363" y="398"/>
                </a:cubicBezTo>
                <a:cubicBezTo>
                  <a:pt x="487" y="292"/>
                  <a:pt x="487" y="292"/>
                  <a:pt x="487" y="292"/>
                </a:cubicBezTo>
                <a:cubicBezTo>
                  <a:pt x="496" y="283"/>
                  <a:pt x="496" y="265"/>
                  <a:pt x="487" y="256"/>
                </a:cubicBezTo>
                <a:cubicBezTo>
                  <a:pt x="478" y="247"/>
                  <a:pt x="469" y="247"/>
                  <a:pt x="460" y="256"/>
                </a:cubicBezTo>
                <a:close/>
                <a:moveTo>
                  <a:pt x="212" y="141"/>
                </a:moveTo>
                <a:lnTo>
                  <a:pt x="212" y="141"/>
                </a:lnTo>
                <a:cubicBezTo>
                  <a:pt x="337" y="221"/>
                  <a:pt x="337" y="221"/>
                  <a:pt x="337" y="221"/>
                </a:cubicBezTo>
                <a:cubicBezTo>
                  <a:pt x="345" y="230"/>
                  <a:pt x="363" y="230"/>
                  <a:pt x="372" y="212"/>
                </a:cubicBezTo>
                <a:cubicBezTo>
                  <a:pt x="496" y="35"/>
                  <a:pt x="496" y="35"/>
                  <a:pt x="496" y="35"/>
                </a:cubicBezTo>
                <a:cubicBezTo>
                  <a:pt x="496" y="26"/>
                  <a:pt x="496" y="9"/>
                  <a:pt x="487" y="9"/>
                </a:cubicBezTo>
                <a:cubicBezTo>
                  <a:pt x="478" y="0"/>
                  <a:pt x="460" y="0"/>
                  <a:pt x="452" y="9"/>
                </a:cubicBezTo>
                <a:cubicBezTo>
                  <a:pt x="345" y="177"/>
                  <a:pt x="345" y="177"/>
                  <a:pt x="345" y="177"/>
                </a:cubicBezTo>
                <a:cubicBezTo>
                  <a:pt x="221" y="97"/>
                  <a:pt x="221" y="97"/>
                  <a:pt x="221" y="97"/>
                </a:cubicBezTo>
                <a:cubicBezTo>
                  <a:pt x="212" y="88"/>
                  <a:pt x="212" y="88"/>
                  <a:pt x="203" y="88"/>
                </a:cubicBezTo>
                <a:cubicBezTo>
                  <a:pt x="194" y="97"/>
                  <a:pt x="194" y="97"/>
                  <a:pt x="186" y="106"/>
                </a:cubicBezTo>
                <a:cubicBezTo>
                  <a:pt x="0" y="390"/>
                  <a:pt x="0" y="390"/>
                  <a:pt x="0" y="390"/>
                </a:cubicBezTo>
                <a:cubicBezTo>
                  <a:pt x="0" y="407"/>
                  <a:pt x="0" y="416"/>
                  <a:pt x="9" y="425"/>
                </a:cubicBezTo>
                <a:cubicBezTo>
                  <a:pt x="17" y="425"/>
                  <a:pt x="17" y="425"/>
                  <a:pt x="26" y="425"/>
                </a:cubicBezTo>
                <a:cubicBezTo>
                  <a:pt x="26" y="425"/>
                  <a:pt x="35" y="425"/>
                  <a:pt x="44" y="416"/>
                </a:cubicBezTo>
                <a:lnTo>
                  <a:pt x="212" y="141"/>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5" name="Freeform 169"/>
          <p:cNvSpPr>
            <a:spLocks noChangeArrowheads="1"/>
          </p:cNvSpPr>
          <p:nvPr/>
        </p:nvSpPr>
        <p:spPr bwMode="auto">
          <a:xfrm>
            <a:off x="19057738" y="4076703"/>
            <a:ext cx="584048" cy="465667"/>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6" name="Freeform 170"/>
          <p:cNvSpPr>
            <a:spLocks noChangeArrowheads="1"/>
          </p:cNvSpPr>
          <p:nvPr/>
        </p:nvSpPr>
        <p:spPr bwMode="auto">
          <a:xfrm>
            <a:off x="2552037" y="5173135"/>
            <a:ext cx="469776" cy="554568"/>
          </a:xfrm>
          <a:custGeom>
            <a:avLst/>
            <a:gdLst>
              <a:gd name="T0" fmla="*/ 283 w 391"/>
              <a:gd name="T1" fmla="*/ 178 h 463"/>
              <a:gd name="T2" fmla="*/ 283 w 391"/>
              <a:gd name="T3" fmla="*/ 178 h 463"/>
              <a:gd name="T4" fmla="*/ 319 w 391"/>
              <a:gd name="T5" fmla="*/ 18 h 463"/>
              <a:gd name="T6" fmla="*/ 204 w 391"/>
              <a:gd name="T7" fmla="*/ 134 h 463"/>
              <a:gd name="T8" fmla="*/ 98 w 391"/>
              <a:gd name="T9" fmla="*/ 231 h 463"/>
              <a:gd name="T10" fmla="*/ 98 w 391"/>
              <a:gd name="T11" fmla="*/ 400 h 463"/>
              <a:gd name="T12" fmla="*/ 310 w 391"/>
              <a:gd name="T13" fmla="*/ 462 h 463"/>
              <a:gd name="T14" fmla="*/ 390 w 391"/>
              <a:gd name="T15" fmla="*/ 222 h 463"/>
              <a:gd name="T16" fmla="*/ 283 w 391"/>
              <a:gd name="T17" fmla="*/ 178 h 463"/>
              <a:gd name="T18" fmla="*/ 71 w 391"/>
              <a:gd name="T19" fmla="*/ 178 h 463"/>
              <a:gd name="T20" fmla="*/ 71 w 391"/>
              <a:gd name="T21" fmla="*/ 178 h 463"/>
              <a:gd name="T22" fmla="*/ 0 w 391"/>
              <a:gd name="T23" fmla="*/ 257 h 463"/>
              <a:gd name="T24" fmla="*/ 0 w 391"/>
              <a:gd name="T25" fmla="*/ 372 h 463"/>
              <a:gd name="T26" fmla="*/ 71 w 391"/>
              <a:gd name="T27" fmla="*/ 453 h 463"/>
              <a:gd name="T28" fmla="*/ 44 w 391"/>
              <a:gd name="T29" fmla="*/ 400 h 463"/>
              <a:gd name="T30" fmla="*/ 44 w 391"/>
              <a:gd name="T31" fmla="*/ 240 h 463"/>
              <a:gd name="T32" fmla="*/ 71 w 391"/>
              <a:gd name="T33" fmla="*/ 17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463">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337" name="Freeform 171"/>
          <p:cNvSpPr>
            <a:spLocks noChangeArrowheads="1"/>
          </p:cNvSpPr>
          <p:nvPr/>
        </p:nvSpPr>
        <p:spPr bwMode="auto">
          <a:xfrm>
            <a:off x="3741294" y="5194302"/>
            <a:ext cx="465545" cy="554565"/>
          </a:xfrm>
          <a:custGeom>
            <a:avLst/>
            <a:gdLst>
              <a:gd name="T0" fmla="*/ 107 w 392"/>
              <a:gd name="T1" fmla="*/ 293 h 462"/>
              <a:gd name="T2" fmla="*/ 107 w 392"/>
              <a:gd name="T3" fmla="*/ 293 h 462"/>
              <a:gd name="T4" fmla="*/ 72 w 392"/>
              <a:gd name="T5" fmla="*/ 444 h 462"/>
              <a:gd name="T6" fmla="*/ 186 w 392"/>
              <a:gd name="T7" fmla="*/ 329 h 462"/>
              <a:gd name="T8" fmla="*/ 293 w 392"/>
              <a:gd name="T9" fmla="*/ 239 h 462"/>
              <a:gd name="T10" fmla="*/ 293 w 392"/>
              <a:gd name="T11" fmla="*/ 63 h 462"/>
              <a:gd name="T12" fmla="*/ 80 w 392"/>
              <a:gd name="T13" fmla="*/ 0 h 462"/>
              <a:gd name="T14" fmla="*/ 0 w 392"/>
              <a:gd name="T15" fmla="*/ 248 h 462"/>
              <a:gd name="T16" fmla="*/ 107 w 392"/>
              <a:gd name="T17" fmla="*/ 293 h 462"/>
              <a:gd name="T18" fmla="*/ 319 w 392"/>
              <a:gd name="T19" fmla="*/ 284 h 462"/>
              <a:gd name="T20" fmla="*/ 319 w 392"/>
              <a:gd name="T21" fmla="*/ 284 h 462"/>
              <a:gd name="T22" fmla="*/ 391 w 392"/>
              <a:gd name="T23" fmla="*/ 213 h 462"/>
              <a:gd name="T24" fmla="*/ 391 w 392"/>
              <a:gd name="T25" fmla="*/ 89 h 462"/>
              <a:gd name="T26" fmla="*/ 319 w 392"/>
              <a:gd name="T27" fmla="*/ 18 h 462"/>
              <a:gd name="T28" fmla="*/ 346 w 392"/>
              <a:gd name="T29" fmla="*/ 71 h 462"/>
              <a:gd name="T30" fmla="*/ 346 w 392"/>
              <a:gd name="T31" fmla="*/ 231 h 462"/>
              <a:gd name="T32" fmla="*/ 319 w 392"/>
              <a:gd name="T33" fmla="*/ 28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462">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34308912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Freeform 7"/>
          <p:cNvSpPr>
            <a:spLocks noChangeArrowheads="1"/>
          </p:cNvSpPr>
          <p:nvPr/>
        </p:nvSpPr>
        <p:spPr bwMode="auto">
          <a:xfrm>
            <a:off x="20488233" y="7243235"/>
            <a:ext cx="668692" cy="656165"/>
          </a:xfrm>
          <a:custGeom>
            <a:avLst/>
            <a:gdLst>
              <a:gd name="T0" fmla="*/ 275 w 461"/>
              <a:gd name="T1" fmla="*/ 0 h 453"/>
              <a:gd name="T2" fmla="*/ 275 w 461"/>
              <a:gd name="T3" fmla="*/ 0 h 453"/>
              <a:gd name="T4" fmla="*/ 97 w 461"/>
              <a:gd name="T5" fmla="*/ 159 h 453"/>
              <a:gd name="T6" fmla="*/ 0 w 461"/>
              <a:gd name="T7" fmla="*/ 302 h 453"/>
              <a:gd name="T8" fmla="*/ 150 w 461"/>
              <a:gd name="T9" fmla="*/ 452 h 453"/>
              <a:gd name="T10" fmla="*/ 292 w 461"/>
              <a:gd name="T11" fmla="*/ 355 h 453"/>
              <a:gd name="T12" fmla="*/ 460 w 461"/>
              <a:gd name="T13" fmla="*/ 177 h 453"/>
              <a:gd name="T14" fmla="*/ 275 w 461"/>
              <a:gd name="T15" fmla="*/ 0 h 453"/>
              <a:gd name="T16" fmla="*/ 150 w 461"/>
              <a:gd name="T17" fmla="*/ 408 h 453"/>
              <a:gd name="T18" fmla="*/ 150 w 461"/>
              <a:gd name="T19" fmla="*/ 408 h 453"/>
              <a:gd name="T20" fmla="*/ 53 w 461"/>
              <a:gd name="T21" fmla="*/ 302 h 453"/>
              <a:gd name="T22" fmla="*/ 106 w 461"/>
              <a:gd name="T23" fmla="*/ 212 h 453"/>
              <a:gd name="T24" fmla="*/ 239 w 461"/>
              <a:gd name="T25" fmla="*/ 355 h 453"/>
              <a:gd name="T26" fmla="*/ 150 w 461"/>
              <a:gd name="T27" fmla="*/ 408 h 453"/>
              <a:gd name="T28" fmla="*/ 150 w 461"/>
              <a:gd name="T29" fmla="*/ 204 h 453"/>
              <a:gd name="T30" fmla="*/ 150 w 461"/>
              <a:gd name="T31" fmla="*/ 204 h 453"/>
              <a:gd name="T32" fmla="*/ 256 w 461"/>
              <a:gd name="T33" fmla="*/ 302 h 453"/>
              <a:gd name="T34" fmla="*/ 150 w 461"/>
              <a:gd name="T35" fmla="*/ 204 h 453"/>
              <a:gd name="T36" fmla="*/ 301 w 461"/>
              <a:gd name="T37" fmla="*/ 302 h 453"/>
              <a:gd name="T38" fmla="*/ 301 w 461"/>
              <a:gd name="T39" fmla="*/ 302 h 453"/>
              <a:gd name="T40" fmla="*/ 150 w 461"/>
              <a:gd name="T41" fmla="*/ 151 h 453"/>
              <a:gd name="T42" fmla="*/ 275 w 461"/>
              <a:gd name="T43" fmla="*/ 53 h 453"/>
              <a:gd name="T44" fmla="*/ 407 w 461"/>
              <a:gd name="T45" fmla="*/ 177 h 453"/>
              <a:gd name="T46" fmla="*/ 301 w 461"/>
              <a:gd name="T47" fmla="*/ 302 h 453"/>
              <a:gd name="T48" fmla="*/ 53 w 461"/>
              <a:gd name="T49" fmla="*/ 106 h 453"/>
              <a:gd name="T50" fmla="*/ 53 w 461"/>
              <a:gd name="T51" fmla="*/ 106 h 453"/>
              <a:gd name="T52" fmla="*/ 106 w 461"/>
              <a:gd name="T53" fmla="*/ 53 h 453"/>
              <a:gd name="T54" fmla="*/ 53 w 461"/>
              <a:gd name="T55" fmla="*/ 0 h 453"/>
              <a:gd name="T56" fmla="*/ 0 w 461"/>
              <a:gd name="T57" fmla="*/ 53 h 453"/>
              <a:gd name="T58" fmla="*/ 53 w 461"/>
              <a:gd name="T59" fmla="*/ 106 h 453"/>
              <a:gd name="T60" fmla="*/ 53 w 461"/>
              <a:gd name="T61" fmla="*/ 27 h 453"/>
              <a:gd name="T62" fmla="*/ 53 w 461"/>
              <a:gd name="T63" fmla="*/ 27 h 453"/>
              <a:gd name="T64" fmla="*/ 79 w 461"/>
              <a:gd name="T65" fmla="*/ 53 h 453"/>
              <a:gd name="T66" fmla="*/ 53 w 461"/>
              <a:gd name="T67" fmla="*/ 80 h 453"/>
              <a:gd name="T68" fmla="*/ 26 w 461"/>
              <a:gd name="T69" fmla="*/ 53 h 453"/>
              <a:gd name="T70" fmla="*/ 53 w 461"/>
              <a:gd name="T71" fmla="*/ 2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1" h="453">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5" name="Freeform 45"/>
          <p:cNvSpPr>
            <a:spLocks noChangeArrowheads="1"/>
          </p:cNvSpPr>
          <p:nvPr/>
        </p:nvSpPr>
        <p:spPr bwMode="auto">
          <a:xfrm>
            <a:off x="7588393" y="4347635"/>
            <a:ext cx="681388" cy="673099"/>
          </a:xfrm>
          <a:custGeom>
            <a:avLst/>
            <a:gdLst>
              <a:gd name="T0" fmla="*/ 443 w 470"/>
              <a:gd name="T1" fmla="*/ 143 h 463"/>
              <a:gd name="T2" fmla="*/ 443 w 470"/>
              <a:gd name="T3" fmla="*/ 143 h 463"/>
              <a:gd name="T4" fmla="*/ 239 w 470"/>
              <a:gd name="T5" fmla="*/ 435 h 463"/>
              <a:gd name="T6" fmla="*/ 141 w 470"/>
              <a:gd name="T7" fmla="*/ 391 h 463"/>
              <a:gd name="T8" fmla="*/ 62 w 470"/>
              <a:gd name="T9" fmla="*/ 160 h 463"/>
              <a:gd name="T10" fmla="*/ 18 w 470"/>
              <a:gd name="T11" fmla="*/ 178 h 463"/>
              <a:gd name="T12" fmla="*/ 0 w 470"/>
              <a:gd name="T13" fmla="*/ 151 h 463"/>
              <a:gd name="T14" fmla="*/ 132 w 470"/>
              <a:gd name="T15" fmla="*/ 45 h 463"/>
              <a:gd name="T16" fmla="*/ 203 w 470"/>
              <a:gd name="T17" fmla="*/ 204 h 463"/>
              <a:gd name="T18" fmla="*/ 247 w 470"/>
              <a:gd name="T19" fmla="*/ 293 h 463"/>
              <a:gd name="T20" fmla="*/ 310 w 470"/>
              <a:gd name="T21" fmla="*/ 213 h 463"/>
              <a:gd name="T22" fmla="*/ 256 w 470"/>
              <a:gd name="T23" fmla="*/ 151 h 463"/>
              <a:gd name="T24" fmla="*/ 443 w 470"/>
              <a:gd name="T25" fmla="*/ 143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463">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6" name="Freeform 46"/>
          <p:cNvSpPr>
            <a:spLocks noChangeArrowheads="1"/>
          </p:cNvSpPr>
          <p:nvPr/>
        </p:nvSpPr>
        <p:spPr bwMode="auto">
          <a:xfrm>
            <a:off x="4723170" y="4559303"/>
            <a:ext cx="643299" cy="292099"/>
          </a:xfrm>
          <a:custGeom>
            <a:avLst/>
            <a:gdLst>
              <a:gd name="T0" fmla="*/ 98 w 444"/>
              <a:gd name="T1" fmla="*/ 204 h 205"/>
              <a:gd name="T2" fmla="*/ 98 w 444"/>
              <a:gd name="T3" fmla="*/ 204 h 205"/>
              <a:gd name="T4" fmla="*/ 0 w 444"/>
              <a:gd name="T5" fmla="*/ 97 h 205"/>
              <a:gd name="T6" fmla="*/ 98 w 444"/>
              <a:gd name="T7" fmla="*/ 0 h 205"/>
              <a:gd name="T8" fmla="*/ 195 w 444"/>
              <a:gd name="T9" fmla="*/ 97 h 205"/>
              <a:gd name="T10" fmla="*/ 98 w 444"/>
              <a:gd name="T11" fmla="*/ 204 h 205"/>
              <a:gd name="T12" fmla="*/ 345 w 444"/>
              <a:gd name="T13" fmla="*/ 204 h 205"/>
              <a:gd name="T14" fmla="*/ 345 w 444"/>
              <a:gd name="T15" fmla="*/ 204 h 205"/>
              <a:gd name="T16" fmla="*/ 248 w 444"/>
              <a:gd name="T17" fmla="*/ 97 h 205"/>
              <a:gd name="T18" fmla="*/ 345 w 444"/>
              <a:gd name="T19" fmla="*/ 0 h 205"/>
              <a:gd name="T20" fmla="*/ 443 w 444"/>
              <a:gd name="T21" fmla="*/ 97 h 205"/>
              <a:gd name="T22" fmla="*/ 345 w 444"/>
              <a:gd name="T23" fmla="*/ 20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4" h="205">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7" name="Freeform 47"/>
          <p:cNvSpPr>
            <a:spLocks noChangeArrowheads="1"/>
          </p:cNvSpPr>
          <p:nvPr/>
        </p:nvSpPr>
        <p:spPr bwMode="auto">
          <a:xfrm>
            <a:off x="4723170" y="5820836"/>
            <a:ext cx="139665" cy="630765"/>
          </a:xfrm>
          <a:custGeom>
            <a:avLst/>
            <a:gdLst>
              <a:gd name="T0" fmla="*/ 98 w 99"/>
              <a:gd name="T1" fmla="*/ 44 h 435"/>
              <a:gd name="T2" fmla="*/ 98 w 99"/>
              <a:gd name="T3" fmla="*/ 44 h 435"/>
              <a:gd name="T4" fmla="*/ 45 w 99"/>
              <a:gd name="T5" fmla="*/ 88 h 435"/>
              <a:gd name="T6" fmla="*/ 0 w 99"/>
              <a:gd name="T7" fmla="*/ 44 h 435"/>
              <a:gd name="T8" fmla="*/ 45 w 99"/>
              <a:gd name="T9" fmla="*/ 0 h 435"/>
              <a:gd name="T10" fmla="*/ 98 w 99"/>
              <a:gd name="T11" fmla="*/ 44 h 435"/>
              <a:gd name="T12" fmla="*/ 0 w 99"/>
              <a:gd name="T13" fmla="*/ 434 h 435"/>
              <a:gd name="T14" fmla="*/ 0 w 99"/>
              <a:gd name="T15" fmla="*/ 434 h 435"/>
              <a:gd name="T16" fmla="*/ 0 w 99"/>
              <a:gd name="T17" fmla="*/ 132 h 435"/>
              <a:gd name="T18" fmla="*/ 98 w 99"/>
              <a:gd name="T19" fmla="*/ 132 h 435"/>
              <a:gd name="T20" fmla="*/ 98 w 99"/>
              <a:gd name="T21" fmla="*/ 434 h 435"/>
              <a:gd name="T22" fmla="*/ 0 w 99"/>
              <a:gd name="T23" fmla="*/ 434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435">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8" name="Freeform 48"/>
          <p:cNvSpPr>
            <a:spLocks noChangeArrowheads="1"/>
          </p:cNvSpPr>
          <p:nvPr/>
        </p:nvSpPr>
        <p:spPr bwMode="auto">
          <a:xfrm>
            <a:off x="4939015" y="6007102"/>
            <a:ext cx="418990" cy="452965"/>
          </a:xfrm>
          <a:custGeom>
            <a:avLst/>
            <a:gdLst>
              <a:gd name="T0" fmla="*/ 0 w 293"/>
              <a:gd name="T1" fmla="*/ 106 h 311"/>
              <a:gd name="T2" fmla="*/ 0 w 293"/>
              <a:gd name="T3" fmla="*/ 106 h 311"/>
              <a:gd name="T4" fmla="*/ 0 w 293"/>
              <a:gd name="T5" fmla="*/ 8 h 311"/>
              <a:gd name="T6" fmla="*/ 79 w 293"/>
              <a:gd name="T7" fmla="*/ 8 h 311"/>
              <a:gd name="T8" fmla="*/ 88 w 293"/>
              <a:gd name="T9" fmla="*/ 44 h 311"/>
              <a:gd name="T10" fmla="*/ 88 w 293"/>
              <a:gd name="T11" fmla="*/ 44 h 311"/>
              <a:gd name="T12" fmla="*/ 186 w 293"/>
              <a:gd name="T13" fmla="*/ 0 h 311"/>
              <a:gd name="T14" fmla="*/ 292 w 293"/>
              <a:gd name="T15" fmla="*/ 132 h 311"/>
              <a:gd name="T16" fmla="*/ 292 w 293"/>
              <a:gd name="T17" fmla="*/ 310 h 311"/>
              <a:gd name="T18" fmla="*/ 194 w 293"/>
              <a:gd name="T19" fmla="*/ 310 h 311"/>
              <a:gd name="T20" fmla="*/ 194 w 293"/>
              <a:gd name="T21" fmla="*/ 141 h 311"/>
              <a:gd name="T22" fmla="*/ 150 w 293"/>
              <a:gd name="T23" fmla="*/ 79 h 311"/>
              <a:gd name="T24" fmla="*/ 97 w 293"/>
              <a:gd name="T25" fmla="*/ 115 h 311"/>
              <a:gd name="T26" fmla="*/ 97 w 293"/>
              <a:gd name="T27" fmla="*/ 132 h 311"/>
              <a:gd name="T28" fmla="*/ 97 w 293"/>
              <a:gd name="T29" fmla="*/ 310 h 311"/>
              <a:gd name="T30" fmla="*/ 0 w 293"/>
              <a:gd name="T31" fmla="*/ 310 h 311"/>
              <a:gd name="T32" fmla="*/ 0 w 293"/>
              <a:gd name="T33" fmla="*/ 10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 h="311">
                <a:moveTo>
                  <a:pt x="0" y="106"/>
                </a:moveTo>
                <a:lnTo>
                  <a:pt x="0" y="106"/>
                </a:lnTo>
                <a:cubicBezTo>
                  <a:pt x="0" y="62"/>
                  <a:pt x="0" y="35"/>
                  <a:pt x="0" y="8"/>
                </a:cubicBezTo>
                <a:cubicBezTo>
                  <a:pt x="79" y="8"/>
                  <a:pt x="79" y="8"/>
                  <a:pt x="79" y="8"/>
                </a:cubicBezTo>
                <a:cubicBezTo>
                  <a:pt x="88" y="44"/>
                  <a:pt x="88" y="44"/>
                  <a:pt x="88" y="44"/>
                </a:cubicBezTo>
                <a:lnTo>
                  <a:pt x="88" y="44"/>
                </a:ln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59" name="Freeform 49"/>
          <p:cNvSpPr>
            <a:spLocks noChangeArrowheads="1"/>
          </p:cNvSpPr>
          <p:nvPr/>
        </p:nvSpPr>
        <p:spPr bwMode="auto">
          <a:xfrm>
            <a:off x="6128270" y="5795436"/>
            <a:ext cx="694086" cy="681565"/>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338 h 471"/>
              <a:gd name="T14" fmla="*/ 177 w 479"/>
              <a:gd name="T15" fmla="*/ 338 h 471"/>
              <a:gd name="T16" fmla="*/ 133 w 479"/>
              <a:gd name="T17" fmla="*/ 338 h 471"/>
              <a:gd name="T18" fmla="*/ 133 w 479"/>
              <a:gd name="T19" fmla="*/ 178 h 471"/>
              <a:gd name="T20" fmla="*/ 177 w 479"/>
              <a:gd name="T21" fmla="*/ 178 h 471"/>
              <a:gd name="T22" fmla="*/ 177 w 479"/>
              <a:gd name="T23" fmla="*/ 338 h 471"/>
              <a:gd name="T24" fmla="*/ 159 w 479"/>
              <a:gd name="T25" fmla="*/ 160 h 471"/>
              <a:gd name="T26" fmla="*/ 159 w 479"/>
              <a:gd name="T27" fmla="*/ 160 h 471"/>
              <a:gd name="T28" fmla="*/ 133 w 479"/>
              <a:gd name="T29" fmla="*/ 134 h 471"/>
              <a:gd name="T30" fmla="*/ 159 w 479"/>
              <a:gd name="T31" fmla="*/ 107 h 471"/>
              <a:gd name="T32" fmla="*/ 186 w 479"/>
              <a:gd name="T33" fmla="*/ 134 h 471"/>
              <a:gd name="T34" fmla="*/ 159 w 479"/>
              <a:gd name="T35" fmla="*/ 160 h 471"/>
              <a:gd name="T36" fmla="*/ 354 w 479"/>
              <a:gd name="T37" fmla="*/ 338 h 471"/>
              <a:gd name="T38" fmla="*/ 354 w 479"/>
              <a:gd name="T39" fmla="*/ 338 h 471"/>
              <a:gd name="T40" fmla="*/ 310 w 479"/>
              <a:gd name="T41" fmla="*/ 338 h 471"/>
              <a:gd name="T42" fmla="*/ 310 w 479"/>
              <a:gd name="T43" fmla="*/ 249 h 471"/>
              <a:gd name="T44" fmla="*/ 284 w 479"/>
              <a:gd name="T45" fmla="*/ 213 h 471"/>
              <a:gd name="T46" fmla="*/ 256 w 479"/>
              <a:gd name="T47" fmla="*/ 231 h 471"/>
              <a:gd name="T48" fmla="*/ 256 w 479"/>
              <a:gd name="T49" fmla="*/ 240 h 471"/>
              <a:gd name="T50" fmla="*/ 256 w 479"/>
              <a:gd name="T51" fmla="*/ 338 h 471"/>
              <a:gd name="T52" fmla="*/ 212 w 479"/>
              <a:gd name="T53" fmla="*/ 338 h 471"/>
              <a:gd name="T54" fmla="*/ 212 w 479"/>
              <a:gd name="T55" fmla="*/ 231 h 471"/>
              <a:gd name="T56" fmla="*/ 203 w 479"/>
              <a:gd name="T57" fmla="*/ 178 h 471"/>
              <a:gd name="T58" fmla="*/ 247 w 479"/>
              <a:gd name="T59" fmla="*/ 178 h 471"/>
              <a:gd name="T60" fmla="*/ 247 w 479"/>
              <a:gd name="T61" fmla="*/ 196 h 471"/>
              <a:gd name="T62" fmla="*/ 256 w 479"/>
              <a:gd name="T63" fmla="*/ 196 h 471"/>
              <a:gd name="T64" fmla="*/ 300 w 479"/>
              <a:gd name="T65" fmla="*/ 178 h 471"/>
              <a:gd name="T66" fmla="*/ 354 w 479"/>
              <a:gd name="T67" fmla="*/ 240 h 471"/>
              <a:gd name="T68" fmla="*/ 354 w 479"/>
              <a:gd name="T69"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9" h="471">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0" name="Freeform 50"/>
          <p:cNvSpPr>
            <a:spLocks noChangeArrowheads="1"/>
          </p:cNvSpPr>
          <p:nvPr/>
        </p:nvSpPr>
        <p:spPr bwMode="auto">
          <a:xfrm>
            <a:off x="3263051" y="7243235"/>
            <a:ext cx="694086" cy="656165"/>
          </a:xfrm>
          <a:custGeom>
            <a:avLst/>
            <a:gdLst>
              <a:gd name="T0" fmla="*/ 142 w 480"/>
              <a:gd name="T1" fmla="*/ 0 h 453"/>
              <a:gd name="T2" fmla="*/ 142 w 480"/>
              <a:gd name="T3" fmla="*/ 0 h 453"/>
              <a:gd name="T4" fmla="*/ 0 w 480"/>
              <a:gd name="T5" fmla="*/ 89 h 453"/>
              <a:gd name="T6" fmla="*/ 98 w 480"/>
              <a:gd name="T7" fmla="*/ 168 h 453"/>
              <a:gd name="T8" fmla="*/ 239 w 480"/>
              <a:gd name="T9" fmla="*/ 80 h 453"/>
              <a:gd name="T10" fmla="*/ 142 w 480"/>
              <a:gd name="T11" fmla="*/ 0 h 453"/>
              <a:gd name="T12" fmla="*/ 327 w 480"/>
              <a:gd name="T13" fmla="*/ 372 h 453"/>
              <a:gd name="T14" fmla="*/ 327 w 480"/>
              <a:gd name="T15" fmla="*/ 372 h 453"/>
              <a:gd name="T16" fmla="*/ 319 w 480"/>
              <a:gd name="T17" fmla="*/ 372 h 453"/>
              <a:gd name="T18" fmla="*/ 239 w 480"/>
              <a:gd name="T19" fmla="*/ 310 h 453"/>
              <a:gd name="T20" fmla="*/ 159 w 480"/>
              <a:gd name="T21" fmla="*/ 372 h 453"/>
              <a:gd name="T22" fmla="*/ 151 w 480"/>
              <a:gd name="T23" fmla="*/ 372 h 453"/>
              <a:gd name="T24" fmla="*/ 151 w 480"/>
              <a:gd name="T25" fmla="*/ 372 h 453"/>
              <a:gd name="T26" fmla="*/ 88 w 480"/>
              <a:gd name="T27" fmla="*/ 337 h 453"/>
              <a:gd name="T28" fmla="*/ 88 w 480"/>
              <a:gd name="T29" fmla="*/ 355 h 453"/>
              <a:gd name="T30" fmla="*/ 239 w 480"/>
              <a:gd name="T31" fmla="*/ 452 h 453"/>
              <a:gd name="T32" fmla="*/ 389 w 480"/>
              <a:gd name="T33" fmla="*/ 355 h 453"/>
              <a:gd name="T34" fmla="*/ 389 w 480"/>
              <a:gd name="T35" fmla="*/ 337 h 453"/>
              <a:gd name="T36" fmla="*/ 327 w 480"/>
              <a:gd name="T37" fmla="*/ 372 h 453"/>
              <a:gd name="T38" fmla="*/ 479 w 480"/>
              <a:gd name="T39" fmla="*/ 89 h 453"/>
              <a:gd name="T40" fmla="*/ 479 w 480"/>
              <a:gd name="T41" fmla="*/ 89 h 453"/>
              <a:gd name="T42" fmla="*/ 336 w 480"/>
              <a:gd name="T43" fmla="*/ 0 h 453"/>
              <a:gd name="T44" fmla="*/ 239 w 480"/>
              <a:gd name="T45" fmla="*/ 80 h 453"/>
              <a:gd name="T46" fmla="*/ 380 w 480"/>
              <a:gd name="T47" fmla="*/ 168 h 453"/>
              <a:gd name="T48" fmla="*/ 479 w 480"/>
              <a:gd name="T49" fmla="*/ 89 h 453"/>
              <a:gd name="T50" fmla="*/ 239 w 480"/>
              <a:gd name="T51" fmla="*/ 257 h 453"/>
              <a:gd name="T52" fmla="*/ 239 w 480"/>
              <a:gd name="T53" fmla="*/ 257 h 453"/>
              <a:gd name="T54" fmla="*/ 327 w 480"/>
              <a:gd name="T55" fmla="*/ 328 h 453"/>
              <a:gd name="T56" fmla="*/ 470 w 480"/>
              <a:gd name="T57" fmla="*/ 240 h 453"/>
              <a:gd name="T58" fmla="*/ 380 w 480"/>
              <a:gd name="T59" fmla="*/ 168 h 453"/>
              <a:gd name="T60" fmla="*/ 239 w 480"/>
              <a:gd name="T61" fmla="*/ 257 h 453"/>
              <a:gd name="T62" fmla="*/ 151 w 480"/>
              <a:gd name="T63" fmla="*/ 328 h 453"/>
              <a:gd name="T64" fmla="*/ 151 w 480"/>
              <a:gd name="T65" fmla="*/ 328 h 453"/>
              <a:gd name="T66" fmla="*/ 239 w 480"/>
              <a:gd name="T67" fmla="*/ 257 h 453"/>
              <a:gd name="T68" fmla="*/ 98 w 480"/>
              <a:gd name="T69" fmla="*/ 168 h 453"/>
              <a:gd name="T70" fmla="*/ 8 w 480"/>
              <a:gd name="T71" fmla="*/ 240 h 453"/>
              <a:gd name="T72" fmla="*/ 151 w 480"/>
              <a:gd name="T73" fmla="*/ 32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0" h="453">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lnTo>
                  <a:pt x="151" y="372"/>
                </a:ln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1" name="Freeform 51"/>
          <p:cNvSpPr>
            <a:spLocks noChangeArrowheads="1"/>
          </p:cNvSpPr>
          <p:nvPr/>
        </p:nvSpPr>
        <p:spPr bwMode="auto">
          <a:xfrm>
            <a:off x="20539019" y="4322236"/>
            <a:ext cx="579814" cy="736600"/>
          </a:xfrm>
          <a:custGeom>
            <a:avLst/>
            <a:gdLst>
              <a:gd name="T0" fmla="*/ 160 w 400"/>
              <a:gd name="T1" fmla="*/ 336 h 506"/>
              <a:gd name="T2" fmla="*/ 160 w 400"/>
              <a:gd name="T3" fmla="*/ 336 h 506"/>
              <a:gd name="T4" fmla="*/ 89 w 400"/>
              <a:gd name="T5" fmla="*/ 505 h 506"/>
              <a:gd name="T6" fmla="*/ 124 w 400"/>
              <a:gd name="T7" fmla="*/ 248 h 506"/>
              <a:gd name="T8" fmla="*/ 186 w 400"/>
              <a:gd name="T9" fmla="*/ 124 h 506"/>
              <a:gd name="T10" fmla="*/ 213 w 400"/>
              <a:gd name="T11" fmla="*/ 319 h 506"/>
              <a:gd name="T12" fmla="*/ 293 w 400"/>
              <a:gd name="T13" fmla="*/ 97 h 506"/>
              <a:gd name="T14" fmla="*/ 62 w 400"/>
              <a:gd name="T15" fmla="*/ 213 h 506"/>
              <a:gd name="T16" fmla="*/ 71 w 400"/>
              <a:gd name="T17" fmla="*/ 301 h 506"/>
              <a:gd name="T18" fmla="*/ 0 w 400"/>
              <a:gd name="T19" fmla="*/ 186 h 506"/>
              <a:gd name="T20" fmla="*/ 168 w 400"/>
              <a:gd name="T21" fmla="*/ 17 h 506"/>
              <a:gd name="T22" fmla="*/ 390 w 400"/>
              <a:gd name="T23" fmla="*/ 151 h 506"/>
              <a:gd name="T24" fmla="*/ 231 w 400"/>
              <a:gd name="T25" fmla="*/ 372 h 506"/>
              <a:gd name="T26" fmla="*/ 160 w 400"/>
              <a:gd name="T27" fmla="*/ 33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0" h="506">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2" name="Freeform 52"/>
          <p:cNvSpPr>
            <a:spLocks noChangeArrowheads="1"/>
          </p:cNvSpPr>
          <p:nvPr/>
        </p:nvSpPr>
        <p:spPr bwMode="auto">
          <a:xfrm>
            <a:off x="21910261" y="4360335"/>
            <a:ext cx="694086"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3" name="Freeform 53"/>
          <p:cNvSpPr>
            <a:spLocks noChangeArrowheads="1"/>
          </p:cNvSpPr>
          <p:nvPr/>
        </p:nvSpPr>
        <p:spPr bwMode="auto">
          <a:xfrm>
            <a:off x="10445147" y="7243235"/>
            <a:ext cx="668692" cy="656165"/>
          </a:xfrm>
          <a:custGeom>
            <a:avLst/>
            <a:gdLst>
              <a:gd name="T0" fmla="*/ 195 w 462"/>
              <a:gd name="T1" fmla="*/ 0 h 453"/>
              <a:gd name="T2" fmla="*/ 195 w 462"/>
              <a:gd name="T3" fmla="*/ 0 h 453"/>
              <a:gd name="T4" fmla="*/ 0 w 462"/>
              <a:gd name="T5" fmla="*/ 222 h 453"/>
              <a:gd name="T6" fmla="*/ 53 w 462"/>
              <a:gd name="T7" fmla="*/ 372 h 453"/>
              <a:gd name="T8" fmla="*/ 195 w 462"/>
              <a:gd name="T9" fmla="*/ 142 h 453"/>
              <a:gd name="T10" fmla="*/ 195 w 462"/>
              <a:gd name="T11" fmla="*/ 0 h 453"/>
              <a:gd name="T12" fmla="*/ 230 w 462"/>
              <a:gd name="T13" fmla="*/ 284 h 453"/>
              <a:gd name="T14" fmla="*/ 230 w 462"/>
              <a:gd name="T15" fmla="*/ 284 h 453"/>
              <a:gd name="T16" fmla="*/ 124 w 462"/>
              <a:gd name="T17" fmla="*/ 425 h 453"/>
              <a:gd name="T18" fmla="*/ 230 w 462"/>
              <a:gd name="T19" fmla="*/ 452 h 453"/>
              <a:gd name="T20" fmla="*/ 336 w 462"/>
              <a:gd name="T21" fmla="*/ 425 h 453"/>
              <a:gd name="T22" fmla="*/ 230 w 462"/>
              <a:gd name="T23" fmla="*/ 284 h 453"/>
              <a:gd name="T24" fmla="*/ 265 w 462"/>
              <a:gd name="T25" fmla="*/ 142 h 453"/>
              <a:gd name="T26" fmla="*/ 265 w 462"/>
              <a:gd name="T27" fmla="*/ 142 h 453"/>
              <a:gd name="T28" fmla="*/ 408 w 462"/>
              <a:gd name="T29" fmla="*/ 372 h 453"/>
              <a:gd name="T30" fmla="*/ 461 w 462"/>
              <a:gd name="T31" fmla="*/ 222 h 453"/>
              <a:gd name="T32" fmla="*/ 265 w 462"/>
              <a:gd name="T33" fmla="*/ 0 h 453"/>
              <a:gd name="T34" fmla="*/ 265 w 462"/>
              <a:gd name="T35" fmla="*/ 14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2" h="453">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66" name="Freeform 54"/>
          <p:cNvSpPr>
            <a:spLocks noChangeArrowheads="1"/>
          </p:cNvSpPr>
          <p:nvPr/>
        </p:nvSpPr>
        <p:spPr bwMode="auto">
          <a:xfrm>
            <a:off x="16184051" y="5858935"/>
            <a:ext cx="694086" cy="554568"/>
          </a:xfrm>
          <a:custGeom>
            <a:avLst/>
            <a:gdLst>
              <a:gd name="T0" fmla="*/ 381 w 480"/>
              <a:gd name="T1" fmla="*/ 168 h 382"/>
              <a:gd name="T2" fmla="*/ 381 w 480"/>
              <a:gd name="T3" fmla="*/ 168 h 382"/>
              <a:gd name="T4" fmla="*/ 453 w 480"/>
              <a:gd name="T5" fmla="*/ 80 h 382"/>
              <a:gd name="T6" fmla="*/ 302 w 480"/>
              <a:gd name="T7" fmla="*/ 27 h 382"/>
              <a:gd name="T8" fmla="*/ 284 w 480"/>
              <a:gd name="T9" fmla="*/ 18 h 382"/>
              <a:gd name="T10" fmla="*/ 284 w 480"/>
              <a:gd name="T11" fmla="*/ 160 h 382"/>
              <a:gd name="T12" fmla="*/ 222 w 480"/>
              <a:gd name="T13" fmla="*/ 266 h 382"/>
              <a:gd name="T14" fmla="*/ 106 w 480"/>
              <a:gd name="T15" fmla="*/ 230 h 382"/>
              <a:gd name="T16" fmla="*/ 160 w 480"/>
              <a:gd name="T17" fmla="*/ 115 h 382"/>
              <a:gd name="T18" fmla="*/ 240 w 480"/>
              <a:gd name="T19" fmla="*/ 115 h 382"/>
              <a:gd name="T20" fmla="*/ 240 w 480"/>
              <a:gd name="T21" fmla="*/ 0 h 382"/>
              <a:gd name="T22" fmla="*/ 196 w 480"/>
              <a:gd name="T23" fmla="*/ 0 h 382"/>
              <a:gd name="T24" fmla="*/ 0 w 480"/>
              <a:gd name="T25" fmla="*/ 186 h 382"/>
              <a:gd name="T26" fmla="*/ 196 w 480"/>
              <a:gd name="T27" fmla="*/ 381 h 382"/>
              <a:gd name="T28" fmla="*/ 381 w 480"/>
              <a:gd name="T29" fmla="*/ 186 h 382"/>
              <a:gd name="T30" fmla="*/ 381 w 480"/>
              <a:gd name="T31" fmla="*/ 16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0" h="382">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6" name="Freeform 55"/>
          <p:cNvSpPr>
            <a:spLocks noChangeArrowheads="1"/>
          </p:cNvSpPr>
          <p:nvPr/>
        </p:nvSpPr>
        <p:spPr bwMode="auto">
          <a:xfrm>
            <a:off x="17606080" y="5795436"/>
            <a:ext cx="694086"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28 w 480"/>
              <a:gd name="T13" fmla="*/ 222 h 471"/>
              <a:gd name="T14" fmla="*/ 328 w 480"/>
              <a:gd name="T15" fmla="*/ 222 h 471"/>
              <a:gd name="T16" fmla="*/ 328 w 480"/>
              <a:gd name="T17" fmla="*/ 231 h 471"/>
              <a:gd name="T18" fmla="*/ 230 w 480"/>
              <a:gd name="T19" fmla="*/ 328 h 471"/>
              <a:gd name="T20" fmla="*/ 133 w 480"/>
              <a:gd name="T21" fmla="*/ 231 h 471"/>
              <a:gd name="T22" fmla="*/ 230 w 480"/>
              <a:gd name="T23" fmla="*/ 134 h 471"/>
              <a:gd name="T24" fmla="*/ 248 w 480"/>
              <a:gd name="T25" fmla="*/ 143 h 471"/>
              <a:gd name="T26" fmla="*/ 248 w 480"/>
              <a:gd name="T27" fmla="*/ 196 h 471"/>
              <a:gd name="T28" fmla="*/ 213 w 480"/>
              <a:gd name="T29" fmla="*/ 196 h 471"/>
              <a:gd name="T30" fmla="*/ 186 w 480"/>
              <a:gd name="T31" fmla="*/ 258 h 471"/>
              <a:gd name="T32" fmla="*/ 248 w 480"/>
              <a:gd name="T33" fmla="*/ 275 h 471"/>
              <a:gd name="T34" fmla="*/ 275 w 480"/>
              <a:gd name="T35" fmla="*/ 222 h 471"/>
              <a:gd name="T36" fmla="*/ 275 w 480"/>
              <a:gd name="T37" fmla="*/ 151 h 471"/>
              <a:gd name="T38" fmla="*/ 283 w 480"/>
              <a:gd name="T39" fmla="*/ 151 h 471"/>
              <a:gd name="T40" fmla="*/ 354 w 480"/>
              <a:gd name="T41" fmla="*/ 178 h 471"/>
              <a:gd name="T42" fmla="*/ 328 w 480"/>
              <a:gd name="T43" fmla="*/ 22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7" name="Freeform 56"/>
          <p:cNvSpPr>
            <a:spLocks noChangeArrowheads="1"/>
          </p:cNvSpPr>
          <p:nvPr/>
        </p:nvSpPr>
        <p:spPr bwMode="auto">
          <a:xfrm>
            <a:off x="4773957" y="7243235"/>
            <a:ext cx="592512" cy="656165"/>
          </a:xfrm>
          <a:custGeom>
            <a:avLst/>
            <a:gdLst>
              <a:gd name="T0" fmla="*/ 364 w 409"/>
              <a:gd name="T1" fmla="*/ 80 h 453"/>
              <a:gd name="T2" fmla="*/ 364 w 409"/>
              <a:gd name="T3" fmla="*/ 80 h 453"/>
              <a:gd name="T4" fmla="*/ 329 w 409"/>
              <a:gd name="T5" fmla="*/ 53 h 453"/>
              <a:gd name="T6" fmla="*/ 222 w 409"/>
              <a:gd name="T7" fmla="*/ 45 h 453"/>
              <a:gd name="T8" fmla="*/ 204 w 409"/>
              <a:gd name="T9" fmla="*/ 9 h 453"/>
              <a:gd name="T10" fmla="*/ 142 w 409"/>
              <a:gd name="T11" fmla="*/ 0 h 453"/>
              <a:gd name="T12" fmla="*/ 124 w 409"/>
              <a:gd name="T13" fmla="*/ 45 h 453"/>
              <a:gd name="T14" fmla="*/ 124 w 409"/>
              <a:gd name="T15" fmla="*/ 98 h 453"/>
              <a:gd name="T16" fmla="*/ 80 w 409"/>
              <a:gd name="T17" fmla="*/ 133 h 453"/>
              <a:gd name="T18" fmla="*/ 27 w 409"/>
              <a:gd name="T19" fmla="*/ 133 h 453"/>
              <a:gd name="T20" fmla="*/ 0 w 409"/>
              <a:gd name="T21" fmla="*/ 151 h 453"/>
              <a:gd name="T22" fmla="*/ 45 w 409"/>
              <a:gd name="T23" fmla="*/ 302 h 453"/>
              <a:gd name="T24" fmla="*/ 169 w 409"/>
              <a:gd name="T25" fmla="*/ 319 h 453"/>
              <a:gd name="T26" fmla="*/ 186 w 409"/>
              <a:gd name="T27" fmla="*/ 266 h 453"/>
              <a:gd name="T28" fmla="*/ 231 w 409"/>
              <a:gd name="T29" fmla="*/ 310 h 453"/>
              <a:gd name="T30" fmla="*/ 302 w 409"/>
              <a:gd name="T31" fmla="*/ 337 h 453"/>
              <a:gd name="T32" fmla="*/ 293 w 409"/>
              <a:gd name="T33" fmla="*/ 399 h 453"/>
              <a:gd name="T34" fmla="*/ 248 w 409"/>
              <a:gd name="T35" fmla="*/ 408 h 453"/>
              <a:gd name="T36" fmla="*/ 239 w 409"/>
              <a:gd name="T37" fmla="*/ 372 h 453"/>
              <a:gd name="T38" fmla="*/ 257 w 409"/>
              <a:gd name="T39" fmla="*/ 372 h 453"/>
              <a:gd name="T40" fmla="*/ 257 w 409"/>
              <a:gd name="T41" fmla="*/ 337 h 453"/>
              <a:gd name="T42" fmla="*/ 186 w 409"/>
              <a:gd name="T43" fmla="*/ 372 h 453"/>
              <a:gd name="T44" fmla="*/ 195 w 409"/>
              <a:gd name="T45" fmla="*/ 434 h 453"/>
              <a:gd name="T46" fmla="*/ 293 w 409"/>
              <a:gd name="T47" fmla="*/ 452 h 453"/>
              <a:gd name="T48" fmla="*/ 364 w 409"/>
              <a:gd name="T49" fmla="*/ 80 h 453"/>
              <a:gd name="T50" fmla="*/ 319 w 409"/>
              <a:gd name="T51" fmla="*/ 231 h 453"/>
              <a:gd name="T52" fmla="*/ 319 w 409"/>
              <a:gd name="T53" fmla="*/ 231 h 453"/>
              <a:gd name="T54" fmla="*/ 284 w 409"/>
              <a:gd name="T55" fmla="*/ 222 h 453"/>
              <a:gd name="T56" fmla="*/ 248 w 409"/>
              <a:gd name="T57" fmla="*/ 231 h 453"/>
              <a:gd name="T58" fmla="*/ 284 w 409"/>
              <a:gd name="T59" fmla="*/ 177 h 453"/>
              <a:gd name="T60" fmla="*/ 319 w 409"/>
              <a:gd name="T61" fmla="*/ 231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453">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8" name="Freeform 57"/>
          <p:cNvSpPr>
            <a:spLocks noChangeArrowheads="1"/>
          </p:cNvSpPr>
          <p:nvPr/>
        </p:nvSpPr>
        <p:spPr bwMode="auto">
          <a:xfrm>
            <a:off x="4773958" y="7255935"/>
            <a:ext cx="114272" cy="114301"/>
          </a:xfrm>
          <a:custGeom>
            <a:avLst/>
            <a:gdLst>
              <a:gd name="T0" fmla="*/ 80 w 81"/>
              <a:gd name="T1" fmla="*/ 71 h 81"/>
              <a:gd name="T2" fmla="*/ 80 w 81"/>
              <a:gd name="T3" fmla="*/ 71 h 81"/>
              <a:gd name="T4" fmla="*/ 80 w 81"/>
              <a:gd name="T5" fmla="*/ 0 h 81"/>
              <a:gd name="T6" fmla="*/ 0 w 81"/>
              <a:gd name="T7" fmla="*/ 80 h 81"/>
              <a:gd name="T8" fmla="*/ 71 w 81"/>
              <a:gd name="T9" fmla="*/ 80 h 81"/>
              <a:gd name="T10" fmla="*/ 80 w 81"/>
              <a:gd name="T11" fmla="*/ 71 h 81"/>
            </a:gdLst>
            <a:ahLst/>
            <a:cxnLst>
              <a:cxn ang="0">
                <a:pos x="T0" y="T1"/>
              </a:cxn>
              <a:cxn ang="0">
                <a:pos x="T2" y="T3"/>
              </a:cxn>
              <a:cxn ang="0">
                <a:pos x="T4" y="T5"/>
              </a:cxn>
              <a:cxn ang="0">
                <a:pos x="T6" y="T7"/>
              </a:cxn>
              <a:cxn ang="0">
                <a:pos x="T8" y="T9"/>
              </a:cxn>
              <a:cxn ang="0">
                <a:pos x="T10" y="T11"/>
              </a:cxn>
            </a:cxnLst>
            <a:rect l="0" t="0" r="r" b="b"/>
            <a:pathLst>
              <a:path w="81" h="81">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79" name="Freeform 58"/>
          <p:cNvSpPr>
            <a:spLocks noChangeArrowheads="1"/>
          </p:cNvSpPr>
          <p:nvPr/>
        </p:nvSpPr>
        <p:spPr bwMode="auto">
          <a:xfrm>
            <a:off x="8997723" y="4360335"/>
            <a:ext cx="694086" cy="685800"/>
          </a:xfrm>
          <a:custGeom>
            <a:avLst/>
            <a:gdLst>
              <a:gd name="T0" fmla="*/ 240 w 480"/>
              <a:gd name="T1" fmla="*/ 0 h 471"/>
              <a:gd name="T2" fmla="*/ 240 w 480"/>
              <a:gd name="T3" fmla="*/ 0 h 471"/>
              <a:gd name="T4" fmla="*/ 0 w 480"/>
              <a:gd name="T5" fmla="*/ 231 h 471"/>
              <a:gd name="T6" fmla="*/ 240 w 480"/>
              <a:gd name="T7" fmla="*/ 470 h 471"/>
              <a:gd name="T8" fmla="*/ 479 w 480"/>
              <a:gd name="T9" fmla="*/ 231 h 471"/>
              <a:gd name="T10" fmla="*/ 240 w 480"/>
              <a:gd name="T11" fmla="*/ 0 h 471"/>
              <a:gd name="T12" fmla="*/ 346 w 480"/>
              <a:gd name="T13" fmla="*/ 187 h 471"/>
              <a:gd name="T14" fmla="*/ 346 w 480"/>
              <a:gd name="T15" fmla="*/ 187 h 471"/>
              <a:gd name="T16" fmla="*/ 249 w 480"/>
              <a:gd name="T17" fmla="*/ 338 h 471"/>
              <a:gd name="T18" fmla="*/ 195 w 480"/>
              <a:gd name="T19" fmla="*/ 319 h 471"/>
              <a:gd name="T20" fmla="*/ 160 w 480"/>
              <a:gd name="T21" fmla="*/ 195 h 471"/>
              <a:gd name="T22" fmla="*/ 134 w 480"/>
              <a:gd name="T23" fmla="*/ 204 h 471"/>
              <a:gd name="T24" fmla="*/ 124 w 480"/>
              <a:gd name="T25" fmla="*/ 195 h 471"/>
              <a:gd name="T26" fmla="*/ 195 w 480"/>
              <a:gd name="T27" fmla="*/ 142 h 471"/>
              <a:gd name="T28" fmla="*/ 231 w 480"/>
              <a:gd name="T29" fmla="*/ 222 h 471"/>
              <a:gd name="T30" fmla="*/ 249 w 480"/>
              <a:gd name="T31" fmla="*/ 266 h 471"/>
              <a:gd name="T32" fmla="*/ 284 w 480"/>
              <a:gd name="T33" fmla="*/ 222 h 471"/>
              <a:gd name="T34" fmla="*/ 258 w 480"/>
              <a:gd name="T35" fmla="*/ 195 h 471"/>
              <a:gd name="T36" fmla="*/ 346 w 480"/>
              <a:gd name="T37" fmla="*/ 187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0" h="471">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0" name="Freeform 59"/>
          <p:cNvSpPr>
            <a:spLocks noChangeArrowheads="1"/>
          </p:cNvSpPr>
          <p:nvPr/>
        </p:nvSpPr>
        <p:spPr bwMode="auto">
          <a:xfrm>
            <a:off x="6128270" y="4360335"/>
            <a:ext cx="694086" cy="685800"/>
          </a:xfrm>
          <a:custGeom>
            <a:avLst/>
            <a:gdLst>
              <a:gd name="T0" fmla="*/ 239 w 479"/>
              <a:gd name="T1" fmla="*/ 0 h 471"/>
              <a:gd name="T2" fmla="*/ 239 w 479"/>
              <a:gd name="T3" fmla="*/ 0 h 471"/>
              <a:gd name="T4" fmla="*/ 0 w 479"/>
              <a:gd name="T5" fmla="*/ 231 h 471"/>
              <a:gd name="T6" fmla="*/ 239 w 479"/>
              <a:gd name="T7" fmla="*/ 470 h 471"/>
              <a:gd name="T8" fmla="*/ 478 w 479"/>
              <a:gd name="T9" fmla="*/ 231 h 471"/>
              <a:gd name="T10" fmla="*/ 239 w 479"/>
              <a:gd name="T11" fmla="*/ 0 h 471"/>
              <a:gd name="T12" fmla="*/ 177 w 479"/>
              <a:gd name="T13" fmla="*/ 284 h 471"/>
              <a:gd name="T14" fmla="*/ 177 w 479"/>
              <a:gd name="T15" fmla="*/ 284 h 471"/>
              <a:gd name="T16" fmla="*/ 124 w 479"/>
              <a:gd name="T17" fmla="*/ 231 h 471"/>
              <a:gd name="T18" fmla="*/ 177 w 479"/>
              <a:gd name="T19" fmla="*/ 187 h 471"/>
              <a:gd name="T20" fmla="*/ 221 w 479"/>
              <a:gd name="T21" fmla="*/ 231 h 471"/>
              <a:gd name="T22" fmla="*/ 177 w 479"/>
              <a:gd name="T23" fmla="*/ 284 h 471"/>
              <a:gd name="T24" fmla="*/ 300 w 479"/>
              <a:gd name="T25" fmla="*/ 284 h 471"/>
              <a:gd name="T26" fmla="*/ 300 w 479"/>
              <a:gd name="T27" fmla="*/ 284 h 471"/>
              <a:gd name="T28" fmla="*/ 256 w 479"/>
              <a:gd name="T29" fmla="*/ 231 h 471"/>
              <a:gd name="T30" fmla="*/ 300 w 479"/>
              <a:gd name="T31" fmla="*/ 187 h 471"/>
              <a:gd name="T32" fmla="*/ 354 w 479"/>
              <a:gd name="T33" fmla="*/ 231 h 471"/>
              <a:gd name="T34" fmla="*/ 300 w 479"/>
              <a:gd name="T35" fmla="*/ 28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9" h="471">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1" name="Freeform 60"/>
          <p:cNvSpPr>
            <a:spLocks noChangeArrowheads="1"/>
          </p:cNvSpPr>
          <p:nvPr/>
        </p:nvSpPr>
        <p:spPr bwMode="auto">
          <a:xfrm>
            <a:off x="6191756" y="7281335"/>
            <a:ext cx="567119" cy="571501"/>
          </a:xfrm>
          <a:custGeom>
            <a:avLst/>
            <a:gdLst>
              <a:gd name="T0" fmla="*/ 89 w 391"/>
              <a:gd name="T1" fmla="*/ 160 h 399"/>
              <a:gd name="T2" fmla="*/ 89 w 391"/>
              <a:gd name="T3" fmla="*/ 160 h 399"/>
              <a:gd name="T4" fmla="*/ 133 w 391"/>
              <a:gd name="T5" fmla="*/ 88 h 399"/>
              <a:gd name="T6" fmla="*/ 186 w 391"/>
              <a:gd name="T7" fmla="*/ 88 h 399"/>
              <a:gd name="T8" fmla="*/ 186 w 391"/>
              <a:gd name="T9" fmla="*/ 150 h 399"/>
              <a:gd name="T10" fmla="*/ 186 w 391"/>
              <a:gd name="T11" fmla="*/ 150 h 399"/>
              <a:gd name="T12" fmla="*/ 195 w 391"/>
              <a:gd name="T13" fmla="*/ 160 h 399"/>
              <a:gd name="T14" fmla="*/ 195 w 391"/>
              <a:gd name="T15" fmla="*/ 150 h 399"/>
              <a:gd name="T16" fmla="*/ 354 w 391"/>
              <a:gd name="T17" fmla="*/ 0 h 399"/>
              <a:gd name="T18" fmla="*/ 248 w 391"/>
              <a:gd name="T19" fmla="*/ 0 h 399"/>
              <a:gd name="T20" fmla="*/ 133 w 391"/>
              <a:gd name="T21" fmla="*/ 0 h 399"/>
              <a:gd name="T22" fmla="*/ 0 w 391"/>
              <a:gd name="T23" fmla="*/ 150 h 399"/>
              <a:gd name="T24" fmla="*/ 0 w 391"/>
              <a:gd name="T25" fmla="*/ 354 h 399"/>
              <a:gd name="T26" fmla="*/ 89 w 391"/>
              <a:gd name="T27" fmla="*/ 266 h 399"/>
              <a:gd name="T28" fmla="*/ 89 w 391"/>
              <a:gd name="T29" fmla="*/ 160 h 399"/>
              <a:gd name="T30" fmla="*/ 301 w 391"/>
              <a:gd name="T31" fmla="*/ 132 h 399"/>
              <a:gd name="T32" fmla="*/ 301 w 391"/>
              <a:gd name="T33" fmla="*/ 132 h 399"/>
              <a:gd name="T34" fmla="*/ 301 w 391"/>
              <a:gd name="T35" fmla="*/ 239 h 399"/>
              <a:gd name="T36" fmla="*/ 256 w 391"/>
              <a:gd name="T37" fmla="*/ 310 h 399"/>
              <a:gd name="T38" fmla="*/ 203 w 391"/>
              <a:gd name="T39" fmla="*/ 310 h 399"/>
              <a:gd name="T40" fmla="*/ 203 w 391"/>
              <a:gd name="T41" fmla="*/ 248 h 399"/>
              <a:gd name="T42" fmla="*/ 203 w 391"/>
              <a:gd name="T43" fmla="*/ 248 h 399"/>
              <a:gd name="T44" fmla="*/ 195 w 391"/>
              <a:gd name="T45" fmla="*/ 239 h 399"/>
              <a:gd name="T46" fmla="*/ 195 w 391"/>
              <a:gd name="T47" fmla="*/ 239 h 399"/>
              <a:gd name="T48" fmla="*/ 35 w 391"/>
              <a:gd name="T49" fmla="*/ 398 h 399"/>
              <a:gd name="T50" fmla="*/ 142 w 391"/>
              <a:gd name="T51" fmla="*/ 398 h 399"/>
              <a:gd name="T52" fmla="*/ 256 w 391"/>
              <a:gd name="T53" fmla="*/ 398 h 399"/>
              <a:gd name="T54" fmla="*/ 390 w 391"/>
              <a:gd name="T55" fmla="*/ 248 h 399"/>
              <a:gd name="T56" fmla="*/ 390 w 391"/>
              <a:gd name="T57" fmla="*/ 44 h 399"/>
              <a:gd name="T58" fmla="*/ 301 w 391"/>
              <a:gd name="T59" fmla="*/ 1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1" h="399">
                <a:moveTo>
                  <a:pt x="89" y="160"/>
                </a:moveTo>
                <a:lnTo>
                  <a:pt x="89" y="160"/>
                </a:lnTo>
                <a:cubicBezTo>
                  <a:pt x="89" y="124"/>
                  <a:pt x="97" y="97"/>
                  <a:pt x="133" y="88"/>
                </a:cubicBezTo>
                <a:cubicBezTo>
                  <a:pt x="142" y="88"/>
                  <a:pt x="168" y="88"/>
                  <a:pt x="186" y="88"/>
                </a:cubicBezTo>
                <a:cubicBezTo>
                  <a:pt x="186" y="150"/>
                  <a:pt x="186" y="150"/>
                  <a:pt x="186" y="150"/>
                </a:cubicBezTo>
                <a:lnTo>
                  <a:pt x="186" y="150"/>
                </a:ln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lnTo>
                  <a:pt x="203" y="248"/>
                </a:lnTo>
                <a:cubicBezTo>
                  <a:pt x="203" y="239"/>
                  <a:pt x="195" y="239"/>
                  <a:pt x="195" y="239"/>
                </a:cubicBezTo>
                <a:lnTo>
                  <a:pt x="195" y="239"/>
                </a:ln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2" name="Freeform 61"/>
          <p:cNvSpPr>
            <a:spLocks noChangeArrowheads="1"/>
          </p:cNvSpPr>
          <p:nvPr/>
        </p:nvSpPr>
        <p:spPr bwMode="auto">
          <a:xfrm>
            <a:off x="21884867" y="5795436"/>
            <a:ext cx="711015" cy="719667"/>
          </a:xfrm>
          <a:custGeom>
            <a:avLst/>
            <a:gdLst>
              <a:gd name="T0" fmla="*/ 433 w 496"/>
              <a:gd name="T1" fmla="*/ 311 h 498"/>
              <a:gd name="T2" fmla="*/ 433 w 496"/>
              <a:gd name="T3" fmla="*/ 311 h 498"/>
              <a:gd name="T4" fmla="*/ 372 w 496"/>
              <a:gd name="T5" fmla="*/ 320 h 498"/>
              <a:gd name="T6" fmla="*/ 106 w 496"/>
              <a:gd name="T7" fmla="*/ 409 h 498"/>
              <a:gd name="T8" fmla="*/ 123 w 496"/>
              <a:gd name="T9" fmla="*/ 417 h 498"/>
              <a:gd name="T10" fmla="*/ 442 w 496"/>
              <a:gd name="T11" fmla="*/ 364 h 498"/>
              <a:gd name="T12" fmla="*/ 433 w 496"/>
              <a:gd name="T13" fmla="*/ 311 h 498"/>
              <a:gd name="T14" fmla="*/ 132 w 496"/>
              <a:gd name="T15" fmla="*/ 293 h 498"/>
              <a:gd name="T16" fmla="*/ 132 w 496"/>
              <a:gd name="T17" fmla="*/ 293 h 498"/>
              <a:gd name="T18" fmla="*/ 186 w 496"/>
              <a:gd name="T19" fmla="*/ 19 h 498"/>
              <a:gd name="T20" fmla="*/ 159 w 496"/>
              <a:gd name="T21" fmla="*/ 28 h 498"/>
              <a:gd name="T22" fmla="*/ 53 w 496"/>
              <a:gd name="T23" fmla="*/ 328 h 498"/>
              <a:gd name="T24" fmla="*/ 106 w 496"/>
              <a:gd name="T25" fmla="*/ 347 h 498"/>
              <a:gd name="T26" fmla="*/ 132 w 496"/>
              <a:gd name="T27" fmla="*/ 293 h 498"/>
              <a:gd name="T28" fmla="*/ 274 w 496"/>
              <a:gd name="T29" fmla="*/ 9 h 498"/>
              <a:gd name="T30" fmla="*/ 274 w 496"/>
              <a:gd name="T31" fmla="*/ 9 h 498"/>
              <a:gd name="T32" fmla="*/ 239 w 496"/>
              <a:gd name="T33" fmla="*/ 45 h 498"/>
              <a:gd name="T34" fmla="*/ 274 w 496"/>
              <a:gd name="T35" fmla="*/ 90 h 498"/>
              <a:gd name="T36" fmla="*/ 478 w 496"/>
              <a:gd name="T37" fmla="*/ 275 h 498"/>
              <a:gd name="T38" fmla="*/ 487 w 496"/>
              <a:gd name="T39" fmla="*/ 258 h 498"/>
              <a:gd name="T40" fmla="*/ 274 w 496"/>
              <a:gd name="T41" fmla="*/ 9 h 498"/>
              <a:gd name="T42" fmla="*/ 176 w 496"/>
              <a:gd name="T43" fmla="*/ 249 h 498"/>
              <a:gd name="T44" fmla="*/ 176 w 496"/>
              <a:gd name="T45" fmla="*/ 249 h 498"/>
              <a:gd name="T46" fmla="*/ 176 w 496"/>
              <a:gd name="T47" fmla="*/ 284 h 498"/>
              <a:gd name="T48" fmla="*/ 195 w 496"/>
              <a:gd name="T49" fmla="*/ 267 h 498"/>
              <a:gd name="T50" fmla="*/ 203 w 496"/>
              <a:gd name="T51" fmla="*/ 293 h 498"/>
              <a:gd name="T52" fmla="*/ 195 w 496"/>
              <a:gd name="T53" fmla="*/ 303 h 498"/>
              <a:gd name="T54" fmla="*/ 221 w 496"/>
              <a:gd name="T55" fmla="*/ 320 h 498"/>
              <a:gd name="T56" fmla="*/ 257 w 496"/>
              <a:gd name="T57" fmla="*/ 311 h 498"/>
              <a:gd name="T58" fmla="*/ 257 w 496"/>
              <a:gd name="T59" fmla="*/ 311 h 498"/>
              <a:gd name="T60" fmla="*/ 292 w 496"/>
              <a:gd name="T61" fmla="*/ 320 h 498"/>
              <a:gd name="T62" fmla="*/ 319 w 496"/>
              <a:gd name="T63" fmla="*/ 303 h 498"/>
              <a:gd name="T64" fmla="*/ 310 w 496"/>
              <a:gd name="T65" fmla="*/ 293 h 498"/>
              <a:gd name="T66" fmla="*/ 319 w 496"/>
              <a:gd name="T67" fmla="*/ 267 h 498"/>
              <a:gd name="T68" fmla="*/ 336 w 496"/>
              <a:gd name="T69" fmla="*/ 284 h 498"/>
              <a:gd name="T70" fmla="*/ 336 w 496"/>
              <a:gd name="T71" fmla="*/ 249 h 498"/>
              <a:gd name="T72" fmla="*/ 319 w 496"/>
              <a:gd name="T73" fmla="*/ 222 h 498"/>
              <a:gd name="T74" fmla="*/ 319 w 496"/>
              <a:gd name="T75" fmla="*/ 222 h 498"/>
              <a:gd name="T76" fmla="*/ 310 w 496"/>
              <a:gd name="T77" fmla="*/ 213 h 498"/>
              <a:gd name="T78" fmla="*/ 310 w 496"/>
              <a:gd name="T79" fmla="*/ 213 h 498"/>
              <a:gd name="T80" fmla="*/ 310 w 496"/>
              <a:gd name="T81" fmla="*/ 205 h 498"/>
              <a:gd name="T82" fmla="*/ 257 w 496"/>
              <a:gd name="T83" fmla="*/ 151 h 498"/>
              <a:gd name="T84" fmla="*/ 203 w 496"/>
              <a:gd name="T85" fmla="*/ 205 h 498"/>
              <a:gd name="T86" fmla="*/ 203 w 496"/>
              <a:gd name="T87" fmla="*/ 213 h 498"/>
              <a:gd name="T88" fmla="*/ 203 w 496"/>
              <a:gd name="T89" fmla="*/ 213 h 498"/>
              <a:gd name="T90" fmla="*/ 195 w 496"/>
              <a:gd name="T91" fmla="*/ 222 h 498"/>
              <a:gd name="T92" fmla="*/ 195 w 496"/>
              <a:gd name="T93" fmla="*/ 222 h 498"/>
              <a:gd name="T94" fmla="*/ 176 w 496"/>
              <a:gd name="T95" fmla="*/ 24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6" h="498">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lnTo>
                  <a:pt x="257" y="311"/>
                </a:ln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lnTo>
                  <a:pt x="319" y="222"/>
                </a:lnTo>
                <a:cubicBezTo>
                  <a:pt x="319" y="222"/>
                  <a:pt x="319" y="213"/>
                  <a:pt x="310" y="213"/>
                </a:cubicBezTo>
                <a:lnTo>
                  <a:pt x="310" y="213"/>
                </a:lnTo>
                <a:cubicBezTo>
                  <a:pt x="310" y="205"/>
                  <a:pt x="310" y="205"/>
                  <a:pt x="310" y="205"/>
                </a:cubicBezTo>
                <a:cubicBezTo>
                  <a:pt x="310" y="169"/>
                  <a:pt x="292" y="151"/>
                  <a:pt x="257" y="151"/>
                </a:cubicBezTo>
                <a:cubicBezTo>
                  <a:pt x="221" y="151"/>
                  <a:pt x="203" y="169"/>
                  <a:pt x="203" y="205"/>
                </a:cubicBezTo>
                <a:cubicBezTo>
                  <a:pt x="203" y="205"/>
                  <a:pt x="203" y="205"/>
                  <a:pt x="203" y="213"/>
                </a:cubicBezTo>
                <a:lnTo>
                  <a:pt x="203" y="213"/>
                </a:lnTo>
                <a:lnTo>
                  <a:pt x="195" y="222"/>
                </a:lnTo>
                <a:lnTo>
                  <a:pt x="195" y="222"/>
                </a:lnTo>
                <a:cubicBezTo>
                  <a:pt x="195" y="231"/>
                  <a:pt x="186" y="240"/>
                  <a:pt x="176" y="24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3" name="Freeform 62"/>
          <p:cNvSpPr>
            <a:spLocks noChangeArrowheads="1"/>
          </p:cNvSpPr>
          <p:nvPr/>
        </p:nvSpPr>
        <p:spPr bwMode="auto">
          <a:xfrm>
            <a:off x="17580687" y="7205135"/>
            <a:ext cx="744873" cy="706968"/>
          </a:xfrm>
          <a:custGeom>
            <a:avLst/>
            <a:gdLst>
              <a:gd name="T0" fmla="*/ 248 w 515"/>
              <a:gd name="T1" fmla="*/ 434 h 488"/>
              <a:gd name="T2" fmla="*/ 248 w 515"/>
              <a:gd name="T3" fmla="*/ 434 h 488"/>
              <a:gd name="T4" fmla="*/ 266 w 515"/>
              <a:gd name="T5" fmla="*/ 434 h 488"/>
              <a:gd name="T6" fmla="*/ 266 w 515"/>
              <a:gd name="T7" fmla="*/ 487 h 488"/>
              <a:gd name="T8" fmla="*/ 505 w 515"/>
              <a:gd name="T9" fmla="*/ 194 h 488"/>
              <a:gd name="T10" fmla="*/ 231 w 515"/>
              <a:gd name="T11" fmla="*/ 17 h 488"/>
              <a:gd name="T12" fmla="*/ 9 w 515"/>
              <a:gd name="T13" fmla="*/ 257 h 488"/>
              <a:gd name="T14" fmla="*/ 248 w 515"/>
              <a:gd name="T15" fmla="*/ 434 h 488"/>
              <a:gd name="T16" fmla="*/ 399 w 515"/>
              <a:gd name="T17" fmla="*/ 319 h 488"/>
              <a:gd name="T18" fmla="*/ 399 w 515"/>
              <a:gd name="T19" fmla="*/ 319 h 488"/>
              <a:gd name="T20" fmla="*/ 354 w 515"/>
              <a:gd name="T21" fmla="*/ 319 h 488"/>
              <a:gd name="T22" fmla="*/ 354 w 515"/>
              <a:gd name="T23" fmla="*/ 203 h 488"/>
              <a:gd name="T24" fmla="*/ 354 w 515"/>
              <a:gd name="T25" fmla="*/ 185 h 488"/>
              <a:gd name="T26" fmla="*/ 346 w 515"/>
              <a:gd name="T27" fmla="*/ 177 h 488"/>
              <a:gd name="T28" fmla="*/ 337 w 515"/>
              <a:gd name="T29" fmla="*/ 168 h 488"/>
              <a:gd name="T30" fmla="*/ 328 w 515"/>
              <a:gd name="T31" fmla="*/ 168 h 488"/>
              <a:gd name="T32" fmla="*/ 293 w 515"/>
              <a:gd name="T33" fmla="*/ 177 h 488"/>
              <a:gd name="T34" fmla="*/ 284 w 515"/>
              <a:gd name="T35" fmla="*/ 203 h 488"/>
              <a:gd name="T36" fmla="*/ 284 w 515"/>
              <a:gd name="T37" fmla="*/ 319 h 488"/>
              <a:gd name="T38" fmla="*/ 240 w 515"/>
              <a:gd name="T39" fmla="*/ 319 h 488"/>
              <a:gd name="T40" fmla="*/ 240 w 515"/>
              <a:gd name="T41" fmla="*/ 203 h 488"/>
              <a:gd name="T42" fmla="*/ 240 w 515"/>
              <a:gd name="T43" fmla="*/ 185 h 488"/>
              <a:gd name="T44" fmla="*/ 231 w 515"/>
              <a:gd name="T45" fmla="*/ 177 h 488"/>
              <a:gd name="T46" fmla="*/ 222 w 515"/>
              <a:gd name="T47" fmla="*/ 168 h 488"/>
              <a:gd name="T48" fmla="*/ 213 w 515"/>
              <a:gd name="T49" fmla="*/ 168 h 488"/>
              <a:gd name="T50" fmla="*/ 186 w 515"/>
              <a:gd name="T51" fmla="*/ 168 h 488"/>
              <a:gd name="T52" fmla="*/ 178 w 515"/>
              <a:gd name="T53" fmla="*/ 185 h 488"/>
              <a:gd name="T54" fmla="*/ 169 w 515"/>
              <a:gd name="T55" fmla="*/ 194 h 488"/>
              <a:gd name="T56" fmla="*/ 169 w 515"/>
              <a:gd name="T57" fmla="*/ 203 h 488"/>
              <a:gd name="T58" fmla="*/ 169 w 515"/>
              <a:gd name="T59" fmla="*/ 319 h 488"/>
              <a:gd name="T60" fmla="*/ 125 w 515"/>
              <a:gd name="T61" fmla="*/ 319 h 488"/>
              <a:gd name="T62" fmla="*/ 125 w 515"/>
              <a:gd name="T63" fmla="*/ 132 h 488"/>
              <a:gd name="T64" fmla="*/ 169 w 515"/>
              <a:gd name="T65" fmla="*/ 132 h 488"/>
              <a:gd name="T66" fmla="*/ 169 w 515"/>
              <a:gd name="T67" fmla="*/ 150 h 488"/>
              <a:gd name="T68" fmla="*/ 222 w 515"/>
              <a:gd name="T69" fmla="*/ 124 h 488"/>
              <a:gd name="T70" fmla="*/ 257 w 515"/>
              <a:gd name="T71" fmla="*/ 132 h 488"/>
              <a:gd name="T72" fmla="*/ 275 w 515"/>
              <a:gd name="T73" fmla="*/ 150 h 488"/>
              <a:gd name="T74" fmla="*/ 293 w 515"/>
              <a:gd name="T75" fmla="*/ 132 h 488"/>
              <a:gd name="T76" fmla="*/ 328 w 515"/>
              <a:gd name="T77" fmla="*/ 124 h 488"/>
              <a:gd name="T78" fmla="*/ 354 w 515"/>
              <a:gd name="T79" fmla="*/ 132 h 488"/>
              <a:gd name="T80" fmla="*/ 381 w 515"/>
              <a:gd name="T81" fmla="*/ 141 h 488"/>
              <a:gd name="T82" fmla="*/ 390 w 515"/>
              <a:gd name="T83" fmla="*/ 159 h 488"/>
              <a:gd name="T84" fmla="*/ 399 w 515"/>
              <a:gd name="T85" fmla="*/ 185 h 488"/>
              <a:gd name="T86" fmla="*/ 399 w 515"/>
              <a:gd name="T87" fmla="*/ 319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5" h="488">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4" name="Freeform 63"/>
          <p:cNvSpPr>
            <a:spLocks noChangeArrowheads="1"/>
          </p:cNvSpPr>
          <p:nvPr/>
        </p:nvSpPr>
        <p:spPr bwMode="auto">
          <a:xfrm>
            <a:off x="7575695" y="7230533"/>
            <a:ext cx="668692" cy="681568"/>
          </a:xfrm>
          <a:custGeom>
            <a:avLst/>
            <a:gdLst>
              <a:gd name="T0" fmla="*/ 443 w 461"/>
              <a:gd name="T1" fmla="*/ 284 h 471"/>
              <a:gd name="T2" fmla="*/ 443 w 461"/>
              <a:gd name="T3" fmla="*/ 284 h 471"/>
              <a:gd name="T4" fmla="*/ 452 w 461"/>
              <a:gd name="T5" fmla="*/ 240 h 471"/>
              <a:gd name="T6" fmla="*/ 231 w 461"/>
              <a:gd name="T7" fmla="*/ 9 h 471"/>
              <a:gd name="T8" fmla="*/ 194 w 461"/>
              <a:gd name="T9" fmla="*/ 18 h 471"/>
              <a:gd name="T10" fmla="*/ 124 w 461"/>
              <a:gd name="T11" fmla="*/ 0 h 471"/>
              <a:gd name="T12" fmla="*/ 0 w 461"/>
              <a:gd name="T13" fmla="*/ 124 h 471"/>
              <a:gd name="T14" fmla="*/ 18 w 461"/>
              <a:gd name="T15" fmla="*/ 196 h 471"/>
              <a:gd name="T16" fmla="*/ 18 w 461"/>
              <a:gd name="T17" fmla="*/ 240 h 471"/>
              <a:gd name="T18" fmla="*/ 231 w 461"/>
              <a:gd name="T19" fmla="*/ 461 h 471"/>
              <a:gd name="T20" fmla="*/ 275 w 461"/>
              <a:gd name="T21" fmla="*/ 461 h 471"/>
              <a:gd name="T22" fmla="*/ 328 w 461"/>
              <a:gd name="T23" fmla="*/ 470 h 471"/>
              <a:gd name="T24" fmla="*/ 460 w 461"/>
              <a:gd name="T25" fmla="*/ 346 h 471"/>
              <a:gd name="T26" fmla="*/ 443 w 461"/>
              <a:gd name="T27" fmla="*/ 284 h 471"/>
              <a:gd name="T28" fmla="*/ 346 w 461"/>
              <a:gd name="T29" fmla="*/ 346 h 471"/>
              <a:gd name="T30" fmla="*/ 346 w 461"/>
              <a:gd name="T31" fmla="*/ 346 h 471"/>
              <a:gd name="T32" fmla="*/ 301 w 461"/>
              <a:gd name="T33" fmla="*/ 381 h 471"/>
              <a:gd name="T34" fmla="*/ 231 w 461"/>
              <a:gd name="T35" fmla="*/ 390 h 471"/>
              <a:gd name="T36" fmla="*/ 150 w 461"/>
              <a:gd name="T37" fmla="*/ 372 h 471"/>
              <a:gd name="T38" fmla="*/ 115 w 461"/>
              <a:gd name="T39" fmla="*/ 337 h 471"/>
              <a:gd name="T40" fmla="*/ 106 w 461"/>
              <a:gd name="T41" fmla="*/ 302 h 471"/>
              <a:gd name="T42" fmla="*/ 115 w 461"/>
              <a:gd name="T43" fmla="*/ 284 h 471"/>
              <a:gd name="T44" fmla="*/ 133 w 461"/>
              <a:gd name="T45" fmla="*/ 275 h 471"/>
              <a:gd name="T46" fmla="*/ 150 w 461"/>
              <a:gd name="T47" fmla="*/ 275 h 471"/>
              <a:gd name="T48" fmla="*/ 168 w 461"/>
              <a:gd name="T49" fmla="*/ 293 h 471"/>
              <a:gd name="T50" fmla="*/ 177 w 461"/>
              <a:gd name="T51" fmla="*/ 319 h 471"/>
              <a:gd name="T52" fmla="*/ 194 w 461"/>
              <a:gd name="T53" fmla="*/ 337 h 471"/>
              <a:gd name="T54" fmla="*/ 231 w 461"/>
              <a:gd name="T55" fmla="*/ 337 h 471"/>
              <a:gd name="T56" fmla="*/ 275 w 461"/>
              <a:gd name="T57" fmla="*/ 328 h 471"/>
              <a:gd name="T58" fmla="*/ 292 w 461"/>
              <a:gd name="T59" fmla="*/ 302 h 471"/>
              <a:gd name="T60" fmla="*/ 284 w 461"/>
              <a:gd name="T61" fmla="*/ 275 h 471"/>
              <a:gd name="T62" fmla="*/ 256 w 461"/>
              <a:gd name="T63" fmla="*/ 266 h 471"/>
              <a:gd name="T64" fmla="*/ 221 w 461"/>
              <a:gd name="T65" fmla="*/ 257 h 471"/>
              <a:gd name="T66" fmla="*/ 159 w 461"/>
              <a:gd name="T67" fmla="*/ 240 h 471"/>
              <a:gd name="T68" fmla="*/ 124 w 461"/>
              <a:gd name="T69" fmla="*/ 213 h 471"/>
              <a:gd name="T70" fmla="*/ 106 w 461"/>
              <a:gd name="T71" fmla="*/ 168 h 471"/>
              <a:gd name="T72" fmla="*/ 124 w 461"/>
              <a:gd name="T73" fmla="*/ 115 h 471"/>
              <a:gd name="T74" fmla="*/ 168 w 461"/>
              <a:gd name="T75" fmla="*/ 89 h 471"/>
              <a:gd name="T76" fmla="*/ 231 w 461"/>
              <a:gd name="T77" fmla="*/ 80 h 471"/>
              <a:gd name="T78" fmla="*/ 284 w 461"/>
              <a:gd name="T79" fmla="*/ 89 h 471"/>
              <a:gd name="T80" fmla="*/ 319 w 461"/>
              <a:gd name="T81" fmla="*/ 107 h 471"/>
              <a:gd name="T82" fmla="*/ 337 w 461"/>
              <a:gd name="T83" fmla="*/ 133 h 471"/>
              <a:gd name="T84" fmla="*/ 346 w 461"/>
              <a:gd name="T85" fmla="*/ 151 h 471"/>
              <a:gd name="T86" fmla="*/ 337 w 461"/>
              <a:gd name="T87" fmla="*/ 177 h 471"/>
              <a:gd name="T88" fmla="*/ 310 w 461"/>
              <a:gd name="T89" fmla="*/ 186 h 471"/>
              <a:gd name="T90" fmla="*/ 292 w 461"/>
              <a:gd name="T91" fmla="*/ 177 h 471"/>
              <a:gd name="T92" fmla="*/ 284 w 461"/>
              <a:gd name="T93" fmla="*/ 160 h 471"/>
              <a:gd name="T94" fmla="*/ 265 w 461"/>
              <a:gd name="T95" fmla="*/ 133 h 471"/>
              <a:gd name="T96" fmla="*/ 231 w 461"/>
              <a:gd name="T97" fmla="*/ 124 h 471"/>
              <a:gd name="T98" fmla="*/ 186 w 461"/>
              <a:gd name="T99" fmla="*/ 142 h 471"/>
              <a:gd name="T100" fmla="*/ 177 w 461"/>
              <a:gd name="T101" fmla="*/ 160 h 471"/>
              <a:gd name="T102" fmla="*/ 177 w 461"/>
              <a:gd name="T103" fmla="*/ 168 h 471"/>
              <a:gd name="T104" fmla="*/ 194 w 461"/>
              <a:gd name="T105" fmla="*/ 186 h 471"/>
              <a:gd name="T106" fmla="*/ 212 w 461"/>
              <a:gd name="T107" fmla="*/ 186 h 471"/>
              <a:gd name="T108" fmla="*/ 239 w 461"/>
              <a:gd name="T109" fmla="*/ 196 h 471"/>
              <a:gd name="T110" fmla="*/ 292 w 461"/>
              <a:gd name="T111" fmla="*/ 213 h 471"/>
              <a:gd name="T112" fmla="*/ 328 w 461"/>
              <a:gd name="T113" fmla="*/ 231 h 471"/>
              <a:gd name="T114" fmla="*/ 354 w 461"/>
              <a:gd name="T115" fmla="*/ 257 h 471"/>
              <a:gd name="T116" fmla="*/ 363 w 461"/>
              <a:gd name="T117" fmla="*/ 293 h 471"/>
              <a:gd name="T118" fmla="*/ 346 w 461"/>
              <a:gd name="T119" fmla="*/ 34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1" h="471">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5" name="Freeform 64"/>
          <p:cNvSpPr>
            <a:spLocks noChangeArrowheads="1"/>
          </p:cNvSpPr>
          <p:nvPr/>
        </p:nvSpPr>
        <p:spPr bwMode="auto">
          <a:xfrm>
            <a:off x="14753559" y="7243235"/>
            <a:ext cx="668692" cy="656165"/>
          </a:xfrm>
          <a:custGeom>
            <a:avLst/>
            <a:gdLst>
              <a:gd name="T0" fmla="*/ 124 w 461"/>
              <a:gd name="T1" fmla="*/ 27 h 453"/>
              <a:gd name="T2" fmla="*/ 124 w 461"/>
              <a:gd name="T3" fmla="*/ 27 h 453"/>
              <a:gd name="T4" fmla="*/ 0 w 461"/>
              <a:gd name="T5" fmla="*/ 222 h 453"/>
              <a:gd name="T6" fmla="*/ 9 w 461"/>
              <a:gd name="T7" fmla="*/ 275 h 453"/>
              <a:gd name="T8" fmla="*/ 204 w 461"/>
              <a:gd name="T9" fmla="*/ 98 h 453"/>
              <a:gd name="T10" fmla="*/ 124 w 461"/>
              <a:gd name="T11" fmla="*/ 27 h 453"/>
              <a:gd name="T12" fmla="*/ 328 w 461"/>
              <a:gd name="T13" fmla="*/ 18 h 453"/>
              <a:gd name="T14" fmla="*/ 328 w 461"/>
              <a:gd name="T15" fmla="*/ 18 h 453"/>
              <a:gd name="T16" fmla="*/ 231 w 461"/>
              <a:gd name="T17" fmla="*/ 0 h 453"/>
              <a:gd name="T18" fmla="*/ 160 w 461"/>
              <a:gd name="T19" fmla="*/ 9 h 453"/>
              <a:gd name="T20" fmla="*/ 328 w 461"/>
              <a:gd name="T21" fmla="*/ 159 h 453"/>
              <a:gd name="T22" fmla="*/ 328 w 461"/>
              <a:gd name="T23" fmla="*/ 18 h 453"/>
              <a:gd name="T24" fmla="*/ 363 w 461"/>
              <a:gd name="T25" fmla="*/ 36 h 453"/>
              <a:gd name="T26" fmla="*/ 363 w 461"/>
              <a:gd name="T27" fmla="*/ 36 h 453"/>
              <a:gd name="T28" fmla="*/ 363 w 461"/>
              <a:gd name="T29" fmla="*/ 302 h 453"/>
              <a:gd name="T30" fmla="*/ 443 w 461"/>
              <a:gd name="T31" fmla="*/ 302 h 453"/>
              <a:gd name="T32" fmla="*/ 460 w 461"/>
              <a:gd name="T33" fmla="*/ 222 h 453"/>
              <a:gd name="T34" fmla="*/ 363 w 461"/>
              <a:gd name="T35" fmla="*/ 36 h 453"/>
              <a:gd name="T36" fmla="*/ 18 w 461"/>
              <a:gd name="T37" fmla="*/ 310 h 453"/>
              <a:gd name="T38" fmla="*/ 18 w 461"/>
              <a:gd name="T39" fmla="*/ 310 h 453"/>
              <a:gd name="T40" fmla="*/ 106 w 461"/>
              <a:gd name="T41" fmla="*/ 417 h 453"/>
              <a:gd name="T42" fmla="*/ 106 w 461"/>
              <a:gd name="T43" fmla="*/ 231 h 453"/>
              <a:gd name="T44" fmla="*/ 53 w 461"/>
              <a:gd name="T45" fmla="*/ 284 h 453"/>
              <a:gd name="T46" fmla="*/ 18 w 461"/>
              <a:gd name="T47" fmla="*/ 310 h 453"/>
              <a:gd name="T48" fmla="*/ 133 w 461"/>
              <a:gd name="T49" fmla="*/ 434 h 453"/>
              <a:gd name="T50" fmla="*/ 133 w 461"/>
              <a:gd name="T51" fmla="*/ 434 h 453"/>
              <a:gd name="T52" fmla="*/ 213 w 461"/>
              <a:gd name="T53" fmla="*/ 452 h 453"/>
              <a:gd name="T54" fmla="*/ 248 w 461"/>
              <a:gd name="T55" fmla="*/ 452 h 453"/>
              <a:gd name="T56" fmla="*/ 434 w 461"/>
              <a:gd name="T57" fmla="*/ 337 h 453"/>
              <a:gd name="T58" fmla="*/ 133 w 461"/>
              <a:gd name="T59" fmla="*/ 337 h 453"/>
              <a:gd name="T60" fmla="*/ 133 w 461"/>
              <a:gd name="T61" fmla="*/ 4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1" h="453">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6" name="Freeform 65"/>
          <p:cNvSpPr>
            <a:spLocks noChangeArrowheads="1"/>
          </p:cNvSpPr>
          <p:nvPr/>
        </p:nvSpPr>
        <p:spPr bwMode="auto">
          <a:xfrm>
            <a:off x="13293440" y="5935135"/>
            <a:ext cx="719479" cy="402168"/>
          </a:xfrm>
          <a:custGeom>
            <a:avLst/>
            <a:gdLst>
              <a:gd name="T0" fmla="*/ 195 w 497"/>
              <a:gd name="T1" fmla="*/ 205 h 276"/>
              <a:gd name="T2" fmla="*/ 195 w 497"/>
              <a:gd name="T3" fmla="*/ 205 h 276"/>
              <a:gd name="T4" fmla="*/ 133 w 497"/>
              <a:gd name="T5" fmla="*/ 230 h 276"/>
              <a:gd name="T6" fmla="*/ 53 w 497"/>
              <a:gd name="T7" fmla="*/ 142 h 276"/>
              <a:gd name="T8" fmla="*/ 133 w 497"/>
              <a:gd name="T9" fmla="*/ 45 h 276"/>
              <a:gd name="T10" fmla="*/ 212 w 497"/>
              <a:gd name="T11" fmla="*/ 115 h 276"/>
              <a:gd name="T12" fmla="*/ 230 w 497"/>
              <a:gd name="T13" fmla="*/ 177 h 276"/>
              <a:gd name="T14" fmla="*/ 381 w 497"/>
              <a:gd name="T15" fmla="*/ 275 h 276"/>
              <a:gd name="T16" fmla="*/ 496 w 497"/>
              <a:gd name="T17" fmla="*/ 195 h 276"/>
              <a:gd name="T18" fmla="*/ 425 w 497"/>
              <a:gd name="T19" fmla="*/ 115 h 276"/>
              <a:gd name="T20" fmla="*/ 381 w 497"/>
              <a:gd name="T21" fmla="*/ 107 h 276"/>
              <a:gd name="T22" fmla="*/ 354 w 497"/>
              <a:gd name="T23" fmla="*/ 71 h 276"/>
              <a:gd name="T24" fmla="*/ 390 w 497"/>
              <a:gd name="T25" fmla="*/ 45 h 276"/>
              <a:gd name="T26" fmla="*/ 434 w 497"/>
              <a:gd name="T27" fmla="*/ 80 h 276"/>
              <a:gd name="T28" fmla="*/ 496 w 497"/>
              <a:gd name="T29" fmla="*/ 71 h 276"/>
              <a:gd name="T30" fmla="*/ 399 w 497"/>
              <a:gd name="T31" fmla="*/ 0 h 276"/>
              <a:gd name="T32" fmla="*/ 293 w 497"/>
              <a:gd name="T33" fmla="*/ 80 h 276"/>
              <a:gd name="T34" fmla="*/ 363 w 497"/>
              <a:gd name="T35" fmla="*/ 151 h 276"/>
              <a:gd name="T36" fmla="*/ 399 w 497"/>
              <a:gd name="T37" fmla="*/ 160 h 276"/>
              <a:gd name="T38" fmla="*/ 434 w 497"/>
              <a:gd name="T39" fmla="*/ 195 h 276"/>
              <a:gd name="T40" fmla="*/ 381 w 497"/>
              <a:gd name="T41" fmla="*/ 230 h 276"/>
              <a:gd name="T42" fmla="*/ 284 w 497"/>
              <a:gd name="T43" fmla="*/ 160 h 276"/>
              <a:gd name="T44" fmla="*/ 256 w 497"/>
              <a:gd name="T45" fmla="*/ 98 h 276"/>
              <a:gd name="T46" fmla="*/ 133 w 497"/>
              <a:gd name="T47" fmla="*/ 0 h 276"/>
              <a:gd name="T48" fmla="*/ 0 w 497"/>
              <a:gd name="T49" fmla="*/ 142 h 276"/>
              <a:gd name="T50" fmla="*/ 133 w 497"/>
              <a:gd name="T51" fmla="*/ 275 h 276"/>
              <a:gd name="T52" fmla="*/ 212 w 497"/>
              <a:gd name="T53" fmla="*/ 249 h 276"/>
              <a:gd name="T54" fmla="*/ 195 w 497"/>
              <a:gd name="T55" fmla="*/ 20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76">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7" name="Freeform 66"/>
          <p:cNvSpPr>
            <a:spLocks noChangeArrowheads="1"/>
          </p:cNvSpPr>
          <p:nvPr/>
        </p:nvSpPr>
        <p:spPr bwMode="auto">
          <a:xfrm>
            <a:off x="14740862" y="5795436"/>
            <a:ext cx="694086" cy="68156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302 w 479"/>
              <a:gd name="T13" fmla="*/ 303 h 471"/>
              <a:gd name="T14" fmla="*/ 302 w 479"/>
              <a:gd name="T15" fmla="*/ 303 h 471"/>
              <a:gd name="T16" fmla="*/ 230 w 479"/>
              <a:gd name="T17" fmla="*/ 258 h 471"/>
              <a:gd name="T18" fmla="*/ 222 w 479"/>
              <a:gd name="T19" fmla="*/ 222 h 471"/>
              <a:gd name="T20" fmla="*/ 186 w 479"/>
              <a:gd name="T21" fmla="*/ 187 h 471"/>
              <a:gd name="T22" fmla="*/ 142 w 479"/>
              <a:gd name="T23" fmla="*/ 240 h 471"/>
              <a:gd name="T24" fmla="*/ 177 w 479"/>
              <a:gd name="T25" fmla="*/ 284 h 471"/>
              <a:gd name="T26" fmla="*/ 213 w 479"/>
              <a:gd name="T27" fmla="*/ 267 h 471"/>
              <a:gd name="T28" fmla="*/ 222 w 479"/>
              <a:gd name="T29" fmla="*/ 293 h 471"/>
              <a:gd name="T30" fmla="*/ 177 w 479"/>
              <a:gd name="T31" fmla="*/ 303 h 471"/>
              <a:gd name="T32" fmla="*/ 115 w 479"/>
              <a:gd name="T33" fmla="*/ 240 h 471"/>
              <a:gd name="T34" fmla="*/ 177 w 479"/>
              <a:gd name="T35" fmla="*/ 160 h 471"/>
              <a:gd name="T36" fmla="*/ 249 w 479"/>
              <a:gd name="T37" fmla="*/ 213 h 471"/>
              <a:gd name="T38" fmla="*/ 257 w 479"/>
              <a:gd name="T39" fmla="*/ 249 h 471"/>
              <a:gd name="T40" fmla="*/ 310 w 479"/>
              <a:gd name="T41" fmla="*/ 284 h 471"/>
              <a:gd name="T42" fmla="*/ 337 w 479"/>
              <a:gd name="T43" fmla="*/ 267 h 471"/>
              <a:gd name="T44" fmla="*/ 319 w 479"/>
              <a:gd name="T45" fmla="*/ 249 h 471"/>
              <a:gd name="T46" fmla="*/ 293 w 479"/>
              <a:gd name="T47" fmla="*/ 240 h 471"/>
              <a:gd name="T48" fmla="*/ 266 w 479"/>
              <a:gd name="T49" fmla="*/ 205 h 471"/>
              <a:gd name="T50" fmla="*/ 319 w 479"/>
              <a:gd name="T51" fmla="*/ 160 h 471"/>
              <a:gd name="T52" fmla="*/ 363 w 479"/>
              <a:gd name="T53" fmla="*/ 205 h 471"/>
              <a:gd name="T54" fmla="*/ 337 w 479"/>
              <a:gd name="T55" fmla="*/ 205 h 471"/>
              <a:gd name="T56" fmla="*/ 310 w 479"/>
              <a:gd name="T57" fmla="*/ 187 h 471"/>
              <a:gd name="T58" fmla="*/ 293 w 479"/>
              <a:gd name="T59" fmla="*/ 205 h 471"/>
              <a:gd name="T60" fmla="*/ 310 w 479"/>
              <a:gd name="T61" fmla="*/ 222 h 471"/>
              <a:gd name="T62" fmla="*/ 328 w 479"/>
              <a:gd name="T63" fmla="*/ 222 h 471"/>
              <a:gd name="T64" fmla="*/ 363 w 479"/>
              <a:gd name="T65" fmla="*/ 267 h 471"/>
              <a:gd name="T66" fmla="*/ 302 w 479"/>
              <a:gd name="T67" fmla="*/ 30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471">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8" name="Freeform 67"/>
          <p:cNvSpPr>
            <a:spLocks noChangeArrowheads="1"/>
          </p:cNvSpPr>
          <p:nvPr/>
        </p:nvSpPr>
        <p:spPr bwMode="auto">
          <a:xfrm>
            <a:off x="10419754" y="5858935"/>
            <a:ext cx="719479" cy="554568"/>
          </a:xfrm>
          <a:custGeom>
            <a:avLst/>
            <a:gdLst>
              <a:gd name="T0" fmla="*/ 275 w 497"/>
              <a:gd name="T1" fmla="*/ 142 h 382"/>
              <a:gd name="T2" fmla="*/ 275 w 497"/>
              <a:gd name="T3" fmla="*/ 142 h 382"/>
              <a:gd name="T4" fmla="*/ 310 w 497"/>
              <a:gd name="T5" fmla="*/ 160 h 382"/>
              <a:gd name="T6" fmla="*/ 354 w 497"/>
              <a:gd name="T7" fmla="*/ 142 h 382"/>
              <a:gd name="T8" fmla="*/ 354 w 497"/>
              <a:gd name="T9" fmla="*/ 115 h 382"/>
              <a:gd name="T10" fmla="*/ 248 w 497"/>
              <a:gd name="T11" fmla="*/ 0 h 382"/>
              <a:gd name="T12" fmla="*/ 132 w 497"/>
              <a:gd name="T13" fmla="*/ 115 h 382"/>
              <a:gd name="T14" fmla="*/ 132 w 497"/>
              <a:gd name="T15" fmla="*/ 266 h 382"/>
              <a:gd name="T16" fmla="*/ 107 w 497"/>
              <a:gd name="T17" fmla="*/ 293 h 382"/>
              <a:gd name="T18" fmla="*/ 88 w 497"/>
              <a:gd name="T19" fmla="*/ 266 h 382"/>
              <a:gd name="T20" fmla="*/ 88 w 497"/>
              <a:gd name="T21" fmla="*/ 204 h 382"/>
              <a:gd name="T22" fmla="*/ 0 w 497"/>
              <a:gd name="T23" fmla="*/ 204 h 382"/>
              <a:gd name="T24" fmla="*/ 0 w 497"/>
              <a:gd name="T25" fmla="*/ 266 h 382"/>
              <a:gd name="T26" fmla="*/ 107 w 497"/>
              <a:gd name="T27" fmla="*/ 381 h 382"/>
              <a:gd name="T28" fmla="*/ 222 w 497"/>
              <a:gd name="T29" fmla="*/ 266 h 382"/>
              <a:gd name="T30" fmla="*/ 222 w 497"/>
              <a:gd name="T31" fmla="*/ 115 h 382"/>
              <a:gd name="T32" fmla="*/ 248 w 497"/>
              <a:gd name="T33" fmla="*/ 89 h 382"/>
              <a:gd name="T34" fmla="*/ 275 w 497"/>
              <a:gd name="T35" fmla="*/ 115 h 382"/>
              <a:gd name="T36" fmla="*/ 275 w 497"/>
              <a:gd name="T37" fmla="*/ 142 h 382"/>
              <a:gd name="T38" fmla="*/ 407 w 497"/>
              <a:gd name="T39" fmla="*/ 204 h 382"/>
              <a:gd name="T40" fmla="*/ 407 w 497"/>
              <a:gd name="T41" fmla="*/ 204 h 382"/>
              <a:gd name="T42" fmla="*/ 407 w 497"/>
              <a:gd name="T43" fmla="*/ 266 h 382"/>
              <a:gd name="T44" fmla="*/ 381 w 497"/>
              <a:gd name="T45" fmla="*/ 293 h 382"/>
              <a:gd name="T46" fmla="*/ 354 w 497"/>
              <a:gd name="T47" fmla="*/ 266 h 382"/>
              <a:gd name="T48" fmla="*/ 354 w 497"/>
              <a:gd name="T49" fmla="*/ 204 h 382"/>
              <a:gd name="T50" fmla="*/ 310 w 497"/>
              <a:gd name="T51" fmla="*/ 222 h 382"/>
              <a:gd name="T52" fmla="*/ 275 w 497"/>
              <a:gd name="T53" fmla="*/ 204 h 382"/>
              <a:gd name="T54" fmla="*/ 275 w 497"/>
              <a:gd name="T55" fmla="*/ 266 h 382"/>
              <a:gd name="T56" fmla="*/ 381 w 497"/>
              <a:gd name="T57" fmla="*/ 381 h 382"/>
              <a:gd name="T58" fmla="*/ 496 w 497"/>
              <a:gd name="T59" fmla="*/ 266 h 382"/>
              <a:gd name="T60" fmla="*/ 496 w 497"/>
              <a:gd name="T61" fmla="*/ 204 h 382"/>
              <a:gd name="T62" fmla="*/ 407 w 497"/>
              <a:gd name="T63" fmla="*/ 20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7" h="382">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89" name="Freeform 68"/>
          <p:cNvSpPr>
            <a:spLocks noChangeArrowheads="1"/>
          </p:cNvSpPr>
          <p:nvPr/>
        </p:nvSpPr>
        <p:spPr bwMode="auto">
          <a:xfrm>
            <a:off x="7575695" y="5808135"/>
            <a:ext cx="668692" cy="656168"/>
          </a:xfrm>
          <a:custGeom>
            <a:avLst/>
            <a:gdLst>
              <a:gd name="T0" fmla="*/ 221 w 461"/>
              <a:gd name="T1" fmla="*/ 160 h 454"/>
              <a:gd name="T2" fmla="*/ 221 w 461"/>
              <a:gd name="T3" fmla="*/ 160 h 454"/>
              <a:gd name="T4" fmla="*/ 150 w 461"/>
              <a:gd name="T5" fmla="*/ 54 h 454"/>
              <a:gd name="T6" fmla="*/ 35 w 461"/>
              <a:gd name="T7" fmla="*/ 187 h 454"/>
              <a:gd name="T8" fmla="*/ 221 w 461"/>
              <a:gd name="T9" fmla="*/ 160 h 454"/>
              <a:gd name="T10" fmla="*/ 239 w 461"/>
              <a:gd name="T11" fmla="*/ 231 h 454"/>
              <a:gd name="T12" fmla="*/ 239 w 461"/>
              <a:gd name="T13" fmla="*/ 231 h 454"/>
              <a:gd name="T14" fmla="*/ 248 w 461"/>
              <a:gd name="T15" fmla="*/ 222 h 454"/>
              <a:gd name="T16" fmla="*/ 239 w 461"/>
              <a:gd name="T17" fmla="*/ 196 h 454"/>
              <a:gd name="T18" fmla="*/ 35 w 461"/>
              <a:gd name="T19" fmla="*/ 222 h 454"/>
              <a:gd name="T20" fmla="*/ 35 w 461"/>
              <a:gd name="T21" fmla="*/ 222 h 454"/>
              <a:gd name="T22" fmla="*/ 88 w 461"/>
              <a:gd name="T23" fmla="*/ 355 h 454"/>
              <a:gd name="T24" fmla="*/ 88 w 461"/>
              <a:gd name="T25" fmla="*/ 355 h 454"/>
              <a:gd name="T26" fmla="*/ 239 w 461"/>
              <a:gd name="T27" fmla="*/ 231 h 454"/>
              <a:gd name="T28" fmla="*/ 106 w 461"/>
              <a:gd name="T29" fmla="*/ 382 h 454"/>
              <a:gd name="T30" fmla="*/ 106 w 461"/>
              <a:gd name="T31" fmla="*/ 382 h 454"/>
              <a:gd name="T32" fmla="*/ 106 w 461"/>
              <a:gd name="T33" fmla="*/ 382 h 454"/>
              <a:gd name="T34" fmla="*/ 106 w 461"/>
              <a:gd name="T35" fmla="*/ 373 h 454"/>
              <a:gd name="T36" fmla="*/ 106 w 461"/>
              <a:gd name="T37" fmla="*/ 382 h 454"/>
              <a:gd name="T38" fmla="*/ 186 w 461"/>
              <a:gd name="T39" fmla="*/ 36 h 454"/>
              <a:gd name="T40" fmla="*/ 186 w 461"/>
              <a:gd name="T41" fmla="*/ 36 h 454"/>
              <a:gd name="T42" fmla="*/ 354 w 461"/>
              <a:gd name="T43" fmla="*/ 81 h 454"/>
              <a:gd name="T44" fmla="*/ 354 w 461"/>
              <a:gd name="T45" fmla="*/ 81 h 454"/>
              <a:gd name="T46" fmla="*/ 231 w 461"/>
              <a:gd name="T47" fmla="*/ 28 h 454"/>
              <a:gd name="T48" fmla="*/ 186 w 461"/>
              <a:gd name="T49" fmla="*/ 36 h 454"/>
              <a:gd name="T50" fmla="*/ 256 w 461"/>
              <a:gd name="T51" fmla="*/ 151 h 454"/>
              <a:gd name="T52" fmla="*/ 354 w 461"/>
              <a:gd name="T53" fmla="*/ 81 h 454"/>
              <a:gd name="T54" fmla="*/ 231 w 461"/>
              <a:gd name="T55" fmla="*/ 453 h 454"/>
              <a:gd name="T56" fmla="*/ 231 w 461"/>
              <a:gd name="T57" fmla="*/ 453 h 454"/>
              <a:gd name="T58" fmla="*/ 0 w 461"/>
              <a:gd name="T59" fmla="*/ 222 h 454"/>
              <a:gd name="T60" fmla="*/ 231 w 461"/>
              <a:gd name="T61" fmla="*/ 0 h 454"/>
              <a:gd name="T62" fmla="*/ 460 w 461"/>
              <a:gd name="T63" fmla="*/ 222 h 454"/>
              <a:gd name="T64" fmla="*/ 231 w 461"/>
              <a:gd name="T65" fmla="*/ 453 h 454"/>
              <a:gd name="T66" fmla="*/ 265 w 461"/>
              <a:gd name="T67" fmla="*/ 258 h 454"/>
              <a:gd name="T68" fmla="*/ 265 w 461"/>
              <a:gd name="T69" fmla="*/ 258 h 454"/>
              <a:gd name="T70" fmla="*/ 106 w 461"/>
              <a:gd name="T71" fmla="*/ 382 h 454"/>
              <a:gd name="T72" fmla="*/ 231 w 461"/>
              <a:gd name="T73" fmla="*/ 417 h 454"/>
              <a:gd name="T74" fmla="*/ 310 w 461"/>
              <a:gd name="T75" fmla="*/ 408 h 454"/>
              <a:gd name="T76" fmla="*/ 265 w 461"/>
              <a:gd name="T77" fmla="*/ 258 h 454"/>
              <a:gd name="T78" fmla="*/ 275 w 461"/>
              <a:gd name="T79" fmla="*/ 178 h 454"/>
              <a:gd name="T80" fmla="*/ 275 w 461"/>
              <a:gd name="T81" fmla="*/ 178 h 454"/>
              <a:gd name="T82" fmla="*/ 284 w 461"/>
              <a:gd name="T83" fmla="*/ 204 h 454"/>
              <a:gd name="T84" fmla="*/ 292 w 461"/>
              <a:gd name="T85" fmla="*/ 213 h 454"/>
              <a:gd name="T86" fmla="*/ 425 w 461"/>
              <a:gd name="T87" fmla="*/ 222 h 454"/>
              <a:gd name="T88" fmla="*/ 381 w 461"/>
              <a:gd name="T89" fmla="*/ 98 h 454"/>
              <a:gd name="T90" fmla="*/ 275 w 461"/>
              <a:gd name="T91" fmla="*/ 178 h 454"/>
              <a:gd name="T92" fmla="*/ 301 w 461"/>
              <a:gd name="T93" fmla="*/ 249 h 454"/>
              <a:gd name="T94" fmla="*/ 301 w 461"/>
              <a:gd name="T95" fmla="*/ 249 h 454"/>
              <a:gd name="T96" fmla="*/ 337 w 461"/>
              <a:gd name="T97" fmla="*/ 391 h 454"/>
              <a:gd name="T98" fmla="*/ 425 w 461"/>
              <a:gd name="T99" fmla="*/ 258 h 454"/>
              <a:gd name="T100" fmla="*/ 301 w 461"/>
              <a:gd name="T101" fmla="*/ 2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1" h="454">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lnTo>
                  <a:pt x="35" y="222"/>
                </a:lnTo>
                <a:cubicBezTo>
                  <a:pt x="35" y="275"/>
                  <a:pt x="53" y="319"/>
                  <a:pt x="88" y="355"/>
                </a:cubicBezTo>
                <a:lnTo>
                  <a:pt x="88" y="355"/>
                </a:lnTo>
                <a:cubicBezTo>
                  <a:pt x="88" y="355"/>
                  <a:pt x="141" y="258"/>
                  <a:pt x="239" y="231"/>
                </a:cubicBezTo>
                <a:close/>
                <a:moveTo>
                  <a:pt x="106" y="382"/>
                </a:moveTo>
                <a:lnTo>
                  <a:pt x="106" y="382"/>
                </a:ln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0" name="Freeform 69"/>
          <p:cNvSpPr>
            <a:spLocks noChangeArrowheads="1"/>
          </p:cNvSpPr>
          <p:nvPr/>
        </p:nvSpPr>
        <p:spPr bwMode="auto">
          <a:xfrm>
            <a:off x="19028110" y="7332133"/>
            <a:ext cx="744873" cy="491067"/>
          </a:xfrm>
          <a:custGeom>
            <a:avLst/>
            <a:gdLst>
              <a:gd name="T0" fmla="*/ 203 w 514"/>
              <a:gd name="T1" fmla="*/ 142 h 338"/>
              <a:gd name="T2" fmla="*/ 203 w 514"/>
              <a:gd name="T3" fmla="*/ 142 h 338"/>
              <a:gd name="T4" fmla="*/ 247 w 514"/>
              <a:gd name="T5" fmla="*/ 89 h 338"/>
              <a:gd name="T6" fmla="*/ 159 w 514"/>
              <a:gd name="T7" fmla="*/ 0 h 338"/>
              <a:gd name="T8" fmla="*/ 0 w 514"/>
              <a:gd name="T9" fmla="*/ 0 h 338"/>
              <a:gd name="T10" fmla="*/ 0 w 514"/>
              <a:gd name="T11" fmla="*/ 319 h 338"/>
              <a:gd name="T12" fmla="*/ 159 w 514"/>
              <a:gd name="T13" fmla="*/ 319 h 338"/>
              <a:gd name="T14" fmla="*/ 256 w 514"/>
              <a:gd name="T15" fmla="*/ 222 h 338"/>
              <a:gd name="T16" fmla="*/ 203 w 514"/>
              <a:gd name="T17" fmla="*/ 142 h 338"/>
              <a:gd name="T18" fmla="*/ 71 w 514"/>
              <a:gd name="T19" fmla="*/ 53 h 338"/>
              <a:gd name="T20" fmla="*/ 71 w 514"/>
              <a:gd name="T21" fmla="*/ 53 h 338"/>
              <a:gd name="T22" fmla="*/ 159 w 514"/>
              <a:gd name="T23" fmla="*/ 53 h 338"/>
              <a:gd name="T24" fmla="*/ 186 w 514"/>
              <a:gd name="T25" fmla="*/ 89 h 338"/>
              <a:gd name="T26" fmla="*/ 150 w 514"/>
              <a:gd name="T27" fmla="*/ 125 h 338"/>
              <a:gd name="T28" fmla="*/ 71 w 514"/>
              <a:gd name="T29" fmla="*/ 125 h 338"/>
              <a:gd name="T30" fmla="*/ 71 w 514"/>
              <a:gd name="T31" fmla="*/ 53 h 338"/>
              <a:gd name="T32" fmla="*/ 159 w 514"/>
              <a:gd name="T33" fmla="*/ 266 h 338"/>
              <a:gd name="T34" fmla="*/ 159 w 514"/>
              <a:gd name="T35" fmla="*/ 266 h 338"/>
              <a:gd name="T36" fmla="*/ 71 w 514"/>
              <a:gd name="T37" fmla="*/ 266 h 338"/>
              <a:gd name="T38" fmla="*/ 71 w 514"/>
              <a:gd name="T39" fmla="*/ 178 h 338"/>
              <a:gd name="T40" fmla="*/ 159 w 514"/>
              <a:gd name="T41" fmla="*/ 178 h 338"/>
              <a:gd name="T42" fmla="*/ 194 w 514"/>
              <a:gd name="T43" fmla="*/ 222 h 338"/>
              <a:gd name="T44" fmla="*/ 159 w 514"/>
              <a:gd name="T45" fmla="*/ 266 h 338"/>
              <a:gd name="T46" fmla="*/ 390 w 514"/>
              <a:gd name="T47" fmla="*/ 80 h 338"/>
              <a:gd name="T48" fmla="*/ 390 w 514"/>
              <a:gd name="T49" fmla="*/ 80 h 338"/>
              <a:gd name="T50" fmla="*/ 265 w 514"/>
              <a:gd name="T51" fmla="*/ 204 h 338"/>
              <a:gd name="T52" fmla="*/ 390 w 514"/>
              <a:gd name="T53" fmla="*/ 328 h 338"/>
              <a:gd name="T54" fmla="*/ 496 w 514"/>
              <a:gd name="T55" fmla="*/ 240 h 338"/>
              <a:gd name="T56" fmla="*/ 443 w 514"/>
              <a:gd name="T57" fmla="*/ 240 h 338"/>
              <a:gd name="T58" fmla="*/ 390 w 514"/>
              <a:gd name="T59" fmla="*/ 275 h 338"/>
              <a:gd name="T60" fmla="*/ 337 w 514"/>
              <a:gd name="T61" fmla="*/ 222 h 338"/>
              <a:gd name="T62" fmla="*/ 496 w 514"/>
              <a:gd name="T63" fmla="*/ 222 h 338"/>
              <a:gd name="T64" fmla="*/ 390 w 514"/>
              <a:gd name="T65" fmla="*/ 80 h 338"/>
              <a:gd name="T66" fmla="*/ 434 w 514"/>
              <a:gd name="T67" fmla="*/ 178 h 338"/>
              <a:gd name="T68" fmla="*/ 434 w 514"/>
              <a:gd name="T69" fmla="*/ 178 h 338"/>
              <a:gd name="T70" fmla="*/ 337 w 514"/>
              <a:gd name="T71" fmla="*/ 178 h 338"/>
              <a:gd name="T72" fmla="*/ 390 w 514"/>
              <a:gd name="T73" fmla="*/ 125 h 338"/>
              <a:gd name="T74" fmla="*/ 434 w 514"/>
              <a:gd name="T75" fmla="*/ 178 h 338"/>
              <a:gd name="T76" fmla="*/ 452 w 514"/>
              <a:gd name="T77" fmla="*/ 18 h 338"/>
              <a:gd name="T78" fmla="*/ 452 w 514"/>
              <a:gd name="T79" fmla="*/ 18 h 338"/>
              <a:gd name="T80" fmla="*/ 319 w 514"/>
              <a:gd name="T81" fmla="*/ 18 h 338"/>
              <a:gd name="T82" fmla="*/ 319 w 514"/>
              <a:gd name="T83" fmla="*/ 62 h 338"/>
              <a:gd name="T84" fmla="*/ 452 w 514"/>
              <a:gd name="T85" fmla="*/ 62 h 338"/>
              <a:gd name="T86" fmla="*/ 452 w 514"/>
              <a:gd name="T87" fmla="*/ 1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4" h="338">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1" name="Freeform 70"/>
          <p:cNvSpPr>
            <a:spLocks noChangeArrowheads="1"/>
          </p:cNvSpPr>
          <p:nvPr/>
        </p:nvSpPr>
        <p:spPr bwMode="auto">
          <a:xfrm>
            <a:off x="1967989" y="5808135"/>
            <a:ext cx="406294" cy="656168"/>
          </a:xfrm>
          <a:custGeom>
            <a:avLst/>
            <a:gdLst>
              <a:gd name="T0" fmla="*/ 283 w 284"/>
              <a:gd name="T1" fmla="*/ 426 h 454"/>
              <a:gd name="T2" fmla="*/ 283 w 284"/>
              <a:gd name="T3" fmla="*/ 426 h 454"/>
              <a:gd name="T4" fmla="*/ 230 w 284"/>
              <a:gd name="T5" fmla="*/ 453 h 454"/>
              <a:gd name="T6" fmla="*/ 177 w 284"/>
              <a:gd name="T7" fmla="*/ 453 h 454"/>
              <a:gd name="T8" fmla="*/ 124 w 284"/>
              <a:gd name="T9" fmla="*/ 444 h 454"/>
              <a:gd name="T10" fmla="*/ 80 w 284"/>
              <a:gd name="T11" fmla="*/ 426 h 454"/>
              <a:gd name="T12" fmla="*/ 61 w 284"/>
              <a:gd name="T13" fmla="*/ 391 h 454"/>
              <a:gd name="T14" fmla="*/ 53 w 284"/>
              <a:gd name="T15" fmla="*/ 347 h 454"/>
              <a:gd name="T16" fmla="*/ 53 w 284"/>
              <a:gd name="T17" fmla="*/ 187 h 454"/>
              <a:gd name="T18" fmla="*/ 0 w 284"/>
              <a:gd name="T19" fmla="*/ 187 h 454"/>
              <a:gd name="T20" fmla="*/ 0 w 284"/>
              <a:gd name="T21" fmla="*/ 116 h 454"/>
              <a:gd name="T22" fmla="*/ 44 w 284"/>
              <a:gd name="T23" fmla="*/ 98 h 454"/>
              <a:gd name="T24" fmla="*/ 80 w 284"/>
              <a:gd name="T25" fmla="*/ 54 h 454"/>
              <a:gd name="T26" fmla="*/ 97 w 284"/>
              <a:gd name="T27" fmla="*/ 0 h 454"/>
              <a:gd name="T28" fmla="*/ 160 w 284"/>
              <a:gd name="T29" fmla="*/ 0 h 454"/>
              <a:gd name="T30" fmla="*/ 160 w 284"/>
              <a:gd name="T31" fmla="*/ 116 h 454"/>
              <a:gd name="T32" fmla="*/ 266 w 284"/>
              <a:gd name="T33" fmla="*/ 116 h 454"/>
              <a:gd name="T34" fmla="*/ 266 w 284"/>
              <a:gd name="T35" fmla="*/ 187 h 454"/>
              <a:gd name="T36" fmla="*/ 160 w 284"/>
              <a:gd name="T37" fmla="*/ 187 h 454"/>
              <a:gd name="T38" fmla="*/ 160 w 284"/>
              <a:gd name="T39" fmla="*/ 302 h 454"/>
              <a:gd name="T40" fmla="*/ 160 w 284"/>
              <a:gd name="T41" fmla="*/ 355 h 454"/>
              <a:gd name="T42" fmla="*/ 177 w 284"/>
              <a:gd name="T43" fmla="*/ 373 h 454"/>
              <a:gd name="T44" fmla="*/ 213 w 284"/>
              <a:gd name="T45" fmla="*/ 382 h 454"/>
              <a:gd name="T46" fmla="*/ 283 w 284"/>
              <a:gd name="T47" fmla="*/ 355 h 454"/>
              <a:gd name="T48" fmla="*/ 283 w 284"/>
              <a:gd name="T49" fmla="*/ 426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454">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2" name="Freeform 71"/>
          <p:cNvSpPr>
            <a:spLocks noChangeArrowheads="1"/>
          </p:cNvSpPr>
          <p:nvPr/>
        </p:nvSpPr>
        <p:spPr bwMode="auto">
          <a:xfrm>
            <a:off x="3263051" y="5795436"/>
            <a:ext cx="694086"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01 w 480"/>
              <a:gd name="T13" fmla="*/ 338 h 471"/>
              <a:gd name="T14" fmla="*/ 301 w 480"/>
              <a:gd name="T15" fmla="*/ 338 h 471"/>
              <a:gd name="T16" fmla="*/ 274 w 480"/>
              <a:gd name="T17" fmla="*/ 347 h 471"/>
              <a:gd name="T18" fmla="*/ 248 w 480"/>
              <a:gd name="T19" fmla="*/ 347 h 471"/>
              <a:gd name="T20" fmla="*/ 221 w 480"/>
              <a:gd name="T21" fmla="*/ 347 h 471"/>
              <a:gd name="T22" fmla="*/ 204 w 480"/>
              <a:gd name="T23" fmla="*/ 338 h 471"/>
              <a:gd name="T24" fmla="*/ 186 w 480"/>
              <a:gd name="T25" fmla="*/ 320 h 471"/>
              <a:gd name="T26" fmla="*/ 186 w 480"/>
              <a:gd name="T27" fmla="*/ 293 h 471"/>
              <a:gd name="T28" fmla="*/ 186 w 480"/>
              <a:gd name="T29" fmla="*/ 213 h 471"/>
              <a:gd name="T30" fmla="*/ 159 w 480"/>
              <a:gd name="T31" fmla="*/ 213 h 471"/>
              <a:gd name="T32" fmla="*/ 159 w 480"/>
              <a:gd name="T33" fmla="*/ 178 h 471"/>
              <a:gd name="T34" fmla="*/ 186 w 480"/>
              <a:gd name="T35" fmla="*/ 169 h 471"/>
              <a:gd name="T36" fmla="*/ 204 w 480"/>
              <a:gd name="T37" fmla="*/ 151 h 471"/>
              <a:gd name="T38" fmla="*/ 213 w 480"/>
              <a:gd name="T39" fmla="*/ 116 h 471"/>
              <a:gd name="T40" fmla="*/ 239 w 480"/>
              <a:gd name="T41" fmla="*/ 116 h 471"/>
              <a:gd name="T42" fmla="*/ 239 w 480"/>
              <a:gd name="T43" fmla="*/ 178 h 471"/>
              <a:gd name="T44" fmla="*/ 292 w 480"/>
              <a:gd name="T45" fmla="*/ 178 h 471"/>
              <a:gd name="T46" fmla="*/ 292 w 480"/>
              <a:gd name="T47" fmla="*/ 213 h 471"/>
              <a:gd name="T48" fmla="*/ 239 w 480"/>
              <a:gd name="T49" fmla="*/ 213 h 471"/>
              <a:gd name="T50" fmla="*/ 239 w 480"/>
              <a:gd name="T51" fmla="*/ 275 h 471"/>
              <a:gd name="T52" fmla="*/ 239 w 480"/>
              <a:gd name="T53" fmla="*/ 303 h 471"/>
              <a:gd name="T54" fmla="*/ 248 w 480"/>
              <a:gd name="T55" fmla="*/ 311 h 471"/>
              <a:gd name="T56" fmla="*/ 266 w 480"/>
              <a:gd name="T57" fmla="*/ 311 h 471"/>
              <a:gd name="T58" fmla="*/ 301 w 480"/>
              <a:gd name="T59" fmla="*/ 303 h 471"/>
              <a:gd name="T60" fmla="*/ 301 w 480"/>
              <a:gd name="T61" fmla="*/ 33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3" name="Freeform 72"/>
          <p:cNvSpPr>
            <a:spLocks noChangeArrowheads="1"/>
          </p:cNvSpPr>
          <p:nvPr/>
        </p:nvSpPr>
        <p:spPr bwMode="auto">
          <a:xfrm>
            <a:off x="1841023" y="4428068"/>
            <a:ext cx="668692" cy="550333"/>
          </a:xfrm>
          <a:custGeom>
            <a:avLst/>
            <a:gdLst>
              <a:gd name="T0" fmla="*/ 310 w 462"/>
              <a:gd name="T1" fmla="*/ 222 h 383"/>
              <a:gd name="T2" fmla="*/ 310 w 462"/>
              <a:gd name="T3" fmla="*/ 222 h 383"/>
              <a:gd name="T4" fmla="*/ 275 w 462"/>
              <a:gd name="T5" fmla="*/ 266 h 383"/>
              <a:gd name="T6" fmla="*/ 310 w 462"/>
              <a:gd name="T7" fmla="*/ 310 h 383"/>
              <a:gd name="T8" fmla="*/ 337 w 462"/>
              <a:gd name="T9" fmla="*/ 266 h 383"/>
              <a:gd name="T10" fmla="*/ 310 w 462"/>
              <a:gd name="T11" fmla="*/ 222 h 383"/>
              <a:gd name="T12" fmla="*/ 416 w 462"/>
              <a:gd name="T13" fmla="*/ 107 h 383"/>
              <a:gd name="T14" fmla="*/ 416 w 462"/>
              <a:gd name="T15" fmla="*/ 107 h 383"/>
              <a:gd name="T16" fmla="*/ 408 w 462"/>
              <a:gd name="T17" fmla="*/ 0 h 383"/>
              <a:gd name="T18" fmla="*/ 293 w 462"/>
              <a:gd name="T19" fmla="*/ 45 h 383"/>
              <a:gd name="T20" fmla="*/ 231 w 462"/>
              <a:gd name="T21" fmla="*/ 45 h 383"/>
              <a:gd name="T22" fmla="*/ 169 w 462"/>
              <a:gd name="T23" fmla="*/ 45 h 383"/>
              <a:gd name="T24" fmla="*/ 53 w 462"/>
              <a:gd name="T25" fmla="*/ 0 h 383"/>
              <a:gd name="T26" fmla="*/ 36 w 462"/>
              <a:gd name="T27" fmla="*/ 107 h 383"/>
              <a:gd name="T28" fmla="*/ 0 w 462"/>
              <a:gd name="T29" fmla="*/ 204 h 383"/>
              <a:gd name="T30" fmla="*/ 186 w 462"/>
              <a:gd name="T31" fmla="*/ 382 h 383"/>
              <a:gd name="T32" fmla="*/ 231 w 462"/>
              <a:gd name="T33" fmla="*/ 382 h 383"/>
              <a:gd name="T34" fmla="*/ 275 w 462"/>
              <a:gd name="T35" fmla="*/ 382 h 383"/>
              <a:gd name="T36" fmla="*/ 461 w 462"/>
              <a:gd name="T37" fmla="*/ 204 h 383"/>
              <a:gd name="T38" fmla="*/ 416 w 462"/>
              <a:gd name="T39" fmla="*/ 107 h 383"/>
              <a:gd name="T40" fmla="*/ 231 w 462"/>
              <a:gd name="T41" fmla="*/ 364 h 383"/>
              <a:gd name="T42" fmla="*/ 231 w 462"/>
              <a:gd name="T43" fmla="*/ 364 h 383"/>
              <a:gd name="T44" fmla="*/ 231 w 462"/>
              <a:gd name="T45" fmla="*/ 364 h 383"/>
              <a:gd name="T46" fmla="*/ 62 w 462"/>
              <a:gd name="T47" fmla="*/ 257 h 383"/>
              <a:gd name="T48" fmla="*/ 89 w 462"/>
              <a:gd name="T49" fmla="*/ 204 h 383"/>
              <a:gd name="T50" fmla="*/ 231 w 462"/>
              <a:gd name="T51" fmla="*/ 187 h 383"/>
              <a:gd name="T52" fmla="*/ 231 w 462"/>
              <a:gd name="T53" fmla="*/ 187 h 383"/>
              <a:gd name="T54" fmla="*/ 231 w 462"/>
              <a:gd name="T55" fmla="*/ 187 h 383"/>
              <a:gd name="T56" fmla="*/ 372 w 462"/>
              <a:gd name="T57" fmla="*/ 204 h 383"/>
              <a:gd name="T58" fmla="*/ 399 w 462"/>
              <a:gd name="T59" fmla="*/ 257 h 383"/>
              <a:gd name="T60" fmla="*/ 231 w 462"/>
              <a:gd name="T61" fmla="*/ 364 h 383"/>
              <a:gd name="T62" fmla="*/ 150 w 462"/>
              <a:gd name="T63" fmla="*/ 222 h 383"/>
              <a:gd name="T64" fmla="*/ 150 w 462"/>
              <a:gd name="T65" fmla="*/ 222 h 383"/>
              <a:gd name="T66" fmla="*/ 115 w 462"/>
              <a:gd name="T67" fmla="*/ 266 h 383"/>
              <a:gd name="T68" fmla="*/ 150 w 462"/>
              <a:gd name="T69" fmla="*/ 310 h 383"/>
              <a:gd name="T70" fmla="*/ 186 w 462"/>
              <a:gd name="T71" fmla="*/ 266 h 383"/>
              <a:gd name="T72" fmla="*/ 150 w 462"/>
              <a:gd name="T73" fmla="*/ 22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2" h="383">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lnTo>
                  <a:pt x="231" y="364"/>
                </a:lnTo>
                <a:cubicBezTo>
                  <a:pt x="133" y="364"/>
                  <a:pt x="62" y="355"/>
                  <a:pt x="62" y="257"/>
                </a:cubicBezTo>
                <a:cubicBezTo>
                  <a:pt x="62" y="240"/>
                  <a:pt x="71" y="213"/>
                  <a:pt x="89" y="204"/>
                </a:cubicBezTo>
                <a:cubicBezTo>
                  <a:pt x="115" y="169"/>
                  <a:pt x="169" y="187"/>
                  <a:pt x="231" y="187"/>
                </a:cubicBezTo>
                <a:lnTo>
                  <a:pt x="231" y="187"/>
                </a:lnTo>
                <a:lnTo>
                  <a:pt x="231" y="187"/>
                </a:ln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4" name="Freeform 73"/>
          <p:cNvSpPr>
            <a:spLocks noChangeArrowheads="1"/>
          </p:cNvSpPr>
          <p:nvPr/>
        </p:nvSpPr>
        <p:spPr bwMode="auto">
          <a:xfrm>
            <a:off x="3263051" y="4360335"/>
            <a:ext cx="694086" cy="685800"/>
          </a:xfrm>
          <a:custGeom>
            <a:avLst/>
            <a:gdLst>
              <a:gd name="T0" fmla="*/ 239 w 480"/>
              <a:gd name="T1" fmla="*/ 231 h 471"/>
              <a:gd name="T2" fmla="*/ 239 w 480"/>
              <a:gd name="T3" fmla="*/ 231 h 471"/>
              <a:gd name="T4" fmla="*/ 239 w 480"/>
              <a:gd name="T5" fmla="*/ 231 h 471"/>
              <a:gd name="T6" fmla="*/ 239 w 480"/>
              <a:gd name="T7" fmla="*/ 231 h 471"/>
              <a:gd name="T8" fmla="*/ 168 w 480"/>
              <a:gd name="T9" fmla="*/ 240 h 471"/>
              <a:gd name="T10" fmla="*/ 151 w 480"/>
              <a:gd name="T11" fmla="*/ 266 h 471"/>
              <a:gd name="T12" fmla="*/ 239 w 480"/>
              <a:gd name="T13" fmla="*/ 319 h 471"/>
              <a:gd name="T14" fmla="*/ 239 w 480"/>
              <a:gd name="T15" fmla="*/ 319 h 471"/>
              <a:gd name="T16" fmla="*/ 319 w 480"/>
              <a:gd name="T17" fmla="*/ 266 h 471"/>
              <a:gd name="T18" fmla="*/ 310 w 480"/>
              <a:gd name="T19" fmla="*/ 240 h 471"/>
              <a:gd name="T20" fmla="*/ 239 w 480"/>
              <a:gd name="T21" fmla="*/ 231 h 471"/>
              <a:gd name="T22" fmla="*/ 195 w 480"/>
              <a:gd name="T23" fmla="*/ 293 h 471"/>
              <a:gd name="T24" fmla="*/ 195 w 480"/>
              <a:gd name="T25" fmla="*/ 293 h 471"/>
              <a:gd name="T26" fmla="*/ 186 w 480"/>
              <a:gd name="T27" fmla="*/ 275 h 471"/>
              <a:gd name="T28" fmla="*/ 195 w 480"/>
              <a:gd name="T29" fmla="*/ 248 h 471"/>
              <a:gd name="T30" fmla="*/ 213 w 480"/>
              <a:gd name="T31" fmla="*/ 275 h 471"/>
              <a:gd name="T32" fmla="*/ 195 w 480"/>
              <a:gd name="T33" fmla="*/ 293 h 471"/>
              <a:gd name="T34" fmla="*/ 274 w 480"/>
              <a:gd name="T35" fmla="*/ 293 h 471"/>
              <a:gd name="T36" fmla="*/ 274 w 480"/>
              <a:gd name="T37" fmla="*/ 293 h 471"/>
              <a:gd name="T38" fmla="*/ 266 w 480"/>
              <a:gd name="T39" fmla="*/ 275 h 471"/>
              <a:gd name="T40" fmla="*/ 274 w 480"/>
              <a:gd name="T41" fmla="*/ 248 h 471"/>
              <a:gd name="T42" fmla="*/ 292 w 480"/>
              <a:gd name="T43" fmla="*/ 275 h 471"/>
              <a:gd name="T44" fmla="*/ 274 w 480"/>
              <a:gd name="T45" fmla="*/ 293 h 471"/>
              <a:gd name="T46" fmla="*/ 239 w 480"/>
              <a:gd name="T47" fmla="*/ 0 h 471"/>
              <a:gd name="T48" fmla="*/ 239 w 480"/>
              <a:gd name="T49" fmla="*/ 0 h 471"/>
              <a:gd name="T50" fmla="*/ 0 w 480"/>
              <a:gd name="T51" fmla="*/ 231 h 471"/>
              <a:gd name="T52" fmla="*/ 239 w 480"/>
              <a:gd name="T53" fmla="*/ 470 h 471"/>
              <a:gd name="T54" fmla="*/ 479 w 480"/>
              <a:gd name="T55" fmla="*/ 231 h 471"/>
              <a:gd name="T56" fmla="*/ 239 w 480"/>
              <a:gd name="T57" fmla="*/ 0 h 471"/>
              <a:gd name="T58" fmla="*/ 257 w 480"/>
              <a:gd name="T59" fmla="*/ 328 h 471"/>
              <a:gd name="T60" fmla="*/ 257 w 480"/>
              <a:gd name="T61" fmla="*/ 328 h 471"/>
              <a:gd name="T62" fmla="*/ 239 w 480"/>
              <a:gd name="T63" fmla="*/ 328 h 471"/>
              <a:gd name="T64" fmla="*/ 213 w 480"/>
              <a:gd name="T65" fmla="*/ 328 h 471"/>
              <a:gd name="T66" fmla="*/ 123 w 480"/>
              <a:gd name="T67" fmla="*/ 240 h 471"/>
              <a:gd name="T68" fmla="*/ 142 w 480"/>
              <a:gd name="T69" fmla="*/ 195 h 471"/>
              <a:gd name="T70" fmla="*/ 151 w 480"/>
              <a:gd name="T71" fmla="*/ 134 h 471"/>
              <a:gd name="T72" fmla="*/ 204 w 480"/>
              <a:gd name="T73" fmla="*/ 160 h 471"/>
              <a:gd name="T74" fmla="*/ 239 w 480"/>
              <a:gd name="T75" fmla="*/ 160 h 471"/>
              <a:gd name="T76" fmla="*/ 266 w 480"/>
              <a:gd name="T77" fmla="*/ 160 h 471"/>
              <a:gd name="T78" fmla="*/ 327 w 480"/>
              <a:gd name="T79" fmla="*/ 134 h 471"/>
              <a:gd name="T80" fmla="*/ 336 w 480"/>
              <a:gd name="T81" fmla="*/ 195 h 471"/>
              <a:gd name="T82" fmla="*/ 354 w 480"/>
              <a:gd name="T83" fmla="*/ 240 h 471"/>
              <a:gd name="T84" fmla="*/ 257 w 480"/>
              <a:gd name="T85" fmla="*/ 32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80" h="471">
                <a:moveTo>
                  <a:pt x="239" y="231"/>
                </a:moveTo>
                <a:lnTo>
                  <a:pt x="239" y="231"/>
                </a:lnTo>
                <a:lnTo>
                  <a:pt x="239" y="231"/>
                </a:lnTo>
                <a:lnTo>
                  <a:pt x="239" y="231"/>
                </a:lnTo>
                <a:cubicBezTo>
                  <a:pt x="213" y="231"/>
                  <a:pt x="186" y="222"/>
                  <a:pt x="168" y="240"/>
                </a:cubicBezTo>
                <a:cubicBezTo>
                  <a:pt x="159" y="248"/>
                  <a:pt x="151" y="257"/>
                  <a:pt x="151" y="266"/>
                </a:cubicBezTo>
                <a:cubicBezTo>
                  <a:pt x="151" y="319"/>
                  <a:pt x="195" y="319"/>
                  <a:pt x="239" y="319"/>
                </a:cubicBezTo>
                <a:lnTo>
                  <a:pt x="239" y="319"/>
                </a:ln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5" name="Freeform 74"/>
          <p:cNvSpPr>
            <a:spLocks noChangeArrowheads="1"/>
          </p:cNvSpPr>
          <p:nvPr/>
        </p:nvSpPr>
        <p:spPr bwMode="auto">
          <a:xfrm>
            <a:off x="17631474" y="4385735"/>
            <a:ext cx="643299" cy="635000"/>
          </a:xfrm>
          <a:custGeom>
            <a:avLst/>
            <a:gdLst>
              <a:gd name="T0" fmla="*/ 27 w 445"/>
              <a:gd name="T1" fmla="*/ 107 h 436"/>
              <a:gd name="T2" fmla="*/ 27 w 445"/>
              <a:gd name="T3" fmla="*/ 107 h 436"/>
              <a:gd name="T4" fmla="*/ 62 w 445"/>
              <a:gd name="T5" fmla="*/ 186 h 436"/>
              <a:gd name="T6" fmla="*/ 116 w 445"/>
              <a:gd name="T7" fmla="*/ 204 h 436"/>
              <a:gd name="T8" fmla="*/ 125 w 445"/>
              <a:gd name="T9" fmla="*/ 204 h 436"/>
              <a:gd name="T10" fmla="*/ 134 w 445"/>
              <a:gd name="T11" fmla="*/ 248 h 436"/>
              <a:gd name="T12" fmla="*/ 134 w 445"/>
              <a:gd name="T13" fmla="*/ 248 h 436"/>
              <a:gd name="T14" fmla="*/ 0 w 445"/>
              <a:gd name="T15" fmla="*/ 345 h 436"/>
              <a:gd name="T16" fmla="*/ 116 w 445"/>
              <a:gd name="T17" fmla="*/ 435 h 436"/>
              <a:gd name="T18" fmla="*/ 116 w 445"/>
              <a:gd name="T19" fmla="*/ 435 h 436"/>
              <a:gd name="T20" fmla="*/ 125 w 445"/>
              <a:gd name="T21" fmla="*/ 435 h 436"/>
              <a:gd name="T22" fmla="*/ 196 w 445"/>
              <a:gd name="T23" fmla="*/ 417 h 436"/>
              <a:gd name="T24" fmla="*/ 249 w 445"/>
              <a:gd name="T25" fmla="*/ 320 h 436"/>
              <a:gd name="T26" fmla="*/ 205 w 445"/>
              <a:gd name="T27" fmla="*/ 230 h 436"/>
              <a:gd name="T28" fmla="*/ 178 w 445"/>
              <a:gd name="T29" fmla="*/ 204 h 436"/>
              <a:gd name="T30" fmla="*/ 196 w 445"/>
              <a:gd name="T31" fmla="*/ 177 h 436"/>
              <a:gd name="T32" fmla="*/ 231 w 445"/>
              <a:gd name="T33" fmla="*/ 98 h 436"/>
              <a:gd name="T34" fmla="*/ 196 w 445"/>
              <a:gd name="T35" fmla="*/ 18 h 436"/>
              <a:gd name="T36" fmla="*/ 213 w 445"/>
              <a:gd name="T37" fmla="*/ 18 h 436"/>
              <a:gd name="T38" fmla="*/ 249 w 445"/>
              <a:gd name="T39" fmla="*/ 0 h 436"/>
              <a:gd name="T40" fmla="*/ 249 w 445"/>
              <a:gd name="T41" fmla="*/ 0 h 436"/>
              <a:gd name="T42" fmla="*/ 143 w 445"/>
              <a:gd name="T43" fmla="*/ 0 h 436"/>
              <a:gd name="T44" fmla="*/ 27 w 445"/>
              <a:gd name="T45" fmla="*/ 107 h 436"/>
              <a:gd name="T46" fmla="*/ 205 w 445"/>
              <a:gd name="T47" fmla="*/ 328 h 436"/>
              <a:gd name="T48" fmla="*/ 205 w 445"/>
              <a:gd name="T49" fmla="*/ 328 h 436"/>
              <a:gd name="T50" fmla="*/ 134 w 445"/>
              <a:gd name="T51" fmla="*/ 390 h 436"/>
              <a:gd name="T52" fmla="*/ 54 w 445"/>
              <a:gd name="T53" fmla="*/ 345 h 436"/>
              <a:gd name="T54" fmla="*/ 71 w 445"/>
              <a:gd name="T55" fmla="*/ 292 h 436"/>
              <a:gd name="T56" fmla="*/ 125 w 445"/>
              <a:gd name="T57" fmla="*/ 275 h 436"/>
              <a:gd name="T58" fmla="*/ 134 w 445"/>
              <a:gd name="T59" fmla="*/ 275 h 436"/>
              <a:gd name="T60" fmla="*/ 205 w 445"/>
              <a:gd name="T61" fmla="*/ 328 h 436"/>
              <a:gd name="T62" fmla="*/ 178 w 445"/>
              <a:gd name="T63" fmla="*/ 80 h 436"/>
              <a:gd name="T64" fmla="*/ 178 w 445"/>
              <a:gd name="T65" fmla="*/ 80 h 436"/>
              <a:gd name="T66" fmla="*/ 143 w 445"/>
              <a:gd name="T67" fmla="*/ 169 h 436"/>
              <a:gd name="T68" fmla="*/ 134 w 445"/>
              <a:gd name="T69" fmla="*/ 169 h 436"/>
              <a:gd name="T70" fmla="*/ 81 w 445"/>
              <a:gd name="T71" fmla="*/ 116 h 436"/>
              <a:gd name="T72" fmla="*/ 81 w 445"/>
              <a:gd name="T73" fmla="*/ 62 h 436"/>
              <a:gd name="T74" fmla="*/ 107 w 445"/>
              <a:gd name="T75" fmla="*/ 26 h 436"/>
              <a:gd name="T76" fmla="*/ 116 w 445"/>
              <a:gd name="T77" fmla="*/ 26 h 436"/>
              <a:gd name="T78" fmla="*/ 178 w 445"/>
              <a:gd name="T79" fmla="*/ 80 h 436"/>
              <a:gd name="T80" fmla="*/ 373 w 445"/>
              <a:gd name="T81" fmla="*/ 169 h 436"/>
              <a:gd name="T82" fmla="*/ 373 w 445"/>
              <a:gd name="T83" fmla="*/ 169 h 436"/>
              <a:gd name="T84" fmla="*/ 373 w 445"/>
              <a:gd name="T85" fmla="*/ 98 h 436"/>
              <a:gd name="T86" fmla="*/ 319 w 445"/>
              <a:gd name="T87" fmla="*/ 98 h 436"/>
              <a:gd name="T88" fmla="*/ 319 w 445"/>
              <a:gd name="T89" fmla="*/ 169 h 436"/>
              <a:gd name="T90" fmla="*/ 249 w 445"/>
              <a:gd name="T91" fmla="*/ 169 h 436"/>
              <a:gd name="T92" fmla="*/ 249 w 445"/>
              <a:gd name="T93" fmla="*/ 213 h 436"/>
              <a:gd name="T94" fmla="*/ 319 w 445"/>
              <a:gd name="T95" fmla="*/ 213 h 436"/>
              <a:gd name="T96" fmla="*/ 319 w 445"/>
              <a:gd name="T97" fmla="*/ 292 h 436"/>
              <a:gd name="T98" fmla="*/ 373 w 445"/>
              <a:gd name="T99" fmla="*/ 292 h 436"/>
              <a:gd name="T100" fmla="*/ 373 w 445"/>
              <a:gd name="T101" fmla="*/ 213 h 436"/>
              <a:gd name="T102" fmla="*/ 444 w 445"/>
              <a:gd name="T103" fmla="*/ 213 h 436"/>
              <a:gd name="T104" fmla="*/ 444 w 445"/>
              <a:gd name="T105" fmla="*/ 169 h 436"/>
              <a:gd name="T106" fmla="*/ 373 w 445"/>
              <a:gd name="T107" fmla="*/ 169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36">
                <a:moveTo>
                  <a:pt x="27" y="107"/>
                </a:moveTo>
                <a:lnTo>
                  <a:pt x="27" y="107"/>
                </a:lnTo>
                <a:cubicBezTo>
                  <a:pt x="27" y="142"/>
                  <a:pt x="36" y="169"/>
                  <a:pt x="62" y="186"/>
                </a:cubicBezTo>
                <a:cubicBezTo>
                  <a:pt x="81" y="195"/>
                  <a:pt x="107" y="204"/>
                  <a:pt x="116" y="204"/>
                </a:cubicBezTo>
                <a:lnTo>
                  <a:pt x="125" y="204"/>
                </a:lnTo>
                <a:cubicBezTo>
                  <a:pt x="125" y="204"/>
                  <a:pt x="116" y="222"/>
                  <a:pt x="134" y="248"/>
                </a:cubicBezTo>
                <a:lnTo>
                  <a:pt x="134" y="248"/>
                </a:lnTo>
                <a:cubicBezTo>
                  <a:pt x="107" y="248"/>
                  <a:pt x="0" y="257"/>
                  <a:pt x="0" y="345"/>
                </a:cubicBezTo>
                <a:cubicBezTo>
                  <a:pt x="0" y="435"/>
                  <a:pt x="98" y="435"/>
                  <a:pt x="116" y="435"/>
                </a:cubicBezTo>
                <a:lnTo>
                  <a:pt x="116" y="435"/>
                </a:ln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lnTo>
                  <a:pt x="249" y="0"/>
                </a:ln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6" name="Freeform 75"/>
          <p:cNvSpPr>
            <a:spLocks noChangeArrowheads="1"/>
          </p:cNvSpPr>
          <p:nvPr/>
        </p:nvSpPr>
        <p:spPr bwMode="auto">
          <a:xfrm>
            <a:off x="13471192" y="4373035"/>
            <a:ext cx="355507" cy="660400"/>
          </a:xfrm>
          <a:custGeom>
            <a:avLst/>
            <a:gdLst>
              <a:gd name="T0" fmla="*/ 248 w 249"/>
              <a:gd name="T1" fmla="*/ 80 h 453"/>
              <a:gd name="T2" fmla="*/ 248 w 249"/>
              <a:gd name="T3" fmla="*/ 80 h 453"/>
              <a:gd name="T4" fmla="*/ 177 w 249"/>
              <a:gd name="T5" fmla="*/ 80 h 453"/>
              <a:gd name="T6" fmla="*/ 160 w 249"/>
              <a:gd name="T7" fmla="*/ 107 h 453"/>
              <a:gd name="T8" fmla="*/ 160 w 249"/>
              <a:gd name="T9" fmla="*/ 160 h 453"/>
              <a:gd name="T10" fmla="*/ 248 w 249"/>
              <a:gd name="T11" fmla="*/ 160 h 453"/>
              <a:gd name="T12" fmla="*/ 248 w 249"/>
              <a:gd name="T13" fmla="*/ 231 h 453"/>
              <a:gd name="T14" fmla="*/ 160 w 249"/>
              <a:gd name="T15" fmla="*/ 231 h 453"/>
              <a:gd name="T16" fmla="*/ 160 w 249"/>
              <a:gd name="T17" fmla="*/ 452 h 453"/>
              <a:gd name="T18" fmla="*/ 79 w 249"/>
              <a:gd name="T19" fmla="*/ 452 h 453"/>
              <a:gd name="T20" fmla="*/ 79 w 249"/>
              <a:gd name="T21" fmla="*/ 231 h 453"/>
              <a:gd name="T22" fmla="*/ 0 w 249"/>
              <a:gd name="T23" fmla="*/ 231 h 453"/>
              <a:gd name="T24" fmla="*/ 0 w 249"/>
              <a:gd name="T25" fmla="*/ 160 h 453"/>
              <a:gd name="T26" fmla="*/ 79 w 249"/>
              <a:gd name="T27" fmla="*/ 160 h 453"/>
              <a:gd name="T28" fmla="*/ 79 w 249"/>
              <a:gd name="T29" fmla="*/ 116 h 453"/>
              <a:gd name="T30" fmla="*/ 177 w 249"/>
              <a:gd name="T31" fmla="*/ 0 h 453"/>
              <a:gd name="T32" fmla="*/ 248 w 249"/>
              <a:gd name="T33" fmla="*/ 0 h 453"/>
              <a:gd name="T34" fmla="*/ 248 w 249"/>
              <a:gd name="T35" fmla="*/ 8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9" h="453">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7" name="Freeform 76"/>
          <p:cNvSpPr>
            <a:spLocks noChangeArrowheads="1"/>
          </p:cNvSpPr>
          <p:nvPr/>
        </p:nvSpPr>
        <p:spPr bwMode="auto">
          <a:xfrm>
            <a:off x="11862946" y="5795436"/>
            <a:ext cx="698317" cy="68156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239 w 480"/>
              <a:gd name="T13" fmla="*/ 178 h 471"/>
              <a:gd name="T14" fmla="*/ 239 w 480"/>
              <a:gd name="T15" fmla="*/ 178 h 471"/>
              <a:gd name="T16" fmla="*/ 231 w 480"/>
              <a:gd name="T17" fmla="*/ 196 h 471"/>
              <a:gd name="T18" fmla="*/ 231 w 480"/>
              <a:gd name="T19" fmla="*/ 275 h 471"/>
              <a:gd name="T20" fmla="*/ 169 w 480"/>
              <a:gd name="T21" fmla="*/ 328 h 471"/>
              <a:gd name="T22" fmla="*/ 116 w 480"/>
              <a:gd name="T23" fmla="*/ 275 h 471"/>
              <a:gd name="T24" fmla="*/ 116 w 480"/>
              <a:gd name="T25" fmla="*/ 240 h 471"/>
              <a:gd name="T26" fmla="*/ 160 w 480"/>
              <a:gd name="T27" fmla="*/ 240 h 471"/>
              <a:gd name="T28" fmla="*/ 160 w 480"/>
              <a:gd name="T29" fmla="*/ 275 h 471"/>
              <a:gd name="T30" fmla="*/ 169 w 480"/>
              <a:gd name="T31" fmla="*/ 284 h 471"/>
              <a:gd name="T32" fmla="*/ 186 w 480"/>
              <a:gd name="T33" fmla="*/ 275 h 471"/>
              <a:gd name="T34" fmla="*/ 186 w 480"/>
              <a:gd name="T35" fmla="*/ 196 h 471"/>
              <a:gd name="T36" fmla="*/ 239 w 480"/>
              <a:gd name="T37" fmla="*/ 134 h 471"/>
              <a:gd name="T38" fmla="*/ 292 w 480"/>
              <a:gd name="T39" fmla="*/ 196 h 471"/>
              <a:gd name="T40" fmla="*/ 292 w 480"/>
              <a:gd name="T41" fmla="*/ 205 h 471"/>
              <a:gd name="T42" fmla="*/ 266 w 480"/>
              <a:gd name="T43" fmla="*/ 213 h 471"/>
              <a:gd name="T44" fmla="*/ 257 w 480"/>
              <a:gd name="T45" fmla="*/ 205 h 471"/>
              <a:gd name="T46" fmla="*/ 257 w 480"/>
              <a:gd name="T47" fmla="*/ 196 h 471"/>
              <a:gd name="T48" fmla="*/ 239 w 480"/>
              <a:gd name="T49" fmla="*/ 178 h 471"/>
              <a:gd name="T50" fmla="*/ 364 w 480"/>
              <a:gd name="T51" fmla="*/ 275 h 471"/>
              <a:gd name="T52" fmla="*/ 364 w 480"/>
              <a:gd name="T53" fmla="*/ 275 h 471"/>
              <a:gd name="T54" fmla="*/ 311 w 480"/>
              <a:gd name="T55" fmla="*/ 328 h 471"/>
              <a:gd name="T56" fmla="*/ 257 w 480"/>
              <a:gd name="T57" fmla="*/ 275 h 471"/>
              <a:gd name="T58" fmla="*/ 257 w 480"/>
              <a:gd name="T59" fmla="*/ 240 h 471"/>
              <a:gd name="T60" fmla="*/ 266 w 480"/>
              <a:gd name="T61" fmla="*/ 249 h 471"/>
              <a:gd name="T62" fmla="*/ 292 w 480"/>
              <a:gd name="T63" fmla="*/ 240 h 471"/>
              <a:gd name="T64" fmla="*/ 292 w 480"/>
              <a:gd name="T65" fmla="*/ 275 h 471"/>
              <a:gd name="T66" fmla="*/ 311 w 480"/>
              <a:gd name="T67" fmla="*/ 284 h 471"/>
              <a:gd name="T68" fmla="*/ 319 w 480"/>
              <a:gd name="T69" fmla="*/ 275 h 471"/>
              <a:gd name="T70" fmla="*/ 319 w 480"/>
              <a:gd name="T71" fmla="*/ 240 h 471"/>
              <a:gd name="T72" fmla="*/ 364 w 480"/>
              <a:gd name="T73" fmla="*/ 240 h 471"/>
              <a:gd name="T74" fmla="*/ 364 w 480"/>
              <a:gd name="T75" fmla="*/ 27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71">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8" name="Freeform 77"/>
          <p:cNvSpPr>
            <a:spLocks noChangeArrowheads="1"/>
          </p:cNvSpPr>
          <p:nvPr/>
        </p:nvSpPr>
        <p:spPr bwMode="auto">
          <a:xfrm>
            <a:off x="8997723" y="5795436"/>
            <a:ext cx="694086" cy="681565"/>
          </a:xfrm>
          <a:custGeom>
            <a:avLst/>
            <a:gdLst>
              <a:gd name="T0" fmla="*/ 249 w 480"/>
              <a:gd name="T1" fmla="*/ 231 h 471"/>
              <a:gd name="T2" fmla="*/ 249 w 480"/>
              <a:gd name="T3" fmla="*/ 231 h 471"/>
              <a:gd name="T4" fmla="*/ 249 w 480"/>
              <a:gd name="T5" fmla="*/ 231 h 471"/>
              <a:gd name="T6" fmla="*/ 240 w 480"/>
              <a:gd name="T7" fmla="*/ 222 h 471"/>
              <a:gd name="T8" fmla="*/ 142 w 480"/>
              <a:gd name="T9" fmla="*/ 231 h 471"/>
              <a:gd name="T10" fmla="*/ 142 w 480"/>
              <a:gd name="T11" fmla="*/ 231 h 471"/>
              <a:gd name="T12" fmla="*/ 169 w 480"/>
              <a:gd name="T13" fmla="*/ 303 h 471"/>
              <a:gd name="T14" fmla="*/ 249 w 480"/>
              <a:gd name="T15" fmla="*/ 231 h 471"/>
              <a:gd name="T16" fmla="*/ 302 w 480"/>
              <a:gd name="T17" fmla="*/ 160 h 471"/>
              <a:gd name="T18" fmla="*/ 302 w 480"/>
              <a:gd name="T19" fmla="*/ 160 h 471"/>
              <a:gd name="T20" fmla="*/ 240 w 480"/>
              <a:gd name="T21" fmla="*/ 134 h 471"/>
              <a:gd name="T22" fmla="*/ 222 w 480"/>
              <a:gd name="T23" fmla="*/ 143 h 471"/>
              <a:gd name="T24" fmla="*/ 258 w 480"/>
              <a:gd name="T25" fmla="*/ 196 h 471"/>
              <a:gd name="T26" fmla="*/ 302 w 480"/>
              <a:gd name="T27" fmla="*/ 160 h 471"/>
              <a:gd name="T28" fmla="*/ 178 w 480"/>
              <a:gd name="T29" fmla="*/ 311 h 471"/>
              <a:gd name="T30" fmla="*/ 178 w 480"/>
              <a:gd name="T31" fmla="*/ 311 h 471"/>
              <a:gd name="T32" fmla="*/ 240 w 480"/>
              <a:gd name="T33" fmla="*/ 328 h 471"/>
              <a:gd name="T34" fmla="*/ 275 w 480"/>
              <a:gd name="T35" fmla="*/ 328 h 471"/>
              <a:gd name="T36" fmla="*/ 258 w 480"/>
              <a:gd name="T37" fmla="*/ 249 h 471"/>
              <a:gd name="T38" fmla="*/ 178 w 480"/>
              <a:gd name="T39" fmla="*/ 311 h 471"/>
              <a:gd name="T40" fmla="*/ 231 w 480"/>
              <a:gd name="T41" fmla="*/ 205 h 471"/>
              <a:gd name="T42" fmla="*/ 231 w 480"/>
              <a:gd name="T43" fmla="*/ 205 h 471"/>
              <a:gd name="T44" fmla="*/ 195 w 480"/>
              <a:gd name="T45" fmla="*/ 151 h 471"/>
              <a:gd name="T46" fmla="*/ 142 w 480"/>
              <a:gd name="T47" fmla="*/ 213 h 471"/>
              <a:gd name="T48" fmla="*/ 142 w 480"/>
              <a:gd name="T49" fmla="*/ 213 h 471"/>
              <a:gd name="T50" fmla="*/ 231 w 480"/>
              <a:gd name="T51" fmla="*/ 205 h 471"/>
              <a:gd name="T52" fmla="*/ 275 w 480"/>
              <a:gd name="T53" fmla="*/ 249 h 471"/>
              <a:gd name="T54" fmla="*/ 275 w 480"/>
              <a:gd name="T55" fmla="*/ 249 h 471"/>
              <a:gd name="T56" fmla="*/ 293 w 480"/>
              <a:gd name="T57" fmla="*/ 311 h 471"/>
              <a:gd name="T58" fmla="*/ 337 w 480"/>
              <a:gd name="T59" fmla="*/ 249 h 471"/>
              <a:gd name="T60" fmla="*/ 293 w 480"/>
              <a:gd name="T61" fmla="*/ 249 h 471"/>
              <a:gd name="T62" fmla="*/ 275 w 480"/>
              <a:gd name="T63" fmla="*/ 249 h 471"/>
              <a:gd name="T64" fmla="*/ 240 w 480"/>
              <a:gd name="T65" fmla="*/ 0 h 471"/>
              <a:gd name="T66" fmla="*/ 240 w 480"/>
              <a:gd name="T67" fmla="*/ 0 h 471"/>
              <a:gd name="T68" fmla="*/ 0 w 480"/>
              <a:gd name="T69" fmla="*/ 231 h 471"/>
              <a:gd name="T70" fmla="*/ 240 w 480"/>
              <a:gd name="T71" fmla="*/ 470 h 471"/>
              <a:gd name="T72" fmla="*/ 479 w 480"/>
              <a:gd name="T73" fmla="*/ 231 h 471"/>
              <a:gd name="T74" fmla="*/ 240 w 480"/>
              <a:gd name="T75" fmla="*/ 0 h 471"/>
              <a:gd name="T76" fmla="*/ 240 w 480"/>
              <a:gd name="T77" fmla="*/ 356 h 471"/>
              <a:gd name="T78" fmla="*/ 240 w 480"/>
              <a:gd name="T79" fmla="*/ 356 h 471"/>
              <a:gd name="T80" fmla="*/ 124 w 480"/>
              <a:gd name="T81" fmla="*/ 231 h 471"/>
              <a:gd name="T82" fmla="*/ 240 w 480"/>
              <a:gd name="T83" fmla="*/ 116 h 471"/>
              <a:gd name="T84" fmla="*/ 355 w 480"/>
              <a:gd name="T85" fmla="*/ 231 h 471"/>
              <a:gd name="T86" fmla="*/ 240 w 480"/>
              <a:gd name="T87" fmla="*/ 356 h 471"/>
              <a:gd name="T88" fmla="*/ 266 w 480"/>
              <a:gd name="T89" fmla="*/ 213 h 471"/>
              <a:gd name="T90" fmla="*/ 266 w 480"/>
              <a:gd name="T91" fmla="*/ 213 h 471"/>
              <a:gd name="T92" fmla="*/ 266 w 480"/>
              <a:gd name="T93" fmla="*/ 222 h 471"/>
              <a:gd name="T94" fmla="*/ 266 w 480"/>
              <a:gd name="T95" fmla="*/ 231 h 471"/>
              <a:gd name="T96" fmla="*/ 293 w 480"/>
              <a:gd name="T97" fmla="*/ 231 h 471"/>
              <a:gd name="T98" fmla="*/ 337 w 480"/>
              <a:gd name="T99" fmla="*/ 231 h 471"/>
              <a:gd name="T100" fmla="*/ 319 w 480"/>
              <a:gd name="T101" fmla="*/ 178 h 471"/>
              <a:gd name="T102" fmla="*/ 266 w 480"/>
              <a:gd name="T103" fmla="*/ 21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80" h="471">
                <a:moveTo>
                  <a:pt x="249" y="231"/>
                </a:moveTo>
                <a:lnTo>
                  <a:pt x="249" y="231"/>
                </a:lnTo>
                <a:lnTo>
                  <a:pt x="249" y="231"/>
                </a:lnTo>
                <a:lnTo>
                  <a:pt x="240" y="222"/>
                </a:lnTo>
                <a:cubicBezTo>
                  <a:pt x="195" y="231"/>
                  <a:pt x="151" y="231"/>
                  <a:pt x="142" y="231"/>
                </a:cubicBezTo>
                <a:lnTo>
                  <a:pt x="142" y="231"/>
                </a:ln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lnTo>
                  <a:pt x="142" y="213"/>
                </a:ln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199" name="Freeform 78"/>
          <p:cNvSpPr>
            <a:spLocks noChangeArrowheads="1"/>
          </p:cNvSpPr>
          <p:nvPr/>
        </p:nvSpPr>
        <p:spPr bwMode="auto">
          <a:xfrm>
            <a:off x="19040808" y="4360335"/>
            <a:ext cx="694086" cy="685800"/>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0" name="Freeform 79"/>
          <p:cNvSpPr>
            <a:spLocks noChangeArrowheads="1"/>
          </p:cNvSpPr>
          <p:nvPr/>
        </p:nvSpPr>
        <p:spPr bwMode="auto">
          <a:xfrm>
            <a:off x="14740862" y="4360335"/>
            <a:ext cx="694086" cy="68580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1" name="Freeform 80"/>
          <p:cNvSpPr>
            <a:spLocks noChangeArrowheads="1"/>
          </p:cNvSpPr>
          <p:nvPr/>
        </p:nvSpPr>
        <p:spPr bwMode="auto">
          <a:xfrm>
            <a:off x="19066202" y="5820836"/>
            <a:ext cx="643299" cy="630765"/>
          </a:xfrm>
          <a:custGeom>
            <a:avLst/>
            <a:gdLst>
              <a:gd name="T0" fmla="*/ 221 w 444"/>
              <a:gd name="T1" fmla="*/ 0 h 435"/>
              <a:gd name="T2" fmla="*/ 221 w 444"/>
              <a:gd name="T3" fmla="*/ 0 h 435"/>
              <a:gd name="T4" fmla="*/ 0 w 444"/>
              <a:gd name="T5" fmla="*/ 212 h 435"/>
              <a:gd name="T6" fmla="*/ 62 w 444"/>
              <a:gd name="T7" fmla="*/ 363 h 435"/>
              <a:gd name="T8" fmla="*/ 195 w 444"/>
              <a:gd name="T9" fmla="*/ 309 h 435"/>
              <a:gd name="T10" fmla="*/ 346 w 444"/>
              <a:gd name="T11" fmla="*/ 398 h 435"/>
              <a:gd name="T12" fmla="*/ 443 w 444"/>
              <a:gd name="T13" fmla="*/ 212 h 435"/>
              <a:gd name="T14" fmla="*/ 221 w 444"/>
              <a:gd name="T15" fmla="*/ 0 h 435"/>
              <a:gd name="T16" fmla="*/ 328 w 444"/>
              <a:gd name="T17" fmla="*/ 292 h 435"/>
              <a:gd name="T18" fmla="*/ 328 w 444"/>
              <a:gd name="T19" fmla="*/ 292 h 435"/>
              <a:gd name="T20" fmla="*/ 311 w 444"/>
              <a:gd name="T21" fmla="*/ 301 h 435"/>
              <a:gd name="T22" fmla="*/ 124 w 444"/>
              <a:gd name="T23" fmla="*/ 274 h 435"/>
              <a:gd name="T24" fmla="*/ 107 w 444"/>
              <a:gd name="T25" fmla="*/ 265 h 435"/>
              <a:gd name="T26" fmla="*/ 115 w 444"/>
              <a:gd name="T27" fmla="*/ 248 h 435"/>
              <a:gd name="T28" fmla="*/ 328 w 444"/>
              <a:gd name="T29" fmla="*/ 274 h 435"/>
              <a:gd name="T30" fmla="*/ 328 w 444"/>
              <a:gd name="T31" fmla="*/ 292 h 435"/>
              <a:gd name="T32" fmla="*/ 355 w 444"/>
              <a:gd name="T33" fmla="*/ 230 h 435"/>
              <a:gd name="T34" fmla="*/ 355 w 444"/>
              <a:gd name="T35" fmla="*/ 230 h 435"/>
              <a:gd name="T36" fmla="*/ 337 w 444"/>
              <a:gd name="T37" fmla="*/ 239 h 435"/>
              <a:gd name="T38" fmla="*/ 115 w 444"/>
              <a:gd name="T39" fmla="*/ 212 h 435"/>
              <a:gd name="T40" fmla="*/ 98 w 444"/>
              <a:gd name="T41" fmla="*/ 203 h 435"/>
              <a:gd name="T42" fmla="*/ 107 w 444"/>
              <a:gd name="T43" fmla="*/ 177 h 435"/>
              <a:gd name="T44" fmla="*/ 346 w 444"/>
              <a:gd name="T45" fmla="*/ 212 h 435"/>
              <a:gd name="T46" fmla="*/ 355 w 444"/>
              <a:gd name="T47" fmla="*/ 230 h 435"/>
              <a:gd name="T48" fmla="*/ 355 w 444"/>
              <a:gd name="T49" fmla="*/ 168 h 435"/>
              <a:gd name="T50" fmla="*/ 355 w 444"/>
              <a:gd name="T51" fmla="*/ 168 h 435"/>
              <a:gd name="T52" fmla="*/ 107 w 444"/>
              <a:gd name="T53" fmla="*/ 141 h 435"/>
              <a:gd name="T54" fmla="*/ 80 w 444"/>
              <a:gd name="T55" fmla="*/ 132 h 435"/>
              <a:gd name="T56" fmla="*/ 98 w 444"/>
              <a:gd name="T57" fmla="*/ 106 h 435"/>
              <a:gd name="T58" fmla="*/ 381 w 444"/>
              <a:gd name="T59" fmla="*/ 132 h 435"/>
              <a:gd name="T60" fmla="*/ 381 w 444"/>
              <a:gd name="T61" fmla="*/ 159 h 435"/>
              <a:gd name="T62" fmla="*/ 355 w 444"/>
              <a:gd name="T63" fmla="*/ 168 h 435"/>
              <a:gd name="T64" fmla="*/ 195 w 444"/>
              <a:gd name="T65" fmla="*/ 372 h 435"/>
              <a:gd name="T66" fmla="*/ 195 w 444"/>
              <a:gd name="T67" fmla="*/ 372 h 435"/>
              <a:gd name="T68" fmla="*/ 115 w 444"/>
              <a:gd name="T69" fmla="*/ 407 h 435"/>
              <a:gd name="T70" fmla="*/ 221 w 444"/>
              <a:gd name="T71" fmla="*/ 434 h 435"/>
              <a:gd name="T72" fmla="*/ 274 w 444"/>
              <a:gd name="T73" fmla="*/ 425 h 435"/>
              <a:gd name="T74" fmla="*/ 195 w 444"/>
              <a:gd name="T75" fmla="*/ 37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4" h="435">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2" name="Freeform 81"/>
          <p:cNvSpPr>
            <a:spLocks noChangeArrowheads="1"/>
          </p:cNvSpPr>
          <p:nvPr/>
        </p:nvSpPr>
        <p:spPr bwMode="auto">
          <a:xfrm>
            <a:off x="20475533" y="5795436"/>
            <a:ext cx="694086" cy="681565"/>
          </a:xfrm>
          <a:custGeom>
            <a:avLst/>
            <a:gdLst>
              <a:gd name="T0" fmla="*/ 239 w 479"/>
              <a:gd name="T1" fmla="*/ 0 h 471"/>
              <a:gd name="T2" fmla="*/ 239 w 479"/>
              <a:gd name="T3" fmla="*/ 0 h 471"/>
              <a:gd name="T4" fmla="*/ 0 w 479"/>
              <a:gd name="T5" fmla="*/ 231 h 471"/>
              <a:gd name="T6" fmla="*/ 62 w 479"/>
              <a:gd name="T7" fmla="*/ 391 h 471"/>
              <a:gd name="T8" fmla="*/ 204 w 479"/>
              <a:gd name="T9" fmla="*/ 338 h 471"/>
              <a:gd name="T10" fmla="*/ 372 w 479"/>
              <a:gd name="T11" fmla="*/ 435 h 471"/>
              <a:gd name="T12" fmla="*/ 478 w 479"/>
              <a:gd name="T13" fmla="*/ 231 h 471"/>
              <a:gd name="T14" fmla="*/ 239 w 479"/>
              <a:gd name="T15" fmla="*/ 0 h 471"/>
              <a:gd name="T16" fmla="*/ 354 w 479"/>
              <a:gd name="T17" fmla="*/ 320 h 471"/>
              <a:gd name="T18" fmla="*/ 354 w 479"/>
              <a:gd name="T19" fmla="*/ 320 h 471"/>
              <a:gd name="T20" fmla="*/ 337 w 479"/>
              <a:gd name="T21" fmla="*/ 328 h 471"/>
              <a:gd name="T22" fmla="*/ 133 w 479"/>
              <a:gd name="T23" fmla="*/ 303 h 471"/>
              <a:gd name="T24" fmla="*/ 115 w 479"/>
              <a:gd name="T25" fmla="*/ 293 h 471"/>
              <a:gd name="T26" fmla="*/ 124 w 479"/>
              <a:gd name="T27" fmla="*/ 275 h 471"/>
              <a:gd name="T28" fmla="*/ 354 w 479"/>
              <a:gd name="T29" fmla="*/ 303 h 471"/>
              <a:gd name="T30" fmla="*/ 354 w 479"/>
              <a:gd name="T31" fmla="*/ 320 h 471"/>
              <a:gd name="T32" fmla="*/ 381 w 479"/>
              <a:gd name="T33" fmla="*/ 249 h 471"/>
              <a:gd name="T34" fmla="*/ 381 w 479"/>
              <a:gd name="T35" fmla="*/ 249 h 471"/>
              <a:gd name="T36" fmla="*/ 363 w 479"/>
              <a:gd name="T37" fmla="*/ 258 h 471"/>
              <a:gd name="T38" fmla="*/ 124 w 479"/>
              <a:gd name="T39" fmla="*/ 231 h 471"/>
              <a:gd name="T40" fmla="*/ 106 w 479"/>
              <a:gd name="T41" fmla="*/ 222 h 471"/>
              <a:gd name="T42" fmla="*/ 115 w 479"/>
              <a:gd name="T43" fmla="*/ 196 h 471"/>
              <a:gd name="T44" fmla="*/ 381 w 479"/>
              <a:gd name="T45" fmla="*/ 231 h 471"/>
              <a:gd name="T46" fmla="*/ 381 w 479"/>
              <a:gd name="T47" fmla="*/ 249 h 471"/>
              <a:gd name="T48" fmla="*/ 390 w 479"/>
              <a:gd name="T49" fmla="*/ 178 h 471"/>
              <a:gd name="T50" fmla="*/ 390 w 479"/>
              <a:gd name="T51" fmla="*/ 178 h 471"/>
              <a:gd name="T52" fmla="*/ 115 w 479"/>
              <a:gd name="T53" fmla="*/ 151 h 471"/>
              <a:gd name="T54" fmla="*/ 88 w 479"/>
              <a:gd name="T55" fmla="*/ 143 h 471"/>
              <a:gd name="T56" fmla="*/ 106 w 479"/>
              <a:gd name="T57" fmla="*/ 116 h 471"/>
              <a:gd name="T58" fmla="*/ 407 w 479"/>
              <a:gd name="T59" fmla="*/ 143 h 471"/>
              <a:gd name="T60" fmla="*/ 416 w 479"/>
              <a:gd name="T61" fmla="*/ 178 h 471"/>
              <a:gd name="T62" fmla="*/ 390 w 479"/>
              <a:gd name="T63" fmla="*/ 178 h 471"/>
              <a:gd name="T64" fmla="*/ 204 w 479"/>
              <a:gd name="T65" fmla="*/ 409 h 471"/>
              <a:gd name="T66" fmla="*/ 204 w 479"/>
              <a:gd name="T67" fmla="*/ 409 h 471"/>
              <a:gd name="T68" fmla="*/ 124 w 479"/>
              <a:gd name="T69" fmla="*/ 444 h 471"/>
              <a:gd name="T70" fmla="*/ 239 w 479"/>
              <a:gd name="T71" fmla="*/ 470 h 471"/>
              <a:gd name="T72" fmla="*/ 301 w 479"/>
              <a:gd name="T73" fmla="*/ 462 h 471"/>
              <a:gd name="T74" fmla="*/ 204 w 479"/>
              <a:gd name="T75" fmla="*/ 409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3" name="Freeform 82"/>
          <p:cNvSpPr>
            <a:spLocks noChangeArrowheads="1"/>
          </p:cNvSpPr>
          <p:nvPr/>
        </p:nvSpPr>
        <p:spPr bwMode="auto">
          <a:xfrm>
            <a:off x="13344227" y="7255933"/>
            <a:ext cx="617906" cy="630768"/>
          </a:xfrm>
          <a:custGeom>
            <a:avLst/>
            <a:gdLst>
              <a:gd name="T0" fmla="*/ 380 w 426"/>
              <a:gd name="T1" fmla="*/ 89 h 435"/>
              <a:gd name="T2" fmla="*/ 380 w 426"/>
              <a:gd name="T3" fmla="*/ 89 h 435"/>
              <a:gd name="T4" fmla="*/ 389 w 426"/>
              <a:gd name="T5" fmla="*/ 133 h 435"/>
              <a:gd name="T6" fmla="*/ 336 w 426"/>
              <a:gd name="T7" fmla="*/ 239 h 435"/>
              <a:gd name="T8" fmla="*/ 185 w 426"/>
              <a:gd name="T9" fmla="*/ 284 h 435"/>
              <a:gd name="T10" fmla="*/ 167 w 426"/>
              <a:gd name="T11" fmla="*/ 284 h 435"/>
              <a:gd name="T12" fmla="*/ 141 w 426"/>
              <a:gd name="T13" fmla="*/ 301 h 435"/>
              <a:gd name="T14" fmla="*/ 123 w 426"/>
              <a:gd name="T15" fmla="*/ 381 h 435"/>
              <a:gd name="T16" fmla="*/ 106 w 426"/>
              <a:gd name="T17" fmla="*/ 399 h 435"/>
              <a:gd name="T18" fmla="*/ 70 w 426"/>
              <a:gd name="T19" fmla="*/ 399 h 435"/>
              <a:gd name="T20" fmla="*/ 61 w 426"/>
              <a:gd name="T21" fmla="*/ 408 h 435"/>
              <a:gd name="T22" fmla="*/ 79 w 426"/>
              <a:gd name="T23" fmla="*/ 434 h 435"/>
              <a:gd name="T24" fmla="*/ 132 w 426"/>
              <a:gd name="T25" fmla="*/ 434 h 435"/>
              <a:gd name="T26" fmla="*/ 159 w 426"/>
              <a:gd name="T27" fmla="*/ 408 h 435"/>
              <a:gd name="T28" fmla="*/ 176 w 426"/>
              <a:gd name="T29" fmla="*/ 328 h 435"/>
              <a:gd name="T30" fmla="*/ 203 w 426"/>
              <a:gd name="T31" fmla="*/ 310 h 435"/>
              <a:gd name="T32" fmla="*/ 220 w 426"/>
              <a:gd name="T33" fmla="*/ 310 h 435"/>
              <a:gd name="T34" fmla="*/ 372 w 426"/>
              <a:gd name="T35" fmla="*/ 275 h 435"/>
              <a:gd name="T36" fmla="*/ 425 w 426"/>
              <a:gd name="T37" fmla="*/ 168 h 435"/>
              <a:gd name="T38" fmla="*/ 416 w 426"/>
              <a:gd name="T39" fmla="*/ 124 h 435"/>
              <a:gd name="T40" fmla="*/ 389 w 426"/>
              <a:gd name="T41" fmla="*/ 89 h 435"/>
              <a:gd name="T42" fmla="*/ 380 w 426"/>
              <a:gd name="T43" fmla="*/ 89 h 435"/>
              <a:gd name="T44" fmla="*/ 97 w 426"/>
              <a:gd name="T45" fmla="*/ 346 h 435"/>
              <a:gd name="T46" fmla="*/ 97 w 426"/>
              <a:gd name="T47" fmla="*/ 346 h 435"/>
              <a:gd name="T48" fmla="*/ 114 w 426"/>
              <a:gd name="T49" fmla="*/ 266 h 435"/>
              <a:gd name="T50" fmla="*/ 141 w 426"/>
              <a:gd name="T51" fmla="*/ 248 h 435"/>
              <a:gd name="T52" fmla="*/ 150 w 426"/>
              <a:gd name="T53" fmla="*/ 248 h 435"/>
              <a:gd name="T54" fmla="*/ 301 w 426"/>
              <a:gd name="T55" fmla="*/ 203 h 435"/>
              <a:gd name="T56" fmla="*/ 363 w 426"/>
              <a:gd name="T57" fmla="*/ 106 h 435"/>
              <a:gd name="T58" fmla="*/ 345 w 426"/>
              <a:gd name="T59" fmla="*/ 53 h 435"/>
              <a:gd name="T60" fmla="*/ 318 w 426"/>
              <a:gd name="T61" fmla="*/ 27 h 435"/>
              <a:gd name="T62" fmla="*/ 273 w 426"/>
              <a:gd name="T63" fmla="*/ 9 h 435"/>
              <a:gd name="T64" fmla="*/ 212 w 426"/>
              <a:gd name="T65" fmla="*/ 0 h 435"/>
              <a:gd name="T66" fmla="*/ 97 w 426"/>
              <a:gd name="T67" fmla="*/ 0 h 435"/>
              <a:gd name="T68" fmla="*/ 70 w 426"/>
              <a:gd name="T69" fmla="*/ 27 h 435"/>
              <a:gd name="T70" fmla="*/ 0 w 426"/>
              <a:gd name="T71" fmla="*/ 346 h 435"/>
              <a:gd name="T72" fmla="*/ 17 w 426"/>
              <a:gd name="T73" fmla="*/ 363 h 435"/>
              <a:gd name="T74" fmla="*/ 70 w 426"/>
              <a:gd name="T75" fmla="*/ 363 h 435"/>
              <a:gd name="T76" fmla="*/ 97 w 426"/>
              <a:gd name="T77" fmla="*/ 346 h 435"/>
              <a:gd name="T78" fmla="*/ 141 w 426"/>
              <a:gd name="T79" fmla="*/ 159 h 435"/>
              <a:gd name="T80" fmla="*/ 141 w 426"/>
              <a:gd name="T81" fmla="*/ 159 h 435"/>
              <a:gd name="T82" fmla="*/ 150 w 426"/>
              <a:gd name="T83" fmla="*/ 89 h 435"/>
              <a:gd name="T84" fmla="*/ 176 w 426"/>
              <a:gd name="T85" fmla="*/ 71 h 435"/>
              <a:gd name="T86" fmla="*/ 194 w 426"/>
              <a:gd name="T87" fmla="*/ 71 h 435"/>
              <a:gd name="T88" fmla="*/ 238 w 426"/>
              <a:gd name="T89" fmla="*/ 80 h 435"/>
              <a:gd name="T90" fmla="*/ 257 w 426"/>
              <a:gd name="T91" fmla="*/ 115 h 435"/>
              <a:gd name="T92" fmla="*/ 229 w 426"/>
              <a:gd name="T93" fmla="*/ 159 h 435"/>
              <a:gd name="T94" fmla="*/ 167 w 426"/>
              <a:gd name="T95" fmla="*/ 178 h 435"/>
              <a:gd name="T96" fmla="*/ 150 w 426"/>
              <a:gd name="T97" fmla="*/ 178 h 435"/>
              <a:gd name="T98" fmla="*/ 141 w 426"/>
              <a:gd name="T99" fmla="*/ 15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26" h="435">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4" name="Freeform 83"/>
          <p:cNvSpPr>
            <a:spLocks noChangeArrowheads="1"/>
          </p:cNvSpPr>
          <p:nvPr/>
        </p:nvSpPr>
        <p:spPr bwMode="auto">
          <a:xfrm>
            <a:off x="16158659" y="7408333"/>
            <a:ext cx="719479" cy="325968"/>
          </a:xfrm>
          <a:custGeom>
            <a:avLst/>
            <a:gdLst>
              <a:gd name="T0" fmla="*/ 17 w 497"/>
              <a:gd name="T1" fmla="*/ 195 h 223"/>
              <a:gd name="T2" fmla="*/ 17 w 497"/>
              <a:gd name="T3" fmla="*/ 195 h 223"/>
              <a:gd name="T4" fmla="*/ 26 w 497"/>
              <a:gd name="T5" fmla="*/ 160 h 223"/>
              <a:gd name="T6" fmla="*/ 17 w 497"/>
              <a:gd name="T7" fmla="*/ 125 h 223"/>
              <a:gd name="T8" fmla="*/ 9 w 497"/>
              <a:gd name="T9" fmla="*/ 125 h 223"/>
              <a:gd name="T10" fmla="*/ 9 w 497"/>
              <a:gd name="T11" fmla="*/ 125 h 223"/>
              <a:gd name="T12" fmla="*/ 0 w 497"/>
              <a:gd name="T13" fmla="*/ 160 h 223"/>
              <a:gd name="T14" fmla="*/ 9 w 497"/>
              <a:gd name="T15" fmla="*/ 195 h 223"/>
              <a:gd name="T16" fmla="*/ 9 w 497"/>
              <a:gd name="T17" fmla="*/ 195 h 223"/>
              <a:gd name="T18" fmla="*/ 17 w 497"/>
              <a:gd name="T19" fmla="*/ 195 h 223"/>
              <a:gd name="T20" fmla="*/ 70 w 497"/>
              <a:gd name="T21" fmla="*/ 213 h 223"/>
              <a:gd name="T22" fmla="*/ 70 w 497"/>
              <a:gd name="T23" fmla="*/ 213 h 223"/>
              <a:gd name="T24" fmla="*/ 70 w 497"/>
              <a:gd name="T25" fmla="*/ 160 h 223"/>
              <a:gd name="T26" fmla="*/ 70 w 497"/>
              <a:gd name="T27" fmla="*/ 80 h 223"/>
              <a:gd name="T28" fmla="*/ 62 w 497"/>
              <a:gd name="T29" fmla="*/ 72 h 223"/>
              <a:gd name="T30" fmla="*/ 53 w 497"/>
              <a:gd name="T31" fmla="*/ 80 h 223"/>
              <a:gd name="T32" fmla="*/ 53 w 497"/>
              <a:gd name="T33" fmla="*/ 160 h 223"/>
              <a:gd name="T34" fmla="*/ 53 w 497"/>
              <a:gd name="T35" fmla="*/ 213 h 223"/>
              <a:gd name="T36" fmla="*/ 62 w 497"/>
              <a:gd name="T37" fmla="*/ 222 h 223"/>
              <a:gd name="T38" fmla="*/ 70 w 497"/>
              <a:gd name="T39" fmla="*/ 213 h 223"/>
              <a:gd name="T40" fmla="*/ 115 w 497"/>
              <a:gd name="T41" fmla="*/ 213 h 223"/>
              <a:gd name="T42" fmla="*/ 115 w 497"/>
              <a:gd name="T43" fmla="*/ 213 h 223"/>
              <a:gd name="T44" fmla="*/ 123 w 497"/>
              <a:gd name="T45" fmla="*/ 160 h 223"/>
              <a:gd name="T46" fmla="*/ 115 w 497"/>
              <a:gd name="T47" fmla="*/ 53 h 223"/>
              <a:gd name="T48" fmla="*/ 115 w 497"/>
              <a:gd name="T49" fmla="*/ 44 h 223"/>
              <a:gd name="T50" fmla="*/ 107 w 497"/>
              <a:gd name="T51" fmla="*/ 53 h 223"/>
              <a:gd name="T52" fmla="*/ 97 w 497"/>
              <a:gd name="T53" fmla="*/ 160 h 223"/>
              <a:gd name="T54" fmla="*/ 107 w 497"/>
              <a:gd name="T55" fmla="*/ 213 h 223"/>
              <a:gd name="T56" fmla="*/ 115 w 497"/>
              <a:gd name="T57" fmla="*/ 222 h 223"/>
              <a:gd name="T58" fmla="*/ 115 w 497"/>
              <a:gd name="T59" fmla="*/ 213 h 223"/>
              <a:gd name="T60" fmla="*/ 168 w 497"/>
              <a:gd name="T61" fmla="*/ 213 h 223"/>
              <a:gd name="T62" fmla="*/ 168 w 497"/>
              <a:gd name="T63" fmla="*/ 213 h 223"/>
              <a:gd name="T64" fmla="*/ 177 w 497"/>
              <a:gd name="T65" fmla="*/ 160 h 223"/>
              <a:gd name="T66" fmla="*/ 168 w 497"/>
              <a:gd name="T67" fmla="*/ 53 h 223"/>
              <a:gd name="T68" fmla="*/ 160 w 497"/>
              <a:gd name="T69" fmla="*/ 44 h 223"/>
              <a:gd name="T70" fmla="*/ 151 w 497"/>
              <a:gd name="T71" fmla="*/ 53 h 223"/>
              <a:gd name="T72" fmla="*/ 151 w 497"/>
              <a:gd name="T73" fmla="*/ 160 h 223"/>
              <a:gd name="T74" fmla="*/ 151 w 497"/>
              <a:gd name="T75" fmla="*/ 213 h 223"/>
              <a:gd name="T76" fmla="*/ 160 w 497"/>
              <a:gd name="T77" fmla="*/ 222 h 223"/>
              <a:gd name="T78" fmla="*/ 168 w 497"/>
              <a:gd name="T79" fmla="*/ 213 h 223"/>
              <a:gd name="T80" fmla="*/ 221 w 497"/>
              <a:gd name="T81" fmla="*/ 213 h 223"/>
              <a:gd name="T82" fmla="*/ 221 w 497"/>
              <a:gd name="T83" fmla="*/ 213 h 223"/>
              <a:gd name="T84" fmla="*/ 221 w 497"/>
              <a:gd name="T85" fmla="*/ 160 h 223"/>
              <a:gd name="T86" fmla="*/ 221 w 497"/>
              <a:gd name="T87" fmla="*/ 36 h 223"/>
              <a:gd name="T88" fmla="*/ 213 w 497"/>
              <a:gd name="T89" fmla="*/ 27 h 223"/>
              <a:gd name="T90" fmla="*/ 204 w 497"/>
              <a:gd name="T91" fmla="*/ 36 h 223"/>
              <a:gd name="T92" fmla="*/ 195 w 497"/>
              <a:gd name="T93" fmla="*/ 160 h 223"/>
              <a:gd name="T94" fmla="*/ 204 w 497"/>
              <a:gd name="T95" fmla="*/ 213 h 223"/>
              <a:gd name="T96" fmla="*/ 213 w 497"/>
              <a:gd name="T97" fmla="*/ 222 h 223"/>
              <a:gd name="T98" fmla="*/ 221 w 497"/>
              <a:gd name="T99" fmla="*/ 213 h 223"/>
              <a:gd name="T100" fmla="*/ 257 w 497"/>
              <a:gd name="T101" fmla="*/ 222 h 223"/>
              <a:gd name="T102" fmla="*/ 257 w 497"/>
              <a:gd name="T103" fmla="*/ 222 h 223"/>
              <a:gd name="T104" fmla="*/ 434 w 497"/>
              <a:gd name="T105" fmla="*/ 222 h 223"/>
              <a:gd name="T106" fmla="*/ 496 w 497"/>
              <a:gd name="T107" fmla="*/ 160 h 223"/>
              <a:gd name="T108" fmla="*/ 434 w 497"/>
              <a:gd name="T109" fmla="*/ 97 h 223"/>
              <a:gd name="T110" fmla="*/ 407 w 497"/>
              <a:gd name="T111" fmla="*/ 97 h 223"/>
              <a:gd name="T112" fmla="*/ 292 w 497"/>
              <a:gd name="T113" fmla="*/ 0 h 223"/>
              <a:gd name="T114" fmla="*/ 257 w 497"/>
              <a:gd name="T115" fmla="*/ 9 h 223"/>
              <a:gd name="T116" fmla="*/ 248 w 497"/>
              <a:gd name="T117" fmla="*/ 18 h 223"/>
              <a:gd name="T118" fmla="*/ 248 w 497"/>
              <a:gd name="T119" fmla="*/ 213 h 223"/>
              <a:gd name="T120" fmla="*/ 257 w 497"/>
              <a:gd name="T121" fmla="*/ 222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7" h="223">
                <a:moveTo>
                  <a:pt x="17" y="195"/>
                </a:moveTo>
                <a:lnTo>
                  <a:pt x="17" y="195"/>
                </a:lnTo>
                <a:cubicBezTo>
                  <a:pt x="26" y="160"/>
                  <a:pt x="26" y="160"/>
                  <a:pt x="26" y="160"/>
                </a:cubicBezTo>
                <a:cubicBezTo>
                  <a:pt x="17" y="125"/>
                  <a:pt x="17" y="125"/>
                  <a:pt x="17" y="125"/>
                </a:cubicBezTo>
                <a:cubicBezTo>
                  <a:pt x="17" y="125"/>
                  <a:pt x="17" y="125"/>
                  <a:pt x="9" y="125"/>
                </a:cubicBezTo>
                <a:lnTo>
                  <a:pt x="9" y="125"/>
                </a:lnTo>
                <a:cubicBezTo>
                  <a:pt x="0" y="160"/>
                  <a:pt x="0" y="160"/>
                  <a:pt x="0" y="160"/>
                </a:cubicBezTo>
                <a:cubicBezTo>
                  <a:pt x="9" y="195"/>
                  <a:pt x="9" y="195"/>
                  <a:pt x="9" y="195"/>
                </a:cubicBezTo>
                <a:lnTo>
                  <a:pt x="9" y="195"/>
                </a:ln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5" name="Freeform 84"/>
          <p:cNvSpPr>
            <a:spLocks noChangeArrowheads="1"/>
          </p:cNvSpPr>
          <p:nvPr/>
        </p:nvSpPr>
        <p:spPr bwMode="auto">
          <a:xfrm>
            <a:off x="21910261" y="7230533"/>
            <a:ext cx="694086" cy="681568"/>
          </a:xfrm>
          <a:custGeom>
            <a:avLst/>
            <a:gdLst>
              <a:gd name="T0" fmla="*/ 266 w 479"/>
              <a:gd name="T1" fmla="*/ 257 h 471"/>
              <a:gd name="T2" fmla="*/ 266 w 479"/>
              <a:gd name="T3" fmla="*/ 257 h 471"/>
              <a:gd name="T4" fmla="*/ 240 w 479"/>
              <a:gd name="T5" fmla="*/ 257 h 471"/>
              <a:gd name="T6" fmla="*/ 213 w 479"/>
              <a:gd name="T7" fmla="*/ 257 h 471"/>
              <a:gd name="T8" fmla="*/ 213 w 479"/>
              <a:gd name="T9" fmla="*/ 311 h 471"/>
              <a:gd name="T10" fmla="*/ 240 w 479"/>
              <a:gd name="T11" fmla="*/ 311 h 471"/>
              <a:gd name="T12" fmla="*/ 266 w 479"/>
              <a:gd name="T13" fmla="*/ 311 h 471"/>
              <a:gd name="T14" fmla="*/ 275 w 479"/>
              <a:gd name="T15" fmla="*/ 284 h 471"/>
              <a:gd name="T16" fmla="*/ 266 w 479"/>
              <a:gd name="T17" fmla="*/ 257 h 471"/>
              <a:gd name="T18" fmla="*/ 257 w 479"/>
              <a:gd name="T19" fmla="*/ 213 h 471"/>
              <a:gd name="T20" fmla="*/ 257 w 479"/>
              <a:gd name="T21" fmla="*/ 213 h 471"/>
              <a:gd name="T22" fmla="*/ 266 w 479"/>
              <a:gd name="T23" fmla="*/ 186 h 471"/>
              <a:gd name="T24" fmla="*/ 257 w 479"/>
              <a:gd name="T25" fmla="*/ 168 h 471"/>
              <a:gd name="T26" fmla="*/ 222 w 479"/>
              <a:gd name="T27" fmla="*/ 160 h 471"/>
              <a:gd name="T28" fmla="*/ 213 w 479"/>
              <a:gd name="T29" fmla="*/ 160 h 471"/>
              <a:gd name="T30" fmla="*/ 213 w 479"/>
              <a:gd name="T31" fmla="*/ 213 h 471"/>
              <a:gd name="T32" fmla="*/ 231 w 479"/>
              <a:gd name="T33" fmla="*/ 213 h 471"/>
              <a:gd name="T34" fmla="*/ 257 w 479"/>
              <a:gd name="T35" fmla="*/ 213 h 471"/>
              <a:gd name="T36" fmla="*/ 390 w 479"/>
              <a:gd name="T37" fmla="*/ 0 h 471"/>
              <a:gd name="T38" fmla="*/ 390 w 479"/>
              <a:gd name="T39" fmla="*/ 0 h 471"/>
              <a:gd name="T40" fmla="*/ 89 w 479"/>
              <a:gd name="T41" fmla="*/ 0 h 471"/>
              <a:gd name="T42" fmla="*/ 0 w 479"/>
              <a:gd name="T43" fmla="*/ 80 h 471"/>
              <a:gd name="T44" fmla="*/ 0 w 479"/>
              <a:gd name="T45" fmla="*/ 390 h 471"/>
              <a:gd name="T46" fmla="*/ 89 w 479"/>
              <a:gd name="T47" fmla="*/ 470 h 471"/>
              <a:gd name="T48" fmla="*/ 390 w 479"/>
              <a:gd name="T49" fmla="*/ 470 h 471"/>
              <a:gd name="T50" fmla="*/ 478 w 479"/>
              <a:gd name="T51" fmla="*/ 390 h 471"/>
              <a:gd name="T52" fmla="*/ 478 w 479"/>
              <a:gd name="T53" fmla="*/ 80 h 471"/>
              <a:gd name="T54" fmla="*/ 390 w 479"/>
              <a:gd name="T55" fmla="*/ 0 h 471"/>
              <a:gd name="T56" fmla="*/ 249 w 479"/>
              <a:gd name="T57" fmla="*/ 355 h 471"/>
              <a:gd name="T58" fmla="*/ 249 w 479"/>
              <a:gd name="T59" fmla="*/ 355 h 471"/>
              <a:gd name="T60" fmla="*/ 159 w 479"/>
              <a:gd name="T61" fmla="*/ 355 h 471"/>
              <a:gd name="T62" fmla="*/ 159 w 479"/>
              <a:gd name="T63" fmla="*/ 124 h 471"/>
              <a:gd name="T64" fmla="*/ 266 w 479"/>
              <a:gd name="T65" fmla="*/ 124 h 471"/>
              <a:gd name="T66" fmla="*/ 319 w 479"/>
              <a:gd name="T67" fmla="*/ 177 h 471"/>
              <a:gd name="T68" fmla="*/ 284 w 479"/>
              <a:gd name="T69" fmla="*/ 221 h 471"/>
              <a:gd name="T70" fmla="*/ 284 w 479"/>
              <a:gd name="T71" fmla="*/ 231 h 471"/>
              <a:gd name="T72" fmla="*/ 337 w 479"/>
              <a:gd name="T73" fmla="*/ 284 h 471"/>
              <a:gd name="T74" fmla="*/ 249 w 479"/>
              <a:gd name="T75"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9" h="471">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6" name="Freeform 85"/>
          <p:cNvSpPr>
            <a:spLocks noChangeArrowheads="1"/>
          </p:cNvSpPr>
          <p:nvPr/>
        </p:nvSpPr>
        <p:spPr bwMode="auto">
          <a:xfrm>
            <a:off x="10445147" y="4428068"/>
            <a:ext cx="668692" cy="537635"/>
          </a:xfrm>
          <a:custGeom>
            <a:avLst/>
            <a:gdLst>
              <a:gd name="T0" fmla="*/ 461 w 462"/>
              <a:gd name="T1" fmla="*/ 45 h 374"/>
              <a:gd name="T2" fmla="*/ 461 w 462"/>
              <a:gd name="T3" fmla="*/ 45 h 374"/>
              <a:gd name="T4" fmla="*/ 408 w 462"/>
              <a:gd name="T5" fmla="*/ 63 h 374"/>
              <a:gd name="T6" fmla="*/ 443 w 462"/>
              <a:gd name="T7" fmla="*/ 10 h 374"/>
              <a:gd name="T8" fmla="*/ 389 w 462"/>
              <a:gd name="T9" fmla="*/ 36 h 374"/>
              <a:gd name="T10" fmla="*/ 319 w 462"/>
              <a:gd name="T11" fmla="*/ 0 h 374"/>
              <a:gd name="T12" fmla="*/ 221 w 462"/>
              <a:gd name="T13" fmla="*/ 98 h 374"/>
              <a:gd name="T14" fmla="*/ 230 w 462"/>
              <a:gd name="T15" fmla="*/ 116 h 374"/>
              <a:gd name="T16" fmla="*/ 35 w 462"/>
              <a:gd name="T17" fmla="*/ 19 h 374"/>
              <a:gd name="T18" fmla="*/ 17 w 462"/>
              <a:gd name="T19" fmla="*/ 72 h 374"/>
              <a:gd name="T20" fmla="*/ 61 w 462"/>
              <a:gd name="T21" fmla="*/ 151 h 374"/>
              <a:gd name="T22" fmla="*/ 17 w 462"/>
              <a:gd name="T23" fmla="*/ 134 h 374"/>
              <a:gd name="T24" fmla="*/ 17 w 462"/>
              <a:gd name="T25" fmla="*/ 134 h 374"/>
              <a:gd name="T26" fmla="*/ 98 w 462"/>
              <a:gd name="T27" fmla="*/ 231 h 374"/>
              <a:gd name="T28" fmla="*/ 70 w 462"/>
              <a:gd name="T29" fmla="*/ 231 h 374"/>
              <a:gd name="T30" fmla="*/ 53 w 462"/>
              <a:gd name="T31" fmla="*/ 231 h 374"/>
              <a:gd name="T32" fmla="*/ 142 w 462"/>
              <a:gd name="T33" fmla="*/ 294 h 374"/>
              <a:gd name="T34" fmla="*/ 26 w 462"/>
              <a:gd name="T35" fmla="*/ 338 h 374"/>
              <a:gd name="T36" fmla="*/ 0 w 462"/>
              <a:gd name="T37" fmla="*/ 338 h 374"/>
              <a:gd name="T38" fmla="*/ 142 w 462"/>
              <a:gd name="T39" fmla="*/ 373 h 374"/>
              <a:gd name="T40" fmla="*/ 408 w 462"/>
              <a:gd name="T41" fmla="*/ 107 h 374"/>
              <a:gd name="T42" fmla="*/ 408 w 462"/>
              <a:gd name="T43" fmla="*/ 98 h 374"/>
              <a:gd name="T44" fmla="*/ 461 w 462"/>
              <a:gd name="T45" fmla="*/ 45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62" h="374">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lnTo>
                  <a:pt x="17" y="134"/>
                </a:ln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7" name="Freeform 86"/>
          <p:cNvSpPr>
            <a:spLocks noChangeArrowheads="1"/>
          </p:cNvSpPr>
          <p:nvPr/>
        </p:nvSpPr>
        <p:spPr bwMode="auto">
          <a:xfrm>
            <a:off x="11862946" y="4360335"/>
            <a:ext cx="698317" cy="685800"/>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8" name="Freeform 87"/>
          <p:cNvSpPr>
            <a:spLocks noChangeArrowheads="1"/>
          </p:cNvSpPr>
          <p:nvPr/>
        </p:nvSpPr>
        <p:spPr bwMode="auto">
          <a:xfrm>
            <a:off x="1866416" y="7255933"/>
            <a:ext cx="617906" cy="630768"/>
          </a:xfrm>
          <a:custGeom>
            <a:avLst/>
            <a:gdLst>
              <a:gd name="T0" fmla="*/ 345 w 426"/>
              <a:gd name="T1" fmla="*/ 213 h 435"/>
              <a:gd name="T2" fmla="*/ 345 w 426"/>
              <a:gd name="T3" fmla="*/ 213 h 435"/>
              <a:gd name="T4" fmla="*/ 213 w 426"/>
              <a:gd name="T5" fmla="*/ 346 h 435"/>
              <a:gd name="T6" fmla="*/ 79 w 426"/>
              <a:gd name="T7" fmla="*/ 213 h 435"/>
              <a:gd name="T8" fmla="*/ 88 w 426"/>
              <a:gd name="T9" fmla="*/ 195 h 435"/>
              <a:gd name="T10" fmla="*/ 0 w 426"/>
              <a:gd name="T11" fmla="*/ 195 h 435"/>
              <a:gd name="T12" fmla="*/ 0 w 426"/>
              <a:gd name="T13" fmla="*/ 363 h 435"/>
              <a:gd name="T14" fmla="*/ 62 w 426"/>
              <a:gd name="T15" fmla="*/ 434 h 435"/>
              <a:gd name="T16" fmla="*/ 363 w 426"/>
              <a:gd name="T17" fmla="*/ 434 h 435"/>
              <a:gd name="T18" fmla="*/ 425 w 426"/>
              <a:gd name="T19" fmla="*/ 363 h 435"/>
              <a:gd name="T20" fmla="*/ 425 w 426"/>
              <a:gd name="T21" fmla="*/ 195 h 435"/>
              <a:gd name="T22" fmla="*/ 337 w 426"/>
              <a:gd name="T23" fmla="*/ 195 h 435"/>
              <a:gd name="T24" fmla="*/ 345 w 426"/>
              <a:gd name="T25" fmla="*/ 213 h 435"/>
              <a:gd name="T26" fmla="*/ 363 w 426"/>
              <a:gd name="T27" fmla="*/ 0 h 435"/>
              <a:gd name="T28" fmla="*/ 363 w 426"/>
              <a:gd name="T29" fmla="*/ 0 h 435"/>
              <a:gd name="T30" fmla="*/ 62 w 426"/>
              <a:gd name="T31" fmla="*/ 0 h 435"/>
              <a:gd name="T32" fmla="*/ 0 w 426"/>
              <a:gd name="T33" fmla="*/ 71 h 435"/>
              <a:gd name="T34" fmla="*/ 0 w 426"/>
              <a:gd name="T35" fmla="*/ 142 h 435"/>
              <a:gd name="T36" fmla="*/ 106 w 426"/>
              <a:gd name="T37" fmla="*/ 142 h 435"/>
              <a:gd name="T38" fmla="*/ 213 w 426"/>
              <a:gd name="T39" fmla="*/ 89 h 435"/>
              <a:gd name="T40" fmla="*/ 319 w 426"/>
              <a:gd name="T41" fmla="*/ 142 h 435"/>
              <a:gd name="T42" fmla="*/ 425 w 426"/>
              <a:gd name="T43" fmla="*/ 142 h 435"/>
              <a:gd name="T44" fmla="*/ 425 w 426"/>
              <a:gd name="T45" fmla="*/ 71 h 435"/>
              <a:gd name="T46" fmla="*/ 363 w 426"/>
              <a:gd name="T47" fmla="*/ 0 h 435"/>
              <a:gd name="T48" fmla="*/ 390 w 426"/>
              <a:gd name="T49" fmla="*/ 89 h 435"/>
              <a:gd name="T50" fmla="*/ 390 w 426"/>
              <a:gd name="T51" fmla="*/ 89 h 435"/>
              <a:gd name="T52" fmla="*/ 381 w 426"/>
              <a:gd name="T53" fmla="*/ 97 h 435"/>
              <a:gd name="T54" fmla="*/ 345 w 426"/>
              <a:gd name="T55" fmla="*/ 97 h 435"/>
              <a:gd name="T56" fmla="*/ 328 w 426"/>
              <a:gd name="T57" fmla="*/ 89 h 435"/>
              <a:gd name="T58" fmla="*/ 328 w 426"/>
              <a:gd name="T59" fmla="*/ 53 h 435"/>
              <a:gd name="T60" fmla="*/ 345 w 426"/>
              <a:gd name="T61" fmla="*/ 36 h 435"/>
              <a:gd name="T62" fmla="*/ 381 w 426"/>
              <a:gd name="T63" fmla="*/ 36 h 435"/>
              <a:gd name="T64" fmla="*/ 390 w 426"/>
              <a:gd name="T65" fmla="*/ 53 h 435"/>
              <a:gd name="T66" fmla="*/ 390 w 426"/>
              <a:gd name="T67" fmla="*/ 89 h 435"/>
              <a:gd name="T68" fmla="*/ 292 w 426"/>
              <a:gd name="T69" fmla="*/ 213 h 435"/>
              <a:gd name="T70" fmla="*/ 292 w 426"/>
              <a:gd name="T71" fmla="*/ 213 h 435"/>
              <a:gd name="T72" fmla="*/ 213 w 426"/>
              <a:gd name="T73" fmla="*/ 133 h 435"/>
              <a:gd name="T74" fmla="*/ 132 w 426"/>
              <a:gd name="T75" fmla="*/ 213 h 435"/>
              <a:gd name="T76" fmla="*/ 213 w 426"/>
              <a:gd name="T77" fmla="*/ 293 h 435"/>
              <a:gd name="T78" fmla="*/ 292 w 426"/>
              <a:gd name="T79" fmla="*/ 21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6" h="435">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09" name="Freeform 106"/>
          <p:cNvSpPr>
            <a:spLocks noChangeArrowheads="1"/>
          </p:cNvSpPr>
          <p:nvPr/>
        </p:nvSpPr>
        <p:spPr bwMode="auto">
          <a:xfrm>
            <a:off x="16209446" y="4398435"/>
            <a:ext cx="617906" cy="622299"/>
          </a:xfrm>
          <a:custGeom>
            <a:avLst/>
            <a:gdLst>
              <a:gd name="T0" fmla="*/ 372 w 426"/>
              <a:gd name="T1" fmla="*/ 0 h 427"/>
              <a:gd name="T2" fmla="*/ 372 w 426"/>
              <a:gd name="T3" fmla="*/ 0 h 427"/>
              <a:gd name="T4" fmla="*/ 53 w 426"/>
              <a:gd name="T5" fmla="*/ 0 h 427"/>
              <a:gd name="T6" fmla="*/ 0 w 426"/>
              <a:gd name="T7" fmla="*/ 53 h 427"/>
              <a:gd name="T8" fmla="*/ 0 w 426"/>
              <a:gd name="T9" fmla="*/ 372 h 427"/>
              <a:gd name="T10" fmla="*/ 53 w 426"/>
              <a:gd name="T11" fmla="*/ 426 h 427"/>
              <a:gd name="T12" fmla="*/ 213 w 426"/>
              <a:gd name="T13" fmla="*/ 426 h 427"/>
              <a:gd name="T14" fmla="*/ 213 w 426"/>
              <a:gd name="T15" fmla="*/ 274 h 427"/>
              <a:gd name="T16" fmla="*/ 160 w 426"/>
              <a:gd name="T17" fmla="*/ 274 h 427"/>
              <a:gd name="T18" fmla="*/ 160 w 426"/>
              <a:gd name="T19" fmla="*/ 204 h 427"/>
              <a:gd name="T20" fmla="*/ 213 w 426"/>
              <a:gd name="T21" fmla="*/ 204 h 427"/>
              <a:gd name="T22" fmla="*/ 213 w 426"/>
              <a:gd name="T23" fmla="*/ 168 h 427"/>
              <a:gd name="T24" fmla="*/ 301 w 426"/>
              <a:gd name="T25" fmla="*/ 80 h 427"/>
              <a:gd name="T26" fmla="*/ 346 w 426"/>
              <a:gd name="T27" fmla="*/ 80 h 427"/>
              <a:gd name="T28" fmla="*/ 346 w 426"/>
              <a:gd name="T29" fmla="*/ 160 h 427"/>
              <a:gd name="T30" fmla="*/ 310 w 426"/>
              <a:gd name="T31" fmla="*/ 160 h 427"/>
              <a:gd name="T32" fmla="*/ 292 w 426"/>
              <a:gd name="T33" fmla="*/ 168 h 427"/>
              <a:gd name="T34" fmla="*/ 292 w 426"/>
              <a:gd name="T35" fmla="*/ 204 h 427"/>
              <a:gd name="T36" fmla="*/ 346 w 426"/>
              <a:gd name="T37" fmla="*/ 204 h 427"/>
              <a:gd name="T38" fmla="*/ 346 w 426"/>
              <a:gd name="T39" fmla="*/ 274 h 427"/>
              <a:gd name="T40" fmla="*/ 292 w 426"/>
              <a:gd name="T41" fmla="*/ 274 h 427"/>
              <a:gd name="T42" fmla="*/ 292 w 426"/>
              <a:gd name="T43" fmla="*/ 426 h 427"/>
              <a:gd name="T44" fmla="*/ 372 w 426"/>
              <a:gd name="T45" fmla="*/ 426 h 427"/>
              <a:gd name="T46" fmla="*/ 425 w 426"/>
              <a:gd name="T47" fmla="*/ 372 h 427"/>
              <a:gd name="T48" fmla="*/ 425 w 426"/>
              <a:gd name="T49" fmla="*/ 53 h 427"/>
              <a:gd name="T50" fmla="*/ 372 w 426"/>
              <a:gd name="T51"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6" h="427">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0" name="Freeform 119"/>
          <p:cNvSpPr>
            <a:spLocks noChangeArrowheads="1"/>
          </p:cNvSpPr>
          <p:nvPr/>
        </p:nvSpPr>
        <p:spPr bwMode="auto">
          <a:xfrm>
            <a:off x="8997723" y="7230533"/>
            <a:ext cx="694086" cy="681568"/>
          </a:xfrm>
          <a:custGeom>
            <a:avLst/>
            <a:gdLst>
              <a:gd name="T0" fmla="*/ 293 w 480"/>
              <a:gd name="T1" fmla="*/ 231 h 471"/>
              <a:gd name="T2" fmla="*/ 249 w 480"/>
              <a:gd name="T3" fmla="*/ 213 h 471"/>
              <a:gd name="T4" fmla="*/ 222 w 480"/>
              <a:gd name="T5" fmla="*/ 204 h 471"/>
              <a:gd name="T6" fmla="*/ 213 w 480"/>
              <a:gd name="T7" fmla="*/ 196 h 471"/>
              <a:gd name="T8" fmla="*/ 240 w 480"/>
              <a:gd name="T9" fmla="*/ 177 h 471"/>
              <a:gd name="T10" fmla="*/ 266 w 480"/>
              <a:gd name="T11" fmla="*/ 196 h 471"/>
              <a:gd name="T12" fmla="*/ 284 w 480"/>
              <a:gd name="T13" fmla="*/ 204 h 471"/>
              <a:gd name="T14" fmla="*/ 302 w 480"/>
              <a:gd name="T15" fmla="*/ 186 h 471"/>
              <a:gd name="T16" fmla="*/ 293 w 480"/>
              <a:gd name="T17" fmla="*/ 160 h 471"/>
              <a:gd name="T18" fmla="*/ 240 w 480"/>
              <a:gd name="T19" fmla="*/ 151 h 471"/>
              <a:gd name="T20" fmla="*/ 178 w 480"/>
              <a:gd name="T21" fmla="*/ 168 h 471"/>
              <a:gd name="T22" fmla="*/ 178 w 480"/>
              <a:gd name="T23" fmla="*/ 221 h 471"/>
              <a:gd name="T24" fmla="*/ 231 w 480"/>
              <a:gd name="T25" fmla="*/ 249 h 471"/>
              <a:gd name="T26" fmla="*/ 266 w 480"/>
              <a:gd name="T27" fmla="*/ 257 h 471"/>
              <a:gd name="T28" fmla="*/ 266 w 480"/>
              <a:gd name="T29" fmla="*/ 284 h 471"/>
              <a:gd name="T30" fmla="*/ 222 w 480"/>
              <a:gd name="T31" fmla="*/ 293 h 471"/>
              <a:gd name="T32" fmla="*/ 205 w 480"/>
              <a:gd name="T33" fmla="*/ 266 h 471"/>
              <a:gd name="T34" fmla="*/ 187 w 480"/>
              <a:gd name="T35" fmla="*/ 257 h 471"/>
              <a:gd name="T36" fmla="*/ 169 w 480"/>
              <a:gd name="T37" fmla="*/ 275 h 471"/>
              <a:gd name="T38" fmla="*/ 195 w 480"/>
              <a:gd name="T39" fmla="*/ 311 h 471"/>
              <a:gd name="T40" fmla="*/ 275 w 480"/>
              <a:gd name="T41" fmla="*/ 319 h 471"/>
              <a:gd name="T42" fmla="*/ 311 w 480"/>
              <a:gd name="T43" fmla="*/ 266 h 471"/>
              <a:gd name="T44" fmla="*/ 293 w 480"/>
              <a:gd name="T45" fmla="*/ 231 h 471"/>
              <a:gd name="T46" fmla="*/ 240 w 480"/>
              <a:gd name="T47" fmla="*/ 0 h 471"/>
              <a:gd name="T48" fmla="*/ 240 w 480"/>
              <a:gd name="T49" fmla="*/ 470 h 471"/>
              <a:gd name="T50" fmla="*/ 240 w 480"/>
              <a:gd name="T51" fmla="*/ 0 h 471"/>
              <a:gd name="T52" fmla="*/ 293 w 480"/>
              <a:gd name="T53" fmla="*/ 364 h 471"/>
              <a:gd name="T54" fmla="*/ 240 w 480"/>
              <a:gd name="T55" fmla="*/ 364 h 471"/>
              <a:gd name="T56" fmla="*/ 124 w 480"/>
              <a:gd name="T57" fmla="*/ 213 h 471"/>
              <a:gd name="T58" fmla="*/ 187 w 480"/>
              <a:gd name="T59" fmla="*/ 98 h 471"/>
              <a:gd name="T60" fmla="*/ 240 w 480"/>
              <a:gd name="T61" fmla="*/ 107 h 471"/>
              <a:gd name="T62" fmla="*/ 364 w 480"/>
              <a:gd name="T63" fmla="*/ 266 h 471"/>
              <a:gd name="T64" fmla="*/ 293 w 480"/>
              <a:gd name="T65" fmla="*/ 36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0" h="471">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1" name="Freeform 120"/>
          <p:cNvSpPr>
            <a:spLocks noChangeArrowheads="1"/>
          </p:cNvSpPr>
          <p:nvPr/>
        </p:nvSpPr>
        <p:spPr bwMode="auto">
          <a:xfrm>
            <a:off x="11858712" y="7255933"/>
            <a:ext cx="719479" cy="630768"/>
          </a:xfrm>
          <a:custGeom>
            <a:avLst/>
            <a:gdLst>
              <a:gd name="T0" fmla="*/ 363 w 497"/>
              <a:gd name="T1" fmla="*/ 222 h 435"/>
              <a:gd name="T2" fmla="*/ 363 w 497"/>
              <a:gd name="T3" fmla="*/ 222 h 435"/>
              <a:gd name="T4" fmla="*/ 354 w 497"/>
              <a:gd name="T5" fmla="*/ 203 h 435"/>
              <a:gd name="T6" fmla="*/ 354 w 497"/>
              <a:gd name="T7" fmla="*/ 159 h 435"/>
              <a:gd name="T8" fmla="*/ 247 w 497"/>
              <a:gd name="T9" fmla="*/ 159 h 435"/>
              <a:gd name="T10" fmla="*/ 239 w 497"/>
              <a:gd name="T11" fmla="*/ 150 h 435"/>
              <a:gd name="T12" fmla="*/ 230 w 497"/>
              <a:gd name="T13" fmla="*/ 89 h 435"/>
              <a:gd name="T14" fmla="*/ 71 w 497"/>
              <a:gd name="T15" fmla="*/ 159 h 435"/>
              <a:gd name="T16" fmla="*/ 0 w 497"/>
              <a:gd name="T17" fmla="*/ 293 h 435"/>
              <a:gd name="T18" fmla="*/ 203 w 497"/>
              <a:gd name="T19" fmla="*/ 434 h 435"/>
              <a:gd name="T20" fmla="*/ 425 w 497"/>
              <a:gd name="T21" fmla="*/ 284 h 435"/>
              <a:gd name="T22" fmla="*/ 363 w 497"/>
              <a:gd name="T23" fmla="*/ 222 h 435"/>
              <a:gd name="T24" fmla="*/ 203 w 497"/>
              <a:gd name="T25" fmla="*/ 390 h 435"/>
              <a:gd name="T26" fmla="*/ 203 w 497"/>
              <a:gd name="T27" fmla="*/ 390 h 435"/>
              <a:gd name="T28" fmla="*/ 53 w 497"/>
              <a:gd name="T29" fmla="*/ 310 h 435"/>
              <a:gd name="T30" fmla="*/ 186 w 497"/>
              <a:gd name="T31" fmla="*/ 203 h 435"/>
              <a:gd name="T32" fmla="*/ 336 w 497"/>
              <a:gd name="T33" fmla="*/ 284 h 435"/>
              <a:gd name="T34" fmla="*/ 203 w 497"/>
              <a:gd name="T35" fmla="*/ 390 h 435"/>
              <a:gd name="T36" fmla="*/ 496 w 497"/>
              <a:gd name="T37" fmla="*/ 150 h 435"/>
              <a:gd name="T38" fmla="*/ 496 w 497"/>
              <a:gd name="T39" fmla="*/ 150 h 435"/>
              <a:gd name="T40" fmla="*/ 345 w 497"/>
              <a:gd name="T41" fmla="*/ 0 h 435"/>
              <a:gd name="T42" fmla="*/ 327 w 497"/>
              <a:gd name="T43" fmla="*/ 18 h 435"/>
              <a:gd name="T44" fmla="*/ 345 w 497"/>
              <a:gd name="T45" fmla="*/ 36 h 435"/>
              <a:gd name="T46" fmla="*/ 460 w 497"/>
              <a:gd name="T47" fmla="*/ 150 h 435"/>
              <a:gd name="T48" fmla="*/ 478 w 497"/>
              <a:gd name="T49" fmla="*/ 168 h 435"/>
              <a:gd name="T50" fmla="*/ 496 w 497"/>
              <a:gd name="T51" fmla="*/ 150 h 435"/>
              <a:gd name="T52" fmla="*/ 425 w 497"/>
              <a:gd name="T53" fmla="*/ 150 h 435"/>
              <a:gd name="T54" fmla="*/ 425 w 497"/>
              <a:gd name="T55" fmla="*/ 150 h 435"/>
              <a:gd name="T56" fmla="*/ 345 w 497"/>
              <a:gd name="T57" fmla="*/ 71 h 435"/>
              <a:gd name="T58" fmla="*/ 327 w 497"/>
              <a:gd name="T59" fmla="*/ 89 h 435"/>
              <a:gd name="T60" fmla="*/ 345 w 497"/>
              <a:gd name="T61" fmla="*/ 106 h 435"/>
              <a:gd name="T62" fmla="*/ 390 w 497"/>
              <a:gd name="T63" fmla="*/ 159 h 435"/>
              <a:gd name="T64" fmla="*/ 416 w 497"/>
              <a:gd name="T65" fmla="*/ 168 h 435"/>
              <a:gd name="T66" fmla="*/ 425 w 497"/>
              <a:gd name="T67" fmla="*/ 150 h 435"/>
              <a:gd name="T68" fmla="*/ 159 w 497"/>
              <a:gd name="T69" fmla="*/ 257 h 435"/>
              <a:gd name="T70" fmla="*/ 159 w 497"/>
              <a:gd name="T71" fmla="*/ 257 h 435"/>
              <a:gd name="T72" fmla="*/ 115 w 497"/>
              <a:gd name="T73" fmla="*/ 310 h 435"/>
              <a:gd name="T74" fmla="*/ 186 w 497"/>
              <a:gd name="T75" fmla="*/ 354 h 435"/>
              <a:gd name="T76" fmla="*/ 230 w 497"/>
              <a:gd name="T77" fmla="*/ 293 h 435"/>
              <a:gd name="T78" fmla="*/ 159 w 497"/>
              <a:gd name="T79" fmla="*/ 257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7" h="435">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2" name="Freeform 121"/>
          <p:cNvSpPr>
            <a:spLocks noChangeArrowheads="1"/>
          </p:cNvSpPr>
          <p:nvPr/>
        </p:nvSpPr>
        <p:spPr bwMode="auto">
          <a:xfrm>
            <a:off x="1828324" y="8758768"/>
            <a:ext cx="478243" cy="605365"/>
          </a:xfrm>
          <a:custGeom>
            <a:avLst/>
            <a:gdLst>
              <a:gd name="T0" fmla="*/ 213 w 329"/>
              <a:gd name="T1" fmla="*/ 213 h 418"/>
              <a:gd name="T2" fmla="*/ 213 w 329"/>
              <a:gd name="T3" fmla="*/ 213 h 418"/>
              <a:gd name="T4" fmla="*/ 98 w 329"/>
              <a:gd name="T5" fmla="*/ 88 h 418"/>
              <a:gd name="T6" fmla="*/ 124 w 329"/>
              <a:gd name="T7" fmla="*/ 0 h 418"/>
              <a:gd name="T8" fmla="*/ 36 w 329"/>
              <a:gd name="T9" fmla="*/ 26 h 418"/>
              <a:gd name="T10" fmla="*/ 9 w 329"/>
              <a:gd name="T11" fmla="*/ 61 h 418"/>
              <a:gd name="T12" fmla="*/ 80 w 329"/>
              <a:gd name="T13" fmla="*/ 389 h 418"/>
              <a:gd name="T14" fmla="*/ 124 w 329"/>
              <a:gd name="T15" fmla="*/ 407 h 418"/>
              <a:gd name="T16" fmla="*/ 169 w 329"/>
              <a:gd name="T17" fmla="*/ 398 h 418"/>
              <a:gd name="T18" fmla="*/ 98 w 329"/>
              <a:gd name="T19" fmla="*/ 372 h 418"/>
              <a:gd name="T20" fmla="*/ 133 w 329"/>
              <a:gd name="T21" fmla="*/ 292 h 418"/>
              <a:gd name="T22" fmla="*/ 240 w 329"/>
              <a:gd name="T23" fmla="*/ 327 h 418"/>
              <a:gd name="T24" fmla="*/ 213 w 329"/>
              <a:gd name="T25" fmla="*/ 21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418">
                <a:moveTo>
                  <a:pt x="213" y="213"/>
                </a:moveTo>
                <a:lnTo>
                  <a:pt x="213" y="213"/>
                </a:lnTo>
                <a:cubicBezTo>
                  <a:pt x="151" y="186"/>
                  <a:pt x="98" y="151"/>
                  <a:pt x="98" y="88"/>
                </a:cubicBezTo>
                <a:cubicBezTo>
                  <a:pt x="98" y="61"/>
                  <a:pt x="98" y="26"/>
                  <a:pt x="124" y="0"/>
                </a:cubicBezTo>
                <a:cubicBezTo>
                  <a:pt x="36" y="26"/>
                  <a:pt x="36" y="26"/>
                  <a:pt x="36" y="26"/>
                </a:cubicBezTo>
                <a:cubicBezTo>
                  <a:pt x="18" y="26"/>
                  <a:pt x="0" y="44"/>
                  <a:pt x="9" y="61"/>
                </a:cubicBezTo>
                <a:cubicBezTo>
                  <a:pt x="80" y="389"/>
                  <a:pt x="80" y="389"/>
                  <a:pt x="80" y="389"/>
                </a:cubicBezTo>
                <a:cubicBezTo>
                  <a:pt x="89" y="407"/>
                  <a:pt x="106" y="417"/>
                  <a:pt x="124" y="407"/>
                </a:cubicBezTo>
                <a:cubicBezTo>
                  <a:pt x="169" y="398"/>
                  <a:pt x="169" y="398"/>
                  <a:pt x="169" y="398"/>
                </a:cubicBezTo>
                <a:cubicBezTo>
                  <a:pt x="151" y="398"/>
                  <a:pt x="124" y="389"/>
                  <a:pt x="98" y="372"/>
                </a:cubicBezTo>
                <a:cubicBezTo>
                  <a:pt x="133" y="292"/>
                  <a:pt x="133" y="292"/>
                  <a:pt x="133" y="292"/>
                </a:cubicBezTo>
                <a:cubicBezTo>
                  <a:pt x="133" y="292"/>
                  <a:pt x="178" y="327"/>
                  <a:pt x="240" y="327"/>
                </a:cubicBezTo>
                <a:cubicBezTo>
                  <a:pt x="302" y="327"/>
                  <a:pt x="328" y="257"/>
                  <a:pt x="213" y="213"/>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
        <p:nvSpPr>
          <p:cNvPr id="213" name="Freeform 122"/>
          <p:cNvSpPr>
            <a:spLocks noChangeArrowheads="1"/>
          </p:cNvSpPr>
          <p:nvPr/>
        </p:nvSpPr>
        <p:spPr bwMode="auto">
          <a:xfrm>
            <a:off x="2056866" y="8682568"/>
            <a:ext cx="465545" cy="592667"/>
          </a:xfrm>
          <a:custGeom>
            <a:avLst/>
            <a:gdLst>
              <a:gd name="T0" fmla="*/ 311 w 320"/>
              <a:gd name="T1" fmla="*/ 345 h 408"/>
              <a:gd name="T2" fmla="*/ 311 w 320"/>
              <a:gd name="T3" fmla="*/ 345 h 408"/>
              <a:gd name="T4" fmla="*/ 240 w 320"/>
              <a:gd name="T5" fmla="*/ 26 h 408"/>
              <a:gd name="T6" fmla="*/ 196 w 320"/>
              <a:gd name="T7" fmla="*/ 0 h 408"/>
              <a:gd name="T8" fmla="*/ 125 w 320"/>
              <a:gd name="T9" fmla="*/ 17 h 408"/>
              <a:gd name="T10" fmla="*/ 213 w 320"/>
              <a:gd name="T11" fmla="*/ 44 h 408"/>
              <a:gd name="T12" fmla="*/ 187 w 320"/>
              <a:gd name="T13" fmla="*/ 123 h 408"/>
              <a:gd name="T14" fmla="*/ 99 w 320"/>
              <a:gd name="T15" fmla="*/ 97 h 408"/>
              <a:gd name="T16" fmla="*/ 125 w 320"/>
              <a:gd name="T17" fmla="*/ 195 h 408"/>
              <a:gd name="T18" fmla="*/ 240 w 320"/>
              <a:gd name="T19" fmla="*/ 336 h 408"/>
              <a:gd name="T20" fmla="*/ 222 w 320"/>
              <a:gd name="T21" fmla="*/ 407 h 408"/>
              <a:gd name="T22" fmla="*/ 284 w 320"/>
              <a:gd name="T23" fmla="*/ 389 h 408"/>
              <a:gd name="T24" fmla="*/ 311 w 320"/>
              <a:gd name="T25" fmla="*/ 345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0" h="408">
                <a:moveTo>
                  <a:pt x="311" y="345"/>
                </a:moveTo>
                <a:lnTo>
                  <a:pt x="311" y="345"/>
                </a:lnTo>
                <a:cubicBezTo>
                  <a:pt x="240" y="26"/>
                  <a:pt x="240" y="26"/>
                  <a:pt x="240" y="26"/>
                </a:cubicBezTo>
                <a:cubicBezTo>
                  <a:pt x="231" y="8"/>
                  <a:pt x="213" y="0"/>
                  <a:pt x="196" y="0"/>
                </a:cubicBezTo>
                <a:cubicBezTo>
                  <a:pt x="125" y="17"/>
                  <a:pt x="125" y="17"/>
                  <a:pt x="125" y="17"/>
                </a:cubicBezTo>
                <a:cubicBezTo>
                  <a:pt x="143" y="17"/>
                  <a:pt x="178" y="26"/>
                  <a:pt x="213" y="44"/>
                </a:cubicBezTo>
                <a:cubicBezTo>
                  <a:pt x="187" y="123"/>
                  <a:pt x="187" y="123"/>
                  <a:pt x="187" y="123"/>
                </a:cubicBezTo>
                <a:cubicBezTo>
                  <a:pt x="187" y="123"/>
                  <a:pt x="160" y="97"/>
                  <a:pt x="99" y="97"/>
                </a:cubicBezTo>
                <a:cubicBezTo>
                  <a:pt x="36" y="88"/>
                  <a:pt x="0" y="159"/>
                  <a:pt x="125" y="195"/>
                </a:cubicBezTo>
                <a:cubicBezTo>
                  <a:pt x="213" y="230"/>
                  <a:pt x="240" y="283"/>
                  <a:pt x="240" y="336"/>
                </a:cubicBezTo>
                <a:cubicBezTo>
                  <a:pt x="240" y="363"/>
                  <a:pt x="231" y="389"/>
                  <a:pt x="222" y="407"/>
                </a:cubicBezTo>
                <a:cubicBezTo>
                  <a:pt x="284" y="389"/>
                  <a:pt x="284" y="389"/>
                  <a:pt x="284" y="389"/>
                </a:cubicBezTo>
                <a:cubicBezTo>
                  <a:pt x="302" y="380"/>
                  <a:pt x="319" y="363"/>
                  <a:pt x="311" y="345"/>
                </a:cubicBezTo>
              </a:path>
            </a:pathLst>
          </a:custGeom>
          <a:solidFill>
            <a:schemeClr val="tx1"/>
          </a:solidFill>
          <a:ln>
            <a:noFill/>
          </a:ln>
          <a:effectLst/>
          <a:extLst/>
        </p:spPr>
        <p:txBody>
          <a:bodyPr wrap="none" lIns="91424" tIns="45712" rIns="91424" bIns="45712" anchor="ctr"/>
          <a:lstStyle/>
          <a:p>
            <a:pPr>
              <a:defRPr/>
            </a:pPr>
            <a:endParaRPr lang="en-US" dirty="0">
              <a:latin typeface="Lato Light"/>
              <a:ea typeface="+mn-ea"/>
              <a:cs typeface="+mn-cs"/>
            </a:endParaRPr>
          </a:p>
        </p:txBody>
      </p:sp>
    </p:spTree>
    <p:extLst>
      <p:ext uri="{BB962C8B-B14F-4D97-AF65-F5344CB8AC3E}">
        <p14:creationId xmlns:p14="http://schemas.microsoft.com/office/powerpoint/2010/main" val="15712491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Our Business Values</a:t>
            </a:r>
          </a:p>
        </p:txBody>
      </p:sp>
      <p:sp>
        <p:nvSpPr>
          <p:cNvPr id="24" name="Rectangle 23"/>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14" name="Round Same Side Corner Rectangle 13"/>
          <p:cNvSpPr/>
          <p:nvPr/>
        </p:nvSpPr>
        <p:spPr>
          <a:xfrm rot="10800000" flipH="1">
            <a:off x="11603286" y="3347189"/>
            <a:ext cx="133039" cy="1370784"/>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5" name="Round Same Side Corner Rectangle 14"/>
          <p:cNvSpPr/>
          <p:nvPr/>
        </p:nvSpPr>
        <p:spPr>
          <a:xfrm rot="10800000" flipH="1">
            <a:off x="11598915" y="5430629"/>
            <a:ext cx="133039" cy="137078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6" name="Round Same Side Corner Rectangle 15"/>
          <p:cNvSpPr/>
          <p:nvPr/>
        </p:nvSpPr>
        <p:spPr>
          <a:xfrm rot="10800000" flipH="1">
            <a:off x="11603286" y="7324315"/>
            <a:ext cx="133039" cy="137078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5" name="TextBox 24"/>
          <p:cNvSpPr txBox="1"/>
          <p:nvPr/>
        </p:nvSpPr>
        <p:spPr>
          <a:xfrm>
            <a:off x="11969327" y="3830343"/>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a:t>
            </a:r>
            <a:r>
              <a:rPr lang="en-US" sz="2500" dirty="0" smtClean="0">
                <a:cs typeface="Lato Light"/>
              </a:rPr>
              <a:t>Company</a:t>
            </a:r>
            <a:endParaRPr lang="en-US" sz="2500" dirty="0">
              <a:latin typeface="Lato Light"/>
              <a:ea typeface="Lato Light" charset="0"/>
              <a:cs typeface="Lato Light"/>
            </a:endParaRPr>
          </a:p>
        </p:txBody>
      </p:sp>
      <p:sp>
        <p:nvSpPr>
          <p:cNvPr id="26" name="Rectangle 25"/>
          <p:cNvSpPr/>
          <p:nvPr/>
        </p:nvSpPr>
        <p:spPr>
          <a:xfrm>
            <a:off x="11969327" y="3159933"/>
            <a:ext cx="2916913" cy="630942"/>
          </a:xfrm>
          <a:prstGeom prst="rect">
            <a:avLst/>
          </a:prstGeom>
        </p:spPr>
        <p:txBody>
          <a:bodyPr wrap="none">
            <a:spAutoFit/>
          </a:bodyPr>
          <a:lstStyle/>
          <a:p>
            <a:r>
              <a:rPr lang="en-US" sz="3500" dirty="0" smtClean="0">
                <a:latin typeface="Lato Light"/>
                <a:cs typeface="Lato Light"/>
              </a:rPr>
              <a:t>Step One Title</a:t>
            </a:r>
            <a:endParaRPr lang="en-US" sz="3500" dirty="0">
              <a:latin typeface="Lato Light"/>
              <a:cs typeface="Lato Light"/>
            </a:endParaRPr>
          </a:p>
        </p:txBody>
      </p:sp>
      <p:sp>
        <p:nvSpPr>
          <p:cNvPr id="27" name="TextBox 26"/>
          <p:cNvSpPr txBox="1"/>
          <p:nvPr/>
        </p:nvSpPr>
        <p:spPr>
          <a:xfrm>
            <a:off x="11969327" y="5856772"/>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Company</a:t>
            </a:r>
          </a:p>
        </p:txBody>
      </p:sp>
      <p:sp>
        <p:nvSpPr>
          <p:cNvPr id="28" name="Rectangle 27"/>
          <p:cNvSpPr/>
          <p:nvPr/>
        </p:nvSpPr>
        <p:spPr>
          <a:xfrm>
            <a:off x="11969327" y="5186362"/>
            <a:ext cx="2916913" cy="630942"/>
          </a:xfrm>
          <a:prstGeom prst="rect">
            <a:avLst/>
          </a:prstGeom>
        </p:spPr>
        <p:txBody>
          <a:bodyPr wrap="none">
            <a:spAutoFit/>
          </a:bodyPr>
          <a:lstStyle/>
          <a:p>
            <a:r>
              <a:rPr lang="en-US" sz="3500" dirty="0" smtClean="0">
                <a:cs typeface="Lato Light"/>
              </a:rPr>
              <a:t>Step One Title</a:t>
            </a:r>
            <a:endParaRPr lang="en-US" sz="3500" dirty="0">
              <a:cs typeface="Lato Light"/>
            </a:endParaRPr>
          </a:p>
        </p:txBody>
      </p:sp>
      <p:sp>
        <p:nvSpPr>
          <p:cNvPr id="29" name="TextBox 28"/>
          <p:cNvSpPr txBox="1"/>
          <p:nvPr/>
        </p:nvSpPr>
        <p:spPr>
          <a:xfrm>
            <a:off x="11969327" y="7883202"/>
            <a:ext cx="9916145" cy="861774"/>
          </a:xfrm>
          <a:prstGeom prst="rect">
            <a:avLst/>
          </a:prstGeom>
          <a:noFill/>
        </p:spPr>
        <p:txBody>
          <a:bodyPr wrap="square" rtlCol="0">
            <a:spAutoFit/>
          </a:bodyPr>
          <a:lstStyle/>
          <a:p>
            <a:r>
              <a:rPr lang="en-US" sz="2500" dirty="0">
                <a:cs typeface="Lato Light"/>
              </a:rPr>
              <a:t>A company is an association or collection of individuals, whether natural persons, legal persons, or a mixture of both. Company</a:t>
            </a:r>
          </a:p>
        </p:txBody>
      </p:sp>
      <p:sp>
        <p:nvSpPr>
          <p:cNvPr id="30" name="Rectangle 29"/>
          <p:cNvSpPr/>
          <p:nvPr/>
        </p:nvSpPr>
        <p:spPr>
          <a:xfrm>
            <a:off x="11969327" y="7212792"/>
            <a:ext cx="2916913" cy="630942"/>
          </a:xfrm>
          <a:prstGeom prst="rect">
            <a:avLst/>
          </a:prstGeom>
        </p:spPr>
        <p:txBody>
          <a:bodyPr wrap="none">
            <a:spAutoFit/>
          </a:bodyPr>
          <a:lstStyle/>
          <a:p>
            <a:r>
              <a:rPr lang="en-US" sz="3500" dirty="0" smtClean="0">
                <a:cs typeface="Lato Light"/>
              </a:rPr>
              <a:t>Step One Title</a:t>
            </a:r>
            <a:endParaRPr lang="en-US" sz="3500" dirty="0">
              <a:cs typeface="Lato Light"/>
            </a:endParaRPr>
          </a:p>
        </p:txBody>
      </p:sp>
      <p:sp>
        <p:nvSpPr>
          <p:cNvPr id="32" name="Rectangle 31"/>
          <p:cNvSpPr/>
          <p:nvPr/>
        </p:nvSpPr>
        <p:spPr>
          <a:xfrm>
            <a:off x="11598914" y="9115998"/>
            <a:ext cx="12778735" cy="1917659"/>
          </a:xfrm>
          <a:prstGeom prst="rect">
            <a:avLst/>
          </a:prstGeom>
          <a:solidFill>
            <a:schemeClr val="bg1">
              <a:lumMod val="85000"/>
              <a:alpha val="4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Shape 188"/>
          <p:cNvSpPr/>
          <p:nvPr/>
        </p:nvSpPr>
        <p:spPr>
          <a:xfrm>
            <a:off x="11879476" y="9364953"/>
            <a:ext cx="10974174" cy="135031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82880" tIns="0" rIns="0" bIns="0" numCol="1" anchor="ctr">
            <a:noAutofit/>
          </a:bodyPr>
          <a:lstStyle>
            <a:lvl1pPr algn="l"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lvl="0">
              <a:defRPr sz="1800">
                <a:solidFill>
                  <a:srgbClr val="000000"/>
                </a:solidFill>
              </a:defRPr>
            </a:pPr>
            <a:r>
              <a:rPr lang="en-US" sz="2800" dirty="0">
                <a:solidFill>
                  <a:schemeClr val="tx1"/>
                </a:solidFill>
                <a:latin typeface="Lato Light"/>
                <a:ea typeface="Lato Light"/>
                <a:cs typeface="Lato Light"/>
              </a:rPr>
              <a:t>A company is an association or collection of individuals, whether natural persons, legal persons, or a mixture of both. Company</a:t>
            </a: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36543369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55506" y="756102"/>
            <a:ext cx="9445436" cy="107717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5400" dirty="0" smtClean="0">
                <a:solidFill>
                  <a:schemeClr val="tx1"/>
                </a:solidFill>
                <a:latin typeface="Lato Light"/>
                <a:cs typeface="Lato Light"/>
              </a:rPr>
              <a:t>The Pyramid of our Values</a:t>
            </a:r>
          </a:p>
        </p:txBody>
      </p:sp>
      <p:sp>
        <p:nvSpPr>
          <p:cNvPr id="5" name="Rectangle 4"/>
          <p:cNvSpPr/>
          <p:nvPr/>
        </p:nvSpPr>
        <p:spPr>
          <a:xfrm>
            <a:off x="7481964" y="1607338"/>
            <a:ext cx="9445436" cy="677066"/>
          </a:xfrm>
          <a:prstGeom prst="rect">
            <a:avLst/>
          </a:prstGeom>
          <a:noFill/>
          <a:ln w="6350"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spAutoFit/>
          </a:bodyPr>
          <a:lstStyle/>
          <a:p>
            <a:pPr algn="ctr">
              <a:tabLst>
                <a:tab pos="338138" algn="l"/>
              </a:tabLst>
            </a:pPr>
            <a:r>
              <a:rPr lang="en-US" sz="2800" dirty="0">
                <a:solidFill>
                  <a:schemeClr val="tx1"/>
                </a:solidFill>
                <a:latin typeface="Lato Light"/>
                <a:cs typeface="Lato Light"/>
              </a:rPr>
              <a:t>Write here a great subtitle </a:t>
            </a:r>
          </a:p>
        </p:txBody>
      </p:sp>
      <p:sp>
        <p:nvSpPr>
          <p:cNvPr id="7" name="Freeform 6"/>
          <p:cNvSpPr/>
          <p:nvPr/>
        </p:nvSpPr>
        <p:spPr>
          <a:xfrm>
            <a:off x="4441646" y="3818091"/>
            <a:ext cx="4515919" cy="3253925"/>
          </a:xfrm>
          <a:custGeom>
            <a:avLst/>
            <a:gdLst>
              <a:gd name="connsiteX0" fmla="*/ 0 w 2413990"/>
              <a:gd name="connsiteY0" fmla="*/ 1739390 h 1739390"/>
              <a:gd name="connsiteX1" fmla="*/ 1206995 w 2413990"/>
              <a:gd name="connsiteY1" fmla="*/ 0 h 1739390"/>
              <a:gd name="connsiteX2" fmla="*/ 1206995 w 2413990"/>
              <a:gd name="connsiteY2" fmla="*/ 0 h 1739390"/>
              <a:gd name="connsiteX3" fmla="*/ 2413990 w 2413990"/>
              <a:gd name="connsiteY3" fmla="*/ 1739390 h 1739390"/>
              <a:gd name="connsiteX4" fmla="*/ 0 w 2413990"/>
              <a:gd name="connsiteY4" fmla="*/ 1739390 h 1739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3990" h="1739390">
                <a:moveTo>
                  <a:pt x="0" y="1739390"/>
                </a:moveTo>
                <a:lnTo>
                  <a:pt x="1206995" y="0"/>
                </a:lnTo>
                <a:lnTo>
                  <a:pt x="1206995" y="0"/>
                </a:lnTo>
                <a:lnTo>
                  <a:pt x="2413990" y="1739390"/>
                </a:lnTo>
                <a:lnTo>
                  <a:pt x="0" y="1739390"/>
                </a:lnTo>
                <a:close/>
              </a:path>
            </a:pathLst>
          </a:custGeom>
          <a:solidFill>
            <a:schemeClr val="accent3"/>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5240" tIns="457200" rIns="15240"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sp>
        <p:nvSpPr>
          <p:cNvPr id="8" name="Freeform 7"/>
          <p:cNvSpPr/>
          <p:nvPr/>
        </p:nvSpPr>
        <p:spPr>
          <a:xfrm>
            <a:off x="3012159" y="7072016"/>
            <a:ext cx="7374891" cy="2060019"/>
          </a:xfrm>
          <a:custGeom>
            <a:avLst/>
            <a:gdLst>
              <a:gd name="connsiteX0" fmla="*/ 0 w 3942257"/>
              <a:gd name="connsiteY0" fmla="*/ 1101186 h 1101186"/>
              <a:gd name="connsiteX1" fmla="*/ 764135 w 3942257"/>
              <a:gd name="connsiteY1" fmla="*/ 0 h 1101186"/>
              <a:gd name="connsiteX2" fmla="*/ 3178122 w 3942257"/>
              <a:gd name="connsiteY2" fmla="*/ 0 h 1101186"/>
              <a:gd name="connsiteX3" fmla="*/ 3942257 w 3942257"/>
              <a:gd name="connsiteY3" fmla="*/ 1101186 h 1101186"/>
              <a:gd name="connsiteX4" fmla="*/ 0 w 3942257"/>
              <a:gd name="connsiteY4" fmla="*/ 1101186 h 110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2257" h="1101186">
                <a:moveTo>
                  <a:pt x="0" y="1101186"/>
                </a:moveTo>
                <a:lnTo>
                  <a:pt x="764135" y="0"/>
                </a:lnTo>
                <a:lnTo>
                  <a:pt x="3178122" y="0"/>
                </a:lnTo>
                <a:lnTo>
                  <a:pt x="3942257" y="1101186"/>
                </a:lnTo>
                <a:lnTo>
                  <a:pt x="0" y="1101186"/>
                </a:lnTo>
                <a:close/>
              </a:path>
            </a:pathLst>
          </a:custGeom>
          <a:solidFill>
            <a:schemeClr val="accent2"/>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705135" tIns="15240" rIns="705135"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sp>
        <p:nvSpPr>
          <p:cNvPr id="9" name="Freeform 8"/>
          <p:cNvSpPr/>
          <p:nvPr/>
        </p:nvSpPr>
        <p:spPr>
          <a:xfrm>
            <a:off x="1582674" y="9132036"/>
            <a:ext cx="10233865" cy="2060019"/>
          </a:xfrm>
          <a:custGeom>
            <a:avLst/>
            <a:gdLst>
              <a:gd name="connsiteX0" fmla="*/ 0 w 5470525"/>
              <a:gd name="connsiteY0" fmla="*/ 1101186 h 1101186"/>
              <a:gd name="connsiteX1" fmla="*/ 764135 w 5470525"/>
              <a:gd name="connsiteY1" fmla="*/ 0 h 1101186"/>
              <a:gd name="connsiteX2" fmla="*/ 4706390 w 5470525"/>
              <a:gd name="connsiteY2" fmla="*/ 0 h 1101186"/>
              <a:gd name="connsiteX3" fmla="*/ 5470525 w 5470525"/>
              <a:gd name="connsiteY3" fmla="*/ 1101186 h 1101186"/>
              <a:gd name="connsiteX4" fmla="*/ 0 w 5470525"/>
              <a:gd name="connsiteY4" fmla="*/ 1101186 h 110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70525" h="1101186">
                <a:moveTo>
                  <a:pt x="0" y="1101186"/>
                </a:moveTo>
                <a:lnTo>
                  <a:pt x="764135" y="0"/>
                </a:lnTo>
                <a:lnTo>
                  <a:pt x="4706390" y="0"/>
                </a:lnTo>
                <a:lnTo>
                  <a:pt x="5470525" y="1101186"/>
                </a:lnTo>
                <a:lnTo>
                  <a:pt x="0" y="1101186"/>
                </a:lnTo>
                <a:close/>
              </a:path>
            </a:pathLst>
          </a:custGeom>
          <a:solidFill>
            <a:schemeClr val="accent1"/>
          </a:solidFill>
          <a:ln w="1270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972581" tIns="15240" rIns="972583"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latin typeface="Lato Light"/>
              <a:cs typeface="Lato Light"/>
            </a:endParaRPr>
          </a:p>
        </p:txBody>
      </p:sp>
      <p:graphicFrame>
        <p:nvGraphicFramePr>
          <p:cNvPr id="10" name="Chart 9"/>
          <p:cNvGraphicFramePr>
            <a:graphicFrameLocks/>
          </p:cNvGraphicFramePr>
          <p:nvPr>
            <p:extLst>
              <p:ext uri="{D42A27DB-BD31-4B8C-83A1-F6EECF244321}">
                <p14:modId xmlns:p14="http://schemas.microsoft.com/office/powerpoint/2010/main" val="1599962041"/>
              </p:ext>
            </p:extLst>
          </p:nvPr>
        </p:nvGraphicFramePr>
        <p:xfrm>
          <a:off x="11434392" y="8255418"/>
          <a:ext cx="3731021" cy="3128159"/>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
          <p:cNvSpPr txBox="1"/>
          <p:nvPr/>
        </p:nvSpPr>
        <p:spPr>
          <a:xfrm>
            <a:off x="12343022"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a:latin typeface="Lato Light"/>
                <a:cs typeface="Lato Light"/>
              </a:rPr>
              <a:t>2</a:t>
            </a:r>
            <a:r>
              <a:rPr lang="en-JM" sz="4400" spc="-300" dirty="0" smtClean="0">
                <a:latin typeface="Lato Light"/>
                <a:cs typeface="Lato Light"/>
              </a:rPr>
              <a:t>0%</a:t>
            </a:r>
            <a:endParaRPr lang="en-JM" sz="1800" spc="-300" dirty="0">
              <a:latin typeface="Lato Light"/>
              <a:cs typeface="Lato Light"/>
            </a:endParaRPr>
          </a:p>
        </p:txBody>
      </p:sp>
      <p:graphicFrame>
        <p:nvGraphicFramePr>
          <p:cNvPr id="12" name="Chart 11"/>
          <p:cNvGraphicFramePr>
            <a:graphicFrameLocks/>
          </p:cNvGraphicFramePr>
          <p:nvPr>
            <p:extLst>
              <p:ext uri="{D42A27DB-BD31-4B8C-83A1-F6EECF244321}">
                <p14:modId xmlns:p14="http://schemas.microsoft.com/office/powerpoint/2010/main" val="242008080"/>
              </p:ext>
            </p:extLst>
          </p:nvPr>
        </p:nvGraphicFramePr>
        <p:xfrm>
          <a:off x="14342441" y="8255418"/>
          <a:ext cx="3731021" cy="3128159"/>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
          <p:cNvSpPr txBox="1"/>
          <p:nvPr/>
        </p:nvSpPr>
        <p:spPr>
          <a:xfrm>
            <a:off x="15298779"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smtClean="0">
                <a:latin typeface="Lato Light"/>
                <a:cs typeface="Lato Light"/>
              </a:rPr>
              <a:t>75%</a:t>
            </a:r>
            <a:endParaRPr lang="en-JM" sz="1800" spc="-300" dirty="0">
              <a:latin typeface="Lato Light"/>
              <a:cs typeface="Lato Light"/>
            </a:endParaRPr>
          </a:p>
        </p:txBody>
      </p:sp>
      <p:graphicFrame>
        <p:nvGraphicFramePr>
          <p:cNvPr id="14" name="Chart 13"/>
          <p:cNvGraphicFramePr>
            <a:graphicFrameLocks/>
          </p:cNvGraphicFramePr>
          <p:nvPr>
            <p:extLst>
              <p:ext uri="{D42A27DB-BD31-4B8C-83A1-F6EECF244321}">
                <p14:modId xmlns:p14="http://schemas.microsoft.com/office/powerpoint/2010/main" val="1886106363"/>
              </p:ext>
            </p:extLst>
          </p:nvPr>
        </p:nvGraphicFramePr>
        <p:xfrm>
          <a:off x="17241816" y="8255418"/>
          <a:ext cx="3731021" cy="3128159"/>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
          <p:cNvSpPr txBox="1"/>
          <p:nvPr/>
        </p:nvSpPr>
        <p:spPr>
          <a:xfrm>
            <a:off x="18190565" y="9144531"/>
            <a:ext cx="1943037" cy="1349934"/>
          </a:xfrm>
          <a:prstGeom prst="rect">
            <a:avLst/>
          </a:prstGeom>
        </p:spPr>
        <p:txBody>
          <a:bodyPr lIns="243852" tIns="121926" rIns="243852" bIns="121926"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defTabSz="1219261" fontAlgn="auto">
              <a:spcBef>
                <a:spcPts val="0"/>
              </a:spcBef>
              <a:spcAft>
                <a:spcPts val="0"/>
              </a:spcAft>
              <a:defRPr/>
            </a:pPr>
            <a:r>
              <a:rPr lang="en-JM" sz="4400" spc="-300" dirty="0" smtClean="0">
                <a:latin typeface="Lato Light"/>
                <a:cs typeface="Lato Light"/>
              </a:rPr>
              <a:t>25%</a:t>
            </a:r>
            <a:endParaRPr lang="en-JM" sz="1800" spc="-300" dirty="0">
              <a:latin typeface="Lato Light"/>
              <a:cs typeface="Lato Light"/>
            </a:endParaRPr>
          </a:p>
        </p:txBody>
      </p:sp>
      <p:sp>
        <p:nvSpPr>
          <p:cNvPr id="16" name="Title 20"/>
          <p:cNvSpPr txBox="1">
            <a:spLocks/>
          </p:cNvSpPr>
          <p:nvPr/>
        </p:nvSpPr>
        <p:spPr>
          <a:xfrm>
            <a:off x="12023506" y="5765048"/>
            <a:ext cx="11260315" cy="2311402"/>
          </a:xfrm>
          <a:prstGeom prst="rect">
            <a:avLst/>
          </a:prstGeom>
        </p:spPr>
        <p:txBody>
          <a:bodyPr vert="horz" wrap="square" lIns="91440" tIns="45720" rIns="91440" bIns="4572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en-US" sz="2800" dirty="0" smtClean="0">
                <a:solidFill>
                  <a:schemeClr val="tx1"/>
                </a:solidFill>
                <a:latin typeface="Lato Light"/>
                <a:cs typeface="Lato Light"/>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a:t>
            </a:r>
            <a:endParaRPr lang="en-US" sz="2800" dirty="0">
              <a:solidFill>
                <a:schemeClr val="tx1"/>
              </a:solidFill>
              <a:latin typeface="Lato Light"/>
              <a:cs typeface="Lato Light"/>
            </a:endParaRPr>
          </a:p>
        </p:txBody>
      </p:sp>
      <p:sp>
        <p:nvSpPr>
          <p:cNvPr id="17" name="TextBox 16"/>
          <p:cNvSpPr txBox="1"/>
          <p:nvPr/>
        </p:nvSpPr>
        <p:spPr>
          <a:xfrm>
            <a:off x="11946937" y="3951928"/>
            <a:ext cx="10744200" cy="1705082"/>
          </a:xfrm>
          <a:prstGeom prst="rect">
            <a:avLst/>
          </a:prstGeom>
          <a:noFill/>
        </p:spPr>
        <p:txBody>
          <a:bodyPr wrap="square" rtlCol="0">
            <a:spAutoFit/>
          </a:bodyPr>
          <a:lstStyle/>
          <a:p>
            <a:pPr>
              <a:lnSpc>
                <a:spcPct val="110000"/>
              </a:lnSpc>
            </a:pPr>
            <a:r>
              <a:rPr lang="en-US" sz="4800" dirty="0" smtClean="0">
                <a:latin typeface="Lato Light"/>
                <a:cs typeface="Lato Light"/>
              </a:rPr>
              <a:t>Three Important Values to</a:t>
            </a:r>
          </a:p>
          <a:p>
            <a:pPr>
              <a:lnSpc>
                <a:spcPct val="110000"/>
              </a:lnSpc>
            </a:pPr>
            <a:r>
              <a:rPr lang="en-US" sz="4800" dirty="0" smtClean="0">
                <a:latin typeface="Lato Light"/>
                <a:cs typeface="Lato Light"/>
              </a:rPr>
              <a:t>Increase the participation.</a:t>
            </a:r>
          </a:p>
        </p:txBody>
      </p:sp>
      <p:sp>
        <p:nvSpPr>
          <p:cNvPr id="35" name="TextBox 34"/>
          <p:cNvSpPr txBox="1"/>
          <p:nvPr/>
        </p:nvSpPr>
        <p:spPr>
          <a:xfrm>
            <a:off x="3343617" y="9703563"/>
            <a:ext cx="6671305"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Name Number One</a:t>
            </a:r>
          </a:p>
        </p:txBody>
      </p:sp>
      <p:sp>
        <p:nvSpPr>
          <p:cNvPr id="36" name="TextBox 35"/>
          <p:cNvSpPr txBox="1"/>
          <p:nvPr/>
        </p:nvSpPr>
        <p:spPr>
          <a:xfrm>
            <a:off x="4400974" y="7718434"/>
            <a:ext cx="4556591"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Name Two</a:t>
            </a:r>
          </a:p>
        </p:txBody>
      </p:sp>
      <p:sp>
        <p:nvSpPr>
          <p:cNvPr id="37" name="TextBox 36"/>
          <p:cNvSpPr txBox="1"/>
          <p:nvPr/>
        </p:nvSpPr>
        <p:spPr>
          <a:xfrm>
            <a:off x="4796381" y="5765048"/>
            <a:ext cx="3765777" cy="892552"/>
          </a:xfrm>
          <a:prstGeom prst="rect">
            <a:avLst/>
          </a:prstGeom>
          <a:noFill/>
        </p:spPr>
        <p:txBody>
          <a:bodyPr wrap="square" rtlCol="0">
            <a:spAutoFit/>
          </a:bodyPr>
          <a:lstStyle/>
          <a:p>
            <a:pPr algn="ctr">
              <a:lnSpc>
                <a:spcPct val="110000"/>
              </a:lnSpc>
            </a:pPr>
            <a:r>
              <a:rPr lang="en-US" sz="4800" dirty="0" smtClean="0">
                <a:solidFill>
                  <a:schemeClr val="bg1"/>
                </a:solidFill>
                <a:latin typeface="Lato Light"/>
                <a:cs typeface="Lato Light"/>
              </a:rPr>
              <a:t>Key Three</a:t>
            </a:r>
          </a:p>
        </p:txBody>
      </p:sp>
    </p:spTree>
    <p:extLst>
      <p:ext uri="{BB962C8B-B14F-4D97-AF65-F5344CB8AC3E}">
        <p14:creationId xmlns:p14="http://schemas.microsoft.com/office/powerpoint/2010/main" val="37406967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Theme">
  <a:themeElements>
    <a:clrScheme name="Melon Light SP">
      <a:dk1>
        <a:srgbClr val="91969B"/>
      </a:dk1>
      <a:lt1>
        <a:sysClr val="window" lastClr="FFFFFF"/>
      </a:lt1>
      <a:dk2>
        <a:srgbClr val="91969B"/>
      </a:dk2>
      <a:lt2>
        <a:srgbClr val="FFFFFF"/>
      </a:lt2>
      <a:accent1>
        <a:srgbClr val="FFA943"/>
      </a:accent1>
      <a:accent2>
        <a:srgbClr val="F28B3E"/>
      </a:accent2>
      <a:accent3>
        <a:srgbClr val="4B5050"/>
      </a:accent3>
      <a:accent4>
        <a:srgbClr val="91969B"/>
      </a:accent4>
      <a:accent5>
        <a:srgbClr val="4B5050"/>
      </a:accent5>
      <a:accent6>
        <a:srgbClr val="91969B"/>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25522</TotalTime>
  <Words>6709</Words>
  <Application>Microsoft Macintosh PowerPoint</Application>
  <PresentationFormat>Custom</PresentationFormat>
  <Paragraphs>879</Paragraphs>
  <Slides>75</Slides>
  <Notes>3</Notes>
  <HiddenSlides>0</HiddenSlides>
  <MMClips>0</MMClips>
  <ScaleCrop>false</ScaleCrop>
  <HeadingPairs>
    <vt:vector size="4" baseType="variant">
      <vt:variant>
        <vt:lpstr>Theme</vt:lpstr>
      </vt:variant>
      <vt:variant>
        <vt:i4>1</vt:i4>
      </vt:variant>
      <vt:variant>
        <vt:lpstr>Slide Titles</vt:lpstr>
      </vt:variant>
      <vt:variant>
        <vt:i4>75</vt:i4>
      </vt:variant>
    </vt:vector>
  </HeadingPairs>
  <TitlesOfParts>
    <vt:vector size="76" baseType="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Slidepro</dc:creator>
  <cp:keywords/>
  <dc:description/>
  <cp:lastModifiedBy>Louis Twelve</cp:lastModifiedBy>
  <cp:revision>4066</cp:revision>
  <dcterms:created xsi:type="dcterms:W3CDTF">2014-11-12T21:47:38Z</dcterms:created>
  <dcterms:modified xsi:type="dcterms:W3CDTF">2015-10-15T17:08:58Z</dcterms:modified>
  <cp:category/>
</cp:coreProperties>
</file>

<file path=docProps/thumbnail.jpeg>
</file>